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ink/ink1.xml" ContentType="application/inkml+xml"/>
  <Override PartName="/word/ink/ink2.xml" ContentType="application/inkml+xml"/>
  <Override PartName="/word/ink/ink3.xml" ContentType="application/inkml+xml"/>
  <Override PartName="/word/ink/ink4.xml" ContentType="application/inkml+xml"/>
  <Override PartName="/word/ink/ink5.xml" ContentType="application/inkml+xml"/>
  <Override PartName="/word/ink/ink6.xml" ContentType="application/inkml+xml"/>
  <Override PartName="/word/ink/ink7.xml" ContentType="application/inkml+xml"/>
  <Override PartName="/word/ink/ink8.xml" ContentType="application/inkml+xml"/>
  <Override PartName="/word/ink/ink9.xml" ContentType="application/inkml+xml"/>
  <Override PartName="/word/ink/ink10.xml" ContentType="application/inkml+xml"/>
  <Override PartName="/word/ink/ink11.xml" ContentType="application/inkml+xml"/>
  <Override PartName="/word/ink/ink12.xml" ContentType="application/inkml+xml"/>
  <Override PartName="/word/ink/ink13.xml" ContentType="application/inkml+xml"/>
  <Override PartName="/word/ink/ink14.xml" ContentType="application/inkml+xml"/>
  <Override PartName="/word/ink/ink15.xml" ContentType="application/inkml+xml"/>
  <Override PartName="/word/ink/ink16.xml" ContentType="application/inkml+xml"/>
  <Override PartName="/word/ink/ink17.xml" ContentType="application/inkml+xml"/>
  <Override PartName="/word/ink/ink18.xml" ContentType="application/inkml+xml"/>
  <Override PartName="/word/ink/ink19.xml" ContentType="application/inkml+xml"/>
  <Override PartName="/word/ink/ink20.xml" ContentType="application/inkml+xml"/>
  <Override PartName="/word/ink/ink21.xml" ContentType="application/inkml+xml"/>
  <Override PartName="/word/ink/ink22.xml" ContentType="application/inkml+xml"/>
  <Override PartName="/word/ink/ink23.xml" ContentType="application/inkml+xml"/>
  <Override PartName="/word/ink/ink24.xml" ContentType="application/inkml+xml"/>
  <Override PartName="/word/ink/ink25.xml" ContentType="application/inkml+xml"/>
  <Override PartName="/word/ink/ink26.xml" ContentType="application/inkml+xml"/>
  <Override PartName="/word/ink/ink27.xml" ContentType="application/inkml+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D106605" w14:textId="14FFAEC1" w:rsidR="00C625FF" w:rsidRPr="00DC6819" w:rsidRDefault="00243C1B" w:rsidP="00C625FF">
      <w:pPr>
        <w:ind w:left="708" w:firstLine="708"/>
        <w:rPr>
          <w:rFonts w:ascii="Arial" w:hAnsi="Arial" w:cs="Arial"/>
          <w:b/>
          <w:bCs/>
          <w:sz w:val="40"/>
          <w:szCs w:val="40"/>
        </w:rPr>
      </w:pPr>
      <w:r>
        <w:rPr>
          <w:rFonts w:ascii="Arial" w:hAnsi="Arial" w:cs="Arial"/>
          <w:b/>
          <w:bCs/>
          <w:noProof/>
          <w:sz w:val="40"/>
          <w:szCs w:val="40"/>
        </w:rPr>
        <w:drawing>
          <wp:anchor distT="0" distB="0" distL="114300" distR="114300" simplePos="0" relativeHeight="251862016" behindDoc="0" locked="0" layoutInCell="1" allowOverlap="1" wp14:anchorId="72253071" wp14:editId="472D6F6F">
            <wp:simplePos x="0" y="0"/>
            <wp:positionH relativeFrom="page">
              <wp:posOffset>-108857</wp:posOffset>
            </wp:positionH>
            <wp:positionV relativeFrom="paragraph">
              <wp:posOffset>-1051290</wp:posOffset>
            </wp:positionV>
            <wp:extent cx="7671839" cy="10849714"/>
            <wp:effectExtent l="0" t="0" r="5715" b="8890"/>
            <wp:wrapNone/>
            <wp:docPr id="9708137"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08137" name="Afbeelding 1"/>
                    <pic:cNvPicPr/>
                  </pic:nvPicPr>
                  <pic:blipFill>
                    <a:blip r:embed="rId11">
                      <a:extLst>
                        <a:ext uri="{28A0092B-C50C-407E-A947-70E740481C1C}">
                          <a14:useLocalDpi xmlns:a14="http://schemas.microsoft.com/office/drawing/2010/main" val="0"/>
                        </a:ext>
                      </a:extLst>
                    </a:blip>
                    <a:stretch>
                      <a:fillRect/>
                    </a:stretch>
                  </pic:blipFill>
                  <pic:spPr>
                    <a:xfrm>
                      <a:off x="0" y="0"/>
                      <a:ext cx="7671839" cy="10849714"/>
                    </a:xfrm>
                    <a:prstGeom prst="rect">
                      <a:avLst/>
                    </a:prstGeom>
                  </pic:spPr>
                </pic:pic>
              </a:graphicData>
            </a:graphic>
            <wp14:sizeRelH relativeFrom="margin">
              <wp14:pctWidth>0</wp14:pctWidth>
            </wp14:sizeRelH>
            <wp14:sizeRelV relativeFrom="margin">
              <wp14:pctHeight>0</wp14:pctHeight>
            </wp14:sizeRelV>
          </wp:anchor>
        </w:drawing>
      </w:r>
    </w:p>
    <w:p w14:paraId="068E59D1" w14:textId="77777777" w:rsidR="00C625FF" w:rsidRDefault="00C625FF" w:rsidP="00C625FF">
      <w:pPr>
        <w:rPr>
          <w:rFonts w:ascii="Arial" w:hAnsi="Arial" w:cs="Arial"/>
          <w:b/>
          <w:bCs/>
          <w:sz w:val="40"/>
          <w:szCs w:val="40"/>
        </w:rPr>
      </w:pPr>
    </w:p>
    <w:p w14:paraId="19F009E7" w14:textId="77777777" w:rsidR="00243C1B" w:rsidRDefault="00243C1B" w:rsidP="00C625FF">
      <w:pPr>
        <w:rPr>
          <w:rFonts w:ascii="Arial" w:hAnsi="Arial" w:cs="Arial"/>
          <w:b/>
          <w:bCs/>
          <w:sz w:val="40"/>
          <w:szCs w:val="40"/>
        </w:rPr>
      </w:pPr>
    </w:p>
    <w:p w14:paraId="4C4ED3C9" w14:textId="77777777" w:rsidR="00243C1B" w:rsidRDefault="00243C1B" w:rsidP="00C625FF">
      <w:pPr>
        <w:rPr>
          <w:rFonts w:ascii="Arial" w:hAnsi="Arial" w:cs="Arial"/>
          <w:b/>
          <w:bCs/>
          <w:sz w:val="40"/>
          <w:szCs w:val="40"/>
        </w:rPr>
      </w:pPr>
    </w:p>
    <w:p w14:paraId="643EA157" w14:textId="2E47D694" w:rsidR="00243C1B" w:rsidRDefault="00243C1B" w:rsidP="00C625FF">
      <w:pPr>
        <w:rPr>
          <w:rFonts w:ascii="Arial" w:hAnsi="Arial" w:cs="Arial"/>
          <w:b/>
          <w:bCs/>
          <w:sz w:val="40"/>
          <w:szCs w:val="40"/>
        </w:rPr>
      </w:pPr>
    </w:p>
    <w:p w14:paraId="5FF27C89" w14:textId="77777777" w:rsidR="00243C1B" w:rsidRDefault="00243C1B" w:rsidP="00C625FF">
      <w:pPr>
        <w:rPr>
          <w:rFonts w:ascii="Arial" w:hAnsi="Arial" w:cs="Arial"/>
          <w:b/>
          <w:bCs/>
          <w:sz w:val="40"/>
          <w:szCs w:val="40"/>
        </w:rPr>
      </w:pPr>
    </w:p>
    <w:p w14:paraId="4D514089" w14:textId="77777777" w:rsidR="00243C1B" w:rsidRDefault="00243C1B" w:rsidP="00243C1B"/>
    <w:p w14:paraId="5E33D2A2" w14:textId="77777777" w:rsidR="00243C1B" w:rsidRDefault="00243C1B" w:rsidP="00243C1B"/>
    <w:p w14:paraId="61ECD0A9" w14:textId="77777777" w:rsidR="00243C1B" w:rsidRDefault="00243C1B" w:rsidP="00243C1B"/>
    <w:p w14:paraId="0C9727A9" w14:textId="77777777" w:rsidR="00243C1B" w:rsidRDefault="00243C1B" w:rsidP="00243C1B"/>
    <w:p w14:paraId="307D8822" w14:textId="77777777" w:rsidR="00243C1B" w:rsidRDefault="00243C1B" w:rsidP="00243C1B"/>
    <w:p w14:paraId="50C22F63" w14:textId="77777777" w:rsidR="00243C1B" w:rsidRDefault="00243C1B" w:rsidP="00243C1B"/>
    <w:p w14:paraId="696C0754" w14:textId="77777777" w:rsidR="00243C1B" w:rsidRDefault="00243C1B" w:rsidP="00243C1B"/>
    <w:p w14:paraId="7E6130C6" w14:textId="77777777" w:rsidR="00243C1B" w:rsidRDefault="00243C1B" w:rsidP="00243C1B"/>
    <w:p w14:paraId="17EAAC58" w14:textId="77777777" w:rsidR="00243C1B" w:rsidRDefault="00243C1B" w:rsidP="00243C1B"/>
    <w:p w14:paraId="2B2EBF27" w14:textId="77777777" w:rsidR="00243C1B" w:rsidRDefault="00243C1B" w:rsidP="00243C1B"/>
    <w:p w14:paraId="1F182C26" w14:textId="77777777" w:rsidR="00243C1B" w:rsidRDefault="00243C1B" w:rsidP="00243C1B"/>
    <w:p w14:paraId="4320CE7B" w14:textId="77777777" w:rsidR="00243C1B" w:rsidRDefault="00243C1B" w:rsidP="00243C1B"/>
    <w:p w14:paraId="3B5031F8" w14:textId="77777777" w:rsidR="00243C1B" w:rsidRDefault="00243C1B" w:rsidP="00243C1B"/>
    <w:p w14:paraId="3E5E6D95" w14:textId="77777777" w:rsidR="00243C1B" w:rsidRDefault="00243C1B" w:rsidP="00243C1B"/>
    <w:p w14:paraId="25C16511" w14:textId="77777777" w:rsidR="00C625FF" w:rsidRDefault="00C625FF" w:rsidP="00C625FF">
      <w:pPr>
        <w:rPr>
          <w:rFonts w:ascii="Arial" w:hAnsi="Arial" w:cs="Arial"/>
          <w:b/>
          <w:bCs/>
          <w:sz w:val="40"/>
          <w:szCs w:val="40"/>
        </w:rPr>
      </w:pPr>
    </w:p>
    <w:p w14:paraId="356D194A" w14:textId="77777777" w:rsidR="00243C1B" w:rsidRDefault="00243C1B" w:rsidP="00C625FF">
      <w:pPr>
        <w:rPr>
          <w:rFonts w:ascii="Arial" w:hAnsi="Arial" w:cs="Arial"/>
          <w:b/>
          <w:bCs/>
          <w:sz w:val="40"/>
          <w:szCs w:val="40"/>
        </w:rPr>
      </w:pPr>
    </w:p>
    <w:p w14:paraId="221D43F9" w14:textId="77777777" w:rsidR="00243C1B" w:rsidRDefault="00243C1B" w:rsidP="00C625FF">
      <w:pPr>
        <w:rPr>
          <w:rFonts w:ascii="Arial" w:hAnsi="Arial" w:cs="Arial"/>
          <w:b/>
          <w:bCs/>
          <w:sz w:val="40"/>
          <w:szCs w:val="40"/>
        </w:rPr>
      </w:pPr>
    </w:p>
    <w:p w14:paraId="4AE7C15B" w14:textId="77777777" w:rsidR="00243C1B" w:rsidRDefault="00243C1B" w:rsidP="00C625FF">
      <w:pPr>
        <w:rPr>
          <w:rFonts w:ascii="Arial" w:hAnsi="Arial" w:cs="Arial"/>
          <w:b/>
          <w:bCs/>
          <w:sz w:val="40"/>
          <w:szCs w:val="40"/>
        </w:rPr>
      </w:pPr>
    </w:p>
    <w:p w14:paraId="4B2E1847" w14:textId="77777777" w:rsidR="00243C1B" w:rsidRPr="00DC6819" w:rsidRDefault="00243C1B" w:rsidP="00C625FF">
      <w:pPr>
        <w:rPr>
          <w:rFonts w:ascii="Arial" w:hAnsi="Arial" w:cs="Arial"/>
          <w:b/>
          <w:bCs/>
          <w:sz w:val="40"/>
          <w:szCs w:val="40"/>
        </w:rPr>
      </w:pPr>
    </w:p>
    <w:sdt>
      <w:sdtPr>
        <w:rPr>
          <w:rFonts w:asciiTheme="minorHAnsi" w:eastAsiaTheme="minorHAnsi" w:hAnsiTheme="minorHAnsi" w:cstheme="minorBidi"/>
          <w:b w:val="0"/>
          <w:color w:val="auto"/>
          <w:kern w:val="2"/>
          <w:sz w:val="22"/>
          <w:szCs w:val="22"/>
          <w:lang w:eastAsia="en-US"/>
          <w14:ligatures w14:val="standardContextual"/>
        </w:rPr>
        <w:id w:val="-606735965"/>
        <w:docPartObj>
          <w:docPartGallery w:val="Table of Contents"/>
          <w:docPartUnique/>
        </w:docPartObj>
      </w:sdtPr>
      <w:sdtEndPr>
        <w:rPr>
          <w:bCs/>
        </w:rPr>
      </w:sdtEndPr>
      <w:sdtContent>
        <w:p w14:paraId="28774FC1" w14:textId="3FF67B77" w:rsidR="00DC6819" w:rsidRDefault="00DC6819">
          <w:pPr>
            <w:pStyle w:val="Kopvaninhoudsopgave"/>
          </w:pPr>
          <w:r>
            <w:t>Inhoudsopgave</w:t>
          </w:r>
        </w:p>
        <w:p w14:paraId="48C13EE6" w14:textId="35134C65" w:rsidR="00917DE6" w:rsidRDefault="00DC6819">
          <w:pPr>
            <w:pStyle w:val="Inhopg1"/>
            <w:tabs>
              <w:tab w:val="right" w:leader="dot" w:pos="9062"/>
            </w:tabs>
            <w:rPr>
              <w:rFonts w:eastAsiaTheme="minorEastAsia"/>
              <w:noProof/>
              <w:sz w:val="24"/>
              <w:szCs w:val="24"/>
              <w:lang w:eastAsia="nl-NL"/>
            </w:rPr>
          </w:pPr>
          <w:r>
            <w:fldChar w:fldCharType="begin"/>
          </w:r>
          <w:r>
            <w:instrText xml:space="preserve"> TOC \o "1-3" \h \z \u </w:instrText>
          </w:r>
          <w:r>
            <w:fldChar w:fldCharType="separate"/>
          </w:r>
          <w:hyperlink w:anchor="_Toc188648080" w:history="1">
            <w:r w:rsidR="00917DE6" w:rsidRPr="008B0A37">
              <w:rPr>
                <w:rStyle w:val="Hyperlink"/>
                <w:noProof/>
              </w:rPr>
              <w:t>Overzicht deelnemers en praktijkgegevens</w:t>
            </w:r>
            <w:r w:rsidR="00917DE6">
              <w:rPr>
                <w:noProof/>
                <w:webHidden/>
              </w:rPr>
              <w:tab/>
            </w:r>
            <w:r w:rsidR="00917DE6">
              <w:rPr>
                <w:noProof/>
                <w:webHidden/>
              </w:rPr>
              <w:fldChar w:fldCharType="begin"/>
            </w:r>
            <w:r w:rsidR="00917DE6">
              <w:rPr>
                <w:noProof/>
                <w:webHidden/>
              </w:rPr>
              <w:instrText xml:space="preserve"> PAGEREF _Toc188648080 \h </w:instrText>
            </w:r>
            <w:r w:rsidR="00917DE6">
              <w:rPr>
                <w:noProof/>
                <w:webHidden/>
              </w:rPr>
            </w:r>
            <w:r w:rsidR="00917DE6">
              <w:rPr>
                <w:noProof/>
                <w:webHidden/>
              </w:rPr>
              <w:fldChar w:fldCharType="separate"/>
            </w:r>
            <w:r w:rsidR="00917DE6">
              <w:rPr>
                <w:noProof/>
                <w:webHidden/>
              </w:rPr>
              <w:t>3</w:t>
            </w:r>
            <w:r w:rsidR="00917DE6">
              <w:rPr>
                <w:noProof/>
                <w:webHidden/>
              </w:rPr>
              <w:fldChar w:fldCharType="end"/>
            </w:r>
          </w:hyperlink>
        </w:p>
        <w:p w14:paraId="3896D645" w14:textId="6B9A330D" w:rsidR="00917DE6" w:rsidRDefault="00917DE6">
          <w:pPr>
            <w:pStyle w:val="Inhopg1"/>
            <w:tabs>
              <w:tab w:val="right" w:leader="dot" w:pos="9062"/>
            </w:tabs>
            <w:rPr>
              <w:rFonts w:eastAsiaTheme="minorEastAsia"/>
              <w:noProof/>
              <w:sz w:val="24"/>
              <w:szCs w:val="24"/>
              <w:lang w:eastAsia="nl-NL"/>
            </w:rPr>
          </w:pPr>
          <w:hyperlink w:anchor="_Toc188648081" w:history="1">
            <w:r w:rsidRPr="008B0A37">
              <w:rPr>
                <w:rStyle w:val="Hyperlink"/>
                <w:noProof/>
              </w:rPr>
              <w:t>Inleiding</w:t>
            </w:r>
            <w:r>
              <w:rPr>
                <w:noProof/>
                <w:webHidden/>
              </w:rPr>
              <w:tab/>
            </w:r>
            <w:r>
              <w:rPr>
                <w:noProof/>
                <w:webHidden/>
              </w:rPr>
              <w:fldChar w:fldCharType="begin"/>
            </w:r>
            <w:r>
              <w:rPr>
                <w:noProof/>
                <w:webHidden/>
              </w:rPr>
              <w:instrText xml:space="preserve"> PAGEREF _Toc188648081 \h </w:instrText>
            </w:r>
            <w:r>
              <w:rPr>
                <w:noProof/>
                <w:webHidden/>
              </w:rPr>
            </w:r>
            <w:r>
              <w:rPr>
                <w:noProof/>
                <w:webHidden/>
              </w:rPr>
              <w:fldChar w:fldCharType="separate"/>
            </w:r>
            <w:r>
              <w:rPr>
                <w:noProof/>
                <w:webHidden/>
              </w:rPr>
              <w:t>4</w:t>
            </w:r>
            <w:r>
              <w:rPr>
                <w:noProof/>
                <w:webHidden/>
              </w:rPr>
              <w:fldChar w:fldCharType="end"/>
            </w:r>
          </w:hyperlink>
        </w:p>
        <w:p w14:paraId="0DA6F14E" w14:textId="0354DCAE" w:rsidR="00917DE6" w:rsidRDefault="00917DE6">
          <w:pPr>
            <w:pStyle w:val="Inhopg1"/>
            <w:tabs>
              <w:tab w:val="right" w:leader="dot" w:pos="9062"/>
            </w:tabs>
            <w:rPr>
              <w:rFonts w:eastAsiaTheme="minorEastAsia"/>
              <w:noProof/>
              <w:sz w:val="24"/>
              <w:szCs w:val="24"/>
              <w:lang w:eastAsia="nl-NL"/>
            </w:rPr>
          </w:pPr>
          <w:hyperlink w:anchor="_Toc188648082" w:history="1">
            <w:r w:rsidRPr="008B0A37">
              <w:rPr>
                <w:rStyle w:val="Hyperlink"/>
                <w:noProof/>
              </w:rPr>
              <w:t>Vragen over training, organisatie, materiaal en protocollen</w:t>
            </w:r>
            <w:r>
              <w:rPr>
                <w:noProof/>
                <w:webHidden/>
              </w:rPr>
              <w:tab/>
            </w:r>
            <w:r>
              <w:rPr>
                <w:noProof/>
                <w:webHidden/>
              </w:rPr>
              <w:fldChar w:fldCharType="begin"/>
            </w:r>
            <w:r>
              <w:rPr>
                <w:noProof/>
                <w:webHidden/>
              </w:rPr>
              <w:instrText xml:space="preserve"> PAGEREF _Toc188648082 \h </w:instrText>
            </w:r>
            <w:r>
              <w:rPr>
                <w:noProof/>
                <w:webHidden/>
              </w:rPr>
            </w:r>
            <w:r>
              <w:rPr>
                <w:noProof/>
                <w:webHidden/>
              </w:rPr>
              <w:fldChar w:fldCharType="separate"/>
            </w:r>
            <w:r>
              <w:rPr>
                <w:noProof/>
                <w:webHidden/>
              </w:rPr>
              <w:t>5</w:t>
            </w:r>
            <w:r>
              <w:rPr>
                <w:noProof/>
                <w:webHidden/>
              </w:rPr>
              <w:fldChar w:fldCharType="end"/>
            </w:r>
          </w:hyperlink>
        </w:p>
        <w:p w14:paraId="588407D0" w14:textId="2E251EF6" w:rsidR="00917DE6" w:rsidRDefault="00917DE6">
          <w:pPr>
            <w:pStyle w:val="Inhopg1"/>
            <w:tabs>
              <w:tab w:val="right" w:leader="dot" w:pos="9062"/>
            </w:tabs>
            <w:rPr>
              <w:rFonts w:eastAsiaTheme="minorEastAsia"/>
              <w:noProof/>
              <w:sz w:val="24"/>
              <w:szCs w:val="24"/>
              <w:lang w:eastAsia="nl-NL"/>
            </w:rPr>
          </w:pPr>
          <w:hyperlink w:anchor="_Toc188648083" w:history="1">
            <w:r w:rsidRPr="008B0A37">
              <w:rPr>
                <w:rStyle w:val="Hyperlink"/>
                <w:noProof/>
              </w:rPr>
              <w:t>Protocollen</w:t>
            </w:r>
            <w:r>
              <w:rPr>
                <w:noProof/>
                <w:webHidden/>
              </w:rPr>
              <w:tab/>
            </w:r>
            <w:r>
              <w:rPr>
                <w:noProof/>
                <w:webHidden/>
              </w:rPr>
              <w:fldChar w:fldCharType="begin"/>
            </w:r>
            <w:r>
              <w:rPr>
                <w:noProof/>
                <w:webHidden/>
              </w:rPr>
              <w:instrText xml:space="preserve"> PAGEREF _Toc188648083 \h </w:instrText>
            </w:r>
            <w:r>
              <w:rPr>
                <w:noProof/>
                <w:webHidden/>
              </w:rPr>
            </w:r>
            <w:r>
              <w:rPr>
                <w:noProof/>
                <w:webHidden/>
              </w:rPr>
              <w:fldChar w:fldCharType="separate"/>
            </w:r>
            <w:r>
              <w:rPr>
                <w:noProof/>
                <w:webHidden/>
              </w:rPr>
              <w:t>6</w:t>
            </w:r>
            <w:r>
              <w:rPr>
                <w:noProof/>
                <w:webHidden/>
              </w:rPr>
              <w:fldChar w:fldCharType="end"/>
            </w:r>
          </w:hyperlink>
        </w:p>
        <w:p w14:paraId="5C2CA588" w14:textId="2A148535" w:rsidR="00917DE6" w:rsidRDefault="00917DE6">
          <w:pPr>
            <w:pStyle w:val="Inhopg2"/>
            <w:tabs>
              <w:tab w:val="right" w:leader="dot" w:pos="9062"/>
            </w:tabs>
            <w:rPr>
              <w:rFonts w:eastAsiaTheme="minorEastAsia"/>
              <w:noProof/>
              <w:sz w:val="24"/>
              <w:szCs w:val="24"/>
              <w:lang w:eastAsia="nl-NL"/>
            </w:rPr>
          </w:pPr>
          <w:hyperlink w:anchor="_Toc188648084" w:history="1">
            <w:r w:rsidRPr="008B0A37">
              <w:rPr>
                <w:rStyle w:val="Hyperlink"/>
                <w:noProof/>
              </w:rPr>
              <w:t>1. Protocol onderhoud spirometer 1.0</w:t>
            </w:r>
            <w:r>
              <w:rPr>
                <w:noProof/>
                <w:webHidden/>
              </w:rPr>
              <w:tab/>
            </w:r>
            <w:r>
              <w:rPr>
                <w:noProof/>
                <w:webHidden/>
              </w:rPr>
              <w:fldChar w:fldCharType="begin"/>
            </w:r>
            <w:r>
              <w:rPr>
                <w:noProof/>
                <w:webHidden/>
              </w:rPr>
              <w:instrText xml:space="preserve"> PAGEREF _Toc188648084 \h </w:instrText>
            </w:r>
            <w:r>
              <w:rPr>
                <w:noProof/>
                <w:webHidden/>
              </w:rPr>
            </w:r>
            <w:r>
              <w:rPr>
                <w:noProof/>
                <w:webHidden/>
              </w:rPr>
              <w:fldChar w:fldCharType="separate"/>
            </w:r>
            <w:r>
              <w:rPr>
                <w:noProof/>
                <w:webHidden/>
              </w:rPr>
              <w:t>6</w:t>
            </w:r>
            <w:r>
              <w:rPr>
                <w:noProof/>
                <w:webHidden/>
              </w:rPr>
              <w:fldChar w:fldCharType="end"/>
            </w:r>
          </w:hyperlink>
        </w:p>
        <w:p w14:paraId="37D72C9F" w14:textId="43EF4257" w:rsidR="00917DE6" w:rsidRDefault="00917DE6">
          <w:pPr>
            <w:pStyle w:val="Inhopg2"/>
            <w:tabs>
              <w:tab w:val="right" w:leader="dot" w:pos="9062"/>
            </w:tabs>
            <w:rPr>
              <w:rFonts w:eastAsiaTheme="minorEastAsia"/>
              <w:noProof/>
              <w:sz w:val="24"/>
              <w:szCs w:val="24"/>
              <w:lang w:eastAsia="nl-NL"/>
            </w:rPr>
          </w:pPr>
          <w:hyperlink w:anchor="_Toc188648085" w:history="1">
            <w:r w:rsidRPr="008B0A37">
              <w:rPr>
                <w:rStyle w:val="Hyperlink"/>
                <w:noProof/>
              </w:rPr>
              <w:t>2. Protocol Spirometrie</w:t>
            </w:r>
            <w:r>
              <w:rPr>
                <w:noProof/>
                <w:webHidden/>
              </w:rPr>
              <w:tab/>
            </w:r>
            <w:r>
              <w:rPr>
                <w:noProof/>
                <w:webHidden/>
              </w:rPr>
              <w:fldChar w:fldCharType="begin"/>
            </w:r>
            <w:r>
              <w:rPr>
                <w:noProof/>
                <w:webHidden/>
              </w:rPr>
              <w:instrText xml:space="preserve"> PAGEREF _Toc188648085 \h </w:instrText>
            </w:r>
            <w:r>
              <w:rPr>
                <w:noProof/>
                <w:webHidden/>
              </w:rPr>
            </w:r>
            <w:r>
              <w:rPr>
                <w:noProof/>
                <w:webHidden/>
              </w:rPr>
              <w:fldChar w:fldCharType="separate"/>
            </w:r>
            <w:r>
              <w:rPr>
                <w:noProof/>
                <w:webHidden/>
              </w:rPr>
              <w:t>7</w:t>
            </w:r>
            <w:r>
              <w:rPr>
                <w:noProof/>
                <w:webHidden/>
              </w:rPr>
              <w:fldChar w:fldCharType="end"/>
            </w:r>
          </w:hyperlink>
        </w:p>
        <w:p w14:paraId="54D79DE9" w14:textId="3FB602C9" w:rsidR="00917DE6" w:rsidRDefault="00917DE6">
          <w:pPr>
            <w:pStyle w:val="Inhopg2"/>
            <w:tabs>
              <w:tab w:val="right" w:leader="dot" w:pos="9062"/>
            </w:tabs>
            <w:rPr>
              <w:rFonts w:eastAsiaTheme="minorEastAsia"/>
              <w:noProof/>
              <w:sz w:val="24"/>
              <w:szCs w:val="24"/>
              <w:lang w:eastAsia="nl-NL"/>
            </w:rPr>
          </w:pPr>
          <w:hyperlink w:anchor="_Toc188648086" w:history="1">
            <w:r w:rsidRPr="008B0A37">
              <w:rPr>
                <w:rStyle w:val="Hyperlink"/>
                <w:noProof/>
              </w:rPr>
              <w:t>3. Activiteitentabel</w:t>
            </w:r>
            <w:r>
              <w:rPr>
                <w:noProof/>
                <w:webHidden/>
              </w:rPr>
              <w:tab/>
            </w:r>
            <w:r>
              <w:rPr>
                <w:noProof/>
                <w:webHidden/>
              </w:rPr>
              <w:fldChar w:fldCharType="begin"/>
            </w:r>
            <w:r>
              <w:rPr>
                <w:noProof/>
                <w:webHidden/>
              </w:rPr>
              <w:instrText xml:space="preserve"> PAGEREF _Toc188648086 \h </w:instrText>
            </w:r>
            <w:r>
              <w:rPr>
                <w:noProof/>
                <w:webHidden/>
              </w:rPr>
            </w:r>
            <w:r>
              <w:rPr>
                <w:noProof/>
                <w:webHidden/>
              </w:rPr>
              <w:fldChar w:fldCharType="separate"/>
            </w:r>
            <w:r>
              <w:rPr>
                <w:noProof/>
                <w:webHidden/>
              </w:rPr>
              <w:t>8</w:t>
            </w:r>
            <w:r>
              <w:rPr>
                <w:noProof/>
                <w:webHidden/>
              </w:rPr>
              <w:fldChar w:fldCharType="end"/>
            </w:r>
          </w:hyperlink>
        </w:p>
        <w:p w14:paraId="6ED1DECA" w14:textId="03ECADE4" w:rsidR="00917DE6" w:rsidRDefault="00917DE6">
          <w:pPr>
            <w:pStyle w:val="Inhopg2"/>
            <w:tabs>
              <w:tab w:val="right" w:leader="dot" w:pos="9062"/>
            </w:tabs>
            <w:rPr>
              <w:rFonts w:eastAsiaTheme="minorEastAsia"/>
              <w:noProof/>
              <w:sz w:val="24"/>
              <w:szCs w:val="24"/>
              <w:lang w:eastAsia="nl-NL"/>
            </w:rPr>
          </w:pPr>
          <w:hyperlink w:anchor="_Toc188648087" w:history="1">
            <w:r w:rsidRPr="008B0A37">
              <w:rPr>
                <w:rStyle w:val="Hyperlink"/>
                <w:noProof/>
              </w:rPr>
              <w:t>4. IJking protocol</w:t>
            </w:r>
            <w:r>
              <w:rPr>
                <w:noProof/>
                <w:webHidden/>
              </w:rPr>
              <w:tab/>
            </w:r>
            <w:r>
              <w:rPr>
                <w:noProof/>
                <w:webHidden/>
              </w:rPr>
              <w:fldChar w:fldCharType="begin"/>
            </w:r>
            <w:r>
              <w:rPr>
                <w:noProof/>
                <w:webHidden/>
              </w:rPr>
              <w:instrText xml:space="preserve"> PAGEREF _Toc188648087 \h </w:instrText>
            </w:r>
            <w:r>
              <w:rPr>
                <w:noProof/>
                <w:webHidden/>
              </w:rPr>
            </w:r>
            <w:r>
              <w:rPr>
                <w:noProof/>
                <w:webHidden/>
              </w:rPr>
              <w:fldChar w:fldCharType="separate"/>
            </w:r>
            <w:r>
              <w:rPr>
                <w:noProof/>
                <w:webHidden/>
              </w:rPr>
              <w:t>12</w:t>
            </w:r>
            <w:r>
              <w:rPr>
                <w:noProof/>
                <w:webHidden/>
              </w:rPr>
              <w:fldChar w:fldCharType="end"/>
            </w:r>
          </w:hyperlink>
        </w:p>
        <w:p w14:paraId="045CE1D9" w14:textId="068D4CCB" w:rsidR="00917DE6" w:rsidRDefault="00917DE6">
          <w:pPr>
            <w:pStyle w:val="Inhopg2"/>
            <w:tabs>
              <w:tab w:val="right" w:leader="dot" w:pos="9062"/>
            </w:tabs>
            <w:rPr>
              <w:rFonts w:eastAsiaTheme="minorEastAsia"/>
              <w:noProof/>
              <w:sz w:val="24"/>
              <w:szCs w:val="24"/>
              <w:lang w:eastAsia="nl-NL"/>
            </w:rPr>
          </w:pPr>
          <w:hyperlink w:anchor="_Toc188648088" w:history="1">
            <w:r w:rsidRPr="008B0A37">
              <w:rPr>
                <w:rStyle w:val="Hyperlink"/>
                <w:noProof/>
              </w:rPr>
              <w:t>5. Hulpprogramma kalibratiecontrole</w:t>
            </w:r>
            <w:r>
              <w:rPr>
                <w:noProof/>
                <w:webHidden/>
              </w:rPr>
              <w:tab/>
            </w:r>
            <w:r>
              <w:rPr>
                <w:noProof/>
                <w:webHidden/>
              </w:rPr>
              <w:fldChar w:fldCharType="begin"/>
            </w:r>
            <w:r>
              <w:rPr>
                <w:noProof/>
                <w:webHidden/>
              </w:rPr>
              <w:instrText xml:space="preserve"> PAGEREF _Toc188648088 \h </w:instrText>
            </w:r>
            <w:r>
              <w:rPr>
                <w:noProof/>
                <w:webHidden/>
              </w:rPr>
            </w:r>
            <w:r>
              <w:rPr>
                <w:noProof/>
                <w:webHidden/>
              </w:rPr>
              <w:fldChar w:fldCharType="separate"/>
            </w:r>
            <w:r>
              <w:rPr>
                <w:noProof/>
                <w:webHidden/>
              </w:rPr>
              <w:t>13</w:t>
            </w:r>
            <w:r>
              <w:rPr>
                <w:noProof/>
                <w:webHidden/>
              </w:rPr>
              <w:fldChar w:fldCharType="end"/>
            </w:r>
          </w:hyperlink>
        </w:p>
        <w:p w14:paraId="7A50FC0C" w14:textId="42E4B916" w:rsidR="00917DE6" w:rsidRDefault="00917DE6">
          <w:pPr>
            <w:pStyle w:val="Inhopg1"/>
            <w:tabs>
              <w:tab w:val="right" w:leader="dot" w:pos="9062"/>
            </w:tabs>
            <w:rPr>
              <w:rFonts w:eastAsiaTheme="minorEastAsia"/>
              <w:noProof/>
              <w:sz w:val="24"/>
              <w:szCs w:val="24"/>
              <w:lang w:eastAsia="nl-NL"/>
            </w:rPr>
          </w:pPr>
          <w:hyperlink w:anchor="_Toc188648089" w:history="1">
            <w:r w:rsidRPr="008B0A37">
              <w:rPr>
                <w:rStyle w:val="Hyperlink"/>
                <w:noProof/>
              </w:rPr>
              <w:t>Casussen</w:t>
            </w:r>
            <w:r>
              <w:rPr>
                <w:noProof/>
                <w:webHidden/>
              </w:rPr>
              <w:tab/>
            </w:r>
            <w:r>
              <w:rPr>
                <w:noProof/>
                <w:webHidden/>
              </w:rPr>
              <w:fldChar w:fldCharType="begin"/>
            </w:r>
            <w:r>
              <w:rPr>
                <w:noProof/>
                <w:webHidden/>
              </w:rPr>
              <w:instrText xml:space="preserve"> PAGEREF _Toc188648089 \h </w:instrText>
            </w:r>
            <w:r>
              <w:rPr>
                <w:noProof/>
                <w:webHidden/>
              </w:rPr>
            </w:r>
            <w:r>
              <w:rPr>
                <w:noProof/>
                <w:webHidden/>
              </w:rPr>
              <w:fldChar w:fldCharType="separate"/>
            </w:r>
            <w:r>
              <w:rPr>
                <w:noProof/>
                <w:webHidden/>
              </w:rPr>
              <w:t>15</w:t>
            </w:r>
            <w:r>
              <w:rPr>
                <w:noProof/>
                <w:webHidden/>
              </w:rPr>
              <w:fldChar w:fldCharType="end"/>
            </w:r>
          </w:hyperlink>
        </w:p>
        <w:p w14:paraId="0FE25DBC" w14:textId="3D2C2E47" w:rsidR="00917DE6" w:rsidRDefault="00917DE6">
          <w:pPr>
            <w:pStyle w:val="Inhopg2"/>
            <w:tabs>
              <w:tab w:val="right" w:leader="dot" w:pos="9062"/>
            </w:tabs>
            <w:rPr>
              <w:rFonts w:eastAsiaTheme="minorEastAsia"/>
              <w:noProof/>
              <w:sz w:val="24"/>
              <w:szCs w:val="24"/>
              <w:lang w:eastAsia="nl-NL"/>
            </w:rPr>
          </w:pPr>
          <w:hyperlink w:anchor="_Toc188648090" w:history="1">
            <w:r w:rsidRPr="008B0A37">
              <w:rPr>
                <w:rStyle w:val="Hyperlink"/>
                <w:noProof/>
              </w:rPr>
              <w:t>Casus 1: Reversibiliteit</w:t>
            </w:r>
            <w:r>
              <w:rPr>
                <w:noProof/>
                <w:webHidden/>
              </w:rPr>
              <w:tab/>
            </w:r>
            <w:r>
              <w:rPr>
                <w:noProof/>
                <w:webHidden/>
              </w:rPr>
              <w:fldChar w:fldCharType="begin"/>
            </w:r>
            <w:r>
              <w:rPr>
                <w:noProof/>
                <w:webHidden/>
              </w:rPr>
              <w:instrText xml:space="preserve"> PAGEREF _Toc188648090 \h </w:instrText>
            </w:r>
            <w:r>
              <w:rPr>
                <w:noProof/>
                <w:webHidden/>
              </w:rPr>
            </w:r>
            <w:r>
              <w:rPr>
                <w:noProof/>
                <w:webHidden/>
              </w:rPr>
              <w:fldChar w:fldCharType="separate"/>
            </w:r>
            <w:r>
              <w:rPr>
                <w:noProof/>
                <w:webHidden/>
              </w:rPr>
              <w:t>15</w:t>
            </w:r>
            <w:r>
              <w:rPr>
                <w:noProof/>
                <w:webHidden/>
              </w:rPr>
              <w:fldChar w:fldCharType="end"/>
            </w:r>
          </w:hyperlink>
        </w:p>
        <w:p w14:paraId="7A32B50F" w14:textId="27CC6FE3" w:rsidR="00917DE6" w:rsidRDefault="00917DE6">
          <w:pPr>
            <w:pStyle w:val="Inhopg2"/>
            <w:tabs>
              <w:tab w:val="right" w:leader="dot" w:pos="9062"/>
            </w:tabs>
            <w:rPr>
              <w:rFonts w:eastAsiaTheme="minorEastAsia"/>
              <w:noProof/>
              <w:sz w:val="24"/>
              <w:szCs w:val="24"/>
              <w:lang w:eastAsia="nl-NL"/>
            </w:rPr>
          </w:pPr>
          <w:hyperlink w:anchor="_Toc188648091" w:history="1">
            <w:r w:rsidRPr="008B0A37">
              <w:rPr>
                <w:rStyle w:val="Hyperlink"/>
                <w:noProof/>
              </w:rPr>
              <w:t>Casus 2: Geen reversibiliteit</w:t>
            </w:r>
            <w:r>
              <w:rPr>
                <w:noProof/>
                <w:webHidden/>
              </w:rPr>
              <w:tab/>
            </w:r>
            <w:r>
              <w:rPr>
                <w:noProof/>
                <w:webHidden/>
              </w:rPr>
              <w:fldChar w:fldCharType="begin"/>
            </w:r>
            <w:r>
              <w:rPr>
                <w:noProof/>
                <w:webHidden/>
              </w:rPr>
              <w:instrText xml:space="preserve"> PAGEREF _Toc188648091 \h </w:instrText>
            </w:r>
            <w:r>
              <w:rPr>
                <w:noProof/>
                <w:webHidden/>
              </w:rPr>
            </w:r>
            <w:r>
              <w:rPr>
                <w:noProof/>
                <w:webHidden/>
              </w:rPr>
              <w:fldChar w:fldCharType="separate"/>
            </w:r>
            <w:r>
              <w:rPr>
                <w:noProof/>
                <w:webHidden/>
              </w:rPr>
              <w:t>19</w:t>
            </w:r>
            <w:r>
              <w:rPr>
                <w:noProof/>
                <w:webHidden/>
              </w:rPr>
              <w:fldChar w:fldCharType="end"/>
            </w:r>
          </w:hyperlink>
        </w:p>
        <w:p w14:paraId="0658F065" w14:textId="3EB8AE1F" w:rsidR="00917DE6" w:rsidRDefault="00917DE6">
          <w:pPr>
            <w:pStyle w:val="Inhopg2"/>
            <w:tabs>
              <w:tab w:val="right" w:leader="dot" w:pos="9062"/>
            </w:tabs>
            <w:rPr>
              <w:rFonts w:eastAsiaTheme="minorEastAsia"/>
              <w:noProof/>
              <w:sz w:val="24"/>
              <w:szCs w:val="24"/>
              <w:lang w:eastAsia="nl-NL"/>
            </w:rPr>
          </w:pPr>
          <w:hyperlink w:anchor="_Toc188648092" w:history="1">
            <w:r w:rsidRPr="008B0A37">
              <w:rPr>
                <w:rStyle w:val="Hyperlink"/>
                <w:noProof/>
              </w:rPr>
              <w:t>Casus 3: Milde obstructie</w:t>
            </w:r>
            <w:r>
              <w:rPr>
                <w:noProof/>
                <w:webHidden/>
              </w:rPr>
              <w:tab/>
            </w:r>
            <w:r>
              <w:rPr>
                <w:noProof/>
                <w:webHidden/>
              </w:rPr>
              <w:fldChar w:fldCharType="begin"/>
            </w:r>
            <w:r>
              <w:rPr>
                <w:noProof/>
                <w:webHidden/>
              </w:rPr>
              <w:instrText xml:space="preserve"> PAGEREF _Toc188648092 \h </w:instrText>
            </w:r>
            <w:r>
              <w:rPr>
                <w:noProof/>
                <w:webHidden/>
              </w:rPr>
            </w:r>
            <w:r>
              <w:rPr>
                <w:noProof/>
                <w:webHidden/>
              </w:rPr>
              <w:fldChar w:fldCharType="separate"/>
            </w:r>
            <w:r>
              <w:rPr>
                <w:noProof/>
                <w:webHidden/>
              </w:rPr>
              <w:t>23</w:t>
            </w:r>
            <w:r>
              <w:rPr>
                <w:noProof/>
                <w:webHidden/>
              </w:rPr>
              <w:fldChar w:fldCharType="end"/>
            </w:r>
          </w:hyperlink>
        </w:p>
        <w:p w14:paraId="1D0B148E" w14:textId="040E281C" w:rsidR="00917DE6" w:rsidRDefault="00917DE6">
          <w:pPr>
            <w:pStyle w:val="Inhopg2"/>
            <w:tabs>
              <w:tab w:val="right" w:leader="dot" w:pos="9062"/>
            </w:tabs>
            <w:rPr>
              <w:rFonts w:eastAsiaTheme="minorEastAsia"/>
              <w:noProof/>
              <w:sz w:val="24"/>
              <w:szCs w:val="24"/>
              <w:lang w:eastAsia="nl-NL"/>
            </w:rPr>
          </w:pPr>
          <w:hyperlink w:anchor="_Toc188648093" w:history="1">
            <w:r w:rsidRPr="008B0A37">
              <w:rPr>
                <w:rStyle w:val="Hyperlink"/>
                <w:noProof/>
              </w:rPr>
              <w:t>Casus 4: Matige obstructie</w:t>
            </w:r>
            <w:r>
              <w:rPr>
                <w:noProof/>
                <w:webHidden/>
              </w:rPr>
              <w:tab/>
            </w:r>
            <w:r>
              <w:rPr>
                <w:noProof/>
                <w:webHidden/>
              </w:rPr>
              <w:fldChar w:fldCharType="begin"/>
            </w:r>
            <w:r>
              <w:rPr>
                <w:noProof/>
                <w:webHidden/>
              </w:rPr>
              <w:instrText xml:space="preserve"> PAGEREF _Toc188648093 \h </w:instrText>
            </w:r>
            <w:r>
              <w:rPr>
                <w:noProof/>
                <w:webHidden/>
              </w:rPr>
            </w:r>
            <w:r>
              <w:rPr>
                <w:noProof/>
                <w:webHidden/>
              </w:rPr>
              <w:fldChar w:fldCharType="separate"/>
            </w:r>
            <w:r>
              <w:rPr>
                <w:noProof/>
                <w:webHidden/>
              </w:rPr>
              <w:t>28</w:t>
            </w:r>
            <w:r>
              <w:rPr>
                <w:noProof/>
                <w:webHidden/>
              </w:rPr>
              <w:fldChar w:fldCharType="end"/>
            </w:r>
          </w:hyperlink>
        </w:p>
        <w:p w14:paraId="4D205876" w14:textId="205FCE1F" w:rsidR="00917DE6" w:rsidRDefault="00917DE6">
          <w:pPr>
            <w:pStyle w:val="Inhopg2"/>
            <w:tabs>
              <w:tab w:val="right" w:leader="dot" w:pos="9062"/>
            </w:tabs>
            <w:rPr>
              <w:rFonts w:eastAsiaTheme="minorEastAsia"/>
              <w:noProof/>
              <w:sz w:val="24"/>
              <w:szCs w:val="24"/>
              <w:lang w:eastAsia="nl-NL"/>
            </w:rPr>
          </w:pPr>
          <w:hyperlink w:anchor="_Toc188648094" w:history="1">
            <w:r w:rsidRPr="008B0A37">
              <w:rPr>
                <w:rStyle w:val="Hyperlink"/>
                <w:noProof/>
              </w:rPr>
              <w:t>Casus 5 Ernstige obstructie</w:t>
            </w:r>
            <w:r>
              <w:rPr>
                <w:noProof/>
                <w:webHidden/>
              </w:rPr>
              <w:tab/>
            </w:r>
            <w:r>
              <w:rPr>
                <w:noProof/>
                <w:webHidden/>
              </w:rPr>
              <w:fldChar w:fldCharType="begin"/>
            </w:r>
            <w:r>
              <w:rPr>
                <w:noProof/>
                <w:webHidden/>
              </w:rPr>
              <w:instrText xml:space="preserve"> PAGEREF _Toc188648094 \h </w:instrText>
            </w:r>
            <w:r>
              <w:rPr>
                <w:noProof/>
                <w:webHidden/>
              </w:rPr>
            </w:r>
            <w:r>
              <w:rPr>
                <w:noProof/>
                <w:webHidden/>
              </w:rPr>
              <w:fldChar w:fldCharType="separate"/>
            </w:r>
            <w:r>
              <w:rPr>
                <w:noProof/>
                <w:webHidden/>
              </w:rPr>
              <w:t>33</w:t>
            </w:r>
            <w:r>
              <w:rPr>
                <w:noProof/>
                <w:webHidden/>
              </w:rPr>
              <w:fldChar w:fldCharType="end"/>
            </w:r>
          </w:hyperlink>
        </w:p>
        <w:p w14:paraId="6CEE8EA4" w14:textId="1B3220A7" w:rsidR="00917DE6" w:rsidRDefault="00917DE6">
          <w:pPr>
            <w:pStyle w:val="Inhopg2"/>
            <w:tabs>
              <w:tab w:val="right" w:leader="dot" w:pos="9062"/>
            </w:tabs>
            <w:rPr>
              <w:rFonts w:eastAsiaTheme="minorEastAsia"/>
              <w:noProof/>
              <w:sz w:val="24"/>
              <w:szCs w:val="24"/>
              <w:lang w:eastAsia="nl-NL"/>
            </w:rPr>
          </w:pPr>
          <w:hyperlink w:anchor="_Toc188648095" w:history="1">
            <w:r w:rsidRPr="008B0A37">
              <w:rPr>
                <w:rStyle w:val="Hyperlink"/>
                <w:noProof/>
              </w:rPr>
              <w:t>Casus 6: Foute techniek</w:t>
            </w:r>
            <w:r>
              <w:rPr>
                <w:noProof/>
                <w:webHidden/>
              </w:rPr>
              <w:tab/>
            </w:r>
            <w:r>
              <w:rPr>
                <w:noProof/>
                <w:webHidden/>
              </w:rPr>
              <w:fldChar w:fldCharType="begin"/>
            </w:r>
            <w:r>
              <w:rPr>
                <w:noProof/>
                <w:webHidden/>
              </w:rPr>
              <w:instrText xml:space="preserve"> PAGEREF _Toc188648095 \h </w:instrText>
            </w:r>
            <w:r>
              <w:rPr>
                <w:noProof/>
                <w:webHidden/>
              </w:rPr>
            </w:r>
            <w:r>
              <w:rPr>
                <w:noProof/>
                <w:webHidden/>
              </w:rPr>
              <w:fldChar w:fldCharType="separate"/>
            </w:r>
            <w:r>
              <w:rPr>
                <w:noProof/>
                <w:webHidden/>
              </w:rPr>
              <w:t>38</w:t>
            </w:r>
            <w:r>
              <w:rPr>
                <w:noProof/>
                <w:webHidden/>
              </w:rPr>
              <w:fldChar w:fldCharType="end"/>
            </w:r>
          </w:hyperlink>
        </w:p>
        <w:p w14:paraId="16E31960" w14:textId="140F79D9" w:rsidR="00917DE6" w:rsidRDefault="00917DE6">
          <w:pPr>
            <w:pStyle w:val="Inhopg2"/>
            <w:tabs>
              <w:tab w:val="right" w:leader="dot" w:pos="9062"/>
            </w:tabs>
            <w:rPr>
              <w:rFonts w:eastAsiaTheme="minorEastAsia"/>
              <w:noProof/>
              <w:sz w:val="24"/>
              <w:szCs w:val="24"/>
              <w:lang w:eastAsia="nl-NL"/>
            </w:rPr>
          </w:pPr>
          <w:hyperlink w:anchor="_Toc188648096" w:history="1">
            <w:r w:rsidRPr="008B0A37">
              <w:rPr>
                <w:rStyle w:val="Hyperlink"/>
                <w:noProof/>
              </w:rPr>
              <w:t>Casus 7: Foute techniek</w:t>
            </w:r>
            <w:r>
              <w:rPr>
                <w:noProof/>
                <w:webHidden/>
              </w:rPr>
              <w:tab/>
            </w:r>
            <w:r>
              <w:rPr>
                <w:noProof/>
                <w:webHidden/>
              </w:rPr>
              <w:fldChar w:fldCharType="begin"/>
            </w:r>
            <w:r>
              <w:rPr>
                <w:noProof/>
                <w:webHidden/>
              </w:rPr>
              <w:instrText xml:space="preserve"> PAGEREF _Toc188648096 \h </w:instrText>
            </w:r>
            <w:r>
              <w:rPr>
                <w:noProof/>
                <w:webHidden/>
              </w:rPr>
            </w:r>
            <w:r>
              <w:rPr>
                <w:noProof/>
                <w:webHidden/>
              </w:rPr>
              <w:fldChar w:fldCharType="separate"/>
            </w:r>
            <w:r>
              <w:rPr>
                <w:noProof/>
                <w:webHidden/>
              </w:rPr>
              <w:t>43</w:t>
            </w:r>
            <w:r>
              <w:rPr>
                <w:noProof/>
                <w:webHidden/>
              </w:rPr>
              <w:fldChar w:fldCharType="end"/>
            </w:r>
          </w:hyperlink>
        </w:p>
        <w:p w14:paraId="21512BA7" w14:textId="704DD5D2" w:rsidR="00917DE6" w:rsidRDefault="00917DE6">
          <w:pPr>
            <w:pStyle w:val="Inhopg2"/>
            <w:tabs>
              <w:tab w:val="right" w:leader="dot" w:pos="9062"/>
            </w:tabs>
            <w:rPr>
              <w:rFonts w:eastAsiaTheme="minorEastAsia"/>
              <w:noProof/>
              <w:sz w:val="24"/>
              <w:szCs w:val="24"/>
              <w:lang w:eastAsia="nl-NL"/>
            </w:rPr>
          </w:pPr>
          <w:hyperlink w:anchor="_Toc188648097" w:history="1">
            <w:r w:rsidRPr="008B0A37">
              <w:rPr>
                <w:rStyle w:val="Hyperlink"/>
                <w:noProof/>
              </w:rPr>
              <w:t>Casus 8: Restrictie</w:t>
            </w:r>
            <w:r>
              <w:rPr>
                <w:noProof/>
                <w:webHidden/>
              </w:rPr>
              <w:tab/>
            </w:r>
            <w:r>
              <w:rPr>
                <w:noProof/>
                <w:webHidden/>
              </w:rPr>
              <w:fldChar w:fldCharType="begin"/>
            </w:r>
            <w:r>
              <w:rPr>
                <w:noProof/>
                <w:webHidden/>
              </w:rPr>
              <w:instrText xml:space="preserve"> PAGEREF _Toc188648097 \h </w:instrText>
            </w:r>
            <w:r>
              <w:rPr>
                <w:noProof/>
                <w:webHidden/>
              </w:rPr>
            </w:r>
            <w:r>
              <w:rPr>
                <w:noProof/>
                <w:webHidden/>
              </w:rPr>
              <w:fldChar w:fldCharType="separate"/>
            </w:r>
            <w:r>
              <w:rPr>
                <w:noProof/>
                <w:webHidden/>
              </w:rPr>
              <w:t>46</w:t>
            </w:r>
            <w:r>
              <w:rPr>
                <w:noProof/>
                <w:webHidden/>
              </w:rPr>
              <w:fldChar w:fldCharType="end"/>
            </w:r>
          </w:hyperlink>
        </w:p>
        <w:p w14:paraId="42046CDA" w14:textId="3B21084C" w:rsidR="00917DE6" w:rsidRDefault="00917DE6">
          <w:pPr>
            <w:pStyle w:val="Inhopg1"/>
            <w:tabs>
              <w:tab w:val="right" w:leader="dot" w:pos="9062"/>
            </w:tabs>
            <w:rPr>
              <w:rFonts w:eastAsiaTheme="minorEastAsia"/>
              <w:noProof/>
              <w:sz w:val="24"/>
              <w:szCs w:val="24"/>
              <w:lang w:eastAsia="nl-NL"/>
            </w:rPr>
          </w:pPr>
          <w:hyperlink w:anchor="_Toc188648098" w:history="1">
            <w:r w:rsidRPr="008B0A37">
              <w:rPr>
                <w:rStyle w:val="Hyperlink"/>
                <w:noProof/>
              </w:rPr>
              <w:t>Reflectie</w:t>
            </w:r>
            <w:r>
              <w:rPr>
                <w:noProof/>
                <w:webHidden/>
              </w:rPr>
              <w:tab/>
            </w:r>
            <w:r>
              <w:rPr>
                <w:noProof/>
                <w:webHidden/>
              </w:rPr>
              <w:fldChar w:fldCharType="begin"/>
            </w:r>
            <w:r>
              <w:rPr>
                <w:noProof/>
                <w:webHidden/>
              </w:rPr>
              <w:instrText xml:space="preserve"> PAGEREF _Toc188648098 \h </w:instrText>
            </w:r>
            <w:r>
              <w:rPr>
                <w:noProof/>
                <w:webHidden/>
              </w:rPr>
            </w:r>
            <w:r>
              <w:rPr>
                <w:noProof/>
                <w:webHidden/>
              </w:rPr>
              <w:fldChar w:fldCharType="separate"/>
            </w:r>
            <w:r>
              <w:rPr>
                <w:noProof/>
                <w:webHidden/>
              </w:rPr>
              <w:t>51</w:t>
            </w:r>
            <w:r>
              <w:rPr>
                <w:noProof/>
                <w:webHidden/>
              </w:rPr>
              <w:fldChar w:fldCharType="end"/>
            </w:r>
          </w:hyperlink>
        </w:p>
        <w:p w14:paraId="043B750F" w14:textId="3ED0B01A" w:rsidR="00DC6819" w:rsidRDefault="00DC6819">
          <w:r>
            <w:rPr>
              <w:b/>
              <w:bCs/>
            </w:rPr>
            <w:fldChar w:fldCharType="end"/>
          </w:r>
        </w:p>
      </w:sdtContent>
    </w:sdt>
    <w:p w14:paraId="477F32C2" w14:textId="77777777" w:rsidR="00C625FF" w:rsidRPr="00DC6819" w:rsidRDefault="00C625FF" w:rsidP="00C625FF">
      <w:pPr>
        <w:rPr>
          <w:rFonts w:ascii="Arial" w:hAnsi="Arial" w:cs="Arial"/>
          <w:sz w:val="28"/>
          <w:szCs w:val="28"/>
        </w:rPr>
      </w:pPr>
    </w:p>
    <w:p w14:paraId="75CB28F8" w14:textId="77777777" w:rsidR="00C625FF" w:rsidRPr="00DC6819" w:rsidRDefault="00C625FF" w:rsidP="00C625FF">
      <w:pPr>
        <w:rPr>
          <w:rFonts w:ascii="Arial" w:hAnsi="Arial" w:cs="Arial"/>
          <w:sz w:val="28"/>
          <w:szCs w:val="28"/>
        </w:rPr>
      </w:pPr>
    </w:p>
    <w:p w14:paraId="0DEFB2E6" w14:textId="77777777" w:rsidR="00C625FF" w:rsidRPr="00DC6819" w:rsidRDefault="00C625FF" w:rsidP="00C625FF">
      <w:pPr>
        <w:rPr>
          <w:rFonts w:ascii="Arial" w:hAnsi="Arial" w:cs="Arial"/>
          <w:sz w:val="28"/>
          <w:szCs w:val="28"/>
        </w:rPr>
      </w:pPr>
    </w:p>
    <w:p w14:paraId="392FC7D6" w14:textId="77777777" w:rsidR="00D017CB" w:rsidRPr="00DC6819" w:rsidRDefault="00D017CB" w:rsidP="00C625FF">
      <w:pPr>
        <w:rPr>
          <w:rFonts w:ascii="Arial" w:hAnsi="Arial" w:cs="Arial"/>
          <w:sz w:val="28"/>
          <w:szCs w:val="28"/>
        </w:rPr>
      </w:pPr>
    </w:p>
    <w:p w14:paraId="477D6990" w14:textId="77777777" w:rsidR="00D017CB" w:rsidRPr="00DC6819" w:rsidRDefault="00D017CB" w:rsidP="00C625FF">
      <w:pPr>
        <w:rPr>
          <w:rFonts w:ascii="Arial" w:hAnsi="Arial" w:cs="Arial"/>
          <w:sz w:val="28"/>
          <w:szCs w:val="28"/>
        </w:rPr>
      </w:pPr>
    </w:p>
    <w:p w14:paraId="23F5F90C" w14:textId="77777777" w:rsidR="00D017CB" w:rsidRPr="00DC6819" w:rsidRDefault="00D017CB" w:rsidP="00C625FF">
      <w:pPr>
        <w:rPr>
          <w:rFonts w:ascii="Arial" w:hAnsi="Arial" w:cs="Arial"/>
          <w:sz w:val="28"/>
          <w:szCs w:val="28"/>
        </w:rPr>
      </w:pPr>
    </w:p>
    <w:p w14:paraId="338838AC" w14:textId="77777777" w:rsidR="00D017CB" w:rsidRPr="00DC6819" w:rsidRDefault="00D017CB" w:rsidP="00C625FF">
      <w:pPr>
        <w:rPr>
          <w:rFonts w:ascii="Arial" w:hAnsi="Arial" w:cs="Arial"/>
          <w:sz w:val="28"/>
          <w:szCs w:val="28"/>
        </w:rPr>
      </w:pPr>
    </w:p>
    <w:p w14:paraId="01B1EAE6" w14:textId="77777777" w:rsidR="00D017CB" w:rsidRPr="00DC6819" w:rsidRDefault="00D017CB" w:rsidP="00C625FF">
      <w:pPr>
        <w:rPr>
          <w:rFonts w:ascii="Arial" w:hAnsi="Arial" w:cs="Arial"/>
          <w:sz w:val="28"/>
          <w:szCs w:val="28"/>
        </w:rPr>
      </w:pPr>
    </w:p>
    <w:p w14:paraId="40FC9275" w14:textId="77777777" w:rsidR="00D017CB" w:rsidRDefault="00D017CB" w:rsidP="00C625FF">
      <w:pPr>
        <w:rPr>
          <w:rFonts w:ascii="Arial" w:hAnsi="Arial" w:cs="Arial"/>
          <w:sz w:val="28"/>
          <w:szCs w:val="28"/>
        </w:rPr>
      </w:pPr>
    </w:p>
    <w:p w14:paraId="5F0A9291" w14:textId="77777777" w:rsidR="009628CE" w:rsidRDefault="009628CE" w:rsidP="00C625FF">
      <w:pPr>
        <w:rPr>
          <w:rFonts w:ascii="Arial" w:hAnsi="Arial" w:cs="Arial"/>
          <w:sz w:val="28"/>
          <w:szCs w:val="28"/>
        </w:rPr>
      </w:pPr>
    </w:p>
    <w:p w14:paraId="3D0D41AA" w14:textId="77777777" w:rsidR="009628CE" w:rsidRPr="00DC6819" w:rsidRDefault="009628CE" w:rsidP="00C625FF">
      <w:pPr>
        <w:rPr>
          <w:rFonts w:ascii="Arial" w:hAnsi="Arial" w:cs="Arial"/>
          <w:sz w:val="28"/>
          <w:szCs w:val="28"/>
        </w:rPr>
      </w:pPr>
    </w:p>
    <w:p w14:paraId="2E9CE187" w14:textId="48455A1E" w:rsidR="00C625FF" w:rsidRPr="00DC6819" w:rsidRDefault="00C625FF" w:rsidP="00DC6819">
      <w:pPr>
        <w:pStyle w:val="Kop1"/>
      </w:pPr>
      <w:bookmarkStart w:id="0" w:name="_Toc188648080"/>
      <w:r w:rsidRPr="00DC6819">
        <w:lastRenderedPageBreak/>
        <w:t>Overzicht deelnemers en praktijkgegevens</w:t>
      </w:r>
      <w:bookmarkEnd w:id="0"/>
    </w:p>
    <w:p w14:paraId="5384CD63" w14:textId="77777777" w:rsidR="00C625FF" w:rsidRPr="00DC6819" w:rsidRDefault="00C625FF" w:rsidP="00C625FF">
      <w:pPr>
        <w:rPr>
          <w:rFonts w:ascii="Arial" w:hAnsi="Arial" w:cs="Arial"/>
          <w:b/>
        </w:rPr>
      </w:pPr>
    </w:p>
    <w:p w14:paraId="0B2118DA" w14:textId="010EE707" w:rsidR="00C625FF" w:rsidRPr="00DC6819" w:rsidRDefault="00C625FF" w:rsidP="00903234">
      <w:pPr>
        <w:spacing w:after="0"/>
        <w:rPr>
          <w:rFonts w:ascii="Arial" w:hAnsi="Arial" w:cs="Arial"/>
          <w:i/>
        </w:rPr>
      </w:pPr>
      <w:r w:rsidRPr="00DC6819">
        <w:rPr>
          <w:rFonts w:ascii="Arial" w:hAnsi="Arial" w:cs="Arial"/>
        </w:rPr>
        <w:t xml:space="preserve">Naam deelnemer: </w:t>
      </w:r>
      <w:r w:rsidR="00642D99">
        <w:rPr>
          <w:rFonts w:ascii="Arial" w:hAnsi="Arial" w:cs="Arial"/>
        </w:rPr>
        <w:t>Mariëlle Hoogland</w:t>
      </w:r>
      <w:r w:rsidRPr="00DC6819">
        <w:rPr>
          <w:rFonts w:ascii="Arial" w:hAnsi="Arial" w:cs="Arial"/>
          <w:i/>
        </w:rPr>
        <w:t xml:space="preserve"> </w:t>
      </w:r>
    </w:p>
    <w:p w14:paraId="0FC31C12" w14:textId="77777777" w:rsidR="00C625FF" w:rsidRPr="00DC6819" w:rsidRDefault="00C625FF" w:rsidP="00C625FF">
      <w:pPr>
        <w:rPr>
          <w:rFonts w:ascii="Arial" w:hAnsi="Arial" w:cs="Arial"/>
          <w:i/>
        </w:rPr>
      </w:pPr>
    </w:p>
    <w:p w14:paraId="5758BFFA" w14:textId="289EBCD3" w:rsidR="00C625FF" w:rsidRDefault="00C625FF" w:rsidP="00903234">
      <w:pPr>
        <w:spacing w:after="0"/>
        <w:rPr>
          <w:rFonts w:ascii="Arial" w:hAnsi="Arial" w:cs="Arial"/>
          <w:iCs/>
        </w:rPr>
      </w:pPr>
      <w:r w:rsidRPr="00DC6819">
        <w:rPr>
          <w:rFonts w:ascii="Arial" w:hAnsi="Arial" w:cs="Arial"/>
          <w:iCs/>
        </w:rPr>
        <w:t xml:space="preserve">Huisartsenpraktijk </w:t>
      </w:r>
      <w:r w:rsidR="001E2A30">
        <w:rPr>
          <w:rFonts w:ascii="Arial" w:hAnsi="Arial" w:cs="Arial"/>
          <w:iCs/>
        </w:rPr>
        <w:t>Bangaerde</w:t>
      </w:r>
    </w:p>
    <w:p w14:paraId="55CEA211" w14:textId="5FD6FAED" w:rsidR="00903234" w:rsidRPr="00DC6819" w:rsidRDefault="001E2A30" w:rsidP="00903234">
      <w:pPr>
        <w:spacing w:after="0"/>
        <w:rPr>
          <w:rFonts w:ascii="Arial" w:hAnsi="Arial" w:cs="Arial"/>
          <w:iCs/>
        </w:rPr>
      </w:pPr>
      <w:r>
        <w:rPr>
          <w:rFonts w:ascii="Arial" w:hAnsi="Arial" w:cs="Arial"/>
          <w:iCs/>
        </w:rPr>
        <w:t>Zwaag</w:t>
      </w:r>
    </w:p>
    <w:p w14:paraId="02C9C80B" w14:textId="77777777" w:rsidR="00C625FF" w:rsidRPr="00DC6819" w:rsidRDefault="00C625FF" w:rsidP="00C625FF">
      <w:pPr>
        <w:spacing w:after="0"/>
        <w:rPr>
          <w:rFonts w:ascii="Arial" w:hAnsi="Arial" w:cs="Arial"/>
          <w:iCs/>
        </w:rPr>
      </w:pPr>
    </w:p>
    <w:p w14:paraId="233D5CD6" w14:textId="0B943795" w:rsidR="00C625FF" w:rsidRPr="00DC6819" w:rsidRDefault="001E2A30" w:rsidP="008A20E5">
      <w:pPr>
        <w:pStyle w:val="Kop1"/>
        <w:rPr>
          <w:b w:val="0"/>
        </w:rPr>
      </w:pPr>
      <w:bookmarkStart w:id="1" w:name="_Toc188648081"/>
      <w:r>
        <w:t>I</w:t>
      </w:r>
      <w:r w:rsidR="00C625FF" w:rsidRPr="00DC6819">
        <w:t>nleiding</w:t>
      </w:r>
      <w:bookmarkEnd w:id="1"/>
    </w:p>
    <w:p w14:paraId="041F51AA" w14:textId="77777777" w:rsidR="00C625FF" w:rsidRPr="00DC6819" w:rsidRDefault="00C625FF" w:rsidP="00C625FF">
      <w:pPr>
        <w:rPr>
          <w:rFonts w:ascii="Arial" w:hAnsi="Arial" w:cs="Arial"/>
          <w:iCs/>
        </w:rPr>
      </w:pPr>
    </w:p>
    <w:p w14:paraId="408CAB05" w14:textId="77777777" w:rsidR="00C625FF" w:rsidRPr="00DC6819" w:rsidRDefault="00C625FF" w:rsidP="00C625FF">
      <w:pPr>
        <w:spacing w:after="0"/>
        <w:rPr>
          <w:rFonts w:ascii="Arial" w:hAnsi="Arial" w:cs="Arial"/>
          <w:iCs/>
        </w:rPr>
      </w:pPr>
      <w:r w:rsidRPr="00DC6819">
        <w:rPr>
          <w:rFonts w:ascii="Arial" w:hAnsi="Arial" w:cs="Arial"/>
          <w:iCs/>
        </w:rPr>
        <w:t>Voor u ligt het portfolio wat ik t.b.v. de Caspir cursus module 1-5 heb gemaakt.</w:t>
      </w:r>
    </w:p>
    <w:p w14:paraId="6F89A47F" w14:textId="77777777" w:rsidR="00C625FF" w:rsidRPr="00DC6819" w:rsidRDefault="00C625FF" w:rsidP="00C625FF">
      <w:pPr>
        <w:spacing w:after="0"/>
        <w:rPr>
          <w:rFonts w:ascii="Arial" w:hAnsi="Arial" w:cs="Arial"/>
          <w:iCs/>
        </w:rPr>
      </w:pPr>
      <w:r w:rsidRPr="00DC6819">
        <w:rPr>
          <w:rFonts w:ascii="Arial" w:hAnsi="Arial" w:cs="Arial"/>
          <w:iCs/>
        </w:rPr>
        <w:t xml:space="preserve">Het portfolio heeft mij inzichtelijk gemaakt wat er allemaal komt kijken bij het uitvoeren en beoordelen van een spirometrie. </w:t>
      </w:r>
    </w:p>
    <w:p w14:paraId="0E78997F" w14:textId="77777777" w:rsidR="00C625FF" w:rsidRPr="00DC6819" w:rsidRDefault="00C625FF" w:rsidP="00C625FF">
      <w:pPr>
        <w:spacing w:after="0"/>
        <w:rPr>
          <w:rFonts w:ascii="Arial" w:hAnsi="Arial" w:cs="Arial"/>
          <w:iCs/>
        </w:rPr>
      </w:pPr>
    </w:p>
    <w:p w14:paraId="43A54C44" w14:textId="77777777" w:rsidR="00C625FF" w:rsidRPr="00DC6819" w:rsidRDefault="00C625FF" w:rsidP="00C625FF">
      <w:pPr>
        <w:spacing w:after="0"/>
        <w:rPr>
          <w:rFonts w:ascii="Arial" w:hAnsi="Arial" w:cs="Arial"/>
          <w:iCs/>
        </w:rPr>
      </w:pPr>
      <w:r w:rsidRPr="00DC6819">
        <w:rPr>
          <w:rFonts w:ascii="Arial" w:hAnsi="Arial" w:cs="Arial"/>
          <w:iCs/>
        </w:rPr>
        <w:t>Het portfolio bestaat onder andere uit 8 casuïstieken waarbij ik een spirometrie of ook wel longfunctietest heb gedaan bij patiënten uit onze praktijk. Patiënten waarbij de diagnose COPD of Astma nog niet duidelijk is en waarbij ik dus een diagnostische spirometrie heb uitgevoerd. Maar ook patiënten die al bekend zijn met COPD en waarbij ik een spirometrie heb uitgevoerd ter monitoring, om te zien of er verbetering of juist verslechtering is t.o.v. van de vorige test.</w:t>
      </w:r>
    </w:p>
    <w:p w14:paraId="376BB035" w14:textId="77777777" w:rsidR="00C625FF" w:rsidRPr="00DC6819" w:rsidRDefault="00C625FF" w:rsidP="00C625FF">
      <w:pPr>
        <w:spacing w:after="0"/>
        <w:rPr>
          <w:rFonts w:ascii="Arial" w:hAnsi="Arial" w:cs="Arial"/>
          <w:iCs/>
        </w:rPr>
      </w:pPr>
      <w:r w:rsidRPr="00DC6819">
        <w:rPr>
          <w:rFonts w:ascii="Arial" w:hAnsi="Arial" w:cs="Arial"/>
          <w:iCs/>
        </w:rPr>
        <w:t xml:space="preserve">Het betreft longfunctie testen van verschillende aard. Want niemand is het zelfde en niemand blaast hetzelfde. </w:t>
      </w:r>
    </w:p>
    <w:p w14:paraId="3953C37C" w14:textId="77777777" w:rsidR="00C625FF" w:rsidRPr="00DC6819" w:rsidRDefault="00C625FF" w:rsidP="00C625FF">
      <w:pPr>
        <w:spacing w:after="0"/>
        <w:rPr>
          <w:rFonts w:ascii="Arial" w:hAnsi="Arial" w:cs="Arial"/>
          <w:iCs/>
        </w:rPr>
      </w:pPr>
      <w:r w:rsidRPr="00DC6819">
        <w:rPr>
          <w:rFonts w:ascii="Arial" w:hAnsi="Arial" w:cs="Arial"/>
          <w:iCs/>
        </w:rPr>
        <w:t>Daarnaast treft u nog het werkprotocol, het hygiëne protocol en de ijkcurves. En natuurlijk ook, wat niet geheel onbelangrijk is, een stukje zelfreflectie.</w:t>
      </w:r>
    </w:p>
    <w:p w14:paraId="5D7F4AE8" w14:textId="77777777" w:rsidR="00C625FF" w:rsidRPr="00DC6819" w:rsidRDefault="00C625FF" w:rsidP="00C625FF">
      <w:pPr>
        <w:spacing w:after="0"/>
        <w:rPr>
          <w:rFonts w:ascii="Arial" w:hAnsi="Arial" w:cs="Arial"/>
          <w:iCs/>
        </w:rPr>
      </w:pPr>
    </w:p>
    <w:p w14:paraId="77697E78" w14:textId="6B69D6DA" w:rsidR="00C625FF" w:rsidRPr="00DC6819" w:rsidRDefault="00C625FF" w:rsidP="00C625FF">
      <w:pPr>
        <w:spacing w:after="0"/>
        <w:rPr>
          <w:rFonts w:ascii="Arial" w:hAnsi="Arial" w:cs="Arial"/>
          <w:iCs/>
        </w:rPr>
      </w:pPr>
      <w:r w:rsidRPr="00DC6819">
        <w:rPr>
          <w:rFonts w:ascii="Arial" w:hAnsi="Arial" w:cs="Arial"/>
          <w:iCs/>
        </w:rPr>
        <w:t xml:space="preserve">Zelf had ik wel al wel ervaring met het uitvoeren van een spirometrie. Maar ik had nog niet eerder de Caspir scholing gedaan. Dit heeft ook te maken met het feit dat ik nog niet zo heel lang werkzaam ben als praktijkondersteuner. Maar aangezien ik </w:t>
      </w:r>
      <w:r w:rsidR="00DE145D">
        <w:rPr>
          <w:rFonts w:ascii="Arial" w:hAnsi="Arial" w:cs="Arial"/>
          <w:iCs/>
        </w:rPr>
        <w:t xml:space="preserve">in </w:t>
      </w:r>
      <w:r w:rsidRPr="00DC6819">
        <w:rPr>
          <w:rFonts w:ascii="Arial" w:hAnsi="Arial" w:cs="Arial"/>
          <w:iCs/>
        </w:rPr>
        <w:t>praktijk</w:t>
      </w:r>
      <w:r w:rsidR="00DE145D">
        <w:rPr>
          <w:rFonts w:ascii="Arial" w:hAnsi="Arial" w:cs="Arial"/>
          <w:iCs/>
        </w:rPr>
        <w:t xml:space="preserve"> </w:t>
      </w:r>
      <w:r w:rsidRPr="00DC6819">
        <w:rPr>
          <w:rFonts w:ascii="Arial" w:hAnsi="Arial" w:cs="Arial"/>
          <w:iCs/>
        </w:rPr>
        <w:t>waar ik werkzaam ben, de enige praktijkondersteuner ben, zat er niets anders op dan het gewoon te doen. Uiteraard met behulp van de huisarts en collega POH’s uit andere praktijken.</w:t>
      </w:r>
    </w:p>
    <w:p w14:paraId="2525B9C8" w14:textId="77777777" w:rsidR="00C625FF" w:rsidRDefault="00C625FF" w:rsidP="00C625FF">
      <w:pPr>
        <w:rPr>
          <w:rFonts w:ascii="Arial" w:hAnsi="Arial" w:cs="Arial"/>
          <w:iCs/>
        </w:rPr>
      </w:pPr>
    </w:p>
    <w:p w14:paraId="5FF95B9A" w14:textId="6ED0B63B" w:rsidR="00DE145D" w:rsidRDefault="00DE145D" w:rsidP="00C625FF">
      <w:pPr>
        <w:rPr>
          <w:rFonts w:ascii="Arial" w:hAnsi="Arial" w:cs="Arial"/>
          <w:iCs/>
        </w:rPr>
      </w:pPr>
      <w:r>
        <w:rPr>
          <w:rFonts w:ascii="Arial" w:hAnsi="Arial" w:cs="Arial"/>
          <w:iCs/>
        </w:rPr>
        <w:t xml:space="preserve">Ik wil </w:t>
      </w:r>
      <w:r w:rsidR="00903234">
        <w:rPr>
          <w:rFonts w:ascii="Arial" w:hAnsi="Arial" w:cs="Arial"/>
          <w:iCs/>
        </w:rPr>
        <w:t xml:space="preserve">de </w:t>
      </w:r>
      <w:r>
        <w:rPr>
          <w:rFonts w:ascii="Arial" w:hAnsi="Arial" w:cs="Arial"/>
          <w:iCs/>
        </w:rPr>
        <w:t xml:space="preserve">longfunctie analist bedanken voor het meelopen op de longfunctieafdeling van </w:t>
      </w:r>
      <w:r w:rsidR="00903234">
        <w:rPr>
          <w:rFonts w:ascii="Arial" w:hAnsi="Arial" w:cs="Arial"/>
          <w:iCs/>
        </w:rPr>
        <w:t xml:space="preserve">Het </w:t>
      </w:r>
      <w:r>
        <w:rPr>
          <w:rFonts w:ascii="Arial" w:hAnsi="Arial" w:cs="Arial"/>
          <w:iCs/>
        </w:rPr>
        <w:t xml:space="preserve">ziekenhuis in </w:t>
      </w:r>
      <w:r w:rsidR="00903234">
        <w:rPr>
          <w:rFonts w:ascii="Arial" w:hAnsi="Arial" w:cs="Arial"/>
          <w:iCs/>
        </w:rPr>
        <w:t>de Stad</w:t>
      </w:r>
      <w:r>
        <w:rPr>
          <w:rFonts w:ascii="Arial" w:hAnsi="Arial" w:cs="Arial"/>
          <w:iCs/>
        </w:rPr>
        <w:t>. En tevens wil ik haar bedanken dat zij bereid was een middag in de praktijk langs te komen om mij nog enige finesses bij te brengen</w:t>
      </w:r>
      <w:r w:rsidR="00773658">
        <w:rPr>
          <w:rFonts w:ascii="Arial" w:hAnsi="Arial" w:cs="Arial"/>
          <w:iCs/>
        </w:rPr>
        <w:t>.</w:t>
      </w:r>
    </w:p>
    <w:p w14:paraId="3AB90744" w14:textId="77777777" w:rsidR="00DE145D" w:rsidRPr="00DC6819" w:rsidRDefault="00DE145D" w:rsidP="00C625FF">
      <w:pPr>
        <w:rPr>
          <w:rFonts w:ascii="Arial" w:hAnsi="Arial" w:cs="Arial"/>
          <w:iCs/>
        </w:rPr>
      </w:pPr>
    </w:p>
    <w:p w14:paraId="3354EE9F" w14:textId="77777777" w:rsidR="00C625FF" w:rsidRPr="00DC6819" w:rsidRDefault="00C625FF" w:rsidP="00C625FF">
      <w:pPr>
        <w:rPr>
          <w:rFonts w:ascii="Arial" w:hAnsi="Arial" w:cs="Arial"/>
          <w:iCs/>
        </w:rPr>
      </w:pPr>
    </w:p>
    <w:p w14:paraId="5C530FBE" w14:textId="77777777" w:rsidR="00C625FF" w:rsidRPr="00DC6819" w:rsidRDefault="00C625FF" w:rsidP="00C625FF">
      <w:pPr>
        <w:rPr>
          <w:rFonts w:ascii="Arial" w:hAnsi="Arial" w:cs="Arial"/>
          <w:iCs/>
        </w:rPr>
      </w:pPr>
    </w:p>
    <w:p w14:paraId="798FDEE3" w14:textId="77777777" w:rsidR="00C625FF" w:rsidRPr="00DC6819" w:rsidRDefault="00C625FF" w:rsidP="00C625FF">
      <w:pPr>
        <w:rPr>
          <w:rFonts w:ascii="Arial" w:hAnsi="Arial" w:cs="Arial"/>
          <w:iCs/>
        </w:rPr>
      </w:pPr>
    </w:p>
    <w:p w14:paraId="1F6695C4" w14:textId="77777777" w:rsidR="00C625FF" w:rsidRPr="00DC6819" w:rsidRDefault="00C625FF" w:rsidP="00C625FF">
      <w:pPr>
        <w:rPr>
          <w:rFonts w:ascii="Arial" w:hAnsi="Arial" w:cs="Arial"/>
          <w:iCs/>
        </w:rPr>
      </w:pPr>
    </w:p>
    <w:p w14:paraId="3D8C37E0" w14:textId="77777777" w:rsidR="00C625FF" w:rsidRPr="00DC6819" w:rsidRDefault="00C625FF" w:rsidP="00C625FF">
      <w:pPr>
        <w:rPr>
          <w:rFonts w:ascii="Arial" w:hAnsi="Arial" w:cs="Arial"/>
          <w:iCs/>
        </w:rPr>
      </w:pPr>
    </w:p>
    <w:p w14:paraId="474864A4" w14:textId="77777777" w:rsidR="00C625FF" w:rsidRPr="00DC6819" w:rsidRDefault="00C625FF" w:rsidP="00C625FF">
      <w:pPr>
        <w:rPr>
          <w:rFonts w:ascii="Arial" w:hAnsi="Arial" w:cs="Arial"/>
          <w:iCs/>
        </w:rPr>
      </w:pPr>
    </w:p>
    <w:p w14:paraId="3F49C05E" w14:textId="77777777" w:rsidR="00C625FF" w:rsidRPr="00DC6819" w:rsidRDefault="00C625FF" w:rsidP="00C625FF">
      <w:pPr>
        <w:rPr>
          <w:rFonts w:ascii="Arial" w:hAnsi="Arial" w:cs="Arial"/>
          <w:iCs/>
        </w:rPr>
      </w:pPr>
    </w:p>
    <w:p w14:paraId="0B65B95B" w14:textId="77777777" w:rsidR="00C625FF" w:rsidRPr="00DC6819" w:rsidRDefault="00C625FF" w:rsidP="00C625FF">
      <w:pPr>
        <w:rPr>
          <w:rFonts w:ascii="Arial" w:hAnsi="Arial" w:cs="Arial"/>
          <w:iCs/>
        </w:rPr>
      </w:pPr>
    </w:p>
    <w:p w14:paraId="4CA15549" w14:textId="77777777" w:rsidR="00C625FF" w:rsidRPr="00DC6819" w:rsidRDefault="00C625FF" w:rsidP="008A20E5">
      <w:pPr>
        <w:pStyle w:val="Kop1"/>
        <w:rPr>
          <w:b w:val="0"/>
        </w:rPr>
      </w:pPr>
      <w:bookmarkStart w:id="2" w:name="_Toc188648082"/>
      <w:r w:rsidRPr="00DC6819">
        <w:lastRenderedPageBreak/>
        <w:t>Vragen over training, organisatie, materiaal en protocollen</w:t>
      </w:r>
      <w:bookmarkEnd w:id="2"/>
    </w:p>
    <w:p w14:paraId="6451AA4F" w14:textId="77777777" w:rsidR="00C625FF" w:rsidRPr="00DC6819" w:rsidRDefault="00C625FF" w:rsidP="00C625FF">
      <w:pPr>
        <w:rPr>
          <w:rFonts w:ascii="Arial" w:hAnsi="Arial" w:cs="Arial"/>
          <w:b/>
          <w:iCs/>
        </w:rPr>
      </w:pPr>
    </w:p>
    <w:p w14:paraId="2BFF7BE8" w14:textId="77777777" w:rsidR="00C625FF" w:rsidRPr="00DC6819" w:rsidRDefault="00C625FF" w:rsidP="007B6CE9">
      <w:pPr>
        <w:numPr>
          <w:ilvl w:val="0"/>
          <w:numId w:val="1"/>
        </w:numPr>
        <w:ind w:left="360"/>
        <w:rPr>
          <w:rFonts w:ascii="Arial" w:hAnsi="Arial" w:cs="Arial"/>
          <w:b/>
          <w:iCs/>
        </w:rPr>
      </w:pPr>
      <w:r w:rsidRPr="00DC6819">
        <w:rPr>
          <w:rFonts w:ascii="Arial" w:hAnsi="Arial" w:cs="Arial"/>
          <w:b/>
          <w:iCs/>
        </w:rPr>
        <w:t xml:space="preserve">Welke relevante cursussen hebt u gevolgd op het gebied van spirometrie? </w:t>
      </w:r>
    </w:p>
    <w:p w14:paraId="034139A5" w14:textId="77777777" w:rsidR="00C625FF" w:rsidRPr="00DC6819" w:rsidRDefault="00C625FF" w:rsidP="007B6CE9">
      <w:pPr>
        <w:ind w:firstLine="708"/>
        <w:rPr>
          <w:rFonts w:ascii="Arial" w:hAnsi="Arial" w:cs="Arial"/>
          <w:bCs/>
          <w:i/>
        </w:rPr>
      </w:pPr>
      <w:r w:rsidRPr="00DC6819">
        <w:rPr>
          <w:rFonts w:ascii="Arial" w:hAnsi="Arial" w:cs="Arial"/>
          <w:bCs/>
          <w:i/>
        </w:rPr>
        <w:t>Op dit moment volg ik voor het eerst de Caspir cursus.</w:t>
      </w:r>
    </w:p>
    <w:p w14:paraId="784D118E" w14:textId="77777777" w:rsidR="00C625FF" w:rsidRPr="00DC6819" w:rsidRDefault="00C625FF" w:rsidP="007B6CE9">
      <w:pPr>
        <w:rPr>
          <w:rFonts w:ascii="Arial" w:hAnsi="Arial" w:cs="Arial"/>
          <w:b/>
          <w:iCs/>
        </w:rPr>
      </w:pPr>
    </w:p>
    <w:p w14:paraId="3FA771A5" w14:textId="77777777" w:rsidR="00C625FF" w:rsidRPr="00DC6819" w:rsidRDefault="00C625FF" w:rsidP="007B6CE9">
      <w:pPr>
        <w:numPr>
          <w:ilvl w:val="0"/>
          <w:numId w:val="1"/>
        </w:numPr>
        <w:ind w:left="360"/>
        <w:rPr>
          <w:rFonts w:ascii="Arial" w:hAnsi="Arial" w:cs="Arial"/>
          <w:b/>
          <w:iCs/>
        </w:rPr>
      </w:pPr>
      <w:r w:rsidRPr="00DC6819">
        <w:rPr>
          <w:rFonts w:ascii="Arial" w:hAnsi="Arial" w:cs="Arial"/>
          <w:b/>
          <w:iCs/>
        </w:rPr>
        <w:t xml:space="preserve">Hoeveel longfuncties voert de praktijk zelf per jaar uit en wie zijn er in welke mate bij de uitvoering betrokken? </w:t>
      </w:r>
    </w:p>
    <w:p w14:paraId="15BF977E" w14:textId="5DF30D28" w:rsidR="00C625FF" w:rsidRPr="00DC6819" w:rsidRDefault="00C625FF" w:rsidP="007B6CE9">
      <w:pPr>
        <w:ind w:left="360"/>
        <w:rPr>
          <w:rFonts w:ascii="Arial" w:hAnsi="Arial" w:cs="Arial"/>
          <w:b/>
          <w:iCs/>
        </w:rPr>
      </w:pPr>
      <w:r w:rsidRPr="00DC6819">
        <w:rPr>
          <w:rFonts w:ascii="Arial" w:hAnsi="Arial" w:cs="Arial"/>
          <w:bCs/>
          <w:i/>
        </w:rPr>
        <w:t>Bij de uitvoering is vooral de praktijkondersteuner betrokken.</w:t>
      </w:r>
      <w:r w:rsidR="009E202D">
        <w:rPr>
          <w:rFonts w:ascii="Arial" w:hAnsi="Arial" w:cs="Arial"/>
          <w:bCs/>
          <w:i/>
        </w:rPr>
        <w:t xml:space="preserve"> In 2024 zijn er 42 longfunctie testen uitgevoerd.</w:t>
      </w:r>
    </w:p>
    <w:p w14:paraId="72237A5D" w14:textId="77777777" w:rsidR="00C625FF" w:rsidRPr="00DC6819" w:rsidRDefault="00C625FF" w:rsidP="007B6CE9">
      <w:pPr>
        <w:rPr>
          <w:rFonts w:ascii="Arial" w:hAnsi="Arial" w:cs="Arial"/>
          <w:b/>
          <w:iCs/>
        </w:rPr>
      </w:pPr>
    </w:p>
    <w:p w14:paraId="561A2776" w14:textId="77777777" w:rsidR="00C625FF" w:rsidRPr="00DC6819" w:rsidRDefault="00C625FF" w:rsidP="007B6CE9">
      <w:pPr>
        <w:numPr>
          <w:ilvl w:val="0"/>
          <w:numId w:val="1"/>
        </w:numPr>
        <w:ind w:left="360"/>
        <w:rPr>
          <w:rFonts w:ascii="Arial" w:hAnsi="Arial" w:cs="Arial"/>
          <w:b/>
          <w:iCs/>
        </w:rPr>
      </w:pPr>
      <w:r w:rsidRPr="00DC6819">
        <w:rPr>
          <w:rFonts w:ascii="Arial" w:hAnsi="Arial" w:cs="Arial"/>
          <w:b/>
          <w:iCs/>
        </w:rPr>
        <w:t xml:space="preserve">Wat zijn de faciliteiten voor longfunctieonderzoek? </w:t>
      </w:r>
      <w:r w:rsidRPr="00DC6819">
        <w:rPr>
          <w:rFonts w:ascii="Arial" w:hAnsi="Arial" w:cs="Arial"/>
          <w:b/>
          <w:i/>
          <w:iCs/>
        </w:rPr>
        <w:t>Denk hierbij aan de ruimte waar het onderzoek plaatsvindt, tijd voor het onderzoek, hulpmiddelen…</w:t>
      </w:r>
      <w:r w:rsidRPr="00DC6819">
        <w:rPr>
          <w:rFonts w:ascii="Arial" w:hAnsi="Arial" w:cs="Arial"/>
          <w:b/>
          <w:iCs/>
        </w:rPr>
        <w:t xml:space="preserve"> </w:t>
      </w:r>
    </w:p>
    <w:p w14:paraId="4468C670" w14:textId="77777777" w:rsidR="00C625FF" w:rsidRPr="00DC6819" w:rsidRDefault="00C625FF" w:rsidP="007B6CE9">
      <w:pPr>
        <w:ind w:left="360"/>
        <w:rPr>
          <w:rFonts w:ascii="Arial" w:hAnsi="Arial" w:cs="Arial"/>
          <w:b/>
          <w:iCs/>
        </w:rPr>
      </w:pPr>
      <w:r w:rsidRPr="00DC6819">
        <w:rPr>
          <w:rFonts w:ascii="Arial" w:hAnsi="Arial" w:cs="Arial"/>
          <w:bCs/>
          <w:i/>
        </w:rPr>
        <w:t>Het longfunctieonderzoek vindt plaats in de spreekkamer van de praktijkondersteuner. Daar staat de spirometer en de computer met de bijbehorende software. Er wordt meestal 50-60 minuten voor uit getrokken. Dit hangt ook af of het gaat om een diagnostische spirometrie of dat iemand ter monitoring komt. Er is voldoende ventilatie, een raam kan open en er is airco.</w:t>
      </w:r>
    </w:p>
    <w:p w14:paraId="02919819" w14:textId="77777777" w:rsidR="00C625FF" w:rsidRPr="00DC6819" w:rsidRDefault="00C625FF" w:rsidP="007B6CE9">
      <w:pPr>
        <w:rPr>
          <w:rFonts w:ascii="Arial" w:hAnsi="Arial" w:cs="Arial"/>
          <w:b/>
          <w:iCs/>
        </w:rPr>
      </w:pPr>
    </w:p>
    <w:p w14:paraId="2684AFA8" w14:textId="77777777" w:rsidR="00C625FF" w:rsidRPr="00DC6819" w:rsidRDefault="00C625FF" w:rsidP="007B6CE9">
      <w:pPr>
        <w:numPr>
          <w:ilvl w:val="0"/>
          <w:numId w:val="1"/>
        </w:numPr>
        <w:ind w:left="360"/>
        <w:rPr>
          <w:rFonts w:ascii="Arial" w:hAnsi="Arial" w:cs="Arial"/>
          <w:b/>
          <w:iCs/>
        </w:rPr>
      </w:pPr>
      <w:r w:rsidRPr="00DC6819">
        <w:rPr>
          <w:rFonts w:ascii="Arial" w:hAnsi="Arial" w:cs="Arial"/>
          <w:b/>
          <w:iCs/>
        </w:rPr>
        <w:t xml:space="preserve">Met welk apparaat worden de metingen verricht? </w:t>
      </w:r>
    </w:p>
    <w:p w14:paraId="4B5378D4" w14:textId="5529D166" w:rsidR="00C625FF" w:rsidRPr="00DC6819" w:rsidRDefault="00C625FF" w:rsidP="007B6CE9">
      <w:pPr>
        <w:ind w:left="360"/>
        <w:rPr>
          <w:rFonts w:ascii="Arial" w:hAnsi="Arial" w:cs="Arial"/>
          <w:b/>
          <w:iCs/>
        </w:rPr>
      </w:pPr>
      <w:r w:rsidRPr="00DC6819">
        <w:rPr>
          <w:rFonts w:ascii="Arial" w:hAnsi="Arial" w:cs="Arial"/>
          <w:bCs/>
          <w:i/>
        </w:rPr>
        <w:t xml:space="preserve">Wij gebruiken binnen de praktijk de </w:t>
      </w:r>
    </w:p>
    <w:p w14:paraId="5C4F41B8" w14:textId="77777777" w:rsidR="00C625FF" w:rsidRPr="00DC6819" w:rsidRDefault="00C625FF" w:rsidP="007B6CE9">
      <w:pPr>
        <w:rPr>
          <w:rFonts w:ascii="Arial" w:hAnsi="Arial" w:cs="Arial"/>
          <w:b/>
          <w:iCs/>
        </w:rPr>
      </w:pPr>
    </w:p>
    <w:p w14:paraId="67990E7A" w14:textId="77777777" w:rsidR="00C625FF" w:rsidRPr="00DC6819" w:rsidRDefault="00C625FF" w:rsidP="007B6CE9">
      <w:pPr>
        <w:numPr>
          <w:ilvl w:val="0"/>
          <w:numId w:val="1"/>
        </w:numPr>
        <w:ind w:left="360"/>
        <w:rPr>
          <w:rFonts w:ascii="Arial" w:hAnsi="Arial" w:cs="Arial"/>
          <w:b/>
          <w:iCs/>
        </w:rPr>
      </w:pPr>
      <w:r w:rsidRPr="00DC6819">
        <w:rPr>
          <w:rFonts w:ascii="Arial" w:hAnsi="Arial" w:cs="Arial"/>
          <w:b/>
          <w:iCs/>
        </w:rPr>
        <w:t xml:space="preserve">Is er een real-time flow-volume curve zichtbaar? </w:t>
      </w:r>
    </w:p>
    <w:p w14:paraId="75CD47F7" w14:textId="77777777" w:rsidR="00C625FF" w:rsidRPr="00DC6819" w:rsidRDefault="00C625FF" w:rsidP="007B6CE9">
      <w:pPr>
        <w:ind w:left="360"/>
        <w:rPr>
          <w:rFonts w:ascii="Arial" w:hAnsi="Arial" w:cs="Arial"/>
          <w:b/>
          <w:iCs/>
        </w:rPr>
      </w:pPr>
      <w:r w:rsidRPr="00DC6819">
        <w:rPr>
          <w:rFonts w:ascii="Arial" w:hAnsi="Arial" w:cs="Arial"/>
          <w:bCs/>
          <w:iCs/>
        </w:rPr>
        <w:t>Ja deze is zichtbaar.</w:t>
      </w:r>
    </w:p>
    <w:p w14:paraId="5F4ED347" w14:textId="77777777" w:rsidR="00C625FF" w:rsidRPr="00DC6819" w:rsidRDefault="00C625FF" w:rsidP="007B6CE9">
      <w:pPr>
        <w:rPr>
          <w:rFonts w:ascii="Arial" w:hAnsi="Arial" w:cs="Arial"/>
          <w:b/>
          <w:iCs/>
        </w:rPr>
      </w:pPr>
    </w:p>
    <w:p w14:paraId="6E0C3111" w14:textId="77777777" w:rsidR="00C625FF" w:rsidRPr="00DC6819" w:rsidRDefault="00C625FF" w:rsidP="007B6CE9">
      <w:pPr>
        <w:numPr>
          <w:ilvl w:val="0"/>
          <w:numId w:val="1"/>
        </w:numPr>
        <w:ind w:left="360"/>
        <w:rPr>
          <w:rFonts w:ascii="Arial" w:hAnsi="Arial" w:cs="Arial"/>
          <w:b/>
          <w:iCs/>
        </w:rPr>
      </w:pPr>
      <w:r w:rsidRPr="00DC6819">
        <w:rPr>
          <w:rFonts w:ascii="Arial" w:hAnsi="Arial" w:cs="Arial"/>
          <w:b/>
          <w:iCs/>
        </w:rPr>
        <w:t xml:space="preserve">Is er een 3 liter ijkspuit aanwezig op de praktijk? </w:t>
      </w:r>
      <w:r w:rsidRPr="00DC6819">
        <w:rPr>
          <w:rFonts w:ascii="Arial" w:hAnsi="Arial" w:cs="Arial"/>
          <w:bCs/>
          <w:i/>
        </w:rPr>
        <w:t>Wij gebruiken binnen de praktijk de Welch Allyn 3 liter ijkspuit.</w:t>
      </w:r>
    </w:p>
    <w:p w14:paraId="64C3570E" w14:textId="77777777" w:rsidR="00C625FF" w:rsidRPr="00DC6819" w:rsidRDefault="00C625FF" w:rsidP="00C625FF">
      <w:pPr>
        <w:pStyle w:val="Lijstalinea"/>
        <w:rPr>
          <w:rFonts w:ascii="Arial" w:hAnsi="Arial" w:cs="Arial"/>
          <w:b/>
          <w:iCs/>
        </w:rPr>
      </w:pPr>
    </w:p>
    <w:p w14:paraId="34EF93EC" w14:textId="77777777" w:rsidR="00C625FF" w:rsidRPr="00DC6819" w:rsidRDefault="00C625FF" w:rsidP="00C625FF">
      <w:pPr>
        <w:ind w:left="720"/>
        <w:rPr>
          <w:rFonts w:ascii="Arial" w:hAnsi="Arial" w:cs="Arial"/>
          <w:b/>
          <w:iCs/>
        </w:rPr>
      </w:pPr>
    </w:p>
    <w:p w14:paraId="660A846C" w14:textId="77777777" w:rsidR="00C625FF" w:rsidRPr="00DC6819" w:rsidRDefault="00C625FF" w:rsidP="00C625FF">
      <w:pPr>
        <w:rPr>
          <w:rFonts w:ascii="Arial" w:hAnsi="Arial" w:cs="Arial"/>
          <w:iCs/>
        </w:rPr>
      </w:pPr>
    </w:p>
    <w:p w14:paraId="3C870C36" w14:textId="77777777" w:rsidR="00C625FF" w:rsidRPr="00DC6819" w:rsidRDefault="00C625FF" w:rsidP="00C625FF">
      <w:pPr>
        <w:rPr>
          <w:rFonts w:ascii="Arial" w:hAnsi="Arial" w:cs="Arial"/>
          <w:iCs/>
        </w:rPr>
      </w:pPr>
    </w:p>
    <w:p w14:paraId="23EC3974" w14:textId="77777777" w:rsidR="00C625FF" w:rsidRPr="00DC6819" w:rsidRDefault="00C625FF" w:rsidP="00C625FF">
      <w:pPr>
        <w:rPr>
          <w:rFonts w:ascii="Arial" w:hAnsi="Arial" w:cs="Arial"/>
          <w:iCs/>
        </w:rPr>
      </w:pPr>
    </w:p>
    <w:p w14:paraId="3864D5B5" w14:textId="77777777" w:rsidR="00C625FF" w:rsidRPr="00DC6819" w:rsidRDefault="00C625FF" w:rsidP="00C625FF">
      <w:pPr>
        <w:rPr>
          <w:rFonts w:ascii="Arial" w:hAnsi="Arial" w:cs="Arial"/>
          <w:iCs/>
        </w:rPr>
      </w:pPr>
    </w:p>
    <w:p w14:paraId="0F674DEF" w14:textId="77777777" w:rsidR="00C625FF" w:rsidRPr="00DC6819" w:rsidRDefault="00C625FF" w:rsidP="00C625FF">
      <w:pPr>
        <w:rPr>
          <w:rFonts w:ascii="Arial" w:hAnsi="Arial" w:cs="Arial"/>
          <w:iCs/>
        </w:rPr>
      </w:pPr>
    </w:p>
    <w:p w14:paraId="092580C0" w14:textId="77777777" w:rsidR="00C625FF" w:rsidRPr="00DC6819" w:rsidRDefault="00C625FF" w:rsidP="00C625FF">
      <w:pPr>
        <w:rPr>
          <w:rFonts w:ascii="Arial" w:hAnsi="Arial" w:cs="Arial"/>
          <w:iCs/>
        </w:rPr>
      </w:pPr>
    </w:p>
    <w:p w14:paraId="7EC8FEB1" w14:textId="77777777" w:rsidR="00C625FF" w:rsidRPr="00DC6819" w:rsidRDefault="00C625FF" w:rsidP="00C625FF">
      <w:pPr>
        <w:rPr>
          <w:rFonts w:ascii="Arial" w:hAnsi="Arial" w:cs="Arial"/>
          <w:iCs/>
        </w:rPr>
      </w:pPr>
    </w:p>
    <w:p w14:paraId="7FDFCE4C" w14:textId="77777777" w:rsidR="00C625FF" w:rsidRPr="00DC6819" w:rsidRDefault="00C625FF" w:rsidP="00C625FF">
      <w:pPr>
        <w:rPr>
          <w:rFonts w:ascii="Arial" w:hAnsi="Arial" w:cs="Arial"/>
          <w:iCs/>
        </w:rPr>
      </w:pPr>
    </w:p>
    <w:p w14:paraId="36FE6B2B" w14:textId="606A1139" w:rsidR="002C021D" w:rsidRDefault="002C021D" w:rsidP="002C021D">
      <w:pPr>
        <w:pStyle w:val="Kop1"/>
      </w:pPr>
      <w:bookmarkStart w:id="3" w:name="_Toc188648083"/>
      <w:r>
        <w:t>Protocollen</w:t>
      </w:r>
      <w:bookmarkEnd w:id="3"/>
      <w:r>
        <w:t xml:space="preserve"> </w:t>
      </w:r>
    </w:p>
    <w:p w14:paraId="02BAD105" w14:textId="77777777" w:rsidR="002C021D" w:rsidRPr="002C021D" w:rsidRDefault="002C021D" w:rsidP="002C021D"/>
    <w:p w14:paraId="47FA3F82" w14:textId="7683922B" w:rsidR="00C625FF" w:rsidRDefault="002C021D" w:rsidP="002C021D">
      <w:pPr>
        <w:pStyle w:val="Kop2"/>
      </w:pPr>
      <w:r>
        <w:t xml:space="preserve">1. </w:t>
      </w:r>
      <w:bookmarkStart w:id="4" w:name="_Toc188648084"/>
      <w:r w:rsidR="00C625FF" w:rsidRPr="00DC6819">
        <w:t>Protocol onderhoud spirometer 1.0</w:t>
      </w:r>
      <w:bookmarkEnd w:id="4"/>
    </w:p>
    <w:p w14:paraId="055238DA" w14:textId="77777777" w:rsidR="00C9655A" w:rsidRPr="00C9655A" w:rsidRDefault="00C9655A" w:rsidP="00C9655A"/>
    <w:p w14:paraId="6663287A" w14:textId="40531284" w:rsidR="00C625FF" w:rsidRPr="00DC6819" w:rsidRDefault="00C625FF" w:rsidP="00C625FF">
      <w:pPr>
        <w:rPr>
          <w:rFonts w:ascii="Arial" w:hAnsi="Arial" w:cs="Arial"/>
          <w:iCs/>
        </w:rPr>
      </w:pPr>
      <w:r w:rsidRPr="00DC6819">
        <w:rPr>
          <w:rFonts w:ascii="Arial" w:hAnsi="Arial" w:cs="Arial"/>
          <w:b/>
          <w:bCs/>
          <w:iCs/>
        </w:rPr>
        <w:t>Beheerder; Praktijkondersteuner</w:t>
      </w:r>
    </w:p>
    <w:p w14:paraId="0514D0C0" w14:textId="4DFA3156" w:rsidR="00C625FF" w:rsidRPr="00DC6819" w:rsidRDefault="00C625FF" w:rsidP="00C625FF">
      <w:pPr>
        <w:rPr>
          <w:rFonts w:ascii="Arial" w:hAnsi="Arial" w:cs="Arial"/>
          <w:iCs/>
        </w:rPr>
      </w:pPr>
      <w:r w:rsidRPr="00DC6819">
        <w:rPr>
          <w:rFonts w:ascii="Arial" w:hAnsi="Arial" w:cs="Arial"/>
          <w:b/>
          <w:bCs/>
          <w:iCs/>
        </w:rPr>
        <w:t xml:space="preserve">Goedgekeurd door huisarts </w:t>
      </w:r>
    </w:p>
    <w:p w14:paraId="0A9915F8" w14:textId="77777777" w:rsidR="00C625FF" w:rsidRPr="00DC6819" w:rsidRDefault="00C625FF" w:rsidP="00C625FF">
      <w:pPr>
        <w:rPr>
          <w:rFonts w:ascii="Arial" w:hAnsi="Arial" w:cs="Arial"/>
          <w:iCs/>
        </w:rPr>
      </w:pPr>
    </w:p>
    <w:p w14:paraId="2DEC71C2" w14:textId="517216EA" w:rsidR="00C625FF" w:rsidRPr="00DC6819" w:rsidRDefault="00F758B5" w:rsidP="00C625FF">
      <w:pPr>
        <w:rPr>
          <w:rFonts w:ascii="Arial" w:hAnsi="Arial" w:cs="Arial"/>
          <w:iCs/>
        </w:rPr>
      </w:pPr>
      <w:r>
        <w:rPr>
          <w:rFonts w:ascii="Arial" w:hAnsi="Arial" w:cs="Arial"/>
          <w:b/>
          <w:bCs/>
          <w:iCs/>
        </w:rPr>
        <w:t>Merk</w:t>
      </w:r>
    </w:p>
    <w:p w14:paraId="62D4EED3" w14:textId="20E5FD9B" w:rsidR="00C625FF" w:rsidRPr="00DC6819" w:rsidRDefault="00C625FF" w:rsidP="00C625FF">
      <w:pPr>
        <w:rPr>
          <w:rFonts w:ascii="Arial" w:hAnsi="Arial" w:cs="Arial"/>
          <w:iCs/>
        </w:rPr>
      </w:pPr>
      <w:r w:rsidRPr="00DC6819">
        <w:rPr>
          <w:rFonts w:ascii="Arial" w:hAnsi="Arial" w:cs="Arial"/>
          <w:b/>
          <w:bCs/>
          <w:iCs/>
        </w:rPr>
        <w:t xml:space="preserve">serienummer </w:t>
      </w:r>
    </w:p>
    <w:p w14:paraId="1DDAFC35" w14:textId="1FCE6BF5" w:rsidR="00C625FF" w:rsidRPr="00DC6819" w:rsidRDefault="00C625FF" w:rsidP="00C625FF">
      <w:pPr>
        <w:rPr>
          <w:rFonts w:ascii="Arial" w:hAnsi="Arial" w:cs="Arial"/>
          <w:b/>
          <w:bCs/>
          <w:iCs/>
        </w:rPr>
      </w:pPr>
      <w:r w:rsidRPr="00DC6819">
        <w:rPr>
          <w:rFonts w:ascii="Arial" w:hAnsi="Arial" w:cs="Arial"/>
          <w:b/>
          <w:bCs/>
          <w:iCs/>
        </w:rPr>
        <w:t xml:space="preserve">Huisartsenpraktijk </w:t>
      </w:r>
      <w:r w:rsidR="00A95F3A">
        <w:rPr>
          <w:rFonts w:ascii="Arial" w:hAnsi="Arial" w:cs="Arial"/>
          <w:b/>
          <w:bCs/>
          <w:iCs/>
        </w:rPr>
        <w:t>De Prakijk</w:t>
      </w:r>
    </w:p>
    <w:p w14:paraId="232485CC" w14:textId="2CB01D95" w:rsidR="00C625FF" w:rsidRPr="00DC6819" w:rsidRDefault="00A95F3A" w:rsidP="00C625FF">
      <w:pPr>
        <w:rPr>
          <w:rFonts w:ascii="Arial" w:hAnsi="Arial" w:cs="Arial"/>
          <w:iCs/>
        </w:rPr>
      </w:pPr>
      <w:r>
        <w:rPr>
          <w:rFonts w:ascii="Arial" w:hAnsi="Arial" w:cs="Arial"/>
          <w:b/>
          <w:bCs/>
          <w:iCs/>
        </w:rPr>
        <w:t>Adres gegevens</w:t>
      </w:r>
    </w:p>
    <w:p w14:paraId="4B2DA92B" w14:textId="7B6B9A7E" w:rsidR="00C625FF" w:rsidRPr="00DC6819" w:rsidRDefault="00C625FF" w:rsidP="00C625FF">
      <w:pPr>
        <w:rPr>
          <w:rFonts w:ascii="Arial" w:hAnsi="Arial" w:cs="Arial"/>
          <w:iCs/>
        </w:rPr>
      </w:pPr>
      <w:r w:rsidRPr="00DC6819">
        <w:rPr>
          <w:rFonts w:ascii="Arial" w:hAnsi="Arial" w:cs="Arial"/>
          <w:b/>
          <w:bCs/>
          <w:iCs/>
        </w:rPr>
        <w:t xml:space="preserve">Huisartsen </w:t>
      </w:r>
    </w:p>
    <w:p w14:paraId="31BFAA18" w14:textId="77777777" w:rsidR="00C625FF" w:rsidRPr="00DC6819" w:rsidRDefault="00C625FF" w:rsidP="00C625FF">
      <w:pPr>
        <w:rPr>
          <w:rFonts w:ascii="Arial" w:hAnsi="Arial" w:cs="Arial"/>
          <w:b/>
          <w:bCs/>
          <w:iCs/>
        </w:rPr>
      </w:pPr>
    </w:p>
    <w:p w14:paraId="20ED1B89" w14:textId="77777777" w:rsidR="00C625FF" w:rsidRPr="00DC6819" w:rsidRDefault="00C625FF" w:rsidP="00C625FF">
      <w:pPr>
        <w:rPr>
          <w:rFonts w:ascii="Arial" w:hAnsi="Arial" w:cs="Arial"/>
          <w:b/>
          <w:bCs/>
          <w:iCs/>
        </w:rPr>
      </w:pPr>
      <w:r w:rsidRPr="00DC6819">
        <w:rPr>
          <w:rFonts w:ascii="Arial" w:hAnsi="Arial" w:cs="Arial"/>
          <w:b/>
          <w:bCs/>
          <w:iCs/>
        </w:rPr>
        <w:t>Onderhoud en schoonmaken</w:t>
      </w:r>
    </w:p>
    <w:p w14:paraId="43460ED1" w14:textId="77777777" w:rsidR="00C625FF" w:rsidRPr="00DC6819" w:rsidRDefault="00C625FF" w:rsidP="00C625FF">
      <w:pPr>
        <w:rPr>
          <w:rFonts w:ascii="Arial" w:hAnsi="Arial" w:cs="Arial"/>
          <w:iCs/>
        </w:rPr>
      </w:pPr>
      <w:r w:rsidRPr="00DC6819">
        <w:rPr>
          <w:rFonts w:ascii="Arial" w:hAnsi="Arial" w:cs="Arial"/>
          <w:iCs/>
        </w:rPr>
        <w:t xml:space="preserve">Om verspreiding van bacteriën en verstopping van de turbine te voorkomen de turbine van de spirometer regelmatig reinigen. </w:t>
      </w:r>
      <w:r w:rsidRPr="00DC6819">
        <w:rPr>
          <w:rFonts w:ascii="Arial" w:hAnsi="Arial" w:cs="Arial"/>
          <w:iCs/>
        </w:rPr>
        <w:br/>
      </w:r>
      <w:r w:rsidRPr="00DC6819">
        <w:rPr>
          <w:rFonts w:ascii="Arial" w:hAnsi="Arial" w:cs="Arial"/>
          <w:iCs/>
        </w:rPr>
        <w:br/>
        <w:t xml:space="preserve">Voor het reinigen u de turbine uit het apparaat te halen door mondstuk een kwartslag naar links te draaien waarna deze uitgenomen kan worden. </w:t>
      </w:r>
      <w:r w:rsidRPr="00DC6819">
        <w:rPr>
          <w:rFonts w:ascii="Arial" w:hAnsi="Arial" w:cs="Arial"/>
          <w:iCs/>
        </w:rPr>
        <w:br/>
      </w:r>
    </w:p>
    <w:p w14:paraId="71B33CAB" w14:textId="77777777" w:rsidR="00C625FF" w:rsidRPr="00DC6819" w:rsidRDefault="00C625FF" w:rsidP="00C625FF">
      <w:pPr>
        <w:rPr>
          <w:rFonts w:ascii="Arial" w:hAnsi="Arial" w:cs="Arial"/>
          <w:iCs/>
        </w:rPr>
      </w:pPr>
      <w:r w:rsidRPr="00DC6819">
        <w:rPr>
          <w:rFonts w:ascii="Arial" w:hAnsi="Arial" w:cs="Arial"/>
          <w:iCs/>
        </w:rPr>
        <w:t>LET OP!</w:t>
      </w:r>
      <w:r w:rsidRPr="00DC6819">
        <w:rPr>
          <w:rFonts w:ascii="Arial" w:hAnsi="Arial" w:cs="Arial"/>
          <w:iCs/>
        </w:rPr>
        <w:br/>
        <w:t xml:space="preserve">De turbine mag nooit met alcohol of chloorhoudende middelen gereinigd worden. Dit veroorzaakt onherstelbare schade! </w:t>
      </w:r>
    </w:p>
    <w:p w14:paraId="042B56AC" w14:textId="77777777" w:rsidR="00C625FF" w:rsidRPr="00DC6819" w:rsidRDefault="00C625FF" w:rsidP="00C625FF">
      <w:pPr>
        <w:rPr>
          <w:rFonts w:ascii="Arial" w:hAnsi="Arial" w:cs="Arial"/>
          <w:iCs/>
        </w:rPr>
      </w:pPr>
      <w:r w:rsidRPr="00DC6819">
        <w:rPr>
          <w:rFonts w:ascii="Arial" w:hAnsi="Arial" w:cs="Arial"/>
          <w:iCs/>
        </w:rPr>
        <w:br/>
        <w:t>De transducer in een warm sopje onderdompelen voor een gewone reiniging.</w:t>
      </w:r>
    </w:p>
    <w:p w14:paraId="0DA8C35A" w14:textId="77777777" w:rsidR="00C625FF" w:rsidRPr="00DC6819" w:rsidRDefault="00C625FF" w:rsidP="00C625FF">
      <w:pPr>
        <w:rPr>
          <w:rFonts w:ascii="Arial" w:hAnsi="Arial" w:cs="Arial"/>
          <w:iCs/>
        </w:rPr>
      </w:pPr>
      <w:r w:rsidRPr="00DC6819">
        <w:rPr>
          <w:rFonts w:ascii="Arial" w:hAnsi="Arial" w:cs="Arial"/>
          <w:iCs/>
        </w:rPr>
        <w:t xml:space="preserve">of gedurende maximaal 10 minuten in een koude steriliserende oplossing zoals bijv. Perasafe (Vermijd oplossingen die alcohol en chloor bevatten). Na reiniging/sterilisatie dient de transducer even afgespoeld te worden met gedestilleerd water en vervolgens afgedroogd. Perasafe is verkrijgbaar bij CareFusion en wordt geleverd in handige containers van 81g, Cat Nr 36-ACC1013 </w:t>
      </w:r>
    </w:p>
    <w:p w14:paraId="1E5B1662" w14:textId="77777777" w:rsidR="00C625FF" w:rsidRPr="00DC6819" w:rsidRDefault="00C625FF" w:rsidP="00C625FF">
      <w:pPr>
        <w:rPr>
          <w:rFonts w:ascii="Arial" w:hAnsi="Arial" w:cs="Arial"/>
          <w:iCs/>
        </w:rPr>
      </w:pPr>
      <w:r w:rsidRPr="00DC6819">
        <w:rPr>
          <w:rFonts w:ascii="Arial" w:hAnsi="Arial" w:cs="Arial"/>
          <w:iCs/>
        </w:rPr>
        <w:br/>
        <w:t>Reinig de turbine na met (gedestilleerd) water. NOOIT de turbine rechtstreeks onder de krachtige straal van de kraan houden.</w:t>
      </w:r>
      <w:r w:rsidRPr="00DC6819">
        <w:rPr>
          <w:rFonts w:ascii="Arial" w:hAnsi="Arial" w:cs="Arial"/>
          <w:iCs/>
        </w:rPr>
        <w:br/>
      </w:r>
      <w:r w:rsidRPr="00DC6819">
        <w:rPr>
          <w:rFonts w:ascii="Arial" w:hAnsi="Arial" w:cs="Arial"/>
          <w:iCs/>
        </w:rPr>
        <w:br/>
        <w:t>Laat de turbine drogen aan de lucht.</w:t>
      </w:r>
    </w:p>
    <w:p w14:paraId="27767A68" w14:textId="77777777" w:rsidR="00C625FF" w:rsidRPr="00DC6819" w:rsidRDefault="00C625FF" w:rsidP="00C625FF">
      <w:pPr>
        <w:rPr>
          <w:rFonts w:ascii="Arial" w:hAnsi="Arial" w:cs="Arial"/>
          <w:iCs/>
        </w:rPr>
      </w:pPr>
    </w:p>
    <w:p w14:paraId="0742A23B" w14:textId="77777777" w:rsidR="00C625FF" w:rsidRPr="00DC6819" w:rsidRDefault="00C625FF" w:rsidP="00C625FF">
      <w:pPr>
        <w:rPr>
          <w:rFonts w:ascii="Arial" w:hAnsi="Arial" w:cs="Arial"/>
          <w:iCs/>
        </w:rPr>
      </w:pPr>
    </w:p>
    <w:p w14:paraId="225658A0" w14:textId="77777777" w:rsidR="00C625FF" w:rsidRPr="00DC6819" w:rsidRDefault="00C625FF" w:rsidP="00C625FF">
      <w:pPr>
        <w:rPr>
          <w:rFonts w:ascii="Arial" w:hAnsi="Arial" w:cs="Arial"/>
          <w:iCs/>
        </w:rPr>
      </w:pPr>
    </w:p>
    <w:p w14:paraId="45E4F6BF" w14:textId="77777777" w:rsidR="00C625FF" w:rsidRPr="00DC6819" w:rsidRDefault="00C625FF" w:rsidP="00C625FF">
      <w:pPr>
        <w:rPr>
          <w:rFonts w:ascii="Arial" w:hAnsi="Arial" w:cs="Arial"/>
          <w:iCs/>
        </w:rPr>
      </w:pPr>
    </w:p>
    <w:p w14:paraId="7BDADAE5" w14:textId="2C1DFF6A" w:rsidR="00C625FF" w:rsidRPr="00DC6819" w:rsidRDefault="002C021D" w:rsidP="002C021D">
      <w:pPr>
        <w:pStyle w:val="Kop2"/>
      </w:pPr>
      <w:bookmarkStart w:id="5" w:name="_Toc411538588"/>
      <w:bookmarkStart w:id="6" w:name="_Toc188648085"/>
      <w:bookmarkEnd w:id="5"/>
      <w:r>
        <w:t xml:space="preserve">2. </w:t>
      </w:r>
      <w:r w:rsidR="00C625FF" w:rsidRPr="00DC6819">
        <w:t>Protocol Spirometrie</w:t>
      </w:r>
      <w:bookmarkEnd w:id="6"/>
    </w:p>
    <w:p w14:paraId="160C7768" w14:textId="77777777" w:rsidR="00C625FF" w:rsidRPr="00DC6819" w:rsidRDefault="00C625FF" w:rsidP="00C625FF">
      <w:pPr>
        <w:rPr>
          <w:rFonts w:ascii="Arial" w:hAnsi="Arial" w:cs="Arial"/>
          <w:iCs/>
        </w:rPr>
      </w:pPr>
    </w:p>
    <w:tbl>
      <w:tblPr>
        <w:tblW w:w="9930" w:type="dxa"/>
        <w:tblCellSpacing w:w="0" w:type="dxa"/>
        <w:tblBorders>
          <w:top w:val="outset" w:sz="6" w:space="0" w:color="00000A"/>
          <w:left w:val="outset" w:sz="6" w:space="0" w:color="00000A"/>
          <w:bottom w:val="outset" w:sz="6" w:space="0" w:color="00000A"/>
          <w:right w:val="outset" w:sz="6" w:space="0" w:color="00000A"/>
        </w:tblBorders>
        <w:tblCellMar>
          <w:top w:w="75" w:type="dxa"/>
          <w:left w:w="75" w:type="dxa"/>
          <w:bottom w:w="75" w:type="dxa"/>
          <w:right w:w="75" w:type="dxa"/>
        </w:tblCellMar>
        <w:tblLook w:val="04A0" w:firstRow="1" w:lastRow="0" w:firstColumn="1" w:lastColumn="0" w:noHBand="0" w:noVBand="1"/>
      </w:tblPr>
      <w:tblGrid>
        <w:gridCol w:w="4617"/>
        <w:gridCol w:w="4771"/>
        <w:gridCol w:w="542"/>
      </w:tblGrid>
      <w:tr w:rsidR="00C625FF" w:rsidRPr="00DC6819" w14:paraId="1F54AC23" w14:textId="77777777" w:rsidTr="00004BC1">
        <w:trPr>
          <w:trHeight w:val="30"/>
          <w:tblCellSpacing w:w="0" w:type="dxa"/>
        </w:trPr>
        <w:tc>
          <w:tcPr>
            <w:tcW w:w="4470" w:type="dxa"/>
            <w:tcBorders>
              <w:top w:val="outset" w:sz="6" w:space="0" w:color="00000A"/>
              <w:left w:val="outset" w:sz="6" w:space="0" w:color="00000A"/>
              <w:bottom w:val="outset" w:sz="6" w:space="0" w:color="00000A"/>
              <w:right w:val="outset" w:sz="6" w:space="0" w:color="00000A"/>
            </w:tcBorders>
            <w:vAlign w:val="center"/>
            <w:hideMark/>
          </w:tcPr>
          <w:p w14:paraId="774DA021" w14:textId="77777777" w:rsidR="00C625FF" w:rsidRPr="00DC6819" w:rsidRDefault="00C625FF" w:rsidP="00004BC1">
            <w:pPr>
              <w:rPr>
                <w:rFonts w:ascii="Arial" w:hAnsi="Arial" w:cs="Arial"/>
                <w:iCs/>
                <w:lang w:val="fr-FR"/>
              </w:rPr>
            </w:pPr>
            <w:r w:rsidRPr="00DC6819">
              <w:rPr>
                <w:rFonts w:ascii="Arial" w:hAnsi="Arial" w:cs="Arial"/>
                <w:iCs/>
                <w:lang w:val="fr-FR"/>
              </w:rPr>
              <w:t>Naam praktijk</w:t>
            </w:r>
          </w:p>
        </w:tc>
        <w:tc>
          <w:tcPr>
            <w:tcW w:w="4620" w:type="dxa"/>
            <w:tcBorders>
              <w:top w:val="outset" w:sz="6" w:space="0" w:color="00000A"/>
              <w:left w:val="outset" w:sz="6" w:space="0" w:color="00000A"/>
              <w:bottom w:val="outset" w:sz="6" w:space="0" w:color="00000A"/>
              <w:right w:val="outset" w:sz="6" w:space="0" w:color="00000A"/>
            </w:tcBorders>
            <w:hideMark/>
          </w:tcPr>
          <w:p w14:paraId="7804F989" w14:textId="77777777" w:rsidR="00C625FF" w:rsidRPr="00DC6819" w:rsidRDefault="00C625FF" w:rsidP="00004BC1">
            <w:pPr>
              <w:rPr>
                <w:rFonts w:ascii="Arial" w:hAnsi="Arial" w:cs="Arial"/>
                <w:iCs/>
              </w:rPr>
            </w:pPr>
            <w:r w:rsidRPr="00DC6819">
              <w:rPr>
                <w:rFonts w:ascii="Arial" w:hAnsi="Arial" w:cs="Arial"/>
                <w:iCs/>
              </w:rPr>
              <w:t>Titel van protocol: Spirometrie</w:t>
            </w:r>
          </w:p>
        </w:tc>
        <w:tc>
          <w:tcPr>
            <w:tcW w:w="375" w:type="dxa"/>
            <w:tcBorders>
              <w:top w:val="outset" w:sz="6" w:space="0" w:color="00000A"/>
              <w:left w:val="outset" w:sz="6" w:space="0" w:color="00000A"/>
              <w:bottom w:val="outset" w:sz="6" w:space="0" w:color="00000A"/>
              <w:right w:val="outset" w:sz="6" w:space="0" w:color="00000A"/>
            </w:tcBorders>
            <w:hideMark/>
          </w:tcPr>
          <w:p w14:paraId="71E5FE2B" w14:textId="77777777" w:rsidR="00C625FF" w:rsidRPr="00DC6819" w:rsidRDefault="00C625FF" w:rsidP="00004BC1">
            <w:pPr>
              <w:rPr>
                <w:rFonts w:ascii="Arial" w:hAnsi="Arial" w:cs="Arial"/>
                <w:iCs/>
              </w:rPr>
            </w:pPr>
          </w:p>
        </w:tc>
      </w:tr>
      <w:tr w:rsidR="00C625FF" w:rsidRPr="00DC6819" w14:paraId="7CD496BC" w14:textId="77777777" w:rsidTr="00004BC1">
        <w:trPr>
          <w:tblCellSpacing w:w="0" w:type="dxa"/>
        </w:trPr>
        <w:tc>
          <w:tcPr>
            <w:tcW w:w="4470" w:type="dxa"/>
            <w:vMerge w:val="restart"/>
            <w:tcBorders>
              <w:top w:val="outset" w:sz="6" w:space="0" w:color="00000A"/>
              <w:left w:val="outset" w:sz="6" w:space="0" w:color="00000A"/>
              <w:bottom w:val="outset" w:sz="6" w:space="0" w:color="00000A"/>
              <w:right w:val="outset" w:sz="6" w:space="0" w:color="00000A"/>
            </w:tcBorders>
            <w:vAlign w:val="center"/>
            <w:hideMark/>
          </w:tcPr>
          <w:p w14:paraId="6F9D5999" w14:textId="319398E8" w:rsidR="00C625FF" w:rsidRPr="00DC6819" w:rsidRDefault="00C625FF" w:rsidP="00004BC1">
            <w:pPr>
              <w:rPr>
                <w:rFonts w:ascii="Arial" w:hAnsi="Arial" w:cs="Arial"/>
                <w:iCs/>
                <w:lang w:val="fr-FR"/>
              </w:rPr>
            </w:pPr>
          </w:p>
        </w:tc>
        <w:tc>
          <w:tcPr>
            <w:tcW w:w="5145" w:type="dxa"/>
            <w:gridSpan w:val="2"/>
            <w:tcBorders>
              <w:top w:val="outset" w:sz="6" w:space="0" w:color="00000A"/>
              <w:left w:val="outset" w:sz="6" w:space="0" w:color="00000A"/>
              <w:bottom w:val="outset" w:sz="6" w:space="0" w:color="00000A"/>
              <w:right w:val="outset" w:sz="6" w:space="0" w:color="00000A"/>
            </w:tcBorders>
            <w:hideMark/>
          </w:tcPr>
          <w:p w14:paraId="02832950" w14:textId="77777777" w:rsidR="00C625FF" w:rsidRPr="00DC6819" w:rsidRDefault="00C625FF" w:rsidP="00004BC1">
            <w:pPr>
              <w:rPr>
                <w:rFonts w:ascii="Arial" w:hAnsi="Arial" w:cs="Arial"/>
                <w:iCs/>
              </w:rPr>
            </w:pPr>
            <w:r w:rsidRPr="00DC6819">
              <w:rPr>
                <w:rFonts w:ascii="Arial" w:hAnsi="Arial" w:cs="Arial"/>
                <w:iCs/>
                <w:lang w:val="fr-FR"/>
              </w:rPr>
              <w:t>protocolnummer:</w:t>
            </w:r>
            <w:r w:rsidRPr="00DC6819">
              <w:rPr>
                <w:rFonts w:ascii="Arial" w:hAnsi="Arial" w:cs="Arial"/>
                <w:b/>
                <w:bCs/>
                <w:iCs/>
                <w:lang w:val="fr-FR"/>
              </w:rPr>
              <w:t xml:space="preserve"> </w:t>
            </w:r>
          </w:p>
        </w:tc>
      </w:tr>
      <w:tr w:rsidR="00C625FF" w:rsidRPr="00DC6819" w14:paraId="4C2052B6" w14:textId="77777777" w:rsidTr="00004BC1">
        <w:trPr>
          <w:tblCellSpacing w:w="0" w:type="dxa"/>
        </w:trPr>
        <w:tc>
          <w:tcPr>
            <w:tcW w:w="0" w:type="auto"/>
            <w:vMerge/>
            <w:tcBorders>
              <w:top w:val="outset" w:sz="6" w:space="0" w:color="00000A"/>
              <w:left w:val="outset" w:sz="6" w:space="0" w:color="00000A"/>
              <w:bottom w:val="outset" w:sz="6" w:space="0" w:color="00000A"/>
              <w:right w:val="outset" w:sz="6" w:space="0" w:color="00000A"/>
            </w:tcBorders>
            <w:vAlign w:val="center"/>
            <w:hideMark/>
          </w:tcPr>
          <w:p w14:paraId="02A79EBE" w14:textId="77777777" w:rsidR="00C625FF" w:rsidRPr="00DC6819" w:rsidRDefault="00C625FF" w:rsidP="00004BC1">
            <w:pPr>
              <w:rPr>
                <w:rFonts w:ascii="Arial" w:hAnsi="Arial" w:cs="Arial"/>
                <w:iCs/>
                <w:lang w:val="fr-FR"/>
              </w:rPr>
            </w:pPr>
          </w:p>
        </w:tc>
        <w:tc>
          <w:tcPr>
            <w:tcW w:w="5145" w:type="dxa"/>
            <w:gridSpan w:val="2"/>
            <w:tcBorders>
              <w:top w:val="outset" w:sz="6" w:space="0" w:color="00000A"/>
              <w:left w:val="outset" w:sz="6" w:space="0" w:color="00000A"/>
              <w:bottom w:val="outset" w:sz="6" w:space="0" w:color="00000A"/>
              <w:right w:val="outset" w:sz="6" w:space="0" w:color="00000A"/>
            </w:tcBorders>
            <w:hideMark/>
          </w:tcPr>
          <w:p w14:paraId="73818D8D" w14:textId="065DBB00" w:rsidR="00C625FF" w:rsidRPr="00DC6819" w:rsidRDefault="00C625FF" w:rsidP="00004BC1">
            <w:pPr>
              <w:rPr>
                <w:rFonts w:ascii="Arial" w:hAnsi="Arial" w:cs="Arial"/>
                <w:iCs/>
              </w:rPr>
            </w:pPr>
          </w:p>
        </w:tc>
      </w:tr>
      <w:tr w:rsidR="00C625FF" w:rsidRPr="00DC6819" w14:paraId="164E492C" w14:textId="77777777" w:rsidTr="00004BC1">
        <w:trPr>
          <w:tblCellSpacing w:w="0" w:type="dxa"/>
        </w:trPr>
        <w:tc>
          <w:tcPr>
            <w:tcW w:w="0" w:type="auto"/>
            <w:vMerge/>
            <w:tcBorders>
              <w:top w:val="outset" w:sz="6" w:space="0" w:color="00000A"/>
              <w:left w:val="outset" w:sz="6" w:space="0" w:color="00000A"/>
              <w:bottom w:val="outset" w:sz="6" w:space="0" w:color="00000A"/>
              <w:right w:val="outset" w:sz="6" w:space="0" w:color="00000A"/>
            </w:tcBorders>
            <w:vAlign w:val="center"/>
            <w:hideMark/>
          </w:tcPr>
          <w:p w14:paraId="0F11DDAC" w14:textId="77777777" w:rsidR="00C625FF" w:rsidRPr="00DC6819" w:rsidRDefault="00C625FF" w:rsidP="00004BC1">
            <w:pPr>
              <w:rPr>
                <w:rFonts w:ascii="Arial" w:hAnsi="Arial" w:cs="Arial"/>
                <w:iCs/>
                <w:lang w:val="fr-FR"/>
              </w:rPr>
            </w:pPr>
          </w:p>
        </w:tc>
        <w:tc>
          <w:tcPr>
            <w:tcW w:w="5145" w:type="dxa"/>
            <w:gridSpan w:val="2"/>
            <w:tcBorders>
              <w:top w:val="outset" w:sz="6" w:space="0" w:color="00000A"/>
              <w:left w:val="outset" w:sz="6" w:space="0" w:color="00000A"/>
              <w:bottom w:val="outset" w:sz="6" w:space="0" w:color="00000A"/>
              <w:right w:val="outset" w:sz="6" w:space="0" w:color="00000A"/>
            </w:tcBorders>
            <w:hideMark/>
          </w:tcPr>
          <w:p w14:paraId="3B71C2E3" w14:textId="77777777" w:rsidR="00C625FF" w:rsidRPr="00DC6819" w:rsidRDefault="00C625FF" w:rsidP="00004BC1">
            <w:pPr>
              <w:rPr>
                <w:rFonts w:ascii="Arial" w:hAnsi="Arial" w:cs="Arial"/>
                <w:iCs/>
              </w:rPr>
            </w:pPr>
            <w:r w:rsidRPr="00DC6819">
              <w:rPr>
                <w:rFonts w:ascii="Arial" w:hAnsi="Arial" w:cs="Arial"/>
                <w:iCs/>
              </w:rPr>
              <w:t>vaststellingsdatum:</w:t>
            </w:r>
          </w:p>
        </w:tc>
      </w:tr>
      <w:tr w:rsidR="00C625FF" w:rsidRPr="00DC6819" w14:paraId="21A7D7D8" w14:textId="77777777" w:rsidTr="00004BC1">
        <w:trPr>
          <w:tblCellSpacing w:w="0" w:type="dxa"/>
        </w:trPr>
        <w:tc>
          <w:tcPr>
            <w:tcW w:w="0" w:type="auto"/>
            <w:vMerge/>
            <w:tcBorders>
              <w:top w:val="outset" w:sz="6" w:space="0" w:color="00000A"/>
              <w:left w:val="outset" w:sz="6" w:space="0" w:color="00000A"/>
              <w:bottom w:val="outset" w:sz="6" w:space="0" w:color="00000A"/>
              <w:right w:val="outset" w:sz="6" w:space="0" w:color="00000A"/>
            </w:tcBorders>
            <w:vAlign w:val="center"/>
            <w:hideMark/>
          </w:tcPr>
          <w:p w14:paraId="5459D421" w14:textId="77777777" w:rsidR="00C625FF" w:rsidRPr="00DC6819" w:rsidRDefault="00C625FF" w:rsidP="00004BC1">
            <w:pPr>
              <w:rPr>
                <w:rFonts w:ascii="Arial" w:hAnsi="Arial" w:cs="Arial"/>
                <w:iCs/>
                <w:lang w:val="fr-FR"/>
              </w:rPr>
            </w:pPr>
          </w:p>
        </w:tc>
        <w:tc>
          <w:tcPr>
            <w:tcW w:w="4620" w:type="dxa"/>
            <w:tcBorders>
              <w:top w:val="outset" w:sz="6" w:space="0" w:color="00000A"/>
              <w:left w:val="outset" w:sz="6" w:space="0" w:color="00000A"/>
              <w:bottom w:val="outset" w:sz="6" w:space="0" w:color="00000A"/>
              <w:right w:val="outset" w:sz="6" w:space="0" w:color="00000A"/>
            </w:tcBorders>
            <w:hideMark/>
          </w:tcPr>
          <w:p w14:paraId="152BEA34" w14:textId="77777777" w:rsidR="00C625FF" w:rsidRPr="00DC6819" w:rsidRDefault="00C625FF" w:rsidP="00004BC1">
            <w:pPr>
              <w:rPr>
                <w:rFonts w:ascii="Arial" w:hAnsi="Arial" w:cs="Arial"/>
                <w:iCs/>
              </w:rPr>
            </w:pPr>
            <w:r w:rsidRPr="00DC6819">
              <w:rPr>
                <w:rFonts w:ascii="Arial" w:hAnsi="Arial" w:cs="Arial"/>
                <w:iCs/>
              </w:rPr>
              <w:t>beheerder (functie): POH-S</w:t>
            </w:r>
          </w:p>
        </w:tc>
        <w:tc>
          <w:tcPr>
            <w:tcW w:w="375" w:type="dxa"/>
            <w:tcBorders>
              <w:top w:val="outset" w:sz="6" w:space="0" w:color="00000A"/>
              <w:left w:val="outset" w:sz="6" w:space="0" w:color="00000A"/>
              <w:bottom w:val="outset" w:sz="6" w:space="0" w:color="00000A"/>
              <w:right w:val="outset" w:sz="6" w:space="0" w:color="00000A"/>
            </w:tcBorders>
            <w:hideMark/>
          </w:tcPr>
          <w:p w14:paraId="50C49C2A" w14:textId="77777777" w:rsidR="00C625FF" w:rsidRPr="00DC6819" w:rsidRDefault="00C625FF" w:rsidP="00004BC1">
            <w:pPr>
              <w:rPr>
                <w:rFonts w:ascii="Arial" w:hAnsi="Arial" w:cs="Arial"/>
                <w:iCs/>
              </w:rPr>
            </w:pPr>
          </w:p>
        </w:tc>
      </w:tr>
      <w:tr w:rsidR="00C625FF" w:rsidRPr="00DC6819" w14:paraId="7BA2CA77" w14:textId="77777777" w:rsidTr="00004BC1">
        <w:trPr>
          <w:tblCellSpacing w:w="0" w:type="dxa"/>
        </w:trPr>
        <w:tc>
          <w:tcPr>
            <w:tcW w:w="0" w:type="auto"/>
            <w:vMerge/>
            <w:tcBorders>
              <w:top w:val="outset" w:sz="6" w:space="0" w:color="00000A"/>
              <w:left w:val="outset" w:sz="6" w:space="0" w:color="00000A"/>
              <w:bottom w:val="outset" w:sz="6" w:space="0" w:color="00000A"/>
              <w:right w:val="outset" w:sz="6" w:space="0" w:color="00000A"/>
            </w:tcBorders>
            <w:vAlign w:val="center"/>
            <w:hideMark/>
          </w:tcPr>
          <w:p w14:paraId="3F10321D" w14:textId="77777777" w:rsidR="00C625FF" w:rsidRPr="00DC6819" w:rsidRDefault="00C625FF" w:rsidP="00004BC1">
            <w:pPr>
              <w:rPr>
                <w:rFonts w:ascii="Arial" w:hAnsi="Arial" w:cs="Arial"/>
                <w:iCs/>
                <w:lang w:val="fr-FR"/>
              </w:rPr>
            </w:pPr>
          </w:p>
        </w:tc>
        <w:tc>
          <w:tcPr>
            <w:tcW w:w="4620" w:type="dxa"/>
            <w:tcBorders>
              <w:top w:val="outset" w:sz="6" w:space="0" w:color="00000A"/>
              <w:left w:val="outset" w:sz="6" w:space="0" w:color="00000A"/>
              <w:bottom w:val="outset" w:sz="6" w:space="0" w:color="00000A"/>
              <w:right w:val="outset" w:sz="6" w:space="0" w:color="00000A"/>
            </w:tcBorders>
            <w:hideMark/>
          </w:tcPr>
          <w:p w14:paraId="6B5F68A9" w14:textId="77777777" w:rsidR="00C625FF" w:rsidRPr="00DC6819" w:rsidRDefault="00C625FF" w:rsidP="00004BC1">
            <w:pPr>
              <w:rPr>
                <w:rFonts w:ascii="Arial" w:hAnsi="Arial" w:cs="Arial"/>
                <w:iCs/>
              </w:rPr>
            </w:pPr>
            <w:r w:rsidRPr="00DC6819">
              <w:rPr>
                <w:rFonts w:ascii="Arial" w:hAnsi="Arial" w:cs="Arial"/>
                <w:iCs/>
              </w:rPr>
              <w:t>doel: juiste wijze uitvoeren van spirometrie</w:t>
            </w:r>
          </w:p>
        </w:tc>
        <w:tc>
          <w:tcPr>
            <w:tcW w:w="375" w:type="dxa"/>
            <w:tcBorders>
              <w:top w:val="outset" w:sz="6" w:space="0" w:color="00000A"/>
              <w:left w:val="outset" w:sz="6" w:space="0" w:color="00000A"/>
              <w:bottom w:val="outset" w:sz="6" w:space="0" w:color="00000A"/>
              <w:right w:val="outset" w:sz="6" w:space="0" w:color="00000A"/>
            </w:tcBorders>
            <w:hideMark/>
          </w:tcPr>
          <w:p w14:paraId="463F0B56" w14:textId="77777777" w:rsidR="00C625FF" w:rsidRPr="00DC6819" w:rsidRDefault="00C625FF" w:rsidP="00004BC1">
            <w:pPr>
              <w:rPr>
                <w:rFonts w:ascii="Arial" w:hAnsi="Arial" w:cs="Arial"/>
                <w:iCs/>
              </w:rPr>
            </w:pPr>
          </w:p>
        </w:tc>
      </w:tr>
    </w:tbl>
    <w:p w14:paraId="2F3E2A79" w14:textId="77777777" w:rsidR="00C625FF" w:rsidRPr="00DC6819" w:rsidRDefault="00C625FF" w:rsidP="00C625FF">
      <w:pPr>
        <w:rPr>
          <w:rFonts w:ascii="Arial" w:hAnsi="Arial" w:cs="Arial"/>
          <w:iCs/>
        </w:rPr>
      </w:pPr>
    </w:p>
    <w:p w14:paraId="7EF02584" w14:textId="77777777" w:rsidR="00C625FF" w:rsidRPr="00DC6819" w:rsidRDefault="00C625FF" w:rsidP="00C625FF">
      <w:pPr>
        <w:rPr>
          <w:rFonts w:ascii="Arial" w:hAnsi="Arial" w:cs="Arial"/>
          <w:iCs/>
        </w:rPr>
      </w:pPr>
      <w:r w:rsidRPr="00DC6819">
        <w:rPr>
          <w:rFonts w:ascii="Arial" w:hAnsi="Arial" w:cs="Arial"/>
          <w:b/>
          <w:bCs/>
          <w:iCs/>
        </w:rPr>
        <w:t>Gebruik van dit protocol</w:t>
      </w:r>
    </w:p>
    <w:p w14:paraId="5DDC36AE" w14:textId="77777777" w:rsidR="00C625FF" w:rsidRPr="00DC6819" w:rsidRDefault="00C625FF" w:rsidP="00C625FF">
      <w:pPr>
        <w:rPr>
          <w:rFonts w:ascii="Arial" w:hAnsi="Arial" w:cs="Arial"/>
          <w:iCs/>
        </w:rPr>
      </w:pPr>
      <w:r w:rsidRPr="00DC6819">
        <w:rPr>
          <w:rFonts w:ascii="Arial" w:hAnsi="Arial" w:cs="Arial"/>
          <w:iCs/>
        </w:rPr>
        <w:t>Gebruik dit protocol om een spirometrie bij een patiënt uit te voeren om:</w:t>
      </w:r>
    </w:p>
    <w:p w14:paraId="642AA99E" w14:textId="77777777" w:rsidR="00C625FF" w:rsidRPr="00DC6819" w:rsidRDefault="00C625FF" w:rsidP="00C625FF">
      <w:pPr>
        <w:rPr>
          <w:rFonts w:ascii="Arial" w:hAnsi="Arial" w:cs="Arial"/>
          <w:iCs/>
        </w:rPr>
      </w:pPr>
      <w:r w:rsidRPr="00DC6819">
        <w:rPr>
          <w:rFonts w:ascii="Arial" w:hAnsi="Arial" w:cs="Arial"/>
          <w:iCs/>
        </w:rPr>
        <w:t>• de diagnose astma of COPD te stellen of om deze diagnose(s) minder waarschijnlijk te maken;</w:t>
      </w:r>
    </w:p>
    <w:p w14:paraId="53BA0EA1" w14:textId="77777777" w:rsidR="00C625FF" w:rsidRPr="00DC6819" w:rsidRDefault="00C625FF" w:rsidP="00C625FF">
      <w:pPr>
        <w:rPr>
          <w:rFonts w:ascii="Arial" w:hAnsi="Arial" w:cs="Arial"/>
          <w:iCs/>
        </w:rPr>
      </w:pPr>
      <w:r w:rsidRPr="00DC6819">
        <w:rPr>
          <w:rFonts w:ascii="Arial" w:hAnsi="Arial" w:cs="Arial"/>
          <w:iCs/>
        </w:rPr>
        <w:t>• de longfunctie te controleren bij patiënten met astma of COPD volgens controleschema, zie achtergrondinformatie.</w:t>
      </w:r>
    </w:p>
    <w:p w14:paraId="23D01679" w14:textId="77777777" w:rsidR="00C625FF" w:rsidRPr="00DC6819" w:rsidRDefault="00C625FF" w:rsidP="00C625FF">
      <w:pPr>
        <w:rPr>
          <w:rFonts w:ascii="Arial" w:hAnsi="Arial" w:cs="Arial"/>
          <w:iCs/>
        </w:rPr>
      </w:pPr>
    </w:p>
    <w:p w14:paraId="00FAED96" w14:textId="77777777" w:rsidR="00C625FF" w:rsidRPr="00DC6819" w:rsidRDefault="00C625FF" w:rsidP="00C625FF">
      <w:pPr>
        <w:rPr>
          <w:rFonts w:ascii="Arial" w:hAnsi="Arial" w:cs="Arial"/>
          <w:iCs/>
        </w:rPr>
      </w:pPr>
      <w:r w:rsidRPr="00DC6819">
        <w:rPr>
          <w:rFonts w:ascii="Arial" w:hAnsi="Arial" w:cs="Arial"/>
          <w:b/>
          <w:bCs/>
          <w:iCs/>
        </w:rPr>
        <w:t>Doel</w:t>
      </w:r>
    </w:p>
    <w:p w14:paraId="35794DDD" w14:textId="77777777" w:rsidR="00C625FF" w:rsidRPr="00DC6819" w:rsidRDefault="00C625FF" w:rsidP="00C625FF">
      <w:pPr>
        <w:rPr>
          <w:rFonts w:ascii="Arial" w:hAnsi="Arial" w:cs="Arial"/>
          <w:iCs/>
        </w:rPr>
      </w:pPr>
      <w:r w:rsidRPr="00DC6819">
        <w:rPr>
          <w:rFonts w:ascii="Arial" w:hAnsi="Arial" w:cs="Arial"/>
          <w:iCs/>
        </w:rPr>
        <w:t>U voert de longfunctiemeting met de spirometer op de juiste wijze uit. De uitslagen van de spirometrie helpen:</w:t>
      </w:r>
    </w:p>
    <w:p w14:paraId="09ACDDDF" w14:textId="77777777" w:rsidR="00C625FF" w:rsidRPr="00DC6819" w:rsidRDefault="00C625FF" w:rsidP="00C625FF">
      <w:pPr>
        <w:rPr>
          <w:rFonts w:ascii="Arial" w:hAnsi="Arial" w:cs="Arial"/>
          <w:iCs/>
        </w:rPr>
      </w:pPr>
      <w:r w:rsidRPr="00DC6819">
        <w:rPr>
          <w:rFonts w:ascii="Arial" w:hAnsi="Arial" w:cs="Arial"/>
          <w:iCs/>
        </w:rPr>
        <w:t>• de huisarts om de diagnose astma of COPD te stellen en de ernst ervan bepalen;</w:t>
      </w:r>
    </w:p>
    <w:p w14:paraId="47C876FF" w14:textId="77777777" w:rsidR="00C625FF" w:rsidRPr="00DC6819" w:rsidRDefault="00C625FF" w:rsidP="00C625FF">
      <w:pPr>
        <w:rPr>
          <w:rFonts w:ascii="Arial" w:hAnsi="Arial" w:cs="Arial"/>
          <w:iCs/>
        </w:rPr>
      </w:pPr>
      <w:r w:rsidRPr="00DC6819">
        <w:rPr>
          <w:rFonts w:ascii="Arial" w:hAnsi="Arial" w:cs="Arial"/>
          <w:iCs/>
        </w:rPr>
        <w:t>• de pvk/poh om de longfunctie bij patiënten te vergelijken met vorige metingen.</w:t>
      </w:r>
    </w:p>
    <w:p w14:paraId="7089FD4F" w14:textId="77777777" w:rsidR="00C625FF" w:rsidRPr="00DC6819" w:rsidRDefault="00C625FF" w:rsidP="00C625FF">
      <w:pPr>
        <w:rPr>
          <w:rFonts w:ascii="Arial" w:hAnsi="Arial" w:cs="Arial"/>
          <w:iCs/>
        </w:rPr>
      </w:pPr>
    </w:p>
    <w:p w14:paraId="78C7B662" w14:textId="77777777" w:rsidR="00C625FF" w:rsidRPr="00DC6819" w:rsidRDefault="00C625FF" w:rsidP="00C625FF">
      <w:pPr>
        <w:rPr>
          <w:rFonts w:ascii="Arial" w:hAnsi="Arial" w:cs="Arial"/>
          <w:iCs/>
        </w:rPr>
      </w:pPr>
    </w:p>
    <w:p w14:paraId="20ACC304" w14:textId="77777777" w:rsidR="00C625FF" w:rsidRPr="00DC6819" w:rsidRDefault="00C625FF" w:rsidP="00C625FF">
      <w:pPr>
        <w:rPr>
          <w:rFonts w:ascii="Arial" w:hAnsi="Arial" w:cs="Arial"/>
          <w:iCs/>
        </w:rPr>
      </w:pPr>
      <w:r w:rsidRPr="00DC6819">
        <w:rPr>
          <w:rFonts w:ascii="Arial" w:hAnsi="Arial" w:cs="Arial"/>
          <w:b/>
          <w:bCs/>
          <w:iCs/>
        </w:rPr>
        <w:t>Randvoorwaarden</w:t>
      </w:r>
    </w:p>
    <w:p w14:paraId="1EC23C35" w14:textId="77777777" w:rsidR="00C625FF" w:rsidRPr="00DC6819" w:rsidRDefault="00C625FF" w:rsidP="00C625FF">
      <w:pPr>
        <w:numPr>
          <w:ilvl w:val="0"/>
          <w:numId w:val="2"/>
        </w:numPr>
        <w:rPr>
          <w:rFonts w:ascii="Arial" w:hAnsi="Arial" w:cs="Arial"/>
          <w:iCs/>
        </w:rPr>
      </w:pPr>
      <w:r w:rsidRPr="00DC6819">
        <w:rPr>
          <w:rFonts w:ascii="Arial" w:hAnsi="Arial" w:cs="Arial"/>
          <w:iCs/>
        </w:rPr>
        <w:t>Zorg voor voldoende kennis en kunde (bijvoorbeeld een CASPIR-cursus als basis en door regelmatig CASPIR Module 6 en/of CASPIR ONLINE te volgen)</w:t>
      </w:r>
    </w:p>
    <w:p w14:paraId="1C8C893C" w14:textId="77777777" w:rsidR="00C625FF" w:rsidRPr="00DC6819" w:rsidRDefault="00C625FF" w:rsidP="00C625FF">
      <w:pPr>
        <w:numPr>
          <w:ilvl w:val="0"/>
          <w:numId w:val="2"/>
        </w:numPr>
        <w:rPr>
          <w:rFonts w:ascii="Arial" w:hAnsi="Arial" w:cs="Arial"/>
          <w:iCs/>
        </w:rPr>
      </w:pPr>
      <w:r w:rsidRPr="00DC6819">
        <w:rPr>
          <w:rFonts w:ascii="Arial" w:hAnsi="Arial" w:cs="Arial"/>
          <w:iCs/>
        </w:rPr>
        <w:t>Zorg voor de laatste update van de spiro-software</w:t>
      </w:r>
    </w:p>
    <w:p w14:paraId="56797D51" w14:textId="77777777" w:rsidR="00C625FF" w:rsidRPr="00DC6819" w:rsidRDefault="00C625FF" w:rsidP="00C625FF">
      <w:pPr>
        <w:numPr>
          <w:ilvl w:val="0"/>
          <w:numId w:val="2"/>
        </w:numPr>
        <w:rPr>
          <w:rFonts w:ascii="Arial" w:hAnsi="Arial" w:cs="Arial"/>
          <w:iCs/>
        </w:rPr>
      </w:pPr>
      <w:r w:rsidRPr="00DC6819">
        <w:rPr>
          <w:rFonts w:ascii="Arial" w:hAnsi="Arial" w:cs="Arial"/>
          <w:iCs/>
        </w:rPr>
        <w:t>Zorg dat de spirometer goed is ingesteld, controleer dit</w:t>
      </w:r>
    </w:p>
    <w:p w14:paraId="0DC960F3" w14:textId="77777777" w:rsidR="00C625FF" w:rsidRPr="00DC6819" w:rsidRDefault="00C625FF" w:rsidP="00C625FF">
      <w:pPr>
        <w:numPr>
          <w:ilvl w:val="0"/>
          <w:numId w:val="2"/>
        </w:numPr>
        <w:rPr>
          <w:rFonts w:ascii="Arial" w:hAnsi="Arial" w:cs="Arial"/>
          <w:iCs/>
        </w:rPr>
      </w:pPr>
      <w:r w:rsidRPr="00DC6819">
        <w:rPr>
          <w:rFonts w:ascii="Arial" w:hAnsi="Arial" w:cs="Arial"/>
          <w:iCs/>
        </w:rPr>
        <w:t>Zorg dat de spirometer regelmatig geijkt wordt (zie de eisen, www.cahag.nl)</w:t>
      </w:r>
    </w:p>
    <w:p w14:paraId="0198F990" w14:textId="77777777" w:rsidR="00C625FF" w:rsidRPr="00DC6819" w:rsidRDefault="00C625FF" w:rsidP="00C625FF">
      <w:pPr>
        <w:rPr>
          <w:rFonts w:ascii="Arial" w:hAnsi="Arial" w:cs="Arial"/>
          <w:iCs/>
        </w:rPr>
      </w:pPr>
    </w:p>
    <w:p w14:paraId="64AAAE07" w14:textId="77777777" w:rsidR="00C625FF" w:rsidRPr="00DC6819" w:rsidRDefault="00C625FF" w:rsidP="00C625FF">
      <w:pPr>
        <w:rPr>
          <w:rFonts w:ascii="Arial" w:hAnsi="Arial" w:cs="Arial"/>
          <w:b/>
          <w:bCs/>
          <w:iCs/>
        </w:rPr>
      </w:pPr>
    </w:p>
    <w:p w14:paraId="02E31C89" w14:textId="77777777" w:rsidR="00C625FF" w:rsidRPr="00DC6819" w:rsidRDefault="00C625FF" w:rsidP="00C625FF">
      <w:pPr>
        <w:rPr>
          <w:rFonts w:ascii="Arial" w:hAnsi="Arial" w:cs="Arial"/>
          <w:iCs/>
        </w:rPr>
      </w:pPr>
      <w:r w:rsidRPr="00DC6819">
        <w:rPr>
          <w:rFonts w:ascii="Arial" w:hAnsi="Arial" w:cs="Arial"/>
          <w:b/>
          <w:bCs/>
          <w:iCs/>
        </w:rPr>
        <w:t>Benodigdheden</w:t>
      </w:r>
    </w:p>
    <w:p w14:paraId="5DCA787A" w14:textId="77777777" w:rsidR="00C625FF" w:rsidRPr="00DC6819" w:rsidRDefault="00C625FF" w:rsidP="00C625FF">
      <w:pPr>
        <w:numPr>
          <w:ilvl w:val="0"/>
          <w:numId w:val="3"/>
        </w:numPr>
        <w:rPr>
          <w:rFonts w:ascii="Arial" w:hAnsi="Arial" w:cs="Arial"/>
          <w:iCs/>
        </w:rPr>
      </w:pPr>
      <w:r w:rsidRPr="00DC6819">
        <w:rPr>
          <w:rFonts w:ascii="Arial" w:hAnsi="Arial" w:cs="Arial"/>
          <w:iCs/>
        </w:rPr>
        <w:t>Meetlat</w:t>
      </w:r>
    </w:p>
    <w:p w14:paraId="3B7CCFD1" w14:textId="77777777" w:rsidR="00C625FF" w:rsidRPr="00DC6819" w:rsidRDefault="00C625FF" w:rsidP="00C625FF">
      <w:pPr>
        <w:numPr>
          <w:ilvl w:val="0"/>
          <w:numId w:val="3"/>
        </w:numPr>
        <w:rPr>
          <w:rFonts w:ascii="Arial" w:hAnsi="Arial" w:cs="Arial"/>
          <w:iCs/>
        </w:rPr>
      </w:pPr>
      <w:r w:rsidRPr="00DC6819">
        <w:rPr>
          <w:rFonts w:ascii="Arial" w:hAnsi="Arial" w:cs="Arial"/>
          <w:iCs/>
        </w:rPr>
        <w:t>Spirometer</w:t>
      </w:r>
    </w:p>
    <w:p w14:paraId="3E3D5A32" w14:textId="77777777" w:rsidR="00C625FF" w:rsidRPr="00DC6819" w:rsidRDefault="00C625FF" w:rsidP="00C625FF">
      <w:pPr>
        <w:numPr>
          <w:ilvl w:val="0"/>
          <w:numId w:val="3"/>
        </w:numPr>
        <w:rPr>
          <w:rFonts w:ascii="Arial" w:hAnsi="Arial" w:cs="Arial"/>
          <w:iCs/>
        </w:rPr>
      </w:pPr>
      <w:r w:rsidRPr="00DC6819">
        <w:rPr>
          <w:rFonts w:ascii="Arial" w:hAnsi="Arial" w:cs="Arial"/>
          <w:iCs/>
        </w:rPr>
        <w:t>Neusklem</w:t>
      </w:r>
    </w:p>
    <w:p w14:paraId="52B9FEC3" w14:textId="77777777" w:rsidR="00C625FF" w:rsidRPr="00DC6819" w:rsidRDefault="00C625FF" w:rsidP="00C625FF">
      <w:pPr>
        <w:numPr>
          <w:ilvl w:val="0"/>
          <w:numId w:val="3"/>
        </w:numPr>
        <w:rPr>
          <w:rFonts w:ascii="Arial" w:hAnsi="Arial" w:cs="Arial"/>
          <w:iCs/>
        </w:rPr>
      </w:pPr>
      <w:r w:rsidRPr="00DC6819">
        <w:rPr>
          <w:rFonts w:ascii="Arial" w:hAnsi="Arial" w:cs="Arial"/>
          <w:iCs/>
        </w:rPr>
        <w:t>Mondstuk</w:t>
      </w:r>
    </w:p>
    <w:p w14:paraId="446F6D6F" w14:textId="77777777" w:rsidR="00C625FF" w:rsidRPr="00DC6819" w:rsidRDefault="00C625FF" w:rsidP="00C625FF">
      <w:pPr>
        <w:numPr>
          <w:ilvl w:val="0"/>
          <w:numId w:val="3"/>
        </w:numPr>
        <w:rPr>
          <w:rFonts w:ascii="Arial" w:hAnsi="Arial" w:cs="Arial"/>
          <w:iCs/>
        </w:rPr>
      </w:pPr>
      <w:r w:rsidRPr="00DC6819">
        <w:rPr>
          <w:rFonts w:ascii="Arial" w:hAnsi="Arial" w:cs="Arial"/>
          <w:iCs/>
        </w:rPr>
        <w:t>Bij diagnostische test: luchtwegverwijders; dosisaerosol en voorzetkamer</w:t>
      </w:r>
    </w:p>
    <w:p w14:paraId="01C61910" w14:textId="77777777" w:rsidR="00C625FF" w:rsidRPr="00DC6819" w:rsidRDefault="00C625FF" w:rsidP="00C625FF">
      <w:pPr>
        <w:numPr>
          <w:ilvl w:val="0"/>
          <w:numId w:val="3"/>
        </w:numPr>
        <w:rPr>
          <w:rFonts w:ascii="Arial" w:hAnsi="Arial" w:cs="Arial"/>
          <w:iCs/>
        </w:rPr>
      </w:pPr>
      <w:r w:rsidRPr="00DC6819">
        <w:rPr>
          <w:rFonts w:ascii="Arial" w:hAnsi="Arial" w:cs="Arial"/>
          <w:iCs/>
        </w:rPr>
        <w:t>Registratiemateriaal (bijvoorbeeld beoordelingsformulier)</w:t>
      </w:r>
    </w:p>
    <w:p w14:paraId="34B2D6F8" w14:textId="202C80A7" w:rsidR="00C625FF" w:rsidRDefault="00C625FF" w:rsidP="00C625FF">
      <w:pPr>
        <w:rPr>
          <w:rFonts w:ascii="Arial" w:hAnsi="Arial" w:cs="Arial"/>
          <w:iCs/>
        </w:rPr>
      </w:pPr>
    </w:p>
    <w:p w14:paraId="4BEDB38C" w14:textId="5FF5C271" w:rsidR="00C625FF" w:rsidRDefault="002C021D" w:rsidP="002C021D">
      <w:pPr>
        <w:pStyle w:val="Kop2"/>
      </w:pPr>
      <w:bookmarkStart w:id="7" w:name="_Toc246758919"/>
      <w:bookmarkStart w:id="8" w:name="_Toc188648086"/>
      <w:bookmarkEnd w:id="7"/>
      <w:r>
        <w:t xml:space="preserve">3. </w:t>
      </w:r>
      <w:r w:rsidR="00C625FF" w:rsidRPr="00DC6819">
        <w:t>Activiteitentabel</w:t>
      </w:r>
      <w:bookmarkEnd w:id="8"/>
      <w:r w:rsidR="00C625FF" w:rsidRPr="00DC6819">
        <w:t xml:space="preserve"> </w:t>
      </w:r>
    </w:p>
    <w:p w14:paraId="681388A9" w14:textId="77777777" w:rsidR="002C021D" w:rsidRPr="002C021D" w:rsidRDefault="002C021D" w:rsidP="002C021D"/>
    <w:tbl>
      <w:tblPr>
        <w:tblW w:w="7853" w:type="dxa"/>
        <w:tblCellSpacing w:w="0" w:type="dxa"/>
        <w:tblInd w:w="-8" w:type="dxa"/>
        <w:tblBorders>
          <w:top w:val="outset" w:sz="6" w:space="0" w:color="00000A"/>
          <w:left w:val="outset" w:sz="6" w:space="0" w:color="00000A"/>
          <w:bottom w:val="outset" w:sz="6" w:space="0" w:color="00000A"/>
          <w:right w:val="outset" w:sz="6" w:space="0" w:color="00000A"/>
        </w:tblBorders>
        <w:tblCellMar>
          <w:top w:w="75" w:type="dxa"/>
          <w:left w:w="75" w:type="dxa"/>
          <w:bottom w:w="75" w:type="dxa"/>
          <w:right w:w="75" w:type="dxa"/>
        </w:tblCellMar>
        <w:tblLook w:val="04A0" w:firstRow="1" w:lastRow="0" w:firstColumn="1" w:lastColumn="0" w:noHBand="0" w:noVBand="1"/>
      </w:tblPr>
      <w:tblGrid>
        <w:gridCol w:w="3192"/>
        <w:gridCol w:w="1281"/>
        <w:gridCol w:w="1281"/>
        <w:gridCol w:w="1281"/>
        <w:gridCol w:w="818"/>
      </w:tblGrid>
      <w:tr w:rsidR="00C625FF" w:rsidRPr="00DC6819" w14:paraId="2C845B35" w14:textId="77777777" w:rsidTr="00004BC1">
        <w:trPr>
          <w:cantSplit/>
          <w:trHeight w:val="135"/>
          <w:tblCellSpacing w:w="0" w:type="dxa"/>
        </w:trPr>
        <w:tc>
          <w:tcPr>
            <w:tcW w:w="3192" w:type="dxa"/>
            <w:tcBorders>
              <w:top w:val="outset" w:sz="6" w:space="0" w:color="00000A"/>
              <w:left w:val="outset" w:sz="6" w:space="0" w:color="00000A"/>
              <w:bottom w:val="outset" w:sz="6" w:space="0" w:color="00000A"/>
              <w:right w:val="outset" w:sz="6" w:space="0" w:color="00000A"/>
            </w:tcBorders>
            <w:hideMark/>
          </w:tcPr>
          <w:p w14:paraId="790DD853" w14:textId="77777777" w:rsidR="00C625FF" w:rsidRPr="00DC6819" w:rsidRDefault="00C625FF" w:rsidP="00004BC1">
            <w:pPr>
              <w:rPr>
                <w:rFonts w:ascii="Arial" w:hAnsi="Arial" w:cs="Arial"/>
                <w:iCs/>
              </w:rPr>
            </w:pPr>
            <w:r w:rsidRPr="00DC6819">
              <w:rPr>
                <w:rFonts w:ascii="Arial" w:hAnsi="Arial" w:cs="Arial"/>
                <w:b/>
                <w:bCs/>
                <w:iCs/>
              </w:rPr>
              <w:t>Verantwoordelijkheden:</w:t>
            </w:r>
          </w:p>
        </w:tc>
        <w:tc>
          <w:tcPr>
            <w:tcW w:w="1281" w:type="dxa"/>
            <w:tcBorders>
              <w:top w:val="outset" w:sz="6" w:space="0" w:color="00000A"/>
              <w:left w:val="outset" w:sz="6" w:space="0" w:color="00000A"/>
              <w:bottom w:val="outset" w:sz="6" w:space="0" w:color="00000A"/>
              <w:right w:val="outset" w:sz="6" w:space="0" w:color="00000A"/>
            </w:tcBorders>
            <w:hideMark/>
          </w:tcPr>
          <w:p w14:paraId="2330D985" w14:textId="77777777" w:rsidR="00C625FF" w:rsidRPr="00DC6819" w:rsidRDefault="00C625FF" w:rsidP="00004BC1">
            <w:pPr>
              <w:rPr>
                <w:rFonts w:ascii="Arial" w:hAnsi="Arial" w:cs="Arial"/>
                <w:iCs/>
              </w:rPr>
            </w:pPr>
            <w:r w:rsidRPr="00DC6819">
              <w:rPr>
                <w:rFonts w:ascii="Arial" w:hAnsi="Arial" w:cs="Arial"/>
                <w:b/>
                <w:bCs/>
                <w:iCs/>
              </w:rPr>
              <w:t>B</w:t>
            </w:r>
            <w:r w:rsidRPr="00DC6819">
              <w:rPr>
                <w:rFonts w:ascii="Arial" w:hAnsi="Arial" w:cs="Arial"/>
                <w:iCs/>
              </w:rPr>
              <w:t>= beslissen</w:t>
            </w:r>
          </w:p>
        </w:tc>
        <w:tc>
          <w:tcPr>
            <w:tcW w:w="1281" w:type="dxa"/>
            <w:tcBorders>
              <w:top w:val="outset" w:sz="6" w:space="0" w:color="00000A"/>
              <w:left w:val="outset" w:sz="6" w:space="0" w:color="00000A"/>
              <w:bottom w:val="outset" w:sz="6" w:space="0" w:color="00000A"/>
              <w:right w:val="outset" w:sz="6" w:space="0" w:color="00000A"/>
            </w:tcBorders>
            <w:hideMark/>
          </w:tcPr>
          <w:p w14:paraId="2415966A" w14:textId="77777777" w:rsidR="00C625FF" w:rsidRPr="00DC6819" w:rsidRDefault="00C625FF" w:rsidP="00004BC1">
            <w:pPr>
              <w:rPr>
                <w:rFonts w:ascii="Arial" w:hAnsi="Arial" w:cs="Arial"/>
                <w:iCs/>
              </w:rPr>
            </w:pPr>
            <w:r w:rsidRPr="00DC6819">
              <w:rPr>
                <w:rFonts w:ascii="Arial" w:hAnsi="Arial" w:cs="Arial"/>
                <w:b/>
                <w:bCs/>
                <w:iCs/>
              </w:rPr>
              <w:t>U</w:t>
            </w:r>
            <w:r w:rsidRPr="00DC6819">
              <w:rPr>
                <w:rFonts w:ascii="Arial" w:hAnsi="Arial" w:cs="Arial"/>
                <w:iCs/>
              </w:rPr>
              <w:t>= uitvoeren</w:t>
            </w:r>
          </w:p>
        </w:tc>
        <w:tc>
          <w:tcPr>
            <w:tcW w:w="1281" w:type="dxa"/>
            <w:tcBorders>
              <w:top w:val="outset" w:sz="6" w:space="0" w:color="00000A"/>
              <w:left w:val="outset" w:sz="6" w:space="0" w:color="00000A"/>
              <w:bottom w:val="outset" w:sz="6" w:space="0" w:color="00000A"/>
              <w:right w:val="outset" w:sz="6" w:space="0" w:color="00000A"/>
            </w:tcBorders>
            <w:hideMark/>
          </w:tcPr>
          <w:p w14:paraId="6B3824D7" w14:textId="77777777" w:rsidR="00C625FF" w:rsidRPr="00DC6819" w:rsidRDefault="00C625FF" w:rsidP="00004BC1">
            <w:pPr>
              <w:rPr>
                <w:rFonts w:ascii="Arial" w:hAnsi="Arial" w:cs="Arial"/>
                <w:iCs/>
              </w:rPr>
            </w:pPr>
            <w:r w:rsidRPr="00DC6819">
              <w:rPr>
                <w:rFonts w:ascii="Arial" w:hAnsi="Arial" w:cs="Arial"/>
                <w:b/>
                <w:bCs/>
                <w:iCs/>
              </w:rPr>
              <w:t>O</w:t>
            </w:r>
            <w:r w:rsidRPr="00DC6819">
              <w:rPr>
                <w:rFonts w:ascii="Arial" w:hAnsi="Arial" w:cs="Arial"/>
                <w:iCs/>
              </w:rPr>
              <w:t>= ontvangen</w:t>
            </w:r>
          </w:p>
        </w:tc>
        <w:tc>
          <w:tcPr>
            <w:tcW w:w="818" w:type="dxa"/>
            <w:tcBorders>
              <w:top w:val="outset" w:sz="6" w:space="0" w:color="00000A"/>
              <w:left w:val="outset" w:sz="6" w:space="0" w:color="00000A"/>
              <w:bottom w:val="outset" w:sz="6" w:space="0" w:color="00000A"/>
              <w:right w:val="outset" w:sz="6" w:space="0" w:color="00000A"/>
            </w:tcBorders>
            <w:hideMark/>
          </w:tcPr>
          <w:p w14:paraId="63EA3F1E" w14:textId="77777777" w:rsidR="00C625FF" w:rsidRPr="00DC6819" w:rsidRDefault="00C625FF" w:rsidP="00004BC1">
            <w:pPr>
              <w:rPr>
                <w:rFonts w:ascii="Arial" w:hAnsi="Arial" w:cs="Arial"/>
                <w:iCs/>
              </w:rPr>
            </w:pPr>
            <w:r w:rsidRPr="00DC6819">
              <w:rPr>
                <w:rFonts w:ascii="Arial" w:hAnsi="Arial" w:cs="Arial"/>
                <w:b/>
                <w:bCs/>
                <w:iCs/>
              </w:rPr>
              <w:t xml:space="preserve">/ </w:t>
            </w:r>
            <w:r w:rsidRPr="00DC6819">
              <w:rPr>
                <w:rFonts w:ascii="Arial" w:hAnsi="Arial" w:cs="Arial"/>
                <w:iCs/>
              </w:rPr>
              <w:t>= en / of</w:t>
            </w:r>
          </w:p>
        </w:tc>
      </w:tr>
    </w:tbl>
    <w:p w14:paraId="6CABDD03" w14:textId="77777777" w:rsidR="00C625FF" w:rsidRPr="00DC6819" w:rsidRDefault="00C625FF" w:rsidP="00C625FF">
      <w:pPr>
        <w:rPr>
          <w:rFonts w:ascii="Arial" w:hAnsi="Arial" w:cs="Arial"/>
          <w:iCs/>
        </w:rPr>
      </w:pPr>
    </w:p>
    <w:tbl>
      <w:tblPr>
        <w:tblW w:w="9405" w:type="dxa"/>
        <w:tblCellSpacing w:w="0" w:type="dxa"/>
        <w:tblBorders>
          <w:top w:val="outset" w:sz="6" w:space="0" w:color="00000A"/>
          <w:left w:val="outset" w:sz="6" w:space="0" w:color="00000A"/>
          <w:bottom w:val="outset" w:sz="6" w:space="0" w:color="00000A"/>
          <w:right w:val="outset" w:sz="6" w:space="0" w:color="00000A"/>
        </w:tblBorders>
        <w:tblCellMar>
          <w:top w:w="75" w:type="dxa"/>
          <w:left w:w="75" w:type="dxa"/>
          <w:bottom w:w="75" w:type="dxa"/>
          <w:right w:w="75" w:type="dxa"/>
        </w:tblCellMar>
        <w:tblLook w:val="04A0" w:firstRow="1" w:lastRow="0" w:firstColumn="1" w:lastColumn="0" w:noHBand="0" w:noVBand="1"/>
      </w:tblPr>
      <w:tblGrid>
        <w:gridCol w:w="6816"/>
        <w:gridCol w:w="2589"/>
      </w:tblGrid>
      <w:tr w:rsidR="00C625FF" w:rsidRPr="00DC6819" w14:paraId="1A5655DA" w14:textId="77777777" w:rsidTr="00004BC1">
        <w:trPr>
          <w:cantSplit/>
          <w:tblCellSpacing w:w="0" w:type="dxa"/>
        </w:trPr>
        <w:tc>
          <w:tcPr>
            <w:tcW w:w="6915" w:type="dxa"/>
            <w:tcBorders>
              <w:top w:val="outset" w:sz="6" w:space="0" w:color="00000A"/>
              <w:left w:val="outset" w:sz="6" w:space="0" w:color="00000A"/>
              <w:bottom w:val="outset" w:sz="6" w:space="0" w:color="00000A"/>
              <w:right w:val="outset" w:sz="6" w:space="0" w:color="00000A"/>
            </w:tcBorders>
            <w:hideMark/>
          </w:tcPr>
          <w:p w14:paraId="184AB75A" w14:textId="77777777" w:rsidR="00C625FF" w:rsidRPr="00DC6819" w:rsidRDefault="00C625FF" w:rsidP="00004BC1">
            <w:pPr>
              <w:rPr>
                <w:rFonts w:ascii="Arial" w:hAnsi="Arial" w:cs="Arial"/>
                <w:iCs/>
              </w:rPr>
            </w:pPr>
            <w:r w:rsidRPr="00DC6819">
              <w:rPr>
                <w:rFonts w:ascii="Arial" w:hAnsi="Arial" w:cs="Arial"/>
                <w:b/>
                <w:bCs/>
                <w:iCs/>
              </w:rPr>
              <w:t xml:space="preserve">Activiteiten </w:t>
            </w:r>
            <w:r w:rsidRPr="00DC6819">
              <w:rPr>
                <w:rFonts w:ascii="Arial" w:hAnsi="Arial" w:cs="Arial"/>
                <w:b/>
                <w:bCs/>
                <w:iCs/>
              </w:rPr>
              <w:br/>
            </w:r>
            <w:r w:rsidRPr="00DC6819">
              <w:rPr>
                <w:rFonts w:ascii="Arial" w:hAnsi="Arial" w:cs="Arial"/>
                <w:i/>
                <w:iCs/>
              </w:rPr>
              <w:t>(incl. benodigdheden, voorbereiding, checklist, werkwijze, complicaties)</w:t>
            </w:r>
          </w:p>
        </w:tc>
        <w:tc>
          <w:tcPr>
            <w:tcW w:w="2145" w:type="dxa"/>
            <w:tcBorders>
              <w:top w:val="outset" w:sz="6" w:space="0" w:color="00000A"/>
              <w:left w:val="outset" w:sz="6" w:space="0" w:color="00000A"/>
              <w:bottom w:val="outset" w:sz="6" w:space="0" w:color="00000A"/>
              <w:right w:val="outset" w:sz="6" w:space="0" w:color="00000A"/>
            </w:tcBorders>
            <w:hideMark/>
          </w:tcPr>
          <w:p w14:paraId="0568A388" w14:textId="77777777" w:rsidR="00C625FF" w:rsidRPr="00DC6819" w:rsidRDefault="00C625FF" w:rsidP="00004BC1">
            <w:pPr>
              <w:rPr>
                <w:rFonts w:ascii="Arial" w:hAnsi="Arial" w:cs="Arial"/>
                <w:iCs/>
              </w:rPr>
            </w:pPr>
            <w:r w:rsidRPr="00DC6819">
              <w:rPr>
                <w:rFonts w:ascii="Arial" w:hAnsi="Arial" w:cs="Arial"/>
                <w:b/>
                <w:bCs/>
                <w:iCs/>
              </w:rPr>
              <w:t xml:space="preserve">Verantwoordelijkheden </w:t>
            </w:r>
            <w:r w:rsidRPr="00DC6819">
              <w:rPr>
                <w:rFonts w:ascii="Arial" w:hAnsi="Arial" w:cs="Arial"/>
                <w:b/>
                <w:bCs/>
                <w:iCs/>
              </w:rPr>
              <w:br/>
            </w:r>
            <w:r w:rsidRPr="00DC6819">
              <w:rPr>
                <w:rFonts w:ascii="Arial" w:hAnsi="Arial" w:cs="Arial"/>
                <w:i/>
                <w:iCs/>
              </w:rPr>
              <w:t>functie(-groep)</w:t>
            </w:r>
          </w:p>
        </w:tc>
      </w:tr>
      <w:tr w:rsidR="00C625FF" w:rsidRPr="00DC6819" w14:paraId="1BF1E375" w14:textId="77777777" w:rsidTr="00004BC1">
        <w:trPr>
          <w:cantSplit/>
          <w:tblCellSpacing w:w="0" w:type="dxa"/>
        </w:trPr>
        <w:tc>
          <w:tcPr>
            <w:tcW w:w="6915" w:type="dxa"/>
            <w:tcBorders>
              <w:top w:val="outset" w:sz="6" w:space="0" w:color="00000A"/>
              <w:left w:val="outset" w:sz="6" w:space="0" w:color="00000A"/>
              <w:bottom w:val="outset" w:sz="6" w:space="0" w:color="00000A"/>
              <w:right w:val="outset" w:sz="6" w:space="0" w:color="00000A"/>
            </w:tcBorders>
            <w:hideMark/>
          </w:tcPr>
          <w:p w14:paraId="7D283D92" w14:textId="77777777" w:rsidR="00C625FF" w:rsidRPr="00DC6819" w:rsidRDefault="00C625FF" w:rsidP="00004BC1">
            <w:pPr>
              <w:numPr>
                <w:ilvl w:val="0"/>
                <w:numId w:val="4"/>
              </w:numPr>
              <w:rPr>
                <w:rFonts w:ascii="Arial" w:hAnsi="Arial" w:cs="Arial"/>
                <w:iCs/>
              </w:rPr>
            </w:pPr>
            <w:r w:rsidRPr="00DC6819">
              <w:rPr>
                <w:rFonts w:ascii="Arial" w:hAnsi="Arial" w:cs="Arial"/>
                <w:b/>
                <w:bCs/>
                <w:iCs/>
              </w:rPr>
              <w:lastRenderedPageBreak/>
              <w:t>Voorbereiding</w:t>
            </w:r>
          </w:p>
          <w:p w14:paraId="0BCEFEC8" w14:textId="77777777" w:rsidR="00C625FF" w:rsidRPr="00DC6819" w:rsidRDefault="00C625FF" w:rsidP="00004BC1">
            <w:pPr>
              <w:numPr>
                <w:ilvl w:val="0"/>
                <w:numId w:val="5"/>
              </w:numPr>
              <w:rPr>
                <w:rFonts w:ascii="Arial" w:hAnsi="Arial" w:cs="Arial"/>
                <w:iCs/>
              </w:rPr>
            </w:pPr>
            <w:r w:rsidRPr="00DC6819">
              <w:rPr>
                <w:rFonts w:ascii="Arial" w:hAnsi="Arial" w:cs="Arial"/>
                <w:iCs/>
              </w:rPr>
              <w:t xml:space="preserve">Zorg dat de spirometer, de mondstukken en de luchtwegverwijders klaar liggen. Gebruik het </w:t>
            </w:r>
            <w:r w:rsidRPr="00DC6819">
              <w:rPr>
                <w:rFonts w:ascii="Arial" w:hAnsi="Arial" w:cs="Arial"/>
                <w:i/>
                <w:iCs/>
              </w:rPr>
              <w:t>Beoordelingsformulier Spirometrie</w:t>
            </w:r>
            <w:r w:rsidRPr="00DC6819">
              <w:rPr>
                <w:rFonts w:ascii="Arial" w:hAnsi="Arial" w:cs="Arial"/>
                <w:iCs/>
              </w:rPr>
              <w:t xml:space="preserve"> om de beoordeling en de uitslagen te noteren .</w:t>
            </w:r>
          </w:p>
          <w:p w14:paraId="1F10F222" w14:textId="77777777" w:rsidR="00C625FF" w:rsidRPr="00DC6819" w:rsidRDefault="00C625FF" w:rsidP="00004BC1">
            <w:pPr>
              <w:numPr>
                <w:ilvl w:val="0"/>
                <w:numId w:val="5"/>
              </w:numPr>
              <w:rPr>
                <w:rFonts w:ascii="Arial" w:hAnsi="Arial" w:cs="Arial"/>
                <w:iCs/>
              </w:rPr>
            </w:pPr>
            <w:r w:rsidRPr="00DC6819">
              <w:rPr>
                <w:rFonts w:ascii="Arial" w:hAnsi="Arial" w:cs="Arial"/>
                <w:iCs/>
              </w:rPr>
              <w:t>Geef de patiënt informatie over het doel van de spirometrie.</w:t>
            </w:r>
          </w:p>
          <w:p w14:paraId="6825D405" w14:textId="77777777" w:rsidR="00C625FF" w:rsidRPr="00DC6819" w:rsidRDefault="00C625FF" w:rsidP="00004BC1">
            <w:pPr>
              <w:numPr>
                <w:ilvl w:val="0"/>
                <w:numId w:val="5"/>
              </w:numPr>
              <w:rPr>
                <w:rFonts w:ascii="Arial" w:hAnsi="Arial" w:cs="Arial"/>
                <w:iCs/>
              </w:rPr>
            </w:pPr>
            <w:r w:rsidRPr="00DC6819">
              <w:rPr>
                <w:rFonts w:ascii="Arial" w:hAnsi="Arial" w:cs="Arial"/>
                <w:iCs/>
              </w:rPr>
              <w:t>Registreer leeftijd, geslacht, lichaamslengte (opgave patiënt nameten, tenzij dit in de laatste vijf jaar al eens verricht is!) en herkomst (bijvoorbeeld Kaukasisch) van de patiënt.</w:t>
            </w:r>
          </w:p>
          <w:p w14:paraId="0E43C393" w14:textId="77777777" w:rsidR="00C625FF" w:rsidRPr="00DC6819" w:rsidRDefault="00C625FF" w:rsidP="00004BC1">
            <w:pPr>
              <w:numPr>
                <w:ilvl w:val="0"/>
                <w:numId w:val="5"/>
              </w:numPr>
              <w:rPr>
                <w:rFonts w:ascii="Arial" w:hAnsi="Arial" w:cs="Arial"/>
                <w:iCs/>
              </w:rPr>
            </w:pPr>
            <w:r w:rsidRPr="00DC6819">
              <w:rPr>
                <w:rFonts w:ascii="Arial" w:hAnsi="Arial" w:cs="Arial"/>
                <w:iCs/>
              </w:rPr>
              <w:t>Vraag zo nodig (alleen bij een diagnostische longfunctie) wanneer de patiënt de laatste inhalatie van een luchtwegverwijder heeft gehad* en vraag naar recente klachtenepisoden/ exacerbaties die kunnen wijzen op een tijdelijk verlaagde longfunctie.</w:t>
            </w:r>
          </w:p>
          <w:p w14:paraId="58B28643" w14:textId="77777777" w:rsidR="00C625FF" w:rsidRPr="00DC6819" w:rsidRDefault="00C625FF" w:rsidP="00004BC1">
            <w:pPr>
              <w:numPr>
                <w:ilvl w:val="0"/>
                <w:numId w:val="5"/>
              </w:numPr>
              <w:rPr>
                <w:rFonts w:ascii="Arial" w:hAnsi="Arial" w:cs="Arial"/>
                <w:iCs/>
              </w:rPr>
            </w:pPr>
            <w:r w:rsidRPr="00DC6819">
              <w:rPr>
                <w:rFonts w:ascii="Arial" w:hAnsi="Arial" w:cs="Arial"/>
                <w:iCs/>
              </w:rPr>
              <w:t>Laat de patiënt eventuele strakke kleding losmaken/uittrekken, en een slecht passend gebit uit de mond nemen.</w:t>
            </w:r>
          </w:p>
          <w:p w14:paraId="53D5AA74" w14:textId="77777777" w:rsidR="00C625FF" w:rsidRPr="00DC6819" w:rsidRDefault="00C625FF" w:rsidP="00004BC1">
            <w:pPr>
              <w:numPr>
                <w:ilvl w:val="0"/>
                <w:numId w:val="5"/>
              </w:numPr>
              <w:rPr>
                <w:rFonts w:ascii="Arial" w:hAnsi="Arial" w:cs="Arial"/>
                <w:iCs/>
              </w:rPr>
            </w:pPr>
            <w:r w:rsidRPr="00DC6819">
              <w:rPr>
                <w:rFonts w:ascii="Arial" w:hAnsi="Arial" w:cs="Arial"/>
                <w:iCs/>
              </w:rPr>
              <w:t>Instrueer de patiënt hoe hij de test moet uitvoeren en demonstreer de test:</w:t>
            </w:r>
          </w:p>
          <w:p w14:paraId="46F9167B" w14:textId="77777777" w:rsidR="00C625FF" w:rsidRPr="00DC6819" w:rsidRDefault="00C625FF" w:rsidP="00004BC1">
            <w:pPr>
              <w:numPr>
                <w:ilvl w:val="1"/>
                <w:numId w:val="6"/>
              </w:numPr>
              <w:rPr>
                <w:rFonts w:ascii="Arial" w:hAnsi="Arial" w:cs="Arial"/>
                <w:iCs/>
              </w:rPr>
            </w:pPr>
            <w:r w:rsidRPr="00DC6819">
              <w:rPr>
                <w:rFonts w:ascii="Arial" w:hAnsi="Arial" w:cs="Arial"/>
                <w:iCs/>
              </w:rPr>
              <w:t xml:space="preserve">mondstuk met lippen en tanden omsluiten; </w:t>
            </w:r>
          </w:p>
          <w:p w14:paraId="5CE04D90" w14:textId="77777777" w:rsidR="00C625FF" w:rsidRPr="00DC6819" w:rsidRDefault="00C625FF" w:rsidP="00004BC1">
            <w:pPr>
              <w:numPr>
                <w:ilvl w:val="1"/>
                <w:numId w:val="6"/>
              </w:numPr>
              <w:rPr>
                <w:rFonts w:ascii="Arial" w:hAnsi="Arial" w:cs="Arial"/>
                <w:iCs/>
              </w:rPr>
            </w:pPr>
            <w:r w:rsidRPr="00DC6819">
              <w:rPr>
                <w:rFonts w:ascii="Arial" w:hAnsi="Arial" w:cs="Arial"/>
                <w:iCs/>
              </w:rPr>
              <w:t>rechtop zittend de test uitvoeren;</w:t>
            </w:r>
          </w:p>
          <w:p w14:paraId="240C8832" w14:textId="77777777" w:rsidR="00C625FF" w:rsidRPr="00DC6819" w:rsidRDefault="00C625FF" w:rsidP="00004BC1">
            <w:pPr>
              <w:numPr>
                <w:ilvl w:val="1"/>
                <w:numId w:val="6"/>
              </w:numPr>
              <w:rPr>
                <w:rFonts w:ascii="Arial" w:hAnsi="Arial" w:cs="Arial"/>
                <w:iCs/>
              </w:rPr>
            </w:pPr>
            <w:r w:rsidRPr="00DC6819">
              <w:rPr>
                <w:rFonts w:ascii="Arial" w:hAnsi="Arial" w:cs="Arial"/>
                <w:iCs/>
              </w:rPr>
              <w:t>blaasopening niet met de tong afsluiten;</w:t>
            </w:r>
          </w:p>
          <w:p w14:paraId="0FD1BBCF" w14:textId="77777777" w:rsidR="00C625FF" w:rsidRPr="00DC6819" w:rsidRDefault="00C625FF" w:rsidP="00004BC1">
            <w:pPr>
              <w:numPr>
                <w:ilvl w:val="1"/>
                <w:numId w:val="6"/>
              </w:numPr>
              <w:rPr>
                <w:rFonts w:ascii="Arial" w:hAnsi="Arial" w:cs="Arial"/>
                <w:iCs/>
              </w:rPr>
            </w:pPr>
            <w:r w:rsidRPr="00DC6819">
              <w:rPr>
                <w:rFonts w:ascii="Arial" w:hAnsi="Arial" w:cs="Arial"/>
                <w:iCs/>
              </w:rPr>
              <w:t>maximale inspiratie;</w:t>
            </w:r>
          </w:p>
          <w:p w14:paraId="7C1EBF46" w14:textId="77777777" w:rsidR="00C625FF" w:rsidRPr="00DC6819" w:rsidRDefault="00C625FF" w:rsidP="00004BC1">
            <w:pPr>
              <w:numPr>
                <w:ilvl w:val="1"/>
                <w:numId w:val="6"/>
              </w:numPr>
              <w:rPr>
                <w:rFonts w:ascii="Arial" w:hAnsi="Arial" w:cs="Arial"/>
                <w:iCs/>
              </w:rPr>
            </w:pPr>
            <w:r w:rsidRPr="00DC6819">
              <w:rPr>
                <w:rFonts w:ascii="Arial" w:hAnsi="Arial" w:cs="Arial"/>
                <w:iCs/>
              </w:rPr>
              <w:t>vervolgens een snelle, krachtige, vloeiende en volledige expiratie van minimaal 6 seconden;</w:t>
            </w:r>
          </w:p>
          <w:p w14:paraId="429CE0C8" w14:textId="77777777" w:rsidR="00C625FF" w:rsidRPr="00DC6819" w:rsidRDefault="00C625FF" w:rsidP="00004BC1">
            <w:pPr>
              <w:numPr>
                <w:ilvl w:val="1"/>
                <w:numId w:val="6"/>
              </w:numPr>
              <w:rPr>
                <w:rFonts w:ascii="Arial" w:hAnsi="Arial" w:cs="Arial"/>
                <w:iCs/>
              </w:rPr>
            </w:pPr>
            <w:r w:rsidRPr="00DC6819">
              <w:rPr>
                <w:rFonts w:ascii="Arial" w:hAnsi="Arial" w:cs="Arial"/>
                <w:iCs/>
              </w:rPr>
              <w:t>ten slotte een snelle, krachtige en volledige inspiratie;</w:t>
            </w:r>
          </w:p>
          <w:p w14:paraId="17683858" w14:textId="77777777" w:rsidR="00C625FF" w:rsidRPr="00DC6819" w:rsidRDefault="00C625FF" w:rsidP="00004BC1">
            <w:pPr>
              <w:numPr>
                <w:ilvl w:val="1"/>
                <w:numId w:val="6"/>
              </w:numPr>
              <w:rPr>
                <w:rFonts w:ascii="Arial" w:hAnsi="Arial" w:cs="Arial"/>
                <w:iCs/>
              </w:rPr>
            </w:pPr>
            <w:r w:rsidRPr="00DC6819">
              <w:rPr>
                <w:rFonts w:ascii="Arial" w:hAnsi="Arial" w:cs="Arial"/>
                <w:iCs/>
              </w:rPr>
              <w:t>hoesten proberen te vermijden met name tijdens de eerste seconden;</w:t>
            </w:r>
          </w:p>
          <w:p w14:paraId="144639B9" w14:textId="77777777" w:rsidR="00C625FF" w:rsidRPr="00DC6819" w:rsidRDefault="00C625FF" w:rsidP="00004BC1">
            <w:pPr>
              <w:numPr>
                <w:ilvl w:val="1"/>
                <w:numId w:val="6"/>
              </w:numPr>
              <w:rPr>
                <w:rFonts w:ascii="Arial" w:hAnsi="Arial" w:cs="Arial"/>
                <w:iCs/>
              </w:rPr>
            </w:pPr>
            <w:r w:rsidRPr="00DC6819">
              <w:rPr>
                <w:rFonts w:ascii="Arial" w:hAnsi="Arial" w:cs="Arial"/>
                <w:iCs/>
              </w:rPr>
              <w:t>let op handhaving rechte houding.</w:t>
            </w:r>
          </w:p>
          <w:p w14:paraId="6521390F" w14:textId="77777777" w:rsidR="00C625FF" w:rsidRPr="00DC6819" w:rsidRDefault="00C625FF" w:rsidP="00004BC1">
            <w:pPr>
              <w:numPr>
                <w:ilvl w:val="0"/>
                <w:numId w:val="7"/>
              </w:numPr>
              <w:rPr>
                <w:rFonts w:ascii="Arial" w:hAnsi="Arial" w:cs="Arial"/>
                <w:iCs/>
              </w:rPr>
            </w:pPr>
            <w:r w:rsidRPr="00DC6819">
              <w:rPr>
                <w:rFonts w:ascii="Arial" w:hAnsi="Arial" w:cs="Arial"/>
                <w:iCs/>
              </w:rPr>
              <w:t>Samengevat:</w:t>
            </w:r>
          </w:p>
          <w:p w14:paraId="4696DFE5" w14:textId="77777777" w:rsidR="00C625FF" w:rsidRPr="00DC6819" w:rsidRDefault="00C625FF" w:rsidP="00004BC1">
            <w:pPr>
              <w:numPr>
                <w:ilvl w:val="1"/>
                <w:numId w:val="8"/>
              </w:numPr>
              <w:rPr>
                <w:rFonts w:ascii="Arial" w:hAnsi="Arial" w:cs="Arial"/>
                <w:iCs/>
              </w:rPr>
            </w:pPr>
            <w:r w:rsidRPr="00DC6819">
              <w:rPr>
                <w:rFonts w:ascii="Arial" w:hAnsi="Arial" w:cs="Arial"/>
                <w:iCs/>
              </w:rPr>
              <w:t xml:space="preserve">rustig in- en uitademen; </w:t>
            </w:r>
          </w:p>
          <w:p w14:paraId="2518402A" w14:textId="77777777" w:rsidR="00C625FF" w:rsidRPr="00DC6819" w:rsidRDefault="00C625FF" w:rsidP="00004BC1">
            <w:pPr>
              <w:numPr>
                <w:ilvl w:val="1"/>
                <w:numId w:val="8"/>
              </w:numPr>
              <w:rPr>
                <w:rFonts w:ascii="Arial" w:hAnsi="Arial" w:cs="Arial"/>
                <w:iCs/>
              </w:rPr>
            </w:pPr>
            <w:r w:rsidRPr="00DC6819">
              <w:rPr>
                <w:rFonts w:ascii="Arial" w:hAnsi="Arial" w:cs="Arial"/>
                <w:iCs/>
              </w:rPr>
              <w:t>zo diep mogelijk inademen;</w:t>
            </w:r>
          </w:p>
          <w:p w14:paraId="2E625B48" w14:textId="77777777" w:rsidR="00C625FF" w:rsidRPr="00DC6819" w:rsidRDefault="00C625FF" w:rsidP="00004BC1">
            <w:pPr>
              <w:numPr>
                <w:ilvl w:val="1"/>
                <w:numId w:val="8"/>
              </w:numPr>
              <w:rPr>
                <w:rFonts w:ascii="Arial" w:hAnsi="Arial" w:cs="Arial"/>
                <w:iCs/>
              </w:rPr>
            </w:pPr>
            <w:r w:rsidRPr="00DC6819">
              <w:rPr>
                <w:rFonts w:ascii="Arial" w:hAnsi="Arial" w:cs="Arial"/>
                <w:iCs/>
              </w:rPr>
              <w:t>hard uitblazen;</w:t>
            </w:r>
          </w:p>
          <w:p w14:paraId="0E54B2B3" w14:textId="77777777" w:rsidR="00C625FF" w:rsidRPr="00DC6819" w:rsidRDefault="00C625FF" w:rsidP="00004BC1">
            <w:pPr>
              <w:numPr>
                <w:ilvl w:val="1"/>
                <w:numId w:val="8"/>
              </w:numPr>
              <w:rPr>
                <w:rFonts w:ascii="Arial" w:hAnsi="Arial" w:cs="Arial"/>
                <w:iCs/>
              </w:rPr>
            </w:pPr>
            <w:r w:rsidRPr="00DC6819">
              <w:rPr>
                <w:rFonts w:ascii="Arial" w:hAnsi="Arial" w:cs="Arial"/>
                <w:iCs/>
              </w:rPr>
              <w:t>helemaal leeg blazen;</w:t>
            </w:r>
          </w:p>
          <w:p w14:paraId="625832D3" w14:textId="77777777" w:rsidR="00C625FF" w:rsidRPr="00DC6819" w:rsidRDefault="00C625FF" w:rsidP="00004BC1">
            <w:pPr>
              <w:numPr>
                <w:ilvl w:val="1"/>
                <w:numId w:val="8"/>
              </w:numPr>
              <w:rPr>
                <w:rFonts w:ascii="Arial" w:hAnsi="Arial" w:cs="Arial"/>
                <w:iCs/>
              </w:rPr>
            </w:pPr>
            <w:r w:rsidRPr="00DC6819">
              <w:rPr>
                <w:rFonts w:ascii="Arial" w:hAnsi="Arial" w:cs="Arial"/>
                <w:iCs/>
              </w:rPr>
              <w:t>weer diep inademen.</w:t>
            </w:r>
          </w:p>
          <w:p w14:paraId="6CA2B286" w14:textId="77777777" w:rsidR="00C625FF" w:rsidRPr="00DC6819" w:rsidRDefault="00C625FF" w:rsidP="00004BC1">
            <w:pPr>
              <w:rPr>
                <w:rFonts w:ascii="Arial" w:hAnsi="Arial" w:cs="Arial"/>
                <w:iCs/>
              </w:rPr>
            </w:pPr>
          </w:p>
          <w:p w14:paraId="38A7B1C5" w14:textId="77777777" w:rsidR="00C625FF" w:rsidRPr="00DC6819" w:rsidRDefault="00C625FF" w:rsidP="00004BC1">
            <w:pPr>
              <w:rPr>
                <w:rFonts w:ascii="Arial" w:hAnsi="Arial" w:cs="Arial"/>
                <w:iCs/>
              </w:rPr>
            </w:pPr>
            <w:r w:rsidRPr="00DC6819">
              <w:rPr>
                <w:rFonts w:ascii="Arial" w:hAnsi="Arial" w:cs="Arial"/>
                <w:iCs/>
              </w:rPr>
              <w:lastRenderedPageBreak/>
              <w:t>* De patiënt mag 8 uur van tevoren geen kortwerkende en 12 uur van tevoren geen langwerkende luchtwegverwijders hebben gebruikt. Is dat wel het geval, stel de spirometrie dan uit. Overweeg ook uitstel van de test als de patiënt in het afgelopen uur gerookt heeft.</w:t>
            </w:r>
          </w:p>
        </w:tc>
        <w:tc>
          <w:tcPr>
            <w:tcW w:w="2145" w:type="dxa"/>
            <w:tcBorders>
              <w:top w:val="outset" w:sz="6" w:space="0" w:color="00000A"/>
              <w:left w:val="outset" w:sz="6" w:space="0" w:color="00000A"/>
              <w:bottom w:val="outset" w:sz="6" w:space="0" w:color="00000A"/>
              <w:right w:val="outset" w:sz="6" w:space="0" w:color="00000A"/>
            </w:tcBorders>
            <w:hideMark/>
          </w:tcPr>
          <w:p w14:paraId="145BAC69" w14:textId="77777777" w:rsidR="00C625FF" w:rsidRPr="00DC6819" w:rsidRDefault="00C625FF" w:rsidP="00004BC1">
            <w:pPr>
              <w:rPr>
                <w:rFonts w:ascii="Arial" w:hAnsi="Arial" w:cs="Arial"/>
                <w:iCs/>
              </w:rPr>
            </w:pPr>
            <w:r w:rsidRPr="00DC6819">
              <w:rPr>
                <w:rFonts w:ascii="Arial" w:hAnsi="Arial" w:cs="Arial"/>
                <w:iCs/>
              </w:rPr>
              <w:lastRenderedPageBreak/>
              <w:t>POH-S</w:t>
            </w:r>
          </w:p>
        </w:tc>
      </w:tr>
      <w:tr w:rsidR="00C625FF" w:rsidRPr="00DC6819" w14:paraId="4D94D8DC" w14:textId="77777777" w:rsidTr="00004BC1">
        <w:trPr>
          <w:tblCellSpacing w:w="0" w:type="dxa"/>
        </w:trPr>
        <w:tc>
          <w:tcPr>
            <w:tcW w:w="6915" w:type="dxa"/>
            <w:tcBorders>
              <w:top w:val="outset" w:sz="6" w:space="0" w:color="00000A"/>
              <w:left w:val="outset" w:sz="6" w:space="0" w:color="00000A"/>
              <w:bottom w:val="outset" w:sz="6" w:space="0" w:color="00000A"/>
              <w:right w:val="outset" w:sz="6" w:space="0" w:color="00000A"/>
            </w:tcBorders>
            <w:hideMark/>
          </w:tcPr>
          <w:p w14:paraId="29AFB288" w14:textId="77777777" w:rsidR="00C625FF" w:rsidRPr="00DC6819" w:rsidRDefault="00C625FF" w:rsidP="00004BC1">
            <w:pPr>
              <w:numPr>
                <w:ilvl w:val="0"/>
                <w:numId w:val="9"/>
              </w:numPr>
              <w:rPr>
                <w:rFonts w:ascii="Arial" w:hAnsi="Arial" w:cs="Arial"/>
                <w:iCs/>
              </w:rPr>
            </w:pPr>
            <w:r w:rsidRPr="00DC6819">
              <w:rPr>
                <w:rFonts w:ascii="Arial" w:hAnsi="Arial" w:cs="Arial"/>
                <w:b/>
                <w:bCs/>
                <w:iCs/>
              </w:rPr>
              <w:t xml:space="preserve">Uitvoering </w:t>
            </w:r>
          </w:p>
          <w:p w14:paraId="5460D9A1" w14:textId="77777777" w:rsidR="00C625FF" w:rsidRPr="00DC6819" w:rsidRDefault="00C625FF" w:rsidP="00004BC1">
            <w:pPr>
              <w:numPr>
                <w:ilvl w:val="0"/>
                <w:numId w:val="10"/>
              </w:numPr>
              <w:rPr>
                <w:rFonts w:ascii="Arial" w:hAnsi="Arial" w:cs="Arial"/>
                <w:iCs/>
              </w:rPr>
            </w:pPr>
            <w:r w:rsidRPr="00DC6819">
              <w:rPr>
                <w:rFonts w:ascii="Arial" w:hAnsi="Arial" w:cs="Arial"/>
                <w:iCs/>
              </w:rPr>
              <w:t>Vraag de patiënt om rechtop te zitten, breng een neusklem aan en laat hem het mondstuk in de mond nemen.</w:t>
            </w:r>
          </w:p>
          <w:p w14:paraId="2289E79B" w14:textId="77777777" w:rsidR="00C625FF" w:rsidRPr="00DC6819" w:rsidRDefault="00C625FF" w:rsidP="00004BC1">
            <w:pPr>
              <w:numPr>
                <w:ilvl w:val="0"/>
                <w:numId w:val="10"/>
              </w:numPr>
              <w:rPr>
                <w:rFonts w:ascii="Arial" w:hAnsi="Arial" w:cs="Arial"/>
                <w:iCs/>
              </w:rPr>
            </w:pPr>
            <w:r w:rsidRPr="00DC6819">
              <w:rPr>
                <w:rFonts w:ascii="Arial" w:hAnsi="Arial" w:cs="Arial"/>
                <w:iCs/>
              </w:rPr>
              <w:t>Laat een volledige geforceerde ademmanoeuvre uitvoeren:</w:t>
            </w:r>
          </w:p>
          <w:p w14:paraId="1F86F14A" w14:textId="77777777" w:rsidR="00C625FF" w:rsidRPr="00DC6819" w:rsidRDefault="00C625FF" w:rsidP="00004BC1">
            <w:pPr>
              <w:numPr>
                <w:ilvl w:val="1"/>
                <w:numId w:val="10"/>
              </w:numPr>
              <w:rPr>
                <w:rFonts w:ascii="Arial" w:hAnsi="Arial" w:cs="Arial"/>
                <w:iCs/>
              </w:rPr>
            </w:pPr>
            <w:r w:rsidRPr="00DC6819">
              <w:rPr>
                <w:rFonts w:ascii="Arial" w:hAnsi="Arial" w:cs="Arial"/>
                <w:iCs/>
              </w:rPr>
              <w:t>eerst maximale inspiratie (niet langer dan 1 sec. vasthouden);</w:t>
            </w:r>
          </w:p>
          <w:p w14:paraId="16E35E68" w14:textId="77777777" w:rsidR="00C625FF" w:rsidRPr="00DC6819" w:rsidRDefault="00C625FF" w:rsidP="00004BC1">
            <w:pPr>
              <w:numPr>
                <w:ilvl w:val="1"/>
                <w:numId w:val="10"/>
              </w:numPr>
              <w:rPr>
                <w:rFonts w:ascii="Arial" w:hAnsi="Arial" w:cs="Arial"/>
                <w:iCs/>
              </w:rPr>
            </w:pPr>
            <w:r w:rsidRPr="00DC6819">
              <w:rPr>
                <w:rFonts w:ascii="Arial" w:hAnsi="Arial" w:cs="Arial"/>
                <w:iCs/>
              </w:rPr>
              <w:t>vervolgens een snelle, krachtige, vloeiende en volledige expiratie;</w:t>
            </w:r>
          </w:p>
          <w:p w14:paraId="2BA969F0" w14:textId="77777777" w:rsidR="00C625FF" w:rsidRPr="00DC6819" w:rsidRDefault="00C625FF" w:rsidP="00004BC1">
            <w:pPr>
              <w:numPr>
                <w:ilvl w:val="1"/>
                <w:numId w:val="10"/>
              </w:numPr>
              <w:rPr>
                <w:rFonts w:ascii="Arial" w:hAnsi="Arial" w:cs="Arial"/>
                <w:iCs/>
              </w:rPr>
            </w:pPr>
            <w:r w:rsidRPr="00DC6819">
              <w:rPr>
                <w:rFonts w:ascii="Arial" w:hAnsi="Arial" w:cs="Arial"/>
                <w:iCs/>
              </w:rPr>
              <w:t>wanneer de spirometer inspiratie registreert kunt u eventueel een snelle, krachtige en volledige inspiratie vragen (dit is niet strikt noodzakelijk voor de beoordeling van de testuitvoering of voor de diagnostische beoordeling).</w:t>
            </w:r>
          </w:p>
          <w:p w14:paraId="1D51F1D5" w14:textId="77777777" w:rsidR="00C625FF" w:rsidRPr="00DC6819" w:rsidRDefault="00C625FF" w:rsidP="00004BC1">
            <w:pPr>
              <w:numPr>
                <w:ilvl w:val="0"/>
                <w:numId w:val="10"/>
              </w:numPr>
              <w:rPr>
                <w:rFonts w:ascii="Arial" w:hAnsi="Arial" w:cs="Arial"/>
                <w:iCs/>
              </w:rPr>
            </w:pPr>
            <w:r w:rsidRPr="00DC6819">
              <w:rPr>
                <w:rFonts w:ascii="Arial" w:hAnsi="Arial" w:cs="Arial"/>
                <w:iCs/>
              </w:rPr>
              <w:t>Observeer de patiënt tijdens de manoeuvre op de volgende punten:</w:t>
            </w:r>
          </w:p>
          <w:p w14:paraId="6BB74374" w14:textId="77777777" w:rsidR="00C625FF" w:rsidRPr="00DC6819" w:rsidRDefault="00C625FF" w:rsidP="00004BC1">
            <w:pPr>
              <w:numPr>
                <w:ilvl w:val="1"/>
                <w:numId w:val="10"/>
              </w:numPr>
              <w:rPr>
                <w:rFonts w:ascii="Arial" w:hAnsi="Arial" w:cs="Arial"/>
                <w:iCs/>
              </w:rPr>
            </w:pPr>
            <w:r w:rsidRPr="00DC6819">
              <w:rPr>
                <w:rFonts w:ascii="Arial" w:hAnsi="Arial" w:cs="Arial"/>
                <w:iCs/>
              </w:rPr>
              <w:t>mondstuk tussen tanden en lippen;</w:t>
            </w:r>
          </w:p>
          <w:p w14:paraId="70A3B97D" w14:textId="77777777" w:rsidR="00C625FF" w:rsidRPr="00DC6819" w:rsidRDefault="00C625FF" w:rsidP="00004BC1">
            <w:pPr>
              <w:numPr>
                <w:ilvl w:val="1"/>
                <w:numId w:val="10"/>
              </w:numPr>
              <w:rPr>
                <w:rFonts w:ascii="Arial" w:hAnsi="Arial" w:cs="Arial"/>
                <w:iCs/>
              </w:rPr>
            </w:pPr>
            <w:r w:rsidRPr="00DC6819">
              <w:rPr>
                <w:rFonts w:ascii="Arial" w:hAnsi="Arial" w:cs="Arial"/>
                <w:iCs/>
              </w:rPr>
              <w:t>geen luchtlekkage langs het mondstuk;</w:t>
            </w:r>
          </w:p>
          <w:p w14:paraId="540FF675" w14:textId="77777777" w:rsidR="00C625FF" w:rsidRPr="00DC6819" w:rsidRDefault="00C625FF" w:rsidP="00004BC1">
            <w:pPr>
              <w:numPr>
                <w:ilvl w:val="1"/>
                <w:numId w:val="10"/>
              </w:numPr>
              <w:rPr>
                <w:rFonts w:ascii="Arial" w:hAnsi="Arial" w:cs="Arial"/>
                <w:iCs/>
              </w:rPr>
            </w:pPr>
            <w:r w:rsidRPr="00DC6819">
              <w:rPr>
                <w:rFonts w:ascii="Arial" w:hAnsi="Arial" w:cs="Arial"/>
                <w:iCs/>
              </w:rPr>
              <w:t>rechtop blijven zitten;</w:t>
            </w:r>
          </w:p>
          <w:p w14:paraId="036EBEB3" w14:textId="77777777" w:rsidR="00C625FF" w:rsidRPr="00DC6819" w:rsidRDefault="00C625FF" w:rsidP="00004BC1">
            <w:pPr>
              <w:numPr>
                <w:ilvl w:val="1"/>
                <w:numId w:val="10"/>
              </w:numPr>
              <w:rPr>
                <w:rFonts w:ascii="Arial" w:hAnsi="Arial" w:cs="Arial"/>
                <w:iCs/>
              </w:rPr>
            </w:pPr>
            <w:r w:rsidRPr="00DC6819">
              <w:rPr>
                <w:rFonts w:ascii="Arial" w:hAnsi="Arial" w:cs="Arial"/>
                <w:iCs/>
              </w:rPr>
              <w:t>voldoende inspanning/inzet om volledig uit- en in te ademen.</w:t>
            </w:r>
          </w:p>
          <w:p w14:paraId="4A96847C" w14:textId="77777777" w:rsidR="00C625FF" w:rsidRPr="00DC6819" w:rsidRDefault="00C625FF" w:rsidP="00004BC1">
            <w:pPr>
              <w:rPr>
                <w:rFonts w:ascii="Arial" w:hAnsi="Arial" w:cs="Arial"/>
                <w:iCs/>
              </w:rPr>
            </w:pPr>
          </w:p>
        </w:tc>
        <w:tc>
          <w:tcPr>
            <w:tcW w:w="2145" w:type="dxa"/>
            <w:tcBorders>
              <w:top w:val="outset" w:sz="6" w:space="0" w:color="00000A"/>
              <w:left w:val="outset" w:sz="6" w:space="0" w:color="00000A"/>
              <w:bottom w:val="outset" w:sz="6" w:space="0" w:color="00000A"/>
              <w:right w:val="outset" w:sz="6" w:space="0" w:color="00000A"/>
            </w:tcBorders>
            <w:hideMark/>
          </w:tcPr>
          <w:p w14:paraId="0B657060" w14:textId="77777777" w:rsidR="00C625FF" w:rsidRPr="00DC6819" w:rsidRDefault="00C625FF" w:rsidP="00004BC1">
            <w:pPr>
              <w:rPr>
                <w:rFonts w:ascii="Arial" w:hAnsi="Arial" w:cs="Arial"/>
                <w:iCs/>
              </w:rPr>
            </w:pPr>
            <w:r w:rsidRPr="00DC6819">
              <w:rPr>
                <w:rFonts w:ascii="Arial" w:hAnsi="Arial" w:cs="Arial"/>
                <w:iCs/>
              </w:rPr>
              <w:t>POH-S</w:t>
            </w:r>
          </w:p>
        </w:tc>
      </w:tr>
      <w:tr w:rsidR="00C625FF" w:rsidRPr="00DC6819" w14:paraId="3731B6CE" w14:textId="77777777" w:rsidTr="00004BC1">
        <w:trPr>
          <w:cantSplit/>
          <w:tblCellSpacing w:w="0" w:type="dxa"/>
        </w:trPr>
        <w:tc>
          <w:tcPr>
            <w:tcW w:w="6915" w:type="dxa"/>
            <w:tcBorders>
              <w:top w:val="outset" w:sz="6" w:space="0" w:color="00000A"/>
              <w:left w:val="outset" w:sz="6" w:space="0" w:color="00000A"/>
              <w:bottom w:val="outset" w:sz="6" w:space="0" w:color="00000A"/>
              <w:right w:val="outset" w:sz="6" w:space="0" w:color="00000A"/>
            </w:tcBorders>
            <w:hideMark/>
          </w:tcPr>
          <w:p w14:paraId="62503C6C" w14:textId="77777777" w:rsidR="00C625FF" w:rsidRPr="00DC6819" w:rsidRDefault="00C625FF" w:rsidP="00004BC1">
            <w:pPr>
              <w:numPr>
                <w:ilvl w:val="0"/>
                <w:numId w:val="11"/>
              </w:numPr>
              <w:rPr>
                <w:rFonts w:ascii="Arial" w:hAnsi="Arial" w:cs="Arial"/>
                <w:iCs/>
              </w:rPr>
            </w:pPr>
            <w:r w:rsidRPr="00DC6819">
              <w:rPr>
                <w:rFonts w:ascii="Arial" w:hAnsi="Arial" w:cs="Arial"/>
                <w:b/>
                <w:bCs/>
                <w:iCs/>
              </w:rPr>
              <w:lastRenderedPageBreak/>
              <w:t>Controle van elke uitgevoerde ademmanoeuvre: accepteerbaarheid</w:t>
            </w:r>
          </w:p>
          <w:p w14:paraId="3B2AE688" w14:textId="77777777" w:rsidR="00C625FF" w:rsidRPr="00DC6819" w:rsidRDefault="00C625FF" w:rsidP="00004BC1">
            <w:pPr>
              <w:rPr>
                <w:rFonts w:ascii="Arial" w:hAnsi="Arial" w:cs="Arial"/>
                <w:iCs/>
              </w:rPr>
            </w:pPr>
            <w:r w:rsidRPr="00DC6819">
              <w:rPr>
                <w:rFonts w:ascii="Arial" w:hAnsi="Arial" w:cs="Arial"/>
                <w:iCs/>
              </w:rPr>
              <w:t>Beoordeel de geforceerde expiratie aan de hand van de flowvolume- en de volumetijdcurves:</w:t>
            </w:r>
          </w:p>
          <w:p w14:paraId="77DACD70" w14:textId="77777777" w:rsidR="00C625FF" w:rsidRPr="00DC6819" w:rsidRDefault="00C625FF" w:rsidP="00004BC1">
            <w:pPr>
              <w:numPr>
                <w:ilvl w:val="0"/>
                <w:numId w:val="12"/>
              </w:numPr>
              <w:rPr>
                <w:rFonts w:ascii="Arial" w:hAnsi="Arial" w:cs="Arial"/>
                <w:iCs/>
              </w:rPr>
            </w:pPr>
            <w:r w:rsidRPr="00DC6819">
              <w:rPr>
                <w:rFonts w:ascii="Arial" w:hAnsi="Arial" w:cs="Arial"/>
                <w:i/>
                <w:iCs/>
              </w:rPr>
              <w:t>Flowvolumecurve</w:t>
            </w:r>
            <w:r w:rsidRPr="00DC6819">
              <w:rPr>
                <w:rFonts w:ascii="Arial" w:hAnsi="Arial" w:cs="Arial"/>
                <w:iCs/>
              </w:rPr>
              <w:t>:</w:t>
            </w:r>
          </w:p>
          <w:p w14:paraId="20084052" w14:textId="77777777" w:rsidR="00C625FF" w:rsidRPr="00DC6819" w:rsidRDefault="00C625FF" w:rsidP="00004BC1">
            <w:pPr>
              <w:rPr>
                <w:rFonts w:ascii="Arial" w:hAnsi="Arial" w:cs="Arial"/>
                <w:iCs/>
              </w:rPr>
            </w:pPr>
            <w:r w:rsidRPr="00DC6819">
              <w:rPr>
                <w:rFonts w:ascii="Arial" w:hAnsi="Arial" w:cs="Arial"/>
                <w:iCs/>
                <w:u w:val="single"/>
              </w:rPr>
              <w:t>Start van de curve</w:t>
            </w:r>
            <w:r w:rsidRPr="00DC6819">
              <w:rPr>
                <w:rFonts w:ascii="Arial" w:hAnsi="Arial" w:cs="Arial"/>
                <w:iCs/>
              </w:rPr>
              <w:t>: piekstroom bereikt met scherpe, enkele piek na een snelle stijging</w:t>
            </w:r>
            <w:bookmarkStart w:id="9" w:name="sdfootnote1anc"/>
            <w:r w:rsidRPr="00DC6819">
              <w:rPr>
                <w:rFonts w:ascii="Arial" w:hAnsi="Arial" w:cs="Arial"/>
                <w:iCs/>
              </w:rPr>
              <w:fldChar w:fldCharType="begin"/>
            </w:r>
            <w:r w:rsidRPr="00DC6819">
              <w:rPr>
                <w:rFonts w:ascii="Arial" w:hAnsi="Arial" w:cs="Arial"/>
                <w:iCs/>
              </w:rPr>
              <w:instrText>HYPERLINK "" \l "sdfootnote1sym"</w:instrText>
            </w:r>
            <w:r w:rsidRPr="00DC6819">
              <w:rPr>
                <w:rFonts w:ascii="Arial" w:hAnsi="Arial" w:cs="Arial"/>
                <w:iCs/>
              </w:rPr>
            </w:r>
            <w:r w:rsidRPr="00DC6819">
              <w:rPr>
                <w:rFonts w:ascii="Arial" w:hAnsi="Arial" w:cs="Arial"/>
                <w:iCs/>
              </w:rPr>
              <w:fldChar w:fldCharType="separate"/>
            </w:r>
            <w:r w:rsidRPr="00DC6819">
              <w:rPr>
                <w:rStyle w:val="Hyperlink"/>
                <w:rFonts w:ascii="Arial" w:hAnsi="Arial" w:cs="Arial"/>
                <w:iCs/>
                <w:vertAlign w:val="superscript"/>
              </w:rPr>
              <w:t>1</w:t>
            </w:r>
            <w:r w:rsidRPr="00DC6819">
              <w:rPr>
                <w:rFonts w:ascii="Arial" w:hAnsi="Arial" w:cs="Arial"/>
                <w:iCs/>
              </w:rPr>
              <w:fldChar w:fldCharType="end"/>
            </w:r>
            <w:bookmarkEnd w:id="9"/>
          </w:p>
          <w:p w14:paraId="77983C5D" w14:textId="77777777" w:rsidR="00C625FF" w:rsidRPr="00DC6819" w:rsidRDefault="00C625FF" w:rsidP="00004BC1">
            <w:pPr>
              <w:rPr>
                <w:rFonts w:ascii="Arial" w:hAnsi="Arial" w:cs="Arial"/>
                <w:iCs/>
              </w:rPr>
            </w:pPr>
            <w:r w:rsidRPr="00DC6819">
              <w:rPr>
                <w:rFonts w:ascii="Arial" w:hAnsi="Arial" w:cs="Arial"/>
                <w:iCs/>
                <w:u w:val="single"/>
              </w:rPr>
              <w:t>In het verloop van de curve</w:t>
            </w:r>
            <w:r w:rsidRPr="00DC6819">
              <w:rPr>
                <w:rFonts w:ascii="Arial" w:hAnsi="Arial" w:cs="Arial"/>
                <w:iCs/>
              </w:rPr>
              <w:t xml:space="preserve"> geen aanwijzingen voor:</w:t>
            </w:r>
          </w:p>
          <w:p w14:paraId="2650ACEE" w14:textId="77777777" w:rsidR="00C625FF" w:rsidRPr="00DC6819" w:rsidRDefault="00C625FF" w:rsidP="00004BC1">
            <w:pPr>
              <w:numPr>
                <w:ilvl w:val="1"/>
                <w:numId w:val="13"/>
              </w:numPr>
              <w:rPr>
                <w:rFonts w:ascii="Arial" w:hAnsi="Arial" w:cs="Arial"/>
                <w:iCs/>
              </w:rPr>
            </w:pPr>
            <w:r w:rsidRPr="00DC6819">
              <w:rPr>
                <w:rFonts w:ascii="Arial" w:hAnsi="Arial" w:cs="Arial"/>
                <w:iCs/>
              </w:rPr>
              <w:t>hoesten of aarzeling, zeker niet in de eerste seconde;</w:t>
            </w:r>
          </w:p>
          <w:p w14:paraId="0006E4BB" w14:textId="77777777" w:rsidR="00C625FF" w:rsidRPr="00DC6819" w:rsidRDefault="00C625FF" w:rsidP="00004BC1">
            <w:pPr>
              <w:numPr>
                <w:ilvl w:val="1"/>
                <w:numId w:val="13"/>
              </w:numPr>
              <w:rPr>
                <w:rFonts w:ascii="Arial" w:hAnsi="Arial" w:cs="Arial"/>
                <w:iCs/>
              </w:rPr>
            </w:pPr>
            <w:r w:rsidRPr="00DC6819">
              <w:rPr>
                <w:rFonts w:ascii="Arial" w:hAnsi="Arial" w:cs="Arial"/>
                <w:iCs/>
              </w:rPr>
              <w:t>valsalva manoeuvre (dichtslaan van de stemspleet);</w:t>
            </w:r>
          </w:p>
          <w:p w14:paraId="23818B3D" w14:textId="77777777" w:rsidR="00C625FF" w:rsidRPr="00DC6819" w:rsidRDefault="00C625FF" w:rsidP="00004BC1">
            <w:pPr>
              <w:numPr>
                <w:ilvl w:val="1"/>
                <w:numId w:val="13"/>
              </w:numPr>
              <w:rPr>
                <w:rFonts w:ascii="Arial" w:hAnsi="Arial" w:cs="Arial"/>
                <w:iCs/>
              </w:rPr>
            </w:pPr>
            <w:r w:rsidRPr="00DC6819">
              <w:rPr>
                <w:rFonts w:ascii="Arial" w:hAnsi="Arial" w:cs="Arial"/>
                <w:iCs/>
              </w:rPr>
              <w:t>luchtlekkage;</w:t>
            </w:r>
          </w:p>
          <w:p w14:paraId="3BC76A92" w14:textId="77777777" w:rsidR="00C625FF" w:rsidRPr="00DC6819" w:rsidRDefault="00C625FF" w:rsidP="00004BC1">
            <w:pPr>
              <w:numPr>
                <w:ilvl w:val="1"/>
                <w:numId w:val="13"/>
              </w:numPr>
              <w:rPr>
                <w:rFonts w:ascii="Arial" w:hAnsi="Arial" w:cs="Arial"/>
                <w:iCs/>
              </w:rPr>
            </w:pPr>
            <w:r w:rsidRPr="00DC6819">
              <w:rPr>
                <w:rFonts w:ascii="Arial" w:hAnsi="Arial" w:cs="Arial"/>
                <w:iCs/>
              </w:rPr>
              <w:t>extra inademing;</w:t>
            </w:r>
          </w:p>
          <w:p w14:paraId="6C50281F" w14:textId="77777777" w:rsidR="00C625FF" w:rsidRPr="00DC6819" w:rsidRDefault="00C625FF" w:rsidP="00004BC1">
            <w:pPr>
              <w:numPr>
                <w:ilvl w:val="1"/>
                <w:numId w:val="13"/>
              </w:numPr>
              <w:rPr>
                <w:rFonts w:ascii="Arial" w:hAnsi="Arial" w:cs="Arial"/>
                <w:iCs/>
              </w:rPr>
            </w:pPr>
            <w:r w:rsidRPr="00DC6819">
              <w:rPr>
                <w:rFonts w:ascii="Arial" w:hAnsi="Arial" w:cs="Arial"/>
                <w:iCs/>
              </w:rPr>
              <w:t>obstructie van het mondstuk (bijvoorbeeld door de tong).</w:t>
            </w:r>
          </w:p>
          <w:p w14:paraId="5A20193B" w14:textId="77777777" w:rsidR="00C625FF" w:rsidRPr="00DC6819" w:rsidRDefault="00C625FF" w:rsidP="00004BC1">
            <w:pPr>
              <w:rPr>
                <w:rFonts w:ascii="Arial" w:hAnsi="Arial" w:cs="Arial"/>
                <w:iCs/>
              </w:rPr>
            </w:pPr>
            <w:r w:rsidRPr="00DC6819">
              <w:rPr>
                <w:rFonts w:ascii="Arial" w:hAnsi="Arial" w:cs="Arial"/>
                <w:iCs/>
                <w:u w:val="single"/>
              </w:rPr>
              <w:t>Einde van de curve</w:t>
            </w:r>
            <w:r w:rsidRPr="00DC6819">
              <w:rPr>
                <w:rFonts w:ascii="Arial" w:hAnsi="Arial" w:cs="Arial"/>
                <w:iCs/>
              </w:rPr>
              <w:t>: geen vroege afbreking van de flowvolumecurve.</w:t>
            </w:r>
          </w:p>
          <w:p w14:paraId="1C74E2E6" w14:textId="77777777" w:rsidR="00C625FF" w:rsidRPr="00DC6819" w:rsidRDefault="00C625FF" w:rsidP="00004BC1">
            <w:pPr>
              <w:rPr>
                <w:rFonts w:ascii="Arial" w:hAnsi="Arial" w:cs="Arial"/>
                <w:iCs/>
              </w:rPr>
            </w:pPr>
          </w:p>
          <w:p w14:paraId="4B314BB3" w14:textId="77777777" w:rsidR="00C625FF" w:rsidRPr="00DC6819" w:rsidRDefault="00C625FF" w:rsidP="00004BC1">
            <w:pPr>
              <w:numPr>
                <w:ilvl w:val="0"/>
                <w:numId w:val="14"/>
              </w:numPr>
              <w:rPr>
                <w:rFonts w:ascii="Arial" w:hAnsi="Arial" w:cs="Arial"/>
                <w:iCs/>
              </w:rPr>
            </w:pPr>
            <w:r w:rsidRPr="00DC6819">
              <w:rPr>
                <w:rFonts w:ascii="Arial" w:hAnsi="Arial" w:cs="Arial"/>
                <w:i/>
                <w:iCs/>
              </w:rPr>
              <w:t>Volumetijdcurve:</w:t>
            </w:r>
          </w:p>
          <w:p w14:paraId="3D31EA12" w14:textId="77777777" w:rsidR="00C625FF" w:rsidRPr="00DC6819" w:rsidRDefault="00C625FF" w:rsidP="00004BC1">
            <w:pPr>
              <w:rPr>
                <w:rFonts w:ascii="Arial" w:hAnsi="Arial" w:cs="Arial"/>
                <w:iCs/>
              </w:rPr>
            </w:pPr>
            <w:r w:rsidRPr="00DC6819">
              <w:rPr>
                <w:rFonts w:ascii="Arial" w:hAnsi="Arial" w:cs="Arial"/>
                <w:iCs/>
              </w:rPr>
              <w:t>Expiratieduur &gt; 6 seconden. Een kortere expiratieduur is acceptabel als er ten minste 1 seconde geen volumeverandering</w:t>
            </w:r>
            <w:bookmarkStart w:id="10" w:name="sdfootnote2anc"/>
            <w:r w:rsidRPr="00DC6819">
              <w:rPr>
                <w:rFonts w:ascii="Arial" w:hAnsi="Arial" w:cs="Arial"/>
                <w:iCs/>
              </w:rPr>
              <w:fldChar w:fldCharType="begin"/>
            </w:r>
            <w:r w:rsidRPr="00DC6819">
              <w:rPr>
                <w:rFonts w:ascii="Arial" w:hAnsi="Arial" w:cs="Arial"/>
                <w:iCs/>
              </w:rPr>
              <w:instrText>HYPERLINK "" \l "sdfootnote2sym"</w:instrText>
            </w:r>
            <w:r w:rsidRPr="00DC6819">
              <w:rPr>
                <w:rFonts w:ascii="Arial" w:hAnsi="Arial" w:cs="Arial"/>
                <w:iCs/>
              </w:rPr>
            </w:r>
            <w:r w:rsidRPr="00DC6819">
              <w:rPr>
                <w:rFonts w:ascii="Arial" w:hAnsi="Arial" w:cs="Arial"/>
                <w:iCs/>
              </w:rPr>
              <w:fldChar w:fldCharType="separate"/>
            </w:r>
            <w:r w:rsidRPr="00DC6819">
              <w:rPr>
                <w:rStyle w:val="Hyperlink"/>
                <w:rFonts w:ascii="Arial" w:hAnsi="Arial" w:cs="Arial"/>
                <w:iCs/>
                <w:vertAlign w:val="superscript"/>
              </w:rPr>
              <w:t>2</w:t>
            </w:r>
            <w:r w:rsidRPr="00DC6819">
              <w:rPr>
                <w:rFonts w:ascii="Arial" w:hAnsi="Arial" w:cs="Arial"/>
                <w:iCs/>
              </w:rPr>
              <w:fldChar w:fldCharType="end"/>
            </w:r>
            <w:bookmarkEnd w:id="10"/>
            <w:r w:rsidRPr="00DC6819">
              <w:rPr>
                <w:rFonts w:ascii="Arial" w:hAnsi="Arial" w:cs="Arial"/>
                <w:iCs/>
              </w:rPr>
              <w:t xml:space="preserve"> meer optreedt (‘plateau’) of de patiënt werkelijk niet langer kan doorblazen. </w:t>
            </w:r>
          </w:p>
        </w:tc>
        <w:tc>
          <w:tcPr>
            <w:tcW w:w="2145" w:type="dxa"/>
            <w:tcBorders>
              <w:top w:val="outset" w:sz="6" w:space="0" w:color="00000A"/>
              <w:left w:val="outset" w:sz="6" w:space="0" w:color="00000A"/>
              <w:bottom w:val="outset" w:sz="6" w:space="0" w:color="00000A"/>
              <w:right w:val="outset" w:sz="6" w:space="0" w:color="00000A"/>
            </w:tcBorders>
            <w:hideMark/>
          </w:tcPr>
          <w:p w14:paraId="3EED786D" w14:textId="77777777" w:rsidR="00C625FF" w:rsidRPr="00DC6819" w:rsidRDefault="00C625FF" w:rsidP="00004BC1">
            <w:pPr>
              <w:rPr>
                <w:rFonts w:ascii="Arial" w:hAnsi="Arial" w:cs="Arial"/>
                <w:iCs/>
              </w:rPr>
            </w:pPr>
            <w:r w:rsidRPr="00DC6819">
              <w:rPr>
                <w:rFonts w:ascii="Arial" w:hAnsi="Arial" w:cs="Arial"/>
                <w:iCs/>
              </w:rPr>
              <w:t>POH-S</w:t>
            </w:r>
          </w:p>
        </w:tc>
      </w:tr>
      <w:tr w:rsidR="00C625FF" w:rsidRPr="00DC6819" w14:paraId="1DBB6D38" w14:textId="77777777" w:rsidTr="00004BC1">
        <w:trPr>
          <w:tblCellSpacing w:w="0" w:type="dxa"/>
        </w:trPr>
        <w:tc>
          <w:tcPr>
            <w:tcW w:w="6915" w:type="dxa"/>
            <w:tcBorders>
              <w:top w:val="outset" w:sz="6" w:space="0" w:color="00000A"/>
              <w:left w:val="outset" w:sz="6" w:space="0" w:color="00000A"/>
              <w:bottom w:val="outset" w:sz="6" w:space="0" w:color="00000A"/>
              <w:right w:val="outset" w:sz="6" w:space="0" w:color="00000A"/>
            </w:tcBorders>
            <w:hideMark/>
          </w:tcPr>
          <w:p w14:paraId="093EC213" w14:textId="77777777" w:rsidR="00C625FF" w:rsidRPr="00DC6819" w:rsidRDefault="00C625FF" w:rsidP="00004BC1">
            <w:pPr>
              <w:numPr>
                <w:ilvl w:val="0"/>
                <w:numId w:val="15"/>
              </w:numPr>
              <w:rPr>
                <w:rFonts w:ascii="Arial" w:hAnsi="Arial" w:cs="Arial"/>
                <w:iCs/>
              </w:rPr>
            </w:pPr>
            <w:r w:rsidRPr="00DC6819">
              <w:rPr>
                <w:rFonts w:ascii="Arial" w:hAnsi="Arial" w:cs="Arial"/>
                <w:b/>
                <w:bCs/>
                <w:iCs/>
              </w:rPr>
              <w:t>Herhaling van de ademmanoeuvre: herhaalbaarheid</w:t>
            </w:r>
          </w:p>
          <w:p w14:paraId="47A80015" w14:textId="77777777" w:rsidR="00C625FF" w:rsidRPr="00DC6819" w:rsidRDefault="00C625FF" w:rsidP="00004BC1">
            <w:pPr>
              <w:rPr>
                <w:rFonts w:ascii="Arial" w:hAnsi="Arial" w:cs="Arial"/>
                <w:iCs/>
              </w:rPr>
            </w:pPr>
            <w:r w:rsidRPr="00DC6819">
              <w:rPr>
                <w:rFonts w:ascii="Arial" w:hAnsi="Arial" w:cs="Arial"/>
                <w:iCs/>
              </w:rPr>
              <w:t>Herhaal de geforceerde ademmanoeuvre tot u drie acceptabele manoeuvres (uit maximaal acht pogingen) heeft. Voor een herhaalbare meting mogen de twee hoogste FEV1-waarden en de twee hoogste FVC-waarden onderling niet meer dan 0,15 liter (150 ml) verschillen.</w:t>
            </w:r>
            <w:r w:rsidRPr="00DC6819">
              <w:rPr>
                <w:rFonts w:ascii="Arial" w:hAnsi="Arial" w:cs="Arial"/>
                <w:b/>
                <w:bCs/>
                <w:iCs/>
              </w:rPr>
              <w:t xml:space="preserve"> </w:t>
            </w:r>
          </w:p>
        </w:tc>
        <w:tc>
          <w:tcPr>
            <w:tcW w:w="2145" w:type="dxa"/>
            <w:tcBorders>
              <w:top w:val="outset" w:sz="6" w:space="0" w:color="00000A"/>
              <w:left w:val="outset" w:sz="6" w:space="0" w:color="00000A"/>
              <w:bottom w:val="outset" w:sz="6" w:space="0" w:color="00000A"/>
              <w:right w:val="outset" w:sz="6" w:space="0" w:color="00000A"/>
            </w:tcBorders>
            <w:hideMark/>
          </w:tcPr>
          <w:p w14:paraId="131813C7" w14:textId="77777777" w:rsidR="00C625FF" w:rsidRPr="00DC6819" w:rsidRDefault="00C625FF" w:rsidP="00004BC1">
            <w:pPr>
              <w:rPr>
                <w:rFonts w:ascii="Arial" w:hAnsi="Arial" w:cs="Arial"/>
                <w:iCs/>
              </w:rPr>
            </w:pPr>
            <w:r w:rsidRPr="00DC6819">
              <w:rPr>
                <w:rFonts w:ascii="Arial" w:hAnsi="Arial" w:cs="Arial"/>
                <w:iCs/>
              </w:rPr>
              <w:t>POH-S</w:t>
            </w:r>
          </w:p>
        </w:tc>
      </w:tr>
      <w:tr w:rsidR="00C625FF" w:rsidRPr="00DC6819" w14:paraId="3C563869" w14:textId="77777777" w:rsidTr="00004BC1">
        <w:trPr>
          <w:tblCellSpacing w:w="0" w:type="dxa"/>
        </w:trPr>
        <w:tc>
          <w:tcPr>
            <w:tcW w:w="6915" w:type="dxa"/>
            <w:tcBorders>
              <w:top w:val="outset" w:sz="6" w:space="0" w:color="00000A"/>
              <w:left w:val="outset" w:sz="6" w:space="0" w:color="00000A"/>
              <w:bottom w:val="outset" w:sz="6" w:space="0" w:color="00000A"/>
              <w:right w:val="outset" w:sz="6" w:space="0" w:color="00000A"/>
            </w:tcBorders>
            <w:hideMark/>
          </w:tcPr>
          <w:p w14:paraId="3A59D277" w14:textId="77777777" w:rsidR="00C625FF" w:rsidRPr="00DC6819" w:rsidRDefault="00C625FF" w:rsidP="00004BC1">
            <w:pPr>
              <w:numPr>
                <w:ilvl w:val="0"/>
                <w:numId w:val="16"/>
              </w:numPr>
              <w:rPr>
                <w:rFonts w:ascii="Arial" w:hAnsi="Arial" w:cs="Arial"/>
                <w:iCs/>
              </w:rPr>
            </w:pPr>
            <w:r w:rsidRPr="00DC6819">
              <w:rPr>
                <w:rFonts w:ascii="Arial" w:hAnsi="Arial" w:cs="Arial"/>
                <w:b/>
                <w:bCs/>
                <w:iCs/>
              </w:rPr>
              <w:t>Meetresultaten opslaan</w:t>
            </w:r>
          </w:p>
          <w:p w14:paraId="22EBDFE5" w14:textId="77777777" w:rsidR="00C625FF" w:rsidRPr="00DC6819" w:rsidRDefault="00C625FF" w:rsidP="00004BC1">
            <w:pPr>
              <w:numPr>
                <w:ilvl w:val="0"/>
                <w:numId w:val="17"/>
              </w:numPr>
              <w:rPr>
                <w:rFonts w:ascii="Arial" w:hAnsi="Arial" w:cs="Arial"/>
                <w:iCs/>
              </w:rPr>
            </w:pPr>
            <w:r w:rsidRPr="00DC6819">
              <w:rPr>
                <w:rFonts w:ascii="Arial" w:hAnsi="Arial" w:cs="Arial"/>
                <w:iCs/>
              </w:rPr>
              <w:t>De hoogste FVC en de hoogste FEV1 uit de drie geaccepteerde manoeuvres vormen het testresultaat. Deze twee waarden hoeven niet uit dezelfde manoeuvre te komen.</w:t>
            </w:r>
          </w:p>
          <w:p w14:paraId="4DF924AA" w14:textId="77777777" w:rsidR="00C625FF" w:rsidRPr="00DC6819" w:rsidRDefault="00C625FF" w:rsidP="00004BC1">
            <w:pPr>
              <w:numPr>
                <w:ilvl w:val="0"/>
                <w:numId w:val="17"/>
              </w:numPr>
              <w:rPr>
                <w:rFonts w:ascii="Arial" w:hAnsi="Arial" w:cs="Arial"/>
                <w:iCs/>
              </w:rPr>
            </w:pPr>
            <w:r w:rsidRPr="00DC6819">
              <w:rPr>
                <w:rFonts w:ascii="Arial" w:hAnsi="Arial" w:cs="Arial"/>
                <w:iCs/>
              </w:rPr>
              <w:t xml:space="preserve">De beste van de drie verkregen flowvolumecurven is de curve waarvan de som van de FVC en FEV1 het hoogste is; eventuele andere longfunctiewaarden (bijvoorbeeld de </w:t>
            </w:r>
            <w:r w:rsidRPr="00DC6819">
              <w:rPr>
                <w:rFonts w:ascii="Arial" w:hAnsi="Arial" w:cs="Arial"/>
                <w:iCs/>
              </w:rPr>
              <w:lastRenderedPageBreak/>
              <w:t>FEF50) leest u af uit de blaasmanoeuvre die bij deze curve hoort.</w:t>
            </w:r>
          </w:p>
          <w:p w14:paraId="6A006ABE" w14:textId="77777777" w:rsidR="00C625FF" w:rsidRPr="00DC6819" w:rsidRDefault="00C625FF" w:rsidP="00004BC1">
            <w:pPr>
              <w:numPr>
                <w:ilvl w:val="0"/>
                <w:numId w:val="17"/>
              </w:numPr>
              <w:rPr>
                <w:rFonts w:ascii="Arial" w:hAnsi="Arial" w:cs="Arial"/>
                <w:iCs/>
              </w:rPr>
            </w:pPr>
            <w:r w:rsidRPr="00DC6819">
              <w:rPr>
                <w:rFonts w:ascii="Arial" w:hAnsi="Arial" w:cs="Arial"/>
                <w:iCs/>
              </w:rPr>
              <w:t xml:space="preserve">Sla de twee hoogste waarden en de beste flowvolumecurve op. </w:t>
            </w:r>
          </w:p>
        </w:tc>
        <w:tc>
          <w:tcPr>
            <w:tcW w:w="2145" w:type="dxa"/>
            <w:tcBorders>
              <w:top w:val="outset" w:sz="6" w:space="0" w:color="00000A"/>
              <w:left w:val="outset" w:sz="6" w:space="0" w:color="00000A"/>
              <w:bottom w:val="outset" w:sz="6" w:space="0" w:color="00000A"/>
              <w:right w:val="outset" w:sz="6" w:space="0" w:color="00000A"/>
            </w:tcBorders>
            <w:hideMark/>
          </w:tcPr>
          <w:p w14:paraId="2D0BE4D3" w14:textId="77777777" w:rsidR="00C625FF" w:rsidRPr="00DC6819" w:rsidRDefault="00C625FF" w:rsidP="00004BC1">
            <w:pPr>
              <w:rPr>
                <w:rFonts w:ascii="Arial" w:hAnsi="Arial" w:cs="Arial"/>
                <w:iCs/>
              </w:rPr>
            </w:pPr>
            <w:r w:rsidRPr="00DC6819">
              <w:rPr>
                <w:rFonts w:ascii="Arial" w:hAnsi="Arial" w:cs="Arial"/>
                <w:iCs/>
              </w:rPr>
              <w:lastRenderedPageBreak/>
              <w:t>POH-S</w:t>
            </w:r>
          </w:p>
        </w:tc>
      </w:tr>
      <w:tr w:rsidR="00C625FF" w:rsidRPr="00DC6819" w14:paraId="05A74ACA" w14:textId="77777777" w:rsidTr="00004BC1">
        <w:trPr>
          <w:tblCellSpacing w:w="0" w:type="dxa"/>
        </w:trPr>
        <w:tc>
          <w:tcPr>
            <w:tcW w:w="6915" w:type="dxa"/>
            <w:tcBorders>
              <w:top w:val="outset" w:sz="6" w:space="0" w:color="00000A"/>
              <w:left w:val="outset" w:sz="6" w:space="0" w:color="00000A"/>
              <w:bottom w:val="outset" w:sz="6" w:space="0" w:color="00000A"/>
              <w:right w:val="outset" w:sz="6" w:space="0" w:color="00000A"/>
            </w:tcBorders>
            <w:hideMark/>
          </w:tcPr>
          <w:p w14:paraId="52BEF21B" w14:textId="77777777" w:rsidR="00C625FF" w:rsidRPr="00DC6819" w:rsidRDefault="00C625FF" w:rsidP="00004BC1">
            <w:pPr>
              <w:numPr>
                <w:ilvl w:val="0"/>
                <w:numId w:val="18"/>
              </w:numPr>
              <w:rPr>
                <w:rFonts w:ascii="Arial" w:hAnsi="Arial" w:cs="Arial"/>
                <w:iCs/>
              </w:rPr>
            </w:pPr>
            <w:r w:rsidRPr="00DC6819">
              <w:rPr>
                <w:rFonts w:ascii="Arial" w:hAnsi="Arial" w:cs="Arial"/>
                <w:b/>
                <w:bCs/>
                <w:iCs/>
              </w:rPr>
              <w:t>Meting na luchtwegverwijding voor een diagnostische spirometrie</w:t>
            </w:r>
          </w:p>
          <w:p w14:paraId="025AC71C" w14:textId="77777777" w:rsidR="00C625FF" w:rsidRPr="00DC6819" w:rsidRDefault="00C625FF" w:rsidP="00004BC1">
            <w:pPr>
              <w:numPr>
                <w:ilvl w:val="0"/>
                <w:numId w:val="19"/>
              </w:numPr>
              <w:rPr>
                <w:rFonts w:ascii="Arial" w:hAnsi="Arial" w:cs="Arial"/>
                <w:iCs/>
              </w:rPr>
            </w:pPr>
            <w:r w:rsidRPr="00DC6819">
              <w:rPr>
                <w:rFonts w:ascii="Arial" w:hAnsi="Arial" w:cs="Arial"/>
                <w:iCs/>
              </w:rPr>
              <w:t>Geef een luchtwegverwijder via een dosisaerosol mét voorzetkamer in vier afzonderlijke pufs (salbutamol 100 microg) met een interval 30 seconden.</w:t>
            </w:r>
          </w:p>
          <w:p w14:paraId="6F9533B8" w14:textId="77777777" w:rsidR="00C625FF" w:rsidRPr="00DC6819" w:rsidRDefault="00C625FF" w:rsidP="00004BC1">
            <w:pPr>
              <w:numPr>
                <w:ilvl w:val="0"/>
                <w:numId w:val="19"/>
              </w:numPr>
              <w:rPr>
                <w:rFonts w:ascii="Arial" w:hAnsi="Arial" w:cs="Arial"/>
                <w:iCs/>
              </w:rPr>
            </w:pPr>
            <w:r w:rsidRPr="00DC6819">
              <w:rPr>
                <w:rFonts w:ascii="Arial" w:hAnsi="Arial" w:cs="Arial"/>
                <w:iCs/>
              </w:rPr>
              <w:t xml:space="preserve">Wacht 15 minuten bij inhalatie van salbutamol. </w:t>
            </w:r>
          </w:p>
          <w:p w14:paraId="49EDFCAD" w14:textId="77777777" w:rsidR="00C625FF" w:rsidRPr="00DC6819" w:rsidRDefault="00C625FF" w:rsidP="00004BC1">
            <w:pPr>
              <w:numPr>
                <w:ilvl w:val="0"/>
                <w:numId w:val="19"/>
              </w:numPr>
              <w:rPr>
                <w:rFonts w:ascii="Arial" w:hAnsi="Arial" w:cs="Arial"/>
                <w:iCs/>
              </w:rPr>
            </w:pPr>
            <w:r w:rsidRPr="00DC6819">
              <w:rPr>
                <w:rFonts w:ascii="Arial" w:hAnsi="Arial" w:cs="Arial"/>
                <w:iCs/>
              </w:rPr>
              <w:t>Herhaal de punten 3 t/m 5 uit dit protocol</w:t>
            </w:r>
          </w:p>
          <w:p w14:paraId="4A0359BB" w14:textId="77777777" w:rsidR="00C625FF" w:rsidRPr="00DC6819" w:rsidRDefault="00C625FF" w:rsidP="00004BC1">
            <w:pPr>
              <w:rPr>
                <w:rFonts w:ascii="Arial" w:hAnsi="Arial" w:cs="Arial"/>
                <w:iCs/>
              </w:rPr>
            </w:pPr>
          </w:p>
        </w:tc>
        <w:tc>
          <w:tcPr>
            <w:tcW w:w="2145" w:type="dxa"/>
            <w:tcBorders>
              <w:top w:val="outset" w:sz="6" w:space="0" w:color="00000A"/>
              <w:left w:val="outset" w:sz="6" w:space="0" w:color="00000A"/>
              <w:bottom w:val="outset" w:sz="6" w:space="0" w:color="00000A"/>
              <w:right w:val="outset" w:sz="6" w:space="0" w:color="00000A"/>
            </w:tcBorders>
            <w:hideMark/>
          </w:tcPr>
          <w:p w14:paraId="7D962F73" w14:textId="77777777" w:rsidR="00C625FF" w:rsidRPr="00DC6819" w:rsidRDefault="00C625FF" w:rsidP="00004BC1">
            <w:pPr>
              <w:rPr>
                <w:rFonts w:ascii="Arial" w:hAnsi="Arial" w:cs="Arial"/>
                <w:iCs/>
              </w:rPr>
            </w:pPr>
            <w:r w:rsidRPr="00DC6819">
              <w:rPr>
                <w:rFonts w:ascii="Arial" w:hAnsi="Arial" w:cs="Arial"/>
                <w:iCs/>
              </w:rPr>
              <w:t>POH-S</w:t>
            </w:r>
          </w:p>
        </w:tc>
      </w:tr>
      <w:tr w:rsidR="00C625FF" w:rsidRPr="00DC6819" w14:paraId="01F04D46" w14:textId="77777777" w:rsidTr="00004BC1">
        <w:trPr>
          <w:tblCellSpacing w:w="0" w:type="dxa"/>
        </w:trPr>
        <w:tc>
          <w:tcPr>
            <w:tcW w:w="6915" w:type="dxa"/>
            <w:tcBorders>
              <w:top w:val="outset" w:sz="6" w:space="0" w:color="00000A"/>
              <w:left w:val="outset" w:sz="6" w:space="0" w:color="00000A"/>
              <w:bottom w:val="outset" w:sz="6" w:space="0" w:color="00000A"/>
              <w:right w:val="outset" w:sz="6" w:space="0" w:color="00000A"/>
            </w:tcBorders>
            <w:hideMark/>
          </w:tcPr>
          <w:p w14:paraId="7DECCC2B" w14:textId="77777777" w:rsidR="00C625FF" w:rsidRPr="00DC6819" w:rsidRDefault="00C625FF" w:rsidP="00004BC1">
            <w:pPr>
              <w:numPr>
                <w:ilvl w:val="0"/>
                <w:numId w:val="20"/>
              </w:numPr>
              <w:rPr>
                <w:rFonts w:ascii="Arial" w:hAnsi="Arial" w:cs="Arial"/>
                <w:iCs/>
              </w:rPr>
            </w:pPr>
            <w:r w:rsidRPr="00DC6819">
              <w:rPr>
                <w:rFonts w:ascii="Arial" w:hAnsi="Arial" w:cs="Arial"/>
                <w:b/>
                <w:bCs/>
                <w:iCs/>
              </w:rPr>
              <w:t>Controle/evaluatie</w:t>
            </w:r>
          </w:p>
          <w:p w14:paraId="006194F2" w14:textId="77777777" w:rsidR="00C625FF" w:rsidRPr="00DC6819" w:rsidRDefault="00C625FF" w:rsidP="00004BC1">
            <w:pPr>
              <w:numPr>
                <w:ilvl w:val="0"/>
                <w:numId w:val="21"/>
              </w:numPr>
              <w:rPr>
                <w:rFonts w:ascii="Arial" w:hAnsi="Arial" w:cs="Arial"/>
                <w:iCs/>
              </w:rPr>
            </w:pPr>
            <w:r w:rsidRPr="00DC6819">
              <w:rPr>
                <w:rFonts w:ascii="Arial" w:hAnsi="Arial" w:cs="Arial"/>
                <w:iCs/>
              </w:rPr>
              <w:t>Evalueer de uitvoering van de longfunctie met de patiënt.</w:t>
            </w:r>
          </w:p>
          <w:p w14:paraId="3A9BBD30" w14:textId="77777777" w:rsidR="00C625FF" w:rsidRPr="00DC6819" w:rsidRDefault="00C625FF" w:rsidP="00004BC1">
            <w:pPr>
              <w:numPr>
                <w:ilvl w:val="0"/>
                <w:numId w:val="21"/>
              </w:numPr>
              <w:rPr>
                <w:rFonts w:ascii="Arial" w:hAnsi="Arial" w:cs="Arial"/>
                <w:iCs/>
              </w:rPr>
            </w:pPr>
            <w:r w:rsidRPr="00DC6819">
              <w:rPr>
                <w:rFonts w:ascii="Arial" w:hAnsi="Arial" w:cs="Arial"/>
                <w:iCs/>
              </w:rPr>
              <w:t>Vertel bij een diagnostische test dat de huisarts in het scharnierconsult de uitslag meedeelt.</w:t>
            </w:r>
          </w:p>
          <w:p w14:paraId="03B5B9E7" w14:textId="77777777" w:rsidR="00C625FF" w:rsidRPr="00DC6819" w:rsidRDefault="00C625FF" w:rsidP="00004BC1">
            <w:pPr>
              <w:numPr>
                <w:ilvl w:val="0"/>
                <w:numId w:val="21"/>
              </w:numPr>
              <w:rPr>
                <w:rFonts w:ascii="Arial" w:hAnsi="Arial" w:cs="Arial"/>
                <w:iCs/>
              </w:rPr>
            </w:pPr>
            <w:r w:rsidRPr="00DC6819">
              <w:rPr>
                <w:rFonts w:ascii="Arial" w:hAnsi="Arial" w:cs="Arial"/>
                <w:iCs/>
              </w:rPr>
              <w:t>Bij een test in de monitoring fase: vergelijk de longfunctie met vorige metingen en vertel de patiënt de verschillen.</w:t>
            </w:r>
          </w:p>
          <w:p w14:paraId="6DA97E26" w14:textId="77777777" w:rsidR="00C625FF" w:rsidRPr="00DC6819" w:rsidRDefault="00C625FF" w:rsidP="00004BC1">
            <w:pPr>
              <w:numPr>
                <w:ilvl w:val="0"/>
                <w:numId w:val="21"/>
              </w:numPr>
              <w:rPr>
                <w:rFonts w:ascii="Arial" w:hAnsi="Arial" w:cs="Arial"/>
                <w:iCs/>
              </w:rPr>
            </w:pPr>
            <w:r w:rsidRPr="00DC6819">
              <w:rPr>
                <w:rFonts w:ascii="Arial" w:hAnsi="Arial" w:cs="Arial"/>
                <w:iCs/>
              </w:rPr>
              <w:t>Verwerk de gegevens in de HIS scan de spirometrie en het beoordelingsformulier en sla op in HIS</w:t>
            </w:r>
          </w:p>
          <w:p w14:paraId="1A597097" w14:textId="77777777" w:rsidR="00C625FF" w:rsidRPr="00DC6819" w:rsidRDefault="00C625FF" w:rsidP="00004BC1">
            <w:pPr>
              <w:rPr>
                <w:rFonts w:ascii="Arial" w:hAnsi="Arial" w:cs="Arial"/>
                <w:iCs/>
              </w:rPr>
            </w:pPr>
          </w:p>
        </w:tc>
        <w:tc>
          <w:tcPr>
            <w:tcW w:w="2145" w:type="dxa"/>
            <w:tcBorders>
              <w:top w:val="outset" w:sz="6" w:space="0" w:color="00000A"/>
              <w:left w:val="outset" w:sz="6" w:space="0" w:color="00000A"/>
              <w:bottom w:val="outset" w:sz="6" w:space="0" w:color="00000A"/>
              <w:right w:val="outset" w:sz="6" w:space="0" w:color="00000A"/>
            </w:tcBorders>
            <w:hideMark/>
          </w:tcPr>
          <w:p w14:paraId="74412333" w14:textId="77777777" w:rsidR="00C625FF" w:rsidRPr="00DC6819" w:rsidRDefault="00C625FF" w:rsidP="00004BC1">
            <w:pPr>
              <w:rPr>
                <w:rFonts w:ascii="Arial" w:hAnsi="Arial" w:cs="Arial"/>
                <w:iCs/>
              </w:rPr>
            </w:pPr>
            <w:r w:rsidRPr="00DC6819">
              <w:rPr>
                <w:rFonts w:ascii="Arial" w:hAnsi="Arial" w:cs="Arial"/>
                <w:iCs/>
              </w:rPr>
              <w:t>Huisartsen/of POH-S</w:t>
            </w:r>
          </w:p>
        </w:tc>
      </w:tr>
    </w:tbl>
    <w:p w14:paraId="7AD11FB6" w14:textId="77777777" w:rsidR="00C625FF" w:rsidRPr="00DC6819" w:rsidRDefault="00C625FF" w:rsidP="00C625FF">
      <w:pPr>
        <w:rPr>
          <w:rFonts w:ascii="Arial" w:hAnsi="Arial" w:cs="Arial"/>
          <w:iCs/>
        </w:rPr>
      </w:pPr>
    </w:p>
    <w:bookmarkStart w:id="11" w:name="sdfootnote1sym"/>
    <w:p w14:paraId="43BA8C8B" w14:textId="182B0DA9" w:rsidR="00C625FF" w:rsidRPr="00DC6819" w:rsidRDefault="00C625FF" w:rsidP="00C625FF">
      <w:pPr>
        <w:rPr>
          <w:rFonts w:ascii="Arial" w:hAnsi="Arial" w:cs="Arial"/>
          <w:iCs/>
        </w:rPr>
      </w:pPr>
      <w:r w:rsidRPr="00DC6819">
        <w:rPr>
          <w:rFonts w:ascii="Arial" w:hAnsi="Arial" w:cs="Arial"/>
          <w:iCs/>
        </w:rPr>
        <w:fldChar w:fldCharType="begin"/>
      </w:r>
      <w:r w:rsidRPr="00DC6819">
        <w:rPr>
          <w:rFonts w:ascii="Arial" w:hAnsi="Arial" w:cs="Arial"/>
          <w:iCs/>
        </w:rPr>
        <w:instrText>HYPERLINK "" \l "sdfootnote1anc"</w:instrText>
      </w:r>
      <w:r w:rsidRPr="00DC6819">
        <w:rPr>
          <w:rFonts w:ascii="Arial" w:hAnsi="Arial" w:cs="Arial"/>
          <w:iCs/>
        </w:rPr>
      </w:r>
      <w:r w:rsidRPr="00DC6819">
        <w:rPr>
          <w:rFonts w:ascii="Arial" w:hAnsi="Arial" w:cs="Arial"/>
          <w:iCs/>
        </w:rPr>
        <w:fldChar w:fldCharType="separate"/>
      </w:r>
      <w:r w:rsidRPr="00DC6819">
        <w:rPr>
          <w:rStyle w:val="Hyperlink"/>
          <w:rFonts w:ascii="Arial" w:hAnsi="Arial" w:cs="Arial"/>
          <w:iCs/>
        </w:rPr>
        <w:t>1</w:t>
      </w:r>
      <w:r w:rsidRPr="00DC6819">
        <w:rPr>
          <w:rFonts w:ascii="Arial" w:hAnsi="Arial" w:cs="Arial"/>
          <w:iCs/>
        </w:rPr>
        <w:fldChar w:fldCharType="end"/>
      </w:r>
      <w:bookmarkEnd w:id="11"/>
      <w:r w:rsidR="00236334">
        <w:rPr>
          <w:rFonts w:ascii="Arial" w:hAnsi="Arial" w:cs="Arial"/>
          <w:iCs/>
        </w:rPr>
        <w:t xml:space="preserve"> </w:t>
      </w:r>
      <w:r w:rsidRPr="00DC6819">
        <w:rPr>
          <w:rFonts w:ascii="Arial" w:hAnsi="Arial" w:cs="Arial"/>
          <w:iCs/>
        </w:rPr>
        <w:t>ERS/ATS-richtlijn: volume na terug-extrapolatie &lt;5% van de FVC of &lt;0,15 liter (Miller MR et al., 2005)</w:t>
      </w:r>
    </w:p>
    <w:bookmarkStart w:id="12" w:name="sdfootnote2sym"/>
    <w:p w14:paraId="66AE91FA" w14:textId="46B7BADA" w:rsidR="00C625FF" w:rsidRPr="00DC6819" w:rsidRDefault="00C625FF" w:rsidP="00C625FF">
      <w:pPr>
        <w:rPr>
          <w:rFonts w:ascii="Arial" w:hAnsi="Arial" w:cs="Arial"/>
          <w:iCs/>
        </w:rPr>
      </w:pPr>
      <w:r w:rsidRPr="00DC6819">
        <w:rPr>
          <w:rFonts w:ascii="Arial" w:hAnsi="Arial" w:cs="Arial"/>
          <w:iCs/>
        </w:rPr>
        <w:fldChar w:fldCharType="begin"/>
      </w:r>
      <w:r w:rsidRPr="00DC6819">
        <w:rPr>
          <w:rFonts w:ascii="Arial" w:hAnsi="Arial" w:cs="Arial"/>
          <w:iCs/>
        </w:rPr>
        <w:instrText>HYPERLINK "" \l "sdfootnote2anc"</w:instrText>
      </w:r>
      <w:r w:rsidRPr="00DC6819">
        <w:rPr>
          <w:rFonts w:ascii="Arial" w:hAnsi="Arial" w:cs="Arial"/>
          <w:iCs/>
        </w:rPr>
      </w:r>
      <w:r w:rsidRPr="00DC6819">
        <w:rPr>
          <w:rFonts w:ascii="Arial" w:hAnsi="Arial" w:cs="Arial"/>
          <w:iCs/>
        </w:rPr>
        <w:fldChar w:fldCharType="separate"/>
      </w:r>
      <w:r w:rsidRPr="00DC6819">
        <w:rPr>
          <w:rStyle w:val="Hyperlink"/>
          <w:rFonts w:ascii="Arial" w:hAnsi="Arial" w:cs="Arial"/>
          <w:iCs/>
        </w:rPr>
        <w:t>2</w:t>
      </w:r>
      <w:r w:rsidRPr="00DC6819">
        <w:rPr>
          <w:rFonts w:ascii="Arial" w:hAnsi="Arial" w:cs="Arial"/>
          <w:iCs/>
        </w:rPr>
        <w:fldChar w:fldCharType="end"/>
      </w:r>
      <w:bookmarkEnd w:id="12"/>
      <w:r w:rsidR="00236334">
        <w:rPr>
          <w:rFonts w:ascii="Arial" w:hAnsi="Arial" w:cs="Arial"/>
          <w:iCs/>
        </w:rPr>
        <w:t xml:space="preserve"> </w:t>
      </w:r>
      <w:r w:rsidRPr="00DC6819">
        <w:rPr>
          <w:rFonts w:ascii="Arial" w:hAnsi="Arial" w:cs="Arial"/>
          <w:iCs/>
        </w:rPr>
        <w:t>Volumeverandering &lt; 0,025 liter (Miller MR et al., 2005)</w:t>
      </w:r>
    </w:p>
    <w:p w14:paraId="5A7786F8" w14:textId="77777777" w:rsidR="008A20E5" w:rsidRPr="00DC6819" w:rsidRDefault="008A20E5" w:rsidP="00C625FF">
      <w:pPr>
        <w:rPr>
          <w:rFonts w:ascii="Arial" w:hAnsi="Arial" w:cs="Arial"/>
          <w:iCs/>
        </w:rPr>
      </w:pPr>
    </w:p>
    <w:p w14:paraId="2538D93F" w14:textId="0E761537" w:rsidR="00C625FF" w:rsidRPr="00DC6819" w:rsidRDefault="002C021D" w:rsidP="002C021D">
      <w:pPr>
        <w:pStyle w:val="Kop2"/>
      </w:pPr>
      <w:bookmarkStart w:id="13" w:name="_Toc188648087"/>
      <w:r>
        <w:t xml:space="preserve">4. </w:t>
      </w:r>
      <w:r w:rsidR="00C625FF" w:rsidRPr="00DC6819">
        <w:t>IJking protocol</w:t>
      </w:r>
      <w:bookmarkEnd w:id="13"/>
    </w:p>
    <w:p w14:paraId="5851A88C" w14:textId="11E7AC76" w:rsidR="00C625FF" w:rsidRPr="00DC6819" w:rsidRDefault="00C625FF" w:rsidP="00C625FF">
      <w:pPr>
        <w:rPr>
          <w:rFonts w:ascii="Arial" w:hAnsi="Arial" w:cs="Arial"/>
          <w:b/>
          <w:bCs/>
        </w:rPr>
      </w:pPr>
      <w:r w:rsidRPr="00DC6819">
        <w:rPr>
          <w:rFonts w:ascii="Arial" w:hAnsi="Arial" w:cs="Arial"/>
          <w:b/>
          <w:bCs/>
        </w:rPr>
        <w:t>Kalibratiespuit</w:t>
      </w:r>
    </w:p>
    <w:p w14:paraId="4FBBD714" w14:textId="77777777" w:rsidR="00C625FF" w:rsidRPr="00DC6819" w:rsidRDefault="00C625FF" w:rsidP="00C625FF">
      <w:pPr>
        <w:rPr>
          <w:rFonts w:ascii="Arial" w:hAnsi="Arial" w:cs="Arial"/>
        </w:rPr>
      </w:pPr>
      <w:r w:rsidRPr="00DC6819">
        <w:rPr>
          <w:rFonts w:ascii="Arial" w:hAnsi="Arial" w:cs="Arial"/>
        </w:rPr>
        <w:t xml:space="preserve">Een kalibratie is niet hetzelfde als een ijking. IJken is het vaststellen of een apparaat geheel voldoet aan de voorschriften zoals deze voor het betreffende apparaat in de toepassing geldt. Kalibreren is het nagaan of het apparaat zich nog binnen de limieten van de ijking bevindt (± 3%).  De spuit dient een nauwkeurigheid te bezitten van ± 15 ml of ± 0,5% van de volledige schaal (3L). bij iedere kalibratiespuit kan een afwijking of lekkage ontstaan. Vallen, stoten, etc. kan de betrouwbaarheid beïnvloeden. De kalibratiespuit dient zodanig opgeborgen te worden dat het apparaat altijd dezelfde temperatuur en vochtigheidsgraad heeft als de testlocatie. </w:t>
      </w:r>
    </w:p>
    <w:p w14:paraId="3F9ED477" w14:textId="03900CBD" w:rsidR="00C625FF" w:rsidRPr="00DC6819" w:rsidRDefault="00C625FF" w:rsidP="00C625FF">
      <w:pPr>
        <w:rPr>
          <w:rFonts w:ascii="Arial" w:hAnsi="Arial" w:cs="Arial"/>
        </w:rPr>
      </w:pPr>
      <w:r w:rsidRPr="00DC6819">
        <w:rPr>
          <w:rFonts w:ascii="Arial" w:hAnsi="Arial" w:cs="Arial"/>
        </w:rPr>
        <w:t xml:space="preserve">Toelichting: controleer de kalibratiespuit elke maand op lekkage bij meerdere volumes, waaronder het max. volume: doe een filter op het koppelstuk van de spuit. Trek de plunjer uit, dek de uitlaatopening (op het bacteriefilter) af met hand of dop, duw de plunjer in. Bij een lek hoor je een sissend geluid bij de eindplaat (goed luisteren) Bij een lek dient de kalibratiespuit opgestuurd te worden naar de leverancier. </w:t>
      </w:r>
    </w:p>
    <w:p w14:paraId="4B49A44F" w14:textId="5B5FBEFD" w:rsidR="00C625FF" w:rsidRPr="002C021D" w:rsidRDefault="002C021D" w:rsidP="002C021D">
      <w:pPr>
        <w:pStyle w:val="Kop2"/>
      </w:pPr>
      <w:bookmarkStart w:id="14" w:name="_Toc188648088"/>
      <w:r w:rsidRPr="002C021D">
        <w:lastRenderedPageBreak/>
        <w:t xml:space="preserve">5. </w:t>
      </w:r>
      <w:r w:rsidR="00C625FF" w:rsidRPr="002C021D">
        <w:t>Hulpprogramma kalibratiecontrole</w:t>
      </w:r>
      <w:bookmarkEnd w:id="14"/>
    </w:p>
    <w:p w14:paraId="633144B0" w14:textId="77777777" w:rsidR="00C625FF" w:rsidRPr="00DC6819" w:rsidRDefault="00C625FF" w:rsidP="002C021D">
      <w:pPr>
        <w:spacing w:after="0"/>
        <w:jc w:val="both"/>
        <w:rPr>
          <w:rFonts w:ascii="Arial" w:hAnsi="Arial" w:cs="Arial"/>
        </w:rPr>
      </w:pPr>
      <w:r w:rsidRPr="00DC6819">
        <w:rPr>
          <w:rFonts w:ascii="Arial" w:eastAsia="Times New Roman" w:hAnsi="Arial" w:cs="Arial"/>
          <w:sz w:val="24"/>
        </w:rPr>
        <w:t>Kalibratieverslag controleren</w:t>
      </w:r>
    </w:p>
    <w:p w14:paraId="7424F38B" w14:textId="77777777" w:rsidR="00C625FF" w:rsidRPr="00DC6819" w:rsidRDefault="00C625FF" w:rsidP="00C625FF">
      <w:pPr>
        <w:spacing w:after="407"/>
        <w:rPr>
          <w:rFonts w:ascii="Arial" w:hAnsi="Arial" w:cs="Arial"/>
        </w:rPr>
      </w:pPr>
      <w:r w:rsidRPr="00DC6819">
        <w:rPr>
          <w:rFonts w:ascii="Arial" w:hAnsi="Arial" w:cs="Arial"/>
          <w:noProof/>
        </w:rPr>
        <mc:AlternateContent>
          <mc:Choice Requires="wpg">
            <w:drawing>
              <wp:inline distT="0" distB="0" distL="0" distR="0" wp14:anchorId="7D0B7AEA" wp14:editId="3C776AC8">
                <wp:extent cx="5733288" cy="9144"/>
                <wp:effectExtent l="0" t="0" r="0" b="0"/>
                <wp:docPr id="988" name="Group 988"/>
                <wp:cNvGraphicFramePr/>
                <a:graphic xmlns:a="http://schemas.openxmlformats.org/drawingml/2006/main">
                  <a:graphicData uri="http://schemas.microsoft.com/office/word/2010/wordprocessingGroup">
                    <wpg:wgp>
                      <wpg:cNvGrpSpPr/>
                      <wpg:grpSpPr>
                        <a:xfrm>
                          <a:off x="0" y="0"/>
                          <a:ext cx="5733288" cy="9144"/>
                          <a:chOff x="0" y="0"/>
                          <a:chExt cx="5733288" cy="9144"/>
                        </a:xfrm>
                      </wpg:grpSpPr>
                      <wps:wsp>
                        <wps:cNvPr id="8" name="Shape 8"/>
                        <wps:cNvSpPr/>
                        <wps:spPr>
                          <a:xfrm>
                            <a:off x="0" y="0"/>
                            <a:ext cx="5733288" cy="0"/>
                          </a:xfrm>
                          <a:custGeom>
                            <a:avLst/>
                            <a:gdLst/>
                            <a:ahLst/>
                            <a:cxnLst/>
                            <a:rect l="0" t="0" r="0" b="0"/>
                            <a:pathLst>
                              <a:path w="5733288">
                                <a:moveTo>
                                  <a:pt x="0" y="0"/>
                                </a:moveTo>
                                <a:lnTo>
                                  <a:pt x="5733288" y="0"/>
                                </a:lnTo>
                              </a:path>
                            </a:pathLst>
                          </a:custGeom>
                          <a:ln w="9144" cap="flat">
                            <a:miter lim="127000"/>
                          </a:ln>
                        </wps:spPr>
                        <wps:style>
                          <a:lnRef idx="1">
                            <a:srgbClr val="808080"/>
                          </a:lnRef>
                          <a:fillRef idx="0">
                            <a:srgbClr val="000000">
                              <a:alpha val="0"/>
                            </a:srgbClr>
                          </a:fillRef>
                          <a:effectRef idx="0">
                            <a:scrgbClr r="0" g="0" b="0"/>
                          </a:effectRef>
                          <a:fontRef idx="none"/>
                        </wps:style>
                        <wps:bodyPr/>
                      </wps:wsp>
                    </wpg:wgp>
                  </a:graphicData>
                </a:graphic>
              </wp:inline>
            </w:drawing>
          </mc:Choice>
          <mc:Fallback>
            <w:pict>
              <v:group w14:anchorId="39649B76" id="Group 988" o:spid="_x0000_s1026" style="width:451.45pt;height:.7pt;mso-position-horizontal-relative:char;mso-position-vertical-relative:line" coordsize="57332,9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Rl/BUgIAAKYFAAAOAAAAZHJzL2Uyb0RvYy54bWykVMlu2zAQvRfoPxC615KdtHEFyzk0rS9F&#10;GyTpB9AUKRHgBpK27L/vcLTYtYEcXBigh+Isb94sq8eDVmTPfZDWVNl8VmSEG2ZraZoq+/P249My&#10;IyFSU1NlDa+yIw/Z4/rjh1XnSr6wrVU19wScmFB2rsraGF2Z54G1XNMws44beBTWaxrh6pu89rQD&#10;71rli6L4knfW185bxkOAr0/9Y7ZG/0JwFn8LEXgkqsoAW8TT47lNZ75e0bLx1LWSDTDoDSg0lQaC&#10;Tq6eaKRk5+WVKy2Zt8GKOGNW51YIyTjmANnMi4tsNt7uHObSlF3jJpqA2guebnbLfu033r26Zw9M&#10;dK4BLvCWcjkIr9M/oCQHpOw4UcYPkTD4+Pnh7m6xhCIzePs6v7/vGWUt0H5lxNrv75nlY8j8HyCd&#10;g9YIp+zD/2X/2lLHkdRQQvbPnsi6yiADQzU0KD6TZUojBQaNiZxQBuDpJmaw0ab8aMl2IW64RXrp&#10;/meIfR/Wo0TbUWIHM4oeuvndPnY0JruEMImkO9UnfdN2z98svsaL2gC006sy51pThcfig26vAUIK&#10;s14NAoYG+Tw5ZRIKbAzCKAy4UDTipGgZYfKV1LA2Fg9FMVKkDDhM1PdkoxSPiifcyrxwAfWCxpuj&#10;k+Cb7TflyZ7CfC+L9EuVQ4igmmyEVGqyKq6tIHIKnlSpci3tfY1uhgDocvCUNDmulku3bEDT7xeY&#10;Utg445YBSJMRwrImTvYGdiPiPss2iVtbH3EykRAYAqQGlwEiGhZX2jbnd9Q6rdf1XwAAAP//AwBQ&#10;SwMEFAAGAAgAAAAhAPPkNJDbAAAAAwEAAA8AAABkcnMvZG93bnJldi54bWxMj09Lw0AQxe+C32EZ&#10;wZvdpP7BxmxKKeqpCLaCeJtmp0lodjZkt0n67R296OXB8B7v/SZfTq5VA/Wh8WwgnSWgiEtvG64M&#10;fOxebh5BhYhssfVMBs4UYFlcXuSYWT/yOw3bWCkp4ZChgTrGLtM6lDU5DDPfEYt38L3DKGdfadvj&#10;KOWu1fMkedAOG5aFGjta11Qetydn4HXEcXWbPg+b42F9/trdv31uUjLm+mpaPYGKNMW/MPzgCzoU&#10;wrT3J7ZBtQbkkfir4i2S+QLUXkJ3oItc/2cvvgEAAP//AwBQSwECLQAUAAYACAAAACEAtoM4kv4A&#10;AADhAQAAEwAAAAAAAAAAAAAAAAAAAAAAW0NvbnRlbnRfVHlwZXNdLnhtbFBLAQItABQABgAIAAAA&#10;IQA4/SH/1gAAAJQBAAALAAAAAAAAAAAAAAAAAC8BAABfcmVscy8ucmVsc1BLAQItABQABgAIAAAA&#10;IQDYRl/BUgIAAKYFAAAOAAAAAAAAAAAAAAAAAC4CAABkcnMvZTJvRG9jLnhtbFBLAQItABQABgAI&#10;AAAAIQDz5DSQ2wAAAAMBAAAPAAAAAAAAAAAAAAAAAKwEAABkcnMvZG93bnJldi54bWxQSwUGAAAA&#10;AAQABADzAAAAtAUAAAAA&#10;">
                <v:shape id="Shape 8" o:spid="_x0000_s1027" style="position:absolute;width:57332;height:0;visibility:visible;mso-wrap-style:square;v-text-anchor:top" coordsize="573328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5aYNvgAAANoAAAAPAAAAZHJzL2Rvd25yZXYueG1sRE/Pa4Mw&#10;FL4P9j+EV9htJq5sFGuUbrDSq52H9vYwryqaFzGZdf/9chjs+PH9zsvVjmKh2feONaSJAkHcONNz&#10;q6H++nzegfAB2eDomDT8kIeyeHzIMTPuzhUt59CKGMI+Qw1dCFMmpW86sugTNxFH7uZmiyHCuZVm&#10;xnsMt6N8UepNWuw5NnQ40UdHzXD+thqa1B6r4XV7fa9OuNjhotTAtdZPm/WwBxFoDf/iP/fJaIhb&#10;45V4A2TxCwAA//8DAFBLAQItABQABgAIAAAAIQDb4fbL7gAAAIUBAAATAAAAAAAAAAAAAAAAAAAA&#10;AABbQ29udGVudF9UeXBlc10ueG1sUEsBAi0AFAAGAAgAAAAhAFr0LFu/AAAAFQEAAAsAAAAAAAAA&#10;AAAAAAAAHwEAAF9yZWxzLy5yZWxzUEsBAi0AFAAGAAgAAAAhAC7lpg2+AAAA2gAAAA8AAAAAAAAA&#10;AAAAAAAABwIAAGRycy9kb3ducmV2LnhtbFBLBQYAAAAAAwADALcAAADyAgAAAAA=&#10;" path="m,l5733288,e" filled="f" strokecolor="gray" strokeweight=".72pt">
                  <v:stroke miterlimit="83231f" joinstyle="miter"/>
                  <v:path arrowok="t" textboxrect="0,0,5733288,0"/>
                </v:shape>
                <w10:anchorlock/>
              </v:group>
            </w:pict>
          </mc:Fallback>
        </mc:AlternateContent>
      </w:r>
    </w:p>
    <w:tbl>
      <w:tblPr>
        <w:tblStyle w:val="TableGrid"/>
        <w:tblW w:w="8451" w:type="dxa"/>
        <w:tblInd w:w="178" w:type="dxa"/>
        <w:tblLook w:val="04A0" w:firstRow="1" w:lastRow="0" w:firstColumn="1" w:lastColumn="0" w:noHBand="0" w:noVBand="1"/>
      </w:tblPr>
      <w:tblGrid>
        <w:gridCol w:w="3595"/>
        <w:gridCol w:w="1799"/>
        <w:gridCol w:w="935"/>
        <w:gridCol w:w="2122"/>
      </w:tblGrid>
      <w:tr w:rsidR="00C625FF" w:rsidRPr="00DC6819" w14:paraId="7F2CB076" w14:textId="77777777" w:rsidTr="00004BC1">
        <w:trPr>
          <w:trHeight w:val="277"/>
        </w:trPr>
        <w:tc>
          <w:tcPr>
            <w:tcW w:w="3595" w:type="dxa"/>
            <w:tcBorders>
              <w:top w:val="nil"/>
              <w:left w:val="nil"/>
              <w:bottom w:val="nil"/>
              <w:right w:val="nil"/>
            </w:tcBorders>
          </w:tcPr>
          <w:p w14:paraId="48A01302" w14:textId="77777777" w:rsidR="00C625FF" w:rsidRPr="00DC6819" w:rsidRDefault="00C625FF" w:rsidP="00004BC1">
            <w:pPr>
              <w:rPr>
                <w:rFonts w:ascii="Arial" w:hAnsi="Arial" w:cs="Arial"/>
              </w:rPr>
            </w:pPr>
            <w:r w:rsidRPr="00DC6819">
              <w:rPr>
                <w:rFonts w:ascii="Arial" w:eastAsia="Times New Roman" w:hAnsi="Arial" w:cs="Arial"/>
                <w:sz w:val="20"/>
              </w:rPr>
              <w:t>Gebruikersnaam:</w:t>
            </w:r>
          </w:p>
        </w:tc>
        <w:tc>
          <w:tcPr>
            <w:tcW w:w="2734" w:type="dxa"/>
            <w:gridSpan w:val="2"/>
            <w:tcBorders>
              <w:top w:val="nil"/>
              <w:left w:val="nil"/>
              <w:bottom w:val="nil"/>
              <w:right w:val="nil"/>
            </w:tcBorders>
          </w:tcPr>
          <w:p w14:paraId="400602C7" w14:textId="77777777" w:rsidR="00C625FF" w:rsidRPr="00DC6819" w:rsidRDefault="00C625FF" w:rsidP="00004BC1">
            <w:pPr>
              <w:ind w:left="5"/>
              <w:rPr>
                <w:rFonts w:ascii="Arial" w:hAnsi="Arial" w:cs="Arial"/>
              </w:rPr>
            </w:pPr>
            <w:r w:rsidRPr="00DC6819">
              <w:rPr>
                <w:rFonts w:ascii="Arial" w:eastAsia="Times New Roman" w:hAnsi="Arial" w:cs="Arial"/>
                <w:color w:val="808080"/>
                <w:sz w:val="20"/>
              </w:rPr>
              <w:t>Marielle</w:t>
            </w:r>
          </w:p>
        </w:tc>
        <w:tc>
          <w:tcPr>
            <w:tcW w:w="2122" w:type="dxa"/>
            <w:tcBorders>
              <w:top w:val="nil"/>
              <w:left w:val="nil"/>
              <w:bottom w:val="nil"/>
              <w:right w:val="nil"/>
            </w:tcBorders>
          </w:tcPr>
          <w:p w14:paraId="41A557F9" w14:textId="77777777" w:rsidR="00C625FF" w:rsidRPr="00DC6819" w:rsidRDefault="00C625FF" w:rsidP="00004BC1">
            <w:pPr>
              <w:rPr>
                <w:rFonts w:ascii="Arial" w:hAnsi="Arial" w:cs="Arial"/>
              </w:rPr>
            </w:pPr>
          </w:p>
        </w:tc>
      </w:tr>
      <w:tr w:rsidR="00C625FF" w:rsidRPr="00DC6819" w14:paraId="341BF509" w14:textId="77777777" w:rsidTr="00004BC1">
        <w:trPr>
          <w:trHeight w:val="360"/>
        </w:trPr>
        <w:tc>
          <w:tcPr>
            <w:tcW w:w="3595" w:type="dxa"/>
            <w:tcBorders>
              <w:top w:val="nil"/>
              <w:left w:val="nil"/>
              <w:bottom w:val="nil"/>
              <w:right w:val="nil"/>
            </w:tcBorders>
          </w:tcPr>
          <w:p w14:paraId="707AAA3B" w14:textId="77777777" w:rsidR="00C625FF" w:rsidRPr="00DC6819" w:rsidRDefault="00C625FF" w:rsidP="00004BC1">
            <w:pPr>
              <w:rPr>
                <w:rFonts w:ascii="Arial" w:hAnsi="Arial" w:cs="Arial"/>
              </w:rPr>
            </w:pPr>
            <w:r w:rsidRPr="00DC6819">
              <w:rPr>
                <w:rFonts w:ascii="Arial" w:eastAsia="Times New Roman" w:hAnsi="Arial" w:cs="Arial"/>
                <w:sz w:val="20"/>
              </w:rPr>
              <w:t>Model spirometer:</w:t>
            </w:r>
          </w:p>
        </w:tc>
        <w:tc>
          <w:tcPr>
            <w:tcW w:w="2734" w:type="dxa"/>
            <w:gridSpan w:val="2"/>
            <w:tcBorders>
              <w:top w:val="nil"/>
              <w:left w:val="nil"/>
              <w:bottom w:val="nil"/>
              <w:right w:val="nil"/>
            </w:tcBorders>
          </w:tcPr>
          <w:p w14:paraId="2CE193F1" w14:textId="77777777" w:rsidR="00C625FF" w:rsidRPr="00DC6819" w:rsidRDefault="00C625FF" w:rsidP="00004BC1">
            <w:pPr>
              <w:ind w:left="5"/>
              <w:rPr>
                <w:rFonts w:ascii="Arial" w:hAnsi="Arial" w:cs="Arial"/>
              </w:rPr>
            </w:pPr>
            <w:r w:rsidRPr="00DC6819">
              <w:rPr>
                <w:rFonts w:ascii="Arial" w:eastAsia="Times New Roman" w:hAnsi="Arial" w:cs="Arial"/>
                <w:color w:val="808080"/>
                <w:sz w:val="20"/>
              </w:rPr>
              <w:t>SpiroUSB 2</w:t>
            </w:r>
          </w:p>
        </w:tc>
        <w:tc>
          <w:tcPr>
            <w:tcW w:w="2122" w:type="dxa"/>
            <w:tcBorders>
              <w:top w:val="nil"/>
              <w:left w:val="nil"/>
              <w:bottom w:val="nil"/>
              <w:right w:val="nil"/>
            </w:tcBorders>
          </w:tcPr>
          <w:p w14:paraId="64F55DCA" w14:textId="77777777" w:rsidR="00C625FF" w:rsidRPr="00DC6819" w:rsidRDefault="00C625FF" w:rsidP="00004BC1">
            <w:pPr>
              <w:rPr>
                <w:rFonts w:ascii="Arial" w:hAnsi="Arial" w:cs="Arial"/>
              </w:rPr>
            </w:pPr>
          </w:p>
        </w:tc>
      </w:tr>
      <w:tr w:rsidR="00C625FF" w:rsidRPr="00DC6819" w14:paraId="4E9BB055" w14:textId="77777777" w:rsidTr="00004BC1">
        <w:trPr>
          <w:trHeight w:val="360"/>
        </w:trPr>
        <w:tc>
          <w:tcPr>
            <w:tcW w:w="3595" w:type="dxa"/>
            <w:tcBorders>
              <w:top w:val="nil"/>
              <w:left w:val="nil"/>
              <w:bottom w:val="nil"/>
              <w:right w:val="nil"/>
            </w:tcBorders>
          </w:tcPr>
          <w:p w14:paraId="2F942E44" w14:textId="77777777" w:rsidR="00C625FF" w:rsidRPr="00DC6819" w:rsidRDefault="00C625FF" w:rsidP="00004BC1">
            <w:pPr>
              <w:rPr>
                <w:rFonts w:ascii="Arial" w:hAnsi="Arial" w:cs="Arial"/>
              </w:rPr>
            </w:pPr>
            <w:r w:rsidRPr="00DC6819">
              <w:rPr>
                <w:rFonts w:ascii="Arial" w:eastAsia="Times New Roman" w:hAnsi="Arial" w:cs="Arial"/>
                <w:sz w:val="20"/>
              </w:rPr>
              <w:t>Serienummer:</w:t>
            </w:r>
          </w:p>
        </w:tc>
        <w:tc>
          <w:tcPr>
            <w:tcW w:w="2734" w:type="dxa"/>
            <w:gridSpan w:val="2"/>
            <w:tcBorders>
              <w:top w:val="nil"/>
              <w:left w:val="nil"/>
              <w:bottom w:val="nil"/>
              <w:right w:val="nil"/>
            </w:tcBorders>
          </w:tcPr>
          <w:p w14:paraId="62BFB1EE" w14:textId="77777777" w:rsidR="00C625FF" w:rsidRPr="00DC6819" w:rsidRDefault="00C625FF" w:rsidP="00004BC1">
            <w:pPr>
              <w:ind w:left="5"/>
              <w:rPr>
                <w:rFonts w:ascii="Arial" w:hAnsi="Arial" w:cs="Arial"/>
              </w:rPr>
            </w:pPr>
            <w:r w:rsidRPr="00DC6819">
              <w:rPr>
                <w:rFonts w:ascii="Arial" w:eastAsia="Times New Roman" w:hAnsi="Arial" w:cs="Arial"/>
                <w:color w:val="808080"/>
                <w:sz w:val="20"/>
              </w:rPr>
              <w:t>86779</w:t>
            </w:r>
          </w:p>
        </w:tc>
        <w:tc>
          <w:tcPr>
            <w:tcW w:w="2122" w:type="dxa"/>
            <w:tcBorders>
              <w:top w:val="nil"/>
              <w:left w:val="nil"/>
              <w:bottom w:val="nil"/>
              <w:right w:val="nil"/>
            </w:tcBorders>
          </w:tcPr>
          <w:p w14:paraId="6F19DF62" w14:textId="77777777" w:rsidR="00C625FF" w:rsidRPr="00DC6819" w:rsidRDefault="00C625FF" w:rsidP="00004BC1">
            <w:pPr>
              <w:rPr>
                <w:rFonts w:ascii="Arial" w:hAnsi="Arial" w:cs="Arial"/>
              </w:rPr>
            </w:pPr>
          </w:p>
        </w:tc>
      </w:tr>
      <w:tr w:rsidR="00C625FF" w:rsidRPr="00DC6819" w14:paraId="2EFF081C" w14:textId="77777777" w:rsidTr="00004BC1">
        <w:trPr>
          <w:trHeight w:val="360"/>
        </w:trPr>
        <w:tc>
          <w:tcPr>
            <w:tcW w:w="3595" w:type="dxa"/>
            <w:tcBorders>
              <w:top w:val="nil"/>
              <w:left w:val="nil"/>
              <w:bottom w:val="nil"/>
              <w:right w:val="nil"/>
            </w:tcBorders>
          </w:tcPr>
          <w:p w14:paraId="45C87EED" w14:textId="77777777" w:rsidR="00C625FF" w:rsidRPr="00DC6819" w:rsidRDefault="00C625FF" w:rsidP="00004BC1">
            <w:pPr>
              <w:rPr>
                <w:rFonts w:ascii="Arial" w:hAnsi="Arial" w:cs="Arial"/>
              </w:rPr>
            </w:pPr>
            <w:r w:rsidRPr="00DC6819">
              <w:rPr>
                <w:rFonts w:ascii="Arial" w:eastAsia="Times New Roman" w:hAnsi="Arial" w:cs="Arial"/>
                <w:sz w:val="20"/>
              </w:rPr>
              <w:t>Spuitmaat:</w:t>
            </w:r>
          </w:p>
        </w:tc>
        <w:tc>
          <w:tcPr>
            <w:tcW w:w="2734" w:type="dxa"/>
            <w:gridSpan w:val="2"/>
            <w:tcBorders>
              <w:top w:val="nil"/>
              <w:left w:val="nil"/>
              <w:bottom w:val="nil"/>
              <w:right w:val="nil"/>
            </w:tcBorders>
          </w:tcPr>
          <w:p w14:paraId="37BA1FF7" w14:textId="77777777" w:rsidR="00C625FF" w:rsidRPr="00DC6819" w:rsidRDefault="00C625FF" w:rsidP="00004BC1">
            <w:pPr>
              <w:ind w:left="5"/>
              <w:rPr>
                <w:rFonts w:ascii="Arial" w:hAnsi="Arial" w:cs="Arial"/>
              </w:rPr>
            </w:pPr>
            <w:r w:rsidRPr="00DC6819">
              <w:rPr>
                <w:rFonts w:ascii="Arial" w:eastAsia="Times New Roman" w:hAnsi="Arial" w:cs="Arial"/>
                <w:color w:val="808080"/>
                <w:sz w:val="20"/>
              </w:rPr>
              <w:t>3 liter</w:t>
            </w:r>
          </w:p>
        </w:tc>
        <w:tc>
          <w:tcPr>
            <w:tcW w:w="2122" w:type="dxa"/>
            <w:tcBorders>
              <w:top w:val="nil"/>
              <w:left w:val="nil"/>
              <w:bottom w:val="nil"/>
              <w:right w:val="nil"/>
            </w:tcBorders>
          </w:tcPr>
          <w:p w14:paraId="7A6926B6" w14:textId="77777777" w:rsidR="00C625FF" w:rsidRPr="00DC6819" w:rsidRDefault="00C625FF" w:rsidP="00004BC1">
            <w:pPr>
              <w:rPr>
                <w:rFonts w:ascii="Arial" w:hAnsi="Arial" w:cs="Arial"/>
              </w:rPr>
            </w:pPr>
          </w:p>
        </w:tc>
      </w:tr>
      <w:tr w:rsidR="00C625FF" w:rsidRPr="00DC6819" w14:paraId="4A97C27F" w14:textId="77777777" w:rsidTr="00004BC1">
        <w:trPr>
          <w:trHeight w:val="576"/>
        </w:trPr>
        <w:tc>
          <w:tcPr>
            <w:tcW w:w="3595" w:type="dxa"/>
            <w:tcBorders>
              <w:top w:val="nil"/>
              <w:left w:val="nil"/>
              <w:bottom w:val="nil"/>
              <w:right w:val="nil"/>
            </w:tcBorders>
          </w:tcPr>
          <w:p w14:paraId="08E6D48B" w14:textId="77777777" w:rsidR="00C625FF" w:rsidRPr="00DC6819" w:rsidRDefault="00C625FF" w:rsidP="00004BC1">
            <w:pPr>
              <w:rPr>
                <w:rFonts w:ascii="Arial" w:hAnsi="Arial" w:cs="Arial"/>
              </w:rPr>
            </w:pPr>
            <w:r w:rsidRPr="00DC6819">
              <w:rPr>
                <w:rFonts w:ascii="Arial" w:eastAsia="Times New Roman" w:hAnsi="Arial" w:cs="Arial"/>
                <w:sz w:val="20"/>
              </w:rPr>
              <w:t>Type manoeuvre:</w:t>
            </w:r>
          </w:p>
        </w:tc>
        <w:tc>
          <w:tcPr>
            <w:tcW w:w="2734" w:type="dxa"/>
            <w:gridSpan w:val="2"/>
            <w:tcBorders>
              <w:top w:val="nil"/>
              <w:left w:val="nil"/>
              <w:bottom w:val="nil"/>
              <w:right w:val="nil"/>
            </w:tcBorders>
          </w:tcPr>
          <w:p w14:paraId="1A749F15" w14:textId="77777777" w:rsidR="00C625FF" w:rsidRPr="00DC6819" w:rsidRDefault="00C625FF" w:rsidP="00004BC1">
            <w:pPr>
              <w:ind w:left="5"/>
              <w:rPr>
                <w:rFonts w:ascii="Arial" w:hAnsi="Arial" w:cs="Arial"/>
              </w:rPr>
            </w:pPr>
            <w:r w:rsidRPr="00DC6819">
              <w:rPr>
                <w:rFonts w:ascii="Arial" w:eastAsia="Times New Roman" w:hAnsi="Arial" w:cs="Arial"/>
                <w:color w:val="808080"/>
                <w:sz w:val="20"/>
              </w:rPr>
              <w:t>Expiratoir en inspiratoir</w:t>
            </w:r>
          </w:p>
        </w:tc>
        <w:tc>
          <w:tcPr>
            <w:tcW w:w="2122" w:type="dxa"/>
            <w:tcBorders>
              <w:top w:val="nil"/>
              <w:left w:val="nil"/>
              <w:bottom w:val="nil"/>
              <w:right w:val="nil"/>
            </w:tcBorders>
          </w:tcPr>
          <w:p w14:paraId="0707A028" w14:textId="77777777" w:rsidR="00C625FF" w:rsidRPr="00DC6819" w:rsidRDefault="00C625FF" w:rsidP="00004BC1">
            <w:pPr>
              <w:rPr>
                <w:rFonts w:ascii="Arial" w:hAnsi="Arial" w:cs="Arial"/>
              </w:rPr>
            </w:pPr>
          </w:p>
        </w:tc>
      </w:tr>
      <w:tr w:rsidR="00C625FF" w:rsidRPr="00DC6819" w14:paraId="1ECEBF3A" w14:textId="77777777" w:rsidTr="00004BC1">
        <w:trPr>
          <w:trHeight w:val="576"/>
        </w:trPr>
        <w:tc>
          <w:tcPr>
            <w:tcW w:w="3595" w:type="dxa"/>
            <w:tcBorders>
              <w:top w:val="nil"/>
              <w:left w:val="nil"/>
              <w:bottom w:val="nil"/>
              <w:right w:val="nil"/>
            </w:tcBorders>
          </w:tcPr>
          <w:p w14:paraId="3B0D632B" w14:textId="77777777" w:rsidR="00C625FF" w:rsidRPr="00DC6819" w:rsidRDefault="00C625FF" w:rsidP="00004BC1">
            <w:pPr>
              <w:rPr>
                <w:rFonts w:ascii="Arial" w:hAnsi="Arial" w:cs="Arial"/>
              </w:rPr>
            </w:pPr>
          </w:p>
        </w:tc>
        <w:tc>
          <w:tcPr>
            <w:tcW w:w="1799" w:type="dxa"/>
            <w:tcBorders>
              <w:top w:val="nil"/>
              <w:left w:val="nil"/>
              <w:bottom w:val="nil"/>
              <w:right w:val="nil"/>
            </w:tcBorders>
            <w:vAlign w:val="bottom"/>
          </w:tcPr>
          <w:p w14:paraId="0BA24B15" w14:textId="77777777" w:rsidR="00C625FF" w:rsidRPr="00DC6819" w:rsidRDefault="00C625FF" w:rsidP="00004BC1">
            <w:pPr>
              <w:ind w:left="5"/>
              <w:rPr>
                <w:rFonts w:ascii="Arial" w:hAnsi="Arial" w:cs="Arial"/>
              </w:rPr>
            </w:pPr>
            <w:r w:rsidRPr="00DC6819">
              <w:rPr>
                <w:rFonts w:ascii="Arial" w:eastAsia="Times New Roman" w:hAnsi="Arial" w:cs="Arial"/>
                <w:sz w:val="20"/>
              </w:rPr>
              <w:t>IDEAAL</w:t>
            </w:r>
          </w:p>
        </w:tc>
        <w:tc>
          <w:tcPr>
            <w:tcW w:w="934" w:type="dxa"/>
            <w:tcBorders>
              <w:top w:val="nil"/>
              <w:left w:val="nil"/>
              <w:bottom w:val="nil"/>
              <w:right w:val="nil"/>
            </w:tcBorders>
            <w:vAlign w:val="bottom"/>
          </w:tcPr>
          <w:p w14:paraId="6C270BAA" w14:textId="77777777" w:rsidR="00C625FF" w:rsidRPr="00DC6819" w:rsidRDefault="00C625FF" w:rsidP="00004BC1">
            <w:pPr>
              <w:ind w:left="6"/>
              <w:rPr>
                <w:rFonts w:ascii="Arial" w:hAnsi="Arial" w:cs="Arial"/>
              </w:rPr>
            </w:pPr>
            <w:r w:rsidRPr="00DC6819">
              <w:rPr>
                <w:rFonts w:ascii="Arial" w:eastAsia="Times New Roman" w:hAnsi="Arial" w:cs="Arial"/>
                <w:sz w:val="20"/>
              </w:rPr>
              <w:t>MEAS</w:t>
            </w:r>
          </w:p>
        </w:tc>
        <w:tc>
          <w:tcPr>
            <w:tcW w:w="2122" w:type="dxa"/>
            <w:tcBorders>
              <w:top w:val="nil"/>
              <w:left w:val="nil"/>
              <w:bottom w:val="nil"/>
              <w:right w:val="nil"/>
            </w:tcBorders>
            <w:vAlign w:val="bottom"/>
          </w:tcPr>
          <w:p w14:paraId="30F76AF3" w14:textId="77777777" w:rsidR="00C625FF" w:rsidRPr="00DC6819" w:rsidRDefault="00C625FF" w:rsidP="00004BC1">
            <w:pPr>
              <w:ind w:left="158"/>
              <w:jc w:val="center"/>
              <w:rPr>
                <w:rFonts w:ascii="Arial" w:hAnsi="Arial" w:cs="Arial"/>
              </w:rPr>
            </w:pPr>
            <w:r w:rsidRPr="00DC6819">
              <w:rPr>
                <w:rFonts w:ascii="Arial" w:eastAsia="Times New Roman" w:hAnsi="Arial" w:cs="Arial"/>
                <w:sz w:val="20"/>
              </w:rPr>
              <w:t>FOUT</w:t>
            </w:r>
          </w:p>
        </w:tc>
      </w:tr>
      <w:tr w:rsidR="00C625FF" w:rsidRPr="00DC6819" w14:paraId="6C34A538" w14:textId="77777777" w:rsidTr="00004BC1">
        <w:trPr>
          <w:trHeight w:val="718"/>
        </w:trPr>
        <w:tc>
          <w:tcPr>
            <w:tcW w:w="3595" w:type="dxa"/>
            <w:tcBorders>
              <w:top w:val="nil"/>
              <w:left w:val="nil"/>
              <w:bottom w:val="nil"/>
              <w:right w:val="nil"/>
            </w:tcBorders>
            <w:vAlign w:val="bottom"/>
          </w:tcPr>
          <w:p w14:paraId="7C8ACA77" w14:textId="77777777" w:rsidR="00C625FF" w:rsidRPr="00DC6819" w:rsidRDefault="00C625FF" w:rsidP="00004BC1">
            <w:pPr>
              <w:rPr>
                <w:rFonts w:ascii="Arial" w:hAnsi="Arial" w:cs="Arial"/>
              </w:rPr>
            </w:pPr>
            <w:r w:rsidRPr="00DC6819">
              <w:rPr>
                <w:rFonts w:ascii="Arial" w:eastAsia="Times New Roman" w:hAnsi="Arial" w:cs="Arial"/>
                <w:sz w:val="20"/>
              </w:rPr>
              <w:t>Bereik (laag 0 - 0.9l/s):</w:t>
            </w:r>
          </w:p>
        </w:tc>
        <w:tc>
          <w:tcPr>
            <w:tcW w:w="1799" w:type="dxa"/>
            <w:tcBorders>
              <w:top w:val="nil"/>
              <w:left w:val="nil"/>
              <w:bottom w:val="nil"/>
              <w:right w:val="nil"/>
            </w:tcBorders>
          </w:tcPr>
          <w:p w14:paraId="7386327C" w14:textId="77777777" w:rsidR="00C625FF" w:rsidRPr="00DC6819" w:rsidRDefault="00C625FF" w:rsidP="00004BC1">
            <w:pPr>
              <w:ind w:left="5"/>
              <w:rPr>
                <w:rFonts w:ascii="Arial" w:hAnsi="Arial" w:cs="Arial"/>
              </w:rPr>
            </w:pPr>
            <w:r w:rsidRPr="00DC6819">
              <w:rPr>
                <w:rFonts w:ascii="Arial" w:eastAsia="Times New Roman" w:hAnsi="Arial" w:cs="Arial"/>
                <w:sz w:val="20"/>
              </w:rPr>
              <w:t>(liter)</w:t>
            </w:r>
          </w:p>
        </w:tc>
        <w:tc>
          <w:tcPr>
            <w:tcW w:w="934" w:type="dxa"/>
            <w:tcBorders>
              <w:top w:val="nil"/>
              <w:left w:val="nil"/>
              <w:bottom w:val="nil"/>
              <w:right w:val="nil"/>
            </w:tcBorders>
          </w:tcPr>
          <w:p w14:paraId="7E4BB79A" w14:textId="77777777" w:rsidR="00C625FF" w:rsidRPr="00DC6819" w:rsidRDefault="00C625FF" w:rsidP="00004BC1">
            <w:pPr>
              <w:ind w:left="4"/>
              <w:rPr>
                <w:rFonts w:ascii="Arial" w:hAnsi="Arial" w:cs="Arial"/>
              </w:rPr>
            </w:pPr>
            <w:r w:rsidRPr="00DC6819">
              <w:rPr>
                <w:rFonts w:ascii="Arial" w:eastAsia="Times New Roman" w:hAnsi="Arial" w:cs="Arial"/>
                <w:sz w:val="20"/>
              </w:rPr>
              <w:t>(liter)</w:t>
            </w:r>
          </w:p>
        </w:tc>
        <w:tc>
          <w:tcPr>
            <w:tcW w:w="2122" w:type="dxa"/>
            <w:tcBorders>
              <w:top w:val="nil"/>
              <w:left w:val="nil"/>
              <w:bottom w:val="nil"/>
              <w:right w:val="nil"/>
            </w:tcBorders>
          </w:tcPr>
          <w:p w14:paraId="39CF9930" w14:textId="77777777" w:rsidR="00C625FF" w:rsidRPr="00DC6819" w:rsidRDefault="00C625FF" w:rsidP="00004BC1">
            <w:pPr>
              <w:ind w:left="42"/>
              <w:jc w:val="center"/>
              <w:rPr>
                <w:rFonts w:ascii="Arial" w:hAnsi="Arial" w:cs="Arial"/>
              </w:rPr>
            </w:pPr>
            <w:r w:rsidRPr="00DC6819">
              <w:rPr>
                <w:rFonts w:ascii="Arial" w:eastAsia="Times New Roman" w:hAnsi="Arial" w:cs="Arial"/>
                <w:sz w:val="20"/>
              </w:rPr>
              <w:t>(%)</w:t>
            </w:r>
          </w:p>
        </w:tc>
      </w:tr>
      <w:tr w:rsidR="00C625FF" w:rsidRPr="00DC6819" w14:paraId="5167BA8F" w14:textId="77777777" w:rsidTr="00004BC1">
        <w:trPr>
          <w:trHeight w:val="288"/>
        </w:trPr>
        <w:tc>
          <w:tcPr>
            <w:tcW w:w="3595" w:type="dxa"/>
            <w:tcBorders>
              <w:top w:val="nil"/>
              <w:left w:val="nil"/>
              <w:bottom w:val="nil"/>
              <w:right w:val="nil"/>
            </w:tcBorders>
          </w:tcPr>
          <w:p w14:paraId="3AB34CEE" w14:textId="77777777" w:rsidR="00C625FF" w:rsidRPr="00DC6819" w:rsidRDefault="00C625FF" w:rsidP="00004BC1">
            <w:pPr>
              <w:rPr>
                <w:rFonts w:ascii="Arial" w:hAnsi="Arial" w:cs="Arial"/>
              </w:rPr>
            </w:pPr>
            <w:r w:rsidRPr="00DC6819">
              <w:rPr>
                <w:rFonts w:ascii="Arial" w:eastAsia="Times New Roman" w:hAnsi="Arial" w:cs="Arial"/>
                <w:sz w:val="20"/>
              </w:rPr>
              <w:t>Test 1    Uitademingsmanoeuvre</w:t>
            </w:r>
          </w:p>
        </w:tc>
        <w:tc>
          <w:tcPr>
            <w:tcW w:w="1799" w:type="dxa"/>
            <w:tcBorders>
              <w:top w:val="nil"/>
              <w:left w:val="nil"/>
              <w:bottom w:val="nil"/>
              <w:right w:val="nil"/>
            </w:tcBorders>
          </w:tcPr>
          <w:p w14:paraId="0B9B1C68"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4" w:type="dxa"/>
            <w:tcBorders>
              <w:top w:val="nil"/>
              <w:left w:val="nil"/>
              <w:bottom w:val="nil"/>
              <w:right w:val="nil"/>
            </w:tcBorders>
          </w:tcPr>
          <w:p w14:paraId="589D825E" w14:textId="77777777" w:rsidR="00C625FF" w:rsidRPr="00DC6819" w:rsidRDefault="00C625FF" w:rsidP="00004BC1">
            <w:pPr>
              <w:rPr>
                <w:rFonts w:ascii="Arial" w:hAnsi="Arial" w:cs="Arial"/>
              </w:rPr>
            </w:pPr>
            <w:r w:rsidRPr="00DC6819">
              <w:rPr>
                <w:rFonts w:ascii="Arial" w:eastAsia="Times New Roman" w:hAnsi="Arial" w:cs="Arial"/>
                <w:color w:val="808080"/>
                <w:sz w:val="18"/>
              </w:rPr>
              <w:t>2.93</w:t>
            </w:r>
          </w:p>
        </w:tc>
        <w:tc>
          <w:tcPr>
            <w:tcW w:w="2122" w:type="dxa"/>
            <w:tcBorders>
              <w:top w:val="nil"/>
              <w:left w:val="nil"/>
              <w:bottom w:val="nil"/>
              <w:right w:val="nil"/>
            </w:tcBorders>
          </w:tcPr>
          <w:p w14:paraId="2D9F4005" w14:textId="77777777" w:rsidR="00C625FF" w:rsidRPr="00DC6819" w:rsidRDefault="00C625FF" w:rsidP="00004BC1">
            <w:pPr>
              <w:ind w:right="73"/>
              <w:jc w:val="center"/>
              <w:rPr>
                <w:rFonts w:ascii="Arial" w:hAnsi="Arial" w:cs="Arial"/>
              </w:rPr>
            </w:pPr>
            <w:r w:rsidRPr="00DC6819">
              <w:rPr>
                <w:rFonts w:ascii="Arial" w:eastAsia="Times New Roman" w:hAnsi="Arial" w:cs="Arial"/>
                <w:color w:val="808080"/>
                <w:sz w:val="18"/>
              </w:rPr>
              <w:t>-2.3</w:t>
            </w:r>
          </w:p>
        </w:tc>
      </w:tr>
      <w:tr w:rsidR="00C625FF" w:rsidRPr="00DC6819" w14:paraId="38C15F5D" w14:textId="77777777" w:rsidTr="00004BC1">
        <w:trPr>
          <w:trHeight w:val="288"/>
        </w:trPr>
        <w:tc>
          <w:tcPr>
            <w:tcW w:w="3595" w:type="dxa"/>
            <w:tcBorders>
              <w:top w:val="nil"/>
              <w:left w:val="nil"/>
              <w:bottom w:val="nil"/>
              <w:right w:val="nil"/>
            </w:tcBorders>
          </w:tcPr>
          <w:p w14:paraId="136CE960" w14:textId="77777777" w:rsidR="00C625FF" w:rsidRPr="00DC6819" w:rsidRDefault="00C625FF" w:rsidP="00004BC1">
            <w:pPr>
              <w:rPr>
                <w:rFonts w:ascii="Arial" w:hAnsi="Arial" w:cs="Arial"/>
              </w:rPr>
            </w:pPr>
            <w:r w:rsidRPr="00DC6819">
              <w:rPr>
                <w:rFonts w:ascii="Arial" w:eastAsia="Times New Roman" w:hAnsi="Arial" w:cs="Arial"/>
                <w:sz w:val="20"/>
              </w:rPr>
              <w:t>Test 1    Inademingsmanoeuvre</w:t>
            </w:r>
          </w:p>
        </w:tc>
        <w:tc>
          <w:tcPr>
            <w:tcW w:w="1799" w:type="dxa"/>
            <w:tcBorders>
              <w:top w:val="nil"/>
              <w:left w:val="nil"/>
              <w:bottom w:val="nil"/>
              <w:right w:val="nil"/>
            </w:tcBorders>
          </w:tcPr>
          <w:p w14:paraId="5441D127"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4" w:type="dxa"/>
            <w:tcBorders>
              <w:top w:val="nil"/>
              <w:left w:val="nil"/>
              <w:bottom w:val="nil"/>
              <w:right w:val="nil"/>
            </w:tcBorders>
          </w:tcPr>
          <w:p w14:paraId="7C01B7BB" w14:textId="77777777" w:rsidR="00C625FF" w:rsidRPr="00DC6819" w:rsidRDefault="00C625FF" w:rsidP="00004BC1">
            <w:pPr>
              <w:rPr>
                <w:rFonts w:ascii="Arial" w:hAnsi="Arial" w:cs="Arial"/>
              </w:rPr>
            </w:pPr>
            <w:r w:rsidRPr="00DC6819">
              <w:rPr>
                <w:rFonts w:ascii="Arial" w:eastAsia="Times New Roman" w:hAnsi="Arial" w:cs="Arial"/>
                <w:color w:val="808080"/>
                <w:sz w:val="18"/>
              </w:rPr>
              <w:t>3.05</w:t>
            </w:r>
          </w:p>
        </w:tc>
        <w:tc>
          <w:tcPr>
            <w:tcW w:w="2122" w:type="dxa"/>
            <w:tcBorders>
              <w:top w:val="nil"/>
              <w:left w:val="nil"/>
              <w:bottom w:val="nil"/>
              <w:right w:val="nil"/>
            </w:tcBorders>
          </w:tcPr>
          <w:p w14:paraId="68F276B8" w14:textId="77777777" w:rsidR="00C625FF" w:rsidRPr="00DC6819" w:rsidRDefault="00C625FF" w:rsidP="00004BC1">
            <w:pPr>
              <w:ind w:right="137"/>
              <w:jc w:val="center"/>
              <w:rPr>
                <w:rFonts w:ascii="Arial" w:hAnsi="Arial" w:cs="Arial"/>
              </w:rPr>
            </w:pPr>
            <w:r w:rsidRPr="00DC6819">
              <w:rPr>
                <w:rFonts w:ascii="Arial" w:eastAsia="Times New Roman" w:hAnsi="Arial" w:cs="Arial"/>
                <w:color w:val="808080"/>
                <w:sz w:val="18"/>
              </w:rPr>
              <w:t>1.7</w:t>
            </w:r>
          </w:p>
        </w:tc>
      </w:tr>
      <w:tr w:rsidR="00C625FF" w:rsidRPr="00DC6819" w14:paraId="099F2917" w14:textId="77777777" w:rsidTr="00004BC1">
        <w:trPr>
          <w:trHeight w:val="288"/>
        </w:trPr>
        <w:tc>
          <w:tcPr>
            <w:tcW w:w="3595" w:type="dxa"/>
            <w:tcBorders>
              <w:top w:val="nil"/>
              <w:left w:val="nil"/>
              <w:bottom w:val="nil"/>
              <w:right w:val="nil"/>
            </w:tcBorders>
          </w:tcPr>
          <w:p w14:paraId="6D74498D" w14:textId="77777777" w:rsidR="00C625FF" w:rsidRPr="00DC6819" w:rsidRDefault="00C625FF" w:rsidP="00004BC1">
            <w:pPr>
              <w:rPr>
                <w:rFonts w:ascii="Arial" w:hAnsi="Arial" w:cs="Arial"/>
              </w:rPr>
            </w:pPr>
            <w:r w:rsidRPr="00DC6819">
              <w:rPr>
                <w:rFonts w:ascii="Arial" w:eastAsia="Times New Roman" w:hAnsi="Arial" w:cs="Arial"/>
                <w:sz w:val="20"/>
              </w:rPr>
              <w:t>Test 2    Uitademingsmanoeuvre</w:t>
            </w:r>
          </w:p>
        </w:tc>
        <w:tc>
          <w:tcPr>
            <w:tcW w:w="1799" w:type="dxa"/>
            <w:tcBorders>
              <w:top w:val="nil"/>
              <w:left w:val="nil"/>
              <w:bottom w:val="nil"/>
              <w:right w:val="nil"/>
            </w:tcBorders>
          </w:tcPr>
          <w:p w14:paraId="21368D1A"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4" w:type="dxa"/>
            <w:tcBorders>
              <w:top w:val="nil"/>
              <w:left w:val="nil"/>
              <w:bottom w:val="nil"/>
              <w:right w:val="nil"/>
            </w:tcBorders>
          </w:tcPr>
          <w:p w14:paraId="44CFE10E" w14:textId="77777777" w:rsidR="00C625FF" w:rsidRPr="00DC6819" w:rsidRDefault="00C625FF" w:rsidP="00004BC1">
            <w:pPr>
              <w:rPr>
                <w:rFonts w:ascii="Arial" w:hAnsi="Arial" w:cs="Arial"/>
              </w:rPr>
            </w:pPr>
            <w:r w:rsidRPr="00DC6819">
              <w:rPr>
                <w:rFonts w:ascii="Arial" w:eastAsia="Times New Roman" w:hAnsi="Arial" w:cs="Arial"/>
                <w:color w:val="808080"/>
                <w:sz w:val="18"/>
              </w:rPr>
              <w:t>2.94</w:t>
            </w:r>
          </w:p>
        </w:tc>
        <w:tc>
          <w:tcPr>
            <w:tcW w:w="2122" w:type="dxa"/>
            <w:tcBorders>
              <w:top w:val="nil"/>
              <w:left w:val="nil"/>
              <w:bottom w:val="nil"/>
              <w:right w:val="nil"/>
            </w:tcBorders>
          </w:tcPr>
          <w:p w14:paraId="75F9C248" w14:textId="77777777" w:rsidR="00C625FF" w:rsidRPr="00DC6819" w:rsidRDefault="00C625FF" w:rsidP="00004BC1">
            <w:pPr>
              <w:ind w:right="73"/>
              <w:jc w:val="center"/>
              <w:rPr>
                <w:rFonts w:ascii="Arial" w:hAnsi="Arial" w:cs="Arial"/>
              </w:rPr>
            </w:pPr>
            <w:r w:rsidRPr="00DC6819">
              <w:rPr>
                <w:rFonts w:ascii="Arial" w:eastAsia="Times New Roman" w:hAnsi="Arial" w:cs="Arial"/>
                <w:color w:val="808080"/>
                <w:sz w:val="18"/>
              </w:rPr>
              <w:t>-2.0</w:t>
            </w:r>
          </w:p>
        </w:tc>
      </w:tr>
      <w:tr w:rsidR="00C625FF" w:rsidRPr="00DC6819" w14:paraId="23C66379" w14:textId="77777777" w:rsidTr="00004BC1">
        <w:trPr>
          <w:trHeight w:val="288"/>
        </w:trPr>
        <w:tc>
          <w:tcPr>
            <w:tcW w:w="3595" w:type="dxa"/>
            <w:tcBorders>
              <w:top w:val="nil"/>
              <w:left w:val="nil"/>
              <w:bottom w:val="nil"/>
              <w:right w:val="nil"/>
            </w:tcBorders>
          </w:tcPr>
          <w:p w14:paraId="39F7FE3E" w14:textId="77777777" w:rsidR="00C625FF" w:rsidRPr="00DC6819" w:rsidRDefault="00C625FF" w:rsidP="00004BC1">
            <w:pPr>
              <w:rPr>
                <w:rFonts w:ascii="Arial" w:hAnsi="Arial" w:cs="Arial"/>
              </w:rPr>
            </w:pPr>
            <w:r w:rsidRPr="00DC6819">
              <w:rPr>
                <w:rFonts w:ascii="Arial" w:eastAsia="Times New Roman" w:hAnsi="Arial" w:cs="Arial"/>
                <w:sz w:val="20"/>
              </w:rPr>
              <w:t>Test 2    Inademingsmanoeuvre</w:t>
            </w:r>
          </w:p>
        </w:tc>
        <w:tc>
          <w:tcPr>
            <w:tcW w:w="1799" w:type="dxa"/>
            <w:tcBorders>
              <w:top w:val="nil"/>
              <w:left w:val="nil"/>
              <w:bottom w:val="nil"/>
              <w:right w:val="nil"/>
            </w:tcBorders>
          </w:tcPr>
          <w:p w14:paraId="79E174C6"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4" w:type="dxa"/>
            <w:tcBorders>
              <w:top w:val="nil"/>
              <w:left w:val="nil"/>
              <w:bottom w:val="nil"/>
              <w:right w:val="nil"/>
            </w:tcBorders>
          </w:tcPr>
          <w:p w14:paraId="5949D17B" w14:textId="77777777" w:rsidR="00C625FF" w:rsidRPr="00DC6819" w:rsidRDefault="00C625FF" w:rsidP="00004BC1">
            <w:pPr>
              <w:rPr>
                <w:rFonts w:ascii="Arial" w:hAnsi="Arial" w:cs="Arial"/>
              </w:rPr>
            </w:pPr>
            <w:r w:rsidRPr="00DC6819">
              <w:rPr>
                <w:rFonts w:ascii="Arial" w:eastAsia="Times New Roman" w:hAnsi="Arial" w:cs="Arial"/>
                <w:color w:val="808080"/>
                <w:sz w:val="18"/>
              </w:rPr>
              <w:t>3.05</w:t>
            </w:r>
          </w:p>
        </w:tc>
        <w:tc>
          <w:tcPr>
            <w:tcW w:w="2122" w:type="dxa"/>
            <w:tcBorders>
              <w:top w:val="nil"/>
              <w:left w:val="nil"/>
              <w:bottom w:val="nil"/>
              <w:right w:val="nil"/>
            </w:tcBorders>
          </w:tcPr>
          <w:p w14:paraId="7FF637C4" w14:textId="77777777" w:rsidR="00C625FF" w:rsidRPr="00DC6819" w:rsidRDefault="00C625FF" w:rsidP="00004BC1">
            <w:pPr>
              <w:ind w:right="137"/>
              <w:jc w:val="center"/>
              <w:rPr>
                <w:rFonts w:ascii="Arial" w:hAnsi="Arial" w:cs="Arial"/>
              </w:rPr>
            </w:pPr>
            <w:r w:rsidRPr="00DC6819">
              <w:rPr>
                <w:rFonts w:ascii="Arial" w:eastAsia="Times New Roman" w:hAnsi="Arial" w:cs="Arial"/>
                <w:color w:val="808080"/>
                <w:sz w:val="18"/>
              </w:rPr>
              <w:t>1.7</w:t>
            </w:r>
          </w:p>
        </w:tc>
      </w:tr>
      <w:tr w:rsidR="00C625FF" w:rsidRPr="00DC6819" w14:paraId="396A86E9" w14:textId="77777777" w:rsidTr="00004BC1">
        <w:trPr>
          <w:trHeight w:val="288"/>
        </w:trPr>
        <w:tc>
          <w:tcPr>
            <w:tcW w:w="3595" w:type="dxa"/>
            <w:tcBorders>
              <w:top w:val="nil"/>
              <w:left w:val="nil"/>
              <w:bottom w:val="nil"/>
              <w:right w:val="nil"/>
            </w:tcBorders>
          </w:tcPr>
          <w:p w14:paraId="0CE2E9CF" w14:textId="77777777" w:rsidR="00C625FF" w:rsidRPr="00DC6819" w:rsidRDefault="00C625FF" w:rsidP="00004BC1">
            <w:pPr>
              <w:rPr>
                <w:rFonts w:ascii="Arial" w:hAnsi="Arial" w:cs="Arial"/>
              </w:rPr>
            </w:pPr>
            <w:r w:rsidRPr="00DC6819">
              <w:rPr>
                <w:rFonts w:ascii="Arial" w:eastAsia="Times New Roman" w:hAnsi="Arial" w:cs="Arial"/>
                <w:sz w:val="20"/>
              </w:rPr>
              <w:t>Test 3    Uitademingsmanoeuvre</w:t>
            </w:r>
          </w:p>
        </w:tc>
        <w:tc>
          <w:tcPr>
            <w:tcW w:w="1799" w:type="dxa"/>
            <w:tcBorders>
              <w:top w:val="nil"/>
              <w:left w:val="nil"/>
              <w:bottom w:val="nil"/>
              <w:right w:val="nil"/>
            </w:tcBorders>
          </w:tcPr>
          <w:p w14:paraId="78305D4C"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4" w:type="dxa"/>
            <w:tcBorders>
              <w:top w:val="nil"/>
              <w:left w:val="nil"/>
              <w:bottom w:val="nil"/>
              <w:right w:val="nil"/>
            </w:tcBorders>
          </w:tcPr>
          <w:p w14:paraId="7278282A" w14:textId="77777777" w:rsidR="00C625FF" w:rsidRPr="00DC6819" w:rsidRDefault="00C625FF" w:rsidP="00004BC1">
            <w:pPr>
              <w:rPr>
                <w:rFonts w:ascii="Arial" w:hAnsi="Arial" w:cs="Arial"/>
              </w:rPr>
            </w:pPr>
            <w:r w:rsidRPr="00DC6819">
              <w:rPr>
                <w:rFonts w:ascii="Arial" w:eastAsia="Times New Roman" w:hAnsi="Arial" w:cs="Arial"/>
                <w:color w:val="808080"/>
                <w:sz w:val="18"/>
              </w:rPr>
              <w:t>3.01</w:t>
            </w:r>
          </w:p>
        </w:tc>
        <w:tc>
          <w:tcPr>
            <w:tcW w:w="2122" w:type="dxa"/>
            <w:tcBorders>
              <w:top w:val="nil"/>
              <w:left w:val="nil"/>
              <w:bottom w:val="nil"/>
              <w:right w:val="nil"/>
            </w:tcBorders>
          </w:tcPr>
          <w:p w14:paraId="06A9C155" w14:textId="77777777" w:rsidR="00C625FF" w:rsidRPr="00DC6819" w:rsidRDefault="00C625FF" w:rsidP="00004BC1">
            <w:pPr>
              <w:ind w:right="137"/>
              <w:jc w:val="center"/>
              <w:rPr>
                <w:rFonts w:ascii="Arial" w:hAnsi="Arial" w:cs="Arial"/>
              </w:rPr>
            </w:pPr>
            <w:r w:rsidRPr="00DC6819">
              <w:rPr>
                <w:rFonts w:ascii="Arial" w:eastAsia="Times New Roman" w:hAnsi="Arial" w:cs="Arial"/>
                <w:color w:val="808080"/>
                <w:sz w:val="18"/>
              </w:rPr>
              <w:t>0.3</w:t>
            </w:r>
          </w:p>
        </w:tc>
      </w:tr>
      <w:tr w:rsidR="00C625FF" w:rsidRPr="00DC6819" w14:paraId="756338D9" w14:textId="77777777" w:rsidTr="00004BC1">
        <w:trPr>
          <w:trHeight w:val="648"/>
        </w:trPr>
        <w:tc>
          <w:tcPr>
            <w:tcW w:w="3595" w:type="dxa"/>
            <w:tcBorders>
              <w:top w:val="nil"/>
              <w:left w:val="nil"/>
              <w:bottom w:val="nil"/>
              <w:right w:val="nil"/>
            </w:tcBorders>
          </w:tcPr>
          <w:p w14:paraId="46C678DA" w14:textId="77777777" w:rsidR="00C625FF" w:rsidRPr="00DC6819" w:rsidRDefault="00C625FF" w:rsidP="00004BC1">
            <w:pPr>
              <w:spacing w:after="111"/>
              <w:rPr>
                <w:rFonts w:ascii="Arial" w:hAnsi="Arial" w:cs="Arial"/>
              </w:rPr>
            </w:pPr>
            <w:r w:rsidRPr="00DC6819">
              <w:rPr>
                <w:rFonts w:ascii="Arial" w:eastAsia="Times New Roman" w:hAnsi="Arial" w:cs="Arial"/>
                <w:sz w:val="20"/>
              </w:rPr>
              <w:t>Test 3    Inademingsmanoeuvre</w:t>
            </w:r>
          </w:p>
          <w:p w14:paraId="471725BA" w14:textId="77777777" w:rsidR="00C625FF" w:rsidRPr="00DC6819" w:rsidRDefault="00C625FF" w:rsidP="00004BC1">
            <w:pPr>
              <w:rPr>
                <w:rFonts w:ascii="Arial" w:hAnsi="Arial" w:cs="Arial"/>
              </w:rPr>
            </w:pPr>
            <w:r w:rsidRPr="00DC6819">
              <w:rPr>
                <w:rFonts w:ascii="Arial" w:eastAsia="Times New Roman" w:hAnsi="Arial" w:cs="Arial"/>
                <w:sz w:val="20"/>
              </w:rPr>
              <w:t>Bereik (middelhoog 1.6 - 4.5l/s):</w:t>
            </w:r>
          </w:p>
        </w:tc>
        <w:tc>
          <w:tcPr>
            <w:tcW w:w="1799" w:type="dxa"/>
            <w:tcBorders>
              <w:top w:val="nil"/>
              <w:left w:val="nil"/>
              <w:bottom w:val="nil"/>
              <w:right w:val="nil"/>
            </w:tcBorders>
          </w:tcPr>
          <w:p w14:paraId="5E0F24F0"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4" w:type="dxa"/>
            <w:tcBorders>
              <w:top w:val="nil"/>
              <w:left w:val="nil"/>
              <w:bottom w:val="nil"/>
              <w:right w:val="nil"/>
            </w:tcBorders>
          </w:tcPr>
          <w:p w14:paraId="0608F943" w14:textId="77777777" w:rsidR="00C625FF" w:rsidRPr="00DC6819" w:rsidRDefault="00C625FF" w:rsidP="00004BC1">
            <w:pPr>
              <w:rPr>
                <w:rFonts w:ascii="Arial" w:hAnsi="Arial" w:cs="Arial"/>
              </w:rPr>
            </w:pPr>
            <w:r w:rsidRPr="00DC6819">
              <w:rPr>
                <w:rFonts w:ascii="Arial" w:eastAsia="Times New Roman" w:hAnsi="Arial" w:cs="Arial"/>
                <w:color w:val="808080"/>
                <w:sz w:val="18"/>
              </w:rPr>
              <w:t>3.03</w:t>
            </w:r>
          </w:p>
        </w:tc>
        <w:tc>
          <w:tcPr>
            <w:tcW w:w="2122" w:type="dxa"/>
            <w:tcBorders>
              <w:top w:val="nil"/>
              <w:left w:val="nil"/>
              <w:bottom w:val="nil"/>
              <w:right w:val="nil"/>
            </w:tcBorders>
          </w:tcPr>
          <w:p w14:paraId="214F2C4D" w14:textId="77777777" w:rsidR="00C625FF" w:rsidRPr="00DC6819" w:rsidRDefault="00C625FF" w:rsidP="00004BC1">
            <w:pPr>
              <w:ind w:right="137"/>
              <w:jc w:val="center"/>
              <w:rPr>
                <w:rFonts w:ascii="Arial" w:hAnsi="Arial" w:cs="Arial"/>
              </w:rPr>
            </w:pPr>
            <w:r w:rsidRPr="00DC6819">
              <w:rPr>
                <w:rFonts w:ascii="Arial" w:eastAsia="Times New Roman" w:hAnsi="Arial" w:cs="Arial"/>
                <w:color w:val="808080"/>
                <w:sz w:val="18"/>
              </w:rPr>
              <w:t>1.0</w:t>
            </w:r>
          </w:p>
        </w:tc>
      </w:tr>
      <w:tr w:rsidR="00C625FF" w:rsidRPr="00DC6819" w14:paraId="59426B62" w14:textId="77777777" w:rsidTr="00004BC1">
        <w:trPr>
          <w:trHeight w:val="288"/>
        </w:trPr>
        <w:tc>
          <w:tcPr>
            <w:tcW w:w="3595" w:type="dxa"/>
            <w:tcBorders>
              <w:top w:val="nil"/>
              <w:left w:val="nil"/>
              <w:bottom w:val="nil"/>
              <w:right w:val="nil"/>
            </w:tcBorders>
          </w:tcPr>
          <w:p w14:paraId="7A88C37B" w14:textId="77777777" w:rsidR="00C625FF" w:rsidRPr="00DC6819" w:rsidRDefault="00C625FF" w:rsidP="00004BC1">
            <w:pPr>
              <w:rPr>
                <w:rFonts w:ascii="Arial" w:hAnsi="Arial" w:cs="Arial"/>
              </w:rPr>
            </w:pPr>
            <w:r w:rsidRPr="00DC6819">
              <w:rPr>
                <w:rFonts w:ascii="Arial" w:eastAsia="Times New Roman" w:hAnsi="Arial" w:cs="Arial"/>
                <w:sz w:val="20"/>
              </w:rPr>
              <w:t>Test 1    Uitademingsmanoeuvre</w:t>
            </w:r>
          </w:p>
        </w:tc>
        <w:tc>
          <w:tcPr>
            <w:tcW w:w="1799" w:type="dxa"/>
            <w:tcBorders>
              <w:top w:val="nil"/>
              <w:left w:val="nil"/>
              <w:bottom w:val="nil"/>
              <w:right w:val="nil"/>
            </w:tcBorders>
          </w:tcPr>
          <w:p w14:paraId="6BC04030"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4" w:type="dxa"/>
            <w:tcBorders>
              <w:top w:val="nil"/>
              <w:left w:val="nil"/>
              <w:bottom w:val="nil"/>
              <w:right w:val="nil"/>
            </w:tcBorders>
          </w:tcPr>
          <w:p w14:paraId="496B710A" w14:textId="77777777" w:rsidR="00C625FF" w:rsidRPr="00DC6819" w:rsidRDefault="00C625FF" w:rsidP="00004BC1">
            <w:pPr>
              <w:rPr>
                <w:rFonts w:ascii="Arial" w:hAnsi="Arial" w:cs="Arial"/>
              </w:rPr>
            </w:pPr>
            <w:r w:rsidRPr="00DC6819">
              <w:rPr>
                <w:rFonts w:ascii="Arial" w:eastAsia="Times New Roman" w:hAnsi="Arial" w:cs="Arial"/>
                <w:color w:val="808080"/>
                <w:sz w:val="18"/>
              </w:rPr>
              <w:t>2.94</w:t>
            </w:r>
          </w:p>
        </w:tc>
        <w:tc>
          <w:tcPr>
            <w:tcW w:w="2122" w:type="dxa"/>
            <w:tcBorders>
              <w:top w:val="nil"/>
              <w:left w:val="nil"/>
              <w:bottom w:val="nil"/>
              <w:right w:val="nil"/>
            </w:tcBorders>
          </w:tcPr>
          <w:p w14:paraId="39DC735C" w14:textId="77777777" w:rsidR="00C625FF" w:rsidRPr="00DC6819" w:rsidRDefault="00C625FF" w:rsidP="00004BC1">
            <w:pPr>
              <w:ind w:right="73"/>
              <w:jc w:val="center"/>
              <w:rPr>
                <w:rFonts w:ascii="Arial" w:hAnsi="Arial" w:cs="Arial"/>
              </w:rPr>
            </w:pPr>
            <w:r w:rsidRPr="00DC6819">
              <w:rPr>
                <w:rFonts w:ascii="Arial" w:eastAsia="Times New Roman" w:hAnsi="Arial" w:cs="Arial"/>
                <w:color w:val="808080"/>
                <w:sz w:val="18"/>
              </w:rPr>
              <w:t>-2.0</w:t>
            </w:r>
          </w:p>
        </w:tc>
      </w:tr>
      <w:tr w:rsidR="00C625FF" w:rsidRPr="00DC6819" w14:paraId="40698018" w14:textId="77777777" w:rsidTr="00004BC1">
        <w:trPr>
          <w:trHeight w:val="288"/>
        </w:trPr>
        <w:tc>
          <w:tcPr>
            <w:tcW w:w="3595" w:type="dxa"/>
            <w:tcBorders>
              <w:top w:val="nil"/>
              <w:left w:val="nil"/>
              <w:bottom w:val="nil"/>
              <w:right w:val="nil"/>
            </w:tcBorders>
          </w:tcPr>
          <w:p w14:paraId="641E7C12" w14:textId="77777777" w:rsidR="00C625FF" w:rsidRPr="00DC6819" w:rsidRDefault="00C625FF" w:rsidP="00004BC1">
            <w:pPr>
              <w:rPr>
                <w:rFonts w:ascii="Arial" w:hAnsi="Arial" w:cs="Arial"/>
              </w:rPr>
            </w:pPr>
            <w:r w:rsidRPr="00DC6819">
              <w:rPr>
                <w:rFonts w:ascii="Arial" w:eastAsia="Times New Roman" w:hAnsi="Arial" w:cs="Arial"/>
                <w:sz w:val="20"/>
              </w:rPr>
              <w:t>Test 1    Inademingsmanoeuvre</w:t>
            </w:r>
          </w:p>
        </w:tc>
        <w:tc>
          <w:tcPr>
            <w:tcW w:w="1799" w:type="dxa"/>
            <w:tcBorders>
              <w:top w:val="nil"/>
              <w:left w:val="nil"/>
              <w:bottom w:val="nil"/>
              <w:right w:val="nil"/>
            </w:tcBorders>
          </w:tcPr>
          <w:p w14:paraId="008AA6D8"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4" w:type="dxa"/>
            <w:tcBorders>
              <w:top w:val="nil"/>
              <w:left w:val="nil"/>
              <w:bottom w:val="nil"/>
              <w:right w:val="nil"/>
            </w:tcBorders>
          </w:tcPr>
          <w:p w14:paraId="622F59F3" w14:textId="77777777" w:rsidR="00C625FF" w:rsidRPr="00DC6819" w:rsidRDefault="00C625FF" w:rsidP="00004BC1">
            <w:pPr>
              <w:rPr>
                <w:rFonts w:ascii="Arial" w:hAnsi="Arial" w:cs="Arial"/>
              </w:rPr>
            </w:pPr>
            <w:r w:rsidRPr="00DC6819">
              <w:rPr>
                <w:rFonts w:ascii="Arial" w:eastAsia="Times New Roman" w:hAnsi="Arial" w:cs="Arial"/>
                <w:color w:val="808080"/>
                <w:sz w:val="18"/>
              </w:rPr>
              <w:t>3.02</w:t>
            </w:r>
          </w:p>
        </w:tc>
        <w:tc>
          <w:tcPr>
            <w:tcW w:w="2122" w:type="dxa"/>
            <w:tcBorders>
              <w:top w:val="nil"/>
              <w:left w:val="nil"/>
              <w:bottom w:val="nil"/>
              <w:right w:val="nil"/>
            </w:tcBorders>
          </w:tcPr>
          <w:p w14:paraId="4D9AA2EF" w14:textId="77777777" w:rsidR="00C625FF" w:rsidRPr="00DC6819" w:rsidRDefault="00C625FF" w:rsidP="00004BC1">
            <w:pPr>
              <w:ind w:right="137"/>
              <w:jc w:val="center"/>
              <w:rPr>
                <w:rFonts w:ascii="Arial" w:hAnsi="Arial" w:cs="Arial"/>
              </w:rPr>
            </w:pPr>
            <w:r w:rsidRPr="00DC6819">
              <w:rPr>
                <w:rFonts w:ascii="Arial" w:eastAsia="Times New Roman" w:hAnsi="Arial" w:cs="Arial"/>
                <w:color w:val="808080"/>
                <w:sz w:val="18"/>
              </w:rPr>
              <w:t>0.7</w:t>
            </w:r>
          </w:p>
        </w:tc>
      </w:tr>
      <w:tr w:rsidR="00C625FF" w:rsidRPr="00DC6819" w14:paraId="11A6AD19" w14:textId="77777777" w:rsidTr="00004BC1">
        <w:trPr>
          <w:trHeight w:val="288"/>
        </w:trPr>
        <w:tc>
          <w:tcPr>
            <w:tcW w:w="3595" w:type="dxa"/>
            <w:tcBorders>
              <w:top w:val="nil"/>
              <w:left w:val="nil"/>
              <w:bottom w:val="nil"/>
              <w:right w:val="nil"/>
            </w:tcBorders>
          </w:tcPr>
          <w:p w14:paraId="2A63E752" w14:textId="77777777" w:rsidR="00C625FF" w:rsidRPr="00DC6819" w:rsidRDefault="00C625FF" w:rsidP="00004BC1">
            <w:pPr>
              <w:rPr>
                <w:rFonts w:ascii="Arial" w:hAnsi="Arial" w:cs="Arial"/>
              </w:rPr>
            </w:pPr>
            <w:r w:rsidRPr="00DC6819">
              <w:rPr>
                <w:rFonts w:ascii="Arial" w:eastAsia="Times New Roman" w:hAnsi="Arial" w:cs="Arial"/>
                <w:sz w:val="20"/>
              </w:rPr>
              <w:t>Test 2    Uitademingsmanoeuvre</w:t>
            </w:r>
          </w:p>
        </w:tc>
        <w:tc>
          <w:tcPr>
            <w:tcW w:w="1799" w:type="dxa"/>
            <w:tcBorders>
              <w:top w:val="nil"/>
              <w:left w:val="nil"/>
              <w:bottom w:val="nil"/>
              <w:right w:val="nil"/>
            </w:tcBorders>
          </w:tcPr>
          <w:p w14:paraId="55ADFD05"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4" w:type="dxa"/>
            <w:tcBorders>
              <w:top w:val="nil"/>
              <w:left w:val="nil"/>
              <w:bottom w:val="nil"/>
              <w:right w:val="nil"/>
            </w:tcBorders>
          </w:tcPr>
          <w:p w14:paraId="0ED0868E" w14:textId="77777777" w:rsidR="00C625FF" w:rsidRPr="00DC6819" w:rsidRDefault="00C625FF" w:rsidP="00004BC1">
            <w:pPr>
              <w:rPr>
                <w:rFonts w:ascii="Arial" w:hAnsi="Arial" w:cs="Arial"/>
              </w:rPr>
            </w:pPr>
            <w:r w:rsidRPr="00DC6819">
              <w:rPr>
                <w:rFonts w:ascii="Arial" w:eastAsia="Times New Roman" w:hAnsi="Arial" w:cs="Arial"/>
                <w:color w:val="808080"/>
                <w:sz w:val="18"/>
              </w:rPr>
              <w:t>2.96</w:t>
            </w:r>
          </w:p>
        </w:tc>
        <w:tc>
          <w:tcPr>
            <w:tcW w:w="2122" w:type="dxa"/>
            <w:tcBorders>
              <w:top w:val="nil"/>
              <w:left w:val="nil"/>
              <w:bottom w:val="nil"/>
              <w:right w:val="nil"/>
            </w:tcBorders>
          </w:tcPr>
          <w:p w14:paraId="70C6B1FA" w14:textId="77777777" w:rsidR="00C625FF" w:rsidRPr="00DC6819" w:rsidRDefault="00C625FF" w:rsidP="00004BC1">
            <w:pPr>
              <w:ind w:right="73"/>
              <w:jc w:val="center"/>
              <w:rPr>
                <w:rFonts w:ascii="Arial" w:hAnsi="Arial" w:cs="Arial"/>
              </w:rPr>
            </w:pPr>
            <w:r w:rsidRPr="00DC6819">
              <w:rPr>
                <w:rFonts w:ascii="Arial" w:eastAsia="Times New Roman" w:hAnsi="Arial" w:cs="Arial"/>
                <w:color w:val="808080"/>
                <w:sz w:val="18"/>
              </w:rPr>
              <w:t>-1.3</w:t>
            </w:r>
          </w:p>
        </w:tc>
      </w:tr>
      <w:tr w:rsidR="00C625FF" w:rsidRPr="00DC6819" w14:paraId="6B2CB48E" w14:textId="77777777" w:rsidTr="00004BC1">
        <w:trPr>
          <w:trHeight w:val="288"/>
        </w:trPr>
        <w:tc>
          <w:tcPr>
            <w:tcW w:w="3595" w:type="dxa"/>
            <w:tcBorders>
              <w:top w:val="nil"/>
              <w:left w:val="nil"/>
              <w:bottom w:val="nil"/>
              <w:right w:val="nil"/>
            </w:tcBorders>
          </w:tcPr>
          <w:p w14:paraId="424B5380" w14:textId="77777777" w:rsidR="00C625FF" w:rsidRPr="00DC6819" w:rsidRDefault="00C625FF" w:rsidP="00004BC1">
            <w:pPr>
              <w:rPr>
                <w:rFonts w:ascii="Arial" w:hAnsi="Arial" w:cs="Arial"/>
              </w:rPr>
            </w:pPr>
            <w:r w:rsidRPr="00DC6819">
              <w:rPr>
                <w:rFonts w:ascii="Arial" w:eastAsia="Times New Roman" w:hAnsi="Arial" w:cs="Arial"/>
                <w:sz w:val="20"/>
              </w:rPr>
              <w:t>Test 2    Inademingsmanoeuvre</w:t>
            </w:r>
          </w:p>
        </w:tc>
        <w:tc>
          <w:tcPr>
            <w:tcW w:w="1799" w:type="dxa"/>
            <w:tcBorders>
              <w:top w:val="nil"/>
              <w:left w:val="nil"/>
              <w:bottom w:val="nil"/>
              <w:right w:val="nil"/>
            </w:tcBorders>
          </w:tcPr>
          <w:p w14:paraId="5ECF30E9"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4" w:type="dxa"/>
            <w:tcBorders>
              <w:top w:val="nil"/>
              <w:left w:val="nil"/>
              <w:bottom w:val="nil"/>
              <w:right w:val="nil"/>
            </w:tcBorders>
          </w:tcPr>
          <w:p w14:paraId="4D944B90" w14:textId="77777777" w:rsidR="00C625FF" w:rsidRPr="00DC6819" w:rsidRDefault="00C625FF" w:rsidP="00004BC1">
            <w:pPr>
              <w:rPr>
                <w:rFonts w:ascii="Arial" w:hAnsi="Arial" w:cs="Arial"/>
              </w:rPr>
            </w:pPr>
            <w:r w:rsidRPr="00DC6819">
              <w:rPr>
                <w:rFonts w:ascii="Arial" w:eastAsia="Times New Roman" w:hAnsi="Arial" w:cs="Arial"/>
                <w:color w:val="808080"/>
                <w:sz w:val="18"/>
              </w:rPr>
              <w:t>3.03</w:t>
            </w:r>
          </w:p>
        </w:tc>
        <w:tc>
          <w:tcPr>
            <w:tcW w:w="2122" w:type="dxa"/>
            <w:tcBorders>
              <w:top w:val="nil"/>
              <w:left w:val="nil"/>
              <w:bottom w:val="nil"/>
              <w:right w:val="nil"/>
            </w:tcBorders>
          </w:tcPr>
          <w:p w14:paraId="4D23A2E3" w14:textId="77777777" w:rsidR="00C625FF" w:rsidRPr="00DC6819" w:rsidRDefault="00C625FF" w:rsidP="00004BC1">
            <w:pPr>
              <w:ind w:right="137"/>
              <w:jc w:val="center"/>
              <w:rPr>
                <w:rFonts w:ascii="Arial" w:hAnsi="Arial" w:cs="Arial"/>
              </w:rPr>
            </w:pPr>
            <w:r w:rsidRPr="00DC6819">
              <w:rPr>
                <w:rFonts w:ascii="Arial" w:eastAsia="Times New Roman" w:hAnsi="Arial" w:cs="Arial"/>
                <w:color w:val="808080"/>
                <w:sz w:val="18"/>
              </w:rPr>
              <w:t>1.0</w:t>
            </w:r>
          </w:p>
        </w:tc>
      </w:tr>
      <w:tr w:rsidR="00C625FF" w:rsidRPr="00DC6819" w14:paraId="5C2C8BA2" w14:textId="77777777" w:rsidTr="00004BC1">
        <w:trPr>
          <w:trHeight w:val="288"/>
        </w:trPr>
        <w:tc>
          <w:tcPr>
            <w:tcW w:w="3595" w:type="dxa"/>
            <w:tcBorders>
              <w:top w:val="nil"/>
              <w:left w:val="nil"/>
              <w:bottom w:val="nil"/>
              <w:right w:val="nil"/>
            </w:tcBorders>
          </w:tcPr>
          <w:p w14:paraId="2D17A07A" w14:textId="77777777" w:rsidR="00C625FF" w:rsidRPr="00DC6819" w:rsidRDefault="00C625FF" w:rsidP="00004BC1">
            <w:pPr>
              <w:rPr>
                <w:rFonts w:ascii="Arial" w:hAnsi="Arial" w:cs="Arial"/>
              </w:rPr>
            </w:pPr>
            <w:r w:rsidRPr="00DC6819">
              <w:rPr>
                <w:rFonts w:ascii="Arial" w:eastAsia="Times New Roman" w:hAnsi="Arial" w:cs="Arial"/>
                <w:sz w:val="20"/>
              </w:rPr>
              <w:t>Test 3    Uitademingsmanoeuvre</w:t>
            </w:r>
          </w:p>
        </w:tc>
        <w:tc>
          <w:tcPr>
            <w:tcW w:w="1799" w:type="dxa"/>
            <w:tcBorders>
              <w:top w:val="nil"/>
              <w:left w:val="nil"/>
              <w:bottom w:val="nil"/>
              <w:right w:val="nil"/>
            </w:tcBorders>
          </w:tcPr>
          <w:p w14:paraId="7E742994"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4" w:type="dxa"/>
            <w:tcBorders>
              <w:top w:val="nil"/>
              <w:left w:val="nil"/>
              <w:bottom w:val="nil"/>
              <w:right w:val="nil"/>
            </w:tcBorders>
          </w:tcPr>
          <w:p w14:paraId="496C1AFC" w14:textId="77777777" w:rsidR="00C625FF" w:rsidRPr="00DC6819" w:rsidRDefault="00C625FF" w:rsidP="00004BC1">
            <w:pPr>
              <w:rPr>
                <w:rFonts w:ascii="Arial" w:hAnsi="Arial" w:cs="Arial"/>
              </w:rPr>
            </w:pPr>
            <w:r w:rsidRPr="00DC6819">
              <w:rPr>
                <w:rFonts w:ascii="Arial" w:eastAsia="Times New Roman" w:hAnsi="Arial" w:cs="Arial"/>
                <w:color w:val="808080"/>
                <w:sz w:val="18"/>
              </w:rPr>
              <w:t>2.95</w:t>
            </w:r>
          </w:p>
        </w:tc>
        <w:tc>
          <w:tcPr>
            <w:tcW w:w="2122" w:type="dxa"/>
            <w:tcBorders>
              <w:top w:val="nil"/>
              <w:left w:val="nil"/>
              <w:bottom w:val="nil"/>
              <w:right w:val="nil"/>
            </w:tcBorders>
          </w:tcPr>
          <w:p w14:paraId="53541814" w14:textId="77777777" w:rsidR="00C625FF" w:rsidRPr="00DC6819" w:rsidRDefault="00C625FF" w:rsidP="00004BC1">
            <w:pPr>
              <w:ind w:right="73"/>
              <w:jc w:val="center"/>
              <w:rPr>
                <w:rFonts w:ascii="Arial" w:hAnsi="Arial" w:cs="Arial"/>
              </w:rPr>
            </w:pPr>
            <w:r w:rsidRPr="00DC6819">
              <w:rPr>
                <w:rFonts w:ascii="Arial" w:eastAsia="Times New Roman" w:hAnsi="Arial" w:cs="Arial"/>
                <w:color w:val="808080"/>
                <w:sz w:val="18"/>
              </w:rPr>
              <w:t>-1.7</w:t>
            </w:r>
          </w:p>
        </w:tc>
      </w:tr>
      <w:tr w:rsidR="00C625FF" w:rsidRPr="00DC6819" w14:paraId="4361EAB4" w14:textId="77777777" w:rsidTr="00004BC1">
        <w:trPr>
          <w:trHeight w:val="648"/>
        </w:trPr>
        <w:tc>
          <w:tcPr>
            <w:tcW w:w="3595" w:type="dxa"/>
            <w:tcBorders>
              <w:top w:val="nil"/>
              <w:left w:val="nil"/>
              <w:bottom w:val="nil"/>
              <w:right w:val="nil"/>
            </w:tcBorders>
          </w:tcPr>
          <w:p w14:paraId="33F5B3EC" w14:textId="77777777" w:rsidR="00C625FF" w:rsidRPr="00DC6819" w:rsidRDefault="00C625FF" w:rsidP="00004BC1">
            <w:pPr>
              <w:ind w:right="145"/>
              <w:rPr>
                <w:rFonts w:ascii="Arial" w:hAnsi="Arial" w:cs="Arial"/>
              </w:rPr>
            </w:pPr>
            <w:r w:rsidRPr="00DC6819">
              <w:rPr>
                <w:rFonts w:ascii="Arial" w:eastAsia="Times New Roman" w:hAnsi="Arial" w:cs="Arial"/>
                <w:sz w:val="20"/>
              </w:rPr>
              <w:t>Test 3    Inademingsmanoeuvre Bereik (hoog 7 - 12l/s):</w:t>
            </w:r>
          </w:p>
        </w:tc>
        <w:tc>
          <w:tcPr>
            <w:tcW w:w="1799" w:type="dxa"/>
            <w:tcBorders>
              <w:top w:val="nil"/>
              <w:left w:val="nil"/>
              <w:bottom w:val="nil"/>
              <w:right w:val="nil"/>
            </w:tcBorders>
          </w:tcPr>
          <w:p w14:paraId="7404380D"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4" w:type="dxa"/>
            <w:tcBorders>
              <w:top w:val="nil"/>
              <w:left w:val="nil"/>
              <w:bottom w:val="nil"/>
              <w:right w:val="nil"/>
            </w:tcBorders>
          </w:tcPr>
          <w:p w14:paraId="60E74A53" w14:textId="77777777" w:rsidR="00C625FF" w:rsidRPr="00DC6819" w:rsidRDefault="00C625FF" w:rsidP="00004BC1">
            <w:pPr>
              <w:rPr>
                <w:rFonts w:ascii="Arial" w:hAnsi="Arial" w:cs="Arial"/>
              </w:rPr>
            </w:pPr>
            <w:r w:rsidRPr="00DC6819">
              <w:rPr>
                <w:rFonts w:ascii="Arial" w:eastAsia="Times New Roman" w:hAnsi="Arial" w:cs="Arial"/>
                <w:color w:val="808080"/>
                <w:sz w:val="18"/>
              </w:rPr>
              <w:t>3.03</w:t>
            </w:r>
          </w:p>
        </w:tc>
        <w:tc>
          <w:tcPr>
            <w:tcW w:w="2122" w:type="dxa"/>
            <w:tcBorders>
              <w:top w:val="nil"/>
              <w:left w:val="nil"/>
              <w:bottom w:val="nil"/>
              <w:right w:val="nil"/>
            </w:tcBorders>
          </w:tcPr>
          <w:p w14:paraId="241B38E2" w14:textId="77777777" w:rsidR="00C625FF" w:rsidRPr="00DC6819" w:rsidRDefault="00C625FF" w:rsidP="00004BC1">
            <w:pPr>
              <w:ind w:right="137"/>
              <w:jc w:val="center"/>
              <w:rPr>
                <w:rFonts w:ascii="Arial" w:hAnsi="Arial" w:cs="Arial"/>
              </w:rPr>
            </w:pPr>
            <w:r w:rsidRPr="00DC6819">
              <w:rPr>
                <w:rFonts w:ascii="Arial" w:eastAsia="Times New Roman" w:hAnsi="Arial" w:cs="Arial"/>
                <w:color w:val="808080"/>
                <w:sz w:val="18"/>
              </w:rPr>
              <w:t>1.0</w:t>
            </w:r>
          </w:p>
        </w:tc>
      </w:tr>
      <w:tr w:rsidR="00C625FF" w:rsidRPr="00DC6819" w14:paraId="3B1FCE9E" w14:textId="77777777" w:rsidTr="00004BC1">
        <w:trPr>
          <w:trHeight w:val="288"/>
        </w:trPr>
        <w:tc>
          <w:tcPr>
            <w:tcW w:w="3595" w:type="dxa"/>
            <w:tcBorders>
              <w:top w:val="nil"/>
              <w:left w:val="nil"/>
              <w:bottom w:val="nil"/>
              <w:right w:val="nil"/>
            </w:tcBorders>
          </w:tcPr>
          <w:p w14:paraId="1E75C280" w14:textId="77777777" w:rsidR="00C625FF" w:rsidRPr="00DC6819" w:rsidRDefault="00C625FF" w:rsidP="00004BC1">
            <w:pPr>
              <w:rPr>
                <w:rFonts w:ascii="Arial" w:hAnsi="Arial" w:cs="Arial"/>
              </w:rPr>
            </w:pPr>
            <w:r w:rsidRPr="00DC6819">
              <w:rPr>
                <w:rFonts w:ascii="Arial" w:eastAsia="Times New Roman" w:hAnsi="Arial" w:cs="Arial"/>
                <w:sz w:val="20"/>
              </w:rPr>
              <w:t>Test 1    Uitademingsmanoeuvre</w:t>
            </w:r>
          </w:p>
        </w:tc>
        <w:tc>
          <w:tcPr>
            <w:tcW w:w="1799" w:type="dxa"/>
            <w:tcBorders>
              <w:top w:val="nil"/>
              <w:left w:val="nil"/>
              <w:bottom w:val="nil"/>
              <w:right w:val="nil"/>
            </w:tcBorders>
          </w:tcPr>
          <w:p w14:paraId="26B36A70"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4" w:type="dxa"/>
            <w:tcBorders>
              <w:top w:val="nil"/>
              <w:left w:val="nil"/>
              <w:bottom w:val="nil"/>
              <w:right w:val="nil"/>
            </w:tcBorders>
          </w:tcPr>
          <w:p w14:paraId="4C071E88" w14:textId="77777777" w:rsidR="00C625FF" w:rsidRPr="00DC6819" w:rsidRDefault="00C625FF" w:rsidP="00004BC1">
            <w:pPr>
              <w:rPr>
                <w:rFonts w:ascii="Arial" w:hAnsi="Arial" w:cs="Arial"/>
              </w:rPr>
            </w:pPr>
            <w:r w:rsidRPr="00DC6819">
              <w:rPr>
                <w:rFonts w:ascii="Arial" w:eastAsia="Times New Roman" w:hAnsi="Arial" w:cs="Arial"/>
                <w:color w:val="808080"/>
                <w:sz w:val="18"/>
              </w:rPr>
              <w:t>3.01</w:t>
            </w:r>
          </w:p>
        </w:tc>
        <w:tc>
          <w:tcPr>
            <w:tcW w:w="2122" w:type="dxa"/>
            <w:tcBorders>
              <w:top w:val="nil"/>
              <w:left w:val="nil"/>
              <w:bottom w:val="nil"/>
              <w:right w:val="nil"/>
            </w:tcBorders>
          </w:tcPr>
          <w:p w14:paraId="482B2B10" w14:textId="77777777" w:rsidR="00C625FF" w:rsidRPr="00DC6819" w:rsidRDefault="00C625FF" w:rsidP="00004BC1">
            <w:pPr>
              <w:ind w:right="137"/>
              <w:jc w:val="center"/>
              <w:rPr>
                <w:rFonts w:ascii="Arial" w:hAnsi="Arial" w:cs="Arial"/>
              </w:rPr>
            </w:pPr>
            <w:r w:rsidRPr="00DC6819">
              <w:rPr>
                <w:rFonts w:ascii="Arial" w:eastAsia="Times New Roman" w:hAnsi="Arial" w:cs="Arial"/>
                <w:color w:val="808080"/>
                <w:sz w:val="18"/>
              </w:rPr>
              <w:t>0.3</w:t>
            </w:r>
          </w:p>
        </w:tc>
      </w:tr>
      <w:tr w:rsidR="00C625FF" w:rsidRPr="00DC6819" w14:paraId="386B8B73" w14:textId="77777777" w:rsidTr="00004BC1">
        <w:trPr>
          <w:trHeight w:val="288"/>
        </w:trPr>
        <w:tc>
          <w:tcPr>
            <w:tcW w:w="3595" w:type="dxa"/>
            <w:tcBorders>
              <w:top w:val="nil"/>
              <w:left w:val="nil"/>
              <w:bottom w:val="nil"/>
              <w:right w:val="nil"/>
            </w:tcBorders>
          </w:tcPr>
          <w:p w14:paraId="4E465A04" w14:textId="77777777" w:rsidR="00C625FF" w:rsidRPr="00DC6819" w:rsidRDefault="00C625FF" w:rsidP="00004BC1">
            <w:pPr>
              <w:rPr>
                <w:rFonts w:ascii="Arial" w:hAnsi="Arial" w:cs="Arial"/>
              </w:rPr>
            </w:pPr>
            <w:r w:rsidRPr="00DC6819">
              <w:rPr>
                <w:rFonts w:ascii="Arial" w:eastAsia="Times New Roman" w:hAnsi="Arial" w:cs="Arial"/>
                <w:sz w:val="20"/>
              </w:rPr>
              <w:t>Test 1    Inademingsmanoeuvre</w:t>
            </w:r>
          </w:p>
        </w:tc>
        <w:tc>
          <w:tcPr>
            <w:tcW w:w="1799" w:type="dxa"/>
            <w:tcBorders>
              <w:top w:val="nil"/>
              <w:left w:val="nil"/>
              <w:bottom w:val="nil"/>
              <w:right w:val="nil"/>
            </w:tcBorders>
          </w:tcPr>
          <w:p w14:paraId="7BF82464"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4" w:type="dxa"/>
            <w:tcBorders>
              <w:top w:val="nil"/>
              <w:left w:val="nil"/>
              <w:bottom w:val="nil"/>
              <w:right w:val="nil"/>
            </w:tcBorders>
          </w:tcPr>
          <w:p w14:paraId="79990177" w14:textId="77777777" w:rsidR="00C625FF" w:rsidRPr="00DC6819" w:rsidRDefault="00C625FF" w:rsidP="00004BC1">
            <w:pPr>
              <w:rPr>
                <w:rFonts w:ascii="Arial" w:hAnsi="Arial" w:cs="Arial"/>
              </w:rPr>
            </w:pPr>
            <w:r w:rsidRPr="00DC6819">
              <w:rPr>
                <w:rFonts w:ascii="Arial" w:eastAsia="Times New Roman" w:hAnsi="Arial" w:cs="Arial"/>
                <w:color w:val="808080"/>
                <w:sz w:val="18"/>
              </w:rPr>
              <w:t>3.09</w:t>
            </w:r>
          </w:p>
        </w:tc>
        <w:tc>
          <w:tcPr>
            <w:tcW w:w="2122" w:type="dxa"/>
            <w:tcBorders>
              <w:top w:val="nil"/>
              <w:left w:val="nil"/>
              <w:bottom w:val="nil"/>
              <w:right w:val="nil"/>
            </w:tcBorders>
          </w:tcPr>
          <w:p w14:paraId="7DDA3D38" w14:textId="77777777" w:rsidR="00C625FF" w:rsidRPr="00DC6819" w:rsidRDefault="00C625FF" w:rsidP="00004BC1">
            <w:pPr>
              <w:ind w:left="17"/>
              <w:jc w:val="center"/>
              <w:rPr>
                <w:rFonts w:ascii="Arial" w:hAnsi="Arial" w:cs="Arial"/>
              </w:rPr>
            </w:pPr>
            <w:r w:rsidRPr="00DC6819">
              <w:rPr>
                <w:rFonts w:ascii="Arial" w:eastAsia="Times New Roman" w:hAnsi="Arial" w:cs="Arial"/>
                <w:color w:val="808080"/>
                <w:sz w:val="18"/>
              </w:rPr>
              <w:t>3.0 *</w:t>
            </w:r>
          </w:p>
        </w:tc>
      </w:tr>
      <w:tr w:rsidR="00C625FF" w:rsidRPr="00DC6819" w14:paraId="717A559A" w14:textId="77777777" w:rsidTr="00004BC1">
        <w:trPr>
          <w:trHeight w:val="288"/>
        </w:trPr>
        <w:tc>
          <w:tcPr>
            <w:tcW w:w="3595" w:type="dxa"/>
            <w:tcBorders>
              <w:top w:val="nil"/>
              <w:left w:val="nil"/>
              <w:bottom w:val="nil"/>
              <w:right w:val="nil"/>
            </w:tcBorders>
          </w:tcPr>
          <w:p w14:paraId="10D1893B" w14:textId="77777777" w:rsidR="00C625FF" w:rsidRPr="00DC6819" w:rsidRDefault="00C625FF" w:rsidP="00004BC1">
            <w:pPr>
              <w:rPr>
                <w:rFonts w:ascii="Arial" w:hAnsi="Arial" w:cs="Arial"/>
              </w:rPr>
            </w:pPr>
            <w:r w:rsidRPr="00DC6819">
              <w:rPr>
                <w:rFonts w:ascii="Arial" w:eastAsia="Times New Roman" w:hAnsi="Arial" w:cs="Arial"/>
                <w:sz w:val="20"/>
              </w:rPr>
              <w:t>Test 2    Uitademingsmanoeuvre</w:t>
            </w:r>
          </w:p>
        </w:tc>
        <w:tc>
          <w:tcPr>
            <w:tcW w:w="1799" w:type="dxa"/>
            <w:tcBorders>
              <w:top w:val="nil"/>
              <w:left w:val="nil"/>
              <w:bottom w:val="nil"/>
              <w:right w:val="nil"/>
            </w:tcBorders>
          </w:tcPr>
          <w:p w14:paraId="518A56BA"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4" w:type="dxa"/>
            <w:tcBorders>
              <w:top w:val="nil"/>
              <w:left w:val="nil"/>
              <w:bottom w:val="nil"/>
              <w:right w:val="nil"/>
            </w:tcBorders>
          </w:tcPr>
          <w:p w14:paraId="432E038C" w14:textId="77777777" w:rsidR="00C625FF" w:rsidRPr="00DC6819" w:rsidRDefault="00C625FF" w:rsidP="00004BC1">
            <w:pPr>
              <w:rPr>
                <w:rFonts w:ascii="Arial" w:hAnsi="Arial" w:cs="Arial"/>
              </w:rPr>
            </w:pPr>
            <w:r w:rsidRPr="00DC6819">
              <w:rPr>
                <w:rFonts w:ascii="Arial" w:eastAsia="Times New Roman" w:hAnsi="Arial" w:cs="Arial"/>
                <w:color w:val="808080"/>
                <w:sz w:val="18"/>
              </w:rPr>
              <w:t>3.01</w:t>
            </w:r>
          </w:p>
        </w:tc>
        <w:tc>
          <w:tcPr>
            <w:tcW w:w="2122" w:type="dxa"/>
            <w:tcBorders>
              <w:top w:val="nil"/>
              <w:left w:val="nil"/>
              <w:bottom w:val="nil"/>
              <w:right w:val="nil"/>
            </w:tcBorders>
          </w:tcPr>
          <w:p w14:paraId="574AF3DD" w14:textId="77777777" w:rsidR="00C625FF" w:rsidRPr="00DC6819" w:rsidRDefault="00C625FF" w:rsidP="00004BC1">
            <w:pPr>
              <w:ind w:right="137"/>
              <w:jc w:val="center"/>
              <w:rPr>
                <w:rFonts w:ascii="Arial" w:hAnsi="Arial" w:cs="Arial"/>
              </w:rPr>
            </w:pPr>
            <w:r w:rsidRPr="00DC6819">
              <w:rPr>
                <w:rFonts w:ascii="Arial" w:eastAsia="Times New Roman" w:hAnsi="Arial" w:cs="Arial"/>
                <w:color w:val="808080"/>
                <w:sz w:val="18"/>
              </w:rPr>
              <w:t>0.3</w:t>
            </w:r>
          </w:p>
        </w:tc>
      </w:tr>
      <w:tr w:rsidR="00C625FF" w:rsidRPr="00DC6819" w14:paraId="06595803" w14:textId="77777777" w:rsidTr="00004BC1">
        <w:trPr>
          <w:trHeight w:val="288"/>
        </w:trPr>
        <w:tc>
          <w:tcPr>
            <w:tcW w:w="3595" w:type="dxa"/>
            <w:tcBorders>
              <w:top w:val="nil"/>
              <w:left w:val="nil"/>
              <w:bottom w:val="nil"/>
              <w:right w:val="nil"/>
            </w:tcBorders>
          </w:tcPr>
          <w:p w14:paraId="7D32D97F" w14:textId="77777777" w:rsidR="00C625FF" w:rsidRPr="00DC6819" w:rsidRDefault="00C625FF" w:rsidP="00004BC1">
            <w:pPr>
              <w:rPr>
                <w:rFonts w:ascii="Arial" w:hAnsi="Arial" w:cs="Arial"/>
              </w:rPr>
            </w:pPr>
            <w:r w:rsidRPr="00DC6819">
              <w:rPr>
                <w:rFonts w:ascii="Arial" w:eastAsia="Times New Roman" w:hAnsi="Arial" w:cs="Arial"/>
                <w:sz w:val="20"/>
              </w:rPr>
              <w:t>Test 2    Inademingsmanoeuvre</w:t>
            </w:r>
          </w:p>
        </w:tc>
        <w:tc>
          <w:tcPr>
            <w:tcW w:w="1799" w:type="dxa"/>
            <w:tcBorders>
              <w:top w:val="nil"/>
              <w:left w:val="nil"/>
              <w:bottom w:val="nil"/>
              <w:right w:val="nil"/>
            </w:tcBorders>
          </w:tcPr>
          <w:p w14:paraId="22CED45A"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4" w:type="dxa"/>
            <w:tcBorders>
              <w:top w:val="nil"/>
              <w:left w:val="nil"/>
              <w:bottom w:val="nil"/>
              <w:right w:val="nil"/>
            </w:tcBorders>
          </w:tcPr>
          <w:p w14:paraId="73B533DE" w14:textId="77777777" w:rsidR="00C625FF" w:rsidRPr="00DC6819" w:rsidRDefault="00C625FF" w:rsidP="00004BC1">
            <w:pPr>
              <w:rPr>
                <w:rFonts w:ascii="Arial" w:hAnsi="Arial" w:cs="Arial"/>
              </w:rPr>
            </w:pPr>
            <w:r w:rsidRPr="00DC6819">
              <w:rPr>
                <w:rFonts w:ascii="Arial" w:eastAsia="Times New Roman" w:hAnsi="Arial" w:cs="Arial"/>
                <w:color w:val="808080"/>
                <w:sz w:val="18"/>
              </w:rPr>
              <w:t>3.09</w:t>
            </w:r>
          </w:p>
        </w:tc>
        <w:tc>
          <w:tcPr>
            <w:tcW w:w="2122" w:type="dxa"/>
            <w:tcBorders>
              <w:top w:val="nil"/>
              <w:left w:val="nil"/>
              <w:bottom w:val="nil"/>
              <w:right w:val="nil"/>
            </w:tcBorders>
          </w:tcPr>
          <w:p w14:paraId="0993CE2D" w14:textId="77777777" w:rsidR="00C625FF" w:rsidRPr="00DC6819" w:rsidRDefault="00C625FF" w:rsidP="00004BC1">
            <w:pPr>
              <w:ind w:left="17"/>
              <w:jc w:val="center"/>
              <w:rPr>
                <w:rFonts w:ascii="Arial" w:hAnsi="Arial" w:cs="Arial"/>
              </w:rPr>
            </w:pPr>
            <w:r w:rsidRPr="00DC6819">
              <w:rPr>
                <w:rFonts w:ascii="Arial" w:eastAsia="Times New Roman" w:hAnsi="Arial" w:cs="Arial"/>
                <w:color w:val="808080"/>
                <w:sz w:val="18"/>
              </w:rPr>
              <w:t>3.0 *</w:t>
            </w:r>
          </w:p>
        </w:tc>
      </w:tr>
      <w:tr w:rsidR="00C625FF" w:rsidRPr="00DC6819" w14:paraId="4974DB23" w14:textId="77777777" w:rsidTr="00004BC1">
        <w:trPr>
          <w:trHeight w:val="288"/>
        </w:trPr>
        <w:tc>
          <w:tcPr>
            <w:tcW w:w="3595" w:type="dxa"/>
            <w:tcBorders>
              <w:top w:val="nil"/>
              <w:left w:val="nil"/>
              <w:bottom w:val="nil"/>
              <w:right w:val="nil"/>
            </w:tcBorders>
          </w:tcPr>
          <w:p w14:paraId="2C921F64" w14:textId="77777777" w:rsidR="00C625FF" w:rsidRPr="00DC6819" w:rsidRDefault="00C625FF" w:rsidP="00004BC1">
            <w:pPr>
              <w:rPr>
                <w:rFonts w:ascii="Arial" w:hAnsi="Arial" w:cs="Arial"/>
              </w:rPr>
            </w:pPr>
            <w:r w:rsidRPr="00DC6819">
              <w:rPr>
                <w:rFonts w:ascii="Arial" w:eastAsia="Times New Roman" w:hAnsi="Arial" w:cs="Arial"/>
                <w:sz w:val="20"/>
              </w:rPr>
              <w:t>Test 3    Uitademingsmanoeuvre</w:t>
            </w:r>
          </w:p>
        </w:tc>
        <w:tc>
          <w:tcPr>
            <w:tcW w:w="1799" w:type="dxa"/>
            <w:tcBorders>
              <w:top w:val="nil"/>
              <w:left w:val="nil"/>
              <w:bottom w:val="nil"/>
              <w:right w:val="nil"/>
            </w:tcBorders>
          </w:tcPr>
          <w:p w14:paraId="7CCB10EC"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4" w:type="dxa"/>
            <w:tcBorders>
              <w:top w:val="nil"/>
              <w:left w:val="nil"/>
              <w:bottom w:val="nil"/>
              <w:right w:val="nil"/>
            </w:tcBorders>
          </w:tcPr>
          <w:p w14:paraId="15552686" w14:textId="77777777" w:rsidR="00C625FF" w:rsidRPr="00DC6819" w:rsidRDefault="00C625FF" w:rsidP="00004BC1">
            <w:pPr>
              <w:rPr>
                <w:rFonts w:ascii="Arial" w:hAnsi="Arial" w:cs="Arial"/>
              </w:rPr>
            </w:pPr>
            <w:r w:rsidRPr="00DC6819">
              <w:rPr>
                <w:rFonts w:ascii="Arial" w:eastAsia="Times New Roman" w:hAnsi="Arial" w:cs="Arial"/>
                <w:color w:val="808080"/>
                <w:sz w:val="18"/>
              </w:rPr>
              <w:t>3.03</w:t>
            </w:r>
          </w:p>
        </w:tc>
        <w:tc>
          <w:tcPr>
            <w:tcW w:w="2122" w:type="dxa"/>
            <w:tcBorders>
              <w:top w:val="nil"/>
              <w:left w:val="nil"/>
              <w:bottom w:val="nil"/>
              <w:right w:val="nil"/>
            </w:tcBorders>
          </w:tcPr>
          <w:p w14:paraId="7EB38EA9" w14:textId="77777777" w:rsidR="00C625FF" w:rsidRPr="00DC6819" w:rsidRDefault="00C625FF" w:rsidP="00004BC1">
            <w:pPr>
              <w:ind w:right="137"/>
              <w:jc w:val="center"/>
              <w:rPr>
                <w:rFonts w:ascii="Arial" w:hAnsi="Arial" w:cs="Arial"/>
              </w:rPr>
            </w:pPr>
            <w:r w:rsidRPr="00DC6819">
              <w:rPr>
                <w:rFonts w:ascii="Arial" w:eastAsia="Times New Roman" w:hAnsi="Arial" w:cs="Arial"/>
                <w:color w:val="808080"/>
                <w:sz w:val="18"/>
              </w:rPr>
              <w:t>1.0</w:t>
            </w:r>
          </w:p>
        </w:tc>
      </w:tr>
      <w:tr w:rsidR="00C625FF" w:rsidRPr="00DC6819" w14:paraId="52F53A15" w14:textId="77777777" w:rsidTr="00004BC1">
        <w:trPr>
          <w:trHeight w:val="843"/>
        </w:trPr>
        <w:tc>
          <w:tcPr>
            <w:tcW w:w="3595" w:type="dxa"/>
            <w:tcBorders>
              <w:top w:val="nil"/>
              <w:left w:val="nil"/>
              <w:bottom w:val="nil"/>
              <w:right w:val="nil"/>
            </w:tcBorders>
          </w:tcPr>
          <w:p w14:paraId="23079D5E" w14:textId="77777777" w:rsidR="00C625FF" w:rsidRPr="00DC6819" w:rsidRDefault="00C625FF" w:rsidP="00004BC1">
            <w:pPr>
              <w:rPr>
                <w:rFonts w:ascii="Arial" w:hAnsi="Arial" w:cs="Arial"/>
              </w:rPr>
            </w:pPr>
            <w:r w:rsidRPr="00DC6819">
              <w:rPr>
                <w:rFonts w:ascii="Arial" w:eastAsia="Times New Roman" w:hAnsi="Arial" w:cs="Arial"/>
                <w:sz w:val="20"/>
              </w:rPr>
              <w:t>Test 3    Inademingsmanoeuvre</w:t>
            </w:r>
          </w:p>
        </w:tc>
        <w:tc>
          <w:tcPr>
            <w:tcW w:w="1799" w:type="dxa"/>
            <w:tcBorders>
              <w:top w:val="nil"/>
              <w:left w:val="nil"/>
              <w:bottom w:val="nil"/>
              <w:right w:val="nil"/>
            </w:tcBorders>
          </w:tcPr>
          <w:p w14:paraId="762CD5D8"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4" w:type="dxa"/>
            <w:tcBorders>
              <w:top w:val="nil"/>
              <w:left w:val="nil"/>
              <w:bottom w:val="nil"/>
              <w:right w:val="nil"/>
            </w:tcBorders>
          </w:tcPr>
          <w:p w14:paraId="3114B03D" w14:textId="77777777" w:rsidR="00C625FF" w:rsidRPr="00DC6819" w:rsidRDefault="00C625FF" w:rsidP="00004BC1">
            <w:pPr>
              <w:rPr>
                <w:rFonts w:ascii="Arial" w:hAnsi="Arial" w:cs="Arial"/>
              </w:rPr>
            </w:pPr>
            <w:r w:rsidRPr="00DC6819">
              <w:rPr>
                <w:rFonts w:ascii="Arial" w:eastAsia="Times New Roman" w:hAnsi="Arial" w:cs="Arial"/>
                <w:color w:val="808080"/>
                <w:sz w:val="18"/>
              </w:rPr>
              <w:t>3.09</w:t>
            </w:r>
          </w:p>
        </w:tc>
        <w:tc>
          <w:tcPr>
            <w:tcW w:w="2122" w:type="dxa"/>
            <w:tcBorders>
              <w:top w:val="nil"/>
              <w:left w:val="nil"/>
              <w:bottom w:val="nil"/>
              <w:right w:val="nil"/>
            </w:tcBorders>
          </w:tcPr>
          <w:p w14:paraId="01B9D5E0" w14:textId="77777777" w:rsidR="00C625FF" w:rsidRPr="00DC6819" w:rsidRDefault="00C625FF" w:rsidP="00004BC1">
            <w:pPr>
              <w:spacing w:after="116"/>
              <w:ind w:left="17"/>
              <w:jc w:val="center"/>
              <w:rPr>
                <w:rFonts w:ascii="Arial" w:hAnsi="Arial" w:cs="Arial"/>
              </w:rPr>
            </w:pPr>
            <w:r w:rsidRPr="00DC6819">
              <w:rPr>
                <w:rFonts w:ascii="Arial" w:eastAsia="Times New Roman" w:hAnsi="Arial" w:cs="Arial"/>
                <w:color w:val="808080"/>
                <w:sz w:val="18"/>
              </w:rPr>
              <w:t>3.0 *</w:t>
            </w:r>
          </w:p>
          <w:p w14:paraId="514EB150" w14:textId="77777777" w:rsidR="00C625FF" w:rsidRPr="00DC6819" w:rsidRDefault="00C625FF" w:rsidP="00004BC1">
            <w:pPr>
              <w:jc w:val="both"/>
              <w:rPr>
                <w:rFonts w:ascii="Arial" w:hAnsi="Arial" w:cs="Arial"/>
              </w:rPr>
            </w:pPr>
            <w:r w:rsidRPr="00DC6819">
              <w:rPr>
                <w:rFonts w:ascii="Arial" w:eastAsia="Times New Roman" w:hAnsi="Arial" w:cs="Arial"/>
                <w:color w:val="808080"/>
                <w:sz w:val="16"/>
              </w:rPr>
              <w:t>* = Flowwaarde buiten bereik</w:t>
            </w:r>
          </w:p>
        </w:tc>
      </w:tr>
      <w:tr w:rsidR="00C625FF" w:rsidRPr="00DC6819" w14:paraId="67CD7899" w14:textId="77777777" w:rsidTr="00004BC1">
        <w:trPr>
          <w:trHeight w:val="959"/>
        </w:trPr>
        <w:tc>
          <w:tcPr>
            <w:tcW w:w="3595" w:type="dxa"/>
            <w:tcBorders>
              <w:top w:val="nil"/>
              <w:left w:val="nil"/>
              <w:bottom w:val="nil"/>
              <w:right w:val="nil"/>
            </w:tcBorders>
          </w:tcPr>
          <w:p w14:paraId="24C21750" w14:textId="77777777" w:rsidR="00C625FF" w:rsidRPr="00DC6819" w:rsidRDefault="00C625FF" w:rsidP="00004BC1">
            <w:pPr>
              <w:rPr>
                <w:rFonts w:ascii="Arial" w:hAnsi="Arial" w:cs="Arial"/>
              </w:rPr>
            </w:pPr>
            <w:r w:rsidRPr="00DC6819">
              <w:rPr>
                <w:rFonts w:ascii="Arial" w:eastAsia="Times New Roman" w:hAnsi="Arial" w:cs="Arial"/>
                <w:sz w:val="20"/>
              </w:rPr>
              <w:t>Kalibratiecontrole:</w:t>
            </w:r>
          </w:p>
        </w:tc>
        <w:tc>
          <w:tcPr>
            <w:tcW w:w="1799" w:type="dxa"/>
            <w:tcBorders>
              <w:top w:val="nil"/>
              <w:left w:val="nil"/>
              <w:bottom w:val="nil"/>
              <w:right w:val="nil"/>
            </w:tcBorders>
          </w:tcPr>
          <w:p w14:paraId="4505302E" w14:textId="77777777" w:rsidR="00C625FF" w:rsidRPr="00DC6819" w:rsidRDefault="00C625FF" w:rsidP="00004BC1">
            <w:pPr>
              <w:ind w:left="5"/>
              <w:rPr>
                <w:rFonts w:ascii="Arial" w:hAnsi="Arial" w:cs="Arial"/>
              </w:rPr>
            </w:pPr>
            <w:r w:rsidRPr="00DC6819">
              <w:rPr>
                <w:rFonts w:ascii="Arial" w:eastAsia="Times New Roman" w:hAnsi="Arial" w:cs="Arial"/>
                <w:color w:val="008000"/>
                <w:sz w:val="20"/>
              </w:rPr>
              <w:t>GESLAAGD</w:t>
            </w:r>
          </w:p>
        </w:tc>
        <w:tc>
          <w:tcPr>
            <w:tcW w:w="934" w:type="dxa"/>
            <w:tcBorders>
              <w:top w:val="nil"/>
              <w:left w:val="nil"/>
              <w:bottom w:val="nil"/>
              <w:right w:val="nil"/>
            </w:tcBorders>
          </w:tcPr>
          <w:p w14:paraId="73161F90" w14:textId="77777777" w:rsidR="00C625FF" w:rsidRPr="00DC6819" w:rsidRDefault="00C625FF" w:rsidP="00004BC1">
            <w:pPr>
              <w:rPr>
                <w:rFonts w:ascii="Arial" w:hAnsi="Arial" w:cs="Arial"/>
              </w:rPr>
            </w:pPr>
          </w:p>
        </w:tc>
        <w:tc>
          <w:tcPr>
            <w:tcW w:w="2122" w:type="dxa"/>
            <w:tcBorders>
              <w:top w:val="nil"/>
              <w:left w:val="nil"/>
              <w:bottom w:val="nil"/>
              <w:right w:val="nil"/>
            </w:tcBorders>
          </w:tcPr>
          <w:p w14:paraId="32C5C2C3" w14:textId="77777777" w:rsidR="00C625FF" w:rsidRPr="00DC6819" w:rsidRDefault="00C625FF" w:rsidP="00004BC1">
            <w:pPr>
              <w:rPr>
                <w:rFonts w:ascii="Arial" w:hAnsi="Arial" w:cs="Arial"/>
              </w:rPr>
            </w:pPr>
          </w:p>
        </w:tc>
      </w:tr>
      <w:tr w:rsidR="00C625FF" w:rsidRPr="00DC6819" w14:paraId="5F1CB3DC" w14:textId="77777777" w:rsidTr="00004BC1">
        <w:trPr>
          <w:trHeight w:val="720"/>
        </w:trPr>
        <w:tc>
          <w:tcPr>
            <w:tcW w:w="3595" w:type="dxa"/>
            <w:tcBorders>
              <w:top w:val="nil"/>
              <w:left w:val="nil"/>
              <w:bottom w:val="nil"/>
              <w:right w:val="nil"/>
            </w:tcBorders>
            <w:vAlign w:val="bottom"/>
          </w:tcPr>
          <w:p w14:paraId="5098638B" w14:textId="77777777" w:rsidR="00C625FF" w:rsidRPr="00DC6819" w:rsidRDefault="00C625FF" w:rsidP="00004BC1">
            <w:pPr>
              <w:rPr>
                <w:rFonts w:ascii="Arial" w:hAnsi="Arial" w:cs="Arial"/>
              </w:rPr>
            </w:pPr>
            <w:r w:rsidRPr="00DC6819">
              <w:rPr>
                <w:rFonts w:ascii="Arial" w:eastAsia="Times New Roman" w:hAnsi="Arial" w:cs="Arial"/>
                <w:sz w:val="20"/>
              </w:rPr>
              <w:t>Handtekening:</w:t>
            </w:r>
          </w:p>
        </w:tc>
        <w:tc>
          <w:tcPr>
            <w:tcW w:w="2734" w:type="dxa"/>
            <w:gridSpan w:val="2"/>
            <w:tcBorders>
              <w:top w:val="nil"/>
              <w:left w:val="nil"/>
              <w:bottom w:val="nil"/>
              <w:right w:val="nil"/>
            </w:tcBorders>
            <w:vAlign w:val="bottom"/>
          </w:tcPr>
          <w:p w14:paraId="012F9CCC" w14:textId="77777777" w:rsidR="00C625FF" w:rsidRPr="00DC6819" w:rsidRDefault="00C625FF" w:rsidP="00004BC1">
            <w:pPr>
              <w:ind w:left="5"/>
              <w:rPr>
                <w:rFonts w:ascii="Arial" w:hAnsi="Arial" w:cs="Arial"/>
              </w:rPr>
            </w:pPr>
            <w:r w:rsidRPr="00DC6819">
              <w:rPr>
                <w:rFonts w:ascii="Arial" w:eastAsia="Times New Roman" w:hAnsi="Arial" w:cs="Arial"/>
                <w:color w:val="808080"/>
                <w:sz w:val="20"/>
              </w:rPr>
              <w:t>........................................</w:t>
            </w:r>
          </w:p>
        </w:tc>
        <w:tc>
          <w:tcPr>
            <w:tcW w:w="2122" w:type="dxa"/>
            <w:tcBorders>
              <w:top w:val="nil"/>
              <w:left w:val="nil"/>
              <w:bottom w:val="nil"/>
              <w:right w:val="nil"/>
            </w:tcBorders>
          </w:tcPr>
          <w:p w14:paraId="1A9EF4A9" w14:textId="77777777" w:rsidR="00C625FF" w:rsidRPr="00DC6819" w:rsidRDefault="00C625FF" w:rsidP="00004BC1">
            <w:pPr>
              <w:rPr>
                <w:rFonts w:ascii="Arial" w:hAnsi="Arial" w:cs="Arial"/>
              </w:rPr>
            </w:pPr>
          </w:p>
        </w:tc>
      </w:tr>
      <w:tr w:rsidR="00C625FF" w:rsidRPr="00DC6819" w14:paraId="215F5E38" w14:textId="77777777" w:rsidTr="00004BC1">
        <w:trPr>
          <w:trHeight w:val="277"/>
        </w:trPr>
        <w:tc>
          <w:tcPr>
            <w:tcW w:w="3595" w:type="dxa"/>
            <w:tcBorders>
              <w:top w:val="nil"/>
              <w:left w:val="nil"/>
              <w:bottom w:val="nil"/>
              <w:right w:val="nil"/>
            </w:tcBorders>
          </w:tcPr>
          <w:p w14:paraId="6B2CFAAA" w14:textId="77777777" w:rsidR="00C625FF" w:rsidRPr="00DC6819" w:rsidRDefault="00C625FF" w:rsidP="00004BC1">
            <w:pPr>
              <w:rPr>
                <w:rFonts w:ascii="Arial" w:hAnsi="Arial" w:cs="Arial"/>
              </w:rPr>
            </w:pPr>
            <w:r w:rsidRPr="00DC6819">
              <w:rPr>
                <w:rFonts w:ascii="Arial" w:eastAsia="Times New Roman" w:hAnsi="Arial" w:cs="Arial"/>
                <w:sz w:val="20"/>
              </w:rPr>
              <w:t>Datum Tijd:</w:t>
            </w:r>
          </w:p>
        </w:tc>
        <w:tc>
          <w:tcPr>
            <w:tcW w:w="2734" w:type="dxa"/>
            <w:gridSpan w:val="2"/>
            <w:tcBorders>
              <w:top w:val="nil"/>
              <w:left w:val="nil"/>
              <w:bottom w:val="nil"/>
              <w:right w:val="nil"/>
            </w:tcBorders>
          </w:tcPr>
          <w:p w14:paraId="379937F5" w14:textId="77777777" w:rsidR="00C625FF" w:rsidRPr="00DC6819" w:rsidRDefault="00C625FF" w:rsidP="00004BC1">
            <w:pPr>
              <w:ind w:left="5"/>
              <w:rPr>
                <w:rFonts w:ascii="Arial" w:hAnsi="Arial" w:cs="Arial"/>
              </w:rPr>
            </w:pPr>
            <w:r w:rsidRPr="00DC6819">
              <w:rPr>
                <w:rFonts w:ascii="Arial" w:eastAsia="Times New Roman" w:hAnsi="Arial" w:cs="Arial"/>
                <w:color w:val="808080"/>
                <w:sz w:val="20"/>
              </w:rPr>
              <w:t>09/10/2024 16:19:36</w:t>
            </w:r>
          </w:p>
        </w:tc>
        <w:tc>
          <w:tcPr>
            <w:tcW w:w="2122" w:type="dxa"/>
            <w:tcBorders>
              <w:top w:val="nil"/>
              <w:left w:val="nil"/>
              <w:bottom w:val="nil"/>
              <w:right w:val="nil"/>
            </w:tcBorders>
          </w:tcPr>
          <w:p w14:paraId="0C047093" w14:textId="77777777" w:rsidR="00C625FF" w:rsidRPr="00DC6819" w:rsidRDefault="00C625FF" w:rsidP="00004BC1">
            <w:pPr>
              <w:rPr>
                <w:rFonts w:ascii="Arial" w:hAnsi="Arial" w:cs="Arial"/>
              </w:rPr>
            </w:pPr>
          </w:p>
        </w:tc>
      </w:tr>
    </w:tbl>
    <w:p w14:paraId="62AE4144" w14:textId="6A15DDC6" w:rsidR="00C625FF" w:rsidRPr="00DC6819" w:rsidRDefault="00C625FF" w:rsidP="00C625FF">
      <w:pPr>
        <w:tabs>
          <w:tab w:val="right" w:pos="9457"/>
        </w:tabs>
        <w:spacing w:after="0"/>
        <w:ind w:left="-720"/>
        <w:rPr>
          <w:rFonts w:ascii="Arial" w:hAnsi="Arial" w:cs="Arial"/>
        </w:rPr>
      </w:pPr>
      <w:r w:rsidRPr="00DC6819">
        <w:rPr>
          <w:rFonts w:ascii="Arial" w:hAnsi="Arial" w:cs="Arial"/>
          <w:noProof/>
        </w:rPr>
        <w:drawing>
          <wp:inline distT="0" distB="0" distL="0" distR="0" wp14:anchorId="4C483EC4" wp14:editId="0A9CC351">
            <wp:extent cx="1463040" cy="429768"/>
            <wp:effectExtent l="0" t="0" r="0" b="0"/>
            <wp:docPr id="68" name="Picture 68"/>
            <wp:cNvGraphicFramePr/>
            <a:graphic xmlns:a="http://schemas.openxmlformats.org/drawingml/2006/main">
              <a:graphicData uri="http://schemas.openxmlformats.org/drawingml/2006/picture">
                <pic:pic xmlns:pic="http://schemas.openxmlformats.org/drawingml/2006/picture">
                  <pic:nvPicPr>
                    <pic:cNvPr id="68" name="Picture 68"/>
                    <pic:cNvPicPr/>
                  </pic:nvPicPr>
                  <pic:blipFill>
                    <a:blip r:embed="rId12"/>
                    <a:stretch>
                      <a:fillRect/>
                    </a:stretch>
                  </pic:blipFill>
                  <pic:spPr>
                    <a:xfrm>
                      <a:off x="0" y="0"/>
                      <a:ext cx="1463040" cy="429768"/>
                    </a:xfrm>
                    <a:prstGeom prst="rect">
                      <a:avLst/>
                    </a:prstGeom>
                  </pic:spPr>
                </pic:pic>
              </a:graphicData>
            </a:graphic>
          </wp:inline>
        </w:drawing>
      </w:r>
      <w:r w:rsidRPr="00DC6819">
        <w:rPr>
          <w:rFonts w:ascii="Arial" w:eastAsia="Times New Roman" w:hAnsi="Arial" w:cs="Arial"/>
          <w:sz w:val="16"/>
        </w:rPr>
        <w:tab/>
        <w:t>Versie 2.6.1.2</w:t>
      </w:r>
    </w:p>
    <w:p w14:paraId="01F600C1" w14:textId="77777777" w:rsidR="002C021D" w:rsidRDefault="002C021D" w:rsidP="00C625FF">
      <w:pPr>
        <w:spacing w:after="40"/>
        <w:ind w:right="76"/>
        <w:jc w:val="center"/>
        <w:rPr>
          <w:rFonts w:ascii="Arial" w:eastAsia="Times New Roman" w:hAnsi="Arial" w:cs="Arial"/>
          <w:sz w:val="24"/>
          <w:szCs w:val="24"/>
        </w:rPr>
      </w:pPr>
    </w:p>
    <w:p w14:paraId="47ACEA07" w14:textId="5587977F" w:rsidR="00C625FF" w:rsidRPr="00DC6819" w:rsidRDefault="00C625FF" w:rsidP="00C625FF">
      <w:pPr>
        <w:spacing w:after="407"/>
        <w:rPr>
          <w:rFonts w:ascii="Arial" w:hAnsi="Arial" w:cs="Arial"/>
        </w:rPr>
      </w:pPr>
    </w:p>
    <w:tbl>
      <w:tblPr>
        <w:tblStyle w:val="TableGrid"/>
        <w:tblW w:w="8451" w:type="dxa"/>
        <w:tblInd w:w="178" w:type="dxa"/>
        <w:tblLook w:val="04A0" w:firstRow="1" w:lastRow="0" w:firstColumn="1" w:lastColumn="0" w:noHBand="0" w:noVBand="1"/>
      </w:tblPr>
      <w:tblGrid>
        <w:gridCol w:w="3595"/>
        <w:gridCol w:w="1799"/>
        <w:gridCol w:w="935"/>
        <w:gridCol w:w="2122"/>
      </w:tblGrid>
      <w:tr w:rsidR="00C625FF" w:rsidRPr="00DC6819" w14:paraId="45B8C080" w14:textId="77777777" w:rsidTr="00004BC1">
        <w:trPr>
          <w:trHeight w:val="277"/>
        </w:trPr>
        <w:tc>
          <w:tcPr>
            <w:tcW w:w="3595" w:type="dxa"/>
            <w:tcBorders>
              <w:top w:val="nil"/>
              <w:left w:val="nil"/>
              <w:bottom w:val="nil"/>
              <w:right w:val="nil"/>
            </w:tcBorders>
          </w:tcPr>
          <w:p w14:paraId="4F9AF844" w14:textId="77777777" w:rsidR="00C625FF" w:rsidRPr="00DC6819" w:rsidRDefault="00C625FF" w:rsidP="00004BC1">
            <w:pPr>
              <w:rPr>
                <w:rFonts w:ascii="Arial" w:hAnsi="Arial" w:cs="Arial"/>
              </w:rPr>
            </w:pPr>
            <w:r w:rsidRPr="00DC6819">
              <w:rPr>
                <w:rFonts w:ascii="Arial" w:eastAsia="Times New Roman" w:hAnsi="Arial" w:cs="Arial"/>
                <w:sz w:val="20"/>
              </w:rPr>
              <w:t>Gebruikersnaam:</w:t>
            </w:r>
          </w:p>
        </w:tc>
        <w:tc>
          <w:tcPr>
            <w:tcW w:w="2734" w:type="dxa"/>
            <w:gridSpan w:val="2"/>
            <w:tcBorders>
              <w:top w:val="nil"/>
              <w:left w:val="nil"/>
              <w:bottom w:val="nil"/>
              <w:right w:val="nil"/>
            </w:tcBorders>
          </w:tcPr>
          <w:p w14:paraId="07332DDC" w14:textId="77777777" w:rsidR="00C625FF" w:rsidRPr="00DC6819" w:rsidRDefault="00C625FF" w:rsidP="00004BC1">
            <w:pPr>
              <w:ind w:left="5"/>
              <w:rPr>
                <w:rFonts w:ascii="Arial" w:hAnsi="Arial" w:cs="Arial"/>
              </w:rPr>
            </w:pPr>
            <w:r w:rsidRPr="00DC6819">
              <w:rPr>
                <w:rFonts w:ascii="Arial" w:eastAsia="Times New Roman" w:hAnsi="Arial" w:cs="Arial"/>
                <w:color w:val="808080"/>
                <w:sz w:val="20"/>
              </w:rPr>
              <w:t>Marielle</w:t>
            </w:r>
          </w:p>
        </w:tc>
        <w:tc>
          <w:tcPr>
            <w:tcW w:w="2122" w:type="dxa"/>
            <w:tcBorders>
              <w:top w:val="nil"/>
              <w:left w:val="nil"/>
              <w:bottom w:val="nil"/>
              <w:right w:val="nil"/>
            </w:tcBorders>
          </w:tcPr>
          <w:p w14:paraId="51730CA4" w14:textId="77777777" w:rsidR="00C625FF" w:rsidRPr="00DC6819" w:rsidRDefault="00C625FF" w:rsidP="00004BC1">
            <w:pPr>
              <w:rPr>
                <w:rFonts w:ascii="Arial" w:hAnsi="Arial" w:cs="Arial"/>
              </w:rPr>
            </w:pPr>
          </w:p>
        </w:tc>
      </w:tr>
      <w:tr w:rsidR="00C625FF" w:rsidRPr="00DC6819" w14:paraId="3B56AF25" w14:textId="77777777" w:rsidTr="00004BC1">
        <w:trPr>
          <w:trHeight w:val="360"/>
        </w:trPr>
        <w:tc>
          <w:tcPr>
            <w:tcW w:w="3595" w:type="dxa"/>
            <w:tcBorders>
              <w:top w:val="nil"/>
              <w:left w:val="nil"/>
              <w:bottom w:val="nil"/>
              <w:right w:val="nil"/>
            </w:tcBorders>
          </w:tcPr>
          <w:p w14:paraId="5BBDCEEE" w14:textId="77777777" w:rsidR="00C625FF" w:rsidRPr="00DC6819" w:rsidRDefault="00C625FF" w:rsidP="00004BC1">
            <w:pPr>
              <w:rPr>
                <w:rFonts w:ascii="Arial" w:hAnsi="Arial" w:cs="Arial"/>
              </w:rPr>
            </w:pPr>
            <w:r w:rsidRPr="00DC6819">
              <w:rPr>
                <w:rFonts w:ascii="Arial" w:eastAsia="Times New Roman" w:hAnsi="Arial" w:cs="Arial"/>
                <w:sz w:val="20"/>
              </w:rPr>
              <w:t>Model spirometer:</w:t>
            </w:r>
          </w:p>
        </w:tc>
        <w:tc>
          <w:tcPr>
            <w:tcW w:w="2734" w:type="dxa"/>
            <w:gridSpan w:val="2"/>
            <w:tcBorders>
              <w:top w:val="nil"/>
              <w:left w:val="nil"/>
              <w:bottom w:val="nil"/>
              <w:right w:val="nil"/>
            </w:tcBorders>
          </w:tcPr>
          <w:p w14:paraId="1BB877E6" w14:textId="77777777" w:rsidR="00C625FF" w:rsidRPr="00DC6819" w:rsidRDefault="00C625FF" w:rsidP="00004BC1">
            <w:pPr>
              <w:ind w:left="5"/>
              <w:rPr>
                <w:rFonts w:ascii="Arial" w:hAnsi="Arial" w:cs="Arial"/>
              </w:rPr>
            </w:pPr>
            <w:r w:rsidRPr="00DC6819">
              <w:rPr>
                <w:rFonts w:ascii="Arial" w:eastAsia="Times New Roman" w:hAnsi="Arial" w:cs="Arial"/>
                <w:color w:val="808080"/>
                <w:sz w:val="20"/>
              </w:rPr>
              <w:t>SpiroUSB 2</w:t>
            </w:r>
          </w:p>
        </w:tc>
        <w:tc>
          <w:tcPr>
            <w:tcW w:w="2122" w:type="dxa"/>
            <w:tcBorders>
              <w:top w:val="nil"/>
              <w:left w:val="nil"/>
              <w:bottom w:val="nil"/>
              <w:right w:val="nil"/>
            </w:tcBorders>
          </w:tcPr>
          <w:p w14:paraId="0EDC7A90" w14:textId="77777777" w:rsidR="00C625FF" w:rsidRPr="00DC6819" w:rsidRDefault="00C625FF" w:rsidP="00004BC1">
            <w:pPr>
              <w:rPr>
                <w:rFonts w:ascii="Arial" w:hAnsi="Arial" w:cs="Arial"/>
              </w:rPr>
            </w:pPr>
          </w:p>
        </w:tc>
      </w:tr>
      <w:tr w:rsidR="00C625FF" w:rsidRPr="00DC6819" w14:paraId="5937E6C6" w14:textId="77777777" w:rsidTr="00004BC1">
        <w:trPr>
          <w:trHeight w:val="360"/>
        </w:trPr>
        <w:tc>
          <w:tcPr>
            <w:tcW w:w="3595" w:type="dxa"/>
            <w:tcBorders>
              <w:top w:val="nil"/>
              <w:left w:val="nil"/>
              <w:bottom w:val="nil"/>
              <w:right w:val="nil"/>
            </w:tcBorders>
          </w:tcPr>
          <w:p w14:paraId="0789E733" w14:textId="77777777" w:rsidR="00C625FF" w:rsidRPr="00DC6819" w:rsidRDefault="00C625FF" w:rsidP="00004BC1">
            <w:pPr>
              <w:rPr>
                <w:rFonts w:ascii="Arial" w:hAnsi="Arial" w:cs="Arial"/>
              </w:rPr>
            </w:pPr>
            <w:r w:rsidRPr="00DC6819">
              <w:rPr>
                <w:rFonts w:ascii="Arial" w:eastAsia="Times New Roman" w:hAnsi="Arial" w:cs="Arial"/>
                <w:sz w:val="20"/>
              </w:rPr>
              <w:t>Serienummer:</w:t>
            </w:r>
          </w:p>
        </w:tc>
        <w:tc>
          <w:tcPr>
            <w:tcW w:w="2734" w:type="dxa"/>
            <w:gridSpan w:val="2"/>
            <w:tcBorders>
              <w:top w:val="nil"/>
              <w:left w:val="nil"/>
              <w:bottom w:val="nil"/>
              <w:right w:val="nil"/>
            </w:tcBorders>
          </w:tcPr>
          <w:p w14:paraId="50775150" w14:textId="77777777" w:rsidR="00C625FF" w:rsidRPr="00DC6819" w:rsidRDefault="00C625FF" w:rsidP="00004BC1">
            <w:pPr>
              <w:ind w:left="5"/>
              <w:rPr>
                <w:rFonts w:ascii="Arial" w:hAnsi="Arial" w:cs="Arial"/>
              </w:rPr>
            </w:pPr>
            <w:r w:rsidRPr="00DC6819">
              <w:rPr>
                <w:rFonts w:ascii="Arial" w:eastAsia="Times New Roman" w:hAnsi="Arial" w:cs="Arial"/>
                <w:color w:val="808080"/>
                <w:sz w:val="20"/>
              </w:rPr>
              <w:t>86779</w:t>
            </w:r>
          </w:p>
        </w:tc>
        <w:tc>
          <w:tcPr>
            <w:tcW w:w="2122" w:type="dxa"/>
            <w:tcBorders>
              <w:top w:val="nil"/>
              <w:left w:val="nil"/>
              <w:bottom w:val="nil"/>
              <w:right w:val="nil"/>
            </w:tcBorders>
          </w:tcPr>
          <w:p w14:paraId="0C775656" w14:textId="77777777" w:rsidR="00C625FF" w:rsidRPr="00DC6819" w:rsidRDefault="00C625FF" w:rsidP="00004BC1">
            <w:pPr>
              <w:rPr>
                <w:rFonts w:ascii="Arial" w:hAnsi="Arial" w:cs="Arial"/>
              </w:rPr>
            </w:pPr>
          </w:p>
        </w:tc>
      </w:tr>
      <w:tr w:rsidR="00C625FF" w:rsidRPr="00DC6819" w14:paraId="5DE9C0D8" w14:textId="77777777" w:rsidTr="00004BC1">
        <w:trPr>
          <w:trHeight w:val="360"/>
        </w:trPr>
        <w:tc>
          <w:tcPr>
            <w:tcW w:w="3595" w:type="dxa"/>
            <w:tcBorders>
              <w:top w:val="nil"/>
              <w:left w:val="nil"/>
              <w:bottom w:val="nil"/>
              <w:right w:val="nil"/>
            </w:tcBorders>
          </w:tcPr>
          <w:p w14:paraId="509D2959" w14:textId="77777777" w:rsidR="00C625FF" w:rsidRPr="00DC6819" w:rsidRDefault="00C625FF" w:rsidP="00004BC1">
            <w:pPr>
              <w:rPr>
                <w:rFonts w:ascii="Arial" w:hAnsi="Arial" w:cs="Arial"/>
              </w:rPr>
            </w:pPr>
            <w:r w:rsidRPr="00DC6819">
              <w:rPr>
                <w:rFonts w:ascii="Arial" w:eastAsia="Times New Roman" w:hAnsi="Arial" w:cs="Arial"/>
                <w:sz w:val="20"/>
              </w:rPr>
              <w:t>Spuitmaat:</w:t>
            </w:r>
          </w:p>
        </w:tc>
        <w:tc>
          <w:tcPr>
            <w:tcW w:w="2734" w:type="dxa"/>
            <w:gridSpan w:val="2"/>
            <w:tcBorders>
              <w:top w:val="nil"/>
              <w:left w:val="nil"/>
              <w:bottom w:val="nil"/>
              <w:right w:val="nil"/>
            </w:tcBorders>
          </w:tcPr>
          <w:p w14:paraId="384818FE" w14:textId="77777777" w:rsidR="00C625FF" w:rsidRPr="00DC6819" w:rsidRDefault="00C625FF" w:rsidP="00004BC1">
            <w:pPr>
              <w:ind w:left="5"/>
              <w:rPr>
                <w:rFonts w:ascii="Arial" w:hAnsi="Arial" w:cs="Arial"/>
              </w:rPr>
            </w:pPr>
            <w:r w:rsidRPr="00DC6819">
              <w:rPr>
                <w:rFonts w:ascii="Arial" w:eastAsia="Times New Roman" w:hAnsi="Arial" w:cs="Arial"/>
                <w:color w:val="808080"/>
                <w:sz w:val="20"/>
              </w:rPr>
              <w:t>3 liter</w:t>
            </w:r>
          </w:p>
        </w:tc>
        <w:tc>
          <w:tcPr>
            <w:tcW w:w="2122" w:type="dxa"/>
            <w:tcBorders>
              <w:top w:val="nil"/>
              <w:left w:val="nil"/>
              <w:bottom w:val="nil"/>
              <w:right w:val="nil"/>
            </w:tcBorders>
          </w:tcPr>
          <w:p w14:paraId="40F3A410" w14:textId="77777777" w:rsidR="00C625FF" w:rsidRPr="00DC6819" w:rsidRDefault="00C625FF" w:rsidP="00004BC1">
            <w:pPr>
              <w:rPr>
                <w:rFonts w:ascii="Arial" w:hAnsi="Arial" w:cs="Arial"/>
              </w:rPr>
            </w:pPr>
          </w:p>
        </w:tc>
      </w:tr>
      <w:tr w:rsidR="00C625FF" w:rsidRPr="00DC6819" w14:paraId="5114E129" w14:textId="77777777" w:rsidTr="00004BC1">
        <w:trPr>
          <w:trHeight w:val="576"/>
        </w:trPr>
        <w:tc>
          <w:tcPr>
            <w:tcW w:w="3595" w:type="dxa"/>
            <w:tcBorders>
              <w:top w:val="nil"/>
              <w:left w:val="nil"/>
              <w:bottom w:val="nil"/>
              <w:right w:val="nil"/>
            </w:tcBorders>
          </w:tcPr>
          <w:p w14:paraId="6B97FFCC" w14:textId="77777777" w:rsidR="00C625FF" w:rsidRPr="00DC6819" w:rsidRDefault="00C625FF" w:rsidP="00004BC1">
            <w:pPr>
              <w:rPr>
                <w:rFonts w:ascii="Arial" w:hAnsi="Arial" w:cs="Arial"/>
              </w:rPr>
            </w:pPr>
            <w:r w:rsidRPr="00DC6819">
              <w:rPr>
                <w:rFonts w:ascii="Arial" w:eastAsia="Times New Roman" w:hAnsi="Arial" w:cs="Arial"/>
                <w:sz w:val="20"/>
              </w:rPr>
              <w:t>Type manoeuvre:</w:t>
            </w:r>
          </w:p>
        </w:tc>
        <w:tc>
          <w:tcPr>
            <w:tcW w:w="2734" w:type="dxa"/>
            <w:gridSpan w:val="2"/>
            <w:tcBorders>
              <w:top w:val="nil"/>
              <w:left w:val="nil"/>
              <w:bottom w:val="nil"/>
              <w:right w:val="nil"/>
            </w:tcBorders>
          </w:tcPr>
          <w:p w14:paraId="413D3370" w14:textId="77777777" w:rsidR="00C625FF" w:rsidRPr="00DC6819" w:rsidRDefault="00C625FF" w:rsidP="00004BC1">
            <w:pPr>
              <w:ind w:left="5"/>
              <w:rPr>
                <w:rFonts w:ascii="Arial" w:hAnsi="Arial" w:cs="Arial"/>
              </w:rPr>
            </w:pPr>
            <w:r w:rsidRPr="00DC6819">
              <w:rPr>
                <w:rFonts w:ascii="Arial" w:eastAsia="Times New Roman" w:hAnsi="Arial" w:cs="Arial"/>
                <w:color w:val="808080"/>
                <w:sz w:val="20"/>
              </w:rPr>
              <w:t>Expiratoir en inspiratoir</w:t>
            </w:r>
          </w:p>
        </w:tc>
        <w:tc>
          <w:tcPr>
            <w:tcW w:w="2122" w:type="dxa"/>
            <w:tcBorders>
              <w:top w:val="nil"/>
              <w:left w:val="nil"/>
              <w:bottom w:val="nil"/>
              <w:right w:val="nil"/>
            </w:tcBorders>
          </w:tcPr>
          <w:p w14:paraId="63EB331E" w14:textId="77777777" w:rsidR="00C625FF" w:rsidRPr="00DC6819" w:rsidRDefault="00C625FF" w:rsidP="00004BC1">
            <w:pPr>
              <w:rPr>
                <w:rFonts w:ascii="Arial" w:hAnsi="Arial" w:cs="Arial"/>
              </w:rPr>
            </w:pPr>
          </w:p>
        </w:tc>
      </w:tr>
      <w:tr w:rsidR="00C625FF" w:rsidRPr="00DC6819" w14:paraId="310ADA33" w14:textId="77777777" w:rsidTr="002D1BF5">
        <w:trPr>
          <w:trHeight w:val="576"/>
        </w:trPr>
        <w:tc>
          <w:tcPr>
            <w:tcW w:w="3595" w:type="dxa"/>
            <w:tcBorders>
              <w:top w:val="nil"/>
              <w:left w:val="nil"/>
              <w:bottom w:val="nil"/>
              <w:right w:val="nil"/>
            </w:tcBorders>
          </w:tcPr>
          <w:p w14:paraId="290EC4E0" w14:textId="77777777" w:rsidR="00C625FF" w:rsidRPr="00DC6819" w:rsidRDefault="00C625FF" w:rsidP="00004BC1">
            <w:pPr>
              <w:rPr>
                <w:rFonts w:ascii="Arial" w:hAnsi="Arial" w:cs="Arial"/>
              </w:rPr>
            </w:pPr>
          </w:p>
        </w:tc>
        <w:tc>
          <w:tcPr>
            <w:tcW w:w="1799" w:type="dxa"/>
            <w:tcBorders>
              <w:top w:val="nil"/>
              <w:left w:val="nil"/>
              <w:bottom w:val="nil"/>
              <w:right w:val="nil"/>
            </w:tcBorders>
            <w:vAlign w:val="bottom"/>
          </w:tcPr>
          <w:p w14:paraId="36A39D31" w14:textId="77777777" w:rsidR="00C625FF" w:rsidRPr="00DC6819" w:rsidRDefault="00C625FF" w:rsidP="00004BC1">
            <w:pPr>
              <w:ind w:left="5"/>
              <w:rPr>
                <w:rFonts w:ascii="Arial" w:hAnsi="Arial" w:cs="Arial"/>
              </w:rPr>
            </w:pPr>
            <w:r w:rsidRPr="00DC6819">
              <w:rPr>
                <w:rFonts w:ascii="Arial" w:eastAsia="Times New Roman" w:hAnsi="Arial" w:cs="Arial"/>
                <w:sz w:val="20"/>
              </w:rPr>
              <w:t>IDEAAL</w:t>
            </w:r>
          </w:p>
        </w:tc>
        <w:tc>
          <w:tcPr>
            <w:tcW w:w="935" w:type="dxa"/>
            <w:tcBorders>
              <w:top w:val="nil"/>
              <w:left w:val="nil"/>
              <w:bottom w:val="nil"/>
              <w:right w:val="nil"/>
            </w:tcBorders>
            <w:vAlign w:val="bottom"/>
          </w:tcPr>
          <w:p w14:paraId="3DD23625" w14:textId="77777777" w:rsidR="00C625FF" w:rsidRPr="00DC6819" w:rsidRDefault="00C625FF" w:rsidP="00004BC1">
            <w:pPr>
              <w:ind w:left="6"/>
              <w:rPr>
                <w:rFonts w:ascii="Arial" w:hAnsi="Arial" w:cs="Arial"/>
              </w:rPr>
            </w:pPr>
            <w:r w:rsidRPr="00DC6819">
              <w:rPr>
                <w:rFonts w:ascii="Arial" w:eastAsia="Times New Roman" w:hAnsi="Arial" w:cs="Arial"/>
                <w:sz w:val="20"/>
              </w:rPr>
              <w:t>MEAS</w:t>
            </w:r>
          </w:p>
        </w:tc>
        <w:tc>
          <w:tcPr>
            <w:tcW w:w="2122" w:type="dxa"/>
            <w:tcBorders>
              <w:top w:val="nil"/>
              <w:left w:val="nil"/>
              <w:bottom w:val="nil"/>
              <w:right w:val="nil"/>
            </w:tcBorders>
            <w:vAlign w:val="bottom"/>
          </w:tcPr>
          <w:p w14:paraId="4473FF02" w14:textId="77777777" w:rsidR="00C625FF" w:rsidRPr="00DC6819" w:rsidRDefault="00C625FF" w:rsidP="00004BC1">
            <w:pPr>
              <w:ind w:left="158"/>
              <w:jc w:val="center"/>
              <w:rPr>
                <w:rFonts w:ascii="Arial" w:hAnsi="Arial" w:cs="Arial"/>
              </w:rPr>
            </w:pPr>
            <w:r w:rsidRPr="00DC6819">
              <w:rPr>
                <w:rFonts w:ascii="Arial" w:eastAsia="Times New Roman" w:hAnsi="Arial" w:cs="Arial"/>
                <w:sz w:val="20"/>
              </w:rPr>
              <w:t>FOUT</w:t>
            </w:r>
          </w:p>
        </w:tc>
      </w:tr>
      <w:tr w:rsidR="00C625FF" w:rsidRPr="00DC6819" w14:paraId="4A9B1179" w14:textId="77777777" w:rsidTr="002D1BF5">
        <w:trPr>
          <w:trHeight w:val="718"/>
        </w:trPr>
        <w:tc>
          <w:tcPr>
            <w:tcW w:w="3595" w:type="dxa"/>
            <w:tcBorders>
              <w:top w:val="nil"/>
              <w:left w:val="nil"/>
              <w:bottom w:val="nil"/>
              <w:right w:val="nil"/>
            </w:tcBorders>
            <w:vAlign w:val="bottom"/>
          </w:tcPr>
          <w:p w14:paraId="0861B4A4" w14:textId="77777777" w:rsidR="00C625FF" w:rsidRPr="00DC6819" w:rsidRDefault="00C625FF" w:rsidP="00004BC1">
            <w:pPr>
              <w:rPr>
                <w:rFonts w:ascii="Arial" w:hAnsi="Arial" w:cs="Arial"/>
              </w:rPr>
            </w:pPr>
            <w:r w:rsidRPr="00DC6819">
              <w:rPr>
                <w:rFonts w:ascii="Arial" w:eastAsia="Times New Roman" w:hAnsi="Arial" w:cs="Arial"/>
                <w:sz w:val="20"/>
              </w:rPr>
              <w:t>Bereik (laag 0 - 0.9l/s):</w:t>
            </w:r>
          </w:p>
        </w:tc>
        <w:tc>
          <w:tcPr>
            <w:tcW w:w="1799" w:type="dxa"/>
            <w:tcBorders>
              <w:top w:val="nil"/>
              <w:left w:val="nil"/>
              <w:bottom w:val="nil"/>
              <w:right w:val="nil"/>
            </w:tcBorders>
          </w:tcPr>
          <w:p w14:paraId="275BB073" w14:textId="77777777" w:rsidR="00C625FF" w:rsidRPr="00DC6819" w:rsidRDefault="00C625FF" w:rsidP="00004BC1">
            <w:pPr>
              <w:ind w:left="5"/>
              <w:rPr>
                <w:rFonts w:ascii="Arial" w:hAnsi="Arial" w:cs="Arial"/>
              </w:rPr>
            </w:pPr>
            <w:r w:rsidRPr="00DC6819">
              <w:rPr>
                <w:rFonts w:ascii="Arial" w:eastAsia="Times New Roman" w:hAnsi="Arial" w:cs="Arial"/>
                <w:sz w:val="20"/>
              </w:rPr>
              <w:t>(liter)</w:t>
            </w:r>
          </w:p>
        </w:tc>
        <w:tc>
          <w:tcPr>
            <w:tcW w:w="935" w:type="dxa"/>
            <w:tcBorders>
              <w:top w:val="nil"/>
              <w:left w:val="nil"/>
              <w:bottom w:val="nil"/>
              <w:right w:val="nil"/>
            </w:tcBorders>
          </w:tcPr>
          <w:p w14:paraId="038D0073" w14:textId="77777777" w:rsidR="00C625FF" w:rsidRPr="00DC6819" w:rsidRDefault="00C625FF" w:rsidP="00004BC1">
            <w:pPr>
              <w:ind w:left="4"/>
              <w:rPr>
                <w:rFonts w:ascii="Arial" w:hAnsi="Arial" w:cs="Arial"/>
              </w:rPr>
            </w:pPr>
            <w:r w:rsidRPr="00DC6819">
              <w:rPr>
                <w:rFonts w:ascii="Arial" w:eastAsia="Times New Roman" w:hAnsi="Arial" w:cs="Arial"/>
                <w:sz w:val="20"/>
              </w:rPr>
              <w:t>(liter)</w:t>
            </w:r>
          </w:p>
        </w:tc>
        <w:tc>
          <w:tcPr>
            <w:tcW w:w="2122" w:type="dxa"/>
            <w:tcBorders>
              <w:top w:val="nil"/>
              <w:left w:val="nil"/>
              <w:bottom w:val="nil"/>
              <w:right w:val="nil"/>
            </w:tcBorders>
          </w:tcPr>
          <w:p w14:paraId="5356F8FE" w14:textId="77777777" w:rsidR="00C625FF" w:rsidRPr="00DC6819" w:rsidRDefault="00C625FF" w:rsidP="00004BC1">
            <w:pPr>
              <w:ind w:left="42"/>
              <w:jc w:val="center"/>
              <w:rPr>
                <w:rFonts w:ascii="Arial" w:hAnsi="Arial" w:cs="Arial"/>
              </w:rPr>
            </w:pPr>
            <w:r w:rsidRPr="00DC6819">
              <w:rPr>
                <w:rFonts w:ascii="Arial" w:eastAsia="Times New Roman" w:hAnsi="Arial" w:cs="Arial"/>
                <w:sz w:val="20"/>
              </w:rPr>
              <w:t>(%)</w:t>
            </w:r>
          </w:p>
        </w:tc>
      </w:tr>
      <w:tr w:rsidR="00C625FF" w:rsidRPr="00DC6819" w14:paraId="0B03C9AD" w14:textId="77777777" w:rsidTr="002D1BF5">
        <w:trPr>
          <w:trHeight w:val="288"/>
        </w:trPr>
        <w:tc>
          <w:tcPr>
            <w:tcW w:w="3595" w:type="dxa"/>
            <w:tcBorders>
              <w:top w:val="nil"/>
              <w:left w:val="nil"/>
              <w:bottom w:val="nil"/>
              <w:right w:val="nil"/>
            </w:tcBorders>
          </w:tcPr>
          <w:p w14:paraId="39FA29B2" w14:textId="77777777" w:rsidR="00C625FF" w:rsidRPr="00DC6819" w:rsidRDefault="00C625FF" w:rsidP="00004BC1">
            <w:pPr>
              <w:rPr>
                <w:rFonts w:ascii="Arial" w:hAnsi="Arial" w:cs="Arial"/>
              </w:rPr>
            </w:pPr>
            <w:r w:rsidRPr="00DC6819">
              <w:rPr>
                <w:rFonts w:ascii="Arial" w:eastAsia="Times New Roman" w:hAnsi="Arial" w:cs="Arial"/>
                <w:sz w:val="20"/>
              </w:rPr>
              <w:t>Test 1    Uitademingsmanoeuvre</w:t>
            </w:r>
          </w:p>
        </w:tc>
        <w:tc>
          <w:tcPr>
            <w:tcW w:w="1799" w:type="dxa"/>
            <w:tcBorders>
              <w:top w:val="nil"/>
              <w:left w:val="nil"/>
              <w:bottom w:val="nil"/>
              <w:right w:val="nil"/>
            </w:tcBorders>
          </w:tcPr>
          <w:p w14:paraId="4D1E6A3B"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5" w:type="dxa"/>
            <w:tcBorders>
              <w:top w:val="nil"/>
              <w:left w:val="nil"/>
              <w:bottom w:val="nil"/>
              <w:right w:val="nil"/>
            </w:tcBorders>
          </w:tcPr>
          <w:p w14:paraId="22DE27BC"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2122" w:type="dxa"/>
            <w:tcBorders>
              <w:top w:val="nil"/>
              <w:left w:val="nil"/>
              <w:bottom w:val="nil"/>
              <w:right w:val="nil"/>
            </w:tcBorders>
          </w:tcPr>
          <w:p w14:paraId="3FA72A05" w14:textId="77777777" w:rsidR="00C625FF" w:rsidRPr="00DC6819" w:rsidRDefault="00C625FF" w:rsidP="00004BC1">
            <w:pPr>
              <w:ind w:right="137"/>
              <w:jc w:val="center"/>
              <w:rPr>
                <w:rFonts w:ascii="Arial" w:hAnsi="Arial" w:cs="Arial"/>
              </w:rPr>
            </w:pPr>
            <w:r w:rsidRPr="00DC6819">
              <w:rPr>
                <w:rFonts w:ascii="Arial" w:eastAsia="Times New Roman" w:hAnsi="Arial" w:cs="Arial"/>
                <w:color w:val="808080"/>
                <w:sz w:val="18"/>
              </w:rPr>
              <w:t>0.0</w:t>
            </w:r>
          </w:p>
        </w:tc>
      </w:tr>
      <w:tr w:rsidR="00C625FF" w:rsidRPr="00DC6819" w14:paraId="798EF5FD" w14:textId="77777777" w:rsidTr="002D1BF5">
        <w:trPr>
          <w:trHeight w:val="288"/>
        </w:trPr>
        <w:tc>
          <w:tcPr>
            <w:tcW w:w="3595" w:type="dxa"/>
            <w:tcBorders>
              <w:top w:val="nil"/>
              <w:left w:val="nil"/>
              <w:bottom w:val="nil"/>
              <w:right w:val="nil"/>
            </w:tcBorders>
          </w:tcPr>
          <w:p w14:paraId="2B5CACBE" w14:textId="77777777" w:rsidR="00C625FF" w:rsidRPr="00DC6819" w:rsidRDefault="00C625FF" w:rsidP="00004BC1">
            <w:pPr>
              <w:rPr>
                <w:rFonts w:ascii="Arial" w:hAnsi="Arial" w:cs="Arial"/>
              </w:rPr>
            </w:pPr>
            <w:r w:rsidRPr="00DC6819">
              <w:rPr>
                <w:rFonts w:ascii="Arial" w:eastAsia="Times New Roman" w:hAnsi="Arial" w:cs="Arial"/>
                <w:sz w:val="20"/>
              </w:rPr>
              <w:t>Test 1    Inademingsmanoeuvre</w:t>
            </w:r>
          </w:p>
        </w:tc>
        <w:tc>
          <w:tcPr>
            <w:tcW w:w="1799" w:type="dxa"/>
            <w:tcBorders>
              <w:top w:val="nil"/>
              <w:left w:val="nil"/>
              <w:bottom w:val="nil"/>
              <w:right w:val="nil"/>
            </w:tcBorders>
          </w:tcPr>
          <w:p w14:paraId="1D5BC606"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5" w:type="dxa"/>
            <w:tcBorders>
              <w:top w:val="nil"/>
              <w:left w:val="nil"/>
              <w:bottom w:val="nil"/>
              <w:right w:val="nil"/>
            </w:tcBorders>
          </w:tcPr>
          <w:p w14:paraId="64C89537"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2122" w:type="dxa"/>
            <w:tcBorders>
              <w:top w:val="nil"/>
              <w:left w:val="nil"/>
              <w:bottom w:val="nil"/>
              <w:right w:val="nil"/>
            </w:tcBorders>
          </w:tcPr>
          <w:p w14:paraId="7E11524B" w14:textId="77777777" w:rsidR="00C625FF" w:rsidRPr="00DC6819" w:rsidRDefault="00C625FF" w:rsidP="00004BC1">
            <w:pPr>
              <w:ind w:right="137"/>
              <w:jc w:val="center"/>
              <w:rPr>
                <w:rFonts w:ascii="Arial" w:hAnsi="Arial" w:cs="Arial"/>
              </w:rPr>
            </w:pPr>
            <w:r w:rsidRPr="00DC6819">
              <w:rPr>
                <w:rFonts w:ascii="Arial" w:eastAsia="Times New Roman" w:hAnsi="Arial" w:cs="Arial"/>
                <w:color w:val="808080"/>
                <w:sz w:val="18"/>
              </w:rPr>
              <w:t>0.0</w:t>
            </w:r>
          </w:p>
        </w:tc>
      </w:tr>
      <w:tr w:rsidR="00C625FF" w:rsidRPr="00DC6819" w14:paraId="4D29D21A" w14:textId="77777777" w:rsidTr="002D1BF5">
        <w:trPr>
          <w:trHeight w:val="288"/>
        </w:trPr>
        <w:tc>
          <w:tcPr>
            <w:tcW w:w="3595" w:type="dxa"/>
            <w:tcBorders>
              <w:top w:val="nil"/>
              <w:left w:val="nil"/>
              <w:bottom w:val="nil"/>
              <w:right w:val="nil"/>
            </w:tcBorders>
          </w:tcPr>
          <w:p w14:paraId="7C7FD6BB" w14:textId="77777777" w:rsidR="00C625FF" w:rsidRPr="00DC6819" w:rsidRDefault="00C625FF" w:rsidP="00004BC1">
            <w:pPr>
              <w:rPr>
                <w:rFonts w:ascii="Arial" w:hAnsi="Arial" w:cs="Arial"/>
              </w:rPr>
            </w:pPr>
            <w:r w:rsidRPr="00DC6819">
              <w:rPr>
                <w:rFonts w:ascii="Arial" w:eastAsia="Times New Roman" w:hAnsi="Arial" w:cs="Arial"/>
                <w:sz w:val="20"/>
              </w:rPr>
              <w:t>Test 2    Uitademingsmanoeuvre</w:t>
            </w:r>
          </w:p>
        </w:tc>
        <w:tc>
          <w:tcPr>
            <w:tcW w:w="1799" w:type="dxa"/>
            <w:tcBorders>
              <w:top w:val="nil"/>
              <w:left w:val="nil"/>
              <w:bottom w:val="nil"/>
              <w:right w:val="nil"/>
            </w:tcBorders>
          </w:tcPr>
          <w:p w14:paraId="4F5DAC75"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5" w:type="dxa"/>
            <w:tcBorders>
              <w:top w:val="nil"/>
              <w:left w:val="nil"/>
              <w:bottom w:val="nil"/>
              <w:right w:val="nil"/>
            </w:tcBorders>
          </w:tcPr>
          <w:p w14:paraId="57ADED54" w14:textId="77777777" w:rsidR="00C625FF" w:rsidRPr="00DC6819" w:rsidRDefault="00C625FF" w:rsidP="00004BC1">
            <w:pPr>
              <w:rPr>
                <w:rFonts w:ascii="Arial" w:hAnsi="Arial" w:cs="Arial"/>
              </w:rPr>
            </w:pPr>
            <w:r w:rsidRPr="00DC6819">
              <w:rPr>
                <w:rFonts w:ascii="Arial" w:eastAsia="Times New Roman" w:hAnsi="Arial" w:cs="Arial"/>
                <w:color w:val="808080"/>
                <w:sz w:val="18"/>
              </w:rPr>
              <w:t>3.08</w:t>
            </w:r>
          </w:p>
        </w:tc>
        <w:tc>
          <w:tcPr>
            <w:tcW w:w="2122" w:type="dxa"/>
            <w:tcBorders>
              <w:top w:val="nil"/>
              <w:left w:val="nil"/>
              <w:bottom w:val="nil"/>
              <w:right w:val="nil"/>
            </w:tcBorders>
          </w:tcPr>
          <w:p w14:paraId="46768DC6" w14:textId="77777777" w:rsidR="00C625FF" w:rsidRPr="00DC6819" w:rsidRDefault="00C625FF" w:rsidP="00004BC1">
            <w:pPr>
              <w:ind w:right="137"/>
              <w:jc w:val="center"/>
              <w:rPr>
                <w:rFonts w:ascii="Arial" w:hAnsi="Arial" w:cs="Arial"/>
              </w:rPr>
            </w:pPr>
            <w:r w:rsidRPr="00DC6819">
              <w:rPr>
                <w:rFonts w:ascii="Arial" w:eastAsia="Times New Roman" w:hAnsi="Arial" w:cs="Arial"/>
                <w:color w:val="808080"/>
                <w:sz w:val="18"/>
              </w:rPr>
              <w:t>2.7</w:t>
            </w:r>
          </w:p>
        </w:tc>
      </w:tr>
      <w:tr w:rsidR="00C625FF" w:rsidRPr="00DC6819" w14:paraId="1B0FAB3F" w14:textId="77777777" w:rsidTr="002D1BF5">
        <w:trPr>
          <w:trHeight w:val="288"/>
        </w:trPr>
        <w:tc>
          <w:tcPr>
            <w:tcW w:w="3595" w:type="dxa"/>
            <w:tcBorders>
              <w:top w:val="nil"/>
              <w:left w:val="nil"/>
              <w:bottom w:val="nil"/>
              <w:right w:val="nil"/>
            </w:tcBorders>
          </w:tcPr>
          <w:p w14:paraId="586DFBDF" w14:textId="77777777" w:rsidR="00C625FF" w:rsidRPr="00DC6819" w:rsidRDefault="00C625FF" w:rsidP="00004BC1">
            <w:pPr>
              <w:rPr>
                <w:rFonts w:ascii="Arial" w:hAnsi="Arial" w:cs="Arial"/>
              </w:rPr>
            </w:pPr>
            <w:r w:rsidRPr="00DC6819">
              <w:rPr>
                <w:rFonts w:ascii="Arial" w:eastAsia="Times New Roman" w:hAnsi="Arial" w:cs="Arial"/>
                <w:sz w:val="20"/>
              </w:rPr>
              <w:t>Test 2    Inademingsmanoeuvre</w:t>
            </w:r>
          </w:p>
        </w:tc>
        <w:tc>
          <w:tcPr>
            <w:tcW w:w="1799" w:type="dxa"/>
            <w:tcBorders>
              <w:top w:val="nil"/>
              <w:left w:val="nil"/>
              <w:bottom w:val="nil"/>
              <w:right w:val="nil"/>
            </w:tcBorders>
          </w:tcPr>
          <w:p w14:paraId="0E647E58"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5" w:type="dxa"/>
            <w:tcBorders>
              <w:top w:val="nil"/>
              <w:left w:val="nil"/>
              <w:bottom w:val="nil"/>
              <w:right w:val="nil"/>
            </w:tcBorders>
          </w:tcPr>
          <w:p w14:paraId="404FB1C3" w14:textId="77777777" w:rsidR="00C625FF" w:rsidRPr="00DC6819" w:rsidRDefault="00C625FF" w:rsidP="00004BC1">
            <w:pPr>
              <w:rPr>
                <w:rFonts w:ascii="Arial" w:hAnsi="Arial" w:cs="Arial"/>
              </w:rPr>
            </w:pPr>
            <w:r w:rsidRPr="00DC6819">
              <w:rPr>
                <w:rFonts w:ascii="Arial" w:eastAsia="Times New Roman" w:hAnsi="Arial" w:cs="Arial"/>
                <w:color w:val="808080"/>
                <w:sz w:val="18"/>
              </w:rPr>
              <w:t>3.08</w:t>
            </w:r>
          </w:p>
        </w:tc>
        <w:tc>
          <w:tcPr>
            <w:tcW w:w="2122" w:type="dxa"/>
            <w:tcBorders>
              <w:top w:val="nil"/>
              <w:left w:val="nil"/>
              <w:bottom w:val="nil"/>
              <w:right w:val="nil"/>
            </w:tcBorders>
          </w:tcPr>
          <w:p w14:paraId="4C635DBB" w14:textId="77777777" w:rsidR="00C625FF" w:rsidRPr="00DC6819" w:rsidRDefault="00C625FF" w:rsidP="00004BC1">
            <w:pPr>
              <w:ind w:right="137"/>
              <w:jc w:val="center"/>
              <w:rPr>
                <w:rFonts w:ascii="Arial" w:hAnsi="Arial" w:cs="Arial"/>
              </w:rPr>
            </w:pPr>
            <w:r w:rsidRPr="00DC6819">
              <w:rPr>
                <w:rFonts w:ascii="Arial" w:eastAsia="Times New Roman" w:hAnsi="Arial" w:cs="Arial"/>
                <w:color w:val="808080"/>
                <w:sz w:val="18"/>
              </w:rPr>
              <w:t>2.7</w:t>
            </w:r>
          </w:p>
        </w:tc>
      </w:tr>
      <w:tr w:rsidR="00C625FF" w:rsidRPr="00DC6819" w14:paraId="3C8F3C39" w14:textId="77777777" w:rsidTr="002D1BF5">
        <w:trPr>
          <w:trHeight w:val="288"/>
        </w:trPr>
        <w:tc>
          <w:tcPr>
            <w:tcW w:w="3595" w:type="dxa"/>
            <w:tcBorders>
              <w:top w:val="nil"/>
              <w:left w:val="nil"/>
              <w:bottom w:val="nil"/>
              <w:right w:val="nil"/>
            </w:tcBorders>
          </w:tcPr>
          <w:p w14:paraId="43296155" w14:textId="77777777" w:rsidR="00C625FF" w:rsidRPr="00DC6819" w:rsidRDefault="00C625FF" w:rsidP="00004BC1">
            <w:pPr>
              <w:rPr>
                <w:rFonts w:ascii="Arial" w:hAnsi="Arial" w:cs="Arial"/>
              </w:rPr>
            </w:pPr>
            <w:r w:rsidRPr="00DC6819">
              <w:rPr>
                <w:rFonts w:ascii="Arial" w:eastAsia="Times New Roman" w:hAnsi="Arial" w:cs="Arial"/>
                <w:sz w:val="20"/>
              </w:rPr>
              <w:t>Test 3    Uitademingsmanoeuvre</w:t>
            </w:r>
          </w:p>
        </w:tc>
        <w:tc>
          <w:tcPr>
            <w:tcW w:w="1799" w:type="dxa"/>
            <w:tcBorders>
              <w:top w:val="nil"/>
              <w:left w:val="nil"/>
              <w:bottom w:val="nil"/>
              <w:right w:val="nil"/>
            </w:tcBorders>
          </w:tcPr>
          <w:p w14:paraId="2587E4BB"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5" w:type="dxa"/>
            <w:tcBorders>
              <w:top w:val="nil"/>
              <w:left w:val="nil"/>
              <w:bottom w:val="nil"/>
              <w:right w:val="nil"/>
            </w:tcBorders>
          </w:tcPr>
          <w:p w14:paraId="695E8E28" w14:textId="77777777" w:rsidR="00C625FF" w:rsidRPr="00DC6819" w:rsidRDefault="00C625FF" w:rsidP="00004BC1">
            <w:pPr>
              <w:rPr>
                <w:rFonts w:ascii="Arial" w:hAnsi="Arial" w:cs="Arial"/>
              </w:rPr>
            </w:pPr>
            <w:r w:rsidRPr="00DC6819">
              <w:rPr>
                <w:rFonts w:ascii="Arial" w:eastAsia="Times New Roman" w:hAnsi="Arial" w:cs="Arial"/>
                <w:color w:val="808080"/>
                <w:sz w:val="18"/>
              </w:rPr>
              <w:t>2.97</w:t>
            </w:r>
          </w:p>
        </w:tc>
        <w:tc>
          <w:tcPr>
            <w:tcW w:w="2122" w:type="dxa"/>
            <w:tcBorders>
              <w:top w:val="nil"/>
              <w:left w:val="nil"/>
              <w:bottom w:val="nil"/>
              <w:right w:val="nil"/>
            </w:tcBorders>
          </w:tcPr>
          <w:p w14:paraId="6B808585" w14:textId="77777777" w:rsidR="00C625FF" w:rsidRPr="00DC6819" w:rsidRDefault="00C625FF" w:rsidP="00004BC1">
            <w:pPr>
              <w:ind w:right="73"/>
              <w:jc w:val="center"/>
              <w:rPr>
                <w:rFonts w:ascii="Arial" w:hAnsi="Arial" w:cs="Arial"/>
              </w:rPr>
            </w:pPr>
            <w:r w:rsidRPr="00DC6819">
              <w:rPr>
                <w:rFonts w:ascii="Arial" w:eastAsia="Times New Roman" w:hAnsi="Arial" w:cs="Arial"/>
                <w:color w:val="808080"/>
                <w:sz w:val="18"/>
              </w:rPr>
              <w:t>-1.0</w:t>
            </w:r>
          </w:p>
        </w:tc>
      </w:tr>
      <w:tr w:rsidR="00C625FF" w:rsidRPr="00DC6819" w14:paraId="165A8859" w14:textId="77777777" w:rsidTr="002D1BF5">
        <w:trPr>
          <w:trHeight w:val="648"/>
        </w:trPr>
        <w:tc>
          <w:tcPr>
            <w:tcW w:w="3595" w:type="dxa"/>
            <w:tcBorders>
              <w:top w:val="nil"/>
              <w:left w:val="nil"/>
              <w:bottom w:val="nil"/>
              <w:right w:val="nil"/>
            </w:tcBorders>
          </w:tcPr>
          <w:p w14:paraId="5E0628C1" w14:textId="77777777" w:rsidR="00C625FF" w:rsidRPr="00DC6819" w:rsidRDefault="00C625FF" w:rsidP="00004BC1">
            <w:pPr>
              <w:spacing w:after="111"/>
              <w:rPr>
                <w:rFonts w:ascii="Arial" w:hAnsi="Arial" w:cs="Arial"/>
              </w:rPr>
            </w:pPr>
            <w:r w:rsidRPr="00DC6819">
              <w:rPr>
                <w:rFonts w:ascii="Arial" w:eastAsia="Times New Roman" w:hAnsi="Arial" w:cs="Arial"/>
                <w:sz w:val="20"/>
              </w:rPr>
              <w:t>Test 3    Inademingsmanoeuvre</w:t>
            </w:r>
          </w:p>
          <w:p w14:paraId="2D5649FC" w14:textId="77777777" w:rsidR="00C625FF" w:rsidRPr="00DC6819" w:rsidRDefault="00C625FF" w:rsidP="00004BC1">
            <w:pPr>
              <w:rPr>
                <w:rFonts w:ascii="Arial" w:hAnsi="Arial" w:cs="Arial"/>
              </w:rPr>
            </w:pPr>
            <w:r w:rsidRPr="00DC6819">
              <w:rPr>
                <w:rFonts w:ascii="Arial" w:eastAsia="Times New Roman" w:hAnsi="Arial" w:cs="Arial"/>
                <w:sz w:val="20"/>
              </w:rPr>
              <w:t>Bereik (middelhoog 1.6 - 4.5l/s):</w:t>
            </w:r>
          </w:p>
        </w:tc>
        <w:tc>
          <w:tcPr>
            <w:tcW w:w="1799" w:type="dxa"/>
            <w:tcBorders>
              <w:top w:val="nil"/>
              <w:left w:val="nil"/>
              <w:bottom w:val="nil"/>
              <w:right w:val="nil"/>
            </w:tcBorders>
          </w:tcPr>
          <w:p w14:paraId="6261022A"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5" w:type="dxa"/>
            <w:tcBorders>
              <w:top w:val="nil"/>
              <w:left w:val="nil"/>
              <w:bottom w:val="nil"/>
              <w:right w:val="nil"/>
            </w:tcBorders>
          </w:tcPr>
          <w:p w14:paraId="3E9CF93F" w14:textId="77777777" w:rsidR="00C625FF" w:rsidRPr="00DC6819" w:rsidRDefault="00C625FF" w:rsidP="00004BC1">
            <w:pPr>
              <w:rPr>
                <w:rFonts w:ascii="Arial" w:hAnsi="Arial" w:cs="Arial"/>
              </w:rPr>
            </w:pPr>
            <w:r w:rsidRPr="00DC6819">
              <w:rPr>
                <w:rFonts w:ascii="Arial" w:eastAsia="Times New Roman" w:hAnsi="Arial" w:cs="Arial"/>
                <w:color w:val="808080"/>
                <w:sz w:val="18"/>
              </w:rPr>
              <w:t>3.09</w:t>
            </w:r>
          </w:p>
        </w:tc>
        <w:tc>
          <w:tcPr>
            <w:tcW w:w="2122" w:type="dxa"/>
            <w:tcBorders>
              <w:top w:val="nil"/>
              <w:left w:val="nil"/>
              <w:bottom w:val="nil"/>
              <w:right w:val="nil"/>
            </w:tcBorders>
          </w:tcPr>
          <w:p w14:paraId="2712C69F" w14:textId="77777777" w:rsidR="00C625FF" w:rsidRPr="00DC6819" w:rsidRDefault="00C625FF" w:rsidP="00004BC1">
            <w:pPr>
              <w:ind w:right="137"/>
              <w:jc w:val="center"/>
              <w:rPr>
                <w:rFonts w:ascii="Arial" w:hAnsi="Arial" w:cs="Arial"/>
              </w:rPr>
            </w:pPr>
            <w:r w:rsidRPr="00DC6819">
              <w:rPr>
                <w:rFonts w:ascii="Arial" w:eastAsia="Times New Roman" w:hAnsi="Arial" w:cs="Arial"/>
                <w:color w:val="808080"/>
                <w:sz w:val="18"/>
              </w:rPr>
              <w:t>3.0</w:t>
            </w:r>
          </w:p>
        </w:tc>
      </w:tr>
      <w:tr w:rsidR="00C625FF" w:rsidRPr="00DC6819" w14:paraId="4785EF9F" w14:textId="77777777" w:rsidTr="002D1BF5">
        <w:trPr>
          <w:trHeight w:val="288"/>
        </w:trPr>
        <w:tc>
          <w:tcPr>
            <w:tcW w:w="3595" w:type="dxa"/>
            <w:tcBorders>
              <w:top w:val="nil"/>
              <w:left w:val="nil"/>
              <w:bottom w:val="nil"/>
              <w:right w:val="nil"/>
            </w:tcBorders>
          </w:tcPr>
          <w:p w14:paraId="2A2D75DB" w14:textId="77777777" w:rsidR="00C625FF" w:rsidRPr="00DC6819" w:rsidRDefault="00C625FF" w:rsidP="00004BC1">
            <w:pPr>
              <w:rPr>
                <w:rFonts w:ascii="Arial" w:hAnsi="Arial" w:cs="Arial"/>
              </w:rPr>
            </w:pPr>
            <w:r w:rsidRPr="00DC6819">
              <w:rPr>
                <w:rFonts w:ascii="Arial" w:eastAsia="Times New Roman" w:hAnsi="Arial" w:cs="Arial"/>
                <w:sz w:val="20"/>
              </w:rPr>
              <w:t>Test 1    Uitademingsmanoeuvre</w:t>
            </w:r>
          </w:p>
        </w:tc>
        <w:tc>
          <w:tcPr>
            <w:tcW w:w="1799" w:type="dxa"/>
            <w:tcBorders>
              <w:top w:val="nil"/>
              <w:left w:val="nil"/>
              <w:bottom w:val="nil"/>
              <w:right w:val="nil"/>
            </w:tcBorders>
          </w:tcPr>
          <w:p w14:paraId="2D0F1CE4"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5" w:type="dxa"/>
            <w:tcBorders>
              <w:top w:val="nil"/>
              <w:left w:val="nil"/>
              <w:bottom w:val="nil"/>
              <w:right w:val="nil"/>
            </w:tcBorders>
          </w:tcPr>
          <w:p w14:paraId="37D4117F" w14:textId="77777777" w:rsidR="00C625FF" w:rsidRPr="00DC6819" w:rsidRDefault="00C625FF" w:rsidP="00004BC1">
            <w:pPr>
              <w:rPr>
                <w:rFonts w:ascii="Arial" w:hAnsi="Arial" w:cs="Arial"/>
              </w:rPr>
            </w:pPr>
            <w:r w:rsidRPr="00DC6819">
              <w:rPr>
                <w:rFonts w:ascii="Arial" w:eastAsia="Times New Roman" w:hAnsi="Arial" w:cs="Arial"/>
                <w:color w:val="808080"/>
                <w:sz w:val="18"/>
              </w:rPr>
              <w:t>2.93</w:t>
            </w:r>
          </w:p>
        </w:tc>
        <w:tc>
          <w:tcPr>
            <w:tcW w:w="2122" w:type="dxa"/>
            <w:tcBorders>
              <w:top w:val="nil"/>
              <w:left w:val="nil"/>
              <w:bottom w:val="nil"/>
              <w:right w:val="nil"/>
            </w:tcBorders>
          </w:tcPr>
          <w:p w14:paraId="5DB01797" w14:textId="77777777" w:rsidR="00C625FF" w:rsidRPr="00DC6819" w:rsidRDefault="00C625FF" w:rsidP="00004BC1">
            <w:pPr>
              <w:ind w:right="73"/>
              <w:jc w:val="center"/>
              <w:rPr>
                <w:rFonts w:ascii="Arial" w:hAnsi="Arial" w:cs="Arial"/>
              </w:rPr>
            </w:pPr>
            <w:r w:rsidRPr="00DC6819">
              <w:rPr>
                <w:rFonts w:ascii="Arial" w:eastAsia="Times New Roman" w:hAnsi="Arial" w:cs="Arial"/>
                <w:color w:val="808080"/>
                <w:sz w:val="18"/>
              </w:rPr>
              <w:t>-2.3</w:t>
            </w:r>
          </w:p>
        </w:tc>
      </w:tr>
      <w:tr w:rsidR="00C625FF" w:rsidRPr="00DC6819" w14:paraId="16AA5A51" w14:textId="77777777" w:rsidTr="002D1BF5">
        <w:trPr>
          <w:trHeight w:val="288"/>
        </w:trPr>
        <w:tc>
          <w:tcPr>
            <w:tcW w:w="3595" w:type="dxa"/>
            <w:tcBorders>
              <w:top w:val="nil"/>
              <w:left w:val="nil"/>
              <w:bottom w:val="nil"/>
              <w:right w:val="nil"/>
            </w:tcBorders>
          </w:tcPr>
          <w:p w14:paraId="78467296" w14:textId="77777777" w:rsidR="00C625FF" w:rsidRPr="00DC6819" w:rsidRDefault="00C625FF" w:rsidP="00004BC1">
            <w:pPr>
              <w:rPr>
                <w:rFonts w:ascii="Arial" w:hAnsi="Arial" w:cs="Arial"/>
              </w:rPr>
            </w:pPr>
            <w:r w:rsidRPr="00DC6819">
              <w:rPr>
                <w:rFonts w:ascii="Arial" w:eastAsia="Times New Roman" w:hAnsi="Arial" w:cs="Arial"/>
                <w:sz w:val="20"/>
              </w:rPr>
              <w:t>Test 1    Inademingsmanoeuvre</w:t>
            </w:r>
          </w:p>
        </w:tc>
        <w:tc>
          <w:tcPr>
            <w:tcW w:w="1799" w:type="dxa"/>
            <w:tcBorders>
              <w:top w:val="nil"/>
              <w:left w:val="nil"/>
              <w:bottom w:val="nil"/>
              <w:right w:val="nil"/>
            </w:tcBorders>
          </w:tcPr>
          <w:p w14:paraId="41A6DDCD"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5" w:type="dxa"/>
            <w:tcBorders>
              <w:top w:val="nil"/>
              <w:left w:val="nil"/>
              <w:bottom w:val="nil"/>
              <w:right w:val="nil"/>
            </w:tcBorders>
          </w:tcPr>
          <w:p w14:paraId="3997DE4F"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2122" w:type="dxa"/>
            <w:tcBorders>
              <w:top w:val="nil"/>
              <w:left w:val="nil"/>
              <w:bottom w:val="nil"/>
              <w:right w:val="nil"/>
            </w:tcBorders>
          </w:tcPr>
          <w:p w14:paraId="12385890" w14:textId="77777777" w:rsidR="00C625FF" w:rsidRPr="00DC6819" w:rsidRDefault="00C625FF" w:rsidP="00004BC1">
            <w:pPr>
              <w:ind w:right="137"/>
              <w:jc w:val="center"/>
              <w:rPr>
                <w:rFonts w:ascii="Arial" w:hAnsi="Arial" w:cs="Arial"/>
              </w:rPr>
            </w:pPr>
            <w:r w:rsidRPr="00DC6819">
              <w:rPr>
                <w:rFonts w:ascii="Arial" w:eastAsia="Times New Roman" w:hAnsi="Arial" w:cs="Arial"/>
                <w:color w:val="808080"/>
                <w:sz w:val="18"/>
              </w:rPr>
              <w:t>0.0</w:t>
            </w:r>
          </w:p>
        </w:tc>
      </w:tr>
      <w:tr w:rsidR="00C625FF" w:rsidRPr="00DC6819" w14:paraId="2285DFE5" w14:textId="77777777" w:rsidTr="002D1BF5">
        <w:trPr>
          <w:trHeight w:val="288"/>
        </w:trPr>
        <w:tc>
          <w:tcPr>
            <w:tcW w:w="3595" w:type="dxa"/>
            <w:tcBorders>
              <w:top w:val="nil"/>
              <w:left w:val="nil"/>
              <w:bottom w:val="nil"/>
              <w:right w:val="nil"/>
            </w:tcBorders>
          </w:tcPr>
          <w:p w14:paraId="20578C47" w14:textId="77777777" w:rsidR="00C625FF" w:rsidRPr="00DC6819" w:rsidRDefault="00C625FF" w:rsidP="00004BC1">
            <w:pPr>
              <w:rPr>
                <w:rFonts w:ascii="Arial" w:hAnsi="Arial" w:cs="Arial"/>
              </w:rPr>
            </w:pPr>
            <w:r w:rsidRPr="00DC6819">
              <w:rPr>
                <w:rFonts w:ascii="Arial" w:eastAsia="Times New Roman" w:hAnsi="Arial" w:cs="Arial"/>
                <w:sz w:val="20"/>
              </w:rPr>
              <w:t>Test 2    Uitademingsmanoeuvre</w:t>
            </w:r>
          </w:p>
        </w:tc>
        <w:tc>
          <w:tcPr>
            <w:tcW w:w="1799" w:type="dxa"/>
            <w:tcBorders>
              <w:top w:val="nil"/>
              <w:left w:val="nil"/>
              <w:bottom w:val="nil"/>
              <w:right w:val="nil"/>
            </w:tcBorders>
          </w:tcPr>
          <w:p w14:paraId="59AD31C5"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5" w:type="dxa"/>
            <w:tcBorders>
              <w:top w:val="nil"/>
              <w:left w:val="nil"/>
              <w:bottom w:val="nil"/>
              <w:right w:val="nil"/>
            </w:tcBorders>
          </w:tcPr>
          <w:p w14:paraId="645B3253" w14:textId="77777777" w:rsidR="00C625FF" w:rsidRPr="00DC6819" w:rsidRDefault="00C625FF" w:rsidP="00004BC1">
            <w:pPr>
              <w:rPr>
                <w:rFonts w:ascii="Arial" w:hAnsi="Arial" w:cs="Arial"/>
              </w:rPr>
            </w:pPr>
            <w:r w:rsidRPr="00DC6819">
              <w:rPr>
                <w:rFonts w:ascii="Arial" w:eastAsia="Times New Roman" w:hAnsi="Arial" w:cs="Arial"/>
                <w:color w:val="808080"/>
                <w:sz w:val="18"/>
              </w:rPr>
              <w:t>2.94</w:t>
            </w:r>
          </w:p>
        </w:tc>
        <w:tc>
          <w:tcPr>
            <w:tcW w:w="2122" w:type="dxa"/>
            <w:tcBorders>
              <w:top w:val="nil"/>
              <w:left w:val="nil"/>
              <w:bottom w:val="nil"/>
              <w:right w:val="nil"/>
            </w:tcBorders>
          </w:tcPr>
          <w:p w14:paraId="19A6793D" w14:textId="77777777" w:rsidR="00C625FF" w:rsidRPr="00DC6819" w:rsidRDefault="00C625FF" w:rsidP="00004BC1">
            <w:pPr>
              <w:ind w:right="73"/>
              <w:jc w:val="center"/>
              <w:rPr>
                <w:rFonts w:ascii="Arial" w:hAnsi="Arial" w:cs="Arial"/>
              </w:rPr>
            </w:pPr>
            <w:r w:rsidRPr="00DC6819">
              <w:rPr>
                <w:rFonts w:ascii="Arial" w:eastAsia="Times New Roman" w:hAnsi="Arial" w:cs="Arial"/>
                <w:color w:val="808080"/>
                <w:sz w:val="18"/>
              </w:rPr>
              <w:t>-2.0</w:t>
            </w:r>
          </w:p>
        </w:tc>
      </w:tr>
      <w:tr w:rsidR="00C625FF" w:rsidRPr="00DC6819" w14:paraId="3DF546DD" w14:textId="77777777" w:rsidTr="002D1BF5">
        <w:trPr>
          <w:trHeight w:val="288"/>
        </w:trPr>
        <w:tc>
          <w:tcPr>
            <w:tcW w:w="3595" w:type="dxa"/>
            <w:tcBorders>
              <w:top w:val="nil"/>
              <w:left w:val="nil"/>
              <w:bottom w:val="nil"/>
              <w:right w:val="nil"/>
            </w:tcBorders>
          </w:tcPr>
          <w:p w14:paraId="04EB19A7" w14:textId="77777777" w:rsidR="00C625FF" w:rsidRPr="00DC6819" w:rsidRDefault="00C625FF" w:rsidP="00004BC1">
            <w:pPr>
              <w:rPr>
                <w:rFonts w:ascii="Arial" w:hAnsi="Arial" w:cs="Arial"/>
              </w:rPr>
            </w:pPr>
            <w:r w:rsidRPr="00DC6819">
              <w:rPr>
                <w:rFonts w:ascii="Arial" w:eastAsia="Times New Roman" w:hAnsi="Arial" w:cs="Arial"/>
                <w:sz w:val="20"/>
              </w:rPr>
              <w:t>Test 2    Inademingsmanoeuvre</w:t>
            </w:r>
          </w:p>
        </w:tc>
        <w:tc>
          <w:tcPr>
            <w:tcW w:w="1799" w:type="dxa"/>
            <w:tcBorders>
              <w:top w:val="nil"/>
              <w:left w:val="nil"/>
              <w:bottom w:val="nil"/>
              <w:right w:val="nil"/>
            </w:tcBorders>
          </w:tcPr>
          <w:p w14:paraId="4A43DDC1"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5" w:type="dxa"/>
            <w:tcBorders>
              <w:top w:val="nil"/>
              <w:left w:val="nil"/>
              <w:bottom w:val="nil"/>
              <w:right w:val="nil"/>
            </w:tcBorders>
          </w:tcPr>
          <w:p w14:paraId="289F16E5" w14:textId="77777777" w:rsidR="00C625FF" w:rsidRPr="00DC6819" w:rsidRDefault="00C625FF" w:rsidP="00004BC1">
            <w:pPr>
              <w:rPr>
                <w:rFonts w:ascii="Arial" w:hAnsi="Arial" w:cs="Arial"/>
              </w:rPr>
            </w:pPr>
            <w:r w:rsidRPr="00DC6819">
              <w:rPr>
                <w:rFonts w:ascii="Arial" w:eastAsia="Times New Roman" w:hAnsi="Arial" w:cs="Arial"/>
                <w:color w:val="808080"/>
                <w:sz w:val="18"/>
              </w:rPr>
              <w:t>3.01</w:t>
            </w:r>
          </w:p>
        </w:tc>
        <w:tc>
          <w:tcPr>
            <w:tcW w:w="2122" w:type="dxa"/>
            <w:tcBorders>
              <w:top w:val="nil"/>
              <w:left w:val="nil"/>
              <w:bottom w:val="nil"/>
              <w:right w:val="nil"/>
            </w:tcBorders>
          </w:tcPr>
          <w:p w14:paraId="7A3E2A9A" w14:textId="77777777" w:rsidR="00C625FF" w:rsidRPr="00DC6819" w:rsidRDefault="00C625FF" w:rsidP="00004BC1">
            <w:pPr>
              <w:ind w:right="137"/>
              <w:jc w:val="center"/>
              <w:rPr>
                <w:rFonts w:ascii="Arial" w:hAnsi="Arial" w:cs="Arial"/>
              </w:rPr>
            </w:pPr>
            <w:r w:rsidRPr="00DC6819">
              <w:rPr>
                <w:rFonts w:ascii="Arial" w:eastAsia="Times New Roman" w:hAnsi="Arial" w:cs="Arial"/>
                <w:color w:val="808080"/>
                <w:sz w:val="18"/>
              </w:rPr>
              <w:t>0.3</w:t>
            </w:r>
          </w:p>
        </w:tc>
      </w:tr>
      <w:tr w:rsidR="00C625FF" w:rsidRPr="00DC6819" w14:paraId="6DB824A3" w14:textId="77777777" w:rsidTr="002D1BF5">
        <w:trPr>
          <w:trHeight w:val="288"/>
        </w:trPr>
        <w:tc>
          <w:tcPr>
            <w:tcW w:w="3595" w:type="dxa"/>
            <w:tcBorders>
              <w:top w:val="nil"/>
              <w:left w:val="nil"/>
              <w:bottom w:val="nil"/>
              <w:right w:val="nil"/>
            </w:tcBorders>
          </w:tcPr>
          <w:p w14:paraId="05AC5BF0" w14:textId="77777777" w:rsidR="00C625FF" w:rsidRPr="00DC6819" w:rsidRDefault="00C625FF" w:rsidP="00004BC1">
            <w:pPr>
              <w:rPr>
                <w:rFonts w:ascii="Arial" w:hAnsi="Arial" w:cs="Arial"/>
              </w:rPr>
            </w:pPr>
            <w:r w:rsidRPr="00DC6819">
              <w:rPr>
                <w:rFonts w:ascii="Arial" w:eastAsia="Times New Roman" w:hAnsi="Arial" w:cs="Arial"/>
                <w:sz w:val="20"/>
              </w:rPr>
              <w:t>Test 3    Uitademingsmanoeuvre</w:t>
            </w:r>
          </w:p>
        </w:tc>
        <w:tc>
          <w:tcPr>
            <w:tcW w:w="1799" w:type="dxa"/>
            <w:tcBorders>
              <w:top w:val="nil"/>
              <w:left w:val="nil"/>
              <w:bottom w:val="nil"/>
              <w:right w:val="nil"/>
            </w:tcBorders>
          </w:tcPr>
          <w:p w14:paraId="404FBCE3"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5" w:type="dxa"/>
            <w:tcBorders>
              <w:top w:val="nil"/>
              <w:left w:val="nil"/>
              <w:bottom w:val="nil"/>
              <w:right w:val="nil"/>
            </w:tcBorders>
          </w:tcPr>
          <w:p w14:paraId="4E0E1ADE" w14:textId="77777777" w:rsidR="00C625FF" w:rsidRPr="00DC6819" w:rsidRDefault="00C625FF" w:rsidP="00004BC1">
            <w:pPr>
              <w:rPr>
                <w:rFonts w:ascii="Arial" w:hAnsi="Arial" w:cs="Arial"/>
              </w:rPr>
            </w:pPr>
            <w:r w:rsidRPr="00DC6819">
              <w:rPr>
                <w:rFonts w:ascii="Arial" w:eastAsia="Times New Roman" w:hAnsi="Arial" w:cs="Arial"/>
                <w:color w:val="808080"/>
                <w:sz w:val="18"/>
              </w:rPr>
              <w:t>2.95</w:t>
            </w:r>
          </w:p>
        </w:tc>
        <w:tc>
          <w:tcPr>
            <w:tcW w:w="2122" w:type="dxa"/>
            <w:tcBorders>
              <w:top w:val="nil"/>
              <w:left w:val="nil"/>
              <w:bottom w:val="nil"/>
              <w:right w:val="nil"/>
            </w:tcBorders>
          </w:tcPr>
          <w:p w14:paraId="0E299EA7" w14:textId="77777777" w:rsidR="00C625FF" w:rsidRPr="00DC6819" w:rsidRDefault="00C625FF" w:rsidP="00004BC1">
            <w:pPr>
              <w:ind w:right="73"/>
              <w:jc w:val="center"/>
              <w:rPr>
                <w:rFonts w:ascii="Arial" w:hAnsi="Arial" w:cs="Arial"/>
              </w:rPr>
            </w:pPr>
            <w:r w:rsidRPr="00DC6819">
              <w:rPr>
                <w:rFonts w:ascii="Arial" w:eastAsia="Times New Roman" w:hAnsi="Arial" w:cs="Arial"/>
                <w:color w:val="808080"/>
                <w:sz w:val="18"/>
              </w:rPr>
              <w:t>-1.7</w:t>
            </w:r>
          </w:p>
        </w:tc>
      </w:tr>
      <w:tr w:rsidR="00C625FF" w:rsidRPr="00DC6819" w14:paraId="6528F1CA" w14:textId="77777777" w:rsidTr="002D1BF5">
        <w:trPr>
          <w:trHeight w:val="648"/>
        </w:trPr>
        <w:tc>
          <w:tcPr>
            <w:tcW w:w="3595" w:type="dxa"/>
            <w:tcBorders>
              <w:top w:val="nil"/>
              <w:left w:val="nil"/>
              <w:bottom w:val="nil"/>
              <w:right w:val="nil"/>
            </w:tcBorders>
          </w:tcPr>
          <w:p w14:paraId="4C62755A" w14:textId="77777777" w:rsidR="00C625FF" w:rsidRPr="00DC6819" w:rsidRDefault="00C625FF" w:rsidP="00004BC1">
            <w:pPr>
              <w:ind w:right="145"/>
              <w:rPr>
                <w:rFonts w:ascii="Arial" w:hAnsi="Arial" w:cs="Arial"/>
              </w:rPr>
            </w:pPr>
            <w:r w:rsidRPr="00DC6819">
              <w:rPr>
                <w:rFonts w:ascii="Arial" w:eastAsia="Times New Roman" w:hAnsi="Arial" w:cs="Arial"/>
                <w:sz w:val="20"/>
              </w:rPr>
              <w:t>Test 3    Inademingsmanoeuvre Bereik (hoog 7 - 12l/s):</w:t>
            </w:r>
          </w:p>
        </w:tc>
        <w:tc>
          <w:tcPr>
            <w:tcW w:w="1799" w:type="dxa"/>
            <w:tcBorders>
              <w:top w:val="nil"/>
              <w:left w:val="nil"/>
              <w:bottom w:val="nil"/>
              <w:right w:val="nil"/>
            </w:tcBorders>
          </w:tcPr>
          <w:p w14:paraId="783CEC83"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5" w:type="dxa"/>
            <w:tcBorders>
              <w:top w:val="nil"/>
              <w:left w:val="nil"/>
              <w:bottom w:val="nil"/>
              <w:right w:val="nil"/>
            </w:tcBorders>
          </w:tcPr>
          <w:p w14:paraId="544A503B" w14:textId="77777777" w:rsidR="00C625FF" w:rsidRPr="00DC6819" w:rsidRDefault="00C625FF" w:rsidP="00004BC1">
            <w:pPr>
              <w:rPr>
                <w:rFonts w:ascii="Arial" w:hAnsi="Arial" w:cs="Arial"/>
              </w:rPr>
            </w:pPr>
            <w:r w:rsidRPr="00DC6819">
              <w:rPr>
                <w:rFonts w:ascii="Arial" w:eastAsia="Times New Roman" w:hAnsi="Arial" w:cs="Arial"/>
                <w:color w:val="808080"/>
                <w:sz w:val="18"/>
              </w:rPr>
              <w:t>3.05</w:t>
            </w:r>
          </w:p>
        </w:tc>
        <w:tc>
          <w:tcPr>
            <w:tcW w:w="2122" w:type="dxa"/>
            <w:tcBorders>
              <w:top w:val="nil"/>
              <w:left w:val="nil"/>
              <w:bottom w:val="nil"/>
              <w:right w:val="nil"/>
            </w:tcBorders>
          </w:tcPr>
          <w:p w14:paraId="41F4BDFA" w14:textId="77777777" w:rsidR="00C625FF" w:rsidRPr="00DC6819" w:rsidRDefault="00C625FF" w:rsidP="00004BC1">
            <w:pPr>
              <w:ind w:right="137"/>
              <w:jc w:val="center"/>
              <w:rPr>
                <w:rFonts w:ascii="Arial" w:hAnsi="Arial" w:cs="Arial"/>
              </w:rPr>
            </w:pPr>
            <w:r w:rsidRPr="00DC6819">
              <w:rPr>
                <w:rFonts w:ascii="Arial" w:eastAsia="Times New Roman" w:hAnsi="Arial" w:cs="Arial"/>
                <w:color w:val="808080"/>
                <w:sz w:val="18"/>
              </w:rPr>
              <w:t>1.7</w:t>
            </w:r>
          </w:p>
        </w:tc>
      </w:tr>
      <w:tr w:rsidR="00C625FF" w:rsidRPr="00DC6819" w14:paraId="038FC14A" w14:textId="77777777" w:rsidTr="002D1BF5">
        <w:trPr>
          <w:trHeight w:val="288"/>
        </w:trPr>
        <w:tc>
          <w:tcPr>
            <w:tcW w:w="3595" w:type="dxa"/>
            <w:tcBorders>
              <w:top w:val="nil"/>
              <w:left w:val="nil"/>
              <w:bottom w:val="nil"/>
              <w:right w:val="nil"/>
            </w:tcBorders>
          </w:tcPr>
          <w:p w14:paraId="6ED0C7A5" w14:textId="77777777" w:rsidR="00C625FF" w:rsidRPr="00DC6819" w:rsidRDefault="00C625FF" w:rsidP="00004BC1">
            <w:pPr>
              <w:rPr>
                <w:rFonts w:ascii="Arial" w:hAnsi="Arial" w:cs="Arial"/>
              </w:rPr>
            </w:pPr>
            <w:r w:rsidRPr="00DC6819">
              <w:rPr>
                <w:rFonts w:ascii="Arial" w:eastAsia="Times New Roman" w:hAnsi="Arial" w:cs="Arial"/>
                <w:sz w:val="20"/>
              </w:rPr>
              <w:t>Test 1    Uitademingsmanoeuvre</w:t>
            </w:r>
          </w:p>
        </w:tc>
        <w:tc>
          <w:tcPr>
            <w:tcW w:w="1799" w:type="dxa"/>
            <w:tcBorders>
              <w:top w:val="nil"/>
              <w:left w:val="nil"/>
              <w:bottom w:val="nil"/>
              <w:right w:val="nil"/>
            </w:tcBorders>
          </w:tcPr>
          <w:p w14:paraId="5A87E90B"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5" w:type="dxa"/>
            <w:tcBorders>
              <w:top w:val="nil"/>
              <w:left w:val="nil"/>
              <w:bottom w:val="nil"/>
              <w:right w:val="nil"/>
            </w:tcBorders>
          </w:tcPr>
          <w:p w14:paraId="2B043E9D" w14:textId="77777777" w:rsidR="00C625FF" w:rsidRPr="00DC6819" w:rsidRDefault="00C625FF" w:rsidP="00004BC1">
            <w:pPr>
              <w:rPr>
                <w:rFonts w:ascii="Arial" w:hAnsi="Arial" w:cs="Arial"/>
              </w:rPr>
            </w:pPr>
            <w:r w:rsidRPr="00DC6819">
              <w:rPr>
                <w:rFonts w:ascii="Arial" w:eastAsia="Times New Roman" w:hAnsi="Arial" w:cs="Arial"/>
                <w:color w:val="808080"/>
                <w:sz w:val="18"/>
              </w:rPr>
              <w:t>3.01</w:t>
            </w:r>
          </w:p>
        </w:tc>
        <w:tc>
          <w:tcPr>
            <w:tcW w:w="2122" w:type="dxa"/>
            <w:tcBorders>
              <w:top w:val="nil"/>
              <w:left w:val="nil"/>
              <w:bottom w:val="nil"/>
              <w:right w:val="nil"/>
            </w:tcBorders>
          </w:tcPr>
          <w:p w14:paraId="5CE2CAED" w14:textId="77777777" w:rsidR="00C625FF" w:rsidRPr="00DC6819" w:rsidRDefault="00C625FF" w:rsidP="00004BC1">
            <w:pPr>
              <w:ind w:right="137"/>
              <w:jc w:val="center"/>
              <w:rPr>
                <w:rFonts w:ascii="Arial" w:hAnsi="Arial" w:cs="Arial"/>
              </w:rPr>
            </w:pPr>
            <w:r w:rsidRPr="00DC6819">
              <w:rPr>
                <w:rFonts w:ascii="Arial" w:eastAsia="Times New Roman" w:hAnsi="Arial" w:cs="Arial"/>
                <w:color w:val="808080"/>
                <w:sz w:val="18"/>
              </w:rPr>
              <w:t>0.3</w:t>
            </w:r>
          </w:p>
        </w:tc>
      </w:tr>
      <w:tr w:rsidR="00C625FF" w:rsidRPr="00DC6819" w14:paraId="36B59A82" w14:textId="77777777" w:rsidTr="002D1BF5">
        <w:trPr>
          <w:trHeight w:val="288"/>
        </w:trPr>
        <w:tc>
          <w:tcPr>
            <w:tcW w:w="3595" w:type="dxa"/>
            <w:tcBorders>
              <w:top w:val="nil"/>
              <w:left w:val="nil"/>
              <w:bottom w:val="nil"/>
              <w:right w:val="nil"/>
            </w:tcBorders>
          </w:tcPr>
          <w:p w14:paraId="3CF6E988" w14:textId="77777777" w:rsidR="00C625FF" w:rsidRPr="00DC6819" w:rsidRDefault="00C625FF" w:rsidP="00004BC1">
            <w:pPr>
              <w:rPr>
                <w:rFonts w:ascii="Arial" w:hAnsi="Arial" w:cs="Arial"/>
              </w:rPr>
            </w:pPr>
            <w:r w:rsidRPr="00DC6819">
              <w:rPr>
                <w:rFonts w:ascii="Arial" w:eastAsia="Times New Roman" w:hAnsi="Arial" w:cs="Arial"/>
                <w:sz w:val="20"/>
              </w:rPr>
              <w:t>Test 1    Inademingsmanoeuvre</w:t>
            </w:r>
          </w:p>
        </w:tc>
        <w:tc>
          <w:tcPr>
            <w:tcW w:w="1799" w:type="dxa"/>
            <w:tcBorders>
              <w:top w:val="nil"/>
              <w:left w:val="nil"/>
              <w:bottom w:val="nil"/>
              <w:right w:val="nil"/>
            </w:tcBorders>
          </w:tcPr>
          <w:p w14:paraId="6769E257"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5" w:type="dxa"/>
            <w:tcBorders>
              <w:top w:val="nil"/>
              <w:left w:val="nil"/>
              <w:bottom w:val="nil"/>
              <w:right w:val="nil"/>
            </w:tcBorders>
          </w:tcPr>
          <w:p w14:paraId="641D1EF0" w14:textId="77777777" w:rsidR="00C625FF" w:rsidRPr="00DC6819" w:rsidRDefault="00C625FF" w:rsidP="00004BC1">
            <w:pPr>
              <w:rPr>
                <w:rFonts w:ascii="Arial" w:hAnsi="Arial" w:cs="Arial"/>
              </w:rPr>
            </w:pPr>
            <w:r w:rsidRPr="00DC6819">
              <w:rPr>
                <w:rFonts w:ascii="Arial" w:eastAsia="Times New Roman" w:hAnsi="Arial" w:cs="Arial"/>
                <w:color w:val="808080"/>
                <w:sz w:val="18"/>
              </w:rPr>
              <w:t>3.09</w:t>
            </w:r>
          </w:p>
        </w:tc>
        <w:tc>
          <w:tcPr>
            <w:tcW w:w="2122" w:type="dxa"/>
            <w:tcBorders>
              <w:top w:val="nil"/>
              <w:left w:val="nil"/>
              <w:bottom w:val="nil"/>
              <w:right w:val="nil"/>
            </w:tcBorders>
          </w:tcPr>
          <w:p w14:paraId="4C38B647" w14:textId="77777777" w:rsidR="00C625FF" w:rsidRPr="00DC6819" w:rsidRDefault="00C625FF" w:rsidP="00004BC1">
            <w:pPr>
              <w:ind w:left="17"/>
              <w:jc w:val="center"/>
              <w:rPr>
                <w:rFonts w:ascii="Arial" w:hAnsi="Arial" w:cs="Arial"/>
              </w:rPr>
            </w:pPr>
            <w:r w:rsidRPr="00DC6819">
              <w:rPr>
                <w:rFonts w:ascii="Arial" w:eastAsia="Times New Roman" w:hAnsi="Arial" w:cs="Arial"/>
                <w:color w:val="808080"/>
                <w:sz w:val="18"/>
              </w:rPr>
              <w:t>3.0 *</w:t>
            </w:r>
          </w:p>
        </w:tc>
      </w:tr>
      <w:tr w:rsidR="00C625FF" w:rsidRPr="00DC6819" w14:paraId="6A72EA50" w14:textId="77777777" w:rsidTr="002D1BF5">
        <w:trPr>
          <w:trHeight w:val="288"/>
        </w:trPr>
        <w:tc>
          <w:tcPr>
            <w:tcW w:w="3595" w:type="dxa"/>
            <w:tcBorders>
              <w:top w:val="nil"/>
              <w:left w:val="nil"/>
              <w:bottom w:val="nil"/>
              <w:right w:val="nil"/>
            </w:tcBorders>
          </w:tcPr>
          <w:p w14:paraId="6FF54976" w14:textId="77777777" w:rsidR="00C625FF" w:rsidRPr="00DC6819" w:rsidRDefault="00C625FF" w:rsidP="00004BC1">
            <w:pPr>
              <w:rPr>
                <w:rFonts w:ascii="Arial" w:hAnsi="Arial" w:cs="Arial"/>
              </w:rPr>
            </w:pPr>
            <w:r w:rsidRPr="00DC6819">
              <w:rPr>
                <w:rFonts w:ascii="Arial" w:eastAsia="Times New Roman" w:hAnsi="Arial" w:cs="Arial"/>
                <w:sz w:val="20"/>
              </w:rPr>
              <w:t>Test 2    Uitademingsmanoeuvre</w:t>
            </w:r>
          </w:p>
        </w:tc>
        <w:tc>
          <w:tcPr>
            <w:tcW w:w="1799" w:type="dxa"/>
            <w:tcBorders>
              <w:top w:val="nil"/>
              <w:left w:val="nil"/>
              <w:bottom w:val="nil"/>
              <w:right w:val="nil"/>
            </w:tcBorders>
          </w:tcPr>
          <w:p w14:paraId="301024B6"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5" w:type="dxa"/>
            <w:tcBorders>
              <w:top w:val="nil"/>
              <w:left w:val="nil"/>
              <w:bottom w:val="nil"/>
              <w:right w:val="nil"/>
            </w:tcBorders>
          </w:tcPr>
          <w:p w14:paraId="765D22DF" w14:textId="77777777" w:rsidR="00C625FF" w:rsidRPr="00DC6819" w:rsidRDefault="00C625FF" w:rsidP="00004BC1">
            <w:pPr>
              <w:rPr>
                <w:rFonts w:ascii="Arial" w:hAnsi="Arial" w:cs="Arial"/>
              </w:rPr>
            </w:pPr>
            <w:r w:rsidRPr="00DC6819">
              <w:rPr>
                <w:rFonts w:ascii="Arial" w:eastAsia="Times New Roman" w:hAnsi="Arial" w:cs="Arial"/>
                <w:color w:val="808080"/>
                <w:sz w:val="18"/>
              </w:rPr>
              <w:t>3.03</w:t>
            </w:r>
          </w:p>
        </w:tc>
        <w:tc>
          <w:tcPr>
            <w:tcW w:w="2122" w:type="dxa"/>
            <w:tcBorders>
              <w:top w:val="nil"/>
              <w:left w:val="nil"/>
              <w:bottom w:val="nil"/>
              <w:right w:val="nil"/>
            </w:tcBorders>
          </w:tcPr>
          <w:p w14:paraId="6E0FAD29" w14:textId="77777777" w:rsidR="00C625FF" w:rsidRPr="00DC6819" w:rsidRDefault="00C625FF" w:rsidP="00004BC1">
            <w:pPr>
              <w:ind w:right="137"/>
              <w:jc w:val="center"/>
              <w:rPr>
                <w:rFonts w:ascii="Arial" w:hAnsi="Arial" w:cs="Arial"/>
              </w:rPr>
            </w:pPr>
            <w:r w:rsidRPr="00DC6819">
              <w:rPr>
                <w:rFonts w:ascii="Arial" w:eastAsia="Times New Roman" w:hAnsi="Arial" w:cs="Arial"/>
                <w:color w:val="808080"/>
                <w:sz w:val="18"/>
              </w:rPr>
              <w:t>1.0</w:t>
            </w:r>
          </w:p>
        </w:tc>
      </w:tr>
      <w:tr w:rsidR="00C625FF" w:rsidRPr="00DC6819" w14:paraId="47956638" w14:textId="77777777" w:rsidTr="002D1BF5">
        <w:trPr>
          <w:trHeight w:val="288"/>
        </w:trPr>
        <w:tc>
          <w:tcPr>
            <w:tcW w:w="3595" w:type="dxa"/>
            <w:tcBorders>
              <w:top w:val="nil"/>
              <w:left w:val="nil"/>
              <w:bottom w:val="nil"/>
              <w:right w:val="nil"/>
            </w:tcBorders>
          </w:tcPr>
          <w:p w14:paraId="5593F8F8" w14:textId="77777777" w:rsidR="00C625FF" w:rsidRPr="00DC6819" w:rsidRDefault="00C625FF" w:rsidP="00004BC1">
            <w:pPr>
              <w:rPr>
                <w:rFonts w:ascii="Arial" w:hAnsi="Arial" w:cs="Arial"/>
              </w:rPr>
            </w:pPr>
            <w:r w:rsidRPr="00DC6819">
              <w:rPr>
                <w:rFonts w:ascii="Arial" w:eastAsia="Times New Roman" w:hAnsi="Arial" w:cs="Arial"/>
                <w:sz w:val="20"/>
              </w:rPr>
              <w:t>Test 2    Inademingsmanoeuvre</w:t>
            </w:r>
          </w:p>
        </w:tc>
        <w:tc>
          <w:tcPr>
            <w:tcW w:w="1799" w:type="dxa"/>
            <w:tcBorders>
              <w:top w:val="nil"/>
              <w:left w:val="nil"/>
              <w:bottom w:val="nil"/>
              <w:right w:val="nil"/>
            </w:tcBorders>
          </w:tcPr>
          <w:p w14:paraId="28C3303D"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5" w:type="dxa"/>
            <w:tcBorders>
              <w:top w:val="nil"/>
              <w:left w:val="nil"/>
              <w:bottom w:val="nil"/>
              <w:right w:val="nil"/>
            </w:tcBorders>
          </w:tcPr>
          <w:p w14:paraId="631E6E72" w14:textId="77777777" w:rsidR="00C625FF" w:rsidRPr="00DC6819" w:rsidRDefault="00C625FF" w:rsidP="00004BC1">
            <w:pPr>
              <w:rPr>
                <w:rFonts w:ascii="Arial" w:hAnsi="Arial" w:cs="Arial"/>
              </w:rPr>
            </w:pPr>
            <w:r w:rsidRPr="00DC6819">
              <w:rPr>
                <w:rFonts w:ascii="Arial" w:eastAsia="Times New Roman" w:hAnsi="Arial" w:cs="Arial"/>
                <w:color w:val="808080"/>
                <w:sz w:val="18"/>
              </w:rPr>
              <w:t>3.09</w:t>
            </w:r>
          </w:p>
        </w:tc>
        <w:tc>
          <w:tcPr>
            <w:tcW w:w="2122" w:type="dxa"/>
            <w:tcBorders>
              <w:top w:val="nil"/>
              <w:left w:val="nil"/>
              <w:bottom w:val="nil"/>
              <w:right w:val="nil"/>
            </w:tcBorders>
          </w:tcPr>
          <w:p w14:paraId="218006E6" w14:textId="77777777" w:rsidR="00C625FF" w:rsidRPr="00DC6819" w:rsidRDefault="00C625FF" w:rsidP="00004BC1">
            <w:pPr>
              <w:ind w:right="137"/>
              <w:jc w:val="center"/>
              <w:rPr>
                <w:rFonts w:ascii="Arial" w:hAnsi="Arial" w:cs="Arial"/>
              </w:rPr>
            </w:pPr>
            <w:r w:rsidRPr="00DC6819">
              <w:rPr>
                <w:rFonts w:ascii="Arial" w:eastAsia="Times New Roman" w:hAnsi="Arial" w:cs="Arial"/>
                <w:color w:val="808080"/>
                <w:sz w:val="18"/>
              </w:rPr>
              <w:t>3.0</w:t>
            </w:r>
          </w:p>
        </w:tc>
      </w:tr>
      <w:tr w:rsidR="00C625FF" w:rsidRPr="00DC6819" w14:paraId="21BF4106" w14:textId="77777777" w:rsidTr="002D1BF5">
        <w:trPr>
          <w:trHeight w:val="288"/>
        </w:trPr>
        <w:tc>
          <w:tcPr>
            <w:tcW w:w="3595" w:type="dxa"/>
            <w:tcBorders>
              <w:top w:val="nil"/>
              <w:left w:val="nil"/>
              <w:bottom w:val="nil"/>
              <w:right w:val="nil"/>
            </w:tcBorders>
          </w:tcPr>
          <w:p w14:paraId="497F42D1" w14:textId="77777777" w:rsidR="00C625FF" w:rsidRPr="00DC6819" w:rsidRDefault="00C625FF" w:rsidP="00004BC1">
            <w:pPr>
              <w:rPr>
                <w:rFonts w:ascii="Arial" w:hAnsi="Arial" w:cs="Arial"/>
              </w:rPr>
            </w:pPr>
            <w:r w:rsidRPr="00DC6819">
              <w:rPr>
                <w:rFonts w:ascii="Arial" w:eastAsia="Times New Roman" w:hAnsi="Arial" w:cs="Arial"/>
                <w:sz w:val="20"/>
              </w:rPr>
              <w:t>Test 3    Uitademingsmanoeuvre</w:t>
            </w:r>
          </w:p>
        </w:tc>
        <w:tc>
          <w:tcPr>
            <w:tcW w:w="1799" w:type="dxa"/>
            <w:tcBorders>
              <w:top w:val="nil"/>
              <w:left w:val="nil"/>
              <w:bottom w:val="nil"/>
              <w:right w:val="nil"/>
            </w:tcBorders>
          </w:tcPr>
          <w:p w14:paraId="323328EA"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5" w:type="dxa"/>
            <w:tcBorders>
              <w:top w:val="nil"/>
              <w:left w:val="nil"/>
              <w:bottom w:val="nil"/>
              <w:right w:val="nil"/>
            </w:tcBorders>
          </w:tcPr>
          <w:p w14:paraId="6FB55C71" w14:textId="77777777" w:rsidR="00C625FF" w:rsidRPr="00DC6819" w:rsidRDefault="00C625FF" w:rsidP="00004BC1">
            <w:pPr>
              <w:rPr>
                <w:rFonts w:ascii="Arial" w:hAnsi="Arial" w:cs="Arial"/>
              </w:rPr>
            </w:pPr>
            <w:r w:rsidRPr="00DC6819">
              <w:rPr>
                <w:rFonts w:ascii="Arial" w:eastAsia="Times New Roman" w:hAnsi="Arial" w:cs="Arial"/>
                <w:color w:val="808080"/>
                <w:sz w:val="18"/>
              </w:rPr>
              <w:t>2.99</w:t>
            </w:r>
          </w:p>
        </w:tc>
        <w:tc>
          <w:tcPr>
            <w:tcW w:w="2122" w:type="dxa"/>
            <w:tcBorders>
              <w:top w:val="nil"/>
              <w:left w:val="nil"/>
              <w:bottom w:val="nil"/>
              <w:right w:val="nil"/>
            </w:tcBorders>
          </w:tcPr>
          <w:p w14:paraId="1BA8472D" w14:textId="77777777" w:rsidR="00C625FF" w:rsidRPr="00DC6819" w:rsidRDefault="00C625FF" w:rsidP="00004BC1">
            <w:pPr>
              <w:ind w:right="73"/>
              <w:jc w:val="center"/>
              <w:rPr>
                <w:rFonts w:ascii="Arial" w:hAnsi="Arial" w:cs="Arial"/>
              </w:rPr>
            </w:pPr>
            <w:r w:rsidRPr="00DC6819">
              <w:rPr>
                <w:rFonts w:ascii="Arial" w:eastAsia="Times New Roman" w:hAnsi="Arial" w:cs="Arial"/>
                <w:color w:val="808080"/>
                <w:sz w:val="18"/>
              </w:rPr>
              <w:t>-0.3</w:t>
            </w:r>
          </w:p>
        </w:tc>
      </w:tr>
      <w:tr w:rsidR="00C625FF" w:rsidRPr="00DC6819" w14:paraId="03147181" w14:textId="77777777" w:rsidTr="002D1BF5">
        <w:trPr>
          <w:trHeight w:val="843"/>
        </w:trPr>
        <w:tc>
          <w:tcPr>
            <w:tcW w:w="3595" w:type="dxa"/>
            <w:tcBorders>
              <w:top w:val="nil"/>
              <w:left w:val="nil"/>
              <w:bottom w:val="nil"/>
              <w:right w:val="nil"/>
            </w:tcBorders>
          </w:tcPr>
          <w:p w14:paraId="412E3515" w14:textId="77777777" w:rsidR="00C625FF" w:rsidRPr="00DC6819" w:rsidRDefault="00C625FF" w:rsidP="00004BC1">
            <w:pPr>
              <w:rPr>
                <w:rFonts w:ascii="Arial" w:hAnsi="Arial" w:cs="Arial"/>
              </w:rPr>
            </w:pPr>
            <w:r w:rsidRPr="00DC6819">
              <w:rPr>
                <w:rFonts w:ascii="Arial" w:eastAsia="Times New Roman" w:hAnsi="Arial" w:cs="Arial"/>
                <w:sz w:val="20"/>
              </w:rPr>
              <w:t>Test 3    Inademingsmanoeuvre</w:t>
            </w:r>
          </w:p>
        </w:tc>
        <w:tc>
          <w:tcPr>
            <w:tcW w:w="1799" w:type="dxa"/>
            <w:tcBorders>
              <w:top w:val="nil"/>
              <w:left w:val="nil"/>
              <w:bottom w:val="nil"/>
              <w:right w:val="nil"/>
            </w:tcBorders>
          </w:tcPr>
          <w:p w14:paraId="24B73F6C" w14:textId="77777777" w:rsidR="00C625FF" w:rsidRPr="00DC6819" w:rsidRDefault="00C625FF" w:rsidP="00004BC1">
            <w:pPr>
              <w:rPr>
                <w:rFonts w:ascii="Arial" w:hAnsi="Arial" w:cs="Arial"/>
              </w:rPr>
            </w:pPr>
            <w:r w:rsidRPr="00DC6819">
              <w:rPr>
                <w:rFonts w:ascii="Arial" w:eastAsia="Times New Roman" w:hAnsi="Arial" w:cs="Arial"/>
                <w:color w:val="808080"/>
                <w:sz w:val="18"/>
              </w:rPr>
              <w:t>3.00</w:t>
            </w:r>
          </w:p>
        </w:tc>
        <w:tc>
          <w:tcPr>
            <w:tcW w:w="935" w:type="dxa"/>
            <w:tcBorders>
              <w:top w:val="nil"/>
              <w:left w:val="nil"/>
              <w:bottom w:val="nil"/>
              <w:right w:val="nil"/>
            </w:tcBorders>
          </w:tcPr>
          <w:p w14:paraId="2508CF14" w14:textId="77777777" w:rsidR="00C625FF" w:rsidRPr="00DC6819" w:rsidRDefault="00C625FF" w:rsidP="00004BC1">
            <w:pPr>
              <w:rPr>
                <w:rFonts w:ascii="Arial" w:hAnsi="Arial" w:cs="Arial"/>
              </w:rPr>
            </w:pPr>
            <w:r w:rsidRPr="00DC6819">
              <w:rPr>
                <w:rFonts w:ascii="Arial" w:eastAsia="Times New Roman" w:hAnsi="Arial" w:cs="Arial"/>
                <w:color w:val="808080"/>
                <w:sz w:val="18"/>
              </w:rPr>
              <w:t>3.08</w:t>
            </w:r>
          </w:p>
        </w:tc>
        <w:tc>
          <w:tcPr>
            <w:tcW w:w="2122" w:type="dxa"/>
            <w:tcBorders>
              <w:top w:val="nil"/>
              <w:left w:val="nil"/>
              <w:bottom w:val="nil"/>
              <w:right w:val="nil"/>
            </w:tcBorders>
          </w:tcPr>
          <w:p w14:paraId="5DFCF89F" w14:textId="77777777" w:rsidR="00C625FF" w:rsidRPr="00DC6819" w:rsidRDefault="00C625FF" w:rsidP="00004BC1">
            <w:pPr>
              <w:spacing w:after="116"/>
              <w:ind w:left="17"/>
              <w:jc w:val="center"/>
              <w:rPr>
                <w:rFonts w:ascii="Arial" w:hAnsi="Arial" w:cs="Arial"/>
              </w:rPr>
            </w:pPr>
            <w:r w:rsidRPr="00DC6819">
              <w:rPr>
                <w:rFonts w:ascii="Arial" w:eastAsia="Times New Roman" w:hAnsi="Arial" w:cs="Arial"/>
                <w:color w:val="808080"/>
                <w:sz w:val="18"/>
              </w:rPr>
              <w:t>2.7 *</w:t>
            </w:r>
          </w:p>
          <w:p w14:paraId="4CDADB1B" w14:textId="77777777" w:rsidR="00C625FF" w:rsidRPr="00DC6819" w:rsidRDefault="00C625FF" w:rsidP="00004BC1">
            <w:pPr>
              <w:jc w:val="both"/>
              <w:rPr>
                <w:rFonts w:ascii="Arial" w:hAnsi="Arial" w:cs="Arial"/>
              </w:rPr>
            </w:pPr>
            <w:r w:rsidRPr="00DC6819">
              <w:rPr>
                <w:rFonts w:ascii="Arial" w:eastAsia="Times New Roman" w:hAnsi="Arial" w:cs="Arial"/>
                <w:color w:val="808080"/>
                <w:sz w:val="16"/>
              </w:rPr>
              <w:t>* = Flowwaarde buiten bereik</w:t>
            </w:r>
          </w:p>
        </w:tc>
      </w:tr>
      <w:tr w:rsidR="00C625FF" w:rsidRPr="00DC6819" w14:paraId="0973DD0D" w14:textId="77777777" w:rsidTr="002D1BF5">
        <w:trPr>
          <w:trHeight w:val="959"/>
        </w:trPr>
        <w:tc>
          <w:tcPr>
            <w:tcW w:w="3595" w:type="dxa"/>
            <w:tcBorders>
              <w:top w:val="nil"/>
              <w:left w:val="nil"/>
              <w:bottom w:val="nil"/>
              <w:right w:val="nil"/>
            </w:tcBorders>
          </w:tcPr>
          <w:p w14:paraId="42531B69" w14:textId="77777777" w:rsidR="00C625FF" w:rsidRPr="00DC6819" w:rsidRDefault="00C625FF" w:rsidP="00004BC1">
            <w:pPr>
              <w:rPr>
                <w:rFonts w:ascii="Arial" w:hAnsi="Arial" w:cs="Arial"/>
              </w:rPr>
            </w:pPr>
            <w:r w:rsidRPr="00DC6819">
              <w:rPr>
                <w:rFonts w:ascii="Arial" w:eastAsia="Times New Roman" w:hAnsi="Arial" w:cs="Arial"/>
                <w:sz w:val="20"/>
              </w:rPr>
              <w:t>Kalibratiecontrole:</w:t>
            </w:r>
          </w:p>
        </w:tc>
        <w:tc>
          <w:tcPr>
            <w:tcW w:w="1799" w:type="dxa"/>
            <w:tcBorders>
              <w:top w:val="nil"/>
              <w:left w:val="nil"/>
              <w:bottom w:val="nil"/>
              <w:right w:val="nil"/>
            </w:tcBorders>
          </w:tcPr>
          <w:p w14:paraId="094F51CF" w14:textId="77777777" w:rsidR="00C625FF" w:rsidRPr="00DC6819" w:rsidRDefault="00C625FF" w:rsidP="00004BC1">
            <w:pPr>
              <w:ind w:left="5"/>
              <w:rPr>
                <w:rFonts w:ascii="Arial" w:hAnsi="Arial" w:cs="Arial"/>
              </w:rPr>
            </w:pPr>
            <w:r w:rsidRPr="00DC6819">
              <w:rPr>
                <w:rFonts w:ascii="Arial" w:eastAsia="Times New Roman" w:hAnsi="Arial" w:cs="Arial"/>
                <w:color w:val="008000"/>
                <w:sz w:val="20"/>
              </w:rPr>
              <w:t>GESLAAGD</w:t>
            </w:r>
          </w:p>
        </w:tc>
        <w:tc>
          <w:tcPr>
            <w:tcW w:w="935" w:type="dxa"/>
            <w:tcBorders>
              <w:top w:val="nil"/>
              <w:left w:val="nil"/>
              <w:bottom w:val="nil"/>
              <w:right w:val="nil"/>
            </w:tcBorders>
          </w:tcPr>
          <w:p w14:paraId="43022154" w14:textId="77777777" w:rsidR="00C625FF" w:rsidRPr="00DC6819" w:rsidRDefault="00C625FF" w:rsidP="00004BC1">
            <w:pPr>
              <w:rPr>
                <w:rFonts w:ascii="Arial" w:hAnsi="Arial" w:cs="Arial"/>
              </w:rPr>
            </w:pPr>
          </w:p>
        </w:tc>
        <w:tc>
          <w:tcPr>
            <w:tcW w:w="2122" w:type="dxa"/>
            <w:tcBorders>
              <w:top w:val="nil"/>
              <w:left w:val="nil"/>
              <w:bottom w:val="nil"/>
              <w:right w:val="nil"/>
            </w:tcBorders>
          </w:tcPr>
          <w:p w14:paraId="43C57705" w14:textId="77777777" w:rsidR="00C625FF" w:rsidRPr="00DC6819" w:rsidRDefault="00C625FF" w:rsidP="00004BC1">
            <w:pPr>
              <w:rPr>
                <w:rFonts w:ascii="Arial" w:hAnsi="Arial" w:cs="Arial"/>
              </w:rPr>
            </w:pPr>
          </w:p>
        </w:tc>
      </w:tr>
    </w:tbl>
    <w:p w14:paraId="7BF97B58" w14:textId="5CEE0CD6" w:rsidR="00C625FF" w:rsidRDefault="00C625FF" w:rsidP="00C625FF">
      <w:pPr>
        <w:tabs>
          <w:tab w:val="right" w:pos="9457"/>
        </w:tabs>
        <w:spacing w:after="0"/>
        <w:ind w:left="-720"/>
        <w:rPr>
          <w:rFonts w:ascii="Arial" w:eastAsia="Times New Roman" w:hAnsi="Arial" w:cs="Arial"/>
          <w:sz w:val="16"/>
        </w:rPr>
      </w:pPr>
      <w:r w:rsidRPr="00DC6819">
        <w:rPr>
          <w:rFonts w:ascii="Arial" w:eastAsia="Times New Roman" w:hAnsi="Arial" w:cs="Arial"/>
          <w:sz w:val="16"/>
        </w:rPr>
        <w:tab/>
        <w:t>Versie 2.6.1.2</w:t>
      </w:r>
    </w:p>
    <w:p w14:paraId="4FEEA73B" w14:textId="77777777" w:rsidR="002C021D" w:rsidRDefault="002C021D" w:rsidP="00C625FF">
      <w:pPr>
        <w:tabs>
          <w:tab w:val="right" w:pos="9457"/>
        </w:tabs>
        <w:spacing w:after="0"/>
        <w:ind w:left="-720"/>
        <w:rPr>
          <w:rFonts w:ascii="Arial" w:eastAsia="Times New Roman" w:hAnsi="Arial" w:cs="Arial"/>
          <w:sz w:val="16"/>
        </w:rPr>
      </w:pPr>
    </w:p>
    <w:p w14:paraId="37243884" w14:textId="77777777" w:rsidR="002C021D" w:rsidRDefault="002C021D" w:rsidP="00C625FF">
      <w:pPr>
        <w:tabs>
          <w:tab w:val="right" w:pos="9457"/>
        </w:tabs>
        <w:spacing w:after="0"/>
        <w:ind w:left="-720"/>
        <w:rPr>
          <w:rFonts w:ascii="Arial" w:eastAsia="Times New Roman" w:hAnsi="Arial" w:cs="Arial"/>
          <w:sz w:val="16"/>
        </w:rPr>
      </w:pPr>
    </w:p>
    <w:p w14:paraId="2413EE2C" w14:textId="77777777" w:rsidR="002C021D" w:rsidRDefault="002C021D" w:rsidP="00C625FF">
      <w:pPr>
        <w:tabs>
          <w:tab w:val="right" w:pos="9457"/>
        </w:tabs>
        <w:spacing w:after="0"/>
        <w:ind w:left="-720"/>
        <w:rPr>
          <w:rFonts w:ascii="Arial" w:eastAsia="Times New Roman" w:hAnsi="Arial" w:cs="Arial"/>
          <w:sz w:val="16"/>
        </w:rPr>
      </w:pPr>
    </w:p>
    <w:p w14:paraId="0EB8158F" w14:textId="77777777" w:rsidR="002C021D" w:rsidRDefault="002C021D" w:rsidP="00C625FF">
      <w:pPr>
        <w:tabs>
          <w:tab w:val="right" w:pos="9457"/>
        </w:tabs>
        <w:spacing w:after="0"/>
        <w:ind w:left="-720"/>
        <w:rPr>
          <w:rFonts w:ascii="Arial" w:eastAsia="Times New Roman" w:hAnsi="Arial" w:cs="Arial"/>
          <w:sz w:val="16"/>
        </w:rPr>
      </w:pPr>
    </w:p>
    <w:p w14:paraId="57D01D85" w14:textId="77777777" w:rsidR="002C021D" w:rsidRDefault="002C021D" w:rsidP="00C625FF">
      <w:pPr>
        <w:tabs>
          <w:tab w:val="right" w:pos="9457"/>
        </w:tabs>
        <w:spacing w:after="0"/>
        <w:ind w:left="-720"/>
        <w:rPr>
          <w:rFonts w:ascii="Arial" w:hAnsi="Arial" w:cs="Arial"/>
        </w:rPr>
      </w:pPr>
    </w:p>
    <w:p w14:paraId="1D17C03F" w14:textId="77777777" w:rsidR="002C021D" w:rsidRDefault="002C021D" w:rsidP="00C625FF">
      <w:pPr>
        <w:tabs>
          <w:tab w:val="right" w:pos="9457"/>
        </w:tabs>
        <w:spacing w:after="0"/>
        <w:ind w:left="-720"/>
        <w:rPr>
          <w:rFonts w:ascii="Arial" w:hAnsi="Arial" w:cs="Arial"/>
        </w:rPr>
      </w:pPr>
    </w:p>
    <w:p w14:paraId="5AD52660" w14:textId="77777777" w:rsidR="002C021D" w:rsidRDefault="002C021D" w:rsidP="00C625FF">
      <w:pPr>
        <w:tabs>
          <w:tab w:val="right" w:pos="9457"/>
        </w:tabs>
        <w:spacing w:after="0"/>
        <w:ind w:left="-720"/>
        <w:rPr>
          <w:rFonts w:ascii="Arial" w:hAnsi="Arial" w:cs="Arial"/>
        </w:rPr>
      </w:pPr>
    </w:p>
    <w:p w14:paraId="3B790857" w14:textId="77777777" w:rsidR="002C021D" w:rsidRPr="00DC6819" w:rsidRDefault="002C021D" w:rsidP="00C625FF">
      <w:pPr>
        <w:tabs>
          <w:tab w:val="right" w:pos="9457"/>
        </w:tabs>
        <w:spacing w:after="0"/>
        <w:ind w:left="-720"/>
        <w:rPr>
          <w:rFonts w:ascii="Arial" w:hAnsi="Arial" w:cs="Arial"/>
        </w:rPr>
      </w:pPr>
    </w:p>
    <w:p w14:paraId="2CFDE8B0" w14:textId="30B341F1" w:rsidR="00C625FF" w:rsidRPr="00DC6819" w:rsidRDefault="00C625FF" w:rsidP="00DC6819">
      <w:pPr>
        <w:pStyle w:val="Kop1"/>
      </w:pPr>
      <w:bookmarkStart w:id="15" w:name="_Toc172711877"/>
      <w:bookmarkStart w:id="16" w:name="_Toc188648089"/>
      <w:r w:rsidRPr="00DC6819">
        <w:lastRenderedPageBreak/>
        <w:t>Casussen</w:t>
      </w:r>
      <w:bookmarkEnd w:id="15"/>
      <w:bookmarkEnd w:id="16"/>
    </w:p>
    <w:p w14:paraId="23D47C62" w14:textId="77777777" w:rsidR="00C625FF" w:rsidRPr="00DC6819" w:rsidRDefault="00C625FF" w:rsidP="00C625FF">
      <w:pPr>
        <w:rPr>
          <w:rFonts w:ascii="Arial" w:hAnsi="Arial" w:cs="Arial"/>
        </w:rPr>
      </w:pPr>
      <w:bookmarkStart w:id="17" w:name="_Toc172711878"/>
    </w:p>
    <w:p w14:paraId="29B48A47" w14:textId="705303A2" w:rsidR="00C625FF" w:rsidRPr="00DC6819" w:rsidRDefault="00C625FF" w:rsidP="00DC6819">
      <w:pPr>
        <w:pStyle w:val="Kop2"/>
      </w:pPr>
      <w:bookmarkStart w:id="18" w:name="_Toc188648090"/>
      <w:r w:rsidRPr="00DC6819">
        <w:t>Casus 1</w:t>
      </w:r>
      <w:r w:rsidR="00DC6819" w:rsidRPr="00DC6819">
        <w:t>:</w:t>
      </w:r>
      <w:r w:rsidRPr="00DC6819">
        <w:t xml:space="preserve"> </w:t>
      </w:r>
      <w:bookmarkEnd w:id="17"/>
      <w:r w:rsidR="006C23A5" w:rsidRPr="00DC6819">
        <w:t>R</w:t>
      </w:r>
      <w:r w:rsidR="00310E9F" w:rsidRPr="00DC6819">
        <w:t>eversibiliteit</w:t>
      </w:r>
      <w:bookmarkEnd w:id="18"/>
    </w:p>
    <w:p w14:paraId="0E2994FF" w14:textId="77777777" w:rsidR="00C625FF" w:rsidRPr="00DC6819" w:rsidRDefault="00C625FF" w:rsidP="00C625FF">
      <w:pPr>
        <w:pStyle w:val="Geenafstand"/>
        <w:spacing w:line="276" w:lineRule="auto"/>
        <w:rPr>
          <w:rFonts w:ascii="Arial" w:hAnsi="Arial" w:cs="Arial"/>
          <w:u w:val="single"/>
        </w:rPr>
      </w:pPr>
    </w:p>
    <w:p w14:paraId="6C45ADE3" w14:textId="77777777" w:rsidR="00C625FF" w:rsidRPr="00DC6819" w:rsidRDefault="00C625FF" w:rsidP="00C625FF">
      <w:pPr>
        <w:pStyle w:val="Geenafstand"/>
        <w:spacing w:line="276" w:lineRule="auto"/>
        <w:rPr>
          <w:rFonts w:ascii="Arial" w:hAnsi="Arial" w:cs="Arial"/>
          <w:b/>
          <w:bCs/>
          <w:u w:val="single"/>
        </w:rPr>
      </w:pPr>
      <w:r w:rsidRPr="00DC6819">
        <w:rPr>
          <w:rFonts w:ascii="Arial" w:hAnsi="Arial" w:cs="Arial"/>
          <w:b/>
          <w:bCs/>
          <w:u w:val="single"/>
        </w:rPr>
        <w:t>Korte omschrijving / Anamnese</w:t>
      </w:r>
    </w:p>
    <w:p w14:paraId="482CC098" w14:textId="77777777" w:rsidR="00C625FF" w:rsidRPr="00DC6819" w:rsidRDefault="00C625FF" w:rsidP="00C625FF">
      <w:pPr>
        <w:pStyle w:val="Geenafstand"/>
        <w:spacing w:line="276" w:lineRule="auto"/>
        <w:rPr>
          <w:rFonts w:ascii="Arial" w:hAnsi="Arial" w:cs="Arial"/>
        </w:rPr>
      </w:pPr>
    </w:p>
    <w:p w14:paraId="77E56D0B" w14:textId="77777777" w:rsidR="00C625FF" w:rsidRPr="00DC6819" w:rsidRDefault="00C625FF" w:rsidP="00C625FF">
      <w:pPr>
        <w:pStyle w:val="Geenafstand"/>
        <w:spacing w:line="276" w:lineRule="auto"/>
        <w:rPr>
          <w:rFonts w:ascii="Arial" w:hAnsi="Arial" w:cs="Arial"/>
        </w:rPr>
      </w:pPr>
      <w:r w:rsidRPr="00DC6819">
        <w:rPr>
          <w:rFonts w:ascii="Arial" w:hAnsi="Arial" w:cs="Arial"/>
        </w:rPr>
        <w:t xml:space="preserve">Mevrouw van 77 jaar met als episode COPD. Mw. Heeft gerookt van 1975 tot 2012. </w:t>
      </w:r>
    </w:p>
    <w:p w14:paraId="3795396E" w14:textId="77777777" w:rsidR="00C625FF" w:rsidRPr="00DC6819" w:rsidRDefault="00C625FF" w:rsidP="00C625FF">
      <w:pPr>
        <w:pStyle w:val="Geenafstand"/>
        <w:spacing w:line="276" w:lineRule="auto"/>
        <w:rPr>
          <w:rFonts w:ascii="Arial" w:hAnsi="Arial" w:cs="Arial"/>
        </w:rPr>
      </w:pPr>
      <w:r w:rsidRPr="00DC6819">
        <w:rPr>
          <w:rFonts w:ascii="Arial" w:hAnsi="Arial" w:cs="Arial"/>
        </w:rPr>
        <w:t>Afspraak werd gemaakt voor een jaarlijkse controle van haar COPD met een spirometrie.</w:t>
      </w:r>
    </w:p>
    <w:p w14:paraId="72C9034E" w14:textId="77777777" w:rsidR="00C625FF" w:rsidRPr="00DC6819" w:rsidRDefault="00C625FF" w:rsidP="00C625FF">
      <w:pPr>
        <w:pStyle w:val="Geenafstand"/>
        <w:spacing w:line="276" w:lineRule="auto"/>
        <w:rPr>
          <w:rFonts w:ascii="Arial" w:hAnsi="Arial" w:cs="Arial"/>
        </w:rPr>
      </w:pPr>
      <w:r w:rsidRPr="00DC6819">
        <w:rPr>
          <w:rFonts w:ascii="Arial" w:hAnsi="Arial" w:cs="Arial"/>
        </w:rPr>
        <w:t>Er was sinds 2016 geen spirometrie meer verricht bij haar.</w:t>
      </w:r>
    </w:p>
    <w:p w14:paraId="2490B914" w14:textId="77777777" w:rsidR="00C625FF" w:rsidRPr="00DC6819" w:rsidRDefault="00C625FF" w:rsidP="00C625FF">
      <w:pPr>
        <w:pStyle w:val="Geenafstand"/>
        <w:spacing w:line="276" w:lineRule="auto"/>
        <w:rPr>
          <w:rFonts w:ascii="Arial" w:hAnsi="Arial" w:cs="Arial"/>
        </w:rPr>
      </w:pPr>
      <w:r w:rsidRPr="00DC6819">
        <w:rPr>
          <w:rFonts w:ascii="Arial" w:hAnsi="Arial" w:cs="Arial"/>
        </w:rPr>
        <w:t>Mevrouw gebruikte alleen serevent 25 mcg 2 maal daags 2 pufjes tot 2023. Maar zij is hier zelf mee gestopt omdat het geen effect voor haar had en zij op dat moment niet beperkt werd door kortademigheid. Ze is af en toe benauwd in rust. Neemt dan geen puffer, maar houdt zich rustig en</w:t>
      </w:r>
    </w:p>
    <w:p w14:paraId="5F1903EA" w14:textId="77777777" w:rsidR="00C625FF" w:rsidRPr="00DC6819" w:rsidRDefault="00C625FF" w:rsidP="00C625FF">
      <w:pPr>
        <w:pStyle w:val="Geenafstand"/>
        <w:spacing w:line="276" w:lineRule="auto"/>
        <w:rPr>
          <w:rFonts w:ascii="Arial" w:hAnsi="Arial" w:cs="Arial"/>
        </w:rPr>
      </w:pPr>
      <w:r w:rsidRPr="00DC6819">
        <w:rPr>
          <w:rFonts w:ascii="Arial" w:hAnsi="Arial" w:cs="Arial"/>
        </w:rPr>
        <w:t>de klachten gaan dan snel weer over. Toch wilde ze op haar verzoek weer eens een spirometrie laten doen.</w:t>
      </w:r>
    </w:p>
    <w:p w14:paraId="5DB80511" w14:textId="77777777" w:rsidR="00C625FF" w:rsidRPr="00DC6819" w:rsidRDefault="00C625FF" w:rsidP="00C625FF">
      <w:pPr>
        <w:pStyle w:val="Geenafstand"/>
        <w:spacing w:line="276" w:lineRule="auto"/>
        <w:rPr>
          <w:rFonts w:ascii="Arial" w:hAnsi="Arial" w:cs="Arial"/>
          <w:u w:val="single"/>
        </w:rPr>
      </w:pPr>
    </w:p>
    <w:p w14:paraId="77A74DF1" w14:textId="77777777" w:rsidR="00C625FF" w:rsidRPr="00DC6819" w:rsidRDefault="00C625FF" w:rsidP="00C625FF">
      <w:pPr>
        <w:pStyle w:val="Geenafstand"/>
        <w:spacing w:line="276" w:lineRule="auto"/>
        <w:rPr>
          <w:rFonts w:ascii="Arial" w:hAnsi="Arial" w:cs="Arial"/>
          <w:b/>
          <w:bCs/>
          <w:u w:val="single"/>
        </w:rPr>
      </w:pPr>
      <w:r w:rsidRPr="00DC6819">
        <w:rPr>
          <w:rFonts w:ascii="Arial" w:hAnsi="Arial" w:cs="Arial"/>
          <w:b/>
          <w:bCs/>
          <w:u w:val="single"/>
        </w:rPr>
        <w:t>Motivatie accepteerbaarheid en herhaalbaarheid</w:t>
      </w:r>
    </w:p>
    <w:p w14:paraId="6865FE8D" w14:textId="77777777" w:rsidR="00C625FF" w:rsidRPr="00DC6819" w:rsidRDefault="00C625FF" w:rsidP="00C625FF">
      <w:pPr>
        <w:pStyle w:val="Geenafstand"/>
        <w:spacing w:line="276" w:lineRule="auto"/>
        <w:rPr>
          <w:rFonts w:ascii="Arial" w:hAnsi="Arial" w:cs="Arial"/>
        </w:rPr>
      </w:pPr>
    </w:p>
    <w:p w14:paraId="2BE3458F" w14:textId="77777777" w:rsidR="00C625FF" w:rsidRPr="00DC6819" w:rsidRDefault="00C625FF" w:rsidP="00C625FF">
      <w:pPr>
        <w:pStyle w:val="Geenafstand"/>
        <w:spacing w:line="276" w:lineRule="auto"/>
        <w:rPr>
          <w:rFonts w:ascii="Arial" w:hAnsi="Arial" w:cs="Arial"/>
        </w:rPr>
      </w:pPr>
      <w:r w:rsidRPr="00DC6819">
        <w:rPr>
          <w:rFonts w:ascii="Arial" w:hAnsi="Arial" w:cs="Arial"/>
          <w:b/>
          <w:bCs/>
        </w:rPr>
        <w:t>Accepteerbaarheid:</w:t>
      </w:r>
      <w:r w:rsidRPr="00DC6819">
        <w:rPr>
          <w:rFonts w:ascii="Arial" w:hAnsi="Arial" w:cs="Arial"/>
        </w:rPr>
        <w:t xml:space="preserve"> er was sprake van een snelle stijging en een piek. </w:t>
      </w:r>
    </w:p>
    <w:p w14:paraId="48F04CB9" w14:textId="19E6DFBC" w:rsidR="00C625FF" w:rsidRPr="00DC6819" w:rsidRDefault="00C625FF" w:rsidP="00C625FF">
      <w:pPr>
        <w:pStyle w:val="Geenafstand"/>
        <w:spacing w:line="276" w:lineRule="auto"/>
        <w:rPr>
          <w:rFonts w:ascii="Arial" w:hAnsi="Arial" w:cs="Arial"/>
        </w:rPr>
      </w:pPr>
      <w:r w:rsidRPr="00DC6819">
        <w:rPr>
          <w:rFonts w:ascii="Arial" w:hAnsi="Arial" w:cs="Arial"/>
        </w:rPr>
        <w:t xml:space="preserve">Er was tevens sprake van een geleidelijke, maar niet altijd gladde daling naar de x-as </w:t>
      </w:r>
      <w:r w:rsidR="008F39F0" w:rsidRPr="00DC6819">
        <w:rPr>
          <w:rFonts w:ascii="Arial" w:hAnsi="Arial" w:cs="Arial"/>
        </w:rPr>
        <w:t>maar wel sprake van</w:t>
      </w:r>
      <w:r w:rsidRPr="00DC6819">
        <w:rPr>
          <w:rFonts w:ascii="Arial" w:hAnsi="Arial" w:cs="Arial"/>
        </w:rPr>
        <w:t xml:space="preserve"> een maximaal lange uitademing. De plateaufase werd bereikt. Er is minimaal 10 seconden en maximaal 12 seconden uitgeblazen. De uitademingsvolume was ongeveer gelijk aan de inademingsvolume.</w:t>
      </w:r>
    </w:p>
    <w:p w14:paraId="45BC43E0" w14:textId="77777777" w:rsidR="00C625FF" w:rsidRPr="00DC6819" w:rsidRDefault="00C625FF" w:rsidP="00C625FF">
      <w:pPr>
        <w:pStyle w:val="Geenafstand"/>
        <w:spacing w:line="276" w:lineRule="auto"/>
        <w:rPr>
          <w:rFonts w:ascii="Arial" w:hAnsi="Arial" w:cs="Arial"/>
        </w:rPr>
      </w:pPr>
      <w:r w:rsidRPr="00DC6819">
        <w:rPr>
          <w:rFonts w:ascii="Arial" w:hAnsi="Arial" w:cs="Arial"/>
          <w:b/>
          <w:bCs/>
        </w:rPr>
        <w:t>Herhaalbaarheid:</w:t>
      </w:r>
      <w:r w:rsidRPr="00DC6819">
        <w:rPr>
          <w:rFonts w:ascii="Arial" w:hAnsi="Arial" w:cs="Arial"/>
        </w:rPr>
        <w:t xml:space="preserve"> De herhaalbaarheid werd in de pre test bereikt bij de FEV1 bij poging 1 en poging 4 en bij de FVC werd dit bereikt bij poging 2 en 4. Poging 3 werd niet meegeteld is per abuis niet verwijderd. In de post test werd de herhaalbaarheid bereikt bij de FEV1 bij poging 1 en 3 en bij de FVC bij zowel poging 1 en 2 die gelijk waren en poging 3.</w:t>
      </w:r>
    </w:p>
    <w:p w14:paraId="6284CD14" w14:textId="77777777" w:rsidR="00C625FF" w:rsidRPr="00DC6819" w:rsidRDefault="00C625FF" w:rsidP="00C625FF">
      <w:pPr>
        <w:pStyle w:val="Geenafstand"/>
        <w:spacing w:line="276" w:lineRule="auto"/>
        <w:rPr>
          <w:rFonts w:ascii="Arial" w:hAnsi="Arial" w:cs="Arial"/>
        </w:rPr>
      </w:pPr>
    </w:p>
    <w:p w14:paraId="4454FB1B" w14:textId="77777777" w:rsidR="00C625FF" w:rsidRPr="00DC6819" w:rsidRDefault="00C625FF" w:rsidP="00C625FF">
      <w:pPr>
        <w:pStyle w:val="Geenafstand"/>
        <w:spacing w:line="276" w:lineRule="auto"/>
        <w:rPr>
          <w:rFonts w:ascii="Arial" w:hAnsi="Arial" w:cs="Arial"/>
          <w:u w:val="single"/>
        </w:rPr>
      </w:pPr>
    </w:p>
    <w:p w14:paraId="0B320B5D" w14:textId="77777777" w:rsidR="00C625FF" w:rsidRPr="00DC6819" w:rsidRDefault="00C625FF" w:rsidP="00C625FF">
      <w:pPr>
        <w:rPr>
          <w:rFonts w:ascii="Arial" w:hAnsi="Arial" w:cs="Arial"/>
          <w:b/>
          <w:bCs/>
          <w:u w:val="single"/>
        </w:rPr>
      </w:pPr>
      <w:r w:rsidRPr="00DC6819">
        <w:rPr>
          <w:rFonts w:ascii="Arial" w:hAnsi="Arial" w:cs="Arial"/>
          <w:b/>
          <w:bCs/>
          <w:u w:val="single"/>
        </w:rPr>
        <w:t>Conclusie</w:t>
      </w:r>
    </w:p>
    <w:p w14:paraId="19EA93A7" w14:textId="77777777" w:rsidR="00C625FF" w:rsidRPr="00DC6819" w:rsidRDefault="00C625FF" w:rsidP="00C625FF">
      <w:pPr>
        <w:rPr>
          <w:rFonts w:ascii="Arial" w:hAnsi="Arial" w:cs="Arial"/>
        </w:rPr>
      </w:pPr>
      <w:r w:rsidRPr="00DC6819">
        <w:rPr>
          <w:rFonts w:ascii="Arial" w:hAnsi="Arial" w:cs="Arial"/>
        </w:rPr>
        <w:t xml:space="preserve">R: geen restrictie, O: wel obstructie, E: 85% van voorspeld, R: wel reversibiliteit. </w:t>
      </w:r>
    </w:p>
    <w:p w14:paraId="572F2F3B" w14:textId="77777777" w:rsidR="00C625FF" w:rsidRPr="00DC6819" w:rsidRDefault="00C625FF" w:rsidP="00C625FF">
      <w:pPr>
        <w:rPr>
          <w:rFonts w:ascii="Arial" w:hAnsi="Arial" w:cs="Arial"/>
        </w:rPr>
      </w:pPr>
      <w:r w:rsidRPr="00DC6819">
        <w:rPr>
          <w:rFonts w:ascii="Arial" w:hAnsi="Arial" w:cs="Arial"/>
        </w:rPr>
        <w:t xml:space="preserve">Er was twijfel of de diagnose COPD wel klopte, gezien de reversibiliteit. Er is overleg geweest met de kaderhuisarts COPD en hij kwam tot de conclusie dat we er vanuit moeten gaan dat mevrouw mogelijk astma heeft i.p.v. COPD. </w:t>
      </w:r>
    </w:p>
    <w:p w14:paraId="5793872F" w14:textId="77777777" w:rsidR="006E1634" w:rsidRPr="00DC6819" w:rsidRDefault="006E1634" w:rsidP="00C625FF">
      <w:pPr>
        <w:rPr>
          <w:rFonts w:ascii="Arial" w:hAnsi="Arial" w:cs="Arial"/>
          <w:u w:val="single"/>
        </w:rPr>
      </w:pPr>
    </w:p>
    <w:p w14:paraId="4833C1CD" w14:textId="7381D9F5" w:rsidR="00C625FF" w:rsidRPr="00DC6819" w:rsidRDefault="00C625FF" w:rsidP="00C625FF">
      <w:pPr>
        <w:rPr>
          <w:rFonts w:ascii="Arial" w:hAnsi="Arial" w:cs="Arial"/>
          <w:b/>
          <w:bCs/>
          <w:u w:val="single"/>
        </w:rPr>
      </w:pPr>
      <w:r w:rsidRPr="00DC6819">
        <w:rPr>
          <w:rFonts w:ascii="Arial" w:hAnsi="Arial" w:cs="Arial"/>
          <w:b/>
          <w:bCs/>
          <w:u w:val="single"/>
        </w:rPr>
        <w:t>Beleid</w:t>
      </w:r>
    </w:p>
    <w:p w14:paraId="049EA760" w14:textId="77777777" w:rsidR="00C625FF" w:rsidRPr="00DC6819" w:rsidRDefault="00C625FF" w:rsidP="00C625FF">
      <w:pPr>
        <w:rPr>
          <w:rFonts w:ascii="Arial" w:hAnsi="Arial" w:cs="Arial"/>
        </w:rPr>
      </w:pPr>
      <w:r w:rsidRPr="00DC6819">
        <w:rPr>
          <w:rFonts w:ascii="Arial" w:hAnsi="Arial" w:cs="Arial"/>
        </w:rPr>
        <w:t>Mevrouw is op de hoogte gebracht van de uitkomst. Zij weet dat zij de serevent zonodig kan gebruiken. Wij zullen bij haar de eerste 3 jaar jaarlijks een spirometrie gaan verrichten om de variabiliteit te meten, om te achterhalen of de diagnose astma klopt.</w:t>
      </w:r>
    </w:p>
    <w:p w14:paraId="639C91BB" w14:textId="77777777" w:rsidR="007B6CE9" w:rsidRDefault="007B6CE9" w:rsidP="00C625FF">
      <w:pPr>
        <w:spacing w:after="0"/>
        <w:ind w:left="-590" w:right="9959"/>
        <w:rPr>
          <w:rFonts w:ascii="Arial" w:hAnsi="Arial" w:cs="Arial"/>
        </w:rPr>
      </w:pPr>
    </w:p>
    <w:p w14:paraId="0A5F8855" w14:textId="77777777" w:rsidR="007B6CE9" w:rsidRDefault="007B6CE9" w:rsidP="00C625FF">
      <w:pPr>
        <w:spacing w:after="0"/>
        <w:ind w:left="-590" w:right="9959"/>
        <w:rPr>
          <w:rFonts w:ascii="Arial" w:hAnsi="Arial" w:cs="Arial"/>
        </w:rPr>
      </w:pPr>
    </w:p>
    <w:p w14:paraId="5EBB08B8" w14:textId="77777777" w:rsidR="007B6CE9" w:rsidRDefault="007B6CE9" w:rsidP="00C625FF">
      <w:pPr>
        <w:spacing w:after="0"/>
        <w:ind w:left="-590" w:right="9959"/>
        <w:rPr>
          <w:rFonts w:ascii="Arial" w:hAnsi="Arial" w:cs="Arial"/>
        </w:rPr>
      </w:pPr>
    </w:p>
    <w:p w14:paraId="4BAB31BD" w14:textId="77777777" w:rsidR="007B6CE9" w:rsidRDefault="007B6CE9" w:rsidP="00C625FF">
      <w:pPr>
        <w:spacing w:after="0"/>
        <w:ind w:left="-590" w:right="9959"/>
        <w:rPr>
          <w:rFonts w:ascii="Arial" w:hAnsi="Arial" w:cs="Arial"/>
        </w:rPr>
      </w:pPr>
    </w:p>
    <w:p w14:paraId="748EEE80" w14:textId="77777777" w:rsidR="007B6CE9" w:rsidRDefault="007B6CE9" w:rsidP="00C625FF">
      <w:pPr>
        <w:spacing w:after="0"/>
        <w:ind w:left="-590" w:right="9959"/>
        <w:rPr>
          <w:rFonts w:ascii="Arial" w:hAnsi="Arial" w:cs="Arial"/>
        </w:rPr>
      </w:pPr>
    </w:p>
    <w:p w14:paraId="3C495321" w14:textId="77777777" w:rsidR="007B6CE9" w:rsidRDefault="007B6CE9" w:rsidP="007B6CE9">
      <w:pPr>
        <w:pStyle w:val="Geenafstand"/>
        <w:spacing w:line="276" w:lineRule="auto"/>
        <w:rPr>
          <w:rFonts w:ascii="Arial" w:hAnsi="Arial" w:cs="Arial"/>
          <w:noProof/>
          <w:u w:val="single"/>
          <w:lang w:eastAsia="nl-NL"/>
        </w:rPr>
      </w:pPr>
    </w:p>
    <w:p w14:paraId="010141D2" w14:textId="7F71F0ED" w:rsidR="007B6CE9" w:rsidRPr="00DC6819" w:rsidRDefault="007B6CE9" w:rsidP="007B6CE9">
      <w:pPr>
        <w:pStyle w:val="Geenafstand"/>
        <w:spacing w:line="276" w:lineRule="auto"/>
        <w:rPr>
          <w:rFonts w:ascii="Arial" w:hAnsi="Arial" w:cs="Arial"/>
          <w:noProof/>
          <w:u w:val="single"/>
          <w:lang w:eastAsia="nl-NL"/>
        </w:rPr>
      </w:pPr>
      <w:r w:rsidRPr="00DC6819">
        <w:rPr>
          <w:rFonts w:ascii="Arial" w:hAnsi="Arial" w:cs="Arial"/>
          <w:noProof/>
          <w:u w:val="single"/>
          <w:lang w:eastAsia="nl-NL"/>
        </w:rPr>
        <w:lastRenderedPageBreak/>
        <w:t>Scan uitgevoerde spirometrie</w:t>
      </w:r>
    </w:p>
    <w:p w14:paraId="2CECF27D" w14:textId="1041E0BD" w:rsidR="007B6CE9" w:rsidRDefault="007B6CE9" w:rsidP="00C625FF">
      <w:pPr>
        <w:spacing w:after="0"/>
        <w:ind w:left="-590" w:right="9959"/>
        <w:rPr>
          <w:rFonts w:ascii="Arial" w:hAnsi="Arial" w:cs="Arial"/>
        </w:rPr>
      </w:pPr>
      <w:r>
        <w:rPr>
          <w:rFonts w:ascii="Arial" w:hAnsi="Arial" w:cs="Arial"/>
          <w:noProof/>
        </w:rPr>
        <mc:AlternateContent>
          <mc:Choice Requires="wpg">
            <w:drawing>
              <wp:anchor distT="0" distB="0" distL="114300" distR="114300" simplePos="0" relativeHeight="251840512" behindDoc="0" locked="0" layoutInCell="1" allowOverlap="1" wp14:anchorId="7DC1C32C" wp14:editId="23DD6C3E">
                <wp:simplePos x="0" y="0"/>
                <wp:positionH relativeFrom="column">
                  <wp:posOffset>-786130</wp:posOffset>
                </wp:positionH>
                <wp:positionV relativeFrom="paragraph">
                  <wp:posOffset>213572</wp:posOffset>
                </wp:positionV>
                <wp:extent cx="7543165" cy="8601710"/>
                <wp:effectExtent l="0" t="0" r="635" b="8890"/>
                <wp:wrapNone/>
                <wp:docPr id="1917003686" name="Groep 420"/>
                <wp:cNvGraphicFramePr/>
                <a:graphic xmlns:a="http://schemas.openxmlformats.org/drawingml/2006/main">
                  <a:graphicData uri="http://schemas.microsoft.com/office/word/2010/wordprocessingGroup">
                    <wpg:wgp>
                      <wpg:cNvGrpSpPr/>
                      <wpg:grpSpPr>
                        <a:xfrm>
                          <a:off x="0" y="0"/>
                          <a:ext cx="7543165" cy="8601710"/>
                          <a:chOff x="2065866" y="1986844"/>
                          <a:chExt cx="7543800" cy="8602645"/>
                        </a:xfrm>
                      </wpg:grpSpPr>
                      <pic:pic xmlns:pic="http://schemas.openxmlformats.org/drawingml/2006/picture">
                        <pic:nvPicPr>
                          <pic:cNvPr id="126115660" name="Picture 17829" descr="Afbeelding met tekst, diagram, schermopname, ontwerp&#10;&#10;Automatisch gegenereerde beschrijving"/>
                          <pic:cNvPicPr/>
                        </pic:nvPicPr>
                        <pic:blipFill rotWithShape="1">
                          <a:blip r:embed="rId13"/>
                          <a:srcRect b="19336"/>
                          <a:stretch/>
                        </pic:blipFill>
                        <pic:spPr>
                          <a:xfrm>
                            <a:off x="2065866" y="1986844"/>
                            <a:ext cx="7543800" cy="8602645"/>
                          </a:xfrm>
                          <a:prstGeom prst="rect">
                            <a:avLst/>
                          </a:prstGeom>
                        </pic:spPr>
                      </pic:pic>
                      <w14:contentPart bwMode="auto" r:id="rId14">
                        <w14:nvContentPartPr>
                          <w14:cNvPr id="742098377" name="Inkt 419"/>
                          <w14:cNvContentPartPr/>
                        </w14:nvContentPartPr>
                        <w14:xfrm>
                          <a:off x="3551149" y="2940569"/>
                          <a:ext cx="2791080" cy="162150"/>
                        </w14:xfrm>
                      </w14:contentPart>
                    </wpg:wgp>
                  </a:graphicData>
                </a:graphic>
                <wp14:sizeRelH relativeFrom="margin">
                  <wp14:pctWidth>0</wp14:pctWidth>
                </wp14:sizeRelH>
                <wp14:sizeRelV relativeFrom="margin">
                  <wp14:pctHeight>0</wp14:pctHeight>
                </wp14:sizeRelV>
              </wp:anchor>
            </w:drawing>
          </mc:Choice>
          <mc:Fallback>
            <w:pict>
              <v:group w14:anchorId="19BAFB12" id="Groep 420" o:spid="_x0000_s1026" style="position:absolute;margin-left:-61.9pt;margin-top:16.8pt;width:593.95pt;height:677.3pt;z-index:251840512;mso-width-relative:margin;mso-height-relative:margin" coordorigin="20658,19868" coordsize="75438,86026" o:gfxdata="UEsDBBQABgAIAAAAIQClJSb8HAEAAGACAAATAAAAW0NvbnRlbnRfVHlwZXNdLnhtbISSTU7DMBBG&#10;90jcwfIWJU67QAg16YKUJSBUDmDZk8St/+Qxob09TtpKUGiz8MKeed88W14sd0aTHgIqZ0s6ywtK&#10;wAonlW1L+rF+zh4owcit5NpZKOkekC6r25vFeu8BSaItlrSL0T8yhqIDwzF3HmyqNC4YHtM2tMxz&#10;seUtsHlR3DPhbAQbszhk0GpRQ8M/dSSrXTo+mGx8S8nToW8YVVJlBn7joaXsXySAxjOGe6+V4DFd&#10;jvVWnollR6k8kWMPdsrjXTK/MGGo/Jb6OeDIvabXDEoCeeMhvnCT1JkMyGDuaify6xmDpMHMNY0S&#10;kNcBVyN1crqUreyWpTWbSE8tRk9lSfdlA/QTUX9E64S9Q39KZ+P/qL4BAAD//wMAUEsDBBQABgAI&#10;AAAAIQA4/SH/1gAAAJQBAAALAAAAX3JlbHMvLnJlbHOkkMFqwzAMhu+DvYPRfXGawxijTi+j0Gvp&#10;HsDYimMaW0Yy2fr2M4PBMnrbUb/Q94l/f/hMi1qRJVI2sOt6UJgd+ZiDgffL8ekFlFSbvV0oo4Eb&#10;ChzGx4f9GRdb25HMsYhqlCwG5lrLq9biZkxWOiqY22YiTra2kYMu1l1tQD30/bPm3wwYN0x18gb4&#10;5AdQl1tp5j/sFB2T0FQ7R0nTNEV3j6o9feQzro1iOWA14Fm+Q8a1a8+Bvu/d/dMb2JY5uiPbhG/k&#10;tn4cqGU/er3pcvwCAAD//wMAUEsDBBQABgAIAAAAIQBimyPNCQMAAAYHAAAOAAAAZHJzL2Uyb0Rv&#10;Yy54bWysVclu2zAQvRfoPxAq0FMSibIky2qcIGiaIEAXo2nRM01RFhtRJIb0kr/vUEv2NkHQg2lR&#10;HD++efNmfHi8Uw3ZCLBSt/OAHkQBES3XpWxX8+Dnj7P9PCDWsbZkjW7FPLgWNjg+evvmcGsKEeta&#10;N6UAgiCtLbZmHtTOmSIMLa+FYvZAG9HiYaVBMYdbWIUlsC2iqyaMoygLtxpKA5oLa/HtaX8YHHX4&#10;VSW4+1ZVVjjSzAPk5roVunXp1/DokBUrYKaWfKDBXsFCMdnipTdQp8wxsgb5CEpJDtrqyh1wrUJd&#10;VZKLLgfMhkYPsjkHvTZdLqtiuzI3MqG0D3R6NSz/ujkHc2kWgEpszQq16HY+l10Fyn8jS7LrJLu+&#10;kUzsHOH4cpomE5qlAeF4lmcRndJBVF6j8v53cZSleZYFBCPoLM/yJOll5/WnOyh5hPUZUOIsSX1M&#10;OJII71Ezkhf4GfTAp0d6PO8b/JVbgwgGEPUiDMXgam32sXSGObmUjXTXnQ2xSJ5Uu1lIvoB+g9Iu&#10;gMgSs44zStMswwRbprALMMpfTug0j2cBKYXl6MmTailE41uHKHSsE1fW7ZFSMvSn2iO+J0Bp4yH2&#10;iG7dVoB5/2538qFbTtZOY5NIDCMrsRKtACGgFGSJ6DXI3xsE9qJ6op6bZ+o19vt7xJeNNGeyaQho&#10;90u6+rJmBknTzuD+cNAMKT+w4ROy9xY/1XytROv6ngXRIFHd2loaGxAohFoK1AkuStpbwwL/jr1L&#10;sEfpbDLJhrcOhOP1SHrk2adk0cNPuPav7rvr4H96jxUGrDsXWhH/gDSRWacF23y2rrfpGDLo2ZPp&#10;pEV5sbNowtdQcKwaqrBg4MZm7g4eCfmCflZNQJbbL7rE0jCs/ejk/1cVb10sSYy5DvzbzcfbDLzc&#10;Y143Vp8mcTTLJ9PpaPWL9sqRhM58BW+j78F4BZ+54MEomqQppQl2Do6UeJZEadbhs2Isajyd0Sgf&#10;BgrNYpp2U2m8pocbd3eq4pngEMRhi0/3pvndfRd1+/d19AcAAP//AwBQSwMECgAAAAAAAAAhADOt&#10;5VIf/g0AH/4NABQAAABkcnMvbWVkaWEvaW1hZ2UxLmpwZ//Y/+AAEEpGSUYAAQEBASwBLAAA/9sA&#10;QwADAgIDAgIDAwMDBAMDBAUIBQUEBAUKBwcGCAwKDAwLCgsLDQ4SEA0OEQ4LCxAWEBETFBUVFQwP&#10;FxgWFBgSFBUU/9sAQwEDBAQFBAUJBQUJFA0LDRQUFBQUFBQUFBQUFBQUFBQUFBQUFBQUFBQUFBQU&#10;FBQUFBQUFBQUFBQUFBQUFBQUFBQU/8AAEQgNqwmrAwEiAAIRAQMRAf/EAB8AAAEFAQEBAQEBAAAA&#10;AAAAAAABAgMEBQYHCAkKC//EALUQAAIBAwMCBAMFBQQEAAABfQECAwAEEQUSITFBBhNRYQcicRQy&#10;gZGhCCNCscEVUtHwJDNicoIJChYXGBkaJSYnKCkqNDU2Nzg5OkNERUZHSElKU1RVVldYWVpjZGVm&#10;Z2hpanN0dXZ3eHl6g4SFhoeIiYqSk5SVlpeYmZqio6Slpqeoqaqys7S1tre4ubrCw8TFxsfIycrS&#10;09TV1tfY2drh4uPk5ebn6Onq8fLz9PX29/j5+v/EAB8BAAMBAQEBAQEBAQEAAAAAAAABAgMEBQYH&#10;CAkKC//EALURAAIBAgQEAwQHBQQEAAECdwABAgMRBAUhMQYSQVEHYXETIjKBCBRCkaGxwQkjM1Lw&#10;FWJy0QoWJDThJfEXGBkaJicoKSo1Njc4OTpDREVGR0hJSlNUVVZXWFlaY2RlZmdoaWpzdHV2d3h5&#10;eoKDhIWGh4iJipKTlJWWl5iZmqKjpKWmp6ipqrKztLW2t7i5usLDxMXGx8jJytLT1NXW19jZ2uLj&#10;5OXm5+jp6vLz9PX29/j5+v/aAAwDAQACEQMRAD8A/VO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Pkf9rn/gor4a/ZF+JGm+D9Z8Jatr11faTHqy3NjPEiKjzTRBCG5yDAT/wIVifsy/8A&#10;BT3wr+018XtM8AaV4L1jRr2+hnmW8vLiJ41EUTSEELzyFxXxT/wWr/5Om8Lf9iZa/wDpdfVwP/BJ&#10;3/k9jwn/ANeOo/8ApLJQB+89fO37Yn7Z2h/sd6X4Yvda8O6h4gTXZp4YlsJUjMRiVCS2/rneOnpX&#10;0TX5hf8ABcT/AJFH4S/9f2o/+i4KAOy8C/8ABZHwT468beHvDVv8PdftrjWdRt9OjmluoCkbTSrG&#10;GIHOAWzx6V+hdfzMfs8f8nAfDP8A7GfTP/SuKv6YLy+t9NtJbq7nitbaFS8k0zhERR1JY8AfWgCe&#10;iuX/AOFpeDP+hu0H/wAGcP8A8VXR2t1DfWsNzbTR3FvMiyRTRMGR1IyGUjggg5BFAEtFY2seM/D/&#10;AIdulttW13TdMuGQSLDeXkcLlSSAwDEHGQRn2NJpHjbw74gu/sul6/pepXO0v5NneRyvtHU7VYnH&#10;I/OgD5B/4Ka/tY+Pv2V/D/gK88CTafDNrN1dxXX2+0E4KxpEV25Ixy7V8gfAb/gqb8dPiF8cvh34&#10;W1e80FtJ1zxHp2mXiw6WEcwzXMccgVt3B2scHtX6SftS/s6/Cn9oLTPD8HxTujaWulzTPYt/aYsg&#10;XkVQ4ySN3CLx2rxn4ef8E/f2XfB/j7w3r/h3VDNr+k6lb6hp8Y8SrNuuIpVkjGzPzfMo+XvQB9s0&#10;UVy3jv4qeDfhfYreeMPFei+F7Z/uSavfxWwf2Xew3H2GaAOporwiH9uz9n64uRAvxb8MB8kZe8CJ&#10;x/tEBe3rXrPhHx94Y+IGnm+8LeI9J8S2OcfadIvorqP/AL6jYigDeoqpqmrWOh2cl5qN5b2FpH9+&#10;4upVjjX6sxAFeSa/+2d8CvDM7QX/AMWvCImVtrR2+qxXDKeeCIy2OnfpQB7NRXiuh/tqfAbxDcLB&#10;Z/FvwkJWbaq3OqRW+4+g8wrmvYrDULXVbOG8srmG8tJlDxT28geN1PQqw4I+lAFiioLy+t9NtJbq&#10;7nitbaFS8k0zhERR1JY8AfWue/4Wl4M/6G7Qf/BnD/8AFUAdRRUVrdQ31rDc200dxbzIskU0TBkd&#10;SMhlI4IIOQRWE3xG8KRiYt4n0ZRA2yXOoRDy2yRhvm4PB6+hoA848Uftn/BDwX4i1HQdc+JehaZr&#10;GnTtbXdncTESQyKcMrDHUGu2+F/xk8E/GnSLvVPA3iSx8Tafaz/Zp7ixcskcu0NsJIHOGB/Gv58P&#10;2zr631L9q/4sXVpPFdW03iO8eOaFw6OpkOCGHBH0r9F/+CMvjHQPDnwH8bQatrem6XNJ4lZ0jvLu&#10;OFmX7LAMgMRkZB59qAP0rorG0fxn4f8AEV01tpOu6bqdwqGRobO8jmcKCAWIUk4yQM+4q/qWqWei&#10;2E19qF3BY2UC75bm5kWOONfVmYgAfWgC1RXh+rftv/APRLx7W6+LfhUzISG+z6gk6gg4xuj3D9a6&#10;zwJ+0V8LfiddJaeFPiH4Z1+9f7tnY6rDJcHP/TLdv/SgD0SiiqupapZ6LYTX2oXcFjZQLvlubmRY&#10;4419WZiAB9aALVFeH6r+3B8AtGumtrj4t+FWlXr9m1FJ1/76j3D9a734ffGjwD8WI5G8GeNNB8UG&#10;IbpY9J1GK4kiGcfOisWX8QKAOzoorn774heFdLvJbS98TaPaXUTbZIJ7+JHQ+hUtkGgDoKKzNF8T&#10;aP4kWVtI1ax1VYSBI1lcpMEJ6Z2k4zg9fSvMfFX7YXwR8E6w+laz8UvC9pqMbbJLcajHI0TDs+wn&#10;YeejYoA9horC8G+OvDnxE0SLWfC2vab4j0mQkJe6Vdx3MJI6jchIyO46iti6uobG1mubmaO3t4Ua&#10;SWaVgqIoGSzE8AADJJoAlorl/wDhaXgz/obtB/8ABnD/APFVe1jxt4d8P+HW8Qapr2maboKoJDql&#10;5eRxWoQjIYyswXGO+aANqivF9G/bR+BPiDWE0ux+LHhSS9kfy0STU441ds4Cq7EKxJ4AB57V7Mjr&#10;IiujBlYZDKcgj1oAdRWVrXizRPDbxJq+s6fpbSgmNb26SEuB1I3EZxkfnVbTPH3hnWr6Oy0/xHpN&#10;/eSZ2W9rfRSSPgEnCqxJwAT9AaAN6iqWra1p+g2Zu9TvrbTrUMFM93MsSZPQbmIGaI9a0+bSxqUd&#10;/bSacU8wXizKYSv97fnGPfNAF2ivI/E/7XXwT8GzSQav8VfCNtcR8Pbpq8Msq8gYKIxYHn0rK0z9&#10;uL4A6tcCGD4ueFEfgZutRSBef9qTaP1oA9xorP0HxFpXinS4dS0XU7PV9OmGY7ywnSeF/wDddSQf&#10;wNaFAH4feIv+Ct/7QGm+INTs4b3w95NvdSxJu0lSdquQM/N6Cv0y/YA+Ovin9ov9nSw8Z+MJLWXW&#10;ptQurZms4BDHsjcBflBPOK/n98Y/8jdrn/X9P/6Mav2//wCCRX/Jmek/9hi//wDRgoA+0qKyta8W&#10;aJ4beJNX1nT9LaUExre3SQlwOpG4jOMj86zl+KHg2Rgq+LdDZmOAo1KEkn/vqgDL+Kfxy8A/BK30&#10;+fx34p0/wvDqDulq9+5UTMgBYLgHoGX865jwV+2B8GPiN4osPDnhn4i6LrWuX7MlrY2sxaSVgpYg&#10;DHZVJ/Cvg/8A4LW+KtF8QeFvhZFper2GpSwX2oealncpK0eUgA3BScdD19K+Nf8AgnbqVpo/7Z3w&#10;yvL+6hsrSK7uDJcXEgjjQG0nHLE4HJH50Af0N1+ff/BTD9tT4lfss+NfBWmeBbjTIbXVtPnubkX9&#10;kJyXSQKMEkYGDX25/wALS8Gf9DdoP/gzh/8Aiq8d/ak/Zb+DHx+1vQtQ+KV6bS90+3kt7If2uLIN&#10;GWDNwSN3OOe1AHw/+xz/AMFKPjP8bf2lvA/gjxNd6K+h6vcTR3S2umiKQqtvLIMNuOPmQV+tVfH3&#10;wT/YZ/Zv+F/xR0HxT4I1I3HinTZJJbKMeIVucsYnVv3YPzfIzfTr2r6r1rxdoXhuWOLVta0/S5JB&#10;uRL26jhLDpkBiMigD8Y/iB/wVi+Pnhvx54k0mzvfD4tLDU7m1h8zSVLbElZVyd3JwBX3t/wTV/aa&#10;8bftRfCnxP4g8cTWM2oafrRsIDY2wgQReRE/IBOTlzzXIa7/AME9f2TfEWt6hq17rSteX1xJdTsv&#10;ilFBkdizEDdwMk19Dfsv/An4Z/APwjquj/C+6+16ReX32u6b+0Re4n8tExuBOPlVeKAPjT/gon+3&#10;x8V/2afj7beEvBdzpMWjyaLb35W+sBM/mvJMrfNkcYRePrV3/gm3+3d8U/2n/jlrnhbxvcaTNpNn&#10;4cn1OJbGxED+clzaxglgTkbZn4+npXzL/wAFlP8Ak7ex/wCxYs//AEdcVqf8EVP+TpvFP/YmXX/p&#10;dY0AftTRVbUNStNIs5by/uobK0iGZLi4kEcaDOOWJwOSKwP+FpeDP+hu0H/wZw//ABVAHUUVT0vW&#10;LDXLNbzTb231C0YkLPayrLGSDggMpI4NXKAOa+JnjiD4ZfDfxX4wuraS9tfD+k3erS20JAeVIIXl&#10;ZFJ4BIQgZ9a/P3/h934D/wCib+Iv/AuCvtL9rH/k1n4yf9iZrP8A6QzV/NZQB+wP/D7vwH/0TfxF&#10;/wCBcFbHh3/gtd8Kb66ii1jwZ4s0mN32meFLe5VBx8xHmqcdc4BPHGelfKPwC/4JQ+Kfj58HvDfj&#10;+w8eaPpVrrcDzR2VzZyu8e2V48MwODymePWvmz9pb9mfxf8Asr/ET/hEfGAtJriW2W8tL7T3Z7e6&#10;hZmUMhZVIIZWBUgEEehBIB/Qp8HPjp4F+P3hYeIfAfiK18QacrBJvJystu5GdksbANG2OzAZ6jIr&#10;vK/A3/glz8TdW+H/AO2B4S06yuJF0vxL52lajaqTtmQxO8bEdMpIiEHqBuHc1++EkiQxtJIyoigs&#10;zMcAAdSTQA6ivK/Fn7VXwb8DzNBrnxR8J6fcqCWtm1iBpgB/0zVi3Y9u1c9Y/t0fs/6hcCGL4t+F&#10;0c85nvhEv/fT4H60Ae60Vj+FfGWgeOdKTU/Deuab4g02T7l5pV3Hcwt9HQkH862KACiuevPiL4U0&#10;66ltbvxPo1rcwsUkhm1CJHRh1BUtkH2NX9H8TaP4ihlm0rVbHU4oTiSSzuElVDjOCVJxx60AaVFe&#10;N+JP2yPgd4R1h9K1X4q+FrbUI3MckK6lHIYmBwVcoSEIPUNjFel+EfGmgePtDg1rwzren+IdImyI&#10;77S7pLiFyOoDoSMjuM8UAbNFFc346+JXhP4YaSNT8X+JdJ8Maex2rc6tex2yO391S5G48jgc0AdJ&#10;RXjvhH9sT4I+OtWj0vRPij4ZvNQlO2K2bUEieU88IHI3HjoMmvRdU8d+GtDvHs9S8Q6Vp92gBa3u&#10;r2KKQAjIyrMDyKAN2isvRfFOi+JfO/sjV7DVfJ2+b9iuUm8vOcbtpOM4OM+hqfV9a0/w/Yve6pf2&#10;2m2cf37i8mWKNfqzEAUAXaK8X179tH4EeG7h4L74teEhMjbGS31WK4Kt3B8stgjHfpRoP7aPwI8S&#10;XCQWPxa8JGZ22KlxqsVuWbsB5hXJOe3WgD2iiobO8g1C1iubWeO5t5V3RzQuHRwehBHBFTUAFFU9&#10;W1iw0HT5r/U72306xhXdLdXcqxRRj1ZmIAH1rxnUv25PgBpN01vP8XPCryL1a21BZ06kffj3Kenr&#10;QB7lRXIfD/4weBfitDLL4M8Y6H4pWH/WjSNQiuWi/wB9UYleo6gdRXX0AFFc9efEXwpp11La3fif&#10;RrW5hYpJDNqESOjDqCpbIPsav6L4k0nxJHJJpOqWWqRxna72VwkwUnsSpODQBpUVl33irRdN1KDT&#10;rzV7C11C4ZVhtZ7lElkLHChUJySSQBgVqUAFeVftUfEbWPhH+zv498Y+H3hj1rRtMe6tWuI/MjDg&#10;jG5e45pvjr9q74O/DPVpNK8TfErw3pOqRHbLYyagjzxH0eNSWT/gQFeVftZfGDwN8XP2K/i7eeCv&#10;F2jeKYI9Ek806VexztF8y8OqnKHpwwHUUAfm1/w98/aE/wCf3w7/AOChf/iq/bbwPq1xr3grw/qd&#10;2Va6vdPt7mUqMAu8as2B2GSa/lyr+oD4W/8AJMvCP/YHs/8A0SlAHUUUyaaO2hkmmkWKKNS7yOQF&#10;VQMkknoAK8b8Rftn/ArwrfPZ6l8WPCkd1GxR4oNTjnKMOobyy2CPQ0Aez0V558Pf2h/hh8WLoWvg&#10;/wAf+HfEV7t3fYrHUonuAuM5MW7eB74r0O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Fb/gtX/wAnTeFv+xMtf/S6+r5t/Y2+P2nfsy/H&#10;vRvH+q6VdazZWNvdQtZ2bqkjGWFowQW44LZr6S/4LV/8nTeFv+xMtf8A0uvq+Vf2Y/gBf/tN/GDT&#10;PAGm6tb6Jd30M8y3l1G0kaiKJpCCq88hcfjQB+ln/D7vwH/0TfxF/wCBcFfJn/BQD9u3w/8AtiaL&#10;4MstE8Mal4fbQri6mla/mjkEolWMALs6Y2Hr6169/wAOQfGf/RTdB/8ABfN/jXzn+2R+wjrn7HOl&#10;+F73V/FOn+Ik16aeGNbK3eIxGJUJJ3HnO8flQB5B+zx/ycB8M/8AsZ9M/wDSuKv3+/bU/wCTSPi9&#10;/wBixf8A/olq/AH9nj/k4D4Z/wDYz6Z/6VxV+/37an/JpHxe/wCxYv8A/wBEtQB/OBX9Kf7J3/Jr&#10;Pwb/AOxM0b/0hhr+ayv6U/2Tv+TWfg3/ANiZo3/pDDQB+Vf/AAWr/wCTpvC3/YmWv/pdfVl/8Ea/&#10;+Tt77/sWLz/0db1qf8Fq/wDk6bwt/wBiZa/+l19WX/wRr/5O3vv+xYvP/R1vQB9Lf8Fu/wDkkvw3&#10;/wCw3P8A+iDX51fsS/8AJ3Xwi/7GWy/9Giv0V/4Ld/8AJJfhv/2G5/8A0Qa/Or9iX/k7r4Rf9jLZ&#10;f+jRQB+y3/BRD9rC8/ZT+Ckd9oCxP4w1+5OnaU0yh1tsIWluCp+9sGAByNzpkEZFfhXcXnjX49fE&#10;WAXFxqnjPxlrl0sERmkae4uZWOFUEngc9OAo9AK/W7/gs98Ltb8YfBHwn4r0q1lvLPwvqMp1FIUL&#10;GKCdFXzjjoqvGqk/9NAegNfj/wCB/G+t/DbxhpHijw3fvpeu6TcLdWd3GqsY5FOQcMCGHYggggkE&#10;EGgD6qX/AIJL/tGtoqX3/CNaULhk3/2adZtxcA/3Sd3l5/4Hj3q5+xR8HfiJ8B/28vhlpHjTw1rH&#10;hO5urm6ixdRskV0gtZiQki/JKoIU/KWGQO4r0z4e/wDBbH4gaPDBD4x8CaF4lCYVrjTbiXT5XHck&#10;HzV3fRVHsK+8v2X/ANuz4V/tcXEem6T5ukeLrNTdDQdajQTjaCGkt3BKyYBbJUhgCcqBQB5B/wAF&#10;gfAniT4ifBnwFpHhbQNS8R6pJ4mUrZ6XaSXEuPss4ztQEgc9egr4I8Jf8Eqf2i/FWnreS+ErPQUc&#10;ZSPVtUgjlYe6IzMv0YA8dK/aD9oD9o7wL+zP4KPibx1qpsraRjFaWdunm3V7KBny4Y8jJx1JIVcj&#10;cwzX50fEL/gt5q0l7NF4F+Gtnb2inEV14hvXlkf3aKHaF+gkb60AfFPx6/Yy+Lv7NljDqPjnwpJZ&#10;aLNN5EWrWdxHdWrOQSFLRsShODgOFJwcZxXRfsUftgeKf2X/AIo6MyatcS+BL28ji1rRZZSbdoXO&#10;1pkU8LIgO8MuM7QpODXRfHj/AIKYfFr9ob4d6x4J8S2Phe10DVDGZ4tN06RHGyRJE2vJK5GGRTnr&#10;XydQB/R/+2p/yaR8Xv8AsWL/AP8ARLV/OBX9Ff7VhLfsRfEgk5J8GXP/AKTGv51KAPonx9+1p8W/&#10;jt4F8I/DTR31Gz8K+HdDs9ITQvD4lZr0W9ukTTXGwbpN2wtsPyLxwSNxd8If2c/if47+GPxB0TRP&#10;Amu3eqyXGmTpbSWTwsyI0+9gZAoONy5we4r9t/2N/Duk+H/2WfhOdL0uz003nhTSbu5+x26RefM9&#10;nEzyvtA3OzEkseSSSa9moA/lr8VeFtW8EeJNS0DXbGXTNZ02dra7s5sb4ZVOGU47g13Xwr/Zl+KP&#10;xu0e71XwL4L1LxLp1pcfZZ7izClY5dobYcsOdrKfxre/ba/5O6+Lv/Yy3v8A6NNfpT/wRM/5N/8A&#10;HP8A2M7f+kkFAHkv/BNP4C/EX9l34u+OvH3xP8Hal4T8KWHgm/ebULxU2fJcWszKMN18uGRv+Amv&#10;jf8Aao/a+8dftVeNLvUdf1G4tPDkcxOmeHIJSLSzjGQpK9Hlx96Q8kk4wuFH9AXxp8F3PxI+Dnjv&#10;wlZyrDd69oN/pUMj/dR57eSJSfYFxX8zOvaDqPhbW77R9Xsp9N1Sxme3urO5QpJDIpwyMp6EEUAf&#10;RXwZ/wCCc/xy+OXhC08U6D4atrLQL1PMs7zVr6O2+1LnG5EyX2nsxUAjkE1z/wAYv2G/jf8AAeyl&#10;1PxR4Evl0iH531bS3S9to1AzudoWYxAY6yBf1Fenfs8f8FS/iz8A/COl+EmtNH8XeGtMiFvZ2+qQ&#10;vHcW8Q+7Gk0bDKjtvViBwDgDH218C/8AgsZ8OfiJqlto/j/w/dfD26uW8tdQNwL3T8kgDzHCo8YO&#10;epQqO7AUAfRnwv8AitpXwp/Yd8A+PvFt9J/Z2l+BdKvry4kbfLM5socKCT80kjsFGTyzj1r8Rv2m&#10;v2tPiH+1t46lutavLqLRnuNuk+FrKR2tbUE7UUIP9ZKQRmQjLEnAUYUfpP8A8FkvFw0H9mHwf4f0&#10;d44NM1nW4QVtQohe2hgkdEXHG3cYmGOPkFfkj8I/H/8Awqr4neF/GX9l2+tPoOoQ6jHYXTFY5ZIm&#10;DoGI5wGAP4UAfa3gz/gjF8WPEfgy31XVfEvh3w3rNxCJU0W7M0rxEjISaRFKq3rtDgepr468X+F/&#10;HP7MvxevtFvJ7rwv418OXQH2nT7ko8bYDJJHIhB2srKwPcMM+lfd3/D77xn/ANEy0H/wYTf4V8bf&#10;tWftIXn7VHxVPjnUNAs/Dt41jDZSW1lK0iyeWWw5LDOcMB9FFAH7Of8ABOv9rC5/ao+CbXGvMreN&#10;fDsy6frDoFUXOV3Q3IVeF8xQwIwBvjfAAwK/IL/goF/yeZ8V/wDsMH/0WlfUX/BEXWLiH4vfEfSl&#10;bFrc6FDcyLnq8VwFQ/lM/wCdfLv/AAUC/wCTzPiv/wBhg/8AotKAOc+Cfiz4wal4d1/4ZfCyPW7q&#10;HxJLFcanZeHrd3ubhIwyqrug3JF+8bdyFOfmyK574p/AL4i/BGS0Xx14N1bwwt3n7PNfW5WKUjqq&#10;yDKlh3UHI9K/Sz/gh2i/8In8Wn2jf9t04bsc48ufivcf+Ct2i2mqfsYa7dXESyT6bqlhc2zkAlJG&#10;nERI9PklccetAH5X/sG/tGaz+zv+0L4aure/li8Na1ewaZrlju/dTW8j7BIV6boi+9T14IzhiD+5&#10;H7WP/JrPxk/7EzWf/SGav5s9PvZdNvra7hIE1vIsqFhkblII/UV/SZ+1j/yaz8ZP+xM1n/0hmoA/&#10;msr6FsfAv7Rn7VXg/wAOW2m+G/E/irwh4bsItP0mO3tWj06COJfL/dk7Y3k4O5gS/YnAAHz1X9H/&#10;AOxX/wAmkfCH/sWLD/0StAH86/izwfrvgPXrrRPEmjX2g6xanE1hqVu8E0eRkZRgDgjkHuK/TX/g&#10;j7+1lrN74gufgn4n1GS/sGtHvPDklzIWe3aIAy2ik/wFMyKvRfLf+8MX/wDgt94E08af8MfGcUEc&#10;eqGa70m4mVQHmi2pLECcchCJcc8eYfWvh39g/VrjRf2xPhLcWrBZH12G2JP9yXMTj/vl2oA+x/8A&#10;guN/yM/wj/689S/9Dt6+Bf2evjZqX7Ovxc0b4g6PY2+o6ppMV4ttb3ZIi8ya0mtwzY5IUy7toxnb&#10;jIzkffX/AAXG/wCRn+Ef/XnqX/odvXy1/wAE1NB0zxN+218NtO1jTrTVtPkbUHe0voFmiZk065dC&#10;UYEEq6qwOOCoI5FAHnPj/wASfF/9pHWpfFniJPE3jOaZ2EdwtpNNbw+scKouyNR/dUAV+mHxa8G+&#10;INU/4JAeFfD9loepXevNZ6VENLgtJHui4vUyvlAbs+2K/SGONIY1jjVURQFVVGAAOgArkvit8WvC&#10;fwR8EX/i3xprEOiaFZ4D3EoLM7n7saIoLO57KoJ4PYGgD8MvAv8AwS//AGivHVmt4PBC+H7ZhlG1&#10;2+htZD7eVuMi/wDAlHX61zfxu/YD+N3wA8O3PiLxP4TEvh222+fqul3cV1FDk4BdVbei5IG5lC5I&#10;55r7Q+J3/BbqKK+lt/h78ODParnZqHiS82M//bCHOB/21PXoK+evib/wVm+M3xS8Ja/4Zv8ASvCF&#10;jo2tWU2n3UNppsxYwyoyOA0kz8lWPOOvIxQB4B+zv+0p42/Zm8eWfiPwjqk8MKyo1/pLSn7LqMQI&#10;LRSp0ORkBsblzkEGv6OvBPiyx8e+DNA8TaYWbTda0+31K1LdTFNGsiZ/4Cwr+XGv6P8A9iwlv2Sf&#10;hBk5/wCKYsP/AEStAH86/jH/AJG7XP8Ar+n/APRjV+yf/BOD4o+Hfgv/AME8pfGfiq+XT9E0nUNQ&#10;mmkYjc58wBI0H8TuxCqvcsBX42eMf+Ru1z/r+n/9GNXT658bPEut/B/w38Mmufs/hPRLu41FbWLI&#10;+0XUrHMsnrtU7VHbLH+KgDb/AGoP2jfEX7UXxa1Pxnr7mGJ/9H03TlbMdhaKSY4V9TyWZv4mZjxn&#10;A+6P+CVv7CH9sXFh8a/iBpgNhEwl8MaXdL/rnB4vXU/wg/6sHqRvxgIT8o/8E+fgZ4R/aC/aT0Xw&#10;34z1SG00mGGTUF0x8h9WeIhvsqt2BXc7c5KxsBycj+g+zs4NPtILW1gjtraBFiihhQIkaKMKqqOA&#10;AAAAKAP5tfj9+z/8RPgzrkuoeNvCd/4cs9Wvrn7DNeBQs+1tx24J6BlP41wngfwPr3xK8Vaf4a8M&#10;aZNrOu6gzJa2NvjzJWVSxAyQOFVj+Ffqd/wXE/5FH4S/9f2o/wDouCvir/gm3/ye58Lf+vy5/wDS&#10;OegDL/4d+/tEf9Eo17/vmP8A+Lr6+/4Ljf8AIz/CP/rz1L/0O3r9aK/Jf/guN/yM/wAI/wDrz1L/&#10;ANDt6APmn/glx/yfZ8Mv+4n/AOmu7r7L/wCCtH7OHxM+OHj7wDe+BPB2o+JrWw0y4huZbIKRE7Sg&#10;hTkjkgV8af8ABLj/AJPs+GX/AHE//TXd1+/1AH8tfirwtq3gjxJqWga7Yy6ZrOmztbXdnNjfDKpw&#10;ynHcGv2B/wCCJn/Jv/jn/sZ2/wDSSCvzW/ba/wCTuvi7/wBjLe/+jTX6U/8ABEz/AJN/8c/9jO3/&#10;AKSQUAfKv/BZT/k7ex/7Fiz/APR1xWp/wRU/5Om8U/8AYmXX/pdY1l/8FlP+Tt7H/sWLP/0dcV8o&#10;fCf40+JfgqfFs3ha6/s+/wDEehS6BNfRkiWC3lnglkMR/hdhBs3dQHJGCAQAfYv/AAVI/be/4XL4&#10;rk+F/gvUPM8DaJP/AMTG7t3+TVLxD0BH3oozwOzMC3OENeC/sT/sh61+1t8Uo9Lj82w8I6YyT67q&#10;yjHlRE8RR5GDLJghfQAseBg+CaNZwalrFjaXV7HpttcTxxS3sysyW6MwDSMFBYhQSSACeOK/pJ/Z&#10;o+BnhD9nv4QaH4U8GCO404RLczaooG/U5nUFrl2GcluMckKoVRwBQB3PgvwZovw78J6T4Z8OafDp&#10;Wh6Xbpa2lnAMLHGowB6knqWOSSSSSSTW1RRQB5V+1j/yaz8ZP+xM1n/0hmr+ayv6U/2sf+TWfjJ/&#10;2Jms/wDpDNX81lAH64fse/8ABSb4K/BX9mfwP4M8S3+sR69o9pLFcw2umPKm4zyOArZweGFfFn7f&#10;37XVn+138WNP1jRNLutJ8NaLY/YLCO+2/aJsuzvM4UkKTlQFDHAQHOSQPT/gD/wSh8U/Hz4P+GvH&#10;9j490jSbTW4Xmjs7izleSILK8eCwODymfxrz79qz/gnN8SP2VfDSeKdQu9N8T+E/OSCbU9KLhrV3&#10;OE86JwCqscAMCwyQCQSAQD6L/wCCUP7FXiiP4g2Hxo8YaZPomi6bBJ/YNrextHNfTSxlPtAQ4IiW&#10;N22sR8xZSvC5r7+/bl0271j9kf4pWVhazX17Po0iRW9tGZJJGLLgKoBJPsK/Eb9lv9s74h/st+Kr&#10;G40TV7nUPCvnKdQ8M3Upe0uIs/NsU58qTByHTByBncMqf35uvjH4Q034TW/xL1HWoNM8GTaZDq41&#10;K7yqi3ljV4zjklmDqAoBJJAAJIFAH4VfDv8A4JqftD/Ea1ju7fwDPoVlIu4TeILiOxb2BidvNH/f&#10;FM+LX/BN/wCPXwb8M3viLV/CUepaHYxNNd3mjXsV19njAyXaMESbQMksFIABJIFfZ/xc/wCC2Wja&#10;bqE9n8N/AU+tQIWVdV1+5+zI5HRlgjDMVPJG51OMZA6DwHxP/wAFkPjb4ghuraHRfBum2c6NEYo9&#10;OnlOw5BBMk7Akg4PAHtQB8k/B/41eMvgP4ztPFHgnXLnRtTt3BdY3JhuUHWOaP7siHn5W+owcGv6&#10;NPgP8Vrb44fBvwh47tYPsqa7p0d29uG3CGUjEsYPcK4dc98V/MpX7/f8EuWLfsKfDIk5P/EzH/lT&#10;u6APxt/ba/5O6+Lv/Yy3v/o01W+DXiT4yeJvCGsfCr4YQ65fadrdyt5qen+H7d2luAEEYE0iDKw4&#10;zkEhTn5s4GLP7bX/ACd18Xf+xlvf/Rpr9FP+CIaqPhR8SW2jcdbtwWxyQIOB+p/OgD8ufil8C/iD&#10;8Ery0tvHXhDVfDD3alrd7+3KxzY6hHGVYjIyAcjIz1r2f/gnb+0brPwE/aO8MW0d9KnhXxNfQaRr&#10;FiWzE6yt5ccxXPDRO4bcOdu8fxEV+k3/AAWF0O01P9kNr2eINc6br1lPbyYGVZhJG3OOhWQ/kPSv&#10;xW+H95Jp3jzw3dw4E0GpW0qbhkbllUj9RQB/R1+0t8dtM/Zu+CviTx9qcX2r+zYQtpZ7sG6unISG&#10;LPYFyMnsoY9q/nc+MHxl8XfHfxzf+LfGmsTavq90xxvJEVvHn5YoU6Rxr2Ue5OSST+pv/BbrxJc2&#10;fwl+HGhIzC1v9anvJQDwWgg2qD6/8fDflX5g/s6eAbL4pfHr4feEdSJGm6zrtnZ3YUkEwtKokAI6&#10;EruAPvQBp/D39lH4wfFbw+Nd8J/DrX9a0Zs+XfQ2hWGXGQfLZsB8EEfLnniuH8eaN4o8O+KrzSvG&#10;Vpqmn+IrJYre4tdaSRLqFUiVYkZZPmCiMRhR027ccYr+oHT9PtdJ0+2sbK3itLK1iWGC3hQIkUag&#10;BVVRwAAAAB6V+BP/AAVH/wCT7Pib/wBwz/012lAH1V/wQx/5rZ/3BP8A2/r07/gsL8PfFHxK+H3w&#10;00nwn4d1TxJqba3MfsulWklxIB5B5IQHA9zwK8x/4IY/81s/7gn/ALf19/ftEftOeAP2X/CMev8A&#10;jrVHtluGaOy06zj828vXAyVijyOgxlmKqMjLDIyAfjV4W/4JS/tGeJbAXc3hWw0JW5SLVNVgSRh6&#10;7UZyv0bBryj49fsf/Fj9mqG2u/HnhWTTtKupfJt9Utp47m1kkxnYXjY7GIBwr7SdpIBAr7X+IH/B&#10;bzXZryaPwR8NdOtLVSRFceIL2Sd3GOC0UWwLz2Dt9a+bP2gP+CkfxX/aR+Huo+CvFFl4atdCvpYp&#10;ZI9M0+RJFaORZE2u8rkYK49SCR3oAi/YK/a/8U/s4/F7w/pjarcXHgDWL6Kz1XR5pC0EayOF+0RK&#10;eEkQtuJXG4KVPYj9zfjR8W9C+BXwv8Q+OvEcrR6To1sZ3RCN8zkhY4kzxvd2VBnjLDPFfzGqxVgQ&#10;cEcgiv2O/wCC2PjG50v4J+BfDcMjxw6vrclzOF6OtvCcKfbdMrY9VHpQB+b37RH7UHxH/a6+IX2r&#10;XLu6mtri5WLSfC9g7ta2u47Y0jiH35DnBcjcxPYYUfTPhr/gi78WNZ8GxanqPijw3oeuzQ+aui3D&#10;TSeUxGRHLMilVbsdgcDsTXxh8Efic3wY+LHhjxwmk2+uTaDeLexWF05SOSRQdhJAyNrbWGO6ivvX&#10;/h994z/6JloP/gwm/wAKAPg/WdN8dfs0fFy9057m88J+N/DV4YmmspykkMg5DK6n5kZSCD0ZWHUG&#10;v3U/4J/ftUSftVfAm31bVgkfi7RZhpmsqgCrNKqKyXCqOgkU5IwAGVwBgCvxI/ai/aCuv2nvi5fe&#10;Pr7QrPw/e3ltBBNa2UjSIxiQIHLNySVCj6KK+4P+CHurXEfjT4q6WHP2SbT7G5ZMnG9JJVBx9JG/&#10;SgD4y/ba/wCTuvi7/wBjLe/+jTVn4N/tfePvgZ8I/EngLwFP/Yt34k1BLm41u2JN6iCMRiKDj92x&#10;/vjLdNu081W/ba/5O6+Lv/Yy3v8A6NNfoJ/wRK8N6TceAfiFrMul2UusQ6tDBFqD26G4jjMGSiyE&#10;bguSTgHHNAHwn+zT4B8fXv7VHwo1vWPDniSct4y0i6utRvrG4bI+2ws0jyMvTGSWJr75/wCCrX7b&#10;+s/DSaH4QeAdTk0vWry2W517VrSQpPawvzHbRsOUd1+dmGCFKAfeOP0rr+bb9sHxZc+N/wBqb4ra&#10;tcuzs/iS+t49/wB4QwzNDEp+kcaD8KAPMdC0HV/GGuW2laPp95rWsXsmyCzsoXnnnc5OFRQWY9Tx&#10;XqHjD9lf43fCXw7c6/rvw98T6Fo3klbq+Fq/lRxNjImZM7FPAO/AzgV+gH/BEv4W6PJoHj/4iXFv&#10;Hca2t7HolpNIgLW0QjEsuw448wyRg/8AXMe+fsr9vb/kzn4s/wDYEl/9CWgD+dSv6dPBGtWPhv4M&#10;6Bq2p3UdjpthoFvdXV1McJDElsrO7HsAoJP0r+Yuv3R/b08YXXg//gm/c/YpGhn1TS9J0wyL2jlM&#10;Pmj6NGrr/wACoA/NX9tb9vDxf+1L4w1Cxsb+70P4b28pj0/QoZWQXKKeJ7oA/vJG6hT8qDAHILN6&#10;B8Df+CR/xR+L3w/0/wAWanrekeC4NThW5sbDUUlluniYZR5FQYjDAggElsHkDpXxDpd1FY6laXM9&#10;sl5BDMkkltIcLKoYEoT6EDH41+kSf8Fu/GUaKifDDQVVRgKt/MAB6fdoA+Jvjz8B/G/7KXxUbwt4&#10;nKWetWqR3tnqOmTsYp4yTsnhfCsBuVhyFYFTwK/WT/glj+2VrH7QXg7VvA/ja+k1Pxn4aiW4i1Od&#10;gZdQsWbaGfu0kbYVnP3g8ZOW3E/mj+2N+2Rqf7Ymt+GtU1Xwvp/hy50W3mtlaxneUzo7KwDFhxtK&#10;nH+8a93/AOCKn/J03in/ALEy6/8AS6xoA/am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D8Vv+C1f/J03hb/sTLX/ANLr6uB/4JO/8nseE/8A&#10;rx1H/wBJZK9a/wCCx3gPxL4o/ac8MXWjeHdW1a1TwfaxNNY2UsyK4vb0lSyqQDgg49xXDf8ABLX4&#10;d+K/D37ZXha91XwzrGmWSWWoBri8sJYo1JtZAAWZQBk0AfuNX5hf8FxP+RR+Ev8A1/aj/wCi4K/T&#10;2vzX/wCC03hPXPFXhT4VpoujahrDw3uoGVbC1ecoDHBgtsBxnB6+lAH5gfs8f8nAfDP/ALGfTP8A&#10;0rir+gf9sSxfUv2UfjBChww8J6nL0znZbSOR+O3H41+EPwB+FPjax+O3w4uLjwfr9vbw+JNNkkll&#10;0ydURRdRksSVwABzk1/Rfr2iWfibQ9R0jUIvPsNQtpLS4iP8ccilWX8QTQB/LNX9G37D/jLTPG/7&#10;JPwou9LuY7iOz8O2Wlz+W4Yxz20KwSo3oQ0Z4PYj61+GH7Un7K/jL9lr4hX+h+IdOuJNFadhpWur&#10;Gfs1/DklCHxgSbfvR9VIPUYJ4f4b2vjvxBrA8OeBBr13qWpfIdN0Jpi9wOnzJGeQM8k8AHmgD6+/&#10;4LJeJNJ8RftU6Kulanaak2n+Fbazu/skyy/Z5xd3jmJ9pO1wsiNtPOGHrTf+CNf/ACdvff8AYsXn&#10;/o63rwj43fsZfE74E6v4f0jWPD95qeqano8eq3EOj2sl3HYs800Yt3lQFWkAiDHaSBvABPU/Sn/B&#10;IfwD4n8M/tV3l3rHhzVtKtD4bvIxPfWMsKFjNbkLuZQM4B49jQB7z/wW7/5JL8N/+w3P/wCiDX51&#10;fsS/8ndfCL/sZbL/ANGiv0p/4LPeF9a8U/Cz4dw6LpF/q80WszvJHYWzzsi+RjJCg4Ga/P39jP4X&#10;+MtL/at+FF5e+Etds7SHxFZvLcXGmzJHGokGSzFcAe5oA/cr4s/Hb4dfC7XvDPhTx/rNno//AAmC&#10;XcFl/aif6HceUIhLFLIw2JuE6gb8BskZzgH5o+K3/BI34HfEu8k1bw6+q+Bbi4zL5eh3Cy2Tludw&#10;ilVto9BGyqB0FcH/AMFkPgn48+Kui/DHVfB3hTU/E9noR1Qaj/ZUBuJbfzhaGMmJcuQfJkyVUgbe&#10;SMjP5k+Cv2iPjF8D2bSPD3jnxP4WjtztbSvtcqQxEjvA/wAqnn+7mgD3L9tL/gm/rn7I/hO08XQ+&#10;L7LxX4ZuL5LAs1q1ndxSurMmY9zqy4RgWDZ4Hy4PHzl8CfFmqeBvjR4G17RXlTU7DWrSaEQnDOfN&#10;UFPcMCVI6EMQetXPH3xl+KH7QmqWFr4p8T6/42u1fFnYzTSThXI/5ZQr8oYjqVXJr7s/4J2/8E2v&#10;FzfEDQfif8UtIk8OaNo8y32maDfptvLu4U5ikliPMUaNhtr4Yso+XbyQDx3/AIK3ePNS8U/tja5o&#10;V1M7af4ZsLKxs4c/Iolt47l2A9S0+Ce4VR2Fbv8AwSi/Zi8A/tC+PvGeoePbFdbt/DVvaSWmjTSM&#10;sM7zNKDJIFwXVPKA2k4JkGQa9t/4K0fsY+KPFniuD4xeCNIuddje0jtNfsLGMy3ERiG2O5VB8zrs&#10;2o20HbsDdCxH5mfD/wCJXiz4S+Il1zwf4h1LwzrCKYjdabcNC5QkEo2D8ykgZVsg4HFAH7Q/8FGP&#10;gv8ADn4b/sO/EObwx4H8M+Gbtf7Njhm0vSre2l51K13AMiBiSoOeeQDmvw4r618YfCX9pz9oj4M6&#10;18UvH154m1bw3oUdu+nWermZpL95Z44M2lqo6KshZpdoBVcAtzj53/4VB48/6EnxF/4KZ/8A4igD&#10;9/v2qv8AkyH4j/8AYmXP/pMa/nUr+jP9p/T7rUP2L/iFZWttNc3kvg+4ijt4Yy8jubbAUKBknPav&#10;5+f+FQePP+hJ8Rf+Cmf/AOIoA/om/ZO/5NZ+Df8A2Jmjf+kMNeq15f8AstWdxp/7MfwitbqCS2uo&#10;PB+kRSwzIUeN1soQysp5BBBBB6Yr1CgD+cP9tr/k7r4u/wDYy3v/AKNNfo9/wRH1S1m+CvxC01JV&#10;N7b+IEuJYs8rHJbIqMfYmKQf8BNeBf8ABVH9jnxhoPxm1j4reHNGvNc8I+IAlxfSWMTTNp1ysYST&#10;zVUZWNggcOeMswOPlz8QfDX4u+NPg5rb6v4I8T6l4Y1CRPLkm064aPzV/uuvRx3wwIzzQB/S18QP&#10;HOlfDLwPrnizXZJItG0W0kvrySGMyOsSKWYhRyTgdBXzr8Qv2Yf2dP29tDh8awfZdVurqMRr4p8L&#10;3Ygu+BgLKMFS6jA2zRllwBx0r87P2QfHnxf/AGotW+OWj6v4i8QeOdRvfhlqtpYWd9es0H2mS4tA&#10;iIrsIo2b5sdO9fLb2vxZ/Zp8TM5j8W/DTWw2wyL9o06STBPG4bd69fUEeooA/Qb4qf8ABEmS10+7&#10;vPh78RvtNxGhaLTPEVmEEhHODcxnC+nMePcV+WVezeKv2zPjj428PzaHrXxR8SXmlTxmGa3F60Ym&#10;QjBRymC6kcEMSD3rc/Zt/Ya+Kv7TGtWa6LoFzo3hl2BuPE2rQPDZxR9zGSAZmx0SPPJGSo+YAHvf&#10;xR03X/ih/wAElfhh4juRLdt4M8RTWjzSZJFgXmgjI9kdoIh7Drxz8ZfB3XPD3hr4reEtT8XabHrH&#10;hW21S3fVbGaMus1pvAmG3udhYgeoFf0VeE/2d/Bvhf4AWfweNgL/AMHRaU2lTwzcNcq4JlkYrjDu&#10;7NISMYZsjFfjN+1R/wAE0Pih8Bdevr3w3pF9488DFy9tqWlQGa5gjJyEuIEyylehdQUOM5XO0AH6&#10;teH/ANin9mjxZodjrOjfDTwrqelX0K3FreWsZeKaNhlWVg3IIq9L+wd+zvBE8svwp8NxxoCzO0JA&#10;UDkkndwK/Bz4c/tBfFH4J+dZ+D/G+v8AheHzG82wtbx0g39CWhJ2buvJXNafjP8AaP8AjN8cBHom&#10;veOvFHiiK5/drpK3UrRTH08iPCuf+Ak0Aftz+zKn7OFv8TvGmk/BTStFi1/RbWGDWL/Q4ibcpK5K&#10;xLNkrJhouduQCMZzkV+N/wDwUC/5PM+K/wD2GD/6LSvvz/gjz8A/iF8KH+IOu+MvCWpeGNO1q2sY&#10;7A6pF5EsxjaYv+6YiRQA68soBzxmvij9vD4Z+MNY/a++KV7YeFNcvrObVi0VxbadNJG48tOVYKQR&#10;9KAPsT/gh3/yKPxa/wCv7Tv/AEXPXv8A/wAFXv8AkyPxj/1+ad/6WRV4r/wRZ8J654V8KfFRNa0b&#10;UNHea908xLf2rwFwI58ld4GcZHT1r3b/AIKj6LqHiD9jPxbY6XYXWpXsl3p5S2s4WlkbF3EThVBJ&#10;wAT+FAH4E1/Sn+1j/wAms/GT/sTNZ/8ASGav52f+FQePP+hJ8Rf+Cmf/AOIr+ib9rH/k1n4yf9iZ&#10;rP8A6QzUAfzWV/R/+xX/AMmkfCH/ALFiw/8ARK1/OBXe6pD8TPhv4c0tbx/E3h3w/rFut3YZlngs&#10;7yKRAweMghHBUjOM+h5oA+6f+CzHx+0Hxx4t8H/Dnw/qMGpy+HDcXmryWzh0iuJAiRw5HG9FVyw5&#10;x5ijggivmv8A4Jz+Cbvx1+2V8NYLaORo9Ovjq1xJGOI47eNpct6AsqL9XFeCeE/B+uePNetdE8Oa&#10;Re67q90wSGy0+BppXJOOFUE4569q/b3/AIJu/sNz/sueE73xP4vjhf4ia/CsU0MTB10y1yGFuHHD&#10;OzBWcjjKqASF3MAfNf8AwXG/5Gf4R/8AXnqX/odvXzT/AMEuP+T7Phl/3E//AE13dfV3/Bajwbr/&#10;AIq8S/CltE0PUtYWC01ESmwtJJxHl7fG7YDjOD19DXzn/wAEzvhx4t0H9tz4cX+p+F9a06xi/tLz&#10;Lm70+aKJM6bdKMsygDJIH1IoA/dyvx7/AOC2vjzUrr4u+AvBRmddIsdD/tgQg4V557iaEsR3IW2A&#10;Hpub1NfsJX5//wDBVz9jzxB8dvDGh+PvBGny6v4m8NwyW15pduN013ZE7wYl6s8bbzsHLCRsZIAI&#10;B+fv/BN39n/wj+0Z+0hH4e8bK9zoen6VPqp09ZmiF7JHJEixMy/Nt/elztIJCda/Wf8AaE/Z5+FH&#10;w4/Zb+LM/h/4eeFNBntvCGrNDd2ukW8cyyfYpgrebt3FskAHOea/A7Q9f8R/DTxXFqOkX+peGPEe&#10;mSsEuLWR7W6tpBlWGRhlPUEe5Br6j0vwf+1L+2Z8ONf1zX9e8Tap4C0DSrrVjNqskiWl88ETSpDB&#10;CoH2iZioVWCkLnlhwCAfIFf0f/sV/wDJpHwh/wCxYsP/AEStfz2/8Kg8ef8AQk+Iv/BTP/8AEV/Q&#10;x+xzY3OmfsqfCe0vLeW0u4PDdjHLBOhR42EKgqynkEHsaAP50fGP/I3a5/1/T/8Aoxq+xvhn+wnZ&#10;fGD/AIJ/6h8T/DEN1c/EXTtVurpoA5ZbqxhAWS3jjH8YAMinBYkFf4hj5l8XfCPxzL4r1p08F+IX&#10;Rr2Yqy6VOQQZG5HyV+0P/BKPQ9S8O/sg6XZatp91pl4urXzG3vIGhkAMgwdrAHBoA/C/wr4o1XwT&#10;4l0vxBod7LpusaZcx3dpdwnDxSowZWH0Ir+iX9jz9prSv2qfgrpfiy18q21qHFnrWnIebW8VRuwO&#10;uxwQ6n0bHUGvyq/4KRfsR6v8I/jVJ4g8C+Hb7UfBvippL2G30y0kmGn3WQZ4SEU7UJbenQYYqPuV&#10;zX7B3xQ+I/7KfxqtdTuvB3ieTwbrGyx160TSbhv3O75Z1XZy8RJYdypdf4qAPqz/AILif8ij8Jf+&#10;v7Uf/RcFfD//AATv1S10f9tL4VT3cqwxPqb26sxwDJLBLFGv1Luo/Gv1q/4KNfs06n+1R+z1BF4R&#10;CXniXRbpdY0y33hBeoY2WSEMeAzIwZc4BZFBIBzX4Q61oOveAfEDWOrafqHh3XLKQM1veQvbXMDg&#10;5B2sAykEZBoA/qRr8l/+C43/ACM/wj/689S/9Dt6+JtS/a++O3i7R7fw7cfFDxbfWjAQLaw6hKJJ&#10;hwArMhDyZ9GJzX3j/wAFqPBuv+KvEvwpbRND1LWFgtNREpsLSScR5e3xu2A4zg9fQ0AfKP8AwS4/&#10;5Ps+GX/cT/8ATXd1+/1fhH/wTO+HHi3Qf23Phxf6n4X1rTrGL+0vMubvT5ookzpt0oyzKAMkgfUi&#10;v3coA/nD/ba/5O6+Lv8A2Mt7/wCjTX6U/wDBEz/k3/xz/wBjO3/pJBX5pftpXMV1+1t8X3hcSIPE&#10;9/GSP7yzMrD8CCPwr9Lf+CJn/Jv/AI5/7Gdv/SSCgD5V/wCCyn/J29j/ANixZ/8Ao64rzv8A4Jz/&#10;ALNvhb9qP41eIfCni5rpbC18L3t/A1pJsZLjzIII5D67DcGQL0LIoOVyD7D/AMFePAPifxN+1XZ3&#10;ej+HNW1W0HhuzjM9jYyzIGE1wSu5VIzgjj3Faf8AwRx8B+JfC/7Tnie61nw7q2k2r+D7qJZr6ylh&#10;RnN7ZEKGZQCcAnHsaAPhf4yfCfXvgb8TvEPgbxJB5OraPctA7AfJMnDRyp/sOhV19mGea/UX/gkX&#10;+2EPFHh8fBPxXfA6vpUTTeHLidzuuLVeXtcnq0X3lH9zIAAjrsv+Cr37IEvxi+H0HxL8Kac914y8&#10;MxbLy2tY90l/p+SSAoGWeJiXH+y0nU7RX5OeDPCPxU+HvizSfEvh/wAL+J9N1rSrlLu0uodKnDRy&#10;Icg/c5HYg8EEg8GgD+mGivLP2Z/jUfj58H9E8V3OkXXh/WJE8jU9JvIXiktbpABIoDAEoeGU91Yd&#10;8gep0AeVftY/8ms/GT/sTNZ/9IZq/msr+lj9qWzuNQ/Zj+LtrawSXN1P4P1eKKGFC7yO1lMFVVHJ&#10;JJAAHXNfzqf8Kg8ef9CT4i/8FM//AMRQB+5P/BPL4geF9J/Yz+GNpfeJNIsruKymEkFxfxRyIftU&#10;xwVLZHBryz/gqF+1z8NY/wBnXxH8OdE8SaX4o8V+IHt7f7HpdxHdLZJHPFM8kxQkIcRgKpO7cwIG&#10;FNfkT/wqDx5/0JPiL/wUz/8AxFa3h/8AZ1+Kniu8S20f4beLNRmZtuINFuWAPudmFHuSBQB55X6H&#10;/wDBRDWPEPgP9kn9l34a3Zezik0Fb/U7XkE3ENvbpGje6edMCPUj0rtP2Jf+CT+v2/izS/G/xpto&#10;dOsNPlW6tPCiyrLNcyqcobllJVYwQD5YJLdG2jIb6e/4Kbfslat+058ItMv/AApbi88Z+FZpbmys&#10;twU3lvKFE8KkkAP+7jdc9fLK/wAVAH5JfsQ/Bvw98fv2nPBngnxVPJFoN9JPLcxQymOS4ENvJMIV&#10;YcjeYwCRg7S2CDiv3MH7L/wb+Hfg3VDovw08JaYLaylf7WdJgaZdqMQzTOpc465LV/OxJH4h+HXi&#10;oK6an4Y8SaVOGwwktLyzmXkHs8bjg9iK+q/hnpv7Vf7c2lnQX8WeJtR8CQqxv9U1S4ki03YgyVcq&#10;B9pfK4CfOdxBO0ZYAHx3X7/f8EuP+TE/hl/3E/8A06Xdfhd/wqDx5/0JPiL/AMFM/wD8RX7uf8Ez&#10;tHv9B/Yj+HFhqdlcadfRf2l5ltdxNFKmdSumGVYAjIIP0IoA/GL9tr/k7r4u/wDYy3v/AKNNfor/&#10;AMERP+SS/Ej/ALDcH/ogV8I/tmfC/wAZap+1b8V7yy8Ja7eWk3iK8eK4t9NmeORTIcFWC4I9xX6B&#10;f8EYfC+teFvhZ8RIda0i/wBIml1mB447+2eBnXyMZAYDIzQB6D/wV1/5Mz1b/sMWH/ow1+IHg7/k&#10;btD/AOv6D/0Ytfub/wAFXND1LxF+yDqllpOn3Wp3jatYsLezgaaQgSHJ2qCcCvxe8I/CPxzF4r0V&#10;38F+IURb2EszaVOAAJF5PyUAfql/wWs8F3Gr/AnwX4lghaVNF10wTsoJ8uO4hYbjzgDfFGv1Yetf&#10;lF8DfiIvwj+MvgnxpJbtdwaDrFrqE1uv3pI45VZ1X3Kgge+K/o7+M3wl0H46fDHxB4F8TQtLpGs2&#10;5gkaPHmQuCGjlQkEB0dVcZBGVGQRxX4Q/H7/AIJ7/Gb4D+ILuB/CmoeLdAVz9m17w/aPdQyx84Z0&#10;Tc8JwOQ4wD0LDBIB+5Hhn9pj4UeL/CMPifTfiJ4afRZIhK1zPqkMPkjGSJVdgY2GeVYAjvX4Uf8A&#10;BQT4i+HPiv8AtffELxP4T1SLWtAu5LOK3v4AwjlMNjbwyFcgZUPG4DDggZBIINch8Pf2UfjB8Udb&#10;h0vw78OfEV1PI20zT2Eltbx+8k0oWNB/vMKxvjx8HdS+APxU1nwFrN7aahq2kLbi6msSxhEklvFM&#10;yKWAJ2GTZnAyVJoA/Rb/AIIY/wDNbP8AuCf+39fMv/BVLx5qfjH9szxdYXkzNYeH4bTTLCEniKP7&#10;PHK/4tLLI2fQgdq+nv8Aghnbyrb/ABpuChEMj6Miv2LKL4kfgGX86y/+Csn7FvijVvHsnxl8F6Pc&#10;67YX1tFFr9pYxGWe2liRY0uNg+Zo2jVFYgfKYyTw2QAec/8ABJv9lv4e/H/xJ441zx5YR+IB4bWz&#10;Sz0WeQiBmn84tLKgxvA8oBVJ2/M2Qflr64/4KYfB34efDf8AYs8Uy+GPBXhrwzc/a9Piil0vS7e1&#10;kObuMsoZEBOQCT64Nfjl8Ofin4v+EXiAa34L8Sal4Z1TZ5bXGm3DRGRM52OAcOuQDtYEZA4r6J8f&#10;fBn9pn47fCHUfit8RbjxNqui6UYE0yx1jznuLxpZUjLW1oB8iBTuaTaobAxu5KgHybX7M/8ABajw&#10;Dea98BfCPim1haaLw/rZiuiv/LKK4jKhz7eZHEvrlx71+Sf/AAqDx5/0JPiL/wAFM/8A8RX9LHxF&#10;+H+hfFbwPrfhHxNZLqGhaxbNa3duSVJU91I5VgQGDDkEAjpQB/Nv8A9e8K+GfjN4O1HxzpkOr+Do&#10;dRiGrWk8ZkRrZjtkYqOW2qxYAc5UV+8ej/sQ/s2eINKtNT0z4ZeFtQ067iWa3uraMyRyxsMqysGw&#10;QR3Ffkn+1F/wTb+Kn7PuuXtzpGj3vjrwVuLW2taPbmaWOPri4gTLRkDq2Ch4w2TgeKfDn9ov4qfB&#10;aF7Dwf468QeGrVXYvp9teOtuHOdxMLEpuyTztzQB+79x+wj+ztawSTz/AAq8NQwxqXeSSEqqqBkk&#10;ktwAO9Z37LLfs6t428e6f8DtM0eLUtDW1ttav9Eib7PKJTK0aJNkrKAYZMlMgHvX4feMv2gvjL8e&#10;Hj0XXvGvijxclwQq6QtzLJFKRyP9HT5WPH93Nfp1/wAEePgP8QPhBofxK1Xxr4V1Dwva+IP7L/s1&#10;dTjEM0wh+1+YTETvQDzo/vqM7uM4NAH5t/ttf8ndfF3/ALGW9/8ARpr9Ff8AgiJ/ySX4kf8AYbg/&#10;9ECvhH9sz4X+MtU/at+K95ZeEtdvLSbxFePFcW+mzPHIpkOCrBcEe4r9Av8AgjD4X1rwt8LPiJDr&#10;WkX+kTS6zA8cd/bPAzr5GMgMBkZoA/ROv5uf2xvCM/gf9qr4raRcKylfEd5cx7upimlM0RP1SRD+&#10;Nf0jV+aX/BVj9hvXPiZexfF74f6W+q6xa2i22vaTZxlri6jj4juY1AzI6r8jKOdqpgfKaAMH/gif&#10;8WtDtdD8dfDm8vIbTXZr6PWbGGaQK13GYhHKIwTyU8pCQOcSZ7HH17/wUM8SaVoP7H3xLi1LUrSw&#10;lv8AS3tbSO5mWNriZmXEcYJyzH0GTX89oa60m/yDNZXttJjvHJE6n81II+or6F8K/sk/Gn41fDXx&#10;H8TdUs9Xbw/otg1xb3mtedLcakRjbFaxtl5Ac/fHydcEkYoA+cq/dv8Abj8BXnj/AP4Jy3sOnxGa&#10;80vRdM1dYxnmOARPMfwi8xv+A/jX4o/8Kg8ef9CT4i/8FM//AMRX9KHw+0+O5+FfhqwvrcSRSaLb&#10;QT286ZDAwKrIyn8QQaAP5itPulsdQtrl4I7pIZVkaCUZSQAg7W9jjB+tfvt8Kf2Wv2WvjR8P9F8Z&#10;eF/hp4Zv9G1W3WeN0hJaNiPmjcbvldDlWU8gg1+ff7Zv/BLXxt8MPE2p+JPhXpFz4v8AA1w7Trpt&#10;iplv9MBOTF5WS8yD+Fky2OGHG5vkHwT8VPiR8Bdbu4/DPiTxB4I1FX23dra3EtqWYdpYsgNj0YGg&#10;D97/APhgn9nv/ok3h3/vw3/xVY3wQ079mzwN8fdW8HfCvSdBs/iHb6JNcak2hIXEFoLiBXhklBKh&#10;/MaE+XncNuTjjP4oeL/2u/jh8TLIaRrXxM8T6laT/ujYw3rxJPnjayRbd+c9CDX21/wR8+AXxF8D&#10;/GjxB428R+DdW0DwxdeGZ9Pt77VLc23nTPdWkiqiPh2BWKQ7gu35cZyRQB+td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EF9Y22pWslreW8V1bSDDwzoHRh6EHg1U0Xwzo/hxJE0nSrHS0kOXWytkhDH1O0DNaVFABRRRQAU&#10;UUUAFZmseGdH8RKo1XSbHUwv3ReWyS4+m4H1P51p0UAZejeF9G8OhxpOkWOlh/vfY7ZId3TrtAz0&#10;H5CtSiigArFk8E+HZtUOpSaBpcmolt5vGs4zNu9d+3OfxraooAKKKKACiiigAooooAK5+++HvhbV&#10;Llri88NaPd3DfelnsInc/Ulc10FFAFex0+10y3WCztobSBekUEYRR+A4p91aw30DQ3EMdxC2N0cq&#10;hlODkZB96looA56z+HfhTTrhLi08MaPazp92WGwiRh9CFzXQ0UUAFFFFAGRrHhHQvEEgfVNF07Un&#10;Xo15aRykfiwNS6P4Z0fw6rLpWlWOmK33ls7ZIgfrtArSooAKKKKACiiigAryr9rH/k1n4yf9iZrP&#10;/pDNXqtc/wDELwTY/ErwD4l8I6nLcQab4g0y50q6ltGVZkiniaJ2QsrAMFc4JBGcZB6UAfy71/Rt&#10;+x3p1pq37Hvwltb61hvLWTwvYh4biMOjDyV4KkYNfOX/AA5U+CH/AENPxA/8GNj/APIdfa/wv+Hu&#10;nfCb4d+HPBmkTXVzpeg2EOn20166tO8cahVLlVVS2BzhQPagDW0Xwzo/hxJE0nSrHS0kOXWytkhD&#10;H1O0DNaVFFABRRRQAUUUUAY2peDPD+s3y3uoaFpt9eLjFxc2cckgx0+ZgTxWuiLGioihVUYCqMAD&#10;0p1FABRRRQAUUUUAFFFFABWdrHhzSfEMax6rpdnqca/dW8t0lA+gYGtGigDI0fwjoXh+Qvpei6dp&#10;rt1aztI4ifxUCteiigDlfix4ivPB/wALfGOvacUXUNL0a8vrcyLuUSRQO6ZHcZUcV+Rq/wDBar4r&#10;/wDCKyWT+EPCp10x+WmrKk4RTjG8wGQgt1P3gue2OK/YfxZ4btPGXhbWdAvzILDVbKaxuDC21/Ll&#10;Qo204ODhjg4r4Vb/AIIq/BAsSPFHj8D0Go2P/wAh0AfjFrOsXniDWL7VNRuGu9Qvp5Lm5uHxukld&#10;izscdyST+NfuR/wSV+EWq/C/9ldNQ1q3ktLvxVqcmtQ28y7WS1MccUJI/wBsRGQequtS/C3/AIJK&#10;/Af4Z+KbfXJode8Zy27K8Nn4mvIZrVHByGMcUMQf/dfcvtX2bHGkMaxxqqIoCqqjAAHQAUAOoooo&#10;AKKKKACiiigAooooAKKKKACiiigDI1nwfoPiKZJdW0TTtTlQYR7y0jmZR6AsDitOGCO2hSKGNYok&#10;GFRFAVR6ACpKKACiiigAooooAKKKKAMTxxq1xoPgrxBqdoVW6stPuLmIsMgOkbMuR3GQK/HPwr/w&#10;Wk+Mekqset+GvCWvRg5Mgtp7aY+oyspX/wAc71+zesaXb65pN7pt4he0vIHt5lVipKOpVhkdOCa+&#10;G9b/AOCM/wAB9WvmntdU8aaNEelrY6nbtGPoZbeRv/HqAPlvxR/wWv8AidqWmvBofgjwzot06lft&#10;U7T3RTpgqu5Bkc9cjpx6/AvizxVrfxF8Xan4g129m1jX9Xunurq6kALzzO2ScKMDk8KoAHAAAAFf&#10;sf8A8OVPgh/0NPxA/wDBjY//ACHXtPwF/wCCd/wT/Z71S31jRPDsuueILchoNY8RTC7nhYdGjXas&#10;aNnncqBvQ0Ac/wD8Ey/2cNS/Z3/ZygXxDbSWXijxNdHV760mXbJaoUVIYGGMhgi7iDyGkYdq+tqK&#10;KAMT/hCfDv8Aan9p/wBgaX/aW7f9s+xx+duxjO/bnOPetuiigAooooAKx9X8HaB4gmEuqaHpupSj&#10;o95aRysOMdWB9BWxRQBnaP4c0nw9G0elaXZ6ZG33ls7dIgfqFArRoooAKKKKACiiigDGvfBvh/Ut&#10;SXULvQtNur9cFbqa0jeUY6YYjPH1rZoooAKKKKACs3WPDekeIUVNV0qy1NF6LeW6Sgf99A1pUUAZ&#10;Gj+D9B8PStJpWiadpkjdXs7SOIn6lQK16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rj/ih4k8R+F9At7rwvoP/AAkV+90sT2u4jbGUcl+PQhR/wKvL/wDhcHxf/wCi&#10;Xf8AkRv8aAPoCivn/wD4XB8X/wDol3/kRv8AGj/hcHxf/wCiXf8AkRv8aAPoCivn/wD4XB8X/wDo&#10;l3/kRv8AGj/hcHxf/wCiXf8AkRv8aAPoCivn/wD4XB8X/wDol3/kRv8AGj/hcHxf/wCiXf8AkRv8&#10;aAPoCivn/wD4XB8X/wDol3/kRv8AGj/hcHxf/wCiXf8AkRv8aAPoCivn/wD4XB8X/wDol3/kRv8A&#10;Gj/hcHxf/wCiXf8AkRv8aAPoCivn/wD4XB8X/wDol3/kRv8AGj/hcHxf/wCiXf8AkRv8aAPoCivn&#10;/wD4XB8X/wDol3/kRv8AGj/hcHxf/wCiXf8AkRv8aAPoCivn/wD4XB8X/wDol3/kRv8AGj/hcHxf&#10;/wCiXf8AkRv8aAPoCivn/wD4XB8X/wDol3/kRv8AGj/hcHxf/wCiXf8AkRv8aAPoCivn/wD4XB8X&#10;/wDol3/kRv8AGj/hcHxf/wCiXf8AkRv8aAPoCivn/wD4XB8X/wDol3/kRv8AGj/hcHxf/wCiXf8A&#10;kRv8aAPoCivn/wD4XB8X/wDol3/kRv8AGj/hcHxf/wCiXf8AkRv8aAPoCivn/wD4XB8X/wDol3/k&#10;Rv8AGj/hcHxf/wCiXf8AkRv8aAPoCivn/wD4XB8X/wDol3/kRv8AGj/hcHxf/wCiXf8AkRv8aAPo&#10;Civn/wD4XB8X/wDol3/kRv8AGj/hcHxf/wCiXf8AkRv8aAPoCivn/wD4XB8X/wDol3/kRv8AGj/h&#10;cHxf/wCiXf8AkRv8aAPoCivn/wD4XB8X/wDol3/kRv8AGj/hcHxf/wCiXf8AkRv8aAPoCivn/wD4&#10;XB8X/wDol3/kRv8AGj/hcHxf/wCiXf8AkRv8aAPoCivn/wD4XB8X/wDol3/kRv8AGj/hcHxf/wCi&#10;Xf8AkRv8aAPoCivn/wD4XB8X/wDol3/kRv8AGj/hcHxf/wCiXf8AkRv8aAPoCivn/wD4XB8X/wDo&#10;l3/kRv8AGj/hcHxf/wCiXf8AkRv8aAPoCivn/wD4XB8X/wDol3/kRv8AGj/hcHxf/wCiXf8AkRv8&#10;aAPoCivn/wD4XB8X/wDol3/kRv8AGj/hcHxf/wCiXf8AkRv8aAPoCivn/wD4XB8X/wDol3/kRv8A&#10;Gj/hcHxf/wCiXf8AkRv8aAPoCivn/wD4XB8X/wDol3/kRv8AGj/hcHxf/wCiXf8AkRv8aAPoCivn&#10;/wD4XB8X/wDol3/kRv8AGj/hcHxf/wCiXf8AkRv8aAPoCivn/wD4XB8X/wDol3/kRv8AGj/hcHxf&#10;/wCiXf8AkRv8aAPoCivn/wD4XB8X/wDol3/kRv8AGj/hcHxf/wCiXf8AkRv8aAPoCivn/wD4XB8X&#10;/wDol3/kRv8AGj/hcHxf/wCiXf8AkRv8aAPoCivn/wD4XB8X/wDol3/kRv8AGj/hcHxf/wCiXf8A&#10;kRv8aAPoCivn/wD4XB8X/wDol3/kRv8AGj/hcHxf/wCiXf8AkRv8aAPoCivn/wD4XB8X/wDol3/k&#10;Rv8AGj/hcHxf/wCiXf8AkRv8aAPoCivn/wD4XB8X/wDol3/kRv8AGj/hcHxf/wCiXf8AkRv8aAPo&#10;Civn/wD4XB8X/wDol3/kRv8AGj/hcHxf/wCiXf8AkRv8aAPoCivn/wD4XB8X/wDol3/kRv8AGj/h&#10;cHxf/wCiXf8AkRv8aAPoCivn/wD4XB8X/wDol3/kRv8AGj/hcHxf/wCiXf8AkRv8aAPoCivn/wD4&#10;XB8X/wDol3/kRv8AGj/hcHxf/wCiXf8AkRv8aAPoCivn/wD4XB8X/wDol3/kRv8AGj/hcHxf/wCi&#10;Xf8AkRv8aAPoCivn/wD4XB8X/wDol3/kRv8AGj/hcHxf/wCiXf8AkRv8aAPoCivn/wD4XB8X/wDo&#10;l3/kRv8AGj/hcHxf/wCiXf8AkRv8aAPoCivn/wD4XB8X/wDol3/kRv8AGj/hcHxf/wCiXf8AkRv8&#10;aAPoCivn/wD4XB8X/wDol3/kRv8AGj/hcHxf/wCiXf8AkRv8aAPoCivn/wD4XB8X/wDol3/kRv8A&#10;Gj/hcHxf/wCiXf8AkRv8aAPoCivn/wD4XB8X/wDol3/kRv8AGj/hcHxf/wCiXf8AkRv8aAPoCivn&#10;/wD4XB8X/wDol3/kRv8AGj/hcHxf/wCiXf8AkRv8aAPoCivn/wD4XB8X/wDol3/kRv8AGj/hcHxf&#10;/wCiXf8AkRv8aAPoCivn/wD4XB8X/wDol3/kRv8AGj/hcHxf/wCiXf8AkRv8aAPoCivn/wD4XB8X&#10;/wDol3/kRv8AGj/hcHxf/wCiXf8AkRv8aAPoCivn/wD4XB8X/wDol3/kRv8AGj/hcHxf/wCiXf8A&#10;kRv8aAPoCivn/wD4XB8X/wDol3/kRv8AGj/hcHxf/wCiXf8AkRv8aAPoCivn/wD4XB8X/wDol3/k&#10;Rv8AGj/hcHxf/wCiXf8AkRv8aAPoCivn/wD4XB8X/wDol3/kRv8AGj/hcHxf/wCiXf8AkRv8aAPo&#10;Civn/wD4XB8X/wDol3/kRv8AGj/hcHxf/wCiXf8AkRv8aAPoCivn/wD4XB8X/wDol3/kRv8AGj/h&#10;cHxf/wCiXf8AkRv8aAPoCivn/wD4XB8X/wDol3/kRv8AGj/hcHxf/wCiXf8AkRv8aAPoCivn/wD4&#10;XB8X/wDol3/kRv8AGj/hcHxf/wCiXf8AkRv8aAPoCivn/wD4XB8X/wDol3/kRv8AGj/hcHxf/wCi&#10;Xf8AkRv8aAPoCivn/wD4XB8X/wDol3/kRv8AGj/hcHxf/wCiXf8AkRv8aAPoCivn/wD4XB8X/wDo&#10;l3/kRv8AGj/hcHxf/wCiXf8AkRv8aAPoCivn/wD4XB8X/wDol3/kRv8AGj/hcHxf/wCiXf8AkRv8&#10;aAPoCivn/wD4XB8X/wDol3/kRv8AGj/hcHxf/wCiXf8AkRv8aAPoCivn/wD4XB8X/wDol3/kRv8A&#10;Gj/hcHxf/wCiXf8AkRv8aAPoCivn/wD4XB8X/wDol3/kRv8AGj/hcHxf/wCiXf8AkRv8aAPoCivn&#10;/wD4XB8X/wDol3/kRv8AGj/hcHxf/wCiXf8AkRv8aAPoCivn/wD4XB8X/wDol3/kRv8AGj/hcHxf&#10;/wCiXf8AkRv8aAPoCivn/wD4XB8X/wDol3/kRv8AGj/hcHxf/wCiXf8AkRv8aAPoCivn/wD4XB8X&#10;/wDol3/kRv8AGj/hcHxf/wCiXf8AkRv8aAPoCivn/wD4XB8X/wDol3/kRv8AGj/hcHxf/wCiXf8A&#10;kRv8aAPoCivn/wD4XB8X/wDol3/kRv8AGj/hcHxf/wCiXf8AkRv8aAPoCivn/wD4XB8X/wDol3/k&#10;Rv8AGj/hcHxf/wCiXf8AkRv8aAPoCivn/wD4XB8X/wDol3/kRv8AGj/hcHxf/wCiXf8AkRv8aAPo&#10;Civn/wD4XB8X/wDol3/kRv8AGj/hcHxf/wCiXf8AkRv8aAPoCivn/wD4XB8X/wDol3/kRv8AGj/h&#10;cHxf/wCiXf8AkRv8aAPoCivn/wD4XB8X/wDol3/kRv8AGj/hcHxf/wCiXf8AkRv8aAPoCivn/wD4&#10;XB8X/wDol3/kRv8AGj/hcHxf/wCiXf8AkRv8aAPoCivn/wD4XB8X/wDol3/kRv8AGj/hcHxf/wCi&#10;Xf8AkRv8aAPoCivn/wD4XB8X/wDol3/kRv8AGj/hcHxf/wCiXf8AkRv8aAPoCivn/wD4XB8X/wDo&#10;l3/kRv8AGj/hcHxf/wCiXf8AkRv8aAPoCivn/wD4XB8X/wDol3/kRv8AGj/hcHxf/wCiXf8AkRv8&#10;aAPoCivn/wD4XB8X/wDol3/kRv8AGj/hcHxf/wCiXf8AkRv8aAPoCivn/wD4XB8X/wDol3/kRv8A&#10;Gj/hcHxf/wCiXf8AkRv8aAPoCivn/wD4XB8X/wDol3/kRv8AGj/hcHxf/wCiXf8AkRv8aAPoCivn&#10;/wD4XB8X/wDol3/kRv8AGj/hcHxf/wCiXf8AkRv8aAPoCivn/wD4XB8X/wDol3/kRv8AGj/hcHxf&#10;/wCiXf8AkRv8aAPoCivn/wD4XB8X/wDol3/kRv8AGj/hcHxf/wCiXf8AkRv8aAPoCivn/wD4XB8X&#10;/wDol3/kRv8AGj/hcHxf/wCiXf8AkRv8aAPoCivn/wD4XB8X/wDol3/kRv8AGj/hcHxf/wCiXf8A&#10;kRv8aAPoCivn/wD4XB8X/wDol3/kRv8AGj/hcHxf/wCiXf8AkRv8aAPoCivn/wD4XB8X/wDol3/k&#10;Rv8AGj/hcHxf/wCiXf8AkRv8aAPoCivn/wD4XB8X/wDol3/kRv8AGj/hcHxf/wCiXf8AkRv8aAPo&#10;Civn/wD4XB8X/wDol3/kRv8AGj/hcHxf/wCiXf8AkRv8aAPoCivn/wD4XB8X/wDol3/kRv8AGj/h&#10;cHxf/wCiXf8AkRv8aAPoCivn/wD4XB8X/wDol3/kRv8AGj/hcHxf/wCiXf8AkRv8aAPoCivn/wD4&#10;XB8X/wDol3/kRv8AGj/hcHxf/wCiXf8AkRv8aAPoCivn/wD4XB8X/wDol3/kRv8AGj/hcHxf/wCi&#10;Xf8AkRv8aAPoCivn/wD4XB8X/wDol3/kRv8AGj/hcHxf/wCiXf8AkRv8aAPoCivn/wD4XB8X/wDo&#10;l3/kRv8AGj/hcHxf/wCiXf8AkRv8aAPoCivn/wD4XB8X/wDol3/kRv8AGj/hcHxf/wCiXf8AkRv8&#10;aAPoCivn/wD4XB8X/wDol3/kRv8AGj/hcHxf/wCiXf8AkRv8aAPoCivn/wD4XB8X/wDol3/kRv8A&#10;Gj/hcHxf/wCiXf8AkRv8aAPoCivn/wD4XB8X/wDol3/kRv8AGj/hcHxf/wCiXf8AkRv8aAPoCivn&#10;/wD4XB8X/wDol3/kRv8AGj/hcHxf/wCiXf8AkRv8aAPoCivn/wD4XB8X/wDol3/kRv8AGj/hcHxf&#10;/wCiXf8AkRv8aAPoCivn/wD4XB8X/wDol3/kRv8AGj/hcHxf/wCiXf8AkRv8aAPoCivn/wD4XB8X&#10;/wDol3/kRv8AGj/hcHxf/wCiXf8AkRv8aAPoCivn/wD4XB8X/wDol3/kRv8AGj/hcHxf/wCiXf8A&#10;kRv8aAPoCivn/wD4XB8X/wDol3/kRv8AGj/hcHxf/wCiXf8AkRv8aAPoCivn/wD4XB8X/wDol3/k&#10;Rv8AGj/hcHxf/wCiXf8AkRv8aAPoCivn/wD4XB8X/wDol3/kRv8AGj/hcHxf/wCiXf8AkRv8aAPo&#10;Civn/wD4XB8X/wDol3/kRv8AGj/hcHxf/wCiXf8AkRv8aAPoCivn/wD4XB8X/wDol3/kRv8AGj/h&#10;cHxf/wCiXf8AkRv8aAPoCivn/wD4XB8X/wDol3/kRv8AGj/hcHxf/wCiXf8AkRv8aAPoCivn/wD4&#10;XB8X/wDol3/kRv8AGj/hcHxf/wCiXf8AkRv8aAPoCivn/wD4XB8X/wDol3/kRv8AGj/hcHxf/wCi&#10;Xf8AkRv8aAPoCivn/wD4XB8X/wDol3/kRv8AGj/hcHxf/wCiXf8AkRv8aAPoCivn/wD4XB8X/wDo&#10;l3/kRv8AGj/hcHxf/wCiXf8AkRv8aAPoCivn/wD4XB8X/wDol3/kRv8AGj/hcHxf/wCiXf8AkRv8&#10;aAPoCivn/wD4XB8X/wDol3/kRv8AGj/hcHxf/wCiXf8AkRv8aAPoCivn/wD4XB8X/wDol3/kRv8A&#10;Gj/hcHxf/wCiXf8AkRv8aAPoCivn/wD4XB8X/wDol3/kRv8AGj/hcHxf/wCiXf8AkRv8aAPoCivn&#10;/wD4XB8X/wDol3/kRv8AGj/hcHxf/wCiXf8AkRv8aAPoCivn/wD4XB8X/wDol3/kRv8AGj/hcHxf&#10;/wCiXf8AkRv8aAPoCivn/wD4XB8X/wDol3/kRv8AGj/hcHxf/wCiXf8AkRv8aAPoCivn/wD4XB8X&#10;/wDol3/kRv8AGj/hcHxf/wCiXf8AkRv8aAPoCivn/wD4XB8X/wDol3/kRv8AGj/hcHxf/wCiXf8A&#10;kRv8aAPoCivn/wD4XB8X/wDol3/kRv8AGj/hcHxf/wCiXf8AkRv8aAPoCivn/wD4XB8X/wDol3/k&#10;Rv8AGj/hcHxf/wCiXf8AkRv8aAPoCivn/wD4XB8X/wDol3/kRv8AGj/hcHxf/wCiXf8AkRv8aAPo&#10;Civn/wD4XB8X/wDol3/kRv8AGj/hcHxf/wCiXf8AkRv8aAPoCivn/wD4XB8X/wDol3/kRv8AGj/h&#10;cHxf/wCiXf8AkRv8aAPoCivn/wD4XB8X/wDol3/kRv8AGj/hcHxf/wCiXf8AkRv8aAPoCivn/wD4&#10;XB8X/wDol3/kRv8AGj/hcHxf/wCiXf8AkRv8aAPoCivn/wD4XB8X/wDol3/kRv8AGj/hcHxf/wCi&#10;Xf8AkRv8aAPoCivn/wD4XB8X/wDol3/kRv8AGj/hcHxf/wCiXf8AkRv8aAPoCivn/wD4XB8X/wDo&#10;l3/kRv8AGj/hcHxf/wCiXf8AkRv8aAPoCivn/wD4XB8X/wDol3/kRv8AGj/hcHxf/wCiXf8AkRv8&#10;aAPoCivn/wD4XB8X/wDol3/kRv8AGj/hcHxf/wCiXf8AkRv8aAPoCivn/wD4XB8X/wDol3/kRv8A&#10;Gj/hcHxf/wCiXf8AkRv8aAPoCivn/wD4XB8X/wDol3/kRv8AGj/hcHxf/wCiXf8AkRv8aAPoCivn&#10;/wD4XB8X/wDol3/kRv8AGvUPhf4k8R+KNAuLrxRoP/CO36XTRJa7id0YRCH59SWH/AaAOw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Vf+Chnx0+JvwF+G&#10;PhvWPhbp/wDaOsXmsC0uo/7Na+xB5MjZ2LyPmVeffHevqqigD8N4f+CtX7SFxqKafE+hyX7yiBLV&#10;NEzK0hO0IF3ZLZ4x1zX3/wDAL9pH4peLv2G/iV8TPGlnHpvjnQbPWbmyjm01rVB9msxLCzRN1G/O&#10;fXpX5RfC3/lIB4R/7KdZ/wDp1Sv3R/ax/wCTWfjJ/wBiZrP/AKQzUAfklov/AAVe/aX8SXws9Jj0&#10;fVLwqWFvZaCZpCo6napJwK6XQf8AgsJ8dPAmvR2njfwhoOpxIQ09lcWM+nXZU8ja28hfqY2ri/8A&#10;gkH/AMnjWX/YEvv/AEFK/Vf9tb9n3w1+0B8A/FWn6zYQPq+m6dcX+j6kUAms7mONnQh+uxioV16F&#10;Se4BABp/st/tWeC/2sPAr+IPCkk1rd2jiHUtHvMC5spCMgNjhkYAlXHBwehBA9nr8Gv+CUfxF1Dw&#10;T+2L4b0q3lk/s7xNbXWmXsKt8rAQPNG2M4JWSJeeoDNjrg+pf8FSf+Fo/wDDVl5/wiX/AAl39kf2&#10;RZ4/sX7V9n37W3f6v5c9M96AP2Torifgh9r/AOFL+APt3nfbv+Ef0/z/ALRnzPM+zR7t+ed2c5zz&#10;mu2oAKKKKACiiigAooooAKKKKACiiigAooooAKKKKACiiigAooooAKKKKACiiigAooooAKKKKACi&#10;iigAooooAKKKKACiiigAr5m/au+Mfx18HeKvD3hP4I/Dez8X6hqdpJdXer6puFpYAOECsd8aBjkk&#10;bpMnBwpwa+maKAPzY+IP7UH7ZP7K+n23jD4peCfCfibwP50cV8+ksFe13MAoLxvmMsSFDMjpkgdS&#10;M/a9t8crTxV+zfc/FjwZp03iKKTw7PrmnaUoPnXMscDuLUhQx3+YhjIUH5s4Brwr/gqp8XdF+Hv7&#10;KGv+HruWOTXfFzR6bpticM77ZUkmlx/dRF+92ZkHUivT/wBhj4X6n8HP2Tfhx4V1mGS21a3sHurq&#10;3mGHgkuZ5LlomGOGQzbSOxU9aAPnK1+IX7f3xAszrWm+AvBfgqyZfMt9L1EqLmRSOAweZmVuMYYR&#10;9eg7dr+xj+3H4n+MHxM8RfCH4s+E4fB/xP0OJ5WSzDLBcrGVEi7GZtrgOjAqzK6kspAAz6j+0z+2&#10;z8OP2UbvTrLxqdVk1DUrWS6s7XTLPzjKqNtI3FlVTk9yK+c/2GPBt5+0B+0z49/an1W80ixg1aIa&#10;fpfh3TNTivbm2j8qKJXu/LJET+TAnyNhizMSqgLuAND9tL9qX42fD/8Aay8D/CP4TTaGsviTRLe6&#10;ij1e1Dg3L3F2hzIT8q7IF7dc+tH/ABsJ/wCqd/8AjleS/wDBQPx5L8Lv+Ck/wi8Xx6HqHiQaL4Zt&#10;Lt9N0uMvcTKLzUFwowf7wr23wR/wVu+Geq+MrXw3428L+J/hrc3LKq3euW6/Z4t2AplIIdFJ/i2F&#10;RjJIGSAD3Lx1/wAL7/4Zx0T/AIRX+wP+FyeVa/2j9r2/YPMx/pGztjP3a+ev+NhP/VO//HK+9oZo&#10;7mGOaGRZYpFDpIhBVlIyCCOoIrhvjr8XtI+A3wk8T+O9bZfsWjWbTrCWCm4mPyxQqT/E7lVH+9QB&#10;8S/Az9qL9oxf23PDnwV+J1z4YvIntbi81iLw/ahzaoLOaWEPKD8h3iE4x0kUfxV3fxS/bG+JvxC/&#10;aA1n4K/s7+HNG1LW9BVjrvifxG7/AGKyZSFdFVCOVdghJ3EtuAQhS1Y//BLn4S61qOjeLf2gfHat&#10;ceNPiHdSSW80ybWjsfM3FkB5VZJBwOmyKLHBrxT4leIPEv8AwTi/bg8UeNrWytPG/hL4mTXN/Po9&#10;rdoNTjEkzTyFYhl18uQybWKlGTKlg2SoB6x42/a0/aM/Y317w/c/HzQPCfiz4f6vdC0fX/B3nJLa&#10;yEFsYcLkhQzBDGNwQ4fg19/afqFtq2n219ZzLcWlzEs0MyHKujAFWHsQQa/Lz9pT9pPQP+Ck0Pw/&#10;+CnwnaWyuNS1GPWNZv8AxAI7QWEUSuhiVWf99IPNL7Yi2QowSN5X9N/C3h218I+GdI0KxDCx0uzh&#10;soN5y3lxoEXJ9cKKANS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s/WvEWleHII5tW1Oz0uGRtiSXtwkKs2M4BYjJxWhXzL+3n+yXqv7X3w58P+GtJ1+z8PTa&#10;Zqw1F7i9heVXUQyR7QFPXL5/CgD8bPhjqFrD+3j4TvpLmGOyT4lWkzXLSARiMaohLlum3HOemK/c&#10;r9prXNN8QfsnfGW60vULXUrYeDtaQzWcyypuFjLkblJGeRx71+c3/DkHxn/0U3Qf/BfN/jX2X8A/&#10;2L9Y+D37Hfj34MXfiSx1HUvElvqsMWqQwOsMJu7UQKWUnJ2kZOOooA/NP/gkzrWn6D+13ZXep39r&#10;p1qNFvl8+7mWJMlVwNzEDNfpF+3D+298PPg98GfE+l6X4n0zXfG+safNYadpemXKXLxPKhTz5dhI&#10;REDFvmxuK4GecfH3/DkHxn/0U3Qf/BfN/jXT+Cv+CHxXUIZfF3xT32Kn97a6LpW2VxnosskhCnHc&#10;xt9KAPDv+CRfwX1Lx9+09a+M/s0g0DwbbTXM9zgiNrmaJ4YYs/3sO8mPSLnrg/pv8df2/wD4Rfs6&#10;ePpPB/jO/wBUt9ajt47opaae8yeXICVO4Hrwa9X+DfwW8IfAPwLZ+EfBOkR6To9uS5UEvLPI33pZ&#10;XPLucDk9gAMAAD4z/bU/4Jn+I/2pvjfceOtM8a6XoVrJYW9mLS7tJJHBjBBbKnGDmgD7x8L+IrPx&#10;f4a0nXdOZ30/VLSG+tmkXaxikQOhI7HDDitOuc+G/heXwP8ADvwv4cnnS6m0fSrXT3njBCyNFCsZ&#10;YA9ASufxro6ACiiigAooooAKKKKACiiigAooooAKKKKACiiigAooooAKKKKACiiigAooooAKKKKA&#10;CiiigAooooAKKKKACiiigAooooAK8p/aQ/aU8Gfsu/D2bxV4wvGUMTFYaZb4N1fzYz5cSk/iWPCj&#10;qegPq1fE37Z/7CPjT9pT44eF/iB4Y8d6d4YOgaXDaW1vf2bXPl3CXE0pnVTlAcSRjpnMYPYYAOY/&#10;Zp/Zp8bftHfFyD9ov9oK0MFwpWTwn4KnXMWnwAlopJEYfLt3blUgMX+dsHAr79mmjt1DSyLGpZUD&#10;OQBuYgKPqSQB7mvgn/hkP9rv/o6X/wAkW/wr2Dwv+y7448Ufs0+Mvhf8YPibdeMNT1+8aSPxDZRC&#10;OW0twLdo41DDBxJC7fSQ8jrQB9AeIPBfh7xZj+29C0zWcIYx/aFnHPhD1X51PB9K/NX4eaHpHwb/&#10;AOCwR8JfDOOPSPC2qaZL/bmj6aMWkDf2fJPs2L8qASrAwHRTJgYBxXfQfsFftJeF7I6J4c/as1ge&#10;H8bE+2QTi4iT+6h85yuB02uv4V7b+yH+wz4a/ZXn1bX5tZu/GvxA1pSuoeJdSTbIVZg7pGpZioZw&#10;GYszMxAyeAKAPpGNLd7qWVFia4UCKR1A3gD5gpPX+LOD/ez3r4w/4K6aX4WuP2QNVvtagtTr1vqN&#10;kuhTyBRKtw06+aqE84MAnJUf3QT0qx8ev2DvG3jb42a98U/hl8bda+HGu60LY3unQxubWVobeOBM&#10;mOVcjbEpKuj8k/SuS0X/AIJm+KPiP440rX/2gfjJqnxPsdLbfbaDHG8VsxyOGZnIVTgbgiKWxy3F&#10;AH0l+xb/AGn/AMMmfCX+1/M+2/8ACN2X+u+95flDys/9s9lfIP7c3iC8/a7/AGqvAX7Mfhq6lGia&#10;ZdLqviy6tzxFhN5GemY4GOM8GSdVPK1+jV5bz2ujTwaRHawXMduyWccykQI4XEYYLyEBxkDt0r5n&#10;/Y0/Yzu/2c9e8d+MvF/iG38ZfELxbeNLdazDA0YSFm8x0AY5y8pLNjg7Ix/DQB9MaLotj4b0aw0n&#10;TLWOx02wt47W1tYRhIYkUKiKOwCgAfSvzf8A+CaOpQfFT9qj9oLxt40Zbr4j214kFnDeYaWwtTNO&#10;kqQ56KuyCLgDaoAz85FfpbXxj8cv+Cdr+Jvi9c/Fn4Q/EG/+E/j68ZpL6S1iMtreOw+diqspQuQC&#10;+d6sRkrkkkA89/4KxfATwDofwaf4s6Vptt4Y+Iem6raC31bS/wDRZrxnkAKvsI3OoHmK/wB9fK4O&#10;M19jfs0eLNY8dfs8/DbxF4gdpdb1Tw9Y3d5M6bTLK8CM0hH+0Tu9OeK+WrP/AIJy+Mvix4w0jWf2&#10;h/jNqHxM0vSX8y28O2dr9ktHb1cggAHADbUDMON+BX3Va2sNjaw21tDHb28KLHFDEoVEUDAVQOAA&#10;BgAUAS0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V5Z+&#10;0x8fNP8A2Z/hDqvj/VNLutZstPlgiezs3VJG82VYwQW44LA/hQB6nRXwT8IP+Cvvw7+KfxM8O+EL&#10;nwprHhpdau1so9Tvp4nhilfiMOF5AZ9q56Ddk8Amvqz9o7432H7OPwZ8Q/ETU9NuNXsdG+z+ZZ2j&#10;qksnnXEUAwW44MoP0BoA9Kor5s/Y3/be0H9sn/hL/wCxPDeo+Hv+Ec+x+d/aE0cnnfaPP27dnTHk&#10;HOf7wr6ToAKKKKACiiigAooooAKKKKACiiigAooooAKKKKACiiigAooooAKKKKACiiigAooooAKK&#10;KKACiiigAooooAKKKKACiiigAooooAKKKKACiivnb4eftnaJ44/ai8W/A268O6hoHiPQo5pY7u7m&#10;jaG+VDGVMYXkF4pBKAf4Qe9AH0TRRXz7rH7Ymi2X7WumfAPT/D2oavr9xardXmpQyxrb2IMLzkSA&#10;/NxGEPuZVFAH0FRRRQAUUUUAFFFFABRXxz+0F/wUi0X4DfGzUPhn/wAK88ReLNZtIIZ9+jsj+Ysk&#10;Ql+VMFuAefpXG2f/AAWA8A6XqltZ+NPhz458GJcNhbi7so3VV/vFS6sR1+6rH2NAH3xRXJ/DH4q+&#10;E/jN4Ps/FHgvXLXX9Duh8lzbMflYdUdSAyOO6sAR6V5F4Y/bN0TxP+1rr3wGi8O6hDrGkwvPJqzy&#10;obdwsMcuAv3s4kA/A0AfRNFfO3xw/bO0P4HfHz4dfCy/8O6hqWo+NJrSG3v7aVFitzPdfZlLg8nD&#10;fMcdqoftkftZar+zHrHwvstN0Cz1tfF+rtpszXUzxm3UNCNy7Ryf3p4PpQB9MUUUUAFFFFABRXgH&#10;xe/a/wBG+EH7Qnw9+E17oF9qGpeMvJ+z6hBKiw2/mTNEN6nk4K549a9/oAKK+fvGH7YGjeD/ANq7&#10;wt8C5vD99caxr9ot5FqscqC3iUpM2GU/MT+4bp/eFfQNABRRRQAUUUUAFFFFABRXjX7Vv7S+l/so&#10;/C+Pxtq+jXmuWj6hDp/2WykRJN0iuwbLcYGw/nXoHwz8cQfE34b+FPGFrbSWVr4g0m01aK2mILxJ&#10;PCkqoxHBIDgHHpQB0t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IP/BV7/kyPxj/ANfmnf8ApZFX19XyD/wVe/5Mj8Y/&#10;9fmnf+lkVAH4eWXw81u++Heo+N7W3Muh6ZqMGm3c0eS0EsyO8Rb0VvKcbvUAdxX6Z+NP2oB+0x/w&#10;SU8fTandCbxl4d/snS9aVmG+VhqVp5VyRjpKgJPbesgHSuf/AOCTvwr0X43fAP4+eB/EMXmaVrT2&#10;NtIwGWhby5zHKv8AtI4Vx7qK+EvHOm+Mv2cvFHxL+FuoubV7rZpGr25B2XEcNzDdQSoM9zFG6t/c&#10;kP8AeNAH6D/8EMf+a2f9wT/2/q74o/bq/aw+JHxM8Z+H/hL8NLG+0bw9q91pn2+10ie4z5MzIPMn&#10;kkEQchc7QAee/WsP/gifrln4Z0P4+6xqMv2fT9PttIu7mYjOyKNdQd2/AAmuQ1T/AIKP/tDftHfE&#10;w+DfgJodt4ZtriSZtP06xsraa8eIEs0k8s+YoycliVCgE/eJ5IBr2v8AwVW+P/wP8eRaF8ZPh7YF&#10;AEluLGawm02/8ksR5kTFijLw2DsIJXG4YNfon8TP2jLTRP2U9W+M3hCGLWLRdCXWtOhvQyLKrKpV&#10;ZADlSN2CAcggivxV/bg8J/Hrw34p8My/HvVl1XXLyylbT8XEEphhWTDL+5UKuW5wM9frX6I/DP8A&#10;aW039mX/AIJc/DvxlrGmr4gupbc6Zpumzn93c3LXFwY1ckHCKkTMeM4jwOcUAeO2P7Y37dfj7Qx4&#10;l0D4VRw6JIu+H7H4amIlXqGjWWRpJBg8Fcg11f7Jf/BWTxD44+LGlfDz4ueG9P0q51S8GmW+raXF&#10;Lbtb3bOESK4hkZsZc7CwK7TjK4yR5R8Of2mP24P2yLzVLz4b3lvpui2cojuG021srS0t3K5CCa4D&#10;SM2CDtDsRkEgcGvkyfT/ABZ4Z/a8trTxle/avGln4xgGqXkcgfzLsXamRwwABJbJyBQB+rX/AAU8&#10;/a++IX7Kf/Ctf+EDn06H+3v7S+2/2hZifPkfZPL25Ix/rnz68elfLr/8Fevi9qHwjso9D8KWt94p&#10;szLJrviWbT3ezgQyN5SxxRthfk2ZeRuTkBf4q7b/AILnf80T/wC43/7YV71/wTQ0+1uP+Ce2nwy2&#10;0MsN0NYE8bxgrMDPMpDj+LKgDnsMUAfPXwI/4LPajb+H9fg+KvhqLVtZt4BLo0vh6IwfbZSyr5Ey&#10;szBD8xbzF4wpG0tjd59q/wDwWA+PPh3x8ZNW8J6DpmmrIHbw7eafPDKIScgeYzhwxX+PGM87ccV4&#10;5/wTAtobr9uj4YpPEkyB9RkCyKGAZdNumVue4YAg9iAa+k/+C4Wn28fjf4U3yxKLqbTr+GSTHLIk&#10;sJUfgZH/AO+jQB+gusfH+PxN+x9r/wAYvBuIn/4Q++1/T0u1D+TPFaySBJADglJEKsM87TXx1/wT&#10;s/b4+K/7S3x9ufCXjS50mXR49FuL8LY2AhfzUkhVfmyeMO3H0r3b/gnZa6b4o/4J3+CbHxMkF3ol&#10;3YatZ38d4QsL2v267jdHPAC+XkE+lenfB/4J/Ab4feLH1T4b6H4V07xC1s8LTaNcI85hJUsMBz8u&#10;QueOwoA9sooooAKKKKACiiigAooooAKKKKACiiigAooooAKKKKACiiigAooooAKKKKACiiigAooo&#10;oAKKKKACvzM/4KGWz/s3ftk/Bb9oKxiaHT7iddN1uSIY3CL5JN2OS0lrNIg68QD8f0zr5q/4KKfB&#10;tvjV+yX4z062g+0ato8S67p6gZbzbbLOFHctCZkGO7/hQB9EXus2On6PPq1xdRR6bBA11JdbsosS&#10;ruL5HbaM5r88P+CX+lXfxn+Mfxt/aK1eBlbXNSk0rSvMHMcTOs0iD/cjFogP+ywz1rkfFX7YX2z/&#10;AIJH2FwL7Piq/RfAEvz5fcgxIzY5JayUEk95RnOefsz9l34f2P7Kf7IPhyw1s/Yxoeiy6zrkmMlJ&#10;WVrm5z0zsyyj2QUAeGax42/by8YeItWbw/4L8E+FNBhu5Y7F9RZPNuIVchHYGeRgSuDyqfSp/gR+&#10;2f8AFrw7+0VpXwQ/aF8H6boniHWoDNo+taM37mf5XKbwHdWDmORQylSrAKU5JHC/Dn44ftZ/tzNq&#10;viH4Xah4d+EPw3gu5LO2vtQt0ubu42jlQXjl3OAy5ZVjUE4DEqa8g+IXw6+Jvwz/AOChX7Pdv8Tv&#10;iMfiLrl5eWc8N6lqLZbaE3br5KgYyCQW6D7xFAH0h+2P+3J45/Zt/a48E+DdI0dvE3hbUtAjv59C&#10;0+z8zUL26kmvIo44n5KgvFCOFYgbiATxXDfEj9p79uD4Y6HcfErxB8LfDWleBrUrNdaSCk81tblg&#10;AZdlwZQcEZbGFPJVQMVs/tEf8pgvgJ/2LC/+harX13+1tEk37K/xjWRFdR4O1hgGGRkWUpB+oIB/&#10;CgDW/Z/+M2l/tB/B3wv8QNHia3tdZtfMe1ZtzW8ysY5oicDOyRHXOBkAHHNehV8g/wDBKH/kyPwd&#10;/wBfmo/+lktfX1AH5tf85sf+4H/7iq/Q7xV4R0Px1oN1oviLSLLXNIul2T2OoQLNDIPdWBFfnj/z&#10;mx/7gf8A7iq/SWgD8tvhLpL/ALBv/BSaL4W6Jezf8K1+IdrHPbafczFhbmQSi3IJ+8yTwyQgk5KS&#10;c5Ir6N8F/tNeNtd/4KPePfgvdTWJ8E6LosV/axpbAXAla2spDukzyN1xJxj09K8I/aEuj8Xf+CuH&#10;wi8P6EyXLeELS1m1KSMbvIaJp7yQOc8Dy2hA9GfHU4roPhn/AMpovi1/2LEH/pDplAFLxp+0h+1J&#10;8D/2jvhJ4M+IOo+DZ9D8ceI7exjXSLQySi0a8hikDMwXa+yYYIzzmtH/AIKzf8jX+zh/2NT/APoy&#10;1qP/AIKK/wDJ537H/wD2M8H/AKcbGqP/AAWMk1OOf4CvosaTawuv3Jso5MbWnzbeWDkgYLY6kUAe&#10;8ftoftiz/A7+yPAHw/09fFXxl8UMsGkaPFiQWgY4E8y56E52qcA7WJIVTn274K6b4+034e6cPiZr&#10;NhrPjGZfNvW0u2EFrbsQP3MY6sF6Fz945OAMCvzn/Yr1h/gP+29418K/H/T4ZPjD4mZZNK8ZXEhk&#10;hn8wEmKBiAqrKMKjKFwYzFgfdr9U6ACiiigD8xv+CgXijSvBX/BRD9nfXtcvotM0fToLW5u7yc4j&#10;hjW+lLMx9AK+vP8Ahvb9nv8A6Kz4d/7/ALf/ABNfIf8AwUC8L6V41/4KIfs76DrljFqej6jBa213&#10;ZzjMc0bX0oZWHoRX15/wwT+z3/0Sbw7/AN+G/wDiqAPirxN8VfCPxi/4K4fCLXfBev2fiPR10sWz&#10;Xli5aMSrBfFkzjqAy/nX1Z+1Z+2BrXwu8baF8KvhX4WXx58YNei8+306ZitrYQYb99OQVz91jt3K&#10;AqlmYDaG+U/E3wq8I/B3/grh8ItC8F6BZ+HNHbSxctZ2KFYzK0F8GfGepCr+VY66H8VfHv8AwVP+&#10;M1n8PfHdl8PfFcemkLqOoadFfLJZotiqwpHKjhWZfLfcADhGHAJFAHsfjr4yfts/s+eHbjx54z8N&#10;eA/GPhKxH2jVdO0VpEuLS36swbIIC55YCXaBkjAJrs/2p/23NS8P/sW+FvjT8Kp7WN9c1C1gVdRg&#10;E4hVlmE0LLnG9JIihIPVTVHxH+zP+2B4t8PapoerftI6DeaVqdrLZXdu3hOzUSwyIUdMrACMqxGQ&#10;Qea8H/bC/Z71P9mD/gmlo/gLVtat9euLTxjHcLdWsbJGFlE7hQrHIwSfxNAHoy/tPftifHXw7ZeI&#10;/hD8JrDRvCa2sckV94iMKXeqvsBaSOOWZAI2PK7VI9JD0Hs/7Bn7ZGpftRaL4p0XxhokHhz4heE7&#10;lbbVLK2V0jkViyhwjklGDxyKyEnBAOfmwPoX4W/8ky8I/wDYHs//AESlfCv7C8McH/BQT9qxYo1j&#10;U38jFVAA3G8kJP1JJJ9zQBS8S/8ABQH4v+H/ANrD4ofC3w34KHxEurKQ2nhvSbG28vyZMxFprqUH&#10;PlKrNn7oyRll61k+Lv20v2r/ANlvXtC1746fD/QH8BatdpbTHSDGXty2WKRyRzviQKrMFkBDBSA3&#10;Ujpv2S/+Uon7Sf8A15H/ANHW1d3/AMFeIY5P2NdSZ0V2j1mwZCwyVO9hkehwSPoTQB3f7dX7RGv/&#10;AAP/AGYX+IngC7s5L2W6sha3F1B50UkEx+9tOOqkEVv+Of2ptG+CX7K/h/4reOHM9xfaRYypZ2gC&#10;PfX09usghjB4XJ3nP8Kqx5xivmr9vb/lF34N/wCvLw9/6Jjryr/goldas3wR/Y90+yu4tPs7i1gk&#10;e8uEDxQXC21isLurfKQBJKSCCMA/iAe3ab48/bu+JOjx+LtE8KeAvCGlXSfabLw3qxc3rQnlFkLN&#10;w5GPvGPryq9B65+xh+15fftFx+K/C/jLw7H4O+J3g+5+y61o8TsYm+Zl82IMSQA6spXc+PlO4hxX&#10;D/8ACiP20P8Ao5rQf/CRsv8A5Hq5+yv+xp8Rfg7+0b4u+LPxA+IeneNNT8SaQ9heCx0/7GZJjLbs&#10;kpRAsYwkBXhR97Pc5APsa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Zf+Cjnw38TfFj9k7xP4a8I6Pca9rt1dWLw2NqAZHVLm&#10;N2IyQOFBP4V9NUUAfn//AMEkfgP4/wDgb4a+JFv488LX3hibUbuxktEvQoMyokwYjBPQsv51lf8A&#10;BVL9iTXvjZJ4f+Inw70OTWPFlsBpmq6fa7RJdW3LRTAEgFozuU85KuvZK/RWigD81v8Aglx+yz47&#10;+HvhP45eH/iV4V1LwrZ+KrKwsIWudqtNH5d8kxQgnlRMnX+8K+atB/Y0/ap/Y9+N5174c+GpNfms&#10;/Nis9a05Ibm2vLZ/lIkidtyEjGVIBBHyk4DV+31FAH4kftQfsz/tg/HrUvDfirx74Zm8R6lPayJB&#10;pekRwqukwhxiOQIQodzlvvOcYyR90fWt/wDsW+K/jJ/wTR8C/DC+gbw3498PudUtbHUW2L9pSW5U&#10;RSkZwHinfB7EqTxmv0CooA/F79nP4b/twfszx6t4R8C+BptPstXuw8zahBZz28M+0J56ys5UDaF5&#10;JK/KODXF3n7EP7R4/aSi17xH4Q1PxNcDxLDe6j4itVQ290wuFeWdM7TsPJHyrx2HSv3VooA/Oz/g&#10;rt+z/wDET46f8Ko/4QLwnf8Aij+y/wC1vtv2IKfI837H5e7JH3vLfH+6a9p/YG+GPir4Y/sXaX4U&#10;8U6JdaL4ii/tPfp1yB5g8yeVk6EjkMD+NfVVFAH4x/8ABPf9j74zfC39r7wD4o8V/D7VtD0Cx/tD&#10;7Tf3Sp5cW/T7mNM4Ynl3VfqRXvP/AAVu/Z3+JHxy8QfDWbwH4R1DxPFptrfpdtZBSIWd4CgOSOu1&#10;vyr9I6KAPjH4DfB/xn4Z/wCCXWp/DvVPD13ZeNZPC3iSyTRZAvnmaeW+MKdcZcSx45/iFfMv/BLn&#10;9lf4s/Bn9pS71/xt4G1Tw7o76BdWq3l4qbDK0sBVOGPJCt+VfrRRQAUUUUAFFFFABRRRQAUUUUAF&#10;FFFABRRRQAUUUUAFFFFABRRRQAUUUUAFFFFABRRRQAUUUUAFFFFABTZI0mjaORVdGBVlYZBB6gin&#10;UUAfjt4C/wCCevxK079r7TvCeoaFqC/A/SfFs2uQXzMv2OSBQJIwRnJZ0ihgPHBLYxya/Wvx74Ps&#10;viF4F8ReFdRLDT9c0250y5Kfe8qaJo3x74Y1vUUAfl98DdJ/a5/Yh07VPhloPwp074m+GPt8lzpe&#10;rw3SxoN+ATu8wFUJAbbIoIJb5iMVV139nv8AaX8XftnfBb4kfEnTYNaFveWtxeR+H4lGn+HrdLlj&#10;9n3lsuwGXZvm+/jcwAr9S6KAPiD43fBfxv4i/wCCnHwb+IOm+HLy88GaRoAtb/WYwvk28u7Ufkbn&#10;Of30Xb+MV9NftH+H9R8Wfs8/FHQ9HtJL/VtT8LapZWdpFjfNNJaSpGi57szAD616LRQB8y/8E4/h&#10;v4m+E/7J3hjw14u0e40HXbW6vnmsboASIr3MjqTgkcqQfxr6aoooA/Mv9oLwN8cPh7/wUO1D4x/D&#10;74V3vjnTYdNhtYG3hIJS1kIX+YNnKknt1FdRrfxu/bq+KVs2j+GPgzpHw6+0/un1q/uI3kts9XXz&#10;ZdvGR/yyc8cCv0MooA+V/wBib9iWL9mWHWfFXijWf+Ev+KfiTc2ra4zM6xhn8x4omf5m3P8AM8jY&#10;LkLwMVxHgH4L+N9L/wCCqXxI+I114cvIPA+paBFa2mtsF8iaUWlghQc5zuikHT+E19v1518f1+JT&#10;fC/Uv+FStpa+ORJCbP8AtjH2Yp5i+aGz32bse+KAPi7/AIKKSo37aX7IEYdTIvia3YpnkA6jZYJH&#10;ocH8jXd/8FIfgz42+LXiL4Fz+EPDl5r8OieIXu9Re1CkW0W+3O9skcYRunpWL8Hf2NPjJ8Qf2jND&#10;+Mv7RfinSdQvfDaj+xdA0XBijkUsULYRVVVZi/BZmYLuYBcH71oA+X/29v2Qbf8Aak+GIn0YJY/E&#10;Xw8Gu9B1FTsZ2HzNbO/ZXwMHPyuFbpuB86039pP4seAf2D/Hmu/Fbw3qfg/4jeGdKNhaateIoGoz&#10;S4gtrlcEjzQ7pvXuRuHDYH3LXzF+318AvGn7THw38L+BPCsltaaZc+ILa6168nnEbRWSBgdikHed&#10;zh8esY9aAKn/AATfvPiN4o/ZzsvGXxL8T6h4j1fxJcveWS35GbayU+XEAAAPnKvJnurp6V9UVn+H&#10;9BsfC2g6boumW62um6dbRWdrAn3Y4o0CIo9goA/CtCgD4S/aw+CPjrxv+3x8A/GeheGb3U/C2hfZ&#10;f7S1SEL5VrtvJHbdk54Ug8DvX3bRRQB8IfFr4I+O9c/4Ki/DL4iWHhm9uvBWm6UkF5rSBfIhkEV4&#10;Np5z1kTt/EKvfthfsd/ELVvjRo/x8+A+p2un/EnT4livtLunWNNSVE8tSGf5CxjxEySEKVCkMpXn&#10;7hooA/P3/hpT9uDVLJNHs/2dtGstfKiOTVLi6AtA3QuqtchR1BH7xhx3qD9rP4H/AB4+JX7COjeG&#10;fE9uvjv4qP4kTUL+PRNhRIS1wUVflRQER41OBjPc9T+hNFAHP/D2xuNL8A+GbK7iaC6t9MtoZYm6&#10;o6xKGU+4INfIn7I/wZ8beBv21P2ivFmveHLzTPDniC7Z9L1GcL5d2v2lmymDn7pB5r7booA+JP2b&#10;vgz428Jf8FBvjv421jw5eWHhTXLQppuqyhfKuW82A4XnPRW6jtXY/wDBS74YeKvi9+y3qPh3wbol&#10;z4g1uTU7OZLK0ALlEclm5IGAK+qqKAPiT9sb4M+NvH3/AAT58LeCfD3hy81XxXbWmiJNpUAXzUaG&#10;JBKDk4+Ug55rr/jT+x+n7S37HfgvwDqsn/CP+LNF0nT5rC6uFLCzvYrZY3jlC8lGBdGAzg4bBKgV&#10;9WUUAfnP4N+LH7cPwM0G28H658H9P+Ji6fGLay8QW96rPNGowpldJPn4wMuiOcEtk5Ne8/srT/tN&#10;eKfHGs+KPjfaaJ4V8OS6f9n0zwrpbozxTGVW85yrSZ+QFfmlJGfuLzX0/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XOfED&#10;4jeGvhV4XufEfi7WbbQNDt2RJr68YrGjOwVQTjuxA/Gujr5B/wCCr3/JkfjH/r807/0sioA98+Fn&#10;7Qfw5+N1xqMHgTxfpviiXT1R7tbCQsYVckIWyB1Kt+Rr0KvyX/4Ic/8AIz/Fz/rz03/0O4r9aKAC&#10;ivB/2mP21fhh+ynb28fjDU57nXbqLzrbQdKiE17LHkjeQWVY0yCAzsucHGcGvmPR/wDgth8L7zWI&#10;4NR8EeKtP0532/bENvMyAnAZow44xycEnjgGgD9FKK5f4Z/Ezwz8YPBOmeLfCGrQ61oGpR+Zb3cO&#10;RnBIZWUgMrKQQVYAgggivk341f8ABWz4M/CnxFc6HpEeqePb+2cxzXGiLGLJGHVRM7DefdFZeOtA&#10;H21WJ4z8aaF8O/DN/wCIvE2rWuiaHYR+Zc315IEjjXIAyT3JIAA5JIA5NfIPwL/4KyfCH4xeLLLw&#10;1qVrq3gfVL6VYLSXV1je0lkY4VPNRjsJOOXVV5+9XzJ/wV//AGqofE2tT/Ayy069spvDuqWuoahf&#10;NKvk3geyWWNAoOcL9p5DcZUHsKAPq29/4K0fs5WuoPbR+JNWu4lfb9qh0a48ojP3huUNj/gOa9U1&#10;H9uD4F6LNFBqfxK0bS7uS3huvst47Ryok0SyxllK5BKOpwfWvxw/Zj+On7PXwt8Bz2PxI+DNz8Qv&#10;FE928ranJcJ5SQ4ASNEZhjGGJOMkt1wBjyL9o74maN8YPjN4h8WeHdHk8P6FffZ47LS5mDNbRQ20&#10;UKpkcYAj49sUAf0v18I+G/8AgrN4P8SfG7S/hrH4E1yG/v8AxFF4dW+a5hMSyPci3EhHXaCc464r&#10;b/Zl/wCCnvhX9pr4vaZ4A0rwXrGjXt9DPMt5eXETxqIomkIIXnkLivCfh1+0h+zN4i/al0Xwxpv7&#10;P40/xlJ4qW2g19njPlXq3Py3P3s8SLvoA+yf2wP2wNG/Y/8ADOga1rWgX+vw6xePZxx2EqI0bKm/&#10;J3dRirH7If7Wmj/te+CdZ8S6NoV9oFvpmo/2c8N9Kju7eUkm4FeMYcD8K+U/2wP2+/gtH8SNY+G3&#10;xJ+D1745PhW/aOOWaaLyfMKDLoCQRkHHNe9f8E8/ih8Mvip8MfEmo/C34ff8K60e31g291YblPnz&#10;+TG3m/KSPusq/wDAaAPqqvCv2if20Phn+y5rGj6Z47vNRtbrVYHubYWVk1wCittOSOhya8g+P3/B&#10;Vz4S/BHxle+FbGz1Txvq9hKYL2TR/LW1t5FOGj812G9weDsBAIIJyCB+dH/BRL9rfwj+11r3gTXP&#10;CtlqmmNpmn3Fre2eqRIrxu0oZSrIzKykd8g+oFAH7ffCf4oaF8aPh7ovjXwzLNNoWrxtLayXERik&#10;Kq7IcqenKmutr5b/AGBtaTw3+wL4A1aSNpo7DRry6aNTgsEnnYge5xXIfsy/8FPfCv7TXxe0zwBp&#10;XgvWNGvb6GeZby8uInjURRNIQQvPIXFAH2nRRRQAUUUUAFFFFABRRRQAUUUUAFFFFABRRRQAUUUU&#10;AFFFFABRRRQAUUUUAFFFFABXlvxK/ai+FHwe8RLoPjTx1pPhzWGgW5FnfSlXMTEhXxjoSrfka9Sr&#10;y34lfsu/Cj4w+Il17xp4F0nxHrCwLbC8voiziJSSqZz0BZvzNAHKf8N7fs9/9FZ8O/8Af9v/AImv&#10;Svhf8ZPBPxp0i71TwN4ksfE2n2s/2ae4sXLJHLtDbCSBzhgfxr5U/a0+BP7Nn7M/wJ8R+Nrr4U+G&#10;TqEMX2XSbaSBv9JvpARCmN3IBBdv9lGPaqv/AAT/APBp/ZH/AGGNX8eeLfMjfUYbjxhc2eNrRW4g&#10;XyYwMfeeOJW9jKBjigD7C8e/E7wj8LNJXVPGPibSfDGns2xLjVryO3V2/urvI3H2GTXPfC/9oz4Z&#10;fGrULuw8DeNdJ8TX1pF589tYz7pI48hd5UgHbkgZ9TXwT+zD+z3on7X9teftF/tJ6muqxa7eTQeH&#10;9CvNQNpYW1rFIyDoyHAdXVUBAO1mbeX4+4PhD+zP8JPhP4kn8XfDrwzp+h3moWJsZbjSp3aCeHzF&#10;cfJvKZDIPmUA9QSewB67Wf4g1/T/AAroOpa3q93HYaTpttLeXl3McJDDGheR2PoqqSfpWhXzn+2h&#10;8ebP4Q+DoNC1f4X+J/iX4f8AFlhqFlqkXh2NyttbCNElWZ0+aMSJO2GBBGxiDxQB7D8Nvip4S+MH&#10;h1te8F69Z+I9HWdrY3lkxaPzFALLkjqAy/nXV18p/sF+P/hdffszat4i+Gngy+8DeDrHUb2WfSrq&#10;9kvZjLHFG8sgeSRjyu0Bd2Pl7Zry7/h754W1rzbjwv8ACPx/4h02MkNeJaRKvHf5GkA6Hqe1AH37&#10;RXgP7Ln7bPw6/ayj1G28LSX2meINNTzbzQtYhWK6jj3bfMXazK6bsAlTkFl3Abhnif2hv+CjHhD4&#10;B/FK7+HQ8GeLPF3iu1giuJIdHtomh2yIrrhi+8nDDPyYyetAH1pRXxV8Mf8Agqn8OPGHjqx8I+Lf&#10;DPiX4a6rqEiRWsviC2UW7M5CqHYHcmSRhiu31YV61+1N+13oP7Ktx4HTXtIutRh8UX72KXEM8cUd&#10;ptMeZJC/8IEmfYKaAPe6K+QNB/4KcfDDxx+0Hofwr8H2ep+JJNTvTY/8JBCEjsRIAxJj3HfIvyn5&#10;goB4IJBzX1/QBDeXkGn2s11dTx21tCpeSaZwiIoGSzE8AD1NeQWP7ZXwL1LxB/Ylt8WPCcuomTyl&#10;QarEI3ckAKshOxiSQBhjmvkz/gp14l1z4k/Gj4K/s92Wp3GjeHvF19BcaxNbttaZHuRCin1CBZX2&#10;kbSxQn7ox7J4w/4Jf/ALXvhndeF9K8HRaFqP2YpZ6/DcTPeQz4O2V2Zz5nzclW+UjIAHGAD6zVgy&#10;gg5B5BFLXwj/AMElvi54g8VfC7xj8N/FF21/q3w91NLCKZ3LlbWTzAkW8/eCSQTgHsu0dAK+7qAC&#10;ivmn48ft3eCf2dvjt4f+HPi+zuLK31TSP7Zl8QtKotrWLdcrtZOXZibYgBQSS6gc145p/wDwWP8A&#10;hRceLraxvvC/irSvDd1K0UHiG5to/LYAgeYYg5bZ67dzAY+XPAAPvmivjn4+/wDBUT4WfBXxPN4c&#10;0q01P4h6vaxedff8I8Ea1s1wCQ8zNgsARnaGA6MQeK9l/Zj/AGpvBP7V3gebxH4OluYWs5hb3+l6&#10;gipdWchGVDhWYFWGSrKSDg9CGAAPYaK+I/iJ/wAFUPCHhL4ieJvBehfDjxt4w1bw7qM+mX8mn2kX&#10;kiWGRo5ChV2YruUgFlXP8+u/Z1/4KOfDj4/+PB4Fl03WvA/jR9wh0rxDAsf2hlXcyI6sfnABO1wp&#10;OOM0AfV1FfOX7VH7cXhD9lHWNB0bW/D/AIh8Ra1rkEk9na6JbxOCqNtO4vIpBz2CtXjekf8ABXTw&#10;LZ65Z2Xjn4eeNfANndtsj1LUbIPEvqzKCH2jj7iseelAH3jRXmnxk+O2i/CP4F6v8UlibxHoNjZQ&#10;38S6dKv+lQyvGqNG5+UgiRWB7ivmHxF/wV2+FOk+F/D91pei654m8Q6pZreT6HpKpIdOBPKTzEhd&#10;4HO1A2P4ttAH3TRXz9+yh+2x4B/a60/U/wDhF1vtK1vS1R73R9URVmRGJCyIysVdMjGQcg4yBkZg&#10;/aj/AG5/hx+ynNY6Z4he+1vxRfRiW28P6LEstyYydokkLMqxqSCBk5bB2g4OAD0342fGjwz+z/8A&#10;Du/8a+L5riDQrKSKKaS1gM0gaSQRrhRyfmYV0Pgnxdp3xA8F6B4p0d5JNJ1zT7fU7N5UKO0M0ayR&#10;llPQ7WGR2r8sf22f+Cg3hj47fs0+JfAl54K8V+BvE99NZ3FlBrtmFhuUjuY2fa4OQQqk8qBxjOeK&#10;+/P2ffF2jeAv2M/hb4i8Ralb6Pomm+BtIuLu+un2xxILGHJJ/QAckkAZJoA9sor4YvP+Crnhm+a6&#10;v/Cvwl+InizwpbO6v4hs9LC2zKpIZ15Py8H75U+oFfSn7O/7Svgb9qDwS3ibwPfzT28MvkXlleRe&#10;VdWcuN2yVMkZIOQyllPOCcHAB6nRXwjoP/BYD4R6h8O7vxFqGk6zY6ut8bGz8M24jub67wiN5vDB&#10;Ejy4XLMCSG2hiCK7H9mz/gph8Ov2iPiFF4FbSNZ8G+KbncLO11hEMdyyqWaNXU/K+1SdrAZ6Ak8U&#10;AfXtFFFABRRRQAUUUUAFFFFABRRRQAUUUUAFePeNf2wPgx8OfFF/4c8TfEXRdF1ywZUurG6mKyRM&#10;VDAEY7qwP417DX89v/BST/k9z4pf9flt/wCkcFAH7P6b+3L8ANUult4fi54VR26G5v1gTqB958KO&#10;vr/KvZdF1zTfEml2+paRqFrqmnXC74byymWaGRfVXUkEfQ1+X2uf8ET9K1LwXFfeFviVex65LbLP&#10;FBq1gjW8jFAQhaNgyDJ+9hsf3TXyN+zr+0N8RP2Bfj1daHrIvrfSbPUfsfibwvJJuilUEK0ka52+&#10;YFwySL94YGSrUAf0EV5p8Q/2mPhR8J9QbT/F/wAQ/Dug6koBawutQjFyoPQmIEuAc9SK+Y/+Cnn7&#10;Yt/8Dfg9oGk+BdS+z+I/GySNb6rbn5rWwVFLyxn+F38xFVuoBcjBANfB37EP/BPTWf2xbHWPGfiH&#10;xJP4e8LQ3jW/2xYftF3qNzgNJtLMAAu5cu2ckkAEgkAH7I/Dr9pD4W/Fu8Fl4O+IHh7xDf4LCxs9&#10;Qja52jqfKJ34464r0evwb/ba/YG1/wDYtl0PxboXiWfXfC93eCCDU1j+y3en3YBdEfaxzkIzLIuO&#10;UIIXgt+jP/BMX9rPVf2lvhBqOmeK7n7Z4y8JyxWt3eNw95byKxgnf1f93IrHuUDHlqAPU7n9u79n&#10;+zuJYJvit4ejmico6NO2VYHBB+X1qfSf24fgFrV6lpbfFrwsJnIC/aL9YFJJAxufA7+tfg78Nfhx&#10;bfF/9pjRvBN7eTafaa94j/s+W6gUNJEsk5UsoPBIz3r3n9vv9gbRf2PdD8Laxo3jWbX4tZuZLRtP&#10;1CBIrhCibvNQqcMn8J4GCV5O7gA/dW2uYby3iuLeVJ4JUEkcsbBldSMhgRwQR3qWvg3/AII2at4i&#10;1L9l3VIdYluZtJs/EE8Gjm4B2rB5UTOsZPVBK0nsGLCr3xa/4Kr+EfhL8bNa+G954H1q/v8AS9QX&#10;T3vYLmFYnZtuGAPOPmH5UAfclFFFABRRRQAUUUUAFFFFABRRRQAUUUUAFFFFABRRRQAUUUUAFFFF&#10;ABRRRQAUUUUAFFFFABRRRQAUUUUAFFFFABWJ408a6H8OvC9/4j8S6nBo2h2CB7q+ujiOJSwUFj9W&#10;A/Gtuvyw/wCCmvgn9paT4beMdc8U+NvCrfB211gNa+H9HMsd7LbvdBbQXGbcB2QNGWHm7dy5G4gG&#10;gD9P/D+v6f4q0HTdb0i7jv8ASdStoryzu4TlJoZEDxup9GVgR9aw/H3xa8E/CuzS68ZeLdF8LwSD&#10;MbatfxW5k/3A7At+Ga5b9k7/AJNZ+Df/AGJmjf8ApDDXK/GT9h/4XftBfFyx8feP9OvPEF1Y6TFp&#10;NvpbXbw2gRJppRIwjKuzEzkYLbcKODQB1Xw//aq+EHxS1pNH8K/Efw7rOrScR2EN8izy/wC5GxDP&#10;/wABBr1WvzP/AOCk37Fnwo+Fv7P118SPAegReCPE3h+9szFJpUska3CyTrHtKbiAylw4dcN8mMmv&#10;tv8AZU8dax8TP2b/AIceKNfJfWtT0S2nu5WGDNJsAMpH+3jfxx83HFAFr4+/tDeC/wBmnwZb+J/H&#10;F7PZ6bc3qWEAtYGnlkmZXYKqDk/KjEn2rv5dVtrTSW1G9kXTrSOHz5pLxhGIUAyS5JwuB1ycDFfB&#10;/wC18D8fP28vgN8HIi0+i+Hi3i3XIlwYyFJdEk/4DBs+l0Pwx/8AgqV4m1n4i/Eb4Mfs+6RqEmm2&#10;njLU4ptVljbAaNp0hh3D+JUPnSFTnJROMgUAfWGkftk/A3XvEKaJYfFfwpcalI/lxxrqcQSRugVJ&#10;CdjEk8AE57V7JXxr8VP+CX3wS1f4K6r4e8LeEI9H8SW1g50zXI55ZLs3SoSjSktiQMwwykYwx27c&#10;Ajh/2C/2kvFnjL/gn/46v/Pm1jxp4BsNStdPeYGaW4EVmZ7MMOrEE+WB1IjHU0AfW/xI/aW+FXwh&#10;1JdO8ZfEDQPD+pMA32G7vkFwFPRjECWAPYkYNdF8P/il4P8AivpL6n4M8T6T4osI22ST6VeJcCNj&#10;/C+0nafY4Nfnr/wS0+DPwm+Nnwt8SeNPG2kaR8RfiPdazN/azeJYk1CW3RgDGfKlDAB/nbzMZY7h&#10;n5cCl4o8AaZ+zP8A8FTfhlo/whtjo9h4ssEk1zw7YsRbJC7TrKdnRVCQiUL/AAsmRgECgD9QK8x8&#10;F/tF+DfiB8YPF/w10O4u7zxH4VjV9Vb7MRbRFtoCCQ8M2WIwO6N6V2vjTxXYeBPB+ueJdUkEOmaP&#10;Yz6hdSE42xRRs7n8lNfGf/BKPwnfal8L/HHxf11M6/8AEjxFc6g8x6tBFI6jBPbznufwAoA+2dY1&#10;az0DSb3VNRuEtNPsoHubi4kOFijRSzsfYAE/hWZ4D8feHvif4UsfE3hXVrfXdAvvM+zahaNuil2S&#10;NG+D7OjL9Qa+JP8Agoj4J/aW13wd8S7/AEHxt4V0f4MWumG5m0qMyx6tc2yWym4idxbsMNIJcKJF&#10;BUgMcEivUP8Aglx/yYn8Mv8AuJ/+nS7oA+nda1vTvDelXWp6tf2ul6baoZbi8vZlhhhQdWd2ICj3&#10;Jry7wv8Ate/BTxp4hj0LRfij4Xv9Wlk8qG1TUYw0zngLGSQHJ7BSc18ZftsSX/7TH7enwt/Z11HU&#10;brTvAa241PUbe1k2NdyiKe4ck+0UARMj5S7nvXrP7QH/AATK+DHiL4Ma1ZeDfCNt4U8UabYyT6Vq&#10;lpPLvMyIWVJiznzFYqFJbJGSQc0AfaVFfIP/AAS3+Our/HD9l2zHiC7lv9b8M38mhy3lwd0lxEiR&#10;yQuzfxEJKEJPJ8vJyTk8z+1J8cfFX7QnxKm/Zs+CF75WoSKR408XwkmHRrTIEkKOp/1pBKsBzk7A&#10;QS5QA+pvh78e/h58V9e1fRfB/i/TPEep6Tn7db6fN5hg+cpkkcY3AjINYnxA/aw+EHwp8UXHhzxd&#10;8QNH0DXLdEeWxvJSsiK6hlJGO4IP418If8ErfBNn8Nf2s/2ivCOnzTXFhoFxNpVvNcEGR44L+WJG&#10;fAA3EICcADNfd/xA/ZP+EHxW8UXHiPxd8P8AR9f1y4RElvryItI6ooVQTnsAB+FAHN/8N7fs9/8A&#10;RWfDv/f9v/ia9S+G3xU8JfGDw62veC9es/EejrO1sbyyYtH5igFlyR1AZfzr4q/bp+DX7Ov7Mf7P&#10;eu+Irf4XeG4/Et+DpmhRG3JJu5FOJMZ6RqGkOePkA6sK9o/4J1/A/UfgL+yv4Z0fWfMj1rVWfW72&#10;2kGDbPOFKxY7FY1jDZ/i3UAfTFFFFABRRRQAUUUUAFFFFABRRRQAUUUUAFFFFABRRRQAUUUUAFFF&#10;FABRRRQAUUUUAFFFFABXB/Ef48fDn4QNGnjXxvoPhmeRd8dvqV/HFNIv95Yyd7DjqBXk3/BQL9p2&#10;6/Zb/Z/vNd0Yx/8ACV6tcrpWjmRA6xTOrM0xU8EIiOQDwW2A8E1+S/7IX7Ifi/8Ab0+IniLV9a8T&#10;XNlpdi6Taz4ivQ13czzSZ2xIGYbnIViSThQB1yAQD9pvAv7V3wc+JWqxaZ4a+JfhrVdTmbZFYx6j&#10;Gk8reiRsQzdf4Qa9Xr8Rf21v+CYN/wDsx+AG8feFfE03inw3ZyxxalDd2yw3NlvYIkoZWKuhdlU8&#10;AqWX7wyV+of+CSf7YGvfFrSdX+FnjPUZNW1nQLNb7SdRuXLzzWQdY3ikY8sY2ePaxySr4P3aAP0Z&#10;or4Z+P3/AAVa8I/AH4veJPAGo+Bta1S90SWOKS8tbmFY5N8SSAgNyOHA59Kh+Lv/AAWA+D/w58VT&#10;6JoWn6v46+zOY59R0ry47PcCQRG7sDJgj7wG09QxoA+7KK8o/Zu/aY8FftTeAj4p8GXFx5MMv2a8&#10;sL6MR3NnNgHZIoJHIIIZSQR3yCB5P+09/wAFJPhb+zH4mfwveLqHirxXCqtc6boqoVs9wyomldgq&#10;sRg7RuYAgkAEZAPVP2iP2ovAn7LuiaTq3ju5vbaz1S4a1tmsrVpyZFXcQQOgxWn8BPj/AOEf2kvA&#10;z+LfBU91caMt3JYl7y3MD+agUsNp7Ydea/Iz/goF+3d4K/a/+F/hDT/D+k6xoesaTqslxc2mppGU&#10;MbQlQySIxB54IIU/WvtP/gjh/wAmi3P/AGMt7/6KgoA+6KK+QP2hf+Cofwe+Afia88Mq+o+M/EVm&#10;7Q3droMaNDayrwY5JnZV3A8EJvKnIOCMVxnwr/4LFfB7x14jt9I8Q6XrfgcXLiOPUtQWOazUkgDz&#10;HjbcgyfvFdoAyWAoA+8qK8O/a0/as0X9k34ZaV411TR7vxFY6hqsWlxw6dKitukhmmEm5uCuISOP&#10;7wrwnw//AMFePhFffC6/8X6xYappF7DqBsLXw5E0Vxf3ZEaOZVUMqpGN+NzsBkEDJ4oA+56K+EfE&#10;3/BWbwf4Z+E/gfx3L4E1yaz8VXWpWsFolzCJIDZtArlieCG+0DGP7prhv+H3fgP/AKJv4i/8C4KA&#10;P0nor5R/ZC/4KDeHP2vvGmteHNF8KapoE+l6f/aDzX88bq6+Yke0Bec5cH8Kj/aS/wCClvwk/Zv8&#10;TXHhi7fUfFnii1O260/Qo0dbRsZ2zSuyqreqruYZ5AoA+sqK+BPh3/wWW+D/AIr1y307xDofiHwf&#10;FO+wajcxx3NtHnGDIY23qOvRGxX3dY63p+qaNBq9nfW11pU8Auor6GVWheIruEgcHBUrznOMUAXa&#10;K+Ffix/wWB+DPw/1650jQLPWfHctu5jkvtKSOOyLA4ISWRgXHX5lUqeCGIOa6P8AZ4/4KlfCT4+e&#10;LbHwrLFqngzxFfyrBYw6yiG3upG+7GkyMQHJ4AcLkkAEkgUAey/tGftXeAP2WbHQ7vx5dX1rDrMk&#10;sVobK0a4JaMKWyB04da6H4GfHPwr+0R4Bh8ZeDZrm40SaeW2SS7gML74zhvlPOM18B/8FxP+RR+E&#10;v/X9qP8A6Lgr0r/gmb8QNC+Ff/BP1/Fvia/j0zQtIv8AUbm6uZP4VEgAAH8TMSFVRySwA5NAH3nR&#10;Xw18Cf8AgqVpP7RHxQ0vwR4R+F3iO4v71y0lxLcwCK0t1I3zykZ2ooI+pIUZJAPrH7Tv7e3wr/ZV&#10;vYtJ8S3l7q/iaWITLoWiRJNcRofutKWZUjB6jc24jkKaAPo2ivzp0X/gtn8MLq+WPVPAviuwtCce&#10;fbm2nYe5UyJx9Cfxr7Uk+Pnge0+C1t8V7/Wk0vwPPp0eqLqF6jRnyZACg2Y3F23ABACxJAAJNAHo&#10;VfLdj/wUj+CuofFq3+HEWo6v/wAJPPri+HkibTHEX2trjyAu/ONvmH73pzXi11/wWs+E8PiI2sXg&#10;7xZPo6ybP7RCW6uwzjeIjL078sDjsDxX5zfC3xHZeMP+CgHhHXtMdpNO1T4nWd9bO6lWaKXVUdCQ&#10;eQdrDigD+iaivFv2ov2svBv7JXhPTdd8YWurXsWpXDWtpbaRAksjyBdxzvdFUY7k18kx/wDBbj4c&#10;m82v8PfFC2m7/WrNbGTHrs34z7bvxoA/R+vLfiV+1F8KPg94iXQfGnjrSfDmsNAtyLO+lKuYmJCv&#10;jHQlW/I1m/s2/tZ/Dr9qrQbzUfA2pzPc2JVb7StQiEN5a7hlS6AkFTg4ZWZcgjOQRX4qf8FDvj5p&#10;/wC0N+0df63pul3WkxaTajQpIrp1dnkt55g0gK/wndx34oA/f/w/r+n+KtB03W9Iu47/AEnUraK8&#10;s7uE5SaGRA8bqfRlYEfWtCvzX/Y9/wCCnvhXUrH4PfBlPBesJqq2Wl+Gf7Ta4i8jzY4Y4DLt+9tJ&#10;XOOuDXoXx+/4KteEfgD8XvEngDUfA2tape6JLHFJeWtzCscm+JJAQG5HDgc+lAH3NRXmv7R3xvsP&#10;2cfgz4h+Imp6bcavY6N9n8yztHVJZPOuIoBgtxwZQfoDXlv7Hf7degfti6l4otNE8M6l4fbQYreW&#10;Vr+aOQS+aZAAuzpjyz19RQB9OUUUUAFFFFABRRRQBzXjj4l+Efhjpo1Dxf4n0fwxZNnbPq99FbK5&#10;HZS7DcfYc1xHgn9rj4MfEXXI9G8O/Ezw3qWrSsEhs1v0SWZicBY1YjefZcmsb46/sZ/Dj9pLx74f&#10;8TfECzvNZTRLR7S20tLpoLZ97hy8hjw7HgAAMB1yD2+Yv+CgX7CPwb8I/s0+JfGvhHwza+C/EXhq&#10;OG6trvT5JFSYGaNGikQsQxYNw2NwbbzjIIB+iVc58QPiN4a+FXhe58R+LtZttA0O3ZEmvrxisaM7&#10;BVBOO7ED8a8l/YL+IWufFL9kX4beI/Ekkk2sz2MttNPNkvMILiW3SVieSzpErE9yxPOa+Bf+Cmng&#10;n9pa1+HMmt/Enxv4WvvhwmuLDY6H4fMscu5xIYXmDW6byqKc5kIDHIHegD9b9PvrfVLG2vbSVZ7W&#10;4jWaKVejowBVh7EEVYrl/hb/AMky8I/9gez/APRKVV+MnxFtfhH8J/F3jS8wYNC0u4v9h/5aOkZK&#10;IPdm2qPdhQBhfC/9o3wX8YvHnjnwl4Wubq+1LwZdCy1eVrYpbxzF5E2I5++d0Ug4/un2q/8AE39o&#10;D4b/AAZkt4/HHjbRPDNxcLvhttQvESaRc43LHncVz3AxXy9/wTV8OyfCb9jrW/id4kElxq3ie4v/&#10;ABZqE0mBLJDGrBMkDowieQf9dj9K8U/4J6/s2+G/2vh49+Ovxl09fGWr6trktpZ2V7M5ghCoju+x&#10;WGQBIsaK3CrFwOhAB+kHw6+LHgz4u6O+qeCvFGk+KLGNgssul3aTeUxGQsgU5RsdmANUfin8cvAP&#10;wSt9Pn8d+KdP8Lw6g7pavfuVEzIAWC4B6Bl/Ovzu+K3gPTP+CfP7d3wm1/4e+doXgP4gSjTNV0RZ&#10;Wa3H76OKbBYk7V8+GZVJ+VlODtO0dF/wWct4ry3+B9vMgkhl1q7jdG6MpFuCPyoA+rP+G9v2e/8A&#10;orPh3/v+3/xNerfDv4meFvi14aj8Q+DtbtfEOiySPCt9ZsWjLqcMuSOoNeU/8ME/s9/9Em8O/wDf&#10;hv8A4qvVvh38M/C3wl8NR+HvB2iWvh7RY5HmWys1Kxh2OWbBPUmgDI+OHxw8J/s8/D678Z+M7yWz&#10;0W3migJt4TLK8kjBVVUHU9T9FJ7VrXHxM8NaX4JsPFmtaxZ+GtDvLaK6W51y4js1jWRA6hzIwCtg&#10;8jPGDXxX/wAFDmPxu/aC+AH7P1u/m2uq6r/wkOt26n/l0i3KCQP+mSXvXuBX0z+0P+yr4I/aetfC&#10;9h43S9n0fQbp7uPT7Kf7OlwzR7AsjKNwUDshU5xz2IBFov7aHwK8Qa0mk2HxX8Ky30jbER9SjjV2&#10;6YV2IUk9gDz2r2dWDKCDkHkEV8XftH/8E6fgPN8B/F0ui+DbPwnqukaTdX9jrFlLKJIZIomcGTLn&#10;zEO3DBsnBOMHBHPf8E2/jvq8X7AviHxN4naa+t/AUmpxW0kxJeaztrWO6Vdx6hfMeMdcBAO2KAPr&#10;D4mftD/DP4N3EFt428c6H4avJl3x2l9eIs7L03CPO7b74xW38Pfij4Q+LGinV/BnibS/E+mq2x7j&#10;S7tJ1jbGdr7SSrY/hbBr84/+Cdv7K/hb9p/w54s+OHxl09fHPiLxBrU8dtFqEztBGiBd8mwMASWY&#10;oqtkIsS7QKZ4o8E6f/wT/wD+Chnw2bwI8+kfDv4kCPT7/RTM726SPL5JA3EnakkkEqknK7nUYU4o&#10;A/R/x38UvBvwvsUvfGHirRvC9q+dkmr38VsHx2Xew3H2Ga47wH+1j8HPibrcWj+GPiT4c1bVpiFh&#10;sY75EmmJ7Ro2C59lya5/42fsU/DP9or4maR4y+IFjea7JpWnjT7bS/tTQWpAleTe/l7XZstjG4Lg&#10;HIOePlb/AIKMfsP/AAh+Hv7NuufELwX4ct/BXiTw3LaSQT6bLJGlwslzHCY3TcRu/e7gwAbKgZxm&#10;gD9IqRmCqSTgDkk14v8AsY+Pta+J37LXw28S+InebWr3SkFzPIMNO0bNGJW46uEDntluK+ev2mPj&#10;H4n/AGqviddfs3fBe/NvZRcePPGUGTDp1tuAe1ikU/M5+ZWUcscpkASlQD6w+Gvx6+Hnxi1DVrHw&#10;T4u0zxNdaTt+2x6dL5nkbiwUk4xglGwR1xXfV+X/APwSO8L2vgf47/tGeHLF5ZbLR7yHT4HnIMjR&#10;xXV3GpYgAFsKM4A5r9QKACuU8ZfFTwl8PdW8OaX4k16z0fUPEV4un6Tb3LENeXBZVEaccsS6D/gQ&#10;rR8bQ69ceC9fi8Kz2dt4ok0+4XSp9RDG2juzGwgaXaCfLEm0tgE4B4Nfkf8AHfwf8d/Df7a37Nl5&#10;8cPGGg+J7m/8V6f/AGTb+HTILayjTULXzRsaCLBYsnzfMTtGT8oFAH7FVHcXEdrbyzzOI4o1Lux6&#10;BQMk/lUlfGX7dfgn9pbxNofjCX4feN/C3hv4ZQ6HLNfWsxlTVZlSJmuEWRbdwoZVwNrqeSCRQB9T&#10;fDv4meFvi14aj8Q+DtbtfEOiySPCt9ZsWjLqcMuSOoNdPXxb/wAEiv8AkzPSf+wxf/8AowV9EftH&#10;fG+w/Zx+DPiH4ianptxq9jo32fzLO0dUlk864igGC3HBlB+gNAHpVR3FxHa28s8ziOKNS7segUDJ&#10;P5V5h+zP8fNP/aY+EOleP9L0u60ay1CWeJLO8dXkXypWjJJXjkqT+NeC/t1+Cf2lvE2h+MJfh943&#10;8LeG/hlDocs19azGVNVmVIma4RZFt3ChlXA2up5IJFAH1N8O/iZ4W+LXhqPxD4O1u18Q6LJI8K31&#10;mxaMupwy5I6g109fFv8AwSK/5Mz0n/sMX/8A6MFfTvxms/HuofDXWLf4Y32j6Z45fyf7OutfV2so&#10;8TIZfMCI7cxCQDCn5ivbmgC1qnxU8JaL8QtG8DX2vWdr4u1iCS50/SJGInuY0V2dkGOQBHIf+Amu&#10;rr8kPhl4V+LPhP8A4KzfDWD4y+KNN8WeL7nTLy6S70hmNtDbNp1+I4UVootgUq52hcfNnJJJr9b6&#10;ACiiigAooooAKKKKACiiigAooooAKKKKACiiigAooooAKKKKACiiigAooooAKKKKACiiigAooooA&#10;KKKKACiiigAooooAKKKKACiiigAooooAKKKKACvkH/gq9/yZH4x/6/NO/wDSyKvr6vkH/gq9/wAm&#10;R+Mf+vzTv/SyKgD5V/4Ic/8AIz/Fz/rz03/0O4r9aK/nk/Y3/bS1j9jnUvFN3pHhux8RNr0VvFIt&#10;7O8QiERkII2jnPmHr6V9h/DT/gsn4v8AHfxG8K+GpvhzolpDrOrWmnPcR30zNGs0yRlgCOSA2fwo&#10;A+JfjN8UNR8f/tjeJPFuv6J/wmko8TyBdAmLlLqCGYxw2mEG4psjRMDkgH1r1z9o749eJf2hfh3D&#10;4ZP7MVl4QurWaOWy1fRdGuI57YKfmjXbEuUZcgqeOhxlRWr+2p+y/wDET9k/9pS8+LPg7Sbq68JH&#10;Wh4j03V7WFpodPm83zmguAv3FV8gbvlZCBkncB77p3/BcHSh4X3X/wALLw+I1jx5VvqqCzeTA53m&#10;Peqk542sR6nrQB4V+zv8QPiD8Ff2B/2kNPl0/VvD7LcaVHYTXsMtuU+3u9tdNEGUfN5USjKnILKe&#10;MDPi37HvxguvgvrmvaxpvwcsfivqUkcMUc19aS3I0xcuSUVUYK0nHzHnEeB1av0J+B978S/+CjH7&#10;Pvx0sfiNZy+H7HXjZjworWUkFjavFvlQwuw3SL5iReY4JJDEcAha+Mv2ffjR8Tv+CZHxe12w8XeB&#10;bprHV447fUdKvGMC3IiZjFcW1wFZH275ACNykOwODyADzn9oqbxX8ePiPJ4t0/4JXXgJp7ZIrnTt&#10;D0m4EE0ylsz7fLADMpUHA52Z6k19Yf8ABR9ptb/Yz/Z28Sazpq23i3UYLb+1bqeAJdzTLYIrmViA&#10;xOVzhunTtXRfEv8A4LMa1400f+wfhL8Oby08T6gphhvNQkF3JCxHWG3jX9446gscAjlWHFQ/8FRL&#10;nX7z9jX9nO48Vi7XxTLBayasNQjMdwLw6chn81SAVfzN24EDBzxQB69/wSH8E+HfEH7KFxdapoGl&#10;6lc/8JHeJ515ZxyvtEcGBuZSccmvzm/4KJabaaP+2d8TbOwtYbK0iu7cR29vGI40BtIDwoGByT+d&#10;fpn/AMEcP+TRbn/sZb3/ANFQV8Ff8FWPhH4i8EftYeJvFN7p1wPDnif7PdadqWwmGRlto45It3QO&#10;rxt8vXaVPegD9wNL8C+GtDvEvNN8PaVp92gIW4tbKKKQAjBwyqDyK/A74B/8pFPC/wD2UA/+ljV+&#10;kH7Kv/BUC3/aa+LXhL4fW/gSXRb6/tLibUdQmvxJGjxQM+IUCAsGZerEYHY9a/N/4B/8pFPC/wD2&#10;UA/+ljUAffv/AAWg8N6TY/s2+HdUttLsrfUrjxlarNeRW6LNIDZXpIZwMkZA6nsK8i/YB8c6l8Nf&#10;+Cc/7QniTR5Tb6tYXd21pOvWGVrKBFkHupYMPcV7d/wWsYf8MteFRnk+M7U4/wC3G+rzb/glx8N4&#10;vjD+xD8avBM0y2w17UrqwS4YZEMj2MISTHfa21vwoA+WP+CZ/wCzZ4Y/aX+Pt9YeNbd9R8O6LpUm&#10;pzWCzPF9ql82OONGZCG2/vGY4IztA6E13X/BWr4G+A/gj8Q/Adt4E8MWXhi31HTJ5rqGxDBJXWUK&#10;rEEkA4PavDvhD8VPiV/wT7+P+o3EmhLZ+IbOKTS9T0bV42Edzbs6twQQdpMaOkikg4BGVJBsftkf&#10;tQeN/wBq7WvC/ivxV4WtfDOlw2s1to/2OKYJcoJAZW8yQkSEP8uVAAxjGQaAP17/AGBtFTxJ+wL4&#10;A0mSRoY7/Rry1aRRkqHnnUke4zXIfsy/8EwvCv7Mvxe0zx/pXjTWNZvbGGeFbO8t4kjYSxNGSSvP&#10;AbNdB+xLfXGl/wDBOjwle2krQXVv4e1CaKVeqOstwVYe4IFfFP8AwTh/a4+MPxa/av8ADnhvxf4/&#10;1XXtCuLS+klsbpk8t2S3dlJwo6EA/hQB+xNFFFABRRRQAUUUUAFFFFABRRRQAUUUUAFFFFABRRRQ&#10;AUUUUAFFFFABRRRQAUUUUAFFFeDftt/tFwfsy/s9+IfFMc8aeIbhP7O0OFyCZL2UEI209RGN0hHp&#10;GR3FAHyV8d5m/b1/by0H4QWrNP8ADL4bs994hlhb93cXClRKhPQnfstwOozORX0X/wAFMZ5tJ/YW&#10;+Jn2AeSVgsIAsa8CNr+2RwB2GwsPYVh/8Ey/2dbr4K/Aj/hJPEUbt438cyLrOpTXGTMkLAm3icnn&#10;dtdpGB5DTMD0r6C+PXwqt/jh8GvGHgS5mFsuu6dLaR3DDIhlIzFIR3CyBGx7UAfBP7Jf/BNn4afG&#10;j9nnwL4w8ea74o8S3mo6bvtrMal5VppsZdj5UCBSRg5Jy2CSTtBzXO+FfDus/wDBOT9u7wN8PvD3&#10;iPUtW+FXxDkghGm6i2/y5J5Tbr90BfNjl8s71UZR9retT/smftwQ/sV+Ebn4IfHrw9rvh/UvDdxN&#10;/Zl7BamdZrd5GcqRkErvZikibkZWA42jdf8Ahtda3/wUQ/bh8KfF2y8Nahofwh8AIn2G81SNVa8u&#10;IXeWPbjIMhmZWIUsESIZIZhkA/T+uX+KX/JMvF3/AGB7z/0S9dRXL/FL/kmXi7/sD3n/AKJegD4p&#10;/wCCTviLRvCP7Duv634hu7ew0LT9b1G5vrm6/wBVHCsEBct6jGeO/SprH/gphr3xGvLqy+BX7Pni&#10;j4gaNZSfZ/7XdjZWiEYwMJFIq5ByFZ1bBB29RXjn7KPw1174vf8ABJj4m+FPDCyS67eavcy20EP3&#10;7gwtZztCvPWRYmQD/brc/ZF/4KTfCv4G/s9eHfh74r0HxDo/i7w2ktjNpVjpgc3c3mu2U+ZcSMW+&#10;YOFIct16kA5b9m3xd4x13/gq9JqnjDwVD8OvEOtaPMdQ0KCUSAL9hV0dmB5Z/Ljc985yM19U/Hz/&#10;AIKE+Efg78ULz4feCvBGsfFL4lMQLvS/D0O0CQICI5JVR3ZwuMhUfaOCQRivlj4EfEPX/it/wVos&#10;PFPiLwjd+B7rUNHlkt9F1Bs3MdsNOIheUYG13QBypA27sc4yU+HvxasP+Cfv7cHxpn+LWi6qdN8a&#10;Xc95pXiO1tfO3wvcvcAjJG5WEqh9hJV41BHcAHF/8FGvjR8XfjB8I/Ds3xA+BD/DLRbXW4zZ6xe3&#10;gnuWleCf/RsFUYKyqXPy9YVzjgV7B/wU8t4/GnhX9lmDV1NzFq1+qXa7ipkWWOzDjIORkMeQc815&#10;d/wUg/bGtv2ovgro8HgzwZrkXw80/wARwSP4x1aEW8V1e/ZrpUt4I8ksNhmZmzkFACBkE+rf8FFP&#10;+Rd/ZB/7CVv/AOgWVAH6MeEvAfhvwH4ftND8O6Fp+i6RaBRBZWNusUabcYOAPvcfePOec1vUUUAf&#10;G3/BQP8AY+8VfHe48HfEP4ZahFYfEzwXKJbKKaRYhdosiyxhZG+VZI5F3Luwp3sCRxXGeH/2hP24&#10;Net7fw+PgLoGm65gQza/qd15dkh6GUoJ+fXCM2eynpX1f+0P+0B4e/Zp+HZ8a+Kba+udFjvILOb+&#10;zo1klTzSVD7WZQQD15zjpnpXxx8YP+CnVv8AGDQbvwB+zr4W8S+K/HmuQNaw6h9i8qPT1f5WmAJJ&#10;LKG+84VFOGLEDBAOa/4I1aZqdz4q+Pmv6hcR3bXGoWVu91aZFtcziS8eV0yBwN6EcDiToK/Tmvn3&#10;9hv9mQ/sq/AXTvCt7LBdeI7yd9T1m4t+YzcyBRsQnkqiIiA9ypbA3Yr6CoA/NP8Aa28G6J4//wCC&#10;sXwM0LxHplvrOjXPhqFp7G8TfDNsm1ORQ69GXcikqeDjBBBIr27/AIKoeGdLvP2G/Gc0ljAX0ebT&#10;Z7DEYH2ZjfQQkpx8v7uV147HFeVftEf8pgvgJ/2LC/8AoWq17T/wVH/5MT+Jv/cM/wDTpaUAdD+w&#10;L8P/AA34N/ZP+HE+iaJZabcaxodrf6jPBEBJdzyRhnklfqxJJ6ngcDAAFfNX/BPHRbfwb+3B+1N4&#10;e0pFtNHh1B2hs4UCRxqLyYxoqjoEWRlA9K+tf2K/+TSPhD/2LFh/6JWvkj9j/TZda/bm/a/0+C4N&#10;pPdvcQR3C9Yma4kUN+BOfwoA7zxh/wAFL9Gj8dav4M+CPwq174wavZTSNeT6Ghgs/MLkPIHSKRnG&#10;7OZCqqx6Mc5r5O/aP+KXxP8AHH7XH7PHiTx/8KU+FWqQa9aRWLG6Wee+jW9tywkYAHahY4BAGJW6&#10;81vfsLftUeFv2CdN8efCr4yaBrHhzxKmtte/bILHzhKvlRxCM8hioMZdHAKsJWII4zh/tTftF3v7&#10;Sn7TH7OniK28Eav4U8GRa/BHoeoa2ojn1YG9tTLMIwTtjH7sKQWByeeoAB99/tUftveAP2X/ABDp&#10;Wj3ekX3i/wCIWpwqLLQ9FhVrny3cqm+Q/cDsCFUBmJH3e9fIX7Yn7Sfxv+M/7N3i2w8Rfsz3vgrw&#10;dJFBcT6xrd6Wmsds0RSRY3iiYPuIX7ucOR61f/aW8QTfsk/8FLLD43eNdB1DWfh9rmnpbWuoWcAl&#10;+wyCzW2dU3EDepQuVypKTMRk5Bm/bI/b/wBD/aI/Z18c+FfhV4P8QeItLa0ifXPEt7a/ZbLS4BPG&#10;RySS8jMEUKdv3sjdgigDpNQ1CfU/+CKqzXD75F8Oxwg/7MeorGg/BVA/Cvf/APgnJ8P/AA34P/ZL&#10;+H+o6Lollp2o61pqXmpXkMQE13KWb5pH+82OgBOAOBgV87/84Tv+4H/7la+qP2Cf+TOfhN/2BIv/&#10;AEJqAPl34f6DZeDv+Cy3jO20eFbC11Lw811cW8ICo0kltbvIcAfxSLvPqxJqj/wT702y+On7an7R&#10;PxT8SQLqWtaFqSWekNdIGNnFLNcxoUHIVkhtEjBHOGbnk1vaL/ymf1//ALFVf/SOCvM5PHepf8Ey&#10;P2y/iNq3ifw5qeqfCr4iTte22oaaiuyuZXmQIWKqWiaWZDGWDbSGBPGQD6Z/4KxW8U37E/iyR4ke&#10;SK909o2ZQShN3GCQexwSPoa+VP24fG1/a/sY/sf+Bbe2uNQsvEmkaXdXWnW8vlG+FtY2apAXHI3N&#10;dccEAqD1UUn7cf7e1r+1F+zz4k0D4d+APEMvg63uLSXWfFmsRJBBbETxmKKNVZgzO5UcsCBk7SPm&#10;Hq/7QX7NniX49f8ABPj4B6v4HikufGng3w3o2p2NpB/rbmJrCASpF/00BWOQevllQCWFAHbaD+1d&#10;8dvC2i2Oj6P+xdq2maXYwrb2tna+Joo4oY1GFVVFpgAAVyX7B/gH4oaJ+2B8WPGWv/Cu/wDhZ4K8&#10;Yaa97/Zk86zwpfLcQlVDqFySJLp/uDG4ge934a/8Fffh7D4aisPipoXiDwf45sEWHUrKPTjJFJMB&#10;hjGNwdMkZ2Oo27sZbGa9k/Zb/bai/aw8ea5a+GfAmu6T4G02xMsfiXV49i3dz5qp5KhNyD5dzf6w&#10;tx0GKAPmn/gil8P/AA3c/Dbxp4wm0Syn8UQ62dPh1aWIPPDb/Z4n8tGP3AWdiduM8ZzgY0f+CmWi&#10;Wei/tWfsqeJbGJbXWrzX/s093EArukF5YNECQMnaZ5Ov96r/APwRM/5N/wDHP/Yzt/6SQUf8FR/+&#10;TgP2Rv8AsZ7j/wBK9LoA/ROiiigAooooAKKKKACiiigAooooAKKKKACv57f+Ckn/ACe58Uv+vy2/&#10;9I4K/oSr+e3/AIKSf8nufFL/AK/Lb/0jgoA/f7wr/wAixo//AF5w/wDoAr8Hf+Cpt5p95+2548Ng&#10;Y2aOKwiuWjHBmWzhDZPcgbQfpjtXqviD/gs58TbjweNH8PeEPD+gXq2626ao7y3TxAKF3ojELu4/&#10;iDD2Nc1+xh+wj48/am+KEXj34k2Wo2Xghrz+09R1DVkZJ9ckLbzHEGwzK5PzSfdALAHdwACl/wAF&#10;INN1bTfC/wCzMmqRzxyx/DPTYJRO2SLhEXzgefvDK5P0r9Gf+CU95Y3P7EHgiO0Km4t7nUo7zb1E&#10;pvpmGffy2j/DFWf+Ch37Hcn7VHwhs4/DqW8HjXw073OkLIQiXEbKBLalui7wiFT0DIucAkj8tv2f&#10;/wBrH4w/8E+/EOueE7zw4Us7mcTXvhrxJbyw7JgNvnQsCCpZQBuG5WCrwcA0Afpf/wAFbrmyg/Yv&#10;15Lto1nm1TT47QP1aXzwxC+/lrIfoDXyt/wQ+huG8f8AxTmUP9lTTLJJGB+XeZZCmffCvj6GvnT4&#10;8ftNfGT/AIKHeMNF8O2fhx7m2s5C9h4Z8OW8kiLI3ymeZiTuYA43ttVQTgLlif1g/wCCfv7I7/sl&#10;/B2Sw1eSG58Za9Mt9rMtudyRELiK3Vv4ljBbnuzvjjFAH4ieAfA+pfEz9o3S/Cmj6r/Yeqax4h+x&#10;W2pAsPs0jzELJ8pDcHng5r6Z/ax/4Jp/FL4N/DjUPiNrPjux8d2WkrGt95ss4uoYmkVFZPN3BlDO&#10;MjcCM5APOPl/wh8SLj4P/tAWPja0s4tQudA186hHazMVSVo5iwUkcgHHavo39pb/AIKj/EH9pH4a&#10;3vgFfDWj+GtH1Qot81m0k9xcKsiusasxwgLKucKScYyBkEA+yP8AglL+2XffGXS734U69pGm2Gpe&#10;GtNF7ptzo9olpDNZrIkbq8KAIrq8qHKABg5+UEEt1Hxa/wCCVHhH4tfGzWviReeONasL/VNQXUHs&#10;oLaFokZduFBPOPlH515Z/wAEgf2UfF3w51DxF8VvF2l3Xh9dU03+yNJ0+9jMU80LSxyyzvGRlFzD&#10;EEzy3zHGNpbw39qj9sb40+C/2yvGHhXQ/iJq+m+HrTX47aDT4WTy44j5eVGVzjk9+9AH7U0UUUAF&#10;FFFABRRRQAUUUUAFFFFABRRRQAUUUUAFFFFABRRRQAUUUUAFFFFABRRRQAUUUUAFFFFABRRRQAUU&#10;UUAFfIP/AAVe/wCTI/GP/X5p3/pZFX19X5of8FLv20PhR48+B/j/AOE+ja7c3Hjey1eKynsW0+dE&#10;WW1vFE480oEOPLfnODjigD7a/ZO/5NZ+Df8A2Jmjf+kMNeqMwVSScAckmvjr9h39s/4U+PfAfwr+&#10;E+i67c3Pjex8LWVlPYtp86IstrZIJx5rIEODG3IPOOK8P/4Kcfta6rpvxN0/4Fwa7N4C8JXlrDde&#10;JPElrE891Nbyhs28SJyF2g5GRvLBSVQNuAIv2iPHOp/8FKvjlpnwU+GV1IPhV4ZvFvvE/iuEHyJ3&#10;Ulf3bYwwUb1iB4kclvuIGr9JvDHhvTfBPhjStB0m3Sx0jSbSKytIF4WKGJAiL9AqivgD4Fft+fsj&#10;fs5/D+z8IeCpNcsNOhPmTTSaRI093MQA00z/AMTnA9gAAAAAB658cv2zPC3iD9hfx38VPBF7cm0u&#10;babRdOlurcwy/a5WFuGCE/wGQv8ARDQB53/wT7X/AIXl+0l+0B8f5wJrO91P/hG9DnHzKbWLYSQf&#10;+uUdmeP7zVyf7WSCL/grT+z3NOoS3fSLONJJBhGkF3f4UE8bssnHXLD1FfUv7A/wlPwZ/ZN+H+iT&#10;wtBqV3ZDVr5ZFAcT3J84qw9UV1T/AIAK8O/4KefCHxd9v+Gfx08A6ZNq+v8Aw91BZ7yytY2klkth&#10;KkyPtUElEdHDgfwzEngGgD70r8p/+CRPjmw+Ff7P3xz8ZeIZXTw3o80F5MEwzHy7eVnVVzyzAxqP&#10;UkCu/wDiP/wV9+H/AIk+EN/aeBtD8RXPxF1izaystJmswUtrmRSgZpFY+YFJyoQbmIUYXJI6D9nP&#10;9hzXdF/4J3+LvhrrcS6T418bRXGpy29w3/HpcFY/ssMhHTHkRFx/CXcc4oA8N/Z6/Y98T/tPNr37&#10;QXw81+L9ns6vfy/8I3pfh4Syo8ccjJM858xdqtIhXag2ZVv3YXAOx+zn4r8R/so/tqT6F+0RoMOt&#10;+PPHzpb6X8SFu2uMrIyxxwopwqQs6hOER0JUEbCNuh+xr+3Zon7KPw5j+C/x30jW/BWveGJpktLi&#10;TT5JVlt5JXkCsEy2Q7OFZQUZduDxzX1zxLqH/BSr9sD4aa14D0DU9P8Ahb8O7xLq78TalB5QuHWa&#10;OZ1QcgM/kxoiZLDJdgBwAD6E/wCCqnxKuvB/7Ltx4Y0kPNr3jjUrfQLSCHmV0ZvMl2juGWMRn/rs&#10;PWvpH4J/Da2+Dvwi8H+CbUh49C0u3sWkAx5siIBJJ9Wfcx92r46+NQ/4aE/4KefC/wABqBc6F8Md&#10;MbxLqSAZ8u6fZKgYdMZ+wdf75r77oA8W/bU/5NI+L3/YsX//AKJavPv+CXH/ACYn8Mv+4n/6dLuu&#10;P/b0/bQ+FHhj4e/Fn4P6jrtzD48k0OWyWwXT52jMtxarJEPNCbOVlQ5zgZ56V59/wTX/AGz/AIU+&#10;GfgT8Lvg/f67cxePZLq6slsF0+do/Nnv55Ih5oTZysqHOeM89KAO1/bk/ZF+Ivij4ueEvjv8ErmA&#10;fEPw7GkM2lzyJH9sRC5V0ZyELFZGjdGIDIRggjDc/f8A7Qn7aHjLwxqmnP8ABTw34FEdlM2oeJNa&#10;umFrbRBGLyJH5pYkAHAAk7ZBFfUn7Sn7UnhH9lXQdB1zxpBqL6Tq2of2aJ9NhWZoH8p5AzqWBK4Q&#10;j5cnJHB7fGvx2/b01H9rzw9qHwd/Zy8J6/req+IYhZal4gurcW9vZWkmVlzydgZcqZJNgAJC7iRg&#10;A8R/ZK8YeP8A4R/8E5fit4n8AW983iHVPFUWl2ctrA00sKGCESzQooJ3hXID4wCAeq13f7K37X3h&#10;z9ln4axeHdI+AfxF1HWLthc61rs1lifUrrnLtlSQoyQq54BPUlif0J/Zc+BFn+zZ8DfDHgG1nS8n&#10;06FnvbxFIFzdSMXmkGedu5iFzyFVR2r1agD8W/2M/wBq/wD4QP8Aa7+LviP/AIQDxFqv/Cd63L/o&#10;NpFmbSvO1CST/SRjjZ5m0+6mv2kr82P+CeX/ACfp+1j/ANhu/wD/AE6XFfRP/BQ79pX/AIZu/Z31&#10;S60y78jxh4gzpOiKh/eJI6/vJ1H/AEyTLA4xvMYP3qAPmzVyP+Cgn/BQyLSiPtfwl+EJLT7fmhvb&#10;sSDcD2PmzRhe4aK1bGN1fpjXzJ/wTz/Zrb9mz9nfS7HVLfyvF2vN/a+tM330ldR5cBP/AEzj2qR0&#10;3FyOtfTdABRRRQAUUUUAFFFFABRRRQAUUUUAFFFFABRRRQAUUUUAFFFFABRRRQAUUUUAFFFFABRR&#10;RQB+Zf8AwXBt7lvAPwsnRX+xpqd6kjA/KHaKMoCPXCvj6Gul/wCCJt5Yv+zv41tYyv8AaUfiqSSc&#10;D73lNaWwjz7bklx+NfT37ZH7NVp+1V8DdV8GvNFZaxHIt/pF9MMrb3kYIUtgE7GVnRscgOSMkCvx&#10;n+GPxP8Ajb/wTa+K2pw3Xh+TSp71BBfaRrUDtZajGhJSSN0IDldzbZEY43MDnJFAH7J/t2XNla/s&#10;e/Ft9QaNIDoFxGpk6eawCxD6mQoB74r8rP8Agj1DcTftgI0IcxxeH7559p4CZiUZ9txT8cVz37SH&#10;7eXxa/bcs9P8A2Ph2PT9JmnSX+wPDkM1zcahMvK+YeWdVPzBFUDOCckKR+g//BMf9iXVP2afCeqe&#10;L/GkKW/jnxHCkP2AEM2m2YO/ymYceY7bWYAkDYg6g0Afmh/wUk/5Pc+KX/X5bf8ApHBX3x+3X+wb&#10;8Gvhh+x34o1rwb4Pt9H8Q+HI7W4ttU+0zNPKDcxRyiVmY+ZuR34IwG24wBXwP/wUk/5Pc+KX/X5b&#10;f+kcFfr/AP8ABR3/AJMn+Kf/AF4wf+lUNAHwd/wRp8XXHhe6+OEkaebHb6Fb6l5TMQrPAZ9oI995&#10;5r5i/ZD+GEX7Wn7XWh6N42u57211u8u9W1qZZCkt1tjknkXcOQZHAUkYIDEjBAr6c/4Iq6bBrHjr&#10;4sWF0nmWt1oUEEqf3kaVlYfkTXzDrmi/ET/gnl+1LFdR2hg1jw9eSyaZdXsDG11SzcNHvGMbkkjc&#10;g7TlSSOGXgA+r/8AgrH+zR8MPgX8NfAF74D8HWPhq7udTltJ5rQyFpYlhyA5ZjuORncefeu1/Ye8&#10;fan8L/8Agln8UPFOjSGDV9NutVks5x1hmMECpIPdWYN+FfIn7YX7bHj79sDwb4fl1vwbY+HfCmk3&#10;7iC8sY5nWW8aL5ozM52khOdgGRnJJyK+5v8AgmT8OrD4uf8ABPfxl4K1NjHZa9qeqafJKoy0XmW8&#10;KiRfdSQw91FAH5r/ALKvxMuPhf8AEi78SQ/C61+LWpR2rCKy1C3kuUtXZ1zcbFVst/CGYcbjjnFd&#10;T+1B4o8VftIeKtN8QWvwGl8A31vbtBdf2FpNwqXvzZR5F8sDcvI3YyQQCflFdJ8PdW+LX/BLv9oK&#10;fVNf8IyXNpNFLpk6zF0sdXtSyuGt7gAruzGjA4LLyGUZIr6i8bf8FsG1bw+LHwD8MblfFN0PKifV&#10;rsTQwyEYBWOJQ0xz0GU/pQBxH7VOqa5q3/BJP4Ev4jtbuz1a28SxWDwXyMkyx28WqQRbgwBH7uJC&#10;MjoRWt/wSe/ZR+Ffxt+GvizxV468J2/ibVrHWTp9t9tmlMMcPkROf3QYKTlz8zAkcYxVz9uzXPGf&#10;iT/gmP8AB7VfiEL9fGV54qhm1EanbG3uNxg1IrujKrt+TZgYHGK9P/4Imf8AJv8A45/7Gdv/AEkg&#10;oA+q9W/Y++CF54U0vRNR+Hegv4f0R7m4s7WaMiG0M2wzuPm43eUhP+6K/GX9sjxV8Nvil8YrLwP8&#10;Avh9ptlpFndfYYL7R7Ytc63ds2zMeGOYc8JgfNkseCAPtz/gsZ+0d4p+H/hvw58M/D8x03T/ABTa&#10;zXGrXsLkTTQI6qLdSPuoxJ3/AN4YXgbg354/sm/tOWv7K3jK78WQeBNN8XeImi8mxvNTuXQaepBE&#10;hiVR99wdpY8hcgYDNkA/U/8AZz/ZVj/YJ/ZV+IfjeZYb/wCKf/CM32q314CGjtjDbPNHaRHoUV0B&#10;Zv4256BQPz3/AOCZfww0X45ftd2Y8ZWya/a2Flda5NbX4E0d3OrIqmUMDvG+XeQepUZyMg/dP7IH&#10;7d+pft5eMPGXws8U+DNN0PRbrwreTXE1jdSSPIjSQ2zR4YYAK3LHPsK+FNF0v4kf8Evf2pLXXNb8&#10;Nvq2nWrTWsdx80dnrNlICP3U20hXwFbaclWUBgR1APq7/gsv8C/B/h/4X+DfH2i6Dp+i62utro1x&#10;Jp9skH2mGW3mlXzAoG4obfgnkB2H08R8D/H7xRpf/BJnxfokV5IvleLF8MW9wrfPFYTxpcyRD2J8&#10;5f8Adlx2rG/bK/bY139vq58KeAPAvgPUrextbw3kdjGxu72+uihjU7I1wqoryDvneSSMYr7F8H/8&#10;E5dQg/4J56p8KL+S2t/iFq10fErSNIGhg1EBBFAXAPy+VGsTMMgF3YZHUA/PT9jr45X3wPj12/0j&#10;4Iaf8UdSupEj/tS+s5blrJAp/dIFRgm7JJIwTgA8AVy3xst/GHxV+Kd9400T4P6j8P3umjlOm6Dp&#10;lykEU6AAyxgINjMQGO0D5snqTXrn7MP7TfxD/wCCbnjrxH4Y8a+Ab6TTtVZHvNGv2a0mSWPcqz28&#10;hVkdSGwSAVcBcMMZr3j4rf8ABYLxZ8TtLPhX4L/D3UNO8RakhhTUJz9uvIyeP9Ht41IL+jMWA/um&#10;gB3/AAV41i98RfAn9nrVdSieDUb63murmKQEMkr2tqzqQQOQxPYV8E65+0H4i1T4AeGfhFbsbHwv&#10;pV/c6ndJHIc39xI+UMn+zGv3V9WZjn5dv6Af8Fjnv5Pg78Bn1QSjU2W5N1564k837Pbb9w7HdnPv&#10;XKfBj9kO0/aV/wCCZUNxoemwjx/oms6jqWmTQxKJbwgqslszYy3mIihcn70cfYUAfXH/AAS1+B/g&#10;n4c/s3aN4t8O3sGu694shW61XVUTDROpINmueVWFtyn+8wZuhUD8zf8AgoN4E8VfC/8AbJ8W+IPE&#10;uiPe6ZqmsDVtMm1CJ3s9QtsqyxbsjcqgCNlBBAGOBg16L/wSt/a6PwP+KT/DjxRdmDwb4quFjhec&#10;7U0/UjhUck/dSQARt6HyzwFavXPHX/BR7xd8E/jP8Rfh98YfhunjnwQniXUjpH9qWotrhbH7VKIS&#10;gljMdxEE27DgHB++RgUAc94e/wCCjX7PfxN0O38L/Ff9nfS9K0lkFubrQre3uEt1IA3xgJDLCB/0&#10;zcsAOM9Kf/wVU8XaN4f+BPwC8BfDzURc/Da4spr+zkinMouYoI4Y7XLHk7Vllzu5yRnBWvmH9oLx&#10;l4V/aw+KOg2XwP8AgmfB920bQyadosas9+7Mu1zBCojiCcjcOMNliABj60/av/YS8aaP+wb8IIrW&#10;0m1vxb8PYbuTV7GzBmlFveymeZUC5MnkPsX5eNodugoA7H/gmn+wt8KPHv7OGl/EHxx4YtvFmteI&#10;bi68r7e7mK1gineAIsYYLuLQsxYgn5gAQK+Efhxodj4Z/wCChXhfR9Mt1tNN0/4pWtpa26kkRRR6&#10;sqIoJJJwoA5Pau+/ZS/4KS/Eb9nD4cp8O9E8N6X4stPtLtpEd4svnW8szZMYWMgyKZGLBeGy5G7k&#10;AeXfBPVNX1z9ufwFqOv2f9n69efEewuNQtPLaPyLh9TjaVNjEldrlhgnIxg0Afr7/wAFBPiJ8BvA&#10;GgeEb340aPL4uubS7lu9E8M2x3NcyhQrySIWVTGoIB8w7cn7rHivgb4tft/eFvjZ8P8AXvCXh/8A&#10;Zf0CDTWsZYIL6LbLNpw2Ntnj8m2TyigAYYbA2HJIrvP+C1Xwm8UTfETwf8RoLGe78JLoqaNPcQqz&#10;JaXKXE0v7zHCCRZlCk9TGR6Vzvwt/wCCjUWnfsoJ8F/CXwju7/xOvh660ye5sJh9nMZgcTXzoke4&#10;kLmR84HBJfFAHIf8EddWuNP/AGu3tonIhvvD17DMuSAVDRSDjvyg61H/AMFgdIsNF/axtYtPsrex&#10;ik8OWkrx20Sxqzma4yxCgZJ9arf8Eg/+TxrL/sCX3/oKV6T/AMFofhH4itvjB4d+IkWnXFx4Wu9F&#10;h0yW/jQtHb3Uc0x2SEfd3LIhUnqQwHSgD9Fv2TPAvhpP2bfg3qa+HtKXUv8AhEdHn+2Cyi87zDZQ&#10;kvv253Z5znOa/F//AIKSf8nufFL/AK/Lb/0jgr7P/Y7/AOCoFvqGl/Bn4ML4El/tkNp3hiXVmvwL&#10;cQRqkKzKgTcXKKPlJABJ5PSvmj/gq58IfEPgX9q3xF4qvLGc+HfFK293p+oiM+SzLbpFJEW6B1aJ&#10;jt67Sp70Afph/wAFR/8AkxP4m/8AcM/9OlpXyD/wQ5/5Gf4uf9eem/8AodxXlHxo/b0+NX7U/wCz&#10;B4l0G48CadD4P0+Ky/4SfxNaQy4LLdQeSAzPsRnm8olF3MQSRhQTXq//AAQ5/wCRn+Ln/Xnpv/od&#10;xQB+tFFfjH/w2D8Zv+Hhv/CD/wDCwtW/4RP/AIWl/Yv9k7k8n7F/a3k+R93O3y/l69K+zv8Agqz8&#10;YPGfwT/Z58Pa54G8Q3fhrVrjxTb2Ut3ZlQ7wtaXbshyDwWjQ/wDARQB9nUV8Y/8ABKb4weM/jZ+z&#10;z4h1zxz4hu/EurW/im4soru8Kl0hW0tHVBgDgNI5/wCBGvjH/hsH4zf8PDf+EH/4WFq3/CJ/8LS/&#10;sX+ydyeT9i/tbyfI+7nb5fy9elAH7OUUUUAFfmr+2B8Uta/bp+LFn+zX8ILgT+HbK7W58YeJ1Uva&#10;ReU/+r3DhkjYZ6/vJQiggKWOp/wVG/a91/4a+JfD/wAHNB1Z/Bdt4g0+PUda8WQq8k8FnJNLF5UK&#10;J8wb9y5JBBOVUFQWNZ/7OP7cX7If7L/w/h8LeDrjXow22S/1KfR3a51CYDBllb88KMKoOABzkA/Q&#10;L4b/AA/0j4VeAfD/AIP0GJodH0SyisbZXILlUUDcxHVmOWJ7kk18d/8ABY//AJNFtv8AsZbL/wBF&#10;T19M/s9/tGeDP2nPBd74p8DXF3c6Taag+mSveWzQOJkjjkYBT1G2ZOfc+lfnr/wU6/bQ+FPxo+CN&#10;x4A8Ka5c33ijT/EUL3FrLp88KqIRMknzuoU4ZgODz2oA/TH4W/8AJMvCP/YHs/8A0SlfI3/BVzxf&#10;fXXwj8HfCbQ3Vtf+JHiG10yKHJ3NDHIjE4HJ/fNbA+xNekfsp/to/Cj43R6D4D8I67c6h4lsNDil&#10;uLaTT54VVYUjjkO90CnDMBwec149e5/aF/4KtWsA3T+HPhDoPmttUGI38q5GT/e3XC/jan0OQD6M&#10;+OPgm08D/sU/ELwlo0LNZaT8P9R0yziRcsyR6dJGgwOpIA/E14v/AMEhXib9jfTxGyF11q/EgUjI&#10;bepw3vtK9exFfZGu6LaeJNE1DSb+PzrG/t5LW4j/AL0bqVYfiCa/K79mD9oRv+CafiXxr8GPjLpG&#10;sw6BJqkmpaHr9laGWGdSqozqCQWjdY4mGzO194YAk4AOs/4LEx3M3xB/ZsjsyVu21TUVhZW2kOZd&#10;N2nPbnFfS/7bH7F//DYsPgm0k8Wt4TtfD9zc3EskVl9plm8xYwAn7xApHl9Tnr0r5QsvFF7/AMFK&#10;v22PAXiXw1oGoWXwh+G8qXUuqalF5ZnmWQTbcAkZkeOFRGCWCIzHGdo+qP2qP269N/ZJ+Img6V4p&#10;8F61qvhXVdPFz/b2khWNvMJXQxFH2o3yhW/1gIz0ORQB83fGb9gb4o/s++A9Y+Inwt+PvjG91Xw5&#10;ayanPpepXEg+0xQqXk2lZCrEIGIjeNg/TIzX1p+wv+0Rf/tOfs6aH4w1mGGHxBHLLp2p/Z12xvPE&#10;QPMUdt6MjkDgFiBwK+Wf2iv+CoXhD4tfDDWfh58G9C8SeKfGviyyl0mBf7PMYt0mUpIwUMXeQIzb&#10;QowDyTxg+o/Cfwrf/wDBP/8A4J063e63JFB4qsdOutXuI92Ui1G5IS3hJBwdrtbxkjgkEjqKAOY/&#10;ZPz8fv8AgoB8dfi7Jum0Xwqq+EtFfrExB8t5Iz9IHbr0uvevvyvlP/gmP8KG+Fv7IfhSW5iaPVfE&#10;zSeIrtnHzN5+PJOepzAkJ57k1y//AAU6/a48Rfs0+AfDWheEimneIPGb3UCa9LkjTIYfJErqoBJk&#10;P2hcHB2gMQCdtAHLft+/tFav8StaT9mH4Oodb8deJGFpr91ASYdMtDgyRO4B25U5kb+CPI5ZsD0X&#10;xv8AALT/ANnL/gnD48+H+kM182neEdRlvLxUw11cNC8k8xHZc7sA52oqjPGa+av2TP2uP2Uf2W/C&#10;85t9b8QeIPHGrjzde8U3mjytcX0xO5gCxJWPcSduck8sWPNfZvwh/aS+F37cHhHx74c8J3N/e6dD&#10;Yrp+rLe2bW/7q8jmjAXPXKxyfTj1oA89/wCCTrRN+xP4TEZQut9qIk2kZDfapDz74K/hivD/APgq&#10;rHcTftJfsxpaErdNqrLEQcEObyz289ucVyn7KP7T3/Duu48VfBL44aNrFjZ22py32ja3Y2hmgmjY&#10;BWKAkFomKK6su7DSOrBSK2fBevaj/wAFGv26PB/xD0Xw/qGnfCH4b+XJFqGpRhDc3MbmZMAEje83&#10;l/ICdscQLYLBSAfqJX5l/tSfEbWP+Chnxl0/9n74T3BfwFot2t74t8Vxgm2LIxXarAYZE+bYM4lk&#10;wRhY95u/8FQP2udc8I+OtH+CWl63J4F0TVrKO98QeKbdHmuRayPIhgiRPmHEbZwQXLKu5F3E2/2f&#10;v28P2Rf2afh7a+EvBc2vW1qp826vJtHka5vp8ANNM/8AExx0GAowFAAxQB7J+29rHif9m/8AY1tt&#10;B+D1leW93D9j8O2b6fA811aWnlsGkTYMiTbGF34yC5YYbBHzH+zF+2R4X/Zb+GFn4S8O/s+/ES4u&#10;GxPqerSWO2bUbkjDSv8AKcDsq5woAHJyT+hnwE+P/hH9pLwM/i3wVPdXGjLdyWJe8tzA/moFLDae&#10;2HXmvSKAPxi/YF/ak/4V/wDtL/FC5/4QTxBq3/Cfa/DH5dnFk6R5t7Oc3PHyhfO5/wBxq/Z2vzY/&#10;4Jg/8nTftU/9hs/+l17X6T0AFfnZ/wAFFf8Ak879j/8A7GeD/wBONjX334y8Wab4D8I654m1mZrf&#10;R9FsZ9SvZlRnMcEMbSSMFUEsQqk4Aya/JP8AbI/bQ+FHxf8A2lP2dPF/hfXbm90LwbrkV7rM8mnz&#10;xNBEt5aykqrIC/yROcKCePegD9hK4H9oD/kg/wASP+xa1L/0lkrE+AP7Ufw7/acs9Zuvh9q0+rQa&#10;RJFFeNPZS22xpAxQASKM5CN0ryn9sb9tD4U/CjQPHHw28Sa5c2fi6/8ADtylvZx6fPKjGe3kWL94&#10;qlRknueO9AHOf8Eiv+TM9J/7DF//AOjBX1n488A+Hvif4UvvDPirSbfXdAvvL+06fdruil2SLImR&#10;7Oit9QK/Nv8A4Jm/to/Cj4W/A/w18M/EWu3Np4wvtcmigs49PnlRmuJlWIeYqFRkkdTx3r7k/a2+&#10;OF7+zh+z34r+Iun6ZBrN5o32TZY3UjRxyeddwwHLLyMCUn6gUAd58P8A4deGvhV4XtvDnhHRrbQN&#10;Dt2d4bGzUrGjOxZiBnuxJ/GsT9oD/kg/xI/7FrUv/SWSuS/Y7+Pl/wDtM/AXRPiBqWlW+i3eoT3U&#10;TWdrI0kaCKZ4wQzcnIXP4153+2N+2h8KfhRoHjj4beJNcubPxdf+HblLezj0+eVGM9vIsX7xVKjJ&#10;Pc8d6AOc/wCCRX/Jmek/9hi//wDRgr7Sr8vP+CZv7aPwo+FvwP8ADXwz8Ra7c2njC+1yaKCzj0+e&#10;VGa4mVYh5ioVGSR1PHev0T+LnxY8NfA/4e6r428X3kmn+HdL8r7VcRQPMyeZMkKYRAWOXkQcDvmg&#10;D4c+Jn/KaL4S/wDYsT/+kOp1+idfj344/bQ+FGtf8FLvh98YLTXbmTwHpGhy2V5fnT5xIkrWt9GA&#10;Iim8/NPEMgY59jX6h/A/48eDf2ifBb+KvA2oS6noi3UlkZ5raS3bzUClhtcA9HXnFAHoNFFFABRR&#10;RQAUUUUAFFFFABRRRQAUUUUAFFFFABRRRQAUUUUAFFFFABRRRQAUUUUAFFFFABRRRQAUUUUAFFFF&#10;ABRRRQAUUUUAFFFFABRRRQAUUUUAFU9U0ew1yzaz1Kyt9QtGILQXUSyxkg5BKsCODVyigDl/+FW+&#10;DP8AoUdB/wDBZD/8TUlv8NfCFrPHND4V0SGaNg6SR6dCrKwOQQQvBBrpKKACsBfh/wCF0vfti+G9&#10;IW7zu+0Cwi8zPru25zW/RQAVV1LS7LWbVrXULO3vrZvvQ3MSyIfqrAirVFAGVo3hPRPDjO2k6Np+&#10;ltIMO1napCWHvtAz0H5U/WvDek+JI449W0uy1SOM7kS9t0mCk9wGBwa0qKAKOkaHpvh+1Nrpen2u&#10;m2xYuYbOFYk3HqdqgDPA59ql1DTrTVrSS1vrWG8tZBh4biMOjD0KkYNWaKAMrRvCeieHGdtJ0bT9&#10;LaQYdrO1SEsPfaBnoPyrhPjB4ds/Bnwt8b+KPCXhLSpvGWl6LfajpJg0mOWZ72OCSSHaqrudjIF4&#10;HJJx3r1CigD8B/j58Uv2nf2vJ9E8OeLvB+vXi6fcM9rpWm+G5rceew2l3GzJYA45OACemSa/VL/g&#10;nH+zXrX7Mv7O8Wj+KIkt/FGtahJq+oWqSCT7KWRI44Sy8EqkSk4yAzsASADX1NRQBla14V0TxI0R&#10;1fR7DVDFkRm9tUm2Z643A4qDUPA/hvVo7aO98P6XeR2sflQLcWUbiJP7qgr8o9hW5RQBUs9IsdP0&#10;1dPtbK3trBVKC1hiVIgpzkbAMYOTxjvWbpfgXw1od4l5pvh7StPu0BC3FrZRRSAEYOGVQeRW7RQA&#10;UUUUAFFFFABRRRQAUUUUAFFFFABRRRQAUUUUAFFFFABRRRQAUUUUAFFFFABRRRQAVm614a0jxJHE&#10;mr6VZaokRLRre26TBCepAYHFaVFACKoVQAMAcACloooAzda8N6T4kjjj1bS7LVI4zuRL23SYKT3A&#10;YHBq9b28VpCkMESQwxjakcahVUDsAOgqSigAr4O/au/bd8ZWt54++EPgb4L+Ltc8SzxzaNb63Dby&#10;Na/vo9vnxhEJbAfI5AyMk4FfeNFAHzh/wT9+AGsfs4fsz6H4Y8RqsPiO6uJtU1G2jcOtvLKRti3D&#10;glY0jDY43bsEjk+9yeFdFl1ddVfR7B9UX7t81shnH0fG79a1KKAM7/hG9J/tn+1/7Lsv7Wxt+3/Z&#10;08/GNuPMxuxjjr0p2saBpniG3WDVdNtNTgU7hFeQLKoPrhgRmr9FAGXfeFtF1TTYdOvdIsLvT4WD&#10;RWs9sjxRkAgFUIwCASOB3NLqHhnR9WW0W+0mxvVszm2W4tkkEJ4+5kfL0HT0FadFABRRRQBV1LS7&#10;LWrN7TULO3vrV/vQXMSyI31VgQah0fw/pfh2BodK02z0yFjlo7OBIlJ9SFArQooAKKKKAM+48O6V&#10;eatBqk+mWc+p267Ib2S3Rpo154VyNwHzN0Pc+tTanpdlrVjJZahZwX9nJjfb3USyRvggjKsCDggH&#10;6gVaooAgs7K3020itbSCK1toVCRwwoERFHQBRwB9KrWPh7StN1C6vrPTLO1vro5uLmC3RJJjnPzs&#10;BlufWtCigDM1bwvo2vTQzanpFjqMsH+qku7ZJWj5z8pYHHPpRqPhnR9YuLWe/wBJsb2e1ObeW4tk&#10;kaE5ByhIyvIHT0FadFAFbUNNtNXs5LS+tYb21kGHguIxIjfVSMGqkfhbRY9HfSU0iwTSn+9YrbII&#10;G5zymNp5APTtWpRQBnf8I3pP9jf2R/Zdl/ZONv2D7OnkYzux5eNuM89OtWbHT7XS7OK0sraG0tYh&#10;tjggjCIg9Ao4AqxRQBnr4e0pdYbVhplmNVZdhvhbp55XGMb8bsYGMZqbUtLstas3tNQs7e+tX+9B&#10;cxLIjfVWBBq1RQBlyeFdFm0caS+j2D6UuMWLWyGAYOR8mNvX2q/a2sNjaw21tDHb28KLHFDEoVEU&#10;DAVQOAABgAVLRQBkax4R0LxBPHNqmi6dqU0Ywkl5aRysv0LA4rUiiSCJIokWONAFVFGAoHAAHYU+&#10;igDP0Xw7pXhyCSHSdMs9Lhkbe8dlbpCrNjGSFAycUap4d0rW57WbUdMs7+a0bfbyXVukjQsSCShY&#10;HacqvT0HpWhRQAUUUUAFFFFABRRRQAUUUUAFFFFABRRRQAVgah8P/C+r3kt5feG9IvbuU5knuLCK&#10;SRzjGSxXJ4Fb9FAGDpvgHwxo90tzYeHNJsbhek1tYxRuOQeoUHqAfwreoooAKoaxoGmeILcQappt&#10;pqUKnIjvIFlUfgwPoPyq/RQBR0nQ9N0C2+z6Xp9rptvnPlWkCxJ+SgDuavUUUAcy3ww8GyMWbwlo&#10;bMxyWOmwkk/981Y03wD4Y0e6W6sPDmk2Nyv3ZraxijcfRgoNb1FABWBefD/wvqF9Je3XhvSLm8kb&#10;e9xNYRPIzepYrkn3rfrxrQP2xvgp4p8VWfhrSfiRod/r15cizt7CGYmWSYttCAY654oA9looooAK&#10;Koaxr+meHbVbnVtRtNMt2cRrNeTrChYgkKCxAzgE49jSaL4i0rxHBJNpOp2eqQxtseSyuEmVWxnB&#10;Kk4OKANCiiigAooooAKKKKACiiigAooooAKKKKACiiigAooooAKKKKACiiigAooooAKKKKACiiig&#10;AooooAK5y6+G/hK+uprm58LaLcXEztJLNLp8LO7E5LMSuSSTkk10dFAGFpfgXw1od4l5pvh7StPu&#10;0BC3FrZRRSAEYOGVQeRTtW8D+HNevDd6n4f0vUbogKZ7uyjlcgdBuZScVt0UAcv/AMKt8Gf9CjoP&#10;/gsh/wDia+Uf26vgV4k+NHiD4MfDHwr4ReP4dN4hXVvFF7YRJBbW8KFUAIXGWMb3B6ddlfa1FADU&#10;RY0VEUKqjAVRgAelOorPtfEWlX+p3GnW2p2dxqFsMz2kVwjSxDgfMgOV6jqO9AEVr4T0Ox1V9Utt&#10;G0+31KTO+8itUWZs9cuBk5+tatFFAGbrXhnR/EaRpq2lWOqJGcot7bJMFPqNwOKt2trb6bapBbQR&#10;29vEMJFCgVVHoFA/lU9FAHxr+wh8IfGen/Er43fFv4iaBeeHvEXjHXDFYWOobfNh09CXTAUnjDxp&#10;yf8AlgPqfsqiigDB1PwD4Z1q+kvdQ8OaTf3kmN9xdWMUkj4AAyzKScAAfQCmWfw68KaddRXVp4Y0&#10;a1uYWDxzQ6fEjow6EMFyD7iuhooAo6voem+ILX7Nqmn2upW+d3k3kKypn1wwIzTtL0ew0K0Frptj&#10;bafag7hDawrEgJ77VAFXKKACiiigDN0/w3pOk311e2Wl2Vne3RLXFxb26JJMSckuwGWJJJ570mre&#10;GdH8QS28uqaTY6lJbkmF7u2SUx5wTtLA46Dp6CtOigAooooAKKKKACiiigAooooAKKKKACiiigAo&#10;oooAKKKKACiiigAooooAKKKKACiiigAooooAKKKKACqupaXZazata6hZ299bN96G5iWRD9VYEVao&#10;oAzNG8M6P4cV10nSbHS1kOXFnbJCG+u0DPQflWnRRQBgah8P/C+r3kt5feG9IvbuU5knuLCKSRzj&#10;GSxXJ4Fa2oabaavZy2d/aw3tpKMSW9xGJI3Gc8qRg8gVZooAydF8I6F4blkl0nRdP0uSQbXeytY4&#10;Sw64JUDIqbWPD+l+IrdINV02z1OFG3LHeQJMoPqAwPNaFFAGHP4H8N3WnW+nzeH9LlsLdi0NrJZR&#10;tFET1KqVwCfar2kaHpvh+1Nrpen2um2xYuYbOFYk3HqdqgDPA59qvUUAQ3lnb6hbSW11BHc28gw8&#10;MyB0Ye4PBrM0jwX4f8P3Bn0vQtN02cjBks7OOJj+Kgep/OtmigChrGg6Z4itVttW0601O3VxIsN5&#10;AsyBgCAwDAjOCRn3NJovh3SvDkEkOk6ZZ6XDI2947K3SFWbGMkKBk4rQooAyda8I6F4kljl1bRdP&#10;1SSMbUe9tY5io64BYHArN/4Vb4M/6FHQf/BZD/8AE11FFAGNo/gzw/4dumudJ0LTdMuGQxtNZ2cc&#10;LlSQSpKgHGQDj2FaN9p9rqlq9teW0N3bSDDwzxh0b6g8GrFFAGZo3hnR/Diuuk6TY6Wshy4s7ZIQ&#10;312gZ6D8q06KKAKWq6Lp+u2pttSsLbUbfOfJuoVlT8mBFQ6N4Z0fw4rrpOk2OlrIcuLO2SEN9doG&#10;eg/KtOigDM1rwzo/iRYl1fSbHVVhJMa3tskwQnrjcDjOB09Km0nRdP0GzFpplhbadahiwgtIViTJ&#10;6naoAzV2igDmpvhn4QuJnll8KaJLLIxZ5H06EszE5JJK8mtjVdF0/XbU22pWFtqNvnPk3UKyp+TA&#10;irtFAGdo3h3SfDsTxaTpdnpcUhy6WdukIY+pCgZrRoooAxYfBXh631b+1ItB0yPU95k+2pZxibce&#10;rb9ucnJ5zUSfD/wvHqC36eG9IW+WXzxdLYRCUSZ3b923O7POeua36KAIrm2hvLeSC4iSeCRSrxyK&#10;GVgeoIPUVk6b4I8O6OLgafoGl2IuIzDMLazjj81D1VsKMj2PFbdFAGJpPgfw5oN4LvTPD+l6ddAF&#10;RPaWUcTgHqNyqDiteaCO5heKaNZYnGGR1BVh6EGpKKAMXSfBPh3QLn7Tpmg6Zp1xjHnWlnHE+Pqq&#10;g960NS0uy1qze01Czt761f70FzEsiN9VYEGrVFAGY3hnR30Y6Q2k2LaTgD7AbZDBwQR+7xt4IB6d&#10;RTdF8J6J4beV9I0bT9LaUASNZWqQlwOgO0DOMn861aKAMH/hAfDP9qf2l/wjmk/2j532j7X9hi87&#10;zd27zN+3O7dznOc81f1jQdM8RWq22radaanbq4kWG8gWZAwBAYBgRnBIz7mr9FAFDR9B0zw7atba&#10;Tp1ppluzmRobOBYULEAFiFAGcADPsKof8ID4Z/tT+0v+Ec0n+0fO+0fa/sMXnebu3eZv253buc5z&#10;nmt6igAooooAxtY8GeH/ABFdLc6toWm6ncKgjWa8s45nCgkhQWBOMknHuaof8Kt8Gf8AQo6D/wCC&#10;yH/4muoooAoaPoOmeHbVrbSdOtNMt2cyNDZwLChYgAsQoAzgAZ9hWTL8M/B88jySeFNDkkclmdtO&#10;hJYnqSdvJrpaKAOdt/Cfh7wjHc6npPhqwtruGByP7NsY45pABnYpUAknA49cV8u/8E5fgv4x8C6L&#10;8TPHvxI0WfQvHnjvxHLf3VncsGeO3Us0Y4Jx+8mn49AtfYlFABVHV9D03xBa/ZtU0+11K3zu8m8h&#10;WVM+uGBGavUUAV7HT7XS7OK0sraG0tYhtjggjCIg9Ao4AqS4t4rqF4Z4kmicYaORQyn6g1JRQBk6&#10;L4T0Pw3JI+k6Np+lvINrtZWscJYehKgZr5V/4KQfDfx58cvBfgL4a+DtFvr3S9c8RQSeINTtQojs&#10;bOMgZkLHpukEnAP+o/P7AooAqaTpdroelWWm2UQgsrOFLeCJeiRooVVH0AAqtrXhbRfEvk/2vpFh&#10;qvk7vK+22yTeXnGdu4HGcDOPQVqUUAcv/wAKt8Gf9CjoP/gsh/8Aia1NF8LaL4a87+yNIsNK87b5&#10;v2K2SHzMZxu2gZxk4z6mtSigChrGgaZ4ht1g1XTbTU4FO4RXkCyqD64YEZqxZ2Vvp1rFbWkEVrbR&#10;DbHDCgREHoAOAKnooAxdX8E+HfEF39q1TQNL1K52hPOvLOOV9o6Dcyk45P51R/4Vb4M/6FHQf/BZ&#10;D/8AE11FFAFHSND03w/am10vT7XTbYsXMNnCsSbj1O1QBngc+1XqKKAM3TPDekaLdXNzp+lWVhcX&#10;R3TzWtukbynJOXKgFuSTz6mtKiigCK6tYb61mtrmGO4t5kaOWGVQyOpGCrA8EEHBBrnP+FW+DP8A&#10;oUdB/wDBZD/8TXUUUAZmi+GdH8NrKukaTY6UsxBkWytkhDkdM7QM4yevrVfVvA/hzXrw3ep+H9L1&#10;G6ICme7so5XIHQbmUnFbdFAHN2/w18IWs8c0PhXRIZo2DpJHp0KsrA5BBC8EGtrU9LstasZLLULO&#10;C/s5Mb7e6iWSN8EEZVgQcEA/UCrVFAFPS9HsNDs1s9NsrfT7RSSsFrEsUYJOSQqgDk1Q1bwP4c16&#10;8N3qfh/S9RuiApnu7KOVyB0G5lJxW3RQBzdv8NfCFrPHND4V0SGaNg6SR6dCrKwOQQQvBBra1PS7&#10;LWrGSy1Czgv7OTG+3uolkjfBBGVYEHBAP1Aq1RQBy/8Awq3wZ/0KOg/+CyH/AOJra0jQ9N8P2ptd&#10;L0+1022LFzDZwrEm49TtUAZ4HPtV6igAooooAKKKKACiiigAooooAKKKKACiiigAooooAKKKKACi&#10;iigAooooAKKKKACiiigAooooAKKKKACiiigAooooAKKKKACiiigAooooAKKKKACiiigAr5N/4Kj6&#10;1qHh/wDYz8W32l391pt7Hd6eEubOZopFzdxA4ZSCMgkfjX1lXyD/AMFXv+TI/GP/AF+ad/6WRUAf&#10;Nv8AwRX8Za/4q8S/FZdb1zUtYWC004xC/u5JxHl7jO3eTjOB09BX6oV+S/8AwQ5/5Gf4uf8AXnpv&#10;/odxX60UAY/izxloPgLQ59Z8S61p/h/SIP8AW32p3SW8KZ6Au5AyfSvLdH/bU+BGvaxHpdl8WPC0&#10;l7I/lxo+opGrtnAVXYhSSTxg89q/G/8AbI/aC/4aS/a2vrfxhrt/pHw30XWW0i2jtEM32Ozil8uW&#10;eOLo00m1nyeeVUnCiq37R2l/sn/8K7hm+DWteL18YW00atb61AzQXkJOHLMVGxxwwK4BwRt5BAB+&#10;+WveItN8M+HtR13VL2Ky0fT7WS9uryRv3cUEaF3kJ/uhQT9BXnXw9/ap+EfxW1qbSPCPj/Rtd1KC&#10;2e8lt7WY5SFMb5GyAAo3DJ96/PX9hn40ax49/wCCef7R3grWL2S/Hg/wvqIsHmJZ4bS40+6KQ7j1&#10;VXgl2jsGx0CgfHH7EX7Pd7+098YrnwLbeKrjwlY3GlTXGo3VtGZGntkkiLQbQyhtzGM/McDaDg4A&#10;oA/cvRf2ufgt4k8WJ4Z0z4oeF73W5JfJitYdSjPmyZwER87XYk4AUkntXrbMFUknAHJJr+ez9uv9&#10;kRP2PPidpGhWGvT+INJ1bThf2t3cW/kyxsJGR42wSrEbVbIxw4yB1P1Z+1t+1j4nh/4J1/BDTbfV&#10;rga349sGttU1JSyyz21kFjnUt1zI7xbj/EN45DGgD7+1n9tT4EeH9al0m/8Aiv4Xhv4ZPKkjXUEd&#10;Y3zgqzrlQQeDk8d8Utt+2j8DL7xJb6Da/FHw7eatcXKWcFva3Yl82V2CoqMoKtkkAEHBzX5V/sOf&#10;8Ez/APhqb4d3HjrxH4ruPDWhvdSWdhbWNqss1yY8B5SzHCqGyuMEkqemOfAvC/geP4Y/tsaR4Oiu&#10;21CLw98QodIS7dAjTrBqQiDlQTtLbM4ycZoA+7/+Cx/xytbO58FeFfCnjKay8UaPd3Laxp+l3kkM&#10;0CSwwPD5u0jhlbcPrXY/8E5/2yPhr4H/AGZ9P0v4jfE6ysvE66ldySRazePJceWzjYSWycY6c15D&#10;/wAFnvgr4Y8I+KPDHxF06G4TxL4uupotUkknLROttbW8UWxOi4VRnHWtX/gn7/wT9+EP7RH7OVh4&#10;y8ZWGqXGtzahdWzvaai8KbI3AX5QOuKAP1Vu9c0/T9HfVbu+t7TTEi897y4kEcSR4zuZmIAGO5rx&#10;1/24PgDHqX2E/F3wmZt23cupIYv+/oOzHvnFfl//AMFaP2hNY8TfGj/hUenX09n4O8H29vFLaq7B&#10;Lu7eJJTJJj74RWjRQRwVcj71cJ480D9jOH4N39r4U8UeN7j4i21k0lpqF5ZFbe7ulXIjePbtSNz8&#10;owcrkEk4OQD94dL1Wy1zTrfUNNvLfULC5QSQXVrKssUqnoyspIYH1FeUav8Atf8AwZ0HxlceE9Q+&#10;Iui2niS3vPsEumySkSrcbtvlkY+9u4r86/8Agiv8aNZh+IHiz4XXd7JP4fuNMbW7K3kJZbe5jlij&#10;kCf3RIkuT2zEO5ObvxU/4Js/Gbxd+15rfxF0+00VvDd34s/tiJpNSCym3+0CTJTbw20dM0AfrRRR&#10;RQAUUUUAFFFFABRRRQAUUUUAFFFFABRRRQAUUUUAFFFFABRRRQAUUUUAFFFFABRRRQAV5b+0V8Zt&#10;Y+Bvga117RPh54i+Jl9cXyWQ0fwzbvNPGGjkfznCI5WMGMKWx1kX1r1KigD8x/2E/jl8QPjV/wAF&#10;DvibqHjnTNT8Izt4TmK+Eb0zRrpoS409IwYpAp37DkuVBO8kAAgV+lmsatZ6BpN7qmo3CWmn2UD3&#10;NxcSHCxRopZ2PsACfwr8+P2d/wDlMF8e/wDsWG/9C0qvoH/go54mufCf7E/xTvrUkSy2EFgcHHyX&#10;N1Dbv/47K1AHzP4X1f44/wDBSzxDr2s+HfHd/wDBr4HadeNY2J0xXW/1NkwSxZGRmyCN2X2ISFCu&#10;Vc19G/svfsaar+zT4+1fWT8VPEPjfRdQ037J/Zeus7GCbzUYTK3mFTlVZfugjPU54+UP2U/gd+1R&#10;45/Zr8ER+EPif4f+FvgaO0km0u0sbYzXt2JJnkaa4fYcFmdsAP0xlR1rvPgL+098afgT+1DpnwD/&#10;AGgry08TjXkU6H4ntUVSxff5R3KieZG7o0fzKHV8claAPur4lfEjw78I/A+reLfFWpRaVoWlwma4&#10;uJT+SKP4nY4VVHJJAHWvx0/aE+PXxg+Lnxd+EXxK1WXUvBnw+8U661p4U0GK5eCR7KC4tt9xMikB&#10;jL56/MSc7SB8gUt6t4+/aA8Dftg/tMXlh8V/Gun+Bvgl4B1Bo7Xw1f3JSbxDexuyGWVV6Jwfoh2r&#10;8zuwyP8AgpF+0F8LfiV8QP2dZvA/i3SNY0vw3qd099/Zrfu7GEy2BTIwNq7YnwB2Q0AfrlRXMfDv&#10;4meFvi14aj8Q+DtbtfEOiySPCt9ZsWjLqcMuSOoNdHPNHbQyTSuI4o1Lu7cBQBkk0Acx8Qvix4L+&#10;EulpqPjTxVpHheykJWOXVbyODzWHJVAxBc+ygmsD4dftK/Cr4tX32Hwf8QfD+v6h1Fja38ZuCPUR&#10;EhyPcCvzw/ZF+Eenf8FF/jR8RfjR8Whc654a07URYaH4ekneOCNcb0jYKRhI4/K+VSA7uzNnnP2E&#10;/wDwTv8Agnp3xA8K+NfDPhk+D/EHh3UYNQgk0ed1hn8tg3lywuWTacHlQrZ7npQB6zb/AB8+HV14&#10;n8S+Hl8ZaTHrHhqFrjWbaa4EX2CIFQXlZsKqgsvJPeqXw5/aW+Ffxc1qbR/Bvj/QfEOqxKXNjZXq&#10;NMVHVlTOWUdyuQK/OHwp+zb4e/aa/wCClXx10HxdfaknhrT3/tC60uwuGgXUSrwKkcrKc7AW3cYO&#10;QMEVH/wUS/Zj8I/sreIPhJ44+DcM3w+1q41drB5bG5llCyAKY5lEjtggb1YZwwYAjrkA/Rzxx+1J&#10;8Ivhr4m/4R3xR8R/Deh62MCSxu9QjWSHIBHmjP7vIII34yDmvS7O8g1C0gurWaO5tp0WWKaFw6SI&#10;wyrKw4IIIIIr4s8Sf8Es/gpafCHxHaS6ZqWt+MpbK4uT4t1LUpmvpLzYzCYgMI+X5KlSDnnJ5qv/&#10;AMEe/GuqeLv2SJbPUriS5TQPEN1pVm0rlisAht51TnoA1w4A7DA9qAPuGiiigAooooAKKKKACiii&#10;gAooooAKKKKACiiigAooooAKKKKACiiigAooooAKKKKACiiigAooooAKKKKACiiigAooooAK/M//&#10;AIKK/wDBSvW/hX4uvvhf8KbiG01uyUJrPiJo1la1kYA/Z4FYFd4BG5yDgnAAYEj9MK/m48J2kPxW&#10;/a+0a18SMk1v4l8dQx6kz/ddbjUFExOT0Idu9AHunw5/Zr/bE/aY0mLxjFrXiYabfr51tqXiLxHL&#10;bfaVPRoo2ffsIxtIUIRjaSK6vw3rn7ZH7G/xG8L2ni7UvEZ8K6jq1rZSy6ldDWdMkSSVU2iUtIIW&#10;IY4AKMcdK/RH9sL9tfw7+xbD4Nh1Xwvf65F4gW7S2j0ySOJbdbYQAghuxE64x02mvn7QP+CyfgHx&#10;t4g0rw+3w21w/wBqXkNmPtFxbvGGeRVBYdwCQfwoA/RS4uIrWCSeeRIYY1LvJIwVVUDJJJ6ADvXi&#10;2pfttfAXSNUOn3Pxa8Ki5VtjeVqKSopzjBdSVHPXJ4r4C/4LLftHa4vjDRfg9pF5PY6HFYpqusLC&#10;5T7bLIzCKJ8dURU346FpASMoK8A0Lw/+xl/wpmKz1XxV43/4WPLp3mSanDZN9mhvSmdixbcNEH+X&#10;k7iATuBPAB+4qfEjwtN4Hn8ZW+v6fe+FILV76TWLOdbi2ECKWeTehIKqoJJHQA1x/wAN/wBqb4Tf&#10;F7xH/YHg3x5o/iLWfJa4+xWUpaTy1xubBA4GR+dfkl/wSV+KN9YfHm8+Fd9cPdeEPHWmXlvc6XIS&#10;0Rnjt3k8xR0VjFHKhPQgjOdq44X9lO4u/wBmD/goX4d0LUZniOm+Jp/DF2xHEiSs9oGP+yS6Pn2B&#10;oA/br4qftAfDr4Iy6bF478X6Z4Xk1ISNaJfy7TME2hyAAeBvX866Pwv468P+NPCFr4p0LVrbVPDt&#10;1C1xBqNu26KSNSQWB9AVP5V+LP8AwVO8Y6l8aP2xNT8MaFFLqcXg/RjbeTBgj9zbyX15IP8AcQuG&#10;/wCuBr139kX9o0+Hf+CXPxlsJLwRaj4SW606z5yYo9RwsDD3+0TTkf7tAH6D+B/2vPg18SvFVh4b&#10;8L/EPRtc16+LLbWFnKzSylUZ2wMdlVifYGvhH4H/ALLP7NOj/tJeF9b8NfH8694utddW9tdCWOL9&#10;/OkhfyuFz1BH4V57/wAEV/hX/wAJB8ZfGHjy4h3W3hzS1srZ2XgXN0x+ZT6iKGUHHaUZ6jPgP7F/&#10;/J/XgP8A7Gab/wBq0Af0Canqlnoun3F/qN3BYWNuhkmubqRY441HVmZiAB7mvGpv23vgFDqf2Bvi&#10;74SM+7buTU42iz/11B2Y992K/LX/AIKuftHeJPiZ+0FqPwxsru4j8JeF5IbZNNgyFvL5o1d5XUcs&#10;wL+WoOQNpIwWOfq3wD/wRp+FkPw1tLPxbquv3XjK4tla71Kxu0iitpyoLLDHsKlFORl9xPJ4yAAB&#10;n/BYzxFpXir9kPwdqmianZ6xplx4ytWhvLC4SeGQfYb7lXQkEfQ1g/8ABHvxt4f+H37MPxB1vxPr&#10;en+H9Ht/E582+1O5S3hUm0gwCzkDJ7Dqe1eK/tafsw63+yZ+wXJ4L1nULXVo5/i4upaffWuV8+0f&#10;SJI0Z0P3HzE4K5OMcEjBrjv2Df2C/wDhsL4d69qWsePb/wAPeHtH1V7aDSbO384NdNDEzTncwVfl&#10;8teFJO3qMCgD9gvhj+0Z8MfjNeXFn4J8daJ4kvrdd8tnZXatOqcfP5ZwxXkfMBjJ61+fX/BY/wCO&#10;VrZ3Pgrwr4U8ZTWXijR7u5bWNP0u8khmgSWGB4fN2kcMrbh9a+GNG03Wf2Tf2y7LTLfVW+3+EfFU&#10;dob+KNoxcQLOFYlOu2SInK88ORk9a+uv+Cz3wV8MeEfFHhj4i6dDcJ4l8XXU0WqSSTlonW2treKL&#10;YnRcKozjrQB69/wTn/bI+Gvgf9mfT9L+I3xOsrLxOupXckkWs3jyXHls42ElsnGOnNfanxK/aK+G&#10;vwd/sr/hNfGWmeG/7Viaax+3SFftCLt3MvHbcv5ivzi/4J+/8E/fhD+0R+zlYeMvGVhqlxrc2oXV&#10;s72movCmyNwF+UDrivZv+ClH7FfxC/aavvhz/wAK/t9OltfD1ndW1x/aN6ICN5h2YyDniM5oA+3v&#10;Afj7w98T/Clj4m8K6tb67oF95n2bULRt0UuyRo3wfZ0ZfqDW/Xhf7EHwg8Q/AX9l7wX4E8VJbx6/&#10;pP237StpN5sQ829nmTDYGfkkX8c17pQAUUUUAFFFFABRRRQAUUUUAFFFFABRRRQAUUUUAFFFFABR&#10;RRQAUUUUAFFFFAHN/EvxtB8Nfhx4q8XXULXNtoGk3eqywxnDSJBC8rKPchCK/O79mj4Q+Of+Chfh&#10;bU/ir8UPi94v0LSLnUp7TSvDPg2/Flb2qR4ySGV16ttHyliFBLnOB+jvjCx0bVPCOuWfiIW7eH7i&#10;xnh1EXbBYTbNGwl3k8BdhbJPbNfkh+zDL8avhZ4k8e6r+yva33xN+CVnqe02fiWGO2W9kx8/2YNI&#10;rM6JtBkTaWGzdGTtWgD2TwP4v+I/7FP7a3hD4Na1481b4kfDbxtEh059elM95Ys7SRphzkgrImCB&#10;hCr52gjj3n9qL9mv4wftAfFDTk8OfGK/+GXw2t9JiS5tdGeT7XdX3nTGQ4jaP5PLMAy0hGQcJ1J+&#10;Yv2Uvifov7Sf7dt/4y+Mkk/hD4paJAdO8LeA72zeCG2iVGJJlkwzzqJZm8tkUncXXOAqfpxr95d6&#10;foWo3Vhbfbb6G2kkt7b/AJ6yKpKp+JAH40Afl5+0p+yz8Uf2Ifh5N8Xfhz8d/FWpw6JPbjUtN1id&#10;mSSOWZIlbbvMco3yRgxunQlgflxX6G/s7/FCf40fA3wR44u7RLG81zS4bu4t4iSiSlcOFzzt3A4z&#10;zjGa/M39qP4+/F34oQ6J4b/aI8C+Ifg78Gbm8hk1K58NaUb2W7dXBSOW4kkCIoI3ABS2VB2SYGP1&#10;L+EsfhOH4Y+FY/Aj20ng2PTbdNIe0YtGbUIBGQTyflxnPOc55zQB1lfnh+yX/wApRP2k/wDryP8A&#10;6Otq/Q+vyNt/2mvD37Kn7dn7UHjDXEN5dvaG10vS0JVr66MluVj3YO1cKWZj0CnqcAgH6a/Er48f&#10;D74P32k2PjPxZp3h+91YsLG1upD5txtKg7EAJPLKOnJOK6XxL4w0PwX4fn13xDq9loOjW6B5r7VJ&#10;1toogem5nICn2POeK+Lv2Kf2atc+IXir/hpf41T22v8AjnxDHHe+HdPV/NtdGs2BaJoxllDFWGxQ&#10;TsBJJLsSvmfxy0ub9uf/AIKKR/BnV7+6h+Gfw/sDf6jYWkxT7ZIEiMrEjoxkuIYc9VVX27SxoA+z&#10;9H/bK+B2vw6jJp/xT8M3I0+B7m4Vb9A6xIMu4U8sABklQeK9H8B+PvD3xP8AClj4m8K6tb67oF95&#10;n2bULRt0UuyRo3wfZ0ZfqDXxv+15+wb8CPDX7NPjzXdE+H1lous+H9Dub2wvbGeeORJYoiVL/PiQ&#10;cc7w2frzXe/8EuP+TE/hl/3E/wD06XdAH1VRRRQAUUUUAFFFFABRRRQAUUUUAFFFFABRRRQAUUUU&#10;AFFFFABRRRQAUUUUAFFFFABRRRQAUUUUAFFFFABRRRQAUUUUAFFFFABRRRQB8m/8FR9a1Dw/+xn4&#10;tvtLv7rTb2O708Jc2czRSLm7iBwykEZBI/Gvyc/Zv+Ffx6/aqvNdtfAni/UppdFjhku/t/iCeABZ&#10;S4Tbljn7jV+q/wDwVe/5Mj8Y/wDX5p3/AKWRV+XH7DHjr4/eCNU8Xv8AAjw4viG6uIbYasrWaXHl&#10;IrSeUfmZcZJk/KgDMm+NX7RP7Gfxgu9C1Hxfrum+INGlT7VpGoak19Y3CMFkXchdo3R0IO5cMAxw&#10;VOcfq1+3j8QL/Wv+Cc/iPxlpk1xod9qWm6JqEbWk7JLB597ZsVDrg9HK57jPrX5J/EbUPE1j+00n&#10;iD9qDwv4kv7y8niutVsFCadPdwKAiCI7NhiCoExHtyFIDqeR+pv7cnxI8K/Fr/gmP4s8VeCrhLjw&#10;zf22lGzCJ5flKuqWqGJk/hZGUoV7FTQB+VX7OX7WHjL4M/Gzwl4u1DxLrWraTYXqjULG6v5po5rV&#10;wUmXYWILBGYrkcMFPav3v+MPxq0P4SfBHxB8Srm4jutI0/TDf27Iw23TMo8hFP8A00dkUf7wr+fj&#10;4V/A2b4o/BP4teKtOSSXVfBCadqJjU8PZyNOlzxnquI5M9liYd67Xxz+194m+KH7KPw7+Baw3Us2&#10;jai6TzIdzX1uu0WEIA5OwySrtxj93CRk5wAeU+IPj18RfE2valrF54114XmoXMl3N5OpTIm+Ryzb&#10;VD4UZJwB0r9iP2lfgn8U/wBob9kH4Maf8NNUe01+C002+vbmTVHs2kiOn7WzIDliXdTg/Wvyg/ay&#10;+Ckf7PXxVt/A3BvbDRNNk1B1YsGvJbZJZyCf4RI7AewFf0Cfs/8A/JB/hv8A9i1pv/pLHQB/PZou&#10;rfFXXvijYfD+08Z64fEN7rMehRK+tTiL7U84gUF93C7yOfTmv2+/YR+Evj34C/AW60P4o6gLzXk1&#10;S5vTcG/a8AtzHHt/eNzxsbjtX42fC3/lIB4R/wCynWf/AKdUr+hjXbSS/wBD1C2hAMs1vJGgJwNx&#10;UgfqaAPL/Af7XHwc+J/iux8M+FfiHouu6/feZ9m0+0mLSy7I2kfAx2RGb6A169X5RfsQf8E4fjH8&#10;Bf2ofBfjvxVa6LHoGk/bftLWmoiWUebZTwphdoz88i/hmv1doAKKKKACiiigAooooAKKKKACiiig&#10;AooooAKKKKACiiigAooooAKKKKACiiigAooooAKKKKACiiigAooooAKKKKAPmb9q79n/AOLnx78V&#10;eHtP8GfFe8+GHgmC0k/tZ9LeQXd1MXG1VEbISuwEHMgHI+Vua+Vf2gv2LPiZ+yt8M9V+Knw8+P8A&#10;4wvtS8PKt5e2WqXLhbiLcA7D5yjbd2fLkVgwzznAP6h1+Sn7VH7Rvx5+IHhO28O/GX4ba98IfhFe&#10;zxDXtV8N6YdQupYw4KwtLJKscSMwXrycdHGUIB9ufBf9qz/hKv2IbD45eKLSO3nt9FvL2/t7f5Vm&#10;mtZJYWEY52+Y8PyjnG8DtXyB8A/gF8X/APgoJ4XvPi38QvjL4i8JaNqV3PFomieH3eOBI43ZGdUD&#10;qiorhoxwXbYSzevsf7V03gjR/wDglPrY+FN1HN4HXS9Ng0y4i+YyQtqVuku/cM+YS0m/IDBy2QDX&#10;tH/BP2zjsf2M/hRHECFbSBKcnPzPI7t+rGgD52/ZJ+LXxJ+Af7WGrfszfFTxRceNrO5tmvfDXiG/&#10;kZ7iRREZVTc7M2xo0k+VmOx4iqkg5r9DK/Mz9rq8fSf+Ctf7P09sgEsul6dE5XgkSXt/ExOOvyn9&#10;PSv0zoA+P/8Agoz+1R4l+APg/wALeFfh+qn4h+OLxrDTbhlVzaxqY1eRVbKmRnliRdwx8zHnbivK&#10;rn/gmn8W28LyeIB+0p4tk+KXlfaBKLy4WyM/3vJD+b5gXPy78e+z+Gtb/gqx8IfGmsQ/DH4teCdL&#10;l1268Aag9zeafDEZXEZkgljm2L8zIrwYfGThweArGtLw/wD8Fivgtqvhu0ubnS/FUXiGVFVtBtdO&#10;WeVpjgeXE+8K4LHAJKk8ZA6UAdd/wTl/am8SfH7wP4l8L/EBAnxF8D3i6fqcjKqPcoS6pI6rgCQN&#10;FKj7eMqp/ixX1/X5b/8ABLvxJfeMv2yP2jPEEml3Ohw6rcXV9caXqCFLqzll1GR1hkXAw6BpFYHk&#10;EV+pFABRRRQAUUUUAFFFFABRRRQAUUUUAFFFFABRRRQAUUUUAFFFFABRRRQAUUUUAFFFFABRRRQA&#10;UUUUAFFFFABRRRQAUUUUAFFFFABRRRQAUUUUAFFFFABRRRQAUUUUAFFFFABRRRQAUUUUAFFFFABR&#10;RRQAUUUUAFFFFABRRRQAUUUUAFFFFABRRRQAV8g/8FXv+TI/GP8A1+ad/wClkVfX1cJ8bPgv4Z/a&#10;A+Hd/wCCvF8NxPoV7JFLNHazmGQtHIJFww5HzKKAPxv/AOCYv7WHw/8A2Wdb+IF148ur61i1m3so&#10;7Q2Vo1wS0bTF846ffWv0N8Lf8FUvgJ4x8TaRoGm6prb6jqt5DY2yyaTIqmWVwiAkngbmHNZf/Dor&#10;9nf/AKBOvf8Ag4k/wrU8Lf8ABK34CeDvE2ka/puma2mo6VeQ31s0mrSMolicOhII5G5RxQB+UX7Q&#10;Hw/b9mv9tLVoPG/h/wDt7w9b+I/7X+xXCER6rpklwZBtPAJaMspwcB1YHoa/QTTvGH/BO/UPC/8A&#10;bh07wjaRiPzHsbjTrlbxDgZTyQpZm5x8uQexNfbXxe+A/wAP/j1oaaT4+8Kaf4ltI8+S1yhWaDPU&#10;xTIVkjJ4zsYZxXzmv/BJT9nNb3zz4d1dos5+zHWp/L+md27H/AqAPKfhH8TPhR8S/wBm39rmb4R/&#10;Dq18C+HbDwtdWwuUXZcamP7PvSskqZIQKS+1ck4ck4JwPmH/AII1/wDJ299/2LF5/wCjrev1p8N/&#10;sv8Awx8E/C7xH8PvDPhSz8O+G/ENjNp+pR6fuWe5iliaJi8zEyOwR2AZmJGeK4n4B/sF/Cb9mvxx&#10;J4t8E2OqW2sSWcliz3moPOnlOyMw2kdcovNAHwb/AMFvv+Sm/DL/ALA91/6OWvP/ANpn4ealrf8A&#10;wTc/Zn8ZWsEs1h4fbUrK8aNciIXdwSjt6LutguemXUdSK/Uf9on9i/4Z/tR6xo+p+O7PUbq60qB7&#10;a2NletbgIzbjkDqciuW/aBg8Lfsd/sO69Z6V4TtvFvhPw7b29ovh/XJTLFdQ3F9HG6yOVOceezA4&#10;OCBQB8Uf8E+/+CkHw6+APwHHgHx7a6taXOk3VxcWNzp1sLhLqOVzIUI3Aq4dmHPykEcjmvkDQ/G1&#10;n8S/25NP8X6dDPbaf4g+I0erW8N0FEscc+piVFcKSNwDgHBIznk16LZfG79km2uhrTfs8eIX1FT5&#10;q6I/i2V9OEmchd5HmFc+qkdipHFZ37GXwr1f9pr9s3SNa0nQI9H0Cz8QjxNqcenQ7LLTLdLg3C26&#10;YACgkCJFHODkDCnAB9nf8FwNLuZvh38LtSSMmzt9VvLeSTsskkKMg/ERP/3zVD/gm1+2l8H/AILf&#10;sry6B428XQ6BrOlaldXD2U1vK8s8chVkaIIp355GByCOcDBr9HPiN8NfDHxc8IX3hbxhotrr+g3w&#10;AnsrpTtODkMCCGVgeQykEHkEV8uJ/wAElv2cl1D7QfDerPDuz9kbWrjy8emQ2/H/AALNAH51/wDB&#10;Vj4V6r4R/ag1Dxm0Ez+G/Gtrbalp14yfLuWCOKWEnpvUoGx/dkXr1r6t+FPxC/YE8feBrDVtZ8M+&#10;EfCWtfZ1OoaRqdnMjwTbRvVDyJFznaVJJGMgHIH6DeNfhf4S+I/hFvC3inw9Ya/oDIqfYdQhEqDa&#10;MKVJ5Vh2YEMOoNfMWof8EmP2cr6+a4i8NarYxk5+zW+s3BjHOcfOzN+tAHFfsb/Fv9n3xx+1VrPh&#10;z4I/Daw0a203wzc3kvixIHt5boi5tYzDFE3IiIk3FnwxKj5QBk8p8Rf+CrHijwT+0zq3wvh8CaRc&#10;2Vl4k/sNdQkvJRIyeeI/MKgYzg5xX2f8Ef2V/hX+zqszeAPB1jod7PF5E2okvcXksZYMUaeVmfaW&#10;VWKghcqvHAx5p4m/4JvfBbxd8VL34h6hp+rt4lu9U/teWWPU3WP7R5gkyExgDcOlAH1FRRRQAUUU&#10;UAFFFFABRRRQAUUUUAFFFFABRRRQAUUUUAFFFFABRRRQAUUUUAFFFFABRRRQAVXvNQtdNiEt3cw2&#10;sZbaHmkCAnrjJ78H8qsV5h+0J+zn4M/ac8F2Xhbxzb3dzpNpqCanElnctA4mSOSNSWHUbZn4+npQ&#10;B8X/ALPesWEP/BXb48XUl9bJayeGWCTNMoRju0rgNnB6H8q+tP2wPhpcfHf9lr4g+FNEEeoX+o6a&#10;ZbGONgwnngkWeJFPTLPEqj3NeMf8Oiv2d/8AoE69/wCDiT/CvqX4T/C/Qvgv8PdF8FeGYpodC0iN&#10;orWO4lMsgVnZzlj15Y0AfIH/AATE/ak8G61+zno3gTX/ABDp+g+L/CPm2NxYapcLbPJB5rtFIgcj&#10;cArBGxyrJyACufJvjF4o0f8Aa5/4Kc/CDTfh/dwa/pHgT7PqGqa3pxEkANvcm6cCUAhkBWGMMCQX&#10;lIHrX1j8Yv8Agnb8Cvjd4ouPEeu+ETY67dOZLq80a6ktDcserSIp2FieS+3cT1Jr0n4H/s3/AA6/&#10;Zx0OfS/h/wCGrfQ4rlg11cb3mubkjOPMmcl2AycLnAycAZoA5XUf2GfgHq2oXV9efCzw/cXd1K00&#10;00kDFndiSzH5upJJr4H/AOCln7Ofw0+E/wASf2e7Dwf4M0zw/Z69q13BqcNnGVW6RZrBVV+eQBLI&#10;P+BGv1tryT45fsu+BP2htb8G6t4xtr2e88J3El1pjWl00ISR2hZiwH3hmCPr6H1oA7T4d/DPwt8J&#10;fDUfh7wdolr4e0WOR5lsrNSsYdjlmwT1Jroby1jvrOe2mG6KZGjcA4ypGD+hqaigD8tf+CafxU0X&#10;9lf4g/E/4C/EzUbbwrrMes/aNPu9TcQQXThREy+Y3yjeiwvHk4YMcds/f+uftJ/DDw/4k0Lw9P43&#10;0a41/XLyKxsNLsbtLm5mkkYKvyRklVyeWbC8daxvjx+yH8J/2knguPHnhODUtTt4/Kg1W3lktruN&#10;M5C+ZGwLKCThX3AbiQOa5H4O/wDBPH4F/BDxNa+I9A8Itda9aSCW1v8AVryW6a2ccho1ZtisDyG2&#10;7h2NAHgX7Jf/AClE/aT/AOvI/wDo62o/4LFf8ip8G/8Asav/AGmK+u/A/wCzV4J+Hvxk8W/E/R7e&#10;8j8V+KI/K1KWW6Z4mXcjfKnReY16UfHr9mrwT+0hZaBa+NLe8uIdDvft9mLO6aArLjGWx1GB0oA9&#10;A8Vf8ixrH/XnN/6Aa+FP+CKn/JrPin/sc7r/ANIbGvvi+tI9Qs7i1lz5U8bRPtODtYYP8683/Z7/&#10;AGc/Bn7Mfgu98LeBre7ttJu9QfU5UvLlp3MzxxxsQx6DbCnH19aAPT6KKKACiiigAooooAKKKKAC&#10;iiigAooooAKKKKACiiigAooooAKKKKACiiigAooooAKKKKACiiigAooooAKKKKACiiigAr8A/wBv&#10;v9nPxL+zF+0fq2t2dvc23hrWtTfWtA1iFSER2kMphD9FkickAE52hG71+/lYXjXwL4d+JHh250Hx&#10;Volh4h0a4x5tjqVus0TEcg7WB5B5B6jtQB+X+hf8FHvgB+0H4V8OWv7Rnw6lvfE2ixSIl9DZC7sm&#10;dwglkjUOHjL+WhKbWAwPmr4Y1DVPCmt/tcQ3/ga0+weDrnxdBLpNsIjF5VsbpDGuw8rgY4r9gda/&#10;4JO/s5atevcQ+F9S0tWJJhstYuPL59A7MR9Aa9B+Gf7AvwD+E1/Bf6F8N9Ml1GBxLHeas0moSI4O&#10;Qy+ezhGGBgqBgjPXmgD87P8Ags58IdZ0X42aD8RFt5JvDut6ZFp7XQUlYLuEvmNjjA3RlWXPJxJ/&#10;dr0D9mHx9+w940+Evh2Lxz4a8LeGfGtlYxW+qw6vaSoJ50UI86ScqwcjdjO4biCOM1+n3irwjonj&#10;rQLvQ/EWkWWuaPdrsuLHUIFmhkHurAg88j0Ir5V17/glB+zlrWoSXUXhXUdJEhLGCw1e4EQJ64Ds&#10;2B7A4HYYoA8u+APxd/Zi1r9sDwj4T+CPw20tr+OC/ml8YxW0lsICttINlur/ADPuUurMwUYPy7s5&#10;Hyj/AMFaPh5dfC39ryDxjpe+0TxJZW2rwXEfAju4D5L4/wBoeVE595K/Vf4Jfsa/B79nm+/tHwR4&#10;KtNP1jayf2tdSSXd2AwwwWSVmKAjghNoI60/9oz9kf4c/tTRaEnj3T7u6bRWmNnLZXTW7qJdm8Ej&#10;qD5ace1AH5w/8Es/Bk37RP7R3xe+Jniu3W6SawukuV2kp9o1KR94UnOAIknXHo4/H4k8WXniL4K3&#10;vxO+FLTbLSbVVsNURlwZXsbiTy2HtuLH8a/oH/Z3/Zh8CfsveHtU0bwJZXVraaldC7uWvLlp5GcI&#10;EA3HoAB09SfWvMfit/wTX+CHxk+IWteM/EOk6p/beryie7az1J4Y2cIqlgg6E7cn3JNAHNf8Enfh&#10;T/wrn9kfSdVniMeoeLL2fWZdw+YRZEMI+hSIOP8Aroa/Lz9i/wD5P68B/wDYzTf+1a/fbwf4T0zw&#10;H4T0Xw3o1v8AZdI0ezhsLOHOdkMSBEGe5wo57186/D//AIJvfBb4Z/EzTPHuh6fq8XiHT7xr6CSb&#10;U3kjEpzklCMEfMeKAPy//wCCoHwt174T/tfa54nkgddK8SSxaxpV8UyjsqRrKnpuSRTx/dZD/FX6&#10;X+Af+CnvwD8U/Du18Rav4zg8N6itur32i3lvMbmCbaN6IqofNGejJnI9DkD6L+I3wv8ACXxc8Ny6&#10;B4z8Paf4k0eQ7ja6hCJArYwHQ9UYZOGUgjPWvmK4/wCCTP7OE2pfaU8L6pBDuz9jj1q5MWPTLOXx&#10;/wACzQB8o/t5ftRWP7WX7E58V6Tpcul6Lp3xVj0awFwf308MekzSiWRQSFZjM3ygnAA5zmvYP+CJ&#10;n/Jv/jn/ALGdv/SSCvpPxd+wn8GfFnwg0/4Yjwt/Yng6y1RdZjs9IuHhd7tYXh82SUkvIxjcqS5J&#10;O1eeBXV/s8/s0eCP2X/DOpaB4Ftry207ULz7dOt7dNOxl2KmQT0G1F4oA/Eb9tD/AJP68ef9jND/&#10;AO0q+3P+C4Gl3M3w7+F2pJGTZ2+q3lvJJ2WSSFGQfiIn/wC+a+kPiB/wTe+C3xM+Jmp+Pdc0/V5f&#10;EOoXi308kOpvHGZRjBCAYA+UcV778Rvhr4Y+LnhC+8LeMNFtdf0G+AE9ldKdpwchgQQysDyGUgg8&#10;gigD84/+CbX7aXwf+C37K8ugeNvF0OgazpWpXVw9lNbyvLPHIVZGiCKd+eRgcgjnAwa9x/bw/b31&#10;j9km68CLofhew8RweJbS4ui19O8LRCMxbQAoOciXv6VYT/gkt+zkuofaD4b1Z4d2fsja1ceXj0yG&#10;34/4FmvVP2gf2L/hn+0w/h0+NrHUJxoEElvYrZXzwBEfZuBx97/Vr19KANX9kn44Xv7R/wCz34U+&#10;IuoaZBo15rP2vfY2sjSRx+TdzQDDNyciIH6k16/XFfBv4ReHfgP8N9H8DeFIbiDQNK877NHdTGaQ&#10;ebM8z5c8n55G/DArtaACiiigAooooAKKKKACiiigAooooAKKKKACiiigAooooAKKKKACiiigAooo&#10;oA8U/bU8M674y/ZS+KGj+Glmk1m50Sbyobdd0kyrhpIlHcvGroAOTuxXgv8AwSn+OXgXWP2WfD/g&#10;uHVtP0vxN4dluor7Tbi4WOaTzLiSZZ0DHLoyyAEjgMpHAAr7lr5j+Kn/AATd+Afxd8SXGv6p4OOm&#10;atdOZLmfRbuSzWdjklmjU+XuJOSwUEnqTQB8pftkeINB+OH/AAUI+AmjfDG4ttf8V6Ff2761qGku&#10;JEgjjukm2ySpkfuY0mZsZ278deK++NS/ae+Fug/EvUfAGs+NdK0HxZYrE76fq04tfMWSNZEMbyYR&#10;8huikkEHI6ZrfAn9lP4Xfs221yngHwrb6TdXQ23OoSyPcXcy9dplkLMFzg7VIXIzjNY3xw/Yl+DX&#10;7RGsPrPjXwfFea6yLGdWs7ma1uWVRtUM0bAPgAAbwcACgDx7/gpN+0b8MtJ/Zc8ZeF5PEuj654h1&#10;63S00/SLG6iuZ/MMiMJmVSdioFLbmwMqADkivS/+CevgvW/h/wDsbfDLRfENvLaaqtnPdPbzAiSO&#10;Oe6mniVgeVIjlQFT0PHasb4Zf8E0/gB8K/Eltr2n+Dm1bU7VxLbya3eSXccLgghhEx2EgjILKSD0&#10;r6ioAK/K/wCHHwG8F/tCf8FFP2mvDnjXR49Uszp0wt5G/wBZaSu9unnxHosigna2Dj8Tn9UK8r8D&#10;/s1eCfh78ZPFvxP0e3vI/FfiiPytSllumeJl3I3yp0XmNelAHxL+x/8AF3xH+xR8b7n9mL4t3u/w&#10;9dTmXwh4hlJWAiViUQEn5Y5WyAMnZLuXkNkUrPxRpn7K/wDwVt8Y6n41uo9E8N+PNGKWOr3zbLdf&#10;OFvJuZzwo8+0kiyeASM4ByPt39ob9lP4dftQabpFr480mW7k0mZpbO8s52t7iLcMOgdedjYUlfVF&#10;PavIP2sB+zLpek+Dvhr8er1pHWyL6Lq2qLcvdKiEIxN5Cu5WO1d28gPtBO40AXP27v2jvhjoX7Mf&#10;xA0afxzok+s69odzZabp1nepc3FxJKhRCEjJIXJ5cgKO5qf/AIJcf8mJ/DL/ALif/p0u6+KvjV/w&#10;xr8HfhH4o0v4QQw+Pfid4ksn0jSmje41GS2M58pnVmHlxsFZsbR5jEgDgkj9FP2LfhTqHwS/Zb+H&#10;ng7VoGtdWsdPM15bsctDPPK9xJGT6q8zLxxxQB7XRRRQAUUUUAFFFFABRRRQAUUUUAFFFFABRRRQ&#10;AUUUUAFFFFABRRRQAUUUUAFFFFABRRRQAUUUUAFFFFABRRRQAUUUUAFFFFABRRRQB8g/8FXv+TI/&#10;GP8A1+ad/wClkVfnl/wTF/aw+H/7LOt/EC68eXV9axazb2UdobK0a4JaNpi+cdPvrX7IfGz4L+Gf&#10;2gPh3f8AgrxfDcT6FeyRSzR2s5hkLRyCRcMOR8yivmj/AIdFfs7/APQJ17/wcSf4UAfnb/wUk/bC&#10;8KftZ+OvCz+DdPv4NH8O21xAL7UUWJ7t5XQkrGCSqARjBY5O4/KMc/Rlx4B1v4e/8ET9fttetZLG&#10;71Ga11SK2mBDpBNrFq0RIPTcgDj2cV9b/DX/AIJq/s+/C/XoNZsfBX9r6lbuHgk1y7lvEjYEEERM&#10;fLJBAIJUkdq9s+Mfwg8OfHX4a6v4E8VQzzeHtU8kXEVrMYXPlTJMmGHT541/DigD8wP+CKej2XiL&#10;UPjXpWpW0d5p19plha3NtKMpLE5uVdGHoVJH416f+z//AMEiX+Ef7QGg+NtZ8X2Gv+GtDv3v7TSv&#10;sjid3XcbYu5O3KP5bnA5KY719bfs5/sc/Df9lm81y68B2moWsusxwxXf229a4DLGXKYz0++1e30A&#10;fgx/wVi/5PY8Wf8AXjp3/pLHX6qTftL+CP2YP2YPhLr/AI6uby207UNG02xgaytWnYy/YlfBA6Da&#10;jc0z42/8E9Pg9+0F8Qr7xr4v0/VbjXbyOKKWS11F4YysaBFwoHHCiuu+L37I3w8+OHwz8L+A/FNr&#10;fz+HvDfkmwjtrxopF8qEwpucct8hP480Afgz4G+JGi6D+1j4f8f3cky+HbPxtb67NIsRMgtUv1nY&#10;hOpbYDx68V+/fwc/aM8J/tAfC/UPHPgeW5u9JtZZ7fN7btAxliRXI2nnHzLzXgH/AA6K/Z3/AOgT&#10;r3/g4k/wr6E+CP7Ovg39n34c3Xgjwfb3dvoNzcTXMiXVyZpN8qKrkMe2FFAHxh+yT/wVO8T/ALR/&#10;7QnhT4dah4F0nRrPWfte++tbyWSSPybSacYVhg5MQH0Jr9Ha+Yvg3/wTn+DPwH+JGj+OfCmn6tBr&#10;+led9mkutSeaMebC8L5QjB+SRvxwa+naACiiigAooooAKKKKACiiigAooooAKKKKACiiigAooooA&#10;KKKKACiiigAooooAKKKKACiiigAooooAKKKKACiiigDzDxR+0z8MPA3xKPgPxN4y0zw34mNpFfR2&#10;+rzC1jmikLqpSV8Rk5jYbd27pxyK8h/bv/aR+GHhX9mX4g6Rf+KdF1PV9e0S603TdItLyK4uJp5o&#10;2jjkEakkKjMHLnAGzrnAPo/xy/Y9+Ef7R19DqHjzwhBqmrQwiCLU4J5ba5WMEkKXiZSwBZsBsgZN&#10;eceAf+CYH7PPgDxBb6xD4Om1q7t2DwprV/LcwIw6ExEhH+jhh7UAeLfs+/s++JfGH/BJfWPBd3p8&#10;q6xrthe6tpVhIuZJMTi4tVCnoZGiRl/66Ketdf8A8Exf2mfBerfsw6F4P1vxLpui+KfCZnsbuw1S&#10;8S3laHzneKVRIwJQI6ocfdZCOMgV9yxxpDGscaqiKAqqowAB0AFfM3xa/wCCcPwG+Mnim68R6x4Q&#10;bTtZu3Mt1caLdyWi3Dkkl3jU7NxJJLBQWJySaAPmHTfEWn/tbf8ABWXQ9f8ACNwuseEPh5pAjn1e&#10;1+a3lMQnIKOOGBuLraD/ABCNiMqM19nftDftffDn9mHUPD1j43u7+O810StZQadZPcuwjKKchemT&#10;IoHrg+ldT8FfgB4B/Z48MyaD4A8O2+gWE0gluGR3lmuJAMbpJXLO5HOATgZOAK+IvGXhU/tTf8FX&#10;7SxnQ3HhX4UaXa3N1uXdE9wpE8aem4zXCAg9RbsO1AH6C+IPGWi+D/Dja94i1K18PaTH5Imu9UmS&#10;COFpXWNFd2O1SXdV5OMkV4d8cv2oPgd+zz4b1Hxfd6l4XvvEnkSS2NjpbwS6hfy4+VVMYLBWbAMh&#10;+UdSa9Z+MHwl8OfHT4c6x4H8W20134f1YRC5igmaFz5cqSoQ68gh40PvjByK8O+G3/BNH9nz4Y67&#10;BrNn4K/tnULd98D67dy3kcZ4wREx8skEZBZSQelAHnv/AASr+DviDw38PfGXxU8Y2bWfiT4k6n/a&#10;YikQo32VWkdJNp5USSTTMB3XyzzkV9y0iqFUADAHAApaACiiigAooooAKKKKACiiigAooooAKKKK&#10;ACiiigAooooAKKKKACiiigAooooAKKKKACiiigAooooAKKKKACiiigAooooAKKKKACiiigAooooA&#10;KKKKACiiigAooooAKKKKACiiigAooooAKKKKACiiigAooooAKKKKACiiigAooooAKKKKACiiigAo&#10;orK8VeKtI8D+G9T8Qa/qEOlaLptu91d3lw21IY1GWY/4Dk9BzQBq0V+Sfx0/4LT69Nrd1YfCbwpp&#10;9rpET7E1jxGjzT3AH8awI6rGD2DFzjqATgcHH/wVY/ac8Ipb6prvhvSJdLkZdraloE9vDID2WRXT&#10;kj3NAH7UUV82fsN/thj9sTwBrGty+Gj4Z1DR7xbK5gS6+0RSsybw6NtUgY7Ecepr6ToAKKKKACsz&#10;xJ4Z0fxlol1o2v6TY65o92oW40/UrZLi3mUEMA8bgqwyAeR1ArTrjfjRq954f+DvjrVNOuHtNQsd&#10;Bv7m2uI/vRSpbuyMPcEA/hQB57cfsM/s/wBxe/an+EfhYS7g22OwVI8j/YGFx7YxXrHg7wL4c+He&#10;ix6P4W0HTfDmlRnK2el2kdtEDjGdqADPHXqa/KP/AIJmftYfF34wftQWnh7xn481TxDoraTeTmyu&#10;2TYZFC7W4UcjJr9eKACiiigAooooAKK/FL9uv9sj41fDX9rH4heGvDHxE1fRtC0+6gS1sbdk8uJW&#10;toXIGVJ5ZmP41+1tABRRX5K67/wUo+M9h+2RqHw2hu9FHhmHx7J4dRTpoM32QaibcDfu+9sH3sde&#10;aAP1qooooAKKKKACiiigAooooAKKKKACiiigAooooAKKKKACiiigAooooAKKKKACiiigAoor4o8F&#10;/tX+P9B/4KHeIPgf47lsG8LahbzXHhqeKzEEjbo1uIQZM/OBGs8R6ZdPXigD7Xoor4z0/wDal8ef&#10;EL/gohefB/wlLp6fD/wzYG48QTtaCSZ5FiBcJIT8v76aCIjHG1zzQB9mUUUUAFFFFABRRRQAUUUU&#10;AFFFFABRRRQAUV8QeAfjR431T/gql8SPhzdeI7yfwPpugRXVpojFfIhlNpYOXHGc7pZD1/iNereG&#10;NY/aGk/a116w1nQtPi+BCQudN1RHtftDyeTGVBAlMuPMMg5QdB25IB9E0V87ftD6x+0Np/xY+HsH&#10;wn0LT9T8CzTRjxPdXT2qyQR+egcoJZUcnyt5+RW5HrxXlP8AwUI+NHjf4W/Gb9mrSfCniO80PTvE&#10;evzWurW9qVC3kQudPUI+QeNssg4x980Afb9FFFABRRRQAUUUUAFFFFABRRRQAUUUUAFFFFABRRRQ&#10;AUUUUAFFFFABRRRQAUUUUAFFFFABRRRQAUUUUAFFFfkr+2N/wUo+M/wS/aW8ceCPDN3oqaHpFxDH&#10;ardaaJZArW8Uhy24Z+ZzQB+tVFfi2n/BSD9r6RVZfDAZWGQy+E5iCPWvtP8AYn/aS+Lfxe+CfxN8&#10;R/EnT10zW9D8w6araU1mCq2zSZKN94bh/SgD7Ror8sv2Df8Agoh8X/2hP2lNB8E+LrrR5NDvLW7l&#10;lWz04Qybo4HdcNuOOVFfqbQAUUUUAFFfKv8AwUM+BfxN+PXwx8N6P8LdQ/s7WLPWBd3Un9pNY5g8&#10;mRcb15PzMvHtntR/wTz+BfxN+Avwx8SaP8UtQ/tHWLzWDd2sn9pNfYg8mNcb25HzK3HvnvQB9VUU&#10;UUAFFFFABRX5/wD/AAVu+PHj/wCBvhr4b3HgPxTfeGJtRu76O7eyKgzKiQlQcg9CzfnXq3/BNH4n&#10;+Kvi9+y3p3iLxlrdz4g1uTU7yF727ILlEcBV4AGAKAPqqiiigAooooAKKKKACiiigAor8aPjR/wU&#10;C+PXx6/aMuvh78GtVbQNNk1WTSdHs9NSAT3uxyvny3EgO3cEL4VlVVODnBY9t8VNQ/bB/Zs/Z78b&#10;eI/iJ8Q5PMa50+HSrqyvIZ5YpGmIlGRGCAUAHORQB+sNFfn/AP8ABJH48eP/AI5eGviRcePPFN94&#10;nm067sY7R70qTCrpMWAwB1Kr+VfoBQAUUUUAFFFFABRRRQAUUUUAFFFfPv7eHxq8S/s+/s0+IfG/&#10;hGS2i1yxuLOOFryATR7ZLhI2yuRn5WNAH0FRXwv/AMEw/wBr74hftWf8LK/4TyfTpv7B/s37F/Z9&#10;mIMef9r8zdgnP+pTHpz6190UAFFFFABRRRQAUVR127ksND1C5hIEsNvJIhIyNwUkfqK/L39nX9pr&#10;9tP9qLwvqXiDwPL4Im07T7z7BOb62SBvN2K/AJORtdeaAP1Qor82tQ/bm/aE/ZT+InhzSv2j/Bmh&#10;zeENclMUeuaBgOgDKHdSsjK2wOCY2VGI5B9fSf8Agp78aPGvwf8ADfwtufBPiS88PSap4h+y3clm&#10;V/fw7AdpyDxQB9uUUUUAFFFFABXD/En4H/D74xJbjxv4L0PxS9srJbzapYxzSwq33hHIRuQHg/KR&#10;yAewruK+IPjd8aPG/h3/AIKcfBv4fab4jvLPwZq+gC6v9GjK+TcS7tR+duM5/cxd/wCAUAfRnw9/&#10;ZZ+EXwq1hdX8J/Drw9omrJny7+CxQzx567JGBZfwIr1OiigAooooAKKKKACiiigAooooAKKKKACi&#10;iigAooooAKKKKACiiigAooooAKKKKACiiigAooooAKKKKACiiigAooooAKKKKACiiigAooooAKK+&#10;ff28PjV4l/Z9/Zp8Q+N/CMltFrljcWccLXkAmj2yXCRtlcjPysa/MbQf+CqH7UHippl0Sz03WGhA&#10;Mq2Hh5pzGDnBbYTjOD19KAP27or8hPhb/wAFAv2rfE3xO8I6PrXhvydH1DWLO0vZP+EXlj2QSTIs&#10;h3kYXCk89utfr3QAUUUUAFFFFABRX5Rftv8A/BR74x/AX9qHxp4E8K3Wix6BpP2L7Mt3pwllHm2U&#10;Ez5bcM/PI34Yr9T9Cu5L/Q9PuZiDLNbxyOQMDcVBP6mgC9RRRQAUUUUAFFFFABRRRQAUUUUAFFFF&#10;ABRRRQAUUUUAFFFFABRRRQAUUUUAFFFFABRRRQAUUUUAFFFFABRRRQAUUUUAFFcb8VfjF4M+CHhu&#10;LX/HXiC18N6PLcC0jurvcVeYo7iNQoJLFY3OAP4TXyj+yz+3he/tP/tleOfCXh+WKX4W6d4fkvtK&#10;kltDFdTzRzWkTSknDBGM0pCsM4K5weAAfcFFUNf12x8L6FqOs6pcLZ6Zp1tJd3VxJ92KKNS7ufYK&#10;Cfwr87vDP7X37U37Wmoa1rPwH8EaBoXw/wBOuWtbfUfERUzXTrzgszhdxUqxVEITOC54yAfpBXK+&#10;E/hZ4S8C+IfEeu6BoFnpes+I51udXvoExLeyKWKtIx64LvjsNxr5n/Y7/bV8SfFb4jeJPhB8XPDV&#10;v4O+LOgK0rW9mCtveRLt3FQXfDgOj/KzK6tuXAFRftf/ALbHir4Y/FLw/wDBv4P+FLfxl8VNaiWf&#10;ZeEm3s0YMVBUMm5iqM5LOqooDNkHgA+x6K/OHxB+1/8AtP8A7JuteH9U+P8A4N0DVvh7qt0tpPqn&#10;h0Dz7SQgnaCr7dwUM2x1w+0hXGDj9EtG1iy8RaPY6rptzHeadfQR3VtcxHKSxOoZHU+hUg/jQBco&#10;oooAKKKKACiiigAooooAKKKKACiiigAooooAKKKKACiiigAooooAKKKKACiiigAooooAKKKKACii&#10;igAooooAKKKKACiiigAooooAKKKKACiiigAooooAKKKKACiiigAooooAKKKKACiiigAooooAKKKK&#10;ACiiigAooooAKKKKACiiigAooooAKKKKACvzu/4LT/EPUPDvwN8IeFLKaSC38Rau8l75ZwJYreMM&#10;I29jJJG/1jFfojXwF/wWS+EupeOP2e9D8WaZbyXTeEtTM14kYJKWk6bHkwOoV1hz6Ak9AaAPJv8A&#10;gjL+zz4Z8QaJ4o+LGtaZb6rrFjqn9jaS11Gsi2TJDHLLKgPSRhNGobqAGAPzGvtK+/bo/Zy1Szmt&#10;Lz4o+F7u1mUpLBPIXSRT1VlK4I9jX54f8Eof2zfCPwPXxF8OfHupR6Bo2sXo1PTtXuTttobny1jl&#10;jmb+AMscRDn5QUIJGRXEftf/ALD3wu+AfwXtvGvgn4rL44vJ9SgtEtY7i1lRonWQmQGJiTgoOenN&#10;AH6d/A3xD+z18PfBPxL8cfCjUNKj8KwO2reIP7Edmtrd4oCx8uI8ISi52JgZ6AZr81Lf4+/HL/go&#10;d8ZtT0bTfiPB8LfCVvHJdJatqrafaWtruCKjtGQ9zK24fe4J3EbFGB1X7C3h3UPFX/BPb9p3TNKg&#10;a5v5Y2eOGPJaTZa72VQOpKqQB3OBXzJ+xX8BvBX7SHxefwT4x8XXHhA3Vk8umTwLGftVyrp+4y5x&#10;uKF2AHXYR6AgHpnxN8RfHL9gH4naK+kfGVfGFlfRm6hey1Z7+xuQrASRXFtIxCt93nrtYFXBzj62&#10;/bT/AOCjHiTQP2b/AIU6z8Ok/sDWfiJp8t7PqDBZH01YfLSaKHIwXMrsocjhUJABYFc3xR/wRu+F&#10;XgnQbzW/EHxd1bRdIs0MlxfX8VtDDEo7szYAqbVf2fv2d/jH+zh8HfhJb/Ey50rVEttT1LwV4m1a&#10;1WBr1Jb6Xz4njfarAyFcR7kchFI/iBAPEf2ef2Sfjv8AtYfDuL4jWX7QDQ31zLJ5Vpda9e3F3EyS&#10;Mv78oxMJJUsBydpU8ZxX1j8AfAPx2+GP7PH7Qfhz426xfa/9k0S4/sTUbvUft8c0Js7nzDFKx8zb&#10;kJ8sgBHHABr4Y+Pn/BNf4t/sq+FNS+IVv4n0bUND0go0l/pF9La3sQaRUVtjKvO5l4R2NfQP7A/7&#10;T3jz4w/s7/HvwZ411a68Sx6D4UubvT9Wv3aW5RJLedHhklJJcZVWUt8w+cZIwFAPBv8AgkH/AMnj&#10;WX/YEvv/AEFK+xP2qv2af2l/2h/2lNdtvCXjnUfBHwst7a1SGeXWZra1lcwL5wjt4DukbcWyXAXk&#10;jd1FfHf/AASD/wCTxrL/ALAl9/6ClUP2rP2gPiT+1R+1dqHw2/4Se40Pw1N4n/4RbTdJW5eKxjU3&#10;QtlmuFX/AFhJ+di27GSBwBQBpftH/CT46/sPNpPiG1+OdxrFteXYtQ+ja9crPHKEZgJrd25QhHGf&#10;mHBBAyAf0C/ZF/bhl8e/sXeIPip8QikmpeDHuLPVZrVFja+aKKOSN1QcK8gmRMDCl92ABwPz/wD2&#10;2P8AgndpP7Hvwb0HxP8A8J5N4n13UdZi01rNrJLWIRm3nkeRV8x2O1o0XOcfPz1FdJ+zb4b1DxV/&#10;wSm/aKsdMiaa5j1uC9ZV6+VbmxnlP4RxOfwoA5/RfjR+0p/wUb+Nd14b8L+LbrwtprRy3Z06w1CW&#10;x07TbMMFzM0Q3zHLquWDFmbgKudvsOofst/tWfsjeK/DHiPQvibq/jPwrJqtpBqsOm3txP5UbzKr&#10;NNaTblZMHG8BiuSTtHNct/wRW8faB4d+MHjjw5qd3b2mr69psB0zz2CmdoZHMkSE9WIkDbRyRGxx&#10;8vH6ufFP4xeEvgzotnqXizV4dNivbuGws4Sd011PI6oqRJ1c5YE46AEnAFAH4Q/8FJP+T3Pil/1+&#10;W3/pHBXrP7Wng39shfCc3xc+Jep6lougLLGX0zR9ZEMekrK4WIG3ifCjc6JuJZ8soc5ryb/gpJ/y&#10;e58Uv+vy2/8ASOCv18/4KRQxz/sSfFJZY1kUWduwVgCNwu4CD9QQCPcUAfLP/BPP4zfEH9rL9nX4&#10;v/CbXfFN1L4gsdOSDSPE19K8lzDHcpKgEkgO9jG8YYMSWw+M/KK/N/VfhjrNj+0tefDyXXTL4gh8&#10;XPoDa5l8tci8MBuc53cuN/XPvmvuD/giD/yU34m/9ge1/wDRzV8y+N7iPTf+Cjuu3F2620EPxWnl&#10;kklO1UQauWLEnoMc59KAP1F/Yt/Yk+Iv7NnxS1TxN4u+KT+N9Nu9Gl02PT2kuW8uVp4JBL+8cjhY&#10;nX1+f618EfBP/hbf/Dd3hz7d/wAJp/wj3/Cb/vPtH2v7J5H2puufk2bfwxX7iNcRLOkBkQTOrOsZ&#10;YbmVSAxA7gFlyf8AaHrXzD4Z/wCCkPwW8XfFSy+Hmn6jq7eJbvVP7Iiik0x1j+0eYY8F84A3DrQB&#10;9RUUUUAFFFFABRRRQAUUUUAFFFFABRRRQAUUUUAFFFFABRRRQAUUUUAFFFFABX5wf8FYvC+o/DXx&#10;h8H/ANoPw/B/xMfDGqxWF6yDBdVk+0W4Y/3MrcIcgj96B3wf0fryP9rT4Or8e/2dfHPgpY1kvr/T&#10;2ksNw6XcREsHPbMiKCfRjQB0+ufFrQdF+Dl58SzcCXw1Boba+k2QPNt/I85cdeWXGOvJHWvjH/gk&#10;d4E1DVvCHxD+NfiEebr3j7W5mSZhnMUcjtK6n0eeSQEf9MVr5Tu/2qr3xN/wTQ8OfCKykkuPG994&#10;iHhMWanbPLYxutwhHtmSC3xxkBgff9dfgZ8L7P4K/B/wh4Gsdph0PTorRpFAHmyhcyycd3kLsfdq&#10;APy0/Zf0H9oL4/eL/jV4N8D/ABFk8G+Ff+Ehf+2PEVzNLPfQL5lwsVtaDfuQMNxbaUPyL84+63vv&#10;xa8YeKf+CZv7J48O2vjCf4j/ABA8Sa7NFourahbNvhDxJvkMLyylvL24UbmBaRMjGRUH/BJn/ka/&#10;2j/+xqT/ANGXVZ//AAWEhl0XVP2f/GNyJBoOieILhb1413bWdrWVOO52W02PoaALeh/8E2Piv4y8&#10;NxeI/G37R3jGy+It3ELllsriV7awmIz5WRMpYKeMpsA6KMAE9h+wV+0X8Qbj4pePf2fvjDfrq/jj&#10;wepuLLWTgve2qsitvbA3nEsLqx+dlkO7lSa+29N1G11jT7W/sbiO7srqJZ4LiFgySxsAyspHUEEE&#10;H3r84/g7eQ/EH/gsZ8UNc0JUutK0fRjbXl5Fkp5sdtaWzgnkbhKGTHGRGT2NAHSf8EzfE2sa98dv&#10;2rLfU9VvtRt7LxJbx2sV3cvKkC/atSG1AxIUYVRgY+6PSj/gst4m1jwv8CfBVxo2q32kXEniQRvL&#10;Y3LwOy/ZZztJUgkZAOPasb/gmDeRWf7S/wC1ppc5MV/J4jSUQPw22O91FX4PPBkQH60v/BbW7gX4&#10;FeA7UzRi5fxJ5iwlhvZFtZgzAdSAWUE/7Q9aAH/8FBvEWt/B3x9+zR8WLLWL6y0W0v7ew1uGO5dY&#10;ZolaKYB0Bw26P7UCSM8CvYf+CmXxE1jwr+z1beFfC91LbeLvHWt2Xh3TGtpTHMpeQO5VhyMhBGT2&#10;82qX/BRb4b/8LG/YP1poohLe+H7Wy123yPu+TtErfhA81eIfBfx8f2yP2nf2eA8gvdL+G/gaPxFq&#10;5Dbk/taRUh2n0YOsEgzzgN6E0Ae7/wDBMb4ral48/ZnXRfE1xcP4o8F6pdaFqbX0habKP5iF2J52&#10;rJ5eSf8Alka8T/Yf+MU9toX7T/7R3irVNQ1Lw1HqtydNs5Lh2RI4zJcGGFSdqlhPaxjAGMDNc58T&#10;PHR/Yw/ae/ac0tHXT9M+IXg2fxNojSNhTqZSRQAOhJmku2IGDhVFb8XwZv8Awv8A8EYdS0uxjkj1&#10;TUtGj8UXTRghmia8iu2Jx2+yoqn2B+lAF74S/s//ABU/bw8Lx/Ff4ofFrxJ4L0LXHeXQfCXhC6Nv&#10;Da2odgrvnKknHBKliACW52q7wbrXxE/YT/a48BfC/wARfEPVfiL8LfiCDbaZJr0vmXNhdFxGiqzF&#10;iMSNEpClUYTZ27lrlf2K/wBgH9nr9oz9nTwt4wvYNVvdfkR7bWFt9VeMQ3cbkMpQfdyuxgP7rqe9&#10;fRPg/wD4Jg/AP4a+MvD3irTbDV7bVdF1K2v7GS41d2T7RFKrxAqeG+dV+Xv0oA8n+Gf/ACmi+LX/&#10;AGLEH/pDplaXw48Taxcf8Fhviposuq30mjweG4ZItPe5c28bfYtNO5Y87QcsxyB/EfWs34Z/8pov&#10;i1/2LEH/AKQ6ZR8M/wDlNF8Wv+xYg/8ASHTKAPLf2tPgje/szftKfAm70P4i+MdXh8beLXlvrLU9&#10;TYwQrHeWZEcapt+Qi5cENngD3r1L/gqP/wAnAfsjf9jPcf8ApXpdH/BUf/k4D9kb/sZ7j/0r0usX&#10;/gr74dfxh8TP2ZdBjvpdMk1TV9QsVvoBmS3Ms2moJF5HK7sjkcjrQB1P7SHx28ZftbfFuT9nr4Ea&#10;lNYaXZy48a+N7ZWEdkivhoYpAR0KkHaQZGG1SFDtX2j8IfhXpPwZ8A6Z4U0e4vr23s0/eX2p3LXF&#10;1dSn78ssjHJZj2GABgAAACvzj+E+ral/wSx/aWufh54qunvPgl44nFxpniK5jAa1kGEDyuoA3JlU&#10;lHTbskAUEqf1MimSeJJYnWSNwGV1OQwPIIPcUAPooooAKKKKACiiigAooooAKKKKACiiigAooooA&#10;KKKKACiiigAooooAKKKKACiiigAooooAKKKKACv57f8AgpJ/ye58Uv8Ar8tv/SOCv6Eq/nt/4KSf&#10;8nufFL/r8tv/AEjgoA+4NH/4LXeBdN0mytG+HPiF2t4EiLLdwYJVQM/pXqPxM8S3v/BRD9iW68Re&#10;B768+HnkahNdSfa5WaSSK1jlEkRMRHD7h7cc113h/wDZf/ZNm0HTZLjwr4Bad7aNpC13FksUGc/v&#10;Oua9VsPCngHwZ8C/FugfDa20m10ODTr5/seiyrLEkrwuT91jgmgD8F/2S/g34g+PXxu0jwb4Y8Sn&#10;wlrF3BcSx6qrSAxrHEzsMxkN8wBHB71+lnjD9nvx7+yZ+wV8cYPEHxEufFWrXv2W7tNSt57hZbVR&#10;NChVWdiwzz0Pevi3/glJeQWv7bXg4TTJEZrTUIo97Ab3NpKQo98A/lX6q/8ABRq4ik/Yt+K8Kyo0&#10;sdhbl4wwLLm6hxkds4P5UAflH+x34u/aY+I2reK/C/wi13ULvUtQsohqGrahqJJ063Vz80ckzkRs&#10;7ELlFL8fLjBNc74g+Jn7Q/7Gfx2ktNd8W69aeKtNkjuLi1vNVkvbS/icBhvBcrLG4PfkHP3WXj6Z&#10;/wCCIP8AyU34m/8AYHtf/RzV53/wWQiSP9rm1ZUVWk8M2TOVGCx824GT6nAA/AUAfUf/AAVc+J+p&#10;6h+yj8KPFnh/Ub7Qm1zU7W8Bsbp4n8uaxllCFkIyBkflVH/gnX8dNV+Hv/BP74sfETWZ73xReeH9&#10;ev7iGO/unkaTbY2RSPexJVN7c46ZJrgv+CgX/KNn9mL/AK89E/8ATOa6b/gmxqngrSf+CeHxWk+I&#10;xK+B5vE93Z6syqzFYJrPT4S3y/MMGQHK8jGR0oA+ZvhR4q+O3/BQz4xX+j3nxmPhaTyWvFs5tTls&#10;7ULuCiK1tYiN7DI98DLMT1+svgf+yf8AtTfs5/H7wPNdfES+8b/DWa/8rVo7XWJ5YooSrcy21weM&#10;nHzR7iO5FeMeLv8Agjxq3iazHiH4N/E3w74z8LXg86ybUZTG7RnoomhWSOQ++EHsK8r/AGRf2kPi&#10;1+zn+1BoXw/vfEGoappTeI4/DOr+Hbi9a7tQxuRbyNB8xVXViSrR43bQDlTQB7t/wUO/4KIePJfi&#10;zqfwl+E2p3Xh+00i5/s3UNU0s4vr+8yFeGJwN0So/wAnyYYsrc4wKLP/AIJw/tX23hNPFUHxjuYP&#10;Gvli4/sdfEN6s4bGfLN1nb5nb+5njfjmvlLxxIPg7/wUI1G/8VwGG00X4jjVLxZFyHtRqIuN+MHK&#10;tEQw45DDiv6CrbxHpN5oEeuQanZy6LJbi6TUUnU27QldwkEmdu3HO7OMUAfin+2xr3xB8Q/sf/Am&#10;b4oyajJ42t9a16zvjq0IiuR5UqRoHAAyQqj5uc9cnOaz/wBnb4f/ALV3xo/Zti8P/CyaTQ/h1pt1&#10;dP5lnqSafPqlyzbpE8zcHYLwuPlj9cnOPYv+CuXxW8NfGb4S/CXxL4SvxqmhvrOs2kV4qkJM0Jii&#10;dkP8SFkOG6EYI619M/8ABIr/AJMz0n/sMX//AKMFAHwX/wAE8/2rviX8O/2m/DfgXX/EOr6t4d17&#10;Uf7Gv9H1i6kn+zXDEokkYkJMbrJtDYxuGQQSFI+iP+CmX7fXjHwH8Qx8H/hbqjaJqEEUR1rWLbAu&#10;RNMoaO2hc/6vCMjM4+bLgArtbd8UeEYkg/4KQ6LHGixxp8WYFVFGAoGsLgAdhU//AAUW8O3fh39t&#10;r4jJrEM0EF5fw3sciLkyW8kMbBkzgHjI643KR2oA9b+KH7Lvxt+F/wAMrz4jv+0XZ6zr2mwC9vdL&#10;03xbcNeouBv8qXf+8dQeQMZCnaW4B+tv+CVv7Znin9oTR/Efgnx7etrHiTw/FHeWmruqrLdWjNsZ&#10;ZcAAujbPnxlg4zypLefeEf8Agjj8K/HnhrTvEHh/4ta1q2jahCtxa3lrb27xyIwyCCP1HUHg16P+&#10;xP8AswfCL9nD9pzxPpfgz4l3vjTxnb+G5INS01oYjDZwvdW5+eSPgS7olHl5yA2SBxkA+96/P39r&#10;z9nP9pP9oL9oy5sfA3jXUfBXwyg062DXT6zNa2rzEN5oWGE75X6feAXtuFfoFX4Wfts/tHfEf9oX&#10;9qvX/hlD4ludC8L2fiN/CtlpMdy8NmWS5+zGe4Cf6ws4LEsDtU4A45ALn7SPwQ+Ov7Etnp3ii1+O&#10;lxq8Et6tm39j6/cx3UMu1mHm27N80fysucsM8EDNfXXwH8eePv8Agot+w1r3h2bxNH4Z8f6bq0Gn&#10;z+IoQ0XnpEYZ1mKxEFWdSyMFwCVJAAOB8l/tj/8ABN/Sv2R/gbY+L5/H8viPXrnU4LAWX2FLWEh0&#10;kZygMjs23YPT1I54+mv+CIn/ACSX4kf9huD/ANECgD8zfgn8Mtb+In7QGg+BtG19tC1zUNSksYdY&#10;VnBhcBwXypDcgHoe9foB+1B+zj4t/Zp/4J7eMtC8X+NG8cX1/wCKrC9hvWaZjFHhE8v96xPVCeOP&#10;mr5K/Yv/AOT+vAf/AGM03/tWv08/4K6/8mZ6t/2GLD/0YaAPin/gnr+07on7Kf7OPxp8W6isd5q0&#10;t/p9ro+lM+GvbsxXBVT3CL952HRRxyQDnfsR/DD4rftvfGzUvE/irxn4li8FWd6b3Xby31GeBLqZ&#10;jvFnCFYKu7IyFxsTpglc/Nnw3/Zr8TfFT4J/ET4i6HLFcWngh7Vr3TFVjPJDKJDJMnbEYQMR3Xce&#10;NuD9+f8ABHX9qmyjs7v4G660FrdGWbUvD9xhUNzkbp7ZsD5nGDIpOSV3jOEUUAJ/wUy/b38VfDXx&#10;s3wc+F2pv4aXSbaEaxrFi2LoO8YZLaF/+WYWNkLOp3EtjK7Tu848WfsRftRfD/4LzfFp/itq7a3Y&#10;2I1e+0WDW74X9vCF3v8AvN2GkRRllz/C2CSAD4j/AMFCNJvPBf7dHj241W0cxS6nb6lErDieB4on&#10;UqTwR1X2Kkdq/bL4zfE7wxY/s1+LvGsuqWs/hibw5cXUN4sitHcJJA3lqhzhi5ZVUdywHegD4/8A&#10;+CXf7d/iT46X2ofDP4h3g1TxJY2ZvtM1pwFlvIEZVkilAADSLuVg3Vl3Z5XJ/P8A8TfFn4n6b+2V&#10;qsXhPXdW1TWbfx9Kuk6PPfzNbXE66iRBbtH5iqUZgqFcgYOMivQv+CQ/h3UNY/bE07ULWF3tNJ0i&#10;+ubuQA7UR4/JXJ9S8i8ex9K8/wDCv/KSbR/+ytQ/+ngUAdR+1fov7VvwP8SaN4y+J/jHXrK+1uRp&#10;LS+0nXm8m3mQAmFVgYJCVBBCqAp5wTg17H4f+I/7ZX7dXwWso/B0y6X4f0SI2OoatYX8enXOu3af&#10;McvuDA7GjBVdsZYsSeQq+wf8Fu/+SS/Df/sNz/8Aog13/wDwRw/5NFuf+xlvf/RUFAHxd/wTV/au&#10;+I3hX9pbw94C1zxFq2ueGfEU8mn3Om6tdPP9ln2OUli3k7GDqAwHDAnIJC47v/gph+3T8SdP+N+s&#10;/CrwVrt34M0LQ/Jgu7zTZzb3V7NJEkjFplIaONRIFCqRnDFicgL83fAIBf8Agol4XAGAPiBgAf8A&#10;X41fdv7U37Gfwz/bU+NPiu98BfEOz8M/FjSJVsdf0K/i3JctFGoSYJkSD5NimRA6kKBgMCSAeZ6f&#10;/wAE6f2lo/Ctr4r8IfH+HVtYmhFwE03xHfIkpOGKxXQJV8nudqn1HWov25Pgv8W9Y/Y18A+PviJ4&#10;lvLTW/DNj/Z3iHRL2UvLezy6gUikYxt5bbVKHdznqD3r5m+OX7Ovxo/4J+67od/N4sj0l9Wkl+w6&#10;l4T1eZPMMWwsHUiN+jr1Uqc4ya+x/jH8bvEX7Qn/AASEu/FvilVl19b+1sry7jj2LdGHUY0WbaOA&#10;WG3djjduwACAAD5J/YT/AGT/ABx+0/8A8Jv/AMIb8QW8Cf2H9h+17XnX7V532jZ/qmH3fJfr/f47&#10;191ftnfDP4gfB3/gnp4P8G2Guax4k8W6TrNvFc6ropuDcXCsblycgmTaAyg5PYe1eb/8EM7qFLr4&#10;0WzSqLiRNGkSIn5mVTfBmA9AXXP+8PWv0N+On7Q/gz9nfwEnjHxfeTpobXqWAmsITcN5zb8DCnt5&#10;bA+hFAHyX/wR/wD+Ez/4Vn4//wCE0/t37X/a8Pkf2953mbPJ52ebzjPpxmv0AryT9nf9qLwJ+1Fo&#10;mrat4Eub25s9LuFtblr21aAiRl3AAHqMV63QAUUUUAZfir/kWNY/685v/QDX5B/8E0v23vhd+zB8&#10;J/FGgeOr3UrbUdQ1s30C2di06mLyIkySOh3I3Ffr54q/5FjWP+vOb/0A1+dH/BGXwfoHiP4D+Np9&#10;W0PTdUmj8SsiSXlpHMyr9lgOAWBwMk8e9AHBftDfHbwn/wAFMvjD8NvhX4Mu4/D/AIY0+/e91DW/&#10;Ec8VlLc7gqmK1iLlpHK7gq43FmGQqqWr1X/gsFbx2vgz4LQQoI4o/E4RFHQKIwAPyqf/AIKzfBP4&#10;aaH+zs/ja10DSPD3jSy1O0g07UNPgS1nudz4eE7APMxGHcZyV8vIwM58o/bf8Sa34w/Y/wD2TNa8&#10;RvJNrd9cWU91PMcvMzWyEStwOXGHPu1AH3h+1Z8BfGf7QHh/QdG8JfE/VPhhDbXbzajeaSZfOu4i&#10;mBFiOWPjPPLY9jXyB8Xv2C/EfwL8Ca14z8MftNeLLLxVotjLqUcGq6g0SXpjUuYgRMCN5QgZDgng&#10;g8muq/4KGfFPx74q/aF+Ff7O3gzxTceBrTxbFHd6nrVmWSV45ZpYlQMpVsKIJCUDLvLqCQKj+IX/&#10;AASt+B/w3+D/AIz8S6hdeItf1vTNFvb/APtLWNVCBrhIHdXYRqgxvAOCT0AJPOQD0b9nj9obXv2g&#10;v+Ce/iXxhrlwv/CVWeh6xYXt7ajyjJNDBJsmAXGxyhjY4wN2SMDAHyj+xp8Ffj7+1h8BbS1uPjHf&#10;eA/hpbX1yiSWDyz6pqkxYeYJX8xT5S52gF8cfcPDV6f/AME7/wDlGb8Uf+4//wCkCV6n/wAEiv8A&#10;kzPSf+wxf/8AowUAeK/BS++KH7FH7cnhj4K+JPHupfEPwL4yszNZzai0h8lmEoR0V2fy3WSAoyq+&#10;0q4YjOAOl/aPuIrX/gr38CJ55Ehhj8Lb3kkYKqqG1UkknoAO9WP2tP8AlKJ+zZ/15D/0dc15/wDt&#10;9fCe2+Of/BSz4SeBL3VLzRrHW/CkVvc3lhgTrCJ9SeRVJ4BdVZOQRhjkEcEA7Txh8RfGX/BSD40N&#10;4H+GWtan4V+BPhi5V9d8X6fugm1Sdf8AllA+c4IPyL0APmOD8i1+gnhHwrp3gfwzpugaRFJDpunw&#10;rBCssrSvtHdnclnYnJLMSSSSa/Ob9jP4pa3+xL8bb/8AZh+Kk0MOh3l21z4T8QNH5UU5mY7Fz/dm&#10;PAySUlDIScjH6YUAFFFFABRRRQAUUUUAFFFFABRRRQAUUUUAFFFFABRRRQAUUUUAFFFFABRRRQAU&#10;UUUAFFFFABRRRQAUUUUAFFFFABRRRQAUUUUAFFFFAHyD/wAFXv8AkyPxj/1+ad/6WRV+ZX/BP39t&#10;DQ/2OtW8aXet+HdQ8QLr0FrFEthLHGYjE0pJbf1z5g6elfpr/wAFXv8AkyPxj/1+ad/6WRV8Nf8A&#10;BIz4F+Afjd4g+JkPjvwrp/iiLTrWwe0W/QsIWd5w5XBHXav5UAfWvwQ/4KzeD/jh8WPDPgSw8Ca5&#10;pt5rl0LWK7ubmFo4jtLZYDkjjtWB+1V+zT+0v+0P+0prtt4S8c6j4I+FlvbWqQzy6zNbWsrmBfOE&#10;dvAd0jbi2S4C8kbuor6o8I/scfBTwD4l0/xD4e+G+h6RrWnyeda3ttCRJC+CNynPXBNfkJ+1Z+0B&#10;8Sf2qP2rtQ+G3/CT3Gh+GpvE/wDwi2m6Sty8VjGpuhbLNcKv+sJPzsW3YyQOAKANL9o/4SfHX9h5&#10;tJ8Q2vxzuNYtry7FqH0bXrlZ45QjMBNbu3KEI4z8w4IIGQD+gX7Iv7cMvj39i7xB8VPiEUk1LwY9&#10;xZ6rNaosbXzRRRyRuqDhXkEyJgYUvuwAOB+f/wC2x/wTu0n9j34N6D4n/wCE8m8T67qOsxaa1m1k&#10;lrEIzbzyPIq+Y7Ha0aLnOPn56iuk/Zt8N6h4q/4JTftFWOmRNNcx63Besq9fKtzYzyn8I4nP4UAc&#10;/ovxo/aU/wCCjfxruvDfhfxbdeFtNaOW7OnWGoS2OnabZhguZmiG+Y5dVywYszcBVzt9Z1/9lL9q&#10;z9lPXNA1vQvifq/jHwrdajbWmqx6Ze3M3kxySqjPNaS7lZMNjeu4rkk7RzXPf8EVvH2geHfjB448&#10;Oand29pq+vabAdM89gpnaGRzJEhPViJA20ckRscfLx+rnxT+MXhL4M6LZ6l4s1eHTYr27hsLOEnd&#10;NdTyOqKkSdXOWBOOgBJwBQB/PD+1N8J9c+B/x48T+CfEniE+Kta0v7L5+rsZCZ/MtYZl5clvlWRV&#10;5P8AD6V+pf7J/wCwP8Tfgr8W/CHxE8SfGFvEPh3TreeafR5Jbra6y2csa53uUwjSK3I/gr4J/wCC&#10;pCMv7dXxKJUgMNMKkjqP7MtRkfiD+VfuNMqeJfg9HZ6fdQyS6xoZgsZBKAszSWpKbTnnj5uOwJ7U&#10;AfkF8YP2yvjL+21+0Na/Dz4V+IL7wt4c1DUGsdHs9MupLNriJNxa6upUw5GxWkKdFVcBSQSx+0L8&#10;GP2kv2AbfQPGtr8XdT1fSbu6Fq91YahctFFcbS6xzwTEo6MEbBIIO0ggcZ83/wCCaviCy+Hv7b/g&#10;lfEZXSy0l7pbNeYj8i5ktpY0Rt3RjJiPHXL4r9D/APgsb4u0nR/2VrbRLq5iGraxrdsLK1yPMYRB&#10;3kkA67VGFLdjIo70AM8LftcXX7T/APwTn+KfiyQDR/GWi6HfWOpiwdowtwlvvSeI9VDqwYDPysGG&#10;TjNfnb+xz8RP2i/FHxC1/RPhJquoa94n1LQZraWXU9R3rp1qZ7cyXSGeTYrgqiBsEgSnaM4I9x/Y&#10;Z8O6hZ/8E9f2ptbmhdNOv9PmtraRgQHeGzkMmPUDzkGfXPpWP/wRU/5Om8U/9iZdf+l1jQB9gfsO&#10;fs7/ABy+CrfFTU/i9rs2uz61p8X2KaTWpNRk81BMZCSxypO9Oe+Pavi7/gnJ/wALa/4bM+Hv/CTf&#10;8Jp/Yf8AxMftH9rfa/s3/IOudu/zPl+9txnvjvX7Z315Hp9ncXUufKgjaV9oydqjJ/lXzT8G/wDg&#10;ox8Gfjx8SNH8DeFNQ1afX9V877NHdaa8MZ8qF5ny5OB8kbfjgUAfTtFFFABRRRQAUUUUAFFFFABR&#10;RRQAUUUUAFFFFABRRRQAUUUUAFFFFABRRRQAUUUUAFFFFABRRRQBz/jb4e+FfiVpUWmeLvDOj+Kt&#10;NhmFzHZ63YRXkKShWUSBJFYBgruN2M4Yjua/Pn9lPwxo/g3/AIKzfHHRvD+k2OhaPaeF3W30/TbZ&#10;Le3hBk0tiEjQBVBJJ4HUmv0mr87P2d/+UwXx7/7Fhv8A0LSqAPff+CkfiC48M/sSfFK8tiRJJZ29&#10;kdrY+S4vIIH/APHZW479Kk/4Jy+H7fw3+xZ8L4LeNE+0WEt7IyD7zzXEshJJ6n5sfgAOAKs/8FDP&#10;B9z44/Yw+KmmWiPJNHpqajtj6lbWeK5bt/dhNZX/AATU8ZWfjL9i/wCHb2sqPNpkE2l3Ua9YpIZn&#10;UKwyeSnlv9HB4zigD5v/AGlb2PwP/wAFffgjqVluhm1bSLOK6ZP+WhmlvrTnpxsCD8Kn/ZVB8af8&#10;FYvj/r1+iyzaVYXVnB5h3MhSa0tkZT2/dRMuPR8VB8cooPin/wAFhvhVpemhbtvC2kW7aiUbcIHh&#10;+13g3Y+6cTQjnuy+uKn/AGd5F+Fv/BW74zeHdUYWx8U6dPdae03WeSRra7CoeAR5fn9icx47GgD6&#10;H/4KZaPa6x+xJ8ShcpvNtDaXUTDqkiXcJBH6j6E1pf8ABOnxJL4r/Yq+Fd7M7O8WnS2ALDB229zL&#10;bqOvQCID8Kwf+CoXiux8L/sU+PI7uVVn1U2mnWkbMFMsrXMbkD1ISOR8Dshrqv2AfCE3gf8AY3+F&#10;WmXEJgmfSft5jIII+0yvcjIPfEwoA+gqKKKACiiigAooooAKKKKACiiigAooooAKKKKACiiigAoo&#10;ooAKKKKACiiigAooooAKKKKACiiigAooooAKKKKACiiigAooooAKKKKACiiigAooooAKKKKACiii&#10;gAooooAKKKKACiiigAooooAKKKKACiiigAooooAKKKKACiiigAooooAKKKKACiiigAqvqGn2urWF&#10;zY31tDe2V1E0M9tcRiSOWNgQyMp4ZSCQQeCDViigD84/jh/wRh8GeMteudX+Hfi248DrcSNI+j3l&#10;p9ttEJ/hibejxrnJwxfrgYGBXmWg/wDBDzXJLxf7a+K+n21oCCfsGjvNIw7gbpUAPTnnr04wf1po&#10;oA8J/ZM/ZD8L/si+DNU0Hw9quqa0dVuFu7251Qx/NIqbAEVFG1cdiWPvXzR+0F/wR18FfEbxJeeI&#10;fh94lm+H93dytPNpUloLux3k5PlAOjQjJJxllHRQo6fobRQB+V1r/wAEbfHHiWaztfGXxwa80e1Y&#10;FIIrOe6ZRjBCCWYKhxgZwfpxivavjZ/wSp8LfE/4Y+AfCuj+N9X0O48F6fNp9jd3ttFdpcJJMZmM&#10;qL5ZzvZsFWAAI4OOfueigD8pv+HNPj7XPsum6/8AG9LjQbZv3UP2K4uPLA4GyJ5gqnHoePevs/4R&#10;fsUeD/gJ8BfGHw98GPL/AGh4m064tr/XtR+ea5meB4kZwoACJvO1F4GW6liT9FUUAfn3+xX/AMEz&#10;/Ef7LPxvt/HWp+NdL121jsLizNpaWkkbkyAANljjAxVP9qv/AIJJ6f8AGj4nal458D+LYfCV5rE7&#10;XepabeWZlga4Y5eaJkYFSzZZlIOWYkEdK/RCigD8s9a/4Iz+I/EXg1G1b4uPrHjVbyNY7q+ilks4&#10;LFUk3RKGZnZy5jYHKqArDBJzX1d+wn+yHqH7Jfwx8SeE9d1uw8T/ANr6m18XtrdkjEbQxxGNlfOf&#10;uH2wa+nqKAPzg+Nv/BGXwp4q8R3Gt/DXxhP4G86Qzf2ReWpu7aJ85AhkDq8ag9jvx2wABWf8OP8A&#10;gkDrcXxA0bxP8Rfi/deIP7KuormK3s7Z3lk8t1dVM88jbBkcgIfqK/S+igD81/2ov+CUfij9oD49&#10;eLviBY+PNI0m01ueKWOzuLOV5IgkMceCwODkpn8a+1v2n/g/d/Hz4DeLvAFhqMOk3et28cMd5cIX&#10;jiKzRyZIHJ4Qj8a9SooA+K/2B/2B9d/Y88WeK9W1bxXp/iKPWrKK1SOytpIjGUkLZO48g5rk/wBr&#10;n/glDpfx++JWpePPCPi1fCWr6qwl1KwvLM3FtPNjBlRlcNGTgErhgTk8dK/QCigD4n/Ym/YD8Vfs&#10;w/FLUPGvij4jr4xlm0KTQrexW3lxDG08EoYSSSHAHkbdgXHzZyMYPmPw6/4JT+KPBP7TOk/FCbx3&#10;pFzZWXiT+3G0+OzlEjJ55k8sMTjODjNfpNRQAUUUUAFFFFABRRRQAUUUUAFFFFABRRRQAUUUUAFF&#10;FFABRRRQAUUUUAFFFFABRRRQB8B+Ev8AglrbeGv2yB8W21+wn8IQ65Nrtt4d+yt5sczbpIlD/dCx&#10;zsrDjogHXmvvyiigD5n/AGN/2TdV/Zj1j4oXupa9Z62vi/V11KFbWF4zbqGmO1tx5P70cj0r1/41&#10;fBnwv8fvhxq3gnxfZG80fUEGWjbbLBIvKSxt/C6nkHkdiCCQe5ooA/PDT/8AgnP8dfBGly+EfBf7&#10;TuraT4CbKQ2klvMs9tEeqJtl+XA/uMgPJwM19N/sn/sh+EP2SvCV7pugTXGsa3qkizarr1+B9ovH&#10;XO1cDhI13MQuTyxJJJzXulFAHw38fv8AgnHrHin41X3xV+D3xMvfhZ4p1UN/akduJQlw7EF5Fkid&#10;WUOVVmQhlZhu4rzn4mf8Eida+IXhW2u9U+LuoeKviTLeLJfeIvEfnTRC1COBbwx72YfMynczH7vA&#10;UEiv0qooA5zWPBdr4k+Hd94S1PbNZX+lSaVdYGQ0bwmJ+PcE183fsC/sPTfsc6X4ubVNbtPEWta9&#10;NAPtdnC8aR28SttTDHqWkckjr8vpX1pRQB8g/t7/ALB8n7Ytx4OvtL1608NatofnwT3N1A0ont5C&#10;jBMKRyrKxH++1fVmm+HdO0vw3a6DDaxtpNvaLYpayKGQwqgQIQRgjaMYrSooA+A9a/4Jh698OfGW&#10;o+If2fvjHrHwuh1Bt0+hyK81t1OFDq43KuTtWRHIz96ui+GH7APjv/haHhrx38Xvjtr/AMQLzw9f&#10;R6jp+jwo0dnHNGcqx8x2GPUJGh/2ua+2qKAPmXwr+yXqvh39urxl8epNfs5tK17SY9Oj0dYXE8TL&#10;b2kW4vnaRm2J/wCBD0o8K/sl6r4d/bq8ZfHqTX7ObSte0mPTo9HWFxPEy29pFuL52kZtif8AgQ9K&#10;+mq4L47fClfjf8Ktc8FNr2peGBqgh/4m2kPsuYDHPHKNh9/L2n2Y0AfD3/BTLU4Nb/ao/ZQ8OWLi&#10;51i28QG5ltY2BdY5rywWMkZyATBJycD5T6HH0J+1v+yXqv7R/wARvgx4l07X7PRofAerSajcW91C&#10;7tdq01pIFQqflOLZhz/eFZH7On/BOP4ffAL4gDx5c6xrfjvxlGGFvqXiCVXFszAqZEQDl9pK7mZs&#10;ZOMV9Y0AeTftP/s5+Hv2ofhHqngrXlWGWQefpupBN0lhdqD5cy+o5KsMjcrMOM5rH/ZC+EHj/wCA&#10;/wAKbfwP448V2PjGDSiItIvraKSOWK1xxBJvzuCdEOeFO3gKK9xooAKKKKACiiigAooooAKKKKAC&#10;iiigAooooAKKKKACiiigAooooAKKKKACiiigAooooAKKKKACiiigAr81/wBqL/glH4o/aA+PXi74&#10;gWPjzSNJtNbniljs7izleSIJDHHgsDg5KZ/Gv0oooA/IP/hyD4z/AOim6D/4L5v8a+1f2C/2OtU/&#10;ZD8E+K9B1rX7HxKdavkule0t3jVFWPYVYNnOa+p6KAPy++J3/BFtbjxtc6z8NviIvhzTJLg3Fvpu&#10;o2jvJYnJIWOdHywU425UMAOWJ5PrfgH/AIJ3+JPCP7LvxW+Gmo/EODXvEHjqe3uG1i4tJdlu0Zj4&#10;YtIzSZEZ547V9zUUAfFf7A/7A+u/seeLPFerat4r0/xFHrVlFapHZW0kRjKSFsnceQc1zX7cH/BN&#10;vxF+1h8ZoPGul+MtL0C2j0mDTvst5aySuWjeVi2VOMHzB+VffNFAHxt+0h+wnrnxx/Zb+E/wpsvF&#10;On6XfeC4LCKfUbi3d4rk29ibYlFByMk7ue1J8Bf+CfR+H37JPjr4I+LfFI1C38UarJqD6nosXlPC&#10;pjtVVQJAwJDWuTxyGxwea+yqKAPyqm/4I1eOfDNxe2/hD43/AGTSbonfG9nPas64wFdY5mV+DjPf&#10;0GcV7v8Ask/8Es/Bv7OHjCz8Z69r03jnxZYMXsHa1FrZ2blSN6xb3LuAThmbA6hQQCPt6igD5Y/a&#10;8/4J6eAf2s7xNduru68K+NIoVgXXLCNZVmjXO1Z4SQJAM8EMrdBuwMV8lQf8EZPHn2UaFJ8boY/C&#10;/mbjbR6fcMnXJb7P5wTOf9r8a/VyigD8/vjR/wAEtZfF3wF+Gnwy8I+NltLbwjdX93Lf61bF3uWu&#10;mV22rHgKAwOAc8Y5PWvoz9i/9nbUP2XPgbZ+BNT1i21y6gvbi6N5aRNGhEjBgMNzkV7rRQB+a+j/&#10;APBKPxRpv7Ull8Vn8eaQ9jb+Mk8TnTls5fNMa3wufK3ZxuwNuema+oP2s/2HfAH7XNhaTeIPtOje&#10;JrCIw2Wv6bt85EJz5cisMSx5JO04IJO1lyc/RFFAH5TWn/BG/wCIvhtriy0D44x2ekTtiUQ2dzbG&#10;VeQS0STFScHoWPXGa+pP2J/+CfOjfsearq2vL4tvvFPiHVLIWM7tbJa2qR71k+SPLtuyo+YvjH8I&#10;r61ooAK/Pv8Aa6/4JP6Z8eviVf8Ajvwb4pi8Jarq0nnapYXloZraabGGmQqwKM2MsCCCxJyMmv0E&#10;ooA/LPUv+CNPiPxB4Ok/tz4uPrPi6OaOKymu4pXsrW0AbeuGZnZyduMFVUBuGJBH1P8AsD/sfav+&#10;x74N8U6Lq3iGy8RSaxfx3iS2UDxCMLHs2kMeT3r6looA/Nn4F/8ABKfxR8JP2i/D3xJuvHekahZ6&#10;Xqr6i9jDZyrI6tv+UMTjPzfpX1j+2h+ztqH7UfwNvPAmmaxbaHdT3tvdC8u4mkQCNixGF5ya91oo&#10;A+Sv2C/2J9T/AGRfDvjfStf1/TvFMXiKW3fbbWzIipGkisrq+dwbzP518363/wAEefE3h/4vXHi7&#10;4a/Eqx8LWVrqf9o6LFNaSvcWGHDom4HDBD8oJ6gDPU1+otFAHy/+0/8AsK+Gv2uvCOhy+MbmPQ/i&#10;HptmkA8SaJDuUnGXjaNyDJDvLMqlgy5OGGW3fIKf8EW/GtxHBo138abc+GYZfMjt106dwhJ+ZlgM&#10;wQNyf4v51+r1FAHh37Kn7Ifgj9knwfcaT4XjlvtUv2V9T1y9C/abxlB2rwMJGuTtQcDJJJJJPyRo&#10;/wDwSj8Uab+1JZfFZ/HmkPY2/jJPE505bOXzTGt8Lnyt2cbsDbnpmv0oooA+Wv2+P2PtX/bC8G+F&#10;tF0nxDZeHZNHv5Lx5b2B5RIGj2bQFPB710n7EH7M+pfso/BeXwTqmtWuvXL6rPqAurOJo02yJGoX&#10;Dc5Gw/nX0DRQB+bPw6/4JT+KPBP7TOk/FCbx3pFzZWXiT+3G0+OzlEjJ55k8sMTjODjNdB+01/wS&#10;hX4yfFnWviN4V+JN14a1zVbn7ZNa3tl50aS7QMxSxujIPl7hjz1r9BqKAPy68O/8EY9X8QeJIdQ+&#10;JXxgudbtYyBJHY2sj3MqD+ETzSHZ3/gavvLWP2aPAOq/s+zfBhNJ+w+BXsBp6Wls5DxAMJFlDnJM&#10;gkAk3NnL8nOTXqdFAH5RSf8ABFrxf4c8QTXPhP4yQ2NqwZEuGsJre5EbHlG8uUhuMZ5APoK+kfiZ&#10;+wPq3jH9ifwd8CrHxhZrf6DeR3b63dWbrHNhp2YCMOxHM+M7v4c8ZxX2ZRQB8tfsD/sfav8Ase+D&#10;fFOi6t4hsvEUmsX8d4ktlA8QjCx7NpDHk96+paKKACiiigCnrFk2paTe2iMEa4geIM3QFlIz+tfm&#10;78K/+Cbf7QnwR0e70rwL+0DZ+GtOu7j7VPb2djIFkl2hd5znnaqj8K/S6igD4G8M/wDBMPWfHHjn&#10;TPE3x/8Ai9q/xXTTX8y30NlkjteTkqzPIxEZIGUjVM4644r139tP9kW//ag8P+AtL0PWbDw1F4Z1&#10;QX5We3ZkeMIFEaKmNuAPpX05RQB8z/tlfsT6Z+1Zb+HtWsvEV14L8d+HJPM0rX7NS5Qbg+11DK3D&#10;qGV1YMhyRnJFePSf8E6fiZ8TtDvdP+M3x81rxzp8VtIun6Jb+ZBZm52ERTXJ3ZkCPtbGM/L97kg/&#10;fNFAHy3+zP8Asf6t8Cf2VPFvwmvvENlquoa1/aPl6jbwOkUf2m3WJcqTk7SMmuv/AGL/ANnbUP2X&#10;PgbZ+BNT1i21y6gvbi6N5aRNGhEjBgMNzkV7rRQB8z/GT9k3Vfid+1p8Lfi9ba9Z2Wn+D4BDPpss&#10;LtLcHfK2VYHA/wBYOvpTfiZ+yXqvjv8AbX+HXxxg1+ztdM8L6SNOm0mSFzNO2bw7lcHaB/pS9f7p&#10;9a+mqKAPnf8AbU/Y90X9rz4cwaXJcRaN4q0uXz9H1xoi5tySPMjcDBMbgDIB4ZUbtg+jfAXwv438&#10;E/C/R9A+IPiG08V+IdNT7MdatUdDdxKAI3lD8+Zjhmyd2Nx5Jr0KigAooooAKKKKACiiigAooooA&#10;KKKKACiiigAooooAKKKKACiiigAooooAKKKKACiiigAooooAKKKKACiiigAooooAKKKKACiiigAo&#10;oooA8U/bE+Ad/wDtM/AXW/h/puq2+i3eoT2sq3l1G0kaCKZJCCq8nIXH415D+wF+wnrn7HOreM7v&#10;V/FOn+Il16C1ijWyt3iMRiaUkncec+YPyr7JooAK/O/9qv8A4JJ6f8aPidqXjnwP4th8JXmsTtd6&#10;lpt5ZmWBrhjl5omRgVLNlmUg5ZiQR0r9EKKAPyz1r/gjP4j8ReDUbVvi4+seNVvI1jur6KWSzgsV&#10;STdEoZmdnLmNgcqoCsMEnNfV37Cf7Ieofsl/DHxJ4T13W7DxP/a+ptfF7a3ZIxG0McRjZXzn7h9s&#10;Gvp6igD84Pjb/wAEZfCnirxHca38NfGE/gbzpDN/ZF5am7tonzkCGQOrxqD2O/HbAAFZ/wAOP+CQ&#10;OtxfEDRvE/xF+L914g/sq6iuYreztneWTy3V1UzzyNsGRyAh+or9L6KAPi79tr/gmxon7V/ii38Y&#10;6T4kbwj4vS3W1uZJLX7TbXsaf6veoZSjqDjcCcgAbeM1xP7J/wDwTL8YfAP41eEPHHiD4ow6/p3h&#10;kXQtNFhtZin7+2lgIUvJiIDzd3CnO3HGcj9B6KAPhT9q/wD4JS+Df2gPGF94x8La63gLxJqDmbUI&#10;1sxcWV5KTlpTGGQxyN1ZlJDHkrkknx/Qf+CMGueIPENtefET4wzatYwhUaOxtJJbl4x/Ass0hEY6&#10;/wALY9K/UuigDxrxP+zXodv+y/r/AMGvA0Ft4Z0u80W40m0ZlLrG0qEGWQ/edizFmJ5JJr53/YR/&#10;4J0+IP2Rfi7q/jHVvGGm+ILe+0ObSVtbO1kidWe4t5Q5LHGAICMf7Qr7tooAp6xZNqWk3tojBGuI&#10;HiDN0BZSM/rX53fsk/8ABLHxP+zh+0J4U+IuoeOtJ1mz0b7XvsbWzljkk860mgGGY4GDKD9Aa/R2&#10;igAooooAKKKKACiiigAooooAKKKKACiiigAooooAKKKKACiiigAooooAKKKKACiiigAooooAKKKK&#10;APKf2kPAvxK+IHgex074WePIfh54gi1GO4n1Sa0W5EtsIpVaHaykAl2jbOP4PevjPQf+Cd/7Rfhn&#10;4q638StM+P2lWnjfWrb7JqGrro4LzxfujtKlSg/1EXRQfk+tfpFRQBxHwp8J+JNC+Fmk6B8QNcg8&#10;aeIkt5IdT1Q2ypFe7nfrHgDGxgpGMHFfGl5/wTS8d/C3xVrV78A/jhqfw80DWJTLPoNxG8kcTHP3&#10;XVsMBnapZN6gY3tX6BUUAfMf7If7Duj/ALMeo654p1XxFd+PfiPr25dQ8TaghR/LZg7xorO7fM4D&#10;M7MSxVemMVH+11+wzpH7TWsaH4u0jxNe/D/4jaGoSx8RabHuLIG3IsgVkfKsSVdXBXc3DdK+oKKA&#10;Pz/03/gmn45+J3i7Q9Q+P3xr1H4keH9Gk82Dw/DHJHFMeM7nL/KDjDFV3MON4r78t7eK1gjggjSG&#10;GNQiRxqFVVAwAAOgA7VJRQAUUUUAFFFFABRRRQAUUUUAFFFFABRRRQAUUUUAFFFFABRRRQAUUUUA&#10;FFFFABRRRQAUUUUAFFFFABRRRQAUUUUAFFFFABRRRQAUUUUAFFFFABRRRQAUUUUAFFFFABRRRQAU&#10;UUUAFFFFABRRRQAUUUUAFFFFABRRRQAUUUUAFFFFABRRRQAUUUUAFFFFABXln7THx80/9mf4Q6r4&#10;/wBU0u61my0+WCJ7OzdUkbzZVjBBbjgsD+Fep18g/wDBV7/kyPxj/wBfmnf+lkVAHi3/AA+78B/9&#10;E38Rf+BcFdV8Pf8Agsx8H/FGuW+n+IdC8ReEIZn2DUbiKO6tovQyeW3mAf7qN/h8j/8ABKf4Y/Cn&#10;4k698Ro/ilpeg6nBaW1i1gNclWMIzPN5mzcwySAufoK8z/4KMeEfg34L+O1vY/BiewfSDpqPqcGk&#10;3ZurSC88yQFY3LMAdgjJVSQCexyAAfvvpmp2mtabaajp91DfWF3Clxb3Vu4eOaN1DK6sOGUgggjg&#10;g1ar5X/YO1xvhr/wT/8AAWu+N7s6bZaZo93qVxdXWT5Vj9onlhbjkjyDGQBzjAFfIfiP/gqp8Z/j&#10;d8SpvC/wC+H9vNbne1qtzZve6hNEhGZnAcRxLjGQQcbgNxOKAP1krwr9tD9onUP2XPgbeeO9M0e2&#10;1y6gvbe1FndytGhEjFScrzkV8KeC/wDgq58Wfg/8Tl8JftAeA4LS3SREvHtLKSy1C1RukwRmKTJj&#10;BAULkchjXv8A/wAFVdf07xV+wrLrWkXcd/pWo3+mXdpdQnKTQu25HX2KkH8aAOw/YD/bQ1j9sbRf&#10;GV9q/hux8OtoVxbQxpZTvKJRKshJO4cY2Dp619Y1+TP/AASL+Jnh74O/BP46eMvFV8unaFpM9hPc&#10;THlj+7nCog/idmIVV7lgKi+Cf/BQH9pb9qz48Dwn4Ag0HRtIu7l7hnuNM+0LpVgG5klk3DeyqQO2&#10;9yAMZ4AP1ror43/bh/4KDab+yDb6Z4X03T4/F3xCvbQXHlXD+VbWsfKiafZyS7K2I1xwCSyjbu+U&#10;PEv7eH7avgvwtF4+134dWel+EH2SeddeHZktVR8BC583zEViRhmYZLDB5AoA/Xeivlf9jf8Abj07&#10;9rX4Y+I9QTTU8PeM/D0ROoaWsvmxEMjGKeIkAlGKMCp5UjBJBVm+Afhf/wAFiPizp/jexuPG9tpu&#10;veG0juPO03S7Bbe4uJTBIIFEmTsHnGLccE7d2ATxQB+01Ffi34h/4K9fH/QPG3m6h4Y0DRrDcJV0&#10;G+0ueNjCScZkZw5JH8QwMjOO1fqH8Mf2gLP40/sywfFPw7D9jN3o9zdrazHzDbXMKyLJG3A3BZI2&#10;GcDcAD3oA9hor8sv2Df+CiHxf/aE/aU0HwT4uutHk0O8tbuWVbPThDJujgd1w2445UV+ptABRRRQ&#10;AUUUUAFFFFABRRRQAUUUUAFFFFABRRRQAUUUUAFFFFABRRRQAUUUUAFFFFABRRRQAV8z/td/txaN&#10;+yPrXhLTNT8J6r4nufEiTNbJpciBlaNo127W5JYyDGPSvpivzM/4KsaxZeH/ANpD9mTVNSuEs9Os&#10;dUe5ubiQ4WKJLyzZ3PsFBP4UAd1/w9c/6oD8RP8AwF/+xr3z9lb9q7/hp7/hKP8AigPEXgb+w/sv&#10;/Ifi2favO87/AFfAzt8nn/fWj/hvb9nv/orPh3/v+3/xNX/EHxel+N3wX8U6x+z54w0bWvEum5W0&#10;n8sXFtJcIoc2zhsYLoQAc8FlJ4yKAPbqK+Uv2CP2xJf2lPh5rNp4xFvpHxF8LTvBrlmU+zqY9zbJ&#10;whOVA2sjg/dZDnAYVzn7N/7UXxE/av8A2kPFt14Sez034CeGJTaLey2O+51a4C4URyk/KGJ8w8ZV&#10;PLBAL5AB9oUUV43+2H8Utd+Cv7Nfjnxt4aeCPXNItYpbVrqLzYwzTxody9+GNAHslFfmf4P/AG1/&#10;2p/2hPhnoE3wc+FUWpXUFsF1rxVqscNvbXN2pPmR2iSzJHtXgE7nYnI2rjJ9i/aX/bg8T/CnVPBn&#10;wu8A+E08afHHxBYwTTabID9msGePJMiqy5YkOdu5VVQWZgMZAPs6vOf2ivildfBP4IeMvHVlYw6l&#10;daFYNeR2k7lElIIG0kcgc18WeLf2i/20v2cdH/4Tf4leAPCvifwRDtbU7fRpAs9ijHrujkYrgkAu&#10;VkUdyM5r2j9pD4taD8dP+Cdfjnx14ZmaXSNY8NyTxrJjzIXDhZInAJAdHVkOCRlTgkc0Aev/ALMH&#10;xgu/j58BvCPj+/06HSrvW7eSaSzt3LxxFZpI8Ank8ID+NepV8R/sy/H/AMKfs1/8E2/h74z8W3Xl&#10;2tvYTx21lEy/aL6c3U+yCJSRljgn0ABY8A13P7IfxI+MnxI8I6r8Uvi5PpXhLwZfRSX2ieH4bUJN&#10;BZHMi3FxMxzsEf3eAWHznAIBAPqOivgbTf2qv2i/2rNW1e+/Z48J+H9D+HOn3LWkHijxiHWTUpF+&#10;80SZ+VfbY2MjLK2VG18H/wBsD4seBP2gNF+DP7RXhjRtJ1TxCmdB8TaE5FrePyFRgWYEuwKgjYQx&#10;QFMMGoA+36K+Af2kP29PHPwG/bNTwDZ6DJ4v8NSaPHNaeH9Lsw1/eX0sT+Ugk5ITzApYhWIUHAPS&#10;vVf2UvHX7TnjP4ia5P8AGrwRpvg3wfPp7T6RBYtA7pN5qARuVmkkB8ssfnC5IOAMYAB9U0UUUAFF&#10;FFABRRRQAUUUUAFFFFABRRRQAUUUUAFFFFABRRRQAUUUUAFFFFABRRRQAUUUUAFFFFABRRRQAUUU&#10;UAFfDPx+/wCCrXhH4A/F7xJ4A1HwNrWqXuiSxxSXlrcwrHJviSQEBuRw4HPpX3NX89v/AAUk/wCT&#10;3Pil/wBflt/6RwUAfeum/wDBbf4by3Srf/D7xVbW/eS2ktpnHI/hLoOme/8AjX1z+zz+1x8Mf2nt&#10;Pmm8Da+txqFsge60e+TyL63U4+Zoj95ckDehZcnGc15zqP8AwTl/Z88eeAbS0m+HtlpF1cWcbLqW&#10;kyyW9xFIUHzghsMcnOGDL6ivx58a6L4v/YK/awvLLSdU3654R1BJbS9VSsd7bOiyIHX+7JFIFdcn&#10;GWGTjNAH9GFFfmF+3D+3t8ZPgd4u8G6v4Iu9IPgDxr4etdc0h7zTlmdCyKZYi+4biN0b59JQO1fZ&#10;/wAD/wBpDTviF+ydo3xh1aWOGCPQZdR1gwjCxTWyOLoKOwDxSYHpigD26ivyu/Yq/b++OX7Sn7Ql&#10;l4e1e80Oy8HWdvc6vrUkOmhWt7KJem/PGXaJNx7MTVX4j/8ABWT4l/E34nP4O/Z+8D2+pQSTPDZX&#10;F3ZS3l/fBc5lSJWVYkwC2GDEKMkryAAfq3RX5Y6P+3l+1n8KfG3hzT/iz8LrSDQtW1K3sWvrrSJ7&#10;UKZZFTCXEchi3DdnaQTxXpX/AAUw/bU+JX7LPjXwVpngW40yG11bT57m5F/ZCcl0kCjBJGBg0Afo&#10;JRX466r/AMFdfjNrHw20v/hFvB9rJqenwFvEHiafTpJoPN3MQI40OyJAmzlySeeF7+5/sA/8FNtZ&#10;+P3xEj+HPxJsdNtNdvonfSNW02NoY7mRFLtBLGWYByoZlZSAdu3GSMgH6L0V+Sv7Y3/BSj4z/BL9&#10;pbxx4I8M3eipoekXEMdqt1polkCtbxSHLbhn5nNYfxm/4K9/F281RdT8B+ELTwr4JklaOwvNZsJL&#10;iW9AJ5aTcIwSBnYmcc/M1AH7DUV8n/sA/ttH9rn4f67Nr9hZ6J4s8NvGupx2jMttLFIHMc6BySgP&#10;lyAqWbBXOcMAPmH4z/8ABWrxp4u+J48Efs+eErXXFkuGs7TUby1lu7nUZBn54IEZQicEgvuJUZIX&#10;kUAfqdRX5Iv/AMFPP2i/2e/HVjpPxu+HNn9iuFEzW7WL2F08JIBeCUO0b4542nngla/RK6/al+Ht&#10;v+zs3xrGrGTwP9g+2rMExM7btgtwhP8ArjL+625xv4zjmgD1yivydt/+CkX7TX7RHiDVP+FIfC+2&#10;/sKxb5itjJfzoDnb50xdYgzAZ2hQevJ610P7Nf8AwVa8YH4uWnw5+Ovhmz0S5ub5dMbVLe2ksprC&#10;5JCKt1A5I2lyAWGzbnJBHQA/UGivjX/gpd+1J45/Za8B+DdW8CzWEN3qmpy2tx9vtROpRYtwwCRg&#10;5rrP+Cd/7QXi39pT4ATeLvGktnLrC6zc2IaytxDH5aJEV+UE85duaAPp6iiigAooooAKKKKACiii&#10;gAooooAKKKKACiiigAooooAKKKKACiiigAooooAK+Mvi5/wVH+HPw/8AiBfeC/C/h7xF8S9d093j&#10;vP8AhHbdWgidDh1Dk7nKnglVK/7Rr339qHx3dfDL9nP4k+KLCXyNR03QLyW0lwTsuDEyxN+DlT+H&#10;avm//gkL8N9L8L/so2niqK0Uaz4p1G7uLq9dB5jxwzNbxxhupQGJzj+870Aeu/ss/tvfDz9rAajZ&#10;eHDfaN4k01PMvNA1iNY7lY920yJtZg6BiASDlSV3Abhn6Dr8z/2qrW1+Bv8AwVC+BnjXRETT38YN&#10;b6fqyQ/Is7yzGzklk6A5jmiznvED15r9M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vkH/AIKvf8mR+Mf+vzTv/SyKvr6vmX/go58N/E3xY/ZO8T+G&#10;vCOj3Gva7dXVi8NjagGR1S5jdiMkDhQT+FAH45fsn/sb+I/2uovG0fhnWLHTtQ8N2cVylrfK2Lx5&#10;PM2RhxwmTHjceBurD/ZwHgTwH+0Zoln8bfDtzc+GrO/az1SxmLRGznV9oeePGXjRx88fGV3fextb&#10;9IP+CSP7O/xI+BviD4lTePPCOoeGItStbBLRr0KBMyPOXAwT03L+dRf8FO/+Cf8Aq3xU1a3+KHww&#10;0V9S8UTultrmj2gUPdrjbHdJkgF1AVWHcbT/AAnIB7b/AMFPL42/7B/jSTRJEXT5v7MjElkR5f2Z&#10;ryAAKV42H5RxwQcdDXyr/wAEOLHT5PEHxfvJEjOqw2ulwwOQN4hd7oygH0LRw5+gr1f9h/wT8VvE&#10;HwT8Sfs/fHn4f69aeELnTpbfStcuth8iFhj7MWydpjOHiYghcbeioK+d9M/Yv/as/Yk+K19r/wAH&#10;4F8V6bKjW4vtPaGRLu3LArHcWkrBgwIB+UHBBw/WgDe/4Lfafp8PxG+GF9FHEuqT6VeRXDqBvaJJ&#10;UMQbvgF5cfU1a+I15fX3/BFPwLJqDSPOt+kSmTr5SalcpEPoI1QD2Armf+GHf2oP20/i9beJ/jSv&#10;/CK6cFjt5b++aBWgtVZj5NraxMSDksfnCgliSxOc/Zn7eH7POp6n+xLafDH4X+HLrVm0qfTrey02&#10;1w0vkQnBYk4ycDJPcknvQB+K+jWvju8+D/iU6ZBfyfD6z1Ozn1mSBP8AR0u2WVLYynr0MoHYFhnl&#10;lz+pn/BFvxf4BuPhj4p8N6dYxWHxFt7v7Xqs0jbpb+zJxBIhI4SMkoUGQGIY8yU//gmp+yV4k8P/&#10;AAj+Mfgr4v8Agu80fSvFLWkH2W+CgzxiOYMyEE4ZSykHqDgjpXzB4E/ZH/aU/ZI/aUj8ReB/A+qe&#10;JrXQNReOG+tCgttWsWOCjDdwJIzyCPlbkcqDQB5d/wAFBNQ1K+/bk+JElxceXdx6rBFBJckKsaJD&#10;EsRO7gKFCnJ4xzX1b4p/Zb/b18deGdR0HXfHlpquialA1vdWc2sxGOaJhgqcRdCK9T/bt/4J5an+&#10;1Vdad8VfAIj0LxreafCNU8P64Ps7XW1AEy4yEnRcRkN8rBF+ZduW8g8D+Jv+Chvwo8PW/hC28KXm&#10;q21nGtraz6hbWV68CAbVAuBIQ4HGC5boO1AHd/sB/sV/FP8AZb+I/jjU/Gz6PBpOpeEbq2W2sdRW&#10;eZ5hNCyOUwDtCiUbumWA7ivjH/gmBbQ3X7dHwxSeJJkD6jIFkUMAy6bdMrc9wwBB7EA1+gv7FP7P&#10;H7QWh+PvH/xN+OF79r1nXvDz6VbWlzfpcXakyLIoCRZhij+U4RWGC33RzXzD/wAE9/2PvjN8Lf2v&#10;vAPijxX8PtW0PQLH+0PtN/dKnlxb9PuY0zhieXdV+pFAHqX/AAXG0e2bS/hFqvlhbxZtTtTIoALR&#10;lbZgGOMnBBxzgbm9a9z/AOCUYg1T9h3T7TU9kunfb9SgkSYgJ5LSEuCfT5mz9a5b/grd8B/H/wAc&#10;vDXw3t/Afha+8Tzadd30l2lkFJhV0hCk5I6lW/Ku2/YU+EPjH4a/sOap4Q8T+H7vRvEsn9rbNNuA&#10;PNbzVby8YJHzZ45oA9U+FXwJ/Z78DeNLTV/h/oPhGw8TxJIsE+k3CPcBWQhwAHJxtJzx0r3avx2/&#10;4Jw/sj/GH4S/tX+HPEni/wAA6roOhW9pfRy310qeWjPbuqg4Y9SQPxr9iaACiiigAooooAKKKKAC&#10;iiigAooooAKKKKACiiigAooooAKKKKACiiigAooooAKKKKACiiigAr8zP+CrGj2XiD9pD9mTStSt&#10;kvNOvtUe2ubeQZWWJ7yzV0PsVJH41+mdfnx/wUy+EXxN8cfFj4J+K/h54JvfGJ8KTzX1xFbbQgdZ&#10;7aWNHJIwG8punoaAPor/AIYJ/Z7/AOiTeHf+/Df/ABVelfC/4N+CfgtpF3pfgbw3Y+GdPup/tM9v&#10;YoVSSXaF3kEnnCgfhXxz/wANeftd/wDRrX/k83+NegeCf2kv2gdY+F3xF1jxL8BbvRfFOmQ20fhr&#10;SbOXzjqU83nB2fcw2xxFImbkEhiByRQB8I/8FQY9L+Gn7T2v3Xwt1a+sdf13w+48c2OkqfJjjmKq&#10;fNK9POQxs6kAZKNkmSv0+/Y20XwBoX7NPgSH4Zyi68Jy2CzxXTgCaeZiTO82Okvmbwy5+UrtHCiv&#10;G/2IP2O5/Cvw18X+JfjDY/218R/iUs//AAkSagRI8VnKT/ordgWyXfHGdi/8swa5D9iv4WfFj9kP&#10;48eMPhXeaBqniD4LandPd6L4kjCvFZSlQyF+dwDpiOTAwJEVhhSxIBmf8Ml/tsf9HJ6f/wB9Tf8A&#10;yPXc/tN+EvG3gX/gmT410P4i+JY/F/jK1sT9v1qLdtuN2pK8eMqp+WNo06D7tfa1eEftzeCNd+JH&#10;7KHxD8N+GdMm1jXdQtIY7WxtwPMlYXETEDJHZSfwoAh/YHAX9jj4TYGP+JJGf/Hmr5Y/Z5/4mn/B&#10;YT43TauFkvLXQpvsZmPzJg6fGmznr5JYfQmvr/8AY38I6z4B/Zf+G/h7xDp82la1p2kxwXdlOAHh&#10;kBbKnHevAf2v/wBkz4jr8cNG/aD+AlzbD4h2Mawanol46pHqcSx+WCC5CsTHiNkZlyqqVZWUZAPr&#10;X4vWWn6l8J/Gtrqyq2lzaLex3QkAK+UYHD5BI7Z71+Xv7LF3e3H/AASJ+OUd00jQW+o6hHaBxgLE&#10;beyYhfUeY0h+pNel/EPxV+2n+1N4RvPhsfhPpPwy0rV4fsmta9dXW1TAwxIilpGIRxkEIsjYOMgE&#10;mvcPGP7LEnwp/wCCe/ib4QeCbWbxDrP9iSx5hQLLqF7I4eVwCeMsTgEnaoUZOM0AfmZ4Li8T/D3S&#10;/wBnT4n/ABp8Pp4u+BVvJPY6Vp0L747NRNIWeWMDDSGQNMEcnzVhKHAGB+rH7bfiqPWv2GPiRrnh&#10;W7h1Gx1Dw95lvdWrbo5bWUoHdSD0MTMf84rK/Zy/Zzi8SfsG+F/hP8UPD8lq02mz21/p9yFE1tIb&#10;mV45FPIWRco6sOhArxn9kX4TfFj4Nal43/Z1+JfhPUPFvwY1Nbq10vxPBhoIopkO5CNxZI5FbJA/&#10;1cu7qGLAA4z9i74TftOeJv2ZfBGo/Dz49aJ4V8ITQ3H2LRpPDdpcva4uZRIrSNCzMTIHY5JPzV3n&#10;iP8AYR+P/wAUPid8OPFnxI+Nui+KT4K1aLUrJIdCjspEAnhlkVWgRMlvITBbOCOMZOeO8B/Cf9q7&#10;9gXUdV8P/DjQNP8AjJ8LLm7e5tbaadUubYtjkJ5iPG5wNwUSRnBOFLV6Z4J8d/tpfGf4ieFm1PwP&#10;ofwj8A2eq2l1q7TTI95e2sc6tPbrlpHG9AQMRx9fv4NAHLa2ob/gtB4fJGSPCzEe3+hz1+iFfEmq&#10;/BnxtN/wVQ0b4jJ4cvG8EQ+HmtJNbAXyFl+yyrs65zuYDp3r7boAKKKKACiiigAooooAKKKKACii&#10;igAooooAKKKKACiiigAooooAKKKKACiiigAooooAKKKKACiiigAooooAKKKKACv57f8AgpJ/ye58&#10;Uv8Ar8tv/SOCv6Eq/FL9uv8AY3+NXxK/ax+IXiXwx8O9X1nQtQuoHtb63VPLlVbaFCRlgeGVh+FA&#10;H7MeF2C+F9IJOALOEkn/AHBX4Cf8FEviJpfxe/bG8b6l4bmXUtOjlttLt7i2O8XDwwRxOUx1HmK4&#10;BGcgAjrXrGsfDP8Ab6+JGiN4Y1G38bzaTNGIZLSXUILKGSPhdjt5iArjGQxxjOeM19FfsL/8Eq7z&#10;4YeL9O+IHxeksbvV9NkW40vw5ZyCeK3nGCs1xJ91nQ8qiZUEBtxxigDov27v2ZbzVP8AgnZ4Igkg&#10;83xR8MNF02WQovzNFFax294o9FAAlP8A1wFfn98M/wBrKfwP+xJ8T/g/9omS+13VrSTTivOy2lBN&#10;6M9lxbxLjv8AaGI7mv3/ANc0Wy8SaLqGkalbrd6df28lrc28gyskTqVdT7FSR+NfzP8Air4W3Fh8&#10;cNW+HPh+4TXruLxDLoGnzxH5buQXJgjIOB947eenNAH6i/8ABIf4CWmm/s++OfHeuqLX/hMTLpkN&#10;y7BfL0+FWSRwxHyhpWlz2/cqa+SfE37FP7TP7IXxKPiPwHpWsasLF5PsHiXwhGbsywtkfPAoZ1yv&#10;3kdCvuwGa/Ymy+CMXhP9mGX4U+HXhUweF5dCtZpyUR5mtmj81yASNzsWbAP3jxX5xeC9F/4KBfsx&#10;2K+F9H0q48V6BbDy7MSva6rAijp5TlxMijGAjYAHRRxQBzHwj/4K1fFTwb4wttA+NOkWXibQROsG&#10;qefpa2epWwyMvsULGSv3tjRgnHBWtv8A4LbzR3PxG+F00TiSKTRbl0deQwMykEVS8Cf8E6Pjz+1N&#10;8bpvH/x4SPw1Y39xDcarNPJALy9ijVEEEMMBxF+7RU3Pt2gZwx4N3/gtvDHbfEb4XQxII4o9FuUR&#10;FGAoEygAUAfc/wDwThtYf+GI/hjH5MeyWxuDIu0YfN1NnI75r8fvgitvYf8ABQjwnF4QMa6VH8RY&#10;orL7GQY/sP8AaG0hD02eRn8K9B8B/Dn9snUv2ffDcPgS88Ran8Mdbs5Vs7TQ9SjAjiMsiyROu5ZU&#10;BYPkfdIbGTkivqP/AIJx/wDBN3xT8JfH1v8AFD4qWsGmarp8bjRtBjnSeSKV1KNPOyEoMIzBUDE5&#10;bJ2lQCAfEX/BST/k9z4pf9flt/6RwV+t3/BSnw/YXn7DfxGtTbRxQ2NtZzWyxooELR3cBXYMfKMA&#10;rxj5SR3r89v26/2N/jV8Sv2sfiF4l8MfDvV9Z0LULqB7W+t1Ty5VW2hQkZYHhlYfhX6bftzeCNd+&#10;JH7KHxD8N+GdMm1jXdQtIY7WxtwPMlYXETEDJHZSfwoA/KL/AIJ+6pqOm/Bv9q06dLJFKPAE0uYv&#10;vLtScFgeoIVn5HTr2ra/4Iz2On3f7WmpS3iRtc2vha8msi4BKzGe2QlfQ+W8o+hNe/f8Eq/2XfiD&#10;8KfFnxJj+JXge90PR9a0aKyVdSRTHcgyN5keATn5W59jXmPjr/gnd8fP2U/jQnjj4BSSeItNtpZJ&#10;bCa3nhF5bxMCGguIZSFmGCVyu7dwcKcAAHs//BbnT9Pk+D/w7vpI4jqsWuywQSEDzBC9uzSAd8bk&#10;iz9BXxVf65rf/DrrSrOSa4XSj8VJoEXBCGIaasipn081pWx6gntXsHjv9mX9sf8Abi8baK/xN0lP&#10;Duk6duihn1EwWtpYq5XzGSCNjJI7bRzg52gbgAMfoHqX7Cfgi8/ZDj+Asc80emww+bDrLRgzrf7z&#10;J9rK9Mly2Vz9wlM45oA/MH9iX4cftR+Nvhjq9z8DvGMOg+GodXkivLM6hFbubryYSZCrIxIKGMBs&#10;4OwjtW78Rf8Agmf+0/468San4z8Y3+gX+sThZrzVrzWo0JEaKiuzBABtRFGfat3wf+yr+2T+xL4y&#10;1Sf4X2o17Sbwqs82kywXNpfKpOwyW0xDq4DHkKCMsA5Gc9D43+FP7d37Y0KeHPGVqnhLwo5Xz4bq&#10;aDTrJiDwZY4i80oyM4KsoIBwDigD9J/ix8N/hx8RvDOh2nxc07Q9VjtSJIV1qVI4xcFAHKZZRnr0&#10;7Vs/B/wP4A+H/hNtL+G9jpOneHjcvM0OjSK8HnEKHOQSN2AuefSvkn/grN8EPHfxw+G/gSw8CeGb&#10;3xNeWOrTT3MNkFJijMO0MckcZ4rs/wDgl78J/F3wb/Zpn0DxroN14d1lteurkWd4AH8po4QrcE8E&#10;q35UAfXdFFFABRRRQAUUUUAFFFFABRRRQAUUUUAFFFFABRRRQAUUUUAFFFFABRRRQB4b+3Jps+rf&#10;sg/FyC3XdIvh26nI5+7GvmOeP9lDXnv/AASt1KG+/Yb8AQxNl7ObUoJRkcMdQuJMdf7si9fWvqjW&#10;NJtNe0m90y/hW4sb2B7a4hfpJG6lWU+xBIr81fh78M/2n/8Agn7r3iTw18OfBVp8Xfhdqd899p4N&#10;yq3FsxAUbgGVkfYqB/kZCVBUg5FAE3/BRKx/4SX9vP8AZg0S2ffeG+s5ZY0GWjiOooTJj0AjkP8A&#10;wA1+mFfA37M/7M/xc+Jv7Tb/ALRHx/srPQdXsLf7NoHhi1dXFsCjIGIV3CIiySEKzMxeQsdu0A/f&#10;N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ByvxUPij/AIVv4lXwVDDN4uksJo9KFxKI41uWUrG7MegViGPr&#10;txX5sfsO/wDBMn4i/Cb9orRfHPxKh0n+ydEjmvLaO0vhcPNeFdkW4beAu9pM5+8i1+qNFABRRRQA&#10;V+ff/BTD9iv4lftTeNfBWp+BbfTJrXSdPntrk396ICHeQMMAg5GBX6CUUAeN/sefC3Xfgr+zX4G8&#10;E+JUgj1zSLWWK6W1l82MM08jja3fhhXsl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X51f8FjPil40+GPhf4Yy+DvF2&#10;veE5by8v1uZND1OayadVSEqHMTLuAycZ6ZNAH6K0V+VX/BKH9tHxH4i8ear8LPiR4n1TxBeawp1D&#10;QtR129lup/ORAZLbzJWZtrRr5ijOAUfu4rD+H/xu+It5/wAFYrrwhcePvFE/hNfFep240GTWblrE&#10;RJDOUj8gvs2gqCFxgYHpQB+uNFFfmr/wWU+LHjj4X/8ACoP+EN8ZeIPCX27+2Ptf9hapPZfaNn2L&#10;Z5nlOu7bvfGc43NjqaAP0qor8QPFfgT9rf4e/s46V8dp/jlrl74SurWzvvs0PjDUZLuGO5dEj8yK&#10;UBGO6RAQrNjOeQCa++v+CX/7SHjP9o34F6teeOZ/7T1fQ9WbTl1fyljN3GYo5FDhQAZF3kEgDIKd&#10;8kgH2LRRXium/tlfB7WPjM/wotPF/m+PkvJdPbSP7MvFxPErNInnGHyuAjc78HHBNAHtVFFFABRX&#10;5Yfsd/BX4k/tYeB/GPiu/wD2j/ij4audO8U3mjwWljr1zJCEjiglViGlHeYjaMDCivRNW+KXxx/Y&#10;B8eeG0+K/jAfFv4La9erpx8S3FsIb/SZm5DSckkbQzYZnDKjYKkYIB+hdFcp8RPit4P+EvhVvEnj&#10;HxHp/h7QwVVby9mCrIzAlVQdXYgEhVBJAJxxXnfwl/bX+CXxy8RDQPBfxAsNU1p8+VYTwT2c02AS&#10;REs8aGQgAn5M8AntQB7fRRWX4m8UaR4L0C+1zX9TtNG0exjMtzfX0yxQwoO7MxAHJA+pFAGpRXzl&#10;4c/4KJfs6eKvECaLp/xQ037e8nlJ9rtbq1hZicACaWJYzk/7VegeL/2l/hj4A8dXng/xL4vstC1+&#10;z0n+3J4dQSSGKOz3+WJDOyiLJf5Qm/cSRgUAem0V4r8Jf2z/AILfHLxRJ4c8E+PbHWNcUMVsXgnt&#10;ZJQoJYxCaNPNwAT8m7gZ6VzPiK60e1/bo8LWs/xg16x1y58OvPb/AAyjhujpt7CBcqbt3B8gOCj8&#10;MN37pfUUAfSFFeQ6v+1x8IfD9144t9V8b2Wly+Cp4LXXVvYZoRbTTCRoo0LIBO7CKQhYd5+U1rQ/&#10;tHfDWX4Q2fxQk8XWNl4DvF32+s34e1ST52TaElVX3FlYBduTjgGgD0iivDfhX+298DvjV4mTw74P&#10;+IWn6lrchKw2NxBPZyTsASREJ408w4BOEycAmu3+IHxy8D/CvxN4V8P+K9fi0XVfE7XC6VHNBKUn&#10;8hUaYtKqFIgqyKS0jKOevBwAd3RXiHw9/bZ+B/xU8eHwZ4W+Iem6r4jLtHFaLHNEtwygkiGV0WOY&#10;4BP7tmyBkVBD+3N8B7j4kL4Ei+JekyeJWnFqsKrKbdpidojFzs8gtuOMB85460Ae7UVj+LvGGh+A&#10;fDt7r/iTVrPQ9Fsk8y5v7+ZYYYhnAyzHGSSAB1JIA5NeL+Bf2+vgB8SPFsPhnQPiVptxrM8ogghu&#10;re4tEmkJwqRyTRojsTwArEkkYzmgD6Aor88P2zP2wtE+Gf7aXwi0QfEHVtC0PwzPM3jXTbM3qWwS&#10;aKGW386ONdtyCj5AUPtyQcHIr6R039vL4F6t8NdY8f2njnzfCWkXsOn3uof2Rfr5U8ozGnlmDzGy&#10;O6qQO5FAHv1FeUt+0l8Mte+KU3wm03xtaXHj+aGcf2dYLLM0BRGZ90qKY0dACdrOG46Zri/2FdT0&#10;TUvghNcaF8W9b+M9gNVuAfEviGG6iuFYJHmDFyd+1Rgg9PnOO9AH0VRXzrrn/BQ79nXw74oOgXnx&#10;S0o6gsnlM1tBcXFsrZxzcRxtEOR1L4r3W18VaLe+Go/EVvq9jNoElt9sTVEuUNq0G3d5olzt2bed&#10;2cYoA1aK+b4/+CjP7OEusXmmL8VNLFzao7ySNbXKwMFXcdkxi8uQ46BGJJ4GTxXs/wAP/id4Y+KH&#10;gHT/ABr4a1VL/wAL6hC9xb6hJFJbq0aMysxWVVZQCjfeA6Z6UAdTRXzlN/wUU/Zyt/Ew0FvippJv&#10;i/l+akFw9pnOM/ahGYcf7W/HvXvGoeKtF0nw1L4ivNWsrXQIrb7Y+qS3CLbLBt3eb5mduzHO7OMU&#10;AatFfNdv/wAFIP2brm41GBPinp4ewjeWYyWd2isqgkiJmhAmbjhYyxbsDmvcPDvxG8N+KvAFj430&#10;/V4D4UvLFdTi1S63W0X2Ypv81/NClF28neBgdcUAdJRXzlZf8FEv2c9Q8ULoEXxU0oX7P5YklguI&#10;7TP/AF8tGIce+/Fen6x8d/AugfFTw98ONQ10W3jHxBave6XYNaTlLuJVdmKzhPKyBG52lweBxyMg&#10;HfUVynxS+Knhb4LeB9R8YeM9WXRPDun+WLm8aGSXYXkWNAEjVnYlnUYVT1z0BrM8XfHjwB4B+Hun&#10;eOPE3iez8P8AhnUYYp7S81MPbvMJI/MRVidRIXKc+Xt3jByBg0Ad9RXivwe/bO+C3x71xtF8D+Pb&#10;HV9YwWTT5oJ7OeUAZPlx3EaNJgZJ2A4AJ7V0fjD9or4cfD7x7/whniXxVa6H4gGjtr7Q3sckcKWK&#10;u6GZpyvlKN0bjaXDcdORkA9HorxL4V/tqfBP42eL28LeDfH9hq2v4YpYvBPbNPtBLeUZo0EpABOE&#10;LcAnoM1vfGj9pr4X/s8w2j/ELxjY+HZLsb4LV1knuZVzgusMSvIVzxu24z3oA9Pory34M/tQfC39&#10;oQ3SfD7xlY+Iri1j86e0jWSC4jjyBvMMqq4XJAztxkgV6lQAUVwPxe+PXw++AujQap4/8V6f4atb&#10;gssC3TFppyoBby4kBeTGRnapxkZ6isP4L/tYfCX9oW6uLX4f+NrHX763QyyWPly21yEBALiGZEcq&#10;CQCwXAyOeRQB61RXkPiD9rb4ReE9Y8ZaVrfjex0i+8INbprUd9FNCLd51LwojMgWZmUEhYi54PFT&#10;/BP9qj4U/tFSX0Pw88ZWfiG6sk8y4s/KmtrhEyBv8qZEcpkgbgpGSBnkUAer0UUUAFFFeBeOP29P&#10;gF8OPGEnhfX/AIlaba61DIYZoLeC4ukhkBwUklhjaONgeCGYEd6APfaK+A/2G9S0/wAVQ/thahpv&#10;iL7FpOpeNdYntvEOluZPKhkE7JdQshy2FYOpU84GDXtX7OHxQ8EfD39k+z8Yal8YNQ+IHg6xmnM3&#10;jrxLFdRzy7roxhHWfMvyyMsa568Y4oA+kqK+a9B/4KQfs3eI9cTSLT4pafHdu+wPe2V3aQZzj/Xy&#10;wrGBnvux3r6D1nxFpfh3Q7rWtU1G107SLWE3E9/dTLHBFEBkuzk4C475oA0aK+a7f/gpB+zdc3Go&#10;wJ8U9PD2EbyzGSzu0VlUEkRM0IEzccLGWLdgc16Lr37S/wANvDPw+8IeN9S8R/ZvC/i66tbLRb/7&#10;Dcv9rmuEZ4V8tYy6blRjl1UDHJFAHp9FeU6L+1R8KPEnxE1fwLpPjWw1PxPpFnNf39rZpJLHbwxE&#10;CUtMqGLKlgCu/cPTg15zcf8ABS39mq31QWD/ABRtDOW2749Mvnhz/wBdRAUx77sUAfTlFcZq/wAZ&#10;PBeifC+5+I0/iG0n8EW9p9ufWrHddwmAHBdfKDF+eMKCc5rzDxJ+35+z/wCEZ9Dh1X4lafbTazZW&#10;+o2ka21zIwgnjWWFpgkR8gsjq22XY2GGQKAPoKivGvil+2N8GPguujnxd8QNL086vAl1YpbCS9ea&#10;B/uTbYEciNuzkBTg4PBrtbf4veDr34W3PxHtNftb7wTb6dNqsmsWe6eMW0SM8rhUBYlQjZUDdlSM&#10;Z4oA7CivnzxF+39+z/4U0/w/eap8SbG3i123S7sUW0upJTC/3HkjWIvCD2MoXI56V0HxI/bC+DPw&#10;l8O6Hrnij4gaXZ6brkC3OmyWvmXj3cJ6SpHAruU7b9uM8ZzQB7HRXN/D34j+Gfix4TsvE3hDWrXX&#10;9CvAfJvbN9yEg4ZSDyrAjBUgEdxXk/xG/bw+Anwn8UTeHPE3xI0601mCQwz2tpBcXvkSA4KSNBG6&#10;xsDwQxBHOelAHvlFcba/GLwXf/DC8+Itl4is9R8FWdjPqU+sWDG5iW3hRnmbEYLEqEbKgFsqRjPF&#10;eX+Jv2/PgB4P0XQ9U1b4kWNtba1bJeWUaWl1LcNC2drvAkRkiBwceYq5oA+gqKwvA/jrw/8AErwv&#10;YeJPC2sWmvaFfJvt76xkEkcgBIIyOhBBBU8ggggEVu0AFFfMGsf8FMf2bNB1a90y/wDiP5F9ZTvb&#10;Txf2FqTbJEYqy5FsQcEHkHFJ4u/aY+FX7R/7PHxJvfBPxa1LwzpWi28X9p+LNI06/gutJBcOHjUx&#10;xyMWEbL+7zwTQB9QUV8a/FX49fDHwL+yn4M8LeIPj3r3h+58VaBC2jfECHT9Rk1K8jiMTNdHy1Mi&#10;O4Kgh2VvnPXmvV/Cvxs8B/B/9n/4Yav4j+IN5r+i60ljpGl+KNRs7uS41i4miZonkXY8iNIsbMTJ&#10;jGOSDQB7nRXgGq/t8fs/aL44/wCERvPiho8WtCb7O+1ZntY5M4KvdKhgXB4O5xjvXvqOsiK6MGVh&#10;kMpyCPWgB1FFeE/FD9ub4FfBvxPL4d8W/ETT7DW4X8ueytre4vHgb+7L5EbiM89GwRQB7tRXAN8f&#10;Ph9/wqe8+JkPimxvvAtpA1zPrOn7rqNEU4b5Ygz7geCoXcDwRX5TfCfxx+zt+014h8S+Jv2ifH+v&#10;X3xB1rxBNbeH9LtV1HytOs2KC2W38iFkUliRhj/CpK5JJAP2Yorhfgr8VvBvxl+Hun+I/AetHX/D&#10;hLWkN60EsLM0R2MGSVEYEEd1Geo4pPhR8cfA/wAcLTW7nwPr0evQaLqEml3zxwSxCK4QAso8xF3D&#10;BGHXKnsTg0Ad3RXDeA/jZ4L+Jnibxj4f8Naz/aWq+ELtbHW4vss8SWk5LjZ5joqSEGJ87GbGOcZG&#10;fLtc/wCCh37Ovh3xQdAvPilpR1BZPKZraC4uLZWzjm4jjaIcjqXxQB9FUV8af8FRNa0/xJ+wb4l1&#10;XSb631PTLyfTJ7a8tJVlhmja7iKujqSGUg5BFfUfwt/5Jl4R/wCwPZ/+iUoA6iivKv2sf+TWfjJ/&#10;2Jms/wDpDNXzn+zX+2J8G/gH+yj8IdJ8dePLDRtWk0KFvsEcU13cIpLYLxwI7ID2LAZoA+4aKwfA&#10;vjzw78TPC9j4k8K6xaa9oV8pa3vrKQPG+CQRnsQQQQcEEEEA1474+/b6+AHwz8Uy+HPEHxK02DWI&#10;ZTBNBaW9xeLDIG2skjwRuiMDwQxBGDnoaAPoCiua0v4leE9a8DDxnY+JNLuvCRt2uzrcd2htFhXO&#10;9zLnaAuDnJ4IIOMV4lYf8FHP2b9S8QHRovinpqXYfZ5lxa3UNtnIH/Hw8Qixz134oA+kqK/OL9oD&#10;9trwx4E/4KGfD2Ob4k6ppvw98PaZeWniqwtftpsRdtBdeT5lvGhW4O6S3IdVcD5TkbePs34aftN/&#10;DH4vfDvV/Hnhfxba3XhDSLiS1v8AV72GaxhtpI40kcP9oSMgBJUO7GPm65BoA9Qor538N/8ABQj9&#10;njxZ4sj8Oab8UNLbVJZPKj+029xbQO5OAFuJY1iOScDD89q+iKACiszxND9p8N6tD9tl03zLSZPt&#10;sOd9vlCPMXHOV6jHPFfNn7Ovxi8AfCn9kybxzq3xl1n4k+C9NvpBc+Ndesr5rndJOkSxGJ1eYhZJ&#10;EUYBHzZ4AJoA+pqK8B8aft6fAL4e67baNrvxJ0601K4SNxBFb3Fx5QcBlEpijYQnDAkSFSM8gV7Z&#10;ZeJNJ1Lw9Dr1pqlnc6HNbC8j1KKdWtngK7hKJAdpTbzuzjHNAGlRXyp47/4KA/s967o/inwpZfFD&#10;SZtYl026gjzFOlq7mFgAty0YhOSQBh+a8U+AMmnWv/BI7wtd6v8AEjV/hLplvJcvP4s0OO4kurQH&#10;XJ0VVWAiQh2ZUO3s5zxmgD9FqK8f8C/HjwDp+seAPhk/jO41jxjq/hy21PTXvrK6SXVrUQE/avNd&#10;Nm9hFI5Vn3jDZFdf8WPi74R+Bvgm78XeN9YXQ/D1q8cUt20Es5DSOEQBIlZ2JJHRTgZJ4BNAHY0V&#10;8zafrmgal+2npk0Hxh8QHUdS8LLfW3w0ktb2PT2tmU4vDuxEsnB+VlDgjkV6B8aP2rfhN+z1PbW/&#10;xA8a2OgXlwokjsvLlubkoSQH8mFHcLkEbiuODzQB6zRX5++GPjB4M+OH/BULwP4k8C+IbTxJop+G&#10;01u1zaEjy5Vu7pjG6MAyOAynawBwynGCK+yPAXxv8FfE7xd4y8L+Gda/tLXfB9zHZ65a/ZZ4vskr&#10;mQKu+RFV8mGTlCw+XryMgHdUVwupfG/wVpHxg0r4W3eteV471TT21Wz0n7LO3m2wMoMnmhPKHMMv&#10;ylwfl6cjON8Zv2ovhX+z2bZPiB400/w9c3CebFZsslxcumcbxDErybcgjdtxweeDQB6nRXnXwb/a&#10;H+HH7QWl3N/8PvFtj4lhtdv2iODfHPBuztMkMirIgODgsozg46V8uf8ABOv/AJLx+19/2UG4/wDS&#10;q9oA+6KK8D+I37eHwE+E/iibw54m+JGnWmswSGGe1tILi98iQHBSRoI3WNgeCGII5z0r1/wT458P&#10;/EjwzZeIfC2s2ev6JeKWgv7CYSxPg4IyOhBBBB5BBBwaAN2iiuG+HHxu8F/FrVvFel+FNZ/tPUPC&#10;uoNpes27Wk8DWlyrMpQ+ai7uUcblyp2nmgDuaK4Xwv8AHDwP40+JXijwBouvR33i7wykb6tpqwSq&#10;bcOAVO9kCP8AeGdjNtJwcHimr8cvBDfFbUPhsut7vGmn6X/bV1pq2s5ENnlR5rS7PLHLp8u7d8w4&#10;oA7yivmO8/4KW/s1WOpfYZPihaNPu27odMvpYs5x/rVgKY992K9tPxe8Ff8ACt5PiAnibTZ/Bcdu&#10;bttct5xLbCIHBbcueh4I6ggg8igDr6K+ZtP/AOClH7Nep6wmmQ/FGyS5d9gkuNPvYYM+8zwiMD3L&#10;Yr2P4lfGjwX8Ifh5L468V67Fp/hOMQk6pDDJdIwlZViZRCrswYsuCoI5z0oA7aivK7b9qT4V33xa&#10;034ZWnjKyvfHWoLI0Gj2scszjZC0zrI6oUiYRozbZGVuMYzxWF8VP23Pgf8ABXxQfDvjD4hafpmt&#10;qQstjBBPdyQE4wJfIjfyzgg4fHBzQB7jRXwp+xb4x0T4gftu/tP+IfDeqWut6HqEeiS2t/ZyCSKV&#10;fs7AkEehBBHUEEHkV778XP21vgl8C9ebQ/GvxAsNL1mPAl0+3gnvZ4cruAkS3jcx5BB+YDgj1FAH&#10;t1FcX4K+M3gj4j+BZvGXhfxLY694agjkkmvrFzIIti7nV0A3K4XkoQG5HHIry/Vv+CgH7P8Aofg3&#10;Q/FN98SLGHSNbSSSw/0O6a5mSOZ4Xf7MIjMqiSORdzIAdpwSOaAPoSiuY+HPxM8LfF3wnaeJvBuu&#10;WfiHQrrIjvLN9y7h1VgcFGHdWAI7iunoAKKK4f4sfG7wJ8C9Aj1rx54nsfDOnyuY4Xu3JeZgMlY4&#10;1BeQgckKDQB3FFeQ/Bn9rj4Q/tBahNYeAfHFjrupQoZGsGjltbkoMZdYZ0R2UZGWAIGRXxL+3Z+0&#10;j8PPHn7TnhL4TeMfiBqXh/4UaLHcv4zh0uC7jee82MYbaTy4i0icR8oGX943IIBUA/Tiivkb9i3x&#10;z+zX4VuJfAHwS8TX102vJJr8GmX1vfhTHGfIkeKS5hXA3RHKlichiBivfvE3xx8D+DfiZ4Y+H2sa&#10;9HZeMPEySSaVphglY3CoGLEuqFE+62N7LuIIGTxQB3dFcP8AED41+DPhb4i8IaD4m1j+ztX8XX39&#10;m6LaraTztdz7kUrmNGCAGRMs5VRnJIGaxPjN+1F8K/2ezbJ8QPGmn+Hrm4TzYrNlkuLl0zjeIYle&#10;TbkEbtuODzwaAPU6K86+Df7Q/wAOP2gtLub/AOH3i2x8Sw2u37RHBvjng3Z2mSGRVkQHBwWUZwcd&#10;K+Xv+CZf/IzftK/9lCvP/Q5KAPuaiiuB+L3x6+H3wF0aDVPH/ivT/DVrcFlgW6YtNOVALeXEgLyY&#10;yM7VOMjPUUAd9RXkvwX/AGsPhL+0LdXFr8P/ABtY6/fW6GWSx8uW2uQgIBcQzIjlQSAWC4GRzyK1&#10;/jF+0J8OfgBpdvf/ABA8W2HhqG43G3juC0k8+3G4xwxhpHxkZ2qcZHrQB6HRXlXwX/al+FX7Qxuk&#10;+H3jSx8QXNqvmTWYSS3ukTON/kTKkmzJA3bccjnkVR1z9sH4O+GL3xpaax46sdKuPB1zBZ61Hewz&#10;RGCaZZGijTcg89mEUhxFvICnOKAPY6K8u+Cf7T3wv/aKhvn+Hni+z8RPY4NzbLFLb3ESk4DGGZEf&#10;aTxu24zxmvUaACiuF+Lnxy8B/Afw/HrXj7xPY+GtPlYpC10xaSdgMlY4kBeQgEEhVOM1yXwf/bI+&#10;DPx61oaN4G8eWOs6uys6afJDPaXEiqCWKRzojMAASdoOAM0Aez0V87ePP+ChH7Pnw08Tah4f8Q/E&#10;a2tdY0+5ls7u1t9OvLowTRttkRjDC4BDAjr1B9K9a+GHxc8G/Gjw2Nf8D+I7DxLpPmGJrixk3eXI&#10;ACUdThkbBB2sAcEHvQB19FfP2pft8/ALR/B6eJ734i2dtpMl9Np0ZeyuvtEk8W0ShbfyvNZV3rlw&#10;hXkc10Oo/tffBvSfhXa/Ee6+IOkp4NupWgg1BWd2llXlolhVTKZAOSgTcBzjFAHsFFcD8HPj14A/&#10;aA8Pz618P/E1r4k0+3kEM7Qq8ckLkZAkikVXTI6blGcHHQ1ynxg/bM+C/wABda/sbxx4+0/SNXAV&#10;n0+GKa8uIgwyvmRwI7JkYI3AZBB70Ae00VxXw5+NHgf4ueD5PFHg3xLY+ItCi3CW6snLGFlXcVkT&#10;G9GCkHawBwRxzXmOpft/fs/6R4H0jxbefEixg0XVjILImzujczCOQxuwthF5wUOrLuKBTg4NAH0H&#10;RXJ/DH4reEfjP4Tg8TeCdfs/EehzOYxdWbH5XGCUdSAyOAQSrAEAg45FebfE79uP4GfB3xY/hnxb&#10;8RNP07XY3Ec1nBBcXbQMcfLKYI3ER5HDkUAe60V5t8JP2jfhv8d9S8RWPgHxVa+J5/D5txqLWcUv&#10;lReeHMW2VkCSZ8p/uM2CpBwa5b4rftvfA74J+JJPD/jH4hafputQkLNY28E97LAxGQJRBG/lnBBw&#10;2Dgj1oA9yormfh78TPCvxX8K2/iTwhr9j4h0OYkLe2ModAw+8rd1YZGVYAjPIrxjXv8Agol+zn4b&#10;8TSaBe/FHTDqEb+W7Wttc3NsG54+0RRNF2/v0AfRtFfnb/wUA/bJ8O+HfE3wQt/B/wAS7yxhbWrP&#10;XdXfw/c3SwXOjO+N7vCNk8Z8uQGMFjwcrzX1t8Ef2sfhT+0ZNrMXw98Vrr76PHHLf7rC6tBCjlgh&#10;JniQHOxumcY5xQB65RXzlqP/AAUS/Zz0vxQNAn+KmlNf7/L8yCC4mtQfe5SMwgcdd+K8x/4KxapZ&#10;61+xFeahp13Bf2F1qenTW91ayLJFNGz5V0ZSQykEEEcEGgD7borh9X+I/hf4U/DGw8ReMNdsfDui&#10;W9pAsl7fyiNNxQbVHdmPZRknsK+AP+CiP7Y3wb/aA/ZP1zRfAfjmz1vV4tVsZDYyW89pM6rJ8zIk&#10;8aFwM8lQcUAfpvRXP+O/iB4b+GHhm78ReLNbsfD2iWuPOvtQmEUaknCrk9WJ4CjJJ4Aryj4Zft0f&#10;An4weK4vDXhT4i6ff65M/lwWdzb3Fm07/wB2IzxoJGPYIST2oA93oopGYKpJOAOSTQAtFfO/ib/g&#10;oV+zv4R8TPoGpfFHS/7RSTyn+xwXF1AjA4IaeGNohg9ctxXdXH7THwxt9c8CaQvi60u7zx0JD4dN&#10;jFLcw6gExv2zRo0a4JA+dl5yOoNAHp1FcV8XvjJ4P+A/gyXxX451j+w9Aimjt3vPs01xh3OEGyJH&#10;bk98Yqv4w+O3gXwB4i8G6H4g15NN1PxgZhokUltMy3XlKjyEuqFYgqyIcyFRz7HAB3tFfPN3/wAF&#10;BP2frN9Rz8RrWeHT76DTrm7tbC8nto55hIYl86OFoyGEMnzhio28kcV9AXl5Dp9pPdXMqw28CNLL&#10;I5wqKoyST6ACgCaivN/BH7Rnw5+InwtufiPovii3Pge3aRZdb1CGWwgTyyFcn7QiHAY7c4wTwCTx&#10;XB+EP+CgP7PnjrxdD4a0f4m6bLq88oghjube4tYpZCcKqTSxrGxJwAAxySAM5oA+h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r8wv+C4n/Io/CX/r+1H/ANFwV+ntfCP/AAVT/Zn+JP7SPhz4eWvw58N/8JFPpN3eS3i/bra18pZE&#10;iCHM8iBslW+7npzQB8cftZfAnVfhT8J/2c/2ifA+/T7hvC/h+PU7i2XBtr+GxgNtcnHZ1TYc8ZjX&#10;OS9cr+yF8Rn+L3/BTDwr41ltRZTa9rV5qEtspyI3ktJ2ZQe4DE49sV+uHhf4DweMP2OPC3wl8eWH&#10;2eRvBun6JqdurpK9pcx2kaFkZSyF45U3KwJGUBGRX51/sd/8E9fjl8E/2uvB/iXxD4RjTwlouoXX&#10;na1Fqlk6PEYJo0lWITGXDFlIGzcN3IGDQB+wdflX/wAFzv8Amif/AHG//bCtr9tb9jb4w/Fz9tjQ&#10;fH3hPwh/avhO1/srztQ/tOzh2+TJul/dyTK5wPRee2a7v/gq1+y38T/2lP8AhV3/AArjwz/wkf8A&#10;Yv8Aan2//T7W18nzvsflf6+VN2fKk+7nG3nGRkA+Nbz9iL9pDxn+ytpXjKX4hW/iD4dwaHHrln4V&#10;m8RXrtb2qQ+YAlvLGIFZEB+VW7YGa+sf+CQP7TEPjzwbqnwnl8Naboc/hm1W/tbrSo2Rb2J3CSvO&#10;GJJm3lCXz8wbGBs58Qh+CP8AwUJuPhbb/DD7JJp/ghLAaSLOPUNDi22gTZ5TTRv5xUr8p+Ykg85r&#10;6c/Yp/4J+6r+zL8L/Ht9r15a6v8AELxRpE2nrbWD/wCj2kRRisKyNt3M7lSzEBRtUDgFiAfddfFn&#10;hv8A4Jw/8I9+2VN8ev8AhYf2jzNYu9W/4R/+xNuPPjkTy/tH2g/d8zO7y+cdBmvNf+CWP7JPxY/Z&#10;w8deOtQ+IvhT/hHrPUtNgt7ST+0bS68x1lLMMQSuRgHqQBWB4J/Y1+MOj/8ABTC5+K934Q8rwC/i&#10;XUNQXV/7Ts2zBLFMsb+SJvN5LrxsyM8gUAfp5RRRQB8L/wDBIX/kg/xF/wCyg6j/AOktlW5/wVuv&#10;LC1/Yv16O8kjS4uNU0+KzWTq0wnDkL7+Wkp+gNeM/s1eGf2uv2V/Cvinwv4f+A+l+ILPVfEF1rUd&#10;/f8AiaxjKmVIowNi3PKgQq3Y/MRXpfh39lX4zftJfFbw744/aU1PRbHw34buBeaT8P8Aw6zSWzXA&#10;OVkuGJIYZC5+ZywBX5FJDAHiXjPW/HHir9sL4d+FZPhaPjDc+A/h5YXcXhHU9XttMt1vJIoPPvi1&#10;wrJKymRE24zlAwxsJPUftMeCP2g/j1YeGLvQ/wBlOy8B+MvDeqwappviW18a6TPNF5ZJMJVfKLIx&#10;2nG7goOK97/ag/Zq8f33xm8L/HT4K3+mW3xD0SzbTb/R9ZZltNZszuIjZlIww3MOcZ+Q7lMYznr8&#10;Qv2yfHskOkW3wm8I/DAM6Lc+IdV8QRakFTPztBDCXIbAOPMVhyM+oAPsGvlr/go98FfGnx0/ZybR&#10;fA1uNS1Ww1e21WfRzKI/7St4lkDQZJAJ3OkmCRnysDnFfUteW/tDyfFu28HadefBuPQbzxLaakk1&#10;3p/iIstve2flSq8KsuCsnmNCwO5R8hyccEA+RrX9sT4KalZ6H4B+N3wF1T4TJK0dvbr4g8PpHplt&#10;IuMGKbakkaqdpEioABySBzV/x98M/Cfxa/4KtadY+LNEsvEmmWfw9j1KC0vk82AzJdMqOyH5XADt&#10;wwI5BxwKT4yeA/2mP20fC9p8N/Gvwu8OfCnwpJfW93qXiCbXINUnKxMSfsscTMVc9t2Mg7SwBNc9&#10;8Ym+I/hL/gpPZf8ACotI0XX9f0/4bwxtpniC4eJLm0W5ZXRJAQFlzsILELw2fSgDU/4KifDvw78K&#10;fBfw1+K3g7QdO0Hxn4d8W2UVrNpVqlvLdRlJJBCQgG/DQoQDnA3gfeNdF8SP+Uv/AMKv+yfTf+jN&#10;Squ3wV+P/wC118UvBWo/HPw7onw4+HPg/UE1ePwxp19HfXGqXafcMjxu67ByDyuFZgAS25fQvG3w&#10;Q8a6v/wUf+H/AMUrTRfN8CaX4Ol0q81b7VAvlXJe+Ij8ov5p4mi+YIR83Xg4APIv2c/gf4F+LH7d&#10;X7Uer+MvDNh4muNB1XTV0+HVIhPbxGaOcu5hbKM37lMMwJXnGMmrnxo8FaF8Sv8Agop8IfhLqekW&#10;cXw58M+GZ/EUPhtIFisrm6Z5xnyVwjKDHGcYwdsgOQxB9i/Zl+DfjD4e/tMftJ+LPEGj/YNA8X6l&#10;plxol59phk+1pClyJDsRyyYMicOFJzxnBqv+1p+zb4z8ZfEPwN8Y/hLfafZ/E/wcHt1s9VJW11Sy&#10;fdut3Ycg/vJAMkAiVuVIBoA5X/gp18IfC837K+u+MbLS7HRvFXhCWzv9H1izjW3ntm+1RRlFkQA4&#10;KucL03BD1ANeWftQWNh+0R4+/YS/4THTzd2Piu2ur3U7Fy0XmGW106Z422kEAscEA9Miut+KHw8/&#10;aZ/bR0/T/h/498FaN8Gvh013Dc67eW+tQ6neaikTB1jhWJiFBYKwDgYKqSTt2t6Z+0B8A/EviL9o&#10;H9l7V/CGgrP4R8B3WoLqcy3UMYsbd4rVIAEdw75ETD5AxG3nGRQB43/wU8+B/gnQ/AfwcvdD8N6b&#10;4cuE8b2GiLNotqlnKtrNFMzIrxhSADCpHoeRjnOr/wAFMPgX8PfAP7Eep/8ACOeDNF0STQryw/s6&#10;axs0ilt91wkbkSAbjuV23bick5OTzXrf7fPwb8YfGrwL8ONP8GaP/bN5pHjvTdZvY/tMMHlWkUVw&#10;skmZXUNgyJ8qksc8A4NXv+Cg/wAI/Fnxw/Zb8S+EPBOlf214ivLmykgs/tMVvvWO5jdzvldUGFUn&#10;k9uKAPmL9s3xh4l8dfF39mDwFH4Rf4mWl3pf/CR3XhS61KHT4NdulgJVZZ5gU+QRyOVYYYOV5LjG&#10;j+0l4R+Nv7Q3wjvfBn/DHGm+G7weW+l61a+N9IeXTJEdSGjVUQ4KgqVDAEMa9n/aK/ZP8VfE7wb8&#10;J/FHgfVrXwv8Xvh3FBLp018S1tOBEgmtpWTPBZBg4ZSN6nhyRmf8LU/bR1yzGjQfBHwb4c1Vk8tv&#10;E1/4kjnsFboXW2jkaYDnIB3dOc9KAPLPjZpOsL+03+w9F4zsoV8WSWDpr0beXLuvVtrYTBmUsr4c&#10;MMgkccEiu/8A+CtGm2em/sY6wtpaQWqtrFgWEMYQH94euBWz+1d+z38VPFzfBH4j+DDpfiT4ofDm&#10;US3thdSrbW+rmSOIT7GYKqZeJsA7PllY8FQK4/8Aaa8EftD/ALVX7KPifQda+Fmn+GfFMms2Mmme&#10;H7PXbW4ke3jJMsslwZVi69FBBx6mgD6q+F/7OPwz+DNrYx+EPBOi6Rc2aFE1JLNGvnJXazPcsDI7&#10;MCQWZiTmvyo+HfxE1f4d/wDBIPxa2izz2l1rPi+TSJLm3+9HDKsJlGewZEaMn/pp75r9n6+BP2Zv&#10;2G/EOo/sG+Kvgx8U9MbwrrOq6tcXtq63EF21q4WFrefMMjKQHjOV3Aldw4zmgCTwjH8UfDHwttPA&#10;tl+wtolx4XFmtrJbyePdHdbpSoDSSHyvndvvFycknOa+ePHPg74r/CL9izwZ8FfHFjceCV8XfEsa&#10;VDB/aMF2YdFkWOVYzNE7r/x8O55wSIzkAHn6h8E+KP2y/g/4ZsPBV38KPDPxP/suFLK08WW3iWKz&#10;EsKAKjzxzMsjsBjJCqTjnJ5Or8YP2Zfi5+09+zHcaR8Q9X8PaR8VbPXR4g0CTQ/MFjp5jTbFbM5X&#10;fyGly+XwzKcsFAoA9E+L37OPwu8L/sx+MtC0/wAAeHY9O0vw5eyWiSabDI8ckdtIyS72UsZAwDby&#10;d2ec5r4c+I3jfWPDf/BJn4KaBo4uM+LtWj0S8EE62/m2zT3cjQ+a3CeY0aLk8bd+eMg+wfEfx1+2&#10;RrXwR8Y6X4x8E+CvAmk2Xh+9bWfF02oR3TXVulvJ5ht7eKV9kjqCBvXaC3Reg1fg7+zTaftN/wDB&#10;MH4feBtQuW0bUWtDqWl6i0ZY2l0tzO0Um3jKsjspxztkJHOKAG31v8U7z4Xz/D9f2E9Fg8LyWhtB&#10;ZR+PNICoCuA4PlZ8wH5t+d27nOea8D8b+CfiT4a+AP7Ln7OXxPhuNBXxP40lstTgF9FMW06K6gMU&#10;LTRSOp/4+yUXPBijHG0V9PeHfiJ+2n4M0W08Nan8HvCvjjUrWJbceL4fE0Nvbz44EssDssjMQAW2&#10;quSeAOgf8dP2X/jD8fv2f/CF54g17QLH47+E9abxDpl1pasunxsJCyWqsyZG1RF8zBsvEMkglqAO&#10;s/a8+BPw48P/ALH3xGt9O8B+HLOPRvDd3Lpxi0uENaSJExR4225VwedwOc5Oea+T/wBobxVrKfsL&#10;/smeA9L0+fVrXxjLpNrfaZDdrZjUo444ttm1w3yxCV5E+c8DZk8Ag9p+0V46/a38Vfs4ePrXx34G&#10;8G/Dbw1a6Jcf2xqw1BL2fUI9m3yraOOWQRmUkLl+gbgg4r0KL9l2X9pb/gnv8G9CtNSPhrxho+i6&#10;XrOg6tIGAtrpIFK7tvzBGVuoyVO1gDtwQDnviHp/xc8ffCHVPh4f2HdF03RrmweztFtvHOjgWDlC&#10;I5olEQwyNhhgg5HWvP8A41fCX4kfCz9iX4FfEfxLpjWnxR+DeqJPdWwuI53/ALO+2GNIzJEzqw8t&#10;LMnkgL5mccivc9N+Kn7aem6fDoV58EvCGsaxGvknxWniSGKwkIGBK9tvEvOMkLt5PAUcD33Qfh/4&#10;j8cfAObwf8W7rTdW8Qa1pt1Za3LpMZFr++MgxCGVThEdVBIzlM5J5oA+Xf2xPElj+1T49/Z4+Dvh&#10;+Y3vh7xhPF411iRD10iKMvGGweBIDMBnjeidTXn/AMavEninxt/wUj1bR9L+EcPxlt/h/wCG7f8A&#10;svwvfaza6Xa2rTLBK98ouFZJSDOseAMghD/AK9A/4Jz/ALIvxF+CvirxT4n+LEQOsWVhD4X8Nsbq&#10;G426ZHI0jMpjZtqM3l7VbDgK2RyK7n9pD9m34iWvx40T48/BC70oeN7SwOlaz4f1pmjtdZtOSo3j&#10;o4wowSo+SM7hsIYA8R+PvgX9oD45a94A1vSP2W7P4deK/C2vW2pw+JrTxnpVzKYEJ3wOieUWQna3&#10;3jjYQB8xrqvjp8LvC3xc/wCCqPgHRfGGjW+v6PD8O/tv2C8BaGSSO8vSm9M4dQTna2QcDINegaf8&#10;QP2w/iBqWnab/wAKq8J/C2x+0RG/1rU9fi1NzAGBk8iOEvhyoIG9SOR06je8R/Bvxhf/APBRLwt8&#10;ToNH3+B7LwI+jXGqfaYRsuzc3LiPyi/mH5ZEO4Lt568GgDyT/goF8NvDPgXxt+zh4r8M6Hp/h3XL&#10;fx/p+mi60u1S2Zrd3DeW2wDcoMYwDnAZh0JzmfHjwz45+Bf7cOsfGy7+EuofGbwNq2jQWFouk24v&#10;LvQnjjjVykW1ivMcjbsBSJ2+cEMD7b+3D8GvGPxg/wCFN/8ACI6P/a3/AAj/AI70/WdT/wBJhh8i&#10;0j3b5P3jruxkfKuWPYGpPit4w/ai8B/FDXLjwV8P/DHxO+Ht0YX02z/tZNN1KyIgjWVZJJSsbKZR&#10;I44Y4b7w4UAFT9ln9oP4HfHz4ja7f+DvDL+DvifaWJt9V07VdMSw1J7bzFLbghKyqsgTkksuRkLu&#10;5+pa+Qf2d/gP8TNe/aW134//ABa0nRvButXeiroen+FtFuRcvFHlS0tzMuVd8JtG0tkHsEUH6+oA&#10;/MC18YeOfHX7fXxp8Q6V8E4fjZd+D3tdE0y01PX7PS00KEBx5kSXKsHaVo5G3ryu5uRvArq/Enw9&#10;+OnxL/aY+DnxCtf2brT4U3Ph3WY01vW7Pxbpl413pkrok6yRxeWzbIjKRjcfnIAPAr0r4t/s7/Fj&#10;4W/tG6r8b/gMuj63ceIrSO18TeDNanNvHesm0LNDJkKr4VepXa24/MJGUdF4L8bftYfEPxtoEet/&#10;Dfwt8KPCVtfRS6vJda1Hql9d26sC8UHk7kQsMrlgD6MtAHkfwW+D3gv4mf8ABRv9pDU/Fnhyx8RX&#10;OhNpL6cupRCaKB5LYbn8tsoW/drhiCV5xjJrU+IngfRfh1/wVL+BV34Y0210AeItB1aHVINNhWCO&#10;68q1uXVnVQATkJzjP7tPQV6l8Bfg14x8F/thftB+N9Z0f7H4X8Vf2X/Y999phf7V5MJWX92rl0wT&#10;j51XPbNL8Wvg34w8Tft1fAz4h6bo/wBp8H+GtN1a31XUvtMKfZnmtZ44h5bOJH3M6jKKQM84GaAP&#10;p2vHf2jNW+OOl2Ohn4J6L4R1i7eSUamvix5lSNAF8sxeXKnJO/Oc9BXsVFAHxX49+K37SvgX9mn4&#10;z+I/ilo3hHQL2w0PboN14MeZ5knlJieR/MmfHl70dSMYwSc4xXT/ALCv7Nnw98Mfss+A7uTwvous&#10;6p4k0e31fVNRvrOO5lupLmMSlHZ1PCCTZt6DaepJJ+hPil8PdN+LXw48S+DNY3Lpuu6fNp8zxgb4&#10;xIhUOueNykhh7gV8V/CHQf2zvgL4Qs/hPpPg7wX4p0bSwbXSPG+oamEht7fcdglgEgmfYOgCcDAy&#10;2OQCv+xbo9h4d0f9szStLs4NO0yx8Ya1a2tnaxiOKCFFnVI0UcKqqAABwABVP9jf4qfDr4P/APBM&#10;vw/r/wAUYba98LDUryI6fcWa3ZvLgX0skMaQsNrvuj3jOAuzcSAuR3/7If7PHxQ+F/hH9oiy8eWy&#10;Xmu+LNbv7ux1KOW3VdX8yOQfaRHG5EAkdt2x9pXdggYrzTR/2EviP4l/4J9eC/h9e29t4Y+JvhTx&#10;BN4hsrG+uYp7eVxPOVjkeJpI8Mk24HnBABwC1AGP+098cNc+MH7OPi62sv2S9a0zwm2ly3MPiLxA&#10;bfTm01EXct2kJjLZXAIVWG4ZAOK5z4peINS+Jf7Mf7E/wq1K/uI9E8fX1laazMshQzW1s9vEsTPn&#10;JJEwZR3aNT1Ar134l2f7Z37Qnwd8VeD9X8B+Efh9FcaXNDdPBqEV5dayxjIFvbDzmjgWRvlLysCo&#10;bIORzc8VfsWeOfHH7F3wb0Cxlt/Cnxh+HJt9T00XU0ckaXMZJaEyJvTkiNgwyu6NQeCSAD0z9rz4&#10;E/Djw/8AsffEa307wH4cs49G8N3cunGLS4Q1pIkTFHjbblXB53A5zk55r5b/AGkdJg17/gnH+yhp&#10;l0HNreeIPDltL5bFW2PY3StgjkHBPIrqP2ivHX7W/ir9nDx9a+O/A3g34beGrXRLj+2NWGoJez6h&#10;Hs2+VbRxyyCMykhcv0DcEHFbniz4J+NfjD+wl+yzpfhHRG1S/wBI1Lw7rd7C1xDbmKzjs5g8uZXU&#10;NjzU+Vcsd3APNAH1TYfCj4Ofs3+AtT1W08I+G/CmgaRpsxvr9NOj8w2oT96JZNpkl3KvIYsW4HJx&#10;XzJZftT2fxQ8J3Fj8J/2RtY8deBrkNbRXF9aWmkabeJnafL3RurJwee2ACAen1l+0J8Jk+OnwU8Y&#10;+AnvTpra5p720V5gkQy8NGzAEEqHVcjPIyO9fKHwhsv2z/BfgXQ/hPB4I8D6BYaLaRaVbeP7jUFu&#10;IktY1CLItokheSUION6KrMBuAyaAPDP2b9Su7r/gk38fbG5V4IdL1bU7O2tXk3/Zo/Js5THu74eW&#10;Q57kk19LfCX9mP4Yn/gn3psCeDNH+1eIPAUOqX2oTWiS3Ml3LYCYzGVvn3LI2Uww2YAXGK88+B/7&#10;J3xX8G/sB/G/4ba34ex448RaxfXWm2ZvrQ/bY5ILREk3rKY49zRSfKzAjHPUZ+tPhv4D13Qf2SPC&#10;/gu/sfI8TWXge10eex86Ntl2lgsTR7wxQ4cEbg23vnHNAHzt/wAEzfgP8P8AX/2OfDPiHWfCWla5&#10;rfiRL2LU77VbZbqWaKK7nto4Q0gJWNYoUUIuF4Jxk15Z+xpNIv8AwTN/aW0/zHaz02bxVaWcLMWE&#10;MI0qJ9i57bnc/VjX11+wV8LfE/wW/ZP8DeDfGWmf2P4k037d9rsvtEU/l+Zf3EqfPEzIcpIh4Y4z&#10;g8givEf2af2Z/iT8P/2KPj/4C1/w39g8WeKbvxBLpGn/AG62k+0rc6bFDAfMSQom6RWX52XGMnA5&#10;oA6D9hv9mP4Zat+xj4W+1eDNHvL7xXoxl1W/vrNLied5NwyXcFgFGNqqQFxkYOTXC/8ABJ34K+Bt&#10;e/Zji8U6x4X03XNev767sZbzVbdbpltkf5YIxICEjyWYqoAJYk5r6q/ZH8B678MP2avh54V8TWP9&#10;m6/pOlR215aedHL5UgJyu+NmVuvVSRXAf8E5/g34w+A/7M+n+E/HOj/2Hr8WpXdw9n9phuMI7god&#10;8TuvI7ZzQB8m/s9+Nr/4I/su/tlSeFWl0+Pw74n1CDR4bXkWLOfs6yID02KIzn/pmDziup/ZRvPi&#10;h4F/Z/8AC1n4Z/Y80vxVpurabFfXHiK48b6VHLrRmQObiVJIy43BuI3JKDCnpXrH7Lv7Kuv6b4f/&#10;AGj/AAz8TNAbTtC8f+JL6a02XkErXFlN5gEqmJ28tsMCA2GBxxxXO/C3Q/2s/wBkvwtD8PNG8B+H&#10;/jb4R0svHourxa5Fpd3DbliyxzLOwyFzgKM7c4DsAMAHJfCX4R/Ej4S/s3/thxeL/AK/DXwlreia&#10;lq/h3w7Hq9tqMdoZLG8FzGjwOcKoW2Ayq8YxnBx63+wD+zr8M4f2T/BOqS+B9Dv9T8RaUs+q3moW&#10;SXM10zFgVZpAx2AcBBhR6da6L/hHPj98S/2ffjXYfEfTfDlprviPw7e6d4b8MeHrgMLd5LOePZNP&#10;IQpeR3jG7fsG3Py816F+yP4D134Yfs1fDzwr4msf7N1/SdKjtry086OXypATld8bMrdeqkigDwD/&#10;AIJZ6evhvwh8aPDNo7jSNE+IepWVjbsxIhjVY1CrnoMKPxye5r7dr5h/Ye+DXjH4P/8AC5P+Eu0f&#10;+yf+Eg8d6hrOmf6TDN59pJt2Sfu3bbnB+VsMO4FfT1AHyh+3B8Y1+GPh3SfAXgDRLPU/jD48lOn6&#10;Daw20bPaqxxLePx8qoM4Y8bvmOVRq5L4nfs56P8Asw/8E2fiN4Q05lvdSOiS3esartIfUL1ynmSn&#10;POOAqg9FVepyT5b4H8I/tTeD/wBo3xt8Xtc/Z+t/HXibVS1npFxc+MNOt4dIsAWCw28fmsRldoLH&#10;B+9xl3z7x46/4Xl+0R+y78XPDPiv4RweB/E97pwtNE06DxDaX39oM2S+ZFcJFt2r98jO72oA4jxR&#10;Y21x/wAEibSeW3ilmh+Htr5cjoCyfu4+hPSvJf2kdJtte/4Jx/soaZeKz2d74g8OW0yqxUlHsbpW&#10;AI5HBPIr3v4seDtX+HP/AASv1Lwx4itP7O1zSfA8Fle2vmpJ5UyIisu9GKtg8ZUkHsa4XxL8G/GH&#10;xq/YP/ZZ0/wZo/8AbN5pGqeH9ZvY/tMMHlWkVpMskmZXUNgyJ8qksc8A4NAHqP7X37Nfww8O/sX/&#10;ABD0zRfA2haRb6Lok99YPaWMaSwTQr5iuJMbyxK4LEksCc5ya9U/Y61C51T9lP4SXV3O9zcP4Y0/&#10;fLIcs2IEAJPc4A5rS/af8G6x8RP2dviP4Y8PWf8AaGuavoV3ZWVr5qRebM8RVV3uQq5J6sQPej9m&#10;DwbrHw7/AGdvhx4Y8Q2f9n65pGhWlle2vmpL5UyRBWXehKtgjqpI96ALf7RfjS/+HXwC+I3ijStw&#10;1TSPD1/e2jKM7JkgdkY+wYAn2Brwf/gnH8FfCOj/ALKPhbXZ9HsdW1/xZBLqWs6pewrPPePJK/yO&#10;7gkqq4Xb0yGPViT9U+J/Dth4w8N6toOqwC50vVLSaxu4T0khlQo6/irEV8P/AAv8F/tR/sd+Hrn4&#10;deDPA+h/GTwNa3Mz6Bqk2txabdWUMjl9k6Ssu4BmJ2pnkthsEBQBn7Leh2Hwl/4KDfH34SeH7SOD&#10;wJe6TaeI4tJjG62s7grbb0CH5U3G6chQPuog6KBT/wDgkbo9hdfA34gzTWNtNNH8QNQCSSRKzKBb&#10;WZABI4wa9T/ZA/Zr8XfDnxV47+KvxT1Gy1H4o+OZUa8g03JtdNtk/wBXbRseWwAgPUARoAWwWaj/&#10;AME4/gh41+A3wl8aaL460X+w9S1Hxje6rawfaoLjzLaS3tkSTdC7gZaNxtJB45HIoA+ePgz8Tz+y&#10;L8M/2xvBqS/Y7jwTrU2oaBHnG3+0F8my2j0DLbsQP75x1zW1+yL4L/4Yb+Pg8Ca1JNbaL41+H9r4&#10;ikeWQlI9VsY2N9GgY8fKZpD7bB0Hy9J+0L+xl41+JH7dXhbxfpFn/wAWv1dNNuvF1wtzAgeawkd4&#10;4niZvMcOIrdAUU43HOMZrtP+Ckn7OPjf45eAPDGq/C+x+2ePdCu7m2jVLqG2dtPvLZ4LtA8zKoyP&#10;L6nON2OaAPkeTxJ4g8Af8EufHnxDt/PsPEHxb8YXF1dXUP34raado3TPUIwt5lz1In46gj6E8Ix/&#10;FHwx8LbTwLZfsLaJceFxZrayW8nj3R3W6UqA0kh8r53b7xcnJJzmvc/En7JGj+OP2NtN+B2pTfYk&#10;tdCtLGO/jXeYL2BEZbjAI3fvVLMARuDMMjNeTeCfFH7Zfwf8M2Hgq7+FHhn4n/2XCllaeLLbxLFZ&#10;iWFAFR545mWR2AxkhVJxzk8kA+eviL8L/iL8G/8AglL498KfEbQ38O3Vn4qhfSNOkv4L0w6fJc2s&#10;iDzYXZT+9acc4PGcDIz+nXwt/wCSZeEf+wPZ/wDolK+UP2jPg/8AH343/sS+LPDHiew0PW/iZq2r&#10;213a6R4duEgtbW0SeFhCJbhkBZQkjEs7ZLYDHgV9c+AdMudF8C+HNPvY/JvLTTba3mj3BtjpEqsM&#10;gkHBB5BxQBxH7WP/ACaz8ZP+xM1n/wBIZq8T/wCCf/7O3wyt/wBlDwRqr+BdCvdT8RaWtxqt5f2K&#10;XUt2zFgQzSBjsx/AMKPTmvoH9oTwtqnjj4BfEvw3olr9t1rWPDOp6fY23mLH508trJHGm5yFXLMB&#10;liAM8kCvjj4Sf8NqfA34M+F/AWlfCXwZrS2Ngttaag+tRo+njni6QzhZWUnrCSpAHWgDx7w3401P&#10;9mXwH+3R4U8FzXNvofhrULVtF+yEt/Zr3072z7D/AAlEKYOcjyCeSK9O/Zsm+KHgP4C+F9G8OfsY&#10;6R4i0W/0q3uJ9Yn8caQG1rzYg5uZVeIsfMDbgrk7VIXoK9m+A/7Dq+HfgR8RvDfxM1ZfEfjL4nSz&#10;XvinVLThVmkDFBCSoz5Tu0gJUDex42gCuH+GNn+11+y74Ss/h5YfDzw78ZvDejobbR9dt9ei0yeO&#10;2BPlJMk7DO1cAKoOAANzYzQB5Lo/7Inxz1L9kn48+AV8G/8ACCR614ih1/w14TOt214n2fzfMmsk&#10;micqABHCF3hAzKM4ySOp0f8Aa4+E/h/wPovw4+PH7O2r/DTT/Jj0+Q6l4cSTSN6qFLo+1XAyNwZF&#10;YjruPWvoCxb9rC8+Fuv6xcx+A7Dx++pW9xpHh1XkksY7FQRLBNLjcZXJzuV8fKMMuSK8j+MWh/tV&#10;ftYeALr4WeI/hH4W+HOh6rNCupeKLrXoNRVI45kk328EbM6sSgxuHQ4yh+YAEfxZ0/Rbz/gqR+zf&#10;9ggtLrSrrwrfyxtGFkjnT7JflHzzvGApBOe1Q/8ABTLVtRbxl8BvhjofhUeJNJ8Ra5NqF94XhvYt&#10;Mh1p7YweVavOw2KrGRt24f3Mc4x1/wC0F+zD8QPCPjr4HfEr4M6fZ+K9d+GulnQH0PVrtLZr+y+z&#10;mFSsrkIH2PKDkjl1IzginfFT4D/Fz9rb4T6Xr/ijSNL+EHxh8IeIDqvhBba/W/jhiWKE7LiaMsuX&#10;mRjlBx5UXyn5twBwnxx8P/GT40fBvVvADfsVaPokE1oYdMvLbxvo5/suYD91LEixpjacfKrLkZXO&#10;Ca+w/wBmvR/Fvh34BeAdJ8dwtB4u0/R7ez1GOSdJ3EkahPmkRmV2IUEsGOSSa8Bh+K37aMtkNFPw&#10;O8HQ6uE8s+J5fEkR04tj/WfZVk87Gedua+pfhzZ+JtP8B6DbeM76z1PxZHZxrql5p67beW52jzGj&#10;G1cJuzj5Rx2oAv8Air/kWNY/685v/QDX5L+Ef+UI/jf/ALDEf/p4s6/W3X7WW+0HUreFd801tJGi&#10;5AyxUgDJ96/PHw5+yT8WLD/glr4p+EM/hTZ8RL3UkuLfRv7RtDvQalbTE+cJfKH7uN2wXzxjqQKA&#10;Porwd+yr8J7H9l9PD9t4D0OO01Lw6JbqeSzSW4lme2BMzTMC5kDHIbdlSBjGBXwVc+OteT/gk78K&#10;vCtnqk1mvi3xc/hu4vXchYrM3V1IYy2chS0aDHQoHHTiv1b0HQ76y+FGnaNNBs1KHRI7R4d6nEog&#10;CFdwOPvcZzivivwN+wr4s8Z/8E5dN+EHiy2i8J+P9N1G41fTTPcxzx210LmV4i0kDOArxyOpKklR&#10;JnBIwQD6N8Tfsz/CzwZ8Adc8Mad4C0D+ybDRLhYluNOhlkZlhYiV3ZdzSZG4uTnPOa+H/wDnBR/n&#10;/oZ69qS7/bc+IHgW98C6x4R8H+EpGsZLO78aPfRXct6vlspaC2SUqsr8DMgVAWzhe2V/wy38T/8A&#10;h07/AMKa/wCEZ/4uT/0Bft9r/wBB37V/rvN8n/U/P9/2+9xQBjftYeH7zwV+zv8As1fHzRLd5NV+&#10;G8WjS33k/el06eGBZEPqC4ROcYEz811v7Wup2X7Ufx+/Z/8Ag3pUi6j4XvWXx9rsiHdHJp8aN9nD&#10;f7Mg81PrIhr6TtPg+vjD9luw+Gfim3+zPeeE4NEv48rIbeX7KsbEFSVLI4yCCRlQQa+cv+Cbv7Kf&#10;xE+C954s8VfFy28nxW9raeGtHRruC58nSrZF27GiZgEYiMBThv3GSOckATV/+Uv2if8AZPW/9GTV&#10;gf8ABPfwJoPx68b/ABs+NHjfSrXxF4puvF9zpFmmsQLM2m20SIyoiMCE+WVI88nEOM9c+s6j8EfG&#10;tx/wUe0v4ox6Lu8CQ+DW0qTVvtUHF1vkPl+Vv83ow+bZt5615tF8Gf2g/wBkv4zePdU+CvhbRPiN&#10;8OvG2otq76Hf6jHYzaXdOSXIaR0GzJKjaXyoQYBUkgFu48G6B4L/AOCs/hWHw/omn6HDe/DmW8uY&#10;9OtUgWac3VyhlYIAC5VEBY8kKPSnfsF/8ndftlf9jLY/+jdRp3wn+CP7QF3+3DoPxZ+Kdnotxp7e&#10;EprCSTQJY0tNJZpZTHYqryedKwB8xpdpXMxUNhRUPij4O/Hz9nT9p74gfET4MeFNF+IXhb4g+RPq&#10;ejX2ox2MtpdRhv3m6R0BG55SCpYkSkFcgNQBJ8SP+Uv/AMKv+yfTf+jNSrxD9lnx58SfGHxI+L3x&#10;Q0f9nm3+Mmt6h4oubD+3tS8T2Gmy6VBEF8uxjhuEZkCo6ZdSAwCryUNewfDv4C/tC6l+3d4K+Lvx&#10;PstFvNMi8OXFpcTaBNElpo5YXQjslV5POmYGQO0m0jMxAYhM1qz/AAH+N/7Kfxk8beLPgbpGi+P/&#10;AAH4zvP7T1DwXqd+LG4s7s5LvbyuwjAJZuc/dKqUOxWoAxfhT8MfjHf/ALc3hn4pXPwItvg54Yud&#10;JutL8T/YvEun6hHe5ileGZo4CjbzKtupIRuFBJGCa8v+Gfj/AFT4X+Ff+ChHibRJJYNXsvFN6trc&#10;QDLwSSXV5Eso90L7s9tuea+vPhB4m/aZ8dfEbTb/AMfeDfDHwy8B2qTG60iHU11LU7yQxssY82Pd&#10;GqBircFW4xk8ivP/ANnX9lTxBb69+1dpXxH0BrDwr8SPEd5Np0iXkEjXVlNLdkSqI3Zo2CyowDhW&#10;BI44NAHlP7KN58UPAv7P/haz8M/seaX4q03VtNivrjxFceN9Kjl1ozIHNxKkkZcbg3EbklBhT0r1&#10;7/gnr8I/iR8JdW+L8Xi/wCvw18Ja3rEGr+HfDser22ox2hkEwuY0eBzhVC2wGVXjGM4OOX+Fuh/t&#10;Z/sl+Fofh5o3gPw/8bfCOll49F1eLXItLu4bcsWWOZZ2GQucBRnbnAdgBj6Q/Z6m+NWpR+INV+Md&#10;t4c0d7uSEaRoPh6RphYxqH8zzpWB3uxKdGK/LwFyRQB7BXwj4N1iz/Z1/wCCjfxst9Sk+w+GvGHg&#10;+Lxlu4A3WgIlPYE8Xj57frX3dXw1/wAFGv2UfiF8evFHw51z4Zwf8TKCO90HXLkXMEPlabdKqO7C&#10;V13qqtOCq5Y+ZwMjNAHhv7POm6v8Ifi18D/j/rnnQt8bNU1fTvEPmStsia+n87TVAPG1iiN6YX6V&#10;7l+yvqmka98fP2svjj4iuILfw7Z6r/wjaX9xzDFaafDi5YnnKlEt2wP1zXrP7XP7O118Rv2VpvBH&#10;gW0x4h8OpY3fheNZY4miuLNkEQV3KopMYdASQBu7Vy/wF/ZO1iy/YU1L4U+M3bR/F/iq11KbWrhJ&#10;EmMN5dSOyuTGxV9q+SCFbDbSM4NAHn+lftXaX8RPDdzY/Bv9k3WPHngiXdax3U9ha6Rpd2M7GCbo&#10;3Vk4wcjIxyB24L/gn78T/CXwv/ZF+Ml58TrSDT/BGi+MbmGTQ76MX6w+YkAFoqEES/vMADGCcscD&#10;JrufgvpX7Znwv8D6P8JLLwL4Gs9N0aH+z7Px7daissCW6n5X+ypJ5kkgBOMxqDgbh1J4TwH/AME+&#10;/iZ4n/ZH+Lvw68XmLRfF+qeMW8Q6PfXNxC0GoFEQCSQW7uI1l/eDaeULA7TjBANb4wftB6h8aPgN&#10;4os/DX7I2uXfgi90e5kg1rXFttLS2i8l2F5FGY2zsGJFKNzjg1wHi7WLvXP+CIegXN7M08ySR2qs&#10;xyRHDrTxRr9AiKPwr23Vm/bT+LPwy1rwLqvgbwd4Ajk0q4srrXo76K7m1FfJZPKtYFmZIml4XdKV&#10;ChyRtIGMDUv2Uvincf8ABKrSvg9H4W3fEaC5aSTRf7QtRhf7XkuM+d5vlf6pg33++OvFAH0Hp/we&#10;+Hf7Mv7P2reLvBXgTR7TXfDvhm71e31JbFJtQlnSzkcsZ3Bkdm+ZTluQxHQ4ryz/AIJm/Anwfd/s&#10;z6T4/wBc0bTfE/jLxlcXmo6rrWpwJdzyH7VKgTfICQP3e5h3dmJz1r7Bj8Owat4HXQdWt1ltrnTv&#10;sN3bsQQyNFsdT2OQSK+FfhD8Of2sv2Q7C8+GPgXwj4X+JHgKO9nm0LXtU1RLU6fFK5fbPHvSRhuY&#10;syop+ZmwxBGACn8HLqy+CP7R/wC29qXhbR7XTbbw5odpqdnpunWyRxK8djNPtSJQF+Z8nA6kmuK/&#10;Ye1v4p+H/gnZ+IvD37Ldn8TbvxNPdX1/45vvGmm291q8jXEgbek0bSIqlSuxj1Vm6sa91/ZJ/Zz+&#10;KXhP43/HjXPjFbWOs23jW1sIv7UsmhS11DEUizxJCjmREQOIwZFUsFz1Jrnfhp8MP2lv2KLfUvBf&#10;w88KaL8aPhk17NdaNFc6xHpmo6ckh3GJ2lKoRuJPy7sks3y7toAKH7PXwl+KHgPx9+0L4m174Vxf&#10;CPwF4s8OyXVv4fttbs9Rghv44SrGPyGG0OGmc/u1A3AZ4Fbn/BLv4B/Du4/ZF8J+LLvwbo+peIte&#10;N/8A2hqOoWiXMsqx31xCqAyA7E2Rp8q4BOSQSSa9Y+Hg/aF8faP47uPifoXhrwtp1/oktnovhfRr&#10;sXN0tw6MC9xOcoeoUbXC8nI4zWh+wV8LfE/wW/ZP8DeDfGWmf2P4k037d9rsvtEU/l+Zf3EqfPEz&#10;IcpIh4Y4zg8gigDx7/gnPoNt4I+K37UXhLSUFp4e0nxrmw0+MbYrZXM42ovYBUjX6ItfcNfLn7L3&#10;wp8U/CH4t/tI+KvF2mro2geJPEQ1bS717qGRZ7VBOWkIR2ZAAynDhTz0rJ/4J5/Fj4n/ALQHhnxr&#10;8R/G+uS3PhTU9Zmt/CuktY20AtrWN33NvjjV5OWWIFmbmF85JzQB9c18FeF/D2nfHn/gqJ8Sj4zs&#10;4tY034c6FZwaDpWoJ5kMMsqQyNcCNsqW3SSkHH8aHqqkfetfIXx4/Z7+JnhH9ou2+PfwQTS9W8Q3&#10;enDSfEfhXV5/s8WqQKFCPHLwBIAkY+YgDykPI3KQDgP+CoHhbR/hPonwz+NPhjTLXSPHPh7xZZwJ&#10;d2EYhmvLdo5XaBguPMyYgMH+EyDoxBt/HLS7Kb/grB+z7G9pA8c/hzU3lRolIkb7NqHLDHJ4HX0q&#10;xrHwX+O37Y3xI8FXPxm8LaT8Lvhr4S1BNY/4Ryz1WPUrvVbtPub5IiUCY3DPBCuwAJbK938Uvgh4&#10;18Sf8FC/gz8TNO0X7R4I8PaHfWep6p9qgX7PLJBeoi+UziRstNGMqpA3cng4AOL/AGv9Lg+Ef7X3&#10;7MnxRsYI7Kyn1SbwhqLQoEQJdArCCAMEDz7lvYrmvC/2k9M1f4mfEr4x/tGaIZrqT4M+I9H0nQlh&#10;kZRJHYyb9TQnoVElxv8A90N6kH7L/b4+CPiH47fs66jo/g60F74003ULPWNEiM0cJ+0xSgEh5GCK&#10;fKeXBYgZ471L+zX+zlJ4Q/ZHtvhz44hM2seILC8k8TK7pI73V8Xa4VnQlWZRJs3KSDsBBPWgDyPW&#10;tWsv2hP+Cjnwmk01he+G/BfgeTxYsvBVpb393EDjgHa9tIMHJx6CvCv2WfHnxJ8YfEj4vfFDR/2e&#10;bf4ya3qHii5sP7e1LxPYabLpUEQXy7GOG4RmQKjpl1IDAKvJQ17x/wAE2P2XfiJ8B5PH+s/FK08n&#10;X777BoumMbqCcHTrOIpGyGJmCqwKLtbDfugSMkksn+A/xv8A2U/jJ428WfA3SNF8f+A/Gd5/aeoe&#10;C9TvxY3FndnJd7eV2EYBLNzn7pVSh2K1AGL8Kfhj8Y7/APbm8M/FK5+BFt8HPDFzpN1pfif7F4l0&#10;/UI73MUrwzNHAUbeZVt1JCNwoJIwTWt/wTL/AORm/aV/7KFef+hyV6t8IPE37TPjr4jabf8Aj7wb&#10;4Y+GXgO1SY3WkQ6mupaneSGNljHmx7o1QMVbgq3GMnkVh/sMfBHxr8Hdc+OFx4v0X+yIfEnjK51X&#10;Sm+1QT/aLV2crJiJ22ZBHyvhvagD6sr8wLXxh458dft9fGnxDpXwTh+Nl34Pe10TTLTU9fs9LTQo&#10;QHHmRJcqwdpWjkbevK7m5G8Cv0/r41+Lf7O/xY+Fv7Ruq/G/4DLo+t3HiK0jtfE3gzWpzbx3rJtC&#10;zQyZCq+FXqV2tuPzCRlAB5r4k+Hvx0+Jf7THwc+IVr+zdafCm58O6zGmt63Z+LdMvGu9MldEnWSO&#10;Ly2bZEZSMbj85AB4Fcb4N8aePPHX7bfx58X6T8DIfjZqPhnVE8O6f/aXiKy0xdBgheaNTDFcq2TM&#10;YmcOuMfP/fNfT3gvxt+1h8Q/G2gR638N/C3wo8JW19FLq8l1rUeqX13bqwLxQeTuRCwyuWAPoy1y&#10;/wASP2e/i78Ff2ivEfxk+A1vo3iS18WQRr4k8E6xcfZRcTpjbPBKSFDH5m+ZhtLv94PhQDgpvh18&#10;cPHn7Wnwk+JcP7Otr8I10S7ktvEOqWXivTb77fYyhUbzY4jGzGNTJjAcneOPlFWf2Z/g54K+JH7d&#10;37UeueKfDdh4h1DQNW00aadShE8duZo7gyOI2yhf9zHhiCVwcEZNexfD/wAZftVfEHx9oJ8SfD3w&#10;v8KvBdrciTVlm1iPVNQvIgD+7hMW6NcnGdwBxnDDvL+zL8G/GHw9/aY/aT8WeINH+waB4v1LTLjR&#10;Lz7TDJ9rSFLkSHYjlkwZE4cKTnjODQB5frngnRvhx/wVc+HcnhfTrXQIPEXgu8Op2unQLDFcuhuD&#10;vZVABJ8uHP8A1yU19218x+Pvg34w1r9vz4Y/Eiy0jzvBejeGb3T77U/tMK+TPJ5+xPKLiRs715VS&#10;OeT1r6coA+Ev23vhx470f9pr4Y/GjSvh1N8YPBvhzTZLC88K2qCee3nZ5T9pjh2sXYiSMgqrYMC5&#10;25U11XwI/ak+Bnx1+Nml6dJ4EvPh/wDGDToZjY23iTR0sb10aJhLHHIhJceWWOx8HAJC/Lkeg/Hr&#10;xB+0X4P8f2WqfCvwp4a8feCn06OK80HUL4WOoJeLLKXkimcqgRo2hGGLcocKMknyjwj8D/jB+0F+&#10;0t4O+LXxh8J6L8NdL8G2dzbafoOm6il9f3skyuuZZ4iVEYDlhhsgjAX5mIAIZP2xvBmueK/E2mfB&#10;P4Aat8V2t72Yatrmi6XBZ6dPdMxaUm5KHzHZiWLMAXyWG4HJ4T/gnRqWpw/tdftEafd+Cl+Ga3UV&#10;hf3Hg+G6S4jsJjk4V0VUO4Ss3yqAN+O1XPgp8Lf2qf2OrPVvhp4A8C+FPH/gmbUprzSvE2o6mlo1&#10;ssmBm5i8xZHwFUlUQkHcAxGMdz+x5+z98YPhv+1F8YfG3xQWz1IeJLOzEWv6e0MdtdzKFLpFArmR&#10;Ej/1YMiqWCBjyaAOL/4JafA7wHrvwu8YeMtW8K6XrHiS58T6hp7X2pWy3DJbp5ZEaBwQgJdidoG7&#10;POcDFH9g/wDZ78A/8NG/tH/bPDWn6lF4V8WS2uhWt3AJLbTIZnmLiGFsorbY4k3gbtsYGQMive/+&#10;CfPwb8YfA/4L63oPjbSP7F1W58TX+oRW/wBphuN0Egj2PuidlGdp4JyMcij9k/4N+MPhp8aP2ide&#10;8SaR/ZuleLPEyaho1x9phl+1QAzZfajsyffXhwp56UAeEfCWa0+C/wDwUB/avh8MaZFp2jad4St9&#10;aXR7CIJC9wtpazkiMYGS80xwMcyN61wP7C/iX4q2Pwkfxlof7Mln8V9U8VX95e6h46vvGOm2l1qM&#10;nnujIYpozJGqFSNhOCcsBhhX078OfgL4v0v/AIKAfG34ha1oCr4A8UaBZafY6g91A63Tpb2ccsZi&#10;DmRRmKUZZQDt4PIz5/8AD34R/tGfsS3WueGPhd4X0X4w/Cu8v5b/AErTrzV007UdL8w8xGSZghXp&#10;nG7cQWGwswoAZ+zN8J/ip4R/aG+L3jLW/hFB8HvAHirw07votprtlqMH9pxGMK6C3YFd6Ncuf3YA&#10;JPPIzH/wSo+A/wAPb79lnR/F994P0jU/EurXN7Fd6lqFqtzK0aXDxrGpkB2JtUZVcAnJOTXunwiv&#10;P2h/G+oeItR+KPh/w14M8PTaRLbaZ4Y0m8F5e/amIIknnGUIChlGxgPm5XgGq/8AwT4+Efiz4H/s&#10;t+GvCHjbSv7F8RWdzeyT2f2mK42LJcyOh3xOyHKsDwe/NAHzR8B9WP7POv8A7ey+FIhZad4V8vVd&#10;I06BAILWd7e+kGxOiqGSIYHRYxgcYr1j/gnL+z74Ih/Zd8OeK9W0DS/Efinxes+p6vq+p2yXc1wz&#10;zSAIXkBOAoAK9C28nkmtn4Lfs4+Irf41/tXXHjTRPsvgz4jyWdtp1x9qhk+223kXcU/yI7MmBMo+&#10;dVzu4zg15Z8HvBv7X/7KPh5vhb4U8FeFPiP4Qsbmb+xPEt/qqWotoZJGkxNEZVkIDMSVVSQSwDMM&#10;UAYnwV1O3+BPjv8Ab91PwjpdtpKeHLW0vNNsdPt1jggkS11B02xqAqoHwSAMAZrG/Yt1X4peEfgT&#10;pGoeG/2UbH4gt4gEt/feNL3xtpkN1rLySuWeVZYzIoBJXYxOMEnkknsv2BvCuseKvjF+17pHxGns&#10;PEV7ql5p+l63PpsRjsp5DHfJcwxg4O1A+znnABPJrW+F/wAP/wBqD9jDSbnwH4K8IaJ8bfh1b3Us&#10;uhyzazFpeoWMUjF2jl80hCNxJwu7liQQDtUAxvgH+zn8Y7df2mNPk8ARfBbQPiFo7f2Do8OuWt/b&#10;2OoNDJExR7dsxqxckkRrgbQM7BXF/BP4+aT+yX8HbD4a/HL9m7XtEs9PD2moeIbXQ4b7TdQ3Ox82&#10;aRsI5IIBw8mcccYA+sfAUv7T3ijwz4+1PxXbeDvBms3OmrF4S0O0ma6WzuwHJkvJdrhwxMa/ISMK&#10;flB5PmXivxh+2P458G6v4F1H4H+DIZ9WtJtNuPFH/CQwvpypKhRpRaM7SkYYkAhvdT0oA83/AGx5&#10;Ph/rXhL9knUfhxDYP4Ku/G1mNOazjxH5BlXMWG5UK29TGfukFcDGK9S/4KpeKLn4a/sn3Vp4ct10&#10;2XxRrNpoN1NYqkB+zussrqz8BVYQ7CTxhyDwTWH8Rv2CPFGi/sjfCnwX4E1Sz1Tx98N9Yj8Q2sl8&#10;fLtr64Msk00Sk/dHmSAqWwCIwDgsSOt8QfDX4sftpfB/xp4G+NPw+0z4U28sFtLod3Z6pFqk636M&#10;zGZvKcqIwAq7PvFXcbuhABx+nw/FHTfhqPAMP7COi/8ACK/ZfsjWLePdIIkXbtLs3lZMh6mTO7dz&#10;nPNeD/Gb4a/ET4Qf8EoZ/CHxJ0x9H1bTPFESWVpJeQ3bJZtMJEHmQu6/eeQAZGABwOK+k/Cfjf8A&#10;bQ+G/h+y8J6h8I/C/wARLqxhS0i8XW/iaG1inVQFEk0UjLIzYA3EKueeKr/tR/BP49/HP9im88Ma&#10;/YaL4h+J97rcN8dN8P3EdvaW9ssmVjWS4ZASi9dzEkk4LcUAcn8bNDtPj5+3n8DfhX4qjF54F0Tw&#10;n/wks2j3JIh1C6KzKAy9JFHkxcEdBKvRjnS/4KxfC7wbof7JN1qmm+E9D07U7PVLKK2vLTToYpoU&#10;ZyrIrqoIUjggHHSu1/ak/Zr+I+reMPhf8Y/hAdOHxO8FWf8AZ9xpeqSKkWpWbIwMG/IXIMkwwWUE&#10;SkhlZRnxz9qT4Z/tg/tYfBm50nV/A3hvwlZwXVvMvhTTtSt7i+1CRXOZHuXm8mONB8wVW3E4HPYA&#10;u/tseJPEfjL9u74X+BLD4eL8V9L0LQJPEMXgu81WDTbW/unedDM7zho5FjWJCFI5IcdC2aX7UXgf&#10;48/tG/D230Wy/ZJs/BfiTT7qC70nxNZeONJkuNPaN1YhAojOGUEY3gA7W5KivoP9rj9mXxh4+8d+&#10;CPi78JtWsNI+Kng0PDBFqgYWmp2blt1vKy8jh5QOgIlcZU4Yc5c/Er9tDxhZvounfBzwf4Bv5B5b&#10;eJtW8RRX1rHzgyRwQsz5xyAwbtkHpQB9a+G31GTw7pbauixas1rEbxFxhZtg8wDBIxuz0OK+bf8A&#10;gpl8QdX+HP7G/ja80Seazv7822l/arfhoopplSXntuj3pn/bFfTtik8djbpdSLLcrGolkUYDPgbi&#10;OO5zXBftCfBfS/2hvg54n+H+sTNa2usW2yO7RQzW0yMJIZQO+2REJGRkAjIzQBy37Pf7OPw++Hfw&#10;F8M+FLTwxo+oWE+lwPqElzZxT/2jK8atJLKWU79xJPPAGAAAAK+af2jfA2g/Db9sv9j7w54Z0yHR&#10;9DsrzVPs1jb58uEO6SMFBJwNzsQOgzgYAArc+HeqftlfBLwXp/w8X4X+GPiKmjwrYab4xPiKK2iN&#10;ug2xGeF2WWQqoAJAUkAZycsbn7Q/7OPxw+IXgz4OfEHT77w/qHx18AX0+oT2sLeTp96k0gc28bMF&#10;4VY44xvK5Uvl8ncQCz/wV1/5Mz1b/sMWH/ow1xf7cXgPRfid8dP2OPC3iK1a90PVJ9Ugu7ZZGj82&#10;PybAlCykEA4wcHoTXPftSfDL9sH9rD4M3Gl6v4I8N+ErOC6glXwlp2pW9xfahIrn949y83kxxoPm&#10;Cq+4ngg9ve/j18EfGvjT4+fst+I9G0X7Zo3gq5v5NeuftUEf2NZIbVUO1nDSZMT/AOrDY289RQBu&#10;/tGfsh+CvGX7M/jnwP4M8GaH4ev7rTvN09dJ0+K1L3UB823UtGoJy67STniRvWvm7xL+1leeKv8A&#10;glxo09g8t5498RJF8PBbgjz5L45hlJAPDvArOOnMq9M1+kFfnh4E/YR8Z6B+3dda3dWoX4Gabrdz&#10;400mP7TAYjqs0UYCCAN5itHJyrFdoW3XBBbBAON/aq8Gal8K3/ZS/Z70Lwr/AMJ3o9qsl/f+F/t8&#10;WnW/iC8gCsVeeQFApka4kZWGD5gHUjHW/tB+F/jP8evg7qXgR/2MNJ0EyQhdM1K38b6QzaXKpBSS&#10;JFROBjBUMoIJB4r6E/bM/Zg1j496b4R8R+CNbg8NfE3wTqH9paDqVyD5Lk7S8EuASFYxxnOGHykE&#10;EMa4hPit+2jqVkNGT4H+DdJ1cr5beJrrxJFJp4bHMgtkkMwHcAk9O9AH0Z8B7HxTpfwU8C2XjeNo&#10;vF9rotpb6srypK32lIlWQs6MysxYEkqSCScV3dYXgS116x8D+HrbxVe2+peKIdOt49VvbNdsM92I&#10;lE8kY2rhWkDEDaOCOB0rd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vFv+Gcf+Mt/+F3f8JD/AMyx/wAI5/YX2L/pt5vnef5n4bNnvu7V7TRQAUUUUAFFFFABRRRQAUUU&#10;UAFFFFABRRRQAUUUUAFcX8ZPAOpfFD4b6v4a0fxZqngbU7zyWg1/RXK3Vq0cyS/LhhkNsKMMjKuw&#10;712lFAHxHff8E9fH3xAhTRvif+0v4u8beCy6tcaDb2K2H2pVYEJLL50m8cDqvUZGDzX2V4b8OaZ4&#10;P8PaZoWi2UWnaRpttHZ2dnCMJDDGoVEX2AAFaVFABXn3xy+GesfFrwDNoGheN9Y+HupNPFPHreiM&#10;ROmw5KcMuVboRnmvQaKAPiaX/gnj4w+IU1pY/GL9ojxV8SfCME0dxJ4dhshpsF0yMGCzMs0m9cgd&#10;gw5IYHkfaOn6fbaTYW1jZwR2tnbRLDDBEu1I0UAKqjsAABj2qxRQAUUUUAFFFFABRRRQAUUUUAFF&#10;FFABRRRQAUUUUAFFFFABRRRQAUUUUAFeffHL4Z6x8WvAM2gaF431j4e6k08U8et6IxE6bDkpwy5V&#10;uhGea9BooA+Jpf8Agnj4w+IU1pY/GL9ojxV8SfCME0dxJ4dhshpsF0yMGCzMs0m9cgdgw5IYHkfa&#10;On6fbaTYW1jZwR2tnbRLDDBEu1I0UAKqjsAABj2qxRQAUUUUAFFFFABRRRQAUUUUAFFFFABRRRQA&#10;UUUUAFFFFAHyv8d/2NfGX7Q/i7VbfxP8cdatvhXqE8MkngXS9Jht/kjCHyzd7yXBdN/zRnBI44Br&#10;6X8O+H7Dwn4f0zRNJtkstL021isrS2j+7FDGgREHsFUD8K0aKACiiigAooooAKKKKACiiigAoooo&#10;AKKKKACiiigAooooAKKKKACiiigAooooAKKKKACiiigAooooAKKKKACiiigAooooAKKKKACiiigA&#10;ooooAKKKKACiiigAooooAKKKKACiiigAooooAKKKKAOe+Ifgu2+JHgPxD4UvL2906z1uwm06e602&#10;RY7mOOVCjmNmVgrbWOCVOKr/AAu+G+i/B/4d+HvBfh2J4tG0OzjsrfzSDI4Ucu5AALs2WYgDLMTg&#10;V1NFABRRRQAUUUUAFFFFABRRRQAUUUUAFFFFABRRRQAUUUUAFFFFABRRRQAUUUUAFFFFABRRRQAU&#10;UUUAFfGeo/sR/GiS9uotP/a28Z2WiXErObSbTvPuUUn7qXJuQy4GACBx1r7MooA8q/Zx/Zx8Lfsy&#10;eAW8M+GWu717q5e+1HVtSkEl3f3LgBpZGAA6AAADAA7kkn1W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rO8ReItL8I6Hfa1reoW2laRYwtcXV7eSiO&#10;KGNRkszHgAUAaNFfAfxA/wCCzHwd8L6xNY+HdE8R+MIom2/2hbwx2ttJ7p5rCQ/8CRasfD//AILJ&#10;/BXxRfR2viHTfEng7cQDd3dol1bLz3MLNJ+UdAH3pRUVrcR3lvFcQtvhlQOjeqkZB/KpaACiiigA&#10;ooooAKKKKACiiigAooooAKKKKACiiigAooooAKK+G/i1/wAFV/CPwl+NmtfDe88D61f3+l6gunve&#10;wXMKxOzbcMAecfMPyr7koAKK+G/hL/wVX8I/Fr42aL8N7PwPrVhf6pqDael7PcwtEjLuyxA5x8p/&#10;Ovq/42+JNY8G/Bnx9r/h6Lz9f0rQL++06LyTNvuYraR4l2Dl8uq/L36UAdrRX5wfsK/th/tB/Gr4&#10;9W3hr4kaJ/Z/hp9Oubhpv7Bks/3qBdg8xuO5471+j9ABRRRQAUUUUAFFFFABRRRQAUUUUAFFFFAB&#10;RRRQAUUUUAFFFFABRX5r6x/wVc8Uab+1Je/ClPAekPY2/jJ/DA1FryXzTGt8bbzduMbsDdjpmvX/&#10;ANv39uzXP2OdW8GWmkeFtP8AES69BdSyNe3DxGIxNEABtHOfMP5UAfZNFeQfsk/HC9/aP/Z78KfE&#10;XUNMg0a81n7XvsbWRpI4/Ju5oBhm5ORED9Sa9foAKKKKACiiigAooooAKKKKACivjv8AbY/4KOeH&#10;v2Sdes/Ctj4fk8X+Mbi3W7ltPtP2a3s4WJCGSTaxLtgkIB05JGVz51+y7/wUk+JHx4+LnhTwxq3w&#10;g/sfw9rjuv8Ab1u1yYoVETyB9zR7GBKBeo+917UAfoTRRRQAUUUUAFFFFABRRRQAUUUUAFFFFABR&#10;RRQAUUV8g/8ABQL9t/Wv2Nf+ED/sjwxYeI/+Ek+3+b9tuHi8n7P9mxt2jnPnnOf7ooA+vqK8U/Y7&#10;+Pl/+0z8BdE+IGpaVb6Ld6hPdRNZ2sjSRoIpnjBDNychc/jXtdABRRRQAUVyPxc+Ilt8I/hf4p8a&#10;3lpLf2mgadNqMtrAwV5VjQsVUngEgd6+df2Rv+Civhr9rr4kal4P0bwlq2g3VjpMmrNc308ToyJN&#10;DEUAXnJM4P8AwE0AfXFFFFABRRRQAUUV5J+1F+0Rpv7LvwnufHeraTda3ZwXUNqbSzkVJCZG2g5b&#10;jAoA9bor52/Y7/bO0P8AbE0vxPe6L4d1Dw+mhTQQyrfypIZTKrkFdnTGw9fWvom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vz0/4LU6vrdj+z14Ss7KSaLRb7xCqaj5&#10;WQsjLBI8KOR1GQzbTxmMHqor9C682+OGifDX4haDb/Dr4kyaZNZ+KC8VnpuoXAhkupItrEwNkESJ&#10;uUjad3p3oA/Gn/gn/rH7Lem/25H8erIS+IJrhV0u51OK4l05ICmCpWHIEm7OWkGANuCPmz9p+NP+&#10;Cef7Mn7Unhm71D4M+IdL0LW41LrdeG9SF7ahz0W4ti7FBz/D5ZHHXofPvib/AMERbaa4uLj4ffEi&#10;S3hOTFp/iSy8wj0BuISOP+2Vfn/8QPA3xI/Yv+ODaVcag3h7xnobx3NvqGj3RZHRgGR0bA3Iw6qw&#10;GeVZeooA/YL9ur9qb4j/ALLWn/C/wz8NvC9j4s8R+J4ry2WOezuLuQNbJbAeVDCys7Hziec42jg1&#10;8s+OP22v23/hHpP/AAk/i/4d2um6AjAyTXnh9/s0W44USNHLujGSANzDkgda7r9p7/gqRrXw58Bf&#10;DGPwp4f05/iB4h8KWeuahqWpQGSLTRdRqxjhQEFmYoWyTt2iPIYnC+KeOpf24vi9+z/4h8Z+L9Zl&#10;tfhrc6PJqN1DcCws/tVj5e/5YYkEmGQ5G4Ang+hoA+7v2C/28LT9sLR9Z0/U9Hi8PeNNESOW7tba&#10;QvbXMLkgTQ7vmXDDayMTjcp3HPHyH+1B/wAFNPjH8Hf2mfGfg7SbnRx4a0bVRbxxyaask/k7UZhu&#10;LDLcmuJ/4Ip3Ei/tQeLIQ7CF/B1y7JngsL2yAP1AZvzNeLftqIsn7e/j1HUMjeJYgVYZBGIuKAPo&#10;H4uf8FfPjK3iSHU/CfhHT/Cng64bdpqa1p8k8t7GCPmeXcqnII4j+7nG49a9J1D/AILHat4i+E+l&#10;Q+C/h3JqfxWmjlOpWwilm06xVCAJ0VD5kgbIO0kbOhZsDd6t/wAFkLG2/wCGR9Ob7PFut/ElmIW2&#10;DMWYZwdvpxxx2rgv+CIdrCPhf8SrkQxi4bWLeMzbRvKiDIXPXAJJx7mgDjv2Q/8AgrJ438afGbQf&#10;BvxQsdHm0nX7yPT4NS0+2a2ms7iRgkW8birRlyqngEZznAxX1r+3J+3hof7Hui6fYw6aviPxxq8T&#10;TWOktL5cUMIbaZ52AJCbgQqgZcqwyuCR+Snxito/D3/BRLxEunqLZYfiKZowo4Rjfh+B6bieOldH&#10;/wAFWNQv7z9uDxzDdvI1vaW2mw2YcEBYTYwOQvqPMeU/UmgD3rVP28P21LfwZ/wsaT4c2dj4IKC6&#10;Fz/wjs32YQHkSEmUyCLBH7wnbjBzzX2D+wX+3nY/tgaTqumappUHh3xzo0ST3VjbSl4LqBiF8+Hd&#10;8ygOQrIS23cnzHdx8mf8M5/t5eMvBf2F/iDZ33hzVtP8g2x1iExTWsse3ZgRfdKNjjsa6v8A4J8f&#10;sJ/Fn9mP9oyHxJ4wOiWulXWj3dk0VnqSTTS5MTDCYBKhlQkjpx60AeP+HP8Agrz8WPD/AMVBH4tG&#10;mal4Ss72ZLqz07TkjuZo13hUVy2FJIUFuwycHpUfjb/grx8f9L8XJdf8IpofhnSpCJrbRtS0ydjJ&#10;D23Ss6M+f7ybR6AV4b+xxaw3v7engSK4hjniPieRikihlyDIQcH0IB+or7z/AOC3Gk2s3wX+HuqN&#10;EpvbfxA9tHLtGRHJbSMwzjOCYk4zjj6YAOy+KX7bfjXxf+wppvx2+FMFppWqWV8kGv6XfW/2xbdQ&#10;xhlCnjpI0LhuPkYkgHpd/wCCZv7anij9qmw8baZ46lsX8RaLLb3NsbG28hZLWQMp4BOSrpyf+mi1&#10;wP8AwSl8G2nxY/YS+I/gzWWL6Xq2v6lpT8ZMccthaZK9OQzlhz1r4r/YY+J7/sh/tlS2ni6caZYQ&#10;nUPDmu7iQEKbiMA4yfPgjAz60AfVP7bn/BSP4n/Cv9pjVPh58Mn0uSx0xLWykS408XEk17Iodgp3&#10;dvMRMY6qa9e/a+/a2+N37Pt18MPA3g3wvpvjXx74g0b7TqMiadPdO1ym1ZfIghdcLuLEZ3YGPrXw&#10;l+wT4Nvv2qf28k8Ya3befbWeoXXjHUwxLIsgl3woD3xPJFgHqqNxgV9e/wDBQn/gpFrP7P3xLl+H&#10;3w50rTT4ps7SI6rrupQecbbzUEscMSZAJ2MjktlfnA25yaAPJvHP7dH7a3wQs4te8dfD6x0/Q96o&#10;02oaA4tQzH5VaWKUbScYALAmvr39lf8Abgm/a2+BvjjUtB0RdJ+JXhyxl36OjedDLO8UhtZIicFk&#10;d4yCp5Uggkghj8E/HHTf22vHH7PPiDxX8UNWmt/h1Jaw3d5YXZsLZ5ojLF5ebeFA6ncUbawUjbk8&#10;9e1/4IgTSL8R/ihEHIibSbRmXPBImcA/huP50AfD3xq1zx7rPx+1/VPG+nCw+IUuppLfWIhEey5G&#10;3auwEgdF4z3r9ItF+Of7fU2m68998Oo47qGyV7Bf7HiHmT/aYVK/63n900x/4DXxT+2h/wAn9ePP&#10;+xmh/wDaVf0HUAfzS/BXXPHujfH7QNU8EacL/wCIUWpvLY2JhEm+5O7cuwkA9W4z2r9bvgz8cf2n&#10;7T4Q/HHxN8YPDUPhy78N+FrjVfDskmnpEklzFb3EjbgrneAUi4OOpr83f2L/APk/rwH/ANjNN/7V&#10;r9uf2sf+TWfjJ/2Jms/+kM1AHxJ/wTs/b4+K/wC0t8fbnwl40udJl0ePRbi/C2NgIX81JIVX5snj&#10;Dtx9K83+O/8AwVC+L/wr/ac8X+E4rnST4R0TxFJZGMaYr3H2RJsMAxYZfYDgnHNedf8ABGv/AJO3&#10;vv8AsWLz/wBHW9eVftB28V1/wUM8WQzRpNDJ4+2PHIoZWU3aggg9QRQB9AfFf/gr18a5dah1Pwx4&#10;Q07wh4SuCW05dW0+W4ku4wfvNMSqtkY4jAxnqetffv7Df7Ydv+1n8IL3xFqdjbaB4g0Sf7LrNtDI&#10;fsynYHWeMsSVjZd3DElSjDJABPEf8FatFs739izX5pYUMmnalp89sdg/dsZ1iOOOPkkYcY6+nFfD&#10;n/BPXVtQsv2Sf2xRZzyRtB4Zt5IzGPmQvbairsD1HyqOe2M8UAdt+0F/wWQ8ZXXjm80v4RaTpdn4&#10;btZmgg1TVLZ7i5v8MQJFTcqxo3ZSpbGCSCdo4PxH/wAFYv2lfD1vY2eq6Vouh3nzyedd6FJFJcod&#10;uMrI+MLg4KgZ3c5wKzP+CPfhrRfEH7XDz6vBDPcaV4fu7/TRMobbdCWCMMoP8QjllIPbGe1ewf8A&#10;Bcb/AJGf4R/9eepf+h29AH3p+xB8X/EPx6/Ze8F+O/FT28mv6t9t+0taQ+VEfKvZ4UwuTj5I1/HN&#10;eu+LodXuPCmsxeH7iK0157OZdPnuEDxx3Gw+Uzqeqh9uR3Ga+bP+CXH/ACYn8Mv+4n/6dLuvqqgD&#10;8o/2Qv8Agph8VvH37TnhzwB8TW0uDStUuZtLljg04W80F5tYRKTuzkyqEI/2vavo7/gpd+2N4j/Z&#10;T8G+DovBUtinijXb6Vj9ut/PVbSGMeYduRgl5YcE9g34fnV/wUY+Hd7+zj+2xfeJNCH2OPVbmDxd&#10;pcqoQsdwZS0nPci4jkbA6Blpn7eHxkf9sj9qLwrY+Dj9utZtN0vSNJhV8o9zdKszD2YSXAibjOYv&#10;agD7X8K/ts/GTw7+wXP8b/EVho2u+JNU1xbHRbE2TwwfZjJ5IdkjYM7GVZcAMMgLjrXlV/8Ateft&#10;5LoJ8Ut8LPsmiBPPMa+GJfljAyWMbSGULgE5PbnNfS/7WX7Q2jf8E9P2d/APhnw/olrrmu+Qmm6D&#10;bX4Jgj+yxoJbqTB3EgunAIJaXqOa+Sfhl8VP29P2ttJl8SeDdZGmeFpJnhjuoYrDT7YMCAyxs6mZ&#10;wpGN2WwQRnPFAHv37CP/AAU+uv2jPH9v8PPH2hWGjeJ72J30zUdJ3rbXbxozvE8bsxjfYrMCGIbB&#10;GFOAeU/4KJ/t8fFf9mn4+23hLwXc6TFo8mi29+VvrATP5ryTK3zZHGEXj618L/sGrd6b+3F8NY5n&#10;23keuPFMyHq3lyK447HkfjXrf/BZT/k7ex/7Fiz/APR1xQB2/jz/AIK9fF3UfBuh3Xg3wjaafa2t&#10;lbQ6x4k1CweeO4v/ACk8/wAsKRHEhlL7VJZiCp+XpX0//wAE6f8AgoLqn7VWo6z4N8a6dYWHjDTb&#10;T+0ILrTVaOG9tw6o+UYttkVnTODhg2QBtNeh6B4fsNU/4JkadpkttGtpc/CeMuiIow7aSHMgBGN+&#10;8784+9z1r81/+CPtxJD+2HAiNtWbQb5HH95f3bY/NQfwoA/cyvj/AP4KBftafEX9myb4eaL8NPCt&#10;n4p8QeLmv40huLSe7lQ24t8CKGFlZ2Pnk98bRwa+wK+Av+Cin/BQrUf2ZvF2m+CvA2jade+M5LD7&#10;Xc6xqkRlTT4ZWwscaAjc7eXuOTtACcNn5QDwvxx+21+2/wDCPSf+En8X/Du103QEYGSa88Pv9mi3&#10;HCiRo5d0YyQBuYckDrX17+wX+3hafthaPrOn6no8Xh7xpoiRy3drbSF7a5hckCaHd8y4YbWRicbl&#10;O454+EfHUv7cXxe/Z/8AEPjPxfrMtr8NbnR5NRuobgWFn9qsfL3/ACwxIJMMhyNwBPB9DUf/AART&#10;uJF/ag8WQh2EL+Drl2TPBYXtkAfqAzfmaAPE/FX/ACkm1j/srU3/AKeDX1V/wXG/5Gf4R/8AXnqX&#10;/odvXyr4q/5STax/2Vqb/wBPBr6q/wCC43/Iz/CP/rz1L/0O3oA+jv2Fvit4e+CP/BMvwh438U3R&#10;tdF0e31SeYoAXkY6pdKkSAkZd3KooyOWGSBzXzvb/wDBSL9pr9ojxBqn/CkPhfbf2FYt8xWxkv50&#10;Bzt86YusQZgM7QoPXk9a8x+MeoX1r/wSA+A9vA8iWVz4pvludoO19t1qbIrH6gnHque1c5+xL8OP&#10;2o/G3wx1e5+B3jGHQfDUOryRXlmdQit3N15MJMhVkYkFDGA2cHYR2oA+kv2a/wDgq14wPxctPhz8&#10;dfDNnolzc3y6Y2qW9tJZTWFySEVbqByRtLkAsNm3OSCOn6g1+JPxF/4Jn/tP+OvEmp+M/GN/oF/r&#10;E4Wa81a81qNCRGiorswQAbURRn2r9rdNFyum2ovCGuxEgmYYwXwNx44656UAcD+0J8dfD37N/wAJ&#10;9a8d+JTI9lp6KsNpDjzbudztjhT3Zu/QAMx4Br8m7/8A4K7ftBeN/FkqeEdA0O1gdma30ez0uW+l&#10;EY5+Zt25yB1YBR3wK+jv+C3F3dJ8E/h9bI7iyk8QvJKgHymRbaQIT7gPJj6mtT/giz4Z0S0/Z18T&#10;69awwvr174iltb242jzVijggMURPXaPMdgPVzQB8rQ/8FbP2gr7xpaWFzF4e0hZbuG3msl0hgYsl&#10;VcfO5YE8nknGa/Tv9sD9rjw1+yH8OYtf1i2fV9Z1CRrfSNFhkEb3cqrlizkHZGgK7nwcblABJFfj&#10;R+2h/wAn9ePP+xmh/wDaVe5/8FsdQv5P2ivBVjI8h0yHwrHNAhB2CZ7y5EpB9SscWfotAHWWf7en&#10;7ZvxK8N3Xjrwh8M7UeDIt8iTWGgzXETRocMVZ5C0uMHcyDAIPTHHt/7F/wDwUt1D9paPW/BWv6JY&#10;6P8AEqHSri80iXTi32XVJI42by1iclkkGA23cwYBz8u3B+efgd8Hf23vEPwf8Iaj4C+IMFn4NuNN&#10;hbSbZNWhQRW+3CIV8s4IxggnIIOea0f2U/8AgnT8bPgf+0x4C8deJToFpptlqTtcPDqqNLIHhkV1&#10;RNo3MVZuBzjJ7UAfEv7VXiX4j+LPjt4j1H4s2B0rx462q39j5QiECi2iEQCAkKDHsbg8lie9fq/+&#10;yN8c/wBoi11jX9R+P3hu18G/C3RPC0+oxaiunJbxxvE8GxQUdiR5JmIUDnaO+BX54/8ABUf/AJPs&#10;+Jv/AHDP/TXaV+nH/BSS8vbP/gnz4mNm8kayQaTFO0fB8prq3BBPYE7QfXOO9AHzD4j/AOCqnxn+&#10;N3xKm8L/AAC+H9vNbne1qtzZve6hNEhGZnAcRxLjGQQcbgNxOKk8F/8ABVz4s/B/4nL4S/aA8BwW&#10;lukiJePaWUllqFqjdJgjMUmTGCAoXI5DGov+CHFjp8niD4v3kiRnVYbXS4YHIG8Qu90ZQD6Fo4c/&#10;QVmf8FvtP0+H4jfDC+ijiXVJ9KvIrh1A3tEkqGIN3wC8uPqaAPqz/goT+1x4l+A/wL8D+OvhhqOm&#10;3UXiHUoo47u5txcQz2sltJMjoCRjO1Tn0NfJXg3/AIK9fFjU/hjcaVZ+ErbxZ8TptRmdLqDTnNna&#10;6eIogn7iJt8kvmecckqqjbndnA5D9oS8vr7/AIJP/s7Sag0jzrr91Epk6+Ukl+kQ+gjVAPYCvq3/&#10;AIIp28S/sv8AiycRoJn8Y3KNIFG5lWysioJ7gFmwP9o+tAGzoH/BQi8+E/7G3h74j/F7T3n+IOsX&#10;d5a2Ph2C2NjLdtFMyqSrA+XGqbCzkH7wwCWAPzr4U/4KEftf/tAXF/qXwy+HGn3Oi2cjK/8AZujS&#10;3EaHgiN5pJNrSAEHC4POduMVzP8AwWxvr+T9orwVZyPIdMh8KxzQIfuCZ7u5EpHuVjhz9BX6L/8A&#10;BP8A0jSNG/Y3+FUWjJGttNo6XMxj/iuJGZ5yT6+aXHtjHagDxn9jn/goB4o+Jy/Emw+M3hqw8EXf&#10;gPTRqWp3kUU9qyRgtvWS2lLMr4APDck4C8ivDtS/4KefHj9oHxvqGjfs/fDKObTbQb99xZPfXgj3&#10;YWSUh1ihDY+6d3JIDGvdv+Cr2j6RpP7MfjDWtOs7W38Tak2mWGo3kCgXM1it2HRJCOTGJQME8ZOO&#10;+K/PD9hfwL+0V440/wAYJ8B/FcPh6K1ltTq8LX0du8hYS+SxDIxIG2QZ6daAPpb4Y/8ABWD4m/DT&#10;4rJ4M/aB8HW2n263CQXtxb2UllfacH5ErxEssseGU4UKSvzAtwD9lftm/tueGf2R/A+l6i9oPE3i&#10;PXA39j6VbzhElRQC08kgB2xDcvIBLFgBxuZfzr+KH/BN39q/4veID4j8calouvaslusBvr3WIwwi&#10;TJAJCAYG5vzryv8A4KM2fiDRfih8PNC8R3S3eo6P8PdCspJYZBJC0iwt5zRsOGUy+Ydw4NAH0PJ+&#10;3l+2l4g8GyfEXS/hvZ2/gdIzdC6t/D8z25t1JJky0hkaMDOZB8uATkcmvqT9gT/goZB+1pNqHhbx&#10;LpNr4e8d6fbfawlk7G11CAEK7xKxLIysy5Qs3DAgnDBflnwB8Df26fE/wx8OT+HviHa/8IlqGkW7&#10;afbrq8Ij+xvCvlJjyzgeWVGM1t/sO/8ABPv4x/s5/tReDvF/ik6FZ6FGl9BdR22qJJNMr2cyqqJt&#10;BbEhjY46BSelAHM/Ez/gqh8XPhz+054r8MXVzpLeCtB8YXemyxw6Wr3RsIL142CsWGZPKQ4JxzXp&#10;/wAHP+Civxl+PH7S3g7TLDwMvhr4V6rf+UZn02aaV7baxEkl0f3YOVH3AAM4yetfDnjCGO5/4KQa&#10;3DNGssUnxYnR43AKsp1hgQQeor9y/wBpa9u9J/Zv+Kt3pjPDf2vhPVZbZoR8yyLZylCuO4IGKAPz&#10;k/ad/wCCw/iSx8eaj4e+DumaSND0+4a3/t/U4WuZb9lbBeFAyqkZOcbgzMMH5c4r5N/a9/ao+Jn7&#10;SOl+BbT4meGbfQ9R0AXr2t3DYzWZvY7j7PkskhIypgHzJgHd0GOe7/4JK+GdE8S/thaW2swQ3L6d&#10;pV3fWEcwBH2lQiqwB6lUeRh6Fc9q+iP+C53/ADRP/uN/+2FAHv3/AATS8XaT4B/4J86L4k168TT9&#10;F0ltVvLy6kziOJLqZmOByTgcAck4A5r571L/AIKefHj9oHxvqGjfs/fDKObTbQb99xZPfXgj3YWS&#10;Uh1ihDY+6d3JIDGuWuL69s/+CKNolo8iRXGuNDc+WDgxf2o7Yb0G9U/Qd68P/YX8C/tFeONP8YJ8&#10;B/FcPh6K1ltTq8LX0du8hYS+SxDIxIG2QZ6daAPpb4Y/8FYPib8NPisngz9oHwdbafbrcJBe3FvZ&#10;SWV9pwfkSvESyyx4ZThQpK/MC3AP6s29xFdQRzwSJNDIodJI2DKykZBBHUEd6/Fz4of8E3f2r/i9&#10;4gPiPxxqWi69qyW6wG+vdYjDCJMkAkIBgbm/Ov1w+B2i6n4b+Cvw/wBJ1qeG61mw8Pafa3s9vIJI&#10;5J0to1kZHHDKWBII4INAHzf/AMFRvEXxL0P9ne8t/AWljUdGv4Lu38TymBZPs2nmA7pMkjb35Gfp&#10;X5QfsS+LvjL4L+Kuq3vwP0Ndf8WSaLLDdWzWy3G2yM8Bd9rMoGJFhGc/xe9ft7+2p/yaR8Xv+xYv&#10;/wD0S1fl/wD8EVP+TpvFP/YmXX/pdY0AfcPhP9rjxr8C/wBlHUfiJ+0foz6V4tj1aSxsNEtYEt5r&#10;7KIYURQxAziVixPCoxwcAH5d0n/goD+1/wDHa31HxD8MPhfa/wDCLW0jKrWGkS3uMDJQyu4Erj0j&#10;UHkfLV//AILj6hfLffCCy3yLprR6pMI8EI0oNsM+5CkfTd715l+yr8Kf2xPFnwL8O6l8JvHUGk+B&#10;JGuVsbFdTihMLLcSCUMhjJUmQO3J5DA96APpX9iD/gqJqPxs+JFr8NfihodjofiW+Z4tP1TTleGG&#10;adQT9nlhcsY3IVsMGwWAXaCRm5+3B/wVCn+Afj65+HXw50Gz1/xVZbF1HUNUEj21tI6hlhjjRlaR&#10;8MpJ3AAkDDHIHzj8P/8Agm7+0N4X+PnhX4jeJrjQBcQeKbPWL+/bV4/MllN2kjkDaAzuxOF7lsY5&#10;rY/b/wD2Afijrvx08Q/FP4Z2TeMNI1e5W7lh0mdft2n3UahJF2ZBcb0yCmWBJBA25IBt3n7Zv7dH&#10;gXSV8T6/8J45tBCedILnw1OEij6lpBFIJIwB3fGO9Zn/AAUM+OnxV+Mn7Mfw68QR+HIbH4aeJNJt&#10;NT1iaCMSJbaj58gSJZSdwBCqcY79a8y0X/gpF+1R+z9q9ppXj2GbUBEB/wAS3xpoZtbh4wcHEirF&#10;IT/tMW5656V9Rftv/GbRP2gP+CY+n+OtAsDpNjqmpWe/TyBm1mS4eOWPgAEB1bDYG4EHAzigD4w/&#10;YZ+IX7R/gnSPF0fwI8Lr4hs7ie2bVWaxS48qQLJ5QyzrjIL/AJV92fHr/go94j/Zj+D/AIC0vxN4&#10;ah1H4361pK3+paZdKYLTTgXdA8qocksyECNWHCklhxu4X/gh3/yKPxa/6/tO/wDRc9af/BUD9hvx&#10;v8e/HWn/ABD+HMUHiLULHTY9M1TQFuEjuVCO7xyxhiFbIlYFSQflUqGycAHA6J+2d+3R4i8O2/jT&#10;S/hdFqPhq4T7RAtv4ameOaIjIZEEnnMhHIYE56gkV9zfsPftGa9+098FH8WeJtEtNA1u11S40q5t&#10;LLzFj3xLGS22QlkOXI2knGOtflRoP7YX7Wv7ImnaToPiCHV7DQrFEtLLTvGWhEwlEXCxpMyLIyhR&#10;gBZMADjpX6m/sM/tVWH7Wfwlu/Eq6LD4f8QWV8bPWbG35iafy0ZZkPUq6kfe+YFGXkAMQD6M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Mv+Cln7Ivjb9qzwf4PTwPcaauo+Hr&#10;m5nktdQnaAzrKsYHluFK7gY/4iBz1r7NooA/EzS/ht/wUA+GdodE08+PFtEG1I4tXhv40UZAEb+a&#10;4QeykVtfB/8A4Ja/Gv45fEQeJvjhf3Gg6bPMs2o3Ooakl7q18owNibWcJkDbukYbQBhSMCv2ZooA&#10;/MD/AIKR/wDBO/xb8QvEWg+NPhLpEeqWmn6Pb6Nc+HIZljlgitwVheAOQHXyyFK53DYCN2Tjgrfw&#10;n+3b8SPgdqPw11LRm0TwlpuiNauLq1to7zUbeOPbHZIy5Z2YBVyAvA+Z+ef18ooA/Kf/AIJTfsvf&#10;FX4J/tDeIdc8c+CNS8NaTceFriyiu7wIEeZru0dUGGPJWNz/AMBNeXftUfsc/Gnxp+2V4w8VaH8O&#10;9X1Lw9d6/HcwahCqeXJEPLywy2ccHt2r9qaKAPkT/gqF8J/F3xk/Zpg0DwVoN14i1ldetbk2dmAX&#10;8pY5gzckcAsv51xn/BJn4IeO/gf8N/Hdh478M3vhm8vtWhntob0KDLGIdpYYJ4zxX3dRQB+K3xk/&#10;Y5+NOv8A7b3iDxfp/wAO9Xu/DU/jT+0ItSjVPLe3+1K/mD5s42jPSvsf/god/wAE9J/2p7iw8Z+D&#10;L+00zx3p9r9jmt74lLfUYFJZFLgHZIpZgGIIIIBIABH3FRQB+Qvw5u/+CgfwC8N23grS/Cd3qmka&#10;fGILJbyCz1AW0Y4VY5lkJKjHCsxCjAAAwK92/Yl+Af7SP/DRF98X/jxeruk0a40y3sry/ilnjMkk&#10;TjyoYMxQx4jOQCpzj5Tkmv0EooA/Fb9lf9jn40+C/wBsrwf4q1z4d6vpvh601+S5n1CZU8uOI+Zh&#10;jhs45HbvX2V/wVg+C/jf43fBnwjpPgXw5eeJdRtNfF1Pb2QUtHF9mmXeckcbmUfjX2/RQB8Y/wDB&#10;Kb4P+M/gn+zz4h0Pxz4eu/DWrXHim4vYrS8Ch3ha0tEVxgngtG4/4Ca+Tf8AgpD+wn8SPF37S2pe&#10;MPhz4MvvEej+IrSG8um08JiC7VfKkUgkcsI0kz3MjV+wFFAHwv8A8Epf2WfEH7P/AMNfFWteNtDm&#10;0Lxbr9+sQtLnBlis4F/d5wTjdJJKceiofp4n/wAFLv8Agnz8Q/iV8Yrz4pfDnTG8UxazBbpqmlxT&#10;IlzbzQxJCrorkB0aOOPhSWDBuMHI/VSigD8g/GHhP9u347/A/WfB/ifR20/w1p1nCs9m9rbQ32tb&#10;HQRwrsyzEEByRsXCnJJwp9J/4JL/ALOHxM+B/j7x9e+O/B2o+GbW/wBMt4baW9CgSuspJUYJ5ANf&#10;pnRQB+R//BQr/gnf8UvFXx41v4lfDbST4o0rXWiup7Sznjiu7G4WNUf5XZd6sU3gpkgsQQMAn3z9&#10;jnxV+2D4q+L2lJ8ZtHuNK8C6fptwk0kltaW7XNztURPIEO9z1+6AvUkccfelZX9vBmkEdjdSqjtH&#10;vUxgEqxU4y4PUGnq9hXtufjT8Y/+CfHx++Bn7Qtz40+FOjTeIdOg1dtW0TVNKkhMttmQusUsEjZy&#10;udp4KMPqVH1b8K/+Gp/ix8F/2gbf4yeH57WXVPBl1pvhnSYobaAS3T210jqscbF9zMYhmQ45GMCv&#10;un+3G/6Bt3+cX/xdH9uN/wBA27/OL/4unyvsLmXc/Kz/AIJc/sr/ABZ+DP7Sl3r/AI28Dap4d0d9&#10;AurVby8VNhlaWAqnDHkhW/KvPvjJ+xz8adf/AG3vEHi/T/h3q934an8af2hFqUap5b2/2pX8wfNn&#10;G0Z6V+yn9uN/0Dbv84v/AIuj+3G/6Bt3+cX/AMXRyvsHMu589f8ABRz4b+Jvix+yd4n8NeEdHuNe&#10;126urF4bG1AMjqlzG7EZIHCgn8K+df8Agld+y942+G/h342aH8UfBt9oGmeKLXTrJIb7aBdxbL5J&#10;1G0nosyg/wC8K/Q/+3G/6Bt3+cX/AMXR/bjf9A27/OL/AOLo5X2DmXc/EPxh/wAE9/j/APAn4pNr&#10;XwmiuvFFhY3kg0nxN4Xv4vPjwSpSVA4ZJApKuMbSSRkg4rzH9sTwf8cPDOpeFLv47eIptS8R6laz&#10;S2ek3mqLd3Fhbqyjc6RkxxCQ5wFOT5bbsEV9Q+PP+CYnx+vvit408T+EvF2haLZa7q13fx+XrF1a&#10;zeXLM0irII4SMjdj7xHFUPBP/BHv4ka941jvfiZ4w07+yZJBLeXGi3El7fXHqoadYwpI43ktjrtO&#10;MUcr7BzLufdP/BMSynsP2GfhjFcRNFI0eoShW6lH1G6dD9CrA/jX1JXJ+EbHTfAvhXSPDmiaHcWO&#10;j6TaRWVpbIYsRxRqFUff54A571r/ANuN/wBA27/OL/4ujlfYOZdz4u/4Ks/st+If2gfhj4V1jwVo&#10;suueLPD2oNH9jtgBLLZzqBJjJGSrxxHB6Aufr8x/8E4f2EfiP4T/AGltM8XfEjwVfeHdG8O2k17a&#10;vqATbPeECOJQAxOVDvJnsYxX62/243/QNu/zi/8Ai6P7cb/oG3f5xf8AxdHK+wcy7nyR/wAFMv2P&#10;PEP7VXw78O3vg54pvFnhWa4kttOuJREl7DOIxKiu3yrIDDEV3EDAYEjIr5H/AGcfB/7dnwz8K23w&#10;r8JeHj4T0Ca4kMeqa1a2pTTRI26RxKdxIyWbG1zknaOlfrf/AG43/QNu/wA4v/i6P7cb/oG3f5xf&#10;/F0cr7BzLufjD+yH+xj8b/h/+1t4D8R+JPAOsWujafrLTXerTqnl7drjzD82cEkH8a9L/wCCo37K&#10;/wAWfjN+0paa/wCCfA2qeItHTQLW1a8s1TYJVlnLJyw5AZfzr9U/7cb/AKBt3+cX/wAXR/bjf9A2&#10;7/OL/wCLo5X2DmXc8d8L+CNds/2F9J8Hz6ZNH4mh+HEOkvppA81bsaYIjD1xu3/L161+f3/BMz9k&#10;/wCLvwf/AGoLTxD4z8B6p4e0VdJvIDe3apsEjBdq8MeTg1+sf9uN/wBA27/OL/4umS+IvJUM+n3a&#10;gsq9YupIA/j9SKOV9g5l3NivzO/4KgfsF+PPjR4+sviZ8OrL/hIbn+z47HU9FWZI7gGMtsli3kBw&#10;VbBXO4FQQDk4/Rz+3G/6Bt3+cX/xdH9uN/0Dbv8AOL/4ujlfYOZdz8mLfwn+3b8SPgdqPw11LRm0&#10;TwlpuiNauLq1to7zUbeOPbHZIy5Z2YBVyAvA+Z+eek/4JTfsvfFX4J/tDeIdc8c+CNS8NaTceFri&#10;yiu7wIEeZru0dUGGPJWNz/wE1+of9uN/0Dbv84v/AIuj+3G/6Bt3+cX/AMXRyvsHMu5+M/iL9jf4&#10;1XX7dup+Movh3q8nhiT4ky6umpqqeUbQ6oZRN97O3y/m6dK+iv8Agrd+zv8AEj45eIPhrN4D8I6h&#10;4ni021v0u2sgpELO8BQHJHXa35V+h39uN/0Dbv8AOL/4uj+3G/6Bt3+cX/xdHK+wcy7nx38C/wBk&#10;Kf4i/wDBODw58G/iRp114Z1sLfSgSorT6dc/2jczQS4BwfldSRnlXIyM18f+D/2Vf2yf2JfGWqT/&#10;AAvtRr2k3hVZ5tJlgubS+VSdhktpiHVwGPIUEZYByM5/YT+3G/6Bt3+cX/xdH9uN/wBA27/OL/4u&#10;jlfYOZdz8nPG/wAKf27v2xoU8OeMrVPCXhRyvnw3U0GnWTEHgyxxF5pRkZwVZQQDgHFfrxWV/bjf&#10;9A27/OL/AOLo/txv+gbd/nF/8XRyvsHMu54r+3F+zlYftOfAHVPDFxqVroupWc0ep6Xqd8+yC3uU&#10;DKPNbsjI7oT23g4OMV+Vvwz/AGUP20Pgb4j1DTPAOja9oDaiVjnutJ1W2FlcqCdkhkMmzoSQxwwD&#10;HpnFfrj+0p4N1P40fAfxt4H0m3ay1LXNOezt7i9ZBCjkgguVYnHHYGvy+sf+CV37TGm6WdMs/HWg&#10;WumsCps4PEF8kJB4I2CDGD9KOV9g5l3Pk3xh4V8T6T+0pN4f8SayvizxfHr8NrfajBeNd/absyoH&#10;HmtguQx2knuDX7V/t7fsR2v7YHgvTG03UINE8baEZG029uVJgmjfG+CbaCQpKqQwBKkHg7jXzl+x&#10;v/wS2ufgz8RtL8d/EvULfXdT0ab7Tp2j6KA9qs6n93NJLKUZipwwUIMMAdxxg/pB/bjf9A27/OL/&#10;AOLo5X2DmXc/Ir4V+Df28f2StNk8I+FvDM+q+G45Xe3tcWmpWiEnLNE2/fGrE7tpKjJJ25zXrn7P&#10;PwQ/az+KX7Tngr4o/G2ZdN8P+HJpp4tNvbyGMAPbyRAQWtvuVWy4y0m1iAeTwK/Rn+3G/wCgbd/n&#10;F/8AF0f243/QNu/zi/8Ai6OV9g5l3Px4/wCChH7H3xm+KX7X3j7xR4U+H2ra5oF9/Z/2a/tVTy5d&#10;mn20b4ywPDoy/UGv1k8WfDPSvil8Hb3wN4mtnfS9X0kWF3GuBJHmMDcpIOHVgGB7FQa6P+3G/wCg&#10;bd/nF/8AF0f243/QNu/zi/8Ai6OV9g5l3Px+0z9i/wDas/Yk+K19r/wfgXxXpsqNbi+09oZEu7cs&#10;CsdxaSsGDAgH5QcEHD9ad/ww7+1B+2n8XrbxP8aV/wCEV04LHby3980CtBaqzHybW1iYkHJY/OFB&#10;LElic5/XyTxF5bRq2n3YMjbV5i5OCf7/AKA0/wDtxv8AoG3f5xf/ABdHK+wcy7nwv/wUi/Zf8QeI&#10;v2Y/hp8PvhP4Uvdct/Depwxx2VptaSK2jtJYw7kkZJJXJ6ksTXX/APBKb4P+M/gn+zz4h0Pxz4eu&#10;/DWrXHim4vYrS8Ch3ha0tEVxgngtG4/4Ca+uf7cb/oG3f5xf/F0f243/AEDbv84v/i6OV9g5l3Pm&#10;z9vb9iS1/bA8E6adNv4NF8baEZG0y+uVYwTRuBvt5tuSFJVSGAJUg8EMa+G/hV4J/bv/AGR9JufB&#10;/hPwxPqfh3zZHt7cC01K1iZjlpITv3xhic7TgEliVySa/Xf+3G/6Bt3+cX/xdH9uN/0Dbv8AOL/4&#10;ujlfYOZdz4E/Zm/ZL+MfxU/4W5qX7TbNKvjrRodISGS8hlurcRymVHjji3RQrG+11UEYYZK9a+dr&#10;T9h/9rH9jH4i3eu/B+ceI7OVTCdQ0eWAi5hzlUuLOc5J4z8ocKejZNfsJ/bjf9A27/OL/wCLo/tx&#10;v+gbd/nF/wDF0cr7BzLuflJ418O/t/ftS6a3hPXdJbwl4cugYr7a9tpkEqHqJmV2mdCDgomQR1U1&#10;9C/tcf8ABOO4/aD+EPw9i0nVbDTfiR4O0K20f7RNu+x6hFHEoMTOF3qA4dkbb/GwK/Nlftb+3G/6&#10;Bt3+cX/xdH9uN/0Dbv8AOL/4ujlfYOZdz8k/hfp/7ff7Mehp4M0LwrdatoFnuSzt7hLTUoYVzn91&#10;Ism5VOeELYGT8oNe0fsl/Aj9qLxR+07ovxe+O10ILHSrW8t7fT729hLoJomQCC2t90cYyRuLbWIU&#10;Z3cV+gn9uN/0Dbv84v8A4uj+3G/6Bt3+cX/xdHK+wcy7n4z+Iv2N/jVdft26n4yi+HeryeGJPiTL&#10;q6amqp5RtDqhlE33s7fL+bp0r9o9U0211rTbvT76Bbmyu4Xgnhf7skbKVZT7EEiqn9uN/wBA27/O&#10;L/4uj+3G/wCgbd/nF/8AF0cr7BzLufif8Uv+CcHx+/Z++MDar8K9O1PXdMtbprjRPEGg3aJdwIc7&#10;UlXcro4U7WIGxsnBOSBQ+M37Iv7YXxX0vw34j8d6X4g8Z305uI7fTZr1J5tNjURfM0Yby4vNzwF+&#10;Y+SSwHGf2/8A7cb/AKBt3+cX/wAXR/bjf9A27/OL/wCLo5X2DmXc+Sv2Q/2ZbvVP2AovhD8UdCu9&#10;Fl1H7fDeWUwUTwb7p5IZV6jcp2SKeeVFfGFp+w/+1j+xj8RbvXfg/OPEdnKphOoaPLARcw5yqXFn&#10;Ock8Z+UOFPRsmv2E/txv+gbd/nF/8XR/bjf9A27/ADi/+Lo5X2DmXc/KTxr4d/b+/al01vCeu6S3&#10;hLw5dAxX217bTIJUPUTMrtM6EHBRMgjqpr9Svhj4ZufBPw18J+Hb2SKa80jSLTT5pICTGzxQpGxU&#10;kA7SVOMgHHatH+3G/wCgbd/nF/8AF0weIt0zRDT7vzFUMRmLoSQP4/Y0cr7BzLuZvxW8A23xV+GP&#10;izwZeTG2ttf0q50x51XcYvNiZN4HcqW3fhX40eAf2S/2uf2O/i5PrvgHwlJqV5HFLZLqWnGC8s76&#10;2YqSGRmDKpKo2GCsCo9K/az+3G/6Bt3+cX/xdH9uN/0Dbv8AOL/4ujlfYOZdz4bk/ZV+J/7Zn7J9&#10;xpXx4mbw58UYNeuNS0W9ligK2kJjjRYmjgOBE2HBXO7IVjnHPzL8Mfg3+3H+xjcahofgbQ21fw9c&#10;TmUwWcltqNhNJgDzkR2EkRIUA8ITgZBwK/X7+3G/6Bt3+cX/AMXR/bjf9A27/OL/AOLo5X2DmXc/&#10;MbwN8Gf2zP2jPjl8PPFXxZC6B4Q8L+IbDWm068uYLW3K286SsI7aAszy7VIVpR1bG4DOJ/it8If2&#10;yfgX+0B4+8Z/CHzNX8I+JNZuNTGnWd3BdQYkYsBJazkFZMcFoxnjG7pX6Zf243/QNu/zi/8Ai6P7&#10;cb/oG3f5xf8AxdHK+wcy7n4+fEj9nH9sr9uTxZ4fHxH8PW+gaZpJkit7nUBbWVtZCXYZXEaFppC3&#10;lp0DfdAG3mvuHx1+wjaXn7CI+Anh3VYxqVlBHc2uq3aFUnv1n+0O7gZKJI5kXjOxXH3tvP1F/bjf&#10;9A27/OL/AOLo/txv+gbd/nF/8XRyvsHMu5+MPwL+DX7av7Iut6/Z+BPAl1GuriOK7UpaXtrK0ZcR&#10;yq28hSN7c5HDfMOBj174ifAz9tXRfE3hb4seD7q4fxfd+H7O18QWdtqNp5z3MZkLCe3ci3lUbxgJ&#10;u254C81+oH9uN/0Dbv8AOL/4uj+3G/6Bt3+cX/xdHK+wcy7n5D/FrwL+3R+1/o+n+DfGPg37FoMN&#10;1HdOJIbTT4fNUMqyyOX3tgM3ypnr90nFfoF+wz+ybH+yL8Hn8O3Wox6x4j1O6OoateQKVh80oqLF&#10;FnkoirjJALEscDIUe7f243/QNu/zi/8Ai6P7cb/oG3f5xf8AxdHK+wcy7mrRWV/bjf8AQNu/zi/+&#10;Lo/txv8AoG3f5xf/ABdHK+wcy7mrRWV/bjf9A27/ADi/+Lo/txv+gbd/nF/8XRyvsHMu5q0Vlf24&#10;3/QNu/zi/wDi6P7cb/oG3f5xf/F0cr7BzLuatFZX9uN/0Dbv84v/AIuj+3G/6Bt3+cX/AMXRyvsH&#10;Mu5q0Vlf243/AEDbv84v/i6P7cb/AKBt3+cX/wAXRyvsHMu5q0Vlf243/QNu/wA4v/i6P7cb/oG3&#10;f5xf/F0cr7BzLuatFZX9uN/0Dbv84v8A4uj+3G/6Bt3+cX/xdHK+wcy7mrRWV/bjf9A27/OL/wCL&#10;ph8RbZliOn3fmMpYDMXQEA/x+4o5X2DmXc2KKyv7cb/oG3f5xf8AxdH9uN/0Dbv84v8A4ujlfYOZ&#10;dzVorK/txv8AoG3f5xf/ABdH9uN/0Dbv84v/AIujlfYOZdzVorK/txv+gbd/nF/8XR/bjf8AQNu/&#10;zi/+Lo5X2DmXc1aKyv7cb/oG3f5xf/F0f243/QNu/wA4v/i6OV9g5l3NWisr+3G/6Bt3+cX/AMXR&#10;/bjf9A27/OL/AOLo5X2DmXc1aKyv7cb/AKBt3+cX/wAXR/bjf9A27/OL/wCLo5X2DmXc1aKyv7cb&#10;/oG3f5xf/F0f243/AEDbv84v/i6OV9g5l3NWisr+3G/6Bt3+cX/xdH9uN/0Dbv8AOL/4ujlfYOZd&#10;zVorK/txv+gbd/nF/wDF0f243/QNu/zi/wDi6OV9g5l3NWisr+3G/wCgbd/nF/8AF0f243/QNu/z&#10;i/8Ai6OV9g5l3NWisr+3G/6Bt3+cX/xdH9uN/wBA27/OL/4ujlfYOZdzVorK/txv+gbd/nF/8XR/&#10;bjf9A27/ADi/+Lo5X2DmXc1aKyv7cb/oG3f5xf8AxdH9uN/0Dbv84v8A4ujlfYOZdzVorK/txv8A&#10;oG3f5xf/ABdH9uN/0Dbv84v/AIujlfYOZdzVorK/txv+gbd/nF/8XR/bjf8AQNu/zi/+Lo5X2DmX&#10;c1aKyv7cb/oG3f5xf/F0f243/QNu/wA4v/i6OV9g5l3NWisr+3G/6Bt3+cX/AMXR/bjf9A27/OL/&#10;AOLo5X2DmXc1aKyv7cb/AKBt3+cX/wAXR/bjf9A27/OL/wCLo5X2DmXc1aKyv7cb/oG3f5xf/F0f&#10;243/AEDbv84v/i6OV9g5l3NWisr+3G/6Bt3+cX/xdH9uN/0Dbv8AOL/4ujlfYOZdzVorK/txv+gb&#10;d/nF/wDF0f243/QNu/zi/wDi6OV9g5l3NWisr+3G/wCgbd/nF/8AF0f243/QNu/zi/8Ai6OV9g5l&#10;3NWisr+3G/6Bt3+cX/xdH9uN/wBA27/OL/4ujlfYOZdzVorK/txv+gbd/nF/8XR/bjf9A27/ADi/&#10;+Lo5X2DmXc1aKyv7cb/oG3f5xf8AxdH9uN/0Dbv84v8A4ujlfYOZdzVorK/txv8AoG3f5xf/ABdH&#10;9uN/0Dbv84v/AIujlfYOZdzVorK/txv+gbd/nF/8XR/bjf8AQNu/zi/+Lo5X2DmXc1aKyv7cb/oG&#10;3f5xf/F0f243/QNu/wA4v/i6OV9g5l3NWisr+3G/6Bt3+cX/AMXR/bjf9A27/OL/AOLo5X2DmXc1&#10;aKyv7cb/AKBt3+cX/wAXR/bjf9A27/OL/wCLo5X2DmXc1aKyv7cb/oG3f5xf/F0f243/AEDbv84v&#10;/i6OV9g5l3NWisr+3G/6Bt3+cX/xdH9uN/0Dbv8AOL/4ujlfYOZdzVorK/txv+gbd/nF/wDF0f24&#10;3/QNu/zi/wDi6OV9g5l3NWisr+3G/wCgbd/nF/8AF0f243/QNu/zi/8Ai6OV9g5l3NWisr+3G/6B&#10;t3+cX/xdH9uN/wBA27/OL/4ujlfYOZdzVorK/txv+gbd/nF/8XR/bjf9A27/ADi/+Lo5X2DmXc1a&#10;Kyv7cb/oG3f5xf8AxdH9uN/0Dbv84v8A4ujlfYOZdzVorK/txv8AoG3f5xf/ABdH9uN/0Dbv84v/&#10;AIujlfYOZdzVorK/txv+gbd/nF/8XR/bjf8AQNu/zi/+Lo5X2DmXc1aKyv7cb/oG3f5xf/F0f243&#10;/QNu/wA4v/i6OV9g5l3NWisr+3G/6Bt3+cX/AMXR/bjf9A27/OL/AOLo5X2DmXc1aKyv7cb/AKBt&#10;3+cX/wAXR/bjf9A27/OL/wCLo5X2DmXc1aKyv7cb/oG3f5xf/F0f243/AEDbv84v/i6OV9g5l3NW&#10;isr+3G/6Bt3+cX/xdH9uN/0Dbv8AOL/4ujlfYOZdzVorK/txv+gbd/nF/wDF0f243/QNu/zi/wDi&#10;6OV9g5l3NWisr+3G/wCgbd/nF/8AF0f243/QNu/zi/8Ai6OV9g5l3NWisr+3G/6Bt3+cX/xdH9uN&#10;/wBA27/OL/4ujlfYOZdzVorK/txv+gbd/nF/8XR/bjf9A27/ADi/+Lo5X2DmXc1aKyv7cb/oG3f5&#10;xf8AxdH9uN/0Dbv84v8A4ujlfYOZdzVorHj8ReY0irp92TG21uYuDgH+/wChFP8A7cb/AKBt3+cX&#10;/wAXRyvsHMu5q0Vlf243/QNu/wA4v/i6P7cb/oG3f5xf/F0cr7BzLuatFZX9uN/0Dbv84v8A4uj+&#10;3G/6Bt3+cX/xdHK+wcy7mrRWV/bjf9A27/OL/wCLo/txv+gbd/nF/wDF0cr7BzLuatFZX9uN/wBA&#10;27/OL/4uj+3G/wCgbd/nF/8AF0cr7BzLuatFZX9uN/0Dbv8AOL/4uj+3G/6Bt3+cX/xdHK+wcy7m&#10;rRWV/bjf9A27/OL/AOLo/txv+gbd/nF/8XRyvsHMu5q0Vlf243/QNu/zi/8Ai6P7cb/oG3f5xf8A&#10;xdHK+wcy7mrRWV/bjf8AQNu/zi/+Lo/txv8AoG3f5xf/ABdHK+wcy7mrRWV/bjf9A27/ADi/+Lpk&#10;PiL7RCksen3bRuoZTmIZBGR/HRyvsHMu5sUVlf243/QNu/zi/wDi6P7cb/oG3f5xf/F0cr7BzLua&#10;tFZX9uN/0Dbv84v/AIuj+3G/6Bt3+cX/AMXRyvsHMu5q0Vlf243/AEDbv84v/i6P7cb/AKBt3+cX&#10;/wAXRyvsHMu5q0Vlf243/QNu/wA4v/i6P7cb/oG3f5xf/F0cr7BzLuatFZX9uN/0Dbv84v8A4uj+&#10;3G/6Bt3+cX/xdHK+wcy7mrRWV/bjf9A27/OL/wCLo/txv+gbd/nF/wDF0cr7BzLuatFZX9uN/wBA&#10;27/OL/4uj+3G/wCgbd/nF/8AF0cr7BzLuatFZX9uN/0Dbv8AOL/4uj+3G/6Bt3+cX/xdHK+wcy7m&#10;rRWV/bjf9A27/OL/AOLpk3iL7PC8smn3axopZjmI4AGT/HRyvsHMu5sUVlf243/QNu/zi/8Ai6P7&#10;cb/oG3f5xf8AxdHK+wcy7mrRWV/bjf8AQNu/zi/+Lo/txv8AoG3f5xf/ABdHK+wcy7mrRWV/bjf9&#10;A27/ADi/+Lo/txv+gbd/nF/8XRyvsHMu5q0Vlf243/QNu/zi/wDi6P7cb/oG3f5xf/F0cr7BzLua&#10;tFZX9uN/0Dbv84v/AIuj+3G/6Bt3+cX/AMXRyvsHMu5q0Vlf243/AEDbv84v/i6P7cb/AKBt3+cX&#10;/wAXRyvsHMu5q0Vlf243/QNu/wA4v/i6P7cb/oG3f5xf/F0cr7BzLuatFZX9uN/0Dbv84v8A4uj+&#10;3G/6Bt3+cX/xdHK+wcy7mrRWV/bjf9A27/OL/wCLo/txv+gbd/nF/wDF0cr7BzLuatFZX9uN/wBA&#10;27/OL/4uj+3G/wCgbd/nF/8AF0cr7BzLuatFZX9uN/0Dbv8AOL/4uj+3G/6Bt3+cX/xdHK+wcy7m&#10;rRWV/bjf9A27/OL/AOLo/txv+gbd/nF/8XRyvsHMu5q0Vlf243/QNu/zi/8Ai6P7cb/oG3f5xf8A&#10;xdHK+wcy7mrRWV/bjf8AQNu/zi/+Lo/txv8AoG3f5xf/ABdHK+wcy7mrRWV/bjf9A27/ADi/+Lo/&#10;txv+gbd/nF/8XRyvsHMu5q0Vlf243/QNu/zi/wDi6P7cb/oG3f5xf/F0cr7BzLuatFZX9uN/0Dbv&#10;84v/AIuj+3G/6Bt3+cX/AMXRyvsHMu5q0Vlf243/AEDbv84v/i6P7cb/AKBt3+cX/wAXRyvsHMu5&#10;q0Vlf243/QNu/wA4v/i6n0/VBfTTRfZ5reSNVYiXbyGLAY2sf7ppWY7pl6iiikMKKKKACiiigAoo&#10;ooAKKKKACiiigAooooAKKKKACiiigAooooAKKKKACiiigAooooAKKKKACiiigAooooAKKKKACiii&#10;gAooooAKKKKACiiigAooooAKKKKACiiigAooooAK56x/1c//AF8z/wDo166Guesf9XP/ANfM/wD6&#10;Netae5lU2LNFFFdBzhRRRQAUUUUAFFFFABRRRQAUUUUAFFFFABRRRQAVT1T/AI9U/wCu8P8A6NWr&#10;lU9U/wCPVP8ArvD/AOjVoew1uXKKKKBBRRRQAUUUUAFFFFABRRRQAUUUUAFFFFABRRRQAUUUUAU7&#10;7/j60/8A67n/ANFPVyqd9/x9af8A9dz/AOinq5SAKKKKYBRRRQAUUUUAFFFFABRRRQAUUUUAFFFF&#10;ABRRRQAVTi/5C9z/ANcIv/QpKuVTi/5C9z/1wi/9CkoGXKKKKBBRRRQAUUUUAFFFFABRRRQAUUUU&#10;AFFFFABRRRQAUUUUAFFFFABRRRQAUUUUAFFFFABVOX/kL23/AFwl/wDQo6uVTl/5C9t/1wl/9Cjp&#10;MC5RRRTAKKKKACiiigAooooAKKKKACiiigAooooAKKKKACiiigAooooAKKKKACiiigAooooAKKKK&#10;ACiiigAooooAKKKKACiiigAooooAKKKKACiiigAooooAKKKKACiiigAooooAKKKKACiiigAooooA&#10;KKKKACiiigAooooAKKKKACiiigAooooAKKKKACiiigAooooAKKKKACiiigAooooAKKKKACiiigAo&#10;oooAKKKKACiiigAooooAKKKKACiiigAooooAp2P/AB9ah/13H/opKuVTsf8Aj61D/ruP/RSVcoGw&#10;ooooEFFFFABRRRQAUUUUAFFFFABRRRQAUUUUAFFFFABVPR/+QRY/9cE/9BFXKp6P/wAgix/64J/6&#10;CKXUOhcooopgFFFFABRRRQAUUUUAFFFFABRRRQAUUUUAFFFFABVPWP8AkEX3/XB//QTVyqesf8gi&#10;+/64P/6CaHsNblyiiigQUUUUAFFFFABRRRQAUUUUAFFFFABRRRQAUUUUAFFFFABRRRQAUUUUAFFF&#10;FABRRRQAUUUUAFFFFABRRRQAUUUUAFFFFABRpX/IXvf+uEP/AKFLRRpX/IXvf+uEP/oUtZ1PhNKf&#10;xGxRRRXMdIUUUUAFFFFABRRRQAUUUUAFFFFABRRRQAUUUUAFFFFABRRRQAUUUUAFFFFABRRRQAUU&#10;UUAFFFFABRRRQAUUUUAFFFFABRRRQAUUUUAFFFFABRRRQAUUUUAFFFFABRRRQAVz1j/q5/8Ar5n/&#10;APRr10Nc9Y/6uf8A6+Z//Rr1rT3MqmxZoooroOc/EjTP+Crf7RmtX0Vlp50W/vJiRHb2uieZI5Ay&#10;QFViTwCePSuj/wCHin7XP/Qsf+WpN/hXyH8A/i/d/AT4veHPH1jp8Oq3eiyySx2dw5SOTfE8eCRy&#10;OHJ/Cvu7Rf8Ags/4w1XWbCyb4b6HGtzcRwlxfTEqGYDPT3rmUu7Olx7I9D/ba/bm+LHwB0v4Qv4e&#10;k021vPEnhmPUtUjvtPDkXJWPcACRsGWb5e1eAab/AMFKP2rdasYr3T9Dgv7OYZjuLbwxJJG4BxkM&#10;uQeQenpXYf8ABa7/AJKV8NP+wRc/+jlrgPgL/wAFUvE/wH+EfhzwFY+BdJ1W10WF4Y7y4vJUeQNI&#10;8mSAMDl8fhVN+9ZsSXu6I9z+F/7Y37S/jL4I/GTxNqdha6VrXg+ws9T09bzQWt45ofMk+1ghvvbY&#10;l3DHTb716B/wTd/bq8XftMeMPF3hbx/Pp76ra2UWo6YbG2EAaJXKThhk5IMkJHtur1D9if8Aalu/&#10;22Phz40n8SeGbHR7a1uBpclpazPKk8UsJL7tw9CRX5f/AAH1C9/Y5/b607S9RkkS20jxDLoF7JIQ&#10;ols5mMImbtt2Okw/3RTu1Z3Jte6sfrJ+3b+0Ve/sy/s+6j4o0aS3XxLc3dvp+krdJ5kZmdtzkr3A&#10;iSU/UCvIf2Af2rPiZ8bvh/8AEb4hfE24sP8AhEvDqeXbHTbARO8kcTT3J4J3bYzFgdy59K+cv+Cz&#10;3xYOr/EbwZ8O7WbNvo1i2q3irjBuJ22Rq3uscRb6Tfl94fsa/A2z+GP7JPhHwXq1ikkmpaW11rFt&#10;KP8AWSXYLyxv/urIIvon41V25E2SifH/AO0x/wAFgLRtP0+x+CVrci/W48y91XXrBBCYQrARxx7y&#10;xJYglm2424AO44+t/wBgn44+J/2hv2ebHxj4vktZdZm1C6t2azgEMeyNwF+XJ5xXxT/wVe/Z4+G/&#10;wX+HPga+8EeDtM8NXd5q00NxNYxlWkQQ5CnJ6Z5r6W/4JL/8md6V/wBhe+/9GCkm+azG0uW6Psqi&#10;iitTIKKKKACqeqf8eqf9d4f/AEatXKp6p/x6p/13h/8ARq0PYa3LlFFFAjw/9tj4ueIPgT+zJ4y8&#10;c+Fnt49d0r7F9ma6h82MebewQvlcjPySN+OK/MPQf+Con7Tfihpl0Wz03V2hAMq2Hh9pygOcFtpO&#10;M4PX0r9CP+Cnf/JjfxK/7hv/AKc7Wvyb/Y9/bK1f9j/UPFF3pPhyx8QtrsVvFIt7O8Qi8oyEEbRz&#10;nzD+VYzfvbm0F7ux9P8Awp/bi/ay+IXxF0Dwzc6NFpkWrXS2f2yfwxJHHCz5CuzNwFDEE57Zrov2&#10;Of8AgpD8TfiP+0pongH4lvpkWnao0+nhbawFvJBeKpMYY5J5ZDHj1celeg/sgf8ABTTxJ+0t8dNH&#10;8Baj4K0vRbS+t7mZry1u5JHUxQtIAAwxyVxXxb+3x4Jvv2bf239R8Q6In2QXd9beMNJkxgCVpPMc&#10;8elzHLwO2KV2ldMdk3Zo/af4xfEW0+Efwp8WeM70jyND02e92N/y0dEJSMe7PtUe7Cvgr/gn5+2f&#10;8b/2o/jdLo/iG50g+EtK0+W+1JrTTRE7E4jhjD5OCXYN7iNq0f8AgqV+0VY6t+yL4HstEnAj+I7W&#10;2oiPdk/YY0S4IOO4le2H4Gua/YR8I33wM/4J8fFr4sWkYg8Ra5p9/d2E5BBSG1hkigb8JjO3uNtW&#10;372hKXunVftff8FXLX4S+LtR8F/DDSbHxJrOnSNb3+s6kXNlBMpw0UaIVaUqcgtuCgjA3V842f8A&#10;wVS/aT0q1j8QXug6Ld6DIw2y3OhTR2jZPAWVZF9CB8x/GvO/+CZ3wV0P45ftQ2dp4ls49U0fQ9On&#10;1yaxuAGiuGjeKONZFP3l3zIxXvtwcjIr92ptPtbixeyltoZbJ4/Ka3eMGMpjG0qRjGOMVK5pa3G+&#10;WOlj5+/Yh/avl/a4+F+oeJLvw8nh2/0y/Om3MMNyZopXEaSeYmVBUEOPlOcY6mvomuD+FPwP8GfB&#10;KPX4fBWjR6DZa1fnUrmyt2PkLMY1QmNOiKQg+VeAc4A6V3laq9tTJ2voFFFFMQUUUUAFFFFAFO+/&#10;4+tP/wCu5/8ART1cqnff8fWn/wDXc/8Aop6uUgCvh/8A4KYftcfED9ln/hXH/CCzafD/AG7/AGl9&#10;s+32gnz5H2Xy9uSMf658+vHpX3BX5b/8Fvv+aL/9xr/2wpT0iXDWR49D/wAFQP2nbjQ21qKx0+TR&#10;1yW1BPDzG3GDg5kzt4PHXrX03+xP/wAFRrr43eP9P8AfEfRdP0nXNUJj0zV9J3pbzzAEiGSN2Yoz&#10;AHDBiC2BtGQaofsE/tefB34Mfsd6Ho/jPxpp+n6tZS38k+kbHmuWV7mRlURqpJ3KRj684r4S/Zh0&#10;lvid+3N4IuPCWlPZ6fJ4yi1qGxVf+PSxhuvtLKdvACRIR6cAVldq2prZO+h9dftsf8FFPjB8Cf2m&#10;/GXgbwtdaNHoWlfYvsy3WnCWQebZQTPltwz88jfhivOV/wCCi37W8iqy+GgysMhh4VlII9a8p/4K&#10;d/8AJ8nxK/7hv/psta9103/gtF4w03T7W0X4b6G6wRLEGN/Nk7QBnp7UubV3YW0VkfTfw1/ah+K2&#10;qfsHfED4o+KbWHTfHeiyXX2SO40xreMIiwlC0LdRl257/hXxbof/AAVK/aX8T3EkGjW+l6tPGu94&#10;rHQDMyrnGSFJIGSOfevtrx98bLz9or/gmD4t+IWoaZBo93rGi3++ytpGeOPyrySAYZuTkRA/U1+X&#10;P7Iv7WGq/sj+NNa8RaVoNn4gm1PT/sDwXkzxKi+Ykm4FR1ymPxpydraiir30Pqz4X/t9ftT+JPiX&#10;4S0jWfDnk6RqGr2lpeyf8IxLHtgeZFkO4jC4UnntX63V+cP7MX/BU/xP8e/jt4T8A33gXSdJtNan&#10;likvLe8ld4wkMkmQpGDkpj8a/R6tI7bmc/QKKKKsgKKKKACiiigAqnF/yF7n/rhF/wChSVcqnF/y&#10;F7n/AK4Rf+hSUDLlFFFAj8r/ANtj/gop8YPgT+034y8DeFrrRo9C0r7F9mW604SyDzbKCZ8tuGfn&#10;kb8MV5yv/BRb9reRVZfDQZWGQw8KykEeteU/8FO/+T5PiV/3Df8A02Wte66b/wAFovGGm6fa2i/D&#10;fQ3WCJYgxv5snaAM9Paufm1d2dFtFZHsdz+2d8ZtF/YL1P4pa1bWul+O7fxMumxx3mlGGP7MfL58&#10;lsc/M3zV81aD/wAFPv2nvFCTPothp+rrCQJWsPDzThCc4DbScZwevpX0h+2d8XLv48f8ExtH8e32&#10;nw6Vd61f2k0lnbuXSMrdSR4BPJ4QH8a+I/2Pv25tb/ZB0vxNZaT4XsPEK65NBNI15cPEYjErgAbR&#10;znf+lNvVaiirp6H1l+zD+2l+0v8AFX46eF/CfivSBpWgam88Vxet4bkhEJFvKyNvbgfOqdevTvWZ&#10;8AP+CkXxcuv2ptC+HXxRl0aPS5dZl0DUEtLEQvFdZeGPD54An2A5HTNeufsZ/wDBSbxF+1B8a4PA&#10;+peDNL0O1ksLi8N3a3UkjgxgELhhjBzXx5/wVM+GNz8I/wBrSTxVpYks7bxNBDrdrcR4Aju0IjmC&#10;n+9vjWQ+8op3drphZN2aP2k8aeLNP8B+D9c8S6rL5OmaPZTX9zJ6RxIXb9FNfm1+xH+3V8dP2nv2&#10;itN8L382jReF4YrjUtUFtpwWSK1QYVQ+epkeFM/7RNdz+3d+1FDr3/BPfwzrOnSrBqHxJhs7Zoo2&#10;BMS7POu1+itGYT/10/LK/wCCMvwi/sP4Z+L/AIi3cO25169XTLJmHP2a3GXZfZpZCp94fzpu8kkQ&#10;laLbO3/ak/4KjeCPg+vjHwh4Ys9U1T4i6a8+nRebaKtla3S5XzJGZsuqn5sKp3YAyM5GR/wTZ/bM&#10;+I/7UHjPxnpvjifTZrXStPhuLYWNmICHaQqckE5GBXZ/t0fsx/CuH4B/Ffx4ngfSV8YGwmv/AO2B&#10;GfP+0FgTJnPXk18sf8EUf+SlfEv/ALBFt/6OalrzK47LlbR+t1fP37eHxwufgD+zJ4r8RaZeGx8Q&#10;XSppekzLjetzMdu9c/xJGJJB/wBc6+ga/K7/AILGfES88VeOvhv8ItGJubn/AJCk9qn/AC0uJ3MF&#10;qvswAm49JRVydkRFXZ9N/wDBM7xJ8Q/iB+z7L40+IniS/wDEV5repTHTWviP3dpFiLgADrKs34Ba&#10;+TP2pv8AgpN8afhN+0T448GeHLnRRpGk6j9ltI59MEsu3apALbuTk1+nPwf+Hdp8JPhZ4T8GWRDw&#10;aHpsFj5i/wDLRkQB5Pqzbm/4FX4T/tyX7aV+2x8SL1EDtba6swVuhKrGcfpUSvGKLjaUme6f8PFP&#10;2uf+hY/8tSb/AArX+JH/AAUK/aY+G/grwD4g1P8AsmwTxNa3b+Te6H5Ukc9vdPE6bWIIHlm3b/to&#10;far/APw+u8Zf9E10P/wPm/wr2b9u3RLn9qD/AIJ8+FviidNjtNc062s/EptbY7hHDMgS4jBPJVRI&#10;rnv+5/Cp6OzK6q6Prb9l/wCMC/Hn4B+CvHDNGbzVLBftyxDCrdxkx3AA7DzUfA9MV8Sft9/8FE/H&#10;vwL+PTeBfh1caWLfTdPgOpG8sxcP9rlzJtByMARNCfqxpn/BHH41W8fw0+IXgnV7tYLfw9MNeglm&#10;bhLaRCs+B2VGiVj7ymvlH9nHSbr9sb9v6z1rU4Glsb/XZvEl/FJgiO0hcypC2P4flih/4EOe9Nyb&#10;SsJRSbufqz8Qv2m4f2X/ANnHw34t+LswuvGF1ZQpLpenRCOS61Bow8kMa9FVCSCx4AXuSAfzw1j/&#10;AIK2fHfx54ieDwX4Z0XT4sFotPs9Om1C42DqXYt82M9VRR7Vn/8ABYjxhqGtftNaXoM0hGm6LoUH&#10;2aEH5fMmd3kk+pAjX6RrX6OfsH/A3Qfgr+zd4MGnafBDrWuaXbarq19tUzXE80Yk2s4GSqB9ijoA&#10;PUkl6ydkLSKuz4//AGb/APgq18QvEfxc8MeAPiJ4M0ueXWtWtdG+2aektjc2sk8qxK8kTlw2GcEg&#10;bOM1+pFeffEX4B+Bfip4i8M+IPEWgW91r/hvUbfU9M1WMeXcwSwyrIi+YvLRllGUbKn0zgj0Grim&#10;tyJNPYKKKKokKpy/8he2/wCuEv8A6FHVyqcv/IXtv+uEv/oUdJgXKKKKYH5z/wDBRr9ub4ofsy/G&#10;7RPC/gq40uLSrvw7BqUq31iJ3857m5jJDEjA2wpx9a+n/Cv7SVn4Z/Y+8O/GH4g3ccZk8P22p3v2&#10;ZAnn3EkakRRJnG53YKoz35OMmvze/wCCzn/J0Hhf/sTrX/0tvq8F+PH7UGqfGL4b/C34bWLPYeE/&#10;B+jWdqYZG2C6vxCEknfnG1clEz0G8/x4GLlytm/LdI+wf2a/24v2lP2sPjYnhvw2NB0bQTM13f3P&#10;9liZNLsd/QuzfO+CEXPLNzgAEj9UlGFAJyfU968G/Yx/Zj0D9l/4O2Oj6ZNb6prWppHfavrVvhlv&#10;ZiuV2N3iQMQnsS3VjX5eL428V/szf8FFodE1LxLq0ugaX4wSE2t3fyvCNOunGwlGbBxb3CsOMZA+&#10;tVdxWpFlJ6H7e0V+U3/BYP44a5p/xM8E+BvDetahph03TJdUvhptxJCXaZ9qB9hGdiQM3sJCa739&#10;lL9pq9X/AIJnfEHWb/VJrnxD4Og1HTo7q6mLzNJMu+1dmJJPz3IQZ/554p8yvYXK7XP0cor8mv8A&#10;gj7Y+KfH/wAWPF/ivXNf1jVNK0DTEtYob29lliNzcPwwDEglY4ZB7bxXW+LP+Cf/AO0f8QvEPiDX&#10;PEvx1Oi6dNfTTWVrLrd9cCGEyN5akfKkeFIGFJAo5m1dIOVJ2bP04r4I/wCCsHxz8e/BHw38Objw&#10;L4nvfDU2oXd7HdPZFQZVRISoOQehY/nXxA3x6+OX7CvxybQLz4hv4xs9PkhkubFdWfUdNv7duSq+&#10;ZkxNjKkgKykdxjP09/wWmvE1DwL8IbqIMI57q+lXcMHDRQEZ/OpcrxZSjaSPXPhU/wASP2nP+CY9&#10;qLXXZ9Q+Iuv293HFqtzdfZ5GaPVZVBMigbcRRbeOwqH/AIJ7/sy/Gf4D+LvF198UdV/tGx1Cxhhs&#10;l/th73bIshLHDfd4xzXG/CLULrSf+CNM15Y3M1ndw6NqzxXFvIY5Eb+1LnlWByD9K+fv2AfDfjn9&#10;pb4Z/HfwTbeO9S07V7y00U2eq3t5PL9k2XjSvtw24bliKnBHXnii+qH0Z9Cfs+/8FQPEvxm/aP0L&#10;4aXngjSdNstRvri0e/gu5XkQRRyuCFIxk+WB+NfojX84nwH+FGt/FD9oLRPAmjeIDoOuXt7cW0Ws&#10;AuDE8ccjM2VIbkIRwf4q/TCCz8W/8Exf2dvHviTxV40j+IfiHXby0s/D8Ny87Rx3OyXO/wAxidoX&#10;dIQpGfLxkZBojJ21FKK6H6F0V+K/wl+H3xu/bS0bU/HXiL9oC38LQfaXgtLXVNbeDzHUAsY7aJlW&#10;GMFsZA5IPHc9P+w7+118SfhL+0xa/B74geKZvFegX+qvoJkvb43otbzcY4Xtp2yzRvIFTbnaRJuA&#10;B6vnFyeZ6l+2F+xj+0X8WP2jPFvirwJrv2LwpqH2T7HB/wAJBJa7dlnDHJ+6HC5kRz75z3r6E/bW&#10;/ay1v9jn4b+CtSsfD9n4hu9Sn+wTx3lw6CMpCGLAqOTkV+en/BT/AOIXinw/+2F4nstL8S6xptml&#10;lYFbezv5YowTbRkkKrAcmu+/4LBfB/XtB8d2HxEufEZu/D+uzx2Npoe6TFpJFbKHkwTt+baegzzU&#10;3texdr2ufoP+xt+0JqH7TvwRs/HOpaRbaJdT3txam0tZGkQCNsA5bnJr3GvxW/ZH/YV+JXx8+Ddp&#10;4t8MfFd/COlTXk9uumLJcjayNhmxG4Xn6V+1NaRba1M5JJ6BRRRVEBRRRQAUUUUAFFFFABRRRQAU&#10;UUUAFFFFABRRRQAUUUUAFFFFABRRRQAUUUUAFFFFABRRRQAUUUUAFFFFABRRRQAUUUUAFFFFABRR&#10;RQAUUUUAFFFFABRRRQAUUUUAFFFFABRRRQAUUUUAFFFFABRRRQAUUUUAFFFFABRRRQAUUUUAFFFF&#10;ABRRRQAUUUUAFFFFABRRRQBTsf8Aj61D/ruP/RSVcqnY/wDH1qH/AF3H/opKuUDZXv455rG5jtZh&#10;bXLxssUzLuEbkHa2O+Dg4r8sfgB/wUi+Ll1+1NoXw6+KMujR6XLrMugaglpYiF4rrLwx4fPAE+wH&#10;I6Zr9Vq/EL/gqZ8Mbn4R/taSeKtLElnbeJoIdbtbiPAEd2hEcwU/3t8ayH3lFZzutUXCz0Z+0njT&#10;xZp/gPwfrniXVZfJ0zR7Ka/uZPSOJC7fopr82v2I/wBur46ftPftFab4Xv5tGi8LwxXGpaoLbTgs&#10;kVqgwqh89TI8KZ/2ia7n9u79qKHXv+Ce/hnWdOlWDUPiTDZ2zRRsCYl2eddr9FaMwn/rp+WV/wAE&#10;ZfhF/Yfwz8X/ABFu4dtzr16umWTMOfs1uMuy+zSyFT7w/mN3kkgStFtn0H/wUA/aa1L9l74FjXfD&#10;z2w8U6lqMOn6aLqLzY1PMkrsmRkCONl9i618k/sV/wDBS74jfFj9obw74M+IM+kvomuLLaQyWdkI&#10;GjutheIlt3IYoUx6uK86/wCCwHxWk8c/tAaD4A05muYPC9iokhhyzG9utrsuB1PlLb475ZhXjv7W&#10;fwKv/wBi/wCNXgOTR3aK5TR9K1uC4OSi6hAFWcg/9d4TJjPAlA9KiUnfQuMVazP3a8barcaF4M1/&#10;UrUqLqz0+4uIiwyN6Rsy5HcZAr8ZdI/4KrftIeIL5LLS10fUrxwStvZ6H5sjADJIVSScCv1pl8dW&#10;HxP/AGc7nxdpbBtP1vwxJfw85KrJbFtp9wSQR2INfh3+wl8Z/DXwB/aQ0Lxn4umuINDs7a7ilktY&#10;DM4aSB0XCjk8kVU3qtSYLR6Hulh/wVo+P/gbxDHD4s0DQ7tAVebTtQ0qWymMZ/usHBUkdGKsOOhr&#10;9Uf2d/jtof7SHwm0bx1oEcltbXwaOezmIMlrOh2yRMR1weh7gqe9fkv/AMFJP2z/AAJ+1N/wiGme&#10;CdLvWi0OS4mn1jUrZYXk8wIBFENxbZ8pJ3Y5C4HGT+hH/BM74T658I/2UtEtPEVrJp+p6veT6wbK&#10;dCssEcu1Y1dTyGKRq+DyN+DggiiLd7XuEkrXtY+qqKKK1MgooooAKKKKACqej/8AIIsf+uCf+gir&#10;lU9H/wCQRY/9cE/9BFLqHQuV4F+298VfHPwa+A974l+Hdn9u8Sx31tDHD9ia7zG7EOfLXk8d+1e+&#10;0UwR+LOuf8FOP2ovDFvHcazptlpMEj+Wkt94ceFWbBO0FiATgHj2pdD/AOCm37Unia0e60fS7PVr&#10;ZHMTTWPhx5kDgAlSykjOCDj3FfTn/BaT/kgfgj/sZl/9JZ60/wDgjH/ya/4o/wCxxuv/AEisax15&#10;rXN7rlvY86+IXgP9pD9tz9n34ReJ9Luf7A8UWc+tJrUP2qTR8q08KW37scn5YXPPrnvX17+yR8Kv&#10;HPwr/ZlsfCHji7+2eL4vt3mz/bWuc+ZLI0X708nCsv0xXzB/wWX8Va34X8K/C59G1i/0h5r2/EjW&#10;N08BcCOHAbaRnGT19at/CP4L+N/2q/8Agm58J9I0Xx5deG9fi1i81G41i5nneWeJLvUIvKLowY/6&#10;xDycYQe1NaSJ3iYX7Hv7GP7Rfwn/AGjPCXirx3rv23wpp/2v7ZB/wkEl1u32c0cf7o8NiR0PtjPa&#10;v0vr8Pv+Cd3jbxbcft0eBtE1XxTrGqWkc2qQyw3N/NJFIU0+6wSrMQeVBGfQV3/7c37YXxJ+Mn7R&#10;E/wc+GGr3+j6RY6quhRxaPcNbz6pfFxFJ5kikHy1kLIFztwpY542kZJIcouTPrv/AIKm/F3xj8F/&#10;2ffD+t+CPEF34c1W48UW9nLdWZUO0LWl25Q5B4LRof8AgIo/4JZfF3xj8aP2ffEGt+N/EF34j1W3&#10;8UXFnFdXhUusK2lo4QYA4DSOf+BGvg39sT9lH4wfs7/AfRLzxx8Uf+Eu8PX2uQRNof2q5nS2vTbX&#10;DLKhl4wEEykjbncOD2+w/wDgjH/ya/4o/wCxxuv/AEisaE3zCaSife1FFFamQUUUUAFFFFABVPWP&#10;+QRff9cH/wDQTVyqesf8gi+/64P/AOgmh7DW5cooooEeH/tsfFzxB8Cf2ZPGXjnws9vHrulfYvsz&#10;XUPmxjzb2CF8rkZ+SRvxxX5h6D/wVE/ab8UNMui2em6u0IBlWw8PtOUBzgttJxnB6+lfoR/wU7/5&#10;Mb+JX/cN/wDTna18kf8ABEn/AJGX4s/9emm/+h3FZSvzJXNY25W2jI+Fv/BZDx5oPiSOy+J3g/S9&#10;U0pXEdxJo8UlnfQdmbZI7I5H9zCc5+YV+qHw9+IPh/4qeDNK8V+FtSh1fQdUh862u4ejDJBBB5Vl&#10;YFWU8ggg8iviL/grz8DfD2vfA1fiVFYW9r4p0K+t4Zb+NAslzayt5Ricj7212jZSc7QGA+8a84/4&#10;JJ+KPE3ib4DfHDwRo93JDe6fHHc6NKZihguru3uEG1v4AHto2yOhJNCbT5WDSauj9RqK/KvUP+Cc&#10;f7ReoaO2q+K/2g4bfVWBIS813UJotxGdrTPjB45wp6HGa8x/ZF/aw+LnwY/am0X4YeK/F914w0G9&#10;19fDl7aXl+dQiSWSYQpPbTsSwUOytwdrKTlckEVzd0Lk7M+1f28P28Nc/ZD8VeFtJ0nwtp/iGPWL&#10;KW6eS8uJIjGUkC4G0cg5r6K/Z6+J1z8aPgp4P8cXljFpt1rlgt5JaQOWSIkkbQTyRxX48f8ABUL4&#10;P698M/j9NrGseIzrlp4qmu9U0+1LSH+z4TLjyfmJA6/w4Fe5/sZfsK/ErV9M+EnxRg+K723hlLux&#10;1o+HfMucG3inV2gwH2fMEI6Y+apUnzWG4rlTP1Xor8N/hp8RPFU//BRqw0yTxNrEmmn4iTQGza/l&#10;MPli+cBNm7G3HGMYr6//AOCx/ijWfC/wv+H02jatfaTLLrMySSWNy8LOvkZwSpGRmq59GxcmqR+h&#10;NFfnr8A/E2sXn/BJXxTrFxq19Pq6aPrrrfyXLtOGWWbaRITuyMDHPGK+JP2R9f8A2k/ifqXizwx8&#10;J/EWoTXt9ZRjUtTvdTKvYwBzgxSyOTGzMcZjG/jgjBNHPsHJvqfvLRX4GeDf2hPjx+x98fLzStS1&#10;rVNS1vTrv7Jqfh3V9RkvLS9LgYz85GSGVlkUg8jnBIPV/ta6P+1h8OZdJ+InxR8TaxpS6xcmK1XS&#10;NcKRafMULiBYoHCxHarfdznYSWJ5K9p5D9n5n7kUV8z/APBO/wCOWv8Ax9/Zl0fXfFE5vdfsLufS&#10;rq+YANdeVtKSMB/EUdAx7spPevpitE7q5k1Z2CiiigAooooAKKKKACiiigAooooAKKKKACiiigAo&#10;oooAKKKKACjSv+Qve/8AXCH/ANCloo0r/kL3v/XCH/0KWs6nwmlP4jYooormOkKKKKACiiigAooo&#10;oAKKKKACiiigAooooAKKKKACiiigAooooAKKKKACiiigAooooAKKKKACiiigAooooAKKKKACiiig&#10;AooooAKKKKACiiigAooooAKKKKACiiigAooooAK56x/1c/8A18z/APo166Guesf9XP8A9fM//o16&#10;1p7mVTYs0UUV0HOfz7/8E9dNtNW/bI+GtpfWsN7aS3dwJILiMSRvi0mPKkYPIH5V+8a/DPwfGwZf&#10;CmhqynIYadCCD/3zXyN8Bf8Agll4T+Avxc8O+PdO8b61ql7ossksdpdW0Kxyb4njIJXkcOTx6V9v&#10;VEI2WppOV3ofkj/wWu/5KV8NP+wRc/8Ao5a9k/Yu+Pn7OnhP9mHwFpPjHxB4Ps/EtrayrewajbRt&#10;OrG4lI3koSTtK9+mK9r/AGuv2EfD/wC134g8P6trPifUtBk0e1ktY47GGNxIHcMSd3fivAv+HKfg&#10;b/oo3iH/AMBIKm0ua6HeLikz7L+C3xc+E3xHbVLT4Y61oOpmzEct9FokaoE3ZCM4VR12tj6GvzI/&#10;4LIfCAeF/jN4b+IFnBss/E9gbW7dV4N3bYXcx9WieIDPXy2/D7x/ZB/Yd0H9kHUPE93oviXUdfbX&#10;YreKVb+GNBF5RkIK7eufMPX0Fdj+1V+zBoH7V/w5tvCevX1zpItb+PULa/s0VpYnVXQgbuMMrsCP&#10;oewqmnKOok1GWh+NPwJ0rXP21v2zPCx8VP8A2hPqV3b3WsSEEq1paQrvU56BkhCDPdx1r9+Li4it&#10;YJJppEhhjUu8kjBVVQMkknoAK+Wf2S/+CfPhL9k3xpq3ijS/EGo+ItTvrH+z0bUIY0EEZdXfbt7s&#10;UT8B719IeNvDMXjbwbr3h2eZ7aDV7C4sJJowC0ayxtGWAPcBs0Ri4rUUpJvQ/Of/AILJ+LdD8RfC&#10;74exaTrOn6nJHrMzOlndRzFR5GMkKTgV6f8A8EqfGnh7Rf2SdKstQ17TLG8/ta9P2e5vI45OZBj5&#10;WYHmuG/4cp+Bv+ijeIf/AAEgq1pf/BGPwRpeqWd6nxD8QO9tMkyq1pBglWBwfyqbS5r2LvHltc/R&#10;KiiitTEKKKKACqeqf8eqf9d4f/Rq1cqnqn/Hqn/XeH/0atD2Gty5RRRQI+W/+Cnf/JjfxK/7hv8A&#10;6c7Wvjb/AIIx+GtI8R+I/iouraVY6osNppxjF7bpMEy9xnG4HGcD8q/Sb9oj4KWP7RPwd8QfD3Ut&#10;RuNJstY+z+ZeWqK0kflXEU4wG45MQH0Jry/9kH9h3Qf2QdQ8T3ei+JdR19tdit4pVv4Y0EXlGQgr&#10;t658w9fQVm4vmTNFJcrR73pfgfw3od4l3p3h/S7C7QELPa2UcbgEYOGVQeRXwd/wWT+EP/CSfB/w&#10;z8QrSDdd+Gr82d268f6Jc4AZvXbMkQH/AF1av0NrjvjB8MNL+NHwv8S+B9ZZo9O1yye0kmjUF4WP&#10;KSKDxuRwrDPdRVyV1YiLs7n879x4q8WfGuT4b+BWmN6+lRL4f0W3JPJnu3dc9eS0ypkfwxoO1fvz&#10;qnwF0/8A4ZfvPg9psvk2Z8Lv4et7lhjDG2MSzNjvu+c+pzXzx8Cf+CVPgj4H/Fjw946i8W6xr1zo&#10;kzXEFjeW8KRNJsZUZioz8pYMMd1Ffb9RGLW5c5X2P58/2WvjNqf7Ff7TUeq+I9HuVGnvcaLr2mbQ&#10;LhImYCQICQN6OiMAThtuMjOR+u03/BR79naHwz/bY+I1rJFt3CzS0uDdk/3fJ8vdn3Ix745q/wDt&#10;IfsI/Cn9py8GqeI9MuNI8ShQn9vaHIsF1IoAAEuVZJQAAAXUsAMAgV876d/wRa+GsOorJfeO/FN1&#10;ZBsm3hW2icjPA3mNu3+z+VJKUdENuMtWfSf7In7Vlp+1p4d8WeItM0SbRNH0vWDptkt1IGnnjEMc&#10;nmSAfKjEuflBOABya98rzz4HfALwT+zr4OPhnwLpJ0vTpJjcTtJM80txMVCmSR2JJJCgcYAxgACv&#10;Q60V7ambtfQKKKKYgooooAKKKKAKd9/x9af/ANdz/wCinq5VO+/4+tP/AOu5/wDRT1cpAFflv/wW&#10;+/5ov/3Gv/bCv1Ir5x/bB/Yp0L9sL/hEv7a8R6h4f/4R37X5X2CKN/N+0eTu3bumPIGMf3jSkrqy&#10;Ki7O7Pgr9j3/AIJl+FP2kvgTofj7VvGOs6RdX89zFJZ2cETIoineMYZhnJC5/Gv0R/Zp/Y2+G37K&#10;9ldf8IhYXFzrN4gju9c1WUTXkyA5CAhVVEzztRVzgbskA10X7NvwH0/9mz4R6X4C0zVLnWLLT5Z5&#10;Uu7tFSRvNlaQgheOCxH4V6hSjFIcpNn4J/8ABTv/AJPk+JX/AHDf/TZa1+n+g/tNfspw6Hp0c/ij&#10;wGs6W0ayBrSLIYKM5/d9c1y/7RH/AAS/8KftE/GLxB8QtS8aazpN7rH2fzLO1t4mjj8q3igGC3PI&#10;iB+pNecf8OU/A3/RRvEP/gJBU2km2i7xaSbPcf2lfH3gf4ifsI/FPUfh7qWm6n4ch0u4tlk0lQsC&#10;SBkZ1AAAB+cE8fxV8L/8EcvD+l+Ivjb43h1XTLPU4Y/D29I7yBJVVvtMQyAwODivv74f/sP6D8P/&#10;ANl/xT8FLbxLqN1pOvyTyS6pLDGJ4vNEYIVR8px5Y6+tZn7JP7Afh39kjxlrPiLRvFOqa9Pqdh9g&#10;eG+hjRUXzEk3Ar3ymPxp2baZPMkmj6K0/wAA+GNJvIrux8OaTZ3cRzHPb2MUbocYyGC5HBreoorQ&#10;zCiiigAooooAKKKKACqcX/IXuf8ArhF/6FJVyqcX/IXuf+uEX/oUlAy5RRRQI/BP/gp3/wAnyfEr&#10;/uG/+my1r9tPDPwz8Hv4c0pm8KaGzG0iJJ06Ek/IP9mvmL9oj/gl/wCFP2ifjF4g+IWpeNNZ0m91&#10;j7P5lna28TRx+VbxQDBbnkRA/UmvszTbMabp9raKxdYIliDEcnaAM/pWcYtNtmkpXSsfGv8AwVY0&#10;600n9i/ULSxtYbK0i1axEcFvGI0QeaTwoGByTXyZ/wAEs/ir8IPhz4d+IUXxP1bw9ptxdXVm1iNb&#10;hV2dVSUPs3KcAErn6iv0u/ac/Z7079pz4VXPgbVdWutFs57qG6N1ZoryAxtkDDcYNfHf/DlPwN/0&#10;UbxD/wCAkFEk+a6HFrlsz6k+G/7Qf7PPibxlp+j+CPEnhK48S3paK1g0uBEnlwpZlUhAfuqSee1e&#10;J/8ABXT4QDx5+zbB4ttYPM1LwffpdM6rlvskxEUyjvjeYXPoIz9RN8Bf+CWXhP4C/Fzw74907xvr&#10;WqXuiyySx2l1bQrHJvieMgleRw5PHpX1/wCP/BenfEfwP4g8K6sm/TNasJ9PuAAMhJUKEj0IzkHs&#10;QKdm1Zk3Sd0fzgap8QPEnjjwb4L8Byu95p3h+a6TSLSMEsHu5Vd1A7kuB+df0Ofs9/CqD4IfBPwZ&#10;4Gg2s2jadHBPIgwslwfnncezStI3/Aq+UPhR/wAEj/Anwv8AiV4a8XnxjrOtvod9FqEdhdW8KxSy&#10;RtuTcQM4DBT74xX3jShFrVjnJPY+bv27PGnh5v2VfitpY17TDqf9kSxfYxeR+dv3L8uzdnPtivhH&#10;/gjV4j0nw78RviNJq2qWWlxyaTbKjXlwkIYiZsgFiM19IfFv/gkx4P8Ai58TvE/jS98d65YXeu38&#10;t/LawW0LJE0jFiqk8kDPeuS/4cp+Bv8Aoo3iH/wEgpNSvew042tc/RPT9StNWs4ruxuob20lGY57&#10;eQSI4zjhgcHkGvyG+BO39sD/AIKkav4xb/TvDmhX02rws/zJ9nswsFkV7DMnkSY/3vrX2t8Xo7P9&#10;h/8AYG1vR9K1OfUJNF0qXStNvLhVWV7i6lZEfA4yhmLfRK8Z/wCCM/wlbw98JfFnxAuois/iO/Wx&#10;tGYf8u1sDllPo0skin/riKb1aQlomz9Eq/AL9sxFk/bu8do6hlbxJECrDII/dcV+/tfEfxW/4Ja+&#10;E/iv8aNZ+I15421mxvtT1BdQeygtoWiRl2/KCecfLTmm1oEGovU+tv8AhWHg3/oUtD/8FsP/AMTV&#10;zXPB+keIPB+oeF7qxhGh31lJp81nEgVPIdCjIFAwBtJ7VtUVZmfzgXepeK/2YviR8RvCdtOba/a2&#10;1HwlqTYK+dbO2xyvPRtisDyCMeua/Q3/AIIv/B37D4b8bfE+7ixLqEy6Fp7MuCIo9ss7A9wztCPr&#10;Efw9i/aM/wCCX/gr9oj4tat49ufFOq+Hr7VEhFza2METRNJHGsfmfNyCVVc+4J719I/AX4NaR+z/&#10;APCbw/4C0OWW5sNIidRczqBJO7yNI8jY4yWdj7cDtWMYNM2lNNH5if8ABZT4O6npPxU8NfEqCCST&#10;Q9YsE0q4mVSVhu4WdlDHoN8bDaO/lPXtX7DH/BR/4ax/Bnw34I+IuuJ4S8ReHbOPTIbm7hc2t5bx&#10;KEiYSKCFcIqqwfGSMjOcD7z8ceBfD/xK8L3/AIc8U6Ra67od8my4sbyMPG4zkH2YEAhhgggEEEV8&#10;O+L/APgjR8KNY1SW60LxR4m8O20jbvsJkhuoo/8AZQugfH+8zH3qnFp3QlJNWkd14q/4Kb/DSb4p&#10;+B/AXgCRvG+p+INfsdIudQhV4bKzjmuI4mcOygyuA+QFG3jlh0P2LXyF8B/+CX/wg+B/ibTfEzHV&#10;vFviLTZ47uzutYuFEVtOhDJJHFEqjIYAjeXwQCORX17VRv1IlboFFFFUSFU5f+Qvbf8AXCX/ANCj&#10;q5VOX/kL23/XCX/0KOkwLlFFFMD8Zf8Ags5/ydB4X/7E61/9Lb6sz48fsO2Wm/sX/C74xeB7KY3U&#10;eh29x4ot9xkaVZv3n2sDtsZ9jAdE2H+Bifvv9rL/AIJ6eG/2s/iNp3i/WPFmq6Fc2WlR6UtvYwRO&#10;jIk00ocluckzEfgK99+HPwr0z4f/AAh0L4eu/wDbWj6ZpUekMb2NT9qhWPyyJF6HcucjpzWXJdu5&#10;rz2SsfB3/BJ39sD/AISjRE+C3iu9B1fTImk8OXEz83Fqoy1rz1aIAso/uZHAj58i/wCCzHwzbw/8&#10;Z/CPjm3jZLfxBpbWczqOPtFq45J7ExyxAf8AXM19Eab/AMEh/CPhbx5D4p8K/EbxL4cvLK/+36ct&#10;vDC5syr7kUMwywXgfN1A5zk19E/tU/spaL+1h8O9I8MeItXudLm02+S/j1KwhXeXETxuu1sgK2/O&#10;O20UcrcbMOZKV0fm9+yHHJ+3B+3drPjTxVaST6Zb6HNPeW8hyhX7IlgiZ6AkyGQAd1J55r5gvPGm&#10;v/BLwr8YPgxcFmTVdWtrPUMHCrJp9zKSQD/ebb/3yM9BX7Rfsg/sReGv2QZPE82ja5f+ILvXRbpJ&#10;PqEaIYUi8whVC+pkJOf7q15d8dP+CVPgr44fFnxH46n8X6vodxrc63M1jZ20LRJJ5aq7AtydzKWO&#10;e7GlyO3mVzK/kZH7A+g3f7PP/BPHxP8AEKKxWXW7yx1XxXHBPkeYsEDi3Q4/hYW4Ye0tfAfwV8Na&#10;5+3p8aL6x+J3xh/sJltpNQ+2a3KJBKwdQYLaFpI40O1icKQFVSQpANfuj4Q8BaT4N+Huj+DLW3Sb&#10;RNN0yLSkhmQESQpEI8MOhyo59cmviLxl/wAEa/hbr3iS71DRfFPiHw5YXEhkGmRiKeODJztjZl3B&#10;R0AYsfc03F2RKkru5+Zf7Unwm8KfBP4tXXhPwd4wh8c6Za2sLS6rA8TJ9oZcyR5jZlG044ySOh5F&#10;feH/AAWN/wCSW/BL/euv/RFvXoPin/gjT8MdXu7RtH8V69oVrBaxwNEFjnaaRc7pnZgPmYnkKAow&#10;AAK92/as/Yr0P9qzw34Q0fWPEeoaHF4bMhiksYY3abekaHdu6Y8sdPWlyuzHzK6PnD4Y/wDKFy8/&#10;7Aur/wDp0ua4D/giT/yMvxZ/69NN/wDQ7ivuDw7+yNo3h39kmX4DRa9fS6PJaXVodWeJBcBZ7mSd&#10;jt+7kGQgewrD/ZB/Yd0H9kHUPE93oviXUdfbXYreKVb+GNBF5RkIK7eufMPX0FVyu6FzKzR+UH7I&#10;Ouad4D/by8LXviK+t9EsrPXr2G4uL6QRRwu0c8YDseF+dguTxzX3P/wVn1LTPih+zzBP4T1fT/EP&#10;/CI+ILW41tNNuFnNlHPBPHE0mwkLliowTn5gehru/jv/AMEqfhd8aPHep+LrTVtZ8I6pqk7XN9Bp&#10;xiktZZmOXkEbrlWZiScNgk5wK9J/Zj/Yg8F/s0eDPFnhu2vr7xbYeKNi6nDrkcLQyIqOmwRqg+Ui&#10;Rshi2eOndKLtyjcloz8uf2Of2Vfg1+0b4Tuv+Ep+K8ngzxlbXTxto0zW8QmgwCksRlI39WBAyQV5&#10;ABBP0H4S/Yv/AGePgv8AHb4byW/xzuNc8XR+IrCbTtDsRb3LzTx3COiy+VnykJXBZscZxk1658QP&#10;+CO/wh8UaxPf+H9a8Q+EY5n3HT7eaO5to/ZBIpcD6u1dJ8Cv+CV/wu+CfjfR/F51nxD4j13SblLu&#10;z+2Txw28cqHKtsjQMSDjguRx0pKL7A5Lufnx/wAFVv8Ak9DxV/146f8A+ksdfXv/AAWqt5G+EPw8&#10;nCEwprsqM/YM1uxA/EK35V6b+0p/wTN8LftK/FrUvHmqeMtY0e8voYIWtLO3ieNRFGsYILc8hc19&#10;FfHT4F+Ev2ivh5eeDfGVnJc6VPIs8ctvJ5c9tMudksT4O1wCw5BBDEEEEinyvUXMtD5D/wCCX3xm&#10;8B+Cv2PWTxB4w0XRZdI1S8kvor++jhkgV2DIxViCQwPy4BycgZIIr79r87ov+CLHw3XUN8nj3xS9&#10;ju/1KpbLLj03+WRn321+iNXG9rMiVr3QUUUVRIUUUUAFFFFABRRRQAUUUUAFFFFABRRRQAUUUUAF&#10;FFFABRRRQAUUUUAFFFFABRRRQAUUUUAFFFFABRRRQAUUUUAFFFFABRRRQAUUUUAFFFFABRRRQAUU&#10;UUAFFFFABRRRQAUUUUAFFFFABRRRQAUUUUAFFFFABRRRQAUUUUAFFFFABRRRQAUUUUAFFFFABRRR&#10;QAUUUUAU7H/j61D/AK7j/wBFJVyqdj/x9ah/13H/AKKSrlA2FfDf/BXT4QDx5+zbB4ttYPM1Lwff&#10;pdM6rlvskxEUyjvjeYXPoIz9R9yVgeP/AAXp3xH8D+IPCurJv0zWrCfT7gADISVChI9CM5B7ECk1&#10;dWBOzufzgap8QPEnjjwb4L8Byu95p3h+a6TSLSMEsHu5Vd1A7kuB+df0HfBfwJpn7Nv7PHhzw7dT&#10;x29j4X0XfqF1wE3qhluZfYFzI/418vfCj/gkf4E+F/xK8NeLz4x1nW30O+i1COwureFYpZI23JuI&#10;GcBgp98Yr67+NXw0Hxk+FfiXwS2r3OhQ65amymvrRFeVImI8xQG4+ZNyH2Y1nGLWrNJST0R+A4m+&#10;If7T37RGveJfBukX2seL9Q1KbXoba02vJbKsoZMbuNsYMajPHAFdv+0p4C/af1zwzb+KPjPpPiK6&#10;0XQsxxahqyxbLXz3RCMpz8zCMfXFfqp+yP8AsC+Ff2R/FGu+INJ1/UPEOo6pZrYCS/ijTyIg4dwu&#10;3ruZY85/uCvcPjJ8LtM+NXwt8TeB9Yd4tP1yze1eaNQXhY8pIoPBZHCsM91FL2btqP2ivofDX/BM&#10;34vDxn+xj8QPBVzMHv8AwhDerEhJJ+yXMMksZ5/6aC4HsAtfBH7CXwZ8NfH79pDQvBni6G4n0O8t&#10;ruWWO1nMLlo4HdcMORyBX6pfs3/8E6dE/Zr1jxPd6N461nU7fxBo82j3dnd28Sx7XIKyjb/GmDj2&#10;dvWqP7Nf/BM3wt+zV8WtN8eaX4y1jWLyxhnhW0vLeJI2EsbRkkrzwGzRyt2uHMlex+a/7QfwS8U/&#10;sBftKaXqGnRx6jpdrejVfDmoahbrNDdQqwPlSqRgumdj4wejrtypH7Pfs0/tDeHf2mvhXpvjLw/I&#10;sTyDydQ05n3SWF0AC8L/AJgqcfMrKe9J+0p+zh4W/ag+G0/hHxOskAEq3NlqVsq+fZTLwHQkY5BK&#10;kHggn2I8i/ZZ/YBtP2T/ABvc674a+Imt6hZ30Hkaho95bRC3ulGSjHbgh0JJVh0yw6MapRcXpsS5&#10;KS13PrOiiitDMKKKKACiiigAqno//IIsf+uCf+girlU9H/5BFj/1wT/0EUuodC5RRRTA/Pb/AILS&#10;f8kD8Ef9jMv/AKSz1p/8EY/+TX/FH/Y43X/pFY19B/tbfspaR+1t4K0fw3rGuXug2+m6gNQSaxiR&#10;2dvLePaQ3GMOT+FWP2Tf2X9J/ZM+HOo+ENH1q8122vdVk1Vri+jRHV3hhiKALxgCEH8TUWfNc0uu&#10;Wx8c/wDBbT/kUvhT/wBf2of+i4K+jf8AgmJ/yY38Nf8AuJf+nO6roP2vf2ONE/a+0vw1Zaz4hv8A&#10;QE0OaeaNrGJHMplVAQ27pjYOnrXP+EPiR8GP2B/hZpvws1/4iwm68OWtxdrb3if6dOk08twMRoME&#10;kyFVA64FK1pNsL3jZH5nf8E8/wDlIh4Q/wCv7Wf/AEgvK57UPFA/Z4/4KHap4g8TWji10Px1c3l4&#10;iJvb7M9y7eYg4yfKkDqOM8dK6P8A4Jk2d94r/bs8LavbWrNDarqmo3mzJEET2k8QJPp5k8a59WFf&#10;pj+1L/wT0+HH7UniCLxLqVxqHhvxSsawzanpTIftUajCiaNwQxUcBhg4ABJAAGcYtx0NHJKWp8p/&#10;8FTP2qvhV8avgP4X8O+B/GNn4j1ceIYNUe3tI5f3dutrcxlnLIAp3TINpIbk8cGvWP8AgjH/AMmv&#10;+KP+xxuv/SKxqgv/AARn+GS+E5NO/wCEt8QNrL3iT/2wyxZSFUdTAsQG3DMysWOT8igYGc/TX7Jv&#10;7L+k/smfDnUfCGj61ea7bXuqyaq1xfRojq7wwxFAF4wBCD+JrRJ812Q3Hlsj2uiiitDIKKKKACii&#10;igAqnrH/ACCL7/rg/wD6CauVT1j/AJBF9/1wf/0E0PYa3LlFFFAj5b/4Kd/8mN/Er/uG/wDpzta+&#10;D/8Agkz8cPAfwV174kzeOfFGn+GYtQtrFLVr9yomKPOXC4B6bl/Ov1N/aI+Clj+0T8HfEHw91LUb&#10;jSbLWPs/mXlqitJH5VxFOMBuOTEB9Ca+Kv8Ahyn4G/6KN4h/8BIKzknzXRrFrlszyz/gph+3p4P+&#10;Mngq1+Gfw4vn1rTXvI7zVtaWJo4HEeSkEQcBm+ch2fAHyKAWycO/Z30vxl+x/wD8E7viT8XdPiOl&#10;eKvF9xYppkkyhmt7MS+TFcbGBG4m4nZcjBBjbkHB+nfhH/wSe+Cnw01q31fVV1bx1eW7rJHBrs0Z&#10;sww6EwxoocZ/hcsp7ivq7x38P/D/AMSvBOq+EfEemxaj4f1O3Nrc2bZVSnGMEYKlSAQRgggEcily&#10;tu7DmSVkfiL+zD+zxbftoX/ibxB8SPjbH4fu9MkXeNauBdX10HBZpA00y7UBHX5ueMCuJ+FvhrRP&#10;Bv7d3gbQvDWtJ4j0DTviDptrY6tG6ut3CmoRBZQyfKQQM5Xg9q/QZ/8Agi78Mjrnnp438UrpXmhv&#10;sbC3Muzunm+XjPvs/Cum8N/8Em/AHg34yaJ480PxRrFhDo+t22s2eiiJHhTyJllSEu2XK/IAWJzz&#10;U8j7F867nz3/AMFsLeRfiF8MZyhEL6Xdor9iyzISPwDL+dfX/wCw38ZvAdl+yb8KLG48YaLDftbw&#10;aMLKS+jFwb15TGlv5ed3mFmGFxyCG6c16T+0x+yv4H/as8I2eieMYruGWwlaew1PTpFjubR2AD7S&#10;yspVgF3KwIO0HggEfOHwt/4JG+Avhn8SPDni9PG/iPUJ9B1O31W1tWjt41eWCVZUVzsJKkoAQMEj&#10;OCKuzUrozunGzPzwj8U2Xwj/AOChN5r3iUyWem6J8RLi4vpFQuYolv3LuAOWAX5uM5A4zX0j/wAF&#10;Wv2nvhl8bPCHgnQPA3im38S39hfy3t0bOKTyoo2i2rmRlClif4QSRjnHGfrH9pb/AIJm/Dj9o3x5&#10;ceM5NU1Twpr94FF8+mCN4LtlUKJGjdeHwACVIBxkjOSeT17/AIJC/CW+8A6Z4e0nVNY0q/t7prq6&#10;1+UR3F5eZUqIzlVVIxnIVFHbOSM1PLLVFc0dGcb+zz/yh78Wf9gXX/8A0dPXlv8AwRR/5KV8S/8A&#10;sEW3/o5q+8vAv7Iuj+Bf2V9T+B9vr99c6RfWl7aNqskSCdVuWdmIUfLkbzj6Vzn7Iv7CPh/9kTxB&#10;4g1bRvE+pa9JrFrHayR30MaCMI5YEbe/NVyu6FzKzPy2/bq/5SA+NP8AsM2H/pPb195f8FnP+TX/&#10;AAv/ANjja/8ApFfV0Xxl/wCCYPhX4zfG/V/iVfeNNY06/wBRu4bt7G3t4miQxpGgAJ5wRGPzr2n9&#10;rL9l/Sf2s/hzp3hDWNavNCtrLVY9VW4sY0d2dIZoghDcYImJ/AUuV2Ycy0PC/wDgj9/yaXcf9jHe&#10;f+i4K+368e/ZZ/Zt0z9lf4YyeC9J1i71u0e/lv8A7Vexqj7pFRSuF4wNg/OvYa0jorGctWFFFFMQ&#10;UUUUAFFFFABRRRQAUUUUAFFFFABRRRQAUUUUAFFFFABRpX/IXvf+uEP/AKFLRRpX/IXvf+uEP/oU&#10;tZ1PhNKfxGxRRRXMdIUUUUAFFFFABRRRQAUUUUAFFFFABRRRQAUUUUAFFFFABRRRQAUUUUAFFFFA&#10;BRRRQAUUUUAFFFFABRRRQAUUUUAFFFFABRRRQAUUUUAFFFFABRRRQAUUUUAFFFFABRRRQAVz1j/q&#10;5/8Ar5n/APRr10Nc9Y/6uf8A6+Z//Rr1rT3MqmxZoooroOcKKKKACiiigAooooAKKKKACiiigAoo&#10;ooAKKKKACqeqf8eqf9d4f/Rq1cqnqn/Hqn/XeH/0atD2Gty5RRRQIKKKKACiiigAooooAKKKKACi&#10;iigAooooAKKKKACiiigCnff8fWn/APXc/wDop6uVTvv+PrT/APruf/RT1cpAFFFFMAooooAKKKKA&#10;CiiigAooooAKKKKACiiigAooooAKpxf8he5/64Rf+hSVcqnF/wAhe5/64Rf+hSUDLlFFFAgooooA&#10;KKKKACiiigAooooAKKKKAKWraJp2v2otdUsLXUrYMH8m7hWVNw6HDAjPJ/On6bpdnotlHZ6faQWN&#10;pHnZb20SxxrkknCqABkkn6mrVFABRRRQAUUUUAFFFFABRRRQAUUUUAFFFFABVOX/AJC9t/1wl/8A&#10;Qo6uVTl/5C9t/wBcJf8A0KOkwLlFFFMAooooAKKKKACiiigAooooAKKKKACiiigAooooAKKKKACi&#10;iigAooooAKKKKACiiigAooooAKKKKACiiigAooooAKKKKACiiigAooooAKKKKACiiigAooooAKKK&#10;KACiiigAooooAKKKKACiiigAooooAKKKKACiiigAooooAKKKKACiiigAooooAKKKKACiiigAoooo&#10;AKKKKACiiigAooooAKKKKACiiigAooooAKKKKACiiigAooooAKKKKACiiigCnY/8fWof9dx/6KSr&#10;lU7H/j61D/ruP/RSVcoGwooooEFFFFABRRRQAUUUUAFFFFABRRRQAUUUUAFFFFABVPR/+QRY/wDX&#10;BP8A0EVcqno//IIsf+uCf+gil1DoXKKKKYBRRRQAV88/HP8AYN+Ef7RHjQ+K/GGl6hNrjQJbNcWe&#10;oyQho0GFBUHbxk8gZ5r6Goo33BNrY8s+BX7Mfw3/AGb9Mu7PwF4ci0mS82m7vZJHnubjHQPK5LbR&#10;zhRhQSSBkmvU6KKACiiigAooooAKKKKACiiigAqnrH/IIvv+uD/+gmrlU9Y/5BF9/wBcH/8AQTQ9&#10;hrcuUUUUCCiiigAooooAKKKKACiiigAooooAKKKKACiiigAooooAKKKKACiiigAooooAKKKKACii&#10;igAooooAKKKKACiiigAooooAKNK/5C97/wBcIf8A0KWijSv+Qve/9cIf/QpazqfCaU/iNiiiiuY6&#10;QooooAKKKKACiiigAooooAKKKKACiiigAooooAKKKKACiiigAooooAKKKKACiiigAooooAzNUvbq&#10;G8toLZoU8xJHZpYy/wB0oABhh/e/Sq/2rU/+fi0/8Bm/+OU/Vf8AkL2X/XCb/wBCioreEU1dmE5N&#10;OyGfatT/AOfi0/8AAZv/AI5R9q1P/n4tP/AZv/jlZWseMtA8PXS22q65pumXDIJFhvLuOJypJAYB&#10;iDjIIz7GqUfxM8ISyKieK9Ed2OFVdRhJJPQAbqvkiRzyOi+1an/z8Wn/AIDN/wDHKPtWp/8APxaf&#10;+Azf/HKWORZo1dGV0YblZTkEHoQadRyRDnkM+1an/wA/Fp/4DN/8co+1an/z8Wn/AIDN/wDHKfRR&#10;yRDnkM+1an/z8Wn/AIDN/wDHKPtWp/8APxaf+Azf/HKfRRyRDnkM+1an/wA/Fp/4DN/8co+1an/z&#10;8Wn/AIDN/wDHKfRRyRDnkM+1an/z8Wn/AIDN/wDHKPtWp/8APxaf+Azf/HKfRRyRDnkM+1an/wA/&#10;Fp/4DN/8co+1an/z8Wn/AIDN/wDHKfRRyRDnkM+1an/z8Wn/AIDN/wDHKPtWp/8APxaf+Azf/HKf&#10;RRyRDnkM+1an/wA/Fp/4DN/8co+1an/z8Wn/AIDN/wDHKfRRyRDnkM+1an/z8Wn/AIDN/wDHKPtW&#10;p/8APxaf+Azf/HKfRRyRDnkM+1an/wA/Fp/4DN/8cqtpNjfXFq8i3dum6eYkG3Y8+a2f4/WrlTeH&#10;/wDkGn/rvP8A+jXrOS5di4vm0ZD/AGVf/wDP7bf+Arf/AByj+yr/AP5/bb/wFb/45WxVHV9c03w/&#10;ai61TULXTbYsEE15MsSbj0G5iBng8e1RzS7mvLHsVf7Kv/8An9tv/AVv/jlH9lX/APz+23/gK3/x&#10;ytiijml3Dlj2Mf8Asq//AOf22/8AAVv/AI5R/ZV//wA/tt/4Ct/8crYrP1fxFpXh9YW1TU7PTVmb&#10;ZEby4SIO3ou4jJ9hRzS7hyx7Ff8Asq//AOf22/8AAVv/AI5R/ZV//wA/tt/4Ct/8crYqjq2uaboF&#10;t9o1TULXTbfOPNu5liT82IHcUc0u4csexV/sq/8A+f22/wDAVv8A45R/ZV//AM/tt/4Ct/8AHKu6&#10;Xq1jrdml3p15b39q+Qs9rKsiHHXDKSKt0c0u4csexj/2Vf8A/P7bf+Arf/HKP7Kv/wDn9tv/AAFb&#10;/wCOVsUUc0u4csexj/2Vf/8AP7bf+Arf/HKP7Kv/APn9tv8AwFb/AOOVsUUc0u4csexj/wBlX/8A&#10;z+23/gK3/wAco/sq/wD+f22/8BW/+OVsUUc0u4csexj/ANlX/wDz+23/AICt/wDHKp6ppt6lqha7&#10;t2HnwjAtmHJlUA/f9a6SqGtf8ecf/Xzb/wDo5KXM+4cq7Fb+yr//AJ/bb/wFb/45R/ZV/wD8/tt/&#10;4Ct/8crYop80u4csexj/ANlX/wDz+23/AICt/wDHKP7Kv/8An9tv/AVv/jlLY+MNB1LUm06z1vTr&#10;rUFyWtILuN5RjrlAc8fStejml3Dlj2Mf+yr/AP5/bb/wFb/45R/ZV/8A8/tt/wCArf8AxytisHU/&#10;H3hnRb6Sy1DxHpNheR43291fRRyJkAjKswIyCD9CKOaXcOWPYm/sq/8A+f22/wDAVv8A45R/ZV//&#10;AM/tt/4Ct/8AHKor8UPBsjBV8W6GzMcBRqUJJP8A31XTUc0u4csexj/2Vf8A/P7bf+Arf/HKP7Kv&#10;/wDn9tv/AAFb/wCOVah1zTbnVbjTItQtZdSt1DzWaTKZolIBBZAcgEMOSO49avUc0u4csexj/wBl&#10;X/8Az+23/gK3/wAco/sq/wD+f22/8BW/+OVsUUc0u4csexj/ANlX/wDz+23/AICt/wDHKP7Kv/8A&#10;n9tv/AVv/jlbFFHNLuHLHsY/9lX/APz+23/gK3/xyj+yr/8A5/bb/wABW/8AjlbFFHNLuHLHsY/9&#10;lX//AD+23/gK3/xyj+yr/wD5/bb/AMBW/wDjlbFFHNLuHLHsc3faberdaeDd25LTkKRbMMHynOT8&#10;/PAP51c/sq//AOf22/8AAVv/AI5VnUv+PzS/+vlv/RMlX6XM+4cq7GP/AGVf/wDP7bf+Arf/AByj&#10;+yr/AP5/bb/wFb/45WleXtvp9tJc3U8dtbxjLzTOERR7k8CqWi+J9H8SLI2k6tY6osZw5srlJgv1&#10;2k4p80u4csexF/ZV/wD8/tt/4Ct/8co/sq//AOf22/8AAVv/AI5WxUF5fW+m2kt1dzxWttCpeSaZ&#10;wiIo6kseAPrRzS7hyx7Gd/ZV/wD8/tt/4Ct/8co/sq//AOf22/8AAVv/AI5Wf/wtLwZ/0N2g/wDg&#10;zh/+Kqzp/wAQPC+r3kVnY+JNIvbuU4jgt7+KSRzjOAobJ4FHNLuHLHsT/wBlX/8Az+23/gK3/wAc&#10;o/sq/wD+f22/8BW/+OVc1TWLDQrQ3WpX1tp9qDtM11KsSAntuYgUul6xYa5Zrd6be2+oWrEgT2sq&#10;yoSOoDKSKOaXcOWPYpf2Vf8A/P7bf+Arf/HKP7Kv/wDn9tv/AAFb/wCOVsUUc0u4csexj/2Vf/8A&#10;P7bf+Arf/HKP7Kv/APn9tv8AwFb/AOOVsUUc0u4csexj/wBlX/8Az+23/gK3/wAco/sq/wD+f22/&#10;8BW/+OVsUUc0u4csexj/ANlX/wDz+23/AICt/wDHKP7Kv/8An9tv/AVv/jlbFFHNLuHLHsY/9lX/&#10;APz+23/gK3/xyqcWm3v9r3Ki7t9wgiJb7M2CC0mBjf7H866SqEP/ACHLz/r2h/8AQpaXM+4cq7Fb&#10;+yr/AP5/bb/wFb/45R/ZV/8A8/tt/wCArf8AxytiufvviF4V0u8ltL3xNo9pdRNtkgnv4kdD6FS2&#10;QafNLuHLHsWP7Kv/APn9tv8AwFb/AOOUf2Vf/wDP7bf+Arf/AByqdv8AErwhdTxww+KtEmmkYIkc&#10;eowszMTgAANySa6KSRIY2kkZURQWZmOAAOpJo5pdw5Y9jJ/sq/8A+f22/wDAVv8A45R/ZV//AM/t&#10;t/4Ct/8AHKfpHirRfEE0sOl6xYalLDzJHZ3SSsnOOQpOOfWtWjml3Dlj2Mf+yr//AJ/bb/wFb/45&#10;R/ZV/wD8/tt/4Ct/8cqaz8TaPqWpT6faarY3V/B/rbWG5R5Y/wDeUHI/EVpUc0u4csexj/2Vf/8A&#10;P7bf+Arf/HKP7Kv/APn9tv8AwFb/AOOVasNc03Vbm7t7LULW8uLN/LuYreZXeBskbXAOVPB4Poav&#10;Uc0u4csexj/2Vf8A/P7bf+Arf/HKP7Kv/wDn9tv/AAFb/wCOVsUUc0u4csexj/2Vf/8AP7bf+Arf&#10;/HKP7Kv/APn9tv8AwFb/AOOVsUUc0u4csexj/wBlX/8Az+23/gK3/wAco/sq/wD+f22/8BW/+OVs&#10;UUc0u4csexj/ANlX/wDz+23/AICt/wDHKP7Kv/8An9tv/AVv/jlbFFHNLuHLHsY/9lX/APz+23/g&#10;K3/xyj+yr/8A5/bb/wABW/8AjlbFFHNLuHLHsY/9lX//AD+23/gK3/xyj+yr/wD5/bb/AMBW/wDj&#10;lbFFHNLuHLHsY/8AZV//AM/tt/4Ct/8AHKP7Kv8A/n9tv/AVv/jlbFFHNLuHLHsY/wDZV/8A8/tt&#10;/wCArf8Axyj+yr//AJ/bb/wFb/45WxRRzS7hyx7GP/ZV/wD8/tt/4Ct/8cqnLpt7/a9spu7fcYJS&#10;G+zNgANHkY3+4/KukqhN/wAhyz/69pv/AEKKlzPuHKuxW/sq/wD+f22/8BW/+OUf2Vf/APP7bf8A&#10;gK3/AMcrYop80u4csexj/wBlX/8Az+23/gK3/wAco/sq/wD+f22/8BW/+OUTeMNBtb42U2t6bFeB&#10;tpt3u4xJn02k5zWxUqpfZkpQlsY/9lX/APz+23/gK3/xyj+yr/8A5/bb/wABW/8AjlbFFVzS7lcs&#10;exj/ANlX/wDz+23/AICt/wDHKP7Kv/8An9tv/AVv/jlbFFHNLuHLHsY/9lX/APz+23/gK3/xyj+y&#10;r/8A5/bb/wABW/8AjlbFU9Y1ez8P6RfapqNwtpp9jA9zcXEn3Y40Us7H2ABP4UnNpXbE4xSuyn/Z&#10;V/8A8/tt/wCArf8Axyj+yr//AJ/bb/wFb/45R4T8XaP468P2uuaBfxappN1v8i7hzsfa7I2Mjsys&#10;PwrYpRqcyTi7piioSSlHVMx/7Kv/APn9tv8AwFb/AOOUf2Vf/wDP7bf+Arf/ABytiiq5pdyuWPYx&#10;/wCyr/8A5/bb/wABW/8AjlH9lX//AD+23/gK3/xytiijml3Dlj2Mf+yr/wD5/bb/AMBW/wDjlH9l&#10;X/8Az+23/gK3/wAcqh48+Jnhf4Y2Fte+KdZt9FtLiXyYpbnOHfBO0YB5wCa6eoVW7cU9UQvZyk4p&#10;q63Mf+yr/wD5/bb/AMBW/wDjlH9lX/8Az+23/gK3/wAcrRvr2DTbK4u7mQQ21vG0ssjdFVRkk/QA&#10;1i+B/iB4e+JGjNq3hnVYNY05ZWgNxb52iRQCV5A5AYfnR7W0lFvUH7NSUG1d9Cz/AGVf/wDP7bf+&#10;Arf/AByj+yr/AP5/bb/wFb/45WxRV80u5fLHsY/9lX//AD+23/gK3/xyj+yr/wD5/bb/AMBW/wDj&#10;lbFFHNLuHLHsY/8AZV//AM/tt/4Ct/8AHKP7Kv8A/n9tv/AVv/jlbFFHNLuHLHsY/wDZV/8A8/tt&#10;/wCArf8Axyj+yr//AJ/bb/wFb/45WxRRzS7hyx7GP/ZV/wD8/tt/4Ct/8co/sq//AOf22/8AAVv/&#10;AI5WxRRzS7hyx7GP/ZV//wA/tt/4Ct/8co/sq/8A+f22/wDAVv8A45WxRRzS7hyx7GP/AGVf/wDP&#10;7bf+Arf/AByj+yr/AP5/bb/wFb/45WxRRzS7hyx7GP8A2Vf/APP7bf8AgK3/AMco/sq//wCf22/8&#10;BW/+OVsUUc0u4csexj/2Vf8A/P7bf+Arf/HKP7Kv/wDn9tv/AAFb/wCOVsUUc0u4csexj/2Vf/8A&#10;P7bf+Arf/HKP7Kv/APn9tv8AwFb/AOOVsUUc0u4csexj/wBlX/8Az+23/gK3/wAco/sq/wD+f22/&#10;8BW/+OVsUUc0u4csexj/ANlX/wDz+23/AICt/wDHKP7Kv/8An9tv/AVv/jlbFFHNLuHLHsY/9lX/&#10;APz+23/gK3/xyj+yr/8A5/bb/wABW/8AjlbFFHNLuHLHsY/9lX//AD+23/gK3/xyj+yr/wD5/bb/&#10;AMBW/wDjlbFFHNLuHLHsY/8AZV//AM/tt/4Ct/8AHKP7Kv8A/n9tv/AVv/jlbFFHNLuHLHsY/wDZ&#10;V/8A8/tt/wCArf8Axyj+yr//AJ/bb/wFb/45WxRRzS7hyx7GP/ZV/wD8/tt/4Ct/8co/sq//AOf2&#10;2/8AAVv/AI5WxRRzS7hyx7GP/ZV//wA/tt/4Ct/8co/sq/8A+f22/wDAVv8A45WxRRzS7hyx7GP/&#10;AGVf/wDP7bf+Arf/AByj+yr/AP5/bb/wFb/45WxRRzS7hyx7GP8A2Vf/APP7bf8AgK3/AMco/sq/&#10;/wCf22/8BW/+OVsUUc0u4csexj/2Vf8A/P7bf+Arf/HKP7Kv/wDn9tv/AAFb/wCOVsUUc0u4csex&#10;j/2Vf/8AP7bf+Arf/HKP7Kv/APn9tv8AwFb/AOOVsUUc0u4csexj/wBlX/8Az+23/gK3/wAco/sq&#10;/wD+f22/8BW/+OVsUUc0u4csexj/ANlX/wDz+23/AICt/wDHKP7Kv/8An9tv/AVv/jlbFFHNLuHL&#10;HsY/9lX/APz+23/gK3/xyj+yr/8A5/bb/wABW/8AjlbFFHNLuHLHsY/9lX//AD+23/gK3/xyj+yr&#10;/wD5/bb/AMBW/wDjlbFFHNLuHLHsY/8AZV//AM/tt/4Ct/8AHKP7Kv8A/n9tv/AVv/jlbFFHNLuH&#10;LHsY/wDZV/8A8/tt/wCArf8Axyj+yr//AJ/bb/wFb/45WxRRzS7hyx7GP/ZV/wD8/tt/4Ct/8co/&#10;sq//AOf22/8AAVv/AI5WxRRzS7hyx7GP/ZV//wA/tt/4Ct/8co/sq/8A+f22/wDAVv8A45WxRRzS&#10;7hyx7GP/AGVf/wDP7bf+Arf/AByj+yr/AP5/bb/wFb/45WxRRzS7hyx7GP8A2Vf/APP7bf8AgK3/&#10;AMco/sq//wCf22/8BW/+OVsUUc0u4csexj/2Vf8A/P7bf+Arf/HKP7Kv/wDn9tv/AAFb/wCOVsUU&#10;c0u4csexj/2Vf/8AP7bf+Arf/HKP7Kv/APn9tv8AwFb/AOOVsUUc0u4csexj/wBlX/8Az+23/gK3&#10;/wAco/sq/wD+f22/8BW/+OVsUUc0u4csexj/ANlX/wDz+23/AICt/wDHKP7Kv/8An9tv/AVv/jlb&#10;FFHNLuHLHsY/9lX/APz+23/gK3/xyj+yr/8A5/bb/wABW/8AjlbFFHNLuHLHsY/9lX//AD+23/gK&#10;3/xyj+yr/wD5/bb/AMBW/wDjlbFFHNLuHLHsY/8AZV//AM/tt/4Ct/8AHKP7Kv8A/n9tv/AVv/jl&#10;bFFHNLuHLHsc3Y6betdagBd24KzgMTbMcnykOR8/HBH5Vc/sq/8A+f22/wDAVv8A45VnTf8Aj81T&#10;/r5X/wBEx1fpcz7hyrsY/wDZV/8A8/tt/wCArf8Axyj+yr//AJ/bb/wFb/45WxRT5pdw5Y9jH/sq&#10;/wD+f22/8BW/+OUf2Vf/APP7bf8AgK3/AMcq1da5ptlqVtp9xqFrBf3QJgtZZlWWXHXapOW/AVeo&#10;5pdw5Y9jH/sq/wD+f22/8BW/+OUf2Vf/APP7bf8AgK3/AMcqafxNo9rq0WlzarYw6nL/AKuykuEW&#10;Z+/CE7j+VaVHNLuHLHsY/wDZV/8A8/tt/wCArf8Axyj+yr//AJ/bb/wFb/45Vr+3NN/tb+yv7Qtf&#10;7U8vzfsXnL52z+9szux74q9RzS7hyx7GP/ZV/wD8/tt/4Ct/8co/sq//AOf22/8AAVv/AI5WxRRz&#10;S7hyx7GP/ZV//wA/tt/4Ct/8co/sq/8A+f22/wDAVv8A45WxRRzS7hyx7GP/AGVf/wDP7bf+Arf/&#10;AByj+yr/AP5/bb/wFb/45WxRRzS7hyx7GP8A2Vf/APP7bf8AgK3/AMco/sq//wCf22/8BW/+OVsU&#10;Uc0u4csexj/2Vf8A/P7bf+Arf/HKp6Ppt7JpFiyXduqtBGQrWzEgbRxneM10lUNB/wCQHp3/AF7R&#10;/wDoIpcz7hyrsVv7Kv8A/n9tv/AVv/jlH9lX/wDz+23/AICt/wDHK2Ko6vrmm+H7UXWqaha6bbFg&#10;gmvJliTceg3MQM8Hj2p80u4csexV/sq//wCf22/8BW/+OUf2Vf8A/P7bf+Arf/HK2KZLMkETyyus&#10;caAszscBQOSSewo5pdw5Y9jK/sq//wCf22/8BW/+OUf2Vf8A/P7bf+Arf/HKuaXrFhrlmt5pt7b6&#10;haMSFntZVljJBwQGUkcGrlHNLuHLHsY/9lX/APz+23/gK3/xyj+yr/8A5/bb/wABW/8AjlbFVtQ1&#10;K00izlvL+6hsrSIZkuLiQRxoM45YnA5Io5pdw5Y9ih/ZV/8A8/tt/wCArf8Axyj+yr//AJ/bb/wF&#10;b/45Wna3UN9aw3NtNHcW8yLJFNEwZHUjIZSOCCDkEVLRzS7hyx7GP/ZV/wD8/tt/4Ct/8co/sq//&#10;AOf22/8AAVv/AI5Vi+8RaVpuoWtjeanZ2t9dHFvbT3CJJMc4+RSctz6VoUc0u4csexj/ANlX/wDz&#10;+23/AICt/wDHKP7Kv/8An9tv/AVv/jlbFFHNLuHLHsY/9lX/APz+23/gK3/xyj+yr/8A5/bb/wAB&#10;W/8AjlbFFHNLuHLHsY/9lX//AD+23/gK3/xyqesabex6RfM93bsqwSEqtswJG08Z3nFdJVDXv+QH&#10;qP8A17Sf+gmlzPuHKuxW/sq//wCf22/8BW/+OUf2Vf8A/P7bf+Arf/HK2KKfNLuHLHsY/wDZV/8A&#10;8/tt/wCArf8Axyj+yr//AJ/bb/wFb/45S2PjDQdS1JtOs9b0661BclrSC7jeUY65QHPH0rXo5pdw&#10;5Y9jH/sq/wD+f22/8BW/+OUf2Vf/APP7bf8AgK3/AMcq3q2tafoNmbvU762061DBTPdzLEmT0G5i&#10;BmraOsiK6MGVhkMpyCPWjml3Dlj2Mn+yr/8A5/bb/wABW/8AjlH9lX//AD+23/gK3/xytiuT+H/x&#10;Y8IfFSPVZPCWv2evx6VdtY3r2bFlgnX70bHH3h7etHNLuHLHsan9lX//AD+23/gK3/xyj+yr/wD5&#10;/bb/AMBW/wDjlS6t4o0bQZoYdT1ax06Wf/VR3dykTSc4+UMRnn0rSVgygg5B5BFHNLuHLHsZH9lX&#10;/wDz+23/AICt/wDHKP7Kv/8An9tv/AVv/jlQ6n4+8M6LfSWWoeI9JsLyPG+3ur6KORMgEZVmBGQQ&#10;foRVdfih4NkYKvi3Q2ZjgKNShJJ/76o5pdw5Y9i9/ZV//wA/tt/4Ct/8co/sq/8A+f22/wDAVv8A&#10;45WxXJzfFjwhb/EiDwBJr9mvjOe0+3R6LuJnMA3fvMY4X5W6+lHNLuHLHsan9lX/APz+23/gK3/x&#10;yj+yr/8A5/bb/wABW/8AjlWNY8QaX4dgWbVdSs9MhY4WS8nSJSfQFiKsWOoWuqWcV3ZXMN3ayjdH&#10;PA4dHHqGHBFHNLuHLHsZ/wDZV/8A8/tt/wCArf8Axyj+yr//AJ/bb/wFb/45Ws7rGjO7BVUZLMcA&#10;D1rO0jxNo/iB5k0vVrHUmhOJFs7lJSn+9tJx+NHNLuHLHsRf2Vf/APP7bf8AgK3/AMco/sq//wCf&#10;22/8BW/+OVsVkN4w0GPVl0ptb05dUZtgsjdxiYt6BM7s/hRzS7hyx7Cf2Vf/APP7bf8AgK3/AMco&#10;/sq//wCf22/8BW/+OVsUUc0u4csexj/2Vf8A/P7bf+Arf/HKP7Kv/wDn9tv/AAFb/wCOVYsfEWla&#10;lqF1Y2ep2d1fWpxcW0FwjyQnOPnUHK8+taFHNLuHLHsY/wDZV/8A8/tt/wCArf8Axyj+yr//AJ/b&#10;b/wFb/45WxRRzS7hyx7GP/ZV/wD8/tt/4Ct/8co/sq//AOf22/8AAVv/AI5WxRRzS7hyx7GP/ZV/&#10;/wA/tt/4Ct/8co/sq/8A+f22/wDAVv8A45WxRRzS7hyx7GP/AGVf/wDP7bf+Arf/AByj+yr/AP5/&#10;bb/wFb/45WxRRzS7hyx7GP8A2Vf/APP7bf8AgK3/AMco/sq//wCf22/8BW/+OVsUUc0u4csexj/2&#10;Vf8A/P7bf+Arf/HKP7Kv/wDn9tv/AAFb/wCOVsUUc0u4csexj/2Vf/8AP7bf+Arf/HKNKt5rbV71&#10;ZpUlYwQkNHGUGN0vGCxrYqhD/wAhy8/69of/AEKWk5N7gopbF+iiipKCiiigAooooAKKKKACiiig&#10;AooooAKKKKACiiigAooooAKKKKACiiigAooooAKKKKACiiigDH1X/kL2X/XCb/0KKijVf+QvZf8A&#10;XCb/ANCiorpp/Cc1T4j8Zf8Ags5/ydB4X/7E61/9Lb6uH1D/AIJt+Lof2YYfjRaeKtHutPbRE1+X&#10;SZIpY5ktzH5jKHwVZwO3AODzXcf8FnP+ToPC/wD2J1r/AOlt9UOjfs1/tg/FH9m/Q7fS/ET6r8Or&#10;zSYJ7Dw/DrMcLTWuwGOIoQuRjHyM2MgdSBWb1kzVbI7P/gjb8XPFs3xP8SfD2bULq/8ACH9iSanF&#10;aTSF47KeOeJA0eT8gcTMGVepCntX3P8AGf8Ab3+C3wG8YX3hTxV4muI/EtisbXOm2em3EzxeYiyJ&#10;lwnl5KOrY3ZwecV8Bf8ABKf9pLw38MfiH/wq/WPB1tputeJ7j7MvieN5BcvOm4x21wjkhVyWVfL2&#10;/Nt3KxJYe7/tXeN/2Nvh58a/EWu/ELw/ceP/AIj3nkrqFjp5kuhbmOBIURkaWOBG2RrkElxjPGaq&#10;LtHRkSV5ao9m8D/8FMv2e/HWrQ6bH40bRLqZtkba3ZS2sJPHWUr5ajnqzDpX0prniTSfDOg3Wt6v&#10;qdppmjWsJuJ9Qu51jgijAzvZ2OAPfNfz4/tT/ED4M/ETxBpOofCDwFqPgKFY5V1K3vJw0VwxKGNo&#10;4w7iMj94CAQD8vAOc/W/7QMPjjxp/wAEpfg5f6e17qWmWMqtrnk7mYWsTTxQNJjrGhWMHOQDsPbN&#10;NTeonBaH1lrn/BU79nfRdWexTxVfakqNta6sdJuHhz3wzKCwHqAQe2a9y+C/7Qnw/wD2hdDudV8A&#10;eIodftbRljuVWKSGW3ZgSqvHIqsucHHGDg4zX4ufsu/HD9nbwF4Nn0T4tfBu58WapNcM76/ZziaQ&#10;xH7qCJ5IxHt55RsnOT0r60XxR8KPgd+xf8aviD+zfr18YNeksrCTT7yVvtGhzO/kHG/94D5czsrM&#10;W+ZQQxxwKT6g4I+pfix/wUK+Bfwc8QXGhaz4xW+1m2cx3Fno9rJeGBgcFXdBsDA5BXdkY5FdD8C/&#10;2zvhF+0XqL6X4L8VR3OtohlOk30ElrclRySiyACQADJ2Fsd8V+LH7L3xQ+DHwxm1q++Knw3vviLq&#10;FwUSxjFyq21snJdihI3Oxxyc4A4xk1zniP4reHvDP7QsHxB+E2i33hDR7HULfUtO0m6ui727ptMk&#10;e8EkxswcYJPyttORU+0e5Xs1sf0cUUUVuYBRRRQAUUUUAFFFFABRRRQAVN4f/wCQaf8ArvP/AOjX&#10;qGpvD/8AyDT/ANd5/wD0a9Y1Nka09zSr8ev+Co3hf9oHRfAGhX3xP8e+H9c8IXGt+VY6LoFo0Hlz&#10;eTKySykxguQgYcscFjgc1+wtfnZ/wWz/AOTf/A3/AGM6/wDpJPWB0H6J0UUUAch8Wfit4Z+CXw/1&#10;fxl4u1BdN0PTIvMlkPLyN0WONf4nY4VV7k/jX44/tg3XxN+MS/D745ePhJoGg+IdeSx8J+Em3Zs9&#10;PU7/ALRID0eXCHdjLAZ4XYK9p/a2+K9z4j/bQn0/4oeBfGPjH4U+BZIpNG8OeHdKM1pqN40KO090&#10;7FQ4BcrtGRhdvALh/Of+Cgn7Zmn/ALQGg/Dy0tPh54x8J/2Lrf20t4gsFgS4GwDy4sMct7UAfp3+&#10;1j8frb9mf4D+JvHcsMd3fWcSwadaSE7Z7uQ7IlOP4QTubBztRsc18p/A/wD4J72/7QvhXTvih+0h&#10;r2ueNvGHiO3W/h0r7e9va6ZbygPHEqpgq20glVKqudu0kFj5f/wUo/aAX9oD9jbwf4gsvDuu+ErO&#10;Txt9lk03xBbiC4dorOYh9oJ+X94cc8kH0Fe5ax/wTX8VeLtNOoeIf2j/AB7P4x2Ziu7GT7Np1q4A&#10;2rFaq42IuBwjr0zxQB9WfBP4IeE/2fPA0fhDwXZzWOhR3EtzHbz3DzsryHLfM5LYz6mu9r4Z/wCC&#10;cv7QHj3xD4o+JPwU+KOqNr/ivwDdNFDrEzl57qFZWhkEjnmTawQq7fMRJ8x4Ffc1ABRRRQAUUUUA&#10;FFFFABVDWv8Ajzj/AOvm3/8ARyVfqhrX/HnH/wBfNv8A+jkoAv14h+1X+zXJ+1F4V0HwtP4v1Twn&#10;oMGo/a9VGkOVmvofJkQQZJ2gbnVsurj5fu9x7fRQB+dn7RX/AAS3+EfgX4F+J/E/gR9Y8M+LfC+m&#10;T6za6tJqkj+a1tG0pWTcQqbgh+ZNm04PQEH33/gnb8ZPEHxy/ZT8La/4pum1DXreS4025vpDl7ry&#10;ZCqSOe7lNgYnlmBPevJ/+Ch37Q+oeJvJ/Zr+Fcf9v/EjxltstUW1O5dMs3wXWVhwjOmd2fuRb2ON&#10;ymvqD9mn4H2P7OfwR8LfD+xuPtg0m3P2i7wR9ouJHaSaQA9AXdsDsMDtQB6dX5VeJPgN4M/aK/4K&#10;3/Ffwr4606XU9Fj0O1vVhhuZLdhKlhpyqd0bA9HbjOOa/VWvj34yf8E2fDXxk+OHib4nzfELxd4Z&#10;1nXEt45IvD88VusaRW8UO3eVLMGEKsRnr+FAFqx/4JW/s5afeW91B4QvkngkWWNv7auzhlOQceZ6&#10;ivb/AI9aP8Udc8GW9t8JNf0Pw34l+2K097r9s08P2by5Ayoqq3z7zEQSMYVvWvgDxqnxO/4JofG7&#10;4ezr8Sdc+Inwi8WX32G80/XpWmktSGQSbQxYK4WQSK0e3dsZWGACf1IoA/MX/gntpvjDR/8AgoB8&#10;dbHx/r0Xifxhb6T5eo6tAu2O4kE9uAUG1dqhdqgBQAFAAwK/Tqvzw/ZL/wCUon7Sf/Xkf/R1tX6H&#10;0AFFFFABRRRQAUUUUAFFFFAFDUv+PzS/+vlv/RMlX6oal/x+aX/18t/6Jkq/QB8tftAfsF6D+098&#10;YoPFXjzxVrk3hey0+G1s/CunXBhg85WkaSaRju+8HUYQKfk5Y9B8g/t3/sn+D/2H/CvhX4t/BfWd&#10;X8EeJ7bWorBbYag8yTq0ckhI8zLHHlAMhJRlJBX1/U7xZpt/rPhbWdP0vUDpOp3VlNBa6gq7jbTM&#10;hVJQO+1iGx7V+Xfxy+DfxE/ZU8YeGfjL8adSg/aS8IaTfQwMuoz3FvPoruw2zQ2xkMDAkDhgQWWP&#10;O37wAP1A8F6pfa54P0LUdTtfsOpXlhBcXVqRjyZXjVnTHsxI/CovHngnSfiT4M1rwrr0DXWi6xaS&#10;WV5CkjRs8TqVZQykEZB6g5qz4T8Tad428L6P4i0if7VpOr2cN/Zz4x5kMqCSNse6sD+NatAHyD/w&#10;6h/Zt/6E6/8A/B3ef/HK+Xv2cvgH4Jv/APgpfdJ8INLk0rwH8L4JBqt7JdS3Qu75o5YSitIx2/PI&#10;ygDgi2c9xX27+3R+0ZF+zP8As7+IPEdvOkfiS+X+zNDjJG43coIEgHcRqGkP+4B3rF/4J5/s6yfs&#10;8/s76VDq0LL4w8Rt/bWuSTZMqzSKCkLE85jTapGfvmQ96AOa8Zf8E1/BXxi+L3ibx38T/EWv+LBq&#10;F20mnaHHevb2en25VQIwQS5OV3fKyLzjacZPzV8R/hjH/wAE6f2yfg9cfC3WNQt/B3j++XTtT8NX&#10;d2Zo9onhikzk5YYuFZGbLKyN8xBIr9RPEniTSvB+gahrmuahb6VpGnwtcXV7dSBIoY1GWZmPQAV+&#10;dPwhsdY/4KFftj2XxourK4034O/Dq4EPhsXCFG1G6jfekgB7+Zslf+6EiTk5IAP0oooooAKKKKAC&#10;iiigAooooAKoQ/8AIcvP+vaH/wBClq/VCH/kOXn/AF7Q/wDoUtAF+vyi8C/s3+A/2lv+CkX7Qeie&#10;P9Lm1XTtPQ3tvHDdy25WXfAmSY2BPyseDxzX6u18X/EX/gmL4Z+Inxc8WfEH/hZHjLw5qviK5+0T&#10;xaDcRWyIuFGzOwswyueTQB0nhn/gmF+z34R8R6Vrul+E76DUtLu4r21lbWbtwksbh0YqZMHDKODx&#10;Xhn7a2sah8ev25/hj+zprmu6h4c+Gl/ZC/1GKxnELalMUuJFVm6MpMCRKCDhmYgE4xh2eqfE7/gn&#10;l+1V8OPBer/EPVviN8KfH1yljCmtO0s1pIZEhJXczFDG00LHYQHViNuQDXS/8FCNF0D9pL9oLwB8&#10;FPCWjBvi3Cq6hL4xS4aFdBsRmUq4UZlJC71XK7SybTmQ0AZn7aX7Cvwy/Zw+BepfFb4TNqnw58Y+&#10;E5La4t72z1e5f7TvnjiKsZZGKsfMyNhAJGCMHjrP2q/2mPGlv/wTM8M+OobiTRvFnjCy020ur2z/&#10;AHLx+eheaSPH3PMWNsY5Ak4wQDXiH7Unwy/aG+DPhfw9D8X9dufjr8BNC1GO71GLTrgWV5MikLEt&#10;7IUaUqGIP35BlsF1O0r9f/HX4b6H+3l+xLZ2vw8uLeyttRtbbU/DwuE8qKCWAlfs8gXITAEkJxkK&#10;eRkDkA+bf2rP2MfA/wCzT+yTo3xS+G8N54c+I3g5tNvT4ktr2Xz7t5pYoZGdWcry8wbAHAG37pIr&#10;6z+Mn7VMXwx/Y5svixsjfW9b0Syl0ayCk/aNQvIFaFFU8sFLFyvXbG1fNXxasf2mP2rPhDoHwQ1T&#10;4OHwF5ktnF4j8X3+qwTWRityp3xRoctudFfarMeNvQlhsyWumfHX9rDTtLjdrj4Lfs5aYrXEv34r&#10;zV4ogFXrhjCIRkdmgcHiSgD6I/Yf+Atz8BfgTp1rrm+fxv4glbXvEl3Od00l9PhmR26kxrtQ84LK&#10;7fxGvoCvzj+D99+0n+2T8OfEfxh0L4wSfDmB7u6j8M+ErDSIp7Z0h4VZpG5bc4KFir8gtjGEH0v+&#10;wl+0leftSfs9aX4t1aG3h8Q2tzLpWqrajEbXEQVt4X+HfHJG5XsWIHGKAPoWiiigAooooAKKKKAC&#10;iiigAooooAKKKKACiiigAooooAKoTf8AIcs/+vab/wBCiq/VCb/kOWf/AF7Tf+hRUAX6+MvjB418&#10;YftH/Hu5+D3grWZvD3hjSEP9vapakh5NpAlBIIJALCMJkbm3Fjjp9m18VfsIsq/Gf44rf4Otf2gp&#10;J5zj7Tc+d1/2vL6814+PbqTo4a9lNu/ole3zPAzRyqVKGEvaNRu9tNEr2+Z3cf8AwTx+Ei6WLaSH&#10;WZbnbg3zagRKT/ewF2Z/4DXQfs+/s/8AiH4D+LtatF8WXniHwPc2q/YLS9lbfaTBxkFM7eV/iUDO&#10;OQMCtD48/FD4neAta0y28CfD7/hMbOe3aS5uMuPJkDYC8HuOa8o8H/theL/Fmg/Fm21rwza+G9Z8&#10;J6JcXKRwu7SJcjKBXDHHytgn6Vyy+oYWukocsl2TSel99noccv7LweJSjTcJxvZpNJ6Xavs9D1v4&#10;m/td/DH4U61Jo+sa61zq0J2z2emwNcNCfRyPlVv9knI9K6b4UfHjwR8arWeTwnrcd9PbjM9nIjRX&#10;EQzjJjYAlf8AaGR2zmvFf2DfhXoC/Bi08Z3+nW2qeIfEFzczTaheRCWZUSZ4ggZgcAmNmOOpbnOB&#10;jkf2hvD+nfAv9qb4SeMPDFpDo6+ILs2OpWtigjSZRLEkrbBhcslwPYlATzkmli8VClHF1Lckraa3&#10;SezvfXfsUsdjKdCGOq8vs5W0V7pSaSd76vVX0PqH4ofGjwb8G9NivfFmtw6Ys2RBBhpJ5sddkags&#10;QO5xgZ5NcP8ADv8AbL+FnxM1+DRdO1uWy1O4YJbw6lbtAJmPRVY5XcTwASCe2a+X2+M3h5f2uviB&#10;4j8deGdb8YLodxJpGj2em2KXcdn5MrRmRkd1AJ2MQeeZGOAcYuftTfHTwp8dvAX2XSfAHjGy8WWl&#10;xFPp+p3mjRx7MNh0MiSs4UqWOACNyr06jmqZrL36kJRSi3aLTu7efS/TRnJUzqdp1ac4pRbtFp3l&#10;bzvZN9NH5n3L428d6B8OPD8+ueJdVt9H0uEhWuLgnlj0VVAJZjg/KoJ4PFfNXxG/bY+FPj74Y+PN&#10;AsNYurfULzQb+2tBeWUkaXErW8iqitg4JJGN2OvrxXm/iaS8/aL/AGhPgz4L8WNMNJg8NWmrajZy&#10;EqZrh7Uzy7hxyxVEOcEDd619KfHj4UeCrf4E+OPK8I6HCbDQL6e0aPT4laCSO3dkZCFypBAII9K6&#10;J4jEYqNWVCyhG61Tu3bXrodVTF4rHQrSw3LGnG61Tbbtd9VbfzM79hn/AJNZ8E/9v3/pdcV7xXg/&#10;7DP/ACaz4J/7fv8A0uuK9p17Vl0HQ9R1J0MqWdtJcMgOCwRSxH6V6WBdsHSb/lj+SPXy1qOAoN/y&#10;R/8ASUecfFr9p74efBa+TT/Eetf8TVlV/wCzrKJp51U9GcDhBjn5iCQeAa57Q/22PhX4k1Lw3p2m&#10;atdXeoa7eLYQWy2bq8MrOiKJQcbQTIMMMg4b0NeV/sGeBdP8f6X4r+KXii2t9b8Uarq80Cz3cYk8&#10;hQqOxQNkKWaTHHRUUA4JFO/a08KaLoP7Qn7PN7pmk2OnXd94jUXU1rbpE8+y6stm8qBuxvbGf7xr&#10;y5YzFugsXHlUW1ZWd7Npb33+R4ssfjpYZY6PKoNq0bO9nJK972v8j6k8f/Ejw18LtBfWfFOr2+kW&#10;CnarzElpG/uogBZ29lBNeSeGf26fhD4o1yLTE16406SZ9kVxqNo8MLHPHz8hc+rYFeDfH/4maPJ+&#10;2hFa+NNE1XxR4Y8JWUf2bRdMtVufMuJIUl8x42dQy5lXOTz5aAgjOdf47/tIeA/jF8LdX8ND4b+M&#10;4782pGl3FxoUIW1nUZjIZZiyLkBTtH3SeD0qa2ZS56nJOK5G1Zptu2+t9Oy3Ir5xPnq+znGPI2rN&#10;NuTW+qatrotza/4KaMG+FvhJlOQdYJBH/XB69Q8Y/tufCTwX4gk0i58QSahcwv5c8mm2zzwxNnBB&#10;ccNjvt3enXivlH4+6lquq/sSfB6XWkuE1GPUJrZ1ulYSBYvPijyDz9xF619x6P8As9/DfQvC7eH7&#10;XwXo50x4/LkWa1WSSUYxlpGBct/tE5HbFRRniK+Jq1MPZXjB63fR2XT5kYepisTjK1XCtR5o037y&#10;b3TaWlvn+RZ1bxjovj74O65rnh7UYdV0q60q6aK5gJwcROCCDyCDwQQCO9eC/wDBP/WrLw1+zHrW&#10;r6lOLXTtP1O9u7mcqWEcUcETO2ACThQTwM8VxX7KUk3hFP2ivh7HM8+kaI939l3sflZftELHHqyx&#10;x/8AfNdT+wvdaFafsn+I5PE8ttD4eOo3qag142IjA0MSurexBIx3ziqpYh4ivRqvR8s79rppfcVR&#10;xcsVicPXaUZclS/ZNNJ/LT7jr7j/AIKCfB2G8MCapqVxEGx9pj02QRkeuGw2P+A5r17w/wDGDwn4&#10;t8A3vjLQ9Wj1bQbOCW4mlt1O9BGhd1ZDhlcAfdIB5HrXzk37V3wm+zz6N4K+FWp+LNOhBjZdK8Px&#10;LasBwBtxux0+8g6iuf8A+Cf995vxH+MelxaXNomkSXSzJoV4hDWX76dRCykcMqkIwx/CM9KqjmFS&#10;VeFJ1Iz5r7Jqztfu00Xh80qyxMKDqxmp3XupqzSvvdpo9H/4eHfCL/n41n/wXn/4qvRvgz+0l4N+&#10;O95qdr4WkvpJdOjSSf7XbeUAHJC45OfumuE/a0+J2n/Czwra+H/DWj2d1498St9j0u3gtozJDuO0&#10;zYx1ydq/7Rz0U1zNz8PZf2Qf2O/Ft7YS58ZXVrE2o6lGcsLiaRIRsb0i847T6gt3xWn1nE060ozk&#10;pRgm5WVraaLd69fQ0WMxlHESjUnGUKcXKdo2tpdJavV7+h6J8Qv2zfhV8N9al0i/157/AFGBik8O&#10;lwNcCJh1DOPlyDwQCSO9d18LfjN4P+M2ky6h4S1iPUo4SFnhKtHNATnAdGAIzg4PQ4OCa+Qf2a/2&#10;ifh98G/hnplhH8PfGF5rdxEZdS1az0eKUXcjHJxIZgWjAwAMAYGcZJJf8IfGFnr37bWna54K8L67&#10;4Y8N69p81vqltqGni0Tzlgkk3bUZkwWiiOcgli3HOTjSzKcpU25RfM0uVJ3V/PrbroY0c4qSnSlK&#10;cZKbScUneN9tb6266LyPoaH9sT4X+X4oe81uTTB4euVtLpbyAq8spMgCwqMtIcwv0HHBNW/hV+1f&#10;8N/jFrh0XQNYkTVyC0VnfW7QPMACSUJ4YgAnGc4GcV82/sefC3wt4++NXxi1XxFo1trNzo+rgWSX&#10;ieZFGZZ7rexjPysf3S4JBxzit79sDwdpPgP4y/BPxL4csLXRNSn1lbadrGBYhKqTQFCwUAEgO6nI&#10;5DYPAohjcZ9XWKly8t7Na3a5rfIVPMcf9VWNny8idmrO7XNy3vey/H9D7Uooor6Y+xCiiigAoooo&#10;AKKKKACiiigAooooAKKKKACiiigAooooAKKKKACiiigAooooAKKKKACiiigAooooAKKKKACiiigA&#10;ooooAKKKKACiiigAooooAKKKKACiiigAooooAKKKKACiiigAooooAKKKKACiiigAooooAKKKKACi&#10;iigAooooAKKKKACiiigChpv/AB+ap/18r/6Jjq/VDTf+PzVP+vlf/RMdX6ACuc+Ilr4nvvBOsQeC&#10;76x03xTJARp13qcbSW0UuRgyKASV69K+Kf8Ah65/1QH4if8AgL/9jX2l8MfG3/Cyfh34d8Vf2Zda&#10;L/bFjFe/2dfDE9tvUN5bjswzg0AfmI2hfFrw1/wVN+C1l8X/ABhp3i/XJtPkvLOTSITBa2ts0d8g&#10;iVNiYbdE7E4JOVyTjj9H/wBofx5e/C/4D/EHxbpqq2paLoV5e2u8ZUTJCxjJHcBsEj2r4v8A2iP+&#10;UwXwE/7Fhf8A0LVa+6/il4CtPin8NfFPg6/kaGz17TLnTZJUGWjEsbJvHuu7I+lAH5yfBX9iXwJ8&#10;aP2FL/4l+JILvV/ixr+n6lrq+K7i+nNxFdRyTeTxv2lf3S7sjJ3NyOMfSf7EP7Qza5+wpofxC8e6&#10;q8p8PWN5HqmpTkvJJFaSSBXYnl5DEsY6ks3ua8J8I2v7T3wb/Zz1L9nix+DDeIdQWC90jSvHFnrM&#10;CWItbh5D5zI+MMgkfaGKn7uVyCGyPE3wf1C38K/BL9iXSNSF3dSD/hJfiHf2Lkpb2YnM7RA+jSPh&#10;cgHKQEj56APdP+CfXg3WPHTeM/2jPG1q0Xin4jXRbS7eYZOn6NGdsESZAIVto/3ljib+I19k1+fm&#10;g+Jvin+1f8eviV4E+GvxFf4OfDH4XSxaDb/2PpcdxNeXC+ZFjcxX5Fa3kwFYAJ5fBLbq9M/Yd+P3&#10;jfxn4q+KXwm+J2oW+t+NPh7qQthrkMC2/wDadqzOqSNGoADDYDkAZWVM5IJIB9b0UUUAFFFFABRR&#10;RQAUUUUAFUNB/wCQHp3/AF7R/wDoIq/VDQf+QHp3/XtH/wCgigC/X49f8FRvC/7QOi+ANCvvif49&#10;8P654QuNb8qx0XQLRoPLm8mVkllJjBchAw5Y4LHA5r9ha/Oz/gtn/wAm/wDgb/sZ1/8ASSegD9E6&#10;+Of28vC/7QN/4E8f6p4J8feH/Dfw5sfDl1d31g1ox1OeOK3ke4RJvLYLvVSAQVIz1FfY1eVftY/8&#10;ms/GT/sTNZ/9IZqAPFv+CUP/ACZH4O/6/NR/9LJa99+Ofxz8K/s7+AZvGXjKa5t9EhnitnktIDM+&#10;+Q4X5RzjNeBf8Eof+TI/B3/X5qP/AKWS1778c/gZ4V/aI8AzeDfGUNzcaJNPFcvHaTmF98ZyvzDn&#10;GaANr4Z/ETRvi14B0Txh4ekml0XWLcXVo88ZjcxkkAlT0PFfnt/wU+8L/tAwfCPxtrGq+PfD4+Eq&#10;6jAI/Dum2jR3s0L3KiBZpDH821ijEBwDtHBxX6E/DP4d6N8JfAOieDvD0c0Wi6Pbi1tEnkMjiMEk&#10;Asep5r5o/wCCr3/JkfjH/r807/0sioA9p/ZO/wCTWfg3/wBiZo3/AKQw0ftJftFeGf2ZfhneeLPE&#10;cjTSk/Z9N0qEj7RqN0wOyGMe/Ut/CoJ9ifsnf8ms/Bv/ALEzRv8A0hhr849U/aAluf2xvE3xB+MH&#10;w28d+NU8JajPp3gvRtG0ffptgkUxUXRLsvmSnYrhsEZIbPyxhADmNX8K/E5P24v2dvHvxbvNnizx&#10;trFvqKaEoYJotms6CC1CsfkIDMSnYn5ssWr9mK/Gb9pf9s6w+Jn7V3wO8dQ/D3xlo0PhS5WSTSdT&#10;sVjvL7E6vi3QMdx4x1HNfrP8H/iVF8YPhtofjCDR9S0CLVYmlXTdXiEV1BtkZMSKCcE7c9ehFAHZ&#10;UUUUAFFFFABVDXv+QHqP/XtJ/wCgmr9UNe/5Aeo/9e0n/oJoAv14h+1X+zXJ+1F4V0HwtP4v1Twn&#10;oMGo/a9VGkOVmvofJkQQZJ2gbnVsurj5fu9x7fRQB+dn7RX/AAS3+EfgX4F+J/E/gR9Y8M+LfC+m&#10;T6za6tJqkj+a1tG0pWTcQqbgh+ZNm04PQEH33/gnb8ZPEHxy/ZT8La/4pum1DXreS4025vpDl7ry&#10;ZCqSOe7lNgYnlmBPevJ/+Ch37Q+oeJvJ/Zr+Fcf9v/EjxltstUW1O5dMs3wXWVhwjOmd2fuRb2ON&#10;ymvqD9mn4H2P7OfwR8LfD+xuPtg0m3P2i7wR9ouJHaSaQA9AXdsDsMDtQB+bv/BUvwv+0Do3wys9&#10;U+IXj7w/qvgK48RraWOg6FaNBIJGiuJIXmYxgvtSJhjcRuYEDuP1c8K/8ixo/wD15w/+gCvhT/gt&#10;X/yaz4W/7HO1/wDSG+r7r8K/8ixo/wD15w/+gCgDgP2pPiwvwP8A2e/HnjXzViutL0uU2bMcA3Um&#10;IrcfjK8Yr5s/ZvZv2Nf+CZr+NZYVk1yXSZ/FDrMpAlu7vaLVZB1+6bZW78Gm/wDBTK8n+JmrfBf4&#10;CadO8c/jrxJHcaiYT80djAQHLD0zI0g97c13H/BTuzh0/wDYI+I1rbRLDbwJpUUUaDCoq6naAAew&#10;AoA+ff2S/wDgn/4T/aY+EMHxb+Nt/rni7xp40aa9E7ai8P2WHeyRldvViF3AHKKCqhQFOer/AGCf&#10;EmvfAn9pj4ofsv63rt1r2iaBCuqeG7i+OZIYCIn8oHsGjuIm2jCho5CAN2K+nP2KAq/sj/CHYAB/&#10;wjNj9318pc/rXyfZ/av+H1N95GfK/wCEdH2jGP8AV/2cmP8Ax/Z0oA4XxJ8BvBn7RX/BW/4r+FfH&#10;WnS6noseh2t6sMNzJbsJUsNOVTujYHo7cZxzX07Y/wDBK39nLT7y3uoPCF8k8Eiyxt/bV2cMpyDj&#10;zPUVV+Mn/BNnw18ZPjh4m+J83xC8XeGdZ1xLeOSLw/PFbrGkVvFDt3lSzBhCrEZ6/hXzz41T4nf8&#10;E0Pjd8PZ1+JOufET4ReLL77Deafr0rTSWpDIJNoYsFcLIJFaPbu2MrDABIB+pFfCH7D7D45ftZft&#10;BfHORvP06O+XwjoUv3lNvDs3svYZSK2fj/nq3rz9E/tjfFr/AIUj+zL8QfFsUwgv7bTHtrBs8i6n&#10;IhhIHfDyK2B2U1zn/BP34TH4Ofsk+ANImjMeo6hZ/wBs3oZdrebdHzgrD1RGjT/gFAHmq/8ABLX4&#10;e+M/GniLxd8Ute8QfEDWtXv7m5jhm1CSC2soZJneOGPafMOxWC5L7eOFWvDvA/hG6/YO/wCCi3hD&#10;4aeCddvrv4cePrIXE+hX1x5v2cv56Kcf3kkgBWTGSjMhJwTX6P8AxH+I3h34S+CtV8WeK9Uh0fQd&#10;MhM1xdTH8AqjqzscKqjkkgDk18G/se+EPEn7Xn7UeqftUeLdOm0XwtpyyaZ4M0y4GHeMI8Xme6qs&#10;kpJ5Bllbaf3eKAJ/24da179o79rf4dfsxaZrd5oXhO8tf7W8Sy2L7HuECyyeW3qFjh+UHK75lJB2&#10;iuY/a5/YS8M/sofCsfGT4H6hrXhLxZ4Nmt7iY/bnuFvIWlSNywc8EFgxUfIyh1KnIx02jqh/4LQa&#10;4WCkjwupXPr9ih6fhmvpT9vb/kzn4s/9gSX/ANCWgClrGm3f7bv7Ifht9L8SXXgl/Ftnp99e32mM&#10;3mwKHR7mBMMM5KyR8nHcg9D5FrX/AAR9+B8/gW60vSzr1p4k8gi38RXGotLKJsfK7xACJlzjICKc&#10;ZwQea9H/AOCZf2r/AIYb+GH2zPm+Tfbd2P8AV/2hc+X0/wBjbWZ+3z+1qvwP8Fr4G8HCTWfi54uj&#10;+waNpViplntllyn2lkHOckiMfxP2IVsAHI/8El/jV4o+KnwG1vRvFepSa1d+FNV/s611CabzpHtm&#10;jVkRpMnfsbeA2fulR0Wu1/a//aa17w3remfBj4QwLrPxm8UJsiK8xaHasDuvJyM7SFyygjgDcQRt&#10;V+c+Dfwc1/8AYJ/YR8TvpNomtfEZbObW7qCNGnQ37oiJEqrkusaqgwOGKseN1fMf7Jf7U2hfs+2O&#10;t+IfEvwn+KXjL4q+KJmuvEHiiXRUzIWIbyIcuCsSkZ6DccHAARVAOr/4Jc+Brv4Z/tZ/tAeFdQ1W&#10;TXNQ0mNLW51ObJe6mW5bfKdxJyzZPJJ55r9QK/HX9kn9rex8J/tmfGDxO/gTxZfR+ONSWKKxtbNW&#10;uNN8y6JzdLu+QDdzjPQ1+xVABRRRQAUUUUAFFFFABRRRQAUUUUAFFFFABVCH/kOXn/XtD/6FLV+q&#10;EP8AyHLz/r2h/wDQpaAL9FFFABRRRQAUUUUAFFFFABRRRQAUUUUAFFFFABRRRQAUUUUAFFFFABRR&#10;RQAUUUUAFFFFABRRRQBj6r/yF7L/AK4Tf+hRUUar/wAhey/64Tf+hRUV00/hOap8R+Mv/BZz/k6D&#10;wv8A9ida/wDpbfVQ+H//AAVk8c/DH4O+H/A2g+DdCEui6ZDpttql5LNKcRoFEjRgqCcDOM4z69K/&#10;ZHWPBugeIbpbnVdD03U7hUEazXlpHK4UEkKCwJxkk49zVKP4aeEIpFdPCmiI6nKsunQggjoQdtHK&#10;73TDmVrNH40f8E4f2cfG3xi/aJ0D4j3tleQeFdCvzq95rt1GVS8uVLMkUTH/AFjtJy23hVDZIJUH&#10;zT4habN+zx+2fq178UvBjeJ7C18QXOpXOkag2ItUt5ZJGSUOwIkU7g/IIJUq3fH9AscawxqiKqIo&#10;2qqjAAHQAVn6z4b0nxHHEmraXZaokRJjW8t0mCE9SAwOKXs9B+01Pwj/AG1f2hPD37QGn+Bbvwd8&#10;KY/hv4V0xr+C2uoYIok1GVhbGVQIo1T90Fj4DMf3ozjOK+wPDf7THi39l39gX4CeJPDvhu38T6Vc&#10;G8ttZtLmKQoIPNmKnzVz5R3cZYEHkYNfopeeCfDuoWlpa3WgaXc2tmCttDNZxukIOMhFK4UHA6eg&#10;rRsdNs9LsY7KytILSzjBVLeCNUjUE5ICgYHU/nT5Xe9xOS2sfiH+0F+1p8BfjN8PdSttI/Z6tfDP&#10;jq9UGHVrG4jt0tZieZMwonnn/ZdQDnJ5r0/9i79hXxt8Qv2Z/jBB4gtZ/DEfjKzs49Ah1BWiaWe2&#10;laeOeRMbljLbUBIyVdyBjBP6t2vgfw5ZagL630DS4L0Nu+0xWUayZznO4LnNbdHJrdhz6WR+Fn7P&#10;nxu139gXxt4i8KfFD4TR6zaahJG8tnqsCR3MDpuXzbeR0ZZI2B5x8rYUhhzn3LXP+Cluk/ELVdO8&#10;OfC34C6WurX08cX2rULKK8kRSwDbLeGPk4J5LYHdTX6q6po2n65am21KxttQt858m6hWVPyYEVFo&#10;/hzSfD0bppWl2emI5yy2dukQb6hQKOVrRMOZPWxo0UUVoZhRRRQAUUUUAFFFFABRRRQAVN4f/wCQ&#10;af8ArvP/AOjXqGpvD/8AyDT/ANd5/wD0a9Y1Nka09zSr8jP+CqX7XHwn+Pnwr8N+GvAniv8At3W9&#10;L8Qm4vLX+zru38qNYJoyd00SKfmYDAJPPpX651zLfDDwbIxZvCWhszHJY6bCST/3zWB0HF/A39q3&#10;4WftJXWr2/w58Uf8JFNpKRSXq/2fdWvlLIWCHM8SbslG+7nGOa8n1z9sjxHcftzWfwC8LeGNP1Ox&#10;ggiudY1medw9nGYfPlwo4OEaJRn+OQA19O6L4T0Tw28r6Ro2n6W0oAkaytUhLgdAdoGcZP518m/s&#10;NfArxNo/xP8AjN8ZfH+h3Oh+KfGOuTwadZXwXzrfTA4kTpkgMTGuCelupxQB9j1+eH/BYr/kVPg3&#10;/wBjV/7TFfofWfq/h7SvECwrqmmWepLC2+IXlukoRvVdwOD7igD5z/4KKfs56l+0p+zZqWi6Bbi6&#10;8UaPdR6zpVvkKbiWNXR4gSQMtFJIADwWC5x1Hi3wt/4Kz/Djw98J7Oy+JVnruh/EfRLUWOpaGumO&#10;XubmJQjFCcLHuIyVkKlSSOcAn9Bay7vwrot/qkWpXOj2FxqMWPLvJrZGmTHTDkZH50AfEH/BNn4T&#10;+LdS8afFT4/+NtEl8M3vxAvnfS9JuIyksdq0zTM5BAOwkxqpIBYRFujKT950UUAFFFFABRRRQAUU&#10;UUAFUNa/484/+vm3/wDRyVfqhrX/AB5x/wDXzb/+jkoAv18l/wDBRb9r3Vv2UvhnpA8N2UUniXxP&#10;NNZWWo3XzQacEVS87Jgl2G9dq4xnJOcbW+tKzNa8M6P4kWJdX0mx1VYSTGt7bJMEJ643A4zgdPSg&#10;D8y/2Rf2nv2WP2a9J1DV9V+IOoeLvidr7NPr3iq60S9eWZ2bcYoi0e4R7uSTy5G5uiqv3n8Bv2m/&#10;h9+0poerav4C1abU7DS51t7uW4tJbbY5XcBiRQSMc5HFdZ/wq3wZ/wBCjoP/AILIf/ia4j9oLQ7/&#10;AMK/s8/EO3+G/heOTxLfaTNa2Njo1skUkk8q+SsgCgAlN+/J7KaAPLf2Kf2xfEv7W/ibx7OfC1hp&#10;Hgnw/cfZbLVIZpHmvZGdigweBiJQzehkSucv/wDgqR4C+HvxP8XeBvih4c1/wRfaLq15Z2uofY3u&#10;LW+to53SKdQAJB5iKrDCMvOQ2K9a/Yd+Af8Awzj+zZ4V8K3Vv9n16aL+09ZBwW+2zANIrEcExgJF&#10;n0iHJr2rWPD+l+IoFh1XTbPU4VOVjvIElUH1AYGgD8xfil8QJv8Agp5+0R8NvDfw50bVf+FWeC9Q&#10;/tHXfEl9btBDKS0bMqg9G2JsjU4cmViVCqTX6FfGr49eBP2d/Ctr4k+IWu/8I/ot1epp8Nz9jnud&#10;07RySKm2GN2GVikOSMfL1yRnt9P0200izjtLG1hsrWMYSC3jEaL9FAwKh1jQdM8RWq22radaanbq&#10;4kWG8gWZAwBAYBgRnBIz7mgD8mf2ef2xPhB4F/bz+N/xF1zxd9i8G+JLUx6XqX9m3kn2hvMgbHlp&#10;CZE4RvvKOlfq/wCE/FOl+OPCujeJNEuvtui6xZQ6hY3PlvH50EsayRvtcBlyrA4YAjPIBrN/4Vb4&#10;M/6FHQf/AAWQ/wDxNdHa2sNjaw21tDHb28KLHFDEoVEUDAVQOAABgAUAS0UUUAFFFFABRRRQAUUU&#10;UAUNS/4/NL/6+W/9EyVfqhqX/H5pf/Xy3/omSr9AHyL8Wv8Agot4Z/Z9+O3iDwF8SPCmv6Lotubd&#10;tJ8VWtq09rexvbRSSEqQp+SR5EzHv5TBAINfOX7X/wC15p37cvhmx+BvwG0XVvFupa3fW8+oalNZ&#10;Nb29vBG4cZL4ZAHCFnYBQFIGc1+n2oabaatava31rDe2zjDQ3EYkRvqpGDUGj+H9L8OwNDpWm2em&#10;QsctHZwJEpPqQoFAHiXj/wAWW37Ev7GyXyLHqx8D+H7PTrdZ2KLeTqIrePOORvcgnHTJrb/ZL+L3&#10;if49fA/RPHvinQbTw3c600k9pYWkjyAWobbG7FucvtZh/ssteVf8FE/hT40+PvhD4e/DXwtpd5Pp&#10;OteJoJvEGq2+3y7CxiGGZyx9ZQ4GCSYelfU3h3QLDwp4f0zRNKt0s9M021is7W3jGFihjQIiD2Cq&#10;B+FAH5061/xnl/wUWt9KX/TfhV8HcvcfxQ3d+JBuHod88YXuGjtG/vV+k9Z2j+G9J8Pef/ZWl2Wm&#10;eewaX7HbpF5hGcFtoGTyevrWjQB+Rv7V37Xnh34//tC6z8KviH4pvPhx8GPB+rTWmqW2n281zfeI&#10;bm2mMbKTEhEce5CVDdBhiGbaE+nfCP8AwUw/ZT8A+GdN8O+Hdfn0fRNNhW3tLG10G7WOJB0AHl/i&#10;SeSSSck19ZXXw38JX11Nc3PhbRbi4mdpJZpdPhZ3YnJZiVySSckmov8AhVvgz/oUdB/8FkP/AMTQ&#10;B0VndR31nBcwndFMiyISMZUjI/Q1NTURY0VEUKqjAVRgAelOoAKKKKACiiigAooooAKoQ/8AIcvP&#10;+vaH/wBClq/VCH/kOXn/AF7Q/wDoUtAF+viDSf8Agq58OfD/AIm1rwv8UNA8QfD7X9Kupbd/NsXu&#10;LedVdlWRNo8xdwAbBTA3DDN1r7frN1rwzo/iNI01bSrHVEjOUW9tkmCn1G4HFAH5p3Hie9/4KUft&#10;jfDbXvCGh6pafB/4aXIvZ9c1KEwrdXAljmZEHIzIYYECZ3hAzNt4A1f2kpNf/Y5/b/j/AGhb3w7q&#10;GvfDXxPp0enaxeadD5rWBEEUBB7Iw8iGQbiA4LqDnOP0is7K3061itrSCK1tohtjhhQIiD0AHAFS&#10;yRpNG0ciq6MCrKwyCD1BFAH53/tUf8FBPhz8dPgvrPwz+Dy6p8RPG/jK3Gl2+nWmkXEf2ZZMeY7+&#10;bGuSq5xsyASDkAE19Wfsc/BrUf2f/wBmnwL4D1eVJdW0u1kkvPLYOqTzzyXEkYYcEI0xUHvtzXqO&#10;j+FdE8OySyaVo9hpjy8SNZ2qRF/qVAzWrQB4X+2f+0B/wzr8CdY1ywzP4r1IjSPDtmib5J9QmBWP&#10;av8AFsG6Qjvsx1IrD/Zx/ZX/AOFR/sl3Pw4vJlbxN4i067l1/UC5cy393EVkYvjLBAVQN1IjB6mv&#10;oLUtD03WJLWS/wBPtb6S1k823e5hWQwvx8yEg7TwOR6VeoA/Mf8AY4/bH8Dfsj/s4658NfihcXPh&#10;j4heDb+/QaDcWM7y3pdzLH5bKpQhncrksBgBs7SGr3P/AIJT/CHXPhH+yjar4gsrjTb/AMRatca6&#10;tndLskiieOGGLK4yNyQK4B5w4+lfWV/4Y0fVb6C9vdJsby9g/wBVcXFsjyR/7rEZH4Vp0AFFFFAB&#10;RRRQAUUUUAFFFFABRRRQAUUUUAFFFFABRRRQAVQm/wCQ5Z/9e03/AKFFV+qE3/Ics/8Ar2m/9Cio&#10;Av18U/F7wf4x/Zn/AGgLz4v+DtFm8QeFNZBOuafbAloy5Bl3AZIBZRIsmCAxIPB5+1qK48VhliYp&#10;XtJO6a6M8/G4NYyCXNyyi7pro/180fM1j/wUM+Ed1pqXE91q1ncMoLWcmnszqccjKkqfz7V5d+zn&#10;4RufjN4++OmstpGpab4V8Z2d1b2V9qFqYwfOkYgjqCyhg3yk4xX2nJ4P0GbUDfSaJpz3pbeblrSM&#10;yFvXdjOa1643g61acZYmaaj0Ste6trqzgeX4jEVISxdRSUb6KNr3VtdX36Hwz+z7+0Vafsu6HefC&#10;34q6fqWi3mkXUz2N5FbtNDLC7liBjkguWZWUEEN2I5eNduf20v2kPB+raFpd7B8O/BcouZNQvotg&#10;nlDrIygZIy5jiXbnO1STjpX2rquhabrsaR6lp9rqMaHKpdQLKFPqAwOKsWtpBY26QW0MdvBGMJFE&#10;gVVHoAOBWccvq8saE6l6cbaW1dtk3fb5GccrrckMNUq3pRasratLZN32XpqfFPiS/wBV/Y7/AGlP&#10;FHjS90W81b4d+MWM1zeWMe5rWZ33nPIAYOX4JG5X4OQRXd67/wAFC/hvBZKvh601rxNq83y2+nW9&#10;mYiznorM3T/gIY+xr6fkjSaNo5FV0YFWVhkEHqCKzdN8L6Notw8+n6RY2E7jDS21skbMPcqATWqw&#10;dei5Rw9RKLbdmr2vvbX8zWOBxOHco4Wsowbbs43avq7O6690fGP7QF14h+F3xb+Gvx+Gg3EtjPpk&#10;MGuWMakNayPEyujZHy5SXau7+KLBIyK1/it+214d+JXwx8VeH/AvhzXde1C+0W7S7kltxDDYW7QO&#10;JZpGDN9xdxx0JGM19kyRpNG0ciq6MCrKwyCD1BFZ9n4Z0fTbO4s7TSrG1tLgFZreG2RI5QRghlAw&#10;Rgkc+tRLA1ouapVbRnvpd3tZtepEstxEZVFQrcsamrXLd3tZtO/X0PGf2Gf+TWfBP/b9/wCl1xXt&#10;2qadDrGl3lhcAm3uoXgk29drKVOPwNLp+nWmk2cdpY2sNnax52QW8YjRckk4UDAyST+NWa9KhS9j&#10;RhSetkl9ysevhqHsMPCg3flil9ysfn98AfjhH+xxqHib4afEjTNRt7dL97yy1C1g3rICqoWAJGUY&#10;IrBlzySCBUHxY+Pdr8efjt8Cb7R9A1TTvDtj4mjitNT1KMR/bpGurPzQigkYTan8RPzjIHSvXviJ&#10;+1NL4Z8ZaxoHjH4M6xq1hYXssen6lFZ+fFcxBiFkRZIwOQOqsQaw/C+l+LP2ovjp4O8Z6l4Ou/BP&#10;gPwaPOsYdTUpNdTZDLsUgcbkj6DaBHjJJAr5OUZOCwdGrzJNWXK7pJ31fZfifDyjJ01gMPW5kpK0&#10;eRppKSesnpZd+on7QOl6/wDAP9pCx+Nul6Nca94avbVbPXIrVcyQARiMsfQbUjYMeMoQSMiuqvv+&#10;CiHwog0sXFodav71h8mnx2G2UseilmYL19GP419O1k2vhPQ7G++222jafb3uc/aIrWNZOevzAZr3&#10;vqlenOTw9RJSd2mr2fVrVH031HE0ak5YWqoxm7tON7N7tarfsz4h/ba8Y6h8Rv2cfh14gv8ARZtC&#10;vdR1eST+zJg3mRLtmVAcgEkqFOcDOeOK9T1H/gob8M7LQ5p1tdcbW0UgaLLZGOYS9NjOTtXngnJI&#10;9D0r6U1TRNO1uONNRsLW/SNt6LdQrIFb1AYHBqKbw3pNxqialLpdlLqKYK3j26GZcdMORkY+tR9T&#10;xMKsqtKqrySTvG+y33Rn9QxdOtOtRrJOSineN/hVr7rX8D5W/Zp+F+v+H/hT8UvHviy0ax8QeNIb&#10;q+NtIpDxwlJXBYHlS7Ssdp5wFzXj3w78Ia140/4J7+KbLQopbq6g8QNdy2sILPPFGIGdQB1I4fH+&#10;x64r9GZYknjeORFkjcFWRhkMD1BHcVW0vR7DQ7Y2+nWNtYW5YuYrWJY03HqcKAM8D8qh5XHljBS0&#10;UZLzfN1M5ZLDlhTUvdUZRfd827+8+OvhD+3J8PfCfwt8PeHbXw1rQ8Q2NnFZ/wBj6ZZI32i4VApZ&#10;WDDO9hkkjdyeCevM/sl/ED/hG/iJ+0L4z8R6dNpb2rS6lfaavzyQP9ouHeEdMsGyueOR2r7mt/Dm&#10;k2upSajBpdnDqEhJe6jt0WVieuXAyc/WmL4X0ZGvWXSLFTfZ+1kWyf6RkknzOPmySTznrSjgcRzU&#10;5Tqp8l7e7bpbuKOW4vnpTqVk/Z3suW3S2uv/AAD89Pgn+0N4Evvi/r3xX+Keqzf8JHI5g0bTYbSW&#10;eLT4cYyCFxkKdox6ux5bNfSusfErwP8AtkfDjxp4E8I6pNNqElgJg11aSRIjrIrRElh08xFzjnFe&#10;0/8ACu/Cn/QsaN/4L4v/AImr2k+F9G0GR5NM0mx06SQbXe0tkiLD0JUDIp4fBV6UHSqTTjK/No7u&#10;++t/0HhcuxNGDo1ZxlCV+b3Xd3315t/kfHfwL/a2074IeEbT4dfFbSNU8N63oKm2in+ymSOaEE7M&#10;gc5A4BAKsACDXq3w3/a+0b4yfE6w8MeDtA1W90orLJfa5dQGOGALGzIoAz95goy5X0AOa9z1TQ9N&#10;1yJY9S0+11CNTlUuoVlAPqAwNTWOn2ul2qW1lbQ2lun3YYIwiL9ABgVvRw2KpcsPapwj/d1sul72&#10;+djpoYTGUeSn7dOEbfZ95pdG72+drnx/+wb/AMlQ+Pn/AGGIP/R99V79uz/kdPgd/wBjCf8A0ZbV&#10;9Wadoem6PLcS2Gn2tlLctune3gWMykZILED5jyevqaXUNE07V5Ld76wtb17dt8LXEKyGNuOVJHB4&#10;HT0FQsA1g/qvN13/AO3uYzWWSWX/AFLn1ve9v73N/wAAu0UUV7B74UUUUAFFFFABRRRQAUUUUAFF&#10;FFABRRRQAUUUUAFFFFABRRRQAUUUUAFFFFABRRRQAUUUUAFFFFABRRRQAUUUUAFFFFABRRRQAUUU&#10;UAFFFFABRRRQAUUUUAFFFFABRRRQAUUUUAFFFFABRRRQAUUUUAFFFFABRRRQAUUUUAFFFFABRRRQ&#10;AUUUUAUNN/4/NU/6+V/9Ex1fqhpv/H5qn/Xyv/omOr9ABWB4+8eaF8MPBureKvE19/ZugaTAbm8u&#10;/Jkl8qMYy2yNWZuvRQTW/Ve+0+11SzltL22hu7WUbZIJ4w6OPQqeCKAPyO+M37YXwh8Wf8FIvhF8&#10;UtK8XfavAmg6ELPUdW/s28TyJt2oHb5TQiVv9fFyqEfN14OP1E+EPxk8H/HjwZF4r8Dax/bmgSzS&#10;W6Xn2aa3y6HDjZKiNwe+MVd/4Vb4M/6FHQf/AAWQ/wDxNbek6Lp+g2YtNMsLbTrUMWEFpCsSZPU7&#10;VAGaAMX4nfEXRfhH8Ptf8ZeIbj7Lo2i2j3dw/wDEQo4RR3ZmwoHcsBXzP/wTz+HGs3+g+Kvjv42h&#10;C+N/ild/2mkbZJs9LH/HrApP8JXDD1QRZ5WvrTVNJsdcsns9RsrfULSTBe3uolkjbByMqwIOCAfw&#10;qxDDHbQxwwxrFFGoRI0ACqoGAAB0AFAH5tfAv4reGP2F/wBqb9oPwx8Wb6TwtpXivVh4i8P6vNaT&#10;yw3cDSTybQ0aNlgsyr0xujkXrgV23/BPOwvPiX8dvj98dIbG6s/CHizU0s9AmuYmiN7DG77pgrDO&#10;MCLnpuZx1U4+4tZ8O6V4ihSHVtMs9TiQ7ljvLdJlU+oDA4NXYokgiSKJFjjQBVRRgKBwAB2FAD6K&#10;KKACiiigAooooAKKKKACqGg/8gPTv+vaP/0EVfqhoP8AyA9O/wCvaP8A9BFAF+vyM/4KpftcfCf4&#10;+fCvw34a8CeK/wC3db0vxCbi8tf7Ou7fyo1gmjJ3TRIp+ZgMAk8+lfrnXMt8MPBsjFm8JaGzMclj&#10;psJJP/fNAHF/A39q34WftJXWr2/w58Uf8JFNpKRSXq/2fdWvlLIWCHM8SbslG+7nGOa8l/bk/a2+&#10;E/w9+GfxO+GOv+K/sHjjVfCV/b2el/2ddyea9xaSpAPNSIxruYgZLADvivp/RfCeieG3lfSNG0/S&#10;2lAEjWVqkJcDoDtAzjJ/OodW8D+HNevDd6n4f0vUbogKZ7uyjlcgdBuZScUAfAX/AAS4/as+Fmg/&#10;A3wL8Jb7xR5HxBub+8ji0f8As+6bc0lxLIg84RGIZQ55fjoea+o/20P2idQ/Zc+Bt5470zR7bXLq&#10;C9t7UWd3K0aESMVJyvORXqtj8PfCul3kV3ZeGdHtLqJt0c8FhEjofUMFyDWnq2i6fr1mbTU7C21G&#10;1LBjBdwrKmR0O1gRmgDhv2dfildfGz4IeDfHV7Yw6bda7YLeSWkDl0iJJG0E8kcV8T/8FPv2uPhP&#10;4q+BPjz4UaX4r+1ePrTUrW3m0j+zrtNskN0jSjzmiER2hW5D4OOM1+i1jp9rpdnFaWVtDaWsQ2xw&#10;QRhEQegUcAVjXnw68KajdS3V34Y0a6uZmLyTTafE7ux6ksVyT7mgD5x/YV/at+FnxI+GHw3+Gnhz&#10;xR/aPjbRPB+nx6hpf9n3UXktb20EUw814ljba5A+VjnqMjmvq+sXSPBPh3w/d/atL0DS9NudpTzr&#10;Ozjifaeo3KoOOB+VbVAH54ftyf8AKQf9lT/r9T/0rSv0PrPvvD2lalqFrfXmmWd1fWpzb3M9ujyQ&#10;nOfkYjK8+laFABRRRQAUUUUAFUNe/wCQHqP/AF7Sf+gmr9UNe/5Aeo/9e0n/AKCaAL9fJf8AwUW/&#10;a91b9lL4Z6QPDdlFJ4l8TzTWVlqN180GnBFUvOyYJdhvXauMZyTnG1vrSszWvDOj+JFiXV9JsdVW&#10;Ekxre2yTBCeuNwOM4HT0oA/Mv9kX9p79lj9mvSdQ1fVfiDqHi74na+zT694qutEvXlmdm3GKItHu&#10;Ee7kk8uRuboqr96fAP8AaY8AftMaPqmqfD/VZ9VstMuFtrmSazltysjLuAAkUE8dxXV/8Kt8Gf8A&#10;Qo6D/wCCyH/4mtbRfDek+G45I9J0uy0uOQ7nSyt0hDEdyFAyaAPyz/4KsftbfCf41fBnTfBHgzxX&#10;/bPifSPFsdxe2P8AZ13B5SRW13DIfMliVGxJIi4ViTnIyATX3h+zj+1Z8LP2grVtG8A+KP7e1LR7&#10;CCS+h/s+6tvJUgIDumiQN8wI+UmvSZfhn4PnkeSTwpockjksztp0JLE9STt5NO/4RfT/AAppmp3P&#10;hbw9pdrqxtn8mO3t47cTyBSUR2UD5S2PpmgD40+D5Hx+/wCCm3xN8blludD+F+kx+GNOdQWAu5N6&#10;ykHoCG+2qcf3l/H6l/aQ+E//AAvP4E+N/AiyJDca1pskFtLJ91LgYeFm9hIqE+wNeafsFfs7+If2&#10;ePg/qdt40kt7jxx4i1u61rWJraQSr5jkKgDgDI2oH9jI1fSlAH5nfsm/8FAvCf7NPwhg+EvxtsNb&#10;8I+NPBZlsRA2nPL9qh3s8QXZ0YBtoJwjAKwY7jjp/wBgvwzr3x4/ad+J37UOuaFd6BoWuQDTPDdt&#10;fDDzQ4iTzh6hYreNdwypMrgE7c1976t4X0bXpoZtT0ix1GWD/VSXdskrR85+UsDjn0rSVQqgAYA4&#10;AFAHxZf/APBUjwF8Pfif4u8DfFDw5r/gi+0XVryztdQ+xvcWt9bRzukU6gASDzEVWGEZechsV4T8&#10;UviBN/wU8/aI+G3hv4c6Nqv/AAqzwXqH9o674kvrdoIZSWjZlUHo2xNkanDkysSoVSa/TrWPD+l+&#10;IoFh1XTbPU4VOVjvIElUH1AYGp9P0200izjtLG1hsrWMYSC3jEaL9FAwKAPh3/goxI3xe+KHwG/Z&#10;/tZcp4o18axrEaMd62NuCDkDqChuWGeMwj0r7pjjSGNY41VEUBVVRgADoAK+YPCH7Pfi++/bw8X/&#10;ABm8VpZp4dtdDi0PwtDFMJJQp2mWRx/Ad3n49pvavqGgD8bfiR+2B4E/ay+OzxfGnxNd+C/g54Vv&#10;SbDwdY2txcT6zMjMvm3MkKlV6cjOVViqclpK+1vCP/BTL9mqSbRvDWgeI7i1R2h0+wsbfQrqKJMk&#10;JHGo8sKqjgDoAK+lm+GHg2RizeEtDZmOSx02Ekn/AL5pYvhn4PgkSSPwpocciEMrrp0IKkdCDt4N&#10;AHwr+3Bo+u/s4fta/Dv9p3S9EvNd8KWlr/ZPiaGxjDvboVkj80+gaOb5ScLvhUFhvFct+11+3d4Z&#10;/au+FX/Cm/gdp2teL/FvjGa3t5lFi9uLSFZUkYMXHJJUKW+4ql2LjAz+mzosiMjqGVhgqwyCPSs7&#10;SPDOj+H3mfS9JsdNaY5kaztkiL/720DP40AfLnxZ+Iv/AA7p/Yi8Mx2Gmx+IdW0a1tNDt1ZvLt3v&#10;XRmknfv5e9ZH2jk5AyMlh8k/sl/tNfs+fDnxJqPxY+LHxEvPGXxp17MlxqEmiXbw6UjLgwW/7rAI&#10;HyllAAUbEAXJb9XtX0PTfEFqLXVNPtdStgwcQ3kKypuHQ7WBGeTz71i/8Kt8Gf8AQo6D/wCCyH/4&#10;mgDzz4B/tifC79pnVtV034f63card6XAlxdLNYTWwRGbapBkUZ5Hava6ydF8I6F4blkl0nRdP0uS&#10;QbXeytY4Sw64JUDIrWoA/PD9hv8A5SD/ALVf/X6//pW9fofWfY+HtK03ULq+s9Ms7W+ujm4uYLdE&#10;kmOc/OwGW59a0KACiiigAooooAKKKKACiiigAooooAKKKKACqEP/ACHLz/r2h/8AQpav1Qh/5Dl5&#10;/wBe0P8A6FLQBfooooAKKKKACiiigAooooAKKKKACiiigAooooAKKKKACiiigAooooAKKKKACiii&#10;gAooooAKKKKAMPXLmG11SxeaVIVMMwDSMFGd0fHNV/7YsP8An+tv+/q/41c1X/kL2X/XCb/0KKiu&#10;insc1T4in/bFh/z/AFt/39X/ABo/tiw/5/rb/v6v+NXKK11I0Kf9sWH/AD/W3/f1f8aP7YsP+f62&#10;/wC/q/41coo1DQp/2xYf8/1t/wB/V/xo/tiw/wCf62/7+r/jVyijUNCn/bFh/wA/1t/39X/Gj+2L&#10;D/n+tv8Av6v+NXKKNQ0Kf9sWH/P9bf8Af1f8aP7YsP8An+tv+/q/41coo1DQp/2xYf8AP9bf9/V/&#10;xo/tiw/5/rb/AL+r/jVyijUNCn/bFh/z/W3/AH9X/Gj+2LD/AJ/rb/v6v+NXKKNQ0Kf9sWH/AD/W&#10;3/f1f8aP7YsP+f62/wC/q/41coo1DQp/2xYf8/1t/wB/V/xo/tiw/wCf62/7+r/jVyijUNCn/bFh&#10;/wA/1t/39X/Gj+2LD/n+tv8Av6v+NXKKNQ0Kf9sWH/P9bf8Af1f8am0PWtPh0/a9/bI3nTHDTKDg&#10;ysQevoamqbw//wAg0/8AXef/ANGvWNTZGtPcf/b2mf8AQRtP+/6/40f29pn/AEEbT/v+v+NX6KwN&#10;yh/b2mf9BG0/7/r/AI0f29pn/QRtP+/6/wCNX6KAKH9vaZ/0EbT/AL/r/jR/b2mf9BG0/wC/6/41&#10;fooAof29pn/QRtP+/wCv+NH9vaZ/0EbT/v8Ar/jV+igCh/b2mf8AQRtP+/6/40f29pn/AEEbT/v+&#10;v+NX6KAKH9vaZ/0EbT/v+v8AjR/b2mf9BG0/7/r/AI1fooAof29pn/QRtP8Av+v+NH9vaZ/0EbT/&#10;AL/r/jV+igCh/b2mf9BG0/7/AK/40f29pn/QRtP+/wCv+NX6KAKH9vaZ/wBBG0/7/r/jVLVtb06S&#10;1jCX9q5+0QNhZlPAlQk9ewBrcqhrX/HnH/182/8A6OSgA/t7TP8AoI2n/f8AX/Gj+3tM/wCgjaf9&#10;/wBf8av0UAUP7e0z/oI2n/f9f8aP7e0z/oI2n/f9f8av0UAUP7e0z/oI2n/f9f8AGj+3tM/6CNp/&#10;3/X/ABq/RQBQ/t7TP+gjaf8Af9f8aP7e0z/oI2n/AH/X/Gr9FAFD+3tM/wCgjaf9/wBf8aP7e0z/&#10;AKCNp/3/AF/xq/RQBQ/t7TP+gjaf9/1/xo/t7TP+gjaf9/1/xq/RQBQ/t7TP+gjaf9/1/wAaP7e0&#10;z/oI2n/f9f8AGr9FAFD+3tM/6CNp/wB/1/xo/t7TP+gjaf8Af9f8av0UAUP7e0z/AKCNp/3/AF/x&#10;o/t7TP8AoI2n/f8AX/Gr9FAGHf63pz3Wmlb+1YJcFmImXgeVIMnn1I/Orv8Ab2mf9BG0/wC/6/40&#10;al/x+aX/ANfLf+iZKv0AUP7e0z/oI2n/AH/X/Gj+3tM/6CNp/wB/1/xq/RQBQ/t7TP8AoI2n/f8A&#10;X/Gj+3tM/wCgjaf9/wBf8av0UAUP7e0z/oI2n/f9f8aP7e0z/oI2n/f9f8av0UAUP7e0z/oI2n/f&#10;9f8AGj+3tM/6CNp/3/X/ABq/RQBQ/t7TP+gjaf8Af9f8aP7e0z/oI2n/AH/X/Gr9FAFD+3tM/wCg&#10;jaf9/wBf8aP7e0z/AKCNp/3/AF/xq/RQBQ/t7TP+gjaf9/1/xo/t7TP+gjaf9/1/xq/RQBQ/t7TP&#10;+gjaf9/1/wAaP7e0z/oI2n/f9f8AGr9FAFD+3tM/6CNp/wB/1/xqlDrenDWbpzf2oRreFQ3nLgkN&#10;JkZz7j8xW5VCH/kOXn/XtD/6FLQAf29pn/QRtP8Av+v+NH9vaZ/0EbT/AL/r/jV+igCh/b2mf9BG&#10;0/7/AK/40f29pn/QRtP+/wCv+NX6KAKH9vaZ/wBBG0/7/r/jR/b2mf8AQRtP+/6/41fooAof29pn&#10;/QRtP+/6/wCNH9vaZ/0EbT/v+v8AjV+igCh/b2mf9BG0/wC/6/40f29pn/QRtP8Av+v+NX6KAKH9&#10;vaZ/0EbT/v8Ar/jR/b2mf9BG0/7/AK/41fooAof29pn/AEEbT/v+v+NH9vaZ/wBBG0/7/r/jV+ig&#10;Ch/b2mf9BG0/7/r/AI0f29pn/QRtP+/6/wCNX6KAKH9vaZ/0EbT/AL/r/jR/b2mf9BG0/wC/6/41&#10;fooAof29pn/QRtP+/wCv+NH9vaZ/0EbT/v8Ar/jV+igCh/b2mf8AQRtP+/6/40f29pn/AEEbT/v+&#10;v+NX6KAKH9vaZ/0EbT/v+v8AjR/b2mf9BG0/7/r/AI1fooAof29pn/QRtP8Av+v+NH9vaZ/0EbT/&#10;AL/r/jV+igCh/b2mf9BG0/7/AK/41Sm1vTjrNq4v7UotvMpbzlwCWjwM59j+RrcqhN/yHLP/AK9p&#10;v/QoqAD+3tM/6CNp/wB/1/xo/t7TP+gjaf8Af9f8av0UAUP7e0z/AKCNp/3/AF/xo/t7TP8AoI2n&#10;/f8AX/Gr9FAFD+3tM/6CNp/3/X/Gj+3tM/6CNp/3/X/Gr9FAFD+3tM/6CNp/3/X/ABo/t7TP+gja&#10;f9/1/wAav0UAUP7e0z/oI2n/AH/X/Gj+3tM/6CNp/wB/1/xq/RQBQ/t7TP8AoI2n/f8AX/Gj+3tM&#10;/wCgjaf9/wBf8av0UAUP7e0z/oI2n/f9f8aP7e0z/oI2n/f9f8av0UAUP7e0z/oI2n/f9f8AGj+3&#10;tM/6CNp/3/X/ABq/RQBQ/t7TP+gjaf8Af9f8aP7e0z/oI2n/AH/X/Gr9FAFD+3tM/wCgjaf9/wBf&#10;8aP7e0z/AKCNp/3/AF/xq/RQBQ/t7TP+gjaf9/1/xo/t7TP+gjaf9/1/xq/RQBQ/t7TP+gjaf9/1&#10;/wAaP7e0z/oI2n/f9f8AGr9FAFD+3tM/6CNp/wB/1/xo/t7TP+gjaf8Af9f8av0UAUP7e0z/AKCN&#10;p/3/AF/xo/t7TP8AoI2n/f8AX/Gr9FAFD+3tM/6CNp/3/X/Gj+3tM/6CNp/3/X/Gr9FAFD+3tM/6&#10;CNp/3/X/ABo/t7TP+gjaf9/1/wAav0UAUP7e0z/oI2n/AH/X/Gj+3tM/6CNp/wB/1/xq/RQBQ/t7&#10;TP8AoI2n/f8AX/Gj+3tM/wCgjaf9/wBf8av0UAUP7e0z/oI2n/f9f8aP7e0z/oI2n/f9f8av0UAU&#10;P7e0z/oI2n/f9f8AGj+3tM/6CNp/3/X/ABq/RQBQ/t7TP+gjaf8Af9f8aP7e0z/oI2n/AH/X/Gr9&#10;FAFD+3tM/wCgjaf9/wBf8aP7e0z/AKCNp/3/AF/xq/RQBQ/t7TP+gjaf9/1/xo/t7TP+gjaf9/1/&#10;xq/RQBQ/t7TP+gjaf9/1/wAaP7e0z/oI2n/f9f8AGr9FAFD+3tM/6CNp/wB/1/xo/t7TP+gjaf8A&#10;f9f8av0UAUP7e0z/AKCNp/3/AF/xo/t7TP8AoI2n/f8AX/Gr9FAFD+3tM/6CNp/3/X/Gj+3tM/6C&#10;Np/3/X/Gr9FAFD+3tM/6CNp/3/X/ABo/t7TP+gjaf9/1/wAav0UAUP7e0z/oI2n/AH/X/Gj+3tM/&#10;6CNp/wB/1/xq/RQBQ/t7TP8AoI2n/f8AX/Gj+3tM/wCgjaf9/wBf8av0UAUP7e0z/oI2n/f9f8aP&#10;7e0z/oI2n/f9f8av0UAUP7e0z/oI2n/f9f8AGj+3tM/6CNp/3/X/ABq/RQBQ/t7TP+gjaf8Af9f8&#10;aP7e0z/oI2n/AH/X/Gr9FAFD+3tM/wCgjaf9/wBf8aP7e0z/AKCNp/3/AF/xq/RQBQ/t7TP+gjaf&#10;9/1/xo/t7TP+gjaf9/1/xq/RQBQ/t7TP+gjaf9/1/wAaP7e0z/oI2n/f9f8AGr9FAFD+3tM/6CNp&#10;/wB/1/xo/t7TP+gjaf8Af9f8av0UAUP7e0z/AKCNp/3/AF/xo/t7TP8AoI2n/f8AX/Gr9FAFD+3t&#10;M/6CNp/3/X/Gj+3tM/6CNp/3/X/Gr9FAFD+3tM/6CNp/3/X/ABo/t7TP+gjaf9/1/wAav0UAUP7e&#10;0z/oI2n/AH/X/Gj+3tM/6CNp/wB/1/xq/RQBQ/t7TP8AoI2n/f8AX/Gj+3tM/wCgjaf9/wBf8av0&#10;UAUP7e0z/oI2n/f9f8aP7e0z/oI2n/f9f8av0UAUP7e0z/oI2n/f9f8AGj+3tM/6CNp/3/X/ABq/&#10;RQBQ/t7TP+gjaf8Af9f8aP7e0z/oI2n/AH/X/Gr9FAFD+3tM/wCgjaf9/wBf8aP7e0z/AKCNp/3/&#10;AF/xq/RQBQ/t7TP+gjaf9/1/xo/t7TP+gjaf9/1/xq/RQBQ/t7TP+gjaf9/1/wAaP7e0z/oI2n/f&#10;9f8AGr9FAFD+3tM/6CNp/wB/1/xo/t7TP+gjaf8Af9f8av0UAYdhrenJdakWv7VQ9wGUmZeR5UYy&#10;OfUH8qu/29pn/QRtP+/6/wCNGm/8fmqf9fK/+iY6v0AUP7e0z/oI2n/f9f8AGj+3tM/6CNp/3/X/&#10;ABq/RQBQ/t7TP+gjaf8Af9f8aP7e0z/oI2n/AH/X/Gr9FAFD+3tM/wCgjaf9/wBf8aP7e0z/AKCN&#10;p/3/AF/xq/RQBQ/t7TP+gjaf9/1/xo/t7TP+gjaf9/1/xq/RQBQ/t7TP+gjaf9/1/wAaP7e0z/oI&#10;2n/f9f8AGr9FAFD+3tM/6CNp/wB/1/xo/t7TP+gjaf8Af9f8av0UAUP7e0z/AKCNp/3/AF/xo/t7&#10;TP8AoI2n/f8AX/Gr9FAFD+3tM/6CNp/3/X/Gj+3tM/6CNp/3/X/Gr9FAFD+3tM/6CNp/3/X/ABql&#10;out6dDo1gj39qjrbxqytMoIIUZBGa3KoaD/yA9O/69o//QRQAf29pn/QRtP+/wCv+NH9vaZ/0EbT&#10;/v8Ar/jV+igCh/b2mf8AQRtP+/6/40f29pn/AEEbT/v+v+NX6KAKH9vaZ/0EbT/v+v8AjR/b2mf9&#10;BG0/7/r/AI1fooAof29pn/QRtP8Av+v+NH9vaZ/0EbT/AL/r/jV+igCh/b2mf9BG0/7/AK/40f29&#10;pn/QRtP+/wCv+NX6KAKH9vaZ/wBBG0/7/r/jR/b2mf8AQRtP+/6/41fooAof29pn/QRtP+/6/wCN&#10;H9vaZ/0EbT/v+v8AjV+igCh/b2mf9BG0/wC/6/40f29pn/QRtP8Av+v+NX6KAKH9vaZ/0EbT/v8A&#10;r/jVLWtb06bRr9Ev7V3a3kVVWZSSSpwAM1uVQ17/AJAeo/8AXtJ/6CaAD+3tM/6CNp/3/X/Gj+3t&#10;M/6CNp/3/X/Gr9FAFD+3tM/6CNp/3/X/ABo/t7TP+gjaf9/1/wAav0UAUP7e0z/oI2n/AH/X/Gj+&#10;3tM/6CNp/wB/1/xq/RQBQ/t7TP8AoI2n/f8AX/Gj+3tM/wCgjaf9/wBf8av0UAUP7e0z/oI2n/f9&#10;f8aP7e0z/oI2n/f9f8av0UAUP7e0z/oI2n/f9f8AGj+3tM/6CNp/3/X/ABq/RQBQ/t7TP+gjaf8A&#10;f9f8aP7e0z/oI2n/AH/X/Gr9FAFD+3tM/wCgjaf9/wBf8aP7e0z/AKCNp/3/AF/xq/RQBQ/t7TP+&#10;gjaf9/1/xo/t7TP+gjaf9/1/xq/RQBQ/t7TP+gjaf9/1/wAaP7e0z/oI2n/f9f8AGr9FAFD+3tM/&#10;6CNp/wB/1/xo/t7TP+gjaf8Af9f8av0UAUP7e0z/AKCNp/3/AF/xo/t7TP8AoI2n/f8AX/Gr9FAF&#10;D+3tM/6CNp/3/X/Gj+3tM/6CNp/3/X/Gr9FAFD+3tM/6CNp/3/X/ABo/t7TP+gjaf9/1/wAav0UA&#10;UP7e0z/oI2n/AH/X/Gj+3tM/6CNp/wB/1/xq/RQBQ/t7TP8AoI2n/f8AX/Gj+3tM/wCgjaf9/wBf&#10;8av0UAUP7e0z/oI2n/f9f8aP7e0z/oI2n/f9f8av0UAUP7e0z/oI2n/f9f8AGj+3tM/6CNp/3/X/&#10;ABq/RQBQ/t7TP+gjaf8Af9f8ai0+8gvdZvHt5o50FvCpaNwwzul4yK1KoQ/8hy8/69of/QpaAL9F&#10;FFABRRRQAUUUUAFFFFABRRRQAUUUUAFFFFABRRRQAUUUUAFFFFABRRRQAUUUUAFFFFABRRRQBj6r&#10;/wAhey/64Tf+hRUUar/yF7L/AK4Tf+hRUV00/hOap8R8Nftzf8FDdf8A2S/i1pPhDSvCGm6/b3ui&#10;Q6q1zeXMkTqzz3ERQBRjAEAOf9o187x/8Fr/ABeJFL/DPRGTPzKuoTAkd8HacflXJf8ABZz/AJOg&#10;8L/9ida/+lt9Wp4i/a6+AF1+w1Y/Do+GP7X+IS+HINNWU6LEv2e+EQX7R9obB+RsncuWPToSRDk7&#10;vUtRVlofc/7GX7eHhn9ryHU9Nh0mfwx4u0uBbm50macTxyQlgplhkAUsoYqGDKpBdeuc19P1+UP/&#10;AARp+Ct7/wAJd4m+KNxf2IsI9OfRrWxhu45LhnkmR3kljVi0SgQYAcDdvyOACfZv2mNF/bP8a/Hv&#10;xPpvwr1I6B8NrZbZdOvHksbdHY2sTSkOymdj5pkGcYGMcVak7XZDiuayPviivxm+I37SX7Y37GHj&#10;DSYfiDr41G2vxJNaw6mttfWd+iFQ4EkYEi7crkBkYbgcYbn7Q+OH/BQOH4f/ALH/AIQ+LOh6LHNr&#10;/jBEg03Tbxi0NtcbXMzSEFS6RmNhxgsSvQEkPmQuRn2TRX5C/CnxN+3J+1J4buPH3hLxosOj/aXg&#10;gjW4s7ON3T7yJEE6DgZkxnPU8mvqT9mL9oP4t+AfhZ8WNW/aWtrixuPA6QTxTzWUUMt1G6SfKjxY&#10;imLOqIrJxubBNClcHGx9rUV+RfhP9pL9rv8Abi8V67L8K7uHwh4b0xgWhtWhghtwxPlo9xIpklkI&#10;U524HGdqgirXwX/by+N37Pv7REPww+PFz/bVg19Dp9615HCLiw83b5dxHNGAJI8OjnduyvTB4o50&#10;HIz9aqKKKsgKKKKACiiigAooooAKKKKACpvD/wDyDT/13n/9GvUNTeH/APkGn/rvP/6NesamyNae&#10;5pV8M/tTf8FVPh78IdFtoPh1faf8Q/FTXnlXNipmjt7aEK292l24LbgqhQT1bOMc/c1fmT/wWQ+G&#10;/hLwf8D/AAbf6D4W0XRL648ShJrnTdPht5ZFNtOxDMigkZAOD3FYHQfptRRRQAV8J/tWf8FPdM+C&#10;XxYsPAHgrRLXxjqMFyltrd9LclbayldgFgUpndKMMWBwFxjk7gvZ/teftK+Jf+EqsvgP8FQNQ+L3&#10;iGP/AEq/UkQ+HbNhlrmVwCFfacr3XIbBYxq3yd+3h+zb4b/Zh+BfwU8M6HuvtQm8WfadX1y4Qfad&#10;TuigLSyHk4GSFXJ2juSSSAfov+0l8eLb9nP4YzeL7jQNR8Tyfa4LC20rSwPPuJ5m2xqM+p9AT6A1&#10;8qa/+3d+0d4R8PzeNNc/ZavdN8E26+fc+bqrfbLeEclpF8vegUcktEAAOcV99SQRzNGZI1cxtvQs&#10;oO1sEZHocE/nXG/Gzx/ofwt+EvizxT4kkhj0bTdOmlnSf7s3ykLEBkZLsQgUHJLAd6AMz9nv4+eG&#10;P2lPhfpvjjwnJL9gumaGa1uVCz2lwmN8MgBI3DIPBwQykcGvSa+Df+CNfgvVfDP7LeqatqMMlvba&#10;/wCIZ7ywVxjzIEhhhMg9jJHIv/AM96+8qACiiigAooooAKKKKACqGtf8ecf/AF82/wD6OSr9UNa/&#10;484/+vm3/wDRyUAX68U/ao/aUP7NPhHRdRtfBur+PNa1vUf7L03RdG/1s03lSS84VmxtjP3UY+1e&#10;11G8Eckkcjxq0kedjMoJXIwcHtxQB8BeKP2/vj78KdLj8W/EL9me60fwLvUXF1b6rvuLVWIAaQbT&#10;t5OMOqAkgZUmvtP4S/FTw98bPh1ofjbwrdm80LWIPPgd12uhBKvG65OHR1ZGGTgqeT1rzf8Abm8f&#10;aH8O/wBk/wCJt7rzweTfaJdaVa28/P2i6uImihjABBPzMGOOQqseMZHB/wDBLjwbqvgz9jHwcmrQ&#10;yW02pS3WpwwyjDLBLMxiP0ZQHHs4oA+sq+Fvi7+3V8WdD/as8XfBj4a/CnTvHN9odtb3atJqJt5X&#10;ie1t5nYhiFG1rgLwc9K+6a/LPx9488S/AH/gqF8U/iLD8MvF3jfRp9JtNOj/AOEf02WVS72Fgd28&#10;KVwDEwPv+NAHt2n/ALSv7X89/bR3P7Mtjb2zyqssw1yI7FJALY8znAya+3q+T/gD/wAFHvh58bvi&#10;AngLUdH174feNZW2W+l+JLYRi4fG7y0cE4fHO11XPG3J4o/bA/ab8QaBr2m/BX4PQrq/xm8UJtRx&#10;/qtCtWB3XkzYIDBclQegG4g/KrgHBftpf8FPdN/Zv8bR+DvB2h2vjPXbM/8AE5lmuSltYswOyDcm&#10;SZeCWU42gAcnIX7tr8hv+Ch37Megfsw/sfeBtG0+Z9X8Q6h4rW713xFdDNzqd0bW4LO7HJ2gs21S&#10;TgEkkszMf15oAKKKKACiiigAooooAKKKKAKGpf8AH5pf/Xy3/omSr9UNS/4/NL/6+W/9EyVfoA+V&#10;/wBo/wDbI8V/C34qQfDX4dfCDWvid4sfT4dSmktZTFaWkUjyKhkZUfH+qbltg6cnpXls/wDwUc+I&#10;fwY8U6NZftA/A+98AeHtWmEMXiDT7v7VFCe+5QGV8DLFVfeFBIVulfcfiXW9O8G+H9a8RX6+XZ6f&#10;Zy3t3LFHucxRIztwOWIUHAr8zf2lP2htI/4KWSeGvgn8IoFgh/taHVNS8QeJJobIQxokiAW9u0nm&#10;zn94xbauRhRjDbgAfqJa3UN9aw3NvKs9vMiyRyxnKupGQwPcEGpay/C/h+Dwn4Z0jQ7Vne10yzhs&#10;omkOWKRoEUk+uFFcV+0l8RLj4T/AH4g+L7Jgt/pGiXVzaMRkC4EZERI9N5WgDwz4yf8ABQCPQvid&#10;d/DH4QeAdT+MXj6xZl1GHTZPKsdPKnDrJMFb5lPytwqqx2l9wK16D+zN8V/jL8Rb/X7b4r/CmP4c&#10;JaRQyWE0N+tyt2WLh1+UnBXap6/xV8FfsI/taeEv2ffgaLTQvh34z+JnxA1i8n1HxNe+H9MedYGM&#10;jLDHLOcsxEYV8AFQZX5yTX3P+y7+3N8Pf2qLzUtH0VNQ8PeLdNUvd+HtcjWK5CAhWePaxDqrEKej&#10;KcZUZGQDkfjf+3Rqfh34yS/CH4QfDu8+KvxEtYvN1GKO6FrZ6cu0EeZKQQSN6bslFBdRu3HbXPeG&#10;/wBv7xd4B+KHh/wN+0H8J5/hbN4hkEOl65a6gl7YySFgu12TKgAsgLK7bdylgoOa8K8SeNdQ/wCC&#10;cP7cfjvxr4y0e41/4efE6Wa5g1PT5Ve5tmaYTMuxiP8AVszKUJAKlSp+UrW7+1B4/wDDn/BSbxd8&#10;Lvhj8H719b0+yvv7e8Ra+1vLbJpNqB5ez94qsZCGfCqOWCc4yVAP0wooooAKKKKACiiigAooooAK&#10;oQ/8hy8/69of/Qpav1Qh/wCQ5ef9e0P/AKFLQBfr4J8X/t4/Ga8/aM8ffC34afB/TfG8/hWU+ZId&#10;SMEhh+QeYwcqv3nAwDX3tX5UaX8UfE37Nf7f3x28Z/8ACqfGXjbStYc6fBJoOmSum7dDJu37CpGE&#10;xx60AfQ/hP8AaM/az1TxVo1lrX7N9lpWj3F7DDe3661E5toGkUSShRJztUlsd8V9D/tAftB+Df2a&#10;fh7c+L/Gt+1tYo4ht7W3UPc3sxBKwwoSNzEAnkgAAkkAE15L+zf/AMFC/h1+0V4yl8FrY6x4K8bo&#10;GKaH4hgWN7japZxEykgsoBJVgrYGQCAcfKn7cHxk8K/8PEPAGmfEP7Tf+BPAenJf/wBiWto1zJfa&#10;jKrSxxpHwHZ3+yDDHaRGQTyaAPYbP9tL9pTxxZpr3g39lu9fwtNmS2k1fVVhup4eocRsEI3DkYVh&#10;yMFup+rPj18bPD/7PHwp13x54lMrabpcakW9uAZbiV2CRxIDxuZmAyeAMk8A18tL/wAFX/COg69Y&#10;W3jn4X+P/AGjX0vlwaxrOmBY8f32TIYgDk7N59jR/wAFZJF8a/sRprmgXEeqaN/a2nakby0kDxSW&#10;rh1SQMOGUtLFg9ORQBXvv2//AIq/DfQ/DHj34o/A3/hGfhT4gmhRNW0/WUu7ywjlG6KSaALk7l52&#10;kIe33sKftu/8S6Xpfhu48QXd9DBolvaNfy3zt+6S3VC7SE/3QoJz6V8W/wDBR7xt4du/+Cdc00V9&#10;a3MevxaOukSJICJm86CYlMdf3Uch9hmsP9ozXvEXiL4S/An9lnRLiSLxt430fTYfEV0gAfT9Lt4I&#10;/tUjKOhdo5OOhEUi/wAQoA+jv2R/j5r37S3gPVfHN94dh8O+GLrVJ7fw6vmM1xeWcTlPtEoPCksC&#10;u0dCj9Rivc6+Rrj9u/8AZx/Z1+zfDOz8QXH2LwnDFpUzaVps93bWIjAjCyTIpDNkYYruO7IPzZFf&#10;UfhPxZo/jrw3p3iDw/qNvq+i6jCtxaX1q++OWNhwQf6dQQQeRQBrUUUUAFFFFABRRRQAUUUUAFFF&#10;FABRRRQAUUUUAFFFFABVCb/kOWf/AF7Tf+hRVfqhN/yHLP8A69pv/QoqAL9eSfHn9pbwt8A7S1j1&#10;QT6nrt6u6z0axAM0oztDMTwiZ4yeSQcA4Net18Rfs36fD8b/ANrj4mePdZjW+j8O3H2fTElwyQky&#10;PHA4HqscDkY6MxPXBrzcZXqU3CjR+Kbsn2S1bPIzDE1aTp0KHx1HZN9Eldu3WyOrb9pL49XEP9p2&#10;3wHnXSj86wS3Dm52dhtwGzj/AGPwr0j9n/8AadsPjnqWr6NJ4c1Pwv4j0lFkvNPvwGCAnbgNhWyD&#10;1DIvavV9W8UaNoMiR6nq1jp0kg3Il3cpEWHqAxGRWG3iDwVDcar4pgvdJuLyx092vb6zljklW1T5&#10;yHKnJUbSRnpzjrUwpVaU03XuuqaX4WtYinRr0aibxPMuqko/hZKx19FfFvg/xJ8b/wBrabUvEfhr&#10;xVD8NvA8Fy9tYRxw755yuOSQMtgEZO4LkkAHBre+Hnxf+I/wb+NelfC/4saha+I7PXVB0fxBAgRi&#10;7EqiNgLnLDaQw3BmXkqRURzKEuWTg1CTspdPLrez72Ihm1OTjJ05KnJ2UmlZ3263SfRtH1pRXzF8&#10;Sviz49+J3xkvfhX8Kb+00P8AsiATa54kuIhL9nJx+6jBBGfmUdMls8qFJrkviJdfGf8AZPtrHxhf&#10;fED/AIWX4SF1Hb6lY39mIJUVzgMh3OR0wCG6sMqR0qeYRjzSUG4R0clay79bu3WyKqZpCnzSVOTh&#10;F2claytv1u7dbI+yq5X4reIbzwj8LfGOu6cypqGmaNeXtu0i7lEkcDuhI7jKjivD/wBoj9prWNHb&#10;wb4T+GMEd/4w8YW8V5ZzzIrC2tpP9W+w8bm+Y5bKqEYkHivPPiB8Jf2i/Cvwx8W6nqnxP07XtObR&#10;rs6tpdwrMDbmF/OETGLhgu7GNnQfSor49LnhRg5WWrVrLT1/IzxWZpe0p0ISnyrVxtZaX6tX76H0&#10;T+y/8QtY+KnwL8NeKNfkil1a/wDtPnPDGI0Oy6ljXCjp8qLXqleD/sM/8ms+Cf8At+/9LriveK7M&#10;HKU8NSlJ3bivyPQy+cqmDozm7txi39yCivjO3+JXxW/aw8deIbT4beIofA/gHQ5vs41cRh5ryQE4&#10;IONx3AFtoKgKV3EkisXxnqvxu+Dvxc+D3hzxL8Qk13RNY12KBJrOPyZriL7RbLLHcDaNwxIMHJPz&#10;tz0rilmcVH2kacnC9ubS29u97edjzpZxBR9rGlJ0725tLPW3e9r9bH3NRXzt8e/jR4t/4WRonwn+&#10;GP2WPxfqcJur3VLxQ8Wm2+Cd2CCN2FLcg8bQASwxw3xB8JfHn4C+F7nx1bfFYeNoNNUXGpaPqGnC&#10;ONo8jfs+ZsgZzxsOBx6VtUxyg5csHJR3atZfe9bdbHRWzKNOU+SnKUYfE1ay77tN262O3/bW+Nvi&#10;j4HeCNA1TwtPbwXd5qJtpTcwCUFPKZuAehyBX0XXwb+3F8QLT4qfs2fDXxXYxNBBql/53kscmJxD&#10;IrpnvtdWGe+K7fWPh9+1H47t5vEJ8a6X4PusGW08M2bYWMDkRvIEYFj/ALTMM9cDgcMcbJYmryRl&#10;NWi1bpdPv3/E82GYzjjK3JGVSNoNJbJNNt6tWvp5s+pPGGpT6N4S1vULYhbm1sZ54iwyAyxswyO/&#10;IFeRfsc/FrxD8aPhLPr/AImmgn1FdTmtQ1vCIl8tUjIGB3yxrlvgL8etV+NXwP8AH1n4mhWHxd4d&#10;tbi01HZGIxIGhk2OVHCsSkikDjKZHXA539hWPWZf2TvE6eHZI4fEDXuoDTpJgNi3P2ePyi2QRgPt&#10;zkEVqsX7bEUp02+Vxk7elunc2jjvrGKoVKLfJKEnbzTXTutUfX9FfJa/AT9o++gN9d/G2C31Rhv+&#10;y29ufs+7rjIRQBn0T8K2f2Z/jF4y+LXh/wCIngXxReQ2fjvw20mnf2tbxhcu3mxCQquBuSSM5IAB&#10;BXjrXRDHN1FTqU5Rcr2vbW2ttG7M66eZOVWNKrSlByvy3trZXto3Z+p9N0V8c+Mvg38YvAPhbU/E&#10;OtftC3NppenQtPPKbRicDoAN/LE4AHckCpf2SfiB430/4W+MPid8S/Eeoah4Wig36cl7zI6xF/Mk&#10;Qf7TbUUdyD6cxHMH7VUqlNxum9baJdXZmcc0ft40KtGUG03duOiXV2bsj7Bor5D8E2Hxy/aZ0UeM&#10;h4+T4Y+HLxnbStM02yE8rxhioeRiynBweSxzjIUAit/4H/Fzxz4W+NV/8HfiZf2+van9l+2aTrlv&#10;GIzcxhd5VwAM/KG5xkGNgS2QauGPjJxvBqMtE3az7dbq/S6Lp5pGcoc1OUYTdoydrO+2l7q/S6Pp&#10;2ivgX4X/ABG+PPxM8f8AxM8L+Edcha3t9TMb6zrDh00mFZbhVSJcHLSAf3Wx5XbrXRWnjz4vfsz/&#10;ABn8G6B8QfFUXjPwt4qnFslxsy0Tl1QspKhlKNJGSOQVbjnphHNYSip+zko3tfotbdzmhndOcVVd&#10;KSg3ZysrJ3t379V+Z9sUUUV7Z9GFFFFABRRRQAUUUUAFFFFABRRRQAUUUUAFFFFABRRRQAUUUUAF&#10;FFFABRRRQAUUUUAFFFFABRRRQAUUUUAFFFFABRRRQAUUUUAFFFFABRRRQAUUUUAFFFFABRRRQAUU&#10;UUAFFFFABRRRQAUUUUAFFFFABRRRQAUUUUAFFFFABRRRQAUUUUAFFFFAFDTf+PzVP+vlf/RMdX6o&#10;ab/x+ap/18r/AOiY6v0AFZHi7xdo/gPw3qHiDxBqEOlaLp8Rmur24OI4UHVmPpzWvVPVtHsNf024&#10;07VLK31LT7hdk1rdxLLFKvoyMCCPYigD4803/gpN4V+IH7Vngf4VfDlbXxVoOsrIuoeIcSxCCZY5&#10;ZBHCrKN/Ea5bGPm4Jwa+wNf12x8L6FqOs6pcLZ6Zp1tJd3VxJ92KKNS7ufYKCfwr85PjD4P0HwT/&#10;AMFc/gPY+HdE07QbKTw6JnttMtI7aNpCdUBcqgALEKoz1wo9K+z/ANrjSL7Xv2XPixp+mwvcX0/h&#10;jUFihj+9Ifs7naB3JAIx3zigD5mj/wCCg3xY8TeBdX+LHg/4D/2r8GtLknZ9Uu9djgv7i2hYrLcL&#10;DtJULgkgBwNrcnBI+wvg58VtD+OHwx8O+OvDjyNo+t2ouIVmAEkTAlZI3AJG5HV0OCRlTgkc18nf&#10;sp+OfDmm/wDBK2PU7y8t203S/DWsW1+rMBtkElwDEw/vNvXA6nzFxncK8n+CHxp1n9m3/glt4Um0&#10;6OaXxx4uvrzSvCdii4mM9zdSqkqjqdoDSDIwSUHRhQB9d/Bn9pbUfjj8eviR4a8P6Nat8PvBUi6b&#10;L4kaRzJe6l/y0hiX7pRCr5bJ6Iejg19AV8R/D34xfBf/AIJz/DPw18JfEWvzXnjZbf8AtPW7XR7O&#10;S9uGu5VDyyy7BhRjCruO7y0Q4I5P1H8HPjb4K+P3g2LxT4E12HXdHaRoXkjVo5IZQAWjkjcBkYAg&#10;4YDIIIyCCQDuaKKKACiiigAooooAKKKKACqGg/8AID07/r2j/wDQRV+qGg/8gPTv+vaP/wBBFAF+&#10;vhn9qb/gqp8PfhDottB8Or7T/iH4qa88q5sVM0dvbQhW3u0u3BbcFUKCerZxjn7mr8yf+CyHw38J&#10;eD/gf4Nv9B8LaLol9ceJQk1zpunw28sim2nYhmRQSMgHB7igD9Nq8D/aM/bW+F37NtjrFp4i8R2/&#10;/CW2tibm08PRxySXFy5UmJflXChiANzEAc5Ne+V4P+2H8N/CWtfs8/FzX9Q8L6Lfa7b+DtWeHVLn&#10;T4ZLmNkspihWVlLAqeQQeD0oAu/sd/Hy/wD2mfgLonxA1LSrfRbvUJ7qJrO1kaSNBFM8YIZuTkLn&#10;8a9rr5B/4JQ/8mR+Dv8Ar81H/wBLJa7z9ub/AIWn/wAKCvf+FOf2l/wm32+28r+ydvn+TuPmY3cY&#10;x1oA+gq+SP2q/wDgo58Nv2fdA16w0XV7LxT8RdPuBaJ4bQS4SUSBZRNIF2oFXccZySAAOc17V+zP&#10;/wAJj/woXwR/wsH7X/wmv9nJ/av2/Hn+fk5344z06V81/wDBVL4b+EtP/ZJ8a+IrXwtott4gkvrF&#10;31aHT4UumZ7uMOTKF3EkE5Oec0AfWPwd8cTfE74ReB/GNzax2Vx4h0Ox1aW1iYskLT26SlFJ5IBf&#10;AJ9K+Y/2rv21viB8GP2jvC3wl8AfD2w8cavr+ix6nbR3F6beV5DLcq0YzhcBLbdkkdTXu/7J3/Jr&#10;Pwb/AOxM0b/0hhr4l/bc1bxF8Of+Cjnws+I+m+BfEnjTS/D/AIVja4g0CwknZmabUU27lUqCPNUn&#10;PY+4oA9J/wCGmv2xv+jYLH/wfRf/AB2vtHwnfalqnhbRrzWbEaXq9xZQzXtirbhbzsgMkYPfaxIz&#10;7V8j/DX/AIKifD/xT8QrLwX408K+KPhbrd+6x2jeJbQRwO7NtVWbO5CzcAsm3rlhX2bQAUUUUAFF&#10;FFABVDXv+QHqP/XtJ/6Cav1Q17/kB6j/ANe0n/oJoAv14p+1R+0of2afCOi6ja+DdX8ea1reo/2X&#10;pui6N/rZpvKkl5wrNjbGfuox9q9rqN4I5JI5HjVpI87GZQSuRg4PbigD4C8Uft/fH34U6XH4t+IX&#10;7M91o/gXeouLq31XfcWqsQA0g2nbycYdUBJAypNfafwl+Knh742fDrQ/G3hW7N5oWsQefA7rtdCC&#10;VeN1ycOjqyMMnBU8nrXm/wC3N4+0P4d/sn/E29154PJvtEutKtbefn7RdXETRQxgAgn5mDHHIVWP&#10;GMjg/wDglx4N1XwZ+xj4OTVoZLabUpbrU4YZRhlglmYxH6MoDj2cUAcv+1V/wVG+HfwV0NrXwLqF&#10;h498ZpffZptKTzkhtkXcJGklC7QQQFCgk5PTAJr7O0e9bUtJsrt1CNcQJKVXoCyg4/Wvzp/4LG/D&#10;fwl4V/Zv8ParovhfRdH1S58Y26T31hp8ME8qtZ3rMGdFDMCygkE8kA1+h3hX/kWNH/684f8A0AUA&#10;SeINcsvC+g6lrOpTC307TraS7uZm6JFGhd2P0UE184/sN/Hzxf8AGz4Daz8UPiLc6fp2l3GpXkmm&#10;rFCIY7XToOC8j5+Yh1lBbpiPPrWR/wAFQPidP4A/ZQ1rSNNLPrnjK7g8N2UMY3PJ5xLTAKOTmKOR&#10;Pq6+orF/as8Lyfs4/wDBMHxB4V0uQebo/h6w0WaWP5RKZriC3uX4/v8AnSk/71AHK2f/AAUS+KPx&#10;g1LWb74GfAO/8ceCdJnaBtdv7z7MbsqMny4yowcchAXfDKSqk7a97/ZF/a+0H9q7w3q8lvpN14W8&#10;W6DOLbWvDd++6azkJYAhtqllJR15VSGRgVHGY/2AfDNp4T/Y4+FVraRJGtxo6ahJtH3pLhmmcn1O&#10;ZD+VfNXw7uk+H3/BZD4gaRYyGGy8VaAJZrZRhDN9lt5y313RSNn/AG2HfkA674u/t1fFnQ/2rPF3&#10;wY+Gvwp07xzfaHbW92rSaibeV4ntbeZ2IYhRta4C8HPSren/ALSv7X89/bR3P7Mtjb2zyqssw1yI&#10;7FJALY8znAya8R8fePPEvwB/4KhfFP4iw/DLxd430afSbTTo/wDhH9NllUu9hYHdvClcAxMD7/jX&#10;058Af+Cj3w8+N3xATwFqOj698PvGsrbLfS/ElsIxcPjd5aOCcPjna6rnjbk8UAfWFfLfgj9oXxd8&#10;SP27vG/w30eazX4d+CtGifUpPswaWbUJAhCCTPygeYwxjrA3rX0X408V2HgTwfrniXVJBDpmj2M+&#10;oXUhONsUUbO5/JTXyD/wSv8AC19e/CHxd8WNcXOv/ErxHdavM+0g+Skroi5PJHmm4I7YYUAV9c/b&#10;t+LfjTxj4h0X4Pfs8av4s07Q9QuNOm17Vb0WtrPLDK0TiM7Qh+ZD0lJ55UV0n7M/7fDfFf4rXnwl&#10;+I/ga8+GHxOt42eHTrqYyw3u1N7BCVUq2zLgfMrKpIc9K+t4YI7aMRwxrFGM4VFAAycnge9fm38T&#10;LyD4yf8ABX74fWvhREuv+EI0lV16+txkRPGLmR1dgcHH2iGL1DuVPTAAPqL9rr9sbRf2WNM0OzTR&#10;Lvxj438RTeRovhrT22y3DZC7mYKxVdzKowrMzEADgkeHyf8ABRL4lfCHXNCf48/Au98AeEdauFt4&#10;vEFne/aVtWbkeagU5IGSV3K+FYhWxisDxBD/AMJ9/wAFmNFt9SAmtvCfhsS2cUhyoP2V3BA7EPdF&#10;vqoNfQf/AAUa8N2nif8AYv8AidDdoG+y2Md9E2MlJIZ45FI9M7cfRjQB6D8fvj3pvwI+D138QG0u&#10;88U2qPaxWtjpBVpbt7iVI4ghPUEuvTJ9Aa+VNY/br/aR0Pw/L4zv/wBle+sfBdvGbm4W41RhexQD&#10;ksyeVvTA5JMOAASeOa9z/wCCf/idvH37Gfwo1K8IupINN+xB5Rkg2s0lsp57gQjn2r2T4leOtE+G&#10;XgDxB4q8R3Edtoek2Ul1dvJjBRV+4AerMcKF7lgB1oA5H9mz9ovwt+1D8LrPxr4VaaK3eVrW8sLr&#10;Hn2VygBeJ8EgnDKwI6q6njOB1vxK+JHh34R+B9W8W+KtSi0rQtLhM1xcSn8kUfxOxwqqOSSAOtfC&#10;X/BIOxb4f/sx+O/HXiR4tA8NX+szX0U1wSkCW0EKrJMCSfkDb055/dHrWl4U0nVP+ClnxWh8YeIL&#10;W6079nDwnesND0a4UofE95GcG5mQ9YhkjB4Ayg5MuADvP2Jf29L/APa8+I3jnRm8JReG9I0WBLqx&#10;kednuZY3lKp5oxtVtoBO3IyeCetfYtfnZ+wpbxWv/BQD9qaCCNIYY7tkSONQqqounAAA6ADtX6J0&#10;AFFFFABRRRQAUUUUAFFFFABRRRQAUUUUAFUIf+Q5ef8AXtD/AOhS1fqhD/yHLz/r2h/9CloAv0UU&#10;UAFFFFABRRRQAUUUUAFFFFABRRRQAUUUUAFFFFABRRRQAUUUUAFFFFABRRRQAUUUUAFFFFAGPqv/&#10;ACF7L/rhN/6FFRRqv/IXsv8ArhN/6FFRXTT+E5qnxH4y/wDBZz/k6Dwv/wBida/+lt9X0v8ABP4B&#10;/sr6p+yn4L1jx5pvg6yvrnw7bTarqVxqK21ysrRAuxYSBlfd6c54x2re/bm/4J5a/wDtafFrSfF+&#10;leL9N0C3stEh0lra8tpJHZknuJS4KnGCJwMf7Jr53j/4IoeLzIof4maIqZ+Zl0+YkDvgbhn86mzu&#10;3Yq6slc+b/2EfE2oeEf20vAqeEL28NhfawdOkDAhrmwcsGEqKcHCAPg8KyA/wivY/iv+1x8eP2pv&#10;2mrn4ZfD/wAVz+CNPuNXuNK0uzsLs2HyxM4Ms9xH+8LFYyxCkjsqnv8Acf7H3/BOnwd+ytrLeKLj&#10;VZvGHjYwtBFqdxbiCCzRgQ4giDNhmB2l2YnGQNoZgfHf2gv+CR8fj34paj4z+H3jePwoNSu2v5tN&#10;vLV3W2uGbezwyo4IBfLBSPlPRsYAXLJIfNFs+Kv23v2aPiL+zz/whUnxF+II8dahra3hhUXlzc/Z&#10;BD5Ab5p8HD+YvQD/AFdfa/gf4J+Bf2hf+CdXwa8EeLfFNr4Q1m78+fw9qFxIqk3iTXAKBGZfNBRm&#10;ygIJ6jla47xZ/wAEbvEXiDSdJuZPiwuqeKS039qX2q28skTJiMQRxZYv8uJdzMedy4VcHPuvjL/g&#10;nOnxG/ZV+Hfwn1fxo2m6p4PeaWHVrKy86CZ5HkOGiZlbGHHRhyKai7vQHJaanwz8SP2FP2iv2RfD&#10;eteMdB8VpFoOmj7Rd6h4V12azlWIEASPG3lk9QMLuP1HNa+nftQfEX9pT9hf4z+E/Fs0viPUPDH9&#10;lajFq/lgTvam8USJNtADbNgYNjcRuJztzXq//Dnz4galDDo+qfG5ZfDkTjZb/Y7iVUUHgrC0wQEA&#10;nvxX2r+zj+xv4A/Zv+G+q+EtLtDrg1xNmt32qIrvqI2ldjrjaIwGcBBwNxzkkkiiwckfkZ+xP+zX&#10;4m/aRXxHp/hP4rR+BdS09o5ZNJM06SXcbAjzlWNxuCkbT1xlc4yK9r+JH/BKXxB4dtpPEPjn46eH&#10;rSNmWJtQ1pZt0jcKqBnfLN0AUZPYV6z8Tf8Agjfpk3iiTWvhh8QbrwlH5nmw6dqFu0/2Zif+Wdwj&#10;q4Udgys3qxqr4T/4JA63qHijT9Y+IPxiutaWymSRYbW0eWVwrA4E00h2dP7hpcr2sHMt7n6X0UUV&#10;uYBRRRQAUUUUAFFFFABRRRQAVN4f/wCQaf8ArvP/AOjXqGpvD/8AyDT/ANd5/wD0a9Y1Nka09zSr&#10;87P+C2f/ACb/AOBv+xnX/wBJJ6/ROvzw+Pn7BH7RX7SOmw6P45+Ouh6zoVpfNfWVmfD8VuYX2sqn&#10;fDGjNhHI5JHfrWB0H6H1lXvizRNN1SHTLvWdPtdSmKiKzmukSaQscKFQnJyeBgc15L+zn4A+N/gq&#10;81x/i78UdP8AiLb3EcI06Oy0eCwNqwL+YSYo03bgU65xt96+Tvgv4RP7TH/BUD4m/Em8j+0eF/hs&#10;40mwZgTGb2NDbqFPQhWW6l9iYz3BoA9X+Kf/AAThtviJ8ZvFfxG0v4teMPBOp+Inia6g0CUQLhI0&#10;jVSykMw+TPPcmvi//goN+yLf/AnQvh7cXXxa8ZeORq+t/Yli8QXbTLaHaD5seWOG96/Zmvmf9tz9&#10;k3Vf2rNH8D2Wl69Z6C3h7V/7Sla8heQTLtA2rtPB46mgDu/gr8M7b9l/4T6jY+IfiDqniewtJ5tT&#10;ufEHiu7zJBEUXKtIzHCKEJ5Pc18cavH4l/4KofFJLWze98O/sy+Fr7Ml4UaGfxFdJwdgPOMEgf8A&#10;PNWyRvYKv05+3N+zPrn7WHwdsvBOheJYfDDx6xDqNzNcJI8dxDHFMvlMqEZ+eSN+eMxg9QK8O8M/&#10;sfftX+C/D+n6FoP7R2kaRo+nwrBa2Nn4dhjihjHRVURcUAfdPh/QNO8K6HYaNo9lDp2lafAlta2l&#10;ugWOGJAFVFHYAAVoV4L+zN8LfjT8O77X5Pix8VLf4j291HCunxw2CW32RlL+YTtVd24FPpt9696o&#10;AKKKKACiiigAooooAKoa1/x5x/8AXzb/APo5Kv1Q1r/jzj/6+bf/ANHJQBfrA8eePNA+GXhHU/E/&#10;ijVLfRtC02EzXN5cthUUdh3ZicAKMkkgAEmt+vlf9vT9kHxF+154e8IaVoniu18NwaLeTXlxFfQv&#10;NFcsyqsZKKcErh/vA8OR3NAHgvhHwP4n/wCCnPxasfiF40tLrQf2efDd2x8PeH51McmuSK2GllGe&#10;VJXDMOAMxpz5j1+j1vbxWsEcEEaQwxqESONQqqoGAAB0AHavhbT/ANlX9rvSbG3srH9pbS7Kyt41&#10;iht7fw9BHHEijCqqiLAAHAAr2b4ZWPxL/Zz+D/j/AMR/GT4iwfEaXS7WbVoLmKzW1EEEMDO0WFUZ&#10;LFfrzigD3LTfFmiaxqE9hYazp99fQBjLa210kksYUhWLKCSMEgHPc1pQzR3ClopFkUMyFkII3KSG&#10;H1BBB9xXwL/wSL+Dt3pHwv8AE3xd8QxF/EfjzUJJIppVIf7JHI2X56eZM0rehCRnNbviz9g34q+H&#10;PiX4r8X/AAf/AGgdW8Gw+JNVutXu9Bv7Tz7SOe4laWQqNxQ8uQMxbgAMsaAPOP8AgrRp+np8TP2e&#10;rzRIhH8RZtcMVlNagee0SzW5jBI5OJmXZnu0mO9eyfGT/gnVa/FT45eJ/ifp3xV8XeB9Y1+O3iuI&#10;fD8ggASG3ihC71IZgfJVsHvSfAv9gG68N/F2D4s/GH4hX3xa+IFmB/Zz3UPk2enkZ2siFjuKksVw&#10;EVSxOzdhh9iUAfjH/wAFIP2SL/8AZ7+FfhnWbv4s+MvH6XutCzFj4kvGmhhPkSv5iAscN8uM+jGv&#10;1G/Zv+Bd1+z94HvvDt3441/x9JdajJfjUvEc5muIw0UUfkqST8g8osB6u1ed/t5/sl6r+198OfD/&#10;AIa0nX7Pw9NpmrDUXuL2F5VdRDJHtAU9cvn8K+mqACiiigAooooAKKKKACiiigChqX/H5pf/AF8t&#10;/wCiZKv1Q1L/AI/NL/6+W/8ARMlX6AIfMgvBPDujnCHypo8htpKg7WHbKsDg9iPWvhH/AIK0fD/w&#10;ZpH7OKeNIdPsdE8b6Tq9n/YurWKLbXfmNINyLImGICBnAzwYwRgiu1+N37EPjfxP8aNe+KXws+Nm&#10;t/DjxBrYtzf6b5Hn2M7Q28cEZKq6jG2Jch1k5JIxwK5DTP8AgnL4w+KHjjSNe/aG+Md98T9M0mQS&#10;2/hy3tfstm7D+/hgApwAwVAzDjd6gH1R8CfGGo69+z78P/E/i2ZLTVL3w3YX+pz3LCMCV7ZHkd84&#10;C5JJIPTOO1cZ+14sPxK/ZD+LNv4ZvLXW3/sK6I+wzLMC0aCVkBUn5to+715HrXnP/BUrx+/gH9kH&#10;WNG01Cuo+Kby18PWcFumWIdvMkRVHXMULpgf3x7V61+yL8C4P2e/2dfCHgh4Y/7QhsxcaqQMiS8m&#10;+efJ/iAZigJ/hRaAPNf+CXPiPTPEH7FPgWPTzCJ9Oe8sb6OIgmOdbmRvnx/E0bxPz2cV4L8YrGHS&#10;/wDgsh8LH8JpHHqF7osc2uLbcbmMV6shlA7/AGZITz6Ia7zVP+Cdvjf4W+Ntd1r9nj4xXPwx0bXJ&#10;fOu/DdzZ/abWJueYiSRgZIUFNyjjeRxXqf7K/wCxHp37PvirXfHniPxVf/Eb4n66pS98SakmzYhI&#10;LJEhZiM7VBYseEUAKMggHz7+wSbT48ftcftEeO/Hoi1fxhot8uj6XY3y7xpti01zG6RIwwAFiSPI&#10;GRl8/wCtOec/4KffArwh+znpXhL43fC+KP4e+PIfEEVqf7F/0eG63RTSGTyVG0ODFhsAK6uwcNkV&#10;7x8Zf+Cf15qnxku/i58GfiJefCfx7f7m1ERWwuLK+ZsF2aPI2lyAzhg6swDbQ2SaHh/9gLxX8Rfi&#10;JofjD9oj4rTfFc6E/m6d4ft9OjstOV853SImFcEhSVCLnaAxZfloA+wfCepXOs+FdG1C9h+z3l3Z&#10;QzzQ7Sux2RWZcHkYJI5rVoooAKKKKACiiigAooooAKoQ/wDIcvP+vaH/ANClq/VCH/kOXn/XtD/6&#10;FLQBfqOGeO5hSWGRZYnGVdGBVh6gipK+Ebr9gX4xfDvxRrOofB/9ovVPDWj6peTXjaHqtl9ogt2k&#10;dncoNzRk7m6iJT6k4oA4X/godYWcH7cv7L1x4aj8rxzcarB9te1AEr2q3sAgL45K/wDH2CWGNoYH&#10;gHF/xA0Hgb/gsxo93riRw23ibw6qaZPNjb5n2VolwSPvF7eRB7sB359l/Zx/YMX4Y/E6f4q/Erxv&#10;ffFX4nyIUg1S/jKQWKldp8pCzEsFLKDkKqsQqDrXaftcfsd+Hv2rtB0g3GqXXhbxfoMrT6L4k08Z&#10;mtHJUkMoZd6bkRuGVgVBVhzkAj/4KA6bompfsc/FMa9HbtawaQ89u1xgBLpWU25U9m83YBjqTjvX&#10;Gf8ABOnw+fG37AngnRfGdhHq2l39tfWrWeoR71mszdzqisrdV28L/shcdq8+vv8Agnn8WPi/Lpuk&#10;fG39oPUvGHgewnWb+xdNshbvdleF8yTOAf8AaZZDycEHmvufw54d03wj4f03Q9GsotO0jTbeO0tL&#10;OBcRwwooVEUegAAoA+XLX/gn/wDs5fBO6l+IF54fmTTvDEcuqxxatqlxc2OniMGR5FidyDjbuw24&#10;ZAOMgV5v+y7Y+IPiD4Z+NH7V+t2c0HijxPp1/B4Ss3zusNLto28kIOzO8S5I4Pl7h/rDX0d+1x8D&#10;fEn7Rvwzg8CaN4lh8L6NqF/C+vXBjZ57iyRgzQRY4UswUknj5cHIY16zoPhbSfDPhiw8O6ZYQWmi&#10;WNoljb2KIPKSBECLHt6Y2gDFAHxl/wAEs/Bfh/U/2F1ivbW3nh8RXmp/2yZgreeC7QkSEjkeUi/e&#10;zx9aq/8ABGvWNQ1P9km+tr0ubbTvE95a2O4EAQmG3lOM9R5ssvTjOe+aktf2Cfit8MLDxT4P+EHx&#10;wXwf8MvENzNcNo99oqXd1p4mULIkE5O7BUBQQUIwD97Ln6g/Z5+BPh/9m/4TaL4D8ONLNZaerPLd&#10;3GPNup3YtJK+OASx4A6AAdqAPSKKKKACiiigAooooAKKKKACiiigAooooAKKKKACiiigAqhN/wAh&#10;yz/69pv/AEKKr9UJv+Q5Z/8AXtN/6FFQBfr4e/Zr1SH4LftdfE7wJrMi6eniC5M2nNLhEmIkeWBQ&#10;emWjnbGO429cCvuGvHvj5+zD4W+PkNrc6g9xpHiGzXbaazYkeai5yEdTw6gnI6EHoRk58zG0KlRw&#10;rUfig727p6NHj5hhqtV06+H1nTd0n1TVmr9LotfGT9mXwV8ddV0/UPFEd9JcWMJgh+yXPlDaW3HI&#10;wcnNfGnw18DR+G/EX7T/AIV8PpMbew0O9tbWN3LSNGkjfKT3JUEe+a9ztf2b/j1pirp1p8d5W0qP&#10;5EmmtGa42DgH5ixzwP4/xr0b4E/sx6d8FtT1zWrjxBqXivxHra7dQ1DUMBZQW3E7OTknOSzNmvMq&#10;YaWLrRn7HkevM3bqmuj1PGrYOeOxEKiw/s3rzSfLd3i10bbML9gjVLTUP2ZPDkFsytNY3F5b3QXG&#10;VkNxJIAffZJGefUV53+2lMusftA/AbRtMbOuQ6n57+WcOiPc23lsSOQAYpT7YJre1b9jnxP4K8Ua&#10;nq3wf+Ilx4JstTk8y40eaIyW6Nz93kggZOAy5UHG6uq+Cv7KZ8B+N5/HnjTxRdeO/G8iFIr26UrH&#10;agjadgLEk7flB4ABICjrT9liamHhgpU7WsnK6taLWq63duxXsMZWwtPLp0rcvKnK6taLWq1vd22s&#10;fOfw8+GOpePP2q/jHoaeP9e8Bap/aVzexf2PcvDJeQm4dgGwykhVkjIHPDV7Nrv7EOseKNKn0zWf&#10;jZ421fTZ9vm2d9dPNDJtYMu5GkIOGAIyOCAa7D46fsp2PxW8T2njHQfEF54K8cWiqqavYgkShRhd&#10;6hlOQPl3BhxwQwAFcHdfsq/GHxpEdM8Y/G+7l0Fhtlt9Nt2R507q2CgII/vbh7GsVgnR5qc6Dndu&#10;zUrJp99Vb7jnWXuhz0qmHdS7dmpWTTd9VzK3Z6M4zTdDtfhz+3V8NNJnu/tOn2/he30/Tb6XGJlS&#10;ylgR1xwNzIw47t719U/tASJF8CPiMzsqD/hHNRXLHHJtpAB+JIH41wXxq/ZK0f4reDfC2nWer3Oh&#10;674Xto7bTNZVA77EVQFkAK55RWBUgqckdSD57cfsY+PPHGg39l8Qfi1qPiNEtZE06wR5BbC42ERS&#10;zFjlwr7WxjJx17HojTxGGVWjClzKd2ndWV1s+un4nVCli8Gq1CnR5lNtppqyukmnfXS3nc9F/YZ/&#10;5NZ8E/8Ab9/6XXFev+Mre4vPB+uQWYZruWwnSEJncXMbBce+cVyf7Pnwxu/g38IdA8H317DqF1pv&#10;2jfc26lUfzLiSUYB54EgH4V6LXr4WnKOFp056NRSf3Hu4KlKGDpUqis1FJ/dY+Tf+CbN9aS/A/V7&#10;OJlF5b65M08eMMN0MO1j9QpGf9k+lM/bJYf8L3/ZtXPI8SEkf9vVhTfE37Gutab481XxT8IfiJJ4&#10;N/tKVxe2CbjEj7iWUFDyAxPyMvynoew8o8a/Bu78E/tMfBfTr7xjqHjvxtdatFqWq3d7ISIreKaJ&#10;41RCzFVCxznk8gDAGMV85U9vRwccLOns4q91Z+8rW66nyVb6zh8vjgqlLZxXNdWfvq1lvd9jT+In&#10;gm98Wft/a5pB8X6t4Hl1XT4XsNS0qdoZpAtpEDErBl+VjHLwDyV9a9a1D9jHxDq1jc2N98dfHl5Z&#10;XMbQz21xeySRyxsCGRlMmGUgkEHgg16B+0B+zTofx4j069kv7nw94m0v/jw1uxGZIhncFZcjcA3z&#10;DBBBzgjJz5bJ+zL8c9WhGlan8eLpdFI2PJa27i5ZfQkMrHPfLn8a3lg3SqVOai5qTbTUrb9Grr7z&#10;qlgHRq1efDuopyck1K2/RrmW3fU8y/bK+G9l8If2Y/h34R0/UX1a103WrlVu5FVWcuZ5GBCnAKs5&#10;X/gNfoBXzL8WP2PJfGPwX8F/D7Q/EAht/D921w97qSlpJg3mFvuDAOZD+A71j6v+yv8AGK+t38Pp&#10;8dL6XwnIvkv9ot2+1+SRgoWDZfjjlwD3HatqUa+FrTlGi2moJWa0sttX+JvQjicDiKk4YduMowSS&#10;a05U1bVrRbXOI/ZoVdc8WftO+JLHEmi3cl6La4X7sgeS6kXbjg/KVP8AwIetZXwD+Ll58E/2G/EH&#10;iTTIY59V/t+S1tPOXMaSSLCN7DvtXccdyAOlfWngX4G6J8MfhHeeB/DY8pLm1mjlvLjl555Iyhlk&#10;x36cDoAAOlee/DP9keDQv2edb+F/irUYdSi1K9kuxe2CFTAxEexl3D7ytHn0IOO5rCOBxNJQUPi5&#10;Z69FKTujnjl2LoqmqfxKFTXopSd0jjfBP7Mvjf4ueE9L8TeOfjJ4mafV7WO9TT9HnMMECSoHC4zt&#10;zhsHagHbkDnB/YT0ODwz8c/jZo9rcz3trp94bSK5upBJLKkd1Oiu7AAMxABJAGSTW34b/Y1+JukW&#10;q+G5PjZqdv4JjzGtrp4ljmMP/PNQXxGCOMAkDJ4Nbfwt/ZB1v4Rw/FOHQPE1var4mtXtNHmAczWK&#10;bpNhkbHLBXA3LzkZFZ08NVjWpVVRacb3bldvR+b6mVHCVo16FZYdpxvzNyu2+V+b69dDmPipql5+&#10;2B8cIPhnoNxInw98MTC58QajC3yXMqkjy1YdecovvvbkKK9V/a+8OrY/sm+LdI0O1W1tbKztVht7&#10;cFVjgiuISygDsI0P4CvI/AP7Hvxm+Fum3Fh4V+KemaLa3EvnTLBZEmR8YyzMhJ4Hc8V7V8Hvhf8A&#10;EnQbrWofiV44tvHOj31mbZLH7MEVSTh93yjIKkjHvXRQhWqxqRrUmp1LpvSyVtEtb2X5nTh6detG&#10;rDEUZKdVNOXu2Ss0ktb2Xpqzw/4A/s7az8Qvg/4Y1zSfjh400q0ntQv9nadfyLBaOpKtEqiQbQpB&#10;GMCvTvAP7I48E/Fvw/481j4j694t1fTUltrddbfzWdXhmXyw7MWwBJI+0e59a5l/2M/F3w71a9n+&#10;EfxQvfCml3khkfR7yMzRIfUNkhuOASm7AGWNdb8Jf2Z/E/hr4hWPjjx38SNR8Za3ZRyx21qUK20P&#10;mIUbG5j2OflVOfWpw+FcHCE8O+aNtebTTqtfnaxOFwbg6cKmFfNFq8uf3dPtL3vnax55+wb/AMlQ&#10;+Pn/AGGIP/R99V79uz/kdPgd/wBjCf8A0ZbV6R+zr+z7qXwW8W/EbV7/AFW11GLxRfR3cEdujKYA&#10;slwxDZ6n98OnoasftDfAfUfjNr3w/v7HU7XT08Namb6ZLhGYzLvibauOh/dnr6itFha39m+x5fev&#10;t/2/f8jVYOv/AGR9X5ffvt/3Ev8Alqe1UUUV9GfWhRRRQAUUUUAFFFFABRRRQAUUUUAFFFFABRRR&#10;QAUUUUAFFFFABRRRQAUUUUAFFFFABRRRQAUUUUAFFFFABRRRQAUUUUAFFFFABRRRQAUUUUAFFFFA&#10;BRRRQAUUUUAFFFFABRRRQAUUUUAFFFFABRRRQAUUUUAFFFFABRRRQAUUUUAFFFFABRRRQBQ03/j8&#10;1T/r5X/0THV+qGm/8fmqf9fK/wDomOr9AHwN/wAOo/8Aqv3xE/8AAr/7KvtL4Y+Cf+FbfDvw74V/&#10;tO61r+x7GKy/tG+OZ7nYoXzHPdjjJrp65j4maT4m1zwDrdh4M1yHw14puLcpp+rT263CWsuRhzGy&#10;srAc8EGgD4T/AGiP+UwXwE/7Fhf/AELVa/RJlDKQRkHgg1+dXiL9gP8AaR8WfGDQPilqvx70G68d&#10;6Da/YtO1b/hHYk8iHMp2+UsYib/Xy8shPzdeBj7V+Bnhv4geE/AMOn/EzxfbeOPFKzyvJq9pYx2a&#10;PET8ieXGiqCo4zjmgDxvXv8Agmd+z94i8VXOtz+Ebi2S6uPtVzpNlqdxBYTSZzkwo4CjJ+6m0egx&#10;xXmHwa0aw/ak/bGvvFVlZQQ/CH4JJ/wjnhOztowtrNqQUCWZFHG2MKNuOMLbsO9fYXxi8P8AijxZ&#10;8MfEeieDNYt/D3iTUbRrW01a6RnW0L/K0gC8lgpbb6Ng9qw/2a/gXpX7OHwX8N+A9KKTf2dBuvLx&#10;E2m7un+aaYjr8zE4BJwoVe1AHyl/wTrjXxJ+0x+1l4m1ZfO8SJ4r/s/dNgyW1utxdqsS8ZC4jRfc&#10;Qr6Uv7Dsa+HP24v2rPDukIIfD39oQXpt4h+6iuDJKSFA+VcmSQYx/CB/DXf+Pf2NPHnh/wCNnij4&#10;m/Az4m2/w81LxYijXtK1HSY760uJl/5bpuztYklj8pO5nO7DFa9C/ZQ/ZXtv2a9J8TXl/wCIZ/GX&#10;jnxZfnUvEHiK5gELXUuWZVWME7UUySHqSS7HgYUAHvNFFFABRRRQAUUUUAFFFFABVDQf+QHp3/Xt&#10;H/6CKv1Q0H/kB6d/17R/+gigC/X52f8ABbP/AJN/8Df9jOv/AKST1+idfnh8fP2CP2iv2kdNh0fx&#10;z8ddD1nQrS+a+srM+H4rcwvtZVO+GNGbCORySO/WgD9D68q/ax/5NZ+Mn/Ymaz/6QzVi/s5+APjf&#10;4KvNcf4u/FHT/iLb3EcI06Oy0eCwNqwL+YSYo03bgU65xt964n9qH4C/Hv4y6prul+Dfi/pfhP4e&#10;6zpTaXd+H7vQ4Ll5FkjaOf8AfGMyAOrEfKwI7YNAGN/wSh/5Mj8Hf9fmo/8ApZLX1jq2tafoNmbv&#10;U762061DBTPdzLEmT0G5iBmvjP8AZZ/ZD+Pv7ONx4Y0BfjPo978NNLupJ7nw3BoUQedJGZ3UTvGZ&#10;AS7Z+/7DAr2T9tD9nbUP2o/gbeeBNM1i20O6nvbe6F5dxNIgEbFiMLzk0Ae22OoWuqWcV3ZXMN3a&#10;yjdHPA4dHHqGHBFfJP8AwVe/5Mj8Y/8AX5p3/pZFXvH7Ovwtuvgn8EPBvgW9vodSutCsFs5LuBCi&#10;SkEncAeQOa+Zf2mv2P8A9oP9opvFPh+5+NmjQfDfVL77Ra+HZtBh328SSCSGMzpGJGKlV53845zQ&#10;B9F/snf8ms/Bv/sTNG/9IYa9SjmjlaRUkV2jbY6qQSrYBwfQ4IP0Ir5j/ZX+BPx1+C9/pWleN/i3&#10;pfjDwBpGjLpWn6DZ6LDbPB5axpA3nCMOwSNCvzMSc5OTzXNfHD9iHx54m+NevfFP4V/G3WPh1r2u&#10;C3+36X5Blspmht44EJCuARtiU4dH5JwR0oA4f/gs5p/hyT9mfRL3UoYT4gi8QQxaVNgeaN0UpmUH&#10;rsKLk9tyx57V9o/Cb+0x8K/Bo1oynWf7Fsvtpm/1nn+QnmbvfdnNfJXg3/gnb4j8Y/EzRvG/7QXx&#10;WvPizcaG4k03Q1tvs9hG4IO51zhlJCkoqJuKjcWHy19wUAFFFFABRRRQAVQ17/kB6j/17Sf+gmr9&#10;UNe/5Aeo/wDXtJ/6CaAL9YHjzx5oHwy8I6n4n8Uapb6NoWmwma5vLlsKijsO7MTgBRkkkAAk1v18&#10;r/t6fsg+Iv2vPD3hDStE8V2vhuDRbya8uIr6F5orlmVVjJRTglcP94HhyO5oA8F8I+B/E/8AwU5+&#10;LVj8QvGlpdaD+zz4bu2Ph7w/Opjk1yRWw0sozypK4ZhwBmNOfMev0et7eK1gjggjSGGNQiRxqFVV&#10;AwAAOgA7V8Laf+yr+13pNjb2Vj+0tpdlZW8axQ29v4egjjiRRhVVRFgADgAV9E/s0/Dz4rfDzQtZ&#10;tvit8RYfiLqNxcpJZXUNmtsLeILhkIVRnLc5oA+ZP+C1f/JrPhb/ALHO1/8ASG+r7r8K/wDIsaP/&#10;ANecP/oAr4P/AGiP2Ff2iP2lLGbQvF/xz0PUfCcWqtqlhpbeH4oTbsBKkWZIo1discrryxBzk84N&#10;fQ/7OXw5+Nnw1uNVf4tfFfTPHeiLZxx2MFrpEFh9jKH5nZ0jQsNox8xOMZoA8O+Pzf8AC/P+CkHw&#10;d+HCETaL8PbGTxfqqKdwFwSrQq69OGS069p29efWf+CkPhu78VfsS/FKyslLzRWVvfMAM/u7e7gu&#10;JD+CRMfwryv/AIJwwyfFr4gfHX4/Xi7h4s8QtpeksybStjbAFSCeSCrQIfeA19walptrrOm3en31&#10;vHd2V1E8E9vKu5JI2UqysO4IJB+tAHg/7Afiaz8V/sc/Cq6spUlS30aOwk2HO2SAmF1Pod0Z/P0r&#10;5m+HsKfED/gsn491Swj8+z8L6B5c1wrHasotbaBh9d0zrt/2GPbjobP/AIJ2/FH4P6lrNj8DPj5f&#10;+B/BOrTtO2hX9n9pNoWGD5chY5OOA4CPhVBZiN1e9fsi/sf6D+yj4c1dLfVrrxV4t16YXOt+JL9d&#10;st24LEAKWYqoLu3LMxLkljxgA98hmjuFLRSLIoZkLIQRuUkMPqCCD7ivzb/4K0afp6fEz9nq80SI&#10;R/EWbXDFZTWoHntEs1uYwSOTiZl2Z7tJjvXo/iz9g34q+HPiX4r8X/B/9oHVvBsPiTVbrV7vQb+0&#10;8+0jnuJWlkKjcUPLkDMW4ADLGtz4F/sA3Xhv4uwfFn4w/EK++LXxAswP7Oe6h8mz08jO1kQsdxUl&#10;iuAiqWJ2bsMAB3/BUr4hXnhr9mdvCGj5k8Q+PdVtfDtnDGfnZXffJgehCCM/9dhX0t8Jvh/afCj4&#10;YeFPBtiQ9roOmW+nLIBjzDHGqlz7sQWPuTXx98U2/wCF/f8ABTz4deDlZLjQvhVo8niO+QDdtvZS&#10;jRqewIJsnHfhq+7aAPkT9sr9rnVfBmp2fwf+D0H/AAknxs8RYhgt7ZRIujxMOZ5iTtVwuWUNwoG9&#10;/lADdj+xf+yHpv7KvgW7F3ef8JB4915xd+INfkJZp5Tk+UjN83lqWY5PzMzMx6gL8zeBv+Ccfx6+&#10;FPjDxL4i8FfHHR9D1PX7h57y9bRxc3MoZ2fDSyqzdWyQCATgnOBXpmgfs3/tc2Ou6bc6l+0pY3+n&#10;Q3MclzarokSmaIMC6ZEfGVBGfegDg9emHgH/AILLaPc6mRBbeK/DQispZMqpb7M6AA9yXtWXtyw9&#10;s/QP/BRrxJaeGP2L/idNduF+1WMdjEucF5Jp441A9cbs/RTV39rr9jrRf2qNL0O7XXLzwd428OzG&#10;40XxJp6lpLZiQxVlDKWXcqsCGVlZQQeoPhsv/BOv4k/F/W9Dj+PXx0vfH/hDRp1ni0Cys/sy3RHA&#10;8yQMMEjILbWfDMAy5zQB7J+wVpcHwv8A2Hfhq2tTRaTZw6PJq1xcXcgjjiinmluvMZm4UbZQ3PAz&#10;Xzb4wv8AxN/wVL+KDeGvDdzeeHv2bfDN6p1HWljMUuvXSfwRZ6jn5QRhAd7gsUQfUn7Zf7NOp/tJ&#10;/AiP4d+Gtct/CaC9tpmd43MDW8KtiEohGVyUIHQbB6CvAvB/7Gn7VXw/8M6f4e8OftF6Po2iafEI&#10;LWxs/D0KRxIOwHlcnuSeSSSSSaAPrP4hfAXw940+AuqfCbT1/wCEZ8NXWljSYF0+MH7LCAAAgbqQ&#10;B369TXy1pf8AwS3vND0220/Tv2ifiZp9haxrFBa2t+0UUSAYCqquAoA6ACvb/wBmn4U/G74d63rV&#10;x8Vvizb/ABGsLi3SOytodPS2NtIGyzkqgzkcV9A0Afjr+yT+yzfeKP2zPjB4bT4n+LNMk8G6ksku&#10;p2t0y3Gs7LojbdHd84bbznPU1+xVfM/wA/ZN1X4N/tJ/F/4m3mvWeo2PjidprewghdZLUGZpMOxO&#10;G4OOK+mKACiiigAooooAKKKKACiiigAooooAKKKKACqEP/IcvP8Ar2h/9Clq/VCH/kOXn/XtD/6F&#10;LQBfooooAKKKKACiiigAooooAKKKKACiiigAooooAKKKKACiiigAooooAKKKKACiiigAooooAKKK&#10;KAMfVf8AkL2X/XCb/wBCioqPXFmbVLEQukbeTNkyIWGN0fYEVX8q/wD+fm2/8B2/+OV0U9jmqfEX&#10;KKp+Vf8A/Pzbf+A7f/HKPKv/APn5tv8AwHb/AOOVqQXKKp+Vf/8APzbf+A7f/HKPKv8A/n5tv/Ad&#10;v/jlAFyiqflX/wDz823/AIDt/wDHKPKv/wDn5tv/AAHb/wCOUAXKKp+Vf/8APzbf+A7f/HKPKv8A&#10;/n5tv/Adv/jlAFyiqflX/wDz823/AIDt/wDHKPKv/wDn5tv/AAHb/wCOUAXKKp+Vf/8APzbf+A7f&#10;/HKPKv8A/n5tv/Adv/jlAFyiqflX/wDz823/AIDt/wDHKPKv/wDn5tv/AAHb/wCOUAXKKp+Vf/8A&#10;Pzbf+A7f/HKPKv8A/n5tv/Adv/jlAFyiqflX/wDz823/AIDt/wDHKPKv/wDn5tv/AAHb/wCOUAXK&#10;Kp+Vf/8APzbf+A7f/HKPKv8A/n5tv/Adv/jlAFypvD//ACDT/wBd5/8A0a9ZvlX/APz823/gO3/x&#10;yptDi1A6f8l1bKvnTcNbMTnzWz/y0HesamyNae5vUVQ8nU/+fy0/8BW/+OUeTqf/AD+Wn/gK3/xy&#10;sDcv1518EfgL4R/Z98P6ppHhG2uIodU1GXVb24vJzPPcXMgUM7OfZRx0HPqa7bydT/5/LT/wFb/4&#10;5R5Op/8AP5af+Arf/HKAL9FUPJ1P/n8tP/AVv/jlHk6n/wA/lp/4Ct/8coAv0VQ8nU/+fy0/8BW/&#10;+OUeTqf/AD+Wn/gK3/xygC/RVDydT/5/LT/wFb/45R5Op/8AP5af+Arf/HKAL9FUPJ1P/n8tP/AV&#10;v/jlHk6n/wA/lp/4Ct/8coAv0VQ8nU/+fy0/8BW/+OUeTqf/AD+Wn/gK3/xygC/RVDydT/5/LT/w&#10;Fb/45R5Op/8AP5af+Arf/HKAL9UNa/484/8Ar5t//RyUeTqf/P5af+Arf/HKpatFqItY991asPtE&#10;H3bZhz5qY/5aeuP/AK1AG5RVDydT/wCfy0/8BW/+OUeTqf8Az+Wn/gK3/wAcoAv1yfxW+GejfGT4&#10;e614M8Q/av7F1eIQXa2cxhlZA6sVDjoDtwfUEit3ydT/AOfy0/8AAVv/AI5R5Op/8/lp/wCArf8A&#10;xygCr4M8I6V8P/COi+GdDthZ6No9nFY2duCTsijQIgJPJOAMk8k8mtmqHk6n/wA/lp/4Ct/8co8n&#10;U/8An8tP/AVv/jlAF+iqHk6n/wA/lp/4Ct/8co8nU/8An8tP/AVv/jlAF+iqHk6n/wA/lp/4Ct/8&#10;co8nU/8An8tP/AVv/jlAF+iqHk6n/wA/lp/4Ct/8co8nU/8An8tP/AVv/jlAF+iqHk6n/wA/lp/4&#10;Ct/8co8nU/8An8tP/AVv/jlAF+iqHk6n/wA/lp/4Ct/8co8nU/8An8tP/AVv/jlAF+iqHk6n/wA/&#10;lp/4Ct/8co8nU/8An8tP/AVv/jlABqX/AB+aX/18t/6Jkq/WHfxaj9q03ddWpP2g7cWzDB8qTr+8&#10;54z6Vd8nU/8An8tP/AVv/jlAF+iqHk6n/wA/lp/4Ct/8co8nU/8An8tP/AVv/jlAHE/FL4C+EfjJ&#10;4g8Fav4ptri9m8I6j/aum26TlIPtIKFXkQff2lBgHjk9c16LVDydT/5/LT/wFb/45R5Op/8AP5af&#10;+Arf/HKAL9FUPJ1P/n8tP/AVv/jlHk6n/wA/lp/4Ct/8coAv0VQ8nU/+fy0/8BW/+OUeTqf/AD+W&#10;n/gK3/xygC/RVDydT/5/LT/wFb/45R5Op/8AP5af+Arf/HKAL9FUPJ1P/n8tP/AVv/jlHk6n/wA/&#10;lp/4Ct/8coAv0VQ8nU/+fy0/8BW/+OUeTqf/AD+Wn/gK3/xygC/RVDydT/5/LT/wFb/45R5Op/8A&#10;P5af+Arf/HKAL9UIf+Q5ef8AXtD/AOhS0eTqf/P5af8AgK3/AMcqlDFqP9s3QF1a7/s8OW+zNjG6&#10;THHmfXv3H4gG5RVDydT/AOfy0/8AAVv/AI5R5Op/8/lp/wCArf8AxygC/RVDydT/AOfy0/8AAVv/&#10;AI5R5Op/8/lp/wCArf8AxygC/RVDydT/AOfy0/8AAVv/AI5R5Op/8/lp/wCArf8AxygC/RVDydT/&#10;AOfy0/8AAVv/AI5R5Op/8/lp/wCArf8AxygC/RVDydT/AOfy0/8AAVv/AI5R5Op/8/lp/wCArf8A&#10;xygC/RVDydT/AOfy0/8AAVv/AI5R5Op/8/lp/wCArf8AxygC/RVDydT/AOfy0/8AAVv/AI5R5Op/&#10;8/lp/wCArf8AxygC/RVDydT/AOfy0/8AAVv/AI5R5Op/8/lp/wCArf8AxygC/RVDydT/AOfy0/8A&#10;AVv/AI5R5Op/8/lp/wCArf8AxygC/RVDydT/AOfy0/8AAVv/AI5R5Op/8/lp/wCArf8AxygC/RVD&#10;ydT/AOfy0/8AAVv/AI5R5Op/8/lp/wCArf8AxygC/RVDydT/AOfy0/8AAVv/AI5R5Op/8/lp/wCA&#10;rf8AxygC/RVDydT/AOfy0/8AAVv/AI5R5Op/8/lp/wCArf8AxygC/VCb/kOWf/XtN/6FFR5Op/8A&#10;P5af+Arf/HKpTRaj/bNqDdWu/wCzzYb7M2Mbo88eZ9O/Y/gAblFUPJ1P/n8tP/AVv/jlHk6n/wA/&#10;lp/4Ct/8coAv0VQ8nU/+fy0/8BW/+OUeTqf/AD+Wn/gK3/xygC/RVDydT/5/LT/wFb/45R5Op/8A&#10;P5af+Arf/HKAL9FUPJ1P/n8tP/AVv/jlHk6n/wA/lp/4Ct/8coAv0VQ8nU/+fy0/8BW/+OUeTqf/&#10;AD+Wn/gK3/xygC/RVDydT/5/LT/wFb/45R5Op/8AP5af+Arf/HKAPnfxt+xDpniLxtrPifRvHnib&#10;wze6vcvd3cdnMuwyOSTt2hSBz0JP1rsvgr+yx4T+C2rXOuW9xf8AiHxNcpsk1jWJRLKqnqEwBtyM&#10;Ank4GM44r1bydT/5/LT/AMBW/wDjlHk6n/z+Wn/gK3/xyuCGBw0KntYw13PMp5bhKdX20aa5t/n3&#10;7F+iqHk6n/z+Wn/gK3/xyjydT/5/LT/wFb/45XeemX6KoeTqf/P5af8AgK3/AMco8nU/+fy0/wDA&#10;Vv8A45QBfoqh5Op/8/lp/wCArf8AxyjydT/5/LT/AMBW/wDjlAF+iqHk6n/z+Wn/AICt/wDHKPJ1&#10;P/n8tP8AwFb/AOOUAX6KoeTqf/P5af8AgK3/AMco8nU/+fy0/wDAVv8A45QBfoqh5Op/8/lp/wCA&#10;rf8AxyjydT/5/LT/AMBW/wDjlAF+iqHk6n/z+Wn/AICt/wDHKPJ1P/n8tP8AwFb/AOOUAX6KoeTq&#10;f/P5af8AgK3/AMco8nU/+fy0/wDAVv8A45QBfoqh5Op/8/lp/wCArf8AxyjydT/5/LT/AMBW/wDj&#10;lAF+iqHk6n/z+Wn/AICt/wDHKPJ1P/n8tP8AwFb/AOOUAX6KoeTqf/P5af8AgK3/AMco8nU/+fy0&#10;/wDAVv8A45QBfoqh5Op/8/lp/wCArf8AxyjydT/5/LT/AMBW/wDjlAF+iqHk6n/z+Wn/AICt/wDH&#10;KPJ1P/n8tP8AwFb/AOOUAX6KoeTqf/P5af8AgK3/AMco8nU/+fy0/wDAVv8A45QBfoqh5Op/8/lp&#10;/wCArf8AxyjydT/5/LT/AMBW/wDjlAF+iqHk6n/z+Wn/AICt/wDHKPJ1P/n8tP8AwFb/AOOUAX6K&#10;oeTqf/P5af8AgK3/AMco8nU/+fy0/wDAVv8A45QBfoqh5Op/8/lp/wCArf8AxyjydT/5/LT/AMBW&#10;/wDjlAF+iqHk6n/z+Wn/AICt/wDHKPJ1P/n8tP8AwFb/AOOUAX6KoeTqf/P5af8AgK3/AMco8nU/&#10;+fy0/wDAVv8A45QBfoqh5Op/8/lp/wCArf8AxyjydT/5/LT/AMBW/wDjlAF+iqHk6n/z+Wn/AICt&#10;/wDHKPJ1P/n8tP8AwFb/AOOUAX6KoeTqf/P5af8AgK3/AMco8nU/+fy0/wDAVv8A45QBfoqh5Op/&#10;8/lp/wCArf8AxyjydT/5/LT/AMBW/wDjlAF+iqHk6n/z+Wn/AICt/wDHKPJ1P/n8tP8AwFb/AOOU&#10;AX6KoeTqf/P5af8AgK3/AMco8nU/+fy0/wDAVv8A45QBfoqh5Op/8/lp/wCArf8AxyjydT/5/LT/&#10;AMBW/wDjlAF+iqHk6n/z+Wn/AICt/wDHKPJ1P/n8tP8AwFb/AOOUAX6KoeTqf/P5af8AgK3/AMco&#10;8nU/+fy0/wDAVv8A45QBfoqh5Op/8/lp/wCArf8AxyjydT/5/LT/AMBW/wDjlAF+iqHk6n/z+Wn/&#10;AICt/wDHKPJ1P/n8tP8AwFb/AOOUAX6KoeTqf/P5af8AgK3/AMco8nU/+fy0/wDAVv8A45QBfoqh&#10;5Op/8/lp/wCArf8AxyjydT/5/LT/AMBW/wDjlAF+iqHk6n/z+Wn/AICt/wDHKPJ1P/n8tP8AwFb/&#10;AOOUAX6KoeTqf/P5af8AgK3/AMco8nU/+fy0/wDAVv8A45QBfoqh5Op/8/lp/wCArf8AxyjydT/5&#10;/LT/AMBW/wDjlAF+iqHk6n/z+Wn/AICt/wDHKPJ1P/n8tP8AwFb/AOOUAX6KoeTqf/P5af8AgK3/&#10;AMco8nU/+fy0/wDAVv8A45QBfoqh5Op/8/lp/wCArf8AxyjydT/5/LT/AMBW/wDjlAF+iqHk6n/z&#10;+Wn/AICt/wDHKPJ1P/n8tP8AwFb/AOOUAX6KoeTqf/P5af8AgK3/AMco8nU/+fy0/wDAVv8A45QB&#10;foqh5Op/8/lp/wCArf8AxyjydT/5/LT/AMBW/wDjlABpv/H5qn/Xyv8A6Jjq/WHYRaj9q1LbdWoP&#10;2gbs2zHJ8qPp+844x61d8nU/+fy0/wDAVv8A45QBfoqh5Op/8/lp/wCArf8AxyjydT/5/LT/AMBW&#10;/wDjlAF+iqHk6n/z+Wn/AICt/wDHKPJ1P/n8tP8AwFb/AOOUAX6KoeTqf/P5af8AgK3/AMco8nU/&#10;+fy0/wDAVv8A45QBfoqh5Op/8/lp/wCArf8AxyjydT/5/LT/AMBW/wDjlAF+iqHk6n/z+Wn/AICt&#10;/wDHKPJ1P/n8tP8AwFb/AOOUAX6KoeTqf/P5af8AgK3/AMco8nU/+fy0/wDAVv8A45QBfoqh5Op/&#10;8/lp/wCArf8AxyjydT/5/LT/AMBW/wDjlAF+iqHk6n/z+Wn/AICt/wDHKPJ1P/n8tP8AwFb/AOOU&#10;AX6oaD/yA9O/69o//QRR5Op/8/lp/wCArf8AxyqWixaidGsCl1aqn2eParWzEgbRjJ8wZ/KgDcoq&#10;h5Op/wDP5af+Arf/AByjydT/AOfy0/8AAVv/AI5QBfoqh5Op/wDP5af+Arf/AByjydT/AOfy0/8A&#10;AVv/AI5QBfoqh5Op/wDP5af+Arf/AByjydT/AOfy0/8AAVv/AI5QBfoqh5Op/wDP5af+Arf/AByj&#10;ydT/AOfy0/8AAVv/AI5QBfoqh5Op/wDP5af+Arf/AByjydT/AOfy0/8AAVv/AI5QBfoqh5Op/wDP&#10;5af+Arf/AByjydT/AOfy0/8AAVv/AI5QBfoqh5Op/wDP5af+Arf/AByjydT/AOfy0/8AAVv/AI5Q&#10;Bfoqh5Op/wDP5af+Arf/AByjydT/AOfy0/8AAVv/AI5QBfqhr3/ID1H/AK9pP/QTR5Op/wDP5af+&#10;Arf/AByqWtRaiNGvy91asn2eTcq2zAkbTnB8w4/KgDcoqh5Op/8AP5af+Arf/HKPJ1P/AJ/LT/wF&#10;b/45QBfoqh5Op/8AP5af+Arf/HKPJ1P/AJ/LT/wFb/45QBfqrqem22s6bd6fewrcWd1C8E8LZw8b&#10;KVZTj1BIqLydT/5/LT/wFb/45R5Op/8AP5af+Arf/HKAM3wD8PfDfwt8K2nhvwno1roOhWhdoLGz&#10;TbGhdy7kD3ZifxroaoeTqf8Az+Wn/gK3/wAco8nU/wDn8tP/AAFb/wCOUAX6KoeTqf8Az+Wn/gK3&#10;/wAco8nU/wDn8tP/AAFb/wCOUAX6KoeTqf8Az+Wn/gK3/wAco8nU/wDn8tP/AAFb/wCOUAYfh/4V&#10;+EvCvjLX/Fmk6DaWPiTXtn9p6nGp8672DChyT0A6V1dUPJ1P/n8tP/AVv/jlHk6n/wA/lp/4Ct/8&#10;coAv0VQ8nU/+fy0/8BW/+OUeTqf/AD+Wn/gK3/xygC/RVDydT/5/LT/wFb/45R5Op/8AP5af+Arf&#10;/HKAL9FUPJ1P/n8tP/AVv/jlHk6n/wA/lp/4Ct/8coAv0VQ8nU/+fy0/8BW/+OUeTqf/AD+Wn/gK&#10;3/xygC/RVDydT/5/LT/wFb/45R5Op/8AP5af+Arf/HKAL9FUPJ1P/n8tP/AVv/jlHk6n/wA/lp/4&#10;Ct/8coAv0VQ8nU/+fy0/8BW/+OUeTqf/AD+Wn/gK3/xygC/RVDydT/5/LT/wFb/45R5Op/8AP5af&#10;+Arf/HKAL9FUPJ1P/n8tP/AVv/jlHk6n/wA/lp/4Ct/8coAv0VQ8nU/+fy0/8BW/+OUeTqf/AD+W&#10;n/gK3/xygC/RVDydT/5/LT/wFb/45R5Op/8AP5af+Arf/HKAL9UIf+Q5ef8AXtD/AOhS0eTqf/P5&#10;af8AgK3/AMcqLT1nXWbwXEkcr/Z4cNHGUGN0vYsf50AalFFFABRRRQAUUUUAFFFFABRRRQAUUUUA&#10;FFFFABRRRQAUUUUAFFFFABRRRQAUUUUAFFFFABRRRQBj6r/yF7L/AK4Tf+hRUUar/wAhey/64Tf+&#10;hRUV00/hOap8Rn6h4g0vSZlhvtSs7OVl3iO4nSNiuSM4J6ZB/Kqy+MvD7MANc00k8AC7j/xr5T/b&#10;G/5Kbpn/AGB4v/R09c5N+z7rC/DNfGkeo2Uln9lF21sd4kCd+2CR9aHN3skNQVk2z7mjkWWNXRg6&#10;MMqynIIPcU6vkv8AY/8AFWqjxZf6AZpZ9Ieza58lmysMiugDDPTO4ggdePSvcPG3x88HeAtXm0rU&#10;r2dtSh2mW2t7d3KblDLkkBeQwPBqlJNXIcWnY9EoryrQ/wBpvwDrl2tudTl052OFa+gMaE8dWGQP&#10;xI6V6VfatZaXpsmoXd3DbWMaeY9zI4WML67umKd09hWa3LdFeQ3/AO1R4AsrxoEvbu7VTjzre1bZ&#10;/wCPYP6V3Xgn4ieH/iHZzXOg34vUh2iZfLZGjLA4BDAeh/KjmTDlaOkorzTxX+0R4H8I3z2VxqjX&#10;l3GxWSOxiMuwjsW4XPsDnitLwL8afCXxEufsmkaj/p+0t9juYzFKQOpGeG/AnFHMtg5XudzRRRTE&#10;FFFFABRRRQAUUUUAFFFFABU3h/8A5Bp/67z/APo16hqbw/8A8g0/9d5//Rr1jU2RrT3NKquoapZ6&#10;TAJ767gsoS20SXEixrn0yT14P5Var4z/AGm9L+Imn6Lpr+LvEFhqOmSXbC3tNPjKBXCn5m+RcnGR&#10;yTjJ9awOg+zKKKKAKOpa5pui+X/aGoWtj5mdn2mZY92MZxuIzjI/OqX/AAnHhz/oYNL/APA2P/4q&#10;vAv2wrKLUvEXw0tJ1LQXF3cRSKDjKs9sCM/Q12P/AAyP8Ov+fG9/8DHoA9gs7231C2S4tZ4rm3f7&#10;ssLh0bnHBHB5pl1qlnYz28FzdwW81w22GOWRVaU8cKCeTyOnqKxNN8Ijwf4EfQPC7LaSW9tMlg90&#10;xkWOVtzKznBJAdsnjpXzH4u07xppvx++HieM9atdXuZLyCS3FkmyKJPOAIxtXkkdeeg5oA+waKKK&#10;ACiiigAooooAKKKKACqGtf8AHnH/ANfNv/6OSr9UNa/484/+vm3/APRyUAX6KK4D4u/C+T4rWOl6&#10;a+rz6Vp0NwZrtbcnfMu0gKO3U9SDj0oA6618SaTfXn2S21SyuLrn9xFcIz8dflBzWjXzd8R/2VfC&#10;mg+BNV1TQ576y1TTLWS8Sea53B/LUuQ3AxkA4Ixg4r0H9m/xrqPjr4V2F7qsrXN9byyWklw5y0oQ&#10;jazep2kAnuRnvQB6hWNJ408PQyNHJrumI6kqyteRggjqCN1bNeQah+yr8P8AU7+5vJ7K8M1xK0rl&#10;btwNzEk8fU0Aeif8Jx4c/wChg0v/AMDY/wD4qtlHWRVZWDKwyGU5BHrXxn8a/g94W0Pxd4b8G+D7&#10;SY+INTlDTPNcNIIYycLkZ46Mx9AvvX1frWvaX8OvCLX2q3QhsNPgVGkYfM+0AAKO7HHA96ANPUtY&#10;sNHjSS/vbexRztVrmVYwx9ASRVyvhD45al4l8faTZeOdZRtP0a8umtdH0xicrCFJMhHq2Bz356AC&#10;vu+gAooooAKKKKACiiigAooooAoal/x+aX/18t/6Jkq/VDUv+PzS/wDr5b/0TJV+gCK6uoLG3ee5&#10;mjt4U5aSVgqr25JqtpuuabrG/wCwaha32z732aZZNv1wTivMviB+z7Z/E/xw2sa9q94dKjt44oNN&#10;tX2gMM7mJOQAc9FAPvXkHx4+EOkfA/S9I8VeD9RvdK1Nb1YBE0+7cCrNuXPPG3BByCG/MA+uqKzv&#10;Dt7cal4f0u7u4vJu7i1ilmjxjY7ICwx7EmqPj7Xp/C/gfX9XtYjNc2NjNcRKBn5lQkEj0BGT7A0A&#10;aOpa9pujlBf6ha2Jf7v2mdY8/TJFW4Zo7iJZYnWWNhlXQggj1BFfLnwF+Dvh34ueFbvxX4vku/EG&#10;r3d1LE5lu3URbcYPykHdznk4wRxVv4WW918Kv2itR8BaZfXF74cuLczi3uG3fZ28oSA+gP8ADnuG&#10;GecUAfTdZsfibR5r0Wceq2Ml2TtFutyhkz6bc5rwX4haxrfxs+LFx8O9D1OTSfD2lx79XurdiHlI&#10;I3L2zgsFC9MhicgCuy8M/sw+CPCesadqljFffb7GVZo5Zbotlh/eGMfkBQB61RRRQAUUUUAFFFFA&#10;BRRRQAVQh/5Dl5/17Q/+hS1fqhD/AMhy8/69of8A0KWgC/WRc+L9Cs7iSC41rToJ4zteOS7jVlPo&#10;QTwa16+RPDfw20T4nftHfEDTtdhlmtoGmuEEMpjIcSovUezGgD6ij8aeHppFjj13THdiFVVvIyST&#10;0AG6rWpa/pmjsi3+o2lizjKLczrGWHqMkZry/T/2Vfh/pl/bXkFleCa3lWVC125G5SCOPqK4D9qL&#10;SLbxB8XPhppd4rNaX06W0yq20lHuI1YA9jgmgD6D/wCE48Of9DBpf/gbH/8AFVq2l5Bf26XFrPHc&#10;wSDKSwuGVh7EcGvHv+GR/h1/z43v/gY9Uvj/ACH4SfAaPSPDjy2du00enpJ5hMiRtvdsN1ydpH0Y&#10;0AezWuuabe3klpb6haz3Ued8EUys6465UHIq9Xyp8UPgvovw9+DuleLPDiTaf4h0v7LcSahHO++Q&#10;uVUnBOB8zgjA46V6940+K58LfBO18VttOpX9hAbSMD79zNGCuBjkDJbHopFAHodrqlnfzXENtdwX&#10;Etu2yaOKRWaJueGAPB4PX0NWq85+A3w+k+H/AIBtkvVJ1vUWN9qMkn3zK/OwkjPyjAI9dx716NQA&#10;UUUUAFFFFABRRRQAUUUUAFFFFABRRRQAUUUUAFFFFABVCb/kOWf/AF7Tf+hRVfqhN/yHLP8A69pv&#10;/QoqAL9FFfNPxG8TeIvjR8WJ/h14a1GTSND08EapewkgvtIEmcYJAJCBM8tkk46AH0FN4q0W3uja&#10;y6vYR3IbaYXuUDg+m3Oc1qV4fH+x74BWyEL/ANqPNjBuftQD59cbdv6Vq/CH4Q6z8KfE2pQDXrjV&#10;vC09vm1gnchoJdw4KZxnb/EuM45A4oA9borzTxx+0R4I8A6m+nX+pPc38Z2y29jEZTEfRjwoPtnI&#10;9K3Ph/8AFjwx8TIZW0HUluJoRultZFMc0YzjJU9R05GRz1oA6+iuW8dfEzw38N7NLjX9SjszJ/qo&#10;QC8smP7qDnHv0965bwd+0p4F8a6tFplrqE1nezMEhjvoTEJWPQBuRn2JGe1AHqVVtS1G20fTrq/v&#10;JVgtLWJp5pWzhEUFmY/QAmqXijxZpHgvR5NU1u/i06xjIUyy55Y9FUDJY9eACeDXinjD9pzwJ4s8&#10;E+KtJtr65t7u50q7ht/tNsyrNI0TKqgjOCSR97FAHt/h3xFp3izR7fVdJu0vtPuN3lTxghW2sVPU&#10;Z4KkfhWlXlX7Lv8AyQnwz/29f+lUteq0AFFcB8Qfjp4P+Gl0LPV9RZtQIDGztYzLKqnoWxwv4kHk&#10;YFY+l/tOeBdavtEsrK8up7zVblbSOAW5DQyMyqvmZxgEsORkcH0oA9XorD8XeNtE8B6UdR13UYtP&#10;tc7VaTJZ29FUcsfYCvPdD/ap+H2uaolkNRuLFpG2pNeW5SJjnj5udv1bAoA9A8W+OtB8CWsFzr2p&#10;RabBO/lxvKGIZsZxwD2rer5t/baYN4N8OEHIN8xBH/XM13XiL9qD4f8AhvVm0+TVJb6WNtksljCZ&#10;Y4znB+bof+A5oA9SvLuGwtJ7m4cRQQo0kjnoqgZJ/IVmeFfGGjeNtNbUNDv49Rs1kMJmjBADgAkc&#10;gdiPzrK1bxLpni74Z6zqmj3sd/YT6dcFJos4OI2yCDyCPQ815X+yRqdtovwT1bUb2XyLO0v7m4nl&#10;IJ2RpDGzNgcnAB6UAfQVFeLT/td/DyG6aJbq/mQNgTx2bBD78kNj8K9D0n4keH/EHhG78S6XfrqG&#10;lWsMk0rwqd6hF3MpU4IbA6HHagDpqK8P/wCGwvh/66p/4CD/AOKrsvhr8bPDnxWvL220P7X5lmiy&#10;S/aYQgwxIGOT6UAd9RXlni79pbwH4N1KTT7jUpL67ibbKlhEZRGfQtwufYE4rq/AfxK8O/ErT5Lv&#10;QNQW7ERAmhZSksRPQMp5HfnoccGgDqKK8vh/aR8DNHrb3GoyWI0mYQTLcxYaVyXAWNQSX/1bduOM&#10;1Z8A/tAeDfiNqn9maXfyxagwJjt7uIxtKAMnaeQcAdM59qAPR6KKKACiiigAooooAKKKKACiiigA&#10;ooooAKKKKACiiigAooooAKKKKACiiigAooooAKKKKACiiigAooooAKKKKACiiigAooooAKKKKACi&#10;iigAooooAKKKKACiiigAooooAKKKKACiiigAooooAKKKKACiiigAooooAKKKKACiiigAooooAKKK&#10;KACiiigChpv/AB+ap/18r/6Jjq/VDTf+PzVP+vlf/RMdX6AEZgqkk4A5JNZ1n4k0nULr7La6pZXN&#10;zyfJhuEd+Ovyg5r561SXVf2lvidrHh+DVJ9M8B6C/lXX2NsNdvkr16HJVsZyAq5xk16V4K/Z38He&#10;APENprWkQ3kd/bKyq8tyXB3IVOQR6E9MUAej3d5BYW73F1PHbQRjLyzOFVR7k8Cm2OoWuqW4ns7m&#10;G7gJwJYJA6n8RxXzx8RrdPid+0po/gzWGkk8O2Fmbl7JJGRZpPLZ8tg+6j6A4xmmaTotr8Gf2mtJ&#10;0PQnks/D3iGwLy2JdnRJAJNuMkn70S4PbeR0oA+jLy8t9Pt3uLqeO2t4+XlmcIq9uSeBTre5ivLe&#10;OeCVJ4ZFDJJGwZWB6EEdRXhfxxu7j4k+O9A+GGnSOLaRl1DW5I/+WcCnKoT2z1+pjr3KztIbC1ht&#10;beNYbeFFjjjQYVFAwAPYAUATUUUUAFFFFABRRRQAUUUUAFFFFABVDQf+QHp3/XtH/wCgir9UNB/5&#10;Aenf9e0f/oIoAv1V1DVLPSYBPfXcFlCW2iS4kWNc+mSevB/KrVfGf7Tel/ETT9F01/F3iCw1HTJL&#10;thb2mnxlArhT8zfIuTjI5Jxk+tAH2ZTJJEhjeSR1jjQFmZjgADqSfSn14p8etF+I13o/iO60fxDp&#10;+n+FodOklmtTGRcuiRFpFD7DjdggfMOtAHsdjqNpqluLiyuobuAkgSwSB1JHUZBxVivGP2R/+SMW&#10;P/X3cf8AodehfED4gaV8NfD/APbGsef9j81Yf9Hj3tubOOMjjg0AdLUF5e2+n2z3F1PFbW6felmc&#10;Ii845J4HNZ/hLxRZeNPDtjreneZ9ivE3xecu1sZI5HbkV86ftPaX8RLfwvrF3qHiCwfwi14oj062&#10;jKzFC/7sO2wZxwSN2MgdaAPp6CeO6hjmhkWaGRQ6SRsGVlIyCCOoIqSuU+E//JLPBv8A2BrP/wBE&#10;JXlXxm8Wa943+JOnfC/wvfvpXmR+dqt9GSGWMru2ZGDjZg4H3i6jgZoA9uk8TaPDeCzk1WxS73bP&#10;s7XKCTdnGNuc5rSrxjRv2TfAujyWdwF1G4vbaRJRcSXXLOpByQBjqOmK9noAKKKKACiiigAqhr3/&#10;ACA9R/69pP8A0E1fqhr3/ID1H/r2k/8AQTQBfoorgPi78L5PitY6Xpr6vPpWnQ3Bmu1tyd8y7SAo&#10;7dT1IOPSgDrrXxJpN9efZLbVLK4uuf3EVwjPx1+UHNaNfN3xH/ZV8KaD4E1XVNDnvrLVNMtZLxJ5&#10;rncH8tS5DcDGQDgjGDivQf2b/Guo+OvhXYXuqytc31vLJaSXDnLShCNrN6naQCe5Ge9AHo+oalZ6&#10;Tb+ffXUFnBnb5lxIEXJ6DJPWp0dZFVlYMrDIZTkEetfIP7Tmi/Eax8MW134o8Q6ffaI2oiKCysYy&#10;hDlJGVn+QZwqkdTya+rvDX/Iu6V/16Rf+gCgDSrD8MeNtD8ZreHRdRj1BbOTyZzEGwj+nIHp2rN+&#10;LXiz/hB/hvr+sq+yaC1ZYGBwRK/yR/8AjzD8q8x+G7v8Gf2YZtdKE381u+pbXHHmzELDn2x5Wfxo&#10;A9t1DXtM0mSOO+1G0s5JOUS4nWMt9ATzV5WDKCDkHkEV8vfCH9nrSvid4PXxb4yvL/UtW1h5JVdb&#10;gqUUMVBPHLHBPoBgYrV/Z/1PUPAHxP8AE3wv1C+kvLKzU3GnNN94D5WwPQMjhsdAVPrQB7xe+KtF&#10;026e2u9YsLW4TG6Ga6RHXIyMgnI4IP41CPG/hxiANf0sk/8AT5H/APFV80a54E0n4i/tc+JNH1qK&#10;Saya0il2xSFG3LawYOR9a9Oi/ZL+HkMiSLZXu5SGH+mP1FAHslYknjXRI/FUfhttRiGuSRectlgl&#10;9mCc9MDgHqa26+fvgOf+E++Lnj/x458y3WUaZYsyceWMcg9jsjj6f3z+IB7rqOsWGjxq9/e29kjH&#10;CtcSrGD9MmprS8gv7dLi1njuYJBlJYXDKw9iODXiFt+yfoWranf6p4q1TUNb1C7nklwsxSONWYkK&#10;DyxIB65x7VxOj6RP8AP2i9H8OaLfzz+HtejRns55N20OXQE/7SsmQ2M4JHrQB9Uu6xqzMwVVGSzH&#10;AA9ap6frum6uzrY6ha3rR/fW3mWQr9cHivnv4632ofEv4weH/hjaXs1lpboLjUDEcF/lZyD64RRg&#10;HjLewrM+MHwC074T+FV8Y+C7y+07UtIkjeTfPv8AMUuFz04IJGR0IzxQB9S1nN4k0lb8WJ1SyF6W&#10;2C2NwnmbvTbnOa4C/s7n48/BrSDaak+jNqiQTXM0Ocjaf3qAA8/MCBk44Ga5W+/Y48GPoc1vZz6j&#10;Hqflnyr6acN8+OCyhQCM9QAKAPeqK8I/ZF8b6p4o8Eahp2qXDXj6RcLDBPI25vKZchCe+0g4PoQO&#10;gFbPxo+KWoafe23gjwcv2zxnqg2jy+RZREHMjH+FscjPQfMe2QD1K11iwvbya0t762nuoMiWCKZW&#10;ePBwdyg5HPrVyvlT9lfQ5vDXxi8caVc3H2u4s4WgluOf3jrMAzc88nPWvqugAooooAKKKKACiiig&#10;AooooAKKKKACiiigAqhD/wAhy8/69of/AEKWr9UIf+Q5ef8AXtD/AOhS0AX6KKKACiiigAooooAK&#10;KKKACiiigAooooAKKKKACiiigAooooAKKKKACiiigAooooAKKKKACiiigDH1X/kL2X/XCb/0KKij&#10;Vf8AkL2X/XCb/wBCiorpp/Cc1T4j46/bG/5Kbpn/AGB4v/R09UNP+HPxZ8TfD20Fncz3fhua2V4b&#10;FL5VDxjkLsyM9Oh7ir/7Y3/JTdM/7A8X/o6eqHh39qPxB4V8H2WhafpmnqLO3EEV1KHZhj+LGQM/&#10;pWbtzO5qr8qsaf7LnxG07wv4lHh670mKK61WQQrqalvN387Y3BJG0nj5cc4znqO4+K2tfB7RfG2p&#10;3mv2Nx4h8QTFBcQ2zM6wlEVAp+dUBwoyMkgg9K8s/Z3+HeseMPiFp2uNDNHpen3Au5r6Rfld1O4I&#10;pP3iWxnHQZPpnl9atZfAPxWuG8TaSdRS3vmmntLgkLcoWJDbiDkHOc9+9F2oisnIg+JGueE9e1C2&#10;n8K6BPoESqwnilnMiyHI2sBk7T1B5x04616n47j1vVv2XfBdxAZriyt5G+27ckhFd0iLf7Ixj6la&#10;4T4v+PtP8eRaNNpHhOHwzptuZkSSFFUXDnyyw+VVHygLxz9/3r1Wx+JWr/DP4F+AL3TrGHULOf7V&#10;HeQzxlkKeY+MsPu9T/hSW7G+h5X8NfGHgHRNMez8V+D5dXneUsb+G4O4IQMKE3KBjnkHnNeo/wBq&#10;eF/Bfwe8Z658PdQuNmpvBava3B/e2DEsp688qzYPPI4Jxx594++KHgjxhotyll8PodI1qYDZeW9w&#10;EWJsjJ2oqhuBjkd810fwf+ButeKPh54ra7ifT01KCJdPW4BTzJI33hyOy/wgn++T2prsgfdnm3w6&#10;8ReEvDsl3N4m8OTeIpJAFgT7R5ccY7kgdSePpVDUPEllY+OF1zwxZzaPaw3CXFtayTb2iYYJXd3G&#10;QfwOOa63wJ4wufgjrmoad4l8Iw6gkxXzLa/iCyxkZw0bMpBBB+hwOa7DVP2hrHXXhsPDXw/023u5&#10;nCedNbRzsMkD5UVBz9SfpU9Nx9T66ooorqOUKKKKACiiigAooooAKKKKACpvD/8AyDT/ANd5/wD0&#10;a9Q1N4f/AOQaf+u8/wD6NesamyNae5pV83ftuf8AIn+Hf+v9/wD0Wa+ka+P/ANqn4teFPiF4f0ex&#10;0DVft91a3jPNH9nlj2rsIzl0APPpWB0H2BRXIeB/i14U+JFxdQeHdV/tGW1QPMv2eWLapOAfnRc8&#10;jtXF6j8atYk+PEPgHSdNs7m1Ty2uruRm3xrsEkhGDjIUgD3NAG18YPgnafGCbRJLrVbnTP7LMxQ2&#10;yAsxk8vnJ6Y8sfnXj3xB+DniT4I6DL4u8K+NdTnNiyNcW1y3DIWAyRna4BIyrL057V6n8Tfj5afC&#10;jxpaaXrGkXc2k3Vmk66hajcUkLyKUKnAPCqeDkZ6HivNPi58frD4reGW8GeB7C/1XUtWdI5GMBTY&#10;gYMQBnOSQASeAM80Ae9/DLxgfH3gLRdfaLyZLyDdJGOgkBKvj23Kce1eJ/Hb/k474X/9dYP/AEor&#10;2DwNotv8J/hXp9nqNwEg0ewaa8nVSwXAaSUgAZIBLYwMkCvm/wCLHxc8J+JvjV4D17TdW+06Tpjx&#10;G7uPs0yeWFm3H5WQMeOeAaAPsOiuf8FePdC+Imly6l4evv7QsopjbvL5MkWJAqsRh1B6MvOMc10F&#10;ABRRRQAUUUUAFFFFABVDWv8Ajzj/AOvm3/8ARyVfqhrX/HnH/wBfNv8A+jkoAv0UV5B+0h8YL34V&#10;eG7KPS4VOpaq0kUV1JytuFC7n292+YYHT1z0IBz/AO0X8SJ9YZPhp4UT+0fEGrMsN35J4gjJyUJ6&#10;Akdc8Kuc9a9U+F3gSH4beBtM0CKQTPboWmmAwJJWJZ2+mTgewFfPXwd+KXww+GdpPe3mq3ureKL4&#10;l77U5LORiSTkqhPO3PJJ5Y8nsB9AfD74reHvibZ311odxLJDZMqzNPEYtuQSOvbANAHYVQ13WrTw&#10;3ot7ql/KIbOzhaaVz2VRnj37AdzXlnwM+M2tfF3WNdaXTLS00TT/AJIriIt5kjsx2g5OPugk+5Fc&#10;x+1B4lvPE2qaB8MtDfdf6tMkt5tPCx7vkVsHpkFyD0CKe9ADf2bdGu/Hni7xF8UtZjPnXkz22no3&#10;IjToxX2VQsYPs9cv8ePF0l98aP7N8R6XqWq+EtE8qSHT9Pi+W5laJHJkY9ssRx2GOMk19PeFfDdn&#10;4P8ADenaLYJstLGFYU9TgcsfcnJPuTWrQB8RftB/Ga1+JfhvSLC28Pahoq2dwXBukCoV2FQq49K+&#10;rPhd8Rovid4fuNUi0u70lYbprbybwAOxCI24e3z4/A14/wDtuf8AIn+Hf+v9/wD0Wa+kaACiiigA&#10;ooooAKKKKACiiigChqX/AB+aX/18t/6Jkq/VDUv+PzS/+vlv/RMlX6AKOuWlzqGi6ha2dybO8mt5&#10;I4bgdYnZSFf8CQfwr5R8eeB/Evwp1jSfGHjaeH4jaTbzpEVup5Q1sScgqhO3BweoIyBkV6z4u/aR&#10;074eePtT8P8AiPSL63sovLa01K3j3pKrRIxypx0YsMqT0xjg15p8YvjFB8ddPs/BPgbTrzUrm7uU&#10;kmmki8tQq8gcngZ5LHAAFAH1Fo+rW+vaRY6naMXtLyCO5hYjBKOoZT+RFVfFmt6d4c8M6nqWr7Tp&#10;ltbu9wrIH3pjBXaeDnpjvmuP8Q6sPgb8E0mjWK6m0WxgtkWQkLNL8qZ9eWJNc/DN4g+PX7PuqPeW&#10;Vrp2oatG7WUMLEKyo6lNxY8FmQ+2CDQB5L8MPhj4z1m11Dxv8P8AUE8HWV5cObLR7iZpUmjUkfMS&#10;pUjIIG4HoeRwT0P7PviAeHfipreieMtNuLfx/qbOX1O4lDLMoAfy1AGFBC7gQSDtA4wBUnwX/aA0&#10;X4e+EYvCPjSG70HU9I3xjzLV2Ei7iwBCglW5xyMHAOeaZ4N+0/HL9oO38cWNhNZ+F9GjEUd1MgRr&#10;hlV9oHHJLOSeuFABI4oA5P4UeAdX+KXj74itF4outAt1vyb5rJcTXO+WYhdwI2r8rEjoeOPTX8fe&#10;E/E/7MkumeJdB8UXuraRLdLBdWN8xKM20kBlzhgQrDIAK9jzV281Cb9m344a3q9/YTzeEPEZaQXN&#10;tHny3Zt5AGcZViw28ZU5HpVb4tfElP2jJtH8FeCLG6u4jdLdXV9PCUSIAFQT6KA5JJx0AGaAPqPR&#10;9Ti1rSbHUYARBdwJcR7uu11DD9DVyqWi6XHoejWGnQktDZ28duhPUqihR+gq7QAUUUUAFFFFABRR&#10;RQAVQh/5Dl5/17Q/+hS1fqhD/wAhy8/69of/AEKWgC/XhfiT9lWw8SeLNX14+JtSsZ9RnaZo7VVQ&#10;Lk5256mvdK8F0z9rjQbO6utP8U6XqGh6jbSNG22IyRtgkZxwy5x0IP1NAHH29x4m/Zv+Knh7Rbrx&#10;Dc694T1qRYwLrcfLywRiASdpQsrfKeQeletfFz4E2fxa1fSr+51e60x9PjZEFqiliSwIbcehBFeT&#10;T6pcftM/GXw7eaRYXUXhDw66yzXV0NiuwcOwGDgF9qKFBzgZOO3pfxC/aEtfhf46Oj67o14dKkt4&#10;5YNStV3ZY53KVbAIGOoOfagDzD4ifCbxP8CNFPi/wt4y1K6is5E+1W103BRmCgkZ2uNxAKkd89q9&#10;M8aaJJ+0R8B7KaxC2uo3UUV9BHIcIJ1yGTPocuoPuDXnfxe+OVr8ZNBTwR4Esb/VL7VJUE8hh2BY&#10;1YPgZ56qCWOAADzzX0J8PfCo8D+CdF0LzBK1jbJE8gOQz4y5HA4LE49qAPAfFEPxN+Kng/SvAdx4&#10;Mk0PymhS/wBXuJwYGWPADKPqA2FLHjirTR2vjn4p29rua48EfDWyBlcAMs9xGnT0JBTp/wBMz/er&#10;1X44fEQfDjwDeXlu2dXu/wDRNPiXlmmcYDAf7Iy34Ad6zvhv8JW8J/Bu58OSFV1fVLSZr6Zjn9/K&#10;hU5PcKCF/wCA570AeaeEZPiX8ZvDmreM7LxjNoAjllXTtHtLcNG+wZCsc85Py5IbnP0r1b4B/Eq5&#10;+KXw8t9VvkRdRgma0umjGFd1CncB2yrKSPUnHFePfBf4zaJ8I/hvqvh3xG8uneI9KuLgpYS28hMz&#10;HlQCBgfNkckcYPTmvQf2TfCt/wCF/hOp1CB7aXUbyS+SOQYYRsiIpI7ZCZHsRQB7NRRRQAUUUUAF&#10;FFFABRRRQAUUUUAFFFFABRRRQAUUUUAFUJv+Q5Z/9e03/oUVX6oTf8hyz/69pv8A0KKgC/XzH+yi&#10;UHxG+JS3nOrfaByc5x503m9f9rZ15r6cr5j+Inh3xH8Efi1c/EPw7p0mraBqOTqVrFklN5BkDYyQ&#10;Cw3h8YB4PuAel/Frx5458JatZQeFPCX/AAkVrLAXmm2OfLfcRt+U+mDXAeH/ANo7xJr2l+PYNU0a&#10;30bUNC0uaZVh3eYk4OwBgx7Mc/hXQ2v7YPgCazWWVtSt5iMtbta7mB9Mg4/WuB+Dvh2b4l+Lvijq&#10;X9n3lpoXiO2uYra7u4Cq5kkyvsWXIPBPSgDsf2Vfh9o//CtoPEd7Y2+oatq080j3VzGJHVVkaMKC&#10;w4yUZjjru56DHPfGLR7L4U/HPwB4k0S3j02PVJ/s95b2ahFkCuiyHaMDLJKB7lc9eaq/CL4yQfA3&#10;S7rwN47sr7T7nT7iRraeOLzI2jY7iB3xuLMGGQd3bHK/2rP+0v8AGfw/faXY3MXg/wANusz3N2m0&#10;OwZXYYyRliqLjOcDJ9AAYEnxH0aP9oTxbrPi3RtQ8Qpps0mn6fbWlss6W/lyFNxVmA6KxHXlyeuK&#10;sfHb4reG/ip4WEOn+F9ftfEFvNHLa3txpyLgA4ZS6yFgMEnoeQPqNzWru/8A2c/jZrfiW60241Dw&#10;j4iZpJbm2TJhd23kdcbg27gkZDetdXqn7YXg6G1A0m01PWdQk4itEg8vLehYnj8A1AHnusPcfGT4&#10;u/Djwzrzy/YIdFtr27hckGWVrfzpM+7YVT3GDXtvxU+HvheH4W+KDF4d0uJrXSbmWBo7ONWidIWK&#10;spAyCCB0ryT4sXGseBfiB4K+LQ0qV7eexhTU7VVI8iRoyrocj5cq+BnunNafj79p7SPGngnXNH8L&#10;6Jqmp3d3p1wlw0sIjjtYTEwkkYgn7q5Ppx1oA779l3/khPhn/t6/9Kpa9J1nUl0fR76/ZDItrBJO&#10;UBxuCqWxn8K82/Zd/wCSE+Gf+3r/ANKpa9M1Kxi1TT7qynz5NxE0L7eu1gQcfgaAPnT9lPwlZeLr&#10;HX/HGvQQ6rrV7qEkQkuYw/lgBXYqDwCS+OnAUAHkipPj54d0vR/i58Ibmw061sp7rWQJ5LeFYzLt&#10;nttu7A5xubr61yvwk+KQ/ZzvNc8F+MrC8jiW6a4t7m3jDZJAUkAkZRgqkEZ70zx38WYPix8Vfhbd&#10;adpN7ZaPaa3HHb3t4oX7U5nt94UDIAXC9z94ZxQBZ+LvjbTv+GlEh8T6de63oWgW6eTptnCJd0jx&#10;LJvZCwBGXGcnnYoIIq98VvjT4P8AiL4FvtFXwh4givPIxYTy6ZEBbyLgpgiTKrwAcdieD0rU+L1j&#10;q/wn+NFr8TrLTpdV0a5hEGopCvzRYQRnPoCqoQTxlcHtW/dftieBI7HzbdNUurkj5bVbYK27sCS2&#10;PyJ/GgDxz4rXt9f/ALNPw3k1HzftSXM8J84EPtjMiJnPP3VWvqTTfg54K0vQzpMPhrTms2TY/mwK&#10;8j5HUufmJ985HbFfP37THiW78afB/wAF6zd6bJpdxeX0z/YpAd0a/OEByASSoU5wM5rvrr9sLwXb&#10;6XJKtrqjakqkDTntwj+Zj7pbOAM8E8n2PSgDiPgXJL4dh+Mng9ZWmsdNW5MJZuFZPNiY49WCp/3z&#10;XQfst3GlW3wD1x9dkhi0Y3tyl21wcJ5TRRqwP1BxgcnNHwZ8D6rpXw78feLdfgNvqviS3uLkRSDD&#10;rHskfcQeRuZycHsFrz3wj4e1PxJ+yPrsGlo80sOsm5lgjBLSxosRYADrjhsf7NAHfy/Hr4eLFJp3&#10;hv4f3OvWseUYWmlRLCwHA4wT6dVFZf7JVzu8bfEPT1sJNN0+SQSDS7lTut8SSKI2BHVQdpGO3PSr&#10;fw9/aj8I+G/AekaPBoepDV7W2S3+wWVshWaZVALBgR94jJOM8ng98L4B+MP7D8afFrxNrVnJYvCs&#10;t7dWQyzxP50jNF9Qx280Aek/tB+MdO8C6DBo2i6VaTeKtaP2eyjht0LxBjtMmMdc8L7nPY1kTeDZ&#10;f2e/2c/EF1ayY8SXMEZvLxDkiWR1jAU+iCQ4Prk98V5j8M/i94XuPiLqvj3x3dyvrDt5enWcNu8i&#10;WqYxkHpwvyj6sTyc17XqXjjwz+0h4N8S+E/D13Mb17QTA3EDRqGV1ZMk9t6rn2oA8z+Cvxk8G/Df&#10;wXZ2n/CJ6/carMha91C30+N/tDMc4DmQEoBgAYA4zjJJp3w58RWWrftOWWp+F9H1LRNG1W1livLe&#10;6tBbr5iwuxOEZlwTHGe3zE8dzpfCv9oOz+F/h6Hwd4602/0jUtKzDHIsBdXjySMjOcjOARkEYOa7&#10;/wAGftFaf8RvHVloXh3SL6ewZZHutTuI9iRBUYqABnqwUZYjrjHNAHlv7N/gLQfF3xE+IF/rOmw6&#10;lLpt8otkuF3xqZJJ9xKHgn5FxnpzWr+0Z4b07wh8RPhtrWiWcGl3sl/5chtYljV9kkRUkAYJ+Zhz&#10;1Bx2q3+yZ/yOHxT/AOv+H/0Zc1Y/aw/5GL4Zf9hN/wD0OCgD6JooooAKKKKACiiigAooooAKKKKA&#10;CiiigAooooAKKKKACiiigAooooAKKKKACiiigAooooAKKKKACiiigAooooAKKKKACiiigAooooAK&#10;KKKACiiigAooooAKKKKACiiigAooooAKKKKACiiigAooooAKKKKACiiigAooooAKKKKACiiigAoo&#10;ooAKKKKAKGm/8fmqf9fK/wDomOr9UNN/4/NU/wCvlf8A0THV+gD4r/Z3+F+p/E7Qddb/AISy+0PT&#10;ftSrcWtgu1rlyucu2RwM8Agjk9K6HxJa+Iv2WfF2g3dv4jvNd8L6lKUuLS8Y8YI3jGSA21shhjkY&#10;Ix1k8IeIj+y38Q/EOjeILK4PhjVZfPsr+GPdgKW29+flbDDqCo4waZ4+8SD9qTxx4c0HwzZXR0HT&#10;5TNfalPFtCqxXccZ4wq4AOCxPtmgD0D4oeCfEfh34saX8R/C+k/2/wCVb/Zr/TVlCSMuCu5M9flY&#10;dMkFRwRmsG3PiC5+IF58XfGmkN4Y0fw/pzw2WnzShppGKuoXgDGWlbkjqygZHNfSFeC/GCV/i18T&#10;NC+G1lITptmy6nrsiEjagxtjzjg4b6ZkX+7QBwNr4i1z4Z/De78dui/8Jx451AC2aWPcYLc5ZSFI&#10;xzxgdMNHxxXR+Mbv4gfs/wAeh+JNT8Yy+LNMuLpbbUrC4gCqu5Sx8tsk9FbBwOQMgg4rc/ax8LXV&#10;x4J0TVtMtfNj0G8WWS3hXhYSAMgDoAVUewPtXKfHT4m6L8cNA8O+E/Bksuq6tf6hHM8XkOn2dQjD&#10;5ywA6vyQSAFJzjBoA+oY5EmjSSN1kjcBlZTkEHoQfSn1BY2iafZW9rGWMcMaxqW6kAYGffip6ACi&#10;iigAooooAKKKKACiiigAqhoP/ID07/r2j/8AQRV+qGg/8gPTv+vaP/0EUAX6+bv23P8AkT/Dv/X+&#10;/wD6LNfSNfH/AO1T8WvCnxC8P6PY6Bqv2+6tbxnmj+zyx7V2EZy6AHn0oA+wK5T4sf8AJLPGX/YG&#10;vP8A0Q9R+B/i14U+JFxdQeHdV/tGW1QPMv2eWLapOAfnRc8jtXJfHD4veEtB8N+KvC99q3ka7caV&#10;PFFa/Zpm3NJCwQbwhUZJHU8d6AKn7I//ACRix/6+7j/0OvQviB8P9K+JXh/+x9Y8/wCx+as3+jyb&#10;G3LnHODxya8R/ZZ+K3hbSfBOk+FbvVPK1+4vJVjtPs8p3F2yvzhdoz7mvUvjj8SLz4V+B/7bsbSC&#10;8n+0xweXcFguGDZPB68UAdV4S8L2Xgvw7Y6Jp3mfYrNNkXnNubGSeT35NeX/ALXH/JGL7/r7t/8A&#10;0Ou++GHi2fx14C0bXrqCO2nvojI8UOdqncRgZ57V4n+1H8WvCmteCNW8LWWq+dr1vexpLafZ5V2s&#10;j/ON5QKcY7GgD2r4T/8AJLPBv/YGs/8A0QlfNWl+EdW+IH7SPj2zsPEVx4eZfN+0XdquZnhDxr5a&#10;kEYz8vOeg717P8Dfi14U8Q+GfDPhnT9V+0a5aaRbpNa/Z5V2tHEiuNzIFOD6HntXn3xCW9+BPx2/&#10;4T9bCa68LazH5F81uMmJmChhz0O5FkGcA8gEdgDL+I/wt8SfATSU8YeGPGOpXkdrNGt3b3bEqysw&#10;ALDO1l3EAgj+IHNfSHgPxQnjbwbo+uxp5YvrZJmjHRGI+ZfwbI/Cvnj4v/G+0+NHh+LwR4GsL7VL&#10;7VJo/PZ4NgREYPj/AL6VSW4AAPNfQvgDwqvgnwXo2hK4lNjbJE8g6M+MuR7FiTQB0FFFFABRRRQA&#10;VQ17/kB6j/17Sf8AoJq/VDXv+QHqP/XtJ/6CaAL9FFeQftIfGC9+FXhuyj0uFTqWqtJFFdScrbhQ&#10;u59vdvmGB09c9CAc/wDtF/EifWGT4aeFE/tHxBqzLDd+SeIIyclCegJHXPCrnPWvVPhd4Eh+G3gb&#10;TNAikEz26FppgMCSViWdvpk4HsBXz18Hfil8MPhnaT3t5qt7q3ii+Je+1OSzkYkk5KoTztzySeWP&#10;J7AfQPw7+KmgfFG2vZ9BmmmjtHVJfOhMeCwJGM9ehoA8v/bU/wCSWaV/2GYv/RE9e2+Gv+Rd0r/r&#10;0i/9AFfMP7VHxe8JeOvBNpo+h6t9u1G21VJZYfs00e1VimRjudADhmUcHvXuPwt+K3hbx1ZwaZoe&#10;qfbr2ys42ni+zyx7AAFPLqAefQ0AcD+1FdSeJr7wV4BtZAs2taiss5GcpEp2gn2+dj/2zrpP2mra&#10;Kz+APiG3gQRwxJaRoi9FUXMIAH4Vy/gsn4hftQ+JddJZ7Dwxbf2fbsDkCQ5QjP18/p616x8UPCLe&#10;O/h/rmhIwSa8tysTHp5ikMmfbcooAy/gNj/hTvhLGMfYU6fjXkse/wD4bcl2fd+yfP8AT7GP64qp&#10;8If2htK+GPg9fCXjKzv9N1bR2kiVFt9xddxYA88MMkehGDmtT9n/AEvUPiB8UfEvxQ1Cxks7G7U2&#10;+nLN95gdq7h6hUQLnoSxx04AOl8dfsy2PjnxxqfiaTxFqGnXN8IwYrNVUKEjRMbupzsBrzfWo/E/&#10;7LvjTQHTxHd6/wCFNUlMc1tdEnbgqHAUkgNhgQy4zjB46+gT/tV6H4d8UazofibS77S5rG8mgiuI&#10;o/MjmjWRlV8cMMgA8Ag561wHi7xDJ+1H8RPDml+HbC6TwzpE3nXmoTx7B8xUsepA+VMKOpLHjFAH&#10;vHxs8Wf8IX8LfEOpq4S4+zGCD5sHzJPkUj1ILbv+Ams39nXwl/wh/wAI9Ct3Xbc3kf2+b/el+YD8&#10;E2D8K4r9pWRvGHirwH8PoXIGpXwu7sKuSsS5UN7jHnH/AICK99jjWGNURQiKNqqowAB0AFAGX4o8&#10;Uab4N0K61fV7lbSxtl3O7dSeyqO7E8AV4B8G9D1P4w/FS6+KesWzWek25aHSrZ+rYUqCPUKCST0L&#10;k46HHn3ib4xaP8WvHSnxpfXGk+DtNlJg0e1jeR7pgSN0jLwCe57A4HUtXt2k/tRfDaFbPTrGe5gi&#10;G2CCGOxZUUcBQB2FAHKW+P8Ahti6z1+xDH/gItem/tEf8kW8Vf8AXsv/AKMWvNPjpY3/AMM/jB4f&#10;+J1nZTXulqgt9REQyU4ZCT6ZRhgnjK9eay/jB8ftO+LHhVfB3guyvtS1LV5I0kDQbNihw23rySQA&#10;T0AzzQB6n+zFv/4Ub4Y8z7224x9PtEuP0xVD9oT4vL4L0U+HtH3XnizV0+z29vB8zwq/y+YQOcnO&#10;FHc89BTfFfiF/wBm/wCBmkxW1st/fWyRWKbmxH57qzu57ldwc469B715B8I/id4B8Napc+LPFusX&#10;et+M70lnuDZuyWoI+6nHXHGQMAcDjqAen+E/COpfs/fALV7i3jS48StGbyVVHmKszbUVRj7wQY9i&#10;Qexryr4RfF7TvhzHf6jqHhfXta8Uam5kvdUeIAtk52Lnouefc/QAfRnw9+NXhf4n6hdWWg3FxNPb&#10;RedIJoGjAXIHU+5rvKAPir4V/GKDw/8AGLxXrjaJqFymtzsq28SjzLffNu+f6dK+1a+bPgT/AMnH&#10;fFD/AK6z/wDpRX0nQAUUUUAFFFFABRRRQAUUUUAFFFFABRRRQAVQh/5Dl5/17Q/+hS1fqhD/AMhy&#10;8/69of8A0KWgC/RRRQAUUUUAFFFFABRRRQAUUUUAFFFFABRRRQAUUUUAFFFFABRRRQAUUUUAFFFF&#10;ABRRRQAUUUUAY+q/8hey/wCuE3/oUVFR65cw2uqWLzSpCphmAaRgozuj45qv/bFh/wA/1t/39X/G&#10;uinsc1S/MR6h4f0vVplmvtNs7yVV2CS4gSRguScZI6ZJ/Oqy+DfD6sCNC00Ecgi0j/wq7/bFh/z/&#10;AFt/39X/ABo/tiw/5/rb/v6v+NaaEalqONYo1RFCIowqqMAAdhVXUNHsNXVBf2NteiPJQXEKybc9&#10;cZHFH9sWH/P9bf8Af1f8aP7YsP8An+tv+/q/40XQWZDP4b0i6t4IJtKspYIARDHJboyx567QRxnA&#10;6VbtbG3sbVba3t4re3UELDEgVADycAcd6i/tiw/5/rb/AL+r/jR/bFh/z/W3/f1f8aLoNSCHwvo1&#10;vci4i0mxiuFO4SpbIHB9cgZzWnVP+2LD/n+tv+/q/wCNH9sWH/P9bf8Af1f8aLoNR99ptpqkIivL&#10;WG7iznZPGHX8iKZp+j2GkhhY2NtZBvvfZ4Vjz9cCj+2LD/n+tv8Av6v+NH9sWH/P9bf9/V/xoug1&#10;LlFU/wC2LD/n+tv+/q/40f2xYf8AP9bf9/V/xp3QWZcoqn/bFh/z/W3/AH9X/Gj+2LD/AJ/rb/v6&#10;v+NF0FmXKKp/2xYf8/1t/wB/V/xo/tiw/wCf62/7+r/jRdBZlyiqf9sWH/P9bf8Af1f8aP7YsP8A&#10;n+tv+/q/40XQWZcoqn/bFh/z/W3/AH9X/Gj+2LD/AJ/rb/v6v+NF0FmXKm8P/wDINP8A13n/APRr&#10;1m/2xYf8/wBbf9/V/wAam0PWtPh0/a9/bI3nTHDTKDgysQevoaxqbI1p7m9WIfBHhxiSdA0sk/8A&#10;TlH/APE1c/t7TP8AoI2n/f8AX/Gj+3tM/wCgjaf9/wBf8awNw03QNM0dnaw020sWcYdraBYyw9Dg&#10;DNeQfADwLqlv4m8Y+NfEGnzadqmr3kkdvbzqVeOAtvPB7E7AP+udev8A9vaZ/wBBG0/7/r/jR/b2&#10;mf8AQRtP+/6/40AWrm1hvIHguIY54XGGjkUMrfUHrVbTdD03R9/2DT7Wx3/e+zQrHu+uAM0n9vaZ&#10;/wBBG0/7/r/jR/b2mf8AQRtP+/6/40AW54I7qGSGaNZoZFKPHIoZWUjBBB6gisj/AIQfw5/0L+l/&#10;+AUf/wATVz+3tM/6CNp/3/X/ABo/t7TP+gjaf9/1/wAaAJdO0qy0eFobCzt7KFm3mO3iWNS2AM4A&#10;64A/KrVUP7e0z/oI2n/f9f8AGj+3tM/6CNp/3/X/ABoAv0VQ/t7TP+gjaf8Af9f8aP7e0z/oI2n/&#10;AH/X/GgC/RVD+3tM/wCgjaf9/wBf8aP7e0z/AKCNp/3/AF/xoAv0VQ/t7TP+gjaf9/1/xo/t7TP+&#10;gjaf9/1/xoAv1Q1r/jzj/wCvm3/9HJR/b2mf9BG0/wC/6/41S1bW9OktYwl/auftEDYWZTwJUJPX&#10;sAaANyqWpaJp2siMahYWt8I87PtMKybc9cbgcdB+VN/t7TP+gjaf9/1/xo/t7TP+gjaf9/1/xoAp&#10;/wDCD+HP+hf0v/wCj/8AiawfiNpL6H8NfEsfhfRYzqN1atBHb6fbqrOz/JuwoGSoYt+FdV/b2mf9&#10;BG0/7/r/AI0f29pn/QRtP+/6/wCNAHGfAfwC3w5+Gel6bPH5eoTD7XeKeomcDKn3VQq/8Brtf7F0&#10;/wDtL+0PsFt/aGMfavJXzemPv4z0469Kb/b2mf8AQRtP+/6/40f29pn/AEEbT/v+v+NAF+iqH9va&#10;Z/0EbT/v+v8AjR/b2mf9BG0/7/r/AI0AP1LR7DWI0jv7G3vkQ7lW5iWQKfUAg1cqh/b2mf8AQRtP&#10;+/6/40f29pn/AEEbT/v+v+NAF+iqH9vaZ/0EbT/v+v8AjR/b2mf9BG0/7/r/AI0AX6Kof29pn/QR&#10;tP8Av+v+NH9vaZ/0EbT/AL/r/jQBfoqh/b2mf9BG0/7/AK/40f29pn/QRtP+/wCv+NAF+iqH9vaZ&#10;/wBBG0/7/r/jR/b2mf8AQRtP+/6/40AGpf8AH5pf/Xy3/omSr9Yd/renPdaaVv7VglwWYiZeB5Ug&#10;yefUj86u/wBvaZ/0EbT/AL/r/jQBYvLG21K3MF3bxXULdY5kDqfwNRado9ho8bJYWVvZIxyy28Sx&#10;g/XApn9vaZ/0EbT/AL/r/jR/b2mf9BG0/wC/6/40AeVftJ+F9c8eaX4a8NaTZTS2t7qSyX15GpK2&#10;0ajGWPYfOW/4BXrWl6bb6Npdnp9onl2tpCkESf3UVQqj8gKi/t7TP+gjaf8Af9f8aP7e0z/oI2n/&#10;AH/X/GgA1LQdM1hka/060vinCm5gWTb9Mg4q5HGkMaRxoscaAKqqMAAdAB6VT/t7TP8AoI2n/f8A&#10;X/Gj+3tM/wCgjaf9/wBf8aALV1aw31u8FxDHcQOMNHKoZWHuD1qLT9KstJhMVjZ29lETkpbxLGpP&#10;rgCov7e0z/oI2n/f9f8AGj+3tM/6CNp/3/X/ABoAv0VQ/t7TP+gjaf8Af9f8aP7e0z/oI2n/AH/X&#10;/GgC/RVD+3tM/wCgjaf9/wBf8aP7e0z/AKCNp/3/AF/xoAv0VQ/t7TP+gjaf9/1/xo/t7TP+gjaf&#10;9/1/xoAv0VQ/t7TP+gjaf9/1/wAaP7e0z/oI2n/f9f8AGgC/VCH/AJDl5/17Q/8AoUtH9vaZ/wBB&#10;G0/7/r/jVKHW9OGs3Tm/tQjW8KhvOXBIaTIzn3H5igDcqlqWiadrGwX9ha3wT7v2mFZNv0yDTf7e&#10;0z/oI2n/AH/X/Gj+3tM/6CNp/wB/1/xoAtWtrDY26QW8MdvAgwscShVUewHSkurSC+t3guYY7iBx&#10;ho5UDK31B4NVv7e0z/oI2n/f9f8AGj+3tM/6CNp/3/X/ABoAdpui6foyuun2FtYrIcuLaFYwxHTO&#10;AM1dqh/b2mf9BG0/7/r/AI0f29pn/QRtP+/6/wCNAEt5pVlqUkD3dnb3TwNviaaJXMbccrkcHgdP&#10;SrVUP7e0z/oI2n/f9f8AGj+3tM/6CNp/3/X/ABoALvQdM1C6S5utOtLm5j+5NNAruv0JGRV+qH9v&#10;aZ/0EbT/AL/r/jR/b2mf9BG0/wC/6/40AX6Kof29pn/QRtP+/wCv+NH9vaZ/0EbT/v8Ar/jQBfoq&#10;h/b2mf8AQRtP+/6/40f29pn/AEEbT/v+v+NAF+iqH9vaZ/0EbT/v+v8AjR/b2mf9BG0/7/r/AI0A&#10;X6Kof29pn/QRtP8Av+v+NH9vaZ/0EbT/AL/r/jQBfoqh/b2mf9BG0/7/AK/40f29pn/QRtP+/wCv&#10;+NAF+iqH9vaZ/wBBG0/7/r/jR/b2mf8AQRtP+/6/40AX6Kof29pn/QRtP+/6/wCNH9vaZ/0EbT/v&#10;+v8AjQBfoqh/b2mf9BG0/wC/6/40f29pn/QRtP8Av+v+NAF+qE3/ACHLP/r2m/8AQoqP7e0z/oI2&#10;n/f9f8apTa3px1m1cX9qUW3mUt5y4BLR4Gc+x/I0AblFUP7e0z/oI2n/AH/X/Gj+3tM/6CNp/wB/&#10;1/xoAik8L6NNeG7fSLF7otvM7WyFy3ruxnNalUP7e0z/AKCNp/3/AF/xo/t7TP8AoI2n/f8AX/Gg&#10;B+paPYaxGiX9jbXyIcqtzCsgB9sg1PbWsNnAkFvDHBCgwscahVX6AdKq/wBvaZ/0EbT/AL/r/jR/&#10;b2mf9BG0/wC/6/40AXZI1mjZHUOjDaysMgg9QRVCw8O6VpUzTWWmWdnMwwZLe3RGI9yBTv7e0z/o&#10;I2n/AH/X/Gj+3tM/6CNp/wB/1/xoAuyRrNGyOodGG1lYZBB6giqVroGl2NrPbW2m2lvbTgrLDFAq&#10;pICMEMAMHgnr60f29pn/AEEbT/v+v+NH9vaZ/wBBG0/7/r/jQBYsrG2021S2tLeK1t0zthhQIi5O&#10;TgDgckn8anqh/b2mf9BG0/7/AK/40f29pn/QRtP+/wCv+NAHhvjT48NoviTUNI8TfDa81G1tLqVb&#10;O88jek0YYhXUOmOQOoJBrO8P2PiD46/FLw34ku/Ds/hjwn4cAktY7sFWmcHK7BgfxKvQYATrkivo&#10;P+3tM/6CNp/3/X/Gj+3tM/6CNp/3/X/GgC/Wbb+GdHs7z7XBpVjBdZz58dsiv/30Bmn/ANvaZ/0E&#10;bT/v+v8AjR/b2mf9BG0/7/r/AI0ASahpNjqyIl9ZW96sbbkW4iWQKfUZHBqObQdMuNQW/l060kvl&#10;IK3TwKZRjphsZ4o/t7TP+gjaf9/1/wAaP7e0z/oI2n/f9f8AGgC5JGk0bxyIskbgqysMgg9QR6VB&#10;p+l2ekwGCxtILKEtuMdvEsa59cAdeB+VRf29pn/QRtP+/wCv+NH9vaZ/0EbT/v8Ar/jQAQ6Dpltf&#10;vfQ6daRXrklrlIFEjE9SWAyc01fDulK12RplmDd5+0EW6fvsnJ38fNzzzTv7e0z/AKCNp/3/AF/x&#10;o/t7TP8AoI2n/f8AX/GgCn/wg/hz/oX9L/8AAKP/AOJq3pvh/S9HkeSw0yzsZHG1mtoEjJHoSAOK&#10;X+3tM/6CNp/3/X/Gj+3tM/6CNp/3/X/GgB+o6PYaxGqX9lb3qKcqtxEsgH0yKls7G2023WC0t4rW&#10;BfuxQoEUfQDiq/8Ab2mf9BG0/wC/6/40f29pn/QRtP8Av+v+NAD7HR7DS5J5LOxt7R5zulaCJUMh&#10;55Ygc9T19TS32k2OqPC95ZW920LbomniVzGeOVyODwOnpUf9vaZ/0EbT/v8Ar/jR/b2mf9BG0/7/&#10;AK/40AX6Kof29pn/AEEbT/v+v+NH9vaZ/wBBG0/7/r/jQBfoqh/b2mf9BG0/7/r/AI0f29pn/QRt&#10;P+/6/wCNAF+iqH9vaZ/0EbT/AL/r/jR/b2mf9BG0/wC/6/40AX6Kof29pn/QRtP+/wCv+NH9vaZ/&#10;0EbT/v8Ar/jQBfoqh/b2mf8AQRtP+/6/40f29pn/AEEbT/v+v+NAF+iqH9vaZ/0EbT/v+v8AjR/b&#10;2mf9BG0/7/r/AI0AX6Kof29pn/QRtP8Av+v+NH9vaZ/0EbT/AL/r/jQBfoqh/b2mf9BG0/7/AK/4&#10;0f29pn/QRtP+/wCv+NAF+iqH9vaZ/wBBG0/7/r/jR/b2mf8AQRtP+/6/40AX6Kof29pn/QRtP+/6&#10;/wCNH9vaZ/0EbT/v+v8AjQBfoqh/b2mf9BG0/wC/6/40f29pn/QRtP8Av+v+NAF+iqH9vaZ/0EbT&#10;/v8Ar/jR/b2mf9BG0/7/AK/40AX6Kof29pn/AEEbT/v+v+NH9vaZ/wBBG0/7/r/jQBfoqh/b2mf9&#10;BG0/7/r/AI0f29pn/QRtP+/6/wCNAF+iqH9vaZ/0EbT/AL/r/jR/b2mf9BG0/wC/6/40AX6Kof29&#10;pn/QRtP+/wCv+NH9vaZ/0EbT/v8Ar/jQBfoqh/b2mf8AQRtP+/6/40f29pn/AEEbT/v+v+NAF+iq&#10;H9vaZ/0EbT/v+v8AjR/b2mf9BG0/7/r/AI0AX6Kof29pn/QRtP8Av+v+NH9vaZ/0EbT/AL/r/jQB&#10;foqh/b2mf9BG0/7/AK/40f29pn/QRtP+/wCv+NAF+iqH9vaZ/wBBG0/7/r/jR/b2mf8AQRtP+/6/&#10;40AX6Kof29pn/QRtP+/6/wCNH9vaZ/0EbT/v+v8AjQBfoqh/b2mf9BG0/wC/6/40f29pn/QRtP8A&#10;v+v+NAF+iqH9vaZ/0EbT/v8Ar/jR/b2mf9BG0/7/AK/40AX6Kof29pn/AEEbT/v+v+NH9vaZ/wBB&#10;G0/7/r/jQBfoqh/b2mf9BG0/7/r/AI0f29pn/QRtP+/6/wCNAF+iqH9vaZ/0EbT/AL/r/jR/b2mf&#10;9BG0/wC/6/40AX6Kof29pn/QRtP+/wCv+NH9vaZ/0EbT/v8Ar/jQBfoqh/b2mf8AQRtP+/6/40f2&#10;9pn/AEEbT/v+v+NAF+iqH9vaZ/0EbT/v+v8AjR/b2mf9BG0/7/r/AI0AX6Kof29pn/QRtP8Av+v+&#10;NH9vaZ/0EbT/AL/r/jQBfoqh/b2mf9BG0/7/AK/40f29pn/QRtP+/wCv+NAF+iqH9vaZ/wBBG0/7&#10;/r/jR/b2mf8AQRtP+/6/40AX6Kof29pn/QRtP+/6/wCNH9vaZ/0EbT/v+v8AjQBfoqh/b2mf9BG0&#10;/wC/6/40f29pn/QRtP8Av+v+NABpv/H5qn/Xyv8A6Jjq/WHYa3pyXWpFr+1UPcBlJmXkeVGMjn1B&#10;/Krv9vaZ/wBBG0/7/r/jQBPfafa6nbmC8tobuAnJjnjDqfwNFjp9rpluILO2htIAciOCMIo/AVB/&#10;b2mf9BG0/wC/6/40f29pn/QRtP8Av+v+NAF+qlvpNjaXk13BZ28N1P8A62eOJVeT/eYDJ/Go/wC3&#10;tM/6CNp/3/X/ABo/t7TP+gjaf9/1/wAaAL9UbDQtN0qaSWy0+1s5ZPvvbwKjN35IHNJ/b2mf9BG0&#10;/wC/6/40f29pn/QRtP8Av+v+NAF+iqH9vaZ/0EbT/v8Ar/jR/b2mf9BG0/7/AK/40AX6Kof29pn/&#10;AEEbT/v+v+NH9vaZ/wBBG0/7/r/jQBfoqh/b2mf9BG0/7/r/AI0f29pn/QRtP+/6/wCNAF+iqH9v&#10;aZ/0EbT/AL/r/jR/b2mf9BG0/wC/6/40AX6Kof29pn/QRtP+/wCv+NH9vaZ/0EbT/v8Ar/jQBfqh&#10;oP8AyA9O/wCvaP8A9BFH9vaZ/wBBG0/7/r/jVLRdb06HRrBHv7VHW3jVlaZQQQoyCM0AblYh8EeH&#10;GJJ0DSyT/wBOUf8A8TVz+3tM/wCgjaf9/wBf8aP7e0z/AKCNp/3/AF/xoANN0DTNHZ2sNNtLFnGH&#10;a2gWMsPQ4AzUd94X0bVLg3F5pNjdzsADLPbI7EDpyRmpP7e0z/oI2n/f9f8AGj+3tM/6CNp/3/X/&#10;ABoAr23hHQrO4jnt9F06CeM7kkjtI1ZT6ggcGr2oabZ6tb+RfWkF5Bnd5dxGHXI6HBHWof7e0z/o&#10;I2n/AH/X/Gj+3tM/6CNp/wB/1/xoAs2lnBYW6W9rBHbQRjCRQoFVR7AcCs648H6DdzyTz6Jp000j&#10;FnkktI2ZiepJI5NWP7e0z/oI2n/f9f8AGj+3tM/6CNp/3/X/ABoAj0/wzo+k3Hn2Wk2NnPjb5lvb&#10;IjYPUZArQkjSaN45EWSNwVZWGQQeoI9Kp/29pn/QRtP+/wCv+NH9vaZ/0EbT/v8Ar/jQA7TdF0/R&#10;lddPsLaxWQ5cW0KxhiOmcAZq7VD+3tM/6CNp/wB/1/xo/t7TP+gjaf8Af9f8aAL9FUP7e0z/AKCN&#10;p/3/AF/xo/t7TP8AoI2n/f8AX/GgC/RVD+3tM/6CNp/3/X/Gj+3tM/6CNp/3/X/GgC/VDXv+QHqP&#10;/XtJ/wCgmj+3tM/6CNp/3/X/ABqlrWt6dNo1+iX9q7tbyKqrMpJJU4AGaANyqWpaJp2siMahYWt8&#10;I87PtMKybc9cbgcdB+VN/t7TP+gjaf8Af9f8aP7e0z/oI2n/AH/X/GgCn/wg/hz/AKF/S/8AwCj/&#10;APiavaboun6Mrrp9hbWKyHLi2hWMMR0zgDNN/t7TP+gjaf8Af9f8aP7e0z/oI2n/AH/X/GgCo3gn&#10;w7IxZtB0xmY5JNnGST/3zStoVpoNjez6HpFjBqHkN5SxQpEJGAJVWIA4Jx3q1/b2mf8AQRtP+/6/&#10;40f29pn/AEEbT/v+v+NAHnv7Pfw21H4c+DrqPWljGt6heSXV0Y3D46BRuHB6Fv8AgZr1GqH9vaZ/&#10;0EbT/v8Ar/jR/b2mf9BG0/7/AK/40AGoaDpmrSRyX2nWl5JHwj3ECyFfoSOKvKoVQAMAcACqP9va&#10;Z/0EbT/v+v8AjR/b2mf9BG0/7/r/AI0AP1HR7DWI1S/sre9RTlVuIlkA+mRUtnY22m26wWlvFawL&#10;92KFAij6AcVX/t7TP+gjaf8Af9f8aP7e0z/oI2n/AH/X/GgDzPQ/h3rd1+0BrPjTWII4tNhtBaaW&#10;FlDMeApYjqOPMP8AwOvW6of29pn/AEEbT/v+v+NH9vaZ/wBBG0/7/r/jQBTPgjw4xJOgaWSf+nKP&#10;/wCJpV8E+HY2DLoOmKynIIs4wQf++at/29pn/QRtP+/6/wCNH9vaZ/0EbT/v+v8AjQBddFkVlZQy&#10;sMFWGQR6VT0/Q9N0hnax0+1smk++1vAsZb64HNJ/b2mf9BG0/wC/6/40f29pn/QRtP8Av+v+NAEu&#10;oaXZ6tAIL60gvYQ24R3ESyLn1wR15P51nf8ACD+HP+hf0v8A8Ao//iauf29pn/QRtP8Av+v+NH9v&#10;aZ/0EbT/AL/r/jQAmm+H9L0eR5LDTLOxkcbWa2gSMkehIA4rQqh/b2mf9BG0/wC/6/40f29pn/QR&#10;tP8Av+v+NAD7XR7CyvJru3sbaC6nyZZ4oVV5MnJ3MBk8+tXKof29pn/QRtP+/wCv+NH9vaZ/0EbT&#10;/v8Ar/jQBfoqh/b2mf8AQRtP+/6/40f29pn/AEEbT/v+v+NAF+iqH9vaZ/0EbT/v+v8AjR/b2mf9&#10;BG0/7/r/AI0AX6Kof29pn/QRtP8Av+v+NH9vaZ/0EbT/AL/r/jQBfoqh/b2mf9BG0/7/AK/40f29&#10;pn/QRtP+/wCv+NAF+iqH9vaZ/wBBG0/7/r/jR/b2mf8AQRtP+/6/40AX6Kof29pn/QRtP+/6/wCN&#10;H9vaZ/0EbT/v+v8AjQBfqhD/AMhy8/69of8A0KWj+3tM/wCgjaf9/wBf8ai0+8gvdZvHt5o50FvC&#10;paNwwzul4yKANSiiigAooooAKKKKACiiigAooooAKKKKACiiigAooooAKKKKACiiigAooooAKKKK&#10;ACiiigAooooAx9V/5C9l/wBcJv8A0KKijVf+QvZf9cJv/QoqK6afwnNU+IKK+Gv25v8Agobr/wCy&#10;X8WtJ8IaV4Q03X7e90SHVWuby5kidWee4iKAKMYAgBz/ALRr53j/AOC1/i8SKX+GeiMmfmVdQmBI&#10;74O04/Km5paCUG9T9baK+YP2Mv28PDP7XkOp6bDpM/hjxdpcC3NzpM04njkhLBTLDIApZQxUMGVS&#10;C69c5r6fq076olprRhRRRQIKKKKACiiigAooooAKKKKACiiigAooooAKKKKACpvD/wDyDT/13n/9&#10;GvUNTeH/APkGn/rvP/6NesamyNae5pUUV8M/tTf8FVPh78IdFtoPh1faf8Q/FTXnlXNipmjt7aEK&#10;292l24LbgqhQT1bOMc4HQfc1FFFABRRXwn+1Z/wU90z4JfFiw8AeCtEtfGOowXKW2t30tyVtrKV2&#10;AWBSmd0owxYHAXGOTuCgH3ZRRXzj+2j+2doH7I/gmG4a2TX/ABlqQb+y9BWXazquS88uPmSJQD82&#10;OTwO5UA+jqK8g/ZJ+OF7+0f+z34U+IuoaZBo15rP2vfY2sjSRx+TdzQDDNyciIH6k16/QAUUUUAF&#10;FFFABRRRQAVQ1r/jzj/6+bf/ANHJV+qGtf8AHnH/ANfNv/6OSgC/RRXin7VH7Sh/Zp8I6LqNr4N1&#10;fx5rWt6j/Zem6Lo3+tmm8qSXnCs2NsZ+6jH2oA9ror8/vFH7f3x9+FOlx+LfiF+zPdaP4F3qLi6t&#10;9V33FqrEANINp28nGHVASQMqTX2n8Jfip4e+Nnw60Pxt4VuzeaFrEHnwO67XQglXjdcnDo6sjDJw&#10;VPJ60AddRRXwt8Xf26vizof7Vni74MfDX4U6d45vtDtre7VpNRNvK8T2tvM7EMQo2tcBeDnpQB90&#10;0V8Q6f8AtK/tfz39tHc/sy2NvbPKqyzDXIjsUkAtjzOcDJr6l+NHxo8J/AH4f6h4y8Z6kNO0azwv&#10;yrvlnlbOyKJP43bBwPYkkAEgA7mivhDT/wBuL9oT4m2Sa/8ADX9mO/vfCE/7yzvtc1Nbea7hIBWR&#10;YyF4IyRtLg5GGNfcOh3l1qGiafdXtqbG9nt45Z7UnJhkZQWTPfBJH4UAXqKKKACiiigAooooAKKK&#10;KAKGpf8AH5pf/Xy3/omSr9UNS/4/NL/6+W/9EyVfoAKK+V/2j/2yPFfwt+KkHw1+HXwg1r4neLH0&#10;+HUppLWUxWlpFI8ioZGVHx/qm5bYOnJ6V5bP/wAFHPiH8GPFOjWX7QPwPvfAHh7VphDF4g0+7+1R&#10;QnvuUBlfAyxVX3hQSFbpQB99UVFa3UN9aw3NvKs9vMiyRyxnKupGQwPcEGsD4kaxr/h/wD4g1Pwt&#10;o6+IfElpZSzafpTyCMXc4UlIixIC7jgZzxmgDpKK+Gf+Gmv2xv8Ao2Cx/wDB9F/8dqr8N/27vi9e&#10;ftP+C/g/8R/hNpfgq/8AEKPOfK1P7TPHAIpnD7UZgMmFh8xHGTQB94UV4L+1H+2L4Q/ZdtdLs9Rt&#10;L7xN4x1o7NI8LaOm+7uyW2hj/cQt8oOCSchVYg489+E/7SH7SPjb4heH7XxN+zsfCHgvUp1S51Ob&#10;VVkuLKMqTvePhuoHBQYzQB9eUUUUAFFFFABRRRQAUUUUAFUIf+Q5ef8AXtD/AOhS1fqhD/yHLz/r&#10;2h/9CloAv0UV8E+L/wBvH4zXn7Rnj74W/DT4P6b43n8KynzJDqRgkMPyDzGDlV+84GAaAPvaivi/&#10;wn+0Z+1nqnirRrLWv2b7LStHuL2GG9v11qJzbQNIoklCiTnapLY74r6H/aA/aD8G/s0/D258X+Nb&#10;9raxRxDb2tuoe5vZiCVhhQkbmIBPJAABJIAJoA9Jor4Ss/20v2lPHFmmveDf2W71/C02ZLaTV9VW&#10;G6nh6hxGwQjcORhWHIwW6n6s+PXxs8P/ALPHwp13x54lMrabpcakW9uAZbiV2CRxIDxuZmAyeAMk&#10;8A0Aeg0V8I337f8A8Vfhvofhjx78Ufgb/wAIz8KfEE0KJq2n6yl3eWEco3RSTQBcncvO0hD2+9hT&#10;9t3/AIl0vS/Ddx4gu76GDRLe0a/lvnb90luqF2kJ/uhQTn0oA06K8M/ZH+PmvftLeA9V8c33h2Hw&#10;74YutUnt/Dq+YzXF5ZxOU+0Sg8KSwK7R0KP1GK9zoAKKKKACiiigAooooAKKKKACiiigAooooAKK&#10;KKACiiigAqhN/wAhyz/69pv/AEKKr9UJv+Q5Z/8AXtN/6FFQBfooryT48/tLeFvgHaWseqCfU9dv&#10;V3WejWIBmlGdoZieETPGTySDgHBrKrVhRg6lR2SMK1enh6bq1ZWiup63RXya37SXx6uIf7TtvgPO&#10;ulH51gluHNzs7DbgNnH+x+Fekfs//tO2Hxz1LV9Gk8Oan4X8R6SiyXmn34DBATtwGwrZB6hkXtXH&#10;Tx9CpNU02m9rpq/pdHDRzPDVqipJtN7XjJX9Lo9qooor0T1QooooAKKK5X4reIbzwj8LfGOu6cyp&#10;qGmaNeXtu0i7lEkcDuhI7jKjiplJQi5PoROapxc3stTqqK8r/Zf+IWsfFT4F+GvFGvyRS6tf/afO&#10;eGMRodl1LGuFHT5UWvVKilUVanGpHaST+8ijWjiKUa0NpJNfPUKKKK1NgooooAKK+dP21vjb4o+B&#10;3gjQNU8LT28F3eaibaU3MAlBTymbgHocgV9F1zwrxnVnRW8bX+Zy08TCpWqUI7wtf53t+QUVkeMN&#10;Sn0bwlreoWxC3NrYzzxFhkBljZhkd+QK8i/Y5+LXiH40fCWfX/E00E+orqc1qGt4REvlqkZAwO+W&#10;NEq8Y1Y0Xu039wSxMIV44d/FJNr5W/zPdKKKK6DqCiiigAooooAKKKKACiiigAooooAKKKKACiii&#10;gAooooAKKKKACiiigAooooAKKKKACiiigAooooAKKKKACiiigAooooAKKKKACiiigAooooAKKKKA&#10;CiiigAooooAKKKKACiiigAooooAKKKKACiiigAooooAKKKKACiiigAooooAKKKKACiiigAooooAK&#10;KKKACiiigAooooAoab/x+ap/18r/AOiY6v1Q03/j81T/AK+V/wDRMdX6ACivjf41/t8azpPxmvfh&#10;L8F/htdfFbxppiFtWlS58izsWGMoWwdxGQGYsiqxC5ZsgX/2ef27L/x38YJfhF8Vvh/dfCz4jmEz&#10;WVrPcedbagoUsRG20YO1WIwXVgjYbIxQB9c0V82/tKftb3/wn+InhX4XeAfBzfEH4peJYmurXSWv&#10;FtLe1tlD5mmkYdP3chC8cIxLDgNnfAL9sDX/ABj8aNU+DvxU8Bj4d/EW1sv7RtIre/W8tNRt+paN&#10;wOCBk4ywIV+QVK0AfUdFeG/tc/tKD9mv4e6df6bpK+JPGOvanBo+gaDvKG9uZHAIJHIULnn+8UXj&#10;dXsmhNqL6JYNrCW8erNbxm7SzLGFZto3hC3JUNnBPJFAF6iiigAooooAKKKKACiiigAooooAKoaD&#10;/wAgPTv+vaP/ANBFX6oaD/yA9O/69o//AEEUAX6KK+Gf2pv+Cqnw9+EOi20Hw6vtP+Ifiprzyrmx&#10;UzR29tCFbe7S7cFtwVQoJ6tnGOQD7moorwP9oz9tb4Xfs22OsWniLxHb/wDCW2tibm08PRxySXFy&#10;5UmJflXChiANzEAc5NAHvlFeKfsd/Hy//aZ+AuifEDUtKt9Fu9Qnuoms7WRpI0EUzxghm5OQufxr&#10;2ugAoor5I/ar/wCCjnw2/Z90DXrDRdXsvFPxF0+4FonhtBLhJRIFlE0gXagVdxxnJIAA5zQB9b0V&#10;x/wd8cTfE74ReB/GNzax2Vx4h0Ox1aW1iYskLT26SlFJ5IBfAJ9K8N/aU/bbHwh+JGlfC7wH4Jv/&#10;AIn/ABS1KJbgaJYy+TFaxEEh5pNrYO0FsYAC/MzKCMgH1FRXwvd/8FAfiP8ABHxLotp+0P8ABSf4&#10;f+HtXuBbQeI9J1OPULeBz2kEZZeBuYgPu2qSEbBr7kt7iK6gjngkSaGRQ6SRsGVlIyCCOoI70ASU&#10;UUUAFFFFABVDXv8AkB6j/wBe0n/oJq/VDXv+QHqP/XtJ/wCgmgC/RRXin7VH7Sh/Zp8I6LqNr4N1&#10;fx5rWt6j/Zem6Lo3+tmm8qSXnCs2NsZ+6jH2oA9ror8/vFH7f3x9+FOlx+LfiF+zPdaP4F3qLi6t&#10;9V33FqrEANINp28nGHVASQMqTX2n8Jfip4e+Nnw60Pxt4VuzeaFrEHnwO67XQglXjdcnDo6sjDJw&#10;VPJ60AddRXxL+1V/wVG+HfwV0NrXwLqFh498ZpffZptKTzkhtkXcJGklC7QQQFCgk5PTAJr7O0e9&#10;bUtJsrt1CNcQJKVXoCyg4/WgC5RWf4g1yy8L6DqWs6lMLfTtOtpLu5mbokUaF3Y/RQTXzj+w38fP&#10;F/xs+A2s/FD4i3On6dpdxqV5JpqxQiGO106DgvI+fmIdZQW6Yjz60AfT1FfA1n/wUS+KPxg1LWb7&#10;4GfAO/8AHHgnSZ2gbXb+8+zG7KjJ8uMqMHHIQF3wykqpO2ve/wBkX9r7Qf2rvDeryW+k3XhbxboM&#10;4tta8N377prOQlgCG2qWUlHXlVIZGBUcZAPfqK+Fvi7+3V8WdD/as8XfBj4a/CnTvHN9odtb3atJ&#10;qJt5Xie1t5nYhiFG1rgLwc9Kt6f+0r+1/Pf20dz+zLY29s8qrLMNciOxSQC2PM5wMmgD7eoor5b8&#10;EftC+LviR+3d43+G+jzWa/DvwVo0T6lJ9mDSzahIEIQSZ+UDzGGMdYG9aAPqSiviDXP27fi3408Y&#10;+IdF+D37PGr+LNO0PULjTpte1W9FrazywytE4jO0IfmQ9JSeeVFdJ+zP+3w3xX+K158JfiP4GvPh&#10;h8TreNnh066mMsN7tTewQlVKtsy4HzKyqSHPSgD67or55/a6/bG0X9ljTNDs00S78Y+N/EU3kaL4&#10;a09tstw2Qu5mCsVXcyqMKzMxAA4JHh8n/BRL4lfCHXNCf48/Au98AeEdauFt4vEFne/aVtWbkeag&#10;U5IGSV3K+FYhWxigD72ory74/fHvTfgR8Hrv4gNpd54ptUe1itbHSCrS3b3EqRxBCeoJdemT6A18&#10;qax+3X+0jofh+Xxnf/sr31j4Lt4zc3C3GqML2KAclmTyt6YHJJhwACTxzQB9+UV5Z+zZ+0X4W/ah&#10;+F1n418KtNFbvK1reWF1jz7K5QAvE+CQThlYEdVdTxnA634lfEjw78I/A+reLfFWpRaVoWlwma4u&#10;JT+SKP4nY4VVHJJAHWgDpqK+Ov2Jf29L/wDa8+I3jnRm8JReG9I0WBLqxkednuZY3lKp5oxtVtoB&#10;O3IyeCetfYtABRRRQAUUUUAFFFFABRRRQAUUUUAFFFFABVCH/kOXn/XtD/6FLV+qEP8AyHLz/r2h&#10;/wDQpaAL9FFFABRRRQAUUUUAFFFFABRRRQAUUUUAFFFFABRRRQAUUUUAFFFFABRRRQAUUUUAFFFF&#10;ABRRRQBj6r/yF7L/AK4Tf+hRUUar/wAhey/64Tf+hRUV00/hOap8R+Mv/BZz/k6Dwv8A9ida/wDp&#10;bfVqeIv2uvgBdfsNWPw6Phj+1/iEvhyDTVlOixL9nvhEF+0faGwfkbJ3Llj06EkZf/BZz/k6Dwv/&#10;ANida/8ApbfV9L/BP4B/sr6p+yn4L1jx5pvg6yvrnw7bTarqVxqK21ysrRAuxYSBlfd6c54x2qNe&#10;Z2NNOVXPJP8AgjT8Fb3/AIS7xN8Ubi/sRYR6c+jWtjDdxyXDPJMjvJLGrFolAgwA4G7fkcAE+zft&#10;MaL+2f41+PfifTfhXqR0D4bWy2y6dePJY26OxtYmlIdlM7HzTIM4wMY4r8+v2EfE2oeEf20vAqeE&#10;L28NhfawdOkDAhrmwcsGEqKcHCAPg8KyA/wivY/iv+1x8eP2pv2mrn4ZfD/xXP4I0+41e40rS7Ow&#10;uzYfLEzgyz3Ef7wsVjLEKSOyqe4muWwNPmuL8Rv2kv2xv2MPGGkw/EHXxqNtfiSa1h1Nba+s79EK&#10;hwJIwJF25XIDIw3A4w3P2h8cP+CgcPw//Y/8IfFnQ9Fjm1/xgiQabpt4xaG2uNrmZpCCpdIzGw4w&#10;WJXoCSPza/be/Zo+Iv7PP/CFSfEX4gjx1qGtreGFReXNz9kEPkBvmnwcP5i9AP8AV19r+B/gn4F/&#10;aF/4J1fBrwR4t8U2vhDWbvz5/D2oXEiqTeJNcAoEZl80FGbKAgnqOVoTd2hNLRnjnwp8TftyftSe&#10;G7jx94S8aLDo/wBpeCCNbizs43dPvIkQToOBmTGc9Tya+pP2Yv2g/i34B+FnxY1b9pa2uLG48DpB&#10;PFPNZRQy3UbpJ8qPFiKYs6oisnG5sE18OfEj9hT9or9kXw3rXjHQfFaRaDpo+0XeoeFddms5ViBA&#10;Ejxt5ZPUDC7j9RzWvp37UHxF/aU/YX+M/hPxbNL4j1Dwx/ZWoxav5YE72pvFEiTbQA2zYGDY3Ebi&#10;c7c0Jtbg0nsdd4T/AGkv2u/24vFeuy/Cu7h8IeG9MYFobVoYIbcMT5aPcSKZJZCFOduBxnaoIq18&#10;F/28vjd+z7+0RD8MPjxc/wBtWDX0On3rXkcIuLDzdvl3Ec0YAkjw6Od27K9MHivAP2J/2a/E37SK&#10;+I9P8J/FaPwLqWntHLJpJmnSS7jYEecqxuNwUjaeuMrnGRXtfxI/4JS+IPDttJ4h8c/HTw9aRsyx&#10;NqGtLNukbhVQM75ZugCjJ7CkubdDfLsz9fqKKK6DnCiiigAooooAKKKKACiiigAqbw//AMg0/wDX&#10;ef8A9GvUNTeH/wDkGn/rvP8A+jXrGpsjWnuaVfmT/wAFkPhv4S8H/A/wbf6D4W0XRL648ShJrnTd&#10;Pht5ZFNtOxDMigkZAOD3FfptX52f8Fs/+Tf/AAN/2M6/+kk9YHQfonRRWVe+LNE03VIdMu9Z0+11&#10;KYqIrOa6RJpCxwoVCcnJ4GBzQB8t/teftK+Jf+EqsvgP8FQNQ+L3iGP/AEq/UkQ+HbNhlrmVwCFf&#10;acr3XIbBYxq3yd+3h+zb4b/Zh+BfwU8M6HuvtQm8WfadX1y4QfadTuigLSyHk4GSFXJ2juSST9Q/&#10;FP8A4Jw23xE+M3iv4jaX8WvGHgnU/ETxNdQaBKIFwkaRqpZSGYfJnnuTXxf/AMFBv2Rb/wCBOhfD&#10;24uvi14y8cjV9b+xLF4gu2mW0O0HzY8scN70Afpv+1H+0x4f/Zf+G8viLVo21LV7tzaaLodvnz9S&#10;uyPliXAJC5wWbBwOxJUH5E1j9mfxFY/s1/G344/Gd11X4xeI/Ct+0VrIoMPh20aF9lrApzsfacMQ&#10;eBlckl2f0bxZ/wAEzbfxp4S8FaVqfxj8a3OqeFdQv9QstfmmEl9uuRbDaJGYsoQ2oK7T1dq8r/aM&#10;/wCCferfD/4DeP8AxLL8fviNr8elaLdXjaXqOou9vdBIyfLkXecq2MEUAfQP/BLj/kxP4Zf9xP8A&#10;9Ol3X1VX5/8A/BJf4F3Wg/Bvw18UW8ca/f2ut6dqFgnhO4nJ0yyK6kw86JM4Dn7OTnH/AC2f1r9A&#10;KACiiigAooooAKKKKACqGtf8ecf/AF82/wD6OSr9UNa/484/+vm3/wDRyUAX6jeCOSSOR41aSPOx&#10;mUErkYOD24qSsDx5480D4ZeEdT8T+KNUt9G0LTYTNc3ly2FRR2HdmJwAoySSAASaAPKP25vH2h/D&#10;v9k/4m3uvPB5N9ol1pVrbz8/aLq4iaKGMAEE/MwY45Cqx4xkcH/wS48G6r4M/Yx8HJq0MltNqUt1&#10;qcMMowywSzMYj9GUBx7OK8P8I+B/E/8AwU5+LVj8QvGlpdaD+zz4bu2Ph7w/Opjk1yRWw0sozypK&#10;4ZhwBmNOfMev0et7eK1gjggjSGGNQiRxqFVVAwAAOgA7UASV+Wfj7x54l+AP/BUL4p/EWH4ZeLvG&#10;+jT6TaadH/wj+myyqXewsDu3hSuAYmB9/wAa/TfTfFmiaxqE9hYazp99fQBjLa210kksYUhWLKCS&#10;MEgHPc1pQzR3ClopFkUMyFkII3KSGH1BBB9xQB8pfAH/AIKPfDz43fEBPAWo6Pr3w+8aytst9L8S&#10;WwjFw+N3lo4Jw+OdrqueNuTxXzh/wUp+K3hqT9sL4M+DPHs8x+HHh+2HiPVrOKBphdys8uyExgfO&#10;WFskY7AXDcjLGtj/AIK0afp6fEz9nq80SIR/EWbXDFZTWoHntEs1uYwSOTiZl2Z7tJjvVz9oryvA&#10;/wDwVw+BniXXEii0TVNI+wW1xMQIzcsl7AqZP8QkngI/315z0AOwuP8Agq54U8K39j/wlXwi+Ing&#10;3wvdOIbfWNS0pYkxgYPllgCAOSEZjgcA19q+E/Fmj+OvDWm+IfD+owatoupQLc2l7bNujljYZDD/&#10;AAPIOQea87/a00zQ9W/Zj+KUHiOOB9KHhy+lf7RjajpA7xsP9oOqFcc7gMc14V/wSNl1ST9jPRhq&#10;G42q6tfrp+7P/Hv5vOPbzfO6UAfZ9FFFABRRRQAUUUUAFFFFAFDUv+PzS/8Ar5b/ANEyVfqhqX/H&#10;5pf/AF8t/wCiZKv0AZHiXW9O8G+H9a8RX6+XZ6fZy3t3LFHucxRIztwOWIUHAr8zf2lP2htI/wCC&#10;lknhr4J/CKBYIf7Wh1TUvEHiSaGyEMaJIgFvbtJ5s5/eMW2rkYUYw24fqH5kF4J4d0c4Q+VNHkNt&#10;JUHaw7ZVgcHsR618I/8ABWj4f+DNI/ZxTxpDp9jonjfSdXs/7F1axRba78xpBuRZEwxAQM4GeDGC&#10;MEUAfcHhfw/B4T8M6Rodqzva6ZZw2UTSHLFI0CKSfXCitSvOfgT4w1HXv2ffh/4n8WzJaape+G7C&#10;/wBTnuWEYEr2yPI75wFySSQemcdq7fR9f0zxFatc6TqNpqdurmNprOdZkDAAlSVJGcEHHuKAK3jD&#10;xZpfgPwprHiPW7pbLR9JtJb27uH6RxRqWY+/APHevhL/AIJz+FNU+O3xT+Iv7Uvi+2ZLrxBdy6X4&#10;at5uRbWaEK5TtwqRwhhg5jm/vVY/4KYfEjWPiN4h8CfsxeB5s+IvHF3DPrEqEn7NYq+UDgfwkxyS&#10;sOoSDuHr7Y+Gvw/0j4U+APD/AIP0GD7Po+i2UdlbKfvFUUDcx7sxyxPckmgD8rfCP7UPhLSf+CgH&#10;xl+IvjDRtc8a+IdJupPDng7w/oenm7uSsUjwPLEpwI9qQkk5z/pL4BJNfVvwx/4KeeBPFvxHsfA/&#10;jTwn4n+Feu6g6JZHxPaiKCRnOEVmJDRljwCV2+rCvLv+Cc/leCv2yv2qvCGrpFb+IbrV/t9qjkCS&#10;S2S7uizp3KsLq3b6MuR6bH/BaLTdEk/Zv8M6hdpAuvW/iSGLT5uBNsaCYzKvfaQiE9sqnfFAH6B0&#10;VzPwxk1OT4beE31vcNZbSbQ327OfP8lPMznvuzXTUAFFFFABRRRQAUUUUAFUIf8AkOXn/XtD/wCh&#10;S1fqhD/yHLz/AK9of/QpaAL9flRpfxR8Tfs1/t/fHbxn/wAKp8ZeNtK1hzp8Emg6ZK6bt0Mm7fsK&#10;kYTHHrX6r1HDPHcwpLDIssTjKujAqw9QRQB8wfs3/wDBQv4dftFeMpfBa2OseCvG6Bimh+IYFje4&#10;2qWcRMpILKASVYK2BkAgHHyp+3B8ZPCv/DxDwBpnxD+03/gTwHpyX/8AYlraNcyX2oyq0scaR8B2&#10;d/sgwx2kRkE8mum/4KHWFnB+3L+y9ceGo/K8c3GqwfbXtQBK9qt7AIC+OSv/AB9glhjaGB4Bxf8A&#10;EDQeBv8Agsxo93riRw23ibw6qaZPNjb5n2VolwSPvF7eRB7sB35AOzX/AIKv+EdB16wtvHPwv8f+&#10;ANGvpfLg1jWdMCx4/vsmQxAHJ2bz7Gj/AIKySL41/YjTXNAuI9U0b+1tO1I3lpIHiktXDqkgYcMp&#10;aWLB6civYv8AgoDpuial+xz8Uxr0du1rBpDz27XGAEulZTblT2bzdgGOpOO9cZ/wTp8Pnxt+wJ4J&#10;0XxnYR6tpd/bX1q1nqEe9ZrM3c6orK3VdvC/7IXHagDkf+Cj3jbw7d/8E65por61uY9fi0ddIkSQ&#10;ETN50ExKY6/uo5D7DNYf7RmveIvEXwl+BP7LOiXEkXjbxvo+mw+IrpAA+n6XbwR/apGUdC7RycdC&#10;IpF/iFem2v8AwT//AGcvgndS/EC88PzJp3hiOXVY4tW1S4ubHTxGDI8ixO5Bxt3YbcMgHGQK83/Z&#10;dsfEHxB8M/Gj9q/W7OaDxR4n06/g8JWb53WGl20beSEHZneJckcHy9w/1hoA9DuP27/2cf2dfs3w&#10;zs/EFx9i8JwxaVM2labPd21iIwIwskyKQzZGGK7juyD82RX1H4T8WaP468N6d4g8P6jb6vouowrc&#10;Wl9avvjljYcEH+nUEEHkV8Z/8Es/Bfh/U/2F1ivbW3nh8RXmp/2yZgreeC7QkSEjkeUi/ezx9aq/&#10;8Ea9Y1DU/wBkm+tr0ubbTvE95a2O4EAQmG3lOM9R5ssvTjOe+aAPuyiiigAooooAKKKKACiiigAo&#10;oooAKKKKACiiigAooooAKoTf8hyz/wCvab/0KKr9UJv+Q5Z/9e03/oUVAF+viL9m/T4fjf8AtcfE&#10;zx7rMa30fh24+z6YkuGSEmR44HA9VjgcjHRmJ64NfbtfD37NeqQ/Bb9rr4neBNZkXT08QXJm05pc&#10;IkxEjywKD0y0c7Yx3G3rgV4uPt7fD8/w8342938T57M7fWcJ7T4OZ39bPl/E+ztW8UaNoMiR6nq1&#10;jp0kg3Il3cpEWHqAxGRWG3iDwVDcar4pgvdJuLyx092vb6zljklW1T5yHKnJUbSRnpzjrXL/ABk/&#10;Zl8FfHXVdP1DxRHfSXFjCYIfslz5Q2ltxyMHJzXxp8NfA0fhvxF+0/4V8PpMbew0O9tbWN3LSNGk&#10;jfKT3JUEe+aMVi62HqKLgnF3s766K+1v1DG47EYWtGMqacXezvrdRb2t5dz1Dwf4k+N/7W02peI/&#10;DXiqH4beB4Ll7awjjh3zzlcckgZbAIydwXJIAODW98PPi/8AEf4N/GvSvhf8WNQtfEdnrqg6P4gg&#10;QIxdiVRGwFzlhtIYbgzLyVIrrv2CNUtNQ/Zk8OQWzK01jcXlvdBcZWQ3EkgB99kkZ59RXnf7aUy6&#10;x+0D8BtG0xs65Dqfnv5Zw6I9zbeWxI5ABilPtgmvPtKlhaeNVRub5W9dHdq6tt1PKtOjgqWYRqyd&#10;R8rers+Zq8bbddLLodb8Sviz49+J3xkvfhX8Kb+00P8AsiATa54kuIhL9nJx+6jBBGfmUdMls8qF&#10;JrkviJdfGf8AZPtrHxhffED/AIWX4SF1Hb6lY39mIJUVzgMh3OR0wCG6sMqR087+Hnwx1Lx5+1X8&#10;Y9DTx/r3gLVP7Sub2L+x7l4ZLyE3DsA2GUkKskZA54avZtd/Yh1jxRpU+maz8bPG2r6bPt82zvrp&#10;5oZNrBl3I0hBwwBGRwQDWUfrOKjOrCMua7s1KyVnouW/33WpjH65jYVK1OMue8lFqdkrOyXLf77r&#10;UvftEftNaxo7eDfCfwxgjv8Axh4wt4ryznmRWFtbSf6t9h43N8xy2VUIxIPFeefED4S/tF+Ffhj4&#10;t1PVPifp2vac2jXZ1bS7hWYG3ML+cImMXDBd2MbOg+lVdN0O1+HP7dXw00me7+06fb+F7fT9Nvpc&#10;YmVLKWBHXHA3MjDju3vX1T+0BIkXwI+IzOyoP+Ec1Fcsccm2kAH4kgfjXRGEsZGtUrSacbpJOyVl&#10;5b38zqjTnmEcRWxE5Jwbikm0laK7b38zhf2Gf+TWfBP/AG/f+l1xXvFeD/sM/wDJrPgn/t+/9Lri&#10;vX/GVvcXng/XILMM13LYTpCEzuLmNguPfOK9jBO2DpP+6vyPey58uAov+5H/ANJR8mW/xK+K37WH&#10;jrxDafDbxFD4H8A6HN9nGriMPNeSAnBBxuO4AttBUBSu4kkVi+M9V+N3wd+Lnwe8OeJfiEmu6JrG&#10;uxQJNZx+TNcRfaLZZY7gbRuGJBg5J+dueldp/wAE2b60l+B+r2cTKLy31yZp48YYboYdrH6hSM/7&#10;J9KZ+2Sw/wCF7/s2rnkeJCSP+3qwrwHGU8EsY5vnk093bWS0ttY+YlCVTLo4+VSXtJOL+J21mla2&#10;1kdZ8e/jR4t/4WRonwn+GP2WPxfqcJur3VLxQ8Wm2+Cd2CCN2FLcg8bQASwxw3xB8JfHn4C+F7nx&#10;1bfFYeNoNNUXGpaPqGnCONo8jfs+ZsgZzxsOBx6Vw3xE8E3viz9v7XNIPi/VvA8uq6fC9hqWlTtD&#10;NIFtIgYlYMvysY5eAeSvrXrWofsY+IdWsbmxvvjr48vLK5jaGe2uL2SSOWNgQyMpkwykEgg8EGrf&#10;t8VOq4xk2pNJqVkrbaX17u5pJ4rGzryjGTcZOMWp8qjbbS6v3d73PLv24viBafFT9mz4a+K7GJoI&#10;NUv/ADvJY5MTiGRXTPfa6sM98V2+sfD79qPx3bzeIT410vwfdYMtp4Zs2wsYHIjeQIwLH/aZhnrg&#10;cDzr9sr4b2Xwh/Zj+HfhHT9RfVrXTdauVW7kVVZy5nkYEKcAqzlf+A1+gFXQw8sTiavtpNPlhezt&#10;rZ9u3ToaYbCyxmLrLEScZKNO/K7a8r7dnt0PmL4C/HrVfjV8D/H1n4mhWHxd4dtbi01HZGIxIGhk&#10;2OVHCsSkikDjKZHXA539hWPWZf2TvE6eHZI4fEDXuoDTpJgNi3P2ePyi2QRgPtzkEVyv7NCrrniz&#10;9p3xJY4k0W7kvRbXC/dkDyXUi7ccH5Sp/wCBD1rK+AfxcvPgn+w34g8SaZDHPqv9vyWtp5y5jSSR&#10;YRvYd9q7jjuQB0rno4h3pVa0toz162Ttf1OTD4p3oV8RJvlhUu+rSaV/Wy+89KX4CftH30Bvrv42&#10;wW+qMN/2W3tz9n3dcZCKAM+ifhWz+zP8YvGXxa8P/ETwL4ovIbPx34baTTv7Wt4wuXbzYhIVXA3J&#10;JGckAAgrx1rnPBP7Mvjf4ueE9L8TeOfjJ4mafV7WO9TT9HnMMECSoHC4ztzhsHagHbkDnB/YT0OD&#10;wz8c/jZo9rcz3trp94bSK5upBJLKkd1Oiu7AAMxABJAGSTWlL2lPEUbRlGM7rWV76X2u7M2o+1pY&#10;qhyxlGFS6fNPmv7re13Z/M1vGXwb+MXgHwtqfiHWv2hbm00vToWnnlNoxOB0AG/licADuSBUv7JP&#10;xA8b6f8AC3xh8TviX4j1DUPC0UG/TkveZHWIv5kiD/abaijuQfTmn8VNUvP2wPjhB8M9BuJE+Hvh&#10;iYXPiDUYW+S5lUkeWrDrzlF997chRXqv7X3h1bH9k3xbpGh2q2trZWdqsNvbgqscEVxCWUAdhGh/&#10;AVUaajOpiaDfJTTtdt80kvN7L8WXCmo1KuLwzlyUlK15SalJLzey2836Hnfgmw+OX7TOijxkPHyf&#10;DHw5eM7aVpmm2QnleMMVDyMWU4ODyWOcZCgEVv8AwP8Ai5458LfGq/8Ag78TL+317U/sv2zSdct4&#10;xGbmMLvKuABn5Q3OMgxsCWyDXBfAH9nbWfiF8H/DGuaT8cPGmlWk9qF/s7Tr+RYLR1JVolUSDaFI&#10;IxgV6d4B/ZHHgn4t+H/HmsfEfXvFur6akttbrrb+azq8My+WHZi2AJJH2j3PrTw8MTL2VWEZXdm2&#10;5XTT30v91kPC08ZL2NeEZXbTk3NNNPf3b2XdWWh4j8L/AIjfHn4meP8A4meF/COuQtb2+pmN9Z1h&#10;w6aTCstwqpEuDlpAP7rY8rt1rorTx58Xv2Z/jP4N0D4g+KovGfhbxVOLZLjZlonLqhZSVDKUaSMk&#10;cgq3HPTQ/YN/5Kh8fP8AsMQf+j76r37dn/I6fA7/ALGE/wDoy2rmhGccEsX7SXMn30+O1rHHTjUj&#10;lyxyqy51LTV2tz2tbrp3/I+uqKKK+yP0AKKKKACiiigAooooAKKKKACiiigAooooAKKKKACiiigA&#10;ooooAKKKKACiiigAooooAKKKKACiiigAooooAKKKKACiiigAooooAKKKKACiiigAooooAKKKKACi&#10;iigAooooAKKKKACiiigAooooAKKKKACiiigAooooAKKKKACiiigAooooAKKKKAKGm/8AH5qn/Xyv&#10;/omOr9UNN/4/NU/6+V/9Ex1foA/Oj/gjhH/wlXhn4xfEG+VZNc8QeJQLqduXOEM5GfQvcsff8qP+&#10;Cpl0ngP40fsz/EC0kNrqWna/JFJKg5eFJrWQKcdQMyDHcSGnf8EcXHhXwv8AGH4f3rqmveH/ABNm&#10;6gbhxlDATj0D2zjrx+WYv+CqUKeOPjL+zR4BtI/tWp6jr8kjwqxykTz2sQJx0B/eHd2EZNAHQ+IZ&#10;B4b/AOCwnh6fVnFpBrXgxodMkmOFmkCygopPG7McnH09RTfilcReKv8Agr58IoNFdZrvw94UuW1i&#10;aHD+QjRX22Nx2P7+P/v+pr6p+PH7M/w7/aS0ixsfHegjUn09zLY31vM9vdWjHGTHKhDAHAypypIB&#10;IyBj5V/aC+Hvgf8AYX+EN3onwa0GRfi38ULpfDOl3tzdyXWoTGVgJJBI7ZVUDLjbgeY8TMDigCro&#10;XxA8N/HX9qfxf8ePGWrW+l/Br4MB9E0C8unzbXOpMcT3SgAlzyoVVBLZtyvIxXuXws/4KHfBD4ve&#10;NtP8KaN4kurPWNSbZpyatp01pHfMSQBE7rtJYjABIJPABPFfKn7cPwV074B/sq/AH4QWUjf8I/N4&#10;stYtcvI28sXk7I5lkYnszSSMAegRP7ox6R/wWD0ux0X9mXwlrFjHFpuq6F4os/7JuLdVje3/AHE3&#10;yR4HAxGjbR/zyU/w0Afe9FVdKuJ7rS7Oa5j8m5khR5Y9pXaxUEjB5GD61aoAKKKKACiiigAooooA&#10;KKKKACqGg/8AID07/r2j/wDQRV+qGg/8gPTv+vaP/wBBFAF+vzJ/4LIfDfwl4P8Agf4Nv9B8LaLo&#10;l9ceJQk1zpunw28sim2nYhmRQSMgHB7iv02r87P+C2f/ACb/AOBv+xnX/wBJJ6AP0Trwf9sP4b+E&#10;ta/Z5+Lmv6h4X0W+1238Has8OqXOnwyXMbJZTFCsrKWBU8gg8HpXvFeVftY/8ms/GT/sTNZ/9IZq&#10;APFv+CUP/Jkfg7/r81H/ANLJa7z9ub/haf8AwoK9/wCFOf2l/wAJt9vtvK/snb5/k7j5mN3GMda4&#10;P/glD/yZH4O/6/NR/wDSyWvrHVta0/QbM3ep31tp1qGCme7mWJMnoNzEDNAHn/7M/wDwmP8AwoXw&#10;R/wsH7X/AMJr/Zyf2r9vx5/n5Od+OM9OlfNf/BVL4b+EtP8A2SfGviK18LaLbeIJL6xd9Wh0+FLp&#10;me7jDkyhdxJBOTnnNfbNjqFrqlnFd2VzDd2so3RzwOHRx6hhwRXyT/wVe/5Mj8Y/9fmnf+lkVAHt&#10;P7J3/JrPwb/7EzRv/SGGvhz9pa+1v9h39vGX9obVNHk8T/D7xjarpdx9lmX7VaOLeGN0UMRlh9nV&#10;1zhSpKZUjNfcf7J3/JrPwb/7EzRv/SGGvjz4K3EPxw/4KlfFW48dut9c+BLKS28L6NefNFbRrJHG&#10;Z40Ixuw5fPrPn+FSADK/a3/aK8K/t+eAfB/wd+CUsnibxR4h1OLUL37XaSWyaNawBvMknZ1ABDMP&#10;uFsqGxksgb9FfBvhuPwd4R0PQIZnuYtKsYLFJpPvSLFGqBj7kLmvgb/gqB+zN8P/AAb8Hb34yeFN&#10;Ph8D/EDQ7+0kg1DQv9DN40k6RkMseB5i7zIJBhvkOSelfZX7N/jDV/iD+z/8OfE2v863q/h+xvbx&#10;9mzzJZIEZn29txO7jjnigD0eiiigAooooAKoa9/yA9R/69pP/QTV+qGvf8gPUf8Ar2k/9BNAF+o3&#10;gjkkjkeNWkjzsZlBK5GDg9uKkrA8eePNA+GXhHU/E/ijVLfRtC02EzXN5cthUUdh3ZicAKMkkgAE&#10;mgDyj9ubx9ofw7/ZP+Jt7rzweTfaJdaVa28/P2i6uImihjABBPzMGOOQqseMZHB/8EuPBuq+DP2M&#10;fByatDJbTalLdanDDKMMsEszGI/RlAcezivD/CPgfxP/AMFOfi1Y/ELxpaXWg/s8+G7tj4e8PzqY&#10;5NckVsNLKM8qSuGYcAZjTnzHr9Hre3itYI4II0hhjUIkcahVVQMAADoAO1AH5w/8Fjfhv4S8K/s3&#10;+HtV0Xwvouj6pc+MbdJ76w0+GCeVWs71mDOihmBZQSCeSAa/Q7wr/wAixo//AF5w/wDoAr4U/wCC&#10;1f8Ayaz4W/7HO1/9Ib6vuvwr/wAixo//AF5w/wDoAoA+Xv8AgqB8Tp/AH7KGtaRppZ9c8ZXcHhuy&#10;hjG55POJaYBRycxRyJ9XX1FYv7VnheT9nH/gmD4g8K6XIPN0fw9YaLNLH8olM1xBb3L8f3/OlJ/3&#10;qwPj83/C/P8AgpB8HfhwhE2i/D2xk8X6qincBcEq0KuvThktOvadvXn1n/gpD4bu/FX7EvxSsrJS&#10;80Vlb3zADP7u3u4LiQ/gkTH8KANP9gHwzaeE/wBjj4VWtpEka3GjpqEm0fekuGaZyfU5kP5V81fD&#10;u6T4ff8ABZD4gaRYyGGy8VaAJZrZRhDN9lt5y313RSNn/bYd+fpb9gPxNZ+K/wBjn4VXVlKkqW+j&#10;R2Emw52yQEwup9DujP5+lfM3w9hT4gf8Fk/HuqWEfn2fhfQPLmuFY7VlFrbQMPrumddv+wx7cAHG&#10;+PvHniX4A/8ABUL4p/EWH4ZeLvG+jT6TaadH/wAI/pssql3sLA7t4UrgGJgff8a+nPgD/wAFHvh5&#10;8bviAngLUdH174feNZW2W+l+JLYRi4fG7y0cE4fHO11XPG3J4r6thmjuFLRSLIoZkLIQRuUkMPqC&#10;CD7ivzb/AOCtGn6enxM/Z6vNEiEfxFm1wxWU1qB57RLNbmMEjk4mZdme7SY70Afod408V2HgTwfr&#10;niXVJBDpmj2M+oXUhONsUUbO5/JTXyD/AMEr/C19e/CHxd8WNcXOv/ErxHdavM+0g+Skroi5PJHm&#10;m4I7YYVq/wDBUr4hXnhr9mdvCGj5k8Q+PdVtfDtnDGfnZXffJgehCCM/9dhX0t8Jvh/afCj4YeFP&#10;BtiQ9roOmW+nLIBjzDHGqlz7sQWPuTQB1EMEdtGI4Y1ijGcKigAZOTwPevzb+Jl5B8ZP+Cv3w+tf&#10;CiJdf8IRpKrr19bjIieMXMjq7A4OPtEMXqHcqemB7b+2V+1zqvgzU7P4P/B6D/hJPjZ4ixDBb2yi&#10;RdHiYczzEnarhcsobhQN7/KAG7H9i/8AZD039lXwLdi7vP8AhIPHuvOLvxBr8hLNPKcnykZvm8tS&#10;zHJ+ZmZmPUBQD508QQ/8J9/wWY0W31ICa28J+GxLZxSHKg/ZXcEDsQ90W+qg19B/8FGvDdp4n/Yv&#10;+J0N2gb7LYx30TYyUkhnjkUj0ztx9GNfP2vTDwD/AMFltHudTIgtvFfhoRWUsmVUt9mdAAe5L2rL&#10;25Ye2foH/go14ktPDH7F/wATprtwv2qxjsYlzgvJNPHGoHrjdn6KaALP/BP/AMTt4+/Yz+FGpXhF&#10;1JBpv2IPKMkG1mktlPPcCEc+1eyfErx1onwy8AeIPFXiO4jttD0mykurt5MYKKv3AD1ZjhQvcsAO&#10;teI/sFaXB8L/ANh34atrU0Wk2cOjyatcXF3II44op5pbrzGZuFG2UNzwM182+ML/AMTf8FS/ig3h&#10;rw3c3nh79m3wzeqdR1pYzFLr10n8EWeo5+UEYQHe4LFEABpf8Eg7Fvh/+zH478deJHi0Dw1f6zNf&#10;RTXBKQJbQQqskwJJ+QNvTnn90etaXhTSdU/4KWfFaHxh4gtbrTv2cPCd6w0PRrhSh8T3kZwbmZD1&#10;iGSMHgDKDky4+tviF8BfD3jT4C6p8JtPX/hGfDV1pY0mBdPjB+ywgAAIG6kAd+vU18taX/wS3vND&#10;0220/Tv2ifiZp9haxrFBa2t+0UUSAYCqquAoA6ACgDnP2FLeK1/4KAftTQQRpDDHdsiRxqFVVF04&#10;AAHQAdq/ROvx1/ZJ/ZZvvFH7Znxg8Np8T/FmmSeDdSWSXU7W6ZbjWdl0Rtuju+cNt5znqa/YqgAo&#10;oooAKKKKACiiigAooooAKKKKACiiigAqhD/yHLz/AK9of/Qpav1Qh/5Dl5/17Q/+hS0AX6KKKACi&#10;iigAooooAKKKKACiiigAooooAKKKKACiiigAooooAKKKKACiiigAooooAKKKKACiiigDH1X/AJC9&#10;l/1wm/8AQoqKNV/5C9l/1wm/9Ciorpp/Cc1T4j4a/bm/4J5a/wDtafFrSfF+leL9N0C3stEh0lra&#10;8tpJHZknuJS4KnGCJwMf7Jr53j/4IoeLzIof4maIqZ+Zl0+YkDvgbhn86/W2im4J6iU2tD5I/Y+/&#10;4J0+Dv2VtZbxRcarN4w8bGFoItTuLcQQWaMCHEEQZsMwO0uzE4yBtDMD47+0F/wSPj8e/FLUfGfw&#10;+8bx+FBqV21/Npt5au621wzb2eGVHBAL5YKR8p6NjAH6M0U+VWsLmd7n5b+LP+CN3iLxBpOk3Mnx&#10;YXVPFJab+1L7VbeWSJkxGII4ssX+XEu5mPO5cKuDn3Xxl/wTnT4jfsq/Dv4T6v40bTdU8HvNLDq1&#10;lZedBM8jyHDRMytjDjow5FfadFHIh87Py0/4c+fEDUoYdH1T43LL4cicbLf7HcSqig8FYWmCAgE9&#10;+K+1f2cf2N/AH7N/w31XwlpdodcGuJs1u+1RFd9RG0rsdcbRGAzgIOBuOckkn3aihRSE5Nn5tfE3&#10;/gjfpk3iiTWvhh8QbrwlH5nmw6dqFu0/2Zif+Wdwjq4Udgys3qxqr4T/AOCQOt6h4o0/WPiD8Yrr&#10;WlspkkWG1tHllcKwOBNNIdnT+4a/S+ilyRHzyCiiirICiiigAooooAKKKKACiiigAqbw/wD8g0/9&#10;d5//AEa9Q1N4f/5Bp/67z/8Ao16xqbI1p7mlX54fHz9gj9or9pHTYdH8c/HXQ9Z0K0vmvrKzPh+K&#10;3ML7WVTvhjRmwjkckjv1r9D6KwOg8Q/Zz8AfG/wVea4/xd+KOn/EW3uI4Rp0dlo8FgbVgX8wkxRp&#10;u3Ap1zjb718nfBfwif2mP+CoHxN+JN5H9o8L/DZxpNgzAmM3saG3UKehCst1L7ExnuDX6QV518Ef&#10;gL4R/Z98P6ppHhG2uIodU1GXVb24vJzPPcXMgUM7OfZRx0HPqaAPRa+Z/wBtz9k3Vf2rNH8D2Wl6&#10;9Z6C3h7V/wC0pWvIXkEy7QNq7TweOpr6YooAK4T47/Du4+LnwZ8a+CrS8i0+51/SbjTo7qZSyRNI&#10;hUMQOSBntXd0UAeQfsk/A+9/Zw/Z78KfDrUNTg1m80b7XvvrWNo45POu5pxhW5GBKB9Qa9foooAK&#10;KKKACiiigAooooAKoa1/x5x/9fNv/wCjkq/VDWv+POP/AK+bf/0clAF+vlf9vT9kHxF+154e8IaV&#10;oniu18NwaLeTXlxFfQvNFcsyqsZKKcErh/vA8OR3NfVFFAHwlp/7Kv7Xek2NvZWP7S2l2VlbxrFD&#10;b2/h6COOJFGFVVEWAAOABXs3wysfiX+zn8H/AB/4j+MnxFg+I0ul2s2rQXMVmtqIIIYGdosKoyWK&#10;/XnFfQ9cn8Vvhno3xk+HuteDPEP2r+xdXiEF2tnMYZWQOrFQ46A7cH1BIoA+Lv8AgkX8HbvSPhf4&#10;m+LviGIv4j8eahJJFNKpD/ZI5Gy/PTzJmlb0ISM5rd8WfsG/FXw58S/Ffi/4P/tA6t4Nh8Sardav&#10;d6Df2nn2kc9xK0shUbih5cgZi3AAZY19j+DPCOlfD/wjovhnQ7YWejaPZxWNnbgk7Io0CICTyTgD&#10;JPJPJrZoA+O/gX+wDdeG/i7B8WfjD8Qr74tfECzA/s57qHybPTyM7WRCx3FSWK4CKpYnZuww9V/a&#10;w/ZP8LftaeA7fQ9duJ9I1fTZWudH12zUNNYTEAE7SRvRtq7kyM7QQQQCPb6KAPgHUv8Agnr8aPih&#10;p9n4T+Kn7SOp+Ivh7bSIZNNsbAR3N4iHKiSRmOSCAcyebgjOM819weBPA+ifDTwbo3hXw5Yppuh6&#10;RbJaWlrGSQkajAyTyxPUseSSSck1vUUAFFFFABRRRQAUUUUAFFFFAFDUv+PzS/8Ar5b/ANEyVfqh&#10;qX/H5pf/AF8t/wCiZKv0AfIHxu/Yh8b+J/jRr3xS+Fnxs1v4ceINbFub/TfI8+xnaG3jgjJVXUY2&#10;xLkOsnJJGOBXIaZ/wTl8YfFDxxpGvftDfGO++J+maTIJbfw5b2v2Wzdh/fwwAU4AYKgZhxu9fu6i&#10;gD5A/wCCpXj9/AP7IOsaNpqFdR8U3lr4es4LdMsQ7eZIiqOuYoXTA/vj2r1v9kH4HRfs7/s8eDvB&#10;ZjRNTt7QXOqOn8d7L+8n57hWbYD/AHUWt/4pfAXwj8ZPEHgrV/FNtcXs3hHUf7V023ScpB9pBQq8&#10;iD7+0oMA8cnrmvRaAPlr4E/sfav4J/aa+IXxt8eeIbLxP4m8QZg0qK0gdE0y3JwYwXPJEaQxqQAd&#10;qvn7xr6loooA+Uf2nP2FV+MHxI034p/D/wAaXnww+KdiixtrNnEZYr1FXYolQMpDBfk3cgp8rKwx&#10;jkfBf/BPXxN4u+J2heOv2gPitd/Fa68PyCXS9FjtBbWMcgYMGdc4YZVSVVF3FBuLD5a+3KKACiii&#10;gAooooAKKKKACiiigAqhD/yHLz/r2h/9Clq/VCH/AJDl5/17Q/8AoUtAF+vhG6/YF+MXw78UazqH&#10;wf8A2i9U8NaPql5NeNoeq2X2iC3aR2dyg3NGTubqIlPqTivu6igD5L/Zx/YMX4Y/E6f4q/Erxvff&#10;FX4nyIUg1S/jKQWKldp8pCzEsFLKDkKqsQqDrXaftcfsd+Hv2rtB0g3GqXXhbxfoMrT6L4k08Zmt&#10;HJUkMoZd6bkRuGVgVBVhzn6AooA+B77/AIJ5/Fj4vy6bpHxt/aD1Lxh4HsJ1m/sXTbIW73ZXhfMk&#10;zgH/AGmWQ8nBB5r7n8OeHdN8I+H9N0PRrKLTtI023jtLSzgXEcMKKFRFHoAAK0aKAPEf2uPgb4k/&#10;aN+GcHgTRvEsPhfRtQv4X164MbPPcWSMGaCLHClmCkk8fLg5DGvWdB8LaT4Z8MWHh3TLCC00SxtE&#10;sbexRB5SQIgRY9vTG0AYrVooA+F7X9gn4rfDCw8U+D/hB8cF8H/DLxDczXDaPfaKl3daeJlCyJBO&#10;TuwVAUEFCMA/ey5+oP2efgT4f/Zv+E2i+A/DjSzWWnqzy3dxjzbqd2LSSvjgEseAOgAHavSKKACi&#10;iigAooooAKKKKACiiigAooooAKKKKACiiigAooooAKoTf8hyz/69pv8A0KKr9UJv+Q5Z/wDXtN/6&#10;FFQBfrx74+fsw+Fvj5Da3OoPcaR4hs122ms2JHmouchHU8OoJyOhB6EZOfYaKxq0adeDp1FdMwr0&#10;KWJpulWjeLPlC1/Zv+PWmKunWnx3lbSo/kSaa0ZrjYOAfmLHPA/j/GvRvgT+zHp3wW1PXNauPEGp&#10;eK/Eetrt1DUNQwFlBbcTs5OSc5LM2a9porlp4ChSkppNtbXbdvS7OGjlmGozVRJtra8pO3pdnynq&#10;37HPifwV4o1PVvg/8RLjwTZanJ5lxo80Rkt0bn7vJBAycBlyoON1dV8Ff2Uz4D8bz+PPGnii68d+&#10;N5EKRXt0pWO1BG07AWJJ2/KDwACQFHWvoKiphl+GhNTjHbVK7sn3S2FTyrCU6iqRjs7pXdk+6V7L&#10;7jwf46fsp2PxW8T2njHQfEF54K8cWiqqavYgkShRhd6hlOQPl3BhxwQwAFcHdfsq/GHxpEdM8Y/G&#10;+7l0Fhtlt9Nt2R507q2CgII/vbh7GvrSinUy/D1JObTV97NpP1SYVcrwtabm01zb2bSfqk7Hgnxq&#10;/ZK0f4reDfC2nWer3Oh674Xto7bTNZVA77EVQFkAK55RWBUgqckdSD57cfsY+PPHGg39l8Qfi1qP&#10;iNEtZE06wR5BbC42ERSzFjlwr7WxjJx17H69opVMuw1WTnKO++rs/VdRVcpwlabnKO+j1aTttdJ2&#10;djzr9nz4Y3fwb+EOgeD769h1C6037RvubdSqP5lxJKMA88CQD8K9Foorup040oRpx2St9x6VKlGj&#10;TjShtFJL0R8keJv2Nda03x5qvin4Q/ESTwb/AGlK4vbBNxiR9xLKCh5AYn5GX5T0PYeUeNfg3d+C&#10;f2mPgvp194x1Dx342utWi1LVbu9kJEVvFNE8aohZiqhY5zyeQBgDGK938bfsQ6Z4i8baz4n0bx54&#10;m8M3ur3L3d3HZzLsMjkk7doUgc9CT9a7L4K/sseE/gtq1zrlvcX/AIh8TXKbJNY1iUSyqp6hMAbc&#10;jAJ5OBjOOK+all8qk+VUuVXvfmut76R6N/gfHzyqVapyKhyLmTvztrR30j0b/Ak/aA/Zp0P48R6d&#10;eyX9z4e8TaX/AMeGt2IzJEM7grLkbgG+YYIIOcEZOfLZP2Zfjnq0I0rU/jxdLopGx5LW3cXLL6Eh&#10;lY575c/jX1nRXs1cBQqzdRppvezav62Z9BWyzDV6jqSTTe9m1f1s1c+Zfix+x5L4x+C/gv4faH4g&#10;ENv4fu2uHvdSUtJMG8wt9wYBzIfwHesfV/2V/jFfW7+H0+Ol9L4TkXyX+0W7fa/JIwULBsvxxy4B&#10;7jtX1lRUSy3DyfNZrRLRtaLS2jM55ThJycrNaJaSa0SslozzXwL8DdE+GPwjvPA/hseUlzazRy3l&#10;xy888kZQyyY79OB0AAHSvPfhn+yPBoX7POt/C/xVqMOpRaleyXYvbBCpgYiPYy7h95Wjz6EHHc19&#10;GUVu8HQdvd0Sat0s90dLwGGly+5pFOKXSz3R8feG/wBjX4m6Rar4bk+Nmp2/gmPMa2uniWOYw/8A&#10;PNQXxGCOMAkDJ4Nbfwt/ZB1v4Rw/FOHQPE1var4mtXtNHmAczWKbpNhkbHLBXA3LzkZFfU1Fc0cs&#10;w0GpJO621emlu5yQyfB05KUU7q9vebtdWsrs+K/AP7Hvxm+Fum3Fh4V+KemaLa3EvnTLBZEmR8Yy&#10;zMhJ4Hc8V7V8Hvhf8SdButah+JXji28c6PfWZtksfswRVJOH3fKMgqSMe9e1UVVHL6NBrkbsunM7&#10;fdexeHyrD4Zp03Ky6c0mvuvY+TX/AGM/F3w71a9n+EfxQvfCml3khkfR7yMzRIfUNkhuOASm7AGW&#10;Ndb8Jf2Z/E/hr4hWPjjx38SNR8Za3ZRyx21qUK20PmIUbG5j2OflVOfWvoWinDLsPTkpRT01Su7J&#10;+l7Dp5ThKc1OEXo7pczsn5K9jw39nX9n3Uvgt4t+I2r3+q2uoxeKL6O7gjt0ZTAFkuGIbPU/vh09&#10;DVj9ob4D6j8Zte+H9/Y6na6enhrUzfTJcIzGZd8TbVx0P7s9fUV7VRWv1Oj7D6vb3f8Ag3/M3+oU&#10;Pq/1W3uevnzfmFFFFdp6AUUUUAFFFFABRRRQAUUUUAFFFFABRRRQAUUUUAFFFFABRRRQAUUUUAFF&#10;FFABRRRQAUUUUAFFFFABRRRQAUUUUAFFFFABRRRQAUUUUAFFFFABRRRQAUUUUAFFFFABRRRQAUUU&#10;UAFFFFABRRRQAUUUUAFFFFABRRRQAUUUUAFFFFABRRRQAUUUUAUNN/4/NU/6+V/9Ex1fqhpv/H5q&#10;n/Xyv/omOr9AHxx8bP2Cda1f4z3vxa+DHxKu/hV411NNmrRrb+faXxOMuV3DaTtBZSrqzANhWyTd&#10;/Z7/AGEb/wAC/GCT4vfFb4gXfxT+I6xGGyup7fyLbT1KlCY03HJ2s4XAVV3thcndX11RQAV8/wAn&#10;7Nep+Jv2uo/jB4t1qz1TSNC0s6f4V0GKFv8AiXyPjzbmRjw0jZkwQOAy/wBwGvoCigDyL9qT9m3Q&#10;f2qPhLeeCdcuZdNfzkvLDVIIw8lldICElCkjcMMylcjKuwBBwR4J/wAMO/FD4r+JfB4+O3xkh8fe&#10;DfCt4l/a6FY6NHaG/mThGuZBgnjg/eJDMAQWLH7YooAKKKKACiiigAooooAKKKKACiiigAqhoP8A&#10;yA9O/wCvaP8A9BFX6oaD/wAgPTv+vaP/ANBFAF+vzw+Pn7BH7RX7SOmw6P45+Ouh6zoVpfNfWVmf&#10;D8VuYX2sqnfDGjNhHI5JHfrX6H0UAeIfs5+APjf4KvNcf4u/FHT/AIi29xHCNOjstHgsDasC/mEm&#10;KNN24FOucbfeuJ/ah+Avx7+Muqa7pfg34v6X4T+Hus6U2l3fh+70OC5eRZI2jn/fGMyAOrEfKwI7&#10;YNfUtFAHxN+yz+yH8ff2cbjwxoC/GfR734aaXdST3PhuDQog86SMzuoneMyAl2z9/wBhgV7J+2h+&#10;ztqH7UfwNvPAmmaxbaHdT3tvdC8u4mkQCNixGF5ya91ooA85/Z1+Ft18E/gh4N8C3t9DqV1oVgtn&#10;JdwIUSUgk7gDyBzXzL+01+x/+0H+0U3inw/c/GzRoPhvql99otfDs2gw77eJJBJDGZ0jEjFSq87+&#10;cc5r7gooA+YP2V/gT8dfgvf6VpXjf4t6X4w8AaRoy6Vp+g2eiw2zweWsaQN5wjDsEjQr8zEnOTk8&#10;1l/tIfsFwfFb4o2fxX+HvjW++F3xRtlVX1axhEsN4FXYDKgZTu2YQtkgqAGRq+s6KAPhyX9gP4jf&#10;GrX9Gn/aH+Ndx8QvDmj3AuYPDWlaZHp9tcOABmVowg6ZXhN2GbDrk5+3LKyt9Ns4LS0hjtrW3jWK&#10;KGJQqRoowqqB0AAAxU9FABRRRQAUUUUAFUNe/wCQHqP/AF7Sf+gmr9UNe/5Aeo/9e0n/AKCaAL9f&#10;K/7en7IPiL9rzw94Q0rRPFdr4bg0W8mvLiK+heaK5ZlVYyUU4JXD/eB4cjua+qKKAPhLT/2Vf2u9&#10;Jsbeysf2ltLsrK3jWKG3t/D0EccSKMKqqIsAAcACvon9mn4efFb4eaFrNt8VviLD8RdRuLlJLK6h&#10;s1thbxBcMhCqM5bnNeyUUAfn3+0R+wr+0R+0pYzaF4v+Oeh6j4Ti1VtUsNLbw/FCbdgJUizJFGrs&#10;VjldeWIOcnnBr6H/AGcvhz8bPhrcaq/xa+K+meO9EWzjjsYLXSILD7GUPzOzpGhYbRj5icYzXvtV&#10;dT0221nTbvT72FbizuoXgnhbOHjZSrKceoJFAHxB/wAE4YZPi18QPjr8frxdw8WeIW0vSWZNpWxt&#10;gCpBPJBVoEPvAa+4NS0211nTbvT763ju7K6ieCe3lXckkbKVZWHcEEg/WsfwD8PfDfwt8K2nhvwn&#10;o1roOhWhdoLGzTbGhdy7kD3ZifxroaAPgaz/AOCdvxR+D+pazY/Az4+X/gfwTq07TtoV/Z/aTaFh&#10;g+XIWOTjgOAj4VQWYjdXvX7Iv7H+g/so+HNXS31a68VeLdemFzrfiS/XbLduCxAClmKqC7tyzMS5&#10;JY8Y9/ooA+H/ABZ+wb8VfDnxL8V+L/g/+0Dq3g2HxJqt1q93oN/aefaRz3ErSyFRuKHlyBmLcABl&#10;jW58C/2Abrw38XYPiz8YfiFffFr4gWYH9nPdQ+TZ6eRnayIWO4qSxXARVLE7N2GH2JRQB8JfFNv+&#10;F/f8FPPh14OVkuNC+FWjyeI75AN229lKNGp7Agmycd+Gr7trlPD/AMK/CXhXxlr/AIs0nQbSx8Sa&#10;9s/tPU41PnXewYUOSegHSuroA/NzwN/wTj+PXwp8YeJfEXgr446Poep6/cPPeXraOLm5lDOz4aWV&#10;Wbq2SAQCcE5wK9M0D9m/9rmx13TbnUv2lLG/06G5jkubVdEiUzRBgXTIj4yoIz719r0UAfPX7XX7&#10;HWi/tUaXod2uuXng7xt4dmNxoviTT1LSWzEhirKGUsu5VYEMrKygg9QfDZf+CdfxJ+L+t6HH8evj&#10;pe+P/CGjTrPFoFlZ/ZluiOB5kgYYJGQW2s+GYBlzmvveigD5+/bL/Zp1P9pP4ER/Dvw1rlv4TQXt&#10;tMzvG5ga3hVsQlEIyuShA6DYPQV4F4P/AGNP2qvh/wCGdP8AD3hz9ovR9G0TT4hBa2Nn4ehSOJB2&#10;A8rk9yTySSSSTX39RQB8/fs0/Cn43fDvW9auPit8Wbf4jWFxbpHZW0OnpbG2kDZZyVQZyOK+gaKK&#10;APmf4Afsm6r8G/2k/i/8TbzXrPUbHxxO01vYQQuslqDM0mHYnDcHHFfTFFFABRRRQAUUUUAFFFFA&#10;BRRRQAUUUUAFFFFABVCH/kOXn/XtD/6FLV+qEP8AyHLz/r2h/wDQpaAL9FFFABRRRQAUUUUAFFFF&#10;ABRRRQAUUUUAFFFFABRRRQAUUUUAFFFFABRRRQAUUUUAFFFFABRRRQBh64szapYiF0jbyZsmRCwx&#10;uj7Aiq/lX/8Az823/gO3/wAcq5qv/IXsv+uE3/oUVFdFPY5qnxFPyr//AJ+bb/wHb/45R5V//wA/&#10;Nt/4Dt/8cqnrHjLQPD10ttquuabplwyCRYby7jicqSQGAYg4yCM+xqlH8TPCEsionivRHdjhVXUY&#10;SST0AG6tCNTZ8q//AOfm2/8AAdv/AI5R5V//AM/Nt/4Dt/8AHKtRyLNGroyujDcrKcgg9CDTqdgu&#10;U/Kv/wDn5tv/AAHb/wCOUeVf/wDPzbf+A7f/AByrlFFguU/Kv/8An5tv/Adv/jlHlX//AD823/gO&#10;3/xyrlFFguU/Kv8A/n5tv/Adv/jlHlX/APz823/gO3/xyrlFFguU/Kv/APn5tv8AwHb/AOOUeVf/&#10;APPzbf8AgO3/AMcq5RRYLlPyr/8A5+bb/wAB2/8AjlHlX/8Az823/gO3/wAcq5RRYLlPyr//AJ+b&#10;b/wHb/45R5V//wA/Nt/4Dt/8cq5RRYLlPyr/AP5+bb/wHb/45R5V/wD8/Nt/4Dt/8cq5RRYLlPyr&#10;/wD5+bb/AMB2/wDjlHlX/wDz823/AIDt/wDHKuUUWC5T8q//AOfm2/8AAdv/AI5U2hxagdP+S6tl&#10;XzpuGtmJz5rZ/wCWg71NU3h//kGn/rvP/wCjXrGpsjWnuP8AJ1P/AJ/LT/wFb/45R5Op/wDP5af+&#10;Arf/AByr9UtW1rT9Bszd6nfW2nWoYKZ7uZYkyeg3MQM1gbjfJ1P/AJ/LT/wFb/45R5Op/wDP5af+&#10;Arf/AByjR9f0zxFatc6TqNpqdurmNprOdZkDAAlSVJGcEHHuKv0AUPJ1P/n8tP8AwFb/AOOUeTqf&#10;/P5af+Arf/HKv013WNGd2CqoyWY4AHrQBS8nU/8An8tP/AVv/jlHk6n/AM/lp/4Ct/8AHKz9P+IH&#10;hfV7yKzsfEmkXt3KcRwW9/FJI5xnAUNk8Ct+gCh5Op/8/lp/4Ct/8co8nU/+fy0/8BW/+OU7Vda0&#10;/QrU3OpX9tp1vnHnXUyxJ+bECmaP4i0rxFC8ulanZ6nEhw0lncJKoPuVJ9D+VAC+Tqf/AD+Wn/gK&#10;3/xyjydT/wCfy0/8BW/+OVfooAoeTqf/AD+Wn/gK3/xyjydT/wCfy0/8BW/+OVfooAoeTqf/AD+W&#10;n/gK3/xyjydT/wCfy0/8BW/+OVfooAoeTqf/AD+Wn/gK3/xyqWrRaiLWPfdWrD7RB922Yc+amP8A&#10;lp64/wDrVuVQ1r/jzj/6+bf/ANHJQAeTqf8Az+Wn/gK3/wAco8nU/wDn8tP/AAFb/wCOVfooAoeT&#10;qf8Az+Wn/gK3/wAco8nU/wDn8tP/AAFb/wCOVU1Dxt4d0m9Fnfa/pdndk4FvcXkcchOcY2ls9a2I&#10;5EmjWSNldGAZWU5BB6EGgCl5Op/8/lp/4Ct/8co8nU/+fy0/8BW/+OVfqlq2tafoNmbvU762061D&#10;BTPdzLEmT0G5iBmgBvk6n/z+Wn/gK3/xyjydT/5/LT/wFb/45WN/wtLwZ/0N2g/+DOH/AOKq1pnj&#10;7wzrV9HZaf4j0m/vJM7Le1vopJHwCThVYk4AJ+gNAF/ydT/5/LT/AMBW/wDjlHk6n/z+Wn/gK3/x&#10;yr9ZGseLtC8OyJHqutadpkjjKreXUcJb6BiKALHk6n/z+Wn/AICt/wDHKPJ1P/n8tP8AwFb/AOOV&#10;Zs7231C2jubWeO5t5BlJoXDow9iODU1AFDydT/5/LT/wFb/45R5Op/8AP5af+Arf/HKv0UAUPJ1P&#10;/n8tP/AVv/jlHk6n/wA/lp/4Ct/8cq/RQBQ8nU/+fy0/8BW/+OUeTqf/AD+Wn/gK3/xyr9FAGHfx&#10;aj9q03ddWpP2g7cWzDB8qTr+854z6Vd8nU/+fy0/8BW/+OUal/x+aX/18t/6Jkq/QBQ8nU/+fy0/&#10;8BW/+OUeTqf/AD+Wn/gK3/xyrksyQRPLK6xxoCzOxwFA5JJ7Csax8deG9TvvsVn4h0q7vM7fs8F7&#10;E8mc4xtDZ60AXfJ1P/n8tP8AwFb/AOOUeTqf/P5af+Arf/HKv0UAUPJ1P/n8tP8AwFb/AOOUeTqf&#10;/P5af+Arf/HKp6t448OaDeG01PxBpenXQAYwXd7HE4B6HazA4ql/wtLwZ/0N2g/+DOH/AOKoA2fJ&#10;1P8A5/LT/wABW/8AjlHk6n/z+Wn/AICt/wDHKraN4w0HxHO8Gk63puqTRrveOzu45mVc4yQpOBkj&#10;mtigCh5Op/8AP5af+Arf/HKPJ1P/AJ/LT/wFb/45VGbx54attQNjN4h0qK9B2m2e9iEmfTaWzmt2&#10;gCh5Op/8/lp/4Ct/8co8nU/+fy0/8BW/+OVfooAoeTqf/P5af+Arf/HKPJ1P/n8tP/AVv/jlX6KA&#10;KHk6n/z+Wn/gK3/xyjydT/5/LT/wFb/45V+igCh5Op/8/lp/4Ct/8cqlDFqP9s3QF1a7/s8OW+zN&#10;jG6THHmfXv3H47lUIf8AkOXn/XtD/wChS0AHk6n/AM/lp/4Ct/8AHKPJ1P8A5/LT/wABW/8AjlX6&#10;5+++IXhXS7yW0vfE2j2l1E22SCe/iR0PoVLZBoA0fJ1P/n8tP/AVv/jlHk6n/wA/lp/4Ct/8crG/&#10;4Wl4M/6G7Qf/AAZw/wDxVabeLNEXRV1g6zp40hjhb83SeQTu24Emdv3gR16jFAE3k6n/AM/lp/4C&#10;t/8AHKPJ1P8A5/LT/wABW/8AjlY3/C0vBn/Q3aD/AODOH/4qj/haXgz/AKG7Qf8AwZw//FUAbPk6&#10;n/z+Wn/gK3/xyjydT/5/LT/wFb/45V5mCqSTgDkk1l6X4s0PW7ya007WdPv7qHPmQWt0kjpg4O5V&#10;JI59aAJvJ1P/AJ/LT/wFb/45R5Op/wDP5af+Arf/AByr9ZMni3Q4taGjvrOnpq2Qv2BrqMT5K7gP&#10;Lzu5BB6dOaAJ/J1P/n8tP/AVv/jlHk6n/wA/lp/4Ct/8cq/RQBQ8nU/+fy0/8BW/+OUeTqf/AD+W&#10;n/gK3/xyr9FAFDydT/5/LT/wFb/45R5Op/8AP5af+Arf/HKv0UAUPJ1P/n8tP/AVv/jlHk6n/wA/&#10;lp/4Ct/8cq/RQBQ8nU/+fy0/8BW/+OUeTqf/AD+Wn/gK3/xyr9FAFDydT/5/LT/wFb/45R5Op/8A&#10;P5af+Arf/HKv0UAUPJ1P/n8tP/AVv/jlHk6n/wA/lp/4Ct/8cq/RQBQ8nU/+fy0/8BW/+OUeTqf/&#10;AD+Wn/gK3/xyr9FAFDydT/5/LT/wFb/45VKaLUf7ZtQbq13/AGebDfZmxjdHnjzPp37H8NyqE3/I&#10;cs/+vab/ANCioAPJ1P8A5/LT/wABW/8AjlHk6n/z+Wn/AICt/wDHKv0UAUPJ1P8A5/LT/wABW/8A&#10;jlHk6n/z+Wn/AICt/wDHKv0UAUPJ1P8A5/LT/wABW/8AjlHk6n/z+Wn/AICt/wDHKv0UAUPJ1P8A&#10;5/LT/wABW/8AjlHk6n/z+Wn/AICt/wDHKv0UAUPJ1P8A5/LT/wABW/8AjlHk6n/z+Wn/AICt/wDH&#10;Kv0UAUPJ1P8A5/LT/wABW/8AjlHk6n/z+Wn/AICt/wDHKv0UAUPJ1P8A5/LT/wABW/8AjlHk6n/z&#10;+Wn/AICt/wDHKv0UAUPJ1P8A5/LT/wABW/8AjlHk6n/z+Wn/AICt/wDHKv0UAUPJ1P8A5/LT/wAB&#10;W/8AjlHk6n/z+Wn/AICt/wDHKv0UAUPJ1P8A5/LT/wABW/8AjlHk6n/z+Wn/AICt/wDHKv0UAUPJ&#10;1P8A5/LT/wABW/8AjlHk6n/z+Wn/AICt/wDHKv0UAUPJ1P8A5/LT/wABW/8AjlHk6n/z+Wn/AICt&#10;/wDHKv0UAUPJ1P8A5/LT/wABW/8AjlHk6n/z+Wn/AICt/wDHKv0UAUPJ1P8A5/LT/wABW/8AjlHk&#10;6n/z+Wn/AICt/wDHKv0UAUPJ1P8A5/LT/wABW/8AjlHk6n/z+Wn/AICt/wDHKv0UAUPJ1P8A5/LT&#10;/wABW/8AjlHk6n/z+Wn/AICt/wDHKv0UAUPJ1P8A5/LT/wABW/8AjlHk6n/z+Wn/AICt/wDHKv0U&#10;AUPJ1P8A5/LT/wABW/8AjlHk6n/z+Wn/AICt/wDHKv0UAUPJ1P8A5/LT/wABW/8AjlHk6n/z+Wn/&#10;AICt/wDHKv0UAUPJ1P8A5/LT/wABW/8AjlHk6n/z+Wn/AICt/wDHKv0UAUPJ1P8A5/LT/wABW/8A&#10;jlHk6n/z+Wn/AICt/wDHKv0UAUPJ1P8A5/LT/wABW/8AjlHk6n/z+Wn/AICt/wDHKv0UAUPJ1P8A&#10;5/LT/wABW/8AjlHk6n/z+Wn/AICt/wDHKv0UAUPJ1P8A5/LT/wABW/8AjlHk6n/z+Wn/AICt/wDH&#10;Kv0UAUPJ1P8A5/LT/wABW/8AjlHk6n/z+Wn/AICt/wDHKv0UAUPJ1P8A5/LT/wABW/8AjlHk6n/z&#10;+Wn/AICt/wDHKv0UAUPJ1P8A5/LT/wABW/8AjlHk6n/z+Wn/AICt/wDHKv0UAUPJ1P8A5/LT/wAB&#10;W/8AjlHk6n/z+Wn/AICt/wDHKv0UAUPJ1P8A5/LT/wABW/8AjlHk6n/z+Wn/AICt/wDHKv0UAUPJ&#10;1P8A5/LT/wABW/8AjlHk6n/z+Wn/AICt/wDHKv0UAUPJ1P8A5/LT/wABW/8AjlHk6n/z+Wn/AICt&#10;/wDHKv0UAUPJ1P8A5/LT/wABW/8AjlHk6n/z+Wn/AICt/wDHKv0UAUPJ1P8A5/LT/wABW/8AjlHk&#10;6n/z+Wn/AICt/wDHKv0UAUPJ1P8A5/LT/wABW/8AjlHk6n/z+Wn/AICt/wDHKv0UAUPJ1P8A5/LT&#10;/wABW/8AjlHk6n/z+Wn/AICt/wDHKv0UAUPJ1P8A5/LT/wABW/8AjlHk6n/z+Wn/AICt/wDHKv0U&#10;AUPJ1P8A5/LT/wABW/8AjlHk6n/z+Wn/AICt/wDHKv0UAUPJ1P8A5/LT/wABW/8AjlHk6n/z+Wn/&#10;AICt/wDHKv0UAUPJ1P8A5/LT/wABW/8AjlHk6n/z+Wn/AICt/wDHKv0UAUPJ1P8A5/LT/wABW/8A&#10;jlHk6n/z+Wn/AICt/wDHKv0UAUPJ1P8A5/LT/wABW/8AjlHk6n/z+Wn/AICt/wDHKv0UAUPJ1P8A&#10;5/LT/wABW/8AjlHk6n/z+Wn/AICt/wDHKv0UAUPJ1P8A5/LT/wABW/8AjlHk6n/z+Wn/AICt/wDH&#10;Kv0UAUPJ1P8A5/LT/wABW/8AjlHk6n/z+Wn/AICt/wDHKv0UAUPJ1P8A5/LT/wABW/8AjlHk6n/z&#10;+Wn/AICt/wDHKv0UAUPJ1P8A5/LT/wABW/8AjlHk6n/z+Wn/AICt/wDHKv0UAUPJ1P8A5/LT/wAB&#10;W/8AjlHk6n/z+Wn/AICt/wDHKv0UAUPJ1P8A5/LT/wABW/8AjlHk6n/z+Wn/AICt/wDHKv0UAUPJ&#10;1P8A5/LT/wABW/8AjlHk6n/z+Wn/AICt/wDHKv0UAYdhFqP2rUtt1ag/aBuzbMcnyo+n7zjjHrV3&#10;ydT/AOfy0/8AAVv/AI5Rpv8Ax+ap/wBfK/8AomOr9AFDydT/AOfy0/8AAVv/AI5R5Op/8/lp/wCA&#10;rf8Axyr9FAFDydT/AOfy0/8AAVv/AI5R5Op/8/lp/wCArf8Axyr9FAFDydT/AOfy0/8AAVv/AI5R&#10;5Op/8/lp/wCArf8Axyr9FAFDydT/AOfy0/8AAVv/AI5R5Op/8/lp/wCArf8Axyr9FAFDydT/AOfy&#10;0/8AAVv/AI5R5Op/8/lp/wCArf8Axyr9FAFDydT/AOfy0/8AAVv/AI5R5Op/8/lp/wCArf8Axyr9&#10;FAFDydT/AOfy0/8AAVv/AI5R5Op/8/lp/wCArf8Axyr9FAFDydT/AOfy0/8AAVv/AI5R5Op/8/lp&#10;/wCArf8Axyr9FAFDydT/AOfy0/8AAVv/AI5VLRYtROjWBS6tVT7PHtVrZiQNoxk+YM/lW5VDQf8A&#10;kB6d/wBe0f8A6CKADydT/wCfy0/8BW/+OUeTqf8Az+Wn/gK3/wAcq/RQBQ8nU/8An8tP/AVv/jlH&#10;k6n/AM/lp/4Ct/8AHKv0UAUPJ1P/AJ/LT/wFb/45R5Op/wDP5af+Arf/AByr9FAFDydT/wCfy0/8&#10;BW/+OUeTqf8Az+Wn/gK3/wAcq/RQBQ8nU/8An8tP/AVv/jlHk6n/AM/lp/4Ct/8AHKv0UAUPJ1P/&#10;AJ/LT/wFb/45R5Op/wDP5af+Arf/AByr9FAFDydT/wCfy0/8BW/+OUeTqf8Az+Wn/gK3/wAcq/RQ&#10;BQ8nU/8An8tP/AVv/jlHk6n/AM/lp/4Ct/8AHKv0UAUPJ1P/AJ/LT/wFb/45VLWotRGjX5e6tWT7&#10;PJuVbZgSNpzg+YcflW5VDXv+QHqP/XtJ/wCgmgA8nU/+fy0/8BW/+OUeTqf/AD+Wn/gK3/xyr9FA&#10;FDydT/5/LT/wFb/45R5Op/8AP5af+Arf/HKv0UAUPJ1P/n8tP/AVv/jlHk6n/wA/lp/4Ct/8cq/R&#10;QBQ8nU/+fy0/8BW/+OUeTqf/AD+Wn/gK3/xyr9FAFDydT/5/LT/wFb/45R5Op/8AP5af+Arf/HKv&#10;0UAUPJ1P/n8tP/AVv/jlHk6n/wA/lp/4Ct/8cq/RQBQ8nU/+fy0/8BW/+OUeTqf/AD+Wn/gK3/xy&#10;r9FAFDydT/5/LT/wFb/45R5Op/8AP5af+Arf/HKv0UAUPJ1P/n8tP/AVv/jlHk6n/wA/lp/4Ct/8&#10;cq/RQBQ8nU/+fy0/8BW/+OUeTqf/AD+Wn/gK3/xyr9FAFDydT/5/LT/wFb/45R5Op/8AP5af+Arf&#10;/HKv0UAUPJ1P/n8tP/AVv/jlHk6n/wA/lp/4Ct/8cq/RQBQ8nU/+fy0/8BW/+OUeTqf/AD+Wn/gK&#10;3/xyr9FAFDydT/5/LT/wFb/45R5Op/8AP5af+Arf/HKv0UAUPJ1P/n8tP/AVv/jlHk6n/wA/lp/4&#10;Ct/8cq/RQBQ8nU/+fy0/8BW/+OUeTqf/AD+Wn/gK3/xyr9FAFDydT/5/LT/wFb/45R5Op/8AP5af&#10;+Arf/HKv0UAUPJ1P/n8tP/AVv/jlHk6n/wA/lp/4Ct/8cq/RQBQ8nU/+fy0/8BW/+OVFp6zrrN4L&#10;iSOV/s8OGjjKDG6XsWP861KoQ/8AIcvP+vaH/wBCloAv0UUUAFFFFABRRRQAUUUUAFFFFABRRRQA&#10;UUUUAFFFFABRRRQAUUUUAFFFFABRRRQAUUUUAFFFFAGPqv8AyF7L/rhN/wChRUUar/yF7L/rhN/6&#10;FFRXTT+E5qnxH4y/8FnP+ToPC/8A2J1r/wClt9XD6h/wTb8XQ/sww/Gi08VaPdae2iJr8ukyRSxz&#10;JbmPzGUPgqzgduAcHmu4/wCCzn/J0Hhf/sTrX/0tvqh0b9mv9sH4o/s36Hb6X4ifVfh1eaTBPYeH&#10;4dZjhaa12AxxFCFyMY+RmxkDqQKzesmarZHZ/wDBG34ueLZvif4k+Hs2oXV/4Q/sSTU4rSaQvHZT&#10;xzxIGjyfkDiZgyr1IU9q+5/jP+3v8FvgN4wvvCnirxNcR+JbFY2udNs9NuJni8xFkTLhPLyUdWxu&#10;zg84r4C/4JT/ALSXhv4Y/EP/AIVfrHg6203WvE9x9mXxPG8guXnTcY7a4RyQq5LKvl7fm27lYksP&#10;d/2rvG/7G3w8+NfiLXfiF4fuPH/xHvPJXULHTzJdC3McCQojI0scCNsjXIJLjGeM1UXaOjIkry1R&#10;7N4H/wCCmX7PfjrVodNj8aNol1M2yNtbspbWEnjrKV8tRz1Zh0r6U1zxJpPhnQbrW9X1O00zRrWE&#10;3E+oXc6xwRRgZ3s7HAHvmv58f2p/iB8GfiJ4g0nUPhB4C1HwFCscq6lb3k4aK4YlDG0cYdxGR+8B&#10;AIB+XgHOfrf9oGHxx40/4JS/By/09r3UtMsZVbXPJ3MwtYmnigaTHWNCsYOcgHYe2aam9ROC0PrL&#10;XP8Agqd+zvourPYp4qvtSVG2tdWOk3Dw574ZlBYD1AIPbNe5fBf9oT4f/tC6Hc6r4A8RQ6/a2jLH&#10;cqsUkMtuzAlVeORVZc4OOMHBxmvxc/Zd+OH7O3gLwbPonxa+Ddz4s1Sa4Z31+znE0hiP3UETyRiP&#10;bzyjZOcnpX1ovij4UfA79i/41fEH9m/Xr4wa9JZWEmn3krfaNDmd/ION/wC8B8uZ2VmLfMoIY44F&#10;J9QcEfUvxY/4KFfAv4OeILjQtZ8YrfazbOY7iz0e1kvDAwOCrug2BgcgruyMciuh+Bf7Z3wi/aL1&#10;F9L8F+Ko7nW0QynSb6CS1uSo5JRZABIABk7C2O+K/Fj9l74ofBj4Yza1ffFT4b33xF1C4KJYxi5V&#10;ba2TkuxQkbnY45OcAcYya5zxH8VvD3hn9oWD4g/CbRb7who9jqFvqWnaTdXRd7d02mSPeCSY2YOM&#10;En5W2nIqfaPcr2a2P6OK+YP27v2utW/ZE8H+GNZ0nw/Z+IJNXv5LN4ryZ4hGFj37gVHJpv7bf7VX&#10;jb9mX/hDP+EO8AN45/tv7b9q2pO32XyfI2f6pT97zn6/3OO9fmb+21+2B49/aT8J+G9L8X/DhvBF&#10;tpt7JcwXDJcL57tHtKfvFA4HPFXKVkRGN9T9pfhB42m+JXwl8E+L7m2jsrjxBoljqsltExZImngS&#10;UopPJAL4yfSuur8k/hR/wUo+L3gX4W+DvDWmfBGTVtO0bRrPTrbUBFeH7TFDAkaS/LGR8yqG4454&#10;r9MPgT4+1T4pfCHwr4s1rSP7B1XVrJbm400hh9nckgphgG7dxVRkmTKLR3lFFFUSFFFFABRRRQAV&#10;N4f/AOQaf+u8/wD6Neoam8P/APINP/Xef/0a9Y1Nka09yfVpLiLS7x7Rd90sLmFcZy4U7Rj64r8L&#10;f20/H37WXizwNYN8bdKvvD3gttQjjgtY7OC1tZLvy3ZA2wl3bakjAMSBgkAGv3dr4A/4LV/8ms+F&#10;v+xztf8A0hvqwOgP+CKn/JrPin/sc7r/ANIbGvv+vgD/AIIqf8ms+Kf+xzuv/SGxr7/oAK/Ov/gp&#10;V+1jq97qVt+zn8KBLqnjjxI0dnq72LZkt45cbbRT2eRTlySAsZ5+8Sv0p+3N+0defsu/s96v4v0q&#10;zW81yeaPTNN8zBihuJVbbK4P3lQIzbe5AHAJI/M39gH9ob4G/AzWtc+JnxT1zWNb+KmrTzBJjp0l&#10;z9ijdiZZfMP3ppiTubqFOM/M4IB4/wD8E2/+T3Phb/1+XP8A6Rz1+vv7fX7Vkn7KHwPk1rSo4rjx&#10;brFx/ZujRTAMkchUs87r/EsajOO7MgPBNfip+xr8UtB+Cv7THgbxr4nlmh0LSbiaS6kt4jLIFa3l&#10;jGFHJ+Z1r63/AOCvfxQ0z4ueHvgL4n8P3E8vh3VtO1K+sxPGY2IZ7ZdzKehwvegDxv4S/sr/ABe/&#10;bkjv/iT4w8c2ulaEblrceJPGN8+LiXOWjtk6bVJAwNiD7q5KkD9Af+Cef7D/AIo/ZP8AH3i7V9R8&#10;RaJ4o8P65pcEVlqGkyPkuspZgyMMAYPBVmB9q+ZfgD/wS+H7R37LfhXxk3xR1ODU7u0uX0nSZ7YS&#10;2Fhi4kBhAMmQGkVmZl28uTtJHPm//BLv46+LPhN+1Bo3w+N9NJ4X8S3Mun6hpLvvijuFjcxzxjOF&#10;cOgUkfeUkHOFIAP3OooooAKKKKACiiigAqhrX/HnH/182/8A6OSr9UNa/wCPOP8A6+bf/wBHJQBf&#10;r5x/b88BfEL4nfs8Xnhr4Zfbv+Emv9StI/8AQb37IfI3/vd8m5QI8csCecdDX0dRQB+K/ij/AII2&#10;fFjQfh/qHiA+KfDmp67a273cmi27zZl2gsyJMyAFyAcZABP8Q61D/wAEj/2h/Fvh39oTSfhfJqdz&#10;feEPEkF0Bp1xIXjtJ4beS4WWIH7mREykLw24EjKgj7x/4KGftq6H+zX8M9R8O6XeQ3vxH120ktrC&#10;wjcM1jG6lTdyj+EKCSin77AcFQxHy9/wSF/ZD1i08Qf8Lw8UWUlhYJayW3huGZdr3BkUpLdYPITY&#10;WRT/ABb2PQAkA/V6vi3/AIK6/wDJmerf9hiw/wDRhr7Sr5b/AOCkfwn8W/Gr9mS98K+CtGl17Xrj&#10;VbKSOzhkSMlVclmLOyqoA7kigD8pf2O/2Atd/bC8L+INa0nxZp3h2LR7xLN4r22klaQsm/cCp4Ff&#10;cP7JP/BLHxP+zh+0J4U+IuoeOtJ1mz0b7XvsbWzljkk860mgGGY4GDKD9Aa+Tx/wTZ/at+G/hy5v&#10;9CgeEYE02naD4hCTsQOuxXVXYDjAJJ7Zrvf+Cav7cnxJt/jpofww8ba/qXizw7r7vZwtrMz3F3p1&#10;wqMyFJHJcoSuwoxwAQRjaQwB7b/wVU/bk8RfCG+svhT8PtSk0bXL2zF7rOs2rbZ7aFyyxwQt1R2C&#10;lmYYYKU2n5jj5e+Hf/BL34ifE7QrDxN438feH/BWq69Gt5bad4gunl1OZX5V5VONpYEHG5m5wwBy&#10;K4H/AIKLrJr37eXxDtrm62CS/sbUTPyIk+yW6jjI4Ar3j9s7/gl/N8IPg/rvxTt/iVqfjPWdNMU+&#10;rjW7cCS7V5EjaVJPMZgwLA7WLZGfmyOQD9BP2E/gD4i/Zn+AkHgXxPPY3epWup3c4uNNkZ4ZI5HB&#10;RgWVSOOoI4r6Gr81P+CNP7QPifxz4d8X/DnxDfzarY+HYre80ie4YvJbwyM6SQbjyUBCFB/Dlh02&#10;gfpXQAUUUUAFFFFABRRRQBQ1L/j80v8A6+W/9EyVfqhqX/H5pf8A18t/6Jkq/QB+df8AwUK/ZB+M&#10;37Vvx+0Kx8H3q2HgG18OWwup9U1J4tOW8+13RfEKbi8vlmIkhOgUFhxXxp+1J/wTN8cfst/DV/Ht&#10;z4q0bxBpFpPFDdLZiWCeFpHCIyqwww3EA4IIyDgjJH7l+KYNQuvDOrw6TJ5OqSWcyWkm7btmKEIc&#10;9sNivxQ/a6+Af7Xel/DlvEPxf1298W+CtKljluo7XWUlitiWCLI0IAycvt3hG27ucCgD67/4I7/H&#10;Txp8VPhr418O+LNRu9btfC9zaDTdSvpGlm8udZi0BkPLCMwgjJJAkx0CgfoRXwv/AMEofjH8M/GX&#10;wf1Hwd4K8LSeD9b0GRLjVrWe5F1JfmXKrdmfapcnZtK7QEwoHGK+6KAPz7/bU/4Jn+I/2pvjfceO&#10;tM8a6XoVrJYW9mLS7tJJHBjBBbKnGDmviP8Aar/4Jw3/AOyd8Mf+Ev8AEPxF0fUnmu47Kx0u1spV&#10;mu5WySFJOAFRXYk8fKB1YV+8Ffg5/wAFA/j9qP7X37T9v4Z8I7tW0LR7r+wfD9vbEML24eRVlnXs&#10;fMkChTnBREPGTQB7l/wRG8C6vJ45+InjP7Ps0GHTo9IFw3HmXDyrKVX12ogLem9PWuH/AG1f2vvi&#10;V+1P8fLn4QfC271CLwzFqLaLZ6dpM3lSazcKxSSWaQEZiyGwpIQIoduc4/UT4AfA+x/Zh/Zz03wX&#10;pLq13puny3F5fRrg3N6yl5Zef9rhc9FVR2r8MP2Lfg/cfH39ovQPCEPiy/8AB09/Ddu2r6fk3IVb&#10;eRpI1IdTl03qTk8M2QRkUAfRVl/wR58cahps1vb/ABN8Dz+LIoy76FDdSuVYDOxnC7gffZjPtzX7&#10;H+B9JuNB8FeH9MuwourLT7e2lCnIDpGqtg9xkGvwx/bm/Ynuf2H9f8Haz4c8X3erafqzym0uyn2W&#10;8sriDYT8yNzkOGVlwQQRjgE/q/8AsAfG7W/j/wDsueFfE/iWX7T4hjafTr66ChftLwyFFlIHG5k2&#10;Fscbt2ABxQB9FUUUUAFFFFABRRRQAVQh/wCQ5ef9e0P/AKFLV+qEP/IcvP8Ar2h/9CloAv1/Pb+2&#10;xoMnir9vP4gaLFKsEupeJIrNJXBKoZBEgYj0Ga/oSr8cv2lP+Cefx0+Nn7U/xJ8WeGfD0Fjodzqv&#10;n2Op6hqMVuJ8ImGjUMX4I6lQPQ0AaP8Aw5B8Z/8ARTdB/wDBfN/jX1nffsJ65dfsA6f+z0PFOnrq&#10;9tOZW1o27+QQdRe7wEzu+64Xr1Ga/Mb4oWP7UX7EXizS5/EHirxN4emvGd7K8t9ba7sr3yyNwK72&#10;R8blJSRe4O2v2P8A2K/2gLz9pj9nbw3431S0is9amMtnqMduCIjcQuUZ0B6K4CvjtuIycZIB+er/&#10;APBETxlGjO/xP0FVUZLNYTAAev3q+DNL+Flz4w+McHw+8HX0Xie5vdX/ALK0/ULeNkhu8ybBOAcl&#10;YyPnyei8nFfsh/wVY/ah/wCFK/A9vBWi3Yi8WeNY5LQGNvntrAcXEvsXB8pf95yOUrwj/gjX+zIJ&#10;G1b42a5a5CmTSfDyypxngXNyv0/1SkeswoA1f+C0Xx11/wAOweDPhno2oz6dpurWs2p6utu7I11H&#10;v8uGJiMZjyJSV5BO3PQZ+fP2t/2EdQ/Yd+HfgH4leH/HOoz67JqMVldPFELV7S8aB5leB0fcAPJl&#10;HOe3PavrP/grd+yd4u+NOk+FPHfgbR5vEGo6BDPZ6jptlH5l1JbMQ8ckaD5n2MJAUXLfvAQODXyv&#10;8b/i1+0d+3hoPgz4aT/CXULSfS7pbi5uYdPuYVnuREYhNO8uEhUBpM7j1br0FAH6YfDv9qeyt/2I&#10;9E+N3jCVW8nw+t5fiECP7Tdp+6aOMHgNJMu1R0y47V8mf8Et/hTrHxm+Kfjj9p3x0v2jUtQvri20&#10;gSL8vnSf8fE0eeiRoRAmOMGRf4a85/a5i1W6h+CP7E/gW7S/1HS4rJdfurcYikvnTdhgOQkavLcM&#10;Dnh0PVTTv2wPiB4z8D/FD4cfsi/BjX7rwrpGk2+m6RLPYXDWs17f3RVvMnli+ZUxKsjAcEyOxB+X&#10;AB+wNFfiZ8Rr748f8Ex/jN4Rnv8A4i3fjPRNUj+2SWLXlxJZ3saOEnheKUkK4BGHXkb1II5FftVp&#10;uoQatptrfWriS2uoknicdGRgGU/kRQBZooooAKKKKACiiigAooooAKKKKACiiigAooooAKoTf8hy&#10;z/69pv8A0KKr9UJv+Q5Z/wDXtN/6FFQBfoor8wPj1/wV28V/B/40eNPBNp8PtG1G20HVZ9Pjupr2&#10;VXlWNyoYgDAJx2oA/T+ivjb9gL9uzXP2xtW8Z2mr+FtP8OroMFrLG1lcPKZTK0oIO4cY8sfnX2TQ&#10;AUUUUAFFFFABRRRQAUUUUAFFFFABRRRQAUUUUAFFFFABRRRQAUUUUAFFFFABRRRQAUUUUAFFFFAB&#10;RRRQAUUUUAFFFFABRRRQAUUUUAFFFFABRRRQAUUUUAFFFFABRRRQAUUUUAFFFFABRRRQAUUUUAFF&#10;FFABRRRQAUUUUAFFFFABRRRQAUUUUAFFFFABRRRQAUUUUAFFFFABRRRQAUUUUAFFFFABRRRQAUUU&#10;UAFFFFABRRRQAUUUUAFFFFAFDTf+PzVP+vlf/RMdX6oab/x+ap/18r/6Jjq/QAUV+SGt/wDBa7xl&#10;pOtX9ivw10ORba4khDm/mBYKxGentX2r+wZ+1pqv7X3w58QeJdW0Cz8PTaZqx05LeymeVXUQxybi&#10;WHXL4/CgD6aooooAKKKKACiiigAooooAKKKKACiiigAooooAKoaD/wAgPTv+vaP/ANBFX6oaD/yA&#10;9O/69o//AEEUAX6KKKACiiigAooooAKKKKACiiigAooooAKKKKACiiigAqhr3/ID1H/r2k/9BNX6&#10;oa9/yA9R/wCvaT/0E0AX6KKKACiiigAooooAKKKKACiiigAooooAKKKKACiiigAooooAKKKKACii&#10;igAooooAKKKKACiiigAooooAKKKKACiiigAooooAKoQ/8hy8/wCvaH/0KWr9UIf+Q5ef9e0P/oUt&#10;AF+iiigAooooAKKKKACiiigAooooAKKKKACiiigAooooAKKKKACiiigAooooAKKKKACiiigAoooo&#10;Ax9V/wCQvZf9cJv/AEKKijVf+QvZf9cJv/QoqK6afwnNU+I/GX/gs5/ydB4X/wCxOtf/AEtvqofD&#10;/wD4KyeOfhj8HfD/AIG0HwboQl0XTIdNttUvJZpTiNAokaMFQTgZxnGfXpX7I6x4N0DxDdLc6roe&#10;m6ncKgjWa8tI5XCgkhQWBOMknHuapR/DTwhFIrp4U0RHU5Vl06EEEdCDto5Xe6YcytZo/Gj/AIJw&#10;/s4+NvjF+0ToHxHvbK8g8K6FfnV7zXbqMql5cqWZIomP+sdpOW28KobJBKg+afELTZv2eP2z9Wvf&#10;il4MbxPYWviC51K50jUGxFqlvLJIySh2BEincH5BBKlW74/oFjjWGNURVRFG1VUYAA6ACs/WfDek&#10;+I44k1bS7LVEiJMa3lukwQnqQGBxS9noP2mp+Ef7av7Qnh79oDT/AALd+DvhTH8N/CumNfwW11DB&#10;FEmoysLYyqBFGqfugsfAZj+9GcZxX2B4b/aY8W/su/sC/ATxJ4d8N2/ifSrg3ltrNpcxSFBB5sxU&#10;+aufKO7jLAg8jBr9FLzwT4d1C0tLW60DS7m1swVtoZrON0hBxkIpXCg4HT0FaNjptnpdjHZWVpBa&#10;WcYKpbwRqkagnJAUDA6n86fK73uJyW1j8Q/2gv2tPgL8Zvh7qVtpH7PVr4Z8dXqgw6tY3EdulrMT&#10;zJmFE88/7LqAc5PNen/sXfsK+NviF+zP8YIPEFrP4Yj8ZWdnHoEOoK0TSz20rTxzyJjcsZbagJGS&#10;ruQMYJ/Vu18D+HLLUBfW+gaXBeht32mKyjWTOc53Bc5rbo5NbsOfSyPws/Z8+N2u/sC+NvEXhT4o&#10;fCaPWbTUJI3ls9VgSO5gdNy+bbyOjLJGwPOPlbCkMOc+5a5/wUt0n4harp3hz4W/AXS11a+nji+1&#10;ahZRXkiKWAbZbwx8nBPJbA7qa/VXVNG0/XLU22pWNtqFvnPk3UKyp+TAiotH8OaT4ejdNK0uz0xH&#10;OWWzt0iDfUKBRytaJhzJ62NGvz2/4LH+GNZ8UfC/4fQ6NpN9q0sWszPJHY2zzMi+RjJCg4Ga/Qmi&#10;raurEJ2dzzL9mCzn0/8AZp+EtrdQSW1zB4R0mKWGZCjxutnEGVlPIIIIINem0UUxBRRRQAUUUUAF&#10;FFFABU3h/wD5Bp/67z/+jXqGpvD/APyDT/13n/8ARr1jU2RrT3LOpXo03Tbq7ZS628TylRwTtBOP&#10;0r8Uf28v+Civhr9rr4Q6R4P0bwlq2g3VjrsOrNc308ToyJb3ERQBeckzg/8AATX7auiyIyOoZWGC&#10;rDII9K5n/hVvgz/oUdB/8FkP/wATWB0H44fsG/8ABRXw1+yL8IdX8H6z4S1bXrq+12bVlubGeJEV&#10;Ht7eIIQ3OQYCf+BCvqX/AIKr/tY+L/g74b+GemeAPEF34Z1jXPP1O7ns2XzFt0RFSM5B4ZpWP1ir&#10;7q/4Vb4M/wChR0H/AMFkP/xNfA/7QH7LHjf9pj/gor4bv9b8K3lv8IvDdtaQtqk4UW11FCpuHiVc&#10;5+eaQxHgcAnsKAPa/hb+zXeftB/se+EfD3x+1bWfE+sarLH4iu2luTBPbu6sYIcqAVCROoZcffL1&#10;hf8ADor9nf8A6BOvf+DiT/CvtKigD+b/APY1+Fug/Gr9pjwN4K8TxTTaFq1xNHdR28pikKrbyyDD&#10;DkfMi1+nv/BQj9hV/FP7MXgzTPhjptzqF/8ADgSJY6WXMtzc2MgXzkQ9XkUpG4HUhWAyxAP3Jp/w&#10;/wDC+kXkV5Y+G9IsruI5jnt7CKORDjGQwXI4Nb9AH4l/srf8FNNV/ZU+BupfDLVfBM2sarpM9ydG&#10;lmuDbratK5d4riMruwkrSPwQTuK/LjdWl/wSu/Zb8XfED46ad8YNe065sfCWhvNeQXtzF5Q1K8dG&#10;VREMDcil2csvygqF7nH7F6l4P0HWb6O81DRNOvryPBS4ubSOSRcdMMQSMYFayqFUADAHAAoAWiii&#10;gAooooAKKKKACqGtf8ecf/Xzb/8Ao5Kv1Q1r/jzj/wCvm3/9HJQBfr5g/wCCiH7TXiL9lf4AxeJf&#10;Clpaz67qurRaLb3F4NyWZkhnlM+zo7AQEBTxlgTkDa30/VDWNB0zxFarbatp1pqduriRYbyBZkDA&#10;EBgGBGcEjPuaAP5q/Cvxcj/4Wu3jv4haL/wtC9km+1T2ut3six3c3G1piAS6ADGzIXAAPyjaf0I+&#10;Fv8AwWM8VeMPiB4Q8J/8K10HTrPVdTs9L3295L+4jllSLKrjHyhuB04r9M/+FW+DP+hR0H/wWQ//&#10;ABNOX4ceELBluYfCejRzQnzEaHTYQ4Ycgrhc5yOMUAfl3+15+1B8Z/Fn7dzfCT4S+NNS0G1FzY6H&#10;FBZbTEbh0V5pn+UnCGRgx7CImvpX/goh8YPil+zP8Mvh1rnw4vb+/l0+8Nvq9xdWX2yO5gWAANdf&#10;LxuYZ3Aqck4Irzf/AIJ9/sr+Orf9pL4kfG/4q+GLvw5q95c3MmkWeobTJ5t3I7zSjBOAkZ8seokb&#10;0r9HaAPxo1j/AILW/FK+8MvaWPgzwvputSR7DqS+fIiMQRvSFn4I4I3Mw45Bqh/wS3/ZQ8aePPjp&#10;ovxc13TLzTPB+hvJfw395GYjqd06MsYhzgugLl2cfL8u3OTx+w8nw/8AC8179sk8N6Q93kN9oawi&#10;MmR0O7bnNb9AH4//APBXP9kzxJZ/FCX4x+HNJuNV8O6vaxJrTWcbSNYXMMYjEsij7sbxJH8/QMjb&#10;sblzxvx3/wCCo2rfHn9mGH4W/wDCIPb+KNVhtrPWNZ+0iVJ/KdGLQxbch5WQZBPy5IG4kMP2yrHs&#10;/B2gafqTaha6HpttqDZzdQ2kaSnPXLgZ/WgD4W/4JJ/sq+JPgn4G8R+N/GWnTaNrPioQRWWmXS7J&#10;4LOPcweRTyjSM/3TyAik43Yr9AaKKACiiigAooooAKKKKAKGpf8AH5pf/Xy3/omSr9UNS/4/NL/6&#10;+W/9EyVfoA/ML9tT9uj42fsoftTa5aaRZw6l4Aurezezs9d05zaM5t180wToUbO7dkB2AIPHWvmn&#10;9pL/AIKifET9pb4c3nw/j8MaR4c0jVmjjvRY+bcXNwFkV1jVmOFBZVzhcnGM4JB/c27s4L+3eC5g&#10;juIH+9FMgZW5zyDwaydL8D+G9Duhc6b4f0vT7kDAmtbKOJ/zVQaAPz8/4JN/s3+JvgT4M8afE3x5&#10;Zz+HItatI1s9PvYzHOlpDvkkuJEPKBsjaDg4UnGGWvMf2C/j78cv2rP2rrh73x3rUXw/0uW41vUN&#10;NVlEKwmQ/Z7TIXoXZBjPKRyV+g/7ZEHirUP2Y/iFpngnR7vXfE2q6Y2mWllY481hcEQyMCSMbY3d&#10;s5/h9a8s/wCCZ/7MV/8As3/ANm8Sae2neNPEl019qdvJjzLeNMpbwMRx8q7n9jMw7UAVP+Cnf7UX&#10;/DPnwFn0bR7sw+MvGAk06wMbYktrfA+0XA9MKwRT13SKR9018i/8Ecv2ZP8AhJ/Gep/GTXLMnTdB&#10;LWGh+Yvyy3jpiaYDuI422g9N0vHKV+s+teENB8STRzatomnapLGuxJL20jmZVznALA4Gat6Xo9ho&#10;dmtnptlb6faKSVgtYlijBJySFUAcmgC06LIjI6hlYYKsMgj0r8GPiZ8MfHP/AATd/a50/wAYWehz&#10;XvhrTNVe60S/YMLW/spA6tbGbB2S+S7xsDkg/MAykE/vTUN3ZwahbSW91BHc28gw8UyBkYehB4NA&#10;H4WfthftZa//AMFDPGngjwt4H8B6hbx6Z5v2XTYm+1Xd1cTeWHdtqgIihAB2wWZiOAv61fsX/Ae5&#10;/Zv/AGcvCfgnUZEl1qCOS71Jom3ILmZzI6KR1CbggPfZnvXrui+GdH8OJImk6VY6Wkhy62VskIY+&#10;p2gZrSoAKKKKACiiigAooooAKoQ/8hy8/wCvaH/0KWr9UIf+Q5ef9e0P/oUtAF+vxyuv+Cpvxz+A&#10;fxA8T+F/F2gWfiSztdSuls116zlsr2OESuIwHTaGTbjBZCSMfNX7G1Q1bQdM8QW4g1TTrTUoP+ed&#10;3Asq9QejA+g/KgD8Cv2gv2nvit/wUM8a+GtBg8KxzSae0v8AZmg+HbaSV90pQPJI5JJwFQFjtRQC&#10;cDJNfsB+yP8ACOP9kL9lPSNF8Wahb2s+lWtxrGu3ZkzBbOxaaUBh1WNMLkddhI617no3h3SfDsTx&#10;aTpdnpcUhy6WdukIY+pCgZq1fWNtqdpLa3lvFd2sy7ZIZ0Do6+hU8EfWgD+fb4h+J/FH/BRD9sqN&#10;NMjmjbxBfLp2lwSDcNO02PJ3MPRIxJM+OrF8da/ez4ceANH+FfgPQfCHh+3+y6NotnHZWsZOW2ou&#10;NzHuzHLE9ySe9WdJ8D+HNBvBd6Z4f0vTroAqJ7SyjicA9RuVQcVt0AFef/Hz4yaR8AfhD4m8e618&#10;9po9qZUt9wVrmYkLFCp9XdlX2zntXoFUtW0TTvEFp9l1SwtdStdwfybuFZU3DodrAjNAH5tf8Eov&#10;g7q/xC8V+M/2lfHH+l61r13c22lSSKeWd83VwmScLn9yuOgWRemK8y/4KPeD/E37PX7bnhj4/WWh&#10;zan4dnudN1F7hQfIN1ahIntpHwfLLxQpg453EjJVq/XbT9NtNIs4rOwtYbK0iGI7e3jEcaDOeFAw&#10;OSakurWC+t5Le5hjuIJBteKVQysPQg8EUAfhr+0p8btd/wCCnXx08A+HfAPg6+05bKBrRI7hxO0Z&#10;lkUzXMrIMJEiqnJ/unuQK/cHQ9Jh0DRNP0u3z9nsreO2jz12ooUfoKj0Xw3pPhuOSPSdLstLjkO5&#10;0srdIQxHchQMmtKgAooooAKKKKACiiigAooooAKKKKACiiigAooooAKoTf8AIcs/+vab/wBCiq/V&#10;Cb/kOWf/AF7Tf+hRUAX6568+HXhTUbqW6u/DGjXVzMxeSabT4nd2PUliuSfc10NFAGVovhPRPDby&#10;vpGjafpbSgCRrK1SEuB0B2gZxk/nWrRRQAUUUUAFFFFABRRRQAUUUUAFFFFABRRRQAUUUUAFFFFA&#10;BRRRQAUUUUAFFFFABRRRQAUUUUAFFFFABRRRQAUUUUAFFFFABRRRQAUUUUAFFFFABRRRQAUUUUAF&#10;FFFABRRRQAUUUUAFFFFABRRRQAUUUUAFFFFABRRRQAUUUUAFFFFABRRRQAUUUUAFFFFABRRRQAUU&#10;UUAFFFFABRRRQAUUUUAFFFFABRRRQAUUUUAFFFFABRRRQAUUUUAFFFFAFDTf+PzVP+vlf/RMdX6o&#10;ab/x+ap/18r/AOiY6v0Acy3ww8GyMWbwlobMxyWOmwkk/wDfNa2i+HdK8OQSQ6TplnpcMjb3jsrd&#10;IVZsYyQoGTitCigAooooAKKKKACiiigAooooAKKKKACiiigAooooAKoaD/yA9O/69o//AEEVfqho&#10;P/ID07/r2j/9BFAF+iiigAooooAKKKKACiiigAooooAKKKKACiiigAooooAKoa9/yA9R/wCvaT/0&#10;E1fqhr3/ACA9R/69pP8A0E0AX6KKKACiiigAooooAKKKKACiiigAooooAKKKKACiiigAooooAKKK&#10;KACiiigAooooAKKKKACiiigAooooAKKKKACiiigAooooAKoQ/wDIcvP+vaH/ANClq/VCH/kOXn/X&#10;tD/6FLQBfooooAKKKKACiiigAooooAKKKKACiiigAooooAKKKKACiiigAooooAKKKKACiiigAooo&#10;oAKKKKAMPXLmG11SxeaVIVMMwDSMFGd0fHNV/wC2LD/n+tv+/q/41c1X/kL2X/XCb/0KKiuinsc1&#10;T4in/bFh/wA/1t/39X/Gj+2LD/n+tv8Av6v+NXKK11I0Kf8AbFh/z/W3/f1f8aP7YsP+f62/7+r/&#10;AI1coo1DQp/2xYf8/wBbf9/V/wAaP7YsP+f62/7+r/jVyijUNCn/AGxYf8/1t/39X/Gj+2LD/n+t&#10;v+/q/wCNXKKNQ0Kf9sWH/P8AW3/f1f8AGj+2LD/n+tv+/q/41coo1DQp/wBsWH/P9bf9/V/xo/ti&#10;w/5/rb/v6v8AjVyijUNCn/bFh/z/AFt/39X/ABo/tiw/5/rb/v6v+NXKKNQ0Kf8AbFh/z/W3/f1f&#10;8aP7YsP+f62/7+r/AI1coo1DQp/2xYf8/wBbf9/V/wAaP7YsP+f62/7+r/jVyijUNCn/AGxYf8/1&#10;t/39X/Gj+2LD/n+tv+/q/wCNXKKNQ0Kf9sWH/P8AW3/f1f8AGptD1rT4dP2vf2yN50xw0yg4MrEH&#10;r6Gpqm8P/wDINP8A13n/APRr1jU2RrT3H/29pn/QRtP+/wCv+NH9vaZ/0EbT/v8Ar/jV+isDcof2&#10;9pn/AEEbT/v+v+NH9vaZ/wBBG0/7/r/jV+igCh/b2mf9BG0/7/r/AI0f29pn/QRtP+/6/wCNX6KA&#10;KH9vaZ/0EbT/AL/r/jR/b2mf9BG0/wC/6/41fooAof29pn/QRtP+/wCv+NH9vaZ/0EbT/v8Ar/jV&#10;+igCh/b2mf8AQRtP+/6/40f29pn/AEEbT/v+v+NX6KAKH9vaZ/0EbT/v+v8AjR/b2mf9BG0/7/r/&#10;AI1fooAof29pn/QRtP8Av+v+NH9vaZ/0EbT/AL/r/jV+igCh/b2mf9BG0/7/AK/41S1bW9OktYwl&#10;/auftEDYWZTwJUJPXsAa3KKAKH9vaZ/0EbT/AL/r/jR/b2mf9BG0/wC/6/41fooAof29pn/QRtP+&#10;/wCv+NH9vaZ/0EbT/v8Ar/jV+igCh/b2mf8AQRtP+/6/40f29pn/AEEbT/v+v+NX6KAKH9vaZ/0E&#10;bT/v+v8AjR/b2mf9BG0/7/r/AI1fooAof29pn/QRtP8Av+v+NH9vaZ/0EbT/AL/r/jV+igCh/b2m&#10;f9BG0/7/AK/40f29pn/QRtP+/wCv+NX6KAKH9vaZ/wBBG0/7/r/jR/b2mf8AQRtP+/6/41fooAof&#10;29pn/QRtP+/6/wCNH9vaZ/0EbT/v+v8AjV+igCh/b2mf9BG0/wC/6/40f29pn/QRtP8Av+v+NX6K&#10;AMO/1vTnutNK39qwS4LMRMvA8qQZPPqR+dXf7e0z/oI2n/f9f8av0UAUP7e0z/oI2n/f9f8AGj+3&#10;tM/6CNp/3/X/ABq/RQBQ/t7TP+gjaf8Af9f8aP7e0z/oI2n/AH/X/Gr9FAFD+3tM/wCgjaf9/wBf&#10;8aP7e0z/AKCNp/3/AF/xq/RQBQ/t7TP+gjaf9/1/xo/t7TP+gjaf9/1/xq/RQBQ/t7TP+gjaf9/1&#10;/wAaP7e0z/oI2n/f9f8AGr9FAFD+3tM/6CNp/wB/1/xo/t7TP+gjaf8Af9f8av0UAUP7e0z/AKCN&#10;p/3/AF/xo/t7TP8AoI2n/f8AX/Gr9FAFD+3tM/6CNp/3/X/Gj+3tM/6CNp/3/X/Gr9FAFD+3tM/6&#10;CNp/3/X/ABqlDrenDWbpzf2oRreFQ3nLgkNJkZz7j8xW5RQBQ/t7TP8AoI2n/f8AX/Gj+3tM/wCg&#10;jaf9/wBf8av0UAUP7e0z/oI2n/f9f8aP7e0z/oI2n/f9f8av0UAUP7e0z/oI2n/f9f8AGj+3tM/6&#10;CNp/3/X/ABq/RQBQ/t7TP+gjaf8Af9f8aP7e0z/oI2n/AH/X/Gr9FAFD+3tM/wCgjaf9/wBf8aP7&#10;e0z/AKCNp/3/AF/xq/RQBQ/t7TP+gjaf9/1/xo/t7TP+gjaf9/1/xq/RQBQ/t7TP+gjaf9/1/wAa&#10;P7e0z/oI2n/f9f8AGr9FAFD+3tM/6CNp/wB/1/xo/t7TP+gjaf8Af9f8av0UAUP7e0z/AKCNp/3/&#10;AF/xo/t7TP8AoI2n/f8AX/Gr9FAFD+3tM/6CNp/3/X/Gj+3tM/6CNp/3/X/Gr9FAFD+3tM/6CNp/&#10;3/X/ABo/t7TP+gjaf9/1/wAav0UAUP7e0z/oI2n/AH/X/Gj+3tM/6CNp/wB/1/xq/RQBQ/t7TP8A&#10;oI2n/f8AX/Gj+3tM/wCgjaf9/wBf8av0UAUP7e0z/oI2n/f9f8apTa3px1m1cX9qUW3mUt5y4BLR&#10;4Gc+x/I1uUUAUP7e0z/oI2n/AH/X/Gj+3tM/6CNp/wB/1/xq/RQBQ/t7TP8AoI2n/f8AX/Gj+3tM&#10;/wCgjaf9/wBf8av0UAUP7e0z/oI2n/f9f8aP7e0z/oI2n/f9f8av0UAUP7e0z/oI2n/f9f8AGj+3&#10;tM/6CNp/3/X/ABq/RQBQ/t7TP+gjaf8Af9f8aP7e0z/oI2n/AH/X/Gr9FAFD+3tM/wCgjaf9/wBf&#10;8aP7e0z/AKCNp/3/AF/xq/RQBQ/t7TP+gjaf9/1/xo/t7TP+gjaf9/1/xq/RQBQ/t7TP+gjaf9/1&#10;/wAaP7e0z/oI2n/f9f8AGr9FAFD+3tM/6CNp/wB/1/xo/t7TP+gjaf8Af9f8av0UAUP7e0z/AKCN&#10;p/3/AF/xo/t7TP8AoI2n/f8AX/Gr9FAFD+3tM/6CNp/3/X/Gj+3tM/6CNp/3/X/Gr9FAFD+3tM/6&#10;CNp/3/X/ABo/t7TP+gjaf9/1/wAav0UAUP7e0z/oI2n/AH/X/Gj+3tM/6CNp/wB/1/xq/RQBQ/t7&#10;TP8AoI2n/f8AX/Gj+3tM/wCgjaf9/wBf8av0UAUP7e0z/oI2n/f9f8aP7e0z/oI2n/f9f8av0UAU&#10;P7e0z/oI2n/f9f8AGj+3tM/6CNp/3/X/ABq/RQBQ/t7TP+gjaf8Af9f8aP7e0z/oI2n/AH/X/Gr9&#10;FAFD+3tM/wCgjaf9/wBf8aP7e0z/AKCNp/3/AF/xq/RQBQ/t7TP+gjaf9/1/xo/t7TP+gjaf9/1/&#10;xq/RQBQ/t7TP+gjaf9/1/wAaP7e0z/oI2n/f9f8AGr9FAFD+3tM/6CNp/wB/1/xo/t7TP+gjaf8A&#10;f9f8av0UAUP7e0z/AKCNp/3/AF/xo/t7TP8AoI2n/f8AX/Gr9FAFD+3tM/6CNp/3/X/Gj+3tM/6C&#10;Np/3/X/Gr9FAFD+3tM/6CNp/3/X/ABo/t7TP+gjaf9/1/wAav0UAUP7e0z/oI2n/AH/X/Gj+3tM/&#10;6CNp/wB/1/xq/RQBQ/t7TP8AoI2n/f8AX/Gj+3tM/wCgjaf9/wBf8av0UAUP7e0z/oI2n/f9f8aP&#10;7e0z/oI2n/f9f8av0UAUP7e0z/oI2n/f9f8AGj+3tM/6CNp/3/X/ABq/RQBQ/t7TP+gjaf8Af9f8&#10;aP7e0z/oI2n/AH/X/Gr9FAFD+3tM/wCgjaf9/wBf8aP7e0z/AKCNp/3/AF/xq/RQBQ/t7TP+gjaf&#10;9/1/xo/t7TP+gjaf9/1/xq/RQBQ/t7TP+gjaf9/1/wAaP7e0z/oI2n/f9f8AGr9FAFD+3tM/6CNp&#10;/wB/1/xo/t7TP+gjaf8Af9f8av0UAUP7e0z/AKCNp/3/AF/xo/t7TP8AoI2n/f8AX/Gr9FAFD+3t&#10;M/6CNp/3/X/Gj+3tM/6CNp/3/X/Gr9FAFD+3tM/6CNp/3/X/ABo/t7TP+gjaf9/1/wAav0UAUP7e&#10;0z/oI2n/AH/X/Gj+3tM/6CNp/wB/1/xq/RQBQ/t7TP8AoI2n/f8AX/Gj+3tM/wCgjaf9/wBf8av0&#10;UAUP7e0z/oI2n/f9f8aP7e0z/oI2n/f9f8av0UAUP7e0z/oI2n/f9f8AGj+3tM/6CNp/3/X/ABq/&#10;RQBQ/t7TP+gjaf8Af9f8aP7e0z/oI2n/AH/X/Gr9FAFD+3tM/wCgjaf9/wBf8aP7e0z/AKCNp/3/&#10;AF/xq/RQBQ/t7TP+gjaf9/1/xo/t7TP+gjaf9/1/xq/RQBQ/t7TP+gjaf9/1/wAaP7e0z/oI2n/f&#10;9f8AGr9FAFD+3tM/6CNp/wB/1/xo/t7TP+gjaf8Af9f8av0UAUP7e0z/AKCNp/3/AF/xo/t7TP8A&#10;oI2n/f8AX/Gr9FAFD+3tM/6CNp/3/X/Gj+3tM/6CNp/3/X/Gr9FAFD+3tM/6CNp/3/X/ABo/t7TP&#10;+gjaf9/1/wAav0UAUP7e0z/oI2n/AH/X/Gj+3tM/6CNp/wB/1/xq/RQBh2Gt6cl1qRa/tVD3AZSZ&#10;l5HlRjI59Qfyq7/b2mf9BG0/7/r/AI1fooAof29pn/QRtP8Av+v+NH9vaZ/0EbT/AL/r/jV+igCh&#10;/b2mf9BG0/7/AK/40f29pn/QRtP+/wCv+NX6KAKH9vaZ/wBBG0/7/r/jR/b2mf8AQRtP+/6/41fo&#10;oAof29pn/QRtP+/6/wCNH9vaZ/0EbT/v+v8AjV+igCh/b2mf9BG0/wC/6/40f29pn/QRtP8Av+v+&#10;NX6KAKH9vaZ/0EbT/v8Ar/jR/b2mf9BG0/7/AK/41fooAof29pn/AEEbT/v+v+NH9vaZ/wBBG0/7&#10;/r/jV+igCh/b2mf9BG0/7/r/AI0f29pn/QRtP+/6/wCNX6KAKH9vaZ/0EbT/AL/r/jVLRdb06HRr&#10;BHv7VHW3jVlaZQQQoyCM1uUUAUP7e0z/AKCNp/3/AF/xo/t7TP8AoI2n/f8AX/Gr9FAFD+3tM/6C&#10;Np/3/X/Gj+3tM/6CNp/3/X/Gr9FAFD+3tM/6CNp/3/X/ABo/t7TP+gjaf9/1/wAav0UAUP7e0z/o&#10;I2n/AH/X/Gj+3tM/6CNp/wB/1/xq/RQBQ/t7TP8AoI2n/f8AX/Gj+3tM/wCgjaf9/wBf8av0UAUP&#10;7e0z/oI2n/f9f8aP7e0z/oI2n/f9f8av0UAUP7e0z/oI2n/f9f8AGj+3tM/6CNp/3/X/ABq/RQBQ&#10;/t7TP+gjaf8Af9f8aP7e0z/oI2n/AH/X/Gr9FAFD+3tM/wCgjaf9/wBf8apa1renTaNfol/au7W8&#10;iqqzKSSVOABmtyigCh/b2mf9BG0/7/r/AI0f29pn/QRtP+/6/wCNX6KAKH9vaZ/0EbT/AL/r/jR/&#10;b2mf9BG0/wC/6/41fooAof29pn/QRtP+/wCv+NH9vaZ/0EbT/v8Ar/jV+igCh/b2mf8AQRtP+/6/&#10;40f29pn/AEEbT/v+v+NX6KAKH9vaZ/0EbT/v+v8AjR/b2mf9BG0/7/r/AI1fooAof29pn/QRtP8A&#10;v+v+NH9vaZ/0EbT/AL/r/jV+igCh/b2mf9BG0/7/AK/40f29pn/QRtP+/wCv+NX6KAKH9vaZ/wBB&#10;G0/7/r/jR/b2mf8AQRtP+/6/41fooAof29pn/QRtP+/6/wCNH9vaZ/0EbT/v+v8AjV+igCh/b2mf&#10;9BG0/wC/6/40f29pn/QRtP8Av+v+NX6KAKH9vaZ/0EbT/v8Ar/jR/b2mf9BG0/7/AK/41fooAof2&#10;9pn/AEEbT/v+v+NH9vaZ/wBBG0/7/r/jV+igCh/b2mf9BG0/7/r/AI0f29pn/QRtP+/6/wCNX6KA&#10;KH9vaZ/0EbT/AL/r/jR/b2mf9BG0/wC/6/41fooAof29pn/QRtP+/wCv+NH9vaZ/0EbT/v8Ar/jV&#10;+igCh/b2mf8AQRtP+/6/40f29pn/AEEbT/v+v+NX6KAKH9vaZ/0EbT/v+v8AjR/b2mf9BG0/7/r/&#10;AI1fooAof29pn/QRtP8Av+v+NH9vaZ/0EbT/AL/r/jV+igCh/b2mf9BG0/7/AK/41Fp95Be6zePb&#10;zRzoLeFS0bhhndLxkVqVQh/5Dl5/17Q/+hS0AX6KKKACiiigAooooAKKKKACiiigAooooAKKKKAC&#10;iiigAooooAKKKKACiiigAooooAKKKKACiiigDH1X/kL2X/XCb/0KKijVf+QvZf8AXCb/ANCiorpp&#10;/Cc1T4gooorQzCiiigAooooAKKKKACiiigAooooAKKKKACiiigAooooAKKKKACpvD/8AyDT/ANd5&#10;/wD0a9Q1N4f/AOQaf+u8/wD6NesamyNae5pUUV4/+018apfg/wCB4otGia+8aa/N/Zug2Eah3kuG&#10;IXzNhzuCbl4wcsyKcbsjirVY0KbqT2Q69aGHpSq1HohmpftVeCrH41WfwwiGoahr9xKtu1zZpE9p&#10;BKQSY3cyBgy45AU4Jx1BA674tfFbTvg94Xj1vUtM1fV4pLlLVLXRbX7ROWZWbO0soCgIckkdh1Ir&#10;4ut/gyvwV/aI+A+m3U/2/wAR6g82oa1qLMztcXbsxb5mOSq/dB4zgtgFjX6DV5uDrYjERqqpaMk7&#10;LrbRP52uePgMRisVGtGraMk7LS9rpPXu1c+XtQ/4KDeCdJMIvfBnjuzMzbIvtGlQJvb0XM/J9hVs&#10;ft3eGDx/wr74if8Agli/+P1g/F//AIvJ+2Z4A8DJ+/0fwfAdd1NB86CU7XRXXpji3HPaY8c8/Tfj&#10;O/1DS/B+uXuk2r32q29jPNaWsYBaWZY2KIAepLAD8axpSxdV1P3ukXb4d7LXr8jnoSx1aVX98uWD&#10;tfk3aWvXo9DzT4jftTeFPAGsL4et7LVvFPjJk3Hw3oNr9quomK7gshUlV6jOCxGc4IrlfCv7aWna&#10;n460jwl4j8AeLfB+raxcx2tkNSstqszHGXDFWCgleQrfeycAZryn9hn43/Dfw34U1hPE3iC10nx1&#10;qupS3Wo6hrDeW14GOUbz2+UjJYkMwO5mOOcn7Pn0vRvE50vUZbez1T7HL9qsboqsoikKlfMjbnB2&#10;swyPWnhq1bGQVanVS/u2Tsuz63+4rCV8RmFOOIpVoq/2bJ2XZu9729Nehq15L8Ofj9B8RLjxvqcO&#10;kfYfAvhqWSBPEct1u+3PEu6ZkhCcIgBO7ecgrgZLBeZ/aY8d6prV5pfwg8GXATxZ4pUre3Sbj/Ze&#10;n/8ALWZtvQsAVHPr3K1y37W2oaZ8AP2UIfBegbbNb9Y9EtlRwjmM5e4kIH3t6q4Y9zNz1wdsRi3B&#10;znF+7TTv5u2kf8/ku50YrHSpupUg/cpJuXnK2kf1fnZdy5Y/t/eDtUtY7qz8D+Pru2kzsmg0iF0b&#10;BwcET4PII/Cu0+F37U2j/FfxdB4f07wd4w0uaSOSVrzV9Oigt41UZ+ZvOJyTgAAE5I7ZI4L4SftW&#10;fAr4Y/DPw14Xh8ap/wASyyjhlaPR71Q8uMyvgQ/xOWbv16mvUPF3x98Px/APXviT4evvt2lwWcxs&#10;biWCSBZpwxiRQJVU4MuFzj161hQxEpRU5YiLsrtJL59fxObDYqc4qpPFxlZc0klF6LfZ/icTrX7c&#10;3gzS/Ems6Pa+GPGOuvpV3JZT3ek6bFNAZEYq21vOBIyDjIGetdh8GP2oPBXxy1K90rRW1DTtcs1a&#10;SbSdXthDcKisFZvlZlOCQCN2R3ArjP2PdB0/4Qfs32Ov+I76HTJNaaTW768v3CfK4/dkuxycxIrf&#10;Vj+PL/s26K3xU/aO8e/Ge00+TTvC0yf2ZpLyR7DfsAiSTj1H7k546yAZJRqiliMVzUXKSbnvG2yt&#10;e979NDOjisbzUHOSbqauNtVG173v00WvVnvHxZ+OXg/4LWEE/iXUWiurrItNOtYzNdXRBAxHGPcg&#10;ZJAyeteO6x+3RF4VZbvxH8KPHeg6GzEJqF5p4iyP4Thyq5OV438Z79/M/DPxe8NeG/22PH+qfFOV&#10;9MvLIHT9Bn1CIvDZxKfl24B8vfG29WxgiR8kFufsu01Lwt8U/DNylpd6X4p0G8jaGYQSx3MEingq&#10;2CR+FaU69XGOfsaqi02krXenf18jWlia+YOfsKyg4tpRsm9NLyvrr5W0NPQNat/Emg6bq9oJBa39&#10;tHdQiZCjhHUMu5T0OCMjtV+mQwpbxJFEixxooVUQYCgcAAdhXGfGD4uaD8FPBN14k1+VhAh8q3to&#10;uZbqYglYkHqcE56AAk9K9mU1Thz1HZLdn0E6kaNNzquyS1Z21FfLVnbftOfFLRk8Q2fiDw/8NYbm&#10;Iy2WhSWQnn2n7ouGlifYcAHjn5jlQRtrE+KXx8+LXwj+D/hS31uKwf4oa3rM1pDbWdoJd9tGxXIj&#10;ViJHZmjwVC8SKMZBz50swhCLnOElFK92t/xvfXZ2PJlmsKcHUqU5qKV7taPZd73d9E0j7ArzvQfj&#10;joXiT4wa78OdPtNRn1fRbZbm9vfLjFmmQmE379xf94Bjb2bnivPrH4gfGY69B4j8S+H9K8GfDfTb&#10;S4vNRjuJ459RkjjhZgz7W2xliq/KOV3EEtivO7T4+fFfUv2TtV+JzX2i6deDU2a3N1AUH2EHytqA&#10;Kd8rTHaM7RwTntUVMfFWsmrXb93dLfdq2+/qRWzOKaspRteTvHVxitd2rbrXyZ9IfDz4yeHPilrH&#10;iXTvD8txcv4fuvsd5O8JSIy7mGEY/f8AuNyOMY9RXc18N/sw/Cf48+Evh7pl74e13wlpGga/Kurz&#10;/wBqRSy3wSRVy7fusE7FDBS+Oeoya9Pm+MPxC+PevarYfBuTS9H8KaZKbW48ZarEZfPnC5K2seCG&#10;AypywIOQeAQGWHx8pUoutB872Vt/TXot27E4XM5SoRliKbU5bJLfrprsla7dkfStFfKPwr+K3xW8&#10;F/tJQfCn4k6rp/iiPU7KS9stUtLaOBgoR3U4RUGP3UilSuc4IJHWE/tLfEfxH+0D428MeBfDMfiz&#10;RNFX7HDHlIIorkbVeSe5YjaoZZsIMs23A9RosypcqbTTvy2trda7K/4GyzahyKTjJNycbW1ulfZX&#10;6drn034y8Waf4D8J6v4i1V2TTtLtZLufywC5VFJwoJGWOMAZ5JFZvwu+Ilj8WPA2meKtNsb7T9P1&#10;FWeCHUkRJiquV3EI7AAlSRz0wa+b/iF8ZvjP8N/CXh3StbbRE+I3inxH9k021sYBLBFZ7UB4ySx8&#10;yRRzyB3Ne7fFzT/iZqWj6XZfDvU9G0vUGkJv9U1ZSwSMLjEcQRwXJbcM4A2YOc1UcV7ScnFO0Urx&#10;trd7de3Tz3KhjXUnOUVK0Erx5dbvbr26ed7notFfE3xK+Ivx9/Zv8UeEbnxD4v0v4gaXrN39kGlQ&#10;adFbyysCuVXy4lfJDDawLDJ5U8Z+2a2w+KjiJShyuLja6fnts2jowuNjipThyuMoWunbrqtm1+Ij&#10;MFBJOAOSTXzh4b/ad8f/ABEXU7/wL8G28T+HLa/msYNWbxNb2f2ny2xvEUsYYAgg98ZxnINdz+1J&#10;8Q2+GfwL8UarBKY9Rnt/sFjsk2SGeb92pQjksoLPgc/IenUbHwE+Hq/Cz4P+FfDRjEdzaWatdYGM&#10;3D/PL/4+zD6AVnVlUq4hUac3FJXdrddlqn2ZjWlVrYpYelNxSV5NWvq7RWqa6NmH8Qv2i9L+FNj4&#10;at/EWh6tP4r1y3EsfhzQYhf3COAu9AwKq21mxuH3tpwDXF+Gf21dJuvHGk+FvFvgjxR4Dv8AVpUh&#10;spNYtCiO7Hau4HDAFtqghSMtzgc19DDTrQag1+LWEXzRCA3XljzTGCWCbsZ2gknHTJNfJPxDvIP2&#10;nP2oPBmheGtt1oHgC4Oo6vrUQLRed5iMLdWAwTmEL15y5A+Q558XPEUXFwqatpKNt+93970skcuO&#10;qYrDuMqdVNtpKNlrte79Lu6skfUXjbxzoXw58OXWu+I9Sh0rSrfG+eYnknoqgcsx7KASa+ftQ/bt&#10;0jS2ttSvPh54zs/B1xIqR+JLnTvLgcHgOuThlJ6YbJHbPFZvi5j+0h+1hb+DZXW88B+Ao1vtStsb&#10;4Lu+OAscnG0lS23a3aOYdzXRft9eIrbQ/wBnPUtPeFZrjWLy1sbaPaGw4kEpIGQeFiYAjPJHHcZY&#10;jE1pU6talLljC9tL8zW/yvoY4rGYiVKtiKE1GFO9tL8zW/or6aanu1x4w0Wz8Kf8JNcanb2+gfZV&#10;vf7QmfZF5LKGV8nsQR7818+a3+3Ro9nDNqukeAPGGveELd9sviWDTzHZ4DYZkZuCB/tFDnjA61xf&#10;xE06/wDG3iX4S/s72t0yadYaXaXvis2ruw8uGNcQuxGQDtyN2OZYjjgV7n+0pqul/D39m3xlss7e&#10;HT4tIbTrazjjURL5oEEaqmQAAXXgdAOAcYqp4itVjOVOXKoLV2vd2u16IqpisRWhUnTkoRprV2ve&#10;SV2tei2fW/od14T8f6H418EWXi3S7wSaFdWxukuJFKbUGd24HoVKsD7g14JZ/t/eDdTtxcWPgrx5&#10;fWrEhbi20mF42wcHBE/rXB+IvEE3wS/4J36JZO/katr9kLWFQ7Zxdu8z/e5BEDMDjgHp6nf/AGY/&#10;2pPhB4T8AeEPAaa1Npl9Daqks99aNFA1053ygycgZdmwWwMDr0rCWOnKdOk6ig3FN37vorv1OeWZ&#10;TnUpUZVY024KTv3drJXa8/wPZfhD+0Jp/wAZrrVYNK8KeJ9I/s+FZXl1yzitkkLEhUTErEscHtgY&#10;5IyM+deLP2pPiV4EvtCtdf8AgiNOfXL9NNsB/wAJbbStLM5wBtjiYgepOAO5r6ar5p1lf+Fs/tqa&#10;Vp+PP0X4daU17MGj3x/b7gDYCeisFMbjqcxHHqOzE+3p04JVHztpaJa38mnsr7Hfi/rNKlTjGs+d&#10;yS0UbO77NPaKb0Z9KjOBng0teFfFLx98TLb48eCPCnhDRLlfC9wEn1rW5dNea2VC7FoxLjajBIz/&#10;ABZJkUY6Z91r0KdZVJSik/ddv+GPUpV41pTjFP3Xb/hgr5u1H9uzwXaa3qunWfhbxlrg067lspLz&#10;S9Mimt3dGKkq3nA4PUZAOCOK9R+P3xCHws+DvirxKJBHc2tmyWpzj/SH/dxf+Psp+gNfMP7JP7RX&#10;wd+DPwZ0/SNY8XC28QXU8t9qUY028k2yucBSyxENhFQZBIyDXm4zF+zrxoKooaNtu3olq15/ceRj&#10;8d7LEww8asad023K3okrtb6/ceueFf2zdA8XeJdL0S18C+O7a41C5jtkmvNKijhjLsF3O3ncKM5J&#10;54HQ19BV5r4f/aI8DeMvAviTxb4e1Z9U0bQYZJby4NpPbqCkZkKKZUXc2AOBnG5c9Rn5/wDhL8df&#10;2g/iz8OZrvQfCWnXF3cXEhh8QapttbRIhtURxRbt0zbg5L/dBGCDTjjFRtGc/aOV2uVdF6XKhjo0&#10;OWNSp7VyTa5Y30Xo316n2VXL/Ez4iaR8J/A+q+KtcM39m6civItugeVyzBVRASAWLMByQOeSBk1p&#10;+FE1aPwvpC69JFNrgtIvtzwKFjM+weYVAPA3ZxXjH7Qvxk8R+FfiN8N/AfgyS3XXPEl7uvJJYRcG&#10;3tAQpfyuDjHmNuyBiFvcjtxFZUqLqPR9NL6vRaevmehisQqFB1Ho3ZLS7u9FpdX1fc9g8D+LIfHn&#10;g/SPEVtZ3dha6pbJdw298qLMsbjKFgjMoJUg4ycZ5wcityvnLxt8ZvHXxG+KWsfDj4RDS7OXRI1O&#10;teKdTDSxWkjHHkxoFKmQYP3twJVxhdpNP8F6D+0V4V+JWhweJPFui+MPB927LfXKafFDLahY3bAV&#10;FjPzEKobLAEjK9jhHGJtRjGUtbOSWl9n17720OaOYJyUIwlNXs5JK19n1vvvZNI+iqKK8n+MOi/F&#10;/wAQaxY2vw71/RPC+kCDN5qGoRfaLlpSxwIojEy4AUZLHnzDgZXntqVPZx5lFvyW56Fao6MOZRcv&#10;Jb/p+Z6xRXx3o3xS+NHwm/aQ8K/D/wAa6/p3j3T/ABHGjo1nZRwS28ZLhpcRxqQVKMx3BlKqeVOd&#10;vu3xk0n4ra3NpVt8N9b0Tw7b7ZP7QvtUjM0vO3Z5MflspK4cncQDuHpXJTxkasJSjCV4uzVle/32&#10;/E4qWYRrU5zjTleDs42V7/fbr3PTqK+NdQ+I3xv+B3xu+H/h3xh4r0zx3pHiq6W08m3sIreSIGRE&#10;d/3cSsCvmBhyQQGBA613X7QHx18Z+GfjV4F8A/D6xt9W1S+Rr3UrSVVw8G/5VLn/AFQ2xyktzgMD&#10;g8A5/wBoU+SUpRacWla2t3ts2YrNaPJOU4yi4tRaa1u7WtZu+/c+kKK+Mv2h/iJ8f/gbpOl+NtT8&#10;VeGjps2pR2cnh3S7DfByskgBllTzGBWMgkMp54xX2Do97LqWk2V3NbPZTXECSvbSEFomZQShx3BO&#10;Pwrejio1qkqfK04238zqw+NjiKs6PK4yjbddHs9G+3qXKK4/4r/FTQPg14LvPE3iO5MNlCfLihjG&#10;ZbmYglYox3Y4PsACSQASPC4Y/wBpP4kaW3im08S+Hvhrp08X2mz0O4tkunERQMpuJXiYpnqccjJy&#10;oxinWxUaUuRRcpb2XRed2kFfGQoz9nGLnLe0ei7u7SX369D0rWPj19j/AGhtH+FenaF/ac9zYm/v&#10;9T+1+WtggDkAx+Wd5IVP4h/rF969ar4j/ZD8UfbP+Fn/ALQHxDvbez84x2BvdhVESNULiMckgn7O&#10;iqM5K4GTxXe2HiT49fHrTV8Q+ELzSfhh4UuP3ulHUrVbq/voTnZJIrK6orDDDAz0wWByeDD45zhz&#10;yTk5NuKSV1HZX2/F9TzMJmTqU/aSTk5tuMUldQvZX2XndvrZH0/RXzp+yP8AGbxl8Qr7x74V8dm0&#10;ufEHhG+jspb6zjVFmJaWNshQFJDQMcgAEN0GK+i69PD144mmqsNn38tD2cLiYYuiq1O9n330dn+I&#10;UV8y6l8dPHXxw8Y6r4a+Ci6ba6JpZ8m/8bapG0kHm55S2XBVyByCQQ2OylWa/wCB1+O3w78dSS/E&#10;PxRoviX4ew2Fxe3mrJaRW72wjjztwqx7TnnJDrtVuh6cyx0JS9yLcb25ktPz287WONZlTnJKnCUo&#10;3tzJe79972XdK3mfRdcB8aPjX4f+BPhWDXvEMV7cwXF0llBa6dEsk8sjBmAVWZRgBWJJI6Y6kA/O&#10;Pwn/AGg/j18YfCOr3/hjwhYXRuL2RLPVtSKW9nZQgcKvzBrmTJYFgAqlBnduIXs9J+L/AMQ7n4+e&#10;BfhlLd6fNeW2jDU/F9xbWodY5CpfyVAP7sDMK788+apwOAef+0IVaadJNc1km46Xb9Vfv/Vjmeaw&#10;rUk6Kkuayi3HS7dl1V++9rfceueNvjV4e+H2qeEtK1pbyHWPFEwt9P0+KESSeYSgIcqxRcNIoJ3Y&#10;6kEgE131fnpHpvxk+Nn7UmqXNhqfheXXPAAaGOabzZdLti7OBGCIjumBdhuKKcwZ/gFe96p8ZvH3&#10;wo0XTfCfiP8Asfx18YfEF239kaPoSvHbx22APNnZlUqilJWLYGcEZwrMsUMx53OdSLUE7J27afNt&#10;7JIzw2be0dSdWLUE7J27aW31bldJJH0hRXxv8Xtc/aU+D/g24+IOpeM/Dd3YWjxNe+H7TTk8qESM&#10;sahXaMSOA7rn5weepArrf2gP2nNa8G/A3wD4h8MW0KeK/GK2ktnYsnnFVkhWSQLH1cgvGnHeQewO&#10;7zGnFT9pFx5VfVbp6aavqdLzajBVPawlFwSdmlqm7K1m+unQ+m6870z446FrXxm1T4aWNpqNzrel&#10;2Yvb27WOMWkCkIQpcuGLfvE4VT97rw2PPNI8b/Gy88QabrPiDRNJ8FfDrT4JLnVJr6SOXUJoY4S5&#10;ldVkKw7io+QHMe5slttaX7KfxQ8Z/F74b6t4v8QxW+y6v500eyji8oeRGMDMuPmy+5N23jyye+BS&#10;xaq1I04Xi3d6rdLf03WtiljlWqwpQTi229Y7pb7u61aV7f5nutFfLmt+C/2oV0e91OT4oeF9Nnt4&#10;XkFjZabG8LBQTnzZbfcCfpgV2X7Hvxk1/wCN3wiOt+JbeNNTtb+Wwa5hTYt2qJGwl24wD+8Knbxl&#10;D06C6eMU6qoyhKLaur21t6Nl0swjUrKhOnKDabV0tbb7N/jY9xoorwP9jH4yeI/jd8MdV1zxPJby&#10;39trMtlG1rCIl8tYIHGQO+ZG5rplWjCrGk95Xt8rf5nZPEQp1oUHvK7Xytf8z3yivnYfHjXfHHx3&#10;1XRvDF5Zad8OfBcTSeKNeuolYPKoZmiRmYbVGxlLY42yHkbM5ln8Sfi3+0U15f8Awum03wT4Fjme&#10;Gz8R6vbedd6iyNhnihZWVY9wZfmXPB5DAqvL9epvSCcndpW623a8ltd2Vzi/tKi7qmnJ3aSS3tu1&#10;rsnpd2Vz6cryX4q/Hr/hXnxL8B+CNP0L+39Y8UXBRl+1+QLKAMoMzfI28Y8w4GOIm9q8/wD2c/jB&#10;8QpvjN4v+EvxInsda1nRLMahFrNjGsW9CYvlZVVVIK3ERGFUrhgd2RjnPhnqVp8S/wBrr4l/EnUr&#10;iOLwz4Fsm0mzu52HlQlQ6yyrIeNoC3THHQTA59eepjfawgqPuylK2u6t8Xlsjlq5j7anTWHvGUpc&#10;ruldcusu60S/E+va8n/aG+PSfAvRdClt9EbxLrOtaimn2WlJdfZmkJBy28ow4JRcY6uPevNrT4kf&#10;Fr9o+4utQ+Fd9p3gjwJbTyW9vr2qWyz3WpOpAZkhdGCpnI5APXnIKr5r4F03x38Uf2xNJ8PfELWN&#10;P8Sj4bxSXrX2nwBIZZGEbxEgBVWUO8OQFGDARzt3VGIx8pRUcPF3k0lKyt5v7rvaxniszlOEYYWM&#10;k5tRjKy5d9Wr67Xa0sz7pjLmNTIqrJgblU5APcA4Gfyp1eJfEzwz8dPEnjG7Xwb4v0Dwf4WjWP7P&#10;JLai7vJnCDfuV4iiqWZhwxPyA/xEDz/4E/Fv4pad+0Z4g+E3j/UrHxcbS0+2jVrG3SE267I3QkRo&#10;o2sJVBDLkMwwxGN3XLGKnUVOcJK7snZWv99/wO+eYRp1Y0qlOSUnyqVlZv77/gfVtFeOfFjw98a/&#10;EfilY/AfinQfCPhtLdFae7t/tV5JMCxZgjRMgQgquCc/IT3ryz4X/FX4t+D/ANp22+Ffj3WdP8Z2&#10;t/ZPdrqFnapA1ooieRWIjjXGTHsKsOrqQ3YupjVTqKE4SSbteytd/O/4BUzCNGrGnOnJJtRUrK13&#10;t1v87H1tRXy/4t+O3xH1r9py98BfDnT9N1TTdHsFOonUPlt0ndCd8ky/MqqZIxsUMxMbDjJK8t48&#10;+J3xw+B/xe+Hdv4m8SaP4o0nxXf/AGT+xNL09YkTDwxsqOyiTOZ1KkuckHIxxWU8xpQTlytpOzdt&#10;L3t379jGpm1GmpS5JOMZcraWid7d9VfTS78j7Jooor1T2w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qhD/yHLz/r2h/9Clq/VCH/AJDl5/17Q/8AoUtAF+iiigAooooAKKKK&#10;ACiiigAooooAKKKKACiiigAooooAKKKKACiiigAooooAKKKKACiiigAooooAx9V/5C9l/wBcJv8A&#10;0KKijVf+QvZf9cJv/QoqK6afwnNU+IKKKK0MwooooAKKKKACiiigAooooAKKKKACiiigAooooAKK&#10;KKACiiigAqbw/wD8g0/9d5//AEa9Q1N4f/5Bp/67z/8Ao16xqbI1p7j9f16w8L6Hf6xqtyllptjA&#10;9zc3EmcRxqCzNxyeB0HJr4c8M+GfjL+0V8Sv+F3eGX0HRLGB5bLw9b+JPMzHagMm9USNwSSz5Yn7&#10;xbHAXH1X8c/g2vxy8L23hy71270fRvtKXF7DZoC14EIKxsxPCg/NjB5Cn+Gu60XRbHw5o9lpWmWs&#10;dlp1nCsFvbwjCRxqMKo+gFeJiMPPFVVGbahHXR6t/wCS/M87FYSpjqyjUbjTjqrPVy/RR/P0Phfx&#10;HYfEvT/2uvg8vxL1LQdSv2kY2j6Crqix5bIfeic59M193Xt5Dp1nPd3Mgit4I2lkkboqqMkn6AV5&#10;v46+BNh46+LXg3x3Pqlxa3fhoMIbSONTHNkk/MTyOvauq+JHg0/ELwHrnhn7fJpaatatZyXUKB3S&#10;N+HABOOVLL+NLC4ephvbPe7urvV6L9ScFhauD9u9ZXd43d2/dW79e587fsQ2c3jrWPiR8XNQjYXP&#10;iXVntrIScPFbRndt44x80adz+5/E/UX9r2X9rHS/tcI1LyPtP2UuPMMW7bvC9Su7jPYkeorA+Fnw&#10;70/4T/D/AEXwlpckk1npkJjWaUANIzMXdyBwCWZj+NeY/HL9lVPi54wtPGGk+Nta8G+KbW2Wzivb&#10;E70SJWLYCqyOD8z9HH3ulOjTrYTCxjCPNLd621er19R0KdfA4OEacOee8le129Za7bmj8Zv2c/hF&#10;4s0fWde8V6DY6U0cUl1d63Zk2syYDM0rMmA7ck/OGzxkHArw39i3xY3wW/Za8UeNfFMkkXh37fJc&#10;adBnLzkKsRWMf7co2DnqrE4AzXpdr+yLqvido4PiZ8VPEXj7Ro33/wBjKDp9rMQQR5wSRi4BGRgq&#10;QehHOcXS9DtP2i/jJb6fZ2lvD8HvhrOsFtaQL/o2p6migABRhDHCDjHPXuspx51SnNV41401Cbuk&#10;tLtvdytpaK13PKq0qixMMTCkqc2nGK0u295StpaK13u/uO4/Zn+HOqWNnqnxG8YRn/hOvGLC7uY3&#10;3f6BanmC1VW5UKu3IPIwAfu1518So0+Nn7bfhHwfIi3Oh+B7E6vfwSj5TO2x14H3hlrThuMFuOfm&#10;+tq+ZNS/Ysubjxx4i8Vab8U/FHh7UtcuZLm6/sd/swO5ywTKsCVXOACT0rrxOGnGjTo0o8yTTlqt&#10;ba9e73O3F4OpGhSoUIc6Uk5apXtrrfvLVnvv/CA+GP8AoXNJ/wDAGL/4mvmn9tTHiCT4bfBzQkjs&#10;D4l1ZZbiO1jVEit0bBJAHA3Oz8D/AJZH8ey8Lfss694f8SaXqd38avH2sW1ncx3Emn3Opy+VcBWD&#10;eW/znKnGCO4JFdnJ8CbC8+PkXxSvdUuLrULXT/7PstPMaiK2UqQWDdSTvl9P9YaqtTq4mi6fs+W7&#10;Seq+Hrt9xeIpV8Xh3S9lyczSeq+G+u3lofHf7UX7NPhn9nG/8E+NPDulS6n4ci1FYdW0/UmF1HJy&#10;HVWDfwuqyKe2QOQSK+8tE8TeHF8NeH7vT7qzs9G1NIY9M2bYopPMTdHGg4AJA4X8OtVPip8OdO+L&#10;Xw/1nwnqrvFZ6lEEMsf3onVg6OPUqyqcd8V5PqX7Hul638F9D+Hd/wCK9Xe20K8a802/hVI5I2JY&#10;gOuCH275MHIIDAdqzp4Wpg61SWGgnGSTttquno1r6mVPB1MvxFWWEppwkk0tFaS0t6Na+p6h8Qfg&#10;x4H+Kir/AMJX4Y0/WZVj8pLmWPbcInPyrKpDqPmJwG6nPXmvk/8AZV8AWXhf9r74iweBriWfwLo9&#10;p9jmmacyL5r+WRFux8xWRJwD6Rnk9/SdJ/ZO8frZx6XrPx/8U6hoe3ZLb2cBt7h13ZKidppGAxkc&#10;g8HHTivcPhp8LvDPwh8MxaD4W0xNNsFYyP8AMXkmkPV5HPLMcDr0AAGAAAfV5YqtTqzpcnK7t6Xf&#10;lp073+4HhZ4zEUq86Ps3B3bunJ6baX073fyPIdb/AGJ/D+v6zf6nc+P/AB+tze3ElzKsOrQxoGdi&#10;xCqIMKMngDgV5n4y06w1b9sL4Q/C157rUPD3hHTxcBL6QyPNdLC8wkkbjeSIoSe2dwAAJB+1a8N+&#10;On7Ldn8XPFWleL9I8S3/AIK8ZaaixQ6tYxiQFASRuQMjFgGYAhxwSCCKeKwKUE8PDW6bXdJ3tqPG&#10;5bGNNPC07vmi2r/Ek7ta6HuEkiQqGdlRchcscDJOAPqSQPxr5Nt/+L0ft4TSH99ofw707YoP3Ddt&#10;/wCzBpD/AN+Pz9C8Afs3atofi7TPEvjL4l69481HS97WVtcgW9lE7Ky+Z5IZssFY85H8gOj+CfwJ&#10;sPgu3ie5h1S51rVPEWoHUL69ukVGZjkhQB2DO55P8RrWpGtinTU4csVK71T2228/yN6sMRjJUlUp&#10;8sVK71Teiutu8vXY89/bw8Z3Oi/BuHwxpu5tY8W38WlwRp95k3Bnx7HCJ/20rgP2lvDK2nh34L/s&#10;/aLJtOoXFuL14v8AnhCArSHvhmaWT6x19A+O/gTYfEL4r+DfGmp6pcbPC+6S00tI18ppid3mMx5z&#10;kRnj/nmK5f48fsvzfF3xz4f8ZaJ4zvPBfiTR4vIiu7e2FwCgZmGBvQq2XYHkgg4xXLi8LXqurNRv&#10;flildfCneX3nFjsHia7r1FG/NyxSur8id5eWuu5H+2R4u/4Vh+zVrkWlE2Ml3HDo1qIR/q0k+VlB&#10;7fulkAP0781ynwl/Zj8S6R8NPDcWkfGHX9IspbGK6FnpqQPbo0qiR/LbHzLuckN3Fekr+z3H4g+E&#10;eqeCPHPirVvGkmpSiafVrnbHLE42bPIU7ljClAcfNks2c5rzbw7+xx408L6cND0/47eJLLwuhYRa&#10;fZ2xiliQ9FSbzjsGf7qgdeBk0VqNWddVpUm1y2spWad/VeW3YMRh69TFKvKi5RcUklJRcXdt31V7&#10;6bN7F4/COz/Z5vPGvxj1jxlqXjDXrPRJbYtqKRqd+IzGp2Y5O2NQD2fNXv2E/A83hr4Hw65qGX1f&#10;xTdy6tcSv99lY7Y8/UKX/wC2hroPFX7L2ka98E7b4ZWmvapYaQtyLm4vZmW4urs+Y0h8xiACS5DZ&#10;x/COK9c0XR7bw/otjpVink2djbx20CddqIoVR+AArooYRwrqfLaKXe/vS3/K1zqw2BdPExqcnLGM&#10;XZXv70n7zvvskrs+T5tStvid+27q2sXsoHhj4YaQ7SSN/q1uNpLNx3Bd/wDvwKd4Kk+J/wC19Hfe&#10;J4fG178Nvh99pkt9NsdEBW+uQhAMjzAqQMjnkjIZdo6n1/4X/s46P8OdA8bafNqd3rVx4vnmm1O+&#10;mVY5GEispVcdMGSQ555c1514F/Yu1rwVbzaJH8YvEy+C5Hdhounxi1fDHJXzt7YB53bEXOT0zXF9&#10;WxN1zxbUnJySdtfs3d9kux5/1PF3TnBtTcpSSklq7cqbum0l2PKfCXwd0y6/bc0/w5ZeINd8Vab4&#10;Tt/7Y1K48Q3/ANpc3gwwCFVHR5ICQ3OVcHPAP3xXj/wD/Zp0H9n+68SXOk3tzey61KjsJxhbeNC5&#10;WNMksR855ZiTge5PrzMsalmIVVGSxOABXo5fhnh6cnNWcm3be3ZX9D1crwcsJSk5x5ZSk21vbolf&#10;rofNnx8z8Tv2ivhZ8N13Pp2nu3inVoyo2MkRKwAnryyupHA/eDr2+idX1iw8P6Zc6jql7b6dp9sh&#10;kmurqVY4o1HdmYgAfWvmH9mPxRonjT4jfEv4rapqthZT6zqH9k6VBPOkbCxgChXG5snfhM44zGce&#10;g9b/AGgPgfF8ffCNr4du9cutEsI7pbqX7JGGaYqpCqcnG0FienUL0xznh5ylTqYimuaUnor9Fov8&#10;/mZYWpOdKri6K5pTd0r9FpH02v8AM801Lxx4x/apkudG8ANceEfhs26G98ZXELLc6ivIaOyjOCFy&#10;GUuT37EbW9p+Hvw38OfBfwSNE8Mactpp9srTNlsyTyYyXkfqzHAGewAAwABXi1v+x14is7eKCD47&#10;/ECGCJQkcceoyKqKBgAAScADtXsnwr+G9x8OPCcuj6h4p1rxlNNO80l/r1y08uGAXy1JJ2oAOmep&#10;Y96MLCt7Tnrw959brTySWy/pthgqeI9q6mJp++18Ta08kley/Pq2eEf8E9YV1zwH4z8aXZMuua/4&#10;gma8nbqwVFcDAwB800h4A6+wwzx5Gn7SP7Vnh/wxZy/a/B3w+/4mOrzRAmN74sNsBblWOVQFeOBM&#10;M5HFnQ/2J9a8F32qWnhH4v6/4Y8J6hO0z6PZ248xNwx8s3mDDYwNwQHCjPQGvcfhL8HfDPwV8LjQ&#10;/DNo0ULP5txdXDB7i5k/vyPgZP0AA7AVzYfDV5UaeGqw5Yx1bunzWd9Ld3q7nHhcHiZ4elhK8OWM&#10;XeTunzWd9LdG9Xe3oeBfsobfGX7RHx18XX4MmqW2pLpVuzH/AFVuJJV2jGB0t4hnGfl68nNj9qOZ&#10;vjl8UPBvwU0e4Mlv9pGr+JpLcEm1tkHyKzDIVmDNgEfeaHpnnU1T9jzVdP8AiNr/AIn8DfFDVvA9&#10;tr0/2jUNPtbQTCRyxZir+YoHLMRlSV3HnBxXp3wb+Avhz4K2t++mvd6prepP5uo65qknnXl25OTu&#10;fHAyScepySTzRSw2IlS+rVI2Tbcndaq99La67O9tAo4TFTofU6sLRcm5SuveTk3pbXXZ3tod5b6f&#10;YfZ7RIYIGisjst9qhhCVBTC+hAyvHuK+Sv28tNsPiPrXw9+HekWUN5441TUFlSZYSZLWzw6szuOV&#10;QsSxGCMRMeMDPQQ/seeL/Dmu6ld+Efjh4i0CwvriS5lsprQXAMkjl3fiVE3En7wQHr64r0/4U/Aj&#10;wz8Ff7T1t7+81rxDepnUvEuvXAluZFHJG88ImRnHfAyTgY3rRr4ym6E6fInu7p6eVuvrax014YjH&#10;0nhqlHki922nou1ur87WPQtQ1C18L+H7m+vJfLsdOtWmmlb+GONCWb8ga8D/AGLdNm1DwR4m+JOq&#10;qkepeNdXuNSaRnP7u2R2SNDngBT5uMdiMnjAb+158SLbUvhna+C/C2qWOo694y1GDQ4ktbpJHjjk&#10;b945VSSVwAh6AeZ19fWr74YWz/B9/h/YX0thY/2QNGS72B5Fh8oRFscDcVz7ZPTtWsn7XE3hqqa/&#10;8mf/AAF+J0Sl7fGXhqqUf/Jpbfcl/wCTG74Z8Y6B41s5bzw9rmm69aRSeVJPpl3Hcxo+AdpZCQDg&#10;g49xWxXA/A/4O6X8C/h/beFtKuJb2KOaS4lu51CvNI7ZLEDjgBV+iiu+r0KTm4J1FaXU9Si6kqcX&#10;WVpW1S6M+T/207mX4h+Mvhj8ILORt2vamt/qAQ4K20ZK5+mPOb6xCvpBPh94XjRVXw3pO1Rgf6DE&#10;f/Za8b+KH7JLfEj4pzeO4fiBr3hrVvIS2tzpGImtolTaVWQMGw2WJ5/jNZy/sh+Jtw3fHv4iFc8g&#10;apKD/wCjK8iMa8K9WpKjzcz01Wy2/VngxjiqeJrVZUObmatrH4UrLf5v5lH9uDVIvDHwk0/wN4as&#10;rez1TxpqsNhFbWkSxeYoZS5wo6lvJQ+z19DeBPCdr4D8F6H4csgPsul2cVojYxu2KFLH3JBJ9zXE&#10;+KfgHp/jD4seDvGuo6teTL4Wh8uz0twHjeT5v3ru2WLZKH6xr716nXZRoyVepWmrbJei/wA2zvw+&#10;HmsVVr1Fa9ox9Fr+Lb+4K+SfhC6/F/8AbK+IXjedhJpPg+FdC07zTtKSktGzLjgglbg/Mc/vV4/u&#10;/V97DLcWc8UE32eZ42VJtu7YxGA2MjODzjIrwvRP2QtB0P4F618M4de1QW2rXn2+51NBGsxlDRsv&#10;G3G0eUnHU4PI7Ti6dWpOm4K6jeW+7S91ffr8icdRrVqlJwjeMLy3tdpe6vvd79LHDfED9kHxnpnx&#10;H8ReOvhd8RJPDN7rEkl3dWN1vSNpWJcguuQyFixAZDt9+3SfsQ/Gbxp8ZfBGu3XjFo72TT71ba31&#10;OOBYftGV3OpCALlcryoHDiqWl/sj+Nn09NG1/wCO/ifVPDewRPY2kH2aV0yPkMzSyHbjIwQeMdhi&#10;vffAngPQ/hr4WsfD3h2wj0/S7NdqRJyWPd2PVmJ5JPJrjwuFqRrqrGLpx1uua6bfkm0v60ODB4Or&#10;HFKtCDpQ1vFyum32SbStq/0IPib4+sPhb4B1zxVqQL2ml2zTGNTgytkKkYPYs5VQf9qvnTwJ8O/i&#10;p+0Zodl4z8W/ErVvBeiaqq3Nh4f8KObZktmJK75RgkspyNwf7wJ6bR9DfFb4c2Hxb+Hus+EtTmmt&#10;rPU4lRprcgPGyurowzwcMinHccV4h4Y/Y31iz8Mjw14l+LfiLxF4Zhh8m30aBWs7faAQscuJWd4h&#10;n/VhlHAHAArbF061SslyuULbJ218+trevob46liK2IiuRyp22UuX3r/a1u1btf0PHv2ddB8P+Gfj&#10;d8U/Hp1TU9b8JfD6zmtbO+1e6+0XLvhg7qygKykRzheBxKvGckei+AfD/wAU/wBqrQ4/Gur/ABB1&#10;H4eeF7yWRtK0Twuxin8pXKbpZwVY9CMHIPDYXpXqPw9/Ze8PfD/4La98OItRvryw1v7Qby+bYk26&#10;VFTKgDAwqLjOeR+FcR4I/Y01jw1o7eHtR+L3iXUPCCkiLRLFTZJsJJMbSCRmKEkZVNmfm6Z486ng&#10;69KMKbheLu2k7e83pd3u0lppc8qjl+Jowp0pU7xfM5JSt7zel3e7SWml/Q8w/Z7+FWm3X7YviL+z&#10;dX1fxF4e8CQskV5rV2LmQ3si+WRkKqgBvPxx1iB+ncfstf8AF2/2gPir8WJP31hHcDQtIkPI8pdu&#10;SOwOyOE/9tW9efS/hD+zHpfwZ+HPifwxoutXbXWveZ5mrSRKJYd0XlrsUcfJlmGe7H6V1vwS+EOm&#10;fA74fWfhXSriW8hhkkmkup1CyTSOxJYgccDao9lFb4XA1Kbp88bJOUn67RXyR04LLatN0vaRsk5T&#10;avf3npFfJdfI8H/ae/4u1+0X8KfhSv7zTYZjrurRPxHJGu4hSw+YHZFKvGB++Xnuv1nXmPhP4E2H&#10;hn40eKviXLqlxf6zrkC2ggaNUitoRsAVepJxFGM57Hjnj0+vTwtGcJ1KtTeT/BaL/P5nsYOhOnOt&#10;Wqr3py/8lWkf8/mfJPxzY/FL9sb4YfD+8UvoGjwNrlzbyYMc8oDuoZejD9yi89nfsTn0j9sn4kL8&#10;N/gB4jnim8rUdUj/ALKtBkBi02Vcj3EfmNkdwKq/G79ls/FLx9o3jjw/4wvfA/izTYfs4v7W388P&#10;GN2Pl3oQ2HZSckFTgisLUP2I9M8SeIfDWveJ/G2v+J9X0u4S4uptRcOt3tZGESoTiKL5T8q5Pztl&#10;jxjzZ0sXH28YQ1m9JXW1kvXQ8ipRx0frMKdO8qj0ldbWSXneOv8AmeLfF7wTN4Z+GfwB+B32ltKH&#10;iG9juNalVtpEryJuXJ+9h55MKe8cfHTH0HD+zj40t4Uii+OHiuOKNQqIsEACgDAAGOldD+0J+zjo&#10;P7Q2i6dbaneXWk6lpsjS2Wo2YUvHuwGVgR8ynCnAIOVBz1B4G1/ZG8W6xZppnjH45eLNf0VQqmzs&#10;l+xNIADxJIZJC/O0/MOx7nIj6nOlWlam5RskmpWskrWeq/Uz+oVKFedqLnG0VFqfLZJWs9U99dnu&#10;ei/AP4D6d8D9L1xbTV7nX73W70391qN0AryErwMKduMl2yOTvPoKz/2vPHV18Pf2e/FupWMrw388&#10;C2EEkZIZDM6xswI6EIzEH1Ar1vT7C30qwtrK0iWC1tolhiiXoiKAFA+gArB+JHw90j4qeCdV8La7&#10;HI+m6jH5cjQkCSMghldCQQGVgCMgjI5B6V686HLhpUaGjs0vVnu1MM4YOWHw3uvlaXk3/wAE4z9l&#10;PwnY+D/2e/A1vYxqgvNMh1KdwuGklnQSuWPcjftBPZQO1ch+3R4+k8K/Ae90zT3ZtT8SXUejQCEK&#10;xwxLSg57FEZPUFx06jA8OfsbeMfDeljQLT46eJLTwqhYRabY23kSxoWyEWbzjtHrhQDk8DJFd9qn&#10;7Lmg6lrnw0uf7UvY9M8B/PY2LBXa4m3K5llkPVi8aMcAZIPrx5/LiZ4T6vGny6Jbr0dreV/M8vkx&#10;dTBPCxo8j5VHdeSbVuyu+/kdv8LfBlr8JvhXoHh7dHFDo+nolxKhJRpAu6aTJ5wzl27deg6V8xfs&#10;y+Jo5LL41/tB6zG0iXU9wtkj4Eq20C+YIsA7eQYIxyTmLr3P1b8RPCJ8feBtc8N/bn01NWtJLKS6&#10;jQOyRuNr4BI5Klh+PfpXG2v7POhWf7P7fCdLy6/shrN7Y3nyibe0hlMmAMf6w7senHvW9bD1HOHs&#10;17sE7f4rWX3I6cRharq0/Yr3acXb/Fa0fuV9Tz39gvwjc6f8I73xhqhE2t+MNSm1K4uDw7oHZFDD&#10;AAywlfjtIPoPL/hf4T1f9oj9ob4teL7TxtqPhS70e8XSbKTThG8v2XdIgUq/3FIgVuOrM/vXsnwR&#10;/Zl8UfCPUNJjvPixq2veG9LD/Z9Bjs/ssBLBsB281yygsW28DIHbisrxb+xjI/xJ1Pxt4A+IOq/D&#10;7VdUd5LyO1txPC7Py4Ch4/lZsNtbcA3Ixxjzvq1f2FCLpv3HquZJvTe6fdt7nlfU8Q8Nh4Oi7U37&#10;0eZJt2+JNO27b3THeMv2RdZ8e6K2jeJPjF4l1XTZpFY2tzDBtZl+Yduoxn8K5dtNt/id+29omgWs&#10;f/FM/DHSFdbeRjt+0bV2bWyWJBkh+8f+Xc9f4vWvhb+zvJ4H8WDxX4i8ca/468SLbtbRzapKFtoF&#10;YLuMUPOwnDfxEYcjGck6nwa+BNh8H9U8YatHqlxq+q+KL/7ffXE8aoA252CqozxulkPJPUenPT9T&#10;c5Qfs+VXTld3do6pff2Ov6g6kqb9lypyTleXM7R1it3vLotDhv27PHU3hP4E3ek2Jf8AtTxNdR6R&#10;AsYBJVjul69iilPX94PqOU8ReJPE/wAOZPh5+z38MZbLT/FDaUkupa5cKZYrOMKzSuispy7uJH5H&#10;GVAA3ZX2T4jfAmw+JvxK8EeK9T1S4ji8JzG6tdOijXZJMWVt7Mc944uAP4evPHIfGT9li7+IvxMs&#10;vHvhrx5qPgbxJBbLaPPbW/nq6LuxgCRCMhsEEkEAcUYmhiZVJ1YL+VKzSfLvKz6Nv8hYzDYudWpX&#10;prflirNJ8m8rPo29PkeG/tR/Bef4U/CO88R+I/iz408UeIpZ47bT7ebUPJtGmkIMv7k7iE2K7bVY&#10;Y2qPevqv9nr4dj4V/Bnwp4ceIRXdvZrLdjn/AI+JMyS8nk4d2A9gOnSvMtR/Ym0jxF4q8N+IvEPj&#10;PxB4j1PS7pbm4l1OVZRdhXRli2/dijGzG1Rk7myemPpKrweEdOvOtKHLoktb+bbf3fca5fgXRxNT&#10;ESp8isklfmfdtvvsvkFfmv8As9/E3W/DfwN1H4Y+EIZG+JHijxNc2sURQhtOg+z2yS3Eo+9HjDgN&#10;jjY5/gwf0orxz4M/sw+Gfg34s8R+JrWefVdd1iaR/tV0qj7NE772jjA6ZY8k8nao45zpjcNVr1ac&#10;qTslzJvsnbbz0NMwwdfE16MqLslzJvqk7beell23PCf2mfCtn+zn+yjofw78OzLbz69qUVtqN8zC&#10;P7QxXfPK79gWSJeekY2ngc/Wmg6Tonwn+H9jp4mg0zQdBsFja4mIjRI40+aRyfXBYk9SSTWD8c/g&#10;novx68Dv4c1qWa1CzJc215bhTJBKuRkZGCCpZSPQ+uDXlFl+xzrWu2NvpHxA+LniLxn4at/L26PH&#10;H9jjl2fdEreZIzjhT2IIznPIyVGthq8pUad04pR1SStfR9fPS5kqFfCYmUqFLmi4xjHVJRtfR31s&#10;3romea/DXxlMkfxw/aXuo2tYrqCTS9AWRQC6qY44iw6EF0tVzg8q/XvxXiDTdR+GP7EPhbQ7TzI9&#10;d+JOrpc3c+/G6GTDIC55+ZEt8jphpPU7vsX4xfs/aT8WfhzpvgeK9k8M+H7OeKUQaXCgzHGrKsQB&#10;4Vfmz0PKj3zH8ev2ddD+Onw9tPDE9zJorac6y6dd28YkFuyoUClCRuTacFcg8DniuOpl9fkmo6vl&#10;dvOUneT8tNEefVyrE+znGOr5XZ7c0pu835aaK51lja6J8GfhjFCNtpoPhvTPmYAA+VDHlm5PLHBJ&#10;yeSevNfHPwZ+Jj/Bv4CeO/jlrNpHfeJfG2uOlhBIxCSsHk2gkDhVf7SxC4ysQGRxj1bWP2L7/wAc&#10;+FZdK8c/FbxJ4rugV+yzSDyoLcBgS3kb2DyEArvdjwx4zgjsfiP+yzoXj/4F6J8NE1K60y10QQPY&#10;36osjedHG0e+ROA+4SOSAV5bgiuitTxVVqcIcvJF8quvienpotvU6q9HG1mqlOnyckXyK6fvPT0V&#10;le3TU4O1/Z98f+NtDfxD8V/jB4g0mOW3a5vNH8OTixtrSLZuKMQNp2YGSUP3Tyc7q8j/AGYfEmn/&#10;AAd+FPxO+Nl9Hear9ou10rR49SuC13MikbVkcDHzF4gzAHHktgAdfa7z9jfU/F3hObRfHPxZ8TeL&#10;lCBLVZCYbeJgRiR4t7GaQAfKzuQCSSDmuv1r9lvQNX/Z6s/hOmo3ltp1mqtDqCqpl84SGQyMuMEF&#10;2bK+h655rn+p1nNVYQs4xdryu3J6K+6018jl/s/EOoq1OnyyjGVnKXM3Nqyvq1pq97eh574X+Cfx&#10;L+M3h2z8T/Eb4ra14ft9StxcDQPCsn2KGC2kTdskfOGO0jIZW288tmuD/Yt0XSNH1z4sfFSW91DU&#10;vDeiifTtN1DUp/PuWtYszysx4Xd5awHj+8w4HX02z/Y21bVPB83h3xh8W/EnifTlgaC0tVBtreL5&#10;dqM6eY7SlOqhm25AyCBg9jZ/sxaXpX7PU/wn07Wru0sbnd9o1Tyla4k3Tea/HCjOAn+6PXmqhg6v&#10;tIVfZ2cU3rK7cradbLv/AJFU8BXdWFf2TTgm/elzOUrWSerSXXt6HCfsGaDd6p4T8W/EvVlB1fxp&#10;rE1z5mSf3MbuMDsP3rTDA4wq+mBn3v8Axef9vK1tj++0P4dab5zK33GvHAIII53B5Y+uB/o5/H6V&#10;8BeDbL4eeC9E8M6cXey0q0jtI5JMb5NqgF2xxuY5Y47k1x/wX+BNh8Hb/wAXalFqlxrGreJ9QOoX&#10;11cIqfNl2CqB2DSSHkn7359iwc1SoUOid5eq1/GR3xwFSNHDYb7MXzTfdrX53lqdpp/jbw7q3iC7&#10;0Gy1/S7zXLNS9zplveRvcwKCoJeINuUAsoyR/EPWtuvI/gv+ztp3we8UeL/Ea6vda3rPia4+0XU9&#10;zGqCMl3kYIBz8zSZOSfur759cr06MqkoXqqz7fkezh5Vp0+avHllrpvpfT8Aooorc6Q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qEP/IcvP8Ar2h/9Clq/VCH/kOXn/XtD/6FLQBf&#10;ooooAKKKKACiiigAooooAKKKKACiiigAooooAKKKKACiiigAooooAKKKKACiiigAooooAKKKKAMf&#10;Vf8AkL2X/XCb/wBCioqPXFmbVLEQukbeTNkyIWGN0fYEVX8q/wD+fm2/8B2/+OV0U9jmqfEXKKp+&#10;Vf8A/Pzbf+A7f/HKPKv/APn5tv8AwHb/AOOVqQXKKp+Vf/8APzbf+A7f/HKPKv8A/n5tv/Adv/jl&#10;AFyiqflX/wDz823/AIDt/wDHKPKv/wDn5tv/AAHb/wCOUAXKKp+Vf/8APzbf+A7f/HKPKv8A/n5t&#10;v/Adv/jlAFyiqflX/wDz823/AIDt/wDHKPKv/wDn5tv/AAHb/wCOUAXKKp+Vf/8APzbf+A7f/HKP&#10;Kv8A/n5tv/Adv/jlAFyiqflX/wDz823/AIDt/wDHKPKv/wDn5tv/AAHb/wCOUAXKKp+Vf/8APzbf&#10;+A7f/HKPKv8A/n5tv/Adv/jlAFyiqflX/wDz823/AIDt/wDHKPKv/wDn5tv/AAHb/wCOUAXKKp+V&#10;f/8APzbf+A7f/HKPKv8A/n5tv/Adv/jlAFypvD//ACDT/wBd5/8A0a9ZvlX/APz823/gO3/xyptD&#10;i1A6f8l1bKvnTcNbMTnzWz/y0HesamyNae5vUVQ8nU/+fy0/8BW/+OUeTqf/AD+Wn/gK3/xysDcv&#10;0VQ8nU/+fy0/8BW/+OUeTqf/AD+Wn/gK3/xygC/RVDydT/5/LT/wFb/45R5Op/8AP5af+Arf/HKA&#10;L9VtP0yz0m2FvY2kFlbgkiK3jWNAT1OAMVD5Op/8/lp/4Ct/8co8nU/+fy0/8BW/+OUvMVluX6Ko&#10;eTqf/P5af+Arf/HKPJ1P/n8tP/AVv/jlMZfoqh5Op/8AP5af+Arf/HKPJ1P/AJ/LT/wFb/45QBfo&#10;qh5Op/8AP5af+Arf/HKPJ1P/AJ/LT/wFb/45QBfoqh5Op/8AP5af+Arf/HKPJ1P/AJ/LT/wFb/45&#10;QBfoqh5Op/8AP5af+Arf/HKgvZNTs4Vk+02j5kjjx9mYfecLn/Wds5oA1qKoeTqf/P5af+Arf/HK&#10;PJ1P/n8tP/AVv/jlAF+iqHk6n/z+Wn/gK3/xyjydT/5/LT/wFb/45QBfoqh5Op/8/lp/4Ct/8co8&#10;nU/+fy0/8BW/+OUAX6KoeTqf/P5af+Arf/HKPJ1P/n8tP/AVv/jlAF+iqHk6n/z+Wn/gK3/xyjyd&#10;T/5/LT/wFb/45QBfqC9s4dRs57S4TzbeeNopEyRuVhgjj2NV/J1P/n8tP/AVv/jlHk6n/wA/lp/4&#10;Ct/8coDc86sf2WvhPpt5b3dt4E0mK4gkWWNxGTtZTkHk+or1SqHk6n/z+Wn/AICt/wDHKPJ1P/n8&#10;tP8AwFb/AOOVlTpU6X8OKXorGNOjSo3VKKjfsrF+iqHk6n/z+Wn/AICt/wDHKPJ1P/n8tP8AwFb/&#10;AOOVqbF+iqHk6n/z+Wn/AICt/wDHKPJ1P/n8tP8AwFb/AOOUAX6KybiTU7ea1j+02jefIY8/ZmG3&#10;5GbP+s5+7j8an8nU/wDn8tP/AAFb/wCOUAX6zPEnhvTPF+h3ej6zZx3+mXa7J7aTO2Rcg4OD0yBU&#10;nk6n/wA/lp/4Ct/8co8nU/8An8tP/AVv/jlJpSVnsKUVJNNXTOG8N/s4/DPwhrlprGjeDNMsNTtH&#10;3wXMcZ3RtgjIyeuCa9Iqh5Op/wDP5af+Arf/AByjydT/AOfy0/8AAVv/AI5UQpwpK1OKXpoZ06NO&#10;iuWlFRXkrF+iqHk6n/z+Wn/gK3/xyjydT/5/LT/wFb/45WhqX6KoeTqf/P5af+Arf/HKPJ1P/n8t&#10;P/AVv/jlAF+iqHk6n/z+Wn/gK3/xyjydT/5/LT/wFb/45QBfoqh5Op/8/lp/4Ct/8co8nU/+fy0/&#10;8BW/+OUAX6KoeTqf/P5af+Arf/HKPJ1P/n8tP/AVv/jlAF+iqHk6n/z+Wn/gK3/xyjydT/5/LT/w&#10;Fb/45QBfoqh5Op/8/lp/4Ct/8cqBJNTa+mtvtNoPLjSTd9mbncXGMeZ/sfrQBrUVQ8nU/wDn8tP/&#10;AAFb/wCOUeTqf/P5af8AgK3/AMcoAv0VQ8nU/wDn8tP/AAFb/wCOUeTqf/P5af8AgK3/AMcoAv0V&#10;Q8nU/wDn8tP/AAFb/wCOUeTqf/P5af8AgK3/AMcoAv0VQ8nU/wDn8tP/AAFb/wCOUeTqf/P5af8A&#10;gK3/AMcoAv0VQ8nU/wDn8tP/AAFb/wCOUeTqf/P5af8AgK3/AMcoAv0VQ8nU/wDn8tP/AAFb/wCO&#10;UeTqf/P5af8AgK3/AMcoAv0VQ8nU/wDn8tP/AAFb/wCOUeTqf/P5af8AgK3/AMcoAv0VQ8nU/wDn&#10;8tP/AAFb/wCOUeTqf/P5af8AgK3/AMcoAv0VQ8nU/wDn8tP/AAFb/wCOUeTqf/P5af8AgK3/AMco&#10;Av0VQ8nU/wDn8tP/AAFb/wCOUeTqf/P5af8AgK3/AMcoAv0VQ8nU/wDn8tP/AAFb/wCOUeTqf/P5&#10;af8AgK3/AMcoAv0VQ8nU/wDn8tP/AAFb/wCOUeTqf/P5af8AgK3/AMcoAv0VQ8nU/wDn8tP/AAFb&#10;/wCOUeTqf/P5af8AgK3/AMcoAv0VQ8nU/wDn8tP/AAFb/wCOVA8mprfQ232m0PmRvJu+zNxtKDGP&#10;M/2/0oA1qKoeTqf/AD+Wn/gK3/xyjydT/wCfy0/8BW/+OUAX6KoeTqf/AD+Wn/gK3/xyjydT/wCf&#10;y0/8BW/+OUAX6KoeTqf/AD+Wn/gK3/xyjydT/wCfy0/8BW/+OUAX6KoeTqf/AD+Wn/gK3/xyjydT&#10;/wCfy0/8BW/+OUAX6KoeTqf/AD+Wn/gK3/xyjydT/wCfy0/8BW/+OUAX6KoeTqf/AD+Wn/gK3/xy&#10;jydT/wCfy0/8BW/+OUAX6KoeTqf/AD+Wn/gK3/xyjydT/wCfy0/8BW/+OUAX6KoeTqf/AD+Wn/gK&#10;3/xyjydT/wCfy0/8BW/+OUAX6KoeTqf/AD+Wn/gK3/xyjydT/wCfy0/8BW/+OUAX6KoeTqf/AD+W&#10;n/gK3/xyjydT/wCfy0/8BW/+OUAX6KoeTqf/AD+Wn/gK3/xyjydT/wCfy0/8BW/+OUAX6KoeTqf/&#10;AD+Wn/gK3/xyjydT/wCfy0/8BW/+OUAX6KoeTqf/AD+Wn/gK3/xyjydT/wCfy0/8BW/+OUAX6Koe&#10;Tqf/AD+Wn/gK3/xyjydT/wCfy0/8BW/+OUAX6KoeTqf/AD+Wn/gK3/xyjydT/wCfy0/8BW/+OUAX&#10;6KoeTqf/AD+Wn/gK3/xyjydT/wCfy0/8BW/+OUAX6KoeTqf/AD+Wn/gK3/xyjydT/wCfy0/8BW/+&#10;OUAX6KoeTqf/AD+Wn/gK3/xyjydT/wCfy0/8BW/+OUAX6KoeTqf/AD+Wn/gK3/xyjydT/wCfy0/8&#10;BW/+OUAX6KoeTqf/AD+Wn/gK3/xyjydT/wCfy0/8BW/+OUAX6KoeTqf/AD+Wn/gK3/xyjydT/wCf&#10;y0/8BW/+OUAX6KoeTqf/AD+Wn/gK3/xyjydT/wCfy0/8BW/+OUAX6KoeTqf/AD+Wn/gK3/xyjydT&#10;/wCfy0/8BW/+OUAX6KoeTqf/AD+Wn/gK3/xyjydT/wCfy0/8BW/+OUAX6KoeTqf/AD+Wn/gK3/xy&#10;jydT/wCfy0/8BW/+OUAX6KoeTqf/AD+Wn/gK3/xyjydT/wCfy0/8BW/+OUAX6KoeTqf/AD+Wn/gK&#10;3/xyjydT/wCfy0/8BW/+OUAX6KoeTqf/AD+Wn/gK3/xyjydT/wCfy0/8BW/+OUAX6KoeTqf/AD+W&#10;n/gK3/xyjydT/wCfy0/8BW/+OUAX6KoeTqf/AD+Wn/gK3/xyjydT/wCfy0/8BW/+OUAX6KoeTqf/&#10;AD+Wn/gK3/xyjydT/wCfy0/8BW/+OUAX6KoeTqf/AD+Wn/gK3/xyjydT/wCfy0/8BW/+OUAX6Koe&#10;Tqf/AD+Wn/gK3/xyjydT/wCfy0/8BW/+OUAX6KoeTqf/AD+Wn/gK3/xyjydT/wCfy0/8BW/+OUAX&#10;6KoeTqf/AD+Wn/gK3/xyjydT/wCfy0/8BW/+OUAX6KoeTqf/AD+Wn/gK3/xyjydT/wCfy0/8BW/+&#10;OUAX6KoeTqf/AD+Wn/gK3/xyjydT/wCfy0/8BW/+OUAX6KoeTqf/AD+Wn/gK3/xyjydT/wCfy0/8&#10;BW/+OUAX6KoeTqf/AD+Wn/gK3/xyjydT/wCfy0/8BW/+OUAX6KoeTqf/AD+Wn/gK3/xyjydT/wCf&#10;y0/8BW/+OUAX6KoeTqf/AD+Wn/gK3/xyjydT/wCfy0/8BW/+OUAX6KoeTqf/AD+Wn/gK3/xyjydT&#10;/wCfy0/8BW/+OUAX6KoeTqf/AD+Wn/gK3/xyjydT/wCfy0/8BW/+OUAX6KoeTqf/AD+Wn/gK3/xy&#10;jydT/wCfy0/8BW/+OUAX6KoeTqf/AD+Wn/gK3/xyjydT/wCfy0/8BW/+OUAX6KoeTqf/AD+Wn/gK&#10;3/xyjydT/wCfy0/8BW/+OUAX6KoeTqf/AD+Wn/gK3/xyjydT/wCfy0/8BW/+OUAX6KoeTqf/AD+W&#10;n/gK3/xyjydT/wCfy0/8BW/+OUAX6KoeTqf/AD+Wn/gK3/xyjydT/wCfy0/8BW/+OUAX6KybeTU7&#10;ia6j+02i+RII8/ZmO75FbP8ArOPvY/Cp/J1P/n8tP/AVv/jlAF+iqHk6n/z+Wn/gK3/xyjydT/5/&#10;LT/wFb/45QBfoqh5Op/8/lp/4Ct/8co8nU/+fy0/8BW/+OUAX6KoeTqf/P5af+Arf/HKPJ1P/n8t&#10;P/AVv/jlAF+iqHk6n/z+Wn/gK3/xyjydT/5/LT/wFb/45QBfoqh5Op/8/lp/4Ct/8co8nU/+fy0/&#10;8BW/+OUAX6KoeTqf/P5af+Arf/HKPJ1P/n8tP/AVv/jlAF+iqHk6n/z+Wn/gK3/xyjydT/5/LT/w&#10;Fb/45QBfoqh5Op/8/lp/4Ct/8co8nU/+fy0/8BW/+OUAX6KoeTqf/P5af+Arf/HKg0+TU76xtrn7&#10;TaJ50aybfszHGQDjPmUAa1FUPJ1P/n8tP/AVv/jlHk6n/wA/lp/4Ct/8coAv0VQ8nU/+fy0/8BW/&#10;+OUeTqf/AD+Wn/gK3/xygC/RVDydT/5/LT/wFb/45R5Op/8AP5af+Arf/HKAL9FUPJ1P/n8tP/AV&#10;v/jlHk6n/wA/lp/4Ct/8coAv0VQ8nU/+fy0/8BW/+OUeTqf/AD+Wn/gK3/xygC/RVDydT/5/LT/w&#10;Fb/45R5Op/8AP5af+Arf/HKAL9FUPJ1P/n8tP/AVv/jlHk6n/wA/lp/4Ct/8coAv0VQ8nU/+fy0/&#10;8BW/+OUeTqf/AD+Wn/gK3/xygC/RVDydT/5/LT/wFb/45UGoSanY2Nzc/abR/JjaTb9mYZwCcZ8y&#10;gDWoqh5Op/8AP5af+Arf/HKPJ1P/AJ/LT/wFb/45QBfoqh5Op/8AP5af+Arf/HKPJ1P/AJ/LT/wF&#10;b/45QBfoqh5Op/8AP5af+Arf/HKPJ1P/AJ/LT/wFb/45QBfoqh5Op/8AP5af+Arf/HKPJ1P/AJ/L&#10;T/wFb/45QBfoqh5Op/8AP5af+Arf/HKPJ1P/AJ/LT/wFb/45QBfoqh5Op/8AP5af+Arf/HKPJ1P/&#10;AJ/LT/wFb/45QBfoqh5Op/8AP5af+Arf/HKPJ1P/AJ/LT/wFb/45QBfoqh5Op/8AP5af+Arf/HKP&#10;J1P/AJ/LT/wFb/45QBfoqh5Op/8AP5af+Arf/HKPJ1P/AJ/LT/wFb/45QBfoqh5Op/8AP5af+Arf&#10;/HKPJ1P/AJ/LT/wFb/45QBfoqh5Op/8AP5af+Arf/HKPJ1P/AJ/LT/wFb/45QBfoqh5Op/8AP5af&#10;+Arf/HKPJ1P/AJ/LT/wFb/45QBfoqh5Op/8AP5af+Arf/HKPJ1P/AJ/LT/wFb/45QBfoqh5Op/8A&#10;P5af+Arf/HKPJ1P/AJ/LT/wFb/45QBfoqh5Op/8AP5af+Arf/HKPJ1P/AJ/LT/wFb/45QBfoqh5O&#10;p/8AP5af+Arf/HKPJ1P/AJ/LT/wFb/45QBfoqh5Op/8AP5af+Arf/HKPJ1P/AJ/LT/wFb/45QBfo&#10;qh5Op/8AP5af+Arf/HKPJ1P/AJ/LT/wFb/45QBfqhD/yHLz/AK9of/QpaPJ1P/n8tP8AwFb/AOOV&#10;Fp6zrrN4LiSOV/s8OGjjKDG6XsWP86ANSiiigAooooAKKKKACiiigAooooAKKKKACiiigAooooAK&#10;KKKACiiigAooooAKKKKACiiigAooooAx9V/5C9l/1wm/9Cioo1X/AJC9l/1wm/8AQoqK6afwnNU+&#10;Ix9Y8ZaB4eulttV1zTdMuGQSLDeXccTlSSAwDEHGQRn2NU4viV4RnkSOPxVokkjkKqLqMJLE9ABu&#10;5NfkT/wWc/5Og8L/APYnWv8A6W31c7on/BLTx74u+AelfEzw94l0fUW1DR01mPQ5I5YpjG0XmGNX&#10;wVMmOADgE9xQ5O9kh8itds/btWDKCDkHkEUtfjf/AMEm/wBpTxbovxw034U32p3Wp+EtetrkWtlc&#10;yGRbC4hhecPFn7issTqVHBLKeor9KPjl+2J8Jf2dbtLDxt4shs9YkjEqaTaRSXV2VIJBZIwdgODg&#10;vtB9apSTVyHFp2PaKK+ZPhn/AMFHvgJ8Utft9EsPGJ0rU7mQRW8WtWklokzEgACVh5YJJAALAk9B&#10;X0H4s8YaH4D8P3mu+I9Ws9D0azTfcX1/MsUUY6DLMcZJwAOpJAHNO6FZo2KK+RNQ/wCCqv7O1jqj&#10;WaeKNRvI1baby30e4MPXGRuUMR9FrK/al/bh+Fmrfsn+JtV8K+LZtRPiK1u9E0u702CZJIb7yN6p&#10;IGCvCQGU5IHUGlzIfKz7Qor8Q/8Agnv+2VpfwM+JPiTVfij4n1+90m80n7LaqzzXuJvOjbO0sdvy&#10;q3Nfop8WP2jPGnxQ/Zj074g/s2adceINUvtUFtHHdWAMnkIZUmby3Ixh0XBP9aSkmrjcWnY+kNY8&#10;ZaB4eulttV1zTdMuGQSLDeXccTlSSAwDEHGQRn2NasUqTxpJG6yRuAyupyGB6EHuK/nO/ak1b4ta&#10;18WLm6+NIvo/GjWsX7m+jjiMVv8AMY1RIwEROWOAOpJPJJP9B3ww/wCSa+Ev+wRaf+iUojLmCUeV&#10;HTUUUVZAUUUUAFFFFABRRRQAVN4f/wCQaf8ArvP/AOjXqGpvD/8AyDT/ANd5/wD0a9Y1Nka09zSq&#10;jq+uab4ftRdapqFrptsWCCa8mWJNx6DcxAzwePar1fj1/wAFRvC/7QOi+ANCvvif498P654QuNb8&#10;qx0XQLRoPLm8mVkllJjBchAw5Y4LHA5rA6D9haKKKAMXV/G3h3w/d/ZdU1/S9Nudofyby8jifaeh&#10;2swOOD+VUf8AhaXgz/obtB/8GcP/AMVXlXxw/YZ+D/7RXjOPxV468P3Wqa0lpHZLNDqVxbqIkZmV&#10;dsbgdXbnGea+Qf24P2Mf2av2X/2fdc8U2vhO6HiS6xp2hwya1dsGvJAdrlTJyI1DyEHg7Md6AP0v&#10;0vWLDXLNbzTb231C0YkLPayrLGSDggMpI4NN1bXNN0C2+0apqFrptvnHm3cyxJ+bEDuK+LPhz4gv&#10;f+CfP/BNnS9V8RQLP4mtLNrmDTJgVAvr2ZpIbdwDn935g34PSN8dq5X4H/8ABPe3/aF8K6d8UP2k&#10;Ne1zxt4w8R2638Olfb3t7XTLeUB44lVMFW2kEqpVVzt2kgsQD9ANL1ax1uzS7068t7+1fIWe1lWR&#10;DjrhlJFW64L4J/BDwn+z54Gj8IeC7Oax0KO4luY7ee4edleQ5b5nJbGfU13tABRRRQAUUUUAFFFF&#10;ABVDWv8Ajzj/AOvm3/8ARyVfqhrX/HnH/wBfNv8A+jkoAv0UV4h+1X+zXJ+1F4V0HwtP4v1TwnoM&#10;Go/a9VGkOVmvofJkQQZJ2gbnVsurj5fu9wAesWPjDQdS1JtOs9b0661BclrSC7jeUY65QHPH0rXr&#10;87P2iv8Aglv8I/AvwL8T+J/Aj6x4Z8W+F9Mn1m11aTVJH81raNpSsm4hU3BD8ybNpwegIPvv/BO3&#10;4yeIPjl+yn4W1/xTdNqGvW8lxptzfSHL3XkyFUkc93KbAxPLMCe9AH0tWDqfj7wzot9JZah4j0mw&#10;vI8b7e6voo5EyARlWYEZBB+hFb1flV4k+A3gz9or/grf8V/CvjrTpdT0WPQ7W9WGG5kt2EqWGnKp&#10;3RsD0duM45oA/S9fih4NkYKvi3Q2ZjgKNShJJ/76q7rHjPw/4dulttW13TdMuGQSLDeXkcLlSSAw&#10;DEHGQRn2NfMFj/wSt/Zy0+8t7qDwhfJPBIssbf21dnDKcg48z1Feg/Hj9iT4SftJeLrPxN490C61&#10;TWLSxTTYpodRntwIFkkkVdsbgE7pXOcZ59qAPT/+FpeDP+hu0H/wZw//ABVbek61p+vWYu9MvrbU&#10;bUsVE9pMsqZHUblJGa/N/wDbK/Yn/Zl/Zk+AHiLxiPCN0daKfYdGgk1u7IlvpQRH8pl+YJhpGHdY&#10;2r6W/wCCdPwi1b4M/sl+DtI10GLVb9ZNYmtmXa1uLhvMSNs87ghTcD0YkdqAPpeiiigAooooAKKK&#10;KACiiigChqX/AB+aX/18t/6Jkq/VDUv+PzS/+vlv/RMlX6ACs/VPEWlaJPaw6jqdnYTXbbLeO6uE&#10;jaZgQCEDEbjll6eo9a4348fHTwr+zr8NdT8a+L7z7PptmAsVvFgz3czfcghUkbnY/gACxIUEj8k/&#10;jpY/FPxX8fv2d/i18VCdJvfHHieI6R4UBfGi6db3ViYUIb7ryfaGZhjJwCcFiqgH7XUUVh+OdDvP&#10;E3gnxBo+nX7aXqGoafcWltfIWDW0skTIkgKkEFSQ3BzxQBLq3jDQfD9wkGqa3p2mzP8Adju7uOJm&#10;6dAxGeo/OtWORJo1kjZXRgGVlOQQehBr4i8L/wDBIn4K2mkyf8JbdeI/G/iG5G661q+1J4HaUjl0&#10;SMjAzyA5c+pNec/8E+m1/wCDP7ZHxg+Aula/feJvhpoNrJeWjXjiT7FOJbcKoYfKrETSI6qAGaLd&#10;tG0igD9GdU1iw0K0N1qV9bafag7TNdSrEgJ7bmIFLpesWGuWa3em3tvqFqxIE9rKsqEjqAykivkn&#10;xl/wTX8FfGL4veJvHfxP8Ra/4sGoXbSadocd69vZ6fblVAjBBLk5Xd8rIvONpxk/NXxH+GMf/BOn&#10;9sn4PXHwt1jULfwd4/vl07U/DV3dmaPaJ4YpM5OWGLhWRmyysjfMQSKAP1WooooAKKKKACiiigAo&#10;oooAKoQ/8hy8/wCvaH/0KWr9UIf+Q5ef9e0P/oUtAF+kZgqkk4A5JNLX5y+KrnxR/wAFG/2lvG3w&#10;6svFOo+FvgT4Bl+w6x/Y0nlT61dFnQoWIIKl45cZDIFjDbSzggA/QLT/ABjoGrag1hY65pt7fKCW&#10;tbe7jklAHXKg54rWkkSGNpJGVEUFmZjgADqSa+dPgz/wT/8Agz8A/HWm+MPBuh31h4gsIpIo7mbU&#10;55wyyRmN9yOxXkMegHNfNv7a2sah8ev25/hj+zprmu6h4c+Gl/ZC/wBRisZxC2pTFLiRVZujKTAk&#10;Sgg4ZmIBOMAH6FaR4q0XxBNLDpesWGpSw8yR2d0krJzjkKTjn1rVr81v20v2Ffhl+zh8C9S+K3wm&#10;bVPhz4x8JyW1xb3tnq9y/wBp3zxxFWMsjFWPmZGwgEjBGDx1n7Vf7THjS3/4JmeGfHUNxJo3izxh&#10;ZabaXV7Z/uXj89C80kePueYsbYxyBJxggGgD7rs/E2j6lqU+n2mq2N1fwf621huUeWP/AHlByPxF&#10;aVfmB+1Z+xj4H/Zp/ZJ0b4pfDeG88OfEbwc2m3p8SW17L59280sUMjOrOV5eYNgDgDb90kV9Z/GT&#10;9qmL4Y/sc2XxY2Rvret6JZS6NZBSftGoXkCtCiqeWCli5XrtjagD36w1zTdVubu3stQtby4s38u5&#10;it5ld4GyRtcA5U8Hg+hq9Xz/APsP/AW5+AvwJ0611zfP438QStr3iS7nO6aS+nwzI7dSY12oecFl&#10;dv4jX0BQAUUUUAFFFFABRRRQAUUUUAFFFFABRRRQAUUUUAFFFFABVCb/AJDln/17Tf8AoUVX6oTf&#10;8hyz/wCvab/0KKgC/RRXxl8YPGvjD9o/493Pwe8FazN4e8MaQh/t7VLUkPJtIEoJBBIBYRhMjc24&#10;scdOPFYlYaKdrtuyXdnBjMZHBwT5eaUnZJdX/W7PrWbxhoNrfGym1vTYrwNtNu93GJM+m0nOa2K+&#10;ZY/+CePwkXSxbSQ6zLc7cG+bUCJSf72AuzP/AAGug/Z9/Z/8Q/AfxdrVoviy88Q+B7m1X7BaXsrb&#10;7SYOMgpnbyv8SgZxyBgVjTrYrnSq0lZ9U729dF+BhTr432kY1qKUX1Ur29U0vwPeqK8Z+Jv7Xfwx&#10;+FOtSaPrGutc6tCds9npsDXDQn0cj5Vb/ZJyPSum+FHx48EfGq1nk8J63HfT24zPZyI0VxEM4yY2&#10;AJX/AGhkds5rojiqEqnsozTl2vqdUcZhp1fYxqJz7XVz0CiuI+KHxo8G/BvTYr3xZrcOmLNkQQYa&#10;SebHXZGoLEDucYGeTXD/AA7/AGy/hZ8TNfg0XTtblstTuGCW8OpW7QCZj0VWOV3E8AEgntmiWKoQ&#10;mqUppS7XCeNw1OoqM6iUn0urnt9U9Y1ez8P6RfapqNwtpp9jA9zcXEn3Y40Us7H2ABP4Vm+NvHeg&#10;fDjw/PrniXVbfR9LhIVri4J5Y9FVQCWY4PyqCeDxXzV8Rv22PhT4++GPjzQLDWLq31C80G/trQXl&#10;lJGlxK1vIqorYOCSRjdjr68VGIxdHDpqc0pW0TZnisdQwqaqTSla6TZ9N+E/F2j+OvD9rrmgX8Wq&#10;aTdb/Iu4c7H2uyNjI7MrD8K2K8H/AGGf+TWfBP8A2/f+l1xXvFa4ao61CFV7ySf3o1wlZ4jD060l&#10;rKKf3q4UV5T8Wv2nvh58Fr5NP8R61/xNWVX/ALOsomnnVT0ZwOEGOfmIJB4BrntD/bY+FfiTUvDe&#10;naZq11d6hrt4thBbLZurwys6IolBxtBMgwwyDhvQ1nLGYaE3CVRX7XM55hhKc3SlVipLpdXPd6K5&#10;rx/8SPDXwu0F9Z8U6vb6RYKdqvMSWkb+6iAFnb2UE15J4Z/bp+EPijXItMTXrjTpJn2RXGo2jwws&#10;c8fPyFz6tgVVTFUKMlCpNJvo2XVxmGoTVOrUUZPo2j1nx58TPC/wxsLa98U6zb6LaXEvkxS3OcO+&#10;CdowDzgE109fG/8AwU0YN8LfCTKcg6wSCP8Arg9eoeMf23PhJ4L8QSaRc+IJNQuYX8ueTTbZ54Ym&#10;zgguOGx327vTrxXJ9fhTr1KVaSio8tr9b3OD+06dPE1qOIkoxjy2bdr8yf8Ake4317BptlcXdzII&#10;ba3jaWWRuiqoySfoAaxfA/xA8PfEjRm1bwzqsGsacsrQG4t87RIoBK8gcgMPzrG1bxjovj74O65r&#10;nh7UYdV0q60q6aK5gJwcROCCDyCDwQQCO9eC/wDBP/WrLw1+zHrWr6lOLXTtP1O9u7mcqWEcUcET&#10;O2ACThQTwM8VrLFWxEKatyyTd/S3+ZvPGcuKp0o25ZRcr+lvlbU+tKK+brj/AIKCfB2G8MCapqVx&#10;EGx9pj02QRkeuGw2P+A5r17w/wDGDwn4t8A3vjLQ9Wj1bQbOCW4mlt1O9BGhd1ZDhlcAfdIB5HrW&#10;tPGYes2qdRNrszWlj8LXbjSqxk12aOzor5m/4eHfCL/n41n/AMF5/wDiq9G+DP7SXg3473mp2vha&#10;S+kl06NJJ/tdt5QAckLjk5+6ainjsNVkoU6ibfmRSzLB15qnSqpyfRM9Torw/wCIX7Zvwq+G+tS6&#10;Rf689/qMDFJ4dLga4ETDqGcfLkHggEkd67r4W/Gbwf8AGbSZdQ8JaxHqUcJCzwlWjmgJzgOjAEZw&#10;cHocHBNaRxVCpP2UZpy7X1NoY3DVKjowqJyXS6udtRXikP7Ynwv8vxQ95rcmmDw9craXS3kBV5ZS&#10;ZAFhUZaQ5hfoOOCat/Cr9q/4b/GLXDougaxImrkForO+t2geYAEkoTwxABOM5wM4qY4zDykoqorv&#10;bUiOYYSUowjVjd7K616HsFFFFdh3hRRRQAUUUUAFFFFABRRRQAUUUUAFFFFABRRRQAUUUUAFFFFA&#10;BRRRQAUUUUAFFFFABRRRQAUUUUAFFFFABRRRQAUUUUAFFFFABRRRQAUUUUAFFFFABRRRQAUUUUAF&#10;FFFABRRRQAUUUUAFFFFABRRRQAUUUUAFFFFABRRRQAUUUUAFFFFABRRRQBQ03/j81T/r5X/0THV+&#10;qGm/8fmqf9fK/wDomOr9ABRRXjH7VX7PE/7TXgPSPCH/AAl2p+ENKTV473VJtJYrPeWqwzI1sDnb&#10;hnkjb5gyjywdpOKAPULbxhoN5qjabb63p0+orkGzju42mGOvyA5/Stevz4+Nn/BKT4O+Gfgv4h1T&#10;wa2saB4u0LTZtSstan1R38yaCMyDzQcIoYrgsgXbnI6YO3+yv+1J4u1//gm94p+IWr3T6p4s8I6f&#10;qlrFqF0d73MlvDvgklJ+8QHQMTy2wk5JJoA+2p/E2j2urRaXNqtjDqcv+rspLhFmfvwhO4/lWlX5&#10;efBX9iXwJ8aP2FL/AOJfiSC71f4sa/p+pa6viu4vpzcRXUck3k8b9pX90u7IydzcjjH0n+xD+0M2&#10;ufsKaH8QvHuqvKfD1jeR6pqU5LySRWkkgV2J5eQxLGOpLN7mgD6i/tzTf7W/sr+0LX+1PL837F5y&#10;+ds/vbM7se+KvV8bf8E+vBuseOm8Z/tGeNrVovFPxGui2l28wydP0aM7YIkyAQrbR/vLHE38Rr7J&#10;oAKKKKACiiigAooooAKKKKACqGg/8gPTv+vaP/0EVfqhoP8AyA9O/wCvaP8A9BFAF+qOr65pvh+1&#10;F1qmoWum2xYIJryZYk3HoNzEDPB49qvV+PX/AAVG8L/tA6L4A0K++J/j3w/rnhC41vyrHRdAtGg8&#10;ubyZWSWUmMFyEDDljgscDmgD9haZLMkETyyuscaAszscBQOSSewp9fHP7eXhf9oG/wDAnj/VPBPj&#10;7w/4b+HNj4curu+sGtGOpzxxW8j3CJN5bBd6qQCCpGeooA+utL1iw1yzW8029t9QtGJCz2sqyxkg&#10;4IDKSODVyvkH/glD/wAmR+Dv+vzUf/SyWvffjn8c/Cv7O/gGbxl4ymubfRIZ4rZ5LSAzPvkOF+Uc&#10;4zQB6DRXMfDP4iaN8WvAOieMPD0k0ui6xbi6tHnjMbmMkgEqeh4r5w/a7/aV8Rx+KLH4E/BdV1L4&#10;v+IosXN6hPk+HLJgd91M652SAEFR1UENgkxq4B9Taf4i0rVry7tLHU7O8u7RtlzBb3CSSQsCRh1B&#10;ypyCOfQ1PqGo2mk2kl1fXUNnaxjLzXEgRFHqWJwK/M//AIJN+EJfh9+0J+0p4WuL+TVZ9D1CPTJL&#10;+XO+5aG7vIzKcknLFd3U9a+ivjJ/wT38L/tFfGzUvG/xG8T69q2hbII9N8K2d00FpbhIlWRmbJOX&#10;YE4j2epJzwAfUGj6/pniG3afStRtNTgU7TLZzrKoPplSRmr9fkx+198D9M/4Ju+Nvh38Wfgzqmpa&#10;JZ3eo/YNU8Pz3rTRXSKPMK/MdzI6h1YNu2koVKmv1noAKKKKACiiigAqhr3/ACA9R/69pP8A0E1f&#10;qhr3/ID1H/r2k/8AQTQBfoorxD9qv9muT9qLwroPhafxfqnhPQYNR+16qNIcrNfQ+TIggyTtA3Or&#10;ZdXHy/d7gA9YsfGGg6lqTadZ63p11qC5LWkF3G8ox1ygOePpWvX52ftFf8Et/hH4F+BfifxP4EfW&#10;PDPi3wvpk+s2urSapI/mtbRtKVk3EKm4IfmTZtOD0BB99/4J2/GTxB8cv2U/C2v+KbptQ163kuNN&#10;ub6Q5e68mQqkjnu5TYGJ5ZgT3oA+idW1rT9Bszd6nfW2nWoYKZ7uZYkyeg3MQM1bR1kRXRgysMhl&#10;OQR61+SP/BUvwv8AtA6N8MrPVPiF4+8P6r4CuPEa2ljoOhWjQSCRoriSF5mMYL7UiYY3EbmBA7j9&#10;XPCv/IsaP/15w/8AoAoA1K5P4f8AxY8IfFSPVZPCWv2evx6VdtY3r2bFlgnX70bHH3h7etcx+1J8&#10;WF+B/wCz3488a+asV1pelymzZjgG6kxFbj8ZXjFfNn7N7N+xr/wTNfxrLCsmuS6TP4odZlIEt3d7&#10;RarIOv3TbK3fg0AfaereKNG0GaGHU9WsdOln/wBVHd3KRNJzj5QxGefStJWDKCDkHkEV+Z37Jf8A&#10;wT/8J/tMfCGD4t/G2/1zxd408aNNeidtReH7LDvZIyu3qxC7gDlFBVQoCnPV/sE+JNe+BP7THxQ/&#10;Zf1vXbrXtE0CFdU8N3F8cyQwERP5QPYNHcRNtGFDRyEAbsUAfdOp+PvDOi30llqHiPSbC8jxvt7q&#10;+ijkTIBGVZgRkEH6EVXX4oeDZGCr4t0NmY4CjUoSSf8AvqvzQ8SfAbwZ+0V/wVv+K/hXx1p0up6L&#10;HodrerDDcyW7CVLDTlU7o2B6O3Gcc19O2P8AwSt/Zy0+8t7qDwhfJPBIssbf21dnDKcg48z1FAH1&#10;xXJzfFjwhb/EiDwBJr9mvjOe0+3R6LuJnMA3fvMY4X5W6+ldZXwh+w+w+OX7WX7QXxzkbz9Ojvl8&#10;I6FL95Tbw7N7L2GUitn4/wCerevIB9v6x4g0vw7As2q6lZ6ZCxwsl5OkSk+gLEVYsdQtdUs4ruyu&#10;Ybu1lG6OeBw6OPUMOCK+NF/4Ja/D3xn408ReLvilr3iD4ga1q9/c3McM2oSQW1lDJM7xwx7T5h2K&#10;wXJfbxwq14d4H8I3X7B3/BRbwh8NPBOu3138OPH1kLifQr64837OX89FOP7ySQArJjJRmQk4JoA/&#10;UJ3WNGd2CqoyWY4AHrWdpHibR/EDzJperWOpNCcSLZ3KSlP97aTj8a+Av24da179o79rf4dfsxaZ&#10;rd5oXhO8tf7W8Sy2L7HuECyyeW3qFjh+UHK75lJB2iuY/a5/YS8M/sofCsfGT4H6hrXhLxZ4Nmt7&#10;iY/bnuFvIWlSNywc8EFgxUfIyh1KnIwAfpvWQ3jDQY9WXSm1vTl1Rm2CyN3GJi3oEzuz+FeGaxpt&#10;3+27+yH4bfS/El14JfxbZ6ffXt9pjN5sCh0e5gTDDOSskfJx3IPQ+Ra1/wAEffgfP4FutL0s69ae&#10;JPIIt/EVxqLSyibHyu8QAiZc4yAinGcEHmgD7nor4e/4JL/GrxR8VPgNrejeK9Sk1q78Kar/AGda&#10;6hNN50j2zRqyI0mTv2NvAbP3So6LXa/tf/tNa94b1vTPgx8IYF1n4zeKE2RFeYtDtWB3Xk5GdpC5&#10;ZQRwBuII2q4B9OWPiLStS1C6sbPU7O6vrU4uLaC4R5ITnHzqDlefWtCvy/8A+CXPga7+Gf7Wf7QH&#10;hXUNVk1zUNJjS1udTmyXupluW3yncScs2TySeea/UCgAooooAKKKKACiiigAooooAKKKKACiiigA&#10;qhD/AMhy8/69of8A0KWr9UIf+Q5ef9e0P/oUtAF+iiigAooooAKKKKACiiigAooooAKKKKACiiig&#10;AooooAKKKKACiiigAooooAKKKKACiiigAooooAx9V/5C9l/1wm/9Cioo1X/kL2X/AFwm/wDQoqK6&#10;afwnNU+I/GX/AILOf8nQeF/+xOtf/S2+rmtJ/wCCo/j/AML/ALP+l/DHw74e0jSjYaPHoya6zyS3&#10;CxrH5ZkRCQqvjoTkA9jXS/8ABZz/AJOg8L/9ida/+lt9X6M/sa+BvDcn7MPwl1FvD+lNqDeHbGU3&#10;RsojKX8pTu37c5981Fm5Oxd0oq58Af8ABMf9mLxV4d8TXvx58R6RcaXoPh3SrybRoryNopNRme3d&#10;S6KQCYhG8g39CzDGcNjxT9jXwDbftg/tiwf8LHnl1mDUGu9b1WNpGU3jKCwi3Agqm5l4B4Vdoxxj&#10;94dU02DWNMu7C6TzLW6heCVP7yMpVh+RNfhhaaH49/4Jk/tV2mu6p4em1fRbSae3trpgY7bV7GRW&#10;X5JgpCyBdrFeSrKMgjqSjy27BGXNfuet/wDBVr9lX4ffBLT/AAR4q8CaJD4a/tK4m0++0+1LeRIV&#10;RXjkVSTsYDeDjg5U4yCTx3x68XfEP4wf8E7Pgxrc73mpaJoGp32ma3cLufcYysdjLMfRY/Mj3N/E&#10;V5ywzQ/a8/a21/8A4KA+JPB/g3wJ4F1GG20+V5YLBD9pu7q4kCqXbYNqIg464+Zix6AfTXjDx34z&#10;/wCCZP7PvwY8NxeFbLxppl/Fqcni6CZX8pLl3t5ERbhQVTHmyxgsrBxGTjjhaNu2w9Ulfc+S/wBm&#10;r45fsy+E/h3a+Gvix8F7zxBrJkl+1eJLGfzpJ1aRmQhGliMW1SqYRudm7qSK+uW+B/7P2qfsK/Fv&#10;X/hnN/wlfh1I7/XNOj1Qs1xod8tosZjAYB1ICKRvycMDlgQT8kftKftM/Ar41eA5rDwd8A7fwb44&#10;upYmi1ixmjgS3bzFaQCKBVE5dQyYdR9/d1Ar6g/YZ/ZP+IOl/scfG6y1uwutH1Dx/pTwaLpF8PKk&#10;BS2mVJXQ8p5ryqvzYO1AcYIy472B9zwD/glP8HfBfxm+L3i/TfG/hyx8S2FroX2iC3vkLLHJ9oiX&#10;cMHrgkfjX7J+Afh74b+Fvhm38O+E9HttC0S3Z3isbRSsaM7FmIGe7En8a/Cv9jL9piX9iX4xa/f+&#10;JPCd9f8A2qwfSr3Ty32a7tXEiODtcdQUwVOPvZzxg/pwn/BQvTtN/ZM0r456v4QulsdT1mXS4tHs&#10;rpXljUSzIjs7AAnEOTgdW4pwasTNNs/P3/grf/yeBe/9gWx/9Bev2a+GH/JNfCX/AGCLT/0SlfgX&#10;+2h+0Rpv7UHxsn8b6VpN1otpJYW9oLW8dXkBjBBOV4wc1+nP7H3/AAUZ8NfHLxh4T+Fth4R1bTNR&#10;GmGP7fczxNF/o9vljgc87Dj60RkuZhJPlR9w0UUVsYhRRRQAUUUUAFFFFABU3h//AJBp/wCu8/8A&#10;6Neoam8P/wDINP8A13n/APRr1jU2RrT3NKvzs/4LZ/8AJv8A4G/7Gdf/AEknr9E6/Iz/AIKpftcf&#10;Cf4+fCvw34a8CeK/7d1vS/EJuLy1/s67t/KjWCaMndNEin5mAwCTz6VgdB+udFeS/A39q34WftJX&#10;Wr2/w58Uf8JFNpKRSXq/2fdWvlLIWCHM8SbslG+7nGOa8n1z9sjxHcftzWfwC8LeGNP1OxggiudY&#10;1medw9nGYfPlwo4OEaJRn+OQA0AfWVfnF4kYft2f8FELPQoz9t+Ffwd/f3pU7oLvUd4yp5wd0yKm&#10;DkFLWT+9X0n+3t+0cv7NH7Oeva7Z3Ah8T6mP7J0NQfmF1Kp/ej/rkgeT0yqg/erM/wCCd/7OLfs6&#10;/s56TbanbmLxd4hI1nWmkH7xJZFHlwN/1zj2qR03mQ96APD/APgtheTxfs6+DLZJCsE3imN5EH8R&#10;W0udufpuP+QK6TWP+Ca/irxdpp1DxD+0f49n8Y7MxXdjJ9m061cAbVitVcbEXA4R16Z4r03/AIKK&#10;fs56l+0p+zZqWi6Bbi68UaPdR6zpVvkKbiWNXR4gSQMtFJIADwWC5x1Hi3wt/wCCs/w48PfCezsv&#10;iVZ67ofxH0S1FjqWhrpjl7m5iUIxQnCx7iMlZCpUkjnAJAN//gnL+0B498Q+KPiT8FPijqja/wCK&#10;/AN00UOsTOXnuoVlaGQSOeZNrBCrt8xEnzHgV9zV8Gf8E2fhP4t1Lxp8VPj/AONtEl8M3vxAvnfS&#10;9JuIyksdq0zTM5BAOwkxqpIBYRFujKT950AFFFFABRRRQAUUUUAFUNa/484/+vm3/wDRyVfqhrX/&#10;AB5x/wDXzb/+jkoAv0UV8l/8FFv2vdW/ZS+GekDw3ZRSeJfE801lZajdfNBpwRVLzsmCXYb12rjG&#10;ck5xtYA4X/god+0PqHibyf2a/hXH/b/xI8ZbbLVFtTuXTLN8F1lYcIzpndn7kW9jjcpr6g/Zp+B9&#10;j+zn8EfC3w/sbj7YNJtz9ou8EfaLiR2kmkAPQF3bA7DA7V8Dfsi/tPfssfs16TqGr6r8QdQ8XfE7&#10;X2afXvFV1ol68szs24xRFo9wj3cknlyNzdFVfvP4DftN/D79pTQ9W1fwFq02p2Glzrb3ctxaS22x&#10;yu4DEigkY5yOKAPVK+PfjJ/wTZ8NfGT44eJvifN8QvF3hnWdcS3jki8PzxW6xpFbxQ7d5UswYQqx&#10;Gev4Vo/sU/ti+Jf2t/E3j2c+FrDSPBPh+4+y2WqQzSPNeyM7FBg8DEShm9DIlc5f/wDBUjwF8Pfi&#10;f4u8DfFDw5r/AIIvtF1a8s7XUPsb3FrfW0c7pFOoAEg8xFVhhGXnIbFAHhfjVPid/wAE0Pjd8PZ1&#10;+JOufET4ReLL77Deafr0rTSWpDIJNoYsFcLIJFaPbu2MrDABP6kV+WvxS+IE3/BTz9oj4beG/hzo&#10;2q/8Ks8F6h/aOu+JL63aCGUlo2ZVB6NsTZGpw5MrEqFUmvtL9tr9oiH9mX9nnxF4rilRdfnT+ztE&#10;ibBL3soIRsHqIwHlI7iMjvQB8tfFNh+3T/wUC0T4eQn7b8LvhTm/1wqd0F3ehl3RN2bLiOHaeQqX&#10;BFfo7Xyh/wAE2f2d5vgT+zzZ6jrUT/8ACaeMXXXNXluMmZQ4zBC5POVRtxB5DyyV9X0AFFFFABRR&#10;RQAUUUUAFFFFAFDUv+PzS/8Ar5b/ANEyVfqhqX/H5pf/AF8t/wCiZKv0Afk98aPjZcat+25rWtfF&#10;n4e+NfGfg7wDfSWnhLw9oOkebYGVWAa7mZyokYlFcAAgnaCdqYbhP22P2yrD42/FT4Ca5b/D3xl4&#10;bTwjrUt7Ja61YrFNfhp7J9luAx3sPIIwccunrX7OV+dn/BUf/k4D9kb/ALGe4/8ASvS6APtL4E/G&#10;CD47fDXT/GNtoGr+GYrySaMabrkIhuo/LkZMsoJwDtyOehFeg15f+038ao/2efgV4t+ID20V7Lo9&#10;srW9rM5VZ5nkWKJCRyAXdc47Zrzf4a/tMeO/Fv7HN38Z9Q8BRPrj202pad4Z0t5ZHurVHCrztZtz&#10;hXcEKcKVOOtAGl+1h8Cvit8aIdKj+G/xduvhjDb288V7BbQuTes5QofMRlaPbtYZXJ+avBv+Cevi&#10;bS/g78WfHf7P/iTwTp/hj4nWQGpXevadczXSeIYwAwlaSZmcHZOrqucYeT5UYMD0Wg/8FevgRe6H&#10;Jc60fEXhvWIQVm0W70tpJhIuQUVoyU6jHzFfcCuB/Yv0DxR+0x+2T4x/ae1Pw/eeGPBclmdO8Ow3&#10;yBJboeVHCrj+8oiRmZhld8m1WIU4AP0J8SeJNK8H6BqGua5qFvpWkafC1xdXt1IEihjUZZmY9ABX&#10;50/CGx1j/goV+2PZfGi6srjTfg78OrgQ+GxcIUbUbqN96SAHv5myV/7oSJOTkjzX9q79rzw78f8A&#10;9oXWfhV8Q/FN58OPgx4P1aa01S20+3mub7xDc20xjZSYkIjj3ISoboMMQzbQn074R/4KYfsp+AfD&#10;Om+HfDuvz6Pommwrb2lja6DdrHEg6ADy/wASTySSTkmgD7VoqGzuo76zguYTuimRZEJGMqRkfoam&#10;oAKKKKACiiigAooooAKoQ/8AIcvP+vaH/wBClq/VCH/kOXn/AF7Q/wDoUtAF+vxx/wCCcv7N/ir9&#10;pb4a+Nr2f4ueI/BPhqTXWW/03wyFt7jUbowo5klnB+4A4AjKkZJPHf8AY6vy4+FPxCX/AIJf/tBf&#10;EPwZ8QdI1CD4T+Lr7+0/D/iGytTNFDgthCF5OEYI6jLAxKQu180ARfEy1+In/BMX4veAtatfiZrv&#10;jz4S+Jb77Hqel+I5zK1sFK+YRliofY7OsiBMlCrAjr23/BQjRdA/aS/aC8AfBTwlowb4twquoS+M&#10;UuGhXQbEZlKuFGZSQu9Vyu0sm05kNcR8dPiFD/wVB+NXw78AfDPSNRuvhx4bvjqPiHxTe2jQwhW2&#10;hlXdyD5YZVVsM7SdAqFq6T9pKTX/ANjn9v8Aj/aFvfDuoa98NfE+nR6drF5p0PmtYEQRQEHsjDyI&#10;ZBuIDguoOc4APPP2pPhl+0N8GfC/h6H4v67c/HX4CaFqMd3qMWnXAsryZFIWJb2Qo0pUMQfvyDLY&#10;LqdpX6/+Ovw30P8Aby/Yls7X4eXFvZW2o2ttqfh4XCeVFBLASv2eQLkJgCSE4yFPIyBz41+1R/wU&#10;E+HPx0+C+s/DP4PLqnxE8b+MrcaXb6daaRcR/Zlkx5jv5sa5KrnGzIBIOQATX1Z+xz8GtR/Z/wD2&#10;afAvgPV5Ul1bS7WSS88tg6pPPPJcSRhhwQjTFQe+3NAHyJ8WrH9pj9qz4Q6B8ENU+Dh8BeZLZxeI&#10;/F9/qsE1kYrcqd8UaHLbnRX2qzHjb0JYbMlrpnx1/aw07S43a4+C37OWmK1xL9+K81eKIBV64Ywi&#10;EZHZoHB4kr6U/bP/AGgP+GdfgTrGuWGZ/FepEaR4ds0TfJPqEwKx7V/i2DdIR32Y6kVh/s4/sr/8&#10;Kj/ZLufhxeTK3ibxFp13Lr+oFy5lv7uIrIxfGWCAqgbqRGD1NAHzn8H779pP9sn4c+I/jDoXxgk+&#10;HMD3d1H4Z8JWGkRT2zpDwqzSNy25wULFX5BbGMIPpf8AYS/aSvP2pP2etL8W6tDbw+IbW5l0rVVt&#10;RiNriIK28L/Dvjkjcr2LEDjFfJn7HH7Y/gb9kf8AZx1z4a/FC4ufDHxC8G39+g0G4sZ3lvS7mWPy&#10;2VShDO5XJYDADZ2kNXuf/BKf4Q658I/2UbVfEFlcabf+ItWuNdWzul2SRRPHDDFlcZG5IFcA84cf&#10;SgD7FooooAKKKKACiiigAooooAKKKKACiiigAooooAKKKKACqE3/ACHLP/r2m/8AQoqv1Qm/5Dln&#10;/wBe03/oUVAF+vir9hFlX4z/ABxW/wAHWv7QUk85x9pufO6/7Xl9ea+1a+Kfi94P8Y/sz/tAXnxf&#10;8HaLN4g8KayCdc0+2BLRlyDLuAyQCyiRZMEBiQeDz42YXp1KOJteMG7+jVr/ACPn805qVWhi7XjT&#10;bvbWyatf5Htnx5+KHxO8Ba1plt4E+H3/AAmNnPbtJc3GXHkyBsBeD3HNeUeD/wBsLxf4s0H4s22t&#10;eGbXw3rPhPRLi5SOF3aRLkZQK4Y4+VsE/Suosf8AgoZ8I7rTUuJ7rVrO4ZQWs5NPZnU45GVJU/n2&#10;ry79nPwjc/Gbx98dNZbSNS03wr4zs7q3sr7ULUxg+dIxBHUFlDBvlJxiuCtiXVrxWFrc3NfRWstH&#10;bpfc8zEYuVbEwWCxHNz391Wsvddul1r3Z6B+wb8K9AX4MWnjO/0621TxD4gubmabULyISzKiTPEE&#10;DMDgExsxx1Lc5wMcj+0N4f074F/tTfCTxh4YtIdHXxBdmx1K1sUEaTKJYklbYMLlkuB7EoCeck0f&#10;2ff2irT9l3Q7z4W/FXT9S0W80i6mexvIrdpoZYXcsQMckFyzKygghuxHLxrtz+2l+0h4P1bQtLvY&#10;Ph34LlFzJqF9FsE8odZGUDJGXMcS7c52qScdK5vaUZYOlQpfxU46dU01dv8AHU4/aYeeAo4Whb26&#10;cdPtKSa5m+q63ZybfGbw8v7XXxA8R+OvDOt+MF0O4k0jR7PTbFLuOz8mVozIyO6gE7GIPPMjHAOM&#10;XP2pvjp4U+O3gL7LpPgDxjZeLLS4in0/U7zRo49mGw6GRJWcKVLHABG5V6dR0/iS/wBV/Y7/AGlP&#10;FHjS90W81b4d+MWM1zeWMe5rWZ33nPIAYOX4JG5X4OQRXd67/wAFC/hvBZKvh601rxNq83y2+nW9&#10;mYiznorM3T/gIY+xrNcvs6tHEVlBtu6cdXd6NO+vlYyXKqVbD4quoNyldOOru9Gne702tseS+JpL&#10;z9ov9oT4M+C/FjTDSYPDVpq2o2chKma4e1M8u4ccsVRDnBA3etfSnx4+FHgq3+BPjjyvCOhwmw0C&#10;+ntGj0+JWgkjt3ZGQhcqQQCCPSvBP2gLrxD8Lvi38Nfj8NBuJbGfTIYNcsY1Ia1keJldGyPlyku1&#10;d38UWCRkVr/Fb9trw78Svhj4q8P+BfDmu69qF9ot2l3JLbiGGwt2gcSzSMGb7i7jjoSMZrenVoUV&#10;XhiH772utWrK1jqp1sNh1ioYp/vJPS61ceVctv60PU/2Gf8Ak1nwT/2/f+l1xXtOvasug6HqOpOh&#10;lSztpLhkBwWCKWI/SvFv2Gf+TWfBP/b9/wCl1xXt2qadDrGl3lhcAm3uoXgk29drKVOPwNe/gr/U&#10;6Vv5V+R9Nl1/qFG2/JH/ANJR8ffsGeBdP8f6X4r+KXii2t9b8Uarq80Cz3cYk8hQqOxQNkKWaTHH&#10;RUUA4JFO/a08KaLoP7Qn7PN7pmk2OnXd94jUXU1rbpE8+y6stm8qBuxvbGf7xrh/gD8cI/2ONQ8T&#10;fDT4kaZqNvbpfveWWoWsG9ZAVVCwBIyjBFYMueSQQKg+LHx7tfjz8dvgTfaPoGqad4dsfE0cVpqe&#10;pRiP7dI11Z+aEUEjCbU/iJ+cZA6V8x7bDrARo/8ALy6uut+ZXv8A5nx31jCrLI4dte1vG6683Ort&#10;/wCfyL/x/wDiZo8n7aEVr400TVfFHhjwlZR/ZtF0y1W58y4khSXzHjZ1DLmVc5PPloCCM51/jv8A&#10;tIeA/jF8LdX8ND4b+M4782pGl3FxoUIW1nUZjIZZiyLkBTtH3SeD0rb/AGgdL1/4B/tIWPxt0vRr&#10;jXvDV7arZ65FarmSACMRlj6DakbBjxlCCRkV1V9/wUQ+FEGli4tDrV/esPk0+Ow2ylj0UszBevox&#10;/Gtm1GdenXqqHM3o1e6e1nfXT7jeTUKmJpYmuqfNJ6Sje8XtZ3100stj52+Puparqv7Enwel1pLh&#10;NRj1Ca2dbpWEgWLz4o8g8/cRetfcej/s9/DfQvC7eH7XwXo50x4/LkWa1WSSUYxlpGBct/tE5HbF&#10;fJ37bXjHUPiN+zj8OvEF/os2hXuo6vJJ/ZkwbzIl2zKgOQCSVCnOBnPHFep6j/wUN+Gdloc062uu&#10;NraKQNFlsjHMJemxnJ2rzwTkkeh6VeHqYWhiKnt5L4YWb66a/fpoa4WrgsNiqv1ma+CnZyWrXK77&#10;99Lo83/ZSkm8Ip+0V8PY5nn0jRHu/su9j8rL9ohY49WWOP8A75rqf2F7rQrT9k/xHJ4nltofDx1G&#10;9TUGvGxEYGhiV1b2IJGO+cVL+zT8L9f8P/Cn4pePfFlo1j4g8aQ3V8baRSHjhKSuCwPKl2lY7Tzg&#10;LmvHvh34Q1rxp/wT38U2WhRS3V1B4ga7ltYQWeeKMQM6gDqRw+P9j1xWFFzw6pS5btQqNLyvdL7j&#10;lw7qYWNGfJdqFVqL7XTS+49cb9q74TfZ59G8FfCrU/FmnQgxsuleH4ltWA4A243Y6feQdRXP/wDB&#10;P++834j/ABj0uLS5tE0iS6WZNCvEIay/fTqIWUjhlUhGGP4RnpV/4Q/tyfD3wn8LfD3h218Na0PE&#10;NjZxWf8AY+mWSN9ouFQKWVgwzvYZJI3cngnrzP7JfxA/4Rv4iftC+M/EenTaW9q0upX2mr88kD/a&#10;Lh3hHTLBsrnjkdqcK8Z4ihN1VLe9lZL3X1/RlU8TCpi8LUdZS3ulGyiuV6X/AEZ7T+1p8TtP+Fnh&#10;W18P+GtHs7rx74lb7HpdvBbRmSHcdpmxjrk7V/2jnoprmbn4ey/sg/sd+Lb2wlz4yurWJtR1KM5Y&#10;XE0iQjY3pF5x2n1BbvivFPgn+0N4Evvi/r3xX+Keqzf8JHI5g0bTYbSWeLT4cYyCFxkKdox6ux5b&#10;NfSusfErwP8AtkfDjxp4E8I6pNNqElgJg11aSRIjrIrRElh08xFzjnFdFOtSxjqVozXO01BXV1pv&#10;6v8ABHTSxFHHuriITXtHGUacbq60etv5n+CPFf2a/wBon4ffBv4Z6ZYR/D3xhea3cRGXUtWs9Hil&#10;F3IxycSGYFowMADAGBnGSSX/AAh8YWevfttadrngrwvrvhjw3r2nzW+qW2oaeLRPOWCSTdtRmTBa&#10;KI5yCWLcc5O18C/2ttO+CHhG0+HXxW0jVPDet6Cptop/spkjmhBOzIHOQOAQCrAAg16t8N/2vtG+&#10;MnxOsPDHg7QNVvdKKyyX2uXUBjhgCxsyKAM/eYKMuV9ADmssO6VSNGEqyvFr3eWzv23v6sxwro1I&#10;YenLEJOLjaPLaSa3T1v5N28zw79jz4W+FvH3xq+MWq+ItGttZudH1cCyS8TzIozLPdb2MZ+Vj+6X&#10;BIOOcVvftgeDtJ8B/GX4J+JfDlha6JqU+srbTtYwLEJVSaAoWCgAkB3U5HIbB4FXP2Df+SofHz/s&#10;MQf+j76r37dn/I6fA7/sYT/6MtqUacFlXOlrzXv1+MUaVNZJ7RRXNzXv1v7S2/ofXVFFFfYn34UU&#10;UUAFFFFABRRRQAUUUUAFFFFABRRRQAUUUUAFFFFABRRRQAUUUUAFFFFABRRRQAUUUUAFFFFABRRR&#10;QAUUUUAFFFFABRRRQAUUUUAFFFFABRRRQAUUUUAFFFFABRRRQAUUUUAFFFFABRRRQAUUUUAFFFFA&#10;BRRRQAUUUUAFFFFABRRRQAUUUUAUNN/4/NU/6+V/9Ex1fqhpv/H5qn/Xyv8A6Jjq/QB8Df8AD1z/&#10;AKoD8RP/AAF/+xr7S+GPjb/hZPw78O+Kv7MutF/tixivf7Ovhie23qG8tx2YZwa6evlv/goP+1tq&#10;X7JnwlsdR0HTY77xFr1y+nWFxcnMFkwjLGZ16uV4wvQnrwMEA4L/AIKHftK3i6fH+z58MYW8Q/FL&#10;xwn9nXNtZncdNs5VxIZCPuvIhPXhY97sVG3d698Jf2R9K+Hv7H7/AARuLwzrqGj3dlqeoxj79zdK&#10;/myoD2Vnwo9EXPOa+Mv2Rf2nP2Yf2e7fU/FHif4iah4z+LXiJmm1zxRc6JeuxLHcYYS0WVjzjJ4L&#10;kAnACqv3v8Af2o/h3+05Z6zdfD7Vp9Wg0iSKK8aeylttjSBigAkUZyEbpQB8ZeEbX9p74N/s56l+&#10;zxY/BhvEOoLBe6RpXjiz1mBLEWtw8h85kfGGQSPtDFT93K5BDZHib4P6hb+Ffgl+xLpGpC7upB/w&#10;kvxDv7FyUt7MTmdogfRpHwuQDlICR89fot8TviLovwj+H2v+MvENx9l0bRbR7u4f+IhRwijuzNhQ&#10;O5YCvmf/AIJ5/DjWb/QfFXx38bQhfG/xSu/7TSNsk2elj/j1gUn+Erhh6oIs8rQB53oPib4p/tX/&#10;AB6+JXgT4a/EV/g58MfhdLFoNv8A2PpcdxNeXC+ZFjcxX5Fa3kwFYAJ5fBLbq9M/Yd+P3jfxn4q+&#10;KXwm+J2oW+t+NPh7qQthrkMC2/8AadqzOqSNGoADDYDkAZWVM5IJPh3wL+K3hj9hf9qb9oPwx8Wb&#10;6TwtpXivVh4i8P6vNaTyw3cDSTybQ0aNlgsyr0xujkXrgV23/BPOwvPiX8dvj98dIbG6s/CHizU0&#10;s9AmuYmiN7DG77pgrDOMCLnpuZx1U4APvKiiigAooooAKKKKACiiigAqhoP/ACA9O/69o/8A0EVf&#10;qhoP/ID07/r2j/8AQRQBfr87P+C2f/Jv/gb/ALGdf/SSev0Tr8jP+CqX7XHwn+Pnwr8N+GvAniv+&#10;3db0vxCbi8tf7Ou7fyo1gmjJ3TRIp+ZgMAk8+lAH6515V+1j/wAms/GT/sTNZ/8ASGaovgb+1b8L&#10;P2krrV7f4c+KP+Eim0lIpL1f7PurXylkLBDmeJN2SjfdzjHNeS/tyftbfCf4e/DP4nfDHX/Ff2Dx&#10;xqvhK/t7PS/7Ou5PNe4tJUgHmpEY13MQMlgB3xQBV/4JQ/8AJkfg7/r81H/0slr3345/Azwr+0R4&#10;Bm8G+Mobm40SaeK5eO0nML74zlfmHOM18Uf8EuP2rPhZoPwN8C/CW+8UeR8Qbm/vI4tH/s+6bc0l&#10;xLIg84RGIZQ55fjoea+o/wBtD9onUP2XPgbeeO9M0e21y6gvbe1FndytGhEjFScrzkUAQ/Flbr9l&#10;D9kDW4Phhpk97d+F9JFtotpMrXUgZpFRWIAJkKeYWxjnbg8V8L/slftVeGv2cfD2qX+r/CL4p+K/&#10;iT4kna+8R+KJtGUyXUzEsY0JfIiViT2LEliBwq/o7+zr8Urr42fBDwb46vbGHTbrXbBbyS0gcukR&#10;JI2gnkjivRqAPx5/Yb/aqsvB/wC1l8ZtSk8EeKb9fiH4nXyYbSzVn0nzr+4YfbBu/d7fPAbGcbH9&#10;K/X+9vbfTbOe7u54rW0t42lmnmcIkaKMszMeAAASSemK/PP/AIJ1f8nnftgf9jPP/wCnG+rhv2+v&#10;2v4PGvxu1D4A6t4mn+GXw3014x4o162t5bq91RWjjk+zQpErbEIkA+bhsEtwNjgGvrV3ef8ABTX9&#10;rbRY9FimX4D/AAyvPNn1UqVTVrrcrMqZ6+ZsRQOqxhmJBkVa/TWvhb4W/wDBQ39kb4M+BdL8IeEN&#10;dutI0LTo/Lhgj0O8JY9Wd28vLuxyWY8kmvtHwb4s03x54R0PxNo0zXGj61YwalZTMjIZIJo1kjYq&#10;wBUlWBwRkUAbFFFFABRRRQAVQ17/AJAeo/8AXtJ/6Cav1Q17/kB6j/17Sf8AoJoAv0UV8l/8FFv2&#10;vdW/ZS+GekDw3ZRSeJfE801lZajdfNBpwRVLzsmCXYb12rjGck5xtYA4X/god+0PqHibyf2a/hXH&#10;/b/xI8ZbbLVFtTuXTLN8F1lYcIzpndn7kW9jjcpr6g/Zp+B9j+zn8EfC3w/sbj7YNJtz9ou8EfaL&#10;iR2kmkAPQF3bA7DA7V8Dfsi/tPfssfs16TqGr6r8QdQ8XfE7X2afXvFV1ol68szs24xRFo9wj3ck&#10;nlyNzdFVfvT4B/tMeAP2mNH1TVPh/qs+q2WmXC21zJNZy25WRl3AASKCeO4oA+U/+C1f/JrPhb/s&#10;c7X/ANIb6vuvwr/yLGj/APXnD/6AK/LX/gqx+1t8J/jV8GdN8EeDPFf9s+J9I8Wx3F7Y/wBnXcHl&#10;JFbXcMh8yWJUbEkiLhWJOcjIBNfeH7OP7Vnws/aCtW0bwD4o/t7UtHsIJL6H+z7q28lSAgO6aJA3&#10;zAj5SaAPBf8AgpleT/EzVvgv8BNOneOfx14kjuNRMJ+aOxgIDlh6ZkaQe9ua7j/gp3Zw6f8AsEfE&#10;a1tolht4E0qKKNBhUVdTtAAPYAVwPwfI+P3/AAU2+Jvjcstzofwv0mPwxpzqCwF3JvWUg9AQ321T&#10;j+8v4/Uv7SHwn/4Xn8CfG/gRZEhuNa02SC2lk+6lwMPCzewkVCfYGgDnf2KAq/sj/CHYAB/wjNj9&#10;318pc/rXyfZ/av8Ah9TfeRnyv+EdH2jGP9X/AGcmP/H9nSsn9k3/AIKBeE/2afhDB8JfjbYa34R8&#10;aeCzLYiBtOeX7VDvZ4guzowDbQThGAVgx3HHT/sF+Gde+PH7TvxO/ah1zQrvQNC1yAaZ4btr4Yea&#10;HESecPULFbxruGVJlcAnbmgD0j4yf8E2fDXxk+OHib4nzfELxd4Z1nXEt45IvD88VusaRW8UO3eV&#10;LMGEKsRnr+FfPPjVPid/wTQ+N3w9nX4k658RPhF4svvsN5p+vStNJakMgk2hiwVwsgkVo9u7YysM&#10;AE+6X/8AwVI8BfD34n+LvA3xQ8Oa/wCCL7RdWvLO11D7G9xa31tHO6RTqABIPMRVYYRl5yGxXhPx&#10;S+IE3/BTz9oj4beG/hzo2q/8Ks8F6h/aOu+JL63aCGUlo2ZVB6NsTZGpw5MrEqFUmgD7k/bG+LX/&#10;AApH9mX4g+LYphBf22mPbWDZ5F1ORDCQO+HkVsDsprnP+CfvwmPwc/ZJ8AaRNGY9R1Cz/tm9DLtb&#10;zbo+cFYeqI0af8Arx3/goxI3xe+KHwG/Z/tZcp4o18axrEaMd62NuCDkDqChuWGeMwj0r7pjjSGN&#10;Y41VEUBVVRgADoAKAOc+I/xG8O/CXwVqvizxXqkOj6DpkJmuLqY/gFUdWdjhVUckkAcmvg39j3wh&#10;4k/a8/aj1T9qjxbp02i+FtOWTTPBmmXAw7xhHi8z3VVklJPIMsrbT+7xXgnxI/bA8CftZfHZ4vjT&#10;4mu/Bfwc8K3pNh4OsbW4uJ9ZmRmXzbmSFSq9ORnKqxVOS0lfa3hH/gpl+zVJNo3hrQPEdxao7Q6f&#10;YWNvoV1FEmSEjjUeWFVRwB0AFAHlWjqh/wCC0GuFgpI8LqVz6/Yoen4Zr6U/b2/5M5+LP/YEl/8A&#10;Qlr5t/bg0fXf2cP2tfh3+07peiXmu+FLS1/snxNDYxh3t0KyR+afQNHN8pOF3wqCw3iuW/a6/bu8&#10;M/tXfCr/AIU38DtO1rxf4t8YzW9vMosXtxaQrKkjBi45JKhS33FUuxcYGQD6Y/4Jl/av+GG/hh9s&#10;z5vk323dj/V/2hc+X0/2NtZn7fP7Wq/A/wAFr4G8HCTWfi54uj+waNpViplntllyn2lkHOckiMfx&#10;P2IVsM+LPxF/4d0/sReGY7DTY/EOraNa2mh26s3l273rozSTv38vesj7RycgZGSw+Sf2S/2mv2fP&#10;hz4k1H4sfFj4iXnjL4069mS41CTRLt4dKRlwYLf91gED5SygAKNiALksAfTvwb+Dmv8A7BP7CPid&#10;9JtE1r4jLZza3dQRo06G/dERIlVcl1jVUGBwxVjxur5j/ZL/AGptC/Z9sdb8Q+JfhP8AFLxl8VfF&#10;EzXXiDxRLoqZkLEN5EOXBWJSM9BuODgAIq/oB8A/2xPhd+0zq2q6b8P9buNVu9LgS4ulmsJrYIjN&#10;tUgyKM8jtXtdAH46/sk/tb2PhP8AbM+MHid/Aniy+j8caksUVja2atcab5l0Tm6Xd8gG7nGehr9i&#10;q/PD9hv/AJSD/tV/9fr/APpW9fofQAUUUUAFFFFABRRRQAUUUUAFFFFABRRRQAVQh/5Dl5/17Q/+&#10;hS1fqhD/AMhy8/69of8A0KWgC/RRRQAUUUUAFFFFABRRRQAUUUUAFFFFABRRRQAUUUUAFFFFABRR&#10;RQAUUUUAFFFFABRRRQAUUUUAY+q/8hey/wCuE3/oUVFR65cw2uqWLzSpCphmAaRgozuj45qv/bFh&#10;/wA/1t/39X/Guinsc1S/MU9Y8G6B4huludV0PTdTuFQRrNeWkcrhQSQoLAnGSTj3NaVnZ2+nWsVr&#10;aQR2ttCoSOGFAiIo6AAcAVD/AGxYf8/1t/39X/Gj+2LD/n+tv+/q/wCNaXRGpcqvf6fa6payWt7b&#10;Q3ltIMPDcRh0YehUjBqP+2LD/n+tv+/q/wCNH9sWH/P9bf8Af1f8aLoLMh0fw3pHh1JE0rS7LTEk&#10;OXWzt0hDH1O0DNaEkazRsjqrow2srDIIPUEVV/tiw/5/rb/v6v8AjR/bFh/z/W3/AH9X/Gi6CzKN&#10;h4J8PaVfG9stB0yzvDkm4t7ONJOTk/MFz1raqn/bFh/z/W3/AH9X/Gj+2LD/AJ/rb/v6v+NF0FmU&#10;9X8H6D4gnWbVNE03UplGBJeWkcrAegLA1Pf+HNJ1XT0sL3S7O8sUYMtrcW6PEpGcEKRgHk/nUv8A&#10;bFh/z/W3/f1f8aP7YsP+f62/7+r/AI0XQamL/wAKw8G/9Clof/gth/8AiataX4H8N6HeJd6d4f0u&#10;wu0BCz2tlHG4BGDhlUHkVof2xYf8/wBbf9/V/wAaP7YsP+f62/7+r/jRoGpcoqn/AGxYf8/1t/39&#10;X/Gj+2LD/n+tv+/q/wCNO6CzLlFU/wC2LD/n+tv+/q/40f2xYf8AP9bf9/V/xougsy5RVP8Atiw/&#10;5/rb/v6v+NH9sWH/AD/W3/f1f8aLoLMuUVT/ALYsP+f62/7+r/jR/bFh/wA/1t/39X/Gi6CzLlTe&#10;H/8AkGn/AK7z/wDo16zf7YsP+f62/wC/q/41NoetafDp+17+2RvOmOGmUHBlYg9fQ1jU2RrT3N6u&#10;Zb4YeDZGLN4S0NmY5LHTYSSf++a1/wC3tM/6CNp/3/X/ABo/t7TP+gjaf9/1/wAawNyHRfCeieG3&#10;lfSNG0/S2lAEjWVqkJcDoDtAzjJ/Ovk39hr4FeJtH+J/xm+Mvj/Q7nQ/FPjHXJ4NOsr4L51vpgcS&#10;J0yQGJjXBPS3U4r64/t7TP8AoI2n/f8AX/Gj+3tM/wCgjaf9/wBf8aAG6x4b0nxD5H9q6XZan5DF&#10;ovtlukvlk4yV3A4PA6elaNUP7e0z/oI2n/f9f8aP7e0z/oI2n/f9f8aAL9Zd34V0W/1SLUrnR7C4&#10;1GLHl3k1sjTJjphyMj86l/t7TP8AoI2n/f8AX/Gj+3tM/wCgjaf9/wBf8aAL9FUP7e0z/oI2n/f9&#10;f8aP7e0z/oI2n/f9f8aAL9FUP7e0z/oI2n/f9f8AGj+3tM/6CNp/3/X/ABoAv0VQ/t7TP+gjaf8A&#10;f9f8aP7e0z/oI2n/AH/X/GgC/RVD+3tM/wCgjaf9/wBf8aP7e0z/AKCNp/3/AF/xoAv1Q1r/AI84&#10;/wDr5t//AEclH9vaZ/0EbT/v+v8AjVLVtb06S1jCX9q5+0QNhZlPAlQk9ewBoA3KzNa8M6P4kWJd&#10;X0mx1VYSTGt7bJMEJ643A4zgdPSpP7e0z/oI2n/f9f8AGj+3tM/6CNp/3/X/ABoAxv8AhVvgz/oU&#10;dB/8FkP/AMTXEftBaHf+Ff2efiHb/DfwvHJ4lvtJmtbGx0a2SKSSeVfJWQBQASm/fk9lNeof29pn&#10;/QRtP+/6/wCNH9vaZ/0EbT/v+v8AjQB4p+w78A/+Gcf2bPCvhW6t/s+vTRf2nrIOC322YBpFYjgm&#10;MBIs+kQ5Ne1ax4f0vxFAsOq6bZ6nCpysd5Akqg+oDA0v9vaZ/wBBG0/7/r/jR/b2mf8AQRtP+/6/&#10;40ATafptppFnHaWNrDZWsYwkFvGI0X6KBgVW1rw3pPiSOOPVtLstUjjO5EvbdJgpPcBgcGn/ANva&#10;Z/0EbT/v+v8AjR/b2mf9BG0/7/r/AI0AX6Kof29pn/QRtP8Av+v+NH9vaZ/0EbT/AL/r/jQBfoqh&#10;/b2mf9BG0/7/AK/40f29pn/QRtP+/wCv+NAF+iqH9vaZ/wBBG0/7/r/jR/b2mf8AQRtP+/6/40AX&#10;6Kof29pn/QRtP+/6/wCNH9vaZ/0EbT/v+v8AjQBfoqh/b2mf9BG0/wC/6/40f29pn/QRtP8Av+v+&#10;NABqX/H5pf8A18t/6Jkq/WHf63pz3Wmlb+1YJcFmImXgeVIMnn1I/Orv9vaZ/wBBG0/7/r/jQBfr&#10;P1Tw7pWtz2s2o6ZZ381o2+3kurdJGhYkElCwO05VenoPSl/t7TP+gjaf9/1/xo/t7TP+gjaf9/1/&#10;xoA+V/8Agon8KfGnx98IfD34a+FtLvJ9J1rxNBN4g1W32+XYWMQwzOWPrKHAwSTD0r6m8O6BYeFP&#10;D+maJpVulnpmm2sVna28YwsUMaBEQewVQPwp39vaZ/0EbT/v+v8AjR/b2mf9BG0/7/r/AI0AVtR8&#10;H6BrF8l7f6Hpt9eIQVuLi0jkkUjGMMQTxgflWuqhVAAwBwAKo/29pn/QRtP+/wCv+NH9vaZ/0EbT&#10;/v8Ar/jQBl3Xw38JX11Nc3PhbRbi4mdpJZpdPhZ3YnJZiVySSckmov8AhVvgz/oUdB/8FkP/AMTW&#10;z/b2mf8AQRtP+/6/40f29pn/AEEbT/v+v+NAF1EWNFRFCqowFUYAHpTqof29pn/QRtP+/wCv+NH9&#10;vaZ/0EbT/v8Ar/jQBfoqh/b2mf8AQRtP+/6/40f29pn/AEEbT/v+v+NAF+iqH9vaZ/0EbT/v+v8A&#10;jR/b2mf9BG0/7/r/AI0AX6Kof29pn/QRtP8Av+v+NH9vaZ/0EbT/AL/r/jQBfqhD/wAhy8/69of/&#10;AEKWj+3tM/6CNp/3/X/GqUOt6cNZunN/ahGt4VDecuCQ0mRnPuPzFAG5VXUtLstas3tNQs7e+tX+&#10;9BcxLIjfVWBBqL+3tM/6CNp/3/X/ABo/t7TP+gjaf9/1/wAaAJdN0uy0WzS00+zt7G1T7sFtEsaL&#10;9FUACrEkaTRtHIqujAqysMgg9QRVL+3tM/6CNp/3/X/Gj+3tM/6CNp/3/X/GgCHR/CuieHZJZNK0&#10;ew0x5eJGs7VIi/1KgZrVqh/b2mf9BG0/7/r/AI0f29pn/QRtP+/6/wCNAC6loem6xJayX+n2t9Ja&#10;yebbvcwrIYX4+ZCQdp4HI9KvVQ/t7TP+gjaf9/1/xo/t7TP+gjaf9/1/xoAjv/DGj6rfQXt7pNje&#10;XsH+quLi2R5I/wDdYjI/CtOqH9vaZ/0EbT/v+v8AjR/b2mf9BG0/7/r/AI0AX6Kof29pn/QRtP8A&#10;v+v+NH9vaZ/0EbT/AL/r/jQBfoqh/b2mf9BG0/7/AK/40f29pn/QRtP+/wCv+NAF+iqH9vaZ/wBB&#10;G0/7/r/jR/b2mf8AQRtP+/6/40AX6Kof29pn/QRtP+/6/wCNH9vaZ/0EbT/v+v8AjQBfoqh/b2mf&#10;9BG0/wC/6/40f29pn/QRtP8Av+v+NAF+iqH9vaZ/0EbT/v8Ar/jR/b2mf9BG0/7/AK/40AX6Kof2&#10;9pn/AEEbT/v+v+NH9vaZ/wBBG0/7/r/jQBfoqh/b2mf9BG0/7/r/AI0f29pn/QRtP+/6/wCNAF+q&#10;E3/Ics/+vab/ANCio/t7TP8AoI2n/f8AX/GqU2t6cdZtXF/alFt5lLecuAS0eBnPsfyNAG5RVD+3&#10;tM/6CNp/3/X/ABo/t7TP+gjaf9/1/wAaAK8ng/QZtQN9JomnPelt5uWtIzIW9d2M5rXqh/b2mf8A&#10;QRtP+/6/40f29pn/AEEbT/v+v+NJRS2RKio7IXVdC03XY0j1LT7XUY0OVS6gWUKfUBgcVYtbSCxt&#10;0gtoY7eCMYSKJAqqPQAcCq39vaZ/0EbT/v8Ar/jR/b2mf9BG0/7/AK/40WV7j5Ve9tS7JGk0bRyK&#10;rowKsrDIIPUEVm6b4X0bRbh59P0ixsJ3GGltrZI2Ye5UAmpf7e0z/oI2n/f9f8aP7e0z/oI2n/f9&#10;f8aLJu7QnFN3aLskaTRtHIqujAqysMgg9QRWfZ+GdH02zuLO00qxtbS4BWa3htkSOUEYIZQMEYJH&#10;PrT/AO3tM/6CNp/3/X/Gj+3tM/6CNp/3/X/GiyerG4p6tE2n6daaTZx2ljaw2drHnZBbxiNFySTh&#10;QMDJJP41Zqh/b2mf9BG0/wC/6/40f29pn/QRtP8Av+v+NPbRAtNEfMnxE/aml8M+MtY0Dxj8GdY1&#10;awsL2WPT9Sis/PiuYgxCyIskYHIHVWINYfhfS/Fn7UXx08HeM9S8HXfgnwH4NHnWMOpqUmupshl2&#10;KQONyR9BtAjxkkgV9b/29pn/AEEbT/v+v+NH9vaZ/wBBG0/7/r/jXlSwVSpL97UvG97WS21V32R4&#10;ssvqVZ/v63NC6drJbO6Te7SL9ZNr4T0Oxvvttto2n297nP2iK1jWTnr8wGan/t7TP+gjaf8Af9f8&#10;aP7e0z/oI2n/AH/X/GvUaT3R7Linuh2qaJp2txxpqNha36RtvRbqFZAreoDA4NRTeG9JuNUTUpdL&#10;spdRTBW8e3QzLjphyMjH1p/9vaZ/0EbT/v8Ar/jR/b2mf9BG0/7/AK/40uVPdA4xerRcliSeN45E&#10;WSNwVZGGQwPUEdxVbS9HsNDtjb6dY21hbli5itYljTcepwoAzwPypn9vaZ/0EbT/AL/r/jR/b2mf&#10;9BG0/wC/6/407K9x2V7jbfw5pNrqUmowaXZw6hISXuo7dFlYnrlwMnP1pi+F9GRr1l0ixU32ftZF&#10;sn+kZJJ8zj5skk8561L/AG9pn/QRtP8Av+v+NH9vaZ/0EbT/AL/r/jS5Y9ieSPYzf+Fd+FP+hY0b&#10;/wAF8X/xNXtJ8L6NoMjyaZpNjp0kg2u9pbJEWHoSoGRUn9vaZ/0EbT/v+v8AjR/b2mf9BG0/7/r/&#10;AI0lCK1SEqcIu6ihdU0PTdciWPUtPtdQjU5VLqFZQD6gMDU1jp9rpdqltZW0Npbp92GCMIi/QAYF&#10;Qf29pn/QRtP+/wCv+NH9vaZ/0EbT/v8Ar/jVWV72K5Ve9tRdO0PTdHluJbDT7WyluW3TvbwLGZSM&#10;kFiB8x5PX1NLqGiadq8lu99YWt69u2+FriFZDG3HKkjg8Dp6Cm/29pn/AEEbT/v+v+NH9vaZ/wBB&#10;G0/7/r/jS5Va1g5Y2tbQv0VQ/t7TP+gjaf8Af9f8aP7e0z/oI2n/AH/X/GqKL9FUP7e0z/oI2n/f&#10;9f8AGj+3tM/6CNp/3/X/ABoAv0VQ/t7TP+gjaf8Af9f8aP7e0z/oI2n/AH/X/GgC/RVD+3tM/wCg&#10;jaf9/wBf8aP7e0z/AKCNp/3/AF/xoAv0VQ/t7TP+gjaf9/1/xo/t7TP+gjaf9/1/xoAv0VQ/t7TP&#10;+gjaf9/1/wAaP7e0z/oI2n/f9f8AGgC/RVD+3tM/6CNp/wB/1/xo/t7TP+gjaf8Af9f8aAL9FUP7&#10;e0z/AKCNp/3/AF/xo/t7TP8AoI2n/f8AX/GgC/RVD+3tM/6CNp/3/X/Gj+3tM/6CNp/3/X/GgC/R&#10;VD+3tM/6CNp/3/X/ABo/t7TP+gjaf9/1/wAaAL9FUP7e0z/oI2n/AH/X/Gj+3tM/6CNp/wB/1/xo&#10;Av0VQ/t7TP8AoI2n/f8AX/Gj+3tM/wCgjaf9/wBf8aAL9FUP7e0z/oI2n/f9f8aP7e0z/oI2n/f9&#10;f8aAL9FUP7e0z/oI2n/f9f8AGj+3tM/6CNp/3/X/ABoAv0VQ/t7TP+gjaf8Af9f8aP7e0z/oI2n/&#10;AH/X/GgC/RVD+3tM/wCgjaf9/wBf8aP7e0z/AKCNp/3/AF/xoAv0VQ/t7TP+gjaf9/1/xo/t7TP+&#10;gjaf9/1/xoAv0VQ/t7TP+gjaf9/1/wAaP7e0z/oI2n/f9f8AGgC/RVD+3tM/6CNp/wB/1/xo/t7T&#10;P+gjaf8Af9f8aAL9FUP7e0z/AKCNp/3/AF/xo/t7TP8AoI2n/f8AX/GgC/RVD+3tM/6CNp/3/X/G&#10;j+3tM/6CNp/3/X/GgC/RVD+3tM/6CNp/3/X/ABo/t7TP+gjaf9/1/wAaAL9FUP7e0z/oI2n/AH/X&#10;/Gj+3tM/6CNp/wB/1/xoAv0VQ/t7TP8AoI2n/f8AX/Gj+3tM/wCgjaf9/wBf8aAL9FUP7e0z/oI2&#10;n/f9f8aP7e0z/oI2n/f9f8aAL9FUP7e0z/oI2n/f9f8AGj+3tM/6CNp/3/X/ABoAv0VQ/t7TP+gj&#10;af8Af9f8aP7e0z/oI2n/AH/X/GgC/RVD+3tM/wCgjaf9/wBf8aP7e0z/AKCNp/3/AF/xoAv0VQ/t&#10;7TP+gjaf9/1/xo/t7TP+gjaf9/1/xoAv0VQ/t7TP+gjaf9/1/wAaP7e0z/oI2n/f9f8AGgC/RVD+&#10;3tM/6CNp/wB/1/xo/t7TP+gjaf8Af9f8aAL9FUP7e0z/AKCNp/3/AF/xo/t7TP8AoI2n/f8AX/Gg&#10;C/RVD+3tM/6CNp/3/X/Gj+3tM/6CNp/3/X/GgC/RVD+3tM/6CNp/3/X/ABo/t7TP+gjaf9/1/wAa&#10;AL9FUP7e0z/oI2n/AH/X/Gj+3tM/6CNp/wB/1/xoANN/4/NU/wCvlf8A0THV+sOw1vTkutSLX9qo&#10;e4DKTMvI8qMZHPqD+VXf7e0z/oI2n/f9f8aAL9ZuteG9J8SRxx6tpdlqkcZ3Il7bpMFJ7gMDg0/+&#10;3tM/6CNp/wB/1/xo/t7TP+gjaf8Af9f8aAMb/hVvgz/oUdB/8FkP/wATWrovhnR/DayrpGk2OlLM&#10;QZFsrZIQ5HTO0DOMnr61J/b2mf8AQRtP+/6/40f29pn/AEEbT/v+v+NAEmqaTY65ZPZ6jZW+oWkm&#10;C9vdRLJG2DkZVgQcEA/hViGGO2hjhhjWKKNQiRoAFVQMAADoAKp/29pn/QRtP+/6/wCNH9vaZ/0E&#10;bT/v+v8AjQAms+HdK8RQpDq2mWepxIdyx3lukyqfUBgcGrsUSQRJFEixxoAqoowFA4AA7Cqf9vaZ&#10;/wBBG0/7/r/jR/b2mf8AQRtP+/6/40AX6Kof29pn/QRtP+/6/wCNH9vaZ/0EbT/v+v8AjQBfoqh/&#10;b2mf9BG0/wC/6/40f29pn/QRtP8Av+v+NAF+iqH9vaZ/0EbT/v8Ar/jR/b2mf9BG0/7/AK/40AX6&#10;Kof29pn/AEEbT/v+v+NH9vaZ/wBBG0/7/r/jQBfqhoP/ACA9O/69o/8A0EUf29pn/QRtP+/6/wCN&#10;UtF1vTodGsEe/tUdbeNWVplBBCjIIzQBuVzLfDDwbIxZvCWhszHJY6bCST/3zWv/AG9pn/QRtP8A&#10;v+v+NH9vaZ/0EbT/AL/r/jQBDovhPRPDbyvpGjafpbSgCRrK1SEuB0B2gZxk/nUOreB/DmvXhu9T&#10;8P6XqN0QFM93ZRyuQOg3MpOKuf29pn/QRtP+/wCv+NH9vaZ/0EbT/v8Ar/jQBnWPw98K6XeRXdl4&#10;Z0e0uom3RzwWESOh9QwXINaeraLp+vWZtNTsLbUbUsGMF3CsqZHQ7WBGab/b2mf9BG0/7/r/AI0f&#10;29pn/QRtP+/6/wCNAE9jp9rpdnFaWVtDaWsQ2xwQRhEQegUcAVYqh/b2mf8AQRtP+/6/40f29pn/&#10;AEEbT/v+v+NACaf4d0rSby7u7HTLOzu7tt9zPb26RyTMSTl2AyxySefU1Q1D4f8AhfV7yW8vvDek&#10;Xt3KcyT3FhFJI5xjJYrk8CtD+3tM/wCgjaf9/wBf8aP7e0z/AKCNp/3/AF/xoAxv+FW+DP8AoUdB&#10;/wDBZD/8TXR2trDY2sNtbQx29vCixxQxKFRFAwFUDgAAYAFVf7e0z/oI2n/f9f8AGj+3tM/6CNp/&#10;3/X/ABoAv0VQ/t7TP+gjaf8Af9f8aP7e0z/oI2n/AH/X/GgC/RVD+3tM/wCgjaf9/wBf8aP7e0z/&#10;AKCNp/3/AF/xoAv1Q17/AJAeo/8AXtJ/6CaP7e0z/oI2n/f9f8apa1renTaNfol/au7W8iqqzKSS&#10;VOABmgDcrM1rwzo/iRYl1fSbHVVhJMa3tskwQnrjcDjOB09Kk/t7TP8AoI2n/f8AX/Gj+3tM/wCg&#10;jaf9/wBf8aAMb/hVvgz/AKFHQf8AwWQ//E1raL4b0nw3HJHpOl2WlxyHc6WVukIYjuQoGTT/AO3t&#10;M/6CNp/3/X/Gj+3tM/6CNp/3/X/GgDJl+Gfg+eR5JPCmhySOSzO2nQksT1JO3k07/hF9P8KaZqdz&#10;4W8PaXa6sbZ/Jjt7eO3E8gUlEdlA+Utj6ZrU/t7TP+gjaf8Af9f8aP7e0z/oI2n/AH/X/GgD56/Y&#10;K/Z38Q/s8fB/U7bxpJb3HjjxFrd1rWsTW0glXzHIVAHAGRtQP7GRq+lKof29pn/QRtP+/wCv+NH9&#10;vaZ/0EbT/v8Ar/jQBHq3hfRtemhm1PSLHUZYP9VJd2yStHzn5SwOOfStJVCqABgDgAVR/t7TP+gj&#10;af8Af9f8aP7e0z/oI2n/AH/X/GgBNY8P6X4igWHVdNs9ThU5WO8gSVQfUBgan0/TbTSLOO0sbWGy&#10;tYxhILeMRov0UDAqH+3tM/6CNp/3/X/Gj+3tM/6CNp/3/X/GgD5t8Ifs9+L779vDxf8AGbxWlmnh&#10;210OLQ/C0MUwklCnaZZHH8B3efj2m9q+oaof29pn/QRtP+/6/wCNH9vaZ/0EbT/v+v8AjQBkN8MP&#10;BsjFm8JaGzMcljpsJJP/AHzSxfDPwfBIkkfhTQ45EIZXXToQVI6EHbwa1v7e0z/oI2n/AH/X/Gj+&#10;3tM/6CNp/wB/1/xoAuuiyIyOoZWGCrDII9KztI8M6P4feZ9L0mx01pjmRrO2SIv/AL20DP41J/b2&#10;mf8AQRtP+/6/40f29pn/AEEbT/v+v+NAC6voem+ILUWuqafa6lbBg4hvIVlTcOh2sCM8nn3rF/4V&#10;b4M/6FHQf/BZD/8AE1s/29pn/QRtP+/6/wCNH9vaZ/0EbT/v+v8AjQBBovhHQvDcskuk6Lp+lySD&#10;a72VrHCWHXBKgZFa1UP7e0z/AKCNp/3/AF/xo/t7TP8AoI2n/f8AX/GgBLHw9pWm6hdX1nplna31&#10;0c3FzBbokkxzn52Ay3PrWhVD+3tM/wCgjaf9/wBf8aP7e0z/AKCNp/3/AF/xoAv0VQ/t7TP+gjaf&#10;9/1/xo/t7TP+gjaf9/1/xoAv0VQ/t7TP+gjaf9/1/wAaP7e0z/oI2n/f9f8AGgC/RVD+3tM/6CNp&#10;/wB/1/xo/t7TP+gjaf8Af9f8aAL9FUP7e0z/AKCNp/3/AF/xo/t7TP8AoI2n/f8AX/GgC/RVD+3t&#10;M/6CNp/3/X/Gj+3tM/6CNp/3/X/GgC/RVD+3tM/6CNp/3/X/ABo/t7TP+gjaf9/1/wAaAL9UIf8A&#10;kOXn/XtD/wChS0f29pn/AEEbT/v+v+NRafeQXus3j280c6C3hUtG4YZ3S8ZFAGpRRRQAUUUUAFFF&#10;FABRRRQAUUUUAFFFFABRRRQAUUUUAFFFFABRRRQAUUUUAFFFFABRRRQAUUUUAY+q/wDIXsv+uE3/&#10;AKFFRRqv/IXsv+uE3/oUVFdNP4TmqfEFFfDX7c3/AAUN1/8AZL+LWk+ENK8Iabr9ve6JDqrXN5cy&#10;ROrPPcRFAFGMAQA5/wBo188Rf8Fr/F6yIZPhnojx5G5V1GZSR3AO04P4Gm5paCUG9T9bKK+YP2Pf&#10;29vB/wC1t9s0q30+fwv4xsYPtM+i3UwmWWLIUyQSgLvVSVBBVSNw4I5r6fq076olprRhRRRQIKKK&#10;5P4s/EK3+E3wz8T+M7y0lv7XQdPm1CW1gYK8qxqWKqTwCcd6AOsor5X/AGSf2/PDv7W/jLWfDuje&#10;FtU0GfTLD7e819NG6uvmJHtAXvl8/hXvvxJ+KnhP4P8Ahz+3/Geu2vh7R/OW3+2XhIQyMCVUYBOS&#10;Fb8qV01cdmnY6uivzU+O3/BYvTfCfjyTTPhl4fsvGfh2GBN+r37z2vmz5beI0KglANg3EAk7scYJ&#10;/RXwnrL+IvCujatJGsMl9ZQ3TRqchS8asQPYZoUk9gcWtzWooopiCiiigAooooAKKKKACpvD/wDy&#10;DT/13n/9GvUNTeH/APkGn/rvP/6NesamyNae5pUUV8M/tTf8FVPh78IdFtoPh1faf8Q/FTXnlXNi&#10;pmjt7aEK292l24LbgqhQT1bOMc4HQfc1FFFABRXn3x0+O3g/9nT4e3njHxtqJsdKgYRRRRLvnupm&#10;BKwwpkb3OCcZAABJIAJHylYfttftG/EOxTxB4B/ZfvrjwlPmS0utZ1RYLi6h6rII2CYDDkbQ4ORg&#10;t1IB93UVkal4ls/DvhO68Qa9NHpFhY2LX9/NMfktY0jLysx9FAYn6V8geIv+Cmng3WP2hvht8N/h&#10;o9n40s/EGorY6vrH76KOzLyIqCElQJDjeSfu/dwTzgA+1qKKKACiiigAooooAKKKKACqGtf8ecf/&#10;AF82/wD6OSr9UNa/484/+vm3/wDRyUAX6KK8U/ao/aUP7NPhHRdRtfBur+PNa1vUf7L03RdG/wBb&#10;NN5UkvOFZsbYz91GPtQB7XRX5/eKP2/vj78KdLj8W/EL9me60fwLvUXF1b6rvuLVWIAaQbTt5OMO&#10;qAkgZUmvtP4S/FTw98bPh1ofjbwrdm80LWIPPgd12uhBKvG65OHR1ZGGTgqeT1oA66iivhb4u/t1&#10;fFnQ/wBqzxd8GPhr8KdO8c32h21vdq0mom3leJ7W3mdiGIUbWuAvBz0oA+6aK+IdP/aV/a/nv7aO&#10;5/Zlsbe2eVVlmGuRHYpIBbHmc4GTXp37SHxg+Pnw/wDHFjp3ws+Ddt8Q/D8unR3E+qTamlsYrkyy&#10;q0O1nBICLG2cfx+1AH0hRXwV4g/a4/a18K6FqOs6v+zXpmn6Vp9vJd3d1Nr8QSGJFLO7HzOgUE/h&#10;X0D+xh+0NqX7UPwNsfHmqaNb6Fc3N7cWwtLWRpI9sT7QwZuTnn8qAPdKKKKACiiigAooooAKKKKA&#10;KGpf8fml/wDXy3/omSr9UNS/4/NL/wCvlv8A0TJV+gAoor4U+M//AAU80zwj+0h4a+FvgfRLXxTb&#10;3Gr2+j6trktwRBFcSTRxtHBsyHaMOdxJxu+XsSQD7rooooAKK+MP2rP+CnHw5+Bug3ln4P1Kx8b+&#10;O7e9+xvoqeasVvscrMZpQu1Su0jaCSSRxjJH1z4R1p/EnhPRdWljWGS/sobpo1OQpeNWIHsM0Aa1&#10;FeC/tR/ti+EP2XbXS7PUbS+8TeMdaOzSPC2jpvu7sltoY/3ELfKDgknIVWIOPPfhP+0h+0j42+IX&#10;h+18Tfs7Hwh4L1KdUudTm1VZLiyjKk73j4bqBwUGM0AfXlFFFABRRRQAUUUUAFFFFABVCH/kOXn/&#10;AF7Q/wDoUtX6oQ/8hy8/69of/QpaAL9FFfN37T37bnh39nnXNM8HaXoOpfEP4m6sm6w8JaGpaYgg&#10;7WlYKxQHBwFVmIGduOaAPpGivlr4E/Hn9oXx18S9P0z4gfAhPAvhG7imdtYXVEuHt2EZeNXQHPzE&#10;BeQME/hUn7TX7YniT4O/EzTPhx4C+Eut/E/xhfaXHq5FjIY7a2geaWFTIyo5HzQvksFUZX5uoAB9&#10;Q0V8Baj/AMFGfib8Ede0Zfj58CL3wR4X1S4FuuvaZe/ao4GIJ5UBlcgAtsDh9qsQrYxX1n8Zvj/4&#10;V+CfwX1L4m6tcNe+H7a1juLf7FhnvTLtEKRZ4JcuuCeACSeAaAPSqK+Eb79v/wCKvw30Pwx49+KP&#10;wN/4Rn4U+IJoUTVtP1lLu8sI5RuikmgC5O5edpCHt97Cn7bv/Eul6X4buPEF3fQwaJb2jX8t87fu&#10;kt1Qu0hP90KCc+lAGnRXhn7I/wAfNe/aW8B6r45vvDsPh3wxdapPb+HV8xmuLyzicp9olB4UlgV2&#10;joUfqMV7nQAUUUUAFFFFABRRRQAUUUUAFFFFABRRRQAUUUUAFFFFABVCb/kOWf8A17Tf+hRVfqhN&#10;/wAhyz/69pv/AEKKgC/RRXknx5/aW8LfAO0tY9UE+p67erus9GsQDNKM7QzE8ImeMnkkHAODWVWr&#10;CjB1KjskYVq9PD03VqytFdT1uivk1v2kvj1cQ/2nbfAeddKPzrBLcObnZ2G3AbOP9j8K9I/Z/wD2&#10;nbD456lq+jSeHNT8L+I9JRZLzT78BggJ24DYVsg9QyL2rjp4+hUmqabTe101f0ujho5nhq1RUk2m&#10;9rxkr+l0e1UUUV6J6oUUUUAFFFcr8VvEN54R+FvjHXdOZU1DTNGvL23aRdyiSOB3QkdxlRxUykoR&#10;cn0InNU4ub2Wp1VFeV/sv/ELWPip8C/DXijX5IpdWv8A7T5zwxiNDsupY1wo6fKi16pUUqirU41I&#10;7SSf3kUa0cRSjWhtJJr56hRRRWpsFFFFABRXzp+2t8bfFHwO8EaBqnhae3gu7zUTbSm5gEoKeUzc&#10;A9DkCvouueFeM6s6K3ja/wAzlp4mFStUoR3ha/zvb8gorI8YalPo3hLW9QtiFubWxnniLDIDLGzD&#10;I78gV5F+xz8WvEPxo+Es+v8AiaaCfUV1Oa1DW8IiXy1SMgYHfLGiVeMasaL3ab+4JYmEK8cO/ikm&#10;18rf5nulFFFdB1BRRRQAUUUUAFFFFABRRRQAUUUUAFFFFABRRRQAUUUUAFFFFABRRRQAUUUUAFFF&#10;FABRRRQAUUUUAFFFFABRRRQAUUUUAFFFFABRRRQAUUUUAFFFFABRRRQAUUUUAFFFFABRRRQAUUUU&#10;AFFFFABRRRQAUUUUAFFFFABRRRQAUUUUAFFFFABRRRQAUUUUAFFFFABRRRQAUUUUAUNN/wCPzVP+&#10;vlf/AETHV+qGm/8AH5qn/Xyv/omOr9ABRRXin7Ynx8v/ANmb4C638QNN0q31q70+e1iWzupGjjcS&#10;zJGSWXkYDZ/CgD2uivgfwx+19+1n4y8N6T4g0b9mrT77R9WtIb+yul1yNRNBKgeNwGkBAKsDggHm&#10;voX4E/GD4ka54F8VeIvjV4CtvhcNG3ToqXq3KPapEZJZmZWbG3B49qAPc6K+C4/+Cg3xY8TeBdX+&#10;LHg/4D/2r8GtLknZ9Uu9djgv7i2hYrLcLDtJULgkgBwNrcnBI+wvg58VtD+OHwx8O+OvDjyNo+t2&#10;ouIVmAEkTAlZI3AJG5HV0OCRlTgkc0AdlRXz/wDBn9pbUfjj8eviR4a8P6Nat8PvBUi6bL4kaRzJ&#10;e6l/y0hiX7pRCr5bJ6Iejg19AUAFFFFABRRRQAUUUUAFFFFABVDQf+QHp3/XtH/6CKv1Q0H/AJAe&#10;nf8AXtH/AOgigC/RRXwz+1N/wVU+Hvwh0W2g+HV9p/xD8VNeeVc2KmaO3toQrb3aXbgtuCqFBPVs&#10;4xyAfc1FFeB/tGftrfC79m2x1i08ReI7f/hLbWxNzaeHo45JLi5cqTEvyrhQxAG5iAOcmgD3yivF&#10;P2O/j5f/ALTPwF0T4galpVvot3qE91E1nayNJGgimeMEM3JyFz+Ne10AFFFcj8Vvip4a+CvgHV/G&#10;Xi3UU03RNMhMssjEb5G/hijUkbpGOFVR1JFAHXUV8g/sNft0al+2B4t+INhdeE4PDFh4e8h7QCdp&#10;J5ElklULKCAAwEYzjuTVj48ftoeOPBvxg1L4Y/C/4Laz8SfEWnQwTXl+s5hsbbzohJHuYIwHBH32&#10;TocZoA+tqK+DtJ/4KPeL/hl8RNE8L/tCfB+6+GFnrUnl2niCC7+0WinIBLcFSqll3FHJQMCVr7xo&#10;AKKKKACiiigAqhr3/ID1H/r2k/8AQTV+qGvf8gPUf+vaT/0E0AX6KK8U/ao/aUP7NPhHRdRtfBur&#10;+PNa1vUf7L03RdG/1s03lSS84VmxtjP3UY+1AHtdFfn94o/b++Pvwp0uPxb8Qv2Z7rR/Au9RcXVv&#10;qu+4tVYgBpBtO3k4w6oCSBlSa+0/hL8VPD3xs+HWh+NvCt2bzQtYg8+B3Xa6EEq8brk4dHVkYZOC&#10;p5PWgDrqK+Jf2qv+Co3w7+Cuhta+BdQsPHvjNL77NNpSeckNsi7hI0koXaCCAoUEnJ6YBNfZ2j3r&#10;alpNlduoRriBJSq9AWUHH60AXKKz/EGuWXhfQdS1nUphb6dp1tJd3MzdEijQu7H6KCa+cf2G/j54&#10;v+NnwG1n4ofEW50/TtLuNSvJNNWKEQx2unQcF5Hz8xDrKC3TEefWgD6eor4Gs/8Agol8UfjBqWs3&#10;3wM+Ad/448E6TO0Da7f3n2Y3ZUZPlxlRg45CAu+GUlVJ2173+yL+19oP7V3hvV5LfSbrwt4t0GcW&#10;2teG79901nISwBDbVLKSjryqkMjAqOMgHv1FfC3xd/bq+LOh/tWeLvgx8NfhTp3jm+0O2t7tWk1E&#10;28rxPa28zsQxCja1wF4OelW9P/aV/a/nv7aO5/Zlsbe2eVVlmGuRHYpIBbHmc4GTQB9vUUV8t+CP&#10;2hfF3xI/bu8b/DfR5rNfh34K0aJ9Sk+zBpZtQkCEIJM/KB5jDGOsDetAH1JRXxBrn7dvxb8aeMfE&#10;Oi/B79njV/FmnaHqFxp02varei1tZ5YZWicRnaEPzIekpPPKiuk/Zn/b4b4r/Fa8+EvxH8DXnww+&#10;J1vGzw6ddTGWG92pvYISqlW2ZcD5lZVJDnpQB9d0V88/tdftjaL+yxpmh2aaJd+MfG/iKbyNF8Na&#10;e22W4bIXczBWKruZVGFZmYgAcEjw+T/gol8SvhDrmhP8efgXe+APCOtXC28XiCzvftK2rNyPNQKc&#10;kDJK7lfCsQrYxQB97UV5d8fvj3pvwI+D138QG0u88U2qPaxWtjpBVpbt7iVI4ghPUEuvTJ9Aa+VN&#10;Y/br/aR0Pw/L4zv/ANle+sfBdvGbm4W41RhexQDksyeVvTA5JMOAASeOaAPvyivLP2bP2i/C37UP&#10;wus/GvhVpord5WtbywusefZXKAF4nwSCcMrAjqrqeM4HW/Er4keHfhH4H1bxb4q1KLStC0uEzXFx&#10;KfyRR/E7HCqo5JIA60AdNRXx1+xL+3pf/tefEbxzozeEovDekaLAl1YyPOz3MsbylU80Y2q20Anb&#10;kZPBPWvsWgAooooAKKKKACiiigAooooAKKKKACiiigAqhD/yHLz/AK9of/Qpav1Qh/5Dl5/17Q/+&#10;hS0AX6KKKACiiigAooooAKKKKACiiigAooooAKKKKACiiigAooooAKKKKACiiigAooooAKKKKACi&#10;iigDH1X/AJC9l/1wm/8AQoqKNV/5C9l/1wm/9Ciorpp/Cc1T4j8Zf+Czn/J0Hhf/ALE61/8AS2+r&#10;6v8AB83wDh/YD8LN8Qx4QZP+EQg89ZltmvjcfZsDygP3nn7j8u35s18of8FnP+ToPC//AGJ1r/6W&#10;31SfBv8A4JI+JPi58OfCfjJfiHpWl6fr9hBqAgOnyyywJIgbb99QxGfUVGvM7IvTlV2eb/8ABLS0&#10;vp/21PBs9qJPslpa6jPfupwqQfYpkBf/AGfMeL8SK9t+L3/BQ74y/tD/ABvHw7+AMn9kabcXb2Wn&#10;S2sULXeohA26dpZQVhj2qXG3aVUZLdh9qfAP9h7wn+y78LfFen+GHn13xhrWmTW9zr14qpNKTGQs&#10;USj/AFUe7B25JJwSzYXH5mf8Er9asPDP7ZWhQavMljNd2V7YW4ufk/0gx5EfPRjsZQOpJA6nFFnG&#10;yC6ldno/jn9pT9r79iLxvoifErV4/EelakGmit9Q8m6tb1EKiVEnRRJG6hl4yMbwdrAjP1P+0l/w&#10;UhsfAX7MvgTx/wCBbCC813x0sq6db6iS8diYcLdGQKRvaJ2VAAQCSD04Pmf/AAWu17TB4L+GujG6&#10;hOsNqFzeC1DAyrAIwhcjqFLEAZ6kHGdpxx/wS/Zl8K/tEfsK/DPwj4o8VW3grxleapq2peEpr1l3&#10;XUYmWOeNYmZTIrHYSFO4YVhkZBeqbSFo0mzI+F+oft3ftC+CYPiR4W8aNJpF7JL9ji+1WNr5/lyt&#10;GwWHYFADqy/PjO3uME7/AMTta/aq+J37H3jGPxlNLoWreFtRvIPEiXMEVi9/pIskc8IuybLM2Gjw&#10;CB1rw/4ofsf/ALR37E/hO/8AGWn+LGsfDdjNH9p1Dwnr81vs8yRYkZ4j5bNuZkUgK3XngE19F/Aj&#10;9qbxj+0j+wb+0JpvjWb+1da8L6DOi6v5IR7qGa3nKiTaApdPJYEgDKlc85JS7MrzR8ZfsU+DvjV4&#10;z8ea7bfBDXV0DXotN8y+ma6WDfbeag25ZWz85U49q/Wnwf8Asx658ZP2YdG8BftGXtz4g8QQ6jJf&#10;XVzZ3/zOyySeR+8QDIEbgYxXwv8A8EXLiKP48+NomkVZZPDZKIWAZsXMOcDvjIr9goLmG6VzDKko&#10;RzGxjYNhgcFTjuD2qqa0Im9T8BP2/vgb4W/Z5/aEufCHg6C5t9Fj021ulS7nMz73DFvmPbgV+7Xw&#10;w/5Jr4S/7BFp/wCiUr8Zf+Ct/wDyeBe/9gWx/wDQXr9mvhh/yTXwl/2CLT/0SlEfiYT2R01FFFam&#10;QUUUUAFFFFABRRRQAVN4f/5Bp/67z/8Ao16hqbw//wAg0/8AXef/ANGvWNTZGtPc0q/Mn/gsh8N/&#10;CXg/4H+Db/QfC2i6JfXHiUJNc6bp8NvLIptp2IZkUEjIBwe4r9Nq/Oz/AILZ/wDJv/gb/sZ1/wDS&#10;SesDoP0ToorKvfFmiabqkOmXes6fa6lMVEVnNdIk0hY4UKhOTk8DA5oA/M3/AIKDfFzwxJ+3Z8Kf&#10;DnxBae5+HXhGxGs3mm29u1w15eSGR44hEOJN5htUweMO+SAWr16T/gq/4S8N6tYR+M/hT8QvA/h6&#10;8lEVvrGraWETB6MUyCQByQhc4HANcf8AFZofA/8AwWI+Guqa5HHFpmv6ELaxupsbPPaC5hRQT/GZ&#10;VRQOv7xfWvqn9t7TdE1T9kb4tR69HBJZxeHLyeH7RjC3SRM1sRn+LzhHj3xQB6vpupaF8RPCUF7Z&#10;y2XiDw3rVmHjkXbPbXlvKnochkZTyDwQcGvzu/a78D+G/A//AAUA/Zbh8OeH9L8Pwz38bzR6XZR2&#10;yyMLpACwRRkgete4f8EqZdUl/Yn8GnUjIYlub9bIyZz9nF1Jjr237wPYCvKv25P+Ug/7Kn/X6n/p&#10;WlAH6H0UUUAFFFFABRRRQAUUUUAFUNa/484/+vm3/wDRyVfqhrX/AB5x/wDXzb/+jkoAv1G8Eckk&#10;cjxq0kedjMoJXIwcHtxUlYHjzx5oHwy8I6n4n8Uapb6NoWmwma5vLlsKijsO7MTgBRkkkAAk0AeU&#10;ftzePtD+Hf7J/wATb3Xng8m+0S60q1t5+ftF1cRNFDGACCfmYMcchVY8YyOD/wCCXHg3VfBn7GPg&#10;5NWhktptSlutThhlGGWCWZjEfoygOPZxXh/hHwP4n/4Kc/Fqx+IXjS0utB/Z58N3bHw94fnUxya5&#10;IrYaWUZ5UlcMw4AzGnPmPX6PW9vFawRwQRpDDGoRI41CqqgYAAHQAdqAJK/LPx9488S/AH/gqF8U&#10;/iLD8MvF3jfRp9JtNOj/AOEf02WVS72Fgd28KVwDEwPv+NfpvpvizRNY1CewsNZ0++voAxltba6S&#10;SWMKQrFlBJGCQDnua0oZo7hS0UiyKGZCyEEblJDD6ggg+4oA+UvgD/wUe+Hnxu+ICeAtR0fXvh94&#10;1lbZb6X4kthGLh8bvLRwTh8c7XVc8bcnivrCvzY/4K0afp6fEz9nq80SIR/EWbXDFZTWoHntEs1u&#10;YwSOTiZl2Z7tJjvX6J+KPE2m+C/DWq6/rN0ljpGl2st7d3MhwsUMal3Y/QA0AfE3/BTz4n6x4gsf&#10;Bn7O/giTzPGPxFvYo7tUY5gsBIBl8cqrupJPTZDLng19ffCH4Y6P8F/hl4a8D6DHs0vQ7JLSJioD&#10;SsBl5Wx/E7lnb3Y18Qf8E+tB1P8AaW+O3xC/al8WWjwx3U76L4UtJufs0CqFdl91j2xbl4LPcd6/&#10;Q6gAooooAKKKKACiiigAooooAoal/wAfml/9fLf+iZKv1Q1L/j80v/r5b/0TJV+gD4z/AGrfj54q&#10;+JHxCi/Zy+CF2U8b6imfE3iaIt5fhuxO0ud46SsrY4OV3KF+dwU+b/2xPgD4U/Zs8afsa+DPCVp5&#10;Vrb+Jrh7m8kUeffXButL3zysByxx9AAFGAAK+hfGf/BM+DxF8UPGXjbRvjH418G3fijUJNQvLXQp&#10;hbx7mZmCkqwLBdzYz6n1r46/bY/ZIv8A4OfFT4CaNcfFnxl4vfxVrUtnHfa1eNJNpZWeyTzLcljt&#10;Y+eDkY5jT0oA/ZyivOPgr8NR8A/hXa+HdU8Y6l4pj09pp5de8RXG6dleRn/eSMTwoOBk8ACu40fX&#10;9M8RWrXOk6jaanbq5jaaznWZAwAJUlSRnBBx7igD4D/4K7/Dfwj4d/ZhGtaV4W0XTNYuPEtr52oW&#10;enwxXEm9J2fdIqhjuPJyeTX3H8Lf+SZeEf8AsD2f/olK+P8A/gsf/wAmi23/AGMtl/6Knr7A+Fv/&#10;ACTLwj/2B7P/ANEpQB+WHhH9qHwlpP8AwUA+MvxF8YaNrnjXxDpN1J4c8HeH9D083dyVikeB5YlO&#10;BHtSEknOf9JfAJJr6t+GP/BTzwJ4t+I9j4H8aeE/E/wr13UHRLI+J7URQSM5wisxIaMseASu31YV&#10;5d/wTn8rwV+2V+1V4Q1dIrfxDdav9vtUcgSSWyXd0WdO5VhdW7fRlyPTY/4LRabokn7N/hnULtIF&#10;1638SQxafNwJtjQTGZV77SEQntlU74oA/QOiuZ+GMmpyfDbwm+t7hrLaTaG+3Zz5/kp5mc992a6a&#10;gAooooAKKKKACiiigAqhD/yHLz/r2h/9Clq/VCH/AJDl5/17Q/8AoUtAF+vxz/ZN/a98KaD8aPjD&#10;8WNa8NeI/iN8SvFGpNHouleHtMNzPaacCSSWONkZXyI+MsBCBjBJr9jK/OX/AII2eT4V8M/F/wAB&#10;36xW/irQ/EY+3QHAk2hDDj1IWSCUexbtnkA9l+BX/BSDwD8X/iRH8Ptb0HxB8N/Gk7iO103xNbrE&#10;LiQjKxq2crIR0V1XdkBSScV9S6xqFn4f03UdZuk2xWts008iJlzHGrPj3xlsD3PrX5z/APBYixht&#10;9S+B2qaEkSfEIa1JFpjxnE7qrRMo45IWYxY9C5x1NfpEJYLpp4Q8cpQ7JY8htuQDhh2yCDg9jQB+&#10;YP7TX7UWi/8ABRHT9H+B3wdtA02oalb3l9rniSeHT44I03ECCJ382Zsn5ti5AGADuyPTP+Cn3w7l&#10;8H/8E/8ARvDukma707wrdaRayTN9428MZt1d/qzR59zWr/wVa+HHgm2/ZX1bxc+l6fpfi/R7+xbR&#10;NUtYlguvOa5jV41dQGI8oyvtzgGMN1UGvoD9n+Sf4zfso+BH+IFlHrUviHwzanVYdQjDreCSFdzS&#10;KRzvBDH/AHqAPn3/AIKPeNvDt3/wTrmmivrW5j1+LR10iRJARM3nQTEpjr+6jkPsM1h/tGa94i8R&#10;fCX4E/ss6JcSReNvG+j6bD4iukAD6fpdvBH9qkZR0LtHJx0IikX+IV6ba/8ABP8A/Zy+Cd1L8QLz&#10;w/MmneGI5dVji1bVLi5sdPEYMjyLE7kHG3dhtwyAcZArzf8AZdsfEHxB8M/Gj9q/W7OaDxR4n06/&#10;g8JWb53WGl20beSEHZneJckcHy9w/wBYaAPQ7j9u/wDZx/Z1+zfDOz8QXH2LwnDFpUzaVps93bWI&#10;jAjCyTIpDNkYYruO7IPzZFfUfhPxZo/jrw3p3iDw/qNvq+i6jCtxaX1q++OWNhwQf6dQQQeRXxn/&#10;AMEs/Bfh/U/2F1ivbW3nh8RXmp/2yZgreeC7QkSEjkeUi/ezx9aq/wDBGvWNQ1P9km+tr0ubbTvE&#10;95a2O4EAQmG3lOM9R5ssvTjOe+aAPuyiiigAooooAKKKKACiiigAooooAKKKKACiiigAooooAKoT&#10;f8hyz/69pv8A0KKr9UJv+Q5Z/wDXtN/6FFQBfr4i/Zv0+H43/tcfEzx7rMa30fh24+z6YkuGSEmR&#10;44HA9VjgcjHRmJ64NfbtfD37NeqQ/Bb9rr4neBNZkXT08QXJm05pcIkxEjywKD0y0c7Yx3G3rgV4&#10;uPt7fD8/w8342938T57M7fWcJ7T4OZ39bPl/E+ztW8UaNoMiR6nq1jp0kg3Il3cpEWHqAxGRWG3i&#10;DwVDcar4pgvdJuLyx092vb6zljklW1T5yHKnJUbSRnpzjrXL/GT9mXwV8ddV0/UPFEd9JcWMJgh+&#10;yXPlDaW3HIwcnNfGnw18DR+G/EX7T/hXw+kxt7DQ721tY3ctI0aSN8pPclQR75oxWLrYeoouCcXe&#10;zvror7W/UMbjsRha0Yyppxd7O+t1Fva3l3PUPB/iT43/ALW02peI/DXiqH4beB4Ll7awjjh3zzlc&#10;ckgZbAIydwXJIAODW98PPi/8R/g38a9K+F/xY1C18R2euqDo/iCBAjF2JVEbAXOWG0hhuDMvJUiu&#10;u/YI1S01D9mTw5BbMrTWNxeW90FxlZDcSSAH32SRnn1Fed/tpTLrH7QPwG0bTGzrkOp+e/lnDoj3&#10;Nt5bEjkAGKU+2Ca8+0qWFp41VG5vlb10d2rq23U8q06OCpZhGrJ1Hyt6uz5mrxtt10suh1vxK+LP&#10;j34nfGS9+Ffwpv7TQ/7IgE2ueJLiIS/ZycfuowQRn5lHTJbPKhSa5L4iXXxn/ZPtrHxhffED/hZf&#10;hIXUdvqVjf2YglRXOAyHc5HTAIbqwypHTzv4efDHUvHn7Vfxj0NPH+veAtU/tK5vYv7HuXhkvITc&#10;OwDYZSQqyRkDnhq9m139iHWPFGlT6ZrPxs8bavps+3zbO+unmhk2sGXcjSEHDAEZHBANZR+s4qM6&#10;sIy5ruzUrJWei5b/AH3WpjH65jYVK1OMue8lFqdkrOyXLf77rUvftEftNaxo7eDfCfwxgjv/ABh4&#10;wt4ryznmRWFtbSf6t9h43N8xy2VUIxIPFeefED4S/tF+Ffhj4t1PVPifp2vac2jXZ1bS7hWYG3ML&#10;+cImMXDBd2MbOg+lVdN0O1+HP7dXw00me7+06fb+F7fT9NvpcYmVLKWBHXHA3MjDju3vX1T+0BIk&#10;XwI+IzOyoP8AhHNRXLHHJtpAB+JIH410RhLGRrVK0mnG6STslZeW9/M6o055hHEVsROScG4pJtJW&#10;iu29/M4X9hn/AJNZ8E/9v3/pdcV7xXg/7DP/ACaz4J/7fv8A0uuK9f8AGVvcXng/XILMM13LYTpC&#10;EzuLmNguPfOK9jBO2DpP+6vyPey58uAov+5H/wBJR8mW/wASvit+1h468Q2nw28RQ+B/AOhzfZxq&#10;4jDzXkgJwQcbjuALbQVAUruJJFYvjPVfjd8Hfi58HvDniX4hJruiaxrsUCTWcfkzXEX2i2WWO4G0&#10;bhiQYOSfnbnpXaf8E2b60l+B+r2cTKLy31yZp48YYboYdrH6hSM/7J9KZ+2Sw/4Xv+zaueR4kJI/&#10;7erCvAcZTwSxjm+eTT3dtZLS21j5iUJVMujj5VJe0k4v4nbWaVrbWR1nx7+NHi3/AIWRonwn+GP2&#10;WPxfqcJur3VLxQ8Wm2+Cd2CCN2FLcg8bQASwxw3xB8JfHn4C+F7nx1bfFYeNoNNUXGpaPqGnCONo&#10;8jfs+ZsgZzxsOBx6Vw3xE8E3viz9v7XNIPi/VvA8uq6fC9hqWlTtDNIFtIgYlYMvysY5eAeSvrXr&#10;WofsY+IdWsbmxvvjr48vLK5jaGe2uL2SSOWNgQyMpkwykEgg8EGrft8VOq4xk2pNJqVkrbaX17u5&#10;pJ4rGzryjGTcZOMWp8qjbbS6v3d73PLv24viBafFT9mz4a+K7GJoINUv/O8ljkxOIZFdM99rqwz3&#10;xXb6x8Pv2o/HdvN4hPjXS/B91gy2nhmzbCxgciN5AjAsf9pmGeuBwPOv2yvhvZfCH9mP4d+EdP1F&#10;9WtdN1q5VbuRVVnLmeRgQpwCrOV/4DX6AVdDDyxOJq+2k0+WF7O2tn27dOhphsLLGYussRJxko07&#10;8rtryvt2e3Q+YvgL8etV+NXwP8fWfiaFYfF3h21uLTUdkYjEgaGTY5UcKxKSKQOMpkdcDnf2FY9Z&#10;l/ZO8Tp4dkjh8QNe6gNOkmA2Lc/Z4/KLZBGA+3OQRXK/s0KuueLP2nfEljiTRbuS9FtcL92QPJdS&#10;LtxwflKn/gQ9ayvgH8XLz4J/sN+IPEmmQxz6r/b8lraecuY0kkWEb2Hfau447kAdK56OId6VWtLa&#10;M9etk7X9Tkw+Kd6FfESb5YVLvq0mlf1svvPSl+An7R99Ab67+NsFvqjDf9lt7c/Z93XGQigDPon4&#10;Vs/sz/GLxl8WvD/xE8C+KLyGz8d+G2k07+1reMLl282ISFVwNySRnJAAIK8da5zwT+zL43+LnhPS&#10;/E3jn4yeJmn1e1jvU0/R5zDBAkqBwuM7c4bB2oB25A5wf2E9Dg8M/HP42aPa3M97a6feG0iubqQS&#10;SypHdToruwADMQASQBkk1pS9pTxFG0ZRjO61le+l9ruzNqPtaWKocsZRhUunzT5r+63td2fzNbxl&#10;8G/jF4B8Lan4h1r9oW5tNL06Fp55TaMTgdABv5YnAA7kgVL+yT8QPG+n/C3xh8TviX4j1DUPC0UG&#10;/TkveZHWIv5kiD/abaijuQfTmn8VNUvP2wPjhB8M9BuJE+HvhiYXPiDUYW+S5lUkeWrDrzlF997c&#10;hRXqv7X3h1bH9k3xbpGh2q2trZWdqsNvbgqscEVxCWUAdhGh/AVUaajOpiaDfJTTtdt80kvN7L8W&#10;XCmo1KuLwzlyUlK15SalJLzey2836Hnfgmw+OX7TOijxkPHyfDHw5eM7aVpmm2QnleMMVDyMWU4O&#10;DyWOcZCgEVv/AAP+Lnjnwt8ar/4O/Ey/t9e1P7L9s0nXLeMRm5jC7yrgAZ+UNzjIMbAlsg1wXwB/&#10;Z21n4hfB/wAMa5pPxw8aaVaT2oX+ztOv5FgtHUlWiVRINoUgjGBXp3gH9kceCfi34f8AHmsfEfXv&#10;Fur6akttbrrb+azq8My+WHZi2AJJH2j3PrTw8MTL2VWEZXdm25XTT30v91kPC08ZL2NeEZXbTk3N&#10;NNPf3b2XdWWh4j8L/iN8efiZ4/8AiZ4X8I65C1vb6mY31nWHDppMKy3CqkS4OWkA/utjyu3WuitP&#10;Hnxe/Zn+M/g3QPiD4qi8Z+FvFU4tkuNmWicuqFlJUMpRpIyRyCrcc9ND9g3/AJKh8fP+wxB/6Pvq&#10;vft2f8jp8Dv+xhP/AKMtq5oRnHBLF+0lzJ99Pjtaxx041I5cscqsudS01drc9rW66d/yPrqiiivs&#10;j9ACiiigAooooAKKKKACiiigAooooAKKKKACiiigAooooAKKKKACiiigAooooAKKKKACiiigAooo&#10;oAKKKKACiiigAooooAKKKKACiiigAooooAKKKKACiiigAooooAKKKKACiiigAooooAKKKKACiiig&#10;AooooAKKKKACiiigAooooAKKKKACiiigChpv/H5qn/Xyv/omOr9UNN/4/NU/6+V/9Ex1foAK+Tv+&#10;Comh6l4k/Y18WafpOn3WqX8t5p/l2tlA00r4u4icKoJPHtXm/wDw6j/6r98RP/Ar/wCyr7O+Gfg+&#10;P4ZeAPDPhF9XuNYk0uxjsUvr9wbi78tADI3PLEDJoA+CvhZ/wUktvgP8H/AXhrxz8F/iJolh4f0T&#10;T9HudZm00RxM8MEcJdRLsGCy5ALZ5FfTXxn8d6N+0N+xH8RfEHw9vx4g07WPCuo/Y3t1ZXdhDIGi&#10;KEBlcEFSpGc8V7d4xsdE1TwnrNp4lhtrjw9NZypqMV6AYWt9h8wPn+HbnNfA/wDwRaW7b4G+PwDc&#10;t4fPiVhYi5Axn7PF5ntnb5WccZoA639lPxz4c03/AIJWx6neXlu2m6X4a1i2v1ZgNsgkuAYmH95t&#10;64HU+YuM7hXk/wAEPjTrP7Nv/BLbwpNp0c0vjjxdfXmleE7FFxMZ7m6lVJVHU7QGkGRgkoOjCvpb&#10;Xv8Agmd+z94i8VXOtz+Ebi2S6uPtVzpNlqdxBYTSZzkwo4CjJ+6m0egxxXmHwa0aw/ak/bGvvFVl&#10;ZQQ/CH4JJ/wjnhOztowtrNqQUCWZFHG2MKNuOMLbsO9AGx8PfjF8F/8AgnP8M/DXwl8Ra/NeeNlt&#10;/wC09btdHs5L24a7lUPLLLsGFGMKu47vLRDgjk/Ufwc+Nvgr4/eDYvFPgTXYdd0dpGheSNWjkhlA&#10;BaOSNwGRgCDhgMggjIIJ+Pf+Cdca+JP2mP2svE2rL53iRPFf9n7psGS2t1uLtViXjIXEaL7iFfSl&#10;/YdjXw5+3F+1Z4d0hBD4e/tCC9NvEP3UVwZJSQoHyrkySDGP4QP4aAPvqiiigAooooAKKKKACiii&#10;gAqhoP8AyA9O/wCvaP8A9BFX6oaD/wAgPTv+vaP/ANBFAF+vzJ/4LIfDfwl4P+B/g2/0HwtouiX1&#10;x4lCTXOm6fDbyyKbadiGZFBIyAcHuK/Tavzs/wCC2f8Ayb/4G/7Gdf8A0knoA/ROvB/2w/hv4S1r&#10;9nn4ua/qHhfRb7Xbfwdqzw6pc6fDJcxsllMUKyspYFTyCDwele8V5V+1j/yaz8ZP+xM1n/0hmoA8&#10;W/4JQ/8AJkfg7/r81H/0slrvP25v+Fp/8KCvf+FOf2l/wm32+28r+ydvn+TuPmY3cYx1rg/+CUP/&#10;ACZH4O/6/NR/9LJa+sdW1rT9Bszd6nfW2nWoYKZ7uZYkyeg3MQM0AeVfBDxTrfgj9mHw34g+L9/L&#10;peuabo32rxDeaswDwsm4u0m3jOB0HXgCvmP4f+GdY/4KO/FS3+JPjOyuNP8A2f8AwxeMPCvhi6Xa&#10;NfuUYqb25Q/eTqNvT+AZHml/rf42/C/Sf2kPgrr/AILk1hrbSPEFukf9pacUmIVZUkDIfunlMfjX&#10;yxp//BLu/wBIsLaxsf2i/ibZWVtGsMFtb6g0ccSKMKqqHwoAAAA4GKAOY/4JzRpD+2V+19HGqoi+&#10;JplVVGAANRvsACvvHx9400b4WeCfEPi/WQ0Gk6TayajfyW8W+QpGnzNtHLHaoH4AV+Tv7Df7Mt74&#10;s/ay+M2nx/ErxTpTeA/E6+dcWl0yvrvlX9wp+2fN8+/ySWznPmP61+v2621KGWPMN1DlopE4dcjg&#10;qR6+oNAH5dfHn4qaZ/wVN8aeC/hf8NIf7N8NaPqf9p6x4g1u5gtbny9hRhbWpcyyYR3P3eW252gF&#10;q/UmCFLaGOGMbY41CKMk4AGBya/O3/grx4Q8LeBPhd4M+IWhW1r4a+Ith4jgi07VdLRbe7dPKldg&#10;SgBYKY42DH7pAAI3kH768C6lf6z4J8P6hqsP2fVLrTree7hxjZM0Ss649mJFAG5RRRQAUUUUAFUN&#10;e/5Aeo/9e0n/AKCav1Q17/kB6j/17Sf+gmgC/UbwRySRyPGrSR52MyglcjBwe3FSVgePPHmgfDLw&#10;jqfifxRqlvo2habCZrm8uWwqKOw7sxOAFGSSQACTQB5R+3N4+0P4d/sn/E29154PJvtEutKtbefn&#10;7RdXETRQxgAgn5mDHHIVWPGMjg/+CXHg3VfBn7GPg5NWhktptSlutThhlGGWCWZjEfoygOPZxXh/&#10;hHwP4n/4Kc/Fqx+IXjS0utB/Z58N3bHw94fnUxya5IrYaWUZ5UlcMw4AzGnPmPX6PW9vFawRwQRp&#10;DDGoRI41CqqgYAAHQAdqAPzh/wCCxvw38JeFf2b/AA9qui+F9F0fVLnxjbpPfWGnwwTyq1neswZ0&#10;UMwLKCQTyQDX6HeFf+RY0f8A684f/QBXwp/wWr/5NZ8Lf9jna/8ApDfV91+Ff+RY0f8A684f/QBQ&#10;B8vf8FQPidP4A/ZQ1rSNNLPrnjK7g8N2UMY3PJ5xLTAKOTmKORPq6+orF/as8Lyfs4/8EwfEHhXS&#10;5B5uj+HrDRZpY/lEpmuILe5fj+/50pP+9WB8fm/4X5/wUg+Dvw4QibRfh7YyeL9VRTuAuCVaFXXp&#10;wyWnXtO3rz6z/wAFIfDd34q/Yl+KVlZKXmisre+YAZ/d293BcSH8EiY/hQBp/sA+GbTwn+xx8KrW&#10;0iSNbjR01CTaPvSXDNM5PqcyH8q+avh3dJ8Pv+CyHxA0ixkMNl4q0ASzWyjCGb7LbzlvruikbP8A&#10;tsO/P0t+wH4ms/Ff7HPwqurKVJUt9GjsJNhztkgJhdT6HdGfz9K+Zvh7CnxA/wCCyfj3VLCPz7Pw&#10;voHlzXCsdqyi1toGH13TOu3/AGGPbgA43x9488S/AH/gqF8U/iLD8MvF3jfRp9JtNOj/AOEf02WV&#10;S72Fgd28KVwDEwPv+NfTnwB/4KPfDz43fEBPAWo6Pr3w+8aytst9L8SWwjFw+N3lo4Jw+OdrqueN&#10;uTxX1bDNHcKWikWRQzIWQgjcpIYfUEEH3Ffm3/wVo0/T0+Jn7PV5okQj+Is2uGKymtQPPaJZrcxg&#10;kcnEzLsz3aTHegD9DvGniuw8CeD9c8S6pIIdM0exn1C6kJxtiijZ3P5Ka+Qf+CV/ha+vfhD4u+LG&#10;uLnX/iV4jutXmfaQfJSV0RcnkjzTcEdsMK1f+CpXxCvPDX7M7eENHzJ4h8e6ra+HbOGM/Oyu++TA&#10;9CEEZ/67Cvpb4TfD+0+FHww8KeDbEh7XQdMt9OWQDHmGONVLn3YgsfcmgDqIYI7aMRwxrFGM4VFA&#10;Aycnge9fm38TLyD4yf8ABX74fWvhREuv+EI0lV16+txkRPGLmR1dgcHH2iGL1DuVPTA9t/bK/a51&#10;XwZqdn8H/g9B/wAJJ8bPEWIYLe2USLo8TDmeYk7VcLllDcKBvf5QA3Y/sX/sh6b+yr4Fuxd3n/CQ&#10;ePdecXfiDX5CWaeU5PlIzfN5almOT8zMzMeoCgHzp4gh/wCE+/4LMaLb6kBNbeE/DYls4pDlQfsr&#10;uCB2Ie6LfVQa+g/+CjXhu08T/sX/ABOhu0DfZbGO+ibGSkkM8cikemduPoxr5+16YeAf+Cy2j3Op&#10;kQW3ivw0IrKWTKqW+zOgAPcl7Vl7csPbP0D/AMFGvElp4Y/Yv+J0124X7VYx2MS5wXkmnjjUD1xu&#10;z9FNAFn/AIJ/+J28ffsZ/CjUrwi6kg037EHlGSDazSWynnuBCOfavZPiV460T4ZeAPEHirxHcR22&#10;h6TZSXV28mMFFX7gB6sxwoXuWAHWvEf2CtLg+F/7Dvw1bWpotJs4dHk1a4uLuQRxxRTzS3XmMzcK&#10;NsobngZr5t8YX/ib/gqX8UG8NeG7m88Pfs2+Gb1TqOtLGYpdeuk/giz1HPygjCA73BYogANL/gkH&#10;Yt8P/wBmPx3468SPFoHhq/1ma+imuCUgS2ghVZJgST8gbenPP7o9a0vCmk6p/wAFLPitD4w8QWt1&#10;p37OHhO9YaHo1wpQ+J7yM4NzMh6xDJGDwBlByZcfW3xC+Avh7xp8BdU+E2nr/wAIz4autLGkwLp8&#10;YP2WEAABA3UgDv16mvlrS/8AglveaHpttp+nftE/EzT7C1jWKC1tb9oookAwFVVcBQB0AFAHOfsK&#10;W8Vr/wAFAP2poII0hhju2RI41Cqqi6cAADoAO1fonX46/sk/ss33ij9sz4weG0+J/izTJPBupLJL&#10;qdrdMtxrOy6I23R3fOG285z1NfsVQAUUUUAFFFFABRRRQAUUUUAFFFFABRRRQAVQh/5Dl5/17Q/+&#10;hS1fqhD/AMhy8/69of8A0KWgC/RRRQAUUUUAFFFFABRRRQAUUUUAFFFFABRRRQAUUUUAFFFFABRR&#10;RQAUUUUAFFFFABRRRQAUUUUAY+q/8hey/wCuE3/oUVFGq/8AIXsv+uE3/oUVFdNP4TmqfEfDX7c3&#10;/BPLX/2tPi1pPi/SvF+m6Bb2WiQ6S1teW0kjsyT3EpcFTjBE4GP9k19WfA34e3Hwm+DvgzwZd3cd&#10;/c6DpVvp0l1CpVJWjQKWAPIBxXc0Vdle5HM2rBXwb+09/wAEpfDPxk8bX3jPwR4kbwJrt/Mbq8s2&#10;tfPs5pycmVArK0TM3zMRuBPIUEmvvKihpPcE2tj8zvBf/BHO51TxbDq/xQ+KVz4ltY2XzbWxgkE9&#10;yq4wrXErkqvUYCk46EV9CftbfsBeH/2lvBfgbQNJ1xvAkXgyCe10qG1sluLYQyLCvlsm9W4FumCG&#10;7tkGvq2ilyrYfM73Py2/4c++Pdea30/xF8bvtWhW7Axw/ZLi4KgcDbG8wVTtz3496+4fgj+yV4A+&#10;BPwf1L4daPZS32laxDLFrFzfMGn1EyxmOQyEAADYSoVQAB7kk+0UUKKQOTZ+W2tf8EZ9e0PxTJqH&#10;gX4sjTbVXY2z3lnJFdwKRjaZYnwxwSCwC59K9/1P9hfxba/se6J8HNB+JBs9dsdYfVJfEawzW/mq&#10;8k0jR7UkLdZRyW525r7Koo5UPmZ+T+sf8EbviJ4ivTear8W9N1O7KhTcXltcTSYHQbmYnAr3f9lL&#10;9gf4k/AL4xaP4r8Q/Fc+KNEsbeeBtID3O1t8TIhAdyvykg9O1fdNFLkSDnbCiiirICiiigAooooA&#10;KKKKACpvD/8AyDT/ANd5/wD0a9Q1N4f/AOQaf+u8/wD6NesamyNae5pV+eHx8/YI/aK/aR02HR/H&#10;Px10PWdCtL5r6ysz4fitzC+1lU74Y0ZsI5HJI79a/Q+isDoPEP2c/AHxv8FXmuP8Xfijp/xFt7iO&#10;EadHZaPBYG1YF/MJMUabtwKdc42+9fJ3wX8In9pj/gqB8TfiTeR/aPC/w2caTYMwJjN7Ght1CnoQ&#10;rLdS+xMZ7g1+kFedfBH4C+Ef2ffD+qaR4RtriKHVNRl1W9uLyczz3FzIFDOzn2UcdBz6mgDjf2tP&#10;2RfDP7WXhHT7HVL248P+I9Hla40bxFYrunsZG27htyN6MVQlcqcopDAivnvUP+Cevxh+LUNl4d+M&#10;X7Rep+KfAVpMkr6Tp1iIZr0IflEkhPXodziXB9+a++6KAOOuPAknhj4R3Pg/4ezW/hK4s9Gk03Qb&#10;jyRNFp8ohKW8hRgQ4RtrEMDuwc5ya+G/HP7A37SXxJ+IXhTxx4j+Peg6j4o8LOJNHv8A/hHYovsr&#10;Bw4PlpGqP8wB+dWr9FaKAPMP2e/CfxO8G+C72y+K/jq0+IHiKTUHmt9Ts9OisUitTHGFhKRogJDr&#10;K27GfnAzwK9PoooAKKKKACiiigAooooAKoa1/wAecf8A182//o5Kv1Q1r/jzj/6+bf8A9HJQBfr5&#10;X/b0/ZB8RfteeHvCGlaJ4rtfDcGi3k15cRX0LzRXLMqrGSinBK4f7wPDkdzX1RRQB8Jaf+yr+13p&#10;Njb2Vj+0tpdlZW8axQ29v4egjjiRRhVVRFgADgAV7N8MrH4l/s5/B/x/4j+MnxFg+I0ul2s2rQXM&#10;VmtqIIIYGdosKoyWK/XnFfQ9cn8Vvhno3xk+HuteDPEP2r+xdXiEF2tnMYZWQOrFQ46A7cH1BIoA&#10;+Lv+CRfwdu9I+F/ib4u+IYi/iPx5qEkkU0qkP9kjkbL89PMmaVvQhIzmt3xZ+wb8VfDnxL8V+L/g&#10;/wDtA6t4Nh8Sardavd6Df2nn2kc9xK0shUbih5cgZi3AAZY19j+DPCOlfD/wjovhnQ7YWejaPZxW&#10;Nnbgk7Io0CICTyTgDJPJPJrZoA+O/gX+wDdeG/i7B8WfjD8Qr74tfECzA/s57qHybPTyM7WRCx3F&#10;SWK4CKpYnZuww9O/bM+Bvi/9o74M3PgLwp4lsvC0epXMZ1O7u4pJDLbId3kqEIxucISc9FIx8xr3&#10;aigDkPhD8MdH+C/wy8NeB9Bj2aXodklpExUBpWAy8rY/idyzt7sa6+iigAooooAKKKKACiiigAoo&#10;ooAoal/x+aX/ANfLf+iZKv1Q1L/j80v/AK+W/wDRMlX6ACvmX9rf9kvVf2j/AIjfBjxLp2v2ejQ+&#10;A9Wk1G4t7qF3a7VprSQKhU/KcWzDn+8K+mqKAPkP/gqf8RJvBH7Iut6VZb21XxZfWugWscILSP5j&#10;mSRVUcndHC6/8DHtXrH7IPwOi/Z3/Z48HeCzGianb2gudUdP472X95Pz3Cs2wH+6i1v/ABS+AvhH&#10;4yeIPBWr+Kba4vZvCOo/2rptuk5SD7SChV5EH39pQYB45PXNei0AfA/7Rv7En7Q/7SFvqug+Ivjj&#10;olz4Jl1V9QsNGk0CKNrZQz+SpljjV2KI+3JY56nNe5fsyfCb45fDHUp4Pib8VtN8eeGodOSz07Tb&#10;PRoLNraRGQK5dI1ZgEUrgk9c19DUUAfKP7Tn7Cq/GD4kab8U/h/40vPhh8U7FFjbWbOIyxXqKuxR&#10;KgZSGC/Ju5BT5WVhjHI+C/8Agnr4m8XfE7QvHX7QHxWu/itdeH5BLpeix2gtrGOQMGDOucMMqpKq&#10;i7ig3Fh8tfblFABRRRQAUUUUAFFFFABRRRQAVQh/5Dl5/wBe0P8A6FLV+qEP/IcvP+vaH/0KWgC/&#10;Xx38dP2B9R8SfGOb4ufB34h3fwp8fXiFNSaGDz7S/wAgAsybhtJ2ruBDqxUHaGyx+xKKAPjj4Nfs&#10;Canp3xhsPix8afiPefFnxtpYX+yo5bcQWVgy8q6pk7ipJZQAiqx3bS2CND49/sT+MfG/xh1D4ofD&#10;H4z638NPE2oQQQXtnHCZrK5EMYRNyq6cYAOHEgzyMV9b0UAfBsP/AATm8d/F3xZpGpftCfGu/wDi&#10;NomlTCaDw5Y2v2S1lYd3IYBcjKnagYg43ivuyzs4NPtILW1hS3toEWKKGNQqoijAUAdAAAKmooA8&#10;R/a4+BviT9o34ZweBNG8Sw+F9G1C/hfXrgxs89xZIwZoIscKWYKSTx8uDkMa9Z0HwtpPhnwxYeHd&#10;MsILTRLG0Sxt7FEHlJAiBFj29MbQBitWigD4Xtf2Cfit8MLDxT4P+EHxwXwf8MvENzNcNo99oqXd&#10;1p4mULIkE5O7BUBQQUIwD97Ln6g/Z5+BPh/9m/4TaL4D8ONLNZaerPLd3GPNup3YtJK+OASx4A6A&#10;Adq9IooAKKKKACiiigAooooAKKKKACiiigAooooAKKKKACiiigAqhN/yHLP/AK9pv/Qoqv1Qm/5D&#10;ln/17Tf+hRUAX68e+Pn7MPhb4+Q2tzqD3GkeIbNdtprNiR5qLnIR1PDqCcjoQehGTn2GisatGnXg&#10;6dRXTMK9CliabpVo3iz5Qtf2b/j1pirp1p8d5W0qP5EmmtGa42DgH5ixzwP4/wAa9G+BP7MenfBb&#10;U9c1q48Qal4r8R62u3UNQ1DAWUFtxOzk5JzkszZr2miuWngKFKSmk21tdt29Ls4aOWYajNVEm2tr&#10;yk7el2fKerfsc+J/BXijU9W+D/xEuPBNlqcnmXGjzRGS3Rufu8kEDJwGXKg43V1XwV/ZTPgPxvP4&#10;88aeKLrx343kQpFe3SlY7UEbTsBYknb8oPAAJAUda+gqKmGX4aE1OMdtUruyfdLYVPKsJTqKpGOz&#10;uld2T7pXsvuPB/jp+ynY/FbxPaeMdB8QXngrxxaKqpq9iCRKFGF3qGU5A+XcGHHBDAAVwd1+yr8Y&#10;fGkR0zxj8b7uXQWG2W3023ZHnTurYKAgj+9uHsa+tKKdTL8PUk5tNX3s2k/VJhVyvC1pubTXNvZt&#10;J+qTseCfGr9krR/it4N8LadZ6vc6Hrvhe2jttM1lUDvsRVAWQArnlFYFSCpyR1IPntx+xj488caD&#10;f2XxB+LWo+I0S1kTTrBHkFsLjYRFLMWOXCvtbGMnHXsfr2ilUy7DVZOco776uz9V1FVynCVpuco7&#10;6PVpO210nZ2POv2fPhjd/Bv4Q6B4Pvr2HULrTftG+5t1Ko/mXEkowDzwJAPwr0Wiiu6nTjShGnHZ&#10;K33HpUqUaNONKG0UkvRHyR4m/Y11rTfHmq+KfhD8RJPBv9pSuL2wTcYkfcSygoeQGJ+Rl+U9D2Hl&#10;HjX4N3fgn9pj4L6dfeMdQ8d+NrrVotS1W7vZCRFbxTRPGqIWYqoWOc8nkAYAxivd/G37EOmeIvG2&#10;s+J9G8eeJvDN7q9y93dx2cy7DI5JO3aFIHPQk/Wuy+Cv7LHhP4Latc65b3F/4h8TXKbJNY1iUSyq&#10;p6hMAbcjAJ5OBjOOK+all8qk+VUuVXvfmut76R6N/gfHzyqVapyKhyLmTvztrR30j0b/AAJP2gP2&#10;adD+PEenXsl/c+HvE2l/8eGt2IzJEM7grLkbgG+YYIIOcEZOfLZP2Zfjnq0I0rU/jxdLopGx5LW3&#10;cXLL6EhlY575c/jX1nRXs1cBQqzdRppvezav62Z9BWyzDV6jqSTTe9m1f1s1c+Zfix+x5L4x+C/g&#10;v4faH4gENv4fu2uHvdSUtJMG8wt9wYBzIfwHesfV/wBlf4xX1u/h9PjpfS+E5F8l/tFu32vySMFC&#10;wbL8ccuAe47V9ZUVEstw8nzWa0S0bWi0tozOeU4ScnKzWiWkmtErJaM818C/A3RPhj8I7zwP4bHl&#10;Jc2s0ct5ccvPPJGUMsmO/TgdAAB0rz34Z/sjwaF+zzrfwv8AFWow6lFqV7Jdi9sEKmBiI9jLuH3l&#10;aPPoQcdzX0ZRW7wdB293RJq3Sz3R0vAYaXL7mkU4pdLPdHx94b/Y1+JukWq+G5PjZqdv4JjzGtrp&#10;4ljmMP8AzzUF8RgjjAJAyeDW38Lf2Qdb+EcPxTh0DxNb2q+JrV7TR5gHM1im6TYZGxywVwNy85GR&#10;X1NRXNHLMNBqSTuttXppbuckMnwdOSlFO6vb3m7XVrK7PivwD+x78ZvhbptxYeFfinpmi2txL50y&#10;wWRJkfGMszISeB3PFe1fB74X/EnQbrWofiV44tvHOj31mbZLH7MEVSTh93yjIKkjHvXtVFVRy+jQ&#10;a5G7LpzO33XsXh8qw+GadNysunNJr7r2Pk1/2M/F3w71a9n+EfxQvfCml3khkfR7yMzRIfUNkhuO&#10;ASm7AGWNdb8Jf2Z/E/hr4hWPjjx38SNR8Za3ZRyx21qUK20PmIUbG5j2OflVOfWvoWinDLsPTkpR&#10;T01Su7J+l7Dp5ThKc1OEXo7pczsn5K9jw39nX9n3Uvgt4t+I2r3+q2uoxeKL6O7gjt0ZTAFkuGIb&#10;PU/vh09DVj9ob4D6j8Zte+H9/Y6na6enhrUzfTJcIzGZd8TbVx0P7s9fUV7VRWv1Oj7D6vb3f+Df&#10;8zf6hQ+r/Vbe56+fN+YUUUV2noBRRRQAUUUUAFFFFABRRRQAUUUUAFFFFABRRRQAUUUUAFFFFABR&#10;RRQAUUUUAFFFFABRRRQAUUUUAFFFFABRRRQAUUUUAFFFFABRRRQAUUUUAFFFFABRRRQAUUUUAFFF&#10;FABRRRQAUUUUAFFFFABRRRQAUUUUAFFFFABRRRQAUUUUAFFFFABRRRQBQ03/AI/NU/6+V/8ARMdX&#10;6oab/wAfmqf9fK/+iY6v0AFeIftX/szH9pzwboul2vjHVPAms6JqQ1TTta0pd0kMwiePJAZGxiQ/&#10;ddTx1r2+igD4C1X9g39ob4g6MPCPjr9p6+1HwPIPKu7e004i6u4e8cjlwWDDIO93HqGr7G+DPwc8&#10;MfAT4c6R4J8IWTWei6ahCmVt800jHLyytgbnZiSTgDsAAAB29FAHG/GLw/4o8WfDHxHongzWLfw9&#10;4k1G0a1tNWukZ1tC/wArSALyWCltvo2D2rD/AGa/gXpX7OHwX8N+A9KKTf2dBuvLxE2m7un+aaYj&#10;r8zE4BJwoVe1enUUAfInj39jTx54f+Nnij4m/Az4m2/w81LxYijXtK1HSY760uJl/wCW6bs7WJJY&#10;/KTuZzuwxWvQv2UP2V7b9mvSfE15f+IZ/GXjnxZfnUvEHiK5gELXUuWZVWME7UUySHqSS7HgYUe8&#10;0UAFFFFABRRRQAUUUUAFFFFABVDQf+QHp3/XtH/6CKv1Q0H/AJAenf8AXtH/AOgigC/X54fHz9gj&#10;9or9pHTYdH8c/HXQ9Z0K0vmvrKzPh+K3ML7WVTvhjRmwjkckjv1r9D6KAPEP2c/AHxv8FXmuP8Xf&#10;ijp/xFt7iOEadHZaPBYG1YF/MJMUabtwKdc42+9cT+1D8Bfj38ZdU13S/Bvxf0vwn8PdZ0ptLu/D&#10;93ocFy8iyRtHP++MZkAdWI+VgR2wa+paKAPib9ln9kP4+/s43HhjQF+M+j3vw00u6knufDcGhRB5&#10;0kZndRO8ZkBLtn7/ALDAr2T9tD9nbUP2o/gbeeBNM1i20O6nvbe6F5dxNIgEbFiMLzk17rRQB5z+&#10;zr8Lbr4J/BDwb4Fvb6HUrrQrBbOS7gQokpBJ3AHkDmvRqKKAPmX9mX9kvVfgN8dPjX48vtfs9VtP&#10;H+rSajbWdvC6SWitdXE21yThjicDj+6a434ofsM/EN/i14k+Ifwj+O2teAL7xBc/a7/Rbi2+0WMk&#10;u1V3BQ4X+Effjc8/e9fsyigD4c8G/wDBOnxD4w+JmjeOP2gfite/Fm40VxJp+hi2+z2Ebg5BYbsF&#10;SQrFFRNxUBiw4r7joooAKKKKACiiigAqhr3/ACA9R/69pP8A0E1fqhr3/ID1H/r2k/8AQTQBfr5X&#10;/b0/ZB8RfteeHvCGlaJ4rtfDcGi3k15cRX0LzRXLMqrGSinBK4f7wPDkdzX1RRQB8Jaf+yr+13pN&#10;jb2Vj+0tpdlZW8axQ29v4egjjiRRhVVRFgADgAV9E/s0/Dz4rfDzQtZtvit8RYfiLqNxcpJZXUNm&#10;tsLeILhkIVRnLc5r2SigD8+/2iP2Ff2iP2lLGbQvF/xz0PUfCcWqtqlhpbeH4oTbsBKkWZIo1dis&#10;crryxBzk84NfQ/7OXw5+Nnw1uNVf4tfFfTPHeiLZxx2MFrpEFh9jKH5nZ0jQsNox8xOMZr32qup6&#10;bbazpt3p97CtxZ3ULwTwtnDxspVlOPUEigD4g/4JwwyfFr4gfHX4/Xi7h4s8QtpeksybStjbAFSC&#10;eSCrQIfeA19walptrrOm3en31vHd2V1E8E9vKu5JI2UqysO4IJB+tY/gH4e+G/hb4VtPDfhPRrXQ&#10;dCtC7QWNmm2NC7l3IHuzE/jXQ0AfA1n/AME7fij8H9S1mx+Bnx8v/A/gnVp2nbQr+z+0m0LDB8uQ&#10;scnHAcBHwqgsxG6vev2Rf2P9B/ZR8Oaulvq114q8W69MLnW/El+u2W7cFiAFLMVUF3blmYlySx4x&#10;7/RQB8P+LP2Dfir4c+Jfivxf8H/2gdW8Gw+JNVutXu9Bv7Tz7SOe4laWQqNxQ8uQMxbgAMsa3PgX&#10;+wDdeG/i7B8WfjD8Qr74tfECzA/s57qHybPTyM7WRCx3FSWK4CKpYnZuww+xKKAPhL4pt/wv7/gp&#10;58OvByslxoXwq0eTxHfIBu23spRo1PYEE2Tjvw1fdtcp4f8AhX4S8K+Mtf8AFmk6DaWPiTXtn9p6&#10;nGp8672DChyT0A6V1dAH5ueBv+Ccfx6+FPjDxL4i8FfHHR9D1PX7h57y9bRxc3MoZ2fDSyqzdWyQ&#10;CATgnOBXpmgfs3/tc2Ou6bc6l+0pY3+nQ3MclzarokSmaIMC6ZEfGVBGfevteigD56/a6/Y60X9q&#10;jS9Du11y88HeNvDsxuNF8SaepaS2YkMVZQyll3KrAhlZWUEHqD4bL/wTr+JPxf1vQ4/j18dL3x/4&#10;Q0adZ4tAsrP7Mt0RwPMkDDBIyC21nwzAMuc1970UAfP37Zf7NOp/tJ/AiP4d+Gtct/CaC9tpmd43&#10;MDW8KtiEohGVyUIHQbB6CvAvB/7Gn7VXw/8ADOn+HvDn7Rej6NomnxCC1sbPw9CkcSDsB5XJ7knk&#10;kkkkmvv6igD5+/Zp+FPxu+Het61cfFb4s2/xGsLi3SOytodPS2NtIGyzkqgzkcV9A0UUAfM/wA/Z&#10;N1X4N/tJ/F/4m3mvWeo2PjidprewghdZLUGZpMOxOG4OOK+mKKKACiiigAooooAKKKKACiiigAoo&#10;ooAKKKKACqEP/IcvP+vaH/0KWr9UIf8AkOXn/XtD/wChS0AX6KKKACiiigAooooAKKKKACiiigAo&#10;oooAKKKKACiiigAooooAKKKKACiiigAooooAKKKKACiiigDD1xZm1SxELpG3kzZMiFhjdH2BFV/K&#10;v/8An5tv/Adv/jlXNV/5C9l/1wm/9Ciorop7HNU+Ip+Vf/8APzbf+A7f/HKPKv8A/n5tv/Adv/jl&#10;U9Y8ZaB4eulttV1zTdMuGQSLDeXccTlSSAwDEHGQRn2NU4viV4RnkSOPxVokkjkKqLqMJLE9ABu5&#10;NaEamx5V/wD8/Nt/4Dt/8co8q/8A+fm2/wDAdv8A45VtWDKCDkHkEUtOwXKflX//AD823/gO3/xy&#10;jyr/AP5+bb/wHb/45VyiiwXKflX/APz823/gO3/xyjyr/wD5+bb/AMB2/wDjlXKKLBcp+Vf/APPz&#10;bf8AgO3/AMco8q//AOfm2/8AAdv/AI5VyiiwXKflX/8Az823/gO3/wAco8q//wCfm2/8B2/+OVT1&#10;jxloHh66W21XXNN0y4ZBIsN5dxxOVJIDAMQcZBGfY1qxSpPGkkbrJG4DK6nIYHoQe4pWAreVf/8A&#10;Pzbf+A7f/HKPKv8A/n5tv/Adv/jlXKKdguU/Kv8A/n5tv/Adv/jlHlX/APz823/gO3/xyrlFFguU&#10;/Kv/APn5tv8AwHb/AOOUeVf/APPzbf8AgO3/AMcq5RRYLlPyr/8A5+bb/wAB2/8AjlHlX/8Az823&#10;/gO3/wAcq5RRYLlPyr//AJ+bb/wHb/45U2hxagdP+S6tlXzpuGtmJz5rZ/5aDvU1TeH/APkGn/rv&#10;P/6NesamyNae4/ydT/5/LT/wFb/45R5Op/8AP5af+Arf/HKv1R1fXNN8P2outU1C1022LBBNeTLE&#10;m49BuYgZ4PHtWBuJ5Op/8/lp/wCArf8AxyjydT/5/LT/AMBW/wDjlX6KAKHk6n/z+Wn/AICt/wDH&#10;KPJ1P/n8tP8AwFb/AOOVU1fxt4d8P3f2XVNf0vTbnaH8m8vI4n2nodrMDjg/lVH/AIWl4M/6G7Qf&#10;/BnD/wDFUAbPk6n/AM/lp/4Ct/8AHKPJ1P8A5/LT/wABW/8AjlP0vWLDXLNbzTb231C0YkLPayrL&#10;GSDggMpI4NUh408Ptqq6WNd006kzbBZ/bI/OLemzOc/hQBa8nU/+fy0/8BW/+OUeTqf/AD+Wn/gK&#10;3/xyr9FAFDydT/5/LT/wFb/45R5Op/8AP5af+Arf/HKv0UAUPJ1P/n8tP/AVv/jlHk6n/wA/lp/4&#10;Ct/8cq/RQBQ8nU/+fy0/8BW/+OUeTqf/AD+Wn/gK3/xyr9FAFDydT/5/LT/wFb/45VLVotRFrHvu&#10;rVh9og+7bMOfNTH/AC09cf8A1q3Koa1/x5x/9fNv/wCjkoAPJ1P/AJ/LT/wFb/45R5Op/wDP5af+&#10;Arf/AByr9FAFDydT/wCfy0/8BW/+OUeTqf8Az+Wn/gK3/wAcqvY+MNB1LUm06z1vTrrUFyWtILuN&#10;5RjrlAc8fStegCh5Op/8/lp/4Ct/8co8nU/+fy0/8BW/+OVfooAoeTqf/P5af+Arf/HKPJ1P/n8t&#10;P/AVv/jlVbXxl4fvtU/s231zTbjUen2SK7jabpn7gOentWzQBQ8nU/8An8tP/AVv/jlHk6n/AM/l&#10;p/4Ct/8AHKTWvEWleHII5tW1Oz0uGRtiSXtwkKs2M4BYjJxWhQBQ8nU/+fy0/wDAVv8A45R5Op/8&#10;/lp/4Ct/8cq/RQBQ8nU/+fy0/wDAVv8A45R5Op/8/lp/4Ct/8cq/RQBQ8nU/+fy0/wDAVv8A45R5&#10;Op/8/lp/4Ct/8cq/RQBQ8nU/+fy0/wDAVv8A45R5Op/8/lp/4Ct/8cq/RQBh38Wo/atN3XVqT9oO&#10;3FswwfKk6/vOeM+lXfJ1P/n8tP8AwFb/AOOUal/x+aX/ANfLf+iZKv0AUPJ1P/n8tP8AwFb/AOOU&#10;eTqf/P5af+Arf/HKv1n6p4i0rRJ7WHUdTs7Ca7bZbx3VwkbTMCAQgYjccsvT1HrQAvk6n/z+Wn/g&#10;K3/xyjydT/5/LT/wFb/45V+igCh5Op/8/lp/4Ct/8co8nU/+fy0/8BW/+OVX1bxhoPh+4SDVNb07&#10;TZn+7Hd3ccTN06BiM9R+dasciTRrJGyujAMrKcgg9CDQBS8nU/8An8tP/AVv/jlHk6n/AM/lp/4C&#10;t/8AHKo6p478NaHePZ6l4h0rT7tAC1vdXsUUgBGRlWYHkVU/4Wl4M/6G7Qf/AAZw/wDxVAGz5Op/&#10;8/lp/wCArf8AxyjydT/5/LT/AMBW/wDjlX6KAKHk6n/z+Wn/AICt/wDHKPJ1P/n8tP8AwFb/AOOV&#10;fooAoeTqf/P5af8AgK3/AMco8nU/+fy0/wDAVv8A45V+igCh5Op/8/lp/wCArf8AxyjydT/5/LT/&#10;AMBW/wDjlX6KAKHk6n/z+Wn/AICt/wDHKpQxaj/bN0BdWu/7PDlvszYxukxx5n179x+O5VCH/kOX&#10;n/XtD/6FLQAeTqf/AD+Wn/gK3/xyjydT/wCfy0/8BW/+OVfpGYKpJOAOSTQBR8nU/wDn8tP/AAFb&#10;/wCOUeTqf/P5af8AgK3/AMcqtp/jHQNW1BrCx1zTb2+UEta293HJKAOuVBzxWxQBQ8nU/wDn8tP/&#10;AAFb/wCOUeTqf/P5af8AgK3/AMcqtqXjLQNFvVs9Q1zTbG7bAW3ubuOOQ5xjCsQe4/OtigCh5Op/&#10;8/lp/wCArf8AxyjydT/5/LT/AMBW/wDjlMs/E2j6lqU+n2mq2N1fwf621huUeWP/AHlByPxFaVAF&#10;DydT/wCfy0/8BW/+OUeTqf8Az+Wn/gK3/wAcpbDXNN1W5u7ey1C1vLizfy7mK3mV3gbJG1wDlTwe&#10;D6Gr1AFDydT/AOfy0/8AAVv/AI5R5Op/8/lp/wCArf8Axyr9FAFDydT/AOfy0/8AAVv/AI5R5Op/&#10;8/lp/wCArf8Axyr9FAFDydT/AOfy0/8AAVv/AI5R5Op/8/lp/wCArf8Axyr9FAFDydT/AOfy0/8A&#10;AVv/AI5R5Op/8/lp/wCArf8Axyr9FAFDydT/AOfy0/8AAVv/AI5R5Op/8/lp/wCArf8Axyr9FAFD&#10;ydT/AOfy0/8AAVv/AI5R5Op/8/lp/wCArf8Axyr9FAFDydT/AOfy0/8AAVv/AI5R5Op/8/lp/wCA&#10;rf8Axyr9FAFDydT/AOfy0/8AAVv/AI5R5Op/8/lp/wCArf8Axyr9FAFDydT/AOfy0/8AAVv/AI5V&#10;KaLUf7ZtQbq13/Z5sN9mbGN0eePM+nfsfw3KoTf8hyz/AOvab/0KKgA8nU/+fy0/8BW/+OUeTqf/&#10;AD+Wn/gK3/xyr9FAFDydT/5/LT/wFb/45R5Op/8AP5af+Arf/HKrTeMNBtb42U2t6bFeBtpt3u4x&#10;Jn02k5zWxSUk9mSpKWzKHk6n/wA/lp/4Ct/8co8nU/8An8tP/AVv/jlX6KZRQ8nU/wDn8tP/AAFb&#10;/wCOUeTqf/P5af8AgK3/AMcq/RQBQ8nU/wDn8tP/AAFb/wCOUeTqf/P5af8AgK3/AMcq/VPWNXs/&#10;D+kX2qajcLaafYwPc3FxJ92ONFLOx9gAT+FJuyuxNpK7GeTqf/P5af8AgK3/AMco8nU/+fy0/wDA&#10;Vv8A45Vbwn4u0fx14ftdc0C/i1TSbrf5F3DnY+12RsZHZlYfhWxRGSkk07pijJSSlF3TKHk6n/z+&#10;Wn/gK3/xyjydT/5/LT/wFb/45V+imUUPJ1P/AJ/LT/wFb/45R5Op/wDP5af+Arf/AByr9FAFDydT&#10;/wCfy0/8BW/+OUeTqf8Az+Wn/gK3/wAcrH8efEzwv8MbC2vfFOs2+i2lxL5MUtznDvgnaMA84BNd&#10;PUqUW3FPVEKcZScU9VuUPJ1P/n8tP/AVv/jlHk6n/wA/lp/4Ct/8cqxfXsGm2Vxd3MghtreNpZZG&#10;6KqjJJ+gBrF8D/EDw98SNGbVvDOqwaxpyytAbi3ztEigEryByAw/OjmipKLeoOcVJQb1fQ0vJ1P/&#10;AJ/LT/wFb/45R5Op/wDP5af+Arf/AByr9FUWUPJ1P/n8tP8AwFb/AOOUeTqf/P5af+Arf/HKv0UA&#10;UPJ1P/n8tP8AwFb/AOOUeTqf/P5af+Arf/HKv0UAUPJ1P/n8tP8AwFb/AOOUeTqf/P5af+Arf/HK&#10;v0UAUPJ1P/n8tP8AwFb/AOOUeTqf/P5af+Arf/HKv0UAUPJ1P/n8tP8AwFb/AOOUeTqf/P5af+Ar&#10;f/HKv0UAUPJ1P/n8tP8AwFb/AOOUeTqf/P5af+Arf/HKv0UAUPJ1P/n8tP8AwFb/AOOUeTqf/P5a&#10;f+Arf/HKv0UAUPJ1P/n8tP8AwFb/AOOUeTqf/P5af+Arf/HKv0UAUPJ1P/n8tP8AwFb/AOOUeTqf&#10;/P5af+Arf/HKv0UAUPJ1P/n8tP8AwFb/AOOUeTqf/P5af+Arf/HKv0UAUPJ1P/n8tP8AwFb/AOOU&#10;eTqf/P5af+Arf/HKv0UAUPJ1P/n8tP8AwFb/AOOUeTqf/P5af+Arf/HKv0UAUPJ1P/n8tP8AwFb/&#10;AOOUeTqf/P5af+Arf/HKv0UAUPJ1P/n8tP8AwFb/AOOUeTqf/P5af+Arf/HKv0UAUPJ1P/n8tP8A&#10;wFb/AOOUeTqf/P5af+Arf/HKv0UAUPJ1P/n8tP8AwFb/AOOUeTqf/P5af+Arf/HKv0UAUPJ1P/n8&#10;tP8AwFb/AOOUeTqf/P5af+Arf/HKv0UAUPJ1P/n8tP8AwFb/AOOUeTqf/P5af+Arf/HKv0UAUPJ1&#10;P/n8tP8AwFb/AOOUeTqf/P5af+Arf/HKv0UAUPJ1P/n8tP8AwFb/AOOUeTqf/P5af+Arf/HKv0UA&#10;UPJ1P/n8tP8AwFb/AOOUeTqf/P5af+Arf/HKv0UAUPJ1P/n8tP8AwFb/AOOUeTqf/P5af+Arf/HK&#10;v0UAUPJ1P/n8tP8AwFb/AOOUeTqf/P5af+Arf/HKv0UAUPJ1P/n8tP8AwFb/AOOUeTqf/P5af+Ar&#10;f/HKv0UAUPJ1P/n8tP8AwFb/AOOUeTqf/P5af+Arf/HKv0UAUPJ1P/n8tP8AwFb/AOOUeTqf/P5a&#10;f+Arf/HKv0UAUPJ1P/n8tP8AwFb/AOOUeTqf/P5af+Arf/HKv0UAUPJ1P/n8tP8AwFb/AOOUeTqf&#10;/P5af+Arf/HKv0UAUPJ1P/n8tP8AwFb/AOOUeTqf/P5af+Arf/HKv0UAUPJ1P/n8tP8AwFb/AOOU&#10;eTqf/P5af+Arf/HKv0UAUPJ1P/n8tP8AwFb/AOOUeTqf/P5af+Arf/HKv0UAUPJ1P/n8tP8AwFb/&#10;AOOUeTqf/P5af+Arf/HKv0UAUPJ1P/n8tP8AwFb/AOOUeTqf/P5af+Arf/HKv0UAUPJ1P/n8tP8A&#10;wFb/AOOUeTqf/P5af+Arf/HKv0UAUPJ1P/n8tP8AwFb/AOOUeTqf/P5af+Arf/HKv0UAUPJ1P/n8&#10;tP8AwFb/AOOUeTqf/P5af+Arf/HKv0UAUPJ1P/n8tP8AwFb/AOOUeTqf/P5af+Arf/HKv0UAUPJ1&#10;P/n8tP8AwFb/AOOUeTqf/P5af+Arf/HKv0UAYdhFqP2rUtt1ag/aBuzbMcnyo+n7zjjHrV3ydT/5&#10;/LT/AMBW/wDjlGm/8fmqf9fK/wDomOr9AFDydT/5/LT/AMBW/wDjlHk6n/z+Wn/gK3/xyr9FAFDy&#10;dT/5/LT/AMBW/wDjlHk6n/z+Wn/gK3/xylutc02y1K20+41C1gv7oEwWssyrLLjrtUnLfgKvUAUP&#10;J1P/AJ/LT/wFb/45R5Op/wDP5af+Arf/ABymT+JtHtdWi0ubVbGHU5f9XZSXCLM/fhCdx/KtKgCh&#10;5Op/8/lp/wCArf8AxyjydT/5/LT/AMBW/wDjlL/bmm/2t/ZX9oWv9qeX5v2Lzl87Z/e2Z3Y98Veo&#10;AoeTqf8Az+Wn/gK3/wAco8nU/wDn8tP/AAFb/wCOVfooAoeTqf8Az+Wn/gK3/wAco8nU/wDn8tP/&#10;AAFb/wCOVfooAoeTqf8Az+Wn/gK3/wAco8nU/wDn8tP/AAFb/wCOVfooAoeTqf8Az+Wn/gK3/wAc&#10;o8nU/wDn8tP/AAFb/wCOVfooAoeTqf8Az+Wn/gK3/wAcqlosWonRrApdWqp9nj2q1sxIG0YyfMGf&#10;yrcqhoP/ACA9O/69o/8A0EUAHk6n/wA/lp/4Ct/8co8nU/8An8tP/AVv/jlX6o6vrmm+H7UXWqah&#10;a6bbFggmvJliTceg3MQM8Hj2oATydT/5/LT/AMBW/wDjlHk6n/z+Wn/gK3/xyr9MlmSCJ5ZXWONA&#10;WZ2OAoHJJPYUAU/J1P8A5/LT/wABW/8AjlHk6n/z+Wn/AICt/wDHKfpesWGuWa3mm3tvqFoxIWe1&#10;lWWMkHBAZSRwauUAUPJ1P/n8tP8AwFb/AOOUeTqf/P5af+Arf/HKv0UAUPJ1P/n8tP8AwFb/AOOU&#10;eTqf/P5af+Arf/HKTT/EWlateXdpY6nZ3l3aNsuYLe4SSSFgSMOoOVOQRz6GtCgCh5Op/wDP5af+&#10;Arf/AByjydT/AOfy0/8AAVv/AI5SX3iLStN1C1sbzU7O1vro4t7ae4RJJjnHyKTlufStCgCh5Op/&#10;8/lp/wCArf8AxyjydT/5/LT/AMBW/wDjlX6KAKHk6n/z+Wn/AICt/wDHKPJ1P/n8tP8AwFb/AOOV&#10;fooAoeTqf/P5af8AgK3/AMcqlrUWojRr8vdWrJ9nk3KtswJG05wfMOPyrcqhr3/ID1H/AK9pP/QT&#10;QAeTqf8Az+Wn/gK3/wAco8nU/wDn8tP/AAFb/wCOVfooAoeTqf8Az+Wn/gK3/wAco8nU/wDn8tP/&#10;AAFb/wCOVXsfGGg6lqTadZ63p11qC5LWkF3G8ox1ygOePpWvQBQ8nU/+fy0/8BW/+OUeTqf/AD+W&#10;n/gK3/xynatrWn6DZm71O+ttOtQwUz3cyxJk9BuYgZq2jrIiujBlYZDKcgj1oApeTqf/AD+Wn/gK&#10;3/xyjydT/wCfy0/8BW/+OVfrk/h/8WPCHxUj1WTwlr9nr8elXbWN69mxZYJ1+9Gxx94e3rQBu+Tq&#10;f/P5af8AgK3/AMco8nU/+fy0/wDAVv8A45UereKNG0GaGHU9WsdOln/1Ud3cpE0nOPlDEZ59K0lY&#10;MoIOQeQRQBR8nU/+fy0/8BW/+OUeTqf/AD+Wn/gK3/xyqGp+PvDOi30llqHiPSbC8jxvt7q+ijkT&#10;IBGVZgRkEH6EVXX4oeDZGCr4t0NmY4CjUoSSf++qANfydT/5/LT/AMBW/wDjlHk6n/z+Wn/gK3/x&#10;yr9cnN8WPCFv8SIPAEmv2a+M57T7dHou4mcwDd+8xjhflbr6UAbvk6n/AM/lp/4Ct/8AHKPJ1P8A&#10;5/LT/wABW/8AjlJrHiDS/DsCzarqVnpkLHCyXk6RKT6AsRVix1C11Sziu7K5hu7WUbo54HDo49Qw&#10;4IoAg8nU/wDn8tP/AAFb/wCOUeTqf/P5af8AgK3/AMcq67rGjO7BVUZLMcAD1rO0jxNo/iB5k0vV&#10;rHUmhOJFs7lJSn+9tJx+NAEnk6n/AM/lp/4Ct/8AHKPJ1P8A5/LT/wABW/8AjlX6yG8YaDHqy6U2&#10;t6cuqM2wWRu4xMW9Amd2fwoAseTqf/P5af8AgK3/AMco8nU/+fy0/wDAVv8A45V+igCh5Op/8/lp&#10;/wCArf8AxyjydT/5/LT/AMBW/wDjlJY+ItK1LULqxs9Ts7q+tTi4toLhHkhOcfOoOV59a0KAKHk6&#10;n/z+Wn/gK3/xyjydT/5/LT/wFb/45V+igCh5Op/8/lp/4Ct/8co8nU/+fy0/8BW/+OVfooAoeTqf&#10;/P5af+Arf/HKPJ1P/n8tP/AVv/jlX6KAKHk6n/z+Wn/gK3/xyjydT/5/LT/wFb/45V+igCh5Op/8&#10;/lp/4Ct/8co8nU/+fy0/8BW/+OVfooAoeTqf/P5af+Arf/HKPJ1P/n8tP/AVv/jlX6KAKHk6n/z+&#10;Wn/gK3/xyotPWddZvBcSRyv9nhw0cZQY3S9ix/nWpVCH/kOXn/XtD/6FLQBfooooAKKKKACiiigA&#10;ooooAKKKKACiiigAooooAKKKKACiiigAooooAKKKKACiiigAooooAKKKKAMfVf8AkL2X/XCb/wBC&#10;ioo1X/kL2X/XCb/0KKiumn8JzVPiPxl/4LOf8nQeF/8AsTrX/wBLb6ud0T/glp498XfAPSviZ4e8&#10;S6PqLaho6azHockcsUxjaLzDGr4KmTHABwCe4rov+Czn/J0Hhf8A7E61/wDS2+rmtJ/4Kj+P/C/7&#10;P+l/DHw74e0jSjYaPHoya6zyS3CxrH5ZkRCQqvjoTkA9jWbtzO5qr8qsdf8A8Em/2lPFui/HDTfh&#10;Tfandan4S162uRa2VzIZFsLiGF5w8WfuKyxOpUcEsp6iv0o+OX7Ynwl/Z1u0sPG3iyGz1iSMSppN&#10;pFJdXZUgkFkjB2A4OC+0H1r85/8AgmP+zF4q8O+Jr348+I9IuNL0Hw7pV5No0V5G0UmozPbupdFI&#10;BMQjeQb+hZhjOGx4p+xr4Btv2wf2xYP+Fjzy6zBqDXet6rG0jKbxlBYRbgQVTcy8A8Ku0Y4w4yaS&#10;RMopts/VD4Z/8FHvgJ8Utft9EsPGJ0rU7mQRW8WtWklokzEgACVh5YJJAALAk9BX0H4s8YaH4D8P&#10;3mu+I9Ws9D0azTfcX1/MsUUY6DLMcZJwAOpJAHNfkz/wVa/ZV+H3wS0/wR4q8CaJD4a/tK4m0++0&#10;+1LeRIVRXjkVSTsYDeDjg5U4yCTx3x68XfEP4wf8E7Pgxrc73mpaJoGp32ma3cLufcYysdjLMfRY&#10;/Mj3N/EV5ywzXM1dMnlTs0femof8FVf2drHVGs08UajeRq203lvo9wYeuMjcoYj6LWV+1L+3D8LN&#10;W/ZP8Tar4V8WzaifEVrd6Jpd3psEySQ33kb1SQMFeEgMpyQOoNfnv+zV8cv2ZfCfw7tfDXxY+C95&#10;4g1kyS/avEljP50k6tIzIQjSxGLapVMI3Ozd1JFfXLfA/wDZ+1T9hX4t6/8ADOb/AISvw6kd/rmn&#10;R6oWa40O+W0WMxgMA6kBFI35OGBywIJOZtD5UmfMX/BPf9srS/gZ8SfEmq/FHxPr97pN5pP2W1Vn&#10;mvcTedG2dpY7flVua/RT4sftGeNPih+zHp3xB/Zs0648QapfaoLaOO6sAZPIQypM3luRjDouCf61&#10;+eX/AASn+Dvgv4zfF7xfpvjfw5Y+JbC10L7RBb3yFljk+0RLuGD1wSPxr9k/APw98N/C3wzb+HfC&#10;ej22haJbs7xWNopWNGdizEDPdiT+NELtCna5/Pb+1Jq3xa1r4sXN18aRfR+NGtYv3N9HHEYrf5jG&#10;qJGAiJyxwB1JJ5JJ/oO+GH/JNfCX/YItP/RKV+Mv/BW//k8C9/7Atj/6C9fs18MP+Sa+Ev8AsEWn&#10;/olKIaNhPZHTUUUVqZBRRRQAUUUUAFFFFABU3h//AJBp/wCu8/8A6Neoam8P/wDINP8A13n/APRr&#10;1jU2RrT3NKvx6/4KjeF/2gdF8AaFffE/x74f1zwhca35VjougWjQeXN5MrJLKTGC5CBhyxwWOBzX&#10;7C1+dn/BbP8A5N/8Df8AYzr/AOkk9YHQfonRRRQB4F8cP2Gfg/8AtFeM4/FXjrw/daprSWkdks0O&#10;pXFuoiRmZV2xuB1ducZ5r5B/bg/Yx/Zq/Zf/AGfdc8U2vhO6HiS6xp2hwya1dsGvJAdrlTJyI1Dy&#10;EHg7Md6/Tuvzi8SMP27P+CiFnoUZ+2/Cv4O/v70qd0F3qO8ZU84O6ZFTByClrJ/eoA9E+D/7GviP&#10;VP2A/BPwl1PxTf8AgzUryVNU1a408MtxDDNM9xJaABh8211jbJKggnDAYNDxF/wSI+AVv4BvrS0O&#10;uaVqsNszx+I7jVC8kTqpIkkTAiKgjLAIvGcFeo+6K+Jf2wv2R/jj8ade8T6j4X+LPmeELxYWh+HN&#10;4Z7S0uUSBFkgknhkDFZXRmwcDMnJGM0AV/8AgkZ8VfGPxO/Zx1OLxXe3WrRaFrD6dpuoXjF5Gg8m&#10;J/KLnl9hc4J6BgOgFfcVfKv/AATn+NHhL4pfAs6H4a8Hw/D+88I3J0vUvDkDM8cEpy3mq7fO3mHe&#10;SXy+9XBLYDH6qoAKKKKACiiigAooooAKoa1/x5x/9fNv/wCjkq/VDWv+POP/AK+bf/0clAF+vEP2&#10;q/2a5P2ovCug+Fp/F+qeE9Bg1H7Xqo0hys19D5MiCDJO0Dc6tl1cfL93uPb6KAPzs/aK/wCCW/wj&#10;8C/AvxP4n8CPrHhnxb4X0yfWbXVpNUkfzWto2lKybiFTcEPzJs2nB6Ag++/8E7fjJ4g+OX7KfhbX&#10;/FN02oa9byXGm3N9IcvdeTIVSRz3cpsDE8swJ715P/wUO/aH1DxN5P7Nfwrj/t/4keMttlqi2p3L&#10;plm+C6ysOEZ0zuz9yLexxuU19Qfs0/A+x/Zz+CPhb4f2Nx9sGk25+0XeCPtFxI7STSAHoC7tgdhg&#10;dqAPTq/PP4xeIPGX7c37VfiH4FeFvFF94Q+FHguHHi3UdJk2XGozkhXtw3puJjCsNuY5WYPhFr9D&#10;K/ID9jP9n/xV+0Z8Svj+9v8AFTXfAGhnxMx1iLw4oivNTkae6ZM3GQURcyfKAQxfkcCgD7j+E/8A&#10;wTl+CPwW8baD4u8L6HqNv4i0Z2kt7241SaXczRtG29Cdhyrnoor3T4mfErw78H/Aur+L/FepR6Vo&#10;Wlwma4uJOvoEVerOxwqqOSSAK/NX49eEfiV/wTI8Q+D/AIieFfif4i8dfD3UdTXTNW8PeJbhptzF&#10;GkwPm2bmSOXa6qrIUGSwYim/tifGKXx1+1tY6X498GeMPGHwV8Jw2epaZonhrTDNBrF3NaxTiW4d&#10;iqsi+cU2gtwhXje9AHhX7eWtfEn49fD/AEX46+L45vDfgvVNX/srwd4Vm3B0sjFLIbyVc4DyeWnz&#10;D7w6fIEJ/cmvxh/4KN/tjab+0V8JfC3h6w+HXjDwYNO1hbsXHiHT1t4HUQSoI0IY/N8wOPQGv1I/&#10;Zv8A2gLb9o7wPfeJbTwrr/hGO11GTTjY+I7YQXDlYopPMVQTlD5oAPqrelAHq1FFFABRRRQAUUUU&#10;AFFFFAFDUv8Aj80v/r5b/wBEyVfqhqX/AB+aX/18t/6Jkq/QB578ePjp4V/Z1+Gup+NfF959n02z&#10;AWK3iwZ7uZvuQQqSNzsfwABYkKCR+Sfx0sfin4r+P37O/wAWvioTpN7448TxHSPCgL40XTre6sTC&#10;hDfdeT7QzMMZOATgsVX0340fGy41b9tzWta+LPw98a+M/B3gG+ktPCXh7QdI82wMqsA13MzlRIxK&#10;K4ABBO0E7Uw3CftsftlWHxt+KnwE1y3+HvjLw2nhHWpb2S11qxWKa/DT2T7LcBjvYeQRg45dPWgD&#10;9nKw/HOh3nibwT4g0fTr9tL1DUNPuLS2vkLBraWSJkSQFSCCpIbg54rmvgT8YIPjt8NdP8Y22gav&#10;4ZivJJoxpuuQiG6j8uRkyygnAO3I56EV6DQB8QeF/wDgkT8FbTSZP+EtuvEfjfxDcjdda1fak8Dt&#10;KRy6JGRgZ5AcufUmvOf+CfTa/wDBn9sj4wfAXStfvvE3w00G1kvLRrxxJ9inEtuFUMPlViJpEdVA&#10;DNFu2jaRX0/+1h8Cvit8aIdKj+G/xduvhjDb288V7BbQuTes5QofMRlaPbtYZXJ+avBv+CevibS/&#10;g78WfHf7P/iTwTp/hj4nWQGpXevadczXSeIYwAwlaSZmcHZOrqucYeT5UYMCAeZ/FD4IeEf2gv8A&#10;grR4i8JeN9Pl1LQ5PDsNy0ENzJA3mJaQlTuQg9zxmvo3/h1D+zb/ANCdf/8Ag7vP/jlSfHL/AIJy&#10;+HPjl8atW+Jdz4+8V+GNYv7eC28vw/NHb+WkcaxkbypY7goOOK+afixZfEz/AIJg/EjwP4ls/idr&#10;3xA+Euu3/wBi1TSNflaZ4AuGdVBJAcoXdXjCnMZDAjG4A/VCiiigAooooAKKKKACiiigAqhD/wAh&#10;y8/69of/AEKWr9UIf+Q5ef8AXtD/AOhS0AX6/OXxVc+KP+Cjf7S3jb4dWXinUfC3wJ8Ay/YdY/sa&#10;Typ9auizoULEEFS8cuMhkCxhtpZwR+jVfjj/AME5f2b/ABV+0t8NfG17P8XPEfgnw1JrrLf6b4ZC&#10;29xqN0YUcySzg/cAcARlSMknjuAfoD8Gf+Cf/wAGfgH4603xh4N0O+sPEFhFJFHczanPOGWSMxvu&#10;R2K8hj0A5rzj9u/46+NpfH/gH9nv4T6n/Y3jrx0TJfayjFZNM0/LAuhHKsRHOxYfMqwnbywI8H+J&#10;lr8RP+CYvxe8Ba1a/EzXfHnwl8S332PU9L8RzmVrYKV8wjLFQ+x2dZECZKFWBHVvxn8C+K/i9/wV&#10;g1Pw74b8b3PgO+h8ORKuuWdustzbW32RTKkHI2O/muA4IK7yR6UAe86D/wAEkfgVb6OI/EUOv+LN&#10;elDPd65fatLHNPK3LPtQhRySRkMfUt1PRf8ABUD4sa98I/2S9bu/Dd7Npmp6ve2+ji+tnKSwRy7m&#10;kKMOQSkbJkcjfkYPNeC/tDfsXfED9mf4c6x8WPhn8d/Hd7rvhuP+0b2z1y/M6XkKsDIeoU7RuYpI&#10;rhgCK9W8UaLef8FKv+CeulXVq1ppfi3UokvIlfK266layvFIvcqkm2QDqVEik5xyAeL/ALVn7GPg&#10;f9mn9knRvil8N4bzw58RvBzabenxJbXsvn3bzSxQyM6s5Xl5g2AOANv3SRX1n8ZP2qYvhj+xzZfF&#10;jZG+t63ollLo1kFJ+0aheQK0KKp5YKWLleu2Nq+avi1Y/tMftWfCHQPghqnwcPgLzJbOLxH4vv8A&#10;VYJrIxW5U74o0OW3OivtVmPG3oSw2ZLXTPjr+1hp2lxu1x8Fv2ctMVriX78V5q8UQCr1wxhEIyOz&#10;QODxJQB9EfsP/AW5+AvwJ0611zfP438QStr3iS7nO6aS+nwzI7dSY12oecFldv4jX0BX5x/B++/a&#10;T/bJ+HPiP4w6F8YJPhzA93dR+GfCVhpEU9s6Q8Ks0jctucFCxV+QWxjCD6X/AGEv2krz9qT9nrS/&#10;FurQ28PiG1uZdK1VbUYja4iCtvC/w745I3K9ixA4xQB9C0UUUAFFFFABRRRQAUUUUAFFFFABRRRQ&#10;AUUUUAFFFFABVCb/AJDln/17Tf8AoUVX6oTf8hyz/wCvab/0KKgC/Xxl8YPGvjD9o/493Pwe8Faz&#10;N4e8MaQh/t7VLUkPJtIEoJBBIBYRhMjc24scdPs2vir9hFlX4z/HFb/B1r+0FJPOcfabnzuv+15f&#10;XmvHx7dSdHDXspt39Er2+Z4GaOVSpQwl7RqN3tpole3zO7j/AOCePwkXSxbSQ6zLc7cG+bUCJSf7&#10;2AuzP/Aa6D9n39n/AMQ/AfxdrVoviy88Q+B7m1X7BaXsrb7SYOMgpnbyv8SgZxyBgVofHn4ofE7w&#10;FrWmW3gT4ff8JjZz27SXNxlx5MgbAXg9xzXlHg/9sLxf4s0H4s22teGbXw3rPhPRLi5SOF3aRLkZ&#10;QK4Y4+VsE/SuWX1DC10lDlkuyaT0vvs9Djl/ZeDxKUabhON7NJpPS7V9noet/E39rv4Y/CnWpNH1&#10;jXWudWhO2ez02BrhoT6OR8qt/sk5HpXTfCj48eCPjVazyeE9bjvp7cZns5EaK4iGcZMbAEr/ALQy&#10;O2c14r+wb8K9AX4MWnjO/wBOttU8Q+ILm5mm1C8iEsyokzxBAzA4BMbMcdS3OcDHI/tDeH9O+Bf7&#10;U3wk8YeGLSHR18QXZsdStbFBGkyiWJJW2DC5ZLgexKAnnJNLF4qFKOLqW5JW01uk9ne+u/YpY7GU&#10;6EMdV5fZytor3Sk0k731eqvofUPxQ+NHg34N6bFe+LNbh0xZsiCDDSTzY67I1BYgdzjAzya4f4d/&#10;tl/Cz4ma/Bouna3LZancMEt4dSt2gEzHoqscruJ4AJBPbNfL7fGbw8v7XXxA8R+OvDOt+MF0O4k0&#10;jR7PTbFLuOz8mVozIyO6gE7GIPPMjHAOMXP2pvjp4U+O3gL7LpPgDxjZeLLS4in0/U7zRo49mGw6&#10;GRJWcKVLHABG5V6dRzVM1l79SEopRbtFp3dvPpfpozkqZ1O06tOcUot2i07yt53sm+mj8z7l8beO&#10;9A+HHh+fXPEuq2+j6XCQrXFwTyx6KqgEsxwflUE8Hivmr4jftsfCnx98MfHmgWGsXVvqF5oN/bWg&#10;vLKSNLiVreRVRWwcEkjG7HX14rzfxNJeftF/tCfBnwX4saYaTB4atNW1GzkJUzXD2pnl3DjliqIc&#10;4IG71r6U+PHwo8FW/wACfHHleEdDhNhoF9PaNHp8StBJHbuyMhC5UggEEeldE8RiMVGrKhZQjdap&#10;3btr10Oqpi8VjoVpYbljTjdaptt2u+qtv5md+wz/AMms+Cf+37/0uuK94rwf9hn/AJNZ8E/9v3/p&#10;dcV7Tr2rLoOh6jqToZUs7aS4ZAcFgiliP0r0sC7YOk3/ACx/JHr5a1HAUG/5I/8ApKPOPi1+098P&#10;PgtfJp/iPWv+Jqyq/wDZ1lE086qejOBwgxz8xBIPANc9of7bHwr8Sal4b07TNWurvUNdvFsILZbN&#10;1eGVnRFEoONoJkGGGQcN6GvK/wBgzwLp/j/S/FfxS8UW1vrfijVdXmgWe7jEnkKFR2KBshSzSY46&#10;KigHBIp37WnhTRdB/aE/Z5vdM0mx067vvEai6mtbdInn2XVls3lQN2N7Yz/eNeXLGYt0Fi48qi2r&#10;KzvZtLe+/wAjxZY/HSwyx0eVQbVo2d7OSV73tf5H1J4/+JHhr4XaC+s+KdXt9IsFO1XmJLSN/dRA&#10;Czt7KCa8k8M/t0/CHxRrkWmJr1xp0kz7IrjUbR4YWOePn5C59WwK8G+P/wATNHk/bQitfGmiar4o&#10;8MeErKP7NoumWq3PmXEkKS+Y8bOoZcyrnJ58tAQRnOv8d/2kPAfxi+Fur+Gh8N/Gcd+bUjS7i40K&#10;ELazqMxkMsxZFyAp2j7pPB6VNbMpc9TknFcjas023bfW+nZbkV84nz1fZzjHkbVmm3JrfVNW10W5&#10;tf8ABTRg3wt8JMpyDrBII/64PXqHjH9tz4SeC/EEmkXPiCTULmF/Lnk022eeGJs4ILjhsd9u7068&#10;V8o/H3UtV1X9iT4PS60lwmox6hNbOt0rCQLF58UeQefuIvWvuPR/2e/hvoXhdvD9r4L0c6Y8flyL&#10;NarJJKMYy0jAuW/2icjtioozxFfE1amHsrxg9bvo7Lp8yMPUxWJxlarhWo80ab95N7ptLS3z/Is6&#10;t4x0Xx98Hdc1zw9qMOq6VdaVdNFcwE4OInBBB5BB4IIBHevBf+Cf+tWXhr9mPWtX1KcWunafqd7d&#10;3M5UsI4o4ImdsAEnCgngZ4riv2UpJvCKftFfD2OZ59I0R7v7LvY/Ky/aIWOPVljj/wC+a6n9he60&#10;K0/ZP8RyeJ5baHw8dRvU1BrxsRGBoYldW9iCRjvnFVSxDxFejVej5Z37XTS+4qji5YrE4eu0oy5K&#10;l+yaaT+Wn3HX3H/BQT4Ow3hgTVNSuIg2PtMemyCMj1w2Gx/wHNeveH/jB4T8W+Ab3xloerR6toNn&#10;BLcTS26negjQu6shwyuAPukA8j1r5yb9q74TfZ59G8FfCrU/FmnQgxsuleH4ltWA4A243Y6feQdR&#10;XP8A/BP++834j/GPS4tLm0TSJLpZk0K8QhrL99OohZSOGVSEYY/hGelVRzCpKvCk6kZ819k1Z2v3&#10;aaLw+aVZYmFB1YzU7r3U1ZpX3u00ej/8PDvhF/z8az/4Lz/8VXo3wZ/aS8G/He81O18LSX0kunRp&#10;JP8Aa7bygA5IXHJz901wn7WnxO0/4WeFbXw/4a0ezuvHviVvsel28FtGZIdx2mbGOuTtX/aOeimu&#10;Zufh7L+yD+x34tvbCXPjK6tYm1HUozlhcTSJCNjekXnHafUFu+K0+s4mnWlGclKME3KytbTRbvXr&#10;6GixmMo4iUak4yhTi5TtG1tLpLV6vf0PRPiF+2b8KvhvrUukX+vPf6jAxSeHS4GuBEw6hnHy5B4I&#10;BJHeu6+Fvxm8H/GbSZdQ8JaxHqUcJCzwlWjmgJzgOjAEZwcHocHBNfIP7Nf7RPw++Dfwz0ywj+Hv&#10;jC81u4iMupatZ6PFKLuRjk4kMwLRgYAGAMDOMkkv+EPjCz179trTtc8FeF9d8MeG9e0+a31S21DT&#10;xaJ5ywSSbtqMyYLRRHOQSxbjnJxpZlOUqbcovmaXKk7q/n1t10MaOcVJTpSlOMlNpOKTvG+2t9bd&#10;dF5H0ND+2J8L/L8UPea3Jpg8PXK2l0t5AVeWUmQBYVGWkOYX6Djgmrfwq/av+G/xi1w6LoGsSJq5&#10;BaKzvrdoHmABJKE8MQATjOcDOK+bf2PPhb4W8ffGr4xar4i0a21m50fVwLJLxPMijMs91vYxn5WP&#10;7pcEg45xW9+2B4O0nwH8Zfgn4l8OWFrompT6yttO1jAsQlVJoChYKACQHdTkchsHgUQxuM+rrFS5&#10;eW9mtbtc1vkKnmOP+qrGz5eROzVndrm5b3vZfj+h9qUUUV9MfYhRRRQAUUUUAFFFFABRRRQAUUUU&#10;AFFFFABRRRQAUUUUAFFFFABRRRQAUUUUAFFFFABRRRQAUUUUAFFFFABRRRQAUUUUAFFFFABRRRQA&#10;UUUUAFFFFABRRRQAUUUUAFFFFABRRRQAUUUUAFFFFABRRRQAUUUUAFFFFABRRRQAUUUUAFFFFABR&#10;RRQBQ03/AI/NU/6+V/8ARMdX6oab/wAfmqf9fK/+iY6v0AFc58RLXxPfeCdYg8F31jpvimSAjTrv&#10;U42ktopcjBkUAkr16V8U/wDD1z/qgPxE/wDAX/7GvtL4Y+Nv+Fk/Dvw74q/sy60X+2LGK9/s6+GJ&#10;7beoby3HZhnBoA/MRtC+LXhr/gqb8FrL4v8AjDTvF+uTafJeWcmkQmC1tbZo75BEqbEw26J2JwSc&#10;rknHH6P/ALQ/jy9+F/wH+IPi3TVVtS0XQry9td4yomSFjGSO4DYJHtXxf+0R/wApgvgJ/wBiwv8A&#10;6FqtfdfxS8BWnxT+GvinwdfyNDZ69plzpskqDLRiWNk3j3XdkfSgD85Pgr+xL4E+NH7Cl/8AEvxJ&#10;Bd6v8WNf0/UtdXxXcX05uIrqOSbyeN+0r+6XdkZO5uRxj6T/AGIf2hm1z9hTQ/iF491V5T4esbyP&#10;VNSnJeSSK0kkCuxPLyGJYx1JZvc14T4Rtf2nvg3+znqX7PFj8GG8Q6gsF7pGleOLPWYEsRa3DyHz&#10;mR8YZBI+0MVP3crkENkeJvg/qFv4V+CX7EukakLu6kH/AAkvxDv7FyUt7MTmdogfRpHwuQDlICR8&#10;9AHun/BPrwbrHjpvGf7Rnja1aLxT8RrotpdvMMnT9GjO2CJMgEK20f7yxxN/Ea+ya/PzQfE3xT/a&#10;v+PXxK8CfDX4iv8ABz4Y/C6WLQbf+x9LjuJry4XzIsbmK/IrW8mArABPL4JbdXpn7Dvx+8b+M/FX&#10;xS+E3xO1C31vxp8PdSFsNchgW3/tO1ZnVJGjUABhsByAMrKmckEkA+t6KKKACiiigAooooAKKKKA&#10;CqGg/wDID07/AK9o/wD0EVfqhoP/ACA9O/69o/8A0EUAX6/Hr/gqN4X/AGgdF8AaFffE/wAe+H9c&#10;8IXGt+VY6LoFo0HlzeTKySykxguQgYcscFjgc1+wtfnZ/wAFs/8Ak3/wN/2M6/8ApJPQB+idfHP7&#10;eXhf9oG/8CeP9U8E+PvD/hv4c2Phy6u76wa0Y6nPHFbyPcIk3lsF3qpAIKkZ6ivsavKv2sf+TWfj&#10;J/2Jms/+kM1AHi3/AASh/wCTI/B3/X5qP/pZLXvvxz+OfhX9nfwDN4y8ZTXNvokM8Vs8lpAZn3yH&#10;C/KOcZrwL/glD/yZH4O/6/NR/wDSyWvffjn8DPCv7RHgGbwb4yhubjRJp4rl47ScwvvjOV+Yc4zQ&#10;BtfDP4iaN8WvAOieMPD0k0ui6xbi6tHnjMbmMkgEqeh4r5w/a7/aV8Rx+KLH4E/BdV1L4v8AiKLF&#10;zeoT5PhyyYHfdTOudkgBBUdVBDYJMav3fxZW6/ZQ/ZA1uD4YaZPe3fhfSRbaLaTK11IGaRUViACZ&#10;CnmFsY524PFfC/7JX7VXhr9nHw9ql/q/wi+Kfiv4k+JJ2vvEfiibRlMl1MxLGNCXyIlYk9ixJYgc&#10;KoB1X/BJvwhL8Pv2hP2lPC1xfyarPoeoR6ZJfy533LQ3d5GZTkk5Yru6nrX3J+0l+0V4Z/Zl+Gd5&#10;4s8RyNNKT9n03SoSPtGo3TA7IYx79S38Kgn2P5nfsN/tVWXg/wDay+M2pSeCPFN+vxD8Tr5MNpZq&#10;z6T51/cMPtg3fu9vngNjONj+lauqftAS3P7Y3ib4g/GD4beO/GqeEtRn07wXo2jaPv02wSKYqLol&#10;2XzJTsVw2CMkNn5YwgBzGr+Fficn7cX7O3j34t3mzxZ421i31FNCUME0WzWdBBahWPyEBmJTsT82&#10;WLV+zFfjN+0v+2dYfEz9q74HeOofh74y0aHwpcrJJpOp2Kx3l9idXxboGO48Y6jmv1n+D/xKi+MH&#10;w20PxhBo+paBFqsTSrpurxCK6g2yMmJFBOCduevQigDsqKKKACiiigAqhr3/ACA9R/69pP8A0E1f&#10;qhr3/ID1H/r2k/8AQTQBfrxD9qv9muT9qLwroPhafxfqnhPQYNR+16qNIcrNfQ+TIggyTtA3OrZd&#10;XHy/d7j2+igD87P2iv8Aglv8I/AvwL8T+J/Aj6x4Z8W+F9Mn1m11aTVJH81raNpSsm4hU3BD8ybN&#10;pwegIPvv/BO34yeIPjl+yn4W1/xTdNqGvW8lxptzfSHL3XkyFUkc93KbAxPLMCe9eT/8FDv2h9Q8&#10;TeT+zX8K4/7f+JHjLbZaotqdy6ZZvgusrDhGdM7s/ci3scblNfUH7NPwPsf2c/gj4W+H9jcfbBpN&#10;uftF3gj7RcSO0k0gB6Au7YHYYHagD83f+Cpfhf8AaB0b4ZWeqfELx94f1XwFceI1tLHQdCtGgkEj&#10;RXEkLzMYwX2pEwxuI3MCB3H6ueFf+RY0f/rzh/8AQBXwp/wWr/5NZ8Lf9jna/wDpDfV91+Ff+RY0&#10;f/rzh/8AQBQBwH7UnxYX4H/s9+PPGvmrFdaXpcps2Y4BupMRW4/GV4xXzZ+zezfsa/8ABM1/GssK&#10;ya5LpM/ih1mUgS3d3tFqsg6/dNsrd+DTf+CmV5P8TNW+C/wE06d45/HXiSO41Ewn5o7GAgOWHpmR&#10;pB725ruP+CndnDp/7BHxGtbaJYbeBNKiijQYVFXU7QAD2AFAHz7+yX/wT/8ACf7THwhg+Lfxtv8A&#10;XPF3jTxo016J21F4fssO9kjK7erELuAOUUFVCgKc9X+wT4k174E/tMfFD9l/W9dute0TQIV1Tw3c&#10;XxzJDARE/lA9g0dxE20YUNHIQBuxX05+xQFX9kf4Q7AAP+EZsfu+vlLn9a+T7P7V/wAPqb7yM+V/&#10;wjo+0Yx/q/7OTH/j+zpQBwviT4DeDP2iv+Ct/wAV/CvjrTpdT0WPQ7W9WGG5kt2EqWGnKp3RsD0d&#10;uM45r6dsf+CVv7OWn3lvdQeEL5J4JFljb+2rs4ZTkHHmeoqr8ZP+CbPhr4yfHDxN8T5viF4u8M6z&#10;riW8ckXh+eK3WNIreKHbvKlmDCFWIz1/CvnnxqnxO/4JofG74ezr8Sdc+Inwi8WX32G80/XpWmkt&#10;SGQSbQxYK4WQSK0e3dsZWGACQD9SK+EP2H2Hxy/ay/aC+Ocjefp0d8vhHQpfvKbeHZvZewykVs/H&#10;/PVvXn6J/bG+LX/Ckf2ZfiD4timEF/baY9tYNnkXU5EMJA74eRWwOymuc/4J+/CY/Bz9knwBpE0Z&#10;j1HULP8Atm9DLtbzbo+cFYeqI0af8AoA81X/AIJa/D3xn408ReLvilr3iD4ga1q9/c3McM2oSQW1&#10;lDJM7xwx7T5h2KwXJfbxwq14d4H8I3X7B3/BRbwh8NPBOu3138OPH1kLifQr64837OX89FOP7ySQ&#10;ArJjJRmQk4Jr9H/iP8RvDvwl8Far4s8V6pDo+g6ZCZri6mP4BVHVnY4VVHJJAHJr4N/Y98IeJP2v&#10;P2o9U/ao8W6dNovhbTlk0zwZplwMO8YR4vM91VZJSTyDLK20/u8UAT/tw61r37R37W/w6/Zi0zW7&#10;zQvCd5a/2t4llsX2PcIFlk8tvULHD8oOV3zKSDtFcx+1z+wl4Z/ZQ+FY+MnwP1DWvCXizwbNb3Ex&#10;+3PcLeQtKkblg54ILBio+RlDqVORjptHVD/wWg1wsFJHhdSufX7FD0/DNfSn7e3/ACZz8Wf+wJL/&#10;AOhLQBS1jTbv9t39kPw2+l+JLrwS/i2z0++vb7TGbzYFDo9zAmGGclZI+TjuQeh8i1r/AII+/A+f&#10;wLdaXpZ1608SeQRb+IrjUWllE2Pld4gBEy5xkBFOM4IPNej/APBMv7V/ww38MPtmfN8m+27sf6v+&#10;0Lny+n+xtrM/b5/a1X4H+C18DeDhJrPxc8XR/YNG0qxUyz2yy5T7SyDnOSRGP4n7EK2ADkf+CS/x&#10;q8UfFT4Da3o3ivUpNau/Cmq/2da6hNN50j2zRqyI0mTv2NvAbP3So6LXa/tf/tNa94b1vTPgx8IY&#10;F1n4zeKE2RFeYtDtWB3Xk5GdpC5ZQRwBuII2q/OfBv4Oa/8AsE/sI+J30m0TWviMtnNrd1BGjTob&#10;90REiVVyXWNVQYHDFWPG6vmP9kv9qbQv2fbHW/EPiX4T/FLxl8VfFEzXXiDxRLoqZkLEN5EOXBWJ&#10;SM9BuODgAIqgHV/8EufA138M/wBrP9oDwrqGqya5qGkxpa3OpzZL3Uy3Lb5TuJOWbJ5JPPNfqBX4&#10;6/sk/tb2PhP9sz4weJ38CeLL6PxxqSxRWNrZq1xpvmXRObpd3yAbucZ6Gv2KoAKKKKACiiigAooo&#10;oAKKKKACiiigAooooAKoQ/8AIcvP+vaH/wBClq/VCH/kOXn/AF7Q/wDoUtAF+iiigAooooAKKKKA&#10;CiiigAooooAKKKKACiiigAooooAKKKKACiiigAooooAKKKKACiiigAooooAx9V/5C9l/1wm/9Cio&#10;o1X/AJC9l/1wm/8AQoqK6afwnNU+I/GX/gs5/wAnQeF/+xOtf/S2+r9Gf2NfA3huT9mH4S6i3h/S&#10;m1BvDtjKbo2URlL+Up3b9uc++a9p1jwboHiG6W51XQ9N1O4VBGs15aRyuFBJCgsCcZJOPc1pWdnb&#10;6daxWtpBHa20KhI4YUCIijoABwBVKNm2JyukiPVNNg1jTLuwuk8y1uoXglT+8jKVYfkTX4YWmh+P&#10;f+CZP7VdpruqeHptX0W0mnt7a6YGO21exkVl+SYKQsgXaxXkqyjII6/uzVe/0+11S1ktb22hvLaQ&#10;YeG4jDow9CpGDRKPMKMuU/En9rz9rbX/APgoD4k8H+DfAngXUYbbT5XlgsEP2m7uriQKpdtg2oiD&#10;jrj5mLHoB9NeMPHfjP8A4Jk/s+/Bjw3F4VsvGmmX8WpyeLoJlfykuXe3kRFuFBVMebLGCysHEZOO&#10;OP0S0fw3pHh1JE0rS7LTEkOXWzt0hDH1O0DNaEkazRsjqrow2srDIIPUEVPK976lcy2tofhX+0p+&#10;0z8CvjV4DmsPB3wDt/Bvji6liaLWLGaOBLdvMVpAIoFUTl1DJh1H393UCvqD9hn9k/4g6X+xx8br&#10;LW7C60fUPH+lPBoukXw8qQFLaZUldDynmvKq/Ng7UBxgjP6OWHgnw9pV8b2y0HTLO8OSbi3s40k5&#10;OT8wXPWtqhQ1uwc9LI/An9jL9piX9iX4xa/f+JPCd9f/AGqwfSr3Ty32a7tXEiODtcdQUwVOPvZz&#10;xg/pwn/BQvTtN/ZM0r456v4QulsdT1mXS4tHsrpXljUSzIjs7AAnEOTgdW4r6m1fwfoPiCdZtU0T&#10;TdSmUYEl5aRysB6AsDU9/wCHNJ1XT0sL3S7O8sUYMtrcW6PEpGcEKRgHk/nTUXHS4OSlrY/n2/bQ&#10;/aI039qD42T+N9K0m60W0ksLe0FreOryAxggnK8YOa/Tn9j7/goz4a+OXjDwn8LbDwjq2maiNMMf&#10;2+5niaL/AEe3yxwOedhx9a+u/wDhWHg3/oUtD/8ABbD/APE1a0vwP4b0O8S707w/pdhdoCFntbKO&#10;NwCMHDKoPIpKLTvcHJNWsblFFFaGYUUUUAFFFFABRRRQAVN4f/5Bp/67z/8Ao16hqbw//wAg0/8A&#10;Xef/ANGvWNTZGtPc0q/Iz/gql+1x8J/j58K/DfhrwJ4r/t3W9L8Qm4vLX+zru38qNYJoyd00SKfm&#10;YDAJPPpX651zLfDDwbIxZvCWhszHJY6bCST/AN81gdBxfwN/at+Fn7SV1q9v8OfFH/CRTaSkUl6v&#10;9n3Vr5SyFghzPEm7JRvu5xjmvJ9c/bI8R3H7c1n8AvC3hjT9TsYIIrnWNZnncPZxmHz5cKODhGiU&#10;Z/jkANfTui+E9E8NvK+kaNp+ltKAJGsrVIS4HQHaBnGT+dfJv7DXwK8TaP8AE/4zfGXx/odzofin&#10;xjrk8GnWV8F8630wOJE6ZIDExrgnpbqcUAd7+3t+0cv7NH7Oeva7Z3Ah8T6mP7J0NQfmF1Kp/ej/&#10;AK5IHk9MqoP3qzP+Cd/7OLfs6/s56TbanbmLxd4hI1nWmkH7xJZFHlwN/wBc49qkdN5kPevozWPD&#10;ek+IfI/tXS7LU/IYtF9st0l8snGSu4HB4HT0rRoA8P8A2rv2k7j9l3wnoXil/B+p+LtCm1H7Jq39&#10;kqTNY25id/P6bcBlVcOVB3feFeGeJP8Agr58D7XwhJfeHv7e17xHLHi00D+zXikaYjCJJIfkAzjJ&#10;RmPPAPSvuOsa28G+H7PUjqNvoWmwageTdx2kay/99gZ7etAHx9/wS3+Avi34X/Dnxh428dWL6R4k&#10;8fakmpNp0qeXJDboJGjZ06ozNPKdh5C7c4OQPtqiigAooooAKKKKACiiigAqhrX/AB5x/wDXzb/+&#10;jkq/VDWv+POP/r5t/wD0clAF+vkv/got+17q37KXwz0geG7KKTxL4nmmsrLUbr5oNOCKpedkwS7D&#10;eu1cYzknONrfWlZmteGdH8SLEur6TY6qsJJjW9tkmCE9cbgcZwOnpQB+Zf7Iv7T37LH7Nek6hq+q&#10;/EHUPF3xO19mn17xVdaJevLM7NuMURaPcI93JJ5cjc3RVX7z+A37Tfw+/aU0PVtX8BatNqdhpc62&#10;93LcWkttscruAxIoJGOcjius/wCFW+DP+hR0H/wWQ/8AxNcR+0Fod/4V/Z5+Idv8N/C8cniW+0ma&#10;1sbHRrZIpJJ5V8lZAFABKb9+T2U0AeW/sU/ti+Jf2t/E3j2c+FrDSPBPh+4+y2WqQzSPNeyM7FBg&#10;8DEShm9DIlfOtl4qn/4JpfthfEXUfFmjX8nwb+Jdx9utdbsIDMLS4DySrGQP7jTToU+8VKOM4Ir7&#10;B/Yd+Af/AAzj+zZ4V8K3Vv8AZ9emi/tPWQcFvtswDSKxHBMYCRZ9Ihya9yvtPtdUs5bS9tobu1lG&#10;2SCeMOjj0KngigD8uf2pvjVb/wDBS7xF4H+DfwY07U9T0C11aPV9d8U3Vi8NvYqI5IgxDAEBUllP&#10;zbdzbFXJr9Q9J0yDRdLs9OtV2WtpClvEp7IihVH5AU3SdF0/QbMWmmWFtp1qGLCC0hWJMnqdqgDN&#10;XaAPzs/4LZ/8m/8Agb/sZ1/9JJ6/ROs/WvDuleI4I4dW0yz1SGNt6R3tukyq2MZAYHBxWhQAUUUU&#10;AFFFFABRRRQAUUUUAUNS/wCPzS/+vlv/AETJV+qGpf8AH5pf/Xy3/omSr9ABX52f8FR/+TgP2Rv+&#10;xnuP/SvS6/ROs/VPDula3PazajplnfzWjb7eS6t0kaFiQSULA7TlV6eg9KAPP/2m/jVH+zz8CvFv&#10;xAe2ivZdHtla3tZnKrPM8ixRISOQC7rnHbNeb/DX9pjx34t/Y5u/jPqHgKJ9ce2m1LTvDOlvLI91&#10;ao4VedrNucK7ghThSpx1rA/4KJ/Cnxp8ffCHw9+GvhbS7yfSda8TQTeINVt9vl2FjEMMzlj6yhwM&#10;Ekw9K+pvDugWHhTw/pmiaVbpZ6ZptrFZ2tvGMLFDGgREHsFUD8KAPjPQf+CvXwIvdDkudaPiLw3r&#10;EIKzaLd6W0kwkXIKK0ZKdRj5ivuBXA/sX6B4o/aY/bJ8Y/tPan4fvPDHguSzOneHYb5Akt0PKjhV&#10;x/eURIzMwyu+TarEKcfoHqPg/QNYvkvb/Q9NvrxCCtxcWkckikYxhiCeMD8q11UKoAGAOABQB8Z+&#10;Iv8Agp54G+Fnxa8V+Avif4b17wfPpOoTW9lqyWjXFrf26sRHMFAEi7hj7qup67ucV8+fHj4kn/gq&#10;H8XvAPw7+GGj6rP8NvDuo/2j4i8TXtu1vBtO1Ttz0Ij8xUDAO7SfdCqWP6g6voOmeILcW+qadaal&#10;ADkRXkCyrn1wwIqXTdLstFs0tNPs7extU+7BbRLGi/RVAAoAtUUUUAFFFFABRRRQAUUUUAFUIf8A&#10;kOXn/XtD/wChS1fqhD/yHLz/AK9of/QpaAL9flx8KfiEv/BL/wDaC+Ifgz4g6RqEHwn8XX39p+H/&#10;ABDZWpmihwWwhC8nCMEdRlgYlIXa+a/UequpaXZa1ZvaahZ299av96C5iWRG+qsCDQB+Xnx0+IUP&#10;/BUH41fDvwB8M9I1G6+HHhu+Oo+IfFN7aNDCFbaGVd3IPlhlVWwztJ0CoWr0D9uDwz4l/Zz/AGqv&#10;Av7UXh3QrrxD4bs7X+zPFVpZJukhiCPGZj6BopMBj8qtAu4jcK/QPTdLstFs0tNPs7extU+7BbRL&#10;Gi/RVAAqyyhlIIyDwQaAPze/ac/4KLeCfj58G9V+GXwa0zXPGnjjxnb/ANlR2K6ZIn2WKTiVmB+8&#10;2zcBtyoJ3FsLz9e/se/BG4/Z3/Zx8F+Bb+SOXVbC2ebUHjbcv2maR5pVU91VpCgPcKDXqWk+F9G0&#10;GaabTNIsdOln/wBbJaWyRNJzn5ioGefWtOgDwv8AbP8A2gP+GdfgTrGuWGZ/FepEaR4ds0TfJPqE&#10;wKx7V/i2DdIR32Y6kVh/s4/sr/8ACo/2S7n4cXkyt4m8Raddy6/qBcuZb+7iKyMXxlggKoG6kRg9&#10;TX0FqWh6brElrJf6fa30lrJ5tu9zCshhfj5kJB2ngcj0q9QB+Y/7HH7Y/gb9kf8AZx1z4a/FC4uf&#10;DHxC8G39+g0G4sZ3lvS7mWPy2VShDO5XJYDADZ2kNXuf/BKf4Q658I/2UbVfEFlcabf+ItWuNdWz&#10;ul2SRRPHDDFlcZG5IFcA84cfSvrK/wDDGj6rfQXt7pNjeXsH+quLi2R5I/8AdYjI/CtOgAooooAK&#10;KKKACiiigAooooAKKKKACiiigAooooAKKKKACqE3/Ics/wDr2m/9Ciq/VCb/AJDln/17Tf8AoUVA&#10;F+vin4veD/GP7M/7QF58X/B2izeIPCmsgnXNPtgS0Zcgy7gMkAsokWTBAYkHg8/a1FceKwyxMUr2&#10;kndNdGefjcGsZBLm5ZRd010f6+aPmax/4KGfCO601Lie61azuGUFrOTT2Z1OORlSVP59q8u/Zz8I&#10;3Pxm8ffHTWW0jUtN8K+M7O6t7K+1C1MYPnSMQR1BZQwb5ScYr7Tk8H6DNqBvpNE0570tvNy1pGZC&#10;3ruxnNa9cbwdatOMsTNNR6JWvdW11ZwPL8RiKkJYuopKN9FG17q2ur79D4Z/Z9/aKtP2XdDvPhb8&#10;VdP1LRbzSLqZ7G8it2mhlhdyxAxyQXLMrKCCG7EcvGu3P7aX7SHg/VtC0u9g+HfguUXMmoX0WwTy&#10;h1kZQMkZcxxLtznapJx0r7V1XQtN12NI9S0+11GNDlUuoFlCn1AYHFWLW0gsbdILaGO3gjGEiiQK&#10;qj0AHArOOX1eWNCdS9ONtLau2ybvt8jOOV1uSGGqVb0otWVtWlsm77L01PinxJf6r+x3+0p4o8aX&#10;ui3mrfDvxixmubyxj3NazO+855ADBy/BI3K/ByCK7vXf+Chfw3gslXw9aa14m1eb5bfTrezMRZz0&#10;Vmbp/wABDH2NfT8kaTRtHIqujAqysMgg9QRWbpvhfRtFuHn0/SLGwncYaW2tkjZh7lQCa1WDr0XK&#10;OHqJRbbs1e197a/maxwOJw7lHC1lGDbdnG7V9XZ3XXuj4x/aAuvEPwu+Lfw1+Pw0G4lsZ9Mhg1yx&#10;jUhrWR4mV0bI+XKS7V3fxRYJGRWv8Vv22vDvxK+GPirw/wCBfDmu69qF9ot2l3JLbiGGwt2gcSzS&#10;MGb7i7jjoSMZr7JkjSaNo5FV0YFWVhkEHqCKz7Pwzo+m2dxZ2mlWNraXAKzW8NsiRygjBDKBgjBI&#10;59aiWBrRc1Sq2jPfS7vaza9SJZbiIyqKhW5Y1NWuW7vazad+voeM/sM/8ms+Cf8At+/9LrivbtU0&#10;6HWNLvLC4BNvdQvBJt67WUqcfgaXT9OtNJs47SxtYbO1jzsgt4xGi5JJwoGBkkn8as16VCl7GjCk&#10;9bJL7lY9fDUPYYeFBu/LFL7lY/P74A/HCP8AY41DxN8NPiRpmo29ul+95Zahawb1kBVULAEjKMEV&#10;gy55JBAqD4sfHu1+PPx2+BN9o+gapp3h2x8TRxWmp6lGI/t0jXVn5oRQSMJtT+In5xkDpXr3xE/a&#10;ml8M+MtY0Dxj8GdY1awsL2WPT9Sis/PiuYgxCyIskYHIHVWINYfhfS/Fn7UXx08HeM9S8HXfgnwH&#10;4NHnWMOpqUmupshl2KQONyR9BtAjxkkgV8nKMnBYOjV5kmrLld0k76vsvxPh5Rk6awGHrcyUlaPI&#10;00lJPWT0su/UT9oHS9f+Af7SFj8bdL0a417w1e2q2euRWq5kgAjEZY+g2pGwY8ZQgkZFdVff8FEP&#10;hRBpYuLQ61f3rD5NPjsNspY9FLMwXr6Mfxr6drJtfCeh2N99tttG0+3vc5+0RWsayc9fmAzXvfVK&#10;9Ocnh6iSk7tNXs+rWqPpvqOJo1JywtVRjN3acb2b3a1W/ZnxD+214x1D4jfs4/DrxBf6LNoV7qOr&#10;ySf2ZMG8yJdsyoDkAklQpzgZzxxXqeo/8FDfhnZaHNOtrrja2ikDRZbIxzCXpsZydq88E5JHoelf&#10;SmqaJp2txxpqNha36RtvRbqFZAreoDA4NRTeG9JuNUTUpdLspdRTBW8e3QzLjphyMjH1qPqeJhVl&#10;VpVVeSSd432W+6M/qGLp1p1qNZJyUU7xv8Ktfda/gfK37NPwv1/w/wDCn4pePfFlo1j4g8aQ3V8b&#10;aRSHjhKSuCwPKl2lY7TzgLmvHvh34Q1rxp/wT38U2WhRS3V1B4ga7ltYQWeeKMQM6gDqRw+P9j1x&#10;X6MyxJPG8ciLJG4KsjDIYHqCO4qtpej2Gh2xt9OsbawtyxcxWsSxpuPU4UAZ4H5VDyuPLGClooyX&#10;m+bqZyyWHLCmpe6oyi+75t3958dfCH9uT4e+E/hb4e8O2vhrWh4hsbOKz/sfTLJG+0XCoFLKwYZ3&#10;sMkkbuTwT15n9kv4gf8ACN/ET9oXxn4j06bS3tWl1K+01fnkgf7RcO8I6ZYNlc8cjtX3Nb+HNJtd&#10;Sk1GDS7OHUJCS91HbosrE9cuBk5+tMXwvoyNesukWKm+z9rItk/0jJJPmcfNkknnPWlHA4jmpynV&#10;T5L2923S3cUctxfPSnUrJ+zvZctultdf+Afnp8E/2hvAl98X9e+K/wAU9Vm/4SORzBo2mw2ks8Wn&#10;w4xkELjIU7Rj1djy2a+ldY+JXgf9sj4ceNPAnhHVJptQksBMGurSSJEdZFaIksOnmIucc4r2n/hX&#10;fhT/AKFjRv8AwXxf/E1e0nwvo2gyPJpmk2OnSSDa72lskRYehKgZFPD4KvSg6VSacZX5tHd331v+&#10;g8Ll2JowdGrOMoSvze67u++vNv8AI+O/gX+1tp3wQ8I2nw6+K2kap4b1vQVNtFP9lMkc0IJ2ZA5y&#10;BwCAVYAEGvVvhv8AtfaN8ZPidYeGPB2gare6UVlkvtcuoDHDAFjZkUAZ+8wUZcr6AHNe56poem65&#10;Esepafa6hGpyqXUKygH1AYGprHT7XS7VLaytobS3T7sMEYRF+gAwK3o4bFUuWHtU4R/u62XS97fO&#10;x00MJjKPJT9unCNvs+80ujd7fO1z4/8A2Df+SofHz/sMQf8Ao++q9+3Z/wAjp8Dv+xhP/oy2r6s0&#10;7Q9N0eW4lsNPtbKW5bdO9vAsZlIyQWIHzHk9fU0uoaJp2ryW731ha3r27b4WuIVkMbccqSODwOno&#10;KhYBrB/Vebrv/wBvcxmssksv+pc+t73t/e5v+AXaKKK9g98KKKKACiiigAooooAKKKKACiiigAoo&#10;ooAKKKKACiiigAooooAKKKKACiiigAooooAKKKKACiiigAooooAKKKKACiiigAooooAKKKKACiii&#10;gAooooAKKKKACiiigAooooAKKKKACiiigAooooAKKKKACiiigAooooAKKKKACiiigAooooAKKKKA&#10;KGm/8fmqf9fK/wDomOr9UNN/4/NU/wCvlf8A0THV+gArA8fePNC+GHg3VvFXia+/s3QNJgNzeXfk&#10;yS+VGMZbZGrM3XooJrfqvfafa6pZy2l7bQ3drKNskE8YdHHoVPBFAH5HfGb9sL4Q+LP+CkXwi+KW&#10;leLvtXgTQdCFnqOrf2beJ5E27UDt8poRK3+vi5VCPm68HH6ifCH4yeD/AI8eDIvFfgbWP7c0CWaS&#10;3S8+zTW+XQ4cbJURuD3xirv/AAq3wZ/0KOg/+CyH/wCJrb0nRdP0GzFpplhbadahiwgtIViTJ6na&#10;oAzQBi/E74i6L8I/h9r/AIy8Q3H2XRtFtHu7h/4iFHCKO7M2FA7lgK+Z/wDgnn8ONZv9B8VfHfxt&#10;CF8b/FK7/tNI2yTZ6WP+PWBSf4SuGHqgizytfWmqaTY65ZPZ6jZW+oWkmC9vdRLJG2DkZVgQcEA/&#10;hViGGO2hjhhjWKKNQiRoAFVQMAADoAKAPza+BfxW8MfsL/tTftB+GPizfSeFtK8V6sPEXh/V5rSe&#10;WG7gaSeTaGjRssFmVemN0ci9cCu2/wCCedhefEv47fH746Q2N1Z+EPFmppZ6BNcxNEb2GN33TBWG&#10;cYEXPTczjqpx9xaz4d0rxFCkOraZZ6nEh3LHeW6TKp9QGBwauxRJBEkUSLHGgCqijAUDgADsKAH0&#10;UUUAFFFFABRRRQAUUUUAFUNB/wCQHp3/AF7R/wDoIq/VDQf+QHp3/XtH/wCgigC/X5Gf8FUv2uPh&#10;P8fPhX4b8NeBPFf9u63pfiE3F5a/2dd2/lRrBNGTumiRT8zAYBJ59K/XOuZb4YeDZGLN4S0NmY5L&#10;HTYSSf8AvmgDi/gb+1b8LP2krrV7f4c+KP8AhIptJSKS9X+z7q18pZCwQ5niTdko33c4xzXkv7cn&#10;7W3wn+Hvwz+J3wx1/wAV/YPHGq+Er+3s9L/s67k817i0lSAeakRjXcxAyWAHfFfT+i+E9E8NvK+k&#10;aNp+ltKAJGsrVIS4HQHaBnGT+dQ6t4H8Oa9eG71Pw/peo3RAUz3dlHK5A6Dcyk4oA+Av+CXH7Vnw&#10;s0H4G+BfhLfeKPI+INzf3kcWj/2fdNuaS4lkQecIjEMoc8vx0PNfUf7aH7ROofsufA288d6Zo9tr&#10;l1Be29qLO7laNCJGKk5XnIr1Wx+HvhXS7yK7svDOj2l1E26OeCwiR0PqGC5BrT1bRdP16zNpqdhb&#10;ajalgxgu4VlTI6HawIzQBw37OvxSuvjZ8EPBvjq9sYdNutdsFvJLSBy6REkjaCeSOK9GqvY6fa6X&#10;ZxWllbQ2lrENscEEYREHoFHAFWKAPzs/4J1f8nnftgf9jPP/AOnG+r9E6z9P8O6VpN5d3djplnZ3&#10;d22+5nt7dI5JmJJy7AZY5JPPqa0KAPzw/bk/5SD/ALKn/X6n/pWlfofWffeHtK1LULW+vNMs7q+t&#10;Tm3uZ7dHkhOc/IxGV59K0KACiiigAooooAKoa9/yA9R/69pP/QTV+qGvf8gPUf8Ar2k/9BNAF+vk&#10;v/got+17q37KXwz0geG7KKTxL4nmmsrLUbr5oNOCKpedkwS7Deu1cYzknONrfWlZmteGdH8SLEur&#10;6TY6qsJJjW9tkmCE9cbgcZwOnpQB+Zf7Iv7T37LH7Nek6hq+q/EHUPF3xO19mn17xVdaJevLM7Nu&#10;MURaPcI93JJ5cjc3RVX70+Af7THgD9pjR9U1T4f6rPqtlplwttcyTWctuVkZdwAEignjuK6v/hVv&#10;gz/oUdB/8FkP/wATWtovhvSfDcckek6XZaXHIdzpZW6QhiO5CgZNAH5Z/wDBVj9rb4T/ABq+DOm+&#10;CPBniv8AtnxPpHi2O4vbH+zruDykitruGQ+ZLEqNiSRFwrEnORkAmvvD9nH9qz4WftBWraN4B8Uf&#10;29qWj2EEl9D/AGfdW3kqQEB3TRIG+YEfKTXpMvwz8HzyPJJ4U0OSRyWZ206EliepJ28mnf8ACL6f&#10;4U0zU7nwt4e0u11Y2z+THb28duJ5ApKI7KB8pbH0zQB8afB8j4/f8FNvib43LLc6H8L9Jj8Mac6g&#10;sBdyb1lIPQEN9tU4/vL+P1L+0h8J/wDhefwJ8b+BFkSG41rTZILaWT7qXAw8LN7CRUJ9ga80/YK/&#10;Z38Q/s8fB/U7bxpJb3HjjxFrd1rWsTW0glXzHIVAHAGRtQP7GRq+lKAPzO/ZN/4KBeE/2afhDB8J&#10;fjbYa34R8aeCzLYiBtOeX7VDvZ4guzowDbQThGAVgx3HHT/sF+Gde+PH7TvxO/ah1zQrvQNC1yAa&#10;Z4btr4YeaHESecPULFbxruGVJlcAnbmvvfVvC+ja9NDNqekWOoywf6qS7tklaPnPylgcc+laSqFU&#10;ADAHAAoA+LL/AP4KkeAvh78T/F3gb4oeHNf8EX2i6teWdrqH2N7i1vraOd0inUACQeYiqwwjLzkN&#10;ivCfil8QJv8Agp5+0R8NvDfw50bVf+FWeC9Q/tHXfEl9btBDKS0bMqg9G2JsjU4cmViVCqTX6dax&#10;4f0vxFAsOq6bZ6nCpysd5Akqg+oDA1Pp+m2mkWcdpY2sNlaxjCQW8YjRfooGBQB8O/8ABRiRvi98&#10;UPgN+z/ay5TxRr41jWI0Y71sbcEHIHUFDcsM8ZhHpX3THGkMaxxqqIoCqqjAAHQAV8weEP2e/F99&#10;+3h4v+M3itLNPDtrocWh+FoYphJKFO0yyOP4Du8/HtN7V9Q0Afjb8SP2wPAn7WXx2eL40+JrvwX8&#10;HPCt6TYeDrG1uLifWZkZl825khUqvTkZyqsVTktJX2t4R/4KZfs1STaN4a0DxHcWqO0On2Fjb6Fd&#10;RRJkhI41HlhVUcAdABX0s3ww8GyMWbwlobMxyWOmwkk/980sXwz8HwSJJH4U0OORCGV106EFSOhB&#10;28GgD4V/bg0fXf2cP2tfh3+07peiXmu+FLS1/snxNDYxh3t0KyR+afQNHN8pOF3wqCw3iuW/a6/b&#10;u8M/tXfCr/hTfwO07WvF/i3xjNb28yixe3FpCsqSMGLjkkqFLfcVS7FxgZ/TZ0WRGR1DKwwVYZBH&#10;pWdpHhnR/D7zPpek2OmtMcyNZ2yRF/8Ae2gZ/GgD5c+LPxF/4d0/sReGY7DTY/EOraNa2mh26s3l&#10;273rozSTv38vesj7RycgZGSw+Sf2S/2mv2fPhz4k1H4sfFj4iXnjL4069mS41CTRLt4dKRlwYLf9&#10;1gED5SygAKNiALkt+r2r6HpviC1Frqmn2upWwYOIbyFZU3DodrAjPJ596xf+FW+DP+hR0H/wWQ//&#10;ABNAHnnwD/bE+F37TOrarpvw/wBbuNVu9LgS4ulmsJrYIjNtUgyKM8jtXtdZOi+EdC8NyyS6Toun&#10;6XJINrvZWscJYdcEqBkVrUAfnh+w3/ykH/ar/wCv1/8A0rev0PrPsfD2labqF1fWemWdrfXRzcXM&#10;FuiSTHOfnYDLc+taFABRRRQAUUUUAFFFFABRRRQAUUUUAFFFFABVCH/kOXn/AF7Q/wDoUtX6oQ/8&#10;hy8/69of/QpaAL9FFFABRRRQAUUUUAFFFFABRRRQAUUUUAFFFFABRRRQAUUUUAFFFFABRRRQAUUU&#10;UAFFFFABRRRQBh65cw2uqWLzSpCphmAaRgozuj45qv8A2xYf8/1t/wB/V/xq5qv/ACF7L/rhN/6F&#10;FRXRT2Oap8RT/tiw/wCf62/7+r/jR/bFh/z/AFt/39X/ABq5RWupGhT/ALYsP+f62/7+r/jR/bFh&#10;/wA/1t/39X/GrlFGoaFP+2LD/n+tv+/q/wCNH9sWH/P9bf8Af1f8auUUahoU/wC2LD/n+tv+/q/4&#10;0f2xYf8AP9bf9/V/xq5RRqGhT/tiw/5/rb/v6v8AjR/bFh/z/W3/AH9X/GrlFGoaFP8Atiw/5/rb&#10;/v6v+NH9sWH/AD/W3/f1f8auUUahoU/7YsP+f62/7+r/AI0f2xYf8/1t/wB/V/xq5RRqGhT/ALYs&#10;P+f62/7+r/jR/bFh/wA/1t/39X/GrlFGoaFP+2LD/n+tv+/q/wCNH9sWH/P9bf8Af1f8auUUahoU&#10;/wC2LD/n+tv+/q/40f2xYf8AP9bf9/V/xq5RRqGhT/tiw/5/rb/v6v8AjU2h61p8On7Xv7ZG86Y4&#10;aZQcGViD19DU1TeH/wDkGn/rvP8A+jXrGpsjWnuP/t7TP+gjaf8Af9f8aP7e0z/oI2n/AH/X/Gr9&#10;FYG5Q/t7TP8AoI2n/f8AX/Gj+3tM/wCgjaf9/wBf8av0UAUP7e0z/oI2n/f9f8aP7e0z/oI2n/f9&#10;f8av0UAUP7e0z/oI2n/f9f8AGj+3tM/6CNp/3/X/ABq/RQBQ/t7TP+gjaf8Af9f8aP7e0z/oI2n/&#10;AH/X/Gr9FAFD+3tM/wCgjaf9/wBf8aP7e0z/AKCNp/3/AF/xq/RQBQ/t7TP+gjaf9/1/xo/t7TP+&#10;gjaf9/1/xq/RQBQ/t7TP+gjaf9/1/wAaP7e0z/oI2n/f9f8AGr9FAFD+3tM/6CNp/wB/1/xqlq2t&#10;6dJaxhL+1c/aIGwsyngSoSevYA1uVQ1r/jzj/wCvm3/9HJQAf29pn/QRtP8Av+v+NH9vaZ/0EbT/&#10;AL/r/jV+igCh/b2mf9BG0/7/AK/40f29pn/QRtP+/wCv+NX6KAKH9vaZ/wBBG0/7/r/jR/b2mf8A&#10;QRtP+/6/41fooAof29pn/QRtP+/6/wCNH9vaZ/0EbT/v+v8AjV+igCh/b2mf9BG0/wC/6/40f29p&#10;n/QRtP8Av+v+NX6KAKH9vaZ/0EbT/v8Ar/jR/b2mf9BG0/7/AK/41fooAof29pn/AEEbT/v+v+NH&#10;9vaZ/wBBG0/7/r/jV+igCh/b2mf9BG0/7/r/AI0f29pn/QRtP+/6/wCNX6KAKH9vaZ/0EbT/AL/r&#10;/jR/b2mf9BG0/wC/6/41fooAw7/W9Oe600rf2rBLgsxEy8DypBk8+pH51d/t7TP+gjaf9/1/xo1L&#10;/j80v/r5b/0TJV+gCh/b2mf9BG0/7/r/AI0f29pn/QRtP+/6/wCNX6KAKH9vaZ/0EbT/AL/r/jR/&#10;b2mf9BG0/wC/6/41fooAof29pn/QRtP+/wCv+NH9vaZ/0EbT/v8Ar/jV+igCh/b2mf8AQRtP+/6/&#10;40f29pn/AEEbT/v+v+NX6KAKH9vaZ/0EbT/v+v8AjR/b2mf9BG0/7/r/AI1fooAof29pn/QRtP8A&#10;v+v+NH9vaZ/0EbT/AL/r/jV+igCh/b2mf9BG0/7/AK/40f29pn/QRtP+/wCv+NX6KAKH9vaZ/wBB&#10;G0/7/r/jR/b2mf8AQRtP+/6/41fooAof29pn/QRtP+/6/wCNUodb04azdOb+1CNbwqG85cEhpMjO&#10;fcfmK3KoQ/8AIcvP+vaH/wBCloAP7e0z/oI2n/f9f8aP7e0z/oI2n/f9f8av0UAUP7e0z/oI2n/f&#10;9f8AGj+3tM/6CNp/3/X/ABq/RQBQ/t7TP+gjaf8Af9f8aP7e0z/oI2n/AH/X/Gr9FAFD+3tM/wCg&#10;jaf9/wBf8aP7e0z/AKCNp/3/AF/xq/RQBQ/t7TP+gjaf9/1/xo/t7TP+gjaf9/1/xq/RQBQ/t7TP&#10;+gjaf9/1/wAaP7e0z/oI2n/f9f8AGr9FAFD+3tM/6CNp/wB/1/xo/t7TP+gjaf8Af9f8av0UAUP7&#10;e0z/AKCNp/3/AF/xo/t7TP8AoI2n/f8AX/Gr9FAFD+3tM/6CNp/3/X/Gj+3tM/6CNp/3/X/Gr9FA&#10;FD+3tM/6CNp/3/X/ABo/t7TP+gjaf9/1/wAav0UAUP7e0z/oI2n/AH/X/Gj+3tM/6CNp/wB/1/xq&#10;/RQBQ/t7TP8AoI2n/f8AX/Gj+3tM/wCgjaf9/wBf8av0UAUP7e0z/oI2n/f9f8aP7e0z/oI2n/f9&#10;f8av0UAUP7e0z/oI2n/f9f8AGqU2t6cdZtXF/alFt5lLecuAS0eBnPsfyNblUJv+Q5Z/9e03/oUV&#10;AB/b2mf9BG0/7/r/AI0f29pn/QRtP+/6/wCNX6KAKH9vaZ/0EbT/AL/r/jR/b2mf9BG0/wC/6/41&#10;fooAof29pn/QRtP+/wCv+NH9vaZ/0EbT/v8Ar/jV+igCh/b2mf8AQRtP+/6/40f29pn/AEEbT/v+&#10;v+NX6KAKH9vaZ/0EbT/v+v8AjR/b2mf9BG0/7/r/AI1fooAof29pn/QRtP8Av+v+NH9vaZ/0EbT/&#10;AL/r/jV+igCh/b2mf9BG0/7/AK/40f29pn/QRtP+/wCv+NX6KAKH9vaZ/wBBG0/7/r/jR/b2mf8A&#10;QRtP+/6/41fooAof29pn/QRtP+/6/wCNH9vaZ/0EbT/v+v8AjV+igCh/b2mf9BG0/wC/6/40f29p&#10;n/QRtP8Av+v+NX6KAKH9vaZ/0EbT/v8Ar/jR/b2mf9BG0/7/AK/41fooAof29pn/AEEbT/v+v+NH&#10;9vaZ/wBBG0/7/r/jV+igCh/b2mf9BG0/7/r/AI0f29pn/QRtP+/6/wCNX6KAKH9vaZ/0EbT/AL/r&#10;/jR/b2mf9BG0/wC/6/41fooAof29pn/QRtP+/wCv+NH9vaZ/0EbT/v8Ar/jV+igCh/b2mf8AQRtP&#10;+/6/40f29pn/AEEbT/v+v+NX6KAKH9vaZ/0EbT/v+v8AjR/b2mf9BG0/7/r/AI1fooAof29pn/QR&#10;tP8Av+v+NH9vaZ/0EbT/AL/r/jV+igCh/b2mf9BG0/7/AK/40f29pn/QRtP+/wCv+NX6KAKH9vaZ&#10;/wBBG0/7/r/jR/b2mf8AQRtP+/6/41fooAof29pn/QRtP+/6/wCNH9vaZ/0EbT/v+v8AjV+igCh/&#10;b2mf9BG0/wC/6/40f29pn/QRtP8Av+v+NX6KAKH9vaZ/0EbT/v8Ar/jR/b2mf9BG0/7/AK/41foo&#10;Aof29pn/AEEbT/v+v+NH9vaZ/wBBG0/7/r/jV+igCh/b2mf9BG0/7/r/AI0f29pn/QRtP+/6/wCN&#10;X6KAKH9vaZ/0EbT/AL/r/jR/b2mf9BG0/wC/6/41fooAof29pn/QRtP+/wCv+NH9vaZ/0EbT/v8A&#10;r/jV+igCh/b2mf8AQRtP+/6/40f29pn/AEEbT/v+v+NX6KAKH9vaZ/0EbT/v+v8AjR/b2mf9BG0/&#10;7/r/AI1fooAof29pn/QRtP8Av+v+NH9vaZ/0EbT/AL/r/jV+igCh/b2mf9BG0/7/AK/40f29pn/Q&#10;RtP+/wCv+NX6KAKH9vaZ/wBBG0/7/r/jR/b2mf8AQRtP+/6/41fooAof29pn/QRtP+/6/wCNH9va&#10;Z/0EbT/v+v8AjV+igCh/b2mf9BG0/wC/6/40f29pn/QRtP8Av+v+NX6KAKH9vaZ/0EbT/v8Ar/jR&#10;/b2mf9BG0/7/AK/41fooAof29pn/AEEbT/v+v+NH9vaZ/wBBG0/7/r/jV+igCh/b2mf9BG0/7/r/&#10;AI0f29pn/QRtP+/6/wCNX6KAKH9vaZ/0EbT/AL/r/jR/b2mf9BG0/wC/6/41fooAof29pn/QRtP+&#10;/wCv+NH9vaZ/0EbT/v8Ar/jV+igCh/b2mf8AQRtP+/6/40f29pn/AEEbT/v+v+NX6KAKH9vaZ/0E&#10;bT/v+v8AjR/b2mf9BG0/7/r/AI1fooAof29pn/QRtP8Av+v+NH9vaZ/0EbT/AL/r/jV+igCh/b2m&#10;f9BG0/7/AK/40f29pn/QRtP+/wCv+NX6KAKH9vaZ/wBBG0/7/r/jR/b2mf8AQRtP+/6/41fooAof&#10;29pn/QRtP+/6/wCNH9vaZ/0EbT/v+v8AjV+igCh/b2mf9BG0/wC/6/40f29pn/QRtP8Av+v+NX6K&#10;AKH9vaZ/0EbT/v8Ar/jR/b2mf9BG0/7/AK/41fooAof29pn/AEEbT/v+v+NH9vaZ/wBBG0/7/r/j&#10;V+igCh/b2mf9BG0/7/r/AI0f29pn/QRtP+/6/wCNX6KAMOw1vTkutSLX9qoe4DKTMvI8qMZHPqD+&#10;VXf7e0z/AKCNp/3/AF/xo03/AI/NU/6+V/8ARMdX6AKH9vaZ/wBBG0/7/r/jR/b2mf8AQRtP+/6/&#10;41fooAof29pn/QRtP+/6/wCNH9vaZ/0EbT/v+v8AjV+igCh/b2mf9BG0/wC/6/40f29pn/QRtP8A&#10;v+v+NX6KAKH9vaZ/0EbT/v8Ar/jR/b2mf9BG0/7/AK/41fooAof29pn/AEEbT/v+v+NH9vaZ/wBB&#10;G0/7/r/jV+igCh/b2mf9BG0/7/r/AI0f29pn/QRtP+/6/wCNX6KAKH9vaZ/0EbT/AL/r/jR/b2mf&#10;9BG0/wC/6/41fooAof29pn/QRtP+/wCv+NH9vaZ/0EbT/v8Ar/jV+igCh/b2mf8AQRtP+/6/41S0&#10;XW9Oh0awR7+1R1t41ZWmUEEKMgjNblUNB/5Aenf9e0f/AKCKAD+3tM/6CNp/3/X/ABo/t7TP+gja&#10;f9/1/wAav0UAUP7e0z/oI2n/AH/X/Gj+3tM/6CNp/wB/1/xq/RQBQ/t7TP8AoI2n/f8AX/Gj+3tM&#10;/wCgjaf9/wBf8av0UAUP7e0z/oI2n/f9f8aP7e0z/oI2n/f9f8av0UAUP7e0z/oI2n/f9f8AGj+3&#10;tM/6CNp/3/X/ABq/RQBQ/t7TP+gjaf8Af9f8aP7e0z/oI2n/AH/X/Gr9FAFD+3tM/wCgjaf9/wBf&#10;8aP7e0z/AKCNp/3/AF/xq/RQBQ/t7TP+gjaf9/1/xo/t7TP+gjaf9/1/xq/RQBQ/t7TP+gjaf9/1&#10;/wAapa1renTaNfol/au7W8iqqzKSSVOABmtyqGvf8gPUf+vaT/0E0AH9vaZ/0EbT/v8Ar/jR/b2m&#10;f9BG0/7/AK/41fooAof29pn/AEEbT/v+v+NH9vaZ/wBBG0/7/r/jV+igCh/b2mf9BG0/7/r/AI0f&#10;29pn/QRtP+/6/wCNX6KAKH9vaZ/0EbT/AL/r/jR/b2mf9BG0/wC/6/41fooAof29pn/QRtP+/wCv&#10;+NH9vaZ/0EbT/v8Ar/jV+igCh/b2mf8AQRtP+/6/40f29pn/AEEbT/v+v+NX6KAKH9vaZ/0EbT/v&#10;+v8AjR/b2mf9BG0/7/r/AI1fooAof29pn/QRtP8Av+v+NH9vaZ/0EbT/AL/r/jV+igCh/b2mf9BG&#10;0/7/AK/40f29pn/QRtP+/wCv+NX6KAKH9vaZ/wBBG0/7/r/jR/b2mf8AQRtP+/6/41fooAof29pn&#10;/QRtP+/6/wCNH9vaZ/0EbT/v+v8AjV+igCh/b2mf9BG0/wC/6/40f29pn/QRtP8Av+v+NX6KAKH9&#10;vaZ/0EbT/v8Ar/jR/b2mf9BG0/7/AK/41fooAof29pn/AEEbT/v+v+NH9vaZ/wBBG0/7/r/jV+ig&#10;Ch/b2mf9BG0/7/r/AI0f29pn/QRtP+/6/wCNX6KAKH9vaZ/0EbT/AL/r/jR/b2mf9BG0/wC/6/41&#10;fooAof29pn/QRtP+/wCv+NH9vaZ/0EbT/v8Ar/jV+igCh/b2mf8AQRtP+/6/40f29pn/AEEbT/v+&#10;v+NX6KAKH9vaZ/0EbT/v+v8AjUWn3kF7rN49vNHOgt4VLRuGGd0vGRWpVCH/AJDl5/17Q/8AoUtA&#10;F+iiigAooooAKKKKACiiigAooooAKKKKACiiigAooooAKKKKACiiigAooooAKKKKACiiigAooooA&#10;x9V/5C9l/wBcJv8A0KKijVf+QvZf9cJv/QoqK6afwnNU+I+Gv25v+Chuv/sl/FrSfCGleENN1+3v&#10;dEh1Vrm8uZInVnnuIigCjGAIAc/7Rr54i/4LX+L1kQyfDPRHjyNyrqMykjuAdpwfwNcj/wAFnP8A&#10;k6Dwv/2J1r/6W31fV/g+b4Bw/sB+Fm+IY8IMn/CIQeesy2zXxuPs2B5QH7zz9x+Xb82am7bauVZJ&#10;J2PTP2Pf29vB/wC1t9s0q30+fwv4xsYPtM+i3UwmWWLIUyQSgLvVSVBBVSNw4I5r6fr8If8Aglpa&#10;X0/7ang2e1En2S0tdRnv3U4VIPsUyAv/ALPmPF+JFe2/F7/god8Zf2h/jePh38AZP7I024u3stOl&#10;tYoWu9RCBt07SygrDHtUuNu0qoyW7BxnpdilDWyP1xor8dvHP7Sn7X37EXjfRE+JWrx+I9K1INNF&#10;b6h5N1a3qIVEqJOiiSN1DLxkY3g7WBGfqf8AaS/4KQ2PgL9mXwJ4/wDAthBea746WVdOt9RJeOxM&#10;OFujIFI3tE7KgAIBJB6cGudE8jPuKuT+LPxCt/hN8M/E/jO8tJb+10HT5tQltYGCvKsaliqk8AnH&#10;evy2+F+oft3ftC+CYPiR4W8aNJpF7JL9ji+1WNr5/lytGwWHYFADqy/PjO3uME7/AMTta/aq+J37&#10;H3jGPxlNLoWreFtRvIPEiXMEVi9/pIskc8IuybLM2GjwCB1o5vIfJrufV37JP7fnh39rfxlrPh3R&#10;vC2qaDPplh9vea+mjdXXzEj2gL3y+fwr334k/FTwn8H/AA5/b/jPXbXw9o/nLb/bLwkIZGBKqMAn&#10;JCt+VfhF+xT4O+NXjPx5rtt8ENdXQNei03zL6ZrpYN9t5qDbllbPzlTj2r9afB/7MeufGT9mHRvA&#10;X7Rl7c+IPEEOoyX11c2d/wDM7LJJ5H7xAMgRuBjFKMm0EopM+c/jt/wWL03wn48k0z4ZeH7Lxn4d&#10;hgTfq9+89r5s+W3iNCoJQDYNxAJO7HGCf0V8J6y/iLwro2rSRrDJfWUN00anIUvGrED2Ga/BX9v7&#10;4G+Fv2ef2hLnwh4OgubfRY9NtbpUu5zM+9wxb5j24Ffu18MP+Sa+Ev8AsEWn/olKIttu4SSSVjpq&#10;ydT8WaHot9FZahrOn2F5KA0dvdXUccjgkgEKxBIJBH1BqPVfG3h3Qrs2upa/penXQAYw3V5HE+D0&#10;O1mBxX5Nf8FLvEek61+3R8Kb3T9Usr6yh0nSVkuLa4SSNCNTuiQWUkDAIPPY1UpWRMY8zP1/ormf&#10;+Fn+Df8AobdD/wDBlD/8VXTVRIUUUUAFFFFABU3h/wD5Bp/67z/+jXqGpvD/APyDT/13n/8ARr1j&#10;U2RrT3L1xcR2tvLPM4jijUu7HoFAyT+VfDn7S/8AwVd+GXwu8Nwj4b6nY/EbxRLcIps4RMlrDDgl&#10;nebaFJ6AKpY5PIFfcF9aR6hZ3FrLnyp42ifacHawwf51+Qn/AAUo/YW+FX7MfwL0LxT4GsdSttWu&#10;/EcGmSveX7zoYXtbqRgFPQ7oU5+vrWB0H3n+wj+1Pqf7XXwi1fxjq2hWnh+4sdcm0lbWzmaVGVLe&#10;3lDksM5JnIx/sivo+vgD/gip/wAms+Kf+xzuv/SGxr7/AKAPOf2ivildfBP4IeMvHVlYw6ldaFYN&#10;eR2k7lElIIG0kcgc1+ZP/D77xn/0TLQf/BhN/hX66X2n2uqWctpe20N3ayjbJBPGHRx6FTwRXnvx&#10;E0v4Z/C3wLrvi3xB4a0G00bRrSS8uZTpkGdqjOANvLE4UDuSB3oA/M3/AIffeM/+iZaD/wCDCb/C&#10;v1D0X4q6XH8FtJ+Inie6tfD+lzaJb6zfTTSYhtlkhWRhk8kAtgdzwAMmvwo+E/gXVv2/P2yCkljH&#10;pOna1ftqWpRWEapFpumREfu02gAYQJErY5dlJ6k19s/8FnvH0ngr4V/DX4Y6IP7P0fUppbm4t7fK&#10;J5FokSQQ4HVN0u7b6xIewoAi+Kn/AAW00XS9YuLL4e/D6bXbGNiq6rrV79lEuDjcsCIzbT1BZlPq&#10;or279gj9vvVf2xPEPinR9V8H2fhyXRbSK7W4s715VlDuV2lGQYxgHO78K/Nz9mv9oTwn+zt8MV1n&#10;TvgQvxC8VyzyNqnivxJFvsbBQ5EUFsBG4UbCrM5ZGLOR8yha+/f2CP21fhb+0D8QtS02H4eaT8Nf&#10;ibdWW3dpyx+Xq9vHl2VXVEJdOW2MCdoJDEBgAD70ooooAKKKKACiiigAqhrX/HnH/wBfNv8A+jkq&#10;/VDWv+POP/r5t/8A0clAF+vJ/wBp79ojSf2XvhJf+PNZ0u91m2t54rZLOxKK7ySNtXLMQFX1PJ9j&#10;XrFcT8Xfg34T+OnhNPDPjTTTq+hC7hvHs/OeNZXibcgYqQSueozzQB+ZGpf8FwvEEmoFtP8AhRps&#10;Fju/1dzrEkkhGf7yxKAcexr66/Yx/wCCh3hH9ri9u/D7aTN4R8aWsH2k6TPcC4iuYhw7wyhVztJG&#10;VZQQCCNwBI774yfBH4K+GfgJ4tttc8D+F9K8IafpNxLN5OmQw+Qqxkh42VQwkzjaVO7djHJr8kf+&#10;CTXhXVte/bS8L6lYQyPYaJZX95qMi52pE9rLAm49OZZo8A+me1AH7x1R1vW9P8NaPfatq17Bp2mW&#10;ML3F1eXUgjihiQFmdmPAAAJJNXq/P3/gsx8Ub/wh+z74f8J6fO9uPFWq7LwoSPMtrdPMaMkdjI0J&#10;99tAHJ/GH/gtZ4Y8P61c6d8OfBFx4qtoXZBrGrXZsoZccBo4QjOVPUbyh/2RXo/7CP8AwUZ1j9rr&#10;4pax4M1bwVY+H2sdGl1dL6zvnlDbJ7eLyzGyd/PJ3bv4cY5zX5y/st/G7wl8BPAt/wCIofggfih4&#10;yW6ZrjXtci36bo9uqrsWJQj/ALw5ZmkYoQCAMjOfvP8AYZ/bq+Fvx1+Lyabe/DTRfhv8SryxksrH&#10;VNNWMx6lDlZXty4jRlbMSsEbcDsOGB4IB+h1fmp+0l/wWDi+GPxY1bwr4B8K6d4t0nSm+zT6vdXj&#10;ok1ypIkEQQcopwu7PJDEcYJ6/wD4KYftiX/gext/gj8NZZ7v4k+KBHa3Taf809jbzEKkKY5E824B&#10;ccqjbuCyGvzv/bN/ZPj/AGTdE+FujXs4u/FmsaZcahrc0blokm8xQsMfbbGvG7qxLHoQAAft1+zB&#10;8YLv4+fAbwj4/v8ATodKu9bt5JpLO3cvHEVmkjwCeTwgP416lXzZ/wAE4v8Akyf4Wf8AXjP/AOlU&#10;1fSdABRRRQAUUUUAFFFFAFDUv+PzS/8Ar5b/ANEyVfqhqX/H5pf/AF8t/wCiZKv0AFfnX+1n/wAF&#10;Z7f4IfFq98FeBvDen+MF0keTqeo3N26RrdZ+aGPYDu2dGOfvZH8PPdf8FJv20JvgL4Rg+H3geZ7j&#10;4n+KI/Kh+yDfLp1s52eaFHPmucpGBznc38KhvzU/a4/ZFn/ZZ+EnwcudfZm8d+Kzqt7rUfmbltQg&#10;s/Jth2LIJZCzDqzsASFU0Afs1+x38fL/APaZ+AuifEDUtKt9Fu9Qnuoms7WRpI0EUzxghm5OQufx&#10;r2uvkH/glD/yZH4O/wCvzUf/AEslr6+oA+Ov22P+CjGlfsf+LtP8JJ4MvPFPiG+0yPVY2a8S1tI4&#10;nlliUF9ruWDQsSuwDBHzcnHyrp3/AAXC8RJqKtf/AAq0uaw3fNHb6vJHLtz2YxsM4/2a/RH4ofs8&#10;fCrxZ40k+KHjjwlY+JdX0fRxaI+pxfaYYbaF5Z8rA2UL7pHO4gnoBivzK/bz/a+/Z5+OXwlh8MfD&#10;jwSZ/Fz3cL2usrosVkbKMPl0Vh87FwAuwDb82c5UCgD9MP2Xf2pvB/7WHw+fxP4U+0WktrN9l1DS&#10;74AXFnNjIDYJDKw5VgcEZ6EMB8LfGL/gsN4t+GPxd8ceDrb4d6Le2/h7XL7SYrqW+mV5lguHiDsA&#10;MAkJkgetes/8Ek/2afFHwO+FvibxN4sg/s298ZS2kttpjsDJDbQLLseQD7rOZ3O3qAq5wSQPzK+K&#10;/i6x8A/t+eMfE+p2H9q6bovxNvNSurEBT9pih1V5Hjw3HzKpXnjnmgD6s/4ffeM/+iZaD/4MJv8A&#10;Cv02/Z1+KV18bPgh4N8dXtjDpt1rtgt5JaQOXSIkkbQTyRxXw/8AD/8A4Kkfs2+J9ct9P8Q/DKXw&#10;lBPIEGozaRaXNvFn+KTy/nA/3Uav0V8OyaVNoOnzaEbRtGmgSazew2/Z3hYBkaPb8pUgggjgg0Aa&#10;NFFFABRRRQAUUUUAFUIf+Q5ef9e0P/oUtX6oQ/8AIcvP+vaH/wBCloAv187/ALWH7cnw9/ZIsrWD&#10;xA9xrPie+j8208P6ZtM7R5I82RmO2KPIIBPJIO1W2tj6Ir+cr4wfFCx+M37Xev8AivxvHqmr6Bee&#10;IXWSx0vm6ksY5NkVtDuI2kxqiZ7ZJwTwQD7Gvv8AguF4jfUN9n8KdLhsN3+pn1iSSXbn++IlGcf7&#10;NfbPxo/a21H4a/sX6N8crDw7a3N7qWmaTqQ0a5uWMcf20Qkp5gUE7PN64GdvQV+fsH/BRjwl8Pbi&#10;PwnqP7KHhjQ/CO0K2jXMardGE8b2MttiRiATll+Yjlu9fqR8D/FXw8+NnwN8Lal4PsbO78DS2UVv&#10;Z6ZcW6lbRYQIxbvGchWiKbcc/dBBIwSAfmn/AMPvvGf/AETLQf8AwYTf4Uf8PvvGf/RMtB/8GE3+&#10;Ffol+0Bq3w0/Z9+EHiXx5rfhLQHttJti8Vt/Z8CtdXDfLDCp2dXcquewJPQGvx0/Yh+B+oftmftX&#10;PqniG2il0Gzu28ReITFCI7dl83clsqgbVEjkKEHSNXx92gD9dP2xv2xvDX7Hvgex1bVrGXXdc1aS&#10;SHStFt5hE1wyAF3dyDsjXcgLBWOXUAHPHxr4b/4LP63p+u6XL45+EMmleF9SO+K9sbuTzhDnmSMS&#10;RhZwAR0K5z17Vxv/AAW9s9QT4ofDO6lJ/sqTRrmK3GOPOWcGXt/deHv+XfuP+CtvxK+Hfi79mb4Y&#10;WXhXW9J1W5k1aG70+Oxuo5XisVs5VbKqx2jLwDnuMUAfpl4X8S6Z4y8N6Xr+i3cd/pGqWsd5Z3UR&#10;yssMihkYfUEGvkT4F/t5a7+0V+1d4k+Hfg7wrp9x8P8AQWna58UvcSNI8Mf7tXRQNp8yb7gz9zLd&#10;iK8R+IP7RGo/s6/8ErfhnpIvGg8a+MNFGnaYUbbJDZuWd5x0I227xoGHRpUPPWp/2e/iZ8O/+CYn&#10;7NHhx/HlvfXnxJ8fIuu3Oi6ZCrXaW5G23WQuyiNEQn7xz5jygA7TgA/TWiviD4E/8FaPhT8ZPHGn&#10;+FNQ0rWPBeoalMtvZXWp+VJaSSNwsbSI2UZmIAyu3nlhX2/QAUUUUAFFFFABRRRQAUUUUAFFFFAB&#10;RRRQAUUUUAFUJv8AkOWf/XtN/wChRVfqhN/yHLP/AK9pv/QoqAL9FFc9efEXwpp11La3fifRrW5h&#10;YpJDNqESOjDqCpbIPsaAOhorK0XxZoniR5U0jWdP1RogDItldJMUB6E7ScZwfyrVoAKKKKACiiig&#10;AooooAKKKKACiiigAooooAKKKKACiiigAooooAKKKKACiiigAooooAKKKKACiiigAooooAKKKKAC&#10;iiigAooooAKKKKACiiigAooooAKKKKACiiigAooooAKKKKACiiigAooooAKKKKACiiigAooooAKK&#10;KKACiiigAooooAKKKKACiiigAooooAKKKKACiiigAooooAKKKKACiiigAooooAKKKKACiiigAooo&#10;oAKKKKACiiigChpv/H5qn/Xyv/omOr9UNN/4/NU/6+V/9Ex1foAKK5lvih4NjYq3i3Q1ZTgqdShB&#10;B/76rW0XxFpXiOCSbSdTs9UhjbY8llcJMqtjOCVJwcUAaFFFFABRRRQAUUUUAFFFFABRRRQAUUUU&#10;AFFFFABVDQf+QHp3/XtH/wCgir9UNB/5Aenf9e0f/oIoAv0UUUAFFFFABRRRQAUUUUAFFFFABRRR&#10;QAUUUUAFFFFABVDXv+QHqP8A17Sf+gmr9UNe/wCQHqP/AF7Sf+gmgC/RRRQAUUUUAFFFFABRRRQA&#10;UUUUAFFFFABRRRQAUUUUAFFFFABRRRQAUUUUAFFFFABRRRQAUUUUAFFFFABRRRQAUUUUAFFFFABV&#10;CH/kOXn/AF7Q/wDoUtX6oQ/8hy8/69of/QpaAL9FFFABRRRQAUUUUAFFFFABRRRQAUUUUAFFFFAB&#10;RRRQAUUUUAFFFFABRRRQAUUUUAFFFFABRRRQBj6r/wAhey/64Tf+hRUUar/yF7L/AK4Tf+hRUV00&#10;/hOap8R+Mv8AwWc/5Og8L/8AYnWv/pbfVJ8G/wDgkj4k+Lnw58J+Ml+IelaXp+v2EGoCA6fLLLAk&#10;iBtv31DEZ9RX1j+3N/wTy1/9rT4taT4v0rxfpugW9lokOktbXltJI7Mk9xKXBU4wROBj/ZNfVnwN&#10;+Htx8Jvg74M8GXd3Hf3Og6Vb6dJdQqVSVo0ClgDyAcUuW8ncrmtFWPG/gH+w94T/AGXfhb4r0/ww&#10;8+u+MNa0ya3udevFVJpSYyFiiUf6qPdg7ckk4JZsLj8zP+CV+tWHhn9srQoNXmSxmu7K9sLcXPyf&#10;6QY8iPnox2MoHUkgdTiv3Qr4N/ae/wCCUvhn4yeNr7xn4I8SN4E12/mN1eWbWvn2c05OTKgVlaJm&#10;b5mI3AnkKCTTlHaxMZbpnB/8Frte0weC/hroxuoTrDahc3gtQwMqwCMIXI6hSxAGepBxnaccf8Ev&#10;2ZfCv7RH7Cvwz8I+KPFVt4K8ZXmqatqXhKa9Zd11GJljnjWJmUyKx2EhTuGFYZGQet8F/wDBHO51&#10;TxbDq/xQ+KVz4ltY2XzbWxgkE9yq4wrXErkqvUYCk46EV9CftbfsBeH/ANpbwX4G0DSdcbwJF4Mg&#10;ntdKhtbJbi2EMiwr5bJvVuBbpghu7ZBqeVtttFcySSTPzm+KH7H/AO0d+xP4Tv8Axlp/ixrHw3Yz&#10;R/adQ8J6/Nb7PMkWJGeI+WzbmZFICt154BNfRfwI/am8Y/tI/sG/tCab41m/tXWvC+gzour+SEe6&#10;hmt5yok2gKXTyWBIAypXPOSaP/Dn3x7rzW+n+Ivjd9q0K3YGOH7JcXBUDgbY3mCqdue/HvX3D8Ef&#10;2SvAHwJ+D+pfDrR7KW+0rWIZYtYub5g0+omWMxyGQgAAbCVCqAAPckkjF3ByVj84P+CLlxFH8efG&#10;0TSKssnhslELAM2LmHOB3xkV+wUFzDdK5hlSUI5jYxsGwwOCpx3B7V+Xetf8EZ9e0PxTJqHgX4sj&#10;TbVXY2z3lnJFdwKRjaZYnwxwSCwC59K9/wBT/YX8W2v7HuifBzQfiQbPXbHWH1SXxGsM1v5qvJNI&#10;0e1JC3WUcluduaqN4q1hStJ3ufBP/BW//k8C9/7Atj/6C9fs18MP+Sa+Ev8AsEWn/olK/MXWP+CN&#10;3xE8RXpvNV+Lem6ndlQpuLy2uJpMDoNzMTgV7v8AspfsD/En4BfGLR/FfiH4rnxRoljbzwNpAe52&#10;tviZEIDuV+UkHp2pRunewSs1udP+09/wTb8MftQfFObxxq3jDVtFu5LSG0+y2dvE8YWMEA5bnJzX&#10;5q/tbfshaN+zp+0Z4L+G+ma/favY69ZWV1Le3cSLLEZ7yaAhQvBAEQIz3Jr97K+YP2i/2EfD/wC0&#10;Z8avDHxI1LxPqWkX+g2traxWVrDG8UoguZZ1LFuQSZSDjsBTlFPYUZ23PAv+HKfgb/oo3iH/AMBI&#10;K/RyiirSS2Icm9wooopiCiiigAqbw/8A8g0/9d5//Rr1DU3h/wD5Bp/67z/+jXrGpsjWnuaVfAH/&#10;AAWr/wCTWfC3/Y52v/pDfV96atavf6XeW0T+VJNC8av/AHSVIB/Wvyr1z/gj78WfFFolrrPxvt9W&#10;tUcSrDfLdzIrgEBgrOQDgkZ9zWB0HsH/AARU/wCTWfFP/Y53X/pDY19T/tEftPeBP2XvD2l6z47v&#10;bq1tNSujaWy2ds08jOELk7R0AA6+pHrX58aH/wAEffiz4XtHtdG+N9vpNq7mVobFbuFGcgAsVVwC&#10;cADPsKx/+Cq0msfFj9ov4O/BTQ2N9qlrp8UYAJ2m7vJVjy3sqQI5J6ByfWgD9NvgX8cfDf7Q/gGH&#10;xl4RF+2gz3EtvBNf2pt2mMZ2uyqeqhty59VYdq/OT/gsl+1B9oudM+CWg3f7uEx6p4jaNurYDW1s&#10;eewPmsD3MJ7Gv0q+GXw2sfg78KdA8FeGkjFroempZWrTjaJXVOZJNvd3y7Y7sa/PTT/+CQ3inxZ8&#10;bI/G/wAS/iNpvie1vdX/ALU1q1trOWOS9Bfe8QJOFVj8uB0XgYwKAPXf+CUn7MbfBX4Gf8JnrNqY&#10;fFXjZY7xklXD21iuTbx+xcMZT/voDyteGf8ABcTwzfSR/CbxEkRfTIjqFhLKBxHK3kSIp/3lSQj/&#10;AHDX6oRRJBEkUSLHGgCqijAUDgADsK4T45fBDwr+0P8ADfU/BPjGza60m92uskLBJ7aZeUmibB2u&#10;p74IIJBBBIIB88/8E0fHPhzxd+wn4etb64smtNBiv9N1uG5ZfKhUTSyES7uApgkRjnjDHtX5df8A&#10;BP3T5dT/AG7Ph8PD6SNbRarczqYgwC2qwzFic8gbMjn1x3r6w1T/AIIq+JdPvr+08NfGOOHw/fMF&#10;nhutOljkeMNlVkWOXbKV9TtGecDNfW/7Gv7Afgz9kKO81O2v5vFPjO+h+z3Gu3UIhEcOQTFBEGby&#10;1JUEkszHA5xxQB9RUUUUAFFFFABRRRQAVQ1r/jzj/wCvm3/9HJV+qGtf8ecf/Xzb/wDo5KAL9YHj&#10;zx94d+GPhTUPEvivWLXQdCsE8y4vryTYiDOAPVmJwAoBLEgAEnFb9fOH7d37LGp/tdfCLSPB2k67&#10;aeH7ix1yHVmuryFpUZUt7iIoApzkmcHP+yaAPzh/ai/a28af8FCviHa/C74bwrofgBLgSD+07hLQ&#10;Xe0j/SryRjtSJDysYyc4OGfaF/Q39jX4G/Cr9lDwDH4f0Xxboes+KNUaN9W1j7dD5t7N0VEXcSsa&#10;kkKnuSckmviP/hyD4z/6KboP/gvm/wAa6T4af8EbPF/gT4jeFfEs3xG0S7h0bVrTUXt47GZWkWGZ&#10;JCoJPBIXH40AfZfx4/b7+EX7OPjv/hEPGWpajDrYtY7to7KwedVRy20Fh0Py5x6EetfLH/BZ/Tbv&#10;xT8EfhT4vtrO5h02LUJFmjuIiksBubdXjWRf4T+5YEHoeK8a8C+BR+2z/wAFSvFuq3kZu/CWgaxJ&#10;e3jMA0ctrYslvbx4PG2V448r3VnPY1+tnxW+Ffhv41eANY8GeLdPXUtC1SLypoicMpBBWRG/hdWA&#10;ZW7ECgD5I/4JEeN9I8RfsgpoSzwtdeHtUvLe/gkIyqSuZ0dgf4WWRhnodjDsa/M74E2EOsf8FDPC&#10;kfgpY5NKHxCS4sfsHEf2CO+MjFMfwfZ1Y/7tfYWu/wDBFfXdK1a+XwX8YDZ6LfK0MsN9YSJMYSR+&#10;7kaKTbKPXKqDgcV9Nfsa/wDBOXwd+ybqkniWbVZfGHjeSFoE1We3FvDaRt95YIdzbSRwXLEkZA2g&#10;kEA/O/x7+zN+1Jov7TXjT4h+D/BfiRNUl17ULnT9bjWKSTypJZFV0LscZjYAdwpxxXif7Vn/AAvj&#10;+3tB/wCF7/21/av2aT+zf7a8vd5O8b9uztux1r+jWviv9vj9gfXf2w/FnhTVtJ8V6f4dj0WyltXj&#10;vbaSUyF5A2RtPAGKAPFf+CRX/C7/AO04f+Em/tj/AIUz/wAI1c/2D9o2fYvtP22HHl4+bdj7T1/2&#10;vav0+ry39mD4P3fwD+A3hHwBf6jDq13olvJDJeW6FI5S00kmQDyOHA/CvUqACiiigAooooAKKKKA&#10;KGpf8fml/wDXy3/omSr9UNS/4/NL/wCvlv8A0TJV+gD8Uf2i/wBmb9pO4/bC8cfEbwX4L8QXMq69&#10;PdaPrUSxSYjBKwvHvY4CpgLx8uBjGBXg/wC1l/w0R/xSv/C+/wC3v+Xr+xf7b8v/AKY/aNmz/thn&#10;PtX9E1fIP/BQL9iDWv2yv+ED/sjxPYeHP+Eb+3+b9tt3l877R9mxt2njHkHOf7woA+Vf+CR//C7f&#10;+Em0T7R/bH/CkPseofZt2z7D9q384/i3eZv/ABzX2f4T/wCCh/wf8cfF+D4aaFd6xqXimfUpNMji&#10;h0xzEZI2YSP5mceWoRmLf3VJql8M/A15+wZ+w3rtjqmr22s33hTTtT1JLy2jaOOWV2kliQBuQS7I&#10;v1NfI/8AwRh+ALahqvin4zaxE0hg3aLo7zDO6VgHupgTzkKUjDDr5kooA+/PFH7T/wAINN+IWt/D&#10;DxV4v0vQ/EEMEa3Fhrcv2SKeKeLcAkr4jbKtgqG3Z7cjPxH/AMFBvgr+yp4E/Z61u+8NWnhfRvHi&#10;+T/YkWg6hm5mczIHBiRyGTy9+Sy4GOCDivVf2xv+CXtj+1B8TL3x9pvjy48Na5eQwwz2l1p63Vsw&#10;ijEa7CroyfKoJzv59M8fPeif8EPfEEmoRjV/ipptvY5BdrHSZJZCM8gBpFA475P0NAGx/wAER/HX&#10;iS+uPiP4Tnvbi68K2EFrfW9tKS0dpcSPIrbOy+YFJI7lM+ufbfhb8P8A9iP46ajr/jLTv+Ea8Q67&#10;r99carqSeItRkju0mmlaST/RpnXy1DsQCq49z1r6M/Zn/Zi8Gfsr+AB4X8IQTOZpBPf6neMGub6b&#10;GN7kAAADhVAAA9ySfgbxt/wQ/LX8knhD4phLJj8ltrel7pEGe8sbgN/3wtAHzZ/wUp+H3wO+HvxQ&#10;0K0+DF1YMZrSR9asdJvzeWltKGURbW3MFdhv3IG4wpwuef1Q/wCCbK6on7EfwtGsCYXf2S6Kef8A&#10;e+zm8nNvj/Z8ny9v+zivl74P/wDBFHRtF8QW+ofEfx0/iLToW3HRtGtGtVnIPAednLbT3Cqp54YV&#10;+l2kaTZaBpNlpem2sNjp1lAltbWtugSOGJFCoiqOAoUAAdgKALdFFFABRRRQAUUUUAFUIf8AkOXn&#10;/XtD/wChS1fqhD/yHLz/AK9of/QpaAL9fz8/s76lH8CP+ChmgjxSw09dJ8XXOm3kk3yrEZHlt97E&#10;9FBkDbumOelf0DV8Yfti/wDBMvwh+1F4nbxhpWtyeCPGUyKl5dR2guba+2gBWli3IRIFAXeG6AZB&#10;wKAPIv8Agt02h/8ACsfhwsptf+ElOsTG2Bx9o+yCA+djvs3mDPvtrv8A/gjTpuo2P7JOoTXyyLbX&#10;nii8nsS5ODCILaMlfbzY5h9Qa8h8Kf8ABFvU9U8Q2N18Q/i1Jq2l2qpF9m06zdp3hX7sSyyyERKO&#10;2EbHYCv0V074dp8OfhGPBvw2hsvDp03TWstF+0I0kFtJtISSQdZMMd7ZOWOcnJJoA/Jr/gr3+063&#10;xF+KVp8KNCufM0Hwo/makYjxcaky4Kn1ESHb/vPID0FffP8AwTs/Zl/4Zq/Z60221O28nxf4h26t&#10;rW9cPE7KPKtz/wBckwCP77SEda+cvgb/AMEidU8G/HLQ/HPxA8c6f4vsbC+bVLiyitpVlvLkEujS&#10;O5OR5u12zndgjvX6X0AeUftHfsy+B/2pPA6+GfG1nM8UEhnstQspBFdWUpG0vG5BHI6qwKnAyDgY&#10;+UfBf/BGP4SeGfEcOqa94n8ReJdNtn83+zLh4beGQDnbK6LuK+u0p0644r9Ba80/aP8Ah/4q+K3w&#10;Z8S+D/B+u23hnV9ag+xNqlyjuIYHOJtoXncybkBzxuJ6gUAfmr4HsYv+Chn/AAUMOoRQLL8IPh0k&#10;aWdui/6M1pbvtgQKPlxPMC+MDMSlf4RXN/tgWdv4s/4K1eHdH8YRxS+Gm1fw9aRw3QDQzWrJAzRu&#10;DkbGleVSDgYJ+tfot+xL+ybZfsi/CWTw39tg1jxBqF497qmrQRGNZ2+7EigkkIkYAAJ+8XPG6uH/&#10;AG3P+Ceeg/tdahpviSz16Twj40sLcWgvxb+fBdQBmZUlTcpDKWbDqcgMQQ2FwAfFH/BZzwj4U8H/&#10;ABS+HUvh3TLDRtWuNJna9j06BIN0aTKIHYIBznzQGPZcdq/XvwhcXt14T0SfUl2ajJYwPcr6SmNS&#10;46n+LNfnn8G/+CQjaV8StN8W/Ff4iP46i02aOaPS47eQi5MZBRZppXY+WCOYwvI43AZB/SOgAooo&#10;oAKKKKACiiigAooooAKKKKACiiigAooooAKoTf8AIcs/+vab/wBCiq/VCb/kOWf/AF7Tf+hRUAX6&#10;/MD49f8ABInxX8YPjR408bWnxB0bTrbXtVn1CO1mspWeJZHLBSQcEjPav0/ooA+Nv2Av2E9c/Y51&#10;bxnd6v4p0/xEuvQWsUa2Vu8RiMTSkk7jznzB+VfZNFFABRRRQAUUUUAFFFFABRRRQAUUUUAFFFFA&#10;BRRRQAUUUUAFFFFABRRRQAUUUUAFFFFABRRRQAUUUUAFFFFABRRRQAUUUUAFFFFABRRRQAUUUUAF&#10;FFFABRRRQAUUUUAFFFFABRRRQAUUUUAFFFFABRRRQAUUUUAFFFFABRRRQAUUUUAFFFFABRRRQAUU&#10;UUAFFFFABRRRQAUUUUAFFFFABRRRQAUUUUAFFFFABRRRQAUUUUAFFFFABRRRQAUUUUAUNN/4/NU/&#10;6+V/9Ex1fqhpv/H5qn/Xyv8A6Jjq/QB+SGt/8EUfGWra1f3y/EvQ41ubiSYIbCYlQzE46+9fav7B&#10;n7Jeq/sg/DnxB4a1bX7PxDNqerHUUuLKF4lRTDHHtIY9cpn8a+mqKACiiigAooooAKKKKACiiigA&#10;ooooAKKKKACiiigAqhoP/ID07/r2j/8AQRV+qGg/8gPTv+vaP/0EUAX6KKKACiiigAooooAKKKKA&#10;CiiigAooooAKKKKACiiigAqhr3/ID1H/AK9pP/QTV+qGvf8AID1H/r2k/wDQTQBfooooAKKKKACi&#10;iigAooooAKKKKACiiigAooooAKKKKACiiigAooooAKKKKACiiigAooooAKKKKACiiigAooooAKKK&#10;KACiiigAqhD/AMhy8/69of8A0KWr9UIf+Q5ef9e0P/oUtAF+iiigAooooAKKKKACiiigAooooAKK&#10;KKACiiigAooooAKKKKACiiigAooooAKKKKACiiigAooooAx9V/5C9l/1wm/9CioqPXFmbVLEQukb&#10;eTNkyIWGN0fYEVX8q/8A+fm2/wDAdv8A45XRT2Oap8Rcoqn5V/8A8/Nt/wCA7f8Axyjyr/8A5+bb&#10;/wAB2/8AjlakFyiqflX/APz823/gO3/xyjyr/wD5+bb/AMB2/wDjlAFyiqflX/8Az823/gO3/wAc&#10;o8q//wCfm2/8B2/+OUAXKKp+Vf8A/Pzbf+A7f/HKPKv/APn5tv8AwHb/AOOUAXKKp+Vf/wDPzbf+&#10;A7f/AByjyr//AJ+bb/wHb/45QBcoqn5V/wD8/Nt/4Dt/8co8q/8A+fm2/wDAdv8A45QBcoqn5V//&#10;AM/Nt/4Dt/8AHKPKv/8An5tv/Adv/jlAFyiqflX/APz823/gO3/xyjyr/wD5+bb/AMB2/wDjlAFy&#10;iqflX/8Az823/gO3/wAco8q//wCfm2/8B2/+OUAXKKp+Vf8A/Pzbf+A7f/HKPKv/APn5tv8AwHb/&#10;AOOUAXKm8P8A/INP/Xef/wBGvWb5V/8A8/Nt/wCA7f8AxyptDi1A6f8AJdWyr503DWzE581s/wDL&#10;Qd6xqbI1p7m9RVDydT/5/LT/AMBW/wDjlHk6n/z+Wn/gK3/xysDcv143D+yb8PY/2h5vjZLZXl34&#10;8kTYtzcXTPBCPIEAMcXRSIxtz/tE9TXqvk6n/wA/lp/4Ct/8co8nU/8An8tP/AVv/jlAF+iqHk6n&#10;/wA/lp/4Ct/8co8nU/8An8tP/AVv/jlAF+iqHk6n/wA/lp/4Ct/8co8nU/8An8tP/AVv/jlAF+iq&#10;Hk6n/wA/lp/4Ct/8co8nU/8An8tP/AVv/jlAF+iqHk6n/wA/lp/4Ct/8co8nU/8An8tP/AVv/jlA&#10;F+iqHk6n/wA/lp/4Ct/8co8nU/8An8tP/AVv/jlAF+iqHk6n/wA/lp/4Ct/8co8nU/8An8tP/AVv&#10;/jlAF+qGtf8AHnH/ANfNv/6OSjydT/5/LT/wFb/45UV1Yajdxqj3lqAHST5bVuqsGH/LT1AoA1KK&#10;oeTqf/P5af8AgK3/AMco8nU/+fy0/wDAVv8A45QBfpkieZG6bmTcCNy9R7j3qn5Op/8AP5af+Arf&#10;/HKPJ1P/AJ/LT/wFb/45QB5Z+zz+yh8Pf2X4deXwNYXUE2tyRy31zfXTXE0vlhtg3tzgF3OPVjXs&#10;VUPJ1P8A5/LT/wABW/8AjlHk6n/z+Wn/AICt/wDHKAL9FUPJ1P8A5/LT/wABW/8AjlHk6n/z+Wn/&#10;AICt/wDHKAL9FUPJ1P8A5/LT/wABW/8AjlHk6n/z+Wn/AICt/wDHKAL9FUPJ1P8A5/LT/wABW/8A&#10;jlHk6n/z+Wn/AICt/wDHKAL9FUPJ1P8A5/LT/wABW/8AjlHk6n/z+Wn/AICt/wDHKAL9FUPJ1P8A&#10;5/LT/wABW/8AjlHk6n/z+Wn/AICt/wDHKAL9FUPJ1P8A5/LT/wABW/8AjlHk6n/z+Wn/AICt/wDH&#10;KADUv+PzS/8Ar5b/ANEyVfrLmsNRnkt3a8tQYXMi4tW5O1l5/eejGpfJ1P8A5/LT/wABW/8AjlAF&#10;+iqHk6n/AM/lp/4Ct/8AHKPJ1P8A5/LT/wABW/8AjlAHM/GT4R6B8dPh1qvgjxQLttB1TyxdR2U5&#10;gkcRyLIo3jkDci59QMVN8JfhT4c+CPw90jwV4Ss2sdB0tGS3idy7nc7O7Mx5ZizMST610Hk6n/z+&#10;Wn/gK3/xyjydT/5/LT/wFb/45QBfoqh5Op/8/lp/4Ct/8co8nU/+fy0/8BW/+OUAX6KoeTqf/P5a&#10;f+Arf/HKPJ1P/n8tP/AVv/jlAF+iqHk6n/z+Wn/gK3/xyjydT/5/LT/wFb/45QBfoqh5Op/8/lp/&#10;4Ct/8co8nU/+fy0/8BW/+OUAX6KoeTqf/P5af+Arf/HKPJ1P/n8tP/AVv/jlAF+iqHk6n/z+Wn/g&#10;K3/xyjydT/5/LT/wFb/45QBfqhD/AMhy8/69of8A0KWjydT/AOfy0/8AAVv/AI5US2GordyXAvLX&#10;fIixkfZWxhSxH/LT/aP6UAalFUPJ1P8A5/LT/wABW/8AjlHk6n/z+Wn/AICt/wDHKAL9FUPJ1P8A&#10;5/LT/wABW/8AjlHk6n/z+Wn/AICt/wDHKAL9FUPJ1P8A5/LT/wABW/8AjlHk6n/z+Wn/AICt/wDH&#10;KAL9FUPJ1P8A5/LT/wABW/8AjlHk6n/z+Wn/AICt/wDHKAL9FUPJ1P8A5/LT/wABW/8AjlHk6n/z&#10;+Wn/AICt/wDHKAL9FUPJ1P8A5/LT/wABW/8AjlHk6n/z+Wn/AICt/wDHKAL9FUPJ1P8A5/LT/wAB&#10;W/8AjlHk6n/z+Wn/AICt/wDHKAL9FUPJ1P8A5/LT/wABW/8AjlHk6n/z+Wn/AICt/wDHKAL9FUPJ&#10;1P8A5/LT/wABW/8AjlHk6n/z+Wn/AICt/wDHKAL9FUPJ1P8A5/LT/wABW/8AjlHk6n/z+Wn/AICt&#10;/wDHKAL9FUPJ1P8A5/LT/wABW/8AjlHk6n/z+Wn/AICt/wDHKAL9FUPJ1P8A5/LT/wABW/8AjlHk&#10;6n/z+Wn/AICt/wDHKAL9FUPJ1P8A5/LT/wABW/8AjlHk6n/z+Wn/AICt/wDHKAL9UJv+Q5Z/9e03&#10;/oUVHk6n/wA/lp/4Ct/8cqJrDUWu47g3lrvjRowPsrYwxUn/AJaf7I/WgDUoqh5Op/8AP5af+Arf&#10;/HKPJ1P/AJ/LT/wFb/45QBfoqh5Op/8AP5af+Arf/HKPJ1P/AJ/LT/wFb/45QBfoqh5Op/8AP5af&#10;+Arf/HKPJ1P/AJ/LT/wFb/45QBfoqh5Op/8AP5af+Arf/HKPJ1P/AJ/LT/wFb/45QBfoqh5Op/8A&#10;P5af+Arf/HKPJ1P/AJ/LT/wFb/45QBfoqh5Op/8AP5af+Arf/HKPJ1P/AJ/LT/wFb/45QBfoqh5O&#10;p/8AP5af+Arf/HKPJ1P/AJ/LT/wFb/45QBfoqh5Op/8AP5af+Arf/HKPJ1P/AJ/LT/wFb/45QBfo&#10;qh5Op/8AP5af+Arf/HKPJ1P/AJ/LT/wFb/45QBfoqh5Op/8AP5af+Arf/HKPJ1P/AJ/LT/wFb/45&#10;QBfoqh5Op/8AP5af+Arf/HKPJ1P/AJ/LT/wFb/45QBfoqh5Op/8AP5af+Arf/HKPJ1P/AJ/LT/wF&#10;b/45QBfoqh5Op/8AP5af+Arf/HKPJ1P/AJ/LT/wFb/45QBfoqh5Op/8AP5af+Arf/HKPJ1P/AJ/L&#10;T/wFb/45QBfoqh5Op/8AP5af+Arf/HKPJ1P/AJ/LT/wFb/45QBfoqh5Op/8AP5af+Arf/HKPJ1P/&#10;AJ/LT/wFb/45QBfoqh5Op/8AP5af+Arf/HKPJ1P/AJ/LT/wFb/45QBfoqh5Op/8AP5af+Arf/HKP&#10;J1P/AJ/LT/wFb/45QBfoqh5Op/8AP5af+Arf/HKPJ1P/AJ/LT/wFb/45QBfoqh5Op/8AP5af+Arf&#10;/HKPJ1P/AJ/LT/wFb/45QBfoqh5Op/8AP5af+Arf/HKPJ1P/AJ/LT/wFb/45QBfoqh5Op/8AP5af&#10;+Arf/HKPJ1P/AJ/LT/wFb/45QBfoqh5Op/8AP5af+Arf/HKPJ1P/AJ/LT/wFb/45QBfoqh5Op/8A&#10;P5af+Arf/HKPJ1P/AJ/LT/wFb/45QBfoqh5Op/8AP5af+Arf/HKPJ1P/AJ/LT/wFb/45QBfoqh5O&#10;p/8AP5af+Arf/HKPJ1P/AJ/LT/wFb/45QBfoqh5Op/8AP5af+Arf/HKPJ1P/AJ/LT/wFb/45QBfo&#10;qh5Op/8AP5af+Arf/HKPJ1P/AJ/LT/wFb/45QBfoqh5Op/8AP5af+Arf/HKPJ1P/AJ/LT/wFb/45&#10;QBfoqh5Op/8AP5af+Arf/HKPJ1P/AJ/LT/wFb/45QBfoqh5Op/8AP5af+Arf/HKPJ1P/AJ/LT/wF&#10;b/45QBfoqh5Op/8AP5af+Arf/HKPJ1P/AJ/LT/wFb/45QBfoqh5Op/8AP5af+Arf/HKPJ1P/AJ/L&#10;T/wFb/45QBfoqh5Op/8AP5af+Arf/HKPJ1P/AJ/LT/wFb/45QBfoqh5Op/8AP5af+Arf/HKPJ1P/&#10;AJ/LT/wFb/45QBfoqh5Op/8AP5af+Arf/HKPJ1P/AJ/LT/wFb/45QBfoqh5Op/8AP5af+Arf/HKP&#10;J1P/AJ/LT/wFb/45QBfoqh5Op/8AP5af+Arf/HKPJ1P/AJ/LT/wFb/45QBfoqh5Op/8AP5af+Arf&#10;/HKPJ1P/AJ/LT/wFb/45QBfoqh5Op/8AP5af+Arf/HKPJ1P/AJ/LT/wFb/45QBfoqh5Op/8AP5af&#10;+Arf/HKPJ1P/AJ/LT/wFb/45QBfoqh5Op/8AP5af+Arf/HKPJ1P/AJ/LT/wFb/45QBfoqh5Op/8A&#10;P5af+Arf/HKPJ1P/AJ/LT/wFb/45QBfoqh5Op/8AP5af+Arf/HKPJ1P/AJ/LT/wFb/45QBfoqh5O&#10;p/8AP5af+Arf/HKPJ1P/AJ/LT/wFb/45QBfoqh5Op/8AP5af+Arf/HKPJ1P/AJ/LT/wFb/45QBfo&#10;qh5Op/8AP5af+Arf/HKPJ1P/AJ/LT/wFb/45QBfoqh5Op/8AP5af+Arf/HKPJ1P/AJ/LT/wFb/45&#10;QBfoqh5Op/8AP5af+Arf/HKPJ1P/AJ/LT/wFb/45QAab/wAfmqf9fK/+iY6v1lw2GowSXDreWpMz&#10;iRs2rcHaq8fvPRRUvk6n/wA/lp/4Ct/8coAv0VQ8nU/+fy0/8BW/+OUeTqf/AD+Wn/gK3/xygC/R&#10;VDydT/5/LT/wFb/45R5Op/8AP5af+Arf/HKAL9FUPJ1P/n8tP/AVv/jlHk6n/wA/lp/4Ct/8coAv&#10;0VQ8nU/+fy0/8BW/+OUeTqf/AD+Wn/gK3/xygC/RVDydT/5/LT/wFb/45R5Op/8AP5af+Arf/HKA&#10;L9FUPJ1P/n8tP/AVv/jlHk6n/wA/lp/4Ct/8coAv0VQ8nU/+fy0/8BW/+OUeTqf/AD+Wn/gK3/xy&#10;gC/RVDydT/5/LT/wFb/45R5Op/8AP5af+Arf/HKAL9UNB/5Aenf9e0f/AKCKPJ1P/n8tP/AVv/jl&#10;RWdhqNlaQ26XlqUhRY1LWrZwBgZ/eUAalFUPJ1P/AJ/LT/wFb/45R5Op/wDP5af+Arf/ABygC/RV&#10;DydT/wCfy0/8BW/+OUeTqf8Az+Wn/gK3/wAcoAv0VQ8nU/8An8tP/AVv/jlHk6n/AM/lp/4Ct/8A&#10;HKAL9FUPJ1P/AJ/LT/wFb/45R5Op/wDP5af+Arf/ABygC/RVDydT/wCfy0/8BW/+OUeTqf8Az+Wn&#10;/gK3/wAcoAv0VQ8nU/8An8tP/AVv/jlHk6n/AM/lp/4Ct/8AHKAL9FUPJ1P/AJ/LT/wFb/45R5Op&#10;/wDP5af+Arf/ABygC/RVDydT/wCfy0/8BW/+OUeTqf8Az+Wn/gK3/wAcoAv1Q17/AJAeo/8AXtJ/&#10;6CaPJ1P/AJ/LT/wFb/45UV5Yaje2k1u95ahJkaNitq2cEYOP3lAGpRVDydT/AOfy0/8AAVv/AI5R&#10;5Op/8/lp/wCArf8AxygC/RVDydT/AOfy0/8AAVv/AI5R5Op/8/lp/wCArf8AxygC/RVDydT/AOfy&#10;0/8AAVv/AI5R5Op/8/lp/wCArf8AxygC/RVDydT/AOfy0/8AAVv/AI5R5Op/8/lp/wCArf8AxygC&#10;/RVDydT/AOfy0/8AAVv/AI5R5Op/8/lp/wCArf8AxygC/RVDydT/AOfy0/8AAVv/AI5R5Op/8/lp&#10;/wCArf8AxygC/RVDydT/AOfy0/8AAVv/AI5R5Op/8/lp/wCArf8AxygC/RVDydT/AOfy0/8AAVv/&#10;AI5R5Op/8/lp/wCArf8AxygC/RVDydT/AOfy0/8AAVv/AI5R5Op/8/lp/wCArf8AxygC/RVDydT/&#10;AOfy0/8AAVv/AI5R5Op/8/lp/wCArf8AxygC/RVDydT/AOfy0/8AAVv/AI5R5Op/8/lp/wCArf8A&#10;xygC/RVDydT/AOfy0/8AAVv/AI5R5Op/8/lp/wCArf8AxygC/RVDydT/AOfy0/8AAVv/AI5R5Op/&#10;8/lp/wCArf8AxygC/RVDydT/AOfy0/8AAVv/AI5R5Op/8/lp/wCArf8AxygC/RVDydT/AOfy0/8A&#10;AVv/AI5R5Op/8/lp/wCArf8AxygC/RVDydT/AOfy0/8AAVv/AI5R5Op/8/lp/wCArf8AxygC/RVD&#10;ydT/AOfy0/8AAVv/AI5R5Op/8/lp/wCArf8AxygC/RVDydT/AOfy0/8AAVv/AI5R5Op/8/lp/wCA&#10;rf8AxygC/VCH/kOXn/XtD/6FLR5Op/8AP5af+Arf/HKi09Z11m8FxJHK/wBnhw0cZQY3S9ix/nQB&#10;qUUUUAFFFFABRRRQAUUUUAFFFFABRRRQAUUUUAFFFFABRRRQAUUUUAFFFFABRRRQAUUUUAFFFFAG&#10;Pqv/ACF7L/rhN/6FFRRqv/IXsv8ArhN/6FFRXTT+E5qnxBRRRWhmFFFFABRRRQAUUUUAFFFFABRR&#10;RQAUUUUAFFFFABRRRQAUUUUAFTeH/wDkGn/rvP8A+jXqGpvD/wDyDT/13n/9GvWNTZGtPc0qKKz9&#10;f16w8L6Hf6xqtyllptjA9zc3EmcRxqCWbjk8DoOTXO2krs3bUVd7GhRX58+Gfjd8QviL+094A1+5&#10;1LVNC8F+JL6RNK0OK8kjhls4iyB5YlYozM2ck5yVOPlC19o/Fr4faj8SvC8ekab4t1fwZKtyk73+&#10;iyeXO6qrDy9wIIUkgnB/hA6ZrzsPjVioTnSi/ddu1+v4nkYXMVjadSdGDfK7LpfRNPXa6Z2tFfAn&#10;xs+G/jb4c/ED4e+D9D+NHjvVtX8U3vkutzq06LbQBkUyErJn+Jj0PCN+Pr97+yf4g02znu7r4/8A&#10;xCitreNpZZG1OXCqoySf3nYA1jHHVpylBUXeO+q9TGGY4ipOcI4d3hv70eqv+R9OUV8jeBV8afth&#10;Lqmrnxdq3gb4V2909hp2n6PJ5eo6giDa0k07biMgjIO4Elhjjc25o/7JXiP4dfETwxrHg74meJJd&#10;Civ45NY0zWNQaTz4EBOPkAV8nK7WXgPkEEVpHGVKiU6VJuD63X3pdvuNI4+rWSqUaLlB9bpad0u3&#10;3adD6dorj/i18TtK+D/gHVfFOrtm3s4/3durBXuJTwkSZ7sfyGT0FeDeHbC/+BnwN8ffGLxW3mfE&#10;bxFbNfTTMu5rMyYSztF39FRnj3DHYLhgi1vWxKpT5bXsm35L/g9F6nVXxkaNTkteycpeSX6vovV9&#10;D6por44+D/7OHjvx98MfDniTWfjb4802/wBVtFvGtbbVp3RI3JaPBZwcmMoT7k16t8PvgPqPwp19&#10;vE+t/Fjxh4o0+xtpnex1nUJXtgNhzIy7yG2ruIBBGeeoBrKliq1RRk6VovrdbGFHGYisozdBqLs7&#10;uS0Xpue40V8QfBDwL46/ad03xH48vPip4y8Jade6zcJp2naZqMqRJACCAEDhVC7tgx/cP1PRfs8+&#10;IfHvgv8Aae8V/CnWvF97430HT7Br1LvUnMs8JbyWQs7EsDiUKV3FeQQBWNPMHPkk6bUZuyeny03O&#10;elmrqOnKVJqFR2i7r5ab62Pr2ivmXx38RPGXxo+NGp/C34e67/wiekaHb7/EPiKOEPceYxAENvz8&#10;p5A3ZU5D8/KA2X4w/Yl1Sz0y51PwT8VfGtv4tRWlim1TViyTSHqC8aqybssC2W+9yDznWWMnLmdC&#10;m5JaXulqt7dzeWPqS5nhqLmotpu6V2t7d7fLU+rqKzfDdhd6V4d0qy1C8bUb+2tIobi8f708ioA0&#10;h4HLEE/jWlXpJ3Vz14u6TaCivJPGH7WHwl8B6q+m6x41skvUJV4rOKa78thjIYwo4U89CQevoa3h&#10;8ePh83gpPFw8Waa3hxrj7J/aCyZRZsZ8thjKtjnaQDgg9xXOsTQbcVNXW+q0OVYzDSbiqkbrfVae&#10;p3tFcrcfFTwha+KNO8NyeItPGv6gu+201Zg07qV3A7ByoK8jOM4OOleSaN418M6T488VfFHUfjE2&#10;qeESy6RDoamWOx0642ocY8wq8hCMc7B99qVTEQg0k09ddVp3f9dyamLp02kmnrrqlayu29emn3n0&#10;LRXxv+zB+1dpGrL4v1v4heP4bSfUdVZdL0a9cj7HbDLAKFXGD5gXqT+7/P6a+IXxc8HfCmyS68We&#10;IbLRUkBaOOZy0sgHUpGoLt0/hBrOhjaNel7ZSSXm1p69jLDZhh8TQ9upJLrdrTtftc66ivPvhp8f&#10;vh/8YLm4tvCPiW31a7gUvJbGOSCYKCAWEcqqxXJAyBjmtqT4meFYfFl54Zk12zi16ztvtlxZSSbX&#10;ihwD5jE8BcMpznvXRGtSlFTjJNPrc6o4ijOKnGaaezurM6eivJfGnxo8E+IPhj4hu9J+I2naLbOz&#10;6QviK3JnSzunQ4K7SNzBcspDY4BzU2j69of7Ovwo0VPHHjufVEUsja/q7yyS3kjb5QAC0jfdBAUE&#10;8KKz+sQ5t1ypXburf157GX1qnzaNcqV3K6stfX8dj1SivH/CP7XXwj8ca/aaLo/jKCbUrphHBDcW&#10;lxbCRicBQ8saruJIAGck9K9grSnWp1lelJSXk7m1HEUcQuajNSXk0/yCisfxh4mtfBfhPWdfvdxt&#10;NLs5ryUIBuKxoWIGSOTj1r5U/Z5/ZT8F/FT4aW3jj4jaC2teJ/E11catJO17cQbY5ZCUG2KRFwR8&#10;/T+PHQAVhWrzjUjSpRTbTertZK3k+5zV8TUhVjQowUpNN6uySVl2e9+x9h0V458Qvgjr/ixvDeg+&#10;HfGuoeAfA2kWS272ugyul7ckFVRPNJyiqiLhssSWbI7188fEH4f6x+zH8bPhVB4N8eeJtRg8Samt&#10;reabq96LgSRiWJGyoVUZSszAZXKkZBz0xr4yph/elT91NJu662Wi66vyObE46rhfenRfImk3ddbL&#10;RbvV+R91UV4V+0Z8ZNc8N6t4d+HvgJoG+IXiaXEElxHvisLYZ33Djn+62ODwjnHAB8Z/aA+AOsfB&#10;/wCGN98R7X4r+Lr7xnpckEstze6jtt52aVYyscYGV4fhSzDAxjFKvjXT5/Zw5lD4ndK3W3m7Bicx&#10;dH2nsqbmqfxO6SWl7ebtrb8T7bor56+In7RWp+CfgX4I1G3tUvPiJ4vs7SLTNP2Ble5ljQvIyqcb&#10;VLjgHqyjpnHB/Ej9mHxHa/DHXfG3iX4s+J7nx3puny6iZbbUPs+nQyRoZPKjjChlUEEAqV5IO0dK&#10;dTG2uqMOZpXetrf8HyHVzBq6oU3NpXeqVk9V87dD7Bor57+Gnxu1Sz/Y4t/iL4kmNxqtrpdw5nl2&#10;5uZUkeKEnHGXYID7kmvNPgn+z74++J3wv0LxVrfxp8eaRfatE1yLS21WYosZdvLIy/8AEm1v+BUn&#10;jnJwVGDk5R5uisvmJ5i5unGhTcnOPNa6Vlpa9/X8D7Poryr4Q/BDUPhndarNqvxB8T+OPtsKwJHr&#10;l/LIluMksUUuRubj5sZGOCMnPzd8Yf2afhrpvxv+FngTwl4cTT77VLt9T1aR7+6lzYw/MUw8jY37&#10;JBkAHKjkZNVWxNalTVT2au3azlrq7LZO5WIxmIo0Y1fZK7drOWt20la0Wnf5WPuaiuY8T/Erwt4J&#10;1bR9J1vWrXTNQ1aTybC2mJDXDblXauB6uo/EV09egpRk2k9UepGcZNxT1W/kFFUta1e18P6Pf6pf&#10;SeTZWMElzPJ/djRSzH8ADXxd8Cvhv49/aQ8M6r491P4r+M/CsGpatcmx0/S9SlECwBv4V3gKAxdA&#10;BxhK46+JdKcaUIc0nd9tF6+pwYnFyo1IUacOeUru10tFbXX1Pt6ivn3wr+y34g8O+JdL1S6+NPjv&#10;WbezuY7h9PvNSlMNwFYHy3HmcqcYI7ivR7X47fD688L3niOPxdpY0O0nNrNfSThI1mChvLG7GWww&#10;4GSc1dOu7fvo8nq0aU8TK3+0R9m/NrXu9Ox3dFUtF1my8RaRZapptyl5p97Clxb3Ef3ZI2AKsPYg&#10;g1wfx/1qz0/4e3Om3Hjpfh3d6w62Vprnll5I3JDMsYDKQxVWAIYEZyOQK2qVFCDqf1970OipVVOk&#10;6u6Svulf5vTU9JorzybxV4c/Z/8Ahzo0HjTxjkWlusD6pq07yXN/Kq5kcKzPI7Eknau7AIA4ArK8&#10;EftVfCn4i61DpGg+MbW51KZhHDb3EE1q0rHOFTzkQMxx0GT09RWf1ilFqE5JSfS6uZfW6MZKnUmo&#10;zfRtXPWKKK4f4lfGzwR8II7dvF+vwaMbhWeGN45JHkAIBKoisxwWHQd62nUjTjzTdl5m9SpCjFzq&#10;SSS6vRHcUV5h8O/2mPhn8VtcOjeF/FUGoapsLrayW81s8gAJOwSou8gAkhckAZ6VvfEb4weDvhHa&#10;21x4u12DRY7oSGDzVd2l2bd+1UUliNy8Ad6zWIoyh7VTXL3urfeYxxVCVN1o1E4rrdW+/Y7GivKP&#10;An7VHwr+JXiGDQ/D3i6C81WfPk201rcWxkIGcKZY1DHAPAOeK7TxV8RfDXgnUNGsde1m20u71ib7&#10;PYRXDEG4kyq7V465dB/wIURxFGceeM013urDhiqFSHtIVE4901b7zo6K8l1H9rD4R6V4mi0C48c6&#10;d/aUkqwjyVklgVy23DTopiXB67mGO+K9ZqqdanVuqck7b2dyqdelWbVKalbezTt6i0UV5N4y/as+&#10;FHgHXpNG1vxla2+pRNskhggmufLbjhmiRlU8jgkd/Q0VK1OiuapJRXm7BVr0sPHmrTUV5tL8z1mi&#10;vkDwDqtn+0J+2xqniqwuY9S8LeCNKS3sLmJt0ck8qsAwxwcl7gg/9M1/D3j4iftGfDf4U3q2Xijx&#10;ZZ6ffEgG0jWS5mTIyC0cSsyj3YAVy0sZTqQlVk1GKbSbejt1+84qOYUqlOdabUYKTSbejtpf77/c&#10;ej0VzHw/+Jvhf4qaKdV8Ka1b61YqwR5IMho2IDbXRgGU4I4YA109dsZRmlKLumejCcakVODun1QU&#10;Vyvj74peE/hbpov/ABXr9notuwJQXD/vJcdQkYyzn2UE1zfw8/aY+GXxU1pdI8MeLLW/1Rgxjs5Y&#10;ZbaWXALHYsqKXIAJIXOACegNZSr0ozVOU0pPpdX+4xliaEaipSmlJ9Lq/wBx6dRXDx/HDwDJpms6&#10;j/wlmlx2OjT/AGa/uJZxGkEvzfuyWxljtbCjJOOK4T4xeJNI+K3hvwtoXhn4s/8ACEXfiG6W4sL7&#10;TUdp9QiQspiiZXQqC5XJz/DjGCaieIhGLcGm+11r06+ZnUxdOMHKDUn0V1rrbq7b6HudFfG3xl/a&#10;c0yP42/Dvwj4d8d/2R4W06Vn8R6h57FJBG2Ps8kpDSF8QupPczKS2eR9QeE/ij4T8ceHrvXdD1+x&#10;1DRrORobi+STbFEyqrMGZsAYVlP41nRxlKtOVOLV4+a10vp6GWHzChiKk6UJK8dN1rpd28l3Opor&#10;xlv2xvg0uuHST47sftQbZ5ghmNvnGf8AX7PKx77sdutekeLPHWgeBvD513XtVt9M0gFF+2TN+7y5&#10;wvIz1raOIo1E3CaaW+q09TohisPUUpQqJqO9mtPXsb1FchcfF7wXa69pGiS+JtOGsasqPZWInBml&#10;VwCh2DkBgQQTjPOOhrifh/bQ+NPjV4n8Yab8TrjxHo9nENMHhS18yK002cBQWceZtkc7JOqfxnn5&#10;VwpV48yjDVt23WgpYmPNGFO0m3bdadW/l2Wp7LRXiOpftq/BbS7kwTeOYHfGc29jdTr/AN9JERn2&#10;zXqng/xlonj7w/a654e1KDVtKugTFc25ypwcEEHkEHgggEd6dPEUar5ac035NMdLFYevJwpVFJro&#10;mn+RtUUVzvgf4heHPiVpM2p+GNXt9asIZzbSXFqSVWQKrFTkdcOp/GtnKKai3qzoc4qSi3qzoqK5&#10;vXviP4Z8M+I9J0DVNatbTW9WbbZaezZmm525CjJAz3OBwfQ4yfiN8cfAnwlVP+Es8TWekyuAy2xL&#10;S3DAnG4RRhnI99uKiVanBNykklvrsZSr0qacpzSS31Wnqd1RXHfDX4weDvjBptxfeD9et9aht2CT&#10;rGHjlhJzt3xuFdQdrYJAB2nGcGvnz4pf8Xk/bZ8DeDR++0fwTanXNQjPQTnZImQOoz9kHPZ2/Hnr&#10;YqNOnGdP3uZpKz3v56+bOXEY2FOlCpStPnaSs9Hd99dld/I+tKK4H4lfHjwD8IXgj8W+JbXSZ5hu&#10;S32PNMV4+by41ZgOepGOvpXzL+0J8TvDn7UXi74U/DnwZrMetaPquqG/1VoQ8ZSKIHKsCA6sI/tD&#10;bSB0Q+hEYjG0qCaTTnp7t9bt2/rQzxeY0cNFqMlKeiUbq7baS8+vY+2KK80+IP7RPw2+EN+mleJv&#10;EtvpF4iJizS3mmdUYHadkSMQuFPOMdParvwx+PHgL4ySXkXg/wARwavPaANNb+VLBKqnA3bJVViu&#10;SBuAIyQM5roWIoufsudc3a6v9x1rFYd1PYqpHn7XV/u3O+orz34k/tAfD/4Q3sVn4u8SQaReSwrc&#10;JbGGWaVo2ZlDhI0Y4yjDOO1R/DX9of4d/F/ULiw8JeJoNVvoE817VoZbeXYCAWVZUUsBkZIzjIo+&#10;sUef2XOubtdX+4PrWH9p7H2i5+11f7tz0aiuW1z4peEvDPii18Oat4gsdN1q5tmvIrS6lEbNCoct&#10;Jk8BQIpOSf4TXJ+H/wBqX4V+KfGUHhbSvGVlea1cP5UMSRyiKV8ZCpMUEbE9AA3J4HPFOWIoxfLK&#10;aT23W/YcsVQhLllUSd7brft6nqtFFFbnS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UIf+Q5ef8AXtD/AOhS1fqhD/yHLz/r2h/9CloAv0UUUAFFFFABRRRQAUUUUAFFFFAB&#10;RRRQAUUUUAFFFFABRRRQAUUUUAFFFFABRRRQAUUUUAFFFFAGPqv/ACF7L/rhN/6FFRRqv/IXsv8A&#10;rhN/6FFRXTT+E5qnxBRRRWhmFFFFABRRRQAUUUUAFFFFABRRRQAUUUUAFFFFABRRRQAUUUUAFTeH&#10;/wDkGn/rvP8A+jXqGpvD/wDyDT/13n/9GvWNTZGtPc0q+K/2rPjJ4e+InxT0j4QXniaDQPB1pcLd&#10;eKdU8wjzGT51s1I4yCBn7wDsuQDEQfff2kvitqPwr+Hc03h/T7jVfFept9i0q3tofN2SsMGZxg/K&#10;gOeRgsUU4DZHNfA/9k/wp4M8B2sXjLw7pPivxbesb3VdQ1e0jvnNw/LKryKTtHTP8Ry3evn8Z7TE&#10;y+q0fWTe1u2nfr5ep4+Ye2xkvqVC3Rzbva3SOn83Xy9Txfxt468F+NP2r/gZD4H1Ox1DSdLj+xiP&#10;T+I7dV3BIwMDACgYHoK+5K+PPir8MdM8KftcfBuXwt4TtNH00F3u30fTVgh3bmAMhjUDOO5r6Y+K&#10;3i6XwH8N/Eev21u93eWNlJJbW8almlmxiJMAHq5UdD1qcC5UnXlV6S6bfCtiMuc6MsVKvbSV3bbS&#10;K2Pnb4W/8Xk/bY8c+Mj++0jwTajQ9PkXoJzvjbr1GftfT++v4/UXibQLbxX4c1XRL0yLZ6lay2cx&#10;hco4SRCjbW7HBODXif7Efw5ufAXwMsbrVIZotc1+4l1a8+0oRN852xhi3zH5FVue7t9TD8cv2oNQ&#10;+A/xHtYNW8H6pqPgSXT0abWLKHJjujIw2qzEIRt2AgsDlhjpyYecMPhfbYjTnd3/ANvf8CyHhalP&#10;CYL2+L09o3KX/b3f0VkeNaD8Lf2jv2VrG9s/BMul+OfCcc7XKWRTc+DnLeSzLIrEKCUjdhluMnca&#10;+hP2Xf2hh+0R4JvtWm0kaNqGn3X2W4gjlMkbfIGV1JAIByRg5xjqc1w+qftkw/EXR7rSfg/4Y17x&#10;X4quUaK3meyEVnZscDzJ5HbaoG7IB4JABIyM8PH4P1T4DfDHw98D/B9zFN8U/HEjz6pqVu2EsLZv&#10;lln3H5gqxoUUgAkrI64bCnhpVI4WonhpuVJLbdX+yovvfoeZQqQwdVSwdSU6KTut1d6RjB92+l9O&#10;p3GlxP8AtSfHRtXlHnfDHwHdtHYDarRarqi8PLnJDxx8YI4Py/3mFYv7c1xffEPWvh38INFljTUf&#10;EGofbLlmBPkwoCqu3OCvMrkDn9z+f0n8OfAOlfC/wTpHhjRYvLsNOgWFWIAaVv4pHwACzNlifUmv&#10;i64+MlvoX7Ynivx34i8LeKNY07TLd9G0NdK037SE2EI8qu7IArfviNuc+cee7a4uKo0FCs/eqyXM&#10;/Lr8ktEb46KoYVU6796tJc78t3bySXKj1q1+Ef7SNnbRW8Hxo0eOGJBGiLoFthVAwAP3PpVL9pjx&#10;N4p+Fv7KNxo3ibxAvibxp4gmOkfbYLZIVmErsWVI41XAEClen3m75ArpvC37Zug+LvEml6JaeAvH&#10;0NzqFzHbRy3OkRJFGWYDe7ecdqjOSccAE1zHxc0e/wDi9+2B8PvDTWVw/hjwlAdZvZ2iYwNcEh1Q&#10;nG08rAOT/G3HqVPZewl9WnKTlaOspNa+vZahW9j9Wl9TqSlKdoK8pNLm8m+iu7nnHhX9onxz8E/C&#10;ngj4Ux/DOHwhrF1EtjYar4h1ItbyTO+HmZEhGAZZNxG443c5619Kfs//AAHHwhtta1XVtTPiDxr4&#10;hn+1avqzAhXbLFY4weQg3H3J9AFC8f8AtzfCeb4i/B59W0uGaTxD4ZmGoWgtwTI8eQJkGP8AZw/H&#10;OYgB1NZsn7S/i7TP2ffBPjO18H6hr2sfa0tPEFiltIHhSNWWWQgLlC58t1OMDeM+hVO2EruOIbko&#10;RTi7bLZ6Jbr77Co2wOJlDFyclTinB22Wz0StdffY5jx1+zj8W/hr8XvEfxA+D2tWdzHrrvPd6Rfy&#10;ASM7kuyYk/duu/lW3Iy79vQFj1f7Of7Ufinx98SNS+HPj/wpF4e8V6fbPcPJbFkRtpT5WjYtjKur&#10;Bg5BHQYIpNJ/4KAeAPEVnGmjaH4p1bXJV/daLZ6aJLh23bQAVcrjJByCeD0zxWj+zj8IPEi+PvFf&#10;xc+INhBpvi3xHiK00uNg50+1AUBWYcFyscQ9QE55ZlCpKHt4PAVG4t3kt4pdfRt9BUVT+sweWVW4&#10;ttyW8Et36NvZXF1v9q/xBpes39nbfBHx/qVtb3EkMV7DpcwSdVYgSKDHkBgMjPPNYX7QXxe8T+Lb&#10;X4e/DjwvDd+FPFfjxEmvxcDFzpdiw+cN0w+N+cHcBEwwCRX1NXxR+0JqOpfBf9sDwv8AFXXdO1DU&#10;vBMdj9kN1ZQl1tN0UsRjJOFB3SGQAkZDHHIroxvtqNK86jcW0nolZN6vTy0OnMfrGHoN1KrcZNJ6&#10;JcsW9Xda7afM+jPAf7Ofw9+H/hGLw/Z+F9MvYPJ8q5udQs4p57zrlpXZfmzubjoAcAAcV82/Hz4b&#10;6N4i+J/wx+APhSJtI0BLi417Uo7ViTArs7ZUtkAhRMFznG9OOx9p8B/tWaZ8WvFml6R4K8Na7qWn&#10;zMz3uvXdoYLK0jUMT82TucldoHAywOTgiuK/Zh0e/wDH3x3+KnxV1axubaKa4Gj6P9rhZSbdcZZd&#10;wGPkjh6f32/HOssPiI06GHStJ2ul9lavX7kZ4hYTFwpYfCpOMnZtL7KtJpPzsl8zU+K3w3+Hn7M/&#10;wr8ReN9C0KK28UWlpLDZ6vczyz3b3VwDFvZ3YlmJkLH2z0rxnxt4YsPhJ+wT4d0S80q1vfEvii6i&#10;uLeO5t1lkiuLj5/MQEHa624Ee4cgt74r1T9sDTdS+KXj74YfDCztLqXS77URqWr3EUbGOOBMqAzA&#10;Y+755wT1C1yf7Y/ii38IftAfCG98S6fd/wDCAaL/AKYWtYN0ZuN5+XHCkr5UJ29dpOBzXJjIwg6r&#10;hFRjFKC00vK3M/krHBj404OvKEVGEUoLTRObXNL5K2p6efhf8Of2c/gXb6/rXgzQNQ1Xw3pkc0t9&#10;NpsD3M96AMYl2FgWmIAbPy5HYV4X8EfiZ4Knmu/HnxR0XXfFnj3VpDIssnh+W4tbC35EUVuCCoG0&#10;7tw7MB6lvUP2gteu/wBpz9lvWr7wBp+sS28d7DILe4smjl1KGMqzeSnLOoLKQccmJgM1m/DP9u3w&#10;VpvgfRtDvvDmv2vibTbSOyk0LTdP80lokCnysuMLgZw2CACDnGTVWVGNeEVJRgopxurpvbyu0tvU&#10;uvPDwxNOMZxhTUU43jdSe191dpbddXY5z4Xx6P40/bRk8Z+FvD134S8KaZoctxdy3Fg1nHdy7DG7&#10;MhChD+9UnGc+TuPLEiH9nX4O6N+054v8f/FPxlDdX2kalqz21hpnnvDDPFHtZTKFIZwgEIAJxlDk&#10;Ht6j8c/it4lv/wBlXWNX/wCEV1PQde8QbtNtNGeN3vII5GKM0ihcqxiWRsYGNyj3PqHwB+Hq/Cv4&#10;N+FvDjIIrm1sle74x/pD5klz9HZh9AK0o4WFSuqcveirzelleWi09EzbD4KnVxMaUvegr1HpZOUt&#10;EreSTdvvPm34zfD/AMO6p8cvhf8ABbwppNvpnh+G8bxLrNnagiM4GPmyTgmOF1/7aLXqXxw+PXwf&#10;0DxNa6L4l0hfHfiXTWZotJsdLTUZrVjtLEb8Ij4UH724Be3fgfgfp3iHxl8Qfjh8XF026i1OSKfS&#10;/DkVzbsGdUjyhVWA6iO3HHUs1cP+yH8cvCnw38J6jo0nhPxFrXxSuryeS/hstM826umL/KpkJyiD&#10;jdvwAdxwe+Eayg9LRVRuza05Y6JJd3ucsMQqcna0FWbabV0owsopR7vdfkzD+MGrad+0N8XPhz4M&#10;0/4Yal4Av5L8yTXGo2CWV1NYkglwMD5VVJW53DIwM8g/opXyH+zba+IPi7+0l43+KHirQp9D/sy2&#10;TSdNsbjMyQk5VvKmICthUfJQYPnk9Dz9eV6eVwbVSu9ed9raLRafeexk1NuNXEyd3OWjta6jotOn&#10;U+dP21tWuNW8GeG/hzprqNV8b6xBp4XaSVt0dXlkB6Da3l5z2J47j3/R9JttB0ex0yyj8qzsoI7a&#10;CMfwxooVR+AAr510Vv8AhbP7amrahnz9F+HWlrZQkPvj+33AO9gOisFLqepzEM+g7v8AaY+MmqfB&#10;f4fjUtB0Vte1+8nFtZ2ojeREO0s0rqnzFVAxwRyyjIzWlOrGMq2LnstF6R/+2ubUq0Iyr46p8K91&#10;ekf85N/gb3xg+NHh34LeHf7R1qcy3txlNP0q3+a6vpeAI406nllyegyPYHy74H/CDxR4o+IMvxh+&#10;KUSW3ieWJrfR9AUAppNscgbj/wA9CGb3AZieWwni3wn+NPg/wbr0vjHxZ4T+JHjX4h3S/vtbvNCh&#10;CWwwR5drH52IkAJXPU8/dB219d/DX4l2/wAZfBN3rGn6HrWhQs8trHDr1qtvLIQo+dVDtlMtjOeq&#10;t6VhRrU8dUUpy21Uf1fn5bLzObD4ilmVaM6kvh1jD9ZPZvstl5s8K/Ze3/F749/FD4sXS+dZQ3H9&#10;haLJt2qIUxuIVvmDbFiJPH+tfjsJv25tRuPGQ8B/CbSJWbVvFGrRy3EcLEtHaxkje6g/c3MX54/c&#10;Mf4ePLv2U/2hdF/Z38G638P/ABdomvp4st9WmnTTrOxMsk2Y0GxRkfNmM9cDBBB649w+Anw+8U+M&#10;fiTq3xj+ImmNo+sXUH2HQdCm5fTLTJyXBGVkbkdj88mQNwA4qE1icLHDQd5Td5+V3eV/PojzsNUW&#10;MwUcJTd51G3P+7d3lfs/spHI+BtNi+KX7aWqTxQL/wAIt8MdNTStPjjjCRpc42YKkdQfPwVAA8pO&#10;2N3Yft1eNZNA+Ccnh3Ty8uu+K7uLSrO1gY+dKpcNJtAOSCAEI6fvQD1rxj4S/GPSv2ZPjV8XdH8c&#10;6bq1pca9rJvNPNraGUToZZiu0ZBO4SqQRkcEcGvUvhz4b8TftBfGay+KHjDQ7rw54S8PoyeF9D1J&#10;NtxJI3/L1KhHBxhh6FUwSF3M6NRVaE6FP+JOTv8A3Ve2va0dh0KqrYaeGpP97UlLm/uq9m32tFaf&#10;I3/Hn7Mt94w/Z68J/C7Ttdg8PWlitsNRuhaecZvLjJbaisgJaYhySe2evXxH4tQfGH9jvSPDOt2f&#10;xNXxj4fWaPSxpN/YrCAAhKRiPc5K7Y8blYMOOxNelWv7fnhPR9b1LRvGXhzxB4Y1G2uZkhWSzLCa&#10;ISFY22na6sQOQVwCDz2qCPw34h/a6+ImgeINf0PUfCnwt8OSreWWl6vGEudZuc5Ejxfwx4AHOcgk&#10;KTvYq6yw2IX+xyftdErNqyXdbWXnuViFhMUv9gk/baRVnJWS7rZJa7rXofU1tMbi3ilK7C6Bip7Z&#10;GcV83/APPxO/aJ+KnxIYs+nafIvhbSZAw2MkRDTkDryyowPA/eHr29W+PnxCX4WfB/xV4lEgjubS&#10;zZbUk4/0h/3cX/j7KfoDXD/BvRW/Z7/ZTtLqWxa41a10uTV7m1MZjlnu5VMgiYcsXyUiycn5Rx2r&#10;1a8lLEQg9oJyf5L9X8j28TJTxVOEvhppzf5R/V/I6jxV+z34b8ZfGHw/8R9TutSl1jQ4litLNZYx&#10;afKXZWZTHvJDSFuHHKr759Pryn9mnx/4z+J3wzi8R+NtLs9G1C6upVt7SztpYMQKQoZ1ldmyWD+g&#10;xj616tXVh/Zyh7Wmrc+p24X2Uoe3pRtz6+b9T51/br8cTeGfgfPolhufV/FF1FpFvFH99lY7pMD3&#10;Vdn/AG0Fcz4N/Z//AGgPAnhfTtB0P4u6Ppmk2MXlwWi6HA/lgkkjc0RJOSTkk5zXJftOePlX9qzw&#10;VLq3h/XtZ8KeDEF3JHpNiZzLeOPMXbuKqQCtvnnjawr0hf27fDLMFX4e/EQsTgAaLFk/+R68GVTD&#10;1cVUnWm48toqza21e3n+R8xOtha2NrVMRUceW0VZyjotXt3b/AX4ga949+Bf7OnjrVvHnjWHxV4g&#10;uE+yaXNbWcVqkBlURrtVI1JYFnckkjCDGOc5H7O37Gfgiz+F/h7UPGOjv4g1y+tFu5IdQncw2nmg&#10;P5ccQIUHGwMSCSQeQOKT9qrT9R+MHxO+FHw3h068Gj3F2us6yzREpHEoICOwyobYs4xnqy+oz9Vq&#10;oVQqgBQMADoK66WHhXxMnNc0YJRV9dXq3r8kd1HC0sTi5uouaFNKK5tdX70nrv0RX03T7bSNPtbG&#10;zhW3tLWJYIYU+6iKAqqPYAAV8qfEz/i8n7bfgjwpH++0nwNanWb4x/KUuCVkUEtwRkWnCjPzNzx8&#10;v1be3kWn2c91O2yGCNpXb0VRkn8hXxf8DNc8QeC/BfxX+OmpeEtT1fxBrmrBbXR2hkFwtoso3bXK&#10;FhGokI4Xb/o49Pl1x8lenSfw35n6R1/Oxtmcot0qD+G/NL/DDX87HI6t8VvCvhf9rzxzqXxq0O6v&#10;vsrCz8PiWxWe2tbZHYxy+U3JLLtZXXOGZzgZG36o+Hun/CH4tappfj7wZa6Te6ho8kkUWoafbm2m&#10;jLRshSVCqtja5IDr7ivKr79tL4Y/FDQhYw+CNY8Y67LCyx+HpNHS6fcxClScsAuduSO2OM8V1v7F&#10;fwH1L4J/Dm9k16MW+va5Ot3cWivuFtGq4jiPbcNzE49cdq4MHrX5KbjUg25N21T3V31f46HmYD3s&#10;T7OlKNWnJuTlbWLvdXezd9uqt0PoWvmb4hftG/BlvH/lR+FJ/iZ4ts1FmJdE0SPUJLfDOBGsj443&#10;OR+7JyXxz0Ho37UVxr1v+z/41bwzDcT6w1l5aJaoXl8tnVZioHOREZDxyMZr5+/Zx/aM8IeD/g3p&#10;egeBfAuu694qtLRX1O3tbNIYmuACZZri6JKpHnOGbJAKjA6DtxmJ5a0aF1HS92r/ACS7noZhjOSv&#10;HDOSimua7XNfW1orv9/oct4Rks/jt+2h4Wu7DwJdfD//AIRqzF7qtlcWyWtwZIyWiaRNo6mSBfu7&#10;iuecAFfcPi3+0P8AByx8ZQ6bqPh5viN4o0tmj+z6To8eozWBDYbDyEKp3YBCNkHANeZfAzQ/GN98&#10;Jvjf8VZtOvrbxx4mF0NPgNs5uIkRGYCHcNxG59oUD/lgvXAAq/sm/H3wn4B+FNv4Y0DwXr+s+O43&#10;kOo2un6eM3E5dirSzk4RFXjL42hG4458jD1XTioyai6l5Xa87JJLq1qeFhazpRUJyUXVbneUb6Jp&#10;RSirK7Sv+hgXWpWnx6/as+Gen2Hw7vPh3faFP/aWpR3tkttcSRRMs0ZdQoO3KbRkf8tOK7zxZ4bs&#10;f2lv21JtE1ONr3wl4F0wC5hVysc1wxBKMRzy0gUjjIgI+r/2XrjVtU8QfF346+LdFurC8uFaC0sZ&#10;I281YIoxI0aZUF/lSBAQOSh47Drv2F/Bep6f4E8ReNfENtLb+IvGGrTX0/2iMpJ5aswXIbkZdpmG&#10;ezCqw9J13GMtVOTk9Le7HSN15uzLwtF4lwjPVVJOb0t7sNI3W2rsziP27PBPhyDwj4A8DeF/D+l6&#10;Zr+t69HHYw6fZxwYjCtGwyqgKpeeLqQD17Ej7B0fTY9F0my0+JneK0gSBGkYsxVVCgknqeOtfMUe&#10;kX/xZ/bmk1G7srgeGfAem+XayzRM9vNdsOSpI2hw0rcjJzbj0+X6pr2cHBSrVqyVk3yr0j/wbnv5&#10;fTUq9fEJWTaivSOl/vv9x86/ta/EzX9Pl8KfDPwVeGw8WeM7r7Mb5fvWdpnbJICOVJz94ZIVJMYb&#10;aa3b74WfDj9nn4J63cr4X0m8tdL0ySW5lv7RJpL+RYyAJGYEne3G3OBvwMCvGf2hPFC/Bv8AbM8H&#10;fELxPp99P4SXSWs4r63jMiwylJ1IUdMgyAlc5w5Iz0qj+0p8ZPEHx/8ADegeB/B3g3XrLQfE+oQR&#10;/wBu6jbNEtwiuh+WIZIiDMjeYxAOw4HBI82piYRnXnPWotIq19Lafe3qzya2MpxqYmpU1qR92EbX&#10;srKz/wC3m9X6HMfDvxVffsy/scwa3pMWzxx491JhpoEQkaJPuK4T+LCKWUc/NOmQRkV2vwm8cfBn&#10;4b+G0gvfCniLxF4iu08zVtb1Tw1NcT3s7fNIxZwSFLE4X0xnJyTd/bA8H6v8P774NeKPD+gT694Z&#10;8DTokmnW8bN5SoYSjMVB2giELvIwGC5znB661/bx8JeJrNE8HeFPFni3WnC40uy075oyQTiRwWC4&#10;Abld33T25rnpqOHq+yqTUeRJJNXvpdta7t9tTlpxhhK/sKtRR9nGKinG97q8nHVat72u9DC/YP8A&#10;DM1nq3xZ8RW+kXGg+H9W1pU0zT54TF5USNM4CqcEAJPGPugcYBOCB9KfEHxtY/DjwRrfifUtxstL&#10;tXuXRPvSbR8qL7scKPcitfTJbqbTbSS9gS2vHiRp4Y33rHIQNyhu4ByM98V5D+2F4N1zx5+z54n0&#10;nw9BLeagRDcfY4ELyXCRypIyKoGS2FyAOSVAHWvdjTeCwbjT1cU2tOur2/Q+lhRll2AlGj7zipNa&#10;bvV7evQ89/Zn+EZ+LEP/AAuX4nwQeI/EeuZfTLG8hElrptornyxHE2QCSNynkgEHO5mJ7v42aD4J&#10;+DPhfxF8VbHQNO0zxTpmlzWtneW8Hl75ZdscQdEwHO4oNx5C5GQOnlHwb/bc8HeG/hf4b8LXeheJ&#10;LjxVounw6ZLo9jYedLK8KLGSvzDAO3JBwRyMHAzP+01feJvjXpfwl8CNoN/okvijUE1HWLeMPI2n&#10;2ynCLNgDkK7uQ20BofbI8uNbDxwb9jaU7J93zPS7fe7PFhXwscA/q9p1LJ3td870u33u/X5Id+y3&#10;+x74PufhH4f1rxrpUmu6pqcbalHaXty/2a1WYDbsiVgu5o1iLFgWyAONuKj+Eul2PxB/bI8S63YQ&#10;x2/hX4a6Wnh/SxD8scLqrRbPm5Kj/S+RgYCc/wB76W+IXiJPhv8ADTW9WsbISHSdPdrOxt0wHdUx&#10;FEoAOAW2qAB36V8x/CfwR4j+HP7EPjHV4LO9l8aeI7a71KcNE63iiT92pyfnYiMGUd8uccnJuph6&#10;eHlSpU4/AuZ6avlWn3v8i6mFo4SdGhThpTTnJpavlWmvW71+RnfslfC/wh8XfHfxO+IF74S0S58M&#10;TakdN0PT302H7IkafMXWBl+V9nkfMAOWk9SBjfGDxx4S1X40f8KzXSbrSvhL4ZdbjWdK8J6UQup6&#10;hwwjkEIG2MHAPAyYn77GXsv2H/jp4MXwH4U+HGk2OpyeJcTyX3lWX7lHLyO0skucbdoUAnn7q4zg&#10;VxXw7+K3/DJfxv8AihafEXQ9SjsfEupte22v21szLNh5nQ84DqwlPK5KsGBB5K+enS+q0bSSUn70&#10;rXV97PyvoeWpUVgsPaSUZv35Wur/ABcr20baVr7KzG/tGePPhr40+Ct34a8FfDrUbbWUeD7BIvht&#10;7b7MFkUuwcJnlAykd92a1fjx4ZvvG138BP2f3uHF1HY213rUiYMkSQ2/lFwxJTIVLo4y2Tt9Ru99&#10;+F/7Rg+Mfi5LLw34P16Lw0kDTzeJNVtjbWznA2pD13k70PJBxk4xgnzr9nnR7/4iftLfFH4narZX&#10;EFlauNE0T7VE21ogQDJEzAAZSJD8v/PdueTu6Z0Y1pJRlze0ai7Ky5Y+8/8AK52VMPDESioTUvat&#10;Rdo8q5Y3lL1vor/I3/iH8M/h3+zT8OfEXxB0jQ44/FGm2sz2us3081zdSXk6mFXd2YsSzy/NjA+Z&#10;jx1GP+zufC37OP7KOj6h43v4tJt9e36jcrcfM0zTr+7jRFBZmMCR5UZIw2cdA39tCx1X4k658N/h&#10;fplvePaa1qq3eq3VsjssFuh2guF4Iw0r8kDMQ+o4H9pDxNo/gD9rDwXqXjvRbq5+Hej6UE02CGyE&#10;lqk5DjIU4U7SEJA5AROOBV1pxw1aVSnFKMbRWml5atu3ZWLxFSGDxE6tKCjGFoLS0U52cpO3ZJfl&#10;cteJv2i/hpD4F1X/AIRv4D6pc+G/JkE+oN4bgtrBA4Ajk3KCNrZBy209O549L/YF8ET+Df2eLC4u&#10;dyy67eTat5bY+RGCRJj2ZIVf/gf4V5b+0x8XPEnx80bw/wCAfCvgvxBpmh+JNShibWtTtWi85EkX&#10;/liOViDsj+Y5APlnA4JH2hoOi2nhvQ9O0iwiENjYW8drbxjosaKFUfgAK1wcPa4t1ObmUFZO1ld9&#10;vkvxOjL6brY6VXm5o042TUeVXlq7d0kl33L9fFP7C3jzSfhj+y3408Ta3cLb6dp+vXEj5PLt9ltQ&#10;sa+rMxCgepr7Wr88f2afgD4h8ceJr/wrr1re2vwr8NeILjU3guozH/at1+7jijcEbZECQqxwvAdh&#10;/GMb4+VSGIoypK7tJL1dtX5Lc6MzlVp4vDyoxvK00u13y6vyW7Ov07XNU8E+C/Fv7S/jq0H/AAmG&#10;sRi18JaRcFmTT4JAVhGPlBBUlzwCURmzulIr2P8AZ5+AOnaX4WtfFvjewg8SfETxBH9v1PUtUjWd&#10;4jIAVhQMMIETapCjqCAdu0Dmf2/vBOueIvhDos+g6c2p2ui6rFd3WmQws++MIyK2xeSqlsEDoHJ7&#10;Uy5/bgsvHfh1rP4W+Fdc8TeNLiJVis5LIi3s5GH3p5A2Nq/N0ODt6gcjkj7HC4hwrv4Umr/ak780&#10;rdX08jhh9XweKlTxLvypON1dylK7lJLrLZeS0RzHwZs9F8LftufGTUNGgt9N8I6TomLprVNlvbzf&#10;6K8o2Dod8dyeBj5WxXLfCP4lS+AfhT8Xvj/qNuDrfijVWtNGt5hlc7j5YAz9xWc7gTkrbEDnBO/4&#10;8+G2s/s8fsn+IdKi+0eIviD44vVi1O60+N5ZGeXLSqNoLMgjEiZOMtKTxuxVb9qz4Tah8Pf2Yfhp&#10;pFjpkmq6X4XuoZ9Zt7cHy2YxsZZXC5wpkaT5jnHme9cUo1aMZSSs4KU7dnN2X/gKuzz5xr0ISmo2&#10;cFKdv5ZVHZL/ALdjdnsX7O/7P9jpXheDxb45srfxL8QvECjUNR1LU4Vmkh8xQVgUNlUCLhTtAGQQ&#10;PlCgeY/sx6Pofij9o74v/FC0tLHR/DOlSPptjJAiQWvAAmuMcBSUhDsxx/r2J5zjd8e/tpL4k+Ge&#10;sX/w08I+I9amNu0DapJamCCxkf5FIYEmWRWYHYnYE5ABNeX/ABE+HfiH4W/8E/dD0zTbG6S71a/h&#10;1LxCsUDB44JVeT96Oq7dlqjE/wB3Bx0roqVKEeR0FzRppyb7vZa9dbtvyOmtVw0PZvDR540U5t93&#10;ay163bbb12PUda/aU+EOp+MtUufC3w41H4leJZv3U2qaL4dS4M7KijYZnAkKhYx0UjCZGRzXEfsr&#10;29j8TP2qvH3xE0/w63g3RdKs1t20xo0gMN3IixyCRQAAf3U7NgDBILck7uu039q/w9o/wjMHwf8A&#10;h7ruqQ6bZ7RusVtrSyO0KDNKCRJKWP3E3GQq3PevPk+H/ijwD+wFrNxa2l83iPxPdjUNX/cOboWz&#10;yBSHJ+YqY0ViT0Er+pJynUc6kanMpqCc3yqyutrPrq/wMqlZ1KsKvMqignUfLGyulok9W9Xrr01R&#10;6l4s/aU+Dt/4zupND8DXfxP8Tqvktf6HoMd4QwXCR+e+G2nBxsDDhiM9/OPgKtp8YP20LzxfpnhG&#10;bwPaeGdNcXemyQLBILt0eDEqADDESOegP7rn36r4X/tSeFvDHwXstO+Gfw/17XLrSbANdwQ2S29v&#10;HKkYMsk04JBdjzgbmcsABkis34Kw698Kf2U/iH8Rb6yvG8c+LLi4ukXyXW6MjuYYW24LnEjyzf7r&#10;Z4HzVXtPb1ac5SUkrzdo2Sttr1dynV+s1qU5TUoxvUlyxslyrTXdu/n8iT4QeCdF/aa/aQ+Jnj/x&#10;FYR6z4a0e6j0nSraYbrW4Mfy7mjP3wFjV9rfLmbOOOF/aP8ABeh+Jv2oPgp4K8O6Vaabe2cranqB&#10;0+BICLVZEdQWUDBC2023njeMDkZ9n/Y/+GzfDD4BeG7G5t2t9T1BDql6jx+W4kmwyq6nkMsYjQ55&#10;+Tt0Hn37OOj3/wAQ/wBo74p/FHVbK4t7SKQaJov2qJgrQqQDJGWAx8kUZ+X/AJ7Nzyc7/V+ahSpS&#10;j79WXNL/ANKf6I6fqvNhqNGcffrSUpPra/O9fLSJ9U0V4T8B/jR40+LXxJ8d29/odrpXgrRpjBpl&#10;ybSaO4vCZGCP5jvsYbI2YhU48xOf73u1fQ0a0a8OeG3+R9Vh8RDE0/aU9tfwdgooorc6Q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qEP/ACHLz/r2h/8AQpav1Qh/5Dl5/wBe0P8A&#10;6FLQBfooooAKKKKACiiigAooooAKKKKACiiigAooooAKKKKACiiigAooooAKKKKACiiigAooooAK&#10;KKKAMfVf+QvZf9cJv/QoqKj1y5htdUsXmlSFTDMA0jBRndHxzVf+2LD/AJ/rb/v6v+NdFPY5ql+Y&#10;uUVT/tiw/wCf62/7+r/jR/bFh/z/AFt/39X/ABrW6Isy5RVP+2LD/n+tv+/q/wCNH9sWH/P9bf8A&#10;f1f8aLoLMuUVT/tiw/5/rb/v6v8AjR/bFh/z/W3/AH9X/Gi6CzLlFU/7YsP+f62/7+r/AI0f2xYf&#10;8/1t/wB/V/xougsy5RVP+2LD/n+tv+/q/wCNH9sWH/P9bf8Af1f8aLoLMuUVT/tiw/5/rb/v6v8A&#10;jR/bFh/z/W3/AH9X/Gi6CzLlFU/7YsP+f62/7+r/AI0f2xYf8/1t/wB/V/xougsy5RVP+2LD/n+t&#10;v+/q/wCNH9sWH/P9bf8Af1f8aLoLMuUVT/tiw/5/rb/v6v8AjR/bFh/z/W3/AH9X/Gi6CzLlFU/7&#10;YsP+f62/7+r/AI0f2xYf8/1t/wB/V/xougsy5U3h/wD5Bp/67z/+jXrN/tiw/wCf62/7+r/jU2h6&#10;1p8On7Xv7ZG86Y4aZQcGViD19DWNTZGtPc3qKof29pn/AEEbT/v+v+NH9vaZ/wBBG0/7/r/jWBuX&#10;6Kof29pn/QRtP+/6/wCNH9vaZ/0EbT/v+v8AjQBfoqh/b2mf9BG0/wC/6/40f29pn/QRtP8Av+v+&#10;NAF+vKPhJ8Gbrwd4x8XeNvEt/b6z4w8RT4a5toysVpZqFEdtFu+bHyjJzztTjK5PpH9vaZ/0EbT/&#10;AL/r/jR/b2mf9BG0/wC/6/41lKlGcoyl9nYxnRhUnGclrHb12uX6Kof29pn/AEEbT/v+v+NH9vaZ&#10;/wBBG0/7/r/jWpsX6Kof29pn/QRtP+/6/wCNH9vaZ/0EbT/v+v8AjQBfoqh/b2mf9BG0/wC/6/40&#10;f29pn/QRtP8Av+v+NAF+iqH9vaZ/0EbT/v8Ar/jR/b2mf9BG0/7/AK/40AX6Kof29pn/AEEbT/v+&#10;v+NH9vaZ/wBBG0/7/r/jQBfoqh/b2mf9BG0/7/r/AI0f29pn/QRtP+/6/wCNAF+iqH9vaZ/0EbT/&#10;AL/r/jR/b2mf9BG0/wC/6/40AX6Kof29pn/QRtP+/wCv+NH9vaZ/0EbT/v8Ar/jQBfoqh/b2mf8A&#10;QRtP+/6/40f29pn/AEEbT/v+v+NAF+iqH9vaZ/0EbT/v+v8AjR/b2mf9BG0/7/r/AI0AX6r6hJcQ&#10;2FzJaQi4uliZooWbaHcA7VJ7ZOBmoP7e0z/oI2n/AH/X/Gj+3tM/6CNp/wB/1/xoEfLnwK8E/HP4&#10;R2V9p7+FvDl+2s6vJqepapc6sxffKVDsEVegAzjJJOeeePrKqH9vaZ/0EbT/AL/r/jR/b2mf9BG0&#10;/wC/6/41y4fDrDQ5IybXn/wxx4TCrBw9nGTa87afgi/RVD+3tM/6CNp/3/X/ABo/t7TP+gjaf9/1&#10;/wAa6jtL9FUP7e0z/oI2n/f9f8aP7e0z/oI2n/f9f8aAL9FUP7e0z/oI2n/f9f8AGj+3tM/6CNp/&#10;3/X/ABoAv1keLbvWbHw3fz+H7CDU9aSP/RbS5m8mKR8gDc/YDr+FWP7e0z/oI2n/AH/X/Gj+3tM/&#10;6CNp/wB/1/xpSV01exMlzJq9j5r8aeAfjB8dNa8H6V418N+HtD8JabrMWqX5sdRaeSdYw2I8EdDl&#10;h0/iHIxz9R1Q/t7TP+gjaf8Af9f8aP7e0z/oI2n/AH/X/Guajh1RcpXbb3b8vuOXD4WOHcp8zlKV&#10;rt+W2yRfoqh/b2mf9BG0/wC/6/40f29pn/QRtP8Av+v+NdR2F+iqH9vaZ/0EbT/v+v8AjR/b2mf9&#10;BG0/7/r/AI0AX6Kof29pn/QRtP8Av+v+NH9vaZ/0EbT/AL/r/jQBfoqh/b2mf9BG0/7/AK/40f29&#10;pn/QRtP+/wCv+NAF+iqH9vaZ/wBBG0/7/r/jR/b2mf8AQRtP+/6/40AX6Kof29pn/QRtP+/6/wCN&#10;H9vaZ/0EbT/v+v8AjQBfoqh/b2mf9BG0/wC/6/40f29pn/QRtP8Av+v+NAF+iqH9vaZ/0EbT/v8A&#10;r/jR/b2mf9BG0/7/AK/40AX6Kof29pn/AEEbT/v+v+NH9vaZ/wBBG0/7/r/jQBfoqh/b2mf9BG0/&#10;7/r/AI0f29pn/QRtP+/6/wCNAF+iqH9vaZ/0EbT/AL/r/jR/b2mf9BG0/wC/6/40AX6Kof29pn/Q&#10;RtP+/wCv+NH9vaZ/0EbT/v8Ar/jQBfoqh/b2mf8AQRtP+/6/40f29pn/AEEbT/v+v+NAF+iqH9va&#10;Z/0EbT/v+v8AjR/b2mf9BG0/7/r/AI0AX6Kof29pn/QRtP8Av+v+NH9vaZ/0EbT/AL/r/jQBfoqh&#10;/b2mf9BG0/7/AK/40f29pn/QRtP+/wCv+NAF+iqH9vaZ/wBBG0/7/r/jR/b2mf8AQRtP+/6/40AX&#10;6Kof29pn/QRtP+/6/wCNH9vaZ/0EbT/v+v8AjQBfoqh/b2mf9BG0/wC/6/40f29pn/QRtP8Av+v+&#10;NAF+iqH9vaZ/0EbT/v8Ar/jR/b2mf9BG0/7/AK/40AX6Kof29pn/AEEbT/v+v+NH9vaZ/wBBG0/7&#10;/r/jQBfoqh/b2mf9BG0/7/r/AI0f29pn/QRtP+/6/wCNAF+iqH9vaZ/0EbT/AL/r/jR/b2mf9BG0&#10;/wC/6/40AX6Kof29pn/QRtP+/wCv+NH9vaZ/0EbT/v8Ar/jQBfoqh/b2mf8AQRtP+/6/40f29pn/&#10;AEEbT/v+v+NAF+iqH9vaZ/0EbT/v+v8AjR/b2mf9BG0/7/r/AI0AX6Kof29pn/QRtP8Av+v+NH9v&#10;aZ/0EbT/AL/r/jQBfoqh/b2mf9BG0/7/AK/40f29pn/QRtP+/wCv+NAF+iqH9vaZ/wBBG0/7/r/j&#10;R/b2mf8AQRtP+/6/40AX6Kof29pn/QRtP+/6/wCNH9vaZ/0EbT/v+v8AjQBfoqh/b2mf9BG0/wC/&#10;6/40f29pn/QRtP8Av+v+NAF+iqH9vaZ/0EbT/v8Ar/jR/b2mf9BG0/7/AK/40AX6Kof29pn/AEEb&#10;T/v+v+NH9vaZ/wBBG0/7/r/jQBfoqh/b2mf9BG0/7/r/AI0f29pn/QRtP+/6/wCNAF+iqH9vaZ/0&#10;EbT/AL/r/jR/b2mf9BG0/wC/6/40AX6Kof29pn/QRtP+/wCv+NH9vaZ/0EbT/v8Ar/jQBfoqh/b2&#10;mf8AQRtP+/6/40f29pn/AEEbT/v+v+NAF+iqH9vaZ/0EbT/v+v8AjR/b2mf9BG0/7/r/AI0AX6Ko&#10;f29pn/QRtP8Av+v+NH9vaZ/0EbT/AL/r/jQBfoqh/b2mf9BG0/7/AK/40f29pn/QRtP+/wCv+NAF&#10;+iqH9vaZ/wBBG0/7/r/jR/b2mf8AQRtP+/6/40AX6Kof29pn/QRtP+/6/wCNH9vaZ/0EbT/v+v8A&#10;jQBfoqh/b2mf9BG0/wC/6/40f29pn/QRtP8Av+v+NAF+iqH9vaZ/0EbT/v8Ar/jR/b2mf9BG0/7/&#10;AK/40AX6Kof29pn/AEEbT/v+v+NH9vaZ/wBBG0/7/r/jQBfoqh/b2mf9BG0/7/r/AI0f29pn/QRt&#10;P+/6/wCNAF+iqH9vaZ/0EbT/AL/r/jR/b2mf9BG0/wC/6/40AX6Kof29pn/QRtP+/wCv+NH9vaZ/&#10;0EbT/v8Ar/jQBfoqh/b2mf8AQRtP+/6/40f29pn/AEEbT/v+v+NAF+iqH9vaZ/0EbT/v+v8AjR/b&#10;2mf9BG0/7/r/AI0AX6Kof29pn/QRtP8Av+v+NH9vaZ/0EbT/AL/r/jQBfoqh/b2mf9BG0/7/AK/4&#10;0f29pn/QRtP+/wCv+NAF+iqH9vaZ/wBBG0/7/r/jR/b2mf8AQRtP+/6/40AX6Kof29pn/QRtP+/6&#10;/wCNH9vaZ/0EbT/v+v8AjQBfoqh/b2mf9BG0/wC/6/40f29pn/QRtP8Av+v+NAF+iqH9vaZ/0EbT&#10;/v8Ar/jR/b2mf9BG0/7/AK/40AX6Kof29pn/AEEbT/v+v+NH9vaZ/wBBG0/7/r/jQBfoqh/b2mf9&#10;BG0/7/r/AI0f29pn/QRtP+/6/wCNAF+iqH9vaZ/0EbT/AL/r/jR/b2mf9BG0/wC/6/40AX6Kof29&#10;pn/QRtP+/wCv+NH9vaZ/0EbT/v8Ar/jQBfoqh/b2mf8AQRtP+/6/40f29pn/AEEbT/v+v+NAF+iq&#10;H9vaZ/0EbT/v+v8AjR/b2mf9BG0/7/r/AI0AX6Kof29pn/QRtP8Av+v+NH9vaZ/0EbT/AL/r/jQB&#10;foqh/b2mf9BG0/7/AK/40f29pn/QRtP+/wCv+NAF+iqH9vaZ/wBBG0/7/r/jR/b2mf8AQRtP+/6/&#10;40AX6Kof29pn/QRtP+/6/wCNH9vaZ/0EbT/v+v8AjQBfoqh/b2mf9BG0/wC/6/40f29pn/QRtP8A&#10;v+v+NAF+iqH9vaZ/0EbT/v8Ar/jR/b2mf9BG0/7/AK/40AX6Kof29pn/AEEbT/v+v+NH9vaZ/wBB&#10;G0/7/r/jQBfoqh/b2mf9BG0/7/r/AI0f29pn/QRtP+/6/wCNAF+iqH9vaZ/0EbT/AL/r/jR/b2mf&#10;9BG0/wC/6/40AX6Kof29pn/QRtP+/wCv+NH9vaZ/0EbT/v8Ar/jQBfoqh/b2mf8AQRtP+/6/40f2&#10;9pn/AEEbT/v+v+NAF+iqH9vaZ/0EbT/v+v8AjR/b2mf9BG0/7/r/AI0AX6Kof29pn/QRtP8Av+v+&#10;NH9vaZ/0EbT/AL/r/jQBfoqh/b2mf9BG0/7/AK/40f29pn/QRtP+/wCv+NAF+iqH9vaZ/wBBG0/7&#10;/r/jR/b2mf8AQRtP+/6/40AX6Kof29pn/QRtP+/6/wCNH9vaZ/0EbT/v+v8AjQBfoqh/b2mf9BG0&#10;/wC/6/40f29pn/QRtP8Av+v+NAF+iqH9vaZ/0EbT/v8Ar/jR/b2mf9BG0/7/AK/40AX6Kof29pn/&#10;AEEbT/v+v+NH9vaZ/wBBG0/7/r/jQBfoqh/b2mf9BG0/7/r/AI0f29pn/QRtP+/6/wCNAF+iqH9v&#10;aZ/0EbT/AL/r/jR/b2mf9BG0/wC/6/40AX6Kof29pn/QRtP+/wCv+NH9vaZ/0EbT/v8Ar/jQBfoq&#10;h/b2mf8AQRtP+/6/40f29pn/AEEbT/v+v+NAF+iqH9vaZ/0EbT/v+v8AjR/b2mf9BG0/7/r/AI0A&#10;X6Kof29pn/QRtP8Av+v+NH9vaZ/0EbT/AL/r/jQBfoqh/b2mf9BG0/7/AK/40f29pn/QRtP+/wCv&#10;+NAF+iqH9vaZ/wBBG0/7/r/jR/b2mf8AQRtP+/6/40AX6Kof29pn/QRtP+/6/wCNH9vaZ/0EbT/v&#10;+v8AjQBfoqh/b2mf9BG0/wC/6/40f29pn/QRtP8Av+v+NAF+iqH9vaZ/0EbT/v8Ar/jR/b2mf9BG&#10;0/7/AK/40AX6Kof29pn/AEEbT/v+v+NH9vaZ/wBBG0/7/r/jQBfoqh/b2mf9BG0/7/r/AI0f29pn&#10;/QRtP+/6/wCNAF+iqH9vaZ/0EbT/AL/r/jR/b2mf9BG0/wC/6/40AX6Kof29pn/QRtP+/wCv+NH9&#10;vaZ/0EbT/v8Ar/jQBfoqh/b2mf8AQRtP+/6/40f29pn/AEEbT/v+v+NAF+iqH9vaZ/0EbT/v+v8A&#10;jR/b2mf9BG0/7/r/AI0AX6Kof29pn/QRtP8Av+v+NH9vaZ/0EbT/AL/r/jQBfoqh/b2mf9BG0/7/&#10;AK/40f29pn/QRtP+/wCv+NAF+iqH9vaZ/wBBG0/7/r/jR/b2mf8AQRtP+/6/40AX6Kof29pn/QRt&#10;P+/6/wCNH9vaZ/0EbT/v+v8AjQBfoqh/b2mf9BG0/wC/6/40f29pn/QRtP8Av+v+NAF+iqH9vaZ/&#10;0EbT/v8Ar/jR/b2mf9BG0/7/AK/40AX6Kof29pn/AEEbT/v+v+NH9vaZ/wBBG0/7/r/jQBfoqh/b&#10;2mf9BG0/7/r/AI0f29pn/QRtP+/6/wCNAF+iqH9vaZ/0EbT/AL/r/jR/b2mf9BG0/wC/6/40AX6o&#10;Q/8AIcvP+vaH/wBClo/t7TP+gjaf9/1/xqLT7yC91m8e3mjnQW8Klo3DDO6XjIoA1KKKKACiiigA&#10;ooooAKKKKACiiigAooooAKKKKACiiigAooooAKKKKACiiigAooooAKKKKACiiigChN/yHLP/AK9p&#10;v/Qoqv1Qm/5Dln/17Tf+hRVfoAKK8z/4aE8Ket9/34H+NH/DQnhT1vv+/A/xoA9MoqrpeoRavptp&#10;fW+7yLqFJ49wwdrKGGR64NWqACiiigAorEtvF1hdeK7vw8nm/wBoW0AuJMp8m07ehz1+cVt0AFFF&#10;FABRRVW+1Sz0wwC7uYrbz5PKj81wu5sE4Ge/BoAtUVhWviy2l1fXrKcC0j0jyfNuJXARhIm/Ptjp&#10;Wxa3UV7bRXEEiywSqHSRTkMpGQRQBLRRRQAUUUUAFFVdU1CLSNNu7643eRawvPJtGTtVSxwPXAqD&#10;w9r1r4m0e21Oy3/ZrgEp5i7W4YjkfUGgDRooooAKKKKACiiud8K+MovFGoa5ax2zwHS7trVmZgfM&#10;ILDI9Pu0AdFRRRQAUUUUAFFFFABRXO+HPGUXiLXte0xLZ4X0mVImkZgRJu3cgdvu/rXRUAFFc74c&#10;8ZReIte17TEtnhfSZUiaRmBEm7dyB2+7+tdFQAUUUUAFFFZHijxRZeENIfUtQ8z7MjKh8pdzZJwO&#10;KANeiobO6S+s4LmLPlzRrIu4YOCMj+dTUAFFFFABRRTJJUhjeSR1jjQFmZjgADqSfSgB9Fc94S8d&#10;6R42W6OlztIbZ9jrIu04PRgPQ8/lXQ0AFFFFABRRXO+JvGUfhrVtCsHtmnbVbj7OrqwAjOVGT6/e&#10;/SgDoqKKKACiiigAooooAKK53xV4yi8L6hodrJbPOdUu1tVZWA8skqMn1+9XRUAFFFFABRRRQAUV&#10;hN4y09PFieHD5v8AaLw+cPk+TbgnrnrxSa34007QNb0vSrrzvteotsg2Jlc5A5OeOTQBvUUUUAFF&#10;FFABRRXO6l4yi07xppPh1rZ3l1CKSVZwwCptVjgjv939aAOiooooAKKKKACiisTwl4usPGmltf6d&#10;5v2dZTEfOTadwAJ4z7igDbooooAKKKKACiiigAooooAKKKKACisTxb4usPBelrf6j5v2dpREPJTc&#10;dxBI4z7Gte3mW5gjmTOyRQ659CM0ASUUUUAFFc7488ZReBdB/tOW2e7TzVi8tGCnnPOT9Kk1vxpp&#10;2ga3pelXXnfa9RbZBsTK5yByc8cmgDeooooAKKwfDPjTTvFlxqMNh52+wl8qbzE2jdlhxzz901vU&#10;AFFc74V8ZReKNQ1y1jtngOl3bWrMzA+YQWGR6fdroqACiiigAorN8Sa0vhzQb7U3iaZLWIymNTgt&#10;jtmmeFdfTxR4fstVjhaBLpN4jY5K8kdfwoA1aKKKACis3xJrS+HNBvtTeJpktYjKY1OC2O2aPDet&#10;L4j0Gx1NImhS6iEojY5K57ZoA0qKKKACiiigAorCbxlp6eLE8OHzf7ReHzh8nybcE9c9eK3a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qhD/yHLz/AK9of/Qpav1Q&#10;h/5Dl5/17Q/+hS0AX6KKKACiiigAooooAKKKKACiiigAooooAKKKKACiiigAooooAKKKKACiiigA&#10;ooooAKKKKACiiigChN/yHLP/AK9pv/Qoqv1Qm/5Dln/17Tf+hRVfoAwvHn/Ij+Iv+wdcf+imrC+C&#10;P/JL9F/7bf8Ao+St3x5/yI/iL/sHXH/opqwvgj/yS/Rf+23/AKPkoAi8W+NtXfxRH4X8MW0EuqeX&#10;51zdXWfLt0OMEgd+R69Rwc1n/wDCZeKPA+tafa+LRZXmmX8nlR6hZgqYnOOGBxx+HTJycYqvos6a&#10;F8eNcivpNjanbIbWSTjfwnyj/vkj/gNL8fLqO+0zRtDgbzNTur+N4ok5ZQAy7sfVgB+PpQBueLPG&#10;eqt4kj8M+GbeCfVfK864uLrPlWyHGCcdTyPXqOD2yf8AhLvFXgjXNMtvFTWN9puoyiFLyzBUxOeA&#10;CMDjkdunftXOat4dsLz41arZ69dXNpFfwpLZzRzeSHIVRtz36MB7rXT6h8JfCWk/Z5tQ1G9jUSr5&#10;Qub3hnzwACOTk9vWgDkLOx8XyfGLWorTUrCPWRZBpJ5IyYjDmPCgbevKduxrrNY8WeK9NvdF8K27&#10;WF14mvInmmvXBWBE3vtIGBztU547dDTNJkW3/aE1kSEIZtLUR5/iP7o4H4K35Vs+NfBuh+ONUtlO&#10;ptYa7ax7oZbWUCUJuYdO4DK/TBBBoAd4dbx1Ya5b2+tnTtR0yYNvurQFXiIUkAg44JAHQ06TU/E4&#10;+J0dmtu3/CMmLLTeSMbvLJ+//vYrltL1DxF4H+I2l+H7vW28RWOoITiYfvYuD8xySRjHrgjNelN4&#10;o0tdeXRTeJ/ajLvFtg7sY3Z6Y6UAalcz8QJLQ6KtvdaHL4gNxIIorOJM5fBOS38AAB+btXTUUAfO&#10;+j+FtUs/EWsHU9MfX7TT2tzdaZHdM7DdEDGRn/W7F+XB9OOK990qaG5021lt4GtoJI1ZIWTYUUjI&#10;BXt9KLbS7Szvry8hhWO5vChnkGcybV2rn6DirdAEN1dwWMJluJo7eIHBeVgq/magttc068mWK3v7&#10;WeVukccysx/AGo9f8Paf4o017DU7f7TaMwYx72TkHI5Ug1jaF8L/AAz4Z1KPUNN0z7NeRhgsn2iV&#10;8ZBB4ZiOhPagDqq8yvPF3ijxZ4s1XR/C5sbG30phHcXV6CzO5yMAYPGVYdO2c84r02vNtY+G+meJ&#10;PEF5q2g+ILjR9W3sl0bGTPzA4O5QQQcjnnBoAq+ID46l8E+I7XVDp0LW9uX+1wglbmAxy+aoHZuF&#10;xwOtU/hLY+MG8O6FNBqWnpoO4k2zRnzvL8w7hnb1Jz371W0fX9cmsPHnhjVL1dYNhps/l3qAZJMZ&#10;G0nuee/IIIzXU/CfUorT4T6bcArKYY5R5asMlxI5CfU8fmKAGXVr8S726nkgvdF0+AOwihZGYlc8&#10;Fjhuox37mm+EfiBqer6X4ltNTghtdc0VGD+Sco+FbDAEnuvPbketcr4O027+KWk3Ws674svbWBZW&#10;VrKxnEKQgdC2cgd+o6d6pfDiG0ttW+IUVhcNd2cdm6xTu+8uoD4O7v8AWgDa8M+KfiH428O2tzps&#10;NhaqA++/u+PtDB24RQDgAYXJHUHmui8C/EebVND1uXXoUtL3Q3ZLzyvunaDyBnrlWGPXp1qX4I/8&#10;kv0X/tt/6Pkrg/sc19p/xdigUtJ9qD4XqQrux/QGgDd0nxJ8QvG8J1bR4dM0zSiW+zw3mS8ygnuA&#10;fTGflH86T4Oy6g03juSSGJNVN+7NDnMYmy+Vznpu469K6f4Y69p0/wAO9KmW4ghitbZYp90gAjZR&#10;g7s9Mnnn1rg/CfidtK0j4ma5ppW4Iv3mt3xlSGdtrY9MNn8KAOlktPikYWuRfaIJANws1Ruf9ncR&#10;1/H8a0vCvjbU/G3gOfUdNtbePW43aAwTE+V5gIPrnG1gev51yOi+E4fE3ha38QeJfGmoPFKnmOsN&#10;0IoYSeSmCDz04AHIrnfCXii88I/BnWLzTGxcPrDQpMRu2Axx/Nz3wMfU0AdvqknxM0HT59UlvNGv&#10;YrZDNLaRxsCUAy2DgZ4HrVjxN8R7v/hVFv4n0sLbXMxQbXUOFO8q4568g1z2u+BbGHwfNrOt+MtQ&#10;1Cd7VnhP2sCCR9p2oqkEkbj0B71l33/JtOn/APXc/wDpS9AHdaDr/jLUdQtdU1K0tdJ8MrC8kySE&#10;GcqI2IcjnHODgY49aytN8V+O/H3naj4di0/TNHR2SFr4EvPg+wP8gOoycV2XiGzm1D4b31tblvOk&#10;0xlQKMlj5X3fx6fjWN8GdbsJvhxp6rcwo1mrpcKzgeWd7HLZ6Agg596AMj4NyXsvi7x0+oxRw35n&#10;g86OE5QN+9ztPpXq9eW/CW8g1Dxv4/ubaVZ7eS6hZJEOVYZl5Br1KgDw/Q77xHD8QPHFr4csYJ7i&#10;4u4zJd3TYit1Bk6juTu4/wB08Guk8O+NvEWi+Mbfw34tjtXkvEL2t7a8Kx5+U9PQjoDkj1qP4a3U&#10;MXxH8fxPLGksl3FsjZgGbHm5wO+Mj86reNruHxF8XPCGn6eyTz6e7z3LxkHYuVbax9gh4/2vegDU&#10;1Lxd4i8TeItQ0fwnHaQQ6cwju9RvQSBJzlFA9CCOh6du6+G/GGv6X4wi8M+KktZLi6iaW0vbPhZM&#10;ZJDA47A9hyO+c1wngbwXpereKvEej61d3drqkN2zxRw3Bi85CTlgO/Y/Rq77T/hr4Y8O+JNMn+3X&#10;TaorM1rDcXe9mwpJwuM4wD+VAGRo/irxr8RDd3/h6XTNL0mGZoYvtSlnlIwcnAOOCPTr3rI+Ksvi&#10;y7+HW/Wo7Oz8m68u5jhBPnj5PKdDk45355H0rZX4W2s5n1bwd4quNJhuMyFLeTzIC3XHBGByODnH&#10;6VyureJtW8WfBvWv7SK3U2n30cJvIwAJVDLzx1IJHPoR70Adz4TbxToWl2+p65qunyeH7ey81ooY&#10;iJQgjyvO0ZI4781VsNa+IHjSzGraQNM0jTZMtbQ3QLyyqCcFjg4zj2/rWl4ohbVvg41vaOsk02mx&#10;tGqsMuFVWYD1OFNct8Ofh74b8YeFbK7S/wBQ+0rGEuIYrwjy3HBG3HAOMj2oA7n4deNLjxZa39tq&#10;Nqtnq+mzfZ7qKM5TPOCOT6H8q6+uR8DeFtA8L3mqxaPdvdXMnl/axJOJWQjftB9Dy3B9q2dB8U6V&#10;4ojmfS71L1ISFkaMHAJ6DkUAatea+PtUuPGWuw+CdJlZFfEmq3Uf/LGHrsz6n+oHc16VUENjbW80&#10;ssVvFFLKcySIgDOfcjrQB5t408MN4DnsfFPhu22Lp8SwX1nHwJrYY5PuMcn2B7V6Ho2r2uvaXbah&#10;ZSebbXCB0b+h9weD7irbosiMjqGVhgqwyCPSo7WzgsYfKtoI7eLOdkSBVz9BQBJJIsMbO7KiKNzM&#10;xwAB1JNUE8RaTI6omp2bMxwFW4Qkn061bvLSLULOe1nTzIJkaORckZUjBGRz0NchbfBnwdZ3EU8O&#10;j7JYnDo32qY4YHIPL0AdrXlXxpuprHX/AATcW9s15PFeu8duhwZGBjwo+pr1WvNPip/yOXw//wCw&#10;if8A0KOgDM8QeLviB4Nhh1vV4NMk0tpQktjbkl4gTwC3r7gkV2niafxNqVvpr+FZLGKG4RpJri+D&#10;ZVSFKbQM9ct2PQdKz/jd/wAkv1r/ALY/+j465TW9b1TUtd8K+FbXVpNAs7jTYppLuPCvI2w4VWz/&#10;ALOOo5J68UAaFx4u8XeA9a0uLxM+n6jpeoTCD7RaqUaJjx6DpnPToDzVvxp428Q6P8QrLRdGtY78&#10;XFh5q2zgKPMLuNzN1CgKDjPb3rgPib4T0zwrd6NHBrd7qepvdp50d5ciQqvrtA459a73Vf8Akv8A&#10;o3/YHb/0KWgCm3jLxj4M8RaTB4oGn3OnanKIQ9mCDCxIHoDxkdjnsa1vGvjrV4/EkPhjwvaw3Grv&#10;H5s81x9yBe344wfxAwSao/HD/mVP+wrHVfRbmLRPj1r8d9MsbahaobaSX5d/CfKP++SP+AUAYnip&#10;fFsHijwVD4lbT7hBq0TQ3NlkEnemVIIHTjtXU+NfG3iHSPiHY6LottHfC4sBKtvIAB5hdxuZuoUB&#10;Qevb3qp8V9TtJ/GPgazjuY5LqLVomkhVgWQF0AyO1WdV/wCS/wCjf9gdv/QpaAMuXx/4z8G+IINL&#10;16ztNXl1CMmzWx+U+Z0C5wOM8HI981LeeNfGfgvWtLl8Sx6fLpWozCIpaZ3W5J6Z7kZ9wcHmr/xN&#10;A/4WF8PDjn7XN/OKqnx+/wCPLw5/2EV/lQB1vi6PxfcXsEPh2TTrW18vMtxeBiwbPQAZ7e341zVv&#10;4t8V+EfFWkaX4nNjfWeqyeTDdWYKsj8DBHHdl7d+D2qt4s1bVfEfxOXwrBrcvh+wjtxKZLc7ZZ2I&#10;BwrZBzzjGf4TXMeKPDOleF/Hvg62s9Yu9Tvm1KI3CXdyJWjAkj28ADbnnr6UATaxaeJpPjhJHZ31&#10;lHqTQO1tLJGSiQfMVVhj723jOK6XWda8SeHdb8GWOq3FjeXV/fSRzSwwAjyw0QUKSAVPzN09qbfD&#10;7P8AtDWDS/Is2nHyyx+98rjj8jT/AIpypJ4++Hux1bbfyK205wd0PB96ALvirxzrl54qfwx4Tt7e&#10;S+hjEl1eXPKQ5wcfqPXrjHFZT+KPHPh/xZ4b0nXH09oL+4ZDPaLnzlG3I5A24z6Dr7UvgO5h0j4v&#10;eMrK9ZYru8dZbcyHBZclto9ch1/75qb4jala3XxL8B20NzFLcW91KZo0cFo8mPG4ds7T+VAGr4i8&#10;Za1qXiibw34VhtTd20YkvL68J8uDOMAAdTyPX6cGqlh4u8T+FfFGm6R4qWzvLbU2MdtfWQK4k4+V&#10;gcdyB079TXI2vhfTdQ+LfiXTNcubmzmupBcWbQz+UJQSTt9zhhj6Guy/4Vb4V0HVNMurjULtbqO5&#10;je1jubzO+QMNoCkc846UAejV5F8SL6+074teF59Nsv7RvxaTLDb7toZmWRck9gM5PsD0r12vL/F1&#10;zFafG7whLPKkMQtZwXkYKBlJAOT7kCgCnq3jDx14DkttT8RQ6fd6NNIsc0dnndBn3454PqO2ea6P&#10;xd46vYtW0/QvDUEF9rF7F9oEk7fuYYsHDnHXOP8A9eQKzfjxrFpH4Lk0sNHNf30sSwQqQX4cNuA/&#10;DH/Aq4zVPDNra/E7TbHxFPNZ2t1pcMMVxFP5Y8xEVSC31Q/iRQB1d74r8YfD+8sp/EzafqejXUyw&#10;ST2alXgY5weQMjgnoenUVf8AFHjHXr7xmfCvhlbWG7hgFxc3d7yqKccKO/3l7Hr2xmqusfB/wjp9&#10;m0up6jfQ2w6m4vflJ9Bkcn2q/wCLPAOkeMPETXVprEuk+IrVVV5LOUCQDAILLkHoRyCKACxX4iL9&#10;ssLuTSy7QeZa6nEp2iQOg2OuO6l/4e3WuC+Dtj4wufC7PoepafaaeLpg8dzGWcthcnO08YxXTeD9&#10;Y1/w98R28Kajq39v2r25nW4Zf3kXGRuPJ7dCT1Bp37Pc0dv4GvEkkSNob6TzAzAbPlTr6dD+VAFy&#10;78X+JPF2vajp3hJLO2s9Pk8m41G9ywaTnKoBnjj0P4cVN4W8Ya7Z+Lh4X8URWzXk0JntbyzyElUZ&#10;yCD7A9h06d64H4c+CdK1jV9d0fWLq8tdYtbtyIYbny/MTuQO54zkdiK9C0f4d+GfC/irT7mO+uH1&#10;dd/2eG4ut7EFGDHbjONueaAO+orKXxTpT682ireo2qKNzWwB3AbQ2TxjoQfxrVoAK4DTdavpfjTq&#10;umPdSNp8elrKluW+RX3R/MB68n861vFvw9sPGV3BcXl3f27wp5araT+WpGc5Iwea8usfhlptx8WN&#10;R0Jr3URawacLhZVuP3pbdGMFsdPmPGPSgD3qiuY8I+ALDwbNcS2d1fXDTqFYXc3mAYOeOBiunoAz&#10;5PEOlQyPHJqVnHIhKsrToCCOoIz1q7HKk0aSRuskbgMrKcgg9CD6VyF/8H/COp31xeXOkeZc3EjT&#10;Sv8AaZhuZiSTgPgcntXV2FjBpljb2dsnl21vGsMSZJ2qoAAyeTwO9AHG/GTxBdeGfB/22zEJm+0I&#10;n76ISLgg9jWf488caz4duvCCaZCt0+oh/NtVUZlYCPaoJ+7yx5pn7Qn/ACT4/wDX3F/JqqeNv+Rq&#10;+F3/AF0f+UNAFfXPGHj3wQLbWNch0ybSZZRHLaWpO+LOeM+uAecsK6Xx98QLnRZtL0vQrVNQ1rVP&#10;mgSTIRU/vnp79x0JPSqnx8/5Jzdf9d4v/QqwdQuItD+L/hO/v5RFZ3GlrDHNJwqPtcbc/Vh/33QB&#10;ifFZPHFv4PKeIn026sZJ428y0yJIn5wpGACOvr9a9B+IPiK70bxd4MtLcQ+Vf3TRzGSJWbaGjA2k&#10;/d+8elY37QuqWa+DUsjcxfa5LiN1g3jeVAOTj096l+K3/I+/Dr/r+k/9ChoA1PCPi3UpPHviDw3q&#10;8iSPb4nsnVAu6InocdThk/I07V/FmpTfE/S/DmmSRpaxwG51BjHuO3qFyenRen9+sj4pKfCvi/w1&#10;4vTKQxy/Yr1lAP7ts4OO/Bf8hU3wft31q61/xbOp8zVLpkt92crCh4A9ug/4BQBL4L8ZyNqHjuXU&#10;TDHZaRduFMUSofLVpOuPvHCjrWbpPiT4heN4Tq2jw6ZpmlEt9nhvMl5lBPcA+mM/KP51ztrZzX2l&#10;fF6KBS0n21nwvUhZZGP6A16R8Mde06f4d6VMtxBDFa2yxT7pABGyjB3Z6ZPPPrQBxvwz1C+s7H4j&#10;30yR2+pRXM0zonzIkoEhIHqA1d58MdevPFHgfTdTv3WS7n8zeyqFB2yuo4HsBXBeApk1bT/ifLaN&#10;58dzcXDQsv8AGGEpUj65FdD8E9Yso/hfY77qKIWbSrcNI4UR5lZhuJ6cMKAH+EPHlzdX/jh9XnT7&#10;Dot06xlUAKxq0nHucKKoWGtfEDxpZjVtIGmaRpsmWtoboF5ZVBOCxwcZx7f1rkdFjbxFoXxWbTm+&#10;0LcXXnxMn8aeZI/H1UVr/Dn4e+G/GHhWyu0v9Q+0rGEuIYrwjy3HBG3HAOMj2oA0bvxpceLPhp4u&#10;ttRtVs9X02N7e6ijOUzzgjk+h/KpfD/jKPwV8HdCu/JN1dTJ5FtbqcGSQs2B9OP85qPVvC2geF/B&#10;XjSLR7t7q5ktV+1iScSshG7aD6HluD7VxviWzLfCvwFfTLIdPtZiLkxHDKrN1B7HCnn1IoA7fUb7&#10;4l6Np8us3B0eaGFDNLpsatuVAMnDdyB/tH8a7zwv4gh8VeH7LVbdGjiuo92xjkqQSCPwII/CuKh+&#10;Efha809byLVNQls5E3iYX+UK+ucYxXX+DNN0vSfDdpaaNN9o02IyCKXeH3Zdi3zDr8xNAFL4of8A&#10;JPdf/wCvVq8/8I3XxBv/AAfpY0O20+wsLe3VYmu23S3OO4HIAz0zj616B8UP+Se6/wD9erVV+Guq&#10;WcHw30iaS6hSK3tVEztIAI/949vxoAz/AAv8V4r7wbqmq6vb/ZL3SWMV3bxg8vnC7QemTxz0INUb&#10;e++JWvWCatZjSbCCVBLBp8oLO6EZG5scEj3H4V59dWFx4i8I/EDWrGNzY3Gpxzx8Y3ojuWOPpIpP&#10;0rufCfwz8MeKNAs9QttR1KQSxqZFjvT8j4+ZSMcEHNAE83xmK/Dz+21sVGqi6+wNas3yLNgnOc52&#10;7Rn9Pep/+Ln6fGl5I2j6ivBksY1KsoPUA8ZI+p/GiPwL4IXw3e6T/aG+yub0K073SlluQm4BXxjd&#10;tzwc9TXN+K9L8Q/CHTbbUrDxVPf2aSrF/Z98Mgg9hknI+mMUAVNYtPE0nxwkjs76yj1JoHa2lkjJ&#10;RIPmKqwx97bxnFdrqvi3X/B+l6fp159l1rxTqVw0dqkI2RbePmbpwM+314rHeZj8fNKuJ0+zfatL&#10;DIjnnJVvl+oII/Cqfxgs7SXx94ZutRmkj0d1a0mngk2mJ8k8sPu/fU/QGgDT1jXviB4HsxrGrHS9&#10;U0xGX7Tb2oKvEpIGQSB3OO9enWF7FqVjb3cB3Q3EayoT3VgCP0NeeXXwd8Kx2LT3OpXy2ZXcZZb/&#10;ABHtPfJ4xXeaFb2troenwWLmSyjt40gcnJaMKApz9MUAXq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oQ/wDIcvP+vaH/ANClq/VCH/kOXn/XtD/6FLQBfooooAKKKKACiiig&#10;AooooAKKKKACiiigAooooAKKKKACiiigAooooAKKKKACiiigAooooAKKKKAKE3/Ics/+vab/ANCi&#10;q/VCb/kOWf8A17Tf+hRVfoAq6pp8Wr6bd2Nxu8i6heCTacHaylTg+uDVbw34etPCui2+l2PmfZbf&#10;ds8xtzfMxY5P1Y1p0UAYXirwTo/jK3SPVbQTNHny5VYq6Z9CP5dKz/C/wv8AD/hK+N7Z20kt7jAu&#10;LmQyOo6cdh9cZrraKAMTxP4M0fxhbrDqtmtxs+5ICVdPow5/DpWBpHwX8L6TeR3QtpruaIhozdTs&#10;4Qg5BAGB+dd1RQBzHi34c6J40mhn1CCQXUI2rcQSFH29cE9x/jWdefBvwvfafZWj2ky/Y0McM6zs&#10;JApdnIznB+Z2PTvXcUUAct4V+Gug+Drh7mwtWa8YEG5uHMkmD2BPA/AVYbwPpreMF8Snzv7SVPLH&#10;z/JjaV6Y9DXQ0UAFFFFABRRRQAUUUUAFcRrvwd8Na9qU1/Lbz291MxaWS2nZd5PUkcj8q7eigDF8&#10;N+DtI8J6e9lptmsMMnMpb5mk4x8xPX6dOTWFYfB3w1petRanbW88UkUonjhWdvKVwcghfb0zXb0U&#10;AcJffBPwnqGrNfyWLozvveCKUrEx7/KOn0BFaek/DnRdDuNVlsopIRqUfkzRq3yKuCMKMcda6iig&#10;DM8N+HrTwrotvpdj5n2W33bPMbc3zMWOT9WNQ6L4TsNA1DVry1Ehl1OXzrjzGyN2T0GOB8xrZooA&#10;4Kb4H+EZtT+2HT3UE7jbrMwiJ+nX8AcVu6F4H0nw6NVS0g/c6lI0k8D4MfOcqFxgLgkY9K6CigDg&#10;rP4IeErPUxeLYPJhty28spaJT9D1HsSa2NH+Hui6LoF7oscDXGnXkrSzRXDbssQo6jGPujHoRXS0&#10;UAcDp/wP8J6fJO62cszSIyL50pby8gjKj1GeCc4rUk+G+jy+DovDLC4/syNt6/vPnzvL9cepNdVR&#10;QBHbwrbQRwpnZGoRc+gGK4jUPgn4T1LVWvpLB0Z23vDFKyRue/A6fgRXd0UAYHhvwTpXhO81G402&#10;JoDfFDJHn5F27toUY4HzGt+iigDhtV+DXhnWr7ULy7t55Lm8k81pBMQUbnO3HY5756Ctfwl4B0Xw&#10;THINLtfLlkGJJ5GLyMPTJ6D2GK6KigDmPFXw40HxjIs2o2f+lKMC5hYpJgdMkdfxzUHhn4WeHvCt&#10;+t/Z20kl8udtzcSs7rkEHHboSOlddRQB59dfAvwncXDSJbXFqjfehguGCH8DmuqtvCekWegvosNh&#10;CmlupVrfBIYHqSepPvnNa9FAHH+GfhToPhLVRqFhHceeqssYlmLKgbrgf45qrq3wX8L6tevdC1ls&#10;pZMl/scpjVs+3Qfhiu6ooA4LXdB0z4bfD/XG0OyMMskGz5WZ3d2+RTyScjcTxWl8L/Cv/CIeDbGy&#10;dNl1IPPuPXzGwSD9Bhf+A11dFABRRRQAUUUUAFFFFABWNrnhSx8QahpV7deZ52mzefBsbA3ZB545&#10;HyitmigDM8SeHrTxVotxpd95n2W427/Lba3ysGGD9VFZfiL4caH4o02zs7+2ZxaRiOGZH2yIoAGM&#10;9+neunooA4NPgn4Wis7eCO1ljMMom85ZT5jsOm4ntz0GK6OfwpY3Hiq38QP5n9oQW5tkw3ybCWPI&#10;9fmNbNFAGL4l8I2Hiv7D9u83/Q5xcReW+35h6+oqv4u8AaL42jiGqWpeWLiOeNikij0yOo9jmuio&#10;oA4ix+DnhnTW06S2tZIprK4W5WYSEu7qQRuJ6jjoMDrW9P4UsbjxVb+IH8z+0ILc2yYb5NhLHkev&#10;zGtmigDG1rwpY69q2k6jdeZ9o0yRpLfY2Bltucjv90VH4q8G6f4wjs01DzdtrMJo/Kfb83vx0rdo&#10;oA5rxf8ADvRPHHlNqdszTxDak8LlHC5ztz3H19azrT4PeGbB9MktrWSGXT5xcpIsmWkcEEbyeo+U&#10;ccDk121FAHOeLvAGjeNlgOpQMZoP9XPC5SRR6Z7j61RtfhVoNn/Y/kpcKdLne5gJmJLSMVJLZ6/c&#10;XpiuxooA8r+J1x4BvNcSy8TGa11COJWW6hR87DnCkqDnv1Fcx4X0jQ9e8faEnhGylXStJZ7i71GV&#10;WzK5xtGW5/hGBgfebivcrzTbTUAourWG5C9POjD4/MVJb20NpCsUESQxL0SNQqj8BQBieKvAmieN&#10;I0GqWYmkjGEmQlJFHoGHb2PFZWg/CDw14f1CO+itprm7iYPFNdTM5jI5GBwPzFdrRQAVzPib4d6L&#10;4w1K2vdVhkuHgjaJYxIVQg5645zznr2FdNRQBxfhv4Q+GfC+orfWto8t0h3RvcSF/LPqo6Z9+tbv&#10;iTwppXi6yFrqtml1GpJQnIZCe6sORWvRQBwOn/BDwrYXKTNaz3hT7iXM7MqfQDH65rQ8UfC3w/4s&#10;vzfXtvLHfEANcW8rIxAGBnt09q66igDnfCfgHRfBaynTLXZNKMSXErF5GGc4yeg9hWRqHwZ8Malq&#10;0moPbTQySP5kkUMxSN2znJA9/TFdzRQBy3ir4a6B4wuFub+0IvFwBcwOY5MDpkjr+NR+Gfhh4e8I&#10;3n22ztna9XOLq4lZ3AIwR6Dj2rraKAPMfhDo8t9qWv8Aiy8iaOfUrl47dXBBWEN79iQB/wAAr06i&#10;igArOi8PafDrk2spbBdSmi8h7jc2SmQcYzj+Edu1aNFABRRRQAUUUUAY3ivwpY+MtJ/s7UfM+z+Y&#10;sn7ptpyM45/Go9S8G6fql9ot3P5vm6QS1ttfA52/e45+6K3aKAMjxR4YsvF+kPpuoeZ9mdlc+U21&#10;sg5HNQ+IPBWkeKNJh07UrXz4IQBE24q8ZAxkMP8A9RrdooA8+T4F+E49NktFtZsyMGa4MpMvHYHo&#10;B9BzXTa54RsPEOqaRf3fm/aNLlMtv5b4G4lScjHP3BW3RQBl+JPDtl4r0efTL9Ge2m2k7ThgQQQQ&#10;ex4qbRdHtvD+k2unWaFLa3QIgJyfqT6k8/jV6igDE0Hwhp/h2+1a7tBIZdUmM9x5jbhuJY8DHA+Y&#10;1zs3wP8ACM2p/bDp7qCdxt1mYRE/Tr+AOK72igDD8N+DdN8Jzai+nRtEL6bzpI8japyeFAHA56Vz&#10;9x8EvCVzqzXzWDgs29rdZWWIn/dHT6A49q7yigDB8NeC9M8J3OpTadG0X2+XzZY8jYpyxAUAcD5j&#10;x9Kw9W+C/hfVr17oWstlLJkv9jlMatn26D8MV3VFAHL2Pw30DTNBvtIs7Rra1vU2XDLIxd/csSee&#10;T+daNh4V06w8Nx6F5H2jTUjMXlXHz7lznn8a16KAPPW+BPhM3Bf7PdLCW3G2FywjPt6/rXb6Xpdp&#10;ounw2VjAtvawjEcS5woznv7k1booApa1pFvr2k3WnXW77PcoY32HBwfQ1xEnwF8IyNAfstwvlqFb&#10;bOR5mO7e/wBMV6JRQBTsNHstL01NPtbWOGyRSggVflweoI757561xl98D/Cl5dPMltPaeZ9+K2nK&#10;ofw5x+Fd/RQByzfDHw03h7+xP7NVdO83z/LEj58zbt37s5zjis7R/gv4X0e+juxbTXckRBjW6lLo&#10;hB4IXofxzXdUUAc54u8AaN42WA6lAxmg/wBXPC5SRR6Z7j60ll8PNCs/DZ0I2X2nT2cyslwxdi5/&#10;i3dQfpiukooA89t/gT4ThnV2t7meJTkW8tyxjH4DB/Wu9treOzt4oIUEcMSBEReiqBgD8ql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oQ/8AIcvP+vaH/wBClq/VCH/k&#10;OXn/AF7Q/wDoUtAF+iiigAooooAKKKKACiiigAooooAKKKKACiiigAooooAKKKKACiiigAooooAK&#10;KKKACiiigAooooAy9QWdtZsxbyRxP9nmy0kZcY3Rdgw/nUvk6n/z+Wn/AICt/wDHKJv+Q5Z/9e03&#10;/oUVX6AKHk6n/wA/lp/4Ct/8co8nU/8An8tP/AVv/jlX6KAKHk6n/wA/lp/4Ct/8co8nU/8An8tP&#10;/AVv/jlX6KAKHk6n/wA/lp/4Ct/8co8nU/8An8tP/AVv/jlX6KAKHk6n/wA/lp/4Ct/8co8nU/8A&#10;n8tP/AVv/jlX6KAKHk6n/wA/lp/4Ct/8co8nU/8An8tP/AVv/jlX6KAKHk6n/wA/lp/4Ct/8co8n&#10;U/8An8tP/AVv/jlX6KAKHk6n/wA/lp/4Ct/8co8nU/8An8tP/AVv/jlX6KAKHk6n/wA/lp/4Ct/8&#10;co8nU/8An8tP/AVv/jlX6KAKHk6n/wA/lp/4Ct/8co8nU/8An8tP/AVv/jlX6KAKHk6n/wA/lp/4&#10;Ct/8co8nU/8An8tP/AVv/jlX6KAKHk6n/wA/lp/4Ct/8co8nU/8An8tP/AVv/jlX6KAKHk6n/wA/&#10;lp/4Ct/8co8nU/8An8tP/AVv/jlX6KAKHk6n/wA/lp/4Ct/8co8nU/8An8tP/AVv/jlX6KAKHk6n&#10;/wA/lp/4Ct/8co8nU/8An8tP/AVv/jlX6KAKHk6n/wA/lp/4Ct/8co8nU/8An8tP/AVv/jlX6KAK&#10;Hk6n/wA/lp/4Ct/8co8nU/8An8tP/AVv/jlX6KAKHk6n/wA/lp/4Ct/8co8nU/8An8tP/AVv/jlX&#10;6KAKHk6n/wA/lp/4Ct/8co8nU/8An8tP/AVv/jlX6KAKHk6n/wA/lp/4Ct/8co8nU/8An8tP/AVv&#10;/jlX6KAKHk6n/wA/lp/4Ct/8co8nU/8An8tP/AVv/jlX6KAKHk6n/wA/lp/4Ct/8co8nU/8An8tP&#10;/AVv/jlX6KAKHk6n/wA/lp/4Ct/8co8nU/8An8tP/AVv/jlX6KAKHk6n/wA/lp/4Ct/8co8nU/8A&#10;n8tP/AVv/jlX6KAKHk6n/wA/lp/4Ct/8co8nU/8An8tP/AVv/jlX6KAKHk6n/wA/lp/4Ct/8co8n&#10;U/8An8tP/AVv/jlX6KAKHk6n/wA/lp/4Ct/8co8nU/8An8tP/AVv/jlX6KAKHk6n/wA/lp/4Ct/8&#10;co8nU/8An8tP/AVv/jlX6KAKHk6n/wA/lp/4Ct/8co8nU/8An8tP/AVv/jlX6KAKHk6n/wA/lp/4&#10;Ct/8co8nU/8An8tP/AVv/jlX6KAKHk6n/wA/lp/4Ct/8co8nU/8An8tP/AVv/jlX6KAKHk6n/wA/&#10;lp/4Ct/8co8nU/8An8tP/AVv/jlX6KAKHk6n/wA/lp/4Ct/8co8nU/8An8tP/AVv/jlX6KAKHk6n&#10;/wA/lp/4Ct/8co8nU/8An8tP/AVv/jlX6KAKHk6n/wA/lp/4Ct/8co8nU/8An8tP/AVv/jlX6KAK&#10;Hk6n/wA/lp/4Ct/8co8nU/8An8tP/AVv/jlX6KAKHk6n/wA/lp/4Ct/8co8nU/8An8tP/AVv/jlX&#10;6KAKHk6n/wA/lp/4Ct/8co8nU/8An8tP/AVv/jlX6KAKHk6n/wA/lp/4Ct/8co8nU/8An8tP/AVv&#10;/jlX6KAKHk6n/wA/lp/4Ct/8co8nU/8An8tP/AVv/jlX6KAKHk6n/wA/lp/4Ct/8co8nU/8An8tP&#10;/AVv/jlX6KAKHk6n/wA/lp/4Ct/8co8nU/8An8tP/AVv/jlX6KAKHk6n/wA/lp/4Ct/8co8nU/8A&#10;n8tP/AVv/jlX6KAKHk6n/wA/lp/4Ct/8co8nU/8An8tP/AVv/jlX6KAKHk6n/wA/lp/4Ct/8co8n&#10;U/8An8tP/AVv/jlX6KAKHk6n/wA/lp/4Ct/8co8nU/8An8tP/AVv/jlX6KAKHk6n/wA/lp/4Ct/8&#10;co8nU/8An8tP/AVv/jlX6KAKHk6n/wA/lp/4Ct/8co8nU/8An8tP/AVv/jlX6KAKHk6n/wA/lp/4&#10;Ct/8co8nU/8An8tP/AVv/jlX6KAKHk6n/wA/lp/4Ct/8co8nU/8An8tP/AVv/jlX6KAKHk6n/wA/&#10;lp/4Ct/8co8nU/8An8tP/AVv/jlX6KAKHk6n/wA/lp/4Ct/8co8nU/8An8tP/AVv/jlX6KAKHk6n&#10;/wA/lp/4Ct/8co8nU/8An8tP/AVv/jlX6KAKHk6n/wA/lp/4Ct/8co8nU/8An8tP/AVv/jlX6KAK&#10;Hk6n/wA/lp/4Ct/8co8nU/8An8tP/AVv/jlX6KAKHk6n/wA/lp/4Ct/8co8nU/8An8tP/AVv/jlX&#10;6KAKHk6n/wA/lp/4Ct/8co8nU/8An8tP/AVv/jlX6KAKHk6n/wA/lp/4Ct/8co8nU/8An8tP/AVv&#10;/jlX6KAKHk6n/wA/lp/4Ct/8co8nU/8An8tP/AVv/jlX6KAKHk6n/wA/lp/4Ct/8co8nU/8An8tP&#10;/AVv/jlX6KAKHk6n/wA/lp/4Ct/8co8nU/8An8tP/AVv/jlX6KAKHk6n/wA/lp/4Ct/8co8nU/8A&#10;n8tP/AVv/jlX6KAKHk6n/wA/lp/4Ct/8co8nU/8An8tP/AVv/jlX6KAKHk6n/wA/lp/4Ct/8co8n&#10;U/8An8tP/AVv/jlX6KAKHk6n/wA/lp/4Ct/8co8nU/8An8tP/AVv/jlX6KAKHk6n/wA/lp/4Ct/8&#10;co8nU/8An8tP/AVv/jlX6KAKHk6n/wA/lp/4Ct/8co8nU/8An8tP/AVv/jlX6KAKHk6n/wA/lp/4&#10;Ct/8co8nU/8An8tP/AVv/jlX6KAKHk6n/wA/lp/4Ct/8co8nU/8An8tP/AVv/jlX6KAKHk6n/wA/&#10;lp/4Ct/8co8nU/8An8tP/AVv/jlX6KAKHk6n/wA/lp/4Ct/8co8nU/8An8tP/AVv/jlX6KAKHk6n&#10;/wA/lp/4Ct/8co8nU/8An8tP/AVv/jlX6KAKHk6n/wA/lp/4Ct/8co8nU/8An8tP/AVv/jlX6KAK&#10;Hk6n/wA/lp/4Ct/8co8nU/8An8tP/AVv/jlX6KAKHk6n/wA/lp/4Ct/8co8nU/8An8tP/AVv/jlX&#10;6KAKHk6n/wA/lp/4Ct/8co8nU/8An8tP/AVv/jlX6KAKHk6n/wA/lp/4Ct/8co8nU/8An8tP/AVv&#10;/jlX6KAKHk6n/wA/lp/4Ct/8co8nU/8An8tP/AVv/jlX6KAKHk6n/wA/lp/4Ct/8co8nU/8An8tP&#10;/AVv/jlX6KAKHk6n/wA/lp/4Ct/8co8nU/8An8tP/AVv/jlX6KAKHk6n/wA/lp/4Ct/8co8nU/8A&#10;n8tP/AVv/jlX6KAKHk6n/wA/lp/4Ct/8co8nU/8An8tP/AVv/jlX6KAKHk6n/wA/lp/4Ct/8co8n&#10;U/8An8tP/AVv/jlX6KAKHk6n/wA/lp/4Ct/8co8nU/8An8tP/AVv/jlX6KAKHk6n/wA/lp/4Ct/8&#10;co8nU/8An8tP/AVv/jlX6KAKHk6n/wA/lp/4Ct/8co8nU/8An8tP/AVv/jlX6KAKHk6n/wA/lp/4&#10;Ct/8co8nU/8An8tP/AVv/jlX6KAKHk6n/wA/lp/4Ct/8co8nU/8An8tP/AVv/jlX6KAKHk6n/wA/&#10;lp/4Ct/8co8nU/8An8tP/AVv/jlX6KAKHk6n/wA/lp/4Ct/8co8nU/8An8tP/AVv/jlX6KAKHk6n&#10;/wA/lp/4Ct/8co8nU/8An8tP/AVv/jlX6KAKHk6n/wA/lp/4Ct/8co8nU/8An8tP/AVv/jlX6KAK&#10;Hk6n/wA/lp/4Ct/8co8nU/8An8tP/AVv/jlX6KAKHk6n/wA/lp/4Ct/8co8nU/8An8tP/AVv/jlX&#10;6KAKHk6n/wA/lp/4Ct/8co8nU/8An8tP/AVv/jlX6KAKHk6n/wA/lp/4Ct/8co8nU/8An8tP/AVv&#10;/jlX6KAKHk6n/wA/lp/4Ct/8co8nU/8An8tP/AVv/jlX6KAKHk6n/wA/lp/4Ct/8co8nU/8An8tP&#10;/AVv/jlX6KAKHk6n/wA/lp/4Ct/8co8nU/8An8tP/AVv/jlX6KAKHk6n/wA/lp/4Ct/8co8nU/8A&#10;n8tP/AVv/jlX6KAKHk6n/wA/lp/4Ct/8co8nU/8An8tP/AVv/jlX6KAKHk6n/wA/lp/4Ct/8co8n&#10;U/8An8tP/AVv/jlX6KAKHk6n/wA/lp/4Ct/8co8nU/8An8tP/AVv/jlX6KAKHk6n/wA/lp/4Ct/8&#10;co8nU/8An8tP/AVv/jlX6KAKHk6n/wA/lp/4Ct/8co8nU/8An8tP/AVv/jlX6KAKHk6n/wA/lp/4&#10;Ct/8co8nU/8An8tP/AVv/jlX6KAKHk6n/wA/lp/4Ct/8co8nU/8An8tP/AVv/jlX6KAKHk6n/wA/&#10;lp/4Ct/8co8nU/8An8tP/AVv/jlX6KAKHk6n/wA/lp/4Ct/8co8nU/8An8tP/AVv/jlX6KAKHk6n&#10;/wA/lp/4Ct/8co8nU/8An8tP/AVv/jlX6KAKHk6n/wA/lp/4Ct/8co8nU/8An8tP/AVv/jlX6KAK&#10;Hk6n/wA/lp/4Ct/8co8nU/8An8tP/AVv/jlX6KAKHk6n/wA/lp/4Ct/8co8nU/8An8tP/AVv/jlX&#10;6KAKHk6n/wA/lp/4Ct/8co8nU/8An8tP/AVv/jlX6KAKHk6n/wA/lp/4Ct/8co8nU/8An8tP/AVv&#10;/jlX6KAKHk6n/wA/lp/4Ct/8co8nU/8An8tP/AVv/jlX6KAKHk6n/wA/lp/4Ct/8co8nU/8An8tP&#10;/AVv/jlX6KAKHk6n/wA/lp/4Ct/8co8nU/8An8tP/AVv/jlX6KAKHk6n/wA/lp/4Ct/8co8nU/8A&#10;n8tP/AVv/jlX6KAKHk6n/wA/lp/4Ct/8co8nU/8An8tP/AVv/jlX6KAKHk6n/wA/lp/4Ct/8co8n&#10;U/8An8tP/AVv/jlX6KAKHk6n/wA/lp/4Ct/8co8nU/8An8tP/AVv/jlX6KAKHk6n/wA/lp/4Ct/8&#10;co8nU/8An8tP/AVv/jlX6KAKHk6n/wA/lp/4Ct/8co8nU/8An8tP/AVv/jlX6KAKHk6n/wA/lp/4&#10;Ct/8co8nU/8An8tP/AVv/jlX6KAKHk6n/wA/lp/4Ct/8co8nU/8An8tP/AVv/jlX6KAKHk6n/wA/&#10;lp/4Ct/8co8nU/8An8tP/AVv/jlX6KAKHk6n/wA/lp/4Ct/8co8nU/8An8tP/AVv/jlX6KAKHk6n&#10;/wA/lp/4Ct/8co8nU/8An8tP/AVv/jlX6KAKHk6n/wA/lp/4Ct/8co8nU/8An8tP/AVv/jlX6KAK&#10;Hk6n/wA/lp/4Ct/8co8nU/8An8tP/AVv/jlX6KAKHk6n/wA/lp/4Ct/8co8nU/8An8tP/AVv/jlX&#10;6KAKHk6n/wA/lp/4Ct/8co8nU/8An8tP/AVv/jlX6KAKHk6n/wA/lp/4Ct/8co8nU/8An8tP/AVv&#10;/jlX6KAKHk6n/wA/lp/4Ct/8co8nU/8An8tP/AVv/jlX6KAKHk6n/wA/lp/4Ct/8co8nU/8An8tP&#10;/AVv/jlX6KAKHk6n/wA/lp/4Ct/8co8nU/8An8tP/AVv/jlX6KAKHk6n/wA/lp/4Ct/8co8nU/8A&#10;n8tP/AVv/jlX6KAKHk6n/wA/lp/4Ct/8co8nU/8An8tP/AVv/jlX6KAKHk6n/wA/lp/4Ct/8co8n&#10;U/8An8tP/AVv/jlX6KAKHk6n/wA/lp/4Ct/8cqLT1nXWbwXEkcr/AGeHDRxlBjdL2LH+dalUIf8A&#10;kOXn/XtD/wChS0AX6KKKACiiigAooooAKKKKACiiigAooooAKKKKACiiigAooooAKKKKACiiigAo&#10;oooAKKKKACiiigChN/yHLP8A69pv/Qoqv1Qm/wCQ5Z/9e03/AKFFV+gDzX4X69qMfiXxL4b1e8mv&#10;bmxm82CSY5YxHj8sFD/wI1e+Mnii58N+E1TT5Wi1K+nS3gaM4cc5JH4DH/Aqw/HgHg/4qeHPEQIS&#10;2v8ANldHJx/dDH8GB/4BUmtD/hMfjXpmn/6yy0GD7VKMjHmnBH6mP8jQB17+JdM8F6XYWmu6zDHe&#10;rAu9p5MySHGGbHXBOe1XNC8YaL4mZ10vUre8dBlo42+YD12nnFcx498SeENG1qAatpi6zrJiCx28&#10;dsJ5FTJI4bgc5968/utSRviZ4SvLLwxdeFWlufJfzofJFwpKg4UAdAxB9cigD2yXxRpMGpXGny38&#10;MV3bw/aJo5G27I8gbiTwB8w7965Dxp4itdd0GyvtI8WR6Rare+Q90gYrK20ny+Pbn0rAvvC9h4s+&#10;OmpWupRtNaxaak5hVyquQYwA2Oo+bOPUCn/GzQ9P8P8AgfTLXTbSOztzq8bmOIYG4xyAn9BQB6Pr&#10;njDRfDLImqalb2cjjcscj/ORnGdo5xSaF4w0XxMzrpepW946DLRxt8wHrtPOK5jx74k8IaNrUA1b&#10;TF1nWTEFjt47YTyKmSRw3A5z715/dakjfEzwleWXhi68KtLc+S/nQ+SLhSVBwoA6BiD65FAG+3xO&#10;trX4uXSz63s0CO2KbCT5YlAAIxjrnNb2oeILfXPFPh270zxWlvYSsU+wqr4uyG5HT3A5rn49F0+b&#10;4/XVrJYWz2xsfMMLQqULFVJbGMZz3qXx5Y22nfFDwJDaW8VrCJWIjhQIuS4zwKAPTtY17TvD9t9o&#10;1K9hsojwGmcLuPoB3P0qDQvF2jeJt40vUYL1kGWSNvmA9Sp5x7149eatJrnxR124uvDlx4nh01ha&#10;29rHgxwYJBYqeCSVJ6dz6CrLWeoXnjrw7qeleC7zw6YblY7uRECxvExAJIUADA3fn7UAe31xl288&#10;fxQskPiERQyWxcaLhsyfK4356dQT/wABrs68u1v/AJOD8P8A/YKb/wBr0AdprfjnQPDlwLfUtVt7&#10;WfGfKZsuPqBkj8a0NK1qw1y2+0afeQ3sOcb4HDAH0OOhrw/Tbqz8A+Jdd/4TPw9NqMl1cNLFqRt1&#10;nQqSem7gDvxz2I4r1D4dyeGLqwu7vwuI47e4l3TQxgrsfH9w/d49OPSgDrawNW8feHdDvvsd9rFr&#10;b3PeNnyV/wB7H3fxp3jnWpPD3hDVtRh/18FuxjPox4U/gSDXGfCv4eaHdeC7S/1HToNSvtQVpppr&#10;tBIfmJxjPTjHI5zmgDvdH8SaX4gkuk069ivGtWCy+UchSc456HoelU9Y8feHdBuvs1/q9rb3HeIv&#10;uZfqBnH415h4VvE8F2vxQl0+MQrYzbbdF5CHMir1z0JH5VS8DyJa+HYZJfh9da9PdAyTahMqyeeW&#10;JOQWBwOcfhQB6x4q1KDUPh/rl5Y3KTwtp1w0c0Dgg/u25BFc34E8caNoPgDQV1bVobe4khJ2yvuc&#10;/MeSOTj3Ncx4X0/VNJ8NfEKGbSbrSNHnspp7S3uM4jJjcMo9eMfkK3PhX8O/Dt54HsL270uC9ury&#10;ImWS5XzCOSMLn7vA7YoA9Hh1ayuNN/tCO7hew2GX7SJB5e0dW3dMDBz9KwF+KfhNrgQjXrTeTjO4&#10;7f8AvrGP1rhPhzNYeHLrx7oOoS48P2chP75iVWNiysp9yNo464qvqHibwxrWj3NtovgG6v7Uxsv2&#10;uDT1jVOD8wcAkY65ODQB7O13Atr9pM0YttnmecWGzbjO7PTGO9c/b/EzwrdXX2ePXbMy5wN0m1T9&#10;GPH615NpVjrPif4BfZNPElzLBeEGGMks8IO7aB3wWBx7VpWXir4datZw6Pqvh4aFKV8s+dahNjdO&#10;JR83Xuce9AHsGq6zY6Ham51C7hsoAceZM4UE+gz1PtVLQ/Gmh+JZGj0zU7e7lXkxo2Hx67TzivJv&#10;EusNrnxYvUm0S48TWWlQqsFjERsViFJkYEYIySPfio9ctdS1DXNF1LRfA15oN7Z3Cs8sUaqskeeQ&#10;wUD/APUSKAPZ9Y17TvD9t9o1K9hsojwGmcLuPoB3P0qDQvF2jeJt40vUYL1kGWSNvmA9Sp5x7149&#10;eatJrnxR124uvDlx4nh01ha29rHgxwYJBYqeCSVJ6dz6CrLWeoXnjrw7qeleC7zw6YblY7uRECxv&#10;ExAJIUADA3fn7UAerSeMdEhuL+GTUreKSwANyJG2iLPTJPHNWLPxFpl9o66tDfQnTWBIunbYmAxU&#10;kk4xyCK8n0Twlpnir4u+Ll1SE3UNuyOsJchCxGMsB1x2+tWPH+j2954u8I+CbaIWeiOXupbeE7VY&#10;ZZiP/HX/AO+qALvxQ+IGh618P9Zg0rWYJrxRCQkUhVz++TO3pnj0r0Pw2xbw7pbMSSbWIkn/AHBX&#10;nXxf8D+H9K+HWoXVlo9paXNr5XlTQxBHGZUU5I5bgnrnrXonhn/kW9K/69Iv/QBQBoO6xozuwVVG&#10;SzHAA9a52L4keF5r77Gmu2RnzgfvRtJ9A33f1rlvjtqE66JpWkQSNCNUvFgldTj5B1H4kj8q3NT+&#10;Fvhy48NS6ZDpVrDiIrFOIwJVbHDF+pOeuaAOj1nXLHw/Yteajcra2qkKZHzgEnA6VmX3xC8N6bdp&#10;bXOtWkU74IQydM9N3938cV45da1ca1+zyftLtJJa3i2wkYkkqGBXP0DAfhXpWn/CjwxceF47U6VB&#10;5k8AJumXdMGK/eDnnOTnHSgDuI5FmjV0ZXRhuVlOQQehBrA+IV9cab4J1m6tZWguIrZmSRDgqfUV&#10;zHwDv57zwI0E7l/sd3JbIT/dAVsD2yxroPih/wAk91//AK9WoA4Twj4R8V+KvDdjqv8Awnl9a/ak&#10;3+T5BfbyRjO8Z6elWvG1tr/gH4c6hK/ia61K9a5iMd0U8to1JAKj5jwazfAXgLxHqvg/TLu08a3W&#10;m20seUtY7fcsY3EYB3jP5d6ufE7RL/QPhLeW2o6xLrdwbuNxczJsIUkALjcemD370AWtN+H3ivUd&#10;NtLv/hYF9H58SS7PsxO3coOM+Zz1qt46tfEvgDwnYaiviO61SW0vt9w7IUEkTbQFYZOQGXH/AAM1&#10;No/w48UXOj2M0Xj68gjkgjdYltshAVBCj9526V2MnhCe88CT6BqWotqtxLDIjXsy7CzFiyEjJ+78&#10;vf8AhoA6CxvItRsre7gO6GeNZUb1VgCD+Rrz7wLr2oeLPiF4luxeSnRLEi1gtw37tnzgtjv91j/w&#10;IVi+CfHTaR8HdTaZtl/o3mWgUn5gxOI/yLY/4DXWfB3w/wD8I/4DsA67bm8Bu5c9SX5X/wAd20Ac&#10;l4n+IXiGbxh4Ysf7Lu9AspdSjjeSR/8Aj6XzFBXp93B/WvY68u+L3/I2/D3/ALCq/wDoyKvUaACi&#10;iuC1L4kavY6jdW0XgrVrqOGV41uIwdsgBIDD5ehxn8aAOk8KeK7HxlpP9oad5n2fzGj/AHq7TkYz&#10;x+NbNeC/CTxtqXh/wiLW18L6jq8Xnu/2i1HyZOPl6Hkf1r2rQdSm1jSLe8uLGbTZpQS1rP8AfTBI&#10;549s/jQBnfEK+uNN8E6zdWsrQXEVszJIhwVPqK898I+EfFfirw3Y6r/wnl9a/ak3+T5BfbyRjO8Z&#10;6eld38UP+Se6/wD9erV554C8BeI9V8H6Zd2njW6022ljylrHb7ljG4jAO8Z/LvQA/wATx+JPhjda&#10;HqV54nvNa097wR3SyJsUIQCBjc2eA/5CvZvMQR+YWUJjduzxj1zXAa54Cv7n4b6tpGoarLrt8d1x&#10;BcSx7WDKAVQDce6kf8CNc43xALfAUXQkJvmj/sv33/d/Py/moA0/h34uutSj8VeKdUvZhokUzLaw&#10;s3yJGuWOB64KAepzVDR7jxt8VA+pW+qf8IvobORbrFHvkcDjPYnkYzkDrgVY8VeHm8L/AABn09U2&#10;TpBC82Bg72mRnz9MkfQV2/w98geBdA+zY8r7DD0/vbBuz75zn3oA5/w7pfjjw74ks7a/1SLXtCmL&#10;rJO0YWWLCMVJ78kAdW616D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UIf+Q5ef9e0P/oUtX6oQ/wDIcvP+vaH/ANCloAv0UUUAFFFFABRRRQAUUUUAFFFFABRRRQAUUUUA&#10;FFFFABRRRQAUUUUAFFFFABRRRQAUUUUAFFFFAFCb/kOWf/XtN/6FFV+qE3/Ics/+vab/ANCiq/QB&#10;x/xY8MSeKvBN7bW8bS3kJW4t1XqXXsPcqWH41kfBnw3qem2eratrkMkWralcZcTLhtijg/iWb8hX&#10;o9FAHlXibSfEHhX4j3HirStIGvW15brBJAr4kiICjjqRnYOQCOTms7V7Pxh4o8Y+EdU1HRRZWNve&#10;blt4T5jwJujJeVvfA9PungV7NRQBwGm6LfRfGnVdTe1kXT5NLWJLgr8jPuj+UH14P5VH8btDv9e8&#10;M6dBp1pLeTR6jHKyRLkhQkgJ+mSPzr0OigDyrxNpPiDwr8R7jxVpWkDXra8t1gkgV8SREBRx1Izs&#10;HIBHJzWdq9n4w8UeMfCOqajoosrG3vNy28J8x4E3RkvK3vgen3TwK9mooA8v8YaNrXh74jW/izSd&#10;LbWreS2+zz28ThXU9Mjrxjb0HY5qjqln4h8T+MvBmr3WhTWCwTOZowd/kpvG0sfUivXqKAPL9d8N&#10;6/4P8bXXibw5ZJqtpfIBe6f5mx9wxllJ9cZ4zjJ4xWjpvizxjr2p2kcfhY6PYLKv2q4vZgX2ZGQi&#10;8c4zzg/hXf0UAFeeatod/N8bNE1RLSVtPh05opLkL8it++4J9fmH516HRQB5s/jTxppTzWt/4NbU&#10;zkiO4s5wEde24YbH6fSrfwo8I3/h1NZ1DUoIbG51W48/7DAQVgUFiF44/iPA9BXfUUAUNe0iPX9F&#10;vtNlbbHdQtCWxnbkYz+HX8K8s8M6j478D6avh0eFxqvkMUtr1JwsW0kn5jjkc9ypHevYq8wPgj4g&#10;orWyeN0a1Y48xrYebj1zgkH/AIFQBmfC7S5deuPiFY6uI/Ourjybn7P9xXPmBtv0J4+lT+Hbzxl8&#10;NrEaLN4dbxBYwlvs11ZygHaSTgjBPc9QMe9dz4H8F2vgfRzZwSvczSSGWe5kHzSue59vauioA4H7&#10;R4p8SeFPFI1XR49NE9hJHYWccgklZjHIDuI7nKAcD6VzPhnXvHHhPwvY6Ung1rpkj2wT+dgLkk/v&#10;F9efUV7JRQB5Hb/CfVLnwF4hhvZ1/wCEi1mZbqXa/wAm5W3qhI46lvYEj0o03WvHc2gx6BD4UjsJ&#10;YLf7O99NL+62hduVQdTj0J+leuUUAeSeArDxV4T+GsaWOkh9US+d3s7s7C8RXnBJHOcY+lQeLJvF&#10;HxO02PRW8HtpO6RWe+vJgywgEZK/KD+WeK9iooA8t1rwXrnhHxNa+IvDMK6mRaR2l5ZyPsaVUUKG&#10;H4Kvvkd81dh8YeNNcuIILPwk2kx+Yvn3N9OCFTIztXAycZ9fpXotFAHl+u+G9f8AB/ja68TeHLJN&#10;VtL5AL3T/M2PuGMspPrjPGcZPGK0dN8WeMde1O0jj8LHR7BZV+1XF7MC+zIyEXjnGecH8K7+igDz&#10;3wbod/Y/EzxffXFpLFZ3Xl+TMy4WTHXBo+KHhLVdQvtH8Q6DGs2raW5PkOQBKnXHJHTnjuGPtXoV&#10;FAHi/jS+8c+O/Cd5aDwx/ZdqBGZY3k8ya4YOpwi4GADhjkdFPPavWdAhe30LTYpVKSR20asrdQQo&#10;BFX6KAOQ+J/guTxt4cFvayLDqFtKLi2duBuAI2k9sg/niuZvfFXjzUtJk0ceEmt9TljMEl+Z18kZ&#10;GC47f+PH8eleq0UAeMePfCS+Cfgj/ZfmCaVJ43mkUYDOz5OPYdPwq63i3x7caPFpVp4T+z3bxLGm&#10;orcAxBSuA49DjB5b8K7L4keE5/G3hebS7eeO3leRHEkoJX5TntXQ2NubWzt4WO4xxqhI74GKAMH4&#10;d+EB4I8K22mlxLPkyzyL0aRuuPYDA/CpPiFY3GpeCdZtbWJp7iW2ZUjQZLH0FdDRQBzHwz0+50rw&#10;Lo9pdwvb3MURDxSDDKdx61m/GbR73XPAtxaafbSXdy00bCKIZYgNya7migDyrTfiD4r07TbS0/4V&#10;/fSeREkW/wC0kbtqgZx5fHSu68Ja3f6/pbXOo6PLolwJSgtpn3kqACGztHXJ7dq26KAPCfGHw31i&#10;8+Ilxa2dtN/wj2rXUN3dSoMopG7fk+uS5x/tCvdVURqFUBVUYAAwAKWigDxLxxqXiXxLr2gXUfg7&#10;UIk0e9+0fe3ecA6HAO3jOz3616p4V1q917TWub7SZtGmEhQW87bmIAB3dBwcn8q2aKACiiigDiPg&#10;/wCGdQ8J+EBYanCILn7Q8m1XD/KcY5B9q7eiigDnviFY3GpeCdZtbWJp7iW2ZUjQZLH0FQ/DPT7n&#10;SvAuj2l3C9vcxREPFIMMp3HrXT0UAFeDwfDPVY/iYLD7JIPCyagdQV8Hyvu7gufySveKKAKer6Xb&#10;65pd1YXab7a5jaNwOuCOo968q0WDxv8ACxX02HSh4o0RXJt2hl2SIDzjuRyc4wR1wa9hooA8/wDD&#10;mp+N/EXiK0udQ0yHQdChLtJbtJummyjBQe/BIPRelW/Cup+J7rxnrtvqtu0ejRM32KRoQoYb8D5u&#10;/wAtd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UIf8AkOXn/XtD/wCh&#10;S1fqhD/yHLz/AK9of/QpaAL9FFFABRRRQAUUUUAFFFFABRRRQAUUUUAFFFFABRRRQAUUUUAFFFFA&#10;BRRRQAUUUUAFFFFABRRRQBl6heQWWs2b3E0cCG3mUNI4UZ3RcZNS/wBvaZ/0EbT/AL/r/jV+igCh&#10;/b2mf9BG0/7/AK/40f29pn/QRtP+/wCv+NX6KAKH9vaZ/wBBG0/7/r/jR/b2mf8AQRtP+/6/41fo&#10;oAof29pn/QRtP+/6/wCNH9vaZ/0EbT/v+v8AjV+igCh/b2mf9BG0/wC/6/40f29pn/QRtP8Av+v+&#10;NX6KAKH9vaZ/0EbT/v8Ar/jR/b2mf9BG0/7/AK/41fooAof29pn/AEEbT/v+v+NH9vaZ/wBBG0/7&#10;/r/jV+igCh/b2mf9BG0/7/r/AI0f29pn/QRtP+/6/wCNX6KAKH9vaZ/0EbT/AL/r/jR/b2mf9BG0&#10;/wC/6/41fooAof29pn/QRtP+/wCv+NH9vaZ/0EbT/v8Ar/jV+igCh/b2mf8AQRtP+/6/40f29pn/&#10;AEEbT/v+v+NX6KAKH9vaZ/0EbT/v+v8AjR/b2mf9BG0/7/r/AI1fooAof29pn/QRtP8Av+v+NH9v&#10;aZ/0EbT/AL/r/jV+igCh/b2mf9BG0/7/AK/40f29pn/QRtP+/wCv+NX6KAKH9vaZ/wBBG0/7/r/j&#10;R/b2mf8AQRtP+/6/41fooAof29pn/QRtP+/6/wCNH9vaZ/0EbT/v+v8AjV+igCh/b2mf9BG0/wC/&#10;6/40f29pn/QRtP8Av+v+NX6KAKH9vaZ/0EbT/v8Ar/jR/b2mf9BG0/7/AK/41fooAof29pn/AEEb&#10;T/v+v+NH9vaZ/wBBG0/7/r/jV+igCh/b2mf9BG0/7/r/AI0f29pn/QRtP+/6/wCNX6KAKH9vaZ/0&#10;EbT/AL/r/jR/b2mf9BG0/wC/6/41fooAof29pn/QRtP+/wCv+NH9vaZ/0EbT/v8Ar/jV+igCh/b2&#10;mf8AQRtP+/6/40f29pn/AEEbT/v+v+NX6KAKH9vaZ/0EbT/v+v8AjR/b2mf9BG0/7/r/AI1fooAo&#10;f29pn/QRtP8Av+v+NH9vaZ/0EbT/AL/r/jV+igCh/b2mf9BG0/7/AK/40f29pn/QRtP+/wCv+NX6&#10;KAKH9vaZ/wBBG0/7/r/jR/b2mf8AQRtP+/6/41fooAof29pn/QRtP+/6/wCNH9vaZ/0EbT/v+v8A&#10;jV+igCh/b2mf9BG0/wC/6/40f29pn/QRtP8Av+v+NX6KAKH9vaZ/0EbT/v8Ar/jR/b2mf9BG0/7/&#10;AK/41fooAof29pn/AEEbT/v+v+NH9vaZ/wBBG0/7/r/jV+igCh/b2mf9BG0/7/r/AI0f29pn/QRt&#10;P+/6/wCNX6KAKH9vaZ/0EbT/AL/r/jR/b2mf9BG0/wC/6/41fooAof29pn/QRtP+/wCv+NH9vaZ/&#10;0EbT/v8Ar/jV+igCh/b2mf8AQRtP+/6/40f29pn/AEEbT/v+v+NX6KAKH9vaZ/0EbT/v+v8AjR/b&#10;2mf9BG0/7/r/AI1fooAof29pn/QRtP8Av+v+NH9vaZ/0EbT/AL/r/jV+igCh/b2mf9BG0/7/AK/4&#10;0f29pn/QRtP+/wCv+NX6KAKH9vaZ/wBBG0/7/r/jR/b2mf8AQRtP+/6/41fooAof29pn/QRtP+/6&#10;/wCNH9vaZ/0EbT/v+v8AjV+igCh/b2mf9BG0/wC/6/40f29pn/QRtP8Av+v+NX6KAKH9vaZ/0EbT&#10;/v8Ar/jR/b2mf9BG0/7/AK/41fooAof29pn/AEEbT/v+v+NH9vaZ/wBBG0/7/r/jV+igCh/b2mf9&#10;BG0/7/r/AI0f29pn/QRtP+/6/wCNX6KAKH9vaZ/0EbT/AL/r/jR/b2mf9BG0/wC/6/41fooAof29&#10;pn/QRtP+/wCv+NH9vaZ/0EbT/v8Ar/jV+igCh/b2mf8AQRtP+/6/40f29pn/AEEbT/v+v+NX6KAK&#10;H9vaZ/0EbT/v+v8AjR/b2mf9BG0/7/r/AI1fooAof29pn/QRtP8Av+v+NH9vaZ/0EbT/AL/r/jV+&#10;igCh/b2mf9BG0/7/AK/40f29pn/QRtP+/wCv+NX6KAKH9vaZ/wBBG0/7/r/jR/b2mf8AQRtP+/6/&#10;41fooAof29pn/QRtP+/6/wCNH9vaZ/0EbT/v+v8AjV+igCh/b2mf9BG0/wC/6/40f29pn/QRtP8A&#10;v+v+NX6KAKH9vaZ/0EbT/v8Ar/jR/b2mf9BG0/7/AK/41fooAof29pn/AEEbT/v+v+NH9vaZ/wBB&#10;G0/7/r/jV+igCh/b2mf9BG0/7/r/AI0f29pn/QRtP+/6/wCNX6KAKH9vaZ/0EbT/AL/r/jR/b2mf&#10;9BG0/wC/6/41fooAof29pn/QRtP+/wCv+NH9vaZ/0EbT/v8Ar/jV+igCh/b2mf8AQRtP+/6/40f2&#10;9pn/AEEbT/v+v+NX6KAKH9vaZ/0EbT/v+v8AjR/b2mf9BG0/7/r/AI1fooAof29pn/QRtP8Av+v+&#10;NH9vaZ/0EbT/AL/r/jV+igCh/b2mf9BG0/7/AK/40f29pn/QRtP+/wCv+NX6KAKH9vaZ/wBBG0/7&#10;/r/jR/b2mf8AQRtP+/6/41fooAof29pn/QRtP+/6/wCNH9vaZ/0EbT/v+v8AjV+igCh/b2mf9BG0&#10;/wC/6/40f29pn/QRtP8Av+v+NX6KAKH9vaZ/0EbT/v8Ar/jR/b2mf9BG0/7/AK/41fooAof29pn/&#10;AEEbT/v+v+NH9vaZ/wBBG0/7/r/jV+igCh/b2mf9BG0/7/r/AI0f29pn/QRtP+/6/wCNX6KAKH9v&#10;aZ/0EbT/AL/r/jR/b2mf9BG0/wC/6/41fooAof29pn/QRtP+/wCv+NH9vaZ/0EbT/v8Ar/jV+igC&#10;h/b2mf8AQRtP+/6/40f29pn/AEEbT/v+v+NX6KAKH9vaZ/0EbT/v+v8AjR/b2mf9BG0/7/r/AI1f&#10;ooAof29pn/QRtP8Av+v+NH9vaZ/0EbT/AL/r/jV+igCh/b2mf9BG0/7/AK/40f29pn/QRtP+/wCv&#10;+NX6KAKH9vaZ/wBBG0/7/r/jR/b2mf8AQRtP+/6/41fooAof29pn/QRtP+/6/wCNH9vaZ/0EbT/v&#10;+v8AjV+igCh/b2mf9BG0/wC/6/40f29pn/QRtP8Av+v+NX6KAKH9vaZ/0EbT/v8Ar/jR/b2mf9BG&#10;0/7/AK/41fooAof29pn/AEEbT/v+v+NH9vaZ/wBBG0/7/r/jV+igCh/b2mf9BG0/7/r/AI0f29pn&#10;/QRtP+/6/wCNX6KAKH9vaZ/0EbT/AL/r/jR/b2mf9BG0/wC/6/41fooAof29pn/QRtP+/wCv+NH9&#10;vaZ/0EbT/v8Ar/jV+igCh/b2mf8AQRtP+/6/40f29pn/AEEbT/v+v+NX6KAKH9vaZ/0EbT/v+v8A&#10;jR/b2mf9BG0/7/r/AI1fooAof29pn/QRtP8Av+v+NH9vaZ/0EbT/AL/r/jV+igCh/b2mf9BG0/7/&#10;AK/40f29pn/QRtP+/wCv+NX6KAKH9vaZ/wBBG0/7/r/jR/b2mf8AQRtP+/6/41fooAof29pn/QRt&#10;P+/6/wCNH9vaZ/0EbT/v+v8AjV+igCh/b2mf9BG0/wC/6/40f29pn/QRtP8Av+v+NX6KAKH9vaZ/&#10;0EbT/v8Ar/jR/b2mf9BG0/7/AK/41fooAof29pn/AEEbT/v+v+NH9vaZ/wBBG0/7/r/jV+igCh/b&#10;2mf9BG0/7/r/AI0f29pn/QRtP+/6/wCNX6KAKH9vaZ/0EbT/AL/r/jR/b2mf9BG0/wC/6/41fooA&#10;of29pn/QRtP+/wCv+NH9vaZ/0EbT/v8Ar/jV+igCh/b2mf8AQRtP+/6/40f29pn/AEEbT/v+v+NX&#10;6KAKH9vaZ/0EbT/v+v8AjR/b2mf9BG0/7/r/AI1fooAof29pn/QRtP8Av+v+NH9vaZ/0EbT/AL/r&#10;/jV+igCh/b2mf9BG0/7/AK/40f29pn/QRtP+/wCv+NX6KAKH9vaZ/wBBG0/7/r/jR/b2mf8AQRtP&#10;+/6/41fooAof29pn/QRtP+/6/wCNH9vaZ/0EbT/v+v8AjV+igCh/b2mf9BG0/wC/6/40f29pn/QR&#10;tP8Av+v+NX6KAKH9vaZ/0EbT/v8Ar/jR/b2mf9BG0/7/AK/41fooAof29pn/AEEbT/v+v+NH9vaZ&#10;/wBBG0/7/r/jV+igCh/b2mf9BG0/7/r/AI0f29pn/QRtP+/6/wCNX6KAKH9vaZ/0EbT/AL/r/jR/&#10;b2mf9BG0/wC/6/41fooAof29pn/QRtP+/wCv+NH9vaZ/0EbT/v8Ar/jV+igCh/b2mf8AQRtP+/6/&#10;40f29pn/AEEbT/v+v+NX6KAKH9vaZ/0EbT/v+v8AjR/b2mf9BG0/7/r/AI1fooAof29pn/QRtP8A&#10;v+v+NH9vaZ/0EbT/AL/r/jV+igCh/b2mf9BG0/7/AK/40f29pn/QRtP+/wCv+NX6KAKH9vaZ/wBB&#10;G0/7/r/jR/b2mf8AQRtP+/6/41fooAof29pn/QRtP+/6/wCNH9vaZ/0EbT/v+v8AjV+igCh/b2mf&#10;9BG0/wC/6/40f29pn/QRtP8Av+v+NX6KAKH9vaZ/0EbT/v8Ar/jR/b2mf9BG0/7/AK/41fooAof2&#10;9pn/AEEbT/v+v+NH9vaZ/wBBG0/7/r/jV+igCh/b2mf9BG0/7/r/AI0f29pn/QRtP+/6/wCNX6KA&#10;KH9vaZ/0EbT/AL/r/jR/b2mf9BG0/wC/6/41fooAof29pn/QRtP+/wCv+NH9vaZ/0EbT/v8Ar/jV&#10;+igCh/b2mf8AQRtP+/6/40f29pn/AEEbT/v+v+NX6KAKH9vaZ/0EbT/v+v8AjR/b2mf9BG0/7/r/&#10;AI1fooAof29pn/QRtP8Av+v+NH9vaZ/0EbT/AL/r/jV+igCh/b2mf9BG0/7/AK/40f29pn/QRtP+&#10;/wCv+NX6KAKH9vaZ/wBBG0/7/r/jR/b2mf8AQRtP+/6/41fooAof29pn/QRtP+/6/wCNH9vaZ/0E&#10;bT/v+v8AjV+igCh/b2mf9BG0/wC/6/40f29pn/QRtP8Av+v+NX6KAKH9vaZ/0EbT/v8Ar/jR/b2m&#10;f9BG0/7/AK/41fooAof29pn/AEEbT/v+v+NH9vaZ/wBBG0/7/r/jV+igCh/b2mf9BG0/7/r/AI0f&#10;29pn/QRtP+/6/wCNX6KAKH9vaZ/0EbT/AL/r/jR/b2mf9BG0/wC/6/41fooAof29pn/QRtP+/wCv&#10;+NH9vaZ/0EbT/v8Ar/jV+igCh/b2mf8AQRtP+/6/40f29pn/AEEbT/v+v+NX6KAKH9vaZ/0EbT/v&#10;+v8AjR/b2mf9BG0/7/r/AI1fooAof29pn/QRtP8Av+v+NH9vaZ/0EbT/AL/r/jV+igCh/b2mf9BG&#10;0/7/AK/40f29pn/QRtP+/wCv+NX6KAKH9vaZ/wBBG0/7/r/jR/b2mf8AQRtP+/6/41fooAof29pn&#10;/QRtP+/6/wCNH9vaZ/0EbT/v+v8AjV+igCh/b2mf9BG0/wC/6/40f29pn/QRtP8Av+v+NX6KAKH9&#10;vaZ/0EbT/v8Ar/jR/b2mf9BG0/7/AK/41fooAof29pn/AEEbT/v+v+NH9vaZ/wBBG0/7/r/jV+ig&#10;Ch/b2mf9BG0/7/r/AI0f29pn/QRtP+/6/wCNX6KAKH9vaZ/0EbT/AL/r/jUWn3kF7rN49vNHOgt4&#10;VLRuGGd0vGRWpRQAUUUUAFFFFABRRRQAUUUUAFFFFABRRRQAUUUUAFFFFABRRRQAUUUUAFFFFABR&#10;RRQAUUUUAFFFFABRRRQAUV8e/HT/AIKnfBP4K63daHBeah441q1fyp4fDkSSQQuOqtO7qhI6HYXw&#10;eDg5x5Tov/BbT4ZXV6keqeBPFVhbMQDNbtbTlfcqZE4+hoA/RiivNvgX+0R4C/aQ8Lza/wCAdbGs&#10;WVvKILlHgkhlt5MZ2OjqCDjnIyD2Jr0mgAooooAKKKKACiiigAor5O/b8/bQ1j9jnRfBt9pHhux8&#10;RNrtxcwyJezvEIhEsZBG0c53nr6V3n7F/wC0TqH7UfwNs/Hep6PbaHdT3txamztJWkQCNgoOW5ya&#10;APdaKKKACiiigAormviZ44g+GXw38V+MLq2kvbXw/pN3q0ttCQHlSCF5WRSeASEIGfWvmP8AZR/4&#10;KReGP2r/AIoTeCtH8H6tod3Hp0uom6vp4nQrG8alcLzkmQfkaAPsGiiigAooooAKKKKACiiigAoo&#10;r4G/bg/4KSeIv2T/AIzQeCtL8G6Xr9tJpMGo/ary6kicNI8qlcKMYHlj86APvmiuP+Dvjib4nfCL&#10;wP4xubWOyuPEOh2OrS2sTFkhae3SUopPJAL4BPpXYUAFFFFABRXyr/wUM+OnxN+Avwx8N6x8LdP/&#10;ALR1i81gWl1H/ZrX2IPJkbOxeR8yrz7470f8E8/jp8Tfj18MfEmsfFLT/wCztYs9YNpax/2a1jmD&#10;yY2zsbk/Mzc+2O1AH1VRRRQAUUUUAFFfmz8dP+CrHij4SftF+Ifhta+BNI1Cz0vVU05L6a8lWR1b&#10;Z8xUDGfm/SvY/wDgot+0L8WfgDofgi5+FWmf2lc6nc3Ud+v9lPfbVRYihwv3eWb60AfYdFfOH7BP&#10;xi+IPxw+Bs3iP4l2P9n+I11e4tRD9gaz/cqkRQ+W3PVm5719H0AFFFFABRRRQAUUUUAFFFFABRRR&#10;QAUUUUAFFFFABRRRQAUUUUAFFfnf+2N/wU/8S/syfHnWfAGm+CNK1u0sbe2mW8uruWORjLCshBCj&#10;HBbFffXhHWn8SeE9F1aWNYZL+yhumjU5Cl41YgewzQBrUUUUAFFFfJ37fn7aGsfsc6L4NvtI8N2P&#10;iJtduLmGRL2d4hEIljII2jnO89fSgD6xorwr9i/9onUP2o/gbZ+O9T0e20O6nvbi1NnaStIgEbBQ&#10;ctzk17rQAUUUUAFFFFABRRXx9+1d/wAFIvDH7KHxQh8Fax4P1bXLuTTotRF1YzxIgWR5FC4bnIMZ&#10;/MUAfYNFc18M/HEHxN+G/hTxha20lla+INJtNWitpiC8STwpKqMRwSA4Bx6V0tABRRRQAUUUUAFF&#10;FFABRRRQAUV8nft+ftoax+xzovg2+0jw3Y+Im124uYZEvZ3iEQiWMgjaOc7z19K7z9i/9onUP2o/&#10;gbZ+O9T0e20O6nvbi1NnaStIgEbBQctzk0Ae60UV8Dftwf8ABSTxF+yf8ZoPBWl+DdL1+2k0mDUf&#10;tV5dSROGkeVSuFGMDyx+dAH3zRXH/B3xxN8TvhF4H8Y3NrHZXHiHQ7HVpbWJiyQtPbpKUUnkgF8A&#10;n0rsKACiiigAooooAKKKKACiiigAooooAKKKKACiivy4/ay/be/aV+Fv7Q3jPwt4I0D7Z4W064iS&#10;xn/4RyS53K0Ebt+8HDfMzD8MUAfqPRXgf7T37V+nfso/B3w9448Q6He68mpX1vpjW1i6ROsslvLM&#10;XO7jA8lhj/aFSfsh/taaP+174J1nxLo2hX2gW+maj/Zzw30qO7t5SSbgV4xhwPwoA94ooooAKKKK&#10;ACivlr9vj9sHV/2PfBvhbWtJ8PWXiKTWL+SzeK9neIRhY9+4FRye1dJ+xB+0xqX7V3wXl8bapotr&#10;oNymqz6eLWzlaRNsaRsGy3OTvP5UAfQNFFFABRRRQAUUUUAFFeSftYePvFPwv/Z58Z+KPBNv9r8U&#10;6bbRyWMP2U3O5jNGpHljlvlZq+Yv+CeX7VHxx+PXxK8S6R8UtH/s7SbPSPtVq/8AYr2O6bzo1xub&#10;73ys3FAH3x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V8Uf8FYPj9q3wZ/Zzh0fw&#10;/dtY6z4wvDpZuYn2yxWgjL3BQjnJ+SPPYSnnOK+16/Nv/gtx4Wvr/wCEvw78QQxs9jpusT2twyrn&#10;Y08IKE+g/cMPqR60AfMX/BM/9hfQP2or7XvFvjpribwboc6Wcem2szQtf3TLvZXkX5ljRCpO0hiX&#10;X5gAQf0p8Rf8E3f2c/EmhnTG+GtjpwC4jutOuJ4LhDjAbeHyx/39w9Qa+Yf+CJ/xZ0P/AIV/41+G&#10;s15Db+IY9XbXre2kYB7mCSCGFyg/i2GBc46eYv4fJPx+/Zj/AGk/2avAieLvGni28i0dryOxDWPi&#10;WaaTzHVivy5HGEbmgD9X/wBkP9kfTv2NdK8c6dYeI5NX8PatfpqNtJfosc1pEkW1klcYVsYzvAUY&#10;7Cvkf4mf8FVPiJ8TvidP4I/Zx8CR+IBG8iRajd2kt3c3ipwZ44UZVij7hpN3GCQudtcD+yD438Ta&#10;x/wTx/aevbrWtS1O+it3hSa6uZJ5I4nttsgBYkgbWbOPc18yfsR+FPjR4y+Imt2HwO8RQ+HvEy6W&#10;013I92lu0tqJYwygsrZAdoyQB6UAfVtr/wAFRv2gPgD8RLbQ/jj8PrU2kgWaa0+wvp96IWOPNgfc&#10;Y5AMNxjBII3Lg4+xf2pv+CgXg/8AZ9+DPhXxno8A8WX/AIxtxc+HrJJPKSWLYjNNM2CUVRIgK43F&#10;jt4wxX4X+K3/AAT5/bD+OV1p1z481vSvE8+no8drJe6xGTErkFgMRjglR+Vd58YP+Ce/xH+I/wCx&#10;98H9D0++0nVfiP4Dh1OG50eDUI2S8tJrx2jEMvC70CRrhioOWBbK4IBk+Ev25P22fi7o7eLvBnw2&#10;s7/w15jCNtP0CWSCXaxDLGXlLyYIKkoTyCODX1l+w/8AtjeK/jt4P+Il18VdAsPBGpeB5IxqLpFN&#10;aqkZjkkdpYpizRFFjycnv0Ffmr4X+N37XH7EHh+30Sey8Q+G/CVjIwis9f0QT6cpdySsc7ocAsxO&#10;I5AMsT1NfQ/iL9u2+/ao/YI+OaXui2+gfEHR7TTI7+XSUbyb6ymvoo2dQSzrtUyqysSAHBB5IUAv&#10;eLv+Cpnxd+NnxGvPCv7Onw7j1O0h3NHdXllJeXs8SkDzmRWWOBCSOH3dVyQTtrH8L/8ABVb40fBX&#10;4nR+GPj34Dt4rXcn2uOGxksNQt42OPOjBYxypjJAAG7HDivmD9hnwX8evGuteLbb4E+JofDuoQ29&#10;vJqm+8jt2mi3OI8blYkKd2cdNwz1Fe1/FP8A4J0/tdfG3WrXV/HWq6R4l1O1txaQ3V5q8ZdIgzME&#10;GEHG5mP4mgD1T/gtVrVj4k+G/wAFtW0y6jvtNv5726tbqE5SaJ4bdkdT3BUgj616x/wTJ8d6L8Mf&#10;+Cf8nivxHeLp+h6Rfald3dwwJ2org8AcljwABySQB1r5e/4KN+EdX8A/sifsxeG9dntbnVdJtbqy&#10;mlsp1mhOyKBV2OvDKFCgH2rFur69tP8AgjfZxWrSLBdeNTDdhBkGISu4Deg8xIz9QKAPT5v+Cmn7&#10;Qn7Q/jHU9N+AfwwhfSrH5y0tk99dLGSdjzvvWGIsFOEwedwDNjNT/Bv/AIKxfELwT8WI/Av7QHhK&#10;00mL7Wlpe30NrJY3ell8Ykmhdirx4ZW+UKdpLDfwD82/sN+Af2k/HHhnxQfgT4th0DTra8i/tO3N&#10;/Hbu8rIfLYqyMSNqsAenB967z4nf8E1/2qvir4iuPFHjfUdD1rVjCqTajfazGG8tBxuIQDAHf0oA&#10;/Sv9sD9sjwr+yL4BtdY1OE65r+qFk0fQ7eURtdlQC7s+DsiXcuWweWUAHPHwb4R/4KAftjfHj7dr&#10;Pw4+HGn3ehWkhVjpuiSzQgjB8syyS/O4GMhMHnoMivHf+CqK67p/xc+Guj67c/aLjT/h/pcZMbho&#10;ml3TLNIhHDBnQ/MOu0egr9Z/2I9J0nRf2RfhHBoqRpaSeG7O5k8vGDcSxCS4J9/OeTPvQB+enjD9&#10;u79oH4+fs9/E7wynw+s9L1vQrd7Pxa1vaSI0Wlz2l2tyzwTMWhdBEMtuP3vujFfI/wCxj4q+Lvg/&#10;4uz3/wAFdFXXfGB0uaJ7VrZZ8WpeMyNtZgOGEfOe9ft7+1J4Z8N2PwN+PGt2lhYweKb/AMA6lFfX&#10;USqtzPBHZ3Ih8zHLKCXCk+4zxivy2/4I1/8AJ299/wBixef+jregD70+G/7V3j74N/st+JviN+01&#10;ozaFr9lrb2Wm6Va2qQTX0bQQmFI1DEFmkNxlieFjYnha+X9J/wCChX7W/wAfv7T1r4UfC60Hhqyd&#10;kJsdLlvipA3GNpncLJIAR8qIDyPl556P/guRqF/HofwesY3kGmTXOqzToAdhmRbUREn1CyS4+rV4&#10;n+yT8Lf2vfGHwR0q/wDhB44g0jwR9ouI7eyGpxQtHKJW83chjJBLEnk9CO2KAPpP9i//AIKlaz8U&#10;vilZfDL4taBY6Hr9/O1lZarYpJbr9qBwLaeCQsVdmBUMCPm2qV5yPRP26f8AgpFY/sua9F4I8JaN&#10;b+KfH8kST3CXjsLTT1cZjEgQhpJGGCIwVwrAluQD8eaJ/wAE2f2jrD4yaP8AETxRdeH3vo/EFtq9&#10;9qc2sRh5JvtKOz/dALs3QdyQO9fO37Rd14k1r9u7x4bO8+y+JD49ubfTru6YRiFkvTHasWYYCqqx&#10;YJGMAHpQB9Y+Lv29P20fhRo1p4w8Y/Dqy0vwxO6jdqPh+aK3G7G1XYSh4y3QbyCSeM19l/Af9t+x&#10;/aQ/Zj8deO9Csk0Lxd4X0y7kvtIlk89be4S3eSGQHA3xPsJGQDlXXnbk/H3jr9kn9u34meFNQ8M+&#10;KPG1nrWg36qt1Y3WsRGOUK6uucR9mVT9QK6v9kv9kP4kfsr/AA7/AGhB43bSYbfWPBVwY7bT79bi&#10;QtHDcbXZQAVXDOAehOfSgDyb4R/8Fividp/ia4m8eWVj4i0sWUq2umaTYrbyz3hwIQ0mTtTJOSAT&#10;6A19Mfsa/twfFP4peMviFqnxh0W38GeBtB0CXWUddJntY4RHIm795ISzkRljjqT0Haviz/gkRbxX&#10;H7ZGnGWJJDHo186F1B2ttUbh6HBPPvX6Rf8ABVC+u7H9iHx59kkkiE0unwzNHkHyzew5BPYE4B9c&#10;470AfEHxM/4LHfFTxX42ktfhn4c0vR9DM3l2NveWb3t/dDJAL4baC3B2IvGcbm618pftZ/Hnxh+0&#10;R8TLLxJ468Pw+HPElrpUOnT2sFvLAsgR5GWTy5SWXIk6ZI4yOuB9mf8ABEHw1ot/44+KOuXUEMmv&#10;adZWFvYyOoLxwzPOZyvpkxQgkdjjvXmv/BZT/k7ex/7Fiz/9HXFAH6OeF/j/AOGP2Z/2Bfhb448V&#10;PI1nbeDtEgt7O3wZry4exi2QxgnG44JJPRVYngV8b6T/AMFCv2t/j9/aetfCj4XWg8NWTshNjpct&#10;8VIG4xtM7hZJACPlRAeR8vPPG/8ABRjUL+P9j39jqxjeQaZN4VjmnQA7DMmn6eIiT6hZJcfVqyP2&#10;Sfhb+174w+COlX/wg8cQaR4I+0XEdvZDU4oWjlErebuQxkgliTyehHbFAH0n+xf/AMFStZ+KXxSs&#10;vhl8WtAsdD1+/naystVsUkt1+1A4FtPBIWKuzAqGBHzbVK85H6P1+MOif8E2f2jrD4yaP8RPFF14&#10;fe+j8QW2r32pzaxGHkm+0o7P90AuzdB3JA71+z1AHyH/AMFKv2mvG37Lvwp8MeIPA81jDqGoa0LC&#10;c31sJ0MXkSvwCRg5Qc1R/YU/ak8c/tA/ssePPHni2awk8QaPqd/a2r2dqIYgkVjbzJuTJyd8rfhg&#10;V5t/wWz/AOTf/A3/AGM6/wDpJPWX/wAEpv8Akwv4sf8AYb1b/wBNdpQB4L8K/wDgsV8VdP8AFqT+&#10;N7LT/EWii3mCaZpVittNPcFCIV8zJ2rvKkkAnAOATxUeqf8ABXz4/eG/HRfWPDPh/TrJZQ7+H7zT&#10;J4HEJOQu9n3hivRumeduOK85/wCCUdrDdftseEPOhjm8u01CRPMUNtYWsmGGehHrX0X/AMFydJto&#10;dY+DmppGovLiDVraSTaMskbWjIM4zwZn6nHJx1OQD7luf2yvBGn/ALKNn8eb0Tw+HrqwW4jsEIe4&#10;a5LmL7IvQM4mDJngfKWOADX5rXv/AAV8+PnjTxkw8IeGNBhtSzPBolvps19KYxzh3DhnIHVlCD2F&#10;cb8XdVv2/wCCWfwJsvNkOn/8JVqhaMfd3LLdFM+/7yUj6mvs3/giz4Z0S0/Z18T69awwvr174ilt&#10;b242jzVijggMURPXaPMdgPVzQB+WvxI+JGqfF/8AaOvPGOt6Wmi6vq+sQT3VhGHCwybkVlAf5gMr&#10;0PIz3r9e/wDgpr+1j4+/ZX8P+ArzwJNp8M2s3V3Fdfb7QTgrGkRXbkjHLtX5k/tof8n9ePP+xmh/&#10;9pV9o/8ABcT/AJFH4S/9f2o/+i4KAPpX9jH9qTUfiZ+yTcfFf4oalY2X2Ce+e+vYIPJhit4D12DJ&#10;Jx2GSSQAMnFfIHi//grP8W/i78Qj4Y+BHw8t5YpJGW0F1Zy6hqNwgOPNKIypEuOSCHC9361yGn3t&#10;7Z/8EX9QS0eRIrjxP5V1s7xfbEbB9t6p+ld//wAEOtJ0iSb4t6mVR9eiXTrZWb70ds5uGYL7M6Ln&#10;/rmvTuAbfwz/AG/f2kvA3xw8CfD/AONPw1s7K28V6vaaXDeS2MtjKPPnSIyRyBnilCeYCVAzxgsu&#10;c12f7YH/AAVAvvhh8Tp/hb8IfDNv4v8AGVvcCxu7y6SSeGO7JA+zQwRENNICcH5gAw24bnH3T4w8&#10;L+G/E0Gl/wDCS2Fhex6fqVtf2DXyqfIvY5AYJIyfuyB8BccnOOc4r+c74GxfEXxl+0Voq+DNW/sr&#10;4lalqE7WuoXcqwMt06SGQszghWOXHIzlsdaAPtrxX/wUO/a6+AGoaVqXxP8Ah5p9pol++I4dQ0iS&#10;1SYdTGkySfJJjPDbiMZKmvuLQ/28/h/qv7Js3x2mW4ttJtVNvdaOjCS5ivwwX7IDwCxZkIY4Gxwx&#10;AGQPhj4nfsU/tufGjw7HoPjfxXp/iTR47hbtLS81iIosqqyq4xGDkB2H4mu8+Ev/AAT58fQfsd/E&#10;/wCD3ijWND0nxJqmu22qaMkV+s8IuY4Uby5do3KXSPHQkDDYIGCAcboP/BSD9qn9orxBqS/CH4ca&#10;c2m2JDPDZadJetArZ2Cad3Cbjg4wqZwcDg17v+x3+2l8cPH/AMfI/hT8ZPANr4ZvZNNnvobo6dcW&#10;FwwjxzskZlkU5+8mB9a+DPDPhL9rv9hW/wBXl0DQfE/hywlYPfTWWnpqmmTBM4d2CSxDgn5uGweo&#10;r7E/YJ/4KY678efitpfw7+Jmj6W+t30c39j69ptuYj5iRNI8cqEkAsiNhk2jIClTnNAH6VV+U37a&#10;H7f/AMfP2Zf2kfEPg60n0SXw7G0N9pZudLBaazlUMAX3Ana3mRlvWM1+rNfmT/wWu+DP9qeDvBXx&#10;Qs4S0+lXDaJqLKuSYJcyQMx7KsiyL9ZxQB9o/GH9ofTfA/7KeufGHSpYpLT/AIR5NV0ppxlJJbiN&#10;fsisPRpJYgR718mf8E3/ANsT41/tXfFLX7fxZdaQfCOg6cJ7o2WnrDI1xK+2BN2TgELM3/bP3r4t&#10;+IX7WH/CT/8ABOv4e/Cj7b5mt2ev3Fteruy5sLYCa3DDspa6jVf+vU+hr7z/AOCd/h3S/wBlP9g/&#10;VPif4mt5In1WK48T3ixjMz2qLttol7ZdU3rnvPyR2APDvDf7fH7ZHx5t59W+G/wtsf7BjbCXFjos&#10;00TYJBXz5pdkjDuEAxgcDvV8Ff8ABXD4ufC34iL4a+N3gS0W3t5li1CKCxl0/U7VWwfMCOxRwFIY&#10;LtXcMYYZzXMaH+3h+1T+1Z47l8K/BPTLHwxbQQmWPStFs7Ui2tVZVDS3F0Cq4LKMrsznAXtXzL+2&#10;V4b+L3hf4uwwfG3U11XxrPpkNx5yzxy7bdnkCITGAowwfgdKAP16/wCCh37Unif9n39nnwt48+HF&#10;5YST6xrlraJc3dv58UtrLaXMwZVJHJMUZB9M+tfGXgn/AIK+fFu++Huo6dD4StPFvxCku3khuoLB&#10;xZ2VkI0G5oYjvkfeX5JVVG372cV2v/BQK4kuv+CXP7O00ztLNI3h13djksx0S5JJ9813P/BEu1hX&#10;4E+O7gRRi4bxJ5bS7RvKi1hIUnrgFice59aAPLv2U/8Agrd478R/F7QfCnxRsNHu9D1y9jsF1LT7&#10;ZraeymkYJGzDcVePcQGGAQCTnjaf1pr+en9q6xi8K/t7eN00xRbCLxct1HsVQEkeVJSQAMfeYnp9&#10;c1/QtQBzXxK+Imh/CXwFrvjHxJdfY9D0a1e7upQNzbV6Ko7sxIVR3LAd6/Inxl/wWH+M3jLxsYPh&#10;/wCGdH0rS3lK2WmPZSX95Mo5/eMGG5iAThFXHqcZr6//AOCwV7d2v7Hk8VszrDc69YxXIUHDRjzH&#10;Ab23pGfqBXif/BEHwxocmi/E/wAQmGGXxHHc2dkJWAMkFsUkfC91DuDn18oelAH57/tQfGbxL8fP&#10;i/qHi/xfocXh7xFcW1tbXljBFJEivFEse4JISy5C52knGetfuP8AFX9pzwz+yj+zB4Y8YeIopb+W&#10;TTbK007Srdwst9cNbqQgJ4VQFLM5BwB0JIU/lD/wVi/5PY8Wf9eOnf8ApLHXqH/BXC+vW0f9nyzZ&#10;5P7OTwu00aYOzzWW3Dn3O1U+nHrQB1el/t9ftjfGrS77xV8Ofhhbf8InA8ipJp2iy3YO3qokd/3z&#10;r38tRyeg6V7L+wn/AMFPLr9oLx5B8OviLothofiq7SQ6bqWm747a7kQFmgeJ2YxybVJB3EMVIwpw&#10;G+af2Z/hL+2b4q+B/hfU/hd49t9O8CTRSjTbRNVhj8oLNIsilfLOD5gfIJzk1p/Bn/gnH8f/AIf/&#10;ALRngb4h+JptAijtvFNnqOpXf9rIZZla5Vpwq7QGd1LgKOpPFAH7FV+YX/BcT/kUfhL/ANf2o/8A&#10;ouCv09r8wv8AguJ/yKPwl/6/tR/9FwUAfOf7O/8AwUC8dfAv9m+y8AfDLwT/AGtrNjd3d/qWt3tr&#10;JdQW0UjblCRRkYIAyXc4HI2nrX0H+xb/AMFYPEnxF+Kmj+BPitYaWItduFs9O1zTIWt2iuXOI45k&#10;LFSrsQgZcEEjOQSV9x/4JDwxx/sb6a6oqvJrF8XZQAWIcAE+vAr8vf2ntHtvDf7e3jCz8N26WiRe&#10;L0e2hswAEmaVHIQDp+8Y8Dp07UAfqp+3Z/wUL0n9kdrLw3o+kx+JvHuoW/2pLSeUpa2MJJVZJyvz&#10;MWKtiNcEhSSy/Lu+S/Ev7eH7avgvwtF4+134dWel+EH2SeddeHZktVR8BC583zEViRhmYZLDB5Ar&#10;5l/4KCahqV9+3J8SJLi48u7j1WCKCS5IVY0SGJYid3AUKFOTxjmvq3xT+y3+3r468M6joOu+PLTV&#10;dE1KBre6s5tZiMc0TDBU4i6EUAfWf7JP/BQTwt+0T8IfFfirXraPwlq3g62a71+zEpliS3CM4uIT&#10;jcyERuNuCysMc5Ut8j6t/wAFUPjl8dfiJceHPgR8O7Z7cbpLeKWykv79oVIHmykOIolORkEEAsBv&#10;PFan7IX/AATx+I/wq1P4o6F8RdS0XQ9A8YeCb3RPMstRSeWOeWaARTFCAdq/vOc4JYDuK+a1/Zl/&#10;av8A2K/Hl5rnhDQddiuYo2tzrnhSD+0rW5gJDHcgRvkyqnEsYwVBxxQB9dfB/wDbm/aZ8PfHLwN4&#10;C+Mvw1tNL07xNqkWmpqM+lz2Um6Rsbo5Q7QybQfugZ4HIr4T/b78RfEvxN+0Rqdx8UdLGk6zDB9n&#10;0+IQLD5mnrPN5EmATnOW5746V9U/su/8FXPHWp/FDw/4J+MmlabrWmahqMNg2qR2ItbywuWkCJJJ&#10;GMRlVcjcAisvJGSNp80/4LKf8nb2P/YsWf8A6OuKAPef2Ovix+2BLN8HtDu/BSJ8Ivs+mWi6n/Zs&#10;YP8AZIijWOXzN+eYgp3YzznFdh+1d/wVG1bwX8VLn4W/BXwtb+L/ABVa3f8AZ9xqFzHJcxtdAgNB&#10;bwRENIynKliwAZSNrAZr6z/ZnluIP2QfhTJaBmuk8C6S0Squ4lxp8W3A7844r8EP2abH4ieMPj94&#10;etvhvrS6X8Q76W5ax1O5uFiIkMErSkyOCAzJ5i9MktjvQB9s+Jv+Ci37Wf7PetaVc/Fb4eafBpF+&#10;2Y7fUNKksxOo5ZIp0chXAI4IYjjK81+l/wCzz8dvD/7SHwl0Tx54c3xWeoIyzWcxBltLhDtlhfHd&#10;WHB/iBVhwRX5j/FL9iH9tf42aFbaN458Uad4l0u2uReQ217rEZVJgrIHGIwc7XYfjX2J/wAE0/2f&#10;vGv7Nfwh8UeEvGsunNeP4ge9ih068W5WIPbQKVYgZVjsB2nsQe9AH15X5d/tkf8ABWvWvAPxI1bw&#10;R8JdO0udNFuHs7/xBqkbTrNOhw6W8YZQFRgVLtu3EHAAwzfptrk09vouoS22ftMdvI0W1dx3hSRg&#10;d+ccV/Pn/wAE9tA0nxt+2p8NLLxKkd9ZS39xdOt386yzxW000O7P3iZkj69TQB7Pqn/BV79pfQ9B&#10;t21LSNGsFu5FlttTutBli81Npyibn2MpyrZAzx1wa++P+Cev7U/iT4+/s6+K/H/xKv8ATbeTRdbu&#10;7aW7t4BbQQ2kNpbTl3GT082Qk+n0ryf/AILZ/wDJv/gb/sZ1/wDSSevnf4A6hf6b/wAEefj1Npzy&#10;JcN4qELGIEnyZP7JSUfQxs4PsTQB6V4u/wCCpnxd+NnxGvPCv7Onw7j1O0h3NHdXllJeXs8SkDzm&#10;RWWOBCSOH3dVyQTtrH8L/wDBVb40fBX4nR+GPj34Dt4rXcn2uOGxksNQt42OPOjBYxypjJAAG7HD&#10;ivmD9hnwX8evGuteLbb4E+JofDuoQ29vJqm+8jt2mi3OI8blYkKd2cdNwz1Fe1/FP/gnT+118bda&#10;tdX8darpHiXU7W3FpDdXmrxl0iDMwQYQcbmY/iaAPVP+C1WtWPiT4b/BbVtMuo77Tb+e9urW6hOU&#10;mieG3ZHU9wVII+tfP/7O/wDwUC8dfAv9m+y8AfDLwT/a2s2N3d3+pa3e2sl1BbRSNuUJFGRggDJd&#10;zgcjaetdv/wUb8I6v4B/ZE/Zi8N67Pa3Oq6Ta3VlNLZTrNCdkUCrsdeGUKFAPtX17/wSHhjj/Y30&#10;11RVeTWL4uygAsQ4AJ9eBQB4d+xb/wAFYPEnxF+Kmj+BPitYaWItduFs9O1zTIWt2iuXOI45kLFS&#10;rsQgZcEEjOQSV8I/4LKf8nb2P/YsWf8A6OuK8l/ae0e28N/t7eMLPw3bpaJF4vR7aGzAASZpUchA&#10;On7xjwOnTtXrX/BZT/k7ex/7Fiz/APR1xQB98638d9Y/Zt/4Jr/Dnx5oOmWer6tZeEvDsEFrfbzE&#10;zTQW0WSEIY435wCM4r5hm/a6/bz1DQ/+Emg+FJttHZPOEcPhebOzrkRPIZtuO/pz717p8Q/2trP9&#10;kv8AYG+BerR6Lb+IfEureGNGt9Isbz/j3SSOwhdp5Mc7Y/l4UhizKARyw+Zvhj8ZP27/ANryxude&#10;8EauumeGfOa3+1W0FhYWqOMBlR5FMz7QeoLYwec8EA90/Ya/4KlX3x++Ith8O/iJoOn6Tr2pI66Z&#10;qujiRLe4lRS5ikjdmKMVUkMGwWGMDIri/wBrL9t79pX4W/tDeM/C3gjQPtnhbTriJLGf/hHJLncr&#10;QRu37wcN8zMPwxXxH+yXHqmj/tz/AA8g1KbOrw+MI4LySNs7pfPKS8jqCd34Gv2c/bU/bA0H9kn4&#10;ZSanM0N/4v1JXh0PRmbJmlA5lkAIIhTILEdSQo5bgA/MPWP+CsH7S3h2+ay1VNH0y8UBmt7zQTFI&#10;ARkEqxB5r7v+CP7c93o/7ECfGz4xY+2yX1xa2ltp9qIG1Bg5WGOFScEna5LZwAjn+E18Efsa/sr+&#10;LP2+PjRqvxF+I95eXfhCC++0azqUzMr6nPwRZwn+FQu0Nt/1abVGCVx7z/wWwtz4Z8G/BHw7pFuu&#10;n+GoG1JVsraPZBEYY7RIFAHA2o8oA9M0AZGk/wDBQr9rf4/f2nrXwo+F1oPDVk7ITY6XLfFSBuMb&#10;TO4WSQAj5UQHkfLzz6V+xf8A8FStZ+KXxSsvhl8WtAsdD1+/naystVsUkt1+1A4FtPBIWKuzAqGB&#10;HzbVK85HzZ+yT8Lf2vfGHwR0q/8AhB44g0jwR9ouI7eyGpxQtHKJW83chjJBLEnk9CO2K1NE/wCC&#10;bP7R1h8ZNH+Inii68PvfR+ILbV77U5tYjDyTfaUdn+6AXZug7kgd6APUf28v+CiHxf8A2e/2lNe8&#10;E+EbrR49Ds7W0liW804TSbpIEdstuGeWNcP8Vv8Agr18XNQs7K/8CeEbXQfDMarA2t6tp73DXs4U&#10;ByCCIoxuDYQbiP73avHf+CsX/J7Hiz/rx07/ANJY6/UX9o7w9p95/wAE6/FFi1pClpb+B0nihSNQ&#10;iPFbpJGQMYGGQHjp2xQBzH/BO/8AbtvP2udH13RvFGmWel+NNBSOeVtODLb3tu5KiRUYsUZWADDJ&#10;HzKRjO0fZNfi3/wRSupU/ac8W2wfEEng+4kZPVlvbMKfwDt+dftJQB+dv/BSr9uD4nfsufFLwtoP&#10;ga40uHT9R0b7dOL+xE7eZ58icEkYGFHFfUPwP+LfiDx9+yFoXxE1WS3bxJeeHJdTleGEJF5yo7Ah&#10;Owyo4r83v+C2n/JePAf/AGLX/t1NX3b+yywb/gnX4Uwc/wDFGTj/AMhS0AfK/wCwb/wUQ+L/AO0J&#10;+0poPgnxddaPJod5a3csq2enCGTdHA7rhtxxyorC/bG/4KUfGf4JftLeOPBHhm70VND0i4hjtVut&#10;NEsgVreKQ5bcM/M5rwL/AIJO/wDJ7HhP/rx1H/0lkrlP+Ckn/J7nxS/6/Lb/ANI4KAPrX/gs/wCI&#10;viW82iaHNpYHwjWezu4NT8hQTq3l3amLzM5P7kuduMcda8C/Yh+JX7UHgv4fa7a/A3wmniDw9Lqh&#10;lvp2sEuNl15UY25Z1x8gQ496+2/+C1f/ACaz4W/7HO1/9Ib6sv8A4Imf8m/+Of8AsZ2/9JIKANb9&#10;pz9sz47fBvR/g14Y8L+BrLXviP4r8NQ6hq9nJp091PBehIxPHHBC4xiRnzncBj8a8H8c/t0ftrfB&#10;Czi17x18PrHT9D3qjTahoDi1DMflVpYpRtJxgAsCa9Z/4KE/8FItZ/Z++Jcvw++HOlaafFNnaRHV&#10;dd1KDzjbeagljhiTIBOxkclsr84G3OTXzb8cdN/ba8cfs8+IPFfxQ1aa3+HUlrDd3lhdmwtnmiMs&#10;Xl5t4UDqdxRtrBSNuTz1AP0U/YZ/bV039sXwTqty+lDQPFehyRx6ppschkiKybvKmiY4JRtjgqeV&#10;KkZIIJ+UP2wP+CuWteCfiJq3gz4R6bpc9vo872l54h1SNpxPOhKutvGGUBFYEb23bsHAAwT5l/wR&#10;91K9029+OUthLJHcR+GFni8vOfNQylCB6gk4+teHf8E0fDeieLf20/h/a6/FDdW8b3d5DBcAMktx&#10;FayyRZB6lWUOPdBQAn7VX7YHxV/aM+H3hjRPiX4ZttNFheNf2OqW+nzWZuVePaQVclWHIIZcfQ9a&#10;/RT/AIJE6xY+Hf2LdX1XU7qOx02x13ULq6upm2pDEkELO7HsAoJJ9q4z/gt3/wAkl+G//Ybn/wDR&#10;BryP4O6hf6b/AMEZfizNpzyJcNrhhYxAk+TJc2CSj6GNnB9iaAOy8Xf8FTPi78bPiNeeFf2dPh3H&#10;qdpDuaO6vLKS8vZ4lIHnMisscCEkcPu6rkgnbWP4X/4KrfGj4K/E6Pwx8e/AdvFa7k+1xw2MlhqF&#10;vGxx50YLGOVMZIAA3Y4cV8wfsM+C/j1411rxbbfAnxND4d1CG3t5NU33kdu00W5xHjcrEhTuzjpu&#10;Geor2v4p/wDBOn9rr4261a6v461XSPEup2tuLSG6vNXjLpEGZggwg43Mx/E0AfY//BRT9r7xX+z7&#10;8Kfh94t+GWoaZcQeI7s4urm2FxFNbtAJY3TJHBBBz6GvkvSP+CvXxe1D4TzWum+E7XXPG8FxLcX+&#10;uf2e5srKz2r5YEMbfeyJCXchRgcN2vf8FEvCOr+Af2Gf2dPDeuz2tzqukyfYppbKdZoTstiq7HXh&#10;lChQD7V9H/8ABHG0gb9ke+JhjJm8R3iykoPnHlQDDeowT1oA8D/Z9/4LN6vZ/wBr23xh0O21GKO0&#10;kn06+8PW5hmkuBysEiMxXa3QSDG3HIbORxfjD/gr78edH8bi4k8IaH4d0lmEsOg6lp85doSeN0rO&#10;jMSM/OoUf7PavBv2MtPtZP27vANo9tC1qniVwsDRgou3zCuFxgYIGPTAr7Q/4Ljabbtofwiv/KH2&#10;tLnUoBIOuwrbMQfXlRj0yfU0AfTfjr9r65179gXUvjt4ESGw1T+zknitrxBOttcLdJBNGw43BW3g&#10;HjIwe9eTf8Ez/wBtT4lftTeNfGumeOrjTJrXSdPgubYWFkICHeQqckE5GBXkfwsuJJv+CK/jdHbc&#10;sM9yiD+6v9oQtj82J/GsP/giD/yU34m/9ge1/wDRzUAQfFD/AIKofF34cftMeLfDNzPpUngzQfF9&#10;3pskMOmK10bCC9eMqrFwDJ5SYBOOay/if/wV6+OP/CQQaloXhHSvCHhi4Pmafa6pp8tw91ECDuaZ&#10;mQPkf88woGfxrwDxlbxXf/BR7XIJ40mhk+LE6PHIoZXU6wwIIPUEdq/Tb/gsFotpffsfyXMsSmbT&#10;9dsprdtoyjNvjODjgbXPTHagD0n9kj9tPRf2hv2edU+IuvxW/hi48NmaPxDGrsYLfyohK0yE/N5b&#10;IdwByQQy5OMn4E+Kn/BY/wCKHifxrLa/DLw/pei6D5vlWUd9aNeX91yQrPhgoLcfIqkg8bmrzr9n&#10;HVtRs/8AgnL+1LHZTSJtu9DGIxk7JbtI5u3Qxgg+2a9Q/wCCJvhnRNU+LXxA1i9ghm1vTNKt009p&#10;AC0SSysJnXPQ/JGuR2YjvQBx3iX/AIK1ftI6LPbWGo6doWg38MQ82O40SSOWbJJEjJI/BI4+UAcd&#10;K/Tfw1+09Y+Ef2NfDXxn+It0qGbw/a6jerZRBWuLiVF2xQpnG53YKBnAzkkAEj81/wDgtX/ydN4W&#10;/wCxMtf/AEuvq6b9uG+vYf8Agmx+zHaRvIthNDZPOqg7WdbBvLyfXDPgfX0oA3rD/go1+1L+0Rqm&#10;q3PwY+F1qvh6wkw3k6fJfyR8EhJZ2ZYy5GDtVAfrXX/sqf8ABVbxRr3xcsvhp8bfDlnomo3l7/Zc&#10;erWsElnJaXe4IsV1BITjL/KWBXaSMrjJHzb+xf8ADX9qvxr8Jbq7+CXjSDRPCUWqTQzWY1KKBhde&#10;XGzsylGOSrR8k9AK1fGX/BNP9qHxJ4vu/HPiXUPD9zr0kyXdxq95rMasZE2hXY7AvG1fyoA+g/8A&#10;gon+3x8V/wBmn4+23hLwXc6TFo8mi29+VvrATP5ryTK3zZHGEXj615T48/4K9fF3UfBuh3Xg3wja&#10;afa2tlbQ6x4k1CweeO4v/KTz/LCkRxIZS+1SWYgqfl6VxH/BZT/k7ex/7Fiz/wDR1xX6M6B4fsNU&#10;/wCCZGnaZLbRraXPwnjLoiKMO2khzIARjfvO/OPvc9aAPPP+CdP/AAUF1T9qrUdZ8G+NdOsLDxhp&#10;tp/aEF1pqtHDe24dUfKMW2yKzpnBwwbIA2mvuevwz/4I+3EkP7YcCI21ZtBvkcf3l/dtj81B/Cv3&#10;M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uQ+Lfwp8OfG74d634K8V2f23Q9Wh8mZVO2SNgQySRtg7XRgrKcHBUcEcV0O&#10;oaoLGaGL7PNcSSKzARbeApUHO5h/eFQf243/AEDbv84v/i6dmxXR+LfxW/4JV/Hf4NeMv7V+Gcje&#10;LtOt5jJYapo9+ljqNsOxdGdCr8kZiZs9eM4qp4j/AGff25Pjt4dt/CHirS/FGtaHFPHOIfEGo2yR&#10;rIoYLI0ksgZiAzdyefpX7X/243/QNu/zi/8Ai6P7cb/oG3f5xf8AxdPlfYXMu58jf8E/P2MfEf7P&#10;fwZ8ceE/iUNI1FPFk2Z9PsJnnRbdoDFJFKxRQSQSPlyMHrXyB42/4JvftA/su/FUeM/gNqL+ILS3&#10;ldrG5s7mGG/t4W48q4hmISYYIU7dwbGSq9B+vH9uN/0Dbv8AOL/4uj+3G/6Bt3+cX/xdHK+wcy7n&#10;5Xa9rn/BRD4zaP8A8ItJoNz4ZtbhfKutQtY7PTJHQjBLTF9yjqT5WD29q6X4nfsY/tJ/D74b/BK8&#10;+FmqWx8YeCNFutP1H+xdVEMkrS3TT7V84Ik0eGAZXPJX7p4r9LP7cb/oG3f5xf8AxdH9uN/0Dbv8&#10;4v8A4ujlfYOZdz8lfiUv7fn7QPgm5+HXiPwZKNIv9sV9ItpY2f2lUdWG+YuFA3Kp+TbnHccV9Ofs&#10;T/8ABOe1+CXwj8caR8Rp7bW9b8dWQ0/U7WxY+TZ2m1gIkkIBaTLli4AAKpt+7ub7O/txv+gbd/nF&#10;/wDF0f243/QNu/zi/wDi6OV9g5l3Px/1P/gn7+0z+yF8UpPFfwSvT4ltYw6Qahps0CXDW5IPlXNr&#10;MQr5wOF3jKgjBxjqvFQ/4KEftDaSfCd/os3hXSLoeVeXEH2XSxIh4PmS7/MK4zlY+oOCDX6rf243&#10;/QNu/wA4v/i6P7cb/oG3f5xf/F0cr7BzLufml+3R+yP8UNa/Zn/Z68C+GvDkvi7WvCNjJZ6o2jHf&#10;FG4ggTcpfaSpZGwSAeOgr1/9kH9k+9179gbUPhD8VNCvPD8+qXd4ZIJgvn2xMqvDOnUblZVYdjtw&#10;eM19nf243/QNu/zi/wDi6P7cb/oG3f5xf/F0cr7BzLufj1o/7GP7XP7FXxAv9W+EpXxFYXC+U99o&#10;0kEkV5ECdiz2c53bhkngNtJO1+56fxt4N/b5/aw08+FfEmm/8Il4YuP3V6jSW+mW0qnGfO2M00ic&#10;/dUMp/u1+r39uN/0Dbv84v8A4uj+3G/6Bt3+cX/xdHK+wcy7nyN+2Z/wT/8A+Gm/hT4Ot9N1Oz0n&#10;4g+FNPSytr2cObW8jEahoJGA3Ku9dyvtJXLfL8xx8i/Cvwv+3r+ytoM3grwx4WuNQ0BHc2kLraaj&#10;BbljlmhfflAxO7a3GSTtBLV+uf8Abjf9A27/ADi/+Lo/txv+gbd/nF/8XRyvsHMu58Qfsefs1/Gz&#10;WbT4z6x+0JdN/aHxE0WPRdk15FcXMMOy4Rh5cWYokCz5VFYYJOVBzXxl4U/Y5/ax/Y/+MjeIPh94&#10;Yk1i6tRLbQatphgurW+t24IeJ23KGwDtYKwIBB4Br9rP7cb/AKBt3+cX/wAXR/bjf9A27/OL/wCL&#10;o5X2DmXc+HdI/Zn+Kv7Zn7KfiLQ/2hjJ4b+IR8SSan4cu2ht8WMAtYEjXy4GwImb7QrKx387jkhS&#10;fmH4b/An9t39ivUtT0zwDo51jQbufzJI9PkttQsLmTGPNWOQiSNiFAJ2oSAAc4FfsB/bjf8AQNu/&#10;zi/+Lo/txv8AoG3f5xf/ABdHK+wcy7n5eaF8H/21f2nPit4J1b4oRr4c8H6DrNnqklhd3MFnakQz&#10;pI2LeAtJJJhTtMgwCfvKK7j/AIKBf8Ey9b+Nfjq8+JnwuuLMeIr5EOqaFeSiAXUqKFWaCQ/KrlVU&#10;Mr7QSN27JIP6F/243/QNu/zi/wDi6P7cb/oG3f5xf/F0cr7BzLuflZ4b8df8FFfBuhw+F08L3uov&#10;bxrbw6jf2djdToAMKTPv2yED+J93uTXr37Ln7M3x48LeBfj54n+Llx/a3jDxx4ceys7OTUFvL3zE&#10;huQEbZmJFJlUKqOQORha+9f7cb/oG3f5xf8AxdH9uN/0Dbv84v8A4ujlfYOZdz8nP+CZn7J/xd+D&#10;/wC1BaeIfGfgPVPD2irpN5Ab27VNgkYLtXhjycGv1C+NXwp0r44/CnxR4D1pmi0/XLJ7VpkUM0D8&#10;NHKoPBZHVHAPdRXQ/wBuN/0Dbv8AOL/4uj+3G/6Bt3+cX/xdHK+wcy7n4c2f7Ef7Wf7NPxIu7rwJ&#10;ouri9iV7eLXvC14jQ3cBIOCCwbaSAdkig5UHHANUvjR+w9+1b4s8UWmteLvD+ueO9dv7GOee8F4t&#10;41plnxbM5baCg52xkoN/B61+6f8Abjf9A27/ADi/+Lo/txv+gbd/nF/8XRyvsHMu58ueNf2OIf2i&#10;f2HPhp8N/Epk8NeK9C8OaSbW6kj3tYX8NlHE8cig/Mp+dGAPoRyor4i+G/wJ/bd/Yr1LU9M8A6Od&#10;Y0G7n8ySPT5LbULC5kxjzVjkIkjYhQCdqEgAHOBX7Af243/QNu/zi/8Ai6P7cb/oG3f5xf8AxdHK&#10;+wcy7n5eaF8H/wBtX9pz4reCdW+KEa+HPB+g6zZ6pJYXdzBZ2pEM6SNi3gLSSSYU7TIMAn7yiv1Y&#10;rK/txv8AoG3f5xf/ABdH9uN/0Dbv84v/AIujlfYOZdz41/4KwfBfxv8AG74M+EdJ8C+HLzxLqNpr&#10;4up7eyClo4vs0y7zkjjcyj8aof8ABOn4IeO/hP8Asc/Efwt4u8M3uheINQ1bUp7XT7oL5k0cmn20&#10;aMMEjBdGX6qa+2f7cb/oG3f5xf8AxdH9uN/0Dbv84v8A4ujlfYOZdz8i/wDgnD+yP8YfhL+1f4c8&#10;SeL/AADqug6Fb2l9HLfXSp5aM9u6qDhj1JA/Gvdv+Cu37P8A8RPjp/wqj/hAvCd/4o/sv+1vtv2I&#10;KfI837H5e7JH3vLfH+6a+/v7cb/oG3f5xf8AxdH9uN/0Dbv84v8A4ujlfYOZdz4D+G/7D/iD4qf8&#10;E2dK+FPivT28JeOtP1C71TTV1IYFvci4mMfmbcnZJHIykjJAfOCVxXxz8Of2W/20fgNr2o6Z4G0H&#10;xN4de+dYbmTStQg+yT4OFcv5hj4zw5wQCenNft/F4i85SyafdsAzL1i6gkH+P1Bp/wDbjf8AQNu/&#10;zi/+Lo5X2DmXc/CfxF+wV+0lb/F9rzW/CWs+L7xdRhnvPECT/aUum3KzyebIwd8cjcRztr7t/wCC&#10;t3wH8f8Axy8NfDe38B+Fr7xPNp13fSXaWQUmFXSEKTkjqVb8q+6/7cb/AKBt3+cX/wAXR/bjf9A2&#10;7/OL/wCLo5X2DmXc+O/2L/2X76+/YQ1D4S/FXw/d6K+rXV6lzZXG0TRK0ivFKuMjcrKrqfVRXx9Z&#10;/sOftW/sYfEufxF8IXXxNaMrQ/b9IlhIuYMgiO4tJ2BJOM4UOFI4fOK/YX+3G/6Bt3+cX/xdH9uN&#10;/wBA27/OL/4ujlfYOZdz8yfBvgH9tT9o741fDjVvihYf8I54H8MeItP1q4sZ5ILK2f7PcJIxEMZa&#10;SWQqrbd4Kgnquc1U/bC/4JdeOk+K9/8AE74GXEU8l3ff2q2irdrZ3ljeF/MaS2kYqhXflwCylScD&#10;Ixj9Qf7cb/oG3f5xf/F0f243/QNu/wA4v/i6OV9g5l3Py0i+I3/BRq+0c+HE8L3KXTKYP7WbT9Pj&#10;n4GCfNLCIH/ax7g966XTv2Ff2gf+GQ9f0O81q1b4q6l40g8WpcNrchulEdt5RDXQGBPu5BDFcAfP&#10;2r9Jv7cb/oG3f5xf/F0f243/AEDbv84v/i6OV9g5l3PyvtfHX/BRrw7ojeGH8OXl7cBfITVpbPT7&#10;i4jHQETqxjYj++249ye9dj/wTt/4Jq+Lvg78SbD4ofFD7LpmpaZFKNL8P2863Esc0iGMzTSITHgI&#10;7gIpblgSRtwf0f8A7cb/AKBt3+cX/wAXR/bjf9A27/OL/wCLo5X2DmXc1a8z/aW+EcXx2+A/jfwK&#10;6xmfWNNkjtGlA2pdLiS3c+yypGfwrt/7cb/oG3f5xf8AxdH9uN/0Dbv84v8A4ujlfYOZdz8BvBv/&#10;AATm+PfiDxdoumal8OdY0bTry9ht7rUZxGEtYmcB5W+foqkt+FfuP8TvgnpPxA+AeufCy1f+x9Iv&#10;NEOjWjwrkWqrGEhIHcLtTjuBiuy/txv+gbd/nF/8XR/bjf8AQNu/zi/+Lo5X2DmXc/Fj4V/s0ftg&#10;fsb/ABR1PUPAXguS+u5bdrGW8tFgvbG9gLBgRuYEfMinkKwxyMEg5/7TH7In7WnxY+IFp4o8a+F7&#10;rxhr19psLySaQsPk2C7n22ny7V3IOTt3D5/vMcmv23/txv8AoG3f5xf/ABdH9uN/0Dbv84v/AIuj&#10;lfYOZdz4B/bK/Z/+Inj/AP4J5fA3wP4e8J3+q+LNE/sL+0dJgC+dbeTpM8Mu7Jx8sjKpweprtP8A&#10;gk/8F/G/wR+DPi7SfHXhy88Najd6+bqC3vQoaSL7NCu8YJ43Kw/Cvsr+3G/6Bt3+cX/xdH9uN/0D&#10;bv8AOL/4ujlfYOZdz8a/2qP2OfjT40/bK8YeKtD+Her6l4eu9fjuYNQhVPLkiHl5YZbOOD27V+1N&#10;ZX9uN/0Dbv8AOL/4uj+3G/6Bt3+cX/xdHK+wcy7nC/tLfA3T/wBo74J+J/AGoz/YxqkANtebd32a&#10;4jYSQyY7gOq5GeVLDvX45+F/2Pv2wv2bvHOoHwNoOu6feuDbvqfhu+ie1vItx2kndgr/ABASKGXq&#10;Qpr9w4fEX2iFJY9Pu2jdQynMQyCMj+On/wBuN/0Dbv8AOL/4ujlfYOZdz8I/jB+wf+1JrHji51Dx&#10;J4Z1rx1rd3DDPdavHeC8+ZkB8oys3JjHyYXKjbhSQBX6h/tPfsX237Vn7Ong/wAOXN0vh7xl4fso&#10;JNMvriPesMvkIk0EoHOx9igleQUU4ONp+mf7cb/oG3f5xf8AxdH9uN/0Dbv84v8A4ujlfYOZdz8h&#10;fhf8Lf26f2OPtnhzwZoEmr+HJJ2lW3t2tdRsXcjBkjDMJIs45GEyRkivTfhX8F/2xPj1+0F4A8cf&#10;GEronhPwxrEGqrpl5dQ28ICHJEVrBuJkxkBpQD8xG7GRX6W/243/AEDbv84v/i6P7cb/AKBt3+cX&#10;/wAXRyvsHMu5q1+f/wDwVu+A/j/45eGvhvb+A/C194nm067vpLtLIKTCrpCFJyR1Kt+Vfdf9uN/0&#10;Dbv84v8A4uj+3G/6Bt3+cX/xdHK+wcy7n5C/B3Qf27P2ePhDF4V8GeB5bPQbieeWENaWc95ayMfn&#10;O1nLAHGQWUjng9h2H7Df/BNv4gz/ABks/ix8bbZtOFjfNq0Gl3s6XF7qF8X3rPPtLBFDnf8AMdzM&#10;oyAOT+pX9uN/0Dbv84v/AIuj+3G/6Bt3+cX/AMXRyvsHMu58J/8ABQz/AIJu6j+0d4mHxE+Ht5ZW&#10;njE2yW+o6ZfN5UWoiNdsciyAHbKFAT5vlYKvK7fm8Q8D+Jv+Chvwo8PW/hC28KXmq21nGtraz6hb&#10;WV68CAbVAuBIQ4HGC5boO1fq3/bjf9A27/OL/wCLo/txv+gbd/nF/wDF0cr7BzLufmt8Jv2N/wBp&#10;Xx14d+M3iD4r6pat4t8Z+FW0PTodW1NZJYpPPjlUEQK0UMWEbCoeC33Rya5Lw1qf/BQ/4I6afDMO&#10;iXniiygUxW11eLZ6oyKOAVn37yMYwJCcdMDpX6rf243/AEDbv84v/i6P7cb/AKBt3+cX/wAXRyvs&#10;HMu5+U/7NP8AwTa+LnxE+PVv8VPjqItFhTVhrl3ZvNDJeanciTzApWAlIYy4G7kHA2hRncPUf+Co&#10;X7CPjn4/eLtE+Inw6s4tb1O105dK1DRTOkEzokkjxzRtIwVj+9ZWUkHCrgHmv0H/ALcb/oG3f5xf&#10;/F0f243/AEDbv84v/i6OV9g5l3PzM/ZRm/bZ0HX/AIZeA9d8OX2k/DXQ761hvri5trOKVdOjIzC0&#10;rNuZFQYAUbyABk9KxP2qf+CXPxE8N/Fm7+JXwFuY7lZdQOqw6RDdrZ32mXG/zCbd3KoyB8lRuVl4&#10;UButfqXN4i+zwvLJp92saKWY5iOABk/x0/8Atxv+gbd/nF/8XRyvsHMu5+WbfEL/AIKNa7ov/COJ&#10;4Yuba6dfIbVhY6fbznsT5zMI1J/vAD1BHWvsP/gnz8BPH37P3wb13TfiVfQah4q13xFca7PLFePd&#10;yASwW8eJpWHzSboWJILDDD5ic4+if7cb/oG3f5xf/F0f243/AEDbv84v/i6OV9g5l3NWvxS/aY/4&#10;Js/FDwH8ZtY8RfBmzbxNoC6l9ttP7Ev401DRZmbzFhdCyuChIKMmflCk4Nfsx/bjf9A27/OL/wCL&#10;r8xv2oP+Cdvxp+K37SnjD4k+BvEejaDZ61LFJD5+p3FrdxhYI4mVvKjYYJQnhuho5X2DmXc+Tf2s&#10;fBv7SWm/Dzw3rvx58RX5tLm+NvpOg6tqqS3LERsXuPs8ZKqFGELNh8yKMYNfdP8AwSZ+Hen/ABA/&#10;Yf8AHnhnxJZNPoXiLxHqFtLGTtMsD2VnEzKexDK2D2K57V892P8AwSH+NPizxRb3Hjjxvor2bbUu&#10;NQgvLjUbxUHZUlSMN3wDIBX6nfBP4d6D8BfhfoPgXwxpN8mkaTD5aSTNCZZnZi0kshDgFndmY4GO&#10;cDAAFHK+wcy7n5b6n/wT9/aZ/ZC+KUniv4JXp8S2sYdINQ02aBLhrckHyrm1mIV84HC7xlQRg4x1&#10;Xiof8FCP2htJPhO/0WbwrpF0PKvLiD7LpYkQ8HzJd/mFcZysfUHBBr9Vv7cb/oG3f5xf/F0f243/&#10;AEDbv84v/i6OV9g5l3PzS/bo/ZH+KGtfsz/s9eBfDXhyXxdrXhGxks9UbRjvijcQQJuUvtJUsjYJ&#10;APHQV5l8HdB/bs/Z4+EMXhXwZ4Hls9BuJ55YQ1pZz3lrIx+c7WcsAcZBZSOeD2H69f243/QNu/zi&#10;/wDi6P7cb/oG3f5xf/F0cr7BzLuflr+w3/wTb+IM/wAZLP4sfG22bThY3zatBpd7Olxe6hfF96zz&#10;7SwRQ53/ADHczKMgDk1v+Co37K/xZ+M37Slpr/gnwNqniLR00C1tWvLNU2CVZZyycsOQGX86/VP+&#10;3G/6Bt3+cX/xdMk8ReW0atp92DI21eYuTgn+/wCgNHK+wcy7nwx+0p+xN4u+P/7EPwX0DSoVsfiD&#10;4J0DTl/se+kWITP9ihiuLcuTtWQNGuCTtypBIzkfOX7OHg39ur4P+G/+FaeDfC7eG9EvLt3W/wBZ&#10;trVo9Od8CSVZSW+Xjdja/T5VJPP67/243/QNu/zi/wDi6P7cb/oG3f5xf/F0cr7BzLufix+zr+xX&#10;8dvBv7XXgnxH4j8DavJpmn+KYru+1yQL5ciLPl5z82cHlumean/bW/ZX/aM+NH7TPjrxDH4H8QeI&#10;tG/tCS20e6BQxLYoxEKxAsNqY56DJYk8kmv2g/txv+gbd/nF/wDF0f243/QNu/zi/wDi6OV9g5l3&#10;PxU8D+Bf27/hr4WsPDfhbSPGOhaFYqVtrCzjtkjjBYs2B6lmJJPJJJNfX3g39lj4i/tbfsY3nhP4&#10;8XmqaT8R7XXZ77R9U1aNHmtgsaLHuVCN0TBpVIznnPVRX3b/AG43/QNu/wA4v/i6P7cb/oG3f5xf&#10;/F0cr7BzLufj/wDDf4E/tu/sV6lqemeAdHOsaDdz+ZJHp8ltqFhcyYx5qxyESRsQoBO1CQADnArv&#10;dC+D/wC2r+058VvBOrfFCNfDng/QdZs9UksLu5gs7UiGdJGxbwFpJJMKdpkGAT95RX6h/wBuN/0D&#10;bv8AOL/4uj+3G/6Bt3+cX/xdHK+wcy7n5F/8FHv2R/jD8Wv2r/EfiTwh4B1XXtCuLSxjivrVU8t2&#10;S3RWAyw6EEfhX6KfGnwTrviH9i3xP4U07TJ7vxFdeDG0+HTowPMe4NqEEY5xndxXsH9uN/0Dbv8A&#10;OL/4uj+3G/6Bt3+cX/xdHK+wcy7n5ef8Epv2Xvir8E/2hvEOueOfBGpeGtJuPC1xZRXd4ECPM13a&#10;OqDDHkrG5/4Ca/Visr+3G/6Bt3+cX/xdH9uN/wBA27/OL/4ujlfYOZdz4c/4Ki/sT+Lf2krTwz4v&#10;8AW8Op+I9DglsrrSZJkhe6tmberRO5C7kbf8pI3B+DkYPyj8Ff2Q/wBsfW/BF74Dm1fxB8Ovh1DB&#10;PJJaXWoACTILmCGCN/MbzGJyuVjO5snJwf2R/txv+gbd/nF/8XR/bjf9A27/ADi/+Lo5X2DmXc/I&#10;v/gnD+yP8YfhL+1f4c8SeL/AOq6DoVvaX0ct9dKnloz27qoOGPUkD8a5v9uv9jf41fEr9rH4heJf&#10;DHw71fWdC1C6ge1vrdU8uVVtoUJGWB4ZWH4V+zH9uN/0Dbv84v8A4uj+3G/6Bt3+cX/xdHK+wcy7&#10;nhX7eX7NN9+1R+z/AHvhPR7q3tfEFlexatphuiRFJPGrp5bMPu7klkUN2JGeM1+b3wH+Gn7cH7K0&#10;OveHfAvga9tLbVZQ86SxWd5AkwG0TRyFygOMDOSpAGQcCv2W/txv+gbd/nF/8XR/bjf9A27/ADi/&#10;+Lo5X2DmXc/JH9sz/gnr8aPiFN4U+J2mabL4q8V6t4c0qLxdpguIftlvqkNlDBNIuGCSIxjGfLJw&#10;wYgbSDU/jDwn+3b8d/gfrPg/xPo7af4a06zhWeze1tob7WtjoI4V2ZZiCA5I2LhTkk4U/rIPEW6Z&#10;ohp935iqGIzF0JIH8fsaf/bjf9A27/OL/wCLo5X2DmXc/OD/AIJNfs2/Er4J+PPiBdePvBuoeG7L&#10;UNLggt3vlXbMwlJZRgnsa8A/aG/4Jo/Gb4PfGW6134Q6Re634bN8b7Rb7RLtY7zTcsWWJ1LK4ZOg&#10;dcggA5BJUfs9/bjf9A27/OL/AOLo/txv+gbd/nF/8XRyvsHMu5+JPxa/ZV/bL+MfhHStc8e2XiLx&#10;U0d00Fpod1fLLNbqEy1wYVby4weFyfnbHIwAT95f8E+f2cdX0X9jTxH8Nfip4ZutIGtalfxXWm3e&#10;Fka2mhiQOpBODw2D1BXPavsT+3G/6Bt3+cX/AMXR/bjf9A27/OL/AOLo5X2DmXc/H/U/+Cfv7TP7&#10;IXxSk8V/BK9PiW1jDpBqGmzQJcNbkg+Vc2sxCvnA4XeMqCMHGOq8VD/goR+0NpJ8J3+izeFdIuh5&#10;V5cQfZdLEiHg+ZLv8wrjOVj6g4INfqt/bjf9A27/ADi/+Lo/txv+gbd/nF/8XRyvsHMu5+cn7cP7&#10;J/xM1j9kT4EfD3w34fk8XeIPCqR22pDRjviUpaiMupfaSpYYBIB9hXuv/BL34T+Lvg3+zTPoHjXQ&#10;brw7rLa9dXIs7wAP5TRwhW4J4JVvyr6m/txv+gbd/nF/8XR/bjf9A27/ADi/+Lo5X2DmXc/Gv9lf&#10;9jn40+C/2yvB/irXPh3q+m+HrTX5LmfUJlTy44j5mGOGzjkdu9fVP/BW74D+P/jl4a+G9v4D8LX3&#10;iebTru+ku0sgpMKukIUnJHUq35V91/243/QNu/zi/wDi6P7cb/oG3f5xf/F0cr7BzLufnp8OP2ef&#10;iPpP/BKzxl8OLzwjqFv44u7idoNEYL58gN5C4I5x91Sevasz/gkv+zh8TPgf4+8fXvjvwdqPhm1v&#10;9Mt4baW9CgSuspJUYJ5ANfo9/bjf9A27/OL/AOLo/txv+gbd/nF/8XRyvsHMu5+M/iL9jf41XX7d&#10;up+Movh3q8nhiT4ky6umpqqeUbQ6oZRN97O3y/m6dK/QP/gpd8MPFXxe/Zb1Hw74N0S58Qa3Jqdn&#10;MllaAFyiOSzckDAFfSv9uN/0Dbv84v8A4uj+3G/6Bt3+cX/xdHK+wcy7n50f8E6/2PvFen/A/wCN&#10;3gH4reF9R8L2Xi5La1iNwFEhXypgZY8EjcjMjDPGQOtfKFj+w7+1D8AfiImsfDG0vNV+/FYeKvB+&#10;owtBdwMcHPzghTgZWQYyO+Aa/cb+3G/6Bt3+cX/xdfjfon/BKn9ozwzJeQeHvHPh/TLfzcOLPW72&#10;23nAILKkGM7SO59M0cr7BzLufNX7XXhL4reEPiZYQ/GbxA+u+OLzSYbyaKbURey6fE8koS2kKkoj&#10;DaZNkZKgSgg5Y1+vfhv9mjS/2lv+Cdnw18AeIHk0u4k8M6ZeWF8Iw72V0tuDFLtJGRtcqy5BKuwy&#10;Ccj5E+D/APwR78VyeObfU/i14isrvQ4phPcWfh+d7i4v8HJR5ZhH5YbuwDHGcYJyP1fs9Ri0+0gt&#10;bbSLi3toEWKKGPyVVEUYCgB+AAAKOV9g5l3PyC8Dfsz/ALaP7EvifU0+G1gNc0a9dTM2lS295Y3m&#10;3hWa3mKyI2D94Kp5wGIFdZrXwn/bl/a41rSdP8e26+FfCFvdQ3E9rdTwWFmxjcNl4oS80p+XIDBl&#10;BAIxX6r/ANuN/wBA27/OL/4uj+3G/wCgbd/nF/8AF0cr7BzLuflZ/wAFRv2V/iz8Zv2lLTX/AAT4&#10;G1TxFo6aBa2rXlmqbBKss5ZOWHIDL+dfePhfwRrtn+wvpPg+fTJo/E0Pw4h0l9NIHmrdjTBEYeuN&#10;2/5evWvYv7cb/oG3f5xf/F0f243/AEDbv84v/i6OV9g5l3Pyc/4Jmfsn/F34P/tQWniHxn4D1Tw9&#10;oq6TeQG9u1TYJGC7V4Y8nBr9eKyv7cb/AKBt3+cX/wAXR/bjf9A27/OL/wCLo5X2DmXc1aKyv7cb&#10;/oG3f5xf/F0f243/AEDbv84v/i6OV9g5l3NWisr+3G/6Bt3+cX/xdH9uN/0Dbv8AOL/4ujlfYOZd&#10;zVorK/txv+gbd/nF/wDF0f243/QNu/zi/wDi6OV9g5l3NWisr+3G/wCgbd/nF/8AF0f243/QNu/z&#10;i/8Ai6OV9g5l3NWiseLxF5ylk0+7YBmXrF1BIP8AH6g0/wDtxv8AoG3f5xf/ABdHK+wcy7mrRWV/&#10;bjf9A27/ADi/+Lo/txv+gbd/nF/8XRyvsHMu5q0Vlf243/QNu/zi/wDi6P7cb/oG3f5xf/F0cr7B&#10;zLuatFZX9uN/0Dbv84v/AIuj+3G/6Bt3+cX/AMXRyvsHMu5q0Vlf243/AEDbv84v/i6P7cb/AKBt&#10;3+cX/wAXRyvsHMu5q0Vlf243/QNu/wA4v/i6P7cb/oG3f5xf/F0cr7BzLuatFY83iL7PC8smn3ax&#10;opZjmI4AGT/HT/7cb/oG3f5xf/F0cr7BzLuatFZX9uN/0Dbv84v/AIuj+3G/6Bt3+cX/AMXRyvsH&#10;Mu5q0Vlf243/AEDbv84v/i6P7cb/AKBt3+cX/wAXRyvsHMu5q0Vlf243/QNu/wA4v/i6P7cb/oG3&#10;f5xf/F0cr7BzLuatFZX9uN/0Dbv84v8A4uj+3G/6Bt3+cX/xdHK+wcy7mrRWV/bjf9A27/OL/wCL&#10;o/txv+gbd/nF/wDF0cr7BzLuatFZX9uN/wBA27/OL/4uj+3G/wCgbd/nF/8AF0cr7BzLuatFZX9u&#10;N/0Dbv8AOL/4uj+3G/6Bt3+cX/xdHK+wcy7mrRWV/bjf9A27/OL/AOLo/txv+gbd/nF/8XRyvsHM&#10;u5q0Vlf243/QNu/zi/8Ai6ZJ4i8to1bT7sGRtq8xcnBP9/0Bo5X2DmXc2KKyv7cb/oG3f5xf/F0f&#10;243/AEDbv84v/i6OV9g5l3NWisr+3G/6Bt3+cX/xdH9uN/0Dbv8AOL/4ujlfYOZdzVorK/txv+gb&#10;d/nF/wDF0f243/QNu/zi/wDi6OV9g5l3NWisr+3G/wCgbd/nF/8AF0f243/QNu/zi/8Ai6OV9g5l&#10;3NWisr+3G/6Bt3+cX/xdH9uN/wBA27/OL/4ujlfYOZdzVorK/txv+gbd/nF/8XR/bjf9A27/ADi/&#10;+Lo5X2DmXc1aKyv7cb/oG3f5xf8AxdH9uN/0Dbv84v8A4ujlfYOZdzVorK/txv8AoG3f5xf/ABdH&#10;9uN/0Dbv84v/AIujlfYOZdzVorK/txv+gbd/nF/8XR/bjf8AQNu/zi/+Lo5X2DmXc1aKxx4i3TNE&#10;NPu/MVQxGYuhJA/j9jT/AO3G/wCgbd/nF/8AF0cr7BzLuatFZX9uN/0Dbv8AOL/4uj+3G/6Bt3+c&#10;X/xdHK+wcy7mrRWV/bjf9A27/OL/AOLo/txv+gbd/nF/8XRyvsHMu5q0Vlf243/QNu/zi/8Ai6P7&#10;cb/oG3f5xf8AxdHK+wcy7mrRWV/bjf8AQNu/zi/+Lo/txv8AoG3f5xf/ABdHK+wcy7mrRWV/bjf9&#10;A27/ADi/+Lo/txv+gbd/nF/8XRyvsHMu5q0Vlf243/QNu/zi/wDi6P7cb/oG3f5xf/F0cr7BzLua&#10;tFZX9uN/0Dbv84v/AIuj+3G/6Bt3+cX/AMXRyvsHMu5q0Vlf243/AEDbv84v/i6P7cb/AKBt3+cX&#10;/wAXRyvsHMu5q0Vlf243/QNu/wA4v/i6ZF4i85SyafdsAzL1i6gkH+P1Bo5X2DmXc2KKyv7cb/oG&#10;3f5xf/F0f243/QNu/wA4v/i6OV9g5l3NWisr+3G/6Bt3+cX/AMXR/bjf9A27/OL/AOLo5X2DmXc1&#10;aKyv7cb/AKBt3+cX/wAXR/bjf9A27/OL/wCLo5X2DmXc1aKyv7cb/oG3f5xf/F0f243/AEDbv84v&#10;/i6OV9g5l3NWisr+3G/6Bt3+cX/xdH9uN/0Dbv8AOL/4ujlfYOZdzVorK/txv+gbd/nF/wDF0f24&#10;3/QNu/zi/wDi6OV9g5l3NWisr+3G/wCgbd/nF/8AF0f243/QNu/zi/8Ai6OV9g5l3NWisr+3G/6B&#10;t3+cX/xdH9uN/wBA27/OL/4ujlfYOZdzVorK/txv+gbd/nF/8XTJvEX2eF5ZNPu1jRSzHMRwAMn+&#10;OjlfYOZdzYoooqSgooooAKKKKACiiigAooooAKKKKACiiigAooooAKKKKACiiigAooooAKKKKACi&#10;iigAooooAKKKKACiiigAooooAKKKKACiiigAooooAKKKKACiiigAooooAKKKKACiiigAooooAKKK&#10;KACiiigAooooAKKKKACiiigAooooAKKKKACiiigAooooAKKKKACiiigAooooAKKKKACiiigDH1X/&#10;AJC9l/1wm/8AQoqKNV/5C9l/1wm/9Ciorpp/Cc1T4gooorQzCiiigAooooAKKKKACiiigAooooAK&#10;KKKACiiigAooooAKKKKACiiigAooooAKKKKACiiigAooooAKKKKACiiigAooooAp6X/x6v8A9d5v&#10;/RrVcqnpf/Hq/wD13m/9GtVyktge4UUUUwCiiigAooooAKKKKACiiigAooooAKKKKACiiigAoooo&#10;AKKKKAKej/8AIIsf+uCf+girlU9H/wCQRY/9cE/9BFXKS2B7hRRRTAKKKKACiiigAooooAKo65q0&#10;WgaJqGp3AJgsreS5kC9dqKWOPwFXqranp8Gr6bd2F0nmW11E8Eqf3kZSrD8iaAPyH+BXhH4qf8FB&#10;Ifij8Rdc+LPiDwvJojf8SfTdLuXW1jmKPIsYRXUJGgWMZA3NuyTkHP05/wAEuf2mPEPxa+B/iqLx&#10;9rT6jceD7lQdb1CTMhs3iZwZpCfmKGOTLtzt25zjNeD/AA9+Df7Uf7E9x8RvBXgPwFb+PfDXibKW&#10;GtxzIRC21kSfZ5ilH2PhlcAbkBBKj5uB8SeAPF/7Jf7OFr8EUCTfF/4zanCbvS7GYO1jpysIooGc&#10;EgvNIzqSvy7fNGTtycFdam710PoH9krxJr37XH7V/jn45axq2oab8MvC0hsNB097p4bSVwpWNpEJ&#10;CkrGTM4PR5k5wuK/QvR9f0zxDA0+lalaanCrbWks51lUH0JUnmvyL/au+G8/w98afs5/sn2OqzWn&#10;hS8j06fWJ7Nin9oX17qDwSzuD97YY2ZA2dofHYVZ8beBbH9gn/gof8L9G+G9/qsHh7xFDpv9oWNx&#10;ceb5kNzeS2ssR6bxiMSLu6PjBGBVKTRLjzH63ax/yCL7/rg//oJq5VPWP+QRff8AXB//AEE1crXq&#10;Z9AooooEFFFFABRRRQAUUUUAFFFFABVO+/4+tP8A+u5/9FPVyqd9/wAfWn/9dz/6KekwLlFFFMAo&#10;oooAKKKKACiiigAooooAKKKKACiiigAooooAKKKKAKcX/IXuf+uEX/oUlXKpxf8AIXuf+uEX/oUl&#10;XKBsKKKKBBRRRQAUUUUAFFFFABRRRQB+b37evxW8ffET9rD4f/s9+D/FV94O0fVFtW1O902VoppG&#10;md9xZlKlkjiTcEDAMzHPQY5XwBrXjv8AYt/b58LfCST4ga1448EeJ0t1a31qZpSn2jeiOoZiEdZk&#10;5ZcblyCPT1H9uf8AZf8AifefH7wR8efhBpkHiHXtCWCO80aSREdzC7skgDMvmIyuY2UMGwBjOSR5&#10;V/whPxT8T/tBXP7Unx68LQ/Dvwj4DsVvIdLE6tNdPArC3t4hvLbmnkB3PgEsFA54xd7mytY9P/4K&#10;K/FrxN4++JHgH9nD4balPZeJPEF3Dd6xeWUrI9rDk+WrMpBChRJO4yDtjTs3P2f4Fh8NfD/Q9E8D&#10;WOuwXFzpdpHaRw3l8sl7NsXBeQE7mdsFicckmvy3+GL+MdC/Z3+PP7YerOYPHHiXOneH5+d1lDPe&#10;RW0s8RPTaXEcZ6qLc9mrz9v2TPDM3/BOWb9oObUtWf4gNf8A2sXBucxlTqosirAjO7rJvzu3d8U+&#10;Z7hy6WP25qnY/wDH1qH/AF3H/opK8H/YF+KGsfF79k7wL4h8QXM17rXlT2Vzdznc85gnkiWQt1Zi&#10;iISTyWz9a94sf+PrUP8AruP/AEUlab2ZltdFyiiimIKKKKACiiigAooooAKKKKACiiigAooooAKK&#10;KKAKel/8er/9d5v/AEa1XKp6X/x6v/13m/8ARrVcpLYHuFFFFMAooooAKKKKACiiigAooooAp6x/&#10;yCL7/rg//oJq5VPWP+QRff8AXB//AEE1co6j6BRRRQIKKKKACiiigAooooAKKKKACiiigAooooAK&#10;KKKACqd9/wAfWn/9dz/6KerlU77/AI+tP/67n/0U9JgXKKKKYBRRRQAUUUUAFFFFABRRRQAUUUUA&#10;FFFFABRRRQAUUUUAU4v+Qvc/9cIv/QpKuVTi/wCQvc/9cIv/AEKSrlA2FFFFAgooooAKKKKACiii&#10;gAooooAKKKKACiiigAooooAKp6X/AMer/wDXeb/0a1XKp6X/AMer/wDXeb/0a1LqHQuUUUUwCiii&#10;gAooooAKKKKACiiigAooooAKKKKACiiigAqnrH/IIvv+uD/+gmrlU9Y/5BF9/wBcH/8AQTQ9hrc6&#10;SiiiuI7AooooAKKKKACiiigAooooAKKKKACiiigAooooAKKKKACiiigAooooAKKKKACiiigAoooo&#10;AKKKKACiiigAooooAKKKKACiiigAooooAKKKKACiiigAooooAKKKKACiiigAooooAKKKKACiiigA&#10;ooooAKKKKACiiigAooooAKKKKACiiigAooooAKKKKACiiigAooooAKKKKACiiigDH1X/AJC9l/1w&#10;m/8AQoqKNV/5C9l/1wm/9Ciorpp/Cc1T4gr83P8AgoZ8a/2pfgJ481PxN4R1n+wvhGzWlpZXX2XS&#10;rj/SXhy67ZEefl1k5YY444xX6R18Qf8ABYH/AJNLt/8AsY7P/wBFz1UtiY7nnf8AwTz+Nf7Uvx78&#10;eaZ4m8Xaz/bvwjVru0vbr7LpVv8A6SkOUXbGiT8O0fKjHPPGa+7NJ+OPw417xUfDGmfEDwtqPiUS&#10;SwnRrTWraW88yIMZU8lXL7kCOWGMgK2cYNfK/wDwR+/5NLuP+xjvP/RcFfnr8OvhNb/HP/goVrvg&#10;W81jUdBstY8SeIIri+0pwlwsSpdyOikgjDqhjOQRtc5B6VCbSXmXyptn7eeHPi54F8Y67c6JoHjT&#10;w9rms2ufP07TdVguLiLHXfGjllx7iug1nW9O8OabPqOrX9rpen2675ru8mWGKNfVnYgAfU1+F37R&#10;3wXt/wBiT9sTwppngXXNSuI7U6frFldag6G4jLTMrRu0aorAmNs4UAq2CDzn2L/gqh8QPEnxW/ai&#10;8L/BmwvGtdItPsUEVszlYZb67YYmkx1Cq8ajI+X58feNPn01Dk1Vj6A/4KaftGW//DNeh6z8Jfif&#10;H9sXxZbWtzqHgvxAPMEbWd4xjeS2kztLIp2k4JUHtXtn/BOvxVrfjb9jj4fa14i1jUNf1m6/tDz9&#10;R1S6e5uJduo3KLvkclmwqqoyeAoHQV+eX7dn/BPnwb+yb8C/DfivRPEWu61r91rMGk3v29oRasHt&#10;riVnjjSMMnzQjAZ24J69a9MtPjdrnwN/4I++A73w3dyabrOu6jeaHDfwErLbLJf38kjow+63lwuo&#10;YcgtkYIBqbtSbYWXKkj9GfEnx0+G3g3Vv7K1/wCIXhXQ9U3bfsWpa1bW827OMbHcNnkdq1/EHxE8&#10;K+E/DcfiHXPE2j6NoEhQJquoX8UFqxb7gErsFOe3PNfhN8KPFv7L1n8HdQsfiT4W8ea58Tr8XDHX&#10;dNeP7PZSFmEJiU3aCTjYzGWMksWA4ANfQn/BKLUF+L2g/FP4IeL1k1nwNqGlLfJYzOcWrmQRyGI/&#10;wMxeNwR0aMMOc5and2Bwtqfqp4L+I3hP4k2M974R8UaN4ps7eTyZrjRdQhvI45MA7GaNmAbBBwec&#10;EVj6P8ePhn4i8TJ4c0r4ieE9T8QySPCmk2et20120iAl0ESuXLKFYkYyNpz0r8SfF2qfE3/gnX8X&#10;PiT8P9A1xEj1nTzZfbE5860k+aC6RQf3c6ozqCfuFnxkYJ++/wDglj+yLZfCv4c2vxU1sQ3nizxV&#10;ZrJYbGDrYae+GUKRx5kmFZj2G1eDvy1Jt2E4pK9z71ooorQzCiiigAooooAKKKKACiiigAooooAK&#10;KKKACiiigAooooAKKKKACiiigAooooAp6X/x6v8A9d5v/RrVcqnpf/Hq/wD13m/9GtVyktge4UUU&#10;UwCiiigAooooAKKKKACiiigChr1zJZ6HqNxC2yaK2kkRsA4YKSDg+9fi/wDBj9sX9tD9oTxRdeHf&#10;AHi7+39ZtbNtQmtv7N0W22wK6Rs+6aFFOGlQYBz83TANfs54o/5FrVv+vSb/ANANfz+/sY/8Ly/4&#10;Whqn/CgP+Rx/saX7X/x4/wDHj58G/wD4/P3f+s8jp83pxurKe6NYbM+sfgP/AMFDvjv4I/aQ0f4Y&#10;fGeGHVWvNXg0W/hn0+C3vLGWZ1RJENuqo6gyI33W3L905IJ/UnxR448OeB7T7V4j8QaXoFtjPnap&#10;ex2yYHfc7AV+H3hXxdr/AOzF+2VaeL/2kvBmpa74p82PUpHuLuLfEzHal7GIw0c/l7CEVWCgoQMF&#10;Rt+8P28NE/Z017xt4G8XfGjxpcCwttKf+zvC+krIZ9RjlcMJmaPLrFwQPuZI+/wRRGTswlFXR9b+&#10;Evjb8O/H199i8MePvDHiO8/599J1m2upP++Y3Jrsbi4itYJJppEhhjUu8kjBVVQMkknoAK/nw/ae&#10;8TfAe68R+H9S/Z+0rxR4Ve1LPepqUjeWsgKNDJbyNPJKrgh85IHCFe9fX3/BQTx18R/HX7EXwF1+&#10;Ca/n0DWNMhuPFtzbghZbo29uYGm29EZ/tDYPy7tnfbT59xcmx+ill+0P8KtS1b+yrT4meD7rU92z&#10;7FDr1o827OMbBJuzkjt3rvJ7qC1tnuJpo4bdF3tLIwVFXrkk8AV+IXwl1L9i3xl8N9H8M+NdE8Xe&#10;CPG5tYob3xalxLPAbnaA8qqsjqE3ZO0wDAIGTya73/gp38XtS8P2nwu+C+ieI5LnwRY+F9Pvbu+0&#10;8gJq2QYopCA2HjCQiRV3bSZM5O1SDn0uPk1sfqVo/wAevhn4i15dE0r4i+E9T1lm2jTrPXLWW4J9&#10;PLVy2efSu7r+f/49eKf2X9Y+GmmWXwj8J+ONA8bWc8fnaprrxvDfRBSJPMAupAj52sPLRRwR34/W&#10;X/gnH8UNa+K/7JfhLU/EN1Lf6rYvcaXJeTsWknSGQrGzE8ltmxSTySpJ5NOMruxMo2Vz6P0f/kEW&#10;P/XBP/QRVyqej/8AIIsf+uCf+girlUtiHuFFFFMAooooAKKKKACiiigAooooAK+L/gn+yr471X9s&#10;bxh8c/i1DYK6K0HhfTbe6Fz9ljOY0J4wpSEY46vM7cEV9oUUmrjTsfHf7dX7F/iP4/eJPB3xD+He&#10;tWei/EPwqUFv/aGVinSOYTREOFba8cm9hlSp34OOtef/AAz/AGK/jN8UP2nPDvxi/aB1zQ5JfDYg&#10;bT9M0U7md4GaSBeFCoiyuZScsxORgA5H6CUUuVXuPmdrFPWP+QRff9cH/wDQTVyqesf8gi+/64P/&#10;AOgmrlV1F0Cvmb9tr/ho3+yfCn/DPP8Ax/efcf2x/wAg3/V7U8r/AI/eOu/7nPr2r6ZrF8aeMdH+&#10;HvhPVvEuv3senaLpVs93d3UpwEjUZP1J6ADkkgDk0nqgW5+R/wAaP2gP27/2etDs9Y+IPiOHw9YX&#10;k/2a3ZoPD87yyY3ELHEjuQB1OMDIyeRX1L/wS5+Pfxf/AGg/D/j/AFz4l6xNruk2txZWuj3jadbW&#10;qeaFma6RTDGm8gG2zuzjIx1NfDHiTWPHH/BUL9rS3sbATad4djZktkkG6LRtLVhvmcA4MrcE8/M7&#10;KucAY/Tj9ob4far8Ff2IPFPhX4KWNzp+oaPpKQafHp+TdeV5yfapFI+ZpjEZ33D5ixyOcVlG979D&#10;WVrW6nrXiL48/DPwjrDaTrvxE8J6LqqtsNjqOt21vOGzjGx3DZz7V1+lavY69p8N9pt7b6jZTDdF&#10;c2sqyxuPVWUkEfSvwM/Ze8Wfs16To+rWHx18GeJNc1u6u2NrrGl3ciw2sOxeGjSaNt+8OSxD53KM&#10;DBJ+xvH3xE8K/st/8E9NTuvgJ41utc0bxX4oawsNWfMd7pRngLzRMQFZZVS2YBiqsBKpA4DGlPqS&#10;4W0P0C8UfHH4ceB9UGmeI/iB4X0DUScCz1TWra2mJ4/gdwe47d60Nc+KHg3wz4Zt/EmseLdD0nw7&#10;cOqQ6vfalDDaSs2dqrMzBCTtbAB5wfSvys/Yr/4Jm+Gf2jvgrbfEfxz4q1y2k1ue4+wW2jSQoUWK&#10;Z4WkmeWOQuzSRv8AKNvAByc8Xv2qv2V9Q/ZL/Ye8S+FrjX4vEOmX3j601DTblUaOVYGtGTbKh+VX&#10;DI33SQRg8E7Qcztewcqva5+mknxy+G8fhSLxQ/xA8LJ4allNvHrLa1bCzeQHBQTb9hYHtnNdvX5G&#10;/sQ/8E9fBv7UPwD03xZ4z8XeLIljvbq1s9M0q6hjt7VVcbiolikwWPJxt59a/XKqi29WTJJaIKp3&#10;3/H1p/8A13P/AKKerlU77/j60/8A67n/ANFPTZJcooopgFFFFABRRRQAV4r+2d8RPEPwn/Zj8eeL&#10;fCuof2V4g0y1iktLzyY5vLYzxoTskVlPysRyD1r2qvnL/gol/wAmX/FD/rxh/wDSqGk9hx3R+fHw&#10;d/aQ/br+P2harrHgDX38Rafpcohu5I9P0OFkcruChJYlZjj+6DXuH7C//BRjxx8RfjBF8J/i3ZW7&#10;azdvNb2mpx2n2S4iuolZnguIgAoyEYAhVIYYIOfl+R/2Nf2+rj9kHwT4o0O08Ex+J7nWbtLuO7m1&#10;M2yW7LHsAMYiYuO/3lr1v9gf4B+P/ij+0zffH/xroVzonh+zvb7xBNNcWzW4v7ycSNtt0blkVpS+&#10;4fKNgXOTxhFvSzN5Ja3R+sPjD4h+Ffh5Zpd+KvE2j+GbSQ4SfWL+K0jY+gaRgDR4P+IfhX4h2b3f&#10;hXxNo/ia0jOHn0e/iu41PoWjYgV+Ln7Pfw41H/gpb+1R4n1H4heI9QstOjtJdTnWydTLFB5qxw2l&#10;uXVljVfMHJU8Icgs26k+P/w71P8A4Jo/tWeGr/wB4h1G80uWzh1OH7Y6iWa3MrxzWlxsCrIp8vOd&#10;qj51x8y5q+d720I5FtfU/bHxF4o0bwfpcmpa9q1jomnRnD3mo3KW8Kk9AXcgD86wPCPxo+H3xAvD&#10;a+FvHfhnxJdDOYNI1e3un46/LG5PevyO/wCCnmua7N+15pFz44tdVv8A4WrFp9xpFpBIYUuLExxN&#10;eLCx+VZmk81Sx+Yfu88Ba9L/AGebP9jf4nfGL4fXvw5bxD8LvHOl6rb3dppmtySTQanIjgmAs8sq&#10;h3xhcSIckfKx+Wnza2FyaXLf7RX7f3jnwv8Atq6d4Z8G/E/Sv+FW/wBo6VDdNaxafc2qxuYhdhro&#10;xsy4zJuO8bMHpivv7Vf2lfhzb/D3xf4x0XxVpXjTTPCti2oanF4X1G2v5oowrsBhJNqswjfbuZQd&#10;p54Nfj/+1V8EvBfgv/goJp3gLRtF+x+E77VdHS40/wC1Tyb1uTCZx5jOXG4u3RhjPGOK/X34H/sw&#10;/DP9nD+2v+FdeGv+Ee/tnyft3+n3N153k+Z5f+vlfbjzZPu4zu5zgYI3uxytZH5g/tIf8FbvHnjD&#10;xRYn4O3V54E8PW0DLMNSsrK6uLyQtneyvHKIwoAACsc5JJ6Y/XPwHqVzrXgfw7qF5J513d6dbzzS&#10;bQu52iVmOAABkk8DivyZ/wCC03/JdPAv/Yuf+3U1fq78MP8AkmvhL/sEWn/olKI3u7ilaysbUX/I&#10;Xuf+uEX/AKFJVyqcX/IXuf8ArhF/6FJVytCGFFFFAgooooAKKKKACiiigAooooAK+Rv2+PgD8T/2&#10;nIfBfgbwrJZ6b4F+3peeIb+a72SthgqKseMuEUyPg8MxT+7X1zRSaurDTs7nlvxF/Z58NeOv2edS&#10;+EEMf9k+HZtJTS7TyUDfZfKCmBwD94o6I3uR15zXwE37Cn7VifCWT4Ex+KvCR+FjX/2j7U0rBzH5&#10;/nbSPK8wDzAJNn97jdiv1PopOKY1Jo4H4C/CDTvgH8H/AAv4B0qdrq00W18k3LrtM8rM0k0u3nbu&#10;kd2xk43YyetdlY/8fWof9dx/6KSrlU7H/j61D/ruP/RSUxdy5RRRTEFFFFAHwV+1t+118Um/aY0H&#10;9n74IyaZpXii7SM3mtalEspikkiMwQK6uqokIEjMUcncAAMfNU/Zp/ay+MHhX9rC6/Z8+Ol1pev6&#10;xLGxstd023WEGX7OLlBlEjV4ni3AHy1YOAD3A84/a303Xv2Wf+ChWhftDXPhvUte8D3ccb3Vxp8W&#10;8QsLE2M0ZOcK4j2yLvKhs4B4bHJ/Djx+/wAc/wBt3X/2oZdD1Lwz8I/B9jJfTajqUO1pEisTbxxA&#10;glXmkkO7YhbA4yTgtjd3NrKx9Pft1/tQeOvCPxE+Hnwb+Deox2XxI8TXcctxeG2huRaWzMyIrLKj&#10;qAxDuzEZVIc9GzX2L4fsb3TNB06z1LUZNY1C3to4rnUJYkja5kVQGlKIAqliCcKABngV+Rnw38ee&#10;J/D/AIF+L/7aWv2Edx4s1i7/ALF8HR3i+bFaGWQQyTKD1WGMCFPXy5FPDVV8QzftH/Dj9mzwz+0o&#10;/wAedfvZ9Wu43k8NXE8klrFDI7rG+xpDC2di5jEShQ/ByKfN1Fy9D9Tfjx8bPDv7PPwv1nxx4nkc&#10;afp6AR28OPOupmOI4YwerMfwAyTwCa/MjQf23f2v/wBq7xRqKfBvRINI0+0bc0Gm2NpLHApztSa6&#10;vQULkemzOMhQM10P/BR74v3vxp/Yl+B3i8xi1i1++W7vreDPkrdJbSIyjPYP523POK+nv+CVumaZ&#10;Y/sW+ELiwiiS7vbvUJtQaMDc8wu5Y1Le/lJCPoBRdylYLKMbnlP7MP7Vn7R2l/tKeF/g78dPDMEL&#10;6/DdNBqk1mlvNmC2lmLxvAfImUmLaQo4LA5HQ+K/sv8Axx+Iuvf8FMj4Y1X4geKNR8MDxD4hhOjX&#10;mtXMtl5cVvemNPJZym1CiFRjA2jGMCv1svNHsNQvLC7urK3ubqwlaaznmiV3tpGRo2eNiMoxR3Uk&#10;YJV2HQmvwi+HXwmt/jn/AMFCtd8C3msajoNlrHiTxBFcX2lOEuFiVLuR0UkEYdUMZyCNrnIPSlK6&#10;sONnc/bzw58XPAvjHXbnRNA8aeHtc1m1z5+nabqsFxcRY6740csuPcVv61rmm+G9Mn1LV9QtdK06&#10;3XdNd3sywxRj1Z2IAH1Nfhf+0d8F7f8AYk/bE8KaZ4F1zUriO1On6xZXWoOhuIy0zK0btGqKwJjb&#10;OFAKtgg859e/4KneO/EvxX/ao8NfB2yvmttHtPsNvBaO5WCS+uyMTyAdcLIig4+UB8feNVz6ai5N&#10;dD9NV/ac+DrWL3o+LHgc2aSLC9wPEdn5auwJVS3mYDEKxA6kKfSu28L+KtE8baHba14d1iw1/Rrr&#10;d5Go6XdJc28u1ijbJEJVsMrKcHgqR1Ffjv8At2f8E+fBv7JvwL8N+K9E8Ra7rWv3WswaTe/b2hFq&#10;we2uJWeONIwyfNCMBnbgnr1r75/4Jif8mN/DX/uJf+nO6pqTvZkuKtdH0xpf/Hq//Xeb/wBGtVyq&#10;el/8er/9d5v/AEa1XKpbEPcKKKKYHnH7RX/Cwf8AhS/ij/hVX/JQPIT+yf8Aj3/1nmpu/wCPj919&#10;zf8Af4/HFfnL4y8Zf8FFfh74V1TxJ4i1GHSdD0yBrm7vJ/8AhGtsUa9TgAknsAASSQACTX6w1+PH&#10;/BSL9rDU/wBoj4mWvwW+HJm1PQbG/W1nWxO46xqW/aEXH3o424HYtlugU1nPvc0h2sdP+wB+2V+0&#10;J8fv2mvD3h3xH4qm8Q+EIre7utZhj0exhWOJbaQRO0kUCso89oAMMMkgcjNfpx4z+KXgv4cCE+Lf&#10;F+g+FxMMxnWtThtN4zjK+Yy559K8h/Yl/ZP039lP4S2+lukNz4w1QJda7qMYz5k2PlhQ/wDPOMEq&#10;PUlmwN2B+Puk+KdD0f8Aac8Uah+1R4Y8SeLJ988eo6daXLQXKXe9djf6yMmFUDBVV1GChB2jBV3F&#10;ajspPQ/erwl4+8M+PrJrzwx4j0nxHaLjNxpN9FdRjPI+aNiKi8ZfEnwj8O7eO48V+KdF8MQSfcl1&#10;nUYbRW5xwZGAPJr4L/ZV1D9nTwD/AMLU+LXwM1fUVm0fwheXOoeCdYDmWJYQJ1ljZyXKExbGw8gy&#10;6/MvAPyz+x/+zjqH/BRP4ueOvFPxJ8X6oLbTRDPqE9o6m7nkuGl8qKIyBlijUQycbSFAVQADkPme&#10;lhcq6n7MaB8TPB/ivQbvW9E8V6HrGi2aNLc6jp+owz28CBSxZ5EYqoABJJPQE1m+G/jl8N/GUOoy&#10;6B8QPC2uRadF9ovZNN1q2uFtY843ylHOxc92wK+MNE/4J4W37KuofEnxl4U8VXOreErrwFrOnzaf&#10;q2PtsUzQhkYPGqxyLhHzlUKnGN2Tj4s/4J5fst6R+1X4o8ZeHvEPiTXdD0Oxsre6uLXRJkjN43mk&#10;IH3qykKckZU4J4xRzO9rByq17n7c2HirRPG3guTWvDusWGv6NdQTeRqOl3SXNvLtLI2yRCVbDKyn&#10;B4KkdRXQV5t8Ifgxon7PfwTsfAHh261C90bSILryJ9UkSS4bzZZZ23siIpw0rAYUcAdTzXpNWQFF&#10;FFMQUUUUAFFFFABXk37WWtaj4b/Zl+KGqaTf3Wl6nZ+Hrye2vbKZoZoJFiYq6OpDKwPIIORXrNeN&#10;ftmf8mn/ABb/AOxZvv8A0S1J7DW5+eX7Dfwp+M/7WPhLUfF0v7THjvw5Fo+sLZPpz317ercBY45S&#10;S32yPAO/bjaen4V75/wVO/ae+Jn7OP8AwrH/AIV14l/4R7+2f7U+3f6BbXXneT9k8v8A18T7cebJ&#10;93Gd3OcDGZ/wRb/5IH43/wCxmb/0lgrgP+C33/NF/wDuNf8AthWW0Lmu87Hu/wDwTO/a+1z9pbwH&#10;4g0nxxqkep+ONBuRJJci3itzc2cufLfZGqplGV0O0DjYTycn5i/bk/4KQfEzwj+0Nrnhb4VeLY9F&#10;8O6Aq6dcNHp9pdC5vEJM77ponI2s3lYBxmInvXi0mqeJf2B/iN8OPiL4Tt1m0/xp8P7K+iimZhFJ&#10;LcWEYnVz3KXISfb6FBkZrzr4lfBe68H/ALNPgD4j615smv8AjvWdQuBLcMWc2kSxhGOTnLyNM5Pc&#10;FDUuTtYpRV7n6bePvEXxA+NH/BP/AOHXiCL4u6V8NvGOqNaXd74q1jWjoEM3yzBovNt1ADN8pCBQ&#10;DsPpXq37IN/dfDX9mpL/AOIvxc8P+OhZ3txJdeMovEp1GxWMyAIjXk+3G0kLg8AkCvjj9pP/AJRG&#10;fCH/AK+dO/8AQLmj4U/8oavHf/Xzcf8ApdBV31+RNtPmfpBpvxy+G+seHdQ8QWHxA8LX2g6e4jvN&#10;UttatpLW2YjIWSUOVQkc4JFbvhPxt4d8faUNT8Ma9pfiPTSxQXmk3kd1DuGCRvjYjPI4z3r8b/8A&#10;gn7+xH4b/a2+HvjC68UeKfEOlW2k36w2djpM0Swec8OfOdZEcMcYGBtJA+9W5/wSB1rVfDP7UXi3&#10;wrHeM2l3WiXBurcZ8uSW3uIhHJj+8oeQD2kampPS6JcVrqfsdVO+/wCPrT/+u5/9FPVyqd9/x9af&#10;/wBdz/6KerZmXKKKKYCMMqQDg+o7V+WvwT/bV+Mvg/8AbmX4TfFbxh/bfh46xcaBtn02ytSZGLCz&#10;nDQwo3zt5XGcYl6ZAr9S6/IT/grt8Nrz4b/Hzwb8VdDVrNtZgQPdRL9zULNlKOT2JjMOM9fKb04i&#10;d0rlws3Zn3L/AMFB/wBonU/2bf2db7XPDl8mn+LNSvYNN0mdoo5fLkYl5H8t1ZWxFHJ1BALL9Dl/&#10;8E4/iJ8UPi/8B5fG/wAT/EL67c6tqMq6UGsLe1EdrFiMsBDGm4tKJRznhBjqa+Cf+CiX7Qj/ALVX&#10;ij4MeFvCWLo3WkWl+1lC3TUtQ2AW7ZP3kCoOenmNX0T/AMFGPFmpfsr/ALIPw6+Ffg69l05NQjXR&#10;7q+tiUkktbeBfOAI5Bld1LEdQXH8VTzat9CuXRLqz7Zvv2gPhfpmtnRrz4keEbTWA2w6fPrtqlxu&#10;548sybs8HjHau7ilSeNJI3WSNwGV1OQwPQg9xX5KfCX/AIJV+H/iJ+yjYePrjxXq0PjfVtHfV7G2&#10;h8kaegKF4YpFKb2JAXcwcYLHg455/wDYS/a/8V/DX9nH426O17Jf/wDCLaGureHRc5k+xSySC3Kj&#10;Jx5YklhfZ0yH/vGnzPqLl7M/V7xl8YvAPw7uktvFfjjw34YuJACkOs6tb2jsD0IEjgmt/QfEWk+K&#10;tMi1HRdTs9Y0+X/V3dhcJPE+PR0JB/Ovxs/YX/Yk039tmx8beO/iJ4t14NFqH2USWE0Zurm6ZBLJ&#10;LLJKkmRh04AySTyMc2/2V9S8Q/sb/wDBQmf4Swa3Nf8Ahq/1b+xbuF8hLlJY91rOUBwsoLRZPYFx&#10;0NHO+qDkW1z9Y7H44fDnVPFzeFLPx/4Xu/FK3Elo2hwazbPeiaPd5kRgD7967WyuMjac9K2PDXj3&#10;wz4zudStvD/iLSdduNMkEN9Dpt9FcPaSHOElCMSjHB4bB4Nfh5a/DYfGD/gpR4w8GtreoeHYtY8b&#10;6/by6jpb7LiOPzbpnVT/ALSgoc8YY5B6V9j/ALRP7JM37Hn7HPxEtvgzqninUZNcu7OTXZbqeKW4&#10;jsYxIspj8mKMqh3jf1+TdnAzQpN62BxXc+2tS/aE+Fmj6w2k6h8S/B9jqqttaxudetY5w3oUMgbP&#10;B7dq2fFXxQ8G+BdHtNX8SeLdC8PaVeOI7a+1XUobaCdiCwVJHYKxwCcA9Aa/D39mzxR+yfH4BbRP&#10;jH4P8USeLJpZM+JNNupDBFGW+TbHHMuCFx96OTJyfQV7x+294T8IeB/+Ce/wb0XwF4o/4TLwjD4m&#10;uZdP1hlCvLHKb2ba4AGHQyFGyFOUOVU/KDn0uPk1sfpvefHf4aad4c0/xDd/EPwpa6BqBcWWqza3&#10;bJa3JRijiOUvtfawKnaTggg812Om6nZ61YQX2n3cF9ZXCCSG5tpFkjkU9GVlJBHuK/IL4Hf8E6PD&#10;Xxu/YstPijceLdetvFjabqU9hZmSJtPg+zXNyqxFChfa7RliVcYMjHB7+j/8EWfibrF/Z/EDwHeX&#10;c1zo9gtvqmnwyMWW2Z2dJlXJ4DERtgDGQx6k5FJ3VxOKs2j9P6KKK0MynF/yF7n/AK4Rf+hSVcqn&#10;F/yF7n/rhF/6FJVygbCvxo/aS/4KIfHv4ZftJePPD+ieNo4/D2i69PbWumy6RYunkRyYETOYfMIw&#10;MZ3bvfPNfsvX4X+LPhZZ/Gz/AIKUeOPA18/lQ63r+s2yTZP7qX7PcNFJx/dkVGx321nO+li6dtbn&#10;65t+0t4WX9mQ/Gvzl/4R7+xP7WEZcBvM24Ftn/np537n/e4r8w/2a/8Agod8fPiX+0h4B8O6544W&#10;fw/rOvW9tdafHo9iimF5ADGHEAcDBxndu968M0r4h/ErVvh3b/spxWrrLN4yCeS0h8xJ9/lG0YdB&#10;EJ8yn0YE13Hg34d6d8I/+Cl3hPwZpW42Gh+K9PsY3b70mxYgzn3ZssfdjUOTdi1FK5+2fiz4h+Ff&#10;AMAn8T+JtH8OQsNwk1a/itVIHU5kYcVR8H/GLwD8RLhrfwr438OeJp1zui0fVre7YYGTkRuTwCK+&#10;MP27vDH7NcXx20jxh8cvFV7eXlvoMGn2ngnSVk82VUnuJfPmeI71VvO2qC0f3CdzZwv5w/tDeL/g&#10;/Z/EjRNe/Z5tPE/hK3s1Esq6lIQYblWDRy28hmkk6HB3kYKDGc1cpWIULn70eMvjZ8O/hzqkem+L&#10;PHvhjwxqMkQnSz1nWLe0maMkgOEkdSVJVhnGOD6Vr6t488NaD4UHijU/EWk6d4ZMUc41m7vYorMx&#10;yFRG/nMwTa25dpzg7hjrXyv+1h+zTF+2j+y94Y1+BIYPiDZ6NBrGl3bhUErSQJJLbOeAFk7HorBT&#10;03A/lT4b+JvxQ+PnhL4e/s62+rRSaRHrOzTobqXy8ySkKiTSE8xxZkKKBkeYQA2ECjlYFG5++vgn&#10;4neDviZBdTeEPFmh+K4bRlS4k0TUobxYWYEqHMTNtJAOM9cGp/iB4dvfGHgPxJoOmazceHNR1TTb&#10;mxttYtN3nWEssTIlwm1lO5GYOMMpyowR1rkv2dPgH4e/Zt+FOkeCfDyb47VfNvL5lAkvbpgPMnf3&#10;JGAMnaoVegr0ytPUz66H4zftW+H/AIz/ALIvxM8BaHL+0X478ZRa6RcOz6ne2axhZlQoV+1Sbgc+&#10;o+lfszX5Uf8ABX7/AJLx8Gf+vZ//AEqSv1XqI7tGktkwoooqzMKKKKACqel/8er/APXeb/0a1XKp&#10;6X/x6v8A9d5v/RrUuodC5RRRTAKKKKACiiigAooooAKKKKACiiigD5D/AG/f26G/ZK0jR9I8P6Xb&#10;6x411uOSe3W+J+zWcCnb5siqQzlmyFUED5WJPADfMGh/Ez/goj4u0K18aaVpzy+HryFby3tRYaOn&#10;mQsoKlYX/wBIIIII7nNe5f8ABSz9iHxP+0vDoHi7wI1vdeJtEtpLObSLmYQ/bbctvXynYhFdWL8M&#10;QGD/AHhtAPxbpn7SX7YH7Hem6fp/iG11y28M2Cra29t4q0j7TY7V4WNLrbuIAGAqS4AwMYxWMm76&#10;7G0Urabn3J8Mv2nPi14u/Yn+MPjTxhpsXg74j+D21GygVNNaB4nhs4J45JIJ9437pjwRtIA49fjr&#10;4J/tQftx/tGLrjfDvxKfEQ0UQm/26foduYfN8zy+Jok3Z8qT7ucbecZGfqnS/wBr23/a7/YH+NWq&#10;z6Quh+ItH0G8tdTs4XLwEtbuySxE87WAb5W5BUjJGCfKv+CIP/NaP+4L/wC39G7SuGybsV/hV/wU&#10;8+KXwj+Kq+Cf2ivDiW1t5wiur5LD7Le2O44WUovyTRe6AEjJBbAU/p/e3kGoeHZ7q2lSe2mtWkil&#10;jYMrqyZDAjqCDmvy2/4LbadpsfiL4SX8UcI1ia11KC5kXHmNAj2zQhv9kNJPj3Zq+4v2QLq8vP2M&#10;/hpJfs7T/wDCLwIDIOfLWLbH+GwLj2xVJu7Qmlo0fSFFFFcx0BRRRQAUUUUAFFFFABRRRQAUUUUA&#10;FFFFABRRRQAUUUUAFFFFABRRRQAUUUUAFFFFABRRRQAUUUUAFFFFABRRRQAUUUUAFFFFABRRRQAU&#10;UUUAFFFFABRRRQAUUUUAFFFFABRRRQAUUUUAFFFFABRRRQAUUUUAFFFFABRRRQAUUUUAFFFFABRR&#10;RQAUUUUAFFFFABRRRQAUUUUAFFFFAGPqv/IXsv8ArhN/6FFRRqv/ACF7L/rhN/6FFRXTT+E5qnxB&#10;X5g/8FPPEHx1+JviXUvhX4e+Feq+IPh9azWWpW2t6P4dv7maWYQEsnnoWiKhpHBATIwBng1+n1FX&#10;JXViIuzufmD/AMEw/EHx1+GXiXTfhX4h+Feq+H/h9dTXupXOt6x4dv7aaKYwAqnnuViClo0ABTJy&#10;RnkVwv7L3wP+I3h//gpn/wAJTqngDxRpvhn/AISHxBP/AG1eaNcxWXlyW96I385kCbXLoFOcEsMd&#10;RX68UVPLsVzbn5N/8FK/gr8QvHf7YXhvWvDXgPxN4h0eLStPjk1DStHuLq3RluJiymSNCoIBBIzw&#10;CK63/gpx+yL8QvEXxY0T4xfDLR7zXrqK3gjv7XSofNvLe5t2JhuEjGWkBXYuFDEGMZ4PH6b0Ucq1&#10;Dneh+MX7R3in9rz9qf4P6bp/jD4PajbaHpWrwyCLS/DV5DqFzdeROqytCzO5jCtIC6oqBnQdSBX0&#10;78N/2SNZ+Nf/AATB8K/DLXLC68J+MbOW81Cxg1y1ktntrpdQu2jEsbLvVXikYZxnbKGAPQ/oBRRy&#10;9w5ux+P3wl8bftofsY+Hm8BaZ8J7rxPoVtNI9pFJodxqsNuXcu5ims5B8rMxbDMeWPA5r6O+Ev7R&#10;n7Uen+EfHvjn4m/C7U54YtPih8NeFtD0R/OuL9nPLxKZLhIwMFnfCgDjLEA/edFCjbqDlfofjR8I&#10;/wBgH4qftZf8LR+IPxSXWvC3iq6WRtJi1y0ezlvtQIDgukq7ktlULGNq4G4Bf9WQfdP+CYPi74v/&#10;AAtvrn4S/EX4d+M9O8LyNLNo+r32h3S21hMMtJA0xTYsT4ZlbOA+evmcfpHRQoW1QOd9GFFFFWQF&#10;FFFABRRRQAUUUUAFFFFABRRRQAUUUUAFFFFABRRRQAUUUUAFFFFABRRRQBT0v/j1f/rvN/6NarlU&#10;9L/49X/67zf+jWq5SWwPcKKKKYBRRRQAUUUUAFFFFABRRRQBneIonn8P6pHGjSSPayqqKMliUOAB&#10;3Nfhd+zLp/7Sf7Kfjy/8W+Evgh4m1HUbzTZNKki1rwlqUsIieWKUsBGIzu3QrznGCeOhH7xUVMo8&#10;xUZWPxc1r9nj9pb9vz43WHiL4heDbjwRZrBFYzX1/psmnW9jZpI7FYoZj5sjZkkIHzEluWC8j0D/&#10;AIKE/sm/EWy/aA8N+P8Awn4Jv/iP4QtbPTbcaba2zXrJ9lwht5oUBcxuqAlguD5jZxX6x0VPIiud&#10;n4yftpf8Lw/ai0P4eXcP7NviTwRo+j/b4bXT9N0+4vJ2ZxbCRpYkgRoUxGgTcg3YfBO3j6mvvE37&#10;QPwV/Z/+AyeB/hnL4z0a38KrZeKvDGoWeLiOURwiNTGcTK4Hmgjay9dy5xX3rRT5etxc3Sx+L/xs&#10;+FPxG/a+17QLPwZ+yVJ8HLy3kY32py2rWEdzv2jdIzwW6bVwW+67+h6g+1/tcf8ABNfxbr3wn+GF&#10;34CuI9f8ZeDNAg0PUbbzhA19HGS6yW7OQAyO8mFYglCoByoB/TWijkXUOd9D8rdE/a8/bo0Wxt/D&#10;k/wYuNX1CJFgOsX3hK+MkhCj52ljkWAn1O0DJNffP7Ld98T9U+DGkXnxgtlsvHc81xJdWypCoijM&#10;z+SuISVGI9nct/e5zXrNFNK3UTd+hT0f/kEWP/XBP/QRVyqej/8AIIsf+uCf+girlNbEvcK8D/bK&#10;/afv/wBk34b6d4xt/Bn/AAmVjNqC2F1GNT+xG23o7JIT5Mm5SUK9sEr1zXvleW/tQfCOP46fAHxv&#10;4KMavdalpzmyLdFu48S25+nmomfbNDvbQatfUofso/tG2H7U3wbsPHVlpn9iTSXM9nd6X9p+0m1m&#10;jf7pk2Juyhjf7o4cD3rwv9oz/gpEvwU/aEg+Evh/4e/8JxrMhs7dpl1v7Ftu7gjZBs+zyZ+V4ju3&#10;fx4xxz81/wDBHf41W3g3WPiT4F1y5NlZGy/4SKLzsqsJtxsus57lGiP0iPpXJfsE6Hc/tTft9eIP&#10;ifq1vJJYaZc3fiVlmwyxyyOUtIT15TeGXHT7P1rPmbSsacqTdz9lE3FV3ABschTkA/WnV+Un7S/7&#10;XHxl/aB/amufgf8ABPWZvDdnaX8uki5sJ/s811PCGNzPJcAbo4o9kmBGeVTPzFgo4nxz8Tv2qP8A&#10;gnj8RvDTeOvHMnjvRdWDTLBeapPqdnexxlRNEslwolidQ6HKgAFlPzDIp84uRn7I0V+cv/BQD/go&#10;VrfgTwr4E0T4VXX9n6r4w0WDxDJqxjWSe2spx+4jjUgqJHw+SclQoxy2R4b8TPAn7aX7Mvw8t/i1&#10;rvxU1S4sY2ge9046/Pfvp5lZVUT28ymAjeyoQhcAsO3NNyEoH7GUV+aPxe/bI8TfGf8A4JuSfEPR&#10;tUvfCHjOx1220fU7nQLuW0YTKysxjdGDKjpJG23PG4jnGa8u/Zv8P/tf/tTfA3PhP4tDR/Dtrqs6&#10;Nq2sa9eJqlzMFjJQ3CJLKI1BGFBQZZsg8Uc3YOTufr/RX5N/tqfthfEz/hpKH4MaR47Pwv8ADemS&#10;2Onaj4hhdlld5YonkupJgPMVFEnCqVzjLHn5fZ/2f/hD8YPDfxK8J694T/afj+OXgL7aq+ILSTUh&#10;cSRwMhGVEk04wCBnDowxwCSaObWyDl0uz79or8XPHvxq+O99+394m8H+AviLrkV2/im7stK0rUtY&#10;uG0uLlwqtAWMexRyFKEcDg9Kd8ZviF+1d+wz8XPD+reN/iPceKU1bddxwrqk15pN6sbKJoPJkVPK&#10;IDJnYi43gqaXP5D5PM/ZXWP+QRff9cH/APQTVyuZ0HxVaeO/hrp3iWw/48dZ0iPUbfJB/dzQiReR&#10;weGHSumrQjoFfnn/AMFcNJ+K/jjQfA/hHwJ4a8R+IvDd01xeaxD4f0ue7DSxmIQLM0SthRukYKcA&#10;kZ5KjH6GUUmrqwJ2dz8UP2ZfH37Tf7KPh3UtL8G/s5311NqU4nu9U1bwbq8t3NgYSMsjooRecKFH&#10;LMeSa+ovAv7Tf7YnxO8CeOJD8JI/DHijSI7G60eGbw9d2CX+blRcRE3s21x5O7hCr+hziv0NoqVG&#10;3Upyv0PyP+O/ir4k/tEeE9R8NX/7E8+l+PdQKIfGUOlzoYn3KxdZPs69cYy85Xk5B5Fem/Cn/gmv&#10;4luP2H/E3gHxVd22l+Odb1WPxDp9s0okg064iiEcccrLuBZ0MquyZAEgxu28/pHRRy9w5uiPx7+E&#10;PjD9s39i/QZvAGk/Ce78S6MlxJLbJLolxqsFuzHLmKazkACsTuwxIyScA5rvf2gNL/aR+On7E+rN&#10;8RfBGqXPi248ZWtzpmh6NpO+aGwFswLeTDvkVRIWyZfmGfTFfqPRRy9Lj5+tj5O/4JieC/EPgH9l&#10;PTdI8T6DqfhzVU1S9kax1azktZwrOCrGORQ2D2OOa+saKKpaKxDd3cKp33/H1p//AF3P/op6uVTv&#10;v+PrT/8Aruf/AEU9DEXKKKKYBRRRQAUUUUAFeB/t4eG9X8Yfsk/EbR9B0q91vV7qzhW3sNOt3uJ5&#10;iLmIkJGgLMcAngdAa98ooBaO58Df8Eifhr4u+Gvwz8e2vi/wrrfhW5udXhlgh1vTprN5UEOCyrIq&#10;lhnjIr73kjWaNkdVdGG1lYZBB6ginUUkrKw27u5+Pmrfs0/tB/sE/H7VfGPwd8MXHjXwzdCWC1+y&#10;WT36y2cjhxbXNvEwmDIVT51wCUBDDJULov7NH7QP7en7QWl+NPjF4Xn8FeGrVYYLr7ZZPYCO0jcv&#10;9mtreUmUs7O/zPkDexLcBT+wVFRyIvnZ8JftB/GD47eA/il4t0XVf2fI/jb8JJ7iKTR4YrBbh0j8&#10;mMOpEcc3Ak3/AOsi3deSuMfMPw5/Y/8AiJ+0N+1Ho/jqD4Ot8BfAdpqFrfTWMyPb+SsDIxWKJ1Rz&#10;JIV4KxIg6np837F0U+W+4ua2x+Vn/BQ79mv4q2v7VekfGPwN4Qv/ABrpqnT7wQ6XbPcyQXNqVHly&#10;RR5kKsI0O4DHzMOMV9UfD79qb4t/Eb4O/E/xFcfAjWvAXibw5pi3Gh6brMdzcnWbkpMTGkHkQSEK&#10;0cYKqST5owR3+q6KfLZ3Qua6sz8Jv2nl/aX/AGsPFmk+IPF3wO8Sade6bZfYIY9F8JanFG0fmM+W&#10;EnmEtlz0IGMcV+hP7B/x2+PHxG1688L/ABT+GMngjw9o2ixjT76XQL/T3nlR44wjPcOyMdm5sKAe&#10;M9K+0KKSjZ3uNyurWKcX/IXuf+uEX/oUlXKpxf8AIXuf+uEX/oUlXKslhVe/kuIbG4ktIFubpY2a&#10;GCSTy1kcA7VLYO0E4GcHGehqxRQI+Kf2Uf8AgpRb/tJfGeb4c6r4AbwPqf2W4lgkk1j7Y0s8JG+A&#10;p5Ee0hPMbOT/AKsjFe1/tdftOaf+yf8ACN/Gd3pX9v3Ul9DYWelfa/spuZHyzfvNj7dsaSN9052g&#10;cZzX5gftXabJ+x3/AMFG7LxvYxPDo93qVv4pjSIHLwTuVvYx7swuRgdA613X/BXz4oSfEb4qfDv4&#10;aeHZG1EWtot+YrdgVuLm8ZVgTrywjQEe0/vWXM0nfc15U2rbH6C/si/tEah+1F8I08eXfhH/AIQ6&#10;1uL6a2s7b+0ftpuI48K0u7yo9v7zzE24P+rJzzXtdfBf7Wfxyuv+Ce/7Lfw5+HvgYW6eLLqz/s+2&#10;vpI1dbdYUQ3V3sI2tI8koIDDGZGJB24PzJJ8Ov20ofgqfjs/xU1gaWLD+3G0f/hIbj7SLPb5nnm1&#10;2/Z9nl/vNmc7f4c8U+a2guW+p+x9Ffn1+zh/wUju/EH7I/xC8beNraC/8YeAo4IpfJAhTVGuCY7R&#10;iq/cZpAVfaMAKWAGdo+dfhLD+2H+3Vb69428O/FC58M6TY3TWyJHrNxpNrJKFDmCCO2U7tqsnzSf&#10;3hlic4fMuguR9T9j6K/ND/gnr+2l8R9S+N1/8Dfi7eS6vq6Pd2tnfXm03dtd2oczW0rrxIu2OQhj&#10;lgy4yQRj50+Efxm/aN8cftYa74S8BfEbVr3Vp73Vbe0tfEus3E+nW0a+bmTynZkzGoyg2MAQPlNL&#10;nQ+Rn7dUV+bHxQ8ffH79gn9lbV7nxj4xtvGvj3xP4nFtp2ttfXGoxaZbtbFm2rcRoA26F9sYXYN+&#10;cHGK8v8AgLoHxP8A2hfB9n4psf20pNG+IF60jR+C7zVpk2OGZVV4/PGAwAPyQMBuGM4p83SwuXrc&#10;/Xeivy6/4KGfET4y/CP9n34GRan411vQPHUn2yDXbzQdTe0+1yIsQDM1uUVxg5HH8R4BJrzrWPD/&#10;AO2R4o/Zf0j4sx/FS6TwjpOlfbo7PTNduINUktUyXuJ2VR5xADM3mSscLwOAKOfW1g5dL3P2KqnY&#10;/wDH1qH/AF3H/opK+Qf+CY/7U3iH9o/4T63Y+MLtdR8UeF7qK3m1DCq91byqxheQD+PMcqkgDIUH&#10;rk19fWP/AB9ah/13H/opKpO9mK1rouUUUUyQooooAK+Fv+Cj2l/Er43az4F+CPgjw3rreH9bvIbv&#10;xD4jh0yZ9Pt4xJiJJJwuzCFWlZd2crEOpxX3TRSaurDTs7nzN+01+ybF46/Y3ufhF4EhjspdJtbU&#10;6LBM+1ZJLdlYI7Ej5pAHBYn7z7j3r4N8QQftH/Ev9m3wx+zUfgLr1hPpF3GkniW4ikitZoo5GaNd&#10;7oIVxvXMglYEIcAZNfsXRScblKVj5a8WfsQ6b44/Yq8P/BHUb+ODU9FsYJLTVokzHDqUasWlC4yU&#10;ZpJVPfZI3fmvg34W6R+2N+wfqeqaD4b8AX3ifQrm4MrWltpcusadNJgDz0a2IkjJVQOShxjcuQMf&#10;svRQ4gpH51/s32/7Vfx1/aY8DfEP4saFL4V8CeHftk6aTLENPjWSayngUpasxmd8yj5pfuqWwRnB&#10;8b/Ze+B/xG8P/wDBTP8A4SnVPAHijTfDP/CQ+IJ/7avNGuYrLy5Le9Eb+cyBNrl0CnOCWGOor9eK&#10;KXKHMfk3/wAFK/gr8QvHf7YXhvWvDXgPxN4h0eLStPjk1DStHuLq3RluJiymSNCoIBBIzwCK7D/g&#10;pn+yF8RfEnxa0X4x/DDSbrXLuG3t47610tBJe29zbuTDcJH1kBXYuFDEGMcYPH6aV8q/tyfsr+P/&#10;ANoyfwNqfw78cR+Cda8NC/XzmuLi2aYXH2fAEsALLjyOeDnd7UnHRjUtj87v2x/jR+0l8WvgboJ+&#10;MHge08G+FbbW4RbvLpsun3t5ei3uAGaKaQvtCebkqipll9RX6Nf8EyYZIP2HvhosiNGxXUWAYEHB&#10;1K6IP0III9jXyjbf8EpvjT8UfEVhN8Y/jNFrOm2rcSR6je6tdCM43LGblEEZOAM8gYBwcYr9MPAP&#10;gbRvhn4L0Xwp4etfsWi6Pax2dpDuLFY0GASx5Zj1JPJJJ70op3uwk1ayNPS/+PV/+u83/o1quVT0&#10;v/j1f/rvN/6NarlaLYze4UUUUwPA/wBunVPHml/sw+MP+FbWWqX/AIsulhs4Y9FtJLm8EUsyJM0S&#10;RgsGEZf5gMryRggEfkd+zr4W/aA/Zr8e/wDCY6D+z7r2u63HA0FrJ4g8I6pMtpu4aSIRmPDlcruO&#10;cAkDGTX720VDjd3LjKysfnb8Ff2wv2tvH3xQ8P8Ah7xV8Ev+Ec8P6hM0N3qv/CJ6ra/Zl2MVfzZp&#10;TGnzBeXBHNcp4g+OXxwv9Gj0H40fsar8Vdct4TBHrEGlNKuccOWit7hAecny3Qdcbe36e0Ucr7hz&#10;Lsflz/wT1/YM8a6N4w8W+MPiV4fbwh4e1jRrzRYfDzyfv5oroASZUszJGqblAkO8nBI4yfNvDnwN&#10;/ak/4J7/ABP1zUfh14Vl8daBfDyDLY2D6jb38KuTEZbeFhNHIu49MY3NhmUkn9j6KORD531Pz1+F&#10;PxS/as+Olj8Qj8SPh/L4V8HSeDdWt7fTrfRms5Lm/aICFVjnZ7lmIMgAX5TnnJxXEf8ABIf4QePP&#10;hr8QfiDc+L/BPiLwrb3Wl28cE2t6TPZpKwlJKoZEUMQOcCv1Boo5dbi5tLFPWP8AkEX3/XB//QTV&#10;yqesf8gi+/64P/6CauVfUnoFFFFAgooooAKKKKACvGv2zP8Ak0/4t/8AYs33/olq9lrgP2gPh/qP&#10;xW+CPjnwdpM1rb6nruj3On20t6zLCkkkZVS5VWYLk84Un2oew1ufGv8AwRb/AOSB+N/+xmb/ANJY&#10;Kyf+Cw3wq8bfE7/hUn/CHeD9f8WfYf7X+1f2Hpk979n3/YtnmeUrbd2x8ZxnacdDWd8BP2I/2vP2&#10;dLGTSPBfxQ8CaLoF3fre31oga5aVsKrENNp7MCUQDAYDj8a/TCs0rxsy27S5kfNnhb9lrwN8bv2Y&#10;/gtoHxW8HSajd+H/AAxpqJZ3k1zZXFlP9ihSaNvLeN1OUAZG7oMjIr52/wCCrXwO8Qa98N/hD4d+&#10;G/gfWdb07QXurVLHw/ps94LOBYYEiVhGrFRhMAt12mv0coqnFNWJUmnc/NP9oH4TeONa/wCCXfwt&#10;8Kaf4N8QX3iizuLBrnRLbS55L2AKtxuLwKhdcblzkcZHrR8NfhN44sP+CTvjTwhc+DfEFv4suLid&#10;odBl0udb6QG8hYFYCm85UE8DoCa/Syilyj5j4G/4JE/DXxd8Nfhn49tfF/hXW/Ctzc6vDLBDrenT&#10;WbyoIcFlWRVLDPGRXin/AATU+CvxC8CftheJNa8S+A/E3h7R5dK1COPUNV0e4tbd2a4hKqJJECkk&#10;AkDPIBr9ZKKOXbyDm38z8y/gn/w0N/w8j1H+3/8AhZv/AAqv/hJfEHl/2l/aP9h/ZfLvPsu3f+48&#10;vPk+Xj5c7Nvav0ovv+PrT/8Aruf/AEU9XKp33/H1p/8A13P/AKKenayFe5coooqiQr5j/wCCjHwO&#10;vPjr+y9r9ho+nzan4j0WWPWdMtbaJpJppIsrJGiqCzM0LygKBkttFfTlFDV1Yadnc/GP/gnD+yD4&#10;8k/ae0XxF468C+IvDOieGYJNUSbXtIntI57lQI4I0MqrllZ/M4zjyq+/f+Cgf7Kl9+1R8GodO0CW&#10;GLxbod0dQ0xbhgiXGUKyW5Y/d3jBBPG5FyQMkfT9FQopKxTk27n45+GfiN+2r8M/hK3wWsfhbrEm&#10;npbSabb6t/wj1xcXFtA+4FI7pG8jABIVmDEDGDwK9/8A2Mf+CdGo+D/gJ8SNL+JBXTfEPj/Thpxs&#10;4XSZtLgUM0bMR8pl8xlcqCQPLQZzmv0NooUe4ObPxu+GPh/9rn9gDWvEmg+FPh1N4w0bU5gxktdJ&#10;n1aylZQVW4jNsweNivUPjoMrwK9O/Yp/Y9+LPjT9paT48/GbT5tBnhuptRhs7xViuby7dSinyRzF&#10;FGGyA205VAARk1+odFHIHOfkP8Hvgf8AEbS/+Co1/wCK7zwB4otPCzeNddu11yfRrlLIwyNd+XKJ&#10;ymzY25cNnB3DHWv0I/a48T/F/wAG/D7RtZ+DGhReJfEFprMT6jpM0aOtzp/kTiRcMytnzDAR5ZD5&#10;HcbgfcKKajZWE5XPx6/aAj+In7UGgr4c0v8AYuuPBHjKW6WSfxXHp0luW2t8wErW8KYbOMySOMEk&#10;dmEH7XH7P+s/s1/8E/Phl4T8RXMc+vS+L5dRvIoJPMitnltpsRI3faqrkjjcWxkYJ/Yyvln/AIKD&#10;fss+K/2sPhl4d8O+EdQ0bTr3TtYGoSya1NLFG0fkyR4UxxSEtlx1AGM81Ljo2WpapH54/DH4uftT&#10;Q/sk6J8OfAfw4udQ+H+sW99aWfiLRdGuLu8eGW6nFwjSxyMkX7x5Vy0asAMg/wAVfYf7Av7IPiv9&#10;mv4G/EDXPEcEll498TWLeRp1nJ5k9lFFFIYV3IT++Z5CSFJxhBnOQPor9jr4Ma3+z3+zj4R8AeIr&#10;qwvdZ0j7Z58+lyPJbt5t5POuxnRGOFlUHKjkHqOa9nojHqxSl0R+dn/BL3/hfH/CceOP+Fvf8LF/&#10;s/8As6D7B/wm32/yvN807vK+08bsYzt5xX6J0UVaVlYhu7uU4v8AkL3P/XCL/wBCkq5VOL/kL3P/&#10;AFwi/wDQpKuUwYV+TfgH4K/EKz/4KrXXi248B+JoPCjeKdSuBrsmj3C2JiaGcK/nlNm0kgA5wciv&#10;1kopNXGpWPI7X9k74T2Pxof4sQeEIU8fvM1wdW+13BHmNEYmfyDJ5IYqTzszklvvc1+c/iD4I/EW&#10;b/gqTF4rj8AeKJPCw8Z2t0dcXRrk2Xkjy8yefs2bBg/NnHFfrpRScUwUmj8k/wBt/wDZt+KPhz9t&#10;EfFvSPh1ffFTwrd3thqK2FpZvfI/kRxRvazxRhmVT5XBKlSGHXDCuC/bW0v45/tPap4N18fs6+Jv&#10;B2l2djNbWel6dp9xfzKPMBdphHAhiyfuqyKSATyMGv2poqeQrnPz3/a8+IXxa8O/sveAPhZ8OPh/&#10;4y1DW9W8M2MOvalpeg3cwsLcW6I9qHSMhZnIZWGcooIIBcEfLfxH/wCCZnxC+Gf7Pvgrx/4ft9Z1&#10;b4h/aFuNY8P6VC8t1YLIVNuYFiBcvEQPMIyQXyPlQmv2sopuF9xKdtj4L8QfFz41fFf/AIJ6+K2P&#10;hHx94T+NGk/2fZsLPSb2xv74i9t91za7EV2DQiTzAn3cPkBSM93/AMEyv+Fof8KH17/hbX/CXf8A&#10;CR/8JLcfZ/8AhNPtX2v7L9ltduz7T8/l7/Nxj5d2/vmvrmsD4gWfiDUfAfiS08JX1vpfiqfTbmLS&#10;L67UNDb3jRMIJHBRwVWQqT8rcA/KelO2txX0sfmP/wAFfv8AkvHwZ/69n/8ASpK/Vevy8+J3/BP3&#10;9qr47eL/AA3rnxH+I/gTxFPorqtu6NLbMkXmB2UCGwQMSR/F+dfqHSju2OVrJBRRRVkBRRRQAVT0&#10;v/j1f/rvN/6NarlU9L/49X/67zf+jWpdQ6FyiiimAUUUUAFFFFABRRRQAUUUUAFFFFAHwV+3J4Q/&#10;aS8N/HzR/ih8DILy80yLw5b6VqVpYyRTec8d1cy4ktJD+9G2cbWVSwy2Cuefn34nfGv9tH9pPwJq&#10;Hw21L4LXGmWGqKsF3dR+GLuyaZVdWwZrqQxLkqORj2Ir9d6Khx8y1LyPz6+Ef7F/ib9nj9hH4x6J&#10;qEL614+8W6Pcyy6VpCNcmMi3ZIbaMKCZZMs5JUcl9oyFDH5A/ZZ8RftQ/sir4oHg74Ga/qJ8Q/Zf&#10;tR1vwhqkvl+R52zy/LMeM+e+c56L05z+4lFHJ2Hz9z8gtA/Y1/aH/bc+M9t4w+OFvceE9Bi2RTyX&#10;iJbyrbIxP2a0tgSyZJPzOAPnLEueD+sq6PZeHfCA0rTLaOy02xsfsttbQjCRRJHtRFHYBQAPpWxV&#10;PWP+QRff9cH/APQTTUeVC5rtHSUUUVyHUFFFFABRRRQAUUUUAFFFFABRRRQAUUUUAFFFFABRRRQA&#10;UUUUAFFFFABRRRQAUUUUAFFFFABRRRQAUUUUAFFFFABRRRQAUUUUAFFFFABRRRQAUUUUAFFFFABR&#10;RRQAUUUUAFFFFABRRRQAUUUUAFFFFABRRRQAUUUUAFFFFABRRRQAUUUUAFFFFABRRRQAUUUUAFFF&#10;FABRRRQAUUUUAY+q/wDIXsv+uE3/AKFFRTNamEOqWLFJH/czDEcbOfvR9lBqH7cv/PC7/wDASX/4&#10;muiDSRzzTuWaKrfbl/54Xf8A4CS//E0fbl/54Xf/AICS/wDxNacy7mfK+xZoqt9uX/nhd/8AgJL/&#10;APE0fbl/54Xf/gJL/wDE0cy7hyvsWaKrfbl/54Xf/gJL/wDE0fbl/wCeF3/4CS//ABNHMu4cr7Fm&#10;iq325f8Anhd/+Akv/wATR9uX/nhd/wDgJL/8TRzLuHK+xZoqt9uX/nhd/wDgJL/8TR9uX/nhd/8A&#10;gJL/APE0cy7hyvsWaKrfbl/54Xf/AICS/wDxNH25f+eF3/4CS/8AxNHMu4cr7Fmiq325f+eF3/4C&#10;S/8AxNH25f8Anhd/+Akv/wATRzLuHK+xZoqt9uX/AJ4Xf/gJL/8AE0fbl/54Xf8A4CS//E0cy7hy&#10;vsWaKrfbl/54Xf8A4CS//E0fbl/54Xf/AICS/wDxNHMu4cr7Fmiq325f+eF3/wCAkv8A8TR9uX/n&#10;hd/+Akv/AMTRzLuHK+xZoqt9uX/nhd/+Akv/AMTR9uX/AJ4Xf/gJL/8AE0cy7hyvsWaKrfbl/wCe&#10;F3/4CS//ABNH25f+eF3/AOAkv/xNHMu4cr7Fmiq325f+eF3/AOAkv/xNH25f+eF3/wCAkv8A8TRz&#10;LuHK+xZoqt9uX/nhd/8AgJL/APE0fbl/54Xf/gJL/wDE0cy7hyvsWaKrfbl/54Xf/gJL/wDE0fbl&#10;/wCeF3/4CS//ABNHMu4cr7Fmiq325f8Anhd/+Akv/wATR9uX/nhd/wDgJL/8TRzLuHK+xZoqt9uX&#10;/nhd/wDgJL/8TR9uX/nhd/8AgJL/APE0cy7hyvsWaKrfbl/54Xf/AICS/wDxNH25f+eF3/4CS/8A&#10;xNHMu4cr7DNL/wCPV/8ArvN/6NarlZem3irbuPJuj++mPy2sh/5aN6LVv7cv/PC7/wDASX/4mkpK&#10;24+V9izRVb7cv/PC7/8AASX/AOJo+3L/AM8Lv/wEl/8AiafMu4uV9izRVb7cv/PC7/8AASX/AOJo&#10;+3L/AM8Lv/wEl/8AiaOZdw5X2LNFVvty/wDPC7/8BJf/AImj7cv/ADwu/wDwEl/+Jo5l3DlfYs0V&#10;W+3L/wA8Lv8A8BJf/iaPty/88Lv/AMBJf/iaOZdw5X2LNFVvty/88Lv/AMBJf/iaPty/88Lv/wAB&#10;Jf8A4mjmXcOV9izRVb7cv/PC7/8AASX/AOJo+3L/AM8Lv/wEl/8AiaOZdw5X2LNFVvty/wDPC7/8&#10;BJf/AImj7cv/ADwu/wDwEl/+Jo5l3DlfYs0VW+3L/wA8Lv8A8BJf/iaPty/88Lv/AMBJf/iaOZdw&#10;5X2LNFVvty/88Lv/AMBJf/iaPty/88Lv/wABJf8A4mjmXcOV9izRVb7cv/PC7/8AASX/AOJo+3L/&#10;AM8Lv/wEl/8AiaOZdw5X2GaP/wAgix/64J/6CKuVl6TeKul2a+TdHEKDK2shH3R0IXmrf25f+eF3&#10;/wCAkv8A8TSUlbcfK+xZoqt9uX/nhd/+Akv/AMTR9uX/AJ4Xf/gJL/8AE0+Zdxcr7H4Pft5+AtR/&#10;Z1/a68cJockml2HiKGe/tWh4D2t/E8dzHjpt3vcR47ADp2/Qj/gkb8H28Afs2z+K7uDytS8ZX7Xa&#10;sww32SHMUAP/AALz3HtIPx+qvGvwr+H/AMSry3u/F3gHR/FV1bRmKCfWvDyXjxITkqrSRMVGecCu&#10;j0e003w7pNnpelaU2maZZxLBbWVnpzwwwRqMKiIqAKoAwABgVmkk73NG21ax+NPj641z9gL/AIKG&#10;X/jrW9ButU8N32qX2o2kkeFF5ZXgk3+U5+UyRGXBU4+ZOcBgag/bZ/asX9vvxr8P/B/wx8Ja2y2U&#10;kwggvoo/td3cT+WCNkbuqIix53F+jMTtC5r9k/E2gaB410t9N8Q+H4te05zlrPU9Ka5hY+6OhB/K&#10;svwZ8NfAvw4aZvCXgfSvC7TDEjaLoC2hcf7XlxLn8aVltfQd3vbU/J7/AIKMfsv+JvgzpPwe8W2F&#10;vJqOk6B4Y0/w7qN5Cpkjtr21yVd/RJC52k8ZQg4yoPQ/tVf8FSPDfx7/AGbb/wAB6F4S1jTPE2vJ&#10;bxalLeGI2lsqSJI4gZXLy7im0bkTAYnqMV+st1JbX1vLb3NnPcW8qlJIpbKRldT1BBXBFcTonwS+&#10;F/hnWl1jR/hn4d0rV1beL+x8MRQzhvXzFhDZ/Giy6MLvqj8ufEXwR134L/8ABKXVG8S2M2mav4j8&#10;U2usfYrhSksEDCOOJXU/dYiMvg8gOAcEYH1X/wAEfv8Ak0u4/wCxjvP/AEXBX174t8M+HPH2jvpH&#10;ifw3b+I9Kd1kax1bSDdQFlOVYxyRlcjsccUzwf4T8MfD3STpXhXwxa+GdLMjTGy0fRzaQmQgAvsj&#10;jC7iAMnGeBTVk73E7tWsfnl+1V8R/wBlL4v/ABp8U+FvjRpuueB/F/hy4OnJ4q0dXk+1wBAyFvLj&#10;fJG7gPE2ABhiCRXyl+zz4bXT/wBu7wtZfs+a9rniLw7barbOdXurZrd30/MZvPtCgD91t3rllXd8&#10;oChiuf2r8Y/DXwL8RHR/FfgbSvEzJwraxoC3ZX6eZEcdBV3wj4P8K/D+xaz8L+FbPw3Zsctb6Ro3&#10;2WM/VY4wKVk3e402lax+Jnjr4oaZ8F/+ClviXxvrNtd3el6L4yu7m5hsVVp2Tc6nYGZVJ56Fh9a2&#10;f20/2nH/AOCgHxQ8AeG/h14V1YQ6f51tYW17Gn2u5uLlo/MLLGzqiKsMfO44AYnAr3XTf2N/i03/&#10;AAUSufiRfeA7iX4fTeKrnUH1CWa3dXtX34Yw7zIQQw+UpnnpX6LeEfhh4C+H99cXvhbwJpPhq8uA&#10;RNcaR4fW1klBOTuaOIE8+tStbq5T0s7DvAfg3/hXPwZ8O+E/M87+wdAt9L8wfx+RbrFn8dldpWXq&#10;14raXeL5N0MwuMtayAfdPUleKt/bl/54Xf8A4CS//E1tzLuY8rtsWaKrfbl/54Xf/gJL/wDE0fbl&#10;/wCeF3/4CS//ABNPmXcXK+xZoqt9uX/nhd/+Akv/AMTR9uX/AJ4Xf/gJL/8AE0cy7hyvsWaKrfbl&#10;/wCeF3/4CS//ABNH25f+eF3/AOAkv/xNHMu4cr7Fmiq325f+eF3/AOAkv/xNH25f+eF3/wCAkv8A&#10;8TRzLuHK+xZoqt9uX/nhd/8AgJL/APE0fbl/54Xf/gJL/wDE0cy7hyvsWap33/H1p/8A13P/AKKe&#10;n/bl/wCeF3/4CS//ABNVLy8VriwPk3QxMTzayD/lm/T5efwpOS7j5X2NSiq325f+eF3/AOAkv/xN&#10;H25f+eF3/wCAkv8A8TT5l3FyvsWaKrfbl/54Xf8A4CS//E0fbl/54Xf/AICS/wDxNHMu4cr7Fmiq&#10;325f+eF3/wCAkv8A8TR9uX/nhd/+Akv/AMTRzLuHK+xZoqt9uX/nhd/+Akv/AMTR9uX/AJ4Xf/gJ&#10;L/8AE0cy7hyvsWaKrfbl/wCeF3/4CS//ABNH25f+eF3/AOAkv/xNHMu4cr7Fmiq325f+eF3/AOAk&#10;v/xNH25f+eF3/wCAkv8A8TRzLuHK+xZoqt9uX/nhd/8AgJL/APE0fbl/54Xf/gJL/wDE0cy7hyvs&#10;WaKrfbl/54Xf/gJL/wDE0fbl/wCeF3/4CS//ABNHMu4cr7Fmiq325f8Anhd/+Akv/wATR9uX/nhd&#10;/wDgJL/8TRzLuHK+wyL/AJC9z/1wi/8AQpKuVlx3i/2pcN5N1zDEMfZZM/ek7bf88+lW/ty/88Lv&#10;/wABJf8A4mlzLuNxfYs0VW+3L/zwu/8AwEl/+Jo+3L/zwu//AAEl/wDiafMu4uV9j4C/4LHfB/8A&#10;4Sj4LeHvH9pbh73wvf8A2e6kUc/Y7nCkn1xMsIGenmN+Px//AME2/AOp/Hz9r7Qdf12STU7XwjZR&#10;alcXE3P/AB6wx29kmfVWWEjuRCfrX7W+INL0fxZo11pGuaKNZ0m7Ty7iw1DTGngmXIO143QqwyBw&#10;R2rE8EfDTwL8M5Lx/B/gbSvCj3gVbltD0BbMzhc7Q5iiXdjc2M9Mn1rNpOV7mibUbWPh/wD4LGfA&#10;/X/HHgLwf480Oyn1G28LvdQapDbrvaK3m8srPgc7FaIhjzjeDwATXkzf8FVvD5/ZDPw8HhPVh48/&#10;4Rz/AIRz7SDD/Z2PI+z/AGjfv37tvz+X5eN3G7HNfrG14jKQbe6IPBBtJf8A4muB/wCFF/Cv+3P7&#10;Z/4Vf4b/ALY3+Z/aH/CLRfaN397zPJ3Z980O17pgr2s0fl/+yz+xf4z8dfsO/GW/Gmz2ureLksJv&#10;D1nOPLe8jspWnJCtjiYsUQnGSoP3Tk1P2F/+Cgmhfsj/AA68Q/D7x54U164nh1Oa9tW02KMSpKyI&#10;kkE8crxlNrRZ3DcfmIK8c/sSt4iqALe6AHAAtJf/AImuM8WfCH4c+PtRXUPE/wAO9D8R36jAutW8&#10;NpdSjHT5pIiaVktmO7e6Py1/4J/eEfEv7SX7ces/G6fSJNP8OWWo6hq1xNz5Kz3CSJDao+BvZRKG&#10;PsmTjcM87+wJ/wApJ7r/AK/dd/8AQJ6/ZTR7TTfD+nQ6fpelNpthANsVrZ6c8UUY9FVUAA+lct4f&#10;+D/w38J+JT4i0T4daFo3iAtIx1bT/DccF2S+d581Ig2Wyc885OaLLTULvXQ8h/bw+L3w1+G/gHQd&#10;G+LXhK48VeCPE969ldG1P72zdI96TIMq2Qe6OrAZxnpX5Q/tQeEf2ZNL8PWGo/BDxv4l1vXbm6Vb&#10;jRNTspPIt4SrZIlkhiIIYKAAZM5PSv3k1mx0vxFp8thq2knU7GUYktbzTnmicehVkINcj4d+CPwv&#10;8I6quqaF8MvDui6kp3C807wxFBMD670hB/WnK0uoo3j0PyX/AGybPxvY/sT/ALNcPxBN5/wkYk1Q&#10;ldR3faUty0Zt1l3c7hD5YweQMA8g1vQ/8FIPCuh/sMw/BzSfDutTeLpfDsvh+4vLpIUsUSUNHJIj&#10;CRnY+W7YBRecc8V9Qf8ABUf9nv4iftGeHfh9a/Dzwtd+IZ9KuryS8XfHbeUrpEEOZmQHJVumelet&#10;/s4fs3+GdD+Bfw5sPiH8MtGuvG2i6XHbXE2paHDe3FvIpJ2icI+ccfdYio+07Mvpqjw7/gjt8Gda&#10;8B/CXxZ4y1mzm09PF11bCxiuFKtJbWyy7ZgD/CzTyAHuFyOCDX3xY/8AH1qH/Xcf+ikpyXkcaqq2&#10;90qqMBVs5QAPT7tVbO8Vbi/Pk3RzMDxayH/lmnX5ePxrVNJJXM3dtuxqUVW+3L/zwu//AAEl/wDi&#10;aPty/wDPC7/8BJf/AImq5l3I5X2LNFVvty/88Lv/AMBJf/iaPty/88Lv/wABJf8A4mjmXcOV9izR&#10;Vb7cv/PC7/8AASX/AOJo+3L/AM8Lv/wEl/8AiaOZdw5X2LNFVvty/wDPC7/8BJf/AImj7cv/ADwu&#10;/wDwEl/+Jo5l3DlfYs0VW+3L/wA8Lv8A8BJf/iaPty/88Lv/AMBJf/iaOZdw5X2LNFVvty/88Lv/&#10;AMBJf/iaPty/88Lv/wABJf8A4mjmXcOV9izRVb7cv/PC7/8AASX/AOJo+3L/AM8Lv/wEl/8AiaOZ&#10;dw5X2LNFVvty/wDPC7/8BJf/AImj7cv/ADwu/wDwEl/+Jo5l3DlfYZpf/Hq//Xeb/wBGtVysvTbx&#10;Vt3Hk3R/fTH5bWQ/8tG9Fq39uX/nhd/+Akv/AMTSUlbcfK+xZoqt9uX/AJ4Xf/gJL/8AE0fbl/54&#10;Xf8A4CS//E0+Zdxcr7Fmiq325f8Anhd/+Akv/wATR9uX/nhd/wDgJL/8TRzLuHK+xZoqt9uX/nhd&#10;/wDgJL/8TR9uX/nhd/8AgJL/APE0cy7hyvsWaKrfbl/54Xf/AICS/wDxNH25f+eF3/4CS/8AxNHM&#10;u4cr7Fmiq325f+eF3/4CS/8AxNH25f8Anhd/+Akv/wATRzLuHK+wzWP+QRff9cH/APQTVysvVrxW&#10;0u8XyboZhcZa1kA+6epK8Vb+3L/zwu//AAEl/wDiaXMu4+V22LNFVvty/wDPC7/8BJf/AImj7cv/&#10;ADwu/wDwEl/+Jp8y7i5X2LNFVvty/wDPC7/8BJf/AImj7cv/ADwu/wDwEl/+Jo5l3DlfYs0VW+3L&#10;/wA8Lv8A8BJf/iaPty/88Lv/AMBJf/iaOZdw5X2LNFVvty/88Lv/AMBJf/iaPty/88Lv/wABJf8A&#10;4mjmXcOV9izRVb7cv/PC7/8AASX/AOJo+3L/AM8Lv/wEl/8AiaOZdw5X2LNFVvty/wDPC7/8BJf/&#10;AImj7cv/ADwu/wDwEl/+Jo5l3DlfYs0VW+3L/wA8Lv8A8BJf/iaPty/88Lv/AMBJf/iaOZdw5X2L&#10;NFVvty/88Lv/AMBJf/iaPty/88Lv/wABJf8A4mjmXcOV9izVO+/4+tP/AOu5/wDRT0/7cv8Azwu/&#10;/ASX/wCJqpeXitcWB8m6GJiebWQf8s36fLz+FJyXcfK+xqUVW+3L/wA8Lv8A8BJf/iaPty/88Lv/&#10;AMBJf/iafMu4uV9izRVb7cv/ADwu/wDwEl/+Jo+3L/zwu/8AwEl/+Jo5l3DlfYs0VW+3L/zwu/8A&#10;wEl/+Jo+3L/zwu//AAEl/wDiaOZdw5X2LNFVvty/88Lv/wABJf8A4mj7cv8Azwu//ASX/wCJo5l3&#10;DlfYs0VW+3L/AM8Lv/wEl/8AiaPty/8APC7/APASX/4mjmXcOV9izRVb7cv/ADwu/wDwEl/+Jo+3&#10;L/zwu/8AwEl/+Jo5l3DlfYs0VW+3L/zwu/8AwEl/+Jo+3L/zwu//AAEl/wDiaOZdw5X2LNFVvty/&#10;88Lv/wABJf8A4mj7cv8Azwu//ASX/wCJo5l3DlfYs0VW+3L/AM8Lv/wEl/8AiaPty/8APC7/APAS&#10;X/4mjmXcOV9hkX/IXuf+uEX/AKFJVysuO8X+1LhvJuuYYhj7LJn70nbb/nn0q39uX/nhd/8AgJL/&#10;APE0uZdxuL7Fmiq325f+eF3/AOAkv/xNH25f+eF3/wCAkv8A8TT5l3FyvsWaKrfbl/54Xf8A4CS/&#10;/E0fbl/54Xf/AICS/wDxNHMu4cr7Fmiq325f+eF3/wCAkv8A8TR9uX/nhd/+Akv/AMTRzLuHK+xZ&#10;oqt9uX/nhd/+Akv/AMTR9uX/AJ4Xf/gJL/8AE0cy7hyvsWaKrfbl/wCeF3/4CS//ABNH25f+eF3/&#10;AOAkv/xNHMu4cr7Fmiq325f+eF3/AOAkv/xNH25f+eF3/wCAkv8A8TRzLuHK+xZoqt9uX/nhd/8A&#10;gJL/APE0fbl/54Xf/gJL/wDE0cy7hyvsWaKrfbl/54Xf/gJL/wDE0fbl/wCeF3/4CS//ABNHMu4c&#10;r7Fmqel/8er/APXeb/0a1P8Aty/88Lv/AMBJf/iaqabeKtu48m6P76Y/LayH/lo3otLmV9x8r7Gp&#10;RVb7cv8Azwu//ASX/wCJo+3L/wA8Lv8A8BJf/iafMu4uV9izRVb7cv8Azwu//ASX/wCJo+3L/wA8&#10;Lv8A8BJf/iaOZdw5X2LNFVvty/8APC7/APASX/4mj7cv/PC7/wDASX/4mjmXcOV9izRVb7cv/PC7&#10;/wDASX/4mj7cv/PC7/8AASX/AOJo5l3DlfYs0VW+3L/zwu//AAEl/wDiaPty/wDPC7/8BJf/AImj&#10;mXcOV9izRVb7cv8Azwu//ASX/wCJo+3L/wA8Lv8A8BJf/iaOZdw5X2LNFVvty/8APC7/APASX/4m&#10;j7cv/PC7/wDASX/4mjmXcOV9izRVb7cv/PC7/wDASX/4mj7cv/PC7/8AASX/AOJo5l3DlfYs1T1j&#10;/kEX3/XB/wD0E0/7cv8Azwu//ASX/wCJqpq14raXeL5N0MwuMtayAfdPUleKXMu41F32OsooorkO&#10;sKKKKACiiigAooooAKKKKACiiigAooooAKKKKACiiigAooooAKKKKACiiigAooooAKKKKACiiigA&#10;ooooAKKKKACiiigAooooAKKKKACiiigAooooAKKKKACiiigAooooAKKKKACiiigAooooAKKKKACi&#10;iigAooooAKKKKACiiigAooooAKKKKACiiigAooooAKKKKACiiigAooooAoTf8hyz/wCvab/0KKr9&#10;UJv+Q5Z/9e03/oUVX6ACivgP9qr9pj4reAv2gNS8J+EfEn2HT9tottZ/YbST95JEhPzyRk8s3c4G&#10;au/8Zu/5/sSvCeb0/aTpwpTk4uzsr/qfq9Pw7xf1PD43EY/DUY14qcVUqODaaT2cN1dXs3Y+76K+&#10;IP20f2iPiX8HfGHhbTPDniD+yFutFjubyL7FbT7p/MdWbLxtj7o4BxxWPp2oftq6tp9rfWsnm2tz&#10;Es0UmNEG5GAKnB5GQR1pzzanGrKjGlOTjvZX/Uzw3h7i6+AoZlWx2Ho06t+X2lRwbs7PeFn8mz73&#10;or4S/aO+Lnx5+C/g34d6nc+Im0y/1Kxkt9Xg+w2EwW9Ry27cI2Ubo3XhTt/dnvnP1l8FviRD8S/h&#10;D4b8WyzRq15YrJduSAqTJlZs9gA6v6cV1UMfTr1pUOVxkknr5/Pz1PBzXhTGZVl1HNXUhUo1JSgn&#10;Bt+9Fta3ilrytxs3dand0V8KfAP9pL4nfHT9paXS7PxA0HgaO4ub57FdPtm2WSEiKMyeVv8AmJiU&#10;tuz8x+lbP7S/7eX/AAic2v8Ag7wVY39h4psLw2cusXkULQwmOT5zGhLh8gYG4DG4nGQK5lm+G9g8&#10;Q7qKbS82u39I9qfh1nazOnlNNRnVlGM5WbtTjJ299tK1uqjzeV7o+0qK+eP2Hvit4p+MHwn1bWfF&#10;2qf2tqUGtzWkc32eKHbEsEDhdsaqD8zuc4zz9K+h69PD144mlGtDZ9z4jOMrrZLj6uXYhpzpuzcb&#10;2+V0n+CCiiiug8cKKKKACiiigAooooAKKKKACiiigAooooAKKKKACiiigAooooAKKKKACiiigAoo&#10;ooAoaL/x5yf9fNx/6Oer9UNF/wCPOT/r5uP/AEc9X6ACiiigAooooAKKKKACiivmLxd4m1/47ftH&#10;DwF4c13UtA8IeD1W58Q32kXcltNdzt922DoQwX+E4PaQ9VWuavXVFLS7bsl/X3s9zKcrnmk6l5qF&#10;OnFznJ7RS0+bbajFdW0fTtFcN8U/iRN8LPD9rd2vhLxH4xmlk8iO00C0a6kQhSQ0pzlV4xu5OSK8&#10;y/Y5+MXij4z6F4z1TxRLiW21uSG1s/ISP7FCVDCD5VUttzjL5bjk1MsVTjXjh/tP9DalkOMrZXVz&#10;dWVGm0tXq3J20Su9Ot7Ltc+hqKKbJIkMbSSMqIoLMzHAAHUk11nzo6ivjLxn+1h4s8T/ABm8D2/g&#10;eT7F8NrnxLa6DPqjW8T/ANryNNGJxGXUlYwjABlwfmznkAe+/tCfHC1+BfglNU+xNq2tX062Wl6X&#10;GSGuZ26ZxztHU4GTwOpFedDH0JxqTT92G7/y7/r0Ps8TwlmmFq4TDSinVxC92KfvKztad7KLW7V/&#10;dXxWaaPUKK+avDPhn9pjXbvS9c1jxp4e0G2kmimufDkNgj7IdwLxGQxMwfbkcMecc96+la6KNZ1k&#10;24OPr/w7/E8bM8tjls4wWJp1W739m5Pla6NuMU/Jxun3Civnr9urxRrPhH4Cz6hoWrX2i341G2QX&#10;WnXL28oUlsjchBwfTNWPj94b8YXXwx0jxt4K8Q6rYeJvDtrFqD2Md7L9l1KFEDyRzQ7tjtjJBIyc&#10;FecjGFTF8kpwUbuKT+Tvt9x6mD4f+tUMLiKleMI15zpptOylFRtzPom5JX6bvQ99orjfg/8AEux+&#10;L3w40TxXp48uO/hzLDnJhmUlZIz9GBA9Rg967Ku2E41IqcXdPU+axOHq4OvPDV48s4Nxa7NOzX3l&#10;DQf+QHp3/XtH/wCgir9UNB/5Aenf9e0f/oIq/VnMFFFFABRRRQAUUUUAFFfPXij4b/tDX3iXVrnR&#10;Pi3pOm6NNdzSWVlJo0EjW8BcmOMsYSWKqQMkknHWuA8I+MvjRoP7UHhz4ea58QLXxhbfZ2v9Yhst&#10;KtoEt4NjFQ7iJWBJ2Hg/xr615c8d7OSjOlJXaV/d6/8Ab1z7rD8K/XKNSrhsfRm4QlUcU6t0oq73&#10;pKN+nxWvZXPsSivnP9qr9o3xB8KPD+tWHhvwh4ifUY7dGXxR/ZwfS7TeQN3mEMrMM42sAMkda9f+&#10;EWu33ij4T+CtZ1Of7TqWo6JZXd1NsVPMlkgR3baoAGWJOAABniumGKp1K0qEd0rs8bE5FjMJltLN&#10;aySp1JOMdbvRJ3stlZ9XfytqdbRXy/b+NPir8dPiT8QdP8D+L7DwNoXhC9/suIS6XHeSX9ypYP5h&#10;kzsXch5UdCvBOTXefs6/HCb4lfBu58TeJxb6bf6LNc2esSR5WJGgUM8mOq/IysR2OccYrKnjadWf&#10;Ik1e9m9nZ2dtfzsduO4ZxeBwzxEpxk48ilCLblD2keaHNeKTuv5XKz0dmeyUV45+zb4y8V/FDRtb&#10;8ba5dSQ6BrF8/wDwj2kPBEhtrNCVEjMqhmZzkncxHy5HBr2OuqjVVamqkVo/6/E8PMcDUyzFTwdW&#10;Sc4aO2qT6rZaxej6XTs2tShr3/ID1H/r2k/9BNX6oa9/yA9R/wCvaT/0E1frY80KKKiup/strNN5&#10;ck3loX8uJdztgZwo7k0DSbdkS0V8jv8AtTeL/Ff7R3w+8LWfhvXvAvhy+eYXdr4i01YLnURsYqQH&#10;UlFQp1RuSxyelfXFcmHxVPE83s/su34X/U+gzfIsZkfsFjLJ1Y86Sd7LmcdbaX92+jelr63SKKiu&#10;rqGxtZrm4lWG3hRpJJJDhUUDJJPYAV8p6L8VPjJ+0rqWp33wxudN8C+BrOdre21nVLYT3F8ynBZU&#10;ZGXHQ4wMZxuJyAV8TGg1GzcnsluLK8lr5pGpWU406VO3NObtFN7LRNtuzsopvRs+saK888LXnif4&#10;b/CfUdS+I2s2/iLVdIgur66v7CFYllgjDOuECIA2xcdOvc14v8NdY+OX7Qng9fHek+PNJ8CaVeyz&#10;f2bosOjRXodI5Wj/AH0snzKdyMMqOeuBkARPFqLjFQbk1e2l0vPW34nVh+H5141q8sRThRpyUPaN&#10;z5ZSd2lHlg5u6Tfwqy3sfVdFeJ/sw/GnW/ippfifSfFVnb2nizwrqTaZqLWefJlYFlDqD0O5HBA4&#10;+UHjOB7ZXRRrRxFNVIbM8jM8ur5Ti54LEpc8OzundJpp9U0015MKoal/x+aX/wBfLf8AomSr9UNS&#10;/wCPzS/+vlv/AETJWx5hfooooAKKKKACiiigAooooAKK+fv2ov2iNd+EugaxZeHvB3iK81EWPmJ4&#10;kj0/fpdiXyodpSGBdOu1lxnbnIOK9F+BPibUvGXwb8Ha5rFz9s1TUNNhuLm48tU8yRlyTtUBR9AA&#10;K5I4qnOu8PH4krs+hr5DjMNllPNqqSpTlyx1u3pzXstlbu0/I7yiivDfiT4C+OeteNNRvfB3xO03&#10;w94ck8v7LptxpMM7w4jUPl2iYnLh25JxuxWlao6UeZQcvS36tHFl2Cp4+q6VTEQopK9581nqtPdj&#10;N31vtayep7lRXxR4t8UfHv4a/FbwB4Tv/ibZ+Jr7xBfJ5mm2OjWsbLaq48x3YwjapUPyOfkY9q9f&#10;+P3x617wn4r0T4efD3SYNc8fa0hlX7Sf3FhByPNkAI9GPJwAuTnIB4o5hTcZynFx5WlZ2vd7JWb1&#10;Pp63B+MjVw9LD1qdVVoympRclGMINqUpOcYWirPW1nZ21PeKK8T+Fvg744aN4wt73xz490bX9BaK&#10;QT6ZZWCQlJCPkKOIVZgD6kcV7ZXbRqOrHmcXHydv0bPl8wwUMDWVKFeFVWvzQ5mvT3oxd/lbzCiv&#10;mn4y+LNc0v8Aa7+D+jWWs6haaRfQTm70+C6kS3uCBJgyRg7WxgdQelfS1TRrqtKcUvhdvwT/AFOj&#10;MMrnl9DC15STVeHOvJc0o2f/AIDcoQ/8hy8/69of/Qpav1Qh/wCQ5ef9e0P/AKFLV+uk8QKKKKAC&#10;iiigAooooAKK8R/ab+Nms/C6Hwj4f8LW1rP4t8XaiNN0+W/z5EB3RozsB1+aWMDtySc4weA+KGt/&#10;HL9njwuPHOqeOdL8f6LaTQjU9Im0aKx8pJHCfupI/mb5mVct6g4PNedVx0KUpLlbUfiatZde99td&#10;Ez7LL+FsTmFKhUVanCVdtUoyclKo0+XS0XFe97q55Ru9j6tor5m/at+NHijw18PPh7rPgLWTocvi&#10;XUIIxPLaxTHyZoS6grIjAYyp454pf+FW/tM/9Fo0f/wRW/8A8YpSxy9pKnCnKVrbWtrtu0aUeF5y&#10;wdLG4rF0qCqOSSm6nN7jtL4aclv5n0xRXgvx++J3jDwPD8OfBfhy7s08Z+LbsWLaxdQB4oBGsfnz&#10;CPAUkmRSARjG4YzjGd4H8e/ED4efH7T/AIZ+PPEdr40tde02S/0zWY9PjsZUkj3l4mjT5T8sbHjJ&#10;+6c9RVSxsI1PZtPdJvom9lvf8LHPS4ZxVbBfXY1IaxnOMby5pQptqc17vLZWejkpOzsnY+i6K8S8&#10;ZfEbxB4i/aC8PfDvwhqLafbaXD/a/ii8SCOXEBx5VqPMVtrPkEkYIVwQeDXttdNOtGq5KP2Xb5/8&#10;D8zxMZl9XA06M6zV6sedLW6i20nLSy5kuZav3WnpdBVDTf8Aj81T/r5X/wBEx1fqhpv/AB+ap/18&#10;r/6Jjrc8wv0UUUAFFFFABRRRQAUUV5H8ZrL4xaxrmmaf8N9R0TQNJaBnvdW1KISyrJuwEjQhgeOe&#10;Vxz1rKrU9lHm5W/JbnoYDBrHV1RdWNNa+9N2ireib9Ek2z1yivkmP4q/F34B/FfwhoHxP1nS/GHh&#10;rxVcfYrfVLO2S3ktpiyLlgiIMAumQQQVbIOQRXvXxb+KFx8L9Htru08HeI/GVzcu0cdr4esjcGMg&#10;ZzKRyinoDg89q5qeMpzjKUk48u6a1X3X/A9vGcN4zC1qFKlKFVV03CUJe7KzaeslGzTTTUkrHeUV&#10;4F+xj8WvE3xk+HPiHXPFNz597F4guLWCMQpF9ngEMDrFhVXO0yNy2WPc0nxq+JHjO8+M3hT4VeBd&#10;UtfDeoanYyarf65c2i3TW9updVEcb/KxJjfOfVeQM5SxlN0I10naVrLq76L+rlS4axdPNa2U1JxU&#10;6Sk5yu+SKiuaTuldpLtFtvRJnv1FeB/A/wCJPjKD4t+LvhZ481O18Q6rpFpFqVlrdtaram6t32Bg&#10;8S/KCDIg+XvuGTwav6B8RvEHxH/aM1jRtB1FrTwN4Pt/s+rFII3F/qD5xCHZSyrGM52kHchByCKc&#10;cZCUYtJ3b5bdbrf7rXZFbh3FUKtWEpxcadNVee75XCSXLbS95uSjFNJ3etrNr22iiiu4+VKGi/8A&#10;HnJ/183H/o56v1Q0X/jzk/6+bj/0c9X6ACiiigAoryL9pz42XHwQ+HseoaXaRaj4j1O7TTtLtJsl&#10;WmcE7mAIJCgHjIySoyM15N441r9ob4G+FE8ea94r0XxfpVm8T6r4fj06ODyY3YKfLlRAzYLAZJ46&#10;4IBrzq2OhRlKPK3yq7t0Xnr+Vz7HLOF8VmdCnWVWnT9rJxpqbadSStdRtFrdpXk4q7tc+tqKyvCn&#10;iSy8ZeGNJ17Tn8yw1K1ju4GPXY6hgD788+9cJ+0h8Zh8CfhZf+J47Nb+/wDMS1sreQkRtM+cF8HO&#10;0AMxA5OMZGcjrqVoU6bqyfupX+R4GFy7FYzGwy+jC9WUuVLb3r2s+2u/Y9Qor5a1qy/aG8OfD2bx&#10;2fiLo2o3NrZf2nP4Y/sOJLfylTzHRbgfvCQoPpnHWvbfgl8S0+MHwr8PeL0tfsR1KFjJbgkiORJG&#10;jkAJ6jejY9sVhRxSqz9m4uLtfW2q+Tf+Z6uYZDUwOF+uU68K1NS5G4OXuzs3ZqUYvVJ2aTi7PU7i&#10;ivkb9q79qXxJ4Z/tnRfhi6/avDixT+IddEMc0djvlWJLdRICrSF3XdwcDIHIbb9QeDNQuNW8H6Ff&#10;XUnm3VzYQTSyYA3O0aljgcDJJ6UUsXTrVZ0Ybx69Pl9xOP4fxuW5fQzHE2UazaUb+8rKLvJW0upJ&#10;rW7TTtZq9rXv+QHqP/XtJ/6Cav1Q17/kB6j/ANe0n/oJq/XafNBRRRQAUUUUAFFFFABRRXEfFf4l&#10;z/DHQ4L628JeIfGE88phSz8PWRuXQ7Sd0mDlU4xuweSOKic404uctkdWFw1XGVo4egrylsrpfi7I&#10;7eivnn9jn4xeKPjPoXjPVPFEuJbbW5IbWz8hI/sUJUMIPlVS23OMvluOTX0NWWHrxxNJVYbM7s3y&#10;uvkuOqZfiWnOFr2d1qk99O4UU2SRIY2kkZURQWZmOAAOpJr408Z/tYeLPE/xm8D2/geT7F8NrnxL&#10;a6DPqjW8T/2vI00YnEZdSVjCMAGXB+bOeQBnicXTwqTn16L+tjtyTh/G5/UqQwtkoJtyk7RVk2le&#10;zvJ2dkld2b2Ta+zaK82+P3xqsfgX4Bl124tW1LUJpVtNO02NsNc3DZ2r3OAASSAeBjqRXlvh/wAO&#10;/tOeKPsGu6h4x8O+FoZ5Enfw5Hp6OY4iwJieRonZW28cM2PXNTVxcadT2UYuUutunrdr/MvA8P1s&#10;XhPr1atTo0m2ouo2uZrdRUYybtdXdlFN2vc+m6KK+ev26vFGs+EfgLPqGhatfaLfjUbZBdadcvby&#10;hSWyNyEHB9M1tiKyw9KVVq/Krnn5Pls84zChl9OXK6slFN7K59C1Q1L/AI/NL/6+W/8ARMlN8OSv&#10;P4e0uSR2kke1iZnY5LEoMknuadqX/H5pf/Xy3/omSt07q55U48knHsX6KKKZAUUUUAFFcT8XpPHS&#10;+D2T4dx6c3iOWeONZNU/1MMRzvkPPJHHZuvQ186fETWP2kPgP4cbxvrPi/QPGWiWMsZ1HSorCOEp&#10;GzhcqyxIxGWAznIyDggHHBiMWsO3zQk0tW0tF+P5H1mUcPSziMVSxVKFSb5YwnJqUn0StFpXbsuZ&#10;xuz7BorD8D+LLXx34N0TxHYqUtNVs4ryNGOSgdA20+4zg+4qj8UviBZ/C34e694rvkM1vpds03kg&#10;4Mr5Come25yq59663Uioe0b0tf5Hz8MHiJ4pYKMP3jly8vXmva336HVUV8j6NfftJ+Mvh5H8RrLx&#10;ZoenJdWp1K08JDSkZZIMFkXzWUuGZcEDd3XJGTj2D4RftAaT8RPgdH8Q9Q8vSoLSCVtUjDZW3khH&#10;7wLnqCMMo64YDrXHRxsKsuVxcbq6v1Xfd/jZn0mYcMYrA0nVp1YVlGapy9m23GbvaLvGN72aTjzR&#10;bTVz1iivkzwv40+Pn7RtrL4l8H6hpPw08HySMmnfbrRbq7u0BI8wh0cYyMZG0ccbsZr6T8A2XiHT&#10;fB+l23ivULfVfEUUW28vbVAkcz5PzBQqgcY4wKvD4pYh3jFqPRtaP01v+ByZtkc8nXLXr05VU7Sp&#10;xk5Sg/73u8umztJ2ejOgorC8eXEtn4H8RTwSvBPFp1w8csbFWRhExBBHIIPevIv2I/Emr+LP2fNH&#10;1HW9UvdZ1CS6ule71C4eeVgJWABdySQBx1rSVdRrxoW1ab+63+Zy08rnUyurmakuWE4wt1bkpO/y&#10;5fxPeqKKK6TxAooooAoQ/wDIcvP+vaH/ANClq/VCH/kOXn/XtD/6FLV+gAor5d/4RP8Aaq1yxbU5&#10;PG3hfw5dkGRNDt7KOVM9djSNE+PThm69a7P9lT46ap8ZvCusW/iOyisfFXh+9NhqKwcRyHna4GTt&#10;OVdSORlcjrgefTxsZ1FSlCUW9rre3zf42PscZwzVwuDqY6jiaVaNNpT9nJtx5tE3eMU03peLkrnt&#10;9FFfNXxA+OHj3x58VtR+G3wgttPiudHCnWfEupqXgtGP/LNVwQWz8vIYkhgAApat6+Ihh0nLVvRJ&#10;btnk5VlOIzepOFFqMYLmlKTtGMdrt+rSSSbbdkmfStFeY/Bfwz8UPDb60vxG8YWHi6OYQHT5LOzS&#10;2aAjzPNDBI0BBzFg89G6d+C8R+GP2kfFPiTW5tK8Y+HfBmhx3s0emW62SXM0turkRPIXjcAsu0nB&#10;zkn5R0rOWJlGCn7OV300uvXW34nXSyWlVxVTD/XaKjBL3258sr20j7nO2tn7mlmfRdFfOv7N3xm8&#10;b678QvGHw0+I8NnJ4o8OxpcDULFAiXETFeSAAORJGykAZDcgEV9FVrh68cRDnh6a7prdHFm2VV8m&#10;xTwuIabspJxd4yjJJxlF9U0wor5u+HvivW739t/4paFcaxqE+h2ej2kttpkt07W0DmG0JZIidqkl&#10;mJIH8R9a+kaVCsq6k0rWbX3Ow80yyeV1KVOclLnp06mnRVIqSXqr2Ciiiuk8UKKKKACiiigAqhov&#10;/HnJ/wBfNx/6Oer9UNF/485P+vm4/wDRz0AX6KKKACiiigAooooAKKKKACiivMf2jPjInwL+Fuoe&#10;Jlto73UPMS1sLWUkJLcPnaGwQdoAZiByQpHHWsqtSNGDqTdktTuwOCr5liqeDw0eapUail5vQ9Oo&#10;r5I8UX/7SPw28Bv8QtT8V6JrENnCl9qHhQ6WkYhh4LqJVUOWQHn5uMNgnAz9KfDnxxZfErwLofij&#10;TlZLTVLVLhY2OWjJHzIT6qwKn6Vz0cVGtN03Fxla9n276Nns5nkNXLcPHFxrQrUnJw5qbbSklflf&#10;NGLvbVNJp62bOjornviBP4jt/BurSeEbe1uvEghxYxXpxCZCQMvyOACT17fhXzh4o0P9qTwr4avv&#10;EzePvDmoyWMDXc2hQadEEZFUsypIYQxIA6Fhn19SvifYP+HKXXRL9WicqyRZpG/1qlSbfKlUlJNv&#10;TZRjKy13lZeZ9YUV5R8IfjxY+PvgPbfEbWY49Hhhtp5dRVSSkTQswcpk5IO3IGSfmA5NeR+F/Gnx&#10;8/aNtZfEvg/UNJ+Gng+SRk077daLdXd2gJHmEOjjGRjI2jjjdjNRLG00oOCcnJXSW9u+trfM6qHC&#10;+MlUxEcVOFCNCXJOVRtRU9fdXKpOT0b91PTV6H1nVDXv+QHqP/XtJ/6CazvANl4h03wfpdt4r1C3&#10;1XxFFFtvL21QJHM+T8wUKoHGOMCtHXv+QHqP/XtJ/wCgmu6L5op2sfLVqapVJU1JSs2rrZ26q9nZ&#10;9NEX6KKKoxCiiigAooooAKKKKACiiigAooooAKKKKACiiigAooooAKKKKACiiigAooooAKKKKACi&#10;iigAooooAKKKKACiiigAooooAKKKKACiiigAooooAKKKKACiiigAooooAKKKKACiiigAooooAKKK&#10;KACiiigAooooAKKKKACiiigAooooAKKKKACiiigAooooAKKKKACiiigAooooAKKKKAKE3/Ics/8A&#10;r2m/9Ciq/VCb/kOWf/XtN/6FFV+gD8tP22vtv/DWmpf2d/yEP+Jf9m+7/rfJj2fe46468V7HY/8A&#10;Da3263+0/wDHv5i+b/yBPu5GenPT0rkf2pvhb408Q/tatrGleENe1PSPP00/b7PTJpYMKkQY+Yql&#10;eMHPPGDX6LV8bg8FKvisTJznD3vsu19X5an9K8RcUUcqyPJqVPDYfEN0Vf2sFUcGow0XvLlv19PI&#10;/OL/AIKZf8la8L/9gQf+j5a3vDv/AA2b/wAI/pn9lf8AIL+yxfZP+QL/AKnYNn3vm+7jrz61N/wU&#10;M+Gvi7xr8TvDl14e8K63r1rFo4ikm0zTprlEfz5DtLIpAOCDj3FN0X9pv9pfQ9HsdNg+DzvBZwR2&#10;8bSeGNTLFUUKCcSAZwPSuOqowx9eVWU4p2tyX19dD6TAzq4jhTK6WCo4WvKKlzLEcr5ddOVOSs31&#10;+R7v+0z8OdV+JH7Kdxb6vCZvFml6db6rIFCE/aoYwbgDZ8pJUzDC8ZIx6V8k/BX9oj/hCf2TviV4&#10;Xe58vVVkWLSx/EVuwY5QvpsCO/rl/wAv0K+FOva54y+Geh6p4r0ldJ1y+tt19pzWzwiJiSCpjkJZ&#10;eMcMT1r8uvih+y/4+8NfErxBo2i+CvEOq6RDfOtleWemTywSQk5jPmKpXhWAPPBBHaurNo1aUqeL&#10;w6b5ouL76rS/n/keB4f1cFmFDF8PZxOMVSrRrR1XLeMveUb6cuiXpJn1V/wTX+HJ0nwLr/jO5iAm&#10;1i5FnasevkQ53EezSMR/2yr0D9vz/k2nW/8Ar8s//Ry16/8ACfwLD8Mvhr4c8LwbWGmWUcEjqMB5&#10;cZkf/gTlm/Gvi39qnx98bfiLceK/AEXw0vbrwnHqRW11LT9BvnlmjikzG4k3FGBwOQuD2xXdWjHA&#10;5Z9Xad3FrRX1a/zPl8sr1eKuOHm8ZxVOnVjP3pKP7uMko2vu+VLQ9L/4Jp/8kK13/sZJ/wD0lta+&#10;s6/OH9mXxh8cvgtHZeEbH4X6idB1LWkuby81Pw/feZCJPKikIcFVVQkYOSDg5J44r9Hq6snqqeFj&#10;Ts04qzurHgeI+Anh8+r4znjKFeTlHlkpaKy1tsFFFFe4flgUUUUAFFFFABRRRQAUUUUAFFFFABRR&#10;RQAUUUUAFFFFABRRRQAUUUUAFFFFABRRRQBQ0X/jzk/6+bj/ANHPV+qGi/8AHnJ/183H/o56v0AF&#10;FFFABRRRQAUUUUAFfMP7AdsupfDXxP4smG7UvEXiG6up5SfmIG3AP0ZpD3+9X09Xy5+xHeHwjN8R&#10;vhhegRaj4b12WeGM8b7aXAVlHplN30kWvMr6Yug3t7332X6XPucpTnw9mkKfxJ0W/wDApTT+XM4X&#10;+R9R18p/sB/8gX4mf9jRP/6CK9y+LXxMu/hhpFle2ng/X/GL3E/km18P2huJYhtJ3uB0XjGfUivl&#10;z9knxl4o+GepaxomrfCvxvGvibxELhL99Hljt7OOVlTfMzKMBclmPQAGufFVoRxlG/Tmvo+qVj18&#10;jy3E1uG8xcEv3nsuX3opvklJy0bvov8AgH27XyH+2t8aINL8T6F8L9Q1Sbw14c1a1XUNc1i3jaWd&#10;7UySILeJVBwWMTZJ45XtuB9H/aZ+OXiT4Wah4H0DwZY6bqfibxPqBtYoNSjkkRYxtUthHQj5pE5J&#10;xgNx6e4wLIsMYmdZJgoDtGpVS2OSAScDPbJ+prpxH+2KeGpys1a+l1rrbdbrfU8bKf8AjHZ4XOcb&#10;RVSFRTcFzKMk4vl59YyXuy+G8Wm15H57/Fv9oL4T3l18F7HwVPNb6F4P8QW15cQ/YpI/Kt0kjZmG&#10;Rl2O1ie5JJ6mur/aF8YX3xa+NXwIu/AtxZy/a4ptR0mTWI5FgWXzP9ZIg+bjyQQMZyBXrn7U3hfW&#10;fEPjj4JT6VpN9qcGn+Lra5vJbO2eVbaISxEySFQQigA/McDg1N+1R8KPEnia68HePPBNtHf+LPB9&#10;6bmPT5GC/bICVLoCf4gUGBxkM2OcA+JVw9e1aLd0nDZWulbbV7Lp3P0/A5zlSnllWEXCUo4hXqVF&#10;NRlP2iXP7kfim03J2tFu99zh/ifrX7QXwB0FvHGo+MtH8c6DZzR/2hpH9lR2pjjdwuUZFDEAsBkt&#10;kZBIIzX1D4T8RW/jDwro2vWistpqllDfQq3UJLGrqD74YV8q/FPx78Sf2kvBsnw+0T4U+IPCLapL&#10;Empat4hjMNtbxI4dgjMo38qORyRnAOePqfwZ4Zh8F+D9C8PW8jTW+k2EFhHI4wzrFGqAn3IWvUwc&#10;m60/ZuTp2XxX31va+u1j4TiWnCGW4f65TpU8ZzzuqSgv3do8rmqfup83NZ7tb9zwD/goZ/ybpcf9&#10;hS1/m1fQnhlQ3hfSVYZBs4QQf9wV4d+3V4X1nxd8BZ9P0LSb7Wr86jbOLXTrZ7iUqC2TtQE4Hriv&#10;aLPUYPDPgeG/1N/sdtp+nLPdNICPKSOLc5I9gD+Va001jasntyx/9uPPxclU4ZwFGDvP21bRb6ql&#10;bTfXofP37EMLeH/+FseEomzp2g+LbqC1Xsq5KYHoP3QP4mvp6vmj9hXT7zUvBHi/xxextDJ4v8Q3&#10;WoxKw6x7iM/99mUf8Br6Xqst/wB0h+HpfT8DPjWSfEGK1u00pf4lGKn/AOTJ3KGg/wDID07/AK9o&#10;/wD0EVfqhoP/ACA9O/69o/8A0EVfr0j4gKKKKACiiigAooooA5v4jeO9O+GfgfWfE+qvtstNt2nZ&#10;c4MjAfJGv+0zEKPcivFP2NfAuoN4f1j4o+J18zxZ43nN4zsMGK0z+6RR2B+9x/D5Y7VQ/aW8M+JP&#10;jj8UPB3w1tdI1S38EwTLqmvaybWRLWUL92FJsbS23dwCfmkX+4cfTNraw2NrDbW8Sw28KLHHHGMK&#10;igYAA7AAV5UU8RinNr3aei85Pd/JafNn3tacMnyGOGpyXtsX707fZpRfuRfZzl77XaMbnjX7Zn/J&#10;svjr/r3h/wDSiKuu+Af/ACQr4c/9i3pv/pLHXjv7YfjzXdV8H+J/h1o/w58W67NqFrAY9Y0zTJJ7&#10;MHzEkK7lB5G0g47muo/Ze+I+raz4V0LwdqngDxT4Wl0HQrW3fUNb097e3uJIo44isZYDJPLAdcA1&#10;jGtB5g1/dS2e92ejVy3Ex4PpyaWlaVT4o35HTgk7Xvq1a1r+Rylt4N+KvwN+JXxCv/BHg+x8c6F4&#10;uvf7UiabVYrOSxuWLM/mK5Bddztwp6AcjkVwA+HGueGfBvhf4Ax6jFJ4o8ZahLr3iy6szuFnY7l8&#10;wbjySwjVQf4ihXowr7Y1G9XTdPurtopp1t4mlMVvGZJXCgnaiDlmOOAOSeK8P/Zp8G6zfX/in4oe&#10;MNNuNL8VeKrllh0+8Rkl0/T4zthgKtgqTtDHgZwpxnNZ1cFFVI0oN2d/SMW7ytp121b0bsduX8TV&#10;pYStj8RCClT9nZpPmq1YxcaTknJq1NXm+WMU5RjzXbR5x4W8V/FP4pab401X4deJdN8EeDfB91Lp&#10;Gj6KdKiuDe/Zo1O2SSTLRgqU5H97HYmveP2efiq/xo+EWg+K54Etb66R4ruGIEIs0bsjlc/wkruA&#10;ycBgM5Br588J3fjT9m+1+JXgofDnxH4si1nVLrUdD1bRbMz20nnxqgFw4P7oAImeM53dsGvcv2Wf&#10;hjqPwj+B/h7w9rACaugkubuJWDCKSWRn8vI4O0FQcEjIODjFTgJVfapNvZ8172TurW6LS+3Q34ro&#10;4FZfUnTjTS9pT9i48nNKm6cnUc3H3pe9y3c/eUm13R6Tr3/ID1H/AK9pP/QTV+qGvf8AID1H/r2k&#10;/wDQTV+voT8dPJPjD8W/G/w+12ysvC/wsv8Ax3aTW3nS3trfi3WF9zDyyPKfJwAc5/irb+DvxA8T&#10;fELRr678UeBbrwHdQXHlRWd1dfaDMm0HzAdiYGSRjB6V6BUN5cG1tJ5lieYxoziOMZZ8DOAPU1yq&#10;nUVRzdR8vayt+V/xPcljcJUwUcLDBxVXT95zVOZ69nPk12+E+Wfjp/yet8Ev+ve4/lJX1ZXwj8Q/&#10;iT4r8ZfHz4f+Pbf4O/EGDT/DkUqT2smiS+bKWD42YXH8Q6mvqiX4vGH4Ial8Qb7QtQ8Nva2N1df2&#10;TrcBhuY2iLqiunUbyqkeocV5mCxFP2ld30vfZ7WWp9zxNlGMWDyqnypyVNU2lKLam6lRqOjfRp9i&#10;l+1LqM+l/s8ePp7d/LlOlSxbh/dfCN/46xrwf4E/D34533wR8JyeF/H2geE9IFkJbDT49KW4aVXY&#10;vunkkRirMzEnYCOa9Z+EepeI/wBpL9ne+m8eWun6YPE1vcW9vHpcEiCO2ZSiSkPI5LbgzDkDG3iv&#10;NPhf8RviX+zx4Qg+H2vfCfxB4sm0lpIdO1bw/GZrW5hLFk3uFITG7qecYyoINY1nCpWhiZuShKOj&#10;V1re+ttdV+R6mVwxOCyzE5Lho0amKpV05Rn7OScVFxbj7T3XyyTT6pSutLs674J/Hy48eeAviRpn&#10;xRsraz1Hwb5tprxhUiKeArKGO0dz5UowvXgjGcV4/wDA/wAN/Gnw58Pb/wAS/CWW1fwNf3FxJpHh&#10;fxLMs115WSomRgFVWLBiELAHGSGzk+j/AAm/Zv8AEWsfDX4rT+NmTSfE3xId55bSJgy2OPMeHdjP&#10;IeUkqP4QBnOcY/wn+K3xI+A/gi08BeIfg74k1+70fdb2Wo+H4TPa3Me4ldzqpC9cbvTqAQa5rTfs&#10;pYpyikpe8r8176J2X8vR7s9vmwtP+0KORRpVXKpS5qUnH2XKoe/KmpSSdqrkuaLvGNraO50v7C+s&#10;eHLnwb4i0+2gv7XxxBqLTeJ49UAFw105YbhgAbMq4C4BBDZ65P03Xzx+yr8JPE3hfWfHPj7xnZx6&#10;Tr/jC9+1DSYpA/2SLc7hWI/iJkxjqAozySB9D17eXKccLBTVn92l9L+bWrPy7jGph62eYiphqnPF&#10;2bd+Zc3KuaMZdYxleMXtZK2moVQ1L/j80v8A6+W/9EyVfqhqX/H5pf8A18t/6Jkr0T4wv0UUUAFF&#10;FFABRRRQAUUUUAeRftbf8m3+Pf8AsHn/ANDWr37MP/Jvfw+/7A9v/wCg155+114+1u48JeI/h/pH&#10;w88WeIZtU05RHq+k6a9xaIzNnazKDyNvI9xV39kz4gaxceFNB8C6t8P/ABV4Zl0XRlD6prOnPb2s&#10;zoUQojMBljvLAeit6V4ntof2j/27bZ73P1CWW4lcHJ2X8b2nxRvyezSva999LWv5H0LVTVtWtNC0&#10;u71LULhLSxtImnnnkOFjjUEsx9gAa8R0P44eKPFv7UutfD7R7PS28I6BarLqWoSQyNc+YY1Plo3m&#10;BQd7gfcPCPWb+2FH4v8AHGj6D8NfCWkalKviS6QaprENpI1pZ2qsCRJKBtUkjJGeiEfxCuueMj7G&#10;dSmm+Vter2/M+fw3DlZ5jhsFjJxpqrGNRu/wU2ua8uz5dUt9Uuph/sq6XdfF/wCIXiv45a7A6i/m&#10;fTPDsEo/497NDtZh2ycBc+ol/vVwltp/j7xj+2t8UpPBmq6Romo2llBaPqOpWzXDW1vsgH7mPlS5&#10;Kgndxy3rX2T4O8Kaf4F8K6V4f0qLydO022S2hXvtUYyfUnqT3JNfPHxQ8I+Mfg/+0FJ8XPB/hu48&#10;Y6RrNgthrmkWHN0hUIFkjXBLcRx9ATlWBwGBrzK+FdKhS5ru0uaTW+qd3pro39x9vlWfU8fmuP8A&#10;YqEfaUXSoRnbkSjKDhB83u+9GL30c3ruZ1x8Tvi1+z78UPCGkfEbXdP8b+FPFF0LGLU7axS0mtZi&#10;yqMrGoGAXU4IORuwQRX1jXyNrGm+Nv2rPid4Hur7wRq3gPwP4Wvf7Rnl15PJu7uYFWVFjIBA/dgZ&#10;HADMc52ivrmu3AOTdSzbhf3b3vtrvra+x8xxZChGGE5oU4YrlftVT5VFPmfJdQ9xScfiUfK6TPlP&#10;46f8nrfBL/r3uP5SV9WV80/GXwnrmqftd/B/WbLRtQu9IsYJxd6hBayPb25IkwJJANq5yOpHWvpa&#10;rwaaq17r7X/tqMOIqkJ4HKlFptULPyftam5Qh/5Dl5/17Q/+hS1fqhD/AMhy8/69of8A0KWr9emf&#10;DBRRRQAUUUUAFFFFAHzD+3Fb6Lr+j+DfDkcF5cfEHUNSA8MmwnELQTZQNJI5B2xglCehyAQRgkeW&#10;fHiH4veF/C2i6T8X5IfFXwxgvoZNV1fw0qpdyqCNkc25Rhd+OQo3EjL5xXsP7VXwr8Vap4o8D/Er&#10;wRYJrWu+E5y0uku+DdQlg3ye4IYEDkh+ORg8h8VPiP8AEb9ovwLdfD/QvhD4i8N3OrGKO+1PxFGb&#10;a1to1dXYo7KN/KYyOcdFJIr5PGQ5qtbmupO3KknaWnXSz10d9kf0Fw1iPZ4LLPY+znRhKbqyqSip&#10;0W5auDclKFoWnHlTUp3bTdku9+O/wen/AGi/h54CPgbWdP0rTrK4h1S0u5o2KCHyf3WxApyRlflb&#10;HT8K4X4ieNPjp+zPb2HivxR4p0v4i+EPtSW9/bJp0VlcRB+jIY0HoQCSRkjIwePRfFWqeNf2dfA/&#10;gDRfBvgmb4haPp9ibLVPsshS5Ro1iEboBuJDEzEjYeg5Xv5R8T9Y+Jn7XFjpvgiy+G+s+AfDj3kd&#10;xqureIEaFtichURlXPJzxuJYL90AmtcVyx5nDmVZpaLms3bT+613v5nn5Eq1VUaeK9jUyyMql5VP&#10;Zc8YOT5nq/axm7JxUbXfLueq/tBfD3X/AIjp8OvHvgOO31DXPDN5/aVrp95IIUvLeZUZ03HhWPlp&#10;1xwW5BHPCaxJ4u074gXXx1+KHh+z8FaX4R0Wa10vQk1KO9nuJ5N6gmRPlBbzCnGDyvHBNfVWlabD&#10;o2l2en2wYW9rCkEQY5O1VCjJ78CvCfi14Z1f4z/G7wt4OudIvofAHh/GuarfTW7pbahcjiC2RyNr&#10;hd2WAJ4LDgrXbisPb97FvmbWnTmWib0vpvv0Pm8hzl1LYGtGKoU4VE5u/tFRk3KcI+8o3m24q8W0&#10;5uzSPH/DV94+8G3XhDw7pV1baX8VPitdXGva1rd5arN/Z9sqF44kjb5SVjDnaRwcr3BHrnwi+JHj&#10;XQfjlrnwo8e61beKbmPTV1fTNdgsktHlj3BWjkiT5QeSR/uHk5GIP2ivC/iPQPi78OPiroGg3niq&#10;Dw8Lm01HStOTzLnyZY2TzIkzlyBI/A7hexJFP4RaJ4h+JX7SWufFbU/C+reD9Bg0ddH06z1yH7Pe&#10;XDFgzO8WSVAw3sdy4Jw1cVOFShXVKLldSXezjy6t9Lt3u97n0uMxGEzTLJ46tClyToybdoc8a6qt&#10;QhF/xFGNNQUYr3eS7a6n0vVDTf8Aj81T/r5X/wBEx1fqhpv/AB+ap/18r/6Jjr6c/DC/RRRQAUUU&#10;UAFFFFABTJpo7eF5ZXWKKNSzu5AVQBkkk9BT6+Sf20tf8f6p4i0XwZovhnxPqPga5tUu9ZuvDFhL&#10;NPdZkkU2vmKpVBhFJHOfMGQQMHkxWIWFpOpa/kfQ5Dk8s8x8MGqignduTeyWrte132XV9UtSH7RP&#10;+1x+0VoOq6ShPwy+H9yZ01N0OzUb4MjFY/7wykfsFUn+MA/XlfKHhP8AaS1TwP4dsdD0P9nTx5p2&#10;lWUYigt4dNlAUep/dZJJySTySSTXuPxb+KV38L7DT7m08GeIfGTXUrRtD4eszcPBgZ3OB0B6Vw4O&#10;rSjCdWUryesnZ+iS02Wx9VxHgcwxGJwuApUFClFOFGPPBtpe9KUmpWUpN8zvZa2Wx4x/wTx/5JL4&#10;u/7Gy7/9EW1dN8a/hz40svjN4T+KvgXSbbxLf6bYSaVf6HcXiWrTwMXZTHI/yqQZXyT6LweRXlH7&#10;G3jHxR8MbCfwfrPwt8awNrniKS8GqSaRLFa2scqQx5lZlGAvlkk9MGvtassDThicFCm20428mmnd&#10;bo7+KsVicl4nxONhGM4VeZWb5ozhKPK0+WSa+TTT1R8catd+NPhXf+PPjN4v0yz0Xxr4jtoPDvhr&#10;wza3K3jpI2wKC4+VzmNXIXg7W4GQKi8G6d458I+LND+CHgfXrXwzrUOkt4k8VeJp7GO9mlupXXeq&#10;JIdrgF41z1IweMHPpn/CM6v8XP2mjq+taRfaf4O8BR7NJF7bvEmoahJ9+4TcBvRAuAwyMqpB5NYv&#10;xI03xH8I/wBptPihYeFNY8ZeHdW0L+x76DQbf7Rd2siyIwZYgQWB8tOenL5xgZ5JUXH94m+VStfr&#10;Zv3pabXdlp0XY+go5lDEf7FONP28qPOotJwU4xUaFK021LkpuUrTbvUnaV5I6X9nP4qeJ/EHibx3&#10;4C8bXNtqXiTwndRoNUtIBCt7BIGKuUX5VYYGcY4cDGQSfda+d/2ZPB/iG68ffEr4l+IdEuvDH/CU&#10;3UK2Gk3w23CQRBhvlTqpOV4OOVbjBBr6Ir2sC5yoJzvu7X3td2v8rH5lxVTw1PNZxwqilyw5lG3K&#10;p8kfaKNtLKfNotFstChov/HnJ/183H/o56v1Q0X/AI85P+vm4/8ARz1frvPkgrwbx98efiT4V8Ya&#10;npWjfBHVPE2mWsgSDVodTESXA2glgvkNjkkdT0r3misK1OdSNoTcfSz/ADTPVy7F4bB1HPFYaNdN&#10;WtJzik+/uSi/LV212PjP9o7xBf8AjLWP2b7/AMSaFL4XuL7xODe6Pc3G824FzAuGfC5+XnOBgNXv&#10;f7UMayfs8/EAOoYf2ROcMM8hcg/nXP8A7W3wh1j4qeAdPuPDAVvFXh7UI9U0+NmCiZl4aPJIAJ4Y&#10;Z7oB3ry74nfE34nfHzwDN8PtK+EXiDw3qur+Xb6jqesRtDY20YZWcpIyjcDtx64JwGOK8Oq3h5V4&#10;zTbmlbTd8tuite/5n6pgKcM4o5VXw0oU4YapP2ic0vZxdX2ifvy5nHldk9W3Gzdz2H9kKSaT9mzw&#10;GZxtf7CwGDn5RK4X/wAdAql+2PqHhCx+BOsR+Mre6u7O6kjgsoLFgtw95y0XlsQQpG1iSQRtDcHo&#10;afxg8bN+yV+zhpS6DDa32oactnpFgl6jtFNLj52ZVYMSVSVsBhzWV+0F8IPGXx2/Z+8P/aIrK3+I&#10;OnvBqxs7cNFAZtjB7dd7NggP1Y8snUAmt6kpRwssLBc04wV102t9+j0PKwVClWz6jn2Jqeyw1XEy&#10;5ZX5ZaS5r91Fc0U5dL+R5D4v8OftG/D/AOA8mk6tc2viHwpNp6x6jHaEPq2nWeP3sO8qA48vKlsO&#10;QM4wBmul8eftEaD8M/2WfBQ+F7PpdjrJOlWt9eKWk0vbnz5JFUEtKGJPyggliwzwDt61+0N8TvFX&#10;gm98MRfBDxPb+L760exe5nhKaajuhRpRMwA287gpOO27jNes/sy/CO5+Cfwf0jw1fzpcaorSXV40&#10;RzGJZGyVU+ijaue5BPfFcNGi6lRww05Wcbc0k7x1WivbfW66fcfT5jmNPB4OniM7w1L2ka/OqVKU&#10;VGqnF3nNR517r5eWTXvJyVneTPjnx98X/g3o/wCyrr3w78E6neX+u6gbaee7urGRJL64W5hkllkd&#10;h/dRsAngAD6/Z/7PPxN0D4o/DDTLzw9cyXNvpqRaXcNJC0e2eOCIuoDDkYdeenNYP7ZGgap4o/Zv&#10;8X6Zo2m3eralP9j8qzsYGmmk23kDNtRQScKCTgcAE16Z4Dt5bPwP4dgnieCeLTrdJIpFKsjCJQQQ&#10;eQQe1duFoVaOLcW1yqC2jbrLzZ83nuaYDMuH4VqdOaqzxFRvmqqbu4Urt2pw0eiS0tZ6vZXte/5A&#10;eo/9e0n/AKCav1Q17/kB6j/17Sf+gmr9e6flAUUUUAFFFFABRRRQAUUVwvxa+Jl38MNIsr208H6/&#10;4xe4n8k2vh+0NxLENpO9wOi8Yz6kVE5xpxc5bI6sLhauNrRw9BXlLZXS/F2R4b+wH/yBfiZ/2NE/&#10;/oIr6sr4i/ZJ8ZeKPhnqWsaJq3wr8bxr4m8RC4S/fR5Y7ezjlZU3zMyjAXJZj0ABr2b9oz45eJvh&#10;z4t8A+EvBVlpmoeIfE920RTU4pJEhiBRd+EkTHLE8nojV4eAxNOjgYynf3dHprdvT8z9R4ryXF5n&#10;xRVpYfl/ermi+ZcvLCCcm2m7Jcr3POv21vjRBpfifQvhfqGqTeGvDmrWq6hrmsW8bSzvamSRBbxK&#10;oOCxibJPHK9twPl/xb/aC+E95dfBex8FTzW+heD/ABBbXlxD9ikj8q3SSNmYZGXY7WJ7kknqa/Qp&#10;NwRQ5DNjkqMAn6V8+ftTeF9Z8Q+OPglPpWk32pwaf4utrm8ls7Z5VtohLETJIVBCKAD8xwODWWOw&#10;te1SrGad7acuqV1onfbrtqd3CufZZKphMvq4eUfZqo3JVUoyk4TvKUXTb5mvdXv+7pZbp+UftOeM&#10;rj4sfET9n+fwVJZ3EWoXE2oaa2rRSLA8okiCtMg+baDH0AzyfWuo+Jt/+0N8D/Ds3ji88baL4z0i&#10;wdJNQ0UaVHbhImYAlHVQ5AJxktkA5wcV3f7Vnwl8Q+OLHwp4s8GRx3Hi/wAHagNQs7OUgC6QlGeM&#10;E8ZzGhAJAIDDqRXnfxM+JfxM/aC8C3XgDRPhH4g8M3+rBINQ1PXkMFnbRhgz7JGUb87cZHODwCSK&#10;wrwlSqVnNy53Zx5b2b5UtldbrZ9D1crxNHHYLLYYenReGpucayq+zcoRdWUr80uWSThLSUEm5Jre&#10;yPp/wH4utfH3grQ/ElkjRW2q2cV4kb8sm9Q20+pBJH4V4L/wUM/5N0uP+wpa/wA2r3b4d+DYfh74&#10;D8P+GbeZriLSbKKzEzDBkKKAWx2ycnHbNeOft1eF9Z8XfAWfT9C0m+1q/Oo2zi1062e4lKgtk7UB&#10;OB64r1sapywE1Je9y/jY/P8AhieGpcV4WdGVqSrKzenu82l7+R7j4X/5FnSP+vOH/wBAFS6l/wAf&#10;ml/9fLf+iZKb4cieDw9pcciNHIlrErIwwVIQZBHY07Uv+PzS/wDr5b/0TJXpx+FHxFfWrP1f5l+i&#10;iiqMAooooAK+WP2qfGl78W9Tg+BngUrfa1qUscmvXijdDplqjq/7xh0OQpIHOAF5LgV6J+1Z4x8c&#10;+DfhU0nw+0e+1fxBf3aWO7TrSS5mtImjkZp1RAeRsVQTwC4PoK8G+CvxQ1H4J+G3sLD4DfEXUdVv&#10;H8/U9autOmNxfTHJLuTGSBknC5OMnkkknwsfiIyl9Vk3GLXvOz27K3V9X0Xmfq3CeTVqVBZ9SjGp&#10;VhK1KDlBWmv+Xk+aS92L1jFayktbRWv2J4P8M2vgvwno2gWXNppdnDZREjBKxoEBPucZ/GvDv2+p&#10;Xj/Zn15VdlWS6s1cKcBh56HB9RkA/gK2viB+0Lf+E/2bbv4jyeHLjw7rTDy7bQ9fhdZEmNwYlEiD&#10;Y2CoMnb5cc1Y1Dwn4i/aA/Zhl0rxaljpniHxDpq3Bjs4nSC3k3CaAFWd24Kx7vm656VviJwr0Z4a&#10;ju4XXo9EeXlOGxGU5lhs8zFpU4YlRk7ptyi1KbVr3Svq1pdqx6F8MY4ovht4TSHHkrpNoEwcjaIU&#10;xz34r89/DOqXul/sL/Fa3gRIrKXxWlsjLwQCbUuoAPAwqDp0Zvw9w8NfGj4s+Bfhna+A5vhB4kvf&#10;GOm2Q0u11a2i36e+xfLjmaYDbwoUn5uSOozx1PgX9lOXT/2S7/4ZancQwa3qyPeXMynfHDeFleMZ&#10;HUKY4lJHXa2OorzK3NjlGNFO8YSTumtWkktT7bLZUeF5VauZTi41cTQlHllGd4U5ylKp7relmrX3&#10;vbuYfhL4d/tCwfDXw/N4f8feG9GgtdLtxY6BbaUjxPGsS7FeaRCwdh94jjJPNem/st/G+8+OPw8m&#10;v9Xsk0/xBpd4+najDECEMiqp3qD93Ib7uTgg9sV5d4K+OHxU+Gvgex8Far8GvEWs+J9Jtl0+11Cx&#10;iMmn3Cxrtid5VBVRgLnB5xnjOB6P+yX8GdX+Dvw7vI/EciN4k1q/k1O/jicMkLMABGCOCQFySOMs&#10;QMgA1vg2/bQVFy5bPmUr2T0tvs/Q8viKEP7OxU8xhRVT2kfYypez5pxblzt8jvKNrO89eZ73uemf&#10;ET/kn/ib/sF3X/opq8V/YD/5Np0T/r8vP/RzV7d48t5bzwP4iggieeeXTrhI4o1LM7GJgAAOSSe1&#10;eRfsR+G9X8J/s+aPp2t6Xe6NqEd1dM9pqFu8EqgysQSjgEAjnpXfNP69TdtOWX5xPlMLUguFcXTb&#10;XM69J2625KvQ96ooor0z4YKKKKAKEP8AyHLz/r2h/wDQpav1Qh/5Dl5/17Q/+hS07W76bTdFv7y2&#10;tmvbi3t5JYraPO6VlUkIMAnJIxwO9JuyuVGLnJRW7OC+PPxt0z4I+DW1G4X7brV4Tb6RpKAtLe3B&#10;wAoUc7QWXcfcDqQDyf7IXwf1f4W/D+/vvE3HirxJetqmoR8ZhLD5YzjjcMsxx0Lkdq+cvh/468bW&#10;vxHvfiF4/wDg7488W+K2YrpscekTx2elRf3YI2Q/Nj+I89epJJ+rPg58bNZ+KWqahaal8OPEvgmO&#10;1hEqXGuWzxJMS2NiFkXJHWvAw+Jp4rEKrNtNXUVZ/Nt2td/gvM/Xc4yXF5Bk9TAYaMZRlyyrVFOD&#10;u18MIR5ubli3du15S10ilf1evgT9lPwz8WPGmj+OdW8G+K9H8JWt74hn+2ahcWAvLyacBXKhXBQR&#10;gS5z1y7V9B/s0/HDxT8dNY8bajd2Ol2vgzTdQex0ie1hlE9yQxOXdpCpxGYycKMmTtjFeeeH7Lxr&#10;+yX8RPGUen+BdW8deAvEd6dStJdAj865s5WJ3RtGBnGCBk4GFUg9QFiZwxLo4hX9mubVXT10T01t&#10;pv5mmS4bE5LTzLJpKm8XJUmoz5JRfK+aUff9xySknyu+sWt0dJ8Ivi78Q/Dfxym+EvxOmstav7iy&#10;bUNL1yygEP2iMAn5kVVXGEkHAGGQjnOa9Z+MM/xHh0G3/wCFa2+h3GqtKy3H9uFwiR7Dho9rD592&#10;PvZHtXj/AMKPBvjL4p/tDS/GDxb4fuPB2madpx0vRtHvT/pbqQ2XkXA2j95KcEA5YYyFyXt+018U&#10;/C8k9h4l+BPiC+vo3ZUuvD++4tpQDwflRwv/AH01OlW9nQca0pKLb5XZ3tpa+jfpfdGOYZY8VmlO&#10;rltKjKrTpwdWnzQVP2j5ublXNGLSVuZQdoyMz9kfUrax+J3j/RvFunX1n8Ypit5rF1eSxyR3MAK7&#10;Tb7FUJGN6Hbg8MvzHGF+rq+Y/wBnb4beM/EPxi8T/GTx9pC+G7/VLYWOnaIWzJBCNg3v3B2xhRuw&#10;SSxwBtr6crsy1SjQtJaXdr6Nq+jfmz53jSpRq5s5UpqUuSHOovmhGailKEHd+5HZJNpbLRHy18M/&#10;+T//AIvf9gSz/wDRNlX1LXzd8PfCmt2X7b/xS1240fUINDvNHtIrbU5bV1tp3ENoCqSkbWIKsCAf&#10;4T6V9I08AnGFS6+3P/0pmfFlSFTEYRwadsPh1p3VKN16oKKKK9M+ICiiigAooooAKoaL/wAecn/X&#10;zcf+jnq/VDRf+POT/r5uP/Rz0AX6KKKACiiigAooooAKKKKACvlH/goIwk8L/Dq3mci1k8TwmVCx&#10;CnCOMn6Atz2ya+rq8f8A2qvg/ffGr4R3WjaS6prlncx6lp29goaaMMNu4nC5V3AJ4BIzxXn5hTlW&#10;wtSEFd2/4J9hwhjaGX59hcRiZcsFKzfa6cbvyV7nYfGKNZfhF44R1Do2h3wZWGQQbd+DXmP7Cclz&#10;J+zB4T89QI1kvFgYHJZPtcvJ5/vbh24Arz/xt8Y/it8T/hre+AbX4P8AiPTfFOrWv9mX2qXkRi05&#10;FdQk0iykBSGBbjOBu6tjn0PxNqh/ZB/ZTgWyNre6lodnFbQC4VjDcXckg3nAKtt3O7YyDgVxKvCe&#10;IeJV+SEHd2a6p217WPppZTiMLk0cjm4vEYjEQcIqUZaKMo814tpKTmkr7pNnvdfNX7UK/Gu+sdft&#10;PDdjpc3gA22Lr+z5fL1ia3Mf+kKrSbkH8YG1d2OmTXZr44+KH/CgdK8U2/hnTdY8dXMUN3LolsGg&#10;i8l2yVXfKTvWMg/ePzA8dq808TftLfFLxPoF9oWifAjxPp/iC9ha2W5v0f7HAWBXf5hjVXxnuVHq&#10;eK0xmIpTpcknKN1dWT1v02fzRycOZTj8LjvrVGFGqqc3GXPOFo8rV52cou38s0mt7anL/E7xf4Xv&#10;P+CfLt4AtpdO0Jjb2D21yczwuLpGmDsOGZmBJboQ+cDOB0vhL4d/tCwfDXw/N4f8feG9GgtdLtxY&#10;6BbaUjxPGsS7FeaRCwdh94jjJPNb/gv9lOTTf2T9Q+GGpXkK6xqiPdz3C5aKG8LK8YHGSqmOMEjr&#10;hiOtc54K+OHxU+Gvgex8Far8GvEWs+J9Jtl0+11CxiMmn3Cxrtid5VBVRgLnB5xnjOB5vs3CcJ4m&#10;8bwS926s1fT3fXRbH2n1uGIw2IwuSOnXccTUm/bezk5QmopTvV0avFqUl7yTT0ueo/st/G+8+OPw&#10;8mv9Xsk0/wAQaXePp2owxAhDIqqd6g/dyG+7k4IPbFeqa9/yA9R/69pP/QTXkP7JfwZ1f4O/Du8j&#10;8RyI3iTWr+TU7+OJwyQswAEYI4JAXJI4yxAyADXr2vf8gPUf+vaT/wBBNe/g/avDw9t8Vtf+D5n5&#10;LxLHARzjErLLex5ny21Xny/3b35fKxfooorsPmgooooAKKKKACiiigAooooAKKKKACiiigAooooA&#10;KKKKACiiigAooooAKKKKACiiigAooooAKKKKACiiigAooooAKKKKACiiigAooooAKKKKACiiigAo&#10;oooAKKKKACiiigAooooAKKKKACiiigAooooAKKKKACiiigAooooAKKKKACiiigAooooAKKKKACii&#10;igAooooAKKKKACiiigChN/yHLP8A69pv/Qoqv1l6hM8Gs2bJbyXB+zzDbGVBHzRc/MQKl/tK4/6B&#10;d3/31D/8coAv0VQ/tK4/6Bd3/wB9Q/8Axyj+0rj/AKBd3/31D/8AHKAL9FUP7SuP+gXd/wDfUP8A&#10;8co/tK4/6Bd3/wB9Q/8AxygC/RVD+0rj/oF3f/fUP/xyj+0rj/oF3f8A31D/APHKAL9FUP7SuP8A&#10;oF3f/fUP/wAco/tK4/6Bd3/31D/8coAv0VQ/tK4/6Bd3/wB9Q/8Axyj+0rj/AKBd3/31D/8AHKAL&#10;9FUP7SuP+gXd/wDfUP8A8co/tK4/6Bd3/wB9Q/8AxygC/RVD+0rj/oF3f/fUP/xyj+0rj/oF3f8A&#10;31D/APHKAL9FUP7SuP8AoF3f/fUP/wAco/tK4/6Bd3/31D/8coAv0VQ/tK4/6Bd3/wB9Q/8Axyj+&#10;0rj/AKBd3/31D/8AHKAL9FUP7SuP+gXd/wDfUP8A8co/tK4/6Bd3/wB9Q/8AxygC/RVD+0rj/oF3&#10;f/fUP/xyj+0rj/oF3f8A31D/APHKAL9FUP7SuP8AoF3f/fUP/wAco/tK4/6Bd3/31D/8coAv0VQ/&#10;tK4/6Bd3/wB9Q/8Axyj+0rj/AKBd3/31D/8AHKAL9FUP7SuP+gXd/wDfUP8A8co/tK4/6Bd3/wB9&#10;Q/8AxygC/RVD+0rj/oF3f/fUP/xyj+0rj/oF3f8A31D/APHKAL9FUP7SuP8AoF3f/fUP/wAco/tK&#10;4/6Bd3/31D/8coAv0VQ/tK4/6Bd3/wB9Q/8Axyj+0rj/AKBd3/31D/8AHKAL9FUP7SuP+gXd/wDf&#10;UP8A8co/tK4/6Bd3/wB9Q/8AxygA0X/jzk/6+bj/ANHPV+sPSb+dbWQDTbpx9onOVaLvK5xy/bp+&#10;FXf7SuP+gXd/99Q//HKAL9FUP7SuP+gXd/8AfUP/AMco/tK4/wCgXd/99Q//ABygC/RVD+0rj/oF&#10;3f8A31D/APHKP7SuP+gXd/8AfUP/AMcoAv0VQ/tK4/6Bd3/31D/8co/tK4/6Bd3/AN9Q/wDxygC/&#10;XhvxQ+CHiK4+MGgfE34e3mm2HiG3T7Hq9pqkkkdvqNr/AHSyI5DgcA7eyH+EA+x/2lcf9Au7/wC+&#10;of8A45R/aVx/0C7v/vqH/wCOVhWoxrx5Z9Hf0aPUy7Mq+V1nWoW96Li01dSjJWaa6r8nZrVF2MuY&#10;1Miqr4G5VOQD3AOBn8qdVD+0rj/oF3f/AH1D/wDHKP7SuP8AoF3f/fUP/wAcrc8s4PUvgvFrfx40&#10;v4j6hqn2lNJ0trDT9J+zYEErM2+cybjuJV2XbtGODnivS6of2lcf9Au7/wC+of8A45R/aVx/0C7v&#10;/vqH/wCOVnCnCndxW7u/U7cTjcRjFTjXldU4qMdlaKbdtPNt33bd2X6Kof2lcf8AQLu/++of/jlH&#10;9pXH/QLu/wDvqH/45WhxF+iqH9pXH/QLu/8AvqH/AOOUf2lcf9Au7/76h/8AjlAF+vHf2jPhn40+&#10;MWjWHhPQ9T03Q/C15Mja5eSSyG9khDZMUMYjK44BJZxkgDgZ3ep/2lcf9Au7/wC+of8A45R/aVx/&#10;0C7v/vqH/wCOVjWpRrQdOWzPRy7H1csxUMZQS54aq6uk+jttdbq/XUj8M+HdP8IeH9O0TSrdbTTd&#10;PgS3t4UHCoowPqfU9zk1p1Q/tK4/6Bd3/wB9Q/8Axyj+0rj/AKBd3/31D/8AHK1SUVZHDUnKpNzm&#10;7t6tvqw0H/kB6d/17R/+gir9Yei386aNYKNNupALeMBlaLB+UcjL5q7/AGlcf9Au7/76h/8AjlMg&#10;v0VQ/tK4/wCgXd/99Q//AByj+0rj/oF3f/fUP/xygC/RVD+0rj/oF3f/AH1D/wDHKP7SuP8AoF3f&#10;/fUP/wAcoAv0VQ/tK4/6Bd3/AN9Q/wDxyj+0rj/oF3f/AH1D/wDHKAL9FUP7SuP+gXd/99Q//HKP&#10;7SuP+gXd/wDfUP8A8coAv0VQ/tK4/wCgXd/99Q//AByj+0rj/oF3f/fUP/xygC/RVD+0rj/oF3f/&#10;AH1D/wDHKP7SuP8AoF3f/fUP/wAcoAv0VQ/tK4/6Bd3/AN9Q/wDxyj+0rj/oF3f/AH1D/wDHKADX&#10;v+QHqP8A17Sf+gmr9YetX876NfqdNuowbeQFmaLA+U8nD5q7/aVx/wBAu7/76h/+OUAX6Kof2lcf&#10;9Au7/wC+of8A45R/aVx/0C7v/vqH/wCOUAX64D45fC6b4zfDm+8JR602hQX0sJubhLbzmeJJFcxg&#10;blxuKrzn14Oa7D+0rj/oF3f/AH1D/wDHKP7SuP8AoF3f/fUP/wAcrOpTjVg4T2ejOvCYqtgcRTxW&#10;HdpwalF2Ts07p2d1o+6H6PpNroOk2OmWMIt7GygS2giXokaKFVR9AAKuVQ/tK4/6Bd3/AN9Q/wDx&#10;yj+0rj/oF3f/AH1D/wDHKtJJWRzSlKcnKTu2X6Kof2lcf9Au7/76h/8AjlH9pXH/AEC7v/vqH/45&#10;TJL9FUP7SuP+gXd/99Q//HKP7SuP+gXd/wDfUP8A8coAv1Q1L/j80v8A6+W/9EyUf2lcf9Au7/76&#10;h/8AjlUr+/na600nTbpStwSAWi+b91IMD5/x59KANyiqH9pXH/QLu/8AvqH/AOOUf2lcf9Au7/76&#10;h/8AjlAF+iqH9pXH/QLu/wDvqH/45R/aVx/0C7v/AL6h/wDjlAF+iqH9pXH/AEC7v/vqH/45R/aV&#10;x/0C7v8A76h/+OUAX6Kof2lcf9Au7/76h/8AjlH9pXH/AEC7v/vqH/45QBfoqh/aVx/0C7v/AL6h&#10;/wDjlH9pXH/QLu/++of/AI5QBwnwa+DEfwnn8W38+qf25rXibVpdUvb42/kcMSUiC7m+VNz45/iP&#10;Ar0qqH9pXH/QLu/++of/AI5R/aVx/wBAu7/76h/+OVnTpxoxUIKyR24zG18wryxOJlzTla70WySW&#10;iskkkkklsX6Kof2lcf8AQLu/++of/jlH9pXH/QLu/wDvqH/45WhxF+iqH9pXH/QLu/8AvqH/AOOU&#10;f2lcf9Au7/76h/8AjlAF+iqH9pXH/QLu/wDvqH/45R/aVx/0C7v/AL6h/wDjlABD/wAhy8/69of/&#10;AEKWr9YcN/P/AGzdN/Zt0SbeEbd0WR80nP38c5/Q1d/tK4/6Bd3/AN9Q/wDxygC/RVD+0rj/AKBd&#10;3/31D/8AHKP7SuP+gXd/99Q//HKAL9FUP7SuP+gXd/8AfUP/AMco/tK4/wCgXd/99Q//ABygC/RV&#10;D+0rj/oF3f8A31D/APHKP7SuP+gXd/8AfUP/AMcoAv0VQ/tK4/6Bd3/31D/8co/tK4/6Bd3/AN9Q&#10;/wDxygC/RVD+0rj/AKBd3/31D/8AHKP7SuP+gXd/99Q//HKAL9FUP7SuP+gXd/8AfUP/AMco/tK4&#10;/wCgXd/99Q//ABygC/RVD+0rj/oF3f8A31D/APHKP7SuP+gXd/8AfUP/AMcoAv1Q03/j81T/AK+V&#10;/wDRMdH9pXH/AEC7v/vqH/45VKwv51utSI026YtcAkBovl/dRjB+f8ePWgDcoqh/aVx/0C7v/vqH&#10;/wCOUf2lcf8AQLu/++of/jlAF+iqH9pXH/QLu/8AvqH/AOOUf2lcf9Au7/76h/8AjlAF+iqH9pXH&#10;/QLu/wDvqH/45R/aVx/0C7v/AL6h/wDjlAF+iqH9pXH/AEC7v/vqH/45R/aVx/0C7v8A76h/+OUA&#10;X6Kof2lcf9Au7/76h/8AjlH9pXH/AEC7v/vqH/45QBfoqh/aVx/0C7v/AL6h/wDjlH9pXH/QLu/+&#10;+of/AI5QBfoqh/aVx/0C7v8A76h/+OUf2lcf9Au7/wC+of8A45QBfoqh/aVx/wBAu7/76h/+OUf2&#10;lcf9Au7/AO+of/jlABov/HnJ/wBfNx/6Oer9Yek3862sgGm3Tj7ROcq0XeVzjl+3T8Ku/wBpXH/Q&#10;Lu/++of/AI5QBfoqh/aVx/0C7v8A76h/+OUf2lcf9Au7/wC+of8A45QBfoqh/aVx/wBAu7/76h/+&#10;OUf2lcf9Au7/AO+of/jlAHB/Ff4LRfFnxT4Gv9Q1PydI8N37ajLpf2beL2XC+Vl942BSCcbW3BiO&#10;K9Lqh/aVx/0C7v8A76h/+OUf2lcf9Au7/wC+of8A45WcacISlOK1lv8AkdtbG4jEUaWHqSvCkmor&#10;TS7cntu23u7vZbJJX6Kof2lcf9Au7/76h/8AjlH9pXH/AEC7v/vqH/45WhxF+iqH9pXH/QLu/wDv&#10;qH/45R/aVx/0C7v/AL6h/wDjlABr3/ID1H/r2k/9BNX6w9av530a/U6bdRg28gLM0WB8p5OHzV3+&#10;0rj/AKBd3/31D/8AHKAL9FUP7SuP+gXd/wDfUP8A8co/tK4/6Bd3/wB9Q/8AxygC/RVD+0rj/oF3&#10;f/fUP/xyj+0rj/oF3f8A31D/APHKAL9FUP7SuP8AoF3f/fUP/wAco/tK4/6Bd3/31D/8coAv0VQ/&#10;tK4/6Bd3/wB9Q/8Axyj+0rj/AKBd3/31D/8AHKAL9eayfBiO++PcXxM1DVPtb2ek/wBl6bpn2faL&#10;QlmLy+Zu+ZmDuPujAbqcCu7/ALSuP+gXd/8AfUP/AMco/tK4/wCgXd/99Q//ABys5041Lc6vZ3+a&#10;O3C42vg/afV5cvPFwe2sZbrXa+ztZ2utmy/RVD+0rj/oF3f/AH1D/wDHKP7SuP8AoF3f/fUP/wAc&#10;rQ4i/RVD+0rj/oF3f/fUP/xyj+0rj/oF3f8A31D/APHKAL9FUP7SuP8AoF3f/fUP/wAco/tK4/6B&#10;d3/31D/8coAv1Q1L/j80v/r5b/0TJR/aVx/0C7v/AL6h/wDjlUr+/na600nTbpStwSAWi+b91IMD&#10;5/x59KANyiqH9pXH/QLu/wDvqH/45R/aVx/0C7v/AL6h/wDjlAF+iqH9pXH/AEC7v/vqH/45R/aV&#10;x/0C7v8A76h/+OUAX6Kof2lcf9Au7/76h/8AjlH9pXH/AEC7v/vqH/45QBwnxs+DEfxqg8MWF/qn&#10;2PRdL1aPVLyxFv5n28ICFiLbhsX5mzw2c9OBXpVUP7SuP+gXd/8AfUP/AMco/tK4/wCgXd/99Q//&#10;ABys404xlKaWr3+R21cbXrUKWFqSvCnflWmnM7v1b01d9ktki/RVD+0rj/oF3f8A31D/APHKP7Su&#10;P+gXd/8AfUP/AMcrQ4i/RVD+0rj/AKBd3/31D/8AHKP7SuP+gXd/99Q//HKAL9FUP7SuP+gXd/8A&#10;fUP/AMco/tK4/wCgXd/99Q//ABygC/RVD+0rj/oF3f8A31D/APHKP7SuP+gXd/8AfUP/AMcoAv0V&#10;Q/tK4/6Bd3/31D/8co/tK4/6Bd3/AN9Q/wDxygAh/wCQ5ef9e0P/AKFLV+sOG/n/ALZum/s26JNv&#10;CNu6LI+aTn7+Oc/oau/2lcf9Au7/AO+of/jlAF+srxZpFz4g8L6vpdne/wBm3d7ZzW0V75XmeQzo&#10;VEmzI3bSc4yM461N/aVx/wBAu7/76h/+OUf2lcf9Au7/AO+of/jlJpSVmaU6kqU1Ujunfvt66HMf&#10;Bn4W2PwZ+G+j+E7Cb7Ulih8678vyzcSsSzyFcnGSemTgYGeK7aqH9pXH/QLu/wDvqH/45R/aVx/0&#10;C7v/AL6h/wDjlTThGnFQgrJaG2KxVbG154nES5pzbk33bd2y/RVD+0rj/oF3f/fUP/xyj+0rj/oF&#10;3f8A31D/APHKs5S/RVD+0rj/AKBd3/31D/8AHKP7SuP+gXd/99Q//HKAL9FUP7SuP+gXd/8AfUP/&#10;AMco/tK4/wCgXd/99Q//ABygC/RVD+0rj/oF3f8A31D/APHKP7SuP+gXd/8AfUP/AMcoAv0VQ/tK&#10;4/6Bd3/31D/8co/tK4/6Bd3/AN9Q/wDxygC/RVD+0rj/AKBd3/31D/8AHKP7SuP+gXd/99Q//HKA&#10;L9UNF/485P8Ar5uP/Rz0f2lcf9Au7/76h/8AjlUtJv51tZANNunH2ic5Vou8rnHL9un4UAblFUP7&#10;SuP+gXd/99Q//HKP7SuP+gXd/wDfUP8A8coAv0VQ/tK4/wCgXd/99Q//AByj+0rj/oF3f/fUP/xy&#10;gC/RVD+0rj/oF3f/AH1D/wDHKP7SuP8AoF3f/fUP/wAcoAv0VQ/tK4/6Bd3/AN9Q/wDxyj+0rj/o&#10;F3f/AH1D/wDHKAL9FUP7SuP+gXd/99Q//HKP7SuP+gXd/wDfUP8A8coAv15r8bPgxH8aoPDFhf6p&#10;9j0XS9Wj1S8sRb+Z9vCAhYi24bF+Zs8NnPTgV3f9pXH/AEC7v/vqH/45R/aVx/0C7v8A76h/+OVn&#10;UpxrRcJq6Z24LG18vrxxWFlyzjs9Ha6t1vrro+m61L9FUP7SuP8AoF3f/fUP/wAco/tK4/6Bd3/3&#10;1D/8crQ4i/RVD+0rj/oF3f8A31D/APHKP7SuP+gXd/8AfUP/AMcoAv1Q17/kB6j/ANe0n/oJo/tK&#10;4/6Bd3/31D/8cqlrV/O+jX6nTbqMG3kBZmiwPlPJw+aANyiiigAooooAKKKKACiiigAooooAKKKK&#10;ACiiigAooooAKKKKACiiigAooooAKKKKACiiigAooooAKKKKACiiigAooooAKKKKACiiigAooooA&#10;KKKKACiiigAooooAKKKKACiiigAooooAKKKKACiiigAooooAKKKKACiiigAooooAKKKKACiiigAo&#10;oooAKKKKACiiigAooooAKKKKACiiigChN/yHLP8A69pv/Qoqv1Qm/wCQ5Z/9e03/AKFFV+gAor8Z&#10;v+CiXxi+K+k/tv6l4N8HfErxT4YsbtdLtrWy0/Xru0tIpJoYhu2RPgAs2SQuep5r0X/hgX9t7/o4&#10;3/y+dc/+MUAfqpRX40/tIfGb4r/sg/t4WP8AanxD8Wah4IN9Za2dJudbu7izmsZsC5jELPt2q4uF&#10;RcYG1MDjFfo3+218bv8AhSf7Kvjbxfpl6YdTmsRZaTcQMQ4uLkiKORCO6BzID/sUAe90V+Zf/BNb&#10;4o+LfDnwF+Knxy+LfjvxV4j8NacBbWMOs6tcXqgQrvmaJJXYb3eSGNTxyrDPJx4Zo/7RX7V3/BQb&#10;4o6ppXw21278F6Jajzmg0e+bT7XTYGYiMz3SDzZHbb2yWIYqigEAA/aeivyn0fw/+2n+yP8AEjwR&#10;L4p8a3Xj3wLqmuWWm6leC+l1m2hSedIz5jXCLND9/AcYXcAM8gH9WKACiiigAooooAKKKKACiiig&#10;AooooAKKKKACiiigAooooAKKKKACiiigAooooAKKKKACiiigAooooAoaL/x5yf8AXzcf+jnq/VDR&#10;f+POT/r5uP8A0c9X6ACiiigAooooAKKKKACiiigAoorlPipo/ijxB8Pdd03wXrcPhvxTdW5isNWn&#10;iEqWkhI/eFCrBsDPBHXHTrQB1dFfn/8AFL9kP44/Db4b6/490f8Aal8bat4u0Owm1V7O9dk0y6ES&#10;NI8a25lZEyFONysucAgA5H0v+xv8cb79oz9nHwf481W1jtNX1CKWG9jgUrEZoZnhd0B6Kxj3Yycb&#10;sdqAPaaKK/Kr9h34F/Ej9q74Ky+NtX/aU+K2h3aarPp4tbHxDcvHtjSNg2Wlzk7z+VAH6q0V4p8B&#10;vgrf/s46B4mn8SfFfxX8Q7WcJdveeL757g2EcSOX2FmbapBy3+6K+ZPh7dfGz/goVda14y074kar&#10;8GPg3Dey2WgWvhxNmp6msbFWnkmDKycjHUgEFQvyl2AP0Gorzv4EfC/V/g/4Bj8N61441n4hXUVz&#10;LMmta/I0l2Y3OVjd2di23kA5HHYV6JQAUV8M/wDBKv8A5Fn43/8AZQr/AP8AQI6+5qAKGg/8gPTv&#10;+vaP/wBBFX6oaD/yA9O/69o//QRV+gAooooAKKKKACiiigAor4B8H6l8SP2+Pix8Snsfid4i+Fnw&#10;q8G6q2hafa+EJfsl/qNzGW3zS3A+YDG07eRh1GAQzN0/wD+I3xE+BX7WFx+z18SPF1x8QdJ1rSW1&#10;rwn4j1FcX21N++3mb+M4imOSSR5YPR9qgH2vRX5st4F8eftIft2fHTwfD8bviD4D0Lw2llcWdn4e&#10;1q4ihXzIIgyiMSBVGctwOpNfS/wK/ZJ8R/Bvx9H4j1P47fEP4gWqW8kB0bxLqklxaMXAw5RnI3Lj&#10;g470AfR9FfBPhPSvHP7aXxs+N5n+LfjT4ceHPAmvP4a0PS/B18LIGaEukk9zhczKzJu2k5+YjKgA&#10;V6L+xr+03qHiT9lbxF4s+KGppJqfgG/1HSdd1QIFM32RVk8wgYDOY5EHy/eYepoA+saK+bv2Iz41&#10;8aeCdb+K3jrUdUF94+vjqmmeHrq9lktdG0wZW1ihiJ2IzJ87MqgvuQtyK+kaAKGvf8gPUf8Ar2k/&#10;9BNX6oa9/wAgPUf+vaT/ANBNX6ACiivMf2mfjJH+z/8AAfxp4/aFLmXRbEvbQyZ2SXMjrFArY52m&#10;WSMHHYmgD06ivz98E/s2/Hr4ofBXTvipdftDeNdN+JmsaYut2Oh2cyxaLF5iebDbvarhCSpUE7cK&#10;W+623n6E/Ya/aKuf2nv2dtD8X6mkMfiCGSTTdWWBdqG6ixlwO29GjkwOBvwOlAHv1FZPi211a+8K&#10;6zb6BeRafrs1lNHp95MoZILgxsIpGBVgQr7SQQenQ9K+MNZ/Ya+Ot1odxrCftW+NLjx1HG0tvDCX&#10;tdJeQAlY2t0l27SeC+D1zsOMUAfctFfIX7HP7XmufFj9i3XfiZ4os/7S8Q+EYdQhv/s0Xl/2i9pb&#10;LOHVQMBnR0B2jG7dgDoPOf2a/hn8Q/2zvhDZfF3xX8fvHvhjVdaurtrDRfBWoLp2naakVw8SxyQh&#10;T53Me75iCVYAknJIB+gdFfJ37AHxu8a/ErSfiV4N8fajH4i1/wCHviObQT4ihhES6jGjOgYheC4M&#10;TcjGVZM5OSfrGgAqhqX/AB+aX/18t/6Jkq/VDUv+PzS/+vlv/RMlAF+iiigAooooAKKKKACiiigA&#10;or5P+JX7Jvxc+LfxC8Qatf8A7Rfijwd4ZkuCdH0HwipszbQ4AAlmRkMh6kgg9fvGuL/ZB+KHxL+H&#10;/wC1J4+/Zz+I/iuX4hx6Ppi61o/ia6Qi6aE+R+7lJJJys4PzEkMjDcwZcAH3JRRXx/8AtT/Hn4i6&#10;98bPDv7P3wTu7TSfGOp2Z1TXvE11EJV0WwzjKoQQZGHPIJG6MDBfcoB9gUV82fAv9lHxp8I/iBb+&#10;J9c+Pnjb4hxG2lhutG12d2spXcDEkcRlZYypGRwepFelftA/Hrwz+zj8Nr/xf4llZ0jIhstOgINz&#10;qN03EdvCv8TMf++QCx4BoA9Jor88f2PvHfxq1j9vDxXpvxZ1y+gfUvAzeIIvB8d5KbDR/Nu7QQxC&#10;AkIsscbFWbG7LNliSSf0OoAKK+Gf2mv+UlH7MH/XnqX/AKKlr7moAoQ/8hy8/wCvaH/0KWr9UIf+&#10;Q5ef9e0P/oUtX6ACiiigAooooAKKKKACivkn9tn44eOdD8bfDH4M/DDUY/D/AIx+IF3IkviGWATH&#10;TLOIqZHjQ8FyN59ghxgkMvlnx2+H/wAYP2HfB8Hxc8MfGjxd8S9H0i6g/wCEk8N+NLo3cV1bySrG&#10;WgJz5OGdeF5UHO4hSrAH6E0V8V/tg/tNeJHX4C+D/hrrn/CKf8Lfu4tvix4VkksrN/s+PJDfL5jC&#10;5XnqMADBYMOJ/ac8EfEb9h34e2/xa8H/ABx8ceMf7Ov7aLVvD3j3Ul1G0v45X2ERDYvlckcLyFyQ&#10;w28gH6FUV8ffth/F7xdqWqfAT4deC9cvvAs/xS1Jjfa1ahReWdlDHC8sUZIOyQ/aFww5BjxkAnOP&#10;8Przxf8AsyftpeFPhFe/ETxR8RPA/jrQrq9sZPGV4L6/sr63EkjhZ9oJQxxHggD5x3XkA+2aK+U/&#10;FnjTX/jl+2Zo3w98Ma1qmj+CvhvCmt+LbvSb2S3F/fSj/RNOdo2G6ML+8dCSrDcrDKivqygAqhpv&#10;/H5qn/Xyv/omOr9UNN/4/NU/6+V/9Ex0AX6KKKACiiigAooooAKKKKACiivEf2kvhD8TPjBN4Z0/&#10;wN8Vbn4XaHB9pbW59NtRNeXZPleQsTZUxhcTZYOPvrw2OAD26ivzU+NOj/GL9gHxN8PfF+n/ABs8&#10;S/FHwlrmvwaLqXh3xdO13O/mBmzEzuxGURwCu0q2zO4MRXtP7VfjDxj47/ac+FXwG8N+L9V8A6P4&#10;g0+81nXNa0GUQ6hJDEr+XDBLgmM5ibJH98HnbggH2FRXxr+zt4k8X/B/9sDxd8BfEHjfXPH3hp/D&#10;kXibQdT8Tzi51GD96kUkMk4AMgJZzlgMeWMAZ53vBfjTX/2hv2yNeuNH1vU9P+F3wrjfSJodPvZI&#10;bbW9blA81ZlRgJUt142NnDgHo9AH1ZRRRQBQ0X/jzk/6+bj/ANHPV+qGi/8AHnJ/183H/o56v0AF&#10;FFFABRXzJ+35+0D4l+Bfwn0ez8CmNfHvjDWIPD+jTSxq628kmd021gVJAAUZBG6RSQQCK8R+N3wV&#10;+NP7KPwqufi74d+P/jDxtr3h7ybzWtC8ST/aNLv4TIqzLFCxIhADE8HO0HBVsGgD9CaK5X4VfECy&#10;+K/wz8LeMtOQx2Wvabb6jHExy0fmRhih91JKn3FanizUdU0fwrrN/omkf8JBrVrZTT2Ok/aVtvts&#10;6xs0cHmuNse9gF3twu7J4FAGtRX57/CX44/Gzxp/wUY0zw78StGufh1p6+FLi4g8GWetrfWjJuYp&#10;cymFzHJKW3DcQCAg4HU/fHiC8vtO0HUrvS9O/tfUoLaSW10/z1g+1SqhKReY3CbmAXceBnJoA0KK&#10;/PLwT8dvjh4s/wCCjXgTwx8RtAufhjpMnh28u4PB9lryX9tcxFLjZcTtC/lySb4mUZUFfLBAGcn9&#10;DaAKGvf8gPUf+vaT/wBBNX6oa9/yA9R/69pP/QTV+gAooooAKKKKACiiigAoorzT48eNPiP4J8K2&#10;t18MvhzH8SdcnuPJksZtag0xLaPYx84tLxINwVdgIPzZzxQB6XRXxZ/wTA+Jvjn4p+Cvirqfj/Vr&#10;3Uddj8aXUT291dvPFYZjjZreAFmEcSOzBUQ7QOlfadABRXyT+2z8cPHOh+Nvhj8GfhhqMfh/xj8Q&#10;LuRJfEMsAmOmWcRUyPGh4Lkbz7BDjBIZfLPjt8P/AIwfsO+D4Pi54Y+NHi74l6PpF1B/wknhvxpd&#10;G7iureSVYy0BOfJwzrwvKg53EKVYA/QmivN/FnxN8QXPwZsvGvwz8H/8LC1LU7S1vtN0V9Ti037R&#10;DOEbeZpQUXaj7sHrjA618tfsGfFz4pfEv9pr9oK2+J7XWk6jpx05E8KrqJurHSDiVdkAV2jBKohZ&#10;k++2SeTQB920UV8W/wDBXX/kzPVv+wxYf+jDQB9pVQ1L/j80v/r5b/0TJUXhX/kWNH/684f/AEAV&#10;LqX/AB+aX/18t/6JkoAv0UUUAFFFFABRXnPx88G+O/Hvw9l0X4eeMk8Ba9cXMW/XGtVuGhtwT5gR&#10;COWIwByuP7wr4o/aE+Bvxu/ZJ+Gd98XfDH7R3i/xjd+H5ILjUtE8USPPZXkTTIjBI2kZUGXGVxnb&#10;nDAgZAP0dorj/g78QF+K/wAJvBvjNbU2X/CQaRa6mbY5PlNLErlMnqAWIz3xmovjJ8Pb34rfDfWP&#10;C2n+K9Y8EXl/5OzXvD87QXtrsmSQ+W6kEbghQ88q7CgDtaK+FvGH7EOv+A/CmseI9b/a2+MFlo+k&#10;2kt7d3D67NiOKNSzH/W88A8d65X9lH41eOfg1+wH8RPjN461vXPFXmXlxe+G/wDhKNQmvLhoSYrW&#10;2V2diVRrjqF4IJYfeoA/ROivz98E/s2/Hr4ofBXTvipdftDeNdN+JmsaYut2Oh2cyxaLF5iebDbv&#10;arhCSpUE7cKW+623n6E/Ya/aKuf2nv2dtD8X6mkMfiCGSTTdWWBdqG6ixlwO29GjkwOBvwOlAHv1&#10;Fcv8Uv8AkmXi7/sD3n/ol6+af+CUP/Jkfg7/AK/NR/8ASyWgD6+ooooAKKKKAKEP/IcvP+vaH/0K&#10;Wr9UIf8AkOXn/XtD/wChS1foAKK+I/8Ahh344eKrBtS8V/tX+M7XxQ671j8Nq9np0D9dvlRyIJVB&#10;/wBlOOMVv/8ABOz42ePviRoPxI8H/EbUovEPiDwB4gk0Q6/CoC3qKXTkgAOVaJjvwCVdM85JAPr2&#10;iivzU8P/AA98fftMftkftA+HB8c/iJ4G0fwrfWxsrLQNbuI4AsqsCoj8wKgGzOFHc0AfpXRXzr8A&#10;/wBlHxF8FfHEniDVPjj8QPiJbNZyWv8AZHifU5Li1VmZCJQrORvG0gHHRjXFeMv2O/jH8TvF/iXV&#10;9b/aY8W+GtOudRupdG0bwiGso7G0MrG3jkeN0MrLGUByucg/M3WgD6/or4q/Ya+L3xGtfjJ8VvgR&#10;8TfEP/Ca6r4KMVzYeJGjKy3Fu+35ZT3OJImGSWBLgswAI+1aACivhf4I/wDKWT9oj/sWtM/9JdOr&#10;7ooAKKKKACiiigAooooAKoaL/wAecn/Xzcf+jnq/VDRf+POT/r5uP/Rz0AX6KKKACiiigAooooAK&#10;KKKACiivnf8Aby/aI1P9mr9nvUPEXh9EfxVqV5Do2jeZGJFW6m3HftIIYrHHKwBGCygHI4oA+iKK&#10;/Pv4nfs7/HX4H/BnVPixp/7Q/jLW/H3h+wOtatoupzifRJ0jXzLmGO2PyoFUNg4529F3ZX7B/Z7+&#10;Llv8ePgp4P8AH1tCtqNcsEuJbdGLLDMCUmjBPULIrrn2oA9Door88/26v2oPG3jfSfHvg74IarPp&#10;em+A7M6j4y8a6fcPF5MinEenW0yc+aW5cqQRsZcjDggH6GUV8k+LP2ltT+Av/BOrwb8TZ2k1/wAU&#10;SeEdFEEmpSPMbm+uLaEebO5O5+WaRiTlsHnJzXD6f+yb8fde+GVr46b9o/xlB8WLqxXUU0lZlTQk&#10;mZA62xtQNmOQhfbjPOwjigD7uqhr3/ID1H/r2k/9BNeJfsQftFXX7Tn7P+k+K9Vt47TxHazy6VrE&#10;MKlUF3Dt3MF/h3I8b7f4S5Havbde/wCQHqP/AF7Sf+gmgC/RRRQAUUUUAFFFFABRRRQAUUUUAFFF&#10;FABRRRQAUUUUAFFFFABRRRQAUUUUAFFFFABRRRQAUUUUAFFFFABRRRQAUUUUAFFFFABRRRQAUUUU&#10;AFFFFABRRRQAUUUUAFFFFABRRRQAUUUUAFFFFABRRRQAUUUUAFFFFABRRRQAUUUUAFFFFABRRRQA&#10;UUUUAFFFFABRRRQAUUUUAFFFFABRRRQBQm/5Dln/ANe03/oUVX6oTf8AIcs/+vab/wBCiq/QB+F/&#10;/BTPT7/WP+Cguo2GlXP2LU7r+x4LS58xo/KmaCJUfco3LhiDkcjHFfRGj/sG/trWer2Nxd/tEefa&#10;xTxvLF/wm+ttvQMCy4MGDkZ4NM/bC/Yr+M3xT/bmt/iD4X8G/wBp+EFutIkOo/2pZQ/LCsQlPlyT&#10;LJ8u1v4eccZr9S6APzc/4LT/AAbbxB8L/CPxJsrfdceHrxtNv3Xr9luMGNm9llQKPef8vjr9pv8A&#10;a5m+NX7J/wAB/h3DcyXOr6VDI2txD5meW3JtbLOOrNFvc55y4+p/aj9oD4V23xv+CvjPwLc7ANb0&#10;2W2hkkGVinxuhkP+5KqN/wABr8nP2Tv+CY3xk0f9ofwRq/xI8FLong7Sb9dSvLhtWsbjc0IMkUey&#10;KZ2IaVY1PGNpbmgD6Z/am+Ct18D/APgk3J4HtYSbrSbTTJdVEHIMz30Mty3qVEzk+wAPQcYP/BEX&#10;UtKb4UfEawjkh/tyPW4Z7iMEeb9naALET327lmx75r9DvGng/SPiF4R1nwzr1mt/our2klleWzkg&#10;SRSKVYZHIODwRyDgjkV+Tevf8E2f2jf2ZviTc+JPgB4k/te1YsltLbX8Nle+ST/qriKcrDIBx/EQ&#10;dudqnAoA/XLVdYsNCtPtWpX1tp1r5kcPnXUyxJvdwiLuYgZZmVQOpLADk1cr8uPB/wCyj+2N8evi&#10;Z4M1/wCN/i230vQvDmr2uqf2bdXlswkMMqONlvYjyS5CkB3IIBP0P6j0AFFFFABRRRQAUUUUAFFF&#10;FABRRRQAUUUUAFFFFABRRRQAUUUUAFFFFABRRRQAUUUUAFFFFABRRRQBQ0X/AI85P+vm4/8ARz1f&#10;qhov/HnJ/wBfNx/6Oer9ABRRRQAUUUUAFFFFABRRRQAUUV5b+083xJ/4UP4sT4RWy3XxElhih0tG&#10;khj2l5o1ldWmZYwyQmVlLHG5RwehAPA/20vjHrnxQ1K4/Zq+EK/2n488RW/leItSU/6LoOmOMSme&#10;QZ2u6nbt5O1+m50B+lvgh8JdJ+BPwn8MeAtEd5tO0O0Fus8ihXmckvJKwHALuzuQO7V8Gfs4+H/2&#10;pf2aPCE+k+H/ANmXStR1TUJjd6x4g1LxjYyX2qXBJJklfz+mS2F6DJ6ksx+mx8ePiX4N/Zd+IvxC&#10;+LPgiy+HnifQYLuSw0y11GG+jnUQR/Z5C6O6gvO7JtJz8oOORkA+kK+D/A3/AAS91b4Y+DTpPhD9&#10;oz4jeG7tXadE0q6NtpvnkAGRrRH+bO0Zy+SABnivW/2SNR+Mfjj9kmDxD408ULf/ABE8S2NxqGk3&#10;N5Y29tFYrJGRZ7khhUFeElJZWP7zHIAFebD4j/t1afp76FL8JfA2q6mymKPxVb6vHHap2EjW7Th2&#10;PfhQOR8vUUAcX4D/AGgvH/xI/Yz/AGoPCPjy6TUfHHw7s9W0G71m1iVPtkYhnjLMoAG8GKUFgBld&#10;p+9kml+yR+yL4w+Jv7LPgHVE/aG8c+FrCawaXS9J8ITJp9rYhpZCyS+Wd1w3mFiSxBySO1fQ37Jf&#10;7HsfwS+DfinQPGt/F4q8UeOpp7vxXeR5EU7TIyPChwCUAeT5iAS0jnABAHkfwt8E/tR/seaDc/Db&#10;wV4H0H4v+Bbe5mk0DWLnWotOuLCKSQvsuI5GUuAzFiEzyWw2CAADs/2DfjJ8Qda8XfFn4Q/E3Vk8&#10;T+Ifh5qEUEHiIRhHvraUyBTIB/EBGrAnnD4Ykrk/YVfNP7Gv7M3iL4Lv458bfEHVbTWPiZ4+1Aaj&#10;rD6du+y2igu0dvFu5IUyPk8DG1RkIGP0tQB8M/8ABKv/AJFn43/9lCv/AP0COvuavlP9gD4I+Nfg&#10;lofxTt/Gmi/2NNrfjK71WwX7VBP51q6oEkzE7bckH5Ww3tX1ZQBQ0H/kB6d/17R/+gir9UNB/wCQ&#10;Hp3/AF7R/wDoIq/QAUUUUAFFFFABRRRQB8F6H8Ffj7+x38WvH+pfCLwnpPxX+HvjPUW1c6Ld6rFp&#10;t5ptwxYsA8pVSvzbeNxZUThSDnhtL1T4n+Nv+CpnweuPiLoWheH9W0zwzfXh0jQrt7s2NpJb30ai&#10;4mPytKZHH3Pl2sncmvpL43fEj9qHw98RdT0r4ZfCTw34q8KPDCbDXtS1iK3MchjHmCaEzq7hXz90&#10;LkY5PWk/ZR/Ze8S/Drxh4q+K/wAVddtvFHxd8VosF1PYri0020XaVtYMgEj5I8nGP3aAZwWcA53x&#10;t/wT1/4Sz42eNviTp3xj8ceCNT8TvEZYPCN1/Z4VI4kjVJHUkyjKbucdeneud/Zt+IXxM+Dn7XGt&#10;/s8fEDxhcfEjR5tF/t7QfEWoJtvo4wRmOU5JcH94CWZjmMEYDYG74r8a/tmeAfG3iaDR/h34P+J/&#10;hSfUrmXRLiHVIrC7trRpnaCObzJIlYpGUU4XOR99uTVj9lv9mf4hWvxu8U/Hj42Xelt8QNatRp1h&#10;oujMXtdJtAEyoYkjdhAuAWwNxLMXOACvq37NPxt+Evxc+Ivif4E+J/Bdtonj67XUtS0vxjb3RbT7&#10;wg+ZcWxhBDs7O7EOAOQCDgGvIpPgEmnSfDz9j7Rtcm1u2e5bxt8TdYjUxCa2EqsltgE7fOkEagZ3&#10;AJG56mv0W1W6nsdLvLm1spNRuoYXkis4nRHncKSsas5CgsQACxAGeSBXz/8Asc/BfxN4F0nxb48+&#10;JNnDb/FXx5qkmpa1FHKkwsYEJS1skkQlSkcYGME/exk7QaAPnT4c6H8Qv2wrX4xePbf4veMPhzae&#10;FdfvvD/hTw74VvRZ6fbLaRI6NdRKv78NvjyMg8Pg7cKPpz9hr416x+0F+zB4M8ZeItra/cRzWl/M&#10;iKizywTPEZQFAALhAxAAALEAYArwPRfhX+0H+zDefFfwf8Mvh/pPxA8I+NdZvNb0nXJ9egsX0WW5&#10;jVHFxDKN0wQKmAh5CZzlto+lP2RvgTJ+zb+z34S8AXN5HqGo6dDJLfXMJJje4mleWQJkA7FZyqkg&#10;EhQSASaAPUte/wCQHqP/AF7Sf+gmr9UNe/5Aeo/9e0n/AKCav0AeB/tDa5+0hpfiXTY/gv4f8C6v&#10;oTWm69l8VSTrOtxvb5U8uZBs2beoPJPNfNX7a198ZtY/4J9/EaX4y6N4Z0rXIdW077LH4UMr2/2X&#10;7VbgNIZJHIbzCw6gY21+iNcT8bPhVpnxw+E/inwJq7tDY65ZPatNGAWhfho5ADwSjhWHutAE/wAH&#10;ZLeX4R+CHswotG0OxMPlrtXYbdNuB2GMcV8e/wDBH3zpvgf8RrlZUk0+fx1etblOQx+zWu5wccqR&#10;sxyfun8a3hmw/bM+Gvwng+D2leAvC2srp9j/AGNpvxE/t2OOKC1ClI3a2YiVnSPAB2Y+Vcq2Dn1n&#10;wf4Hsv8Agn7+w7rMEd7Ffaj4b0i71K4vggVLrUZASuAf4TIY41zztVcjNAH1DXyx+2Z+0Vq3h+OD&#10;4OfC23k134zeMLdoLS2tiNukWrgq97O/SMBdxXPcbjwMGL9nfxD8ePEX7Edz4u1nVR4p+LWvaZc6&#10;poNvdWdpaJCHj/0OMqiRR/MAsmZD/wAtME4GK+cf2dfCH7Vv7PS65qcP7Omn+K/GviC4a51nxZrX&#10;i+we9vGLZCZE+EjB52jvyc4GAD6x+FHw38M/sJ/shXOn6tN/a2n+HdMutV1q4WNf9PnKl5VRWwCG&#10;OI0DdggPc18k/s3/ALK/xb1/4T3/AMVfgz8Rk+DX/CZTXF/pvgGFXvdKhtWzHHvklL7Zm27vMWM7&#10;QVAC42r9aeB7P4n/ALSHwp+IPg/46fDi0+HNtqtodOtV07VYL9po5Y3DygxyOFaNthGcZPrivE/h&#10;LpX7Xf7LfguD4Z6R8OPDXxW8P6WXg0XxIuuRaeYYCxKieKV1dgu77qjIAK7m4NAHRf8ABMjx5pn/&#10;AAhvjP4W3XhQ+FPiB4K1Rk8TZuWuv7TupGdXuzMxLM7NC4IyQAE2nBAH2rXzN+xj+zB4g+CEvjzx&#10;p491Wy1f4k+PtR/tLWG0xWFpagM7rBFuwThpXJOAPugZ27j9M0AFUNS/4/NL/wCvlv8A0TJV+qGp&#10;f8fml/8AXy3/AKJkoAv0UUUAFFFFABRRRQAUUUUAea/tBfH/AMK/s3fDm88XeKrhvJQiGz0+3w1z&#10;f3DfcghXuxPfoACTgCvDf2IfgT4ws/FXjX48/FSD7D8RvH+0R6R30nThsMUDZGQ5CRAqfurEmfm3&#10;AeG+OPhr+0/eftceIPidqXwWs/idYaNf3Ft4Kh1LxJY21lp1mszCG4S3M+fOdAjlnwQxJwCE2fSP&#10;wb+LX7Tnib4kaPpvxD+Bmk+DvB8/nfbtbtfEdrdyW22F2jxEkzM26QRpwDgMT0GaAPp2vzL0n4X+&#10;KfjH/wAFLP2gbLSviVqvw6e306wju7jRYI/t9zaGC1AihlfmAArGxdQSfl9a91+Hnxl+JHxc/b88&#10;feF9G8QtafCHwDZxW+oWMdlbMLzUHjwEMxiMi4cykhXH/HvjuQXfH79n74meEf2ibT4+/BCDS9Z8&#10;R3GmjSPEXhXVrj7PHqsC7djxykhVkASMfMVA8pDz8ykA8v8AGD/FH9hH46fClW+KniT4pfDbxzrC&#10;aFf6f4wuftd5ZzO8aiSOVjno+4BcD5GBB3Ajm/FXxK8ZX37Y3iPxr8SvgX8U/G2jeDL+403wNpvh&#10;7w1PPpkKxysh1Es2BLLIFV1YAgAqQTtQj1KD4I/Gr9qv40+APGPxq8OaT8NvBfgW8/tOw8KWGprq&#10;F1fXoZWSSWWImMIGjjPXONy4+ckfb9AH5beA/wBqLUbz/gpBrPi8/B34jQXGqeDoNEbw/NorLqNm&#10;rXdsftk8Wcpbjbgyf7Q9a/UmvmLw58G/GFh/wUS8U/E6fR9nge98CJo1vqn2mE77sXNs5j8oP5g+&#10;WNzuK7eOvIr6doA+Gf2mv+UlH7MH/XnqX/oqWvuavlP46fBHxr4y/be+BHj/AEfRftnhHwzbX0er&#10;aj9qgT7M0kcgQeWziR8lh9xTjPNfVlAFCH/kOXn/AF7Q/wDoUtX6oQ/8hy8/69of/Qpav0AFFFFA&#10;BRRRQAUUUUAfKv7aH7NHjT4neJvh58UPhbqFja/EbwHdPNaWOqHbbahC5UtEzfwn5SOSARI43KcE&#10;fPn7anxY/aO179lHxxF4++FXhn4b+GzFawX13Nr6ajdXZa5hCraxwEhCXwT5h4QN1OK+4v2gPEnx&#10;N8K+BYtQ+FHhLT/G3iZb2JZdI1G7S1V7YhvMZZHkRQwOzqTxng18v3nwE+PX7Yvi7w83x+0/Q/AH&#10;ww0O8TUT4K0W6W7uNVnTO0XEqs67OWBww+ViAuTvABwH7Qmnad45+Bf7LX7Osug2lx8SfEOhaWbP&#10;Vr2R0/4R1ILOJZ7kCNlZ3ISQLGflbyznlVrD/ag+DvxY/Zv0Pwn4n8f+MLj9oL4F+E9Whurvw/rD&#10;m0vIGZ1ihkmcEm5CuyqPMZhl8FArMR9Nftkfsw+MfiN4u8AfFb4Uahp+n/E3wNK32W11QYtdRtmO&#10;Wgdh93GXA6AiVxuU4YeafFjwZ+1L+2P4QT4Z+MPAHh34P+D7yeCTXNaOsxanNdJFIsgW3iic7fnR&#10;Ww+PuqN45yAev/H74O3P7Vngv4U/Er4beILfQPF2gTQeJvDOo6pAz28sNxEkhgnVfmVZFEO7Gfuk&#10;YOcjyPxvoHj34F65r37Tvx31zwvqvi/QdCfw/wCFfDPg2C5FkbidmEY3TDzXd2kYEYOFZjnCgD7c&#10;8H+FdP8AAvhHRPDWkxtDpWjWMGnWkbHJWGGNY0BPfCqK8D+KHwh8W/G79qnwRL4h0dbb4P8AgOE6&#10;5bSSXMLjWNbPyxZiDF1SBSWBZVywYfMGoA+YrXwR4/8Ah3rXwS+A0XjHU/CXjH4r3Wp+LviB4s0q&#10;QJqUs4hadreGbBMZVY2Tcv8AEoIwCwPsn7P3iDxf8F/2yPEvwG1nxxr3xE8K3PhiPxNo+o+KLkXW&#10;pWbiVYpIpJ9qmRWy554G1MAZYnqv2sPgp481T4rfC34z/C/TrLxF4t8Cvdwz+HL+8W0XUrS4iMbr&#10;HM/yJIA0gBbA+fOflAbP/Z++EPxL8V/tNeJfjz8VfDll4FvZtCj8OaL4VtdTj1CS3gEiySSzTxAI&#10;xLL8uO0jZA2qSAfWdUNN/wCPzVP+vlf/AETHV+qGm/8AH5qn/Xyv/omOgC/RRRQAUUUUAFFFFABR&#10;RRQAVDeRzS2c6W8vkTsjCOUru2MRwcd8Gpq+e/2ir/8AaO8OeL9L1n4OaZ4W8WeGlsfK1Dw5rc32&#10;e5e4EjHzYZcoBlCo+aTHy/d70AfJnx60L4nfstfELwF8X/jr4i074++ENO1WKzh32zabLoVw4JW6&#10;gtIiIJHwjHLKx3ImCpww+pf2kv2d/FfxG+IPgD4t/CrxBpGi/EPwpHPBbrrsUj6dqVnOhBimMXzg&#10;Dc5BUH756EAjw3xr8Ev2kP23Ne8N6H8ZfDWhfCv4WaTqCalfaVp+pJe3upugIC74pHABDMoyU27i&#10;2HIUV+gUcaQxrHGqoigKqqMAAdABQB+fXj7QfiD+zX/wnHxp8da5oviH49/EC3t/A/hPRfCkEqWV&#10;rJKy7FiMvzvgxrKS44MeMneKyNH+GPiXQvjB8OP2U9B8fa94J0PTfCkvi3xX4h8MXX2bVNZ1GWdl&#10;kK3BDMih8EZ6qSCDtUj6LX4R+Lvid+2Q/jzxto66f4E8B6f9l8GW8lzFL9uvbgD7TflEdim1V8tV&#10;cKfuMACDXP8A7QPwh+JfhT9prw18efhV4csvHV7DoUnhzWvCt1qcenyXEBkaSOWGeUFFIZvmz2jX&#10;AO5iACr+x/438YeF/j78ZvgT4q8V6l47s/Bn2C+0bXtZcS332a5hWQwzy4BlZRJH8x5zv7FQPr2v&#10;lz9k/wCCnjzS/it8UvjP8UNOsvDvi3x09pDB4csLxbtdNtLeIRoskyfI8hCxglcj5M5+YhfqOgCh&#10;ov8Ax5yf9fNx/wCjnq/VDRf+POT/AK+bj/0c9X6ACvlv4teJP2vrL4iazB8OvCnwzv8AwWkiDTbn&#10;XJbkXjp5a7jIEuFXO/fjCjgCvqSigD85v2ybjxhdeIv2Mr/4nafpVj4lXx1F/bMOjK72EbfbLXCp&#10;vZyQY1zgk5w1fVv7bEqQ/sjfF5pHVFPhm9UFjgZMTAD6kkD8az/20v2bLn9pr4Rx6No2pR6L4u0X&#10;UIda0HUZSRHFdxbgA5AJCsrMMgHB2tg7cV4D8TvDn7XP7UPgH/hVPijwF4Z+HGiai8MWveMItZiu&#10;xcwI6u32e2jcuhYoPlbr93coJIAPdv8Agn7DdQfsZ/Chbxg8x0gMpAx+7MjmMdB0QqPw79a+hK+S&#10;v20PiRqf7IX7JmhaL8MJm07xK1xpvhbw0I7aO5lBGOkbqyuxihdeVPzOO5Fe7aCnjvwj8DYG1Fl8&#10;efEmx0NpZY2aGyTU9SWEt5QZVSOJGlwgbAABBPc0AfLGr/8AKX7RP+yet/6Mmr7mr81bvRf2rrr9&#10;rSy+OP8AwzrardW2gHQf7F/4TLTijKWdvN83zc5+f7u3t1r770fX/Ft18KodZv8AwtHY+N20o3L+&#10;GRfRyIl75ZYW32gHYRvwvmZxznpQB8jfEj/lL/8ACr/sn03/AKM1KvuivzU8RaH+1d4g/a08L/HJ&#10;v2drWC60PQH0JdFHjLTmSZWa5PmGXzcg/wCknjafudeeP0I+HOr+Ite8D6NqHi3QE8LeJLiAPfaP&#10;HdpdLaSZOYxKnyvjjkcUAamvf8gPUf8Ar2k/9BNX6oa9/wAgPUf+vaT/ANBNX6ACiiigAooooAKK&#10;KKACiivMvj140+JXgnw5p938Mfh3D8SNXlu/KudPm1iDTRBDsY+aHlIDfMFXaOfmz2oA+Zv+CVf/&#10;ACLPxv8A+yhX/wD6BHX3NX52/sW+Ff2l/wBn3XNY0bV/gVbtoHi7xd/a+p6u3iuw3aXBO0aSssSS&#10;M0vloGbAwWxgCvVP2zvjP8R9L+NHwW+Enwn18+H/ABF4svZrjVb2Oyt7poNPj2hn2zRyAAKJ3zt/&#10;5Y4zyaANT9tD9mjxp8TvE3w8+KHwt1CxtfiN4DunmtLHVDtttQhcqWiZv4T8pHJAIkcblOCPnz9t&#10;T4sftHa9+yj44i8ffCrwz8N/DZitYL67m19NRurstcwhVtY4CQhL4J8w8IG6nFfcPx98RfE7wl4D&#10;gvvhT4UsPHPidL2JJdK1K7S1ElsQ3mOsjPGquDsPJxjPBr5gvPgJ8ev2xfF3h5vj9p+h+APhhod4&#10;monwVot0t3carOmdouJVZ12csDhh8rEBcneAD6h/Zm0q50H9m/4UaZexmG8s/Cek208Z6pIlnErD&#10;8CDXzH+x3/yfn+1p/wBfmnfylr6w+MHiLxl4R8A3mo/D7wfF458TQvEtvocmoRWCzKXAc+dIQq7V&#10;JbB64xXwX8I9F/au+E/xy+KvxIi/Z1tdSm8eTW8smnv4y06NbPyt/AfzTvzv9B0oA/Sqvi3/AIK6&#10;/wDJmerf9hiw/wDRhr7Sr5i/4KMfBvxh8eP2Z9Q8J+BtH/tzX5dStLhLP7TDb5RHJc75XReB2zmg&#10;D6J8K/8AIsaP/wBecP8A6AKl1L/j80v/AK+W/wDRMlGgWstjoOm28y7JobaON1yDhgoBGR70al/x&#10;+aX/ANfLf+iZKAL9FFFABRRRQAV8GftR+LNV/be+IDfs7fDOeT/hEtNvYZ/iB4tiANtbJG4ZbOJu&#10;kku5d20fxoozhZCPaf28NH+Mvib4EyaH8EbR7nxLql/Haag0F5BaTxac0UplaKWaRFRi4iTIJbDt&#10;gdx8+fBO6/aj/Z9+Hun+DfBn7Kmg6fpNoNzO/i+xae6lIG6aZ/PG+RsDJwBwAAAAAAffXhjw7YeD&#10;/Dek6DpUAttL0u0hsbSEdI4YkCIv4KoFadfJf7RH7SHxH+EP7D+oePPEmh2/gL4r3LCwttJtp4L9&#10;LW5kumjiZWy8ch8hfNx8wzkEcEV7Z8EYvHejfA3w7L4/vZ/FHj7+zftepbYbe2eS5cGT7Oqoscal&#10;ciMEgD5ck9TQB8y/t7eJtQ+N3xG8Afsv+FL2SG68T3Kap4surYnNnpMR37WOMZcqz4PeOMdJK1P+&#10;Cm/hew8J/sA+IdE0SwSx0fSW0q2t7a3TEdvAl3AiKMdAPlH4itf9iv8AZ98beHPHHxJ+Mnxd0yLT&#10;PiX4zvmjj05bqK6/szTkI8uFZYmZTnbGOCflhjzg5FfQPxs+FWmfHD4T+KfAmru0Njrlk9q00YBa&#10;F+GjkAPBKOFYe60AT/B2S3l+Efgh7MKLRtDsTD5a7V2G3TbgdhjHFfHv/BH3zpvgf8RrlZUk0+fx&#10;1etblOQx+zWu5wccqRsxyfun8a3hmw/bM+Gvwng+D2leAvC2srp9j/Y2m/ET+3Y44oLUKUjdrZiJ&#10;WdI8AHZj5VyrYOfpn9k39nu1/Zh+BegeA4btNRvLUPc6hfRptW4upG3SMB12jhFzztRc80Adz8Uv&#10;+SZeLv8AsD3n/ol6+af+CUP/ACZH4O/6/NR/9LJa+oPH2mXOteBfEen2UfnXl3ptzbwx7gu93iZV&#10;GSQBkkck4rw7/gnx8I/FnwP/AGW/DXhDxtpX9i+IrO5vZJ7P7TFcbFkuZHQ74nZDlWB4PfmgD6Po&#10;oooAKKKKAKEP/IcvP+vaH/0KWr9UIf8AkOXn/XtD/wChS1B4tt9XvPCusweH7qGx16WymTT7q4Xd&#10;HDcmNhE7Da2VD7SflPA6HpQB5B+098K/jF8T7Gytvhb8WI/hrCtvNHfQnTI53vGYr5ZWfHmQbQGG&#10;Y+fm9q8o/wCCbfjrTYfD3j34TTeENP8AB/jPwHq7Qa6NNuZbmHU55GdTeCWUtIzM0LA7mbACYIBC&#10;rnn4k/t0aDZto0vwj8C+JdQC+VH4ls9Yjhtc9PMeB50dvUhVX2HavQf2Lf2YdZ/Z80fxn4s+IGt2&#10;ut/Ejxtff2rr99bk/Z4MGRliRiBwDLIxICj5gAMICQD6br478Tf8E7W1z4t+O/H+mfGjx34J1LxV&#10;di5mg8I3f9noAq4RJCpJl28nkj7xwBmpv2AvjB8TP2iJ/iV8QvFGvyXPw+uNcnsPCOkmwt4BFbpI&#10;zGQyJGJJAFaKMFnPKyZyRxU17xx+2n4D8T65ZWPw38G/EzQZL2d9K1G31WKxnit2kYxJMJJIgxVN&#10;oO1Ac5+ZutAGd+yt8SviX8Nv2qPGX7O3xF8VTfEO0sdJXXtD8TXkYS7MJMQMUvJLf608sSQYzyVY&#10;Bfff2mf2kvD/AOzT8PzrmqRy6prV9KLLRNAswXutTvG/1cSKOcZxubHA9WKqfJ/2S/2Y/Hfhv4te&#10;M/jh8Zb7Tbr4l+KIVsotN0kl7XSrMbP3aseC2Io14zgJ99i7V89WPw8/ar0f9pXxL8WNa+Btj8SN&#10;dE8tt4dutU8TWENtpFkHYRi2gE/yMVPLN83zN0LMSAfSP7DH7O3in4a2vjH4l/EuVZPij8Q7tdR1&#10;S2jOU06EFmjtl68jedwBwMIozsyfqmvnD4FfFH9o/wAWePo7D4nfBbS/AvhY28jvq1pr9teOJQBs&#10;Ty45WbDc844xX0fQB8L/AAR/5SyftEf9i1pn/pLp1fdFfKPwt+CHjXw3/wAFC/jN8TNR0X7P4I8Q&#10;6HY2emap9qgb7RLHBZI6+UrmRcNDIMsoB28HkZ+rqACiiigAooooAKKKKACqGi/8ecn/AF83H/o5&#10;6v1Q0X/jzk/6+bj/ANHPQBfooooAKKKKACiiigAooooAK+FP+CsaxR+Bfg3cXcYawj8f2InZ03IF&#10;MUxIbjuA3HfBr7rrxf8Aa9/Z1t/2ovgZrPgdrxNN1J3jvdMvpASlvdxElGbAJ2kFkbAyFc45oA6f&#10;9oaaO3+APxMlldYoo/DGps8jkBVUWshJJPQV4h/wSyhuof2G/h59oYFGk1JoFxgrGdQuODx3bce/&#10;BFebeNtO/bJ+M3wvufhFrXgLwv4bh1K2XS9X+IB1yKeO5tcBZXjtlYyK8i5zlf4mwFyCPSv2jPE3&#10;/DCv7C5sfBN4bfV9FsrTQ9Eunhjd5Lp3VWmMbBlZyPNlKkEEg8UAb37fnjr4l+B/gFKnwq0HWta8&#10;Sa1qEekTT+H9PlvbzTrSSKVpbqOOMZ3Dy1QMSArSqcg4r428dfGLT/hv+xP4u+Fnh39nf4u+FtPu&#10;NLkS78ReIfDrwxPcOVMl3dzE8FiOT0AwowABX6NfAGz8bWPwb8KL8RtXfW/G8tkk+rXT28MBWeT5&#10;zFsiREAj3CPhedmTknNYP7XHgPXfif8As1fEPwr4Zsf7S1/VtKktrO086OLzZCRhd8jKq9OrECgD&#10;5t+G/g1v24P+CfOm/DS58PeIvANzpWg6PZ6dq2v2Bhgvp7e2iaO6t/8AnrbPsxvHO18jnFbPgHxt&#10;+2N4K8K6f4O1T4U+Dr2bSbVbQeOr/wASIljJHEoUTy26Ezk7RlsKueeF6V9B/CXw74q+Hv7LfgzQ&#10;Y9NgXxvofg2ysV026lVohqENiiCJ3RtpXzV2llbGMkHvXzL4sg/bN/aQ8PTeBtX8H+F/gr4e1SM2&#10;2sa9Hqkd/dvbsMSJAsUr7dylhg4PP3160ASf8Ed7W8/4Zj8TaldqNureMr+9hkVSqyIbe1jLAHoN&#10;8bj8K+29e/5Aeo/9e0n/AKCa5r4NfCbQfgX8MfD3gXw1E8ej6LbCCJpcGSViS0krkAAu7sznAAyx&#10;wAOK6XXv+QHqP/XtJ/6CaAL9FFFABRRRQAUUUUAFFFFABRRRQAUUUUAFFFFABRRRQAUUUUAFFFFA&#10;BRRRQAUUUUAFFFFABRRRQAUUUUAFFFFABRRRQAUUUUAFFFFABRRRQAUUUUAFFFFABRRRQAUUUUAF&#10;FFFABRRRQAUUUUAFFFFABRRRQAUUUUAFFFFABRRRQAUUUUAFFFFABRRRQAUUUUAFFFFABRRRQAUU&#10;UUAFFFFAFCb/AJDln/17Tf8AoUVX6y9QaddZszbxxyv9nmyskhQY3Rdwp/lUvnan/wA+dp/4FN/8&#10;boAv0VQ87U/+fO0/8Cm/+N0edqf/AD52n/gU3/xugC/RVDztT/587T/wKb/43R52p/8APnaf+BTf&#10;/G6AL9FUPO1P/nztP/Apv/jdHnan/wA+dp/4FN/8boAv0VQ87U/+fO0/8Cm/+N0edqf/AD52n/gU&#10;3/xugC/RVDztT/587T/wKb/43R52p/8APnaf+BTf/G6AL9FUPO1P/nztP/Apv/jdHnan/wA+dp/4&#10;FN/8boAv0VQ87U/+fO0/8Cm/+N0edqf/AD52n/gU3/xugC/RVDztT/587T/wKb/43R52p/8APnaf&#10;+BTf/G6AL9FUPO1P/nztP/Apv/jdHnan/wA+dp/4FN/8boAv0VQ87U/+fO0/8Cm/+N0edqf/AD52&#10;n/gU3/xugC/RVDztT/587T/wKb/43R52p/8APnaf+BTf/G6AL9FUPO1P/nztP/Apv/jdHnan/wA+&#10;dp/4FN/8boAv0VQ87U/+fO0/8Cm/+N0edqf/AD52n/gU3/xugC/RVDztT/587T/wKb/43R52p/8A&#10;Pnaf+BTf/G6AL9FUPO1P/nztP/Apv/jdHnan/wA+dp/4FN/8boAv0VQ87U/+fO0/8Cm/+N0edqf/&#10;AD52n/gU3/xugC/RVDztT/587T/wKb/43R52p/8APnaf+BTf/G6AL9FUPO1P/nztP/Apv/jdHnan&#10;/wA+dp/4FN/8boANF/485P8Ar5uP/Rz1frD0mbURaybLW1YfaJ/vXLDnzXz/AMs/XP8A9arvnan/&#10;AM+dp/4FN/8AG6AL9FUPO1P/AJ87T/wKb/43R52p/wDPnaf+BTf/ABugC/RVDztT/wCfO0/8Cm/+&#10;N0edqf8Az52n/gU3/wAboAv0VQ87U/8AnztP/Apv/jdHnan/AM+dp/4FN/8AG6AL9FUPO1P/AJ87&#10;T/wKb/43R52p/wDPnaf+BTf/ABugC/RVDztT/wCfO0/8Cm/+N0edqf8Az52n/gU3/wAboAv1538e&#10;vgfof7RXw3u/A/iW91K00K8uLee6XS5kiknEMqyrGxZG+Qsik4APAwRXa+dqf/Pnaf8AgU3/AMbo&#10;87U/+fO0/wDApv8A43QBZs7ODT7SC1tYUt7aBFiihjUKqIowFAHQAACpqoedqf8Az52n/gU3/wAb&#10;o87U/wDnztP/AAKb/wCN0AX6Koedqf8Az52n/gU3/wAbo87U/wDnztP/AAKb/wCN0AX6Koedqf8A&#10;z52n/gU3/wAbo87U/wDnztP/AAKb/wCN0AX6Koedqf8Az52n/gU3/wAbo87U/wDnztP/AAKb/wCN&#10;0AGg/wDID07/AK9o/wD0EVfrD0WbURo1gEtbVk+zx7Wa5YEjaMZHlnH51d87U/8AnztP/Apv/jdA&#10;F+iqHnan/wA+dp/4FN/8bo87U/8AnztP/Apv/jdAF+iqHnan/wA+dp/4FN/8bo87U/8AnztP/Apv&#10;/jdAF+iqHnan/wA+dp/4FN/8bo87U/8AnztP/Apv/jdAF+iqHnan/wA+dp/4FN/8bo87U/8AnztP&#10;/Apv/jdAF+iqHnan/wA+dp/4FN/8bo87U/8AnztP/Apv/jdAF+iqHnan/wA+dp/4FN/8bo87U/8A&#10;nztP/Apv/jdAF+iqHnan/wA+dp/4FN/8bo87U/8AnztP/Apv/jdABr3/ACA9R/69pP8A0E1frD1q&#10;bUTo1+HtbVU+zybmW5YkDac4HljP51d87U/+fO0/8Cm/+N0AX6Koedqf/Pnaf+BTf/G6PO1P/nzt&#10;P/Apv/jdAF+vO/j18D9D/aK+G934H8S3upWmhXlxbz3S6XMkUk4hlWVY2LI3yFkUnAB4GCK7XztT&#10;/wCfO0/8Cm/+N0edqf8Az52n/gU3/wAboAs2dnBp9pBa2sKW9tAixRQxqFVEUYCgDoAABU1UPO1P&#10;/nztP/Apv/jdHnan/wA+dp/4FN/8boAv0VQ87U/+fO0/8Cm/+N0edqf/AD52n/gU3/xugC/RVDzt&#10;T/587T/wKb/43R52p/8APnaf+BTf/G6AL9UNS/4/NL/6+W/9EyUedqf/AD52n/gU3/xuqV/NqP2r&#10;Td1rag/aDtxcscnypOv7vjjPrQBuUVQ87U/+fO0/8Cm/+N0edqf/AD52n/gU3/xugC/RVDztT/58&#10;7T/wKb/43R52p/8APnaf+BTf/G6AL9FUPO1P/nztP/Apv/jdHnan/wA+dp/4FN/8boAv0VQ87U/+&#10;fO0/8Cm/+N0edqf/AD52n/gU3/xugC/RVDztT/587T/wKb/43R52p/8APnaf+BTf/G6AOF+CfwD8&#10;OfAe18UJoU+oaheeJtbudf1TUNVkjkuJ7mZstlkRBsHO0Y4yeSSTXpNUPO1P/nztP/Apv/jdHnan&#10;/wA+dp/4FN/8boAv0VQ87U/+fO0/8Cm/+N0edqf/AD52n/gU3/xugC/RVDztT/587T/wKb/43R52&#10;p/8APnaf+BTf/G6AL9FUPO1P/nztP/Apv/jdHnan/wA+dp/4FN/8boAIf+Q5ef8AXtD/AOhS1frD&#10;hm1H+2boi1td/wBnhyv2lsY3SY58v69uw/C752p/8+dp/wCBTf8AxugC/RVDztT/AOfO0/8AApv/&#10;AI3R52p/8+dp/wCBTf8AxugC/RVDztT/AOfO0/8AApv/AI3R52p/8+dp/wCBTf8AxugC/RVDztT/&#10;AOfO0/8AApv/AI3R52p/8+dp/wCBTf8AxugC/RVDztT/AOfO0/8AApv/AI3R52p/8+dp/wCBTf8A&#10;xugC/RVDztT/AOfO0/8AApv/AI3R52p/8+dp/wCBTf8AxugC/RVDztT/AOfO0/8AApv/AI3R52p/&#10;8+dp/wCBTf8AxugC/RVDztT/AOfO0/8AApv/AI3R52p/8+dp/wCBTf8AxugC/VDTf+PzVP8Ar5X/&#10;ANEx0edqf/Pnaf8AgU3/AMbqlYTaj9q1Lba2pP2gbs3LDB8qPp+754x6UAblFUPO1P8A587T/wAC&#10;m/8AjdHnan/z52n/AIFN/wDG6AL9FUPO1P8A587T/wACm/8AjdHnan/z52n/AIFN/wDG6AL9FUPO&#10;1P8A587T/wACm/8AjdHnan/z52n/AIFN/wDG6AL9FUPO1P8A587T/wACm/8AjdHnan/z52n/AIFN&#10;/wDG6AL9FUPO1P8A587T/wACm/8AjdHnan/z52n/AIFN/wDG6AL9FUPO1P8A587T/wACm/8AjdHn&#10;an/z52n/AIFN/wDG6AL9FUPO1P8A587T/wACm/8AjdHnan/z52n/AIFN/wDG6AL9FUPO1P8A587T&#10;/wACm/8AjdHnan/z52n/AIFN/wDG6ADRf+POT/r5uP8A0c9X6w9Jm1EWsmy1tWH2if71yw5818/8&#10;s/XP/wBarvnan/z52n/gU3/xugC/RVDztT/587T/AMCm/wDjdHnan/z52n/gU3/xugC/RVDztT/5&#10;87T/AMCm/wDjdHnan/z52n/gU3/xugDhPid8A/Dnxb8efD3xRr9xqEkngi+l1LT9NikjFnPcuqqk&#10;k6MhZmjKhk2suDnOelelVQ87U/8AnztP/Apv/jdHnan/AM+dp/4FN/8AG6AL9FUPO1P/AJ87T/wK&#10;b/43R52p/wDPnaf+BTf/ABugC/RVDztT/wCfO0/8Cm/+N0edqf8Az52n/gU3/wAboANe/wCQHqP/&#10;AF7Sf+gmr9YetTaidGvw9raqn2eTcy3LEgbTnA8sZ/Orvnan/wA+dp/4FN/8boAv0VQ87U/+fO0/&#10;8Cm/+N0edqf/AD52n/gU3/xugC/RVDztT/587T/wKb/43R52p/8APnaf+BTf/G6AL9FUPO1P/nzt&#10;P/Apv/jdHnan/wA+dp/4FN/8boAv0VQ87U/+fO0/8Cm/+N0edqf/AD52n/gU3/xugC/Xm0PwD8OL&#10;8frj4wTz6he+Kn0RdAt4riSNrWzthIZD5KBAyuzM2SWP3mAAya7rztT/AOfO0/8AApv/AI3R52p/&#10;8+dp/wCBTf8AxugC/RVDztT/AOfO0/8AApv/AI3R52p/8+dp/wCBTf8AxugC/RVDztT/AOfO0/8A&#10;Apv/AI3R52p/8+dp/wCBTf8AxugC/RVDztT/AOfO0/8AApv/AI3R52p/8+dp/wCBTf8AxugC/VDU&#10;v+PzS/8Ar5b/ANEyUedqf/Pnaf8AgU3/AMbqlfzaj9q03da2oP2g7cXLHJ8qTr+744z60AblFUPO&#10;1P8A587T/wACm/8AjdHnan/z52n/AIFN/wDG6AL9FUPO1P8A587T/wACm/8AjdHnan/z52n/AIFN&#10;/wDG6AL9FUPO1P8A587T/wACm/8AjdHnan/z52n/AIFN/wDG6AOF+MnwD8OfHS68Fv4nn1B7Pwtr&#10;cWv22n20ka291cxKwj+0KyMXRdzcKV+8ckg4r0mqHnan/wA+dp/4FN/8bo87U/8AnztP/Apv/jdA&#10;F+iqHnan/wA+dp/4FN/8bo87U/8AnztP/Apv/jdAF+iqHnan/wA+dp/4FN/8bo87U/8AnztP/Apv&#10;/jdAF+iqHnan/wA+dp/4FN/8bo87U/8AnztP/Apv/jdAF+iqHnan/wA+dp/4FN/8bo87U/8AnztP&#10;/Apv/jdAF+iqHnan/wA+dp/4FN/8bo87U/8AnztP/Apv/jdABD/yHLz/AK9of/Qpav1hwzaj/bN0&#10;Ra2u/wCzw5X7S2MbpMc+X9e3Yfhd87U/+fO0/wDApv8A43QBfrG8aeGYvG3g/XPD095d6dBq1jPY&#10;SXmnuqXEKyxsheNmVgHAbIJUgEDg1a87U/8AnztP/Apv/jdHnan/AM+dp/4FN/8AG6AOd+D/AMKd&#10;B+B/w08P+BvDMcqaLotsLeFrgqZZTks8khVVBd2LMxAAJY8Cuxqh52p/8+dp/wCBTf8AxujztT/5&#10;87T/AMCm/wDjdAF+iqHnan/z52n/AIFN/wDG6PO1P/nztP8AwKb/AON0AX6Koedqf/Pnaf8AgU3/&#10;AMbo87U/+fO0/wDApv8A43QBfoqh52p/8+dp/wCBTf8AxujztT/587T/AMCm/wDjdAF+iqHnan/z&#10;52n/AIFN/wDG6PO1P/nztP8AwKb/AON0AX6Koedqf/Pnaf8AgU3/AMbo87U/+fO0/wDApv8A43QB&#10;foqh52p/8+dp/wCBTf8AxujztT/587T/AMCm/wDjdAF+qGi/8ecn/Xzcf+jno87U/wDnztP/AAKb&#10;/wCN1S0mbURaybLW1YfaJ/vXLDnzXz/yz9c//WoA3KKoedqf/Pnaf+BTf/G6PO1P/nztP/Apv/jd&#10;AF+iqHnan/z52n/gU3/xujztT/587T/wKb/43QBfoqh52p/8+dp/4FN/8bo87U/+fO0/8Cm/+N0A&#10;X6Koedqf/Pnaf+BTf/G6PO1P/nztP/Apv/jdAF+iqHnan/z52n/gU3/xujztT/587T/wKb/43QBf&#10;rzb4yfAPw58dLrwW/iefUHs/C2txa/bafbSRrb3VzErCP7QrIxdF3NwpX7xySDiu687U/wDnztP/&#10;AAKb/wCN0edqf/Pnaf8AgU3/AMboAv0VQ87U/wDnztP/AAKb/wCN0edqf/Pnaf8AgU3/AMboAv0V&#10;Q87U/wDnztP/AAKb/wCN0edqf/Pnaf8AgU3/AMboAv1Q17/kB6j/ANe0n/oJo87U/wDnztP/AAKb&#10;/wCN1S1qbUTo1+HtbVU+zybmW5YkDac4HljP50AblFFFABRRRQAUUUUAFFFFABRRRQAUUUUAFFFF&#10;ABRRRQAUUUUAFFFFABRRRQAUUUUAFFFFABRRRQAUUUUAFFFFABRRRQAUUUUAFFFFABRRRQAUUUUA&#10;FFFFABRRRQAUUUUAFFFFABRRRQAUUUUAFFFFABRRRQAUUUUAFFFFABRRRQAUUUUAFFFFABRRRQAU&#10;UUUAFFFFABRRRQAUUUUAFFFFAFCb/kOWf/XtN/6FFV+qE3/Ics/+vab/ANCiq/QAUV+Wn7bWm/21&#10;+1pqWn+Z5P2v+z4PM27tu6GNc4yM4z0zXrn/AA67/wCqmf8AlB/+6a+djmeIq1alOhQ5uR2b5kvz&#10;R+y1OB8mwOX4PG5rm3sXiYKcY+wnPdJtXjJ7XW6V+x930V+bP/BR6y/s34jeDLTf5n2fw9HFvxjd&#10;tmkGcduldP4d/wCCaP8Ab/h/TNT/AOFj+R9ttYrnyv7D3bN6BtuftIzjPXFN5liJV50KFDmcN/eS&#10;/NEU+CMooZThc1zPNfYRxF+VexlPZ66xl6bpbn3/AEV+c/7a37PZ+GPwv+G99bXP9qHRoG0K8vlt&#10;/K8xSzSwsV3Nt5Mo6nqK+rP2a/i3b+KP2adF8UanOSdH0+SHUZONwNqpDMecZKKr/wDAq6qOPc8R&#10;LDVYcrST3v69Oh4WZ8JQwuTUM6wGJ9vTqVJU7cji002o/ab95K9mk1ddz2yivzS/Y00G8+Nn7Uep&#10;+ONVTzY9Pkn1qfdnb9olZliQY9CxYdB+6/Cu4/bW8SfHO48P+JrPVNEsNK+GCXyxR3tnLCZruHzR&#10;5JkHnM/JCEgKvQZA5rljm/NhZYr2Ttd2tre3V6aI9zEeHnsc9pZEsdBTcYOblaPK5P4IJybqStZp&#10;K17rY+9aK+TP+Caf/JCtd/7GSf8A9JbWvrOvWwtf61QjWtbmWx+fcQZT/YeaV8t5+f2Urc1rX+V3&#10;b72YGqfEDwvomv2uh6j4k0iw1u7KC3026v4o7mbe21NkbMGbcwIGByeBW/XwP8L8/Hz9vjXvEp3X&#10;Oi+GnleBuibYQIIcfVyZAPY/Sqv/AAU8/wCRm8Bf9ed1/wChx15Us0lHDVMVyXjGVlrur2v1Pv6X&#10;AdOvneCyL6w41atJVJtxvyScXLlteN9Frr1P0Cor88vAP/BOP/hOPAvhzxH/AMLC+xf2xpttqH2b&#10;+xPM8nzYlk2bvtA3Y3YzgZx0FYH7ZX7OJ+DvgH4c3dtd/wBqpYwS6LeX623kCRvMknhYrubBIeVe&#10;SeIx9BM8yxVOjKvUw9opX+JP8kbYfgrIMbmVLKsJnPPVnJxa9hONmk3vKaT1VtHuz9LKK8a+Cfxm&#10;tte/Zl0rx1qUu86bpMjagdwDGS2VlkJ9C3l7h/vivjf9iPQpviP8fvEHxG19g1tosdxq13cyZKi5&#10;nL7SfoDM3/ABXVUzGMZ0YU483tNd7WXc8HA8GVa2HzPEYur7JYP3X7vNzzu0orVWu0lfXdaH6W0V&#10;+Xvif4nfEf8AbU+L3/CM+Hr+fS9CkkdrXThM0Vvb26dZ7jb99sY65wW2r1rude/YF+Ivwt0sa94C&#10;8bvqWs2yiV7SyR7CYkckRMJGDn2bbn9K5I5tUrc08PQc4Lre33LqfQ1fD3B5cqWHznNYYfE1Emqb&#10;g5JX25pppR9Wrb2bP0JorA+H82o3HgPw3Lq4mGrSaZbNeC4QpL5xiUyb1IGG3ZyMcGt+voYy5op9&#10;z8drU/Y1JU272bWnkFFFFUYhRRRQAUUUUAFFFFABRRRQAUUUUAFFFFABRRRQBQ0X/jzk/wCvm4/9&#10;HPV+qGi/8ecn/Xzcf+jnq/QAUUUUAFFFFABRRRQAUUUUAFYuh+NfD3ia+vrLR9e0zVryxbZd29je&#10;RzSW7ZIxIqsShyCOcdDXlv7XPxWvfhd8JJxorN/wkmuTppGmeX99ZJAdzr7hQ2D/AHitdR8Bfg/p&#10;/wAE/hxp2gWqK98VE+o3mPmublgN7k9wPuj0CiuP27liPYwWiV2/XZfqfSf2XTo5QsyxEmpVJONO&#10;K6qNueT8ldRVt3fseiUV+e37H37KHgL41fCebxB4lh1B9RTU5rUG1uzEuxUjI4wecsa+rvAP7L/g&#10;j4beEfFfhvRor9dM8TWxtdQWe6LuUMbxnYcfKdsjfpXNhcViMTCNT2SUWr/F+nKe3n2Q5RkmJq4L&#10;67OdanLla9ikt1dqXtXsrtaa7abnrdFfL+o/sB/BrSdPur68XVre0tYmmmmk1EhURQSzH5egAJry&#10;f9mnTZPh38I/jX8U/DVvLp2jz288Hh6C6bfJsgEm2ZmP3sM68Y5KOOKiWNrUqkYVqaSab0leyS3t&#10;yr0OmjwzlmPwdXE5djZSlCUIpTpKClKpLlUVL2stbXls9Ez74or4C1r4O6b4X/ZR074y6fquqQfE&#10;qOG11aTXpdRlLzNLcIDGwLFSMPxxkkDJOTXuvx5+KGsal8J/CHhvw+vleNfiLDDaW8QG1raKSJWu&#10;ZiM5UIrEZ7bs9qcMwfLKVSFmkpKzve+y2Wt9P1IxHCMfb0qeCxHPGVSdKTlHk5HTSlOXxSvBRfNe&#10;6dk7xR9EVjan408PaLrVjo+o69plhq99j7JYXV5HHPcZOB5cbMGfnjgHmq/w/wDBGm/DfwVo/hnS&#10;Y/LsNMt1gj4wXPVnP+0zFmPuxrjP2kPg3b/Gj4bXlhGvk+IbAG90a9j+WWC6QZUBsggPgKee4PVR&#10;XfUlVjSc4R96236X/I+TwVDA1cwjh8RVaouVue2qWyk43emzkr3tezZ6pRXkv7LfxYn+Mfwb0nWb&#10;/jWrVm07UhjH+kRYBYjsWUo5HYuRXrVXRqxrU41IbNXObMMDWyzF1cFiFadOTi/VO2nl28ihoP8A&#10;yA9O/wCvaP8A9BFX6oaD/wAgPTv+vaP/ANBFX61PPCiiigAooooAKKKKACivnrxR+wr8LvF3iXVt&#10;d1CDVjf6pdzXtwY74qpkkcu2Bt4GWPFeKfC74IeGLD9s6HT/AABFdR6H4JgM+r3t1OZvMunVkEKn&#10;Axgtj/tnJ6CvJqYrEUpxjKkrSdl72vrbl6LXc/QsHw/k+YYevVoY6fNSpucr0Uo6bR5vav4pNRXu&#10;6t7H3hRXin7QHxm1Hw1cWHgPwNCNT+JHiAbLSEcpYQnO66l7AKAcA+meQMHzP9hbw3c+D/F3xn0S&#10;81CTVryw1iC3nvpc7riRfPDSHJJyTk8knmtZY2P1mOHir3vd9E7Xt5v8jho8M1ZZLWzivUUOVRcY&#10;WvKcXNQct/djd6N35mnbRXPreivjnwP8MNG/ag+LPxhvvH8l/qaaDrT6LpFtFeywx2EcTSJ5kYUg&#10;bjsB5BGSxIJNdH+zP8ZpvDf7MPiLX/FuoTalB4PvrvT0u5n3PdRxhDEiufvZaQRqT7DtWVPHqUlz&#10;xtF8zTv/ACvW6tp33Z2Y3hN4ejJYeq6laDpKcOWyvWjeKhLmfN2d4x12utT6jorxH9lfwLqOk+Et&#10;Q8a+JogPGXjS4/tXUGK4MMRz5EA9FVDnHbdjtXt1d9Go6tNVJK1+n5HyeZ4SngMZUwtKp7RQduZK&#10;ybXxW1d0ndJ9VrZXsUNe/wCQHqP/AF7Sf+gmr9UNe/5Aeo/9e0n/AKCav1ueWFFFc98QPCtx428G&#10;aroVtq91oM19F5I1GyJE0IJGSpBGCQCOvepk2otpXZtRjCpVjCpLli2ru17Lq7LV23sjoaK+PviV&#10;+w34P8I/DzX/ABJo3iLxFa+KNJsJtQj1e4vwzO8UZch8KMA7SMggjg84wfZf2UfH2sfEz4C+GNe1&#10;5mm1SVJYJblwB9o8qV4xJx3IUZ9wa4KOKqSrewrQ5Xa61vpt2R9ZmGR4Sjl39qZdinWpqapy5ocj&#10;UnFyTS5pXTSfVNdUeuUVl+KP+RZ1f/rzm/8AQDXwn+yT+yT4A+Mnwgh8R+I4dQfUmvZ4Cba7MabU&#10;Ixxg880YjE1KdWFGlBSck3q7bW8n3FlGS4LGYDEZjjsTKlClKEfdp87bmpP+eFrcvnufoBRXl/w0&#10;/Z78N/B3wvr+jeEJr7ThrCkvczTmV4pNhRXQ8EEZz17V5Xcf8E+/Bd9p0kl74m8T33iVlJXXLi9D&#10;SJL2bbt5GexOevzd6qdXExinGkm+vvbfO2v3Ixw+BySpWqRrY6UIJpRfsbuV1q3FTtFJ6fFJvdI+&#10;pKK+cf2E/iFr3j34PXcXiC7k1OfRdTk0yDUJG3GaJY42UFurFd5GTzjbX0dW+HrxxNKNaK0Z5uc5&#10;XVyXMK2XVpJypu11s+z+a+4Koal/x+aX/wBfLf8AomSr9UNS/wCPzS/+vlv/AETJXQeMX6KKKACi&#10;iigAooooAKKKKACiivK/2mPjA/wR+Emp+IbWNZdWkdbLTo3XcpuJM7SR3CgM2O+3HesqtWNGnKpP&#10;ZanfgMDXzLF0sFhledRqK9W7fd3PVKK+UPDP7ENn460O31r4seJNf8ReML5BPc7b3ZFaMwyI0Uqe&#10;V6f3eOFAr2T4lfs++FPiz4P0Pw34i+3XGn6OUNu0Nx5chKx+WCzAcnHsOa5adbETg5OlbsnL89NP&#10;xPdxeXZPhcRChHHOau1OUaWit1heac03prydz0uivhn9o39lP4PfBH4Vap4hS21WTVGxa6bbyX5I&#10;luXyE4xyFALkdwprT+Iek+Jfgf8AsW/D3wbHfzaVqusapBpl/PbkpLbpdPPcyRgjnI4jODyNw6Gu&#10;N5hUpynGrTtyxvpK/WyWy3PoqfCOCxtHDVcvxkpe2q+zXPS5NFHmnNWqTuo6Jqyu3a59p0V8eeMP&#10;hpo/7MPxn+EN34Ba+0638R6p/Y+r2L3kk63qOY181lcnkFyxIwAQpAFdp8bGf44fGjw78Jbceb4c&#10;0ny9e8VMv3WUc29q3++cMR3DKR901v8AXZJSjKHvppWvu3qtbffppZnm/wCrNKpUo1aGIbw1SE6j&#10;m4crjGDcZXhzNXukopT95yirps+j6KaiLGioihVUYCqMAD0p1eofBlCH/kOXn/XtD/6FLV+qEP8A&#10;yHLz/r2h/wDQpav0AFFFFABRRRQAUUUUAFFfMH7b3jbVdDh+HnhyDWLjw34d8SawLTWtYtZPLeC3&#10;DRAjf/CCryMfUR4PGQeK/aJ+A/hL4AfC7/hYXw41DUfDPiSwuLYw3VvqMsw1HzJApDh2ZWyrF+MA&#10;hSMHNeTWx0qcqijC6pq8tbPa+itrp5o/Qss4VpY2jg5V8Q4TxcnGmlDmjdS5fflzLlvLtGbS1dkf&#10;alFfN/7QXxq8V6H8P/AOg+G410/4h+OzBbQ7h/x5Fkj85ufukNIqgkcAseq1F4Z/YV8JWN3pet6/&#10;4g8Q6/4ttZoruXVpr778yMHOFZT8hIxgknBPNaSxU5VHToQ5rWu27Wv02etjhp5BhqGDjjM0xPsl&#10;NyUIxhzylyuzk/eilHm0Tu22nZaH0rRXzV+11d3niDxl8I/h59vurDQvFWrTDVfscpiknih8rERY&#10;c7T5rfiFODgVh+GfCdj+z5+1z4Y8H+DGurLwn4p0a4mutHe6kuIoZohK6yjeSVz5YUEk8sw78TPG&#10;uFZw5fdTUW79ZWtpbbVdTbDcMxxGXRxTr2qzp1KsYct04UnJSvPm0k+WVlytO2rVz6xor5uu1P7Q&#10;H7TiWrIJ/BPw1bzJMjMd1rDDhT6+UB+DKezV9I110a3tuZpaJ2T723/HQ+fzLLf7NVGE53qTgpyj&#10;b4ObWKbvq3G0norXS3uFUNN/4/NU/wCvlf8A0THV+qGm/wDH5qn/AF8r/wCiY66TxS/RRRQAUUUU&#10;AFFFFABRRXEfFeH4iXGhwR/Difw9bao0pE83iETFEj2nmPywfn3Y+8CMZqJy5IuVr+h1YWh9ZrRo&#10;86hfrJ2S9XqdvRXyf/wT5m1C58N/EabVrn7ZqsniaV7u4znzZiil36Dq2T0716V8WP2TfAPxo8VD&#10;xD4ki1B9R+zpbZtbsxpsUkjjHX5jXDSxNTEYeNalDV9G7fjZ/kfT4/JMHlOcVssx+JahT+3GHNdt&#10;J/C5x0135um2p7NRX53/ALQH7K/gTw9478D/AA88BwX7eLfEFz5k8tzdGZLOzXO6RlwPR2+kTeor&#10;2z46aaPix+1N4J+GWu3F0fBg0SXWrvTba4eFbyUvMgWQoQcDylxzkZbGM5rmjj6nvxnTV04xVpXT&#10;b87aW0voz3KnCWCaw9WhjJOnUp1asualyyjCn1UfaS5udpqN5R2ve2p9SUV8u/APT/8AhVP7TXj3&#10;4X6Lc3T+Do9Jg1iysbidp1sZCYlZFZjld3mk47hVyeK0fhKp+PHx2174nXKCbwv4bMmheF8jKSuC&#10;RcXS+ueVB9Gx1WuiGM51GPL7zbVr7W3d7bf5pHk4rhtYaVaq637iFOFRT5bOXtEnThy82km27+87&#10;KMpK6Wv0jRRRXpHxBQ0X/jzk/wCvm4/9HPV+qGi/8ecn/Xzcf+jnq/QAUUUUAFFYnjP/AISL/hGb&#10;7/hEv7L/AOEi2r9k/trzPsm7cM+Z5fz427sY74r5T/ZvHjCH9sj4k2/ju/sdR8SwaHAs82lhhahT&#10;9meNYwyqQArrnI6569Tw18V7GpTp8rfM7X6Lf8dNj6jK8j/tLBYvGe2jH2EObl3lLWK26R974r76&#10;W6r7Hoorjvix8P5vih4LufDsWvX/AIcW5ljaW901is/lqwZkU5GNwGD1GD0Ndc3KMW4q77HgYanS&#10;q1oQrT5INq8rN2XV2Wrt2Oxor4o+On7H/g74P/DHWfG/hjxFr2ieI9HjW4i1Ca/3NO+5QEYhVIZi&#10;QAVI5x1Fe5eHdI1746fsx6FZ6zq9/wCGtb1rTbR7rUrEGO4AV0dmHIwZUTB7YkPBHFefTxVV1JUp&#10;07SSurO9/nZWPr8XkOAp4WjmGFxnPQnU9nJypuLi7Jt8qlLmSTvo79LanstFfF3xq/Y28LfCv4aa&#10;3418J+IfEOmeJ9EgN6moTX+9p9pBKsQq4J7Fcc44PSvo/wDZ98aal8RPgv4R8RawP+JnfWKtcMFC&#10;+Y6koXwOBu27uOPm7VdHEzlWdCtDlla+91bbsjDMsjwuHy6GaZfiXWpOfs3eHJJStzLTmkmmut/V&#10;HZ69/wAgPUf+vaT/ANBNX6oa9/yA9R/69pP/AEE1fr0D44KKKKACiiigAooooAKKKKACiqOu61a+&#10;HND1DVr5/LsrC3kup3AztjRSzH8ga+P/AIZ/CvV/2ybS88f/ABI13Vbbwrd3Eseh+GtNuPJhjhRy&#10;pd+CDypXIGSVJJxgVxV8Q6co0qceaT6XtourZ9PlOTU8bQq47GVvY0KbScuVyblK9oxjdXdk27tJ&#10;JXbPs6ivPPBHwX0v4Z/DPUvBnhbUNQ0+1uVuDb3c0vmTWkkq43IRtPynDDnOe9eN6h+wD4CbR7i6&#10;v/E3iSTXI4mkPiC7v1LRMATvIKgbQecE5xn5u9KpVxEYpwpJvr71reW2v4F4TAZNWq1I4jGyhFSt&#10;Fqk5OS/ma50o+icn2ufU9FfKP7MvxV8Vy/sf+K/Euq3cupah4ei1L+zL67yzXEUFsJI2JYZYB965&#10;PZMHpXmEnwc0y3/ZNj+Miarqy/E5YV1f/hIpNSm81nNyB5ZBYqRtOBxkt3xxXHLMb041KcL3i5O7&#10;tZL5O7+71PoqfBihi62ExmJ5OWtGhFxjzc05Xs370eWKsrv3mr25XZn37RXzt8YPjBrUnwF8G2ui&#10;of8AhPPiFZ2tnYQgbGiaeFGnlx/CEVzz/CWU9q9g+F/w9074V+AdF8LaWgFrp1usZkxgyyHmSQ+7&#10;MWY/Wu+niFVqOEFokm367L7tfu7nyeLyiWBwUcTiJ2nKcoxjbdQ0lO99Fze6tNWparl16mqGpf8A&#10;H5pf/Xy3/omSr9UNS/4/NL/6+W/9EyV1nz5fooooAKKKKACiivIPjB+yv4F+OHiW213xPFfvf29o&#10;tkhtboxL5au7jIwecyNz9KxqyqRjelG783b8bM9HAUsHWrcuOqunDvGPO79Pd5o/mev0V+eP7R37&#10;LPgLwbr/AIM8D+Bra/l8a+JrwKpursypbWoyHlZcDjOT9I39K+oPiN+yB4A+K2tWmreIk1Ge/t7K&#10;GxD2915SlIwQvy4PPJrzqeLxFSU4Kkrxt9rTXz5emn3n2WM4fybB0sLiZ46fs66m1+5XMlFpJ8vt&#10;fhk+ZJ3XwvRnt1Ffnf8AtAfsr+BPD3jvwP8ADzwHBft4t8QXPmTy3N0Zks7Nc7pGXA9Hb6RN6ivb&#10;Pjppo+LH7U3gn4Za7cXR8GDRJdau9Ntrh4VvJS8yBZChBwPKXHORlsYzmojj6nvxnTV04xVpXTb8&#10;7aW0vozqqcJYJrD1aGMk6dSnVqy5qXLKMKfVR9pLm52mo3lHa97an1JRXy78A9P/AOFU/tNePfhf&#10;otzdP4Oj0mDWLKxuJ2nWxkJiVkVmOV3eaTjuFXJ4rR+Eqn48fHbXvidcoJvC/hsyaF4XyMpK4JFx&#10;dL655UH0bHVa6IYznUY8vvNtWvtbd3tt/mkeTiuG1hpVqrrfuIU4VFPls5e0SdOHLzaSbbv7zsoy&#10;krpa/SNFFFekfEBRRRQAUUUUAUIf+Q5ef9e0P/oUtX6oQ/8AIcvP+vaH/wBClqh4+8Tf8IV4F8R+&#10;IfK8/wDsnTbm/wDKJxv8qJn2/jtxUykopyeyNaNKdepGlTV5SaS9Xob1FfGXwS/Zz039pL4f2/xG&#10;+Jes6vrev65LPNbm3vTFHYIsrRqIlHCnKZx0HAxwa6H9nj4nav8ADub4s+BPFeqXHiBPAEb31nqF&#10;0/72WyVGbYzEnGFVCOuN5HQCvKp49ycJVIcsZ7O9+l9VbS69T77GcJ06UcTSweJ9rXwzSqQ5HFay&#10;UHyS5nzKM2k7xjvdXR9WUV8VfAn9nvT/ANpzwK/xJ+Jmp6tq2ta5d3D2X2e9aKOxiSRowIlGQuHR&#10;8A8ABeOpPXfsx/EjX/D2j/FTwNr9/JrmpfD+ab7Fd3jMXntgJNisx5IBiGPQSADgCilj3NwdSHLG&#10;d3F3v0vqraXWu7DH8J08PDEwwuJ9rWwzjGrHl5Um5cj5Jcz5lGbUXeMe60PqeivgPwv8G9N8efsq&#10;av8AGTWNV1KX4jSQX+rw64+oSxtA0EsqrEgDbcN5XHGcsACABXtWufHzWdO/ZU8Ja7bo91498U2l&#10;tpmmQKuJJ76UbDKFz2wzg9MlR3pU8w5o81SPKuXmWt7r7lr5al43g90qqoYKv7WarOhO8eRRmldt&#10;PmleCtK8ny2tdqx9JUVwnwR+F9r8H/hro/hqAiW4hj829uRybi5fmWQk8nLdM9gB2ru69WnKUoJz&#10;Vn2Pg8VTo0cRUp4efPBNpStbmSejtd2vva7CiiirOUKKKKACiiigAooooAKoaL/x5yf9fNx/6Oer&#10;9UNF/wCPOT/r5uP/AEc9AF+iiigAooooAKKKKACiiigAoor5+/bi+IPiL4c/Aq4vfDU81leXl9DY&#10;zXtucSW0Lq5Z1b+EkqqbhyN/GDzXPiK0cPSlVltFXPXyjLamcZhRy+i0pVZKKb2V+rPoGivjv4hf&#10;sx/Djwt8D9U8e+FNb1KHxDp+mNqdr4sg1WZ5LyRVDLu+bb87AL8oGCw9K+gP2efFWs+N/gn4P1zx&#10;ArDV7yxV53ZdplIJVZCP9tQH44+auejiZzq+yqRs7XVndW+5f11PYzLJMPhsD/aGCrupBVHTkpQ9&#10;nJStzaLmndWv1TXWKueiUV5r+0d8SJ/hN8FfFHiazZE1G2t1isy+DiaV1jRsHrtL7seimvBvB37G&#10;OleN/hNp3inVtd1y4+JWracupJrh1Fy0U8ieZGvuo3KDzk/MQRxgrYmcavsaMOaVrvW2n3PVjy3I&#10;8NiMF/aOYYn2NNz9nG0OduVk22uaNoxTV3dvXRM+w6K+Y/gf+0pdS/sm6n458Tl73VfDPnWF00nD&#10;3M6BPJDf7TebErH1JNcx8Nf2Y7v9obwvaeO/jD4i1jVL/WkF3ZaRaXJgtbO3f5owEwcEghgBjAPO&#10;45NZfXvaKCw8OZyV97WXm9fQ7nwr9RliZZvX9jTo1PZ3UXNznvaEbxuuW0m21ZNdXY+w6oa9/wAg&#10;PUf+vaT/ANBNZ3gHwVYfDnwfpfhrTJLiXT9Ni8mBrpw8m3JIBIAzjOOnatHXv+QHqP8A17Sf+gmv&#10;Ti24pyVmfD1o041JRpS5opuzta66O2tr9ruxfoooqjEKKKKACiiigAooooAKKKKACiiigAooooAK&#10;KKKACiiigAooooAKKKKACiiigAooooAKKKKACiiigAooooAKKKKACiiigAooooAKKKKACiiigAoo&#10;ooAKKKKACiiigAooooAKKKKACiiigAooooAKKKKACiiigAooooAKKKKACiiigAooooAKKKKACiii&#10;gAooooAKKKKACiiigAooooAoTf8AIcs/+vab/wBCiq/VCb/kOWf/AF7Tf+hRVfoA/LT9trTf7a/a&#10;01LT/M8n7X/Z8Hmbd23dDGucZGcZ6Zr2Ox/4JifYr63uP+Flb/JkWTb/AGDjOCDjP2mui+O37HHj&#10;T4oftBN460rU9Bt9IMtm/k3lxMs+IVQN8qwsvO04+b06V9jV8jhsqp1sRXqYqnvL3dWtLvsz+h86&#10;4/xeW5NlWFyHFpONFKqlGMrSUYpJ80XbrsfnF/wUy/5K14X/AOwIP/R8tb3h3/gmj/b/AIf0zU/+&#10;Fj+R9ttYrnyv7D3bN6BtuftIzjPXFem/tf8A7Jvi79oDxxo2s+HtR0SztbPThaSJqc80bl/Nd8gJ&#10;E4xhh39a8+t/2R/2l7O3igg+LyQQRKEjij8TamqooGAABFgADtXHWwbeNq1K2HdSL2s7fqj6PLOJ&#10;I0+GsvwmW5vTwtWmnzqUVK+ui1jK1v1Ppf4rfBv/AISv9m2+8AI4vry10aK3s5zFtMlxbopiYDJ2&#10;7mjA6nAYjnv+bngL46Xfgn4D/EHwApkD69PbtbnJAhBOLnj/AGkSNfz/AA/VH4SeHde8J/DfQNI8&#10;Uan/AGzr9pb+XeX/ANokn859xO7zJAGbgjkjPFfF3xO/4J1+LvEnxJ1/VfDur+HrLw/f3z3VvDdT&#10;zrNCrncy7VhK/KSwHzdAOldea4WvUVOvhYvms4teTX6anz/AOf5ThXjcqz2vF0vaRqwk9E5wkrta&#10;fatF27XR67/wT1+HH/CH/BNtfnjKX3iS6a5+YYIt4yY4h+fmMPZxWv8At+f8m063/wBfln/6OWvd&#10;/C/h2z8I+G9K0PT4/KsdNtY7SBfREUKPxwK+OPjV+yP8bfih4u8SyRfECyk8J6hfyXNro+oazfGK&#10;KPfujUw+UyKV44GQMcV34ijPDZesLSg5Nq2npv8AefK5PmOFzri6We5hio0YxqKoua+qUlaKt1UU&#10;l8jqP+Caf/JCtd/7GSf/ANJbWvdfjz4+Hwx+D/ivxIJPLuLOxcWzZx+/f93F/wCPstfJnwv/AGL/&#10;AI5fDfWdLFj8QdO03QYtRivLzTtM1q+ijnAZPMzGIVVmZEC89QACcV0n/BSTxvJD4U8KeB7I+Zd6&#10;xem8liT7xSMbI1x6M8mfrHXNRxFXCZbJVIOLgrK/VvY9rMcowPEPG1GWDxMa9PET55KN/djGzkpX&#10;7pM0/wDgm/4BOi/C3WPFlxH/AKTr98Y4pGHLQQZUEH3kaUH/AHRXm/8AwU8/5GbwF/153X/ocdfa&#10;/wAKPBMfw3+GvhrwxGFzplhFbyMvR5QoMjf8Ccsfxrwj9sb9l3xV+0JrHhm78O6ho9lHpkE8Uw1S&#10;aWMsXZCNuyJ8j5T1xVYrBTjlSw1ON5WWnndNmGRcTYWtx9LO8bVUKTlUtJ7KPI4w/CyPFPAP/BOP&#10;/hOPAvhzxH/wsL7F/bGm22ofZv7E8zyfNiWTZu+0DdjdjOBnHQV9JfE/4Bm7/ZMuPh5FcDVb/R9K&#10;Q2V15PlGWe3G9SFy20ttK4yfvmvVfhj4ZuvBfw28J+Hr6SGW90nSbSwnktyTG0kUKIxUkAlSVOMg&#10;HHYV01duHyvDUaTUYWco2er/AFZ8xnHHed5hj4VK2I54UKvPT92K2emsYptW7tn4/wDhL47XXhn9&#10;nXxl8OleTdrGo200DA8JEQTcD2yYoRjvvavsr9k34S3Ghfsia/JFAW1vxdY3lyi4O4q0LRW6fQgb&#10;x/10ry/xt/wTh8W6v8QtXvdF1nw/aeGbq/ee3imnnFxDA77tu0QlcqCQPmwcDkV986LpFr4f0ew0&#10;uxi8mysYI7aCMfwRooVR+AArx8qwGIjVcsUrKK5Y/Nvb+up+k8fcW5RVwFOlkU1KVeoq1VLo4xik&#10;perSb84vufmv/wAE6fFGm+Hfjlf2GozLa3Gq6XJZ2hk43zCWN/L57lUbHqVx1xX6Ta9r2neF9HvN&#10;W1a9h07TbSMyz3Vw4VI1Hck18lfHn/gn7beOfFF14l8DaxB4ev7uUz3Gn3aMLYyk5Lxsg3R5PONp&#10;GemOlcZD+wV8WPGElrZeOfidDc6PbldkaXt3qBQDsiSqirx0571pg/ruXU3hlR59XZpq3zOLiP8A&#10;1X4yxlPO55msPeMVUpyhJyTX8tt9NOq667H3Xo+rWuvaTZanYS+fY3sCXMEu0rvjdQytggEZBHBG&#10;auVl+F9Bj8LeGdI0WGVpodNs4bNJJAAzrGgQE47kCtSvrI35Vzbn8+1lTVSSpO8bu1+3QKKKKoxC&#10;iiigAooooAKKKKACiiigAooooAKKKKACiiigChov/HnJ/wBfNx/6Oer9UNF/485P+vm4/wDRz1fo&#10;AKKKKACiiigAooooAKKKKAPmX9qZBefHT9nmyn5sn124ncH7pkjNsY8546k/0r6ar5x/be8M6m3g&#10;LQfHWiRtJqvgjVYtXCr1MII8z8AVjY/7KtXsWma5bfFj4YrqXh7VHs4Nc01/smoQZL2zSIVDDBB3&#10;Ix6ZByuMivLovkxVeL3dmvNWt+a/E+8zKmsTkWWVov3Ie0pyf8svaOevrGat35X2PEo/+Cevwnh0&#10;0wRJrcd4B8moDUD5yN2YALsz/wABpf2J/GniDUrDx54M17Vn1/8A4Q/V20+01KZy8kkW6RQpbJ3K&#10;DESpJPDYzgCqi/DL9qC0sW0iH4n+GbmwZTGNTuLVhfIp4yMQEFsdy2eevGa9W/Z/+BunfAXwSdGt&#10;buTVNRu5jd6jqUy4a5mIAJxk4UAcDJ7nOSa4sPQSxEJ0aLppJ82yv2Wjd9dbn0ub5pKWT4nD5nmM&#10;cZUnKHsrOUnCzvKV5Rjy3j7vKt77aHmH7ZHjC+8SN4c+DPhqXHiDxhcILt15+z2KsSzN3AJUk/7M&#10;bjvXu2l/DrQ9J+HUXgiK0B8Pppx0trc/xwmMo24+rAnJ7kk15h8KPgXr+k/Gjxh8TPHF5pt/repf&#10;6LpUGnSSSR2VpwNuXRfn2qi8D+8f4jXutd2GpSnOdestZaJdor/PdnyudY6jhsNhcqy+peNJc85L&#10;7VaSTbT7QSUIvyb6ny6f2N7+Pw3b+FNZ+K2qXnwwsJvtI8PyWMMTeWr+Zskut2SgOT90AdQBiuB1&#10;DxFqGu+Efij8fdOD2VvY2B8O+DFK7fstoJFhe5QdmLM2PQ7h0r6a+Png3xV8RPhze+GfCmoWWk3G&#10;qOttfXl5I6mOzb/XCMKjbnYfLg4GGbkVb8QfB3Qdb+Dtz8OIkax0N9OGnQmMAtEFA2SejMGAY56k&#10;c9a46mB96UaMbJLR3esrNR3e0d+12ux9LguKpeypV8zqqcp1EpRUYrlpc0ZVZNRik51rKLbvJxjJ&#10;N2kj5D+Ifwv074C/AvwN8XPC95qVv47Ethd6hqUl7K/9o+fHvkjlRmK7STjgcjIOc5r73r5Sb9mv&#10;4p+NdA8L+BPHPijw5cfD7QbiFy+lwz/2jfxQjbHHLvGwDbxkE+p3EV9DfEzx9p3wv8B614o1SRUt&#10;dOt2lCMcGWTGEjHuzFVH1q8DD6vzzceSFlv3SfM/y162OXijFf2s8LhaddYnEOdT3o3fuzlH2ULt&#10;La0rR+ypW02PCf2M40sfFXxxsLc4srbxjdLDGOQo8yRePwVfyr6dr5+/Yl8D6h4Y+Dra3rUbR614&#10;qv5dbuFcFWCyYEeR2yq7/wDtpX0DXXl8XHCwurX1+93PA4xrU62fYl05cyi1G/dwiot/NplDQf8A&#10;kB6d/wBe0f8A6CKv1Q0H/kB6d/17R/8AoIq/XonxgUUUUAFFFFABRRRQB5l+0Z8YIPgn8KdW8Qll&#10;OpMv2XTYWwfMunB2cdwuC5Hoprnv2XfhPe/CT4LobiLzvF+sK+q6g1wfna5kXKRuSf4RtB5+8WPe&#10;oPih8C9f+Lfxu8I6xrV5po+Hvhv/AEqLTFkka5ubvg7pFKbNmVQfePCn+8ce615sKc6uJlWqKyjp&#10;H9X+i9D7bE4zD4DJKOX4SSlOs/aVmvK6p0/lrKS7yXY+JvhLofx6+Gesa/4hvPhBB4m8Xa5KXvdb&#10;vPEVkkhjyNsMahzsQYHyg/wjsAAfsneKviA/xz+JkcvgmCO21HXQ/iCb+0oidIkHnEIoz++y2Rlc&#10;9K+2a8g+Cvwh1n4ceP8A4pa5qVzYz2ninVlv7JLWR2kjjBlOJAyKA3zj7pYdea4f7PlRq0fZzk4p&#10;tv4ez8uuz9T6h8XUMywOYvF4WjCrUhCMbe1V7TjZJOo0lBLmikklyq6a0eH4m/Zm1pPHXiPxL4B+&#10;I994BbxJtbVrOHTo7uOZwMeZGWZTGxyx3DJBY4IBxXmkHwq0bVPH3hX4E6A8134R8IsPEXiu6nIY&#10;3t0xBhgkxjls5K/3SO6Zr6+1FrtdPujYJDJfCJjAtwxWIyYO0OQCQucZIBOOxrzT9n34SX/wr8Ma&#10;lJ4gvLfVfGOu38upazqNsWMcsrMdqoWAOxV6DAwS2AM1vVwVOVSMYR0d23ra172S2XM97dEzysBx&#10;Pi6eCq1cTXTnBRjTjyxUnLlcVUlJJSl7KF1DmbtKUbbM+c/hz8KtK/aa0n4qePPGtxfXeu2us3un&#10;6Q8V3KiaWkMSPGYlVgDjeowwI+TPUk17r+x1461X4hfs++GtT1q4kvNSi86zkupWLPMIpWVGYnkt&#10;tCgk5JIJPWuKm/Z9+KXgHUPGum/DTxH4ctfCXiq6lvJYNajn+06dJKNsht/LBUnHALdlXjIzXtPw&#10;Z+F9l8G/hronhGxmN0lhG3m3TJtM8rsXkfHOMsxwMnAwMnFYYHD1KdZOUbNJ8z/md1Z+el9emx6/&#10;FObYLGZdOnSrqopTpujBXvSgqbU42aSjeTiuVfE1zeb6fXv+QHqP/XtJ/wCgmr9UNe/5Aeo/9e0n&#10;/oJq/X0B+Pnknxh8H/FvxHrtlP8AD7x9YeE9Mjttlxa3WnRXLSTbmO8M8bEDaVGM9q2/g74d+IHh&#10;zRr6H4heK7XxbqMlxvtrm1s47YRRbQNhVEUE7snOO9egVwnxy8J+JfHPwp8QaD4Q1SHRvEF/HHDB&#10;ezyvEiL5qGUFkVmG6MSLkDOW7dRxSoqnKVePM3rpd2+69j6ahmEsZSpZVVVKnTbinU9nBSSv8Upq&#10;PO0uuuq0PEfjV401X9pLxJdfCD4dTr/Y8Tr/AMJR4nQ7re3jB5t0I++xI5APJG3oHI+jvBXg/TPh&#10;/wCE9K8OaNC0GmabAtvArNubA7se7E5JPqTXy18Ofgb+0X8J/DEGgeGNc+Hem6dGS5UR3DPK56u7&#10;G3yzH1PoAMAAV6Pr3ir4hfCf9nPxzr3xF1XSL7xJaxzfYbnQt6RIsiRxQA7kQ7xMxPA6FefTzcNV&#10;cXOviISUratrRJa2Wv8Aw7PtM6wNOvTw+U5RiaUqCmlGMZN1JznaPtJrlSu9kk7Qjor6t+439mmo&#10;2NzaSFljnjaJivUBgQce/NfNzf8ABPf4VR6aYbUa1a34X93qS6gfORscNjGz/wAdro/gD4F8XP8A&#10;s1/ZNc8V6w3izxHYT3C6rf3ctzPp7TxFYChZ8gopR8Ar82ehrkm+GX7UA099GHxO8Myae6mI6o1q&#10;y36oeMriDG7HfdnvnIzWtZwxEITq4dyuvJ2v01asceVwxWU4jE4XL83hQUJ2bbnFTUbrmXLGSklr&#10;o9+2pofsP+Ptf8TeD/FHh7xBqba3P4X1Z9Ot9SlYtJLCM4DMclsFWwSScEDtU/7QXxc1bxRq8nwg&#10;+GYXUPGOpxmPU9Qjf9zo1scB2kYdHIOMdRkfxFRXWfDv4Ct8G/ghrPhHwjqePEl5aXMi61cjy91/&#10;JEVSY4DFVVgmBhiAvc5z4j8L/wBnX9oT4P6feW3hvXvAEMt9MZ7y8uftM1zcuSTmSRrck4ycDpyT&#10;1JJ5pfWqWHp4eUW7r3mtWl2Xn0ue3TeR4/OMZnFKrTjyyXsoVLwjKVtakkk/duubktq3Z2V7/S3w&#10;X+E+l/BX4d6Z4V0tmmS3UyXF04w1xO3MkhHbJ6DsABzjNdxXmfwX0z4r6b/bH/Cz9X8P6rv8n+zv&#10;7BR18vG/zfM3Rp1zHjGejdK9Mr28Py+yioxcUuj6H5dm/tXj6sq9aNacndzi7qTlq7Npd7PRahVD&#10;Uv8Aj80v/r5b/wBEyVfqhqX/AB+aX/18t/6JkroPHL9FFFABRRRQAUUUUAFFFFABXyd/wUStXufh&#10;/wCCBJNLbaf/AMJJCtxNGf8AV5ikAf6gb8HHr619Y1xXxi+FOk/Gn4f6l4V1hnhgugHhuYwC9vMp&#10;yki564PUdwSO9cOOoyxGGnSju0fU8L5nSyfOsNjq/wAEJa21aTVm0utr3+R4V8Sv2JfBtj4N1vXt&#10;I1fxBbeL7G0lvIdeutUklneVELgyH0OMEqARnIr0j9kj4iat8UPgP4d1rXJjdaqPOtZ7lsbpjHIy&#10;K5wOpULn1OT3rzm4+CX7QOteFT4G1T4i+HR4Tkh+xTapBaytqctrgKUIKBclMg/Pk92OSa9htvhr&#10;ffDn4Inwb8OXtbTU7SxNtYXWpyMiCVz887lFY7ss78LjdgcDp5+GpOFZ1qdJwjy6rTV+ifTXXrc+&#10;xzrHRxWWQy/G4+OJrOqnCfvNU6dmneUoppSbi+RX5eW+h4k8g/aa/a0SNf8ASfAvw1+Zj1iudRLf&#10;kQGT8oT/AHq98+M3wl0r42eA7vwxq0s1rHI6TwXlvjzLeZDlZFzwe4I7hj061ifs3fBVPgX8M7XQ&#10;pporzWp5Gu9UvYSSs1w2M7WIDFVACjIBOM4BJr1OuvDYe9GX1he9U1l8+nyWh89necqnmNFZRUap&#10;YRKNJrryu7n6zneXo0nsfL3ij4X3HwojT4p/FP4i33xAHg22eTR7GSwisY0nYBEyFY+ZIzbBuODn&#10;BJOK8r8TeFfEPhv4c+BdP1TULjTvEvxf8WW83iS+t2KTpBKyhLZcHhVWXJX1yvTivpr4wfCXWfi1&#10;438Ew3d1Yp4A0e6/tPUbFnf7RfXKA+ShXbtMank5bnceOAan/aE+DE/xi8N6UNK1NdE8TaFqEWqa&#10;TqEiFkjmQ/dYDnaeDkcgqp56Hz62BclU9nF6bau7btzO7d9vdXzPrss4np0pYNY2rFubbm1GKjTj&#10;Hm9lHlhFRVqj9rOy19xu7R4xH4L0z9mr9qb4daJ4H+1af4c8WWlzb6lpEl3JNCzxoSsw3sxD52n6&#10;AgYDGvruvn/wb8FPH3iL4v6P8Qfilq3h+5utAtJLfStM8ORzfZ1eQFWmczAHdhjwAedpGNuD9AV6&#10;GBpump+7yxbul2Vl06a30PkOKsZTxlTC3rKtWhTUak02+aXPNr3nZyag4py8rXdihD/yHLz/AK9o&#10;f/Qpav1Qh/5Dl5/17Q/+hS1fr0z4cKKKKACiiigAooooA+Y/2wvEZ8Ta54G+D8ENqr+MLsfatQur&#10;ZZzZwKwXfCrcCU5fDdRjtuyPNvjl+zPcfs/+GbLxx4R1+51zw/4Xuo70+FfE7farVWZljMka8KGy&#10;V7A9w3AB+hP2iPgAfjPa6HqWk6w/hvxf4fnNzpeqou4KxKko4HOMqpB7EdDkg+d+IPgV8cPjBpkf&#10;hn4i+OvDtp4SZ0a8Hh22kN1ehCGCvvjVV5APHAPO04Ar5jGYadSpVcqblJ25GumnXXvq+5+58O51&#10;hsHgsDGjjIUqUHL6xTmm3O8tXFKLu3TtGNmnF9rtvzr423cHxy+MH7PeoT3Oo+H9M8S6aXEtjP5c&#10;8Ej8skb4OGyVXdjoRWx+0H+y/oHwP+HWofET4e6rrHh3xNoskNw1wb95Bcq0qowfdnnLg+hwQRzx&#10;7f8AGL9m/TPiN4C8O6Lot43hjVfCrRSaBqUK7zaGNVVUIyCVIRMkHIKKecYPnuv/AAD+M/xitLXw&#10;78TPG/h9PCEc6TXUXh23cXN9sOVDlkVV5weMgHBwcCorYOd6qnT55ys1JW0dku+lmr+h15bxHh3D&#10;Ayw+NVDD0HKNWlLmfPT9pKaslFqpzQlytN6SV9nc7bxJ8N4/2mPhJ8PdfuNTn8NeJ4bWz12w1axQ&#10;O1rcSQo7DaSAy5IOMj7q8+vnfxA8JX/7P9rqfxN8TeMbz4ifEu9tx4f8Ol7GO0jimmJCrHAhIyMs&#10;xwRxuGMtX1Tpem2ui6baafYwrbWVpCkEEKfdjjVQqqPYAAV5d4g+Eus+NPj7ofizXLqxk8I+G7Rm&#10;0jTY3dpmvnwGnlUqFG0cLhjyqnjmvTxGFvFSir1HZX1tfbma20W2h8Nk+fuFWdCtUUcJHnlyNR5n&#10;Fvm9lGVnJKcrKSUkrczdz541b4Stoniv4MfA3Ub+5Gka0l7rfiZ7WdkfU7sRPIyyMpyVHlbAc9CD&#10;1Art/hFpMPwV/a01z4b+HJbmPwZqOgrq0Olz3DypZzhwpMZck4I3Z5ycjJO0V6N8dvgtrnjjxJ4S&#10;8aeC9Vs9H8a+GZJPsz6ijtbXMMi4eKXZlgMZGQDw7DuCKnwi+C3irTfihrnxK+ImqaTqPiu+s102&#10;2tdDjkFnZ24IYhDJ8xJKjqOPm5O7jhjhJU66UIbSVpf3FG1vvvp1vc+nrcQ0MdlM54nEpqdGalS1&#10;u8RKq5Kpy2tpFxtK/uqPKux7hVDTf+PzVP8Ar5X/ANEx1fqhpv8Ax+ap/wBfK/8AomOvpT8TL9FF&#10;FABRRRQAUUUUAFFFcL8WrX4i3WkWS/De70Cz1IT5uW8QCUxGLaeE8tWO7djr2zUTlyRcrX9DqwtD&#10;61WjRc4wv1k7RXq9Tw39gP8A5AvxM/7Gif8A9BFfTXiTxDYeE/D+o61qk622nafbvc3Ezfwoikk+&#10;5wOnevl/4D/An45fBvWZY11fwRLoOqawmo6uiPdPcMjMvmiHMSgHYDtz3xk16h+018LfFvxm8H2H&#10;hTw9qWn6TpF3eI+tXF1JIszW6MpCRKqMGJOWIYqMoozgnHjYOVWjguX2b549O76H6TxHRy/MuJ/a&#10;vFw9hVcW5pt8sVFKV9N9HyrW7sef/sh6FffETxJ4u+N/iCBkvfEc72mjwy8m3sY2C/L9dirkdfLY&#10;/wAVek/GL4Dv8SPE3h/xXoXia58GeMtDWSK11a3tkuVaJ85jkicgOOWwM4+dsg549H8N+HbDwj4f&#10;03RNLgFtp2n26W1vEv8ACiKFH48cnua0q7KWDhHDqjU16t+e9777nzmYcR4irm08xwX7tJckI2TS&#10;ppcig4tOLXLo0003dnxz8R/Ad/8ACDT77TLbxNd+MvjD8U7hNGGsXEK2/k2qgCV1iUny0VCBwePl&#10;IwFqsvwk0bxd+0JpHwX1RrmX4f8Ag3wmt6mlwzyQpfXLSRh5pdjA7mabdweCvGMmvdPDXwl1mb49&#10;eIPiJ4purG6SO1XTPDlnaO7/AGO2yTI77lUCVz/dzgMwyRisb4pfBbxe/wAWrD4mfDbVdHsPEi6e&#10;dLv7HXklNpeQ7tyljFlgRheB12JyMHPlTwbtzqGnMvd3fKnrvvd6u+6sfe4biSPOsNLEqNV0pP2v&#10;wxjWlFKCXKvcVOmvZxcUlGTk1ZO5y/7Ks9x4N+K3xZ+GUF5c3fhvw/dW8+lR3cxka1SVWLRAnJ2/&#10;dxz1Unqxr6crx74BfBbVvhzqHizxN4s1S11nxn4puluL+axjZbeFEBCRRbvmIG48kDgKMfLk+w16&#10;2Bpzp0FGatq7Lsruy+SPz/irFYfG5rOth5Ka5YKUltKahFTkr2+KabvbXfqUNF/485P+vm4/9HPV&#10;+qGi/wDHnJ/183H/AKOer9d58kFeDePvh/8AHnVvGGp3fhb4paXofh+WQG00+bSIJnhXaAQXaEk8&#10;5PJPWveaKwrUVWjytteja/I9XLsyqZZUdWnThNtWtOEai+Smmk/Pc534e6b4i0fwdptn4s1eHXvE&#10;MSMLvUYIVhSZt7FSEVVAwpUcAdK+fPhn/wAn/wDxe/7Aln/6Jsq+hvHkXiWbwlqKeD5tPt/EhVfs&#10;cmqhzbK24bt+wFsbd3QdcV8uaL8Cf2iNB+Kuv/EK21z4f/8ACQa3bR2l1va7MOxFjVdq+TwcRJ39&#10;a8zGc0ZUYwhKSi0776Wa37n23DfsK1LMq2IxFKlKvTlBRb5fec6c9IqNlGyaVtrWsfYVFfOf7YXj&#10;nxN4T+DWiaLo1/Na+N/EeoWmmQzaTM8MnmcNIYnGGUFlVexxJ9a7Dxd8KfGt18JfDXh/wv8AEC90&#10;bxTo7wzS65eM901+yxusizFySVZn34YMBsUY6Y7Hin7SdOEG+VJ/f09banzsMjisJh8XiMRGmq05&#10;RV1JpKNrzdk3y8z5dE3u+h5d+0t+zrqk1n4i+I9r421LUZ9FWbW4fDuvIt7parEhd40hfKqNqtjg&#10;846dR7b8BfiU/wAWvg/4b8W3FvHZTX9u3nwx5EayRyPE+3PRd0ZI9iK8R8SfA39oT4paa3hvxl8R&#10;fDtn4XuGC3jaLbP9puIwQdpBiQDOOgYD1yK9E+LHwP1i8/Z+i+HHw21GDQBEkVqJb2d4w9sM+arO&#10;iM25zycAZy3Y4rzqKqU6tSvSpNRts95S8tXbsfZ5jUwuLy/B5VjcdTqVVUSVSCfLSo2s1J8seZuV&#10;pJWbVnd6nm3xR8Qal+154sl+G3gm5aH4fabPG/iTxPEcxXDKQwtoD0cggH0yAfuqN31H4e0Gx8K6&#10;Dp2jaZALbTtPt47W3hXokaKFUe/Ar5Y8D/B79pH4b+GbTQPDmu/DnTNKtRiOGOKc5J6szG3yzE9W&#10;JJNfQ3wps/G9j4TWL4g3+l6j4i85y02jqwg8vjYPmRTnrnitcC5Sm51YSU5btrReS12/Pc8/iiFC&#10;nhaeFy/E0pYak/dhGTc5N71J+6k5Oy2doq0V3fRa9/yA9R/69pP/AEE1fqhr3/ID1H/r2k/9BNX6&#10;9o/MwooooAKKKKACiiigAooooA83/aRjuJvgD8QktQ5lOh3fEZwSvlNu/DbnjuK+d/2ff2R/AXxV&#10;+BfhXW/EF3rmrXN1bOYw2ousVkRK6skKAYUBgeucnJ719k31nBqVnPaXUSz21xG0UsUgyrowwykd&#10;wQSK+YdB/Z/+MXwa+36J8L/GmgnwdcXDz21p4kgkaew3nJCFUYN+JAJ5wCTXiYzDqWIjWnT542at&#10;2d7p2Z+ocOZxUo5TWy7C4xYWt7SNRSbcVKPK4yjzRTaa0a6NXQfsd65rnh/xx8TfhfqmsXGv6d4V&#10;vEGm3l2+6VImZwUJPOMBDjOAd2ODXc/H/wDZwuvjfP50XjrXNAiWzW3GkwSb9OmdXdhJLAThyd4U&#10;57KBVL4f/szX3gL4c+LrG18X3Q8feKZPtV/4rSMiRZ87hsUMDtDM/fJ3t2wo5a4+Gn7UNxYtpB+J&#10;vhgWDr5TaolqyXwTGMgCDG7HfdnvnNYxhOnho0K9KUk77PbV2Td1sreR6dbE0MVnlXNsqx9KhKLi&#10;rzi1zNQip1Ix9nJWlJSdrKXW2pr/ALIfj+T4rfCnW/C/iDS9Pik0G4k0O5i0+AQWtxCVIyEUALkb&#10;wQoA74GcVlL+xnqUXhtfBtx8VtWb4YRz+efDhsIVk2eZ5nlm63btu7nG3GecZr1n4C/BPS/gP4Ci&#10;8PafO9/cSSm5vb+VQrXM7AAtjnAAAAGTgDqTk1Y+OnhbxV44+Guq+HvCF9Y6XqepgWs17fO6iG3b&#10;iUpsViXK5UDj7xOQQK3jhb4WP1mPNOK6Pfy036b6Hk1c+9nn1dZLWVHD1aid5RTUWtPaJSUnBq8m&#10;nG0knZHzLJr1x4i034lfG/SE+zaR4X0qXw54JQj5IUUCOS7QZ65YhfYkH7tc140+FFh8Jv2a/CHx&#10;k8P6hqcHxFZNO1W61iS9ldrs3AVmikUuVKDeB0+YLg5zX2HL8HNAb4Nv8No42h0JtMOmhkxvAK48&#10;33fd8+e7V4PJ+zJ8VvFXg/QPht4r8WeHZvhzpM0ObjT4pxqd3bxf6uFww8tQBgAgnGAfmxivOr4K&#10;ql8PNJxeq6Tb38uiT7Kx9jlXE+CqVE1XVGlTqxvGV7zw0Y2UNE+dt80pRe8583mvqnS73+0tMtLv&#10;Z5f2iFJdmc7dyg4z361FqX/H5pf/AF8t/wCiZKuRRJBGkcaLHGgCqijAUDoAOwqnqX/H5pf/AF8t&#10;/wCiZK+qW2p+Byacm4qyL9FFFMkKKKKACqWtaxZ+HdHvtV1CdbawsoHuLiZ+iRopZmP0ANXa8j/a&#10;Y+Gvi/4veAY/CfhfUdN0q1v7lBq11fSSK/2ZSG2RBEbJJAzkqMLj+I4xrTlTpylCN2tl5np5Zh6G&#10;LxtKhiaip05Nc0n0j1frbZdXoeafso6XdfFr4geMPjlrUDINUmbTfD8Eo5gs4ztLDtk7VXI7iT+9&#10;X0r4k8Q2HhPw/qOtapOttp2n273NxM38KIpJPucDp3qDwd4U0/wL4V0rw/pUXk6dptsltCvfaoxk&#10;+pPUnuSa82/aa+Fvi34zeD7Dwp4e1LT9J0i7vEfWri6kkWZrdGUhIlVGDEnLEMVGUUZwTjjp054T&#10;CvlXNPd+cn/wfwPpMXi8NxFnsXWn7HDXUVf7FKCsl68q+cn5nn/7IehX3xE8SeLvjf4ggZL3xHO9&#10;po8MvJt7GNgvy/XYq5HXy2P8Vek/GL4Dv8SPE3h/xXoXia58GeMtDWSK11a3tkuVaJ85jkicgOOW&#10;wM4+dsg549H8N+HbDwj4f03RNLgFtp2n26W1vEv8KIoUfjxye5rSqqWDhHDqjU16t+e9777mGYcR&#10;4irm08xwX7tJckI2TSppcig4tOLXLo0003dnxz8R/Ad/8INPvtMtvE134y+MPxTuE0YaxcQrb+Ta&#10;qAJXWJSfLRUIHB4+UjAWqy/CTRvF37QmkfBfVGuZfh/4N8JreppcM8kKX1y0kYeaXYwO5mm3cHgr&#10;xjJr3Tw18JdZm+PXiD4ieKbqxukjtV0zw5Z2ju/2O2yTI77lUCVz/dzgMwyRisb4pfBbxe/xasPi&#10;Z8NtV0ew8SLp50u/sdeSU2l5Du3KWMWWBGF4HXYnIwc+VPBu3Ooacy93d8qeu+93q77qx97huJI8&#10;6w0sSo1XSk/a/DGNaUUoJcq9xU6a9nFxSUZOTVk7nL/sqz3Hg34rfFn4ZQXlzd+G/D91bz6VHdzG&#10;RrVJVYtECcnb93HPVSerGvpyvHvgF8FtW+HOoeLPE3izVLXWfGfim6W4v5rGNlt4UQEJFFu+Ygbj&#10;yQOAox8uT7DXrYGnOnQUZq2rsuyu7L5I/P8AirFYfG5rOth5Ka5YKUltKahFTkr2+KabvbXfqFFF&#10;Fd58kFFFFAFCH/kOXn/XtD/6FLTtb0e18RaLf6Vfx+dY31vJazx5xujdSrD8QTTYf+Q5ef8AXtD/&#10;AOhS1fpNJqzKjKUJKUXZo+VvBvwF+NvwWtrjw78P/Gvhq78Hmd5rWPxDby/abUOckKEQg+v3gCcn&#10;Aya8t+GGi67rOtftS395qa+JbtdBu9Lm1OCBYY7q68iUERqvAAMZHHbaT1r2bxJ8OP2kPE17qemj&#10;4jeG9H8O3U8giurK2Y38duzHav8AqVAYKQMqwPH3u9esfB/4M6B8GfAkfhjSY2uoZC0t7dXQDSXs&#10;zAB3k7cgAY6AADnqfmo4N1akYwjKMI3+J+TSSV33/Q/bq/EiwGDrVcRWo1sTX5P4ULOynGcpVJ8s&#10;dXypWW7blLZHGfsT3kV7+zH4KMTbvLjuInGeVZbmUEH+f0Irzz9m21GqftV/H66U+dYJcJaSoVzG&#10;zmRwQc8ceW46etXtE/Z9+L/wbl1XR/hV4x8PxeDr25e6gtPEEEjz2BfGRGVRw+AB944OMkZJJ9S/&#10;Z7+B0XwQ8LX1tPqT654g1a6a/wBW1SRdpnmbsBknaMnrySzHjOBtRp1qjoU5wa9nu9LOysrd77nn&#10;5njcuwsc2xmGxMajxr9yK5uaKlUVSXPdJRcbcu7u3daanmjfsY6naaPqHhLSfijqulfDe/uWnm8N&#10;rp8TyBWbLRrcltyqeONuD3Brk9OeHxJr3jLx/ocCr4M+Eeg3eleE4XAaKa9htmMs/IIYKFVQe+UP&#10;UGvpv4taT4p174ea1pngy6srDxDeQm3t7y/leOOAMcO+URzuClscdcHtVHwX8HdE8IfB23+Hix+Z&#10;pR017C7ZQFa4MqETOfdizH8a0ngY+0UaUbJK97vf7KV9knrZabHFh+Kq0sHKvmFVTqSlyqKjFNRd&#10;va1JcqXNKcbU1KTcmnPU+O7r4R2Gn/snQfGmDVNWX4oBU1ZvEJvpTK7NchDGVLbdu0+mSevHFfcn&#10;gTXJvE3gfw9rFwqpcahp1vdyKnQNJErkD2ya+ZW/Zh+LVz8PYvhRceMfDv8AwraOcA6hHbzjV3th&#10;L5oiK48sDOP4vbJHFfVej6XbaFpNlptnH5VnZwJbwx/3URQqj8gKWXUZ0pN8nKuWKfnJXu/+D1K4&#10;yzPD46hGCxKrz9tVlFq/uUZcvJDVK2qdoLSPlcuUUUV7p+VBRRRQAUUUUAFFFFABVDRf+POT/r5u&#10;P/Rz1fqhov8Ax5yf9fNx/wCjnoAv0UUUAFFFFABRRRQAUUUUAFfP37aHxKk8E/DOz0O0sbO/1HxV&#10;erpMS6jAJoIlblpGRgQxB2YBHU5/hxX0DXmvx/8Agjp3x58BtoN3dPpt5BOt3YahEu5redQQDjjK&#10;kMQRkdj1ArjxkKlTDzjR+Jo+k4bxGCwmb4avmK/dRkm+tuzstWk7NrqlY+cfid+xF/wr/wCF91e+&#10;DvF2pTx6RAup3+hawwk07UngUuzGIYUE4bCtuHOMjrX0Z+zj8UB8Yfg9oHiVrCLTJ5Ua3mtYBiJH&#10;iYxnYOynaCB2BxzjNeT3/wAH/wBonxZ4dfwhr/xD8MxeHLmL7Jd6pZW0r6jPARhlIMarllyCQwJ7&#10;nk1d+Pix/s0/spReGfBs93Z3skkGj6bc28pjuWnlkMkkgZcHewWU8Y5PFePRisJOeIhTcKajqn1a&#10;2tq/Py1P0jMak+IMPh8oxOMhicXOsuScL2jCStJzfLG93yu1nJKL1SsjS/b0s5rr9mfxE0UZdYLi&#10;0lkx/Cv2hFz+bCvXfhlfQ3Xwx8J3iOBbyaPaSq7EY2mBDnP0rnPC/wAJ3u/gVbeBvGWoXuv3N5px&#10;g1S8vbp55nmkG5yJGZj8jH5ecDateN2PwE+PXhvwe/gDRfiF4d/4Q1YntINQuLWVdShtmJyigIV6&#10;HA+fI7EYFdcnVpV/rCptqUUrK10029du+589RhgMdlX9jyxcKbo15yUpcyjOElGLcbKWqcL8rs2n&#10;pqmfP3h2zvJv2EPiff28sz2Vz4rjk8tchfLD23z4zyCxUdP4B6cfQnhn9ib4f+N/h1oOq3Wq+Ibz&#10;WbzS7ee31mbUmeSAtErJ5a4ChFyMLjgADNeweFP2f/DPhn4J/wDCsnSS90SW0kt7qZ8LLO8hLPL/&#10;ALLbjleu3C9cV5JofwR+P3gLw/8A8Ib4X+Ifh1vCkStBZ6hqFtINRtYTnCoAjLkZ4y3HbGAB5sMB&#10;7Dk9tS51ypaa2abfV+e59riOLP7U+sLLMcsLL28ppyvFTpuMYrWMXquRNxe6fVo2f2G/H2v+Lvhr&#10;rOleIr99WvfDmrSaZHfSOWeWJVUqGJ5OCWAJ5xj0r3/Xv+QHqP8A17Sf+gmuM+BfwY0r4E+AYPDe&#10;mTyXzmV7m7v5lCvdTtgFyATjgKoGTgKOSck9nr3/ACA9R/69pP8A0E17+Dp1KWHhCr8SR+ScS4vB&#10;47OMTicArUpSbWlr93bpd3duly/RRRXYfNBRRRQAUUUUAFFFFABRRRQAUUUUAFFFFABRRRQAUUUU&#10;AFFFFABRRRQAUUUUAFFFFABRRRQAUUUUAFFFFABRRRQAUUUUAFFFFABRRRQAUUUUAFFFFABRRRQA&#10;UUUUAFFFFABRRRQAUUUUAFFFFABRRRQAUUUUAFFFFABRRRQAUUUUAFFFFABRRRQAUUUUAFFFFABR&#10;RRQAUUUUAFFFFAFCb/kOWf8A17Tf+hRVfrL1BZ21mzFvJHE/2ebLSRlxjdF2DD+dS+Tqf/P5af8A&#10;gK3/AMcoAv0VQ8nU/wDn8tP/AAFb/wCOUeTqf/P5af8AgK3/AMcoAv0VQ8nU/wDn8tP/AAFb/wCO&#10;UeTqf/P5af8AgK3/AMcoAv0VQ8nU/wDn8tP/AAFb/wCOUeTqf/P5af8AgK3/AMcoAv0VQ8nU/wDn&#10;8tP/AAFb/wCOUeTqf/P5af8AgK3/AMcoAv1wPi34E+BvHXjbSvF2vaH/AGj4g0vyhZ3Ul3OFi8uQ&#10;yJ+7VxGcMSeVOc85rr/J1P8A5/LT/wABW/8AjlHk6n/z+Wn/AICt/wDHKznThUVppNeZ14bGYnBT&#10;dTC1JQk01eLadnurro+qL9FUPJ1P/n8tP/AVv/jlHk6n/wA/lp/4Ct/8crQ5C/RVDydT/wCfy0/8&#10;BW/+OUeTqf8Az+Wn/gK3/wAcoAv0VQ8nU/8An8tP/AVv/jlHk6n/AM/lp/4Ct/8AHKAL9FUPJ1P/&#10;AJ/LT/wFb/45R5Op/wDP5af+Arf/ABygC/RVDydT/wCfy0/8BW/+OUeTqf8Az+Wn/gK3/wAcoAv0&#10;VQ8nU/8An8tP/AVv/jlHk6n/AM/lp/4Ct/8AHKAL9FUPJ1P/AJ/LT/wFb/45R5Op/wDP5af+Arf/&#10;ABygC/RVDydT/wCfy0/8BW/+OUeTqf8Az+Wn/gK3/wAcoAv0VQ8nU/8An8tP/AVv/jlHk6n/AM/l&#10;p/4Ct/8AHKAL9FUPJ1P/AJ/LT/wFb/45R5Op/wDP5af+Arf/ABygC/RVDydT/wCfy0/8BW/+OUeT&#10;qf8Az+Wn/gK3/wAcoAv0VQ8nU/8An8tP/AVv/jlHk6n/AM/lp/4Ct/8AHKAL9FUPJ1P/AJ/LT/wF&#10;b/45R5Op/wDP5af+Arf/ABygA0X/AI85P+vm4/8ARz1frD0mLUTaybLq1UfaJ/vWzHnzXz/y09c/&#10;/Xq75Op/8/lp/wCArf8AxygC/RVDydT/AOfy0/8AAVv/AI5R5Op/8/lp/wCArf8AxygC/RVDydT/&#10;AOfy0/8AAVv/AI5R5Op/8/lp/wCArf8AxygC/RVDydT/AOfy0/8AAVv/AI5R5Op/8/lp/wCArf8A&#10;xygC/RVDydT/AOfy0/8AAVv/AI5R5Op/8/lp/wCArf8AxygCzd2sN/azW1zEk9vMjRyRSDKupGCp&#10;HcEGuC+D/wAEtJ+CVnqWn6BqmrzaPeXDXMemX80csFmzHJEOIwyqeOCzdM9SSe08nU/+fy0/8BW/&#10;+OUeTqf/AD+Wn/gK3/xys5U4SmptarY7aeNxFGhUwsJtU52cl0bWz9Vd676sv0VQ8nU/+fy0/wDA&#10;Vv8A45R5Op/8/lp/4Ct/8crQ4i/RVDydT/5/LT/wFb/45R5Op/8AP5af+Arf/HKAL9FUPJ1P/n8t&#10;P/AVv/jlHk6n/wA/lp/4Ct/8coAv15x8WPgXonxovNE/4STUdVk0nS7hboaHbzRpZ3UgPDTDyy7c&#10;ErgOAATjGST3Hk6n/wA/lp/4Ct/8co8nU/8An8tP/AVv/jlZ1KcKseSaujsweMxGArLEYWbjNXs1&#10;urq2nZ+a1LscaQxrHGqoigKqqMAAdABTqoeTqf8Az+Wn/gK3/wAco8nU/wDn8tP/AAFb/wCOVocY&#10;aD/yA9O/69o//QRV+sPRYtROjWBS6tVT7PHtVrZiQNoxk+YM/lV3ydT/AOfy0/8AAVv/AI5QBfoq&#10;h5Op/wDP5af+Arf/AByjydT/AOfy0/8AAVv/AI5QBfoqh5Op/wDP5af+Arf/AByjydT/AOfy0/8A&#10;AVv/AI5QBfoqh5Op/wDP5af+Arf/AByjydT/AOfy0/8AAVv/AI5QBfoqh5Op/wDP5af+Arf/AByj&#10;ydT/AOfy0/8AAVv/AI5QBfoqh5Op/wDP5af+Arf/AByjydT/AOfy0/8AAVv/AI5QBfoqh5Op/wDP&#10;5af+Arf/AByjydT/AOfy0/8AAVv/AI5QBfoqh5Op/wDP5af+Arf/AByjydT/AOfy0/8AAVv/AI5Q&#10;Aa9/yA9R/wCvaT/0E1frD1qLURo1+XurVk+zyblW2YEjac4PmHH5Vd8nU/8An8tP/AVv/jlAF+iq&#10;Hk6n/wA/lp/4Ct/8co8nU/8An8tP/AVv/jlAF+uc8efD3w/8TdB/sXxNp/8Aael+dHcG2M0kas6H&#10;KklGUkA9jwe4rU8nU/8An8tP/AVv/jlHk6n/AM/lp/4Ct/8AHKmUYzTjJXTNqNarh6ka1GTjKLum&#10;nZp901qmXlUKoVRgDgAUtUPJ1P8A5/LT/wABW/8AjlHk6n/z+Wn/AICt/wDHKoxL9FUPJ1P/AJ/L&#10;T/wFb/45R5Op/wDP5af+Arf/ABygC/RVDydT/wCfy0/8BW/+OUeTqf8Az+Wn/gK3/wAcoAv1Q1L/&#10;AI/NL/6+W/8ARMlHk6n/AM/lp/4Ct/8AHKpX8Wo/atN3XVqT9oO3FswwfKk6/vOeM+lAG5RVDydT&#10;/wCfy0/8BW/+OUeTqf8Az+Wn/gK3/wAcoAv0VQ8nU/8An8tP/AVv/jlHk6n/AM/lp/4Ct/8AHKAL&#10;9FUPJ1P/AJ/LT/wFb/45R5Op/wDP5af+Arf/ABygC/RVDydT/wCfy0/8BW/+OUeTqf8Az+Wn/gK3&#10;/wAcoAv0VQ8nU/8An8tP/AVv/jlHk6n/AM/lp/4Ct/8AHKAL9FUPJ1P/AJ/LT/wFb/45R5Op/wDP&#10;5af+Arf/ABygC/RVDydT/wCfy0/8BW/+OUeTqf8Az+Wn/gK3/wAcoAv0VQ8nU/8An8tP/AVv/jlH&#10;k6n/AM/lp/4Ct/8AHKAL9FUPJ1P/AJ/LT/wFb/45R5Op/wDP5af+Arf/ABygAh/5Dl5/17Q/+hS1&#10;frDhi1H+2boC6td/2eHLfZmxjdJjjzPr37j8bvk6n/z+Wn/gK3/xygC/RVDydT/5/LT/AMBW/wDj&#10;lHk6n/z+Wn/gK3/xygC/RVDydT/5/LT/AMBW/wDjlHk6n/z+Wn/gK3/xygC/RVDydT/5/LT/AMBW&#10;/wDjlHk6n/z+Wn/gK3/xygC/RVDydT/5/LT/AMBW/wDjlHk6n/z+Wn/gK3/xygC/RVDydT/5/LT/&#10;AMBW/wDjlHk6n/z+Wn/gK3/xygC/RVDydT/5/LT/AMBW/wDjlHk6n/z+Wn/gK3/xygC/RVDydT/5&#10;/LT/AMBW/wDjlHk6n/z+Wn/gK3/xygC/VDTf+PzVP+vlf/RMdHk6n/z+Wn/gK3/xyqVhFqP2rUtt&#10;1ag/aBuzbMcnyo+n7zjjHrQBuUVQ8nU/+fy0/wDAVv8A45R5Op/8/lp/4Ct/8coAv0VQ8nU/+fy0&#10;/wDAVv8A45R5Op/8/lp/4Ct/8coAv0VQ8nU/+fy0/wDAVv8A45R5Op/8/lp/4Ct/8coAv0VQ8nU/&#10;+fy0/wDAVv8A45R5Op/8/lp/4Ct/8coAv0VQ8nU/+fy0/wDAVv8A45R5Op/8/lp/4Ct/8coAv0VQ&#10;8nU/+fy0/wDAVv8A45R5Op/8/lp/4Ct/8coAv0VQ8nU/+fy0/wDAVv8A45R5Op/8/lp/4Ct/8coA&#10;v0VQ8nU/+fy0/wDAVv8A45R5Op/8/lp/4Ct/8coANF/485P+vm4/9HPV+sPSYtRNrJsurVR9on+9&#10;bMefNfP/AC09c/8A16u+Tqf/AD+Wn/gK3/xygC/RVDydT/5/LT/wFb/45R5Op/8AP5af+Arf/HKA&#10;L9FUPJ1P/n8tP/AVv/jlHk6n/wA/lp/4Ct/8coAy/EHw88P+KvEnh/XtV0/7ZqugSSS6bM00gWB5&#10;AAzbAwVjhRgsDjHGK6OqHk6n/wA/lp/4Ct/8co8nU/8An8tP/AVv/jlSoxi20tzadarVjCFSTagr&#10;RTd0lduy7K7b06tvqX6KoeTqf/P5af8AgK3/AMco8nU/+fy0/wDAVv8A45VGJfoqh5Op/wDP5af+&#10;Arf/AByjydT/AOfy0/8AAVv/AI5QAa9/yA9R/wCvaT/0E1frD1qLURo1+XurVk+zyblW2YEjac4P&#10;mHH5Vd8nU/8An8tP/AVv/jlAF+iqHk6n/wA/lp/4Ct/8co8nU/8An8tP/AVv/jlAF+iqHk6n/wA/&#10;lp/4Ct/8co8nU/8An8tP/AVv/jlAF+iqHk6n/wA/lp/4Ct/8co8nU/8An8tP/AVv/jlAF+iqHk6n&#10;/wA/lp/4Ct/8co8nU/8An8tP/AVv/jlAF+iqHk6n/wA/lp/4Ct/8co8nU/8An8tP/AVv/jlAF+iq&#10;Hk6n/wA/lp/4Ct/8co8nU/8An8tP/AVv/jlAF+iqHk6n/wA/lp/4Ct/8co8nU/8An8tP/AVv/jlA&#10;F+iqHk6n/wA/lp/4Ct/8co8nU/8An8tP/AVv/jlAF+qGpf8AH5pf/Xy3/omSjydT/wCfy0/8BW/+&#10;OVSv4tR+1abuurUn7QduLZhg+VJ1/ec8Z9KANyiqHk6n/wA/lp/4Ct/8co8nU/8An8tP/AVv/jlA&#10;F+iqHk6n/wA/lp/4Ct/8co8nU/8An8tP/AVv/jlAF+iqHk6n/wA/lp/4Ct/8co8nU/8An8tP/AVv&#10;/jlAF+iqHk6n/wA/lp/4Ct/8co8nU/8An8tP/AVv/jlAF+iqHk6n/wA/lp/4Ct/8co8nU/8An8tP&#10;/AVv/jlAF+iqHk6n/wA/lp/4Ct/8co8nU/8An8tP/AVv/jlAF+iqHk6n/wA/lp/4Ct/8co8nU/8A&#10;n8tP/AVv/jlAF+iqHk6n/wA/lp/4Ct/8co8nU/8An8tP/AVv/jlAF+iqHk6n/wA/lp/4Ct/8co8n&#10;U/8An8tP/AVv/jlABD/yHLz/AK9of/Qpav1hwxaj/bN0BdWu/wCzw5b7M2MbpMceZ9e/cfjd8nU/&#10;+fy0/wDAVv8A45QBfoqh5Op/8/lp/wCArf8AxyjydT/5/LT/AMBW/wDjlAF+iqHk6n/z+Wn/AICt&#10;/wDHKPJ1P/n8tP8AwFb/AOOUAX6KoeTqf/P5af8AgK3/AMco8nU/+fy0/wDAVv8A45QBfoqh5Op/&#10;8/lp/wCArf8AxyjydT/5/LT/AMBW/wDjlAF+iqHk6n/z+Wn/AICt/wDHKPJ1P/n8tP8AwFb/AOOU&#10;AX6KoeTqf/P5af8AgK3/AMco8nU/+fy0/wDAVv8A45QBfoqh5Op/8/lp/wCArf8AxyjydT/5/LT/&#10;AMBW/wDjlAF+iqHk6n/z+Wn/AICt/wDHKPJ1P/n8tP8AwFb/AOOUAX6oaL/x5yf9fNx/6OejydT/&#10;AOfy0/8AAVv/AI5VLSYtRNrJsurVR9on+9bMefNfP/LT1z/9egDcoqh5Op/8/lp/4Ct/8co8nU/+&#10;fy0/8BW/+OUAX6KoeTqf/P5af+Arf/HKPJ1P/n8tP/AVv/jlAF+iqHk6n/z+Wn/gK3/xyjydT/5/&#10;LT/wFb/45QBfoqh5Op/8/lp/4Ct/8co8nU/+fy0/8BW/+OUAX6KoeTqf/P5af+Arf/HKPJ1P/n8t&#10;P/AVv/jlAF+uc8WfDvw944v9CvNc04X9xod2L/Ty0sirDOOj7VYKxGONwIFank6n/wA/lp/4Ct/8&#10;co8nU/8An8tP/AVv/jlTKMZq0ldG1GtVw81UoycZK+qdnqrPVd1o/Iv0VQ8nU/8An8tP/AVv/jlH&#10;k6n/AM/lp/4Ct/8AHKoxL9FUPJ1P/n8tP/AVv/jlHk6n/wA/lp/4Ct/8coAv1Q17/kB6j/17Sf8A&#10;oJo8nU/+fy0/8BW/+OVS1qLURo1+XurVk+zyblW2YEjac4PmHH5UAblFFFABRRRQAUUUUAFFFFAB&#10;RRRQAUUUUAFFFFABRRRQAUUUUAFFFFABRRRQAUUUUAFFFFABRRRQAUUUUAFFFFABRRRQAUUUUAFF&#10;FFABRRRQAUUUUAFFFFABRRRQAUUUUAFFFFABRRRQAUUUUAFFFFABRRRQAUUUUAFFFFABRRRQAUUU&#10;UAFFFFABRRRQAUUUUAFFFFABRRRQAUUUUAFFFFAFCb/kOWf/AF7Tf+hRVfqhN/yHLP8A69pv/Qoq&#10;v0Acpr3xa8D+FdUk03W/Gfh/R9RjCl7S/wBUggmUEZBKO4IyCCOO9N0X4veBPEl9HZaT418O6pey&#10;EKlvZarBNIxPQBVck1+cv7aenR6x+13fWEzMsN02nQO0ZAYK0MSkjI64Nan7Xn7JPh39n3wvo2v+&#10;Hde1C6S7vhZPZam8by5MbuJEZET5RsweOrLzXylTNsTGVZwppxpuz113P6Awnh7ktajl0MRjZwr4&#10;yClBcilG/Km0/v8AL1P0e8SeK9E8HaeL/X9Y0/Q7EuIhdaldJbxFyCQu5yBkgHj2Ncx/wvz4Y/8A&#10;RRvCX/g8tf8A45XxJ8SvG2sePf8Agn74Xv8AXJpLq9g19LMXUxJedIxOqMxPUgfLnvtrm/2efgP8&#10;FfiF8OY9X8dfET/hGtea6liax/tuytMRrja3lzIW5yec4NXPNqsq0adCC1ipau25z4bw9wGHy+tj&#10;M1xFROnWlSapw57uPW29n+B+jeh/EPwr4m02+1DR/E2j6rp9iC13dWN/FNFbgKWJkdWIUYBPJHAz&#10;WH/wvz4Y/wDRRvCX/g8tf/jleU+BfhL4C+FvwB+Jf/CvvEsnijS9Q028aa7a/t7xFkS1cbFeFFUH&#10;DAkHJ5FfDX7Mfwz+HnxM8Qaza/ETxX/wiljbWqy2s/8AaNvZ+bIXwV3TKwbjnA5q8RmWIoulT5I8&#10;079dPvOTKOCsnzOlj8Y8RVVHDyilan77utbx3un07an6n+Hfil4L8Yah9g0HxfoOt32wyfZdO1OG&#10;4l2jGW2oxOBkc+9dRXzJ+zj8Afg74A8eza34A8ev4p1iOzkiktV1izvFSJ2XLlIYww5CjJOOa+m6&#10;9nC1KtWnzVUk/J3R+aZ9g8DgcZ7HL5zlCy/iR5JX9O3YKKKK7D50KKKKACiiigAooooAKKKKACii&#10;igAooooAKKKKACiiigAooooAKKKKACiiigAooooAKKKKAKGi/wDHnJ/183H/AKOer9UNF/485P8A&#10;r5uP/Rz1foAKKKKACiiigDj/AIhfFzwn8Lf7MHibVvsEupz/AGaygjt5bia4k4+VY4kZjyQM4xkg&#10;dSK29a8V6L4asEvdZ1az0a0YZE2ozrbr0z1cjB9q+aPgrb/8L6/aS8bfEjU1Nxo3hS4OheHoZBmN&#10;HXPmSgdN2Duz1/ej+6K9j+JH7PXgj4ueJtN1vxZpsmrzafA1vBbPO6QAFtxYqpBY59TjjpXmUq9e&#10;vCVSkla9o3utFo23r8tD7fHZVlmV4qjg8bUmpKClVcVGVpSXNGEYvl1SaUpOT1vZaa9V4Z+IHhfx&#10;o0q+HvEmka80QzINMvorgoPU7GOOo/Ot+vh/4ufC3wv8PP2ivhVD8JLZdO8Wy6jnU9N02dnjjtFZ&#10;N7zLk+WChkB6bgDxkV9wVphcRUrOcKiScXbTVPS//DnLn2U4XL6eGxODqSlTrxckppRnG0nHVJtN&#10;O14tbr0MHxR4+8MeB/s3/CR+I9J8P/at3kf2pfRW3m7cbtm9huxuXOOm4etYP/C/Phj/ANFG8Jf+&#10;Dy1/+OVe8ffCTwf8UvsH/CV6Ba659h8z7N9p3fut+3fjBHXYv5V8rftafCP4c+CvDujeFPBngjTB&#10;488VXiWWnCIMZII9w3y43HA5C5IwNzH+GscZXxOHjKpFR5V3vd+W3fY9Hh3K8mzirRwVadVVpt3c&#10;VDkilduV3K9oxV5adHY+zdL1Sy1zT7e/068t9QsbhBJDdWsqyRSqejKykgg+orAuvir4KsdZXSLn&#10;xhoNvqzSCJbCXU4FnLk4CiMtuznjGK+c/wBoC61X4a/D34XfBLwrrD6fqOveXpdxrBbY0NrEEWV8&#10;jG0MXycH7qsO9dD8N/gT+ztYzadpOj3Ph7xF4ispEl89dZWa+eZGDbyqS5B3LnaAB2xUvF1ZVPZU&#10;0rq17vq9bLuax4fwFDB/X8VUqOFRz9mqcE3yRbjzzbaUU2mktW7PY+lK5n4h/Enw58KfDra94p1H&#10;+y9KWVYTceRJN87Z2jbGrNzg9q6avmf/AIKGf8m6XH/YUtf5tXZjK0sPh51Y7xTZ89w7l1LN83wu&#10;ArtqFScYtq17N9Lpq/yZ9J2t1He2sNxC2+GZBIjYIypGQcH2rnvDfxI8OeLvEniHQNI1D7Zqvh+R&#10;ItShWCVVt3cEqu9lCsflb7pOMc0Lr9r4U+Gy61fOEs9O0kXczE4wiQ7m/QV4H+y9q1p8Nf2efEPx&#10;U8YSNby+IL668QX02N0jIz7IkUdyxBKj1lH4Z1MQ41IQ0s02/JL/AIL/ADOnCZPHEYLE4l8zlGcK&#10;dNL7U5t6Wtd2jF6K2rj6P6irjvGfxe8J/D3XNF0jxFqp0q81mQQ2LTWsxglckDaZghjU5I4ZhjIP&#10;Q14ta/tZ+OdQ0lPEFp8CvENx4VkTzotQjvVM7w4yJBbiPOCOeGIx3r034neA9L/aM+Ccmnz2zQjV&#10;rCO/09rgASWtw0e+FjjOCC2Gx2LDvU/WlWhL6trJK+qav99t+5v/AGBLLMVSWeLloylytwnTk4vz&#10;5XOzju4uzaTV09T02ivEP2PfiZffEn4M2Y1l2bX9DuJNH1DzPvl4sbWb3KMgJ7sGr2+uqhWjXpRq&#10;x2aueDmmX1cpxtbA1/ipycXbZ26rya1XkUNB/wCQHp3/AF7R/wDoIq/VDQf+QHp3/XtH/wCgir9b&#10;nlhRRRQAUUUUAFFFFAFbUdStNHspby/uobK0hG6S4uJBHGg6ZLE4H41keGviF4V8aXFxB4f8S6Pr&#10;s1uN00em38Vw0YzjLBGOOfWvknxJNov7Rn7QHi1PH/iGHRvhf4DuF09NPu79bSC8vMurF3LL/FHJ&#10;0OQAoBGTn6H+D/w++FXh+W61n4b2+jHzohbT3Wi3v2iNlB3BWKuy5yOvWvLo4qpiKnuJcibWr1dt&#10;Lpdrn3eY5DhcowSeKnUeIlGMrRgvZw5kpKMpt3cuVpuy0bS11Ni6+OXw4sbqa2ufiB4Wt7mF2jlh&#10;l1q2V0YHBVgXyCCMEGrWh/F3wL4o1SDTNG8a+HdW1Kfd5VnY6rBNNJtUs21Fck4UEnA4AJrl9Q/Z&#10;Z+E+q39ze3fgfTZ7q5laaaVg+XdiSzH5upJNeA/Af4eeG/Fv7WWt+KPBOj22ieCvBMb6dby2QOy+&#10;vXjeN2yScgK8nIPRYz/FWdTEYqlUhCSi+Z20bvbq9uiOvC5TkOPwWKxFGpWi6NNyblGHLzbRjdSb&#10;96TSWm130PrPxJ8QvC3g24gg1/xLo+hzzjMUWpX8Vu0gzjKh2BPIPT0rct7iK6gjngkSaGRQ6SRs&#10;GVlIyCCOoI718k/A/wCH3hr4vfF748X/AI30Wz8R6hb6++mQLqUQlNvao0iR+WDyhKooDDB+Xgjm&#10;qv7N/wAXU+Ff7JfijXNQnN7Z6Bq95Y6Kkz5N0DsMEajOcGSRuOoAY9BSp49uSlUSUHzNd/ddnc0x&#10;nCMIUpUsHUlPEU3RjKLSUW68eaPI730ejutd1a1j6x0/xPo+ratqGl2OrWN5qenlReWVvco81tuG&#10;V8xAcpkA43AZrTrwH4CRaD8E/B0UPjrxTo+m/EDxNO2sauup38MFxJPKchNrMDhQQuBxndjrXvqs&#10;GUMpyDyCK9DD1XVgpS0fbt6+Z8fm2BhgMVKlQblTWim1ZTto3HvG97eVrlHXv+QHqP8A17Sf+gmr&#10;9UNe/wCQHqP/AF7Sf+gmr9dJ4oU2SRIY2kkZURQWZmOAAOpJp1YHjzwTp3xG8Ian4b1fzv7N1GPy&#10;p/s77HK7gcA4OOlTK6i3FXZtRjTlVjGtLli2rtK7S6tK6vZdLq/coQ/F/wAB3GpjTYvG3h2TUC20&#10;WiarAZSfTZvzn8K66vmH4yfsj/CDw98F/FFzbeHYdGuNM0ye6t9SW5lMqSxxlk3MzHfuYAFTnO7A&#10;wcY7b9jnXta8Sfs5+EL7XZZLi9Mc0STzMWklhSZ0jZiec7VA9wAe9efRxFb2/sK8Um1dWbfW2t0j&#10;7HMMny7+yv7WyurOUY1FTkqkYxd3FyTjyykmrJ3W606HtFczrPxO8HeHdUGmat4s0PTNSbGLO81K&#10;GGY56fIzA/pVD41eNJfh58JvFniO3/4+tP06aW3yMjzduIyfbcVrwH9mv9mHwL4y+Bmm634u0OPX&#10;/EHiSOS+vNSvGc3A8x227HzlTtwcjqSTzVVsRUVVUKKTla+u1tvxMMsynBTy+eaZnUlGkpqmlCKc&#10;nJpyb1aSUUvVtpaH1jHIk0ayRsrowDKynIIPQg1zWu/FDwb4X1FdP1nxboWkX7Yxa32pQwynPT5W&#10;YHuPzr5t/ZX8ReKNP+Evxa8CWk0t9r3gi6vrDSHkO5t2yUQx984libGOzADgCsH9j3wv8IPH3wwu&#10;IPFNjo2sePpJ7qXXP7eCveg+Y7B1MnzKojClmTGG3ZOa5Y5hKr7NU0k5JvV6aOzXm7/ge9U4Ro4B&#10;4yrjKkp06E4R/dxTk1Ui5Rm7u0Y8tu/vNK/U+0ra6hvLeOe3lSeCRQySRsGVgehBHBFS18t/sHrd&#10;2+g+PrWymuLjwLb+IJo/Dk1wxbdCGYNsJPK4ER443Fu+a+pK9DC1vrFGNW1rnx+e5WsmzKtgFPnU&#10;GtbW3Seq1s1ezV9GmgqhqX/H5pf/AF8t/wCiZKv1Q1L/AI/NL/6+W/8ARMldR4JfooooAKKKKACi&#10;ivBPj18WtbvPEVr8KfhxIr+OtWQNeagDmPRbQgbp3I+6+CNo68gjkqDhWrRoQ55fJdW+yPWyvLa2&#10;a4lYejZaNyk9Ixit5SfRJf5K7aR7Lo/i7QvEV9qNlpWtafqd5priO9t7O6jmktXJYBZVUkoSVbhs&#10;fdPpWtXyL+xJ4Ltvh38VPjh4atLia7t9MutNt1uLgjzJMC6yzY7k5P419dVlg68sRRVSas7tW9G1&#10;+h38RZXQyfMp4PDVHOCjCSk1ZtTpxnt0+IxPEnjfw74NjR9f1/S9DR+VbUryO3DfQuwqTw34w0Hx&#10;lavc6Brena5bocNNpt3HcIpPQEoSB0P5VwXi79mP4efEDx1c+LPE2itreqTQxwBLqd/JjVBgbUUg&#10;E/72fwr5/wBA8B6H4F/bc8P2PwnBi0oabLL4ltLKcy2lspEgCscnaSwjITPDbcYya5q2IxFGpHmi&#10;uVtLd3167W9Uexl+TZTmeEqqhXqKvTpyqO8Iqn7qu435nLXaMmtXZW1Pq7xN8TvB3gu+jsfEPizQ&#10;9CvZIxMlvqepQ28jRkkBwrsCVJVhnplT6VS0340/D3WtQt7DT/Hfhm/vrhxFDa22sW8ksrk4Cqqu&#10;SxJ7CvmL9oTT/B+qftveC7fx42mp4abwqTcNq1wsFvuEl4U3OzAA7sY5617V8P8A4LfA+81C217w&#10;Zo/h2/udPnSWK+0m6FwIZAcqco5AOR39KiGKr1a04Q5bRdtW79DqxWR5Vl+X4fE4l1nOrTU7xjHk&#10;TbkknJtPda+TPZq5TXfil4X8NeNtE8I6lqf2bxDrSs9hZ/Z5W84LnJ3qpRfun7xHSurr5T+On/J6&#10;3wS/697j+UldeLrSoQUo9XFfe0j57h/LKObYqpRrtpRp1Z6W3hCUlunpda+XVH1JqF9Bpdjc3l1I&#10;IbW3jaaWRuiIoJYn6AGsjwL460T4leF7PxF4cvG1DR7zf5Fy0EkO/a5RsLIqtjcpHTtXlv7ZnjKf&#10;wn8BtZtLEk6r4gkj0SzjVsNI05w6j3MYkp3iT4gaJ+yf8JfBegNp11reqtDDpWm6Tpq5mvbhVXew&#10;9AWOSQCcuMA5qJ4pU60oydoxV2/NvRfg/wADpwuQzxeXUatGLlXrVHCEVazjCN5yd/OUbO6SSlfy&#10;9vorwDw7+0h4zbxNoumeLfg3rnhay1a7js4dSjvUvIonkO1fNwi7Bk9zn2Ne/wBdFGvTrpuHTumv&#10;zSPHzHKsVlcowxSXvK6cZRmn03hKS/EoQ/8AIcvP+vaH/wBClq/VCH/kOXn/AF7Q/wDoUtX66DyA&#10;ooooAKKKKACiiigDB8UePvDHgf7N/wAJH4j0nw/9q3eR/al9Fbebtxu2b2G7G5c46bh61g/8L8+G&#10;P/RRvCX/AIPLX/45V7x98JPB/wAUvsH/AAlegWuufYfM+zfad37rft34wR12L+VfK37Wnwj+HPgr&#10;w7o3hTwZ4I0wePPFV4llpwiDGSCPcN8uNxwOQuSMDcx/hrysZXxOHjKpFR5V3vd+W3fY++4dyvJs&#10;4q0cFWnVVabd3FQ5IpXbldyvaMVeWnR2Pq3VPix4I0Oz0+71Hxj4fsLXUI/Os57rVII0uY+PnjZn&#10;AdeRyMjms3/hfnwx/wCijeEv/B5a/wDxysa1/Zr8DX3gnwnoHiTRLbxIfD2npY29xeBs4CrvIwRj&#10;cRmvnf8Aaw+D3w98N2nhvwL4G8GaZD478V3qQWskQYvbQBhvlOScAnjJH3RIf4ajEYjF0Kbq8sba&#10;aXd79tu+iOrJcoyDNsZHAqrW5m5e8ow5FFNvnbcrpKC5padz7Lk8S6RDoKa5JqtlHorwrcLqTXCC&#10;2MTAFXEmdu0gjBzg5FQeGfGnh/xpby3Hh7XdN12CJgskumXkdwqE9ASjEA8H8q+Yf2iPCFrp2u/s&#10;3/DO8ke98Ii9FndQzHat0baO3jhD9vmDOMd9xxVyXwvpHww/bh8GWHg/TbbQ7HXPD9ydV0/ToxBA&#10;VQTMkhjX5clo0HAH3c9zRLG1I1eVxVk4xeut5JbeSuTT4ZwdbBKtCtLnnTrVYe6uXkpSkrSd780l&#10;BtaWWi1ufTGteJ9H8NtZLq+rWOltezrbWovblITPK33Y03EbmPZRzWnXzBp2v6d8WP2gNV8da1qV&#10;nZfDr4ds+maZdXs6RW0+pMB58+9jtOwYUHPaMjvX0V4d8VaL4wsTfaDrFhrdkGKG5066S4j3DqNy&#10;EjPtXZQxCrOXa+ndpdfS+x85muUSy2FJNNy5U56e7GUtVC/8yjZy7N26GrVDTf8Aj81T/r5X/wBE&#10;x1fqhpv/AB+ap/18r/6JjrsPnC/RRRQAUUUUAFFFFABRRXEfFfwf4r8a6HBY+E/G8ngW5Epae8i0&#10;6O8aWPaRsG5l2HODuU54xUTk4xbirvsrfrZHVhaVOvWjTq1FTi95SUml6qKlL7kzpdI8SaR4gkvo&#10;9L1Sy1KSwuGtbtLO4SU28y/ejkCk7HHdTgitFmCqWY4A5JNfJf8AwTxtprPwn8Qre4uXvZ4vEckc&#10;lzJndKwjUFzknknnqetT/tT+Irz4ifFjwt8G7fXT4c0C7tW1bxFqKyiL/Rl34jLHgD92eDwS6Z4F&#10;eZHH/wCyRxEo6y0S827JXPuK3CijxBWyalW/d0k5SqNbQUVKUuVavslu3ZH0NY/FPwXqmtpo1l4v&#10;0G81d2Krp8GpwPcEgZIEYbdnj0rW8QeJdI8J6eb/AFvVbLRrFWCm61C4SCIE5wNzkDPB/KvGvhT8&#10;JPgHZ61p1z4FXw9qOt6SfNiuNN1cXVwjbSpZ9spJyGPUY56dK5D4uaPY+Pf21vh74Z8S2sWqeHbb&#10;w9PqMGnXih7eW5LzBtyHh/lijO3/AGRnim8TWhSUpKLk2krN217uxlTyXL8Tj5UKMqsadOnOpPnh&#10;FT9xN2jFSa10td6avW2v0poHiTSPFWnrf6JqllrFgxKrdafcJPESOoDISM8ikvvE+j6brFhpN5q1&#10;jaarfhjZ2M9yiT3O0Zby0J3PgcnAOK+avhDp+m/DX9sD4n+HNCjh0jwl/YVvqdzaRERW1pcAQ8hT&#10;woKySNkYABx2FTfCHxNpPi7x94k+OXjHVrHRNCndtD8Jtq9yltGtnG5EkqmQgbpHB75GXHTFKGNc&#10;lGLSUrtPslF6v+urNMRwxTpSq1oTlKiqdOcNPflKrG8KdlfXdu32YtrdH1FRVLR9a07xFp0OoaVf&#10;2up2EwzFdWcyyxOM4yrKSD+FXa9VNNXR8BKMoScZKzRQ0X/jzk/6+bj/ANHPV+qGi/8AHnJ/183H&#10;/o56v0yQooooAKzYfEmk3Guz6JFqllJrMEQuJtOS4Q3EcZIAdo87gpJHJGOareM9K1jW/DN9Y6Br&#10;v/CNaxMqi31X7Il39nIYEnynIVsgEc+ue1fKH7NfhvWPCH7ZfxN0jX/Ek/i3VbfRYDNrFxD5Lz7x&#10;ayAbNzbQocKADjC9ulcGIxMqNWnBRupO19LbP5307W8z6zKcloZlgcZipV1GdCDmoWlzNKUI3bty&#10;qPvW+Lmv9m2p9lUUVm+JPEWm+EdBvtZ1e7jsNMsYmmnuJmwqKP69gOpJAFdzairs+WhCVSShBXb0&#10;SW7Y3xF4q0Xwfp/2/XtXsNEsN4j+1ajcpbxbjnC7nIGTg8e1XZL63jszdvcRJahPMM7OAm3Gd27p&#10;jHevzx/aSk8SfHT4W6z8WNZ+06P4RsriG18K6K/ytLG8qq93MOeWHA5+nABb7b8Q/DvSPit8Jbfw&#10;tryzNpN9a2hnW3k8t2EbRygbscAsgB74z0615VDGzxE6kYR0STjfre/3LT7tT73NOGsPlGFwlbE1&#10;7ynOUKqir+z5eRtLVc0oqequlzLlvpcvWHxb8Darqi6ZZeM/D15qTHaLO31WB5ifTYHzn8K6yvkv&#10;9pT9ln4VeD/gX4k1nSfD8Ph/UdItvtFpfW9xLv8AMDAKjFmO7cSF5yckY5r2n9mvXNX8S/AfwRqW&#10;uyST6pcachkmmOXlUEhHY9yyBWJ75zWlHEVXXdCtFJ2vo7q17dUjkzPKMvjlcM2yyrOUPaOm1Uio&#10;y5uXmTXLKSatv1Ttvc7zXv8AkB6j/wBe0n/oJq/VDXv+QHqP/XtJ/wCgmr9ekfFBRRRQAUUUUAFZ&#10;Nx4u0Kz8RWugT61p8Gu3SGS30uS6jW6mQBiWSIncwAVjkD+E+lcb8dPjRYfBfwml40Dapr+oSfZN&#10;H0eHmW9uTgKoA52gsu4jpkDqQD8t+D/h54h8G/tifCnV/GWptqfjLxJaajqOqYIMVs32SdUgjx/C&#10;iALxxkYHAFeXicb7GpGnBXd4p+Sbt9/ZH3eS8M/2jg62NxVT2cVCrKmrXdSVODm7doq1pS7tJXd7&#10;fdlFFc38QtB1/wAS+F7iw8M+Jj4R1aRlKaqtil4Y1B+ZfLcgHIyM5yM5FelJuMW0r+X/AA58VRpx&#10;q1Y05zUE3Zyd7LzfKm7LyTfZGlaeJNIv9avtIttUsrnVrAI13YQ3CNPbhxuQyRg7kDAgjIGQeKi8&#10;TeLtC8F2Md94h1rTtCspJBClxqd3HbxtIQSEDOQCxCscdcKfSvk/9jjRNS8N/tC/GjTNX1qbxHqV&#10;q1vHPqk8ex7lt7/MV3Nt+mTjFbv/AAUYWJvg74XE+3yD4qtRJvOBt+z3Oc+2K8j69P6nLE8tmr6e&#10;jsfob4Vw8eJKGRqu5QqKm+dK3x01O6T6a6X1tvqe3f8AC/Phj/0Ubwl/4PLX/wCOV21neQahaQXV&#10;rPHc2s6LLFNC4dJEYZVlYcEEEEEdc14F4d+DP7NvjC9+x6Dp/g7W7vBb7Pp2opcSYHJO1JCa9603&#10;TbbR9NtLCyhW3s7WJIIIV6JGqhVUewAArtw8607upy2/uts+azjD5bhuWGDVVT6qrGMdOlrNv7zC&#10;+IfxJ8OfCnw62veKdR/svSllWE3HkSTfO2do2xqzc4PauhtbqO9tYbiFt8MyCRGwRlSMg4PtXzZ/&#10;wUM/5N0uP+wpa/zavcl1+18KfDZdavnCWenaSLuZicYRIdzfoKmOIf1ipSl8MUn99/8AI1rZTTWT&#10;4XHUrupVqVIW0t7qhy2Vr3bk76vpsHhv4keHPF3iTxDoGkah9s1Xw/IkWpQrBKq27uCVXeyhWPyt&#10;90nGOa6avl39l7VrT4a/s8+Ifip4wka3l8QX114gvpsbpGRn2RIo7liCVHrKPwsWv7WfjnUNJTxB&#10;afArxDceFZE86LUI71TO8OMiQW4jzgjnhiMd6wp4+CpwlW0cleyTenS9r9PxPWxnCeJlja9DLFzU&#10;6UlTcpThFOokuZRcnFS969krvlte+7+mqoal/wAfml/9fLf+iZKb4c1qLxJ4f0vV4IpIIdQtYrtI&#10;pgA6K6BgrAE4IB5p2pf8fml/9fLf+iZK9RNSV0fBzhKnJwmrNaMv0UUUyArlfEHxW8E+EdSbTtc8&#10;Y6BouoKodrXUNTgglCnoSjsDg/Suqr4h+JGmeBdW/bq1KD4hvpKeH/8AhHo2zrNysEHnBU2/MzKN&#10;2N2Bn1rz8ZiJYeEXC120tdtT6/hnJ6Gc4ivDEuSjTpyqe4k5Pla0Sfe59X6P8YvAPiLUoNO0rxv4&#10;c1PULg7YbSz1a3llkOCcKiuSTgE8DtXX15F8Ofgz8GY9QtPEvgjRtAubmzkzDqOk3InEbFSOGVyM&#10;4P6167XRQlVlG9W3y2PJzWngaNdQwPtLJa+0SUk/RN6WtvqNd1jRndgqqMlmOAB61zWlfFDwZrut&#10;ro2m+LtC1DV23bdPtdShluDgbjiNWLcAEnjoK+cf2mdcn+Knxr0H4QHXW8OeE4bI6v4kvlmEO+Ln&#10;bEWJxj7o54zKCQdoFei/CP4WfAnT9esNR+HyeHr7WtJVjFdaXqou5490bRsX2yNnKuw+bPX2Fcax&#10;U6lZ06SVk7Nt6vvZeX5n0U8hwuByyGMx0qjqVIOcYwgnGKd1B1Jtq3M1eyTajr1SPWfEXjDQfCNu&#10;s+u63p2iwN0k1G7jgU468uRUfhrxx4c8aRySeH/EGl67HH99tNvY7gL9SjHFcb4+/Zx8BfFLxrb+&#10;J/FekNrV9b2SWEME07rAiLI7htikZYmRh8xIxjjvXzlr/wAN/Dnw+/bC+HFp8Jo/sd63mv4j0/T5&#10;zJBb2wIVjJljsLKXBU4GVjIGSKVfEYihJScU4Npbvm1dtrW+RWU5NlObUJUqdepHERpym24R9kuW&#10;LlZy5uZJpW5rbu1j7arlfFnxQ8M+B/EHhvRNb1P7FqniKdrbS4PIlk+0SKUBXcilV5kTliBz7Guq&#10;r5a/aw/5OA/Zx/7Ddz/6Ms66cXWlh6PtI73S+9pfqePw7ltHN8xjhK7ai41JaWveFOc1un1ir6bX&#10;23PqRmCqWY4A5JNc38P/AIjeHfil4fGueF9Q/tTSjM8AuPIkiBdeGAEiqSBnqBj3ri/2qPHh+Hfw&#10;F8W6lFJ5d9cWp0+067jNP+7BX3UMzf8AAa5qx8VaN+yD+zj4PtNWs7m7v1hitItLskBnur6UGSRF&#10;HpvL5P06kgGKmKVOs4y0jGN2/V2X5M6MHkcsZl0a9KMpVqtX2dOKtZqMbzb06c0EndJXd/L36ivn&#10;aw/ad8b2OpacPFXwS1/w/o99cxW41GG9S68nzGChpUEa7ACRnJr6JrejiKde/J07pr80jysxyjF5&#10;U4rFJe9ezjOE07b6wlJXXa9woooroPHKEP8AyHLz/r2h/wDQpat3FxFZ28s88qQQRKXklkYKqKBk&#10;kk8AAd6qQ/8AIcvP+vaH/wBClqxfWcGpWdxaXMYmtriNopY26MrDBB+oJpO/QqNuZc2xxX/C/Phj&#10;/wBFG8Jf+Dy1/wDjlbHhn4leEfGt3La+HvFWia9dRJ5skOmajDcuiZA3FUYkDJAz7ivPdS/Zb+Cu&#10;jabd6hfeCdItbK1ieeeeTeFjjVSzMTu6AAn8K8p/Ye8DWmoeJ/HPxP03Sl8P+HdWmbTdD02JSq/Z&#10;UcFpDnqSUQZ/vCT2ryfrGKhXhSqKPvX2b0S66/cfoTynIsTleKzDCVKq9lypc8YJSlJ2UVytu9lK&#10;XkkfXlU9W1iw8P6bcajql9babp9uu+a6u5ViijX1Z2IAH1NXK+SP28PAvjG5+GnifxKPiBPD4StR&#10;af8AFJx6cipIWmhjJe4DhmG9vMwykAjAx1rrxdeWHoyqxjzWV+n69PTXyPnuHsro51mdHAV66pKp&#10;JRu1J3baSSUU/ed9Oa0e8kfWNneQahaQXVrPHc2s6LLFNC4dJEYZVlYcEEEEEdc1Dq2sWHh/TbjU&#10;dUvrbTdPt13zXV3KsUUa+rOxAA+prnfhB/ySXwT/ANgSx/8ARCV87ft4eBfGNz8NPE/iUfECeHwl&#10;ai0/4pOPTkVJC00MZL3AcMw3t5mGUgEYGOtRiMTKjhnXjHmaV+na/Xp6a+R05RktDMs6hldauqUZ&#10;T5LtSbbclFJKKfvO+nNaPeSPrGzvINQtILq1njubWdFlimhcOkiMMqysOCCCCCOuamrkfhB/ySXw&#10;T/2BLH/0QlddXZCXNFS7nzmKpLD16lFO/K2vudjldM+KHhnWPiBq/gmz1PzvE+kwJc3tj5Eq+VG6&#10;oytvKhGyJE4ViefY1c8ceOdD+G/he98ReI79dN0az2efctG8m3c4RflQFjlmA4B6188fDP8A5P8A&#10;/i9/2BLP/wBE2VaH7XBPj7xV8LvhVAfMXX9ZF/qUaDLCztxl8+xBc/WOvL+uT9hUqWXMpOK9eay/&#10;4J94uG8K82weDc5KlOlTq1HpdRdL2lS2llZX5bp9L3PozTtQg1bT7W9tWL21zEs0TMhQlGAIJUgE&#10;cEcEZqzXjPxe/aMj+G/i7TfBnh3wrf8AjfxjeW/2pNJ0+QRJDCCQGkkw2zO0/wAPQZOMjK/DD48e&#10;IfF3jRfC/iv4aax4G1GW2kuoJ551ubWUIQColCqN2CDgA11fXKPtPZX97bZ2v2vt+J4D4dzF4T6+&#10;qaVNpyV5wUnH+ZQclNrTdRsey0UUV2nzIUUUUAFUNF/485P+vm4/9HPV+qGi/wDHnJ/183H/AKOe&#10;gC/RRRQAUUUUAFFFFABRRRQAUUV84ft4eNdR8M/BeDSNJuHt7/xLqUOk7oshvJYM0gBHrtVSOpDm&#10;ubEVlh6MqsuiPZybLKmdZjRy+k+V1JJX7Lq/krs9osfil4M1TWv7IsvF2hXerbtn2CDUoXn3enlh&#10;t2fwrp6+XPi7+yD8P9D+AusroWhw2XiDQ9Me9tdYiZkuZJoELlmfPO/aRg8DdxjAx6p+zL47vfiV&#10;8CPB/iHUpGn1C4tWiuJm+9LJFI8LOfdjGSfrXPRxFX2vsK8Una6s7+T+49nMspwEcuWaZXVlOmqn&#10;s5KcVFpuLlGSs3pJJ6PVNdT0+uYl+KXgyDWzo0ni7Qo9Y3bP7PbUoRcbvTy927PtivMv21PHerfD&#10;/wDZ/wBbvdFnktL66lhsRdREq8KSNh2UjoSoK57bqwvDn7Gfwv1j4M6dpX9iwSajeabHL/b6sTdG&#10;d4w3mh/Tcchfu44xSq4ir7Z0aEU2ld3dt9kvuLy/J8vWXQzLNa04QqTcIqEVJ+6k5SldrRcyslq9&#10;dra/SNcxd/FLwZp+tnRrrxdoVtq4bYdPm1KFLjd6eWW3Z/CvkfwR8evEOmfsI+KdTub+V/EGh3b+&#10;G7a+3EyHcYQrBv7yJOcE/wDPMd67/wCHf7HHw+1n4B6RZ6loUE3iLVdJS6n1qTd9pjuZYw+4NnIC&#10;MwG3oQvI5NYRx1TEcqw0U248zu+/TTruetW4VwmUKtPOq8oxjVdGPs4p3cUpOb5mvdSlHTdt20sf&#10;UFUNe/5Aeo/9e0n/AKCa8J/YX8dap41+BEEOsTSXF9oV/No5mlbczLGqOgJ77VkVfoor3bXv+QHq&#10;P/XtJ/6Ca9HD1liKUasequfGZxltTJ8wr5fVd3Tk43Wzts/mtS/RRRXQeOFFFFABRRRQAUUUUAFF&#10;FFABRRRQAUUUUAFFFFABRRRQAUUUUAFFFFABRRRQAUUUUAFFFFABRRRQAUUUUAFFFFABRRRQAUUU&#10;UAFFFFABRRRQAUUUUAFFFFABRRRQAUUUUAFFFFABRRRQAUUUUAFFFFABRRRQAUUUUAFFFFABRRRQ&#10;AUUUUAFFFFABRRRQAUUUUAFFFFABRRRQAUUUUAUJv+Q5Z/8AXtN/6FFV+qE3/Ics/wDr2m/9Ciq/&#10;QB+Wn7bVrc337WmpW1nN9nvJv7Pjhm3FdjmGMK2RyMHByOa9PH7APxS8da5bTfEH4jWuo2sRANx9&#10;tutQuAmeVXzkQL+f4V678X/2J/8Aha3xoPj7/hMv7LzJayf2f/Zfnf6lUGPM85euz+7xnvX0/Xyd&#10;HKFVxFaeKi7OV1ro1d9j+hMz8RZZflOWYbIqsfaU6SjUbheUJKMVZOUbd9rrT0Pjz9uDwTpPw3/Z&#10;P0Hw1ocDW+l6bq1tDCrNuY/JOWZj3ZmJYn1JrzD9lf8AYz8FfHD4UReJ9d1TXrS/e8mtzHp1xAkW&#10;1CMHDwsc8+tfX/7R3wP/AOGgPh/F4Y/tr+wdl9Hefavsn2nOxXXbt3p139c9ulfMf/Drv/qpn/lB&#10;/wDums8ZgarxntY0FUgopWul/Vjo4b4qwMOG3ga+aywmKlVlNz9nOo2nveyt7z1et9D6DtPgvonw&#10;J/Z18c+G9AutQvLF9O1G7MmpSI8u9rYqRlEQYwg7etfB37Hv7Pvh39oLxRr+m+Ir3U7KDT7NLiJt&#10;LljjYsX2kNvjcYx6AV9ufBL9lD/hTnw48beFP+Ep/tf/AISWF4vtf9n+R9m3QtHnZ5rb/vZ6jpj3&#10;qD9mP9kf/hnLxBrOp/8ACV/8JD/aNqtt5X9nfZvLw+7dnzXz9MCtauAqYmrh3OjaEU7q6du3r8jj&#10;wPFmFyXL84p4fMXUxNWUHTqckoub05nZpqNtV7zV+hu/A39k3wj+z/4iv9Z8Pajrd5dXlr9kkTU5&#10;4ZECb1fICRIc5Ud/Wva6KK+lo0aeHhyUlZH4lmOZ4zNsQ8VjqjqVHZXe+mwUUUVseYFFFFABRRRQ&#10;AUUUUAFFFFABRRRQAUUUUAFFFFABRRRQAUUUUAFFFFABRRRQAUUUUAFFFFAFDRf+POT/AK+bj/0c&#10;9X6oaL/x5yf9fNx/6Oer9ABRRRQAUUUUAfM3/BPfH/Chbnf/AMfn9t3f2r183Eec++NvSvovXNHt&#10;vEWi6hpV6rPZ31vJazqrFSY3UqwBHTgnmvmH4K3A+Av7SPjX4bak32bRfFdwdd8PSvxG7tnzIgem&#10;7A246/uh/eFegfFj9nPUvHnjT/hLPDfxE17wNrbWqWkv2A+ZbyohJXdGGTJ55yxHA4FeJg5zhhFT&#10;jDmlH3Wrpbev3/M/T+IsPh8TxFUxdbEexpV0qtOfLKS95Jpe7dqzvFtJ2cbWPDPi94Bsv2NfFHgn&#10;xJ8Nb+/sotY1NdP1HQbifz4ryLgkgN82ecZ5wWUjHf7fr548D/simx8ead4w8feOtV+JGs6Wd2nr&#10;fx+Tb2zA5DCPe/IIBGCBnkgnFcv+1for/Gb41fC74VxbjZb5Nc1fafuWynaD7EhZlBPd1rKl7TBQ&#10;qVPZ2UmlGF+u3S6V99Ox6GPWE4nxWEwbxftJUoVJVsQ4PWMU5rSXLKXKlypys25W2SPqq6uobG1m&#10;ubiVYbeFGkkkkOFRQMkk9gBXyp+zrHN8fvjj4o+NGoRONF08nRfDMMoPyooO+UA9Dhj+Mzj+Gvdf&#10;jD8OL74k/DTUPCGja4vhRL6NbaS6isxPtt+jRKgdAAwG3OeASMc8avw18A6b8L/AujeFtJXFlpsA&#10;iDkYaRuryN7sxZj9a76tKdbEQ5l7kdfWXT7t/Wx8jgMfhcsynEujO+Jr/u9n7lLeTvtebtGybaip&#10;Xtc+YP2t/Cek+I/2mPgxbeJrX7T4b1PzbCVDI0ayPvGELKQR80kfQ96tftdfs8fD3wX8EtU8UeHd&#10;EtfCuvaLJbzWd7ppMLsxmRNhweSQ2QeoIBz1z778aPgvoXxw8JjRdaM9tJBMLmy1CzYLPaTAEB0J&#10;HTnBB6+xAI8p/wCGQda8V3FhbfEX4ra3458OWUyzx6NJbC1SVlzt81xIxfr14PJ5Ga8zEYKblWSp&#10;KXtNnpo7W1vrpurXPucm4lw9Ohls6uOlQ+qXU6aU2qsedz91R9y8k+SXO4rS+q0PafhPrV54k+Ff&#10;g3VtRYvqF/otndXLEYJleBGc4+pNeJf8FDP+TdLj/sKWv82r6UggjtYY4YY1ihjUIkcahVVQMAAD&#10;oAK83/aG+DH/AAvr4cyeFf7Y/sPfdRXP2v7L9oxsz8uzenXPXNeni6M6mDnRjrJxt6s+G4fzHC4P&#10;iLD5hX/d0o1VJ6N8sb32Su7Lsjzf9rHxFdWv7PWh+FtMO7WfGE9jolqi5LEPtZyAOoIUIf8ArpXp&#10;3jT4J6T4w+B83wz897DSzp8FjDcQoCYjCUaN9uecNGpIzzzzzmvJ9YsT48/bA8GeGt7XOl/DvQzq&#10;NyfuqbuUKseRk848lwPY9uvuvxO8Bx/EzwPqPhyTU77RvtZidL/TZNlxA8cqSoyN2O5F/DPI61z0&#10;4+2lWm4305Eu9lqvm218j2cbiP7MpZZhqdX2b5vrEpJX5XOS5JW68tOEZJf3vM+ZLzVP2h/2YvBa&#10;z3q+G/H3g3Q7dUZ0Lx3UNsmFGeEPygDnEmBzzg4+ovh540tfiN4H0PxPYxSQWuq2kd0kMuN8e4ZK&#10;nHGQcj8K8Jvv2TPGniex/sTxV8cNf1zwq+FuNNWxSGadAQdrzmRi3Tupr0z4oeN9A/Zv+C9xfQxR&#10;WdlpNmtlpViOfMmCbYYhk5PIyT1wGPaowqq4fmnVvGmltJpv5NX0t3Zvnk8DnSoYfA+zq4ypUd5U&#10;YTpxalaylGSj77lreMUkurPL/wBjXy/+Eu+Of2b/AI8f+EyuvI2fc2+ZJjb+G39K+nK8Q/Y9+Gd9&#10;8NvgzZnWUZdf1y4k1jUPMHzh5cbVb3CKhI7MWr2+uzL4ShhoKSs9/vd/1PneLsRSxOeYmdCXNFNR&#10;T78kVC68m43RQ0H/AJAenf8AXtH/AOgir9UNB/5Aenf9e0f/AKCKv16B8gFFFFABRRRQAUUUUAfD&#10;37MXwY8FeNPir8ZLbxjoFprOuaTr8oiivCWRIZJZvmWPOGyVHzEcfL61rXng3S/gX+234E0/wNGd&#10;J03xNp8v9p6PA7GEgLLhwueBlAwHQFCR1Ir1r4m/sx/8JV49Pjnwd4v1D4feLpohBeXljCJ4rtAA&#10;B5kRZcnAUdcfKOMjNW/hL+zbbfD/AMX3fjPxD4k1Dxz42uIfs/8Aa+ooI1hiwBtiiBOzpjOTwSBj&#10;Jz8xDA1IctJU0nGV+fTa9/W9tO3mfuWJ4qwuI9vj6mMlKNWh7P6u1N2m4KF9f3fIpLnTT5v7t7lX&#10;9rr4uT/C74WyWmkF38VeIpP7K0qKH/Wb3GHkX3UHj/aZK6v9n74TwfBf4U6J4ZjCm8jj8+/lX/lr&#10;cvgyHPcA4UeyisfX/gD/AMJd8etH+Imua99vsNDt/L0rQBZ7Et5sDMzS7zvO7LfcHROfl59dr16V&#10;KcsROvVVraR9Or+b/BH59jsfhqOT4fK8DLmcn7Sq7NXnqow1Suqcb+TlJ2bPF/Hn7Kfhbxx4t1Lx&#10;HDrPiXwrqOqxrFqf/COal9ljv1AAxMpRg3A5xjPU8815povgHQ/Gfxp0P4c+HbDyPhv8L9t/fJuL&#10;reaq/MaOTneVyzNnvvXgYr6r1GK5n0+6is7hbS7eJlhuJI/MWJyCFYpkbgDg4yM4xkVw3wQ+ENv8&#10;GfBbaONQfWtSurua/wBR1eaLy5L24kbLSMu5scbR1PT3rKrg4Sqx5IJJ6yffrb5vV+h3YHiXE0cB&#10;V9viJSnFKFKLv7t04ud9vcheELu6c7xsonzd8Avhr4a+Mngr4yeKvGOkWuu69ea/qFp9tu4leS3j&#10;jhjZPJYjMZBkOCvZVHQV6x+w74gvvEH7Nfhh7+ZriS1a4s45GJLeVHKwRT/urhR7KKz/ABB+yfqq&#10;a54rm8FfEi+8F6F4qlebV9Hi02K5SR3yJDFIzKYt2W+7zzjOABXs3w58A6V8LfA+keFdFSRdN02H&#10;yozKQXclizuxAA3MzMxwAMscAVzYLC1aVWLlG3Kmm9Pebad+/wB/c9vibPcDmGAq06Ff2jqVKc4w&#10;tJexjCnKMo6pR1bSSg2mo3bWiNXXv+QHqP8A17Sf+gmr9UNe/wCQHqP/AF7Sf+gmr9e8fkp5J8Yf&#10;gfrXxQ12y1DTfiX4m8FQ29t5DWeh3TxRStuZvMYK65bBA+gFbHwk+G998JPD+pW+seONY8YCWb7S&#10;b7X7hpGt0CAFQzMcLwT17mvQ64f42fDeX4vfC/XPCEOsPoL6osaG/jhMpjVZUdl2B13BlQoRuHDH&#10;r0PFLDwpylXpxvPXq9fLex9NQzbEYqlSyrFVlDDXim+SLcVfWV1Hndt7Xu9jwLxhrGp/tpeKJPCP&#10;he4l0/4SaXcKdZ8QRqVbVJlORBBkcqODnp0Y/wAIb6m0LQ7DwzotlpOlWsdjptlCsFvbxDCxoowA&#10;Pwr5k8O/sh/Ejwjo1tpOi/HrUNL0y2XbDa2mhLHGg6nAFx1JySepJJNdB4+XxH+z7+zD47m8SeN7&#10;jxvrEyyR2eo3dt5EkZnWOBIlXe2drFnznueOK87Dyq0VOviabUrXbvG2nRWbdv8Ah2fZ5vh8Dmcs&#10;NleTY2EqSmo06ajVUnKbSdSblTjFyel9dF7sVZHcftSabcat+zz4+t7VPMlGlSy7e5VMO3/jqmq3&#10;7Jupw6t+zn4CmgZWWPTlt22nOGjZkYfmpqt+yv8AB6H4U/A3SNFvrVDqGpRG+1SORAd0sqjMbAjn&#10;am1CD/dNcQv7HWueG11HTPA/xb1zwj4SvpHkk0RLVZ/L3/eEUvmKUH0GfUmtP3/tIYtU7txs43V1&#10;rdb2+ZxR/sr6licgqYxRjTrc8KrhJxmlFwlpDnavZOO6et2jzn4G+MpvBul/tR/EnSrdrpW1eeax&#10;3jKM6yXLqSB1A89GbnpXQfCP9lvwX8ePgrp/izxe17qfjDxIZdQutfjuisySF2QIqj5NqhQNpU85&#10;6cAfQvw3+Cvhn4Y/DUeB9OtTdaPJHIl39qO57wyLtlaTGB8w4wMAAADpXj+n/se+JPBP2uw8A/GL&#10;XPCXhq4laT+yWs1uvK3dRHIZF2H3Az0JJIrjWCqU401Up+0ik7rTRt3vrZeXc+lnxPgsXWxc8Fi3&#10;hKrnTcajU/ep06agoPkUpK9lO1nF7PZFf9jHxdr9nrnxA+F2r3o1my8E3a2lhqXl7G8vfInltj/r&#10;nkZyRlhk4GPqSvPPgt8ENA+B3h2407Rnuby7vZftN/qd8++4u5sfeY+nJwO2T1JJPodexgqVSjQj&#10;Cq9V87a6K/ktD834nx+EzLNq2KwUbQlbpy8zUUpS5VtzSvK3mFUNS/4/NL/6+W/9EyVfqhqX/H5p&#10;f/Xy3/omSu4+WL9FFFABRRRQAV8d/DX4C/tC/C2bWbvS9a+H95qus3BudQ1TUnvJrm4fsGfyR8oy&#10;cAADmvsSiuOvhYYiUZSbTje1nbc+jyrPcRlNKtQpQhOFXl5lOPMnyttfi7+qXZHxD+zDafFP/hov&#10;4oeZe+Gf3WqWf/CVbVm/fcT7Psny8fx5346ivt6vM/hn8GP+FdfEb4i+Kv7Y/tD/AIS+6t7n7J9l&#10;8r7J5Xm/Lv3nfnzeuFxt75rxn4N+HR8W/wBrf4ifEq5RZtK8NTnQtKbGUadE8uR1PIOFDnIP/LYE&#10;V52GU8FCFFpuU5Pd7K7d+vTX1Z9jnUsNxPisTmEJxp0sPQpu8YW5p8lOChZuL+O8U9bRjomkfSfj&#10;zwPpPxI8Jaj4b1yF59Kv1VJ445DGzBWDDDDkcqK+URoP/DKf7SngLwt4J1K9l8K+MGZL/QbuXz1h&#10;bdsEqE/MuM5z1+RgSRwPTvHX7MGu6x431jxP4P8Ait4g8FXOrSLNdWcKfaLUuFC5EYdB0HfJyTzV&#10;v4R/ssWngHxtL428TeKNS8feMjGYYdT1MbVt1IIPlpuYg4JHLEAEgAZNFenWxFWLVLlkmvfutk/v&#10;1XS1tR5TjsuynAVoVMf7WlUhK+H5Jq9SUbJu65FySs+dScvdVkd14y+B3gP4h+Iotc8S+GbLW9Ui&#10;tls0mvAzhYlZ2ChCdv3pHOcZ568Cvmfx/wCB9E+Av7WXwnf4fRf2I3iOV7XVtJtWYxNAXRd5QkgA&#10;hnOBwDCGwCM1658TP2a9b8WePb7xb4U+J+u+B9Rvo40ube1TzrZyiKgPlh0/hUdSeefan/CX9lq1&#10;8B+N5PG/ifxTqXj7xkY/Jh1PUl2LbqQQfLj3Ng4JH3iACQAMmliKFSvUUY0VF8yfPdbJ797tafqa&#10;ZTmuFyvCSq1sylVi6UofV+WpbmlFpRfN+75YSfNdO+mkT3OvlP46f8nrfBL/AK97j+UlfVleU+Ov&#10;gX/wmnxr8EfEH+2/sf8AwjUckf8AZ32TzPtO7dz5m8bMbv7p6V342lOtTjGCu1KL+SabPlOGcfh8&#10;vxlWripcsXSrRWjfvSpyjFaJ7tpX2XU8/wDi4B8Tv2svhn4LVfO07wzby+J9RUAsu8ELAG9MOqfh&#10;LXX/ALSHwG1D4xweGtV8Pa6vh7xb4Yumu9MupULRFmKFlfGSOY0IOD0Iwc8cl+yqp+IHxC+K/wAU&#10;pd0kOrat/ZOmSMf+XS3AAIA7MPL/ABQ+9ejfGf4N33xSm0O/0jxprHgnWdH89YLzSzlZFl8vesqZ&#10;XeMxLgbgOuQe3DCn9Yw9So483O72vbRNJa+iuj6fE4t5Rm+CwUK6o/VafK5OPOlOcZTqKUbNtOU3&#10;Tlo9FtpY8d/4Xt8Yfgn4v8M6T8WNE0TVdA1u+XT4td0NirrIxABKkgY5DYKKSN2DkYr6wr588P8A&#10;7K2p33jDRvEHxH+I2p/EN9Fm+06dYzWaWdtFMMEOyK7biCAe3QZyMg/QddeCjXipe1va+l2m/O7X&#10;4HgcT4jK8RKg8Aoe0SftJU4yhTbv7vLGdmml8WiTeyKEP/IcvP8Ar2h/9Clq/VCH/kOXn/XtD/6F&#10;LV+vSPiQooooAKKKKACiiigCK6uobG1mubiVYbeFGkkkkOFRQMkk9gBXyp+zrHN8fvjj4o+NGoRO&#10;NF08nRfDMMoPyooO+UA9Dhj+Mzj+GvePjR8P9S+KXw71TwtpniD/AIRltSUQz3wtPtLeST88YXem&#10;Nw+UnPQnjnI0vhr4B034X+BdG8LaSuLLTYBEHIw0jdXkb3ZizH6151alOtiIcy9yOvrLp92/rY+x&#10;y/H4XLMoxLpSviq/7u1n7lLebva15u0dHdRUr2ub2o6hbaTp91fXky29paxNNNNIcKiKCWY+wAJr&#10;5a/Zfs7j42/Fjxb8cNWgdLJnbR/DcEv/ACyt04dx6Ejj/eeWvbvjl8NdS+Lvw6v/AApp3iL/AIRl&#10;dQZUurwWf2lngHLRBd6Y3Hbk56AjHNdD4D8F6b8O/B2keGtIj8rTtMt1t4gerY6sf9piSx9yadSl&#10;OtiIcy9yOvrLp935hgcfhstyfEKjK+Jrvkej9ykrOWtrXqOy0btFO9rmN8Wfg/4d+M3h+DSvEEdw&#10;gtbhbq0vLGXybm1mAIDxvg4PPcEdOOBXgvxO8A6V+zjoN3qPhy/13xb8VPGDL4e0nUvEF+bu8QyE&#10;BijbRhUGDnHXaM4NfWNebXnwdOsfHKz+IWrawb+DS9Paz0jRvs21LKR/9bPv3ne7DcPujAI67RU4&#10;rCqp71OPvvS/Zd/VLY1yDPKmD/cYuu/q8E5ez1tOWjUNNoykk56pNJ9bHzp4i+EOkeH/AIxfAD4Q&#10;3sS6j4XtrS91C8tXA2Xt4sMsjSyAj5gXj6HopK9DXU+BNGsPhn+3Jrfh3wzZw6PoOseGEvbnTbVB&#10;HbiZZAFdEXAUgBugx87etes/Gv4FxfFqfw/q1hrlz4V8V+H52n0zWrWFZjFuA3K8bEB1OBxkd+xI&#10;NX4RfASb4f8Ai/XPGXiPxTc+NfGerQrazarPapapHApBEccSEhQSq55x8owBzngWCnCulCGikmpa&#10;aRUbcvf9NT62pxNhsVlcpYjEtzlRnTlStL3qs6zqe1vbktZptt8ycbJdT1yqGm/8fmqf9fK/+iY6&#10;v1Q03/j81T/r5X/0THX0J+OF+iiigAooooAKKKKACiiuF+LXgnxT440iytvCnjibwLdwz+ZNdw2C&#10;XZmTaRs2s645IOfaoqScYtxjd9tP1sjqwtGnXrRp1aipxe8mpNL1UVKX3Jnhv7Af/IF+Jn/Y0T/+&#10;giub+IXw98PeMv2+rTS/GWmpqGl6loC3FnbzOyJLLGrYzgjdjy5Pl5BxyK7P4T/sk+NPhLrkdzp3&#10;xhnfS5tTj1LUtNTQURb8hlMiM5mYrvUFcgcZzivTPjd8AtK+M8ek3h1K88OeJtGlM2ma5ppxNbsS&#10;CQRxuXIBxkEEcEZOfnYYWtPBwpTp6wadnaz120b6PqfsmJz7LsNxJicdhcZeniacoc8I1FKm3GKU&#10;mpRi3aUU3y393z0Pnb9sv4UeFfgj4d8K+PfAenQ+FfE9lrUUMQ03Ma3ClHbaUB5IKDoOQzA5yMfS&#10;nxa+BPh34wTaRe6lcano+taSzNY6zod19lvLfdjcFfB44HUcc4xk54Dw/wDsoXt94t0fXviR8QtT&#10;+I8mjSedp9jc2q2trFJkEO0Ydt5yo9M4GcjivoWuzD4RSlVlUp8sZW93Tp100+7sfOZzxBKlSwNL&#10;B4x1q9D2l6vvK6m1aCc0pNJJ35lb3mkrHx98Tvhjpfw4t7P4WeCLnUtQ8afEq5Cavr2q3Jub1dPj&#10;5mlkfAGNu5cYGRv6kCn2Pw48O+If2xLbwRqul2+peFPB/guM6VpV3GstureZChZ0YbXYiViSRyQp&#10;PSvdfCfwdOifF3xT8QdV1g63quqwx2VjEbbyl02zQ58lDvbduIUlvlyQTjk1j/Fb9n+48beOdL8c&#10;eFvFlz4G8ZWNsbI6jBZR3cc8BJOySFyAxGTgk9xwcDHPLBStzqG0l7unwq/yu372r7X2PXw/E1Hn&#10;+q1MU1zUpXrNS/jTUddFzqMIJUVyxdlzOKtI89/ZetYvBvx++NvgvSYxaeG7O7tby1sFzst5JEO/&#10;YOgByox6Io7V9R15l8Efghb/AAft9dup9ZufEviTX7oXeq6zdxiNrhxnaAgJCqNzEDJ5Y84wB6bX&#10;p4KlKjRUZqzu3btdtpfI+I4nx9DMszlXw8uePLTjzWa53GEYylZ6+803rr1epQ0X/jzk/wCvm4/9&#10;HPV+qGi/8ecn/Xzcf+jnq/XcfKBXg3j79mnxF408YanrVp8Y/Gfh22vJA6aXpt7IlvbgKBtRRIAB&#10;xnp1Jr3misK1CnXXLUV16tfkerl2aYvKajrYOSjJq2sYy032kmuhzvw98K3XgnwdpuiXmuX3iS5s&#10;0ZX1TUpC9xPl2bLsSSSAQOvQCvnz4Z/8n/8Axe/7Aln/AOibKvobx5oereJvCWo6ZoevP4Y1W4VR&#10;Bq0duJ2tyGBJCEgNkAjr3r5x0/8AY7+IOleNtU8XWnxzuofEepwpBeagvh2PfNGoQKpBnxwI06D+&#10;GvOxcKqlRjRpuSg0912atq076n2fD2IwMqWYVcxxkaVTEU5QScaj1c6c+b93TlFR91qy1v0sfVte&#10;EftW/Bjxl8atJ8N6d4Yv9JhsbG8a71Cw1qaaO3vMbfKVhEjFgDvyCR1HfpzH7as+q3Hwp8J/Dmwu&#10;W1DxD4s1O100yldnnLHtaSRgCcDeIieoAJ9K+gPAng6w+Hvg3RvDemLtsdLtY7aM4wW2jBc+7HLH&#10;3Jrao1jJVMLKPupK7v1etvu39TzcJCpw7Qwue0KqdWU58kXG65Yrl57t9ZNqKtvG97qx8W/tWaT8&#10;ctN+B2oJ41v/AAPL4Xjmtka30GO4WdSJFEYQPGqhQcZGelfVXwhuvFOhfDGK8+IuoaGtzBH54udL&#10;Z0torQRqVLmQDDDDZPTpzR8fvhD/AMLy+Gl74S/tb+xPtM0Mv2z7N9o2+W4bGzeuc4x1qp8bPgpN&#10;8X/hKvgiLxDJoQzb+ZepbGbzFi/hMfmLkEgH73GB1rljhauHr1K0Ly91Wu93rp+X3nuV88wOcZXg&#10;8uxXs6P76bm4037kGqaUlZat2ldK7fKr9DxjVf7R/be8XR2lmbjTfgpot0HmvNrRy67cL1VAekan&#10;Iz26/eIC/WNhY2+l2NvZWkKW1pbxrDDDGuFjRQAqgdgAAK+YtH/ZO+J3h/S7bTdL+P2pafp9qgjg&#10;tbbQljjjUdAqi4wBXufwp8Ha74F8JrpfiPxZceNNSEzyHVLm38hypxhNu9uBj171pgo1Yycq1NqU&#10;t23H7kk3ZLp+Jy8UVcvq0KdHLcZCVClpClGNVPX4pylOnFSlKy5n6KKSR0Wvf8gPUf8Ar2k/9BNX&#10;6oa9/wAgPUf+vaT/ANBNX69g/NwooooAKKKKAPl74kfAv4uan+0Je/ETwvqfhG4t4beK20iHxFJc&#10;u1gnlKJSkaRlVZpPMOck4ft0rynx1YfHFf2ovhrFqepeDH8atY3p0me3W4+wpH5M3mibKbs7d+No&#10;PJGa+968z8UfBj/hJfjl4L+Iv9sfZv8AhHLW5tv7N+y7vtHmxyJu8zeNmPMzjac47ZrwsTl3NrSb&#10;u5JvXzV38lsfq2S8ZOm/Z4+nT5YUKlODdO7/AIclCLavpKTtLo7tvds9C0tbxdMtBqDRPfiFBcNB&#10;nyzJtG4rnnGc4z2q1Xyf+0toB+N37Rnw0+GgAl0rToZNe1gLyBDu2hW64JEZUZH/AC2HrX0N8RvC&#10;+t+KvCM2leGfEr+DdSZ4zFqkFotwYlVgSojLKMEDHXiu+niJTdRRjdQ033drve3pufI4vKKWGp4O&#10;pWrqMsQnJpxdqcXJxi248zd0nKyjdK1r3Pn39m//AJOw+Pf/AF8Qf+hPX0N4++G3hr4oaXa6b4p0&#10;mHWbC2uVvIredmCCVUdAxCkZ+V2GDkc9OlfO+g/sc/EDwx4k1rxBpfxyubPWNaZW1C7Tw7GWuCuc&#10;E5nwOp6AV698bvgnJ8X49EnsvFmr+DtX0eSR7W/0l8HEgUMGAIJHyL0Yd85rhwsa0MPOFSjd3bs3&#10;HW8m+728z6rPcRl2JzjD4rB5iox5IRc4xqpwdOlGN7OMG1JrTlu0tWuj8H/bI+BfgL4bfCd/Gnhb&#10;S7fwj4n0q9tmsbnSy0DSO0oBXCnGQuXBxkbOtfVXgLVbvXPAvhzUtQGL+8022uLgbdv7x4lZuO3J&#10;PFeCWP7Gt94i17TL34mfEzWPiLYabL51vpVxB9mty47uPMfd74wSOCccV9MKoVQqjAHAArXB0Jxr&#10;TrOHImkradL6u2nkcPEWaYevl2Fy+OKeKqU5Tk6jUkkpcqUI86U2lZyd0ld6HzR/wUM/5N0uP+wp&#10;a/zapP2sfEV1a/s9aH4W0w7tZ8YT2OiWqLksQ+1nIA6ghQh/66V6R+0N8GP+F9fDmTwr/bH9h77q&#10;K5+1/ZftGNmfl2b06565ry3WLE+PP2wPBnhre1zpfw70M6jcn7qm7lCrHkZPOPJcD2PbrzYunUVW&#10;pZaVFGK+93+5ant8PYvCTwWDUneWDlXrzVnso0/Z62s+aolG1/U9Y8afBPSfGHwPm+GfnvYaWdPg&#10;sYbiFATEYSjRvtzzho1JGeeeec14Deap+0P+zF4LWe9Xw34+8G6HbqjOheO6htkwozwh+UAc4kwO&#10;ecHH038TvAcfxM8D6j4ck1O+0b7WYnS/02TZcQPHKkqMjdjuRfwzyOteIX37JnjTxPY/2J4q+OGv&#10;654VfC3GmrYpDNOgIO15zIxbp3U1pjKFRzUqEHzWsmml8mn0Xozi4bzXCRw8qWbYim6Tqc8qdSnO&#10;bd0uaVOcFdTktNZRWibZ7t8PPGlr8RvA+h+J7GKSC11W0jukhlxvj3DJU44yDkfhWnqX/H5pf/Xy&#10;3/omSk8P6DYeFdC0/RtLt1tNNsIEtreBOiRooVR78DqetLqX/H5pf/Xy3/omSvZhzKKU9+p+bYmV&#10;GVebw6ag2+VPdK+ifnYv0UUVZzBXAeKPgH8PfG3iSfX9f8KWGsatPGkT3F6rSfKowoCk7Rgegrv6&#10;+fvHH7MPiHVvHOseJvCHxY1/wXNq0gmurKKP7RbFwoXKoHQDgd8nk81x4m7irU+fXbT79dD6LI5Q&#10;jXm5Y14V8ukkpu+q918l5JddmrrY8yk8JaV8C/23fBWj+AUbTNO8R6dIdW0WCR3i2hZiH2knA/dh&#10;h6bT2JFfZ1eLfBn9mTT/AIXeJ7/xbrHiDUPG3jS9TypNa1TgomACsaZbbkADJY8AAYGc+b+G/Dw+&#10;M/7b3iTxPcIZ9C8A28Wm2pYZVrzaePT5HedvUFUrzqHPg42cLOpPSN/hVtfyb0Ptc2WF4jqupHEu&#10;UcJh1z1XF3qzUrRVm09XOME5a2V2tLGB4g+HPhnxt/wUA1jTPGmlpqdje6BHd6fbTOypJMiRLlgC&#10;NwCxz8cjI6ccVv2tvhb4Y+Btz4A8b+AbGLwx4iTXYbP7Pp2US5jKs5JQHHBQKcDkSYPavoL42/s+&#10;ab8YrnR9Xh1e+8L+K9GYtp+u6af3sQJyUZcjcuecZB5POCQeW8LfsqXUnjbSfFHxF8e6l8R7/Rm8&#10;zTbe6tltbW3kyCJPLVm3MCFPUcgZzgVzVcDUftKcaablK6nppdp+t10se3gOKcLFYPGVsbKMaFL2&#10;c8PabU+WLiraez5Zq3NzNNO+j0PafF3hXT/HHhnU9A1aNptN1GBra4jRyjMjDBAYcivkDxh4Qg/Y&#10;/wDjL8Nk+Huo36aP4t1EWOp+HLifz0lXzIk8xAfmDYl4Pqo5wSK9i+Jv7Ner+LfHV94t8K/EzX/A&#10;2qXyRJcw2o861k8tAinywyc4UdSaq/DP9k6Hwv4+h8b+M/GOqfETxRarts7nUU8uK26/Mse9+Rk4&#10;+bAyTjOCOnFUq2ImlGlaSatO60V/v1XS1jwsjx2XZPhZyq4/2lKcJc2H5J+9Nwsrtrk92VmpqXN7&#10;uiue/V8tftYf8nAfs4/9hu5/9GWdfUteWfFj4H/8LQ+IHw48T/21/Zn/AAh99JefZfsnm/a97Qtt&#10;3b12Y8nrhvvdOOe7HUp1qDhBXd4/hJN/gfLcLY7D5bmkcTipcsFCqr2b1lSnGOyb1k0vz0PPf2kP&#10;+LjfHH4RfDQKZbP7Y3iPVIyflMEAbyw2OzFZV+pH4dv+0l8CZfjl4X0uHTtX/sLxBo16t/p16ylk&#10;WQD7rAc46HI5BUcHkVxHwDH/AAsj9oz4tfER/wB5Y6fMnhbS5AMrtiwZyp92WNuO0hr1D4yfCO4+&#10;KlnpTaf4s1bwdq+lzPNbahpL4b5l2srjILKQBxke+a4oU1iKVao483O9r20Wi1+TaPpsRi5ZPmGX&#10;YOFb2Lw0E3Ll5kqlROpK8db6SjTlo9Fs9jwvWvjj8bf2e7rSJvilpGg+JPCt1eJZS61opKTIzZ5I&#10;+UZwCcGNQcYyK+ua+crP9kzWfEeuaRd/Er4oar8QNM0q4W7ttJeyWzt2mX7rSBXbfjJ9DyRnBIP0&#10;bXRgoV4c/tb8ullJpvz1X4anj8T4jKsQqH1FQdVKXtJUozhTeq5bRnZppX5rRS1Vtgooor1D4UoQ&#10;/wDIcvP+vaH/ANClq/VCH/kOXn/XtD/6FLV+gD5i/bI8YX/iN/DfwZ8NSH+3/GM6fbJF5+zWKtlm&#10;bvglST/sxuO9fQng7wpp/gXwrpXh/SovJ07TbZLaFe+1RjJ9SepPck1534H+AP8Awj3xo8UfErXN&#10;e/4SLWtUT7PYx/Y/ITTbfOPLX533HaEXd8vRjj5zXqGtavbeH9Gv9UvX8uzsbeS5mf8AuoilmP5A&#10;152HpzVSpiKys3ovKK/z3Z9nm2Nw8sHhMny2XPCC5pNJrnqztfRpO0VaEdOja3LteD/tzf8AJrPj&#10;b/tx/wDS63rkv2FfA9xL4f8AE3xQ1mEjW/GeoS3EZccpbCRm4J/vSFz7hENdR8eP2cfF/wAarrVb&#10;RfinPonhPUFhD+H/AOx0uIwY9jZ8zzVY5dA3b0rnqVauLwLlCnrNNJXXVOzd7HrYHA4Hh/iqnSxO&#10;MShhqkJSm4ys5QlFyhFQU3dO6Tdk7dLo9P8AhB/ySXwT/wBgSx/9EJXmv7c3/JrPjb/tx/8AS63r&#10;f+CPwj8X/C3fb698R5/GelR2kdpZWEmlpaLahMAEMJGLfKAuDXN/Hj9nHxf8arrVbRfinPonhPUF&#10;hD+H/wCx0uIwY9jZ8zzVY5dA3b0qq3tp4J01TfM042uu1r72t87mOWyy7C8T08XUxkfY06kanPy1&#10;LO01JxS5ObmtfeKjpvsen/CD/kkvgn/sCWP/AKISuuryb4I/CPxf8Ld9vr3xHn8Z6VHaR2llYSaW&#10;lotqEwAQwkYt8oC4Nes134dy9lHnjyvtp+jZ8pm8aEcdVeGrKrBttSSklrra0oxemz09D5a+Gf8A&#10;yf8A/F7/ALAln/6Jsq0Phn/xc39sD4h+K5FMmneD7OLw5YMxyBOxLTFfcMJVPs4/Do9Z+Hlv8IPi&#10;R8Tfjhda2txBeaJg6S1rs8owQxAfvfM+csYAANo5fGeOY/2LvCNx4c+Bem6pqAY6v4muJtevJGGC&#10;5mb5G+hjWNv+BGvGpUp+2jRmvtTn8r+7+d/kfpOOx2HlltXMsPK7dDD4ZaNWlyJ1d7bKHK3t7+jd&#10;zO+M/wCz74y1P4rWnxO+GfiSy0XxTHZfYbm11SMtb3EYzjkK2CRgEEfwqQQRVb4V/Hz4gWvxitfh&#10;h8UvDmn2Gs31m93p+paO5MM6oGYkgs3UI/IIIK4K85rp/iZ8AfEHirxpP4o8JfE7W/A+oXUUcVzb&#10;QRC5tJdgwrGEso3Y4ySaPhX+zcfBXjibxv4q8Xah498Ym3NpBqN9EIY7aE5yscQZtuct3x8xwBk5&#10;09jWjiOajFxTld6pxa66b3fojljmeWVsn9jmVanWlGly017Oca0JfZXOkoOEW3vKV1ske00UUV7p&#10;+UBRRRQAVQ0X/jzk/wCvm4/9HPV+qGi/8ecn/Xzcf+jnoAv0UUUAFFFFABRRRQAUUUUAFfK3/BQa&#10;GS18A+Cda27rTTPEtvJcdcqpRyD06ZXH1Ir6prm/iJ8P9G+KPg7UvDOv25uNMvo9j7CA6EEFXQkH&#10;DKQCDjtXHjKLxGHnSju1p6n0nDeZ08nzfD46srwhL3rb8r0dvOzdjJ+N2sWun/BPxxfyyqbUaFeM&#10;HQgh90DBcHockgD6iuB/Yd0V9F/Zl8I+arpLdfabplb0e4k2EexQKfxrlpP2M/EGr6VbeGtf+MWv&#10;6x4Ft2jC6H9lWJ2iQjZG0+87lGBgFcDAwBgVp/tkXaeDv2erfwZ4ctViuNdurTw7ptjB1CEg7FGc&#10;42x7M/7Y9a86U6sJyxlaHKoRaSum2279L9rL8j7Ghh8DiMLS4by/FKrLEV4ylNRlGMIxi4q6mott&#10;KUpStolH4j2z4geAtG+J3g/UvDWv232rS7+PZIqnaykEFXU9mVgCD6jvXzzN+zv4m+E/hG8M3x48&#10;Q6d4D0e3eU2UNrHHcRQIM+WlyXJU4GBhepGB2r2nwF8KYvAPwZsvAul3rafNDpr2h1G14dbh1O+d&#10;cYOfMYsOh6V5D/wxtrfiuW1t/iL8XvEPjbQYJFkOkCI2kUrL03nzX3fXGeuCOtaYqlKryzVG87b8&#10;1reTs02vkzlyPH0cB7bDSzFQw6nfldHnc0tOaEZRnGE2la7lFrTV2PA9C8E6nb/8E6PFN80Lgahr&#10;g1lFkJLmASwQlvfmJmyeoBPpX3R8Ldds734Q+FNXWZFsm0S1uGk3ZVVEClsn25z9K2Lrwfot54Sk&#10;8MSadb/2A9p9gNgqARCDbs2AdgF4HpXzt/wxn4gsdHuPC2k/GPxBp3gKbcn9hG0SSRYmJLRifeMK&#10;cnICYOTkHNY08NWwMoulHn91R3S1V9dejuejjc7y/imlVhj6/wBXft5VVeMpJwmoxcfcT96PIrXS&#10;Tu9UVv8AgnXpxX4R+I9XKSIup+IJ5Ig+MGNY4gD9dxcHntX05r3/ACA9R/69pP8A0E1neAfAuj/D&#10;TwhpnhrQbc22l6fF5cSs25mySWdj3ZmJYn1JrR17/kB6j/17Sf8AoJr08HReGw8KT3SPh+JM0hnW&#10;b4nMKaajOTavvy7K/nZK5fooorsPmwooooAKKKKACiiigAooooAKKKKACiiigAooooAKKKKACiii&#10;gAooooAKKKKACiiigAooooAKKKKACiiigAooooAKKKKACiiigAooooAKKKKACiiigAooooAKKKKA&#10;CiiigAooooAKKKKACiiigAooooAKKKKACiiigAooooAKKKKACiiigAooooAKKKKACiiigAooooAK&#10;KKKACiiigChN/wAhyz/69pv/AEKKr9VLzTzdTxTJcTW0kasgaIKchipIO5T/AHRUf9m3H/QUu/8A&#10;vmH/AON0AX6Kof2bcf8AQUu/++Yf/jdH9m3H/QUu/wDvmH/43QBfoqh/Ztx/0FLv/vmH/wCN0f2b&#10;cf8AQUu/++Yf/jdAF+iqH9m3H/QUu/8AvmH/AON0f2bcf9BS7/75h/8AjdAF+iqH9m3H/QUu/wDv&#10;mH/43R/Ztx/0FLv/AL5h/wDjdAF+iqH9m3H/AEFLv/vmH/43R/Ztx/0FLv8A75h/+N0AX6Kof2bc&#10;f9BS7/75h/8AjdH9m3H/AEFLv/vmH/43QBfoqh/Ztx/0FLv/AL5h/wDjdH9m3H/QUu/++Yf/AI3Q&#10;Bfoqh/Ztx/0FLv8A75h/+N0f2bcf9BS7/wC+Yf8A43QBfoqh/Ztx/wBBS7/75h/+N0f2bcf9BS7/&#10;AO+Yf/jdAF+iqH9m3H/QUu/++Yf/AI3R/Ztx/wBBS7/75h/+N0AX6Kof2bcf9BS7/wC+Yf8A43R/&#10;Ztx/0FLv/vmH/wCN0AX6Kof2bcf9BS7/AO+Yf/jdH9m3H/QUu/8AvmH/AON0AX6Kof2bcf8AQUu/&#10;++Yf/jdH9m3H/QUu/wDvmH/43QBfoqh/Ztx/0FLv/vmH/wCN0f2bcf8AQUu/++Yf/jdAF+iqH9m3&#10;H/QUu/8AvmH/AON0f2bcf9BS7/75h/8AjdAF+iqH9m3H/QUu/wDvmH/43R/Ztx/0FLv/AL5h/wDj&#10;dAF+iqH9m3H/AEFLv/vmH/43R/Ztx/0FLv8A75h/+N0AX6Kof2bcf9BS7/75h/8AjdH9m3H/AEFL&#10;v/vmH/43QAaL/wAecn/Xzcf+jnq/WZDo8tuhSPU7tVLM5G2I8sSxP+r9Sak/s24/6Cl3/wB8w/8A&#10;xugC/RVD+zbj/oKXf/fMP/xuj+zbj/oKXf8A3zD/APG6AL9FUP7NuP8AoKXf/fMP/wAbo/s24/6C&#10;l3/3zD/8boA574hfCPwn8Uv7MPibSft8umT/AGmynjuJbea3k4+ZZInVhyAcZxkA9QK66OMRRqil&#10;iFAA3MWPHqTyfxql/Ztx/wBBS7/75h/+N0f2bcf9BS7/AO+Yf/jdQoRjJyS1e50zxNerShQnNuEL&#10;8qbdo31dlsr9bbl+s6Pw5pMWvS64ml2Sa1LALaTUlt0Fy8IIIjMmNxXIB25xkU7+zbj/AKCl3/3z&#10;D/8AG6P7NuP+gpd/98w//G6ppPcxjOUL8rtfR+nYv0VQ/s24/wCgpd/98w//ABuj+zbj/oKXf/fM&#10;P/xumQX6Kof2bcf9BS7/AO+Yf/jdH9m3H/QUu/8AvmH/AON0AX6Kof2bcf8AQUu/++Yf/jdH9m3H&#10;/QUu/wDvmH/43QBHY+F9G0vV7/VbLSbG01TUNv2y+gtkSe52jC+Y4G58DpknFadUP7NuP+gpd/8A&#10;fMP/AMbo/s24/wCgpd/98w//ABukklsXOpOo7zd3tr5aL7kX647xp8IfCXxE1zRtW8R6UdWu9HkE&#10;tkk11N5ET5zuMIcRscgcspzgDoK6L+zbj/oKXf8A3zD/APG6P7NuP+gpd/8AfMP/AMbqZwjUXLNX&#10;XmbYfE18JU9rh5uEtVeLadmrPVd1o/Iv0VQ/s24/6Cl3/wB8w/8Axuj+zbj/AKCl3/3zD/8AG6s5&#10;g0H/AJAenf8AXtH/AOgir9Zlvo8trBHDFqd2scahFXbEcADAH+rqT+zbj/oKXf8A3zD/APG6AL9F&#10;UP7NuP8AoKXf/fMP/wAbo/s24/6Cl3/3zD/8boAv0VQ/s24/6Cl3/wB8w/8Axuj+zbj/AKCl3/3z&#10;D/8AG6AL9FUP7NuP+gpd/wDfMP8A8bo/s24/6Cl3/wB8w/8AxugC/RVD+zbj/oKXf/fMP/xuj+zb&#10;j/oKXf8A3zD/APG6AL9FUP7NuP8AoKXf/fMP/wAbo/s24/6Cl3/3zD/8boAv0VQ/s24/6Cl3/wB8&#10;w/8Axuj+zbj/AKCl3/3zD/8AG6AL9FUP7NuP+gpd/wDfMP8A8bo/s24/6Cl3/wB8w/8AxugA17/k&#10;B6j/ANe0n/oJq/WZcaPLdQSQy6ndtHIpRl2xDIIwR/q6k/s24/6Cl3/3zD/8boAv0VQ/s24/6Cl3&#10;/wB8w/8Axuj+zbj/AKCl3/3zD/8AG6AL9Z2ueHNJ8UWa2ms6XZ6taLIsywX1ukyB1+64VgRuHY9R&#10;Tv7NuP8AoKXf/fMP/wAbo/s24/6Cl3/3zD/8bpNKSsy4TlTkpwdmuqL9FUP7NuP+gpd/98w//G6P&#10;7NuP+gpd/wDfMP8A8bpkF+iqH9m3H/QUu/8AvmH/AON0f2bcf9BS7/75h/8AjdAF+iqH9m3H/QUu&#10;/wDvmH/43R/Ztx/0FLv/AL5h/wDjdAF+qGpf8fml/wDXy3/omSj+zbj/AKCl3/3zD/8AG6jk0eWZ&#10;4nfU7stE29Dti4OCuf8AV+jH86ANOiqH9m3H/QUu/wDvmH/43R/Ztx/0FLv/AL5h/wDjdAF+iqH9&#10;m3H/AEFLv/vmH/43R/Ztx/0FLv8A75h/+N0AX6Kof2bcf9BS7/75h/8AjdH9m3H/AEFLv/vmH/43&#10;QBfrO0Pw5pPhi0ktdG0uz0m2klad4bG3SFGkb7zlVABY9z1NO/s24/6Cl3/3zD/8bo/s24/6Cl3/&#10;AN8w/wDxulZXuWpyUXBPR7r02L9FUP7NuP8AoKXf/fMP/wAbo/s24/6Cl3/3zD/8bpkF+iqH9m3H&#10;/QUu/wDvmH/43R/Ztx/0FLv/AL5h/wDjdAF+myRpNG0ciq6MCrKwyCD1BFUv7NuP+gpd/wDfMP8A&#10;8bo/s24/6Cl3/wB8w/8AxugBugeHNJ8KaZHpuiaXZaPp0ZZktNPt0giUk5JCIABkkk8Vo1Q/s24/&#10;6Cl3/wB8w/8Axuj+zbj/AKCl3/3zD/8AG6SSirIuc5VJOc3dvdvdl+iqH9m3H/QUu/8AvmH/AON0&#10;f2bcf9BS7/75h/8AjdMgIf8AkOXn/XtD/wChS1frMXR5VneYand+Y6qjNti5AJIH+r/2j+dSf2bc&#10;f9BS7/75h/8AjdAF+iqH9m3H/QUu/wDvmH/43R/Ztx/0FLv/AL5h/wDjdAF+iqH9m3H/AEFLv/vm&#10;H/43R/Ztx/0FLv8A75h/+N0AX6Kof2bcf9BS7/75h/8AjdH9m3H/AEFLv/vmH/43QBfoqh/Ztx/0&#10;FLv/AL5h/wDjdH9m3H/QUu/++Yf/AI3QBfoqh/Ztx/0FLv8A75h/+N0f2bcf9BS7/wC+Yf8A43QB&#10;foqh/Ztx/wBBS7/75h/+N0f2bcf9BS7/AO+Yf/jdAF+iqH9m3H/QUu/++Yf/AI3R/Ztx/wBBS7/7&#10;5h/+N0AX6oab/wAfmqf9fK/+iY6P7NuP+gpd/wDfMP8A8bqOPR5YXldNTuw0rb3O2Lk4C5/1foo/&#10;KgDToqh/Ztx/0FLv/vmH/wCN0f2bcf8AQUu/++Yf/jdAF+iqH9m3H/QUu/8AvmH/AON0f2bcf9BS&#10;7/75h/8AjdAF+iqH9m3H/QUu/wDvmH/43R/Ztx/0FLv/AL5h/wDjdAF+iqH9m3H/AEFLv/vmH/43&#10;R/Ztx/0FLv8A75h/+N0AX6Kof2bcf9BS7/75h/8AjdH9m3H/AEFLv/vmH/43QBfoqh/Ztx/0FLv/&#10;AL5h/wDjdH9m3H/QUu/++Yf/AI3QBfoqh/Ztx/0FLv8A75h/+N0f2bcf9BS7/wC+Yf8A43QBfoqh&#10;/Ztx/wBBS7/75h/+N0f2bcf9BS7/AO+Yf/jdABov/HnJ/wBfNx/6Oer9ZkOjy26FI9Tu1UszkbYj&#10;yxLE/wCr9Sak/s24/wCgpd/98w//ABugC/RVD+zbj/oKXf8A3zD/APG6P7NuP+gpd/8AfMP/AMbo&#10;Av0VQ/s24/6Cl3/3zD/8bo/s24/6Cl3/AN8w/wDxugBl94b0nVNV0/VLzS7K71LT95srye3R5rbe&#10;MP5bkZTcAAdpGcc1pVQ/s24/6Cl3/wB8w/8Axuj+zbj/AKCl3/3zD/8AG6Vkti5TlJJSd0tF5ddP&#10;m7l+iqH9m3H/AEFLv/vmH/43R/Ztx/0FLv8A75h/+N0yC/RVD+zbj/oKXf8A3zD/APG6P7NuP+gp&#10;d/8AfMP/AMboANe/5Aeo/wDXtJ/6Cav1mXGjy3UEkMup3bRyKUZdsQyCMEf6upP7NuP+gpd/98w/&#10;/G6AL9FUP7NuP+gpd/8AfMP/AMbo/s24/wCgpd/98w//ABugC/RVD+zbj/oKXf8A3zD/APG6P7Nu&#10;P+gpd/8AfMP/AMboAv0VQ/s24/6Cl3/3zD/8bo/s24/6Cl3/AN8w/wDxugBsPhzSbfXLjWotLs4t&#10;YuIlgm1BLdBcSxr91GkA3FRgYBOOK0aof2bcf9BS7/75h/8AjdH9m3H/AEFLv/vmH/43SSS2LlOU&#10;7OTvbT5LZF+iqH9m3H/QUu/++Yf/AI3R/Ztx/wBBS7/75h/+N0yC/RVD+zbj/oKXf/fMP/xuj+zb&#10;j/oKXf8A3zD/APG6AL9Zlj4X0bS9Xv8AVbLSbG01TUNv2y+gtkSe52jC+Y4G58DpknFSf2bcf9BS&#10;7/75h/8AjdH9m3H/AEFLv/vmH/43SaT3LjUnBNRdk9H59dfmX6Kof2bcf9BS7/75h/8AjdH9m3H/&#10;AEFLv/vmH/43TIL9UNS/4/NL/wCvlv8A0TJR/Ztx/wBBS7/75h/+N1HJo8szxO+p3ZaJt6HbFwcF&#10;c/6v0Y/nQBp0VQ/s24/6Cl3/AN8w/wDxuj+zbj/oKXf/AHzD/wDG6AL9FUP7NuP+gpd/98w//G6P&#10;7NuP+gpd/wDfMP8A8boAv1m6P4b0nw6b06Vpdlphvbhru6NnbpF58zfelfaBuc92PJp/9m3H/QUu&#10;/wDvmH/43R/Ztx/0FLv/AL5h/wDjdKyvctTlGLino9/Mv0VQ/s24/wCgpd/98w//ABuj+zbj/oKX&#10;f/fMP/xumQX6Kof2bcf9BS7/AO+Yf/jdH9m3H/QUu/8AvmH/AON0AX6Kof2bcf8AQUu/++Yf/jdH&#10;9m3H/QUu/wDvmH/43QAzQfDOj+FbN7TRNKsdHtHkaZoLC2SBGkbG5yqAAscDJ6nFaVUP7NuP+gpd&#10;/wDfMP8A8bo/s24/6Cl3/wB8w/8AxukkoqyLnUnUk5zd2+r3L9FUP7NuP+gpd/8AfMP/AMbo/s24&#10;/wCgpd/98w//ABumQX6Kof2bcf8AQUu/++Yf/jdH9m3H/QUu/wDvmH/43QAQ/wDIcvP+vaH/ANCl&#10;q/WYujyrO8w1O78x1VGbbFyASQP9X/tH86k/s24/6Cl3/wB8w/8AxugC/VbUdOtNY0+5sb+1hvbK&#10;5jaGe2uIxJHKjDDKykYYEHBB4NQ/2bcf9BS7/wC+Yf8A43R/Ztx/0FLv/vmH/wCN0b6MqMnFqUXZ&#10;om03TbPRtPt7DT7SCxsbaNYoLa2jEcUSAYCqqgBQB0AqzVD+zbj/AKCl3/3zD/8AG6P7NuP+gpd/&#10;98w//G6W2iCUnJuUndsv0VQ/s24/6Cl3/wB8w/8Axuj+zbj/AKCl3/3zD/8AG6ZJfoqh/Ztx/wBB&#10;S7/75h/+N0f2bcf9BS7/AO+Yf/jdADtZ0XTvEWmT6bq1ha6pp1wAs1peQrNFIAQQGRgQeQDyO1T2&#10;lpBp9rDa2sMdtbQoscUMKBUjQDAVQOAAAAAKrf2bcf8AQUu/++Yf/jdH9m3H/QUu/wDvmH/43Ssr&#10;36l+0nyezv7u9ul+5foqh/Ztx/0FLv8A75h/+N0f2bcf9BS7/wC+Yf8A43TIL9FUP7NuP+gpd/8A&#10;fMP/AMbo/s24/wCgpd/98w//ABugC/RVD+zbj/oKXf8A3zD/APG6P7NuP+gpd/8AfMP/AMboAv1Q&#10;0X/jzk/6+bj/ANHPR/Ztx/0FLv8A75h/+N1HDo8tuhSPU7tVLM5G2I8sSxP+r9SaANOiqH9m3H/Q&#10;Uu/++Yf/AI3R/Ztx/wBBS7/75h/+N0AX6Kof2bcf9BS7/wC+Yf8A43R/Ztx/0FLv/vmH/wCN0AX6&#10;Kof2bcf9BS7/AO+Yf/jdH9m3H/QUu/8AvmH/AON0AX6Kof2bcf8AQUu/++Yf/jdH9m3H/QUu/wDv&#10;mH/43QBfoqh/Ztx/0FLv/vmH/wCN0f2bcf8AQUu/++Yf/jdAF+s7VPDmk63d2F1qOl2d/c6fL59n&#10;NdW6SPbSf342YEo3uMGnf2bcf9BS7/75h/8AjdH9m3H/AEFLv/vmH/43SaT0ZcJypvmg7PyL9FUP&#10;7NuP+gpd/wDfMP8A8bo/s24/6Cl3/wB8w/8AxumQX6Kof2bcf9BS7/75h/8AjdH9m3H/AEFLv/vm&#10;H/43QBfqhr3/ACA9R/69pP8A0E0f2bcf9BS7/wC+Yf8A43Udxo8t1BJDLqd20cilGXbEMgjBH+ro&#10;A06KKKACiiigAooooAKKKKACiiigAooooAKKKKACiiigAooooAKKKKACiiigAooooAKKKKACiiig&#10;AooooAKKKKACiiigAooooAKKKKACiiigAooooAKKKKACiiigAooooAKKKKACiiigAooooAKKKKAC&#10;iiigAooooAKKKKACiiigAooooAKKKKACiiigAooooAKKKKACiiigAooooAKKKKACiiigAoqpqerW&#10;Oi2jXWo3lvYWq8NNdSrGg+rMQKg0fxJpHiKN30rVLLU0Q4ZrO4SYL9SpOKANKiiigAooooAKKKKA&#10;CiiigAoorN0XxJpPiSOSTSdUstUjjO13srhJgpPYlScGgDSooooAKKKKACiiigAooooAKKKKACii&#10;igAooooAKKKKACiisDx54+8PfDDwpfeJvFWrW+haBY+X9p1C7bbFFvkWNMn3d1X6kUAb9FZfhjxN&#10;pXjTw7p2vaHfRalo+owLc2l5AcpNEwyrqfQitSgAooooAKKKKACio7i4itYJJ55EhhjUu8kjBVVQ&#10;MkknoAO9VdI1zTfEFqbrS9QtdStgxQzWcyypuHUblJGeRx70AXqKKKACiiigAooooAKKKKACiiig&#10;AooooAKKK4zwH8ZPBPxQ1fxDpfhTxJY65qHh6dbbVbe0cl7OUtIoRwRwcxSD/gBoA7OiiigAoooo&#10;AKKKKACiuM0b4yeCfEPxG1fwDpviSxvPGWkwfab7Ro3Jnt4sxjewx0/ex/8AfYrs6ACis3WvEmk+&#10;G445NW1Sy0uOQ7Ue9uEhDEdgWIya0EdZEV0YMrDIZTkEetADqKKKACiiigAooooAKKKzG8TaOutL&#10;o51axGrsMjTzcp55G3d/q87vugnp05oA06KzNY8TaP4da3XVdWsdMa4JEK3lykRkIxnbuIzjI6eo&#10;rToAKKKKACiiigAoorE8aeNdD+HXhe/8R+JdTg0bQ7BA91fXRxHEpYKCx+rAfjQBt0VkeEfF2j+P&#10;PDen+IPD+oQ6rouoRCa1vbc5jmQ9GU+nFa9ABRRRQAUUUUAFFFFABRRRQAUUUUAFFFFABRWX4n8T&#10;aV4L8O6jr2uX0Wm6Pp0DXN3eTnCQxKMs7H0Aqp4D8feHvif4UsfE3hXVrfXdAvvM+zahaNuil2SN&#10;G+D7OjL9QaAN+iiigAooooAKKKKACiiigAooooAKKKKACiiigAorjfiF8YvBXwouNFg8X+I7LQJt&#10;anNrpyXjlTcygqCiYHJy6/mK7K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rw39sr9pe0/ZU+BuqeMmgivtYkkSw0ixmJCT3cgJXdjnaqq7tjGQ&#10;hAIJFe5V+af/AAWskD+F/g/a3c0kWkzaxdtdFc4GEiAbp1CtJj6mgCH4F/8ABP3X/wBq3RbL4rft&#10;K+MfEOr6lrca3mneHre5EC2ts4DJvypEQYHIijCbQQSdxIHZ+Nv+CQXgmxA1f4T+OPE/w78VW4za&#10;3X2wzwhvqoSVSf7wk4/unpX3lNLFo+jySW8IaC1gLRww9Cqrwq/gMCvgbWP+Cu+neH7F77VPgh47&#10;02yjID3N5GsUaknABZlAGScUAfYvwwXVvhv8D/Do+JOvWz6zoujxDXdburvMLSRxjzZmmfb8uQW3&#10;Nj1OK8E1P/gq1+zjpuuPp3/CXX13GjlGvrXSLl7cEEg4Ozcw46qpByMZr5u/4KM/tMQfFDwH+zxp&#10;AtdZtPBfjxofEGuaTpeJNQntN8Ijt4wCFkfDykKTgusfTANeiaP+238CdB8GJ4Ssf2aviJD4aWHy&#10;DpZ8E2jwumOQ6tcHeT3LZJPJJNAH214Y+LXhLxv8O28c+G9ctdf8MC2kuhfae3mArGpLrjqHGCCp&#10;AIPBArw0/wDBSj4CQ/DWDxtc+K5bTTrm7ls7Wxls5DfXEkYUuUgUFtg3j52wueM54r5Z/wCCfV9f&#10;6S37Teg6X4e8Q+HfhveWdxrGgWHiCza3ktVZZ02YOQW8sxK2GP8AqlrQ/wCCR/7M/wANPGHwT1Hx&#10;/wCI/CWneJfEsmsXFhHNrEC3UVvDHHEQI4nBRWJdstjdzjOOKAPsr4P/ALZvwg+N/hTXPEPhvxha&#10;x2Ggxefqy6oDZvYxc/vJBJj5OD8wJXtnPFcP4R/4KZfs9+NvHVt4V0/xpJHd3c621reXunz29pPI&#10;TgASuoC5PALhRnvyK+PvFv7MHw+1T/gqsvw9/sf7B4F1rSl1W+8P6ZIbS1mdLcy+UVjx+6MsKSFB&#10;gbumK9a/4Kkfs2/Dbwv+yXc6/wCG/BOg+G9U0C/sxbXWk6fFayeVJIIWjYxqNynzA2GzyuetAH6C&#10;3t7b6bZz3d3PFa2lvG0s08zhEjRRlmZjwAACST0xXyd4j/4Ko/s5+Hdel0s+MLrUzDIY5LzTdMnm&#10;tgQcEh9o3j/aTcD2Jr5t/by+OWsR/sUfs4eG7m/v0b4g6Xp13rkmnAtc3VvFZ2zzRrk4JaS5jbaT&#10;8xUDpmu68E/tofAj4e+Cbbwjon7N/wASrbQIIPs5tZPBlrIJlxgmUtcEyM3JZmySSc0AfVGufthf&#10;CnSPgfP8W7bxMmt+B4JY4Jb3Sommkjkd1RUeI4dGy65VgGAIOK/Mr/gmZ+2p8Mv2XfAPjLSfHd5q&#10;NreapqcV1bCysWnUosW05I6HNeyf8E47xX/aw+MWk+HfBPiDwv8ACXxBYHW9P0rxHppt0tp454VE&#10;YT5o1P8ApEwAVj8kaf3eJ/8Agijo9hqXwo+IzXdlb3TLrcAVpolcgeQOBkUAfd2l/tAeBdQ+DNl8&#10;VLnXIdG8EXdot6mo6r/o4WNjtXIPO4ngKMkkgAEnFeC2f/BVz9nC81tdP/4S6/hhZwi6hNo90tuc&#10;45+5uA56lR0r5v8A+CiPxT0S8/bJ+F/w58WaLrXiH4Y+HbNdY1Dwx4Zt/NuL+6dZmVRDvRXULHED&#10;yCEebBycV6B4m/bU+BPi7wLceDtS/Zu+JEnhya3NsLGPwVaIkS4IBjxcfIy5yrLgg8igD7X8WfGb&#10;wn4R+E198SZtUj1Hwfa2P9onUNLIuVlgOMPHtPzjntXjfiT/AIKPfAbwn4H8P+JtR8XNHHrsBubL&#10;S4rSSW/MQdk3vCoJiUlGwXK5xxmvi79nm88T2f8AwTD/AGgvDWv2Gq2Njo7XB0lNWtngkW3lWNyg&#10;VgON4duCRmRq99/4Jt/snfCf/hmbwh421HwTpXiDxRr8E093qGt2yXjLieSNViWQFY1CqB8oBPcm&#10;gD6Y+Af7UXw1/aY0m8vfAHiKPVZLHaLyxmieC6tt2dpeNwDg4OGGVOCM5Br1evzO+HfgTSfgX/wV&#10;8n8O+CrWHQfDuu+HpJ59JsYxFbxhrbzGREHAXzYFcADAJwABX6Y0AeT/ABj/AGnPA3wH8XeCvDvi&#10;+5vbK88X3X2PS5orVpIGkEkUZDuPuAGaMknsc12/xC8eaP8AC/wNrvi7xBcNa6LotnJe3cqqWYRo&#10;uSFUdWPQDuSBXxx/wWA8Bz65+zNp3jCwLRaj4O1y2vhcR/ejilJhbB7fvHgOf9mqf7dnxTl+Mv7M&#10;Pwf8HeHJturfGrUdJhhVcgpasIp5XIz0SR7cMDwAzZIxQB9dfBX40eFv2gPh3p/jXwddy3mh3ryx&#10;xtPEYpFaORkZWQ8g5XPuCD3rE8G/tLeCvHnxs8U/CvRp7258VeGYDPqWbUi2iUGMYEucFsyqMdeG&#10;9DXy9/wTsI+BPxc+PX7P17cyLZ+GtWGu6N9qf5vsEyqCxJxgCM2jHHGZGP1qf8ErbP8A4TS9+O3x&#10;svQynxf4pmS3luONkEbPO2M9FzcqvoPKx2oA9C17/gq9+zjot41vD4s1DV9pKtLYaPcmMEehdFyP&#10;cZHH0r2b4D/tUfDD9pSzu5fAHiiDV7izAa6sJI3t7qBScBmikAYrnjcMrnjOa+TtY/bQ/ZF+DeqS&#10;eE/APw4g8Y3sb+UY/Bvhm2ljkccczSFDLzxuXfn1r5/+CfxK0bWv+Co/gTW/BXw81L4U6RrlnPb3&#10;eg31oLL7VutbnMwhUBQrFImwvBeInk5NAH6J/Hn9t74P/s26/HoPjjxJNZa9Jbrdpptrp9xcSGJi&#10;wV9yIUAJQjlga5X4X/8ABSj4A/FfxNaeH9N8YSaZqt5IIbWLWrKW0SZyQFVZGGwMSQACwJPAzVT9&#10;qj44fs0fAfxtb638TdH0fXfiBJaRrb28ekR6jqa26lihBcbYV3FsbmTJJxnBx8C/t1ftHfDT4/fC&#10;ON/CvwJ8QeFb61vYZbfxdfaJDZIkRLKYmkiLbg4JwpYjcoI5FAH6vfHv4/8AhH9m3wMni3xrPdW+&#10;jNdx2IeztzO/muGKjaO2EbmuA8dft8/BX4f+KNC8Nah4pN14h1c26x6bp9s9xLbmcKYxOVG2Inev&#10;ysdwznGOa+XP+CgviC78Wf8ABMP4Ua5qEjTX+pp4fvbiR23FpJLB3Yk9ySxr6P8A2df2I/gp4F+F&#10;/haWL4f6NrOrTWNtfTazrdpHeXrXDIshkWVwTGQxyPL2gYGKAPT/AI4/tJfDn9nHRLfU/iB4mttD&#10;juiVtbba81zckYz5cKAuwGRlsbRkZIzXw1+2p+3z8F/2hv2P/iP4X8JeJZv+EjnXT3t9M1GyltpL&#10;hU1G1dzGWXaxCqzFd2cKTjANVfgT4Q0f9s7/AIKIfGXxV4+tYfEeg+AZTpWj6NfJ5lrhJ5IYmaNh&#10;hl/dTSFGGC8uSOMV7F/wU/8Ag/4Fs/2NfHGv23g7QbXXNLOnmx1K306GO4t9+oW0bhJFUMAyOwIz&#10;g5oA9s/YzuIrX9kH4SzzyJDDH4WsXeSRgqqogUkknoAO9eceKv8AgqZ+zp4V8QS6U3jK41Z4ZPLl&#10;u9K06a4tlOcEiQLhx7puBxxmvlT9rD4sal4J/wCCaP7P/hLTby4sh4w02xtb97UHzZLOK2VpIlwR&#10;95miBBPzAFehNelfDr9sn4EfCvwPZ+EvD/7OfxNt9Gt4BA6S+DrWR7njBeZjcZkZucls5zQB9t/D&#10;P44eB/jJ4Gfxf4K8Q2viLQo1YyTWuQ8TKu4pJGwDxvjB2uAcEHoRXjum/wDBR/4C33wxm8dz+Lm0&#10;3Rl1CTS4re8tJBe3M8ccUjiK3UM7KFnjy+NoLckV8lfsQa4bX9rb40J4J8F+JPBfwm8T+H57+10r&#10;XNNNkLe5jEJwFUtGoDS3QVVb7jL024B/wSF/Zj+GnxE+FniH4heK/Clj4m8RWviCbSbX+14hc20E&#10;KW1tKGWFwU8zdM3zkEjAxjnIB9tfAL9tz4Q/tKaxPo3grxKZdchjMx0vULZ7W4eMdWQOMOB32kkD&#10;kgV7vX5hftffDPw58Df2/v2ZPEPgPSLLwnceIdat7K/t9It1toZB9shhkbYgC7niunRiByAM5r9P&#10;aAPBv23PjV4Y+CP7PPiW78UTXEMOv2tz4fsfs0BlLXc9pOY1bH3VxG2W7V8Df8E6/wBvb4Tfs2/s&#10;/wA3hLxrfapbay2tXN6Es9PedPKdIgp3DvlG4r9L/wBoizt7z4C/EUXEEc4Tw7qMiCRA21hay4YZ&#10;6H3r5N/4I96Hp2ofsl3Et1p9rcy/8JJeDfNCrtjy4OMkUAfRun/tc/DzU/i54N+G0F1fnxR4s0iP&#10;XNLiazYRPavBLOpZ+itshfg9wB3r0f4heOtK+GPgfXfFuuPLHo+i2cl9dvDGZHEUalmIUdTgdK+C&#10;/iRGkP8AwWe+EccaqiL4XmVVUYAAsdTwAK+rP21P+TSPi9/2LF//AOiWoA6T4T/H3wb8ZPhTH8Rt&#10;C1BoPCTC4Zr7U0+yiNYWZZXfcflUFG5PYZrwjXP+CrH7OWh65Lpo8W3uorE+x72x0q4kt85wcMVB&#10;YD1UEHsTXy74L8IeKvHH/BGGTTfCNtdX1+t9cXFxZWSlpri1j1NnlVVHLYA3kDqEI56V3H7H/wC2&#10;x+y5o/wO8I+AvElpp/g/WLTTYbHVIdW0TzLe9ulQCadpkR1IkcM+ZCv3sUAfdHw5+PXw++LXw/uf&#10;HHhTxXYap4UtTILrUyzQpamNA7iYSBWiKoysQ4BAYHoa8B1z/gqx+zloeuS6aPFt7qKxPse9sdKu&#10;JLfOcHDFQWA9VBB7E1yX7WHwT8Pf8MHfEK2/Z6sLS40TX9Rg8Q3Fn4XlE9vdxq8CT/Z1QlQoS3Rj&#10;GnH7twBk4rgv2P8A9tj9lzR/gd4R8BeJLTT/AAfrFppsNjqkOraJ5lve3SoBNO0yI6kSOGfMhX72&#10;KAPvL4SfGbwV8dvCK+JvAfiC28R6IZmt2ubdXQxyhVYxujqro4V0O1gDhge9eM/Fr/go58Bfg54o&#10;uvDuseL21HWrOQxXVto1pJdi3cEgq8ijZuBBBUMWB4IFefftLa74I/Zh/Yb+IXiT4GPpul6f4qvE&#10;ls7rw/c77Rbi68m2lltyhKx4ihJAQgK4yMHivCP2Rv2ovgx8Afg14d0y2+BfxI1XxBc2MU+sa/b+&#10;Fre5/tC4dQ7skzThmhBJEfAG0A4yTQB+gHwL/ac+Gn7SGl3V58P/ABRb621nj7VZsjwXVvnIBeGQ&#10;KwU4OGxtODg8VzV1+238I9L8c+OfCur+JP7CvvBcXm6vcalCYbdBuRQsb/8ALRiZFAVQSewNfCXw&#10;38f6br3/AAUc8BeNvhP8NPF/gDw1rls+meJLPVdDWwt5pHWXdLtiZ0CnEDnlcvHnuSdL4V/APwR8&#10;eP8AgqD8c4PHWjrr9hom7UbbT53It5Jt9ugMqj76gMflPynuD0oA+sfhz/wUq+AHxP8AGtt4X0rx&#10;hJaaleTC3s31OwmtYLqQnCqsjrhSTjAfbkkAcnFfUNfnL/wVg/Z3+Hvhn9mu18W+G/COi+F9d0bV&#10;rWGK60XT4rRngfehiby1XKglWGc4K8Yya+6fg3rF34i+EPgbVdQma4v77QrG6uJm5LyPbozMfckk&#10;0AdjX5cfsI/GbwV8C/ip+174k8deIrPw7pCeKbdFluSS8z/atUOyKNQXkfAJ2oCcAnGBX6j1+UX7&#10;Bn7Ofw++N37U37R2t+OfDtv4ml8M+Jm/s+z1AeZaBri7v/MaSE/LKcQrgOCoyTjOCAD7N+DP/BQr&#10;4H/HbxjB4V8N+KpIdeuWK2lpqlnJa/aiBnEbMNpb0XIY9ga9G+Of7Rnw+/Zv8P2es/EHXf7Dsr2Y&#10;29qVtZrh5pAu4qqxIx6dzge9fAv/AAVu+EfhL4Q+HPhp8SPA3h/TPCPiey18W4udFs47TzcRmaJ3&#10;EYALI8A2kjPzHmvtb9qjxf8ABHwD4V0vX/jZb6Je6dZXLPpdrq1kL55Ljbz5MBVtzYxzjC5BJHWg&#10;DyzRP+Cr37OesatFYv4p1HTVkbYt1faROsIJOBkqpKjnqQAO5FfUN34/8O2fgO58avrFrJ4Ut9Of&#10;Vn1a3fzoPsiRmRplKZ3LsBb5c5HSvzQ+Nf7aHwM+NHwm8UeH/C/7PXiLXbWbTrmG01mLw3bQRWUq&#10;xuFuEkiZ2QR7Q2eDhSCAM165/wAEwde0nXP2A9Qs/G09q3hLT7vVdPvf7TkAtlsWUSSrIWOAmJpM&#10;9sE0AdbqH/BWj9nGzvPIh8Tarfxf8/NvotyI+uOjqre/3e9fQ3wZ+PfgL9oPwy+veAPElr4gsInE&#10;c4iDRzW7kZCyxOA6E843AZxkZFfFl5+3h+yt4ZuJfCvw/wDhDceNoI9yNH4Y8I2otXUZDHEmx2yA&#10;edhBGea8t/4Jz+L7Ob/goR8TIPDnhO9+H3hrWtCmuR4TvYzC1kyyWrrmPAC4LylQAAFlwOMUAepf&#10;s7/8pgvj3/2LDf8AoWlV9W/Gn9rb4d/Ajxb4e8K+Ib69vPFGvECx0XRbNr27fLBVJjTlQzHC5+8V&#10;bHQ1+bnxK/adtv2Tv+Cin7Q/jFrFtS1W60H+y9JtSpMT3ki6c6GUggiNVidjjk7cDBOR9T/8E7/2&#10;f7TWNNP7RnjPxBa+PviT42Q3aalHh4tKibKtBHwNsoA8t8AbAvlqAAxYA4X9u349fsx/GLVovhz8&#10;VNf8baDqfhO/aWSLQLOMMszRAFGd45VYAMPu9+5r9AU1nSPDXg2PVLy/i0/Q7KxWeS+v5ViSKBUB&#10;3yOcKoCjJJwK+Ev+C02m2dv+zH4ZuorSCO5k8ZWoeZIwHb/Qr7q2MnoPyrlP+CpnxTaz0v4FfDO7&#10;OqSeFdenhv8AxDZ6Iu69vLaN4ESGJSQrsd8pVCcF1j6YzQB7vqf/AAVa/Zx03XH07/hLr67jRyjX&#10;1rpFy9uCCQcHZuYcdVUg5GM19L+A/iT4X+KHhC08U+FNdstd8P3Sl49QtJQ0fH3g3dWXkFWwQRgg&#10;V8N6P+238CdB8GJ4Ssf2aviJD4aWHyDpZ8E2jwumOQ6tcHeT3LZJPJJNeCfs46N4z1z4U/tc+B/h&#10;94b8T6F4W1ixfVPDOk6xZvBcJG0rrJbqOQ0j2+2MhWOdi9c0AfaXjL/gqR+zt4M8QTaQ/jGfWJoH&#10;2S3Gj6fNc26t7SgBXHuhYe9e2fBP9ob4e/tFaDc6x8PvEkHiC0tXWO6VYpIZbd2BIWSORVZc4OCR&#10;g4OCcV+ev7Bf7Yv7Ovwn+Cul/D/x5pkXg3xfaS3EGrXOpaI06X0plfDPIiOwwpVCJAu3YR0ANfe3&#10;wA8G/CHT7TWvF/wgi0NdJ8TSRPeTeHJUNnLLFvAIRDtjceYQygDnGRnNAHrVfJ/xD/4KdfA34X+O&#10;dd8Ja7qWsxazot3JY3aQ6W8iCVDhgGB5GR1r6wriPij4k8FfCvwTrvjXxbDYWej6XA13d3UtujO2&#10;OirkZZ2YhVXqzMB3oA+f/BP/AAVG+BHxA8aaB4W0fU9ak1bXNQt9Ms0l0qREaaaRY4wzE8Dcwye1&#10;ZepeDfgs3/BSrSdZn1zxUvxoXTWuYNLVYv7IaD7BLASx8rfnyi5x5n3gO3FeXfsN/CfU/wBqD41a&#10;v+1N8QdHisdO85rXwVou0CK3jjJQThQACE+ZVbvIZXwCFNXda/5TP6B/2Krf+kc9AGP+2F8c/wBl&#10;n4/fFLQvDHj7xN420zxD4B1m902KLQbJEie6M8Ucqu0kUm5Q9suCu3gnrkY+0/j1+0r4J/ZvstAu&#10;vGlxeW8OuXv2CzNnatOWlxnDY6DB618d/wDBYLTbS08N/CCeC1hhnl8VZkkjjCs5KAnJA55o/wCC&#10;zlhHqngP4S2UpZYrnxI8LshAYK0QBxnvzQB7x8S/+ClHwA+Fviybw5qfjJtQ1K3kMV1/Y9nLeQ2z&#10;A4KtIg2kg5yFLEYIIzxXvfw6+JHhn4teD7DxT4P1m217QL5S0F7ak7WwcMpBAZWBBBVgCCMECvNP&#10;DP7EfwM8K+BW8J2vwy8O3GmSQ+VNNfWMdzdzf7b3DgyFs8g7htP3ccV8t/8ABHkXOgaT8bPB4vJL&#10;jStC8SolqknZiJY3fHYsII8/SgD9FK8c+Pn7XXwt/Zmm063+IHiJ9KvdRjaa0tIbGe5kmRThiPLQ&#10;gAE/xEV7HXzd+1l8Uv2ePg/faL4h+MenaJq/iFIHj0m0utMTUb7y92WMUbKQi5/jO0ZGM9qAOd8F&#10;f8FSP2d/GuuQaUvjC40Se4YJFNrOny28BY9mlwVQe7lRz1re/wCCjMiTfsR/FGSNldGsIGVlOQQb&#10;qHBBr4T/AGvv2rvhL+0B8CdesvC3wC8RWNwqRT2Hi+50C3tY7HEsZLmWFnwjAlMbsHevfGPbvEGv&#10;3fiX/gi+l7eyNNOvhq3td7sWJSG+SFOT/sxrQB0HwB/bd+Dv7OP7Jnwj0nxl4rRNdbQoWOkadC93&#10;dRqSxDSKgIjBBBG8gkHIBr6h+A/7TXw4/aV0W71L4f8AiKPVxZsq3lpJE8FzbFs7d8TgMAcHDDKn&#10;BwTg188/8E+f2TfhJafs1eCPFl14E0fWvEev6et5fajrVql7IXYkbY/NDCNcADCAZ75PNeNa18P9&#10;O/ZS/wCCrvw9g8A2UOh+GfHWmEXmkWiiO2TzBNHJGiD7qCSCGYAcBuBgDFAH2Vf/ALanwm0X4n+M&#10;/AmseIv7D1fwhY/2hq1xqURhtYoswAbZScOxNzEAo5JOACa4zwL/AMFNP2fPiB4ytvDWn+MpbW8u&#10;5hBa3GpafPa207k4UCR1ATJ6b9vWvlPw38CvBnx9/wCCtfxg0nxzpX9t6TpOmrrEVjJIyxSzomnx&#10;qJQPvpiZiV6EgZyMg+k/8FUP2cfhvoP7Kd54m0DwXoPhvWdBvrMW11o2mw2jmKSUQtCxjVcpiTcA&#10;cgFRjFAH3/qeqWei6ddahqN3BYWFrE01xdXUixxQxqMs7sxAVQASSeABXyfrX/BVX9nHRdefTP8A&#10;hMLy+WN/Le+stJuZLYEcEhtmWHuoIPbNfNv7dnxU8S+Jv2Qv2X/BC6tLDe/Eyw02bVb1iSZ9lraE&#10;iTuVMt0kh5yTGK+8fBP7J/wk8B/D238G2PgDw/c6OluIJ/t2nQzy3hxgyTuykyOepJ/DAAAAO2+H&#10;fxK8L/Frwra+JPB2u2fiHQ7nIjvLGTeu4dVYdVYd1YAjuK8ns/25vg9NqfxGs77xKdEHgG8aw1u4&#10;1SBoYlnEssWyI8mZi0MmFQEnHAr5S/Y+01v2Z/8Ago58WvgnohnXwLqliNVsbKRyywSeXDPGVJ7K&#10;k80RPU7EyTtriP2Sv2cPAfx6/bm/aYvvHejr4gt/Dvim/ks9NuXP2V5JtQuwXlQff2iPgE7fmOQe&#10;MAH2npP7f3wh1z4M+I/ilZajqc3g/QdRj0u8uP7OdZPOkKBdsZ+Yg+anPv7VmeOv+ClHwD+H9joE&#10;2o+LZbi41iwt9TjsdPs5Lie3gniWWMzhRiNirqdhO4Z6d688/wCCk3wz8I/DH9hfx3Z+D/C+j+Fb&#10;O61HTZ57XRbGK0hkk+1QrvKRqF3YAGcZ4HpXW/sc/sgfB3Tf2Y/Ad5P8P9D1rUPEvhyx1PVL7WbK&#10;O8nnluLZJZAHkUlEBchVXAAA6nJIB6lN+2J8HLb4Ow/FKXx1p6eCppPIivSH815wMmAQbfNMoHJj&#10;27gOSMc1ifAf9uz4N/tHeJpPDng7xLI3iARtLHpuo2klrLOijLGLcNr4AJKg7gATjAJr4V/4Jwfs&#10;w/D3x58cPjjp/irRR4l0r4f66ttoelao5msozLNdxvK8DZWRylnCMsCPl5BwCOr/AG8vhj4b+Cf7&#10;X/7MXizwNoeneFb7WNeW3vE0m3W2jm8m7tACyIAuWS5dCcZZeD0FAH3R8e/2pPhr+zLZ6TcfETxC&#10;dE/tYyrYRR2c9zJcGLZ5mBEjYC+YmS2B8wrxvwv/AMFVv2dPE2sQae3iy90dpmCJcappk0UAY9Nz&#10;hSEH+02AO5ru/wBrLx/8A/hnY6B4h+NdnoepXNmZxolpqWnLqFyWfy/NMEJVv7kWXIAGF5Ga+Fv2&#10;mP2wPgz8efgf4p0nwv8As/eI7n/Q5WsPEz+Hra3i06RVyLgSxM5RVIUnkZUkNxxQB98/tj3tvqX7&#10;HnxXu7SeK6tLjwpeywzwuHSRGgYqysOCCCCCOua4X/glx/yYn8Mv+4n/AOnS7rxP4H+ILzxB/wAE&#10;bdfa+laeWz8M65ZJJIxJ8uOa4Ea/RV2qB6KK8wm+L2qfCP8A4Iv+CW0W8k0/UvEd/eaCl1CSskaS&#10;alfyyhSOhaKGRM+jnHOKAPr/AOI3/BTL9n34aeJbnQb3xjJq2oWshiuP7FspbuGJh1XzVGxiO+1m&#10;weOtew/BT9ob4e/tEeH5dZ+H/ia11+1gYJcxIGiuLZjnAlhcK6ZwcEjDYOCcV8G/s6ftYfBD4EfC&#10;jQ/DWj/AL4mXE62kZ1DU/wDhEraaTULgoPMlaRrjLhmzgdAuAAAMVg/sx+MrS+/4KS2mu/DL4d+K&#10;/AXw+8X6VcWur6frGj/YLeO4jtpZt6xxl41UyQRY+YHdI+MbsEA/VWvJ5P2nPA9v+0HF8F57m8g8&#10;cz2v2yCCS1YQTR+UZSUl6E7Vfj/Yb0r1ivzw/b+t/wDhUf7Zn7NnxijXyrWTUBoGp3C8BIfNAyfU&#10;mK6ucf7mDQB9jfHz9oLwb+zV4Hj8WeOL2ay0iW8jsIzbQmaSSZ1dlVVHJ+WNz9FNdt4b8Saf4t8N&#10;aXr+l3C3OlanaRX1rcDgSQyIHRvoVYGvg39vDwhL+1f+0/8ADb4A2l09vY2Gi6j4l1eeI/6h2ieK&#10;1Y+6yKOPScVV/Zg/aGu9H/4JkeOJtTkktvE3w7sNS8OyR3HyPHMqkWin02+dFH9YyKAPqP4X/tif&#10;DP4ufDvxb460XVLqLwn4Wd01PU72zeOOPZH5jlQAS4CEH5QfvCvJL3/grR+zja33kReJdVvIt2Pt&#10;UOi3Aj64zh1Vsd/u1U/YH+Gvhf4d/wDBPnTD47Swg8PeILW713XTqRC2zW8xIUyk8bTbpDnP0rzu&#10;8/b0/Za0dp/C/gH4N3fje0jBRo/DvhC1W0dcEE7ZNrkEDvHyKAPtz4P/ABw8DfHzwqPEXgLxFa+I&#10;dLD+VK8G5JIJMA7JY3AeNsEHDAcHPSvG/ip/wUj+A3wh8W6n4Y1rxReT69pdw1re2djpdxL5EqnD&#10;KXKBCQf7rGvkL/gmH4qtpv25PjLpug+GLzwL4b1XRptTXwxeIYnsWju7cJG0eBt2i5lwMfKGwOK9&#10;6+NH7Vn7KH7P3xF1yzn8Jaf4s+IF1eO+qp4d0C3vbxrlmO5ZbiQqpbJOUDkryNoPFAHs/wACf25P&#10;g1+0VrP9i+DvFiya+VZ10nULeS0uJFAJJjDgCTABJCEkAZIArpPiV+0z4H+E3xO8G+AvEV3dW/iD&#10;xY+zTFjti8JO8J879EGT1NflD+0J8cvDPjj9pT4H+NPAvwl1r4T6ha67F9pvdQ05NP8A7WIuLYrg&#10;RjaxQNIrHJJWVQeMCvoH/gpZ4B034p/tlfs5eENZaddJ1pvsN39mfZIYnukDhWwcEjIz70AfXXgf&#10;9uD4P/Ez4yJ8MvCfib/hIfEbLMwmsLd3sz5SF3Cz42PgKeVJB7Gk+PH7cXwb/Zz1gaN4x8Vqmv7V&#10;dtI02B7u5jU8gyBARHkEEByCQQQCKkuvgp8JP2W/h1rnjbwn8OvDuj33hHRb3UYdQhsFN4VitpGZ&#10;XuMGVwygg5Y5z618sf8ABLH4E+HviV4F8R/G7x9p9p4y8ceI9cuQl9q8C3H2dFxvZFYEK7yNJlh/&#10;CFAwM5APM/26P2qPhp+01rf7Ptz8P/EI1Waw8U5vbKa3kt7i23SW23cjqMg4OGXI4IzxX6oeMPGW&#10;hfD/AMN3/iHxLq1poeiWMfm3N9fSiOKNc4GSe5JAA6kkAZJr84/+CoXwx8I+DfiN+z/rGgeGNJ0P&#10;VNQ8S+VeXWm2Udu9wqS2xQSFAN2CxwTyM1U/4KcfFjTdQ/ak+E3w18VWGu698PNOt01/WdB8OReZ&#10;dalK7zKkQQsgfCwDowIWaTBz0APoKP8A4Ku/s3vrX2D/AIS6/WHfsGoNo119n64z9zfj/gNfROtf&#10;GLwlo/wnv/iSmrQ6r4Os9Pk1RtR0thcJJbopLMm0/MeDwO4I618Var+218Cta8FS+Ebv9mv4iyeG&#10;pIPs39mjwTaLCqYwNoFx8pHUEYIIBBzXkf7K914h03/gn/8AtQeFtS03WtO0DS7S9udEj1y2aGZY&#10;J7eTKhSMDBiDEKSN0jeuSAfZWsf8FH/gLoPw58P+Mb7xc0NprySyWGmraSSX8iRzSQs7QKCY13xS&#10;AM+0HbwT0rv/AIA/tXfDL9pqzvZfAPiJdSubEK13p9xC9vdQKeAxjcAlc8blyueM5r5Z/wCCX/7K&#10;fwq1H9mPwt8QtX8F6X4h8V68179pvdat0vBEsV5PAiwpICsY2RjJUbiSckjAHG6f4D0b4F/8FivC&#10;ejeCLG38O6H4m0C4uLzS9PiENuM2V07IqL8qqZLSKTAAG7tQB+mt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XzF/wAFDv2Zb39p/wDZ7u9I0KNJPFmi3K6tpMbs&#10;F+0SIrK8G48DejtjOBvVMkDJr6dooA/Pb9kf/gpl4Rs/Btj4B+N93c+BPHvh6NdMnudVtZRFeeWo&#10;UNIQpMMuB84cAEjIPzbRif8ABST9sj4M/E79l7xD4O8J+PLDxB4jv7mykgs7GKaQMsdyjuTJs2Lh&#10;VJ5YGvuX4kfs/wDw1+L8qTeNPAugeJbqNdiXeoWEclwi/wB1ZcbwPYHFZfgT9lf4P/DPUBf+Gfhr&#10;4Z0nUFOUvY9NjadP92RgWX8CKAPzu/aK+FPi7SP2Uf2VPjT4Z0ma91P4a6bYXOo2JhYyRxKIJo5X&#10;XG4IkkJDeglzwAxr68+Hv/BTL9n7xx4Rg1i78cW/hi88oNdaTrEUkdxbvtyyDCkSY7GMsD9eK+p2&#10;UMpBGQeCDXjOv/sY/AvxPq76nqPwo8KzX0j+ZJJHpscQkbOSzKgAYk9SQc96AOK8H/tkfD/9p7Qf&#10;izo3gCS/1Kz8O6DJLPq1xbG3gnM0U4URK+JOPLOSyr1GM15n/wAEcP8Ak0W5/wCxlvf/AEVBX2L4&#10;f+G/hTwl4Yl8OaF4c0vRNBljaJ9O020jtoGVgQwKIAOQTk9ear/Db4V+Evg/4dbQfBeg2fhzR2na&#10;5NnZKVj8xgAzYJ6kKv5UAfDetf8AKZ/QP+xVb/0jnr1H/gq9/wAmR+Mf+vzTv/SyKvoyT4O+Cpvi&#10;ZF8Q38OWTeNoYPssetlD9oWLaU2A56bWI6d6v/ED4deGvir4XufDni7RrbX9DuGR5rG8UtG7IwZS&#10;RnswB/CgD85v2sPgz4k8c/sB/s3eP/CNm+oa38P/AA/pGoPbwxmSQW0ljbGSRVAJbY8MLEf3Qx/h&#10;r6F+EP8AwU8+BXxF8E2Wqa34utvBmuCFTf6PqySK0MuPmEbhSsq5BwVOcYyFJxX1P4f0HT/Cug6b&#10;omkWkdhpOm20VnZ2kIwkMMaBI0UeiqoA+leXeLP2Pfgl441iTVdb+F3hi81GVi8tyNOSJ5WPVnKA&#10;bz7tk0AYXwO/ba+G37R3xO1nwd4Aub7WhpOnHULjWHtWgtW/erGI0EmHY5bOSoGBwT2+HP8Agmj8&#10;dvAP7KM3xb+HXxP8Qx+D9btNb3J/acLokwiDROAQDhgVB2nGQ4K5wcfp/wCB/hz4V+Gek/2X4R8N&#10;6T4Y07OTa6TZR20bH+8wQDJ9zzzXJfEL9mH4TfFbXl1vxd8PPD+vaxhQ1/d2KGaQLwodwAXAHADZ&#10;FAHwT+194ql8C/tA/Bn9sjwTp9z4n+HslotnfywQMjrGTPCZGDAFBLDOyoXAAaMBsbgK+rdJ/wCC&#10;kf7Oeq+GU1s/EqxsYim57O7trhLuM91MIjLEg/3QQeoJHNfQGleD9C0PwxB4b07RrCy8PQwfZY9K&#10;t7ZEtUixjyxGBt28njGOa8quP2JPgHdar/aEnwj8J/aN24qumRrFn/rkBs/8doA8P+Mn7UPhL9qb&#10;9h349634Lh1D+xtItpdMF1fwiE3LhIpC6JkkLiQAbsHjkCvSv+CcX/Jk/wALP+vGf/0qmr2zUPhj&#10;4S1PwLc+DJvDumr4TuIPs0ujQW6w2pi4+Ty0AAHA4FXPBfgrQ/h14XsPDnhrTING0OwQpa2NquI4&#10;lLFiFH1Yn8aAPgvWv+Uz+gf9iq3/AKRz1+h9cbJ8HfBU3xMi+Ib+HLJvG0MH2WPWyh+0LFtKbAc9&#10;NrEdO9dlQB51+0V8OR8XPgT498HBPMn1jRrm2twRnFx5ZMLY9pAh/CvzL/4Jm6hq37Q3xo+HLaxC&#10;7aL8GfC11BbtISVa8ubmZYjjsfIcKPe2B+n681xPw4+CvgX4QzazN4M8L6f4cl1iVZ9Qaxj2G5dS&#10;xVm57b3/AO+jQB+fP/BTbUNV/Zx+PXh/4v6DBKYvFnhPVfCOoeX8qiYwOsEjH1BmifB6i1xXsPwy&#10;+Dev+Ef+CVMvhXw3BN/wlGq+DbvUfJiBE8st2jztEAOd5jk8sDrkAV9V/E74QeDPjRodto/jjw5Y&#10;+JtMtrgXcNtfpuVJgrIHHPXa7D8a6qzs4dPtILW2iWG3gRYoo0GFRVGAB7ACgD8z/wDgmr+1R8AP&#10;g1+zXb6V4h1/S/B/ja3ubp9be8tnWe+/fO0Lh1QmUCIogUEkFDxyM8LZ/HjQ/wBor/gq/wDCnxZ4&#10;ZstSt/D4szZWV1qVsYDfJHBe5uI1PPllmZQTz8hyAcgfop4i/ZG+C3izxVL4k1j4YeGNQ1qaTzpr&#10;qbToyZn7vIuNrse5YEmugufgP8Prv4gaR43k8JaYfFekQLa2GqLFtltYlV1VExwqgSOMY/iNAH5u&#10;aL4y8G/Av/gqh8Tta+OQhsor6FpvDmsanatNBb7zD9nkU7TtxCrxeYBhSrrkc1q/8FNP20/hp8X/&#10;AIG3fgLwBqFx4xvDe2t7fappts/2CwjR/lEkrAAs7EKAuR1yQQAf0S+J3wP+H/xotbaDxz4P0fxQ&#10;tqSbd9RtVkkhz1CPjcoOBkAgHAzWP/wy/wDCb/hX8vghPh9oMPhSaZLmbS4LNY4ppU+7JJtwXYf3&#10;mJNAHwl+29/yif8Agl/14+Gf/Taa/RX4W/8AJMvCP/YHs/8A0SlZvin4G+AfG3w/0vwNrvhbT9T8&#10;I6WkCWWkXCEwQLCnlxBRn+FPlHtXZafY2+l2NtZWkSwWtvGsMUS9ERQAqj2AAoA/LPwX8StP/wCC&#10;fP8AwUB+LFv8Q4brS/AXxAkk1Ox1pLV5Y03zNPGwVAzMiNLNC20FgwU4xzW5/wAFDP2+PhT8Wv2d&#10;PFvw7+H9/f8AjLUtSWzlutQsbGWOz06KO8gl3yySKudzKkY2gjdIASDwf0L+I/wl8F/F/R49L8be&#10;F9L8UWMTF4otTtVm8piMFkJGUOO6kGuasf2XPhJpfgTVfBll8PNAs/DOqmNtQ0+3sljW7MbrJGZW&#10;HzPtZFIyTjFAHwf+0R8C/EPxY/4JofAvxD4Ts5dQ13wZpNhqn2W3j3zPbNbKspjXGWZSI3I7qjdS&#10;AK+gvgh/wVA+CXxI8Caff+JfFdr4K8TJAg1LSdUSRAk2PnMUgUrIhbOMHdjG5Qa+rPDHhnSvBfh3&#10;TtB0Oxi03R9OgW2tLOAYSGJRhUUegFea+M/2Q/gr8QtYl1bxB8MPDN/qcx3TXn9npHLM3952QAuf&#10;dsmgDhvAH7cnwx/aG8b+J/APgC7vtdl0/wAO3eq3GsfZWgs9qPHD5aeZtdmJmznaFwvBOePF/wDg&#10;ip/yaz4p/wCxzuv/AEhsa+1fBvwr8G/DrRJtH8K+FdH8N6ZOCJbXSbKO2STIwSwQDcSO55qL4Y/C&#10;Pwb8GNBuNE8EeHrLw1pNxcteS2lihVHmZEQuQT1KxoP+AigD4b/4KK/8nnfsf/8AYzwf+nGxr9E6&#10;4zxl8G/BPxC8TeHPEXiTw3Y6xrfhycXOk31yhMllKHSQPGc8HdGh+qiuzoA5f4p+H5/Fvwx8X6Hb&#10;Z+06no95ZRYGfmkgdB+rCvzf/wCCYv7Wvws+BfwB1/wd8Q/FEXg/xDpuu3V1LZ6lbyq7xtHEvyBU&#10;JLBo3Up94EdORX6kV5P4w/ZO+DfxA8Ty+IvEXw08Natrcz+ZPe3Gnxl52/vS4H7w8Dls0AfCX7Wf&#10;xGtPg/8At7/Ab9oO+hvJPhxq2gRINSjtmJjWWO5SQFeTuWK7jk2/eIyACRXfftg/8FFfg74y+A/j&#10;TwZ4F1O/8d694g0W6tVj0nTp1is42iO+eZ5UXCIuWIUMRjnaOR9weKPhf4Q8beD08Ka/4Y0nV/DM&#10;aJHHpN3ZRvbRKgxGEjIwm0cLtA29sVyvhn9l34S+DfDutaFofw90HS9L1q3a11GG2s1VruFgQY5H&#10;+8y8ngnHNAHyT+w/8evDn7N//BOfwZ4x8WJdnQ11q6sp5LKISPD5t7KokK5BKg9QOcdATxXW/FT4&#10;s/sOfF7wlf654s1PwLq4uIGd7qO18nWDkfwhEW5D+gxnNfVPhn4O+CPB/gMeCtI8LaXa+Ev3n/El&#10;a3WS1O9iz5jfIILEk59a4JP2I/gHHq66kvwj8Ji5V/MC/wBmR+Tn/rljZj224oA+KP8Agnb8WoP2&#10;Wf2RPE/j7xvbazD8PNQ8WxwaUxj8yRYnRY2uFjyMpuUBinUo+ASMH2v4qfFn9hz4veEr/XPFmp+B&#10;dXFxAzvdR2vk6wcj+EIi3If0GM5r7GvvC+japoLaJe6RY3eitGIW02e2R7cxgYCGMjbt9sYryVP2&#10;I/gHHq66kvwj8Ji5V/MC/wBmR+Tn/rljZj224oA/PX9ln9nPxd8av+CcPxd8P6fa3q2+p62NV8JW&#10;9+QGuWt/LZ9gPA8zyzFuBC789ga9v/Yj/wCCiHw20X4OeHvh38T9WbwD4y8I2iaLLDq9vLHFNFbg&#10;RxkPtIRwiqrI+1tynGR0/QOzs4NPtYbW1gjtraFQkcMKBERQMBVA4AHoK86+I37NPwq+Lmof2h4x&#10;+H3h/X9SwFN/d2EZuWA6AygByB6E4oA8z8P/APBQv4OeOvjD4Z+G/gzWbjxdrmt3EkH2nT7V1tLb&#10;ZE8jM8sgXdxGceWGHPJFeD/sl/8AKUT9pP8A68j/AOjravtb4cfAz4efCFJB4K8FaH4YeQbZJtNs&#10;I4pZB6PIBub8San8PfB3wV4T8ea3400jw5Zaf4q1tdmo6rChE10uVOHOeeVX8qAPl/8A4K6/8mZ6&#10;t/2GLD/0Ya+lP2f/APkg/wAN/wDsWtN/9JY61/iJ8M/C3xa8NSeHvGOiWviHRZJEmayvFLRl1OVb&#10;APUGtvR9Js9A0my0vTrdLTT7KBLa3t4xhYo0UKij2AAH4UAXK/Oz/glx/wAnAftc/wDYz2//AKV6&#10;pX6J1xngP4N+Cfhfq/iHVPCnhux0PUPEM63Oq3FohD3koaRg7knk5lkP/AzQB8P/APBbP/k3/wAD&#10;f9jOv/pJPXKf8FMvsPhf9sj4DeL/AIiae+p/CK3ijhu4nt2ngWZLl3n3oAdwKNbsU5LrEwwcYr9C&#10;/ih8G/BPxp0i00vxz4bsfE2n2s/2mC3vkLJHLtK7wARzhiPxrW8aeBfDnxH8Pz6F4q0PT/EWjTkG&#10;Sx1K2SeJiOjbWBGR2PUUAfIv7RP/AAUE+CMfwX8R+HfB2v8A/Cba7rWi3en6dovhu0kkdQ9uy7n+&#10;ULGiKdxzyFU4U4r5D+GGh6/r/wDwR1+IMPh9Jpng8TvdX0MAJd7SN7V5TgdlADt/so1fqH4K/Zf+&#10;E3w5s9UtvDXw90HRk1S3ezvXtrNRJPC6lXjaT720gkFc45rpPhz8KPCHwj8Nv4f8HeH7Pw9okkz3&#10;DWNmmIzIwAZiCTyQo/KgD4x/ZC/bV/Zs+E37LPhCxbxNpnhXVNN0qFdZ0tbKQXc9+qKs8m1EJmMj&#10;gsGGeGAJGCB5B+xf8TLX4xf8FSviL4zsdM1DSLDV9BnntrXVIvKuBCFsljd0ycb1UOOTw45PWvvm&#10;1/Y/+CNj4oHiKD4WeFYtYWXz1nXTItqyZzvCY2Bs85Aznmuo0n4I+BNB+JGoeP8AT/DFhaeM9QiM&#10;F1rUaETzRkINrHPTEaDp/CKAPgv4R+DtD8d/8FZv2hNH8Q6Vaazplx4UmiktryISKVddMifGehKS&#10;OuRg4YjvWB8O/Emsf8EtP2mJfh/4nu5r34C+Nrg3OlatPk/2c5IXex6bo8qkoH3l8uQY+4f0Y0b4&#10;N+CfDvxG1fx9pvhuxs/GWrQfZr7WY0InuIsxnYxz0/dR/wDfArJ/aD8I/DvxL8L9Y1D4n+HbPxH4&#10;W8O202uTw3dv5xiWCF3eRAOdwTeODznHegD5F/4LSXEV1+yj4RngkSaGTxjZukkbBlZTY3xBBHUE&#10;d6z/APgpZ8M/E9r4Y+C/xw8I6c2qXnw5ngu762jjLssIaCaKZgOfLSSEhsZwJc8AMa8S/ai+Onhf&#10;9tzQ/hn+z7+z54c1e4sbPVY7tpbi1MVvZxJFJCmAxZlijWeQszbVUKoGeMfrvp9imn6bbWSkyRwx&#10;LCC3Vgqgc/lQB8wfD3/gpl+z9448Iwaxd+OLfwxeeUGutJ1iKSO4t325ZBhSJMdjGWB+vFM0X/gp&#10;F8KfFWg/EbxB4eTWNa8N+BbeyudR1OK08oTrcTmIeRHIVdtuCx3hM9BmvRNf/Yx+BfifV31PUfhR&#10;4VmvpH8ySSPTY4hI2clmVAAxJ6kg5716J4d+G/hPwj4bbw9ofhjR9I0F1KPpljYxQ2zg9Q0aqFOe&#10;+RzQB8s+L/j1+xV8d/Dkut+LdX8B6wJIjvk1eyEOpoMcqoZFuAf9z8M15R/wSK8OvZ+JPjrrPhiH&#10;UIfhLe60kPhp74uBMkctxtIDclxC8AduuSoOSOPrO+/Yl+AmpaodQn+EnhP7SW3kR6bHHGTnPMag&#10;Ify5r2DRdF07w3pVrpmk2Frpem2qCK3s7KFYYYUHRURQAo9gKALtflV+2N8fvDf7Vn7T2k/BK98c&#10;WHgz4QeFbxp/E+sXt7HbLqF1EcPDGzH5ip/dLj+JpHIYIpr9Va8O1j9iD4D+INXvtU1H4XaBeahf&#10;Tvc3NxLCxeWV2LO5O7qSSfxoAd4L/ah+AFha6H4U8MfEnwdHDGsOm6ZpdjqcJwOI4oo1Dcn7qgV8&#10;v61/ymf0D/sVW/8ASOevp7R/2IPgP4f1ex1TTvhdoFnqFjOlzbXEULB4pUYMjg7uoIB/Ctj4o6D8&#10;MfhXf6t8c/Enh+3TXNB09vP16GAyXaW4UoVUA8jaxGPegD5J/wCCxX/IqfBv/sav/aYo/wCCxX/I&#10;qfBv/sav/aYryn9pD49WP/BR74yfCT4d/CPSNZvNI0fVf7R1jV7y0EMcMbNGDJ1JVY41kOWxuZlU&#10;AnGf0z+JHwd8FfGC302Dxn4csvEUOmz/AGqzS9QsIZcY3rg9cUAdlX54f8Emf+Rr/aP/AOxqT/0Z&#10;dV+h9cb8Pfg74K+FFxrU/hDw5ZaBNrU4utRezQqbmUFiHfJ5OXb8zQB2VflZ+0FrXhr4U/8ABV7T&#10;/Fnxotlk8BXWlwPol5fWrXFrastqI1dkCnOy5Ex4B2NIj8dR+qdcl8R/hN4M+L+jx6V418MaX4ns&#10;I38yKHU7ZZvKbGNyEjKHHGVINAHwt+3/APt1fCjx1+zv4v8AAPgbWJvHOu6xaRmRtFt3ktrCBJ43&#10;aaeUgKF+ULgZOWXOAc1Q/wCcJ3/cD/8AcrX2ro/7L/wm8P8AgvV/CWmfD3QbDw9q4VdQsrezVBdh&#10;WDKJWHzOAVBGTxitr/hSvgb/AIVf/wAK5/4Rmx/4QfyvI/sPYfs+zzPM24z03/N160AfH/7E/wC3&#10;V8DfCP7MPgfw54g8f2Wha5oOmLa31lfwzRurqWPyHZiQEdNhPp14rhPhbrz/ALd3/BRTTfit4bsr&#10;5fhZ8ObAWdvqlzG0K3lwFlZAqkfKzSXBfb18uJd20sBX2brf7HHwQ8R2um2+o/C7wzdJp0CWtszW&#10;CCRIkGEQuMMygdAxNel+EfBmgeANBt9E8M6Lp/h/R7fPlWOmWyW8KZ6kIgAyTyT3oA+Bf2d/+UwX&#10;x7/7Fhv/AELSq9V/4Kvf8mR+Mf8Ar807/wBLIq+i9G+Dfgnw78RtX8fab4bsbPxlq0H2a+1mNCJ7&#10;iLMZ2Mc9P3Uf/fArQ+IHw68NfFXwvc+HPF2jW2v6HcMjzWN4paN2RgykjPZgD+FAH5x/tZfB7xH4&#10;w/YJ/Zr+InhOzbUNY+Hvh/SdRkt44zIwtXsbVpJQoGWCPBCzD+7uPavozwJ/wU++AXij4d2/iPVv&#10;GUPhvUVtw97od5BM11DLtG6NFVD5oz0ZMgjrjkD6i0Hw/pvhfw/p2h6TZxWOkadax2VpZxDEcMEa&#10;BEjUegUAD2FeV61+xp8DPEHiCTWtQ+FPhW41GR/Mkk/s2NVkbOSzoAFYk9SQc980AfIH7CVnqv7S&#10;37aHxT/aVk0u50vwfNE2k6K1ym03LBIYVI5wSkMA3gZAaUDJINaP/BOr/k879sD/ALGef/0431fo&#10;TpelWWh6db6fptnb6fYWyCOC1tYliiiUdFVVACgegrlvBvwb8E/D3xN4j8ReG/Ddjo+t+I5zc6tf&#10;WyESXspd5C8hzyd0jn6saAPnT/gq9/yZH4x/6/NO/wDSyKvaf2Tv+TWfg3/2Jmjf+kMNdl8QPh14&#10;a+Kvhe58OeLtGttf0O4ZHmsbxS0bsjBlJGezAH8K0/D+g6f4V0HTdE0i0jsNJ022is7O0hGEhhjQ&#10;JGij0VVAH0oA/Pz/AIJcf8nAftc/9jPb/wDpXqlH/BUf/k4D9kb/ALGe4/8ASvS6+4PAfwb8E/C/&#10;V/EOqeFPDdjoeoeIZ1udVuLRCHvJQ0jB3JPJzLIf+Bmjx58G/BPxQ1fw9qnivw3Y65qHh6drnSri&#10;7Ql7OUtGxdCDwcxRn/gAoA/Oj9t++0T4f/8ABSj4U+MPi1ZfbfhYdLRI3ubY3FsjILgHdHg7vLnk&#10;hlZQCdpXg8CvVP2yv29/g7rn7P8A408GeC9dfxx4g17RLq0htPD9tJLHaRGMh55nKhURFyxHJwOg&#10;HI+0fH/w18KfFTQW0Txh4d03xLpTMJPsmp2yTIrjoy7h8rDJ+YYPNcn4Z/Zd+Evg3w7rWhaH8PdB&#10;0vS9at2tdRhtrNVa7hYEGOR/vMvJ4JxzQB8U/s6/8obfF3/YE8Qf+jp65nw38CdX+P3/AARv8G6V&#10;4etTf+INGur7XLGzRcvcNDqV8skaDqXMUku0Dlmwvev0W0b4J+BfD3w1ufh9pvhixs/BdxFNDLos&#10;SEW7pKSZFIz0Ysc/WtjwH4B8PfDDwpY+GfCuk2+haBY+Z9m0+0XbFFvkaR8D3d2b6k0AfGn7Jn/B&#10;Sz4U618J9B0H4heIY/A/jXQ7KPTr+11WGSOKdoVEfmxyBSo3YBKMQytuGCACfXPAH7fXwl+Lfxo0&#10;j4a+BdUu/FGqX0VxNJqFravHZ26xRGQgvIFLk4wNike/r3nxA/Zb+EXxU1Z9U8V/Dnw7rWqOcyX8&#10;9gguJP8AfkUBm/Emuh+Hfwc8C/COzktvBXg/RfC0UoxKdKsY4Hl/32UbnPuxPSgDsa+PP+Crfw3P&#10;j79j3Xr+GLzL7wxe2utw7fvBVcwynPoI5nY/7vsK+w6zfEnhzTPGHh/UtD1qyh1LSNSt5LS7s7hd&#10;0c0TqVdGHoQSKAPhb/gmbf6n8dvG3xY/aC8QQOl9rktn4dsPMyfLhtoIzNtJ7O3kE443I3U18pft&#10;raXr3wl/aB+L/wAHNDtJDpHxmv8ARtXsk3FUE7XW9sL0w1x5oOP7i+lfsJ8Pfhv4Y+FHhiDw74Q0&#10;W18P6HA7yR2Nmu2NWdizED1JJNZvi34K+BfHnjHQPFfiHwvp+reI9BdZNL1K5j3S2jK/mKUOeCHA&#10;Ye9AHy7/AMFLPh3qmjfsD3HhzwjDK+l+Hf7NjuoIFJJ0+3wn3R/CpETnsFQk8Cs39mX9uD9mf4Vf&#10;syeEbW38T6b4Yn03SYE1HRYrKUXjXqxqJyUVMys8m4+YMhs5JHOPueWJJ4nilRZI3BVkYZDA8EEd&#10;xXkek/sgfBLQ/FK+I7D4WeFbXWEk85J49Mi2xvnO5ExsVgeQVAIPSgD4F/YN8fN8Wv8AgpF8a/Fm&#10;nabe6D/bXhi9ubS11aLZPCrXWn+U0ic4JG1sDIwep6nI/wCCaHxi+F/7OetfE7R/jBe2vhP4opq7&#10;Ry6prkDGVo1BWWETbTtYSh2YEjfvU/Nt4/Trw/8ABTwN4V+ImseO9J8MWFh4w1eJob/WIUInuEZk&#10;ZlY55BMcZ/4CKx/iJ+zH8J/i1riaz4w+H2ga/q6qE+3XdkpmZR0VnGCwHYNkUAfmP+3t+1J4M/aS&#10;+OXwLh8C/b9S0Xw7r0sD69LavDZ3k0s9iWjgLgF/LEaliQP9amMggn3f9uT/AJSD/sqf9fqf+laV&#10;9i69+zX8LfE1n4XtNQ8B6JLaeF2Z9Ft47VYo7BmKFjEqYC5MUZ6fwitjxV8HfBXjfxhoHivXvDll&#10;qniLQGD6XqNwhMtowYNlDnj5gDQBf+JHg+L4ifDvxT4UncRQ67pV1pbyEZCrNC0ZOO/DV+aP/BPX&#10;9rrwp+yn4X8U/BT41XM/gbXtD1meW3lvLSWSJg6rviYxq2CGVnViArrIuCeM/qjXm/xL/Zw+F3xi&#10;1GDUPGvgPQ/EeowqES8vbNWn2jopkGGKj+6Tj2oA/Mn9ub9rrwT+018UfgtY+AYtT1PRdB8TJ53i&#10;C4s3t7S4mklt/wB1EHAYlVXcdwX7wwD1r2L/AIKOeHfEXwT/AGjPhR+0zoejya1pHh9Y9N1qCBST&#10;FGskpDMQPlEkdxLGHPCsqZ6gH7S1b9mz4W61pPhzS7rwHoZ03w5MbnSLOG0WGKylJUl40TADEopJ&#10;7kV6Lc20N5by29xEk8EqGOSKRQyupGCpB4II7UAfNPh//gpN+zpr3hiPW2+I9npalN0ljqFtNHdx&#10;NgZQxBCWIzjKbgcHBNcZ8Rf2qvB37U37IH7Q194Ijv5NI0PRbuxN9fQeSLp2tmctGhO4KAQPnCn2&#10;Hf2G9/Yl+AmoaodRm+EnhM3JbcRHpkaRk+8agIfyr0eb4Z+E5PA914MXw5plv4Turd7SXRbW2SC1&#10;aFhhk8tAAAR2FAHz3/wS4/5MT+GX/cT/APTpd14t8TP+U0Xwl/7Fif8A9IdTr708B+AfD3ww8KWP&#10;hnwrpNvoWgWPmfZtPtF2xRb5GkfA93dm+pNZd98G/BOpfEzT/iHdeG7Gfxtp8BtrXW3Qm4hiKOhR&#10;TnptlkHT+M0Adn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VHcW8V1BJBPGk0MilHjkUMrKRggg9QR2qSigDN0Xwzo/hxJE0nSrHS0kOXWytkhDH1O0D&#10;NaVFFABRRRQAUUUUAFFFFABUF5ZW+pWktrdwRXVtMpSSGZA6Op6gqeCPrU9FAGfo/h/S/DsDQ6Vp&#10;tnpkLHLR2cCRKT6kKBWh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G//AAVO/aE1T4F/s3tZeHrqSx8Q&#10;eLLv+yIbyF9kttb7Ge4kQ9mKgRgjkebkEECgDt/i5/wUQ+A/wX8QXGha341jvtbtm2XFjottJemF&#10;gcFXdAY1YHOVLbhjkVe+C37evwQ+PWtQ6J4Y8aQxa9O2yHStWgks55m7LH5gCyMf7qMW46Vy37Hf&#10;7B/w++Avww0N9Y8K6Zrfj27tI5tW1TVLZbmSOZwGaGLeCI0Qnb8oBbblsmuW/b4/YZ8CfEr4OeJP&#10;FnhbwzYeHPH/AIfs5dVtL7RrZbZrwRKZHhlVMCQsqnaxG5WC4OMggH2rRXwh8Bf239buv+Cc+p/F&#10;a8t4vEPi3wX/AMSm/S7kZFvJY5IVSR2HO5oZ4mY923fQc7pP/BUjxj8SvCekj4VfBDWviB4lW1SX&#10;XZLKKc6fpsx58hWWNmkOO5KDPTdQB+iNeSah+1F4E0v9obTPgrPc3o8dajbm6t4FtWMBjEEk5Jl6&#10;A7In/EAd68t/Yz/bttP2oNa8QeENf8K3PgP4haCnm3ei3UhbzIw+x2UOqurIxUMjLkb15POPgvxp&#10;8UvjSf8Agpf4e8Tn4VW4+JdrZSw6f4R+3psu7f7Fcp5pl3YX900kmM/wY70AftDRXyx4H/ap+IPg&#10;/wCGvxA8cftCfDiP4XaL4dhtZLH7HepeSai0jSI0aKrnD7xAozgEy8kAEjyzR/27P2iPiJpKeLPA&#10;v7MV5qPgedfNs7i81Tbc3UOTiRF2qSGHI2q49C3WgD76or5T8PftvXniz9k/4ifFlPAV94X8QeDJ&#10;p7K98M67IwZbmKOCUqW2q23bcLyyKcg8dCfFvDv/AAVM8Z/E7wdpK/DL4Ha1478XeVv1o2Ec503T&#10;nLNtjDqjM7FQp+bYMngtQB+itFfIX7IX/BQK1/aG8bal8O/GXhC7+HHxKsI2lGkXjOVuVUAvtDoj&#10;xyKDuMbAnb8wJwQIfjt+2F8YvB3xh1/wF8N/2fNY8cw6SLfd4kaWZLKZpII5iq4h2DaJCv8Arckq&#10;eBjFAH2HRXwV4X/4KT+K/BPxG0Lwp8fPg5qPwvt9clWGz10TPJbBiQMsGQAoCy7mRyVyMrzXrf7e&#10;f7Wmq/sg/Dnw/wCJdJ0Cz8Qzanqw057e9meJUUwySbgVHXKY/GgD6aor8+vFn/BTHx/4ja91n4Pf&#10;ADxJ438AWLMG8UXVtcxx3aoSHaJI4mwo2k5LFgD8yp0r6T/ZD/aw8PftdfDN/E+j2Uuj6jZXH2PU&#10;9InlEj2s20MCrgDejKcq2BnDDAKmgD3Kivzo0D/grNe32reMvDS/DC+8T+ObHVn03QvD/hvzpnvo&#10;0aQSTStsYoF2LwisTu6AAkb/AMK/+Cl3iaP4yaH8PPjZ8JL/AOF9z4gmS303UZ2lSPzHIWMOkqLl&#10;CxC+YrEKSMjqQAffFFeR/tL/ALTnhD9lvwGPEfil5rm4upPs2maPYgNdahPj7kYJ4AyCzHgAjqSo&#10;PzLqH7cP7SmjaNJ4uv8A9lW/h8HRx/aZEGqk30cHUsyCPeMLycxDHU4FAH3tRXgvhr9rfw98Sv2U&#10;fE/xp8FwteQ6Pouo376XfkJJDdWsDytbzbScE7V5BOVdWHWvl7wb/wAFXPE3xM8D6db+A/gzqvjr&#10;4jyCSTU9N0dJ2sNLj8xliLyCNmdnVQ2MKo3AbiQVoA/Ruivjn9kv/goFN8cvihqPwu8f+Bbv4a/E&#10;S1heeHT7p323IRQzpskRXjkCEuFIIKKzZ4weh/b4/bB1f9j3wb4W1rSfD1l4ik1i/ks3ivZ3iEYW&#10;PfuBUcntQB9S0Vznw38US+OPh34X8RzwJazaxpVrqDwRklY2lhWQqCeoBbH4V0dAHjvwj/au8AfG&#10;v4ieLvA3h26vk8T+FXkj1Oxv7RoGQpKYX25+8FcYJHTcvrXsVfmR8Y4x+yj/AMFVvBXjaIG08L/E&#10;qFbO/YDCedKRbygnsFlW1nY/7Rr9Kde1uy8NaHqOr6jOttp+n28l3czucLHFGpZ2PsACfwoA8wg/&#10;am8B3n7Q03wWtbq+uvHNvB9ouIYbRmt7dPJE3zy9B8rJ+LqOpr12vzm/4JW6De/Fb4gfGb9obXbZ&#10;lvfEurSafpxmXLRRF/OmRWPVQDbRjHH7ojtxsWf7eX7SPjhDe+EP2U9Yi0rJ8uXV7mZGlXsy7oog&#10;e/TcOcZ4yQD9AaK+SP2Wf2+E+N3xJ1D4YeOfA2o/DH4l2cTTLpN+zMlyqqGYLvRGV9p3hSpBUFgx&#10;rD+Pv/BRix/Z0/ael+HvijREPhSHRxqLanZ+ZLeyzNE7RwRxD5SXdVUFiAN2SQBmgD658beLtO+H&#10;/gvX/FOsPJHpOh6fcanePEhd1hhjaSQqo6napwO9cj8BPj/4R/aS8DP4t8FT3Vxoy3cliXvLcwP5&#10;qBSw2nth15r5x+F/7Ynjv416X8Uf+Ey+BN74S8Faf4Uv9VsV8TWk5h1hEXDW8hliWN1dGO5VDcHH&#10;I5PafsPfGLS/iB+yvceONE+Huh+B7eO4v5T4e8L2yW9vI8I+8FRAN7hQM47DrigD6ior8/rf9ur9&#10;prxZC2oeG/2UdWt9LxuT+1LidZXXsQGiiJ6dlPavU/2Wf27oP2htf8S+B9b8F6h8P/ijoNtJczeH&#10;NScsJlUhTsZkRgwLJlGUHDggsASAD1PT/wBqLwJqn7Q2p/BWC5vT46063F1cQNasIBGYI5wRL0J2&#10;Sp+JI7V03xk+L3h34D/DfWPHPiuW4g0DSvJ+0yWsJmkHmzJCmEHJ+eRfwya/Ivw38WPjhb/8FIPF&#10;Xiy0+EtvcfFSfTUju/Bh1FAkEQsbZA4m34OY1jfGf48dq+3vGXx3+Io/ZL+KPiz41/BHQ9PbRTbN&#10;beF9Wmjv7LU4zNF80g+dflcggEcFQaAPp74T/FDQvjR8PdF8a+GZZptC1eNpbWS4iMUhVXZDlT05&#10;U11teCfBX43eEdD/AGQfDPxN1fTtH+HXhNdIGozafpcIis7JWc/u4o0UZLMcBVGWZsAZNeD6d+3l&#10;8dPipayeI/hV+zXqOteBtzG21PWNRW3nvYx/HHHgDnBHyGQZ7k8UAfedFfO37JP7ZOkftQQ6/pNz&#10;4ev/AAR488OSCLWPDOpnMsOSV3oSqsyhgVIZVZTgEcgn6JoA8d/aA/au8Afs0X3hW08b3V9bTeJZ&#10;JotPFnaNOGaIxB9xH3eZ4+vqfSvYq+QP2/Pi/oHwr174PQa38MvCvxDfXdZk0+CbxJZR3Dabl7cN&#10;JBvRtpbcpOMZ8tfSut/aw/bS0z9m3VvD3hPSfDN/4++JHiMBtL8M6axRmQsUWSRwrEAsrBQqkko3&#10;QDNAH0lRXwLrX7enx/8AhPaLrnxM/Zk1Cx8KDDXF/o+o+c9pH1LuFVwMD++Yx7ivvLT7xNSsba7i&#10;DLHcRrKoYcgMARn35oAsUUV8H+NP+Ck/iHxd8SdX8Hfs/wDwnvviwdGdo77XEmZLMMCQdm1SChKk&#10;K7Ou7HygjBIB94UV+esP/BS74iWPxi+Gfw88V/BC88Cav4k1q10q+OszShPLmuIohNatsUSACRsj&#10;kAgDccnH0t+1N+1x4Y/Zc0PTPt1jeeJvFutS/Z9E8LaUN13fyZA9DtTcVXdhiSwCqx4oA90rzX9o&#10;7432H7OPwZ8Q/ETU9NuNXsdG+z+ZZ2jqksnnXEUAwW44MoP0Br5R179u39oX4b6Y/irx1+zDe6d4&#10;IhxJd3FlqokuLSHvI6hGwFHJ3qg9SvWt79ur4reHvjh/wTN8YeN/Cty11oerwaZNCZAFkjI1W1V4&#10;5ACQroysrDJwVPJ60AfVnwj+Ilt8XPhf4W8a2dpLYWmv6dDqMVrOwZ4lkQMFYjgkA9q66vzA+CX7&#10;fvjHTfgX4A8GfBr4LeIfibeeHNCs7LV9WW3mWzguEhTdEnloxYg5GSV6cBhzX0p+xv8At4aZ+0/r&#10;Gt+Edc8NXPgP4i6KrS3Wg3js3mRKwR3QsiMrKzKGjZQRuGC3OAD6ror4t+LP7Z3xt0j4peJPCHw6&#10;/Zy1fxZY6Lcm2/4SGeaZLW6IUElD5KoOpH+sNZfwy/4KN+IbL4taD8Ovjj8JtS+Feq6/MtvpmpvK&#10;z2s0jttQMHQYUsVXerOAzDcFGSAD7mor50/a0/bN0f8AZhPh/RLXw/feN/H3iN9mkeGdNJWSb5to&#10;d2CsVUsQoAVmY5wMAkeJaz+3Z+0N8MbH+3viF+zBf2vhRQHuLvSdS86W1j6l5AqvgAf39g9SKAPv&#10;iivA/wBoP9sjwf8As9/Djw94i1G1vdY1rxNHGdB8MWIBvr+R1UhQBnaq70DNzywADEgHwPW/26P2&#10;jPAekSeLfFv7Ll7Y+CoVE11Jb6rvu7WHjdI6hCwCjJO5FA7lRzQB98UV5j8Pv2jvAvxF+Btv8WrP&#10;V1sPBrWcl5c3OoYjazEZIlSUAnDoykEAnJxtyCM/Ltn+338Yfi811q/wT/Z41HxT4JhmeKDXtYvl&#10;tPtu04Zo4zgYzxwz9OcHIAB94UV80fso/trWP7RXiDxB4K8QeE9Q+HXxL8Pp5uoeG9TfcTHkKZI2&#10;KoxALJkMgwJEwWBzXiNx/wAFWofDfxO+LHgzWfA1xqus+G9buNF8OaToHmzXWsvFcTxMznaViAWJ&#10;GOAx+fhWwaAP0For5h+Bv7XWua58FvG/xD+NPgm6+EFr4bumVrPUre4ilkt/LRkdUmRGdmd9ihV+&#10;Zhgc8V4roP8AwUZ+NHxVE/iD4Y/s06x4i8CxyMsWoXV06S3aqSCUKxlN3BBVPMweMk0AfSHgT9rT&#10;R/Hf7U/jX4H2+hX1rq/hfTjqM2qSSoYJlBthtVR8wP8ApS9f7pr3ivy4/YT+Ilx8Vv8Agpt8XvFd&#10;34c1Lwld6j4TkabRNXjKXVnIk2mRsjggHqhIyASCOB0r9R6ACivNf2g/2gvCP7NPw3vfGfjG6kis&#10;YWENvaW6hri9nYEpDEpIBY4J5IAAJJABr47t/wDgol8fNX0UeM9L/Zb1i58BbTOtwbmc3Etvjd5q&#10;kQ/dK4O4RsuM8kc0AfodRXjv7L37Ung/9q/4et4n8KG4tpLab7LqGl3oAuLObAYK2CQykHKuODz0&#10;IYD5Ps/+Cr19H42+I/g5vhhf+JvFuj6xJpXhzRfDQlnl1Ly5LhJZZjtYxqvlQ8IrEmQ4GASAD9Eq&#10;K/Pjwj/wVA8T+EfiZpHhj48fB/UfhZpusPstdZnMypFkgBnSSMb4wSNzo3y91Pb9BlYMoIOQeQRQ&#10;B518evj34W/Zw8Cjxf4xN9Hon2uOzeawtWuGjdwxUsB0XK4z6so711XgfxlpXxE8G6H4p0K4+16N&#10;rNlDf2c2MFopEDrkdjg8g8g5BrjP2nPhDB8ePgH438DSorz6rp0i2bP0S6TElu/4SpGfoCK+Zv8A&#10;gkL8WpfGn7N154L1F3GseCNSksWhm/1iW0xaWLcDyMP56YPQRgewAPsT4j/EHRPhT4E1zxf4juTa&#10;aJo1q93dSqhdgijoqjqxOAB3JFZHwY+M/hz48fDmx8ceF2u/+EevmlW3nv7c27OI3aN2Cn+EMrDP&#10;+ya+Qf8Agrx8Q76P4S+DvhPoIa48QePtaigFpGfmlhhdCEwP708ltjPXa34cT/wUA8Qav8Ffgt8G&#10;v2XvhzcfZtQ8TQwaRczwsYnmhUxwBCRyBcTSMzkdQrA5DEUAfRXxG/4KZfs9/DbWptIuvG39tX8D&#10;mOZdDs5byOMjIP71R5bcjHysa6X4O/t5fA3456tbaP4Z8dWq65cMqQ6XqkUllPK56JGJVVZGz/Ch&#10;Y079nv8AYj+FX7P3guw0qx8K6VrOtrCov9f1OzjnuruXHzsGcHy0J6RrgAY6nJL/AB1+xB8IvGnj&#10;jwv4zt/Ctn4a8VeHtXtNYt9S0GFLQzvBOkuydFASRW8sKSw3AHhhQB73RRRQAUUUUAVtS1Oz0XT7&#10;m/1C7gsbG2jaWe6uZFjiiQDJZmYgKAOpNfKnjD/gqZ+zp4P1aXTh4yn1yWJiskuj6dPPCCPSXaFc&#10;e6Fh714P+3z4p8SftMftXeBv2WvDmrS6RoMwjvvEU0Df6w7GuCHA6iOCMOqnhnkXP3VNfafwu/ZT&#10;+E/wf8MWuh+HPAuixwwxqkl3d2UdxdXLAAF5ZXUs7HGeuB2AHFAGB8H/ANub4H/HLUbfTPC3j6wb&#10;WbhxFFpepJJY3MrnokaTKvmsfSMtXvFfPPjD9g34N+JvHnhbxpp3hS18JeJ/Dur2msW954diS0Sd&#10;4J0l8uaFR5bqxTBbaH54brl37VH7ZGgfs1to+hW2i33jn4ia8caR4S0jm4nGSBJIQrFEJBAIVmYg&#10;4UhWKgH0JWL408ZaN8PfCereJfEN/HpmiaVbvd3l3LnbHGoyTgck+gAySQBzXxB4g/b6+O3whtI/&#10;EnxT/ZqvtG8DmRRcajpeprPNZxscBnUAjPKj5zGCTjIJxXO/8FOvjd4i8dfso2F54G0KPWvhT4qs&#10;rS+vvFK3Aje0b7VE0MJiJySzKFYYO0g56UAdZpP/AAVo8K+K9eSDwx8KvHuv6I10LUavb2SbM7sb&#10;tqs2ByDywODyB0r7vr4F/Yn+LXx+h8H/AAh8KS/Aux0r4ZnSrKIeKIdSj3NamAMt35QfO6TIcjGc&#10;yHNdB8Xv+CjN9B8V9Q+GnwQ+GuofF7xNpbNHqd3auyWdq6nay5VGLBW+VnYooYYBbNAH21RXxD8J&#10;/wDgo7qK/FTS/hx8cfhjqXwk8RavIsWm3tw7PZ3Du21AS6qVUthQ6l1yeSvWvRP28/2tNV/ZB+HP&#10;h/xLpOgWfiGbU9WGnPb3szxKimGSTcCo65TH40AfTVFfDel/8FGPEXxO+L3hvRvhd8H/ABF4l+G1&#10;7rlrpV747ubG5W1WOS4SKSdAsRVEUMWBkYE4+ZVrov2kv+Chtl8KfidH8Lvh14K1D4rfEkkLPpum&#10;uyw2jFd21mRHZ3CkMygAKPvMCCKAPsKivhnwT+318VNH+I/hTwr8Xf2ftZ8GW3ibVbXSLLXLSZ3t&#10;o57iVYkD7k2n5nBOJNwAOFNem/tM/ttaf8EfGGmfD3wj4U1D4nfFPU0EkHhrSX2i3jIyHnkCsUyP&#10;mChT8oJYoCCQD6Zor4I1T/goV8WvgteadffHL9n3UPCXg68nED67pF8LsWpPTeoBUn/ZLoSAcA4x&#10;X0/8av2nPAXwJ+ECfEfX9VW40G6ijk0xbEiSXU2kTfEluCQGLL82SQAoJJAGaAPWKK+C3/be/aVu&#10;9JPivT/2VdQfwh5ZuEjm1Mi/khxkMIxHvyRg4ER9s9a9m8A/tpeHfi9+yv41+L3hGxk+1+GdK1C6&#10;u9C1JgskF1bWzTeS5XOUbC4cdQ3QEFQAfR1FfnF4c/4Kza146+HWlL4L+EWq+Ovibcea9/omgwXM&#10;1ppsQkdY2d0jZ5GZFDbVAAB5YEYr374mftx6N8Cf2cfB3xB+IGiXVj4s8R2cT2/g+3BjujdFA0kR&#10;EgBjWMkB2YZGQMFiFIB9LalejTdNurtlLrbxPKVHBO0E4/SvGf2Rv2ptJ/a6+G+peMNG0S90G1sd&#10;Wk0lra+kR3Z0hhlLgrxgicD/AICa+Z5P27/j9/wjt1rXiT9lnxBaeDbu3fdcWEkz3ltEykeY0TRZ&#10;YAcnKoMc5Aqx/wAEVP8Ak1nxT/2Od1/6Q2NAH3/RXxx8Jf26db+I/wC2t4s+B9x4X0+z0zRZb+NN&#10;WiuHaaUW7AKShG0ZzzX2PQBwvxq+Mnh74B/DvUPG3iv7YmgWDxJcy2VsZ3j8yRY1YqOcbmUZ9xWj&#10;8L/iVoPxg8AaJ4y8M3TXmhaxB9otZnXaxXJUhl7MGBBHYgioPjB8N7D4wfC3xV4K1IAWeu6dNYs5&#10;GfLZ0ISQe6ttYe6ivif/AII+/ES+T4c+OvhHru6DXPA+syFbaTgxQzMwkjHrsnimJ/66igD7x8Ye&#10;K9M8CeE9Z8Sa1cC00jSLOa/vJyM+XDEhd2x3wqnjvXIfAX49+Fv2j/Ap8X+DjfSaJ9rks0mv7Vrd&#10;pHQKWKg9Vy2M+qsO1fNf/BWv4sTeB/2ZB4T01pG1vxvqMWlRQwcytboRLNtA5bJWOMgdfOrqL/Wt&#10;b/YL/ZD+G+h+E/hzqHxJ8QwtbaRLo+i71c3csM09xcHy4pWK+aj/AMP8a8igD6yor899Z/b2/aT8&#10;E6XP4j8TfstX9t4XtlM1zJDdyiWCHqWciNioVQSWZABjnFfWPwO/aM8N/tDfBeP4ieEvN+yGOZZr&#10;K8AWa1uIly8MmCRkfKcg8qynvQB6vXjv7Rn7V3gD9lmx0O78eXV9aw6zJLFaGytGuCWjClsgdOHW&#10;vjv4f/8ABXfUPHHw9mXTfhXqHin4pTahLDZ+FvDaTzxLZrHEVuZZBGzcu8ihEUn93yVyCdv9oP8A&#10;aonX9nn4N+M/ib8CfDmq+IfEmtXmmz+G/GGmmRtIKTyRb0SeMurOkSMcgZyO2KAP0Lorwz9qz9oL&#10;xV8A/D+gz+D/AIZar8UNZ1i7e0TT9LaQGAKm7zH8uKQ7e3QD3FfM+t/8FAv2hvhvp7eI/Hf7MOoW&#10;HhGAB7u7tbuUPbREjLufLYKAD/GFGeCRQB98eKPEVn4Q8Natruos6afpdpNfXLRruYRRoXcgdzhT&#10;xXFfAT4/+Ef2kvAz+LfBU91caMt3JYl7y3MD+agUsNp7Ydea8O+O/wC0hq3xR/Ynm8f/AAc8L/8A&#10;CZ2HiKzurTUba8mW3l0uzNtcrdTOC2C8Toq7QTndkZGDXxz/AME9/jN+0H4D+Ak2mfDL4LWvj7w2&#10;dZuJjq02ppbsJykQePazg8AKc4/ioA/R3xb+1b4B8E/HfQPhDqdzfJ4z1yOOWzhjtGaFlcuF3SdB&#10;/q3/ACr2Kvinxl8cLOx/be+CvgfxD8I/Ckni7xJ4bttUuPEl5axy6npE5W8LW8M20najQMAQ38bV&#10;6l+1R+2RoH7NbaPoVtot945+ImvHGkeEtI5uJxkgSSEKxRCQQCFZmIOFIVioB9CUV8DeIP2+vjt8&#10;IbSPxJ8U/wBmq+0bwOZFFxqOl6ms81nGxwGdQCM8qPnMYJOMgnFfbPw/8eaL8T/BOi+LPDt4t/om&#10;sWqXdpcAYLIwzgjswOQQeQQR2oA6CvHfg/8AtW+Afjl4/wDF/g3wtc302t+FZHi1NLm0aJEZZWiO&#10;1j975lPSvYq+Pv2PvjFoPxD/AGjfj94b0v4ZeFfBl34U1iWxm1rRLOOG71bF5cxl7hlQFiTDvOSe&#10;XNAH2DRXwtq3/BRDxr8TvG2uaF+z18HLv4naXoc32e88R3N4LW0d+eI8gDBwSpZwWHO3HNd/+zf+&#10;2H4z+JvxWuPhp8Svg/q3wz8Ux6dJqUFxNOZrS7jjaNX2FkXvIuNrSDrkigD6qooryf8AaX/aU8Jf&#10;ss/DWfxf4rkllRpBbWOnWuDcXtwQSI0BIAGASzHhQD1OAQD1iivz+0H/AIKBfH7ULW38Uz/sra9N&#10;4FuB5qSWM80l6IDyJVUw5cYy33FBGPmA5r2D9hP9r/U/2uvCvi/WdU8PWvhsaJqS2UcUEzOXUpv3&#10;Pu6EdMCgD6hor4l8V/8ABQbxR458daz4X/Z6+E178Wo9FkMN/wCI2uxa6csoPKRORhx1wxdc4yoZ&#10;cMdf4Ift7atr/wAZLP4S/GH4aX/wp8caihbTGmn8+zvyATtVyowW2sFKl1YqV3BsAgHpt3+1hpFp&#10;+1pZfAdtCvm1i6006kurCVPs4URPJtK/ezhCPxr3avyw/aS+Nehfs9/8FULbxv4hhvLqwsfCyxpa&#10;afD5s9xNJbSxxxIMgZZmAySAK7PX/wDgqB8V/AMtv4k8afs1a/4d+Hc86x/2hdNcRTxozYVi0kKx&#10;7iOQjbd3QN3oA/RyivIfFn7RWnW/7OE3xe8E6RdePrCSxivdO0uw3JPe75FjEYAR2VwzEMNpIKkY&#10;4r5ck/bg/akks21eL9k/U4tJVfMNvNPP9q24yRs8sPn28vPtQB+gNFeA/skftieGf2svB+r6jYaf&#10;ceGtd0KVYNZ0PUJAz2bMGKsHwNyHZIAxVTlGyoxXh03/AAUR8ffFzxRrNh+z38FLz4jaDo9wba48&#10;R314LW2mfniMEAAEYYZfcQRlFyKAPu+ivlz9mP8Aa/8AFnxd+J2qfDf4h/CTVvhj4usdKk1dWuZj&#10;La3cCSwxMYyyKc7p0xtLrwfmB4rl/iT+35rep/EzWPh/8Bvhje/F/W9EJTV9UiuRb6dZyZx5YkwQ&#10;53Bhksgyp27sEgA+y6K+Lvhf/wAFAPEVp8XtD+Gfxy+FV98Kdf19xDpGpG6E9jdykgLHuIAGWKqG&#10;Rn+Z1BC5zXpv7VH7ZGgfs1to+hW2i33jn4ia8caR4S0jm4nGSBJIQrFEJBAIVmYg4UhWKgH0JRXw&#10;N4g/b6+O3whtI/EnxT/ZqvtG8DmRRcajpeprPNZxscBnUAjPKj5zGCTjIJxXrH7T/wC2nbfCD9mL&#10;QPjF4IsLPxbputXdrFapdSPEhimjkbJ28hlKbSp6HIPSgD6hor4Fb/gpl4j8feItCtPhP8HNf8a+&#10;HmntoNY8VCyuvsNuz7RN5YSI4WMs3zyMv3T8uMNXrH7Wn7dej/s26/pHgzQ/DN98Q/iVrCCS08Oa&#10;WxBRGJCtIyq7ZYg7UVCSFJO0YJAPYvj58YLL4B/CHxJ4/wBQ0+fVLLRIUmks7VlWSQNKkeFLcDlw&#10;efSrXwU+KNp8a/hT4Y8dWNlNptprtmt5Fa3DBpIlJIwxHBPHavzj/au/a4+NPiT9m3xv4Y+Jv7Pe&#10;seDdP1q1iit/EFpI8ttbOJ4nCzgoQgbaQCXByQNp7fav7BP/ACZz8Jv+wJF/6E1AHvtFFfHn7RP/&#10;AAUIT4d/FI/Cv4XeA9S+LPxGjGbyy09mWCxOASrFEdnZQQWACqoIy+QQAD7Dor4L8Nf8FLPEfgHx&#10;1pXhr9oP4Q6l8KrbVnEdpr4kaWzBJxl9ygbRkbmR2K55UDmvZP26/wBqrUf2Sfg/o3jPR9Es/Ec1&#10;/rkOlG3u52jjCPb3Eu8MucnMAH/AjQB9IUV+e+vf8FMPiJ4thfVfhB+z74l8beEbVT53iK4tblYb&#10;kqSHMKxxt8oIPJYtj7yL0r6D/Y5/bK8OfteeEdRu7HT5vDvibR5Fi1fQbiTzGty27Y6PtXejbWGd&#10;oIKkEDgkA+ha8w/aE/aM8Gfsx+C7LxT45uLu20m71BNMieztmnczPHJIoKjoNsL8+w9a9Pr4A/4L&#10;V/8AJrPhb/sc7X/0hvqAOt/4e6/s7/8AQW17/wAE8n+NeofA/wDbm+Fn7Qn/AAk3/CHXupXH/CO2&#10;B1G/+1WDQ7YRnlcn5j8p4rQ+G3/Cnv8AhXfhb7R/wg/n/wBlWvmeZ9j3bvJXOc85zXQ69F4Ib4b+&#10;OZfCKaAZF0a6W4fRRBkAwyFQ5j7HBxn0NAHz9/w91/Z3/wCgtr3/AIJ5P8asWH/BWj9nzUr63tIN&#10;V1wzXEixIDpEgG5iAOc+prxn/gkL/wAK/wD+Ga/Ev/CV/wDCNf2j/wAJbc+X/bP2fzvK+x2WMeZz&#10;t3bvbOfevueyt/hBdXkEFpH4Jmu5JFSGOFbNnZycKFA5JJxgCgDG+GX7V3gD4sfFrxZ8NdEur6Lx&#10;f4ZM39oWN9aNBgRSiJ2Qn74DMvI4IZT0NexV+ZH7TUY/ZV/4KbfDP4pQhrTw348RbDVWHCGQhbWc&#10;nPGFV7SY47qTj1/S/UL+30uxub28mS3tLaNppppDhURQSzE+gAJoA8pvP2pvAdr+0Ja/BZbm+ufH&#10;c0H2hra3tGeGFPJM2ZJeifuwDz/eUdSK7n4kfELRfhR4D1zxf4ina20TRrVru7kRdzBF7KvdicAD&#10;qSQK+Bf+CZOm3Hxx+PHxv/aK1W3bGq6g+k6O0y5McTMJHQE90iW0jyOxYfWL/gpT+y98QNU+HPxE&#10;+IuofG/VrvwdYPFfW3gE6ey2iAyxxqhkFxhipcsGaMntx1oA+/fhn8RNG+LXgHRPGHh6SaXRdYtx&#10;dWjzxmNzGSQCVPQ8V09eBfsE/wDJnPwm/wCwJF/6E1e+0AFFFFABRXyL/wAE6/it4u+Kug/Fmbxb&#10;r11rsuleNbzTrJrogmC3REKxrgDgZP519dUAFeSftEftReBP2XdE0nVvHdze21nqlw1rbNZWrTky&#10;Ku4ggdBivW6/Nj/gt3/ySX4b/wDYbn/9EGgD1X/h7r+zv/0Fte/8E8n+Nblj/wAFQvgbqXg3WPFN&#10;ve69Lo2k3lpY3ky6RJmKW5SdocjPQi2lGegO0fxCvZ/+LMf9SJ/5JVxH7Q/wX8GfHj9mz4i+EfB9&#10;toc13e2Bltzoixc3sGZrYMYvV1C89nb1IIB7j4T8T6d428L6R4h0e4W70nVrOG+tJ16SQyoHRvxV&#10;hWT8U/iboHwb+H+teNPFF01noOkQia6mRC7AFgqhVHVizKoHckV8qf8ABJX4vt8R/wBle28P3kzS&#10;ar4NvZNJcSY3G3b97AfoFdox/wBca5D/AIK5eNdR1vwp8OPgr4dJl17x1rkReBCSWijdUiRgOzTS&#10;xsD/ANMTQB9m/Cf4xeHfjJ8M9P8AHugyXEHhu/SWWG41KE2zeXG7IzlW+6uUYgnqBnpXhHjj/gqH&#10;+zt4H1ibTH8aSa5cwtslfRbCa5hU+0oUI/1RmFfO37f+patprfBL9j/4b3h0y21i1s7bUJYwVL2w&#10;cW8AkwfuZimmkGctsUnvn7N+Cv7HPwl+BXhO00XQfBuk3VxHEsdzq+pWcdxe3jDkvJK6k8nJ2jCr&#10;nAAFAEHwX/ba+C3x+1CPTPB/jmzuNakyE0m/jks7pyOcIkqr5hxz8m7jPoa9yrwjWP2J/hNdfFLw&#10;v8RNH8MWnhTxVoF6t5Hc6HEttFdcFSk0SgI2QfvABsgc4yD7v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V+bP/AAWogls/Cfwg1x7cz6fYa5cpP6FmjjdU/EQyflX6TV5H+1R+zzpX7UHwV1zwJqcy&#10;2U9wFudO1ApvNneR5MUuO45ZWA5KO4BBOaAPVNP1C21bT7a+s5luLS5iWaGZDlXRgCrD2IINc78V&#10;9csfDPwv8X6vqbRLp1jpF3c3BnICeWkLswbg8YB7Gvzx+Ev7S37QP7Evh60+G3xV+DWueOdA0ZPs&#10;uleJPDwkmX7OpxHH5ioySKBgKGMbquAQar/Fz4vftDf8FBtJ/wCFdfD/AOFWq/DPwHfyqur+IfEb&#10;SQieIMDsLlFwmcbo4hI7YAJClgQDyX9nHSbqz/4JLftAX00TR295rSiBmBG8IbEMw9RkkZ9VPpX6&#10;Lf8ABP3T7XT/ANjf4Vra20NssukLNIIYwgeRnYs5x1Ynknqa85/aN+Adl8Fv+CbPir4aeEbS51Ia&#10;dpUMa+TCXnvJ2u4nmlKqCSWcu2B0HA4Feq/sM6dd6T+yL8LLO+tZrK7h0aNJbe4jMciNubhlIyD9&#10;aAPl7wxYwad/wWg8Um2jEH2rw0s0wTIDubK3BJHvtX8RnrWd42/5TZeAP+wJL/6ar2uq0fw1q6/8&#10;FhNc1ptKvho7eGFjXUDbv9nLfZIRtEmNucg8Z7VhftteD/HvwS/bR+H37SHhXwPfeO9A0/TjY6nZ&#10;6WjvLC/l3ELs4RWKKYbgbXwV3IQ2MjIB9R/tt/AHUf2lv2c/EfgnRbuGz1uVobywa5YrE80MgcRu&#10;R0DAMuexIPavjr4e/tqfHb9kX4f6F4P+LH7PmrXfh/wzYw6YviLS2dI47aCMJGXkVJYXYIqjIkQH&#10;GfWvZdN/bX+LnxS+HHjHxT4A+A+vWk3h660w2mna9DIsuswytP8AbBENq/NEscWNhkOZASvIU4U3&#10;/BTzWrrS5NMT9mv4jv4ykQxLokti7QmUjhC/l+YR/wBss47UAdD8ZP2jPBP7T3/BPn4t+MPBTzJA&#10;2mTW99Z3kSxXVtcKI/klCkgnYUwwJBGOeCB3n/BNu1htf2J/hh5MMcXmWlxI/lqF3MbqbLHHUn1r&#10;5Y8A/s3eKv2fP+Ca3x1m8aWcWj694ngm1NtGhxixhARURsEgMfmO0E7QVHXIGT+yj+3h4r+A/wCz&#10;b4L8Oar8BvFuu6Tb2sv9leINGDSWt+jTStyfKIRg25SAzH5c4FAHZftg6VaeF/8Agp5+zlr+lNHa&#10;atqxt7a+MOA8iCd4Qz+u6ORo8nsgHbju/id+35498VfGfXvhX+zv8M4/H+v6DK9vqetapMY7C3lR&#10;trjAeMbVYMu5pV3MpCg8E83+zb8J/id+09+1VD+0h8WvDE/gXRdDtjaeF/C98rLPja6q7K6q2xfN&#10;kk3sqlnZSo2jFeZ+D9W+In/BN/8AaT+LE998Ltc8feBPHF79ss9Y0WNpGCrLNJENwRl3gXDo6NtO&#10;VDDIxkA82/4KOz/tL6h8K/C958brPwfpuhHWFWys/DxLTrcmCU/OSz/Ls3A4bqF69a98/wCCyM8l&#10;1+y/8M5pXMksmuwu7N1LGymJNeMf8FAPiR8bv2oPhj4c1Wf4P6l4M+H9vrH/ABL7O7hln1i8nMMg&#10;894ggMcIUMOVGS4wz9vd/wDgrd4X1nxN+zH8M7XSNIvtVuotZgeSGxtnmdFFlKCSqgkDJA/GgD9D&#10;bGxttLsoLOyt4rS0t0EUNvAgSONAMBVUcAAdhX52/wDBKmzh0v43ftX6faRiCytfEdrFBAv3Y1Fz&#10;qagAfRQPwFfozX5/f8EzfDOsaD8dv2rLjU9KvtOt73xJbyWst3bPEk6/atSO5CwAYYZTkf3h60AZ&#10;X/BJqwtj46/aOvfs0P2weJUhFxsHmCMy3RKbuu3IBx0yKP8AgsVYwf2P8FNREYF9B4leGK4HDIjL&#10;GzAH3MaH/gNbP/BLHw1q/h/xR+0K+qaVfaal14nSS3a8t3iEy77r5k3AbhyOR6ij/grh4a1fxJ4X&#10;+ESaRpV9qjweJ/MlWyt3mMa7B8zbQcD3NAHm37eGueONZ/4KP/BvQvB2maPrGt6To8d9omm+JN50&#10;+S7aS6dpXCspBAgjwQ33oV57V7o3iz9vJlIPgj4OkHggzXn/AMlVF/wUG/Za8c/ETxB4H+MPwjKv&#10;8SvBLjbZl1Rry3RzKgTdhWZHL/uyQHWVx1wG4/TP+CoHjvTNNj07xN+zP44i8ZoNj2VnBOkEz9Ny&#10;74C6AnPy4fH95utAGX8Ff2bfiL+zj+x/+1Ra+PbXSdPj13QdU1GxstHuBLBCTp9yJQo6qP8AVgAk&#10;8KK9V/4JM6fa2v7FfhieC2hhnur/AFCSeSOMK0rC6kUM5H3iFVVyeygdqLP4gfGL40fsi/H7VfiR&#10;8PG8CS3nhvVIfD2gqjNdvCdPlB8xSfMMhc4wUQnjC9zqf8EuNF1Dw/8AsZ+ErHVLC6029ju9QL21&#10;5C0Ui5u5SMqwBGQQfxoA8X+PtnDY/wDBYn4HTW8YiluvDiyzsvBkbGpx5P8AwBFX6Cv0I1rw3pPi&#10;SOOPVtLstUjjO5EvbdJgpPcBgcGvhD4/+GdYvP8AgrR8DNYt9Kvp9It/DaxzX8ds7QRNu1T5WkA2&#10;g/MvBP8AEPWvS/8Agoj8fPin8A/BPhLUfhZp39o6jf6jJb3if2Y19tiEW4Hav3fm70AfWVvbxWsE&#10;cEEaQwxqESONQqqoGAAB0AHapK5n4Ya1qPiT4a+EtX1hPK1a/wBItLq8TyzHtmeFGkG3+H5ieO1d&#10;NQB8R/8ABW74Pv8AEH9mE+KbCFm1nwVfx6nHJEuZBbORFOAeoAzHISO0PtXEftXftdDxP/wTL8P+&#10;I7O5DeIPiFa2+gyLCMkT/MuoDHXb+4mj/wC2i+tffnjDwvp/jjwnrXhzVoRcaXq9lNYXUTDIeKVC&#10;jj8mNfiz+y/+zt8SPEn7T3gf4Q+MtM1D/hCPh34k1HV3muLSRbVzG0ZcK5+V0lktoQACeJXIJBNA&#10;H6kfs8eCdK/ZL/ZH8Oadr8iaZb+GtDbU9cnxny5irXF0eOWw7OB3IVQOwr5p8NfttftI/tPTXl/8&#10;Bfg9pNn4MiuDbp4g8X3B/eYOCVAliXI7qgl29Cc19kftDfDOf4y/A7xz4ItblbO81zSbizt55CQi&#10;TMh8stj+HcFzjtmvzy/Zd/at+JX7IPwztfgx4s/Z88Y6zreh3Fyuny6TA5W6EszzbSRGysN8jYkj&#10;LgqRx8vIBzXh2T4t2v8AwVY+E83xfbQ4vGM1g5C+Hc/Z0tWtr1VQ56t/rAeTxjmvW/Fek2Wsf8Fn&#10;PDSX1nBeJD4b+0RrcRhwki2kxRwD0ZTyD1B5FebaBD8Y/HP/AAU6+FXjT4l+Bz4Ymns98Vlp8ck8&#10;OnWnkXYiinnwV87JJbkffXhfuj2bWPDWrt/wWE0PWl0q+Ojr4YaNtQFu/wBnDfZJhtMmNuckcZ70&#10;AfX/AO0B/wAkH+JH/Ytal/6SyV8jf8E1fiJonwl/4J63HjHxHcNa6Jot7qV3dSIu59qyDCqO7McK&#10;B3JAr69+PFvLefA/4hwQRPPPL4d1FI441LM7G2kAAA6kntXwn+zF+z/4h+Ln/BK/xN8Nvslxo3iH&#10;Urq7ktINQja3YzRXUdxErbhlVdolXOOjE0AbnhD9sP8Aao/abtZNc+DHwe8P6J4IeV4rbW/Fl0zN&#10;PtbBKfvYt3IYHYjqCGXdkV5J+z8/xMtP+CsluPipJpA8a3Wiy/bxoQxbGP8As8NEoyOSFWPPXlep&#10;rp/2cf20viX+z/8AC3RPhBr37OnjLV/F3h9G0+z/ALPt5EiuhvYxl/3TbeuC6l1YDcMZxWV8CNL+&#10;Leuf8FTLDxd8TvCY0HU73SZZZYdOieSzso208iGBp+VaRV2hiGOWzj0AB1ngn/lNl4//AOwJF/6a&#10;rKvpT/go7/yZP8U/+vGD/wBKoa+af2nNF8efsvft72/7QWh/D/UvHvhDWtMSz1JNHjeSSBxbrbsG&#10;Kq3lsFihdSw2tyuQckdh8Zfjr4n/AGqP2HPjbeH4YeIvBscMdpbaXZ6nbStdaipmhd5EXy1yAeML&#10;u6Ek84AB83ftaeJNQ03/AIJbfs7aRbPJHZanNC12yEhXEUMzJG3qCzbsesYPbj6u0nXP259H0uzs&#10;NO8A/Bi10+1hSC2t4JbxY441UKiqBdcAAAD2FYq/so3n7S3/AATN+Hfghl/sbxbpunQajpf9oI0Q&#10;ju4/MXy5Rjcqujuh44LK2DtxXI/Db9vL4y/s/wDhiy8EfGT4C+LtW1jR4Us4de0mFnS+RBtVmOxo&#10;3baBmSOQhjngHNAHX/s3/s6fHnTv21dX+NXxL0jwpocWtaPJp+oQ+GLpjFIwSFYz5bs7cmBCTu6j&#10;NfetfJ/7M37SXxp/aB+KUtxrnwdvPhp8LoNPmZLrWd/2y6u98YjA8wRnYVMh+WMjI5fsfrCgD88P&#10;+Cs3/I1/s4f9jU//AKMta1P25/2efi3a/tFeBf2hfg9pVv4q1nw7ZrZ3ehTkF8I0uHVCymRXSd0Z&#10;UYOCAVBySrf+Cp3hrV/EHij9np9L0q+1JLXxO8lw1nbvKIV32vzPtB2jg8n0Neo/tH/tR/FP9nn4&#10;rRi2+Dmr/EP4X3GnwyNq3h+N3ubK53SCUMFVwVwI8BwnLffPSgDyPQv+Crp8Ka7Z+H/jp8GvEnwy&#10;luj5TXskUksJB4ZzDLFG/ljIzsMhx0znFfoBp91bX1hbXNlLHNZzRLJBJCQUeMgFSpHBBBGMV+YX&#10;7S3xn8b/APBQzwlpnwr+HvwQ8UaRFNqcF5d+JPFlr9mt9PCZGQwBVeHOTu3FQwVGLcfpR4D8Lp4H&#10;8D+HfDkc7XSaPp1vp6zsMGQRRLGGI7Z25/GgDzn9sbxTf+C/2V/inrGlyPBqFv4fulhmjba8TOhT&#10;ep7Fd24fSvHf+CTfhDTfDv7FvhXVLO3SO91+8v76+lC/NJIl3Lbrk9wI4EH519QfEvwJY/FD4d+J&#10;vB+ps0dhr2m3GmzyRjLIssbIWX3G7I9wK/NH9nr46fFz/gnvpOo/CHx78HPEXjDRbS/mn0fWvD0L&#10;yRyJI2SEYIUdGbLgZDqXIYdgAegf8FFf+Tzv2P8A/sZ4P/TjY1518bvEPxQ13/grFqMXw70bw/rn&#10;irw1ocMGkW/ixpPsccLWSTSyJsdCHDXUwGD1Lfhyvxv+KfxQ+Nn7Xn7LviLxz8OJPhvpEniqzGg6&#10;RdyNJfyRLf2jTTTgqpUH5MAopAVjyME/R37cH7N/xN0X46eFP2jfgjZrrHi3RYVttV0LgtdxKGUM&#10;qZBkDRO8ToCGwqFOckAGrruq/t0+I9E1DSb/AMCfByaxv7eS1uI2muyHjdSrDBuccgnrXh3iz4Ae&#10;Ov2bP+CTfxe8IePvsg1E69aXtnHZXInjS2e900AbgBg+Ysxx716ZF/wVF8aPYrp//DMXjx/GONja&#10;WsU3l+Z6A/Z/M9DjZnn8an/aQ1r4vfFz/gm38Tb74i+CG8O+LtQ1Czaw8O6dE0syWQ1GyMe5AzsX&#10;4kLZweM7VHFAH0d+xFaQWf7IvwjS3hjgRvDdnIyxoFBdogzMcdySST3JNfJXxa0228If8FlvhZea&#10;OyW1xr2hCfUxDgea5t76AiQDqfLgiPPop7A1T+C37dfj/wDZ/wDgj4J8HeKf2cvGk9xp+jWsGmX1&#10;grtBqEPlDy3J8k+WxG3KgsQeoB4rtv2P/gx8SfjF+0lrH7Tfxh0FvCN41q1h4Z8NXEbJPaxGPy/M&#10;ZXAZQI2kUbgGdpZGwq7QQCXxN/wUA+Jvxa+KviDwL+zX8L7Xxt/YExgv/EmuzGOxDBipIAkiAUlX&#10;2kybnCkqnFfKn7d11+0Z/bXwi1H42xeFbBI9Zc6PD4byZIpA1uZGcktxxHj5jyp46V3fwK8V/EX/&#10;AIJlePvH/gnXvhN4h8c+EdZv1u9K13Q4nkMqruVDuCFWLIV3ISrIynghhXL/ALb3jD44ftHXvwu8&#10;Sa58J7/wV4Nh1aQaPpbxS3GqPkwmS4uVCDykKhAqlVOQ33hg0AfTn7fX7OfxV1X42/Dr48/CHTrf&#10;xH4i8JW62txolwy7nSOWSVHRGZfMDedKrKrB8bduTyMTR/8Agq7e+B9astG+OfwU8TfDdrh/KOoC&#10;OR4j2ZxDNHGxQZBOxpDjkA8A+z/tN/tM/FT9nv4oae+k/B/VPiP8MbnSYXudQ0JHa7sr3zpxKCEV&#10;8p5YgIDKoyT8/UD5l/aU+P3jT9vrwDD8Jfh18C/Fli+oX9vPdeIPFNr9lt9OEbg7twDKuRwWLA7S&#10;wCsWoA5/4/eMPHHjL/gp34Qk+FWn+HfEep6T4agl8NQeIHc6W8MlnJOZ0CMnO2ZipB6op7DH0Pe+&#10;Iv27NSs57S68B/Bue2uI2iliklvCrowwykfauQQSK4P9pb9i/wCI3w5ufg18U/goy6746+G+h2Og&#10;3mnkANqUFtD5QkRSRu3I0qOgIYo428jm/a/8FRPGsenrp97+zH48HjML5baZFDOImlA6Am38xQcZ&#10;xsJHTnrQB82fGX4M/Ez9kX/gnDrvgnxh9njbxF4/tmMen3fnxram08w7iB0MtnH8p4zg9Tz9QfDD&#10;WP22dB+G/hbTvDfgP4PQeH7bS7aLT4zJdqRbiJfLyBcgZ24zgdc11mofDb4m/ty/si+NtD+Lfhi3&#10;+G/ijUdUa78M2OD/AKJFFFC9s0+WZgWk89H3BWCsSEHyivGfhH+2H8bv2S/CGn/Db4u/A3xR4iXQ&#10;YlsNO8Q6JG0iTwINsUZcI0cm1RgOrg7VXcuckgHX/Cb9nj9ovWP25PDXxt+JWjeDtCtIdPn03VU8&#10;L3T7Z4/ssyREpIzszeY0IJ3dI1445xP+CeOk2Vx+3B+1vqEtnBLf2viS6igunjBkiWTUbzeqtjKh&#10;tiZA67RnpXr/AOz3+1P8af2hfi7pgf4Lah8PfhVDFO97q2vBxdXD+UfJEW9YxtL4zsV+n3hg157/&#10;AME/fDOsaL+2B+1neahpV9YWd94kmktbi5tnjjuF/tC9O6NmADDDA5GeCPWgCl/wWr8S3+m/s/eD&#10;9Htnkjs9T8QhrooxAcRQSMqN6jcwbHqgPbj728HeF9M8D+E9G8PaNbx2uk6XaRWdrDEoCrEiBVAA&#10;46CvAv8AgoF+zNfftR/s93nh/Q/K/wCEo0u6TVtJWZtizTIro0JbOBvjkcAnjdtzgcj5l+Gf/BQj&#10;46+F/C+mfD7Wf2cPE3iL4hadCmni8Ant47koAgmlT7O2OACzB9rckFQeADc/Z3/5TBfHv/sWG/8A&#10;QtKr9E6/Mj9hfQfih/w8Y+KviH4o6CNL8Qah4Wka8lsLdxYJK02nMsEUhyrFEAU4ZuUblsZr9N6A&#10;Pza/4KbRjxj+1V+y34I1VGn8NahrsIurU/cm86+tYZARjB+QY56bz68/pHHGkMaxxqqIoCqqjAAH&#10;QAV8jf8ABRT9lXxF+0F4J8N+JvAMqw/EbwRdtqGlJuVGuVJRmiVjwJA0Ubpu4ypBxuyPKNP/AOCm&#10;nxS0/QE0HWP2avF8/wASo0+zm3t7a4W0mnAx5gTyTIFJydg3cdH70AZv7GNvF4E/4KeftFeDdE8u&#10;38O3NhPqb2sIIRZlubVlAHAAU3k64xxnjirn/BLq2hb9oj9rW4aJDPH4khjSUqNyq13qRZQeoBKr&#10;kd9o9K9E/wCCeX7Mnjf4c6l49+LfxXjW2+Ivju6aaSwDBms4GkMrBsEhWd2HyAnYsaDOSQPkj9l3&#10;9ozxR+zr8fP2lNS0f4Wa58SNBvvE5TVZ9B3NNphS7vvJZkEbblcNLydoBQc84oA+sv8Agr14a0zW&#10;P2Pr/UryOI3+kavZXFjKwG8O8nlOqnrykjEj/ZB7ZH0d+zHql1rX7Nnwn1G9ma4vLvwlpNxPM5yX&#10;keziZmPuSSa+BPih4m+Ln/BTvXfDngPS/hxrfwv+FNjfpf61reuI6PPtDABSyKrMoLhY13/MysxU&#10;Dj9OND0az8OaLp+k6fCtvYWFvHa28K9EjRQqqPoABQBer80vhqn/AAyp/wAFXvFHhYr9j8KfFG0a&#10;8s127Y/PlzOpA7YnjuYlA4/ejp2/S2vgb/gq98LfENxoHw2+LngmwuLzxZ4H1uMhbOFpZfKdlkjc&#10;qvzMEmhTgf8APVj60Ac3p0bftSf8FYr29x9q8J/CGx8hc4MZvEyMY7OLmaQ564tR0xgZX/BQu7i8&#10;I/t/fszeJtUjVdFW4s42nk+6pj1AF25/uCZGr1f/AIJTfB/V/BfwV8QeO/FVtPB4u8eaxNqF0byA&#10;xXHkxu6IHU8gmQ3EnIHEg47n0r9uz9ke2/a4+EaaPaz2+n+LdHmN5ot/cA+WrkYkhkIBIjkAGSBw&#10;yIecYIB9I0V+bXw+/bm+O/7OujW/gr41/AzxR4jvtLRbWDxJo0byfbFUYUu6o8UrYHMiOM45XOSe&#10;v8K/tU/tHftIfErwfaeC/g1qfw6+HUetWU+t674gBSe4sEnR5ljMqouGjV1IjWRjuGGXNAH3tRXx&#10;D+0X+0x8ZfAH7bHw6+H3hTSvtXw91i40hNTuv7Hefy1nvDFcfvxwmIwDz93rX29QAUUUUAfmZb3U&#10;fg//AILaanJq0awR+IdLjj06aTgFv7JiUEEjqWt5UHuce1fc37RP/C0v+Faz/wDCnv7K/wCE1+0w&#10;+V/bOPs/k5/eZz3x0rwL/goB+xfrnx8fw78RPhrfLpXxX8J7TZM0oh+2xJIZEjEh4SRHLMhb5fmY&#10;NgEFfOPDP/BSL4r/AA702PRPi5+zv4uPiS0UQyalo9rIsF4yjBkCGPaM9cxuynPGBxQBzOqftS/t&#10;XfBv9or4ReAvijN4Sjs/GWt2Nq66VarIzW0l5FDL8wPythziuQvvEnxf17/gqh8Vr34Y6N4Z13xb&#10;o+lG1tbfxg0v2a0skS0jaSDY8ZWQmT1xtml65zW14gj+L/7cX7VXwV+IFp8Fde8BeE/BWrWdzc33&#10;iGYQ+dBHeRTySKsiRkkKhAVA+T3FejftbfAH4rfCP9pyy/aV+CGjf8JTeTW62/iLw3EpeW4VYxES&#10;sYO6RXjSMEJl1eNXAbJwAa3j6H9uH4keB/EHhTWPA3wgfStbsJ9OuvLnu94jljKMVLXJAYBsgkHB&#10;A4ryj4z/AAX8Yfs/f8Ek9Z8EeNvsy6vYaxDIkdnOJo0ik1GORQGAHd2P416L/wAPQvGuo2SWGlfs&#10;x+PLnxcyhW0545vKjk6H5hblyAcdUXPqKd+1xc/Fb4nf8E2tbuviB4ROk+Pr/UreWTQNKhMrQwjU&#10;FMQCqznPlBScnPXIHQAH0B8J9bvPDP7Avg3V9PLC/wBP+Gdnd25Xr5kelIy4/ECvBP8AgjJ4b0+x&#10;/Zn1/Xo4AdX1TxJcJdXbAGR0ihhEaZ67QWdue7t619S/s06Lu/ZW+FWk6rZsufBelWt3Z3KFWH+g&#10;xK8bqeQeoINfBnw9b4uf8Eu/HPirw1H8PdY+KHwY1q+OoafqGio7zWjkBQzlUYLIUWNHVwoYxqyN&#10;gEEA9U/4LLeGdO1D9mHRtdmSOPVtH8RW/wBjucfvAsscqyRqccA7UY9P9UvoK8z/AOCqmuXfij9i&#10;b4IazqEnm3+o3lhd3En96STTZHY/iSag+Jd18Xv+CoHi3wl4Wj+HGsfDH4PaPqC3+p6prisktywB&#10;Qsm5VDuEaRVRAwBkJdsYx3//AAWG8E6hqX7PPgDSfDWi3moJZa/GqWun27ztFEtpMq8KCQBwMn2o&#10;A+/tJ0my0HS7XTdNtILDT7SJYbe1toxHFFGowqqo4AAGABX5v/8ABHexh8Yal8aviPq8Im8X6nrK&#10;RTzzAGWJZDJPIoJGRvkbn18tfSv0rr8wdQ8D/F3/AIJz/tFeMvGHgXwLffEr4P8AjKf7Vd6fpKM8&#10;9md7uqkIrNG0RlcKxUo6MASG5UA/TuaGO4ULLGsihlcK4BG5SCp+oIBHuK/Ij4B+KPjr4g/bR/aN&#10;8SfCnw/4P1zxGmsT2N7J4yabfaWi3UscUULJJGcbYEVgf+eScDFfSvgr9vP4p/HD4geFtA8BfAHx&#10;HpGiTatZprviHxFG6xWdkZk+0FRtRN/lbyMuT6IxrhPjZ8HvjB+yH+1Vr/x3+DvhWXx/4R8Uhn8Q&#10;+GrQM84kkYPN+7QFyC6+asqK20s4Zdv3gDZ+NHhH9tf48fDDX/AniTwV8JU0bWYVhnks7i5WaPa6&#10;urxl7hlDBlUglT0r5y/aE8K/E74c+KP2PfhTd2Ok6t4t8P2wktNP1OZpdLuL1r/bDHKVK7kVIYQe&#10;c4Yjuc/SVx/wU48feJrddN8F/sy+Nr/xPINnk30cogt5OhLFIcsoOc52cDkjtb/as/Zh+LX7R3wN&#10;+F3xChtrbQvj/wCDwNSfTbWSONGdnWQwxMWZBJG8cbJucj7wJyc0AdL/AMJd+3n/ANCR8Hf+/wDe&#10;f/JVeTfC79m34qfA34L/ALYfiH4iWWiaXD408L6nqUVjoNz5ttFP9mvndUU5ZEAnCqCxOAMk4zXQ&#10;aH/wU1+I3hfTY9H8f/s3eNI/GcAEMi6ZbTJb3UnTeivEWQMegBkHcE5rs9N+Knxq+PP7NP7RWpfE&#10;H4XzfDzSLjwdeQ+F9HdHe+uGayvBP5itiQtnyAuYo854B5NAF/8A4JLaTZWP7F/hu6trOC3ur6/v&#10;5bqaOMK87LcyIrOQMsQqqoJ6BQK8i+PEcfxG/wCCv3wf8Ma9F9p0PSNK+1W1rN80RmS3vLtZApGM&#10;+bHEPfy19K90/wCCXGi6h4f/AGM/CVjqlhdabex3eoF7a8haKRc3cpGVYAjIIP415z/wUK+AvxDs&#10;fit4B/aI+Eulvrvijwii2+oaTbxtLNPbo7ujLGvMikSzRuq/PtdcZwcAH3J4q/5FjWP+vOb/ANAN&#10;fCn/AARU/wCTWfFP/Y53X/pDY1lL+3h8evj3od14Y+Hn7PWoeG9cuLd4r3XvEU0psNPXbh2w0EYL&#10;AZIBYnIHyP0rpv8Agjj4b1bwv+zH4ntdZ0u90m6fxhdSrDfW7wuyGysgGCsASMgjPsaAPtm18J6J&#10;ZatJqtvo2nwanIWL3sVqizMW+9lwNxz35rVr4j+Df7S3xk8Xft2+Mfhvr+l+R8N9Om1FLG7/ALIe&#10;LesTAQ/6QeGyM/WvtygAr80PEif8Mp/8FaNK1ZV+x+FPitaCCVtu2L7TOQjAHoXN3DC5J6C496/S&#10;+vh//grH8GdW8ffA3QvGvhe0uLjxV4I1aO8tzYxGS5EErKj+WF+bIkFu/GcCMn3ABwPxWjb9qT/g&#10;ql4M8HoPtXhf4V2S6pfqRlBcLsnJ98yvZRkf7DdcGvpf9sb9sbRv2S/DWis+jXPirxZ4gme20bQb&#10;R9jTsu0M7sAxCgui4ClmLgAdSPEv+CVXwz8Rf2L8SvjD45sZ7Pxf461uRmS7gaKRYUZpHYK3Kq8s&#10;rjae0KU3/gpl8EvHuseKPhR8ZPh9oU3izUPAOoLdXeiW8ZlkdEninikWNfmdd0TK4XLYZSBgMQAV&#10;b7x5+3b8SPDd/djwB4B8BaLc2zMINUkZ7pYSpJ3r50hDbcghkU8/dB6c3/wR3nkb9lH4nQlyYk12&#10;5dV7BjYwAn8do/Kulk/bu+L/AMePD934c+GP7P8Armi69c20kd5rXipnTTdMUphn3eWvmMATheCc&#10;A7G5Wsr/AIJI+F9Z8M/sx/Ey11fSL7SrqXWZ3jhvrZ4XdTZRAEKwBIyCPwoAtf8ABFHSbKP9m3xh&#10;qaWkC6jN4tntpbsRgSvElnaMiFupVWkkIHQF29TUX/BYr/kVPg3/ANjV/wC0xXQ/8EcfDereF/2Y&#10;/E9rrOl3uk3T+MLqVYb63eF2Q2VkAwVgCRkEZ9jVD/grh4a1fxJ4X+ESaRpV9qjweJ/MlWyt3mMa&#10;7B8zbQcD3NAHsn7ZH7a1h+y2vh3QtL8OXXjb4g+JX2aToFoxXcNwQO5VWY7nIVUVSXII4xmvn/4n&#10;eLP24/HXwn8XXGueC/h/4J8LzaLeG+tZZTLdiz8iQyDiaUbzHkYwOcZC81p/8FDvhP8AEHwz8fvh&#10;Z+0R4D8MXHjhfCccdnqWiWqtJKI455JVcIgLYYTyqXUNsKoSCKo+PP20vi/+0h8MPFXhz4a/AfXP&#10;D63GkXaat4g8VB0trSAwN5iwqEHmysu5VAJO4qdhGcAFL/gnrcSTf8EyfiWjuWWFdfSMH+FfsStg&#10;fixP413P/BHD/k0W5/7GW9/9FQVW/wCCX3w81C8/Yh8S+Fdd0670iXVdU1O0eG+geFxHLbxJu2sA&#10;ccn8q8K/ZZ+PXxN/YJ8LeIvhH4s+BPirxPqEWrTXmnXmixSGG6Z0RSquImDxkxhhImT85BUFaAPU&#10;/wBoj/lMF8BP+xYX/wBC1WvLL7xJ8X9e/wCCqHxWvfhjo3hnXfFuj6UbW1t/GDS/ZrSyRLSNpINj&#10;xlZCZPXG2aXrnNel/Eix8TeLv+Cmn7Nvi288M6jp8c3gu2m1AfZZfKsbh11Jngkcr8rKzhcNg8jI&#10;5rV/a2+APxW+Ef7Tll+0r8ENG/4Sm8mt1t/EXhuJS8twqxiIlYwd0ivGkYITLq8auA2TgA1vH0P7&#10;cPxI8D+IPCmseBvhA+la3YT6ddeXPd7xHLGUYqWuSAwDZBIOCBxXs/7A/wAF/GH7P37N+j+CPG32&#10;ZdXsLy7kSOznE0aRSSmRQGAHd2P414N/w9C8a6jZJYaV+zH48ufFzKFbTnjm8qOTofmFuXIBx1Rc&#10;+or60/Zv8R/EXxd8J9N1j4qaBb+F/GN3NcSTaTa42W0PmsIV4d+fL2E5bOScgdAAenV+c3/BPa1S&#10;+/bC/bHtpN3lzeI7iNtpwcHUL8HB/Gv0Zr89f2D/AA34g0P9q/8Aa+vZNIvbL7br9zJp811btHHc&#10;n7ffFSjMArD5lOQcYI9aAPLfhHpf7R//AATV1LxV4c034Sy/Fr4eX2oG/hv9FEjzMAoQSZiWRoiU&#10;VdyyREArlTjlvrP9lP8Ab+8C/tTeKrrwsND1Hwf480+GSdtI1dVYsqkLKIpRgllJG5WVGxzggHHl&#10;2h/8FIviF4DtRpXxd/Z08baZ4igXa1z4fsnmtLtgOXTeAAM5+7JIOOvYZ37MPw+8e/Hz9tjU/wBp&#10;DxF4Buvhh4Yt9NNjp2naohS91CQw+QJHQqrY2FmLkAf6tV3gFgAfoXX5sft0Qx/En/gox+zn8PNc&#10;i+1+GIYIdUe0k+aKZ5LqbzFZSMEMLOJT6gkV+k9fDn/BR39nnx34p1v4d/Gj4V6e2s+NfAN0Jn0q&#10;JPMluoEkWZCiDBkKOrAxjlllOORggH3HX5G/seeJNQ8I/sV/tc6rpbyRX8NxeLFLCSHiL27J5ikd&#10;CoYtn27V7ro//BRb4sfEq0h8P+Bv2avE3/CdzAQyPrDSRaZYyHgySyNEnyAjo7R+m7PXiv8AglB4&#10;Ih+IfwK+PHhjxLF5tlrmry6ZqBh4DeZbFJdhxwRvyD2yDQBz/wCwjqP7VWhfsy+GB8KPB/wxvPBt&#10;1NeTw3muPcrfXEn2mRJGm2TqpIZNi/KPkRPrXUfFz9n/APa2/aI+I3ww8Q+NfDXw70Z/BesR6hb3&#10;nh27ljn2+dC7hvNkk3Y8lSAMc59a574P+Mfjx/wTXk1T4f8AiP4Yar8UPhh9tkutL1zw8juYFc5J&#10;BVXCBsAmGTYQxchmByfXPDf7dPxp+OPjTQNG+HP7P2u6Jok2oW66r4i8TI6xwWhlUTlAyxxhwm/H&#10;7xyccITQBzXiK0gu/wDgs94dE8Mcwj8MmRPMQNtcWc+GGehHrX2j+0R4b03xh8BfiHo+sLG2nXWg&#10;XqytNjbHiB2EnPQqQGB7FQa+Bf2j9W+IPw1/4KbW3xA8G/DTV/iGum+G4xJY2MciCaMwSJIEkCMC&#10;6hshQGJPGKvfF79tD4v/ALU3hHUvhV8L/gV4q8Pap4iibTNT1jXInSOxgkykoJ8sLGCpZTI7DAJw&#10;pbGACP8AYT/ac0T9mv8A4Jz3XjLxWbi+tNP8S3em6bp1uQJbiaRUlWFCeBktK5PYBjg9D2fhr4+/&#10;ts/HPSYNf8F/Cnwf4I8L38QnsZvEc7tcyRsPlbBlViCCGBMKgjkZBrO/aO/4J9a1a/sA+FPhp4JP&#10;9v8Airwjfrrc8UOEOqTuJRciPdjkecSgOCViC8sak8Af8FD/AIra94X0vwho37Nniq7+I8NtHZMt&#10;0kltpqSqoUyyM8amNON21iMfd396APPf+CZ+la7qv7S37UOgeMJrca3ePc2+tnS/lgN2b24SZoeB&#10;hQzybeOhHFUfgzN+0n/wTYt/Efg9Pg9J8VPAVxqcmpxaloXms7sY44zIGiWVo1KRR5WSP5SpwSOT&#10;uf8ABO/w38SfD37RX7TOpeJdEaDxhcrdyGaO2eOxutQ+2TM3kM4AaMyHK8/dIr0nR/8AgpT458F2&#10;Y0z4qfs5+OtJ8SwjY8miWTy2l0w6unmAbVz/AHXkH+0aAN/wP/wUW8JfHv4V/FRtA0jU/CvxL8K+&#10;FdU1OPR9SC+cTFAzHyJV5O2RYwylVYHB2nGR81/8E8779p3Q/wBn8S/B/wAJfDfUPDN5qlzLLfeI&#10;nuFvprgbVbf5c6AgBVC8dBXr37MPwb8ZfH79rDx78fvHPw/n+HPhLWtHfR7TQNUQpeX6yQxwNJIp&#10;VWAMcbEsVGS6hdwBauC+Gv8AwvL/AIJi+KPEvhlPh3qvxY+Deo3zX1jf6MrPNbZAXzWMaN5bmNUD&#10;o6hSyAo4GSQDV/aV+Af7Y/7Uml+G7TxN4Z+GukT+H9Q/tKwvtDvJorhJNuMbpZZBtJCtgAcovPFc&#10;hfeJPi/r3/BVD4rXvwx0bwzrvi3R9KNra2/jBpfs1pZIlpG0kGx4yshMnrjbNL1zmvaV/b++NPxi&#10;1C00T4S/s7eIbSaaVEn1zxNG6W1qhYbicqkYbbkjdL2+6elVv2tvgD8VvhH+05ZftK/BDRv+EpvJ&#10;rdbfxF4biUvLcKsYiJWMHdIrxpGCEy6vGrgNk4ANbx9D+3D8SPA/iDwprHgb4QPpWt2E+nXXlz3e&#10;8RyxlGKlrkgMA2QSDggcV8//ALTHwX8Yfs/f8EtfD/gjxt9mXV7DxisiR2c4mjSKQ3MigMAO7sfx&#10;r27/AIeheNdRsksNK/Zj8eXPi5lCtpzxzeVHJ0PzC3LkA46oufUVzf7cr/Fr4pf8E+dFvPHvg59M&#10;8eXfimOefQdIgaY21uDciH5UaQ/6vYTk5yecHgAH3p8GdJstD+EXgqw06zgsLKHRrRYre2jEcaDy&#10;VPCgYHJJ/Gvgz9jOOL4h/wDBTD9pDxVrcP2jWNCnutN09pzuMMaXP2UOuRwfJgVQR0V2HQ1+gHwy&#10;ieD4b+FI5EaORNJtFZGGCpEKZBHY1+evx+8DfFP9i/8AbC1r4+/Drwbc+P8AwT4rgZNb0iwWQyQu&#10;wjMofYrsm6SNZVm2MAWZSBxuAPpz/go7/wAmT/FP/rxg/wDSqGtb9gn/AJM5+E3/AGBIv/Qmr4q/&#10;aT/ac+O37V37P/jLTfDXwO1HwV4Fjto31bU9a82W6u1E0ZWG1j8pNzF9udqvgA5K19u/sM6dd6T+&#10;yL8LLO+tZrK7h0aNJbe4jMciNubhlIyD9aAPda/Nn/gjbbx+KIfjP4+1OHzfFOr65Gl1dSjLgMHm&#10;dRxxukkJb12r6Cv0mr8xrrwp8Vf+Cb/7QHjbxT4N8B6h8Sfg14yn+2XFnpCu02nPvdwCERjGY/Mk&#10;UMV2OjKCwYcAH0D/AMFVPC+meIP2J/Gt5fRwm50eexvbKeVcmKY3kMJ2nBILJLIn/A+eK+TP21Nf&#10;vvE3/BKX9n7UNRma4vG1PS4nmYks4j0++jUsT1O1Bknqcmuk+NXxR+M3/BR+y034YeCvhTrfw98D&#10;TXsNxrfiLxIjIhVDkKcqqlVbDbELOzKv3QDXT/8ABWjwPp3wz/Yc+GnhLSFZdL0PxHp2nW285Yxx&#10;adeopY9yQuSfUmgD9B/BlrDZeENDgt4o4II7GBUijUKqqI1wABwBX55/s96ba+Cf+Cv/AMadG0Qx&#10;2+lXmiPdT29uAI2llSwuJDgcbhLJJz1yW6ZIrbj/AOClHxA8J+HbbQtQ/Zl8bL4vht1ggt4llktL&#10;hgoCusiwFmU9flDZHRjnNdn/AME//wBnDxz4b8VeOvjl8W4FsviJ46YhNL24fT7RpBIUcc7CxSIC&#10;PJKLEgb5iQoB9r18Af8ABav/AJNZ8Lf9jna/+kN9X3/Xwj/wWO8N6t4o/Zj8MWujaXe6tdJ4wtZW&#10;hsbd5nVBZXoLFVBIGSBn3FAC+Bv+CT/7P+veCfD+p3ela411eafb3MzLq8gBd41ZsDHHJNeu+A/2&#10;Rfh3+yt8Mvih/wAIDaX9r/b2jv8Abftt41xu8iGfy9uen+ufPrkele1/DKJ4Phv4UjkRo5E0m0Vk&#10;YYKkQpkEdjR8TYnn+G/iuONGkkfSbtVRRksTC+AB3NAH5Rf8E1/2FvhV+058C9d8U+ObHUrnVrTx&#10;HPpkT2d+8CCFLW1kUFR1O6Z+fp6V9l+Cf+CXPwI+H/jTQPFOj6ZrUeraHqFvqdm8uqyOizQyLJGW&#10;UjkblGR3r4s/YN/a21b9kX4Q6v4P1n4OeONeur7XZtWW5sbB0RUe3t4ghDLnIMBP/AhX0zpv/BVD&#10;+0NQtbX/AIUL8QofPlWLzJLX5U3EDJ+XoM0AdR/wVb+Df/C0v2T9W1e1t/O1bwfcJrcJVcv5AzHc&#10;rnsojcyH/riK82+OX7YI1j/glfpvi5L0HxL4u0+LwrKwOGN2d0V6cdRmOG4Yf76etfoJr2iWXiXQ&#10;9R0jUYFudP1C3ktLmBxlZIpFKup9iCR+NfiP8D/2aPiLrH7Tfhb4E+JdO1N/h34R8YX2sTXNxZv9&#10;lnjjEZZt5+UrMlrEqgdDO57mgD9VP2Jvg23wJ/Zh8CeFbiDyNVFiL7UlIG4XU5Msise5QuI8+iCu&#10;e/4KO/8AJk/xT/68YP8A0qhr6Tr87v8AgoB+1sviTwH8T/gpp3wy8cXmry+XYx61b6Z5mnyMssUp&#10;dXUliuFI4XrQB9KfsE/8mc/Cb/sCRf8AoTV77XwD+wX+11Hb+E/hd8Fr34Z+ONN1a3s/7Pl1q800&#10;RaejIjyFi5bcFO3AyOpFff1AFHXBftomoDSjGuqG3kFo033BNtOwt7bsZr4n/sj9v7/oN/Cz/viT&#10;/wCNV9zUUAfkD+w7p/7VFxovxJPwq1LwRbWy+LLpdZGuK5ZtQ2p5hiwh/d4246d+K/QT9maz/aHt&#10;b7Xz8cb7wneWrRw/2UPDSsGV8v5vmbkXjGzH41wv/BPX4O+Mfg/oPxWg8Y6HNokuseM7zU7FZZI3&#10;8+2dECyDYxwCQeDg8dK+tKACvzY/4Ld/8kl+G/8A2G5//RBr9J6/Oz/gs94X1rxT8LPh3DoukX+r&#10;zRazO8kdhbPOyL5GMkKDgZoA9B/4dFfs7/8AQJ17/wAHEn+Fe7/s7/su+BP2XdE1bSfAlte21nql&#10;wt1cre3TTkyKu0EE9BivW6KAPzR/Z/Qfsrf8FRviF8OWUWfhj4i27alpabdqGQ7rmIL2CoftkIHq&#10;AProfDmM/tR/8FWPFvitv9K8K/CiyOmWjHBT7Uu+EL9fOe8kBH/PJfatf/gqz8NfFGn3Xwr+NXgG&#10;wubvxX4Q1VbdxZW7TSGMsJoGZV+ZkWSN1I6ETnPGa7r/AIJWfBjUfhn+zrceJPEVtcQeKfGmpzar&#10;eC9jKXCxKxjiWTPOTiSXnn99QB4z+1BeReD/APgrj8D9Y1VFj0290+ztoZpPuGSSS8gUZ9RJIn5j&#10;1r9M6+Vf2/v2OZv2qvAOl3Xhu6h0r4heGpWudHvJZDEsqtgvAzqMrkojK38LKOgZjXh3gn/goV8a&#10;vg7pUPhj41fALxXqXiCwjEJ1zRrdtl8V43kBGiYkDJeOQqTnCrQB+jdFfDXwv/aT/aN/aO+L3hI6&#10;Z8Ib/wCGPwptb0T6xf63lbq8hVThVMqxkqWxxEjE92wDVnx5+0t8ZND/AOCgWifDHTdL3/DC5mtE&#10;nvP7Id8K9sHk/wBI+6Pn49ulAH25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eNftkeEdZ8ffsv/Ejw94e0+bVda1HSZILSygALzSErhRnvWb+wz4I134b/ALKHw88N&#10;+JtMm0fXdPtJo7qxuAPMiY3ErAHBPZgfxr3eigAooooAKKKKACiiigAooooAKKKKACiiigAooooA&#10;KKKKACiiigAooooAKKKKACiiigAooooAKKKKACiiigAooooAKKKKACiiigAr4N1b9or9s/wT4g1b&#10;T7z4AaX4q06O8mTT9Q065CtLbhz5bybJ3GSuD91PoCDX3lRQB8F/BH9nv42fHT9pLQvjl+0DZab4&#10;Vj8MQNF4e8Jaa6vsc7sSSYdwoBcvkuXZgnCqoFfelFFABRRRQAUUUUAFFFFABRRRQAUUUUAFFFFA&#10;BRRRQAUUUUAFFFFABRRRQAV8Qf8ABPf4L+N/hb8Zv2ldW8V+HLzQ9O8R6/DdaTcXQULeRC51Bi6Y&#10;J42yxnnH3xX2/RQAUUUUAFFFFABRRRQAUUUUAFFFFABRRRQAUUUUAFFFFABRRRQAUUUUAFFFFABR&#10;RRQAUUUUAFFFFABRRRQAUUUUAFFFFABRRRQAUUUUAFFFFABRRRQAUUUUAFFFFABRRRQAUUUUAFFF&#10;FABRRRQAUUUUAFeNftU+JPjH4T+H+m6j8EvDWm+LPE8eqx/bdN1NkWN7HypvMK7pYvmEghxhs4J4&#10;PNey0UAfntq/x+/be+ImlyeG9D+BWm+CtTvIzbyeILq7Gy1yMNLHvlCgjkj/AFnsrGvpD9ir9mOH&#10;9k/4H2Xg97yLUtZuLmTUtWvIQRHJcuqqQmedioiKM9dpOBnFe80UAFFFFABRRRQAUUUUAFFFFABR&#10;RRQAUUUUAFFFFABRRRQAUUUUAFFFFABXxj/wVZ+D/jP42fs8+HtD8DeHrvxLq1v4pt72W0swpdIV&#10;tLtGc5I4DSIP+BCvs6igDO8OwSWvh/TIZUMcsdrEjq3UMEAIrR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vij9vb9uzxl+xz4v8ADFpp/gvS/EGg69ZSTQ313cSxOtxE+JYsKCCArwtn/bPHGSAfa9Fe&#10;Mfsh/tDJ+1D8CdE8eGxi0q+uZZ7a90+GUyLbzRSMu0MecFdjjPZxXnH7fX7bUv7HPh/wnJpmh2ni&#10;HW9euplW1vJ2iSO3iRd7/KCc7pIgO33qAPq6ivnn9h/9o3xR+1N8Irjx14i8NWfhi3l1GWz0+Gzm&#10;eT7RFGFDy5YdPMLoMd42r6GoAKKKKACiiigAooooAKKKKACiiigAooooAKKK83/aS8dar8MfgF8Q&#10;PFuhtEmsaLot1f2jTx70EscZZdy9xkdKAPSKK/Nz/gm3+3d8U/2n/jlrnhbxvcaTNpNn4cn1OJbG&#10;xED+clzaxglgTkbZn4+npX6R0AFFfMP/AAUQ/aC8W/s1/ACHxd4Lls4tYbWbaxLXtuJo/LdJS3yk&#10;jnKLzXJ/8E0f2pPHP7UvgPxlq3jqawmu9L1OK1t/sFqIFCNFuOQCcnNAH2VRRRQAUUVyvxY8RXng&#10;/wCFvjHXtOKLqGl6NeX1uZF3KJIoHdMjuMqOKAOqor8wf+Cff/BQT4t/tHftEW3g7xjc6RLosmmX&#10;V0y2WniGTfGF2/Nk8cmv0+oAKKKKACiiigAooooAKKKKACiiigAooooAKK8l/aQ/ag8CfsteDF8Q&#10;eNb+RDcM0djpdmoku76QDJWJCQMDjLMQoyMnkZ+U9O/b+/aG+IViNd8CfsuapdeGJF8y2ur+6l33&#10;MfZ0/doGBA/hDD3NAH6DUV8YfAH/AIKPJ8Svi1pfws8e/C3xH8NPHepF1tra8BkhYqjOS3mJFIgK&#10;o2PkYcda6v8A4bA1b/hvL/hQP/CPWX9k/wBn/bP7Y89/Pz9j8/bsxtxnj6UAfUlFFfHH7Zv7Xfxe&#10;/Zi1PUNW0j4U2Ov/AA5s4bYyeJLvUPKxNK2zy/LB3cMVGQvegD7Hor5n/Y7/AGg/ix+0BYy6344+&#10;Gdr4K8LXmnQ3+i6pa3wnF+JDn7u4lRtweQOtfTFABRXE/GL4yeEvgL4Bv/GPjTVF0rRLPCl9peSa&#10;RvuRRoOXdj0A9CTgAkfFelf8FG/jN8Xlm1X4Rfs2avrvhNWZIdW1K4cfaNpwcbUCAg8FVd8Y69qA&#10;P0Kor4t+BP8AwUs0Xxt8Rrf4b/FPwVqvwg8e3MqwW1rq2421xIxwibnRHjZz93cu1ugfJAP2lQAU&#10;UUUAFFFFABRRRQAUUV87fA/4+/Ez4ifHz4i+DfFPwt1Dwl4R8PzXcekeJbm0uY4tVWO68qNkeRBG&#10;2+P94NhORyOKAPomiiigAooooAKKKzvEXiDTvCeg6jresXkWn6Vp1vJd3d3McJDEilncn0ABNAGj&#10;RXxx+x7+0J8V/wBrL4geJ/G4S08MfBGyu3tNGs5LENfakyjGTKT8qjhmIGNzbFPysQfHb9ujxv4P&#10;+M3iD4X/AAw+COufEfXtE+zi+1KOR1s4Wmt450zsjbA2yqCXZOQfY0AfY9FfA3hH/gpn4h8G/EzR&#10;/Bnx9+Ed/wDCw6xIsdprJmZrYbmChnDoAYwWAaRHbbnkDnH2d8U/id4e+DPw+1vxp4pvPsOhaRAZ&#10;7iUDcx5AVEH8TsxVVHcsBQB1dFfnXZf8FKPjP460q88YeA/2adX1r4eW7uU1CW4lM1xGpIZ12REc&#10;Y52CQKQRk4NfVv7Kv7U3hX9rL4bjxT4bSWwuraX7LqWkXTAzWU2MhSRwyMDlXHBGehDAAHs9FeW/&#10;Hb9o7wN8AvBeuax4j8SaVZ39jaSTW+kzXaC6u5Qm6OKOLO9ix2jgfxZJA5rG/Y7+Pl/+0z8BdE+I&#10;GpaVb6Ld6hPdRNZ2sjSRoIpnjBDNychc/jQB7XRXiH7V/wC00P2Y/Bui6rb+D9U8c6vrWpDS9P0b&#10;SW2ySzGJ5OSFZsYjP3UY+1fL2v8A/BRD4/8Aw80weKPGn7MGp6T4MUg3Fx9qmSa2jJ+9ITEdmP8A&#10;bVQTgZGaAP0QorzT4M/GjQf2lfg/Z+MvBOozWdrqcUkSSTRIZ7G4XKskkZyu5GwccgjBHBBr57/Z&#10;/wD2rPH2g/tNeIvgL8dDpq+JZB9r8M65p1v9mttTg2khQuTyyqzDnhkkQ5IGQD7PooooAKK+IviP&#10;+3z8SJPih4p8EfCb4A6546k8O38unXmtyzOlp50ZAYDZGVHtukBx/DWb8NP+Cl2r6f8AFzSfhx8c&#10;/hZf/CrWNXkjisdQeV3t3aRikZdXQERlsL5is6567QCQAfd9FFFABRXyB+0d/wAFBIfhj8Tv+FWf&#10;DXwNqPxW+JSgG50/TmKwWWVDYdlV2ZgCpYABVB5cHIrjvBn/AAUo1/wj8StH8GfH/wCE998J21hl&#10;jstbeZntCzMAC+5QAgJAZ1dtpPzADJAB94UV5B+1t8cL39nD9nvxX8RdP0yDWbzRvsmyxupGjjk8&#10;67hgOWXkYEpP1Ar5N8H/ALdn7UXj7wzp3iHw9+zVFqui6jEJ7S9gvn2TIejDJ6cUAfojRXz3+yz8&#10;ZPjH8VNQ8QxfFP4Uf8K2gsooWsJPPMn2tmLiQcnjaFX/AL6r6EoAKK81/aO+Inin4U/BnxD4p8F+&#10;E7jxz4msPs/2TQLSGWaW633EUb4SJWc7Ud34HRCTxmrXwD8deI/iX8IfDfibxd4Zn8HeI9QheS80&#10;O6ikiktGErqFZZAHGVVW5A+9QB6BRRRQAUUUUAFFFFABRRRQAUUV8M/FT/gp9ZJ8QrnwF8Evh9qn&#10;xm8S25ZJ7jTGcWcZU4coUR2lVTgF/lTnIcigD7mor899U/4KNfGX4RrHqHxb/Zp1rRPDRI87VtLu&#10;HdLcHgbi0ZjJ4PDSJmvuT4bePtM+Knw/8PeMNGW4TSdcsYtQtVukCSiORQyh1BIDYPIBP1oA6Sii&#10;igAooooAKKKKACiiigAooooAKKKKACivjX/gnn+1J46/aT+BvjjxT4zmsZdW0nUpbW1axtRCgRba&#10;OQZXJydzGtz/AIJt/tHeMv2n/gbrninxvLZTatZ+I59MiaxthAnkpbWsgBUE5O6Z+fp6UAfV1FFF&#10;ABRXLfE74meHPg74D1fxj4t1KPStA0uHzbi4cEnkhVRVHLOzEKqjklgK+HdK/wCCjPxo+L32jVvh&#10;D+zdq2veEEdkg1XUrh1Nzg4JG1QgIOQVV5MetAH6F0V8cfs2f8FBr34vfGKH4U+OfhTrvw28bzwT&#10;XEMN45eJkjRnJYSJE6AhGAIVwSOtfY9ABRRXzh+3/wDHXxT+zp+zpf8AjPwfJaxa1DqFrbK15AJo&#10;9kjkN8pI5xQB9H0Vyvwn8RXnjD4W+Dte1Eo2oapo1nfXBjXapklgR3wOwyx4rqqACiiigAooooAK&#10;KKKACiiigAooooAKKK+PPjV+0n+0l4J+KGvaJ4K/Z/8A+Ev8L2cqLY619qZPtSmNWY4zxhiy/wDA&#10;aAPsOivzu8Yft2ftQ+APDOo+IvEf7Ntvo2iadEZ7q+u9RZI4kHGSc+pAA6kkAcmvov8AYb/aW179&#10;q74N3njfXvDMPhh11ifT7WG3d3juIY4oT5ys4Gf3jyJxxmMjqDQB9DUUUUAFFFFABRXyH/wUq/aa&#10;8bfsu/Cnwx4g8DzWMOoahrQsJzfWwnQxeRK/AJGDlBzX15QAUUVx/wAYvHE3wx+EXjjxjbWsd7ce&#10;HtDvtWitZWKpM0Fu8oRiOQCUwSPWgDsKK8K/Yv8A2idQ/aj+Btn471PR7bQ7qe9uLU2dpK0iARsF&#10;By3OTXutABRRXz7+3h8avEv7Pv7NPiHxv4Rktotcsbizjha8gE0e2S4SNsrkZ+VjQB9BUVwvwG8Y&#10;aj8Qvgb8O/FOrtG2ra54c07U7xoU2IZpraOSQqvYbmOB2ruqACivlP8Abk/a01n4E2/hfwP8OrGH&#10;Xfi54wukg0jT5E8xYIi4QzOuR95vkXJAyHY8IRX0B8K9N8XaX4E0qHx3rFprfixog+oXNhbC3t1k&#10;PJjjUc7V6bictgnjOAAdZRXy1+2R+3f4S/Zl8AveaLqmh+KvGkl1Hb2/h6O+V325zI8ojJaNVUHB&#10;YctgfT6P8I60/iTwnourSxrDJf2UN00anIUvGrED2GaANaivlj9qn9vLR/2ffGGm/D/w34V1H4k/&#10;E7Uo1kt/DukkjylbOzzGVXbcQCwRVJ2jJ2ggnyW1/wCClnjr4V+KNGsfj98ENT+HegatL5UOv20r&#10;yxRHj7yFMPjqwV9wHOw0AfoDRXjX7R3xV8feBPhrpHiH4S+CI/ifqd9fQxmyhn2oLN4ZX+0KwPI3&#10;LEB6+ZXzX/w15+13/wBGtf8Ak83+NAH3zRXw/wDs1/t1/Ef4pftMSfCHx98NbHwRqdvp0t9col48&#10;s8O1EdFZeg3K6nk5wR60z9pb9vD4i/Cv9pyD4PeAfhrZeOdVurCO8tY2unjnlJiklkUKOMKkbN16&#10;A0AfcdFfA3/DXn7Xf/RrX/k83+Ne0/tLeKPjjo/7P1h47+Gy2On+LNP06PUdZ8LX1iLoyqY1eaOJ&#10;shhJEd/y87wpA+bGQD6QoryD9lT9o7Rf2pPg1pHjbSVS1u5M22qaar72sbxAPMiJ7jlWU91dTwcg&#10;ev0AFFIzBVJJwBySa+IviN/wUofUPH2o+B/gT8NNX+Mut6c/lXmpWDMmnQNyMh0Vy67gRubYpwdr&#10;MOaAPt6ivnj9k748fFH4w33jHTvif8Krj4Z32iCze0MhkaO+Wfz92xmUKdnkrkqzffAOO/0PQAUU&#10;V8nftmft++E/2Z/BcE3h3UdD8Y+Mri8SFNBiv1do4sEvLL5ZJjAwAM9SwwOpAB9Y0VT0e9bUtJsr&#10;t1CNcQJKVXoCyg4/WvjH4gftS/tSeH/HviXSvD/7N/8AbugWOp3Ntp+qfbGX7ZbJKyxTYzxvQK34&#10;0AfbVFfnP46/b5/aa+GPhW+8S+Kv2cbbQ9BsQpub+71B1jj3MEXPPUsygD1Ir7T/AGd/ihd/Gr4I&#10;+DfHN9YRaZd69p6XslnAxZIixPAJ5I4oA9Foor528T/Hz4maP+1roPw2sfhbqF/8PL6FJLrxslnc&#10;tb2zGGRyplCeUCGRV5b+Md8UAfRNFFFABRRRQAUUUUAFFFFABRRXxn+2V+2940/Z3+M/gz4e+DPA&#10;dl401LxNZLPbRTXLxytM07xLGoHBztHX1oA+zKK+Bv8Ahrz9rv8A6Na/8nm/xr6N/Zd+KXxR+KXh&#10;/W7v4o/Dj/hXGoWt0kVnaecZPtMRTJfJPY8UAe2UV8Q/Gb/gptpmh/Ea4+Hnwe8Cap8ZPF9s7RXP&#10;9lMwtYWU4cKUjdpdpwGYBUGfvmuV1X/gon8bvhPGNT+Kf7MusaT4aHM+qaZcyMtsvqxMbJ2PDOn1&#10;9QD9CKK820P9oPwXq/wLtPi7c6g2h+CrjThqbXWqKI3hiJwA6qW+cthQqkkkgDJIr5Bj/wCCmnj/&#10;AOL2tX0PwJ+AWt+ONDspWifXL6R4onYdtqJtjJGGAaTcQfuigD9B6K+EfBP/AAUp8R6J8RtA8EfG&#10;f4I+Ivh1qWuXsNhYahEzS280sjiNTiREym4jLI74z04ruf2of+Cgmj/A3x7a/Dfwd4T1H4ofE64C&#10;k6DpLELbbgGVZGVHYyFDvCKh+XlioIyAfWtFfnnrX/BQz4/fC+xGtfEP9mDVLHw2o33F9Y3UoFtG&#10;ASzufKdVwOfnKjgjPp9p/BD4uaV8ePhT4d8e6Ja3dlpmtwNPDb36qs0e12RgwVmH3kPQ9MfSgDua&#10;KK+cP24v2rl/Zd+GVtJo1smr/EDxFP8A2f4d0koZDJMcBpmQcsqbl+UcszovckAH0fRXm/7P1r8R&#10;4fhnplx8VtSsr3xneILi6ttOtVggsdwGIBtJ3sv8TZwTnHAyfIv2yP27/CX7MvgF7zRdU0PxV40k&#10;uo7e38PR3yu+3OZHlEZLRqqg4LDlsD6AH1LRWT4R1p/EnhPRdWljWGS/sobpo1OQpeNWIHsM183f&#10;tU/t5aP+z74w034f+G/Cuo/En4nalGslv4d0kkeUrZ2eYyq7biAWCKpO0ZO0EEgH1PRX5/Wv/BSz&#10;x18K/FGjWPx++CGp/DvQNWl8qHX7aV5Yojx95CmHx1YK+4DnYa+xfip8bvCHwc+Ft/8AELxHqiJ4&#10;ZtbdLhLi2xK11vx5SQgH52csNuDjnJIAJAB3lFfnjb/8FHPjb4w0mfxj4L/Zk1nVfh9GGkivpriX&#10;z7mEf8tE2REEY67BIBg/McZr6i/ZS/aw8Jfta+Ap9f8ADiTadqFhKtvqui3jAz2UpGVyR95GAba4&#10;AztYYBUgAHtlFfEXxH/b5+JEnxQ8U+CPhN8Adc8dSeHb+XTrzW5ZnS086MgMBsjKj23SA4/hrN+G&#10;n/BS7V9P+Lmk/Dj45/Cy/wDhVrGryRxWOoPK727tIxSMuroCIy2F8xWdc9doBIAPu+ivE/2tLr4u&#10;aH8K77xD8Hb6y/4SLR0e6m0e+sVuRqECjLpFyCsoAJUDO7lcZIIT9kH9prSf2qvgzpvi+yWO01aM&#10;/Y9Y01WybS7UAsB32MCHU+jAdQaAPbaKKZLMkETyyuscaAszscBQOSSewoAfRXyN+0//AMFBPDHw&#10;X8UeBvDHg+90Pxt4h17V4rO9tLa+EosLdmCGR2iJCvuYYRuSAx7V9c0AFFfJPxx/buufC/xek+Ef&#10;wl+H958V/iPBH5l9bW9yLa008YBPmykHJG5M5KqC6gvu+WuPb/goV44+DHjLRNE/aK+Ddx8N9L1m&#10;TyrbxFpupR39ojcZ37Ny4GQW2yFgOdhoA+5qKZFMk8SSxOskbgMrqchgeQQe4p9ABRXMeOPif4Q+&#10;GenvfeLfE+k+G7VIzL5mp3scG5R12hiCx46DJPQV4j+xT+11L+1xpvjvVF0e30vTND1k2GnyRO5e&#10;6typZJZFb7rFcZUdM0AfStFeQ/tRftDQfsz/AA0i8VP4b1DxbdXWoQ6XZ6TphAlnnlDFBnBOPkPR&#10;WOSOK+T9a/4KEftD+FdHk8W67+yzqmneDIR51w0lzOtxBDjJeQmHKAAElmjAHfFAH6HUV5X+zX+0&#10;b4W/ai+GFp408KmaGBpWtbywutvn2VwoBaJ8EjoysCOqsp4zgeBfHr/godd+E/jFdfCb4Q/DrUPi&#10;t46seNRW1kZLazYY3L8isWKblDsdiqSAWJyAAfaNFfFfwL/4KG6j4g+Mlp8J/jL8OLz4T+M9RC/2&#10;W9zKz2167EhIxuQFSxBVWBdWYFchsA/alABRRXztefH34mW/7Ylj8MI/hbqEvw3mhMkvjsWlz9mj&#10;b7E8+0y7PJ/1qrFy3VsdeKAPomiiigAooooAKKKKACiiigAooooAKKKKACiiigAooooAKKKKACii&#10;igAooooAKKKKACiiigAooooAKKKKACiiigAooooAKKKKACiiigAooooAKKKKACiiigAooooAKKKK&#10;ACiiigAooooAKKKKACiiigAooooAKKKKACiiigAooooAKKKKACiiigAooooAKKKKACiiigAr44/4&#10;KsfBtvip+yfq+q2kHm6r4QuE1yHaBuMCgpcrn0ETtIfXyhX2PVHXtEsvEuh6jpGowLc6fqFvJaXM&#10;DjKyRSKVdT7EEj8aAPyp/wCCJfxf+y6349+GF1NiO7iTxBYRnP30Kw3HPqVa3OPRD+HhH/BUb4nX&#10;Xxo/bFv/AA5pQkvrfw2kHh2yt4eTLc53TAL/AHvOlMfv5a1554D8Var+wX+2bNcXMM94fCGr3Wn3&#10;UCkK15ZsHj3AZwd8TrIoOOdvTt3f/BOP4d3n7Rn7bFh4j19Tfx6TPceLdUmZDtkuBJuiJPQE3Ekb&#10;47hGoA/Trxx8RfD/APwTi/Yy8NQ3NsuqXuj2UGk2NhE4jGoak6M8jE/woX82VjyQM4ycA/Cfwt+N&#10;H7bX7a15rut+AvEy6Ro2myiN1s/s9hZxSEbhBGzKXkbBydzNgFckZFey/wDBb+1vX+HHwvuUVzp8&#10;erXcczD7olaFDGD74SXH0Nem/wDBHe90+4/ZDMNmyG6t/EF6l6q9RIViZSf+2Zj/ACoA+bv2d/8A&#10;gpl8VfhH8aP+FcftB4v7JL/+zL6+ubeGC80mYsFEjtEAksQJyx5O07lYgBW+i/8Agov/AMFBrz9l&#10;+Sx8E+B7a2uvHmoWwvJry8TzINNt2Yqh2Z+eVirEA8KACQcgV+eX/BUu6sL79t7x5/Z5SR1jsIrg&#10;xjrMLOEEe5A2g+4xWR/wUc0rWdJ/ap1iPWo5o530bRTH5+ckLplsj4/7apKD7g0Ae+2uuft9aj8I&#10;h8ZIfFeov4fNmdVWANZCdrQKW88Wnl7Sm3LAY3Echehr6X/4Jzf8FENS/aU1S5+H/wAQIbWLxtb2&#10;rXdlqdnGIotSiTHmK0Y4WVQd3y4VlDHC7efsfwrq+ht8HdH1TzIf+EaOgw3PmZ/dfZPs4bP+7s/S&#10;vwr/AOCZFne3X7cHw0NkkjNDLeyytH0SIWNwHJPYEHHvuA70AelftFftvfGv4f8A7XXjbRdM8da0&#10;/h3SfFMsEOiW7IFeBJ/9QvyE8qNvfrXvvw/+Ln7ZvxR/aC8G+JvEnhbXvBHwsbVYZr3So7BLeC3s&#10;A+X84uomf5RyW684ABxXxh8fP+Uinij/ALKAP/Sxa/oC1ieztdJvZtQdY7COB3uGk+6IwpLk+2M0&#10;Afjx4u/4KHftA/tX/GyLwN8DZB4XsL+eWLTLOBLcXc8SKzNNPPMCEOxWchCuBx8xGT2t5ff8FAf2&#10;fNS07Vdbv7jxh4bN1Gt79nitdVRUZgG3qqCdFA53LhRjk15p8Rv+CVvxN0HXI/GHwJ1+w8b+Fblv&#10;t+iXunaqlpfRRMSyYkZlRiAQBIknzYztXpXG+E/24v2l/wBkf4mp4e8e6trGsDTpI/7R8NeLJBcv&#10;LEwDDZcNudSVOVdWK8gkMOKAPpb/AIKw/tMfFD4I/GLwfpfgXxpqXhrT7zQftM9vZlQskv2iVdxy&#10;p5woH4V5JcftSftq/FH4O6LqnhLQ/Eln4X0uxH2rxFp2m+bc6qyk77gysm5lzniFQoAO4tjNL/wW&#10;a1aDxB8X/hpqlru+y3vhKO5i3jDbHuJWXI7HBFfox+w/q1loP7Evwx1LUrqGx0+z8PLPcXVw4SOK&#10;NdxZ2Y8AAAkk+lAHx1/wTX/4KJeN/iR8Urb4XfFDVV8QNq0Uh0bWJYUjuEnjQyGGUoAHVkVyGYbg&#10;ygZO4Y3f22f+CjXjrSfjM/wX+BVtDJ4ijuo9MutYWBLmeS+chfs1tG+YwVJCszg/NuAC7dzfDn7I&#10;YTxN+334Gn8NoyWU3ix7y2WJTHi1V5JSNo6Dylbj04Ncdr3hjUte/a91nw7da43hPWL7xpc2Emr3&#10;LOpsp5Lx0MjspyMMeSD7570AfWnxe8Xft3/ss6FZePfGHi+eXRXuEiuNstnfQQyOciOaIJhQxBXc&#10;vA6BgSM/S2i/taL+1x/wTm+MGu31lDpninSdBv7DWLO1z5Jk+zlkmiySQjqehJIKsMkAE+O6x/wS&#10;F+L3iCxex1T46RalZSEF7a8+2SxsQcglWcg4IzW78O/2Wv8Ahlb9mD9rPw/N8QNI8ZahP4cj+12O&#10;lq6tpjrb3TASqScNIsqkDrhOe1AHin/BFT/k6bxT/wBiZdf+l1jXoX7en/BTjxvpXxU1b4cfCDUE&#10;0Sx0W4Nhf63BAk91eXSnbJHFvDBEVvkyBuLKSCBwfPf+CKn/ACdN4p/7Ey6/9LrGvB/2d5NO0v8A&#10;bt8JP4xaOG2g8af6W18wCpOLhthkJ4GJdpJPHHNAHWftCeNP2r9R+B1vZ/GSx8QSeBb6/gure617&#10;To4pIrgLJsG8KsillZvlf04AxX2F/wAEX9asfDfwN+K+randR2Om2GqJdXV1McJDElrud2PYBQSf&#10;pXpX/BZCRV/ZHtVLAM3iWzwCeT+6nr5R/Ylt726/4J0/tSR2CSPceS7FYvveWtrmT8NgbPtmgDf1&#10;X9uv9o79tD4v33g/9n+BfC+iQLJNGY0gFwbVWC/aLm4mBEZJZcLHggsFG8jJ5jxd+1h+15+w/wDE&#10;vS9P+KGqp4lsbxPtSWOpeTc2t9CGCv5VxGoeNxgjGflJBKMCM/PH7FfwJ8Q/tEfE3UfCnhfx+PAO&#10;rrpr3qTGSZDdokiBol8tgSRv3YJ6KTjg4+vfEn/BHP4meI1SfX/jVYaotqrFJNSjuphEp5bBdztH&#10;Az9KAP0++FPxI0n4wfDfw3410Mv/AGXrljHewrKMPHuXJRv9pWypxxlTWZ+0B/yQf4kf9i1qX/pL&#10;JXFfsQ+BLb4Z/su+CfDVl4qsfG1pYLeLFrumEm2uVa8nceWST8q7tnp8nHGK7X9oD/kg/wASP+xa&#10;1L/0lkoA/Aj9jX4neOvhR8Zl1b4beFJPGPjK4025sbHT44JJ9jSAZmaNOWCAZxlR3JwK9i8eftmf&#10;tjfAP4hWlx491vWNHv5/9Ij0vWtLgWyuosjKqioFK9iYyGHqDTv+CQf/ACeNZf8AYEvv/QUr6c/4&#10;LgXGn/8ACA/C6B3h/tU6nePChx5vkiJBIR327jFn320AekfH79r7V/HX/BN8/GTwHqFx4T8QXEln&#10;FKbRw0lncC8SG4iBI5XIbBI5VlPGa+Nf2df25/2qfFuieMfD3g+31r4l+Kb82ZttVlsxdrocS+d5&#10;jbAnlhpS0YDSnaPKPysTxueG7G6s/wDgjD4rluEdIbrxUk1sW6NGLu2Qke29HH1Br0f/AIIY/wDN&#10;bP8AuCf+39AHb/D79qr4s/sn/sr+LPF37QNnq2qeO7zX/sXhvS9YMcbXAa3Rgf3fCwqyys2BngKM&#10;bhXhHwq+LH7cH7ZseueJvA3ij+ztF0+YwlbU22n2qzbQ3kRblLuwUqcuxxuGWGRXpv8AwXIs76TR&#10;Pg9dRrIdNiuNVimYfcErLaGMH32pLj6Gvev+CR95Y3X7GGhx2jI1xb6rqEV4F6iUzFwG9/LeL8CK&#10;APmT9ln/AIKZ/EzwP8aI/hj8ftt/FJqX9kT6lPbRW95pV15nljzfLCpJEG4Y4yAdwYgYPR/8FYf2&#10;mPih8EfjF4P0vwL401Lw1p95oP2me3syoWSX7RKu45U84UD8K+O/+Ckz22rftz/ExNIX7Qr3dlAE&#10;gBYtOLK3SRQB1bzQ4x617Z/wWdjuIfjF8No7slrpfCaLMWbcS4uJd3PfnNAEGqfte/ti/EL4G6Vr&#10;fhbR9f0zwholjnUfFtpp4ln1J0yZbhpnT/VjnPlLhdp3McHHsn/BMP8Ab48f/Fv4nTfDH4j6n/wk&#10;jXdnLd6Vq0sKJcxyRAM8MhQAOpTewZhuBXGSCNv1X+x7bR3v7BHgO3mXfDN4VeN1yRlSsgIyPavy&#10;Y/4JayPH+3V8NlVmVXGpqwBwGH9mXRwfXkA/gKAPpT/gqN+1R8Wfgz+0paaB4J8c6p4c0d9Atbpr&#10;OzZNhlaWcM/KnkhV/Kv0j/Zw8Qaj4s/Z5+F2uaxdyX+ran4W0u9vLuXG+aaS0ieR2x3ZmJP1rmPj&#10;B8bPgN8PvFiaX8SNc8K6d4ha2SZYdZt0ecwksFOSh+XIbHPY16v4V1TSNc8L6PqXh+W3n0G8s4bj&#10;T5bQAQvbOgaJkAAwpQqR7YoA1aKKKAPy60/w7bfth/8ABVzxVZ+LoP7U8IfDm0cW2l3C7rdjbtFG&#10;EdTwwa4mklI/iCAHIGK/URVCqABgDgAV+YXwf12P9n//AIK5fErRPEkwsrPx3DMNOuJsLHLLcNDd&#10;Q4Y+pSWEer4HWvtn9qD9nH/hpXwjpWh/8Jnrfgn7BffbftmhSbJZf3bp5bHI+X58/UCgD07WPCWi&#10;+INS0nUdS0qzvtQ0mY3On3U8KtLayFGQtGxGVJVmU46gkGvzx/5zY/8AcD/9xVedeFfhfrX7Nf8A&#10;wU0+Ffw8h+IfibxZo91aHUJTrF65DM8F2NhQNtIHlKRnvXov/ObH/uB/+4qgD9Ja+Qf+Cr3/ACZH&#10;4x/6/NO/9LIq+vq+Qf8Agq9/yZH4x/6/NO/9LIqAPVf2K/8Ak0j4Q/8AYsWH/ola9prxb9iv/k0j&#10;4Q/9ixYf+iVr2mgD8y/+ChMdx8ff24vgb8C7qaRfC5WLU7+BGK+b5ksvndO4gtiFb+EyN75/SnSd&#10;JstB0u003TbSGx0+ziWC3tbdAkcUagBUVRwAAAAB6V+an7cGpD4I/wDBST4E/FHWD5Hhe8tYbCW8&#10;k4SEpLNFcMT6JHdxOe+Ca/TSORJo1kjZXRgGVlOQQehBoA+Hf+Cunwf07xl+zLN45jttviPwbeW9&#10;zb3kK/vvs80yQyx5HO3MiSe3l545ryj9qn9rL4iWP7AfwL+IfhjxRe6D4l1u4htdTvrQgPcOltOk&#10;pO4H70sO6vcP+CsnxMsPA/7IOu6JLdRxar4purXTrKHILuqTJPMwU/whIipPYyL3Ir5H/bW8E33w&#10;8/4Jm/s66HqUMlvfxX0NxNBMMPE01tczFGHYr5mCO2MUAfsHXwh/wT9+N/jv4oftDftEaH4q8TXu&#10;t6T4f1YwaXaXRUpaR/a7pNqYA/hjQc/3RX3Xb3Ed1bxTwuJIpFDow6FSMg/lX5j/APBOvxFa+EPj&#10;9+2Dr17u+xaXfz30+0c+XHd3ztj3wpoA9S8UfAP9s3x/4y1+9Px00fwb4ca/nOkafp9sryx2vmN5&#10;Ik2QLzsIyS7nP6cp8O/jr8fP2Xf2p/BXwh+NfiXTfiF4b8aYi0vXLeNUngkZjHHyERifMCqyuG4k&#10;BV+CDyfwPtf2hP8Ago5b6945u/jDffCT4ew6jJp9jo/hcOkz7VVmQsjxsQFkUF3Ztx3AIoArzP46&#10;/s3n9nP9tr9mmzl8deJPHlzq3iTTbiW88SXPnSR7dSgUKnUgY65J5FAH0h/wUe/aC+JXwT+NnwHt&#10;Ph/e39wuq3rm58N2bhBrTJc2wS2Y7SR5m9o8j+/XL/EPwL+3rJ4V1P4lz/Efw/oFzY20mpf8ITpI&#10;Q+RCiF2hAMDxySAA8NI+f754FaX/AAUV/wCTzv2P/wDsZ4P/AE42Nff/AIq/5FjWP+vOb/0A0AfK&#10;n7P/AMZPGf7c37Ftzf6B4mX4e/EYXQ0m712xtvMS3uYJYZXdIyw4lgZQRn5TK2OAK83/AGF/iB8V&#10;Y/2wfiz8L/iD8Rb/AMe2nhfTCIprmNYo2l86EeYqDkHa5HU1Y/4Iqf8AJrPin/sc7r/0hsaz/wBk&#10;v/lKJ+0n/wBeR/8AR1tQBv8AjL48/Gb9q743+Kvhv8AdYsfA3g/wdObPX/HN5brcSTXQZlMNurKw&#10;xuRgNoBOwtvUFQ3G/FPxR+0/+wSmj+OvFPxHtfjN8NZL6Kz1iyutPWC6tw5OHQ/eXgEK3mFdxUMh&#10;Brwv/gnj+zx4h+Nn/Cz7MfGrxt8NvEOj6uo1HTfC+oyWouXfzAZpFVlyd8brnHGO1fVviz/gmHqn&#10;jzQ5tG8TftIfFDxFo8zK0un6tqT3VvIVYMpaORypIIBGRwRQBh/8FG/2nvGnwu1z9nXWvhtq2oy6&#10;V4kuLm8n0rTTtbWoQ1g8MP3GILrK6jAz+86Guu+EfhD9sTxd8a/DPjz4ieIfD/hnwF57veeA9Nuf&#10;30MDROEVtsTLIwdkJLTE/KcYGFrx79vrwPB8MvHH7Dfg+1uZL218P6imkxXMwAeVIJdJiV2A4BIQ&#10;E49a/TigAr4Y/wCCt3j/AFXS/gX4b+Hugsw1Xx9rkOmFVYqXgQh2TI/vSmAH1BYd6+56/Pr/AIKW&#10;mGH9pL9jq5u0BsIvF8nns6bkC/bNLJB45yA3HfBoA+1Pg78MdK+C/wALvDHgjRY1j07Q7GO0QgYM&#10;jAZklb/adyzn3Y11yRJGzsiKrSNucqMFjgDJ9TgAfgKfXin7VH7VXhL9lfwDJrOuTLe69eI8ei+H&#10;4W/0jUbgAYUAAlUBK7nIwoPGWKqQD5F/4LPavp/iDwv8LPh9p0Kah441TXPtNlZwgNP5JRoNvsJJ&#10;ZIwM/eMZ/umrH/BXzWdR8G/sm/DzwibuR5LzVbaG9mU8Trb2r5DZPIMhR/qg59eu/Y1/Zb8ZeNPi&#10;XP8AtI/HpDN4+1MeZoWgTIyro0BUqjGMn5GCHCRnJQEsxMjHbzX/AAWw0C5vPgL4I1eJGe3sfEXk&#10;zbVyF822lKsT2GY8fVh7ZAPvP4d+EbPwB4B8OeGdPt1tLLR9Ot7GKFMYRY41QDPfp179a/PP9iKS&#10;D4b/APBSr9onwHpm220TUIrnUY7ZBtVZY7qJ0RVHACrdzAegFfo14Z1628VeG9J1qydJLPUrSK8h&#10;eNtyskiB1IPcYYc1+cn7IFnH4u/4Ko/tB+JLImbTNMtryyaZTwLg3NvFt9x+4n/75FAHun7b37H3&#10;wi8c/Dj4rfFLW/CX23x3Y+Fb+8t9W/tK8j2S21k5gbykmER2lF4KEHHIPNR/8Eof+TI/B3/X5qP/&#10;AKWS17T+1j/yaz8ZP+xM1n/0hmrxb/glD/yZH4O/6/NR/wDSyWgD67aGN5EkZFZ0ztYjJXPXB7V5&#10;1+0h4y0DwD8BPH+t+J2g/sSDRbpJ4rjBWfzI2jWHB6mRmVAO5cCu28SeJNK8H6BqGua5qFvpWkaf&#10;C1xdXt1IEihjUZZmY9ABX5veIZvFv/BVL4txaXpQvPDn7NPhe+Ek+pPG0UmvTocHYDjJPzBR/wAs&#10;1Ys3zsqUAeg/8EavCOq+Hf2WdV1O/WSGz1zxFcXlhG3RokhhhMg57vE69P8AlmOvFN/4K1+Abmz+&#10;GPhD4y+Hn+w+LPh/rVvNHfRjDLBLIoXJ77ZxAQP9p/WvuHwz4a0vwb4d03QdEsYdM0fTbeO0tLO3&#10;XCQxIoVVA9AAK+eP+ClU1vD+xD8UWudvlm1tFG5cjeb23CfjuK49DQB7p8MvG1v8Svhv4V8XWi7L&#10;XXtKtdTjT+6s0SyBfqN2Pwrpq8S/Yljni/ZF+ES3BDSf8I1ZMMLj5TECn/jpH1r22gDmfHnxA8L/&#10;AAk8K3PiHxVq1p4d0G3kUTXt0dkSPI+BnA6s7fiTX52/tManZ/8ABR745fDLwx8IbWfW/DHg69lu&#10;tf8AHLWzRWNssjQloY3dQXcLFnaB8xZcfKrMP0V+IHw68NfFXwvc+HPF2jW2v6HcMjzWN4paN2Rg&#10;ykjPZgD+FfmT/wAFD/gj4X/YnvPh98XPgpHJ4B8StqzWdxZ2FzIbe6TyzLkxsx+T93tZBhGDjIzy&#10;QD9WaK+Zf2n/ANk3Uf2sI/B2qWvxI1v4dnTrSTzINHRmFwZvLb5yJU+7tIHX7xrl/wBnL/gn/qnw&#10;D+K2m+M7r4zeJfGUNnDPEdI1KNxDJ5kbIGJMzcruyOO1AHg//BMXWNOsP2uv2ktO8TTJD4+vtUka&#10;2jvCBcSol5dNeKuep3G3Ygdlz0Fewf8ABXrQ9F1P9kG+vdRWD+1NN1azm0x3YLIJGkEcgTucxu5K&#10;j0B/hrsP2kv+Cc/w0/aM8YDxk11qvgzxmdvm6xoEiRm5KjCvKjKQXAwN6lWwACTgV8Qft7fsceAP&#10;2Z/gtaX134t8TeP/AIla9qUNhpD65fGRoYVO+Z4oV5PASMliwzKuADzQB9B/tHeLLrxx/wAEc4da&#10;vZ2ur658O+HxcTsPmklS+skdj7llJPuaw/2Sf+ClXwN+F37P/wAPvBXiXWtU0/V9J01LS8caVNLD&#10;G4LE/MgJI5HQGvsn4WfBHSbH9mnwR8M/GWj2Wv2On6Hp9nqOn6jAs1vNNCkbncjAqwEqbgDnoOta&#10;+vfs8/C/xN4dl0HU/h54ZudIkTZ9k/smBVUYwCm1QUIzwy4I7EUAb/w/+Ivhn4reFLLxL4R1uz8Q&#10;aFeAmG9spNyEg4KnurA8FWAIPBAro6/M3/glDG3gv48ftGeAdEvJrzwVpGqlbJpGLKDHdXEMcg9G&#10;eJBk9/LX0r9MqAPjX/goJ4X+MGh+Gtc+KHgL4v3ngrw/4b0ENceG7WzD/a50lkZpfNLfKWWSNfun&#10;/V+9dF+z34u+KHxT/YB8P69oWupd/FLVNJnNnq+qhGU3IuZFV5MqVICr3U9Ohrq/29v+TOfiz/2B&#10;Jf8A0Ja+YPCv7TF7+yr/AMEpvhx4s0e2huvEF8G0jSxdKWijnkuLp/McDqFjikYDoSADxQBuL+y7&#10;+2vf2v8AaF5+0npdvrON4s7e1P2XcOQCRbqMZ/6Zn6HpXafsC/tR+P8A4peJviJ8K/izHaS+PvAt&#10;wIZtSskVFvEEjRSFlQBdyuoIZAAyyD5QRz598P8A9if45fHLwjpfiz4p/tJ+LtMvNYto70aD4ble&#10;G3tVkXcoYpIkZba+CFiwOQGYc15v/wAE8vDtn8Gv23v2h9Hl1O+1Ww8OaZeRvqOoP5lzNHFdxkyS&#10;EAbnIBJ9aAPc/HXwI/bI+IXxC8U3lp8cNH8E+DzqtydD0+xtledLMSv5AkKQLz5ZXO6Rjnr0FcJ4&#10;X+OP7QP7In7THgD4a/GjxVp3xH8H+OblLLTtXhiVJ7eR5FiVtwRGBWSSPer7xtfKtkGuY+C99+0D&#10;/wAFJrjxP4vh+Ld58IPhtYak+m2mmeG1dblnVEk8tmjeNmxHLHudnIJOAgHTy/8Aak/Znb9nH9pr&#10;9neObx94m8fXWs+IIJJLrxJc+c0PlXlqoEeckZD85J+6PSgD6X/4KQftEfEX4F/Gv4EQ+B7zUrm2&#10;1G9ke98N6e4U61subYLak7WIMgZoxgE/P0Ndb8D/AAT+1/rnx08OeO/il4n8P6P4Cc3JvvA2lXHz&#10;26PayrCpCxFXKytESTOx49sV55/wUV/5PO/Y/wD+xng/9ONjX6J0AFFFFAHzL/wUe+KOo/Cf9kHx&#10;xqWkTSWuqagkOkQXETFWiFxIscjAjkHyzJgjoSDWd/wTT+B+j/B/9lbwlqNtZxrrviyzj1zUr4p+&#10;8m84b4Ez12JEyAL0yWbqxqL/AIKjeCr/AMafsX+NBp0TTz6TJa6q8SDJMMUymVvosZdz7Ia6P/gn&#10;r8T9N+KP7Ifw6nsLmOa40XTIdBvYVI3QTWqLEFYDoSixuPVXU96APoi5toby3lt7iJJ4JUMckUih&#10;ldSMFSDwQR2r44/bI/ac1P8AZtj8DfBr4LeHbOf4ieJES30exWFfs+mWu8xo6x8KSWVwoPyKI2Lc&#10;Lg/Zlfmv8UrmKz/4LMfCm91KaL+zbrQytlNIQY2LWd/FGFPQkz5Ax/EaANXWfgp+3T4A8PS+M7P4&#10;06V4t12ziN1c+FltUaK4UDLRRboFRmIHQCM9drZxn3b9ln9trQ/jj+zTq3xM8RpDoF54XjnXxJaw&#10;5KQPDH5hkiDclXTBVTk7spliuT9OMwVSScAckmvxE+GRvNS/ZY/bj1Pw35h0O71XSmsXiYNGYBqU&#10;7zbe3+odMkAZBHpwAfRfw48YftX/ALer6n438HeN7L4N/DSO7kttJt1gDzXOw4J3BC8mOjMWVNwI&#10;VeDinb/EX9pn4UftsfBr4afE74jWevaZqhDF9DjWKLULctKAbhfKT94GXHA5CjknJr6z/wCCeMlj&#10;L+xb8Kjp3lm3/sxlbyxgeaJ5RL+PmB8++a+ev2tP+Uon7Nn/AF5D/wBHXNAGt8dv2hvi/wDGb9re&#10;+/Z3+DGvWHgMaLZC81rxNdwLNM/7uORliDK20L50a/KAxbcdwUVpaX8Iv2xfg34w8O6ha/FzT/ix&#10;4UfUrePWdL1HT44bhbZpUWWSPcMnahZvllB4+63StP8Aah/4J/658R/jInxi+EnxBm+HPxFaJIrp&#10;iHEF0UQRh98fzITGqoylXVwo4HO7yC9/ag/ak/Yy+IPg/Svjwmh+O/BOvXq2K67pkaLKBuUMY3jS&#10;I71Vg22WL5wCA2ckAHqPwv8AjJ478M/8FMPiB8KfFPiS81PwjqmktqXh6yumXZCxWGfEfAOFX7Sm&#10;Of8AV+1cV/wVC/at+IXwh8deCvDXwy1W60+803T5fEevfZFDh7UzpDCsgwcJuWXd7Op4FaH7d0H/&#10;AAqH9tb9mr4wxL5VtPfHw5qVwp2hImk25PuYry4/BMVL8B/h/Z/tdfGb9qvx3q373QtVSb4c6NcE&#10;AiO3jiCzSR9cZK28oI7sTxQB9F/Hb4+W+h/sa+Jviv4duzbrdeF/7Q0m5yMxzXMSrbN9RJLHx6iv&#10;B/B37V/iP9nj/gn54O+I3j+8vPHPxB8Uu39k2d02Xupp3ka2U7QD5awornAySdo5YGvknWvivrfi&#10;T/gnjoXwKmDHxvb/ABBTwTPaTv8AOIkkaeP3wspjiAI/5Zn0Fex/8FafCI8FeFv2bdFsr+bRfCei&#10;3cumve2/yvaeWlmkEqkdGSOOYjB7fkAemab8Af20PiFo8fijW/j3Y+B9euk+0ReF7HSke2s88rDI&#10;6r1HAPEmOfmbqe7/AGHP2nvHHxJ8TePvhP8AFuC0j+J3gacJcXljEI4tQty23zdq4XIbacqqqyyx&#10;kKDmsaL/AIJ9eMJ4kli/av8AjBJG4DK669MQwPIIPm8iuu/Zr/YRsv2ePjJrnxKn+IfiTx34i1jS&#10;n0u6n8QMsssitLA/mNKSXZgLdFGT0PsKAPn7/gjr/wAms/FH/sN3H/pDDXUf8EVP+TWfFP8A2Od1&#10;/wCkNjXL/wDBHX/k1n4o/wDYbuP/AEhhrqP+CKn/ACaz4p/7HO6/9IbGgD7/AKKKKAPjT/grL8PP&#10;EXxB/ZIvD4dgnu20TVrbV7+1tlLPJaIksbnaOSEMqSH0EZPaqn7Hf7fXwL1j4K+B/DF74s03wRru&#10;j6Ta6Zc6XrR+xxLJFEsZZJmAiZGKlh82efmANfaUk0SukUjoGlyFjYjL4GSAO/FfPvxO/wCCf3wC&#10;+LNxc3esfDrTrLUbhi732is+nylz1ciFlVmPOdynJOTzQB7Lb2PhfxtdaN4nto9L1u4sPMbTdXtz&#10;HO0QkQpJ5cq5wGUkEA4PHoK+GPin+0x8af2mP2iPEPwc/Z1v7HwrpPhV2i1/xjfRh/3qMUkRSyPt&#10;UOGRQqlnZGO5Uya8m8AeCNR/YI/4KOeD/hl4K8R6nrHgTxrbRT3Gk3kgcqkxnjBkChVMkbwbxIFB&#10;2HB6nPff8Eh2Ww8aftFaXqDIniOLXbc3cbjEpCyXiknjJAff9C3bdyAU/iP40/ax/YKXT/GvjLxn&#10;p/xl+Gsl3HbanC8Ajnti5wG3bA8efuq2503EBl5GfQ/+CoHjDS/iD+wHF4n0S4+1aPrF3pV/aTYw&#10;WikO9SR2OCMjscivU/8AgpNfadY/sT/E7+0ivlTWtvFErEAtMbqHysZByQ+D9FPTqPj741W93a/8&#10;EY/h+l6JFmL2Lr5hyfLa6laP8NhXHtigDvP2q/ij8Sv2e/gX+zX8TvB2v38HhexsdKsvEOhwlfIv&#10;ENvDLGHyp2h1SaMn/aTvX6AJ440WTwKvjFb6M+HG03+1hfZ+T7L5Xm+Zn02c14frvwch+P37Bul+&#10;BJAn2jVfBenizkk6R3SW0Ulu556CVEz7ZFfnvY/tbajcf8E1B8JYvOf4jSa2PAqWGMXJs2bzQSpO&#10;cbM2uMfh3oA96/Zr+NfxY+Kf7Ov7TXxt1jxVqkGmjT9Y/wCEQ05tqppphtpp/MjwOdhaFFJzzE/X&#10;NcP+zf4t/bK/ay+DOljw14wsfB+g2U06z+M9Ybde6zL5rHZGFicqkYKpkKoJVvnY5UfXPif4Q2fw&#10;G/4J1+M/Almsf/En+HmrRXEkY4muWsZnnk/4FKzt+Nc5/wAEof8AkyPwd/1+aj/6WS0AfOPwp/a6&#10;/ak8PeNvGf7PV9o1j4++L1jKkWna5cGNLawg27pbm4YBBLHseJkLANlwG3HCGv8AFr4jftdfsJ6v&#10;4V8ffEfx/pfxG8HarqCWWpabaqvlCQq0jQqDBGYyUSQo8fGU+ZccN6D8M/8AlNF8Wv8AsWIP/SHT&#10;K6r/AILIorfsj2hZQSviayKkjofKuBkfgT+dAHvf7Sll8XfH3wr0MfAbxHpfhvxBqF/BNPq2qojR&#10;JpzQSlioaKX5i5h6KTjOCK+X/E37PH7bHgnw/feJtL/aFsfEGrWMTXbaRLaKsU+0FmRN8JQk4wAy&#10;qOeq1rftdftReO/hN4H+Bfwy+FrW1n468fWlnZw6pdIri0VlghjCBgVDPJL94g7Qh4yQRBef8E5/&#10;iDrvh2+1H4i/tM+Pdd1A2zTT2emXUsNorBSxjUPIwK5AwQi9M7RngA9i/Yt/am1D9qX9ma98X6lb&#10;Q6d4m0uW50zUfsYKxNcRwpIssakkqGSVDjJwwYDgV8Wfso/HT9sH9pf4U6t4d8DapbedHq8j3vxG&#10;8Syri3RoYQllCBE2GUh5GYI7ATL9zgt6T/wR1/5NZ+KP/YbuP/SGGuo/4Iqf8ms+Kf8Asc7r/wBI&#10;bGgD6z/Zt8L+P/BnwX8P6N8Uddg8S+OrVroahqttK0sdxm5laEqxRCQImiHKjpivTKKKACiivj3/&#10;AIKIftXX/wAGPBth8PfAbS3vxZ8akWWl21n809pDI3lmcAdHZjsj6fMWYfcIIB4n+1R4y1z9vf8A&#10;aRsf2c/AF7LbeAPDtz9r8Y67atlGeNgHT0YRn5FU/elYkjEYavuHxX4C1rwL8Arzwj8G47LQNb07&#10;TBZeHhcBTBbuuArPvVge5JIOSSTkmuF/Yh/ZR079lH4PW2jusVz4v1Tbea/qSfMZbjHESt18uMEq&#10;vqSzYBc0z9vP9pi9/ZV/Z/vPFmj20N14gvr2LSNLF0paKOeRXfzHA6hY4pGA6EgA8UAeEr+y7+2v&#10;f2v9oXn7Sel2+s43izt7U/Zdw5AJFuoxn/pmfoeldp+wL+1H4/8Ail4m+Inwr+LMdpL4+8C3Ahm1&#10;KyRUW8QSNFIWVAF3K6ghkADLIPlBHPn3w/8A2J/jl8cvCOl+LPin+0n4u0y81i2jvRoPhuV4be1W&#10;RdyhikiRltr4IWLA5AZhzXBf8E2/BMfw1/bz+PXhaLUr3WItIs7izW/1KQSXNwEvYhvkYAZY9zQB&#10;W8D/AB6/ao+JX7Sfx8+Hvwy1O11OOx8SXtnBq3iKRPsnhu0ju7pE8tNp3M21FGVkwIz8hySs/wAS&#10;viD+11+wbq2heNviF4zsPip8P7y9W11G1twGVGYE7dzQo8LEK2xlJTIAYcgHuf8AgnV/yed+2B/2&#10;M8//AKcb6vVv+CruoafZ/sR+MobwqLm7u9OhstxAJmF5E5xzyfLSX17/AFoA8V/4LFeJtP8AGn7L&#10;Hwu8Q6ROLrStW1u3v7OcdJIZbGZ0b8VYH8a+kv20v2qNT/Z/0nwx4Z8E6MniX4peNLs6f4f0yTmJ&#10;GyitNKAR8oMiAAkAkkk4Vq+If28NPutL/wCCav7NVrewvb3KDTd0Ugwy502QgEdjgjjqOldX/wAF&#10;GPDl94k/4KAfArTp/FWo+CtL1TTYLC017S5jDcWdy13cK7xyDBVj5luuc8Z7dwD1S4/Zu/bR/sg+&#10;IU/aO09vFYj88aEulRLYeZjPlb/L247ZMWP51wur/G74hftmfsN/EWVvEQ+HnjbwBFqUXjKwtbQm&#10;PVrWOynLQbS/7sSgMrcnDRtgYIFeuf8ADvXxn/0dZ8Yv/B7N/wDHao2/7GOm/sn/ALNP7Td7Y+Ld&#10;Y8X3/i7wjqE17cauqmXzIrO9O/cOXZzcMSW5yPegD5v/AGB/2d/jh8SP2eLHWvAnx8uvh74ffULq&#10;NNEi0wTqkiuA77t4+8eelfX/AO0J8K/2ovGnizw7pnwx+KOkeDvCFroUEOq313AjXd1qAeVZZEHk&#10;O4BTyiBvQZJ71z3/AASK/wCTM9J/7DF//wCjBXn/AMaPjX8Zf2lP2w9c/Z++Eni6L4caH4btPtOs&#10;a/HHuu5AoiErKR8w2vcRoqIUJILF8YwAcx8ZLr9rz9h/w/bfEfVfitpfxR8IWt1DBqml31sFbEjb&#10;V6oGCk4XckgILD5SM16x/wAFFvHFn8TP+CcN14v09Gisdeg0XVII5CCyJNPBIqtjuA2D7ivnj9uL&#10;9h7Vvg/+zXr3jXxB8bfHHxE1KyntU+ya1du1pI0txGhZkeSQ8Agj5uqg+1eg/tFf8obfCP8A2BPD&#10;/wD6OgoA+0v2Tv8Ak1n4N/8AYmaN/wCkMNeq15V+yd/yaz8G/wDsTNG/9IYa9VoA/Of9j7T/APhp&#10;D9vz42/GTWEa5s/B9wdA8PrLykXMkCugP3SIYXJHrdMeTzX6MV+f3/BH4wx+Afi9bMoS/i8ZTecr&#10;JhwpiQKDx6q/Hbn1r9AaAPyz/wCCof7Hvwi+DvwKn8d+EPCX9keKr/xFClzqH9pXk+8TLM8g8uSZ&#10;kGWAPCjHbFfpJ8Lf+SZeEf8AsD2f/olK+P8A/gsf/wAmi23/AGMtl/6Knr7A+Fv/ACTLwj/2B7P/&#10;ANEpQB+dv7M+s6bo/wDwVq+NkXi+dLbxBexXVtojXxAL5kt2jSPP8RtlG3uUDDvg/UP/AAUi0HRN&#10;e/Yz+Iq60sH+iWsd5ZPMwVkuo5FMZQn+I8rgckMw71P+1H+wT8Nf2qdRtdb1sX/h7xZaxrFHr2iS&#10;LHNIi8qsqspWQL2OAw6BgOK+Lf2yv2HPh5+zX+zx4i8X+J/Hfinx54pk8rTfDtvr2o4hjuJJFyyR&#10;r8zMkQlfBbbhTlTQB9j/APBNPxZc+MP2J/hrcXkxmubO3udNJI6JBdSxRL+ESRj8K9h+Onxd0n4D&#10;/CTxP481og2Wi2bTrDuCm4lPyxQqT/E8jIg92rz79gv4eXfwu/ZB+GOg38bQ3v8AZpv5opBh0a6l&#10;kudjDsV87bjtivlf9ujXr39rj9qjwD+zH4ZvJBoenXC6t4turY8RYXcVJ6ZjhJxngyTop5FAHZf8&#10;EufhTrGraR4v/aD8cL5/jP4iXksltJIpBishISSgPKrJIOFyRshixxXi/wC018XvDvwH/wCCtXhf&#10;xz4rluINA0rRB9pktYTNIPNsLqFMIOT88i/hk1+p2i6LY+G9GsNJ0y1jsdNsLeO1tbWEYSGJFCoi&#10;jsAoAH0rndS+D/gXWvFUvibUvB2hal4iliWBtVvNOimufLUEKgkZSwXBPAOOaAPG/g//AMFEPgT8&#10;bfE1t4c0Hxh9j127YJa2WsWklmbhicBEdxsLk4wu7cc8A19J1+bv/BXT4C/Drw78DNO8f6ToOmeG&#10;fF9rrVvaQ3ml2yWz3iyK5aOTYAHICbwxyy+WQCATX3P8Bde1TxV8DPh1rWuFzrWpeHNOvL4yAhvt&#10;ElrG8mc99zGgD4h/ZrtW/Zj/AOClnxM+E1n/AKP4O8b2R13SrNeEjmC+eAijhVUG7jx3EaelfozX&#10;56/GTNx/wWS+CYsSizQ+EpftDbOn7nVi2fcoVAPuK/QqgD5k/wCCkHxWvfhH+yH421HS7hrTVtTS&#10;LRrWeNyjobhwkjKQchhF5pBHIIB7V8i/stft0fDP9mn4BeHPCfgn4d+LfG+oQ2iX/ibVtJsAtuuo&#10;SoHmRpG5Yx8Rg7Qu2MbSw5r33/gr5otxqn7HN7cwqTHput2N1OcdELPCD/31Mn517/8Asl6lpOsf&#10;sx/C290SGCCwm8OWLeXboFVZRAglUgADcJA4J7kGgDnv2XP20/hz+1pYXv8AwiV1dWOt2CCW80PV&#10;Y1ju4oydokAVmV0zgblJwWUNgkA+9V+YmpaLZ+Bf+C0Xh+38GQx2iavpzz65Z2g2RbnsJ2l3qDgZ&#10;EcMvbLkHBJ577xL/AMEsdb8QeI9V1RP2hvGFil9dy3ItYon2Qh3LbF/0gcDOBx2oA+/a/Jv/AIKm&#10;fsffCL4DfA3R/F3gXwl/YfiHUfFUNndXn9pXlx5kUltdyuuyaZ0GXjQ5AB4wDgkV+iH7NXwRuf2f&#10;Phdb+ELrxZqHjSaG6muDq2pqRMwkbO05duF6DmvlT/gtX/yaz4W/7HO1/wDSG+oA+6/Cv/IsaP8A&#10;9ecP/oArUrL8K/8AIsaP/wBecP8A6AK4/wDaC+M+k/s+/B7xN481llaDSbVnht2bBubhvlhhX3dy&#10;q+wJPQGgD4l/b48Tal+1H+0l4B/Zb8LXLppyXMereLLu3OTAgUuEY9B5cJMmGGC8sI6iv0N8O+H9&#10;P8J+H9N0TSbWOx0vTbaO0tLWIYSKKNQqIB6BQBXxD/wSx+Duqr4R8T/HbxpuuvGvxGu5LiO4mX50&#10;svMLZGeVEsuWx02RwkcV930AUdcs7rUNE1C1sro2N7PbyRQXQGTDIykK+O+CQfwr82PDuvfHP4F/&#10;8FAPhT8KfGXxn1L4gaNrti2qXKNbLbRMjJeIsbLlicNbBs57jjiv01r87P2iP+UwXwE/7Fhf/QtV&#10;oA9v/ag+G/7TPxE+I2m23wj+I2j+APAa6UgvpLqFHupLwyzbyn7h2wI/Jx86DOe9fNXxkuv2vP2H&#10;/D9t8R9V+K2l/FHwha3UMGqaXfWwVsSNtXqgYKThdySAgsPlIzXT/Gj41/GX9pT9sPXP2fvhJ4ui&#10;+HGh+G7T7TrGvxx7ruQKIhKykfMNr3EaKiFCSCxfGMeU/txfsPat8H/2a9e8a+IPjb44+ImpWU9q&#10;n2TWrt2tJGluI0LMjySHgEEfN1UH2oA+8viZ4i+JHxo/Zt0DxD8C9VsfDnifxJa2GpWl5q4R47a1&#10;mRZHDBo5BuCsBwhOa+cL79mH9tnTdPk1Wx/aO07UNdiUyrpr2wW3kYA/IC0BTntuQDJ5x1rnfiN+&#10;1V4q/Z1/YW/Zy0LwDFCPHPjXRrSx0+7uEV1tkjhhDuqt8pctNCo35UbiSDiux0n/AIJ1fFLxpYw3&#10;nxP/AGnPHF/qc4DXOn6DdSw2kJON6RlpNpHH3hEnb5eOQD1D/gnr+1Xrf7Unwn1W58W2VvZ+MPDu&#10;onTdRa1TZHcDaGSXZk7GPzKyjjKEjAOB8c/s1/tCfta/Hiy8eeEPh/exahexau3neOPEkieRpFv8&#10;yrbxL5ZBkYjdnbIQB90ZDV3/APwRbsxp2n/Gy0EjyiDV7OISSHLNtFwMn3OK3v8Agjr/AMip8ZP+&#10;xq/9pmgD6x/ZZ8G/E3wH8KIdI+LfiS38WeMY7yd5NUtZmljkhYgxgM0cZ4HGCor16iigAr8uP+Cj&#10;3jzSfhf+3x8AvFuuvLFo2i2lte3bwxmRxEl7KWIUdTjtX6j1+an7c9jb6l/wUn/Zrtbu3iuraZbN&#10;JIZkDo6m+lyCp4I+tAHrP/D3X9nf/oLa9/4J5P8AGpf2hP20dB8ZfsHfET4m/DO9vthP9gW11NC1&#10;tNDPNJFC7rnkFUnLBh3Ar6l/4Vb4M/6FHQf/AAWQ/wDxNfP3/BRD4WLrn7EvxF0nwxpdvZtZxQ6v&#10;9ksbdY1ZYJ4pZm2qOoiRzn/ZFAGR/wAEuPgdpHwq/ZZ8O69FZxjxF4vj/tbUL0p+8eNmb7PGD12L&#10;HtOOm53Pevr2WJJ4nilRZI3BVkYZDA8EEdxXzD/wTX+KGm/Ez9j/AMDJaXEb33h+3Oh39upG6CSA&#10;lUDD/ai8px7N9a+oaAPzL/4Knq8198C/2fvCMMegaF4i1YF7OxTy4QWnjgt0Ea4G1WmlbZ0yEwOB&#10;X6I/Dv4f6D8K/BOjeEvDNhHpmh6TbrbW1vGBwoHLMf4mY5ZmPLMSTya/PD/gq9JceAvi9+z18XYU&#10;a70XQdY2XEkGGVJoLmG4RM9NzCObA/6ZNX6R6Drun+KND0/WNJvItQ0vULeO6tbuBt0c0TqGR1Pc&#10;EEH8aAIvEXhfR/F1jFZ61plrqtrFPFdRxXcQkCTRsHjkXPRlYAhhyCK/Kjwr8StL/Yp/4KYfFXWf&#10;i5b3dpo/iz7ZLpmv/ZXnWGC4uEnidQoLNGFUwtsBKsmMcHH6zzTx20ZkmkWKMYyzsABk4HJ965L4&#10;g/CrwN8aNDTT/GHhrR/FmmqSYl1C2Sfy26Fo3IyjcYypB6igDL+Hn7Qnwv8AjAoi8IeO/D/iOWQY&#10;Nna38bT4P96EnePxWuy8OeGdJ8H6PDpOh6dbaTpkLO0VnZxCOKMu7O21RwoLMxwOOa/Pn9r3/gmH&#10;8JPDPwj8Y+P/AIfJqHgXxB4a0641uGO3v5ZrWUwIZWTbKWdGIQhSjqFYjjHFe8f8E2/i94j+NH7K&#10;PhzWfFdzNqGs2dxcaY+o3BJku0ifCSMx+820hSx5JQk8k0AfUNfnP4T0/wD4ae/4KteKNU1VDdeG&#10;vhLYrBp9vISUW8UhVYqf4hNJcSAjvDH1xX6MV+fX/BOkwwftcftkwTIEvX8W+ZEGTDeX9u1IsQcd&#10;DujPvkGgD9Ba/LP/AIKh/se/CL4O/Aqfx34Q8Jf2R4qv/EUKXOof2leT7xMszyDy5JmQZYA8KMds&#10;V+plfC//AAWP/wCTRbb/ALGWy/8ARU9AH2B8Lf8AkmXhH/sD2f8A6JSvzt/Zn1nTdH/4K1fGyLxf&#10;Olt4gvYrq20Rr4gF8yW7RpHn+I2yjb3KBh3wf0S+Fv8AyTLwj/2B7P8A9EpXiv7Uf7BPw1/ap1G1&#10;1vWxf+HvFlrGsUevaJIsc0iLyqyqylZAvY4DDoGA4oAg/wCCkWg6Jr37GfxFXWlg/wBEtY7yyeZg&#10;rJdRyKYyhP8AEeVwOSGYd6/Ob9ofxXrfjL/glf8As93Mss09nZa3c6ddsB8itAbqG1DfSFSB+Nen&#10;ftlfsOfDz9mv9njxF4v8T+O/FPjzxTJ5Wm+HbfXtRxDHcSSLlkjX5mZIhK+C23CnKmvr79ln9m3R&#10;NS/YK8C/DPx9oqanp2o6Sby9sbkFXje5me6GCOUkQzDDAgqV9qAPoH4a614c8RfD3w5qPhCe3ufC&#10;89hCdNktSDH9nCAIox0wAFx2II7V+d37Kuoad4F/4KvfGvwv4dkhi8PaxZXEzWtsQ0P2kG3nYjbw&#10;CrvcDHQbiPSu7t/+CQfgnSbueDTPin4+0rwvNIXm0e2vYkDKeqlwm38Sh4HevK/+Ca3wv8M/8Ntf&#10;GTxF4AhdPh34YtH0PTZvOaYTvJNGqyCRiSwcWsz8f89FxgYFAH6U+PPiB4X+EnhW58Q+KtWtPDug&#10;28iia9ujsiR5HwM4HVnb8Sa/O39pjU7P/go98cvhl4Y+ENrPrfhjwdey3Wv+OWtmisbZZGhLQxu6&#10;gu4WLO0D5iy4+VWYfor8QPh14a+Kvhe58OeLtGttf0O4ZHmsbxS0bsjBlJGezAH8K/Mn/gof8EfC&#10;/wCxPefD74ufBSOTwD4lbVms7izsLmQ290nlmXJjZj8n7vayDCMHGRnkgH6s1+c3wetz+y//AMFT&#10;PGHw9sT9l8JfE3TW1mzslGI0uAkk4IA4AV4r1FHo6jsK/Q7SbxtR0uzu2Ty2nhSUp/dLKDj9a+A/&#10;2lGE3/BV/wDZ2htWRb5NEkkl+TJ8nN/1P0WTHpyaAP0HqrqmmW2taXeafex+dZ3cL280e4rvR1Ks&#10;MggjIJ5BzVqigD8lf29P2UPhX+zd42+A118OfC3/AAjs+reJhFeN/aF1deasctsUGJ5XC4LN93HX&#10;mv1qr88P+Cs3/I1/s4f9jU//AKMta/Q+gD8qG8aan/wTq/br+I3i34g+H77UPh58SLy6uLTxDYRe&#10;Z5IluDcBQM4JjLlHjyG2gOoIwD1n7d/xl8MftueC/APwk+Cd1H4/8Ta1q0OsSy2cL+XpVpGkkTS3&#10;DMoMB3TLncAQoOR8yZj/AGIYbH9sb9qL40fEf4m28PiK68NXCaZoHh/VUEtvpttM9wp/cMCmQkKr&#10;nnLNIxGSDUf/AAUJ/ZK8I/s5+C0+O/wekn+Gvi3Q9RtvMg0WUxWs6yyCP5IuiMCVyq4Rl3hlOaAP&#10;0Z8F+HR4P8G6DoIuHuxpdhb2IuJPvS+VGqbj7nbn8a2q+L/GXwB1z9vT4O/B3x1L8R9X+HOoyeH4&#10;7q8g0KNjHczXEcTuTiVMAMrYBzgNV79nL/gn/qnwD+K2m+M7r4zeJfGUNnDPEdI1KNxDJ5kbIGJM&#10;zcruyOO1AHsfxw/ZJ+E/7R+qaZqHxF8Kf8JDeabC1vaSf2jd2vlozbmGIJUByR1IJr5J/wCCNNnF&#10;p/gn4u2tunlwQeJlijXJOFWIgDJ56Cv0Vr88P+COv/IqfGT/ALGr/wBpmgD9DHiSRkZ0VmjbchYZ&#10;KnBGR6HBI/E1g/EPxdongLwLr/iLxJNFBoOmWM11etOAVMSoSy4P3iRwF7kgd619U1Sz0PTLvUdR&#10;u4bDT7SJp7i6uZBHHDGoJZ2Y8BQASSemK/Nr4m+KvFn/AAVC+KD/AA98AXN1on7Pfh+8jfXPFPlN&#10;H/a8yEN5cYbG7B5SM8DiVx/q1oAv/wDBGTQb/wAO/A/4j+LbyCWDRNR1ZfscIyQwt4SZWTJ5GZAm&#10;e5jIzxw3/gjTYnxPovxg+I2pIJ/EGu68sNxeMcsfladwPTL3GT64HpX3x4V+GuheAvhxZ+CPDNlH&#10;o+g2NibC0gjBYRIVIycnLMSSxJOWJJJyc18G/wDBFm8/sz4c/FLwndqINZ0nxEkt1bMf3ke+ERAF&#10;ccfNbyD8D6UAN/4LPaemh+CfhT46scW3iLRvELQWt2i/OoaIzDn2e3Qge59a/Q/QNWTXtB03U48e&#10;XeW0dyu3OMOoYfzr89P+C1l2l18I/hroMOZdV1DxG0ltbIMtIEt3RsD/AHpox/wKv0G8K6R/wj/h&#10;jSNL6/YbOG265+4gXr36UAJ4s02/1nwtrOn6XqB0nU7qymgtdQVdxtpmQqkoHfaxDY9q/Ob4a+JP&#10;jf8AB7/gop8O/hD42+MWo/EHRNT0261G5SS2W3ikBsr1kQplj8rwK2c+lfpdX52fEz/lNF8Jf+xY&#10;n/8ASHU6APaP2lvhj+0/8RvidDD8LPiXo/w/+Hy2EQmM8KPdyXW5/MK4gdsBSmB5ijP5183/ABi1&#10;79rb9hHS9N+IOv8AxO0v4r+ChfRWmo6ZeW4RxvzjkxhkB27QyOcMwyhGa6L4nfGL40/tY/tdeK/g&#10;f8KvGifDHwn4Ric6trlvGWvJmQokjKww+RJJtVEZBhWYt0A8k/by/Ym1P4L/ALO994y1z4z+NviJ&#10;qMN/awfZdcu2e1YyOQzlHdznpj5utAH6AfGy++KPxY+A/h/U/gNrmn+HPEOvGzvotS1hUaOGxlhM&#10;jEhopRu+aPohPXFfNmsfs0/tteH9Ln1vSv2iLHWtbt1M66S9oqwzMMnYu+EoSegDIBzyR1rJ+Mn7&#10;U/jL4Gfsk/sweCfhsLeHx1468NaTZWmoXEauLRBZ2kYKhwV3s86AFgQArEjpXU6b/wAE4/iT4utU&#10;uviV+07481TUZwGuLPRbuWG1iPG5I98hBGRwRGnrtoA7j9j39rjWf2nP2UfFfirVIYdN8YeH47yx&#10;u5rJdkckiWwlinRSTtyHGR/eRscECvlP9mH4zfti/tP/AAen0PwLqlrZLBqM32/4i+JJl3tlYytp&#10;ABE+3aMszLG5/eDlMfNtf8Elf+TWfjv/ANdJf/SFq9m/4I4f8mi3P/Yy3v8A6KgoA+pv2f8Aw742&#10;8J/B/wAOaR8RtYh8QeNbSKRNS1OCUyR3D+c5VlYohI2FOqg8dK9CoooAKKKKACiiigAooooAKKKK&#10;ACiiigAooooAKKKKACiiigAooooAKKKKACiiigAooooAKKKKACiiigAooooAKKKKACiiigAooooA&#10;KKKKACiiigAooooAKKKKACiiigAooooAKKKKACiiigAooooAKKKKACiiigAooooAKKKKACiiigAo&#10;oooAKKKKAPzP/wCChv8AwTl8c/H745Q+O/hxb6UU1HTootWS+uxbsbqLKLIODkGIRL/2z969j/4J&#10;p/sceIP2U/Bvi+fxpFYr4r12+jX/AEGcTolnCn7sb8DBLySkgei/h9m0UAecftBfAfwz+0l8LdV8&#10;DeKopDYXmJIbq3OJrS4XPlzRn+8pJ4PBBIPBNfmlov8AwTd/ao/Z51zVk+EfxGsE0vUBsknsdTks&#10;XnQZ2mWF0Khxk4KsxG44bk1+ulFAH5n/ALK//BJ3WPDXxNtfiF8a/Edp4j1G0vP7Ri0mxnluRc3Q&#10;fes11PIql8N8xQA7jjcxGVP0D+3P+wTon7X2l2GqWeop4b8eaXF5FpqkkZkhuINxbyJ1HO0MWKsO&#10;VLNwwOK+r6KAPyAj/wCCfv7Zlt4Hb4aRfECwXwIwaI2SeIphZ+Wc5j2+V5nlH/nnt25P3a+wv2E/&#10;+Cfekfsiw3uv6rqcfiXx9qMH2Wa+gjKW1nASGaGANy25lUs7AE7QAFGc/XtFAH5L/FT/AIJs/Gbx&#10;d+15rfxF0+00VvDd34s/tiJpNSCym3+0CTJTbw20dM1+qninRf8AhJfDOr6R532b+0LOa087Zu8v&#10;zEK7sZGcZzjIrUooA/JXQv8Agnp+1z+z7c3Nl8KvilZnQ5nLCKz1aa0RiervbSIY1b3Useeta3wv&#10;/wCCTPxD+InxNTxn+0H43g1ZHmjnvLS0vJby9v8AYABFLO6qI0wAvyFjtGF28EfqpRQB+NX/AAWu&#10;hjtvjl8P4YY1iij8MBEjQAKqi6mAAA6ACuK8Ff8ABOP47/FT4L+ENe8JeK7DVfCOv2Ed4ukXeqz2&#10;wtSWJKtEQYyARkFTk56Cvur9vT/gnxr/AO1/8RPD3iPSfF2m+HodL0r+z3gvLaSVnbznk3AqeBhw&#10;Pwr6a/Z1+Ft18E/gh4N8C3t9DqV1oVgtnJdwIUSUgk7gDyBzQB8xfsB/8E40/ZZ1a48a+MtTs9e8&#10;eTQNbWqaeHNrpsTff2M4UySMMAttXaNwGcknK/ba/wCCXFh+0V4uvfHngbXLbwv4xvVX7dZ6hGxs&#10;b6RQFEpZAWifAAYhXDYB2g5J++KKAPyc0v8AZD/by0vQx4WtPin9m0QJ5Cyf8JNKfLjxjCyeWZlX&#10;AwAuMV7f8Ff+Cf8A4y+C/wCy38a/B914msPFHjT4gac8YWEOlvFP5UqDM8nzSbmlJLFF6dDmvvSi&#10;gD83P+Cbf7CPxT/Zf+OWueKfG9vpMWk3nhyfTImsb4Tv5z3NrIAVAGBthfn6etYP7bP/AASj8R/E&#10;z4qat4++FN9pSDXJmu9S0PUpWtzHdMcySwuFKsrkl2VtpDEkFt2F/UGigD8W9Q/4JJ/tAeIfBpvd&#10;a8RaZf63ZzR22n6NcapJOqW+DvfzXG2MDCAIoOec7cDP2r/wTc/ZP8Z/s1fDfxx4e+IdnprNrd+k&#10;0cNrcC5jkh8nYyvwOvIx6Gvs+igD8rPjJ/wSB8V+GvHh8WfAbxrBpCpcG5tdP1K6mtLrT2JPy291&#10;ErFgM4G7aQvBZjyc/Wv2I/22fjFpieGvHHxTto/DbYW4jvNdlkSVMYIdIY8y8Do5wT371+sdFAHm&#10;n7Nvwdb9n/4H+Evh/Jqo1uTQ7ZoWv1g8gSs0ryEhNzYAL46npn2rofix4dvPGHwt8Y6DpwRtQ1TR&#10;ryxtxI21TJLA6Jk9hlhzXVUUAfjD8Jv+CYP7Unwz8Wf2/wCGPEGh+DNZt7eQQ6hBq7ZfIAMR2Rtw&#10;w9QRkDOOo6H/AIde/tGfHz4jW2q/Gbx1Zi0QKk+pzai+oXSwgk+XBEFCLyTwSqjJOD0P6+0UAfLH&#10;7U37KNz4p/Ytk+DHwtsba3+yLYw2EF7cCNfLhuEkdnkI5dtrMTjlmJ7159/wTD/ZB+IX7Kf/AAsr&#10;/hPINOh/t7+zfsX9n3gnz5H2vzN2AMf65MevPpX3RRQB5d+0h+zx4Y/ae+Ft/wCCfFKSR28rC4tL&#10;63x51lcqCEmTPBIDMCDwVZh3zX5taD/wTl/ax/Z+1DWLL4U/Eexi0bUvlll03VpbEzADAeSF0ISQ&#10;DIDKzEdmr9dqKAPzb/ZF/wCCUeoeAPiVafEX4xeILPxJrVjd/wBoWmlafJJPG90H3rcXE8iq0jBv&#10;m2hcFsEseQdL/gpV+w/8Tv2o/il4W17wNb6XNp+naN9hnN/fCBvM8+R+AQcjDDmv0SooA8c/Zz+F&#10;+ufDP9lzwn4E1pIE1/TdENhcJBKHj83DDhu45HNfAv7EH/BOH4x/AX9qHwX478VWuix6BpP237S1&#10;pqIllHm2U8KYXaM/PIv4Zr9XaKAPzP8A+Cif7A/xX/aW+Ptt4t8F22ky6PHotvYFr6/ED+akkzN8&#10;uDxh15+tfe3wG8H6j8Pfgb8O/C2rrGuraH4c07TLxYX3oJobaOOQK3cblOD3ruqKACiiigD5r/bK&#10;/Yf8L/tdaLp89xfSeGfGmkqV03xBbReYyoTu8mVMjfHu+YYIKkkg8sG8L0X4fft//DexTQrDxp4K&#10;8aafbjy7fUtTYPOIx03u8SOx9S+85H3jX6EUUAfCnwb/AGH/AIuap+0h4c+OXxu+I2j6z4o0WEw2&#10;+l6DYARGPy5EVGk2RABfOc8IxJP3sVzf7QX7Lf7Qv/DbGofGz4Rw+Hf+PGG0tZNYul/59RDLujI/&#10;3sc+9fofRQB8Df8AGwn/AKp3/wCOVS/aq+D37Wv7QXwzs/AT2HgqXQ77TNPl1iY3Hk3H9oxlZJhG&#10;wO0R+Yox8vTNfoNRQB8tfsP+Dfj38NfDcHg74rWXhm28LaFpNvYaI+iymS4Yx/KfOYsQfkA5AHOa&#10;+paKKAPJf2m/2afCn7VHwzn8H+KRLbhZRc2OpWoXz7K4AIEiZGCCCVZTwQT0OCPi5/hd+2v+yX4B&#10;1a28M+PvDXjrwL4f0+a7t/7Sj8y7gt4Yy5RVkTfnapCx+Y6gYAx0r9K6juLeK6gkgnjSaGRSjxyK&#10;GVlIwQQeoI7UAflr+xX8A9R/bu1ez+PPxu8cP44TR7+Sys/CwiWOCGSLa4EqptRU+ZX8tV+fguxG&#10;VP3D+2F+zPYftYfBW+8E3V9/ZV/HcJqOl35XesF3Grqpde6lZJEOOQHJHIr5muv+CaHj74W+Ltdv&#10;PgN8cNQ+HnhvWpDJPoc0UjrBk8BWVsPtyQrFQ6jjceTX19+zr8L9Z+DPwc0Dwf4h8V3XjjWrA3L3&#10;Wv3gcS3bTXMs2W3u7HaJQmSxztzx0AB8V+Cf2c/24rrRbD4fa58X9H8NeCrOJbJtZ0wpPqBtkXaq&#10;xSCBJi2AMMzo3qx6V2H7B37Efiv9njxf8ZoPGaW2o+F/FCpZ2MrXguJ7q3ElwCZwAMM0cq59ya+7&#10;KKAPzY8Cfsi/tW/sl6xrnh34I+MPDOs/D7U7xry3i8QACS2Zgq73Qx8OFVVJjYqwUHaDwK/iH/gn&#10;/wDHPWf2jPhB8TPFHjm3+Ieq6XrVjqfiG6nnFtb2MUF5HL5FlDtHyBFc8BAzH7oJJP6X0UAfIf7X&#10;v7Mvjb40ftG/s+eM/DcNi+ieCdaiv9Wa5uRHIsS3lrKfLXHznbC/Hrivq7XbSS/0PULaEAyzW8ka&#10;AnA3FSB+pq9RQB8o/wDBNv8AZx8Zfsv/AAN1zwt43isotWvPEc+pxLY3InTyXtrWMEsAMHdC/H09&#10;a8Z/Y/uo9S/4KdftL3Ns3nQR28kDSKDtEi3ECMpPqGRx/wABNfQ/7VPwN+Mfxd1bRZPhl8X5fhpp&#10;0NtJBqFvFE7NcMzArIrKQQQMjgj61J+x1+xron7Jfh/WjHrNz4r8XeIJVn1jX7xNjTldxVEUsxVQ&#10;zuxJYsxYkngAAHjfxy/YH8eaN8cNR+Mn7Onji18DeLdUZpNU0nUFIs7l3IMrAhHUiRhvaORCN/zB&#10;l4xkX3wt/bz+K8P9i6/8RPCXw90aQbLq+0QD7W6EYPlmOMsG+kkf1r9BKKAPin9qv9kXx38TvEn7&#10;Mcnhy5tdZtfhzdq2s3+oXHkTTor2H71VO4szC1lYjJ5I5Oc19rUUUAFfFv8AwVc+EWpePv2b4fFe&#10;gpKde8C6imtxtAMyC3xtnK/7vySk+kJr7SqK6tYb61mtrmGO4t5kaOWGVQyOpGCrA8EEHBBoA85/&#10;Zv8AjVpv7QnwU8KeO9Ndf+JpaKbuBTk290vyTxH/AHZAwHqMHoRXwz8av2Rv2ktY/bC174veF7Pw&#10;t4gignVfDp8T3nnrYQqqhDHAflRlO8jOcFi33ua+hP2a/wBj/wAT/sr/ABa8VS+EfFlndfCHXrg3&#10;Q8KX0Uv2iwkK8NDICVyD8vI+ZAoPKg19W0AfA3/Gwn/qnf8A45X0T4k+CeqftEfsuf8ACBfGH7NH&#10;4l1XT1GpXOlAGO2vVbdHNDggHYwQ46EAg8E17hRQB+b3hf8AZ9/bk+DfhP8A4Vx4L8f+EtS8JW6m&#10;20zWLwgXNlb9FVd8LMmB0X95tzhTgDH0n+xL+x/Z/sleAtStrrVP+Eh8Z6/Ot3rmsYO2V13bI493&#10;zFF3uctyzOzHGQo+jqKAPj39rTw7+1P4+1Dxl4Q+HmneCp/hrrukvpZm1SVkv9s9uY7jB34BBd9p&#10;2+nWvNv2S/hH+15+zzpfgzwG2l+BP+Fd2WqrJqMzXDS3wtZbnzLkowYAuFZ9vy9cda/QuigD47/4&#10;KSfs7fFL9pTwP4S8OfDue1On299LdazY3l+bWG6ACeQGxy4DbzjscHqAR5n4R8I/t3+AfDOm+HfD&#10;um/DPR9E02Fbe0sbVI1jiQdAB+pJ5JJJyTX6IUUAfPf7LP8Aw0Z/aHiH/he3/CN/ZPKh/sr+wdud&#10;+X83fj22Y/Gvn/8A4KpeNL34g/8ACuv2dvCUq3Hivxpq8FzdwIc+TaoxWMygdEMmZM9hbMelffWq&#10;G8Gm3R05YGv/ACm+zi6LCLzMfLvKgnbnGcc4r5g/Zv8A2NdW+Hnxq8X/ABi+Jvii18dfEfWmMVpd&#10;2tu0Nvp1uVAKRI5JB2gRjn5UXHO5qAPpDwX4VsvAvg3QfDWmrs07RrCDTrZcYxFDGsaD/vlRWzRR&#10;QB8C3/wT/bX+E3iPVv8AhX/xO8O+MvCl1dzT2mn+Isma1R3LLGPNjYqqggALMR8v3R0rO8LfsJ/G&#10;P4/fFrQfHH7T/jPS9Z0rQJPO0/wpowDQMdysUcBEREJVd2N7OFALAAV+hdFABRRRQB8pftIaX+1h&#10;H8VPtvwW1Pw03gyfTYYnsdd8stDdq775Fym4AqYx94j5T8oPJ4v4L/sH+NfEPxc074s/tIeOIPiF&#10;4s0siTSdEsVP9nWDhtyNyiA7ThgixqoYZJevuGigDxL9rb4T/EX4ufDvSrL4W+Of+EB8W6XrEWqR&#10;ag0kiRzosM0ZgkMYJ2MZVYgq6nYAVPUfL+ofD3/goL4k0STwtd+OPBenW86+RN4itikVwUIwxVo4&#10;MqcH7yRqwxwQea/Q2igDwD9jX9kXQ/2Q/hvcaHZXp1rX9UmW61jWXi8s3EgGERVydsaAttBJOWYn&#10;72B7/RRQB89/8FAr6DT/ANjP4ry3EgijbSDEGPd3kREH4syj8a8M+D/7NNl+1L/wS9+H3gW/uzpF&#10;61q1/puoNFv+zXKXM5jcrxlWR2U452yEiofiD/wTz+L3xz8R3Nl8Sf2gtQ1L4evqL3a6DZWzBjHv&#10;LRx8sE3KCAGZXx1Ar7k8G+ENJ+H/AIS0bwzoVotjo2kWkVjZ26kny4o1CqMnknA5J5JyTzQB8GeA&#10;/gx+3XpPh3T/AIezfEXwjovhqxhWxTxNGgur6O2QBVEeYgzsFAALhW7l881tfsW/sO+NP2ev2iPi&#10;jrvie7TxD4S16wmsbXUr69Fxe3++4RzJcLjhnUMTknk9T1r7yooA/Nrwf+x3+1B+yT4o8RaZ8BvF&#10;nhvVPh9rF4buKz8QYElsxwoLqyH5wgVS6NhwoJUEADN8f/8ABP8A+PvjL4xfCn4heKfHVt8QNe0/&#10;VYL7XDJOtrZ6bDFcQyLDZRbRkYEpJCpuO3jOSf03ooA+Q/2vf2ZfG3xo/aN/Z88Z+G4bF9E8E61F&#10;f6s1zciORYlvLWU+WuPnO2F+PXFfXlFVdUW7k027WwkjivmhcW8kwyiybTtLDuAcZoA/Nz9nyXX/&#10;ANpb/gph8T/F/wDbWqN4B8DXTwRWcV1ILOW4jX7JAuwHaQximn9ygPev0tr5/wD2Kv2WR+yj8Krv&#10;w/earFr/AIi1TUptT1TVokZRPI2FQDcScBFXr/EznvX0BQBBe2VvqVnPaXcMdza3EbRSwyqGSRGG&#10;GVgeoIJGK/PLWP8Agnx8Xf2d/iBqfir9l74i2+h6Zqb77rwtrxzCBkkICUkjlAyQpdVdASA55J/R&#10;SigD899X+Cv7c/xst20Txb8TPC/w88PTAx3cnh5f9KlUgg7TGm/oSMeagNd/8dP+Cdth8S/gn8Of&#10;D+g+KJtG+IPw8soLXQ/FZQxmTygpxKEJZQWQOrKSyNyM5IP2TRQB+dmq/B79vT4heHn8C+IPH/hD&#10;SNCuYjaX3iCzKi6ngPDAGOEPuKkj5VjJ7sMk19NfA39jrwV8F/2db34R7G1vS9YguE1y8nURyahL&#10;OmyWTAzswoVUAOVCLyTlj7zRQB+bngX9lP8Aa7/ZVm1Hwn8HvG/hnxB8Pri5eeyXXwBJZ7yMsUZD&#10;sbuQjMpwW2gsRXmg+FvxB8M/8FLvgbY/EL4gf8LH8f3VsdX1SW3j8u106JRdEQQqFUKgWJ3+4mS+&#10;dozk+12X7CH7S3g+FtO8M/tW6tLpP3UGp287SRr2C7pZNvU/dYdq9i/ZX/YZ039n3xVqnjvxL4t1&#10;L4k/E3VYjDc+I9WyDGhxuWNWd2yQqgszEkKAAoyKAOX+LXwp/av8J/GDxJ4t+EHj7w9q/hLWJ0nH&#10;hHxMr7bRxFGh8olThSUZjskjyW+6TzXGQ/si/Hv9pv4keE9d/aO8SeHbPwj4XuxfWvhXwuhP2qYE&#10;E+YxHCttUEl3O3cFCFi1fflFAHzT/wAFBP2b9a/ab+AJ8O+Fxb/8JVp2qW2qaa1zN5K71LRuN+Pl&#10;/dyufqo9q6b9i74E3P7OP7OfhbwXqXltrkKy3eqSQuHVrqWRnfDD7wUFUB7hBXuFFAH5833/AAT4&#10;8Rv/AMFErf4sW62P/CtG1VfEU0TXP79b9YC2RFjn/SgH3dgx9OfrD9pr9nPw3+1H8KL/AMEeJDJb&#10;JJIt1ZajAoaaxuUyElQHg8Mykd1dhkZyPVqKAPzq8J/A/wDbl+AujQ+EPBvjvwj4y8K2aeRps+r8&#10;zWsK8Kv7yPcAB0XfIFCgAgcV7t+yt8D/AI5+EfHGs+N/jb8T7fxdqV/p/wBhttB0tWFjZAyrIXX5&#10;Y0D4UKdseT/fOK+n6KAPjX/gnn+y346/Zs+Bvjjwt4zhsYtW1bUpbq1WxuhMhRraOMZbAwdymtz/&#10;AIJt/s4+Mv2X/gbrnhbxvFZRateeI59TiWxuROnkvbWsYJYAYO6F+Pp619XVhePNJ1PXvA/iHTNE&#10;vItO1i90+4trK8mUskEzxsscjAckKxBwOuKAPzv/AGFZNf8A2jv21vi98W7rWdSuPA+hahcW2j2n&#10;2qQ2cssjNFCQm7YdluhYgDhpUbjjP6W14l+x3+zZbfsq/A/TfBCXcOp6kLia91LUYYzGt1cSN94K&#10;eQFjWNBnsle20AeAftjfs26/+0h4J8P2nhTxrN4D8T+HtVXV9P1SFHz5gikj270dWj4kJ3LnpjBz&#10;Xzxp/g//AIKEeE7P+x4/FvgXxLGq7I9WuvLaRRyASTChYjg5ZSfXPNfoNRQB8Y/stfsMeJ/Bfxdu&#10;PjV8a/GiePfilNC0VsLZT9ksNybCysVTc3lkoFVERAzYDZBGP8fv2G/iDo3xyuvjX+zp4ts/CPjH&#10;Utx1nR9R4tL5mIMjD5HU+YQGZHXG75wytX3NRQB+c+t/sc/tL/tZa1pFl+0J470XRvAGm3K3T6F4&#10;ZAMl1IBjPyoFBKlgHd227jtTk173+3H+zfrfxm/ZZHw1+HdjY29xbXFitlaTzeRBDbwHAQMc4AUA&#10;Ae1fTtFAHK/Cfw7eeD/hb4O0HUQi6hpejWdjcCNtyiSKBEfB7jKnmvzM+C/wH8NfFL/grF8RNd8P&#10;RrceDvBepPrV0wQGL+1SqqYwc9RdmeQf9cCK/UnxRBqt14a1aHQri3tNbktJUsbi7UtDFOUIjd1H&#10;JUNgkDqBivA/2H/2SX/ZN8B6/Y6prMXiXxTr+ptqGpaxHGy+aAuI0+b5jtJkbJP3pWoA9W+PPg/U&#10;fiF8DfiJ4W0hY21bXPDmo6ZZrM+xDNNbSRxhm7Dcwye1eb/sH/BXxL+z7+zT4e8EeLo7aLXLG4vJ&#10;Jls5hNHtkuHkXDYGflYV9BUUAfIfgv8AZl8baF/wUe8e/Gi6hsR4J1rRYrC1kS5BuDKttZRndHjg&#10;breTnPp61vf8FEP2ffFv7SvwAh8I+C4rOXWF1m2vit7cCGPy0SUN8xB5y68V9PUUAfHH7Wv7Eeuf&#10;H34cfDS+8L65b+GPif4DghOn3kzMIJGVIiyGRQSpWSJWRwDghhj5sjjIfgh+2b8aNJl8NfE34laH&#10;4P8ACrQtHeyeFY0Gpaku3Hl71jCxq3IJBUcnKMOK++qKAPjX/gnn+y346/Zs+Bvjjwt4zhsYtW1b&#10;Upbq1WxuhMhRraOMZbAwdymtz/gm3+zj4y/Zf+BuueFvG8VlFq154jn1OJbG5E6eS9taxglgBg7o&#10;X4+nrX1dRQB8a/8ABVz4sXnwz/ZVuLDSb64sNa8S6ra6ZbS2cjJOqqxnkZSvI4hCHH/PTHevZv2Q&#10;vhXqfwd/Z48HeHtevLy/8Rm0F7qs9/M0sv2qb95JGWY5Ij3CMeyCuZ/aK/ZXuv2hfjR8IvEWp6xb&#10;Q+D/AAPeS6jc6M0TNJfXBMbR8g7doaGMHPZnHevoqgAr8vvF37JX7VNj+174w+M3huHwnrF9NqF3&#10;HoVxr10k32OxLlLfZGQAjrAFT23P1JJr9QaKAPgb/jYT/wBU7/8AHK63Wv2bfi3+1V+zP4o8D/H2&#10;90PS/Fp1RL7QNQ0ONZIbYxxgIzqOuS0yN32vxX2ZRQB+efgP4Mft16T4d0/4ezfEXwjovhqxhWxT&#10;xNGgur6O2QBVEeYgzsFAALhW7l881v8A7EP7FPjr9mr9pT4leJ9evxrXhvV7OW1sNXu74T394xuY&#10;5PNnGMhmCsxJJ5PU9a+7aKAPx7+Bfhn45az+19+1Bf8AwO8U6Loeqaf4tvDqOna7CHg1GJtQvNq7&#10;jG+1lKnptzvPzDHPukf7Fvx+/ai8e6DqH7TPi/R/+EH0Of7TF4W8OtgXUg4w21AqgjguWd9pZV27&#10;sj3b9mX9kvVfgN8dPjX48vtfs9VtPH+rSajbWdvC6SWitdXE21yThjicDj+6a+mqAPj/AP4KRfsv&#10;eMf2mPhD4T8MeALXT/tWl6wt48V3cC2iSEW8sYC8di68DtXfftlfsfaD+154BstLvb5tB8SaRK1z&#10;o+uRRCRrd2ADxuuQWjfahIBByiEHjB+gqKAPz20n4e/8FAfA+mx+GrHxt4K8SWUCiK313UCslwsY&#10;4UszwhnYAZJdXPPVq94/Zw/Z3+I3hfwf47t/jX8RW+ImteMYlt7pLbettYwiKSN44CwUAMJSfliQ&#10;Ajoc19I0UAfml8Of2T/2w/2Y7PWfA3wo8beErzwPeXclzZX2qgebaFwAX2PExRiAuVHmJkZA5Oet&#10;+MX7E/xn8L/HGy+NvwQ8WaTaeN77TYbPxDp+qHEN3MsUccroWQq6SGNGKsFIZd4OThf0AooA/NT4&#10;5fsb/tVftK/C/UH+Inj/AEifWIZIG0nwXobi200sHXzJrmTYN7BN+1fmwSMMBkH2H4vfst+OvGn/&#10;AATt0D4N6bDYt40s9N0m1ljlugtuHt5ImkxJjkYQ445r7KooA4X4DeD9R+HvwN+HfhbV1jXVtD8O&#10;adpl4sL70E0NtHHIFbuNynB713VFFAH5xfAO8H7JP/BSD4k/DfVg1l4Y+KBGsaDcSHETTl5JUjXP&#10;QbpLqH1LRxjncK/R2vnj9sv9kay/ao8HaUtnqn/CMeOPD90t7ofiKNCXtn3KWQlSG2nap4OQyKw6&#10;EH1v4V6d4v0fwJpVh461PT9a8TWsQhutT0yJ4orrbwJCjfdYj7wBxnJGAcAA+BP2qfgX+2J+054c&#10;vvBusaX4DTwnHq326yktLpobkrGZFi3sWYfcfkY619B/st2/7UGj+JLPSPi3p3gy28EWOlfZ7eTQ&#10;nZrozJ5axBsuQV2h88dcV9SUUAfNX7U2m/tLN4u8P3/wK1HQU0hbOSHVLDXPL2vNvyjruTIwuRww&#10;9wa8c8HfsG/E742fErSPHH7Ufjqy8W2+jyebp3g3RlIsFbgjzfkRQuVG5VVi+F3ORlT98UUAZPiq&#10;61bTvC+qT+H9Ph1PWobWRrCxnmEMU0wU+Wjv/CpbGTjgZ4NfKn7Av7IviX4F3Hjnx58TZrXUfij4&#10;uv5Hurq3mEyxW5fzGAfA+aSUlmA4wkY7V9g0UAFfEHxW+Cv7XfhX4veJvFPwj+Jmi3/hTWLw3cfh&#10;fX2Lra5ABRBJE6quQT+7dMk9K+36KAPzq/4Yf+PX7UnjzQNW/aY8a6SfB+iTefD4V8OnAnOfmVtq&#10;KqBgADIWd9pIGzOR+hrNa6Rp5JMNlY2sWSTiOOKNR+SqAPoAKsV4V+178H/iH8evhnP4H8E+LNN8&#10;G6fqgMWsX1zDLLcTQcfuI9hAVW53nOWHy8AnIB8t/sWtN+1B+3N8W/2gAHl8IaOreHvD0zj5ZDtR&#10;FdM8j9whdl7G7HvX6M1wPwK+C/h79n34W6F4F8MxMum6XDtaeQDzbqYnMk0hHV3YknsOAMAAV31A&#10;HO/ETwDovxT8C674R8RWv2zRNZtJLO6hB2sUcYyp/hYHBDdiAe1fn/4N/ZV/a+/ZZttR8IfB7x54&#10;b8Q+ApppJbBdcULNYlzlmEbowQ5OSFZkJy20FiK/SKigD5G/Y5/Ym1f4L+NPEHxT+J/idfG/xc8Q&#10;o0dzfxFjb2kbFSyxllUsx2IM7VCqoRVAzn65oooAK/Mn9qT9n39sj9qjwrF4S8T6V4Bj0Cy1Yapa&#10;Pp920M5ZI5Yk3FmYY2TNkY64r9NqKAPmn9mFv2m4PFc1l8ZdO8G2nhG30po7OTw87tcm6WSIRhsu&#10;Rs8vzc8dQtcZ+3P+zV8Sv2sPHHw88I2RtNM+EmnXqahr14b0LdXEhJUhIsHlIt4Uk8tMcjCivsmi&#10;gCloui2PhvRrDSdMtY7HTbC3jtbW1hGEhiRQqIo7AKAB9Ku0UUAFfnP8fbiO+/4LEfA2GBvNltvD&#10;YSVVByjY1R8H/gLA/Q19eftNfDj4i/FDwDZaX8MvH5+HOvw6lHdS6oITL51uIpVaDA6ZZ42z/wBM&#10;/evIf2Vv2CX+CvxM1L4pfEDxzefEz4l3sRgj1S7RlS1VlCuV3szOxUbAxIATICjNAHF/tDfsY/Fj&#10;Rf2k5/jt+z54l0vSvEuqQLb6vpGrYWKb5FRipKMjI4jjLK20hl3BskbeC+OX7G/7VX7Svwv1B/iJ&#10;4/0ifWIZIG0nwXobi200sHXzJrmTYN7BN+1fmwSMMBkH9K6KAPh/4tfsD6x8Zf2P/hT4Kk1W28O/&#10;EvwFp9uLG+Dl7cTrEiSxGRBuVWKIwdQSDGpwelZGhfB79tv4k2cXhTx98T/D/g7wxtEN/rXh6JG1&#10;a7i6MI2SNQjMP4wUI64PIP3vRQB8Xf8ABNv9k7xt+ytp/wAR7PxhHZrHrN9bS6e1rdidmjjEoJcg&#10;DDfOv61sf8E8f2aPGv7NmhfES08Zw2UU2ua5/aFn9iuRMDFtI+bAGDntX1zRQB8t/wDBS34rT/Cb&#10;9kHxdd2N49jq+sPBo1jNHIY3DyyAybSOQwhSYjHpmtr9gP4Xaz8Lv2YvCsXiW9v7/wATa1H/AG1q&#10;MmpTPJNG04DRwneSV2RCNSvZg5wMmj9rT9li7/aj1n4Y2l3rFrZeD/Dmtf2trGmTRM8mohdgSJSD&#10;hRt85STniTjpz9EqoVQAMAcACgBa+D/25f2W/jH8Uv2jfhx8TPhVDor3HhSyj8t9WuhGBcpcSSrl&#10;CPmXDLX3hRQB8Df8bCf+qd/+OV9Ffsxw/G+58M69D8eY/D8upSXCpYx6KFMTW5TDiQDqS3r2r2+i&#10;gD88PFH/AATx+KPwJ+JGp+Nf2XPiFb+FrbU23XfhbWj/AKNjcTsUmORJEG47Q6BkBOHOasar8If2&#10;7fjJbvoniX4j+FPh7oUymO6uNBGLqRSCDsaOPeDz2kj+tfoPRQB4Yv7JPhbWf2W9M+CPiu5n8RaP&#10;aWEdo2qbBDcechLLcR8tscMSRkt6HcCc/KnhH9lP9r79llZdA+EPxJ8P+LfAiuzWmm+IV2vb7iTg&#10;I6N5Y5ziOXaSSSoJr9HqKAPgXQ/2Uf2oPjR448Oa38bvi1pmm+HNG1O21VPC/huItHO8EqyokgVY&#10;0PzKPmZpSO3aqWufsh/tRfBnx/4l174I/FzTbvw7rWq3erP4b15WSKF55GlZEjdJY85YgupjJwCf&#10;b9B6KAPzn8Xfs3/tl/tOWY8J/FDx/wCGPBngS4IGpQ6DGHmulBBA2ooL8/wtKq8ZIOBX3H8GfhHo&#10;HwJ+GOgeBfDELxaNo9v5MbTEGSViS0krkAAu7szHAAyxwAMCu1ooAK/OLXLz/hkP/gqQNa1HdaeB&#10;fi9ZC2+1NgQw3rGNTuPqJ40JJwFW6z2Nfo7Xin7W/wCzDof7V3wlu/CepyjTtUhf7XpGriPc9ldK&#10;CA2OCUYEqy55Bz1AIAPa6/Nj9qn4F/tiftOeHL7wbrGl+A08Jx6t9uspLS6aG5KxmRYt7FmH3H5G&#10;Otfb/wCz94T8eeBfhnpnh74h+IbHxZremoLdNas0kR7qFQAhmD5zIOhYH5uCRnOfSKAPlv8AZbt/&#10;2oNH8SWekfFvTvBlt4IsdK+z28mhOzXRmTy1iDZcgrtD5464q/8AtTab+0s3i7w/f/ArUdBTSFs5&#10;IdUsNc8va82/KOu5MjC5HDD3Br6VooA+B/B37BvxO+NnxK0jxx+1H46svFtvo8nm6d4N0ZSLBW4I&#10;835EULlRuVVYvhdzkZU/ZPxb03xTqfwv8T2XgW9h0vxhLp8qaPdzYEcN1tPlM2VYYDY6qR7Guvoo&#10;A/PLWPgv+3P8btL/AOEW8Y/EPwp4G8NXCeTqN7oqg3dxERtYARICcjOVDxAgkZxxX11+zd+zn4T/&#10;AGX/AIZ2ng3wnC7RK5uL3ULjBnvrggBpZCOOgACjhQAPc+p0UAfAt/8ABP8AbX+E3iPVv+Ff/E7w&#10;74y8KXV3NPaaf4iyZrVHcssY82NiqqCAAsxHy/dHSs7wt+wn8Y/j98WtB8cftP8AjPS9Z0rQJPO0&#10;/wAKaMA0DHcrFHARERCVXdjezhQCwAFfoXRQA2SRIY2kkZURQWZmOAAOpJr85v2WJn/au/4KHfEf&#10;44W/+k+CvBtudB0C7xlJZChhDRnurRm5kPcfaE9a+sf2sPhb8Q/jV8L7zwX4D8U6b4OTVla31XUr&#10;uKSSdrYjDQxBMbd4JDMT93IA5yOh/Z3+BPh/9m/4TaL4F8OIWtrFN9xduoEl5ctgyzvjux6DsoVR&#10;wBQB6TVHXGv10TUDpSxtqgt5DaLN9wzbTs3e27GavUUAfl58fP2df2zv2jr/AMG3fivSvh/FL4Vv&#10;jqFh/Z120QMpMZ/ebmbcP3a8DHevsn9ma8/aHur7Xx8cbHwnZ2qxw/2UfDTMWZ8v5vmbnbjGzH41&#10;71RQB8D/ABM/YX+KPwt+PWtfGD9m3xZpei6hrrySat4Z1xSLaVpG3yBDtZWVpBuCsFKEna4GAMvx&#10;N+yP+0n+11rOj2Px/wDGHh7w38PdOuFupPD/AIR3GS7kGRk5BAJBIDM7bcnamSTX6GUUAUNA0LT/&#10;AAvoWnaLpNrHY6Xp1tHZ2lrEMJDDGoREX2CgAfSr9FFAHz9+0teftHWut6KPghYeEbzSzbudRbxI&#10;zBxNu+Ty8OvG3Oa+Pf2d/wBnX9s79mOw8RWnhDSvh/LFr19/aF3/AGndtKRLjHybWXA9ua/UOigD&#10;5O/4KDfAv4pftEfArRPCPgK5t7e/l1CKfWreW9+zQ3EKxPlCcHcvmlG29PlB7CvFPh38O/25fhP4&#10;N0zwr4S0n4Z6JoGmx+VbWduEwozkkkklmJJJZiSxJJJJr9HKKAPmz9l//hpz/hLNW/4Xj/wi/wDY&#10;H2H/AEH+wdvmfafMX72P4dm/8cV458WP2J/i58NPj9rvxe/Zt8V6Xot34iZpNa8N6wMQTSM2+Rly&#10;rqwd8vg7GQs21sNgfe1FAHwJ8NP2KPjB8XPj1oHxV/aW8UaTqp8NMsui+GdE5gSVHDoXARUVA4Dk&#10;AuzkKGYKu0/fdFFABX50fEO4S9/4LTfDBICZWs/DUyXG0H92TYaiwz+Eif8AfQr6z/ae+GXxK+KP&#10;g/S7D4YfEM/DjWbe+E9xf+SZPPg8t1MWB0+Yq3/Aa8x/ZN/YPX4CePta+JPjXxpe/En4matE0Ems&#10;Xisq28bbdwXc7M7kIq72Iwo2qAM5APO/jj+xn8YfBf7SmqfG79nfxLpOnatr0fl6zoesALHITs8w&#10;rlGV0cxq5B2srAlWOcLwnx7/AGK/2pP2lPhnLdfELx/pOoeIILiFtL8G6O4tdLhGcSTTybBvkC5C&#10;jDY3HD4JWv0xooA+I/jt+wbrnxn/AGYfgzoVjrFt4a+Kfw50axgs74uxtzNHawpNEZEG5R5kEbLI&#10;AcbPu/NxjaP8F/20fi1bReF/iV8TtD8GeEiBHqOpeF40/tW+j6MiOkaiMsM5YFcf3WGVr71ooA+G&#10;v2Cf2RfiD+zx8Dfij4W8XwafHq3iFnaxWzuxMhzbNGNzYG35iK9H/wCCd/7Pvi39mr4ATeEfGkVn&#10;FrDazc3wWyuBNH5bpEF+YAc5RuK+nqKACiiigAooooAKKKKACiiigAooooAKKKKACiiigAooooAK&#10;KKKACiiigAooooAKKKKACiiigAooooAKKKKACiiigAooooAKKKKACiiigAooooAKKKKACiiigAoo&#10;ooAKKKKACiiigAooooAKKKKACiiigAooooAKKKKACiiigAooooAKKKKACiiigAoorxT9sT4+X/7M&#10;3wF1v4gabpVvrV3p89rEtndSNHG4lmSMksvIwGz+FAHtdFfnf4c/bu/ah8U+F9O8TaV+zL/a2g31&#10;ul5b3Nldyv58LAEMgALHIPHyn6V7V+yD+3t4e/ai1jVvCd/4fvfAnxC0hGku/D+oPv3KjbJDG5VW&#10;3IxAZGRWXI+9gkAH1NRRRQAUUUUAFFFFABRRXyH4L/aa8ba7/wAFHvHvwXuprE+CdF0WK/tY0tgL&#10;gStbWUh3SZ5G64k4x6elAH15RXy1oP7YOr6x+3l4j+ALeHrKPSdKsEvE1hZ3M8hNnBcbSmNoGZiP&#10;oor6loAKKKKACivlr9jH9sHV/wBqDxl8WtF1Pw9ZaHH4Kv7ezgltJ3kNyJJLpCzBh8pH2ZTx/eNf&#10;UtABRRRQAUUUUAFFFeF/tv8Axf8AEPwF/Ze8aeO/Cr28ev6T9i+zNdw+bEPNvYIXyuRn5JG/HFAH&#10;ulFeb/s2+OtV+J3wC+H/AIt1xon1jWtFtb+7aCPYhlkjDNtXsMnpXpFABRXzt8P/AI+fEzxN+1R4&#10;r+Her/C3UNG8A6XDNJY+MpbO5SC9ZTFsVZGQREtvf7rH7h96Pi18ffiZ4I/aY8C+AfD3wt1DxJ4H&#10;1uG1k1PxdBaXMkGnNJcTRyK0iIY12JGjncwwHBPGKAPomiiuE+O/xFuPhH8GfGvjW0s4tQudA0m4&#10;1GO1mYqkrRoWCkjkA47UAd3RX5xfDv8A4KCftK/FjwrbeJfCH7Odvr2hXLOkN9a3zmN2RirAZIPD&#10;Aj8K774F/wDBSK68TfGWx+FHxe+Guo/CrxjqLpFYNcO7w3Er8IjK6KyByCEYF1YnGR1oA+36K+Jf&#10;iB+1L+1J4f8AHviXSvD/AOzf/bugWOp3Ntp+qfbGX7ZbJKyxTYzxvQK3415PpP8AwUs/aA1z4nal&#10;8O7D4AWV14102Iz3eipfSefCgCEs3bGJE7/xCgD9MqK+RPgP+0d+0Z48+K2h6F48+An/AAhXhS68&#10;/wC2659qZ/s22CR4+Ced0ion/A68Z8N/8FH/AI6fEvxl4y0X4e/Auy8Xx+Gb9rO7ltL2QGMGSVIm&#10;YHGC3kueP7poA/SGivgvwX/wU61Dwt8QtO8HfHz4U6p8JLnUX8u21iZ3e0JyF3MHRSIwSMyIzgZG&#10;cDJr2j9rT9t7wh+ypZ6RZXNhdeLfGWtgNpXhvS2AlnUkqsjvg7EZxsBCszHO1ThsAH0ZRX58XH7e&#10;X7TOi6YNf1T9lHVW0DAkMcE9wLlUJ6sohZl4zkmMY6mvp79kz9qLRP2tvhjceMdE0fUNCWz1GTSr&#10;uy1AozJOkUUjbGUncm2ZOSFOc8cZIB7T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XyD/AMFX&#10;v+TI/GP/AF+ad/6WRV9fV8g/8FXv+TI/GP8A1+ad/wClkVAHqv7Ff/JpHwh/7Fiw/wDRK18V+ApL&#10;D4rf8FktU8SeBgl1oPh2xm/trUbJt1vPKNPNqxLLwT50kae5hYjOM1wem/8ABOHxX48/Y50Dxn4L&#10;+JPiXVNf1HQLbUovCF1clbKZWQO1tHhsA4+4CMEgA4zkfQ//AASb+JHwy1j4SXXg/wAP+HLTwf8A&#10;EXR9q+I7NtxutRZSVF0Xf52XcWBjziJmKgAMuQDvP2vP2oPGvhn4ieGPgj8F9PtdQ+LHiaE3TX18&#10;A1ro9p8/79wcgtiN2+YEAL91y6g+ZeNvgj+2V8KfCuoeN9J+P9r411TS4Hvrnw7c6RGkNzGilnji&#10;ypBYgEABYyexU4ryD4zfDvVfiR/wVs1rw1L4/wBe+HEmraRAdJ1jw/ctbXRRNPiYwq6lThnjnyM8&#10;4x7V9HS/8E7/ABhPE8Uv7VPxgkjcFWRtcmIYHggjzORQBzPjr/gphLp/7C+hfF3RtGtf+E11m/8A&#10;+EfNhIGNrZ36o7SykZy0YRN6ruz+8QE8NTNL/Z0/bM17w7a+KG/aRsrLxJdQLdrov9lx/Yo2ZciM&#10;sIyvGcHERGR3611ll/wS/wDBNr+y/rXwak8TandQ3evN4kstcmgj8+xvPIjgGEGA6bIyCpIJDnkE&#10;AjyDUPhN+27+yb4RnvPCvxG0f4meD9CtmkGk3yCa5FvEpOAsyB8Kg4SOcnAwAcCgDtv2mvi38dvh&#10;b+wAPEPi3U18MfFez1qOxutQ0YRqssX2l0SRduVxJGEbgDr91eg+yPgvq954g+DvgXVNRuHu9Qvt&#10;BsLm5uJPvSyvbozsfckk/jX51/tSftKP+1V/wS9k8b3Olx6Pqo8QWthqFpAxaETxygloyedjKyNg&#10;5IyRk4yf0E/Z2uYrz9n74ZXELiSGXwxpkiOvRlNpEQfyoA+U/wBnX43+O/FX/BSv40eAdW8TXt/4&#10;O0fSbqew0eUr5NvItxYqrLxnIEsg6/xGuS8Awy3H/BZT4xxQS+RNJ4UiVJR/AxsNMAb8DVP9lX/l&#10;Ll+0D/2BLz/0q06tT4Z/8povi1/2LEH/AKQ6ZQB80+G/gf8AFy6/4KQeKvA9v8Zri1+IttpqS3Pj&#10;kWGXuIzY2ziMxb+MRukec/8ALPPev0C0v4N/tF/D34C+N9J034vQeOPidqFzavoWtaxZJDDp8Ylj&#10;E6srCVW/d+aRlTzjivAPBSkf8FsvHxIwDocRH/gqsq99/wCCiv7Vmsfsp/BS01PwxDBJ4p1y/GnW&#10;M11H5kdqNjPJMUPDEBQAp4y4JyAQQDyab9lz9tf7E+oj9pPTH1xV3rYrbEWrOBwu77PjH/bL8K1v&#10;2Vf2gfif+118Gvin8O9W1yHwP8YfCN1Dps3iWxt1YAtK48zylIXeDbzI2zC/MpAGcVneHf8Agn98&#10;ZviNpcGqfFj9pfxmmq3kQe40bw9cSQ2tszdUB8wI3BIO2JRn1A58/wD+CSfh9PCXx8/aP0OO6uL9&#10;NMvobJbq7bdNMI7q7QO57sduSfUmgDxP9gv4H/Fz4jeO/jXZ+BfjNcfD6+0fUraLV7yKw886rI0t&#10;4FkI3jbtMcpxz/rfavuP4yfHfxn+xj8BfA/g+81Zvi98b/Et7NpejTzw+SL2aS4YpLJGGztjWaCI&#10;KGG5tvKgkjx//gkiCvxa/ajBGCNcsQQf+vjU6xP+Cnui3esfti/s82dx4kvvCOk6hssoNc06UxT2&#10;E7XirJNHIMbWUPCc54xnigD01/2b/wBtHUNJPiGX9o3T7LxU0ZmXQYdLj+wI5GREZBHtwM4z5TdO&#10;/WrvwZ/bG8XfF/8AZH+PMviCNPDvxd+G+j6rb6g9imwJPHa3BguFXJCv5kEgKjI3REjAIA1f+Hev&#10;jP8A6Os+MX/g9m/+O1lN+xXp37LP7P8A+0xr8HjPWvGOqeK/BuqSX91rQUytKtpdO0rODud3aVix&#10;Ykk80AeKfs3eOv2zP2rPgxpdv4V8Taf4S0S1luEuvHWuMHvNXk81j5cIETlVjG1Mqq8q37w8qPQf&#10;2Y/2hfjb8If2t0/Z8+O2t2vi2TV7NrnSNat1UkMImlQiQIjNGyxTKQ67g4GDjr6n/wAEof8AkyPw&#10;d/1+aj/6WS15V+0R/wApgvgJ/wBiwv8A6FqtAH6J18q/8FR/+TE/ib/3DP8A06WlfVVfKv8AwVH/&#10;AOTE/ib/ANwz/wBOlpQB8y/Anwr+2J8bfgP4Dg8GeI9C+EHgPS9FtrXS5Jn3XuqokaqLhisUjKrE&#10;EgfJwRw/3j6X+xt+1J8VdD/aG1r9nb49zW+o+L4IXudI1yFUU3YWMSmPKKqyK0O6RX2hh5bq2Twv&#10;0h+xX/yaR8If+xYsP/RK18mfGRYtb/4LJfCOLSYmmuNP8Og6iY/+WbCHUHLNzwPLeLrjOQO4yAd7&#10;8EfjR438Rf8ABTj4yfD7UvEd5eeDNI0A3Vho0hXybeXdp3zrxnP76Xv/ABmvHvEWofH79nD9rr4H&#10;+CfFPxy1Lx3pHizU4TcwfZFtozEJ1Ro2GWJBz2Irrf2d/wDlMF8e/wDsWG/9C0qpP25P+Ug/7Kn/&#10;AF+p/wClaUAfofXi37an/JpHxe/7Fi//APRLV7TXi37an/JpHxe/7Fi//wDRLUAfKH/BOH9rL4Qf&#10;Cv8AZL8L+HPFvxA0bQNctrq+eaxvJSsiK91IykjHdSD+Ncz4+1LTP2/v28fhjqXwvE+peDvh2be8&#10;1vxWsLQQkx3PnrFGXAYklAq8Zy7sBtUsem/4Jw/sm/CD4qfsl+F/Efi34f6Nr+uXN1fJNfXkRaR1&#10;S6kVQTnsoA/CvOP+ChnwJ8NfsS6p4B+MPwV87wL4gk1c2c9hZ3MjW048syZ8tmOEPllXQHYwccDu&#10;Afq/X5sfA/8A5TJfGD/sCSf+ibCv0Y0HUm1nQ9O1BoWtmu7aOcwv96MsobafcZxX5z/A/wD5TJfG&#10;D/sCSf8AomwoA/SevzY/4JIf8la/ai/7Ddj/AOj9Tr9J6/Fz9jn9lH/hp74tfHr/AIr/AMReBv7D&#10;1uP/AJAEuz7V5097/rORnb5PH++1AH0f/wAFoPFXhmT4K+E/CjyW9341uteiu7Gyiw91FAsUqSPg&#10;fMFZnjXH8RxjO3jxL4wLrP7Jv7ZnwE+J/wAUdOvtV8M23hfTLG5vVh8wRXUWntazgDOPMjlb7Rtz&#10;k7uMmvsz4A/8E0fhV8DfGUPjG5n1fx34tgcTQaj4jmSVbeUD/WpGqgb+4Zy5XgggjNfTHivwj4b+&#10;Iui3eheI9I03xHpTsFuNP1K3juYt2Aw3IwIDAMCO4yCKAPPvhr+118Gfi95CeFfiRoGoXc4BjsJr&#10;tba7bP8A0wl2yfX5eK9K0Pwvo/hmXVJNJ0y1019Uuzf3ptYlj+0XBRIzK+By5WOME9TtFfInxb/4&#10;JO/Aj4g6ZfHw/o114E1uVGMF5pN3I8KyfwloJWZNueqps46EHmuO/wCCQHxc8V+N/hn448H+JtRn&#10;1qHwfqMEGn6hPIZf3MqyAwK55ZEMOVz0EgHQAAA/Q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vn39vD4K+Jf2gv2afEPgjwjHbS65fXFnJCt5MIY9sdwkjZbBx8qmvoKigDzf8AZt8C6r8MPgF8&#10;P/CWuLEmsaLotrYXawSb0EscYVtrdxkda+W/2pv2IfGg+O2g/HL9ny8sdC8epdbtY0+7l8i1vcg7&#10;pjgc7xlJEP39wYEMCT92UUAfIH7Uv7FeoftWaH4N8bw3y/DH40aDbxmK9s5zPCrq28QtMmH2pJua&#10;ORRld7ZU5wPOovB3/BQoWK6B/wAJn4DAUeV/wkTJGZCP75/0f9fKzx+NfoJRQB8ZXn7KXx+0v4Fa&#10;Tpug/HRn+K9p4hm1+fX79ZTbXCyQeV9jbPmZiUhWAaMrxwgwK5DXvBX7efxE8P3Xg7Vdc+Hnh7Tb&#10;+JrO88QWO77Q0LDbIVAVsMVJxtRT6FTzX35RQB8uaP8AsD+E9K/Y1vfgGdTuJYL6M3FxrnlgSNqH&#10;mLKLgR54VXRAEz9xQpYklq+ePhz+zH+3F4B0C0+GmlfFXw5o3gazBtrfWI9k89vbZ+5CWt/OBAJ2&#10;gkbcYDqAK/SqigD4I/Yx/Yc8efs3/ta+OfGWt6r/AMJD4W1HRJ9Ptdavr3zdQvZ5Li0lMkydRu8q&#10;U8kkcAknmu78F/sy+NtC/wCCj3j340XUNiPBOtaLFYWsiXINwZVtrKM7o8cDdbyc59PWvryigD4f&#10;/aq/Y/8AirqX7RekfHf4F+I9M0vxjDZrZX+n6udsc6qhjypKMrBoyFZWxjYGVs4xm+Nv2OfjR+1V&#10;8BfEGh/HDxToNv42TVIdT8My6Qm61sAkLI8MqrGp2yb2yQXIO087Qp+8qKAPz/8ACvwh/bo17SbT&#10;wX4j+Jvhnwx4ehjW2uPE2mos+qSQKNv7thGp3kY+c7G77s5z0H/BPf8AY68b/st/Ef4s3viaSG60&#10;bXJYU0q8N4Li5njjmnIefAGHKyIT7k19wUUAfnh4h/Y9/aF+Anx+8deO/wBnvxJ4el0LxrdNeX+k&#10;a8cNFKzvIQQyEMqPJJsZWDAOVIOMn1X4g/sY+IP2nP2WfD/hH41eIrSf4radPdX0fijSYhJFbzST&#10;yskYTZHui8loo2QBeYwQTtDH66ooA/PTQ/hr+358N9Nj8MaX448F+KtMtwIbXWdTYSXCRdF3tJCH&#10;YgcneJD2ywxXpHgH9mX412fwS+ONp8S/iTF8QvHXj7w3LpVlaozR2OnSC2u40WMlUVVdrld22JAN&#10;mfm619h0UAfPv7B/wV8S/s+/s0+HvBHi6O2i1yxuLySZbOYTR7ZLh5Fw2Bn5WFcL8Xf2ZfG3jL/g&#10;oR8K/jBpsNi3g3w7oosL6SS5CziXdfH5Y8fMP9Jj5z6+lfXlFABXhf7b/wAIPEPx6/Ze8aeBPCqW&#10;8mv6t9i+zLdzeVEfKvYJny2Dj5I2/HFe6UUAfnV4L+Cf7c3wV+H+g+E/CPjTwXrOj2+nwQwR38MY&#10;n0kiMBoAxixIqHIDEvkDoBxXsP7G37Fuq/BPxR4i+JvxN8SJ43+L3iMFLzU42Z4LWIlSY4iyqSTs&#10;UFtqgKqoqgA7vrSigD5D+EX7Mvjbwb/wUI+Knxg1KGxXwb4i0U2FjJHchpzLusT80ePlH+jSc59P&#10;WvJ/23LqO5/4KLfstWMTeZdw3EU8kSgkrG13w30/dv8A98mvsj9ojwL44+I3w0udG+HnjM+AvEzX&#10;EMsWsCIybY1bLpgf3hXgP7OP/BP7UPh78ZP+FufFT4iXvxR8fwRtFYT3EbLDabkKFhvZixCs4UYV&#10;V3Ehc4IAPsqvN/2kvAuq/E/4BfEDwloaxPrGtaLdWFos8mxDLJGVXc3YZPWvSKKAPzK+CHwV/bk/&#10;Z9+HNh4I8JR+BItDsZJZIVvJkmk3SSNI2WwM/MxrrPCX7AvxZ+O3xQ0Txv8AtR+OrDxPY6I2+x8K&#10;aOP9GJyp2yYjjjRSVG8KrNIFUF8Cv0JooAK+Nfhn+y3468K/8FEviD8ZL+GxXwXremva2kkd0GuC&#10;5jtVG6PHAzC/f09a+yqKACvjX9gT9lvxz+zv48+N2reMIbCK08XanbXWmfY7oTMUSW9Zt4AG04uI&#10;/wBfSvsqigAr4g+P37Ivx3X49eJPi18DPixbeHL3X/srX3h7VFdLVmgto7cEjbLHKSsQPzxgjccN&#10;X2/RQB+eeufDP9vf4qaW/hfW/Gng3wfo14hgvtU0sqtw8JGH2mOMuGIz9wx9cbgK+pP2Tf2XfD37&#10;Jvwrh8IaHcy6ndzTG81PVp0CPeXJUKW2gnYgChVXJwBySSSfaKKAPiP9gv8AZp+MnwQ+JnxA1f4l&#10;6p/aGkatCqabH/a73mxhMzH5W+58pHSvty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p6prFhodm15qV7b6faKQGnupVijBJwAWYgcmgC5RWVovizRPEjyppGs6fqjRAG&#10;RbK6SYoD0J2k4zg/lVbU/H3hnRb6Sy1DxHpNheR43291fRRyJkAjKswIyCD9CKAN6io7e4iuoI54&#10;JEmhkUOkkbBlZSMggjqCO9SUAFFFFABRRRQAUVhap478NaHePZ6l4h0rT7tAC1vdXsUUgBGRlWYH&#10;kVs29xFdQRzwSJNDIodJI2DKykZBBHUEd6AJ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r4g/4KwfGjxv8Efgz4R1bwL4j&#10;vPDWo3evi1nuLIqGki+zTNsOQeNyqfwr7fr87P8Agtn/AMm/+Bv+xnX/ANJJ6APjj4X/ABs/bX+N&#10;Gh3us+B/EfjHxNptlMbe4uLAQsEkCh9mMZJ2sDgDvW/+z5/wU8+N/wAOfitpmifEXU5vFehPqEen&#10;6ppur2SQ3tn+88uQo6qriRCeUkyCV2/KTkc5+xT+2h8R/wBmv4b+IdB8E/DT/hNLfUNSa9a/aG5k&#10;WCYwogQiIYIARWxkHnt1rzn4K+KPBXxH/a0Hi3486zdaBZXuuPq2oC0sCYZLozGTyZfm3Qw7+CQr&#10;kKCPl++AD+iSsfVvGWgaDcrb6nrmm6dcN0iu7uOJz9AxB7j86+Gf+CqP7Y+sfBbwB4c8JeANXNjr&#10;vi6F7qTWrGQF7fTxgBoXB+VpS2FkXoqMQQSCPhT4Ufs0/BP4jfDOPxL8Qv2k9O8O+O9WR7g6dJCb&#10;j7IxJ2i4ZmDSOeGbBXGcZOM0AfvNFMk8SSxOskbgMrqchgeQQe4pJp47aF5ZpFiiQZZ3YBVHqSa/&#10;EP8A4Jg/tJeJ/hV+0fo/w1uNdfVfBHiK4k0w2bXLPawXGGMNxbhvulnAU4xuEmSCQuOR/bq+Pfin&#10;46ftWeI/B3irxPP4f8D6H4kl0K3tsO9pYwQ3Bhe8eFeZXIVpCeWwdoOAKAP3V0jxp4f8QXBg0vXd&#10;N1KcDJjs7yOVh+Ck+h/Kvi7/AIKufH/xR8FvhX4Vk8BeMZPDniKbXFiuksZk8825t5W+ZDkhSyrz&#10;jsK+a7D/AIJY/D74i+H0vPg1+0NpHibxNbIJkiLQvG0gGRkwSGS355yVcj9axf8Agpl+zDc/Dj4V&#10;fCn4g+INcur7xo+l6T4V1W1ZxLD51vYN5swlPzOzSRtyeuc0AfWP/BL/APaU1P4lfALX9T+J3j6D&#10;Udfi8TXFtBLrN5DFMLYWtoyqAdvy73k5x1Jr7jt7iK6gjngkSaGRQ6SRsGVlIyCCOoI71+Jn7Bv/&#10;AATq8NftdfCHV/GGs+LdW0G6sddm0lbaxgidGRLe3lDktzkmcj/gIrrP+Cln7UXiPwDq2i/s8eBv&#10;EF5pmg+FNHs7HWb61l8mfUJvIj2Ru69I1i8slQQC0jBshRQB+uD+OPDkepf2c/iDS11Ddt+ytexi&#10;XPps3Zz+Fbdfgp48/ZT+BHhv4N3+saL+0houvePrGya7/seK3xbXkirua3hbO4MeQrH7xwCq5yPq&#10;P/gjr+1B4n8Xax4i+E3ifVrjWbOx07+1tGnvpjJLbokkcUtuGYklP3sbKv8ADtfHB4AP1Ir80/8A&#10;grB+2X4k+G6+GvAHw38U/wBk3GowzXes6lo9yPtUaK/lxwLKhzEdwkLYIb5VGQM7v0sr8EP+CmX7&#10;Oem/s+fHsNp2r3WrHxZHceIZ/tUap5Ek11LmNNvVRjqeaAPaP2WP2R/in8TLTwN4/n/aFgsLrUbi&#10;LU10B9cuZ72SHfuKSASD5nQNlcHhue4HjfwL+JPi67/4KAeGtNn8U61NpzePPJa0k1CZojH9rYbC&#10;hbG3HGMYr6+/4J6/8E9/Dml6b8KfjynivVH1lrU6j/ZLQR/Z90kckRXd97ADE/hXw98A/wDlIp4X&#10;/wCygH/0sagD+g6sWHxt4dudS/s6HXtLl1DO37Kl5GZc+mwNnPI7V+Rf/BVr9sDxXr3xd1H4PeGN&#10;VutK8L6IkUWppYu0b6ldyRh2R2U5aNFdVCdCwcnd8uLXxA/4I86j4J/Z5vvGEHjOW78d6Vpjarea&#10;L9kUWzbIzJLBHIG3b1AIDHhiuMLuyAD9fL7ULXS7OW7vbmG0tYhuknncIiD1LHgCs7R/Gfh/xFdN&#10;baTrum6ncKhkaGzvI5nCggFiFJOMkDPuK/Kf/gml+0drnxy0nxh+zl8QtUn1zR9b0C8j0i9vXMs8&#10;CmPy5bfeTll2OXTPK+WQDggDwX/gnF4lvvgn+3Z4f0PVlFnNd3F54Y1GJz92Vgyqn1+0RRCgD91t&#10;a8WaJ4beJNX1nT9LaUExre3SQlwOpG4jOMj86uW+pWl1p638F1DNYtH5q3McgaMpjO4MDjGO9fh5&#10;/wAFZviNcfEz9ri+8P6eJby08I6XFYCOFS6+Zsa6uJMD+6JNrHsITngZr6P/AGef2kDY/wDBJDx1&#10;cyXmNX8K2l94YjkZsSKbllW2Yf7ovEVf+uXsaAP0f0zx94Z1q+jstP8AEek395JnZb2t9FJI+ASc&#10;KrEnABP0Brer8a/+CLPwrHiL41+LPHdzDvt/DWlraWzsvAubpiNwPqIopQf+ug9a+wv+Huv7O/8A&#10;0Fte/wDBPJ/jQB9jarrFhoNm13qV9badaqQpnupliQE9BuYgc1W0XxVoniRphpGsWGqmHBkFldJN&#10;sznG7aTjOD19K+YtS+J/w6/4KPfs6fFLwj4GuLy7MdmsAfULNoPLvCGltWAJ5AkhUn6e9fnT/wAE&#10;kfilL8Nf2sB4Wv2a1tfFdjPpckMyldl1F++iLA8hv3ckePWTH0AP201rxTovhryf7X1ew0rzt3lf&#10;bblIfMxjO3cRnGRnHqKsaXrFhrlmt5pt7b6haMSFntZVljJBwQGUkcGvxO/4K2fEm5+KX7Wlt4L0&#10;pZLxPDNlb6VDbQqWMl5PiV9o7kiSFMesdez/ALcnxm1z9in9nr4W/s9+AdRbRdZm0MT61qtkxSdY&#10;yxEnkuOUM0/2hiw5AXAPzGgD9PdQ8aeH9Jvlsr7XdNs71iAtvcXkcchJ4ACk5rXR1kRXRgysMhlO&#10;QR61+N37Nf8AwSfuPj/8B7P4heIPHVzoWu+IY5LzTbUWguIxGWYJJOxcMxkI3fLggMCckkDlv+Cf&#10;f7UHjf8AZv8A2j7D4ReKNSnufCeoay3h280q5lMsenXplMKSQEn5B52FbHylSSRkAgAq/wDBUr4i&#10;eK/D37ZXimy0rxNrGmWSWWnlbezv5Yo1JtYySFVgBk1+yXgvxJp+h/C3wje61qltYRzaZZr9ov7h&#10;Yw8hgU43MRljgn14NfiZ/wAFYv8Ak9jxZ/146d/6Sx19gf8ABVn/AJML+E//AGG9J/8ATXd0Afov&#10;oviLSvEcEk2k6nZ6pDG2x5LK4SZVbGcEqTg4qhcfEDwva6g9jN4k0iG9STymtpL6JZA+cbSpbOc9&#10;q+C/+CJn/Jv/AI5/7Gdv/SSCvgT4+f8AKRTxR/2UAf8ApYtAH77az4w0Hw5OkGra3pulzSLvSO8u&#10;44WZc4yAxGRkHmpJ/FOi2ujx6tNq9hDpcmNl9JcosDZ6Ycnac/WvyB/4Laf8l48B/wDYtf8At1NX&#10;C3n7Efxl+Kf7IemfFjWPHOn3vhrw54fkv9H8MzSyZt9NhVnkKgKI0kKozY5LYGWzwAD9xrO8g1C1&#10;iubWeO5t5V3RzQuHRwehBHBFU7bxJpF5qk+m2+qWU+owf62zjuEaaP8A3kByPxFfgx+w7qnxx+J9&#10;5rfwR+GHjn/hFNK1yH+0dQnuJ3T7JDEQsrQMoLRs/mqGCYL4XJABNcL+0L8EfG37EPx2s9Jl8RI/&#10;iC1gh1nTtc0l5I2KuzqH+YAht0bqRyDjqc0Af0Z1l6z4q0Xw5s/tbV7DS/M+59suUh3fTcRnofyr&#10;4t/as/bg1n4X/sP+APHGiyQ23jzx9pdl9kmjVXSykltVmuZlU8ExklVyCAzqSCARX52/An4M/C74&#10;8aDqfjH41/tDx+GfEt5cukVlds11euFx++nkkOSCc4UdhndzgAH742N9balax3VncRXVtIMpNA4d&#10;GHqCODU9fgH+y78eNZ/ZG/antNG8PeNE8T+AJtbXTL9rWZl0/UrSSQRi6EbEhJFUq4PUFSu4qTn2&#10;j/gqJ+2d4x8U/GDVvhB4P1W80jwtojrZ366bKyS6rdsoLpIynJjQtsEfQsrE5+XaAfr1/wAJt4eG&#10;qDTTr2mDUS20Wf2yPzs+mzdnP4VY1rxJpPhuOOTVtUstLjkO1HvbhIQxHYFiMmvy38L/APBEh774&#10;dQXGt/EeTTvGs9uJWtbfT1lsraUgHymYuHfB4Ljb6hTjnxn9rT4X/EH4M/sZ+BfCHxHkuZtZ03xz&#10;qUVrLPdtcxvZi1jETQsSSIiQxVeMZOQDkUAftlpGuab4gtTdaXqFrqVsGKGazmWVNw6jcpIzyOPe&#10;s5PiB4Xk1BbBPEmkNfNL5AtVv4jKZM7dm3dndnjHXNfG3/BHD/k0W5/7GW9/9FQV+avhX/lJNo//&#10;AGVqH/08CgD9+tZ8YaD4cnSDVtb03S5pF3pHeXccLMucZAYjIyDzU0vibR4dHXVpNVsY9KYArfNc&#10;IICCcAh87evvX4//APBbT/kvHgP/ALFr/wBupqg+Fv8AwTx+NH7V/wAFfAmv678StK03wpBpqR+H&#10;dHmE0wtrYEjJjRVRXY5JOWY5GTwAAD9dbf4leEby4igg8U6LPPKwSOKPUYWZ2JwFADZJJ7Vv3V1D&#10;Y2s1zczR29vCjSSzSsFRFAyWYngAAZJNfz8ftvfAe/8A2SP2iNMttMmEayafp+tWF7bxlU+0IoSZ&#10;lz3+0QyPjsHXiv0Y/b+/abtL7/gnrpviHSpViuPiTbWNnAkfWNJk865Uj2SOSI+hagD7a0jxt4d8&#10;QXf2XS9f0vUrnaX8mzvI5X2jqdqsTjkfnV/VNXsdEtTdaje29hbA4M11KsaA/wC8xA7GvyP/AOCa&#10;NrZ/s6/s3/GT9pDW7Hzja2/9laTHJ8nn7ChKBv7stxJbR5HQxN1Ir5z8A39p+2n8WNc8QfH742R+&#10;DrG3QSxveZfezsQILSEnZEihSSR0+XhixNAH776P4g0vxFA02lalZ6nCpw0lnOkqg+hKk1oV/O38&#10;Q5rT9kP44adqvwN+Lw8WWawR3cOsaYTCVPmMGtblAdsg+QEg/KysMgdK/e74J/EiP4wfCDwb42jh&#10;W2/t7SbbUHt0bcIZJIwzxg99rbl/CgDtqKKKACiiigAooooAKKKKACiiigAooooAKKKKACiiigAo&#10;oooAKKKKACiiigAooooAKKKKACiiigAooooAKKKKACiiigAooooAKKKKACiiigAooooAKKKKACii&#10;igAooooAKKKKACiiigAooooAKKKKACiiigAooooAK8q/as8Uar4K/Zr+Jmv6HfS6brGm6BeXVpeQ&#10;kb4ZUiYq4z3BFeq14t+2p/yaR8Xv+xYv/wD0S1AH44fDH9qj9rf4zeI30DwT458UeI9YWBrprOzM&#10;JcRKVDPyo4BZfzrY1L9uL9rb9nPx4mmeM/EGrW+pwhZ5NF8U6dE8dxG2QDnYGKEg/NG45UjPBry7&#10;9jH49eJv2dfi7P4q8J+Em8aapJpc1kdNVZWxG7xsZP3YLcFAOmPmq9+1T+0B4n/ab+N2l638UtLk&#10;8C29vbRWCWdjpztLaWfmO+8RzOhlcl3OSyg4wMYoA/d79nf4vR/Hr4JeD/H0didNOuWK3Etnu3CG&#10;UMUkVW7qHRsHqRg4FdtrGv6Z4ftxPqmo2mmwscCS8nWJT+LEeo/OvkXVf2jPh7+zX/wT4sPF3wm1&#10;CPxFoel2EWkaC9wPnkvnbbm4Q7SHDl5XTC9DjAIr8xfgz4X8K/tXeJ/Efi39oD49jwvdJIEhGoMZ&#10;7u7ZssxQN8kUScAKoxzgBQvIB+++l6xYa7aC602+ttQtSdomtZVlQkdtykirlfzvQfEK8/Yp/aLN&#10;98I/iRH408P2c0E4vLB2itdVtyAXtrmLJUkZdD1xw67TjH11/wAFbP2qfFovPA/gfwrqtzo3hHxB&#10;4bg8RXctjKUe/WeSVEhd16xqsW4qDhjIMg4FAH6lyeOvDUWpHT38Q6Ul+G2m1a9iEoOM427s5x7V&#10;51+114+m+G/7OPxC1nT9bj0LXbfQ7uXTLjzljl+0LESvlhvvMDjgA1+VX7PH7AvwY+PHwx0W9T9o&#10;fTbDx5qVsssmheVAr2UxHMLQSSrLIVOQXXAbqOME+z/EL/gn74i8D/sK+MtF+IHi5r268C6rqXib&#10;Q5dOkaaG4tRYQJHCwlAMK745SUXoSSCc5IBkf8Ev/wBsD4hfEr4+6/pnxO+JFxqOgReGbi5gi1m4&#10;iihFyLq0VWBIX5tjycZ6E1+rGka5pviC1N1peoWupWwYoZrOZZU3DqNykjPI496/n1/YN/ZZ0n9r&#10;r4vav4P1nW73QbWx0KbVlubGNHdnS4t4ghDcYInJ/wCAivuH9pbXJf8Agl/+yrpvwx+HXiS9vfE3&#10;i/Vrq6t9Zuo0Seyt1SETugUYDZ8pFJHG9yOVFAH6Qax4u0Lw7Ikeq61p2mSOMqt5dRwlvoGIrStr&#10;qG8gSe3lSeFxlJI2DKw9QR1r8E/gn8APg98YvA8vi/4sftG23hfxjqkkrDT7hDdXMRViiyXLu2XZ&#10;tu7aCPlK/Nk4Gl+wR+0T4h/Z1/am0fwPaeJ/7d8A6zrn9gXUMU7Gwn8ybyYr2ENwnzlH3YBKEg9e&#10;AD936xNW8ceHNAu/suqa/pem3W0N5N3eRxPtPQ7WYHFbdfln/wAFsfgyJrHwN8VLOH54Wbw9qLqh&#10;J2tvmtmJ7AETjJ7uo9KAP1Gs7yDULWG6tZ47m2mUPHNC4dHUjIZSOCD6isZ/iB4Xj1BrB/EmkLfL&#10;L5BtWv4hKJM7dm3dndnjHXNfFH/BPH9pi0s/+Cf+q61q8wmn+GsF9b3EbcNJDEhuLcfiriIe6fjX&#10;w9/wTJ+Gd58e/wBsu38V62jXtv4fabxPf3DL8r3Zf9xz0DedIJAP+mTelAH7pzTx20LyzSLFEgyz&#10;uwCqPUk1maT4w0HxBcPBpet6dqUyfejtLuOVl69QpOOh/Kvw4/aC+O3j3/goF+1FZ+ANF1iS18JX&#10;ms/2VoemJIy2iwrIR9smQH94+1TISckD5V9+0/bE/wCCat1+yN8MbL4meD/HWoawdLu4ItQMkAtJ&#10;rdpG2JcQuj5A8wqu3qN4O44NAH64fHi4ls/gf8Q54JXgni8O6i8ckbFWRhbSEEEdCD3r8h/+CTnx&#10;A8U+JP2urKz1bxJq+qWn9jXz/Z72/lmj3BVwdrMRkV9N/saftY67+0d+xj8Y9D8YXjal4s8JaBeQ&#10;yahJ/rLy1ls5/JkkP8UgMUis3cBCeSSfkX/gkH/yeNZf9gS+/wDQUoA/bPU/H3hnRb6Sy1DxHpNh&#10;eR43291fRRyJkAjKswIyCD9CK1L7VbLTNPe+vLy3tLJFDNczyqkag4AJYnAHI/OvwL/4Kj/8n2fE&#10;3/uGf+mu0r9V/wBvT/lH/wCPP+wLZf8Ao+3oA+kdF8XaF4klki0nWtP1SSMbnSyuo5io6ZIUnAqt&#10;Z/EDwvqF9HZWviTSLm8kbYlvDfRPIzegUNkn2r8ov+CIP/JTfib/ANge1/8ARzV8afCDRvGXiL9q&#10;DStL+H2qRaJ4yvNbmg03UZm2pbSMXBkJ2tjCljkKSO3OKAP6NZPE2jw6wmkyarYx6q4yti1wgnYE&#10;ZBCZ3Hj2q1faha6XZy3d7cw2lrEN0k87hEQepY8AV/Pt+2h+yJ44/ZJ8VeHNQ8UeKrfxPdeJvtF5&#10;DrFrLL55uYWjMxcv824GaNg+edx6EV7v4c/Z3/aM/wCCgvwD03xvr3xHsptA0m0a10XRLySXN7Jb&#10;Bo3llCKV81mQjzX3MxJ6DqAfshpuq2WtWaXen3lvfWr/AHZ7aVZEb6MpINWq/DH/AIJKfGDXfBX7&#10;VOjeDYb+QeG/FcN1b3ljJIfK86O2kmilVenmboQmRjIcj0rrP+Ckv7XHiX4tfH6/+EGheJj4Z8B6&#10;NfppF7IJ2hhubrcEnlumXkxRMWXZyP3ZbBJGAD9h7Xxx4cvtRGn2+v6XcX5O0WsV5G0ufTaGzW3X&#10;4E/HL9mX4HfD/wCFcuv+Av2htN8Z+LrDy2k0YWwi+2ZdVYwEMShXJbDZyFPIPX7S/wCCXv7ZWq69&#10;8E/iTp/xG1a71eH4d2P9tJqlw7XF22nCOV5Izk7pDF5J2kknEgXoooA/SSuT+K3iaDwj8OvEWpza&#10;lDpMsWn3Bt7meZYsTCJygUscbsjge1fLP/D3X9nf/oLa9/4J5P8AGtD4wN4A/wCCjn7JOs33hzXN&#10;UsdA0u+lvVuTZiOV7i1gZvLKP/CfNHNAHxZ/wT1/bQ+KXj39qLw9o3xB+Jl7feF5rW9aeHVJ4o4C&#10;y27smWIHO4DHPWv0O/a++H2k/tQfs5+IvB+k+N9B0mO5ubRn1e4uUlt4DHOkm1yrcFtuBz3r8S/2&#10;NvgDp37TXx70bwBquq3WjWV9b3UzXlmivIpihaQABuOSuK+/f2nv2P8ARv2P/wDgn78UNF0XX7/X&#10;4dY1jS7ySS/iRGjZbmJMDb1GKAPXP+CeP7I0X7J954/1S4+I3h3xfaala2olk0pwFs1iMzFpWLEA&#10;EMeTj7hrx39rb9gOy/aP/aE8V/EXT/jR4L0az1n7JssbqdZJI/JtIYDllfByYifoRXFf8EffA8Hx&#10;N+G/7S/g+6uZLK18QaTp+ky3MIBeJJ4dSiZ1B4JAckZ9K+Sv22P2c9M/ZZ+OFx4F0nV7vW7OOwt7&#10;wXV7GqSFpASVwvGBigD+gj4YeH/+ES+GvhLQ/tcOof2ZpFpZfa7f/VzeXCib1/2W25Hsa0rjxTot&#10;rrEekzavYQ6pJjZYyXKLO2emEJ3HP0r4J/bF/aj1n9nP9hn4Uad4UvX03xZ4s0OxsrW/iO2W0t47&#10;OFriWM9n+eNAeq+YWBBAr4W/ZV/4J8/ET9sLQ9T8aw+ILHQtGF5JB/aerGWa4vLgYZyqgZYAty7M&#10;OeBnnABJ4o+JXi5P+CiWraYvinWl00fFSa2FmNRmEIi/tcr5ezdjbt424xjiv3vr+cDwZ4V1LwJ+&#10;2foXhrWL5dU1fRvH8GnXl8rs4uJodRWOSQM3zHcyk5PJzzX3L/wWA/aw8RaP4nsfg14X1O40nT/s&#10;K32vzWkhjkujLny7YsDnywg3MvRvMUH7tAH6GfGbxlpV58G/iTFpOuWc+pWnh3UXKWV2jTQsttJg&#10;4U5Ugjr6ivyb/wCCTnxA8U+JP2urKz1bxJq+qWn9jXz/AGe9v5Zo9wVcHazEZFYPgH/gmB8TtT+A&#10;svxbm8T6X4YT+xpdbtNNYzG6ktPIaT52QARs8ecLzwwDYyQE/wCCQf8AyeNZf9gS+/8AQUoA+pf2&#10;2v8Agn3/AML/AP2htb8Z/wDC2PCvhT7ZbWsX9l6o2J4/LhVMn5xwcZHHQ1+g3w08PHwZ8NfCuhSX&#10;cV4dJ0i0smuoeI5fKhRC6/7J25Hsa/D7/grF/wAnseLP+vHTv/SWOv0b/aw/Zp8VftR/s2/Crwv4&#10;b1yy8O2tsbO91a+v5nSJLRbJgxKqP3h3MpCnA4ySMZoA+rP+FheFftn2T/hJtH+1Z2+R9vi359Nu&#10;7Oa6CvxL+L37B/wD+H/gnVZNM/af8P3/AIw0+1eVdPlktnjuplU4h2wys8RYjHO8rkZBrpv+CPv7&#10;Q/iy0+M8nwt1DWbjUPCep6bPPZ2N3I0gtLiEBwYc52KUEgKjAOFPUcgH7FXFxFaQvNPKkMMY3PJI&#10;wVVA7knoKxLb4geF7y3uZ7fxJpE8FqoeeSO+iZYlJwCxDfKCSBk1+K3/AAU2/ac8U/Gr9oTWvhro&#10;9/dDwh4cvhpEGkWkh2Xt8jBZZJFH33EuY1BztCDGCzVl/Gz/AIJh+P8A9n/9n3VPif4k8TaLv05L&#10;Y3miWfmvKgnnjhCiTaFZg0q5GMcNgnAyAfuPovizRPEjyppGs6fqjRAGRbK6SYoD0J2k4zg/lVW3&#10;+IHhe61BLGHxJpE168nlLbR30TSF842hQ2c57V+W3/BDn/kZ/i5/156b/wCh3FfFnh+y8V6l+2N9&#10;k8C3kGn+MZ/GM0Wk3dzjy4bk3ThHbKsMA8/dPToaAP6LJte0y31aDS5dRtI9TnUtFZvOomkABJKp&#10;nJAAJ4HY0zWPE2j+HVVtV1Wx0xW+615cJED9NxFfn9+y7/wTT+IPwe/aU8OfF7xp8RtO8UajZtdz&#10;ahGqzyz3Ek9pNBnzpMFsGUHJA4WvIfFP/BNPw5beKvEfiz48/HXRPBE2rX9zdWdgbyHzjE0jMm6W&#10;4ddzbeNiI3s3agD9YtH1/TPEFuZ9L1G01KFTgyWc6yqPxUn0P5VLqeqWWi2Ml7qF5BYWceN9xdSr&#10;HGmSAMsxAGSQPqRX87Hxb0ez/ZT+M1jcfBz4wR+LYoYY7u38QaC/kvDJvIMEoVmV8bQSMlWVhkdR&#10;X6hfte/Ei5+L/wDwSd1DxperGl/rWjaHeXSwghBO2oWfmhR2G8NgfzoA+2dH8XaF4iMw0rWtP1Mw&#10;gNKLO6jm2A9C20nA4PX0qTSfEmka8066ZqllqLQHbKtpcJKYz6NtJwfrX4HfsO/s+/E39pT/AIT3&#10;wh4G8aQeDfD8ttav4heZ3U3abpRDFiNdzrkyEqWVTxnJCiuB1A+P/wBhn9pK/tNM1iKz8XeFL0RN&#10;c2Ts9tdRlVcKynG+KRGXKNg89iOAD+jDVvEek6C0I1PVLPTjM22IXdwkXmH0XcRk/StBWDKCDkHk&#10;EV+HP7a37Efxp8C+A2+M3xQ8c2PjHVri5ig1OCOWWSSy80kRqjMoQxqcLtUKqlgFBHNfXP8AwRl+&#10;MGu+Ovg/4v8ACGs6jJqMPhS9t/7PM8m+SC3uEkIi552BoXK5PG4gYAAoA/Q6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r87P+C2f/Jv/gb/ALGdf/SSev0Trwf9rz9kvR/2&#10;vfBOjeGtZ12+0C30zUf7RSaxiR3dvKePaQ3GMOT+FAHw1/wSb/aS+GHwW+C/i/S/HHjXS/DOo3Xi&#10;A3MFvfSFWki+zQrvGAeNysPwr5S/4KNfGjwN8eP2l7/xN8P3F1oy6fb2c2oC1MAvbhN+6UBgGI2l&#10;E3MAT5fpg19x/wDDkTwH/wBFI8Rf+AkFem/BP/gkr8GvhP4jtde1aXVfHeoWriSCDWnjFmjg5DeT&#10;Go3n2dmXjpQB8B/t1fCvxT4d+Af7MniXWbO4jth4Pi0abzlO62mUmeKN8/dJik4U9PKYdq9Z/Yt/&#10;Zr/ZK+Pnwf0e58Taw+m/EC3RodY0268QfZHMgZsSxI2NyMgVsrkDJB5Ffqx8RPhv4Y+LXhG/8L+M&#10;NFtdf0G+ULPZXakqcHIZSCGVgeQykMDyCK+F/Ff/AARV+FGq6pLc6H4u8UaDbSMW+xu0F0kef4UZ&#10;kDYH+0WPvQBg+Hfg/wDsd/B39pb4a6F4KvNR8TfEObWojax6XrRu7fT3QFxJcOPk6qB5YJbnkAc1&#10;kfFX4T/st/tvfE/xTcp44f4TfFWy1K403VLS8lijjv5YJDCJ1jlISUsIwf3Tq2OXXPNfQH7PH/BL&#10;z4Tfs++MtM8XwXmu+J/Eumv51nc6ndLHDbybSN6RRKuTgnhy45/Gue+Mn/BIz4R/FTxZqviWw1jx&#10;F4V1TVLmS8uo7S4S4t3mkcvI4SVSwJJbgPgZ4HagD8sP2nPgLD+yh8S9L03w58TtK8a3HlC9i1Lw&#10;/L5NxYur4USBJH8p+Aww5OOeOM/YX7eHi7xR8Sv+CbfwD8WeK1ll1u+1K3e8upECmYm1uRHMwAAz&#10;IiB+Bj5q+gfhb/wR3+DfgXXrfVfEGo6544a3cOlhqMkcNmxByN8cahn7cF9p7givrP4tfBHwd8bP&#10;hrd+BPFWkR3PhydEVIIP3TWzJ/q3hK/cZO2OMcEEEggHwf8A8Ed/i14K8G/s3+NNM1/xXo+hX1r4&#10;mn1KaHUr6K3ZbZ7S1RZfnYfLuikGfVa+Mv8Agp14XudL/a18Q+I1ZbrQfF1nZa3o+oRA+XdWz20a&#10;blPfDxuPptPGa+3Zv+CJHw2bUGeL4geKksd3ELx2zSgem/ywM++38K+uPiR+yT8NPi98K9B8BeL9&#10;FOtaZoVlFZabfSyeXfWwjjWMOkyBcMQilgBtYjlSOKAPjT4U/sc/sSfF7wNYeJtH19oIZ7dZbmzv&#10;PFAhuLJyoLRTIxBVlORkjBxkEgg12X7HXhP9mDwb+1Zqvh74Jy6nrniSw8N3Nxfa2uom505YvtFt&#10;G0CMeJHJdG3LlQFxkkkDB1D/AIIk/DWa+Z7Hx/4qtrMnIhnS2lcDPTeI1HT/AGa+j/2XP2Dfhl+y&#10;bqd3rPhRdW1LxHeWbWE+r6veeZIYGdJGjWNFSNQXjjOdpb5QN3XIB9GV+Nv/AAW0/wCS8eA/+xa/&#10;9upq/ZKvlH9r3/gnz4c/a+8aaL4j1rxXqmgT6Xp/9npDYQRurr5jybiW5zlyPwoA7H9gn/kzn4Tf&#10;9gSL/wBCavxu+Af/ACkU8L/9lAP/AKWNX7sfBT4XWnwU+FPhjwLY3s2pWmhWa2cV3cKFklUEnLAc&#10;A89q+UfBP/BKjwj4J+O2nfFCDxxrVzqNlrn9uLYyW0IiaTzTJsJHO3Jx60AfnV/wUe8Kar8M/wBu&#10;DxfqN7bZh1G6ttcsJG4WeFkTkewkSRD7oa/Wb4vftifCiP8AZg8QeN7Pxno97aaloc40+yjvYzdX&#10;FxJCypbiLO8SbyFYEfJhi2ADXcftFfss/Dz9qPw1b6R460l7h7Rmay1Ozk8m8s2YYby5MHg4GVYM&#10;pwCQSBj5Bt/+CJXwyTVBJN498WS6fuBNuq2yykenmeWR687aAPlX/gj34E1PxH+1ePENtC39l+Hd&#10;JuZru4x8qtMhhjTP95tzsB6Rt6Vj/wDBQjwzd/s5/t9XfivS4hCt3e2PjLT9vy5k8wNIc+puIZj+&#10;Nfsv8DfgD4I/Zz8FR+F/AujJpWn7/OnlZjJPdS4AMksh5dsAD0A4AA4ryX9sT9g3wv8Ath6p4Z1L&#10;Wde1Dw7faJDPbibT4o5DcRyMjBW39NpViMf3zQB8C/8ABOn4ZH9rT44/Hnxt4li3QappGoWspf5v&#10;KudVeQZU/wCzEs446ZHSvjiP4ieIfh38NvH/AMJriJoItV1mzl1CJ2P7mSyNwrIB6s7pk/8ATEfh&#10;+9H7If7I/h/9kHwTrHh7Q9WvNdbVNQ+3z319GiScRoixgLxtG1j9XNfP3xe/4JC+BPix8UPE/jNv&#10;GmtaLLr1/LqM1ja20LRRyyNuk2kjOC5ZvxoA6r/gkz8Kj8O/2SNM1e4i8vUPFl9PrEm77wiyIYR9&#10;CkW8f9daj/4dFfs7/wDQJ17/AMHEn+FfWvgPwfYfD3wT4f8AC2lLs03RdPg062U9fLijWNc++FFb&#10;tAHjv7Of7KPgD9lmx1y08B2t9aw6zJFLdi9u2uCWjDBcE9OHavx8/bm8G3v7KP7eVz4m0WBYbebU&#10;7bxlpKoSiktL5kicdB58cy4H8OPXFfvLXzT+2H+wt4V/bEm8NXWtazf+HtR0NZoo7vT4kdpopCp2&#10;OG7KyZHpub1oA/Mf9g3wje/tX/t8y+ONbhaa0sdRuvGN+GG5Vk80tbx56DEzxYH92MgDA49K/wCC&#10;2vgLU7X4veA/GphZtGvtC/scTKuVSeC4mmKk9iy3II9djehr72/Y8/Yj8L/sdWniYaHq99r99rzw&#10;Ge81CNEeOOIPsjUL0GZGJ9ePQV7B8VvhP4U+Nngm/wDCXjTR4db0K8A3282QyMPuyRuCGRx2ZSCO&#10;fU0AfN37DH7T3w0n/Y98FSal4z0TRZ/DGkx6dq1tqF9HBLatCCgZlYg4dVDKRkNuwOQQPyw+E9pc&#10;ftGf8FDbDU/DUEkltrfj6XxCCVOYrMXrXcjsD02xAnBxzgd6++dX/wCCJ3wuutWabT/HHiqwsGfd&#10;9kk+zzMoznar+WOMcDIJ9c19Qfsy/sY/DT9lGxuh4O064uNZvEEd3ruqyCa8mQHOzcFVUTIB2oqg&#10;4GckA0Afkb/wVi/5PY8Wf9eOnf8ApLHX2N/wVSs57n9gf4XyRRNJHb6xpEsrKOEU6bdJk+25lH1I&#10;r079pr/gmF4V/aa+L2p+P9V8aaxo17fQwQtZ2dvE8aiKJYwQW55C5r6V8ZfBHwv8Rvg+/wANvFVn&#10;/bPh2SwhsZFc7JD5aqElVh911ZVYEdCKAPzO/wCCUH7Vvwu+B/wr8ceHvHniq38MX8mrDVIPtkch&#10;SeEwIhCFVOXBj+71O4YB5x8g+PfHOkfEz9t6+8V6BO9zouseNo7yzmkjaNnie7UqxVhkZHY81+lH&#10;hv8A4Iu/CLSPFMeoal4m8Ua5pEUokXSZpYYlkAP3JJUQMV9duw+4rQ1P/gkL8Pp/iw3jXS/FOp6F&#10;CmqpqdtoljZwra24SQOsKd9owB60AfMX/BbT/kvHgP8A7Fr/ANupq+wPhz/yiSu/+yY6p/6R3FdJ&#10;+17/AME+fDn7X3jTRfEeteK9U0CfS9P/ALPSGwgjdXXzHk3EtznLkfhXqeg/s76boP7MMvwVj1a6&#10;l0qTw7c+HTqjRqJxHNE8Zk2/d3ASE46cUAfk7/wRr/5O3vv+xYvP/R1vWp/wWr/5Om8Lf9iZa/8A&#10;pdfV90fso/8ABN3wx+yh8UJvGuj+MNW1y7k06XTja31vEibZHjYtlecgxj8zVn9rn/gnV4a/a6+J&#10;Gm+MNZ8W6toN1Y6THpK21jBE6MiTTShyW5yTOR/wEUAfGv7bHgPVNc/4Jw/s1eKbOFptO0DTrWG+&#10;KLnyluLaNUkb0XfGE+si1x37AXwP/Zh+O3ge8074maq+j/EK0vHAhudb+wx3lswUxtEGwrMCWUqC&#10;W+UHoa/XTwL8GdC8I/BPRfhhfxR+JfD2n6THo8sepQK63cKIE/eJ905A5FfIXxA/4Iz/AAd8UaxN&#10;feHdb8R+D4pW3f2fbzR3VtH7J5qmQf8AAnagDzD4q/s9/sSfA3W9BtFv9R8R+K7zUbWCy0XRfEBu&#10;Zg7yqoklKkrGi53fMQSBwDXyT+3P4f1b4L/t2+LdW1CyZ1k1yLxHYlwVS5hd1mXafQMGQn1RvSv0&#10;a+Ef/BIX4P8Aw18Safr2q6r4h8XX1jOlxBDeXKW1ssiNuRisKq5IIHBfBxyO1fRf7Qv7K/w3/af0&#10;GDTvHehi8ntQwstUtZDDe2e7r5cg7HjKsGUkAlSQKAJPCv7Vnwi8YeAYPGVl8QvD0OhSQCeSW81G&#10;GCS34yUlRmDI4zgqRnP1FfnN/wAFN/j1oH7Sv7OHhDxf4RiuZPDmn+NbzRo76dNguWS1DCVVPKq4&#10;LEBgDhTkDpXq7/8ABEn4ZnUt6eP/ABYun7v9Qy2xlx6eZ5eM++yvpXTv2EfhLp/7PFz8GP7Kvbnw&#10;lcXH255ri7L3gu8KPtKyYwknyj7qhcZG3DEEA+Nf+CX/AO2J8JPgt+zjrXhzxz4ut/DerWes3F+L&#10;e6ikYzwyRRbWi2K285RhtHzcDjkV8UfC3xHZeMP+CgHhHXtMdpNO1T4nWd9bO6lWaKXVUdCQeQdr&#10;Div0p8C/8EZ/hB4Y8VQ6prWv+IvFWnQSCSPSLuSKGGTB+7M0aBnHspTP04q94b/4JJ+BvCnxu0r4&#10;i6d4v1W1fTfEUXiC20aCzgjtYzHcidLdQB8sY2hBjoBQB8uf8FtP+S8eA/8AsWv/AG6mr9Ff2Cf+&#10;TOfhN/2BIv8A0Jq479r3/gnz4c/a+8aaL4j1rxXqmgT6Xp/9npDYQRurr5jybiW5zlyPwr3j4KfC&#10;60+Cnwp8MeBbG9m1K00KzWziu7hQskqgk5YDgHntQB8X/wDBZb4M/wDCY/AfRPH9nArX/hC/Edy4&#10;X5vsdyVjbJHXEwgwD0DMeOc/lT4q+MniD4jfCf4bfDOSOSay8JTXy2EcbFmna7mRwCvcqQVUdg3H&#10;U1/Rp8UPh5pfxa+HXiTwZrSsdL1ywmsJ2TG9A6kB1z/Epww91FfFfwp/4I++APhl8SfDXi5/Geta&#10;4dDv4dQj0+6toVimkiYOgcgZ27gpI74x3oA6f4z/ALMV94T/AOCXurfCjQbfz9Z0zQLa8nihTc1x&#10;cw3MV7d7QOSXdJdo5PIHNfmJ+wj4N+BnxE+I2qeHPjdfS6RbXlsh0fUG1A2Vus6sd8cknQF1IKli&#10;BlCM5YA/0IV8Z/HL/glN8FvjJr93r1jHqXgXV7p2ln/4R+SNbWaQ9XaB0ZVOecRlAee5zQB438VP&#10;2P8A9hz4OeFpdd8ReJJfIVN0NpYeJPtV1cnHCxRISzZ9fujPJA5r7c/ZY/4R1v2c/h5J4RsLvS/D&#10;M2jQT6fZ38wmnhhdd6q7j7zDdya+RvCv/BFX4U6XqUdxrfi/xTrttGwb7HG0Fqkn+y7BGbB/2Sp9&#10;6+8vBPg3SPh34Q0bwv4ftPsGiaRaR2VlbeY8nlQxqFVdzks2ABySSaANuiiigAooooAKKKKACiii&#10;gAooooAKKKKACiiigAooooAKKKKACiiigAooooAKKKKACiiigAooooAKKKKACiiigAooooAKKKKA&#10;CiiigAooooAKKKKACiiigAooooAKKKKACiiigAooooAKKKKACiiigAooooAKKKKACvFv21P+TSPi&#10;9/2LF/8A+iWr2muR+Lnw7tvi58L/ABT4KvLuWwtNf06bTpbqBQzxLIhUsoPBIB70AfiL/wAEtfir&#10;4R+Dv7S13rvjTX7Pw5o7eH7q2W8vnKxmVpYCqZx1IVvyr2n/AIKyftS/CX44eFPBvh7wNrNt4p17&#10;TdQe8n1Kzt28q3t2iKmITMo3F2KMVTI/d/NggV6x/wAORPAf/RSPEX/gJBW74P8A+CLPwn0bV4bv&#10;XvFfibxFaRsGNhvhtY5f9l2RC+P91lPvQB8Z/DD4V+KfFn/BMH4oanaWdxJpun+MLbWY49pIlhhg&#10;EVzIg9EEqlm9Im/u8Zn/AAT9+Gn7PHxc1DxD4e+M+pPouu74ptGuZtV+w21xHhhJFvOFDghSATlg&#10;3HQ1+5nhXwL4f8D+ELLwroOj2mmeHbOD7NBpsEQEKxnOV2nrnJJzkkkk5JNfHHxa/wCCQfwV+Imt&#10;3GraFNrHgKedi72ejyxvZbickrFIrFP91GCjsooA8e+On7L37DnwC8LXGq63rF5qV8I2a10XSPEX&#10;2m9u27KqKTtBPG98KPWu5/aSt/2ZPi5feBfhD8TL68+H+r6f4YsLzwz4mmuFjWO3mQqLaSdgY+BC&#10;pPnAKc/KwJObXgj/AIIv/CDQdTju/EPiLxN4phjbP2FporSCQccOY08z1+6616/+0d/wTp+FP7Sl&#10;9pup6wdZ0LWdOsIdMt73SLwD/Ros+XGySq6kDc3IAY55JoA/Lb9rz9hrwr+zl4Og8T+HPjR4f8bQ&#10;XNxHDFoy+XHfMrZ+dBHLIJFXGS2FAz9M/Qv7HPxB8afEL/gm3+0Pout3F5q+leH9JvLfSLi4Jdo4&#10;zZvJLbqx5KxgKwBztEmBxgD1Pw7/AMET/hdY6lHNrHjbxTq1ohBNrD9ntt/szbGOD7YPuK+4/AHw&#10;f8G/C/4fQeB/DPh+z0zwtHE8J05U3pKrjEhkLZMhbJ3FiSc80AfjX/wR98caB4H/AGpNXfxBrFlo&#10;sWo+F7qxtZb6dYUlnN1aSCMMxA3FIpCB3217L/wWQhs/iV4X+Hnj7wnqtl4k8OaLfX+galeaZMs8&#10;VtdusEiIzoSMkI4PoQB1OB6146/4Iv8Awn8ReILrUNB8T+IvC9ncSNJ/ZsZiuYYc/wAMZdQ4Uc8M&#10;zH3r6P8Agh+xv4E+DPwJv/hPKk/jLwvqNzLd3sXiBI5POeQICAqKoAHlqR3BGc9MAH5u/sI/s+/s&#10;rfHv4VW0PjvV5NL+JNlNNHf2d1rv2IXMZkZopYUbAZRGyodpJDIScbhn1zW/gf8AsX/BP4yfDnR9&#10;DvdS8S+PL/xLptrYWOj66bpbOZ7qNUmuGGUVVYqShO5uwxkjuPGv/BF34Ra5q0t34f8AEvibwxby&#10;Nu+wCWK7hiH91C6b8dPvOx967D4F/wDBJ/4Q/BfxhpHiu4v9f8Wa7pN3DfWLahdLDbwTxOHjkEcK&#10;qWIcA4ZmU4GR1yAfateQ/tbfBtfj5+zr458FJCkuoX2ntLp+4dLyIiWDntmRFUkdmPXpXr1FAH8z&#10;/gf42a58PvhT8Sfh/aB00/xoljHeHeVaI2s/mAAf7WSre3HSv1r/AOCPHwW/4QH9nW/8bXluY9U8&#10;Z3xmjZlwfsVuWjhH4uZ2z3DLWf8AEX/gjh8PvHnj3xD4lh8aa5oiavfzX/8AZ1rbQtFbmVy5RCRn&#10;aCxx6DAr7l+H/gnTfhr4F8P+E9HjMel6JYQafbK2N3lxIEBbHViBknuSTQB+A37PN5H+yj+3L4bT&#10;xux02Dwv4hl07Up5VIWJGEkBmPcoBIJMjqvIzX6Tf8FTP2h/AEv7I+teFtM8V6PreteKZrFbG102&#10;+juXMMdzFcNOQhOI8Q4DHglgBmvZf2nv2CfhZ+1VeRat4ktLzR/E0UYhXXdFlWK4kQfdSUMrJIB0&#10;BZdwHAIFeAeFv+CKvwp0vVornWvF/ijXbONw32FWgtlkA/hdlQtg8fdKn3oA8K/4Jg+A9Us/2a/2&#10;l/GNxC0Wk3+gS6ZaSMP9bJDaXMk2PZRNEPqx9K8w/wCCQf8AyeNZf9gS+/8AQUr9mv8AhT/hvTfh&#10;Be/Dfw/Yw+G/Dc2lT6TDBYoALeOWNkZgD95vnLEsSWJJJJJNfNn7Lf8AwTR8L/ss/FaHx1pPjLV9&#10;bu47Oaz+yXtvEkZWQAE5XnIxQB+aP/BU6zntv25/iJJLE0cdwmmSxMw4dRp1smR7blYfUGvtf9rz&#10;9ub4L/ET9iPV/Dmg+MYr/wAS69pVpb2+jx28v2iKRZIXkWb5dse0IwyTg4+XNfRn7WP7BPw7/a2u&#10;rDVdelv9B8TWMP2eLWNJZBJJDkkRyo6kOoJYjoRk844rybw3/wAEffhB4f8AAniHR5NR1bVte1aB&#10;YItf1ARO+ngOrFreIKFViF2lm3MATgjJyAfOP/BEH/kpvxN/7A9r/wCjmr5t/Yv/AOT+vAf/AGM0&#10;3/tWv1p/Y+/YH8Pfse+IvEOraL4p1PxBJrNrHayR38MaCMI5YEbO/PeuA+Ev/BKjwj8JfjZovxIs&#10;/HGtX9/peoNqCWU9tCsTs27KkjnHzH8qAPD/APgud/zRP/uN/wDthX0t/wAEof8AkyPwd/1+aj/6&#10;WS11f7ZH7EOg/tk/8Ih/bfiTUfD3/COfbPJ/s+GOTzvtHkbt2/pjyBjH9416B+zP8A9P/Zn+EOlf&#10;D/S9UutZstPlnlS8vEVJG82VpCCF44LEfhQB+IH/AATb/wCT3Phb/wBflz/6Rz1V/bI8DH4Z/tu+&#10;PIPGNlcTaPfeKJdbljt8xvc2F1cG4xE3rskZN3ZlPpX6bfAH/glL4R+APxe8N/EDTvHOtape6JLJ&#10;LHZ3VtCscm+J4yCV5HDk8elfQf7RX7JPw0/aj0m3tfHOiGe+tFKWesWMnkXtqDyQkgByuedjhlzz&#10;jNAHyN4V/Yf/AGIvGnhWHxHpXi2GXSJIhM083ixYTCCM4lVyGjYd1YAjvXQ/sf8Aw4/Zm8S+J/jP&#10;4E+EMes6npV1oMej69rEt+7291Dc+fG0duWG7KhW/eAYO4YyBmucm/4Ij/Dhr4vF8QfFKWe4YheK&#10;2aTHcb9gGffb+FfVf7MP7G3w6/ZL0/U4vBUGozX+qLEl/qeqXZmmuFjLFAVULGoBdvuoM55zgUAe&#10;Qf8ADor9nf8A6BOvf+DiT/CvZ/Bv7O/hX9nn4A+LPBXgS1vI9MuLW+ulhurgzyNNJBtOGPrtXiva&#10;6KAPwA/4JjeMtE8D/tkeDtQ8Qapa6Np8kF7bC7vZVihWR7aQIrOxAXc2FGTySB3r9If+Cm3xA8M+&#10;Nv2LfiHB4e1/Tddl0zUNMhvRp10k4t5GuomVHKEgNjnB5wR61mfFj/gj18JPiF4tvte0TWdb8F/b&#10;pWmm03T/ACpbNGYkt5SMu6MEn7u4qOgAHFdN4f8A+CY3gzwz+zp4u+Etn4u15rHxNqFrqN5qU6Qt&#10;JG8DIyrGgUAA7OcknmgD52/4IY/81s/7gn/t/XgX/BXz/k8a9/7Alj/6C9fcfw/8B/Cf/gkpomsa&#10;t4g8W69q9n43uLW1Rn09ZDFJarOwAEfYiduv90V+ZP7cHx6079qX9pTVvFfhexvBpE0Vtp2mxTxY&#10;uJxGgXcUUnlnLYA5wV75FAH1b/wVC8J399+yr+zB4lijZtN03SFsLhwuQslxZWjx5PbItZK7/wD4&#10;JofttfCP4Zfs0xeDPG3iq38Kazod5dTFL6OTbdQyyGVXjKqdxBZlK/e+UccivuGP4GaF4+/Zw0H4&#10;Z+PdKj1TThoVlYXtsxKlZYoYxvRgcqyumQwPBFfIUH/BE/4Xxa+ly/jfxVNpCzbzYMLcSNHn7hlE&#10;Y+mQo/CgD86ofFWmeO/2+k8S6LcG70bWfiYNRsrho2jMkE2q+ZG21gGXKsDggEZ5r1v/AIK++Fb/&#10;AEL9r+81S4iYWet6PZXVrLtO1giGBlB7kNESR2DD1Ffaej/8Efvh94b+K1j4z0fxhrWnw2GtJq9n&#10;o6wxvDAqTiWOAO2XKqAF3EliBknNfSv7Tn7JvgL9rDwna6N4ztrmK5sXaXT9X06RY7uzZsbgjMrK&#10;VYAblYEHAPBAIAPm0/8ABQf4Ia/+xldWdx4xt9N8ST+EZNIfQZLeZrlLw2hh8sKqHKFzw4+XBySO&#10;cfE3/BIP/k8ay/7Al9/6ClfY3hP/AIIt/C3RL25n1fxX4g8QI1tLFBbyCKCOOVlKrK2wbm2E7guQ&#10;CQM5GQfQf2W/+CaPhf8AZZ+K0PjrSfGWr63dx2c1n9kvbeJIysgAJyvORigD84v+CsX/ACex4s/6&#10;8dO/9JY69i/4Kt/FbxRp/hD4M/D+zv7ix8LXnhe31S8t4GKLezYVFWTH3lQJkL0y+SMhSPrL9pr/&#10;AIJheFf2mvi9qfj/AFXxprGjXt9DBC1nZ28TxqIoljBBbnkLmvWfj5+xj4B/aO+GOgeEfFiXaz6D&#10;AkOma3Yssd3bERqhIJBUqwRdyEEHAxggEAH5w/A39jf9m/UP2U1+J/jn4kCbxBNps9xJp41m3tYr&#10;S5VXCW/lAGVpN2zjOWOMLg8+Yf8ABJ3/AJPY8J/9eOo/+kslfb/gv/gi/wDCvw7rH23WfFGveJoF&#10;icR2M4jgi8wqQrvsG5gpIbbkAkAHIyD2v7Mv/BMLwr+zL8XtM8f6V401jWb2xhnhWzvLeJI2EsTR&#10;kkrzwGzQB+Xf7SYuPgt+394z1XVrWSX+zvHLeITAFw0sEl0LyMDP96N1wenNffX7f37bnwW+Ln7G&#10;vijw/wCFPG9rq3iDxAtg1npccEwnHl3tvPIJQUxGVSN/vEZIwM1mf8FOtR/Z3vfjFoPhv4raT4q0&#10;fxPJocV9beL/AAqkEmIGnnjWC4ikPzqrROwKgsNwAIGa+Fvina/sw+FPhlq9l8PtQ8a+OPHeoGFL&#10;TU9at47Kx0xFmV5HEakM8jIrR4bcuHJ+UgUAfWP/AAQ5/wCRn+Ln/Xnpv/odxXyz8A/+Uinhf/so&#10;B/8ASxq+1f8AgiT8M9W0nwn8RfHV5BJBpWsT2um6ezKR5xg81pnGeqgyooI4yHHUV6r4J/4JUeEf&#10;BPx2074oQeONaudRstc/txbGS2hETSeaZNhI525OPWgD6v8Ajb4u1DwB8GPH3ijSY1m1XRNA1DUr&#10;SN13BpobaSRAR3BZRxX4K/sueAdD/a0/aRay+Lvj660mHUop7+61a6vI0ub6cFcQrLNlVZgSRweE&#10;IA9P6HJoY7mGSGaNZYpFKPG4BVlIwQQeoIr4A+IX/BGb4U+LPFV7qug+JNe8JWV05l/sm2EU8EDE&#10;5IiLjcq+iktj1xxQB+ev7fXwh+EnwT+KGjeG/hLrg12yj0zzNUl/tJL5o7ozSDYzoAqsECZUdOM9&#10;a+5fih/yhNsv+wJo/wD6dbat/wATf8EX/hXqtjotvpPijXtEaytvKurjEc8t/MWLGZywAU4IUKgA&#10;AUdSST9EeIv2P9G8R/shxfAGXX7+HRo7O1sxq6RJ9oKwXMdwp2/dyTGAfYmgD4X/AOCHP/Iz/Fz/&#10;AK89N/8AQ7ivlX/gpJ/ye58Uv+vy2/8ASOCv12/Y7/YV0D9jrUvFF3onibUvEDa9FbxSrfwxxiLy&#10;jIQV2dc+YevoK81+P3/BKXwj8fvi94k+IGo+Oda0u91uWOWSztbaFo49kSRgAtyeEB59aAOo/wCC&#10;r3/JkfjH/r807/0sir5p/wCCGP8AzWz/ALgn/t/X6A/tMfAPT/2mPhDqvw/1TVLrRrLUJYJXvLNF&#10;eRfKlWQABuOSoH415/8Asb/sQ6D+xt/wl/8AYniTUfEP/CR/Y/O/tCGOPyfs/n7duzrnzznP90UA&#10;fSd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H5gftvfBXQ/2if+CnXwm+&#10;HviS61Cy0XWPBjefPpciR3C+U2qzrsZ0dRlolByp4J6Hkegf8OVPgh/0NPxA/wDBjY//ACHR8ZP+&#10;UyXwJ/7Ey5/9E6zX3/QB8Af8OVPgh/0NPxA/8GNj/wDIdH/DlT4If9DT8QP/AAY2P/yHX3/RQB8A&#10;f8OVPgh/0NPxA/8ABjY//IdH/DlT4If9DT8QP/BjY/8AyHX3/RQB8Af8OVPgh/0NPxA/8GNj/wDI&#10;dH/DlT4If9DT8QP/AAY2P/yHX3/RQB8Af8OVPgh/0NPxA/8ABjY//IdH/DlT4If9DT8QP/BjY/8A&#10;yHX3/RQB8Af8OVPgh/0NPxA/8GNj/wDIdH/DlT4If9DT8QP/AAY2P/yHX3/RQB8Af8OVPgh/0NPx&#10;A/8ABjY//IdH/DlT4If9DT8QP/BjY/8AyHX3/RQB8Af8OVPgh/0NPxA/8GNj/wDIdH/DlT4If9DT&#10;8QP/AAY2P/yHX3/RQB8Af8OVPgh/0NPxA/8ABjY//IdH/DlT4If9DT8QP/BjY/8AyHX3/RQB8Af8&#10;OVPgh/0NPxA/8GNj/wDIdH/DlT4If9DT8QP/AAY2P/yHX3/RQB8Af8OVPgh/0NPxA/8ABjY//IdH&#10;/DlT4If9DT8QP/BjY/8AyHX3/RQB8Af8OVPgh/0NPxA/8GNj/wDIdH/DlT4If9DT8QP/AAY2P/yH&#10;X3/RQB8Af8OVPgh/0NPxA/8ABjY//IdH/DlT4If9DT8QP/BjY/8AyHX3/RQB8Af8OVPgh/0NPxA/&#10;8GNj/wDIdH/DlT4If9DT8QP/AAY2P/yHX3/RQB8Af8OVPgh/0NPxA/8ABjY//IdH/DlT4If9DT8Q&#10;P/BjY/8AyHX3/RQB8Af8OVPgh/0NPxA/8GNj/wDIdH/DlT4If9DT8QP/AAY2P/yHX3/RQB8Af8OV&#10;Pgh/0NPxA/8ABjY//IdH/DlT4If9DT8QP/BjY/8AyHX3/RQB8Af8OVPgh/0NPxA/8GNj/wDIdH/D&#10;lT4If9DT8QP/AAY2P/yHX3/RQB8Af8OVPgh/0NPxA/8ABjY//IdH/DlT4If9DT8QP/BjY/8AyHX3&#10;/RQB8Af8OVPgh/0NPxA/8GNj/wDIdH/DlT4If9DT8QP/AAY2P/yHX3/RQB8Af8OVPgh/0NPxA/8A&#10;BjY//IdH/DlT4If9DT8QP/BjY/8AyHX3/RQB8Af8OVPgh/0NPxA/8GNj/wDIdH/DlT4If9DT8QP/&#10;AAY2P/yHX3/RQB8Af8OVPgh/0NPxA/8ABjY//IdH/DlT4If9DT8QP/BjY/8AyHX3/RQB8Af8OVPg&#10;h/0NPxA/8GNj/wDIdH/DlT4If9DT8QP/AAY2P/yHX3/RQB8Af8OVPgh/0NPxA/8ABjY//IdH/DlT&#10;4If9DT8QP/BjY/8AyHX3/RQB8Af8OVPgh/0NPxA/8GNj/wDIdH/DlT4If9DT8QP/AAY2P/yHX3/R&#10;QB8Af8OVPgh/0NPxA/8ABjY//IdH/DlT4If9DT8QP/BjY/8AyHX3/RQB8Af8OVPgh/0NPxA/8GNj&#10;/wDIdH/DlT4If9DT8QP/AAY2P/yHX3/RQB8Af8OVPgh/0NPxA/8ABjY//IdH/DlT4If9DT8QP/Bj&#10;Y/8AyHX3/RQB8Af8OVPgh/0NPxA/8GNj/wDIdH/DlT4If9DT8QP/AAY2P/yHX3/RQB8Af8OVPgh/&#10;0NPxA/8ABjY//IdH/DlT4If9DT8QP/BjY/8AyHX3/Va81K007Ybu6htg/wB3zpAmcdcZNAHwT/w5&#10;U+CH/Q0/ED/wY2P/AMh0f8OVPgh/0NPxA/8ABjY//IdffysGUMpyDyCKWgD4A/4cqfBD/oafiB/4&#10;MbH/AOQ6P+HKnwQ/6Gn4gf8Agxsf/kOvvW61SzsZEjubuC3kf7qyyKpb6AmrVAHwB/w5U+CH/Q0/&#10;ED/wY2P/AMh0f8OVPgh/0NPxA/8ABjY//Idff9FAHwB/w5U+CH/Q0/ED/wAGNj/8h0f8OVPgh/0N&#10;PxA/8GNj/wDIdff9FAHwB/w5U+CH/Q0/ED/wY2P/AMh0f8OVPgh/0NPxA/8ABjY//Idff9FAHwB/&#10;w5U+CH/Q0/ED/wAGNj/8h0f8OVPgh/0NPxA/8GNj/wDIdff9FAHwB/w5U+CH/Q0/ED/wY2P/AMh0&#10;f8OVPgh/0NPxA/8ABjY//Idff9FAHwB/w5U+CH/Q0/ED/wAGNj/8h0f8OVPgh/0NPxA/8GNj/wDI&#10;dff9FAHwB/w5U+CH/Q0/ED/wY2P/AMh0f8OVPgh/0NPxA/8ABjY//Idff9FAHwB/w5U+CH/Q0/ED&#10;/wAGNj/8h1z/APwSf8E2Pw1+NH7VfhHTJbifTfD/AIgs9KtZbtlaZ4oLnU4kZyqqCxVBkgAZzgDp&#10;X6P18Af8E4f+Tpv20P8Asc1/9LtVoA+/6KKKACiiigAooooAKKKKACiiigAooooAKKKKACiiigAo&#10;oooAKKKKACiiigAooooAKKKKACiiigAooooAKKKKACiiigD4A/4LV/8AJrPhb/sc7X/0hvqP+HKn&#10;wQ/6Gn4gf+DGx/8AkOj/AILV/wDJrPhb/sc7X/0hvq+/6APgD/hyp8EP+hp+IH/gxsf/AJDo/wCH&#10;KnwQ/wChp+IH/gxsf/kOvv8AooA+AP8Ahyp8EP8AoafiB/4MbH/5Do/4cqfBD/oafiB/4MbH/wCQ&#10;6+/6KAPgD/hyp8EP+hp+IH/gxsf/AJDo/wCHKnwQ/wChp+IH/gxsf/kOvv8AooA+AP8Ahyp8EP8A&#10;oafiB/4MbH/5Do/4cqfBD/oafiB/4MbH/wCQ6+/6KAPgD/hyp8EP+hp+IH/gxsf/AJDo/wCHKnwQ&#10;/wChp+IH/gxsf/kOvv8AooA+AP8Ahyp8EP8AoafiB/4MbH/5Do/4cqfBD/oafiB/4MbH/wCQ6+/6&#10;KAPgD/hyp8EP+hp+IH/gxsf/AJDo/wCHKnwQ/wChp+IH/gxsf/kOvv8AooA+AP8Ahyp8EP8Aoafi&#10;B/4MbH/5Do/4cqfBD/oafiB/4MbH/wCQ6+/6KAPgD/hyp8EP+hp+IH/gxsf/AJDo/wCHKnwQ/wCh&#10;p+IH/gxsf/kOvv8AooA+AP8Ahyp8EP8AoafiB/4MbH/5Do/4cqfBD/oafiB/4MbH/wCQ6+/6KAPg&#10;D/hyp8EP+hp+IH/gxsf/AJDo/wCHKnwQ/wChp+IH/gxsf/kOvv8AooA+AP8Ahyp8EP8AoafiB/4M&#10;bH/5Do/4cqfBD/oafiB/4MbH/wCQ6+/6KAPgD/hyp8EP+hp+IH/gxsf/AJDo/wCHKnwQ/wChp+IH&#10;/gxsf/kOvv8AooA+AP8Ahyp8EP8AoafiB/4MbH/5Do/4cqfBD/oafiB/4MbH/wCQ6+/6KAPgD/hy&#10;p8EP+hp+IH/gxsf/AJDo/wCHKnwQ/wChp+IH/gxsf/kOvv8AooA+AP8Ahyp8EP8AoafiB/4MbH/5&#10;Do/4cqfBD/oafiB/4MbH/wCQ6+/6KAPgD/hyp8EP+hp+IH/gxsf/AJDo/wCHKnwQ/wChp+IH/gxs&#10;f/kOvv8AooA+AP8Ahyp8EP8AoafiB/4MbH/5Do/4cqfBD/oafiB/4MbH/wCQ6+/6KAPgD/hyp8EP&#10;+hp+IH/gxsf/AJDo/wCHKnwQ/wChp+IH/gxsf/kOvv8AooA+AP8Ahyp8EP8AoafiB/4MbH/5Do/4&#10;cqfBD/oafiB/4MbH/wCQ6+/6KAPgD/hyp8EP+hp+IH/gxsf/AJDo/wCHKnwQ/wChp+IH/gxsf/kO&#10;vv8AooA+AP8Ahyp8EP8AoafiB/4MbH/5Do/4cqfBD/oafiB/4MbH/wCQ6+/6KAPgD/hyp8EP+hp+&#10;IH/gxsf/AJDo/wCHKnwQ/wChp+IH/gxsf/kOvv8AooA+AP8Ahyp8EP8AoafiB/4MbH/5Do/4cqfB&#10;D/oafiB/4MbH/wCQ6+/6KAPgD/hyp8EP+hp+IH/gxsf/AJDo/wCHKnwQ/wChp+IH/gxsf/kOvv8A&#10;ooA+AP8Ahyp8EP8AoafiB/4MbH/5Do/4cqfBD/oafiB/4MbH/wCQ6+/6KAPgD/hyp8EP+hp+IH/g&#10;xsf/AJDo/wCHKnwQ/wChp+IH/gxsf/kOvv8AooA+AP8Ahyp8EP8AoafiB/4MbH/5Do/4cqfBD/oa&#10;fiB/4MbH/wCQ6+/6KAPgD/hyp8EP+hp+IH/gxsf/AJDo/wCHKnwQ/wChp+IH/gxsf/kOvv8AooA+&#10;AP8Ahyp8EP8AoafiB/4MbH/5Do/4cqfBD/oafiB/4MbH/wCQ6+/6KAPgD/hyp8EP+hp+IH/gxsf/&#10;AJDo/wCHKnwQ/wChp+IH/gxsf/kOvv8AooA+AP8Ahyp8EP8AoafiB/4MbH/5Do/4cqfBD/oafiB/&#10;4MbH/wCQ6+/6KAPgD/hyp8EP+hp+IH/gxsf/AJDo/wCHKnwQ/wChp+IH/gxsf/kOvv8AooA+AP8A&#10;hyp8EP8AoafiB/4MbH/5Do/4cqfBD/oafiB/4MbH/wCQ6+/6KAPgD/hyp8EP+hp+IH/gxsf/AJDo&#10;/wCHKnwQ/wChp+IH/gxsf/kOvv8AooA+AP8Ahyp8EP8AoafiB/4MbH/5Do/4cqfBD/oafiB/4MbH&#10;/wCQ6+/6KAPgD/hyp8EP+hp+IH/gxsf/AJDo/wCHKnwQ/wChp+IH/gxsf/kOvv8AooA+AP8Ahyp8&#10;EP8AoafiB/4MbH/5Do/4cqfBD/oafiB/4MbH/wCQ6+/6KAPgD/hyp8EP+hp+IH/gxsf/AJDo/wCH&#10;KnwQ/wChp+IH/gxsf/kOvv8AooA+AP8Ahyp8EP8AoafiB/4MbH/5Do/4cqfBD/oafiB/4MbH/wCQ&#10;6+/6KAPgD/hyp8EP+hp+IH/gxsf/AJDo/wCHKnwQ/wChp+IH/gxsf/kOvv8AooA+AP8Ahyp8EP8A&#10;oafiB/4MbH/5Do/4cqfBD/oafiB/4MbH/wCQ6+/6KAPgD/hyp8EP+hp+IH/gxsf/AJDo/wCHKnwQ&#10;/wChp+IH/gxsf/kOvv8AooA+AP8Ahyp8EP8AoafiB/4MbH/5Do/4cqfBD/oafiB/4MbH/wCQ6+/6&#10;KAPgD/hyp8EP+hp+IH/gxsf/AJDo/wCHKnwQ/wChp+IH/gxsf/kOvv8AooA+AP8Ahyp8EP8Aoafi&#10;B/4MbH/5Do/4cqfBD/oafiB/4MbH/wCQ6+/6KAPgD/hyp8EP+hp+IH/gxsf/AJDo/wCHKnwQ/wCh&#10;p+IH/gxsf/kOvv8AooA+AP8Ahyp8EP8AoafiB/4MbH/5Do/4cqfBD/oafiB/4MbH/wCQ6+/6KAPg&#10;D/hyp8EP+hp+IH/gxsf/AJDo/wCHKnwQ/wChp+IH/gxsf/kOvv8AooA+AP8Ahyp8EP8AoafiB/4M&#10;bH/5Do/4cqfBD/oafiB/4MbH/wCQ6+/6KAPgD/hyp8EP+hp+IH/gxsf/AJDo/wCHKnwQ/wChp+IH&#10;/gxsf/kOvv8AooA+AP8Ahyp8EP8AoafiB/4MbH/5Do/4cqfBD/oafiB/4MbH/wCQ6+/6KAPgD/hy&#10;p8EP+hp+IH/gxsf/AJDo/wCHKnwQ/wChp+IH/gxsf/kOvv8AooA+AP8Ahyp8EP8AoafiB/4MbH/5&#10;Do/4cqfBD/oafiB/4MbH/wCQ6+/6KAPgD/hyp8EP+hp+IH/gxsf/AJDo/wCHKnwQ/wChp+IH/gxs&#10;f/kOvv8AooA+AP8Ahyp8EP8AoafiB/4MbH/5Do/4cqfBD/oafiB/4MbH/wCQ6+/6KAPgD/hyp8EP&#10;+hp+IH/gxsf/AJDo/wCHKnwQ/wChp+IH/gxsf/kOvv8AooA+AP8Ahyp8EP8AoafiB/4MbH/5Do/4&#10;cqfBD/oafiB/4MbH/wCQ6+/6KAPgD/hyp8EP+hp+IH/gxsf/AJDo/wCHKnwQ/wChp+IH/gxsf/kO&#10;vv8AooA+AP8Ahyp8EP8AoafiB/4MbH/5Do/4cqfBD/oafiB/4MbH/wCQ6+/6KAPgD/hyp8EP+hp+&#10;IH/gxsf/AJDo/wCHKnwQ/wChp+IH/gxsf/kOvv8AooA+AP8Ahyp8EP8AoafiB/4MbH/5Do/4cqfB&#10;D/oafiB/4MbH/wCQ6+/6KAPgD/hyp8EP+hp+IH/gxsf/AJDo/wCHKnwQ/wChp+IH/gxsf/kOvv8A&#10;ooA+AP8Ahyp8EP8AoafiB/4MbH/5Do/4cqfBD/oafiB/4MbH/wCQ6+/6KAPgD/hyp8EP+hp+IH/g&#10;xsf/AJDo/wCHKnwQ/wChp+IH/gxsf/kOvv8AooA+AP8Ahyp8EP8AoafiB/4MbH/5Do/4cqfBD/oa&#10;fiB/4MbH/wCQ6+/6KAPgD/hyp8EP+hp+IH/gxsf/AJDo/wCHKnwQ/wChp+IH/gxsf/kOvv8AooA+&#10;AP8Ahyp8EP8AoafiB/4MbH/5Drz/APYh+Cuh/s7f8FOviz8PfDd1qF7ouj+DF8ifVJEkuG81tKnb&#10;eyIinDSsBhRwB1PJ/T+vgD4N/wDKZL47f9iZbf8AonRqAPv+iiigAooooAKKKKACiiigAooooAKK&#10;KKACiiigAooooAKKKKACiiigAooooAKKKKACiiigAooooAKKKKACiiigAooooAKKKKACiiigAooo&#10;oAKKKKACiiigAooooAKKKKACiiigAooooAKKKKACiiigD4A+Mn/KZL4E/wDYmXP/AKJ1mvv+vgD4&#10;yf8AKZL4E/8AYmXP/onWa+/6ACiiigD41/4KXftSeOf2WvAfg3VvAs1hDd6pqctrcfb7UTqUWLcM&#10;AkYOa8T8P/FT/gon4p0HTda0vwP4dutM1G2jvLWfzdMTzIpEDo21rsEZUg4IBGeRV/8A4Ld/8kl+&#10;G/8A2G5//RBr3j4L/twfAfQfg74E0zUPijoFpqFloNhbXFvJOwaKRLeNXU/L1BBH4UAeWfDPxf8A&#10;t+3XxI8KQ+MvBGg2nhCTVrRNauIZ9MLxWJmQXDKEumbIj3kbQTxwCeKzv+GgPiJ/w98/4Vh/wll/&#10;/wAIB/0Acr9n/wCRf+0emf8AXfP1619ZeCv2wPgx8RvFFh4c8M/EXRda1y/ZktbG1mLSSsFLEAY7&#10;KpP4V8Gf851/8/8AQsUAfqpRXzR+2t+23oX7IfhrT4xp58SeNtZyNK0NHKAqCA00rgEqgJwABudu&#10;BgBmX5zX4xf8FCLzRR4ui+GPhqPTWT7SuhmCITmPbnHkm68/P+xnfnjHagD9I6K+WP2J/wBufS/2&#10;rbXVtC1bR28I/EXQhnUtDkYlXQNsaWLcAwCvhXRhlCyjJzmuC/YW/a4+IXxa+PXxZ+F3xLuNOm1f&#10;wuX+x/YbIWxK2901vcMwycgl4MfX3oA+5KK+Nf8AgpV+2D4i/ZV8D+EU8FyWS+K9dv5CPtsHnotn&#10;DHmU7MjnfJDg+m78Pef2X/jAvx6+APgfx0Xia71bTka+WEYRLtMx3CgdgJUcAemKAPUaK+JfgJ+1&#10;h8QPjV+3d8TPh7by2K/DTwgt2h2Wg85pYZI7cKZc87pTK446JivtqgAr84/i9+0Z8UP2oP2wLf4L&#10;/AzxPc+E/DXhl3HiPxPYor7mRgs7ZIOVjb90ijG6QsSduCPrP9sz4wz/AAI/Zl8e+MbKTytUtbH7&#10;PYP3S5ndYInH+60gf/gJrwX/AIJG/BOD4e/s1r40u7f/AIn/AI2upL2SeRMSraRu0UCZ6kErJKPX&#10;zR6UAd5/wUA8aeJfgb+xvrWreEPEepafr2myafbxaw8okunDXEaOzsRgswJzxjngCuw/YZ8b678S&#10;P2UPh54k8TanNrGu6haTSXV9cEGSVhcSqCcAdlA/CvOP+Cr3/JkfjH/r807/ANLIq6v/AIJxf8mT&#10;/Cz/AK8Z/wD0qmoA9J/aU+KkfwT+Avjvxu7qk2j6VNLa7jgNcsNluhP+1K8a/jXkX/BNvXPH/jT9&#10;mXTvF/xF8R3/AIj1fxBe3F3ayX7DdDaKwhjQAAYBaOR/cOK8h/4K/wDje+vfh78PfhHoTmTXPHGv&#10;Rj7Op/1sUTKqI3oGnmhI/wCuZ9K+up7/AML/ALK37PkM2oSm28L+CdDihZ40y7xwRKigL3dyAPdm&#10;5POaANm/+MHhHTL64s7nV/LubeRoZU+zTHaykgjITB5Haq//AAu7wV/0Gv8AyVn/APiK+SdK8cRf&#10;E7S7PxjBaPYQ+IYU1dLWRw7QrOolCFgBkgPjOOcVaoA5r4u+PfjT8Mv2lNE8WfDLxTqXxL+F95L5&#10;uqeEb+4hhazUkCSKN7gRkjB3RMGJUrhvl+99nx/HDwW8asdXaMkAlGtZsr7HCEflXyrRQB9Wf8Lu&#10;8Ff9Br/yVn/+Io/4Xd4K/wCg1/5Kz/8AxFfKdFAH1Z/wu7wV/wBBr/yVn/8AiKP+F3eCv+g1/wCS&#10;s/8A8RXynRQB9Wf8Lu8Ff9Br/wAlZ/8A4ij/AIXd4K/6DX/krP8A/EV8p0UAfVn/AAu7wV/0Gv8A&#10;yVn/APiKP+F3eCv+g1/5Kz//ABFfKdFAH1Z/wu7wV/0Gv/JWf/4ij/hd3gr/AKDX/krP/wDEV8p0&#10;UAfVn/C7vBX/AEGv/JWf/wCIo/4Xd4K/6DX/AJKz/wDxFfKdFAH1Z/wu7wV/0Gv/ACVn/wDiKP8A&#10;hd3gr/oNf+Ss/wD8RXynRQB9Wf8AC7vBX/Qa/wDJWf8A+Iq/ofxS8L+JNUh07TtT+0Xk27y4/s8q&#10;5wpY8soHQHvXyJXdfBH/AJKhov8A22/9ESUAe7fGLSZtW8BX7WzyJcWeLpPLJBIXO7p/slqo/Arx&#10;E2u+B44ZpDJc2MrQMWJLFfvKT+Bx/wABr0GaFLiF4pFDxupVlPQgjBFeDfCOWTwT8UNY8MzsRHOW&#10;jTccbmTLI34oT+YoA97ZhGpZiFVRkknAArw34WXNz44+Kes688sxsbcu8aFiVG7KRrjp9wH8q7/4&#10;v+IP+Ed8A6lIrbZ7lfssX1fg/wDju4/hWX8D9Dj8O/D9L6fEUl6WupHbtGOFz7YGf+BUAekUV4LD&#10;qniX43a9ew6dqEmi+HrYhSYyRkE8ZAILMcZwTgY/N3iLwF4o+F9i2t6N4jnvbe3Ia4hkBXjOMlSx&#10;Vh69xQB7xRXF6D8SrTVPh7J4mnTyvs8bC4hUniVf4R9SVx/vCvONB0nxX8aWuNTvNak0jRhIVigh&#10;yVJHYICM4/vNz/QA97orwLXdO8V/BOW21G11mTV9GeXy5IZt23J5wVJOMgHDKe359b8WPECax8I0&#10;1WxleOO5aGRSrEMMtyCR3ByPwoA9Qor568K6H458feFbG1t74aTokKMqStIytcneSScZZhk47Dju&#10;a0/GWva18NPCeg+FLS9D6tP5hlvkJyFaVioUnoTuxntt96APcqK8Y/4UTrckP2mTxhcf2ofmLYcr&#10;u/39+78cfhW9p1n4i0f4YeK7fxDdPc30EV0ILjzN26LyAVYN1+9u680Aek0V81/Dmx8a+L9BuNO0&#10;rUTYaULhnnvXkYOzlFGwMMtgAA4GB83J6VY8QeHPF3wdkt9Yg1lr21aQJJhmK564dG4IPPP8uKAP&#10;oyiuPvviPZ2fw8j8UFPklhVo4M8mU8bM+zZyfQE159o/gfxX8UrNNa1rxBNplrcDfbWsCkjaeh2h&#10;gAMdDyT3oA9xrxL9pr/j08P/AO/P/JKoXdx4i+B+v6f9q1STWPD90xUrIScAEbsKSdrAEEYODV39&#10;pZ1ksfDrowZWeYhlOQRhOaAPY9H/AOQTZf8AXBP/AEEVcri/F/jRPAvgO31Dasty8UcVvG3RpCvG&#10;fYAEn6V5voPw58W/Ei1j1vV/EU1hHcDfCmGc7T0IQMoVT2xQA74/f8jx4c/65r/6Nr3qvlvx74d1&#10;nwx4n0Sz1fVjq/3DbyszFlTfjad3PUepr6koAKKKKACiiigAooooAKKKKACiiigAooooAKKKKACv&#10;gD/gnD/ydN+2h/2Oa/8Apdqtff8AXwB/wTh/5Om/bQ/7HNf/AEu1WgD7/ooooAKKKKACiiigAooo&#10;oAKKKKACiiigAooooAKKKKACiiigAooooAKKKKACiiigAooooAKKKKACiiigAooooAKKKKAPgD/g&#10;tX/yaz4W/wCxztf/AEhvqm+D37ZXxItv+CgHiX4E/EefTJNGMt5Bo01vZfZ5SQgubVnbODvtgeO7&#10;MuD6w/8ABav/AJNZ8Lf9jna/+kN9Xlf/AAVe8OX/AMFf2hPhH8e9AiK3Ec0VvclDgNcWkgliD/8A&#10;XSJnQ9tsWMeoB+qdfH//AAUm/a8139lL4a+GZPB8tivi3XdSaOFb6ITKtrFGWmcJkZO54V/4Ga+r&#10;PC/iSw8Y+GdI1/S5vtGmarZw31rN/fhlQOjfirA1+X/x0jP7Xn/BVTwn4DRmuPC3gMRG9XgxnyP9&#10;Kuc/78jRW591H1oA/Sf4RzeJ7n4X+FZ/GkkMni2fTYJtV+zxeXGly6BpEVewViV/4DXW18/ftkft&#10;ieGv2QfAMGranbnWfEWps8Wj6HHJ5bXTLje7vg7I03LlsE5ZQBzx8uab8av+CgPjTRE8YaR8MvDW&#10;n6NPGLm20e4jiinkhIyD5ctyJc4PQlWOOF5AoA/SSvzv/aV+P3xD8I/8FKvhT4B0bxXf6f4O1RdL&#10;N7o8RXyZ/MuJlk3ZGfmVVB57V6p+xX+3tF+0lrWreBfGPh1vBHxR0ZXN1pTB0iuAjbZDGknzxuhw&#10;GjfJGcgnnb81ftc/8pcPgp/u6N/6Vz0AfqjRXwv/AMFPP2vviF+yn/wrX/hA59Oh/t7+0vtv9oWY&#10;nz5H2Ty9uSMf658+vHpX3RQAUV8M+LP2vPiFo/8AwUq0X4J28+nDwPdiEyRtZg3HzWDTnEmf74Hb&#10;pxWR+35+3F42/Za+P3w80PSJrNPCGoWcN9rCSWQnuGi+1OkvlEsMHy1OB60AfftFfmF4s/bU/bE8&#10;aadc+PvAHwZXRvhvDG11bLqGntcXVxbLz5rgyK7ggFv3SAYPBb7x3vC3/BWy78ffCXSLTwr8Prjx&#10;F8c9RuXsU8MafFLLZrtVT9ryPn8ohv8AV53Aq+XCgOQD9H6K/KrVP+Cgv7UX7N/jDRL346/Dayt/&#10;B+rT7DHb2ghdVzlhBMkrr5iqc7JMlgMcfeH6Zah8RPDul/D6Xxxd6rBB4Vj07+1m1Jj+7+y+X5gk&#10;9wVwRjk5GKAOjor84rb9tX9pf9qPVL+6/Z2+F9lZeBrOZoF1/wASbA9yy+hklSMH1RBIVyMsM1P4&#10;J/b9+MPwN+LmieA/2oPA9h4esdckEVj4m00BIk+YL5jFZHjkjBZd20qyBgWBzigD9FqKKKAPnL9u&#10;z9rC2/ZN+C8+tWohufF+rO1joNlNyrTYy8zjukSkMR3JRcjdkUP2EfBPxZ034XweK/jH4z1jX/E2&#10;vxLcQaNfFUj0u3PzIrIFGZmGGbP3QQoAIYn5P8dWZ/bG/wCCr1p4V1FReeC/hvD5kto2XjkFvskl&#10;3r0+e7ljibPVEUH0r9TKAPzx+Dfx++IWv/8ABUXx58O9Q8V3934KsUvTbaLIV8iLZFEVxxngse/e&#10;tj9vzXvjd+zV4k0b4zeAfF2pat4AtryEa94SvHWS2gywUEfLuEMmdp5yjspXgjb5P8BP+UyXxK/6&#10;56h/6Jhr9M/HHg3SfiJ4O1vwvrtsLzRtYs5bG7hPG6ORSrYPY4OQexAPagDG+DfxY0H45fDLw/45&#10;8NTGbSNYthPGrEb4nBKyRPjo6OGUj1U12lfml/wSf8Uar8Mfif8AGP8AZ7126a4k8O3019Y7sgAx&#10;TfZrllB/hfNs4A45Y981+ltABRRRQAUUUUAFFFFABRRRQAUUUUAFFFFABRRRQAUUUUAFFFFABRRR&#10;QAUUUUAFFFFABRRRQAUUUUAFFFFABRRRQAUUUUAFFFFABRRRQAUUUUAFFFFABRRRQAUUUUAFFFFA&#10;BRRRQAUUUUAFFFFABRRRQAUUUUAFFFFABRRRQAUUUUAFFFFABRRRQAUUUUAFFFFAHCa18VrfQfHV&#10;v4curCRPPaNUvPMATD4AOMdN2R17V3deLftHaG32XSddgBWS3k+zyMOoB+ZD+BDf99V6l4S1xfEv&#10;hnTdTXrcwq7Y7P0YfgwI/CgB/ijxBD4W0C91W4VnitY9+xTgscgAfiSB+NZ/gLxkPHWhnU0snsov&#10;NaNFkcMWwBluB0ySPwNcD+0XrjJpWmaHAd015N5rovXavCj8WP8A47XonhrTbfwT4NsbW4kSCGyt&#10;wZpHYBQ2Muc+m4mgDeorybUv2itHgumi0/TbzUY16zcRg+4BycfUCun8EfFbRPHUpt7V5LW+C7vs&#10;twAGYDqVIJDfz9qAOyorP1zXrHw3pst/qNwttax9Xbkk9gB1JPoK8wuP2kNLWdvs2j309spwZmKq&#10;fy5/nQB6/RXOeDvH2j+Obd5NMnbzY+ZLeYbZU9CRk8e4JFZHiL4rWnhvxna6BcWjfvvLLXbShUjD&#10;HGTkdBjPWgDuqK8zHx40a68TWWkafbXF6txcJbfauETLMFyAeSOfatHxp8YtD8G3j2Lia/1BcboL&#10;cDCE9mYng47DNAHd0V5Np37RWizXHlahp17pwP8AHgSAe5AwfyBrpfiN8TIPh3/Z3nWMl79s8zHl&#10;yBduzb6jvu/SgDtKK8v8SftAaDot41tZQzasyHDSwkLFn2Y9fwGPeui8CfE7SPHySJaGS3vY13SW&#10;swG4L03Ajgj/ADigDrqKyvEnijTfCemte6ncrbwjhR1Z2/uqO5rzST9pDTBMSmi3zWmcecWUHH06&#10;frQB7BXnPhv4nXmtfEnUvDclnBHbWrTBZlLbzsbAzziur8J+MNM8aab9t0yYyIp2yRuNrxt6MP8A&#10;IryHwF/yX7Xv9+6/9DFAHvNFYPi7xtpXgmwF1qc5TecRwxjdJIe+0f1PFefWv7SWjyXQSfS7yCA/&#10;8tVZXI+q8fzoA2Pht8T73xt4g1TT7mzgt47RCyvEWJbD7ecmvR68C/Z7mW48ZeIJUOUeEsp9QZAR&#10;XvtABRRRQAUUUUAFFFFABRRRQAUUUUAFFFFABRRRQAV8AfBv/lMl8dv+xMtv/ROjV9/18AfBv/lM&#10;l8dv+xMtv/ROjUAff9FFFABRRRQAUUUUAFFFFABRRRQAUUUUAFFFFABRRRQAUUUUAFFFFABRRRQA&#10;UUUUAFFFFABRRRQAUUUUAFFFFABRRRQAUUUUAFFFFABRRRQAUUUUAFFFFABRRRQAUUUUAFFFFABR&#10;RRQAUUUUAFFFFAHwB8ZP+UyXwJ/7Ey5/9E6zX3/XwB8ZP+UyXwJ/7Ey5/wDROs19/wBABRRRQB+b&#10;H/Bbv/kkvw3/AOw3P/6INen/AAf/AOCav7OHin4S+Cda1T4c/atT1HQ7G8up/wC3NSTzJZLdHdtq&#10;3AAyxJwAAM8CvMP+C3f/ACSX4b/9huf/ANEGvun9n/8A5IP8N/8AsWtN/wDSWOgDzj4bfsAfAX4Q&#10;+N9K8X+EvAf9k+ItLdpLS8/ti/m8pmRkJ2STsh+VmHIPWvjD/nOv/n/oWK/VSvyr/wCc6/8An/oW&#10;KAE8dBfiJ/wW30DRdcRbzT9EFuLOKQZCeTo7X8f5TuW+tfqrX5f/APBQrwT4n/Zv/aw8EftReGdI&#10;k1bRIXt4dbWIH93KiGAiRh9xZrdhGrkYDLzyyg/RVv8A8FUP2cpvB41x/GdxDc+VvbRW0u5N6JMZ&#10;8rATYW7bt+z/AGqAPmLWLVfhn/wWq006Ewgg8QhZL61tTkEz6c3mh1GMZkQTHOeSG9q1/Etr/wAM&#10;+/8ABY7Q79P3GkfEKzXeOilriF4doPcm6t0bH+19DVD9iTw34j/a6/bc8T/tNaxo1zpHg+weWPRh&#10;c9JZfI+ywxL2by4dzOV4EhHcmuu/4LA6Bd+ER8G/jFpUO6/8K68IHYDgklLmDcewD2zjPrJ9KALP&#10;ibw1Y/tdf8FOtZ0LVIf7R8D/AA28Ly2F1CSDDLc3ETI4x2fddMOnW19uYf8AgmX8SJPgz4L+Onwr&#10;8VXDfafhlqV3qQWYeXm1UOJivogeAvn/AKbg5INdv/wSk8IX198LfG/xe12EDxB8SPEVzqTzd3t4&#10;5HA/8jvdfhivlb/gphHrH7Nv7UHinxPoCeXpnxW8HT6Vf5ztJYJDcKvviK3c+8h9aAPef+CN/g68&#10;vPAfxL+KOrR51PxZrvkiYj76whpHdfQGW5cfWP2r9E68M/Yd+G3/AAqf9k74Z6A8PkXX9kx6hdIw&#10;+ZZ7km4kVvdWlK/8Bx0Fe50AfD3/AAWHvJrX9j8xRttS58Q2MUox95Qsr4/76RT+FfSX7Lum2+j/&#10;ALNPwos7V1lgh8K6WFlXpJ/okZL9e5JP414//wAFQvAc/jr9jHxr9lh8+60Z7bWEXbkhYpV81h6Y&#10;iaU/QGt3/gnX8S7b4nfsefDq5hkVrnR7BdBuogQTE9r+5UH0JiWJ/o4oA5P/AIKvf8mR+Mf+vzTv&#10;/SyKur/4Jxf8mT/Cz/rxn/8ASqauU/4Kvf8AJkfjH/r807/0siq1+xN41sfhv/wTp8H+LNTbbp+h&#10;6Bf6jPz1SKa4cge524A9TQB4a/8Axk1/wV2QD/SvDnwp03J/uefCP0cXdyPciA9hx9gftjfBvUf2&#10;gP2aPHXgPR5Ej1fVLWKSz8xwivNBPHcRoWIwAzQhcnpu7V8w/wDBIPwTfX/gH4ifF/XU3a54616Q&#10;+cVwJIomZ3dfQNPNMD/1yHpX198fvjnoX7Ofw3uvHHiaC8n0S0ura3ufsKB5Y1mlWIOFJG4KXBIB&#10;zgHGTxQB8b/CvQNR8KfC/wAH6Jq9pJYatpuj2dneWkww8M0cCJIje6spB+ldRVi1+Ifwy+KU2reJ&#10;9E+L/gJNMuLiW6K6jrIs54EdmcebFKqsnGeoxwfSvPfhz8aPDfxe+Pc3wq8ESzeKb6COSaXxFpyq&#10;+kJGkYZn84sHKhiI9wjILsMEg7qAO6or0zVfgHreh6Xeajf6ro9rY2cL3FxPJNKFjjRSzMf3fQAE&#10;/hXjP7LPimH9rjQ9e1fwhZ3emado9zHaST64ixCaVlLFY/KaTO1dpO7H31xnnABtUV6t/wAM3+Jv&#10;+f7Sf+/0v/xuj/hm/wATf8/2k/8Af6X/AON0AeU0V6t/wzf4m/5/tJ/7/S//ABuj/hm/xN/z/aT/&#10;AN/pf/jdAHlNFerf8M3+Jv8An+0n/v8AS/8Axuj/AIZv8Tf8/wBpP/f6X/43QB5TRXq3/DN/ib/n&#10;+0n/AL/S/wDxuj/hm/xN/wA/2k/9/pf/AI3QB5TRXq3/AAzf4m/5/tJ/7/S//G6P+Gb/ABN/z/aT&#10;/wB/pf8A43QB5TRXq3/DN/ib/n+0n/v9L/8AG6P+Gb/E3/P9pP8A3+l/+N0AeU0V6t/wzf4m/wCf&#10;7Sf+/wBL/wDG6P8Ahm/xN/z/AGk/9/pf/jdAHlNd18Ef+SoaL/22/wDRElbn/DN/ib/n+0n/AL/S&#10;/wDxuuk+HXwT1zwj4y0/Vry60+S2t/M3rBJIXO6NlGAUA6sO9AHtleEfHK0l8L+N9C8UWq4LFd+O&#10;7xkHn6qQPwr3euI+MnhtvEngO+SJN9za4uogBzlc7h/3yWoA4D41ap/wmXiLwx4e0996XAScsPWU&#10;gKT9Fyfo1eq+LLRLD4f6za2ylEh0uaOJR2AiIA/QV438B/Dt3qni+XVtQim26fbLHE0ykfMV2IBn&#10;0QN+lfQU0KXELxSKHjdSrKehBGCKAPKP2bfL/wCEP1HG3zvt7bvXb5aY/Xd+teh+MNn/AAiOt+b/&#10;AKr7DPu+nltmvGoNL8S/BHxBez6fp0ms+H7kgkR5OFB+XcQCUYZxkjBz+UniLx54o+KFi2iaN4cu&#10;LK3nIW4mkJbjOcFioCj17mgDldC+0f8ACk/Eu3d9n/tCDOM46rnP47P0r2z4LlP+FZ6LsxgLJnHr&#10;5r5p2gfDW00v4eyeGZ3Ev2iNjcTIDzI38Q/3SFx/uivNtA1fxV8FWudMvdFk1bSGkLxTQ52gnjKu&#10;AcZ4+UjP9QD0L43+V/wrPVvNxnMWzpnd5qdPwz+Ga86vPN/4ZssvMxj7R8nXO3z26/r+GKfr2oeK&#10;/jZLbafa6NJpGjJJveafdtyOMsxAzjJwqjv+XW/Fjw+mj/CNNKsYnkjtmhjUKpLHDck47k5P40Ab&#10;nwb/AOSaaJ/uSf8Aox6ofFz4Zy+O7W1ubCVIdTswwTzCQsinnbnsQRx9TWj8H4nh+G+ipIjRuEfK&#10;sMEfvGrM+InxI1LwDr1qTpTX+iywAySKCpSTc3AfBHTHB/SgDiT4w+J/gaE/2npx1C0hX5ppohKA&#10;vqZIz+rfjXZWnxBtviD8L/E1zHCbW6gsLhJ7ctu2kxMQQe4PP5GsrUf2itCk02RbTTr24u5EKrBP&#10;GgjyRjDEMcj6Dmsz4eeEL7w78K/GF7fwtbPqFhKY4ZBhgixSYYjtksfyoA2/2b/+RHvv+wjJ/wCi&#10;oq3/AI0qjfDPWvMAICxEZ7HzUxXkvwn+K1t4B0Oezv8ATbqe1mumlF1b4PzFEBXBwCQFB696u+MP&#10;HmofGSa38PeHtNmjtTIJJZJsZOOhfGQqjr1OTigDF1yS5X4F+HEYt9nbUZiPTgyY/XfXZaF4B8d3&#10;mh6fPa+MPJtZbeN4o9z/ACIVBUcDsMV2HiT4Yxal8NYfDVrIFltEV4JG4DSrnJPpuy303VwXgv4t&#10;XPw7tV8PeKdMu4/svyxSIo3hewIJGR6EHpQBb1r4MeMPEUMcWp+KIb2ONtyLNvIU4xkcVV/aEtG0&#10;/QPCdq7B3hSSMsOhKpGM/pWrq37QH9pZs/C+jXd7fSDCPMmdp9QiklvzFRftJWs91a6AIYZJirzZ&#10;8tS2OE9KAKH7QLN/wjXhMDOzaxPpnYmP617RoIRdD04R48sW0e3HTG0YrkfH3gd/HHgG2tIAq6hb&#10;xxzW+/gFguCpPbIJ/HFedeH/AIneMfB9jDoV14elvJ7cCKHzYpBJtHCjgfMB2x2oAsfH7/kePDn/&#10;AFzX/wBG171Xy/42j8Wat4k0e+8QWhilmKtDbwxnEMe/oQM45yeTmvqCgAooooAKKKKACiiigAoo&#10;ooAKKKKACiiigAooooAK+AP+CcP/ACdN+2h/2Oa/+l2q19/18Af8E4f+Tpv20P8Asc1/9LtVoA+/&#10;6KKKACiiigAooooAKKKKACiiigAooooAKKKKACiiigAooooAKKKKACiiigAooooAKKKKACiiigAo&#10;oooAKKKKACiiigD4A/4LV/8AJrPhb/sc7X/0hvq9v/4KGfB7/hdH7JfjjTIIPP1XSrf+3NPAGW86&#10;2zIwUd2aLzUH+/XiH/Bav/k1nwt/2Odr/wCkN9X37JGk0bRyKrowKsrDIIPUEUAfCP8AwTf/AGl9&#10;Pb9hTUtS1+53P8M4ryC8DNh2tY0NxAR/wBjEvcmLp68J/wAEefAd94nuPip8cNeTzNW8Sak+nwXD&#10;LgsS/wBpu2HchpJIR9Yz17fDXxqvfEf7J3jv4+/A7Sg8WgeJLy3hCgnf9ljnFzaFfUtDIEbHXcR7&#10;V+2n7JvwdT4C/s7eBvBRiEd9Yaesl/gdbyUmWfnviR2A9gB2oA+Cv2so1+IX/BWb4ReG9aH2vRtP&#10;TTTFaN9w4eW4OR0O5wAfUAA8V+qNfmn/AMFP/hb4r+G3xi+Hf7S/gzT5NRXw29vDrEMQJEXkTGSK&#10;STGT5bq7xO3RQE/vV7l4b/4Kpfs7a14Mi1y+8YTaJe+SHn0W6025e6ikIGYxsjZHOTjcrFe5I5wA&#10;fMv7Slunwz/4LAfCjV9DAhu/EH9lvfC15Ymd5rGXeBjGYUBPtz3p/wC1z/ylw+Cn+7o3/pXPVX9m&#10;+3139vL9v+b46vol5pXw38Jso057xQN7RRsttCG6GQyMZ3Clgn3c8qTa/a5/5S4fBT/d0b/0rnoA&#10;Z/wXO/5on/3G/wD2wr9VK/Ov/gtJ8L9V8VfBnwd4w06ya8tfC+ozJfvGm5reC5VFEhPUJ5kUan3d&#10;fSum8M/8FgvgnJ8NrDVdck1qDxULNTeaFbac0jm4CjescvERUtnaSy8EZA6UAeOeP/8AlNp4Z/3b&#10;f/00vTP+Cm1vFd/t4fs9wTxpNDJ/ZqPHIoZXU6owIIPUEdq8z+FvxY1n44f8FWvA3jTW/Ctz4Ml1&#10;R1kttJvCxlW1GmyrDIxZVyXQB+gGGGMjk+n/APBS7/k/j9nf/e0z/wBOrUAfqgyhlIIyDwQa/Kr/&#10;AIIw2dvZ/FD45RQ28KCEWcUTeWpeNBPcjarYyFOFyAcHauc4GP1Wr8rv+CNf/JVvjx/vWn/o+6oA&#10;9k/4LKWsNx+yXYSyRq8kHiezeNiOVJhuFJH4Ej8a8k/a88b6lof/AASR+DlnDK2zXoNC0m5IbH7h&#10;LOSdV9xutYxXsH/BY/8A5NFtv+xlsv8A0VPXPfEz4E6p8fv+CUfw90nQLRtQ8QaPoGl65YWaDLzv&#10;DAVkRB1LmKSUKByTgd6AOO/Z7/aO/aX8B/AzwHoXhD9maPUvDVpo1r9h1CK6ZBextGH+04zwZSxk&#10;Pu5rhv2wH/af/bA8EaL4e1j9nK50B9K1H7fDf2c/myYMTo0WGbhW3Kx94xXvH/BO/wDbv+H2tfBP&#10;w18PvG/iTT/B/jHwvbJpCxa1OtrDeW8Q2QNHJIQu4IFQoTu3ISBgivd/jB+3x8Dfg1otzeah4+0n&#10;XL+NMx6R4duo7+7mbGQm2NiqZ9ZCo9+lAHrfwph1S2+F/g+HXI5Itaj0azS+jm++twIEEgb33bs1&#10;1NVtNvRqWm2t2qlFuIklCnkjcAcfrVmgD8z/APgmnCuqftoftSaxcyK+oDVblBwMlZNRuGcj2zGn&#10;5iv0wr8v/wBmXUF+A/8AwVc+L/gjUAtpaeMzd3NjuXYrSyst/EFPTb5bTpgdwB1GK/UCgD8sfgJ/&#10;ymS+JX/XPUP/AETDX6nV+WPwE/5TJfEr/rnqH/omGv1OoA/NP4a2qaL/AMFqPiPbWn7qGfR/MkUY&#10;G4yafZSt/wCPnNfpZX5gfsK3n/C9/wDgo58c/itaFbnQbCK4tLS6TlZA80cFswP+1BbSH8a/T+gA&#10;ooooAKKKKACiiigAooooAKKKKACiiigAooooAKKKKACiiigAooooAKKKKACiiigAooooAKKKKACi&#10;iigAooooAKKKKACiiigAooooAKKKKACiiigAooooAKKKKACiiigAooooAK+b/wBpD/keLH/sHR/+&#10;jZa+kK8l+LXwl1fx54jttQ0+5sYYY7RYCty7q24O7Z4Q8YYUAfOdFerf8M3+Jv8An+0n/v8AS/8A&#10;xuj/AIZv8Tf8/wBpP/f6X/43QB5TRXq3/DN/ib/n+0n/AL/S/wDxuj/hm/xN/wA/2k/9/pf/AI3Q&#10;B5TRXq3/AAzf4m/5/tJ/7/S//G6P+Gb/ABN/z/aT/wB/pf8A43QB5TRXq3/DN/ib/n+0n/v9L/8A&#10;G6P+Gb/E3/P9pP8A3+l/+N0AeU0V6t/wzf4m/wCf7Sf+/wBL/wDG6P8Ahm/xN/z/AGk/9/pf/jdA&#10;HlNFerf8M3+Jv+f7Sf8Av9L/APG6P+Gb/E3/AD/aT/3+l/8AjdAHlNFerf8ADN/ib/n+0n/v9L/8&#10;bo/4Zv8AE3/P9pP/AH+l/wDjdAHlNFerf8M3+Jv+f7Sf+/0v/wAbo/4Zv8Tf8/2k/wDf6X/43QB5&#10;TRXq3/DN/ib/AJ/tJ/7/AEv/AMbo/wCGb/E3/P8AaT/3+l/+N0AeU19k+A/+RH8O/wDYOt//AEUt&#10;eGf8M3+Jv+f7Sf8Av9L/APG69+8M6bLo3hzStPmZGmtbSKB2jJKllQKSMgcZFAFTxz4fHijwnqem&#10;7d0k0JMX/XQfMn/jwFed/s56+bjRNQ0aU4ls5fNjVuux+o/Bgf8AvqvYa+ctW1BvhL8W9WuI0Itb&#10;qCWSNFHB8xSyjHoJAB+FAGsoPxA+PpJ/eWOkt9QBF/jIf1rU/aS1me00TStOjYrFeSvJJj+IRhcA&#10;+2Xz+AqT9nXQXh0XUdcnG6a+m8tHbqVXOT+LE/8AfNR/tJaNPd6JpWoxqWis5Xjkx/CJAuCfbKY/&#10;EUAekeD/AAtZ+EdCtrC1hSNlRfOkUcyPjlie/Oa8g+Oekx+EfEuieI9KRbS5kdjIIl2gyIVIY47k&#10;Eg+uPrXr3g3xVaeMNBtb+2lR3ZF86NTzHJj5lI7c5ryD456vF4u8S6J4c0qRbq5jkZZDG24CRyoC&#10;+mQASfTP1oAX4uX58Y+PPC+giRo7GZYXbp1lbBPvhQMfU17fp+k2el6fHY2ltHBZouwQqvy4xjn1&#10;/HrXh/xesG8G+OvDGvJG0tlCsKHp96Jske2VI/WvcNP1az1TT4760uY57N13iZW+XGM8+n49KAPD&#10;dcs0+Hvxz0p9PC2tnqLRFok+VFWRjG4x0AyN2O3FQfFTS4da+NWl2Fzu+z3It4pNhwdpYg4NT65f&#10;R/EP46aVHp7LdWentGGlTlGWNjI59CMnbnvxUnj3/kv2g/79r/6GaAPYdL8H6Ho0UMdnpNpAISCj&#10;CFSwIOQdx5z75rwbwTr9j4L+J+tyeKEZZ2kkUXDxeZ5chkzv6ZwR3A7+hr6RrltU8K+FviJbJdz2&#10;1tqSkbVuoXw49tykHj0PT0oAbPL4S+JVk1qZ7DVgynCq6+cnuP4lrzf9pz/mW/8At5/9pVi/Fn4a&#10;2Pw6g0/V9FvriF2uPLEUkgLq2CwdCADgYwfqKs/Hi9m1Lw74Gu7kYuLi1klk4x8zJCT+poA9m0Tw&#10;NoXh+xW1s9Mt1QDDPJGHd/dmIya8a8VadD8PfjZo9zp6C2tLt4pGiiGFVXYxyKB6dTjpzX0ECGAI&#10;5FeDeNLiPxx8cNFsbLE8Vi0Uczocj5HMknPsOPqKAKXxK8S6dqHxcig1xpZdC0vCGGJc7m2biMcd&#10;WIB9lrtf+F7eCxZ/ZRBcC127PI+yLs2+m3OMVx/iQWvhX49Ld6rCr6ZdlXLToCm149m7kYwr5/Kv&#10;b18OaNIoZdLsWVhkEW6EEflQB4d8HtYtYvixqUOjhk0e+SQxxOMbQPnXj25H0Jq34C/5L9r3+/df&#10;+hivZLa10Wx1Rbe3t7KDUPKaURxRosmwEAtwM4ywH41434C/5L9r3+/df+higCG6tl+I3x2nstRz&#10;Jp9izoIM8FYx0+hfk/WvdG0mxayFmbK3NoOBbmJfLH/AcYrwhb6PwD8eryfUm8mzu3dvOboFlGQ3&#10;0DcH0wa9p1LxloekWJu7rVbSOADIYSqxb/dA5P4UAeOfs/IsfjbxCiKFVYmAUDAA8zpXvleBfs9z&#10;LceMtflQ5R4Sy/QyA177QAUUUUAFFFFABRRRQAUUUUAFFFFABRRRQAUUUUAFfAHwb/5TJfHb/sTL&#10;b/0To1ff9fAHwb/5TJfHb/sTLb/0To1AH3/RRRQAUUUUAFFFFABRRRQAUUUUAFFFFABRRRQAUUUU&#10;AFFFFABRRRQAUUUUAFFFFABRRRQAUUUUAFFFFABRRRQAUUUUAFFFFABRRRQAUUUUAFFFFABRRRQA&#10;UUUUAFFFFABRRRQAUUUUAFFFFABRRRQB8AfGT/lMl8Cf+xMuf/ROs19/18AfGT/lMl8Cf+xMuf8A&#10;0TrNff8AQAUUUUAcT8Ufgp4G+Nen2Vj468MWHie0spTNbQ36FlicjBYYI5xxXVaPpNnoGk2Wl6db&#10;paafZQJbW9vGMLFGihUUewAA/CrlFABXA/8AChPh7/wtb/hZn/CJad/wnv8A0H/LP2n/AFH2f72f&#10;+eXydOld9RQBDeWcGoWs1rdQR3NtMpSSGZA6OpGCrA8EH0NeMSfsSfAOXVjqTfCPwmbkvvK/2ZGI&#10;c/8AXLGzHttxXttFAHlXxa/aA+FX7Lvhuw/4TDxBpvhOxMeyw0y3hLSui8Yht4lLbRwMhdoyMkV8&#10;9ap/wUB/ZM/aItP+EL8YarHPpN3NGwh8S6XNDaPIpyrNJgqmCPvOVHPWvmH4BaTon7T3/BUb4mD4&#10;t28Ot/2NJqaaPoeq/vLcm1ulghgMbfK4SEyOUxhmDOR1z9oftxfs1/DLxZ+zH8QtQuvCOjafqega&#10;DeappupWNnFbz280ELSoiuoB2MyBSh4IbpnBAB9F+BvDXh/wf4Q0nR/ClnaWHhy1gVbC3sMeQsR+&#10;YbCOCDnOe+c1g/FP4FeAPjdDp0XjvwppviiPTmka0GoRb/ILhQ+3njO1c/7or5W/4I9eL9f8Ufsn&#10;z2msvNPZaLr1zp+lzTEk/ZvKhl2DPVVklkAPQZ2j7tfclADIokgiSKJFjjQBVRRgKBwAB2FPoooA&#10;p6zo9l4i0e+0rUraO806+gktbm2lGUlidSrow9CpI/Gvy3/Zr8WXH/BOH9rPxL8F/HF40Hw08WTr&#10;eaHrV0wWGNmJWCZ2wAAyjyZT0DxqeFGa/VSuE+KXwL+H/wAbYNPh8d+EtM8UJp7O9r/aEO8wlgA2&#10;09QDtXI6HA9KANj4gfDrw18VfC9z4c8XaNba/odwyPNY3ilo3ZGDKSM9mAP4V8Wf8FPtf0b4A/sY&#10;2fw38G6fFo9v4j1CLSLLTbHK+VbK5uZtg6kFlVCP+m1fdOi6NZ+HdHstL0+L7PYWcKwQQ72fy41G&#10;FUFiTgAAcntUereHdJ16S2fU9Ls9Re2YvA13bpKYmOMlSwO08Dp6CgDhv2bfhXH8EfgL4F8DqipN&#10;o+lQw3WwYVrphvuHH+9K8jfjXYeMvBWgfEPw7d6B4n0ax1/RbsBZ7DUbdZoXwcglWBGQQCD1BAIw&#10;RW1RQB8ga3/wSh/Zx1jU3vI/CmoaWrtva2sdYuRFk8nAZ2IHsCAM8Y4r3j4K/s7/AA7/AGeNDm0r&#10;4f8Ahe18PwTkNcTIzy3FwR0Mk0hZ2xk4BOBngCvR6KAPgT/gqF+0tcaf4btfgF4DEuq/EPxu0Vnd&#10;WtlzJBaSsAIj/tznCYP8BcnGVJ+l/wBkX9n2z/Zl+A3hzwRD5UupQxm71a6iHFxfSYMrZ7gcIpPO&#10;yNK29F/Zv+GXh/4iy+PrHwXpcfjSWSSZ9ckjMl0XkBDvvYkhiCRkc4JHSvSaACiiigAooooAKKKK&#10;ACiiigAooooAKKKKACiiigAooooAKKqaveNpuk3t2ih2ggeUK3QlVJx+leE/sk/tJ6r+0Xp/iW41&#10;PR7PSTpUsEca2ju2/wAwOSTu9Ng/OueeIpwqxoyfvSvb5bnLUxVKnWhQk/ene3y3PoGiivnPQv2o&#10;NW1b9q6++E76LZJptu0oGoLI/nHZb+aOOnXiitiKdBxU38TsvVhXxVLDOCqO3O1FerPoyivnL4jf&#10;tJeLfB37Q2ieAbDwimoaFfXVhBLqxSYmJZ3VXbIG35QxPPpzXXftGftGWH7OukaNf3+jXOsJqU7w&#10;KltKsZQqobJyOetY/XaCjOUnZQdnozn/ALQw6jUnKVlTdno/6Z6/RVDQNWXXtC07U0jMSXttHcrG&#10;xyVDqGwT7Zq/XandXR6KakroKKKKYwpGUMpVhkHgg0tFAFKDRdPtZ/OhsLaGb/npHCqt+YFUPHKt&#10;J4J8QKqlmbT7gBVGST5bcVuUUAeUfs/abu8CX8F7a5VtQcmK4j4I8uLsRXqFpY21hGY7a3it4852&#10;woFGfoKnooAKhurO3vo/LuYI7iPrtlQMPyNTUUAQWljbWEZS1t4rZDyVhQKP0qeiigAooooAKKKK&#10;ACiiigAooooAKK8U+GP7T2m/E340eLPh1baHdWN54e+1+ZfSzK0c3kXKQHaoGRkvnnsK7v4veMr/&#10;AOHvw11/xFpenjVdQ0+386GzYMRK24Db8vPftXNHEUp03Vg7pX/Dc5IYujUpSrQleMb3+W52FFeR&#10;fsy/GDXfjZ4Dv9c8Q6Avh29t9SksktVWRd0axROH+fnkyMPT5a9drSlVjWgqkNmaUK0MRTjVp7MK&#10;KKK1NwooooAKKKKACvgD/gnD/wAnTftof9jmv/pdqtff9fAH/BOH/k6b9tD/ALHNf/S7VaAPv+ii&#10;igAooooAKKKKACiiigAooooAKKKKACiiigAooooAKKKKACiiigAooooAKKKKACiiigAooooAKKKK&#10;ACiiigAooooA+AP+C1f/ACaz4W/7HO1/9Ib6vv8Ar4A/4LV/8ms+Fv8Asc7X/wBIb6vv+gDzTxt+&#10;zX8LviP40tfF3ifwRpOt+JLURCHUruHdKojbdH3wdp6Zr0uiigBksSTxPFKiyRuCrIwyGB4II7iv&#10;F9Q/Yp+A2qaw+p3Pwl8KPdu+9iumxojMTkkxqApyT3Fe10UAUdD0LTfDOk22l6Pp1rpOmWqeXBZW&#10;MCwwxL12oigKo56AV4H+0drP7Onwi8YaL8Sfiwuh2Pi+1Cf2VfXEUk+oHymLJ5MUYZyFZj823aC3&#10;JFfRVfkP8AtJ0T9p7/gqN8TB8W7eHW/7Gk1NNH0PVf3luTa3SwQwGNvlcJCZHKYwzBnI65APr/wz&#10;/wAFQf2bvH2onQ7nxXJpsd4DBu13TJYbWUMCCruVKKpHUyFV5616p4b/AGSPgXpetW/ifRfhj4RW&#10;9crc215b6dE8YJwyyRDBRexDKB6ivPP24v2a/hl4s/Zj+IWoXXhHRtP1PQNBvNU03UrGzit57eaC&#10;FpURXUA7GZApQ8EN0zgjg/8Agj14v1/xR+yfPaay809louvXOn6XNMST9m8qGXYM9VWSWQA9BnaP&#10;u0AfU158Bfh7qHxQg+I1x4T06XxzBt8vXGQ/aFxGYxg5/uEr9KPHHwF+HvxK8W6N4o8T+E9O1rxB&#10;o/l/2fqF0hMttsk8xNhzxh/m+td9RQAVwPw1+Avw9+DuoatfeCvCeneHLvVtv26axQq1xtLFd2Tz&#10;gux/E131FAHKfEn4V+EvjB4dXQfGmg2fiPR1nW5FneqWj8xQQrYB6gM351r+GPDOleC/DunaDodj&#10;Fpuj6dAttaWcAwkMSjCoo9AK1KKAPnj4xfsA/Av45a5PrfiPwTDBrtwxebUtJuJLKWZj1aQRsEdj&#10;/eZS3HWsX4d/8E0v2efhxqSahbeA4tbvY23I+v3Mt9GvOf8AVO3ln8UJr6hooAbHGkMaxxqqIoCq&#10;qjAAHQAU6iigD8+P+CpXwH121/4Rf9on4f7oPF3gWSJ9QaFSzNaxyeZFPtH3hE5beD1jkOeExX1b&#10;+zD+0Z4d/af+EuleMtBljjnkUQ6npokDSWF2APMhfvjupIG5Sp716rc20N5by29xEk8EqGOSKRQy&#10;upGCpB4II7VwPwv/AGe/hz8Fby/uvAvhKw8LzX6LHdf2eGRZgpyu5c4JBJwcZGTjqaAJdJ+Avw+0&#10;H4lXvxB0/wAJ6faeNL3eLnWo0IuJd4AbJz3AH5V86/8ABSj9rKH4F/CmfwV4dne4+JHjGBrHT7W0&#10;Baa1t5MxyXGF5DHJSPHJc5Gdhr7Irza8/Zv+GOpfEqP4g3vgvS73xpFOlzHrV1GZZ0kQYRlLEgFQ&#10;BtwPlwMYwKAPMf8Agn7+zE37L/7P+naTqcCR+LtZf+1NbYYJSZlASDPPESBV4ON28j71fS9FFABR&#10;RRQAUUUUAFFFFABRRRQAUUUUAFFFFABRRRQAUUUUAFFFFABRRRQAUUUUAFFFFABRRRQAUUUUAFFF&#10;FABRRRQAUUUUAFFFFABRRRQAUUUUAFFFFABRRRQAUUUUAFFFFABRRRQAUUUUAFFFFABRRRQAUUUU&#10;AFFFFABRRRQAUUUUAFFFFABRRRQAUUUUAFFFFABXD/ET4V2fxCuLOeW7ksp7dWQvGgbepIIByexz&#10;+ddVq2u6boMSS6nqFrp0TttV7uZYgx64BYjJq1BPHdQxzQyLLDIodJI2DKykZBBHUEUrq9hXV7FH&#10;w5ocPhrQrLS7clorWIRhm6se7H6nJ/Grd7ZQalaS2t1Ck9vMpSSOQZVgexpbu8g0+1kubqeO2t4l&#10;3PNM4REHqSeAKr2Ou6bqljJeWWoWt5Zxkh7iCdXjXAycsDgYHNF1ewcyva55nqX7Oujz3Ty6fqV5&#10;p0bdYeJAPYE4OPqTXUeCPhTongWU3Fqkl1fFdv2q4ILKD1CgABf5+9dDpPiLSdf83+y9Ts9S8nHm&#10;fZLhJdmc4ztJxnB6+hrRoTTV0Cakroz9d0Gw8S6bLYalbrc2snVW4IPYgjkH3FeYXH7N+ltM/wBn&#10;1i9gtmOTCyqx/Pj+Vev0UxnOeDvAOj+Brd49MgbzZOJLiY7pX9ATgcewAFZeufC+DW/HNj4la/ki&#10;ltWiYW4jBVthz1z3rt6KACvHbr4Eahpd9JdeG/E1xp5kYkpJuU8/7SEZ/KvYqKAPI9L+Bt1f6lDe&#10;+K9em1ryjkW+5ipHoWY5x7AD61j/ALTSiNfDKqAqqLkAAYAH7qvdK4v4jfDOD4if2d519JZfY/Mx&#10;5cYbdv2+p7bf1oA4q6+BviG1VrTTPF9wmmNwYJXkQAehVTg/pXa/Dv4X6f8AD+KSRJGvdRmG2S6d&#10;dvy9dqjsPxOa7SigDmvHHgHTPHmnrb36tHNHkw3MWA8ZP8x0yPavPYfg14t0mP7LpnjSaGxH3VDy&#10;x7R7KGIH4GvZ6KAOC+Hvwpi8D6lcanNqc+p6jPCYXkddq4LKx4JJJyo5zU2h/C+DRPHN94lW/kll&#10;umlY25jAVd5z1z2rt6KAOX8b/DvSPHlvGuoI8dxECIrqEgSKD25GCPY/hiuR0P8AZ30LTbxZ766u&#10;NTVTlYXARD/vY5P5ivVqKAOG8B/Cy28CaxfX0F9Jc/ak2eU0YUIN27jBruaKKACiiigAooooAKKK&#10;zNW8UaNoMiR6nq1jp0kg3Il3cpEWHqAxGRSbUdWJyUVds06KKKYwooooAKKKKACiiigAr4A+Df8A&#10;ymS+O3/YmW3/AKJ0avv+vgD4N/8AKZL47f8AYmW3/onRqAPv+iiigAooooAKKKKACiiigAooooAK&#10;KKKACiiigAooooAKKKKACiiigAooooAKKKKACiiigAooooAKKKKACiiigAooooAKKKKACiiigAoo&#10;ooAKKKKACiiigAooooAKKKKACiiigAooooAKKKKACiiigD4A+Mn/ACmS+BP/AGJlz/6J1mvv+vgD&#10;4yf8pkvgT/2Jlz/6J1mvv+gAooooAKKKKACiiigAooooA/I39tD4c+Hfjn+2pZaB+z6uqQfGq3m8&#10;/wAR6zY3X2bTLFogFMzyrl0mj+RXZOMlVw0hIrkv2pviR+1d4F+HNp8OvjvBdN8O7q9hi1HxXoFt&#10;FLcX9urBvINwpEYJxkLIqOxX5iwyD2X/AASL8SQeGf2k/i/4b8YXccHj3UUKhbnCyTzwXEpu0UnB&#10;LbmVivUhGOPlNfpd8frnwzafBHx3L4ya3XwuNGuhqH2nG0xGJgQM9WJICgcliuOcUAcr+x5q3wu1&#10;T9n3wuPg86/8IXaxGCOF/wDj5hnHzSrcjqJyzbmz13Aj5Spr0X4jfEXw98JfBOq+LvFeof2V4e0u&#10;MS3l55Mk3lKWCg7I1Zz8zAcA9a/PP/giDp+rxfDn4n3s+7+wp9Vs4rQEHb9oSFzORz/de37dh17f&#10;phQB8q/8PRv2Yv8Aopn/AJQNU/8AkavcvBfxs8F/ETwrpviTw9ra6jouoxeda3S20yeYmSM7XQMO&#10;QeCAeKsfGT/kkPjj/sBX3/pO9eL/ALAv/JnPwr/7BI/9GvVxjzOxEpcqPev+E40T/n9/8hP/APE0&#10;f8Jxon/P7/5Cf/4mpqK09n5mftPIh/4TjRP+f3/yE/8A8TR/wnGif8/v/kJ//iamoo9n5h7TyIf+&#10;E40T/n9/8hP/APE0f8Jxon/P7/5Cf/4mpqKPZ+Ye08iH/hONE/5/f/IT/wDxNH/CcaJ/z+/+Qn/+&#10;Jrk7/VPiDHfXCWXhjwzcWayMIJrjxHcRSPHk7WZBYMFYjBKhmAPGT1qD+2PiX/0KXhT/AMKi5/8A&#10;ldXPzR8//AX/AJGH1uPZ/c/8js/+E40T/n9/8hP/APE0f8Jxon/P7/5Cf/4muM/tj4l/9Cl4U/8A&#10;Couf/ldR/bHxL/6FLwp/4VFz/wDK6jmh5/8AgMv8hfXIdn90v8js/wDhONE/5/f/ACE//wATR/wn&#10;Gif8/v8A5Cf/AOJrjP7Y+Jf/AEKXhT/wqLn/AOV1VNV1f4knS7wP4T8Kqvkvkr4nuSQNp7f2dRzQ&#10;8/8AwGX+Q/rkOz+6X+R33/CcaJ/z+/8AkJ//AImj/hONE/5/f/IT/wDxNcDpWr/EkaXZhPCfhVl8&#10;lMFvE9yCRtHb+zqt/wBsfEv/AKFLwp/4VFz/APK6lzQ8/wDwGX+QfXIdn90v8js/+E40T/n9/wDI&#10;T/8AxNH/AAnGif8AP7/5Cf8A+JrjP7Y+Jf8A0KXhT/wqLn/5XUf2x8S/+hS8Kf8AhUXP/wArqfND&#10;z/8AAZf5C+uQ7P7pf5HZ/wDCcaJ/z+/+Qn/+Jo/4TjRP+f3/AMhP/wDE1xn9sfEv/oUvCn/hUXP/&#10;AMrqP7Y+Jf8A0KXhT/wqLn/5XUc0PP8A8Bl/kH1yHZ/dL/I7P/hONE/5/f8AyE//AMTR/wAJxon/&#10;AD+/+Qn/APia4z+2PiX/ANCl4U/8Ki5/+V1H9sfEv/oUvCn/AIVFz/8AK6jmh5/+Ay/yD65Ds/ul&#10;/kdn/wAJxon/AD+/+Qn/APiaP+E40T/n9/8AIT//ABNcZ/bHxL/6FLwp/wCFRc//ACuo/tj4l/8A&#10;QpeFP/Couf8A5XUc0PP/AMBl/kH1yHZ/dL/I7P8A4TjRP+f3/wAhP/8AE0f8Jxon/P7/AOQn/wDi&#10;a4z+2PiX/wBCl4U/8Ki5/wDldR/bHxL/AOhS8Kf+FRc//K6jmh5/+Ay/yD65Ds/ul/kdn/wnGif8&#10;/v8A5Cf/AOJo/wCE40T/AJ/f/IT/APxNeb+J9W+I7aHciXwp4XSP5csnia5Y/eHb+zx/Oun8P6h4&#10;zuNRCa5oGhadYbSTNp+uTXcu7sPLeziGPfdx6GiMoydlf/wF/wCRSxUZWST+5/5F/wATeNtFfw3q&#10;qi9yTaSgfun/ALh/2a+Pf+CaWvWOjaL49F5P5JkuLMr8jNnCzZ6A+tfY/ib/AJFvVv8Ar0l/9ANf&#10;Hf8AwTP/AOQL4+/6+LP/ANBmryMVT/4UsMr9J/keHjJ/8KmEduk/yPtH/hONE/5/f/IT/wDxNfDP&#10;g/XLKP8A4KP6vqDTYs2e4xJsb/nxx0xnr7V92V8K+D/+UkWr/wC/cf8ApDRmsLTw2v8Ay8j+os4n&#10;eeF0/wCXkf1PaPiF+13c+Ef2hfDngGy0yyu9F1JrUTajIZFli81yrYXvgDPSvnr/AIKDfEvWvFXi&#10;S28PyaH9n8MaXcrLp2tbHX7Yz28ZkX5hj5WLDj+7W78e/wDk/n4e/wC/pn/o563/APgpZ/yJvgv/&#10;AK/5/wD0WK8jGyq1sLi1KekJfhpp+p4mYYiticHjIzm7Qnpttpp+vyHeBf2svi7b2Hh7TP8AhU5/&#10;suOK3tvtvlXB/cgKvmen3ea9n+PX7YXhH4J2UUKRy+IPENym+DS4CYgFzjfI7L8ik5AwCTjp3r0L&#10;4ff8iD4a/wCwZbf+ilr4t+BenwfGb9tnxvr2uxi7TRZLme0gmG4AxTJBBkdPlTn/AHgDXoVViMLC&#10;nSp1eadRpJtL3VbV+Z6dStisHTp0adVynVaSbS91W1eiV/mdXpf/AAUA8aafIl/4l+Et7b+HpOft&#10;dqJkKr/eDSJsf81+or0r9l39riX46SeKf7c0200OPSzbfZvsxkkMol87O7rjHlr+Zr3xlDKQRkHg&#10;g18Of8Eyf+ak/wDcN/8AbqqcMThsbQozrOUZ83RLZeQ/aYzCY7D0aldzjPmumkto+R3/AMRv25Nf&#10;0vx7rHhXwV8ObjxJNptwYHvPNkcORjny0jyo+rVjWP8AwUA8TeE9UtY/iJ8MLzRNNuH2/bLYyIyj&#10;uVSRcSEc8BxXU/FL9tzwX8NfENz4e0HSbnxXrMc7JcR6ftigE2cMpkwSz567VPPfNeE/tC/tDeP/&#10;AIq/CfU7HVPhNfeHPDkksMp1e7inZYSsy7NsjRouScp/wLtXBisV7HnlDFOUo30Ubr0bt+NzgxeY&#10;TpOpKni3KcbuyinH0bS+V7n3Dq/xp8Pj4d3/AIo0a+j1GNNMl1C0BjkCTYiLoDxxnAB9K+ZPDP8A&#10;wUlt5vB91c6t4X+0+KHuvIsdI0t2CPHsU75JGB25YkAKGPHTvXV/Ae4kuv2Dg8rF2GhawgJ/urJd&#10;Ko/AAD8K4r/gm74d0uTwj4m1t7C3fV49QFsl60YMqReUpKK3UAknOOtddStia9bDxoz5faRu9L9E&#10;zsrY7F4itho0J8ntIXel+if/AAxP4X/4KMahY+KLax8e+BX0DTLhgPtUDSiWBScbzG6/Oo77cH0B&#10;6V9Z3/xW8J6Xok2sXWsxQ6ZDD9oe6ZH2CPGd2dvIx6da+c/+Ch2i2198DbW/kiQ3VhqsJhlK/Mod&#10;XVlB7A/KT/uj2ryr9ojxnf2f7Ffwo0pZm26tBapcPn70UMOVQ/8AAvLP/AKl4mvgJVqdefPyxUk7&#10;W30s7eZKzHE5dKvSxEvacsVJO1t9LO3mdnrn/BQzW/EGvXNp8Ofhzd+ILG3bH2mcSySyDn5vKiU7&#10;AccZYn6Vn6z/AMFINYtptIsY/AH9laq0hS/g1OdyqglAjR4VW5+fIYcYXBPNfSH7P/gXTfh78IPC&#10;+madCke6whuLiVRgzTyIGkcnvlicegwO1fLH/BRMf8V98NjjnZN/6NirLFwx2Gwn1qVfXS6sratb&#10;PyMMZUzHDYP61LEe87XXKrK7Wi66fifWHxZ/aO8HfCHwnLrWqXUtyxby7ayt4z5txJgkKu4AAcZJ&#10;PQfgD85D9u34l6pA2raT8Hp5dB++khNxIzJ/eDrGARjuFx1qX/go54J1nXvB3hbXtPt5rnTdFmuR&#10;fiIFvLEoi2SMB/CDGwzjjeOma6T4e/t9/DTXNNsodc+1+FL4Rqksclq0tsjAYwjRhjt9MqMd/Wt8&#10;RXl9cnh6lf2UUlbRe9ffV9tjpxWPqSxs8POv7GKStovevu7vttY7f4T/ALXOk/FXwD4l1tdHuNB1&#10;TRUk8ywunMyM4jZwA6qDjK4OVXFeO+F/+CkguvCt/PqnhRbnxM1wsOnaTpjvtlXblnkdgdoBwAFB&#10;J9O9fQ9/feF/EPw48WeIvC8unXsGqabcNNf6eVIuGSFwC5XqwzjnkdD0r5n/AOCbGgabNpHi/WJL&#10;GCTVYbmG3ivGjBljjKEsqt1AJ6464GelOt9bVehh4VleSld2VnbZ29PkFfEY72+Hw9OsryUrysrO&#10;2zt3t8rnQfDv/godLceMbXQ/iF4PPheC7kVFv4nkH2fdwpkidclc9WB4HY1Y+I3/AAUGa31y7sfh&#10;z4Qm8WWNkxWfV5RIIXx1KIi52/7TEZ9O9c9/wUt0+3bw74IvjEv2pbq4hEuPm2FEJXPplR+tfU3w&#10;m0LTPDvw38OWmk6fb6ZaGwgl8i1Tau5o1LMe5JJySck9yamlDG1MRUwft/gs+blV9Vt2Io1MwqV6&#10;uC9v8Fnzcq5tVt2+e5xH7NX7W2ifH62ubK4sjoHiW12mWxaQyRyqeA8b4HfgqQCCR1zXTfHz9o7w&#10;v+z7otvcayZb/VbzP2LSbTHnTY4LEnhEBI+Y/gCeK+QvhTBHov8AwUC8SWllGsFvLf3IaNBgYZ0k&#10;IAH+1zWT43+L0Nh+274h8Sa54cvfF0Ph+aSy0/TLUbjC0ICLJjB4Db3/AN5ga5v7Sq08KlOS5+Zw&#10;vbt1t6dBLOK1PAr2kl7TncOa2mn2rLy6dz1i6/bR+LumWf8Ab198Dr+38MqBK8siXKFYv7xkMWAP&#10;9orjkV7H4X/aVt/il8Fdb8YeAdJm1bX9NTa3h+ZS0wn4whCcsCCSGHXB9CB5k3/BQEMpVvhP4oIP&#10;BBX/AOwrhP2Epr1f2iPiBLaaBf8Ah3w1q1jcXsFldQsiw4uozFHkgAlVlcD2pU8ZL20KUK7mp3T9&#10;2zTto1ovuCjj5rEQo08Q6indO8bOLto1ovuPIfgv8UviD4X/AGivHXiPw/4El13xVqP2/wDtDQli&#10;lZrPzLtJJchfmGyQKnPrzzX2H4T/AGhfiRL8M/iL4n8Y/Dw+Fbjw7Yx3enwXUc0aXpIlLglucLsT&#10;p/fryD9k/wD5Pr+Mn/cZ/wDTpDX1B+0//wAm8/EH/sD3H/oNRl1OrDDTrKo9HPTS19df1M8po1qe&#10;EqV41naLnppa+uu199Sh+y78bL/4+fDabxLqOnW2l3CahLZiC1ZmTaiIwOW5z85/KvA/C/8AwUft&#10;418RnxT4ejins3WLTbPSmZpLuQs4bcz8IoCrk9fm4Brtf+CcX/Jv11/2HLn/ANFw147/AME7/Del&#10;av8AFTx5qF9p9vd3umrG9nPNGHa3ZpZAzJn7pIA5HNafWcVUhhFTnZzTu2r9DT63jakMDGlUtKop&#10;XbV+i1sdCv8AwUT8T6DrFrL4p+GE2laDct8jeZKk231VpECyEDnGFz6ivs7wz4u0nxd4VsPEemXk&#10;c2j3tst3Fcsdo8sjOWz93HOQehBz0ryv9tDQ7XXP2a/GYuYkka1gju4WZcmORJUIZfQ43Ln0Y/Sv&#10;mnTfG2oeG/8AgmuRbzOJLy8m0pXzykMl05kX6Fd6/wDAq3WIr4GtOnXnzpQclok9Omh0rF4nLcRU&#10;pYmp7SKg5p2SejtbTud740/b/nv/ABZPoHwt8EXfjZ4GKm8VZWE2DgmOGNSxX0YkZ9K57xN/wUS8&#10;T+FtJitNV+GM+heKFmAeHU2ljheIBtxCsqurBtgx8wxu56CvZP2GfAWmeEP2fdA1C2gT+0dbV768&#10;ucfM5LsqLn0VAox65PevOv8AgpsB/wAKw8JHHP8AbB/9EPXPWljo4N4x1rNq9klZX6HLiJZlDAPH&#10;vEWbSfKoqyTtp3+Z9W+Cdek8VeC9A1qaJYJtS0+3vHijJKo0kauQM9gTW3XI/B//AJJL4J/7Adj/&#10;AOk6V11fUU25Qi32PtKMnKnGT3aQV8Af8E4f+Tpv20P+xzX/ANLtVr7/AK+AP+CcP/J037aH/Y5r&#10;/wCl2q1oan3/AEUUUAFFFFABRRRQAUUUUAFFFFABRRRQAUUUUAFFFFABRRRQAUUUUAFFFFABRRRQ&#10;AUUUUAFFFFABRRRQAUUUUAFFFFAHwB/wWr/5NZ8Lf9jna/8ApDfV9/18Af8ABav/AJNZ8Lf9jna/&#10;+kN9X3/QAUUUUAFFFFABX5G/tofDnw78c/21LLQP2fV1SD41W83n+I9Zsbr7Npli0QCmZ5Vy6TR/&#10;IrsnGSq4aQkV+uVfkl/wSL8SQeGf2k/i/wCG/GF3HB491FCoW5wsk88FxKbtFJwS25lYr1IRjj5T&#10;QBxv7U3xI/au8C/Dm0+HXx3gum+Hd1ewxaj4r0C2iluL+3Vg3kG4UiME4yFkVHYr8xYZB/Tb9jzV&#10;vhdqn7PvhcfB51/4Qu1iMEcL/wDHzDOPmlW5HUTlm3NnruBHylTXVfH658M2nwR8dy+Mmt18LjRr&#10;oah9pxtMRiYEDPViSAoHJYrjnFfB3/BEHT9Xi+HPxPvZ939hT6rZxWgIO37QkLmcjn+69v27Dr2A&#10;P0h17XLLwxoeo6xqc/2bTdPtpLu6m2M/lxRqXdtqgk4UE4AJ9K+ZP+Ho37MX/RTP/KBqn/yNX1VR&#10;QB8q/wDD0b9mL/opn/lA1T/5Gr2vwX8dPB3xD8Lab4j8O6jJqWi6jF51rdLbvGJEyRna4DDkHggH&#10;irvxo/5I747/AOwDf/8ApO9eJ/sCW0Un7HXwsZokZjpXUqCf9bJVRjzOxMpcque8/wDCwdI/vzf9&#10;+zR/wsHSP783/fs1P9jg/wCeEf8A3wKPscH/ADwj/wC+BWns/Mz9p5EH/CwdI/vzf9+zR/wsHSP7&#10;83/fs1P9jg/54R/98CuevbeIeNLBBGgQwEldox0ek6dhqpc2v+Fg6R/fm/79mj/hYOkf35v+/Zqf&#10;7HB/zwj/AO+BR9jg/wCeEf8A3wKfs/MXtPIg/wCFg6R/fm/79mj/AIWDpH9+b/v2an+xwf8APCP/&#10;AL4FH2OD/nhH/wB8Cj2fmHtPIg/4WDpH9+b/AL9mj/hYOkf35v8Av2an+xwf88I/++BR9jg/54R/&#10;98Cj2fmHtPIg/wCFg6R/fm/79mj/AIWDpH9+b/v2an+xwf8APCP/AL4FH2OD/nhH/wB8Cj2fmHtP&#10;Ig/4WDpH9+b/AL9mj/hYOkf35v8Av2axvIi/4TTZ5a7PIzt2jHSug+xwf88I/wDvgUlTuN1LEH/C&#10;wdI/vzf9+zR/wsHSP783/fs1P9jg/wCeEf8A3wKPscH/ADwj/wC+BT9n5i9p5EH/AAsHSP783/fs&#10;0f8ACwdI/vzf9+zU/wBjg/54R/8AfAo+xwf88I/++BR7PzD2nkQf8LB0j+/N/wB+zR/wsHSP783/&#10;AH7NT/Y4P+eEf/fAo+xwf88I/wDvgUez8w9p5EH/AAsHSP783/fs0f8ACwdI/vzf9+zU/wBjg/54&#10;R/8AfArn/Ii/4TTZ5a7PIzt2jHSk6dhqpc2f+Fg6R/fm/wC/Zo/4WDpH9+b/AL9mp/scH/PCP/vg&#10;UfY4P+eEf/fAp+z8xe08iD/hYOkf35v+/Zo/4WDpH9+b/v2an+xwf88I/wDvgUfY4P8AnhH/AN8C&#10;j2fmHtPIg/4WDpH9+b/v2aP+Fg6R/fm/79mp/scH/PCP/vgUfY4P+eEf/fAo9n5h7TyIP+Fg6R/f&#10;m/79mj/hYOkf35v+/Zqf7HB/zwj/AO+BR9jg/wCeEf8A3wKPZ+Ye08iD/hYOkf35v+/Zo/4WDpH9&#10;+b/v2axbK3iPjS/QxoUEAIXaMdErofscH/PCP/vgUlTuN1LEH/CwdI/vzf8Afs0f8LB0j+/N/wB+&#10;zU/2OD/nhH/3wKPscH/PCP8A74FP2fmL2nkQf8LB0j+/N/37NH/CwdI/vzf9+zU/2OD/AJ4R/wDf&#10;Ao+xwf8APCP/AL4FHs/MPaeRB/wsHSP783/fs0f8LB0j+/N/37NT/Y4P+eEf/fAo+xwf88I/++BR&#10;7PzD2nkQf8LB0j+/N/37NH/CwdI/vzf9+zU/2OD/AJ4R/wDfArnrK3iPjS/QxoUEAIXaMdEpOnYa&#10;qXNr/hYOkf35v+/Zo/4WDpH9+b/v2an+xwf88I/++BR9jg/54R/98Cn7PzF7TyIP+Fg6R/fm/wC/&#10;Zo/4WDpH9+b/AL9mp/scH/PCP/vgUfY4P+eEf/fAo9n5h7TyIP8AhYOkf35v+/Zo/wCFg6R/fm/7&#10;9mp/scH/ADwj/wC+BR9jg/54R/8AfAo9n5h7TyIP+Fg6R/fm/wC/Zo/4WDpH9+b/AL9mp/scH/PC&#10;P/vgUfY4P+eEf/fAo9n5h7TyIP8AhYOkf35v+/Zo/wCFg6R/fm/79msbR4Im8SaqpjUquMKVGBXQ&#10;fY4P+eEf/fApKncbqWIP+Fg6R/fm/wC/Zo/4WDpH9+b/AL9mp/scH/PCP/vgUfY4P+eEf/fAp+z8&#10;xe08iD/hYOkf35v+/Zo/4WDpH9+b/v2an+xwf88I/wDvgUfY4P8AnhH/AN8Cj2fmHtPIg/4WDpH9&#10;+b/v2aP+Fg6R/fm/79mp/scH/PCP/vgUfY4P+eEf/fAo9n5h7TyIP+Fg6R/fm/79mj/hYOkf35v+&#10;/Zqf7HB/zwj/AO+BXPeGreKTVtbDRowWfABUHHzPS9nrYftNDa/4WDpH9+b/AL9mj/hYOkf35v8A&#10;v2an+xwf88I/++BR9jg/54R/98Cn7PzF7TyIP+Fg6R/fm/79mj/hYOkf35v+/Zqf7HB/zwj/AO+B&#10;R9jg/wCeEf8A3wKPZ+Ye08iD/hYOkf35v+/Zo/4WDpH9+b/v2an+xwf88I/++BR9jg/54R/98Cj2&#10;fmHtPIg/4WDpH9+b/v2aP+Fg6R/fm/79mp/scH/PCP8A74FH2OD/AJ4R/wDfAo9n5h7TyIP+Fg6R&#10;/fm/79mj/hYOkf35v+/ZrF8NW8Umra2GjRgs+ACoOPmeuh+xwf8APCP/AL4FJU7q43UsyD/hYOkf&#10;35v+/Zo/4WDpH9+b/v2an+xwf88I/wDvgUfY4P8AnhH/AN8Cn7PzF7TyIP8AhYOkf35v+/Zo/wCF&#10;g6R/fm/79mp/scH/ADwj/wC+BR9jg/54R/8AfAo9n5h7TyIP+Fg6R/fm/wC/Zo/4WDpH9+b/AL9m&#10;p/scH/PCP/vgUfY4P+eEf/fAo9n5h7TyIP8AhYOkf35v+/Zo/wCFg6R/fm/79mp/scH/ADwj/wC+&#10;BXP+EYIpP7Q3xq2JyBuUHFL2eth+00ubP/CwdI/vzf8Afs0f8LB0j+/N/wB+zU/2OD/nhH/3wKPs&#10;cH/PCP8A74FP2fmL2nkQf8LB0j+/N/37NH/CwdI/vzf9+zU/2OD/AJ4R/wDfAo+xwf8APCP/AL4F&#10;Hs/MPaeRB/wsHSP783/fs0f8LB0j+/N/37NT/Y4P+eEf/fAo+xwf88I/++BR7PzD2nkQf8LB0j+/&#10;N/37NH/CwdI/vzf9+zU/2OD/AJ4R/wDfAo+xwf8APCP/AL4FHs/MPaeR8gf8FHvE1jrnw18LRWrO&#10;XTVyx3LjjyXFfR3wn8daVb/CzwbE7y749Gs0bEZ6iBBXyr+3qoHw00YgDP8AbzDp28mSvrD4S2sD&#10;fCrwYTDGSdFsv4R/zwSvAw0ebM6/+GJ87h5cub4j/DE5r9pPxtpl98BPHlvE8hkk0idVymBkrXj/&#10;AOwzq+mN+zTrmjX08luLzUL2JpUTdsV4I13fhzXs37StrCvwC8elYYwRpE+CFH92vG/2GYIpP2Y9&#10;fZ41Zvt99yygn/UR0q8P+FOCf8j/ADM8RNf2vTbX/LuX5nXfsyeAfAf7P9v4pn0bxhJ4hh1IW7XM&#10;kiRhbYQiUgkqxwCJG6/3a8X+GvxUtrf9ujxNqF3r8n/CNs94YvMuj9n5QbcAtt60v/BPrwzZeMvA&#10;PxU0PUFb7HqUcFlM0ZAkWOSKdGKkg4OGODivNfA/7PfhfxF+1hrvw4updQHh+ya5ETxzKJ/3aArl&#10;tuDyfSvElOcsPhJYeCSctFfrd6ej3PBniZyw2ClhqSjHn0V3vd6ej3ufo5p/xf8ACurSOljqkV66&#10;Dcy27rIQPUgGpb74p+HNLh869vRaRZx5k+EXP1JrxDTfg54E/Y/8JeLvHGlf2jeGLT8PDqFwkiyM&#10;GHloMIMFnKrn3r5/+Dv7P2uftfTXvxA+IPiK9ttKluHhtLeyChmAPzLFuBWKNT8o+U5IOemT79TF&#10;V6bhQ9nerK7snol3bPpqmaYim4UPZXrSu7J6Jd27fofdMnxg8Kw2KXr6pClm52rcM6iNj6Bs4J4N&#10;XIfiRolzDHNDO8sUih0kRMqykZBBHUEV+eH7Vn7Kun/APwLZ6voXiXVL3Sr3VI7STS77aRvMUrrI&#10;WTapIEZH3P4utfT/AMP/AAPN8Rv2TtL8PWt4umXeo6JZwJfFCxh/cQkkAEE8A8ZFFDF16lapQqUr&#10;Sir2ve48PmderVqUKlG0oRvbmvf52PYbz4z+ENPmMN1rFvbSjrHNKiMPwJq/D8R9EuI1kimeSNuQ&#10;6JkH6GvlrTP+Cdnw70nS2fXPEWt3k4H7y6WaG2iXtkKUbHJ7se1eW+EYm/Zf/ap8PeD/AA/4nPiH&#10;whr8sEUlvJIsqjzpGhUOF+USo6g7gAcEZABNRLGYnDuLxNJRjJpaSu1furfkZSzbE4eUXiqKjGTS&#10;0ldq/dW/I+7tQ+LXhjSAhv8AUY7ISZCG4YR7sdcZPPWnXnxW8N6bbrPd362sDfdkmIRTn0JNfHn/&#10;AAUshji0bwDsjVM3F5naAP4YasaH+w3rHxR0+31/4k+OrybVbmFWhs9PRWitUIBVAW4xjHyqoA9T&#10;1p1MZiPrNTDUKXM421vZaq+v6DqZtiPrVTC0KPM421vZaq+v6H2Db/ErQryFJoLhp4XGVkjXcrD1&#10;BB5qT/hYOkf35v8Av2a+Ev2fl1n9nf8AasufhVd6j/aug6gWjXcvyFjB50MwTJ2Nj5GAOOT1wDXT&#10;ftVfEDxH8SPi/pfwT8ETjTzMUGpXEB2s7MnmFWZeRGkXzMB1yQelKOZR+rurOLU1Ll5f73ZBHPI/&#10;VnVnTampcnL/AHuyZ9c2/wAX/Ct1eG0g1SKa7GcwRurSDHX5Qc061+LXhi9u5rW31GOe6hyJIYmD&#10;OmDg7lByMHjmvlq2/wCCbvhS30mHHi/XI9bQAm8jWIQhsdVj27hz/wBNK89/Yb0uTTfjz8SLC8uW&#10;1K4tbC6hku5gS0zrdIpkOSTliCep69aX1zFU61OlXpKPO9+a4lmmKhXpUcRQUed2vzX6eh94TfEj&#10;RLaJpZp3ijUZZ3TAH1Jqpp/xe8LaszLY6nFesoyy27LIQPfBr4LttFvf2rv2ktc8E63r91pHhnQR&#10;dGKztSAX8mVYm2g5XezNu3EHCqRjivUfF3/BO3QIrP7V4G8T6tomtwjdC1/KskTMOnzIqun+8M9u&#10;PUjjMTX5p4ajzQi2vis3beyGs1xNZynhqHNCLa+Kzdt7K35n1NqHxY8M6QqNfaglkrnCtcERhj6D&#10;J5pLz4teGNPt457rUY7aCT7kkzBFbjPBJweK+Of+Cgenz6b8K/hvb3mHv4pWjuJM7i8ggQMS3fnP&#10;PepvC/7D+p/Fbw7p/iL4geN7ttUurONrS0sI1eK0hKAxpluOBjKqAM9z1pzxmIeInhqFLmcUnvbd&#10;dRVM2xDxM8NQoczik97brqfZUfxE0WaNXSWR0YblZUyCD0INVF+Lnhdr82I1KM3o62wZfMH/AAHO&#10;a/Oz4V6X8TNL8f8Air4FeG/EcFlFJdyJNqFwSPs8MRPmSQD7ymRSuVXn3HLDrPjh+w7bfCj4Z6h4&#10;x0XxXqF/quk7LidbiJYxIC6gshU5Rhu3ck9Otc8cyxFSi61KhdRvzXaVrbpdznWeYipRdalh7qN+&#10;a8krW3S7n3p/wsHSP783/fs1DdfEzQbGBp7m6NvCvLSSjao+pJrxj4BfGKHWv2ZLbxv4mKzT6TaX&#10;C385Cl5jAWAb/fZQv1LV4d8L/g/rX7aF3fePfiBrd5p/hj7U8OmaNpjKgAU87dwKqoztLbSzkNyM&#10;Cu+eMvGmsPHmlNXS2su7Z6FTNuaNNYeHNOorpXtZd2z7T0/4seGtWRnsdQS9VThmtyJAPrg15X+2&#10;l4ys7f8AZp8UGx1iO01KdLN7ZIrkR3BH2yDdtAO7gZzj3zXzz8e/2VV/Z18N/wDCxPhv4g1a1k0u&#10;SMXdvdSq7bHcIGVlVcjcygowIIJOcDFX/jj4X0P4x/sjWXxeuvtUOv6dawwwQwygW4Z7yOKYMpUk&#10;4LPjkdq87FYus6NahUp8s1FvfRx2bT8ux5+KzGvUw2Iw9Sny1FBve6cdU2nbp2Pcf2NfiFpEf7Nv&#10;hBdZ8S2K6kPtnmi+v0E3/H5Pt3bmz93GM9sVF+0t+zx4P+POteH9W1nxxH4e8mzMVqqPCVuUZt29&#10;SzDI5HTjmvGf2aP2Kfh/8XPgl4c8Wa5PrSapqH2nzltLtEi/d3MsS4BjJHyoO/XNZX7e3hu08G6x&#10;8GdAsDI1jpWn/YbczMGcxxNAi7iAMnCjJxXJKtUjlsXiaScEo21eu2/buckq9WOURli6KlBRhb3n&#10;rtvpp3Pv7VNYsNDthcajfW1hblgglupVjTcegyxAzwfypsmuadFpi6k+oWqacyhxdtMoiKnod+cY&#10;/Gvmf/go7/yb9a/9hy2/9FzV5R8I/wBjvxF8dvh34Z1rx345u7fQVsIl0bR9PAcQQBcIx3fIjEdc&#10;KSc8t2r1K2OrRxLw1GlzO197fee1iMyrwxcsJQo87ST3t99z7z03VLLWLUXNheQX1uTgTW0qyISO&#10;2QSKtV+cWmeHdZ/Yp/ao8L6DYa7NqfhjxA9usyONolgmlMJ8xASN8bDcGHXA9SK9l/bh+OPiLQb7&#10;w/8ADDwRPLb+I/EWzz7i1fbOscknlxRIRypdg2WGCAv+1UxzRKjUnWhyyg7Nb69LepEM5jHD1amI&#10;hyzpuzjvdva3qfUr+KNGj1JdOfVrFdQZtq2jXKCUn0CZzn8KePEGltqx0oalZnUxybLz084fLu+5&#10;nd056dOa+PvD/wDwTP8ADbaCj+IPFuszeIZFDyTWPlLbo55I2ujM313DPX2rzL9n3wbcfDz9vQeG&#10;7rV59el01LmAahcgiSVBZHYCCzY2qVXr0UYx0qJY/FU5U1Wo8qm0viva/wAjOWZ4yjOlHEYdRU5K&#10;N+a9r+Vtz9HqKKK98+oCvgD4N/8AKZL47f8AYmW3/onRq+/6+APg3/ymS+O3/YmW3/onRqAPv+ii&#10;igAooooAKKKKACiiigAooooAKKKKACiiigAooooAKKKKACiiigAooooAKKKKACiiigAooooAKKKK&#10;ACiiigAooooAKKKKACiiigAooooAKKKKACiiigAooooAKKKKACiiigAooooAKKKKACiiigD4A+Mn&#10;/KZL4E/9iZc/+idZr7/r4A+Mn/KZL4E/9iZc/wDonWa+/wCgAooooAKKKKACiiigAooooA+Mv2pP&#10;+CaPhf47eOm+IPhLxNffDb4gPIs82pWKGWGeVcASlA6NHLgD50cepBPNeYTf8Ewfir8UJLLT/i9+&#10;0brvijwvaurnTITPMZce80pRW/2yjmv0cooA5P4V/Cvwx8FvAeleDvB+mJpOg6ahSGBSWYkkszux&#10;5Z2YkljySa6yiigDj/jJ/wAkh8cf9gK+/wDSd68X/YF/5M5+Ff8A2CR/6NevaPjJ/wAkh8cf9gK+&#10;/wDSd68X/YF/5M5+Ff8A2CR/6Netae5lU2PoCiiiug5wooooAKKKKACiiigAooooAKp6x/yCL7/r&#10;g/8A6CauVT1j/kEX3/XB/wD0E0PYa3DR/wDkEWP/AFwT/wBBFXKp6P8A8gix/wCuCf8AoIq5SWwn&#10;uFFFFMAooooAKKKKACiiigAooooAx/Fv/Iv3f/AP/Q1rYrH8W/8AIv3f/AP/AENa2KXUfQZNClxD&#10;JFKgeORSrK3QgjBFfn5+zX42tf2UvjZ4z8D+NpG0rTr5444r6YExgxs5hkJHRHSQnd24z3x+g1cT&#10;8Svgx4M+LtrFD4r0K31NoQRDcZaOaIHssiEMBnnGce1eVjsJUrSp16DSnBu19nfdM8fHYSpXlTr0&#10;GlUg3a+zvo0yl4h/aE+G3hnR5NSvPG+hyW6pvVbS+juJZOM4RIyWY/Qd6+WP2SLO/wDjF+0x4w+K&#10;r2ktro8TT+Q0gz+8lwkcWehKxZzjp8vrXsWn/sF/CKyvFnk0vULxFOfIuNQk8s899uD+te7eHfDe&#10;leEdHt9K0XTrbS9OtxtjtrWMRovvgdz3PU965vq2LxVanUxXLGMHdJXd35vyOX6ri8XXp1MVyxjB&#10;3SV3d+bdtj4n+Pf/ACfz8Pf9/TP/AEc9dN/wUos5pPAHhC7WNjbxanJG744DNESo/EI35V7z4o/Z&#10;88JeLvihpXj7UI7w+INNMJt2juNsQ8piyZTHPJNdN8RPh3ofxU8J3fh3xFafa9NucEhWKujA5V0Y&#10;dGB/wOQSKxnltWpRxVNtfvHdf8ExnllWpRxVNtfvHdfhuV/hnrmn33wu8L6lBewSWDaXbEXIkGz/&#10;AFag5PYg8EHoRivivwv4mtv2W/2zvFg8SBrHw7rrXGy6KM6xwzyiaKQHqQrL5ZPOPm9K9R0X/gnl&#10;4X0fW7a6Hi7XpbG3uEuI7PEQO5WDDc23B6f3RXdftBap8FNc1yz8I/FCa1ttT+yLe2c9yJYikbu6&#10;ZSdBhfmiOVYgHjg9s8RDEVaUKlVRpTptcrcrp90+1zPEU8TVpQqVVGlOm1ytyun3T7XNrxh+1d8L&#10;PBujNfyeMNN1Z9m6O00idbqaQ9l2oTtP+8RjvXzd/wAE20nk0/4pJatsuWi08RMez4u9p/PFdE2h&#10;fsw/Ayzm8S6fqOl+KdZtozLY2v8AaQ1FzKBlAI0JVTux8zjjrkVrf8E6fAd74f8AhvrviK8ga3XX&#10;buNbYOuDJDCrAOPUFpJAP90+tc8alfE5jQ9q4vlUnaLvZNWu35s541K+JzLD+1cXyqTtF3smrXb8&#10;3seT/sL+MvBvw28YeMLXxxdWeg+J2eOC3vNWIj8va0gnj8xuEbdtzkjOPavR/wBtH9o7wJ4g+FGq&#10;eDdA1mHxDq2oSQFpNMYTQW6RzJIWeUfKc7doCknJ5xXs/wATP2Ufhv8AFbWW1fWNFa31WQ5mvNPm&#10;MDze7gfKx/2iM+9Zep/srfDfQ/h3f+GdO0L7JaanJAl3drKzXcoWVXA81skDco4GB7VccDj6OFng&#10;oOPJZ663d/La/S5rTy/MKWFngabhytNJ63d77ra/S/TzOU/Z/wD+TC/+4LrX/o66rn/+CbP/ACTP&#10;xV/2Fx/6JSvovwv8JtA8H/DH/hAtOS4XQPs9xa7ZJd0uydnaT5sdcyNj04qr8Ifgr4a+COj32meG&#10;Uuktbyf7TKLqbzTv2heDgYGAK76OBqwq4abtanDlfrZLQ7aOBqwq4abtanDlfrZLQ8q/4KAf8m93&#10;H/YTtf5tXk3xu8CXnin9h34bavYxNO+g21vczqoJIt3jKO2B6NsJ9Bk9q+vPil8LdD+MHhVvD3iF&#10;bh9OaZJyLaXy33LnHOOnNMe38O/Bn4VtBOJB4Y0HT9kiyr57fZ0XB3DHzcdsc1OKy9161WdR2hKF&#10;r9mne4sVl7xFatOo7QlC1+zTvc8s+AP7U3gLxB8LNDTWfE+l6DrWnWUdte2upXCW5LxoFLJuIDhs&#10;bgFyecV8xftl/Gbwt8W/iR4Qj8LXzanb6Tuinu1jKxO7yIcIWwWxt5OMc8E16zJ8Mf2T/G1zJrFt&#10;4i0vS4m/ePaLrBskOeeIpSGHT7qgY9BXmfjjR/AvxX+O3w58C/CfT4f+Ee0uTffXdnEzRkGRXmcs&#10;/L7UjA3sTkkDJ4rwsbUxVXCxw85wd3FLld3LVfd5ng46riquEjh5zg7uKXK7uWq+7uz7m8WfFTwn&#10;4N8RaZoHiHV7bSrvVYZJLX7adkMoUhWUuflB+YcEjPbNcd4+/Zx+EPi/R7q/1fw5pGnQNEZW1WxK&#10;2WxSM+YZEIU+uWyPXNanxn/Z48H/AB2t7NfEsF2l3Zqy217Y3BjliVsbgAQUOSAfmU9PrXh8H/BO&#10;Lwx50cdz4y16bTUbcLVViU/gxBAPJ5296+ixSxUpyg6EakOl3a3rdP8AA+jxaxU5yg6EakOl3a3q&#10;mn+B5z+xLJfW/h/4z2VpcSXXhuLTXMcrKQrS7JgrAdiyA5+i56Cu3/4Jp/8AIm+NP+v+D/0Wa+l/&#10;Bfwf8LfD7wNP4T0LT/sOlXEbxzlWzLMXXazu55LEd+2BjiqXwf8Agb4Y+B+n6jZ+GEukgv5Vmm+1&#10;T+adyggYOBjg1yYTLK2Hnh3JpqClf/t7sceDyuthp4ZyaagpX/7e7Hzr/wAFLP8AkTfBf/X/AD/+&#10;ixX1X8Pv+RB8Nf8AYMtv/RS1z3xg+Bvhj44afp1n4nS6eCwlaaH7LP5R3MADk4OeBXb6VpsOj6XZ&#10;2Fvu+z2sKQR7jk7VUKMn1wK9KjhalPG1sQ/hko2+SPSo4WpTx1bEP4ZKNvkfCPw+/wCUh2vf9f8A&#10;P/Jata5rCfsz/t5X2veIEe38N+IWkl+3FSVWK4ALP05CTDDAcgA+wr6RX9n/AMJ+HPi1D8QrOO8H&#10;iK/1BfOZ7jMXz/ewmOOgr0D4rfB3wp8afDo0fxVpq3sEbF4J42KT27kY3RuOR2yOhwMg14jy2tGm&#10;7NKam5x7ejOGGU1/q75WlUjUc49vR+p1Wn6vY6tpsWoWN7b3lhKnmR3VvKskTr/eDg4I981zvh/4&#10;reFPFfi6/wDDWi61a6tqunwC4u0s3EqQqW2hWcfLuz/DnIxzivma4/4JqeFvOkitPG3iC30123G1&#10;dYnJ57sAATgDnb2r3L4J/s1eCvgGLuTwzBeSX13GsVxfX9wZJZEByBgBUHPPCiu+lVxs5pTpKK6v&#10;mv8Adp+Z7NGtmFSpFVKKhHq+a/3JL8z5e/Zpu4PDv7e3xUtdSnjs5799WjtUlO0zO99FMqr6kxqz&#10;fQV9Q/tOXEUnwB+IsCyo00eizM8YYFlBU4JHYHBx9DXKfHT9jLwb8bvEP/CRS3d94f8AELKqzXlg&#10;VKz7QApdGH3gAAGBHAGc4GJfhb+x/wCGvhv4R8ZaDNrOra7F4sgittRlunRGEcYkCiPC5B/etkkn&#10;ouMY54aGHxNGNTDcicZc1pX73tp6nm4bC4zDwq4PkThJyalfunbS19zk/wDgnF/yb9df9hy5/wDR&#10;cNeX/wDBN7/koXxO/wByH/0bLX2D8JPhD4f+CnhZ/D/hpLlNOe5e6IupvNfewUHnA4worF+Ef7Ov&#10;hD4J6rrGoeGo71LjVgouftVx5oO1mYYGBjljVU8DVj9Vvb93e/zVtCqWW14PBXt+6T5vmraFH9rf&#10;/k2/x7/2D/8A2da+ZPBfgG8+In/BOW5sdOha41Czu7jUIYUBLP5VyWdQB1Ozfgdzivtrx14L034i&#10;+EdU8N6wJW0zUYvJnEL7H25B4PbpWV8O/h3oHwR8BjQ9DW4TR7HzrkCeTzZOSXbnjPet8Rg3XxDn&#10;L4HBx89WdWKy+WJxbqT+B03F97tnzn+xb+054Jj+D+leFfEniHT/AA7rOih4B/ac620U8JdmRldy&#10;FyA20jOcrnHNeZft+fH7wT8TNB0Hw34W1ddbu7G+a7uLi1Qm3RfLZQoc4DH5s/Lke+eK77UPCf7J&#10;nxo1KTXRr2maHe3BM1wn9otpe9ictujl2qGyedo55PPWvH/2ibH4X6zD4O+F3wTsrbU9SudSEt1d&#10;2JebzHK+WgaZsl/vuxwdqgdq+fxNTELBOg5wlGySad29rWXfufLYyrio5c8M6lOUbJJp3lLayS79&#10;z9APg/8A8kl8E/8AYDsf/SdK66s7w7o0fhzw/pmkwtvhsLWK1RtoXKogUHA6cCtGvtacXGCi+iP0&#10;OlFwpxi+iQV8Af8ABOH/AJOm/bQ/7HNf/S7Va+/6+AP+CcP/ACdN+2h/2Oa/+l2q1oan3/RRRQAU&#10;UUUAFFFFABRRRQAUUUUAFFFFABRRRQAUUUUAFFFFABRRRQAUUUUAFFFFABRRRQAUUUUAFFFFABRR&#10;RQAUUUUAfAH/AAWr/wCTWfC3/Y52v/pDfV9/18Af8Fq/+TWfC3/Y52v/AKQ31ff9ABRRRQAUUUUA&#10;FfGX7Un/AATR8L/Hbx03xB8JeJr74bfEB5Fnm1KxQywzyrgCUoHRo5cAfOjj1IJ5r7NooA/OOb/g&#10;mD8VfihJZaf8Xv2jdd8UeF7V1c6ZCZ5jLj3mlKK3+2Uc194fCv4V+GPgt4D0rwd4P0xNJ0HTUKQw&#10;KSzEklmd2PLOzEkseSTXWUUAFFFFAHG/Gj/kjvjv/sA3/wD6TvXjH7AP/JnHws/7BX/tWSvZ/jR/&#10;yR3x3/2Ab/8A9J3rxj9gH/kzj4Wf9gr/ANqyVrT3Mqmx9A0UUV0HOFc5ff8AI76f/wBcD/J66Ouc&#10;vv8Akd9P/wCuB/k9TIqPU6OiiiqJCiiigAooooAKKKKAOc/5nf8A7Yf0ro65z/md/wDth/SujqY9&#10;SpdAoooqiQooooAKKKKACuc/5nf/ALYf0ro65z/md/8Ath/Spl0Kj1OjoooqiQooooAKKKKACiii&#10;gDnLH/kd9Q/64D+SV0dc5Y/8jvqH/XAfySujqY9SpBRRRVEhRRRQAUUUUAFc5Y/8jvqH/XAfySuj&#10;rnLH/kd9Q/64D+SVMuhUep0dFFFUSFFFFABRRRQAUUUUAc5ov/Iz6t+H866Ouc0X/kZ9W/D+ddHU&#10;R2KluFFFFWSFFFFABRRRQAVznhj/AJC+u/8AXf8A9meujrnPDH/IX13/AK7/APsz1L3RS2Z0dFFF&#10;USFFFFABXnHxI+A/h74o65BqurX2t21zDbLaqmm6lJbRlQzMCVU4LZc8+mPSvR6KyqUoVo8tRXRl&#10;UpQrR5Kiujw3/hj7wV/0FvFf/g9n/wAaP+GPvBX/AEFvFf8A4PZ/8a9yorl/s/Cf8+19xyf2fhP+&#10;fa+4+c9B/ZN8HXeo6tG+qeKAsMu1dutzAnluvPPStr/hj7wV/wBBbxX/AOD2f/GvT/DH/IX13/rv&#10;/wCzPXR1Ecvwtv4a+4qWX4S/8NfceG/8MfeCv+gt4r/8Hs/+NH/DH3gr/oLeK/8Awez/AONe5UVf&#10;9n4T/n2vuJ/s/Cf8+19x4b/wx94K/wCgt4r/APB7P/jR/wAMfeCv+gt4r/8AB7P/AI17lRR/Z+E/&#10;59r7g/s/Cf8APtfceG/8MfeCv+gt4r/8Hs/+NH/DH3gr/oLeK/8Awez/AONe5UUf2fhP+fa+4P7P&#10;wn/PtfceG/8ADH3gr/oLeK//AAez/wCNYvhv9k3wdffbfM1TxQvly7Rs1uZfz5r6MrnPB/8AzEf+&#10;u5qHl+Fuv3a+4pZfhLP90vuPMP8Ahj7wV/0FvFf/AIPZ/wDGj/hj7wV/0FvFf/g9n/xr3Kir/s/C&#10;f8+19xP9n4T/AJ9r7jw3/hj7wV/0FvFf/g9n/wAaP+GPvBX/AEFvFf8A4PZ/8a9yoo/s/Cf8+19w&#10;f2fhP+fa+48N/wCGPvBX/QW8V/8Ag9n/AMaP+GPvBX/QW8V/+D2f/GvcqKP7Pwn/AD7X3B/Z+E/5&#10;9r7jw3/hj7wV/wBBbxX/AOD2f/GvY9B0eDw7oenaVbPLJbWNtHaxPcSGSRlRQoLMeWbA5J6mr9Fb&#10;UsNRoNulFK5vSw1Gg26UUr9j4n/bw0+af4S6ddou6G38QhZCO26GXB+ny4/EV9Q/BDUoNX+Dfga7&#10;tnDxSaJZjjsRCoZT7ggg/SsXxR8M9M+L3gHxN4W1YtHb3knyToMtBKpykg9SGAOO4yO9fN/g/Qv2&#10;jv2ZYJfD+iaDZeOPC6yMbXH71UyckoA6yJknJDArknHrXhz58FjZYlwcoTSWivZruux42Ic8DmEs&#10;S4OUJxSulezXddj6O/akvodP/Z68eSztsRtMeEH/AGnIRR+LMB+NeT/sO2stv+y5q8ki7VnvL6SM&#10;+qiJFz+an8q4XxV4J/aG/ammtdI8U6ZZeBvCkcwllQgRqSM4YpveSRhzgHC5IPHBr608N/D+x+Hv&#10;wsi8J6JG7Wljp8lvCG+/IxVizH/aZ2LH3anS58ZjXilBxhGLSurNt+XYzo+0xmNeKUHGEYtK6s22&#10;+3Y+Wf8Agmf/AMgXx9/18Wf/AKDNWZ8Kf+Uh3iz/AH77/wBFiu6/YF+GXir4baX4zj8T6Hd6I93N&#10;atAt0m3zAqy7iPpkfnXF/GTwv4z+AH7T03xW0Dwzc+J/D+oZeeO3Rm2F4gksblFJjORuViuOQOeR&#10;Xkwpzo5fhKk4u0J3emqV3rY8iFOdHL8JUnF2hO70d0rvWx7N+3Rbzzfs1+IzCGKRz2jy7Tj5PtEY&#10;59Rkr/PtWl+xfdW9z+zV4NFu6OI0uI5An8Li5lyCOx5z+Oe9YXw8+KV5+1Vpvirwvr3gHUPC/hq4&#10;00xG8uy7GWRm2/IxjVQV+8Opyua8U8J+DP2iP2Wb7UNG8J6Nb+MPDVxO0sOY/PgZum/YsiyRsQFy&#10;M7cjv1r0J4hRxkcfTi5U5R5dE7pp3vbex6M8Qo4yOYU4udOUeXRO6ad723sek/8ABR7/AJIfof8A&#10;2MUH/pNdVi+KvjRqnwW/Y88GXmhMsWt6nbWNjb3DIGEANmjvIAeCQFwM92z2rxz9qGx+M2sfD/Tv&#10;E3xQu7XS7J9TjtbHw5a7AFZopWMzBCegTaNzM3z/AMPf6A1L4DzfGr9k3w14egmitNd061s7mykm&#10;yI/OS1RGRjjIVlZh04ODjjFcTqV8TicTPDxcZOCtfR/8C/Q5PaV8TXxU8PFxk4K19H/wL9DiPh7+&#10;xHqHxa8PaX4s+I/jrVry71WGO9W1t5BK8ccgDKDLJuG4qRwFwPevPPiB8F9C+BP7Wvwo8P8Ah+e+&#10;ubOe70q9kk1CVJJDI1+yHlVUYxGvGPWvQfBPib9qnwRo9r4LtfBtpfR2aLaW2o38St5UajauJhMs&#10;bAADBYE4FYGrfs+fFq3/AGivh74k8Rtd+MLhr7TtQ1TVLZM21jtuyWhXoAqIob5VA+c4Hc8VSjRl&#10;Sh7DDy5043k0++u+/wAjz6tGjKjD2GHlzpxvJp99d9/kdT/wUw/5AvgH/r4vP/QYa+xPDP8AyLek&#10;/wDXpF/6AK+Yv2+vhl4q+JOl+DI/DGh3etvaTXTTrapu8sMsW0n64P5V9Q+H4ZLbQdNhlUpLHbRo&#10;yt1BCAEV9PhYSWY4mTWjUPyPqMLCUcyxMmtGoWfyPjHx9/ykY8Lf9c4P/SaSqPw7dbH/AIKLeIo7&#10;1hHNNJdiASHlibcMoH/AM/hXbeNPhh4rv/25vD3i230K8l8N26QiXUlT9yhEDqcn6kD8asftTfs1&#10;eKPEnjjTviZ8NphH4rsxH59qJFjeVox8kqM3ylgoClW4IA9wfFnh637ytCDfJW5rd15dzxJ4ev8A&#10;vK0IN8lbmt1a027n1bXwh+xv/wAnL/Fr/rhff+lq10dj4y/av8fRR6GnhzT/AApkeXPrklusLqp4&#10;LZeRwT/1zTPpjqOR/YT0W70/41fExbi6bUHsrKe1nvGyTNJ9pHzknP3vLY8nP1ror4tYrGYblhJJ&#10;N6tW6dDqrYtYvG4XlhJJSerVunQ7L4jfsa6p4y8Rf8J18P8AxKPDniGSVpZY5pJIl80f8tI5o8sh&#10;PcYPJJyOlcXr3xU/aO/Zlksrvxk0XiLw7JMIRLdGKeORuSV85AJEYgHG/jjocGul039oL4x/BjUb&#10;+08Q/D678VeGftszWl/bxsHWIsSi+dGrocLjhgG4IJ9MP4n/ABJ+JX7X+l2ngzw98Nrzw/pDXcc9&#10;zqOoM5QFQcbpDGqooJJwNzHaMdxXDXlhlzTwjnCs/spPV+atY48XLDc054Rzp1m/hSer81axb/bw&#10;8YWfxA+Dfwx8R6eGW01SV7pEf7yboVJU+4OQfcV9kfD7/kQfDX/YMtv/AEUtfKv7VvwD8QN8Gfhr&#10;4R8IaTd+IW0ItFM1rGCeIlBkI7bmyfxr6w8E2k2n+DdBtbiNobiGwt45I2HKsI1BB9wRXt4GFVY6&#10;tOqtXGHpe2tj2MDCqsfWnVWrjD0vbWx8X/Cn/lId4s/377/0WK+kf2rv+TdvHX/Xh/7OteMfDn4V&#10;+LdL/bd8SeK7vQLy38OXD3Zi1J0xE+5AFwfc17v+0d4f1HxV8D/GGk6TZy3+pXVl5cFtCMvI29Tg&#10;D8KxwdOccFiYuLu5Tt9xjg6c44LFRcXdynb7j5X+HUc0n/BOvxgIAxf7RMx2nB2ieEt+G0H8Kyv2&#10;Z/2WY/i98KrTX08fa1ojG5mgksbE/u42Vv8AeHJBB/Gvfv2T/hbf6X+zpd+EfGWjz2DX095FcWV0&#10;u1zDIAufxGcGvFPD+h/Fv9inxRq1vo/hy48eeA76US5to3bOOA52BjDJtwpJUqeOuBjy3howWGr4&#10;mm3BQ5XveL3u0tTynhYwjhq+Jpt01Dle94vdNpanc6l+wDBdWM8dz8S/EV1AVJaGYBkbHOCC3tV3&#10;4seA4Phn/wAE/vEPhq2upL2Gxkh2zyqFZt+pxSHIHoXx+FYmoftmfEbxtby6d4J+EGpJfyRkG5vB&#10;LOkQPG4qI0Ax6swGa9Wtvhv4l+Kv7IN94U12RV8V6haM0hlZNv2lJRLGpK/KAWRBxwB9K6vZ4KrC&#10;qsDB3cJK9pW16anq0aWCrUq8cBTfM4SV7Str0163NL9hn/k1nwT/ANv3/pdcV4D/AMFIf+ShfDH/&#10;AHJv/RsVZ/wV/aN+IH7OfgtPh5rnwn1jVLrTZZvsTRrJCcO7SFTiJw43sxDqeQe+K6P9rf4f+Pvj&#10;M/wh1/TfB+oPdf2atzqdpDEc2M0nku0ThsMCp3DBGfl5rirVo4jLFQppucVFNWfRo5q+IjisnWGp&#10;JucFBNWelmk+h3v/AAUd/wCTfrX/ALDlt/6Lmr1b9mD/AJN5+H3/AGB7f/0GuH/bq8B+IPiJ8Fbf&#10;SvDWk3Os6iurwTm3tV3OEEcoLfQEj869H/Z90O/8M/BLwVpWqWsljqNnpcMNxbTDDxuFwVI9a9in&#10;CX9pTnbTlWvzPepU5rN6k2tORa9Nz5X/AG5P+TkPg7/11g/9LFqh8bnXT/8Agoh4ImvmEVvI+neU&#10;0p+Xksi49P3mR9a7n9rv4WeLfG3x2+F+r6FoF5qmmabJCby6t0ykIF0rHcf90Zrqv2xP2Y9R+Nlp&#10;pPiLwpPHbeMdFGyJZJPLFzFu3BRJ/C6NllJ4+Zs44I8nEYetUniJQjdqUZJd7LoeJisLXqVMVOnB&#10;txnCSX81lrY+la+CfBv/ACky1n/fuf8A0grX0f4h/te31nF4cXwfZW96o8s65eW0ayDAxvLmXyW9&#10;eEOfQ1wn7OPhfxBof7dlzY+IdW/t7XLGK6l1HUMsRJI1sA2CewaQKM44HQcCtMXi/rVTDqMJK01u&#10;rfI1x2OWMq4VRpyilUjrJW+Xmfo1RRRX1h9wFfAHwb/5TJfHb/sTLb/0To1ff9fAHwb/AOUyXx2/&#10;7Ey2/wDROjUAff8ARRRQAUUUUAFFFFABRRRQAUUUUAFFFFABRRRQAUUUUAFFFFABRRRQAUUUUAFF&#10;FFABRRRQAUUUUAFFFFABRRRQAUUUUAFFFFABRRRQAUUUUAFFFFABRRRQAUUUUAFFFFABRRRQAUUU&#10;UAFFFFABRRRQB8AfGT/lMl8Cf+xMuf8A0TrNff8AXwB8ZP8AlMl8Cf8AsTLn/wBE6zX3/QAUUUUA&#10;FFFFABRRRQAUUUUAFFFFABRRRQBx/wAZP+SQ+OP+wFff+k714v8AsC/8mc/Cv/sEj/0a9e0fGT/k&#10;kPjj/sBX3/pO9eL/ALAv/JnPwr/7BI/9GvWtPcyqbH0BRRVPUdYsNHRHv723skc4VriVYwx9Bk81&#10;0HOXKKxf+E28Pf8AQe0z/wADI/8A4qkbxv4dVSTr2m49ruM/1pXQ7M26K5ib4meFrf72t2p/3CX/&#10;AJA1Qm+MvhKHpqbSn0S3k/qtHMu4cr7HbUV51N8ePDMWdovZv9yED+bCqE37QmjL/qdNvn/39i/y&#10;Y0uaPcfLLseqUV45N+0VEP8AU6E7f790B/JDWfN+0Pft/qdHtk/35Wb+QFLniPkke51T1j/kEX3/&#10;AFwf/wBBNeXeC/jkdW1gWetwW9lFMQsVxDkKrej5J4Pr2/l6jrH/ACCL7/rg/wD6CafMpLQXK4vU&#10;NH/5BFj/ANcE/wDQRVyqej/8gix/64J/6CKuU1sS9wooopgFFFFABRRRQAUUUUAFFFFAGP4t/wCR&#10;fu/+Af8Aoa1sVj+Lf+Rfu/8AgH/oa1sUuo+gV83f8N/fCf8A5+NX/wDAA/8AxVfSNfnh/wAE+PBP&#10;h3xp4g8Zx+IdA0vXY7e1tmhTU7OO4EZLvkqHU4JwOnpXh5hicRSr0KGHaTnzbq+yTP0/hLJsoxuV&#10;5lmmbxnKOG9lZQkot88pRe6fZfifT/hD9s/4T+ML+Oyi8RHS7qRgka6pbvArEnH+sIKDt1Yda9uR&#10;1kVWVgysMhlOQR6181/tJfsq+AdW+F/iPV9F8PWPh3XNLspr+CfTYxbo/lIXaN0XCEMFIzgEHBz1&#10;zF/wT/8AHGo+LPgzc6fqMrXH9iX7WdtK7ZPklEdU/wCAksB7YHajD4vE08UsJi0m5K6cb9OjTHmm&#10;Q5Ni8knn2QyqRjTmoVKdTlbXNtKMo2uulmr79j6borxz4hftb/DH4a6tLpWpa99s1OFtk1rpsLXB&#10;iYdQzD5QQeq7sjuK1Phf+0p8Pfi9efYfD2uq2p4Lf2feRtBOwHXaGGHx/sk4r0VjcNKp7JVFzdrq&#10;58hPhvOaeE+vzwdRUbX5uSVrd72289j0+vM/it+zl4C+M+oQah4o0iS51KCAW0V5BdSRSLGGZguF&#10;baRl2PIPWu+1rW9P8N6Tdanqt5Dp+n2qGSe6uHCRxqO5JrwnUP27vhFY6g1smr312inabm3sJDF1&#10;7ZAJH0FRi6uEjH2eLcbPpK36nJguHcwz6Eo4PCSrRW9ouSXrpa/4k3h79hv4R6BqCXbaHc6o0Zys&#10;eoXjyR590GA30bIr034c/EzwX8QLa4t/BusWWp2+lpFHJDYqVS3VgwjXGAAMIwAH92uWvv2pvhxb&#10;+Ap/GFrrn9qaNbzxW8/2KFjNC8mdgeNtrLnaeo7Gvi79i34/+E/gZ/wmP/CUSXkf9qfY/s/2W383&#10;PlefvzyMf6xf1rx5Y3B4CvSpUORQndyat0Wmq7vQ+zyHw5xOJyjMcXTws4VqLpqEFC3M3K0001e8&#10;I2fS17vQ/SuuD+NXxC0b4YeCW17XZnhsYrqGP90m93Zm4CjucZP0BpPhn8WtD+OXg/UdX8KXFylv&#10;HPJYedcwmNkmEaNkDPQCRTXxJ+1f8CfHngvwVa+JfF/xIuPGMK3sdpFZzLIqxs6ud6guVHCEcDJz&#10;XZmGOnRwzrYaPOmr3urLz8/kPhXhbD5lnMctziv9XkpKLg4y55N/ZWjUX5yel9mfoN4Z8QWnizw3&#10;pWuWBc2Op2kV7bmRdrGORA65HY4YcVpVw3wJ/wCSIfDz/sXdO/8ASaOu5r1qMnOnGT3aR8Fj6McN&#10;i61CG0ZSS9E2grO8QeH9P8VaHfaPqtst5pt9E0FxbsSBIjDBGQQR+BrRorRpSVnscDSkrPY+drz9&#10;gn4RXV0ZY9M1G0TP+oh1GQoOf9rc3616n8NPgv4M+ENnLB4U0KDTGmULNcZaSebH96RiWIzzjOOe&#10;BXbUVx0sFhqMuenTSfdJHFSwOFoS56VNJ90kFFFFdp3BRRRQAUUUUAZWuf67SP8AsIQ/zNdbXJa5&#10;/rtI/wCwhD/M11tc1T4jpp/CFFFFZmgUUUUAFFFFABUdxbx3VvLBKoeKRSjqehUjBFSUUAfOmrfs&#10;B/BzVLozQ6NfaaGOTFaajLs/Jy2PwPevQPhX+zj8Pfg1M114Y8PxW2oshRtQuJGnuCp6gO5O0HuF&#10;wDjmvS6K44YLDU5c8KaT9EefTy/B0Z+0p0oqXdJBRRRXYegFfAH/AATh/wCTpv20P+xzX/0u1Wvv&#10;+vgD/gnD/wAnTftof9jmv/pdqtAH3/RRRQAUUUUAFFFFABRRRQAUUUUAFFFFABRRRQAUUUUAFFFF&#10;ABRRRQAUUUUAFFFFABRRRQAUUUUAFFFFABRRRQAUUUUAfAH/AAWr/wCTWfC3/Y52v/pDfV9/18Af&#10;8Fq/+TWfC3/Y52v/AKQ31ff9ABRRRQAUUUUAFFFFABRRRQAUUUUAcb8aP+SO+O/+wDf/APpO9eMf&#10;sA/8mcfCz/sFf+1ZK9n+NH/JHfHf/YBv/wD0nevGP2Af+TOPhZ/2Cv8A2rJWtPcyqbH0DRRRXQc4&#10;Vzl9/wAjvp//AFwP8nro65y+/wCR30//AK4H+T1Mio9To6KKKokKKKKACiiigAooooA5z/md/wDt&#10;h/SujrnP+Z3/AO2H9K6Opj1Kl0CiiiqJCiiigAooooAK5z/md/8Ath/SujrnP+Z3/wC2H9KmXQqP&#10;U6OiiiqJCiiigAooooAKKKKAOcsf+R31D/rgP5JXR1zlj/yO+of9cB/JK6Opj1KkFFFFUSFFFFAB&#10;RRRQAVzlj/yO+of9cB/JK6Oucsf+R31D/rgP5JUy6FR6nR0UUVRIUUUUAFFFFABRRRQBzmi/8jPq&#10;34fzro65zRf+Rn1b8P510dRHYqW4UUUVZIUUUUAFFFFABXOeGP8AkL67/wBd/wD2Z66Ouc8Mf8hf&#10;Xf8Arv8A+zPUvdFLZnR0UUVRIUUUUAFFFFABRRRQBznhj/kL67/13/8AZnro65zwx/yF9d/67/8A&#10;sz10dTHYqW4UUUVRIUUUUAFFFFABXOeD/wDmI/8AXc10dc54P/5iP/Xc1L3RS2Z0dFFFUSFFFFAB&#10;RRRQAUUUUAc54P8A+Yj/ANdzXR18zftK/F3xF8F/hkut+GZoIb+41+OzdriESr5bQzuRg98xrzXn&#10;Xh74kftYeKPDlj4g0vQtNvtJvIVuYJVWzBkjPIOwyh+fTGa8WrmlOhVdDklKSV/dVz9Ey3gnGZpg&#10;I5p9Zo0aUpOK9rU5LtdFdW/E+3qK+Rfhd+2lrlr48g8E/Fnw0vhnVpnSBLyKN4VV2+6ZY3JwrcYd&#10;Tjnpg5H11XbhcZRxkXKk9tGno16o+fzzh7MOHa0aOOglzrmjJNSjJd4yWj/MKKKK7T5sK+JtP8ff&#10;ta+A9tlfeE7fxQIxsWe4t459wHQlreVM/VufXmvtmiuDFYV4jlcakoNdnvfuefisLLE8rjUlBr+V&#10;7379z4ltfgn8Y/2mfF2j3/xcSHw74T06UyjS4NiPJnBKoiszAtgKWkbIGcA9/rXwCix6LIiKFRZi&#10;AqjAA2rxXB/tRfG6/wDgH4A0/wAQadpttqk9zqcdgYbp2VQrRSvuBXvmMD8TXSfA/XpPFHw20fWp&#10;olgl1G3hvHiQkqjSQxuQM9gTXJg6dDD150Yycqlk5N7vtqe3Q4cxGXZbHNpXdOtJx5m023HdW6Jd&#10;NDvaK5jx58TPDHwx02C/8UaxDo9pNJ5UUkwY73wTtAUEk4Br5z8G/tfXXxR/al0Pwr4XnjfwLcRT&#10;Ru81rsmuJEtppS4LfMo3KowQOF6c1118dQw840py96TSS66+XY9/K+GM0zfDV8bh6TVGlCU3NpqN&#10;oK7SdrOXZfkfWdFFFd58qFeC/tJTfGjTNY0DUvhVCL2zihlTUrNvIZXYsuw7JSCe/KHP4V71RXPi&#10;KP1im6fM4+admc2Io/WKbp8zj5p2Z8V3HxI/aw8aWo0i18FWfh+WVfLbUo7YQOoxgtummZQep+Vc&#10;+navZv2Z/wBn4/AXwFqUN/dpqHiPVj9o1G4iJMYKqQkak8sF3Mdx5JY+1e3VDef8ek/+438q4aGX&#10;xpVFWqVJTktrvb0RxYfLo0qqrVKkpyW3M9r72RkeC/8AkBp/vt/Ot2sLwX/yA0/32/nW7XqR2R7E&#10;viYUUUVRIUUUUAFFFFAEN5/x6T/7jfyqD4ff8i6n/XRv51Pef8ek/wDuN/KoPh9/yLqf9dG/nWFT&#10;ob09mdLRRRWJsFFFFABXjf7TSfFaPw1o938Jvn1i1vC95BugxLb+WwKlZvlb5scD5vSvZKKxrU/b&#10;QcLtX6rRmFej7em6fM436rRr0PiJfi9+1zqVuNKh+Hlha3jHZ/aJsgjA5xnc8/lfjtxxXqH7KP7N&#10;+s/Cq+17xn421BdT8deIMi5aN96wRs/mOpfA3OzBS2OBtAHqfo2iuCll6hUVWpUlNra70X/BPLoZ&#10;XGnVjWrVZVHHbmei87JbhRRRXqnthXwB8G/+UyXx2/7Ey2/9E6NX3/XwB8G/+UyXx2/7Ey2/9E6N&#10;QB9/0UUUAFFFFABRRRQAUUUUAFFFFABRRRQAUUUUAFFFFABRRRQAUUUUAFFFFABRRRQAUUUUAFFF&#10;FABRRRQAUUUUAFFFFABRRRQAUUUUAFFFFABRRRQAUUUUAFFFFABRRRQAUUUUAFFFFABRRRQAUUUU&#10;AfAHxk/5TJfAn/sTLn/0TrNff9fAHxk/5TJfAn/sTLn/ANE6zX3/AEAFFFFABRRRQAUUUUAFFFFA&#10;BRRRQAVzfxG/4S//AIQnVf8AhAv7E/4S/wAsf2f/AMJH532DfuGfO8n95jbu+7znFdJRQB8Y/Ev/&#10;AIbO/wCFc+Kv7W/4UT/Zf9k3f2v7H/bXn+T5L7/L3fLv25xnjOM10X7Bf9tf8Mf/AAu8n7B5X9l/&#10;J5m/djzXxnHevfPjJ/ySHxx/2Ar7/wBJ3rxf9gX/AJM5+Ff/AGCR/wCjXrSnuZVNj2j/AIn/AP1D&#10;f/IlebfGeVVg0mPXs7WaRof7O68Bc7t/1GMe9ew14h+0RNu1DRIv7sUrfmVH9K1mvdM4P3jzz/im&#10;v+or/wCQqP8Aimv+or/5CrDormOk3P8Aimv+or/5Co/4pr/qK/8AkKsOigBbjxx8N7S4lgn8QGGe&#10;Jikkcl7bKyMDgggtwQe1R/8ACwPhl/0Mi/8Agfa//FU+isOWr/Mvuf8AmeoqmX2V6U7/AOOP/wAr&#10;Gf8ACwPhl/0Mi/8Agfa//FUf8LA+GX/QyL/4H2v/AMVT6KOWt/Mvuf8AmP2mXf8APmf/AIMj/wDK&#10;xn/CwPhl/wBDIv8A4H2v/wAVXoXhj9pTwdDpi6IfFumCDymRLjUb2HIXbwm5X/AZH41wFXtC/wCQ&#10;5p//AF8R/wDoQppVl9pfc/8AMTqZc/8AlzP/AMGR/wDlZ7RYfHPwlHY2yJ8QfAyqsagLJrUIYDA4&#10;Pz9asf8AC9vCn/RQ/Af/AIO4v/i6i+HvxQRtXuNA1aRUZJ3jtLhuAQGIEbe/YH8Pr6rXRGNZrSa+&#10;5/8AyRzyq5cnrRn/AODI/wDyo8v/AOF7eFP+ih+A/wDwdxf/ABdH/C9vCn/RQ/Af/g7i/wDi69Qo&#10;quSt/Ovuf/yRPtsu/wCfM/8AwZH/AOVHl/8Awvbwp/0UPwH/AODuL/4uj/he3hT/AKKH4D/8HcX/&#10;AMXXqFFHJW/nX3P/AOSD22Xf8+Z/+DI//Kjy/wD4Xt4U/wCih+A//B3F/wDF0f8AC9vCn/RQ/Af/&#10;AIO4v/i69Qoo5K386+5//JB7bLv+fM//AAZH/wCVHl//AAvbwp/0UPwH/wCDuL/4uj/he3hT/oof&#10;gP8A8HcX/wAXXqFFHJW/nX3P/wCSD22Xf8+Z/wDgyP8A8qPL/wDhe3hT/oofgP8A8HcX/wAXR/wv&#10;bwp/0UPwH/4O4v8A4uvUKKOSt/Ovuf8A8kHtsu/58z/8GR/+VHkGufHDwhcaXPHL4/8ABMkZ25W3&#10;1mEufmHQb66Dw/8AFHS/Fmoiw0Txd4Q1m/ZS4tdP1JJ5So6najE4FdP4t/5F+7/4B/6GtbFEY1eb&#10;WS+5/wCZNSrgXB+zpTT6Xmmvu9mr/ejH/wCJ/wD9Q3/yJX5k/sp/tB6X8AdU8Q3Wp2V5eLqUMMSC&#10;0iRypRmJzukTH3vev1Or8/P+Cc+habrniHxsmpafa6gkdrbFFuoFlCkvJkjcDivns1jUljcIqUrS&#10;9+zevRH67wJWwdHhvPamPpOpSSoXjF8rfvztZ2dtbPYs/E39sLxD8eNBvPAngDwreyT6wptp5vK3&#10;TmE8MoVWZVDDILMcAE/UdTq+geIv2Qf2SdQt4p7WHxDrNyqT3VuzGSCaZQCFYcZSKMgEfxZIr7F0&#10;3R7DRoTDp9lb2MROTHbRLGv5KBXgf7eXhy78Qfs+X81pGZP7Mvbe+mVRk+WCyMfw8wE+wNGIwVaj&#10;Rq4urU56ii0tLJLyX6hlPEeXZhj8BkGCwioYOVaEppyc5VJXSXNJpabe7axyH7Jf7OOkWfwz0vxT&#10;qei6Nr2sa5F9qM2sQ/aPIjYnaqKwIUleS3U7iM44rjf2zfgja/DzSdK+I3hiy0/wzqVnfxxTDRg0&#10;KktlklCfdVlZR90DO7nOK+gv2QfF+n+LP2f/AAqtlOjz6bbDT7qEHLRSRkjDDtldrD2YV5//AMFD&#10;PGVlpHwdtPD7Tr/aWr38TJbgjd5MWXZyPQNsH1b61lXw+Fjk/PFLSKafn697ndlebZ1V8QnQqVJN&#10;yrShKLbt7O7TXLtyqGq0ton5nlv7XfxE8R+PP2d/hnrM3lw6ZrT+feLbblBuFi+VW7Yz5pA/2Qe1&#10;e0fBnwn8KvF3gPTLHw7pPgXV1ktUE0E8CzXm/YN3mhwZA3fn6iur+E/wp0nUv2b/AAl4J8XabDeR&#10;TaYk09hOSHVmPmEjB3KymQDIPBNeS+MP+Ccfhi882fwt4m1LRrjG6OG+VbmIMOgBGxlHTnLEdeel&#10;H1bFxqLFxpqpzRjdN2aaWtr6ah/a+Q4jByyCpi6mDVCtVcJwi5QnGU3yuSi1K8Von0XXXT1zwR+z&#10;nongCTxBFpmj6RLpesywzy6XfI1xbxSRhwGjVwSM7zwScdsDivl//gnx4SsvFP8Awn32zRdG1fyP&#10;sG3+17VZ/L3fac7Mg4zgZ9cCu+/YR+JPiu68Q+Lvh94kvptVTRFLwTTyGVoGSXypIw55KkkEA9Np&#10;x1rD/wCCZqlW+JIIwR/ZoIP/AG9VhTnQxOIwU6UOWL9pp2aX+Z6eJw2Z5NlHEeHxuJdWpH6o1NN+&#10;8nPR97uNk/Td7n11onh258M2r2uj6ZoOlWzuZWhsbcwoXIALFVAGcADPsK+ev+CgH9p/8KNtftv2&#10;Tyv7Zt8eRu3Z8ub17da+ra+YP+Ch/wDyQe0/7Ddv/wCipq97NYqOAqpdmflvA1SdXirATm7t1I6v&#10;c9S+B/8Abf8AwpXwB5X2Dyv+Ef0/Zv37sfZo8Zx3rtf+J/8A9Q3/AMiVz3wJ/wCSIfDz/sXdO/8A&#10;SaOu5rvw6/cw9F+R8rm7/wCFHE/45/8ApTMf/if/APUN/wDIlH/E/wD+ob/5ErYoroseTcx/+J//&#10;ANQ3/wAiUf8AE/8A+ob/AORK2KKLBcx/+J//ANQ3/wAiUf8AE/8A+ob/AORK2KKLBcx/+J//ANQ3&#10;/wAiUf8AE/8A+ob/AORK2KKLBcx/+J//ANQ3/wAiUf8AE/8A+ob/AORK2KKLBc5y+/tP7ZpP237J&#10;5X26LHkbt2c+/brXd1yWuf67SP8AsIQ/zNdbXPPc6IbBRRRWZoFFFFABRRRQAUUUUAFFFFABRRRQ&#10;AV8Af8E4f+Tpv20P+xzX/wBLtVr7/r4A/wCCcP8AydN+2h/2Oa/+l2q0Aff9FFFABRRRQAUUUUAF&#10;FFFABRRRQAUUUUAFFFFABRRRQAUUUUAFFFFABRRRQAUUUUAFFFFABRRRQAUUUUAFFFFABRRRQB8A&#10;f8Fq/wDk1nwt/wBjna/+kN9X3/XwB/wWr/5NZ8Lf9jna/wDpDfV9/wBABRRRQAUUUUAFFFFABRRR&#10;QBQ17+0/7D1H+xfsn9s/ZpPsX2/d9n8/afL83Z82zdjdt5xnHNfMn/Gb3/Vv/wD5XK+qqKAPi/4n&#10;f8Nnf8K18Wf2v/won+yv7Ju/tn2L+2vP8nyX3+Xu+XftzjPGcZrb/YP/ALe/4ZD+GH2b7P5H9l/J&#10;nrjzX619B/Gj/kjvjv8A7AN//wCk714x+wD/AMmcfCz/ALBX/tWStIK7M5uyPXv+Kl/6dv0o/wCK&#10;l/6dv0ro6K35fMw5vI5z/ipf+nb9Kybj+1/+EitfM8n7d5Z8vH3duG6/rXc1zl9/yO+n/wDXA/ye&#10;plHzLjLfQP8Aipf+nb9KP+Kl/wCnb9K6Oiq5fMjm8jnP+Kl/6dv0o/4qX/p2/Sujoo5fMObyOc/4&#10;qX/p2/Sj/ipf+nb9K6Oijl8w5vI5z/ipf+nb9KP+Kl/6dv0ro6KOXzDm8jhv+Jv/AMJF/wAsft3l&#10;f8B21rf8VL/07fpR/wAzv/2w/pXR1MY76lyltoc5/wAVL/07fpR/xUv/AE7fpXR0VXL5kc3kc5/x&#10;Uv8A07fpR/xUv/Tt+ldHRRy+Yc3kc5/xUv8A07fpR/xUv/Tt+ldHRRy+Yc3kc5/xUv8A07fpWT/x&#10;N/8AhIv+WP27yv8AgO2u5rnP+Z3/AO2H9KmUdtS4y30D/ipf+nb9KP8Aipf+nb9K6Oiq5fMjm8jn&#10;P+Kl/wCnb9KP+Kl/6dv0ro6KOXzDm8jnP+Kl/wCnb9KP+Kl/6dv0ro6KOXzDm8jnP+Kl/wCnb9KP&#10;+Kl/6dv0ro6KOXzDm8jhrf8Atf8A4SK68vyft3ljzM/d24Xp+la3/FS/9O36UWP/ACO+of8AXAfy&#10;SujqYx31KlLyOc/4qX/p2/Sj/ipf+nb9K6Oiq5fMnm8jnP8Aipf+nb9KP+Kl/wCnb9K6Oijl8w5v&#10;I5z/AIqX/p2/Sj/ipf8Ap2/Sujoo5fMObyOc/wCKl/6dv0rJt/7X/wCEiuvL8n7d5Y8zP3duF6fp&#10;Xc1zlj/yO+of9cB/JKmUdtSlLfQP+Kl/6dv0o/4qX/p2/SujoquXzJ5vI5z/AIqX/p2/Sj/ipf8A&#10;p2/Sujoo5fMObyOc/wCKl/6dv0o/4qX/AKdv0ro6KOXzDm8jnP8Aipf+nb9KP+Kl/wCnb9K6Oijl&#10;8w5vI4bT/wC1/wC2L7yPJ+1cebu6fhWt/wAVL/07fpRov/Iz6t+H866OojHTcqUtdjnP+Kl/6dv0&#10;o/4qX/p2/Sujoq+XzJ5vI5z/AIqX/p2/Sj/ipf8Ap2/Sujoo5fMObyOc/wCKl/6dv0o/4qX/AKdv&#10;0ro6KOXzDm8jnP8Aipf+nb9KydH/ALX+3al9l8nzvM/f7um7LdPxzXc1znhj/kL67/13/wDZnqXH&#10;ValKWj0D/ipf+nb9KP8Aipf+nb9K6Oiq5fMnm8jnP+Kl/wCnb9KP+Kl/6dv0ro6KOXzDm8jnP+Kl&#10;/wCnb9KP+Kl/6dv0ro684+I+ufE/TNcgi8FeGdF1rSjbq0txqV+0EizbmBUKByu0Ic+pPpWVSSpR&#10;5nd+mv5Hdg8NLG1fYwlGL7ykor75NI6T/ipf+nb9KP8Aipf+nb9K8w/4S34/f9CD4V/8HL/4Uf8A&#10;CW/H7/oQfCv/AIOX/wAK5PrcP5Z/+Ay/yPf/ANXa/wDz/of+Dqf/AMkdzo/9r/btS+y+T53mfv8A&#10;d03Zbp+Oa1v+Kl/6dv0rxbQfFXx1XUdWMHgbwxJI0v71W1dwFOW4HHPetr/hLfj9/wBCD4V/8HL/&#10;AOFTHFwt8M//AAGX+Q5cO17/AO8UP/B1P/5I9P8A+Kl/6dv0o/4qX/p2/SvMP+Et+P3/AEIPhX/w&#10;cv8A4Uf8Jb8fv+hB8K/+Dl/8Kr63D+Wf/gMv8hf6u1/+f9D/AMHU/wD5I9P/AOKl/wCnb9KP+Kl/&#10;6dv0rzD/AIS34/f9CD4V/wDBy/8AhR/wlvx+/wChB8K/+Dl/8KPrcP5Z/wDgMv8AIP8AV2v/AM/6&#10;H/g6n/8AJHp//FS/9O36Uf8AFS/9O36V5h/wlvx+/wChB8K/+Dl/8KP+Et+P3/Qg+Ff/AAcv/hR9&#10;bh/LP/wGX+Qf6u1/+f8AQ/8AB1P/AOSPT/8Aipf+nb9KydB/tf8A0v7F5P8Arf3m/wDve1cN/wAJ&#10;b8fv+hB8K/8Ag5f/AArF8N+KvjrH9t+zeBvDEmZjv36u4wfQcVLxcLr3Z/8AgMv8hrh2vZ/7RQ/8&#10;HU//AJI9p/4qX/p2/Sj/AIqX/p2/SvMP+Et+P3/Qg+Ff/By/+FH/AAlvx+/6EHwr/wCDl/8ACq+t&#10;w/ln/wCAy/yF/q7X/wCf9D/wdT/+SPT/APipf+nb9KP+Kl/6dv0rzD/hLfj9/wBCD4V/8HL/AOFH&#10;/CW/H7/oQfCv/g5f/Cj63D+Wf/gMv8g/1dr/APP+h/4Op/8AyR6f/wAVL/07fpR/xUv/AE7fpXmH&#10;/CW/H7/oQfCv/g5f/Cj/AIS34/f9CD4V/wDBy/8AhR9bh/LP/wABl/kH+rtf/n/Q/wDB1P8A+SPT&#10;/wDipf8Ap2/Sj/ipf+nb9K8w/wCEt+P3/Qg+Ff8Awcv/AIV7JoM2oXGh6dLq1vFaaq9vG13bwPvj&#10;jmKguqt3UNkA9wK3pVVWbSUl6pr8zy8dltTL4xlOpTlf+ScZv5qLdj43/bo+0/8ACmbDft8n/hJI&#10;d+OvmfZrn9MZr279nT+3/wDhRfgb7P8AZ/I/sqDZuxnG2vGv27P+SIWv/Y0w/wDpNdVy/wAMfDv7&#10;UGpfDbw8nhjxDY2fheayjFirfZFeOAj5csYi4IHuTXzEq7w+aVJKEpXivhVz9pw+UxzfgbCUpYql&#10;QUa83erJxT02Vk7vyKf/AAUMka58TeCLWUQyeIRBPlbbBk8lnQRBgOeXEm3/AIFXvXxv/aGv/wBn&#10;/wAI6UdUSHUPEV9CFttPDgszKAHkkYZwoJ/4EeB3I5z4NfsaX+l+OovHfxO8QDxV4kilFxDbo7yx&#10;LKPuu8jgFyvGFAABA69K4D4qKPFn/BQnwxpmpgXNlYtaLDC/KgLCbgDH/XQk1nN4rDqpirckq0ox&#10;S3t0u/M76FPJc3eDyNVPrFDLqNatUkrxVR3UuSDeqinZX6ra25t2/wAQP2stW0tfENr4V02GwkTz&#10;o9PaGFZCmM/6tpfN/A4b2ruv2e/2n9U+NF5f6Bf2UGh+LdPVmuLGRSokCttcoG+YFTgMh5Gep5x9&#10;KV8K+OoV8Gf8FD/D9zpf7ltUktmuI4OcmWJopNw7ZA3H67q7q8K2WypVFWlOMpKMlLXfqux8zllb&#10;LuMqONwU8BSw9SlSnVpypJx+C3uzu3zXXXodv8WP2ovHNl8Sn+HPw80S31/xREMXMjxl0ibaGKqM&#10;qPlUjLMQATisHWfip+1J8M7VtW8ReE7DV9JjUvP9mhilMajqT5DllwP4iCK5H4o2vjL9lv8AaY1r&#10;4kWnh9td8Pas803n4byik2GkjaRQfKdWHBIOQB15x694H/4KEfDzxJcQWutWep+GJ5GCma4RZrZc&#10;9Muh3D6lAB6156xHtK1SGKxMqU02ktlbo9rP7z6uWTvB5dhK+SZRSxuGlTi6k9ZVHNr31pLmhbol&#10;F29Txn9s/wAQfEfxR4G8O6rq1raQeANQaxvLTy2jaRbyS1kbaSPnICtJyQBwPatn4U3n7TqfD/Qx&#10;4UstJfQBZwfY2la13GLyk8vO5s52betd9/wUQlt5/gJ4cktHjktX162aF4SCjIbW52lSOCMYxivY&#10;P2Z/+SIeEP8AsF2f/pNFWsMG6mZ1IurJe6ndO36bdkcWI4hhguDcFWjgaMl7WpFRnBySst/iXvv7&#10;T69i94w8At8QLOC08SaLpWtW0EnmxRXkSuqPgjcAe+Ca+RNH8Kx+C/8AgoBpOk6Hp1lpSwwu0Vra&#10;oEhXdpsjMQB65J+tfftfFOof8pMNN/69z/6apK9DNqMFKhO2vtIa9T5PgPGYiVLNcM5v2aweIajd&#10;8t7LW21z6z/4qX/p2/Sj/ipf+nb9K6OivoeXzPyLm8jnP+Kl/wCnb9KP+Kl/6dv0ro6KOXzDm8jn&#10;P+Kl/wCnb9KZcf8ACReRJv8As+zad2MdMV01Q3n/AB6T/wC438qXL5j5vI5Dw/8A2z/Zq/YvJ8jc&#10;cb+ue9aX/FS/9O36VN4L/wCQGn++3863aUY6bjlLXY5z/ipf+nb9KP8Aipf+nb9K6Oiq5fMnm8jn&#10;P+Kl/wCnb9KP+Kl/6dv0ro6KOXzDm8jnP+Kl/wCnb9KP+Kl/6dv0ro6KOXzDm8jmbj/hIvIk3/Z9&#10;m07sY6YrZ+H3/Iup/wBdG/nU95/x6T/7jfyqD4ff8i6n/XRv51jUVrG1N3OlooorI1CiiigAoooo&#10;AKKKKACiiigAr4A+Df8AymS+O3/YmW3/AKJ0avv+vgD4N/8AKZL47f8AYmW3/onRqAPv+iiigAoo&#10;ooAKKKKACiiigAooooAKKKKACiiigAooooAKKKKACiiigAooooAKKKKACiiigAooooAKKKKACiii&#10;gAooooAKKKKACiiigAooooAKKKKACiiigAooooAKKKKACiiigAooooAKKKKACiiigD4A+Mn/ACmS&#10;+BP/AGJlz/6J1mvv+vgD4yf8pkvgT/2Jlz/6J1mvv+gAooooAKKKKACiiigAooooAKKKx9Y8ZeH/&#10;AA9OsGq65pumTMMiO8u44mI9QGIoA2KKjhnjuYUlhkWWJxlXRgVYeoIqSgDj/jJ/ySHxx/2Ar7/0&#10;nevF/wBgX/kzn4V/9gkf+jXr2j4yf8kh8cf9gK+/9J3rxf8AYF/5M5+Ff/YJH/o161p7mVTY+gK8&#10;D/aDl3eKdPj/ALtmG/N3H9K98r53+PE3meOFX/nnaRr+rH+taVPhM6fxHnNFFFcx0hRRRQAUUUUA&#10;FFFFABV7Qv8AkOaf/wBfEf8A6EKo1e0L/kOaf/18R/8AoQoAXXONc1Aj/n5k/wDQjXs3wl+Kn9qL&#10;FousTf6aBtt7mQ/670Vj/e9D3+vXxjXf+Q5qH/XxJ/6EapKxVgykgg5BFVGTiyZRUlY+zaK8u+E/&#10;xSGvRx6Rq0uNSUYhnb/luB2P+1/P616jXUnzK6OVpxdmFFFFMQUUUUAFFFFABRRRQBj+Lf8AkX7v&#10;/gH/AKGtbFY/i3/kX7v/AIB/6GtbFLqPoFfOf7Kv7L+rfs+6p4hutS1qy1VdThhiRbWN1KFGYknd&#10;67q+jKK56mGp1asK0170L2+e57WDznGYHBYnL6ErU8Ry86snfkbcdd1ZvpuFQX1jb6nZXFndwR3N&#10;pcRtFNDKoZJEYEMrA9QQSCPep6K6dzxYycWmnZo+R9X/AGHNY8J+IbrU/hX8Q9Q8HwXXEli8kgAH&#10;93zEYF1GeA6kj1J5rT+Hn7EMdv4wh8VfEnxXdePNWhZXjguN5i3Kcr5jOzNIAei/KPUEcV9S0V48&#10;cowUZcyhtra7tf0vY/Q6niBxHVoOjLEatcrmowVRx7Ooo83zvfzPEf2lPgb4l+LUnhjVfCPin/hF&#10;9f8AD7XJgkJkQSed5WcyIdyY8ofwtkMfx8o/4Qv9re5tRo7+LNJhtz+7Oo74A+313rD5n4gbuK+x&#10;aKutltOtUdVTlFvflk1foc2XcY4zL8HTwMqFGtCnfk9pSjNxu3J2ej3betzxf9mr9nG0+Aei6hJc&#10;X/8AbPiTVWV7+/2kLhckImecZYkk8seT0AHjWr/sufFT4S/ErWPEnwe1yxi07VXZnsbplVolZi3l&#10;ssilHVSflbO4enUn7NoonlmHlShSinHk2admu+vn1HhuNs3oY3E46rKNV4hJVI1IqUJJfCnHRe79&#10;m1rHmHwZ0H4kWPgPV4fiLrNrf+Jr27mlt5rMjZbQtEionyooBDq7cZ+8Oc5x84eOv2Q/i34o0WOz&#10;8R/FYa5Yeeji2vHnkQPyA2D3AJ/Ovt6sjxP/AMg+P/rvH/OlXy6jXpRp1W2o/wB56+vcnLuMMxyv&#10;F1cXgoU4SqNPSnC0bbciafKteh85/Cr9m/4teAfEvhyS/wDinJqHhrS3jRtHSWcRvAi7REFPGAAA&#10;B04r6joorrw2Fp4SLhTvbzbf5niZznmLz6tHEYxR5kre7CMOt9VFK783qFFFFdZ4AUUUUAFFFFAB&#10;RRRQAUUUUAZWuf67SP8AsIQ/zNdbXJa5/rtI/wCwhD/M11tc1T4jpp/CFFFFZmgUUUUAFFFFABRR&#10;RQAUUUUAFFFFABXwB/wTh/5Om/bQ/wCxzX/0u1Wvv+vgD/gnD/ydN+2h/wBjmv8A6XarQB9/0UUU&#10;AFFFFABRRRQAUUUUAFFFFABRRRQAUUUUAFFFFABRRRQAUUUUAFFFFABRRRQAUUUUAFFFFABRRRQA&#10;UUUUAFFFFAHwB/wWr/5NZ8Lf9jna/wDpDfV9/wBfAH/Bav8A5NZ8Lf8AY52v/pDfV9/0AFFFFABR&#10;RRQAUUUUAFFY+seMvD/h6dYNV1zTdMmYZEd5dxxMR6gMRWpDPHcwpLDIssTjKujAqw9QRQBJRRRQ&#10;Bxvxo/5I747/AOwDf/8ApO9eMfsA/wDJnHws/wCwV/7Vkr2f40f8kd8d/wDYBv8A/wBJ3rxj9gH/&#10;AJM4+Fn/AGCv/asla09zKpsfQNFFFdBzhXOX3/I76f8A9cD/ACeujrnL7/kd9P8A+uB/k9TIqPU6&#10;OiiiqJCiiigAooooAKKKKAOc/wCZ3/7Yf0ro65z/AJnf/th/SujqY9SpdAoooqiQooooAKKKKACu&#10;c/5nf/th/SujrnP+Z3/7Yf0qZdCo9To6KKKokKKKKACiiigAooooA5yx/wCR31D/AK4D+SV0dc5Y&#10;/wDI76h/1wH8kro6mPUqQUUUVRIUUUUAFFFFABXOWP8AyO+of9cB/JK6Oucsf+R31D/rgP5JUy6F&#10;R6nR0UUVRIUUUUAFFFFABRRRQBzmi/8AIz6t+H866Ouc0X/kZ9W/D+ddHUR2KluFFFFWSFFFFABR&#10;RRQAVznhj/kL67/13/8AZnro65zwx/yF9d/67/8Asz1L3RS2Z0dFFFUSFFFFABRRRQAUUUUAc54Y&#10;/wCQvrv/AF3/APZnro65zwx/yF9d/wCu/wD7M9dHUx2KluFFFFUSFFFFABRRRQAVzng//mI/9dzX&#10;R1zng/8A5iP/AF3NS90UtmdHRRRVEhRRRQAUUUUAFFFFAHxl+3Z/yRC1/wCxph/9JrqvoL9mn/kg&#10;PgH/ALBEH/oNTzfD/wAO/EjSbzTPE2kwaxYRXwuUguM7VkCsobgjnDsPxrtdB0Ow8M6PZ6Vpdqll&#10;p1nGIYLePO2NB0UZ7V5FHCTjjZ4pvSUUvPQ+7xmfUK/DWHyOMH7SnVlNvTls1ay1vf5F+vir9sjw&#10;hrfw1+Lvhb40aFZte2tm8KagigkJJGSFL45CSRnZnsV9WFfatMmhjuYZIZo1likUo8bgFWUjBBB6&#10;giujHYRYyj7O9mmmn2a2Z53DWfT4dzBYxU1Ug1KE4PRShJWlG/Tun3R4LYftyfCO68OJqc2vzWlz&#10;5e59MkspmuFfH3OFKk+4bHvXifwF0/Vv2kv2or/4s3WnTWPhfS3JtPOHDMsflwxA9CwH7xscA8dx&#10;X05P+zP8K7jUDev4D0Xzy24hbYLHn/cHy/pXomnabaaPYw2Vhaw2VnCuyK3t4xHHGvoqgYA+lef9&#10;TxeJqQeMnHlg72inq1te/wCh9Z/rFkWTYXEw4ew9VVsRFwcqsovkhL4lBRSu3teWqPKdD/as+Hep&#10;+Kdb8OahrcXh7WdK1G406SHVmEMcrRSMm9JSdhB29CQeenr4D+3Bqfwh1D4fo2iT+H7rxn9rjMEm&#10;itE82znzPOaL+Hb0Dd8Y719A/EH9lL4Y/ErUJ9R1Xw3HBqdw5klvdPla2kkY8szBTtZieSSCSe9U&#10;PAv7HXws8A6tFqdpoDahfwsHhl1O4ecRMOhCE7M5xyVJGOMVlisPmGKpyw9RQcX9rW6Xpbf5ndku&#10;b8KZLiqObYWeJjUhZumuTllJdOfmvyN7ppux4D8ePCWuWv7B3w+h1GGb7XplzaXVysg+aGFo50jD&#10;DtgTRLg9OnFexfs4/GzwJp3wL0Br/wAWaTpz2FlBb3MN5eRxSxvHDGjDYTuOSpxgc8Yr3rWdGsfE&#10;WlXWmanaQ3+n3UZintrhA6SKeoINfN/hb9iP4UasZL+50i8ZROR9lW/lWLGFOODuxyf4qHgsThcQ&#10;quFtL3VF811t10IhxJk2dZXPA557Sm1WnVi6SjJP2mrjaTVrPZ7HufxA+KPhb4V6fbX3irV49HtL&#10;mXyYpJI3cM+C2PkU9ga+Hrz4z+C5P27LHx0uuxHwnHCVbUvKk2A/2e8WNu3d98henevubxx8N/DP&#10;xKsbey8T6Pb6za28nnRRXGcI+CNwwRzgmuM/4ZT+En/Qi6Z+T/8AxVbZhhcZipw9k4qMZKSve913&#10;8ji4Tzvh7JcNXeNhWlWrU6lKXLycqjPrG+vMkut1fodX8Pfit4U+KtpeXPhTWI9YgtHWOd445E2M&#10;RkD51Hb0rra5jwL8MvC/wztbq38L6Lb6NBdOJJkt84dgMAnJPaunr2KPteRe2tzdbbfifneYfUvr&#10;M/7O5vY/Z57c22t+XTe+3QKKKK2PPCobz/j0n/3G/lU1Q3n/AB6T/wC438qAW5keC/8AkBp/vt/O&#10;t2sLwX/yA0/32/nW7Ux2RUviYUUUVRIUUUUAFFFFAEN5/wAek/8AuN/KoPh9/wAi6n/XRv51Pef8&#10;ek/+438qg+H3/Iup/wBdG/nWFTob09mdLRRRWJsFFFFABRRRQAUUUUAFFFFABXwB8G/+UyXx2/7E&#10;y2/9E6NX3/XwB8G/+UyXx2/7Ey2/9E6NQB9/0UUUAFFFFABRRRQAUUUUAFFFFABRRRQAUUUUAFFF&#10;FABRRRQAUUUUAFFFFABRRRQAUUUUAFFFFABRRRQAUUUUAFFFFABRRRQAUUUUAFFFFABRRRQAUUUU&#10;AFFFFABRRRQAUUUUAFFFFABRRRQAUUUUAfAHxk/5TJfAn/sTLn/0TrNff9fAHxk/5TJfAn/sTLn/&#10;ANE6zX3/AEAFFFFABRRRQAUUUUAFFFFAH59ftwftPfETxj8bNI/Zr+BV21j4u1BVOt65DJsezV08&#10;zy1kAzEEi/ePIvzYZVX5sg53h/8A4Is+ALzTftHjX4h+L9c8TTjzLq+0+S3gieU5JO2WKV257l8n&#10;GeM4Hyd+zz8ePH9j+178X/Gfw9+HU/xO8fa/PfQ6eJA5ttNhkuw5llAAwoWOOMZePAONwzg/Qfjb&#10;9qz9uf4D2LeLviB8L9Dl8J27K12sEMU8cMZOMs9tcu0Q7b3yASM5zggH6H/Bj4X2XwV+FvhvwNp1&#10;5cahYaHaCzhuboKJZFBJBbaAM89hXa14/wDsr/tMeHf2rPhRaeM9AiksZVla01HS52DS2VyoBaMk&#10;cMpVlZWHVWHAOQPYKAOP+Mn/ACSHxx/2Ar7/ANJ3rxf9gX/kzn4V/wDYJH/o169o+Mn/ACSHxx/2&#10;Ar7/ANJ3rxf9gX/kzn4V/wDYJH/o161p7mVTY+gK+avjRL5nxD1Bf+eaRL/5DU/1r6Vr5d+Ks3nf&#10;EHWW9JVX8kUf0q6mxFPc5Oiiiuc6AooooAKKKKACiiigAq9oX/Ic0/8A6+I//QhVGr2hf8hzT/8A&#10;r4j/APQhQAa7/wAhzUP+viT/ANCNUava7/yHNQ/6+JP/AEI1RoAdHI0UiujFHU5VlOCCOhBr6D+F&#10;XxQXxNCml6nIqatGuEc8C4UDr/vDuO/X1x89VJBPJazJNC7RSxsGR0OCpHQg+tVGXKyZR5kfZVFe&#10;e/C34mx+LrZbC/dY9YiX6C4UfxD39R+I9vQq6k7q6OVpp2YUUUUxBRRRQAUUUUAY/i3/AJF+7/4B&#10;/wChrWxWP4t/5F+7/wCAf+hrWxS6j6BRRRTEFFFFABRRRQAUUUUAFFFFABWR4n/5B8f/AF3j/nWv&#10;WR4n/wCQfH/13j/nUy2HHc16KKKoQUUUUAFFFFABRRRQAUUUUAFFFFAGVrn+u0j/ALCEP8zXW1yW&#10;uf67SP8AsIQ/zNdbXNU+I6afwhRRRWZoFFFFABRRRQAUUUUAFFFFABRRRQAV8Af8E4f+Tpv20P8A&#10;sc1/9LtVr7/r4A/4Jw/8nTftof8AY5r/AOl2q0Aff9FFFABRRRQAUUUUAFFFFABRRRQAUUUUAFFF&#10;FABRRRQAUUUUAFFFFABRRRQAUUUUAFFFFABRRRQAUUUUAFFFFABRRRQB8Af8Fq/+TWfC3/Y52v8A&#10;6Q31ff8AXwB/wWr/AOTWfC3/AGOdr/6Q31ff9ABRRRQAUUUUAFfn1+3B+098RPGPxs0j9mv4FXbW&#10;Pi7UFU63rkMmx7NXTzPLWQDMQSL948i/NhlVfmyD+gtfhx+zz8ePH9j+178X/Gfw9+HU/wATvH2v&#10;z30OniQObbTYZLsOZZQAMKFjjjGXjwDjcM4IB9Y+H/8Agiz4AvNN+0eNfiH4v1zxNOPMur7T5LeC&#10;J5Tkk7ZYpXbnuXycZ4zgfcPwY+F9l8Ffhb4b8DadeXGoWGh2gs4bm6CiWRQSQW2gDPPYV+eHjb9q&#10;z9uf4D2LeLviB8L9Dl8J27K12sEMU8cMZOMs9tcu0Q7b3yASM5zg/cn7K/7THh39qz4UWnjPQIpL&#10;GVZWtNR0udg0tlcqAWjJHDKVZWVh1VhwDkAA9gooooA4340f8kd8d/8AYBv/AP0nevGP2Af+TOPh&#10;Z/2Cv/aslez/ABo/5I747/7AN/8A+k714n+wJcxR/sdfCxWlRWGldCwB/wBbJWtPcyqbH0NRUP2y&#10;D/nvH/32KPtkH/PeP/vsV0HOTVzl9/yO+n/9cD/J63ftkH/PeP8A77Fc9e3ER8aWDiRCggILbhjo&#10;9TIuPU6eioftkH/PeP8A77FH2yD/AJ7x/wDfYqiCaioftkH/AD3j/wC+xR9sg/57x/8AfYoAmoqH&#10;7ZB/z3j/AO+xR9sg/wCe8f8A32KAJqKh+2Qf894/++xR9sg/57x/99igDC/5nf8A7Yf0ro65n7RF&#10;/wAJpv8AMXZ5GN24Y6V0H2yD/nvH/wB9ioj1Ll0JqKh+2Qf894/++xR9sg/57x/99irIJqKh+2Qf&#10;894/++xR9sg/57x/99igCaioftkH/PeP/vsUfbIP+e8f/fYoAmrnP+Z3/wC2H9K3ftkH/PeP/vsV&#10;z/2iL/hNN/mLs8jG7cMdKiXQuPU6aioftkH/AD3j/wC+xR9sg/57x/8AfYqyCaioftkH/PeP/vsU&#10;fbIP+e8f/fYoAmoqH7ZB/wA94/8AvsUfbIP+e8f/AH2KAJqKh+2Qf894/wDvsUfbIP8AnvH/AN9i&#10;gDCsf+R31D/rgP5JXR1zFlcRDxpfuZECGAANuGOiV0P2yD/nvH/32KiPUqRNRUP2yD/nvH/32KPt&#10;kH/PeP8A77FWSTUVD9sg/wCe8f8A32KPtkH/AD3j/wC+xQBNRUP2yD/nvH/32KPtkH/PeP8A77FA&#10;E1c5Y/8AI76h/wBcB/JK3ftkH/PeP/vsVz1lcRDxpfuZECGAANuGOiVEuhUep09FQ/bIP+e8f/fY&#10;o+2Qf894/wDvsVZJNRUP2yD/AJ7x/wDfYo+2Qf8APeP/AL7FAE1FQ/bIP+e8f/fYo+2Qf894/wDv&#10;sUATUVD9sg/57x/99ij7ZB/z3j/77FAGFov/ACM+rfh/OujrmdHuIl8SaqxkUK2MMWGDXQfbIP8A&#10;nvH/AN9iojsVLcmoqH7ZB/z3j/77FH2yD/nvH/32KskmoqH7ZB/z3j/77FH2yD/nvH/32KAJqKh+&#10;2Qf894/++xR9sg/57x/99igCauc8Mf8AIX13/rv/AOzPW79sg/57x/8AfYrnvDVxFHq2tlpEUNPk&#10;EsBn5nqHuilszp6Kh+2Qf894/wDvsUfbIP8AnvH/AN9irJJqKh+2Qf8APeP/AL7FH2yD/nvH/wB9&#10;igCaioftkH/PeP8A77FH2yD/AJ7x/wDfYoAmoqH7ZB/z3j/77FH2yD/nvH/32KAMLwx/yF9d/wCu&#10;/wD7M9dHXMeGriKPVtbLSIoafIJYDPzPXQ/bIP8AnvH/AN9iojsVLcmoqH7ZB/z3j/77FH2yD/nv&#10;H/32KskmoqH7ZB/z3j/77FH2yD/nvH/32KAJqKh+2Qf894/++xR9sg/57x/99igCauc8H/8AMR/6&#10;7mt37ZB/z3j/AO+xXP8AhG4ij/tDfIq5nJG5gM1D3Ra2Z01FQ/bIP+e8f/fYo+2Qf894/wDvsVZB&#10;NRUP2yD/AJ7x/wDfYo+2Qf8APeP/AL7FAE1FQ/bIP+e8f/fYo+2Qf894/wDvsUATUVD9sg/57x/9&#10;9ij7ZB/z3j/77FAGF4P/AOYj/wBdzXR1zPhG4ij/ALQ3yKuZyRuYDNdB9sg/57x/99iojsXLcmoq&#10;H7ZB/wA94/8AvsUfbIP+e8f/AH2KsgmoqH7ZB/z3j/77FH2yD/nvH/32KAJqKh+2Qf8APeP/AL7F&#10;H2yD/nvH/wB9igCauc8C/wDIIm/67n/0Fa3ftkH/AD3j/wC+xXPeCLiKLSZQ8iIfPJwzAfwrUvdF&#10;r4WdPRUP2yD/AJ7x/wDfYo+2Qf8APeP/AL7FUQTUVD9sg/57x/8AfYo+2Qf894/++xQBNRUP2yD/&#10;AJ7x/wDfYo+2Qf8APeP/AL7FAE1Q3n/HpP8A7jfyo+2Qf894/wDvsVFd3cBtZgJoydjfxD0oGjN8&#10;F/8AIDT/AH2/nW7XPeD7iKPRUV5UU724ZgK2/tkH/PeP/vsVMdkOW7JqKh+2Qf8APeP/AL7FH2yD&#10;/nvH/wB9iqJJqKh+2Qf894/++xR9sg/57x/99igCaioftkH/AD3j/wC+xR9sg/57x/8AfYoALz/j&#10;0n/3G/lUHw+/5F1P+ujfzp13dwG1mAmjJ2N/EPSm/D7/AJF1P+ujfzrCp0N6ezOlooorE2CiiigA&#10;ooooAKKKKACiiigAr4A+Df8AymS+O3/YmW3/AKJ0avv+vgD4N/8AKZL47f8AYmW3/onRqAPv+iii&#10;gAooooAKKKKACiiigAooooAKKKKACiiigAooooAKKKKACiiigAooooAKKKKACiiigAooooAKKKKA&#10;CiiigAooooAKKKKACiiigAooooAKKKKACiiigAooooAKKKKACiiigAooooAKKKKACiiigD4A+Mn/&#10;ACmS+BP/AGJlz/6J1mvv+vgD4yf8pkvgT/2Jlz/6J1mvv+gAooooAKKKKACiiigAooooA/KX/glZ&#10;cR/D/wDa++OvgHUG8nVD9oWOORcM5tL10cA+uJQcdwCe1fp38QLXS77wH4jt9bjjl0aXTbhL1JgC&#10;hgMTeYGB4xtz14r4Z/bK/Yb+IU3xstPj38AL+Oy8dxFZb/SmmSFriVU8vzYS/wC7O9PleNyA2Cck&#10;sRXnXja+/b0/ah8N3Hw61XwPo/gHRL5fs2qatEBZiWEnDLJI08rFD/EIEyRkcqSCASf8EN/7Q/sP&#10;4w+Z5n9l/adK8jP3PO23Xm499vk5/wCA1+kXxG+HXh74teCdV8I+K9P/ALV8PapGIryz86SHzVDB&#10;gN8bK4+ZQeCOleefslfsz6N+yl8HbHwZpdx/aN60rXuqamY9hvLpwoZwuTtUBVVVycBRnJJJ9noA&#10;+MfiX/wTP/Zt8P8Aw58VapYfDjyL6x0m7ubeX+3dSbZIkLsrYNyQcEA4IIrov2C/DOm3H7H/AMLp&#10;ZLbdI+l7mPmMMkyv71758ZP+SQ+OP+wFff8ApO9eL/sC/wDJnPwr/wCwSP8A0a9aU9XqZVG0tD2j&#10;/hEtJ/59P/Ij/wCNfPfizxVqWn+KNWtbS58q2gupIo08tTgKxGMkZ7V9OV8h+JZvP8R6rL/fu5W/&#10;NyaqokthU229S1/wm2tf8/v/AJCT/wCJo/4TbWv+f3/yEn/xNYdFYmxuf8JtrX/P7/5CT/4mj/hN&#10;ta/5/f8AyEn/AMTWHRQBuf8ACba1/wA/v/kJP/iaP+E21r/n9/8AISf/ABNYdFAG5/wm2tf8/v8A&#10;5CT/AOJo/wCE21r/AJ/f/ISf/E1h0UAbn/Cba1/z+/8AkJP/AImrek+L9XutUs4ZLvdHJMiMvloM&#10;gsAR0rmKvaF/yHNP/wCviP8A9CFAGzq3i/V7XVLyGO72xxzOir5aHADEAdKqf8JtrX/P7/5CT/4m&#10;qOu/8hzUP+viT/0I1RoA3P8AhNta/wCf3/yEn/xNH/Cba1/z+/8AkJP/AImsOigDc/4TbWv+f3/y&#10;En/xNev/AAy13RPGVmLW6tli1eFfnTzGAlH99efzHavBKnsb640y8hurWVoLiFg6SIeQRVRdmS1d&#10;H1f/AMIlpP8Az6f+RH/xo/4RLSf+fT/yI/8AjWH8N/iNb+NrDypisOrQr++hHAcf319vbsfwrtK6&#10;UovVI5m5LRsx/wDhEtJ/59P/ACI/+NH/AAiWk/8APp/5Ef8AxrYop8q7C5n3Mf8A4RLSf+fT/wAi&#10;P/jR/wAIlpP/AD6f+RH/AMa2KKOVdg5n3OW8ReHdPsdHuJ4LfZKu3Db2OMsB3PvWj/wiWk/8+n/k&#10;R/8AGjxb/wAi/d/8A/8AQ1rYqeVX2K5nbcx/+ES0n/n0/wDIj/40f8IlpP8Az6f+RH/xrYoquVdi&#10;eZ9zH/4RLSf+fT/yI/8AjR/wiWk/8+n/AJEf/GtiijlXYOZ9zH/4RLSf+fT/AMiP/jR/wiWk/wDP&#10;p/5Ef/GtiijlXYOZ9zH/AOES0n/n0/8AIj/40f8ACJaT/wA+n/kR/wDGtiijlXYOZ9zH/wCES0n/&#10;AJ9P/Ij/AONH/CJaT/z6f+RH/wAa2KKOVdg5n3Mf/hEtJ/59P/Ij/wCNZ2veHdPs7NHht9jGVFJ3&#10;seCeeprqayPE/wDyD4/+u8f86mUVbYqMnfcT/hEtJ/59P/Ij/wCNH/CJaT/z6f8AkR/8a2KKrlXY&#10;nmfcx/8AhEtJ/wCfT/yI/wDjR/wiWk/8+n/kR/8AGtiijlXYOZ9zH/4RLSf+fT/yI/8AjR/wiWk/&#10;8+n/AJEf/GtiijlXYOZ9zH/4RLSf+fT/AMiP/jR/wiWk/wDPp/5Ef/GtiijlXYOZ9zH/AOES0n/n&#10;0/8AIj/40f8ACJaT/wA+n/kR/wDGtiijlXYOZ9zH/wCES0n/AJ9P/Ij/AONH/CJaT/z6f+RH/wAa&#10;2KKOVdg5n3OcvtDstMvNJltoPLkN9EpO9jxnPc+1d3XJa5/rtI/7CEP8zXW1zz3OiGqCiiiszQKK&#10;KKACiiigAooooAKKKKACiiigAr4A/wCCcP8AydN+2h/2Oa/+l2q19/18Af8ABOH/AJOm/bQ/7HNf&#10;/S7VaAPv+iiigAooooAKKKKACiiigAooooAKKKKACiiigAooooAKKKKACiiigAooooAKKKKACiii&#10;gAooooAKKKKACiiigAooooA+AP8AgtX/AMms+Fv+xztf/SG+r7/r4A/4LV/8ms+Fv+xztf8A0hvq&#10;+/6ACiiigAooooAK/KX/AIJWXEfw/wD2vvjr4B1BvJ1Q/aFjjkXDObS9dHAPriUHHcAntX6tV+fX&#10;7ZX7DfxCm+Nlp8e/gBfx2XjuIrLf6U0yQtcSqnl+bCX/AHZ3p8rxuQGwTkliKAPub4gWul33gPxH&#10;b63HHLo0um3CXqTAFDAYm8wMDxjbnrxX5sf8EN/7Q/sP4w+Z5n9l/adK8jP3PO23Xm499vk5/wCA&#10;1H42vv29P2ofDdx8OtV8D6P4B0S+X7NqmrRAWYlhJwyySNPKxQ/xCBMkZHKkg/cf7JX7M+jfspfB&#10;2x8GaXcf2jetK17qmpmPYby6cKGcLk7VAVVVcnAUZySSQD1jXtDsvE+h6jo+pwfadN1C2ktLqHey&#10;eZFIpR13KQRlSRkEH0r5k/4dcfsxf9Ez/wDK/qn/AMk19VUUAfF/xO/4Jofs2+Hfhr4s1XT/AIcf&#10;Z7+x0m7ureb+3NSbZIkLsrYa5IOCAcEEVv8A7BnhXT7z9kH4XzyI++TS9zYc4z5sle//ABo/5I74&#10;7/7AN/8A+k714x+wD/yZx8LP+wV/7VkrSmk3qZ1G0tD2T/hC9N/uSf8AfZo/4QvTf7kn/fZrdorf&#10;lXYw5n3ML/hC9N/uSf8AfZrHuvD9nF4mtLFVfyJIi7DdznDd/wABXa1zl9/yO+n/APXA/wAnqZRX&#10;YqMmTf8ACF6b/ck/77NH/CF6b/ck/wC+zW7RVcq7E8z7mF/whem/3JP++zR/whem/wByT/vs1u0U&#10;cq7BzPuYX/CF6b/ck/77NH/CF6b/AHJP++zW7RRyrsHM+5hf8IXpv9yT/vs0f8IXpv8Ack/77Nbt&#10;FHKuwcz7nFf8I/Z/8JN9h2v5Hlb8buc/Wtj/AIQvTf7kn/fZqH/md/8Ath/SujqYxWuhUpPQwv8A&#10;hC9N/uSf99mj/hC9N/uSf99mt2iq5V2J5n3ML/hC9N/uSf8AfZo/4QvTf7kn/fZrdoo5V2Dmfcwv&#10;+EL03+5J/wB9mj/hC9N/uSf99mt2ijlXYOZ9zC/4QvTf7kn/AH2ax/8AhH7P/hJvsO1/I8rfjdzn&#10;612tc5/zO/8A2w/pUyitNCoyepN/whem/wByT/vs0f8ACF6b/ck/77NbtFVyrsTzPuYX/CF6b/ck&#10;/wC+zR/whem/3JP++zW7RRyrsHM+5hf8IXpv9yT/AL7NH/CF6b/ck/77NbtFHKuwcz7mF/whem/3&#10;JP8Avs0f8IXpv9yT/vs1u0Ucq7BzPucVa+H7OXxNd2LK/kRxB1G7nOF7/ia2P+EL03+5J/32ahsf&#10;+R31D/rgP5JXR1MYrsVKT7mF/wAIXpv9yT/vs0f8IXpv9yT/AL7NbtFVyrsTzPuYX/CF6b/ck/77&#10;NH/CF6b/AHJP++zW7RRyrsHM+5hf8IXpv9yT/vs0f8IXpv8Ack/77NbtFHKuwcz7mF/whem/3JP+&#10;+zWPa+H7OXxNd2LK/kRxB1G7nOF7/ia7Wucsf+R31D/rgP5JUyitNClJ66k3/CF6b/ck/wC+zR/w&#10;hem/3JP++zW7RVcq7E8z7mF/whem/wByT/vs0f8ACF6b/ck/77NbtFHKuwcz7mF/whem/wByT/vs&#10;0f8ACF6b/ck/77NbtFHKuwcz7mF/whem/wByT/vs0f8ACF6b/ck/77NbtFHKuwcz7nFab4fs7rWr&#10;+1dX8qHGzDc1sf8ACF6b/ck/77NQ6L/yM+rfh/OujqYxVipSd9zC/wCEL03+5J/32aP+EL03+5J/&#10;32a3aKrlXYnmfcwv+EL03+5J/wB9mj/hC9N/uSf99mt2ijlXYOZ9zC/4QvTf7kn/AH2aP+EL03+5&#10;J/32a3aKOVdg5n3ML/hC9N/uSf8AfZrH0Tw/Z32oapDKrlLeXYmGxxlh/QV2tc54Y/5C+u/9d/8A&#10;2Z6lxV1oUpOz1Jv+EL03+5J/32aP+EL03+5J/wB9mt2iq5V2J5n3ML/hC9N/uSf99mj/AIQvTf7k&#10;n/fZrdoo5V2Dmfcwv+EL03+5J/32aP8AhC9N/uSf99mt2ijlXYOZ9zC/4QvTf7kn/fZo/wCEL03+&#10;5J/32a3aKOVdg5n3OK0Tw/Z32oapDKrlLeXYmGxxlh/QVsf8IXpv9yT/AL7NQ+GP+Qvrv/Xf/wBm&#10;eujqYxVtipSd9zC/4QvTf7kn/fZo/wCEL03+5J/32a3aKrlXYnmfcwv+EL03+5J/32aP+EL03+5J&#10;/wB9mt2ijlXYOZ9zC/4QvTf7kn/fZo/4QvTf7kn/AH2a3aKOVdg5n3ML/hC9N/uSf99msfw74fs9&#10;S+2ecrnypdi7WxxXa1zng/8A5iP/AF3NS4q60KUnZk3/AAhem/3JP++zR/whem/3JP8Avs1u0VXK&#10;uxPM+5hf8IXpv9yT/vs0f8IXpv8Ack/77NbtFHKuwcz7mF/whem/3JP++zR/whem/wByT/vs1u0U&#10;cq7BzPuYX/CF6b/ck/77NH/CF6b/AHJP++zW7RRyrsHM+5xXh3w/Z6l9s85XPlS7F2tjitj/AIQv&#10;Tf7kn/fZqHwf/wAxH/rua6OpjFW2KlJ3ML/hC9N/uSf99mj/AIQvTf7kn/fZrdoquVdieZ9zC/4Q&#10;vTf7kn/fZo/4QvTf7kn/AH2a3aKOVdg5n3ML/hC9N/uSf99mj/hC9N/uSf8AfZrdoo5V2Dmfcwv+&#10;EL03+5J/32ax/C/h+z1bT5JrhXLrKUG1scYB/rXa1zngX/kETf8AXc/+grU8qutClJ2ZN/whem/3&#10;JP8Avs0f8IXpv9yT/vs1u0VXKuxPM+5hf8IXpv8Ack/77NH/AAhem/3JP++zW7RRyrsHM+5hf8IX&#10;pv8Ack/77NH/AAhem/3JP++zW7RRyrsHM+5hf8IXpv8Ack/77NR3Hg/To7eV1WTKqSPnPpXQ1Def&#10;8ek/+438qOVdg5n3OU8N+G7LU9MWedXMhYj5Wx0rU/4QvTf7kn/fZo8F/wDIDT/fb+dbtKMVZaFS&#10;k77mF/whem/3JP8Avs0f8IXpv9yT/vs1u0U+VdieZ9zC/wCEL03+5J/32aP+EL03+5J/32a3aKOV&#10;dg5n3ML/AIQvTf7kn/fZo/4QvTf7kn/fZrdoo5V2Dmfc5648H6dHbyuqyZVSR859K1Ph9/yLqf8A&#10;XRv51Pef8ek/+438qg+H3/Iup/10b+dY1ElaxtTbe50tFFFZGoUUUUAFFFFABRRRQAUUUUAFfAHw&#10;b/5TJfHb/sTLb/0To1ff9fAHwb/5TJfHb/sTLb/0To1AH3/RRRQAUUUUAFFFFABRRRQAUUUUAFFF&#10;FABRRRQAUUUUAFFFFABRRRQAUUUUAFFFFABRRRQAUUUUAFFFFABRRRQAUUUUAFFFFABRRRQAUUUU&#10;AFFFFABRRRQAUUUUAFFFFABRRRQAUUUUAFFFFABRRRQB8AfGT/lMl8Cf+xMuf/ROs19/18AfGT/l&#10;Ml8Cf+xMuf8A0TrNff8AQAUUUUAFFFFABRRRQAUUUUAFFFFABRRRQBx/xk/5JD44/wCwFff+k714&#10;v+wL/wAmc/Cv/sEj/wBGvXtHxk/5JD44/wCwFff+k714v+wL/wAmc/Cv/sEj/wBGvWtPcyqbH0BX&#10;xtdS+fdTSf33Lfmc19g6hN5Gn3Mv9yJm/IE18c1VToTT6hRRRWBuFFFFABRRRQAUUUUAFXtC/wCQ&#10;5p//AF8R/wDoQqjV7Qv+Q5p//XxH/wChCgA13/kOah/18Sf+hGqNXtd/5Dmof9fEn/oRqjQAUUUU&#10;AFFFFAFrTNTutHvobyzmaC5hbcki9R/iPavpb4efEK18cabztg1KEfv7fP8A4+vqp/Tp6E/L9XdH&#10;1i70HUYb6xmaC5iOVZf1BHcH0q4y5SJR5j7BorlvAPjy08caX5seIb6IAXFtnlT/AHh6qf8A61dT&#10;XUnfY5WraBRRRQBj+Lf+Rfu/+Af+hrWxWP4t/wCRfu/+Af8Aoa1sUuo+gUUUUxBRRRQAUUUUAFFF&#10;FABRRRQAVkeJ/wDkHx/9d4/51r1keJ/+QfH/ANd4/wCdTLYcdzXoooqhBRRRQAUUUUAFFFFABRRR&#10;QAUUUUAZWuf67SP+whD/ADNdbXJa5/rtI/7CEP8AM11tc1T4jpp/CFFFFZmgUUUUAFFFFABRRRQA&#10;UUUUAFFFFABXwB/wTh/5Om/bQ/7HNf8A0u1Wvv8Ar4A/4Jw/8nTftof9jmv/AKXarQB9/wBFFFAB&#10;RRRQAUUUUAFFFFABRRRQAUUUUAFFFFABRRRQAUUUUAFFFFABRRRQAUUUUAFFFFABRRRQAUUUUAFF&#10;FFABRRRQB8Af8Fq/+TWfC3/Y52v/AKQ31ff9fAH/AAWr/wCTWfC3/Y52v/pDfV9/0AFFFFABRRRQ&#10;AUUUUAFFFFABRRRQBxvxo/5I747/AOwDf/8ApO9eMfsA/wDJnHws/wCwV/7Vkr2f40f8kd8d/wDY&#10;Bv8A/wBJ3rxj9gH/AJM4+Fn/AGCv/asla09zKpsfQNFFFdBzhXOX3/I76f8A9cD/ACeujrnL7/kd&#10;9P8A+uB/k9TIqPU6OiiiqJCiiigAooooAKKKKAOc/wCZ3/7Yf0ro65z/AJnf/th/SujqY9SpdAoo&#10;oqiQooooAKKKKACuc/5nf/th/SujrnP+Z3/7Yf0qZdCo9To6KKKokKKKKACiiigAooooA5yx/wCR&#10;31D/AK4D+SV0dc5Y/wDI76h/1wH8kro6mPUqQUUUVRIUUUUAFFFFABXOWP8AyO+of9cB/JK6Oucs&#10;f+R31D/rgP5JUy6FR6nR0UUVRIUUUUAFFFFABRRRQBzmi/8AIz6t+H866Ouc0X/kZ9W/D+ddHUR2&#10;KluFFFFWSFFFFABRRRQAVznhj/kL67/13/8AZnro65zwx/yF9d/67/8Asz1L3RS2Z0dFFFUSFFFF&#10;ABRRRQAUUUUAc54Y/wCQvrv/AF3/APZnro65zwx/yF9d/wCu/wD7M9dHUx2KluFFFFUSFFFFABRR&#10;RQAVzng//mI/9dzXR1zng/8A5iP/AF3NS90UtmdHRRRVEhRRRQAUUUUAFFFFAHOeD/8AmI/9dzXR&#10;1zng/wD5iP8A13NdHUx2KluFFFFUSFFFFABRRRQAVzngX/kETf8AXc/+grXR1zngX/kETf8AXc/+&#10;grUv4kUvhZ0dFFFUSFFFFABRRRQAVDef8ek/+438qmqG8/49J/8Acb+VALcyPBf/ACA0/wB9v51u&#10;1heC/wDkBp/vt/Ot2pjsipfEwoooqiQooooAKKKKAIbz/j0n/wBxv5VB8Pv+RdT/AK6N/Op7z/j0&#10;n/3G/lUHw+/5F1P+ujfzrCp0N6ezOlooorE2CiiigAooooAKKKKACiiigAr4A+Df/KZL47f9iZbf&#10;+idGr7/r4A+Df/KZL47f9iZbf+idGoA+/wCiiigAooooAKKKKACiiigAooooAKKKKACiiigAoooo&#10;AKKKKACiiigAooooAKKKKACiiigAooooAKKKKACiiigAooooAKKKKACiiigAooooAKKKKACiiigA&#10;ooooAKKKKACiiigAooooAKKKKACiiigD4A+Mn/KZL4E/9iZc/wDonWa+/wCvgD4yf8pkvgT/ANiZ&#10;c/8AonWa+/6ACiiigAooooAKKKKACiiigAooooAKKK5v4jeNf+Fd+CdV8R/2Drfif+z4xJ/ZPhyz&#10;+139zlgu2GLcN5Gc4yOATQBT+Mn/ACSHxx/2Ar7/ANJ3rxf9gX/kzn4V/wDYJH/o164n4l/t0f2x&#10;8OfFVh/wz58drH7VpN3B9qvPBXlwQ7oXXfI3nnagzknsAa6L9gvXvJ/Y/wDhdH/Z1/Jt0vG6ODKn&#10;96/IOelaU9zKoro9/wDFkvkeFtYk/uWczfkhNfI1fT3jHWvtnhXVbf7Hd2vnW7x+dcxbI03DGWbP&#10;A5r59/4Rb/qL6V/4E/8A1qdR3YU1ZGHRW5/wi3/UX0r/AMCf/rUf8It/1F9K/wDAn/61ZGph0Vuf&#10;8It/1F9K/wDAn/61H/CLf9RfSv8AwJ/+tQBh0Vuf8It/1F9K/wDAn/61H/CLf9RfSv8AwJ/+tQBh&#10;0Vuf8It/1F9K/wDAn/61H/CLf9RfSv8AwJ/+tQBh1e0L/kOaf/18R/8AoQq9/wAIt/1F9K/8Cf8A&#10;61W9J8N+RqlnJ/ammybJkbZHcZZsMDgDHJoAxtd/5Dmof9fEn/oRqjXT6t4b8/VLyT+1NNj3zO2y&#10;S4wy5YnBGODVT/hFv+ovpX/gT/8AWoAw6K3P+EW/6i+lf+BP/wBaj/hFv+ovpX/gT/8AWoAw6K3P&#10;+EW/6i+lf+BP/wBaj/hFv+ovpX/gT/8AWoAw6K3P+EW/6i+lf+BP/wBaj/hFv+ovpX/gT/8AWoAp&#10;6Drt54b1SG/sJfKuIj9Qw7qR3Br6b8D+NrPxtpIubc+Xcx4W4tyeY2/qD2NfOH/CLf8AUX0r/wAC&#10;f/rVr+FYrnwprltqFtrWmDy2AkjF1gSJn5lPHcfrg1cZcpEo8x9N0Vh2/iqK8gjmgsL6aGQbkkjh&#10;DKwPcEHkVJ/wkX/UM1L/AMB//r108yOblYeLf+Rfu/8AgH/oa1sVy3iLWvtej3EX2C9h3bfnmh2q&#10;PmB5Oa0f+Ei/6hmpf+A//wBep5lcqzsbFFY//CRf9QzUv/Af/wCvR/wkX/UM1L/wH/8Ar1XMieVm&#10;xRWP/wAJF/1DNS/8B/8A69H/AAkX/UM1L/wH/wDr0cyDlZsUVj/8JF/1DNS/8B//AK9H/CRf9QzU&#10;v/Af/wCvRzIOVmxRWP8A8JF/1DNS/wDAf/69H/CRf9QzUv8AwH/+vRzIOVmxRWP/AMJF/wBQzUv/&#10;AAH/APr0f8JF/wBQzUv/AAH/APr0cyDlZsVkeJ/+QfH/ANd4/wCdJ/wkX/UM1L/wH/8Ar1na9rX2&#10;qzRPsF7FiVG3Sw7RwenXrUyasVGLudTRWP8A8JF/1DNS/wDAf/69H/CRf9QzUv8AwH/+vVcyJ5Wb&#10;FFY//CRf9QzUv/Af/wCvR/wkX/UM1L/wH/8Ar0cyDlZsUVj/APCRf9QzUv8AwH/+vR/wkX/UM1L/&#10;AMB//r0cyDlZsUVj/wDCRf8AUM1L/wAB/wD69H/CRf8AUM1L/wAB/wD69HMg5WbFFY//AAkX/UM1&#10;L/wH/wDr0f8ACRf9QzUv/Af/AOvRzIOVmxRWP/wkX/UM1L/wH/8Ar0f8JF/1DNS/8B//AK9HMg5W&#10;P1z/AF2kf9hCH+Zrra4S+1b7deaTH9ju7fF9E26eLap56Zz15ru6557nRDRBRRRWZoFFFFABRRRQ&#10;AUUUUAFFFFABRRRQAV8Af8E4f+Tpv20P+xzX/wBLtVr7/r4A/wCCcP8AydN+2h/2Oa/+l2q0Aff9&#10;FFFABRRRQAUUUUAFFFFABRRRQAUUUUAFFFFABRRRQAUUUUAFFFFABRRRQAUUUUAFFFFABRRRQAUU&#10;UUAFFFFABRRRQB8Af8Fq/wDk1nwt/wBjna/+kN9X3/XwB/wWr/5NZ8Lf9jna/wDpDfV9/wBABRRR&#10;QAUUUUAFFFFABRRRQAUVQ17Vv7B0PUdT+x3eo/Y7aS5+x2EXm3E+xS3lxJkbnbGFXPJIFfMn/DfX&#10;/VuX7QH/AIQ3/wBvoA94+NH/ACR3x3/2Ab//ANJ3rxj9gH/kzj4Wf9gr/wBqyVxHxO/bo/tr4a+L&#10;NP8A+GfPjtY/a9Ju4PtV74K8uCHdC675G887UGck44ANbf7B/ij7H+yH8MIfsFw+zS8bgvB/evyK&#10;0g0nqZzTa0Pp2iuc/wCEw/6h1z+VH/CYf9Q65/Kt+ZGHKzo65y+/5HfT/wDrgf5PR/wmH/UOufyr&#10;JuNe83xFa3v2SZfLjK+UR8x4bkfn+lTKSLjF6nc0Vzn/AAmH/UOufyo/4TD/AKh1z+VVzIjlZ0dF&#10;c5/wmH/UOufyo/4TD/qHXP5UcyDlZ0dFc5/wmH/UOufyo/4TD/qHXP5UcyDlZ0dFc5/wmH/UOufy&#10;o/4TD/qHXP5UcyDlYf8AM7/9sP6V0dcN/b3/ABUX237JN/qtvlY+b61rf8Jh/wBQ65/KpjJalyi9&#10;Do6K5z/hMP8AqHXP5Uf8Jh/1Drn8qrmRHKzo6K5z/hMP+odc/lR/wmH/AFDrn8qOZBys6Oiuc/4T&#10;D/qHXP5Uf8Jh/wBQ65/KjmQcrOjrnP8Amd/+2H9KP+Ew/wCodc/lWT/b3/FRfbfsk3+q2+Vj5vrU&#10;yktC4xep3NFc5/wmH/UOufyo/wCEw/6h1z+VVzIjlZ0dFc5/wmH/AFDrn8qP+Ew/6h1z+VHMg5Wd&#10;HRXOf8Jh/wBQ65/Kj/hMP+odc/lRzIOVnR0Vzn/CYf8AUOufyo/4TD/qHXP5UcyDlYWP/I76h/1w&#10;H8kro64a317yvEV1e/ZJm8yML5QHzDheT+X61rf8Jh/1Drn8qmMlqVKLOjornP8AhMP+odc/lR/w&#10;mH/UOufyquZE8rOjornP+Ew/6h1z+VH/AAmH/UOufyo5kHKzo6K5z/hMP+odc/lR/wAJh/1Drn8q&#10;OZBys6Oucsf+R31D/rgP5JR/wmH/AFDrn8qybfXvK8RXV79kmbzIwvlAfMOF5P5frUyktClF6nc0&#10;Vzn/AAmH/UOufyo/4TD/AKh1z+VVzInlZ0dFc5/wmH/UOufyo/4TD/qHXP5UcyDlZ0dFc5/wmH/U&#10;Oufyo/4TD/qHXP5UcyDlZ0dFc5/wmH/UOufyo/4TD/qHXP5UcyDlYaL/AMjPq34fzro64bT9e+za&#10;xfXP2SZ/Ox+7Ucr9a1v+Ew/6h1z+VRGSSKlF3OjornP+Ew/6h1z+VH/CYf8AUOufyq+ZE8rOjorn&#10;P+Ew/wCodc/lR/wmH/UOufyo5kHKzo6K5z/hMP8AqHXP5Uf8Jh/1Drn8qOZBys6Ouc8Mf8hfXf8A&#10;rv8A+zPR/wAJh/1Drn8qydH177DfalL9kml+0SbtqjlOWOD+f6VLkropRdmdzRXOf8Jh/wBQ65/K&#10;j/hMP+odc/lVcyJ5WdHRXOf8Jh/1Drn8qP8AhMP+odc/lRzIOVnR0Vzn/CYf9Q65/Kj/AITD/qHX&#10;P5UcyDlZ0dFc5/wmH/UOufyo/wCEw/6h1z+VHMg5WHhj/kL67/13/wDZnro64bR9e+w32pS/ZJpf&#10;tEm7ao5Tljg/n+la3/CYf9Q65/KpjJWKlF3OjornP+Ew/wCodc/lR/wmH/UOufyquZE8rOjornP+&#10;Ew/6h1z+VH/CYf8AUOufyo5kHKzo6K5z/hMP+odc/lR/wmH/AFDrn8qOZBys6Ouc8H/8xH/ruaP+&#10;Ew/6h1z+VZOg69/Z32v/AESabzJd3yDp7GpcldFqLszuaK5z/hMP+odc/lR/wmH/AFDrn8qrmRHK&#10;zo6K5z/hMP8AqHXP5Uf8Jh/1Drn8qOZBys6Oiuc/4TD/AKh1z+VH/CYf9Q65/KjmQcrOjornP+Ew&#10;/wCodc/lR/wmH/UOufyo5kHKw8H/APMR/wCu5ro64bQde/s77X/ok03mS7vkHT2Na3/CYf8AUOuf&#10;yqYySRcou50dFc5/wmH/AFDrn8qP+Ew/6h1z+VVzIjlZ0dFc5/wmH/UOufyo/wCEw/6h1z+VHMg5&#10;WdHRXOf8Jh/1Drn8qP8AhMP+odc/lRzIOVnR1zngX/kETf8AXc/+grR/wmH/AFDrn8qyfDWvf2XY&#10;yRfZJp90hbdGOOgGP0qeZXRai7M7miuc/wCEw/6h1z+VH/CYf9Q65/Kq5kRys6Oiuc/4TD/qHXP5&#10;Uf8ACYf9Q65/KjmQcrOjornP+Ew/6h1z+VH/AAmH/UOufyo5kHKzo6hvP+PSf/cb+VYX/CYf9Q65&#10;/KmXHi7zIJE/s+4G5SMkdOKXMh8rLPgv/kBp/vt/Ot2uK8P+Iv7N01Yfsc03zE7kHHNaX/CYf9Q6&#10;5/KlGSsOUW2dHRXOf8Jh/wBQ65/Kj/hMP+odc/lVcyJ5WdHRXOf8Jh/1Drn8qP8AhMP+odc/lRzI&#10;OVnR0Vzn/CYf9Q65/Kj/AITD/qHXP5UcyDlZu3n/AB6T/wC438qg+H3/ACLqf9dG/nWNceLvMgkT&#10;+z7gblIyR04rZ+H3/Iup/wBdG/nWNRp2sbU01udLRRRWRqFFFFABRRRQAUUUUAFFFFABXwB8G/8A&#10;lMl8dv8AsTLb/wBE6NX3/XwB8G/+UyXx2/7Ey2/9E6NQB9/0UUUAFFFFABRRRQAUUUUAFFFFABRR&#10;RQAUUUUAFFFFABRRRQAUUUUAFFFFABRRRQAUUUUAFFFFABRRRQAUUUUAFFFFABRRRQAUUUUAFFFF&#10;ABRRRQAUUUUAFFFFABRRRQAUUUUAFFFFABRRRQAUUUUAfAHxk/5TJfAn/sTLn/0TrNff9fAHxk/5&#10;TJfAn/sTLn/0TrNff9ABRRRQAUUUUAFFFFABRRRQAUUUUAFFFFAHH/GT/kkPjj/sBX3/AKTvXi/7&#10;Av8AyZz8K/8AsEj/ANGvXtHxk/5JD44/7AV9/wCk714v+wL/AMmc/Cv/ALBI/wDRr1rT3Mqmx6j8&#10;WpfJ+HmsN6oi/nIo/rXzBX0n8bJvL+H14v8Az0liX/x8H+lfNlFTcKewUUUVkahRRRQAUUUUAFFF&#10;FABV7Qv+Q5p//XxH/wChCqNXtC/5Dmn/APXxH/6EKADXf+Q5qH/XxJ/6Eao1e13/AJDmof8AXxJ/&#10;6Eao0AFFFFABRRRQAUUUUAFFFFAHuXwF8WfarG40Gd8yW+ZrfJ6oT8y/gTn/AIF7V65XyJ4b16fw&#10;zrlnqVvzJA+4rn7y9GX8RkV9ZadqEOq2FveWz+ZBPGsiN6gjNdNOV1Y5qkbO5Q8W/wDIv3f/AAD/&#10;ANDWtisfxb/yL93/AMA/9DWtir6kdAooopiCiiigAooooAKKKKACiiigArI8T/8AIPj/AOu8f861&#10;6yPE/wDyD4/+u8f86mWw47mvRRRVCCiiigAooooAKKKKACiiigAooooAytc/12kf9hCH+Zrra5LX&#10;P9dpH/YQh/ma62uap8R00/hCiiiszQKKKKACiiigAooooAKKKKACiiigAr4A/wCCcP8AydN+2h/2&#10;Oa/+l2q19/18Af8ABOH/AJOm/bQ/7HNf/S7VaAPv+iiigAooooAKKKKACiiigAooooAKKKKACiii&#10;gAooooAKKKKACiiigAooooAKKKKACiiigAooooAKKKKACiiigAooooA+AP8AgtX/AMms+Fv+xztf&#10;/SG+r7/r4A/4LV/8ms+Fv+xztf8A0hvq+/6ACiiigAooooAKKKKACiiigAooooA4340f8kd8d/8A&#10;YBv/AP0nevGP2Af+TOPhZ/2Cv/aslez/ABo/5I747/7AN/8A+k714x+wD/yZx8LP+wV/7VkrWnuZ&#10;VNj6BoooroOcK5y+/wCR30//AK4H+T10dc5ff8jvp/8A1wP8nqZFR6nR0UUVRIUUUUAFFFFABRRR&#10;QBzn/M7/APbD+ldHXOf8zv8A9sP6V0dTHqVLoFFFFUSFFFFABRRRQAVzn/M7/wDbD+ldHXOf8zv/&#10;ANsP6VMuhUep0dFFFUSFFFFABRRRQAUUUUAc5Y/8jvqH/XAfySujrnLH/kd9Q/64D+SV0dTHqVIK&#10;KKKokKKKKACiiigArnLH/kd9Q/64D+SV0dc5Y/8AI76h/wBcB/JKmXQqPU6OiiiqJCiiigAooooA&#10;KKKKAOc0X/kZ9W/D+ddHXOaL/wAjPq34fzro6iOxUtwoooqyQooooAKKKKACuc8Mf8hfXf8Arv8A&#10;+zPXR1znhj/kL67/ANd//ZnqXuilszo6KKKokKKKKACiiigAooooA5zwx/yF9d/67/8Asz10dc54&#10;Y/5C+u/9d/8A2Z66OpjsVLcKKKKokKKKKACiiigArnPB/wDzEf8Arua6Ouc8H/8AMR/67mpe6KWz&#10;OjoooqiQooooAKKKKACiiigDnPB//MR/67mujrnPB/8AzEf+u5ro6mOxUtwoooqiQooooAKKKKAC&#10;uc8C/wDIIm/67n/0Fa6Ouc8C/wDIIm/67n/0Fal/Eil8LOjoooqiQooooAKKKKACobz/AI9J/wDc&#10;b+VTVDef8ek/+438qAW5keC/+QGn++3863awvBf/ACA0/wB9v51u1MdkVL4mFFFFUSFFFFABRRRQ&#10;BDef8ek/+438qg+H3/Iup/10b+dT3n/HpP8A7jfyqD4ff8i6n/XRv51hU6G9PZnS0UUVibBRRRQA&#10;UUUUAFFFFABRRRQAV8AfBv8A5TJfHb/sTLb/ANE6NX3/AF8AfBv/AJTJfHb/ALEy2/8AROjUAff9&#10;FFFABRRRQAUUUUAFFFFABRRRQAUUUUAFFFFABRRRQAUUUUAFFFFABRRRQAUUUUAFFFFABRRRQAUU&#10;UUAFFFFABRRRQAUUUUAFFFFABRRRQAUUUUAFFFFABRRRQAUUUUAFFFFABRRRQAUUUUAFFFFAHwB8&#10;ZP8AlMl8Cf8AsTLn/wBE6zX3/XwB8ZP+UyXwJ/7Ey5/9E6zX3/QAUUUUAFFFFABRRRQAUUUUAFFR&#10;3FxFawSTzyJDDGpd5JGCqqgZJJPQAd6/IH9uH/gpN468TeLJrf4KaxfaF8P9Auxp9x4msYgV1O9Z&#10;XOFkIIEe2NigHLbWc8FQAD9gqK434L6veeIPg74F1TUbh7vUL7QbC5ubiT70sr26M7H3JJP412VA&#10;HH/GT/kkPjj/ALAV9/6TvXi/7Av/ACZz8K/+wSP/AEa9e0fGT/kkPjj/ALAV9/6TvXi/7Av/ACZz&#10;8K/+wSP/AEa9a09zKpsdx8e5fL8Ewr/z0vY1/wDHXP8ASvmXXvE1h4aFi1/L5S3lylpG3bewOM+3&#10;HWvo39oSbb4c0yL+9d7vyRh/WvjHx/oafErx9B4ceRktNN06W6ldT92eT5Y8+44b864sdWnRhekr&#10;ybSS/ryufS8N5fhswxfLjZuFCEZSnJbpJaW83JxS82eq0VyPwx8RXOu+HTb6jxrGmStY3qk8mRON&#10;3vuGDn1zXXVdKpGtTVSOzPPzDBVctxVTCVvig7abPs13TWqfVMKKKK1PPCiiigAooooAKvaF/wAh&#10;zT/+viP/ANCFUavaF/yHNP8A+viP/wBCFABrv/Ic1D/r4k/9CNUava7/AMhzUP8Ar4k/9CNUaACi&#10;iigAooooAKKKKACiiigAr3D4C+LftFnPoFw/7yDM1tnuhPzL+BOf+BH0rw+tHw7rc/hzWrPUrf8A&#10;1lvIG25xuHQqfYjI/Gqi+V3JkuZWPqXxb/yL93/wD/0Na2K57WtRg1bwe17bNvguI45Eb2LKfzro&#10;a6upzdAooopkhRRRQAUUUUAFFFFABRRRQAVkeJ/+QfH/ANd4/wCda9ZHif8A5B8f/XeP+dTLYcdz&#10;XoooqhBRRRQAUUUUAFFFFABRRRQAUUUUAZWuf67SP+whD/M11tclrn+u0j/sIQ/zNdbXNU+I6afw&#10;hRRRWZoFFFFABRRRQAUUUUAFFFFABRRRQAV8Af8ABOH/AJOm/bQ/7HNf/S7Va+/6+AP+CcP/ACdN&#10;+2h/2Oa/+l2q0Aff9FFFABRRRQAUUUUAFFFFABRRRQAUUUUAFFFFABRRRQAUUUUAFFFFABRRRQAU&#10;UUUAFFFFABRRRQAUUUUAFFFFABRRRQB8Af8ABav/AJNZ8Lf9jna/+kN9X3/XwB/wWr/5NZ8Lf9jn&#10;a/8ApDfV9/0AFFFFABRRRQAUUVHcXEVrBJPPIkMMal3kkYKqqBkkk9AB3oAkor8ff24f+Ck3jrxN&#10;4smt/gprF9oXw/0C7Gn3HiaxiBXU71lc4WQggR7Y2KActtZzwVA/VD4L6veeIPg74F1TUbh7vUL7&#10;QbC5ubiT70sr26M7H3JJP40AdlRRRQBxvxo/5I747/7AN/8A+k714x+wD/yZx8LP+wV/7Vkr2f40&#10;f8kd8d/9gG//APSd68Y/YB/5M4+Fn/YK/wDasla09zKpsfQNFFFdBzhXOX3/ACO+n/8AXA/yeujr&#10;nL7/AJHfT/8Argf5PUyKj1OjoooqiQooooAKKKKACiiigDnP+Z3/AO2H9K6Ouc/5nf8A7Yf0ro6m&#10;PUqXQKKKKokKKKKACiiigArnP+Z3/wC2H9K6Ouc/5nf/ALYf0qZdCo9To6KKKokKKKKACiiigAoo&#10;ooA5yx/5HfUP+uA/kldHXOWP/I76h/1wH8kro6mPUqQUUUVRIUUUUAFFFFABXOWP/I76h/1wH8kr&#10;o65yx/5HfUP+uA/klTLoVHqdHRRRVEhRRRQAUUUUAFFFFAHOaL/yM+rfh/OujrnNF/5GfVvw/nXR&#10;1EdipbhRRRVkhRRRQAUUUUAFc54Y/wCQvrv/AF3/APZnro65zwx/yF9d/wCu/wD7M9S90UtmdHRR&#10;RVEhRRRQAUUUUAFFFFAHOeGP+Qvrv/Xf/wBmeujrnPDH/IX13/rv/wCzPXR1MdipbhRRRVEhRRRQ&#10;AUUUUAFc54P/AOYj/wBdzXR1zng//mI/9dzUvdFLZnR0UUVRIUUUUAFFFFABRRRQBzng/wD5iP8A&#10;13NdHXOeD/8AmI/9dzXR1MdipbhRRRVEhRRRQAUUUUAFc54F/wCQRN/13P8A6CtdHXOeBf8AkETf&#10;9dz/AOgrUv4kUvhZ0dFFFUSFFFFABRRRQAVDef8AHpP/ALjfyqaobz/j0n/3G/lQC3MjwX/yA0/3&#10;2/nW7WF4L/5Aaf77fzrdqY7IqXxMKKKKokKKKKACiiigCG8/49J/9xv5VB8Pv+RdT/ro386nvP8A&#10;j0n/ANxv5VB8Pv8AkXU/66N/OsKnQ3p7M6WiiisTYKKKKACiiigAooooAKKKKACvgD4N/wDKZL47&#10;f9iZbf8AonRq+/6+APg3/wApkvjt/wBiZbf+idGoA+/6KKKACiiigAooooAKKKKACiiigAooooAK&#10;KKKACiiigAooooAKKKKACiiigAooooAKKKKACiiigAooooAKKKKACiiigAooooAKKKKACiiigAoo&#10;ooAKKKKACiiigAooooAKKKKACiiigAooooAKKKKAPgD4yf8AKZL4E/8AYmXP/onWa+/6+APjJ/ym&#10;S+BP/YmXP/onWa+/6ACiiigAooooAKKKKACiiua+Jmj6n4g+G/ivS9FlMGsX2k3dtZSiUxlJ3hdY&#10;zvH3cMRz260AfCH7V3xy8V/tefFaT9mn4IXvl6apK+M/FsJYwW8KnEkAdTyg+64z+8ciMEDcT5//&#10;AMFPPgb4V/Z2/Y2+GXgrwjZ/Z9Os/EoaW4kAM93MbSffPMwA3OxH0AAAAAAGJ8E/2Pf22/2c9Iv9&#10;N+HeseFfDlrfzCe6KjT7iWZgMLulmtncqBnC7sDLEAZOfK/29/D/AO1ZpHw38PyfHvxNpet+G21Y&#10;LYQ2MVkrJdeTIdx8iCNsbN45JHPSgD9hf2f/APkg/wAN/wDsWtN/9JY676vjf/gnro/7RGn+Hbef&#10;4ta7p+qeB5tAsT4ZtrVLVZII9ilA5iiRz+62D52bkevNfUnxG0PxD4l8E6rpnhTxP/whniG4jC2e&#10;u/2fHffZGDAlvIkISTKgrgn+LPagCn8ZP+SQ+OP+wFff+k714v8AsC/8mc/Cv/sEj/0a9cT8S/gD&#10;+0lY/DnxVcX/AO1Z/aVjDpN3JcWX/CutNi+0RiFy0e8SZXcMjcORnNdF+wXp+pSfsf8AwuaPVvKj&#10;Ol5VPsynaPNfjPetKe5lU2NH9sLxpD4N8OaHKYzc31xLLFZ2a8tPMQgVQPTnn2/CvCfh/wCEpvDt&#10;jcXmpS/atf1JxPf3H+12jX/ZUHA/GvQ/2g7gzftEeCNO1Q/2xFpWi3WpCMgQ7TM4hB+X3jqT+1tF&#10;/wCgD/5OP/hXnR/f4idSW0HZfcrv11t6ep9liZrLMpoYOj8WIj7So+rXPJQh/hXKpvvJq/wo8d8R&#10;LefD/wAZXXie2sJr7Q7+3VNTjtcGSGRPuzbe428H8TXd6Tq1nrunQX9hOlzaTrujkQ8Ef0Pt2rpz&#10;q2ing6Bkf9fj/wCFeW6noc/gDX5dc8HaOLvRZj5l94YkuW2k95LdgAUb/Z5HseAMpKeFk5xV4PVr&#10;qm+q7rut+3Y6KdTD8QUoYevJU8TBKMZN2jUjFWUZt6RklZRlpFpJSt8R21FS+FfiB4Y8YaPHqNjo&#10;TiMsUeKW7dZInH3kYdiK1/7W0X/oA/8Ak4/+Fd8JxqRU4u6Z8liMPWwlaWHrxcZxdmnumjDorc/t&#10;bRf+gD/5OP8A4Uf2tov/AEAf/Jx/8Ks5zDorc/tbRf8AoA/+Tj/4Uf2tov8A0Af/ACcf/CgDDq9o&#10;X/Ic0/8A6+I//QhV7+1tF/6AP/k4/wDhVvSdU0iTVLNY9E8qRpkCyfa3badwwcY5xQBja7/yHNQ/&#10;6+JP/QjVGun1bVNIj1S8WTRPNkWZw0n2t13HccnGOM1U/tbRf+gD/wCTj/4UAYdFbn9raL/0Af8A&#10;ycf/AAo/tbRf+gD/AOTj/wCFAGHRW5/a2i/9AH/ycf8Awo/tbRf+gD/5OP8A4UAYdFbn9raL/wBA&#10;H/ycf/Cj+1tF/wCgD/5OP/hQBh0Vuf2tov8A0Af/ACcf/Cj+1tF/6AP/AJOP/hQBh0Vuf2tov/QB&#10;/wDJx/8ACj+1tF/6AP8A5OP/AIUAd18MfFnneFtT0C4f54ts9tk/wl13qPoTn8T6V7xXzH4X1HTJ&#10;9dto7bSPsszbtsv2lnx8pzwete9aV9u1nTba+ttc3wXEYkQ/ZU6EdDz1reEjCcToqKx/7N1b/oM/&#10;+Sqf40f2bq3/AEGf/JVP8a1u+xlZdzYorH/s3Vv+gz/5Kp/jR/Zurf8AQZ/8lU/xou+wWXc2KKx/&#10;7N1b/oM/+Sqf40f2bq3/AEGf/JVP8aLvsFl3Niisf+zdW/6DP/kqn+NH9m6t/wBBn/yVT/Gi77BZ&#10;dzYorH/s3Vv+gz/5Kp/jR/Zurf8AQZ/8lU/xou+wWXc2KyPE/wDyD4/+u8f86T+zdW/6DP8A5Kp/&#10;jWdr1jqEVmhm1Pz181AF+zquDng5FTJ6bFRWu51NFY/9m6t/0Gf/ACVT/Gj+zdW/6DP/AJKp/jVX&#10;fYmy7mxRWP8A2bq3/QZ/8lU/xo/s3Vv+gz/5Kp/jRd9gsu5sUVj/ANm6t/0Gf/JVP8aP7N1b/oM/&#10;+Sqf40XfYLLubFFY/wDZurf9Bn/yVT/Gj+zdW/6DP/kqn+NF32Cy7mxRWP8A2bq3/QZ/8lU/xo/s&#10;3Vv+gz/5Kp/jRd9gsu5sUVj/ANm6t/0Gf/JVP8aP7N1b/oM/+Sqf40XfYLLuP1z/AF2kf9hCH+Zr&#10;ra4S+s723vNJa51D7XH9uiATyVTBz1yP8813dc89zohsFFFFZmgUUUUAFFFFABRRRQAUUUUAFFFF&#10;ABXwB/wTh/5Om/bQ/wCxzX/0u1Wvv+vgD/gnD/ydN+2h/wBjmv8A6XarQB9/0UUUAFFFFABRRRQA&#10;UUUUAFFFFABRRRQAUUUUAFFFFABRRRQAUUUUAFFFFABRRRQAUUUUAFFFFABRRRQAUUUUAFFFFAHw&#10;B/wWr/5NZ8Lf9jna/wDpDfV9/wBfAH/Bav8A5NZ8Lf8AY52v/pDfV9/0AFFFFABRRRQAV+df7V3x&#10;y8V/tefFaT9mn4IXvl6apK+M/FsJYwW8KnEkAdTyg+64z+8ciMEDcT93/EzR9T8QfDfxXpeiymDW&#10;L7Sbu2spRKYyk7wusZ3j7uGI57da/LX4J/se/tt/s56Rf6b8O9Y8K+HLW/mE90VGn3EszAYXdLNb&#10;O5UDOF3YGWIAycgG3/wU8+BvhX9nb9jb4ZeCvCNn9n06z8ShpbiQAz3cxtJ988zADc7EfQAAAAAA&#10;fot+z/8A8kH+G/8A2LWm/wDpLHX49ft7+H/2rNI+G/h+T49+JtL1vw22rBbCGxislZLryZDuPkQR&#10;tjZvHJI56V99/wDBPXR/2iNP8O28/wAWtd0/VPA82gWJ8M21qlqskEexSgcxRI5/dbB87NyPXmgD&#10;7Ioqhr1nfahoeo2umah/ZOpT20kVtqHkrN9mlZSEl8tuH2sQ208HGDXzJ/wzv+07/wBHc/8AmNdL&#10;/wDjlAHvHxo/5I747/7AN/8A+k714x+wD/yZx8LP+wV/7VkriPid8Af2krH4a+LLnUP2q/7TsIdJ&#10;u5Liy/4V1psX2iMQuWj3rJldwyNw5Gc1t/sH6Tqs37IfwweHU/KibS8qm3oPNfitKe5nPVH07RXO&#10;f2LrX/QW/Q0f2LrX/QW/Q1vzPsYcq7nR1zl9/wAjvp//AFwP8no/sXWv+gt+hrJuNP1BfEVrA99u&#10;umjJSfH3RhuP0P51Mm+xUUu53NFc5/Yutf8AQW/Q0f2LrX/QW/Q1XM+xPKu50dFc5/Yutf8AQW/Q&#10;0f2LrX/QW/Q0cz7ByrudHRXOf2LrX/QW/Q0f2LrX/QW/Q0cz7ByrudHRXOf2LrX/AEFv0NH9i61/&#10;0Fv0NHM+wcq7h/zO/wD2w/pXR1w39n6h/wAJF5H27/SvKz52O3pWt/Yutf8AQW/Q1MW9dCpJaanR&#10;0Vzn9i61/wBBb9DR/Yutf9Bb9DVcz7E8q7nR0Vzn9i61/wBBb9DR/Yutf9Bb9DRzPsHKu50dFc5/&#10;Yutf9Bb9DR/Yutf9Bb9DRzPsHKu50dc5/wAzv/2w/pR/Yutf9Bb9DWT/AGfqH/CReR9u/wBK8rPn&#10;Y7elTJvTQqKWup3NFc5/Yutf9Bb9DR/Yutf9Bb9DVcz7E8q7nR0Vzn9i61/0Fv0NH9i61/0Fv0NH&#10;M+wcq7nR0Vzn9i61/wBBb9DR/Yutf9Bb9DRzPsHKu50dFc5/Yutf9Bb9DR/Yutf9Bb9DRzPsHKu4&#10;WP8AyO+of9cB/JK6OuGt9P1BvEV1Al9tuljBefH3hheP1H5Vrf2LrX/QW/Q1MW+xUku50dFc5/Yu&#10;tf8AQW/Q0f2LrX/QW/Q1XM+xPKu50dFc5/Yutf8AQW/Q0f2LrX/QW/Q0cz7ByrudHRXOf2LrX/QW&#10;/Q0f2LrX/QW/Q0cz7ByrudHXOWP/ACO+of8AXAfySj+xda/6C36Gsm30/UG8RXUCX226WMF58feG&#10;F4/UflUyb00KSWup3NFc5/Yutf8AQW/Q0f2LrX/QW/Q1XM+xPKu50dFc5/Yutf8AQW/Q0f2LrX/Q&#10;W/Q0cz7ByrudHRXOf2LrX/QW/Q0f2LrX/QW/Q0cz7ByrudHRXOf2LrX/AEFv0NH9i61/0Fv0NHM+&#10;wcq7hov/ACM+rfh/OujrhtP0/UJdYvoor7y50x5kuPv1rf2LrX/QW/Q1EW7bFSSvudHRXOf2LrX/&#10;AEFv0NH9i61/0Fv0NXzPsTyrudHRXOf2LrX/AEFv0NH9i61/0Fv0NHM+wcq7nR0Vzn9i61/0Fv0N&#10;H9i61/0Fv0NHM+wcq7nR1znhj/kL67/13/8AZno/sXWv+gt+hrJ0fT9QuL7UkgvvJkjkxK+PvnLc&#10;/ofzqW3daFJKz1O5ornP7F1r/oLfoaP7F1r/AKC36Gq5n2J5V3OjornP7F1r/oLfoaP7F1r/AKC3&#10;6GjmfYOVdzo6K5z+xda/6C36Gj+xda/6C36GjmfYOVdzo6K5z+xda/6C36Gj+xda/wCgt+ho5n2D&#10;lXcPDH/IX13/AK7/APsz10dcNo+n6hcX2pJBfeTJHJiV8ffOW5/Q/nWt/Yutf9Bb9DUxbtsVJK+5&#10;0dFc5/Yutf8AQW/Q0f2LrX/QW/Q1XM+xPKu50dFc5/Yutf8AQW/Q0f2LrX/QW/Q0cz7ByrudHRXO&#10;f2LrX/QW/Q0f2LrX/QW/Q0cz7ByrudHXOeD/APmI/wDXc0f2LrX/AEFv0NZOg6fqFz9r+zX32fbL&#10;h+PvH1qW3daFJKz1O5ornP7F1r/oLfoaP7F1r/oLfoarmfYnlXc6Oiuc/sXWv+gt+ho/sXWv+gt+&#10;ho5n2DlXc6Oiuc/sXWv+gt+ho/sXWv8AoLfoaOZ9g5V3OjornP7F1r/oLfoaP7F1r/oLfoaOZ9g5&#10;V3Dwf/zEf+u5ro64bQdP1C5+1/Zr77Ptlw/H3j61rf2LrX/QW/Q1MW7bFSSvudHRXOf2LrX/AEFv&#10;0NH9i61/0Fv0NVzPsTyrudHRXOf2LrX/AEFv0NH9i61/0Fv0NHM+wcq7nR0Vzn9i61/0Fv0NH9i6&#10;1/0Fv0NHM+wcq7nR1zngX/kETf8AXc/+grR/Yutf9Bb9DWT4a0/ULuxke0vvs0YkIKY6nA5/l+VT&#10;d3WhSSs9TuaK5z+xda/6C36Gj+xda/6C36Gq5n2J5V3OjornP7F1r/oLfoaP7F1r/oLfoaOZ9g5V&#10;3OjornP7F1r/AKC36Gj+xda/6C36GjmfYOVdzo6hvP8Aj0n/ANxv5Vhf2LrX/QW/Q0y40fWFgkLa&#10;ruUKSRjqMUuZ9h8q7lnwX/yA0/32/nW7XFeH9N1K601XtdQ+zxbiNmO9aX9i61/0Fv0NKLdloOSV&#10;9zo6K5z+xda/6C36Gj+xda/6C36Gq5n2J5V3OjornP7F1r/oLfoaP7F1r/oLfoaOZ9g5V3OjornP&#10;7F1r/oLfoaP7F1r/AKC36GjmfYOVdzdvP+PSf/cb+VQfD7/kXU/66N/Osa40fWFgkLaruUKSRjqM&#10;Vs/D7/kXU/66N/OsajvY2pqx0tFFFZGoUUUUAFFFFABRRRQAUUUUAFfAHwb/AOUyXx2/7Ey2/wDR&#10;OjV9/wBfAHwb/wCUyXx2/wCxMtv/AETo1AH3/RRRQAUUUUAFFFFABRRRQAUUUUAFFFFABRRRQAUU&#10;UUAFFFFABRRRQAUUUUAFFFFABRRRQAUUUUAFFFFABRRRQAUUUUAFFFFABRRRQAUUUUAFFFFABRRR&#10;QAUUUUAFFFFABRRRQAUUUUAFFFFABRRRQB8AfGT/AJTJfAn/ALEy5/8AROs19/18AfGT/lMl8Cf+&#10;xMuf/ROs19/0AFFFFABRRRQAUUUUAFFFFABX52f8Fs/+Tf8AwN/2M6/+kk9fonWfrXh3SvEcEcOr&#10;aZZ6pDG29I723SZVbGMgMDg4oA5H9n//AJIP8N/+xa03/wBJY676o7e3itYI4II0hhjUIkcahVVQ&#10;MAADoAO1SUAcf8ZP+SQ+OP8AsBX3/pO9eL/sC/8AJnPwr/7BI/8ARr17R8ZP+SQ+OP8AsBX3/pO9&#10;eL/sC/8AJnPwr/7BI/8ARr1rT3Mqmx89/tEfEgaV+2JdRO2bOCztdKnfsiuglBz2AeVc/jXbV5Xr&#10;fhqP4mfGH403F3gLJqE2mQTHnaY5SFYfTyYjWBH4l8WeOJdO8N6fI+l67oivNqVw+djyx/LEue4f&#10;qe3OeQK+Uw2KnRc5zTanKTilv8Vrfdr953cT42pgs0dCacoxhRhBLfmjThGa+cryXz7HudFc78Pv&#10;Fh8a2JjktzZ6zbS/Zr2xb70UvTj/AGT1B/wrqb6ym029ntLhPLnhdo3U9mBwa+ip1I1YKcNmcNKr&#10;CtBVKbumeX6wv/CufH9vq0f7vQdekFvfL/DDc/wS+27kH8Se1ek1l+KPDtt4s8P3ulXY/c3MZXdj&#10;lG6qw9wQD+FYHww8R3OpaTNpOqHbrujv9lu1bq4H3JB6hh37kGuKn/s9d0vsy1Xr1X6r5n2+M/4W&#10;MsjjlrWoWhU7uG1Ob9P4cn/176s7OiiivRPjQooooAKvaF/yHNP/AOviP/0IVRq9oX/Ic0//AK+I&#10;/wD0IUAGu/8AIc1D/r4k/wDQjVGr2u/8hzUP+viT/wBCNUaACiiigAooooAKKKKACiiigAooooA3&#10;PBP/ACM9l/wP/wBAavUPgH4s8yG40C4f5o8z22T/AAn76j8efxNeX+Cf+Rnsv+B/+gNVLQtYn8P6&#10;xaajbHE1vIHA7H1B9iMj8aqL5XcmS5lY+v6Kp6TqkGtaXa39s26C4jEiHvyOh9x0/CrldZyBRRRQ&#10;AUUUUAFFFFABRRRQAVkeJ/8AkHx/9d4/51r1keJ/+QfH/wBd4/51Mthx3NeiiiqEFFFFABRRRQAU&#10;UUUAFFFFABRRRQBla5/rtI/7CEP8zXW1yWuf67SP+whD/M11tc1T4jpp/CFFFFZmgUUUUAFFFFAB&#10;RRRQAUUUUAFFFFABXwB/wTh/5Om/bQ/7HNf/AEu1Wvv+vgD/AIJw/wDJ037aH/Y5r/6XarQB9/0U&#10;UUAFFFFABRRRQAUUUUAFFFFABRRRQAUUUUAFFFFABRRRQAUUUUAFFFFABRRRQAUUUUAFFFFABRRR&#10;QAUUUUAFFFFAHwB/wWr/AOTWfC3/AGOdr/6Q31ff9fAH/Bav/k1nwt/2Odr/AOkN9X3/AEAFFFFA&#10;BRRRQAUUUUAfnZ/wWz/5N/8AA3/Yzr/6ST19q/s//wDJB/hv/wBi1pv/AKSx112teHdK8RwRw6tp&#10;lnqkMbb0jvbdJlVsYyAwODirlvbxWsEcEEaQwxqESONQqqoGAAB0AHagCSiiigDjfjR/yR3x3/2A&#10;b/8A9J3rxj9gH/kzj4Wf9gr/ANqyV7P8aP8Akjvjv/sA3/8A6TvXjH7AP/JnHws/7BX/ALVkrWnu&#10;ZVNj6BoooroOcK5y+/5HfT/+uB/k9dHXOX3/ACO+n/8AXA/yepkVHqdHRRRVEhRRRQAUUUUAFFFF&#10;AHOf8zv/ANsP6V0dc5/zO/8A2w/pXR1MepUugUUUVRIUUUUAFFFFABXOf8zv/wBsP6V0dc5/zO//&#10;AGw/pUy6FR6nR0UUVRIUUUUAFFFFABRRRQBzlj/yO+of9cB/JK6Oucsf+R31D/rgP5JXR1MepUgo&#10;ooqiQooooAKKKKACucsf+R31D/rgP5JXR1zlj/yO+of9cB/JKmXQqPU6OiiiqJCiiigAooooAKKK&#10;KAOc0X/kZ9W/D+ddHXOaL/yM+rfh/OujqI7FS3CiiirJCiiigAooooAK5zwx/wAhfXf+u/8A7M9d&#10;HXOeGP8AkL67/wBd/wD2Z6l7opbM6OiiiqJCiiigAooooAKKKKAOc8Mf8hfXf+u//sz10dc54Y/5&#10;C+u/9d//AGZ66OpjsVLcKKKKokKKKKACiiigArnPB/8AzEf+u5ro65zwf/zEf+u5qXuilszo6KKK&#10;okKKKKACiiigAooooA5zwf8A8xH/AK7mujrnPB//ADEf+u5ro6mOxUtwoooqiQooooAKKKKACuc8&#10;C/8AIIm/67n/ANBWujrnPAv/ACCJv+u5/wDQVqX8SKXws6OiiiqJCiiigAooooAKhvP+PSf/AHG/&#10;lU1Q3n/HpP8A7jfyoBbmR4L/AOQGn++3863awvBf/IDT/fb+dbtTHZFS+JhRRRVEhRRRQAUUUUAQ&#10;3n/HpP8A7jfyqD4ff8i6n/XRv51Pef8AHpP/ALjfyqD4ff8AIup/10b+dYVOhvT2Z0tFFFYmwUUU&#10;UAFFFFABRRRQAUUUUAFfAHwb/wCUyXx2/wCxMtv/AETo1ff9fAHwb/5TJfHb/sTLb/0To1AH3/RR&#10;RQAUUUUAFFFFABRRRQAUUUUAFFFFABRRRQAUUUUAFFFFABRRRQAUUUUAFFFFABRRRQAUUUUAFFFF&#10;ABRRRQAUUUUAFFFFABRRRQAUUUUAFFFFABRRRQAUUUUAFFFFABRRRQAUUUUAFFFFABRRRQB8AfGT&#10;/lMl8Cf+xMuf/ROs19/18AfGT/lMl8Cf+xMuf/ROs19/0AFFFFABRRRQAUUUUAFFFFABRRRQAUUU&#10;UAcf8ZP+SQ+OP+wFff8ApO9eL/sC/wDJnPwr/wCwSP8A0a9e0fGT/kkPjj/sBX3/AKTvXi37A7iP&#10;9jf4Wuxwq6Rkn28x61p7mVTY+dvhNef2oni7Ujgm+8RXtxu9dxU/412dvpdpa311eRW6R3V0EE8q&#10;j5pNoIXP0Brg/gHGf+Fb2twfvXNxPMfr5hX/ANlr0WvJy9XwtJvtf7/+HPqeJ4r+3MZF/ZqzS/7d&#10;k4/kcpq2k3/hvxppnjrQLCTUbvTmWXU9Mh631pH874/20VSQfQd8YPtPxKbS/Fdjo/jnw/Ot3out&#10;wqwmQfxgdx2bAII6go2eau/ATTftXi+4uWGVtbZiD/tMQo/TdXL/ABO8G6j+z82tahpVtJqXwp1m&#10;Y3Go6ZCm6TQbonP2mFR/yxJxuUdBnHatJJ4Vuqvglv5P+b0fX7+58BVl9RrOsv4cvi8n/N6P7X39&#10;znK4vxl4O1GbWIfEfhu4itNdgiMUkUy/uryLOfLf0Pof5cEddY31vqVnDdWkyXFtMoeOWNtysD3B&#10;qatqlOGIhZ7bpr80z6zLsxrZdWWIw7TummmrxlF7xktmmv8ANWaTOR8KfES1127Ol6hbyaL4gjH7&#10;zTrrgt/tRt0dfp/9euurE8VeDNK8ZWawajb7njO6G5jO2aFv7yN1H8uK5GHxLrvw2ke08SRXWuaI&#10;vMGt20W+SNfSdRzx/e7+/bl9tUw2mI1j/N/8kunqtPQ+i/s7CZ0nPKfcrdaLe/8A16k/i/wS99dH&#10;PVr0miq+nahb6tYW97aSrPa3CCSORejKRkGrFegmpK6Pj5wlTk4TVmtGnumFXtC/5Dmn/wDXxH/6&#10;EKo1e0L/AJDmn/8AXxH/AOhCmQGu/wDIc1D/AK+JP/QjVGr2u/8AIc1D/r4k/wDQjVGgAooooAKK&#10;KKACiiigAooooAKKKKANzwT/AMjPZf8AA/8A0Bqw63PBP/Iz2X/A/wD0Bqw6APafgH4t3JceH7h+&#10;VzPa5Pb+Nf8A2b8Wr2Wvj/Q9Xn0HVrTULY4mt5A6+h9QfYjI/GvrPR9Wg1zS7W/tW3QXEYkX1Gex&#10;9wePwropyurHPUjZ3LtFFFamQUUUUAFFFFABRRRQAVkeJ/8AkHx/9d4/51r1keJ/+QfH/wBd4/51&#10;Mthx3NeiiiqEFFFFABRRRQAUUUUAFFFFABRRRQBla5/rtI/7CEP8zXW1yWuf67SP+whD/M11tc1T&#10;4jpp/CFFFFZmgUUUUAFFFFABRRRQAUUUUAFFFFABXwB/wTh/5Om/bQ/7HNf/AEu1Wvv+vgD/AIJw&#10;/wDJ037aH/Y5r/6XarQB9/0UUUAFFFFABRRRQAUUUUAFFFFABRRRQAUUUUAFFFFABRRRQAUUUUAF&#10;FFFABRRRQAUUUUAFFFFABRRRQAUUUUAFFFFAHwB/wWr/AOTWfC3/AGOdr/6Q31ff9fAH/Bav/k1n&#10;wt/2Odr/AOkN9X3/AEAFFFFABRRRQAUUUUAFFFFABRRRQBxvxo/5I747/wCwDf8A/pO9eMfsA/8A&#10;JnHws/7BX/tWSvZ/jR/yR3x3/wBgG/8A/Sd68Y/YB/5M4+Fn/YK/9qyVrT3Mqmx9A0UUV0HOFc5f&#10;f8jvp/8A1wP8nro65y+/5HfT/wDrgf5PUyKj1OjoooqiQooooAKKKKACiiigDnP+Z3/7Yf0ro65t&#10;mWPxoWYhVFvkknAHFZviL4v+HNA3RrdHUbhf+WVnhxn3b7v6k+1Qmle5bTdrHbUnTk189+IPjrru&#10;pMyaekWlQ9toEkn4swx+QFcRqfiTVdZz9u1G6uwf4ZZWZfyzipdRdClTfU+n9U8c+H9HyLvV7WNl&#10;6osgd/8Avlcn9K526+OHha3z5c9zc/8AXKAj/wBCxXzhRUe0Zfs0e8XX7Qmkpn7Ppl5L/wBdCify&#10;JrKuP2ipWz5GhonoZLkt/JRXjlFLnkVyRPUp/wBoLXGz5On2Ef8AvK7f+zClm+JGsyaGdeVoYtQ3&#10;+TlI/lC9OhzXlldV/wA09/7eP61PM2PlSLcvxk8XSdNUEY9Ft4v/AImqknxS8VS9danH+6FX+Qrl&#10;aKOZ9x8q7HT/APCzPFP/AEG7r8x/hR/wszxT/wBBu6/Mf4VzFFK7CyOkb4jeJ3znXLzn0kx/KoW8&#10;e+JH667qH4XLj+RrBoouwsja/wCE28Rf9B7U/wDwMk/+Ko/4TbxF/wBB7U//AAMk/wDiqxaKLsLI&#10;7q88RarF4MsL5NTvEvZZij3K3DiR1y/BbOSOB+Qrn/8AhNvEX/Qe1P8A8DJP/iq0NQ/5J7pn/Xw3&#10;85K5Wi7Cxtf8Jt4i/wCg9qf/AIGSf/FUf8Jt4i/6D2p/+Bkn/wAVWLRRdhZG1/wm3iL/AKD2p/8A&#10;gZJ/8VR/wm3iL/oPan/4GSf/ABVYtFF2FkbX/CbeIv8AoPan/wCBkn/xVH/CbeIv+g9qf/gZJ/8A&#10;FVi0UXYWRtf8Jt4i/wCg9qf/AIGSf/FV0F54i1WLwZYXyaneJeyzFHuVuHEjrl+C2ckcD8hXC11W&#10;of8AJPdM/wCvhv5yUXYWM/8A4TbxF/0HtT/8DJP/AIqj/hNvEX/Qe1P/AMDJP/iqxaKLsLI2v+E2&#10;8Rf9B7U//AyT/wCKo/4TbxF/0HtT/wDAyT/4qsWii7CyNr/hNvEX/Qe1P/wMk/8AiqP+E28Rf9B7&#10;U/8AwMk/+KrFoouwsja/4TbxF/0HtT/8DJP/AIqj/hNvEX/Qe1P/AMDJP/iqxaKLsLI7rWPEWq2v&#10;hvSrqHU7yG5mz5s0dw6vJx/EwOT+Nc//AMJt4i/6D2p/+Bkn/wAVWh4g/wCRQ0T8f5VytF2Fja/4&#10;TbxF/wBB7U//AAMk/wDiqP8AhNvEX/Qe1P8A8DJP/iqxaKLsLI2v+E28Rf8AQe1P/wADJP8A4qj/&#10;AITbxF/0HtT/APAyT/4qsWii7CyNr/hNvEX/AEHtT/8AAyT/AOKo/wCE28Rf9B7U/wDwMk/+KrFo&#10;ouwsja/4TbxF/wBB7U//AAMk/wDiq6DxJ4i1Ww0rRZrbU7y3luId80kNw6tK21DliDyck9fU1wtd&#10;V4v/AOQH4d/69/8A2WOi7Cxn/wDCbeIv+g9qf/gZJ/8AFUf8Jt4i/wCg9qf/AIGSf/FVi0UXYWRt&#10;f8Jt4i/6D2p/+Bkn/wAVR/wm3iL/AKD2p/8AgZJ/8VWLRRdhZG1/wm3iL/oPan/4GSf/ABVH/Cbe&#10;Iv8AoPan/wCBkn/xVYtFF2FkbX/CbeIv+g9qf/gZJ/8AFUf8Jt4i/wCg9qf/AIGSf/FVi0UXYWR3&#10;XiTxFqthpWizW2p3lvLcQ75pIbh1aVtqHLEHk5J6+prn/wDhNvEX/Qe1P/wMk/8Aiq0PF/8AyA/D&#10;v/Xv/wCyx1ytF2Fja/4TbxF/0HtT/wDAyT/4qj/hNvEX/Qe1P/wMk/8AiqxaKLsLI2v+E28Rf9B7&#10;U/8AwMk/+Ko/4TbxF/0HtT/8DJP/AIqsWii7CyNr/hNvEX/Qe1P/AMDJP/iqP+E28Rf9B7U//AyT&#10;/wCKrFoouwsja/4TbxF/0HtT/wDAyT/4qug8XeItV03+z/sep3lr5sO+TyLh03t6nB5NcLXVeOv+&#10;YV/17j+lF2FjP/4TbxF/0HtT/wDAyT/4qj/hNvEX/Qe1P/wMk/8AiqxaKLsLI2v+E28Rf9B7U/8A&#10;wMk/+Ko/4TbxF/0HtT/8DJP/AIqsWii7CyNr/hNvEX/Qe1P/AMDJP/iqP+E28Rf9B7U//AyT/wCK&#10;rFoouwsja/4TbxF/0HtT/wDAyT/4qj/hNvEX/Qe1P/wMk/8AiqxaKLsLI7rxd4i1XTf7P+x6neWv&#10;mw75PIuHTe3qcHk1z/8Awm3iL/oPan/4GSf/ABVaHjr/AJhX/XuP6VytF2Fja/4TbxF/0HtT/wDA&#10;yT/4qj/hNvEX/Qe1P/wMk/8AiqxaKLsLI2v+E28Rf9B7U/8AwMk/+Ko/4TbxF/0HtT/8DJP/AIqs&#10;Wii7CyNr/hNvEX/Qe1P/AMDJP/iqP+E28Rf9B7U//AyT/wCKrFoouwsja/4TbxF/0HtT/wDAyT/4&#10;qug8beItV0nVYobHU7yyiaEOY7e4eNS25hnAPXAH5VwtdV8Rv+Q5B/17r/6E1F2FjP8A+E28Rf8A&#10;Qe1P/wADJP8A4qj/AITbxF/0HtT/APAyT/4qsWii7CyNr/hNvEX/AEHtT/8AAyT/AOKo/wCE28Rf&#10;9B7U/wDwMk/+KrFoouwsja/4TbxF/wBB7U//AAMk/wDiqP8AhNvEX/Qe1P8A8DJP/iqxaKLsLI2v&#10;+E28Rf8AQe1P/wADJP8A4qpbPxl4gkuoUfXNSdGdQVa7kIIz0PNYFT2P/H9b/wDXRf5ii7CyOu8Y&#10;eJdX0vWmgs9VvbSAIpEcFw6Lk9TgGsT/AITbxF/0HtT/APAyT/4qrPj7/kYX/wCua/yrnKLsLI2v&#10;+E28Rf8AQe1P/wADJP8A4qj/AITbxF/0HtT/APAyT/4qsWii7CyNr/hNvEX/AEHtT/8AAyT/AOKo&#10;/wCE28Rf9B7U/wDwMk/+KrFoouwsja/4TbxF/wBB7U//AAMk/wDiqP8AhNvEX/Qe1P8A8DJP/iqx&#10;aKLsLI37Pxl4gkuoUfXNSdGdQVa7kIIz0PNfUXw+/wCRdT/ro386+RbH/j+t/wDrov8AMV9dfD7/&#10;AJF1P+ujfzpDOlooooAKKKKACiiigAooooAKKKKACvgD4N/8pkvjt/2Jlt/6J0avv+vgD4N/8pkv&#10;jt/2Jlt/6J0agD7/AKKKKACiiigAooooAKKKKACiiigAooooAKKKKACiiigAooooAKKKKACiiigA&#10;ooooAKKKKACiiigAooooAKKKKACiiigAooooAKKKKACiiigAooooAKKKKACiiigAooooAKKKKACi&#10;iigAooooAKKKKAPgD4yf8pkvgT/2Jlz/AOidZr7/AK+APjJ/ymS+BP8A2Jlz/wCidZr7/oAKKKKA&#10;CiiigAooooAKKKKACiiigArN8R+JtI8H6Ldazr2q2OiaRaKHuNQ1K4S3t4VJABeRyFUZIHJ6kVpV&#10;m+I/DWkeMNFutG17SrHW9Iu1CXGn6lbpcW8ygggPG4KsMgHkdQKAPEvix+1J8GNS+FvjG0tPi74E&#10;urqfRryKGCHxLZO8jtA4VVUS5JJIAA65rgP2Q/Elpo37Avg66+1wrNa+GbiXb5i7gy+acY9eK7/4&#10;sfst/BjTfhb4xu7T4ReBLW6g0a8lhnh8NWSPG6wOVZWEWQQQCCOmK8l/Z7tbO2/4Jp6XdG2hEq+C&#10;75hJ5Y3bik+DnHXOKmUnGnOS6JnVg6Xt8XRpfzSivvaRwnwL0O/b4U6A0djcSRskrhkiYg5mc9ce&#10;9d5/YWpf9A66/wC/Df4Vyvwrvr7Tfhv4bghvbiKP7DE4RJWAG5d3QH3rqv7d1L/oIXX/AH/b/Gub&#10;Bx5cNTj2ivyO7OantszxNX+apN/fJnsfwJs00XT9VuL5ls5p5UjVLg+W21QTkA9st+lenTalplzD&#10;JDNdWksUilHjeRSrKRgggnkEVzHwv0eOTwPps19Et1czq0rSXCh2ILHbyf8AZxXVf2PYf8+Nt/35&#10;X/CvVinax87KzbufE/xe8Cx/s9+LP7W8Pk3fw31Ry1zaQHzBo8xYAsuM4iYkcdskDoM9Ba6Xe3tt&#10;FcW9pcTwTIJI5Y4mZXUjIYEDkEd6+mPH3gWz8VeD9U0yO0hWSeFlUKgUPx9w+ob7pz618QeF9a1X&#10;4UeI4vCNxqF4vh+9djo8rTMPIfOWtm545+79ffjxpR+pVEv+Xcv/ACV9vR9Oz8np51N/UZqK/hSf&#10;/gLfT/C+nZ6bPT0v+wtS/wCgddf9+G/wpJPD+oSIyPpt0yMMFWgYgj06Uv8Abupf9BC6/wC/7f40&#10;f27qX/QQuv8Av+3+Nd57m2qPOfhrp9/4Y8Qax4FntbjzLMm+06No23PaSN2GMkKxIJ9TXo39hal/&#10;0Drr/vw3+Fee/FWfVNPk0zxpY3FxJqWhOTLtlbfJaNxKmc9hz7c13dh4rvNTsbe7ttUupbeeNZY3&#10;WdsMpGQevpXn4X905YZ/Z2/wvb7tvkj67PUsdClnUP8Al9pU8qsbc3/gaaqespJbE/8AYWpf9A66&#10;/wC/Df4Vd0XRdQi1ixd7G5RFnjLM0LAABhyeKpf27qX/AEELr/v+3+NXdF1rUJdYsUe+uXRp4wyt&#10;MxBBYcHmvQPkA1rRdQl1i+dLG5dGnkKssLEEFjyOKpf2FqX/AEDrr/vw3+FXda1rUItYvkS+uURZ&#10;5AqrMwAAY8DmqX9u6l/0ELr/AL/t/jQAf2FqX/QOuv8Avw3+FH9hal/0Drr/AL8N/hR/bupf9BC6&#10;/wC/7f40f27qX/QQuv8Av+3+NAB/YWpf9A66/wC/Df4Uf2FqX/QOuv8Avw3+FH9u6l/0ELr/AL/t&#10;/jR/bupf9BC6/wC/7f40AH9hal/0Drr/AL8N/hR/YWpf9A66/wC/Df4Uf27qX/QQuv8Av+3+NH9u&#10;6l/0ELr/AL/t/jQAf2FqX/QOuv8Avw3+FH9hal/0Drr/AL8N/hR/bupf9BC6/wC/7f40f27qX/QQ&#10;uv8Av+3+NAB/YWpf9A66/wC/Df4Uf2FqX/QOuv8Avw3+FH9u6l/0ELr/AL/t/jR/bupf9BC6/wC/&#10;7f40AbPhDSb618RWkk1ncRRrvy7xMoHyMOpFY39hal/0Drr/AL8N/hWz4Q1a+uvEVpHNeXEsbb8o&#10;8rMD8jHoTWN/bupf9BC6/wC/7f40AH9hal/0Drr/AL8N/hXsHwR165023utH1OKW1gU+fby3CFFG&#10;eGTJ49CPxrx/+3dS/wCghdf9/wBv8ansfE+pWN5BcfbJpvKcP5c0jMjYOcEE8g1UXyu5MlzKx9W/&#10;2xYf8/1t/wB/V/xo/tiw/wCf62/7+r/jVHRF0nXtJtNQtrO2MNxGHX90uR6g8dQcj8Kvf2PYf8+N&#10;t/35X/CunU5tA/tiw/5/rb/v6v8AjR/bFh/z/W3/AH9X/Gj+x7D/AJ8bb/vyv+FH9j2H/Pjbf9+V&#10;/wAKeotA/tiw/wCf62/7+r/jR/bFh/z/AFt/39X/ABo/sew/58bb/vyv+FH9j2H/AD423/flf8KN&#10;Q0D+2LD/AJ/rb/v6v+NH9sWH/P8AW3/f1f8AGj+x7D/nxtv+/K/4Uf2PYf8APjbf9+V/wo1DQP7Y&#10;sP8An+tv+/q/41l+ItStJ7GNY7qGRvOQ4WQE4z161qf2PYf8+Nt/35X/AArL8RabaQWMbR2sMbec&#10;gysYBxnp0qZXsVG1zU/tiw/5/rb/AL+r/jR/bFh/z/W3/f1f8aP7HsP+fG2/78r/AIUf2PYf8+Nt&#10;/wB+V/wqtSdA/tiw/wCf62/7+r/jR/bFh/z/AFt/39X/ABo/sew/58bb/vyv+FH9j2H/AD423/fl&#10;f8KNQ0D+2LD/AJ/rb/v6v+NH9sWH/P8AW3/f1f8AGj+x7D/nxtv+/K/4Uf2PYf8APjbf9+V/wo1D&#10;QP7YsP8An+tv+/q/40f2xYf8/wBbf9/V/wAaP7HsP+fG2/78r/hR/Y9h/wA+Nt/35X/CjUNA/tiw&#10;/wCf62/7+r/jR/bFh/z/AFt/39X/ABo/sew/58bb/vyv+FH9j2H/AD423/flf8KNQ0D+2LD/AJ/r&#10;b/v6v+NH9sWH/P8AW3/f1f8AGj+x7D/nxtv+/K/4Uf2PYf8APjbf9+V/wo1DQz9V1C2urjSUhuYZ&#10;mF/CSsbhjjJ54rtK4vVbC2tbjSXhtoYWN/CC0aBTjJ44rtK557nRDbQKKKKzNAooooAKKKKACiii&#10;gAooooAKKKKACvgD/gnD/wAnTftof9jmv/pdqtff9fAH/BOH/k6b9tD/ALHNf/S7VaAPv+iiigAo&#10;oooAKKKKACiiigAooooAKKKKACiiigAooooAKKKKACiiigAooooAKKKKACiiigAooooAKKKKACii&#10;igAooooA+AP+C1f/ACaz4W/7HO1/9Ib6vv8Ar4A/4LV/8ms+Fv8Asc7X/wBIb6vv+gAooooAKKKK&#10;ACiiigAooooAr3+oW2lWNze3tzDZ2dtG009xcOEjijUEs7MeFUAEkngAV5l/w1j8EP8Aosnw/wD/&#10;AAqLH/47Xpt/YW2q2NzZXttDeWdzG0M9vcIHjljYEMjKeGUgkEHgg15l/wAMnfBD/ojfw/8A/CXs&#10;f/jVAHJ/Fv8Aak+DGpfCnxnaWnxd8CXV3caLexQwQ+JbJ3kdoHCqqiXJJJAAHXNcz+wRrlhb/se/&#10;C6KS6jWRdLwVz0/eyV03xb/Zb+DGm/Cnxnd2nwi8CWt3b6Leywzw+GrJHjdYHKsrCLIIIBBHTFcz&#10;+wRodhcfse/C6WS1jaRtLyWx1/eyVpC99DOdranvv/CRab/z+R/nR/wkWm/8/kf50f8ACO6b/wA+&#10;cf5Uf8I7pv8Az5x/lW/vGHuh/wAJFpv/AD+R/nWHd6taSeLbK5W4QwJCVaTsDh+P1Fbn/CO6b/z5&#10;x/lWHd6TaR+LbK2W3QQPCWaPsTh+f0FTLmLjy6m5/wAJFpv/AD+R/nR/wkWm/wDP5H+dH/CO6b/z&#10;5x/lR/wjum/8+cf5VXvEe6H/AAkWm/8AP5H+dH/CRab/AM/kf50f8I7pv/PnH+VH/CO6b/z5x/lR&#10;7we6H/CRab/z+R/nR/wkWm/8/kf50f8ACO6b/wA+cf5Uf8I7pv8Az5x/lR7we6H/AAkWm/8AP5H+&#10;dZ2veOLLSLFpbdJNSuP4Le3HU+5PAH+cGvMfiJ8SNOsZ59M0CzhM0ZKSXzDcAR1CDofqePbvXm//&#10;AAlWrf8AP9L+YrJza0NVTT1O78U32s+LNDnmurUx3kkwAt4hgKgPA68/jXCf8Irq3/PhL+Qro/7a&#10;vv8AhCftf2l/tPn7fM74z0rnP+Eq1b/n/l/MVibB/wAIrq3/AD4S/kKP+EV1b/nwl/IUf8JVq3/P&#10;/L+Yo/4SrVv+f+X8xQAf8Irq3/PhL+Qo/wCEV1b/AJ8JfyFH/CVat/z/AMv5ij/hKtW/5/5fzFAB&#10;/wAIrq3/AD4S/kKP+EV1b/nwl/IUf8JVq3/P/L+Yo/4SrVv+f+X8xQAf8Irq3/PhL+Qro/7Fvv8A&#10;hCfsn2Z/tPn7vL74z1rnP+Eq1b/n/l/MV0f9tX3/AAhP2v7S/wBp8/b5nfGelAHOf8Irq3/PhL+Q&#10;o/4RXVv+fCX8hR/wlWrf8/8AL+Yo/wCEq1b/AJ/5fzFAB/wiurf8+Ev5Cj/hFdW/58JfyFH/AAlW&#10;rf8AP/L+Yo/4SrVv+f8Al/MUAH/CK6t/z4S/kKP+EV1b/nwl/IUf8JVq3/P/AC/mKP8AhKtW/wCf&#10;+X8xQAf8Irq3/PhL+Qo/4RXVv+fCX8hR/wAJVq3/AD/y/mKP+Eq1b/n/AJfzFAHRX2i30ngnT7Rb&#10;Zzcxzlmj7gZfn9R+dc7/AMIrq3/PhL+Qror7Wr6PwTp92ty4uZJyrSdyMvx+g/Kud/4SrVv+f+X8&#10;xQAf8Irq3/PhL+Qo/wCEV1b/AJ8JfyFH/CVat/z/AMv5ij/hKtW/5/5fzFAB/wAIrq3/AD4S/kKP&#10;+EV1b/nwl/IUf8JVq3/P/L+Yo/4SrVv+f+X8xQAf8Irq3/PhL+Qo/wCEV1b/AJ8JfyFH/CVat/z/&#10;AMv5ij/hKtW/5/5fzFAB/wAIrq3/AD4S/kK6K+0W+k8E6faLbObmOcs0fcDL8/qPzrnf+Eq1b/n/&#10;AJfzFdFfa1fR+CdPu1uXFzJOVaTuRl+P0H5UAc7/AMIrq3/PhL+Qo/4RXVv+fCX8hR/wlWrf8/8A&#10;L+Yo/wCEq1b/AJ/5fzFAB/wiurf8+Ev5Cj/hFdW/58JfyFH/AAlWrf8AP/L+Yo/4SrVv+f8Al/MU&#10;AH/CK6t/z4S/kKP+EV1b/nwl/IUf8JVq3/P/AC/mKP8AhKtW/wCf+X8xQAf8Irq3/PhL+Qo/4RXV&#10;v+fCX8hR/wAJVq3/AD/y/mKP+Eq1b/n/AJfzFAHR61ot9ceGdJt47Z3mizvQdV4rnP8AhFdW/wCf&#10;CX8hXR61rV9b+GdJuI7l0mlzvcdW4rnP+Eq1b/n/AJfzFAB/wiurf8+Ev5Cj/hFdW/58JfyFH/CV&#10;at/z/wAv5ij/AISrVv8An/l/MUAH/CK6t/z4S/kKP+EV1b/nwl/IUf8ACVat/wA/8v5ij/hKtW/5&#10;/wCX8xQAf8Irq3/PhL+Qo/4RXVv+fCX8hR/wlWrf8/8AL+Yo/wCEq1b/AJ/5fzFAB/wiurf8+Ev5&#10;Cui8TaLfXmk6HFDbPJJDBtkVf4TtQYP5Gud/4SrVv+f+X8xXReJtavrPSdDlhuXjkmg3SMv8R2oc&#10;n8zQBzv/AAiurf8APhL+Qo/4RXVv+fCX8hR/wlWrf8/8v5ij/hKtW/5/5fzFAB/wiurf8+Ev5Cj/&#10;AIRXVv8Anwl/IUf8JVq3/P8Ay/mKP+Eq1b/n/l/MUAH/AAiurf8APhL+Qo/4RXVv+fCX8hR/wlWr&#10;f8/8v5ij/hKtW/5/5fzFAB/wiurf8+Ev5Cj/AIRXVv8Anwl/IUf8JVq3/P8Ay/mKP+Eq1b/n/l/M&#10;UAdF4m0W+vNJ0OKG2eSSGDbIq/wnagwfyNc7/wAIrq3/AD4S/kK6LxNrV9Z6TocsNy8ck0G6Rl/i&#10;O1Dk/ma53/hKtW/5/wCX8xQAf8Irq3/PhL+Qo/4RXVv+fCX8hR/wlWrf8/8AL+Yo/wCEq1b/AJ/5&#10;fzFAB/wiurf8+Ev5Cj/hFdW/58JfyFH/AAlWrf8AP/L+Yo/4SrVv+f8Al/MUAH/CK6t/z4S/kKP+&#10;EV1b/nwl/IUf8JVq3/P/AC/mKP8AhKtW/wCf+X8xQAf8Irq3/PhL+Qro/GGi319/Z32e2eXy4Nrb&#10;ex44rnP+Eq1b/n/l/MV0fjDWr6x/s77PcvF5kG5tvc8c0Ac5/wAIrq3/AD4S/kKP+EV1b/nwl/IU&#10;f8JVq3/P/L+Yo/4SrVv+f+X8xQAf8Irq3/PhL+Qo/wCEV1b/AJ8JfyFH/CVat/z/AMv5ij/hKtW/&#10;5/5fzFAB/wAIrq3/AD4S/kKP+EV1b/nwl/IUf8JVq3/P/L+Yo/4SrVv+f+X8xQAf8Irq3/PhL+Qo&#10;/wCEV1b/AJ8JfyFH/CVat/z/AMv5ij/hKtW/5/5fzFAHR+MNFvr7+zvs9s8vlwbW29jxxXOf8Irq&#10;3/PhL+Qro/GGtX1j/Z32e5eLzINzbe545rnP+Eq1b/n/AJfzFAB/wiurf8+Ev5Cj/hFdW/58JfyF&#10;H/CVat/z/wAv5ij/AISrVv8An/l/MUAH/CK6t/z4S/kKP+EV1b/nwl/IUf8ACVat/wA/8v5ij/hK&#10;tW/5/wCX8xQAf8Irq3/PhL+Qo/4RXVv+fCX8hR/wlWrf8/8AL+Yo/wCEq1b/AJ/5fzFAB/wiurf8&#10;+Ev5Cui8c6Lfalq0MttbPNGIApZfXcxx+tc7/wAJVq3/AD/y/mK6LxzrV9purQxW1y8MZgDFV9dz&#10;DP6UAc7/AMIrq3/PhL+Qo/4RXVv+fCX8hR/wlWrf8/8AL+Yo/wCEq1b/AJ/5fzFAB/wiurf8+Ev5&#10;Cj/hFdW/58JfyFH/AAlWrf8AP/L+Yo/4SrVv+f8Al/MUAH/CK6t/z4S/kKP+EV1b/nwl/IUf8JVq&#10;3/P/AC/mKP8AhKtW/wCf+X8xQAf8Irq3/PhL+Qqaz8MarHdwM1jKFV1JOB61D/wlWrf8/wDL+Yqa&#10;z8T6rJdwK19KVZ1BGR60Aa/jLQ7/AFDW2lt7WSWPYo3KOKwv+EV1b/nwl/IVu+Mtcv8AT9baK3up&#10;Io9inavSsL/hKtW/5/5fzFAB/wAIrq3/AD4S/kKP+EV1b/nwl/IUf8JVq3/P/L+Yo/4SrVv+f+X8&#10;xQAf8Irq3/PhL+Qo/wCEV1b/AJ8JfyFH/CVat/z/AMv5ij/hKtW/5/5fzFAB/wAIrq3/AD4S/kKP&#10;+EV1b/nwl/IUf8JVq3/P/L+Yo/4SrVv+f+X8xQBNZ+GNVju4GaxlCq6knA9a+pvh9/yLqf8AXRv5&#10;18s2fifVZLuBWvpSrOoIyPWvqb4ff8i6n/XRv50AdLRRRQAUUUUAFFFFABRRRQAUUUUAFfAHwb/5&#10;TJfHb/sTLb/0To1ff9fAHwb/AOUyXx2/7Ey2/wDROjUAff8ARRRQAUUUUAFFFFABRRRQAUUUUAFF&#10;FFABRRRQAUUUUAFFFFABRRRQAUUUUAFFFFABRRRQAUUUUAFFFFABRRRQAUUUUAFFFFABRRRQAUUU&#10;UAFFFFABRRRQAUUUUAFFFFABRRRQAUUUUAFFFFABRRRQB8AfGT/lMl8Cf+xMuf8A0TrNff8AXwB8&#10;ZP8AlMl8Cf8AsTLn/wBE6zX3/QAUUUUAFFFFABRRRQAUUUUAFFFFABRRRQBx/wAZP+SQ+OP+wFff&#10;+k718ffDXUDpf/BK/RZgcFvDYg/7+XBj/wDZq+wfjJ/ySHxx/wBgK+/9J3r4k8P3At/+CUPhoZw0&#10;mlWaL/4MEJ/QGubFy5cLWl/dl+R7/DtNVc7wNN9atP8A9LRc8Fw/Z/B2hRf3LCBfyjUVtKpdgqjL&#10;E4AFQWNuLOzt4B0ijVB+AxXSeBNO/tbxlo9sRuVrlGYf7Knc36A1tTjywjHseHUqOpJ1H11PqTR7&#10;AaXpNlZL0t4EhH/AVA/pVyiivQPPCvmL9pz4JrrWn313bgpa3UnnJMg+azuhyr8die/uR3FfTtQ3&#10;lpDf2sttcRLNBKpR43GQwPUVlVpRrQdOa0ZMoxqRcJq6ejPgz4b+KpvE2gsl+vlazp8jWl/F0IlX&#10;jd9GHPp19K6usj48fD24+BHxGt/F1qryeFtWK2moOBny+0cje69Ce49ycayOsiK6MGRhkMpyCPWv&#10;Lw0pK9Go/ej+K6P5/ncnBVZOLo1HecNPVdH81v5pjZoUuIXilQSRyKVZWGQQRgg1wHw1nfwzq2q+&#10;CrpyfsLfadOZzzJaucgD1KtkH6+1ehVyXxB8Iza7awalpTi28RaYTNZTj+L1ib1Vhx/k0sRCSca1&#10;NXlHp3T3X6rzR9zkuJozjVyzFy5aVa1pPaFSPwTflq4y/uyb1aR1tXtC/wCQ5p//AF8R/wDoQrk/&#10;BPiyHxloEN/GnkzgmK5tm+9BMvDIfx/Qius0L/kOaf8A9fEf/oQrpp1I1IqcHdM8HFYWtga88NiI&#10;8s4NprzQa7/yHNQ/6+JP/QjVGr2u/wDIc1D/AK+JP/QjVGtDlCiiigAooooAKKKKACiiigAooooA&#10;3PBP/Iz2X/A//QGrDrc8E/8AIz2X/A//AEBqw6ACiiigD2X4B+Ldr3Hh+4fhsz22T3/jX/2b8Gr2&#10;mvj3SNUn0XVLW/tm2z28gkU/Q9D7Hp+NfWeh6xB4g0e01G2OYbiMOB3HqD7g5H4V0U5XVjnqRs7l&#10;+iiitTIKKKKACiiigArI8T/8g+P/AK7x/wA616yPE/8AyD4/+u8f86mWw47mvRRRVCCiiigAoooo&#10;AKKKKACiiigAooooAytc/wBdpH/YQh/ma62uS1z/AF2kf9hCH+Zrra5qnxHTT+EKKKKzNAooooAK&#10;KKKACiiigAooooAKKKKACvgD/gnD/wAnTftof9jmv/pdqtff9fAH/BOH/k6b9tD/ALHNf/S7VaAP&#10;v+iiigAooooAKKKKACiiigAooooAKKKKACiiigAooooAKKKKACiiigAooooAKKKKACiiigAooooA&#10;KKKKACiiigAooooA+AP+C1f/ACaz4W/7HO1/9Ib6vv8Ar4A/4LV/8ms+Fv8Asc7X/wBIb6vv+gAo&#10;oooAKKKKACiiigAooooAKKKKAON+NH/JHfHf/YBv/wD0nevGP2Af+TOPhZ/2Cv8A2rJXs/xo/wCS&#10;O+O/+wDf/wDpO9eMfsA/8mcfCz/sFf8AtWStae5lU2PoGiiiug5wrnL7/kd9P/64H+T10dc5ff8A&#10;I76f/wBcD/J6mRUep0dFFFUSFFFFABXmHxj+In9g2baNp8uNRuF/fSKeYYz/ACY/oOfSun+IPjaD&#10;wTojXB2yXs2UtoT/ABN6n/ZHf8B3r5gvr6fUrya6uZWmuJmLvI3Uk1lOVtEawjfVkFFFFc50HVf8&#10;09/7eP61ytdV/wA09/7eP61ytABRRRQAUUUUAFFFFABXVf8ANPf+3j+tcrXVf809/wC3j+tAHK0U&#10;UUAFFFFABRRRQAUUUUAdVqH/ACT3TP8Ar4b+clcrXVah/wAk90z/AK+G/nJXK0AFFFFABRRRQAUU&#10;UUAFdVqH/JPdM/6+G/nJXK11Wof8k90z/r4b+clAHK0UUUAFFFFABRRRQAUUVBJqFrD/AKy5hj/3&#10;nApNpblxhKbtFXOx8Qf8ihon4/yrla1fEXizQ4/CejI2s6errncpuowR9ea42Xx94Zh/1niLSlPo&#10;b2PP/oVZOtTjvJfed0MuxtT4KEn6Rf8AkbtFcvL8UvCMP3vEWnn/AHZw38qqS/GXwXD97X7c/wC6&#10;jt/JayeLw8d6kfvR3w4ezmp8GDqv0pz/AMjs6K4GX48eB4/+Y0XPotrN/wDEVTk/aG8GR/du7mT/&#10;AHbZv64rJ5hg1vVj96O+HB/EdT4cvrf+C5L80elUV5VJ+0l4Sj+7HqMn+7Av9WFVJP2nfDa/6vTd&#10;Vb/ejjH/ALOayea4Jf8AL1HfDgHiiptgJ/NW/NnsFdV4v/5Afh3/AK9//ZY6+a5P2otIB+TRb1h/&#10;tSIK0Nc/bA07VNP023j8N3StZx+WS10uG4UZ+7x92s3nOAX/AC9/B/5HbHw24sltgX/4FBf+3HrV&#10;FeEN+1NDzt8NyH63gH/slM/4agnkx5XhVjn/AKfSc/8AkKo/tvAf8/Pwl/kdC8MOLd3g7etSl/8A&#10;JnvVFeC/8NI6vLu8rwkx/wC2ztj/AMco/wCGgvE8hHleEGOR/dlbP/jtH9tYLpJ/+Av/ACD/AIhl&#10;xMvjoxXrVp//ACR71RXgv/C8vHEi5i8HE89fs05FL/wuL4kSEiPwU3T/AKB9yf60f2zheil/4Cx/&#10;8Q2zxfHKkvWrD/M95orwX/haXxUm27fB6p/3Dbgfzej/AIWB8W5t23wyqf8Abi4x+bUf2vR6Qn/4&#10;Cw/4h1ma+PE4detaJ9SeL/8AkB+Hf+vf/wBljrla8b1jxt8cryz01brw+sECRYtz9kVdy4XnJb02&#10;1k/258aJl+XTgnPXyYAf1NH9rQ6Up/8AgIf8Q+xK+PMMKvWsv8j3qivBvtPxvlJ2wKn4WYx+ZpPs&#10;/wAb5du6ZU/GzGPyFH9q9sPU/wDAf+CL/UK3xZvg1/3H/wDtT3qivBf7F+NMwO7UAnP/AD1gH8hU&#10;cnhv4ubv3viCKHt812i/yWl/ak+mHn93/BD/AFIw0fjznC/Ko3/7ae/UV88SeG/iVgCXxpaQ89G1&#10;Qqf0FV5PDfjjnzfiVpsOR/Frki/yWoeaz/58S/D/ADM3wllEP4meYdfOT/Q+j66rx1/zCv8Ar3H9&#10;K+PZPDviEY8/4saWCByP7elY/hUus+F76ERC5+MWmX+5c/utVmmCex5rN5vP/ny//AomT4d4bh/E&#10;4goL0UmfSdFfK0nh213HzvihbHtlXnf+tVZPDugEDzviWh/3bO4fFZvOZr/l0v8AwOJi8o4Oh/E4&#10;jpL/ALhzf6n1nRXyJJ4d8IfMT8Q5JDjPy6ROc/mwqrINN0/P2Hx1dMB022s8f/s1ZvPJR+Kkv/Bk&#10;WZvL+CHpDiSnfzpTS++59i0V8Zt4012xb/RfGV9Io7faLgfoeKlh+L3jC1xs8RXT/wC/h/8A0IVP&#10;+sdFfFTfyaf6kf2Hw9V/3fiHCv8AxScPzR9j0V8kW/x88bQ43aukw9JLWL+iitK3/aQ8XQ/f/s+f&#10;/rpbkfyYVtHiLBvdSXyX+Z0R4NhW/wB2zbB1P8OIi/zSPs/x1/zCv+vcf0rla+fL/wDa68S6v9m+&#10;2aRpJ8hNg8hZUyPxdqW3/amuV/13h2KT/rndlf5oa6I59gHvNr5M6o+HGf1v91jTq/4atN/nJH0F&#10;RXh0H7Uli3+u0C4j/wCudwrfzUV0EP7R3hCRAzm+hOPuvb5P6E11QzbA1Nqq+en5nzeecK51w1h/&#10;rea4Z06e3No4r1cW0vK9rnqNFebJ+0N4LbGb24T/AHrZ/wCgqZPj94IbGdWkT/etJf6LW39oYN/8&#10;vY/ej4BZrgH/AMv4/wDgSPQ6K4Nfjp4GfONdUfW1mH80qZPjT4Kk4Gvwj/ejkH81q1jsK9qsfvX+&#10;ZosxwT2rR/8AAl/mdtXVfEb/AJDkH/Xuv/oTV5Mnxe8GyYx4gtBn+8SP5iup8cfGDwTqmrRSWvij&#10;TJo1gVSy3Axnc3H61axWHe1Rfei1jcK9qsfvRNRXOp8RvCsnTxJpX/AryMfzNTp468NyY2eIdKbP&#10;TbexH/2ar9vSe0196NFiaD2mvvRt0VlJ4s0OTO3WdPb/AHbqM/1qdde0yT7uo2jd+J1P9atVIPaS&#10;NFVpvaS+8vUVXTUbSTGy6hbPTbIDn9anWRZPusG+hzVpp7Giknsxansf+P63/wCui/zFQVPY/wDH&#10;9b/9dF/mKYzc8ff8jC//AFzX+Vc5XR+Pv+Rhf/rmv8q5ygAooooAKKKKACiiigCex/4/rf8A66L/&#10;ADFfXXw+/wCRdT/ro386+RbH/j+t/wDrov8AMV9dfD7/AJF1P+ujfzoA6WiiigAooooAKKKKACii&#10;igAooooAK+APg3/ymS+O3/YmW3/onRq+/wCvgD4N/wDKZL47f9iZbf8AonRqAPv+iiigAooooAKK&#10;KKACiiigAooooAKKKKACiiigAooooAKKKKACiiigAooooAKKKKACiiigAooooAKKKKACiiigAooo&#10;oAKKKKACiiigAooooAKKKKACiiigAooooAKKKKACiiigAooooAKKKKACiiigD4A+Mn/KZL4E/wDY&#10;mXP/AKJ1mvv+vgD4yf8AKZL4E/8AYmXP/onWa+/6ACiiigAooooAKKKKACiiigD4K+N//BUa58H/&#10;ABZ1/wCGvw5+EeuePvE+i3UllcsrsF8xDtYxxQxyu65wMnZXGaT/AMFbPFPgHxXYaZ8a/gfrXgSw&#10;vG4vAk8M8a8fOLe4iUyAZydrA4IwCeD+h/h/wboXhObVJtG0iz0yfVLp76/ltYVR7qdzlpJGAy7H&#10;PU/SvlX/AIKxabot5+xT4sudTht31CzvNPk0uSUDelwbuJH8s+phaYH2zQB9X+F/E2l+NPDmma/o&#10;d9FqWj6nbR3dneQHKTROoZWH1BHXmtSvk/8A4Ja/2gf2IfABvzIQXv8A7P5pyfJ+2zhcd8ZBxntj&#10;HGK+sKAOP+Mn/JIfHH/YCvv/AEnevgqG4ZP+CY/wktQeL2SztyPX97M+P/HK+9fjJ/ySHxx/2Ar7&#10;/wBJ3r4G01VuP+Cfn7Olof8Al41mxQj1H+lZ/mK4cdrhai7q33n0fDif9sYaS+zLm/8AAU5foeh1&#10;6N8CdO+2eNjcEfLa2zyA+5wn8mNec17d+zxp22y1i/I+/IkCt/ugsf8A0Ja9GHxHzM/hPYKKKK6j&#10;lCiiigDG8YeEdL8deG7/AELWbZbvTr2IxSxt15HUHsR2NfEOmaNqXwm8ZX3w41+VpntF+0aNfOMC&#10;9siTtx/tJggjtg9hk/e9eXftBfBmH4v+Dttq4svFGlk3ejaguA0UwH3Cf7j4CsOnQ84rzsXRk7V6&#10;S96P4rqv1Xn8zirwnGSxFJe9Hp3XVfqvP5ngVFYPgbxI3irw3bXs0Rt71S0N3bkEGKZDtdSD05HQ&#10;9iK3qKdSNWCnHZnq0qka1ONSD0aujznUlPgH4k22pRjZo3iN1tbpf4YrsZ8t/wDgQyD+JNeqaF/y&#10;HNP/AOviP/0IVyXjzwyPF3hTUNNB2zyJvgfONkq/Mhz25A/AmrHwf8U/8JZaaPcTAx6hBcx217Cw&#10;w0c6MA4I7Z6/jXHS/c15UekveX/ty/X5s+1x980yyjmO9SlalU81b91J/JOF/wC5Hqzpdd/5Dmof&#10;9fEn/oRqjV7Xf+Q5qH/XxJ/6Eao16B8eFFeeah8TvI+KNloES7tNA+y3Nxj5RdON0aZ9cIRj1Y+l&#10;eh1z0q9Os5KD+F2fqevmGVYvLI0JYqNvawU4/wCFt2v2el7dmn1Ciiiug8gKKKKACiiigAooooA3&#10;PBP/ACM9l/wP/wBAasOtzwT/AMjPZf8AA/8A0Bqw6ACiiigAr2L4B+LPLmuNAuH+WTM9tk/xD76j&#10;8OfwNeO1b0rUp9G1K2vrZtk9vIJEPuD0PtVRfK7kyXMrH2HRWf4f1qDxFotnqVsf3VxGHxn7p7qf&#10;cHI/CtCus5AooooAKKKKACsjxP8A8g+P/rvH/OtesjxP/wAg+P8A67x/zqZbDjua9FFFUIKKKKAC&#10;iiigAooooAKKKKACiiigDK1z/XaR/wBhCH+Zrra5LXP9dpH/AGEIf5mutrmqfEdNP4QooorM0Cii&#10;igAooooAKKKKACiiigAooooAK+AP+CcP/J037aH/AGOa/wDpdqtff9fAH/BOH/k6b9tD/sc1/wDS&#10;7VaAPv8AooooAKKKKACiiigAooooAKKKKACiiigAooooAKKKKACiiigAooooAKKKKACiiigAoooo&#10;AKKKKACiiigAooooAKKKKAPgD/gtX/yaz4W/7HO1/wDSG+r7/r4A/wCC1f8Ayaz4W/7HO1/9Ib6v&#10;v+gAooooAKKKKACvgr43/wDBUa58H/FnX/hr8OfhHrnj7xPot1JZXLK7BfMQ7WMcUMcruucDJ2V9&#10;61jeH/BuheE5tUm0bSLPTJ9Uunvr+W1hVHup3OWkkYDLsc9T9KAPzw0n/grZ4p8A+K7DTPjX8D9a&#10;8CWF43F4EnhnjXj5xb3ESmQDOTtYHBGATwf0U8L+JtL8aeHNM1/Q76LUtH1O2ju7O8gOUmidQysP&#10;qCOvNfKH/BWLTdFvP2KfFlzqcNu+oWd5p8mlySgb0uDdxI/ln1MLTA+2a0/+CWv9oH9iHwAb8yEF&#10;7/7P5pyfJ+2zhcd8ZBxntjHGKAPrCiiigDjfjR/yR3x3/wBgG/8A/Sd68Y/YB/5M4+Fn/YK/9qyV&#10;7P8AGj/kjvjv/sA3/wD6TvXjH7AP/JnHws/7BX/tWStae5lU2PoGiiiug5wrnL7/AJHfT/8Argf5&#10;PXR1zl9/yO+n/wDXA/yepkVHqdHRRRVEhUF7eQ6fZz3Vw/lwQo0jseygZJqevLPjx4p/s/RYNGhf&#10;E96d8uOoiU9Pxb/0E0m7K44q7seP+MPFV14w1ya/uSQp+WGLPEaDoo/r7k1iUUVxnYFFFFAHVf8A&#10;NPf+3j+tcrXVf809/wC3j+tcrQAUUUUAFFFFABRRRQAV1X/NPf8At4/rXK1uahr2maT8P9t9qNpZ&#10;n7RnFxOsfGevJpOSirtmlOnOtJQpxbfZamHRXHX3xg8G6fkS6/avj/nhul/9ABrAvf2jPCFrnymv&#10;rz/rjb4z/wB9la4Z4/CU/iqx+9H1GG4S4gxmtHA1Wu/JJL72kj1CivEL39qPT0z9j0G6n9POnWP+&#10;QaqX/C+vGGrf8gjwjvz0/czT/wDoIWuN5zgr2jPmfkm/0PpKfhpxPKPPWw6px7znCP8A7df8D3yi&#10;vBP+Em+Mutf8e2lfYc/9O8ceP+/pNL/wjPxl1L/X6sLXP/TxGn/osVP9q838OhN/9umn+oXsf97z&#10;TC0/L2t39yj+p71QzBVJJwPU14L/AMKb+Imof8f/AIxwp/hF7cP+mAKF/Zlvbxg1/wCKmkPUgWzP&#10;+pen9exkvgwr+ckg/wBV+HKP+855Bf4KVSf5WPpDWfFWi2fgHTY59YsIJFuGJSS5RSBmTnBNcFdf&#10;FDwlZ58zxFp7f9cp1k/9BzXK/wDDIeh2vhm01OfXdQmkmlMZSNI0A+9zyD/d/Wm2v7N/hG3++2oX&#10;P/XW4A/9BUUe2zOW1KK9ZX/IP7N4HofxMwrVP8FJR/8ASmat18dvBNrn/ic+a392K3lb9duKzZv2&#10;jfCEf3Wvpf8Act/8SK07X4F+CbXBGiiVvWW4lb9N2K0V+GHg2zXcdA05V9ZYwR/49S5c1lvKC+8P&#10;bcA0fhpYqf8AilSj+Rx037Tfhhf9XYarIf8ArlGB/wCjKpTftRaQv+q0W9f/AH3Rf8a7ptM8AaZ9&#10;+18OW3uyW6n9agfxd8PdO+7qGgp/1wMTf+g5rGX11fHiYR+S/VnNLPuA6H/MvnL/ABV7fkjgJP2p&#10;ot2IfDckhzxuvAv8kNR/8NIaxdf8evhIt/21d/5IK75/jR4EschdZhX2ht5G/wDQUqjcftDeDIc7&#10;Lu5n/wCudsw/niueVSovjx8fko/5nLLjbgWj8GUwv54mb/A4/wD4Xh46uf8Aj18Gk/8AbrO/8sVr&#10;XHxc+Ml94etbUeChb6ekhMcx0u4Xc2W43M+D1P5VYuP2mvC0fEdnqkx9oYwP1eptR/a/0eXwzaaZ&#10;b+H755IZTIZJJkUHl+OM/wB4VzyrUl8eOfyX+SOWXiXwpR/hZVQ+cpyOb/4Sj4yXX+r0cQ5/6d0X&#10;/wBCajd8b7roogX/ALcx/wDXpG/aguLlttn4WZz73Zb9BHSf8L48aXn/AB5eDi3p+4nk/lisvbYS&#10;X/MVUl6X/wAjD/iLeVR/3fKsK/8AuBKX5tDv+Eb+Mt3/AKzVRD/23iX/ANBFH/Ctfivd/wCs8ViH&#10;P/UQlX/0Fab/AMLJ+LN9/qfCot8/9Q+Vf/Q2o/tb4133+qshb5/6ZW6/+hmi2Glt7aX3/wDAD/iM&#10;GJX+7ZZSX+HDL9WO/wCFL/EG4/4+PGbH1/024f8AmBR/wz34luP+PjxeT6/61/5sKT+xfjVe/wCt&#10;1AQf9tYF/wDQBR/wrf4s3v8ArfFIgz/0/wAq/wDoC0ewoS2w1R+ra/UP+IxcS/8AMPhuX0o01+aY&#10;v/DL9xPj7R4qZvb7GW/nJViL9lqzX/WeIJ3/AN22Vf8A2Y1W/wCFHeO7z/j88ZFvX/Sp5P54o/4Z&#10;n1K8/wCPzxYWz1/0dpP5uKawUH8OBb9Z/wDBJl4v8eVFaF0vSjH/ANsOj1T9lfwpo+i2F5ceJ7vz&#10;bjO9GaJAv5isNvgr8OLPP2nxVIpHXzNRt1H/AKDWvdfse2On6NY30via4ma56oloqbfx3GoIf2X/&#10;AA8v+u1TU3/3GjX+aGtVgZ9MHFesrnDPxM4/rf8AL1x/7fj/AO2xRlN4B+Edn/rPESS/TUFb/wBB&#10;FRtpPwVs/wDWX3nY9Jbhv/QRXUw/s2+EYvvNqE3+/cAfyUVoQ/s/+CIvvaXLN/v3Uo/kwrVYDEdM&#10;PSXrdnnz444+rf8AMa4/9xJ/+22OBbUPglaf6u0kuD7C6Of++iKP+Ex+D1t9zQJJcf8ATuW/9Cev&#10;TYfgv4Kt/u6BAf8Afd3/AJsauR/C3wjD93w7p5/3oA3861WX4v8AkpL0icE+I+N638TMX/4HVf5y&#10;PJ/+FofCq2/1fg95D23afAR/489L/wALq+H9v/x7+C1X0/0K3T+Rr2GP4f8AheH7nhzSQfX7FHn/&#10;ANBq1H4T0OH/AFejaen+7aoP6VqsDjOk4L0gcE8dxRW/iZg//Jn+bPFP+GhPDUP+o8HqCOnES/yU&#10;1pav+1bpl/ZafbWvgaOI2ybC32pR5hwozgRf7P617HHo9hD/AKuxtk/3YlH9K7PxXCkOh+HdiKmb&#10;fnaMfwpWiwWO/wCghL/txHFKnndT48e//AU/zZ8sr+0lqMnNt4QwSOomZv5Rin/8L+8Wzn9x4OY8&#10;/wDPOZv5Cve6Kv6ljOuKf/gKOd5fmMvjxr/8BieB/wDC5viPP/qPBZPH/QPuW/kaX/hZfxYuD8nh&#10;NYuf+gfMP/Qnr3uij+z8Q98TL8A/svFP4sXP8EeB/wDCXfGO4+5ogj4/59VH/oTUv9o/G24PyWix&#10;c/3LUf8AoRr3uij+zJvfET+//gB/Y838WKqf+BW/Q8D+yfHC4+/OI+P71oP/AEEUv/CL/GW4+/rC&#10;x8/8/EY/9BWve6KP7Kj1rVH/ANvf8AP7Eg/ixFV/9v8A/APGdY+F/wAavsOmvf8Ai4eTLFmBf7Rl&#10;+RcLxwnHBH5Vlf8ACoPibN/rvGnGc8alckf+givqXxf/AMgPw7/17/8AssdcrR/ZFDrKT/7eYf2D&#10;hn8U5v8A7eZ4J/wovxtNjz/GTH/t4nb+eKP+GdfEE3E/i4kYwflkb+bV73RR/Y2E6pv/ALef+Yf6&#10;v4D7Sb/7el/meCf8Mv3M3+u8Vk8f8+Zb+clSR/sr24+/4jlb/dswP/Z693op/wBi4D/n3+L/AMw/&#10;1dyz/n1+Mv8AM8Rj/Zb0sff1y7b/AHYlH+NWY/2X9AGPM1XUm9dpjH/spr2WirWUYFf8ul+P+Zqs&#10;hy1f8uV+P+Z5FH+zH4WX717qzn3mjA/9F10viP8AZV8E6L9i8ltTk86IO3mXKnn2woruK6rx1/zC&#10;v+vcf0rRZXgl/wAukarJsuX/AC5j9x4VH+zv4MTraXUn+9ct/SrMfwC8DpjOkPJ/vXc39Gr0KitF&#10;l+DX/LqP3I1WVYBf8uI/+Ao4WP4H+CI+mgxnt808p/m9WY/g/wCDI+nh+1P+9uP8zXY0VosHhltS&#10;j9yNVl+DjtRj/wCAr/I5eP4XeEY+nh3Tj3+aBW/nVmP4e+F4sbfDmkg+v2KPP/oNb9FaLD0VtBfc&#10;jVYTDx2px+5GRH4P0GH7miacn+7aRj+lTN4b0hlCnSrIgdAbdP8ACtGir9lTW0V9xoqNNbRX3F/x&#10;x4H8OL/Zu3w/pa77cFsWUfzHjr8vNcm3gHwxJy3hzSWPvYxH/wBlr0fx1/zCv+vcf0rlaXsaT3iv&#10;uJeHoveC+5HNP8M/Cci4PhzTAP8AZtUH8hXlvj79nFG8y+8LPscfMdOnbKn2Rz/Jvzr3eiuPEZdh&#10;cTDknBeq0Z9dkXEWYcOzbwM7QlpKDV4SXaUdnpp37M+Y/BOreFYdSTQ/GnhWCx1BWEX2vy2j+Y9P&#10;MQEY/wB4cewHNeyN8EfBD9dBj/CaUf8As1Zfx38Cr4q8JyX9tCDqenAzIyr8zxj76fl8w9x71b+C&#10;Xjf/AITLwbCk8m/UdPxbz5PLAD5H/ED8wa8jC0KdDEPB4mEZaXi3FXa6p+aPoOIMgyPOMojxLlGD&#10;hStLkrU0k4wk/hlHTSMu2ydktmPf4D+Bnz/xJNpPdbuf/wCLqBv2f/BLdNMlX6XUv9Wr0WivaeAw&#10;j/5dR+5H5M8rwL/5cR/8BX+R5m37O/gxultdL9Llq1vGf7K/gjR9SSC1Goxo8Qfm5BIO5h3X2rtq&#10;6r4jf8hyD/r3X/0Jqh5bg3/y6j9xm8oy9/8ALiP3I+fW/Zn8Jt0uNUT6Tp/VKgb9mHwwfu6jqw+s&#10;sR/9p16/RUf2Xgn/AMukQ8ly5/8ALlHjL/sv6Cc7NW1FfTd5Z/8AZahb9lvSf4dbvB9Y0Ne2UVH9&#10;kYF/8ul+P+Zm8hy1/wDLlfj/AJnhj/ss2Rxt8QXA/wB62U/+zVC/7K0Rzs8SuvpusQf/AGpXvNFR&#10;/YuAf/Lv8X/mZvh7LH/y5/GX+Z4J/wAMw3cZ/deLGHH/AD5lf/alSW/7Nuu+dDHB4vZCWAB8uRdu&#10;T14evd6nsf8Aj+t/+ui/zFL+xcD0h+L/AMxf6vZd0ptf9vS/zPDvEH7N3jLRdQe3bxu1w+A2/wAy&#10;YZB/E1nf8KS8fRt+68Zt0/5/Lha+nvH3/Iwv/wBc1/lXOUf2Phel1/28w/1fwXTmX/bz/wAz5/uf&#10;hT8UbG3aW38WyXTxjcII9TnBb2G4BfzIFXfCPx8vNHvho3jiyktLqMhDeCLaw95E9P8AaX8u9e51&#10;yXxI+Htl8QdBktZVSK/jG61uivzRt6E9dp7j8eoFZzy+rhl7TBTfMujd0/8AIxqZVWwa9tl9R8y+&#10;zJ3UvLXZ+f5HVxyJNGkkbK8bgMrKcgg9CDTq8L+Cfj660HUpPA/iLdb3MDmK0aU/dYf8sifQ9VP4&#10;ele6V6eDxUcZSVSOj2a7PsexgMbDH0VVjo9muqfVBRRRXaeiT2P/AB/W/wD10X+Yr66+H3/Iup/1&#10;0b+dfItj/wAf1v8A9dF/mK+uvh9/yLqf9dG/nQB0tFFFABRRRQAUUUUAFFFFABRRRQAV8AfBv/lM&#10;l8dv+xMtv/ROjV9/18AfBv8A5TJfHb/sTLb/ANE6NQB9/wBFFFABRRRQAUUUUAFFFFABRRRQAUUU&#10;UAFFFFABRRRQAUUUUAFFFFABRRRQAUUUUAFFFFABRRRQAUUUUAFFFFABRRRQAUUUUAFFFFABRRRQ&#10;AUUUUAFFFFABRRRQAUUUUAFFFFABRRRQAUUUUAFFFFAHwB8ZP+UyXwJ/7Ey5/wDROs19/wBfAHxk&#10;/wCUyXwJ/wCxMuf/AETrNff9ABRRRQAUUUUAFFFFABRRRQBHcXEVrBJPPIkMMal3kkYKqqBkkk9A&#10;B3r8mPj5478Rf8FRf2itN+FPw2leD4T+F5/tWo6/sPlSHJR7sg4zwWjhj6tl2PBOzV/bA/a5vP2p&#10;fixe/ADwZ4v0n4Z+BrO5mtPE/izxNqEWnpdeU5SWJPMdS0YYYEYO6U9dqBifrL9nfxR+zD+zL8OL&#10;Pwh4Q+LHw/jgTEl5fzeJ7A3F/PgBppWEvJPYdFGAAAKAPobwH4J0j4beC9E8K6Ba/Y9F0e0jsrSH&#10;OSsaKFGT3Jxkk8kkmofiNrniHw14J1XU/Cnhj/hM/ENvGGs9C/tCOw+1sWAK+fICkeFJbJH8OO9J&#10;4H+Jng/4m2lzdeD/ABXofiu1tXEU82h6jDeJE5GQrNEzBTjnBrpaAPjH4l/H79pK++HPiq3v/wBl&#10;P+zbGbSbuO4vf+Fi6bL9njMLhpNgjy20ZO0cnGK8N8J6hNdfsp/ssaXdRfY7SS9WYT7w+RHIw3bR&#10;zwHr9EPjJ/ySHxx/2Ar7/wBJ3r87fCMZuv2f/wBke37Gy1Gb/vgxtXBjrvDtLq4r75JH0nD3+/8A&#10;Mvs06z/8Bo1H+h7x/ZOi/wDQe/8AJN/8a9v+GNvdaH4St47Gy/tC3ndpxc+YIt+Tj7p5HAA/CvnW&#10;vrzw7p/9k6Dp1ljBt7eOM/UKAf1r1Kauz5ao9CD+0tW/6A3/AJNJ/hR/aWrf9Ab/AMmk/wAK2KK3&#10;s+5hddjH/tLVv+gN/wCTSf4Uf2lq3/QG/wDJpP8ACtiiiz7hddjH/tLVv+gN/wCTSf4Uf2lq3/QG&#10;/wDJpP8ACtiiiz7hddj5F8SeCZPDH7QV3pctl/Zmm+PA2oae4kVki1GID7RH1A/eLh+SDuwB3Bu3&#10;Xh/S7K4lt59aaGaNijxvZOCpHUHmvYf2g/hrdfEr4fSx6RIbbxRpEyarot0pAaO7i5UZ9GGV9OQe&#10;1cNatbfHz4Z6b450e3EGuiMw6np6jDCeP5ZYyOu5SOM8lSPavJpx9jVlQ6P3o+nVfJ6+jRw4Wf1e&#10;tLDPZ+9H57r5PX0aOS/snRf+g9/5Jv8A41weueBbrwv4mPirwLrEWoanLLG93oNxbvFFfFTwUf8A&#10;hk9zgHPXqD0PTg1d0L/kOaf/ANfEf/oQq61GNaNno1s1umfYZbmVbLKrnTSlGStKMleMo3TtJeqT&#10;TVmmk000mUfDHirw38QFu7xdWl0vUllb7ZpN1Zv59nIWOUYZ5wc898djkCr8R9Z0fwR4RvdSg1b7&#10;bf4EVnZi0cGeduEUZPryfYGsT4peA5NS8TXmu6DMum+Jra4k2T9EuF3H93KO4PTPasPSfDfiDxJ4&#10;stNY8VwWtrBpkf8AoVjaymRDMx5lbPcDGPz7c8MqmJUXRcfee0ktPV9mu3V7eX1NHBZLUqxzONVK&#10;hH3pUZS/ecy2px/njJ2SmtYxvzK696a7+EdnZ/B65t11rzvFf/IXdhbOWe+Hz4D+vVAce/eu+8F3&#10;mh+LvCul6wut+SbyBZHi+yO3lvjDpkHnDAj8KZXnngl/+ER8aa14Ul+S1uWbU9MPbY5/eRj/AHW6&#10;D0yaapxwlWHL8LXL81qvv1XrYyni63EOBxLru9anJ1l/hlaNRJdo2hJJaKKkev8A9k6L/wBB7/yT&#10;f/Gj+ydF/wCg9/5Jv/jWHRXqHwpuf2Tov/Qe/wDJN/8AGj+ydF/6D3/km/8AjWHRQBuf2Tov/Qe/&#10;8k3/AMaP7J0X/oPf+Sb/AONYdFAG5/ZOi/8AQe/8k3/xo/snRf8AoPf+Sb/41h0UAdj4X0/TINdt&#10;nt9X+1TDdti+zMm75Tnknjjn8Kyv7J0X/oPf+Sb/AONHgn/kZ7L/AIH/AOgNWHQBuf2Tov8A0Hv/&#10;ACTf/Gj+ydF/6D3/AJJv/jWHRQBuf2Tov/Qe/wDJN/8AGj+ydF/6D3/km/8AjWHRQB7R8JfE0OkC&#10;TRLK7GrvM5lhiZTAVIHzAFsg5ABx7GvTv7S1b/oDf+TSf4V8p6bqM+k6hbXts2ye3kWRG9wc/lX1&#10;n4d1uDxHotnqVv8A6u4jDbc52noVPuDkfhW8HfS5hUVnexB/aWrf9Ab/AMmk/wAKP7S1b/oDf+TS&#10;f4VsUVrZ9zK67GP/AGlq3/QG/wDJpP8ACj+0tW/6A3/k0n+FbFFFn3C67GP/AGlq3/QG/wDJpP8A&#10;Cs7Xr7UJbNBNpnkL5qEN9oVsnPAwK6msjxP/AMg+P/rvH/OpktNyovXYT+0tW/6A3/k0n+FH9pat&#10;/wBAb/yaT/Ctiiqs+5N12Mf+0tW/6A3/AJNJ/hR/aWrf9Ab/AMmk/wAK2KKLPuF12Mf+0tW/6A3/&#10;AJNJ/hR/aWrf9Ab/AMmk/wAK2KKLPuF12Mf+0tW/6A3/AJNJ/hR/aWrf9Ab/AMmk/wAK2KKLPuF1&#10;2Mf+0tW/6A3/AJNJ/hR/aWrf9Ab/AMmk/wAK2KKLPuF12Mf+0tW/6A3/AJNJ/hR/aWrf9Ab/AMmk&#10;/wAK2KKLPuF12Ocvry9uLzSVudP+yR/boiH85Xyc9MD/ADxXd1yWuf67SP8AsIQ/zNdbXPPc6IbB&#10;RRRWZoFFFFABRRRQAUUUUAFFFFABRRRQAV8Af8E4f+Tpv20P+xzX/wBLtVr7/r4A/wCCcP8AydN+&#10;2h/2Oa/+l2q0Aff9FFFABRRRQAUUUUAFFFFABRRRQAUUUUAFFFFABRRRQAUUUUAFFFFABRRRQAUU&#10;UUAFFFFABRRRQAUUUUAFFFFABRRRQB8Af8Fq/wDk1nwt/wBjna/+kN9X3/XwB/wWr/5NZ8Lf9jna&#10;/wDpDfV9/wBABRRRQAUUUUAFR3FxFawSTzyJDDGpd5JGCqqgZJJPQAd6kr8qf2wP2ubz9qX4sXvw&#10;A8GeL9J+GfgazuZrTxP4s8TahFp6XXlOUliTzHUtGGGBGDulPXagYkAyvj5478Rf8FRf2itN+FPw&#10;2leD4T+F5/tWo6/sPlSHJR7sg4zwWjhj6tl2PBOz9TfAfgnSPht4L0TwroFr9j0XR7SOytIc5Kxo&#10;oUZPcnGSTySSa+ef2d/FH7MP7Mvw4s/CHhD4sfD+OBMSXl/N4nsDcX8+AGmlYS8k9h0UYAAAr3/w&#10;P8TPB/xNtLm68H+K9D8V2tq4inm0PUYbxInIyFZomYKcc4NAGtr15fafoeo3Wmaf/a2pQW0kttp/&#10;nLD9plVSUi8xuE3MAu48DOTXzJ/w0R+07/0aN/5krS//AI3X1VRQB8X/ABO+P37SV98NfFltqH7K&#10;n9mWE2k3cdxe/wDCxdNl+zxmFw0mxY8ttBJ2jk4xW3+wfq2qw/sh/DBIdM82JdLwr7uo81+a+g/j&#10;R/yR3x3/ANgG/wD/AEnevGP2Af8Akzj4Wf8AYK/9qyVpT1ZnPRHr39ta1/0Cf1NH9ta1/wBAn9TX&#10;R0VvyvuYcy7HOf21rX/QJ/U1k3Goag3iK1nex23SxkJBn7ww3P6n8q7mucvv+R30/wD64H+T1Mk+&#10;5UWuwf21rX/QJ/U0f21rX/QJ/U10dFVyvuTzLsc1Lr+rwxvJJpYSNAWZmbAAHUmvF/Fc2k+Ltcn1&#10;K61pUeTCrGo+VFAwAP8APUmvR/jd4p/sXwwNPhfF1qJMZweREPvn8eF/E1871jPtc3h3sdV/wj+g&#10;f9Bv9BR/wj+gf9Bv9BXK0VkaHVf8I/oH/Qb/AEFH/CP6B/0G/wBBXK0UAei/2Xpf/CK/Z/7R/wBD&#10;83d9ox/FnpWJ/wAI/oH/AEG/0FZ+ueINN8NfC9rzVLyKytlucb5Wxk56AdSfYc1846x+0NqOsX0l&#10;j4Q0KS8bos0yNI7e4jXp+J/CuDE46hhLKrLV9Fq/uPrcj4VzbiDmngaX7uO85NRgvWT0+Su/I+nv&#10;+Ef0D/oN/oKxNS1j4f6Pu+2eNrC3ZeqNOm7/AL5zmvm7/hAPid8Qvm13VTpdk/WGSTaMf9co+D/w&#10;LBrf0v8AZj0G3VTfalfXkg6+VsiQ/hgn9a4PruMrfwKFl3k7fhufVvhrhvLNM2zZTn/LQi5/+Tu0&#10;fwPQ9W+NHwq0vITxTdX8g/gtLKRv1ZQv61xGsftPeELfcNM0rWb4jobkxQA/kXP6Vuaf8D/BenYI&#10;0Zbhx/FcSu/6E4/Sugh0Lw54ajEkdhpmmIP+Wgiji/XAocMznrOpCHom/wAzN43gTBK9PCV69v8A&#10;n5OMF/5JrY8hk+P3irXf+QB4QYhuhZZbn9VVafHL8afExxFDHpULdSxt4cf99kv+Vel6j8VvCGl5&#10;8/xBYkjqIJPOP5JmuY1H9o/wjZ5EBvr89vIt9oP/AH2VriqQpx/3jGv5NR/BXPOq+IvD+X/7lleG&#10;h/18brP8WjLt/gD498RYOufECztom6x/bZ5iP+AhQv610ml/sW6Atl9t1TxtcXUJbDSWtqsQz6ZZ&#10;m/OuKu/2oPOk8rS/Dcs7n7pmn5/75VT/ADq9/wALc+MHiDw99l03wj9k0zzNwuv7Pl5bPTzJG2n8&#10;q4/+ElvRSqv/ALef+SPKq+NOatOlgKqhHtSoxX4uN/xPSLH9ln4XWYHm6ldXuO885Gf++Ntb9n8C&#10;/hhpq5jisSF7zxCX/wBDzXgf/CO/GbxD/wAfWp/2arf9PEcWP+/QJpV/Z18Q6ywbXPFnmnqceZcf&#10;q7LXbCUV/u+C+9KP53PlsTx9xRmH2q8k+kqjgvuvY+gmg+GHhoH/AIqfRdNK/wAKtDGfyHNY2o/F&#10;b4UaaDv8a+cw6Lb2ssufxVCP1ry6x/Zf0CLBu9U1C4P/AEz2Rg/+On+ddBY/s/8AgqzwX02W7Yd5&#10;7mT+SkCuxSzKStCnCHq2/wAj5qpis9xUuaUIJ95Scn+BLqn7R/w4ssi2fXtQbsYbSNF/N3B/SuT1&#10;D9qTTWfZpnhm9uGPCm4u1Q/98qjZ/OvUdK+D+gw4+xeE7WU9m+x+afzINdfpvw51iFdtl4buoEP/&#10;ADzsmjX+QFV9XzKp8VZR9I3/ADMvq2bVPjxMYekb/mfOH/C6/H+rN/xKvB37s92tJ5f1BUU9fE3x&#10;l1L/AFOjR22fWGNP/RjV9RQ/C3xVNjbos4/32Vf5mrkXwa8XSddMWMf7VxF/Rqr+zcRL48RP5WQf&#10;2XXl/Exk/lZHzTJo/wC0Fqmh2yXV7DZaVv8A3RaayQbvm7plv73Wqsfwg+K+p4+0eObGyz1zqcy4&#10;/wC/cZr69b4b6zf6HbaCqwR6hayGaQPJ8oUlu4Bz99ahi/Z/8Qvy93p0f/bVyf8A0Cj+x4y+KrOX&#10;rIP7Fov+JXqS9ZnyjH+zN4mvsf2l8SrX32zXE3/oW2rVv+x1pcrB734jJI3cR6cf5mX+lfV8f7PW&#10;qH7+q2a/7quf6Cp1/Z3uv4tahH0tyf8A2an/AGHhH8UG/Vv/ADF/YOWv44uXrKX+Z8v2v7HvghMf&#10;afGl9L6+VHGn8w1a1v8Asm/DKHG/XtRuP+ukyj/0FBX0gv7Or/xa+o+lpn/2erMX7O1uv+s1yV/9&#10;22C/+zGt45Pg47UkbxyfLIbUV+f5nzzb/sx/CmHG6V5j/wBNLmT+jCtG3/Z/+Ftv9yK1P/XQF/5k&#10;19ARfs96Qv8ArNTvn/3di/0NWV+AHh1et1qTfWVP/iK6Y5dh47Uo/cjqjgcDD4aMf/AV/keEW/we&#10;+HFr/qoNLU/3vsURP57a6lvBHha28M2kUaWdtbLKSt1HbIpc/NxwPc/lXqi/AfwyvVr5vrMP/iah&#10;h+G+jXWoS6DIkzafar50Y8zDbjg8n/gbVusPCG0UjrhTox+CCXyR5Ovh3w+oAGtYHoFFH/CP6B/0&#10;G/0Feyf8KN8Lf88rr/v+aP8AhRvhb/njcn/tua29mzX2kTxv/hH9A/6Df6Cj/hH9A/6Df6CvaV+C&#10;fhRetnM31uH/AMalX4NeEV66WzfW5l/+Kp+zYe0R4j/wj+gf9Bv9BR/wj+gf9Bv9BXuH/CnfCH/Q&#10;I/8AJmb/AOLo/wCFO+EP+gR/5Mzf/F0ezYe0R4f/AMI/oH/Qb/QUf8I/oH/Qb/QV7kvwg8Ir00df&#10;xuJT/wCzVMvwr8KL00aH8Xc/+zUezYe0R5Fqml6XNoOnQzaj5VtH/qpsffrE/wCEf0D/AKDf6Cva&#10;dP8AB+jX2rXthPp0Mtpa48mFgcJ9K1P+FZ+F/wDoCWv/AHyf8aSg2N1EjwL/AIR/QP8AoN/oKP8A&#10;hH9A/wCg3+gr33/hWfhf/oCWv/fJ/wAaP+FZ+F/+gJa/98n/ABp+zYvaI8C/4R/QP+g3+go/4R/Q&#10;P+g3+gr33/hWfhf/AKAlr/3yf8aP+FZ+F/8AoCWv/fJ/xo9mw9ojwL/hH9A/6Df6Cj/hH9A/6Df6&#10;Cvff+FZ+F/8AoCWv/fJ/xo/4Vn4X/wCgJa/98n/Gj2bD2iPAv+Ef0D/oN/oK29e0vTLnTtKS51H7&#10;PFFFthfH+sXC8/oPzr2L/hWfhf8A6Alr/wB8n/GsvSPB+jarfajb3enQzwWcnlwI4OI1ywwPwUfl&#10;S9m72H7RHi3/AAj+gf8AQb/QUf8ACP6B/wBBv9BXvv8AwrPwv/0BLX/vk/40f8Kz8L/9AS1/75P+&#10;NP2bF7RHgX/CP6B/0G/0FH/CP6B/0G/0Fe+/8Kz8L/8AQEtf++T/AI0f8Kz8L/8AQEtf++T/AI0e&#10;zYe0R4F/wj+gf9Bv9BR/wj+gf9Bv9BX0Cvw78Mp00Oy/GIGpl8CeHExjQtOOPW1Q/wAxT9mxe0R8&#10;8f8ACP6B/wBBv9BR/wAI/oH/AEG/0FfRX/CE+Hv+gDpn/gHH/wDE0f8ACE+Hv+gDpn/gHH/8TR7N&#10;9w9ojxDXtL0y507SkudR+zxRRbYXx/rFwvP6D86xP+Ef0D/oN/oK9x0Pw7pV/qGqw3OmWdxFby7I&#10;Y5rdGWJcsMKCOBgDp6Ctn/hCfD3/AEAdM/8AAOP/AOJpKm2rjdRI+df+Ef0D/oN/oKP+Ef0D/oN/&#10;oK+iv+EJ8Pf9AHTP/AOP/wCJo/4Qnw9/0AdM/wDAOP8A+Jp+zfcXtEfOv/CP6B/0G/0FH/CP6B/0&#10;G/0FfRX/AAhPh7/oA6Z/4Bx//E0f8IT4e/6AOmf+Acf/AMTR7N9w9oj51/4R/QP+g3+go/4R/QP+&#10;g3+gr6K/4Qnw9/0AdM/8A4//AImj/hCfD3/QB0z/AMA4/wD4mj2b7h7RHzr/AMI/oH/Qb/QVt+Jd&#10;L0u7+xfa9R+zbItqcfeX1r2//hCfD3/QB0z/AMA4/wD4msbw54d0rUvtn2zTLO68qXZH59uj7F9B&#10;kcCl7N3sP2mlzw7/AIR/QP8AoN/oKP8AhH9A/wCg3+gr6K/4Qnw9/wBAHTP/AADj/wDiaP8AhCfD&#10;3/QB0z/wDj/+Jp+zfcXtEfOv/CP6B/0G/wBBR/wj+gf9Bv8AQV9Ff8IT4e/6AOmf+Acf/wATR/wh&#10;Ph7/AKAOmf8AgHH/APE0ezfcPaI+df8AhH9A/wCg3+go/wCEf0D/AKDf6Cvor/hCfD3/AEAdM/8A&#10;AOP/AOJo/wCEJ8Pf9AHTP/AOP/4mj2b7h7RHzr/wj+gf9Bv9BR/wj+gf9Bv9BX0V/wAIT4e/6AOm&#10;f+Acf/xNH/CE+Hv+gDpn/gHH/wDE0ezfcPaI8Q8S6Xpd39i+16j9m2RbU4+8vrWJ/wAI/oH/AEG/&#10;0Fe4+HPDulal9s+2aZZ3XlS7I/Pt0fYvoMjgVs/8IT4e/wCgDpn/AIBx/wDxNJU21cbqWdj51/4R&#10;/QP+g3+go/4R/QP+g3+gr6K/4Qnw9/0AdM/8A4//AImj/hCfD3/QB0z/AMA4/wD4mn7N9xe0R86n&#10;w/4fPB1rI/3RXyzqtrbfs/fGxnWWS48H6l/y1gGSImIJAH96Nu3Urj+9X6Yf8IT4e/6AOmf+Acf/&#10;AMTXJfFL4CeEfil4NvtBu9Js7B5l3W99a2yJLbSj7rqQBnB6juCRXl5hgZ4iCnSdqkHeP+Xoz7vh&#10;LiLD5RiamGzCDlhMRHkqpb26SX96D1XztrY8cstL8M6jZw3Vt4gWe3mQSRyIAQykZBFTf8I/oH/Q&#10;b/QV5D8AfGDfs8/FC7+FXxP0uxfTpp8WepXUCOkDsfkdXYcwSf8AjrdcfNj7o/4Qnw9/0AdM/wDA&#10;OP8A+JqsDiFjafNtJaSXVM5OKMhq8OYxUub2lGouanUW04PZrz7ro/Jpnzr/AMI/oH/Qb/QVt+LN&#10;L0y+1GN73UfskoiChMdVyef5/lXt/wDwhPh7/oA6Z/4Bx/8AxNY3hXw7pWrafJNfaZZ3sqylBJcW&#10;6SMFwDjJHTJP516Ps3ex8h7TS54d/wAI/oH/AEG/0FH/AAj+gf8AQb/QV9Ff8IT4e/6AOmf+Acf/&#10;AMTR/wAIT4e/6AOmf+Acf/xNP2b7i9oj51/4R/QP+g3+go/4R/QP+g3+gr6K/wCEJ8Pf9AHTP/AO&#10;P/4mj/hCfD3/AEAdM/8AAOP/AOJo9m+4e0R86/8ACP6B/wBBv9BR/wAI/oH/AEG/0FfRX/CE+Hv+&#10;gDpn/gHH/wDE0f8ACE+Hv+gDpn/gHH/8TR7N9w9oj51/4R/QP+g3+gqW20HQluImTWdzhwQuByc9&#10;K+hf+EJ8Pf8AQB0z/wAA4/8A4mo7jwboEdvK6aHpqOqkhltIwQcdRxR7Nh7RHh/ifSdKvNUaS81L&#10;7LNsUGPA6etZP/CP6B/0G/0Fe6+GfDekappaz3mlWV3OWYGSe3R2wOgyRWr/AMIT4e/6AOmf+Acf&#10;/wATSVNtXG6lnY+df+Ef0D/oN/oKP+Ef0D/oN/oK+iv+EJ8Pf9AHTP8AwDj/APiaP+EJ8Pf9AHTP&#10;/AOP/wCJp+zfcXtEfCn7QnwV0zxBoreIPDupCXxDYLuMKja1zGOcAj+Neo9enpVn9n7x9o/xI8Pt&#10;aazqbWXiGxAEyMBi4j6CVffsw7HnuK+4v+EJ8Pf9AHTP/AOP/wCJr4t/av8AgHe/CHxZB8W/AFpD&#10;FYxTrLqWnLCGht3JwZPLxgwv0ZexOeh+X57GUJ4Gr9eoq8X8a8v5l5r+up8xjIzy/Ef2hh1eL/iR&#10;7r+Zea/rqekf8I/oH/Qb/QUf8I/oH/Qb/QV6L8CfG3gb46eBbfXdN0LSoLyPEWoaebWMvazY5X7v&#10;Knqrdx7ggei/8IT4e/6AOmf+Acf/AMTXuUuWtBVKcrpn0VLE060FUpu6ex89W2g6EtxEyazucOCF&#10;wOTnpX0l8Pv+RdT/AK6N/Os648G6BHbyumh6ajqpIZbSMEHHUcVo/D7/AJF1P+ujfzqpR5TojLmO&#10;loooqCwooooAKKKKACiiigAooooAK+APg3/ymS+O3/YmW3/onRq+/wCvgD4N/wDKZL47f9iZbf8A&#10;onRqAPv+iiigAooooAKKKKACiiigAooooAKKKKACiiigAooooAKKKKACiiigAooooAKKKKACiiig&#10;AooooAKKKKACiiigAooooAKKKKACiiigAooooAKKKKACiiigAooooAKKKKACiiigAooooAKKKKAC&#10;iiigD4A+Mn/KZL4E/wDYmXP/AKJ1mvv+vgD4yf8AKZL4E/8AYmXP/onWa+/6ACiiigAooooAKKKK&#10;ACiiigD5B8U/8ErfgJ4x8Tavr+paZrb6jqt5NfXLR6tIqmWVy7kADgbmPFZf/Dor9nf/AKBOvf8A&#10;g4k/wr7SooA8k/Z3/Zd8Cfsu6Jq2k+BLa9trPVLhbq5W9umnJkVdoIJ6DFet0UUAcf8AGT/kkPjj&#10;/sBX3/pO9fnB8Nb7z/hv+y5ZZ/49vDd/cY/32kX/ANp1+j/xk/5JD44/7AV9/wCk71+aXwZDXOh/&#10;AVOq23gEzfTdeXKf4VwYy/JBd5R/9KT/AEPpMhvGvWmulGt+NOUf/bj6P8H6d/a3irSbQjKy3MYY&#10;f7O4Fv0Br62r5x+B+m/bvHkMxGVtIJJvzGwf+h19HV69PY+TqbhRRRWpkFFFFABRRRQAV86eKLfX&#10;P2bfiH4h8aaTos2u/DnxAy3mt2WnnNxpl0MiS6SM/eRhy2D1yTgKM/RdNZVkUqwDKwwVIyCK5q9D&#10;2yTTtJap9v8Agd0cuIoe2SadpLVPt/wO6PA/H3hnTPFWhW3jrwlPHf6RfRi4kNv90g/8tAO3PDDq&#10;CDnvjz3Qv+Q5p/8A18R/+hCuv17wzrv7LupX/iLwnbSa78L7uZrjWPC6Lul0vd9+4tPWMdWj6Ae3&#10;zK3UNF0jULnRPFnhK8h1TwtqVxG0ctu24QOWBKMOq/Q4IPB5HPJTqubcKitNbr9V3X5dTTCYp1H7&#10;GsrVF07+a7r8tmclrv8AyHNQ/wCviT/0I1Rq9rv/ACHNQ/6+JP8A0I1Rrc9MK4n4paJdXGl2uu6W&#10;udZ0OT7XAP8AnomP3kf0Zf5Y7121FY1qSrU3TfX8Oz+TPTy3H1MsxdPF01fleqe0k9JRflKLafkz&#10;P8Pa5beJtEs9Us23W91GJF9R6qfcHIPuK0K848L/APFAePLzw0/yaRqxa+0v+7HJ/wAtYR/MD0+t&#10;ej1nhqrqw9/4lo/X/g7ryZ151gKeBxX+zu9GolOm+8JbX84u8Zf3osKKKK6jwQooooAKKKKANzwT&#10;/wAjPZf8D/8AQGrDrc8E/wDIz2X/AAP/ANAasOgAooooAKKKKACvXvgL4s+z3k+gXD/u58zW2ezg&#10;fMv4gZ/4CfWvIas6dqE+lX9veWz7J4JFkRvQg5qouzuTJcysfYtFZnhvXoPE2h2epW/Edwm4rn7r&#10;dGX8CCK066zkCiiigArI8T/8g+P/AK7x/wA616yPE/8AyD4/+u8f86mWw47mvRRRVCCiiigAoooo&#10;AKKKKACiiigAooooAytc/wBdpH/YQh/ma62uS1z/AF2kf9hCH+Zrra5qnxHTT+EKKKKzNAooooAK&#10;KKKACiiigAooooAKKKKACvgD/gnD/wAnTftof9jmv/pdqtff9fAH/BOH/k6b9tD/ALHNf/S7VaAP&#10;v+iiigAooooAKKKKACiiigAooooAKKKKACiiigAooooAKKKKACiiigAooooAKKKKACiiigAooooA&#10;KKKKACiiigAooooA+AP+C1f/ACaz4W/7HO1/9Ib6vv8Ar4A/4LV/8ms+Fv8Asc7X/wBIb6vv+gAo&#10;oooAKKKKACvkHxT/AMErfgJ4x8Tavr+paZrb6jqt5NfXLR6tIqmWVy7kADgbmPFfX1FAHxb/AMOi&#10;v2d/+gTr3/g4k/wr3f8AZ3/Zd8Cfsu6Jq2k+BLa9trPVLhbq5W9umnJkVdoIJ6DFet0UAFFFFAHG&#10;/Gj/AJI747/7AN//AOk714x+wD/yZx8LP+wV/wC1ZK9n+NH/ACR3x3/2Ab//ANJ3rxj9gH/kzj4W&#10;f9gr/wBqyVrT3Mqmx9A0UUV0HOFc5ff8jvp//XA/yeujrnL7/kd9P/64H+T1Mio9To6TpyaWuQ+K&#10;2ttoXgfUJI32TzgW8ZHXLnB/8d3flVN2VyVq7HhHxI8Uf8JZ4su7pG3WsZ8m39Ni9/xOT+NcvRRX&#10;G9dTsWmgUUVjeKfF+leDdNa91W6W3j/gj6vIfRV6k/5NZznGnFzm7JHVh8NWxlWNDDwc5ydkkrtv&#10;ySNmvLPiB8etK8M+ZZaOF1nVfu/uzmGNvdh94+y/mK4a+8UeL/jpqMun6JE+l6Ap2ysWKrj/AKau&#10;OpP9wfr1rq9J8PeAvgmsc2q38V3rYG4SSLvlX/cjGdg9zz7187Ux9XFJ/VrQp9Zy/wDbUfqkskyL&#10;g2msVxVVVSva6w8JJW7e1nsv8K17XWhQ0H4JeLvilZL4q8bajNZ6ar7ILI8SkE8hU6RL9Rk+nevX&#10;PDvhnS/CmnrZ6VZx2cA67B8zn1ZurH3NeZax+1Zdanow0Dwp4bmup2kLi4ucux57RJ/Pd+Fc4PBH&#10;xR+I3za1qbaRYv1hkk8sFfTyo+v/AALFc+Gr4Wg39UhKrN7y/wA29j8x4g8SMZxG1hsPBujD4aVN&#10;ctKPbyb83fytseueIvid4Y8Lb1v9Xt1mXrBCfNkz6FVyR+OK811j9pf7VN9l8N6FNeTtwj3Wck+0&#10;aZJ/76Fa/h39m3w5pe2TU57jWJR1Vj5UX/fKnP8A49XqPhzwlZ6bts9D0iOFm48qzg+ZvrtGT+Ne&#10;hyZliPikqS8vef8AkfFcmb4r45Rox8vel9+33Hg39l/Fz4hf8fNw2hWL/wALN9mAHcbVzIf+BVct&#10;P2YDcSebqniSSeQ/eEMHP/fTMf5V9ZaJ8F/Eur7Wlto9OiP8V2+D/wB8jJ/MCu50n9nvT4cNqOpz&#10;3J7pboIx9MnJP6VpHJaM3zV25v8AvN/8AX9h4OT5sTKVWXeUn+lj44079m/wjZ4M/wBuvz386faD&#10;/wB8Ba7HQfgr4dRgNN8Jw3bDpm3a5P8A49ur7J0n4a+GdGwYNIgdx/HcAyn6/NnH4V0qIsahUUKo&#10;4CqMAV6NPLMLS+Gml8jvp4HBUf4dGK+SPlfRfg74gMYSy8PGyi9GVIAPwJFdvY/DHUp9KTw/cTQ2&#10;t2X88tkuoXrjjvXudc5/zO//AGw/pXd7OMbJHoRlpZKxwlj+zxaJg3usTS+qwQiP9SW/lXRWPwT8&#10;K2ePMtZrw+s87f8AsuK7yiteWPYjml3Odtfh34Zs8eXodkf+ukQk/wDQs1r2ulWVjj7NZ29v/wBc&#10;olX+Qq3RVWJuwooooAKKKKAOcsf+R31D/rgP5JXR1zlj/wAjvqH/AFwH8kro6mPUqQUUUVRIUUUU&#10;AFFFFABXOWP/ACO+of8AXAfySujrnLH/AJHfUP8ArgP5JUy6FR6nR0UUVRIUUUUAFFFFABRRRQBz&#10;mi/8jPq34fzro65zRf8AkZ9W/D+ddHUR2KluFFFFWSFFFFABRRRQAVznhj/kL67/ANd//Znro65z&#10;wx/yF9d/67/+zPUvdFLZnR0UUVRIUUUUAFFFFABRRRQBznhj/kL67/13/wDZnro65zwx/wAhfXf+&#10;u/8A7M9dHUx2KluFFFFUSFFFFABRRRQAVzng/wD5iP8A13NdHXOeD/8AmI/9dzUvdFLZnR0UUVRI&#10;UUUUAFFFFABRRRQBzng//mI/9dzXR1zng/8A5iP/AF3NdHUx2KluFFFFUSFFFFAHh37Vf7O9v8dP&#10;BZksY44vFmlo0mn3Bwvmjq0Dn+63Yn7rYPQtnzH9kj9qi3bT0+HvxDvv7K8RaZJ9js7rUSY/PVTt&#10;8mRj92VCNvzY3cD7w5+v68L+PX7I/hH42JNqKINA8UEZXVbWMYmOOBMnAcf7XDdOcDFeFi8JWp1v&#10;rmDtz7ST2kv8+zP1HIc/y/FZa+HeIub6vfmp1Iq8qMnvp1g+qXnZXd17pXOeBf8AkETf9dz/AOgr&#10;XxrpnwL/AGovCtlHpOk+L1Gm2mYrfZqoK7AeNu9dwHoD0HFV9B+GX7Us9m7WHivy4fMII/tGMfNg&#10;f7Ppisv7Uq3V8LO/odb4GwGvs87wzXS8mnbzVnZ+Vz71or4c/wCFV/tZ/wDQ3/8AlTj/APiaP+FV&#10;/tZ/9Df/AOVOP/4mq/tWp/0C1Pu/4Jn/AKi4P/odYX/wN/8AyJ9x0V8q/BLwD+0NovxO0W98c+I/&#10;t/haLzvtlv8Abkk35gkEfyhQTiQofwr6qr1MLiJYmDnKm4a7Pf1PiM8ymlk+Jjh6WKp4hOKfNTd4&#10;rVqz0Wul/RoKKKK7D54KhvP+PSf/AHG/lU1Q3n/HpP8A7jfyoBbmR4L/AOQGn++3863awvBf/IDT&#10;/fb+dbtTHZFS+JhRRRVEhUN5ZwajZz2l1DHc2s6NFLDKoZJEYYZWB4IIJGKmooEfnz4+8M63+w38&#10;arXxZ4bjmu/AWsSGOS0LErsJy9s57MvLRsecDvh8/dvg/wAXaV488M6dr+iXS3ml38QmhlX07gjs&#10;wOQR1BBFVfiF4B0f4neD9R8N67b/AGjT72PY2OHjbqsiHsynBB9vTiviT4M+PNa/Y5+MV78OPGsz&#10;N4R1GYSQXzAiKPccR3SeiNgK4/hK/wCyc/ML/hHxHL/y4m//AAGX+TPl1/wjYjl/5cVH/wCAS/yf&#10;4fn98Xn/AB6T/wC438qg+H3/ACLqf9dG/nU1y6yWMrKwZWjJDKcgjHWofh9/yLqf9dG/nX0FTofY&#10;U9jpaKKKxNgooooAKKKKACiiigAooooAK+APg3/ymS+O3/YmW3/onRq+/wCvgD4N/wDKZL47f9iZ&#10;bf8AonRqAPv+iiigAooooAKKKKACiiigAooooAKKKKACiiigAooooAKKKKACiiigAooooAKKKKAC&#10;iiigAooooAKKKKACiiigAooooAKKKKACiiigAooooAKKKKACiiigAooooAKKKKACiiigAooooAKK&#10;KKACiiigD4A+Mn/KZL4E/wDYmXP/AKJ1mvv+vgD4yf8AKZL4E/8AYmXP/onWa+/6ACiiigAooooA&#10;KKKKACiiigAooooAKKKKAOP+Mn/JIfHH/YCvv/Sd6/M39na9F9pvwxj6/Y/h7DAfqb2ST/2ev0y+&#10;Mn/JIfHH/YCvv/Sd6/Lj9ktjdWOjueRbeF7GD6bgHrz8W/epLvJfk3+h9Lk3u0cdPtRf41Kcf/bj&#10;75/Z3075dZv2H/POBD+bN/7LXs1cD8EdO+w+A4JSMNdTSTH89g/RK76vbj8KPj5/EwoooqiQoooo&#10;AKKKKACiiigBGUMpBGQeCDXz78QvgTqfgfUrzxf8JjbaZdTAtq3hec7NO1JRzvVekUq9QwwMjtzu&#10;+g6p6x/yCL7/AK4P/wCgmuavQhXjaW62a3Xo/wCvM562HhiElLdbNbr0f9eZ8Lal8SH03xA1n4y0&#10;S98FaleMZok1HDW8oY5/dzj5WAz14FdLHIs0aujK6MMhlOQR619Q+J/AOjfErwHFomt2cN5aywRs&#10;nnRh/LcLw4z3H+NfGHij4D33w61m6tvDeq3Xh28jbd9ldjPZTDs2xskA+o6eledJYnD7/vI/dL/J&#10;/h6Exni6OjXtF90vu+F/fH0OworgdL8faxpWs2GkeLtIi06W8YxW+pWs2+2mkA4XB5QntnrXfVtS&#10;rQrJuPTdPRr5HdQxEMQm4brdNNNeqZzXj3wi3i7SYktpxZ6pZzLdWV1jPlyqeM+x6H8+cViaX8VE&#10;02SLT/GFnL4e1LOzz5EJtJj6pJyAD156etegVzHxMu10/wAB61cm2t7swwFhFdRiSMnpyp61zYim&#10;6fNiKcrNLXqnb9fNfifVYfOMNSwf1TNKTqUYXknF8s4X+LlbTTTtdxkrX2cW230dvcRXUSywSpNE&#10;3IeNgwP0IqSvLm8ATaDa2HiPwVDHZaiYVe50ze3kXiEAleSdrDsa7Dwb43sPGVnI0Ae1vrc7Lqwu&#10;Btmt37hh6e/9eKqjiXKXs6q5ZPbs/R6fNb/IvF5TT+qrMMtqOrQ+1dcs4N7KcU5WT+zJNxe2ktDo&#10;aKK5vx94on8I6LBeW8MczyXcNuVkzja7gE8d8V1VKkaUHOWyPIweEq4/EQwtBXnN2XTVnSUUUVoc&#10;RueCf+Rnsv8Agf8A6A1Ydbngn/kZ7L/gf/oDVh0AFFFFABRRRQAUUUUAeufAXxZ9lvrjQZ3/AHdx&#10;ma3yejgfMv4gZ/4D717lXxzYX02m30F3buY54HWRGHZgcivqnwl4w0/xdpkVxaTxmfYDNbhvnibH&#10;II64z3710U5aWOepHW5u0UUVqZBWR4n/AOQfH/13j/nWvWR4n/5B8f8A13j/AJ1Mthx3NeiiiqEF&#10;FFFABRRRQAUUUUAFFFFABRRRQBla5/rtI/7CEP8AM11tclrn+u0j/sIQ/wAzXW1zVPiOmn8IUUUV&#10;maBRRRQAUUUUAFFFFABRRRQAUUUUAFfAH/BOH/k6b9tD/sc1/wDS7Va+/wCvgD/gnD/ydN+2h/2O&#10;a/8ApdqtAH3/AEUUUAFFFFABRRRQAUUUUAFFFFABRRRQAUUUUAFFFFABRRRQAUUUUAFFFFABRRRQ&#10;AUUUUAFFFFABRRRQAUUUUAFFFFAHwB/wWr/5NZ8Lf9jna/8ApDfV9/18Af8ABav/AJNZ8Lf9jna/&#10;+kN9X3/QAUUUUAFFFFABRRRQAUUUUAFFFFAHG/Gj/kjvjv8A7AN//wCk714x+wD/AMmcfCz/ALBX&#10;/tWSvZ/jR/yR3x3/ANgG/wD/AEnevGP2Af8Akzj4Wf8AYK/9qyVrT3Mqmx9A0UUV0HOFc5ff8jvp&#10;/wD1wP8AJ66Oucvv+R30/wD64H+T1Mio9To68Y/aG1f/AJBOlq3965kX/wAdU/8Aodez18xfFvV/&#10;7X8eaiQ2Y7ci2T22DDf+Pbqmo9Cqa1OOps00dvC8srrHEilmdzhVA5JJ7CnV4H8WPHV74+16PwT4&#10;YPno8my6mjPyyMOq5/uL1J7ke3Pj4zFxwdPnau3ol1bPtOG+Hq/EWN+rwlyU4rmqTfwwgt2/0XV+&#10;V2tTxx8fgbr+yPB1udU1CRtguhGXTPpGvVz79PrWDb/CmR1fxN8TNbaCPqbdpcyN3Clh0/3E/DFW&#10;ZPFnhT4J6edP0OGLXfE5XZPdDlQ/cFuwz/Avpyc81Bofwt8UfFTUI9a8Z3k1nZHmO1xtkK+ip0jH&#10;uRk+nevlZueKqctT97U/lXwR/wAT6v8A4Y9DM/ETCZHz5RwJQ9/aVd61JefNtCPktf8ACyG6+JWt&#10;eK5E8NfDjSX03Toht82JAr7f7xbpGD6k7j654rovB/7OVnC323xTdNq1453NbxuwjBP95/vMfy/G&#10;vWfDPhWx8P2cOmaLYLBHnCxQqWd29T3Y+55r13wn8DdU1bZPqz/2XbHny8bpmH06L+PPtXu0MqU2&#10;qmLfPJdPsr0R+RLLHiarxea1HWqPXX4U35dfV7nGaH4a0zQfhz5Gk6bb2Qa4AK20IUvzxnAyT9a3&#10;PDvwf8R6/tka1GnW5/5a3mUOPZfvfoB717B4d8N2PhfxFFp9jGywRwlh5jbmLEckn1rt6+gp0oxV&#10;loke1dU0owVkeb+HvgXoWlhX1BpNVnHZz5cf/fIOfzJrvtP0uy0mHybK0htIv7kMYQfpVqiuhJLY&#10;zbb3CiiimIKKKKACuc/5nf8A7Yf0ro65z/md/wDth/Spl0Kj1OjoooqiQooooAKKKKACiiigDnLH&#10;/kd9Q/64D+SV0dc5Y/8AI76h/wBcB/JK6Opj1KkFFFFUSFFFFABRRRQAVzlj/wAjvqH/AFwH8kro&#10;65yx/wCR31D/AK4D+SVMuhUep0dFFFUSFFFFABRRRQAUUUUAc5ov/Iz6t+H866Ouc0X/AJGfVvw/&#10;nXR1EdipbhRRRVkhRRRQAUUUUAFc54Y/5C+u/wDXf/2Z66Ouc8Mf8hfXf+u//sz1L3RS2Z0dFFFU&#10;SFFFFABRRRQAUUUUAc54Y/5C+u/9d/8A2Z66Ouc8Mf8AIX13/rv/AOzPXR1MdipbhRRRVEhRRRQA&#10;UUUUAFc54P8A+Yj/ANdzXR1zng//AJiP/Xc1L3RS2Z0dFFFUSFFFFABRRRQAUUUUAc54P/5iP/Xc&#10;10dc54P/AOYj/wBdzXR1MdipbhRRRVEhRRRQAUUUUAFc54F/5BE3/Xc/+grXR1zngX/kETf9dz/6&#10;CtS/iRS+FnR0UUVRIUUUUAFFFFABUN5/x6T/AO438qmqG8/49J/9xv5UAtzI8F/8gNP99v51u1he&#10;C/8AkBp/vt/Ot2pjsipfEwoooqiQooooAK8h/aX+ANj8evAklkBHb+IrENNpd6wxtkxzG5/uPgA+&#10;hAPOMH16isa1GGIpypVFdMwrUYYinKlVV4s+Cvg3+1drvwJij+HHxX0TULaGxQwW1+yEz28fRVZf&#10;+WsY/hdCcKAAG4x9v/CvUrbWPBdjf2Uy3FndDz4Jl6PGwDKw9iCDWJ8UPhZ4X+K3hybTvE2kw6jE&#10;iM0MrDbNA2PvRuPmU9OhwccgitP4NaHB4X+HekaNbPJJbadCtpE8pBdljVUBbAAzgDtXk4bD4jCv&#10;2VSfPBfC+q8mc2W4fE4VulUnz018L+0vJ9/U7aiiiu890KKKKACiiigAooooAKKKKACvgD4N/wDK&#10;ZL47f9iZbf8AonRq+/6+APg3/wApkvjt/wBiZbf+idGoA+/6KKKACiiigAooooAKKKKACiiigAoo&#10;ooAKKKKACiiigAooooAKKKKACiiigAooooAKKKKACiiigAooooAKKKKACiiigAooooAKKKKACiii&#10;gAooooAKKKKACiiigAooooAKKKKACiiigAooooAKKKKAPgD4yf8AKZL4E/8AYmXP/onWa+/6+APj&#10;J/ymS+BP/YmXP/onWa+/6ACiiigAooooAKKKKACiiigAooooAK5v4jeC/wDhYngnVfDn9va34Y/t&#10;CMR/2t4cvPsl/bYYNuhl2nYTjGcHgkV0lFAHxj8S/wBhf+x/hz4qv/8AhoP47X32XSbuf7LeeNfM&#10;gm2wu2yRfIG5DjBHcE18z/sO6gNM8K3T/Zbe9LaVpQBvI/M2/uGJA54H+Ar9NvjJ/wAkh8cf9gK+&#10;/wDSd6/NL9gfSzrHh/ToCMrdJpkB+giGf0NefiNa9CP95/8ApMv8z6bK3y4DMZd6cV/5WpP/ANtP&#10;0f0Pwv5Oi2KG8vLVvJQtDby7I0YgEhVxwM5q9/wjv/UT1L/wI/8ArVsUV7fKj47mZj/8I7/1E9S/&#10;8CP/AK1H/CO/9RPUv/Aj/wCtWxRT5ULmZj/8I7/1E9S/8CP/AK1H/CO/9RPUv/Aj/wCtWxRRyoOZ&#10;mP8A8I7/ANRPUv8AwI/+tR/wjv8A1E9S/wDAj/61bFFHKg5mY/8Awjv/AFE9S/8AAj/61H/CO/8A&#10;UT1L/wACP/rVsUUcqDmZj/8ACO/9RPUv/Aj/AOtVfUtB8nTrqT+0b99sTttefKnAPBGOldBVPWP+&#10;QRff9cH/APQTScVYak7mXpug+dp1rJ/aN+m6JG2pPhRkDgDHSs3xR8P49WsJZIm+3ajGh8j+0QJU&#10;9dvQEA/Wum0f/kEWP/XBP/QRVylypoOZ3PjL4jaZF4w8P6j4e1LSLGxmY4WaK3KTW0yn5XU54IP5&#10;jI71jfDP4oXWpafNous6VpY8R6QRb3fmWw3TAD5ZhyMhhzkd/TIr6V+MPw3/ALctn1rTYs6jCv76&#10;JRzOgHUerAfmOOwr5W8XeBZNe1Sz1fStUbQdbtlMQvY4Fm8yI9UdCQGGeRnpXlYilOnUVakrvZru&#10;vyuunzRz1oTjNYmgry2a7r56XW6v5rqekf8ACU/9QjSv/Ab/AOvXF/GfxF9q+FviSL+zNOh32pHm&#10;RW+1hyOhzXLv4P8AHiozJ8QVkcDKo+iwKpPoSDwK5jxz8QLpfBuueH/FFj/ZWuPasIJY8tbXmCOY&#10;27H/AGT/AD4rixWKSozjVg4XTte1ttrpv8bHHjMalh6ka1OULxdr2s3ba8W0n62v0PcvDfiby/Du&#10;lr/ZOltttYhua2yT8g681ynj7wz/AMJHqNtr2iRWWgeJ7P8A1V3bQ4juF/55zISQ6n1IyPfpWj4f&#10;/wCQDpv/AF7Rf+gCr9d7pQrUlCa7f8OvM+ryvMMRls4YjDSs7WfVNNaxknpKL6p6MzPBnxlbW7qb&#10;R9X8PaXpPiS1XM1m1t8sq/8APSI5+ZT+nv1rJ+O2v/bPB9kn9nafBjVbRt0MG08SdOvSpPGvge28&#10;XQQSrM+n6taHfZ6jBxJC3p7qe4rzLxp4yvrnRYfDviKBbXxDa6hauHjH7q8i8wDzYz/Mf/XA8rFV&#10;Z0aE6Nd3utJd/J9n+D6dj9O4fwOGzLNcNmGVx5XGcXUpdYa/FC+sqffeUNpXVpH0d/wlP/UI0r/w&#10;G/8Ar0f8JT/1CNK/8Bv/AK9YdFe8fkp2PhfX/tuu20P9nafBu3fvIINrjCk8HNZX/CU/9QjSv/Ab&#10;/wCvR4J/5Gey/wCB/wDoDVh0Abn/AAlP/UI0r/wG/wDr0f8ACU/9QjSv/Ab/AOvWHRQBuf8ACU/9&#10;QjSv/Ab/AOvR/wAJT/1CNK/8Bv8A69YdFAG5/wAJT/1CNK/8Bv8A69H/AAlP/UI0r/wG/wDr1h0U&#10;Abn/AAlP/UI0r/wG/wDr1NZ+NrjT7hZ7XT9Ptp1+7JDAUYfQhq52igD07w78XpGufL1yW9WFjxNZ&#10;TkFPqrZz+B/A161o8Nh4gs1utO169u4T/FHc8j2IxkH2NfK9XtI1u/0G8W60+6ktJx/FGcZ9iOhH&#10;sauMrbkSjfY+qP8AhHf+onqX/gR/9as7XtF+y2aP9vvZcyou2WbcOT16da4jwf8AHmGby7bxBD5D&#10;9PtkCkofdl6j6jP0Feg61f22paLb3NpPHcwPNGVkiYMp59RWvutaGXvJ6k//AAjv/UT1L/wI/wDr&#10;Uf8ACO/9RPUv/Aj/AOtWxRWnKjPmZj/8I7/1E9S/8CP/AK1H/CO/9RPUv/Aj/wCtWxRRyoOZmP8A&#10;8I7/ANRPUv8AwI/+tR/wjv8A1E9S/wDAj/61bFFHKg5mY/8Awjv/AFE9S/8AAj/61H/CO/8AUT1L&#10;/wACP/rVsUUcqDmZj/8ACO/9RPUv/Aj/AOtR/wAI7/1E9S/8CP8A61bFFHKg5mY//CO/9RPUv/Aj&#10;/wCtR/wjv/UT1L/wI/8ArVsUUcqDmZzl9pP2G80mT7Zd3Gb6Jds8u5Rz1xjrxXd1yWuf67SP+whD&#10;/M11tc89zohsFFFFZmgUUUUAFFFFABRRRQAUUUUAFFFFABXwB/wTh/5Om/bQ/wCxzX/0u1Wvv+vg&#10;D/gnD/ydN+2h/wBjmv8A6XarQB9/0UUUAFFFFABRRRQAUUUUAFFFFABRRRQAUUUUAFFFFABRRRQA&#10;UUUUAFFFFABRRRQAUUUUAFFFFABRRRQAUUUUAFFFFAHwB/wWr/5NZ8Lf9jna/wDpDfV9/wBfAH/B&#10;av8A5NZ8Lf8AY52v/pDfV9/0AFFFFABRRRQAUUUUAFFFFAFDXtJ/t7Q9R0z7Zd6d9stpLb7ZYS+V&#10;cQb1K+ZE+Dtdc5VscEA18yf8MC/9XG/tAf8Ahc//AGivqqigD4v+J37C/wDYvw18Wah/w0H8dr77&#10;JpN3P9lvfGnmQTbYXbZIvkDchxgjPIJrb/YP8L/bP2Q/hhN9vuE36XnaG4H71+BX0H8aP+SO+O/+&#10;wDf/APpO9eMfsA/8mcfCz/sFf+1ZK0gk3qZzbS0PXv8AhD/+ojc/nR/wh/8A1Ebn866Oit+VGHMz&#10;nP8AhD/+ojc/nWTcaD5XiK1svtczeZGW80n5hw3A/L9a7mucvv8Akd9P/wCuB/k9TKKLjJ6lbVPD&#10;sel6bd3suo3Pl28TSt83ZQT/AErwlvHrSMWbTLVmY5JIySa9n+NOr/2X4FuY1bbJeSJbr9Cdzfop&#10;H418e/E74hW3w98Pvcttl1CbKWluT95v7x/2R1P4DvXLiatPDwdSbskepleAxWbYqng8JHmqTdkv&#10;66LdvotSr+0B8fp9O0t/C2h2kEWt6gojkmt1zJBG3GF9HboO4Bz1INeLNey+AdDk8G6DbrceMNZ2&#10;xanfQ/NJAh6WkR7erkfTPpyHh3Wtbv8AxNLeadBJqfiO6ZjHOU8xo2P3nUdAfc8KPwI+ifgf8Erv&#10;Qbz7XeRf2j4nvSVRIzv8kHkgHux5y3p3xkn4GnKtnFdzimltfpGPl/ef9eX0/GWc0sHhXwPw5O8I&#10;v/aq62nNbwi+qjtbv829T4O/C3RPhpDBf3ul2+s+IcBmubo70gb0iXGBj+8efpnFfSfgjRdV8YbL&#10;htJtbDTTz9plTJf/AHF7/Xp71u+BfglaaT5d5rmy/vOq2w5hjPv/AHj+n1616iqhVAAwBwAK+9w2&#10;Dp4aCp01Zf1ufnlCjRwdNUcPGyX9fM5W3+HtraNuguHhfGC0aBT+lWP+EP8A+ojc/nXR0V28kTXn&#10;kcN/YP8AxUX2L7XN/qt3m5+b6Vrf8If/ANRG5/Oj/md/+2H9K6OpjFalyk9DnP8AhD/+ojc/nR/w&#10;h/8A1Ebn866Oiq5URzM5z/hD/wDqI3P50f8ACH/9RG5/Oujoo5UHMznP+EP/AOojc/nR/wAIf/1E&#10;bn866OijlQczOc/4Q/8A6iNz+dZP9g/8VF9i+1zf6rd5ufm+ldzXOf8AM7/9sP6VMorQuMnqH/CH&#10;/wDURufzo/4Q/wD6iNz+ddHRVcqI5mc5/wAIf/1Ebn86P+EP/wCojc/nXR0UcqDmZzn/AAh//URu&#10;fzo/4Q//AKiNz+ddHRRyoOZnOf8ACH/9RG5/Oj/hD/8AqI3P510dFHKg5mcNb6D5viK6svtcy+XG&#10;G80H5jwvB/P9K1v+EP8A+ojc/nRY/wDI76h/1wH8kro6mMVqVKTOc/4Q/wD6iNz+dH/CH/8AURuf&#10;zro6KrlRPMznP+EP/wCojc/nR/wh/wD1Ebn866OijlQczOc/4Q//AKiNz+dH/CH/APURufzro6KO&#10;VBzM5z/hD/8AqI3P51k2+g+b4iurL7XMvlxhvNB+Y8Lwfz/Su5rnLH/kd9Q/64D+SVMorQpSeof8&#10;If8A9RG5/Oj/AIQ//qI3P510dFVyonmZzn/CH/8AURufzo/4Q/8A6iNz+ddHRRyoOZnOf8If/wBR&#10;G5/Oj/hD/wDqI3P510dFHKg5mc5/wh//AFEbn86P+EP/AOojc/nXR0UcqDmZw2n6D9p1i+tvtcye&#10;Tj94p5b61rf8If8A9RG5/OjRf+Rn1b8P510dRGKaKlJ3Oc/4Q/8A6iNz+dH/AAh//URufzro6Kvl&#10;RPMznP8AhD/+ojc/nR/wh/8A1Ebn866OijlQczOc/wCEP/6iNz+dH/CH/wDURufzro6KOVBzM5z/&#10;AIQ//qI3P51k6PoP26+1KL7XNF9nk27lPL8sMn8v1rua5zwx/wAhfXf+u/8A7M9S4q6KUnZh/wAI&#10;f/1Ebn86P+EP/wCojc/nXR0VXKieZnOf8If/ANRG5/Oj/hD/APqI3P510dFHKg5mc5/wh/8A1Ebn&#10;86P+EP8A+ojc/nXR0UcqDmZzn/CH/wDURufzo/4Q/wD6iNz+ddHRRyoOZnDaPoP26+1KL7XNF9nk&#10;27lPL8sMn8v1rW/4Q/8A6iNz+dHhj/kL67/13/8AZnro6mMVYqUnc5z/AIQ//qI3P50f8If/ANRG&#10;5/OujoquVE8zOc/4Q/8A6iNz+dH/AAh//URufzro6KOVBzM5z/hD/wDqI3P50f8ACH/9RG5/Oujo&#10;o5UHMznP+EP/AOojc/nWToOg/wBo/a/9Lmh8uXb8h+97mu5rnPB//MR/67mpcVdFqTsw/wCEP/6i&#10;Nz+dH/CH/wDURufzro6KrlRHMznP+EP/AOojc/nR/wAIf/1Ebn866OijlQczOc/4Q/8A6iNz+dH/&#10;AAh//URufzro6KOVBzM5z/hD/wDqI3P50f8ACH/9RG5/Oujoo5UHMzhtB0H+0ftf+lzQ+XLt+Q/e&#10;9zWt/wAIf/1Ebn86PB//ADEf+u5ro6mMVYuUmmc5/wAIf/1Ebn86P+EP/wCojc/nXR0VXKiOZnOf&#10;8If/ANRG5/Oj/hD/APqI3P510dFHKg5mc5/wh/8A1Ebn86P+EP8A+ojc/nXR0UcqDmZzn/CH/wDU&#10;RufzrJ8NaD/aljJL9rmg2yFdsZ46A5/Wu5rnPAv/ACCJv+u5/wDQVqeVXRak7MP+EP8A+ojc/nR/&#10;wh//AFEbn866Oiq5URzM5z/hD/8AqI3P50f8If8A9RG5/Oujoo5UHMznP+EP/wCojc/nR/wh/wD1&#10;Ebn866OijlQczOc/4Q//AKiNz+dMuPCPlwSP/aFwdqk4J68V01Q3n/HpP/uN/KlyofMzkPD/AId/&#10;tLTVm+2TQ5Yjah44rS/4Q/8A6iNz+dTeC/8AkBp/vt/Ot2lGKsOUmmc5/wAIf/1Ebn86P+EP/wCo&#10;jc/nXR0VXKieZnOf8If/ANRG5/Oj/hD/APqI3P510dFHKg5mc5/wh/8A1Ebn86P+EP8A+ojc/nXR&#10;0UcqDmZzNx4R8uCR/wC0Lg7VJwT14rZ+H3/Iup/10b+dT3n/AB6T/wC438qg+H3/ACLqf9dG/nWN&#10;RJWsbU23udLRRRWRqFFFFABRRRQAUUUUAFFFFABXwB8G/wDlMl8dv+xMtv8A0To1ff8AXwB8G/8A&#10;lMl8dv8AsTLb/wBE6NQB9/0UUUAFFFFABRRRQAUUUUAFFFFABRRRQAUUUUAFFFFABRRRQAUUUUAF&#10;FFFABRRRQAUUUUAFFFFABRRRQAUUUUAFFFFABRRRQAUUUUAFFFFABRRRQAUUUUAFFFFABRRRQAUU&#10;UUAFFFFABRRRQAUUUUAfAHxk/wCUyXwJ/wCxMuf/AETrNff9fAHxk/5TJfAn/sTLn/0TrNff9ABR&#10;RRQAUUUUAFFFFABRRRQAUUUUAFFFFAHH/GT/AJJD44/7AV9/6TvXwX/wTH0X7V4Z0mdl5t1V3B7b&#10;bWJR/wCPPX3p8ZP+SQ+OP+wFff8ApO9fJX/BM3Q/snwy1K7K4CTLAh/7Zpu/9AWuGpri6K/xP8F/&#10;mfSYR8mTY6Xd0o/e5P8A9tPs2iiivbPjgooooAKKKKACiiigAooooAKp6x/yCL7/AK4P/wCgmrlU&#10;9Y/5BF9/1wf/ANBND2Gtw0f/AJBFj/1wT/0EVcqno/8AyCLH/rgn/oIq5SWwnuFeE/GT4b/2XNJr&#10;umRYs5GzcwoP9UxP3x/sk/kfrx7tUc8Md1DJDMiyRSKVdGGQwPBBFKUeZWKjLlZ8a1keKvCun+Mt&#10;Fm0zUovMgk5DLgPG3ZlJBwRXpvxO+H0ngvVPNt1Z9KuGJhfrsPUoT6jt6j6GuJriqU1JOE1dM3lG&#10;FaDhNXTPOrPw/wDEDwxCNP0jU9F1TTIgFt5NZWUXCL2QmPggep5+lSyXfxPsl86Sx8M6ii9bezln&#10;jkb6M/yj8a9Aori+qKKtGckvX/O5wLAKKtCpNLprt99/xOJ0H4raXqF4NN1WKbw5rA4NnqI2Bv8A&#10;cfow9OmfSr/j7wFZePtLit55WtbmCQS295EoLxN7ex9PYela2ueHdM8S2n2bVLGC+h7LMgJX3B6g&#10;+4rij4D8Q+C283wfq32ixBydF1Zi8QHpHJ95fp+ZrGpGqoOnXj7SD7aP7uvyfojswWYZnkuIhi6D&#10;vKDupR0kvWL0fnbdacoR+ONf8En7P4u0yS8sk4XXdNj3xlfWWMcofUjj0FdrofiLTPEtmLrS76G+&#10;g7tE2SvsR1B9jXHj4pX2lpjX/B+sacV4ea1jF1AvuWU9PwrCaD4ceMtQ+1aPra6FrMnKz2MzWchb&#10;3RgATnrxk+tYRxLpvlp1FLyl7svve/zXzPqI5xw9m8uXFf7LWfWK9xvzpStKPnyNpdKZ714J/wCR&#10;nsv+B/8AoDVh1xXhfxV4w+GutWtxrFg/jLRYgxN9pMYF2ibSNzRdGwOeOwyTXSeH/EWn+KdLi1DT&#10;Llbm2k/iXqp7qw6gj0NelSxMKr5NVLs9/wDJ+quicfkuIwNNYmMo1KLdlUg7xv2ezi/7s1GXkaNF&#10;FFdR4AUUUUAFFFFABRRRQAUUUUAFdN4D1S6sdSlWGZ1j8ppDFuOxmUZBI6HFczW54P8A+QpL/wBe&#10;8n/oNAHsXg/45adq2y31lBpl0ePOXJhY/wA1/HI969NhmS4jWSJ1kjYZV0OQR6g18aV0XhXx7rPg&#10;+QfYLom3zlrWb5om/DsfcYNbRqdzGVPsfVlFef8AhD4y6N4i2QXjDSr48bZm/dsf9l/6HH413/Xk&#10;VsmnsYtNbi0UUUxBRRRQAUUUUAFFFFAGVrn+u0j/ALCEP8zXW1yWuf67SP8AsIQ/zNdbXNU+I6af&#10;whRRRWZoFFFFABRRRQAUUUUAFFFFABRRRQAV8Af8E4f+Tpv20P8Asc1/9LtVr7/r4A/4Jw/8nTft&#10;of8AY5r/AOl2q0Aff9FFFABRRRQAUUUUAFFFFABRRRQAUUUUAFFFFABRRRQAUUUUAFFFFABRRRQA&#10;UUUUAFFFFABRRRQAUUUUAFFFFABRRRQB8Af8Fq/+TWfC3/Y52v8A6Q31ff8AXwB/wWr/AOTWfC3/&#10;AGOdr/6Q31ff9ABRRRQAUUUUAFFFFABRRRQAUUUUAcb8aP8Akjvjv/sA3/8A6TvXjH7AP/JnHws/&#10;7BX/ALVkr2f40f8AJHfHf/YBv/8A0nevGP2Af+TOPhZ/2Cv/AGrJWtPcyqbH0DRRRXQc4Vzl9/yO&#10;+n/9cD/J66Oucvv+R30//rgf5PUyKj1PKv2kvEkFjNZ288witrK3e8nY9FB7n6BD+dfm34u8San8&#10;UPGRmSOSaW4k8iztV/gTPyqPfuT6kmvof9tz4ofbfE1/oVnNl55f35U9IY/lVf8AgTKW+g96Z+xv&#10;8A7vxdM/iO4i8mFv3cNxIuRFH0Zh6s3IHsCehr4XM5TzTGxwFJ+7HWX9eX5s/V6NWpwjwz9covkx&#10;2PvCk/tU6Mf4lRdnK6jF73cZLqdl8DfgpNpdjBpOmW6XGpygSXt7jCgn1bHCDoB39Mmvr3wN8P8A&#10;T/A9ntgHn30gxNduPmb2Hovt+danhzwzp/hXTUstOgEUQ5Zjy8jf3mPc1q19nh8PDDwVOCskfklO&#10;EKNNUqStFBRRRXSUFFFFAHOf8zv/ANsP6V0dc5/zO/8A2w/pXR1MepUugUUUVRIUUUUAFFFFABXO&#10;f8zv/wBsP6V0dc5/zO//AGw/pUy6FR6nR0UUVRIUUUUAFFFFABRRRQBzlj/yO+of9cB/JK6Oucsf&#10;+R31D/rgP5JXR1MepUgoooqiQooooAKKKKACucsf+R31D/rgP5JXR1zlj/yO+of9cB/JKmXQqPU6&#10;OiiiqJCiiigAooooAKKKKAOc0X/kZ9W/D+ddHXOaL/yM+rfh/OujqI7FS3CiiirJCiiigAooooAK&#10;5zwx/wAhfXf+u/8A7M9dHXOeGP8AkL67/wBd/wD2Z6l7opbM6OiiiqJCiiigAooooAKKKKAOc8Mf&#10;8hfXf+u//sz10dc54Y/5C+u/9d//AGZ66OpjsVLcKKKKokKKKKACiiigArnPB/8AzEf+u5ro65zw&#10;f/zEf+u5qXuilszo6KKKokKKKKACiiigAooooA5zwf8A8xH/AK7mujrnPB//ADEf+u5ro6mOxUtw&#10;oooqiQooooAKKKKACuc8C/8AIIm/67n/ANBWujrnPAv/ACCJv+u5/wDQVqX8SKXws6OiiiqJCiii&#10;gAooooAKhvP+PSf/AHG/lU1Q3n/HpP8A7jfyoBbmR4L/AOQGn++3863awvBf/IDT/fb+dbtTHZFS&#10;+JhRRRVEhRRRQAUUUUAQ3n/HpP8A7jfyqD4ff8i6n/XRv51Pef8AHpP/ALjfyqD4ff8AIup/10b+&#10;dYVOhvT2Z0tFFFYmwUUUUAFFFFABRRRQAUUUUAFfAHwb/wCUyXx2/wCxMtv/AETo1ff9fAHwb/5T&#10;JfHb/sTLb/0To1AH3/RRRQAUUUUAFFFFABRRRQAUUUUAFFFFABRRRQAUUUUAFFFFABRRRQAUUUUA&#10;FFFFABRRRQAUUUUAFFFFABRRRQAUUUUAFFFFABRRRQAUUUUAFFFFABRRRQAUUUUAFFFFABRRRQAU&#10;UUUAFFFFABRRRQB8AfGT/lMl8Cf+xMuf/ROs19/18AfGT/lMl8Cf+xMuf/ROs19/0AFFFFABRRRQ&#10;AUUUUAFFFFABRRRQAUUVzfxG+Ivh74S+CdV8XeK9Q/srw9pcYlvLzyZJvKUsFB2Rqzn5mA4B60AU&#10;/jJ/ySHxx/2Ar7/0nevDP2B9D/sn9nXTLnAzqF5czg+yyGL+cZrlPiX/AMFMP2bfEHw58VaXYfEf&#10;z76+0m7treL+wtSXfI8Lqq5NsAMkgZJArgv2Z/2+/gJ8Lfgl4c8L+JfH8djrdh9pFxbw6XfXKrvu&#10;ZZFxJFAyNlXU/Kx646giuXl/2ynJ9Iy/OB71OpFZHiaf2nVo/coV7/i0fedFfLf/AA87/Zn/AOil&#10;f+UHU/8A5Go/4ed/sz/9FK/8oOp//I1etzLufK8r7H1JRXy3/wAPO/2Z/wDopX/lB1P/AORqP+Hn&#10;f7M//RSv/KDqf/yNRzLuHK+x9SUV8t/8PO/2Z/8AopX/AJQdT/8Akaj/AIed/sz/APRSv/KDqf8A&#10;8jUcy7hyvsfUlFfLf/Dzv9mf/opX/lB1P/5Go/4ed/sz/wDRSv8Ayg6n/wDI1HMu4cr7H1JRXy3/&#10;AMPO/wBmf/opX/lB1P8A+RqP+Hnf7M//AEUr/wAoOp//ACNRzLuHK+x9SVT1j/kEX3/XB/8A0E18&#10;z/8ADzv9mf8A6KV/5QdT/wDkaq2pf8FNv2arjTrqKP4k7pHidVH9hamMkggf8u1LmXcai77H1Do/&#10;/IIsf+uCf+girlfKWm/8FNv2arfTrWKT4k7ZEiRWH9hamcEAA/8ALtVn/h53+zP/ANFK/wDKDqf/&#10;AMjUKStuHK+x9SUV8t/8PO/2Z/8AopX/AJQdT/8Akaj/AIed/sz/APRSv/KDqf8A8jU+Zdxcr7H0&#10;rrmh2niLS59PvY/Mt5lwfVT2YHsQa+XPGPhO78G61LYXQ3L96GYDAlTsR/UdjV7/AIed/sz/APRS&#10;v/KDqf8A8jVma5/wUW/ZU8Swxxan49ju0jJKb9B1QFc9cEW2RWcuWXU0jzR6GRRWddftofseXGdn&#10;j2a2/wCuWk6t/wCzW5rIuv2uf2TZMm3+LN9Cf9vQ9Qcf+kgrLl8zXm8jqKK4C6/ay/Zq5Nt8ZlPo&#10;svhnUx+og/pWRdftefAaLJh+KthOPT+xdWU/+kmP1qbFXPVqyda8JaL4jTbqel2t7/tSxAsPo3Uf&#10;nXlM/wC2n8FIWwvjmOYeselX4H6wCo/+G2Pgv/0Of/lLvf8A4zUShGa5ZK6JnCNSPLNXXmejeGPg&#10;jp8fiK3/AOEd1rWPCcr7jnTbo7M7SclXznp615hqXw18SeGNVmvFfUNTtbg5muvDtz9iuif7zxco&#10;x/3evJNb3hf9ub4IabrttcXHjby4U3bm/sm+OMqQOBB6msr/AIbY+C//AEOf/lLvf/jNeZVy3D1E&#10;uVctu3+W34FYGVfKpyqZZVlRb0fK9Gt7OLvFq/dehTtfGPjHwteAaTpfivW7Bj89tr+nM0i+u2ZC&#10;SfxGPauvh+PGmWLQxeIdH1bw5PIMgXdsxTHqDwx/75rnP+G2Pgv/ANDn/wCUu9/+M1U1T9sL4Fa3&#10;Zvaah4ohvLZ/vRTaReMv15h6+9RDB4min7Kt8mrr87/ifRxzhYmL/tXDxrS/nj+5n83FOD9XTcu7&#10;Z7Bo3jfw/wCIWRNO1izupWGREky+Z/3wfm/Stuvi7XviR8Ar6SQ6V8RZtLjc58mTRbu4CeykxBgP&#10;+BVJonxu+HXh1s6f8c7uAf3D4fvXT/vlgR+lKGIx0Xy1aF/OMl+TaIpwyfFvlhUqUH/fjGcP/A4S&#10;5/8AyifZtFfKP/DU/hD/AKLt/wCWhN/8ao/4an8If9F2/wDLQm/+NV1/WKv/AD4l98P/AJM6/wCx&#10;sD/0NKP/AIDiP/lB9XUV80+D/wBrXwnpdxqN3r/jtdZ8NFkgtNWGkTQnz9u5ozEkW8cHOSMfL15x&#10;XTf8NsfBf/oc/wDyl3v/AMZrahWVeLkk1ZtNPe69Lo8rMsvlltdUXOM01GSlHm5ZKSumuZRl5O8V&#10;qme4UV4f/wANsfBf/oc//KXe/wDxmj/htj4L/wDQ5/8AlLvf/jNdB5R7hW54P/5Ckv8A17yf+g18&#10;5/8ADbHwX/6HP/yl3v8A8ZrV8N/tzfBDT76SSfxt5aGF0B/sm+PJHA4goA9borw//htj4L/9Dn/5&#10;S73/AOM0f8NsfBf/AKHP/wApd7/8ZoA9wrr/AAj8UNb8I7Io5vtlivH2W4JKgf7J6r+HHtXzB/w2&#10;x8F/+hz/APKXe/8Axmj/AIbY+C//AEOf/lLvf/jNNNrYTV9z9DfCPxS0TxdshSb7FfNx9luCASf9&#10;k9G/n7V2NfmD/wANs/Bf/oc//KXe/wDxmu+8H/8ABTz4YeG9kF340Oq2K8eXNpt75ij/AGX8n9Dn&#10;8K2jU7mMqfY/QCivlWz/AOCoX7NdxbpJL8QpLWRhzDLoeoll9iVtyPyNTf8ADzv9mf8A6KV/5QdT&#10;/wDkateZdzLlfY+pKK+W/wDh53+zP/0Ur/yg6n/8jUf8PO/2Z/8AopX/AJQdT/8AkajmXcOV9j6k&#10;or5b/wCHnf7M/wD0Ur/yg6n/API1H/Dzv9mf/opX/lB1P/5Go5l3DlfY+j9c/wBdpH/YQh/ma62v&#10;krRv+Cg/wA+Ini/wr4c8P+Phf6zqWsWtpaWx0e/i8yWRwiLueBVGWZRkkDmvrWuee50Q0QUUUVma&#10;BRRRQAUUUUAFFFFABRRRQAUUUUAFfAH/AATh/wCTpv20P+xzX/0u1Wvv+vgD/gnD/wAnTftof9jm&#10;v/pdqtAH3/RRRQAUUUUAFFFFABRRRQAUUUUAFFFFABRRRQAUUUUAFFFFABRRRQAUUUUAFFFFABRR&#10;RQAUUUUAFFFFABRRRQAUUUUAfAH/AAWr/wCTWfC3/Y52v/pDfV9/18Af8Fq/+TWfC3/Y52v/AKQ3&#10;1ff9ABRRRQAUUUUAFFFFABRRRQAUVQ17XLLwxoeo6xqc/wBm03T7aS7uptjP5cUal3baoJOFBOAC&#10;fSvmT/h6N+zF/wBFM/8AKBqn/wAjUAe8fGj/AJI747/7AN//AOk714x+wD/yZx8LP+wV/wC1ZK4j&#10;4nf8FLv2bfEXw18WaVp/xH+0X99pN3a28P8AYepLvkeF1VctbADJIGSQK8q/ZF/4KDfAn4Vfs2+A&#10;vCfiXxjNYa7pWn+Rd2y6ReSiN/Mdsb0iKngjoTWlNpPUzqJtaH6G0V8o/wDD0f8AZt/6Hy4/8Ed/&#10;/wDGaP8Ah6P+zb/0Plx/4I7/AP8AjNb80e5hyy7H1dXnfxQ8Y2fw/wDtfiO/kEVtpunSzkn+Jgsm&#10;1R7sxCj3IrxX/h6P+zb/AND5cf8Agjv/AP4zXzl+1v8AtreBPjpaWmleAfEH2/Q7WH7VqdxLBLbM&#10;SjMVXZKqsVXO4nGMlecivOzDFrC4aVWKu1t69D6nhjJ4Z1m1HBV5qFOTvKTaVopXlv1stPM4r4Z+&#10;BdZ/aY+NCWTO6C9ma71C65YW1spG4/XG1F9SV9zX6teFvC+m+C9Bs9G0i2W0sLSMRxxr6AYyT3Nf&#10;BP7NP7ZX7L/wG8CpZHx49z4ivgs2qXqaHfkM+OI0PkZ2JkgepJPGcD17/h6P+zb/AND5cf8Agjv/&#10;AP4zXBk+B+p0nUrO9Ser/wAv8/MfFWcPiDN6uNhHlpRSp0o/y0oaQVul9ZPzlbZI+rqK+Uf+Ho/7&#10;Nv8A0Plx/wCCO/8A/jNH/D0f9m3/AKHy4/8ABHf/APxmvoOaPc+V5Zdj6uor5R/4ej/s2/8AQ+XH&#10;/gjv/wD4zR/w9H/Zt/6Hy4/8Ed//APGaOaPcOWXY+rqK+Uf+Ho/7Nv8A0Plx/wCCO/8A/jNH/D0f&#10;9m3/AKHy4/8ABHf/APxmjmj3Dll2Pov/AJnf/th/Sujr46/4eZfs5/8ACSfb/wDhPZfJ8rZj+xL/&#10;AHZ/78Vr/wDD0f8AZt/6Hy4/8Ed//wDGamMlqVKL0Pq6ivlH/h6P+zb/AND5cf8Agjv/AP4zR/w9&#10;H/Zt/wCh8uP/AAR3/wD8ZquaPcnll2Pq6ivlH/h6P+zb/wBD5cf+CO//APjNH/D0f9m3/ofLj/wR&#10;3/8A8Zo5o9w5Zdj6uor5R/4ej/s2/wDQ+XH/AII7/wD+M0f8PR/2bf8AofLj/wAEd/8A/GaOaPcO&#10;WXY+rq5z/md/+2H9K+dP+Ho/7Nv/AEPlx/4I7/8A+M1kf8PMv2c/+Ek+3/8ACey+T5WzH9iX+7P/&#10;AH4qZSWhUYvU+xaK+Uf+Ho/7Nv8A0Plx/wCCO/8A/jNH/D0f9m3/AKHy4/8ABHf/APxmq5o9yeWX&#10;Y+rqK+Uf+Ho/7Nv/AEPlx/4I7/8A+M0f8PR/2bf+h8uP/BHf/wDxmjmj3Dll2Pq6ivlH/h6P+zb/&#10;AND5cf8Agjv/AP4zR/w9H/Zt/wCh8uP/AAR3/wD8Zo5o9w5Zdj6uor5R/wCHo/7Nv/Q+XH/gjv8A&#10;/wCM0f8AD0f9m3/ofLj/AMEd/wD/ABmjmj3Dll2Poux/5HfUP+uA/kldHXx1bf8ABTL9nOHxJdX7&#10;ePZfJljCKBol/uzhf+mH+ya1/wDh6P8As2/9D5cf+CO//wDjNTGS1KlF9j6uor5R/wCHo/7Nv/Q+&#10;XH/gjv8A/wCM0f8AD0f9m3/ofLj/AMEd/wD/ABmq5o9yeWXY+rqK+Uf+Ho/7Nv8A0Plx/wCCO/8A&#10;/jNH/D0f9m3/AKHy4/8ABHf/APxmjmj3Dll2Pq6ivlH/AIej/s2/9D5cf+CO/wD/AIzR/wAPR/2b&#10;f+h8uP8AwR3/AP8AGaOaPcOWXY+rq5yx/wCR31D/AK4D+SV86f8AD0f9m3/ofLj/AMEd/wD/ABms&#10;i2/4KZfs5w+JLq/bx7L5MsYRQNEv92cL/wBMP9k1MpLQpReuh9i0V8o/8PR/2bf+h8uP/BHf/wDx&#10;mj/h6P8As2/9D5cf+CO//wDjNVzR7k8sux9XUV8o/wDD0f8AZt/6Hy4/8Ed//wDGaP8Ah6P+zb/0&#10;Plx/4I7/AP8AjNHNHuHLLsfV1FfKP/D0f9m3/ofLj/wR3/8A8Zo/4ej/ALNv/Q+XH/gjv/8A4zRz&#10;R7hyy7H1dRXyj/w9H/Zt/wCh8uP/AAR3/wD8Zo/4ej/s2/8AQ+XH/gjv/wD4zRzR7hyy7H0Xov8A&#10;yM+rfh/Oujr4607/AIKZfs52us310/j2Uxz42hdEv8/j+4rX/wCHo/7Nv/Q+XH/gjv8A/wCM1MZK&#10;xUou59XUV8o/8PR/2bf+h8uP/BHf/wDxmj/h6P8As2/9D5cf+CO//wDjNVzR7k8sux9XUV8o/wDD&#10;0f8AZt/6Hy4/8Ed//wDGaP8Ah6P+zb/0Plx/4I7/AP8AjNHNHuHLLsfV1FfKP/D0f9m3/ofLj/wR&#10;3/8A8Zo/4ej/ALNv/Q+XH/gjv/8A4zRzR7hyy7H1dXOeGP8AkL67/wBd/wD2Z6+dP+Ho/wCzb/0P&#10;lx/4I7//AOM1kaN/wUy/Zz0++1KaXx7KUuZd6bdEvycZY8/uPcVLkropRdnofYtFfKP/AA9H/Zt/&#10;6Hy4/wDBHf8A/wAZo/4ej/s2/wDQ+XH/AII7/wD+M1XNHuTyy7H1dRXyj/w9H/Zt/wCh8uP/AAR3&#10;/wD8Zo/4ej/s2/8AQ+XH/gjv/wD4zRzR7hyy7H1dRXyj/wAPR/2bf+h8uP8AwR3/AP8AGaP+Ho/7&#10;Nv8A0Plx/wCCO/8A/jNHNHuHLLsfV1FfKP8Aw9H/AGbf+h8uP/BHf/8Axmj/AIej/s2/9D5cf+CO&#10;/wD/AIzRzR7hyy7H0X4Y/wCQvrv/AF3/APZnro6+OtG/4KZfs56ffalNL49lKXMu9NuiX5OMsef3&#10;HuK1/wDh6P8As2/9D5cf+CO//wDjNTGSsVKLvsfV1FfKP/D0f9m3/ofLj/wR3/8A8Zo/4ej/ALNv&#10;/Q+XH/gjv/8A4zVc0e5PLLsfV1FfKP8Aw9H/AGbf+h8uP/BHf/8Axmj/AIej/s2/9D5cf+CO/wD/&#10;AIzRzR7hyy7H1dRXyj/w9H/Zt/6Hy4/8Ed//APGaP+Ho/wCzb/0Plx/4I7//AOM0c0e4csux9XVz&#10;ng//AJiP/Xc186f8PR/2bf8AofLj/wAEd/8A/GayNA/4KZfs56X9r87x7KfNl3rt0S/PHv8AuKly&#10;V0UouzPsWivlH/h6P+zb/wBD5cf+CO//APjNH/D0f9m3/ofLj/wR3/8A8ZquaPcnll2Pq6ivlH/h&#10;6P8As2/9D5cf+CO//wDjNH/D0f8AZt/6Hy4/8Ed//wDGaOaPcOWXY+rqK+Uf+Ho/7Nv/AEPlx/4I&#10;7/8A+M0f8PR/2bf+h8uP/BHf/wDxmjmj3Dll2Pq6ivlH/h6P+zb/AND5cf8Agjv/AP4zR/w9H/Zt&#10;/wCh8uP/AAR3/wD8Zo5o9w5Zdj6L8H/8xH/rua6OvjrQP+CmX7Oel/a/O8eynzZd67dEvzx7/uK1&#10;/wDh6P8As2/9D5cf+CO//wDjNTGSsVKLufV1FfKP/D0f9m3/AKHy4/8ABHf/APxmj/h6P+zb/wBD&#10;5cf+CO//APjNVzR7k8sux9XUV8o/8PR/2bf+h8uP/BHf/wDxmj/h6P8As2/9D5cf+CO//wDjNHNH&#10;uHLLsfV1FfKP/D0f9m3/AKHy4/8ABHf/APxmj/h6P+zb/wBD5cf+CO//APjNHNHuHLLsfV1c54F/&#10;5BE3/Xc/+grXzp/w9H/Zt/6Hy4/8Ed//APGayPDP/BTL9nPR7GSGfx7KXaUuNmiX5GMAf88Pap5l&#10;dFKLsz7For5R/wCHo/7Nv/Q+XH/gjv8A/wCM0f8AD0f9m3/ofLj/AMEd/wD/ABmq5o9yeWXY+rqK&#10;+Uf+Ho/7Nv8A0Plx/wCCO/8A/jNH/D0f9m3/AKHy4/8ABHf/APxmjmj3Dll2Pq6ivlH/AIej/s2/&#10;9D5cf+CO/wD/AIzR/wAPR/2bf+h8uP8AwR3/AP8AGaOaPcOWXY+rqhvP+PSf/cb+VfK//D0f9m3/&#10;AKHy4/8ABHf/APxmo7j/AIKifs3SwSIPHk+WUgZ0O/8AT/rhRzR7j5X2PpXwX/yA0/32/nW7Xx94&#10;e/4Kbfs5aVpqwTePZS4Yn5NEvyOf+2Faf/D0f9m3/ofLj/wR3/8A8ZqYyVlqOUXfY+rqK+Uf+Ho/&#10;7Nv/AEPlx/4I7/8A+M0f8PR/2bf+h8uP/BHf/wDxmq5o9yeWXY+rqK+Uf+Ho/wCzb/0Plx/4I7//&#10;AOM0f8PR/wBm3/ofLj/wR3//AMZo5o9w5Zdj6uor5R/4ej/s2/8AQ+XH/gjv/wD4zR/w9H/Zt/6H&#10;y4/8Ed//APGaOaPcOWXY+qLz/j0n/wBxv5VB8Pv+RdT/AK6N/Ovlq4/4Kifs3SwSIPHk+WUgZ0O/&#10;9P8ArhX0H+z58QvD/wAVPhbpninwtqA1XQdQkmNtdiGSLfskaNvlkVWGHRhyB0rGo07WNqaa3PR6&#10;KKKyNQooooAKKKKACiiigAooooAK+APg3/ymS+O3/YmW3/onRq+/6+APg3/ymS+O3/YmW3/onRqA&#10;Pv8AooooAKKKKACiiigAooooAKKKKACiiigAooooAKKKKACiiigAooooAKKKKACiiigAooooAKKK&#10;KACiiigAooooAKKKKACiiigAooooAKKKKACiiigAooooAKKKKACiiigAooooAKKKKACiiigAoooo&#10;A+APjJ/ymS+BP/YmXP8A6J1mvv8Ar4A+Mn/KZL4E/wDYmXP/AKJ1mvv+gAooooAKKKKACiiigAoo&#10;ooAKKKKACiiigDzz9or/AJN9+J3/AGK+qf8ApJLXjH/BOT/kyv4Yf9elz/6WT17f8erNtR+BvxFt&#10;FYI0/hzUYgx6AtayDP614x/wTzszY/sY/C6NmDFtPllyP9u5lcD8N1a09zKpsfRVFFFdBzhRRRQA&#10;UUUUAFFFFABRRRQAV5b+1V/ya/8AGD/sTtY/9Ipq9Srivjd4SuPH/wAF/H3hi0mjtrrW/D+oabDN&#10;NnZG81tJGrNjnALAnFD2GtzC/ZV/5Nf+D/8A2J2j/wDpFDXqVcV8EfCNx4A+C/gHwvdzx3N1onh/&#10;T9NlmhzskeG2jjZlzzglSRmu1pLYT3CiiimAUUUUAFFFFABRRRQAUUUUAfLf/BTv/kxv4lf9w3/0&#10;52tfUleK/tl/CXUPjp+zb4v8D6Xe22nX2qfY/LubwMYk8q8gmOdoJ5EZHTqRXtVLqPoFFFFMQUUU&#10;UAFFFFAHz34eu31L9uTxTk5XT/B8NoPbfPFLj/x419CV8/fCy3F7+118ar4Hd9ktNJtQfTfbqxH5&#10;x19A15uAu4Tl3nP8JNfofUcQXjXoQ7UaP404y/8Abgooor0j5cK+Vf8Ago//AMkL8P8A/Y46N/6U&#10;V9VV4l+1x8IdQ+NXw00rQtNvrawuLbxDpupNJdBtpjhmDOo2gndtzjsSACR1Ey2Kjuj22iiiqJCi&#10;iigAooooAKKKKACiiigAooooA+Xv26/9d+zn/wBlk8OfzuK+ua8A/aV+EuofFmb4SfYL22sv+EZ+&#10;IOkeJLj7SG/ew2/m7o0wD853jGeOOte/1zVPiOmn8IUUUVmaBRRRQAUUUUAFFFFABRRRQAUUUUAF&#10;fAH/AATh/wCTpv20P+xzX/0u1Wvv+vgD/gnD/wAnTftof9jmv/pdqtAH3/RRRQAUUUUAFFFFABRR&#10;RQAUUUUAFFFFABRRRQAUUUUAFFFFABRRRQAUUUUAFFFFABRRRQAUUUUAFFFFABRRRQAUUUUAfAH/&#10;AAWr/wCTWfC3/Y52v/pDfV9/18Af8Fq/+TWfC3/Y52v/AKQ31ff9ABRRRQAUUUUAFFFFABRRRQAU&#10;UUUAcb8aP+SO+O/+wDf/APpO9eIfsD6fazfsd/C15LaGRzpXLNGCT+9evb/jR/yR3x3/ANgG/wD/&#10;AEnevGP2Af8Akzj4Wf8AYK/9qyVrT3Mqmx7v/Zdl/wA+dv8A9+l/wo/suy/587f/AL9L/hVqiuix&#10;z3ZV/suy/wCfO3/79L/hXyl8RbG2X/go78JIRbxCJvB+qEx7BtJ3nnH4D8q+t68J8XfCTUNY/bC8&#10;A/EOO9tk03R/D17ps1qwbznklYlGXjG3G7OTngcHPESLj1PbP7Lsv+fO3/79L/hR/Zdl/wA+dv8A&#10;9+l/wq1RV2Iuyr/Zdl/z52//AH6X/Cj+y7L/AJ87f/v0v+FWqKLBdlX+y7L/AJ87f/v0v+FH9l2X&#10;/Pnb/wDfpf8ACrVFFguyr/Zdl/z52/8A36X/AAo/suy/587f/v0v+FWqKLBdnyT9it/+HonleRF5&#10;X/CpM+XsG3P9relfVn9l2X/Pnb/9+l/wrxT/AIVLqH/DbH/Cz/ttt/Zf/CDf8I39iw3n+d9t+0eZ&#10;027NvHXOe1e61EepcuhV/suy/wCfO3/79L/hR/Zdl/z52/8A36X/AAq1RV2Iuyr/AGXZf8+dv/36&#10;X/Cj+y7L/nzt/wDv0v8AhVqiiwXZV/suy/587f8A79L/AIUf2XZf8+dv/wB+l/wq1RRYLsq/2XZf&#10;8+dv/wB+l/wr5T+xW/8Aw9E8ryIvK/4VJny9g25/tb0r62rwr/hUuof8Nsf8LP8Attt/Zf8Awg3/&#10;AAjf2LDef53237R5nTbs28dc57VEuhcep7X/AGXZf8+dv/36X/Cj+y7L/nzt/wDv0v8AhVqirsRd&#10;lX+y7L/nzt/+/S/4Uf2XZf8APnb/APfpf8KtUUWC7Kv9l2X/AD52/wD36X/Cj+y7L/nzt/8Av0v+&#10;FWqKLBdlX+y7L/nzt/8Av0v+FH9l2X/Pnb/9+l/wq1RRYLs+SPh3ZW7f8FHfi3EYIjEvg/SyIyg2&#10;g7x2/E19W/2XZf8APnb/APfpf8K8T8I/CTUNH/bC8ffEOS9tn03WPD1jpsNqobzkkiYF2bjG3G3G&#10;Dnk8DHPu1RHqXIq/2XZf8+dv/wB+l/wo/suy/wCfO3/79L/hVqirsRdlX+y7L/nzt/8Av0v+FH9l&#10;2X/Pnb/9+l/wq1RRYLsq/wBl2X/Pnb/9+l/wo/suy/587f8A79L/AIVaoosF2Vf7Lsv+fO3/AO/S&#10;/wCFfKXw7srdv+CjvxbiMERiXwfpZEZQbQd47fia+t68J8I/CTUNH/bD8e/EOS9tpNM1nw9ZabFa&#10;ru85JImBYtxt2424IOeTwMZMS6Fx6ntn9l2X/Pnb/wDfpf8ACj+y7L/nzt/+/S/4Vaoq7EXZV/su&#10;y/587f8A79L/AIUf2XZf8+dv/wB+l/wq1RRYLsq/2XZf8+dv/wB+l/wo/suy/wCfO3/79L/hVqii&#10;wXZV/suy/wCfO3/79L/hR/Zdl/z52/8A36X/AAq1RRYLs+Sf2d7K3k/bm/atjaCJo1/4RjarICB/&#10;xL5Ogr6s/suy/wCfO3/79L/hXinwj+EuoeD/ANpj44eOLi9tp7Hxj/ZH2W2iDebB9ktmhfzMjHzF&#10;sjBPHWvdaiOxcnqVf7Lsv+fO3/79L/hR/Zdl/wA+dv8A9+l/wq1RV2Iuyr/Zdl/z52//AH6X/Cj+&#10;y7L/AJ87f/v0v+FWqKLBdlX+y7L/AJ87f/v0v+FH9l2X/Pnb/wDfpf8ACrVFFguyr/Zdl/z52/8A&#10;36X/AAr5S/Y8sreb47ftQrJBE6p4wiCqyAhR5J6elfW9eE/s9fCTUPh38UPjbrl5e211B4r8QpqV&#10;rHAG3QxiMoVkyAN27d0yMAHPOBD3Ra2Z7Z/Zdl/z52//AH6X/Cj+y7L/AJ87f/v0v+FWqKuxF2Vf&#10;7Lsv+fO3/wC/S/4Uf2XZf8+dv/36X/CrVFFguyr/AGXZf8+dv/36X/Cj+y7L/nzt/wDv0v8AhVqi&#10;iwXZV/suy/587f8A79L/AIUf2XZf8+dv/wB+l/wq1RRYLs+SP2PLK3m+O37UKyQROqeMIgqsgIUe&#10;SenpX1b/AGXZf8+dv/36X/CvE/2evhJqHw7+KHxt1y8vba6g8V+IU1K1jgDboYxGUKyZAG7du6ZG&#10;ADnnA92qI7Fy3Kv9l2X/AD52/wD36X/Cj+y7L/nzt/8Av0v+FWqKuxF2Vf7Lsv8Anzt/+/S/4Uf2&#10;XZf8+dv/AN+l/wAKtUUWC7Kv9l2X/Pnb/wDfpf8ACj+y7L/nzt/+/S/4VaoosF2Vf7Lsv+fO3/79&#10;L/hXyn+wLZW9x/w0J5sEUm34t68BuQHA/cdK+tq8K/ZV+EuofCY/Fb7fe216PE3jnUvElv8AZt37&#10;qG48vbG+QPnGw5xkdOah7otbM9r/ALLsv+fO3/79L/hR/Zdl/wA+dv8A9+l/wq1RV2Iuyr/Zdl/z&#10;52//AH6X/Cj+y7L/AJ87f/v0v+FWqKLBdlX+y7L/AJ87f/v0v+FH9l2X/Pnb/wDfpf8ACrVFFguy&#10;r/Zdl/z52/8A36X/AAo/suy/587f/v0v+FWqKLBdnyT+wLZW9x/w0J5sEUm34t68BuQHA/cdK+rP&#10;7Lsv+fO3/wC/S/4V4p+yr8JdQ+E3/C1ft97bXv8Awk3jnUvElv8AZg37qG48vbG+QPnGw5xxz1r3&#10;WojsXLcq/wBl2X/Pnb/9+l/wo/suy/587f8A79L/AIVaoq7EXZV/suy/587f/v0v+FH9l2X/AD52&#10;/wD36X/CrVFFguyr/Zdl/wA+dv8A9+l/wo/suy/587f/AL9L/hVqiiwXZV/suy/587f/AL9L/hXy&#10;l/wTbsre4+BPiBpYIpWHjDWBudATjzh619b14T+xx8JNQ+DPwv1bQ9Svba/uLnxDqGpLJahtgjmk&#10;Dop3AHcFxntnIBPUw90WvhZ7Z/Zdl/z52/8A36X/AAo/suy/587f/v0v+FWqKuxF2Vf7Lsv+fO3/&#10;AO/S/wCFH9l2X/Pnb/8Afpf8KtUUWC7Kv9l2X/Pnb/8Afpf8KP7Lsv8Anzt/+/S/4VaoosF2Vf7L&#10;sv8Anzt/+/S/4VFdaXZrazEWkAIRiCI19PpV+obz/j0n/wBxv5UrDTZ8qf8ABMOxtrj9iP4evLbx&#10;SPv1IbnQE/8AIRua+p/7Lsv+fO3/AO/S/wCFeM/sW/CXUPgX+zj4X8D6pe22o32lvd+Zc2YYRP5t&#10;1LMMbgDwJAOR1Br3ClHZFS3ZV/suy/587f8A79L/AIUf2XZf8+dv/wB+l/wq1RVWIuyr/Zdl/wA+&#10;dv8A9+l/wo/suy/587f/AL9L/hVqiiwXZV/suy/587f/AL9L/hR/Zdl/z52//fpf8KtUUWC7KF1p&#10;dmtrMRaQAhGIIjX0+lfOn/BK/wD5MZ+Hv/XTUv8A043NfSl5/wAek/8AuN/KvJv2IPhLqHwL/Zq8&#10;L+B9UvbbUb7S5LzzLmzDCJ/NupZhjcAeBIByOoNYVOhvT6nu9FFFYmwUUUUAFFFFABRRRQAUUUUA&#10;FfAHwb/5TJfHb/sTLb/0To1ff9fAHwb/AOUyXx2/7Ey2/wDROjUAff8ARRRQAUUUUAFFFFABRRRQ&#10;AUUUUAFFFFABRRRQAUUUUAFFFFABRRRQAUUUUAFFFFABRRRQAUUUUAFFFFABRRRQAUUUUAFFFFAB&#10;RRRQAUUUUAFFFFABRRRQAUUUUAFFFFABRRRQAUUUUAFFFFABRRRQB8AfGT/lMl8Cf+xMuf8A0TrN&#10;ff8AXwB8ZP8AlMl8Cf8AsTLn/wBE6zX3/QAUUUUAFFFFABRRRQAUUUUAFFFFABRRRQBx/wAZP+SQ&#10;+OP+wFff+k714v8AsC/8mc/Cv/sEj/0a9e0fGT/kkPjj/sBX3/pO9eL/ALAv/JnPwr/7BI/9GvWt&#10;PcyqbH0BRRRXQc4UUUUAFFFFABRRRQAUUUUAFUdckSHRNQkkZUjW3kZmY4AAU5JNXq+Ev21PCX7V&#10;3iCz+IL+FfFfhvRPhVDYzTmCFvL1KWzS23Txs/ksQSRJjaykggE9aUnZFR1Z9bfCD4q+Efi94Pj1&#10;bwbr9n4i021cWM1zZMWRJ1jRmjPHUK6H/gQrt6+Cf+CMf/Jr/ij/ALHG6/8ASKxr72ojsglowooo&#10;pkhRRRQAUUUUAFFFFABSMwVSScAckmlrivjX8P5viv8ACPxf4Nt79dLn17TJ9OW9ZC4gMiFd+0EZ&#10;xnOMjPrQBw3xS/at+DnhC0u9L1X4l+GbfUlKq1omoxyyoQwJDKhJU8HrivRPh/8AFTwb8VtMk1Dw&#10;b4o0nxPZxtskk0u8Sfym/uuFJKn2ODXyToX/AASj+BPgfwdKur6dqnjHVVVd9/qGpTW/zFgCUjt2&#10;jAHXAbd9T1r5R+O/w2H/AATm/bG8Aa38NtTvovDmteXNJpc85djB5wjuLV248yNgQVLZIOD1UGsu&#10;Zp3ZrypqyP2OooorUyCiiigAooooA+dv2b7htS+OXx9vzyG1i1tAf+uKzJj+VfRNfO37Im2+1X4x&#10;6quCLvxregH/AGQdwH/j9fRNeZlv+7J93J/fJs+n4k0x6j/LTox/8Bo04/oFFFFemfMEN3eQWFtJ&#10;cXU0dtbxLukmmcKiAdyTwBXhXjr9sj4H6Qw0+4+KfhdruOdN6W+opOFweQWjLAEdxnitn9qv9n1f&#10;2nPhQ3gWXWn0G0uNQtrq5u44vNfyon3FFUkDceACeB1wcYrxGP8A4JYfs+eGfDMVrP4c1PW73ckb&#10;anf6xcLOcnBO2Fo48/8AAMVEr2LjbqfWXgzx74a+I2jJq3hXX9N8R6Yx2i70u7juI92M7SyEgH2P&#10;Irer8h/hz4Rvf2Jf+CmOjfD7wbrF/e+EvEEtvBNYzNvZ7a4jJVZQAAWikywcDO1fdgf14pxdxSVg&#10;oooqiQooooAKKKKACiiigAooooAytc/12kf9hCH+ZrH8I/tEfDXx9461DwZ4c8aaTrXijTxKbrTb&#10;KbzJIvKYJJnHHysQDz1NfIP7cX7SniDxX40039nb4Lubz4jaxMsep6nbyFF0iJl5Uvj5XKNuZxyi&#10;9PnYbfnv/gmz8N/+FPf8FEvHXgj7d/aZ0DSdS083nl+X5xjnt1LhcnaCQeMnHrXNP4jpp/CfsPRR&#10;RWZoFFFFABRRRQAUUUUAFFFFABRRRQAV8Af8E4f+Tpv20P8Asc1/9LtVr7/r4A/4Jw/8nTftof8A&#10;Y5r/AOl2q0Aff9FFFABRRRQAUUUUAFFFFABRRRQAUUUUAFFFFABRRRQAUUUUAFFFFABRRRQAUUUU&#10;AFFFFABRRRQAUUUUAFFFFABRRRQB8Af8Fq/+TWfC3/Y52v8A6Q31ff8AXwB/wWr/AOTWfC3/AGOd&#10;r/6Q31ff9ABRRRQAUUUUAFFFFABRRRQAUUUUAcb8aP8Akjvjv/sA3/8A6TvXjH7AP/JnHws/7BX/&#10;ALVkr2f40f8AJHfHf/YBv/8A0nevGP2Af+TOPhZ/2Cv/AGrJWtPcyqbH0DRRRXQc4yWVII3kkdY4&#10;0BZnY4CgdST2FeAax+1/8ErP4jWdnN8UvCyyxoYpHGpRmJH+cYaQHYOfU185f8FaPjJ4jtbHwP8A&#10;BnwlcyW9/wCM5Sb9YHKPPCZFihtyR/BJIzbh38sDoSD0Gif8Ep/gnpej6Z4a1ax1LVNblsv9K8QJ&#10;qM0U3n7Wy8cYbylUMPlVkbgDOeTWUm72RrFaXZ9zabqVprFhBfWF1DfWVwgkhubaQSRyKejKwJBB&#10;9RVmvzL/AOCbvjDxB8C/2kviN+zZ4h1KTUNLsJbm40lpCcLLE4JMa5OxZoXEpXoCnqST+mlaRd0Z&#10;yVmFFFFMQUUUUAFFFFAHOf8AM7/9sP6V0dc5/wAzv/2w/pXR1MepUugUUUVRIUUUUAFFFFAGV4k8&#10;V6J4N0uTUvEGsafoenR/fvNSukt4V+ruQB+deG2/7ZPwOuviAIY/ip4X5jEYlbUUWHce3mE7O/rV&#10;D9qz9iXRf2tvGvgq/wDE2v32maB4eguklsNNVRPdvK0RH7xgQigRnPykndwR1rzXxR/wSz+A+sR3&#10;Og6Tod/oN+1o3kavDqlxNKkuPldkkdo2GcZXaMjpjrWcrmkbH21aXkGoWsVzazR3NtMoeOaFw6Op&#10;GQQRwQfUVNX5lf8ABIf4keJNL8WfEf4PavfPqOl6CGu7Lc5ZLWRJzDMkeeiOWVtvQEMerGv01q4v&#10;mVyJLldgooopiCiiigAooooA5yx/5HfUP+uA/kldHXOWP/I76h/1wH8kro6mPUqQUUUVRIUUUUAF&#10;FFFABXn/AIo8deH/AIb6lrniHxRq9poWiWduhnvr2QJGm4xqoJPckgAdSTXY69r2neFtEv8AWNXv&#10;IdO0uwge5uru4YLHDGgLMzHsAAa/H/8AaW8aeK/28YviP450eSfQfgx8P7OW5sPOQhtWu02orlTg&#10;7mDhuc+WmB95znObtY0gr3P1q+HvxK8MfFfw3H4g8Ia1a6/o0kjwre2bFoy6nDLnHUGulr41/wCC&#10;S/8AyZ3pX/YXvv8A0YK+yqtO6uQ1Z2CiiimIKKKKACiiigDnNF/5GfVvw/nXR1zmi/8AIz6t+H86&#10;6OojsVLcKKKKskKKKKACiiigArwS8/av+Dvw98Ua9p/iD4k+HNPvluCr25vkkdCGfIYISVPI4ODz&#10;XzV+3h8avG3xe+Ovh39l74Wao2k32qbG8RalC5RkR4zKYWZeVjSAGVwOXDKvqG6/4T/8EsvgRoth&#10;d6d4k0S+8Z6halUfUL3Urm1LtlgxWO3kRVUkcA7iPU9aybvJWNUrLU+x/BvjTQfiH4asvEPhnV7T&#10;XdDvQxt9QsZRLDLtco21hwcMrKfQqR2rarj/AISfCnw78Efh9pfgrwnbS2fh/TDMbWCaZpmTzZnm&#10;cb2JJ+eRsZPTFdhWpkFFFFABRRRQAUUUUAc54Y/5C+u/9d//AGZ66Ouc8Mf8hfXf+u//ALM9dHUx&#10;2KluFFFFUSFFFFABRRRQBj+KvGGheBdFm1jxJrOn6BpMP+svtSuUt4Uz0BdyBk+leMfDf9rj4L69&#10;rF3pdl8TfDL389xthhk1BIvNPIAQuQGJ7AE5r4i8bWZ/bc/4KVal8OPHOpXcfgLwm91Fa6JDM0Qm&#10;FuiiQAqeGlkJZnHzbF2gjAI95+LX/BO/4L+KPg/4vXR/CsHhbW9LtJp9O1XT5JN8bxxllEiliJVO&#10;0Bt2Tgkgg81k5NvQ1UUlqfcdFfCP/BIf4veIfiJ8Cdd0DX7q41FfC+opa2F5cMXYW8ke5Ydx5Oxl&#10;bHorqOgFfd1aJ3VzNqzsFFFFMQUUUUAFFFFAHOeD/wDmI/8AXc10dc54P/5iP/Xc10dTHYqW4UUU&#10;VRIUUUUAFcv8Rfif4U+Efh3+3vGWu2fh3R/OW3+2Xz7UMjZKqPc4P5GtTxUurP4X1hdAaBNdNnMN&#10;Pa6/1QuNh8ov/s79ufbNfjf/AMFDvCf7TGn+D9A1f42eKdC1Pw7JqfkWGl6A+2KK4MUjbygiTcQg&#10;cBmZiNxA6mplLlRUY8zP2dsL6DVLG3vLWVZ7W4jWaKVejowBVh7EEVgeCZUg0O4kkdY40mZmdjgK&#10;Aq5JPYUfDD/kmvhL/sEWn/olK/PP/gpd8ZPEdr4b8GfBnwlcyW9/4zvGN+sDlHnhLRxQ25I/gkkZ&#10;tw7+WB0JBmTs0yoq6aPsy8/bM+Bmn60dKuPiv4UjvFfy2/4mcZjVs4IMgOwYI7mvXdN1K01iwgvr&#10;C6hvrK4QSQ3NtIJI5FPRlYEgg+or4z8M/wDBJX4F6f8AD6DRtZ07UtV8Rm3Cz+I01KeKYTEfM8cQ&#10;bygoOdoZG4xknrXkH/BN3xh4g+Bf7SXxG/Zs8Q6lJqGl2EtzcaS0hOFlicEmNcnYs0LiUr0BT1JJ&#10;fM09RWTWh+mlFFFWQFFFFABUN5/x6T/7jfyqaobz/j0n/wBxv5UAtzI8F/8AIDT/AH2/nW7WF4L/&#10;AOQGn++3863amOyKl8TCiiiqJCiiigArl/iL8T/Cnwj8O/294y12z8O6P5y2/wBsvn2oZGyVUe5w&#10;fyNanipdWfwvrC6A0Ca6bOYae11/qhcbD5Rf/Z37c+2a/G//AIKHeE/2mNP8H6Bq/wAbPFOhan4d&#10;k1PyLDS9AfbFFcGKRt5QRJuIQOAzMxG4gdTUylyoqMeZn7LpfQapoy3lrKs9rcW/nRSr0dGXKsPY&#10;gisrQ/Fmh+C/A51PxDrOn6Fpscjb7zU7qO3hX6u5AH51V+Hf/JKfDP8A2BbX/wBELXgfxw/Yc0X9&#10;rzVPA2oeKPEN9pfh/wAOpeJLYaaqie7eV4iP3jAhFAjOflJO7gjrWVToa0+p6jb/ALbvwDutUFhH&#10;8XPCf2gsFDNqUaxZP/TQnZ39a9ps7yDULWG6tZ47m2mUPHNC4dHUjIZSOCD6ivjfxV/wSV/Z71jw&#10;hc6ZpHh7UNA1hoWWDW4dWuppUkx8rtHJI0bDOMgIMjoR1rw3/gj18SvEul+LviV8GtYv31HS9ADX&#10;ljucslrIk5hnSPPRHLK23oCGPVjWJsfqBRRRQAUUUUAFFFFABRRRQAV8AfBv/lMl8dv+xMtv/ROj&#10;V9/18AfBv/lMl8dv+xMtv/ROjUAff9FFFABRRRQAUUUUAFFFFABRRRQAUUUUAFFFFABRRRQAUUUU&#10;AFFFFABRRRQAUUUUAFFFFABRRRQAUUUUAFFFFABRRRQAUUUUAFFFFABRRRQAUUUUAFFFFABRRRQA&#10;UUUUAFFFFABRRRQAUUUUAFFFFAHwB8ZP+UyXwJ/7Ey5/9E6zX3/XwB8ZP+UyXwJ/7Ey5/wDROs19&#10;/wBABRRRQAUUUUAFFFFABRRRQAUUUUAFFFc38Rr7xTpvgnVbrwVpVhrfiiOMGxsNTujbW8rbgCHk&#10;CkrhdxHHJAGRnIAKfxk/5JD44/7AV9/6TvXi/wCwL/yZz8K/+wSP/Rr1xHxL8f8A7WM3w58VR6n8&#10;KfAltpz6TdrczQ+IpHeOIwvvZV28kLkgV0n7Bdxqy/sf/C4RWlu0Y0r5WMpyR5r4PStKe5lU1R9J&#10;15r8TPivdfDLxp4Ph1GwhHhDW530+51fed9pdtgwBh0CNhhn8eMfN2f2rWv+fK2/7+muc+Ifg2b4&#10;meDNV8M6zp1vJYahCY2ZZfmjbqki8feVgGHuKK/tJU37J2l0/wAn5PY4a8Kkqb9k7S6f5Pyex3LM&#10;VUkKWIGdo6n2rkPhd8T9K+LHhuTV9LiubXybqayubK9QJcW00bEFJFBIDYw2MnhhXnf7P/xB8T3V&#10;rqvgLxJFDN4w8IslpdSyyEG8tyP3FyvqGXGT64JwWxXPeKLjU/2ffjE3jA20MHgzxpNHZ6wof91Z&#10;X/SK5P8AdV+Qx6ZySelccsZ7sK6+DaXl0/B6P7+h9HkOFoZ1Qq0YaV2uanru4356bX8zV3H+9HlX&#10;xH0rRWR9q1r/AJ8rb/v6aPtWtf8APlbf9/TXqcx4nKa9FZH2rWv+fK2/7+mj7VrX/Plbf9/TRzBy&#10;mvRWR9q1r/nytv8Av6aPtWtf8+Vt/wB/TRzBymvXAftBf8kF+JP/AGLWpf8ApLJXUfata/58rb/v&#10;6a4P4+XGrt8C/iMJLS3WM+G9S3MspJA+yyZNLmBLU+XP+CMf/Jr/AIo/7HG6/wDSKxr72r8+v+CO&#10;M2oR/syeJxaW8Msf/CX3WWkfac/YrLj+Vfd32rWv+fK2/wC/ppReiKktTXorI+1a1/z5W3/f00fa&#10;ta/58rb/AL+mq5ieU16KyPtWtf8APlbf9/TR9q1r/nytv+/po5g5TXorI+1a1/z5W3/f00fata/5&#10;8rb/AL+mjmDlNeisj7VrX/Plbf8Af00fata/58rb/v6aOYOU16KyPtWtf8+Vt/39NI13rKqSbO2A&#10;HJJmNHMHKM8ZzR23hm+mmkWKKNVd5HICqoYEkk9BX5YeMdSl/wCCi3/BQTQbbwyjXXw18EtELjUt&#10;mYZbaGYySyZx1nk/dIO6hWxgNjsv2qv2nvGH7W/i27+AnwUjW50kyBPEnii0dvs5iDYZBKOBADwz&#10;c+YflXIPz/Yv7Mf7OVh+y38Nbfwr4c0+3uLmQifUtWmYCe/nxgu2Bwo6KnRR6kknK/M/I0S5Ue50&#10;Vkfata/58rb/AL+mj7VrX/Plbf8Af01rzGfKa9FZH2rWv+fK2/7+mj7VrX/Plbf9/TRzBymvRWR9&#10;q1r/AJ8rb/v6aoa/q+s6XoWo3htLdRb20k24SnjapOf0qXJJXZL0V2eKfsHytffCnxHqTf8AMR8T&#10;3t2D67khH/stfSNfNP7DMWp2f7POkvbWsMkNxeXUoZ3IJ/elf/Za9/8AtWtf8+Vt/wB/TXm5Zpgq&#10;V+y/HU+o4mi45xiYP7MuX/wH3f0Neisj7VrX/Plbf9/TR9q1r/nytv8Av6a9TmPmeU16+Nf23v2n&#10;PjH8GvFVpoXw7+El54z0mbS4b9/ECabeXVvbXJmmQwv5K7SQsaNtLg/vB2xX1e+oatHJHG1taLJJ&#10;nYrT4LYGTgd+Ko67PqbWaCe2hjTzUwVkJOc8Cok9CoqzPzt/4J46h4D+MH7QmtfEnx541n1v493S&#10;y+XoGo6d9iSwCx+XJ9n5IlZI1KAAqUQNlepH6d1+TH7ZZOn/APBTn4TTeFLaG28Vyy6M2opp5Hzz&#10;teOuZT/eNv5YbPHl7c8Zr9UPtWtf8+Vt/wB/TRF20CS6mvRWR9q1r/nytv8Av6aPtWtf8+Vt/wB/&#10;TV8xPKa9FZH2rWv+fK2/7+mj7VrX/Plbf9/TRzBymvRWR9q1r/nytv8Av6aPtWtf8+Vt/wB/TRzB&#10;ymvRWR9q1r/nytv+/po+1a1/z5W3/f00cwcpr18k/wDBQr9ry9/Zr8EaVoXhdEHjvxaZLfTL25ZI&#10;7ewRSivcO0hCbgZFC7jtBJZuFw30/wData/58rb/AL+mvFP2h/2SfCn7UF5olz460ia5l0eOWO0+&#10;xai8AAkKl84HP3FqZPTQcVrqeE/sf6N8Cv2Z/CNlf6r8ZPAWvfEnXL2G78Q623iizlYEku0KOZcm&#10;NWJJc8u3zH+EL4n+y78WvA/h/wD4KhfF7xXqnjLw/pvhe+XVvsut3mqQRWVxvuYWTy52cI24AkYJ&#10;yAcV77L/AMEqPghDdWKz6Hq0MU1zHEzJrUjEgnkdK+Q/2f8A9kP4dfET9v8A+JXwl1m0v5PB2hDU&#10;jZQxXjJMvkzxJHukHJ+V2+tc8tzojsfthpOrWOvaVZ6npl5b6jpt7Clza3lpKssM8TqGSRHUkMrK&#10;QQwOCCCKt1i+CfCOnfD/AMF6B4W0dJI9J0PT7fTLNJXLusMMaxxhmPU7VGT3raqSgooooAKKKKAC&#10;iiigAooooAKKKKACvgD/AIJw/wDJ037aH/Y5r/6XarX3/XwB/wAE4f8Ak6b9tD/sc1/9LtVoA+/6&#10;KKKACiiigAooooAKKKKACiiigAooooAKKKKACiiigAooooAKKKKACiiigAooooAKKKKACiiigAoo&#10;ooAKKKKACiiigD4A/wCC1f8Ayaz4W/7HO1/9Ib6vv+vgD/gtX/yaz4W/7HO1/wDSG+r7/oAKKKKA&#10;CiiigAooooAKKKKACiqGvTajb6HqMuj20F5q0dtI1nbXUpiilmCkxo7gEqpbALAHAJODXzH/AMLE&#10;/a+/6JF8P/8AwpZP/iaAPefjR/yR3x3/ANgG/wD/AEnevGP2Af8Akzj4Wf8AYK/9qyVxHxO8f/tY&#10;T/DXxZHqfwp8CW2mvpN2t1PD4ikd44jC+9lXbyQuSB3xW1+wfd69H+yH8MFtrG3eAaX8jF+SPNf/&#10;AGh/L/GtKbszOoro+nqK5z7d4l/6B9t/30P/AIuj7d4l/wCgfbf99D/4ut+byMOXzPzT/bTgk1v/&#10;AIKpfA+0lkTy4W0EqHUY2LqM0pX3yd3X1r9LL7/kd9P/AOuB/k9fmJ/wUcjv/hz+2n8D/idrVrHa&#10;abG9g7yDJQtY3/nSEnceiTR8DHT3r9IpL7VLjXrK4EEDXTQ5hVGBR0IbnO70J71lfU1tp8j85r26&#10;bRv+C3B+yhY1muIo3XkBhJoC7s468sW+uDX6q1+T/wAK5NQ+L/8AwV48V+J9MtoL4eHnunuNoBhH&#10;2eyXTs5zjiRlwc9RkV+nv27xL/0D7b/vof8AxdVGW5Mo7HR0Vzn27xL/ANA+2/76H/xdH27xL/0D&#10;7b/vof8AxdXzeRHL5nR0Vzn27xL/ANA+2/76H/xdH27xL/0D7b/vof8AxdHN5By+Z0dFc59u8S/9&#10;A+2/76H/AMXR9u8S/wDQPtv++h/8XRzeQcvmH/M7/wDbD+ldHXDfaNX/AOEi8z7LD9u8vHlZG3b6&#10;/e/rWt9u8S/9A+2/76H/AMXUxluVKOx0dFc59u8S/wDQPtv++h/8XR9u8S/9A+2/76H/AMXVc3kT&#10;y+Z0dFc59u8S/wDQPtv++h/8XR9u8S/9A+2/76H/AMXRzeQcvmdHRXOfbvEv/QPtv++h/wDF0fbv&#10;Ev8A0D7b/vof/F0c3kHL5nR14B+1J+0Rov7MvhbWPGGqSRyXq2hg0vT2bDXt2yny4wP7oPzMeyqT&#10;6A9H8Z/jtB8A/AN/4v8AGLWmnaVajaqhg0tzKQdsMSb8u7YOB2AJOACR+fvw3+GHjr/go58Z4Pip&#10;8SdOk0v4b6e3/El8O7mWO7jUg7F3EZQkDzJeC5G1cAfJnKXRGkY9Wenf8Ei/gfruieG/Fvxe8URy&#10;R33jB1i0/wA9NskturtJLcHj7sshXb0yIieQymv0QrlrM67ptnBaWmkWVra28axQwQhUSNFGFVVD&#10;4AAAAA6Yqb7d4l/6B9t/30P/AIuqTsrEtXdzo6K5z7d4l/6B9t/30P8A4uj7d4l/6B9t/wB9D/4u&#10;q5vInl8zo6K5z7d4l/6B9t/30P8A4uj7d4l/6B9t/wB9D/4ujm8g5fM6Oiuc+3eJf+gfbf8AfQ/+&#10;Lo+3eJf+gfbf99D/AOLo5vIOXzCx/wCR31D/AK4D+SV0dcNb3Grr4iupI7WFr4xgSREjaFwvI+b6&#10;d+9a327xL/0D7b/vof8AxdTGRUonR0Vzn27xL/0D7b/vof8AxdH27xL/ANA+2/76H/xdVzeRPL5n&#10;R0Vzn27xL/0D7b/vof8AxdH27xL/ANA+2/76H/xdHN5By+Z0dFc59u8S/wDQPtv++h/8XR9u8S/9&#10;A+2/76H/AMXRzeQcvmfm9+1Z8eLf9rf9oK5+BZ8baX8MvhX4Zv5I/E+ta1qUFi+oXEEhR44xKy7w&#10;rqVRRkFh5jAhVx6T+0H8Q/gd4T/ZV+IngX4f+OPBf2GHw41lpel6ZrtrPJK2YyQoWQtI7HcxPLEl&#10;icnNdP40/wCCaPwx8feMte8T6v4c1CTVdav7jUrxotWdEM00jSSFVDcDcx47V4d+0p/wTy+Ffwv+&#10;C3jzxHo2kalBrWi6Y13F5upvIkbArgkE/N97pz1rB36o3Vu56p/wSh+KHg2x/Zt0Pwhc+LdCt/Fl&#10;xqt80Ogy6lCt/IC24FYC28jaCeB0BNfeNfl7/wAEw/2X/DeseA/DPxiTSrifxfp+pXkdvcm8KwgA&#10;NFgxbgD8rtX6P/bvEv8A0D7b/vof/F1rGWmqM5R13OjornPt3iX/AKB9t/30P/i6Pt3iX/oH23/f&#10;Q/8Ai6rm8iOXzOjornPt3iX/AKB9t/30P/i6Pt3iX/oH23/fQ/8Ai6ObyDl8zo6K5z7d4l/6B9t/&#10;30P/AIuj7d4l/wCgfbf99D/4ujm8g5fMNF/5GfVvw/nXR1w2n3GrrrF88FrC902PNRiML9Pm/rWt&#10;9u8S/wDQPtv++h/8XURloVKOp0dFc59u8S/9A+2/76H/AMXR9u8S/wDQPtv++h/8XV83kTy+Z0dF&#10;c59u8S/9A+2/76H/AMXR9u8S/wDQPtv++h/8XRzeQcvmdHRXOfbvEv8A0D7b/vof/F0fbvEv/QPt&#10;v++h/wDF0c3kHL5n48/D3xR8YPFH/BQD4yap8I9HsNW8ZXF5qtnHd6sVEWlWgvEiFwdzBSyoiRgf&#10;NnecK3SvXvE3gH9uz4X2OueM7X4jad4nk03N1qGmaW0czsqkl8QS2qI2AGO1PmwDtBJFY/7LOo3/&#10;AMEf+Cn3xR8MalGlreeJH1KG0guG2ozTTx30HJIyTCCBzyW4zkV+kdrq1/pJ1q98u3jjh3TXkkzh&#10;UhC7ixyWHA+b16Vgbnkf7Bv7YSftbfDa+udSs4dM8Y6DJHb6tbW2fJk3hjFPGCSVV9jjaScFG5Iw&#10;a+nK/KH/AIJDQ6rdfEj4wa7oGnqNCkW3iUPlY1LzTPGoyRkhAfoCOma/Tv7d4l/6B9t/30P/AIut&#10;Yy01MpR10OjornPt3iX/AKB9t/30P/i6Pt3iX/oH23/fQ/8Ai6rm8ieXzOjornPt3iX/AKB9t/30&#10;P/i6Pt3iX/oH23/fQ/8Ai6ObyDl8zo6K5z7d4l/6B9t/30P/AIuj7d4l/wCgfbf99D/4ujm8g5fM&#10;PDH/ACF9d/67/wDsz10dcNo9xq8d9qRtbWGSZpMzqxGFbLcD5h3z69K1vt3iX/oH23/fQ/8Ai6mM&#10;tCpR1OjornPt3iX/AKB9t/30P/i6Pt3iX/oH23/fQ/8Ai6rm8ieXzOjornPt3iX/AKB9t/30P/i6&#10;Pt3iX/oH23/fQ/8Ai6ObyDl8zo6K5z7d4l/6B9t/30P/AIuj7d4l/wCgfbf99D/4ujm8g5fM/Mv/&#10;AIKIfDvSfCf7UXhjxR8H/E2oW/x61e4hc+GdFhMspfZsW5Lj5YtyDDo+Q65YgKWJ5H4uftxfHrwf&#10;8MNZ+GXxH8Er4O1nXj/Z1z4wMMiKLdspOY0QGN3Kk/PE+AM4XOCOg/YT12/8Qf8ABQ74w6n4hjhu&#10;vGhXVFhjvGy0TrepHIkeWwCka7AAeEBA4Br9BvFXg2w+IngnxB4f8R6Jp2s+H7xWF9DqAXZHgE7w&#10;WYbWX7wccqQCCMVhu7o32Vmcx+wf8OPh58N/2dNCt/hxrsXirStQZr2811F2NeXbALIWQ8x7doQR&#10;nlQoByck/Q1flR/wRu1bxHb6h8V9L0gnUfDcTWUwM2VjWYmZVdVJGGdF57/Iuelfpp9u8S/9A+2/&#10;76H/AMXWsZabGUo67nR0Vzn27xL/ANA+2/76H/xdH27xL/0D7b/vof8AxdVzeRPL5nR0Vzn27xL/&#10;ANA+2/76H/xdH27xL/0D7b/vof8AxdHN5By+Z0dFc59u8S/9A+2/76H/AMXR9u8S/wDQPtv++h/8&#10;XRzeQcvmHg//AJiP/Xc10dcNoNxq8f2v7FawzZlzJvI4b0HzCtb7d4l/6B9t/wB9D/4upjLQqUdT&#10;o6K5z7d4l/6B9t/30P8A4uj7d4l/6B9t/wB9D/4uq5vInl8zo6K5z7d4l/6B9t/30P8A4uj7d4l/&#10;6B9t/wB9D/4ujm8g5fM6Ovz2/wCC0n/JA/BH/YzL/wCks9fc327xL/0D7b/vof8AxdfAn/BY641a&#10;b4F+CxqFrFBF/wAJIpVoyCSfss/H3jUyloVGOp98fDD/AJJr4S/7BFp/6JSvy1/aat31r/gp18Er&#10;WSRPLhuNCKhwMbV1CSQr75O4c+tfpT8NL3xGPhz4VCWFuU/sm0wSw6eSn+3X5pft8W5+Gf7YnwS+&#10;Jl2gj0aOexd5nB2F7G+E0uTnsk0XA/rUTexcFufrpX5VXt02jf8ABbg/ZQsazXEUbryAwk0Bd2cd&#10;eWLfXBr9L4tS8RTxpJHZWskbgMrq4IYHoQd/Ir8xfhXJqHxf/wCCvHivxPpltBfDw8909xtAMI+z&#10;2S6dnOccSMuDnqMiqlLYmMbXP1gornPt3iX/AKB9t/30P/i6Pt3iX/oH23/fQ/8Ai6vm8iOXzOjo&#10;rnPt3iX/AKB9t/30P/i6Pt3iX/oH23/fQ/8Ai6ObyDl8zo6hvP8Aj0n/ANxv5VhfbvEv/QPtv++h&#10;/wDF1HcXviMwSB7C3CbTuIYdMf79HN5D5S14L/5Aaf77fzrdrivD91rMWmqtjaQzQbjhnIBz3/iF&#10;aX27xL/0D7b/AL6H/wAXUxlohyjqdHRXOfbvEv8A0D7b/vof/F0fbvEv/QPtv++h/wDF1XN5E8vm&#10;dHRXOfbvEv8A0D7b/vof/F0fbvEv/QPtv++h/wDF0c3kHL5nR1+e3/BaT/kgfgj/ALGZf/SWevub&#10;7d4l/wCgfbf99D/4uvgT/gsdcatN8C/BY1C1igi/4SRSrRkEk/ZZ+PvGplLQqMdT7y+Hf/JKfDP/&#10;AGBbX/0Qtb/w+/5F1P8Aro3864H4d3niD/hWPhkfYbfyf7HtRu3DO3yV5+/6U7xZ8bvCX7PnwZvv&#10;GXjLUVsNKtHZUjXDTXUp+5DCmfndscDoACSQASM5u9jSCtcP2rP2kNC/Ze+Dur+MNWlik1AI1vpO&#10;ms2HvrxgfLjA67R95j2VSfQH5G/4I+/AvXtD8M+L/jF4pjkjv/GTrDp32hNssturtJLcHj7sshXb&#10;0yIieQymuK+Efwb8b/8ABTL4xQ/GD4sWlxoPwg0qXZoPhvewW8QMDsTOMoSB5swA3kbFwB8n6kWV&#10;lb6bZwWlpBFa2lvGsUMEKBEjRRhVVRwAAAAB0xWRqT0UUUAFFFFABRRRQAUUUUAFfAHwb/5TJfHb&#10;/sTLb/0To1ff9fAHwb/5TJfHb/sTLb/0To1AH3/RRRQAUUUUAFFFFABRRRQAUUUUAFFFFABRRRQA&#10;UUUUAFFFFABRRRQAUUUUAFFFFABRRRQAUUUUAFFFFABRRRQAUUUUAFFFFABRRRQAUUUUAFFFFABR&#10;RRQAUUUUAFFFFABRRRQAUUUUAFFFFABRRRQB8AfGT/lMl8Cf+xMuf/ROs19/18AfGT/lMl8Cf+xM&#10;uf8A0TrNff8AQAUUUUAFFFFABRRRQAUUUUAFFFFABRRRQBx/xk/5JD44/wCwFff+k714v+wL/wAm&#10;c/Cv/sEj/wBGvXtHxk/5JD44/wCwFff+k714v+wL/wAmc/Cv/sEj/wBGvWtPcyqbH0BRRRXQc54P&#10;+0Fot/4D8SaL8YvD9q91daFG1pr1lD9690tjlz7tEfnH5nhcVufHgWHxO/Zn8WXWlzx39heaK+o2&#10;ssfIkEaidCPfKDjqDXrM0SXETxSoskbqVZHGQwPBBHcV8ztGP2bPEt34S1Xd/wAKg8WSSRadeMcr&#10;ol1MCHtnPaFySVJ4HP8AtGvGxMPY89/4dTR+Tatf0ez7PXqyMBi3kuZ0cevgU4yflKLTT9Haz7Oz&#10;6s92+Gev/wDCVfDnwtrO7edQ0u2uWP8AtPErHPvkmulrxn9kHUpb79n7w1b3B/0vTTcadMv91op5&#10;EA/75C17NXoYWp7WhTqPqk/wPezzCrA5pisKtoVJxXopNL8AooorpPECiiigAr4d/ac8I/tg+LPF&#10;XjnTPBGp+G0+GWo272tvb3gtxcfZntwkwLGMsCSZMHOeRX3FVPWP+QRff9cH/wDQTSkroqLsz8vP&#10;gF+zb+2p+zz4Kn8P+Ar7wpp2i3142qPFcTW87GZ440LbnjJHyxJx0496/T/w+uoLoOmjVmRtUFtG&#10;Lto8bTNsG8jHGN2elSaP/wAgix/64J/6CKuUoqyCTuFFFFUSFFFFABRRRQAUUUUAFeS/tX/D/wAS&#10;/FX9nfxv4S8ISrD4h1azW2tme4MCnMqF1LjoCgcH1Bx3r1qigD8lvhp+yj+2f+z34Nv9G8Gav4X0&#10;DRrmYXF0kS2E0sz5ABeWS3aRsdgWwOcYya9N/wCEL/4KL/8AQ++Hv+/Gl/8AyJX6CeLf+Rfu/wDg&#10;H/oa1sVmo62NObS9jm/hrD4jtvhz4Vh8YXEd34uj0q1TWbiEIEkvRConZQgC4Mm8jaAOeABXSUUV&#10;oZhRRRQAVxvxnvv7M+D/AI5u84MOh30g+ogcj9a7KvLP2pL7+zv2e/Hcudu7TXh/77IT/wBmrmxU&#10;uShUl2T/ACD2ftf3ffT7zH/Yxs/sX7NPgtMYLx3Mp9911Mw/Qiva68u/ZftPsX7PvgOPGN2lxyf9&#10;95b/ANmr1Gs8DHlwtKPaMfyR9JxLU9rnmOqLrVqP75sKKKK7T5s+ff2zf2atd/aW8CaFp/hjxe3g&#10;vxBoWqDVbLUFWTJcRSR7d8bK0f8ArM7lyeOnNfKGpfBv9vvw9pyaKPijo2paYHSNb1p4JX64DGWW&#10;1873Jzn61+mNZHif/kHx/wDXeP8AnUSWly4y6Hx9+x//AME87r4N/EKf4o/E/wAUDxz8SZt7xSq8&#10;ksNrJIpWSUyy4eaUqSoYqoUE8E4I+2KKKpJLYltvcKKKKYgooooAKKKKACiiigAooooAytc/12kf&#10;9hCH+Zr5G+AP7IfxC+HX7fnxJ+LmsQacvg/XhqIs5IbsPOfOniePdHjjhDnnivrnXP8AXaR/2EIf&#10;5mutrmqfEdNP4QooorM0CiiigAooooAKKKKACiiigAooooAK+AP+CcP/ACdN+2h/2Oa/+l2q19/1&#10;8Af8E4f+Tpv20P8Asc1/9LtVoA+/6KKKACiiigAooooAKKKKACiiigAooooAKKKKACiiigAooooA&#10;KKKKACiiigAooooAKKKKACiiigAooooAKKKKACiiigD4A/4LV/8AJrPhb/sc7X/0hvq+/wCvgD/g&#10;tX/yaz4W/wCxztf/AEhvq+/6ACiiigAooooAKKKKACiiigAooooA4340f8kd8d/9gG//APSd68Y/&#10;YB/5M4+Fn/YK/wDaslez/Gj/AJI747/7AN//AOk714x+wD/yZx8LP+wV/wC1ZK1p7mVTY+gaKKK6&#10;DnPE/wBrT9lvQP2sPhe/hfVrhtL1K1l+16Vq8cYd7SfaRyuRujYHDJkZ4OQQCPh+z/Zm/bc8Gx2f&#10;w/0f4o6V/YcdubW0vhfDdDb4YBVma3NxGAoIAU/LwB0r9TK5y+/5HfT/APrgf5PWcorc0i3seFfs&#10;R/sW6Z+yP4V1JrjUl8Q+M9bZW1PVVQpGFXJSGIHkICxJY8sTkgAKB9MUUVolbRGbd9WFFFFABRRR&#10;QAUUUUAc5/zO/wD2w/pXR1zn/M7/APbD+ldHUx6lS6BRRRVEhRRRQAUUUUAfAP8AwUY/Y9+K/wC0&#10;t8SvB+r+Bxp1xo+j6aY3t9UvVSNbkzMxYRMrK2V2AkjkAA5Arh7PwD/wUB03VILK08Z+G7WW3t1i&#10;hjhtdLSOOJRhUVRabQAAAABxiv02rnP+Z3/7Yf0rOUdbmsZaWPk39nfwx+2jp/xi8P3HxZ8XaNqn&#10;w/T7R/adraxWCyPm3lEODFbo/ExiPDDgHORkV9q0UVaVjNu4UUUUxBRRRQAUUUUAc5Y/8jvqH/XA&#10;fySujrnLH/kd9Q/64D+SV0dTHqVIKKKKokKKKKACiiigArwr9pX4eav8WPhn8S/B+gJC+s6xozWt&#10;qtxJ5cZc+Vjc3YcV7rXOWP8AyO+of9cB/JKiXQqPU8Y/YJ+B3if9nn9nmx8HeL47WLWYdQurhls5&#10;xNHskcFfmwOcV9FUUVa00Jbu7hRRRQAUUUUAFFFFAHOaL/yM+rfh/OujrnNF/wCRn1b8P510dRHY&#10;qW4UUUVZIUUUUAFFFFAHyH+2x+wTD+0tqml+NfCOur4O+JWkqiwaixdYblUJaIO0fzxujcrKoJA4&#10;wflK/Osn7Ln7Z3xks9S8D+MPilpVl4UkcQ6nOkyb7iPcwIPkwJJMDz8sjKG7mv1GrnPDH/IX13/r&#10;v/7M9Zyiro0jJ2Zxf7NH7OPhr9l/4YWvg7w2ZLn94bm+1K4UCa9uGADSMB0GAFVeyqBknJPq9FFa&#10;GYUUUUAFFFFABRRRQBznhj/kL67/ANd//Znro65zwx/yF9d/67/+zPXR1MdipbhRRRVEhRRRQAUU&#10;UUAfDH7VX/BOzVvH3xXT4u/B3xZH4I+ISyrczxXDPHbzzqABMkiAtG7AYYFWV884y27zGb9n39tT&#10;43aJe+DvFXxH8P6J4WuWMGqXFqY0lukPDAiCBWYEA5TcisGIPFfprXOeD/8AmI/9dzWbiro1UnZn&#10;Cfswfsz+F/2V/hrF4T8ONJezSym61HVblVE17cEAF2A+6oAAVBnaB1JLMfXqKK02MtwooooAKKKK&#10;ACiiigDnPB//ADEf+u5ro65zwf8A8xH/AK7mujqY7FS3CiiiqJCiiigDH8YrrD+EdcXw80aa+bGc&#10;ac02NgufLbyi2eMb9uc8V+Y3x4/Zc/bT/aS8OafoXju88Kalptjd/bYI7ee3tysuxkySkYJ+V249&#10;6/VGik48xSlynxh+zX4Z/bA8N/EXwrY/ErVPDc3w3soJLe8gsRbmfYts6wBSsYY4lEWeegOa9A+P&#10;X7LegftYfBm58L6tcNpepWt413pWrxxh3tJ/LA5XI3RsDhkyM8HIIBH0fXOeBf8AkETf9dz/AOgr&#10;UcuqRV9Gz86tL/Zj/br8H+HE8BaH8VNJHhSOP7LBdi+XfDDyFCzPbG5jAGAAh+XgDpX1B+xH+xbp&#10;n7I/hXUmuNSXxD4z1tlbU9VVCkYVclIYgeQgLEljyxOSAAoH0xRVKKRLk2FFFFUSFFFFABUN5/x6&#10;T/7jfyqaobz/AI9J/wDcb+VALcyPBf8AyA0/32/nW7WF4L/5Aaf77fzrdqY7IqXxMKKKKokKKKKA&#10;MfxiusP4R1xfDzRpr5sZxpzTY2C58tvKLZ4xv25zxX5jfHj9lz9tP9pLw5p+heO7zwpqWm2N39tg&#10;jt57e3Ky7GTJKRgn5Xbj3r9UaKTjzFKXKfFX7O/hn9sDw3468N2PxK1Tw3N8N7K1mt7yCxFuZ9i2&#10;siwBSsYY4lEWeegOa4D9uL9jX4tftNeKvBeseBRptzo2jWLxPb6peqka3JnZiwidWVsr5YJI5CgH&#10;IFfodef8ek/+438qg+H3/Iup/wBdG/nWFRWsbU3c/Pey+Hn/AAUZ02zgtLTxx4YtbS3jWKGCG10l&#10;EjRRhVVRZ4AAAAA6Yr1D9nHwv+2zpvxm8PXHxd8YaLqnw8T7R/alpaQ6esr5t5RDgxWyPxMYjww4&#10;BzkZFfbtFZGoUUUUAFFFFABRRRQAUUUUAFfAHwb/AOUyXx2/7Ey2/wDROjV9/wBfAHwb/wCUyXx2&#10;/wCxMtv/AETo1AH3/RRRQAUUUUAFFFFABRRRQAUUUUAFFFFABRRRQAUUUUAFFFFABRRRQAUUUUAF&#10;FFFABRRRQAUUUUAFFFFABRRRQAUUUUAFFFFABRRRQAUUUUAFFFFABRRRQAUUUUAFFFFABRRRQAUU&#10;UUAFFFFABRRRQB8AfGT/AJTJfAn/ALEy5/8AROs19/18AfGT/lMl8Cf+xMuf/ROs19/0AFFFFABR&#10;RRQAUUUUAFFFFAFe+1C10u1e5vLmG0toxl5p5AiL9SeBVTRvE+j+I1dtJ1ax1RYzhzZ3KTBfrtJx&#10;1H518GfED/gmLr37RXxq8YeLvil8T9WTw1c6rPJoug6bKZ5Le0LfuwJJspD8v8CRsOevUV4V+1x/&#10;wT1P7FvgZPjH8HvHviO0l0C5gF4t/cRi5jSWVIlkjlhSMEeY6K0bKQQ3XgggH690V4n+xn8cL39o&#10;r9m3wb441SJYtYvIJLfUBGoVGuIZXhkkUDgBym8AdN2O1e2UAcf8ZP8AkkPjj/sBX3/pO9eL/sC/&#10;8mc/Cv8A7BI/9GvXtHxk/wCSQ+OP+wFff+k714v+wL/yZz8K/wDsEj/0a9a09zKpsfQFFFFdBzhW&#10;P4v8JaV478M6joGt2i3umX8Rhmhb0PQg9mBwQRyCAa2KKUoqScZK6ZMoqScZK6Z8ufsq6gPhD468&#10;ZfBbW7vzNRtr5tU0m6mPN9byIpOO28KFYgZ5aT+4a+o6+Rv2yPh/cyfE34d+K9GuZNN1m5eTSbe9&#10;h4ZLxQ0tkPQ7pN6HOflbvX0F8FPiIPit8LfDvigqkdxfW3+kxx/dSdCUlUDqBvVsZ7YrxMvqexqT&#10;wMl8Hw+cdH+F0j6XiCoq2JoYtLSvSjL/ALeh+7qL15o8/pNHb0UUV7h84FFFFABVPWP+QRff9cH/&#10;APQTVyqesf8AIIvv+uD/APoJoew1uGj/APIIsf8Argn/AKCKuVT0f/kEWP8A1wT/ANBFXKS2E9wo&#10;oopgFFFFABRRRQAUUUUAFFFFAGP4t/5F+7/4B/6GtbFY/i3/AJF+7/4B/wChrWxS6j6BRRRTEFFF&#10;FABXhX7bl99h/Zp8WAHDztaQj8bqIn9Aa91r5p/4KC332T9n/wArOPtWrW0P1wJH/wDZK83M5cuC&#10;rP8Auv8AI9LLKftsww1L+apCP3yS/U9g+CNp9g+DPgO3xgx6DYqfr9nTP6121Yngez/s/wAF6Ba4&#10;x5Gn28WP92NR/Stuu2jHlpxj2SIzCp7bGVqv80pP72wooorU4ArI8T/8g+P/AK7x/wA616yPE/8A&#10;yD4/+u8f86mWw47mvRRRVCCiiigAooooAKKKKACiiigAooooAytc/wBdpH/YQh/ma62uS1z/AF2k&#10;f9hCH+Zrra5qnxHTT+EKKKKzNAooooAKKKKACiiigAooooAKKKKACvgD/gnD/wAnTftof9jmv/pd&#10;qtff9fAH/BOH/k6b9tD/ALHNf/S7VaAPv+iiigAooooAKKKKACiiigAooooAKKKKACiiigAooooA&#10;KKKKACiiigAooooAKKKKACiiigAooooAKKKKACiiigAooooA+AP+C1f/ACaz4W/7HO1/9Ib6vv8A&#10;r4A/4LV/8ms+Fv8Asc7X/wBIb6vv+gAooooAKKKKACq99qFrpdq9zeXMNpbRjLzTyBEX6k8CrFfn&#10;z8QP+CYuvftFfGrxh4u+KXxP1ZPDVzqs8mi6Dpspnkt7Qt+7AkmykPy/wJGw569RQB956N4n0fxG&#10;rtpOrWOqLGcObO5SYL9dpOOo/OtOvyE/a4/4J6n9i3wMnxj+D3j3xHaS6BcwC8W/uIxcxpLKkSyR&#10;ywpGCPMdFaNlIIbrwQf0P/Yz+OF7+0V+zb4N8capEsWsXkElvqAjUKjXEMrwySKBwA5TeAOm7Hag&#10;D2yiiigDjfjR/wAkd8d/9gG//wDSd68Y/YB/5M4+Fn/YK/8Aaslez/Gj/kjvjv8A7AN//wCk714x&#10;+wD/AMmcfCz/ALBX/tWStae5lU2PoGiiiug5wrnL7/kd9P8A+uB/k9dHXOX3/I76f/1wP8nqZFR6&#10;nR0UUVRIUUUUAFFFFABRRRQBzn/M7/8AbD+ldHXOf8zv/wBsP6V0dTHqVLoFFFFUSFFFFABRRRQA&#10;Vzn/ADO//bD+ldHXOf8AM7/9sP6VMuhUep0dFFFUSFFFFABRRRQAUUUUAc5Y/wDI76h/1wH8kro6&#10;5yx/5HfUP+uA/kldHUx6lSCiiiqJCiiigAooooAK5yx/5HfUP+uA/kldHXOWP/I76h/1wH8kqZdC&#10;o9To6KKKokKKKKACiiigAooooA5zRf8AkZ9W/D+ddHXOaL/yM+rfh/OujqI7FS3CiiirJCiiigAo&#10;oooAK5zwx/yF9d/67/8Asz10dc54Y/5C+u/9d/8A2Z6l7opbM6OiiiqJCiiigAooooAKKKKAOc8M&#10;f8hfXf8Arv8A+zPXR1znhj/kL67/ANd//Znro6mOxUtwoooqiQooooAKKKKACuc8H/8AMR/67muj&#10;rnPB/wDzEf8Arual7opbM6OiiiqJCiiigAooooAKKKKAOc8H/wDMR/67mujrnPB//MR/67mujqY7&#10;FS3CiiiqJCiiigAooooAK5zwL/yCJv8Aruf/AEFa6Ouc8C/8gib/AK7n/wBBWpfxIpfCzo6KKKok&#10;KKKKACiiigAqG8/49J/9xv5VNUN5/wAek/8AuN/KgFuZHgv/AJAaf77fzrdrC8F/8gNP99v51u1M&#10;dkVL4mFFFFUSFFFFABRRRQBDef8AHpP/ALjfyqD4ff8AIup/10b+dT3n/HpP/uN/KoPh9/yLqf8A&#10;XRv51hU6G9PZnS0UUVibBRRRQAUUUUAFFFFABRRRQAV8AfBv/lMl8dv+xMtv/ROjV9/18AfBv/lM&#10;l8dv+xMtv/ROjUAff9FFFABRRRQAUUUUAFFFFABRRRQAUUUUAFFFFABRRRQAUUUUAFFFFABRRRQA&#10;UUUUAFFFFABRRRQAUUUUAFFFFABRRRQAUUUUAFFFFABRRRQAUUUUAFFFFABRRRQAUUUUAFFFFABR&#10;RRQAUUUUAFFFFAHwB8ZP+UyXwJ/7Ey5/9E6zX3/XwB8ZP+UyXwJ/7Ey5/wDROs19/wBABRRRQAUU&#10;UUAFFFFAHPXnxF8KaddS2t34n0a1uYWKSQzahEjow6gqWyD7GrGj+M/D/iK6a20nXdN1O4VDI0Nn&#10;eRzOFBALEKScZIGfcV8YfFj/AIJI/Dj4u/EvxN411Lxh4ps9Q16/l1Ce3tWtvKjeRixVd0ROBnuT&#10;Xefsp/8ABO/wV+yT8RNR8X+G/EmvaxfXulSaS8GqNAYljeaGUsNkandmBR1xgmgD6sr8/v8AgsB8&#10;edL8M/BGH4T2ci3vinxhcW8sljH80kNnDOsokIHILzRIij+LEmPumvoT9sD9sDwp+yP8P21XVWTU&#10;/E18rJo2gRyYlu5B/G39yJSRuf8AAZJAr5n/AGH/ANjvxT4++IUn7SHx9Vr/AMY6pIL7RdFvI9v2&#10;Tp5dxJH0QqoAiix8gwx+bG0A+oP2Hvg5qHwH/Zb8CeENYiMOtw2sl3fwscmKe4ledozzjKeYEOOP&#10;kzXutFc38RvAWnfFDwTqvhbVp7+207UoxHNLpl29rcKAwYbJUIZeVGfUZByCRQBT+Mn/ACSHxx/2&#10;Ar7/ANJ3rxf9gX/kzn4V/wDYJH/o164j4l/8E8/htofw58Valb6947eez0m7uI1m8UXLoWSF2AZS&#10;cEZHI710n7Bfh22uP2P/AIXSNJcBn0rccTNjmV60p7mVTbU+k6KyP+EYtP8Anpc/9/jR/wAIxaf8&#10;9Ln/AL/GujXsY6dzXorI/wCEYtP+elz/AN/jR/wjFp/z0uf+/wAaNewadzzP9rXQLjWPgfrN/YjG&#10;p6BJDrlo+M7Ht3Ds3/fvzK5X9lnxBb6f4r8c+E4Ds066lh8WaKp6Gzvo1kZU/wBmNyF+rGvada8C&#10;afrmj32nTyXBgvIJLeTMpPyupU8fQ18Z+BpB4N8M/CL4gXjywx6PeXPgvxK6ucQwGZ1hZj/CiHax&#10;9yBXzuMvh8ZDEeWvonZ/+lJ/9unt4y1Xh6GI64Wur/4K8bP5RdJPyb8z7worHHhm0YAiW4I/67Gl&#10;/wCEYtP+elz/AN/jX0OvY8PTua9FZH/CMWn/AD0uf+/xo/4Ri0/56XP/AH+NPXsPTua9U9Y/5BF9&#10;/wBcH/8AQTVT/hGLT/npc/8Af41W1Lw7bQaddSLJcFkidhulJHANLXsCtfc1NH/5BFj/ANcE/wDQ&#10;RVyuf03w7bT6dayNJcBniRjtlIHIFWf+EYtP+elz/wB/jQr22DTua9FZH/CMWn/PS5/7/Gj/AIRi&#10;0/56XP8A3+NPXsGnc16KyP8AhGLT/npc/wDf40f8Ixaf89Ln/v8AGjXsGnc16KyP+EYtP+elz/3+&#10;NH/CMWn/AD0uf+/xo17Bp3Neisj/AIRi0/56XP8A3+NH/CMWn/PS5/7/ABo17Bp3Neisj/hGLT/n&#10;pc/9/jR/wjFp/wA9Ln/v8aNewadxPFv/ACL93/wD/wBDWtiuW8RaDb2ej3EyPMWXbgPKSOWA6Vpf&#10;8Ixaf89Ln/v8anW+w9LGvRWR/wAIxaf89Ln/AL/Gj/hGLT/npc/9/jVa9hadzXorI/4Ri0/56XP/&#10;AH+NH/CMWn/PS5/7/GjXsGnc16+S/wDgo3cs/wAMfCunLy9zriuq+6wSr/7Ur6d/4Ri0/wCelz/3&#10;+NfJX7dWlwr4g+EukxPK/wBu1SXcryFuA9ug6/8AXQ14uct/UKi72X3tI97h5L+28A+1ai/kqkW/&#10;yPsiCFbeGOJBhI1Cj6AYqSsj/hGLT/npc/8Af40f8Ixaf89Ln/v8a9nXseC7N3bNeisj/hGLT/np&#10;c/8Af40f8Ixaf89Ln/v8aevYNO5r1keJ/wDkHx/9d4/50f8ACMWn/PS5/wC/xrN13Qbe0s0dHmJM&#10;qL80pI5NTK9hxtc6misj/hGLT/npc/8Af40f8Ixaf89Ln/v8arXsLTua9FZH/CMWn/PS5/7/ABo/&#10;4Ri0/wCelz/3+NGvYNO5r0Vkf8Ixaf8APS5/7/Gj/hGLT/npc/8Af40a9g07mvRWR/wjFp/z0uf+&#10;/wAaP+EYtP8Anpc/9/jRr2DTua9FZH/CMWn/AD0uf+/xo/4Ri0/56XP/AH+NGvYNO5r0Vkf8Ixaf&#10;89Ln/v8AGj/hGLT/AJ6XP/f40a9g07jtc/12kf8AYQh/ma62uEvtHg0+80mSN5mY30S/vJCw6/8A&#10;1q7uuae5vDYKKKKg0CiiigAooooAKKKKACiiigAooooAK+AP+CcP/J037aH/AGOa/wDpdqtff9fA&#10;H/BOH/k6b9tD/sc1/wDS7VaAPv8AooooAKKKKACiiigAooooAKKKKACiiigAooooAKKKKACiiigA&#10;ooooAKKKKACiiigAooooAKKKKACiiigAooooAKKKKAPgD/gtX/yaz4W/7HO1/wDSG+r7/r4A/wCC&#10;1f8Ayaz4W/7HO1/9Ib6vv+gAooooAK568+IvhTTrqW1u/E+jWtzCxSSGbUIkdGHUFS2QfY10NfC/&#10;xY/4JI/Dj4u/EvxN411Lxh4ps9Q16/l1Ce3tWtvKjeRixVd0ROBnuTQB9n6P4z8P+IrprbSdd03U&#10;7hUMjQ2d5HM4UEAsQpJxkgZ9xWzXyn+yn/wTv8Ffsk/ETUfF/hvxJr2sX17pUmkvBqjQGJY3mhlL&#10;DZGp3ZgUdcYJrr/2wP2wPCn7I/w/bVdVZNT8TXysmjaBHJiW7kH8bf3IlJG5/wABkkCgD57/AOCw&#10;Hx50vwz8EYfhPZyLe+KfGFxbyyWMfzSQ2cM6yiQgcgvNEiKP4sSY+6a+jP2Hvg5qHwH/AGW/AnhD&#10;WIjDrcNrJd38LHJinuJXnaM84ynmBDjj5M18v/sP/sd+KfH3xCk/aQ+Pqtf+MdUkF9oui3ke37J0&#10;8u4kj6IVUARRY+QYY/Njb+itABRVDXtGg8R6HqOk3Tzx21/bSWsr2szQyqjqVYpIpDI2CcMCCDgi&#10;vmP/AIdvfDD/AKGD4gf+FZdf40Ae8/Gj/kjvjv8A7AN//wCk714x+wD/AMmcfCz/ALBX/tWSuI+J&#10;3/BPP4baD8NfFmp2+veO3uLPSbu4jWbxRcuhZIXYBlJwRkcjvW1+wf4Ps779kP4YXEktwHk0vJAc&#10;Ef61/UGtKd76GdS1tT6eornP+EFsP+e1z/30v/xNH/CC2H/Pa5/76X/4mt7y7GFo9zo65y+/5HfT&#10;/wDrgf5PR/wgth/z2uf++l/+JrJuPDdtD4itbASTGGWMuzEjdnDdOP8AZFTJvsVFLudzRXOf8ILY&#10;f89rn/vpf/iaP+EFsP8Antc/99L/APE1V5dibR7nR0Vzn/CC2H/Pa5/76X/4mj/hBbD/AJ7XP/fS&#10;/wDxNF5dgtHudHRXOf8ACC2H/Pa5/wC+l/8AiaP+EFsP+e1z/wB9L/8AE0Xl2C0e50dFc5/wgth/&#10;z2uf++l/+Jo/4QWw/wCe1z/30v8A8TReXYLR7h/zO/8A2w/pXR1w3/CNWv8AwkX2DzJvJ8vfuyN2&#10;fyrW/wCEFsP+e1z/AN9L/wDE1MW9dCpJaanR0Vzn/CC2H/Pa5/76X/4mj/hBbD/ntc/99L/8TVXl&#10;2JtHudHRXOf8ILYf89rn/vpf/iaP+EFsP+e1z/30v/xNF5dgtHudHRXOf8ILYf8APa5/76X/AOJo&#10;/wCEFsP+e1z/AN9L/wDE0Xl2C0e50dc5/wAzv/2w/pR/wgth/wA9rn/vpf8A4msn/hGrX/hIvsHm&#10;TeT5e/dkbs/lUyb00KilrqdzRXOf8ILYf89rn/vpf/iaP+EFsP8Antc/99L/APE1V5dibR7nR0Vz&#10;n/CC2H/Pa5/76X/4mj/hBbD/AJ7XP/fS/wDxNF5dgtHudHRXOf8ACC2H/Pa5/wC+l/8AiaP+EFsP&#10;+e1z/wB9L/8AE0Xl2C0e50dFc5/wgth/z2uf++l/+Jo/4QWw/wCe1z/30v8A8TReXYLR7hY/8jvq&#10;H/XAfySujrhrfw3bTeIrqwMkwhijDqwI3ZwvXj/aNa3/AAgth/z2uf8Avpf/AImpi32Kkl3Ojorn&#10;P+EFsP8Antc/99L/APE0f8ILYf8APa5/76X/AOJqry7E2j3OjornP+EFsP8Antc/99L/APE0f8IL&#10;Yf8APa5/76X/AOJovLsFo9zo6K5z/hBbD/ntc/8AfS//ABNH/CC2H/Pa5/76X/4mi8uwWj3OjrnL&#10;H/kd9Q/64D+SUf8ACC2H/Pa5/wC+l/8Aiaybfw3bTeIrqwMkwhijDqwI3ZwvXj/aNTJvTQpJa6nc&#10;0Vzn/CC2H/Pa5/76X/4mj/hBbD/ntc/99L/8TVXl2JtHudHRXOf8ILYf89rn/vpf/iaP+EFsP+e1&#10;z/30v/xNF5dgtHudHRXOf8ILYf8APa5/76X/AOJo/wCEFsP+e1z/AN9L/wDE0Xl2C0e50dFc5/wg&#10;th/z2uf++l/+Jo/4QWw/57XP/fS//E0Xl2C0e4aL/wAjPq34fzro64bT/DVrd6xfWjyTCODG0qRk&#10;/Xitb/hBbD/ntc/99L/8TURvbYqSV9zo6K5z/hBbD/ntc/8AfS//ABNH/CC2H/Pa5/76X/4mrvLs&#10;TaPc6Oiuc/4QWw/57XP/AH0v/wATR/wgth/z2uf++l/+JovLsFo9zo6K5z/hBbD/AJ7XP/fS/wDx&#10;NH/CC2H/AD2uf++l/wDiaLy7BaPc6Ouc8Mf8hfXf+u//ALM9H/CC2H/Pa5/76X/4msnR/DdtqF9q&#10;UMkkyrbSbEKkZIyw549hUtu60KSVnqdzRXOf8ILYf89rn/vpf/iaP+EFsP8Antc/99L/APE1V5di&#10;bR7nR0Vzn/CC2H/Pa5/76X/4mj/hBbD/AJ7XP/fS/wDxNF5dgtHudHRXOf8ACC2H/Pa5/wC+l/8A&#10;iaP+EFsP+e1z/wB9L/8AE0Xl2C0e50dFc5/wgth/z2uf++l/+Jo/4QWw/wCe1z/30v8A8TReXYLR&#10;7h4Y/wCQvrv/AF3/APZnro64bR/DdtqF9qUMkkyrbSbEKkZIyw549hWt/wAILYf89rn/AL6X/wCJ&#10;qYt22Kklfc6Oiuc/4QWw/wCe1z/30v8A8TR/wgth/wA9rn/vpf8A4mqvLsTaPc6Oiuc/4QWw/wCe&#10;1z/30v8A8TR/wgth/wA9rn/vpf8A4mi8uwWj3OjornP+EFsP+e1z/wB9L/8AE0f8ILYf89rn/vpf&#10;/iaLy7BaPc6Ouc8H/wDMR/67mj/hBbD/AJ7XP/fS/wDxNZOg+GrXVPtfmyTL5MuxdhA498ipbd1o&#10;UkrPU7miuc/4QWw/57XP/fS//E0f8ILYf89rn/vpf/iaq8uxNo9zo6K5z/hBbD/ntc/99L/8TR/w&#10;gth/z2uf++l/+JovLsFo9zo6K5z/AIQWw/57XP8A30v/AMTR/wAILYf89rn/AL6X/wCJovLsFo9z&#10;o6K5z/hBbD/ntc/99L/8TR/wgth/z2uf++l/+JovLsFo9w8H/wDMR/67mujrhtB8NWuqfa/NkmXy&#10;Zdi7CBx75Fa3/CC2H/Pa5/76X/4mpi3bYqSV9zo6K5z/AIQWw/57XP8A30v/AMTR/wAILYf89rn/&#10;AL6X/wCJqry7E2j3OjornP8AhBbD/ntc/wDfS/8AxNH/AAgth/z2uf8Avpf/AImi8uwWj3OjornP&#10;+EFsP+e1z/30v/xNH/CC2H/Pa5/76X/4mi8uwWj3OjrnPAv/ACCJv+u5/wDQVo/4QWw/57XP/fS/&#10;/E1k+G/DdtrFjJNNJMrLIUAjIAxgHuD61N3daFJKz1O5ornP+EFsP+e1z/30v/xNH/CC2H/Pa5/7&#10;6X/4mqvLsTaPc6Oiuc/4QWw/57XP/fS//E0f8ILYf89rn/vpf/iaLy7BaPc6Oiuc/wCEFsP+e1z/&#10;AN9L/wDE0f8ACC2H/Pa5/wC+l/8AiaLy7BaPc6Oobz/j0n/3G/lWF/wgth/z2uf++l/+JqO48EWM&#10;UEjiW4yqkjLL2H+7ReXYdl3LXgv/AJAaf77fzrdrivD/AIXtdW01biaSZXLEYRgBx9RWl/wgth/z&#10;2uf++l/+JqYt2Wg5JX3OjornP+EFsP8Antc/99L/APE0f8ILYf8APa5/76X/AOJqry7E2j3Ojorn&#10;P+EFsP8Antc/99L/APE0f8ILYf8APa5/76X/AOJovLsFo9zo6K5z/hBbD/ntc/8AfS//ABNH/CC2&#10;H/Pa5/76X/4mi8uwWj3N28/49J/9xv5VB8Pv+RdT/ro386xbjwRYxQSOJbjKqSMsvYf7tbXw+/5F&#10;1P8Aro386xqX0ubU7dDpaKKKyNQooooAKKKKACiiigAooooAK+APg3/ymS+O3/YmW3/onRq+/wCv&#10;gD4N/wDKZL47f9iZbf8AonRqAPv+iiigAooooAKKKKACiiigAooooAKKKKACiiigAooooAKKKKAC&#10;iiigAooooAKKKKACiiigAooooAKKKKACiiigAooooAKKKKACiiigAooooAKKKKACiiigAooooAKK&#10;KKACiiigAooooAKKKKACiiigD4A+Mn/KZL4E/wDYmXP/AKJ1mvv+vgD4yf8AKZL4E/8AYmXP/onW&#10;a+/6ACiiigAooooAKKKKACiiigD8ZPGHwn/aes/2t/E/xTl+D8nxLubbVbpdEbxVA1zZwW6zN9me&#10;KKOePARMFAflBbdt3YI90/4aq/b3/wCjfvDv/gsuv/k+v0nooA+f/wBj/wCJXxr+JXhnX7r41+B7&#10;DwPq1teJHp9vYW8kKzwlMs5DzS5Ibjgj6V9AUUUAcf8AGT/kkPjj/sBX3/pO9eL/ALAv/JnPwr/7&#10;BI/9GvXtHxk/5JD44/7AV9/6TvXi/wCwL/yZz8K/+wSP/Rr1rT3Mqmx9AUUUV0HOFFFFABXzf8Of&#10;B+m674k+Pfwt1iPdp15qg1RY+4S9iD748/3HRSMdGAr6Qrwfx7/xQP7UfgPxIP3dh4qsZ/Dd638I&#10;mQia3J/2mb5B7CvNxsV+7qSWidn6S9382j6zI4LGUcblslf2tJtL+9TaqfjCM4r1NT9mPxZqV94S&#10;1Lwd4hl83xP4LvDo95Ies8Kj/R5+ecPH3PJ2E969krwP4jH/AIVH+0F4Y8cr+60DxWi+HNab+FLj&#10;raTt+RQk8BR7175V4OTjF0JPWDt8uj+78bnweDk4xdCT1g7eq6P7vxuFFFFd56AVT1j/AJBF9/1w&#10;f/0E1cqnrH/IIvv+uD/+gmh7DW4aP/yCLH/rgn/oIq5VPR/+QRY/9cE/9BFXKS2E9wooopgFFFFA&#10;BRRRQAUUUUAFFFFAGP4t/wCRfu/+Af8Aoa1sVj+Lf+Rfu/8AgH/oa1sUuo+gUUUUxBRRRQAV8eft&#10;dTf2h+0l8ENKPI+3wuR6B7yEE/lHX2HXxt8elOrftz/Cu2X5ktLe0cj/AGvPuJP5IK8TONcOod5R&#10;X4o97INM2w77OUv/AAGEp/8Atp9k0UUV7Z4IUUUUAFZHif8A5B8f/XeP+da9ZHif/kHx/wDXeP8A&#10;nUy2HHc16KKKoQUUUUAFFFFABRRRQAUUUUAFFFFAGVrn+u0j/sIQ/wAzXW1yWuf67SP+whD/ADNd&#10;bXNU+I6afwhRRRWZoFFFFABRRRQAUUUUAFFFFABRRRQAV8Af8E4f+Tpv20P+xzX/ANLtVr7/AK+A&#10;P+CcP/J037aH/Y5r/wCl2q0Aff8ARRRQAUUUUAFFFFABRRRQAUUUUAFFFFABRRRQAUUUUAFFFFAB&#10;RRRQAUUUUAFFFFABRRRQAUUUUAFFFFABRRRQAUUUUAfAH/Bav/k1nwt/2Odr/wCkN9X3/XwB/wAF&#10;q/8Ak1nwt/2Odr/6Q31ff9ABRRRQAUUUUAFfjJ4w+E/7T1n+1v4n+Kcvwfk+JdzbardLojeKoGub&#10;OC3WZvszxRRzx4CJgoD8oLbtu7BH7N0UAfmx/wANVft7/wDRv3h3/wAFl1/8n19T/sf/ABK+NfxK&#10;8M6/dfGvwPYeB9WtrxI9Pt7C3khWeEplnIeaXJDccEfSvoCigAooooA4340f8kd8d/8AYBv/AP0n&#10;evGP2Af+TOPhZ/2Cv/aslez/ABo/5I747/7AN/8A+k714x+wD/yZx8LP+wV/7VkrWnuZVNj6Booo&#10;roOcK5y+/wCR30//AK4H+T10dc5ff8jvp/8A1wP8nqZFR6nR0UUVRIUUUUAFFFFABRRRQBzn/M7/&#10;APbD+ldHXOf8zv8A9sP6V0dTHqVLoFFFFUSFFFFABRRRQAVzn/M7/wDbD+ldHXOf8zv/ANsP6VMu&#10;hUep0dFFFUSFFFFABRRRQAUUUUAc5Y/8jvqH/XAfySujrnLH/kd9Q/64D+SV0dTHqVIKKKKokKKK&#10;KACiiigArnLH/kd9Q/64D+SV0dc5Y/8AI76h/wBcB/JKmXQqPU6OiiiqJCiiigAooooAKKKKAOc0&#10;X/kZ9W/D+ddHXOaL/wAjPq34fzro6iOxUtwoooqyQooooAKKKKACuc8Mf8hfXf8Arv8A+zPXR1zn&#10;hj/kL67/ANd//ZnqXuilszo6KKKokKKKKACiiigAooooA5zwx/yF9d/67/8Asz10dc54Y/5C+u/9&#10;d/8A2Z66OpjsVLcKKKKokKKKKACiiigArnPB/wDzEf8Arua6Ouc8H/8AMR/67mpe6KWzOjoooqiQ&#10;ooooAKKKKACiiigDnPB//MR/67mujrnPB/8AzEf+u5ro6mOxUtwoooqiQooooAKKKKACuc8C/wDI&#10;Im/67n/0Fa6Ouc8C/wDIIm/67n/0Fal/Eil8LOjoooqiQooooAKKKKACobz/AI9J/wDcb+VTVDef&#10;8ek/+438qAW5keC/+QGn++3863awvBf/ACA0/wB9v51u1MdkVL4mFFFFUSFFFFABRRRQBDef8ek/&#10;+438qg+H3/Iup/10b+dT3n/HpP8A7jfyqD4ff8i6n/XRv51hU6G9PZnS0UUVibBRRRQAUUUUAFFF&#10;FABRRRQAV8AfBv8A5TJfHb/sTLb/ANE6NX3/AF8AfBv/AJTJfHb/ALEy2/8AROjUAff9FFFABRRR&#10;QAUUUUAFFFFABRRRQAUUUUAFFFFABRRRQAUUUUAFFFFABRRRQAUUUUAFFFFABRRRQAUUUUAFFFFA&#10;BRRRQAUUUUAFFFFABRRRQAUUUUAFFFFABRRRQAUUUUAFFFFABRRRQAUUUUAFFFFAHwB8ZP8AlMl8&#10;Cf8AsTLn/wBE6zX3/XwB8ZP+UyXwJ/7Ey5/9E6zX3/QAUUUUAFFFFABRRRQAUUUUAFFFFABRRRQB&#10;x/xk/wCSQ+OP+wFff+k714v+wL/yZz8K/wDsEj/0a9e0fGT/AJJD44/7AV9/6TvXi/7Av/JnPwr/&#10;AOwSP/Rr1rT3Mqmx9AUUUV0HOFFFFABXl37SXgS68d/CnUV0vcviDR5E1nSZEGXS6tzvXb7sNyj/&#10;AHq9RorKtSjWpypy2asd+X42rluLpYyj8VOSkuzs9n5PZrqjyW+t9N/ai/Z1ymyNPEGmCSJuotrt&#10;eRz/ANM5kwfXafWr/wCzv8Qrj4jfCzTLzUtya/p7PperxSffS7gOyTd7tw//AAOuV+BYHw7+KPxC&#10;+GjjyrNbgeI9Fj6D7JcHEqKOyxyjb/wI1Bp//Fof2oLuyP7rw58Rbc3UHZItUgH7xfbzIzu92IHa&#10;vIp1JJ08RLf4Jet7J/8AgW3lIniTB0srzb2mH/gzs4/4Jrmp381flfm32PfKKKK9w4gqnrH/ACCL&#10;7/rg/wD6CauVT1j/AJBF9/1wf/0E0PYa3DR/+QRY/wDXBP8A0EVcqno//IIsf+uCf+girlJbCe4U&#10;UUUwCiiigAooooAKKKKACiiigDH8W/8AIv3f/AP/AENa2Kx/Fv8AyL93/wAA/wDQ1rYpdR9Aooop&#10;iCiiigAr4y8TTjWP+Ci2g2Z+b7LBGfpssZ5fT1cfnX2bXxH8OZh4u/bov/Eed+2/1ayRuxjtbaK3&#10;Uj2yzc/WvCzV3eHgutSP3I9zInbMovtTxD/8tqqX/kzR9uUUUV7p4YUUUUAFZHif/kHx/wDXeP8A&#10;nWvWR4n/AOQfH/13j/nUy2HHc16KKKoQUUUUAFFFFABRRRQAUUUUAFFFFAGVrn+u0j/sIQ/zNdbX&#10;Ja5/rtI/7CEP8zXW1zVPiOmn8IUUUVmaBRRRQAUUUUAFFFFABRRRQAUUUUAFfAH/AATh/wCTpv20&#10;P+xzX/0u1Wvv+vgD/gnD/wAnTftof9jmv/pdqtAH3/RRRQAUUUUAFFFFABRRRQAUUUUAFFFFABRR&#10;RQAUUUUAFFFFABRRRQAUUUUAFFFFABRRRQAUUUUAFFFFABRRRQAUUUUAfAH/AAWr/wCTWfC3/Y52&#10;v/pDfV9/18Af8Fq/+TWfC3/Y52v/AKQ31ff9ABRRRQAUUUUAFFFFABRRRQAUUUUAcb8aP+SO+O/+&#10;wDf/APpO9eMfsA/8mcfCz/sFf+1ZK9n+NH/JHfHf/YBv/wD0nevGP2Af+TOPhZ/2Cv8A2rJWtPcy&#10;qbH0DRRRXQc4Vzl9/wAjvp//AFwP8nro65y+/wCR30//AK4H+T1Mio9To6KKKokKKKKACiiigAoo&#10;ooA5z/md/wDth/SujrnP+Z3/AO2H9K6Opj1Kl0CiiiqJCiiigAooooAK5z/md/8Ath/SujrnP+Z3&#10;/wC2H9KmXQqPU6OiiiqJCiiigAooooAKKKKAOcsf+R31D/rgP5JXR1zlj/yO+of9cB/JK6Opj1Kk&#10;FFFFUSFFFFABRRRQAVzlj/yO+of9cB/JK6Oucsf+R31D/rgP5JUy6FR6nR0UUVRIUUUUAFFFFABR&#10;RRQBzmi/8jPq34fzro65zRf+Rn1b8P510dRHYqW4UUUVZIUUUUAFFFFABXOeGP8AkL67/wBd/wD2&#10;Z66Ouc8Mf8hfXf8Arv8A+zPUvdFLZnR0UUVRIUUUUAFFFFABRRRQBznhj/kL67/13/8AZnro65zw&#10;x/yF9d/67/8Asz10dTHYqW4UUUVRIUUUUAFFFFABXOeD/wDmI/8AXc10dc54P/5iP/Xc1L3RS2Z0&#10;dFFFUSFFFFABRRRQAUUUUAc54P8A+Yj/ANdzXR1zng//AJiP/Xc10dTHYqW4UUUVRIUUUUAFFFFA&#10;BXOeBf8AkETf9dz/AOgrXR1zngX/AJBE3/Xc/wDoK1L+JFL4WdHRRRVEhRRRQAUUUUAFQ3n/AB6T&#10;/wC438qmqG8/49J/9xv5UAtzI8F/8gNP99v51u1heC/+QGn++3863amOyKl8TCiiiqJCiiigAooo&#10;oAhvP+PSf/cb+VQfD7/kXU/66N/Op7z/AI9J/wDcb+VQfD7/AJF1P+ujfzrCp0N6ezOlooorE2Ci&#10;iigAooooAKKKKACiiigAr4A+Df8AymS+O3/YmW3/AKJ0avv+vgD4N/8AKZL47f8AYmW3/onRqAPv&#10;+iiigAooooAKKKKACiiigAooooAKKKKACiiigAooooAKKKKACiiigAooooAKKKKACiiigAooooAK&#10;KKKACiiigAooooAKKKKACiiigAooooAKKKKACiiigAooooAKKKKACiiigAooooAKKKKACiiigD4A&#10;+Mn/ACmS+BP/AGJlz/6J1mvv+vgD4yf8pkvgT/2Jlz/6J1mvv+gAooooAKKKKACiiigAooooAKKK&#10;KACub+I3j3Tvhf4J1XxRq0F/c6dpsYkmi0yze6uGBYKNkSAs3LDPoMk4AJrpKKAPjD4l/wDBQz4b&#10;a58OfFWm2+g+O0nvNJu7eNpvC9yiBnhdQWYjAGTye1dJ+wX4itrf9j/4XRtHcFk0racQtjiV697+&#10;Mn/JIfHH/YCvv/Sd68X/AGBf+TOfhX/2CR/6NetKe5lU21Paf+EntP8Annc/9+TR/wAJPaf887n/&#10;AL8mteiujXuY6djI/wCEntP+edz/AN+TR/wk9p/zzuf+/JrXoo17hp2Mj/hJ7T/nnc/9+TR/wk9p&#10;/wA87n/vya16KNe4adj55/aA1uDwb4s8D/FC1jnRNDvP7O1gmIgNp1yQjM3r5blWA9WrY/aUs/8A&#10;hMPhjLqGixzjxF4eni13SZvJJxNAd5A9dybhjuSK9U8aeE7Lx14S1jw9qK7rLU7WS1lwOVDKRuHu&#10;Dgj3Arzj9l/xZeax8O5PDWuOD4l8I3L6FqKsclvK4ik56q0e35u5VjXkVKX76dGT92qr/wDby0f4&#10;Wa9GfUYyjHOMgUn8eHfI+/s5tyg/+3Z8yv8A3oI6/wAE/FHS/HHhHSNfs45/s+oWyXAVYy2wkfMm&#10;fVTlT7itv/hJ7T/nnc/9+TXjfwBY/DP4heNvhPOdlnZzHXdAVuhsJ2y8a+0cpK+5Y173XZhakq1J&#10;Sl8S0fqtH/XY+Mwtb21JSmveWj9Vo/67GR/wk9p/zzuf+/JqtqXiK2n066jWO4DPE6jdEQOQa6Cq&#10;esf8gi+/64P/AOgmurXudatfYy9N8RW0GnWsbR3BZIkU7YiRwBVn/hJ7T/nnc/8Afk1b0f8A5BFj&#10;/wBcE/8AQRVyhXtuGnYyP+EntP8Annc/9+TR/wAJPaf887n/AL8mteinr3DTsZH/AAk9p/zzuf8A&#10;vyaP+EntP+edz/35Na9FGvcNOxkf8JPaf887n/vyaP8AhJ7T/nnc/wDfk1r0Ua9w07GR/wAJPaf8&#10;87n/AL8mj/hJ7T/nnc/9+TWvRRr3DTsZH/CT2n/PO5/78mj/AISe0/553P8A35Na9FGvcNOxy3iL&#10;Xre80e4hRJgzbcF4iBwwPWtL/hJ7T/nnc/8Afk0ni3/kX7v/AIB/6GtbFTrfceljI/4Se0/553P/&#10;AH5NH/CT2n/PO5/78mteiq17i07GR/wk9p/zzuf+/Jo/4Se0/wCedz/35Na9FGvcNOxzeteO9P0P&#10;R7/UZ47gQ2dvJcPmIgbUUsefoK+Q/wBl3/QfiV4HuL1JmvLjwjf6zcssZO6S51E4YDPTZs5r6C/a&#10;y8QS6B8AvFK2uWvdSiTSreNesjXEixFR/wABZz+Fcz8PfD8Xh/8AaffSoMGDQfh9Y6UhUcbRcEj/&#10;ANBrwMZepjKUf5bfi7/+2Hs5BaWMxlT/AJ94ap/5O1H+vU9t/wCEntP+edz/AN+TR/wk9p/zzuf+&#10;/JrXor39e542nYyP+EntP+edz/35NH/CT2n/ADzuf+/JrXoo17hp2Mj/AISe0/553P8A35NZuu69&#10;b3dmiIkwIlRvmiIHBrqayPE//IPj/wCu8f8AOplew42uH/CT2n/PO5/78mj/AISe0/553P8A35Na&#10;9FVr3Fp2Mj/hJ7T/AJ53P/fk0f8ACT2n/PO5/wC/JrXoo17hp2Mj/hJ7T/nnc/8Afk0f8JPaf887&#10;n/vya16KNe4adjI/4Se0/wCedz/35NH/AAk9p/zzuf8Avya16KNe4adjI/4Se0/553P/AH5NH/CT&#10;2n/PO5/78mteijXuGnYyP+EntP8Annc/9+TR/wAJPaf887n/AL8mteijXuGnY5y+1iDULzSY40mV&#10;hfRN+8jKjr/9eu7rktc/12kf9hCH+Zrra5p7m8NgoooqDQKKKKACiiigAooooAKKKKACiiigAr4A&#10;/wCCcP8AydN+2h/2Oa/+l2q19/18Af8ABOH/AJOm/bQ/7HNf/S7VaAPv+iiigAooooAKKKKACiii&#10;gAooooAKKKKACiiigAooooAKKKKACiiigAooooAKKKKACiiigAooooAKKKKACiiigAooooA+AP8A&#10;gtX/AMms+Fv+xztf/SG+r7/r4A/4LV/8ms+Fv+xztf8A0hvq+/6ACiiigAooooAKKKKACiiigChr&#10;2sweHND1HVrpJ5LawtpLqVLWFppWRFLMEjUFnbAOFAJJwBXzH/w8h+GH/Qv/ABA/8JO6/wAK+q6K&#10;APi/4nf8FDPhtr3w18Wabb6D47S4vNJu7eNpvC9yiBnhdQWYjAGTye1bX7B/jCzsf2Q/hhbyRXBe&#10;PS8EhAB/rX9SK+hPjR/yR3x3/wBgG/8A/Sd68Y/YB/5M4+Fn/YK/9qyVpTvfQzqWtqevf8J1Yf8A&#10;PG5/75X/AOKo/wCE6sP+eNz/AN8r/wDFV0dFb2l3MLx7HOf8J1Yf88bn/vlf/iqybjxJbTeIrW/E&#10;cwhijKMpA3Zw3Tn/AGhXc1zl9/yO+n/9cD/J6mSfcqLXYP8AhOrD/njc/wDfK/8AxVH/AAnVh/zx&#10;uf8Avlf/AIqujoqrS7k3j2Oc/wCE6sP+eNz/AN8r/wDFUf8ACdWH/PG5/wC+V/8Aiq6Oii0u4Xj2&#10;Oc/4Tqw/543P/fK//FUf8J1Yf88bn/vlf/iq6Oii0u4Xj2Oc/wCE6sP+eNz/AN8r/wDFUf8ACdWH&#10;/PG5/wC+V/8Aiq6Oii0u4Xj2OG/4SW1/4SL7f5c3k+Xs24G7P51rf8J1Yf8APG5/75X/AOKo/wCZ&#10;3/7Yf0ro6mKeupUmtNDnP+E6sP8Anjc/98r/APFUf8J1Yf8APG5/75X/AOKro6Kq0u5N49jnP+E6&#10;sP8Anjc/98r/APFUf8J1Yf8APG5/75X/AOKro6KLS7hePY5z/hOrD/njc/8AfK//ABVH/CdWH/PG&#10;5/75X/4qujootLuF49jnP+E6sP8Anjc/98r/APFVk/8ACS2v/CRfb/Lm8ny9m3A3Z/Ou5rnP+Z3/&#10;AO2H9KmSempUWtdA/wCE6sP+eNz/AN8r/wDFUf8ACdWH/PG5/wC+V/8Aiq6OiqtLuTePY5z/AITq&#10;w/543P8A3yv/AMVR/wAJ1Yf88bn/AL5X/wCKro6KLS7hePY5z/hOrD/njc/98r/8VR/wnVh/zxuf&#10;++V/+Kro6KLS7hePY5z/AITqw/543P8A3yv/AMVR/wAJ1Yf88bn/AL5X/wCKro6KLS7hePY4a38S&#10;W0PiK6vzHMYZYwiqAN2cL15/2TWt/wAJ1Yf88bn/AL5X/wCKosf+R31D/rgP5JXR1MU+5Umuxzn/&#10;AAnVh/zxuf8Avlf/AIqj/hOrD/njc/8AfK//ABVdHRVWl3JvHsc5/wAJ1Yf88bn/AL5X/wCKo/4T&#10;qw/543P/AHyv/wAVXR0UWl3C8exzn/CdWH/PG5/75X/4qj/hOrD/AJ43P/fK/wDxVdHRRaXcLx7H&#10;Of8ACdWH/PG5/wC+V/8AiqybfxJbQ+Irq/McxhljCKoA3ZwvXn/ZNdzXOWP/ACO+of8AXAfySpkn&#10;pqUmtdA/4Tqw/wCeNz/3yv8A8VR/wnVh/wA8bn/vlf8A4qujoqrS7k3j2Oc/4Tqw/wCeNz/3yv8A&#10;8VR/wnVh/wA8bn/vlf8A4qujootLuF49jnP+E6sP+eNz/wB8r/8AFUf8J1Yf88bn/vlf/iq6Oii0&#10;u4Xj2Oc/4Tqw/wCeNz/3yv8A8VR/wnVh/wA8bn/vlf8A4qujootLuF49jhtP8S2tprF9dvHMY58b&#10;QoGR9ea1v+E6sP8Anjc/98r/APFUaL/yM+rfh/OujqI3tuVJq+xzn/CdWH/PG5/75X/4qj/hOrD/&#10;AJ43P/fK/wDxVdHRV2l3JvHsc5/wnVh/zxuf++V/+Ko/4Tqw/wCeNz/3yv8A8VXR0UWl3C8exzn/&#10;AAnVh/zxuf8Avlf/AIqj/hOrD/njc/8AfK//ABVdHRRaXcLx7HOf8J1Yf88bn/vlf/iqydH8SW2n&#10;32pTSRzMtzJvQKBkDLHnn3FdzXOeGP8AkL67/wBd/wD2Z6lp3WpSas9A/wCE6sP+eNz/AN8r/wDF&#10;Uf8ACdWH/PG5/wC+V/8Aiq6OiqtLuTePY5z/AITqw/543P8A3yv/AMVR/wAJ1Yf88bn/AL5X/wCK&#10;ro6KLS7hePY5z/hOrD/njc/98r/8VR/wnVh/zxuf++V/+Kro6KLS7hePY5z/AITqw/543P8A3yv/&#10;AMVR/wAJ1Yf88bn/AL5X/wCKro6KLS7hePY4bR/Eltp99qU0kczLcyb0CgZAyx559xWt/wAJ1Yf8&#10;8bn/AL5X/wCKo8Mf8hfXf+u//sz10dTFO25Umr7HOf8ACdWH/PG5/wC+V/8AiqP+E6sP+eNz/wB8&#10;r/8AFV0dFVaXcm8exzn/AAnVh/zxuf8Avlf/AIqj/hOrD/njc/8AfK//ABVdHRRaXcLx7HOf8J1Y&#10;f88bn/vlf/iqP+E6sP8Anjc/98r/APFV0dFFpdwvHsc5/wAJ1Yf88bn/AL5X/wCKrJ0HxLa6X9r8&#10;2OZvOl3rsAPHvk13Nc54P/5iP/Xc1LTutSk1Z6B/wnVh/wA8bn/vlf8A4qj/AITqw/543P8A3yv/&#10;AMVXR0VVpdybx7HOf8J1Yf8APG5/75X/AOKo/wCE6sP+eNz/AN8r/wDFV0dFFpdwvHsc5/wnVh/z&#10;xuf++V/+Ko/4Tqw/543P/fK//FV0dFFpdwvHsc5/wnVh/wA8bn/vlf8A4qj/AITqw/543P8A3yv/&#10;AMVXR0UWl3C8exw2g+JbXS/tfmxzN50u9dgB498mtb/hOrD/AJ43P/fK/wDxVHg//mI/9dzXR1MU&#10;7blSavsc5/wnVh/zxuf++V/+Ko/4Tqw/543P/fK//FV0dFVaXcm8exzn/CdWH/PG5/75X/4qj/hO&#10;rD/njc/98r/8VXR0UWl3C8exzn/CdWH/ADxuf++V/wDiqP8AhOrD/njc/wDfK/8AxVdHRRaXcLx7&#10;HOf8J1Yf88bn/vlf/iqyfDfiS20exkhmjmZmkLgxgEYwB3I9K7muc8C/8gib/ruf/QVqbO61KTVn&#10;oH/CdWH/ADxuf++V/wDiqP8AhOrD/njc/wDfK/8AxVdHRVWl3JvHsc5/wnVh/wA8bn/vlf8A4qj/&#10;AITqw/543P8A3yv/AMVXR0UWl3C8exzn/CdWH/PG5/75X/4qj/hOrD/njc/98r/8VXR0UWl3C8ex&#10;zn/CdWH/ADxuf++V/wDiqjuPG9jLBIgiuMspAyq9x/vV09Q3n/HpP/uN/Ki0u47rsch4f8UWuk6a&#10;tvNHMzhicooI5+prS/4Tqw/543P/AHyv/wAVU3gv/kBp/vt/Ot2pinZajk1fY5z/AITqw/543P8A&#10;3yv/AMVR/wAJ1Yf88bn/AL5X/wCKro6Kq0u5N49jnP8AhOrD/njc/wDfK/8AxVH/AAnVh/zxuf8A&#10;vlf/AIqujootLuF49jnP+E6sP+eNz/3yv/xVH/CdWH/PG5/75X/4qujootLuF49jmLjxvYywSIIr&#10;jLKQMqvcf71bXw+/5F1P+ujfzqe8/wCPSf8A3G/lUHw+/wCRdT/ro386xqX0ubU7dDpaKKKyNQoo&#10;ooAKKKKACiiigAooooAK+APg3/ymS+O3/YmW3/onRq+/6+APg3/ymS+O3/YmW3/onRqAPv8Aoooo&#10;AKKKKACiiigAooooAKKKKACiiigAooooAKKKKACiiigAooooAKKKKACiiigAooooAKKKKACiiigA&#10;ooooAKKKKACiiigAooooAKKKKACiiigAooooAKKKKACiiigAooooAKKKKACiiigAooooA+APjJ/y&#10;mS+BP/YmXP8A6J1mvv8Ar4A+Mn/KZL4E/wDYmXP/AKJ1mvv+gAooooAKKKKACiiigAooooAKKKKA&#10;CiiigDj/AIyf8kh8cf8AYCvv/Sd68X/YF/5M5+Ff/YJH/o169o+Mn/JIfHH/AGAr7/0nevF/2Bf+&#10;TOfhX/2CR/6Netae5lU2PoCiiiug5wooooAKKKKACvn74oRt8FfjZoXxHth5fh3xI0WheJUXhUkP&#10;FtdH/dPyk9gMdWr6Brl/ih4DtPid8P8AXvC97tEOpWrQrIwz5cnWN/8AgLhW/CuPFUpVafufEtV6&#10;r/PZ+TPocix1PA4xLE/waicKi/uS3frHScf70UeZftNafceEZPDHxY0uFpL7wjdY1COL71xpsxCT&#10;p7lchhnp8xr23T7+31Sxtr20lW4tbmNZoZUOVdGAKsPYgg14p8GPiNB488NXHwy8eW0lh44sLA2G&#10;q6XfjBvodmwzxN0kV15JHck9MEn7L2uXWh6brnwu1qVm13wXcm1iaXhrnT3Ja2mHqNp28dAFz1rj&#10;oVoOspw+Gp+Elun5tf8ApJ4GZZdXyPNJ4TELSeqfSVtpRezjOOqa0aR7nVPWP+QRff8AXB//AEE1&#10;cqnrH/IIvv8Arg//AKCa9h7CW4aP/wAgix/64J/6CKuVT0f/AJBFj/1wT/0EVcpLYT3CiiimAUUU&#10;UAFFFFABRRRQAUUUUAY/i3/kX7v/AIB/6GtbFY/i3/kX7v8A4B/6GtbFLqPoFFFFMQUUUUAeF/tB&#10;/wDFTfEn4OeDR86XevNrVwnby7KIyYb2JfHuRU3gH/TP2rPitN1+x6XpNtn03o74/So7T/ip/wBs&#10;a/l+/b+F/CscGP7lxczF8+2Yhil/Z5/4n3xA+M3ik/MLzxINJR/7yWUQjBHt85rwF+8xKl3m/ujB&#10;r/0o9vh3TB5vins4RgvX2tLT7ozZ7jRRRXvniBRRRQAVkeJ/+QfH/wBd4/51r1keJ/8AkHx/9d4/&#10;51Mthx3NeiiiqEFFFFABRRRQAUUUUAFFFFABRRRQBla5/rtI/wCwhD/M11tclrn+u0j/ALCEP8zX&#10;W1zVPiOmn8IUUUVmaBRRRQAUUUUAFFFFABRRRQAUUUUAFfAH/BOH/k6b9tD/ALHNf/S7Va+/6+AP&#10;+CcP/J037aH/AGOa/wDpdqtAH3/RRRQAUUUUAFFFFABRRRQAUUUUAFFFFABRRRQAUUUUAFFFFABR&#10;RRQAUUUUAFFFFABRRRQAUUUUAFFFFABRRRQAUUUUAfAH/Bav/k1nwt/2Odr/AOkN9X3/AF8Af8Fq&#10;/wDk1nwt/wBjna/+kN9X3/QAUUUUAFFFFABRRRQAUUUUAFFFFAHG/Gj/AJI747/7AN//AOk714x+&#10;wD/yZx8LP+wV/wC1ZK9n+NH/ACR3x3/2Ab//ANJ3rxj9gH/kzj4Wf9gr/wBqyVrT3Mqmx9A0UUV0&#10;HOFc5ff8jvp//XA/yeujrnL7/kd9P/64H+T1Mio9To6KKKokKKKKACiiigAooooA5z/md/8Ath/S&#10;ujrnP+Z3/wC2H9K6Opj1Kl0CiiiqJCiiigAooooAK5z/AJnf/th/SujrnP8Amd/+2H9KmXQqPU6O&#10;iiiqJCiiigAooooAKKKKAOcsf+R31D/rgP5JXR1zlj/yO+of9cB/JK6Opj1KkFFFFUSFFFFABRRR&#10;QAVzlj/yO+of9cB/JK6Oucsf+R31D/rgP5JUy6FR6nR0UUVRIUUUUAFFFFABRRRQBzmi/wDIz6t+&#10;H866Ouc0X/kZ9W/D+ddHUR2KluFFFFWSFFFFABRRRQAVznhj/kL67/13/wDZnro65zwx/wAhfXf+&#10;u/8A7M9S90UtmdHRRRVEhRRRQAUUUUAFFFFAHOeGP+Qvrv8A13/9meujrnPDH/IX13/rv/7M9dHU&#10;x2KluFFFFUSFFFFABRRRQAVzng//AJiP/Xc10dc54P8A+Yj/ANdzUvdFLZnR0UUVRIUUUUAFFFFA&#10;BRRRQBzng/8A5iP/AF3NdHXOeD/+Yj/13NdHUx2KluFFFFUSFFFFABRRRQAVzngX/kETf9dz/wCg&#10;rXR1zngX/kETf9dz/wCgrUv4kUvhZ0dFFFUSFFFFABRRRQAVDef8ek/+438qmqG8/wCPSf8A3G/l&#10;QC3MjwX/AMgNP99v51u1heC/+QGn++3863amOyKl8TCiiiqJCiiigAooooAhvP8Aj0n/ANxv5VB8&#10;Pv8AkXU/66N/Op7z/j0n/wBxv5VB8Pv+RdT/AK6N/OsKnQ3p7M6WiiisTYKKKKACiiigAooooAKK&#10;KKACvgD4N/8AKZL47f8AYmW3/onRq+/6+APg3/ymS+O3/YmW3/onRqAPv+iiigAooooAKKKKACii&#10;igAooooAKKKKACiiigAooooAKKKKACiiigAooooAKKKKACiiigAooooAKKKKACiiigAooooAKKKK&#10;ACiiigAooooAKKKKACiiigAooooAKKKKACiiigAooooAKKKKACiiigD4A+Mn/KZL4E/9iZc/+idZ&#10;r7/r4A+Mn/KZL4E/9iZc/wDonWa+/wCgAooooAKKKKACiiigAooooAjuLiK1gknnkSGGNS7ySMFV&#10;VAySSegA71+QP7cP/BSbx14m8WTW/wAFNYvtC+H+gXY0+48TWMQK6nesrnCyEECPbGxQDltrOeCo&#10;Ht37V3xy8V/tefFaT9mn4IXvl6apK+M/FsJYwW8KnEkAdTyg+64z+8ciMEDcT5//AMFPPgb4V/Z2&#10;/Y2+GXgrwjZ/Z9Os/EoaW4kAM93MbSffPMwA3OxH0AAAAAAAB+kXwX1e88QfB3wLqmo3D3eoX2g2&#10;Fzc3En3pZXt0Z2PuSSfxrsq4H9n/AP5IP8N/+xa03/0ljrvqAOP+Mn/JIfHH/YCvv/Sd68X/AGBf&#10;+TOfhX/2CR/6NevaPjJ/ySHxx/2Ar7/0nevF/wBgX/kzn4V/9gkf+jXrWnuZVNj6AoooroOcKKKK&#10;ACiiigAooooA85+MXwZsvipY2V1b3kmg+K9Jfz9J161H761k9D/ejPdTXzd4l+JHiDwv4+svE+v6&#10;bHp/xJ8GxCDX7OzP7nxBobn5rmDpkxt8+3tyTwpVftevLvjz8E7f4uaBDLZTrpfizS90ulaptzsY&#10;jDRSDB3ROPlZSCOeh5B8bHYOU4urh9J7+ttvmuj67PQ+mwuKoZlhFk+aStT/AOXdS13Rne6fd02/&#10;jh5uUVzXUvRdH1az1/SbPU9PuEu7C8hS4gnjOVkjYBlYexBFGsf8gi+/64P/AOgmvk79kT44af4H&#10;0fVPhn4+1C38Ma1oV88NnDqUoiUxOxYxB2ODsfdjJ5V0xmvq7Up47rQruWGRZYnt3ZZI2DKwKnBB&#10;HUV1YPFwxlFVFv1XZ9UfPVaFbCV5YXFR5asHaSvfXun1i94vaUWmtGP0f/kEWP8A1wT/ANBFXKp6&#10;P/yCLH/rgn/oIq5XctjJ7hRRRTAKKKKACiiigAooooAKKKKAMfxb/wAi/d/8A/8AQ1rYrH8W/wDI&#10;v3f/AAD/ANDWtil1H0CiiimIKKKyPF/iGLwj4T1rXJ8eRptlNePnoRGhcj9KUpKKcnsiZSUU5PZH&#10;jfwK1CK48UfG/wAd3J/0eTX3sfM/vQ2EIQMPb5m/KtT9kHT5rb4D6Hf3Qxe6zNdarcH1aWd2B/74&#10;2V5rYyT/AA2/YHvb6csdU1rTJbiR8fPLLfy4U/XZMv5V9I/D/wANjwb4E8O6CAB/ZunW9mceqRqp&#10;P5g14WCTlUpt7qDk/Wbv+jPfy6Lw3CvNLR4isn/4Li5S/GsvuOgooor3jwgooooAKyPE/wDyD4/+&#10;u8f8616yPE//ACD4/wDrvH/OplsOO5r0UUVQgooooAKKKKACiiigAooooAKKKKAMrXP9dpH/AGEI&#10;f5mutrktc/12kf8AYQh/ma62uap8R00/hCiiiszQKKKKACiiigAooooAKKKKACiiigAr4A/4Jw/8&#10;nTftof8AY5r/AOl2q19/18Af8E4f+Tpv20P+xzX/ANLtVoA+/wCiiigAooooAKKKKACiiigAoooo&#10;AKKKKACiiigAooooAKKKKACiiigAooooAKKKKACiiigAooooAKKKKACiiigAooooA+AP+C1f/JrP&#10;hb/sc7X/ANIb6vv+vgD/AILV/wDJrPhb/sc7X/0hvq+/6ACiiigAooooAKjuLiK1gknnkSGGNS7y&#10;SMFVVAySSegA71JX51/tXfHLxX+158VpP2afghe+Xpqkr4z8WwljBbwqcSQB1PKD7rjP7xyIwQNx&#10;IB4j+3D/AMFJvHXibxZNb/BTWL7Qvh/oF2NPuPE1jECup3rK5wshBAj2xsUA5bazngqB+qHwX1e8&#10;8QfB3wLqmo3D3eoX2g2Fzc3En3pZXt0Z2PuSSfxr83f+CnnwN8K/s7fsbfDLwV4Rs/s+nWfiUNLc&#10;SAGe7mNpPvnmYAbnYj6AAAAAAD9Fv2f/APkg/wAN/wDsWtN/9JY6AO+ooooA4340f8kd8d/9gG//&#10;APSd68Y/YB/5M4+Fn/YK/wDaslez/Gj/AJI747/7AN//AOk714x+wD/yZx8LP+wV/wC1ZK1p7mVT&#10;Y+gaKKK6DnCucvv+R30//rgf5PXR1zl9/wAjvp//AFwP8nqZFR6nR0UUVRIUUUUAFFFFABRRRQBz&#10;n/M7/wDbD+ldHXOf8zv/ANsP6V0dTHqVLoFFFFUSFFFFABRRRQAVzn/M7/8AbD+ldHXOf8zv/wBs&#10;P6VMuhUep0dFFFUSFFFFABRRRQAUUUUAc5Y/8jvqH/XAfySujrnLH/kd9Q/64D+SV0dTHqVIKKKK&#10;okKKKKACiiigArnLH/kd9Q/64D+SV0dc5Y/8jvqH/XAfySpl0Kj1OjoooqiQooooAKKKKACiiigD&#10;nNF/5GfVvw/nXR1zmi/8jPq34fzro6iOxUtwoooqyQooooAKKKKACuc8Mf8AIX13/rv/AOzPXR1z&#10;nhj/AJC+u/8AXf8A9mepe6KWzOjoooqiQooooAKKKKACiiigDnPDH/IX13/rv/7M9dHXOeGP+Qvr&#10;v/Xf/wBmeujqY7FS3CiiiqJCiiigAooooAK5zwf/AMxH/rua6Ouc8H/8xH/rual7opbM6OiiiqJC&#10;iiigAooooAKKKKAOc8H/APMR/wCu5ro65zwf/wAxH/rua6OpjsVLcKKKKokKKKKACiiigArnPAv/&#10;ACCJv+u5/wDQVro65zwL/wAgib/ruf8A0Fal/Eil8LOjoooqiQooooAKKKKACobz/j0n/wBxv5VN&#10;UN5/x6T/AO438qAW5keC/wDkBp/vt/Ot2sLwX/yA0/32/nW7Ux2RUviYUUUVRIUUUUAFFFFAEN5/&#10;x6T/AO438qg+H3/Iup/10b+dT3n/AB6T/wC438qg+H3/ACLqf9dG/nWFTob09mdLRRRWJsFFFFAB&#10;RRRQAUUUUAFFFFABXwB8G/8AlMl8dv8AsTLb/wBE6NX3/XwB8G/+UyXx2/7Ey2/9E6NQB9/0UUUA&#10;FFFFABRRRQAUUUUAFFFFABRRRQAUUUUAFFFFABRRRQAUUUUAFFFFABRRRQAUUUUAFFFFABRRRQAU&#10;UUUAFFFFABRRRQAUUUUAFFFFABRRRQAUUUUAFFFFABRRRQAUUUUAFFFFABRRRQAUUUUAfAHxk/5T&#10;JfAn/sTLn/0TrNff9fAHxk/5TJfAn/sTLn/0TrNff9ABRRRQAUUUUAFFFFAH57fGT4C/ts+IPit4&#10;r1LwR8VdP0nwhdajNLpVjJqbI0FsWJjQr9nbGBjjJ+tb/wAB/gb+1pocvj6L4pfES08SabqXhHUN&#10;O0i3ttSZmh1OTyxBLnyU2YUSDcDxu6en3VRQB+SHwT/Y9/bb/Zz0i/034d6x4V8OWt/MJ7oqNPuJ&#10;ZmAwu6Wa2dyoGcLuwMsQBk58r/b38P8A7VmkfDfw/J8e/E2l634bbVgthDYxWSsl15Mh3HyII2xs&#10;3jkkc9K/cOvzs/4LZ/8AJv8A4G/7Gdf/AEknoA9L/wCCeuj/ALRGn+Hbef4ta7p+qeB5tAsT4Ztr&#10;VLVZII9ilA5iiRz+62D52bkevNfUnxGsfFOpeCdVtfBWqWGieKJIwLG/1O1NzbxNuBJeMMC2V3Ac&#10;8Eg4OMHF/Z//AOSD/Df/ALFrTf8A0ljrvqAPjD4l+AP2sYfhz4qk1P4reBLnTk0m7a5hh8OyI8kQ&#10;hfeqtu4JXIBrpP2C7fVm/Y/+Fxiu7dYzpXyqYjkDzXwOte9/GT/kkPjj/sBX3/pO9eL/ALAv/JnP&#10;wr/7BI/9GvWlPVmVR6HtP2XWv+f22/79Gj7LrX/P7bf9+jWvRXRymPMZH2XWv+f22/79Gj7LrX/P&#10;7bf9+jWvRRyhzGR9l1r/AJ/bb/v0aPsutf8AP7bf9+jWvRRyhzGR9l1r/n9tv+/Ro+y61/z+23/f&#10;o1r0UcocxkfZda/5/bb/AL9Gj7LrX/P7bf8Afo1r0Ucocx8tftQfC/8Ase+tvilNpena9BYKtr4g&#10;02a0Ei3diSF80Kf+WkWQQwwQB1wuKsyfAPV/BPh+TxJ8HvFbadZTWxvF8P3E0lxpV9EybsKrkmNm&#10;B4YHuPu9a+k9S0221jTbqwvYVubO6iaCeGQZWSNgVZT7EEivA/gTql14Ebxd8HtamaS78ORSXWi3&#10;Ep+a70uTJjPuY2O0+mQB92vCrYSlDE3krKezWjUvX+8vldeZ9RWw9PiDKeea/wBowlveWknRbstd&#10;/wB1Jpf4ZpfDA7L4J/EK7+K3w90/WbOeCynjzaXthJGTJaXEfyvE304Iz1BBrvPsutf8/tt/36Ne&#10;Dar/AMY+/FjSvF0f7nwN42EFjra9I7LUNv7m6Por8qx6ZySc4r6QrvwtSU4unUfvx0fn2fzX43XQ&#10;+Kwtack6dX446Pz7P5r8broZH2XWv+f22/79Gj7LrX/P7bf9+jWvRXdynbzGR9l1r/n9tv8Av0aP&#10;sutf8/tt/wB+jWvRRyhzGR9l1r/n9tv+/Ro+y61/z+23/fo1r0UcocxkfZda/wCf22/79Gj7LrX/&#10;AD+23/fo1r0UcocxkfZda/5/bb/v0aPsutf8/tt/36Na9FHKHMct4ig1NNHuDcXMMkPy7lSMgn5h&#10;jn61pfZda/5/bb/v0aTxb/yL93/wD/0Na2Km2o76GR9l1r/n9tv+/Ro+y61/z+23/fo1r0VXKLmM&#10;j7LrX/P7bf8Afo141+1hea1H8J5PD0F5C+peKb620O0ijjIZ2lkG78Nivn6175XghuE+LH7U8SRZ&#10;n0L4dWTGRuqNqlyMbfQ7IgfdWBrz8brS9knrP3fv3+5XZ52Ok5UvYrefu/fu/krsy/j9ot5J/wAK&#10;m+HsU8DW2oa9bAQLGR/otom9wfYDZ+Ve8fZda/5/bb/v0a8k1pf+Em/bD8OWp+eHwz4XudRB7JNc&#10;yiDH1KDP0r3KlhYqVSrPzsvRJfrc+8zh/V8Dl+DS2pub9ak5W/8AJIwMj7LrX/P7bf8Afo0fZda/&#10;5/bb/v0a16K9HlPlOYyPsutf8/tt/wB+jR9l1r/n9tv+/RrXoo5Q5jI+y61/z+23/fo1m67Bqa2a&#10;Ge5hkTzUwFjIOc8GuprI8T/8g+P/AK7x/wA6mS0HF6h9l1r/AJ/bb/v0aPsutf8AP7bf9+jWvRVc&#10;ouYyPsutf8/tt/36NH2XWv8An9tv+/RrXoo5Q5jI+y61/wA/tt/36NH2XWv+f22/79GteijlDmMj&#10;7LrX/P7bf9+jR9l1r/n9tv8Av0a16KOUOYyPsutf8/tt/wB+jR9l1r/n9tv+/RrXoo5Q5jI+y61/&#10;z+23/fo0fZda/wCf22/79GteijlDmOcvodQjvNJN3cQyx/bosLGm05z1/nXd1yWuf67SP+whD/M1&#10;1tc09zeGwUUUVBoFFFFABRRRQAUUUUAFFFFABRRRQAV8Af8ABOH/AJOm/bQ/7HNf/S7Va+/6+AP+&#10;CcP/ACdN+2h/2Oa/+l2q0Aff9FFFABRRRQAUUUUAFFFFABRRRQAUUUUAFFFFABRRRQAUUUUAFFFF&#10;ABRRRQAUUUUAFFFFABRRRQAUUUUAFFFFABRRRQB8Af8ABav/AJNZ8Lf9jna/+kN9X3/XwB/wWr/5&#10;NZ8Lf9jna/8ApDfV9/0AFFFFABX57fGT4C/ts+IPit4r1LwR8VdP0nwhdajNLpVjJqbI0FsWJjQr&#10;9nbGBjjJ+tfoTRQB8K/Af4G/taaHL4+i+KXxEtPEmm6l4R1DTtIt7bUmZodTk8sQS58lNmFEg3A8&#10;bunp89fBP9j39tv9nPSL/Tfh3rHhXw5a38wnuio0+4lmYDC7pZrZ3KgZwu7AyxAGTn9b6KAPw8/b&#10;38P/ALVmkfDfw/J8e/E2l634bbVgthDYxWSsl15Mh3HyII2xs3jkkc9K++/+Ceuj/tEaf4dt5/i1&#10;run6p4Hm0CxPhm2tUtVkgj2KUDmKJHP7rYPnZuR6815p/wAFs/8Ak3/wN/2M6/8ApJPX2r+z/wD8&#10;kH+G/wD2LWm/+ksdAHX69DqNxoeoxaPcwWerSW0i2dzdRGWKKYqRG7oCCyhsEqCMgEZFfMf/AArv&#10;9r7/AKK78P8A/wAJqT/4qvquigD4v+J3gD9rCD4a+LJNT+K3gS501NJu2uoIfDsiPJEIX3qrbuCV&#10;yAe2a2v2D7TXpP2Q/hg1tfW6QHS/kUpyB5r/AOyf5/4V9CfGj/kjvjv/ALAN/wD+k714x+wD/wAm&#10;cfCz/sFf+1ZK0pq7M6jsj177D4l/6CFt/wB8j/4ij7D4l/6CFt/3yP8A4iujorfl8zDm8jnPsPiX&#10;/oIW3/fI/wDiKybi31dfEVrHJdQtfGMmOUAbQuG4Py/Xt3rua5y+/wCR30//AK4H+T1MolRkH2Hx&#10;L/0ELb/vkf8AxFH2HxL/ANBC2/75H/xFdHRVcvmTzeRzn2HxL/0ELb/vkf8AxFH2HxL/ANBC2/75&#10;H/xFdHRRy+Yc3kc59h8S/wDQQtv++R/8RR9h8S/9BC2/75H/AMRXR0UcvmHN5HOfYfEv/QQtv++R&#10;/wDEUfYfEv8A0ELb/vkf/EV0dFHL5hzeRw32fV/+Ei8v7VD9u8vPm4G3b6fd/pWt9h8S/wDQQtv+&#10;+R/8RR/zO/8A2w/pXR1MY7lSlsc59h8S/wDQQtv++R/8RR9h8S/9BC2/75H/AMRXR0VXL5k83kc5&#10;9h8S/wDQQtv++R/8RR9h8S/9BC2/75H/AMRXR0UcvmHN5HOfYfEv/QQtv++R/wDEUfYfEv8A0ELb&#10;/vkf/EV0dFHL5hzeRzn2HxL/ANBC2/75H/xFZP2fV/8AhIvL+1Q/bvLz5uBt2+n3f6V3Nc5/zO//&#10;AGw/pUyjsVGW4fYfEv8A0ELb/vkf/EUfYfEv/QQtv++R/wDEV0dFVy+ZPN5HOfYfEv8A0ELb/vkf&#10;/EUfYfEv/QQtv++R/wDEV0dFHL5hzeRzn2HxL/0ELb/vkf8AxFH2HxL/ANBC2/75H/xFdHRRy+Yc&#10;3kc59h8S/wDQQtv++R/8RR9h8S/9BC2/75H/AMRXR0UcvmHN5HDW9vq7eIrqOO6hW+EYMkpA2lcL&#10;wPl+nbtWt9h8S/8AQQtv++R/8RRY/wDI76h/1wH8kro6mMSpSOc+w+Jf+ghbf98j/wCIo+w+Jf8A&#10;oIW3/fI/+Iro6Krl8yebyOc+w+Jf+ghbf98j/wCIo+w+Jf8AoIW3/fI/+Iro6KOXzDm8jnPsPiX/&#10;AKCFt/3yP/iKPsPiX/oIW3/fI/8AiK6Oijl8w5vI5z7D4l/6CFt/3yP/AIism3t9XbxFdRx3UK3w&#10;jBklIG0rheB8v07dq7mucsf+R31D/rgP5JUyjsUpbh9h8S/9BC2/75H/AMRR9h8S/wDQQtv++R/8&#10;RXR0VXL5k83kc59h8S/9BC2/75H/AMRR9h8S/wDQQtv++R/8RXR0UcvmHN5HOfYfEv8A0ELb/vkf&#10;/EUfYfEv/QQtv++R/wDEV0dFHL5hzeRzn2HxL/0ELb/vkf8AxFH2HxL/ANBC2/75H/xFdHRRy+Yc&#10;3kcNp9vq7axfJBdQpdLjzXYDDfT5f6VrfYfEv/QQtv8Avkf/ABFGi/8AIz6t+H866OojHQqUtTnP&#10;sPiX/oIW3/fI/wDiKPsPiX/oIW3/AHyP/iK6Oir5fMnm8jnPsPiX/oIW3/fI/wDiKPsPiX/oIW3/&#10;AHyP/iK6Oijl8w5vI5z7D4l/6CFt/wB8j/4ij7D4l/6CFt/3yP8A4iujoo5fMObyOc+w+Jf+ghbf&#10;98j/AOIrJ0e31eS+1IWt1DFMsmJ2YDDNluR8p759OtdzXOeGP+Qvrv8A13/9mepcdUUpaMPsPiX/&#10;AKCFt/3yP/iKPsPiX/oIW3/fI/8AiK6Oiq5fMnm8jnPsPiX/AKCFt/3yP/iKPsPiX/oIW3/fI/8A&#10;iK6Oijl8w5vI5z7D4l/6CFt/3yP/AIij7D4l/wCghbf98j/4iujoo5fMObyOc+w+Jf8AoIW3/fI/&#10;+Io+w+Jf+ghbf98j/wCIro6KOXzDm8jhtHt9XkvtSFrdQxTLJidmAwzZbkfKe+fTrWt9h8S/9BC2&#10;/wC+R/8AEUeGP+Qvrv8A13/9meujqYx0KlLU5z7D4l/6CFt/3yP/AIij7D4l/wCghbf98j/4iujo&#10;quXzJ5vI5z7D4l/6CFt/3yP/AIij7D4l/wCghbf98j/4iujoo5fMObyOc+w+Jf8AoIW3/fI/+Io+&#10;w+Jf+ghbf98j/wCIro6KOXzDm8jnPsPiX/oIW3/fI/8AiKydBt9Xk+1/YrqGHEuJN4HLeo+U13Nc&#10;54P/AOYj/wBdzUuOqKUtGH2HxL/0ELb/AL5H/wARR9h8S/8AQQtv++R/8RXR0VXL5k83kc59h8S/&#10;9BC2/wC+R/8AEUfYfEv/AEELb/vkf/EV0dFHL5hzeRzn2HxL/wBBC2/75H/xFH2HxL/0ELb/AL5H&#10;/wARXR0UcvmHN5HOfYfEv/QQtv8Avkf/ABFH2HxL/wBBC2/75H/xFdHRRy+Yc3kcNoNvq8n2v7Fd&#10;Qw4lxJvA5b1Hymtb7D4l/wCghbf98j/4ijwf/wAxH/rua6OpjHQqUtTnPsPiX/oIW3/fI/8AiKPs&#10;PiX/AKCFt/3yP/iK6Oiq5fMnm8jnPsPiX/oIW3/fI/8AiKPsPiX/AKCFt/3yP/iK6Oijl8w5vI5z&#10;7D4l/wCghbf98j/4ij7D4l/6CFt/3yP/AIiujoo5fMObyOc+w+Jf+ghbf98j/wCIrJ8N2+rzWMhs&#10;LqGCHzCCsgBO7A5+6e2K7muc8C/8gib/AK7n/wBBWp5dUUpaMPsPiX/oIW3/AHyP/iKPsPiX/oIW&#10;3/fI/wDiK6Oiq5fMnm8jnPsPiX/oIW3/AHyP/iKPsPiX/oIW3/fI/wDiK6Oijl8w5vI5z7D4l/6C&#10;Ft/3yP8A4ij7D4l/6CFt/wB8j/4iujoo5fMObyOc+w+Jf+ghbf8AfI/+IqO4svEYgkL39uU2ncAo&#10;6Y/3K6eobz/j0n/3G/lRy+Y+Y5Dw/a6zLpqtY3cMMG44VwCc9/4TWl9h8S/9BC2/75H/AMRU3gv/&#10;AJAaf77fzrdqYx0Q5S1Oc+w+Jf8AoIW3/fI/+Io+w+Jf+ghbf98j/wCIro6Krl8yebyOc+w+Jf8A&#10;oIW3/fI/+Io+w+Jf+ghbf98j/wCIro6KOXzDm8jnPsPiX/oIW3/fI/8AiKPsPiX/AKCFt/3yP/iK&#10;6Oijl8w5vI5i4svEYgkL39uU2ncAo6Y/3K2vh9/yLqf9dG/nU95/x6T/AO438qg+H3/Iup/10b+d&#10;Y1FaxtTdzpaKKKyNQooooAKKKKACiiigAooooAK+APg3/wApkvjt/wBiZbf+idGr7/r4A+Df/KZL&#10;47f9iZbf+idGoA+/6KKKACiiigAooooAKKKKACiiigAooooAKKKKACiiigAooooAKKKKACiiigAo&#10;oooAKKKKACiiigAooooAKKKKACiiigAooooAKKKKACiiigAooooAKKKKACiiigAooooAKKKKACii&#10;igAooooAKKKKAPgD4yf8pkvgT/2Jlz/6J1mvv+vgD4yf8pkvgT/2Jlz/AOidZr7/AKACiiigAooo&#10;oAKKKKACiiigArP1rw7pXiOCOHVtMs9Uhjbekd7bpMqtjGQGBwcVoUUAR29vFawRwQRpDDGoRI41&#10;CqqgYAAHQAdqkoooA4/4yf8AJIfHH/YCvv8A0nevF/2Bf+TOfhX/ANgkf+jXr2j4yf8AJIfHH/YC&#10;vv8A0nevF/2Bf+TOfhX/ANgkf+jXrWnuZVNj6AoooroOcKKKKACiiigAooooAKKKKACvG/2hvhrq&#10;etWtj438JMsPjXw0kj26HhL+1YHzrV/Zlzt9DnpnI9kqnrH/ACCL7/rg/wD6Cawr0Y16bhL/AIZ9&#10;GvNHp5bj62WYqOJo2bWjT1Uk1aUZLqpJtNdmeC2vxm+H3xk8LXHw68YwXvhDVNQslt30vxFB9ldm&#10;wNskMjfIxDAMhyCSAQKr+Gviz4v+BOnx+GPiV4a1bXLDT4Qll4u8P2j3cNxAowPtC9Y5AAMk9cH/&#10;AHj7Br/w88N/EjwjZ6Z4m0a11izMCbVuEy0ZKjlHHzIfdSDXmPwX1C9+EfxB1D4Q61czXWnMj6l4&#10;Uv7hi7S2mcyWrMerxHOP9nJ4G0V5E4V6dWEpzs3opJfcpLb0aa100ueli8qwGb0qmNyjmo16SvKm&#10;7Ti4X1cZaN8u7i1dRvJTaTPVvAPxK8M/FDRRqvhfWLfV7PIVzCSHiYjO10OGQ+zAV01eMeOvgLqE&#10;fjD/AITX4aazb+DfFMkZiv4ZLbzLHU16jzox0YH+MAn8eaybb9ozXvhzILL4v+ELnw8itsHiXRY3&#10;vNKl/wBokZeLPZWBP0rsWKlR93FK3977L/y+f3s+HWLlR93FLl/vL4X/API/P72e+0VheEPHXh7x&#10;9pv9oeHNastas84aSzmWTYfRgOVPscGt2vQjKM1zRd0ejGUZrmi7oKKKKooKKKKACiiigDH8W/8A&#10;Iv3f/AP/AENa2Kx/Fv8AyL93/wAA/wDQ1rYpdR9Aoorz34qfHXwl8I4ETWb/AM/V51/0TRbFTNeX&#10;LHhQsY5GTwGbA96ipUhRi51HZIxqVYUYudR2S7ln41fEuD4S/DXWPEbqJrqGPyrK2xkz3L/LEgA5&#10;OWIJx2BPas39nr4aT/DH4a2dpqTGfxHqUj6prNyxy8t5N8z5Pfbwue+3PeuJ8N/Dfxz8YvE2geMP&#10;iZLb6Lo+l3X9o6V4LtYw5ikAIikupTyZFyDtAxn+78y179NMlvC8srBI41LMzdAAMk1w0VKvV+sT&#10;VklaN99d3bpfRK+tl5nFQjLEVvrEotJK0U99d3bpfRLrp5niPwc/4qD4+fGbxCfmhgurHRLdv7vk&#10;Q5mH/fbA17jXiH7IMb33wrvvE0qFJvFOuahrTBhz88xQZ/CMfnXt9VgNcPGf815f+BNv9T73in3c&#10;2q4df8uVGl/4KhGm/wAYsKKKK9A+UCiiigArI8T/APIPj/67x/zrXrI8T/8AIPj/AOu8f86mWw47&#10;mvRRRVCCiiigAooooAKKKKACiiigAooooAytc/12kf8AYQh/ma62uS1z/XaR/wBhCH+Zrra5qnxH&#10;TT+EKKKKzNAooooAKKKKACiiigAooooAKKKKACvgD/gnD/ydN+2h/wBjmv8A6XarX3/XwB/wTh/5&#10;Om/bQ/7HNf8A0u1WgD7/AKKKKACiiigAooooAKKKKACiiigAooooAKKKKACiiigAooooAKKKKACi&#10;iigAooooAKKKKACiiigAooooAKKKKACiiigD4A/4LV/8ms+Fv+xztf8A0hvq+/6+AP8AgtX/AMms&#10;+Fv+xztf/SG+r7/oAKKKKACiiigAooooAz9a8O6V4jgjh1bTLPVIY23pHe26TKrYxkBgcHFXLe3i&#10;tYI4II0hhjUIkcahVVQMAADoAO1SUUAFFFFAHG/Gj/kjvjv/ALAN/wD+k714x+wD/wAmcfCz/sFf&#10;+1ZK9n+NH/JHfHf/AGAb/wD9J3rxj9gH/kzj4Wf9gr/2rJWtPcyqbH0DRRRXQc4Vzl9/yO+n/wDX&#10;A/yeujrnL7/kd9P/AOuB/k9TIqPU6OiiiqJCiiigAooooAKKKKAOc/5nf/th/SujrnP+Z3/7Yf0r&#10;o6mPUqXQKKKKokKKKKACiiigArnP+Z3/AO2H9K6Ouc/5nf8A7Yf0qZdCo9To6KKKokKKKKACiiig&#10;AooooA5yx/5HfUP+uA/kldHXOWP/ACO+of8AXAfySujqY9SpBRRRVEhRRRQAUUUUAFc5Y/8AI76h&#10;/wBcB/JK6Oucsf8Akd9Q/wCuA/klTLoVHqdHRRRVEhRRRQAUUUUAFFFFAHOaL/yM+rfh/OujrnNF&#10;/wCRn1b8P510dRHYqW4UUUVZIUUUUAFFFFABXOeGP+Qvrv8A13/9meujrnPDH/IX13/rv/7M9S90&#10;UtmdHRRRVEhRRRQAUUUUAFFFFAHOeGP+Qvrv/Xf/ANmeujrnPDH/ACF9d/67/wDsz10dTHYqW4UU&#10;UVRIUUUUAFFFFABXOeD/APmI/wDXc10dc54P/wCYj/13NS90UtmdHRRRVEhRRRQAUUUUAFFFFAHO&#10;eD/+Yj/13NdHXOeD/wDmI/8AXc10dTHYqW4UUUVRIUUUUAFFFFABXOeBf+QRN/13P/oK10dc54F/&#10;5BE3/Xc/+grUv4kUvhZ0dFFFUSFFFFABRRRQAVDef8ek/wDuN/KpqhvP+PSf/cb+VALcyPBf/IDT&#10;/fb+dbtYXgv/AJAaf77fzrdqY7IqXxMKKKKokKKKKACiiigCG8/49J/9xv5VB8Pv+RdT/ro386nv&#10;P+PSf/cb+VQfD7/kXU/66N/OsKnQ3p7M6WiiisTYKKKKACiiigAooooAKKKKACvgD4N/8pkvjt/2&#10;Jlt/6J0avv8Ar4A+Df8AymS+O3/YmW3/AKJ0agD7/ooooAKKKKACiiigAooooAKKKKACiiigAooo&#10;oAKKKKACiiigAooooAKKKKACiiigAooooAKKKKACiiigAooooAKKKKACiiigAooooAKKKKACiiig&#10;AooooAKKKKACiiigAooooAKKKKACiiigAooooA+APjJ/ymS+BP8A2Jlz/wCidZr7/r4A+Mn/ACmS&#10;+BP/AGJlz/6J1mvv+gAooooAKKKKACiiigAooooAKKKKACiiq+oaha6TZzXl9cw2dpCu6S4uJBHG&#10;g9WYnAH1oA5f4yf8kh8cf9gK+/8ASd68X/YF/wCTOfhX/wBgkf8Ao169A+L3xS8F3Hwn8axReL9B&#10;llk0S9VI01OAszGBwAAG5Ned/sD3UKfsd/CxWljVhpIyCw/56PWtPcyqbH0JRUP2yD/nvH/32KPt&#10;kH/PeP8A77FdBzk1FQ/bIP8AnvH/AN9ij7ZB/wA94/8AvsUATUVD9sg/57x/99ij7ZB/z3j/AO+x&#10;QBNRUP2yD/nvH/32KPtkH/PeP/vsUATUVD9sg/57x/8AfYo+2Qf894/++xQBNVPWP+QRff8AXB//&#10;AEE1N9sg/wCe8f8A32KqavdQtpN6BNGSYHAAYf3TSew1uS6P/wAgix/64J/6CK8i/ak8P3q+D9N8&#10;daLF5mv+CLxdYgVeDLbjAuYif7rR8n/cr1jSLqFdJsgZowRAgILD+6Kmumsr22lt53hmgmQxyRuw&#10;KspGCCPQiuevSVei6bdr/g+j+T1PVyvHyyvHUsWo3UXqv5ovSUX5Si3F+TIfDuvWfijQdO1jT5PO&#10;sdQt47qCT+8jqGU/kavyRpNGySKrowwysMgg9iK8G/Zu12PwNea/8JNWufLvvDt1LNpDTt/x96XI&#10;5aJ1Y/eKFirY6cDsce6/bIP+e8f/AH2KWGre3pKb36rs1uvvNM5y/wDs3HVMPB3hvB/zQlrCXzi1&#10;87roeQeMv2XvDeraqdf8JXV18O/Faj5dU8PkRJJ7SwDCOp7jgnuTXP3PxS+LHwb0+Wbx/wCFLTxf&#10;4es/muPE/hydY5UhyMyS2rDJIHJ2YUY/Gvf/ALZB/wA94/8AvsUyeWzuoZIZngmhkUo8chVlZSME&#10;EHqCKxlg4pudCXJLy2fqtvyfmfKSwUU3Og3CT7bP1W35PzGaPrFl4g0mz1PTbmO80+8iWeC4iOVk&#10;RhlWH1Bq5XzxZ/C34jfCPULuz+FXiHwzceEbp2ni0Xxc9ww02RmJZbd4eShJzhjx7kkm7J4q/aB8&#10;Pxm4vfD3gHxRGvJtdD1G4tZiO4DXHy5qY4yUVarTkn1srr5W6fK4o4ucVarSkmt7K6+VtWvlc96o&#10;rxnwb+1P4T1rUn0XxOlx8P8AxLGMvpviLECt/tRzH5HX0OQT2FZ+tftU2OratLo3w08PXnxH1SM7&#10;ZbizkW306A/7dy42/lwfWr+v4bl5uf5dfS29/Kxf1/DcvMp38ut+1t7+Vj3aivBxrP7Q+oKJoLT4&#10;Y6UjD/j2vrq9mlX6tH8p/CobrT/2hfEcYsLzxN8PfDFpMcS6loUN1Pdxr32JP8hP1II7Gl9c/lpy&#10;fy/za/EX1x/ZpTfyt+bX4nqPxO8WaJ4S8LzT63q9jpEMhVY3vrhIQ7BgSF3EZOOwrlpP2qfhLHuz&#10;470k7eu12b8sDn8K5iH9mXwZosFzrWt3V74+8SbVX+0vE119rZfmGQkZ+RR6cEjsa9aXwf4SVQBo&#10;migDgAWkP+FSpYybulGPk7v8rfqP/bZq6UY+Tu3+Fl+fqeP/APC2fG/x3nNn8LbJvDfhc5Wfxtrd&#10;qcyD/pzt2xvP+03HUHacZ7z4X/Afw18MJZ9RhWbW/E92S954i1ZvPvZ2PX5z9xf9lccAZz1r0BLm&#10;2jVVWWJVUYCqwAA9KX7ZB/z3j/77FaU8KlJVKz5pd+i9F0/PzHTwlpKrWfPPv0Xoun5+ZNXnP7Rn&#10;ij/hDfgZ421QP5ciaZLBE/8AdklHlIf++pFr0D7ZB/z3j/77FeEftNXkfjLWPh78NreZHHiHWEu9&#10;Q2sCBY2uJZAfTJ24J7rijG1HDDz5d2rL1ei/Fn2fDeGjic3w6q/w4y55/wCCHvz/APJYs9Q+Efhf&#10;/hCvhf4U0IpsksdMt4ZRjH7wRjefxbcfxrrah+2Qf894/wDvsUfbIP8AnvH/AN9iuuEVTioR2Wh4&#10;eJrzxVeeIqfFNtv1buyaioftkH/PeP8A77FH2yD/AJ7x/wDfYqzmJqKh+2Qf894/++xR9sg/57x/&#10;99igCasjxP8A8g+P/rvH/OtH7ZB/z3j/AO+xWT4kuYpLCMLKjHz4zwwPeplsVHc3KKh+2Qf894/+&#10;+xR9sg/57x/99iqJJqKh+2Qf894/++xR9sg/57x/99igCaioftkH/PeP/vsUfbIP+e8f/fYoAmoq&#10;H7ZB/wA94/8AvsUfbIP+e8f/AH2KAJqKh+2Qf894/wDvsUfbIP8AnvH/AN9igCaioftkH/PeP/vs&#10;UfbIP+e8f/fYoAoa5/rtI/7CEP8AM11tcfrFxFLcaQEkRz9vhOFYHua7Cuap8R009gooorM0Ciii&#10;gAooooAKKKKACiiigAooooAK+AP+CcP/ACdN+2h/2Oa/+l2q19/18Af8E4f+Tpv20P8Asc1/9LtV&#10;oA+/6KKKACiiigAooooAKKKKACiiigAooooAKKKKACiiigAooooAKKKKACiiigAooooAKKKKACii&#10;igAooooAKKKKACiiigD4A/4LV/8AJrPhb/sc7X/0hvq+/wCvgD/gtX/yaz4W/wCxztf/AEhvq+/6&#10;ACiiigAooooAKKKKACiiigAopk0yW8TyyuscSKWZ3OAoHJJPYVy//C2fA/8A0OXh/wD8GkH/AMXQ&#10;BB8aP+SO+O/+wDf/APpO9eMfsA/8mcfCz/sFf+1ZK7/4xfFLwXc/CPxvDD4u0GWWTQ75EjTU4SzM&#10;bdwAAG5JNeb/ALA+pWdv+x58LY5bqCN10rlWkAI/ev2zWtPcyqbH0VRVP+2LD/n+tv8Av6v+NH9s&#10;WH/P9bf9/V/xroujCzLlc5ff8jvp/wD1wP8AJ61/7YsP+f62/wC/q/41gXmoWzeMLGYXMJhWEhpA&#10;42g4fgn8R+dRJoqKep1dFU/7YsP+f62/7+r/AI0f2xYf8/1t/wB/V/xq7omzLlFU/wC2LD/n+tv+&#10;/q/40f2xYf8AP9bf9/V/xougsy5RVP8Atiw/5/rb/v6v+NH9sWH/AD/W3/f1f8aLoLMuUVT/ALYs&#10;P+f62/7+r/jR/bFh/wA/1t/39X/Gi6CzMj/md/8Ath/Sujrlf7Qtf+Ew877TD5Pk48zeNucdM1vf&#10;2xYf8/1t/wB/V/xqIvcqSehcoqn/AGxYf8/1t/39X/Gj+2LD/n+tv+/q/wCNXdE2Zcoqn/bFh/z/&#10;AFt/39X/ABo/tiw/5/rb/v6v+NF0FmXKKp/2xYf8/wBbf9/V/wAaP7YsP+f62/7+r/jRdBZlyuc/&#10;5nf/ALYf0rX/ALYsP+f62/7+r/jWD/aFr/wmHnfaYfJ8nHmbxtzjpmok9iop6nVUVT/tiw/5/rb/&#10;AL+r/jR/bFh/z/W3/f1f8au6Jsy5RVP+2LD/AJ/rb/v6v+NH9sWH/P8AW3/f1f8AGi6CzLlFU/7Y&#10;sP8An+tv+/q/40f2xYf8/wBbf9/V/wAaLoLMuUVT/tiw/wCf62/7+r/jR/bFh/z/AFt/39X/ABou&#10;gszIsf8Akd9Q/wCuA/kldHXKWeoWy+ML6Y3MIhaEBZC42k4TgH8D+Vb/APbFh/z/AFt/39X/ABqI&#10;vcqSZcoqn/bFh/z/AFt/39X/ABo/tiw/5/rb/v6v+NXdE2Zcoqn/AGxYf8/1t/39X/Gj+2LD/n+t&#10;v+/q/wCNF0FmXKKp/wBsWH/P9bf9/V/xo/tiw/5/rb/v6v8AjRdBZlyucsf+R31D/rgP5JWv/bFh&#10;/wA/1t/39X/GsCz1C2XxhfTG5hELQgLIXG0nCcA/gfyqJPYqKep1dFU/7YsP+f62/wC/q/40f2xY&#10;f8/1t/39X/GruibMuUVT/tiw/wCf62/7+r/jR/bFh/z/AFt/39X/ABougsy5RVP+2LD/AJ/rb/v6&#10;v+NH9sWH/P8AW3/f1f8AGi6CzLlFU/7YsP8An+tv+/q/40f2xYf8/wBbf9/V/wAaLoLMyNF/5GfV&#10;vw/nXR1yukahax+ItUke5hSN8bXZwA30Pet7+2LD/n+tv+/q/wCNRF6FSTuXKKp/2xYf8/1t/wB/&#10;V/xo/tiw/wCf62/7+r/jV3RNmXKKp/2xYf8AP9bf9/V/xo/tiw/5/rb/AL+r/jRdBZlyiqf9sWH/&#10;AD/W3/f1f8aP7YsP+f62/wC/q/40XQWZcrnPDH/IX13/AK7/APsz1r/2xYf8/wBbf9/V/wAawPDu&#10;oW0Gqay8lzDGsk2UZnADDc/I9eoqG9UUk7M6uiqf9sWH/P8AW3/f1f8AGj+2LD/n+tv+/q/41d0T&#10;Zlyiqf8AbFh/z/W3/f1f8aP7YsP+f62/7+r/AI0XQWZcoqn/AGxYf8/1t/39X/Gj+2LD/n+tv+/q&#10;/wCNF0FmXKKp/wBsWH/P9bf9/V/xo/tiw/5/rb/v6v8AjRdBZmR4Y/5C+u/9d/8A2Z66OuU8O6hb&#10;QaprLyXMMayTZRmcAMNz8j16it/+2LD/AJ/rb/v6v+NRF6FSTuXKKp/2xYf8/wBbf9/V/wAaP7Ys&#10;P+f62/7+r/jV3RNmXKKp/wBsWH/P9bf9/V/xo/tiw/5/rb/v6v8AjRdBZlyiqf8AbFh/z/W3/f1f&#10;8aP7YsP+f62/7+r/AI0XQWZcrnPB/wDzEf8Arua1/wC2LD/n+tv+/q/41g+FdQtbf7f5tzDFumJX&#10;e4GR6jNQ3qiknZnVUVT/ALYsP+f62/7+r/jR/bFh/wA/1t/39X/GruibMuUVT/tiw/5/rb/v6v8A&#10;jR/bFh/z/W3/AH9X/Gi6CzLlFU/7YsP+f62/7+r/AI0f2xYf8/1t/wB/V/xougsy5RVP+2LD/n+t&#10;v+/q/wCNH9sWH/P9bf8Af1f8aLoLMyPB/wDzEf8Arua6OuV8K6ha2/2/zbmGLdMSu9wMj1Ga3v7Y&#10;sP8An+tv+/q/41EXoVJO5coqn/bFh/z/AFt/39X/ABo/tiw/5/rb/v6v+NXdE2Zcoqn/AGxYf8/1&#10;t/39X/Gj+2LD/n+tv+/q/wCNF0FmXKKp/wBsWH/P9bf9/V/xo/tiw/5/rb/v6v8AjRdBZlyuc8C/&#10;8gib/ruf/QVrX/tiw/5/rb/v6v8AjWB4L1C2tdLlSa5hhYzEhZHCnG1eeahtXRST5WdXRVP+2LD/&#10;AJ/rb/v6v+NH9sWH/P8AW3/f1f8AGruibMuUVT/tiw/5/rb/AL+r/jR/bFh/z/W3/f1f8aLoLMuU&#10;VT/tiw/5/rb/AL+r/jR/bFh/z/W3/f1f8aLoLMuVDef8ek/+438qh/tiw/5/rb/v6v8AjUV1q9i1&#10;rMBe25JRgAJV9PrSugSZT8F/8gNP99v51u1zXhLUbW20dUmuYYn3sdryAH9TWz/bFh/z/W3/AH9X&#10;/GlFqyKkndlyiqf9sWH/AD/W3/f1f8aP7YsP+f62/wC/q/41V0TZlyiqf9sWH/P9bf8Af1f8aP7Y&#10;sP8An+tv+/q/40XQWZcoqn/bFh/z/W3/AH9X/Gj+2LD/AJ/rb/v6v+NF0FmTXn/HpP8A7jfyqD4f&#10;f8i6n/XRv51HdavYtazAXtuSUYACVfT61J8Pv+RdT/ro386wqdDan1OlooorE2CiiigAooooAKKK&#10;KACiiigAr4A+Df8AymS+O3/YmW3/AKJ0avv+vgD4N/8AKZL47f8AYmW3/onRqAPv+iiigAooooAK&#10;KKKACiiigAooooAKKKKACiiigAooooAKKKKACiiigAooooAKKKKACiiigAooooAKKKKACiiigAoo&#10;ooAKKKKACiiigAooooAKKKKACiiigAooooAKKKKACiiigAooooAKKKKACiiigD4A+Mn/ACmS+BP/&#10;AGJlz/6J1mvv+vgD4yf8pkvgT/2Jlz/6J1mvv+gAooooAKKKKACiiigAooooAKKKKACsPxt4H0H4&#10;keFr/wAN+J9Kttb0K/VUurC7TdHKAwZcj2ZVI9CAa3KKAPlj4o/sK/ALR/hn4uv7L4W6DbXlrpF5&#10;PBMkb7o5FhdlYfN1BANH7BOg6fN+x78LpHtIy7aVuY46kyvk17v8ZP8AkkPjj/sBX3/pO9eL/sC/&#10;8mc/Cv8A7BI/9GvWtPcyqbHt3/CO6b/z5x/lR/wjum/8+cf5VpUVvZdjDmfczf8AhHdN/wCfOP8A&#10;Kj/hHdN/584/yrSoosuwcz7mb/wjum/8+cf5Uf8ACO6b/wA+cf5VpUUWXYOZ9zN/4R3Tf+fOP8qP&#10;+Ed03/nzj/KtKiiy7BzPuZv/AAjum/8APnH+VH/CO6b/AM+cf5VpUUWXYOZ9zN/4R3Tf+fOP8qra&#10;poOnw6bdyJaRq6wuysB0IU81t1T1j/kEX3/XB/8A0E0rLsNN3KGl6Dp82m2kj2kbO0KMzEdSVHNW&#10;f+Ed03/nzj/KptH/AOQRY/8AXBP/AEEVcoSVtguzyb4zfAm38fWFlqfh+4Xw/wCM9HYz6VqiD5d2&#10;OYZRzuifoRg464IyDl/CX4raR4s1OTwj4t0aLwp8Q7JcXOkXBwl1gf662YnEiHBOASRz1A3H22uG&#10;+Kvwb8OfF7SEtdatmivrc77HVbRvLu7KTqHjkHI5wcHg4HHArgq4ecJuth93untL/J+f3+X1eBzP&#10;DYjDxy3Nk/Zx+CcdZ076vTTng3q4XTTu4tNtS6f/AIR3Tf8Anzj/ACo/4R3Tf+fOP8q8Y8AfFTXf&#10;hx4st/h18U7qN72bjQvFW3y4NWQYAjkPRJxkAg9cjuQX95rehWhXjeKs1unun2f9a9Dy8zy3EZXV&#10;UKjUoyV4zjrGce8X+DTs07qSTTRm/wDCO6b/AM+cf5Uf8I7pv/PnH+VaVFdNl2PH5n3OV8UfCvwj&#10;40sVtNd8PWGq26tuVLmINtPqp6j8Kv6b4J0HR7KKzsNItLG0iGI4LeIRoo9Ao4FbdFR7OClzcquR&#10;yxUnNLV9epm/8I7pv/PnH+VH/CO6b/z5x/lWlRV2XYvmfc5rxJotjaaLcyw2yRyLtwyjkfMBWn/w&#10;jum/8+cf5VD4t/5F+7/4B/6GtbFKyuVd2M3/AIR3Tf8Anzj/ACo/4R3Tf+fOP8q0qKdl2J5n3M3/&#10;AIR3Tf8Anzj/ACrwz4Y6HY/Ef4/+PPGX2ZJNF0BV8L6Zx8ryofMunHuHIUEdQa9J+OXxEHwt+F+u&#10;a/GN9/HF5FhCBky3Uh2RKB3+YgkegNHwM+Hp+F/wr0DQJvmv4oPOvpM5L3UhLyknv8zEA+gFedVS&#10;rYmFLpH3n+Uf1fyPr8C3l+T4jGv4qz9lD00lVa9FyQ9Js6r/AIR3Tf8Anzj/ACo/4R3Tf+fOP8q0&#10;qK9Gy7HyHM+5m/8ACO6b/wA+cf5Uf8I7pv8Az5x/lWlRRZdg5n3M3/hHdN/584/yo/4R3Tf+fOP8&#10;q0qKLLsHM+5m/wDCO6b/AM+cf5Vm+INFsbWyjeK2jRjMikgdieRXSVkeJ/8AkHx/9d4/51MkrFRb&#10;uS/8I7pv/PnH+VH/AAjum/8APnH+VaVFVZdieZ9zN/4R3Tf+fOP8qP8AhHdN/wCfOP8AKtKiiy7B&#10;zPuZv/CO6b/z5x/lR/wjum/8+cf5VpUUWXYOZ9zN/wCEd03/AJ84/wAqP+Ed03/nzj/KtKiiy7Bz&#10;PuZv/CO6b/z5x/lR/wAI7pv/AD5x/lWlRRZdg5n3M3/hHdN/584/yo/4R3Tf+fOP8q0qKLLsHM+5&#10;gajpNpY3WkyW9ukTm/hUsvpk8fpXb1yWuf67SP8AsIQ/zNdbXPPc6KewUUUVmaBRRRQAUUUUAFFF&#10;FABRRRQAUUUUAFfAH/BOH/k6b9tD/sc1/wDS7Va+/wCvgD/gnD/ydN+2h/2Oa/8ApdqtAH3/AEUU&#10;UAFFFFABRRRQAUUUUAFFFFABRRRQAUUUUAFFFFABRRRQAUUUUAFFFFABRRRQAUUUUAFFFFABRRRQ&#10;AUUUUAFFFFAHwB/wWr/5NZ8Lf9jna/8ApDfV9/18Af8ABav/AJNZ8Lf9jna/+kN9X3/QAUUUUAFF&#10;FFABRRRQAUUUUAU9Z0ex8RaPfaVqdrFfabfQSWt1azrujmidSrow7gqSCPQ14X/wwH+zz/0Sfw//&#10;AN+n/wDiq+gKKAPlb4qfsK/APRfhf4w1Cx+Fug217aaPeTwTJG+6ORYHZWHzdQQDUf7BPhnTbr9j&#10;/wCF80lqDI+llmIdhk+bJzgGve/jR/yR3x3/ANgG/wD/AEnevGP2Af8Akzj4Wf8AYK/9qyVpT1ep&#10;nUbS0Paf+ES0n/n0/wDIj/40f8IlpP8Az6f+RH/xrYoro5V2Ofmfcx/+ES0n/n0/8iP/AI1i3Wh2&#10;Ufiqzs1gxbSRFmTe3Jw/fOewrsq5y+/5HfT/APrgf5PUyiuxcZPXUt/8IlpP/Pp/5Ef/ABo/4RLS&#10;f+fT/wAiP/jWxRVcq7Ecz7mP/wAIlpP/AD6f+RH/AMaP+ES0n/n0/wDIj/41sUUcq7BzPuY//CJa&#10;T/z6f+RH/wAaP+ES0n/n0/8AIj/41sUUcq7BzPuY/wDwiWk/8+n/AJEf/Gj/AIRLSf8An0/8iP8A&#10;41sUUcq7BzPucb/Ydj/wlP2PyP8AR/K3bN7dceuc1tf8IlpP/Pp/5Ef/ABqp/wAzv/2w/pXR1EUt&#10;dC5Sempj/wDCJaT/AM+n/kR/8aP+ES0n/n0/8iP/AI1sUVfKuxHM+5j/APCJaT/z6f8AkR/8aP8A&#10;hEtJ/wCfT/yI/wDjWxRRyrsHM+5j/wDCJaT/AM+n/kR/8aP+ES0n/n0/8iP/AI1sUUcq7BzPuY//&#10;AAiWk/8APp/5Ef8AxrF/sOx/4Sn7H5H+j+Vu2b2649c5rsq5z/md/wDth/SoklpoXGT11Lf/AAiW&#10;k/8APp/5Ef8Axo/4RLSf+fT/AMiP/jWxRV8q7Ecz7mP/AMIlpP8Az6f+RH/xo/4RLSf+fT/yI/8A&#10;jWxRRyrsHM+5j/8ACJaT/wA+n/kR/wDGj/hEtJ/59P8AyI/+NbFFHKuwcz7mP/wiWk/8+n/kR/8A&#10;Gj/hEtJ/59P/ACI/+NbFFHKuwcz7nG2uh2Uniq8s2gzbRxBlTe3BwnfOe5ra/wCES0n/AJ9P/Ij/&#10;AONVLH/kd9Q/64D+SV0dRFLXQqUn3Mf/AIRLSf8An0/8iP8A40f8IlpP/Pp/5Ef/ABrYoq+VdieZ&#10;9zH/AOES0n/n0/8AIj/40f8ACJaT/wA+n/kR/wDGtiijlXYOZ9zH/wCES0n/AJ9P/Ij/AONH/CJa&#10;T/z6f+RH/wAa2KKOVdg5n3Mf/hEtJ/59P/Ij/wCNYtrodlJ4qvLNoM20cQZU3twcJ3znua7Kucsf&#10;+R31D/rgP5JUSS00KUnrqW/+ES0n/n0/8iP/AI0f8IlpP/Pp/wCRH/xrYoq+VdieZ9zH/wCES0n/&#10;AJ9P/Ij/AONH/CJaT/z6f+RH/wAa2KKOVdg5n3Mf/hEtJ/59P/Ij/wCNH/CJaT/z6f8AkR/8a2KK&#10;OVdg5n3Mf/hEtJ/59P8AyI/+NH/CJaT/AM+n/kR/8a2KKOVdg5n3ON0vQ7G413UbeSDdDDjYu9hj&#10;8c1tf8IlpP8Az6f+RH/xqpov/Iz6t+H866OoilbYqUnfcx/+ES0n/n0/8iP/AI0f8IlpP/Pp/wCR&#10;H/xrYoq+VdieZ9zH/wCES0n/AJ9P/Ij/AONH/CJaT/z6f+RH/wAa2KKOVdg5n3Mf/hEtJ/59P/Ij&#10;/wCNH/CJaT/z6f8AkR/8a2KKOVdg5n3Mf/hEtJ/59P8AyI/+NYug6HZXmo6rFNBvjgl2xjew2jLD&#10;sfYV2Vc54Y/5C+u/9d//AGZ6hpXWhSk7PUt/8IlpP/Pp/wCRH/xo/wCES0n/AJ9P/Ij/AONbFFXy&#10;rsTzPuY//CJaT/z6f+RH/wAaP+ES0n/n0/8AIj/41sUUcq7BzPuY/wDwiWk/8+n/AJEf/Gj/AIRL&#10;Sf8An0/8iP8A41sUUcq7BzPuY/8AwiWk/wDPp/5Ef/Gj/hEtJ/59P/Ij/wCNbFFHKuwcz7nG6Dod&#10;leajqsU0G+OCXbGN7DaMsOx9hW1/wiWk/wDPp/5Ef/Gqnhj/AJC+u/8AXf8A9meujqIpW2KlJ33M&#10;f/hEtJ/59P8AyI/+NH/CJaT/AM+n/kR/8a2KKvlXYnmfcx/+ES0n/n0/8iP/AI0f8IlpP/Pp/wCR&#10;H/xrYoo5V2Dmfcx/+ES0n/n0/wDIj/40f8IlpP8Az6f+RH/xrYoo5V2Dmfcx/wDhEtJ/59P/ACI/&#10;+NYvhvQ7HUPtvnweZ5cu1fnYYH4GuyrnPB//ADEf+u5qGldaFqTs9S3/AMIlpP8Az6f+RH/xo/4R&#10;LSf+fT/yI/8AjWxRV8q7Ecz7mP8A8IlpP/Pp/wCRH/xo/wCES0n/AJ9P/Ij/AONbFFHKuwcz7mP/&#10;AMIlpP8Az6f+RH/xo/4RLSf+fT/yI/8AjWxRRyrsHM+5j/8ACJaT/wA+n/kR/wDGj/hEtJ/59P8A&#10;yI/+NbFFHKuwcz7nG+G9DsdQ+2+fB5nly7V+dhgfga2v+ES0n/n0/wDIj/41U8H/APMR/wCu5ro6&#10;iKVti5Sd9zH/AOES0n/n0/8AIj/40f8ACJaT/wA+n/kR/wDGtiir5V2I5n3Mf/hEtJ/59P8AyI/+&#10;NH/CJaT/AM+n/kR/8a2KKOVdg5n3Mf8A4RLSf+fT/wAiP/jR/wAIlpP/AD6f+RH/AMa2KKOVdg5n&#10;3Mf/AIRLSf8An0/8iP8A41i+E9DstT06SW5g8yQSlQd7DjAPY+9dlXOeBf8AkETf9dz/AOgrUuKu&#10;tC1J2epb/wCES0n/AJ9P/Ij/AONH/CJaT/z6f+RH/wAa2KKrlXYjmfcx/wDhEtJ/59P/ACI/+NH/&#10;AAiWk/8APp/5Ef8AxrYoo5V2Dmfcx/8AhEtJ/wCfT/yI/wDjR/wiWk/8+n/kR/8AGtiijlXYOZ9z&#10;H/4RLSf+fT/yI/8AjUdz4V0uO3lZbXDKhI/eP6fWtyobz/j0n/3G/lS5V2HzPucx4Z0Cw1DSlmuI&#10;PMkLsN29h/I1q/8ACJaT/wA+n/kR/wDGovBf/IDT/fb+dbtKMVZaDlJ3epj/APCJaT/z6f8AkR/8&#10;aP8AhEtJ/wCfT/yI/wDjWxRVcq7E8z7mP/wiWk/8+n/kR/8AGj/hEtJ/59P/ACI/+NbFFHKuwcz7&#10;mP8A8IlpP/Pp/wCRH/xo/wCES0n/AJ9P/Ij/AONbFFHKuwcz7mHc+FdLjt5WW1wyoSP3j+n1q/8A&#10;D7/kXU/66N/Op7z/AI9J/wDcb+VQfD7/AJF1P+ujfzrGokrWN6bb3OlooorE1CiiigAooooAKKKK&#10;ACiiigAr4A+Df/KZL47f9iZbf+idGr7/AK+APg3/AMpkvjt/2Jlt/wCidGoA+/6KKKACiiigAooo&#10;oAKKKKACiiigAooooAKKKKACiiigAooooAKKKKACiiigAooooAKKKKACiiigAooooAKKKKACiiig&#10;AooooAKKKKACiiigAooooAKKKKACiiigAooooAKKKKACiiigAooooAKKKKAPgD4yf8pkvgT/ANiZ&#10;c/8AonWa+/6+APjJ/wApkvgT/wBiZc/+idZr7/oAKKKKACiiigAooooAKKKKACivK/2iP2lvAn7M&#10;HgseI/G+pNbpMzR2Wn2qCS7vpAASkSZGcZGWJCjIyRkV8Uj/AIKjfGPxzG+q/Dz9mbxBrXhnkxah&#10;5F5eCRQThi0MGxeh4BbGOvFAH6VUVw/wR8faj8UvhP4Y8V6voUvhnU9Vs1uLnR5yxe0fJBjO5VbI&#10;x3UGu4oA4/4yf8kh8cf9gK+/9J3rxf8AYF/5M5+Ff/YJH/o169o+Mn/JIfHH/YCvv/Sd68X/AGBf&#10;+TOfhX/2CR/6Netae5lU2PoCiiiug5wooooAKKKKACiiigAooooAKp6x/wAgi+/64P8A+gmrlU9Y&#10;/wCQRff9cH/9BND2Gtw0f/kEWP8A1wT/ANBFXKp6P/yCLH/rgn/oIq5SWwnuFFFFMDnfHnw/0H4m&#10;eG7nQvEenR6jp0/O1+GjYdHRhyrDsR/I15FD4Z+NHwet2tvDl/pvxM8M23/HvY63K1vqyRjpGs4+&#10;R8f3n56YHavf6K5K2FhVlzpuMu60f+T+aZ7+AzrEYGk8NKMatFu/JNXjfutVKLezcXFtbnkHgn9q&#10;Dwd4kvm0fXJJvA3ieMhZtG8SL9lkDf7DthXB7YOT6V68rB1DKQykZBHQ1z/jD4e+GfiBYi08SaFY&#10;a1AAQovIFdkz3RiMqfcEGvFdT+HPir9nK4/tz4bNfeJPBiDOoeCbu4aaSFB1ksnbJBA/gOc4/i4x&#10;g6mIw6vVXPHut/nHr52+49WODyjOJcuBk6FZ7Qm06bfaNTRxv0U010c+p9F0Vy3w4+Jnh/4reGod&#10;b8O3y3dqx2SRsNs1vIOscidVYen4jIINdTXfCcakVODumfJ4jD1sJVlQxEHGcXZpqzT7NBRRRVnO&#10;Y/i3/kX7v/gH/oa1sVj+Lf8AkX7v/gH/AKGtbFLqPoFZniTxNpXg/Q7vWNav4dN0y0TzJrm4baqj&#10;+pJ4AHJJAHNYnxO+Kfh/4SeG31nX7oxoT5dvawjfcXcp6RxJ/Ex/IdSQOa8p8NfC3xF8ctbs/GHx&#10;XtvsWj27+do/gYMTDB/dlu/+ekuP4TwM4IGStcdbEOMvY0VzT/Beb/y3fQ+ly7KIVaP9oZhP2eGT&#10;tf7U2vs00933k/dhvJ3snBoS67+05418P+J7zTX0P4YeH7z+0NLt71CLrWblQRHcMnRIlJyueue+&#10;fl+i6aqrGoVQFVRgKBgAU6rw9D2Kbk7yerf9bLsjkzTM/wC0JQhSpqnSpq0ILWyvd3e8pNu8pPd7&#10;JJJIooorqPECiiigAooooAKyPE//ACD4/wDrvH/OtesjxP8A8g+P/rvH/OplsOO5r0UUVQgooooA&#10;KKKKACiiigAooooAKKKKAMrXP9dpH/YQh/ma62uS1z/XaR/2EIf5mutrmqfEdNP4QooorM0Ciiig&#10;AooooAKKKKACiiigAooooAK+AP8AgnD/AMnTftof9jmv/pdqtff9fAH/AATh/wCTpv20P+xzX/0u&#10;1WgD7/ooooAKKKKACiiigAooooAKKKKACiiigAooooAKKKKACiiigAooooAKKKKACiiigAooooAK&#10;KKKACiiigAooooAKKKKAPgD/AILV/wDJrPhb/sc7X/0hvq+/6+AP+C1f/JrPhb/sc7X/ANIb6vv+&#10;gAooooAKKKKACiivK/2iP2lvAn7MHgseI/G+pNbpMzR2Wn2qCS7vpAASkSZGcZGWJCjIyRkUAeqU&#10;V+ao/wCCo3xj8cxvqvw8/Zm8Qa14Z5MWoeReXgkUE4YtDBsXoeAWxjrxX3l8EfH2o/FL4T+GPFer&#10;6FL4Z1PVbNbi50ecsXtHyQYzuVWyMd1BoA7iiiigDjfjR/yR3x3/ANgG/wD/AEnevGP2Af8Akzj4&#10;Wf8AYK/9qyV7P8aP+SO+O/8AsA3/AP6TvXjH7AP/ACZx8LP+wV/7VkrWnuZVNj6BoooroOcK5y+/&#10;5HfT/wDrgf5PXR1zl9/yO+n/APXA/wAnqZFR6nR0UUVRIUUUUAFFFFABRRRQBzn/ADO//bD+ldHX&#10;Of8AM7/9sP6V0dTHqVLoFFFFUSFFFFABRRRQAVzn/M7/APbD+ldHXOf8zv8A9sP6VMuhUep0dFFF&#10;USFFFFABRRRQAUUUUAc5Y/8AI76h/wBcB/JK6Oucsf8Akd9Q/wCuA/kldHUx6lSCiiiqJCiiigAo&#10;oooAK5yx/wCR31D/AK4D+SV0dc5Y/wDI76h/1wH8kqZdCo9To6KKKokKKKKACiiigAooooA5zRf+&#10;Rn1b8P510dc5ov8AyM+rfh/OujqI7FS3CiiirJCiiigAooooAK5zwx/yF9d/67/+zPXR1znhj/kL&#10;67/13/8AZnqXuilszo6KKKokKKKKACiiigAooooA5zwx/wAhfXf+u/8A7M9dHXOeGP8AkL67/wBd&#10;/wD2Z66OpjsVLcKKKKokKKKKACiiigArnPB//MR/67mujrnPB/8AzEf+u5qXuilszo6KKKokKKKK&#10;ACiiigAooooA5zwf/wAxH/rua6Ouc8H/APMR/wCu5ro6mOxUtwoooqiQooooAKKKKACuc8C/8gib&#10;/ruf/QVro65zwL/yCJv+u5/9BWpfxIpfCzo6KKKokKKKKACiiigAqG8/49J/9xv5VNUN5/x6T/7j&#10;fyoBbmR4L/5Aaf77fzrdrC8F/wDIDT/fb+dbtTHZFS+JhRRRVEhRRRQAUUUUAQ3n/HpP/uN/KoPh&#10;9/yLqf8AXRv51Pef8ek/+438qg+H3/Iup/10b+dYVOhvT2Z0tFFFYmwUUUUAFFFFABRRRQAUUUUA&#10;FfAHwb/5TJfHb/sTLb/0To1ff9fAHwb/AOUyXx2/7Ey2/wDROjUAff8ARRRQAUUUUAFFFFABRRRQ&#10;AUUUUAFFFFABRRRQAUUUUAFFFFABRRRQAUUUUAFFFFABRRRQAUUUUAFFFFABRRRQAUUUUAFFFFAB&#10;RRRQAUUUUAFFFFABRRRQAUUUUAFFFFABRRRQAUUUUAFFFFABRRRQB8AfGT/lMl8Cf+xMuf8A0TrN&#10;ff8AXwB8ZP8AlMl8Cf8AsTLn/wBE6zX3/QAUUUUAFFFFABRRRQAUV+e3xk/4KC/HP4e/FbxX4Z0L&#10;9n7UPEOjaVqM1paarHZXzLdRIxCyApGVORzwcV6J+xz+2F8Vf2gvibqfh3xz8H7z4f6Ta6PLqEWp&#10;3FtdxrLMs0Eaw5lRVyVldsA5+T60AfL6XOg/tjf8FIPGerfEO/s4/hT8L4ZkEWrXCw2G22mWFVkZ&#10;yF2yXDPKd3DKgU8YFfffhv8AbF+A+tapbaDo/wAUvCZusiC3tl1COJGI4VIySFPYAKeeAK/Kv9g3&#10;9lbwp+1j8dfifF4/vtSNlo1wb19Msp/s/wBtlkuJVJlYDIVcHhdpy45AyD9nfHj/AIJM/BfWvhnr&#10;Z8AaJdeEfFdraST2FxHqdzcxTSopIjlSd5PlboSuCOCOhBAPu9WDKCDkHkEUtfn7/wAEdfjvrnxN&#10;+Dfifwbr19Nqc3g26t1s7m4Ys62dwshjiLHlgjwy4z0VlXoAK+3viN4p1HwV4J1XW9J8N3/i/UbO&#10;MPDoumMi3F0SwUhC5C8Aljz0U4BOAQCn8ZP+SQ+OP+wFff8ApO9eL/sC/wDJnPwr/wCwSP8A0a9c&#10;R8S/2tPiTqfw58VWdx+zP470+C40m7iku5ri2KQK0LgyNg5woOT9K6T9gvVrmL9j/wCFyLpdxIq6&#10;VgOCuG/evz1rSm7MyqK6PpOisj+2rv8A6BNz+Yo/tq7/AOgTc/mK6OZGPKzXorI/tq7/AOgTc/mK&#10;P7au/wDoE3P5ijmQcrNeisj+2rv/AKBNz+Yo/tq7/wCgTc/mKOZBys16KyP7au/+gTc/mKP7au/+&#10;gTc/mKOZBys16KyP7au/+gTc/mKP7au/+gTc/mKOZBys16p6x/yCL7/rg/8A6Caqf21d/wDQJufz&#10;FVtS1e5k066RtMuI1aJwXYjC8HmlzIFF3NTR/wDkEWP/AFwT/wBBFXK5/TdXuY9OtUXTLiRViQB1&#10;Iw3A5qz/AG1d/wDQJufzFCkrBys16KyP7au/+gTc/mKP7au/+gTc/mKfMg5Wa9FZH9tXf/QJufzF&#10;H9tXf/QJufzFHMg5Wa9FZH9tXf8A0Cbn8xR/bV3/ANAm5/MUcyDlZ5T8Q/gxrGi+MF+IHwte10zx&#10;S7hdV0q4Yx2OsRE8+YB92QckOOvOeeaz9U+Knxn8G2p1fxB8NtLvNDtSHvV0PUjPdpF/E6RkfNt6&#10;49B26j2b+2rv/oE3P5ij+2rv/oE3P5ivOlhUm5UZuF9dLWv3s19+1z62lxBKVOnSzDDQxCguVOfM&#10;p8v8vNGS2+y2m47LRJEHgfxxonxG8M2ev+Hr6PUNMulykqcFSOqsDyrA8EHkVvV89a98D9Z0fxJq&#10;PiL4aa1qfgTUNQk+0XemiCO50y5l7sYTjYzd2H1Aqa0+MXxf8LqLPxN8JZNenUYXUvDN4phmx3MT&#10;/Mn4n8KUcXKmuXEQafdJtP7rtfNfNmlTIsPjW6mT4iMovXknKMKkfJ8/LCdu8JO+7jHY9n8W/wDI&#10;v3f/AAD/ANDWsv4mfE7QPhN4Xn1zxBdrbwL8sMC8zXMuPliiXqzH9OpwATXj/ij47fEHVdDubSx+&#10;DGvWl3NtSKfUbmNLeNtwwZCP4f8AORV/4f8Awd1NfFEfjb4jfaPGHjRebZcBbDSx1220R7j++Rnj&#10;PByTMsXKs+TDJ37tNJffZv0XzaLpZHRy9fWM5qJQW0IThOc/JOLkoLvKW32YyehP8Ivhnq/jHxIv&#10;xS+JFt/xUU4zouhy/NFodseVAU/8tmGCzEZHseB7tWR/bV3/ANAm5/MUf21d/wDQJufzFddClChD&#10;ljq+r6t92eFmmY180r+1qJRilaMV8MIraMV2X3t3bbbbNeisj+2rv/oE3P5ij+2rv/oE3P5iunmR&#10;5HKzXorI/tq7/wCgTc/mKP7au/8AoE3P5ijmQcrNeivPNX+OvhHw/wCLLTwtqmu6Ppvie7aNbbRb&#10;zVraK9mMhxGEhZw7FjwMDk9K6z+2rv8A6BNz+YpcyDlZr0VhXniZ9Ns57u7sJLW1t42lmnmkVEjR&#10;RlmZicAAAkk9MVg+CfjL4a+JVrc3PhDVNN8VW9q4jnm0TUoLxImIyFcxswUkc4NHMg5Wd3WR4n/5&#10;B8f/AF3j/nR/bV3/ANAm5/MVm67qlxcWaK+nTQjzUO5iMcHpSlJWHGLudTRXlHxm/aW8Hfs+6DZa&#10;z4/uJ/D+mXtz9jgna2luN8uxn24iRyPlVjkjHFdjoPjZPE2h6drGmWFxc6dqFtHd20+NvmRSKHRs&#10;NgjKkHBAPNPmQuVnTUVkf21d/wDQJufzFH9tXf8A0Cbn8xT5kHKzXorI/tq7/wCgTc/mKP7au/8A&#10;oE3P5ijmQcrNeisj+2rv/oE3P5ij+2rv/oE3P5ijmQcrNeisj+2rv/oE3P5ij+2rv/oE3P5ijmQc&#10;rNeisj+2rv8A6BNz+Yo/tq7/AOgTc/mKOZBysdrn+u0j/sIQ/wAzXW1wl9qE93eaSkljNbKL6I75&#10;CMHnp/n0ru65p7m8NEFFePWf7XXwm1P4xy/CvT/FTan48hmNvLpen6ZeXIidV3OHmjhMShR94lwF&#10;IIYggirvxY/ag+GXwP8AFXh7w3428Tf2LrXiAgabbfYLq48/MgjHzRRMq/MwHzEdfSoND1SivLfj&#10;f+058OP2cYdMn+Imu3Hh621JmS1uRpN5dQu6jJQyQQuqtjkKxBIBIGAa9B8PeINN8WaDp+taNfQa&#10;npOoQJdWl5bOHjmidQyupHUEEGgDRooooAKKKKACiiigAooooAK+AP8AgnD/AMnTftof9jmv/pdq&#10;tff9fAH/AATh/wCTpv20P+xzX/0u1WgD7/ooooAKKKKACiiigAooooAKKKKACiiigAooooAKKKKA&#10;CiiigAooooAKKKKACiiigAooooAKKKKACiiigAooooAKKKKAPgD/AILV/wDJrPhb/sc7X/0hvq+/&#10;6+AP+C1f/JrPhb/sc7X/ANIb6vv+gAooooAKKK/Pb4yf8FBfjn8Pfit4r8M6F+z9qHiHRtK1Ga0t&#10;NVjsr5luokYhZAUjKnI54OKAP0Jr8mkudB/bG/4KQeM9W+Id/Zx/Cn4XwzIItWuFhsNttMsKrIzk&#10;LtkuGeU7uGVAp4wK+oP2Of2wvir+0F8TdT8O+Ofg/efD/SbXR5dQi1O4truNZZlmgjWHMqKuSsrt&#10;gHPyfWvgb9g39lbwp+1j8dfifF4/vtSNlo1wb19Msp/s/wBtlkuJVJlYDIVcHhdpy45AyCAfqp4b&#10;/bF+A+tapbaDo/xS8Jm6yILe2XUI4kYjhUjJIU9gAp54Ar2lWDKCDkHkEV8IfHj/AIJM/BfWvhnr&#10;Z8AaJdeEfFdraST2FxHqdzcxTSopIjlSd5PlboSuCOCOhBzf+COvx31z4m/BvxP4N16+m1ObwbdW&#10;62dzcMWdbO4WQxxFjywR4ZcZ6Kyr0AFAH6BUVQ17UZ9I0PUb+10+fVrm1tpJ4tPtSoluXVSyxIWI&#10;UMxAUZIGSMkV8x/8Ng/E/wD6Nc+IH/gTa/8AxVAHvPxo/wCSO+O/+wDf/wDpO9eMfsA/8mcfCz/s&#10;Ff8AtWSuI+J37WfxJ1T4a+LLO4/Zo8d6db3Gk3cMl5NcWxSBWhcGRsHOFByfpW1+wf4gvbX9kP4Y&#10;RR6PcTIul4EgJw371+eFP860puz1M6iutD6eornP+Env/wDoBXP/AI9/8RR/wk9//wBAK5/8e/8A&#10;iK35kYcrOjrnL7/kd9P/AOuB/k9H/CT3/wD0Arn/AMe/+IrJuNYupPEVrdHTZkmjjKrbnO5hhuR8&#10;vue3aplJFRizuaK5z/hJ7/8A6AVz/wCPf/EUf8JPf/8AQCuf/Hv/AIiq5kTys6Oiuc/4Se//AOgF&#10;c/8Aj3/xFH/CT3//AEArn/x7/wCIo5kHKzo6K5z/AISe/wD+gFc/+Pf/ABFH/CT3/wD0Arn/AMe/&#10;+Io5kHKzo6K5z/hJ7/8A6AVz/wCPf/EUf8JPf/8AQCuf/Hv/AIijmQcrD/md/wDth/Sujrhv7Yuv&#10;+Ei+1f2bN53l7fs/O7Hr93+la3/CT3//AEArn/x7/wCIqYyWpUovQ6Oiuc/4Se//AOgFc/8Aj3/x&#10;FH/CT3//AEArn/x7/wCIquZE8rOjornP+Env/wDoBXP/AI9/8RR/wk9//wBAK5/8e/8AiKOZBys6&#10;Oiuc/wCEnv8A/oBXP/j3/wARR/wk9/8A9AK5/wDHv/iKOZBys6Ouc/5nf/th/Sj/AISe/wD+gFc/&#10;+Pf/ABFZP9sXX/CRfav7Nm87y9v2fndj1+7/AEqZSWhUYvU7miuc/wCEnv8A/oBXP/j3/wARR/wk&#10;9/8A9AK5/wDHv/iKrmRPKzo6K5z/AISe/wD+gFc/+Pf/ABFH/CT3/wD0Arn/AMe/+Io5kHKzo6K5&#10;z/hJ7/8A6AVz/wCPf/EUf8JPf/8AQCuf/Hv/AIijmQcrOjornP8AhJ7/AP6AVz/49/8AEUf8JPf/&#10;APQCuf8Ax7/4ijmQcrCx/wCR31D/AK4D+SV0dcNb6xdR+Irq6GmzPNJGFa3GdyjC8n5fYdu9a3/C&#10;T3//AEArn/x7/wCIqYyRUos6Oiuc/wCEnv8A/oBXP/j3/wARR/wk9/8A9AK5/wDHv/iKrmRPKzo6&#10;K5z/AISe/wD+gFc/+Pf/ABFH/CT3/wD0Arn/AMe/+Io5kHKzo6K5z/hJ7/8A6AVz/wCPf/EUf8JP&#10;f/8AQCuf/Hv/AIijmQcrOjrnLH/kd9Q/64D+SUf8JPf/APQCuf8Ax7/4ism31i6j8RXV0NNmeaSM&#10;K1uM7lGF5Py+w7d6mUloUovU7miuc/4Se/8A+gFc/wDj3/xFH/CT3/8A0Arn/wAe/wDiKrmRPKzo&#10;6K5z/hJ7/wD6AVz/AOPf/EUf8JPf/wDQCuf/AB7/AOIo5kHKzo6K5z/hJ7//AKAVz/49/wDEUf8A&#10;CT3/AP0Arn/x7/4ijmQcrOjornP+Env/APoBXP8A49/8RR/wk9//ANAK5/8AHv8A4ijmQcrDRf8A&#10;kZ9W/D+ddHXDafrF1b6xfTpps0skuN0K5yn1+X+la3/CT3//AEArn/x7/wCIqIySRUou50dFc5/w&#10;k9//ANAK5/8AHv8A4ij/AISe/wD+gFc/+Pf/ABFXzInlZ0dFc5/wk9//ANAK5/8AHv8A4ij/AISe&#10;/wD+gFc/+Pf/ABFHMg5WdHRXOf8ACT3/AP0Arn/x7/4ij/hJ7/8A6AVz/wCPf/EUcyDlZ0dc54Y/&#10;5C+u/wDXf/2Z6P8AhJ7/AP6AVz/49/8AEVk6PrF1aX2pSR6bNcNNJueNc5jOW4Pyn1Pp0qXJXRSi&#10;7M7miuc/4Se//wCgFc/+Pf8AxFH/AAk9/wD9AK5/8e/+IquZE8rOjornP+Env/8AoBXP/j3/AMRR&#10;/wAJPf8A/QCuf/Hv/iKOZBys6Oiuc/4Se/8A+gFc/wDj3/xFH/CT3/8A0Arn/wAe/wDiKOZBys6O&#10;iuc/4Se//wCgFc/+Pf8AxFH/AAk9/wD9AK5/8e/+Io5kHKw8Mf8AIX13/rv/AOzPXR1w2j6xdWl9&#10;qUkemzXDTSbnjXOYzluD8p9T6dK1v+Env/8AoBXP/j3/AMRUxkrFSi7nR0Vzn/CT3/8A0Arn/wAe&#10;/wDiKP8AhJ7/AP6AVz/49/8AEVXMieVnR0Vzn/CT3/8A0Arn/wAe/wDiKP8AhJ7/AP6AVz/49/8A&#10;EUcyDlZ0dFc5/wAJPf8A/QCuf/Hv/iKP+Env/wDoBXP/AI9/8RRzIOVnR1zng/8A5iP/AF3NH/CT&#10;3/8A0Arn/wAe/wDiKydB1i6sftflabNdeZLubZn5D6H5TUuSuilF2Z3NFc5/wk9//wBAK5/8e/8A&#10;iKP+Env/APoBXP8A49/8RVcyJ5WdHRXOf8JPf/8AQCuf/Hv/AIij/hJ7/wD6AVz/AOPf/EUcyDlZ&#10;0dFc5/wk9/8A9AK5/wDHv/iKP+Env/8AoBXP/j3/AMRRzIOVnR0Vzn/CT3//AEArn/x7/wCIo/4S&#10;e/8A+gFc/wDj3/xFHMg5WHg//mI/9dzXR1w2g6xdWP2vytNmuvMl3Nsz8h9D8prW/wCEnv8A/oBX&#10;P/j3/wARUxkrFSi2zo6K5z/hJ7//AKAVz/49/wDEUf8ACT3/AP0Arn/x7/4iq5kTys6Oiuc/4Se/&#10;/wCgFc/+Pf8AxFH/AAk9/wD9AK5/8e/+Io5kHKzo6K5z/hJ7/wD6AVz/AOPf/EUf8JPf/wDQCuf/&#10;AB7/AOIo5kHKzo65zwL/AMgib/ruf/QVrkfG37Q3hP4a3VtbeL9Z0XwrcXSGSCHW9Whs3lUHBZBJ&#10;tLAHjIridB/a6+Eei2bwf8LJ8FTbpC+7/hJbRewGPvn0qHJXRai7M+h6K8K/4bS+Ef8A0UTwV/4U&#10;9p/8VWvpP7UPgLXtF1fWNM8UeHNR0jR1jbUr+01y3lgshISIzNIpKxhirAbiMkHHSq54k8kj16iu&#10;A8H/ABh0r4haSdV8KyWfibSxI0JvdHvku4RIACU3xgruAIyM55FULP8AaA8Lah4yl8IWuraPc+LI&#10;SyyaDDqsT3yFV3MDAPnGF5ORwOafOg5JHp1Fc5/wk9//ANAK5/8AHv8A4ij/AISe/wD+gFc/+Pf/&#10;ABFHMhcrOjqG8/49J/8Acb+VeLeB/wBrrwN8SPiV4g+H/hu6k1PxfoP2j+0tMW2uUa38iZYJsu8I&#10;Rtsjqvysc5yMjmvSLjxJfSQSKdEuFDKQWO7jjr92lzIfKy14L/5Aaf77fzrdrivD+t3djpqxQ6XN&#10;dJuJ8xM4+nCmsH4qftCeHvgn4Tk8S+Nz/wAI/oqSpB9puBIxaRjhUVEjLOepwoPAJ6AmlGSSHKLb&#10;PU6K81+G/wAcdN+LfhK08T+FdPvtS0K8LfZ7yS0uLYTAHBZFliVmXP8AEBg4ODxXT/8ACT3/AP0A&#10;rn/x7/4iq5kTys6Oiuc/4Se//wCgFc/+Pf8AxFeT6b+2h8O9U+LEnwzjvpbfx0krQf2NfWd3ayM6&#10;ru2q0sCqxK/MuCdwwVyKOdByM97ornP+Env/APoBXP8A49/8RR/wk9//ANAK5/8AHv8A4ijmQcrN&#10;28/49J/9xv5VB8Pv+RdT/ro386xbjxJfSQSKdEuFDKQWO7jjr92tr4ff8i6n/XRv51jUadrG1NNH&#10;S0UUVkahRRRQAUUUUAFFFFABRRRQAV8AfBv/AJTJfHb/ALEy2/8AROjV9/18AfBv/lMl8dv+xMtv&#10;/ROjUAff9FFFABRRRQAUUUUAFFFFABRRRQAUUUUAFFFFABRRRQAUUUUAFFFFABRRRQAUUUUAFFFF&#10;ABRRRQAUUUUAFFFFABRRRQAUUUUAFFFFABRRRQAUUUUAFFFFABRRRQAUUUUAFFFFABRRRQAUUUUA&#10;FFFFAHwB8ZP+UyXwJ/7Ey5/9E6zX3/XwB8ZP+UyXwJ/7Ey5/9E6zX3/QAUUUUAFFFFABRRRQAUUU&#10;UAfkR4a8Vj/gnV/wUY8ZHxdHc2vw58am4lh1BYi0aW88wnilAAJfyZN0LY5ALNg8A/Z/7Qn/AAUF&#10;+Dnw3+Eetavofj7QvFevT2ckWl6VoeoR3U8lwykJvEbExKCQWZ8YAOMnAPtfxi+BPgP4/eG10Lx9&#10;4as/EWnxsXh88FJbdiMFopVIeMnAyVIzjnNeG+C/+CXn7O3gnxBHq8fguTWJonEkNvrN/Nc28bA5&#10;5iLbXHbEgYe1AHk//BG34Jar8Pvgr4m8b6vbS2T+M7u3ayhlBBeztlkEc2D0DvPLj1Cg9CK/QemQ&#10;wx20McMMaxRRqESNAAqqBgAAdABT6AOP+Mn/ACSHxx/2Ar7/ANJ3rxf9gX/kzn4V/wDYJH/o169o&#10;+Mn/ACSHxx/2Ar7/ANJ3rxf9gX/kzn4V/wDYJH/o161p7mVTY+gKKKK6DnCiiigAooooAKKKKACi&#10;iigAqnrH/IIvv+uD/wDoJq5VPWP+QRff9cH/APQTQ9hrcNH/AOQRY/8AXBP/AEEVcqno/wDyCLH/&#10;AK4J/wCgirlJbCe4UUUUwCiiigAooooAKKKKACiiigDH8W/8i/d/8A/9DWtisfxb/wAi/d/8A/8A&#10;Q1rYpdR9AooopiCiiigAooooA/Mr/gsN8Pbzw3qvwy+M2hZttS0y7GlT3UYO5JEY3No3/AWWfk+q&#10;1+hvwv8AHtl8Uvhx4Y8YadxZa5p0GoRr3TzEDFD7qSVPuDXA/tifB8/HX9m3xx4Shi83UprE3Wnj&#10;v9qhIliAPbcyBD7Oa+c/+CP3xeHjP9nvU/BVzMHv/CGoMsSEkn7JclpYzz/00FwPYBajaXqXvH0P&#10;TP8AgpZ8Xv8AhUv7JnikW83k6p4kK+H7TB5Png+d/wCQFm59SKP+Cafwi/4VL+yZ4WNxD5OqeJC3&#10;iC7yOT54Hk/+QFh49Sa+Zv8AgopdT/tGftkfCL4DafI7WVq8c+pCJsFGuGDzMfeO1h3j/roa+ov2&#10;+P2hrn9lb9nGS+8LrFZ+INQni0TRSIwyWhKMzShTx8kUbbc8bimQRkUr6t9h20S7nt3jL4w+Avh1&#10;cR2/ivxv4c8MTycpFrOrW9ozd+BI4JqSTxVovjDw7BqOg6vYa3p7zxhbvTblLiJuezoSD+dfCH7L&#10;/wDwTG8GeOvhrpfjv4yXOreLvF3ii3j1WSJ9QliW3SVQ6B2Uh5JSrAszNjJwBxk+TftE/CXU/wDg&#10;mP8AFzwj49+GmsandfD/AF658jUdDvp96s0ZDNA5GA4ZGYxsRuQq3J7qTdthpK9kz2r/AILSf8kD&#10;8Ef9jMv/AKSz19c/CvxVongn9m/wHrXiLWLDQNGtfDml+fqOqXSW1vFugiRd8jkKuWZVGTyWA6mv&#10;jn/gsVq9r4g/Zr+HWqWMonsb7XormCUdHjezmZW/EEV2/wC2B/yiok/7Fzw3/wClNhTvZti3SR9l&#10;eF/FWieNtDtta8O6xYa/o11u8jUdLukubeXaxRtkiEq2GVlODwVI6is7xt8UPBvwzhtJfGHi3Q/C&#10;kV2zLbvrepQ2azFQCwQysu4jIzjpkV4D/wAExP8Akxv4a/8AcS/9Od1Xzl/wW0/5FL4U/wDX9qH/&#10;AKLgqnK0bkqPvWP0S8V+P/DHgPRI9Z8TeJNI8O6PI6xpqGrX0VrbszAlVEkjBSSASBnnBqlrHxa8&#10;DeH/AAzY+I9U8Z+H9N8PX6LJaateapBFaXCsAVaOVnCODkYIJzkV8c/8FWf+TJ9B/wCwxpv/AKIm&#10;rzj9mz/gmzp3x8+EXg7xt8XPHWvaybzRrZdF0nSZ0hg02xEYEMeXRsnbtJChRuJzvJLFczvZD5Va&#10;7P0l8N+KtF8ZaTHqmgavYa5pknCXmm3KXEL/AEdCQeo71z+pfGz4d6L4mXw5qHj3wxY+IWYINJud&#10;Yt47ssc4HlM4fPB4x2r8i/D/AMMfiN+z3+2X4q/Z1+F3j6bQbHxakdkusXxy8dq1ut15wCYxcLGJ&#10;Ig6hSSzY2bgy+8/Gn/gkj4A8G/AnxTr2i+JvEl/4z0bS7jVBdX00Jt7ySKNpHQxiMFQ+0gHfkEgk&#10;tg5XM+w+VLqfpfWdr3iLSfCumS6jrWp2ej6fF/rLu/uEgiTPq7kAfnXx3/wS9+OF54y/ZFu7nxVq&#10;Lzf8IZfXOnve3DF3FlHDHOjMe4RZGQf7MYrwr4H/AAr1H/gqH8QPFXxP+J2t6la/DXR9SbTdD8LW&#10;E/lhWCK+1jghcRyRF2UbnZzgqFAqubawuXV3P0Y8H/Gj4ffEO+az8K+O/DPia8UEm30fV7e7kAAy&#10;TtjcnpXZV+b37WX/AATT8A/Db4Q658QvhPNq/hLxR4StW1hBHqMsqSxw/vJGDMS8ciorMrKwGVAI&#10;5yPp/wDYR+Omo/tCfs0+GvE+tyLN4ggMmm6lMuP3s0LbfMIAGC6FHI6ZY44oTd7MTWl0e265/rtI&#10;/wCwhD/M14v/AMFAv2mH/Zh/Z71PWNMlCeK9Yk/snReeY53Vi0+MHiNFZumN2wH71e0a5/rtI/7C&#10;EP8AM1+d3/BRe0Hxn/bu/Z++E1yRNo4WC7u4SQVKXF2wnBBOM+TaD/vodc1hU+I3p/Ce6f8ABNH9&#10;lOD4G/CC38aeILbz/iJ4yhW/vru5O+a2tpPnitwx5BIIkk7l2wc7Fx89/wDBV/8A5Om/Z8/66R/+&#10;l0VfqYiLGioihVUYCqMAD0r8s/8Agq//AMnTfs+f9dI//S6KszQ/RX41/B3w58evhnrfgjxTai50&#10;rU4SnmKB5lvKOY5oyejo2CD7YOQSK+Ff+CZ/xQ1/4O/FTxx+y148ud1/oFxPcaBJIMB1U75Y05zs&#10;kRluEHYGTPYD9I6/MP8Ab2tD8Gf+Chf7P/xP07/RW1me2sr5lU/vRFcLDOSR1LW90qd+FFAH6eUU&#10;UUAFFFFABRRRQAUUUUAFfAH/AATh/wCTpv20P+xzX/0u1Wvv+vgD/gnD/wAnTftof9jmv/pdqtAH&#10;3/RRRQAUUUUAFFFFABRRRQAUUUUAFFFFABRRRQAUUUUAFFFFABRRRQAUUUUAFFFFABRRRQAUUUUA&#10;FFFFABRRRQAUUUUAfAH/AAWr/wCTWfC3/Y52v/pDfV9/18Af8Fq/+TWfC3/Y52v/AKQ31ff9ABRR&#10;RQAUUUUAFfkR4a8Vj/gnV/wUY8ZHxdHc2vw58am4lh1BYi0aW88wnilAAJfyZN0LY5ALNg8A/rvX&#10;BfGL4E+A/j94bXQvH3hqz8RafGxeHzwUlt2IwWilUh4ycDJUjOOc0AeKftCf8FBfg58N/hHrWr6H&#10;4+0LxXr09nJFpelaHqEd1PJcMpCbxGxMSgkFmfGADjJwD5B/wRt+CWq/D74K+JvG+r20tk/jO7t2&#10;soZQQXs7ZZBHNg9A7zy49QoPQivWPBf/AAS8/Z28E+II9Xj8FyaxNE4kht9Zv5rm3jYHPMRba47Y&#10;kDD2r6shhjtoY4YY1iijUIkaABVUDAAA6ACgB9FFFAHG/Gj/AJI747/7AN//AOk714x+wD/yZx8L&#10;P+wV/wC1ZK9n+NH/ACR3x3/2Ab//ANJ3rxj9gH/kzj4Wf9gr/wBqyVrT3Mqmx9A0UUV0HOFc5ff8&#10;jvp//XA/yeujrnL7/kd9P/64H+T1Mio9To6KKKokKKKKACiiigAooooA5z/md/8Ath/SujrnP+Z3&#10;/wC2H9K6Opj1Kl0CiiiqJCiiigAooooAK5z/AJnf/th/SujrnP8Amd/+2H9KmXQqPU6OiiiqJCii&#10;igAooooAKKKKAOcsf+R31D/rgP5JXR1zlj/yO+of9cB/JK6Opj1KkFFFFUSFFFFABRRRQAVzlj/y&#10;O+of9cB/JK6Oucsf+R31D/rgP5JUy6FR6nR0UUVRIUUUUAFFFFABRRRQBzmi/wDIz6t+H866Ouc0&#10;X/kZ9W/D+ddHUR2KluFFFFWSFFFFABRRRQAVznhj/kL67/13/wDZnro65zwx/wAhfXf+u/8A7M9S&#10;90UtmdHRRRVEhRRRQAUUUUAFFFFAHOeGP+Qvrv8A13/9meujrnPDH/IX13/rv/7M9dHUx2KluFFF&#10;FUSFFFFABRRRQAVzng//AJiP/Xc10dc54P8A+Yj/ANdzUvdFLZnR0UUVRIUUUUAFFFFABRRRQBzn&#10;g/8A5iP/AF3NdHXOeD/+Yj/13NdHUx2KluFFFFUSFFFFABRRRQB4d+0J+xt8Nv2ntY0jUvHNnqFz&#10;daXA9vbGzvWgARm3HIHU5FfB/wC2D+wf8KPgz+y74l8c+GrHU4dfsb21ghkuNQeWMLJPEjZQ8Hhz&#10;X6w18S/8FF/+TFfGv/YSsP8A0qgrKaRrBs8t/ZB/4JyfBj4yfs3+CPGfiXT9Wm1zVraWW6kt9SeJ&#10;CyzyIMKBgcKK+g4/2Efgn8Jfgz8SfDceoah4T8J+K7e1Gu6pdasimCO2kZ42Es6lIwDI2SwIOa3P&#10;+Cdv/Jl/wv8A+vGb/wBKpq1f27v+TP8A4rf9gWT/ANCWqSVrk3d7XKf7Nnhf4OfsxfAmZPCfxGsN&#10;S+H41KS5fxJq+uWctus8myMxm5jCRDlVAXrk471w/wAMfhD+z1qn7WV38WfB/wAWrPxL8Q9Ta4m/&#10;sPT/ABJp13A2+EpIUgiTzSFTJ++cYyeK89/4J6/CHwx8dP8Agn/b+D/GFlJqGg3mtXUk1vFO8LM0&#10;c6unzoQwwyg8GvHvgZ8K/DnwT/4K6XfgvwlZyWHh7TLF/stvJO8zJ5mkRyvl3JY5eRjye+KV9FoV&#10;bfU/V13WNWZmCqoyWY4AHrXDWPx6+GWpa8NDs/iL4Tutb3bP7Ng1y1e53cceWJN2eR2718H/ALf3&#10;xQ8Y/Hv9pDwx+y34D1WTR7a88o69PGzL5rSReeUlC4LRRW480pnDFufuivRbD/gj38EIPDS2F1e+&#10;KLrU9mH1Zb9I5N2PvLH5ZQDPQEH3Jp8zb0J5UlqeO/sG/wDKUL9oj/uYv/T3b1+oV5/x6T/7jfyr&#10;8nP+CZXg9Ph7/wAFAvjF4WivJtRj0PS9Y0xby5/1s4h1W1jEj/7Tbcn3NfrHef8AHpP/ALjfypQ2&#10;HL4jI8F/8gNP99v51+anxA+0f8FGP27v+EGE0rfCP4dvIb4QylUumjcJMwI/illAiUg5EaM6kHNf&#10;enj7xlJ8O/2e/HPiiF9lxo2i6hfwn/ppHA7oB7lgB+NfK3/BG/4fw6L8A/EvjCVFbUvEOtvEZjgs&#10;0FuiqgJ6/wCsknPPrS3SQ3o2z7z0vS7PRNNtdP0+1hsbC1iWC3tbeMJHFGoAVFUcAAAAAelc34y+&#10;L3gT4czRw+LPGvh3wxNJ9yPWdVgtGbPTAkdc9D+Vcl+1n8S9V+D/AOzh4/8AF+hgf2xpumM1pIVD&#10;CKV2WNZMHg7C+/B4+Xmvgz9g/wDYe+Gn7TXwlm+J3xK1DVvGnifVtRuY7uOTVHTyGR8ZkZD5jSMM&#10;OSzdHXjubb1siEtLs/TXwv408P8AjjT/ALf4c13TdfseB9p0u8juY+enzISK+Of+CnH7M58efDtP&#10;i34Tjex+IXgZVvhd2Y2zXFnG29uRzuhOZlbsFcD7wxv/AAf/AOCc/hv9nn9oTRfiF4A8Q6lbaLHB&#10;dW+oaBqUnmhhJCyoYpFAJCtglZA3qGGMH66vLODUbOe0uolntp42ilikGVdGGCpHcEE0W5lZh8Lu&#10;jxT9jL9oaL9pn4BaD4ulaIa7GDp+tQxAKI72IDeQo+6HBSQDsJAO1e41+av/AASva4+Gfx2+P/wk&#10;eWRrLSdQaS2jkB+U29zLbu4P+2rQ/XauO9fpVRF3QSVmQ3n/AB6T/wC438qg+H3/ACLqf9dG/nU9&#10;5/x6T/7jfyqD4ff8i6n/AF0b+dZVOhrT2Z0tFFFYmwUUUUAFFFFABRRRQAUUUUAFfAHwb/5TJfHb&#10;/sTLb/0To1ff9fAHwb/5TJfHb/sTLb/0To1AH3/RRRQAUUUUAFFFFABRRRQAUUUUAFFFFABRRRQA&#10;UUUUAFFFFABRRRQAUUUUAFFFFABRRRQAUUUUAFFFFABRRRQAUUUUAFFFFABRRRQAUUUUAFFFFABR&#10;RRQAUUUUAFFFFABRRRQAUUUUAFFFFABRRRQB8AfGT/lMl8Cf+xMuf/ROs19/18AfGT/lMl8Cf+xM&#10;uf8A0TrNff8AQAUUUUAFFFFABRRRQAUUUUAFFFFABRRRQBx/xk/5JD44/wCwFff+k714v+wL/wAm&#10;c/Cv/sEj/wBGvXtHxk/5JD44/wCwFff+k714v+wL/wAmc/Cv/sEj/wBGvWtPcyqbH0BRRRXQc4UU&#10;UUAFFFFABRRRQAUUUUAFU9Y/5BF9/wBcH/8AQTVyqesf8gi+/wCuD/8AoJoew1uGj/8AIIsf+uCf&#10;+girlU9H/wCQRY/9cE/9BFXKS2E9wooopgFFFFABRRRQAUUUUAFFFFAGP4t/5F+7/wCAf+hrWxWP&#10;4t/5F+7/AOAf+hrWxS6j6BRRRTEFFFFABRRRQAV+VXwZmj/ZA/4KieMPCN3L/Z3hHxetw0DSMFhS&#10;OZftcDfRHV4B9T9a/VWvgD/gp5+xr42/aA1jwT4u+GmiLrHiPT45NO1CFbuC1f7Pu8yCQPNIg+Rz&#10;KMAk/vAexqJd0XHszhf+CdNnP+0T+198YPj5qMTvZwyyWulmZMbDOxWMA/3o7WJUPtKK6n/gtLpN&#10;1cfBPwJqMcRe0tdfaKZwCdrSW7lc+x8tv0r6J/YL/Z/v/wBnH9m/Q/DWt2cdl4nupptS1iKN0k23&#10;EjYCF0LKxWJIkyCQSpxXpvxv+DugfHz4X674G8Sxs2mapEF86PiS3lUho5UP95WCn0OCDkEily+7&#10;YfN71yT4Ia9ZeKPgz4F1bTZluLG80OymikU9VMCcH0I6EdiCK+I/+C02vWMHwU8B6K7R/wBpXXiE&#10;3kKk/P5UVtKkhA9N08efwrD8E/Bf9tP9kSzn8I/DQ+H/AIleClmaSwS9ngT7MGJJwk8sTR5PJRXd&#10;ASSOSTV3wn+xL8XvjV8WtK+KP7TGuWVyNLlhFj4XsXSRMK+5Y38v92kYbBIUu0nRiOpUm7WsOKSd&#10;7mD/AMFNNHu/Dv7DfwJ0rUBIL+xm061uPNAD+YmmOrbscZyDnFez/taWct//AMErpoogCy+F/D8p&#10;ycfKk1k7foprR/4Kd/s/+Pf2hvhH4W0X4faD/b+p2WuC8uIPtlvbbIfs8qbt00iKfmZRgHPPSvc7&#10;P4QQeMv2ZdN+Gni23ktlu/C9vo2oRxSKzwSC2SNirDKlkcZBGRlR1FO2rFfRHlf/AAS/uI5v2H/h&#10;0iOrtE2pJIAeVb+0blsH3wwP4ivnX/gtow/4RP4UDPP23UDj/tnBXNeBP2af22f2VLjUfCHwr1HT&#10;da8IXV008d4s9iYEZsL5vlXREkbFQNyoGXI/i4Nc9+0Z/wAE5v2iPHekaD4q1XWp/it8RtQmmGqw&#10;JqNvBaaXbhVMUcRneIHLFyRGqqOgX+Jpd+W1iklzXufQ3/BVn/kyfQf+wxpv/oiavo39jP8A5NP+&#10;En/Ys2P/AKJWvLv+CgfwL8cfG79l3SPCPgrRP7a8QwalY3Eln9rgg2xxwyK53yuqHBYcA5OeK9q/&#10;Zm8H6v8AD39nv4d+GdftPsGt6TodpZ3tr5qSeVMkYVl3ISrYI6qSPerXxEP4T4H8ef8AKaTw1/u2&#10;/wD6anr9Cfj3/wAkL+Iv/Yuaj/6SyV8j+Lv2Y/iXqn/BTzQ/i1beG/N+H1ssIl1j7fbDbt09oT+5&#10;Mnmn94QvCe/Tmvsb4uaHfeKPhT400bTIPtOpajol7aWsO9U8yWSB0RdzEAZYgZJA9aF1CXQ/Nv8A&#10;4J4WN1qn/BPf9ouysUaS9uItXhgSP7zSNpKhQPfJFebf8E+f2Efhn+1l8LfEOu+Kte8S2Gu6XrLW&#10;X2XRbq3ijFuYInjdhJBIdxdphnIGEHHBJ+0f+CZH7Pnjv9n74P8AivQfiJ4fXQ9Q1DW2u4bZru3u&#10;hJCbeJNxMMjqOVYYJzx0rw7xB+yz8cv2H/jPrXjr9nvTY/GXgfWDm68NPh5Io9xYQvFuVnCEny5I&#10;yXAJDDrui2ibRpfVpM9E/wCHMfwU/wCho8ff+DCy/wDkOvqL9m/9nPw3+y98O38G+Fb7VdQ0tr2W&#10;/M2sSxSTeY6opGY44124QY+XPXmvkO5/bX/ax8aR/wBk+Ff2ZNR0HWHGz7drdrdC3U9MqZVhQd+r&#10;kdOvf64/Zd0X4laH8HdLh+Ld+uo+PJZ7i5vpI5kkVA8rNHGCgCDahVcL8oxxnrVxtfRGcr21Z6Hr&#10;n+u0j/sIQ/zNfn5+0tc/8Iz/AMFe/ghqN4qpbXumWkELv91mke9gAz672HHuPWv0D1z/AF2kf9hC&#10;H+Zr4R/4LAfDrV9L0v4bfG3w5HjUfBmpLDdTBc+UrSpJbSt/srMm36zCsanxG1P4T9G6/LH/AIKv&#10;/wDJ037Pn/XSP/0uir9Gvgz8U9I+Nnws8M+ONDlSXT9aso7kKrZ8qQjEkTf7SOGQ+6mvjj/goP8A&#10;sv8AxN+OHx9+DviTwT4Z/trRfD7odSuft9rb+Ri6jkPyyyqzfKpPyg9PWszQ++6/NH/gq/drqnx8&#10;/Zh0O2HmagurzSeXkDImurBE/MxNX6XV+Wui3J/bT/4KrJrenKL3wP8AC9EC3eCY2a1dzGynoS15&#10;IzKe6RZ7UAfqVRRRQAUUUUAFFFFABRRRQAV8Af8ABOH/AJOm/bQ/7HNf/S7Va+/6+AP+CcP/ACdN&#10;+2h/2Oa/+l2q0Aff9FFFABRRRQAUUUUAFFFFABRRRQAUUUUAFFFFABRRRQAUUUUAFFFFABRRRQAU&#10;UUUAFFFFABRRRQAUUUUAFFFFABRRRQB8Af8ABav/AJNZ8Lf9jna/+kN9X3/XwB/wWr/5NZ8Lf9jn&#10;a/8ApDfV9/0AFFFFABRRRQAUUUUAFFFFABRRRQBxvxo/5I747/7AN/8A+k714x+wD/yZx8LP+wV/&#10;7Vkr2f40f8kd8d/9gG//APSd68Y/YB/5M4+Fn/YK/wDasla09zKpsfQNFFFdBzhXOX3/ACO+n/8A&#10;XA/yeujrnL7/AJHfT/8Argf5PUyKj1OjoooqiQooooAKKKKACiiigDnP+Z3/AO2H9K6Ouc/5nf8A&#10;7Yf0ro6mPUqXQKKKKokKKKKACiiigArnP+Z3/wC2H9K6Ouc/5nf/ALYf0qZdCo9To6KKKokKKKKA&#10;CiiigAooooA5yx/5HfUP+uA/kldHXOWP/I76h/1wH8kro6mPUqQUUUVRIUUUUAFFFFABXOWP/I76&#10;h/1wH8kro65yx/5HfUP+uA/klTLoVHqdHRRRVEhRRRQAUUUUAFFFFAHOaL/yM+rfh/OujrnNF/5G&#10;fVvw/nXR1EdipbhRRRVkhRRRQAUUUUAFc54Y/wCQvrv/AF3/APZnro65zwx/yF9d/wCu/wD7M9S9&#10;0UtmdHRRRVEhRRRQAUUUUAFFFFAHOeGP+Qvrv/Xf/wBmeujrnPDH/IX13/rv/wCzPXR1MdipbhRR&#10;RVEhRRRQAUUUUAFc54P/AOYj/wBdzXR1zng//mI/9dzUvdFLZnR0UUVRIUUUUAFFFFABRRRQBzng&#10;/wD5iP8A13NdHXOeD/8AmI/9dzXR1MdipbhRRRVEhRRRQAUUUUAFfEv/AAUX/wCTFfGv/YSsP/Sq&#10;CvtqvlL9sL4T+KvjZ+yT4p8JeC9K/tnxDeahaSQWf2iKDesc8Lud8rqgwqk8ntxWcjSB0H/BO3/k&#10;y/4X/wDXjN/6VTVq/t3f8mf/ABW/7Asn/oS1e/Yx+HfiH4T/ALMfgPwl4q0/+yvEGmWssd3Z+dHN&#10;5bGeRwN8bMp+VgeCetaH7WXgXXPiZ+zf8QPC3hqx/tLXdV0t7eztPNSLzZCRhd8jKo6dSQKr7JP2&#10;jw//AIJL/wDJnelf9he+/wDRgrxjRP8AlNp4g/68V/8ATFBX0z/wTx+D3i/4F/s16f4V8b6R/Ymv&#10;RajdzvafaYbjCO4KnfE7ryO2c18xeHbiO4/4LY+IXiYOos9hI/vLokKkfgQR+FQ9kX1ZlaTcR+E/&#10;+C1GoHV/9GXUiyWskn3XMukL5eD7kFOP4uK/Uqvi79vj9hfVf2iNU0Lx/wDD3VIdC+JGhIsaNLK0&#10;C3caP5kREq8xzRsWKtjnIBI2gjyTQvhv/wAFAPibbp4T8U+L7XwNoLDyLnXfOsDdSRdCUe0DS7sd&#10;OYye7Dk01eLasJ2lZ3MP9g3/AJShftEf9zF/6e7ev1CvP+PSf/cb+Vfnd+wN+xl8SP2cP2sfiBrf&#10;iDRph4Jl0vUNM0rXrm/tZZb8G/t3hkeOOVpFZ4omc7lGDwcHiv0RvP8Aj0n/ANxv5U47ailvoeF/&#10;tFWM+pfsefFi3t0Mkx8NamwQdTtgdiB6nANeY/8ABJnWIdS/Y50e3iKl9P1W/tpdp5DGXzeffbKv&#10;4Yr6e0bR7XxB4LvNKvo/Osr6Oa2njP8AFG6lWH4gmvzz/wCCZniW7/Z9+PnxR/Z18VTLb3gvXvdL&#10;80bftEsS4crzz5tv5Mqj+7GalaWKet0fpB4t8K6V468L6t4d12zTUNG1W1ks7y1kyBLE6lWXI5HB&#10;6jkdRzX5wa9/wSn+I/wt8QXusfAn4x3WgrM25LO8uLiwlCg5Ebz2+4Sj/ejUc4PrX3F+0/oPxB8S&#10;fA3xJYfCvUDpfj5jazaXcidYcNHdQySLuYFfmjSRcN8rbsHgmvjvTf20f2uPAVqdI8Yfs2ah4n1a&#10;MbF1HRbK58piB95zAs0bHPdWUegFVK3UmN+hkfs2/tZfHP4S/tSaZ8DPjzJFrJ1Vxb2uoOsXnRO6&#10;kwSJLGFEsTkbTuG4E9QVKn9Lq/O34Bfs7/GD4/ftVaf+0D8bNCtvBdroqKuk+HlGJnKIwhBTJZFR&#10;naQmQhi+AF2nj7K/aL+Mmn/AH4LeK/HOoMv/ABK7Njawt/y3um+SCIf70jKD6DJ6CiO2oS30PiX9&#10;hG8XxB/wUM/aW1e0UvYLPewebkYLf2gApHs3lMR7Cv0ir4J/4JE/CXUfDfwg8TfEfXI3/tTxxqAk&#10;hkmzvktYC4Ehz03yyTn3CqecjH3tTjsKW5Def8ek/wDuN/KoPh9/yLqf9dG/nU95/wAek/8AuN/K&#10;oPh9/wAi6n/XRv51lU6GtPZnS0UUVibBRRRQAUUUUAFFFFABRRRQAV8AfBv/AJTJfHb/ALEy2/8A&#10;ROjV9/18AfBv/lMl8dv+xMtv/ROjUAff9FFFABRRRQAUUUUAFFFFABRRRQAUUUUAFFFFABRRRQAU&#10;UUUAFFFFABRRRQAUUUUAFFFFABRRRQAUUUUAFFFFABRRRQAUUUUAFFFFABRRRQAUUUUAFFFFABRR&#10;RQAUUUUAFFFFABRRRQAUUUUAFFFFAHwB8ZP+UyXwJ/7Ey5/9E6zX3/XwB8ZP+UyXwJ/7Ey5/9E6z&#10;X3/QAUUUUAFFFFABRRRQAUUUUAFFFFABRRXN/EbwtqPjXwTquiaT4kv/AAhqN5GEh1rTFRri1IYM&#10;SgcFeQCp46McEHBABT+Mn/JIfHH/AGAr7/0nevF/2Bf+TOfhX/2CR/6NeuI+Jf7JfxJ0z4c+Kry4&#10;/aY8d6hBb6TdyyWk1vbBJ1WFyY2wM4YDB+tdJ+wXpNzL+x/8LnXVLiNW0rIQBcL+9fjpWlPcyqbH&#10;0nRWR/Yt3/0Frn8hR/Yt3/0Frn8hXRd9jGy7mvRWR/Yt3/0Frn8hR/Yt3/0Frn8hRd9gsu5r0Vkf&#10;2Ld/9Ba5/IUf2Ld/9Ba5/IUXfYLLua9FZH9i3f8A0Frn8hR/Yt3/ANBa5/IUXfYLLua9FZH9i3f/&#10;AEFrn8hR/Yt3/wBBa5/IUXfYLLua9U9Y/wCQRff9cH/9BNVP7Fu/+gtc/kKralpFzHp107ancSKs&#10;TkowGG4PFK77Akr7mpo//IIsf+uCf+girlc/pukXMmnWrrqdxGrRIQigYXgcVZ/sW7/6C1z+QoTd&#10;tgsu5r0Vkf2Ld/8AQWufyFH9i3f/AEFrn8hTu+wWXc16KyP7Fu/+gtc/kKP7Fu/+gtc/kKLvsFl3&#10;Neisj+xbv/oLXP5Cj+xbv/oLXP5Ci77BZdzXorI/sW7/AOgtc/kKP7Fu/wDoLXP5Ci77BZdzXorI&#10;/sW7/wCgtc/kKP7Fu/8AoLXP5Ci77BZdxPFv/Iv3f/AP/Q1rYrlvEWl3Fvo9xI+ozTqu3MbgYPzC&#10;tL+xbv8A6C1z+Qqbu+w7K25r0Vkf2Ld/9Ba5/IUf2Ld/9Ba5/IVV32FZdzXorI/sW7/6C1z+Qo/s&#10;W7/6C1z+Qou+wWXc16KyP7Fu/wDoLXP5Cj+xbv8A6C1z+Qou+wWXc16KyP7Fu/8AoLXP5Cj+xbv/&#10;AKC1z+Qou+wWXc16KyP7Fu/+gtc/kKP7Fu/+gtc/kKLvsFl3NesjxP8A8g+P/rvH/Oj+xbv/AKC1&#10;z+QrN13S7i3s0Z9RmmBlQbWAxyetTJu2w4pX3OporI/sW7/6C1z+Qo/sW7/6C1z+QqrvsKy7mvRW&#10;R/Yt3/0Frn8hR/Yt3/0Frn8hRd9gsu5r0Vkf2Ld/9Ba5/IUf2Ld/9Ba5/IUXfYLLua9FZH9i3f8A&#10;0Frn8hR/Yt3/ANBa5/IUXfYLLua9FZH9i3f/AEFrn8hR/Yt3/wBBa5/IUXfYLLua9FZH9i3f/QWu&#10;fyFH9i3f/QWufyFF32Cy7jtc/wBdpH/YQh/ma0fHHgrR/iP4P1nwv4gs11DRNXtZLO7t2ON8bjBw&#10;RyD3BHIIBHSsC+0+e0vNJeS+muVN9ENkgGBz1/z613dc09zeGx8D/sVfBP48fsh/FbxD8PLzw9J4&#10;u+CF9etNp3iCPUrNZLFiMrN5DzLJtYYWVAh+ZdyA87/viiioND51/bav/jXefC248MfBLwhPrOva&#10;3G9vda4upWdoumQEYfy/OmRjKwOFKjCjJzuApP2F/wBk+z/ZN+DUGjT+Rc+L9VK3uvX8PIebB2wo&#10;x5McQJVemSXbA3EV9F0UAFFFFABRRRQAUUUUAFFFFABXwB/wTh/5Om/bQ/7HNf8A0u1Wvv8Ar4A/&#10;4Jw/8nTftof9jmv/AKXarQB9/wBFFFABRRRQAUUUUAFFFFABRRRQAUUUUAFFFFABRRRQAUUUUAFF&#10;FFABRRRQAUUUUAFFFFABRRRQAUUUUAFFFFABRRRQB8Af8Fq/+TWfC3/Y52v/AKQ31ff9fAH/AAWr&#10;/wCTWfC3/Y52v/pDfV9/0AFFFFABRRRQAUUUUAFFFFABRVDXtPn1jQ9RsLXUJ9Jubq2kgi1C1CmW&#10;2dlKrKgYFSykhhkEZAyDXzH/AMMffE//AKOj+IH/AIDWv/xNAHvPxo/5I747/wCwDf8A/pO9eMfs&#10;A/8AJnHws/7BX/tWSuI+J37JnxJ0v4a+LLy4/aX8d6jb2+k3c0lnNb2wSdVhcmNsDOGAwfrW1+wf&#10;4fvbr9kP4YSx6xcQo2l5EYBwv71+OGH8q0p7mdTbU+nqK5z/AIRi/wD+g7c/+Pf/ABdH/CMX/wD0&#10;Hbn/AMe/+Lre77GFl3OjrnL7/kd9P/64H+T0f8Ixf/8AQduf/Hv/AIusm40e6j8RWtqdSmeaSMst&#10;wc7lGG4Hzex796mTfYqKXc7miuc/4Ri//wCg7c/+Pf8AxdH/AAjF/wD9B25/8e/+LqrvsTZdzo6K&#10;5z/hGL//AKDtz/49/wDF0f8ACMX/AP0Hbn/x7/4ui77BZdzo6K5z/hGL/wD6Dtz/AOPf/F0f8Ixf&#10;/wDQduf/AB7/AOLou+wWXc6Oiuc/4Ri//wCg7c/+Pf8AxdH/AAjF/wD9B25/8e/+Lou+wWXcP+Z3&#10;/wC2H9K6OuG/se6/4SL7L/aU3neXu+0c7sen3v61rf8ACMX/AP0Hbn/x7/4upi3roVJLTU6Oiuc/&#10;4Ri//wCg7c/+Pf8AxdH/AAjF/wD9B25/8e/+LqrvsTZdzo6K5z/hGL//AKDtz/49/wDF0f8ACMX/&#10;AP0Hbn/x7/4ui77BZdzo6K5z/hGL/wD6Dtz/AOPf/F0f8Ixf/wDQduf/AB7/AOLou+wWXc6Ouc/5&#10;nf8A7Yf0o/4Ri/8A+g7c/wDj3/xdZP8AY91/wkX2X+0pvO8vd9o53Y9Pvf1qZN6aFRS11O5ornP+&#10;EYv/APoO3P8A49/8XR/wjF//ANB25/8AHv8A4uqu+xNl3OjornP+EYv/APoO3P8A49/8XR/wjF//&#10;ANB25/8AHv8A4ui77BZdzo6K5z/hGL//AKDtz/49/wDF0f8ACMX/AP0Hbn/x7/4ui77BZdzo6K5z&#10;/hGL/wD6Dtz/AOPf/F0f8Ixf/wDQduf/AB7/AOLou+wWXcLH/kd9Q/64D+SV0dcNb6PdSeIrq1Gp&#10;TJNHGGa4GdzDC8H5vcd+1a3/AAjF/wD9B25/8e/+LqYt9ipJdzo6K5z/AIRi/wD+g7c/+Pf/ABdH&#10;/CMX/wD0Hbn/AMe/+LqrvsTZdzo6K5z/AIRi/wD+g7c/+Pf/ABdH/CMX/wD0Hbn/AMe/+Lou+wWX&#10;c6Oiuc/4Ri//AOg7c/8Aj3/xdH/CMX//AEHbn/x7/wCLou+wWXc6Oucsf+R31D/rgP5JR/wjF/8A&#10;9B25/wDHv/i6ybfR7qTxFdWo1KZJo4wzXAzuYYXg/N7jv2qZN6aFJLXU7miuc/4Ri/8A+g7c/wDj&#10;3/xdH/CMX/8A0Hbn/wAe/wDi6q77E2Xc6Oiuc/4Ri/8A+g7c/wDj3/xdH/CMX/8A0Hbn/wAe/wDi&#10;6LvsFl3OjornP+EYv/8AoO3P/j3/AMXR/wAIxf8A/Qduf/Hv/i6LvsFl3OjornP+EYv/APoO3P8A&#10;49/8XR/wjF//ANB25/8AHv8A4ui77BZdw0X/AJGfVvw/nXR1w2n6PdXGsX0CalNFJFjdMucv9fm/&#10;rWt/wjF//wBB25/8e/8Ai6iLdtipJX3OjornP+EYv/8AoO3P/j3/AMXR/wAIxf8A/Qduf/Hv/i6u&#10;77E2Xc6Oiuc/4Ri//wCg7c/+Pf8AxdH/AAjF/wD9B25/8e/+Lou+wWXc6Oiuc/4Ri/8A+g7c/wDj&#10;3/xdH/CMX/8A0Hbn/wAe/wDi6LvsFl3OjrnPDH/IX13/AK7/APsz0f8ACMX/AP0Hbn/x7/4usnR9&#10;Huru+1KOPUprdoZNryLnMhy3J+Yeh9etS27rQpJWep3NFc5/wjF//wBB25/8e/8Ai6P+EYv/APoO&#10;3P8A49/8XVXfYmy7nR0Vzn/CMX//AEHbn/x7/wCLo/4Ri/8A+g7c/wDj3/xdF32Cy7nR0Vzn/CMX&#10;/wD0Hbn/AMe/+Lo/4Ri//wCg7c/+Pf8AxdF32Cy7nR0Vzn/CMX//AEHbn/x7/wCLo/4Ri/8A+g7c&#10;/wDj3/xdF32Cy7h4Y/5C+u/9d/8A2Z66OuG0fR7q7vtSjj1Ka3aGTa8i5zIctyfmHofXrWt/wjF/&#10;/wBB25/8e/8Ai6mLdtipJX3OjornP+EYv/8AoO3P/j3/AMXR/wAIxf8A/Qduf/Hv/i6q77E2Xc6O&#10;iuc/4Ri//wCg7c/+Pf8AxdH/AAjF/wD9B25/8e/+Lou+wWXc6Oiuc/4Ri/8A+g7c/wDj3/xdH/CM&#10;X/8A0Hbn/wAe/wDi6LvsFl3OjrnPB/8AzEf+u5o/4Ri//wCg7c/+Pf8AxdZOg6PdX32vytSmtfLl&#10;2tsz859T8wqW3daFJKz1O5ornP8AhGL/AP6Dtz/49/8AF0f8Ixf/APQduf8Ax7/4uqu+xNl3Ojor&#10;nP8AhGL/AP6Dtz/49/8AF0f8Ixf/APQduf8Ax7/4ui77BZdzo6K5z/hGL/8A6Dtz/wCPf/F0f8Ix&#10;f/8AQduf/Hv/AIui77BZdzo6K5z/AIRi/wD+g7c/+Pf/ABdH/CMX/wD0Hbn/AMe/+Lou+wWXcPB/&#10;/MR/67mujrhtB0e6vvtflalNa+XLtbZn5z6n5hWt/wAIxf8A/Qduf/Hv/i6mLdtipJX3OjornP8A&#10;hGL/AP6Dtz/49/8AF0f8Ixf/APQduf8Ax7/4uqu+xNl3OjornP8AhGL/AP6Dtz/49/8AF0f8Ixf/&#10;APQduf8Ax7/4ui77BZdzo6K5z/hGL/8A6Dtz/wCPf/F0f8Ixf/8AQduf/Hv/AIui77BZdzo65zwL&#10;/wAgib/ruf8A0FaP+EYv/wDoO3P/AI9/8XWT4b0e61Cxkkh1KazUSFTHHnBOBzww9f0qbu60KSVn&#10;qdzRXOf8Ixf/APQduf8Ax7/4uj/hGL//AKDtz/49/wDF1V32Jsu587ftWa/+1XovxCsk+BvhvRtf&#10;8J3GkRrcyajJaJJbXwmm3svmzxsQYzD2ZflPAOc8j+xH+xT4y+F/xK8R/GH4va1b6z8RtcSREt7W&#10;TzVthKwaWR3AClztChUGxVyATnC/W/8AwjF//wBB25/8e/8Ai6P+EYv/APoO3P8A49/8XU63vYrS&#10;1rnR0Vzn/CMX/wD0Hbn/AMe/+Lo/4Ri//wCg7c/+Pf8AxdVd9ibLudHUN5/x6T/7jfyrC/4Ri/8A&#10;+g7c/wDj3/xdR3Hhu+jgkY63cMFUkqd3PHT71F32HZdy14L/AOQGn++386+R/wBvb9kPxZ8S9e8L&#10;/Fr4PD7N8V/Dk8ShI7iO3a9hV8owaQiPfGSeHIDIzKc4UV9QeH9Eu77TVlh1Sa0TcR5aZx9eGFaX&#10;/CMX/wD0Hbn/AMe/+LqFdxtYp2Ur3M34N+IvGPij4eaVe+PvCp8HeLtnl6hpi3UFzF5g4MkTxSSD&#10;Y3UAncOQemT2tc5/wjF//wBB25/8e/8Ai6P+EYv/APoO3P8A49/8XV3fYiy7nR18CftS/AP42ftk&#10;/Hbw74W1jw7L4J+BWiXnnS38mpWks9+y5DzeVFM7hmXKRBl+QOzNgsVH2x/wjF//ANB25/8AHv8A&#10;4uj/AIRi/wD+g7c/+Pf/ABdJ3fQasuppeHfD+m+E9B07RNHs4tO0nTreO0tLSBcJDEihURR6AACt&#10;Guc/4Ri//wCg7c/+Pf8AxdH/AAjF/wD9B25/8e/+Lp3fYVl3N28/49J/9xv5VB8Pv+RdT/ro386x&#10;bjw3fRwSMdbuGCqSVO7njp96tr4ff8i6n/XRv51jUvpc2p+R0tFFFZGoUUUUAFFFFABRRRQAUUUU&#10;AFfAHwb/AOUyXx2/7Ey2/wDROjV9/wBfAHwb/wCUyXx2/wCxMtv/AETo1AH3/RRRQAUUUUAFFFFA&#10;BRRRQAUUUUAFFFFABRRRQAUUUUAFFFFABRRRQAUUUUAFFFFABRRRQAUUUUAFFFFABRRRQAUUUUAF&#10;FFFABRRRQAUUUUAFFFFABRRRQAUUUUAFFFFABRRRQAUUUUAFFFFABRRRQB8AfGT/AJTJfAn/ALEy&#10;5/8AROs19/18AfGT/lMl8Cf+xMuf/ROs19/0AFFFFABRRRQAUUUUAFFFFABRRRQAUUUUAcf8ZP8A&#10;kkPjj/sBX3/pO9eL/sC/8mc/Cv8A7BI/9GvXtHxk/wCSQ+OP+wFff+k714v+wL/yZz8K/wDsEj/0&#10;a9a09zKpsfQFFFFdBzhRRRQAUUUUAFFFFABRRRQAVT1j/kEX3/XB/wD0E1cqnrH/ACCL7/rg/wD6&#10;CaHsNbho/wDyCLH/AK4J/wCgirlU9H/5BFj/ANcE/wDQRVykthPcKKKKYBRRRQAUUUUAFFFFABRR&#10;RQBj+Lf+Rfu/+Af+hrWxWP4t/wCRfu/+Af8Aoa1sUuo+gUUUUxBRRRQAUUUUAFFFFABRRRQAVkeJ&#10;/wDkHx/9d4/51r1keJ/+QfH/ANd4/wCdTLYcdzXoooqhBRRRQAUUUUAFFFFABRRRQAUUUUAZWuf6&#10;7SP+whD/ADNdbXJa5/rtI/7CEP8AM11tc1T4jpp/CFFFFZmgUUUUAFFFFABRRRQAUUUUAFFFFABX&#10;wB/wTh/5Om/bQ/7HNf8A0u1Wvv8Ar4A/4Jw/8nTftof9jmv/AKXarQB9/wBFFFABRRRQAUUUUAFF&#10;FFABRRRQAUUUUAFFFFABRRRQAUUUUAFFFFABRRRQAUUUUAFFFFABRRRQAUUUUAFFFFABRRRQB8Af&#10;8Fq/+TWfC3/Y52v/AKQ31ff9fAH/AAWr/wCTWfC3/Y52v/pDfV9/0AFFFFABRRRQAUUUUAFFFFAB&#10;RRRQBxvxo/5I747/AOwDf/8ApO9eMfsA/wDJnHws/wCwV/7Vkr2f40f8kd8d/wDYBv8A/wBJ3rxj&#10;9gH/AJM4+Fn/AGCv/asla09zKpsfQNFFFdBzhXOX3/I76f8A9cD/ACeujrnL7/kd9P8A+uB/k9TI&#10;qPU6OiiiqJCiiigAooooAKKKKAOc/wCZ3/7Yf0ro65z/AJnf/th/SujqY9SpdAoooqiQooooAKKK&#10;KACuc/5nf/th/SujrnP+Z3/7Yf0qZdCo9To6KKKokKKKKACiiigAooooA5yx/wCR31D/AK4D+SV0&#10;dc5Y/wDI76h/1wH8kro6mPUqQUUUVRIUUUUAFFFFABXOWP8AyO+of9cB/JK6Oucsf+R31D/rgP5J&#10;Uy6FR6nR0UUVRIUUUUAFFFFABRRRQBzmi/8AIz6t+H866Ouc0X/kZ9W/D+ddHUR2KluFFFFWSFFF&#10;FABRRRQAVznhj/kL67/13/8AZnro65zwx/yF9d/67/8Asz1L3RS2Z0dFFFUSFFFFABRRRQAUUUUA&#10;c54Y/wCQvrv/AF3/APZnro65zwx/yF9d/wCu/wD7M9dHUx2KluFFFFUSFFFFABRRRQAVzng//mI/&#10;9dzXR1zng/8A5iP/AF3NS90UtmdHRRRVEhRRRQAUUUUAFFFFAHOeD/8AmI/9dzXR1zng/wD5iP8A&#10;13NdHUx2KluFFFFUSFFFFABRRRQAVzngX/kETf8AXc/+grXR1zngX/kETf8AXc/+grUv4kUvhZ0d&#10;FFFUSFFFFABRRRQAVDef8ek/+438qmqG8/49J/8Acb+VALcyPBf/ACA0/wB9v51u1heC/wDkBp/v&#10;t/Ot2pjsipfEwoooqiQooooAKKKKAIbz/j0n/wBxv5VB8Pv+RdT/AK6N/Op7z/j0n/3G/lUHw+/5&#10;F1P+ujfzrCp0N6ezOlooorE2CiiigAooooAKKKKACiiigAr4A+Df/KZL47f9iZbf+idGr7/r4A+D&#10;f/KZL47f9iZbf+idGoA+/wCiiigAooooAKKKKACiiigAooooAKKKKACiiigAooooAKKKKACiiigA&#10;ooooAKKKKACiiigAooooAKKKKACiiigAooooAKKKKACiiigAooooAKKKKACiiigAooooAKKKKACi&#10;iigAooooAKKKKACiiigD4A+Mn/KZL4E/9iZc/wDonWa+/wCvgD4yf8pkvgT/ANiZc/8AonWa+/6A&#10;CiiigAooooAKKKKACiiigDzP42ftKfDb9nXS4L74geKrTQRchjbWrK81zcY6+XDGGdhnALYwMjJF&#10;eL+D/wDgqZ+zr4v1qLTP+ExuNFlmYJHcaxp01vbkn1l2lUHu5Ue9fHfwC0nRP2nv+Co3xMHxbt4d&#10;b/saTU00fQ9V/eW5NrdLBDAY2+VwkJkcpjDMGcjrn7Q/bi/Zr+GXiz9mP4hahdeEdG0/U9A0G81T&#10;TdSsbOK3nt5oIWlRFdQDsZkClDwQ3TOCAD6jtbqG+tYbm2mjuLeZFkimiYMjqRkMpHBBByCKlr4b&#10;/wCCPXi/X/FH7J89prLzT2Wi69c6fpc0xJP2byoZdgz1VZJZAD0Gdo+7X3JQBx/xk/5JD44/7AV9&#10;/wCk714v+wL/AMmc/Cv/ALBI/wDRr17R8ZP+SQ+OP+wFff8ApO9eL/sC/wDJnPwr/wCwSP8A0a9a&#10;09zKpsfQFFFFdBzhRRRQAUUUUAFFFFABRRRQAVT1j/kEX3/XB/8A0E1cqnrH/IIvv+uD/wDoJoew&#10;1uGj/wDIIsf+uCf+girlU9H/AOQRY/8AXBP/AEEVcpLYT3CiiimAUUUUAFFFFABRRRQAUUUUAY/i&#10;3/kX7v8A4B/6GtbFY/i3/kX7v/gH/oa1sUuo+gUUUUxBRRRQAUUUUAFFFFABRRRQAVkeJ/8AkHx/&#10;9d4/51r1keJ/+QfH/wBd4/51Mthx3NeiiiqEFFFFABRRRQAUUUUAFFFFABRRRQBla5/rtI/7CEP8&#10;zXW1yWuf67SP+whD/M11tc1T4jpp/CFFFFZmgUUUUAFFFFABRRRQAUUUUAFFFFABXwB/wTh/5Om/&#10;bQ/7HNf/AEu1Wvv+vgD/AIJw/wDJ037aH/Y5r/6XarQB9/0UUUAFFFFABRRRQAUUUUAFFFFABRRR&#10;QAUUUUAFFFFABRRRQAUUUUAFFFFABRRRQAUUUUAFFFFABRRRQAUUUUAFFFFAHwB/wWr/AOTWfC3/&#10;AGOdr/6Q31ff9fAH/Bav/k1nwt/2Odr/AOkN9X3/AEAFFFFABRRRQAV5n8bP2lPht+zrpcF98QPF&#10;VpoIuQxtrVlea5uMdfLhjDOwzgFsYGRkivTK/If4BaTon7T3/BUb4mD4t28Ot/2NJqaaPoeq/vLc&#10;m1ulghgMbfK4SEyOUxhmDOR1yAfYng//AIKmfs6+L9ai0z/hMbjRZZmCR3GsadNb25J9ZdpVB7uV&#10;HvX1fa3UN9aw3NtNHcW8yLJFNEwZHUjIZSOCCDkEV8uftxfs1/DLxZ+zH8QtQuvCOjafqegaDeap&#10;pupWNnFbz280ELSoiuoB2MyBSh4IbpnBHB/8EevF+v8Aij9k+e01l5p7LRdeudP0uaYkn7N5UMuw&#10;Z6qsksgB6DO0fdoA+5KKKKAON+NH/JHfHf8A2Ab/AP8ASd68Y/YB/wCTOPhZ/wBgr/2rJXs/xo/5&#10;I747/wCwDf8A/pO9eMfsA/8AJnHws/7BX/tWStae5lU2PoGiiiug5wrnL7/kd9P/AOuB/k9dHXOX&#10;3/I76f8A9cD/ACepkVHqdHRRRVEhRRRQAUUUUAFFFFAHOf8AM7/9sP6V0dc5/wAzv/2w/pXR1Mep&#10;UugUUUVRIUUUUAFFFFABXOf8zv8A9sP6V0dc5/zO/wD2w/pUy6FR6nR0UUVRIUUUUAFFFFABRRRQ&#10;Bzlj/wAjvqH/AFwH8kro65yx/wCR31D/AK4D+SV0dTHqVIKKKKokKKKKACiiigArnLH/AJHfUP8A&#10;rgP5JXR1zlj/AMjvqH/XAfySpl0Kj1OjoooqiQooooAKKKKACiiigDnNF/5GfVvw/nXR1zmi/wDI&#10;z6t+H866OojsVLcKKKKskKKKKACiiigArnPDH/IX13/rv/7M9dHXOeGP+Qvrv/Xf/wBmepe6KWzO&#10;joooqiQooooAKKKKACiiigDnPDH/ACF9d/67/wDsz10dc54Y/wCQvrv/AF3/APZnro6mOxUtwooo&#10;qiQooooAKKKKACuc8H/8xH/rua6Ouc8H/wDMR/67mpe6KWzOjoooqiQooooAKKKKACiiigDnPB//&#10;ADEf+u5ro65zwf8A8xH/AK7mujqY7FS3CiiiqJCiiigAooooAK5zwL/yCJv+u5/9BWujrnPAv/II&#10;m/67n/0Fal/Eil8LOjoooqiQooooAKKKKACobz/j0n/3G/lU1Q3n/HpP/uN/KgFuZHgv/kBp/vt/&#10;Ot2sLwX/AMgNP99v51u1MdkVL4mFFFFUSFFFFABRRRQBDef8ek/+438qg+H3/Iup/wBdG/nU95/x&#10;6T/7jfyqD4ff8i6n/XRv51hU6G9PZnS0UUVibBRRRQAUUUUAFFFFABRRRQAV8AfBv/lMl8dv+xMt&#10;v/ROjV9/18AfBv8A5TJfHb/sTLb/ANE6NQB9/wBFFFABRRRQAUUUUAFFFFABRRRQAUUUUAFFFFAB&#10;RRRQAUUUUAFFFFABRRRQAUUUUAFFFFABRRRQAUUUUAFFFFABRRRQAUUUUAFFFFABRRRQAUUUUAFF&#10;FFABRRRQAUUUUAFFFFABRRRQAUUUUAFFFFAHwB8ZP+UyXwJ/7Ey5/wDROs19/wBfAHxk/wCUyXwJ&#10;/wCxMuf/AETrNff9ABRRRQAUUUUAFFFFAHyf8Q/+CnXwN+F/jnXfCWu6lrMWs6LdyWN2kOlvIglQ&#10;4YBgeRkda639nv8Abp+FX7TnjS98LeBr7UrnVrTT31OVLyweBBCkkcbEMep3TJx7n0rqvEX7JvwZ&#10;8W65fa1rXww8Lapq19M1xdXt1pcUks0jHLOzEZJJ71r/AA9/Z7+Gfwm1qbV/BngTQfC+qTW7Wkl5&#10;pdhHBK8JZWMZZQCVLIhx6qPSgD8z/wBtD4c+Hfjn+2pZaB+z6uqQfGq3m8/xHrNjdfZtMsWiAUzP&#10;KuXSaP5Fdk4yVXDSEiuS/am+JH7V3gX4c2nw6+O8F03w7ur2GLUfFegW0Utxf26sG8g3CkRgnGQs&#10;io7FfmLDIPZf8Ei/EkHhn9pP4v8AhvxhdxwePdRQqFucLJPPBcSm7RScEtuZWK9SEY4+U1+l3x+u&#10;fDNp8EfHcvjJrdfC40a6GofacbTEYmBAz1YkgKByWK45xQByv7HmrfC7VP2ffC4+Dzr/AMIXaxGC&#10;OF/+PmGcfNKtyOonLNubPXcCPlKmvTfG3jjQfhv4Wv8AxJ4n1W20TQrBVe6v7t9scQLBVyfdmUD1&#10;JAr86/8AgiDp+rxfDn4n3s+7+wp9Vs4rQEHb9oSFzORz/de37dh17fpRqGn2urWc1nfW0N5aTLtk&#10;t7iMSRuPRlIwR9aAPmD4o/t1fALWPhn4usLL4paDc3l1pF5BBCkj7pJGhdVUfL1JIFL+wTr2nw/s&#10;ffC6N7uNXXSsMueh81+K97/4VL4HPB8GeHyP+wXB/wDEVuWOg6ZpdlBZ2WnWlpaQII4reCBUjjQD&#10;AVVAwAB2FVGXK7kyjzGJ/wAJFpv/AD+R/nR/wkWm/wDP5H+ddF9gtf8An2h/74FH2C1/59of++BV&#10;+0ZHs0c7/wAJFpv/AD+R/nR/wkWm/wDP5H+ddF9gtf8An2h/74FH2C1/59of++BR7Rh7NHO/8JFp&#10;v/P5H+dH/CRab/z+R/nXRfYLX/n2h/74FH2C1/59of8AvgUe0YezRzv/AAkWm/8AP5H+dH/CRab/&#10;AM/kf510X2C1/wCfaH/vgUfYLX/n2h/74FHtGHs0c7/wkWm/8/kf50f8JFpv/P5H+ddF9gtf+faH&#10;/vgUfYLX/n2h/wC+BR7Rh7NHO/8ACRab/wA/kf51W1TXtPm027jS7jZ2hdVUHqSp4rq/sFr/AM+0&#10;P/fAo+wWv/PtD/3wKPaMPZo5TS9e0+HTbSN7uNXWFFZSehCjirP/AAkWm/8AP5H+ddF9gtf+faH/&#10;AL4FH2C1/wCfaH/vgUe0YezRzv8AwkWm/wDP5H+dH/CRab/z+R/nXRfYLX/n2h/74FH2C1/59of+&#10;+BR7Rh7NHO/8JFpv/P5H+dH/AAkWm/8AP5H+ddF9gtf+faH/AL4FH2C1/wCfaH/vgUe0YezRzv8A&#10;wkWm/wDP5H+dH/CRab/z+R/nXRfYLX/n2h/74FH2C1/59of++BR7Rh7NHO/8JFpv/P5H+dH/AAkW&#10;m/8AP5H+ddF9gtf+faH/AL4FH2C1/wCfaH/vgUe0YezRzv8AwkWm/wDP5H+dH/CRab/z+R/nXRfY&#10;LX/n2h/74FH2C1/59of++BR7Rh7NHFeJNasbvRbmKG5SSRtuFU8n5ga0/wDhItN/5/I/zrovsFr/&#10;AM+0P/fAo+wWv/PtD/3wKPaO9w9mrWOd/wCEi03/AJ/I/wA6P+Ei03/n8j/Oui+wWv8Az7Q/98Cj&#10;7Ba/8+0P/fAo9ow9mjnf+Ei03/n8j/Oj/hItN/5/I/zrovsFr/z7Q/8AfAo+wWv/AD7Q/wDfAo9o&#10;w9mjnf8AhItN/wCfyP8AOj/hItN/5/I/zrovsFr/AM+0P/fAo+wWv/PtD/3wKPaMPZo53/hItN/5&#10;/I/zo/4SLTf+fyP866L7Ba/8+0P/AHwKPsFr/wA+0P8A3wKPaMPZo53/AISLTf8An8j/ADo/4SLT&#10;f+fyP866L7Ba/wDPtD/3wKPsFr/z7Q/98Cj2jD2aOd/4SLTf+fyP86zfEGtWN1ZRpFcxuwmRiAew&#10;PJrtPsFr/wA+0P8A3wKPsFr/AM+0P/fAodRtWBU0jnf+Ei03/n8j/Oj/AISLTf8An8j/ADrovsFr&#10;/wA+0P8A3wKPsFr/AM+0P/fAo9ow9mjnf+Ei03/n8j/Oj/hItN/5/I/zrovsFr/z7Q/98Cj7Ba/8&#10;+0P/AHwKPaMPZo53/hItN/5/I/zo/wCEi03/AJ/I/wA66L7Ba/8APtD/AN8Cj7Ba/wDPtD/3wKPa&#10;MPZo53/hItN/5/I/zo/4SLTf+fyP866L7Ba/8+0P/fAo+wWv/PtD/wB8Cj2jD2aOd/4SLTf+fyP8&#10;6P8AhItN/wCfyP8AOui+wWv/AD7Q/wDfAo+wWv8Az7Q/98Cj2jD2aOd/4SLTf+fyP86P+Ei03/n8&#10;j/Oui+wWv/PtD/3wKPsFr/z7Q/8AfAo9ow9mjkNQ1S11C70mO2mWaQX0TFU5OATk129Qx2cETBkg&#10;jRh0ZUANTVEnzO5cVyqwUUUVJQUUUUAFFFFABRRRQAUUUUAFFFFABXwB/wAE4f8Ak6b9tD/sc1/9&#10;LtVr7/r4A/4Jw/8AJ037aH/Y5r/6XarQB9/0UUUAFFFFABRRRQAUUUUAFFFFABRRRQAUUUUAFFFF&#10;ABRRRQAUUUUAFFFFABRRRQAUUUUAFFFFABRRRQAUUUUAFFFFAHwB/wAFq/8Ak1nwt/2Odr/6Q31f&#10;f9fAH/Bav/k1nwt/2Odr/wCkN9X3/QAUUUUAFfJ/xD/4KdfA34X+Odd8Ja7qWsxazot3JY3aQ6W8&#10;iCVDhgGB5GR1r6wrybxF+yb8GfFuuX2ta18MPC2qatfTNcXV7daXFJLNIxyzsxGSSe9AHK/s9/t0&#10;/Cr9pzxpe+FvA19qVzq1pp76nKl5YPAghSSONiGPU7pk49z6V8IftofDnw78c/21LLQP2fV1SD41&#10;W83n+I9Zsbr7Npli0QCmZ5Vy6TR/IrsnGSq4aQkV+mHw9/Z7+Gfwm1qbV/BngTQfC+qTW7Wkl5pd&#10;hHBK8JZWMZZQCVLIhx6qPSvzU/4JF+JIPDP7Sfxf8N+MLuODx7qKFQtzhZJ54LiU3aKTgltzKxXq&#10;QjHHymgDjf2pviR+1d4F+HNp8OvjvBdN8O7q9hi1HxXoFtFLcX9urBvINwpEYJxkLIqOxX5iwyD+&#10;m37HmrfC7VP2ffC4+Dzr/wAIXaxGCOF/+PmGcfNKtyOonLNubPXcCPlKmuq+P1z4ZtPgj47l8ZNb&#10;r4XGjXQ1D7TjaYjEwIGerEkBQOSxXHOK+Dv+CIOn6vF8Ofifez7v7Cn1WzitAQdv2hIXM5HP917f&#10;t2HXsAfpJrOsWPh3R77VdTuorHTbGCS6urqdtscMSKWd2PYBQST6CvC/+G/P2ef+iseH/wDv6/8A&#10;8TXvs0KXETxSoskTqVZHGQwPBBHcVy//AAqfwP8A9Cb4f/8ABXB/8RQB4D8VP26vgHrXwv8AGGn2&#10;PxS0G5vbvR7yCCFJH3SSNA6qo+XqSQKZ+wV4k021/Y/+F8MtyFkTS8MAjHB82TuBX0D/AMKl8Dng&#10;+DPD5H/YLg/+IrWs/CeiabZw2tpo2n2trCgjihhtURI1AwFVQMAAdhVRk46omUebRmJ/wluk/wDP&#10;3/5Df/Cj/hLdJ/5+/wDyG/8AhXQ/2Dpn/QOtP+/C/wCFH9g6Z/0DrT/vwv8AhV+0ZHs0c9/wluk/&#10;8/f/AJDf/CsW61yyk8VWd4s+baOIqz7G4OH7Yz3Fd3/YOmf9A60/78L/AIUf2Dpn/QOtP+/C/wCF&#10;J1GxqCRz3/CW6T/z9/8AkN/8KP8AhLdJ/wCfv/yG/wDhXQ/2Dpn/AEDrT/vwv+FH9g6Z/wBA60/7&#10;8L/hT9oxezRz3/CW6T/z9/8AkN/8KP8AhLdJ/wCfv/yG/wDhXQ/2Dpn/AEDrT/vwv+FH9g6Z/wBA&#10;60/78L/hR7Rh7NHPf8JbpP8Az9/+Q3/wo/4S3Sf+fv8A8hv/AIV0P9g6Z/0DrT/vwv8AhR/YOmf9&#10;A60/78L/AIUe0YezRz3/AAluk/8AP3/5Df8Awo/4S3Sf+fv/AMhv/hXQ/wBg6Z/0DrT/AL8L/hR/&#10;YOmf9A60/wC/C/4Ue0YezRwn9uWP/CU/bPP/ANH8rbv2N1x6YzW1/wAJbpP/AD9/+Q3/AMK6H+wd&#10;M/6B1p/34X/Cj+wdM/6B1p/34X/CkptDcEznv+Et0n/n7/8AIb/4Uf8ACW6T/wA/f/kN/wDCuh/s&#10;HTP+gdaf9+F/wo/sHTP+gdaf9+F/wp+0YvZo57/hLdJ/5+//ACG/+FH/AAluk/8AP3/5Df8Awrof&#10;7B0z/oHWn/fhf8KP7B0z/oHWn/fhf8KPaMPZo57/AIS3Sf8An7/8hv8A4Uf8JbpP/P3/AOQ3/wAK&#10;6H+wdM/6B1p/34X/AAo/sHTP+gdaf9+F/wAKPaMPZo57/hLdJ/5+/wDyG/8AhWL/AG5Y/wDCU/bP&#10;P/0fytu/Y3XHpjNd3/YOmf8AQOtP+/C/4Uf2Dpn/AEDrT/vwv+FJzbGoJHPf8JbpP/P3/wCQ3/wo&#10;/wCEt0n/AJ+//Ib/AOFdD/YOmf8AQOtP+/C/4Uf2Dpn/AEDrT/vwv+FP2jF7NHPf8JbpP/P3/wCQ&#10;3/wo/wCEt0n/AJ+//Ib/AOFdD/YOmf8AQOtP+/C/4Uf2Dpn/AEDrT/vwv+FHtGHs0c9/wluk/wDP&#10;3/5Df/Cj/hLdJ/5+/wDyG/8AhXQ/2Dpn/QOtP+/C/wCFH9g6Z/0DrT/vwv8AhR7Rh7NHPf8ACW6T&#10;/wA/f/kN/wDCj/hLdJ/5+/8AyG/+FdD/AGDpn/QOtP8Avwv+FH9g6Z/0DrT/AL8L/hR7Rh7NHCWu&#10;uWUfiq8vGnxbSRBVfY3JwnbGexra/wCEt0n/AJ+//Ib/AOFdD/YOmf8AQOtP+/C/4Uf2Dpn/AEDr&#10;T/vwv+FJTaG6aZz3/CW6T/z9/wDkN/8ACj/hLdJ/5+//ACG/+FdD/YOmf9A60/78L/hR/YOmf9A6&#10;0/78L/hT9oxezRz3/CW6T/z9/wDkN/8ACj/hLdJ/5+//ACG/+FdD/YOmf9A60/78L/hR/YOmf9A6&#10;0/78L/hR7Rh7NHPf8JbpP/P3/wCQ3/wo/wCEt0n/AJ+//Ib/AOFdD/YOmf8AQOtP+/C/4Uf2Dpn/&#10;AEDrT/vwv+FHtGHs0c9/wluk/wDP3/5Df/CsW11yyj8VXl40+LaSIKr7G5OE7Yz2Nd3/AGDpn/QO&#10;tP8Avwv+FH9g6Z/0DrT/AL8L/hSc2x+zSOe/4S3Sf+fv/wAhv/hR/wAJbpP/AD9/+Q3/AMK6H+wd&#10;M/6B1p/34X/Cj+wdM/6B1p/34X/Cn7Ri9mjnv+Et0n/n7/8AIb/4Uf8ACW6T/wA/f/kN/wDCuh/s&#10;HTP+gdaf9+F/wo/sHTP+gdaf9+F/wo9ow9mjnv8AhLdJ/wCfv/yG/wDhR/wluk/8/f8A5Df/AAro&#10;f7B0z/oHWn/fhf8ACj+wdM/6B1p/34X/AAo9ow9mjnv+Et0n/n7/APIb/wCFH/CW6T/z9/8AkN/8&#10;K6H+wdM/6B1p/wB+F/wo/sHTP+gdaf8Afhf8KPaMPZo4TS9csbfXdRuJJ9sM2NjbGOfwxW1/wluk&#10;/wDP3/5Df/Cuh/sHTP8AoHWn/fhf8KP7B0z/AKB1p/34X/CkptDdNM57/hLdJ/5+/wDyG/8AhR/w&#10;luk/8/f/AJDf/Cuh/sHTP+gdaf8Afhf8KP7B0z/oHWn/AH4X/Cn7Ri9mjnv+Et0n/n7/APIb/wCF&#10;H/CW6T/z9/8AkN/8K6H+wdM/6B1p/wB+F/wo/sHTP+gdaf8Afhf8KPaMPZo57/hLdJ/5+/8AyG/+&#10;FH/CW6T/AM/f/kN/8K6H+wdM/wCgdaf9+F/wo/sHTP8AoHWn/fhf8KPaMPZo57/hLdJ/5+//ACG/&#10;+FYug65ZWeo6rLNPsjnl3RnYx3DLHsPcV3f9g6Z/0DrT/vwv+FH9g6Z/0DrT/vwv+FLne4/Zo57/&#10;AIS3Sf8An7/8hv8A4Uf8JbpP/P3/AOQ3/wAK6H+wdM/6B1p/34X/AAo/sHTP+gdaf9+F/wAKftGL&#10;2aOe/wCEt0n/AJ+//Ib/AOFH/CW6T/z9/wDkN/8ACuh/sHTP+gdaf9+F/wAKP7B0z/oHWn/fhf8A&#10;Cj2jD2aOe/4S3Sf+fv8A8hv/AIUf8JbpP/P3/wCQ3/wrof7B0z/oHWn/AH4X/Cj+wdM/6B1p/wB+&#10;F/wo9ow9mjnv+Et0n/n7/wDIb/4Uf8JbpP8Az9/+Q3/wrof7B0z/AKB1p/34X/Cj+wdM/wCgdaf9&#10;+F/wo9ow9mjhNB1yys9R1WWafZHPLujOxjuGWPYe4ra/4S3Sf+fv/wAhv/hXQ/2Dpn/QOtP+/C/4&#10;Uf2Dpn/QOtP+/C/4UlNrQbppnPf8JbpP/P3/AOQ3/wAKP+Et0n/n7/8AIb/4V0P9g6Z/0DrT/vwv&#10;+FH9g6Z/0DrT/vwv+FP2jF7NHPf8JbpP/P3/AOQ3/wAKP+Et0n/n7/8AIb/4V0P9g6Z/0DrT/vwv&#10;+FH9g6Z/0DrT/vwv+FHtGHs0c9/wluk/8/f/AJDf/Cj/AIS3Sf8An7/8hv8A4V0P9g6Z/wBA60/7&#10;8L/hR/YOmf8AQOtP+/C/4Ue0YezRz3/CW6T/AM/f/kN/8KxfDeuWOn/bfPn8vzJdy/IxyPwFd3/Y&#10;Omf9A60/78L/AIUf2Dpn/QOtP+/C/wCFLnd7j5Faxz3/AAluk/8AP3/5Df8Awo/4S3Sf+fv/AMhv&#10;/hXQ/wBg6Z/0DrT/AL8L/hR/YOmf9A60/wC/C/4U/aMXs0c9/wAJbpP/AD9/+Q3/AMKP+Et0n/n7&#10;/wDIb/4V0P8AYOmf9A60/wC/C/4Uf2Dpn/QOtP8Avwv+FHtGHs0c9/wluk/8/f8A5Df/AAo/4S3S&#10;f+fv/wAhv/hXQ/2Dpn/QOtP+/C/4Uf2Dpn/QOtP+/C/4Ue0YezRz3/CW6T/z9/8AkN/8KP8AhLdJ&#10;/wCfv/yG/wDhXQ/2Dpn/AEDrT/vwv+FH9g6Z/wBA60/78L/hR7Rh7NHCeG9csdP+2+fP5fmS7l+R&#10;jkfgK2v+Et0n/n7/APIb/wCFdD/YOmf9A60/78L/AIUf2Dpn/QOtP+/C/wCFJTaVhuCbuc9/wluk&#10;/wDP3/5Df/Cj/hLdJ/5+/wDyG/8AhXQ/2Dpn/QOtP+/C/wCFH9g6Z/0DrT/vwv8AhT9oxezRz3/C&#10;W6T/AM/f/kN/8KP+Et0n/n7/APIb/wCFdD/YOmf9A60/78L/AIUf2Dpn/QOtP+/C/wCFHtGHs0c9&#10;/wAJbpP/AD9/+Q3/AMKP+Et0n/n7/wDIb/4V0P8AYOmf9A60/wC/C/4Uf2Dpn/QOtP8Avwv+FHtG&#10;Hs0c9/wluk/8/f8A5Df/AArF8J65Zabp0kVzP5chlLAbGPGAOw9q7v8AsHTP+gdaf9+F/wAKP7B0&#10;z/oHWn/fhf8ACl7R3uPkVrHPf8JbpP8Az9/+Q3/wo/4S3Sf+fv8A8hv/AIV0P9g6Z/0DrT/vwv8A&#10;hR/YOmf9A60/78L/AIU/aMXs0c9/wluk/wDP3/5Df/Cj/hLdJ/5+/wDyG/8AhXQ/2Dpn/QOtP+/C&#10;/wCFH9g6Z/0DrT/vwv8AhR7Rh7NHPf8ACW6T/wA/f/kN/wDCj/hLdJ/5+/8AyG/+FdD/AGDpn/QO&#10;tP8Avwv+FH9g6Z/0DrT/AL8L/hR7Rh7NHPf8JbpP/P3/AOQ3/wAKjufFWlyW8qrdZZkIH7t/T6V0&#10;v9g6Z/0DrT/vwv8AhR/YOmf9A60/78L/AIUe0YezRxPhnX7DT9KWG4n8uTex27GP8hWr/wAJbpP/&#10;AD9/+Q3/AMK6H+wdM/6B1p/34X/Cj+wdM/6B1p/34X/CkqjSsN003c57/hLdJ/5+/wDyG/8AhR/w&#10;luk/8/f/AJDf/Cuh/sHTP+gdaf8Afhf8KP7B0z/oHWn/AH4X/Cn7Ri9mjnv+Et0n/n7/APIb/wCF&#10;H/CW6T/z9/8AkN/8K6H+wdM/6B1p/wB+F/wo/sHTP+gdaf8Afhf8KPaMPZo57/hLdJ/5+/8AyG/+&#10;FH/CW6T/AM/f/kN/8K6H+wdM/wCgdaf9+F/wo/sHTP8AoHWn/fhf8KPaMPZo5q58VaXJbyqt1lmQ&#10;gfu39PpWh4ARk8Ox7lK5kYjI7etav9g6Z/0DrT/vwv8AhV2ONYY1RFCIo2qqjAAHQAVEpOW5cYqO&#10;w6iiipKCiiigAooooAKKKKACiiigAr4A+Df/ACmS+O3/AGJlt/6J0avv+vgD4N/8pkvjt/2Jlt/6&#10;J0agD7/ooooAKKKKACiiigAooooAKKKKACiiigAooooAKKKKACiiigAooooAKKKKACiiigAooooA&#10;KKKKACiiigAooooAKKKKACiiigAooooAKKKKACiiigAooooAKKKKACiiigAooooAKKKKACiiigAo&#10;oooA+APjJ/ymS+BP/YmXP/onWa+/6+APjJ/ymS+BP/YmXP8A6J1mvv8AoAKKKKACiiigAooooAKK&#10;KKAPjL9qT/gmj4X+O3jpviD4S8TX3w2+IDyLPNqVihlhnlXAEpQOjRy4A+dHHqQTzXmE3/BMH4q/&#10;FCSy0/4vftG674o8L2rq50yEzzGXHvNKUVv9so5r9HKKAOT+Ffwr8MfBbwHpXg7wfpiaToOmoUhg&#10;UlmJJLM7seWdmJJY8kmusoooAKKKKACiiigAooooAKKKKACiiigAooooAKKKKACiiigAooooAKKK&#10;KACiiigAooooAKKKKACiiigAooooAKKKKACiiigAooooAKKKKACiiigAooooAKKKKACiiigAoooo&#10;AKKKKACiiigAooooAKKKKACiiigAooooAKKKKACiiigAooooAK+AP+CcP/J037aH/Y5r/wCl2q19&#10;/wBfAH/BOH/k6b9tD/sc1/8AS7VaAPv+iiigAooooAKKKKACiiigAooooAKKKKACiiigAooooAKK&#10;KKACiiigAooooAKKKKACiiigAooooAKKKKACiiigAooooA+AP+C1f/JrPhb/ALHO1/8ASG+r7/r4&#10;A/4LV/8AJrPhb/sc7X/0hvq+/wCgAooooAKKKKACvjL9qT/gmj4X+O3jpviD4S8TX3w2+IDyLPNq&#10;VihlhnlXAEpQOjRy4A+dHHqQTzX2bRQB+cc3/BMH4q/FCSy0/wCL37Ruu+KPC9q6udMhM8xlx7zS&#10;lFb/AGyjmvvD4V/Cvwx8FvAeleDvB+mJpOg6ahSGBSWYkkszux5Z2YkljySa6y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r4A+Df/ACmS+O3/AGJlt/6J0avv+vgD4N/8pkvjt/2Jlt/6J0agD7/o&#10;oooAKKKKACiiigAooooAKKKKACiiigAooooAKKKKACiiigAooooAKKKKACiiigAooooAKKKKACii&#10;igAooooAKKKKACiiigAooooAKKKKACiiigAooooAKKKKACiiigAooooAKKKKACiiigAooooA+APj&#10;J/ymS+BP/YmXP/onWa+/6+APjJ/ymS+BP/YmXP8A6J1mvv8AoAKKKKACiiigAooooAKKKKACiiig&#10;AooooAKKKKACiiigAooooAKKKKACiiigAooooAKKKKACiiigAooooAKKKKACiiigAooooAKKKKAC&#10;iiigAooooAKKKKACiiigAooooAKKKKACiiigAooooAKKKKACiiigAooooAKKKKACiiigAooooAKK&#10;KKACiiigAooooAKKKKACiiigAooooAK+AP8AgnD/AMnTftof9jmv/pdqtff9fAH/AATh/wCTpv20&#10;P+xzX/0u1WgD7/ooooAKKKKACiiigAooooAKKKKACiiigAooooAKKKKACiiigAooooAKKKKACiii&#10;gAooooAKKKKACiiigAooooAKKKKAPgD/AILV/wDJrPhb/sc7X/0hvq+/6+AP+C1f/JrPhb/sc7X/&#10;ANIb6vv+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APg3/ymS+O3&#10;/YmW3/onRq+/6+APg3/ymS+O3/YmW3/onRqAPv8AooooAKKKKACiiigAooooAKKKKACiiigAoooo&#10;AKKKKACiiigAooooAKKKKACiiigAooooAKKKKACiiigAooooAKKKKACiiigAooooAKKKKACiiigA&#10;ooooAKKKKACiiigAooooAKKKKACiiigAooooA+APjJ/ymS+BP/YmXP8A6J1mvv8Ar4A+Mn/KZL4E&#10;/wDYmXP/AKJ1mvv+gAooooAKKKKACiiigAooooAKKKKACiiigAooooAKKKKACiiigAooooAKKKKA&#10;CiiigAooooAKKKKACiiigAooooAKKKKACiiigAooooAKKKKACiiigAooooAKKKKACiiigAooooAK&#10;KKKACiiigAooooAKKKKACiiigAooooAKKKKACiiigAooooAKKKKACiiigAooooAKKKKACiiigAr4&#10;A/4Jw/8AJ037aH/Y5r/6XarX3/XwB/wTh/5Om/bQ/wCxzX/0u1WgD7/ooooAKKKKACiiigAooooA&#10;KKKKACiiigAooooAKKKKACiiigAooooAKKKKACiiigAooooAKKKKACiiigAooooAKKKKAPgD/gtX&#10;/wAms+Fv+xztf/SG+r7/AK+AP+C1f/JrPhb/ALHO1/8ASG+r7/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vgD4N/8pkvjt/2Jlt/6J0avv8Ar4A+Df8AymS+O3/YmW3/&#10;AKJ0agD7/ooooAKKKKACiiigAooooAKKKKACiiigAooooAKKKKACiiigAooooAKKKKACiiigAooo&#10;oAKKKKACiiigAooooAKKKKACiiigAooooAKKKKACiiigAooooAKKKKACiiigAooooAKKKKACiiig&#10;AooooA+APjJ/ymS+BP8A2Jlz/wCidZr7/r4A/bG+Dvx+/wCG1vAfxl+DXgXT/Fv/AAjvhkaerapf&#10;20Vv57vfpIjxvcwyHEV0rAqQMkcnBFH/AAuT/goZ/wBEJ+H/AP4HQ/8Ay1oA+/6K+AP+Fyf8FDP+&#10;iE/D/wD8Dof/AJa0f8Lk/wCChn/RCfh//wCB0P8A8taAPv8Aor4A/wCFyf8ABQz/AKIT8P8A/wAD&#10;of8A5a0f8Lk/4KGf9EJ+H/8A4HQ//LWgD7/or4A/4XJ/wUM/6IT8P/8AwOh/+WtH/C5P+Chn/RCf&#10;h/8A+B0P/wAtaAPv+ivgD/hcn/BQz/ohPw//APA6H/5a0f8AC5P+Chn/AEQn4f8A/gdD/wDLWgD7&#10;/or4A/4XJ/wUM/6IT8P/APwOh/8AlrR/wuT/AIKGf9EJ+H//AIHQ/wDy1oA+/wCivgD/AIXJ/wAF&#10;DP8AohPw/wD/AAOh/wDlrR/wuT/goZ/0Qn4f/wDgdD/8taAPv+ivgD/hcn/BQz/ohPw//wDA6H/5&#10;a0f8Lk/4KGf9EJ+H/wD4HQ//AC1oA+/6K+AP+Fyf8FDP+iE/D/8A8Dof/lrR/wALk/4KGf8ARCfh&#10;/wD+B0P/AMtaAPv+ivgD/hcn/BQz/ohPw/8A/A6H/wCWtH/C5P8AgoZ/0Qn4f/8AgdD/APLWgD7/&#10;AKK+AP8Ahcn/AAUM/wCiE/D/AP8AA6H/AOWtH/C5P+Chn/RCfh//AOB0P/y1oA+/6K+AP+Fyf8FD&#10;P+iE/D//AMDof/lrR/wuT/goZ/0Qn4f/APgdD/8ALWgD7/or4A/4XJ/wUM/6IT8P/wDwOh/+WtH/&#10;AAuT/goZ/wBEJ+H/AP4HQ/8Ay1oA+/6K+AP+Fyf8FDP+iE/D/wD8Dof/AJa0f8Lk/wCChn/RCfh/&#10;/wCB0P8A8taAPv8Aor4A/wCFyf8ABQz/AKIT8P8A/wADof8A5a0f8Lk/4KGf9EJ+H/8A4HQ//LWg&#10;D7/or4A/4XJ/wUM/6IT8P/8AwOh/+WtH/C5P+Chn/RCfh/8A+B0P/wAtaAPv+ivgD/hcn/BQz/oh&#10;Pw//APA6H/5a0f8AC5P+Chn/AEQn4f8A/gdD/wDLWgD7/or4A/4XJ/wUM/6IT8P/APwOh/8AlrR/&#10;wuT/AIKGf9EJ+H//AIHQ/wDy1oA+/wCivgD/AIXJ/wAFDP8AohPw/wD/AAOh/wDlrR/wuT/goZ/0&#10;Qn4f/wDgdD/8taAPv+ivgD/hcn/BQz/ohPw//wDA6H/5a0f8Lk/4KGf9EJ+H/wD4HQ//AC1oA+/6&#10;K+AP+Fyf8FDP+iE/D/8A8Dof/lrR/wALk/4KGf8ARCfh/wD+B0P/AMtaAPv+ivgD/hcn/BQz/ohP&#10;w/8A/A6H/wCWtH/C5P8AgoZ/0Qn4f/8AgdD/APLWgD7/AKK+AP8Ahcn/AAUM/wCiE/D/AP8AA6H/&#10;AOWtH/C5P+Chn/RCfh//AOB0P/y1oA+/6K+AP+Fyf8FDP+iE/D//AMDof/lrR/wuT/goZ/0Qn4f/&#10;APgdD/8ALWgD7/or4A/4XJ/wUM/6IT8P/wDwOh/+WtH/AAuT/goZ/wBEJ+H/AP4HQ/8Ay1oA+/6K&#10;+AP+Fyf8FDP+iE/D/wD8Dof/AJa0f8Lk/wCChn/RCfh//wCB0P8A8taAPv8Aor4A/wCFyf8ABQz/&#10;AKIT8P8A/wADof8A5a0f8Lk/4KGf9EJ+H/8A4HQ//LWgD7/or4A/4XJ/wUM/6IT8P/8AwOh/+WtH&#10;/C5P+Chn/RCfh/8A+B0P/wAtaAPv+ivgD/hcn/BQz/ohPw//APA6H/5a0f8AC5P+Chn/AEQn4f8A&#10;/gdD/wDLWgD7/or4A/4XJ/wUM/6IT8P/APwOh/8AlrR/wuT/AIKGf9EJ+H//AIHQ/wDy1oA+/wCi&#10;vgD/AIXJ/wAFDP8AohPw/wD/AAOh/wDlrR/wuT/goZ/0Qn4f/wDgdD/8taAPv+ivgD/hcn/BQz/o&#10;hPw//wDA6H/5a0f8Lk/4KGf9EJ+H/wD4HQ//AC1oA+/6K+AP+Fyf8FDP+iE/D/8A8Dof/lrR/wAL&#10;k/4KGf8ARCfh/wD+B0P/AMtaAPv+ivgD/hcn/BQz/ohPw/8A/A6H/wCWtH/C5P8AgoZ/0Qn4f/8A&#10;gdD/APLWgD7/AKK+AP8Ahcn/AAUM/wCiE/D/AP8AA6H/AOWtH/C5P+Chn/RCfh//AOB0P/y1oA+/&#10;6K+AP+Fyf8FDP+iE/D//AMDof/lrR/wuT/goZ/0Qn4f/APgdD/8ALWgD7/or4A/4XJ/wUM/6IT8P&#10;/wDwOh/+WtH/AAuT/goZ/wBEJ+H/AP4HQ/8Ay1oA+/6K+AP+Fyf8FDP+iE/D/wD8Dof/AJa0f8Lk&#10;/wCChn/RCfh//wCB0P8A8taAPv8Aor4A/wCFyf8ABQz/AKIT8P8A/wADof8A5a0f8Lk/4KGf9EJ+&#10;H/8A4HQ//LWgD7/or4A/4XJ/wUM/6IT8P/8AwOh/+WtH/C5P+Chn/RCfh/8A+B0P/wAtaAPv+vgD&#10;/gnD/wAnTftof9jmv/pdqtH/AAuT/goZ/wBEJ+H/AP4HQ/8Ay1roP+Cc/wAEfi58NfH3x38XfFrw&#10;pb+FdS8danaarFFaXtvcQvKZb6W4VBFNKUVWuEwHOcEctgmgD7fooooAKKKKACiiigAooooAKKKK&#10;ACiiigAooooAKKKKACiiigAooooAKKKKACiiigAooooAKKKKACiiigAooooAKKKKAPgD/gtX/wAm&#10;s+Fv+xztf/SG+r7/AK+P/wDgqB8BfHf7RPwC0Dw38PdC/wCEg1q18TW+oTW32uC22wLa3cbPumkR&#10;ThpYxgHPzdMA44D/AIXJ/wAFDP8AohPw/wD/AAOh/wDlrQB9/wBFfAH/AAuT/goZ/wBEJ+H/AP4H&#10;Q/8Ay1o/4XJ/wUM/6IT8P/8AwOh/+WtAH3/RXwB/wuT/AIKGf9EJ+H//AIHQ/wDy1o/4XJ/wUM/6&#10;IT8P/wDwOh/+WtAH3/RXwB/wuT/goZ/0Qn4f/wDgdD/8taP+Fyf8FDP+iE/D/wD8Dof/AJa0Aff9&#10;FfAH/C5P+Chn/RCfh/8A+B0P/wAtaP8Ahcn/AAUM/wCiE/D/AP8AA6H/AOWtAH3/AEV8Af8AC5P+&#10;Chn/AEQn4f8A/gdD/wDLWj/hcn/BQz/ohPw//wDA6H/5a0Aff9FfAH/C5P8AgoZ/0Qn4f/8AgdD/&#10;APLWj/hcn/BQz/ohPw//APA6H/5a0Aff9FfAH/C5P+Chn/RCfh//AOB0P/y1o/4XJ/wUM/6IT8P/&#10;APwOh/8AlrQB9/0V8Af8Lk/4KGf9EJ+H/wD4HQ//AC1o/wCFyf8ABQz/AKIT8P8A/wADof8A5a0A&#10;ff8ARXwB/wALk/4KGf8ARCfh/wD+B0P/AMtaP+Fyf8FDP+iE/D//AMDof/lrQB9/0V8Af8Lk/wCC&#10;hn/RCfh//wCB0P8A8taP+Fyf8FDP+iE/D/8A8Dof/lrQB9/0V8Af8Lk/4KGf9EJ+H/8A4HQ//LWj&#10;/hcn/BQz/ohPw/8A/A6H/wCWtAH3/RXwB/wuT/goZ/0Qn4f/APgdD/8ALWj/AIXJ/wAFDP8AohPw&#10;/wD/AAOh/wDlrQB9/wBFfAH/AAuT/goZ/wBEJ+H/AP4HQ/8Ay1o/4XJ/wUM/6IT8P/8AwOh/+WtA&#10;H3/RXwB/wuT/AIKGf9EJ+H//AIHQ/wDy1o/4XJ/wUM/6IT8P/wDwOh/+WtAH3/RXwB/wuT/goZ/0&#10;Qn4f/wDgdD/8taP+Fyf8FDP+iE/D/wD8Dof/AJa0Aff9FfAH/C5P+Chn/RCfh/8A+B0P/wAtaP8A&#10;hcn/AAUM/wCiE/D/AP8AA6H/AOWtAH3/AEV8Af8AC5P+Chn/AEQn4f8A/gdD/wDLWj/hcn/BQz/o&#10;hPw//wDA6H/5a0Aff9FfAH/C5P8AgoZ/0Qn4f/8AgdD/APLWj/hcn/BQz/ohPw//APA6H/5a0Aff&#10;9FfAH/C5P+Chn/RCfh//AOB0P/y1o/4XJ/wUM/6IT8P/APwOh/8AlrQB9/0V8Af8Lk/4KGf9EJ+H&#10;/wD4HQ//AC1o/wCFyf8ABQz/AKIT8P8A/wADof8A5a0Aff8ARXwB/wALk/4KGf8ARCfh/wD+B0P/&#10;AMtaP+Fyf8FDP+iE/D//AMDof/lrQB9/0V8Af8Lk/wCChn/RCfh//wCB0P8A8taP+Fyf8FDP+iE/&#10;D/8A8Dof/lrQB9/0V8Af8Lk/4KGf9EJ+H/8A4HQ//LWj/hcn/BQz/ohPw/8A/A6H/wCWtAH3/RXw&#10;B/wuT/goZ/0Qn4f/APgdD/8ALWj/AIXJ/wAFDP8AohPw/wD/AAOh/wDlrQB9/wBFfAH/AAuT/goZ&#10;/wBEJ+H/AP4HQ/8Ay1o/4XJ/wUM/6IT8P/8AwOh/+WtAH3/RXwB/wuT/AIKGf9EJ+H//AIHQ/wDy&#10;1o/4XJ/wUM/6IT8P/wDwOh/+WtAH3/RXwB/wuT/goZ/0Qn4f/wDgdD/8taP+Fyf8FDP+iE/D/wD8&#10;Dof/AJa0Aff9FfAH/C5P+Chn/RCfh/8A+B0P/wAtaP8Ahcn/AAUM/wCiE/D/AP8AA6H/AOWtAH3/&#10;AEV8Af8AC5P+Chn/AEQn4f8A/gdD/wDLWj/hcn/BQz/ohPw//wDA6H/5a0Aff9FfAH/C5P8AgoZ/&#10;0Qn4f/8AgdD/APLWj/hcn/BQz/ohPw//APA6H/5a0Aff9FfAH/C5P+Chn/RCfh//AOB0P/y1o/4X&#10;J/wUM/6IT8P/APwOh/8AlrQB9/0V8Af8Lk/4KGf9EJ+H/wD4HQ//AC1o/wCFyf8ABQz/AKIT8P8A&#10;/wADof8A5a0Aff8ARXwB/wALk/4KGf8ARCfh/wD+B0P/AMtaP+Fyf8FDP+iE/D//AMDof/lrQB9/&#10;0V8Af8Lk/wCChn/RCfh//wCB0P8A8taP+Fyf8FDP+iE/D/8A8Dof/lrQB9/0V8Af8Lk/4KGf9EJ+&#10;H/8A4HQ//LWj/hcn/BQz/ohPw/8A/A6H/wCWtAH3/RXwB/wuT/goZ/0Qn4f/APgdD/8ALWj/AIXJ&#10;/wAFDP8AohPw/wD/AAOh/wDlrQB9/wBFfAH/AAuT/goZ/wBEJ+H/AP4HQ/8Ay1o/4XJ/wUM/6IT8&#10;P/8AwOh/+WtAH3/RXwB/wuT/AIKGf9EJ+H//AIHQ/wDy1o/4XJ/wUM/6IT8P/wDwOh/+WtAH3/RX&#10;wB/wuT/goZ/0Qn4f/wDgdD/8taP+Fyf8FDP+iE/D/wD8Dof/AJa0Aff9FfAH/C5P+Chn/RCfh/8A&#10;+B0P/wAtaP8Ahcn/AAUM/wCiE/D/AP8AA6H/AOWtAH3/AEV8Af8AC5P+Chn/AEQn4f8A/gdD/wDL&#10;Wj/hcn/BQz/ohPw//wDA6H/5a0Aff9FfAH/C5P8AgoZ/0Qn4f/8AgdD/APLWj/hcn/BQz/ohPw//&#10;APA6H/5a0Aff9FfAH/C5P+Chn/RCfh//AOB0P/y1o/4XJ/wUM/6IT8P/APwOh/8AlrQB9/0V8Af8&#10;Lk/4KGf9EJ+H/wD4HQ//AC1o/wCFyf8ABQz/AKIT8P8A/wADof8A5a0Aff8ARXwB/wALk/4KGf8A&#10;RCfh/wD+B0P/AMtaP+Fyf8FDP+iE/D//AMDof/lrQB9/0V8Af8Lk/wCChn/RCfh//wCB0P8A8taP&#10;+Fyf8FDP+iE/D/8A8Dof/lrQB9/0V8Af8Lk/4KGf9EJ+H/8A4HQ//LWj/hcn/BQz/ohPw/8A/A6H&#10;/wCWtAH3/RXwB/wuT/goZ/0Qn4f/APgdD/8ALWj/AIXJ/wAFDP8AohPw/wD/AAOh/wDlrQB9/wBF&#10;fAH/AAuT/goZ/wBEJ+H/AP4HQ/8Ay1o/4XJ/wUM/6IT8P/8AwOh/+WtAH3/RXwB/wuT/AIKGf9EJ&#10;+H//AIHQ/wDy1o/4XJ/wUM/6IT8P/wDwOh/+WtAH3/RXwB/wuT/goZ/0Qn4f/wDgdD/8taP+Fyf8&#10;FDP+iE/D/wD8Dof/AJa0Aff9FfAH/C5P+Chn/RCfh/8A+B0P/wAtaP8Ahcn/AAUM/wCiE/D/AP8A&#10;A6H/AOWtAH3/AEV8Af8AC5P+Chn/AEQn4f8A/gdD/wDLWj/hcn/BQz/ohPw//wDA6H/5a0Aff9Ff&#10;AH/C5P8AgoZ/0Qn4f/8AgdD/APLWj/hcn/BQz/ohPw//APA6H/5a0Aff9FfAH/C5P+Chn/RCfh//&#10;AOB0P/y1o/4XJ/wUM/6IT8P/APwOh/8AlrQB9/0V8Af8Lk/4KGf9EJ+H/wD4HQ//AC1o/wCFyf8A&#10;BQz/AKIT8P8A/wADof8A5a0Aff8ARXwB/wALk/4KGf8ARCfh/wD+B0P/AMtaP+Fyf8FDP+iE/D//&#10;AMDof/lrQB9/0V8Af8Lk/wCChn/RCfh//wCB0P8A8taP+Fyf8FDP+iE/D/8A8Dof/lrQB9/0V8Af&#10;8Lk/4KGf9EJ+H/8A4HQ//LWj/hcn/BQz/ohPw/8A/A6H/wCWtAH3/RXwB/wuT/goZ/0Qn4f/APgd&#10;D/8ALWj/AIXJ/wAFDP8AohPw/wD/AAOh/wDlrQB9/wBFfAH/AAuT/goZ/wBEJ+H/AP4HQ/8Ay1o/&#10;4XJ/wUM/6IT8P/8AwOh/+WtAH3/RXwB/wuT/AIKGf9EJ+H//AIHQ/wDy1o/4XJ/wUM/6IT8P/wDw&#10;Oh/+WtAH3/RXwB/wuT/goZ/0Qn4f/wDgdD/8taP+Fyf8FDP+iE/D/wD8Dof/AJa0Aff9FfAH/C5P&#10;+Chn/RCfh/8A+B0P/wAtaP8Ahcn/AAUM/wCiE/D/AP8AA6H/AOWtAH3/AEV8Af8AC5P+Chn/AEQn&#10;4f8A/gdD/wDLWj/hcn/BQz/ohPw//wDA6H/5a0Aff9FfAH/C5P8AgoZ/0Qn4f/8AgdD/APLWj/hc&#10;n/BQz/ohPw//APA6H/5a0Aff9FfAH/C5P+Chn/RCfh//AOB0P/y1o/4XJ/wUM/6IT8P/APwOh/8A&#10;lrQB9/18AfBv/lMl8dv+xMtv/ROjUf8AC5P+Chn/AEQn4f8A/gdD/wDLWj9jn4O/H7/htbx58Zfj&#10;L4F0/wAJf8JF4ZOns2l39tLb+ej2CRokaXM0gzFasxLEjIPIyBQB9/0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9lQSwMEFAAGAAgAAAAhALpw&#10;KOvpAQAAzgQAABAAAABkcnMvaW5rL2luazEueG1stJNBb5swFMfvk/YdLO+QSwPGJiFBJT010qRN&#10;q9pO2o4UnGAV25FtQvLtZwxxqJJWO2xCQviZ93/v/fz37d2B12BPlWZSZDAKEARUFLJkYpvBn8/r&#10;6QICbXJR5rUUNINHquHd6vOnWyZeeZ3aN7AKQndfvM5gZcwuDcO2bYOWBFJtQ4wQCb+K1+/f4GrI&#10;KumGCWZsSX0KFVIYejCdWMrKDBbmgPz/VvtJNqqgfruLqOL8h1F5QddS8dx4xSoXgtZA5Nz2/QsC&#10;c9zZD2brbKmCgDM78BQHUZzEi/ulDeSHDI7WjW1R2044DK9r/v4PmutLza4tgpN5AsHQUkn3XU+h&#10;Y56+P/uDkjuqDKNnzD2UYeMIin7t+PSgFNWybrqzgWCf141FFiFkbTHUjsIrQC71LJt/qme5vKs3&#10;bu4tmmG8MYcBmrfU6WgN49Qane+8x4y2wl34ySh3HTDC8TRCU0ye0SIlixTPAhLHo6MYXHzSfFGN&#10;rrzeizr71e14av1kLStN5aGjAHvmY+LXMivKtpX5IHUY2uV631y5hc5KYJjikW4y+MVdROAy+4Ab&#10;AwEEcEyW5GaC0RJN7PPGjicCfyvoOP/YbDQ1GZxF8xiu5mSGAEm6OvE8uZlEMcKTZHlR6Hygqz8A&#10;AAD//wMAUEsDBBQABgAIAAAAIQD3qzDO4wAAAA0BAAAPAAAAZHJzL2Rvd25yZXYueG1sTI/BasMw&#10;EETvhf6D2EBviSy7NcaxHEJoewqFJoXS28ba2CaWZCzFdv6+yqm97bDDzJtiM+uOjTS41hoJYhUB&#10;I1NZ1ZpawtfxbZkBcx6Nws4aknAjB5vy8aHAXNnJfNJ48DULIcblKKHxvs85d1VDGt3K9mTC72wH&#10;jT7IoeZqwCmE647HUZRyja0JDQ32tGuouhyuWsL7hNM2Ea/j/nLe3X6OLx/fe0FSPi3m7RqYp9n/&#10;meGOH9ChDEwnezXKsU7CUsRJYPcSkiQFdndE6bMAdgpXkmUx8LLg/1eUvwAAAP//AwBQSwMEFAAG&#10;AAgAAAAhAM2Kr0LXAAAApQEAABkAAABkcnMvX3JlbHMvZTJvRG9jLnhtbC5yZWxzrJA9awMxDIb3&#10;Qv+D0d7TXYZSSnxZSiFrSKGrsHU+J+cPLCc0/75ulzYQ6NLBgyT0vI+83nyERZ25iE9Rw9D1oDia&#10;ZH10Gt72rw9PoKRStLSkyBouLLAZ7+/WO16otiWZfRbVKFE0zLXmZ0QxMweSLmWObTKlEqi2sjjM&#10;ZI7kGFd9/4jlNwPGK6baWg1la1eg9pfckv9mp2nyhl+SOQWO9UYEmpPUFN7D0qBUHFcNPh6xvaFr&#10;ooC3HYb/dPCh3f+TH9h6wu/m0B2y+3LAq88dPwEAAP//AwBQSwECLQAUAAYACAAAACEApSUm/BwB&#10;AABgAgAAEwAAAAAAAAAAAAAAAAAAAAAAW0NvbnRlbnRfVHlwZXNdLnhtbFBLAQItABQABgAIAAAA&#10;IQA4/SH/1gAAAJQBAAALAAAAAAAAAAAAAAAAAE0BAABfcmVscy8ucmVsc1BLAQItABQABgAIAAAA&#10;IQBimyPNCQMAAAYHAAAOAAAAAAAAAAAAAAAAAEwCAABkcnMvZTJvRG9jLnhtbFBLAQItAAoAAAAA&#10;AAAAIQAzreVSH/4NAB/+DQAUAAAAAAAAAAAAAAAAAIEFAABkcnMvbWVkaWEvaW1hZ2UxLmpwZ1BL&#10;AQItABQABgAIAAAAIQC6cCjr6QEAAM4EAAAQAAAAAAAAAAAAAAAAANIDDgBkcnMvaW5rL2luazEu&#10;eG1sUEsBAi0AFAAGAAgAAAAhAPerMM7jAAAADQEAAA8AAAAAAAAAAAAAAAAA6QUOAGRycy9kb3du&#10;cmV2LnhtbFBLAQItABQABgAIAAAAIQDNiq9C1wAAAKUBAAAZAAAAAAAAAAAAAAAAAPkGDgBkcnMv&#10;X3JlbHMvZTJvRG9jLnhtbC5yZWxzUEsFBgAAAAAHAAcAugEAAAcIDg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17829" o:spid="_x0000_s1027" type="#_x0000_t75" alt="Afbeelding met tekst, diagram, schermopname, ontwerp&#10;&#10;Automatisch gegenereerde beschrijving" style="position:absolute;left:20658;top:19868;width:75438;height:8602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xkE+xQAAAOIAAAAPAAAAZHJzL2Rvd25yZXYueG1sRE9Na8JA&#10;EL0X/A/LCL1I3STQraSuUgot7TEqPQ/ZMQlmZ0N2jfHfdw6FHh/ve7uffa8mGmMX2EK+zkAR18F1&#10;3Fg4HT+eNqBiQnbYByYLd4qw3y0etli6cOOKpkNqlIRwLNFCm9JQah3rljzGdRiIhTuH0WMSODba&#10;jXiTcN/rIsuM9tixNLQ40HtL9eVw9RY+v6s0nVfX2VQ/xb3D7LTavFysfVzOb6+gEs3pX/zn/nIy&#10;vzB5/myMnJBLgkHvfgEAAP//AwBQSwECLQAUAAYACAAAACEA2+H2y+4AAACFAQAAEwAAAAAAAAAA&#10;AAAAAAAAAAAAW0NvbnRlbnRfVHlwZXNdLnhtbFBLAQItABQABgAIAAAAIQBa9CxbvwAAABUBAAAL&#10;AAAAAAAAAAAAAAAAAB8BAABfcmVscy8ucmVsc1BLAQItABQABgAIAAAAIQAYxkE+xQAAAOIAAAAP&#10;AAAAAAAAAAAAAAAAAAcCAABkcnMvZG93bnJldi54bWxQSwUGAAAAAAMAAwC3AAAA+QIAAAAA&#10;">
                  <v:imagedata r:id="rId15" o:title="Afbeelding met tekst, diagram, schermopname, ontwerp&#10;&#10;Automatisch gegenereerde beschrijving" cropbottom="12672f"/>
                </v:shape>
                <v:shape id="Inkt 419" o:spid="_x0000_s1028" type="#_x0000_t75" style="position:absolute;left:35151;top:29045;width:28627;height:233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iIg+zAAAAOIAAAAPAAAAZHJzL2Rvd25yZXYueG1sRI9BS8NA&#10;FITvgv9heYKXYjdWadrYbZEWwYOU2uTQ4yP7zMZm34bsNon/3hWEHoeZ+YZZbUbbiJ46XztW8DhN&#10;QBCXTtdcKSjyt4cFCB+QNTaOScEPedisb29WmGk38Cf1x1CJCGGfoQITQptJ6UtDFv3UtcTR+3Kd&#10;xRBlV0nd4RDhtpGzJJlLizXHBYMtbQ2V5+PFKpgb/X0+TYqDxvyj3+6Gfd4WE6Xu78bXFxCBxnAN&#10;/7fftYL0eZYsF09pCn+X4h2Q618AAAD//wMAUEsBAi0AFAAGAAgAAAAhANvh9svuAAAAhQEAABMA&#10;AAAAAAAAAAAAAAAAAAAAAFtDb250ZW50X1R5cGVzXS54bWxQSwECLQAUAAYACAAAACEAWvQsW78A&#10;AAAVAQAACwAAAAAAAAAAAAAAAAAfAQAAX3JlbHMvLnJlbHNQSwECLQAUAAYACAAAACEAtIiIPswA&#10;AADiAAAADwAAAAAAAAAAAAAAAAAHAgAAZHJzL2Rvd25yZXYueG1sUEsFBgAAAAADAAMAtwAAAAAD&#10;AAAAAA==&#10;">
                  <v:imagedata r:id="rId16" o:title=""/>
                </v:shape>
              </v:group>
            </w:pict>
          </mc:Fallback>
        </mc:AlternateContent>
      </w:r>
    </w:p>
    <w:p w14:paraId="664DC3D8" w14:textId="47A7ED28" w:rsidR="007B6CE9" w:rsidRDefault="007B6CE9" w:rsidP="00C625FF">
      <w:pPr>
        <w:spacing w:after="0"/>
        <w:ind w:left="-590" w:right="9959"/>
        <w:rPr>
          <w:rFonts w:ascii="Arial" w:hAnsi="Arial" w:cs="Arial"/>
        </w:rPr>
      </w:pPr>
    </w:p>
    <w:p w14:paraId="6ECEC256" w14:textId="076A2EB9" w:rsidR="007B6CE9" w:rsidRDefault="007B6CE9" w:rsidP="00C625FF">
      <w:pPr>
        <w:spacing w:after="0"/>
        <w:ind w:left="-590" w:right="9959"/>
        <w:rPr>
          <w:rFonts w:ascii="Arial" w:hAnsi="Arial" w:cs="Arial"/>
        </w:rPr>
      </w:pPr>
    </w:p>
    <w:p w14:paraId="2C9169B7" w14:textId="4DC57745" w:rsidR="007B6CE9" w:rsidRDefault="007B6CE9" w:rsidP="00C625FF">
      <w:pPr>
        <w:spacing w:after="0"/>
        <w:ind w:left="-590" w:right="9959"/>
        <w:rPr>
          <w:rFonts w:ascii="Arial" w:hAnsi="Arial" w:cs="Arial"/>
        </w:rPr>
      </w:pPr>
    </w:p>
    <w:p w14:paraId="20033AAA" w14:textId="5633989A" w:rsidR="007B6CE9" w:rsidRDefault="007B6CE9" w:rsidP="00C625FF">
      <w:pPr>
        <w:spacing w:after="0"/>
        <w:ind w:left="-590" w:right="9959"/>
        <w:rPr>
          <w:rFonts w:ascii="Arial" w:hAnsi="Arial" w:cs="Arial"/>
        </w:rPr>
      </w:pPr>
    </w:p>
    <w:p w14:paraId="713861B6" w14:textId="3DA61278" w:rsidR="007B6CE9" w:rsidRDefault="007B6CE9" w:rsidP="00C625FF">
      <w:pPr>
        <w:spacing w:after="0"/>
        <w:ind w:left="-590" w:right="9959"/>
        <w:rPr>
          <w:rFonts w:ascii="Arial" w:hAnsi="Arial" w:cs="Arial"/>
        </w:rPr>
      </w:pPr>
    </w:p>
    <w:p w14:paraId="5411745D" w14:textId="77777777" w:rsidR="007B6CE9" w:rsidRDefault="007B6CE9" w:rsidP="00C625FF">
      <w:pPr>
        <w:spacing w:after="0"/>
        <w:ind w:left="-590" w:right="9959"/>
        <w:rPr>
          <w:rFonts w:ascii="Arial" w:hAnsi="Arial" w:cs="Arial"/>
        </w:rPr>
      </w:pPr>
    </w:p>
    <w:p w14:paraId="6049EB0F" w14:textId="77777777" w:rsidR="007B6CE9" w:rsidRDefault="007B6CE9" w:rsidP="00C625FF">
      <w:pPr>
        <w:spacing w:after="0"/>
        <w:ind w:left="-590" w:right="9959"/>
        <w:rPr>
          <w:rFonts w:ascii="Arial" w:hAnsi="Arial" w:cs="Arial"/>
        </w:rPr>
      </w:pPr>
    </w:p>
    <w:p w14:paraId="32563814" w14:textId="77777777" w:rsidR="007B6CE9" w:rsidRDefault="007B6CE9" w:rsidP="00C625FF">
      <w:pPr>
        <w:spacing w:after="0"/>
        <w:ind w:left="-590" w:right="9959"/>
        <w:rPr>
          <w:rFonts w:ascii="Arial" w:hAnsi="Arial" w:cs="Arial"/>
        </w:rPr>
      </w:pPr>
    </w:p>
    <w:p w14:paraId="3B6C7483" w14:textId="77777777" w:rsidR="007B6CE9" w:rsidRDefault="007B6CE9" w:rsidP="00C625FF">
      <w:pPr>
        <w:spacing w:after="0"/>
        <w:ind w:left="-590" w:right="9959"/>
        <w:rPr>
          <w:rFonts w:ascii="Arial" w:hAnsi="Arial" w:cs="Arial"/>
        </w:rPr>
      </w:pPr>
    </w:p>
    <w:p w14:paraId="5587AF71" w14:textId="30B218C1" w:rsidR="00C625FF" w:rsidRPr="00DC6819" w:rsidRDefault="00C625FF" w:rsidP="00C625FF">
      <w:pPr>
        <w:spacing w:after="0"/>
        <w:ind w:left="-590" w:right="9959"/>
        <w:rPr>
          <w:rFonts w:ascii="Arial" w:hAnsi="Arial" w:cs="Arial"/>
        </w:rPr>
      </w:pPr>
      <w:r w:rsidRPr="00DC6819">
        <w:rPr>
          <w:rFonts w:ascii="Arial" w:hAnsi="Arial" w:cs="Arial"/>
          <w:noProof/>
        </w:rPr>
        <mc:AlternateContent>
          <mc:Choice Requires="wpi">
            <w:drawing>
              <wp:anchor distT="0" distB="0" distL="114300" distR="114300" simplePos="0" relativeHeight="251657216" behindDoc="0" locked="0" layoutInCell="1" allowOverlap="1" wp14:anchorId="5AC28C04" wp14:editId="47D0AC36">
                <wp:simplePos x="0" y="0"/>
                <wp:positionH relativeFrom="column">
                  <wp:posOffset>3130400</wp:posOffset>
                </wp:positionH>
                <wp:positionV relativeFrom="paragraph">
                  <wp:posOffset>579365</wp:posOffset>
                </wp:positionV>
                <wp:extent cx="360" cy="360"/>
                <wp:effectExtent l="38100" t="38100" r="38100" b="38100"/>
                <wp:wrapNone/>
                <wp:docPr id="432073259" name="Inkt 140"/>
                <wp:cNvGraphicFramePr/>
                <a:graphic xmlns:a="http://schemas.openxmlformats.org/drawingml/2006/main">
                  <a:graphicData uri="http://schemas.microsoft.com/office/word/2010/wordprocessingInk">
                    <w14:contentPart bwMode="auto" r:id="rId17">
                      <w14:nvContentPartPr>
                        <w14:cNvContentPartPr/>
                      </w14:nvContentPartPr>
                      <w14:xfrm>
                        <a:off x="0" y="0"/>
                        <a:ext cx="360" cy="360"/>
                      </w14:xfrm>
                    </w14:contentPart>
                  </a:graphicData>
                </a:graphic>
              </wp:anchor>
            </w:drawing>
          </mc:Choice>
          <mc:Fallback>
            <w:pict>
              <v:shape w14:anchorId="3593DF50" id="Inkt 140" o:spid="_x0000_s1026" type="#_x0000_t75" style="position:absolute;margin-left:246pt;margin-top:45.1pt;width:1.05pt;height:1.05pt;z-index:25165721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CVIIJrAQAAAwMAAA4AAABkcnMvZTJvRG9jLnhtbJxSQU7DMBC8I/EH&#10;y3eapFRVFTXtgQqpB6AHeIBx7MYi9kZrp0l/z6ZJaQAhpF6s9aw8O7Pj5bq1JTso9AZcxpNJzJly&#10;EnLj9hl/e328W3Dmg3C5KMGpjB+V5+vV7c2yqVI1hQLKXCEjEufTpsp4EUKVRpGXhbLCT6BSjpoa&#10;0IpAV9xHOYqG2G0ZTeN4HjWAeYUglfeEbvomX534tVYyvGjtVWBlxufJlOSFc4FUzBaEvA9FtFqK&#10;dI+iKowcJIkrFFlhHAn4otqIIFiN5heVNRLBgw4TCTYCrY1UJz/kLIl/ONu6j85VMpM1phJcUC7s&#10;BIbz7k6Na0bYkjbQPEFO6Yg6AB8YaT3/h9GL3oCsLenpE0FVikDfwRem8pxhavKM4zZPLvrd4eHi&#10;YIcXX8/fG5RINFj+60mr0XbLJiWszTjFeezOU5aqDUwSeD8nWBLeFSPO/u15wmipNPZbfON7J2n0&#10;d1efAAAA//8DAFBLAwQUAAYACAAAACEALJnXXb0BAABfBAAAEAAAAGRycy9pbmsvaW5rMS54bWy0&#10;k02P2yAQhu+V+h8QPcfGH9lkrXX21EiVWqnqbqX26LVnY7QGIsBx8u87xoR4tdme2guCgXmZeXi5&#10;uz+KjhxAG65kSZOIUQKyVg2Xu5L+fNwu1pQYW8mm6pSEkp7A0PvNxw93XL6IrsCRoII040x0JW2t&#10;3RdxPAxDNGSR0rs4ZSyLv8iXb1/pxmc18Mwlt3ilOYdqJS0c7ShW8KaktT2ycB61H1SvawjbY0TX&#10;lxNWVzVslRaVDYptJSV0RFYC6/5FiT3tccLxnh1oSgTHhhdplOSrfP35FgPVsaSzdY8lGqxE0Pi6&#10;5u//oLl9qzmWlaWrmxUlvqQGDmNNsWNevN/7d632oC2HC+YJit84kXpaOz4TKA1Gdf34NpQcqq5H&#10;ZAljaAt/dxJfAfJWD9n8Uz3k8q7evLjXaHx7cw4eWrDU+WktF4BGF/vgMWtQeAw/WO2+Q8rSfJGw&#10;RZo9snWR3hRJHi2T29lTeBefNZ90b9qg96QvfnU7gdrU2cAb2wboLGLZMlCfM7+W2wLftfavyb5x&#10;lx28c+UnOjsR38kPeC7pJ/cZicucAq4VRhhJ8+Vq+cqIQRoJb/4AAAD//wMAUEsDBBQABgAIAAAA&#10;IQCyjDVN3gAAAAkBAAAPAAAAZHJzL2Rvd25yZXYueG1sTI/NTsMwEITvSLyDtUjcqN0QFRLiVAiV&#10;CxdoQVWPm3ibRPWfYjcNb485wXF2RrPfVOvZaDbRGAZnJSwXAhjZ1qnBdhK+Pl/vHoGFiFahdpYk&#10;fFOAdX19VWGp3MVuadrFjqUSG0qU0MfoS85D25PBsHCebPKObjQYkxw7rka8pHKjeSbEihscbPrQ&#10;o6eXntrT7mwkZKiF9s2wed+fjrj5OLz5h2kl5e3N/PwELNIc/8Lwi5/QoU5MjTtbFZiWkBdZ2hIl&#10;FCIDlgJ5kS+BNemQ3QOvK/5/Qf0DAAD//wMAUEsDBBQABgAIAAAAIQB5GLydvwAAACEBAAAZAAAA&#10;ZHJzL19yZWxzL2Uyb0RvYy54bWwucmVsc4TPsWrEMAwG4L3QdzDaGyUdylHiZDkOspYUbjWOkpjE&#10;srGc0nv7euzBwQ0ahND3S23/63f1Q0lcYA1NVYMitmFyvGj4Hi9vJ1CSDU9mD0wabiTQd68v7Rft&#10;JpclWV0UVRQWDWvO8RNR7EreSBUicZnMIXmTS5sWjMZuZiF8r+sPTP8N6O5MNUwa0jA1oMZbLMnP&#10;7TDPztI52MMT5wcRaA/JwV/9XlCTFsoaHG9YqqnKoYBdi3ePdX8AAAD//wMAUEsBAi0AFAAGAAgA&#10;AAAhAJszJzcMAQAALQIAABMAAAAAAAAAAAAAAAAAAAAAAFtDb250ZW50X1R5cGVzXS54bWxQSwEC&#10;LQAUAAYACAAAACEAOP0h/9YAAACUAQAACwAAAAAAAAAAAAAAAAA9AQAAX3JlbHMvLnJlbHNQSwEC&#10;LQAUAAYACAAAACEAsJUggmsBAAADAwAADgAAAAAAAAAAAAAAAAA8AgAAZHJzL2Uyb0RvYy54bWxQ&#10;SwECLQAUAAYACAAAACEALJnXXb0BAABfBAAAEAAAAAAAAAAAAAAAAADTAwAAZHJzL2luay9pbmsx&#10;LnhtbFBLAQItABQABgAIAAAAIQCyjDVN3gAAAAkBAAAPAAAAAAAAAAAAAAAAAL4FAABkcnMvZG93&#10;bnJldi54bWxQSwECLQAUAAYACAAAACEAeRi8nb8AAAAhAQAAGQAAAAAAAAAAAAAAAADJBgAAZHJz&#10;L19yZWxzL2Uyb0RvYy54bWwucmVsc1BLBQYAAAAABgAGAHgBAAC/BwAAAAA=&#10;">
                <v:imagedata r:id="rId18" o:title=""/>
              </v:shape>
            </w:pict>
          </mc:Fallback>
        </mc:AlternateContent>
      </w:r>
      <w:r w:rsidRPr="00DC6819">
        <w:rPr>
          <w:rFonts w:ascii="Arial" w:hAnsi="Arial" w:cs="Arial"/>
          <w:noProof/>
        </w:rPr>
        <mc:AlternateContent>
          <mc:Choice Requires="wpi">
            <w:drawing>
              <wp:anchor distT="0" distB="0" distL="114300" distR="114300" simplePos="0" relativeHeight="251656192" behindDoc="0" locked="0" layoutInCell="1" allowOverlap="1" wp14:anchorId="46A73C3A" wp14:editId="52B6BF2B">
                <wp:simplePos x="0" y="0"/>
                <wp:positionH relativeFrom="column">
                  <wp:posOffset>1339760</wp:posOffset>
                </wp:positionH>
                <wp:positionV relativeFrom="paragraph">
                  <wp:posOffset>570005</wp:posOffset>
                </wp:positionV>
                <wp:extent cx="360" cy="360"/>
                <wp:effectExtent l="38100" t="38100" r="38100" b="38100"/>
                <wp:wrapNone/>
                <wp:docPr id="569373342" name="Inkt 126"/>
                <wp:cNvGraphicFramePr/>
                <a:graphic xmlns:a="http://schemas.openxmlformats.org/drawingml/2006/main">
                  <a:graphicData uri="http://schemas.microsoft.com/office/word/2010/wordprocessingInk">
                    <w14:contentPart bwMode="auto" r:id="rId19">
                      <w14:nvContentPartPr>
                        <w14:cNvContentPartPr/>
                      </w14:nvContentPartPr>
                      <w14:xfrm>
                        <a:off x="0" y="0"/>
                        <a:ext cx="360" cy="360"/>
                      </w14:xfrm>
                    </w14:contentPart>
                  </a:graphicData>
                </a:graphic>
              </wp:anchor>
            </w:drawing>
          </mc:Choice>
          <mc:Fallback>
            <w:pict>
              <v:shape w14:anchorId="14FEDBF0" id="Inkt 126" o:spid="_x0000_s1026" type="#_x0000_t75" style="position:absolute;margin-left:105pt;margin-top:44.4pt;width:1.05pt;height:1.05pt;z-index:25165619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CVIIJrAQAAAwMAAA4AAABkcnMvZTJvRG9jLnhtbJxSQU7DMBC8I/EH&#10;y3eapFRVFTXtgQqpB6AHeIBx7MYi9kZrp0l/z6ZJaQAhpF6s9aw8O7Pj5bq1JTso9AZcxpNJzJly&#10;EnLj9hl/e328W3Dmg3C5KMGpjB+V5+vV7c2yqVI1hQLKXCEjEufTpsp4EUKVRpGXhbLCT6BSjpoa&#10;0IpAV9xHOYqG2G0ZTeN4HjWAeYUglfeEbvomX534tVYyvGjtVWBlxufJlOSFc4FUzBaEvA9FtFqK&#10;dI+iKowcJIkrFFlhHAn4otqIIFiN5heVNRLBgw4TCTYCrY1UJz/kLIl/ONu6j85VMpM1phJcUC7s&#10;BIbz7k6Na0bYkjbQPEFO6Yg6AB8YaT3/h9GL3oCsLenpE0FVikDfwRem8pxhavKM4zZPLvrd4eHi&#10;YIcXX8/fG5RINFj+60mr0XbLJiWszTjFeezOU5aqDUwSeD8nWBLeFSPO/u15wmipNPZbfON7J2n0&#10;d1efAAAA//8DAFBLAwQUAAYACAAAACEAzaCrWrwBAABfBAAAEAAAAGRycy9pbmsvaW5rMS54bWy0&#10;k01v4yAQhu+V9j8g9hwbY6dJrTo9baSVWmnVD2n36No0RjUQAY6Tf79jTIirpj21FwQD8zLz8HJ9&#10;sxct2jFtuJIFTiKCEZOVqrncFPjpcT1bYmRsKeuyVZIV+MAMvln9uLjm8lW0OYwIFKQZZqItcGPt&#10;No/jvu+jPo2U3sSUkDT+LV/vbvHKZ9XshUtu4UpzDFVKWra3g1jO6wJXdk/CedB+UJ2uWNgeIro6&#10;nbC6rNhaaVHaoNiUUrIWyVJA3X8xsoctTDjcs2EaI8Gh4RmNkmyRLX9dQaDcF3iy7qBEA5UIHJ/X&#10;/PcNmuv3mkNZKV1cLjDyJdVsN9QUO+b5x73/0WrLtOXshHmE4jcOqBrXjs8ISjOj2m54G4x2ZdsB&#10;soQQsIW/O4nPAHmvB2y+VA+4fKg3Le4tGt/elIOHFix1fFrLBQOji23wmDUgPIQfrHbfgRKazRIy&#10;o+kjWeb0Mk+yaE6TyVN4Fx81n3VnmqD3rE9+dTuB2thZz2vbBOgkIuk8UJ8yP5fbML5p7KfJvnGX&#10;Hbxz5ic6OyHfyT17KfBP9xmRyxwDrhWCCKLZfDF/Y8QgDYRX/wEAAP//AwBQSwMEFAAGAAgAAAAh&#10;AJOVRnDdAAAACQEAAA8AAABkcnMvZG93bnJldi54bWxMjzFPwzAQhXck/oN1SGzUToaShjgVQmVh&#10;AVqEGC+xm0S1z1HspuHfc0wwnu7pe++rtot3YrZTHAJpyFYKhKU2mIE6DR+H57sCRExIBl0gq+Hb&#10;RtjW11cVliZc6N3O+9QJhlAsUUOf0lhKGdveeoyrMFri3zFMHhOfUyfNhBeGeydzpdbS40Dc0ONo&#10;n3rbnvZnryFHp9zYDLvXz9MRd29fL+P9vNb69mZ5fACR7JL+wvA7n6dDzZuacCYThWNGptglaSgK&#10;VuBAnuUZiEbDRm1A1pX8b1D/AAAA//8DAFBLAwQUAAYACAAAACEAeRi8nb8AAAAhAQAAGQAAAGRy&#10;cy9fcmVscy9lMm9Eb2MueG1sLnJlbHOEz7FqxDAMBuC90Hcw2hslHcpR4mQ5DrKWFG41jpKYxLKx&#10;nNJ7+3rswcENGoTQ90tt/+t39UNJXGANTVWDIrZhcrxo+B4vbydQkg1PZg9MGm4k0HevL+0X7SaX&#10;JVldFFUUFg1rzvETUexK3kgVInGZzCF5k0ubFozGbmYhfK/rD0z/DejuTDVMGtIwNaDGWyzJz+0w&#10;z87SOdjDE+cHEWgPycFf/V5QkxbKGhxvWKqpyqGAXYt3j3V/AAAA//8DAFBLAQItABQABgAIAAAA&#10;IQCbMyc3DAEAAC0CAAATAAAAAAAAAAAAAAAAAAAAAABbQ29udGVudF9UeXBlc10ueG1sUEsBAi0A&#10;FAAGAAgAAAAhADj9If/WAAAAlAEAAAsAAAAAAAAAAAAAAAAAPQEAAF9yZWxzLy5yZWxzUEsBAi0A&#10;FAAGAAgAAAAhALCVIIJrAQAAAwMAAA4AAAAAAAAAAAAAAAAAPAIAAGRycy9lMm9Eb2MueG1sUEsB&#10;Ai0AFAAGAAgAAAAhAM2gq1q8AQAAXwQAABAAAAAAAAAAAAAAAAAA0wMAAGRycy9pbmsvaW5rMS54&#10;bWxQSwECLQAUAAYACAAAACEAk5VGcN0AAAAJAQAADwAAAAAAAAAAAAAAAAC9BQAAZHJzL2Rvd25y&#10;ZXYueG1sUEsBAi0AFAAGAAgAAAAhAHkYvJ2/AAAAIQEAABkAAAAAAAAAAAAAAAAAxwYAAGRycy9f&#10;cmVscy9lMm9Eb2MueG1sLnJlbHNQSwUGAAAAAAYABgB4AQAAvQcAAAAA&#10;">
                <v:imagedata r:id="rId18" o:title=""/>
              </v:shape>
            </w:pict>
          </mc:Fallback>
        </mc:AlternateContent>
      </w:r>
      <w:r w:rsidRPr="00DC6819">
        <w:rPr>
          <w:rFonts w:ascii="Arial" w:hAnsi="Arial" w:cs="Arial"/>
        </w:rPr>
        <w:br w:type="page"/>
      </w:r>
    </w:p>
    <w:p w14:paraId="51626A46" w14:textId="77777777" w:rsidR="00C625FF" w:rsidRPr="00DC6819" w:rsidRDefault="00C625FF" w:rsidP="00C625FF">
      <w:pPr>
        <w:spacing w:after="0" w:line="254" w:lineRule="auto"/>
        <w:rPr>
          <w:rFonts w:ascii="Arial" w:eastAsia="Times New Roman" w:hAnsi="Arial" w:cs="Arial"/>
        </w:rPr>
      </w:pPr>
      <w:r w:rsidRPr="00DC6819">
        <w:rPr>
          <w:rFonts w:ascii="Arial" w:eastAsia="Times New Roman" w:hAnsi="Arial" w:cs="Arial"/>
        </w:rPr>
        <w:lastRenderedPageBreak/>
        <w:t xml:space="preserve">Automatische interpretatie: (ATS) (automatische interpretatie kan niet worden ontheven van een persoonlijke interpretatie) </w:t>
      </w:r>
    </w:p>
    <w:p w14:paraId="4793F2AB" w14:textId="77777777" w:rsidR="00C625FF" w:rsidRPr="00903234" w:rsidRDefault="00C625FF" w:rsidP="00C625FF">
      <w:pPr>
        <w:spacing w:after="0" w:line="254" w:lineRule="auto"/>
        <w:rPr>
          <w:rFonts w:ascii="Arial" w:eastAsia="Times New Roman" w:hAnsi="Arial" w:cs="Arial"/>
          <w:lang w:val="fr-FR"/>
        </w:rPr>
      </w:pPr>
      <w:r w:rsidRPr="00903234">
        <w:rPr>
          <w:rFonts w:ascii="Arial" w:eastAsia="Times New Roman" w:hAnsi="Arial" w:cs="Arial"/>
          <w:lang w:val="fr-FR"/>
        </w:rPr>
        <w:t>Base: Milde obstructie</w:t>
      </w:r>
    </w:p>
    <w:p w14:paraId="6BBB96AF" w14:textId="4DAFACC4" w:rsidR="00C625FF" w:rsidRPr="00903234" w:rsidRDefault="00C625FF" w:rsidP="007B6CE9">
      <w:pPr>
        <w:spacing w:after="3"/>
        <w:ind w:left="-5" w:hanging="10"/>
        <w:rPr>
          <w:rFonts w:ascii="Arial" w:hAnsi="Arial" w:cs="Arial"/>
          <w:lang w:val="fr-FR"/>
        </w:rPr>
      </w:pPr>
      <w:r w:rsidRPr="00903234">
        <w:rPr>
          <w:rFonts w:ascii="Arial" w:eastAsia="Times New Roman" w:hAnsi="Arial" w:cs="Arial"/>
          <w:lang w:val="fr-FR"/>
        </w:rPr>
        <w:t>Post1: Normale spirometrie</w:t>
      </w:r>
    </w:p>
    <w:p w14:paraId="1690A51F" w14:textId="56480039" w:rsidR="00C625FF" w:rsidRPr="00903234" w:rsidRDefault="00C625FF" w:rsidP="00C625FF">
      <w:pPr>
        <w:tabs>
          <w:tab w:val="center" w:pos="2082"/>
          <w:tab w:val="center" w:pos="6890"/>
        </w:tabs>
        <w:spacing w:after="0"/>
        <w:rPr>
          <w:rFonts w:ascii="Arial" w:hAnsi="Arial" w:cs="Arial"/>
          <w:lang w:val="fr-FR"/>
        </w:rPr>
      </w:pPr>
    </w:p>
    <w:p w14:paraId="461B5F51" w14:textId="233D7123" w:rsidR="00C625FF" w:rsidRPr="00DC6819" w:rsidRDefault="007B6CE9" w:rsidP="00C625FF">
      <w:pPr>
        <w:tabs>
          <w:tab w:val="center" w:pos="2082"/>
          <w:tab w:val="center" w:pos="6890"/>
        </w:tabs>
        <w:spacing w:after="0"/>
        <w:rPr>
          <w:rFonts w:ascii="Arial" w:hAnsi="Arial" w:cs="Arial"/>
        </w:rPr>
      </w:pPr>
      <w:r w:rsidRPr="00DC6819">
        <w:rPr>
          <w:rFonts w:ascii="Arial" w:hAnsi="Arial" w:cs="Arial"/>
          <w:noProof/>
        </w:rPr>
        <mc:AlternateContent>
          <mc:Choice Requires="wpg">
            <w:drawing>
              <wp:anchor distT="0" distB="0" distL="114300" distR="114300" simplePos="0" relativeHeight="251660288" behindDoc="0" locked="0" layoutInCell="1" allowOverlap="1" wp14:anchorId="546091BA" wp14:editId="2B6B7A6C">
                <wp:simplePos x="0" y="0"/>
                <wp:positionH relativeFrom="column">
                  <wp:posOffset>-505660</wp:posOffset>
                </wp:positionH>
                <wp:positionV relativeFrom="paragraph">
                  <wp:posOffset>220317</wp:posOffset>
                </wp:positionV>
                <wp:extent cx="6861810" cy="8445500"/>
                <wp:effectExtent l="0" t="0" r="0" b="0"/>
                <wp:wrapNone/>
                <wp:docPr id="17878" name="Group 17878"/>
                <wp:cNvGraphicFramePr/>
                <a:graphic xmlns:a="http://schemas.openxmlformats.org/drawingml/2006/main">
                  <a:graphicData uri="http://schemas.microsoft.com/office/word/2010/wordprocessingGroup">
                    <wpg:wgp>
                      <wpg:cNvGrpSpPr/>
                      <wpg:grpSpPr>
                        <a:xfrm>
                          <a:off x="0" y="0"/>
                          <a:ext cx="6861810" cy="8445500"/>
                          <a:chOff x="0" y="0"/>
                          <a:chExt cx="6862065" cy="8446008"/>
                        </a:xfrm>
                      </wpg:grpSpPr>
                      <pic:pic xmlns:pic="http://schemas.openxmlformats.org/drawingml/2006/picture">
                        <pic:nvPicPr>
                          <pic:cNvPr id="17834" name="Picture 17834"/>
                          <pic:cNvPicPr/>
                        </pic:nvPicPr>
                        <pic:blipFill>
                          <a:blip r:embed="rId20"/>
                          <a:stretch>
                            <a:fillRect/>
                          </a:stretch>
                        </pic:blipFill>
                        <pic:spPr>
                          <a:xfrm>
                            <a:off x="0" y="0"/>
                            <a:ext cx="3346704" cy="8446008"/>
                          </a:xfrm>
                          <a:prstGeom prst="rect">
                            <a:avLst/>
                          </a:prstGeom>
                        </pic:spPr>
                      </pic:pic>
                      <pic:pic xmlns:pic="http://schemas.openxmlformats.org/drawingml/2006/picture">
                        <pic:nvPicPr>
                          <pic:cNvPr id="17836" name="Picture 17836"/>
                          <pic:cNvPicPr/>
                        </pic:nvPicPr>
                        <pic:blipFill>
                          <a:blip r:embed="rId21"/>
                          <a:stretch>
                            <a:fillRect/>
                          </a:stretch>
                        </pic:blipFill>
                        <pic:spPr>
                          <a:xfrm>
                            <a:off x="3515360" y="0"/>
                            <a:ext cx="3346705" cy="8446008"/>
                          </a:xfrm>
                          <a:prstGeom prst="rect">
                            <a:avLst/>
                          </a:prstGeom>
                        </pic:spPr>
                      </pic:pic>
                    </wpg:wgp>
                  </a:graphicData>
                </a:graphic>
              </wp:anchor>
            </w:drawing>
          </mc:Choice>
          <mc:Fallback>
            <w:pict>
              <v:group w14:anchorId="27D8CF1A" id="Group 17878" o:spid="_x0000_s1026" style="position:absolute;margin-left:-39.8pt;margin-top:17.35pt;width:540.3pt;height:665pt;z-index:251660288" coordsize="68620,8446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kEVDwSwIAAPIGAAAOAAAAZHJzL2Uyb0RvYy54bWzUVclu2zAQvRfoPxC8&#10;x5K8KIZgOxc3RoGiNZr2A2iKkoiKC4a05fx9h5TiJHbQBkEO7cH0cJnhmzePo8XNUbXkIMBJo5c0&#10;G6WUCM1NKXW9pD9/3F7NKXGe6ZK1RoslvReO3qw+flh0thBj05i2FEAwiHZFZ5e08d4WSeJ4IxRz&#10;I2OFxs3KgGIep1AnJbAOo6s2GadpnnQGSguGC+dwdd1v0lWMX1WC+29V5YQn7ZIiNh9HiOMujMlq&#10;wYoamG0kH2CwN6BQTGq89BRqzTwje5AXoZTkYJyp/IgblZiqklzEHDCbLD3LZgNmb2MuddHV9kQT&#10;UnvG05vD8q+HDdg7uwVkorM1chFnIZdjBSr8I0pyjJTdnygTR084LubzPJtnyCzHvfl0OpulA6m8&#10;QeYv/Hjz6dFznOazk2eepvNQjuTh4uQZHCt5gb+BA7QuOPi7VtDL70HQIYh6VQzF4NfeXmG5LPNy&#10;J1vp76P0sDABlD5sJd9CP0E6t0BkiU/hej6ZUqKZQtXjiXAx6RcxyeAYzgbPkHOYPwu0a6W9lW0b&#10;+A/2ABmVe1b5F7LuVbU2fK+E9v0zAdEieqNdI62jBAqhdgJhwucy6x+B8yA8b8KFFV78HZ9OX43T&#10;RkT5CCxgdiic10plMpnm1ylyMkjlouCssOD8RhhFgoHgEAOyzAp2+OIGNA9HBtJ6ABEZ4umJReO/&#10;kkn+kkzyUJVA8b8ik/H7y2Qyy2aTHJvHZV/pxfKH7vAeYokdBhtrbDrDRyB07qdztJ9+qla/AQAA&#10;//8DAFBLAwQKAAAAAAAAACEA/S8mm9OvAgDTrwIAFAAAAGRycy9tZWRpYS9pbWFnZTEucG5niVBO&#10;Rw0KGgoAAAANSUhEUgAABEoAAArTCAYAAAAyEKk2AAAAAXNSR0IArs4c6QAAAARnQU1BAACxjwv8&#10;YQUAAAAJcEhZcwAALiMAAC4jAXilP3YAAP+lSURBVHhe7N0HfFRV9gfwk56QSkIPvRMITRCkKKAo&#10;ggURKS6KqKuLqyIu6t8KKMqKKIq6LuqiqGtAEVARUVxEQYogHQw9QEIJCaQQ0pP/PffdSd5MpoZJ&#10;8mby+/q53vvevOmZZN7h3HMJAAAAAAAAAAA0PqoHgJrzkeoBAAAAAEwmqR4AqhkCJQA1r1T1AAAA&#10;AAAmOFcDqCG+qgcAAAAAAAAAqPUQpQSoefqMEqRYAgAAANRe+inZOFcDqCH48AHUPH2gBJ9JAAAA&#10;gNoL3wsBDABTbwAAAAAAAAAAFARKAAAAAAAAAAAUBEoAAAAAAAAAABQESgAAAAAAAAAAFARKAAAA&#10;AAAAAAAUBEoAAAAAAAAAABQESgAAAAAAAAAAFARKAAAAAAAAAAAUBEoAAAAAAAAAABQf1QNAzSlV&#10;PcNnEgAAwCASEhJG+fj4RKtNKi0t/Wn8+PFJavOyLF68uL/oOmlb0p/jxo37TY2h9sL3QgADwIcP&#10;oObhDyIAwGUQJ5z3q6HkjpPZqrhN8Dzi52Cbj4/PFWqTfw7+Om7cuA/V5mURt/2RuO171Cbf9sfi&#10;tiepTai98L0QwAAw9QYAqtIAiwaVEyOa5WvZWjQ9y2O6iVYZlrdjeT/uwLepvw9ufL8AlTVdnHB+&#10;YGq+vr6Pq/2VorIIym5PtNcRJAEAAKg9ECgBAGbtxLWyTW+9RYPK+a9o+tdxnmiZoulx+rb+mFdF&#10;q4w+oulvJ1w0d+PHzs9Bfz+rRUOwBCpro+pNblB9pfj6+g5SQ5MNqgcAAIBaAIESAGCjRdOftF5O&#10;A/d6WTT9Sd8R0YaJli633O8m1TO+r13a0K34sfNz2Ca3NL1Ee0kbArimtLR0iRqatFf1HyrLMtCy&#10;TvUAAABQCyBQAgBgXMNFe0YbShdEu120qgqSsHGqZz+qvirwcxgrGj8nk8mi8XMGcMn48eOXlZaW&#10;JqtNycfHh3++XKYCLO21LSlr7Nixr6kxAAAA1AIIlAAAGBNPQ/lMG5aZIFpVZHiYcF2TutpQWqn6&#10;qnJUtFu0YRl+zpiCA5VhNv2mtLS0qxq6xEqABdNuAAAAahlUUgaoeUaobv6kaPqaFjwlYqo2dJn+&#10;pEL/3Bh+5ziPp9zos0leEe1ZbWgV14fRT336QTSe3uIK/X1ypkfZkpiWeLUGNbxshw4d6nLq1Cme&#10;eiNFRkYe6969+y9qE0BytBoIF2D19fX9Sm1KJSUlrVwtwrpkyZIDotNnlDyJjJLaC6veQA3AqjcA&#10;BoAPH0DNM2KgpDIn2dYgUFI5nNmxUxtKXCuEi6zam3LjjkDJYdHaaEPimg/6aThmxMmk5XsLUKXG&#10;jh3r8PeHOPE8KU48m6pNPvF8WZx4Pqc2HeJpN+L6+mAvT7uJVGOohRAogRqAQAmAAeDDB1DzECgB&#10;S7wCjL6Y5HjRFmtDmy43UMIrH3FAxsTufSJQAtXNyUDJEnHiOUZt8onnL+LE03IFG5vEz/V80T2i&#10;bUmrxP2OUGOH1LLCZZlY7jqhZuK53a+G/LzOc10WtemQeFwtxeO6Tm3avL7+8Tt67JV5rvrnwKxd&#10;RxzDNWJ4FS/2pzjmNzWuNIvb5Of/k7OZRuK6lxUo0d+35esuLkOgBKxBoATAAPDhA6h5CJSAXmUD&#10;HpcbKHlQtH9rQ6meaDYzWBAogermTKDkcqffVGbajTjZ5ZP/CeKEt4foI+ROcwdF+0E8jjecfRwm&#10;4rZniW6Y/kRdT5xY8xS1DeLk2m7WDD9GcRsfqE2+3h/iOnK6mwqivCoa/74oe/zWXm/1eAaIY6/R&#10;9pgTt8sFdblWzBprwQTL3xum+xC3y5k8PO2Pf4+ZvYbqNhc5eo6W7N0mU7f7k+hn2ntfxO24HChx&#10;cN9Zom0Qt7Nc9HwcAiVgCYESAANAMVcAMDKegsJfNE3NWfrrOHs9/X1xdoUz9PfB13eHO1Vvwv/C&#10;XR30/9LLQZaqXFkHoErwv9arE+Ay4kTULIvBFj65FV1ZkIRvx16QhAMM6iT6A9E4cGAtSML4Nh8R&#10;x6wXxzv1WDjgI47laUTPimY1SML4fvkYfhzq8btkyZIlT/j6+u4St8FZOLYev3xtOIikHo/VIAkT&#10;lzXl2xLtA378ardd4jjOqlglhrziVYXHoG5TPkd+zdVuu8SxnFnEU6is3iZTt3sPP39xvFPvizPE&#10;6zTfwX3zvuHiGP65GaXtAgAAo0GgBACMhoMOPOXjvGhcp4OzJEyN/5Vlq2ic/WBvZZRvRNNfz5lV&#10;VPhfoU3Hc30OR/hx6u+DH9Pl4gANL5FrwlNh+ASiqvHrU1ZMVeB/6QTwVGar3wj8WXVInLRarnZj&#10;eTtl+IRdnGD/IK5jM4hhSRzLJ+YcQOCsDJs4SCJum4MHZbVWHOHHIdoqvq7a5RAHE0Q3RzSbARLG&#10;z5VvWwz1mTYOOfP4OfghjuOMCruPgannuFRtWsWPVQV0yqZfOSFCHM/vy2UHS8R9fyc6/dQtRxw+&#10;bwAAqBkIlACAUfDJOtfm4KADn7Dol6nV4xN6niKyRTRbJ0A/qt6kbG66DZwNYipiyvg+HAVXOqve&#10;5FfVX46hqjd5X/VVzfJ+16jeFncEhQCqRGlpqVmgU5wEX8Mn0GrTHn1doAq3Y8K3xUESMdQHDrJ4&#10;2kRJScntPJ2Em9geINrLollmuDxrK6DB+zlIIoZlJ9B8fXU7A0y3zfcjtj8WF/M0DhM+4X/Lmecq&#10;juOgg2Uw4aC4zT9MTe3jYzk4YfZ4RPe26MseD49F48fo0mpV/DjUkPFr+ItoH6tW4bb4+MV2VtxS&#10;j9UsK0g0y9euFe8TF/OUqDLiuq87+XNiFWeSiI6zSPT4OX0h+idF/1duYvy2aBx40r93AABgMJj3&#10;BlDzjDAXtaZrlJiCJPqsBmdZKzpqWW/jKdH4X05tsTyeOSqgypfp/wWaAy1HtWGlWRZxdeU2TRku&#10;Jq68h/rnwktD99aGVsmfFXFSoG0BVBM+yVVDh8TJtEur34jjzVa7Eccni+ObqU0zfKIuji2rKyFk&#10;iZPvSfoinXoqsPKuGJadRNu6fXHbZvUwhIPitm+wVUNDPe6FYqgP2lQoQCuOM6tRosMn8jxdyWqd&#10;Dmuvi2gDHdT04ClAb/HzsHzPxO8Ny78J8jZFZ7UGiY3nx693N8vHoAIVZoV4xXF/t/dYVQaI/n2p&#10;UCNEPAaHNUrU4+Tghz5DxO7988+FuM7HopVNZbJ2/1AroUYJgAEgowQArOHABZ94u9ocZWFYYy1I&#10;ckE0Dm50F42/JHDjoAEHL/Qrs7AE0Szrg2xWvckQ1dtiLeV6pOpt0T9efkyXGyRh+iCJu27TGder&#10;nllm4+jxe6wPqAEY1U+qN+GfXZvEyapT027Uya1ZNoi9IAnjE2U+YVYBAUncRlNxcm02BUdsczBD&#10;f0KeLK5nM0jCxEn1b+KYp9WmyXA+cVdjm8Tt/yKu241PzG3dh5XXxeFqMfyYROPfj5w54cgq8TgG&#10;iuOtBrH4tsTl94qhZeaM2e9slQkyUduSz+0PDhY5eqz8voiu7LYt31tnietx4VZ91o3D+1eXHdO2&#10;AADAaBAoAQBr+Euuvv6Gs83RFBdr7hPNMkgyWDTOANnFOxQOGnDmQx/R3uMdOmarXAh8Pb4dE7OU&#10;egtcF0R//yZ8gmAr8MP79VN17AUXnGV5IlddKRv8r6n6aU6cJm6LZaFZAKMy+xd/cSLraPqNU9Nu&#10;1Am6WdaAOOF1uEyvOilepG2VMfvMi9u+TQ1NFjk60Wfq/s1qGYnbsgxwWDo4bty4QY5uX7wO4Wro&#10;srFjxz6qhjY5E8xQwRIOputZvnaW78sU1dvF921x2xHi58SlYIn6ubKccuPU/QMAgHEhUAIANYkD&#10;Dv+nDctwkEQfILHEq7E8L5o+s4SDFuO0YRnL4IWtVWmuVD2zPDnioIw1lvvdUZ/EsvDhb6qvajep&#10;nvFrau+1t3yNAQyJT65FZ1mDwmqxTpV9YVbXQgUfrLEMaK5TvUPidisEb9TQxOy2LY93wOxxiOv2&#10;U0OrxOXZaugS8ZgbqGG1Eo/X7HezeBy8FLOefpohB4Fc+f15SPWSuO2eaugUy58r8Vh/cfH+AQDA&#10;gBAoAYCaxEVE9dkMnCli70TdhIMllqnallNlfla9SV/VW9Jfb4Vo+i/k+iCCXhfVm/yu+svRXPUm&#10;Kaqvas5Ou2G2CuwCGBHX6dGzDHKY3Kh6E5ur3Qj6TDI+KbZ3rBmVOWEWvOHpNqrnYI1ZwVRHmRZ6&#10;JSUlX6qhJE7enV6Nxx5xO/vV0GS4qgVSrawErjjzoyxDyPL58uvqbBPX1WeisFjVO8vyeEynAQDw&#10;AgiUAIA1XNBzYCXan6K5wjK4sVL1zrBcmcUy1dyyTomtjBL99fg2OVhiYiuDQl/zxF21RCynBTgT&#10;MLpclqv9uPL6AxialSwEW9NvLDM5rE67YeI2zDK/XM0cELdtK5PDctriWdU7xZWgiivGjh37mugs&#10;V2d5ZPHixSdFW8KBBgdTmtzJMkPoOu6tTJVpLy77wNkmjndlOV9r4lVvgmwSAAAvgEAJAFjDGRu8&#10;0oGrja/nCsvaIImqdwbfFwd09PQnPBxo0E/P0WdOmOjnlfO/PvNt6gMwnEFhOfec6afruKM+CeNa&#10;KdXNsnaLWZ0DKyxfbwDDcmb6DZ/ki336VUfsTbtxB/3vJObOIINltorDgq7OEK9JhaKs4jVrKtoY&#10;DjT4+voeW7JkyQFeQUbcp1mBWneyFWQSjyFaDQEAANwGgRIAqElmaeyCq5kZjgIz+iAG35dlMEI/&#10;tWa56vk29f+ibHmywVkY+iko7qhPYslyykBVuUP1zOa/ouu4UjMBwAjsTr8RJ9mWdUucnkpTSZdU&#10;b+LqNA+brAQSKlNcu4Jx48Y9J277ZbVpC9d4GS5ez2eXLFmSWRPTc3R4yeM/KtvE9atr2iMAABgY&#10;AiUA4Mn4S62eZUFUyyBGR9Wb6KfW6DNJ9PVNLKf0WJ58uKM+SU2wXO1HP+XIlqWiIasEPIY48XU0&#10;/cbpaTdu0kr1Jm6bpiGeWzs1lMaNG+e2wKYKlvBrxVlnllNxLHHNj0c4w0TbrF7icR4Sj7fXZTSr&#10;SxUDAEDtgkAJAHiyTNWbWBZEtQxi6LND9JkhfPKvz2bRB004E0Vf30Q/H93yep6EC+nqWdZ8sYaz&#10;bXh1CQRLwCOIk94K0298fX1lJlUNTLthYaqvCpZFSd2KX0tezle0yJKSktvFLp6Ss4pfN3lARcO5&#10;hokaVwVXa2IBAAA4DYESAPBklss4WqbNcxBDXxNAvzLCGNUzsxUjBL6ePhigP9aVVWIqq63qqxIv&#10;w2zCz9XRNCYTPq63NgTwCJbTbwbx/yoz7aZUm5pRxtVAgGXWhyBP9sdZZH+I41xatcayoKmd4IVb&#10;cEBp7Nixj3LgRDz2ZuL+Boj2sbpYb4LqL5vla6KCYMwyYNJQ9dXFsu6MW2rDAABAzUKgBAA8WZTq&#10;7dEHM/TFS/VTaqzVBNGfuOiP1U9XcVvavAXL2i3uFiOa/jmh9gh4LXECbzmdxjTdpjLTbixPii0z&#10;s2xSwQyzJYB1J/vMLPNlyZIlT6ihQ76+vjL4Y+Lj47NbDasFPw/RJomhZeFXt/wuswwECWWvlXoN&#10;y6YDiefe1F2FbJ10SPWSuP9+aggAAB4MgRIAqEl2Cy06Qb/6DDulej3LOiV8H1yfw/QFnk98rC3F&#10;q19e2FQI1vLxbVG9O1jWW6lKfVRv4sy0GwCPpE6k9UGICF6dRZzQujztxjKYIm5jmEXNE5t8fX3v&#10;U0MTywwWs9+H4r4s6yPZJI69TQ1N1qm+WpWUlLyhhhIHLdTwsojbuVkNJfF8d6qhJLZ3qKFJVU75&#10;sfS96k3aWwns2FJH9QAAYDAIlABATbIMDtyoemdYrj7DAQ9r9UIs65R0Fk3/r8C2/hXZcnlhvg5f&#10;18SV6SrOsKy34mrQyBX61X5svW4A3sQyKDtR9ZI4ETetemUXB1PESbn+91aEr6/vu2psk8oOsVxq&#10;3GxlGBVk0GdGXOHMcrvimCX6gIR4fMljx459TW1eFlczM8Trk6SGEj8WNaw0DkSJ52cZeLBcVYeX&#10;py/Dx1cmq8TZoJceB+IsfiY4KDbb3m3xYxNtnXic+mmdAABgIAiUAEBN+kL1JpNF42khznhQ9Sa2&#10;Ah6WdUq4Nof+X18tH4Oe/jb5Xyj1dT3cXZ/E8l+X9UEZd9Ov9uPMdAMAjyZOZC0zQcwyHSwvd+Df&#10;qjcZziu82DoxVkvlmq2kIu7vC5XpUoaDDGK/WVaLeJy83K7VpXb5/lSQxOxkW2y7c2net+w9N0vi&#10;8Vhmcuh/91aKeD682pZ+ytIflq+d2OZVefRBmQhxvYWuBD44mOXr62stu9AZlj8T7cX9rxevxyz9&#10;Y+DXh19Pcdkq0coymgAAwHh8VA8ANadU9aymPpNPivaqNpT4X195dZPLpX9uzNrzWy2avnbIe6I9&#10;pA1t4n+ZtVx6kqfH2MqM+JdoHIRhF0QzZaLwOFobWsVZK/oUb/7Sb5qyM0I0XirTXXhqj/6kgk/c&#10;9AENRzgDZb02lGy9h5bHdRfNmZMDUwBLZtF88cUX98gtO1atWjU8KSlJrjDCunTp8u+rr77a4XSl&#10;L7/88u5z586VBaWGDBnyQseOHU+qTailxowZY61YqNPECeoB0bXXtswcHDt2bAc1dooKXjyibZXJ&#10;EifrPAXkGG+IE+EGYrur6C2nnxwsKSm5wTL7wkRlGpidRHMQQOzbLfpUtauV2O4hesuVblZxgVU1&#10;LsMn6OL4D9SmKdigr7dklbjeNnE9LqLKz221aEtsTVFKSEgYxZkUYqh/jZ/UZ7eI183sbwI/DnH7&#10;S6xlwKjHzJk4Zu+ZuM4Ay0AJs3yOTBzLr9t8exk24nqctTNMPU8Sx5r9ndK9BpK4zb+K+69Q10kc&#10;V+F9c5W47Y/FbXOtF6jdjPC9EKDWw4cPoObV9kCJ5Yk742DJ86JZm9rCmST8ZVw/7eYV0Z7VhlZx&#10;wCFBG5pxJihzWDRrBQnriebOqTdMf1+OgjiWnA2UvCzaM9rQpfvg2+cT1UdFczZAZBkEczYoczmv&#10;A4BVNoIb7G1xcsw/1y4RJ8YfiRNjhwFDPQ4MiDbaVpCEcQaCuN2PXT3pFrfLWSpW65pYBhH4cbgY&#10;KCkjrmsWtBHjBqLjlbosAxoV7sMyUGLhoLhONg/EbfLqQBWWOxaXvyxu0yw7R088Xq49U+FvgeVj&#10;Frg2SBuxz+y5scoGSvh98/X15d+71oJx1vDSyhfFbZdlBIltBEqAIVACYACYegMANY3nlv9NG5bh&#10;7A9eSWCxaBzE4cZZIXwCzSnO+iAJ1woxKyBohWWdEpOVqrfH2hQbd9cnMdHfFz9Hy5oG7qA/keLX&#10;1xUcvOBMHg6AcPDJ3jQpfs/0QRJ+zZwJknAWjz4w5epjBLDKstCoiTg5rdT0Mz6h5ZNm0ZwpxMy1&#10;R97mwIG9IAnjy8Vxg8TtviyawxoffAw/DnEdp4u/Xg5xYs8ZMsNFfw83HotWIUgi2mi16SyernIF&#10;NzF2OUjC+HI+TgzLar0wy8cs2hh1P27D7xtnCon7tzed0/R+vTxWy/y5pO0FAACjQZQSoObV9owS&#10;E8vH4Ax+nH8RzZmgxVbR9P+66WymgrVpPo4yWCrL8r5cmX7jTEaJ5VQiV6YPWcv8YXw/a7WhNEQ0&#10;Xo1IH8xiA0UzK7hog36aFBsvGoIl4BaLFy/mz1RZIE6cLJ9VJ6yXhaediNvilVlaiRYmd2r2iP37&#10;xX1UurjqkiVLnhAn1nFiGK/tkS6Kdkzs/9bWVBg99fhMmWTsiDOBFZXdwtkoPIXOmUwJnqKzTNy2&#10;1awIK1NvOHPGbNlkS+IYDhbNFLfp9DLm4n3ur56vs8FmXhXpBw6mWQayLH9mxON5xdFrru5/rDi2&#10;q9g0/TwcEfu26X8WxHFy2o+2Ja12FAyCWgEZJQAGgA8fQM1DoKQcn4zzl0R9JoI1HOR4WrQFcss5&#10;+iknzJUgxHnR9Cf+7q5Pomc51YfHzqxK40yghKct6YsOuvLzZitQ4gi/Vzy9yZlgB2eocCaR6bXG&#10;tBsAg+CTf9HxymSxoumDNkwGhEpKSr60DDToWQZKTNNcVDCIA9n6330VAguuUtNh7hC3zYEmyyAW&#10;14Ti3zffj7NS8wSgBiFQAmAA+PAB1Dwj/EHkgIF+rj2nkrsjY4KnaOg5G3zhzAcOlvQULYp3KJy5&#10;sFe0ygQpTEEYE65X4OztcCCJMyVMnM1iqQzLoNVTos3Rhnbxa6a/nrX3UJ9V40qgyITvg4MtfD3L&#10;jBFrOFjDj9/ZlSQq+9wBwAPYCpQAgBkESgAMAB8+gJqHP4igZy2rgoMbzmSV2MO3m6YNpcud0sKB&#10;p36i8dKXvGKPCT9ODoxsVr2zrD1vLuhYVQEpAKhmCJQAOAXfCwEMAMVcAQCMhQMD/9SGEgcOpmnD&#10;yzJU9SZrVF9ZXG+Esz14Wg1nCpkab/OUKFeCJOw+0fRZKvwaIEgCAAAAANUOgRIAAOPhAATPnzfh&#10;4qacwXE5RqqeVdWqPZVlOW2Is0n+ow0BAAAAAKoXAiUA4I34xJsDC6bmifQ1Y9jHotlbjtcR/QoX&#10;Tq8eUQ34OVk+ngmiIZsEAAAAAGoEAiUA4C24wCjX3OC5vbwELq/QYmq8jwuZciHSywk2VCee2sLL&#10;EJvwahDvakOXWS6RebnTbtzpJdH0yzZzkdmqWlEIAAAAAMAhBEoAwNNx9ggHQRJE02dNWOKTcV4a&#10;d4tonpJl8oZo+ik4/Pz+pQ1dcpPqGd/e5RaGdRcOXPG0IhOecvN3bQgA3qa0tPQPfVO7AQAAAAAq&#10;4GwHUwPXcJDkvGj615DbYdF4aWJu1i7n5urSuDXF2nN09bFzcMX0enBwwgj4OeifEzdPnSYFAADg&#10;Lvq/iwAAALUW/iBWDk+hsQwgcCCAAwuW+AScs070x/J19cvaGhkHFUyBDlOz9jw9BT92y+fjKYEr&#10;AACAqqT/rgIAAFBr4Q9i5XCWhP6145NteziwYhksqcw0FgAAAICqov+eAgA1xEf1AFBz9H8I8Zl0&#10;HmeE1NWGEhc7dVR7gzNLuLirCdfEiNaGAODxXqJmVEJXqi0S40yaST+pLec5czvTqSf5Uiu1pZlO&#10;X6kRAOjh8+IKfC8EMAB8+ABqHv4guo6nbvDKNiauBDws/4XGmQALAHiCmXS7+IQvVVv8af9N7HO9&#10;9o0ztzOd5orf2P9QW5oZVn6HW54gltAxcVvb1RaA5+HPh54zAQ9nPy/A8L0QwACw6g0AeKJw1Ztw&#10;dkllNVE9AEBVuFMGXUyNtwE8mf7nWfuZBgDwOgiUAIA34KwQrkFSGRtUDwAAAAAAgEAJAHgka8GN&#10;+1Rvj+UqN9tUDwDgqmTiKTn6BgC24PMCAB4FgRIA8FTvqd7kVdEe1IY2jVa9yeuqBwBwzUx6U9Yt&#10;0TcAsA6fFwDwMAiUAICnmisaF3HV+7dovEywtS9gnE3yf9pQ+kG0xdoQAAAAAABAg0AJAHgqXqlm&#10;sGiWwZIbROMlgDlgMpx3CBwkWSKaaTlhnnLzF20IAAAAAABQDktOAdQ8LAN3ebiI639F4wCJNUdE&#10;46WDTUESziThIEm63AIA71GdywO/RM2ohK5UW7zsb6Y45ie1Vb6EagndIX6zj5VjVkpLyJe+VFvm&#10;nF06WL88qy/9Ts/TSbXFy7BeJ/ZFqi3nlm5lltdjzl7XxPI2LB8b079ulq9ZZVi+D5aPWf9auXJ/&#10;Fd9fx++NM0tB61+jyrw31l7TynD1ddE/N8uVbnwqTGstZ3qOjj4vJt70M1R5+F4IYAD48AHUPPxB&#10;vHzjRPuXaKZgiC2cScInLJyNAgDehk9oqitQ4uiYGWKPq0rpdXEb09SWuen0mPj//eKvRGdth04p&#10;7RP//4L86SMqogRxTH/tAmGGlb8rfNJLdJO45Cpx3c6ib6ZdYEWpPEndKNoc8dgcBQo2mN03n0Cb&#10;TjptP/4scR8fiMf+ltMBAD6xLaIpYjTGxmNfLW7zB/F43zR7Hxz9PPDr4kMPiuNutHG7jG97k3yt&#10;LR/vdJorrvcPtWX+fvJl1h8v3x4fZ37ybe858vPgd9bVE3Z7P0Oa1eKyD8VxFQM4ls/NWaafP2c/&#10;m57+M+Qe+F4IYACYegMAnoyzSXiKTYJoHCThaTjjReNCr5ZTclgv0TjD5Em5BQBgdHzyrp08zrNy&#10;gqjh/T7i9K2Y9oq+/CTTtjvl8UTDRG8rIKDhyzkjxof+EI+DT/ZdwyfI0+mEuL6txx8h9v9DnLR+&#10;L09eHeHbKxInq3wd24+dn9c8cYKbqbYdm04viOv8IUYP2LldxrfNr/UJcR0+cbePMySmy/fF1uPl&#10;21tjdlt8HX49bF2H32PL69ijPQZ774HJMHGKvlQcu9ip96K6eMrPEAB4FUQpAWoe/uWgckxBEg5+&#10;MA6McM2SXXJLw5km94hmbVoOB1Me0oZO49uzNcXHJCQqKqrHO++8s69bt274ggVQjT47/FmLV3e9&#10;yr8HpFbhrVK/uf6bVWrTac7cjqNj4r+K5989LhnWdNi+1/q8tlVt0jfHv2ny4vYXB+eX5AeoXS7b&#10;c/uej9WwzBNbnui9Onm1vRNmm65udPXBd/u/yxkmFdzy4y3Dj2Ufa6A26Yp6Vxz7I+2P8qkoDjQM&#10;bpjx04ifVqjNCubsmhP36eFPy6dIuMjWz0NlXw/L98vydjpFdUo5mnW0gTPvX5BvUOGbV725+nz+&#10;+SBn33PTdQY0GpAeHx8/Se02x8EUPuF3lWXmRE1llPBUNf3UNUc4u2omdVFbFVX29TBBRglArYEP&#10;H0DNwx/EyuEVa/RfngaKtkEbVsBfavhkoY3cKudqsOSYaC21oX3XX389vf46Vh8GqE5rUtbQ45sf&#10;V1tEPWJ60CeDPlFbznPmdpy9r7m759KiQ4vUFtHEdhNpWlfrs2v0zuSeockbJtPhrMNqj4bvp1/D&#10;ftQmQvt1dubSGTqafZQ2nNkgr2Npz+171Kic/jGJk2zqFt1N3t7Q2KFyH/sz409KzEik5UnLaUf6&#10;DrVX88W1X3AQQG2Vu3vd3RWO1ePH3jW6qxyfzT1LG85uoIuFF+W2yZNdn6S72t2ltsptTt1MUzdP&#10;rXD8sKbD5G02qtNIbh/JOiKbtdt25n1kfJv8Gt/W8ja1Rztu49mNZq+z5Xtp+V7rhQWEUfeY7tQm&#10;XHvffjv7W4X3lt+Lnek7yx63M9fhx/pan9d4+HGFYIllcIKZauTop9dwxokP3SFGD2g7FFtTwSyn&#10;lVmb3mWpsoESS3w98eOgbVBTceyNoo/QNpVSmipu+021VU57nvy8LY/nYu+bxeuiTdspkVkrcTZu&#10;G4ESgFoCHz6Amoc/iK7jLym8so0JF2gdpg1t4gyUl0SbLLfK2QuwWOooWl9taF2vXr3mbtu2Leah&#10;hx6iZ2fMUnvBKM6fTZF9dMNY2YNxuOO9+e7ot/TA6olqi6h3oz60YtT3ast5ztyOs/f14sbnacHO&#10;d9UW0YPd/04v9ONfRfY99ctU+mxf+Ul3eGA4zej/Co3rZHvBLsvHxFIeOq9G5T7YxTFiohFtbqEm&#10;YY5f7wdW3U3fJa1UW0QTOk+kV6+p+I/yI5fdSFvPbFFb5fj4CXH3UHz9bmqP5tTFFJrw7R104EKi&#10;2kPUoW5HWju+YsLKkIR+FY6bOXA2DWx6jdpTkeVrb+09mvzjffTN4eVqi2ha7/+jqb3tz86ct3UO&#10;Ldj1Lt0Zd7fZe2l5fyb8/KdcMa3Ca823M3frP9WWOWevwz8XG2/WXq/4+Pjy7xBaDQ6eXmKaWpIl&#10;xveaBUgsVQwkZJEfdalQ96NmAiXvi+ssENcxr5OjPU+eplSeEWQrq0SbAmV+HNFj4ljbtV4q1p1B&#10;oASglsCHD6Dm4Q+i67hwqz7gwXVJOMPEGfzPcfrMkspMwbFp/PjxSQkJCS0eeXQKvTSn4j9oQc06&#10;eWiv7Ju1s52ZDTXDHe/NNwe+oruXly/A0Te2P62+y9k4aDlnbsfZ+3pu7TR65/fy7LKHr/wHzRpi&#10;v9THrjPb6ZqPr1BbmneG/4cmdL1XbdkW9U/zPyMZ/2d+TlsZGw/+RMOXlWeb2Hquwz4dQJtT+B/8&#10;NR3rdaZ/XvcmDWp5ndpTkbXnavmY39v6Jj39v6lqiyg8KIJWjv+ZujXimrS2OfMeNZsXSdn5WWrL&#10;+deLH/ee1J1m74nle82P893hC+mWDuWLpljq/G5zSskuj0NU5jpv9H1DZgOZBUosT/D1RVHtqRgY&#10;mE4z6UW1panOQIlzwQwuwsv1ZcpZPqaKU264AOxgcbv2CxQ7+7jdC98LAQwAxVwBwBNdr3qTZNU7&#10;433Vm7RWPQCAIaw+XJ69wUZ1GutUkKSqdKmnTZcx2ZdWcTqPNc8MnGk3SMI42MEBFT0OcOj97xgn&#10;DZZ7ZsBMh0ESZ+mDJK7g+3f0nkzs9le7AQ/Wqb75c5997TyXr2PDGNXzafcSciZIwnjlGD1eGakm&#10;+cpAjf3VfTjYoQVUynGAQ8/Hor6YFgCyHyQBgFoNgRIA8ESWtUZcYZnT7ag4KwBAtVqe+IUaaYa0&#10;sowNVx8OWqw6Zh64qWxwwZaooCg1qogzJ346ynW7y93S0X4g4XJwpkh1sgwSpWQ5jvtbXmdXur6G&#10;ucBBAvPVXH5UvWM8zUZbElrDy0d7hgzVV6SthGM+PdffycARANRaSOcCqHlIsXSdZW60K3VGLOub&#10;8HLBbbXh5astU28e+s76AgtGl5OlrRodGsGrSYOR2HtvRrS7lUa0H6m2bHN2OowjztyOs/dVmak3&#10;lzN9pjLXXZf0E21J3kgH0vfTKXGizhkjjoIh1m7XcurNJ7ctdZgdwR5b/SB9vLM82U9/vct5T525&#10;bt8Pu1BiWnkyAgchFtz0SaUyVirzXrvjOqaismVTb6xNn/G1yLiwp4RmiuuXB0gsp7FU59QbZ6cM&#10;zaAF4v/lxWj117uc6TOYegNQa+HDB1Dz8AfRdbwco2lZYPY30fhLkjMeFO3f2lByphCs02pLoOTz&#10;iiuOegQUczUue+9NfIPuFN+wu9qyzRsCJZf7HFwJlLy64UX6ZNeHZvUunOXOQInla6S/XmUCCSbO&#10;vJb8GszeMF1tlbuu9TC6ttUN1Kl+F4fTh0zcEfRwS6BkBnHFWrf9XfOIQIm9miwVA0fWV/OxBoES&#10;gFoLHz6Amoc/iK6zLObqSlYI53Drp9u4EmRxCMVcjQ3FXI0LxVw11REo4QyS//vpMbNMCld5S6CE&#10;g0S3L7nR7mvBBVY714unXrF96Y64O21mm7gj6OGWQImjJXZdhUAJAiUAtRBqlACAJ/pc9SZcs4SD&#10;J46ME82yJska1QMAeD0ODNy1/HargQGednJP9wfkyToHK7j9cs8fdOKBs+oI7xMb3oy+Gvt9hbof&#10;ejwNiQNAHJzgFXo4IFTdtUwuCxc65RP8yjYAgFoIgRIA8ET8T4LmyyBoGSYcLImRWxXxlJsEbVjm&#10;KdGOakMAAO/3/NonKtQf4eAIB0Q237+X3hy2QGY0cEYHN3etLmNkHCzh584rztgLmJhw0OSmhMEy&#10;M8cjaCvHDKh0AwCohRAoAQBP9ZBoWvXHchwsOSTaYtGeVI2DJ+dF09clYRxomaMNAcAbtIhspUYa&#10;/TQQV6RkmdfsCAsKVyPPt+zPJWqk4eAAB0dqQ0DEkcm9H5MBk31/P0HvDP+PzKzh6TrWcLDpn+tn&#10;qC0AAPA2CJQAgKfiTJDBom2TW+V4yYyxor2qGgdPLJfReE+0v2hDAPAW1k72K1Oo9ED6n2qkcSbL&#10;wF2uaHKlGml4BRp34Zodevy8ODhgZB3rxamR5nLqqjiLM0wmdL1XZtZwTROux8KBE8ufAw7EGTSr&#10;xHyN4RKzpYJro/2q1+hX9AEAsAGBEgDwZLtE48r+PIXGMrvEGi76OkI0zkZJ5x0A4F0sMwC+SXRc&#10;B9LS5mTzTBTLk/WqxCfpXDzUhDMXqupkPCooSo2Mq2lEczXSbEnZqEbViwMnXMuE3x+9P89pRYgN&#10;xjwwID4Wqq+tTqjepJ/qAQBsQqAEADwdBzx4Ck20aBwE4aAJT6sxNc4z5328tiivjLNKNADwUoNb&#10;Xa9Gmq8TyxescAZnXVhmLQxuNVSNqkefWPPzuBWJX6pRzTiVc0qNqh8vzWsZOPps90K1Vb04SDK0&#10;zY1qS5OSbZ68YRDm0SQfupFeqsVZJTOJI436wjwRNJ3uVWMAAKsQKAEAb8JBEA6acJaJqfFKN7yP&#10;s08AwMsNa3uTGml4esSrG15UW/bxNJ2nf5qqtjSjOo2tkEXgivDA8pN8Z43seIcaaT7e+b7DrBJ+&#10;7Pd+zb/ubLNWw8XR6i0cOLruy6vVVs24vZP585q9fobDKVX8vF5ZP11tWce34erUrLBA83o1seFN&#10;1chAODBQSvonFkHF9Jwau8Z6gMW8GrBn4NplejMcBo+mU08qEa8mANRKCJQAAACA1+A6JVyEU2/2&#10;hukyiGDvpJizFK7/pL/ZMZzJMKUP14SuvE71zcshOFNjg6d5WAZneEnf97a+qbbKcUDgubXTqO+H&#10;XSoUarXEr41lnY0HV95doXYJ48AMv2Z3Lx9NFwuy1d6aMak7L1pWjt+j25fcaPdx8zK+jl7rP079&#10;Lt9zVzJUtqVsViNNp/pd1Mhw3lC9yQPixN/5gjQcRJhB31MRTVF7ypWSeeGc6XSdGhlXKS1QI42P&#10;eH5F4vnNpNvVnnL8fKbTYnHMH6hnAlB7IVACAAAAXoWLcFoGBDiI0Pnd5jTs0wEysGBqo7+4Ue5/&#10;eNV9FQIpzwyYedmrwVgWZ/3p6GqbJ+b67I7Z181TIw1POXn6f1Op2bxI+Ry48ePmgMA7v79eYclf&#10;W54ZaP4P5BxM4GCI6bUx3e7IxUPLAi+WWRTVzVrwy9rj5tdG/7idwe85v/d8fQ5E2Qum8c+LfiUl&#10;/hnjqUGGNJPepFIyL7bjQ/NoBi2QmRK28GV8TDFx8RXOyqzIhywjUNazM+zdT3WbSdvF6/G62tJw&#10;EKSUlorHeUK0DbLNoEyxf41oXBQeAGoxBEoAAADA63DhzetaVzzP4xNdDiyYGgcuLE+OOZOEl811&#10;x4ownBnC03f0+MScAzSmYA1nQPBJ/pf7P1dHEN3S4Xb5GCxxQISfAzfLx31P9wfUyDa+XcvHw/i2&#10;rN0uBwPeH1ozNUH0OPjl6HHrg0X8Hlo73ha+PgeiTIEX03vDzRSE4Z8XPcugk+H403gqrRDUeIA4&#10;U0ILDMwta5w9wgEDvoyP4ek6tlTMzuhPRfSbCsKYbnOvui3jmEnTxGOvGEXj7BJ+DtzMn3eW1eMB&#10;oFZAoAQAAAC8Dgcolo75Xi7r6kqNET65Xjn+Z7cum8vTd/QFSRkHaEzBGs6AsJYRwo/BmcfPl/Nx&#10;bw4zP3+1zKoxWXjrYnp6wMwKj0mPL+MsDg44DYit2RolJvy4+THZe9yMVz769LavKtR66WgxDcoW&#10;DpqY3htu1oIwHMTioJOhPU8nyZ9uFCf75pklTAsM/KOscfYIBwycwdkZRO9rG4p2XQ7CmG7TmFNW&#10;ZtI48XpwxMt+Cha/ZqV0uzhTMq+kXDGbBgC8FAIlAAAA4LW43se+v5+gFePWyOAAB0L4RFrf+OSb&#10;T3z5OD4Zd2a6TURQpNlt2DsJ59vjE3dbgQt7TI+fAyGcMaK/T37cvJ8v5+Ms2Vv+96kBL9Dm+/fK&#10;14Qzb0y3ya8PvxZ8GWdxmII0PWJ6UK+GV5YdZw2/BqbLufFr5AwuiOrs9fgx8WPjx6h/L/k58OvB&#10;7/PquzZYnRJjOYWIAx18PN+Oo+CLCd8Xv5fWAmmWz8OZQq/uuE7DkIbqEis4WDKTBoiT/qmi2Z5X&#10;ZE7LpPCh0TILw5oZ9KA4xjzFxp4SyhTHc/BBa7YCDrxffxxfzznJTl+Pn5MfdRHH8WuypOw6RKtF&#10;/7poQ+Vrpq2WY66UarZgDwBUGx/VA0DNKVU9w2fSw40fPz4pISGhxSOPTqGX5lQsvAg16+QhnnZP&#10;1KydYQsw1lq15b3h+iTbTm2hxHPl54m9YvvKk99+za6+rJooPA2Fp46YcGDFMsukMrLOp1JmeipF&#10;xjSgiOgGaq/x8WvN05xMOKhkLaBkwsVhf0/ZRKeyk+lUVvmyv00imlKHmDjq07SfIWuSmD478fHx&#10;jr9DaIVX+4lvG7Hi20d55M6HssX2PvKlTeKYilVybdHqkNwkrn+VuL4pEsUvXrLLt2VEvIywD/1H&#10;bfE3tvtoJlX1XDR8LwQwAHz4AGoe/iB6EQRKjA2BEuPCe3P5uBgp19kwcRQYcJanBkq49ou+sCtn&#10;3rgyDctTuBQoAddoq9+UF7vxo+YyS6dq4XshgAFg6g0AAACAAelXwXGEs0ne+b18RVieSuKOIIlR&#10;8PPTF5l1hJcJ1gdJeGqONwZJwAW8Mo+11Xls4ewb89VvVldDkAQADAKBEgAAAAAD4qV/ecWVVze8&#10;KE/8reHgAWeSXP9Jf7NAwsRuf1Uj7/DHqd+p74dd5GpB/HxtBZF4P69Uc9dy80Krd3e7X42g1iqh&#10;K+Wyx9oKP4+JZn2eG+/nlXt8LKYN+dCHagQAtQDSuQBqHlIsvQim3hgbpncYF96biqL+WfFPAheE&#10;NRVpzcjPoMS0ijUx+RhercZdGRRGmHrD9UPuXj5abZXjYqYmJ7NOWM064WKtXKTXW2HqjZNm0u3i&#10;G9dStVVOK+Rq0lx8E6v4weGir7xiTvXA90IAA0BGCQAAAICH4MAIL1fLrTqCJEZnei241cYgCbiB&#10;tlSyqdV0kAQADAKBEgAAAAADcnbJWsbH8vK43hokcXapYRN+DXgJYQRJoIzzSw1reDllXkIYQRKA&#10;WgnpXAA1DymWXgRTb4wN0zuMC++NdVyb5M9zeyklO1lmkFzMz1aXEIUFhcsMko714qq0cKuRVr3h&#10;KTh/nttH2QVZtC1ls9qr4WV8m4Q3lYVbjbiMb1XB1BsX8RScErk0Mkci+8p95bSljblw60yyXhio&#10;6uF7IYAB4MMHUPPwB9GLIFBibDgZNy68N8blqcsD1xYIlHgdfC8EMABMvQEAAAAAAAAAUBAoAQAA&#10;AK8RsPwrp5rfDuvLy4J1EWvWUMh3K+VrBwAA4O2QzgVQ85Bi6UUw9cbYML3DuNz13kQGu/ZrtPiq&#10;/lR43fVUNPwmKu7RU+31XJaBjMLbblejyiv4einVH3uH2iLKzNP/2YKahqk3XgffCwEMABklAAAA&#10;UGv5bfqNgl+aTmFXXUHB/zdN7fVcdcaPNmvuEPzzWjUCAACoHRAoAQAAABCC3nydwnp2Id/kk2oP&#10;cIZK6H8/U1sAAAC1AwIlAAAA4LXynp9JlxKWmrXcBf+h/Mf+QUXXD1NHlfPbv49CHnpAbdUuHCDi&#10;wEjgooUyu4aDRpyV4ptdviQxAABAbYBACQAAAHitkrjOsk6HvhVMvJfy/jmXcr75ni5u+oOKxTF6&#10;/j+upqC3a1+NIb+tv8vASMiD98nsGg4aAQAA1EYIlAAAgGGVlpZS7qUcys7MoPNpqXQ6+QSdOplE&#10;Rw7sowP7dtGxQ4nqSIDK4QKul775vkKwJOCjD9UIAAAAahtUUgaoeahu7kWw6o1t+fl5VFxURHm5&#10;l6hI9EWFBVSQn0/FxUV0KSeHSktLKD8vjwoKxD51HAdKHGnRpj117NJdbdmHVW+Mq6pWveGpNs6s&#10;/MLTTTiTQk9mm3jYSjiWz9+VFWp4yeSAJZ+rrXL+XySQ36lTagur3hgNVr3xOvheCGAA+PAB1Dz8&#10;QfQitSFQwkEMDmZw4KOkuFgGNIpFXyC2OfDBQZD8vFx5HB9TWFhARYWF6tpVw9lgCQIlxlXTgRJW&#10;2etygME36ZjaEp+R3ldSSdNmaqvy9Ev9lkZGUtGQ69SWOf39W650w8/BFmdfl+CBfSho6+9qC4ES&#10;o0GgxOvgeyGAAeDDB1Dz8AfRi3haoISntZgCH4UFBTK7I/cSBz442JFHRUWFMshhCoZwAMSo2nbs&#10;Qm06xKkt6xAoMS4jBEq4eKm+Loe963JwIuiNOeS3aaPVVXI4UFJ0w41UcP+DTmelyGKqiz6igK++&#10;sFkfhKcIcRHawrF3lt0uF17lmiKucjbggUCJsSFQ4nXwvRDAAPDhA6h5+IPoRaoiUJJ6OoXOinZZ&#10;SkspLy+3LLuDsz848OFtOKuEs0tsQaDEuDwpUBLy9wcp8D/vqy37SiMiKH/KPyj/2RfUHus4eyTk&#10;wXvJJytL7XGs8I6xdOnTxQiU1HIIlHgdfC8EMAAUcwUAMLj0c2dlAdPLasnHZTFULooqs0i8MEjC&#10;EvfupONHDqotANc4s8pLnbvGOR0kYRz4CH5puryeLRwk4SkzrgRJmG9yshoBAACAOyFQAgBgcFzz&#10;A5zHwRJeHQfAFVzM1RLXGtHjYEfAl0vUlkZmdSQslVkW3LIPn6DcBf+h4qv6qyM0fL2gl19UW+V4&#10;ug1nkujxdfNemydvy3S7OavWUN7zMyuszsN4qWPTcZZM+601AAAAsA6BEgAAg+PVYcA1e7ZvobOn&#10;8K/t4LzAt95QIw3XAdEXZOWsD8sgCQczeOqLfnoOX6dg4r108ecNMrChx5klXNtEj29Xn0nC98vX&#10;zX/kMbP750KuPH3n4va9MjDjjmKxAAAAYB3mvQHUPMxF9RycO3+DNrSuRYsWo48fPx52333307Mv&#10;zFB7L09a6hlZUwRcF12vPgWHhKotopysC7IPjagrezAOd703rVo0VSNN6r/fp5wbh6st6xo8/BCF&#10;fvuN2tJYXq/x7bdR8LataovowuP/oIwpU9WWbY0mTqCQdevUlnieN99Cqe/8S21VvNyZx8v8T52i&#10;Ot+voizxu0bP8vkfO375AcNGo26lkD/+UFvuuU1wH9NnBzVKvAa+FwIYAD58ADUPfxA9B6+/2VIb&#10;2jd48GCaP3++2gKA6tIlPl6NNCfeeIOyhg5VW+UCzpyhsE2bqN4nn1DQ4cNqryZz2DA6+dpraoso&#10;5M8/qc2YMWqLqLBRIzqwZo3ass/yuiVhYbRf3K9J67vvpjo7dqgt24/XWZbPf++ePWpUeZaP0R23&#10;Ce6HQInXwPdCAAPAhw+g5uEPoufoKFpfbWhdr1695m7bti3moYceomdnzFJ7L8+BfbuoID9fbYGr&#10;fP38qFWbDlRHnKCeP6utHhTdMFb2YBzuem+aNIhWI01Rh45UEhmptjR+KcmiWV9Jio9PX/wlFceW&#10;P47wuXMofM4/1RbRpbsnUsbceWrLsQYD+5H/gUS1JZ7rwkWUd9PNclzvphsp8PctcswyX3qZch6c&#10;rLZcZ/n8T6WeV6PKi77xegr+Y5vacs9tgvuYPjsIlHgNfC8EMAB8+ABqHv4gepGqWB74p++WUTEK&#10;ul4WP39/6nXV1ZSdfkZuY3lg46mq5YFdwYVZ82a/VqH+h2URV65NwjVEnGW5nHD+Y/+QBViZ5WW8&#10;nHDugoVOL2lsyfL5u6NoK5YHNjYsD+x18L0QwADw4QOoefiD6EWqIlDyw9dfqJFxXPnee2rkOXx8&#10;fSkiPFyOUaPEeOzVKCm6+VYqvGWk2rKvMoESXmUm/9GpNoMTYYMHkN+m39QWyWKqrgQygv9vGgW9&#10;+braMg+U+K/9iUKHV5xqw6vbFN4+hkq4d+G+ECipfRAo8Tr4XghgAPjwAdQ8/EH0Iu4OlBQU5NPP&#10;33+ttoyjpa74pCeJVdMpMPXGeOxNvSnu2p2Ku3VXW/ZZBgrkcrqRUWqrXFGfvlQa25SKBlxNxT16&#10;qr3WXW6ghJceDnnwPrWllhT+dLHasr7ssCUO5vBzKbruerv3jUBJ7YNAidfB90IAA8CHD6Dm4Q+i&#10;F3F3oCT3Ug79uuY7tQWXKy4uTvbRjVtQaJiWXQLGUFVTb1wNalhzuYESXgK4zvjRaksLevASwHrO&#10;BEtMeGoQT/+x9hgQKKl9ECjxOvheCGAAvqoHAAADQhHXqvHHpl8pH0suQzXx3b9PjTSczWKJM0w4&#10;AFN0/TC1xzbf5JMy8BL0tnum9wEAAIA5BEoAAAysuBhFXKsCZ+ps3fAzgiVQLXyys9TIPs4Qyfnm&#10;e5mxwUETrmXCgRMu8GpN0EvTZdAEAAAA3AuBEgAAAyssKFAjcLeci9kIloBTLDNA/LZsUiPn+Flk&#10;lHBtFEc4aMIFXzlwkpWaSTmr1lTINvHJyqKARR+pLQAAAHAXBEoAAAwMGSVVi4MlO7f8huWXwa6S&#10;TlptGxP/H1erkXP8Nm9UIw0XkHVV0ZDrZNDEMljil7hfjQAAAMBdECgBADAw1CipehkX0mnbpl8R&#10;LAGbCibeazb9hTNEuECrM7iOCGd+mPDKNY5W2bGn8PY71Ejjm5ysRgAAAOAuCJQAABgYMkqqR8b5&#10;NARLwK6Ce/+qRhpn6oP47dguj9MrnHS/Gmn4GFeURkSqkaakqfk0Hlv1TAAAAMB5CJQAABgYMkqq&#10;DwdLdm/fQqWlWPoUKip4eEqFrJI6t9xoM9AhlwS+Y2SFbJL8Rx5TW5rQGwZT8P9NU1uOWdZHKe5o&#10;Pi2opHO8Gmn81/6kRgAAAOAsBEoAAAysCBkO1Sr1dArt2rYJwRKooKRpM7q02Hy6DQdLwq66gsIG&#10;D5DBDm4hf3+Qwnp2kcv36jNOOMiSN7ficr4cSAl683UKb9ucgl5+0W6GSeCihRS48AO1pSmcOEmN&#10;NByM0Qt+aYbVzBdr98P7TM9D3/xTzKf3WDvG2alIAAAAnsBH9QBQc/RnZPhMerjx48cnJSQktHjk&#10;0Sn00pyKJ0Wu2rFlA6WeOaW24HLFxWn/+r5/v/0CmA2bNKVuva4iHx98JKvLyUN7Zd+sXRfZV1Zk&#10;sPl7xsvs8goy7sLBiuAnppplijjCQZbc9xfKgqyWLB8vk3VMrupPpeHhcpsDMr7cLAIevHwwr4yj&#10;x8EODt7o8f0X3XBj2e1xMVq+TV6GWE9mwYwfrbZcY+2xQPUwfXbi4+PxC8s74HshgAEgowQAwMCQ&#10;UVIzzp5KpsQ9O9QWQDku7Jrzw89UeMdYtce+gvseoJx1v1kNktjCQYzA/7wvM024cWDDMkjCt2st&#10;MMGFYvkyPb6u/vb49gEAAMA2BEoAAAysoAA1SmrKiWOHKXHvTrUFnoIzMfStNNK8+Kk7cDDi0qeL&#10;6eKmPyjv+ZkyaKK/TxnEeG0eZR8+QbnvLpAZHbbwbXA2hr1j9GR2yoL/yNu1hS/j23QVv1b652Fq&#10;+b2vpEs9esje2uXcSmPNi8oCAAB4MqRzAdQ8pFh6EXdPvfl1zXeUeylHbcHlcnbqjV6LNu2pY5fu&#10;aguqirum3ngyLrzqt2kj+Z5KMcv64CkzcjpOn6tcmkbE03D8V60k/y2byCc7W+7jVXJKYpu6dFtZ&#10;51MpMz2VImMaUER0A7UXjAJTb7wOvhcCGAA+fAA1D38QvYi7AyU/fbcMS9a6UWUCJaxD527Usm0H&#10;tQVVAYES40KgxNgQKPE6+F4IYACYegMAYGAIkhjDgX276PiRg2oLAAAAALwZAiUAAAaF+iTGwvVK&#10;ECwBAAAA8H4IlAAAGBSySYyHM0t4RRwAAAAA8F4IlAAAGFRBPjJKjKa0tJR2bduEYAkAAACAF0Og&#10;BADAoIqLkVFiRAiWAAAAAHg3BEoAAAyqsKBAjcBoOFiyZ8fvlHE+Te0BAAAAAG+BQAkAgEEho8TY&#10;uIbMtk2/IlgCAAAA4GUQKAEAMCjUKDE+BEsAAAAAvA8CJQDg7WJEG2DRPAIySjwDB0t2/r6Rci5m&#10;qz0AAAAA4MkQKAEAb8TBkH+Jdlg0/qf+9RatVLQHRTM0ZJR4jvz8PNq64WcESwAAAAC8AAIlAOBN&#10;uom2WjQOhkwWrY1otkSq3rCKipBR4kkQLAEAAADwDgiUAIC34AyRnaLdILe8QFEhVr3xNBws2bFl&#10;g+wBAAAAwDMhUAIA3uBl0f6tDc28J9rfRBuoa+NFe0W0E6IZGjJKPBNnlHBmCYIlAAAAAJ4JgRIA&#10;8HTjRHtGG5bhAEk90R4SbYFoG3RtsWjPqt7QCgpQo8RTmYIleA8BAAAAPA8CJQDgyXhFGy7aqscZ&#10;IxwgSZdbHoxXUwHPxcGSHVt+w/sIAAAA4GEQKAEAT/aSaHW1ofSUaIbPFHEWshE8X8b5NNq26VcE&#10;SwAAAAA8CAIlAOCpWovGK9uYHBFtjjb0Dji59g5lwZLiYrUHAAAAAIwMgRIA8FRDVW/ymuq9ArJJ&#10;vAsHS/Zs30KlpaVqDwAAAAAYFQIlAOCp7le9yVLVewVkk3ifs6eSade2TQiWAAAAABgcAiUA4Im4&#10;iGsvbShtE82yeGs30QaoxmOPUpCPjBJvZAqWAAAAAIBxIVACAJ6ok+pNtqp+uGhczJX/yX6naOtV&#10;4zHv48s4cGJ4xcXIKPFWHCxJ3Ms/kgAAAABgRAiUAIAn6qd6k2jRVov2nWhjeYcNfBkHTnhJYc5K&#10;MazCggI1Am90/MhBBEsAAAAADAqBEgDwBhwAuUEbOoVXy+HAimEho8T7cbDkwL5dagsAAAAAjAKB&#10;EgDwRENUb4mXCH5FtBGiDVRtvNp3QTQ9rnHysjY0HtQoqR2SDh+QARMAAAAAMA4ESgDAG3CAhIMj&#10;bUV7VrRVom1QjeuS8D4OjHDRV71nRGutDY0FGSW1B0/BQbAEAAAAwDh8VA8ANUe/Vig+k87haTP6&#10;qTZ/E22BNrSLgyIcLKkrtzRPiTZHGzo0TjS7U3xatGgx+vjx42H33Xc/PfvCDLXXdZkX0innYrba&#10;AneJjIyUfWZmpuyNJLJuDIWGhaut2icnS0v6Co3QfzzBCAoL8qggL5cCg0MoIDBY7QWjMH124uPj&#10;8R3CO+B7IYAB4MMHUPPwB9F1loESnmLD2SPO4Ok2nEli8oNow7ShQ8dEa6kN7Rs8eDDNnz9fbQEA&#10;AFQtBEq8Br4XAhgAPnwANQ9/EF1nGSjhaTc83cYZvDwwr3yj5+zr3lG0vtrQul69es3dtm1bzEMP&#10;PUTPzpil9rru+JFDlJVpWVYFLldsbKzsU1JSZG80Pj4+1KxlW4qsW/uyKs6f1d6T6IbaewTGkXsx&#10;i3JzsikkNJxCwiLUXjAK02cHgRKvge+FAAaADx9AzcMfRNdx3RH9MsCuTJ/pJprluqxue93Hjx+f&#10;lJCQ0OKRR6fQS3PeVHtdt/W3dXQ+LVVtgbvExcXJfv/+/bI3Ig6WdL+yPzVo1ETtqR1OHtor+2bt&#10;usgejCPrfCplpqdSZEwDiohuoPaCUZg+OwiUeA18LwQwABRzBQBPtF31leER67EWFGDVm9qqtLSU&#10;dv+xmTLOp6k9AAAAAFCdECgBAE9kWYmzp+qdwVNvDK+4CKve1Gb8/m/b9CuCJQAAAAA1AIESAPBE&#10;m1Vvcr3qK4OXFjYcZJSAKViSeeG82gMAAAAA1QGBEgDwRDx9Rl/plCtfDteGDt2oepMfVW8oyCgB&#10;xj8HO7ZswFLRAAAAANUIgRIA8FTvqd7kUdXbEyOavggsW6l6w0A2Cejl5+fR1g0/I1gCAAAAUE0Q&#10;KAEAT/Uf1ZvwcsFPakObXhKtjTaUeNqNs8sKVxtkk4AlU7Ak91KO2gMAAAAAVQWBEgDwVEdFe0Ub&#10;lnlVtH+Jxpkjeq1F4yWFJ8utcs5koVS7gnxklEBFHCz5Y9OvsgcAAACAqoNACQB4sjdE26YNy3Aw&#10;hJcK2SraatVz5ojllBsOshgum4QVFyOjBKzj6TecWYJgCQAAAEDVQaAEADxZumjDRLMMlrBeovF0&#10;HO4tcZDkWW1oPIUFBWoEUJEpWIIpWgAAAABVA4ESAPB0pmDJU6LpV8KxhjNLBopm2CAJQ0YJOMLB&#10;El46GMESAAAAAPdDoAQAvAEHS+aI1k608aJxxsgPusZBlO6itRVtg2iGhhol4IyM82kIlgAAAABU&#10;AQRKAMCbcMCEi7ZyxghnmZgaB1F2ieYRkFECzuJgyfYtG6i0tFTtAQAAAIDLhUAJAIDBIKMEXHE+&#10;LZV2bduEYAkAAACAmyBQAgBgMEWYSgEuOnsqGcESAAAAADdBoAQAwGCKCrHqDbiOgyV7t/+utgAA&#10;AACgshAoAQAwGGSUQGWdSj5OiXt3qi0AAAAAqAwESgAADKagADVKoPKOHzmIYAkAAADAZUCgBADA&#10;YLDcK1wuDpYcTtyrtgAAAADAFQiUAAAYDDJKwB2OHNgvAyYAAAAA4BoESgAADAYZJeAuPAUHwRIA&#10;AAAA1yBQAgBgIMgmAXfjYMmpk0lqCwAAAAAcQaAEAMBAkE0CVWHvjq1y+WAAAAAAcAyBEgAAAynI&#10;R0YJuF9paSnt2rYJwRIAAAAAJyBQAgBgIMXFyCiBqmEKlqSfO6v2AAAAAIA1CJQAABhIYUGBGgG4&#10;HwdLdvz+G2WcT1N7AAAAAMASAiUAAAaCjBKoalwHZ9umXxEsAQAAALABgRIAAANBjRKoDqZgycWs&#10;TLUHAAAAAEwQKAEAMBBklEB1kcGSjb9QzsVstQcAAAAAGAIlAAAGgowSqE75+Xm0dcPPCJYAAAAA&#10;6CBQAgBgIEVFyCiB6mUKlnAPAAAAAAiUAAAYSlEhVr2B6odgCQAAAEA5BEoAAAwEGSVQU3j6DYIl&#10;AAAAAAiUAAAYSkEBapRAzeFgyR+bfpWFXgEAAABqKwRKAAAMBCeoUNOyMzPk0sH4WQQAAIDaCoES&#10;AAADQUYJGEHG+TQESwAAAKDWQqAEAMBAcGIKRsHBkp1bN1JpaanaAwAAAFA7IFACAGAQyCYBo0lL&#10;PUO7tm1CsAQAAABqFQRKAAAMAtkkYERnTyUjWAIAAAC1CgIlAAAGUZCPjBIwJg6WHNy/W20BAAAA&#10;eDcESgAADKK4GBklYFwnjx2m/Pw8tQUAAADgvRAoAQAwiMKCAjUCMJ7i4mI6dihRbQEAAAB4Lx/V&#10;A0DN0U/8x2fS2MaJdoM2tK5Fixajjx8/HnbffffTsy/MUHudk5tzkS6cT1NbUBUiIyNln5mZKXtw&#10;jY+PDzVs0pR8ff3UHvfJybog+9CIurIH4ygsyKOCvFwKDA6hgMBgtReMwvTZiY+Px3cI74DvhQAG&#10;gA8fQM3DH0TPcUy0ltrQvsGDB9P8+fPVFgAAQNVCoMRr4HshgAHgwwdQ8/AH0XN0FK2vNrSuV69e&#10;c7dt2xbz0EMP0bMzZqm9zkk9nUJnRYOqExsbK/uUFLzOleXr60vtO3ejgIAAtcc9zp/V3pPohtp7&#10;BMaRezGLcnOyKSQ0nELCItReMArTZweBEq+B74UABoAPH0DNwx9ELzJ+/PikhISEFo88OoVemvOm&#10;2uucP3dvpxPHDqstqApxcXGy379/v+yhcpo0a0nxPa9UW+5x8tBe2Tdr10X2YBxZ51MpMz2VImMa&#10;UER0A7UXjML02UGgxGvgeyGAAaCYKwCAQRQVYdUb8Aynk4/TpZyLagsAAADAuyBQAgBgEEWFWPUG&#10;PENpaSkdOYCsHAAAAPBOCJQAABgEMkrAkyCrBAAAALwVAiUAAAZRUJCvRgDGh6wSAAAA8FYIlAAA&#10;GEQxMkrAwyCrBAAAALwRAiUAAAaBjBLwNMgqAQAAAG+EQAkAgEEgowQ8EbJKAAAAwNsgUAIAYADI&#10;JgFPhawSAAAA8DYIlAAAGACyScCTIasEAAAAvAkCJQAABlCQj4wS8FzIKgEAAABvgkAJAIABFBcj&#10;owQ8G2eVZGdmqC0AAAAAz4VACQCAARQWFKgRgGfirJLDB/apLQAAAADPhUAJAIABIKMEvEHq6RRk&#10;lQAAAIDHQ6AEAMAAUKMEvAWySgAAAMDTIVACAGAAyCgBb4GsEgAAAPB0CJQAABgAMkrAmyCrBAAA&#10;ADwZAiUAAAZQVISMEvAeyCoBAAAAT4ZACQCAARQV2l71pvXateRTXKy2ADwDskoAAADAUyFQAgBg&#10;APYySpqvX08tRAPwJMgqAQAAAE+FQAkAgAEUFNiuURJ58iR1TUgg/7w8tQfAMyCrBAAAADwRAiUA&#10;AAZQbCOjJCAnh4Kysyk4I4Pili9XewE8A7JKAAAAwBMhUAIAYAC2MkoiTp1SI6J2331HYWfOqC0A&#10;z3Bw/241AgAAAPAMCJQAABiArYwSnnbDigMCyK+wkLovWiS3ATxFWuoZOp+WqrYAAAAAjA+BEgCA&#10;GmavPkm4yihJvPVWyg8Ppybbt1OjnTvlPgBPceTAfjUCAAAAMD4ESgCgNogRbYCudRPNMGxlk7Dw&#10;lBTZX2jThvaOHSvHPT75BMsFg0fhjBJklQAAAICnQKAEAGqDl0Tj9XVN7VXRDKMg305Gydmzss9s&#10;1oyODhlCGS1byuBJ+1Wr5H4AT4GsEgAAAPAUCJQAgLf7l2iTtaExFRdbzyjhmiQcFOH6JDn161Op&#10;nx9tnzRJXsYr4PBKOACeAlklAAAA4CkQKAEAbzZONEMHSVhhQYEamTNNu7lUrx61WM+JMERpHTvS&#10;iX795LLBXZYskfsAPAWySgAAAMATIFACAN6KgyQJ2tDYbGWUmJYCDjl/nrp99hn55+XJ7V0TJsgs&#10;k9Zr11L00aNyH4AnQFYJAAAAeAIESgDAG3GxVp5yY3JB9YZkq0aJaWlgf3E5T7Ph6TYsNyaG/hw1&#10;So57LFwoewBPgawSAAAAMDoESgDA23CQ5GfR6sotom2iTdCGxmQro6Tx9u2yLwwJkfVJ2n33XVmW&#10;yYGbb5Z1S2IOHSqblgPgCZBVAgAAAEaHQAkAeBNeBvgr0UxBEs4kuV+0LLllUNYySqKSkqjusWNy&#10;vPsvf6EjQ4fK4q7dFy2S+3jqDU/BYfppOQCeAFklAAAAYGQIlACAt+AgyWrR2sgtLUgyWLRdcsvA&#10;iorMM0o46NFv3jzyKS2V26FpaRR48aIMjjTZvp2ueflluvK996jJjh2UW7eunJZz7fPPy33cTEVg&#10;AYyKM0rSz2lLXwMAAAAYDQIlAOAt3hWtlzaUHhLN8EESVlRovurNFR9+WDbF5mKTJtTh22+p+YYN&#10;MqOENdy9m1quWydbyAWt/ErkiRNl+wa8/joyTMDwDuzziI8nAAAA1EIIlACAN+DCrWO1oTRetMXa&#10;0Pj0GSUc6OCaI0VBQXI7PzSUfIqLKTs2lrY++KBcKpidvOoq+n3yZNlS4+PlvowWLSizWTOZUcKZ&#10;JQBGlp2ZQamnkf0EAAAAxoNACQB4uidFm6wNJY4QeEyQhBUUaDVKeJWbnh99JMfJffvKvsTfX/an&#10;u3WjY0OG0OZHHpHbjXbvpjPdu1PSoEH029SplB8eTlHHj9PBESOoKDiYmm7eLDNRAIzs8IF9agQA&#10;AABgHAiUAIAnGyfaq9pQ4iAJT7nxKMVFRXJaTd+33pJTZg4PG0bFgYHyMtMUmvPt2sk+rWNHOtGv&#10;HwXk5FCXJUvkvsLQUNo7Vkuo6fjtt/T7Q9pL0DUhgRrsR9FMMC5klQAAAIARIVACAJ5qgGgJ2lDi&#10;ZYCf14aehTNKeDUbzijJaNlSrmbDq96wsLNawct0FShhfDkXdm29di1FHz0q9x0dMkRel6fdhKam&#10;UuLIkXLKDgdfuNgrgFEhqwQAAACMBoESAPBE3UT7RhtKHCQZJlq63PIwsb/+Sm3WrJFTZjZOnSqD&#10;IKZirgGXLlFeVBTl1K8vt1luTAz9OWqUHPdYuFD2pX5+tH3SJDmOW76cDt1wA52Nj5dBErmCTnGx&#10;vAzAaJBVAgAAAEaDQAkAeJrWov0sWl25pS0DfL9oHhkkKU7cT70WLJDjbQ8+SBcbNaKg7GzZCuvU&#10;kfv12SQmB26+WQZPYg4dksVfmX5aTucvv6QtDz8sgyr1EhOp22efyWMAjAhZJQAAAGAkCJQAgKd5&#10;RTR9kGSwaJ65zmhREYVPukvWIeGirBzkYDx9hnGGCUvr0EH2epx1wlNwGAdBTLVM9NNy6pw/LzNU&#10;ONuk/apV1HzjRnkMgNFwVgkAAACAUfioHgBqTqnqGT6Tjq0W7QZtKAMlv2tDu2JE66UNJcvrfSya&#10;MyvlcPFY031b1aJFi9HHjx8Pu+++++nZF2aovdbFvDiDIv7zIV1q3Zp2L1hAxSEhcn+jFSuozdy5&#10;VBgVRQEZGbTnX/+irK5d5WWWOj/2GEVt20bJEybQ8b/9Te5rtmgRNf/gA8ru3FnebuOvvqLW8+bJ&#10;2+dtvr/aKjIyUvaZmZmyB+MwvTehEaY4KBhFYUEeFeTlUmBwCAUEagFcMI6cLP6TRhQfH4/vEN4B&#10;3wsBDAAfPoCahz+IrtEHStzlKdHmaEO7jonWUhvaN3jwYJo/f77asq5LfLzsDy9fTnlt28oxazxn&#10;DsV8+imRry+V+vjQ/i1bqDQoSF1qLvjwYWozejSRvz8dWraMCpo3J5/8fGp3yy0UeOoUJc+eTRk3&#10;3URNn36aolaupPxWrejI4sVUoqb1AACAd0CgxGvgeyGAAeDDB1Dz8AfRNTUZKOkoWl9taF2vXr3m&#10;btu2Leahhx6iZ2fMUnuta9IgmoojIuinL75QezRXPPcc1dvG9WmJstq3p00OAi6d/vUvav7NN3Su&#10;Tx/aPnOm3Ndw/Xrq/vLLlF+3Lq1XBV/7Tp1KYUlJdHbgQNr57LNyX20TGxsr+xQ1vQmMw/TeRDfU&#10;ejCO3ItZlJuTTSGh4RQSFqH2glGcP6v9PkOgxGvgeyGAAeDDB1Dz8AfRNS+LdoU2dJq7pt44NH78&#10;+KSEhIQWjzw6hV6a86baW5FPRgZFNKpLeU0a0zfzzI8b8fDDFHrunBwfHD6cdk6cKMe2cPHW4VOm&#10;yAKwvz79NJ3p3l3uv2bWLGq4Z49cKnj3+PFyJZ3rn3pK1jPhWiZcELa2iYuLk/3+/ftlD8Zhem/8&#10;gsOoSTOnEregmmSdT6XM9FSKjGlAEdEN1F4wipOH9soegRKvge+FAAaAYq4A4Gk4FYKXAnalTRVN&#10;j4Mk+svdEiRxhY8qXpnuly97Ew5icJCEC7Cy81ZWvLFUGBpKe8eOleMen3xSthQwB1j4dtp9950M&#10;kvCKOrwSDuuakEANECwAAzpyYD+VlurPEwAAAACqFwIlAAA1wOfiRdkfC8iiwtJCOWYc0NCztjSw&#10;NUeHDKGMli3lijmdly6V+zKbNaMjQ4eSX2EhdV+0SO5L6d1bZphwMKXPO+/IywCM5FLORTqdfFxt&#10;AQAAAFQ/BEoAAGqAT3qa7C/6FtG6jHVyzCJOnZI9BzLyoqIop359ue0IZ46YMkjili2jRjt3yv17&#10;xoyh/PBwarJ9u9m+tI4dKSQ9nTquWCH3ARgJskoAAACgJiFQAgBQA4pzc2R/Jozo+wvfyzGLOHlS&#10;jcqzSdIL02XvSGpcHO3jFXCEq+bPl1N4rE3L4WDK9kmT5L4OK1dScIY2DQjAKJBVAgAAADUJgRIA&#10;gBqQlfSn7IvEb+GU/BTafnG73DZllLC0Dh1k//m5zynxUqIcO7J/1Cg61bOnLPDaf+5cObVGPy2n&#10;/apV8jjeTho0SNZE6bJkidwHYCTIKgEAAICagkAJAEANMBVcTVErba46rwUwOJhhYsoo2XVxF719&#10;6m05dgYXbOXCrVFJSXTFhx+aZZDELV9elkHCU3CKAwKo1S+/UKQukwXACJBVAgAAADUFgRIAgBpw&#10;6ZiWUcKCfINoT84eSspLKsso4eDGhTZtaGv2Vsouzqa0wjT68cKP8jJHeLrNxqlTqSg4mFquW0et&#10;166VNUlO9OsnM01MGSS5MTFyiWAO2nT77DO5D8BIkFUCAAAANQGBEgCAGpQcQVRcqmWX7Ev8qizT&#10;5EKLFpRKWfTuqXflNvs09VMqKClQW/bx1BpTFkmPhQsp+uhR2jVhgswg4cAJb7MDN90ki8ZyodeG&#10;e/bIfQBGgawSAAAAqAkIlAAA1ICCowdkzzVKikqLyEf8l5P0h9zHznXsQPNPzafckly1R1ynpID+&#10;ffrfassxrkFiWh74qjfeoJLAQPpz1Ch5GQdPGGefmArAclaJKVADYBTIKgEAAIDqhkAJAEANKCop&#10;kn1mZAi1DG5JpeK/VunlQYqVDc/JAq7hfuFyOzYwVvYbszbSucJzcuwMzio537q1XAGnzzvv0MHh&#10;w+WSwzGHDlGL9evlMVzsNTs2VtY0Me0DMApklQAAAEB1Q6AEAGqDbNF+0LXy1I0aEnDqjOxLA4Lo&#10;0SaPUqBPIHVOlbukdyK3kZ+PH3Woo618c1u92yjSP1IGVOYkz5H7nMG1Tn6bNo3yw8Pl9JoO334r&#10;p+Cw7osWycKufIxpX9eEBJmBAmAkB/fvoWJkOwEAAEA1QaAEAGqDXaIN07VnRatRPkVaRsmlsDoU&#10;GxRL9zW6j7prsRNKr+NDSVFEExpMoMyiTLmPj+GACjuRd0IWeXUWF23dPGWKDIh0XrpUFnk9Gx9P&#10;QdnZMsuEp9vwksKpcXEycNJxxQp1TQBjyM/LpeSkI2oLAAAAoGohUAIAUANCz3OSC1FxSIjsB0UN&#10;oo7ntV/Jm5qWUq/wXjQ8ejidKtBWwWkS2IS6hHah9nXay21XapUwDoyYapFcNX8+7Rk/XhZx5QKu&#10;8V98IffvnDhR9h1WrixbQhjAKI4dSkRWCQAAAFQLBEoAAGpAQKF2wldSJ0L2HJgILiiR419aagVe&#10;M4oyKKc4h6L8oyjYN1he9o/Yf4hf3L50sfgifXr2U7nPWftHjZKZI7xEcK/336ff//53mWXCGSQ8&#10;LYdXyuECsP55eWVLCAMYRX5+HrJKAAAAoFogUAIAUAPCcrQ6ICVhWqAk6/BG2bPNTYl2XtxJ6zLW&#10;yW0u9mrCQZNro66V4+8vfE+XSi7JsbO2PPwwXWzUSBZubbppE+0ZM0bu5yk4IenpcpuXEG71yy8U&#10;efKkvAzAKJBVAgAAANUBgRIAgBoQnltMFwOJwvzCKLs4mw7u/VLuL/Xxod1NxQXCV+lfyZ6n3ejd&#10;3/h+mWFSXFpMbyS/ofZq/Pz8KChIyz6xhpcD3jh1qqxT0nrtWjrXuTOd6d5d1ivpN2+enI5z4Oab&#10;Zd0SXi4YwEiQVQIAAADVAYESAIBq5nPxouzT6hDV9a9L75x6h3oc0zJDuPDqNfVvkOOCkgLZ1w+o&#10;L3s9Lv7K9uTsoSO55SeOYRGR1KKNVsfEFp5is/+22+SYgyGcZWJaMpi3D9x0kwyY8HQcrmECYCTI&#10;KgEAAICqhkAJAEA180lPk32eP8kgB0+z6ZrmJ/edb9uWbqx7I/n6lP96PpZ3TI3KXR15dVmmyRsp&#10;5VklkVHR1KxlG/IPCFB7rDs0YoQMjtRLTKT6+/bRpscfl/VK2q9aRQ327y8r/MqBE84uATAKZJUA&#10;AABAVUOgBACguuXlye5MGNGW7C3k5+NHLTJ95L6zXbpQTEAM9Q3vK7fZhqwNMnPE0tTYqeQj/ksr&#10;TKMfL/wo94VHRskgSYvW7eS2LVyHZO/YsXLcNSGBLrRoQbsmTJDbV773HqV27kzZsbGylkmL9evl&#10;fgCjQFYJAAAAVCUESgAAqpnv2TOyLxK/gUvEf+PDbib/wiK5j+uFsOvrXi97VlJaQu+dfo/ySrQA&#10;i0nz4ObUI6yHHH+a+qmcqsMZJaxZq7ayXok9xwcOpPOtW1PYmTPU7ocf6ODw4ZTSu7dcFeeqt96i&#10;PePGyeN6fvSRrGcCYBTIKgEAAICqhEAJAEA1y8vNln1yhPgl7ONLD5xqJbdL/PzkdBgW5BskexYb&#10;GEvphem0PH252lOOs0r8ffxlkGTBmQVUJyxc7ueCrk1btpFje3bfdZfsOy9dKgMk+lVxGu7eLYMp&#10;vFxwrwULaNDMmTKoAmAEyCoBAACAqoJACQBANctNOqBGWjHXJjt3y3Fe3bqyZyfyTqgRUWFpoZye&#10;8136d3SmwDxQEegbSLfXu12Of8v8jU5dTJZjxtNvfHy0KT22pMbFlWWRxC1fLlfD4VVxeGpOmzVr&#10;6HTPnnKbi7ty7ZIbpk2jDt9+i7olUOM4q+TE0UNqCwAAAMB9ECgBAKhmhSWFsueMEl7mN/qYVqw1&#10;o3lz2bPThadlH+4XTqmFqdQ9tLsMmCw6u0ju1xtVbxRF+kdSqfhv3Fe3qL1EIXVCqXHTFmrLNq5N&#10;woVc265eLTNGeFWcnRMnyss4k4RrlXz/xhuUNGgQ+RUWygKvQ595RmadANSko4f+pCLxMwkAAADg&#10;TgiUAABUs6KjWkZJsfgNHOkXWTadJa1TJ9mzlPwU2V8ZfqXsc0pyZNBk+8XtcpUcS482eVT2+1J3&#10;07I/l8gxa92+/DZt4ak2R4YOlUGQLku06/I2B0Z42k3ft96SgZTfJ0+mddOny+lBHCThYAkHTfh6&#10;ADWBgyTHjx5UWwAAAADugUAJAEA1yysqX/UmujCQAi5dktunu3WTPTtVcEr210VdJ7NOEi8lUtuQ&#10;tnLfJ6mfUHGp+dSXLqFdqHvDnnL8wLcT6FiGVugyNCycGjSOlWN7eDngwtBQar5xI8Uc0qYzbJ80&#10;iTKbNaPIkydlQVfGU3VWz5tHB26+WW7zNByejsPTcgBqQtKRg8gqAQAAALdCoAQAoJoVndSmrOT5&#10;E12ZUirHpT4+lNlCmybDQRCuRRLgE0CtQ1rT5MaTZY2SHRd3ULR/tMw2WXV+lTxWL+H2b6hOQB0q&#10;Kimiqxf2oMy8DLm/bYfOsrcnPzyc/rxFm7bDWSKM65VsnjJF9i3XrStb+Ybrl/B0nf/NmiWn6XBG&#10;DBd65Wk6XOsEoDohqwQAAADcDYESAIBqVlqYL/u0OkRX78+U44KwMNkzzibhYEmjwEZyu29E37Kp&#10;NeeLzsueV8DJKNICISwsIpIaR8TSmrs2yZV0sguy6eqPelJOwUUKj4yi6HoN1JG2HRoxQk6rqZeY&#10;SE03b5b7OKOEM0tYj4ULzeqS8NLCa155hXaPHy+DJxxIGfbEE2XXBaguyCoBAAAAd0KgBACgmvml&#10;npP9xUCiuKQsOc5ppAVFmGllm9ig8ikzHCyZ2FArsOoj/sspzqEl58prkURERMm+c4Ou9Pbw/8jx&#10;8cxjdNuS62WGSZsOcXKfPRzs2Dt2rBx3TUgoW9mGa5WYapj0mzdP1i0x4doliSNH0o+vviqn5YSk&#10;p8tjuPEYoDogqwQAAADcCYESAIBqFlBQJPuMYKLmp7RASXqbNrJnpkKuTQKbyN5kePRwGl9/vFzd&#10;hq3NWEtH847KcURU+dLCf4m/hyZ2/6sc/56yie77epzMKImsGy332XN84ECZKcLTadr98IPaS3IV&#10;HNM0G55iY4lXxuFCr3/cf7+sdcJZJZxdYpquA1DVkFUCAAAA7oJACQBANQvIuij7yDyiIBU0Se/Q&#10;QfbseP5x2TcLaiZ7vZH1RsqAicm7p96VPU+90Xv9+n/RFY21FXO+PvAVPfXTFGrdzvEKOGz3XXfJ&#10;vvPSpWU1RzjbZOPUqbJeCRd8bb+qYo0Uxpknq197jVJ695bX5aAK1y8xrewDUFWQVQIAAADugkAJ&#10;AEA1C7ukBUfi0mQnZTUpzx4xTb2xzCgx4Sk4g6IGyXFyfjJ9k/4NRUaZZ4v4+/rT56O/pnp16svt&#10;Bdvm01fJX1YIqFjDU2hMgY645cvVXm0Z4S0PPyzHXPA1+qiWzWIpNyaGfps2TQZW8qKi5Io4vDIO&#10;r5Bjms4DUBWQVQIAAADugEAJAEA1C8pTgZJU2Uk8dcXEtDSwvkaJpQcaPUDtQtrJccK5BNqXvkeO&#10;9RqGNqKE0d/IFXPY0/+bSnv9/pRjR3hVG64/0nb1arNsEA6gHBw+XAY8rnrjDbur3CT37Uvfi2O4&#10;xgnXN+HgytBnnjErCAvgTsgqAQAAAHdAoAQAoJpF5xTLpYEHH9O2OeuCp7aw9MJ0yivJo/oB9eXy&#10;wLZw8GNmi5kU5hdGJaUldOvi6+hsTsXpLb2b9KXZ172ptoie2TyNdhdWDKpY4uwRUwHXLkvKi8Yy&#10;DqJwHZPQc+foqvnz1V7ruF7J75Mny/olvKIOB0k4WNL5yy/VEQDuxVklBQXaylIAAAAAlYFACQBA&#10;dVIrxpwJI+qopt5caNlSGwgn80/K3lp9EkscLHm62dNyFZyMvAt0w6f9rQZLHrjiYRrbeYIcF5cU&#10;07ykNyjxUqLctmff6NFlNUn0WSCcabLp8ccpPzycGu3cSR1XrFCX2MbTeVbPm0cHbr5ZbnP9k5hD&#10;h+QYwJ04q+ToQecypwAAAACsQaAEAKAa+Z7VAhlF4revn7Z4DWXr6pOYpt00CixfLtietiFtaWyH&#10;v8hxUsZRmrj8Dsop0IrF6r1xw3vUqX4XOb5UdInmJM8pW13HFg6EHB0yRI71tUoYZ4eY6pXEf/EF&#10;1Ut0HHjhrBnORtkzZozc5qk4AFUhOekI5eeXL2MNAAAA4AoESgAAqlORVp8krY7sJH2g5GzhWdnb&#10;KuRqzUvXzaW6wVox183JG+j2L26kvCLzk8TQwDD676jlsmc5xTn04okX5VQfexJvvVVmkMRu3Vph&#10;5Zoz3btT4siRWr2S+fMpOCNDXWLfoREjZKCFgyu8jDCAuxWLn8ljhxwH7wAAAACsQaAEAKAa+aYk&#10;a73KJmGZzcqn2ZzIOyF7Z6besKDgEKof3pCev+Zluc2r3XCw5MGVd1FRiRaUMWldty29f9Onciyn&#10;6xRl0MsnX5a9LVw/5fjAgTIY0mHlSrW3HGeH8LSakPR06vPOO06tasOZJXvHjpXjrgkJWAkHqgSy&#10;SgAAAKCyECgBAKhGWfmZss8Mlp2kX/HGVKPE3oo3epF1tUySu7vdT/ENu8vgCGeNfJ24VAZLLI1o&#10;P5KmXvV/VCr+C/ANkNNv5qXMkwVkbfnzlltk33LdugpZI5xtsnnKFBlQabhnD7X74Qd1iX0cfOGC&#10;sJyl4ux1AFyBrBIAAACoLARKAACqUfFRrYCpX4nsqNTXV9YCYTwdJrs4m8L9wmVzRnhEpOw5k2T2&#10;tfNkzzVKgv1D6Kv9i+WSwJaeHfgS9W06gApLCuX9cGHXuclzqbjUemYHB3J4WWBeAaf999+rveU4&#10;SGKqV8JFWp2dgrP7Li2Qw9ext8wwQGUhqwQAAAAqA4ESAIBqdFEVWuVirrIPLk8tMRVydTabhEVE&#10;1lUjogHNB9FT/afLsZ+vH9UJqEPvbX2TXl7/vNxnwsGU14a+LceF4r8I/wjak7OH5p+yvdQv1yph&#10;bdassRrUOBsfTyf69ZOXWS4nbAtP2eEADF/HslgsgDsgqwQAAAAqA4ESAIDqlKzVIAkvkB0VBQVp&#10;A8GVpYFNTFNvTJ7o/xwNa3uTzCqpV6eBFhT5bZYMmOjxNJ074++hvOI86lSnEwX7BtPmrM206Owi&#10;dYS59HbtZGCDgxqt165Ve83xijZcf4Qvjz56VO21j6/D03farl5doVgsgDsgqwQAAABc5aN6AKg5&#10;urKe+Ewa3DjRbtCG1rVo0WL08ePHw+6773569oUZam+55OfuoYGf/kRbmhL1SSbKbd6ctn/+ubzs&#10;3UPvUsLxBHq0/aM0prm2hK49vr6+1Ci2udoql1WQRbd+O5yOZyVR38b9aPPpjXL/nAFv0Oh25bd7&#10;Juc0Df5qgKxr8nTc0zTnzzlUUFJAf2v7N5rQcoI6qlz0xo3U6cknqSA6mv5YupRKAgPVJeWaLVpE&#10;zT/4gLI7d6bdCxaovfa1njePGn/1FaVddx0dmFHxNXOnyEhtqlJmplYrBoyjKt+b0PAIiowyDyqC&#10;8woL8qggL5cCg0MoIFBXYAkMISfrguzj4+PxHcI74HshgAHgwwdQ8/AH0XMcE62lNrRv8ODBNH9+&#10;xaks2dMm0FU/7KJ9DYg6pxJd6tGDjn7yibzs4Y0P0y+nf6F3+r1D1zS+Ru6rrMSMRJr4y0S6VHSJ&#10;hjUdRquTV5Ofjx/NuXIOXd/0enUU0Tv736EFfy6gAY0G0G0tbqMnf39S1iqZ0XMG3d7qdnVUubZ3&#10;3EHBiYmUMmMGXbi94uU++fnU7pZbKPDUKUqePZsybrpJXWKb34UL1H7ECPLLzqaj//0vXeraVV0C&#10;AADOQqDEa+B7IYAB4MMHUPPwB9FzdBStrza0rlevXnO3bdsW89BDD9GzM2apveWOjb2K+v98gA5H&#10;E7U9T5Taty/tUFkUf931VzqZe5IW9VhEDYMayn321GvYmBrH2p6m80Xi5zR17cMU5BdE4zvdRR/v&#10;/VBOxVl88zK6KnaAPIZX4bkmoQ+lXkql2Z1m09n8s/Tm0TdlUOX/2v4fDYwZKI8zabJ2LcXPmUOX&#10;mjShDR98IKfNWGq4fj11f/llyq9bl9YvXEjFISHqEttaLVlC7T/6iC507ky/v/662ut+sWqFoZSU&#10;FNmDcVT1e1OvQSNq3LRiBhY4lnsxi3JzsikkNJxCwiLUXjCK82e1zwwCJV4D3wsBDAAfPoCahz+I&#10;XmT8+PFJCQkJLR55dAq9NMe8Lgg7dHUL6vX7CUoJFyeG2URHr72Wtj3wABWWFtKExAkU4BNAn3X8&#10;TB1tX/fe/ahhk6Zqy7rHf5hMC3f8m5pHtqRrW99AH+1YIJcP/mrM93LlG8aX83Etg1vSKy1foW/T&#10;v6WEcwnysTzX/DnqWIfjQxqf4mK68fHHZT2R36ZNk8VYrblm1iy5XHDiyJG0e/x4tdc2XlFn2NSp&#10;FHruHG0UfXJfu/GoSouLi5P9/v37ZQ/GUdXvjY+PDw249kaqExqm9oCzss6nUmZ6KkXGNKCI6AZq&#10;LxjFyUN7ZY9AidfA90IAA0AxVwCAahSQra16E1ooO7oUrdVNSMnX/kXQlRVvwiOj1Mi2OUPfph6N&#10;e9GJzCQ6mXmc7up6ryz0OnbpzXQwXVsN5O5u91P7mI6UlJdE6zPX08h6I2l49HAZvJl9cnZZkVnG&#10;GSSHb9DKtPCyvrbsnDhRHtvuu++cKtLKRWD3jh0rx10TEmRABsCdSktL6cgBBMgAAADAMQRKAACq&#10;UWCuttxNgIoD5NXVlvc9U6AFE5oENpG9I/4BAU79yzhPtfnvqOUUE1KPfjq6mhqHx9KtHUdTZl4G&#10;3fz5YNpzdqc85sXBr8njOZOEAyQTG06kvhF9Ka8kTwZLuDc5MnQo5UVFUVRSEjWw8a//mc2ayeM4&#10;U6T7Iusr6Vg6PnAgnW/dWgZW2v3wg9oL4D6nk4/TpRwtWAkAAABgCwIlAADVKCJbC5SYMkpyGmhp&#10;7K4uDRwWrq0Q4owm4U3pP7cmyIDInN9ekssCj2g/ks7mnKFh/x1IG06sk0sKD2g+iDKKMmhF2gp5&#10;vUebPEpxdeIovTCdlqcvl/sYZ38cue46Oe60bJnsrdkzZgzlh4dTk+3bqdHOnWqvfbvvukv2nK3C&#10;SxEDuBOySgAAAMAZCJQAAFSjwALzKSVFwdpSm6cKTsne2YySyLquLXU6qOV19FT/6XL8wLcTaNbg&#10;12hs5wlyGs7IxUPp68SlNPvaefLyledXyoAJF3S9t9G9sv8u/buyrBd2cPhw+di5DglnllhTGBpa&#10;Np2mxyefODWdJjUuTtY94SBJ3PLy4AyAuyCrBAAAABxBoAQAoBrVzy6mYt1vXp7CwkyBEmdrlERE&#10;aVN2XPFE/+dk5ghPu7l7xR301o0f0CN9plFRSRFNFNucWcLZJjzNZsm5JfI6nOEytO5QOR1n0dny&#10;KTQcBDk6ZIgc2wto8DEZLVtSeEoKtV+1Su21b9eECbK+SdvVq52qbwLgCmSVAAAAgCMIlAAAVJei&#10;ItmdDZWdxFNTmKmYa6PARrJ3JCLCcSFXaxbc9Cm1rttW1ibhlW5eGvxaWSbJ0/+bSkH+QXI54V8y&#10;fymbDjSm3hgK9wun7Re3086L5VNoEm+9VQY0YrdutRnQ4Mu3T5okxxxQCc7IkGN7LjZqVFbfpMsS&#10;LWAD4E7IKgEAAAB7ECgBAKgmvinJWq9b+I+nr5wrPCczNjibhJfkdcTPz4/CIpyvUaIXGRxFi0Z+&#10;ScH+wfT5no9lwGRy78fkPq5hwssHt4luT8WlxfRZqrZMcahfKI2tr02h+ST1E3kZ42wYLsDKU2o6&#10;rFwp91mT1rEjnejXT06ncTbwsW/0aJm10nzjRqqXqK3OA+AuyCoBAAAAexAoAQCoZtlBWm+qT2LK&#10;3GgY0FD2jlQ2SGIS37A73dphtBx/vlebTsMr4awYt4ZCA8No/7k9FOgbKLNH9uTskZcPiRpCLYNb&#10;ysyXVefLp9D8ecstsm+5bp3dbBGeTsNFYFuvXUvRR4+qvbZxps3+226T454ffYTlgsHtkFUCAAAA&#10;tiBQAgBQTXyPa0VP/UpkRyUBWvaIadqNs/VJIqNcK+Rqzfj4ibJftn+xrFHCeNWb1X9ZTw1DG1FB&#10;ibY6D9cl4QwSLug6qaE2hYZXwOFiryw7NlYWX+VpMu2//17usyY3Job+HDVKjnssXCh7R7hgLN8+&#10;F4vlAAuAOyGrBAAAAGxBoAQAoJrwcrys1Ed2VBgSIvuzhWdl3zSwqewdCY+sXH0SPV4Fh5cN5sf0&#10;09HVaq+WbfL9hPXULqaD3OZsl5Xp2rSajnU6Ur+IfpRTnFNW7JVxrRLWZs0au0v6Hrj5ZsqpX59i&#10;Dh2iFuvXq722cX2THXffLcc8ZQfLBYO7IasEAAAArEGgBACgmgSc0gIlpholBaqQa1KelmlSnRkl&#10;bGyXCbJPUNNvTLjY68o715UFSxafW1yWQTKhwQRZR2Vtxlo6mqdNoUlv104u68uBjE7ffCP3WcNT&#10;b3gKDuu+aJHNZYX1znTvTqd69qSg7GyK/+ILtRfAPTir5OD+3WoLAAAAQINACQBANcm8eE72Aarc&#10;hqlGyZkCLYDSJLCJ7O3x8fGhOmFagOVyje+iTb/54fBKuWSwHk+/WTdxG0UERVKJ+O/1lNfl/piA&#10;GBpVT5tCs/BM+RSavWPHygyQjitWUKOd5SvjWEru21c2DnwMmT6dGux3PPVh58SJMsjCGSuRJ7V6&#10;LgDucvZUMmVnOl6NCQAAAGoPBEoAAKpJ4akTsg/SSoJQTr16lF2cLVuUf5RcXcYRLuTKq964Q/uY&#10;jtS7SV/KK8qjr/5crPaW48Ku7434WI4PXjpIe3P2yvHNMTdT/YD6dCj3EK3P1KbQ8Mo2vFINu2r+&#10;fAo9pwWFrNn06KNytRz/vDy6ZtYsarp5s7rEOl4u+NCIEbKgK2eiALjb4QP71AgAAAAAgRIAgGqT&#10;m50uez819SY/LKyskKsz2STMXdNuTO7o/BfZJ+yxHoAY0X4kdW7QVY7fOfOu7HnqDU/BYbyEcF5J&#10;nhzvHzVKTpPhKTj9586VBV6t4cyTLQ8/LGuWcPCj37x51H5V+Uo61vAKOLwcccM9exwGVgBclXo6&#10;BVklAAAAUAaBEgCAalKcoQVKQlT8IK9u3bKlgZsHN5e9I+4o5Kp3e9w4CvYPpq2nNtPRC4fVXnOL&#10;b/+GfHx86ULBefr+0g9yX9+IvhQfGi9rl/AqOCYcAOEMEK4/csWHH6q91nG9Ep5WwzhTpNtnn8mx&#10;NTxNyVTfhI+zFYQBqCxklQAAAIAJAiUAANXEJ0P7F2tTRgkvfXuq4JQcNwxoKHtHIqLqqpF7xITU&#10;oxva3iTHlkVdTZpFtqDbO42V48+TP6OAOkFyPLHhRLls8Hfp35XVWSkMDaWNU6fKwEbLdescLuvL&#10;SwDz8Zxl0uHbb6nPO+/ILBNreLoOF47laT18LIA7IasEAAAATBAoAQCoJr5qedtAXTFXU6DE2ak3&#10;4eGRauQ+Y+K06Tf/3a3VI7HmneELKdg/hAqKC+hf6f+mwMAgahbUjIbWHUqFpYW06Gx5kCWjZUva&#10;PmmSHPdYuJCij2qr49jCxV1/ee45+XrwssED58yR9Uus2XHvvbLvtGwZhaRrGToA7oKsEgAAAGAI&#10;lAAAVJM6mZfUSJNTv35ZjZKWwS1lb48s5Orvr7bchzNKOLPkVHYyrUv6Se01x9NzXh4yV47/d/wH&#10;CmlbV67AM6beGAr3C6ftF7fTzovlq90kDRpER4YOlVNkrnrjDbnKjT28vPDamTNlHRJeNYeLvAar&#10;DBy9861b09EhQ+Tt2puqA1AZyCoBAAAAhkAJAEA18csvUCPNxUCic4XnKNg3WK5640hEhHvrk5j4&#10;+/rTmC5a/Y8v9v1X9tbc1/MhahbZnEpLS+mRdQ9Ql55XypV6xtbXpuV8kvoJFZeWT5vhrBIObPBU&#10;GXtTakw4E4WDJTwlKebQIRr84osUdkab0qPHSxHzFJ/mGzdSvcREtRfAPZBVAgAAAAiUAABUk+hM&#10;80DJ8SBtKo6z027cXZ9E784uWlHVrw8spZyCi3JszaKRS2V/KP0A/ZrxK7Xt2JmGRA2RGTGcHbM0&#10;Tbuccd2R36ZNo/zwcJklErdsmbrENi4E+/MLL8haJOEpKTRk+nQZNNHjrBNeBYf1/OgjhwEYAFcg&#10;qwQAAAAQKAEAqCa+xSVqRFQcEFBWnyQ2KFb2jvDUm6oS37A7darfRQZJOFhiS8/GvemaFtfK8bQf&#10;H6I2HTpTs2atywq7LktbZjYFJzcmhjZPmSKDJp2XLpUBE0c4EMI1S8507y6n3/A0HMslgbkILGee&#10;8Oo6jgrGArgKWSUAAAC1GwIlAADVpHFmeeYDBw5MSwM3DWwqe0cio6LVqGqYskrsTb9hn9y2VE7X&#10;uVhwkR7/YTLFde9F/ZpeTaPrjZaXzz81X04pMjkbH0/7RmuXXTV/vpyK4wgXdl3/5JOyzgkXdu03&#10;bx51XLFCXaq9fjvuvluOuyxZQgGqUC6AO3BWScYFFAsGAACorRAoAQCoRlnayrpyOoorGSV1QsPI&#10;PyBAbVUNrlPCARAu6MqFXW2JDI6iv10xRY4/3vk+peelUfcr+9GEFndTz7CelFOcQ3OT58rVcEz2&#10;jxpFp3r2lAGN/nPnymKsjnAw5I/776ddEybIcdeEBOq1YEHZVBvOOOHb5EKx8V98IfcBuMuh/XvU&#10;CAAAAGobBEoAAKqB7/EkrS+VHRUHBpateNMosJHs7QmPrJpCrnoNQxvRoJbXybG9pYLZrGvnUt2Q&#10;aCopLaG/LBtJQUHB1LPvQHqsxVT5fJLykujDMx+qozVbHn5Y1iDh6TJXfGh+mT0Hbr6ZNk6dKrNM&#10;eJrN1bNnly0fvHPiRDmNqc2aNRR5UsvQAXCH82mpsgEAAEDtg0AJAHibbqIN0DVDKVa/dQt0GSXO&#10;FHOt6mk3JuPV9JuEvYtkb887N/5H9ltTNtMvSf+j0LBwGnDV9fR408flSj7rMtbR2ozy+iG8Uo0p&#10;4NFy3TrZnJXSuzetmz5d1i9puGcPDX3mGTmFhwMvh4cNk1kmPAUHwJ2OHNivRgAAAFCbIFACAJ5u&#10;uGgvi7ZVNM7X4Gqh63WN9x0W7UnRYkSrEYUnjqqR5mJkmFxKNyYgRhZBdSQ0PEKNqtaI9iPl1Jqj&#10;Fw7T1lPmBVQt8bGdG3SV4/u//Yvso+s1oOF9bqdJDSfJ7YVnFtLRvPLnzksAb3vwQTnmFWusLf9r&#10;Cy81vOaVVyizWTO5Is61zz0nV8Q5cNNNMqskdutWZJWAWyGrBAAAoHZCoAQAPBWfbZ8X7TvRnhGt&#10;l2i2tBHtVdF4nVkOrFS7jIvayZa/queaG6j9+o30c24lm6jo6onxBPsH060dtMKrCXscZ5Usvv0b&#10;8vHxpXM5Z+m1jbPkvqYtWtOk3n+joXWHyjolbyS/QdnF2fIydqJfP7Mirc7UKzHhVXT+N2uW2Yo4&#10;9RIT6di12ko8HVaulD2AuyCrBAAAoPZBoAQAPNVtotXVhk7j4zmwMk5uVSNflTlh+qV7sokWIIny&#10;d1x7JCg4hAIDVRXYanBnvDb95qs/F1NekVYLxJZmkS3o9k5j5fi1314qO759XFf6vx7PU+vg1nIF&#10;nHdOvSMzaEy4tghnl3C9ku6LHAdk9KytiFPk7y8LvrZYv55C0rFaCbgPskoAAABqHwRKAMBbbBPt&#10;FdFGiDZQtb+J9oNolhJEa60Nq0dq+nHZ+5fIjtICi2TvTKAksm711Ccx6dt0ALWu25Yy8zLoh8OO&#10;MzTeGb6Qgv1DqKC4gMYtvVntJere8yp6qcvLFO4XTjsv7qRlacvUJSSnymx69FEZ9OBCrE0325/m&#10;Y8lyRZyOK1dSTr16slYJskrA3ZBVAgAAULsgUAIAnu490bqL1lu0Z0VbJdoG1RaINky08aJZmqb6&#10;alF8IU32fipQkhTjL/tof8dBkPAI56bnuJMrRV15us6Lg3lmE8mlhZfu5ziUeK7+/nTdwJH0ZOun&#10;ZB2WpWlLZcDEJDs2lrZP0mqZ9H7/fVmc1VX6FXHCzp6V+zjwwssQA7gLskoAAABqFwRKAMBT8XIq&#10;HCB5SLRdvMOOxaJxtoneZNVXi9xzybI3LQ+cHOZ8RklEpKszjC7f2C4TZP/T0dV0NsdxwdUHrniE&#10;4urHy/FD391DJzK15ZB52eBJQx+mOxqMkdvzT82XU3FMkgYNko0DG1e98YbMCHGVfkUcxjVPuixd&#10;KscA7oKsEgAAgNoDgRIA8FRzRHMUINHT1rI1V23LB/tcuqRGmgu+ubI34tQb1jyyJQ1oPoiKSopo&#10;2X6OMzm2dMwq8vXxlVNwRi25oaxeSVhEJM0a8QZdEX4F5RTn0NzkubLIqwlnlXB2SfTRo9Tts8/U&#10;XteYVsTJadBAbrf9/nuq/+efclzVKpMJA54HWSUAAAC1BwIlAFBbmK/PW93SzE+md4dlyd5RoISL&#10;uHIx15pgKur6uRPTb1iT8Kb0eN+n5fjw+YP0+A/lSTv1GjSit4d+QI0CG1FSXpJcNtiEp81wvRKu&#10;W9J+1SpqtLN8eo4reEWcH157jQrr1CGf0lK5Io6rtU9cxUGS655+GssS1xKH/tyrRgAAAODNECgB&#10;AKgGfvkFakRU6utLmcWZcuwoUBIRVf3Tbkx4mWCuP7Ln7E76ZNeHaq990/o/R43Cmsjx53s+Nrte&#10;XPse9FrftyjYN5jWZqylQ7m8WrOGV8DhlXBYn3feqfTKNRx02fo3ruEr/sAVFckVcTquWCG33Y2n&#10;+PSfO5eCsrNdXrkHPFPG+TRKPZ2itgAAAMBbIVACAFANws5fVCOi4sBAyijKkGNHxVx52kpNCQ0M&#10;ozdu4Fq5RE+ueYR2nOaFhezjwMqr172ltipe76ar7qC7Wt0jx5+lmk+z4eV+T/TrJwMPV82fX6l6&#10;JSy5Tx+62KiRHHNQqmtCAvVasKDSt2fLFR9+KJc3Zg337Kny7BUwhsMH9qkRAAAAeCsESgCgtrC2&#10;HHD1FLEQfIq14q2sKDhI1urgZXN5NRh7ourGqFHNuDP+Hrq3x99kvZGJK+6g9Fxt9R57bu04mga1&#10;vE6OLa/n4+NDM29+jRoGNaTES4m0Ocs8uMBL/ubUr0/1EhOp82UUZN1/222yv1Svnswyab12LV09&#10;ezb5WtSKqSy+vZbr1snbThw5Uu7j+iqcZQLeLTszA1klAAAAXg6BEgCoLYaq3uSIaJWb31EJ9c/n&#10;qxFRob8WHHGmkGt4pONjqtqcoW9Tj8a95Eo2D357lyzw6sjsa+eRv6+/LO5qeb06wWH0wuDZcpxw&#10;LoGKS8szPQpDQ2nT449TqZ8fdfr6a5mpURkn+/eXq+CEpqbSvjvukGO+rTbjxlHgqVPqqMrhorM9&#10;Fmo1VrgQ7e7x4ym9XTtZr6TDt9/K/eDdkFUCAADg3RAoAYDa4gnVmyxRfbUoLVXrAguZUaGydxQo&#10;8Q8IoDqhYWqr5nDA47+jllNMSD25XPDcjbPUJbZ1qt9FZqKUlJZQoF9ghev9pfsk6tqgB50pOEM/&#10;XPhB7dXwCja7JkyQU2W4XklwhjZNyRVcGDbx1lvluPEff8gVcTKbNaOgY8eo9V/+UjZlxlVyWtAb&#10;b8jMEZ4qxEsbsx333iv7TsuWVbq+CngOZJUAAAB4NwRKAKA2eFC0NtqwjLXlgqtMswvlWRO5AT6y&#10;jwmwP60mLLzm6pNY4hVt/nNrggya/HPDTBn4cOTZgS/J4AovF8xTjCyv98p1b8h+adpSORVJ7+Dw&#10;4XSme3cZJOGCrJWpL3LsmmtkhkqD/ftltsf/Zs2iiwMGkH9aGg2ZPl3ud4UpcMO3xcEcziYx4e2j&#10;Q4bIAEpllzgGz4KsEgAAAO+FQAkAeDuuTaLN8yj3lGjVvlxwkfqNmxoZKHtHGSWRde0Xeq1uXHfk&#10;qf7T5fi+b8bLKTX2RAZH0bNXvyTHUSHac9Ffb0DzQTSi/UgZJFmevlzu0/t98mS55C/XK6lM8IGD&#10;JIduuEGOO6xcKeuJHH/nHcq46Sbyz8tzefnguGXL5NLF+eHh9Nu0aXJ6kN7esWPlfTbfuFE+ZvBu&#10;yCoBAADwXgiUAIC34yk2+jV2uTZJtWaT+KYkq5EmLVw7wY70s58xUpNLA9vyRP/naFjbmygzL4P+&#10;suw2WazVnru73U/xDbtT+qVz1CGmU4XrvTT4NZmlwtNveBqOHtcV2Th1qgxItF+1SgYgXHX4hhvk&#10;NJzYrVsp8uRJeVvJs2fTgZtvlhkinK3Ct+0IB0i4uCxff/OUKTKAY4kfr6mIbM+PPqpUFgx4FmSV&#10;AAAAeCct/xsAalJ58Qp8Jt3tX6JN1obSBdEGi7ZLbrlunGhaioINLVq0GH38+PGw++67n559YYbc&#10;5598kpr1v0pmlPiXEH0wphM9EPcnzegyg65rpK0OY02DRk3IP0DLPjGSrIIsuvXb4XQ8K4lGtxtD&#10;cwZoU2hs2Xb2dxqzahSFB4ZTZFAUJWefNLvejM3P0yd/fkTXN7mBXoh7Xu7Ta/zVV9R63jwqDgmh&#10;3QsW0KXW1hYwso2vy7eROnw4pb76qtyXmZlJTb74glrNny+3U8aPp6S//12OLQWdPk3dJ00i/4sX&#10;6cRf/0onJ05Ul1TEwZEed99NIceP05Fp0+iMWhEHHIuM1AKH/N54kuh6DSg4pI7a8k6FBXlUkJdL&#10;gcEhFBAYrPaCUeRk8Z82ovj4eHyH8A74XghgAPjwAdQ8/EGsGlyX5N/asMx40RZrw0o5JlpLbWjf&#10;4MGDab46Caftm6nLxL9SsXh3/cS7/cQjnWluzD5aePVC6l2/t3aMh0nMSKSJv0ykS0WXaEbPGXR7&#10;q9vVJdY9+fuT9P3J7+naJtfSptRN8nqzes2iW1vcShfyL9CIH0ZQdmE2/Xfwf6lrdFd1rXJNn36a&#10;olaupPxWrejI4sVUUsf5E9PAEyeo3S23yPHBH36gwoYN5ZhF/PgjNXvySRng4Ck5KbNmmU2p8cnP&#10;pzYTJlBwYiJlX3ONnLrjSNiGDdRy8mQqrluXDn73HRWHh6tLAACqDgIlXgPfCwEMAB8+gJqHP4ju&#10;x5kfCdqwzOUGSVhH0fpqQ+t69eo1d9u2bTEPPfQQPTtDW+Ul86dl1OnO++WY3TalKa2om0wLuy+k&#10;JsFN1F5zvNpNmw5xasuYvkj8nKaufZiC/IJo+W2rqFuDHuqSik5fPEX9/3sF5Rfn01N9nqNXt8yi&#10;0IBQ+nHML9QysjW9s/1Nmr35RerdqA/9s90rVFhYqK6p8cvNpb5Tp1JYUhKdHTiQdj77rLrEOV1n&#10;z6bGv/xC6XfdRaeffJJSUsprS0Tv3k09p0+X95HWq5e8bc5eYV1ef51i16yhS02a0Kb586kozLlV&#10;iPj26m/ZQiduuYX+FD8L4FhsbKzs9e+Np2jRup0hp8q5S+7FLMrNyaaQ0HAKCYtQe8Eozp/VPjMI&#10;lHgNfC8EMAB8+ABqHv4gulc30XZqwzLviVYtZ6vjx49PSkhIaPHIo1PopTlvyn3HP36Nuv7tSTlm&#10;PafVpR1hF2hRh0UU7Gs9jb15q7bUqWtPtWVcj/8wmRbu+Dc1j2xJP9+zVa5yY8trv82il9c/T72b&#10;9JV1S/h63K+5a5O8/MoPOslCr+8N/Yjqn4mg4qIiud8k7MwZuv6pp2QhVl4+mOuMOIuXA+brlgYF&#10;UeLPP9OekyfVJRq+/OrZs+UqO+nt2slirU22b6deCxbIIrBrZ86kjJZOJRNJ/FhvELfhW1JCP776&#10;qlyaGOyLi9MCg/tdXI3ICDiwOeDaG8nHxzt/hWedT6XM9FSKjGlAEdEN1F4wipOH9soegRKvge+F&#10;AAaAYq4A4E04SPKzNixTbUESWzLPmi+w82fwBRkgsRUkYeGR9lfEMYo5Q9+mHo17yQDHg9/eRUUl&#10;5sENvUf6TJMBla2nNlPPxlfKIMmeszvpmf9NpWD/4LIVcl7b9jLFda8YJLrYqBFtefhhOe6akODS&#10;8r4c5ODlhnkqTcynn6q95fhyDoZkx8ZSzKFDcvngHgsXyst4GWBXgiSMH+uhESPklJ7uixapveCt&#10;LuVcpNPJx9UWAAAAeDoESgDAW5iCJPr89xoPkrAiVWiPlfr4UJ6/E0sDRxlraWBbeMWa/45aLjNJ&#10;fjq6WmaY2AqWcDCEV7lh039+kuZc9zaFBobJzJKvE5fS2M4TZNDl6IXD9PWpFdQ+rmKtkpTevSlx&#10;5EgZgOj71lsyA8RZibfeKvuYxYvJz2JqD+Pgxs8vvCAzSjgjhI85MnQoJQ0apI5wDa+AwyvhNNyz&#10;x6VliMEzHTmwn0pL9f8QDAAAAJ4KgRIA8AaGDZKwgrPlywMXBWiFQqP9bQdCOH2/TpjnFABtEt6U&#10;Ft32pQx6fLLrQxr9xY2UU3BRXWru1o6j5fLC6blp9OpvM+m1oW/L/Y+u/qvMSjEFUv4pLotu1oia&#10;tqi4ws2eMWPobHy8DJLw8r4cNHFGalwc5fTuTX4XLlDHFSvUXnMc2Pjluedk9sn51q1lNkll8ZQd&#10;niLEun32mdXgDHgPZJUAAAB4DwRKAMDTGTpIIuXnqwFRob8WKLGXURIWEUl+upVXPMGA5oNo5fif&#10;qWFoI1qX9BMNXtRbBj6seXfERzK4wsedvXiG7oy/hzLzMmjiijuob9MBNKL9SLk9d9PLFNftCoqp&#10;X75KDeNVaXgKTm5MDNVLTJRBCGdxIVfWYeVKm9koHOBYL45b/8wzZivgVMbxgQNlhkrouXPU4dtv&#10;1V7wVsgqAQAA8A4IlACAJ7MWJHlFNOMESQS/s6lqRJQXHCB7e4EST5l2Y4mnzXBB1071u9DB9EQa&#10;+slVsh6JJZ6ms/DWBDlth4u73hF3J7WP6Ug7Tm+j539+QmaV8GUf/PEOHcs4Qj2u7E+hFhk2nPmx&#10;cepUGchov2oVNd+4UV1iX17HjnTh1ltlQdguS5aovRXx7ea7aVnfHffeK/tOy5ZRSHq6HIN3QlYJ&#10;AACAd/Csf7IE8E4zVM9mqh4cGy7aN6LpgyS8BPB8bVgz4uPjH9u7d29Unz59acjQYXLfmY9fp1Yn&#10;s+U4LSqY5vXKp15hvahjHV5tuKLYFq0osq5nBkvCgyJofJe7affZHbQndSct+3MJta3bnjrWM1/q&#10;uGlEcwrwDaSfk9bQ+hM/0zs3/oeWJS6hzckbaGib4RQRFElbUjbSmZzTNCpuHNVr2JjOppyk4uLy&#10;+iecUVIQGkqNd+6kRrt2UfiZMxS7bZvdVn/jRvLNy6OgY8coWjRe7aaxuK61Y8NTUiito/X3yBW5&#10;detSyPnzFHPkCIWmp9PJq65Sl4Be/fr1ZX/u3DnZe6qLWZly1SpvWgEnPzdHtuA6oRQUEqr2glHw&#10;qkTsvffew3cI74DvhQAGgIwSAPBEnEnynWiWQZLF2tBYws9lqhHRhVDHU28iovRPy/NwrZLFo7+l&#10;e3v8TdYq4Sk18zb9U11ajlfBGdTyOjqVnUzv/fEWvXLtPLmfV8+Z2P2v8na4yCvXPeHlV7tf2a/C&#10;lKTDw4bJ6S2cIdJy3TqHre7XX1PkDz+QT0kJUWkpxW7davU4bryyDtdA4du+XHvHjqXC0FBZ1JWL&#10;u4L3QlYJAACA58Pa3AA1D+vlu26AaOu1ocTLyvyuDV32sWhuC7CMHz8+KSEhocUjj06hl+a8Kfcl&#10;xodSn0OX5Hht17p07agL9Fzz5yg+NF7us3TdiFHk5++vtjzb21vm0sxfnpYr4dzd7X5644b35LQa&#10;k7M5Z+jqhT1kP/vaebTt9Bb6av9iWatkQtdJ9PCq++RqOd//Zb2c2nM6+QTt/sN8Og8HMpxdVSY2&#10;Nlb2Z44dk4GQgEuX6MDNN1Nm06ZyvwnfZvwXX1BATo6sMfLbtGlyus/l6Pzll9R56VK51PCPr76q&#10;9oJJXJyWdbTfhWWfjYoDewOuvdFrsko4YyEzPZUiYxpQRHQDtReM4uShvbKPj4/HdwjvgO+FAAaA&#10;jBIA8AacgnFDJVtz0apU47TyYq6nw7TvP7YySmQhVy8JkjDOGlk00vaKOFz8dcHNn8rgCdcnuafb&#10;A9Q8sqWcgnM885jMSskrypNZKbxSTuOmzaltxy7q2houvspL+DrTuD4JtyPXX0+777xTXp8zPDgr&#10;RX8cZ6r89NJLcsngmEOH6NrnnpNTcS7HweHDZbCFp/u0WK+P84G3QVYJAACAZ0OgBACgypX/49CJ&#10;0ELZ2wqURERcXtaCEfEqNvZWxOHpNxxQ4ayTv6+6l/590yIZOOHpOiPajZSZJHw8T8nhY9p0iKMm&#10;TVuoa1fe0SFDKDs21mbggi9bO3OmrFPCq9YMfeaZy5o2w1Nv9t92mxxzZgmWC/ZuWAEHAADAcyFQ&#10;AgCeiCuj/uCmdkK0KtUks0SNiA6F5ZKfjx+F+1lfUcXT65PYYm1FnD1nd6pLiZ4d+JKcbsMBkf/s&#10;eE+ufMNBkYe+u4feGva+XCnnp6Orae7GWfL4Lj2vpKjoenJcWbyyza4JE+SYp+FYC1xwBsgvzz1H&#10;J/r1k9Nxrp49m1qvXasudd2RoUNllkrYmTPUZs0atRe8EWeVnEw6orYAAADAkyBQAgCeaJdovKSM&#10;O1qVF4D157qhanw0soSi/W2vaMNTb7xVk/Cm9NNdm+i61sNkTZJh/x1IG06sk5dxBgkvGcwBEa5R&#10;EuQfTMPa3iSPe+HnJ+n9Wz6Tx/xzw0wZMOHaDz36VFw22FWnevak1Lg4Cs7IoI4rVqi95ooDAmjz&#10;lCm0f9Qo8ikupl4LFsjASmVwcIYLuzJeLphroID3OnpgPxWLnxkAAADwLAiUAABUIZ+zZ7Re/p/o&#10;eJT9FW8iozxzWWBnmVbEGdt5gqxVMnLxULmyDeNAyrsjPpLjZ/43lf5+5T/kPp6uszVlEz3Vf7q8&#10;7L5vxsvMk8DAIOrRZ4DsL8fOiRNl32HlShkwsYUDHL9PniyDHRxUqeyKOJydwgVdg7Kzqf2qVWov&#10;eKP8/DxKRlYJAACAx0GgBACgCvlYnEhnBNsOlPBKGf4BAWrLe3FmCBdwNdUl4UKt723VVgjiLJLJ&#10;vR+TBVyfXPMIvTtioTx+7saXqXdsX3l5Zl4G/WXZbfIYzijhzJLLWV2EgxZcwJWDHl2WLFF7rePj&#10;eCqOaanfa2bNshtcscUUnOn49deVuj54jmOHEpFVAgAA4GEQKAEAqEJppw6okcZeoCQ80vsKudrD&#10;dUh4SWD29P+mylVvGO/nmiZ/nttLH27/Fz1ypRZQ4WKuswa/Tq3rtpX1TR7/YbI8nmuVdOnRW44r&#10;a8+YMXKKTatffqHIkyfVXut4qs7lrojDt3Gme3dZF8VRcAY8G7JKAAAAPA8CJQAAVag044IaERX6&#10;ab9yI/2s1yHx9mk31nD2CC8fzFkjb2+ZK4MhjPdFBkfRdwdX0Nu/z6UGoY1kvZJpa/5OC29ZLKfw&#10;fL7nY7nkMGvSrKVcDaeycmNi6MDNN8saJN0++0zttc1yRZwh06dTvcREdalzdo8fL3sOznBxV/Be&#10;yCoBAADwLAiUAABUoRPJ5cvJFvpr00NiAmJkbyk0PEKNapdbO46mFePWyODHkn2f0bilN8uirktG&#10;fyuXFmapOVoggeuVvPrbTHrl2jfkNk/P2XF6mxy37diFGjdtLseVceCmm+QqN4127nRqGWDTijjJ&#10;ffvKeiO8Ik7s1q3qUsdMU36cDc6A50JWCQAAgGdBoAQAoAr5nT+vRkS5gdqvXFtTb6KirQdQaoMB&#10;zQfR6r+sp4ahjeSqNlzktVXdtvTfUctp+4OHZD2TsMAweez3h7+l59c+QV0b9pB1SrjGSXpumrys&#10;c/felV42mOuO7Bs9Wo45cMEBDEd4us6mRx+Vy/5yjRMu8NpynbaSjzP233abvA0OsPA0HvBeyCoB&#10;AADwHAiUAABUoQsZp9SIKDNYyyixFigJCg657NVbPF18w+70/YT11D6mI209tZlu/nwwHb1wmJpH&#10;tpR1Sw4/eo5GtNMyTLLyM2n32R3kI/7jFXDGfnmTrGPi5+dH3a/sJwvjVsbRIUPktJqopCRqsX69&#10;2msfr4Lzx/33yyALB1eufO89m0sNW+I6JxxkYfGffy578E7IKgEAAPAcCJQAAFShoHPpaiROigNK&#10;ZW+tRklk3dpXn8QaLtT67Z0/U+8mfelgeiLd+NlAGTRhwf7B9N/bl9N1rYfJ7Xp16pOvr/ZnbNup&#10;LdT+7Ub0zYGvKCgomHr2HUh+/v7yMldw0GPXhAlyzFklrqxIs++OO2j7pEnyNromJFD3RYvUJfZx&#10;gIWzWRrs3+/S1B3wPMgqAQAA8AwIlAAAVKGc3Ew1IjoZrp0gWatREh5hvcBrbcTTb7hmCQdEuIAr&#10;T8P5OnGpupTk0sJNwptS2qVz9EDPh2lUp7FyeeDzuel09/LR1PfDzvT1sa+oa68+lVo2+FTPnnQ2&#10;Pl7WHeGpNM5MwTE5PGyYnIrD02nar1rl1PU5SML1URivgOPK/YFnQVYJAACAZ0CgBACgCoWnlgdK&#10;LgSV2KxPEhFZV42AcWHXxaO/pXt7/I1yCi7KOiTzNv1TXsaFXhfemiBXyvlg+7t0d7f7afVfNlBE&#10;oFYMNzFtPz303SQatmIQ7QzZR4WlhXK/K7Y8/LBcCYdXsnG10CoXd+Uir0XBwdR082a6ZtYsWb/E&#10;Hl5xh4vD8tLEzk75Ac/EWSVFha7/TAIAAED1QaAEAKAK5RZdUiOiFHEebytQgqk3FXEg5I0b3pP1&#10;SXg885en6dHv/yprkfRtOoCeHfiSHPOSwi3rtqbNf91HHet3VtcNkPVNXvljJk05NoVWnV9FOcU5&#10;8jJncNBi49SpchoNZ4Y037hRXeIcXjb4f7NmydvhKTWDZs60O42HM1D2jh0rx/FffEF+OJH2WpxV&#10;cvzoQbUFAAAARoRACQBAFWqYlqtGRMejrAdKuIgrF3MF63jFm0Ujv5RZJp/s+pBGf3GjzDKZetX/&#10;lU3P4WBJg9BG9L+7Nst9RSWFsqZJq6g2lJ6fTovOLqJHjjxC/9r/L8ouzFa3bF96u3a04+675bjX&#10;ggUy28MVmc2ayWAJF4eNPnqUBr/4IoWnpKhLKzp2zTXy2JD0dGr33XdqL3ijpCMHkVUCAABgYAiU&#10;AABUoeKS8noTaSHWAyURUZh248iI9iNp5fifZf2SdUk/0eBFveVqN6Z6Jbxv4Ec9ZCDl3REfySk7&#10;vHTwsYwjNLHbX6l/s6tlRsl7f75Ht/x4Cx3KdW4pXq45cnzgwLKlfx1NobGUU78+/fzCCzLowkES&#10;DpbYyizh7JXd48fLcdzy5dRo5045Bu/DQRJklQAAABgXAiUAAFWoUUb5vxrvaEwU7V9xik0YCrk6&#10;pUfjXvTzPVupU/0uckWcoZ9cJafXvH/zp7JuyZ/n9tLT/5tKnd9tRum5aTQh/l45ZWfRrg+oTXR7&#10;+ub2n6hvg76UlpdGs07Moo1Zzk2n4aV/OTuEAx289K+rePoN1yzh6TgcJOn71ls2C7am9O4tGwdk&#10;Bs6ZQ3HLlqlLwNsgqwQAAMC4ECgBAKhCfiXaksAsz9/60sBRdSuuggPWcfbIT3dtMlsRJ/1SGh14&#10;5DT9d9RyGtZWWz2GV8n5bM9CCgsMowC/QJlp8sYf/6Q3+r5BY1qPobySPHor5S1aluY4EMFFWX+b&#10;Nq2sOGuHb79VlziPr8s1T7hALNcs4ToktvBxiSNHymAKr4LT5513XM5kAeNDVgkAAIBxIVACAFCF&#10;GmWXB0qSbRRzDY+0XuAVrLO2Is7bW+bK6Tm8f9/fT8oCsO1jOlJGXgYVFhfI6/H0HJ52c2fbO2lS&#10;w0nk5+NHS84tofdOv0fFpfaX5L3YqJFcCYd1TUiQwQ5XcWYJLx3MU2w6rlhBsVu3qkvMmabg8P1x&#10;gIVXwRkyfTqFnjunjgBvgawSAAAAY0KgBACgCgUVaX2x+m1rGSjxDwigOqFhagucZW9FHK5jwgVg&#10;f//rn7Tm7k0yoFInIFRej6fd3PbjbXScTtB9De+jYN9gWpexjl488SJlF9sv8spTYkyZHjx9xt4q&#10;Nrbw9JtdEybIMU/jCTtzRo6t4dooa2fOlFkoUUlJdO1zz1UqQAPGhawSAAAAY0KgBACgivjoTqQL&#10;fX1kHxNgPs0mLBz1SS6HrRVxTHo36SsDKkenpNH8Gz+gyMBIKhX/rT37P/rw7IfUNqQtRfhFUOKl&#10;RJp+fDql5NtelYbtGTOGzsbHyyAJF3e1VWvEnoPDh1Ny374UkJMjb8PeUsAZLVvSmldeodS4OHmf&#10;18yaRW1Xr1aXgjdAVgkAAIDxIFACAFBFii+kqRFRVrDWW2aURNatWNwVXGNrRRw9Xir47m730y83&#10;/UKDmwyW+0pKS2hvzl7KKs6SmSUcJHnu+HO0/5LtrA2eFsNTYjjLo15iInX77DN1iWt+nzxZTufh&#10;TJErPvxQ7bXOVAz2yNChMjDT86OP5HLFlQnSgPEgqwQAAMB4ECgBAKgiaalH1Ygo36+UQv1CKcAn&#10;QO3RYGlg97C2Is7WU5vVpeW4Lsn8q+bLTBSTEN8QWdyVXSq+RC8ef5HWXFgjt63hwAUXXOWgSftV&#10;q6j5RudWz9HTF4htuW6dbPbwffHqO9sefFCOW69dK+uWVGb6DxgPskoAAACMBYESAIAqknvmuBoR&#10;pYdYL+QaEYFCru5ibUUcXv3GGq5tMvvaeXKcW5JL3cK6UWxQrNzmqTkfnvmQnj/+PKUXpst9ltLb&#10;taMdd98tx5zdEXnypBy7gpcc3j5pkhxzVglnlzhydMgQWbeEgzUxhw7R9U89JZctBs/GQZKkIwfU&#10;FgAAANQ0BEoAAKrImbTyjJILwRWXBvbz86OwCNQocSdrK+LM2/RPdam5yb0fk/VNuBjsrou7qHVw&#10;a3qi2RPUJLCJvPzgpYP098N/p7nJc2UNE0uHhw2TBVd56V4utNpwzx51ifOSBg2SU2q4TgnXK+G6&#10;JY5wkIbrlpxv3VpmlAx95plK3TcYS9LhA5Sfj2WgAQAAjACBEgCAqnL6tBpoNUoqFHJFkKRK2FsR&#10;x9KtHUfTinFrZIBlfeZ6OeVmdqvZdF+j++Q0Hc4u2Zq9VRZ6ferYU7Q2Yy0VlpZPkeCpMCf69ZPB&#10;kqtnz5ZTYly1c+JEGfTgFXB4JRxncI2Un1988bLvG4yjuLiYjh2qGJADAACA6odACQBAFcm8eE6N&#10;iI7UtVLINQqFXKuStRVxLhVdUpeWG9B8EK3+y3pqENqQdl7cSbNOzKIrw6+k11q9RvUD6stjfMR/&#10;SXlJtOD0App8aDIlnEuQ03KKAwJo85QptH/UKFlclafhdE1IkNdxFt/Gpscfp8LQUIrdupU6rlih&#10;LrHPHfcNxpKcdARZJQAAAAaAQAkAQBUJOH1WjYiygipOvQmPRH2Sqma5Is64tePo1KVT6tJy8Q27&#10;0+oJG6ht3fZ0KPcQzTg+gwpKC2hWy1nUsU5HmVnChXg5cJJdnE0r0lbQI0ceoXkp8+S0nL1jx8qV&#10;bLjQKgc6eBoNZ3o4K6d+fdr06KNyHP/FF9Rgv+2Vdyxd7n2DcSCrBAAAwBgQKAEAqCJZBeUrkhyo&#10;h4ySmqJfEedY9jG65cdb6Mk1j9DRC4fVEZrWddvS+7d8RvVDGtDpgtP0f8f+j/5z5j90T8N7qF9E&#10;Pznl5nzReRoRPYJ6h/eW19mctVlOy+FMkyPXDJTL+HJmSNPNm+maWbNcWpXmTPfuZdkhfd96SxZr&#10;dRbXOrmc+wbjQFYJAABAzUOgBACgisSczVYjcRIcZl6jxMfHh+qEhastqGqmFXGub3o95Rfn0/t/&#10;vENXftCJ/rLsNtqcvIF2nN5G930znq7/tB+dy01V1yL6Pft3GTDhLJK+EX2puLSYvjv/nVwh5602&#10;b9HNMTdTsG+wrF0y++RsOtGxNf300kt0sVEjGejgIq+urEqzb/RoSundWwY5ONjBQQ9npcbFXdZ9&#10;gzFwVsne7b9Tfl6u2gMAAADVDYESAIAqwifkJklR5lNvuJArr3oD1Ydrlbze53X67obv5Ko4XOj1&#10;u4MraNhnA2nwot701f7Fct+d8ffQhkk7aVCDweqaRHty9sjskXC/cFmvhKfefJb6GY2uN5qmt5gu&#10;s4X4mGeSnqGjDQLlEr5pHTtS6LlzLq1Kw9NnNk6dKlfC4ekzPI3G2ZolLDs2ttL3DcaRlnqG1v+0&#10;ig7s2yWXDgYAAIDqhUAJAEAVqX+hPH0+OcJ86g2m3dSchiENqUuDbtQgtJHaU473xYvLWtVtQ1/d&#10;/SPd1/yv5Ouj/akM8g2SmSVcr4Rx4OSF4y9QtH80vdLyFWoW1IxS8lPouaTnaE/QOTkVpjKr0nCw&#10;5I/776ddEybIMRdo5UKtPCXHGXlRUZW+bzAOzizhJYN/WbNS1i3hbQAAAKgePqoHgJqjnXVp8Jk0&#10;tnGi3aANrWvRosXo48ePh9133/304JqPqfeJIioV72rwzEBaO6T8ZDWybjSFhkWoLeOK+te7FHD0&#10;iNqqfkWNGtOFaU+orcs3f+tcWnRoEV3IvyC3W0S0pElx91GQXzB9uHcB5Z88TH2TiQanBFKHpr2p&#10;zZS5tCT1V5q5ZwblFudSm7A2FOIXQnsz98rrMw6gjGk+hsa1GEcv7n2RtqRvkcc8E/cMDW44mJp/&#10;8AE1W7RIHntm5Eg6ee+9VBDtXKAsZv16avfii+SXm0sZvXpR4uzZVBwSoi51TH/fyRMm0PG//U2O&#10;jSgyUsu4yszMlD2Y8/X1o8iouhQSGqb2VJ/CgjwqyMulwOAQCggMVnvBKHKytN9n8fHx+A7hHfC9&#10;EMAA8OEDqHn4g+g5jonWUhvaN3jwYPpoxzpqkVFK+X5ErWc3oR9u/EFdanycvdDo1VcpxgDLzR7+&#10;8kvK69hRbVUeLw3c75t+ss5Iz3o96d4Wd9IN52MobPdeqrNjB9XZvZv809LU0ZpiXx/KHDKYdoy8&#10;msZdfIfS8tKoVXgreqLrE/Tdye/o+5PfU0lpiTzWz8eP+jfsTxGBEbTyxEq577Euj9F9He6jul9/&#10;TU2mT5evK2eJZNx0E6VPmODU8wrZt49aPPywfGz5rVrR8X//mwqaNFGXOqa/b77flFmz5GMAAO+C&#10;QInXwPdCAAPAhw+g5uEPoufgs9q+2tC6Xr16zd22bVvMQw89RDMW/Yvq52hLA/d7pTO93vl1dRRR&#10;5269yNfPmLMfffLzKeqhBynk22+oNDSUsp94ikqczIBwp6Cf11LI8mWUe9sourDgQ7W38vZs/pI+&#10;+/hBGp4WQ6PPN6GAxD+JiorUpZqS6Bgq6NOXjrSKomPrvqBhiYXkr8VB6ELrFvRqz4v0Vsd0Cgmp&#10;S9M7TKfowGh668hbtCNrR1nAhNUNqEuZRZly37AGw+iRVo9Q1NEkavnVV9T4l1/KptGk9+hBSbff&#10;Tmm9esltW4LT0uiK556jsKQkyq9bl3ZOn04ZLgSPonfvpp7iOpyZwve189lnXcpMqQ6xsbGyT0EB&#10;WqdwMeiGjWMpLLzqM9NyL2ZRbk42hYSGU4gHZMLVNufPap8ZBEq8Br4XAhgAPnwANQ9/EL3I+PHj&#10;kxISElo88ugUmvOvtyhYnIfzije3vdiXpsZOlcdwIdf+g+3O4KkxPhcvUp1bbiT/jRuoNKYeXfpy&#10;ORX1G6AurV4+Z89QRIdWMpiRve8QlbRwKplH4ufh9/tm8tuymfy3bpG9T7p5tgj5+1Nxt+7y+RX3&#10;vIKKr+xLJW3aqguJDqYn0rT3h9HNa47TAzt8KSJXC4RkhPrTv3sU0Yd9g+iWDg/J1XAKSgpoybkl&#10;9L+M/1FuSflqJVz4lWuadA7tTE82fVKukBOSnk7tv/9e1g0JyMmRx2U2a0YHbrqJTvbvT8UBAXKf&#10;JVNx10Y7d1JRcDD9PnkyJfe1G7czE5WUJOuV8Io66e3a0W/Tpsl6JkYRFxcn+/3798senNOgcSy1&#10;69hF/l6pKlnnUykzPZUiYxpQRHQDtReM4uQhbSogAiVeA98LAQwAHz6Amoc/iF5EHyiZP/8tuW9/&#10;faJ/PD+MJjWcJLebNG1B8Vf0kWMj4cBE2PWDyfdAIpXENqWcVWuopMPlT3mpLH48IVMfoYBlS6lg&#10;4r2U/8zz6pKKygIjv28hv+3byG/XTnVJuXPRwfRLozxq1P9W6jF+GhX17EUUbL/ewtmcMzRx+R20&#10;M2kDPbgniJ7bUZfqnTgjLyvyJVohXp59w66jTn3+KvexjVkb6ctzX9KpglNqj4aDJM80f4Y6hHSQ&#10;2xwkafXLL9Ru1Sq5Qg3jwMXhG26gQ6IVhobKfXqcidLzo4+ozZo1cnv3+PEyuOKM/PBwGSQZOGeO&#10;XDaYV8hZ/+STcjlhI0CgpPJ4ufHG4vdK+7h4Cgp2f6YQAiXGhkCJ18H3QgADwIcPoObhD6IXMQVK&#10;pk1+iF57719y37YmRHOfHUuj6o2S2x27dKcWbdrLsVFwcCR0+FDyTUmWwZGLP/5MpQ1r9gQ6okVj&#10;GSyplOBgGQgpvkK0q/pTcZ++1HhJJ8opuEi/3vQrde0yUB3oWF5RHv191aSy5YPnZd9Et61LoUZ/&#10;bCO/Eu3j+9Z1UfTnHWNpYORACvDRMkJOF5ymj858JJcNLhH/mYT7h9PdDe6mqyOvltsc/Gi2ZQu1&#10;//Zbij56VO7jgAlnfHDmhzUdxLG8Go5pCo8zOFPl2LXX0vH+/an7J59QzKFD8n5+ffppymjpfLZO&#10;VUGg5PLxkuPNWrWlNu3jyN9GZlJlIFBibAiUeB18LwQwAHz4AGoe/iB6EVOg5NlJd9Gsjz6V+77t&#10;QPT945NpUNQgud2r3zUUU7+hHBsBT7Opc8dtcmoKT0O59M33VBpW/Str6HHgJrxbJxnwKPXxJZ/c&#10;S1QaVZdK1cooFYjjeBpNce8+2lQaMeapNSZ7zu6kgR/1kIVYv7n+G2rWrou6xHkvr3+eXvttlhzf&#10;Vv82uq/0Wqrz7Uc0cM0fso7JjROIfusQTtfWvZauj7qeYgJi5LE8Lee/qf+lnzJ+oqLS8pooHFC5&#10;oe4NdFfDu9Qeogb791OnZcuo4Z49DqfX9J87l2K3blVbWnDF1rQdZspa4UKup7t3p+CsLIo+dEje&#10;z4annqJUFaioKQiUuA8HSVq360TNW7eTwZPLhUCJsSFQ4nXwvRDAAPDhA6h5+IPoRUyBkicm3kJz&#10;Fn0j933SjSjx0aepe5g4eReuHX6bW/+193IEfLOCQu69i3jqSuGo0XRp4acOp6NUh8AP/k0hj0ym&#10;wjHjqOD+Byn0+sEywyXrwLFKPb73tr5JT/9vKt3e6naa0XNGpQIl7PM9H9Oj3/+VikqKZG2SyY0n&#10;U7fl31K3L5ZSVrAvdftbCSVFaSvg9A7vTTfWvZE61imfvvRr5q/08dmPKadYq03CfH18qUdoD3qk&#10;ySNyWWFr02sSR46UY71b77+fgrKz5ZQa7nkqDWeH5NSvr44wF3bmDHVYuZJarltHfoWFcp/puhw8&#10;2fTooy7VPHE3BErcLygomNp37iqn5fD0nMpCoMTYECjxOvheCGAAxlxyAQDAwwVduqBGRKfDiaL8&#10;taKZdULDDBMkCfzoQ6pz5x0ySFIw+WG69EmCIYIkzH/9L7IvGngNFV09SE6h4Wk4gQmfyf2u2nZ6&#10;i+x7xPSQfWXdGX8PrRi3hiKDo2hz1maadWIWbbl1KJ3q2ZMi8kpo47KG1D/kCnksXz79+HR66thT&#10;tDZjLRWWFsrpNgvbL6SXW75M9QO0gAavjPPHxT/onoP30BNHn6AzxWn0x/33064JE2QAg6fY9Fqw&#10;wGyaDRdm5QAHB0V+fPVVWQyW645c+9xzckqNNVyLhG935Xvv0b7Ro2UGCt8G49vmQrEdv9GCe+Ad&#10;8vPzaM/23+m3tasp9TRWEwIAAHDW5edjAsDlmqF6NlP14KHi4+Mf27t3b1SfLvVp6L7Tcl9CPFHL&#10;bnfIYp7R9RtQo9hmcn9NCnrtnxTyjyniLL2E8qa/RHmz/knkW/nY+bqkn+ix1Q9SeGAEta7bVmZJ&#10;XI7AKX8n35wcenBQFg3rO4lK60ZTwFdfkt/hQzKo46qnf5pK2QVZ9FiXx6huUF35L+OV1TyyJY1o&#10;N5L+d+wHOpJ9mLZkbyHqM5x67ThOMSlnaUhRB2pz3T9kVklKQQqdKzwnAyFrLqyhnJIcahbUjJoE&#10;NaHh0cPp+ujr6cClA3S+6Ly87cziTPr+wvfy2C0t/Oh4bCRdtT+dGhw+Snl71tK81km0KfcPavTb&#10;Oroy8TydDy6hvQ19KHn8AxR94oQMoDTfuJGyGzemrKZN5W1aKg4KonOdO9PhYcPoUv36FH7mTFnA&#10;hKf8tNiwgeofOECNd+yg2G3bbLbG27eTT2mpVgz2Mn52TOqrTJhzaooQuE9hQQGdSTn5/+ydB3wU&#10;VRfFzyabXiEJhJ4Qeu+9995BehERUFBQUFH4EAGRooAgoIAIKCAooPTee2+hQ4AEEgik9+zuN/fO&#10;TLIJG0hCKr6/v+ebnd1smZ0NeWfvPQfPnwXA1s4ONrYvGwW/ipioCB7W0s9Z2aTtZwWZD1X8EIsX&#10;LxZ/Q7wdiL8LBYIcgCjnEgiyH1Fi+Rahtt5MbVcCE7ff4X3d3gF6d/uTt0uVqwTPktmXJEOQF4lj&#10;IWlRqtUiasFixA55T7km/Xy2ZzR+ObeQt0lIGFbtQwys/B5XXqQFiuT9e9MkfDfqL45VLjAOOD/8&#10;Noo7eLBnidndO4hcvwlxnV5uRUmJhyE+qLTYE/nt3LG3jdzOkt7WG2M4EWdjD5z0O8aXmwbmwfal&#10;YbCOicfZ4cNxr1kzriI5GHwQu4J24VHMI74dCShk+kptOR7WiSaqP/r9iJNhJ6EzJDVorfEY2LIG&#10;cA8HbrjKXigLtgMdbik3kHiUxxwnGlVCzaeW8DwhV8+k1LJjioLnz6PS77/D0S/tVQdU1UJJPfx6&#10;TST1pBbRepN1pDVSWLTe5GxE681bh/i7UCDIAYiKEoEg+xHfHLxFqBUldUvZoPlt+Vv6uS2dUbdI&#10;R94mc0U7ewfezi4s/tkojU2Ib9AI0T/8qOx9Mz7f+zGCol/AxcYV/uGPccBnD5acnY/HYX4snLjZ&#10;vXpxdfThQRZb6H5KHvdGlxvAkVLW+KNcPFxt86G+RxNo9Hpo9+yCJiAAcQMGKz/5enbe3Yqttzah&#10;iWcLtMjfjPe9SUWJir2lPbqW7QVrjTW8/a/A2/oF/Bz0/NxdL1/A5XIFYenmAS8bL7TK0woV7SpC&#10;J/1Hgsn96Pts7noz6iYczR3hbumO2o610d21Oxu+3oq+Jf2lLP+t/Fg6XfZUyYs298xQ8mkc3vW2&#10;RelAA8x1ekTYWCDQDigcrEf5m/6w8fdDnIU5LHQG5L96FTYvXuBJ1aqvrfigCpRoJycUOXlS2ZNI&#10;pKsrfGvVwt1WrXj2q1mTR5CXF1ej2AYGwv3yZZTavh220uNRlUpMSqa7r0BUlGQdEeFh8H1wD5ER&#10;EXDOkxda7avbAUVFSc5GVJS8dYi/CwWCHIDwKBEIBIJMIF9opLIlLUryJlZVOOeVk1CyE4vdu3iO&#10;b9ue5zflXtAdHlQ9cu3DR1jZZQPqFG7Asbq/XliCussrosu6lth2azOboKrQ9p/Xfuc0mg5rmmLn&#10;na2ws7TH8HC5ssC5dXee/731N88xw0bA4OwM7eGDMD93lvelhlO+csVHgyKNec5I6Pl+1uh/ODng&#10;Mj4p/AlO1iuDJTUAyzg9Gsydj4XXv8aZsDNcJUKmrqMKjsICrwXo6NIRduZ2HB0849EMjLs3jitP&#10;qAKlT74+mOM5J8HDRCP9d9n2BSoNicDeklo4SueWZax8HO90fweHF63EyhEdcM7DBtbSbpuYxIqU&#10;4vv3o+GMb6GNjlb2pAwJK4RPkyYsdhAGjYaFEM+DB1Fx7Vo4PnmCgIoV+Tbe3bph64IFOD52LALL&#10;lGGDWDKgbT1uHBpPm8aJPGmJLxZkLQaDAY8f+eDI3u24ee0S4hWDX4FAIBAIBKKiRCDICYhvDt4i&#10;1IqS1kXNUeehvPBY3r44Gjg1gJW1DbxKZ28EK+LjYfPBMGikhXPUDz/C4OqqXJF+fr/8K1eQdCjV&#10;Bd3L9kYZ13LoX+ld9vEggeDmc2/ceXELG6//iXVXV7NActrvOIb+2wdrr6zE0wh/bosZV+8rLOu0&#10;BmWnL4QmJBjWs5dgwcM1eBzmi17l+yOPQz5+3trDh6AJfIa4nr2VZ/Bqph2ZxI/xRcOvYR9nyfsy&#10;oqLEGDs7B3g5lUT56NJ4VqU6XM6fRomnsSjgG4iPix7HwdDDfCzIm4SMfSvZVUIL5xa8/Tj2MZ7E&#10;PsHZ8LMJpq8V7CpwnPSd6DsIjAvkKGEHaxcsKxuO1neBwqHy43qXdENUxVqw8KyMoJZdcKZyITyO&#10;eoQi/mEcWUzYP30Kp5P78ahqZelCyq1Q1X79FZaRkdw2dLN9e7jcuQO7wEDoLSwQ6eICm6AguN64&#10;gVI7d8L54UNE5cmDyHz52AvlftOmXGVCVT+Ovr5wePKEvVI8Dh+GmU7Ht9Fbysc+JURFSfZAgknw&#10;i+d45HOXRTlH5zwwS1aBJCpKcjaiouStQ/xdKBDkAETfm0CQ/Yhe1LcI1aNkczlLdPaOhU5ab7T6&#10;oRmGFxjOvgBVa9VXbpk9aI8fhV2zhtAX80AYRe1mAFQtQmaui9qv4FSY5DyPCsSqi8uw9PxPLHoY&#10;UzF/FYys8TELIVozLcwe+MChtCdXjoT6B6Hfxq5ciTKj+VyMrDmGk28cpetJ8Am7dB16rxLKPZkm&#10;JDoYxebl4cqPB2OC8OTuDd6fER4lpvC+dI4XnDbPn6Pl55/BOiwcs5rZ4PNGUcotgEJWhVDSpiQ8&#10;rTy5yqSgZUEWSbY834J70ff4NiSMkFDS3Lk5/n3+L46HHmdvky62LfDzN/vhEhYHnfTbwlz67eFd&#10;0BLnm9eFttVgmFna8s/HBT+B+fYVaHTwCgqGyIpJtBbYXa8ogjsNgnWRpK+fEnPafvIJxwX/s2wZ&#10;76MKkZqLFrHgQek7t9u2hV1AAPuZqJUiwR4e7E/yoGFD6JQ0JzKG9dy3DyV37+bjQNB195s3xy3p&#10;Ptj81QTCoyRnYCpSWHiU5GyER8lbh/i7UCDIAYiKEoEg+xHfHLxFqBUl7zsAnkEGxEm/ZXe0q47y&#10;duU57Sava/YuMix/XQrt0cOI69sf8W3aKXvTT0RsOHuLUJXIj+2WwdZCXqgbQ/vqFmmA4TU+Qnm3&#10;SgiMfIZSLmXwQ+vF+KbpLBZL1JQciy2bpfEP4lu14YoRul/yF4mIi+AqFdjbw0xa1JufPc2JK697&#10;DSTg/OW9FrUL1eOfV795zeiKEhXX/AUQ9DwQYdLfucGexVHs2DE0uBeLgpW74oGrBUJ1oQiKD4JP&#10;tA8uRlxknxJKuaF95ezKobJdZf6z2D/Wn0UTup6qTorbFGdvk7677qLNbVn4+HFAVZS9FYAiQTpU&#10;uvwABXb9i0fPLyGqUDFYuhaFpmJD+LTtBL+4Jyhxy5crTEo/CEH5vYfx4vo+PHO2hIW7F98XiSEF&#10;Ll6EX+3a8KtVi/eROOJbpw5XieTz9obLrVt4LF13+sMP+Ton6X2we/YMBc+d45Ybq4gIhBYsyLHD&#10;1Ipzu00bhBQtCktpP1WY5L1zByWk2+W5fx9RefOy94kxoqIkZ6DTxXOUMKXkWNvYws7BUVSU5HBE&#10;Rclbh/i7UCDIAQiVUiDIfsQ3B28RakXJNTcNyj2TFsvWwPh576FlnpZcTUJVJdmJffWKML92FRH/&#10;7mAx4k3558ZfGLS5J2oWrIM9A08oe9OPzbAhsFz9G6Jnz0XM6DEsxHj96MZ+J94fPkJBh8KcfONQ&#10;viRgbY3Qu49gcEm5fWjKoQmYe+I7jK8/EV81nJrwzWtmVZQQsbExOHloL6IiI1Bu40ZU+PNPToPZ&#10;PXMmJ8SQSHI76ja31dDsF/Ny0kwebR5Ymlly242aglM+zA5n50uL1XjgdiE7nJizCJbxesTvWIaa&#10;+06jdIDc6hVvBhyumBcP23eFbeVWqPHzz+xVcqtONdwyf4oWp3z5PoiLRa1xqV0LtDr+EAUuX8bp&#10;kSPZfyQ5HgcPouYvv3AlCYkndDsSS2h/iV274PRITvShfdSCQ5UjJJao2Pv7o/TWrXx7qlQhnpcs&#10;iZsdOvDt6edERUnOxDmvKzw8PREbFSEqSnIooqLkrUP8XSgQ5ABERYlAkP2Ibw7eItSKks8tNHCK&#10;AV7YSIvRds243aJMhSqvTZfITMz8pAXyxAksMEQtWMLxwG/KojNzcSngPAZWHooGRV9eYKcVm/Fj&#10;2Z8ketp3MLi7w9LcEhf8z+H28xso7FgUNQvVgSFvXphfvsSCD2xtEd8o5cedc3w6xwN/UncCiucp&#10;kekVJYS5uRYubvnx2PcBnpYujTz37rGnB1VlkAjhZOXCSTg1HWqidZ7WaJe3HcrZluPkGxJHwnRh&#10;XHkSoYuQ/lqW/14m74j5W2JRxZ8vYkXFOMx0v4BazvVgV64xAtp2wxkPK4SE+qLos2h4+UehypEL&#10;MDv+L4rdfACtTo9Lw0YgpH0/XG3eADf1D+H25Dm8nsWhytlbsHsawH+Nn+7/DvQOLyfWUItNYNmy&#10;KHT2LFeE5Lt2jQWOZ+XLcxoOiSIWUVFcOUKiCZm/0m1JACF/EkrBeVKtGu61bAmdpSUcHz/mQSk7&#10;VHVD1UHaKlVgsLAQFSU5jOioSOji42BnZwcz6dy2NXF+CLIXUVHy1iH+LhQIcgBCpRQIsh/xzcFb&#10;hFpR8twGyBsFXHcFNs6ZhvJOFdC0bWflVtmD5YplsBk5DPHtOiBi4xZl75tR7qci7DtyYNAZVC1Q&#10;Q9mbPpL7k6isufIbPtg2hJN0dvY/wvtUrxVDfneEkteKtTXvN4aqUDzm5eHZ75Mw9inJiooSFWpf&#10;uHD6GCwiItDyyy+5qoIEhZQ8Oox5lM8Wa5sXS6g6KXzLB0d+Va6UaNsf2FlCFlCoNYeEF3tze77O&#10;IsAPrQ7dxnvnAWcl7EYv/WbZWz0f9EYmndxSExiGUo+jYBcr74s1B84VtcKkfh6IyuvCwo0xRQMi&#10;8e3SKygUGAX/vNb4qWsJHK2YWNHj/iIaXY76of2JJ7CPkstW4sw1iLQyg8aeTEJlcY4em/xLyOhV&#10;hUSSqPLlcaRfP27ZMQVV43hHenMbUjX7aiw2ZSX0+CsDVrK4ldWPnZ1QWxSNwMBAaK1sUapcRTan&#10;FuQMREXJW4f4u1AgyAGID59AkP2IfxDfIlShJNICsIkDjkrrvUvfLkTZQhVRvW4j5VbZg123jtBu&#10;34qoBYsRO2yEsjf9XHhyFk1X1uTEmpujnyh70w+13FDrTVynLohcv0nZK5vBll5QgP1K1PYbgoQS&#10;Ekyi5i5A7MhRvM+YM49PouWquuyBcmTIBd6XlUIJcffmNdy5cQ3OPj5oNnlyqmJ6VdQWl3hrazSd&#10;+CXcbt/l/TozDdwmaBFkIbewpAS11+xdBdR/qOxIAwbpN9E/pYHv68nnsDHu4cCG9UAD5X4vugPT&#10;pVN7cxm57Yegxx58Efj0OFDihbwvLQR5euLc4IE4VcyChSISR2hQlY0xHtYe6OrSlUULMrvNbFYE&#10;rMDOFzt5O6sfOztRhRKq9qFhbm6OIp4l4FWqHLSKia8g+xBCyVuH+LtQIMgBiA+fQJD9iH8Q3yJU&#10;oSRWWjBa6IG/ygFx/1sDr5LlULp8ZeVW2YC0QHcs7AZNeDin3VDqzZsy+9g0TD8yiZNuKPHmTUnu&#10;T2KMmqyjpt8QFv9uhm2vrpx8Qwk4yVuJFpyag0kHxuP96qMwq+UC3pfVQglx8cxxBDz25Whdqip5&#10;HSSmVFy/nitRyMeDEmUouleF9u2cOhnv334fkbpIZe/L2Bgs4DtHh7wRevzSowIemL3gKGIVJ60T&#10;KthWQI9/L8I5OAK721RFbGwE2hy6Da0u8dcSCSE/1QJ+rwRO1aGI46KafBh4KhKd99+Bc1A43+5Z&#10;PifsaFsNp+uUSqhc6Td/Hep7ByFO+TwQVLVy190aZp4VYWEhV8EQjs6OsDt8CDbPg5U9wJ28wIgO&#10;wL7i8mVqT6KkIFetKw6EHMDzODlVh/aTaNHQqWGmiRYU2zzy9khujXKxcMnSx85ukgslKiSSFC9Z&#10;FkWLl2TxRJA9CKHkrUP8XSgQ5ADEh08gyH7EP4hvEapQor6pv9S2gPMnv6NKzXrIX1CuhMgOtPv3&#10;wq5dS+jKV0D4uSvK3jejze8NcdL3KFZ22YDOZXooe9OPQ+WyMLt5A+HHzkBXPWkbz6pLy/DRjmFJ&#10;2m8IMnUlc1eqQKFKFGPUaOHlndaie7nevC87hBJdfDxOHd2PsJBEAeB1UFxvw1mzWFgxmJlxqwoZ&#10;wVLKzLUePbC0dSHM95vP3iYTikzAr/6/4nDo4QTjV6LFPWDPKsDXUXq9n4Ajh8krJ1wXziaxRPEo&#10;W9ydGYk4ayv8u2w5x/jSYzeeMQO2Rgti4rmtBkurGVg0ofsknDR2GOPtipH7XyD/szDeR6k3Nzp3&#10;xt2WLdFx0ABY6gzY2ac1Cy71N+9Fw/tKtLA18Ft9JxxvVQvXNH64G3MXMboYNJee95KtSStRQp3s&#10;cGZgXzxv0ELZIx1X6bUeCTmCTc83cUoQQW1InV06s3kyvd6MhCKa1WM+sejELH3s7CYloUTFVKSw&#10;IOsQQslbh/i7UCDIASQ2KwsEAoEgQzB2y3juJF9ycHLmObugyF2C/EkyAmqHIZFEa6ZFi+Jvnp6j&#10;CfBnkcRgbw9d5SrK3kTal+rCj3X28Ul+bJWYMZ/ybDVnJs/GHH14kGeKJs5OzLVaTjyixWRqCStU&#10;CPunTOEIXRJJSCyhQZCB6v7g/bzd2Kkx+4iMKDgCv5X6DV1cuiT4irwjr52wtYI1ClsVhl76jzw2&#10;VJGE/E0a3ZQrUvYUi8PqoA3c2kKPvXfatITUGr30/Gm4RBrwxVHgwTwzHNzkhk6P8yLEEIEpZR+g&#10;8MgwdO0NXHLXwDo4GFVWrkT7oUNYJKF2nNAu76Jgrb7YMfEzDB1RHIc8NOyfMmZfCH6ZvAe9tnvD&#10;JiIGZZzLwKpGO/w8axz+nTaRW3AIx5AINF+wFJ2HDUOp7dt5H1VvNHFugh+K/4BxhcdxK0xwfDB7&#10;iIy6MwobnsmvR03ZeVOMj3lqH/u/QkxMNK6cP41j+3eyN49AIBAIBLkdoVIKBNmP+ObgLYIqSk78&#10;s7bYfaUjYmLvIqjWaz6at+sq78gm1MqLiN0HXpkSk1r+vPY7hm8ZwEk3W/seUPamH4v162A7sA9H&#10;FlN0sSnU9psf2y7FwMrvyTuppai0JwstEfuPIL6eLIrcen4DtZaWRVEnD1weeZ/3EdlRUaLyzZ4J&#10;OH/3pHLp9bgFx+D3aadgodNDo/yWiDfXoP13DbE74jAqPAVmnskHM83L33lExIejw+VwWMUDO0oC&#10;AXZgAcXazJorMWINsYjTx6GOL1AmUG6voUHVANYaWdAx1wO1HsSiaJCOPUueOJrBLdwgPZ/EX1kx&#10;5kCIdPMwS+kXmfLbq1CY7M+jopP2P8gDKJ03CdBt8kYn3pYMZ33yaNB9iBP8XRJFpXL+8Zjxbyhq&#10;Ss9FPQ6h1ma4WlALXyfzhMcldNJ/8YZ46A3yo1Un6xyNOT4fVg5RLi68LyWoIqSFcwu4WbgpexJ5&#10;FveMBRA7czv8XPJnkxUj58PPY8vzLeylQtBtKdWI7pNadXIzr6soSQ5FCpcsWwF5XUWUcFYgKkre&#10;OsTfhQJBDkB8+ASC7Ef8g/gWQULJmUNri91WrCA++qgqOnScg9oNm8k7sgESSEgo4TQZX2mRkwGx&#10;wCSSkFgytelsjK49TtmbfmxGj4Tl0iWInjoDMeO/UPYmRW2/aeLRApt771H2Atbjx8JqwTzETJyM&#10;6IlyqqJ6W2q5odYblewSSu4F3WHhhgxpU8vqjUD/y8BvVcBR012vy/u/awBMaAGs2Cwbpr6NHC8K&#10;LK0GrJPepmjldC0WDCz/F2h2X/pFafxbMxWQCLO9JPBzDTktSDWdNQW11lDVSH2n+gmCyJ/P/sTG&#10;wI3cVvOeuyLSpQAJJSSYkHBCUPVJZbvK/LM050Yfk7QKJSr5ChRCyTIVYO8oIoUzEyGUvHWIvwsF&#10;ghyA+PAJBNmP+AfxLYKEkicn1hY74CNfHvRdO3zQYjrKVHi5nSSrsJo7B9YTxiOuV29ErkoUDdIL&#10;Lfa9fnRDSHQwTg+7jlIucovGm5DgT3L4BHS16ih7k6Km3xCUsuNiI8fSWk/7GlbTpiQRSihOmGKF&#10;f2i9GO9WTUz4yS6hRH0+bUp0QHWb6ngR+FS5xjSe9wIwfuZGxFhZYPK0vmi/5SwaHr4Gg0YDjcHA&#10;i/2W96h5RoM/+zRAnDbp4rvu8RsoefsJrpcrgjM1SyAgLgB3o+8iRh+j3AIoLz2Fccel4+psg22d&#10;6+BW9C34xfhx5UmsXskLVqCEGwoOMpN+W91wt0CpgDj+ZRVibQbnqMRaEaru8HU2h02sHq4RBoRa&#10;ARvKSwu4AA2qPjEkGLoSgbbA4WJAEKfMalAqxBwN7yYVksItZbFkfS0HxJeuwbHEv804xUJJrFZ6&#10;7+OSKia+zmbYVr8IPB6HofWFFyyQ0HM2hvxV1td0wM2mDWHuJj0BiWh9NNYHrk/SLkPVN/Uc67Fo&#10;8uPjH9m8dYbnDBS3VpxlX8O96HssmJwJO8NGsARVljR1aopmzs1yVZVJeoUSgqqUyLtERApnHkIo&#10;eesQfxcKBDkA8eETCLIf8Q/iWwQLJTfWFjsgp9Fi8OJB+LzlFBSUFgrZBZm4kplr1NIViB0wWNmb&#10;fsibhIxck7e1pBdqm3EsVoD9SUL9g15Z8dJhTVP2HjFuvzEllFT7uSRXcVAsMMUDq2SHUPIwxIef&#10;D0HCkqezF84eP/RKsaT5xIlwuX0bV995B97duqHtJ5+wyerm/i3R5K897O9B+DRpwhHCxmh0OnQa&#10;PhxWYWHsc6J6jRBPYp9gVcAqXI64jC8OxWPqfmBJDeDzzo6I0EdwW858r/ksEqx5uganw04jSh/F&#10;P9vEB9i0DgmPvbKqBjZfrEPee/fgcegQihw7xo9pzM6SGvTobYZpJefg4dPzsNu7Af3ORnO7D0GV&#10;HbtLmuFc4xroMGIh8p48iyKjR8NMeg0kuhhXjtxwBSKtzFHNT5fwum33/YXyW3fC40mYySqTWX3L&#10;ovuzwvDaswfBdlo8s9ah5HP5hvTYe0tqcbFpbRRpMAxP9S8wy3dWgjlrcqg1Z6bnTJ7TAqXkHAw+&#10;yCk9JEQRua3K5E2EEhURKZx5CKHkrUP8XSgQ5ADEh08gyH7EP4hvESSU5Lm8tthP1+Q3duzSjzG+&#10;85RsKz2nOGCKBSYvj1C/ZzC4yFUYbwJFAlM0sHHs7puQGn8SlcVn5mHCvrFJ2m+SCyUBEf5ceeJk&#10;7YwHY4L4NirZIZTQ86XnbdwGFBsbg5OH9iIq8mXDz2JHjqD2woWccrNz7lxYhoai4wcfIN7aGk2m&#10;VYbF1VM48Jt8W7rN4QkT2IBVJf+VK2g8bRp7cmxZtEjZ+zJVvhqNUneesgnrZkVLoQoVLxsvtHRu&#10;iSr2VVgUuBB+ARufb8SdqDtodF+f8NgPnDWY2ckdZyoXgr25PSzj9GhwJRDv7H+IUr5yZDBBaTl7&#10;SpojWiNXi5CnikeEFYo9i0HhED17oRAR0tr5vJcdlnUsiUULrsIuWr79AQ+g5AugcChfZA5K+ya3&#10;scWtonL8jr102zG7XmDIeT1sFc8TQmcGnCxuA7coM5Tyi8DRiq6YWSsa/U6Fo8sN6dxRClioyuSP&#10;hq643r49joUd49dKUPUIRSpTxQmhChxUEVLToSbvSwvUlrMnaM9LVSYV7SrydmrolLcTpxdlJRkh&#10;lKiISOGMRwglbx3i70KBIAfwii5dgUAgEKQHdQlDZf95LfNma3++dvdOFkmonSUjRBJi663NPLfy&#10;as/zm6I9cojn+IaNeX4VagwxVZUYp98Yc9ZPNkytWdB0C09WQqLNigtLeHtM7c95JiwtrVCtdgNO&#10;xDGGEloq/Pknb1/p25fjekn4IHwrlMHJiLPoelP+p9sgLTIpLrje3LnQSu+xSpHjx3l+VLs2z6ag&#10;25e8/5zvo0mzaQleHAbpPxIJFj9ZjOG3h+Ojux9xVUlzp+b43vN7dLkp/81O1RjFgg1YtOoJls4+&#10;C9fjB7E/7DD+V9wb0XGySPLIEbiTF5yW0/tSPPup0Bh4QY9Gt6JQLChRJCHs4oCGNyIwZMNFlP4g&#10;Hg+Vj01TH+CAJ/BPafkymcNSdUuzG5Fc/UHjjlkgDhbTw1JJR75QAIiT1uB0//XvRKHw0wj2OiEh&#10;p8KDcPSRTiOKTB7fSq5UIRHm822B6LBwJfxD7nBFDUEpQSRo0PGp41hH+qPJjL1H5vjOwef3P8fJ&#10;0JNJIplfB/mffFzoYywuuRj98/VnwYNaeqjiJLXjS58vcSUiYyK+s4N46Ry/5X0ZR/Zsw+NHPjAY&#10;jNeEAoFAIBDkDIRQIhAIBBlMKaVIgBZqRfJ4yBeyCe2eXTzHt2rN85vyOMwX159dhbXWmhNvMgLt&#10;YTnGN77x6++voENh1CncgH1StimCTXKOPpKFl/pFXi+8ZDZLzs5HdHw0xxsbtwARJKBVqpZUzCi9&#10;ZQuLH9Qu87BePd6X77rs4nrMQwuHKB1GnOGLOPC//yHYwwNOjx6h2ooVvI/abgqdkW/g+wqhxP3i&#10;Rb7ts9KlcVUviwElbUpiqPtQjhKmyhIiIDaAY3FJOJniPRbDz8iL2p7D3TGvczEEOFmgij+wYT1w&#10;fSEwUnpoSuMhRnQEan7ijJYD5QoQY/zd7HF6QB9un1HHrWpefB2JIH9L91d3mBnOecqeFgMuAZ1u&#10;yc9pXz05MtgY8lBZ+5d0LumBmQ00+Gh8A7Se0xQ7a8gJNlRlolaPTN8H/Pi0FXp6jURE95H4cfpI&#10;TB9eByHWGvTwBvasApxDZeGJIpVJCKGZRJKebj3R0aUjV4GQiDLXby4+ufcJCxhpEUwczB34fihe&#10;eHKxyRhZYGSqBok1VN0y49GMhLji3IqIFBYIBAJBTkYIJQKBQJDBOCrrJfoG28M1dcaPmQVXlEjE&#10;te3A85uy9558f9T6QmLJm0L+JGTiSv4kumo1lL2vpnPp7jzvuruN5+SQhwpRs1D2VpSQ2e2vajVJ&#10;ncRqEmMoFaREmfK8bR0cjDL//MPbFwcN4plwu3aN51UFH2LMScAyXg//KlVYTDk+diy35HgcPMgj&#10;n7c3+4RQ242xN0ly8l+VS/WfVqyIrS+28nZnl85olacVvi/+PeZ5zUMT5yZJoofpsUlsICPZzfn9&#10;MbbqA5T+xBJfv1MMT9zsUOIFsEh6S8g8NcoC2O8JBMcHY6/0EWg6GOg9LD+OecqVK+7PwlF6wzo8&#10;eHAIt6uXZ8+RuF//Rmzhwnx9bV/g2DI9+rePwvJqvItNbOm1FssjH68uLl1Q1qYsiyQ7fpdFknnS&#10;Wz6zjTMGug/EiIIjEDFmLkJc8/Dtrympv/T8Ri3ejbbr96G+eXl+nSWbjcXxb7/Hi3x5OTL5xDI5&#10;NlmFRJDjocfZt4UMWsm3pZh1MRY8qKKFhKQP7nyA7S+2J7TUpBaqMqHnkJoxttBYdHPtxs/n5yc/&#10;Y+2zNzdnzm4iwsNw4fQxnDqy/7UmxwKBQCAQZBVCKBEIBIIMpmCkPJNQks+loHwhGzA/dxZmfr4w&#10;5HeHrnrqRIjXsf22vJDPsLabU3KbDCfdpDK2WG2/2XdvJyJiE70wCLp8JeAitGZa1Mjm1pvFZ+ex&#10;WEKVN69qA/IqXR75CxZGpbVruSWGRIMXxWWBjQxcqcIk3Mkep22fYsxJuariRufOPIe7u+Ps8OG8&#10;TVUlZFpKvKrthqCKEmJfSQte6LtbuqOavaJISNBlqmBY6LUQ7fK2g1uMBT6W3yrMa2jF/iV0mxBD&#10;BKaUfYCiIyPY60SN3bWJAx7MN8Pqk14J5q9/FgpAg0FxLJpQhYlTtAE9t3uj/ahR0P/2P0SGPMXj&#10;r77i2+rNzeERDJxfas7+JpR+Q9DxKbFT9rHRarRYGN0b+9dYwT5WFknGtgGC4oPw/q33MerOKNzX&#10;P8GN3v349nZ6LVoPoJQdDRu/dtx3Cx1GjYZm5RTEhT1jn5ejU2ewwESPffYXDVrc4x9NgB4zn0U+&#10;ROoi8SD6ARu1ElSBQ6LQyoCV3LK09unaJAk6Gck7bu/we0N+KZsDN3NVi+qhkpsJfhGIM8cOsmgS&#10;Hhqi7BUIBAKBIHuQ/+ISCATZiXGDtvhM5nLIzHXqjrXFvKSF1i1XDWyvvYCDU9pSMjIKqxnTYD1l&#10;EifdUOLNm0ItJBQLTGIEpd1Q6s2bYj1+LKwWzEuSWJMaKHWHKkd+7rgagzbdSTBz3TuwCSfjkDCx&#10;Z+AJ5daJZJWZKx2r8j8VYR+VrX0PvLZNSXP6FBwb1eGKie3z5yPaWT5nSPiovmwZ9lfLhx2uTzF7&#10;N/C0XDkcnDyZr1eh29BtDWZm0Oj1L6XdGEPiC6XoxDg4oMqkQrgReQND8g9Bm7xtlFu8zJVfB2Hq&#10;rmgWOEjoIKgSooFjA1iZWXH0sNW1M9j48zNOqzlSFGj0QL5dsDWwsBYQ034wrtoF41rENY7ObXhf&#10;h8kH5VYb9XbHKuZBy8sRsIyJ5ednnKJDYgkJIiq3CjvANSQGecNi8Vc54IPeeRCGqJdEAzKaPbok&#10;BpX94jCurTn+KK/D5cWAm5GOQY+9r4wNqjvXhllsLIqcOsWtSST8bK5kjXAk3iftu125FCJrNcO9&#10;uIds0EptOMlh01orDxS1lg7GayhgUQBdXLsol1IHPS55pZAgQ21T4wqPS3MiT2rJSDPX1CAihdOG&#10;MHN96xB/FwoEOQBRUSIQCAQZjFOMPEdYmcHW3kG+kA0k+JO0zZjqDxImSCQp61YhQ0QSIsGfpFHa&#10;/E7U9pt/b/7NswqZvBJ1ijTgObsgA1cSSciXJDVeLrZfjOP5bpcuCSIJ4ebtzfMW9+f4VPZoxe12&#10;7eQNI6hVJzx/fhZJ4q2sXt12o5jD3q7oxSIJtY80z9Oc95kiKOoJPjwmCwXrGubnigZakNNC/Rf/&#10;X/BbgByD881eueXkuivQaZgTBg0vim2lNFxRMvEwMHnCb/hk0QF85VcZy4v/jMaNJ+OncT24JYcE&#10;GLpd+zNBLJIQyaOGjUUSopRvGIskt/MC0xoBz/RBJisrwnXhGNNSfm4TD+i40qvbO4nVL1fzyY/d&#10;/WIUty8VPX6cRRKC2nl6XIxOMKKl8d55YOaKW/j4qyWou/sUBth2xK+lfsWEIhNY7ChqVZT9TPQG&#10;PQtCyc1YTQ1qoUlrZQgJVVOLTeXKnttRtzHRZ2JC/HBuhwxeyej1yN7tuHntEhvACgQCgUCQlQih&#10;RCAQCDIYa8Wj5KmjRbbFX2qeB0J7/Ki00tNy7G5GoLbdtCmRMX4nmuBgmF+SVp7W1oin1ps0QOao&#10;BLXfxOoSV9BnH5/iuU6h+jxnB1RNMu/kTN7+on7Syg9TUDwyvVf6QoVhNX0Wf5uuoooaruE6uIeD&#10;zVv9ar4cS0vpOEFKu442JoYX/ClR8MIFnjcWldsbWudpnZB6Y4qH67/kx77oDjTr8CN7ZCwssRCD&#10;8g+Ch7UHt5/sf7odZe8H8+2/awAMzj8Y7ZvNRvA3q1HzfWBdBVmYaOgdgkE//oWWo95H+Q0b0Elf&#10;Dd1a/Ai/737HhtGJApCPohWFWcmzSpCXF8Ld8yuXZCg6+OIS6WdWuOHPGw3xidO7CeanVe2r8m1I&#10;iKEIZBJEvjoMHC0qJ94QxrHDxPLqGszpWx5DpFNsQbuCnAxEkIB1dNA7+LK1BSflkCfLxK3P8cln&#10;CxC+YBhuSOdiC+cWmF18NlaVWcXHRz2uJJ685/5ewvMyHlTNY2duxwk60x5O4xae1EKpOVOKTUEZ&#10;2zJ4Fvcs1yfiJEen08Hnzk0c2rMV92/f4MsCgUAgEGQFQigRCASCDMZCiTwNds3GahLFxDW+XgM2&#10;Ss0IVCPX5p4Zk6CTUE1CIol12oxhqaKFqjVIlLj1/IayFzihGLlmZ0XJxuvrOBaYnp8q6KRIdDSs&#10;J02QN6fNQJ5CRVCucnW+7Ozjw1UVfnm0eEeurMe1HrI/S3KoAiKfYtBKkF8JpeEkh+KHXW/Ix+uX&#10;Ig95Id8yT0u+bIrImFAMOSmb7ixtlei3Qz9H3iUzPWdihucMLDhVgKN4ycR1dWVg0eNFmO83n9ts&#10;zko/RnG8f/80D2u7VcMdNy0KhujZn6TPmC9RYMr7iD++GaXfnYpnQ4fy/eePksUJB6U6i8QXao/J&#10;c/cu7P0DeB/FBBNRtlbcplPswTP0WncEsz5bjS9WXkJvH2d8UeQLToohSBghsWbUaVnkIE8TatlR&#10;PVRU2t80YL77NfxWRXodTRwxY3QzRNtas9lu2ePnUbLTFNQd44yOfYGDXlr++dEndFg/4wIKTRuF&#10;VfveZ8NXOj7TPKZx9c3DmIc4FHKIvV2SG7RSy9ObVIbQ/U8sOhH1HOu9NYk4yRGRwgKBQCDIaoRQ&#10;IhAIBBmMhfKlZ5xLXnkjG7DYnbFtN/eC7vBwsnbmeN6MwPyIHOOra5S+GN9OpeT2m5vP5fjcgHB/&#10;bg0q5VIGLjauvC+rodjiOcen8/bIGh/z/Cqs5s6B2QMfNrON69Of9xUuVhxFPLw4wYa47xDPC/sw&#10;9/x4XC3RcNUY47Sbuy1bsulpnfnzeTaGRBLad6+QI/zsdLxQf5WvxaV/xvNj35FO5Zotpih7k1Lc&#10;ujg6nX7O21tLgatMKE6XUmJo0a6yLGozfmnkiGFfNcCwkSXY+8O4ysSlcQ0cu/wXnjlZwiYmsXJA&#10;rwGKhAIHPOXIbZVoC7Afik1kDM7nicARDzM8dtTALD6O22cazZiBDv3fwfx5Z/HuVSsE2gJLaoCT&#10;e6YfkP/8oaoRem0qlOhD1TNb1sitPtSa9JXzHlR9N5pv53L7NlpMnIReUZWwo7Q5mg6Ix5T/9cCu&#10;ukX4tXS5IR2DX0LwxdQ/sfXP3vjjyUoWa6jyg0SQbx5+w+a5yXnTyhASrj4u9PFbl4iTHBEpLBAI&#10;BIKsQgglAoFAkMGojRNRtV5ukcgS4uOh3SFHvsa1y5g2mW23NvPcongbTpTJCNLrT6LSvVxvnu8H&#10;3eH5YYhsqJlRQk56+Pv6OhaUiucpgV7lZeEjJSga2Wr+97wdNWcuzyplK1VD4Zu3eLuUrEHgetdu&#10;CW0gySlyXDYwobQb8iuhFh2qKKHKEmPUWOC/istpQR3yvvr8+PCA3AbyU1Nn2Fo58nZyzO9dQ74Q&#10;uf1pZntXfOvxLRZ4LWAvE6qSUDH25FiW/w66dotGkU/kSg9qZSkUakCXMyFwU+5LheJ8+10Gul5P&#10;FCEJO+lmlF5D1H2oR0MfPQpK96HuI2zjgFoP47H8rxgEfQe0vS0ttqVD2OuKHu2lbTKIpbQeFap8&#10;IUGkij+wWP4IMfT8Gr4LnCwsHesgHQofO8ptNsR32q24NGIUdi1ZhsPdWiLQQcs/v2qjAbumeSN2&#10;1f/QGOXhZe3FlSKTH0w2af6aEZUhb2siTnJEpLBAIBAIMhshlAgEAkEGoy7UShavJW9kMdrTJ9n/&#10;Q1/MA/rSKZt6poV99+UKlYxqu3kTfxIVEiOovYWqOIjH4fI3zHUKZ58/ycLTsvAxqtanrxWUrL+e&#10;xMeBKkk4HtkIaqVxuXKZt/NFSAv6vM540LAhX04O3bbQmTO87Vu7NvuVHB87lhN0yKvE2K+kwLlz&#10;PO/w0qOmQ80kQkZyDm0by9Ukvo5A5c6zlb0vU3zNcp4fOgFVi3fhRbqLhQtXN8z3ms/XEcm9OWj0&#10;9BqJiO4j8eP0kZg9qR2+6lsQ73bRYE0l5YeSQYIFDSLcygzPHF4+xrFaDe7mt8L+cg7YXtkBPnkS&#10;PV+8ggArRWzZ+gfwaLE9ll5M/IxQew8JJySg9JcO/zjFQJcSbMoWaopTZeTqG6qY2Ru8F6VtS7MQ&#10;QekzVLHi/857OLT4N5waNYo9Xag6ZdK+WCyftBsTNzxAkyBX9iAhsYTMcJOTEZUhVCVEgkt6fU9y&#10;EyJSWCAQCASZhRBKBAKBIJOwrt9U2cpaEtJuMqiahNpZKPGGaJ1BRq5v4k9ijNp+Q/iGPOS5RsH0&#10;CS9vClXdXAm4iPx27uhbUcnQTQESiSxX/8avnbxJkmN+/iw0ERGc0ELc6dg5xWoS47YbNe0m3N0d&#10;Z4cP523Vr4Q8NmiOsNRwZcTrqkmG7X7M8+IGtilWkxDlvWWBalE9K16kp4TqyZHSaNtrJvpM2IUq&#10;3eeh1vOXfXVCreRo4jhnuVcmyqsMDiz7A1sWL+bXS5A4ZBlvgFdADJp5h6HdpTAUCdfiYeG8eOSc&#10;KJioRSeFA8JR53iix82D+WacLkTmr8SMvUCbO+AEm2Nhx+CideH9rhauLGTcjLyJPNo83C7zg+8P&#10;vI+EKhK1qo6Qq1BuVCsDC70Gg8/F48D8QOz8XYMWN6JZwCAhwxRvWhnyNifimILacI4f3M1tOTHR&#10;UcpegUAgEAjSjxBKBAKBIJPIZ5/yt/WZifZfuU0mLoP8ScjElUxTaxask2HeH2/qT6Kitt8QYbGh&#10;LFKQR0l2oCbdjKnzOay1rxZ/rMeP5RapmHGfc9pNcrSHZCGJ/DQi8jrggYlIYBXjthtjHtarl8Sv&#10;pPBJeVF+wMOAIg4l2Q8jJQ7s+ZzbR/ztgaK9vlX2vozD1tWw1EkvRfprwr9T74SUlzehirc/SviF&#10;I9LJEY/dbJW9gGMMUDfMjeOMjYnKmxf7p0zhVBr2X2neHMfGjcMt6ZhRC5KZXo+ivi9QJFiWR8jX&#10;RJVMyP9kn6dyQaJokJ4jgDvIXU8cD7z2L2DEWaDc41jcjb7L+/NZ5EsQMoLig/h1U4XIqqer+HoV&#10;Ste5/PkU7Jo7Dydb1UGYjTla3zGwB8rVBTrEbZqLbf5JI65VSDx6k8qQtz0RJzkiUlggEAgEGUni&#10;1ysCgSC7MOqoF5/J3E6fPn181qxdW4ze1NBo47c2azDz84WDVxGuVAjxD3qjag2Vj3YMw6pLy/BF&#10;g8nS+FrZ+2bY168J83NnEbF9D+KbyV4P6WVN9wIYuc0fU5oAZ97vgj+6bVKueZlHt2WPjiIlK/Cc&#10;URx9eBAd1jRls9ubo568Uiix2PgXbPv2ZIEk7Nptk++Rtlld2B2XhY3wKVOh+3widPHxiI6OQnRU&#10;JH9rHhUZgZjwcNRo1xoWISE4NH06AkqU4J9RoZSb5hMncoIOVTrQZUrhte42jltvUiLf5++giQ/w&#10;dUsrlHsv6eLfmLofDkSRwBjsLmGGZ9NWmRRK3rn+Ds9/lv2T55QoV64cz/neeYerZIKKFEaeR76I&#10;0QJWcncVt7NQZUmjB8ClEs4YM6qKfIVEOZ9Q/PjjBZjrDZjZtwx21pKFSjKGrXgvBJXvBqPKnWCU&#10;fhjGtzEFtQ/ZSI9lI62xaaYkH1OQz0msUu2T/J7UX+K0nwSkMCsNzwSJSgXDDEnuN1a6L18nDXb8&#10;uABuFm7K3kSoEmSW7yw2gaXrJxSZwCJIaokzxHEKEZnrkrBDMcXNnJsp16YONzc3Hs+ePeORG9BK&#10;53vxkmVRtHjJbItpzyrU32sVK1YUf0O8HRj/WhHvqUCQTYiKEoFAIMgE9Nn021WrxgKT+JABIgmh&#10;xgK39sqYthuNtLhnfxKt9iVvjvRAXiUqDYq8WYVKevnuqJwIQ0k3r6wmiU6MA475eqrp94huc1r2&#10;HKHoW/3wUbxtLh0vO3sHuLjlR8EiHvAqXR6VQsJYJCHRpcqnX6JF+25o0LwtqtdthPJVasCzYhXc&#10;mSX7ppBIQpwr64Zq9qbTc4gDhyazSEJ+HXZdP1X2miAogEUSYmeXehlSTWJ35gyLJHppYUsiCVW0&#10;tH7fHoGFZdGDqlwKRcgfLqquMDaIXeR8Hu91ktcXH6+/geir8v4dUUcwq8Bl9GvwEOUHh8L5CwO3&#10;8FDkcHKKhgBuEXLiTUoiCUE+JxRdTIMqXYyH8f68UUCxYAO8XsijSEhSkYQg8aS4dN2oO6Mw5cEU&#10;fs4kbqiolSElbUpyZQgJHmkhI3xPciMiUlggEAgEb4IQSgQCgSAT0GXTd0AWW/7hOaPabi48OYvH&#10;Yb7c0lK1QA1l75thfvwot53oqtWAwf5lL4q0ojVL/La4RqGs9yehY0QVJVRNMrLGGGWvaawWzIPZ&#10;3TvQVa+B2AGmfUw0J4/BPF52HA0YNhAG55Tjey02yFUacd168KyKKa753DlmmMSUkp268XWEj3RX&#10;nTt/hUbN2iWIKSXKlGfhJa9rPtja2aP9XtmzY1FdCxRzqczbpnBfNovnp3ZAxWrv8vab4rpyJc9m&#10;Oh0bqo7u746+9b/H6fETEGcnPZCEZ5D84SpoWTCJMSwNm7YjcbBpBW5Z2rXeFp/bDXrpNgOKjUTZ&#10;uiNxpFc7bE7WfbS8GrChpiP+runMY20NW2wor+GqD0KdH0jH8XCxxHGkmCbJZXXcyyP9LjBL/GUQ&#10;ZWmG6wWtsb1y4mOoWJtZc/vO4ieL8d6t91jQIH8RghJxKtul/F6khv9KIk5yRKSwQCAQCNKDEEoE&#10;AoEgE1BNOLOU6GiYqyaprdrw/Kao1STNi2fM/RFaxZ8kvnH6YoGTo6bemEkLwKruGSPmpIU5J6bz&#10;TAauJJakBMcBfy/7mETPThoHbMyzZXLCDC2w837yDW+bJD4eFoofTXzXRFPbV3GwjDUGVxsOe0en&#10;JGJKxWq1ULN+E1y69zv7c9D5W/TT71G1dgOUq1xduk25JGIKtTLUuOzL97m9tjv7aLwp1jduwOGQ&#10;fG5EWAAfDyuFjo1nskhAZq0nPvqIDW1JRCFof3JDWBrPhn2Jp+XKwTE0EuN/OY6mDg1N3m5Q/kH4&#10;o1uVhLYYYlovDxjGLYVu3M88zMevwLVx/8M7/az5dlT9QayvZovj38zAjE/boMN7Dmg0xIDGQ/DS&#10;8PoY2PrLUlzq3x9hhQrBJlaPso+j0fZqBOrqiiN/M9lwl/i55M8YXmA4e4qQgEHRwGTC+sm9T1jY&#10;CNG9eaoLve7/SiJOckSksEAgEAjSguh7EwiyH9GLmnsg59BX5uO6u7v3euLvb0tvapiVvC+rMJce&#10;1C5WOqGksyjMUtmZA7GNA5tkRkmL8bgMsA4g/wpqhSDfCPKzyKnQIpsqHchAlKolUoLaPsyk95Kq&#10;kiJecTv1/SbIt+NVUBsI8bpjTs9PNWeNfEUnDT0/ep4EvRZ6Ta/jdTexls4LC6UtxdgDxBg6d9TW&#10;lSjp+T12MH2vdF+FwuhTKIs+fo4pPzp5hpAnCbGqspn02l7+DsmgMaDlXR3H/RLklXI1X+ITpOsp&#10;Mpjm5IxqZ5fwW77hQx2GXohHh1vxfKyNKTeyCCIs5OcZZx6HCKsI6f2PgM5MUWcUCoQUQK17bxY9&#10;Hm4djpPFT/Jj2MXYodmNZjB7Rb9gTEwM7t+/j+LFi8PSMgf/ckkjGo10vGnkcnwfPUL58uWxcuXK&#10;3P9iBITxLxLxngoE2YT48AkE2Y/4BzH3cF8aSnBoyry8VBIIBP9VNCb8j10jwek6750DSj+X95m6&#10;nUl8pPGbvPlGUNdbL2mQD+hp2iHIzZDoYzCQTC54CxB/FwoEOQDx4RMIsh/xD2LugRwNXmmC4e7u&#10;vuiJv78NfSN/psibm1umhcIhOhQJ1uORsxl8nTKgVENCh3j6nhzm0MIsg07PUs/i4RJpwD0XcwTY&#10;p/wtdmowSP/FS//RR8dCepav+wjFKYamFhYZ897opSOkk/5PmEtHyIyfg2lKBurgGqHH/bzm8HdI&#10;+XXXfSA/x1ArDa65p1wiUzhEL73fcrXB6aIWKfrilHkajzxR8q+ZE8VSet0GxEnHkdJkiMPF6Hia&#10;fuwK/vFwiJHvj7w6fJ1Sd26QN8arqOUj+2UcK6aFhcb0Y5tJh7r6w2h+ND9nLY562chXmKDx7Ui4&#10;h8rH58/qSSOFjaFzqPe5cK6KWd2gAHzcTN9nwYcPMOysjk1uP29jiYJmaqyzHhGGCIQaQhEj/aey&#10;Qu6KQs2pKVd/lLtwFis30icM6DWdVAvT0P3vjN/Oz7WCWUX0sxqgXPNmUBUMnbWvY8+uXdi/fx+a&#10;NWuOlq1fWVQnyAYmfP6ZspVBv6QF2Y34u1AgyAGID59AkP2IfxDfIsqWLRvsff26E5X7x4Qbv7WZ&#10;j/W0r2E1bQpiJk5G9MSMifGdsG8sFp+ZhxnN52JkzVcblaYWq9nfcfJL7LARiFqwWNmbPtTn9075&#10;/vi542plb8o4W8sfseAMim7+7ujXCYk3pVzK4PjQK9CamV7kWy5eCJuxoxHXqzciV6WcOuKkPEdK&#10;BQq7dB16r6SRvyrq+01Ert+EuE5deNsY8kVxLO3J/jVEiInXTR4vFG180vcoDMppQ9UN05rNwaha&#10;SVNvLFcsg83IYdBpzdlwliKZb40ejEXtVyi3SD/q6660uAqODLnA28lRo5WJ+I6dEbFBUSNM4JjX&#10;DprISN429bpVrm9fhjrdhnG7UUSk6dtRPHbdrsNQ4zEwvhVwsHst/NHjHyw7/xNWXVyGgAh/vh29&#10;96pnjnosU3rsjd5/wqF/b/TwlludUnpsQj3PiSFVh2Nu6yW8nVVM+Wo85n4/B2M/HYfJ02UPHUHO&#10;Qf29JiH+hng7MP5lIN5TgSCbeLOv8gQCgUBgEvIfoBjc3E4V9+o8X/Q/x3NGoJq4ahXj2fTyPCoQ&#10;Ky7IC8bkC/qsJp+dO249v4FfledjCo5sltDu28vza4mPh9U8Odr3dVhs+lvZSgr/vCKSpMT0I5NY&#10;JDGOWSZmHJmM6PjEnzU/d5aFHuJmbfm2Gum/9dd+52SkjOJKwEXcC7qjXEqK5W/LlS1pJeHoqGy9&#10;jHbbvwkiyet46n+TZ/I8MQWlGl36bgSLJHfyAvPqSLP0/Mr/VASzj01jkYREslktF6CJh/wevw4S&#10;U77a/wmqPZEvk3dMShif50Qea+lJCAQCgUAgyFSEUCIQCASZhNlNOWY1N1POtQLPl59e5DkjUGOB&#10;6fhQxUN6WXpuIS/k25TogIr5qyh7s4cWxeV2BBIdQqJNp4joS5eBvpgHNM8DWXRIDZarf0vVMdJu&#10;2fySIKIJDuYKkFdBqUZzT3zHlRAru2xQ9spExEVg2uGJvE3PmSs5pMegSqAnXu6838XWjRf9C06n&#10;TtBJLX97r1O2EjHz84V2v5HIZJbynzDWc+R0odRgfv06z3HS3amVISokUgz7qzum7ZFbeCa0kKs/&#10;gqNf8Oumc++vXjtweth1xEjnIh1PO4vXJwCtvbIKT8Ifo1CofDnEWp5NoZ7nKpbmb4+ZqkAgEAgE&#10;ORUhlAgEAkEmYe5NLom5m7JuFWCttcb1Z1eTLNbeCK0Wulqy1Yv21Eme0wo9l8Vn5/N2dleTEEWd&#10;PNC+VBcWSUgsSYmEqhLjBX8KcCtNdDSsFsqvMzkkuqhQ9ZLFbjnKWcVy6RIWS+IbmY5hJlHgw21D&#10;eHtq09lJxKaGxZryvEQ6xk+CfGA7ZADMHvhAV70GouYu4OuIwo5FeKaKh5QEovTw762XK2Qs1vzO&#10;VTYqBqcUopilY2Z+JvXupFGBclkHiRXDtwxIaJ2hmS733/aQ024OSof7r3J8FXqU74fzw29jXY8t&#10;aFG8DY4+PIgphybwdUOqjOA5Jejc/d/B8fCQDhelNRGPU7BQMT7PBQKBQCAQZB1CKBEIBIJMwsz7&#10;mrKVe6FKAxJLCBJLMgpdvfo8mx85xHNaURfmNQvWQYOipoWArIbEBjpe1H6TUutIfEu58kS7ZxfP&#10;ryJm3Oc8q4JHcoyFEiJJ+42RwKLejzGqCEBiCQk8yf1n/tf4W57pdlc+6gTt7p0wuLiyFwoJXSr2&#10;lvYsFMgLetlD400hYc5U+41x2w2TQkWJ5a+/yIJKKmNfbf2f8UztLwd99mLO8Wl8meYbF3fi86PS&#10;3UkPtbBPSW41IpZ1/D2hVYmO4dB/+vCxGlv3C/iFPeL9KUEVIkFRL7iVR+VKfmUjGRktQAkEAoFA&#10;IEgdQigRCASCTCL6asb5emQnVd1r8HzmcfqqP0yhVjmkx6eEFqRqq8eYOi+LANkFLZxJcKDn9+W+&#10;screpHBFiVYL7emTXAXyKqjqho5TSi00CUKJIlwYt9+oLTu6ylUQ36oN7zOGRAASBagSZlG7l41Y&#10;SYCqVage2twBem64AoO5OSJXr4W+kJr0koj6Hiw991OGVB01Ly4/X+P2G+3xozC7e4eNbQ22trwv&#10;JY8Sq8U/8awrq5R/vAbLEPl9CJTuloSuOcenc1UQmfTO2Af2G/qtCtDpnW85dUajSfzTid7rQZt6&#10;slhC/iRfNZyKk37HlGtfhkSPmcdkA96GSsIQcb6AsmGE8XlO75NAIBAIBIKsQwglAoFAkEkYLqTO&#10;hyKnU8a1PM83AjOuQiaeWm+srWF+6aLJaolXoZqHkoEmVUPkJMbV/QouNq7YeWcrCxHJMTg7s0cL&#10;t4dIi//XETNGbisyZcqqihYG6TiSgJDQfmNkAhvz6ctCEhm3khhAosAvHVfDydp0C8ukokOx9i95&#10;+5eOhRLahpJDFT1VC9R4yXQ0vXQq3Z1n4/YbixVyNUns4KGvNGml9iCz27d4O3bEhzy/DodQ+biG&#10;WYGFDhIoyKS1ji/Q/xIQbgks6+qJgo7y8dYaxRxPOjCej2dBh8KcuvQ0wh9PwvyUa19m3qmZCI+V&#10;hZnGRkLJlXzKhhHG5zkNgUAgEAgEWYcQSgQCgSCTcA4Me23VQG6AqguIC/4ZKPxIi3sWSyTSWlWS&#10;E6tJVEh0+KrRVN6mSFdadCcnvpXcfmOxYxvPryK+XQeuCqHqEMu1vyt7FbRaFkvoHFNFDGq/sfh3&#10;c0L1RVy3HrxfhcSMd5U2ERIF6hRuoFyTjOhotP1sAZyjga2lgBFVHpo0WFUhgYggPw1TrzktdCjZ&#10;JUn7DQtAm/7i10vH41VY/fSjvGFmhrjucozw67CPjOP5qR24IkgVjubskdtsZkqHaFCb/+FRiKxs&#10;2FrKZq10PCiyl41wu25Afjt3k+KYCokeP52ey9tUpVJW7vhhbrsoG0YYn+eUqCQQCAQCgSDrEEKJ&#10;QCAQZCJvQ/KNsUfJmy6CjdE1asxzWnxKtt3azM+DFqW9yvdX9uYsBlZ+jysA6HmuuvRyy0xaDF2J&#10;hKoSSnIxMjMl1PYbXTU5xpnab6y+k4WamFEfs7hgDPmS0IKdfEXITyMlbEaP5Gqf0CL5MaCbvG/K&#10;oS9SbK2hyh5qPXoY4sOVEG+CnaV9kvYbiw3rEsQgSkt6FRYr5TYiOh7kqZIa7KJkR1USSj7ZNZLb&#10;Y3pfBeo/MMDHGVjZMh+fa2oEsq2FLb+3H+0cxpe/bT43QUw8+jDlc3na4UmI1cXwdhV/wFIxciX8&#10;k70s4/O8c+kefFxF2o1AIBAIBFmHEEoEAoEgE3kbkm/o230SS2iRTIu3jCI9PiXG37LTN/k5EXpe&#10;tHgmZh6d8pIZJ1XSqPHI1CryOuJ69ubqEKoSsdi+VdkrY1CEEkqAUdtvzC9fhiG/O2KHvMfXGUPx&#10;tbT4pjaRV0EeJ/QcDRu2IW8B2bT0YcgDrqBIiXH1EqtK3hTj9huL1St5m9tuXhGVTMKTJkQ+1rFD&#10;3+c5NdjEGXh+6ASsufIbXMzsMXOf/OcRxQG3Kted39N7L2RzWVsLOwza3BMRseF4p3x/vF99FO8n&#10;DikVJW52Sd1Z6XNjLCBRW49KbGInTwLG57lqapvXJnXCj0AgEAgEgjdHCCUCgUCQiTw+sUPZyt1U&#10;yidHx3oHZqBQkkafEopgJT8Iao2gqo2cDFVs0CCTT/KlSAK1kKSlqkS6veq3YTVdNgJV0XvIQgkJ&#10;LnG9evM2EUO3l45tcmjBTyIJ+ai8jmiKAa5SHcOqJXp90Guh12SKbmV7swhDLTNUEfEmqO03cdcu&#10;spErVYfEtesATTKfFmOsFiuxxdR2Q9HKqcQuVp6pooSYf6UoigbpcbQosK4CsOXmRn7NzyKf8vXB&#10;0UHcCkPi4Q+tF/M+gvb5KVUn1QvU5Fll2pFJSaqxahsJJREWyoZC8vNcFUry2OTlWSAQCAQCQeYj&#10;hBKBQCDIQGxsbIwK6oHIK6eVrdxNFXe5teOifwYm+aTRp0StVBhZ42Nuz0gPrq6uPLICqiohYYKq&#10;MJJH3SbEBB/Yx7MpnoYkrqZjho3gKhESlYyPlb5gIZ41j/2gKye3SFEsbuy7iUKScUWLhbkldt3d&#10;xi0tyQUPzfNAZQt4nt8RT8vKIsyQqiNYACHovqYfnsTbRKUD19gThSBhQ/WNedOqErX9ZtBF+TKL&#10;QNL5ovEzUhiMIKFNu2M7b8fXa5DqthsSNyz0yraLdG4V7oku/1zny+NbyUlGTyMDuGVJFUqeRwby&#10;8/uj26Yk5yEJHCoV88vCIkH7SThSo4WJen6Jf349UwQaleTnuepP4mbrxnN24OYmu82qsyBnkZW/&#10;1wQCgeC/ghBKBAKBIAMpWbIku7eGWvFF5LuTcgJGbkL1KbnwJGOTfFLrU6JWKdBinBbu6eXXX3/F&#10;ypVyK0dmQz4l70rPlVqWphyaoOyVSagooZSaZFwvIZuJ/vFN+8QqBGtrxA4bzptW303nmVA9Sqii&#10;hLw8GIMB2lOJUc4nfBPTdaLiIlm4GfpvH5ReUAC1lpZlXw4WTu6cx9mC8u1cAkJRrEFT+NYujIgN&#10;KzC0kuzHYaYx4/aUq0Vt2FfD7VEgbHt1hX31ityu07dsf66EUKsi3oQuJbqg/2V5m9puiJQqSvi1&#10;K/4tcf0G8PwqSPD57ujXaLGqToJXyAsboNe6S7CLNeD3SsBFD2us6fEPJ9qQSev5J7LoSYLH8k5r&#10;WUQx5tijxHO4Sn5ZWCSmHJTfe4oWJtyl3xBUsaLiZ5RybOo8v/FcTpvKztabnu/05s9O7779lD2C&#10;nERW/l4TCASC/wpCKBEIBIIMxMzMjFdDT+3kX6/5g+LwNiTfVHWvwfOVp8pX/BkEfftPUHvFq1C/&#10;ZTeubkgPnp6eKFq0qHIp8/m8wWQWDv658VeSigPyE2FPkeBgmJ9OFDUI19GTea6z6zLmHJ/G20TM&#10;qDHsG0LtOlRZQqhCifmtm7J/iWLeSuk3Km1KJE2KIbGjUv4qCdUKv15YwsJJqQOt0bY/4Gu0cC9/&#10;yQ/Fh3yAj/v/gAknLeAYpWfx5geXG/AcA2z+uD2/DvNrV2EzbAgK166L33xrc6qL6rORXrr52KFw&#10;KFi8uV1UrtwwS6GixPIXpQXG3PyVbTeqQFJpiac0T0FoTAg0sn4B10igwf5biJYOIXmT0LlWxqUc&#10;vm/1EzRUpaOTe3RI/Ep+TImD9xPbqCguWeXM45MwN0s0IjH2JyHIG0XF1HmeE1pvrKysULNmTen0&#10;ypm+QP91svr3mkAgEPwXEEKJQCAQZALBtokLo3hv5WvxXAwt9ukbdDKwTN5G8iboqPVGWnyxT0kK&#10;gpKapEJtLMZ+GbkB8gJRo3MnHRjPs0pCVcm+pD4lVv3eg87WBi3uAet2Tk+InDU4OycYtFrNlKtK&#10;EipK7t3lioq41u34MqXfUMRvckbXHge9QY/LARcxocEUHBlyATOaz+XUGnqPA22BPj2ku1L+Otjv&#10;Zc7CSb5nEfh2ZxyezAF+3mYGx9s+LCic6lgDYZeuI2rpCo4xJsPZLgt3wWeeBiVXbcbtuyfkO0oH&#10;Duv+5HllFTn9homRU2OMIZHG/Ir8GSODYFNtN8kFErrcoGgTvOvciq83aIC5O6XjpgdmNdDA31k+&#10;18iE9dPdH8JgUNQUifL5KytbiVAlCEUvE3QcqQrFGJ0+sSOviV9SUxJvpaMmpfNcbb1Jja+MQCAQ&#10;CASCjEEIJQKBQJAJPDcSSrwPvFlcak5B9V2gRWFGQRUSumo1eJFvnkJVCX3LTlUM3cv2fqndITcw&#10;suYYft7UtkRtKyop+ZTwMXmnHy/aB5+NZ38M1U8kZtznLCyRLwiJEtSSYyDfiFi52iF61vcJ6TcW&#10;Jtp6pjadzcIIMXH/p1jv/Qc/P/LbeDAmiPeTiemfvWUxoFyADnXfA3r2kvdTpcj7Z/S4sgjYswrI&#10;v+coTvkdw+GmJbD37wW4sPhbhFYsg/zhBhYeytZsjMDP3kXg41t8f6mF/FLoNeosLdhQldJveL//&#10;y0ayFr8tV7YULxMTJBdItvY9wKNAnGx4S1UlTXyAAAcNZjQw8LlGgmCL1XU5FrhO4QZciUP8cWn5&#10;SzHZxtVCavWVirXWRpnlx2r9TG6tUrmmCCWmznN6bBInizp5sIAiEAgEAoEgaxBCiUAgEGQCgUrr&#10;DfHi7AFlK3dTwU1ePJ99cornjCK+sRITbMKnhL6lX3FhCW+PqvUpz7kNWuCqccHkB0KDRBOuKNFq&#10;ue0oeTVN7BDZk2PEVRsWSUgsoUU0x/726c/CktU8ubXFoJVFufimzVgkUcUC4/YbY0gYWdllAz+v&#10;BafmJNy3MR1+vYj4Vm3YT+PYkTKw7NYPfcYUBdlmLKsGriahipcxM/ehVO0m2PtBQ/Re1hDVAr6E&#10;U/cbaDoYOOgB2EXGwevHFchfpjR2tMiLfeu/UR7hFURHw3LN7/waYzt1RrijNYtzJFxoIpJVHUm3&#10;sfx9lbydrO3GOMo6uUBC20TB00lTnL5qYcavrbBTMfT+q2NCBDD9jOoxcu7JGcw8ljR96NCDRLHL&#10;xdYNX/2Z6JMSq4thkYSqTEj88noYplwjo3qUmDrPvZXXQH43AoFAIBAIsg4hlAgEAkEmEGCbWGrv&#10;cN+0r0JuQ60oua20AmQU8Q1lQ1ftoZeTb5aeW8hmqOQJYZwkktug59+5TA9+LeQJ0nRlTTT5uyn8&#10;ynvwYj95TDC1JOnKV0D+wCj083Pl9hvVr4SrSiTIPNXs5g2YBcotH/FtZd+MuC7deU6p/Yag57K5&#10;9x72Kfnz2u8JooAxkStWQ1+oMIqeuYFfr5bA1Q8eYMqYvRjWCSj6iYZ9PKgtxyMYmL0b3JazZJsG&#10;lQPNcbS4Fs2HmKHm+8DWUoB9LND7aBC6DZyMu17mWD+6FgKf3lMeKSlWS5ckVInoBw7l9BuC2m80&#10;ymtVoaoTTdAL3o5v3DSh7WbvvZ1cDaJiLJBEBgXg7P/6wq+0PT7YkPgc9pazwfLKOnjk8cL3x6ez&#10;ePRFg8kcp0yo7TckMM0+No19Zwi63eEHiWLoP1fXossUuYrsTHFrbnVq4tGChZ5qzy1hEZn0PSFT&#10;XMLUea62uZUUQolAIBAIBFmKEEoEAoEgEwjTxiDcXTZfLPkogufcTs1CcpTvGb+k5qNvio4MXcmn&#10;5PzZJJUVtHBUzS1zazWJMVTFcXrYdfYJIb8JqipZlkdeCJ/+9auXEoXi+g/iefaTyrw4nyMt3kkw&#10;0ZcuI1dOREfDvlVT6YZxfDuDhex9QV4hr2q/USHRYGe/I2waSsJCl3UtlWtkSHSIWr2W3xtK2iEx&#10;p7FHc/YzeWZrwHfS2zZiQXtM/6g6jhXTcFvO8DMGXFyow7VNhXHA6TNcdAd6DrTGxk0/YHUrd/ZA&#10;qeanx7ClZ5C/hJfJKhOrGdPYd4REGqq66VRaFn6o/cY4wpiw/D0x6SOu5zs8kxCVXPih13pn92pc&#10;6FIejsUKoPmstSj3IAJxyl9Bgfkd0X2AJW/7BN3l400CyRcNvuZ9d17IrUMWZhaY3HgGb3+wfQh+&#10;Ov0DOqxpgsi4xM/4kn22XG0T6+aC3u/I1T6qZ8mAULmlRp+YFJwglBDJz/M7L27y7OnsxbNAIBAI&#10;BIKsQQglAoFAkBlIC6HwMiV5s3CIIcVvz3MTtLinQe0w5J2QUaTkU0KtCNQyUbNgnYRWidwOtVCQ&#10;T8i1Dx9xxOyT+tV4f+HT3lxlQoMW+rTIjx04GORBUmDvMUyv9AVXLqh+JWpViSYg0bPD7OEDZSvR&#10;qyOl9hsVql7Y0f8IPy9KZ0kOpRJFT57K743tkAH8eGPqyI9NlMxfAaNmnYXb+cdYunwsNtRz5taV&#10;Uhd80GjMd7i7wAyjDkfjYPRV5Fu0AUeObsbMD6vhsKfZS1UmKpoXz3m+1agi9h1eCge/QJQI0yLs&#10;5kVEPks87x6f3w/zXdt522Buht3OgRizpAV+/HMkCr+Ix/t5ZWNb4lEpG1TvNBBNdnpz/O+ZUvZY&#10;92UP/Fte9v14YRnPCThEHus8/N7ULdyADVZpnPY7ztdZmFvwuVjGtRy/R1/t/xQnfY/xdcSwy5YY&#10;eiySxaWVk3vgnlUEGhdrBu9nV/j6Rv5ybricjQXoHBJVElPnuVpRIlpvBAKBQCDIWoRQIhAIBJnE&#10;TbfEr41P7v1F2crdqFUllJqSkST3KSFRYN7JmbxtvDB/WyDPiu7lemPmhFPQOTqgxAuganQerioh&#10;DxOvH93wxcXpCGvVgitHPrrtghbF2yT4lcTUqMEJL4TeszjPZg98eCZSar+xnvY1RxIbQ8ahW/oe&#10;4IW6yoR9YxMNZMd/wX4lJJKQWFIzXw02FyWo4mfKwQlcldKr3w9otT8Ip07twN8Da8PPSYOiQXpu&#10;y/lmyK84+V5DvLu+C75wO4/Gg/QoOwqYUw8JVSbJKbN2B7q1+wB9Oo3F7e/jcX8e4PA08bl7bj8C&#10;jU7+OZo795mAFWP28e1o/PyRLKIQFR5G8+PQ49Hj1uobjj6Wf0EbJ3uz+GojeSaCooMwaHNPVFrs&#10;mTA+2jGMr4uMi2Qx60agN182psZjYOEW+f6m9y2K4YHyZ/7Qg/0JYortuQs8q/iaJ1a9mDrPVY8S&#10;v1BfbLv9D28LBAKBQCDIfIRQIhAIBJnEIbtnyhbw7NQeZSt3kxnJN0RynxJqfVAX48mNRt+U8+fP&#10;4+TxozyyHa0W+hZy+s1B9ylcyUB+Ftx2dGYe+ufZzddh+WJuBaEWDtWvJGaM3KYRO2wEz2a+idUW&#10;ydtvVFHFatoUOJTxfEkwIaGDPEtU6LErKwIBVTWofiXUfmP93TQMrvI+p8DESM9z7snvkH+OjXTb&#10;9/h5VynfBi1+OQntg1DsnTkaJz20cI4GJktvLQkY3xwyg2usFrfczDG+FVDkEzmS2MdZ+pzYKk9A&#10;Itha3mc8COO2FZXn0s8lv616e6JfDzN4jtNiQhst7uTT8vlFo1CofH2YFaCRXk9hxyJ83iUf9hZy&#10;5YfW3IKFpferj8LGd3bycSPI9HbLGsAyTo+FtYCJxe+x+auNhS3y2rjwbfLHW7EgRhU3KgF28kzv&#10;K7U0GUPVVFS5Rcf5w+1D+DNHj1cxX9Z59fjcv8efkzOnT/Hnxtv7mnKNIIdDztsNjIZ8EgoEAoEg&#10;1QihRCAQCDKJ7VaJ3/Bb37ytbOVu1OSbiwHneM4oTPmUDKgsJ7+svpwY//qm3Lx5E4MGDUKbZg15&#10;5ATUmGCbw4e5yoQEiyNDLqBvxcHY7qVnw1TrG7ewYtEArjpQ/Ur2lrNmr5LYQUP4540rSgjj9puI&#10;3Qd4kGBCAokpwYSMXVXosUmgWnVpGWotLYv3j4/F1fnf8HtEfiWfRdXE/Y+fo0e5PuzbQYLJqkvL&#10;UeQHRwze3IsX+dbW9qj58Y8oeyMu4bFJMJl0QI/7czX4ep+BL5NwsE56aE9n4JKRCEJCh+cYoMnX&#10;nti55ze0eF9uWzE4KDExCvHSXzJlRgGtp5bBs2vXkcffkDBUFv2ug++XcQj8LHG8W3Uk+6oQgW72&#10;8JFez9UPHuLyyPsvjVYl2vPtKuerivPDb2NWywVo5tkak5vM4CSbTZQeWVoAAP/0SURBVOtksYSS&#10;fsa2kbbtC+DXzuvw5NMI1C0in2c/2MoeKk8ceGKi3N3YZNb7w0fKHlkYpBjp+r9W4stkBksCCcU6&#10;X5KeS3JBJSO5evkS5n8/C907toGztQZVynrx56R7l07y56ZFM97/7oDe+Hu99KIFORH6JU3uwkeM&#10;RllpCAQCgSANCKFEIBAIMgFLgyWuuSQm3xR5klhin5vJrIoS9impLN03+ZSclr0yupftzYt3qqDI&#10;KE+UY8cS/SRyChwTLMHJN9LrJ+g4L2q/gs1fz7erwfsKbdqJz/aMZqFE9SvxWTKPTVcNzs6yX4lR&#10;m03y9hsSKlIjmBDqY79bdQQ/HiXjVL76Llb2KMXPkVpwnEOisazTGjz6JBQDKw+FtdYGcfo4bL6x&#10;AZ7zXdD/7654FCL7ptDjnVw4F33bFsTBooB9VBwmHdbj/g/A1/MA59+Awj5AiwiAPikB5kAV6eV0&#10;uQE8CL6PkdsGw1r2rEWYtFA3hsSJEqUaJHitpIaRWwfhl3MLkDdKvty73ig4WRuVoCQjMFKuDnO1&#10;deOZ2Hj9T0w6MB6LtwJ1pNOTBK1RA13xd9+9uDHqMbqVfYd9TPbe28G39937J8+RRhUldZq+m+BL&#10;olYRlf+pCD7YNgS+obJ4UqNgbfa0oVhnatnKDKhqpGq5EmhQqwomf/U59u3ZpVxjmo0b/sTQgX3Q&#10;tH5NFlcEOQZVJMnDlwQCgUCQboRQIhAIBJmAld4K4ZZAkJv89XElf0NCckZuhtoOaEFJBpdUNZCR&#10;kHEooVVaYkgkIbFErWx4U2gxuHx5xlWnZBT6Yh6cZENCBVXUGEPHu+n0Tbw95JoF8sGOF9QEeYi8&#10;v/s9fi9iCheU9109lmBAet/DGbGexbhCJ3jzqoQUmFcJJl8fBFd5nPQ9iqfS/fcq3w+/dv4TXcr0&#10;go3WBoPLeGNnCbAoE9qxPk6snYYLG+agT7AHNhX6Ep/o6qGxrznqPdAjeN9mfPClJz76qhQW/NAR&#10;UxbUw6MCjzGpBTC+FvDAQnqsWGCydBo90AB/KgLCNmn/L3KAD77ZCHjckyOIKz6K4X2q6arKqQbF&#10;MbHRNI6tpudtPFTUY0Kj9eoGWHt1Fe9XK0oC3Oxe+lnj4RcmixbUBjP/5Cz2kHn3n97oeTgQ750H&#10;f9Y79gWeOWjhYOXIj0MtSx9ufxcx8fLzruYjz1aJ+im/7/Q5+u7o19zqpHrDkFDWpUxPvk37kl1Y&#10;rMpMTp04jvv37iqXUs+Fc2fRoXVTIZbkAIJloZN+UQqRRCAQCDIAE52+AoEgi0msDxefyVxPnz59&#10;fNasXVvspwauGNUiEPv/skfTq/ICddK/X2BcKzlaNDOgqgBa8MZMnIzoiXKsaWbQYU1THH14kFtE&#10;yE8jo7D4dzNse3VNWMgTlMTSclVd9omgFojU8uLFc9y6cR2hoaG4fu0qNm/cwIu65ARHG3/80g4t&#10;cL87OgVfNJicECWbHmzGjobl4oUpvnd2ndpCu3snni/6CXNKPWUTVWOhilo/qPqibX+wkKEydT8w&#10;8TDweyVgRG97vFO+PwZUGoqqBeQqFUJ7+CDi/jcOzifldipuhakArKwiV2sY4xoJFgamSG+PpdGC&#10;P7ugtpsC42RD2OTQc302S97WpPDWRE6Tjn28LHJsLaXsTCVNfIA9q6TjpwcGdJOPcUoUc/LEna/8&#10;oY2MYj8UB1kzwfffdMBk7cEEEYuqS0bW+Jjba4b+2wd/e6/jWOnOZXrw9ZkFtdtQJYmKc5486N6z&#10;NypUqoyy5cojIjQIAY994X3jJrZt3fqSqFK1eg0cOHZGuSTIaq6cOYoRI0bg2rUUPWSo/ysHmDIJ&#10;Uon4u1AgyAGIihKBQCDIBIqFyBUR5xwTW278zyrGnLmcTDN0baQk31DrjdJCQkksZd0q8Df0e+/t&#10;5H2pgUQS8lbo1aU9LwBNiSQ5iTjFp0S723TLQ+xg2a/F+bfVLMh4f/CIY4bVdhHVuJQqLwgyByVx&#10;6VgtudKk600z6CLDOXrYOIaYRsP745GnzTk0HQzsLS5XWQyW3toDv0n3O0+Drw+bYdAVc6z7W4NH&#10;PwAz9soiCZmqklCR/qFJNvipvoROehwfRyDQRr4ck5gkzEIOiSQajUZaTSSuJ0i8WPuXvH20qDwb&#10;Q21CWjOLhOqOO3mlnzFLNHlNPlTMNebSZQuUjXHEn3+b8eP8UN+MRRI7CzuYK7e1t3RAEadi0mX5&#10;yW4pO4tFkmD3PAkiCfGb/1YWSUhwJK8SGqoHya3nN3jOymjg5tJ5uH7zNvg8eYHvf1yEIe8NR516&#10;DVCzVm00bNgQn33xJfYdPYWh749UfkKGPl+7dyamDAmyloULFyYXSYKUWSAQCATpJIU/SwQCgUDw&#10;Jng9i0Ldwg1wV1qAqdjcvKNs5W6quFfnOaMNXclng31KoqNlsUShb4VBPK+9upLntxEdiUSqma2R&#10;V4hKXLsO7EVC/i1mN2+wCDe69jjc/egZ/ui2CfaeslejmuKi08ezMew3Y/dx+o1djB5XPBfyz5DP&#10;hRpDTIO2aV/Fd8bB6ch1hN28z5Ut+vzuKBZswOT9evz2tw7vXDHA2mCO+BatELlmA8KCohARaUjV&#10;2HRlGyr+UB6W/9PA4n/gYSmNij+WxfLTK6Xb6HHj0hXc2rVLfuxCheUXImFuAJ5Ir2u74idysog8&#10;E1ebVmTxwmCgjJnEL2GX7LNFi3vSccvnhrh1/8DS3FK5RiY6Pgrx+jiYKT/yZ/+9SYxekw/VG2Rr&#10;34N4/sELXNldCvnC9Fy98+cA+fMwucl32DvgBN82PDYM9Qo3lN4HHbdPWV6URcUz9knbhjo0/pC9&#10;YKg6S/UqUaHWHcJT+vnMpnCRoiyQ/L1lJ1q1aafsNU3evC746uup8CzupeyRocotQdbz6Ucf4M8/&#10;Zf8bhT7SOC1vCgQCgSC9CKFEIBAIMgGPF9FoXKw5LsrpoUxR3zBlK3dTSYkn9X6W8QujhKqSw3JM&#10;MNG30mBefG67tRnPowKVva/GvUBBTJk+86VRpIjRKjsHQWa27NESHy+buibH2hqxAwfzpuVviT4r&#10;VO1AFQh9O37DlztbV+MKBPK5mHviO06s+a2MrDAY/vgV9y7sgntgNFeeGA/aR9ddPvU3dPt3wfzw&#10;IZiROayKRqnW0OlgfvY0tEcOwTyVC2OqmCjjWg7r+2zF0aEXOVGHfDxI2LgR6I0RWweiwPe2+Oj4&#10;R9hmuIY/e1TA79vmYs/Pk/Awj5yfW1caA3kLqBggzwbpOW20vY8iQTp+DZ4hGp7HHQeGHouEzkyD&#10;5cNqouv27ojVxco/ZATdVuVA/M0kPibJR4xOLgOh460fMQDm587ioZslxxoHRMvnJCXTuNi6cjIR&#10;QQa4BBkRH1k/nbcDbfQ8M2Zm+KLzQpMVI/QzdNxIZFFFmsyke6/erxVIjCGxpFtPOcVH5fDB/cqW&#10;IKtYsexnLP9lsXKJoQsijkggEAgyANH3JhBkP6IX9S2CPEr+t2dtsTLS2unssW1ouaU9gr6TryMP&#10;BP2/e9HYo7m8I4PJKo8Swn2ODZuK+n0SliRW9k0x5VNCDNrcE//c+IsjUin9I720b94gSfJNTvEo&#10;IaxmTIP1lEmIHTYCUQuSLH4YEibsq1fkypLQB0+4AkWFFu729Wuy2BKx/wh7u6y9spIX6yUfhuPC&#10;EuWGaUBvZ4f4bj0RN2QodOUqwGLDOhZp6LFUqAIo5qvJHFOcHBJrlpydz+096TX+pcjd+/PkdqAX&#10;NtICXakqSQvB1sD8OsCvjZ3Quc4w9mghxs5riKOzZZEjJQ8TY8gD5uOTsjcJmbfWfQ+4mk+58jV4&#10;LzFHWX8d/qhhhX5nZdHF4OKCUD/Twh+1mfVY3xZtSnTAuh5blL3ZR+iLpwh5/hROLvngmFd+0cl9&#10;TahthypSBFkDxTNT8pDKO++8Q5Ul6t8Q9EbI/XwywqMkdyH+LhQIcgCiokQgEAgymBuu8lw2QA/z&#10;PK54Kn8pjsoBwJ67clRobod8QwjvwIytKjHlU0Koi9tVl3Neak1GEd9ciQnebXqxqStfAbpadaB5&#10;HsiCkjF6D9l11eyBtIqXIG+XH1ov5tackcNW40IZZ/i7WiO8oBt0xYrJSTtGg/bRdf6uNuzpMaQL&#10;kP9THYZ10+JWWXduiyIBJ/zYGYSfu4KYseNgyO8O80sXWdgiAcdy9W9cEUMVGJTeQikuVNVCIgn5&#10;paQ0CjsVhYOlIyfKELLbiPyfvz2wRPGddTLy9iBIrCBvlgfOGh6+jhrolL9qyDCVrqPIXkrxmXwQ&#10;uDwrFJ3XnkGBeBuu4igUJq8/Yi3MuO3F1HMr7lAMw+67sNBEhrkkkjxzMMfwd+xYJLGxkF1kLcwt&#10;X/pZFxtXHqubLmeRxGBtBfvwxBdBrU0pkZVtNxlFlWpyC5Ig86GUIWORpHz58hg1apRySSAQCAQZ&#10;gRBKBAKBIINRhRLzmzfQxLMFzheQLxcJAc7eNtFWkQuhhThB/hYZSUo+JS2Kt2GD0uvPrnK1xNsI&#10;iSBULUJih9ld0342sUNkwci4/Yagn6P2HTM/XxYrVKhtg5Juil8Mgo1vFHT3niL8pg/7kBgP2kfX&#10;2fhGAkcuIHbAYARr5Vhmat8ZvmVAgnkvCTbRM2YjVPo5qnwhDxSqdrEZNgTRJVyw7F0vrDgxjyuO&#10;qC3oyJALnFiU0rg68gEefRKCS90u4Ur3Kwj6Qi+PcbHYfKUnOihvt7nStWKws0PE1t0wXH+EPP4G&#10;OPvr4ewbiwJlavNtSGzTP4/j6xyeGnBy9VwWipyiDGi+6hDHIJ99vwk8Hip+IVoLNlFN8ryG3cYN&#10;+8m4vcgCv6x8jir+QIC9BtGz58LyUTisewzgH23j1YHndiU7Jf15aZwffhufN5iMriGyoW5IhTLw&#10;esGbjMHIhyU5d17c5Llk3tI850QoScqYlq3bKluCzIREEopkVqHEoSVLlsBZ+t0pEAgEgoxDCCUC&#10;gUCQwVxSvig2876G+kUaJwgnhOXtt8PQtYxreZ6vPr3Ec0ZiyqeEGFhZFgmopeRtJaGqxJRPiURc&#10;z94siND1LIoYoS68k+9PK5RqtKj9CjYZfbfqCPbloBaehiuqot/GrolCFfmmDBuBE7vXYd6IauzH&#10;k98/FPO36fFkoQ18zb7CmmYrElKSUk10NKwWzIOjVxF0/nsDqKbCuA49YsdexLdomcTw1Wb0SDa6&#10;pX2Rq9dKBzCxLalszzEsFCUXTKbtlH1L4hyVki/C6LFJ+CHBKqRIPq6wqTLRFTGjx/DrpnhsQmtu&#10;wXONArV5NoYSid6vPiqhVeleaXeUMBJKqJInJbIj8SYtnDx+NEmSFLXdUDqOIHOh2HMSSYKD5FAb&#10;inFesHiZEEkEAoEgExBCiUAgEGQwCRUl3lc59vOmkVDi5RepbOVuqrrL/RAX/DM+dlfXsDHP5scT&#10;vUSIgZXf45kW7WR0+TYSr8QEW2z5R64sSTao7Sa+VRuuGrFcOD/JdXoX+UQzP3UyyX51aMLTdszI&#10;SJTady6NvM++MORFQ4a6LVfVRYc1TbHmym/so9FgdQ2MdT+PuqOs8fPEjoiqUhHOwVEo9L/pXL1B&#10;3jkkOJh6TsbD8uFD5Fu0CI6lpZ8ZPxaaAH/4mJmBGrCSNOmbG+UDS1guXQLLFctYQIrcuIVbgkyR&#10;XDCxUCpULANfcIUJvv4iyWNTZROl+3yzZBB+qyK9J1Zymw0ZrZKQQcfjaYRsePsqMUh75hTPN91k&#10;rxUVY6EnOVQ5RZTMgUIJxQD37t5JuSQv1ilKWJC5kEjSvWObJCLJ1l0HUKFSZb4sEAgEgoxFCCUC&#10;gUCQwahCCcW40mLzSQml90ai3FMDNl5PEuWYKyGPEqo0uC0tGOP1Rqu/DCC+ttzWQxUCxm0k1HpD&#10;LTgkkvxz8y9l79tFfLNEnxIHadFualhslF+71dw5SfZrj8tejbYD+yTZnzA8CsiVF0aVAKmB0lzI&#10;RNf7g0dsWkuVElRR8cG2IWw6SpfH1v2CBZXeE/9F7MnLbMRLlUEUdUwGww7lS5p+TkajVPv2yLd4&#10;MYsU9LM3pGNRWK8HZb5QfozqWGOxRk6TIajqyGbsaN6mNiBu23oNJJhoD13AjpLyZQsduMLE6buZ&#10;/NjPa1dB5PpNCD91AXHdesA38jHfztkqD88HfeRqHxJBL/rLEdmvEkrMlfflYdwznlUMhU0LJXR+&#10;kxEuHVc69tkJVY7QOHP6FH799Vd0aNsavbq0T1isU0QwLdY9PIvzZUHmMWxQvyRVPN/PXyREEoFA&#10;IMhEhFAiEAgEGUy0FrjpquFv8Ombcrdqif3klIaz5+525VLuhbwvSCwhHwr12++MgioC9KXL8PEz&#10;P590Ua+auq648DPPbxtUZcAeG8nMVpMPqp4gyNMlYZ9SUWK8z3jQ8aTqC0rHoUHbaakyoYU7JfuQ&#10;YELCCYmAJJxcHnEfkxvPSLKop9dAYgmZv1Iijqnnk3zEFiyI8Dp1uLUmonx5lNm/F9RAM0Ua5Aii&#10;huRaLf+FK2uoxch2QB8W08hcNq5Pf+UWr4cMZx0UX9WwYgVxsUweHPQAmg4GXNteRFm/sZh9bBpX&#10;j6iJPfns8/N89OEhnsu7VeTrSMAj01ZTkFhKYhG9r7FP/ZS9MilVlKhtN3R8s5s2zRry6N6lE+bO&#10;nYvLl2SfGhJIKG5739FTYrGeBXz60QfYt2eXcglYvmotRzoLBAKBIPMQQolAIBBkNFeB666yq4LZ&#10;tauoW6FjkuSbzGhXyQ7KucrJN5nxehJ8Sg4l9SlpXaIDL0rJJ0NdUL5tkMCQ3Gw1+aBIXoLacNR9&#10;UXMX8L64jl2S3DZhXLoup9W4uHJVCVWXpKfKhFpOqBWHzEpJOCEBJSV01WtwdYbJ55Ns3Nq1Cw/n&#10;z4fl4oVwWvwTqJaIBBJK7i2keDAYbGxkH5H5P3DaDlefSMcgeuoMvj61PI8MhI1SrGTdqCU8L76A&#10;y6n7qNN/MgsfJKRMPzIJ5X4qguO+R/h2jpZOPKv+JGqFSdUCSiyPCVRD4tiaNeHwSPrwG5FSi5Ca&#10;eFMqb870JyHIQLRwkaLKJUFmMnXyV1j+S2Jc+ND3RwqRRCAQCLIAIZQIBAJBRrNbrigh/M/uRYNi&#10;TZIk3wQ+vS9fyOVUcZfjQK8HXuM5I4lXfEq0R+Rv71WokqVvpcG8vfotjgp+HbEDpWNgbc0xwZQ4&#10;Q5VLqoEppS0Ze3+og81XR3yI8P1HWFigKg5TVSamfjYrhvWdO/B8911+TdRmM0Qa1LRClqc/DJH9&#10;aeAoixVW875ncUdfrBiip8/k6hJT95nSiLl7HfnVYpq4eN5XzNxVrpj58BE2996D7uV68/kWFhPK&#10;N9t+5x9O/yERhapngmJkZ9aK+VKuqDA/LfuTPK7klcTIldC7mxZKbjyXP0+qYXJOZOOGPzmetlr5&#10;klix7O2s7soJUMLN9zO/VS7JIonwgxEIBIKsIYk/mkAgyBaMAx3EZzKX06dPH5+1a9cWm9SpJL75&#10;9za21nNDw/1P8U9bVww88JxvU/N94O9ZQa/8Jj49kGkm+UFQEgn5NWQ2J32Pos3vDVGncAPs7C9/&#10;655RUKWAY7ECvPiPGTkKMeM+T/gGnlp96i6vyJUlN0c/Ya+U1NK+eQMcO5ZoEhscbfzxSzvfHf1a&#10;GlO4BYUW2VmJbd+eCX4lggzA2hox0mfH+Fyj1poKi4sliCUqJKKQl8jOO1vxR7dNHINsCvvaVWF+&#10;6SJ2rJoOz0++4tY7xtwcIRGmvX0Gbe6Jf278hZVdNqBzmR7K3uyB/EmIiNAgBDz2xaPHT7BuzRrc&#10;v3eX96uIBXzmQMefWp9UqJInb14X5VIi0ZGy6if9blP7c2pJQy55kqGSMfkfIJk2yizImYi/CwWC&#10;HICoKBEIBIJMwMZerrZw93nGKS0W5RK/da7wFPjLe41yKeNgI1CtlhNAUoqXzUjKKq03V57KvgUZ&#10;CS1U46i8PD5ejmst7QmbkcM4PYW8UWoWrIPnUYGcwvJfJfa94Uk8PmioVSXJ92fGIC+U5JDvhqnb&#10;mhqqp4oxT8zN4SPN6nhsaYX4IkUThAvyZjHky8+v0+CWz+T9pmY8dbOFXll+GPLJ95MQDWx0rpGY&#10;GaeTY4RntViA0bXHsUBHsd8XnsjtSim13rDHzrWrLMCczBPOIonBTH5Qg5sbz6ZIaL3JAYk3FPlL&#10;o2at2mjYsCFGfjAKF7zvYO7CJcotZKg1hNJwBJkLmbmSV0nyQeKvIgBTbBYNY5GEoJNUvU6O1hII&#10;BALBKxFCiUAgEGQCgXnkRSAtjv63fzycajfny0T5p8CB+3uUSxlHvLSgiZ48lcUF2yEDuCojM6FF&#10;JBlO0jfrGW3oSkSuWsvJI7EDBvNrIgHIoXJZfm2f2LTi2/yX229IGEvu88ELfomI/Udeui6jR6jP&#10;E65c0nsZmY5SVcaYT9kPxdTP0OA0mQGDAF1iRUV0vfoY4uGBgjodPKXLNLpVr4EYHz9E3H6Q6L/S&#10;tQdCH/ojJDwOoY8CTN5/aka3mTUTvrKN/P1P3pfSuVbOTxZK2pTsgKlNZ3MVU5sSHTmZhkQT8jQx&#10;BRsRS/elq1QFwXcu8T6Dmfxn16uigSlJivDMAWauKTHkveFs5mrMjKmyb45AIBAIBG8DQigRCASC&#10;TCDO3JyTW+ylNZaNnz8O2sgRowSJJ5eenlcuZSwx479gc0sSSWiRRwu1zESNRU2rsWpqI4Up7jVq&#10;6QpeeFNLEVUSWKz9Hb0HfIN/12sRdWQPJ5MIZFShhDw3Mh3yPJHeE3pv6D2i94qqMCiul6oyqDqD&#10;El9UaJvawxzKSNdNm8KX1XScfoUK4zefxOfsnCcPFixeltBmoImQWwsMrqbTZdLK04gAmCtKicFO&#10;ThBK6Vw7t1iPTeuAAldlbyFq9boccIG3X2Xkan5KNnKluGv9bfnzodHpeVbfp+SQ/wklSVE1Cfmj&#10;5GQGDJETqFSo2sHn/j3lkiAjsLd3QPOWrV876tevz0OCWm9oyPnNiVD5k3qd2p4jEAgEglcghBKB&#10;QCBIPdTXQCucFEd4eLjc+2AwIL5kKd6s/MwcP95cjhcO8lWUfOMf9gTxcbGZMkJ/WQ59oULcfmM5&#10;fYrJ22TUqJZPXiie9jtu8npT43HwI/T9q7PJ61IasUWLIuyH+Qi6egvRH47mxW1H73gcXaqDVfMG&#10;0Eiv1dTPJR/JMXWbtAy9Tsf3Q7Op67N66JQkEsPdOyavz5Rh0COyd18EHz2FsLUbEF+tOgt11uPH&#10;wqG0JyynTOJB26pAEtewEUK370HItl0YvX4dm4OqODvnwT/bdqNM2bIJj2F4+ICv01tbJ33sdA5b&#10;38RqqzhnpyTXGZ9rT4cNRrgl0OUG4Nq8GWxbNoZm9074XToIj2CgXnwh6O/eNjnMDx+Q7186HtY+&#10;D3lbI/1eIHRubkkeUx3XA+TKLA+n4iavz65h6jx3dHDg98oY30cPkvycGG826DPw58Z/XzuWLFnC&#10;Q4K8R2icpgtGjJWGep3wJxEIBIJUIAyCBILsR5h25R7OSCPlr5CNaNeuHX4rUABuy5djTZ+q6Ff6&#10;Ak6stkadu5TnATh8CWzsvBsFbJU4nAzG9vx5ThAhHkh/QIfXqcPbGc2hJ4cw6vgo1MlXB0sbLlX2&#10;psyd0DsYcXQEAqICcKX7FWVv2jEPC0P8L3NQZN1GOMuHFNElSiCoWzcEd+gAXZ7kLfoyI0aMSGLm&#10;euVK+p8Dsch7ERZfX4yRZUfig3IfKHuzj3yLFiHf4sUIGDMGz4Ym/cY/K7E7c4afB83GRNSsiacj&#10;R/JMTJs2DX/+mSiSODo64tdff0Xp0qWVPTLq63o8aRJe9Oql7E0/fZdWw+Uf43j7+vHj0EmLflOc&#10;DzyPj3cNwqenzDHhrC2fd2nlyOZVuDZtIEYYJTAHjBqFZ8OHK5cSWX17NWZdnoXBpQbj04qfKntz&#10;Lsk/TytXrkS1atWUS4KspmLFiurfEDulYexFQo6wsjOvIDcg/i4UCHIAoqJEIBAIUg/9oWnsNfnS&#10;sLW15Z4SWvDFlZPjPVtFFkIeqzw466Ks6CWo/Wbzw3+gtbDMlBFbuw4CPx4DjU6HwhMmwDok1OTt&#10;3nRUyy/rRjdDbpq83nicCDyFfgf6sUhCxGriTd4uNUOT1wUWX8xAk6+9MLYNEO1kz/GyBWbNQpmm&#10;TVFs3Dg4Sws4CzPzJD+XHOPr0jPMzM35fmg2dX1WD11RuaLEyj/A5PVZNWLq1cej1b/D56+/Edai&#10;BSJr1cLDVat5H11Ht/n2229NiiTlK1R86f7o9RAaW9uXrkvr0GjN4RIqiyQEnUumbkcjMO45gq2B&#10;WS3tcPfQYTyd8CViixeHb14tfJyBqAL5EVeoUIojumxZXHOMfDkaWLrO1OP5RcktesUcPUxen10j&#10;pfPcWCQhzLUWSa4XI2uGQCAQCDIeoVIKBNmP+ObgLUKNBx790cf4tt9gjgfVVa+BHxcOxb2pI7FA&#10;CYYY0gW437k5/umTuek0dp3aQrt7Jxt/Rvy7g30XMppyPxVhnxDvDx+laGz564Ul+GzPaPYmIY8H&#10;mi+PvI+iTtSxlH4WnJqDSQfGo1fpd7DCvDcsf1vOr1f1ZqG0lNiBgxHbfxB7xrxN8cCm0B4+CLtW&#10;Tdmnht/vHMqnH33ASSkq5EmybOlSriQpUlJOUzKG/HbIL4T8TMjX5E0gH5D/fezJviN6CwuEhb3c&#10;kqUy9dBX+P7Et3C3L4Abo2QRgyKDi83LAztLe/h98voKEzpHB3ccj8JGCcMR2/fIKVXJ6LKuJQ76&#10;7OW4bYrdzimEvniKkOdP4eSSD4558/E+8iOpUtaLt1XuPQ40GV8ryFwe3ZZbtkRFyVuD+LtQIMgB&#10;iIoSgUAgyCR00sKcMLt5AwMrv4fI0okpFpR8c/O5t3Ip84hcsZoTNsivxPq7acrejKWSYuiqxqUa&#10;Q4IICRmf7BrJ2yQoqAvAjDBh7VtpMJte/nv3H/i3bICIjVsQevcRomfMZmGEvDKsZn/HCSb2jeqi&#10;Y0AAZOvOt5MsNXNNJ8lFEs/iXti668BL7TbGaPyUcyUDhD5KqymmeMzqrV79bfyzSOmDKuFmm59n&#10;4nqgsijNJ5/3r8P36S0WSXSWFsoeWcAzhZoeVTILo4FfvHjOI60smDtH2ZKpWr2GEEkEAoFA8NYg&#10;hBKBQCDILKyt5cV6eDgsH/mif995yhVy601AhNxOkJkYXFwRtXotLzCtvpvOgklGoybfXHl6kWcV&#10;ig0etLknf6NOVSQ/d1zNVReFlKqTcOn6N4XiWVuX6MBJIV/uHctiDC1CY8aO4/SS8MMnOMHEYG8P&#10;89Mn8fmdO3gk/RzVfjjzPbxd5GShhBbj7w7onUQkocX1vqOnUKFSZWWPadTUm1fF6qaW55GBKKgW&#10;gtjbKRumeR75jGdn60TPG1UQfFXijTHhl+X0G72tDc+E3v1loYQ+LyTiUOw2nddZxa0b19G8QW38&#10;vX6dsuf10G2N30di1Mc531NFIBAIBILUIoQSgUAgyEQSqkquXUW1iu0Rai9/q0zJNwaDHuefJDW7&#10;zAzi6zVA9OSp3I5CLQxUZZGRVMlfnecrTy/xTNCCr8Papth2azMv+rb2PYB3yvfn62ghSDyVbpMR&#10;jKzxMbdB/Hntd/RY35YXnCq6WnUQtWAxQn2fcXXNZUdHFkgmS4PCXimu1jjC9m2AxZLo6Ax/n9+U&#10;cR9/mCTdhkSSv7fsTFUVgiYwkGeD9ZtH5r6ICoRLlHLB3knZMI2fUvXkrJyzxEX/czyXdZU9iF6H&#10;5X1ZtDI3U6phLC1ZwEyOGrFdKm/WVZOo3L93F0MH9oFHgbyYOvkrXL2c+Fk25uGDB1wRRLc1ht7L&#10;7r16K5cEAoFAIMj9CKFEIBAIMhGqKCHMb8qLIG1l+VvoIiHSGi0W2OiduHDMTGLGf8G+FbR4JrFE&#10;9fDICNSKEvWbdmofaPpbTb5cyqUMdiTzW8hrIy+M6Zv9jIDue2ufA8hv587+Dk1X1sTxq4cx//tZ&#10;ieOnHzHn8WN0cHJCU+lnDkqDlr4UV2vpURAX27XEz9On8G1PHs/drfxq1YWZ75u3NmUkISYEqWGD&#10;+qF7xzY8KEGFhnrZeEQqrTfd3hvMl98Ev1BfFFL8QjR588obKRAWK5eeeORJ9OLwVlpvqrq/vqLk&#10;eVQg8vvL96GJlQ1k9Sm03dx6If+OyMq2m+QEBwXh+5nfokGtKnC21qBp/Zp8vAf07Y369eujQd1a&#10;L1WSkL/MgsXLlEsCgUAgELwdCKFEIBAIMhFdRbmlwMz7Gs/aSnL1BUHtN8d9DyuXMp/M8ishQ1aq&#10;EiHPEarqaLG6Lm+TgEEiCYklxuSzkxeKobEhPGcE1AZxYPAZlHWrwN/M99vdFZMXf47JXyUdjx49&#10;YpGExBJVMLGOjkJj6Zi8P/VrGKTbXDqwT9qbezHkAp8S4sK5s9i3Z1fCIJNdGsb71GEfHw+SWdTL&#10;b8KTiMcJkdIGZ9Mx0irhMbKi4m4nx3hTixcJgeSLQ+fa67gtnYteSuKNJlwWTPSexXlOzo1A+XdE&#10;ybwpe7VkNep7dOjgAYSGGrnRKpBIQv4yr2udEggEAoEgtyGEEoFAIMhEEipKvOVvoXWlEhdBFZ4m&#10;Lo6ygsz0K1G/XR++ZQC3vlCbDbXbmPJaoDYZgr7Zz0gocWfvgBNoUbwNgmKl1elAaWc5+TpTJBdM&#10;1Jacj2bPzNUtOXqP3CGUpBa1/iKj3o2n4U8ShRI3OcElJUJjZXGgkGMRnkkkIR8cqvog353X4S3d&#10;nj7nxhhM+JMQ94Lu8JxcWMxs6tRrgJ37j2Do+yNZ+EgNdLtPP/8S56/dFiKJQCAQCN5KhFAiEAgE&#10;mYhx8g2hL5/4LTQl30TGReJ+0F1lT+aTxK+kV1fYjB4J83Mvp9WkFeNv1ynZhoxbU1pIqmauITEZ&#10;L0SQCLOuxxZ0KdoToECTXoDXkFJo3rI1D2ofoKFepmEujWnS+LRGTVzKk5crTKglx9GjAGyGDeHI&#10;3dyEvmgxns0ePuA5p1ClWvUkxz35MPXe8GjQiH8+1tExYd+b8DDkQaJQ8hphIE4nRwcXdCyMX84t&#10;xAfbh/Dl1LTdELdf3EQJpaJEJcXWG8WjpHiexHSsrILEku9/XASfJy9w9PRFzF24hIUQ9Xg3btKU&#10;35sJEydh/eZtLJBMmjJdpNzkXMhIh0qv1PH6HGuBQCAQJEFkcwsE2Y/Iy3+L6NOnj8/atWuLjf7o&#10;Y0ydJafcUDQtCSVhN+9z+opjITfev7UU0LGvtJDPUxLnht/ifVmFbd+esNj4l3IJ0FWvgdjBQxHX&#10;pz8/x7TS5veGOOkre3v81WsHV3WkBH0rX3d5RTQo2oSrTjILStuZcmgCVwBQPPMPrRfjyV15MVqk&#10;ZMptEySMJK+4IYNUPj4DBydJXvnu6NfSmMLiECX65AToedu1a4n4dh04Ljm38Oi2XHWV/L3RHj8K&#10;u2YNEd+oCSJ2v/n5UnGxBy5PkMWS6B/mI+aDj5RrkkLnjess2XzZSmuFmPgY3qYqqVktF6B7udeb&#10;lw7+rQU2jdiHeDsbaCNkB9noqTPYMyg57nNsuLUn8LO4VFWrZCWhL54i5PlTOLnkg2PeV1fhCLIe&#10;9bNTsWJF8TfE24H4u1AgyAGIihKBQCDIZIyTb6j9xZBHNpCspKQD3w26jZ13tsoXsojINRs4Ppdi&#10;dOk5UVUJVZc4UBVFGqtMyI9EFUmIof/2wcOQlNs+1NabV90mIxhdexxWdtnAj7fq0jJOxImMj1Su&#10;TRlekG/fw8JWzMTJLIxQG4v1lElw8CoCu05tYUFRqtFKWUIOQxVyNIoBaq5HMR42GAlUb0JIdDAc&#10;5EIRGBwc5Q0jqAVm+pFJKP+T3G5D6PQ6Fv/ofLr24aNUiSRE/C1vng1GlRemWm/oMUkkobabnCaS&#10;CAQCgUDwX0QIJQKBQJDJJE++0VWsxHNRJfmG+GDbYF7AZSX0vKJnzEbo3UeIXLWWBQJNeDgsly6B&#10;ff2aPGib9r2Kf27IlSlNPFqgTYkO/Dr6bezKCz9TkPkrYRzjm1m0L9UlSSJO7/298TjysXLtq6Eq&#10;kuiJXyNMOj4knMRR/Km1NbS7d8J2YB9uzem0cAdqpO7usgyOB5bIbI8SEshI7ErNeJNzW30dBm2i&#10;gEBVSeklNCYE5np5Wz1WdC6uufIbOqxpimo/l8TsY9M44pow15jj8sj7XCnVuUwPNnJNDXSf9g+f&#10;8La5nQPPhPqYxmRn241AIBAIBIKXEUKJQCAQZDLJk2+MfUrKBspVtS+innObSLYgLf5JBKC2BlNV&#10;Jo6F3WAzdjTM7spmk8n55+bfPHcr+w5+7rCaF3tXAi7ik10jeb8pKCWHolOzAuNEnPth99Fpdyd8&#10;tmd0gnlmaohv1oLFpFCfJ4hasJhblcjste7m0zjzC/D+e/Nh/qu0kROqTKT305DfnZ9fRhvSkvhF&#10;yUYUwVzupyKotNgzdWOJZ5KqozShHFNDMdl7ZcK+sdy61XBFVa4USkmQMwWJOx5Gh4TEELq/couK&#10;4INtQ3D04UGuQOpbcTAmKK1U1hY2bBScVuj8Ih8iRqdTNqTPvwmPkvvKuZid0cACgUAgEAgSEUKJ&#10;QCAQZDKvSr4p/zSxFfnXC0t4oZadvFRl0qwFL1QtFy9krxUygDU/fVK5dWLbDbULUPUGCSBquwt9&#10;Q08LWVM4WVHGjLxQzQrURJxWhVshRhfDxpy1lpblype0LOANzs6IHTYC4cfOIPzcFdx5tydCrDXw&#10;9AmG/QfD4eBVGNaTJsAsm9teMrqqhN4nakepvNiTk40uPDnL7zFVB71uUDUPVZR0X982XWKJWYB8&#10;jujMzPixF5+RvX9IjPtoxzBukSGRkc7F10HPw1ru5GFaHenP90f7yTNnUfsVuDXqCc/mSguMg2Vi&#10;NUhaoCqRBCNXIwGNRKzkkOkr4ensxbNAIBAIBILsRQglAoFAkMm8lHyjXCYSvnFWoG+10/INeaah&#10;VpmQV8e12ywOUKywxb+bYd+oLptr0vaWa+v55rTIVKOAK+avgtktF/A2VW7Qojo56jf0b9KSkVZo&#10;Yf997e+xrfU2vFt1BIs7225tZiPalqvqcgsRGXimFl35CnBbtB6nz+3FuK72uJpPeo+fP4fV7O/g&#10;UNqTDXPJiDQ7yKiI4DOPT7LnDIkRajsK+WiQmSkJCtSS8rpBnh7UskKtKCSWpNmPJyKCpyX+G7ma&#10;hd5HSjYic16qEqLKpLknvuPKlUGbe75SjNl2ezPcjTu+pHOaqkdODL3CxsK0TfdPBITLbTMOVk48&#10;p5Ubz68lCCWa4CB5g6p9nGWR0Bi19YY+OwKBQCAQCLIfIZQIBAJBZiMtjkgcIa8PWrjSAlulTKD0&#10;i1gj/yrWaDTs50Df3Ock9F4luN0kVDE3pbYcEgCouqRvr68w6jTQ06ubcmsZWnCSGEGiDy1ek7fZ&#10;2CuL0adZVFFiTFH7orzIpgU8pdVQxQMJAvQ8qcqEKgzS4p9Sy6sZ3ll4Bi3Gu6PlQGBvJQeOLKBU&#10;IRKU7GtXheWKZVnalqNWlKTH0NW4vYYEpL+917GARP4z5NNxeth1vF99VIKg8DpIkFreaW2CWNJ/&#10;Y9cEX5vUEOP/iOcTwZf4vSLPGXoudH6RwLG59x6uZiLofkn4Mm7LoUHVWuQ9Mu3wpIRoYGL75z5c&#10;PWIcb63yJFw2n3FKp1BiXFGiCZPTWVOKBr4tPEoEAoFAIMhRiMgpgSD7ETFwbxGm4oEJEhWoAoPi&#10;Wim21TGfEzShofDLY47CHyf6F5BoQmNH/yOoWbCOsjeHQa04q3+D+Q8zYXlfrljQueRF/MjRiBk2&#10;IqG1gBbXLVfX5YoSSgyhKgA10YMqZ6g1h9p0aAGdVZiKoKWF9Pprv2Ph6e8TvtmnFqI2Xh0S2i9e&#10;Bb2m1l7tUaNQHXRc05Tvo3acOzY/b4f86zYm+ISQwBTfqk0SU9KUMBQujJgRH5ps00gN1CpFvjLk&#10;N0OtVKmFKjOWnJ2f0BJFx4FEr2HVPsyQRTz5gZAQRceM/GyM02NMvTfUTuPXvBxaXA5D39GFMPaL&#10;vVzRYgoSGZee/4kFErVSSa1yUoW6vNLlTicCsWKzdMHcHCERKVcQtVxdD2f8TqBjqa5Y3W2jsjf1&#10;dJxbFocn3ECcmwssnj3nfaYijum5FpuXh5/r3Y+fKXtzFiIeOGcj4oHfOsTfhQJBDkBUlAgEAkEW&#10;kOBTorbflCnHc6EgHVyNEmstzS1ZYPhw25A0tYFkKdbW3Irzw6qP0VVa514p5Qzz5y9gNW0KHEt7&#10;wmbkMG4zosXwH9028QJw772dmHN8mnIHQH57WQAIicm61puUoBSTgZXf40oJEnOojYgWr1RVQWLO&#10;6wYtzMnrhOKHx9b5AnUK18cpC39U8dqOvcf+ls1fy1eA5nkgLNb+ziLT64bVjGl8LK3Hj01X+0xa&#10;PUroXKM2KfL6MG6v8f7gEWY0n5thlQ50XyNrjuHHo5Ye1W/EFCQ4Nf2tJrShcjXGjO4rUxRJCPJD&#10;mdp0Nm6OepKkLYdGncIN+FwcUPldTpsiDPav9h4JiZbbZdzs8vOcFsg/xezObd42K5BoBJtSNDAh&#10;qkkEAoFAIMg5CKFEIBAIsoDkyTe6yoleBA0eSvuV9huqbshr48KLRGNhISdCaTebpXXrwdWzEX74&#10;BOK69ZBW3PHcZqIavxa9cAfLO69l0eS7o1NYMCFstXY8p8aAMyuhlg7yqjgy5AK3ZKRmTG48gz1X&#10;aHE8cttg+Ic/4aQdEhy6/tMZ/zYtzMavVEkQtXRFqkZcpy58LK0WzIND+ZKwGTYkxdQhUxjSIJSo&#10;ogUZ3NL7RK8pre01aYHEkq8aTuVttcIkOeQzQq0/dAw9o214X94CqTM6JeFLbcuh93LPwBPY2f8I&#10;t+c8i3iKvFHqDV8d8xsWE8qzu30BntPC+D2jUfKZXClmcM7DM2Gq9ebWC1k8NdX+IxAIBAKBIHsQ&#10;QolAIBBkAcmTb/RGyTcNnlhCb9ArlwBbC1lEmHN8Oi++cyLJ0250teogcs0GOV549BhehFKrkV2r&#10;pujQbwL+iO0GrfQSaUFOLRKFHBUz1xjl6/0cBplqUstJasbYul+waSkJDFQV4BN8j9uNbCxsEzw5&#10;qPKE2i5iBwxO1Yhcv4mPJW0TVGVCggmnDl16/TmRUFHi82qhRBVJyNuDRBHyIKHXlNmMrz+RBROC&#10;xBLjaGx6LmT6SseO2rKKWMmtHin5e7wKqg4ybmF7JJ17noqvqilTVWPCYmWhxCONSTTk6UKfjcrh&#10;SsWKpaU8SxjyvVydciNQFk9L5k38nSAQCAQCgSB7EUKJQCAQZAHJk2/Uy0SrIBdlC7DSWsM39CEa&#10;ezTnRewnu0bynNNQzTiN024IMn6Nnj0XoT5PED15KntsmJ87i17T1sN3sS2GHAzGsLWdYWchVypk&#10;ZepNZkKCEQkMVIlBLR4ktETFyT1V9P6RJ8uMI1/z5dTCJrpLVyCMTHSNxCcyh7Xr1BbawylHSRvs&#10;7dkThdp9UjKRJSGiy7qWCSLJ3712oIlHC+XazIdacKi9h44deaPMujwL6++tZ+GGnhtdTyawZn5+&#10;8g+8pgIkNQRGBcI+Vt42rvQwRUx8DM+eeVIvlFBF2KQD43m7o0ERPmLj5FlCtN4IBAKBQJA7EEKJ&#10;QCAQZAXSIi9J8o1R602ZO/JX3NR+EyMttAidXsftHJTG8iofh+yC2m6IbmXf4Tk59G19zISJnJRD&#10;i33y6Mj/LBJzdwI7v7iMmM8+4JjWnNZ686aoFTbUuqP6najMPDYFDVdU4YoDqqpJLfpChWXxiQQT&#10;6ZjSsdXu3snVOjRU8S05+sJy1Y6p9hsSIqhq4+jDg5wkQyIJ+XhkNdTeQ2IIHbfVt1dj6oWpLCxR&#10;aw5VnFAVErUg0THICJ5HBiKfnDYMfd688kYKxOllgYOOT2r5/sR02D7wxaTHpVHklmyIq4lUHlBC&#10;rfQxRjUQLvkK/xWBQCAQCARZixBKBAKBIItIqCq5dlVOM1G+IbeIjEatZ4ntN9ZaG17Ajqr5CV+m&#10;uGD1W+ecQPK2m1civUZqH2GPjo1bEFKnBsezDtv9DI9+AMb+cjFVrSS5EdXvhEYV9+q870rAJa6Y&#10;qLTYE17z3dgElqop6P0m8eJV0DlDVTphN+4nVOtQVYl9/ZrQ7t+r3CqRlAxdyfeDKknoPSQRYIv0&#10;/LJDJFGh9hoSS8w15jx+bLuUW3MIMzXeOBVJQamB4qgd5UIRk20wKsYCXr5XCCWUaESiFZnvmnVs&#10;js87T8ftH4FvfrmZ8Nw1zwJ4JpK3D5Fgdv3ZVf4siYoSgUAgEAhyDkIoEQgEgiwiefJNXKs2PBO9&#10;w4srW5SyIXsyXH12mReRVM7/0Y5hvC8nkFLbzeugWGQcPIMj/yzFuirywrfT8UC5laRdS15wvo3Q&#10;cTo4+Cx+avcrLM2teB+lG1Eay7Zbm9mfo8OaphwR23BFVW63Ik8TtdIgOcbVOnG9enOVErXikImu&#10;MaaEEhJJKMKYKpVUkeRVSTJZBZ3ns2rN4kEJRAkobUOmKjHSitrm5aC23ri5yRsmUG+r0WjYHJaJ&#10;j+c2Mopeth0ygA2LHd3z8LG3njIJDnv2wyXSgJA8tmzGGz11BiK275GO/wP55yWSxz3T+0xQfDaJ&#10;JQKBQCAQCHIGQigRCASCLCJ58k1c1+48E22eJ7YBPA7z40XTxuvrMKHBFBYjqOKAUklyAq9ru3kd&#10;lVq/h8L/nIHnGGBOPSDMVssVEbTgtK9ekY1LU/LVyM30qzQER9+9yAJFrC4WZVzLcYwteXGQ4Si9&#10;52Te++uFJexpUmtpWRZPev/VEd8d/ZoTg5J4ulhbI3LVWhZNaBFPsczWkxJNUQ1Fi/Fs9lBeqFOV&#10;BIkkJMCQOHL43Qs5QiRRaVW4FQ9jzALk9pWM8CchYYpwUCtKkokWxlClR4kXwABvS45otm9UF06u&#10;Dly9YzN2NMc8U8sTecHE12uAO+/2RM9eQLkJjnh+7wGb8caM/yJBHGWk15DcQHb9tT947lNhEM8C&#10;gUAgEAhyBkIoEQgEgiwiefJNfNsO0gVz3va6IZfn0zfYOn08t2pQJcnf19diarPZfB1VHmS3p0ea&#10;2m5eAZmdku/EeGldXPSjeHzbLR9iixSC+bWrHIXrWNqT2xmoteFtgoQJiqul+UagNxae/h5Dqgzn&#10;fT5jgngmbw6qsCjq5MHCyM47Wzlaucf6tiyc1F1ekSuMSFAhYeXWmKHwnT8bBq05rGZ/B/RsB9/H&#10;3ghws+XHjLp9jStImv5WM0EkoUqStHhvZBvhcjtSehJvkqN+dtj3RMJYtDBuobHr1hEd6/fmFpqV&#10;f8ZwRLP56ZMs3pHXTuyQ9xC1YDHCT11AqH8QQvYeQKfq1/FXOWBIh+lJqqw0auuQRPLXQJ8jaqmj&#10;27cuIf0uEAgEAoFAkGMQQolAIHjboLINMlxQR44hefINLdQoMpawvHMXLfLWgcFg4MvkU0L8en4J&#10;upXtzX4X5GFBbRnZSXrbbkxhbykn3+QrVAZfVXqK4qN0uLngO+iq14AmwJ/bGRw9CsBm9EgWUN4W&#10;SABRfUFooUxVHhQnTC0eVFlCFSYru2zgyOGbo59wis7o2uP49pROQ54Wqy4t43OBWnXI76RI0Hg0&#10;669DsDXgtGUHwhqVx/C9w/nxrp7fgpar6nLbDd1HrhFJJMwotYewl8+VNyEg3B8eRrqb3kU+f+nc&#10;ojYatYVGu30rbEIi4C895K6KtgktNKGBYey1E7V4KWKHjZANmbVaFqzoPSnrVgHvVh3B96liHM+c&#10;vH1ozZWVPJMoltDeIxAIBAKBIEcghBKBQJDbaSeN6dI4Iw1SGcgZ9IjRoH3khPqZNBJzeLMD66TJ&#10;NwR5TKj0jyylbAFnH59EzUJ1uV2AfAyoRcPJ2pmrC1Rfg+zgTdtujFFNMum1kUeDX5Q/qodNw861&#10;sxGx+wDiycMlOhqWS5dwSw75mFA8LrWZ5HZIqKCkGRLASMDosLYpDvq8bMhKt6PKnalNZ2Nn/yN4&#10;MCaIE3UoVved8v25OoSEFxr3Knug29hC8HG1QB1f4NdtsueFV6iWr6djTI+ZW0QSQhMoCyUGlzf/&#10;6IbEBMPa+NSxt2dRxK5xXRbm6LMZM3YcItdswIjFnVFgHPDlqArcQhPfrAW32SSHPp9ktkxwSk8y&#10;n5EEM1oJ42hguVpsHW/3qSjabgQCgUAgyGkIoUQgEORW6OvyF9LYJo0vpVFDGinhJY2Z0rgtDRJW&#10;sg3j5BuCxQCFNr7yt8oUE0wLqXpKEsmSs/M5KpgiU4lJ+8cn+C1kJRnVdqOS3z5x4UhRurTwp6oZ&#10;SmT5O18gIv7dwe0N1OpAIhP5mNj26gqH8iVhNXdOrm/LoeqQ37ttQt+Kg/l1U2sNRQe/Cjr21LZE&#10;sbo/d1yN08Ouc+WJOjZN9kXecw/ZN6NgUDz1cqFAcDwuD7uNv3rt4MfMTWgi5NYbg1NSb4/0QIk3&#10;FEmtot2/D3bS+UTCJSUzhZ27gugZsxHXrQeuWsmR3SROvorphydxexRVhTTxaKHsTUT1hyGMW2/I&#10;xJfecxK6qIpIIBAIBAJBzkIIJQKBILfSVRp55M1UQ7cnYSWxjCOLSZ58Qz4dujJledv10EmOCFVj&#10;gh+HP+bL5CtBlSS0OKaWFxJJsqMFJyPbbgg7C3nRTsaZJADQwp9aTOL18Ri0uScWn5nH7Q3U6hB6&#10;9xG3QNDxomoc6wnj34q2HHrdi9qvSHjdFB1Mr/tNIJNSahXhaiWllcvqh1k85zY0AbJ3T3IT1PRA&#10;JskUTa1i9d00rk6iqOWopSu4jUblReRzngvYF+DZFOQPQy1Q1DZDFT+mMPYoMRQspGwBa6/KbTc9&#10;y/XjWSAQCAQCQc5Co8wCgSD7kFcyMuIzmXooS7a1vMmclcZuaRyTRijtkCgvDRJUjG+nQlUm9+TN&#10;jKNPnz4+a9euLTb6o48xddbLC16L9etgO7APf4PNizMJ68lfwWrmt9KVFvhs++eYfUxawEnQt/9f&#10;1J+MSQfG87fVm3vvYU+LessrcsUJeVdkRGVHamnze0OuKPmx7dKkEa7phJJcyKSUWhbIl0OFhIIJ&#10;+8byNgkISRah0sKW2m8sF86H9vhRZae0u1GTVEXIRoTKlQJ2jq/X2AyFCyN28NAMiaZNDcavm44H&#10;HZc3xaFCKZjdoUIqIHbkKMSM+5zFJlNQmwhFDGuM4mxNYtDD7LEfzO7dYyHL4OikXPFm0HsT6+kJ&#10;6+8SXzcZ+1IKElUXGVdfpYd+G7vCbf1mrNgsXzbY2bMIZ9z+plJhUTH4hj7E5/X/hwkNpyh7k6J+&#10;HsbXn5hQ7ZUcSsmhSGEicsVqxPXpz5VZ5CtDwpj3h4+4WiynE/riKUKeP4WTSz445pXjywU5h0e3&#10;ZbG4YsWK4m+ItwPxd6FAkAMQHz6BIPsR/yCmD1UoWSyNn6VxSRopQSuhtfJmAvRzH8ibGcfrhBLz&#10;SxdhX7sqG5aGHyNbFWmBevcOt5MQJzYvQ72L78HczBw6vQ7ruv+L4dsGcnk/tVaQ18SCU3NYPKEF&#10;1omhV17bHpAR0OKu3E9FuAKCDEYzoqJEFQa+aDBZGl8re2WoeoWqK2gxSW0Ni9qteKlthI6l5ZKf&#10;YLn290yNEyYRJm7AIMT2lE6jDIipfRWped1pgSpuyOMFZmaAXs9VEyQ4xLw3PEF40FLay7Kfec4J&#10;/i/U+hL1ywr2BLFr1RTawwdlzxrF+Di9DJpXA9N+OIcKT+XL4YdPQFfLdNtLkR+cEBYbiu9bLcLQ&#10;ai9Xb1GLFL1P9Bk8P/x2imasjoXcoFEMadXXoH5+VfEzNyCEkpyNEEreOsTfhQJBDkB8+ASC7Ef8&#10;g5g+yJx1lzReJZAYQ4av5GViTIYf79cJJbSgd3K24UUgpWioOLrnhSY4CLEfjIan16aEKFOq3KBF&#10;2C/nFmJs3S8wufEMXkS3/b0hR76SvwW1bmQ2qqiRkYs7MqX9YNsQfo1UpZKcow8PchUAiUTk4/B7&#10;900mjUhpIUqLfE0qFvkvAvx4zps/sQ0iJcwPH4LFpr9AHhYEvWdxPXsjdsjQFBfYGUFqX3dqoLhg&#10;60kT+DlrIiJkM1xFVDI4OPInQBOqFGBZWyOuUxfEtzQqwIqOgfmp49AePwaze3eVndQyJh0/RyeY&#10;XfdmESa2/yDoGjZSrk0fwfdvI9+CBTAPC+PjG7FhE2z79OTKobBrt6H3KqHcMu1QvG9k+wbIF6bj&#10;ywbnPAj1J4sj07jNtkKcLhZb+x7gVjNjqJqr2s8l+TO6vNNadC+XQief8lnnlh7p3FRfA8U7U0oO&#10;tZqRL09uQAglORshlLx1iL8LBYIcgPjwCQTZj/gHMWsoLo3ElZ5MQ2kk9m9kAK8VSiQoipQigsNu&#10;3k9o67Dr0BravbuhL1EKQ2Y3Yu8DghbIZHTadGVN/vaaqkqoqoP8EWgfiSYkXJgyksxIMrrthiBB&#10;oMOaplw5QXG4piB/lt5/deSWI6qmIUNSMsBML+qCokjJCjy/DhJJLDasg8XqlUlafchrhsSB2IGD&#10;2RMko8mo152k1WvxUlj8vR7WM6bJEdWKfwkZvtLrif5iIuJ69OKFPVVxWK5YzkJRgrDi7CwLRQMG&#10;JQhFFKdrJd0fQekw5COTXui9sbp/H15jP+EqK/5sxMVxm0/Y3Ucptgy9DjoGNh8M4/dSZwaY66XX&#10;4uKKUL9nyi1exvk7+VcxmeUmP+6UckPtcRS1TElEKUHHmD7r1FJHr4OE0fNhN/hzS1VCt0Y9yTXm&#10;ukIoydkIoeStQ/xdKBDkAISZq0Ag+K+Q4X4k6SV58g1Bi27CzOceupfqwdskiFB0bIwuGlUL1OBv&#10;sPfeo44j6Q/i/FUwrt5XvP3RjmGcoJFZ0ONmZNqNimrm+jwy5QQfWqTukBajtCgl01daZJqK0c0s&#10;qIqEUnci9h9B2KXrLAawoay0CKZKDUevIrDr1lGu1MgAKMmHhIfKX8zEhZPVsXVPfkxZ6YObHSsh&#10;pE9r9uxIy7CgtiQJqrhxKO0J20H9YHbjOmBlhfgmzXjQNu2zHdyPb0ODWl74Z6OjORqX/DVCfZ4g&#10;asHiJNU0xkaoVL1i27cnCxLpJcbTE+HSsabUHjLtNXvymPenRyShY0nvEQlF9JyW1AD2kFwqoXdP&#10;2aRVreYikre10TlIrTP0WZjdcoGy1zQJ0cBxcXwe0Vjv/Qfv6ly6R64RSQQCgUAg+C8ihBKBQCDI&#10;YpIn3xBxXbpJKzsNl+g38g7nRRRVixD/3PwbfSrIQsrqy8t5JsbVm4iybhV48Tbl0ARlb8aT0Wk3&#10;Ki628n1RbOuroKoaqpqhFgc1RletuMlKuOpi6gyuBIrYuIW9NLj6YvtWji0m7xmLjdKxSofPBy/q&#10;p30NhzKeXKVBBqaOa/9E+2MBGHwR6H8+DkU37eb9aRkWOyjkSfrHPsCfF+78GmbM5hShiJ37eHCi&#10;kLSPrqPbkEBB1RwxEyfLr5USdPr0T9GfhapV6DZUcUKv365dS2ikx0svplJ7yGQ2tdBjW48fy6lI&#10;JN7Qe/T42ykY2QGJ8cBU5ZEC1PKkkrzliT5n1HpDVVUkVr6KBKFEgl4TfZ7XX5WFq74V5c+zQCAQ&#10;CASCnIkQSgQCgSCL0VWszLOZ9zWeGWkRqldaOOxX/IYOJRMrN3bd2cpeBuRVQttUZULQt9rUCkPz&#10;rxeWsGdJZkBCDdGt7Ds8ZxRq2kd4Kqph6LWTHwQljNCCk6poMlMceiXSwju+XQdErtkgiwyz53LF&#10;A5nLUkUFtVuQSJEawcRYILGaNoUvk+EntclQpYY61o/viCHSKUFj7aftk1z3uqGKAmQmylUxY8dx&#10;64kKbdM+uo5uQyIFCSTRE79OdeIPPefwQyfYg4P8QOwb1ZXbe9KL9HmI+pH8lmVsRg7j6pBXQe06&#10;dDvH0tKxXDCPq2HIc4VMk6/0asa3cYjlCXpPpbTEBBS/TVglM2ilqioycaUqk68amU65MYYEJxU6&#10;P+izS/dN531y3xOBQCAQCAQ5CyGUCASC/wqmVkbXlTlLSago8U5svSF09ckyRdp/9AiaFZcNNUkE&#10;IZ8Kqhqhcn0SCdZclhbhCmT2SVGytP/DbUP42+6MJLPabgi6TxJAjFsdXgfFsJJ5Lf3s3BPfYdDm&#10;npnadvQ6WGQYPYaFBRIlSCjgBfuwIdyWoy7Yk5OSQMJChTSo3YcqNdTReuq/qPXVCvxeTYu+DtvQ&#10;RxpB7/RIcpuUhr5oMX7M1Jih0nOgVpv0QOe1cdsMReNq96e/TUoTIld2sHHsK1p7WKAaMkAWqKjy&#10;JD6eK2DCT11A5PpNHGEcrFSJOClvhcHWVt4wweWAizxbmlvyrKJGN4+r+1WqKquMY5YNhQpjzdWV&#10;vN2v0mCeBQKBQCAQ5FyEUCIQCP4rtFRmFTJ2fS5vZi0JHiXJvnGP696TZ01oCLoF5mcRQW2/+ffW&#10;3xhQeShvr1UWXCokHpDhJxmAfn+Cwn0yjsxqu1HJp7Q2qN/ipwZK+qFWHPpmn55fl3UtE6pssg1p&#10;IU+iBFVlqIvzhBaQ0p4sipAY8jqBhLZTIr2vW60KMa5wyCyM22ZI0LDr1DZNbTPGaALlc0LvVdJk&#10;aw9VriS0PJGfCr0HQ96T34MVq/k9UHmhnF8JQomnp7xhArUVLI91Xp4JSmi68OQsiucpwcJkajBu&#10;vYl0dcI+xV9IbaMTCAQCgUCQcxFCiUAg+K8wXplV/lTmrIfabEqX4YWk8eJVVzvRJNPh4GE2MFXZ&#10;eWcrixW0UCNBhBJjVEhQUSOCqcqCokczisxqu1FRfUrSWhVCx2LPgBN8PKjlqOWquhw1/Lox8exE&#10;LPRemHnCirRY53aPUxfYx4SED1rUkyhC4kh6BBJjTL3ubbc2JwhqplCFEk0WCCWMdH5HrlqLmAkT&#10;ubojNW0zptBEyOeEwdWVj49xa49D+ZLc3sMmutLjUVVPKFX1LF5qsnKGKrIICz1PMJhr5Q0TqEKJ&#10;o5UTz1SlNeWg/PwpnpuqmVKD8Wf7gt6P74c+0/TeCQQCgUAgyNkIoUQgEPwXGC4NL3kzgURX1GzA&#10;VPIN+RgY8sjfYlv8sTpBnDDTmHEcMI0BleSqkjVXklaV0AL63aojeME87cgkZe+bQeJFZrXdqDhZ&#10;yaki6kI2LSRPxKFv/V83/nnwD36+/jPK/1SEhRM6ppkF+ZgkCCHStlpRkh6BxJjkr7vfxq6o9nNJ&#10;TmMxNiJVUVtvzHyySChRSJ6Iw74taUDjLwsWBjs5Hca4tYdERqowIcNZSuMhn5hXxTS/iHoOD6ND&#10;YyiccorOwxC5Zcbe0oHneSe/Y2GNPmMUZZ0aqB2IhRJzc768N+oSz73K9+NZIBAIBAJBzkYIJQKB&#10;4G2HvElmyJsJfC6NbI0LTvApSdZ+E1+vPs9mDx+gfUzS9oA5J6ajb6XBLFxsvL7upUXx5w0mc3UJ&#10;VRhkRFWJGkVMC/LMaLshVENXUwv81KAm4vzccTVX1bxuTKsxDR2KduCfJeGk4Yqq3MKivtbMgIWR&#10;jVvkKpM3EEiModf9d68dXOFAx5AEk0kHxqP0wgL4ZNfIJO+/3kNpvZHOqayG2pEiSSyRsB47mv1b&#10;UosmRu6TMbgnCiBqaw9VjoTdkA1nSTB5HXR+WRsV3RisTCf4ECEx8rlYPI8X++fMOzmTP3Mzms/l&#10;/amBXitV06jVPMf09/mz2b1sb74sEAgEAoEgZyOEEoFAkF1Q9Av1lqR2pBdqsckjbzLkTZKt1SSE&#10;yeQbCV2DRsoWUHDfCRYp9AY9zDTmLIBQlUeL4m24jP/v6+uUW8rQ4pliS4kFp7/n+U049GAfz42L&#10;Nec5MyC/DUJdnKYHWoBSKhB5eLxudC7WGTNqzsDlkfcxuvY4fvyDPns5crju8oosnmS0Ia4KeWa8&#10;qUBiDEVIj637Bb+WlV028LlCz50SkOi1kADEbTkFCvDtjT0zshIyVo0dNoKrQMiM1ZS5rSkSWles&#10;rORZxdqavUhSI5Co+IX5JkYDSxiLL8lRRTtXGzduuaFjSufO6+KAVSzWr4P2+FG5QszOjvf5OoKr&#10;stTzXSAQCAQCQc5Go8wCgSD7MCgz8V/6TNJX+HK0S+pIz7FZJI2R8iYTJI2m0pDr4NMOmROkXLMv&#10;0bFjx6NbtmwpNHr0R5j87Wxl78toL1+CU/1aiK9WHSGHjit7pf0njsGplRxlGl+pMv73fVfMOPY1&#10;m7VS1cDgyu+jVfG26LupK6q4V8fefok/S9wPvou6Kyrx9vn3bqGgQyHeTg/VlpbCw9AH/Bj0WJnB&#10;rONTMevENEyo/zU+rZP5cb9PfG7xXMCjFM8k0Ky9uhq/nF/Ar5XIZ5cfQ6uMRLcyvWCeSj+K1OJi&#10;4wI7C7mVJDO4+vQSll9cgvXX1yBGEXzqxRfCsWl+iC5RHNcPvb5yJjOeoyY6Go7NG/F5Hz30fUTM&#10;W6Bck0jy98Z26tewmTUD4QsXI2bQu7wvvdBnovzxm9ikaIv0maPPnimKL3RDaEwof9Z+u/QLH4sz&#10;Q735vHgd9Dqdq5SDmZ8fwleshu0X42AWEACHL4Ff3tkkfXbbKbfMXYQHP0eYNBycXWAvDUHOQv3s&#10;VKxYUfxd/3bwX/27UCDIUYgPn0CQ/QihJHWk9diQL8kSeTOBPtJIWoaRNs5Io4a8+WratWuHmTNn&#10;KpdeRhMTg/I1akBva4vrhw/DoHxrTvvL1a4NjU7Hlw9s/BXNLr8La3NrROuiYWVuhW2tt6H3/t4I&#10;jA7EhuYbUMZZbuNR+ez0Z9jxaAcGlByAzyp9puxNG/fD7qPT7k7IY5UHhzscVvZmPOQZQgarQ0sP&#10;xZgKqUsTyQx0Bh12++7GytsrcS0oaZVPRuJg4YDPK3/OlS2ZSVBMEDb6bMTau2sREBUAw9dAtBao&#10;+x5wMeViCobOMXp+fbz6oIRjxhmPWt2/D6/evWEWGYmH33+P0FatlGtMU2jiROT55x/4zpiB4A5y&#10;u1R6abi1IbqcCsaKzfLlW7t2IbZgQflCMqpvqo5YfSy/9juhdzCq3CgML0u/Tl5P/oUL4fbzz4is&#10;Vg33Vq5EhYoVEW4JeH7jir3t9sJcI3uWCASZgRBK3hqEUCIQ5ADEh08gyH6EUJI60nJsyAhgrbyZ&#10;wJuKJASZFLzS1dTW1rZwZGSktre0IJz89RRlr2mKSwtFy4cP4LtkCcKbUKGLjEeP7rC+KntMPJ3w&#10;JRq7b8KNoOso5VwKt4JvYVi59/m6pd6/oF/J/phYPal5K922664uvOA90vkoHCwdlWtSzx+3f8e0&#10;c1PRyaMTZtZJuTLmTdn1aBfGHPsIXT274dvaya1kMp74uFietRbS6jUFTj89jVW3VvJxzEhIjPGP&#10;lA1KmxRsyu9bIbv0V/ykBnrMvb57UevjSajrHYIIKw0GD3HBCa9k7SwKxs+RqOteD/1K9EOTQk0z&#10;ZJHvtGkjCkyYAJ2jI3w2bUZcocTXn/y9KfTxR3DYtQsPV61GZK1avC+9lF1XGl8cBWbslS/fPnES&#10;ujzGHXmJ0G1V6P3Z1m4Hf5Zeh4WfH4q3a8veJA/++ptfo1fzZriTV3rcRUMxvkr6RMucgF6vg16n&#10;g5m5OczMhNiT01A/O0IoeWsQQolAkAMQHz6BIPv5r/6DSGJGUXkzVcxS5tdB5h/Jo0wWS+MDeTNz&#10;6dOnj8/atWuLjf7oY0ydNU/ZaxrrKZNgNWMa+y2QOaWKzdjRsFy8kLcp4WP9kk852SS/fQEEhD9h&#10;n4N/++xD4xXVefvmqCfs02EMeW6QQekXDSZL42tlb+pRf54MUMmfIbOgmOMOa5qy78pfvXYoezOP&#10;R7dlAapIyQo8ZzX/3PiLzVafRwWyxwiZsb5ffZRybSYiLd5thw2BxdrfQSk0FN8b1810ggslAS09&#10;/xPWX/s9wa+FWr+GVfuQPXDe1GfDRnoelICjq16DI3/p+RDJ3xu7Vk2hPXwQ4YdPQFcrMTo7rVDL&#10;WqXFnvj6IDBZSdUOiTb+tZsImbeW+6mIcglY3mktupdLnQEr+a9YbPyL/ViiFixG3LEDcG3eDAc9&#10;pJd46EKqPU5yIqEvniLk+VM4ueSDY958yl5BTkH97Aih5K1BCCUCQQ5AmLkKBILsgqo7SPxI7UgN&#10;JJIckDcTyDKRJK3EdZDbLyz+3cwLWZX4WrXlDY0G2tMn0cGlAYrnKcEiCUXDktnkYZ/9HFdK22TY&#10;mZwxdSjYB1h67qc0m5PS7U/4HuXt5sXb8JxZ5LOT+0DCY42cNt9iKF729PvXeSZj3s/2jGahiBbz&#10;mQqJIytWI2bsOFk0kRb1VgtMC3m0oP+x7VJc+/BRqlJ10kr03AWc+mR+7iysJ4xX9r6MJkQ2VX1V&#10;7G9qUM1Ziyl+wQZbW3nDBOptidqF6qVaJNHu38siCRnMRn89lfedOvcXz+H58uRqkUQgEAgEgv8i&#10;QigRCARvC6pIYlxPn2NFEoK+UadkDM3zQE7JUEn49tzSkhe1JKSMq/cV74rVySXWC09/j94VB/L2&#10;ios/82wMiShVC9TgyoUVF5Jbtbyak75HeRFPiztK0slM1OoE+ib/vwJFLVNKDQ3apqoaSqn55Zxc&#10;RZSZRM+YjejZcsyt9fixrxQq6LmllKoz/fOKONGiEC4tmYD42LQJcQZ7e65oofQaEmu0u3ciIMIf&#10;i7wXYd7VeQnngiZYEUqc3qyChT4DhFMMTzA4pNyKpt6WmNY8lclR0meUjiURPXkqDC6uiNfH48ol&#10;uULKzUuIJAKBQCAQ5DaEUCIQCN4Gcp1IoqK2P2i3/MMzofcqwYstxMgrO4tNf6Nb2d4sWvgE30Mx&#10;Z09eWMbERbPQQAttUxUJ4+rK4sris/N54ZZa1FhgaofJbFQhxniB+l+BqkrOD7/NrU1qdUnLVXVx&#10;6/kN5RaZQ8zoMYhcs4GrTKzmzoHtkAFJKpqSozXT8nPd1WEL7urHwf9nR2xZA7Q5+hiNxnyHKA8H&#10;nBnbEWEBcmpQaqCo5ChFsNH374p2Mz2w+PpiLL+5nNtkBm3uCcOzAL4+LTHAplCFlwJhPEm/JUx7&#10;kxC/X17Bs42FLWoWTF27j+XSJTC/dhW68hW47ebM45Oot7wiYvzu8/UlyjbmWSAQCAQCQe5BCCUC&#10;gSC3k2tFEiK+o9J+s1Eu01eJr99A2ZIWqocPwiY6PqGdxspc9iP56cwP6FmuL2+bqippX6oLt+yQ&#10;iEJ+E6ll552tPDf3TIvXbvqhygUSCv6LkNBFPjDremzhFhdaZDdaURULTs1Jk7iVVkigi9i+h6s7&#10;yLfErltHaMJNvwdmN2+wb45DiSIo/s0c5H8SCl2+fDjdtS6eOJmj8It4tFi8Fa5eHrjQpTweHH25&#10;FSw5JO51y7MN6yoADqHRWPlnLNoWbIlmBeVobPJyMY+MQrC9FqsuLUtz+5gxAeGyOa1LFE/QOzrJ&#10;G8kgb5YN3n/wtpOV6dskh6rByGuICP72W3x2YCza/t6Qxa6KUfJ92BTx4lkgEAgEAkHuQQglAoEg&#10;N2NKJPlWGrlCJCHIrJWqR8z8fNmzQUVXtTrPBvcCQHQ0tFs2c+UBLaxvPb/Oi+p7QXdQzMmTb/fn&#10;1d9NLqzVlh2qKkkNVKlC/hNkNFojld+ovylq+02m+3TkYNqU6IATQ6/we0yiAPmBqAvuzCK+URNE&#10;7DvCHiDU/mLXriU0AYmJN9rtW2HXqS0cKpdlc2ESUqgtjNpmwu/5ofTa47B8FI5Dsz/FpZKOsP4/&#10;e/cBJkWV/X38ADPDkFEUDKiYIyYwY8CIGNYsuKKwioorKqusuupffTGHRZd1MaOi4prAjJhWwQhm&#10;MQdMKChKZhhmmLd+t6qGoqa6p3tiz8z3w3OfW11d3dNdXU13nb73HO/w22viJ7b1vofbVz06VZiW&#10;o+Pzv9Pvs93HbOfysiggd84RbWxOl/a223dlds87G9hNu9zkRtlcvKFfjnduXomd+exg2/Lmdeyy&#10;Vy6o0hSt+cXzXN8unHrTpYu/EHPBi8OsdLlflrtNflvXV6bw0ovdFKEf9t/Ntv/mzPLpU0qifHB7&#10;P9dQ2dpdXQ8AABoOAiUAGqq+XosHSVQC2I8MNBR5ebbsUL/icP5TK6bflO7kBynKgoog+c8+7QIK&#10;YYWUjoX+037ok/tdLhKdQKpKTVw4ZUe/liclfY17MbiP3dfdq0IlndqioI801VEloXB0iar/qMpM&#10;OLrkutcur7XRJZoCs/ClyX5y1bfftLb797aW111t7bbc2I0yUQBFuUSW9T/eFr421VWgWXZMP3fc&#10;Sl5BoW079Hrr9tE8e+/ZB+2V/Ta1Iu+qHtN/X2lazu0vjnBTak59coA7FnVMKlHsG3/70Vo+9qK7&#10;v9XuuMPavvmme+7Ddzzf3X/Lruvb5qtv5aZmjXzj6vJpOeF0s0zaN79/5e4rHFGysE1+hW0e+Ohu&#10;d5+h1dskB1OiWnzwvuWPucOW5bewPbZ4zd2PputMHvSeqzTVYvZst53yEAEAgIaFQAmAhkgjSZ72&#10;WjxIoko6DU7JgQe5Pjr9Jkzo2vxX/2RLv+7r1/6Tt/+rC2B88utHbsqKTjp3XHtXt83YD+90fZS2&#10;DafsZDKq5MVvn3P93nU07UbCESVNMU9JEuWG0egSBcU0uuSKyRdb73t2cK91bVBOnIWTXnbHnKbZ&#10;FF58gTX/+is30kTJSed//q2rmKPkw+ls0PtY2/bJz2zWZ5/bC4MPWGlazvHH/p8t//lHlyBYwSBV&#10;1FGiWL32ul8lmW1WWmrrnXGGtRo6xPJeUQzUbPVV13P7YkK/591UMtG0HI1IUdAkk/b45/77Kt8f&#10;LGK3/vhIhW1Of3qQuy6/eb7rV29TeQnchacea81KSuyaXUrt185t7ap9Rtqzx092gR1NZ2rh7Uup&#10;btUeAABQ9wiUAGiI2gV96A+vDfSahkNk2zKr/1mLlu3fx+WK0EmqTlBFl/VrvxK6lu6wo5v20Lr/&#10;0dal5Wp2wjYnu23CkRjTZ3/oAiLPffWUmzoTF07Z0S/mqmiTzv++fcH1dZHINdShpR8o+akJVb6p&#10;jKY+XbvfKHvquJfdCAsFSRQsuXrKpbUyukQn88pZoqlg4fSa+V//YEsvuCjrE/2OXTexHUZNLJ+W&#10;8+W6bW2NhWYfvr69G22h41EJYqOUYHb+/vtbM+94V3LUVqf8xb+iufc1paTE9uq2r91/xHg3LWfo&#10;Tue63DvaL5m0ghYF1m1F1V8rbNMxcTv9jfA91alVJ9cn0ciR0ef0sDXe/8J+bG/2xon7u2DOkB3O&#10;9p7zj24kjkuQW1RkJcF7GwAANCwESgA0BhpZoiEQVWnreq1+FRZaSd+D3WL+QysGxYSjSpYdeLAb&#10;vq8SwirnelrPs9yJ5qe/fWyt89u4AMie6+3jTqAf+PBud5uo6JSdUW+nLnmqqR4a1aGTRp2I1pW1&#10;2zP1JhWVeQ5Hl8jVUy5zAZP3fl6Rz6am6IR+0UuTK0yvqapwWk6XN751x+/qr7/rpvWk8v0NN9hX&#10;Dz9sxYNO9t4I/siOvP+95KYBqTqPcoHo2BzR+zoXMFHZ4kzaGm3XcvlTQqcedl3idhq1EuYz2XDV&#10;TVwfpfeXcpD0vrW7HT/2Xbfu0/NOswf+/Jyt26ary+PStkd3N/pLeYeW3D7GFj3hlwgGAAANC4ES&#10;AMgBy8LpN89qRpGvdEc/GWSLzz6xxeOCcq6jbrRNn5/myrXqxG2j4IRu4TI/yDDu43tcHxdO2VGe&#10;EiVrTVIfo0mkfYFfHWR2wmgYrBhdomkdm3TazI0u2W/sLi7ha3WqwdQVFzQYO84dv6oQo4BfKkWb&#10;bWZLRt9uRZf8P3e5rF17a/7dDBcgbN9tTTctR6V4s6ERIBrRUi5NAGjJMj+Rydrt1nF9SEl1lVxX&#10;JZzPfmGhdZ3vPdadd7IdzxntRoK13Xt3VxlII78UZFrw4adWPECD3AAAQENEoARAQ7TAa0qmURPt&#10;e6/Vu5JDDnMjS5RQUxVwpHR7PydEi7fedKNLllw30l1udfpg+0fHI93y53M+caNL3vrxNVunw3ru&#10;hO5/M/yAR5SSZ4ZTdlKNKgnzk9RVWeBQp9aruX72olmuRzIlCn110Htu6omohLCSvdZmZZyaoik9&#10;yneiaTStBvR3ZXXTaVbkB4CWnn+hLX7gYXd7TWXRtByN2lCFnvwnJrj7SyfMe9MxEk9Kl1y1qMQP&#10;lHQOkrkqGKnpTrve2d2NuDrhh9XsgrcKXLCl5J83W+Hll1o77/Hofav7XfTYk27akoJDAACg4SJQ&#10;AqAh+sBrGvZQEy0nEsBq2oPKtUqY1LV0y62srGNH94u6ErkWDznDVR/Rr9bbDr3YDllrP1tastQl&#10;j9QJ3eqt/QSUKnOaNI0lnLLz0PT7KpRZ1fbTvBNBXa9cDXWpcxs/BwZTbyqnUUGaehKOLlGQ5PjH&#10;Dm8Q+27psHOtZO99XSCw1ZDBwdoU5vlTYMo6d7ZlRxzlTwl66z1/Wk5hoeW99IK1PubwlablJJmz&#10;uGKgJNWIkmh+H+UqUWBEAZJbXrjMzni9xGbd2sHuufM3a7G02JYdpDwkx1vLyy9zwRq9Nxd+8Gn5&#10;FDoAANCwESgBgByx7HB/lEjeStNv/DwleW+96folo0a7AIqG+9/6WLFb98O871w//dePbGPv5FlT&#10;a/723BC3Lkp5R8IpO/FRJSotrPU7d+3lpnrUpbDqDclcM6fRJS+fONUFyRQsOf0Zv2pLTsvLc9Vz&#10;lBxWo0E0jSyVMPBR1sE/NkTJjTUtR0lmi0Zc5UZwVDYtJ5zOFZ16s3y9bsHSyuYVrQi2XPbKBXb2&#10;jb1s6NjP7KeRzW3kRLPOP8+zss5d3JS4/KefdO9BlVVWTpclI0eRtBUAgEaEQAkA5Ihlh/rlT/Ne&#10;/V/51ITyPCVT33K9TsYWPzTe9WtOfMVGftTV5hb9YVus3t2WlhTZLl13c4GO/06/z+567xZ3m6iz&#10;d/JLBY/xroueGL7y3YuuV1LYuqZpQTJvafKoACTT66xKMOpVMldTcXKdgiQKlrh8JRcMtxbvJCel&#10;bT7LD3BoRFWcprUsHX6+LVDZ4kqm5YTBt2gy11QjSsKgysFfmJ120SP28b9K7Yy3zVovXe4Clkv/&#10;NtzKWml6nP9eXHrRJbbgrffKg5kAAKDxIFACADlCJ4DupM87wct/5im3riQ4CVOektDyDTeyJXd5&#10;J5uesyb8bHvNWJGL4fHPH7Wr97nJLf/jxWEu8WdU9y7bumStSgI6etqKX/Q1okTqOpGrdGrl53OI&#10;Bm6QGY0Suu1g/1jQKAhVQMp1mn6jaTg6zlsfd7SbSlZBkKMkba6PvLxKp+VsctejttHvZlvODm4j&#10;3t/VSJRomz99qn118Un25b/MnnzArM9X3vusZUs31U1lk/Wea/nP67xtv3OBEf29oosudX8PAAA0&#10;PgRKACCHlITTb5583PXhr9Ut3p3mTvBCGn2iX9WblZbaQ4+1sGa//OxyVijY8M3cL+0v253mgiEn&#10;Tji6Qv6Ks3f2R5Xc/s7N7jpN3VBlEAUstlvTTyBbl8KpPnoMyN5Bmxxmw3Y5302dOunx/ivl2shV&#10;SuyqoKCCFEpOHBcmNM50OkuqaTl73TzBBT+O+iTY0NNu0/UrtHV67Ghn/fcbF1SZ1a65Lf6/y2zh&#10;FzNs2f4HWOsB/S1/3H3usRRdN9IWvjTZTX8DAACNF4ESAMgh4fSb/EkT3S/tmnqgYImW3XSCCHey&#10;ufe+tvr8Unv4Ie+ksqTEJWMd+cbVtu8GB7rRI9/88ZWd8tSA4Ba+Xuvu5XJbaBTK458/Ul4lpz5G&#10;k4TW7eDnjSCha9VcuPsIl4RXQZITxx/tgiY5LS/PlQzWiJH8hx5002ZWEgQF01WoSRKflvPplmvY&#10;jI5mS8PZNi1auBwlRV3XtNmrt7HvOjZz16u9tX6B9T/Ke39c1s1K/3yCtR4y2FoPGuCmwZXs38cW&#10;vvORLR16dsqpOwAAoPEgUAIAOUQncfp1XFMP8ib502GKB53k+oK773R9Oe+ETfkeStde23p9b3b6&#10;f7+ywzc7xl015OkT7br9RrlEqU9/McFGT105ceZxW53o+oem32+TvvaTx+7Zre7zk4TChK7hFCJk&#10;RwGyWw8Z66q1vPnjFLv45eHBNblLQZDFt49xy62GD7PCz1aUOdZoEKeqQYlgWs7fLuhp659t9vUq&#10;/uqFa61ue17SzVqd/LN1+esi2+zclnbhnQPtl48+sssu72OPbGF28tslLtdJ3jNPucDLEu8xLnri&#10;2ZRJYAEAQONDoAQAcsyyw/zpN/nB9JtlR/dzw/6VeyGckhBScswl4x6x5S2a29lvmm3x4vvWZ6OD&#10;3RSc4c8PtZsOuM1tpxPn935ekTjzmK2OdyfXGk3y+g+T3bp96nFESYeWfqAkXrYYmVNS3HsOf9i9&#10;rgqMPfpJTlS+TkvldN0ojaIi63rBBdZ88eLy/CQ1EZiYG+S9CcsDv9/sF5fHRYG54btdZB8M+db+&#10;c9AYN8KqzdczbPJdZuc9+L0bwbXsmH624MNPrXjAQP/GAACgyWgW9ADqT1nQC+/JBq5///4zxo0b&#10;t97QM8+yEdemLn+ajkqc6hdtBUfm//irSxjZashgKxhzh6u04ZJIxiz/13W2yt//bgsLzN54eLSd&#10;NuMGN+3muO4D3UmhTpw12mDyX94rT5561EMHlidx1TSdyYPec8v14dQnB7hKPY8c82ytTgH64Uu/&#10;fOw6GzfeHBO3vfNv+/vzQ13ulxcGvOGCADmtpMTa7rmLq4CzePvtLb/bBpb/2CPu+F92+FHBRtkr&#10;KlliT30x3opLi+2ED8yae//T/twxz+bs2sM2XHUTa9GsRbCl9x/v0iJr/sh/rcXyMvujUxsruP1B&#10;F8SBb/7vs23enNnWoVNna79q52AtckX4/1r37t35DtE48L0QyAG8+YD6xwdiI1ITgRJRxY7mX3/l&#10;Km4oD0mLt9+0tnvs4n5lV/6FJF8ftLVt/+JH9uNa7eyHFybafhMOcDk/Rva51R74cIxNnfmmC0Io&#10;GCEacXDSE/3dspKBXrLnVW65PujEXif4+nVfwZ3a0hQCJRIGnpTg9+UTp5YnzM1VmmrTuufW1mLB&#10;gmBN/fj3jmazLjrPzt3/6mANhEBJbiNQ0ujwvRDIAUy9AYAcpPwKkv/wf12vhK6qtKETyjB3SVz7&#10;MeNtepdm1nXmAtt0+GUuR4lc8MJZNny3i91IEo0gUbJXUbWU8Ff1tdut4/r6smqrTq6fs5gcJTXh&#10;nweMdiNJVNHo9GcGBWtzlwKA391yi/10+eUuGauU9ujp8oNk0ubfcpv979JT7NITu9mgw2yl9vf9&#10;V5xnlPTeJ/H2ar2GtLShfc3WWGOTYGsAANBUESgBgBxUcuBBrs9/5inXy7Lj/QSsBffd4/q41Ttv&#10;aA+OON5Nv1n16Uk26IXfyssEnzvpr3b9/je77a6YfLHL0zBv6VwrLSt16z6a/b7r60vnNmu4fn7x&#10;PNejejSC5P4jxrv+8c8esVFvXR9ck7sWb721/fGnP1npdj3c5dIttnL5QdK1H47oY5d0+9o2WfB/&#10;1ttus8vWn2Hjd+5orQaf7a6/e1uzJzdZ8eNs6W69KtxH2F7rstRt063jBq4HAABNF4ESAMhBJbv2&#10;clVBms36xfJen+LWFZ8w0OUrUZlglSxNcsQh/2cDj/RHibS8+AIb2fIo227Nnvb9vBl2/0dj7Jxd&#10;/+FKx570eH977FN/tIpM+OxhF1CpL+HUkJ/mk8y1pmywykZ228Fj3fJlr1zggmMNQbNFfololcZO&#10;RdPING1sy5vXseteu9yVRdY0o2v3G2WfnP6DXbXPyPLg3xqRitNlHZLvU7cPtcnP7WlKAACg9hEo&#10;AYAcFSaTzBv/qOtVqnSZ1hUVWcED97l1cTo5tsOPtqt7eSecJSXW7sTj7b+9biufdqOpNnt129ed&#10;GI58w89J0qn16q5KznNfrRi9UtfWbtfV9Rrlgpqj6VXKP6PgmJL3KheMkvzmsma/BEGLDh38PkLP&#10;44IXh9l+9+7icuzosqo8Ke/O24M/tVN6nOGCbjqeP5r1vhW0KCiveCOpgi/aPtSptZ/sGAAANF0E&#10;SgAgRy07PCgTHJl+UzzwJNfn332n65OcvdN5dvHeZi9t2NyNSFl/8Jl218H3ubKx1742wo7f+i+u&#10;lOzsRbPc9sduebzrx32cPKWnLoSVeKInrKgZF+4+wo7cop8bMaSEuTvevrn9+bHD7c0f/ZFKuUYV&#10;aGR5F386VkiJiU+ccLSr4KRjecgOZ9u7p35pDx71ZIVKSWE1p81X22rlQEmKESWzIyNKVB0KAAA0&#10;bQRKACBHleyxlxtFouo3LT7wpxGU7N/HTclRCWFVwkmiUr97bdTH/nz4cpu3ens3deeAWybaebtd&#10;4q4/Z9LpLlgS2qrzNq7XyWV0CkJdCqfeaIoQapaCCnceOs4FFZSzRpef/mKC9blvdzcyQzlMNDIj&#10;VzT76Sd/obDQ7z06Lg8e19s9bgXVnjruZTe9xo2gSvDaD6+4XvlGVpp6k2JEyayF/nHfonkLt38A&#10;AEDTRqAEAHJVXp4LjEj+BH/6jSwb5I8qKRibegTI2TufZ7+0NTv2GO+/ee9+Wo660f7x00ZumoJG&#10;bdz01rXBlmYXv3Su7bj2Lu5k+bFPHgzW1q11O3RzvUYNoHYoqKBqONP/+oOd3+sSN6pIuT40SkOj&#10;TDRSIxf2f7OiYETJ2v7Ijk9//dh6372DvffzNJeH5NnjJ9vOXXu561IJ87FodEhhJAakwGOSmQv9&#10;3DhtC9q5HgAANG0ESgAgh4XTb/Ki028Gnez6/HH3WbOFySe2vdbdyyVxfW71ufb8GYe6da1OH2x3&#10;bfgPd8IcjiDYpst2NmfJb+VleR+ox+k3HQo7useC2qURGef3utQ+GPKt/evA213wQXlLlPtji/+s&#10;4xK/zlxQf0l1m/0U/O28PDfKad+xu7jHo+CIgiR6vOloW5VF1iildi3b2XqR2VxlbZMTtc4Mkgi3&#10;L6iYFwUAADQ9BEoAIIct04iSwkI39SacfqNf2jXSREGS/PGPuHVJzt3lQtefvN67trT/n932XQb+&#10;xe7b7x53EqkpBvcdOd796v71H19aC++yEmCq1YcOLf1pEfU1/aepKcwrtBO2OdklQVWeDwXXNNpo&#10;5BtX29aj13cjTeojj0k4ouTBha9Zv0cOcaNclEdH023CXDbp/G/GC65X0uJfFv680oiSeN6T0Ix5&#10;37q+TUEb1wMAgKaNQAkA5LLCQls6+DS32PKaK1wvYVLXgttvdX0SVTzR6BHl/Rh72u5WuuVW1vzz&#10;z6znRSPtuv1GuV/o12m/nt1z+MMuaFIajDKpr1ElYRJNErrWPU3JUiDi+RPecMeNKHeJ8pjsPmY7&#10;u/eDO+qsfHSzWT+7/qLXL3IjnzRN6NZDxmacO2TK935+kl7r7OmqKEVzlETznkTNXfK760nkCgAA&#10;hEAJAOS4peee56Yh5D8xwSV2FZUJVr4FJXRV8COVc3f1R5X865NbbPFD493Ug/zHHrFBL/zmgiWy&#10;w1o724je17lleXj6/fWS3LNtkNA1WoEEdUvHwv1HjHeJX4fudK6bDqURRmc+O9i2vLn2p+UsLlls&#10;C3/3AyW/tc9zARJNE8pGmJ9EI2Q0pSyselO22ur+QoJwytfqbTq7HgAANG0ESgAgx5V1WcOK+x9v&#10;VlJiLW+8wV9ZWGjFJwx0iwVpSgUfsXk/l7RTJ7tPln5sS+4a69YXXnyBdf90RT4QlVoNRxL8tvhX&#10;e/bLJ9xyXersPU4J86Wg/ii5roJnn5/xs0sAu/nqW7lgQnRajgISGq1UU+2r+V/ZX179i7VfUGyL&#10;Cpq5ES5h6epMKTeJ7kvHvKo/Kei22mL/urJWrfyFBHOWzHH9qoWdXA8AAJo2AiUA0AC4USWegrF3&#10;W7NZ/oiLZcef6PqCe+92QZQkykOhCjgyetpNtuzQw2zp8PPd9q0GDTAL8kHIf/qOsfYt/WSWF788&#10;3PV1qUtbP1Ci6RLIDTp+VFL4jZM+sgn9nl9pWs7BD/R2QZOaaoc/f7jN+mm6u/+8LmtVWtkmSflo&#10;kvX2cr2mca0eBEqWr7OuvxCj0VOLg2o/W3be2vUAAKBpI1ACAA3A8k03c0EOBTZa/vsmt045R0p3&#10;3NmazfnNTctJ5bjuA90UCp1EKjln0SUjrGTXXtb8px+t8Pqrg638qjP/Oehutzxj7jc29oO73HJd&#10;aZ3nJ9Ksz4orSE3JUaPTcpT/RiNPaqqt1Xot26tDT/e38lZNPU0mndd+8POT7LbOnm4EjBIDtwxj&#10;iHnJOU4e/fRBW1KyxC2vUriq6wEAQNNGoAQAGojyUSW332LN5vqjLooHBUld00y/UQDklB5nuOVR&#10;b9/gThiLRvr5SQpuvKF8hIocvMlhtl7H9d3yuZNOd2Vj68ra7YNkrkvnuR65SUENTctRwOTDId/W&#10;WHvuwOfsmm7D3N8o6+BXQMrW/75dUfFm6k9vWrfI4KTl63ULllb2b70nAnqvAAAAECgBgAZCo0dK&#10;9tjLBUkKxtzh1i07up9L0Jr30gtuhEgqJ2//VzeN4ukvJtinv35spdtsa8UDBrqSwYWXXhxs5fvr&#10;Dn9z/dLSpfbnxw535VnrwqpB6Veq3jRdzZYudX3ZGsllfNNRHh6NIlEgR6NddDlaGjiJSglru/zm&#10;+e4yVW8AAIAQKAGABmTp2ee43iV1LSpyQRIFS5RzJAyeJFFyyxO2Odktu1ElnqWXjjAlhVXekxbT&#10;P3br5Mgt+lnLPL+MqoIqF7zo/8pf28KqN0y9aboKZs50fVnL5DK+6USr3cj7s95ZqTRw2XrrBUsr&#10;hKNJ2gTHHiNKAACAECgBgAakpO/BbjSIpssUjLvPrQun3+SPvcf1qZzW8yzLa55nD02/zwUjlq/d&#10;1ZYOO9cFWQovWJG8tVOr1azPRge75fwWBXbvB3e43Ca1TSMBhGSuTViQlLisa/YjO1757kXX91p3&#10;T9drpEhYGljKWqyco0TXv/DNRJfAeGHxAvfe0LEPAABAoAQAGpjyUSXXX+NOLDUlR4ldm383w/Im&#10;TXTXJdF0hD9tdpSr8lE+quSsc1z5Yd1O03dCx2zxZ9e3yvNLqg5/fqi7XW0Kf9WnPHDTlT9rluvL&#10;Clq6PlM6NicHI0r22aCPm76lMsFrlrZ26yQefAlHk/Refz93e5UTBgAAEAIlANDAaKrN8g03suZf&#10;f2X5zzzlrwtLBd+XflTJ2Tv5CWHHvHeLO5ks69jRii66xK1zo0qCX/QP2Ohg9+v6/KXzrGv7ddyv&#10;7xpZUpvCX/NnL1qRXBZNS7PiYtdnO6LkvV+muVw6m3TazE0z02XZztZyvUSn82hElardaBTJRqts&#10;4tZVpRwxAABonAiUAEDmNHZf80NStoULF/rj+8vKrGRZce20suW2ZPBp7s8UXH6pW7e4/3FWVlho&#10;eU9MsNJfZla8TdA2X3UL22f9/a2opMhufusGt27x8SdY6SabWosP3rcW993t1lnpcjt6i/7ub4Qn&#10;kle8erHNWTh7pfur6bZWu7XdY1u0ZH7i9dVtoaTraPXbJO83fzRRaV5e4jap2qvf+tNudu26h7v8&#10;wcx33OW18laU+y1ZbbXy7f/15rVuFMnRmx/n8vDI9p17lF9PW7ktLy11+0h90vW0+m0AgJrXLOgB&#10;1J+yoBfek7ltqtd6+ovp9e3b16655prgUs1TdZBN+/RxJ5bf3nWXLdphB1v3nHOs/aRJ9ovX/zZw&#10;YLBlRVN/nWp/efUvtkrLVez5A5+3li1aWrtXXrH1zjjDnUx+PnGilbVsaZ/N/cyOfvFoa53X2nqs&#10;1sMm/zLZ+m/Y3/6x7T+Ce6p5h0461L5d4JeKXav1itEAaBrWPessa//SS+XHdKZ0POu4vmGnG2z/&#10;rvvbOW+dY5N+nGQfTulh3V/wgybf3H+/Ld56a1uwbIEd8OwBrn94n4ftlCmn2B9L/+CYQ4PXvXt3&#10;vkM0DnwvBHIAI0oAIHPKaDojXWvdurWbu9K+fXvLyy+otdaibTub26+f/pR1vuMOt27+EUe4y6vd&#10;c4/lLy+rcJuw7bLWbtZj9R7u5PDJH59y65bsu58t3nFHF3jpcvfdbt1Wq29tm62yuS0uWWxbrrql&#10;C6g89M1D9u3i71a6v5psq7da3T2H+aULE6+vbgslXUer3yYtFixwfbP2HRK3SWqlzcvsw98/dLfb&#10;fe093DoF22TVZm1cL2VrrOmuG//9BBck2X3N3a19qw7ufbBa4WoumXD0fmkrWvMWLdw+VJ90Pa1+&#10;GwCg5hGlBOofvxw0Iv37958xbty49YaeeZaNuPbGYG3taDZ3rrXbaB1rtnChLXzrPVcNp+1O27kp&#10;NEtG327Fg/xywEme/mKC/fmxw11Oh7cHf+rW6Xa6vUoOL5j+pUvyGm6nk8jDNz/GbnrzWtur2742&#10;od/z7jY17aQn+tujnzxoTx33cnmZ15r0w5f+NIt1Nt7K9cgdem02OvxwK/zqK1vw+be2fD3NZquc&#10;ygIf/EBvl4x18qD3XK6Stf/ZziUHnjuxp+W96id5nf/Tr7ZslY625c3r2KxFv7hjWP2pTw6wgzY5&#10;zO4/YrzbDhXN/322zZsz2zp06mztV+0crEWuCP9fY0RJo8H3QiAHMKIEABooJWINgyEtr7nC9fGK&#10;OKkoWauq4Hwx5zOb+JWfEFaBluIBA13gpfDSi906nUBqO1UQ6dZhA5co838zXrDHP3vEXV/T2uT7&#10;lW/099D0NF+82PVlnTIv0xuWBVYATz6a/b7rt1htK2s2b0Wpad2nSmMrOKKgirZ/Z+Zb7rqd197N&#10;9QAAAEKgBAAasKXnnmeWl2f5T0xwVXCSKuIkUbWPwdv/1S3fMu0m18vSS0eYFRZawdi7rcV0/1fK&#10;c3e90PV3vX+L/b+9r3PLF7883CVdrWlK5iqqyIOmJ3/OHNdrVFOm/vetX9Z6z/X2cf17PwcVb9bs&#10;6UZdSVmHDq4fHRzrZ+zoBxTf+FGz6cx2WHtn1wMAAAiBEgBowDQ9prj/8W70SMsbb3BBk+LT/ABI&#10;yysuc30qJ2xzsnUo7OhGiKj8ryxfu6stHXauuz9XLthzxOb93EgSbdM2v63tsNbObsTHqLeud9fX&#10;pA4tO7p+3lICJU2RkhTrmM6UptmoFLACf7sE5X0/mv2B63co2NCa//SjWy7ruIq98M1Edwyv1a6r&#10;Hekd07qtKt7ottuukVGOZgAA0EQQKAGABs6NKvFoFEizWb/Y0sGnuZNN5RwJ8zMkUQ4HBUsk/KVd&#10;lp51jrt93qSJlvfSC1aYV2hn7+z/DW137X6j3PINb1xhMxf4J6I1RYEbmbngJ9ej6SiYOdP1KnOd&#10;KY0IUZnf7dbo6Y5nCafe7PX+H+XTzzRN7d9v3+CWh+54jguOKMCi22oajo5xAACAEIESAGjglm+6&#10;mS079DCzoiJr+e+b3NSZ4sGnuutaXu3nLkllSM+z3EnjY58+6HI3iE4qiy66xC27USXeyeZx3Qe6&#10;IIYSZy4tLXIBFk290RScmqSkscKIkiYoCGpkmsRVXvz2Odfvs8EBrtcxqVEiCnysO8UfWSILW+W5&#10;kVM6hnUsy9Sf3nT9zsFIFAAAgBCBEgBoBMpHldx+i8vLsPSMs12eB40I0ciSVDQN4U+bHeVOMO94&#10;9+ZgrbkksQrA6LYF4+5zJ5in9DjDXTfq7Rvswj1GuHWqUPNmkOehJoTJXOcs/s31aDryZ83yF/Ly&#10;/D4DCtxJWCFJQRKNEtmm7SZW8LwfRJFPzL/vcLqZTPvZT+Tac82dXA8AABAiUAIAjUDpjjtbyR57&#10;uSBJwZg7EivipHLGDn5iy7vevWVFglbvZHXJVX7i1sLzh7spPSdv/1f3S71KBv+++Dc7dxc/yevw&#10;54e6k9Oa0Km1X+1kdjC6BU1HWPFGeXIyoYS/yjmiY7LnWn4y1qkz/VEix/3SxY2wWr7ueu7yl0t/&#10;ctuFSVzlzR9I5AoAAJIRKAGARqK8NLCSunonifGKOKmoOoimH8xZ8ps98NHdwVqzkr4HW8ne+1qz&#10;Ob9Z6/5HW5eWq5XnNNGokiE7nG2bdNrMnaze+8Edbn11aYSLLCxe6Ho0HXlBhRpNHcuEkrOKjt0w&#10;x8hXv3/u+n3f8+9r+Tbbun5mm+XlSYnlmz++cse7LofTvQAAAEIESgCgkVBgo9Q7MdToD02XqVAR&#10;Jw0luJRoqWBZPGas+4U/7/UpLl/JaUFOk4em3+dGfVy5z0i33RWvXlwjJX113zrprekksch9zefP&#10;d31Zly6ur8xrP7zi+rAssGhESd5ys43f/tJdLuqyuuuX5q04xiUcedKT0SQAACABgRIAaETKR5Vc&#10;f40LkMQr4qRywEYH2warbGRfzPnMJn71VLBWJ61r2OJxD7uRKS1H3WibPj/N5TTRVBuNKtl3gz7W&#10;x7utfp2/YvLFwa2qp3Pwq7/uE01HiwULXF/Wwc8hUpny/CTr+flJdEwqR0mv783y/5jrAnzTln3r&#10;ruu0fnfbfPWt3LK8M9PPT7Lz2ru5HgAAIIpACQA0IsuO7mfLN9zITbXJf+apihVxUtBIjsHb/9Ut&#10;x0eVKP/Jkuv8kSOtTh9s/+h4pFse894tbhSJRpVoFMhd3mVNw6muME/JIqbfNCktgqk3yq9TGY04&#10;UlBPJYFVGlgUJFGOnUHfdXKXiw47zGZNf90t775pX9eHVFZYyE8CAACSECgBgMYkL8+KT/MDHi2v&#10;uMz18Yo4qYQVQVRGNR7wKB5yhi3rf7w1W7jQth16sR2y1n7upHT0tBvdSJTBPc5wv+if9ET/agc4&#10;OrT0T5S/nzfD9WgaypO5dvIDZenoGJW9uu3rgnzy0Wz/mD3w46Wuf3GLVrakZIlb3mjrfV0vOj4V&#10;VNHttg2CLAAAAFEESgCgkVk6+DQ3ZUalffNe/V+Fijip6Nf5MFnr6NioElkyarSVbrmVNf/8M7v1&#10;sWK37vZ3bnYBk/N3u8RNbdCv/Kc/M8hdV1VhQteayHmChqO8PHBbv0R0OlO+9/OT9FpnT9fLR7M/&#10;sG1/MVv914VW1mk1+8fyZ6xbeAhFSg6/98s0F9Tr3mXb8iSwAAAAUQRKAKCxKSy04sGnusWWV/ul&#10;geMVcVIZEiRrfezTB21WrERvmXcCu/ih8a5fc+IrNvKjri6PiKbgKMhy/xHjXf/4Z4/YqLeuD26V&#10;PY1qkXlLCZQ0Jc1KS12/vIufoyad8vwk6/r5SeS9n6fZYZ/5y9/v0t0+njPd2jT3AyHL11tR2Wbq&#10;T34iV1XLAQAASEKgBAAaoaVnnO0CGnkvveBGlsQr4qSi0RxK1qpRIne8e3OwdgXlP1ly11i3fNaE&#10;n22vGf7oE/1Cryk4tx3sX3fZKxeUn8xmq0PLDq7/aT6Vb5qS/J9+8hcqKQ+sUUualqXSvhoVEtLU&#10;mz8FgZI71p3t+k0Wt3Z91LSf/USuPdfcyfUAAABxBEoAoBFSQsziQf40mpbXxEaVBBVxUjljB3+7&#10;u969xQVM4pQcdunw890IgIcea2HFP81w5YLloE0Os2G7nO/nK3m8f4VRKZlYt4P/6//ikkWuR9PQ&#10;YomfTyQ6+iNJmJ8krHYjyjmyym8L3dSb5S0L7MaO093IpHZl+e766H2++QOJXAEAQHoESgCgkXJJ&#10;XPPyLP+JCa4KTrwiTirbrdnTTUvQtJoHPro7WLuyoktGWMne+9rq80vt4YfMbnv7xuAaswt3H+GS&#10;bCpIcuL4o13QJBtt8v0cFbMWZh9kQcOU9/oUa/HHH7asS5dgTTIdS2FVpr4b/cn1olEmR33iL7+7&#10;ZSdbWGA2dIMTrfmsWS5fSeibP75yx7VGo4QBOQAAgDgCJQDQSCmha3H/493oEZebJKEiTipDd/RH&#10;lcRLBZfz7mvxmLFWuvba1ut7sxPHfmBPfzHBv6p5nt16yFg3jefNH6fYxS8Pd+szFZYHnl2F0Sho&#10;mPKef871C/ZckZw1iY4xBTs0zUtTxEKaTnPQF/7y7evMcklaTy3cw11WAuLQ1Jl+fpKejCYBAABp&#10;ECgBgEasvDTw2LtdfpJ4RZxUDtjoYHcyql/qJ36VPPpE97Nk3CO2vEVzO9s7//zi5guDa8z9Yn/P&#10;4Q+7oMnoqTfao588GFxTuc7ebWVhNcsMo+HIe8IPss3fbz/Xp3L9G/40stOCpMOh77+a6vLlyGOb&#10;LrdjtjzeOn09011eHgmUvDPTz0+y89q7uR4AACAJgRIAaMSWb7qZyymiSjct/33TyhVxLk89qkQn&#10;oYO390efpBxV4lHp4XlXXe2Wzx3ziX30yv1uWXZYa2e7cp+RbvnMiYNdHolMhFVvZi4gmWtToKlg&#10;LaZ/bMtbt7ZF220XrK1IuUk+mvW+C8KFZaxDXaZMtbzlZq+v19x+a212xo7nWIsvPnfXlW6yqevl&#10;jR/JTwIAACpHoAQAGrnyUSW332LN5s71K+J07OhGlGikSSo6GVXQQieomkKTSvMzh9t7+25tbYvN&#10;Wv3tzGCt75QeZ9ixWx5vi4oX2okTjnZ9ZXQiLMolgcYvzJezsFcvK2vZ0i0nuf51fzTJydv/1U2t&#10;CakCzn4fLXbLT2683CUU3qTTZtZ8uh+YC0eU6NhTsE5BwG3X6OnWAQAAJCFQAgCNnEZ9lOyxlwuS&#10;FIy5wwVJlvxrtLuucNhQ94t+kjYFbe3cXfzpNMOfH5o2KesaYyfZ7HbNrcf03+39UecGa33/PGC0&#10;bb76Vm4az+nPDArWptep1WoZBVXQ8OU9+7Tr5/fu7fokGkmictMK3Cn4FvXJ91OtT3AIP7KF2ZCe&#10;Z7lljVKRMEfJe79Mc8ewSgpHAy0AAABxBEoAoAkoLw2spK5FRbbsmH5WPPg0a7ZwobU+7mi3LsmQ&#10;Hc52v87rRPXeD+4I1lbUepUuNv3vp7jlDa+6yZYunOuWRQGX+48Y7/rHP3vERr11fXBNauH0G40W&#10;QOOl4J3LlZOXZwt2S5035OrX/Glix3UfWH5shBZPfNSNZvpsNbN2W/a0XuvuZc3m/OaaKt6EVW+m&#10;/uQnclVFJwAAgHQIlABAE1DS92Ar3WZbl9C1YNx9bt2S60a6dUrs2mr4MLcuTtMUwjwjV7x6sc0r&#10;WhEAidt++Gj7eIO21vX3Evtw+IqKJKLEsLcdPNYtX/bKBW50QDqqmCOMKmnc8p59ylVlKtlxZytd&#10;ZZVg7cpU5ea5r55yo0DO3tmfRha15otvuF6jSc7eyb8+PppEVBlHeq65k+sBAABSIVACoCno5DX9&#10;jBy2bbzW5JSPKrn+GndyqsSui+8dZ2Vt27r8JfmPPeKuj9t3gz7WZ6ODXc6QKyZfHKxNtvTG/7i+&#10;19gXbfbnU91ySLkjhu1yvpv+cNLj/W1WmvK/4agB8pQ0bvmT/LLAJYf8yfVJbnzzGnfMHLF5v/L8&#10;NVE7TP3B9dO2X9MdYxLPTyJv/kAiVwAAkBkCJQCaghFemxxp13ityVl2dD9bvuFGLidJmEBTVXGK&#10;Ro5yy61OH2zNv0ue6qJRJfpF/673bklbvWaj/QfYK/ttaoUlZrNPX3lUiVy4+wgXeFGQ5NQnBwRr&#10;K+rQ0g+U/ETlm8arpMQfUeJxlZkS6Dh5aLo/AurcXVeUnw4tevlp67SozH5sb7bzkX8vLxkcr3ij&#10;USkKuinQsm6Hbm4dAABAKgRKADR2GuIwxF9s4vLyrPg0v+RvyytWlAYuHjDQNeWLcPlKNNokRlNn&#10;lK9Ev+xf8GLyNJ3QOv96yOa1ama7vfa9fT7BH2ES0onsrYeMdVNrVE1n5Bt+aeG4tdsz9aaxU24S&#10;HXMK3qkl+ffbN1hRSZEbKaJjMO67+/1pYZM2bm6DtjvNLUt8RMnUmX5+kp6MJgEAABkgUAKgMevn&#10;NYIkEUsHn2ZlXdZweUlcEs2ARpVodEmLd6ZZ4QXDg7UrUwUc/SKvAIeSsqbSaf2tberAg9xy+3PP&#10;tZLilRPFqqLNXX8a54ImmsqTVHq4fUEH189OMz0HDVtY7SbVaBLlwwkTCIfVl+LWfk4DxMze23Pz&#10;lSrZxHOUvDPTz0+y89qpE8YCAACECJQAaKwUJBnnL6JcYaEVDz7VLba8fMWoEuUpUb4SXd9y1I2W&#10;N2licM0Kqlrz//a+zi1f/PJw90t/Kttd87B906XANvtxib1/+V+CtSuo8oim4WiEyl8e718hF0mn&#10;1n6lktmLZrkejU84/StVfhJN81KwRFVstluzZ7B2hZlTJ9m6vxbbwgKzzQ/zR0pJUsWbN4JgHPlJ&#10;AABAJgiUAGiMlKw1Oufjj6CHZ+kZZ1tZx45uREnB2LuDteYq4KgSjrQeNMCa/1QxP8ixWx5vO6y1&#10;syvbm67Mb15Boc0c4Sd+3fbm/9qCWd+55aihO51re3Xb12Yu+NHOfHZwsNbXOUjaydSbxkkjPpQr&#10;R4EMVbyJUxDulmk3ueWkSjfyxa3/5/oJm5ntsvF+blnio0l0DCmvjkYwbbtGxYALAABAHIESAI2N&#10;giQvey2sNTrNa8f7ixAFSZb8a7RbLhw21J2whooHn2bLjunnfpFvNaB/Yr6Sa/fzk7/e8MYVLsiR&#10;SvcTLrK3tutinRYtty//emiwdoUwX4mm8zz9xQQbPfXG4JoVVW9I5to45T0xwfUl+/fxLvgJWKMe&#10;+Ohul8i1e5dtXfLfOI1AWvMVv6rSK5u1Wil/STw/yXu/THMjl3Rf0ek5AAAAqRAoAdCYqAzwo14L&#10;gyQaSXKy1+a7SyinYIiCIs0WLvQTuBatmEajIMry9bpZ3utTrDCS9DWkaRAnbHOy+9VfU3DSaXfz&#10;/VbknQfv/syH9t0U/+Q4SkESBUsUNNF9vfez4lr+epm3dK7r0bjkPe+XBV6WMO1GQQ0lcZWzd0oe&#10;TfLQxCttxx+WW4n3LeanvVcekRKveDP1Jz+Rq6Z7AQAAZIJACYDGQkESJdbY0F3ygyS9vfaBu4QK&#10;NM1G022U2LXV8BWVbDTiZPEDD7tf+lted7XlvfRCcM0KF+4xwo36ePSTBxOTsYbW3n4fe+3InS1v&#10;uXdSfNZJwdqVafqNpuHoBPnECUe7qRJK+CrKUYHGpdmsX1wQTvlw3IiSGI0uUjlfjRL502YVS0wr&#10;QPfro3e55f91M+u2jgaRrRAfUTLtZz+Ra881d3I9AABAZQiUAGgsbvZaNAHB6V4jSJKOd6KqBK5K&#10;5Fpw+y2W/9iKSjalPXpa0VXXuak3yleik9sojfgIK5EMf36oC3KkssWNE2x2u+bWY/rv9v6oc4O1&#10;K1NiV/3ir9wnZ04c7BLHii5vf+vGduqTA9zUHI04SZdEFrmvPInrrr3csRd3/RtXuP60nme5kUZx&#10;D02/zw58d55bfnQLs23X6OGWQ/EcJW/+QCJXAACQHQIlABoDJW491l90+nvtQX8R6agksEoDS6vT&#10;B1vz72a4ZVk69Gz3i7+CJK37H10hX8mQHc62TTptZh/Ner+8jGuS1qt0sel/P8Utb3jVTbZ0YcVR&#10;IjohVslgjSTRKBVVPFHSWAVMNLrgv97J8QUvDrPe9+xg3W5cxfW6rPW6Hg1HeVnghGk3b85+0x1P&#10;CsRpeleS8dPusl7f+8tPbWK2dedt/QueeMUbHRvKZ6L7W7dDt2ArAACA9AiUAGjo/u61If6ioyyl&#10;BEmyUDxgoGvN5s7185VEAiKLbx9jy9fu6ucruWDlfCQKbly5j18l54pXL047TWb74aPt4w3aWtff&#10;S+zD4RWnU8ha7brazQeNccv/eHGY/fOA0fbT3xbY5EHv2b8OvN2dOCshp0aUaGSJRphopIlGnKx3&#10;4yrW75FD7Oopl9rEr55iyk6uKioqn8pVcuhhro+67bPbXH/y9n9NTLz6xZzPbO0X37BC7xB9s6vZ&#10;H6u1tc1X90eOSHw0ydSZfn6SnowmAQAAWSBQAqAh6+e1a/xFR0ESTblBljSqRKNLWrwzbaWASFmX&#10;NWzxuCBfyagbLf+hlWNQqkjSZ6OD3a/2V0z2ywGnsvRGv2Jzr7Ev2uzP/YolcbovjVRRMOSUpwa4&#10;fCUKjihIomCJgiYKnjx13Ms2ovd1dtAmh7kAiwIjCpBcPeUyFzBR4IQpO7lHQRIlEFZuHAXgoj6b&#10;+5lN/XWqy31zSo8zgrUrG/vhnXZAMIDo6U3MtlhtRZBE4vlJ3pnp5yfZee3dXA8AAJAJAiUAGiqV&#10;sBjnLzoql5L+TB0pKVeE8pUob4kCInmTlBfXV7rjzi7xq2h6TvirfUijSvTrv6bLaNpEKhvtP8Be&#10;2W9TNxrgx1P/5Mq/JlEARJV1Pv31Y5f/JE7TcXqtu5dLAHv/EePtk7/+4JqWtU7XpZqy0++lfnbn&#10;53cG94S6lv/k464v6Xuw66NGf+qXrD6u+8Dy8tBRyoPz2If32WGf+ZcnbOZXYIqKV7x5I0g0TH4S&#10;AACQDQIlABoilbl4wl90FCRR+Yw57hKqRL/yhwERJXBt/tOPblmKh5xhy/ofX15OWH1I1Uk0CkQn&#10;sn3u393+N6NilZzQOv96yOa1ama93/zZjru4q53+9KAKwRVN6bnnsIfdyfIDH91dXgknHY0q0egS&#10;BVk02iTVlJ3pf0y3Gz/2p+ykS0CL2hEG4JYdvHJ+EgXFXvn5FWvZoqWdvXNySWBVw9l8+i/Wtths&#10;1hrt7ePOZlt1Tl3xRoEy3a+CeNuusXJABQAAIB0CJQAamg289rLXVnGX/DLAyvpIkKQGFA8+zZYd&#10;088lxGw1oP9K+UqWjBrtcj80//wza3XKoGCt77zdLrEjt+jnAhpHPXRgyuSundbf2hYOGOCWz3yj&#10;zAVCdh+znR324H72wjcrRrEo8aZGiChY8vhnj7jrU41ASSVpys5Nu9xkrfNau5EmmqJTWQAGNafF&#10;22+64Jum3KiqUtTFLw+30rJSG7jJQJd4Ncm4j++xIz/xl5/t7ucv2S4WAInmKLnxzWtcMOyIzfsl&#10;5jsBAABIhUAJgPqin4I1fSbTFrrSa9EgSW+vUQa4Bi3512hbvl43P4HrFZcFa4PpOQ+Nd71KCbcc&#10;eX1wjbkT0TsPHWfDd7vInZye+exgu+yVC4JrV9b+vCtczpMBn+TbhZsMccEQjUJRgGWXO7u74IlG&#10;f2gKzfMD3nAjVpSUc797d3HJPKtK03H2Xmtvu2fPe9zJuAIzVQnAoGryg2o3qqQUpdder8VqhavZ&#10;iRufGKxd2cwFP7ptDvmymbt897pz3DEXTeQarXjzS2GJKyMs5+7ql7EGAADIlP+NA0B9Kgt6aUrv&#10;SQ0fOMBfzEi4b6K3U6DkbX8xrU5ei/70HL/d3V7LpFJOntdWzkAZc8ghh0x58skn1x469Ey75Mrr&#10;grUNT96771iHffZwy/Mfe9KW9d7bLUvBU09YO5ULzsuz+U88a8t297cLjZt+rw2bNMQFTA7d5Agb&#10;1ed2a5PfNrjW13bQAGv5yEO25O8X2M9/P9vGfTzWbnt3lH0//zt3fec2XeykbYfYydsNsaUlS+0v&#10;T/a3N396zd3PvX962PZcb8XjycbPM75wfVHHFnbc+MPty98/t41X3dQeOHy8rd9xQ3cdakeH3Xa0&#10;vA8/8I+n/fZ363SM7Hv/rvbx7A/s4u0utmM2OMbW7LaJuy7qhjevspf/e6m9cYfZslU6WsFZc920&#10;m/8NWPE2zp/8qrXvu587Hoed38NunjrS+m50qDteUD0L586xBV5r17GTtfUackv4/1r37t35Xt84&#10;NNXvhUBO4c0H1D8CJZlJCpTUFCVFuNZfTEulWjJKdtC3b1+75ppoQZ6Gp9PYsbbmtdfasi5d7Msn&#10;nrDlrVsH15h1ufFGW/3OO61ktdXsq4cfdn2Uqpec9cZZtmDZAtt61a3dlBeNGAi1mj7dNuzXz0pX&#10;WcU+e/55K2vZ0k29mPTjJLvny3tcLhHRbXTbTTtsahe/c7E9+8Oz1qJZC3dSfeT6R7ptquq3ot/c&#10;Y/zw9w/d3xm922jbrONmwbWoSfmzZtmm++7rjqFPX33Vvd7y+HeP20XTLrL1261v4/cb717bJAc8&#10;e4ANeWqmXfSq2dv7bm079frQvf6Xbn9psIV3vI4bZ2teeaX9cuxRtsnWz7lj78G9H7QtV9ky2AJo&#10;3AiUNBoESoAcwJsPqH8ESjKTC4ESZTo9zF9M1rp1666LFy/O69evn11y6YppKw3VOn8ZZG1ef93m&#10;nHKK/fq3c4K13otRWmpdB5/srlvSo4d9f+9YK2ux8knuN/O/sSGvnmbfL/zO1m6ztt225x22QXul&#10;mPGt9+fjrNU779gvl15qc/v1D9b63p79tt3yyWh745fXXU6RK3e62g5Y5wD710c32ejpfpnhwVuc&#10;Yn/besVjykTJsmLX5+UXuH5xyWI7+7UzbfLPk93fGb3HrbZj5x3ddag5q9x/n3UZMcIW7Luv/fTv&#10;m926paVLbd8n93YBq9F73GK9VvdL+IavTUjHwF/+N8g+v7XANvm52E4ZuLrd3u1Xu2GXf1rf9Q4K&#10;tjJ3//o740/e247o+pJ7He/Ze2xwLapj+fJSW+6955t77/HmzZODWag/4f9rBEoaDQIlQA7gzQfU&#10;v6b6gdjPa+v6ixkJAxlXeK2Hv5ixmpp6U6n+/fvPGDdu3HpDzzzLRlx7Y7C24VJyzLY7beem2Sx4&#10;5yNbvuFGwTXewTrrF2u76w4uQefSoWdbUVAxJ0r5P04cf7S9+eMUlyNECVr36ravuy7/iQnW+pjD&#10;bfmmm9mCDz5166I0LePvzw91ZYflkj2vsmG7nO9ymCgHiq7/02ZH2X/6jnH3nYkfvvSTfa6z8Yrc&#10;Frqfvz49yCV4VcUd5VrR/aLmtOm7n+W99IItGX27FQ9S7mWzq6dc6rXLXC4aVSpKem3kpCf62wdT&#10;HrQv/+W9Vq0Lrd3fimyt1Teytwd/6l6vUJv9e1veq/+zI05b1cav8bs9csyztu8GK+dDQdXM/322&#10;zZsz2zp06mztV+0crEWuCN87BEoaDQIlQA4gmSuA+qLAhIIfmbaQMjPq7CebNsxrUQqSRK+vkSBJ&#10;Y6TqIaqEY0VF1mr4yruxrMsatnjcwy6I0nLUjZb/UMXdqKSpE/o9n1gRZ1nfg13gRVV08p55yq2L&#10;0knwPw8Y7Ur+alnJYRUgOWbL4919VqciTpTu+9ZDxtrQnc51QROVIx49teEHuXKFSkkrMbAsO9Qf&#10;kKXXa9TbN7jlq/apGGALzVnymysLfMTn/teVVzduaUV5Zqf1PGulIImEFW8mt//dVTwiSAIAAKqK&#10;QAkAIK2iS0a4SiIKZuRN0synFUp33NmWBCNJWp0+uPxkNSplRZy8PCs+7a9um5b/vsn1SRTAuOew&#10;h92oEQVZFGxRWdiarIgjCsiEJ+0XvDjMlaxF9bkgWFGRlezayx1HcsWrF7vA2XHdB7qgRiqPfvKg&#10;q4A08LtV3eUxG85zwTeVfY4KK9780aaF/dba7OydNJsOAACgagiUAADSKuvY0YouHeGW3aiSkhK3&#10;HCoecoYt63+8GznQ+rijXZ/kwt1H2H8OGuNGAox842o3hUbTMHT/mpbR4oP3gy0rOmiTw+yp/i+7&#10;k2SVk+19zw4uAPPs8ZNt56697Pt5M+z4xw53J9/VMWSHs11QRo9x1FvXu9El1b3Ppq68LPB+fmqh&#10;T3/92L32ev0u2sM/rlIZ8/6tttpis80/+81KmzeziRuZnbz9X91to8IA3Qerl7rgGVOnAABAdRAo&#10;AQBUSgGN0m22ddNkNM0mbsmo0W6ajq5vdcqgYG1FGkFw80Fj3PLw54fa18t+Kc9ZUZBmVIlst2ZP&#10;e3ngVNt89a3c6BGNIlGA5NFjni1fd/ozqf92pnSSXZNTe5q0kpLyUUjLjvCDFxqpo5FFGim0VrvU&#10;1bbf+3maC6oMnLGKuzx53TJbtmpHO6XHGe5yVPMgUPJx5+RpOQAAANkgUAIAqFxenhWNHOUWW15z&#10;hUvkGlXWtq0tfmi86/Mfe8Rajrw+uKaiY7c83v6y3WlupIZGbCw47TR3/wUPP1jhfuN0Yv3CgDdc&#10;/gkFLxTEeOGbiS5JrKbmKLChkSDVpQSjNT21pylSbhJNiVEuGiXt1WggvV4aGXTGDukrFo398E7X&#10;D/qpi+sf38wPtCmAFffLtBdcP3Ot9hWm5QAAAGSLQAkAICPKMbHsmH7WbO5cK7z04mDtCjoZXnKX&#10;X4618OILXAWSVK7cZ6TLTfHRrPftvM+u90cbFBVZy1v80rHpKCDy4FFPrhRsUYDktoP9v638J1O+&#10;T/23M7VJp81Wmtqj6T460Ufm8oJpN0rcq1EkYd6X83pdkhjwCCkviaoQtS0222zaN27ds1u2tLN3&#10;Ts49MvedV1y/4R5HVZiWAwAAkC0CJQCAjBVddZ1ZYaEVjLnDWrwzLVi7gqqaLB1+vpty0XpA/5Qj&#10;RMIErwp6qPzvpMP8hJ4Ft93iAiaV0dSKeEWcj2a/78oH64T8pMf718h0mXRVe1A5lYCWkgMPsoem&#10;3+cCYwpAVTbq47FPH3T7+5xF21nzpcX2/hpmPXbt716PON3nOt/PdcsH/OkfrgcAAKgOAiUAgIwt&#10;X7urFZ2nCs1mrYYNdX2cquSU7L2vC5K07n+0C5ok0Qnzdfv503n+/P3Vtminnm6aRsHYu926TCjP&#10;hQIuCpZcPeUyN/pjr277uiDJieOPdkGT6gqDOhWq9iCt5l9/5ZqS9S7cdWe77H/+Pvt/QXArnXs/&#10;8KfdHPt5vus17ebcXf3jLu4/Ey90CV8Xtm9l7dbeMFgLAABQdQRKAABZWTrsXFu+Xjdr8fablj/u&#10;vmBtRF6eLR4z1gVVlKOi8ILUZXaVc0JtXtFc+7/t/VEB6UoFJ1Hy1fN2u8Qtn/Lk8fZ/e17pcpm8&#10;+eOUGi3xG6/aQ0Wc9JSrRkoOPNhunHa9C14p90ufjQ5261NRLhi9dl1armbrvP6RWzfngN4uX0zc&#10;N398ZbPffM4tN+++nesBAACqi0AJACA7hYX+FBxPq/OHJ5YDLuuyhi0e97ALmqhKTv5DDwbXVKRR&#10;JRpd8q/Vv7Jf1+roKufkPfNUcG1mNNpDJ+AKuJw18RS7/dD7XUBj9NQb7dFPUv/tbCmoQ0WczIT5&#10;SebssbONevsGt3zVPiNdn06YxPWc5btZ2/lL7Mf2Zkf0u9ati7vxzWts81mlbjlv6+1dDwAAUF0E&#10;SgA0BQu8pp+dw/aO11ANSr4aTq9RFZwkpTvubEuu80+MW50+2FoEJVzjlKfETZ8pKLQrt67aqBK5&#10;9eCxbtSBclbc/+EYlzBWzpw42JWZrSlUxKmcplDlvf2mC5Rd0nGqG3mjIJMS+KZTWlZqD33sj1Lq&#10;8fb3rn99p66uNHScAlTKe7Lpb/7l0k029RcAAACqiUAJgKbgA6/1ibTkZAfISpGCIMGIEeWiSFI8&#10;5Axb1v94N+qk9XFHJ44+EZ1AK7Bxx/Zm81o1s7yXXrAWH7wfXJsZjfK457CHXeDlgY/udrlFVIo4&#10;rIxTk9Nk4hVxjn/scKbhRORrRFBJic3ssbnd9vk97rW4aI8RwbWpvfjTiy4A0mOtHW3jVz9069bs&#10;d7rr4/799g2uOs6eC1dzl5dvuZXrAQAAqotACQCgSkq9E9Piwae5KjWthg8L1la0ZNRot62m1LQ6&#10;ZVCwtiKV+z1g2352+3Zl7nL+vyufphGngEuYIPbvzw+1E7cdbJuvvpUb8XH6M6n/dlWoAsujxzxb&#10;a/ffkIXTbm5a7QvXK4Gr8sZU5onvn3B977mr2jp/lNrctnm29bEV88xoilVYfWizn/2EvTrGAAAA&#10;agKBEgBAlanCTVmn1VxOkbxJE4O1Kytr29YWPzTe9Urw2XLk9cE1Ff1z/9H2yH5drcT7dGrx3wdS&#10;lhdOR1M8FHTRaIPTnjrRbu57lxtlopwid3+ReUWdTOh+7z9ifPn9j3or9XNrMoqKLO+5Z93iQxsv&#10;daN6Tulxhruczqwls2zKL1Pcvuz60ltunfKbaNRSnEpKK1hy0Kq7Wf4fc90xqAYAAFATCJQAAKpM&#10;pV+LLvWnVLhRJSlKAS/fcCNbctdYt1x48QWW9+r/3HKcps9cPXC8PbplM8srLrFfrj43uCY71+43&#10;yuW10LSYKyf/n40+yA+Q3PjxjfbKz6+49TXVNK3ktoP956aywVO+T35uTYUqHTVbtMg+7uwdExtv&#10;Zf88YHRwTXoTZkxwOUq2X6On7fn+H25d5z9XDLAoAHbLND+Hzd/bH+p6RpMAAICa1CzoAdQff56B&#10;j/dkA9e/f/8Z48aNW2/omWfZiGtvDNY2ciUl1na3HVxOkeIBA23J6NsTRwGIgiQtr7vaVcVZ9MSz&#10;VrpNcnLP8WPPsYGD/2lzC836XLi+ddtsN9t2jR4uJ4imuig4UZmZC3603e/azuYs+c3O73WJLS1d&#10;6sr61gZN+Vmj7Zr2/NfPuik5r/7lPdc3RV8du6v1ePwNu6Z3ge3/wPTEsr5xJctLbOt/r2czF8+0&#10;3Zqvb1P+71srKci3xTN/dyORoq577XK7YvLFbp+/VXSStRo21OXCWTLSn3KFmjf/99k2b85s69Cp&#10;s7VftXOwFrnihy/9ZNXdu3fnO0TjwPdCIAcwogQAUD15eS4PiU5oC8bebW0OPTBl0lZN1Vl26GFu&#10;Sk2bfXZPObLk8AE32AfbrW0di8yuv/1be/Sj++yCF4dZ73t2sG43ruJ6Xf7v9Pvsmz+SE8kqJ8ad&#10;fxrnygRfPeUyF2TZe629ba3Wa9m6HbrVWNNUEVXaUZAkv0W+S0ba/5FD3cl/U6PRNF1efsMtbz/w&#10;0oyCJHL7O/92QZJu7brZDq9/69aV7rNfhSCJ7v+a1y5zy5fseZW1+OJzt0zFGwAAUJOIUgL1j18O&#10;GpEmOaIk0OKdadbmiENcEGT5ppu5ESPL1+sWXBtRUmKtBw+y/HH3uSDL4nvHuXLDcbqftrvuYM1/&#10;+tHe77evjTy2m733yzQXlIjTlJ1duvZyo062XaOnW9Y6CUcg6PJDvf/rAiXrbFxzUzU0FURVdm5/&#10;9+aVyhBvuOrGLj+KAjRNgQJEp1++lb0wco4tWKWNLf85sypAyjWy9S3ru36zjpvZqH99Zvt+Y25k&#10;UvGgk4Ot/Pvf467tXD9sl/NdoKTN/r1dsG3RpJetZI+9gi1R0xhRktsYUdLo8L0QyAGMKAEA1IjS&#10;Hj1t4etTyyvctN1jF2vx9pvBtREKjowZa0uHnesHTY472pUYjtP0nMXjHnbbb/vgCzZ6wT42edB7&#10;9tPfFthTx71sI3pfZwdtcpgbOaKT7IlfPeVGjvR75BBb78ZVbPtbN7ZTnxxgbQva2i5dd3fbnPXG&#10;WW4KTk3SNCAlj33jpI9sQr/nbbd193Drv/79S+tz3+62+5jtXIUWBVQaK42eOXH80bb7e3Pc5YI/&#10;Hev6TFz/xhXutdlx9R3tt5mf2V4z/PUaeRQK719Bkr267WsX7u7nxWkx3T9BJEcJAACoSQRKAAA1&#10;ZvnaXW3RK29Yyf59/Ok1ffdzlW6SFF11nRVd55cALhw+zAovqFgGtnTHnW1JsE2r0we7E2NNdem1&#10;7l42dKdzXcWZT/76g2ta1jpdp200JUdTczRF540fJ1uzZs3ss7mf2QmvnODurzboJP7p416xC3r5&#10;00Oaef80AubMZwfbljev40oWP/rJgy4JbGNy8cvD7c0fp9hhXxe4y6V9D3F9ZfQaadqNpkct9/71&#10;+cosb7lZya69VqpiE96/gmK3HjLWbd9szm+uUfEGAADUNAIlAIAapbwSix570ooHn2bKVeJGjFyX&#10;nER16dCzbfED/qgRlQ1uPWiAG2USpUSdy/ofX35fSflPdAKt0SUaZaLRJhp1otEn/zrwdjthm5Nd&#10;4s+yMn808yd/fGLb3LJBrY7wOK/X/7myuGXev85t1rBNV9vCJZW97Z1/20lP9LetR69vG960uv35&#10;scNdglnl3lhUnNlUlVyjwM/oqTdat4V5ts0PxWaFhbZs/z7BtelpSpReB02LmvbrNDv8c/9rScmB&#10;B7lewvtXcOSewx8uT5LLaBIAAFBbCJQAAGpekOBVo0a0rGo3rYYMrhAEEeUnWfTM8y7AorwlLs9J&#10;LBii+wqn9LQ6ZVCwNj0FRxQkUbAknLIzdMuh7rrv5n5rW/5nHZu9aJa7XBtUFlcVemYv+sU2W20L&#10;m3j85PLpQjrZV+Dk6S8muJLCBz/Q200X0jSdvz03xOU8+WLOZ8E95S7lZDlzove6em5rdqTrS/be&#10;1wVLKvPa96+6IIjMWfybbdaqmx36jT8iJcxZE73/K/cZaTustbNbluZBoGQ5gRIAAFDDCJQAAGqN&#10;8pBoxIiriDPmjpQVcZSIc9GLk11ekrxJE92UHU3dCen2ix8a7wdTHnvEjT7JlqbjnLLZKXbdjtdZ&#10;82bN3cn59rduZNN//TDYombp72k6kPrHP3vEpv70Zvl0oc+H/mwfDvnW7jx0nA3Z4WwXANCICU3T&#10;ueu9W+z0pwfZjrdv7oInyrly9ZRL7YVvJrpcHrlCI2BOnHC06zV6pvcH89z6ZYf8yfXpTJ35ph31&#10;sD/qRK+F9suTrc6yvCVFLhHw8g03qnD/p/Q4w20fouINAACoLQRKAAC1Skk5Fz33sh8EeekFa7vb&#10;Dtb8u4o5Okq32dYWvjTZnSgrCWzb/Xtb869XlP7VyfOSu8a6ZY1QSVVauDJ91ulj44+dZAUtCmyh&#10;dxLe++4d7JUZLwbX1iyVx73tYP8xa+SIptiEVFr4yC362VX7jLTnT3jDZpz9h+t1+U+bHeWujyap&#10;PeqhA13gZJc7u7ucJwqoRKvs1LXTnxnkRr1o1MzIXteXvx7KT5OKptko30ifsb1sybIllt88354M&#10;EvN2emWK2yYcTRK9f43OiWNECQAAqC0ESgAAtS6pIk50xEhIwZCFk152SVy1ncq/RkegKOiydPj5&#10;bgpP6wH9E+8jE3t228deHjjVVcQpLi22w/+7vz326X+Da2uWptqonK0qt5z0eP/E8sai6jkaWaIR&#10;Jvcc9rAbcaKRJ2GSWpUZ1ugUBUdURUdTdBQ0qcuqOvobSpDb+54d3CiZcNRMh8lveFcWuddNCX2T&#10;KEi0h/dYR711vS0vW+7Wjexzq+22jl8lqP1LL7l+2YEHuW2i968+jhwlAACgthAoAQDUifKKOLv2&#10;cgEOl7g1gUaeKGeJC5b89KO1vOaK4Bpf0SUjXB4Mdx/9j07Me5KJLVff2t499Svr1Ho1d+KuIIaS&#10;htYGlbNVwETlbfvcv/tKI0vSUS6TMEmtcpx8d/YfLt/KtfuNctNRlAQ1WlVHo1ZmLvgxuHXN0eNW&#10;4tVtRq/vSi6/9/M097c1dUijZvKefNxtpyBHnKbOqNqP8rBohMia7dZ2SW63W7OnHb+1n28m7/Up&#10;1uKPP2xZly72yhpF7nmIRuPo/uOoeAMAAGoTgRIAQJ1xuUYeHu+CJpqGk6oajrZbMvp2vxrOqBtX&#10;moKjdYvHjPXvwzvBTiornKnObbrY9NN/sPU6ru9O3lVK+KIXzw2urTmuYsthD7vghgIHhz24nxsx&#10;kS3dj5LUKl+HyuR+fsbP5UljlRxWFXRUUUe5PVROt7qUS0RVehSEue61y13AZJNOm7lAzSfefuuz&#10;0cFuu/xnnnJ9SV//ckgBIY16UbUfPfazdz7PFhcvctcp+BPKG/+o63/ttZMLWGn0jUbhKEiUhNEk&#10;AACgNhEoAQDUKY0AWDJ2nAt4FF52sQt2JNFJsEoMa0pHq+HDgrU+jTpZPC4oKzzqRst/yK+eUhWa&#10;8vLBad/Y9mvu4C7/e+oNdvyjh7vlmqRAgYIbmkajQICCGdUdwaLH/pftTrM3TvrIJvR7vjywoCBM&#10;n/t2r9K0nOj0mv3u3cVVptHjVVDkkWOetbcHf+oCNeF0GL1+Gt2xfL1uLs+MKLdKOIrk+3kz3OiR&#10;l0+caqVlpTZv6Vz3OHutu5fbVsJAy+VrfeqCMXt129eNwkmF/CQAAKA2NQt6APWnLOiF92QD179/&#10;/xnjxo1bb+iZZ9mIa2tnGkdjodEkSsqqkSEL334vcQpFs7lzrd2WG7sT8UVPPFshUWjB6H9bq2FD&#10;3QiUha9NdYlg0/nhS/8Ee52Nk0+wFSB56ssJbnnT1bawv+1ygcsbkjT9ozoUINHoFVHgJDq6IlNK&#10;8vrE54/aQRv/yQ7Y6GAXiBEFJm5/92YXIAmr5HRqtZrtu0EfaxFsk0rp8hL734wXXLBCNL3muO4D&#10;bfD2f025D/Qa6rUsHnKGLRk5yj0u5U/RFCAFchTwUN4VPa5d7+zugi4KtoT39/sbz9n6vfvYvLb5&#10;ttrfllnnDl1d/hhNO0pFr7lee/09/V3Urvm/z7Z5c2Zbh06drf2qnYO1yBXh/2vdu3fnO0TjwPdC&#10;IAfw5gPqHx+IjQiBkiyUlLhywZqCoyStKv+bpOD2W6zV0CEuCLLgnY/cKJKo1if0dyNK0t1HqLJA&#10;iWjqjUaVRClgsEvXXrbtGj281tMta111aNSHprUocKApOTcfNKY82JGKAh8PfHS3C4R888eK6Uiq&#10;kKNgxgnbnFz+uDQyJNw22+o4ml5zsnd/f+4+MDGRalS7bTZ3iXdnTxhvw0ofd39TFGDSc9J9iZ6r&#10;RqccuumR7ro3f3rNpv30pp3x5C920atm921tNvDIFjZxwBR3fTpK8qsqO4smvexKS6N2ESjJbQRK&#10;Gh2+FwI5gDcfUP/4QGxECJRkRwlZ2+24neuLrhtpS4eeHVwTUVLiSgq3+OB9K7rqOls6bOUcIrpt&#10;+03Xd1N0Fr7zUdq8FZkESmTM+7faBS8Ms6KSJa6MsCrjxGlEhE7oFTxRRRrlCdEIimwoh8exjxzi&#10;8pZoxIfymCQFJpQE9Y53b7b7P7rbbSsacaEywk99MaE8gav+fjgCRI8npL+jER2ZWKtdVzf1JRPK&#10;HaMRPyWtC23Dy1az7xdVHEWiPCfPfvm4TUiRk+Wj2/Jsq5kldtffD7E2B//Z+ux4bHBNau3XXt2N&#10;Mpr/068kc60DBEpyG4GSRofvhUAO4M0H1D8+EBsRAiXZ04gSjSyRha+84UoJxykPRpu9d7eyjh1t&#10;wQefuhwlUeFUjOIBA23J7WOCtRVlGigRBSf6PXKIG7mxdruudvbO59v382e4ii/v/TKtPGARUoBA&#10;wQkFTRQ8yXTKjqrWHPXQgW66i25z35Hjy6edaBqLAiQvfDPRXRZtc1rPs1yQRCNQNCLl6S8m2Ohp&#10;N62UwFXBDgVMotNyalrJP6+wTv+4yB70dmf/o8y26ryN7bHe3t4++9Km/vSmSzAb1bxZc9tmje3L&#10;91GvpWvaFrvu66ZOffK//1lZy5aVvjYKkChQogCJAiWofQRKchuBkkaH74VADuDNB9Q/PhAbEQIl&#10;VRPmuVBCUI0K0YlzXDjFpnjQyX5FnAg3smGbzd3ygs+/dXlPkmQTKBEFL04c71eQ0UiP+48YXz7a&#10;QgEOBUymzXzL9bocF5+ys0VklEfU9/O+s6HPnmTf/vG1rd9xA+u78WH25BePuvXSskVL22/DA+3P&#10;3f9iW3bu7tYl+ey3T+zBj+91gZOlpUvdOo0Q6bfVCbb3+vtbXvMWbl0qS5YtsflL5wWX0vvgl3ft&#10;sCHX2u7fltoJRzSzsVtH/yvzKeCzVvuuLrjUpe0a9vbJn640ZSnMU6NpU59f4Sdvrey10ZQbTb3R&#10;lBtNvUHtI1CS2wiUNDp8LwRyAG8+oP7xgdiIECipIuUrUd6J16fYsmP62eJ7xwVXrND8px/dNA83&#10;xea1qRVGnoSBFE3f0TSeJNkGSkS5Pv76zCCXX0MjM1SOV7lA4jTCRAETBQWUf0N9OCWmMepYZPbr&#10;tf7ymuea/dbaX05FFX+UiyVKo4T0mqvc8zc9/Yo5lb02YQLfMHksah+BktxGoKTR4XshkAN48wH1&#10;jw/ERoRASdUpENJW+Urm/GZLRo32SwPHtLzqcldSuHTHnW3hq28Ea33KYdJ2p+3MCgtt/oyf3TSd&#10;uKoESkJXTL7Yrnvtcrc8bJfz7ZI9r3LL6ShQEg2cVJYnpKxsuf22+Fdb7v230K6gnbXOV/ShOv8t&#10;lNniZYttYfECN0Unrsz7t9z7m2VlK/4bapbh3zv+Q7N7HyuzKRvk29Gnr+ZyuaR6rJqCpPLFUS7w&#10;teE6Ljnv/B9/te9/9YNKlb025cGVe8e5oBpqH4GS3EagpNHheyGQA3jzAfWPD8RGhEBJ9eQ985S1&#10;OeIQF+xw+Uq28UcZlCsq8qusfDfDjUJY1j82QkFVdCZNtKUXXWJFF10arF2hOoESUUWXM58d7IIO&#10;yhHyn75jKq0Kk4vCnCZK8irKr3LE5v1s6I7nrJQENp1wBE9Sgt1MFIy5w1oN8fbl3vvaomeez+i1&#10;UXUdvf4uP8nXP7jjBLWPQEluI1DS6PC9EMgBzYMeAIB6V9L3YL/yTVGRtfrLAGu2cOWEqTox1om5&#10;tDp/eIXrl557nusLRt/s7qOmqaKMRkYoz4bK+x724H4uj0lDoClEd713i21/68b258cOd0ESPY/h&#10;u11kHwz51v5z0JiMgySaKqWglii/SFXkP/xf1y87uvIqN6GCu+90ffFxxxMkAQAAtYYoJVD/+OWg&#10;EWFESQ1QOeA9d7EW70zz85XcNqbCSXGbvvu5ajlLh59vRSNWngLjSgl7t00qN1zdESWhaEWcdTt0&#10;s17r7hVck97a7bvaydv/tbyqTXWoIs4zXz6eOKUmrtTbRpVzwio0mgqjyjnKtZJtSWNxlYq812D5&#10;ppu5KkTZajZ3rrXvurp7rRd8/YNLvlvpa+Nt237DdVw56MrKQKNmMaIktzGipNHheyGQA3jzAfWP&#10;D8RGhEBJzdDUGuUb0Qn18g03clVuVOUk1GL6x34+krw8W+CdNGubUP4TE6z1MYe7CjoLpn/ptgnV&#10;VKBEohVxsqGEsMdsebwN6XmWde8Sm1pUiXlFc930n9vfvdkFabKlsryaXlPdksGthg6xgttvsaUX&#10;XGRFl/jVarKRP+4+az1ogJXs2ssWvTTZravstcl/7BFrfdzRiflpULsIlOQ2AiWNDt8LgRzAmw+o&#10;f3wgNiIESmqORoW0On2wS9IqKgusaTdhklZVPlEFFE3XWfTYk25dSNVxVDJ4ye1jrHjAwGBtzQZK&#10;RNNZHv/8ETdiIxOvzHjRHv30wfJRICo1fMaO59i+G/Rxl1PRCJY73r3Z7v/oblddRzQqZdB2p7oR&#10;LZnQKBIFSqqtqMgf2THnNzeaRKNKsqVAlgJa0fwmlb02yl2j6T6pEv2i9hAoyW0EShodvhcCOYA3&#10;H1D/+EBsRAiU1LCSEms58norvOIyd4KuKRqaUrPsiKPcaBMFRHTCvuiJZ61k/xXBhoKxd1urwYNc&#10;MtiFb70XrK35QElVqBKOEqne+8EdboSIKDeIRnoooWp0Koym1yhAomkzoR3W2tlNm1Ey2eqMCqkq&#10;JXBVIleN8Fk06eVgbRa817HDGqu4XiN+wtFA6V4bVyFn0/WtrLDQFqiiUduGl0C3ISNQktsIlDQ6&#10;fC8EcgBvPqD+8YHYcOistKu/mOyQQw6Z8uSTT649dOiZdsmVftJRVF+LLz63NmefYfmTX3WXiw87&#10;whZdfb0VTHzaWz/USjfZ1Oa+9W75NJtm3kl4x602seazZtmCcQ9b8cGHuvU/z/jC9Wt228T19Wne&#10;0rk27uOxdtu7o+z7+d+5dZ3bdLGTth1ibfLb2p3vj7Zv537t1rfMK7RDNznCTt3uDNt2jR5uXX1p&#10;f+iBlv/yS7bwlttt6Z9PCNZmruCpJ6xd/6OtZOttbN5rbwdr0782ra69ylqPuNT9Pf1d1K2Fc+fY&#10;Aq+169jJ2noNuSV87xAoaTT4XgjkAN58QP3jA7HhmOq1nv5ien379rVrrrkmuISasupDD1mXG2+0&#10;FgsWWGm7djZr2DC3rvCzz+yPI4+0mRdfbGUtWrhtO40da2tee60t2mEH+/auu9y6XFRaVmqTfpxk&#10;93x5j03/Y3qw1rda4WrWb4N+duT6R7rl+lYwc6ZtcsABbt9/9vLLVtayZXBN5rpecIF1fOop+/XU&#10;U23WGWcEa9PT39Tf/ub++23x1lsHawFEEShpNPheCOQA3nxA/eMDseEY6bW0tVBbt27ddfHixXn9&#10;+vWzSy69LFiLmpT3yy/W5fIR1u6FF9zloi22sIJvv7XmS5bYwr1628x//tOWt25tLebPtw323cf1&#10;393/gC3p0cNKlhW72+TlF7g+17w9+22794t7bO7SP+y4jf5sB6zbx1o08wM/uWD1m26yTqP/Y3P7&#10;9bdfLr00WJu5ZqWltlGv3azFH3/YjPETrGjzzYNrLOVr0+b1122dvwyy4g02sG+eeTZYi7q0fHmp&#10;Lfdeu+YtWljz5rlzPMIXvncIlDQafC8EcgBvPqD+8YHYiJCjpO6oCooSuqpcrBUUuNENzTTSpEdP&#10;l9y1rMsaVnjZxdbyqstt2aGH2eKHxudEjpIGq6TE5QlRvpCFr011+zlb5WWFN9zIr0gUkeq1UT4U&#10;5UWJJn5F3SJHSW4jR0mjw/dCIAc0D3oAABoUJXRV1RVX1aa42AVJrGWhq5bTdo9drPnnn9nS0/5q&#10;VljoKqyopDCqLm/SRBckUYLcqgRJJH/8o65f1vdg11dGiXr12in3TPEJK6oXAQAA1CYCJQCABkul&#10;glUCWNVXlq/XzWxpkXd23cyafzfD2u6xs7X4+itXVlgKbrzB9aiagvvucX3xwJNcXxUq7yslhx/p&#10;+spoJImq42hEUFmn+s/RAgAAmgYCJQCABk+lajW6xE3NCJK5Nps3z9r02cdVxNGIhIJx91n+rFnu&#10;OmRH05vcyI7CQlvW//hgbXbyXp/iRqRoSlTJrr2CtekV3HGr66sTnAEAAMgWgRIAQOPgncQrj8XC&#10;V96w0q238dcVF7s8JqWbbe5ybKx2jz8qAtkpeOA+t//cyI6OHYO12cl79mnXZzrtRlOoNF1q+dpd&#10;rWTvfYO1AAAAtY9ACQCgUVH+jIWvT7OiEVe5kSTS4uOPXK9SwiotjOwU3H2n64tPPtX1VaHku7Ls&#10;6GNdX5nwby4bdFL56wgAAFAXCJQAABof78R66fDzbcE7H1npFlsGK82aLV1qnUeNCi4hE27KzOef&#10;uRwwmuJUFRoZ0vzrr6ysbdvMpt0UFVn+uPvcokvWCwAAUIcIlAAAGq3lm25mC9/92JYOO8cleZVO&#10;48ZZ65MHuhN3VC5/TPVHk+Qpv4mn5JDD3BSpyhQ8/KA1W7jQSvbv4yfpBQAAqEMESgAAjV7RVdfb&#10;wude8j71/I+9/PvusXZbb2atjzncjZhAMgUrFLTQCJ1lx1UtiavkTwjKAh/yJ9dXpjw4c/yJrgcA&#10;AKhLBEoAAE1C6R572Yxb/SoqzvLlrpJLm713t7Z77OLn0CgpCa6EuOkvRUX+yI61uwZrs6NSzS0+&#10;eN+NJNH9VEbTfBS8UjlgJY8FAACoawRKAABNxsKdd7a5BwdVV8rKzAoKrKxDR2vx9pvW+rijrd02&#10;m1vLUTe6kRSIJHGtRnleV1bYs2z/Pi5HSWXK/6ZGsGQwTQcAAKCmESgBADQps84+2z8B1zSc4mJr&#10;tmihq8SifCbKW1I4fJi122gda3nd1cEtmiYlYFWJ3rIua2Rc0jdJ3nh/2k1JBtNumpWW+qWIPcuq&#10;EZwBAACoDgIlAIAmZVmXLrZ02Llu6s3yjTdx023yH/6vCwYseuxJV9ml2dy5VnjxBW6USVMdXVJw&#10;hz9NqfiEgS5HSVXkP/SgnwOmsDCjYEu7F1+0ZrN+sdIdd7bSLbcK1gIAANQtAiUAgCZn6VnnuJES&#10;zb/8wpae9w8XCGg58noruO8eW/TEs7Zo0stW1rGjy1vSpu9+7uS9SVF53ocedItVTaiqESmtTh/s&#10;lpdcdZ3LOVKZVZ54wvXFA0jiCgAA6g+BEgBAk6MgSNFFl7jlvInP2KJnX1gpMKLRDAtfecOWb7iR&#10;y1+iZK9KMtpUKK9Iszm/udE1mpKULY3CCUfjLOt/vBUPOSO4JrX8WbOs7ZQpLo+JbgMAAFBfCJQA&#10;AJqk4kEnuyCAKrI0n/GtHxhZu6ubKtJ2793dKJOFL022kl17ucotbXfbwfJeeiG4deMWJlRdVsWR&#10;Ha1OGeQCSwo4LRk1OlibXscJE1yOkmWHH5VR0lcAAIDaQqAEANA05eW5KSFSeNEFtny9brbw9alW&#10;us227iRfwRIFSBY987wtO6afGx3R5tADrWDMHe42jZWeswJCGmFTfHS/YG3mNIVJI3MU7Fj80PiM&#10;gh7KCbPqww+75eLBp7oeAACgvhAoAQA0WSV9D/aTt876xQqvv9rlLVn04mQr2b+PW6dpOPnPPGWL&#10;7x1nSy+4yCV+bTVksEv02liVjyZRkCTL8rx5r/6vfN8suWusm7qUCY1A0dSbRTvs4BK5AgAA1CcC&#10;JQCAJq3oupGuL7jxBhcc0QgIVb8pHnxaea4NlQouumSELbl9jJ/41bvcKCviqALQvXe7xeIsy/Nq&#10;37Ue0N/dx9Lh59uyQw8Lrkmv4PZbXE6U0lVWsR+vuipYCwAAUH8IlAAAmjRNtSkeMNAFPQovvdhf&#10;qWk5o0ZbkabmeMsaJaGRJMX9j3dTcRprRZy8SROt+U8/un1S2qNnsDYDJSXWuv/Rbl+U7L2vCypl&#10;QvlhWg0f5pZ/uPJKV7oZAACgvhEoAQA0eUsv9U7sCwutYOzdrqxtaOmwc23xAw+7USbKTaIcJaXb&#10;96xQEUcjIhQsaOhUHlmyHU1SeMFwlwRXyXAXjxnrgkuVCUfrqBSxRqAs7NUruAYAAKB+ESgBADR5&#10;OsFXUETBDp30R2kKyaLnXnb5S5TkVNVvFFSJVsRpfczh1m6bza3lqBtdYtKGSMGeMAlrNuV58x96&#10;0D1vBUcWj3vY7adMtBo6xJp//ZUbuZLpCBQAAIC6QKAEAADP0rPO8YMhkyZWKAOsk3lXEWfLrfyK&#10;OHvs4gIki5941paMHOXKDOukv3D4MGu32fqu1/UNhabbKKGqaLqRphZlQqNvWp0+2C0vuW5kxolY&#10;NXInf9x97u9oxE4mI1AAAADqCoESAAA8OmkvuugSt+xGlcSm0mjUyaJX3lipIo6CKsVDzrAFH3zq&#10;EsAqP4dGlGiERbstN3YjTTQlJad5z7PVgP7ucasMspLYZiKcOqNeI1C0HzKh4ErhsKFuecltY1xZ&#10;ZgAAgFxCoAQAgEDxoJPd6BAlGS0Yd1+wdoVUFXFEpYaV6HXhOx+5+9EoCU1nabP37tZ2p+3cCIpc&#10;zGNSeNnFfn6RDTeyJf+5PVhbOY1A0egajbJR4tuMFBVZqxP6u32nwEqmlXEAAADqEoESAI1dJ68p&#10;S2S0Acny8myJKt14lENDLZrc1dE2sYo4CoQo2asCAS5wMPp2m//1Dy73hqbzKPDSetAAa7/hOtby&#10;qsut2ZzfgjurXxoR4wI93vMIk9ZWSnlchg8rz2ey+KHxmd3Oowo32p+qqhPuZwAAgFxDoARAY6Rg&#10;yH+89pXXdEY6OdbKvHaq14AKNDJk2RFHuaBHwe23WNse3d00m3hlG1cR595xbsqOK3M7ZLALhChw&#10;opwfZZ1Ws6UXXGTzP//WVYJRcEBTdjSCQ9tp+wpBmDqkx9J68Iq8JHp8lSkfRRMmb/Wev0aiZEJJ&#10;X7U/XXBFeUkKC4NrAAAAcguBEgCNyTZem+g1BUOGeG1Dr6XSIeiBCnQiv/Ct9/wpNN4JvZK7uso2&#10;W25sLUdeX17ZRgGV+TN+diNMNJJEI0U0QqPdpuu7gILLT+LdXjk8dH+LXprsTzcpKXEjUFwQ5tAD&#10;Le+Zp9z91Rnv72uEi4IlejxLh54dXJGay8tyQG8XMFIQaNGkl11QKRNKdFue9PU/t2ccXAEAAKgP&#10;BEoANBYaIfK+1w5wl4BqctNDwik0I65yyVxVyUaJXtt3W3PFtJzCQpezRLlJlKMkzLuhqSlhfpJw&#10;Wo7KCWuqipK/Kjih0Sia/tLmiENceeGC0f9229W2wqsvd8EfJVJVQtXK6Hm23XUHa/HONJfDJSyN&#10;nBEFZcK8JAMGuoSxAAAAuYxACYDG4Aqv3eIvrkQZJlXCY/dI6++1K732vdeASrkpNMPPtwWaQvPA&#10;w36AIDYtR0lNRVVvXCBk+pduak7StByNzNCIiqLrRtqCz751vS7rPloNG+qCMOH0ndqgUS4tr/be&#10;Msq1Mmase4zpuEDOnru4x6PnriCJgiWZCKf3KMCiETdFI0cF1wAAAOQuAiUAGjr9PP0Pf7GcAiSr&#10;ee10r93qNdVnDduDXrsw6IHM5eW5qTaaPhOfltN2tx1cH9JIDeX9SJqW4/KTKHjwwfsuSKGRJRph&#10;ogCLAhGuvHB8+k4N0WNQKWCN8lCi2cpGhSgYpNEuYQlgTbdR4KgyLd5+040i0XNVtR/lJVmifC4Z&#10;Jn0FAACoTwRKADRkqmijpK1RGjGiAMkcdwmoBdFpOZpKokCCco24KTZR0Wk5yk/S/3i3umDs3W5K&#10;jkajaMSGC8IcepgfhHn1jbTTd6pDeUncyJD9+7hRMimVlLgpRppepOWlF13iEtLqcabkPTYFRRQ0&#10;arvHLi55q26rPCaLn3jWBYsAAAAaAgIlABqyEV5bxV90zvMaI0VQZzS6QpVfVN1GQQFNsdG0mSQa&#10;vaFgg6bwhNNyNApFARZN4VHwRMGG0h13rnT6TlWm5SgJrYIyKlfsgh4plFe28bZ3lW28bYsuujS4&#10;tiJNr3GVfDQCZtAAN82mfKSM9xwWPfZkpSNXAAAAckmzoAdQf1SqNsR7MnMbeO1rf9HRcr2X0ujf&#10;v/+McePGrTf0zLNsxLU3BmuRK3740i/Hu87GNT+6QYEOBTMUMNEUHSVJTTfVRFNsdJuCf9/kksSK&#10;ghhLT/urn/A0HL2xdKnlj3/E8u+/11p88YW/rkULK9lvfys+YZCV9tjBX5dGi48/stbHHuGWFz3x&#10;rMulksRVtjniED/YoSDQw/50oCSaXtPSe+wa9aLnLMpd4h7/gIFZT7OpzdcG1TP/99k2b85s69Cp&#10;s7VftXOwFrkifO90796d7xCNA98LgRzAmw+of3wgVo2q3EQTuCppq/KR1CsCJbmttk/G8179nysj&#10;rCCIRoYseni8C36kVVLigg0tb7rBBShqU2nPHW3xPfdXKM+rQI0CNgrc6LEr4LHoofEVk7Zqes14&#10;77F620Yfq6bXKECiKT1VRaAkdxEoyW0EShodvhcCOYCpNwAaqpODPvRI0AP1pmSPvWzhK2+4QIRG&#10;XChXR1gRJyXlJzmmny18bapLlqr8JEoGm7at3dXK2nfwPsUjH+PNW1hZhw62vGvX8u3KOnfxvmav&#10;2KbFtLddGWIFc5QkVsEOJV1tt+XG1nLUjS5IotEw8co2GU2vqUaQBAAAIJcQKAHQECmJa09/0dFP&#10;2/Hkrdt4TXMG1LQM1AkFGBRo0JQVjdSIV8RJR4EWl5/k82/Tt69/sPmz59q83xeVV9Wx5aXWbN48&#10;a/7LL1bao6ctO+JIa/a797YoW+6SyC748DOXWFaBmfwnJvhJYr3H5pKueuuKBwx0SWdVAjmsbBOt&#10;XtPyqstdwETPb8nIUbbgqx/KSxsDAAA0JgRKADREmwd9aGrQ9/Wakrlq2Or7XpscNC1rna4jqyRq&#10;nabbLHrm+fQVcWpCtKqO/l6kWk7LkTe4aT0lBx1ii0ffbsvXXc9Kt97Glq+xptsmSuuW67r1uqWt&#10;XqP8JiplXDzkDEr9AgCARotACYCGaNegD63qtYlee9prx2pFCrpOgROVFNaoFKD2FBZWqIijcrsa&#10;lVEblKB1yV1jrWSvvYM1vrynn3QjQtT095vP+NaNAlly7T9tyb/+40aIaF3h8GHWbiNvO6bXAACA&#10;Jo5ACYDGQAGQA/zFjAzxmgIrQK0rumSELbl9jJveUnD7LX7AYvAgV/K3JrmKNQf0trwXJrmpM4sm&#10;vlg+LafZnN9ccyWKNbVHo0LOHGbFpwxxyy4IssdeLkcJ02sAAEBTR6AEQEO08k/mK6hE8JVeO8hr&#10;uwetf7DuD69FKcfJFf4iULtc/o/XprpcIaLqMm132s7a9N3P8iZVP2bXYvrH1nbXHdwokPIcKXvt&#10;vWJazqSXbeGrb9gib72bnhOWHg64aTXa5q333BQeptcAAICmjEAJgPoSTbaaSUtHARIFR/Sz94Ve&#10;e8ZrU4KmvCRap8BIvPbqP7y2gb8I1K7Sbba1xWPGumSsS4ed66a1KMmr8pe07dHdBU+UHyRbCrS0&#10;2XMXa/7Tj27ESLxijWi0iMoVV0aPUVN4AAAAmjJqcwP1r6nWy9fP6NlMl4num/htT/Parf5iWgqK&#10;KFiyirvkO89r1/qLldLP8F39xWSHHHLIlCeffHLtoUPPtEuuvC5Yi1zx84wvXL9mt01cX5+azZtr&#10;Le8ba63+M8qaf/+dW7e8SxcrOmWIFR91jJXFRn0kKXj2GWtz/rkuB8rSfsfZwtG3Vxgt0lDk0muD&#10;lS2cO8cWeK1dx07W1mvILeF7p3v37nyvbxya6vdCIKfw5gPqH4GSzKQLlGiKjUaPZELTbTSSJPSc&#10;1zLNUKnqOtGyxCn17dvXrrnmmuASkFqz0lJrP2mSrXbPPdZq+vRgbXZmDxlis08/PbgEoCkiUNJo&#10;ECgBcgBvPqD+ESjJTLpAiabdaLpNJjSNR5VvojLd7yO95tdfTaF169ZdFy9enNevXz+75NLLgrXI&#10;FSXLil2fl1/g+lzT+u23bZV777HCTz8N1lTu17POtvmHHhpcarhy/bVpypYvL7XlpaXWvEULa968&#10;RbDW99lnn9kN168YPbflllvZ2cOGBZdQF8L3ThaBEg0LutlrHd0l3zte0zTVqH5eG+gvOnd7TdNZ&#10;Q/HrRaM0P/AXUUUESoAcwJsPqH9N9QNRX7DW9RczEp0eoy9q0TLA2UyfUW6UeLmRGtvv/fv3nzFu&#10;3Lj1hp55lo249sZgLXLFD19+7Pp1Nt7K9cgdTe21efShB+0B5aUJdFt/A7vhX6pcXnVj7rjVnnp8&#10;fHDJ7OA/HW6DTj41uFR183+fbfPmzLYOnTpb+1U7B2t9b74+xfrsrUF9vn32O8AefVKxbNSV8L2T&#10;RaBEB5qqv4U0JVUjK+e4Syv83WvRoZFJn7Xx+1Li9I29Fr8vZI5ACZADSOYKoL4o2KEvXJm2qHeD&#10;vir4pQtAvdt0s83txeefK2933jbaZnz7TXBt1dw75o6V7nPtrusE1wDlFDmLBzb0w0NVAxua8/df&#10;f9FRDrD7/UUAaLgIlABoiOYFfWj7oM9EZRV0AKDWbbX1Nrb+BhsGl3wvv/h8sJQ9BVnee2dFYa+O&#10;q6xi+/fpG1wCHI2ovMVfLNfba9WL0Jn91WvRqnKaGlv9oUwAUI8IlABoiN4M+tD+QV8VKi0MAHXu&#10;iKOjMwj9ESFVFQ+yHHm0ZjcCK4lnGFfFuJoYZanRKCd7TaNTQld5jfL7ABosAiUAGiJ9sYt+IdNQ&#10;30x/Oj0w6EOTgh4A6tThRx4TLPk0IuT336s2AyIeZDmg78HBEuAochZNgq6Kb5mU1c+UPpcv8Bcd&#10;fS5XL+kOANQjAiUAGqrRQR86M+jTUab/lX/CNXsq6AGgTiVOv3kh++k3TLtBJfTZFw9a1EY9cQVe&#10;FIAJKTDDdFcADRKBEgAN1Z1BH9IXMmXoT2eE16JnJZp2k2lZYQCocfHpN08/OSFYyhzTblCJk7ym&#10;ER6hK71W3bwkqVwe9KGLgh4AGhQCJQAaKn3J05e9KM2/1q9m+vUsSvOkVWUnmulfMhmFAgC1Jj79&#10;5rGH/5v19Bum3aAS5we9aNrqP/3FWjHFa4wqAdDgUZsbqH/Uy686BUQmeq2nu7QyjUPX2Ya2Sbpe&#10;QZYL/cWa079//xnjxo1bb+iZZ9mIa28M1iJX/PDlx65fZ+OtXI/c0ZRfm+222Mi+/WZFXuk77x1n&#10;Rx6T2agQTbvZdvMVA+U07WbGz78Hl1JTMGba22/ZW2+8Zu+/+06w1qzb+hu4KUG999nPLcv832fb&#10;vDmzrUOnztZ+1c5uXejN16dYn713Dy6Z7bPfAfbok/pveWVHHtInWPIlbZNkxCUXrvT4LrviGvf4&#10;otJto/2jETdPPT7eXe7QsaPtvmfvlZ5fXPw2ssdee9ufjjgq5W3S0b7WlKpPpn9U6b6uivC90717&#10;96TvEDqQxvmLjqatZjrtRqM0owlgz/NavFx/EgVGJvuLjsoHM8wpc3wvBHIAbz6g/vGBWD3pgiWp&#10;1EqQRAiU5DYCJbmrKb82OtG/4ZoVA+Q0HeeusRoEV7kxd9xqw85Q8RLfSacMsRv+lTqHpk7ax465&#10;00Zef7XN/SOaE7siBT10X6t2aFvtQEnHwpU/3uYWRT/6UlOA5cXnVwxQmPjSZNt515UHKKTa5qYb&#10;rrVLLtS5fTIFVM46Z+UZm/HXIi7pNqlks6/1ul146QhbddX4gMjKVRIomeq16Ofjtl7LtNJNVQMl&#10;8pXXolNdV/Na1TIVNz18LwRyAFNvADR0+uKlnyr1BS79N1E/J4m+0ddKkAQAqqI602/i024GnXxq&#10;sFSR7lNBBQUPKjtxFwUf9tq1pz3xePZ5U+rT/PnzrfduO6QNkoiuVzBFtG90m3RBEoneJp2PP/wg&#10;q319522jbZ9eO7nb1SANU4kGSTTSskb/QBrXBX1ov6AHgAaBQAmAxkBnFPrmurHX+ntN33T182LY&#10;9G1Zv6Jt5DXNnwaAnFHV6jfxaje6j/i0lFAYJIluL9v16GnnnPcPN1JCTSNConSSf8aQU23y5OhM&#10;itx2yqDjKzzPVBTICIMa2dxG+z4V3d/BB/SuUIlII4XC/aymfR+l6VdDh5yccZAsAzsGfejhoK8L&#10;8QP4sKAHgAaBQAmAxkTfLjVeXSNGNMokbAqi1NWvaACQtapUv4lXu4nfR9TgE/9c4cRdU1Refm2q&#10;XXzZFW46iZqmzbz/6dcVAibnn3++ff/dd8Gl3BaO4FDgSPle9Hw01eebmb+5y3ruUdGgRqa3GXt3&#10;vPDaCgp2REeRKBD17vQv3XSqcD+rad9Pefv9lQImehyarlND9gj60Ir5SbVPkaQViXfM9g96AGgQ&#10;CJQAAADUs6pMv4lPu4nfR0h5RKI5PHTS/9RzL1fI9RFSYlEFTKLBEk1nufWW1LlPco2CEy9Oecsl&#10;xQ0TpSr/hy7fcNPKzyMMamRzG70+STQtJxqQUpBFgahUuUc0Akj7OhqIUU6TGhpVEs0QqydZ1z8Y&#10;TAp60ROsesZaAKhjBEoAAADqmU6Y41Mx0k2/yWbazW2j/x0s+XTSn2rbqHhS2LH33F2T00Jqzch/&#10;35I2OJFUUaiygEb8NtEqRVEKcoQ0wifpb8Xpbw47d0UFXwVuVJGoBkSHBb0d9HUpHphZK+gBIOcR&#10;KAEAAMgBJww6OVjypZt+k+m0GwU2oqMfNHIhk5N30aiK+P1mkjulvm2+xZbBUmrxoFTvfSvPNRq/&#10;TTxPyaMPPbjSlJu/Db8gWKrcTrvsGiz5Pp3uV7KpQSvqEted6UEfqvyFAYAcQaAEAAAgB/TeZ+WT&#10;9XTTb556fHyw5Es17eaLzz4Nlnw9esbze6a3+569gyXf61NeDZYatvjIkfh+ShK/zS8/zwyWfPF9&#10;k8monVB8GtSr/3spWKqy+LyqeUFfl1beQWYdgh4Ach6BEgAAgBygERyZTL9R8CSacyTdtJu33ng9&#10;WPLtsdfewVJm4qMz0lV7aerefWdqsORTJZ1sWi37PujrEgcLgAaLQAkAAECOyGT6TTx4kq7aTXW1&#10;bdsuWEJlojljRMGsbFot+zHoAQAZIFACAACQIzKZfhMPnqSadlMT4iNV6uCEHgCAekegBAAAIEdU&#10;Nv0mnpw13bSbmhAP0ujvITMTX5pc5XbZFdcE9wIAqA8ESgAAAHJIuuk3dTntRuJJTjfYcKNgCZVR&#10;gtaqtloIfq1cVgcAkBaBEgAAgBwSn37z0guTgqXsp910XWfdYMn3/XczgqXMzJ8/P1iqHpUlRp1a&#10;EPT1KV55BwAaDAIlAAAAOSQ+/WbuH3/YpInPVGnazaabbR4s+aJBl0y89cZrwZIv26o5oWzLEjdE&#10;++x3QLDke/P1KcFSvfgg6EPdgr4utQ/60MdBDwA5j0AJAABAjolPv3numaeqNO1GgZRoXpFvv/k6&#10;qxP4aGBG4sGAqqrnIEKt2Hb7HsGS7/nnng2W6s3XQS87BH1d2iroQzUzPAkA6gCBEgAAgBwTn37z&#10;6MMPVph2M2DgScFSegNPOiVY8l131eXBUnpj7rjVBVZC63XrVuXcGRolE1VZEEGjZ0ZccmGDqrKz&#10;0y67BUu+O28bXSEZbh37KuhFQ5Q6+Yt1Jj78qPFFxwA0WgRKAAAAckzS9Jvo6A5dFw8+pDJg0Ekr&#10;5QhR8OGcM08PLiXTiI9hZ5wWXPINP++CYCl7u/baI1jy3XDNlfbxh/HZIb5HH3rQ9um1k9umIdm/&#10;T9+VRu/oNTv3rL8GlzKnaVap9k2WXgr60E5BX1eiw4+mBT0ANAgESgAAAHJQfPpNVLrr4lZdtZPd&#10;cNN/gks+jXY48pA+5blPQgqQKIjSZ+/dgzW+3XbbzQ7902HBpez13ne/Cglde+24rf1lQD+76YZr&#10;XdPf3W6LjeykE/qvNJKlIbnmn/8KlnwKbul5ZTKyZMa337j9ccxhB9nChTWSi/X1oA8dHPR1oW/Q&#10;h7JLjgMA9YxACQAAQA6KT7+JSnddkiOP6WfnnPeP4JJPI0t0Ur7BWqtZx8JmrilAoiBK1NbbbGtX&#10;X311cKlqkoI1okDCJRee55r+bjRAohws0VE1DYFGlZx0ypDgkk/PSyNkFAyKjxRRYEpTnBS02nbz&#10;DSvkhKkmTXX5w190+nmtrqbfxIMy9Z6wBQCyQaAEAAAgB2lqTVLy1Gym3URdfNkVdue947Iq1avg&#10;ytgHHrSOHTsGa6ouKViTysh/32J3jX3QBVgamhv+9Z8KwRIFgBQM0iiaMCgVBqY0xakWc7E8GPSi&#10;Fz67CFvV6EWL7gBFv8hPAqBBIVACAACQo44bMDBYWiGbaTdxCla8O/1Lu+yKa1bKpxGlQIpO9Ce+&#10;NNkFV1bJIrBSGd2f7jcpABT+3fc//doGnXxqsLZhUrBEwZ5sglIh7YM11lwruFRttwZ96Jygr03x&#10;LMO3BT0ANBjNgh5A/SkLeuE92cD1799/xrhx49YbeuZZNuLaG4O1yBU/fPmx69fZOF61EvWN1yaZ&#10;clt88dmnwSXfJpttXmMjLeL3rxP0+GiV+b/PtnlzZluHTp2t/aqdg7W++O3btm2XcWWc6G1T3U5T&#10;VaL5OpKeeybbxNXVbfQcH3/sEXvq8fEpR40omLL3vvvbQYcc5nK5ZPvahu+d7t27p/oOMdFr0ciU&#10;EtBkMsJDB0I0YjPTa9/4iynpwX/ptTBCpKk/G3utXsv/NDB8LwRyAG8+oP7xgdiIECjJbZyM5y5e&#10;m9yVLlCC7Chh6y8/K97gSwpMZSuDQEkvr032Fx1NhdnIX6xxf/faNf6ic57XrvUXkSG+FwI5gKk3&#10;AAAAQB1QUGTnXXuVt+oGSTKk0SPRLLGac1Ubc5v0ZM73Fx2NJrnTXwSAhoVACQAAANC4KYtutALO&#10;VV6r6SiNyhpFk7Jc4DWm3ABokAiUAAAAAI2bcosocBFSQKMmaxFryk00D4oSssQTyQJAg0GgBAAA&#10;AGj8FLiIZpTt6TWNAqmuvl6L5iXRyJXT/UUAaJgIlAAAAABNgwIY0Sk4Q7ym0SBVpVJF9/mL5fQ3&#10;KquOAwA5jUAJAAAA0DQogHGov1hOo0H6+YtZUZDkZa9F85KM9tqD/iIANFwESgAAAICmQ1VwtvXa&#10;7pH2o9eqQkGX6P0w5QZAo0CgBAAAAGhaPvCaAibRlq2auA8AyEkESgAAAAAAAALNgh5A/SkLeuE9&#10;mdvyvNbVX0x2yCGHTHnyySfXHjr0TLvkyuuCtcgVP8/4wvVrdtvE9cgdvDa5a+HcObbAa+06drK2&#10;XkNuCd873bt35ztE48D3QiAH8OYD6h8fiA3HVK+pnGKl+vbta9dcE62WCABA7SFQ0mjwvRDIAbz5&#10;gPrHB2LDMdJrh/mLyVq3bt118eLFef369bNLLr0sWItcUbKs2PV5+QWuR+7gtcldy5eX2vLSUmve&#10;ooU1b94iWItcEb53CJQ0GnwvBHIAbz6g/vGB2Ij0799/xrhx49YbeuZZNuLaG4O1yBU/fPmx69fZ&#10;eCvXI3fw2uSu+b/PtnlzZluHTp2t/aqdg7XIFeF7h0BJo8H3QiAHkMwVAAAAAAAgQKAEAAAAAAAg&#10;QKAEAAAAAAAgQKAEAAAAAAAgQKAEAAAAAAAgQKAEAAAAAAAgQKAEAAAAAAAgQKAEAAAAAAAgQKAE&#10;AAAAAAAgQKAEAAAAAAAgQKAEAAAAAAAgQKAEAAAAAAAgQKAEAAAAAAAgQKAEAAAAAAAgQKAEAAAA&#10;AAAgQKAEAAAAAAAgQKAEAAAAAAAgQKAEAAAAAAAgQKAEAAAAAAAgQKAEAAAAAAAgQKAEAAAAAAAg&#10;QKAEAAAAAAAgQKAEAAAAAAAgQKAEAAAAAAAgQKAEQGO0jdd6RRoAAAAAZIRACYDGop/XHvRamdfe&#10;99rkSNO6qV471WudvAYAAAAAiQiUAGjoNHpEQZBxXjtWK1Lo6bVbvPaW1xhlAgAAACARgRIADZmC&#10;JC97TUGQqK+99lzQ/tCKiA29plEmGoECAAAAACshUAKgodIUGgVJVnGXfAqMbOu1jbzWJ2irem13&#10;r03zWtR/vLaBvwgAAAAAPgIlABqqEV6LB0kUGPnAXVrZFK/pumiwRLc9118EAAAAAB+BEgANVXzq&#10;zOlBn8ocrw3zF8sx/QYAAADASgiUAGiIlJskOppEeUi+8RfT0siSKN0H028AAAAAlCNQAqAhahf0&#10;od+DvirWCnoAAAAAIFACoFFQJRsld62K+CgTAAAAAE0YgRIADVFScOOkoE8nPs0mXgkHAAAAQBNH&#10;oARAQzU66EPXeO1UfzGlo4I+dEPQAwAAAIBDoARAQ3W915TENeoWr030Wi93aWUaTXK+v+ionPCD&#10;/iIAAAAA+AiUAGioVOWmt9fiwZIDvDbZawqY9NUKj4Ik//VaWClHU27+7C8CAAAAwAoESgA0ZB94&#10;bWOvaXRInAImT3vtK68pMNLTa6Jt+3htjrsEAAAAABEESgA0dAp43O21+MiSkCriREeSnO41giQA&#10;AAAAEhEoAVBftvGacolk2pKoJLCm2IzzmoIhCpb095oSvSYFTjSq5Guv/d1dAgAAAICYZkEPoP6U&#10;Bb00pfekAhyaHpOp+L4JgyThlBoFRpSzRNNxQv28NtBrSX9HwRSNLslGnte6+ovJDjnkkClPPvnk&#10;2kOHnmmXXHldsBa54ucZX7h+zW6buB65g9cmdy2cO8cWeK1dx07W1mvILeF7p3v37nyvbxya6vdC&#10;IKfw5gPqH4GSzMT3jSrWHOsvOrt7bYq/WIFGpGh6jqbhRGUbLJnqtTAwk1bfvn3tmmtUsRgAgFo3&#10;o3v37usHy2jYCJQAOYA3H1D/CJRkJrpvFPhQZZtQmKA1Hf0MOsJrQ9ylFdIFWOJGeu0wfzGlgpYt&#10;W3a+8qqrFh9wwAHFwToAAGrNVltuuXqwiIaPQAmQA3jzAfWvqX4galrMuv5iRq4NevmP16IBD+Ul&#10;0QiTTKgKTnRkSVWm4AAAANQGAiUAAHj0gRg2ZEbBjuh+S5XsNYkSuUZvq5EtAAAAuSD6HQUAgCaL&#10;D8TsRfeZWjaBEm0bvz0AAEAu4PsJkAMoDwygqVO5YAAAAABwCJQAaIimBX1oy6DPRHxbTeMBAAAA&#10;AAA5giGW2VMy1+h+yybYoZwk0due6jUAAIBcEP2OAgBAk8UHYvaS8owoeFIZVdqJ324DrwEAAOSC&#10;6HcUAACaLD4QqyY+MkRNwZJOXkuikSPx7VUBBwAAIFdEv6cAqCfU5gbqX/SDkPdk5jQSRLlKVnGX&#10;VvjDa5O89q67ZNbNaxpJEt/uOa/18RcBAAByAt8LAQDw8MtB1W3jtalei+7DTFq6kScAAAD1Jfp9&#10;BQCAJosPxOpRwENTaH73WnRfJjUlfe3rNQAAgFwU/d4CoJ4wnAuof9EPQt6T1aMgyFZe29td8s31&#10;mqbhaKrNB1oBAACQo/heCOQA3nxA/eMDEQAAAML3QiAHNA96AAAAAACAJo9ACQAAAAAAQIBACQAA&#10;AAAAQIBACQAAAAAAQIBACQAAAAAAQIBACQAAAAAAQIBACQAAAAAAQIBACQAAAAAAQIBACQAAAAAA&#10;QIBACQAAAAAAQIBACQAAAAAAQIBACQAAAAAAQIBACQAAAAAAQIBACQAAAAAAQIBACQAAAAAAQIBA&#10;CQAAAAAAQIBACQAAAAAAQIBACQAAAAAAQIBACQAAAAAAQIBACQAAAAAAQIBACQAAAAAAQIBACQAA&#10;AAAAQIBACQAAAAAAQIBACQAAAAAAQIBACQAAAAAAQIBACQAAAAAAQIBACQAAAAAAQIBACQAAAAAA&#10;QIBACQAAAAAAQIBACQAAAAAAQIBACQAAAAAAQIBACQAAAAAAQIBACQAAAAAAQIBACQAAAAAAQIBA&#10;CQAAAAAAQIBACQAAAAAAQIBACQAAAAAAQIBACQAAAAAAQIBACQAAAAAAQIBACQAAAAAAQIBACQAA&#10;AAAAQIBACQAAAAAAQIBACQAAAAAAQIBACQAAAAAAQIBACQAAAAAAQIBACQAAAAAAQIBACQAAAAAA&#10;QIBACQAAAAAAQIBACQAAAAAAQIBACQAAAAAAQIBACQAAAAAAQIBACQAAAAAAQIBACQAAAAAAQKBZ&#10;0AOoP2VBL3cHPQAAAJqegUEvnKsB9YQ3H1D/ooESAAAAQDhXA+oJU28AAAAAAAACRCmB+hcdYgkA&#10;AAAIU7IB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CjXLOgBAEDjsYHX1vIXK5gS9HG9gj5u&#10;gdc+8BcbtKrsEwAA0AQRKAGApm0br7XzF1cy02vf+ItogP7utWv8xQpSffaXBX3cc17r4y9WWaog&#10;zKdem+MvVkmq4EdScKcq+wQAADRB2X4x6OS1zf3FjDWmL9vpnj+/RtWsbL78Aqi6iV47wF9cyXle&#10;u9ZfRD2qaiAr1wIlqe57d69V5/Mz1fNMeswESgAAQK3QL0L6slOVNtVr/bymYENDle75o2bpC23S&#10;ftZJHYCao/dU0ntN70HUv6q+Pqn+D1VLJWlbtZr4fzfpftVSjTTJVDafFVXZJwAAoAlqHvR1oafX&#10;xnntLa/pFzIAAAAAAICcUpeBktCGXnvZaw15ZAkAALnse69p+klSSyVpW7V3vNYYVGWfAAAAVKo6&#10;U2/irSEO62bqTd3JZjg1gKpj6k1uayyvT9JzUKvLqTcAAAAZqckRJdO8Fv115g+vpbN30AMAAAAA&#10;AOSEbLO865efyf5iBUmZ6/VLT6oM8wqmZJNFP15xpiaqn8R/yUpVpjCswLKl127RigR6/nGZPsZ4&#10;VYPqlkvMRny/ZlOlKJsqQNFt0+2XcF8c57UhWhGjgNwwf3ElmTzu+H6u7DbZPL9olZ6qVnpKqm6R&#10;zbFQG69HKOmxSdJzjW5b3WM5/nczvb9Uv1In3T66bXWqb0iqak1S2X1n85jj4vspm+ehX94zrXqT&#10;7WPM9LjJ5vgKH0Om/7+G21f1fRmKv7bVvb/KhI97pNeU4ytutNce8BdXEr4WmVYOS/WaRmW6ryV6&#10;f9HjUKM8kmRa9SbV/7GpvmckfcfIdJ8kSfr/NZv9kkrS/Yb7I9X7Iv5+q+r//en+b0n625n8XxTK&#10;Zl9H/1Ymx0K4fU3sfwAAaoS+AMWHt4Yt1Zetr7yWtH0mw2J1n//x2u9eS7oPtQe9lskXPdEH9xVe&#10;UwWepPtS09/SYzvVa9peUg3trayleo76oqL7T/c4tN/0d7VtTct0v6pKUTrpjoeQttF+iF+v56d9&#10;EJe0bSZN+you3M+V3aeu13GhL19RmTw/7aOkY1zr0u0/HVt6bNrPqd4jYdPrFL4e6Y6H2ng9Qqn2&#10;Ybjf9bi0nHRM6bGH76XK1NR7I+l2anr+osej90D8ej1+HQvp7jsdHUPx+wxbX6+lku52SY8l0/2k&#10;51LZvq/stY1K2k4t3K9xmd53JsdX0uuV6rhN9fpq+3SvQ5zeczp+4/cTNh0v+juZHt/ZSPp7mbTw&#10;tdC+S7pe+zoqaZt4i98mTn8z1X7Sel2fdJ1aqmNH9Lrreeh1i98u/H9Ax3j8OrWkx5zpPhEdJ7rv&#10;VMdmtOl9mPQZko7uP937V/st6XmrxfdZuv0bSnqNwvvR8VvTn0eZ7GttE//MSPV/cHgsJG2v9QAA&#10;1Kt0H8bxD+5Qqi8C+nKZij4QM/lyEm3aviof2pU1qeptk7586ctF/IM+XdO26U64s6H9E/+iVFnT&#10;65fqy1+64yHTvxU/DrJ93cMW/6KkL6HZ7OewRY/jdM9PXyzTfckNW6rjvKrHlL7E1uXrEUr1uuh5&#10;ZLKvdX1lJxE1+d5I2l5N+yiTfa/XNt3/J+mkOtHQl/9UUj0mvWZxVTm24++PqHSvbVzSdmrR901U&#10;pvdd3eMretzqhK+y7ZOCK1E6Vis7YYy3dK9vVST9jUxa+FqkOqa0r6OStom3+G2i9LyTbpNpS3Xs&#10;VOU1iLakx5zpPpGk7TJplR0HVfkcjrf4PtPlpO3UJNXzruxYqayl+zxKt691m8o+P6P/B+txVnYs&#10;JP1fCQBAnUn3YRz/4BZ9GCZtq5bqFzjdJtuTgLDpgzWJvkQnbZ9Jk6p+iYh/+arO49DJQnXoC0cm&#10;J/ZJTa9H0pehdMdDNn8rerKrfZa0TWVNr1FI95e0TSYtehyne37ZHKNJJ2VVPabU6vL1CKV6XbK5&#10;X33RTaWm3xtJ26ll83hTBY0qk+rEMd3zT/W44q9FdY7tVM8n1WsbfU+FkrZTS/r/XzK971TbZXOi&#10;rOMgm+Mo6T0k1dnHNRksSbr/TFr4WqT6P0b7Oippm3iL3yZUnfdt2JKOnep8Dwhb0mPOdJ9I0naZ&#10;tnT/d6Q61rNp8X2W7v/+dEGZyo6VTFqqz6NU96ntM31t9X7K5v1YWQAUAIBak+7DWB9Quj5s+oBL&#10;9WGYdCImlZ3M6wuGWroP2fgXcD2upO3CFt5nqr8rerzptlEL7yfaol+a033Y62RA26e7fz3nqv7C&#10;LenuO9O/Hw9upTsesmnRE0jtMz2WVCdIehzh/o228JjSF7ak24VNzzG8TdL1ek6hmnp+Sa9d0pfI&#10;6GNLd4yraZu42ng9Qqn2V7Yt6b1fG++NpO2q0qoypSLdMZh0QqG/kbStnleUAgFJ24Utk2Mn6UQ+&#10;1Wsb/79UkrZTi75vojK971Tb1WZLOplNd4Ku9eE+Tro+bKn2RbbCv5Xq8YTvjXgLj7FUJ6raJip6&#10;21T/78ZvI5Udj5m2pP2V7v2eaUt6zJnuE4lvE339M3l8Sc8r1d/PtsXvW5eTtqushfeT9Liq+3lU&#10;U881m5b02QUAQJ2o6odx2PQhlm5kRKoPVq2PSxUA0Qd69KQp1Rc/fUlOCjzo8elDP9wuKt3zT0d/&#10;J+mLhr6IxE+c0k3pSNoPmUh3Iho/cdVzTPWlKH5ikcnxEH7ZquyLVvyENNWxkPSFLCrVL5x6HEkn&#10;vdr/0duEXxwlm+eX6jgLW/yXrvD5ab9oOemxaV26XwPjt6nN1yP6nkhquj9tk+rYDVv8GKqt90bS&#10;NtGm1yuT1y0psJOJTB+npPq/LL6vUj1W/a3o/2VaTvU+UMv0tU16rEnbqUXfN1GZ3ndlx1emr1fY&#10;tE+0fbrjXNfFJT0ObRf/3Eq3j3UfNSnVvkl6faJ0fdLt0j2+bG5T2WsRvmapHn/Y4sdOus+rsIX3&#10;m+4xJD3mbJ5f9LpU31v0WFMdY5n+XxdtVd1nmfzfr78d3nfY4kE1baPl+P8RonXZfB6l2tdhCx9P&#10;qv8r4y3cN5Udd/HPDQAA6kQmH8bpmj7g9Itm0odwqi8R6ead6kMzvr1a9EtN0vVq0ROLJHqu8b+d&#10;7vmnk+oLQ6oP9FR/R18oqiLVF4v4F7lQui+q0dcu3f7Qvou/zulO3nRfUdl8oY3K5JhIoseqxxd9&#10;TdI9Pz2++DGk7VN9EY4/bu3jpPuIS/flOr7PavP1SLVf9djiwQTtw0z3Q229N5K2UdN28eeW7njX&#10;46uKVMGPpPdwqpOP6DGb6XsyKtP3farXNum5J22nFt+noUzvO9V2eg7x+0533Ca9vqn2r1pUqmMr&#10;HuQMpXtvRt/XOpZ135m2uGxen6hU7634ezAq09ukOx6TXgNJ2lYtvm26E2E9vvj/mdk8z2y21XGT&#10;9DziMr3PVP8nqFV3n+ly0nZq8c+1JLXxeZRqv+j28fdUuuMp6TMm3b7M5DUDAKDGpfswzqYlffCl&#10;+qBUYEV/N6ml+sKsD+hQ0vVqSSeOldHfTLovtXSSvvhpH8SfT7TFtw9btvQFKel+1NI9/1RfVqNf&#10;cLJ9nPqSlbStmu4rKpsvtFG6Pul2qb6IplOV1yHV41bLll4fPQY99qT7i7+HavP1SLVfo++1KL1v&#10;k7aPv3619d5Iul5Nt0+Sah+nen6V0WuXdH9q0fddqtdA+yAq1cl+POgRler/1Ph9Z/PaJm2nlmq/&#10;Znrf2TyGbI5byfSYSfV5ov2o+0hqqY4bXRdK9dxStbhs9k2Urk+6ne4vlUxvk+p41LGV6nMlaXu1&#10;6L5K93mVNG1MsnmeVdkn6eixpzpp1/9tUbW1z0SXk7ZTqynZfh5lu6+z/T84aVu1+L4BAKBKmgd9&#10;TZjmtedi7Q+vJVnFa+O8Fv1g3SPo4/7htckp2hCvJdk+6CXVYzjWa197TV9m9AVGH8a18QGrLxcb&#10;+osr0T5Iek5hS6WyX4biNg/6OO2Xb/zFRHo9k2T796PmBH2SXYO+uuYGfVxPr2m/6kupvqjp9dYv&#10;9jrpqkmPBH2SVPtOx4i+bOs41GMLv/Dp+NRj1mNPsm7QV1Vtvh7zgj7ugKCX+n5vRKXaF3sHfbb0&#10;3kr1Htov6GWnoI8bHfShVMfAB0Gf5NOgj9P+TXVi1hCkO26TzAz6JNH/8/cP+jh9ViUdh2qpXpct&#10;g76xSvW89X9Yus+VyqT6vJI7g74+6LNCgRr9/xwN7uoYuMVrSeL/t6U6vqq7z2paLn4eJdHjSVJT&#10;3yUAAE1cTQZKhnmtT6yt6rX+XksVrNAveOGJak1+ce8Y9KIP+3T0ZUZBk2u8pi8BOpHW46qpx7NW&#10;0NeUdkGfqVRfXt4O+lTeDfq46u6XVCePNWVC0Keik0SdrOv1ftprv3lNx0hNBcnSfeGNv3b6m/oi&#10;qi98+rKt4zAaSKgLtfV6fBz06dT3eyPqnaCvSXcEfVzvoJeDgz7uoaAPJQWUZHrQJ0kXRKnpfZ/L&#10;Mj0JTbWPq6JD0DdWqfbVq0FfVak+r/R/ZF0HE/TdRAF1fSfQZ4V+tNH/z1U9TvTZk6S6+6ym5MLn&#10;UTbiI3YAAKhRNRkoSUUnoRf4ixXoi0P019XacLHXUgVqkugxaaSKTiCr8ws1kmX7q1G2dLxpNFM2&#10;9IVQQbL40OHapL+lv1nfX0Rr6/WYH/QNRaoRMNWRanSRjrcwQJx0zOlEJV2QA8hVPwZ9Tavrk2K9&#10;PxU0UEA9VYCjptTWPstGrnweAQCQM+oiUCLpfvWsbLimThriU3oqa9Ffh3UiqKGiWp8NfTl62Wu1&#10;OUQ9/rgzaQu8hvT+7LUr/cWsaIh9ZUlfa4J+udPfqowCfHrNswn0NRbx4z6TlmvvDf3f819/sQJN&#10;uVEgNukkLNVtUD8UNE863tK1770W0udR0japGurf/V5LNcUkSsdGbY+SrG18HgEAkKCuAiXVcZvX&#10;4lN6KmsXei1KQ3a1fnevae6/gi+ZqO0RL/HHnUmrqV+aazo3Ry7RCaqOAQ2RVsAkmy+yJwR9VaUL&#10;rIW5Es4I+iR6vNt6rZnXNHVNr3ll06Qao/hxn0nLxVEYqaaCacrNMf5iBdnkYmgf9Kg9SdNKK2vR&#10;KZ/6vyhpm1StIaut47EuP68UwEw1skKfJZpOvJrX9H/0Dl7T8VEd9f0e5vMIAIAEdRUoyeSLQKoc&#10;AdHErJnQiWp4sqovV9ET1yleO91rG3lNX3QUODnPa+lOpA8P+qpKlVBRsp3aU5U8Gq8HfVxlv5al&#10;SmL5UtDnqug+VYBMJyn6Mqsvenq9T/Naul/sNS2iOo4K+iThHPtUf0NfwPV4m8q0i/p+b9SF54M+&#10;TkPdk5I76v+ipFwMqUYabBX0SdLtE/1fiJWl+hzINjGrjt3GHIiWVD827Bb0VRUdiROlz6u62qep&#10;giR6zvosURCsKlMWa2ufVRefRwAAJKiLQIm+3FzmLyYKcwO8FvRx+hDP9KRJ2+nLbniyqgz6upx0&#10;wqAvOjpZuNZr+vJTlakamdDfSfUFPFXuliRKMKs5xNlKdzKaapqJXrNUXxYzSdJZn973WrSEcZRe&#10;71u9ppPUg7Sihun4O99frCCT6RS5MFe9LtX3e6Mu6DnGK9iIRqslBStTJYBNFUg+OuiTHBj0can2&#10;eXUcF/RR+n+kIQUMJgV93HCvZfo89H+L/g9KV72lMUh1DCm/V3Wmq6b7vPpb0NeX6uZJSbfPsg0M&#10;14Wm9nkEAMBKajJQol/dFJCINpXT+9Jr6UYvhL+4PuO1VL+46OQh3RcJfYlVdnp9QY3P+ddlnURV&#10;tZJN9NfddDkQkoIO4d+7IejjFATS405H+3Gq11KVQq5MqhM1UQAr6QRgRNDH6fXR61QX0pWXTXrM&#10;0ddWGfuViE/7LlupjsE4BWPix7py2iTlnJDKqvFI0sgrPVeNgGqs6vO9UVeeCvpMpBqBkmo6jv5v&#10;TUoIq/8vU+2XVPs8E6nyE+hv6T0QfT9U9n9/rkm1jzWF72avpQuW6P8fjTTIJNdDtlKVPE8Kkukx&#10;pnucNSXV/2f6/08Bgej/jzoWMg0yaPRCqv+DVXVG+1iftbpfHfe6rISrdSHVfs10xJE+H5Jon+m6&#10;6D7T/331XdWlKX4eAQBQZfoAD2vq10RT8CJKX4CStgubto9+mdD2+hKm8n3R7cITrKTHqy9W0fvQ&#10;ly3db3y7sGmbqKRt1PQYwvvVfepEXS2kE7qk26npC5Eec/gFUE33pdvHt60KfYmP30/Y9Lf1eKOP&#10;O2k7NV0fpdskbaeWSqr7j58Up7tv7cvwMWs/hftPkrbVddpWLdUxE7bo40j3GLJp8S+8upy0XfQY&#10;Ukv3ONWy2WepZPp6ZLpdKJvHUhvvjfh1YdPtk+hvJG2vv1MT0r2OYdP/Temk+39K14X7J91xEz8W&#10;JZvXVo8xadtsW3WPr6Rt1VK9vknbqsW3175L2k5N+1TXh//3qGk56XVJ9TiqItWxqRYNHISve/i3&#10;q3JMZ3obnTBnckxn0uL7Kt3zzaYlPc9Mnp9e06Rt1KL7W9ulOm7DFqV9lrRNVVp8n+ly0nZqlamt&#10;z6Nsj79U+zJ+v6FstwcAoFal+zDOtunDOekXmnQnA5m28IOyuo836cQlmxOF6BcC/cJbE18sqyrd&#10;l79Mml6XuKp8Ocvmy002+yu8fdJ1mbb4MVlTx3t8NJQea9J22bb4PqvN1yPbL6XZPJbaeG8kXa+m&#10;x5Uk1WsSfQ9XRyb/r+k9mo6OzXRBpcqa9nHSyLxsXtvq/j8StuoeX0nbqqV6fZO2VYtvX919HLZU&#10;j6Mq9Jol/Y1ULfzbVTmms7lNqm2zbUmvQU38f5DNY45uW1N/Xy2utvaZLidtp1aZmnpMup+oTPZ1&#10;lNYnbR+/31C22wMAkJX6qnqjoblHek3TQuKUbFUJVuubckr81V9cyVVeq0p5PA0p7u212sgPkAkF&#10;eJScrSo0dUevS12ry7+Z7pisDu3zeDI85cXJ5jho7OUY6/u9URcymX6TatpNSMemqk5UZT/pGNI+&#10;rm5iRv0/kmkJW/2/0dBe03Af51KJZr1mqaZP1if9P1Yb5Yz1GhzqL9YL/f3j/cWMZPP/c7b/99cF&#10;Po8AAEhQ14ESfcAqCKIvoum+sOuDW/PCs/1yqA97nZiGc82VGE5VTrL5EqD50Ur0qV9Ok06aw5O6&#10;THNZROm2Shyrx5jN7bXftC9Upq86dJKj+8j0y224L+ojSCJhcCebL2baPpuTnPCY1OuSzUlkZcem&#10;9p2q7Og5JNF7oLLXQY9N99EUyjHW93ujtqXLwSQ6ZpP+v4nTNtpPOmYzfV9o/2zstWyO73T+7LV0&#10;x64eV/j/RibPKdfoMev/f733sg0E6HXUc6/pqkLal7WVcLw6dCxk8n9htu9P7T/t/8qOce2T2vhh&#10;Re/XTD579NyzCapIJsnjw8+PusLnEQAAMSqZmg0NAc42cZoS0b3rNVVLqUoiUA2D3clrKoOpUsEd&#10;vRalcrUqKagP76SymiHl6djRa+t6LV76VrfTScSbQZ8pzVXW40q6vxle0xePdPen/bmz1/SYemhF&#10;RHgfKu9bG6U8tT/281r8b2f62CXd8aAvXkk0zzn+XOVur6UKKugY0GPt7rX4bVUNRK+/fo2Pvv7p&#10;jpvwmKxs32o4c6pqKnrvhPtQgbPw/vV4XvNapse6/oYqhui+onQ///SaTtoy3We1+Xpk+7pV5bFE&#10;Vfe9kWp4t06qko5rnRgP9BdXotdBJTJrgub7pyo3frnXqvI+D/8Pih/j4f+Lel9UFqyoyntSdOyq&#10;sk54W70ur3ot+jdr6/jK9vXNdvuodJ8d0c+3t7xW24Gh8P8cvT/i/2fEX/OqHNPaT0kVz/R5kO59&#10;q8dzjNfir6Eek3640OOpymsQ/t9/mNfi/4f/22t6z2TzPLPdJ/r7qqIXf9/q79/rNf0/X9X/6zL5&#10;/NBUkiT6ISn6eVfd/29DNfl5lO2+zvb/gKr+vwUAAIBqqs68bwBoSBQUSPq/To0Tz5qjzxXt68oo&#10;sJr0Wih/CgAAqGXZjigBmhJ9oU03ogQAGiKNGFjLX3S6eu0cr6Uq56xRH5oSi+pTsEM0SkcjbjQa&#10;ab5WBFRuWKNMVCI9iab71Nd0WAAAAIARJQAapWwrnWhqB2pG0v7NpsWnxQAAgFpQX1VvAABA7ssk&#10;XxXqhpLARnOTAACAWkKgBAAAJFGlE027Qf3TlJuaSiwNAAAqEeZZGBP0AFbo4jVV9UiizPoA0BCp&#10;UlKqfCShn7ymSnAL3CXUlKRKMOn85rWpXpvlLgEAgDoRBko07xUAAAAAAKBJY+oNAAAAAABAIGlE&#10;yaCgBwAAAAAAaArKU5IkBUrCdQAAAAAAAE1BeVyEqTcAAAAAAAABAiUAAAAAAAABAiUAAAAAAAAB&#10;AiUAAAAAAAABAiUAAAAAAAABAiUAAAAAAAABAiUAAAAAAAABAiUAAAAAAAABAiUAAAAAAAABAiUA&#10;AAAAAAABAiUAAAAAAACBZkFfFvQSrmsMOnltc3/RWeC1D/xF5LBtvNbOXyw3JehDG3htLX/Rmem1&#10;b/xFJ5P7AAAAAABAonERRyvCJjoJ7RVpOumsrtq4z8ro70Sf20SvIbfFXzO1fl6L+7vXotvocpSO&#10;r9+9Ft3mP14DAAAAACAueu7oxFfoxDS6Tiec1fWg16L3earXahuBkoZFwbR4cCPVcVJZoESSgiVJ&#10;QRcAAAAAQNMWPW904is0ZSW6Tq2v16ojfsKqk+LaRqCkYZnqtejrlW4ESCaBEtFxG91Ox2FdHHsA&#10;AAAAgIaj/LwxVTLXOV77r79Y7uCgrwqdrK7iLzrTvBbNJwEo0NHTX3R0jJzuL1bLM147z190dBwy&#10;BQcAAAAAkChd1ZsJQR+qzpSFeJDljqAHRCM8zvcXnT+8dqy/WCOu9dpz/qJzgNfqYuoXAAAAAKCB&#10;ik5NCCVNv6lqAtb6mHYjTL1pGKqSvybTqTeheP4TLesYBwAAAACg/Pwy3YiSpOk3xwR9Nph2g3QU&#10;zIqOHvnaa7f6izVKx9zV/qKjY/IkfxEAAAAAAF+6QInEp99UZToE026QzkVBHxoY9LXhTq9pWk9I&#10;030YVQIAAAAAKFdZoOT5oA9t6LVsp9/Ec5vE7zMdncRqxEHYamvKTvRvqGVK+yJ6u6ST7ky2Ca/L&#10;Zt9G77Mm1NW+jtLfUL6QkEYbTfEXa4VGSTGqBAAAAABQqfK5OO7SyuL5I67wWqbipVlV/rUyOmFX&#10;vol4qdiwKbeEqpZkEiDQNtHbpspREt1GLVO6v+jtkh5Tqm30PPU84vlbwueXFFBRYCHpNmqpbpNO&#10;uK+/8lr8/tTCx1JbQRPdd/TvZZMwONscJSE95+jt9NwBAAAAAE1b9DzRqbAiQiev0euzObHM9kRY&#10;1ycFAVI1BW3SBQdyNVCiAFJlz1PXR0eYVOU26WS7r2ujSkz072s5m0BPVQMlEj8usxnJAwAAAABo&#10;fKLniE6FFRHxX+DVMj2xjJ+IpzsRjgdkMm0aeZLqfnMxUBI/SU/XwhE42eybTEbtZPMYoi2bYERl&#10;4q+NHlM2qhMoiY90ymaUFAAAAACg8YmeIzoVVsRUZfpN/GRU95FKUiBAAQbdRzQIopPrpJP8VPed&#10;i4GSaNPoHD0fneRrnyZNgYk/30xuo/2ZSjzAoGCW1sWDX9r38dddLek5VkX8caR7zEnit9flbERv&#10;m0lwCQAAAADQeEXPEZ0KK2LigYxMpt/ET/BTnQgrEBIfeaLbpqOT9fhtku4/VwMleuypprIkBSey&#10;vU2qwJGCIdHtFCCoLP9I/LVPtQ+zFd8v6UYbJaluoCT+9wEAAAAATVeF88MKK2KSghmVTb+Jb5/q&#10;RDh+wpvqJD9OQYPo7ZKCN7kYKKksOKHrottX9TZJoo9Fr0+mwYn4c6iJnB7RkTBVGdFR3UBJ/PZJ&#10;rx0AAAAAoGkoPz+srDxwSGVV4wGMY4I+iaZtqPRq6L9e030kOSXoQ/8I+src6rWv/UWnKqWL68Mw&#10;r33jLybSdX/4i+X6eC3b28QpmBItxXu611K9JnH/CvrQzkFfHXq9QtHXsa58HPSh9kEPAAAAAGjC&#10;Mg2UyFNBHzo26JMcHPShCUEfp8BG9IR5mtfSBQTiFICJigYCGrK3gz7UNejTid8mPkLiqKAPPR/0&#10;mfgs6EPVDUjFR8e8G/R1aX7Qh7YKegAAAABAE5ZNoOQZr0VHLaQbwbF/0IdSnZRvHvShbKdgvBb0&#10;ob2DvrFpF/TVEd832vcKpmTS1vJaVLppQJmI3199mBL0AAAAAACUyyZQIplMv4mPEkk37WbdoA/N&#10;CPpMxUcFILUdgz40OctWm14PegAAAAAA6lW2gZJMpt/Egyeppt3UhE+DPrRR0KOiaM4YAAAAAACQ&#10;INtASSbTb+LBk2xyYWQrPlIlOpIF6T1XjfaO1wAAAAAAaHSyDZRIuuk32Uy7qQnxII1O4pEZVdKp&#10;arvQazUpk2S1AAAAAADUuqoESuLTb6KJW+ty2o3URJJT1L94rpq6UN2EtAAAAACARqgqgZL49Jue&#10;XgtPOrOddhNP4plt1Zotgz6UTWnhKJUlbuxWo5O1AACvt0lEQVS+DvpQfQYK4rll6kO88s68oAcA&#10;AAAANGFVCZRIfPrNfl6ryrSb+AnzAV7r5C9mpHfQh14N+mzFH2djHG0QDwbFq+DUpfj+ro+yzvEg&#10;2/SgBwAAAAA0YVUNlMSn35zstapMu9EJswIqUScFfWUUzKitxLGZBBH09xtSlZ2Xgz40MOjrSzSf&#10;TH0EbeL5bWYGPQAAAACgCatqoCRp+k00aKHr4qNOUvl30IfO91r8JDZJPMAy2mtVTRz7UtCHzgn6&#10;VE71mkZoNKQqO/Egkkbv9PUXs5bNqJ9UotOkVLo4k9e8JkVz6+h4req0LQAAAABAI1LVQInEAyHR&#10;oEGmQRKZ4rXo6AKdNGv0Qy93qSKN5JjoNQVnQjrRvd5frJJ4tRzdt55D9ORdf7ef177y2i1e0+Ns&#10;SBQIUDAp6j6vZROg0LZTvba5u1Q98WlSOwd9XdBrGT1eJwU9AAAAAABOWaRlSqMRoreLtmxHKmiE&#10;ggIQ8fvRSfkVXvt70BQgiW+jpgBGEgVbotvp9qmkuu907ffY5aTgTvx+UwWAomrrNtrP8cesyxoh&#10;k26UiO7rP15Ld9/ZUrAi+jj0WmdDx0P09rqcKT3f6G1THT8AAAAAgKYheo7oVFiRofhJt5rWVUU4&#10;WiF+f+ma/la6k1yd0Ee3TxcoSQoipGoK6ujxZhKcyKVAiehxp3rdNIomDEqFgamkbTN5PJmIv97Z&#10;jG6pTqAkHpRT0AYAAAAA0HSVnyNWZ+qNxKdySDbTbqI+8Fofr53ntWj+k1Q0XSacIlMTlN9E9xef&#10;hhOn57yT1/R4GyI9blULipcL1lQi5Zm5JtKUx6Q2pxjdEPQhjfSobQryxKszkZ8EAAAAAOA0C3pF&#10;TULhukxoBIBOqKMu95ryjlSHRneo5HB3r/XQioBOaHWir8SkmZzcxh/fO1670F9MSyfTB3ot/Ntz&#10;vaa8KfG/q2lB0cenIE88gJLJNnF1cRvtY1UYUvLcTIIhCqwoqHCn12oqsKDH8KXXwr+vANnGXssk&#10;Ka9GEkUr99zttUyCZholowBQaHevVfd4BQAAAAA0bOVxkeoGStA4KDC0q9e6eS06DSUMTL0Z9LVB&#10;U2aiwawrvZZJMKsq9Dwn+4uORg9pFBMAAAAAoGmLxkUcNw8naEBdSsoNU1s5Q6qS+wUAAAAA0PhF&#10;zxWdCiuAOqRpNNFjUAGNmhavdFMbfwMAAAAA0DBFzxedCiuaEI1o0MiCaEPdi4/2qMnErvFKP1qm&#10;0g0AAAAAIBQ9H3UqrGjkFAz5j9fiZWKjrS4qsGAFBS7iU3CyKRecigJh8TLEvLYAAAAAgKjoOaNT&#10;YUUjpRPv+MiFVE1JRlG34tNjFDipbrBElXCi98mUGwAAAABAXPS80amwohGKn4RX1giU1A+N9Im+&#10;DhoNolEhVRG/LwVeqnpfAAAAAIDGq/zcsamUB77Ca//wF1cy2msqezvdXfJ19Vp3r33kNY1GQN1S&#10;IONmr3V0l3zveC3bksFKEDvQXyx3ntdqq8wxAAAAAKDhisZFnPLIibvUuMQrqqhppAEjCwAAAAAA&#10;gERjBk6FFY2EgiHxBKEKnAAAAAAAAISicQOnwopGIp6jgrwjAAAAAAAgLho7cCqsaARUbjb6vFQK&#10;GAAAAAAAIK48ftD8/7P3N/CylfV98L0AJVrlPTepChYheGPliC+YWIWkx1YhmLRpEiM2JIVoPW6a&#10;xwR8IRGtEEQKDSXyGI76xGgbWjGNuU2MBjTxtIG8CShErDQoUF8bnnCQg360KJz7+s/812addWZm&#10;z+w9s/beM9/v5/P/rGutPa/XXLNm5rfXS292Pr0op7V/n1MAAACAkZpbXsyLOK1s83k5eCsAAAAw&#10;yHJ+MK+nB45Q5O/6zZ6bSj2331x2QqkD+s3qgVJOGwsAAACLqZmL9CwnJ725ze+kUs3nFAd1DaeV&#10;uqZU82/Nir/FdQEAAIDF0cwGevZasMnF2W2azykCkGtby0ZVBCt21QEAAIDF0MwEevZasMm1g5LV&#10;VBzjBAAAAJh/y3nAvB6jJLYeOaXf3MMXSn2g1J+V2hULiiNKbSm1VOqQWNDwtlLn95sAAADAnFrO&#10;RRYlKImA5DWlPtqbG+zoUhGinNibe8Qxpe7sN7vx6U9/+uAyiQIAAGDOPetZz7o7m6yfhQtKXl3q&#10;Xf3mSBGWxBlymluWnFfqsn5zLKeXGrQ1y7ge+4QnPOEF7373u4846qijchEAAADzasuWLfPwO3yz&#10;W7ig5ORSN/SbK7q41Bv7zZ7rSp3ab47lrlJrTjhe/OIXV5dffnnOAQAAMMfet3v37t9/xjOe8aGc&#10;p3sLF5S8pNSo3W6a4vTA1/ebyybpk+NKPa/fnNzWrVvfu2PHjmrbtm3VL51zbi5lmh5++KHq4Yce&#10;6rX33W+/at999+u1mS793I3vfufBbFXVox69f7aYJmO5G8ZyN/Tz7FlndMNYnj1juRvNfi4u3LJl&#10;ywXZpntzH5TE6YBf1m/2TLL7zAmlbuk3l3XWJ0tLS7u3b98e0+qSK+IsxUzbrp33VPffe0+vfdBh&#10;h1cHHnp4r8106edufOmO27JVVUcee3y2mCZjuRvGcjf08+xZZ3TDWJ49Y7kbzX4uBCXrazkX2Ten&#10;8+ZTOV2NW3MKAAAALJh5DUruz2nt2TkdR+x6AwAAACygeQ1K/jKntRfndDXi1MIAAADAApjXoCR2&#10;n7mv3+yJ0/2e1m+u6EdyWvtYTgEAAIA5N69BSdie09prcjrKYaWaB4ENf5hTAAAAYM7Nc1DynpzW&#10;4nTBb+g3h7qo1DH9Zk/sdjPuaYUBAACATW6eg5I7S72t31x2aak4525sOdJ0dKk4pfBSb+4R42yF&#10;AgAAAMyJeQ5Kwn8odVO/uSzCkL8rdWOpa3MaW460d7mJkMXWJAAAALBA5j0oubfUqaXaYUk4sVTs&#10;jhPTtghJzu83AQAAgEUx70FJqMOS80o1z4QzSGxZcnIpIQkAAAAsoEUISkKEJZeVOrbUy0vFFiPX&#10;NSpClGeW+v5SN5QCAAAAFtCiBCW1CEzioK2xxUhsZVJXhCi3lgIAAAAW2KIFJQAAAABDCUoAAAAA&#10;kqAEAAAAIAlKAAAAAJKgBAAAACAJSgAAAACSoAQAAAAgCUoAAAAAkqAEAAAAIAlKAAAAAJKgBAAA&#10;ACAJSgAAAACSoAQAAAAgCUoAAAAAkqAEAAAAIAlKAAAAAJKgBAAAACAJSgAAAACSoAQAAAAgCUoA&#10;AAAAkqAEAAAAIAlKAAAAAJKgBAAAACAJSgAAAACSoAQAAAAgCUoAAAAAkqAEAAAAIAlKAAAAAJKg&#10;BAAAACAJSgAAAACSoAQAAAAgCUoAAAAAkqAEAAAAIAlKAAAAAJKgBAAAACAJSgAAAACSoAQAAAAg&#10;CUoAAAAAkqAEAAAAIAlKAAAAAJKgBAAAACAJSgAAAACSoAQAAAAg7ZPT3TkN9TLWwdLS0u7t27fH&#10;tLrosl/PpUzTN75+b/VAqXDAwYdVjy/F9Onnbnzt7r/JVlU94ainZotpMpa7YSx3Qz/PnnVGN4zl&#10;2TOWu9Hs5+LCLVu2XJBtureciwhKpu/0Uqf0m5M77rjjzrz99turs846qzr33HNzKQAAAHNOULK+&#10;BCUzdFepo/rN1du6dWt15ZVX5hwAAABzTlCyvgQlM3Rcqef1m5PbunXre3fs2FFt27at+qVzbFEy&#10;Cw8//FD18EMP9dr77rdfte+++/XaTJd+7sZ3v/NgtqrqUY/eP1tMk7HcDWO5G/p59qwzumEsz56x&#10;3I1mPxeCkvUlKNmomscoueSKq3Ip07Rr5z3V/ffe02sfdNjh1YGHHt5rM136uRtfuuO2bFXVkcce&#10;ny2myVjuhrHcDf08e9YZ3TCWZ89Y7kaznwtByfpazkWc9QYAAAAgCUoAAAAAkqAEAAAAIAlKAAAA&#10;AJKgBAAAACAJSgAAAACSoAQAAAAgCUoAAAAAkqAEAAAAIAlKAAAAAJKgBAAAACAJSgAAAACSoAQA&#10;AAAgCUoAAAAAkqAEAAAAIAlKAAAAAJKgBAAAACAJSgAAAACSoAQAAAAgCUoAAAAAkqAEAAAAIAlK&#10;AAAAAJKgBAAAACAJSgAAAACSoAQAAAAgCUoAAAAAkqAEAAAAIAlKAAAAAJKgBAAAACAJSgAAAACS&#10;oAQAAAAgCUoAAAAAkqAEAAAAIAlKAAAAAJKgBAAAACAJSgAAAACSoAQAAAAgCUoAAAAAkqAEAAAA&#10;IAlK+g4rdVKjTigFAAAALBhBSd9Fpa5v1KWlAAAAgAUjKKmqq0ot9ZsAAADAIlv0oOT0UkISAAAA&#10;oGeRg5IISd7fbwIAAAAsblASB2uNXW5q9+UUAAAAWGCLGJRESLKj1CG9uaq6qdQZ/SYAAACwyBYt&#10;KInTAH+wVB2SxJYkryy1qzcHAAAALLRFCkoiJLm21DG9uX5IsrXUrb05AAAAYOEtUlDyG6VO7Dd7&#10;zi4lJAEAAACWLUpQEgdufVm/2fPyUtf0mwAAAAB9ixCUvKHUUr/Zs72UkAQAAADYy7wHJaeXurTf&#10;7ImQJHa5AQAAANjLPAclJ5V6f7/ZE6cBfnO/CQAAALC3eQ1KTij1B/1mT4Qkp5a6tzcHAAAAMMA8&#10;BiVHl9pR6pDeXP80wK8sJSQBAAAARtonp7tzGuplm1UcqLU+w02EJFtLrXQa4NhN5/p+s+e6UrEF&#10;SueWlpZ2b9++PabVRZf9ei5lmr7x9XurB0qFAw4+rHp8KaZPP3fja3f/Tbaq6glHPTVbTJOx3A1j&#10;uRv6efasM7phLM+esdyNZj8XF27ZsuWCbNO95VxkHoOSa0ud0m/2gpJP9psjxbv+xH6zp32995Ua&#10;90w5cQDZ+v4ndtxxx515++23V2eddVZ17rnn5lIAAADmnKBkfS1MUDIt55W6rN9c0V2ljuo3V2/r&#10;1q3VlVdemXMAAADMOUHJ+hKUTGiSoOS4Us/rNye3devW9+7YsaPatm1b9Uvn2KJkFh5++KHq4Yce&#10;6rX33W+/at999+u1mS793I3vfufBbFXVox69f7aYJmO5G8ZyN/Tz7FlndMNYnj1juRvNfi4EJetr&#10;roOSi0s9p98c2zR3vVmT5jFKLrniqlzKNO3aeU91/7339NoHHXZ4deChh/faTJd+7saX7rgtW1V1&#10;5LHHZ4tpMpa7YSx3Qz/PnnVGN4zl2TOWu9Hs50JQsr6Wc5F5POvN+aXiQKyT1DmlmiIkaf69k5AE&#10;AAAAWF/zGJQAAAAArIqgBAAAACAJSgAAAACSoAQAAAAgCUoAAAAAkqAEAAAAIAlKAAAAAJKgBAAA&#10;ACAJSgAAAACSoKTvgVLXNermUgAAAMCCEZT03Vrq1EadXwoAAABYMIISAAAAgCQoAQAAAEiCEgAA&#10;AIAkKAEAAABIghIAAACAJCgBAAAASIISAAAAgCQoAQAAAEiCEgAAAIAkKAEAAABIghIAAACAJCgB&#10;AAAASIISAAAAgCQoAQAAAEiCEgAAAIAkKAEAAABIghIAAACAJCgBAAAASIISAAAAgCQoAQAAAEiC&#10;EgAAAIAkKAEAAABIghIAAACAJCgBAAAASIISAAAAgCQoAQAAAEiCEgAAAIAkKAEAAABIghIAAACA&#10;JCgBAAAASIISAAAAgCQoAQAAAEiCEgAAAIAkKAEAAABIghIAAACAJCgBAAAASIISAAAAgCQoAQAA&#10;AEiCEgAAAIAkKAEAAABIghIAAACAJCgBAAAASIISAAAAgLRPTnfnNNTLWAdLS0u7t2/fHtPqost+&#10;PZcyTd/4+r3VA6XCAQcfVj2+FNOnn7vxtbv/JltV9YSjnpotpslY7oax3A39PHvWGd0wlmfPWO5G&#10;s5+LC7ds2XJBtuneci4iKJm+00ud0m9O7rjjjjvz9ttvr84666zq3HPPzaUAAADMOUHJ+hKUzNBd&#10;pY7qN1dv69at1ZVXXplzAAAAzDlByfoSlMzQcaWe129ObuvWre/dsWNHtW3btuqXzrFFySw8/PBD&#10;1cMPPdRr77vfftW+++7XazNd+rkb3/3Og9mqqkc9ev9sMU3GcjeM5W7o59mzzuiGsTx7xnI3mv1c&#10;CErWl6Bko2oeo+SSK67KpUzTrp33VPffe0+vfdBhh1cHHnp4r8106edufOmO27JVVUcee3y2mCZj&#10;uRvGcjf08+xZZ3TDWJ49Y7kbzX4uBCXrazkXcdYbAAAAgCQoAQAAAEiCEgAAAIAkKAEAAABIghIA&#10;AACAJCgBAAAASIISAAAAgCQoAQAAAEiCEgAAAIAkKAEAAABIghIAAACAJCgBAAAASIISAAAAgCQo&#10;AQAAAEiCEgAAAIAkKAEAAABIghIAAACAJCgBAAAASIISAAAAgCQoAQAAAEiCEgAAAIAkKAEAAABI&#10;ghIAAACAJCgBAAAASIISAAAAgCQoAQAAAEiCEgAAAIAkKAEAAABIghIAAACAJCgBAAAASIISAAAA&#10;gCQoAQAAAEiCEgAAAIAkKAEAAABIghIAAACAJCgBAAAASIISAAAAgCQoAQAAAEiCEgAAAIC0iEHJ&#10;CaVOahQAAABAzyIEJaeVurjUjaV2l7ql1PWNimWfL/WGUoeVAgAAABbUPAcl20rtLPWRUm8sdWKp&#10;YY4pdWmpO0pFsAIAAAAsoHkOSv5FqUP6zbHF5SNYOb03BwAAACyURTpGyU2l3lbqJaVOznp1qetK&#10;tb2/1NH9JgAAALAoFiEo2V7qmaWeW+r8Uh8tdUPWu0qdWurlpdpel1MAAABgQcxzUPKJUhGQnF3q&#10;1lgwwjWlYmuTpqWcAgAAAAtinoOSy0qtFJA0vSenTU4fDAAAAAtkkY5RspI7cwoAAAAsKEEJAAAA&#10;QBKUAAAAACRBySMGnQ74czkFAAAAFoCg5BEvymntC6Xu7TcBAACARSAoecTrc1r7QE4BAACABSEo&#10;6dtW6ph+c9mg0wUDAAAAc0xQ0j82ySX95rLzSjldMAAAACyYfXK6O6ehXrYobix1Yr/ZE8cm+cFS&#10;63J8kqWlpd3bt2+PaXXRZb+eS5mmb3z93uqBUuGAgw+rHl+K6dPP3fja3X+Trap6wlFPzRbTZCx3&#10;w1juhn6ePeuMbhjLs2csd6PZz8WFW7ZsuSDbdG85F1n0oOSqUkv9Zs99pbaWurU3tzqnlzql35zc&#10;cccdd+btt99enXXWWdW5556bSwEAAJhzgpL1JSgp4rgk7+w3l7281DX95qrdVeqofnP1tm7dWl15&#10;5ZU5BwAAwJwTlKyvhQ9KYquP9/eby6YRkoTjSj2v35zc1q1b37tjx45q27Zt1S+dY4uSWXj44Yeq&#10;hx96qNfed7/9qn333a/XZrr0cze++50Hs1VVj3r0/tlimozlbhjL3dDPs2ed0Q1jefaM5W40+7kQ&#10;lKyvhQ5KTih1S7+5bHups/vN9dU8RsklV8SeQUzbrp33VPffe0+vfdBhh1cHHnp4r8106edufOmO&#10;27JVVUcee3y2mCZjuRvGcjf08+xZZ3TDWJ49Y7kbzX4uBCXrazkXWbSz3kRIsqPfXLZhQhIAAABg&#10;fS1SUFKHJIf05vqEJAAAAMCyRQlKhCQAAADAihYhKBGSAAAAAGOZ96BkUEjytlJCEgAAAGAv8xyU&#10;nFaqHZLEKYDP7zcBAAAA9jSvQUlsSfKRUu2Q5Jp+EwAAAGBv8xqUHJDT2n2lzix17Srq9FIAAADA&#10;AliEg7mG2LLklFXWk0sBAAAAC2BRghIAAACAFc1rUPJAqeumVF8sBQAAACyAeQ1Kbi116pTKAWAB&#10;AABgQdj1BgAAACAJSgAAAACSoAQAAAAgCUoAAAAAkqAEAAAAIAlKAAAAAJKgBAAAACAJSgAAAACS&#10;oAQAAAAgCUoAAAAAkqAEAAAAIAlKAAAAAJKgBAAAACAJSgAAAACSoAQAAAAgCUoAAAAAkqAEAAAA&#10;IAlKAAAAAJKgBAAAACAJSgAAAACSoAQAAAAgCUoAAAAAkqAEAAAAIAlKAAAAAJKgBAAAACAJSgAA&#10;AACSoAQAAAAgCUoAAAAAkqAEAAAAIAlKAAAAAJKgBAAAACAJSgAAAACSoAQAAAAgCUoAAAAAkqAE&#10;AAAAIAlKAAAAAJKgBAAAACAJSgAAAACSoAQAAAAgCUoAAAAAkqAEAAAAIAlKAAAAAJKgBAAAACDt&#10;k9PdOQ31MtbB0tLS7u3bt8e0uuiyX8+lTNM3vn5v9UCpcMDBh1WPL8X06edufO3uv8lWVT3hqKdm&#10;i2kylrthLHdDP8+edUY3jOXZM5a70ezn4sItW7ZckG26t5yLCEqm7/RSp/SbkzvuuOPOvP3226uz&#10;zjqrOvfcc3MpAAAAc05Qsr4EJTN0V6mj+s3V27p1a3XllVfmHAAAAHNOULK+BCUzdFyp5/Wbk9u6&#10;det7d+zYUW3btq36pXNsUTILDz/8UPXwQw/12vvut1+177779dpMl37uxne/82C2qupRj94/W0yT&#10;sdwNY7kb+nn2rDO6YSzPnrHcjWY/F4KS9SUo2aiaxyi55IqrcinTtGvnPdX9997Tax902OHVgYce&#10;3mszXfq5G1+647ZsVdWRxx6fLabJWO6GsdwN/Tx71hndMJZnz1juRrOfC0HJ+lrORZz1BgAAACAJ&#10;SgAAAACSoAQAAAAgCUoAAAAAkqAEAAAAIAlKAAAAAJKgBAAAACAJSgAAAACSoAQAAAAgCUoAAAAA&#10;kqAEAAAAIAlKAAAAAJKgBAAAACAJSgAAAACSoAQAAAAgCUoAAAAAkqAEAAAAIAlKAAAAAJKgBAAA&#10;ACAJSgAAAACSoAQAAAAgCUoAAAAAkqAEAAAAIAlKAAAAAJKgBAAAACAJSgAAAACSoAQAAAAgCUoA&#10;AAAAkqAEAAAAIAlKAAAAAJKgBAAAACAJSgAAAACSoAQAAAAgCUoAAAAAkqAEAAAAIAlKAAAAAJKg&#10;BAAAACAJSgAAAACSoAQAAAAgCUoAAAAAkqAEAAAAIAlKAAAAAJKgBAAAACAJSgAAAACSoAQAAAAg&#10;CUoAAAAAkqAEAAAAIAlKAAAAAJKgBAAAACAJSgAAAACSoAQAAAAgCUoAAAAAkqAEAAAAIAlKAAAA&#10;AJKgBAAAACDtk9PdOQ31MtbB0tLS7u3bt8e0etOvvi2XMk3f+sauXoXHPv7AXjF9+rkbO//3l7NV&#10;VYf+/SOyxTQZy90wlruhn2fPOqMbxvLsGcvdaPZzceGWLVsuyDbdW85FBCXTd3qpU/rNyR111FFn&#10;3n333dVTnvKU6hnPeEYuZdq+8pWvVPvss0/1xCc+MZcwC/p59v7P//k/1V133VUdffTR1f77759L&#10;mTZjefaM5W7o525YZ8yesdwNY7kb0c9Pf/rTq9e97nWCkvUlKJmhu0od1W8CAADAaBFI/fVf/7Wg&#10;ZH0JSmbouFLP6zcnd9RRR703tigp0+qVr3xlLmXa3vSmN/Wmb33rW3tTZkM/z94nPvGJXr3whS/s&#10;FbNhLM+esdwN/dwN64zZM5a7YSx3o+7nz3zmM4KS9SUo2ahOPPHE3TfddFNMqz++4cZcyjTt2nlP&#10;9eQnfl+v/cWv/m114KGH99pMl37uxq+cc3ZVH9fokiuuyqVMk7HcDWO5G/p59qwzumEsz56x3I1m&#10;PwtK1t1yLuKsNwAAAABJUAIAAACQBCUAAAAASVACAAAAkAQlAAAAAElQAgAAAJAEJQAAAABJUAIA&#10;AACQBCUAAAAASVACAAAAkAQlG8zf+3t/b48ps/G93/u9vWK29PPs1f2rn2fLWJ49Y7kb+rkb0b/6&#10;eLaM5W4Yy93QzxvPPjndndNQL2MdvOpVr9r97ne/u3r1q19d/btf355LmaZdO++pbrnpr6r99tuv&#10;2vKsE6sDDz08/8I06edufP62m6u//uu/rp797GdXRx13Qi5lmozlbhjL3dDPs2ed0Q1jefaM5W40&#10;+/nJT37yhVu2bLkg/0T3lnMRW5RsMPEGCfvsI6+apac85SmxIso5ZkU/z973fM/3VM997nOX1x3M&#10;hrE8e8ZyN/RzN6wzZs9Y7oax3A39vPEISgAAAACSoAQAAAAgCUoAAAAAkqAEAAAAIAlKAAAAAJKg&#10;BAAAACAJSgAAAACSoAQAmJm777qz+ss/v6FX0Z6GnTvvXb7NqJgHgI2g+fl021/fmkun5rBSJzUq&#10;5pkBQQkAMDO/+m/fWJ36wpN79fu/97u5dHIRhrz98suqZ/3D76+OfuL3Lt9mVMxvfcFzq/f+5ruE&#10;JgB0Jj5zPvg711Svfc3Zvc+ngx+zzx6fTyf9wDN7y+IzKi63ShGGvKHU50v9XanrGxXzN5baVkpo&#10;MkWCEgBgJuIL5Cf++GM5t3rxH7lnP/3Y6i3nn1fddecXcumePn3zTdU5v/Dq6p+c9IOz+A8eAOwh&#10;wpEI6l/xcy+v3vPu7UM/n0J8RsXlIjCZ8DPqhFJ3lLq01DGxYIATS72z1F+VisszBYISAGDqIiS5&#10;+II3V1+/775csjrxhfJHT9k69u3EF9W4vLAEgFmKcGRSEZhM8BkVoceOUof05lYWQUpcXlgyBYIS&#10;AGDN4ktf7I8du7/Ef9liC5DVfIlsirDlZ0//yb1Ckle8aqn6nQ99pLr2E9f3pjHfFJePrU8AoCv/&#10;5EWnVBdefGnvs6mumH/K0XtuCBKfUfHZtoLYjeaDpdohSXywvqTUyTltf9DG5WPrE9ZIUAIArFkE&#10;E7E/duz+EgHJWrckCb/93vfssSnzwYccUt3wyVuqy6+8qnrxqadVz3v+Sb1pzMfy+HvtTz5+3Vr2&#10;BweAFcXnToQht3zuC9UHP3xt9YuvfUPvs6mumP/0//j8XoF+fLat8Bn1ilLNhCU+VJ9Z6uxSHy11&#10;Q05jPpY3P3RPKXV6v8lqCUoAgA3pfe95d7b6Ln/7VdXxzxi8RXEsf8tFl+Rc3zvefnm2AGC6Ivz4&#10;1Gfv6IUhRz3l6Fw6WAT6z3pOHErkEf/lt9+XrYFeldNaBCLD9teJ5b/Sby57bU5ZJUEJALBm//Jn&#10;z+z9V61Z7f+gTSJ242luTRKbLv/kT4/+B9lZr9y2x1YlsS/4tE5JDABNEX4ceuj4J5r5hV/cM7uI&#10;LR+HiNP+NrcmiQ/DlTaRfFep5lYlkcqMTm8YSVACAKxZhBjxX7VmvfT0f5l/ndxf/cWfZ6vvJ176&#10;smyN9pMv3TNM2fEnH88WAKyfJx1xRLZW9Pyc1j6Q05W0w5QX5ZRVEJQAABvOn/63T2Sr7wf/0Quy&#10;NVp71xxnvwFgk3lhTmt/ltOVtD/wnP1mDQQlAMCGc/NNn8xW3xOf+KRsjfa0f/j0bPXZ9QaATeYH&#10;clr7Sk5X8tmc1ux6swaCEgBgw2mfNWfYQVzb/v4TnpitvhH7gANAZ77y5S9nq699cNeG9imBx900&#10;8qs5rcXZb1glQQkAsKGsZXeZlc48AADr4SMf/lC2+p79nOdm6xGf+MQnvi+bq2ETyikSlAAAG8o3&#10;vvFAtqbDcUoAWE+xG+jv/dc9j8l6ymk/mq1H3H///d+TzWlxnJJVEpQAABta85S/qzHt4AUAJvGr&#10;//aN2eqLU96/+NTTcm6kPfdDndwBOWVCghIAYEN7zont49oBwObwsWs/utfWJNt/833ZWtGeRzan&#10;M4ISAAAAmLLY5eZVZ52Rc30/8dKXVc97/kk5x0YlKAEAAIAp2rnz3uqsM162x1nc4kw3v/b238g5&#10;NjJBCQCwoTnFLwCbzet+8d9Un775ppzrH2/r/7v9N6tDDz0sl4zFKX7XiaAEAJhrTz3uadkCgNl7&#10;7WvO3uO4JBGS/OF1O6rjn9H5SWg+l1MmJCgBADaUaQcbE/73DgBW7b2/+a7qPe/ennN9l7/9qrFC&#10;khNPPPH/n81puTenTEhQAgBsKGsJNv7yz2/IVt9aTy0MAOP64O9cU53zC6/Oub73/Kf3Vz/506fn&#10;3GhHHnnkt7K5Gu0jxK711MILTVACAGw4ccC7pnYAMsyuXbuy1efUwgB0IUKSV/zcy3Oub5KQpOGR&#10;A5v0jXuKnANzWnNq4TUQlAAAG86zn/PcbPV95ctfztZon/vsbdnqe+azn5MtAJiNKYYk4cac1o7I&#10;6UqOz2nt5pyyCoISAGDDef5JP5Stvo98+EPZGu1Dv/dfs9X3g//oBdkCgOmbckgS/jSntR/P6Upe&#10;mtPan+WUVRCUAAAbztZ/+qJs9cXZA+6+686cGyz+3j4V44k/8IM5BwDT1Q5J4nNnjSFJ+HhOay8r&#10;dXS/OVT8vbnPahyf5K/6TVZDUAIAbDhxQNefeGl8N3zEr/7bN2ZrsDgdY9NPvvR0Z7wBYCbefvll&#10;e4UkcQrgNYYkIc5U88i5hfveltNhrspp7ZpSznizBoISAGBDOvf1v5Ktvtiq5Od/9vS9tiyJ+Vj+&#10;Jx+/Lpf0/X/OeV22AGB64hTAbzn/vJx7JCQZ5xTAY7okp7X4z0GEH+0tS2I+lp/Sm3vEr+WUVdon&#10;p7tzGuplrIOlpaXd27dvj2l1yRXtYJBp2LXznur+e+/ptQ867PDqwEMP77WZLv3cjS/d8ciBK488&#10;tn0ML6bBWB5PbH785S99Mef6vvi/7q7e8+7tOVdV/+RFp1Q/9I9fmHOP+MXXvmHoWL7oLedXl1+6&#10;9z/S4qw4sbXIzp337rG7Te3Ciy/t3S57ss6YPeuMbhjLs2csDxdbkzSDkqccfUx19DHfn3OTef15&#10;51VP+r7/K+eqC7ds2XJBti8uNWhTyvjQi61FYpPJPU8R1xcP7LJ+kwkt5yKCkg1GUDJ7Vvrd0M/d&#10;8EVx9ozl8fzkj5261xYd4/r6t3ePHMuxS00zcFnJK161VF1+pc/QQawzZs86oxvG8uwZy8O1g5K1&#10;+OCH/qB66jFPybk9gpIQH2ZL/eZY4sNyz/1QmcRyLmLXGwBgQ4vQ44p3vLO3afMo8fe4nJAEgDkR&#10;ocerS8XBWUeJv8flhCRTYouSDcYWJbMnHe+Gfu6G/6jNnrE8nthF5pZP3Zxzk/ngh68dayzHbjY7&#10;/vjj1f/47Gf2uK9nPvs5vdMAv/jU03IJw1hnzJ51RjeM5dkzloeL3U3/y2+/L+fWZsSuN02xm02c&#10;Dm5LqefEghQfhnEa4I/25lgru95sVIKS2bPS74Z+7oYvirNnLHfDWO6Gfp4964xuGMuzZyx3o9nP&#10;xbCghG7Y9QYAAACgTVACAAAAkAQlAAAAAMkxSqbvUaWO6Dcnd8YZZ9x19dVX945R8vpfPj+XMk3f&#10;efDb1YPf/lavvf9jHls9ev/H9NpMl37uxjd3PXIQ9McdOPqMIKyOsdwNY7kb+nn2rDO6YSzPnrHc&#10;jWY/F45Rsr4czHWGbix1Yr+5eqeddlp16aWX5hwAAABzTlCyvhzMdYZuKHX3auuAAw4ok6qqpwAA&#10;AEB3bFGywTRPD/ymCy/OpUzTt76xq/rWNx/otR/7uAOqxz7+wF6b6dLP3dj5t1/JVlUd+n1PyhbT&#10;ZCx3w1juhn6ePeuMbhjLs2csd6PZz4UtStaXXW82qmZQcskVV+VSpsk54buhn7vxpTtuy1ZVHXns&#10;8dlimozlbhjL3dDPs2ed0Q1jefaM5W40+7kQlKwvu94AAAAAtAlKAAAAAJKgBAAAACAJSgAAAACS&#10;oAQAAAAgCUoAAAAAkqAEAAAAIAlKAAAAAJKgBAAAACAJSgAAAACSoAQAAAAgCUoAAAAAkqAEAAAA&#10;IAlKAAAAAJKgBAAAACAJSgAAAACSoAQAAAAgCUoAAAAAkqAEAAAAIAlKAAAAAJKgBAAAACAJSgAA&#10;AACSoAQAAAAgCUoAAAAAkqAEAAAAIAlKAAAAAJKgBAAAACAJSgAAAACSoAQAAAAgCUoAAAAAkqAE&#10;AAAAIAlKAAAAAJKgBAAAACAJSgAAAACSoAQAAAAgCUoAAAAAkqAEAAAAIAlKAAAAANIiBiUnlDqp&#10;UQAAAAA9ixCUnFbq4lI3ltpd6pZS1zcqln2+1BtKHVYKAAAAWFDzHJRsK7Wz1EdKvbHUiaWGOabU&#10;paXuKBXBCgAAALCA5jko+RelDuk3xxaXj2Dl9N4cAAAAsFAW6RglN5V6W6mXlDo569WlrivV9v5S&#10;R/ebAAAAwKJYhKBke6lnlnpuqfNLfbTUDVnvKnVqqZeXantdTgEAAIAFMc9BySdKRUBydqlbY8EI&#10;15SKrU2alnIKAAAALIh5DkouK7VSQNL0npw2OX0wAAAALJBFOkbJSu7MKQAAALCgBCUAAAAASVAC&#10;AAAAkAQljxh0OuDP5RQAAABYAIKSR7wop7UvlLq33wQAAAAWgaDkEa/Pae0DOQUAAAAWhKCkb1up&#10;Y/rNZYNOFwwAAADMMUFJ/9gkl/Sby84r5XTBAAAAsGA2clByQqmTJqjVil1sDuk3e+LYJLYmAQAA&#10;gAW0T0535zTUy9bbtaVO6TfHsprHfVWppX6z575SW0vd2ptbnUeVOqLfnNwZZ5xx19VXX10tLS1V&#10;r//l83Mp0/SdB79dPfjtb/Xa+z/msdWj939Mr8106edufHNXrLb6HndgM/NlWozlbhjL3dDPs2ed&#10;0Q1jefaM5W40+7m4cMuWLRdkm+4t5yKLHJTEcUne2W8ue3mpa/rNVbux1In95uqddtpp1aWXXppz&#10;AAAAzDlByfpazkUW9Rglp5eaRUgSbih192rrgAMOKJOqqqcAAABAdzbyFiURZjy53xzLZTldSRz7&#10;5JZ+c9n2Umf3m+traWlp9/bt23u73rzpwotzKdP0rW/sqr71zQd67cc+7oDqsY8/sNdmuvRzN3b+&#10;7VeyVVWHft+TssU0GcvdMJa7oZ9nzzqjG8by7BnL3Wj2c2GLkvW1KXa9mYUISXaUau7IuGFCktAM&#10;Si65Ig6hwrTt2nlPdf+99/TaBx12eHXgoYf32kyXfu7Gl+64LVtVdeSxx2eLaTKWu2Esd0M/z551&#10;RjeM5dkzlrvR7OdCULK+FnLXmw0fkgAAAADra1GCEiEJAAAAsKJFCEqEJAAAAMBY5j0oGRSSvK2U&#10;kAQAAADYyzwHJaeVaockcQrg8/tNAAAAgD3Na1ASW5J8pFQ7JLmm3wQAAADY27wGJQfktHZfqTNL&#10;XbuKOr0UAAAAsAAW4WCuIbYsOWWV9eRSAAAAwAJYlKAEAAAAYEXzGpQ8UOq6KdUXSwEAAAALYF6D&#10;kltLnTqlcgBYAAAAWBB2vQEAAABIghIAAACAJCgBAAAASIISAAAAgCQoAQAAAEiCEgAAAIAkKAEA&#10;AABIghIAAACAJCgBAAAASIISAAAAgCQoAQAAAEiCEgAAAIAkKAEAAABIghIAAACAJCgBAAAASIIS&#10;AAAAgCQoAQAAAEiCEgAAAIAkKAEAAABIghIAAACAJCgBAAAASIISAAAAgCQoAQAAAEiCEgAAAIAk&#10;KAEAAABIghIAAACAJCgBAAAASIISAAAAgCQoAQAAAEiCEgAAAIAkKAEAAABIghIAAACAJCgBAAAA&#10;SIISAAAAgCQoAQAAAEiCEgAAAIAkKAEAAABIghIAAACAJCgBAAAASIISAAAAgCQoAQAAAEiCEgAA&#10;AIAkKAEAAABIghIAAACAtE9Od+c01MtYnUeVOqLfnNwZZ5xx19VXX10tLS1Vr//l83Mp0/SdB79d&#10;Pfjtb/Xa+z/msdWj939Mr8106edufHPXfdmqqscdeEi2mCZjuRvGcjf08+xZZ3TDWJ49Y7kbzX4u&#10;LtyyZcsF2aZ7y7mIoGT6bix1Yr+5eqeddlp16aWX5hwAAABzTlCyvpZzEbveTN8Npe5ebR1wwAFl&#10;UlX1FAAAAOiOLUo2mKWlpd3bt2/v7XrzpgsvzqVM07e+sav61jcf6LUf+7gDqsc+/sBem+nSz93Y&#10;+bdfyVZVHfp9T8oW02Qsd8NY7oZ+nj3rjG4Yy7NnLHej2c+FLUrWl11vNqpmUHLJFVflUqZp1857&#10;qvvvvafXPuiww6sDDz2812a69HM3vnTHbdmqqiOPPT5bTJOx3A1juRv6efasM7phLM+esdyNZj8X&#10;gpL1ZdcbAAAAgDZBCQAAAEASlAAAAAAkQQkAAABAEpQAAAAAJEEJAAAAQBKUAAAAACRBCQAAAEAS&#10;lAAAAAAkQQkAAABAEpQAAAAAJEEJAAAAQBKUAAAAACRBCQAAAEASlAAAAAAkQQkAAABAEpQAAAAA&#10;JEEJAAAAQBKUAAAAACRBCQAAAEASlAAAAAAkQQkAAABAEpQAAAAAJEEJAAAAQBKUAAAAACRBCQAA&#10;AEASlAAAAAAkQQkAAABAEpQAAAAAJEEJAAAAQBKUAAAAACRBCQAAAEASlAAAAAAkQQkAAABAEpQA&#10;AAAAJEEJAAAAQBKUAAAAACRBCQAAAEASlPQdVuqkRp1QCgAAAFgwgpK+i0pd36hLSwEAAAALRlBS&#10;VVeVWuo3AQAAgEW26EHJ6aWEJAAAAEDPIgclEZK8v98EAAAAWNygJA7WGrvc1O7LKQAAALDAFjEo&#10;iZBkR6lDenNVdVOpM/pNAAAAYJEtWlASpwH+YKk6JIktSV5ZaldvDgAAAFhoixSUREhybaljenP9&#10;kGRrqVt7cwAAAMDCW6Sg5DdKndhv9pxdSkgCAAAALFuUoCQO3PqyfrPn5aWu6TcBAAAA+hYhKHlD&#10;qaV+s2d7KSEJAAAAsJd5D0pOL3Vpv9kTIUnscgMAAACwl3kOSk4q9f5+sydOA/zmfhMAAABgb/Ma&#10;lJxQ6g/6zZ4ISU4tdW9vDgAAAGCAeQxKji61o9Qhvbn+aYBfWUpIAgAAAIy0kYOS2Cokdp8Zt2pv&#10;K9UMSbaWchpgAAAAYEX75HR3TkO9bL1dW+qUfnMs9eNuXi+Ckk/2myMdVurEfrOnfb33lRr3TDmP&#10;KnVEvzm5M844466rr766Wlpaql7/y+fnUqbpOw9+u3rw29/qtfd/zGOrR+//mF6b6dLP3fjmrlhd&#10;9T3uwDojZpqM5W4Yy93Qz7NnndENY3n2jOVuNPu5uHDLli0XZJvuLeci8x6UTMt5pS7rN1d0Y6lm&#10;6LIqp512WnXppc0T9gAAADDHBCXrazkXmffTA6+HG0rdvdo64IADyqSq6ikAAADQnY28RcnppZ7c&#10;b46l3uLj4lLP6TfHNs1db9ZkaWlp9/bt23u73rzpwngqTNu3vrGr+tY3H+i1H/u4A6rHPv7AXpvp&#10;0s/d2Pm3X8lWVR36fU/KFtNkLHfDWO6Gfp4964xuGMuzZyx3o9nPhS1K1tem2PWmS3Ew2Ov7zZ7r&#10;SsXphDvXDEouueKqXMo07dp5T3X/vff02gcddnh14KGH99pMl37uxpfuuC1bVXXkscdni2kylrth&#10;LHdDP8+edUY3jOXZM5a70eznQlCyvux6AwAAANAmKAEAAABIghIAAACAJCgBAAAASIISAAAAgCQo&#10;AQAAAEiCEgAAAIAkKAEAAABIghIAAACAJCjpe6DUdY26uRQAAACwYAQlfbeWOrVR55cCAAAAFoyg&#10;BAAAACAJSgAAAACSoAQAAAAgCUoAAAAAkqAEAAAAIAlKAAAAAJKgBAAAACAJSgAAAACSoAQAAAAg&#10;CUoAAAAAkqAEAAAAIAlKAAAAAJKgBAAAACAJSgAAAACSoAQAAAAgCUoAAAAAkqAEAACAkX7yx07d&#10;o2Zt5857q5//2dP3uM+L3nJ+/nW6bvvrW/e4n6gP/s41+VcW0T453Z3TUC9jHSwtLe3evn17TKtL&#10;rrgqlzJNu3beU91/7z299kGHHV4deOjhvTbTpZ+78aU7bstWVR157PHZYpqM5W4Yy93Qz7NnndGN&#10;9RzL8QP6v/z2+3JuNj744Wt70wgGbvnUzb12eOazn1O9+cKLc25P7cc16rLjaI/lJz/x+3rt2te/&#10;3fwJOX2vfc3Z1XvevT3nqupZzzmx1y+HHnpYLpmu6L9X/NzLc67v2k9cXz3v+Sfl3Gw0+7m4cMuW&#10;LRdkm+4tD2pByQYjKJk9X2C6oZ+74UfP7BnL3TCWu6GfZ886oxvrOZbffvll1VvOPy/nZqMOIWLL&#10;hj/5+HW9dvgnLzplOURpaz+uUZcdR3ssdxmUvPc331Wd8wuvzrmqOviQQ6r/9uc3VUc95ehcMhuD&#10;7vdTn71jZuFMaPZzIShZX8uD2q43AAAAbAixG0wzrAh/eN2OmYck4axXbqte8aqlnKuqr993X/W6&#10;X/w3OcciEZQAAACM6Ygjn9zbWmOlil1FmmLrhEGXG1SLrL21zhXveGd1/DNOyLnZO/+Ci/Z47X7v&#10;v36g+ti1H805FoVdbzYYu97Mnk1iu6Gfu2Ez+tkzlrthLHdDP8+edUY3NsNY/ss/v6E69YUn59zq&#10;doWJrSu+8Y0Hcq6qHv/4A4aGBnffdWf1v7/21ZwbfdlxtMdyF7vetI8Tspo+m4bo95N+4Jk5N9td&#10;cJr9XNj1Zn3Z9QYAAGAji6AjDiZa16jgI3ZNGfeyG1Gc5ea1v3h2zvVdfuX6/OM4+u7Ciy/Nuf4u&#10;OL/93vfkHItAUAIAAMC6iiAiAonaa897YyfHJRnmZ896RW9LktoVv/bvemEOi0FQAgAAwLqKIKIW&#10;AcW/+cVzc259xG4257zul3POViWLRlACAACwAcUxO+IUwXXFfC2Oo9H8W7suesv5ecmVxcFK4/TC&#10;zetf9u/eVl1//fV5idmK59XcmuQnX3r6qo8HMui5/PzPnt5bNulBWQdtVcJiEJQAAABsQF/+0her&#10;P/n4dcsV87U4yGvzb+265VM35yWHi+DgWf/w+6uf/vGX9M4207z+O658e3X22WdXL3jBC6rtV70j&#10;rzEb73j75dnqi9P0TiqCkKOecOjA5xJnroll8beDH7NP9drXnN072O5KIqyJ0KYWYY4z4CwGQQkA&#10;AMCCiS1OIji4684v5JLBdu3aVV3y1otybvribD2fvvmmnKt6p+ad5EC0cdyQ2GokgpDmVimjvOfd&#10;26t/f8lbc260dmhz3Uf/MFvMM0EJAADAJvP3n/DE3plZmjWuCEkuv/RtOfeI2M0kTskb9YwTHjk9&#10;7izdfOMns9X34z/x0myN5+IL3tzbaqTpKUcf0zsYbN0vP/HSl+2xC80kIrSJ26t98L8+svsT80tQ&#10;AgAAsMnEGWF+8bVv2KPGEbuctEOSCEau/cT11d1f21l98MPX9uoP/+i66jOf+Ux11VVXVT/8j7fm&#10;Jafvz2/402z1xWMZVxynJbYOqUUYEs/j0//j89WbL7x4uV9+67ev6T233/nQRya6/doL/+mLs9Xf&#10;/Sbul/kmKAEAAFgQS688M1t9r3jVUi8Yed7zT8olezr55JOr3/4vs9uKIna9qUXQMcluN//PB38n&#10;W32Xv/2qoc8jvPjU03rP9Yp3vLM66OCDc+nKnn/SD2Wr73/e/rlsMa8EJQAAAAsgzi7TPCZJ7FJy&#10;/gWzO/7IOJq7zTznxB/I1njaB6x90hFHZGu0OO7Ir739N3JuZf/3cU/LVl/zoLrMJ0EJAADAAvjI&#10;hz+Urb43XfDWVZ+Gdxae+eznZGv2Jnne7a1cbr3lU9liXglKAAAAFkCcJrdp6z99UbbWR/sUvQce&#10;eFC2xtPefebd22d3GuPmAV3v//rXs8W8EpQAAADMueaxQEL88N9IW5OEI458crbG85If+/Fs9UUQ&#10;FKcK/ti1H80l03P0Md+fLRaBoAQAAGDO/e+vfTVbfRvxh/+4xxipxRYx7dP+xjFPfvrHX1Id9YRD&#10;e6HJ2y+/rLflys6d9+YlYGWCEgAAADad2CLmD6/bsVdYEuI0vhGavOX886pTX3hydfQTv7cXnMQB&#10;bWElghIAAAA2pTjQaoQl/+RFp+SS4SI4ecXPvbwXmNjChFEEJQAAAKy7v/qLP8/WZCIs+eCHr61u&#10;+OQt1YUXX7piaBKByb/+Vz+Tc7A3QQkAAMCce/zjD8hW351f+Hy21k/7Ma1VBCa/+No39EKTr397&#10;dy84ueId76x+4qUvy0s8IsKS9ll3RonLszgEJQAAAHMuQoSmu+78wl5nwula+zF98X/dna3piNs/&#10;65Xbqt/67Wt6oUn7WCbjbsHS3k3nmc9+TraYV4ISAACABdDeJWXHn3w8W+snTlNc+9TNN2Zr+iI0&#10;ectFl+Rc35/+t09ka7S/uf1z2eo78MCDssW8EpQAAAAsgB/95/8iW30XvvlXxjqo6far3pGt6Wue&#10;pvjTN98004OsPu0fPj1bk2lvefKD/+j52WJeCUoAAAAWwD//iZ/aY/eTOIVunAFm2C44119/fXXa&#10;aadVl7z1olwyfT/0j1+Yrb6bPvlX2VrZRW85f6JgZdeuXdnqa9/3MO0tT5563NOyxbzaJ6e7cxrq&#10;ZazOo0od0W9O7owzzrjr6quvrpaWlqrX//L5uZRp+s6D364e/Pa3eu39H/PY6tH7P6bXZrr0cze+&#10;ueu+bFXV4w7cc79bpsNY7oax3A39PHvWGd3YDGP5phs/Wf30T/1EzpUf5T/8w9X7/tN/zrnxvOud&#10;V1WXXvK2nKuq837ljdW2V5+dc3s7+h888jNk2P21b7P2oz/2z6qnH398r/3lL3+5uv6//7fqi1/8&#10;Ym9+kDv/15eztTbtfvqZn/256qK37v34Bonne9BBB1W/Wi7/Y//sn+fS4c78uZ+p/vS///ecq6rf&#10;+d3fq0587g/k3GD33Xdf9Zxnbsm5qtryjGdUv//hj+bc2jXXGcWFW7ZsuSDbdG85FxGUTF/sWHdi&#10;v7l6kdxeeumlOQcAAGwmn/rUp6p/9a/+Vc5V1Qte8ILqne98Z86N57d+67eqK664Iueq6pxzzql+&#10;/ud/Puf2Vn5kZ2v0/Z1++unVZz/72ZxbWdzWn/3Zn+Vc32c+85lsrV3cfr21x4EHHlh95CMfqQ4+&#10;+ODe/CjN5xvX+5Ef+ZHqh3/4h3vL6+v/z//5P6s777yz+o//8T/u8Zyf/vSnV9dcc03ODfdHf/RH&#10;1Rve8IacW/k1WCNByfpazkXsejN9cY6pOFzzquqAA/qnyKqnAAAA0xQBSoQT4/jX//pfTxzwTCoC&#10;jloEJn/xF3+Rc+OL633gAx+ozj777Orkk0/uhSVRP/VTP9ULOpohSYQqF154Yc6NFgFL04tf/OJs&#10;Mc9sUbLBLC0t7d6+fXtv15s3XXhxLmWavvWNXdW3vvlAr/3Yxx1QPfbxB/baTJd+7sbOv/1Ktqrq&#10;0O97UraYJmO5G8ZyN/Tz7FlndGMzjOVP/tVfVv/ix07Luar6x1tfWP3nD/xuzo3nqndcWV38q49s&#10;YHD+v72gOvsXXpNze3vS4Ydma7z7+/3/5/eqd23/jerWWz6dS/oOOvjg6kdf8qPVGWf8THXEEUf0&#10;xvL3H31U/rXvK/fszNba/Y/P3la9aOsP5VxVnfDMZ1Uf/dif5Nxwv/KG11W//6Hfq+7/+tdzycri&#10;trf//95T/YN/sOfzGWQar+FKmuuMwhYl68uuNxtVMyi55IqrcinTtGvnPdX9997Tax902OHVgYce&#10;3mszXfq5G1+647ZsVdWRx/b3K2a6jOVuGMvd0M+zZ53Rjc0wluMgo83Tyj7+8Qf0TlE7iTjI6v/+&#10;2ldzrqr+/hOeWB31lKNzbk9xf0c/8Xtzrn8q4A9++NqcG635WOvH2R7L/+P2v+m1a897/knZmo44&#10;qOyffPy6nKuqaz9x/Vj3EY99xx9/vPrIhz9UfeKPP9Y7QO0g0R//8mfPrH7yp0/PJStb7WOaRLOf&#10;C0HJ+rLrDQAAwKwceuhhvR/VdU0akoQIRZq3MSwkCc1QZlLNxzrscTYfR9S0vf5X3pStvqVXnpmt&#10;0eKxR/jxW799TXX313ZWd37173qBRl03fPKW6uvf3t0LjSYJSf7yz2/YIySJoGUWz5uNSVACAACw&#10;yX3ly3uehWZUqLIRRQjxEy99Wc5V1V13fqF672++K+fGN42AKvzK68/JVl87yGG+CUoAAAA2sdj9&#10;5K0X7PlD/vknPXLMj83i3/7q26qDD3nkdM8XvvlXersfde3tl19Wffrmm3Ku6gU4tiZZLIISAACA&#10;TSJ+xNfhQQQkH7v2o71jacQWGLUIG7b+0xfl3OYRW8G85aJLcq7qHW/krDMe2cqkC7HLzVvOPy/n&#10;+n35a2//jZxjUQhKAAAANon4Ef/Mpx1THfyYfXoHb/3pH3/JHls/hHe/9+reLiib0Vmv3NY7Hkgt&#10;nttrX3N2zs1WBFCn/+Q/y7m+zdyXrJ6gBAAAYE685z+9v3rxqY+c0nYzuvzKq/bYBec9797e25Jm&#10;lmLrnNh6pXnWnFe8amnT9yWrIygBAADYxCJUiB/1t3zuCxOd2WWjil1wrvngH+RcX2xJ88HfuSbn&#10;pitCkth9qbllzrOec2J1/gUX5RyLRlACAACwScSpbtunv43T4sZWGJvtTDejxMFT47k1n+uTjjgi&#10;/zpdu+6/v7rk31+xx33F6YTtcrO4BCUAAACbyDROf7sZxHNrPteoWYiAqX0/QpLFJigBAAAASIIS&#10;AAAAgCQoAQAAAEiCEgAAAIAkKAEAAABIghIAAACAJCgBAAAASIISAAAAgCQoAQAAAEiCEgAAAIAk&#10;KAEAAABIghIAAACAJCgBAAAASIISAAAAgCQoAQAAAEiCEgAAAIAkKAEAAABIghIAAACAJCgBAAAA&#10;SIISAAAAgCQoAQAAAEiCEgAAAIAkKAEAAABIghIAAACAJCgBAAAASIISAAAAgCQoAQAAAEiCEgAA&#10;AIAkKAEAAABIgpKqOqzUSa0CAAAAFtCiBiURhlxV6vOl/q7U9a3aXWpbKQAAAGCBLFpQckKpa0tF&#10;GLJU6phSwxyUUwAAAGBBLFJQEluI3FLqlN4cAAAAQMuiBCUXl3pnv7mH7aVeXerkRr281NtKfbEU&#10;AAAAsEAWISg5vdQb+81lEZB8b6mzS72r1A2NuqbU+TkFAAAAFsi8ByVxRps4aGtTbDESAcm9vTkA&#10;AACANO9ByUWlDuk3e84rZUsRAAAAYKB5DkqOLhVntql9odRl/SYAAADA3uY5KHlRTmv/PqcAAAAA&#10;A81zUPLKnNZ+N6cAAAAAA81rUBIHcT2x3+y5qVT74K0nlDopK9oAAADAgpvXoORpOa3dmNPTSsXB&#10;XHeXuqXU9VnRjmXxtwhOAAAAgAU0r0HJ83NaO7TUtaU+UuplsWCI+FsEJ3FK4dgqBQAAAFgg83yM&#10;kqYIQE7pN8cSZ8uJYAUAAABYIPMalLwwp21xiuC3lXpJqZOzXp7L7ivVFMc4ubjfBAAAABbBRg5K&#10;mgdbHadGiYAkwpHvL3V+qY+WuiErjksSyyIYiYO+Nr2x1NH9JgAAADDv9slpHMi0Vi9bb7HryyS7&#10;yzQfd/u6ry71rn5zpAhFIiw5pDfXd16py/rNsTyq1BH95uTOOOOMu66++upqaWmpev0vR37DtH3n&#10;wW9XD377W732/o95bPXo/R/TazNd+rkb39z1yMZwjzuwuepiWozlbhjL3dDPs2ed0Q1jefaM5W40&#10;+7m4cMuWLRdkm+4t5yKLEpTELjax9cg4Yneb2JKkdl2pU/vNscQZdpqnJl6V0047rbr00ktzDgAA&#10;gDl2d6m3b9my5df7s6yD5VxkUQ7memBOx/FHOa1NEtaECGRikK+2vvo93/M93z3llEnvFgAAgM1o&#10;y5YtTxGSbBwbeYuS00s9ud8cS3P3mDjuSPM0wJPsPhPHRrml31zWaZ/cdtttz3zooYeembMAAADM&#10;sRNOOOF92WT9NHORnlhQ1zx4Q6nmc4r5STSvGwUAAADMr+UMYF53vbk/p7Vn53QcK51BBwAAAJhT&#10;8xqU/GVOay/O6WrEqYUBAACABTCvQcmtpR45Z1j/dL+n9Zsr+pGc1j6WUwAAAGBBzOPxOOI0v83n&#10;FacMXslhpT5fqnm9cQMWAAAAYHNq5gA9ey2YA0eXaj6vqJUO6npVqeblIzQBAAAA5lszC+jZa8Gc&#10;aG9VEhVhSGw50hShSpxSuH1ZW5MAAADA/GtmAT17LZgTEYjcWKr5/OqK5bE7zrC/R8gCAAAAzL9m&#10;HtCz14I5MiosGVZCEgAAAFgczUygZ68FcybCkjg+yc5SzefarjgmyUmlAAAAgMWxnA3s05vtz9Tq&#10;ZfMoApMXldpS6jmxIH2i1HWl4rTCAAAAwGJZzkUWLSgBAAAAaFvORfbNKQAAAMDCE5QAAAAAJEEJ&#10;AAAAQBKUAAAAACRBCQAAAEASlAAAAAAkQQkAAABAEpQAAAAAJEEJAAAAQBKUAAAAACRBCQAAAEAS&#10;lAAAAAAkQQkAAABAEpQAAAAAJEEJAAAAQBKUAAAAACRBCQAAAEASlAAAAAAkQQkAAABAEpQAAAAA&#10;JEEJAAAAQBKUAAAAACRBCQAAAEASlAAAAAAkQQkAAABAEpQAAAAAJEEJAAAAQBKUAAAAACRBCQAA&#10;AEASlAAAAAAkQQkAAABAEpQAAAAAJEEJAAAAQBKUAAAAACRBCQAAAEASlAAAAAAkQQkAAABAEpQA&#10;AAAAJEEJAAAAQBKUAAAAACRBCQAAAEASlAAAAAAkQQkAAABAEpQAAAAAJEEJAAAAQBKUAAAAACRB&#10;CQAAAEASlAAAAAAkQQkAAABAEpQAAAAAJEEJAAAAQBKUAAAAACRBCQAAAEDaJ6e7cxrel1MAAACA&#10;RXBmTgcGJQAAAAALya43AAAAAKneomR5ExM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gI1jn5xuRCeU&#10;OqDf3MMDpW7tNwEAaJj0+9NhpZ7Wb+7lq6Xu7DcBYHFs5KDk2lKn9Jt7uK7Uqf0mTNWoL4s35LQ2&#10;7IuoL5XAZnB0qSf2m3vwz4jNb9LvTyeVur7f3Mt5pS7rN1fFOANgU5o0KBn1Q3KQ9o/LSQhK6Nqo&#10;L4vt98qw8bnWL5UIoaALbyh1ab+5B5+xG0d8Jg3yuVL39psDbaSgxDgDYCHEh+nuVVR8aF9cKn4A&#10;jSuuM+y2YBZGje+2YeMzvhSyNvoWZi/eT4PeZz5jN45Br0/UsAClNun3p1GffWtd7xpnAGxK++Z0&#10;1uI/G28sdUup+HCcJDABAAAA6ERXQUlThCYRmKz0X4qbS8Wmme2K5QAA7G3S709xvJBBl4/6YikA&#10;YAWr3fVmWF1VCjYKu95sDPoWZs8uERvfoNcnaqVdbzYS4wyATWmaW5TcVKr5X4gvlFrJUqlt/SYA&#10;AADA+pr0rDfxX4xhR0Y/uVT7LDdxWrifKvXLpQ6JBUM8s1T7NHFrOfPFoLPzTONUdO3T3DVvc9h/&#10;eNp9MskpaJuXHXWU+0F9tdJR8ZsmeUzNPhjnPpqXX8tZkMYx6DSEk5wpZdT4ntVZb9rjZtZ91NQe&#10;N5Pc9yTvz+ZlR42Zui+uKHViv7mH7aX+S7+5h3HGYbufV7rOJM+veduref2msb6axesRVru+Wuv6&#10;tv18xnmNw6B1QBj0eJqXnWQ9Mcyw12Clvpikj9va153kecR/+sc9G8kk4yuM+zpM8tybtznOeGhe&#10;fjXvy6Yu19PNPhn2efTqUp/tN/dQP65xXq9Rfd807pga9n6aZJyNMslYn2Rc1dqvca091iZ5Lwy7&#10;bNNKY2ncxzVI+324mteyqYv1KMCmFSvsQZtQRg1bmYf4sNhZatD1ogZtgjnJ5venlYqz6gy7TrNu&#10;LDXpGXjiPj9fatDtxfOKXYgG/S2qbVQf1uIy15Rq/q3u3/hQiq1w4u/DHlNd8djicqeXii8Ow4zz&#10;mKKPB91f3H48pra4z0GXj74a9VjGFbcR9xG3F69p+37aFWMj+m3QY62N0w+1ScZnU9x/jL9Rr108&#10;n3hu0xZ9Fn0wqr/iccXjG9VPYaXnH/cV7UHv+2Fjpn25cat+bzTV/TzqucZjGzYuVnp+cflh7/tY&#10;Pqr/ZrG+msXrEcZ5T8RlBt1/jKVxtxgcd2zGc4jLDhN/H3TdeHy1YeumuO9BY2lc8fjbt1nXqMc8&#10;7HrxeAaJxxhjbNBrWVe93h9lnL6qrTS+2sa97XHG13p89sTtrtd6elSfrFS1cV6vce9n2Gsc6vXK&#10;oH6KZfG36Mf236IGjbO26N94nYeN9Vhej/XmazvOuGobdNmouK2mlfp2UJ+Meq/G+B4m1vuDrhM1&#10;bCzXfTboOlHxWFb6jIrHP+i6zdds2PtsretRgE1r1IfPSivGUSv8qPZKe5wP+tqgy41T8QE+Sjzm&#10;UV/cx6m2lT7Ah31A1f077O8rVXygDfuxNeoxxYfxqA/dqPjgrW87Xsdhr11d8ViGfciPa9RjHlXx&#10;WId9uV3ptWmaZHzWhn1hHFajXrNJxZexUV/WBtWo5zLq+Y9zX80xUxt0uXGqfm/UVvseaRr1/Eb9&#10;IK5r0POrDbr8ODVqfTWL1yOsdd0QFV/KR4n340qPr1lx2WHv4WGvffRPPL9x1ufDbnslse4bdHtR&#10;o34MDXvt2iHTuP3drHi+w8bhqL5qGzW+Bhn3tjfiZ896rqfDaj/bomrjvF7j3s+w1zieczz3QdcZ&#10;pwaNs1q8Xya97eZYGPXchhl02ai4raZRfRv3P2gdE9cZ9nxGrdeHvY/ifdG2mtdj2H2Pev8Oe47t&#10;Wu16FGDTGvXh0/4wGWTYyjeq/WE8zgd9bdDlxq1hX+Ljy9QkX96HVduoPhz1pbDu31F9uFI1v0g0&#10;jXpM437w1l/Ix+2zQR/0kxj1mMepQR/io26zbZLxGWNpnC8Wgyr6c9R/fsYRz3XQbY9Tw94fw57/&#10;JM8zxlbToMuMU/V7I8TjHXSZcapp2PObZJ0Qz2/Qj7JBlx23unw9wqj3xCS3PexL81per0Hhw7D1&#10;Yzy3SV671b7nhvXJqM+ZQZePaj6Gta5DBq33h/VVjKW2SdZ3Ydzb3kifPeu9nq6t5bOtNs7rNe79&#10;DHqNJ+nvYTVonIW1fF7VnwWjntswgy4bVd9mbVjfxvJhfRJ/GxbADVrv1oaNx/b6dC19NigsGfb+&#10;7Wo9CrAhdH164N/N6SAvzOk03FeqPqhsHGR2lDigbPuDMPznUqOOqzILL8vppJoH0o3nPkw8n0H7&#10;Co9yTE5XEseUiNM+j9tn8Vyn/SEaBxCu+2GlgwnHD5dBP2Jn4aJSg465EerXbtjjjf4c9iNrHPFj&#10;8v395kArjZt4f4z6j1fbsOc5SIyt5he+lR5L8/VtVuw3HeI/8PF4h6kvv9I6YZRJ1gnx/F7Rb440&#10;jfXVMGt5PVYyyW2/NadNcV/DXq/6tR7VH1eXGvc9HM9tktfudTmd1G/mtG1Yv74op20fKNXc1z9+&#10;aA3r75X6Kp73jlKb7UdL158967mebor1Wb0+GKZ+PO2aRPN+okZ9d2iLcT7J+2lc8T4Z9XnVXFdO&#10;8ni7EMcsG9Unv5PTthjng4LMGKODxmM872bYF9cdNvaa/TXMG0uN+5nS1XoUYFMaldKPu6Id9l+i&#10;SKmbhqX2g/67Uf8trjNsE+f4AB6WhLc/ZEY9z7oi6Y/7W+k/UG3j3HY8zrjtZtUfpHXSH5eJ9qAv&#10;fLFs1NYp7euM85jqxzHob+2qH/9KfdPetHwSzcccr9+gLxrxI2rYf0ai2j9eRvVD27C+aI/PYbcZ&#10;r0/7R15cdtgYjb+txrD3W7w2zfuPdvTjoMtGtcfMSmNh3DEw6AveuH3bNuy5xn0M+kEd64rmfTWN&#10;+/zGuVxb/be47jTWV2Hcxzvp6zHqPVFX3Gbc9rDHW1dzDMXrMejycVvt93Jcb9jjbo+JUe/3uuKx&#10;rtRfo/7LO0o8r0G3FzXoPTxsPd1cN0V70GWiBq3Dxh03w/oq+qZtWH8Ne0+Oe9vjjK9xXq+6xh3n&#10;7c+eYY+jq/X0MIPuI2ql+5n09QrjXmfUeKyrfs2GrZOj4u9Nw9YJUbG8PdZDLGtep+6XYa9n1DCD&#10;LhvV7uth/dSsep1YV/3PhnHXY2HYLp7t9/GgxxN90v5sif6N67YvGxW30TTs/dus+rkN+ltdq12P&#10;AmxKoz58Vvrgro1asTYNu9ygD5T4MjPO/Q9b+bc/JEaFDPG3SYKGtlGXjQ+xQT/4m+KLQTyP9pe3&#10;tlFfOtp9NeoxxQd8877i8Q273aj2Y4vLD7pc1KDXclxxu9Ff7ddikHHH0iSv47i3Oehy8eVh2OsX&#10;129fPmqSrTpqo77QDuu3UWFD07DnP+gL7agx037vhXH7tm3QdaJWeq/E6x7v66ZhjyG+6LbfP3H7&#10;w76ARrUvP+31VZjV6zHqPTFoXThuPwx7bvHYBhn2OOL1aBp2u1Hxt+ZYiPaoH9SrNezzY9B7eNjr&#10;0Hyc474na+O+76cxvuI2Bhn3tkeNry4/ewY9v7Wup6Ov4/mNW4Pua9B9RMXlR5n09QrjXmfYeIxq&#10;vwZhWF+1x0L03aDLRQ1bL4S4v/p9XPdLTNu3Udcwgy4b1e7rYf0U/RLvvWFjJgwLP9rrsTBsPdIM&#10;QIY9z2H/hIrHNs46Z9hrFtV+jZv9P6gAFsaoD5/2h8kwwz5koppW80E/Sjy+YR9S8QHXNOyDZNCH&#10;WRjVL22TXHa16i9owz682j+cJn1Mw77QtL/41Kb9Wo4rPsDjuQ378db+oTFJP4zznOJ1GHSZuG7c&#10;16AaNkaH9e0ow75oDfuBFYb9yIr3RNOkr+kkY2bS264Nuk7UoB/0K5n0MYz6ArqacT5qLLTXV2FW&#10;r0c8jkGXixok+mHQZaPitmqDfmxF/9Xvg0HVvnxdTfF8B11m0DgL8aNj0OWjVmvYe6j9ug277xiv&#10;tVE/9keN6UH9G9X8ATVJX006vsa97XFf19osPntmtZ4e1gfDKm63bdDlogZdtmmc5902znVGjcd4&#10;bQYZdywMG7OjPq9qsd6J900dqET/DLqtqGEGXTaq3der6dvasLEW1Xw/D1uPtj+Hh323iXVQPO5B&#10;Nex7YfytNu5rVpvFehRg3XV9jJIuxAo7PrBjhd784L2+1DtLDdLcFzo+aIftg3l5TjeK+GCNL2zx&#10;BaH54R37UcfzHba/9ZNzulr353Rcw86rP63j0sSXivhiEF8aoh/qH6x/Vyr6YdhxEEb90JiGH8hp&#10;W+zLHI9rUA0bo8Nua5Rhr/+tOR3kczlti/fEWvpr2JiJvpiWYfusxzEJ4j0R64N4r8SXwOaXwmm4&#10;t1TzB27Ts3M6yFrXV6s1q9cj+mGY5+c0xtGg5xBjrP1+aNYwo/7bvJJdOR1ktWPk4zltax+L4AU5&#10;bftPOQ1Py2lbjPVh69Uw7Hgla+mrjWAWnz3rvZ7eTIaNx/CenK7GsHVC+MOcjhLrnfgOMOqzbSOI&#10;8Tjsvdk8XtEP5rRte05rL85pWxznZdC4jRr2veDpOV2NWaxHAdbdvAQl8UM5fvzED+SPlIqDU8WX&#10;nNX8oDggp4N8MqfrLT544odV/PiLL2zxQ3CaPzin7e6cTlt8uYpwJAKR+GIQgUj0wyQHG5ultQZS&#10;Tat5TsPG/2dzOsioL5pPzOlq3JbTWRoWVNSiP+K9Egc0ji+Msb6I8TOtwGzYOD84p7Vprq9Wa5av&#10;x7AfArW1jKNBRq2zVzIsGFyL+NEWB2Md5Hk5DTEW2yIA+Wi/2TNsHbLSZ9Gncto2rbG+WYzz2bPe&#10;6+nNZFhfxXeRUcHdSkatE/4qp/Ni2AGft+Y0/GhO29oHhJ3mZ8ZBOV2NWaxHAdbdegQlw37Qr/Tl&#10;epj40RGhQfz4mfWXlLV8EZiW+K9J/MjbyMFIF+I/ozFmRp3lhI1j1H+cpuXNpYZtVTJIrC9i/MQ4&#10;6uo/7V2ur0aZ5esxaquSjWZWj7W5VUjTK3Ma423Qj5yVwj7YiGJruFnZTOuTcQw7+2MEp/H5EOJ7&#10;XluEURt1i5l5e40AeroOSmIz82E+ltNJxWl8h21K2BQ/hlYbxmwUsSXJqFPn1epTwk3yo3EziS8T&#10;cbrLcX5oRj/EF4yNpH59Ji1Giy9rsS6YtK9iHHV1+tRFWl+tRnvMj1P16aE3ktgqZND6N177WH81&#10;tyxpGmc3A7qx1vX0F0sN+vuw2ojjmOmLz6lhW5zFLjcRog76bjPsOoPEZ8egMTaqYrwC0NB1UPKa&#10;nA7yZzmdRHygjNpC5eWlvrfUPqWeW+qcUmtRp/3r5RdyOsjbSj2zVDzXQ0udWmqj7Co0bT9ValhI&#10;El8mXlIq+iEq+uHdpTaSeF3icU1a03JgTudRbPUVfXVyqdife9yQLMZTcx/x1Tgqp231lmhdr682&#10;o/aYH6c26n9Zh20dEuOs3rKkKcZqc7ebUdb7s2gRrHU9Ha//oL8Pq41+fI1RZjke53F3sQ/ltC12&#10;ufnpfnMvkxwDJj47Bo2xUWVrNoCWLoOS2Cd/2I+ESb4gNo26vfihESv+STcJ/GpOBxl2gK2uDNqn&#10;PcQPrPNLbeYvWpP4Fzltix/GscnqasbSLAw7DsSkB/yLL6Gr2TUk/ks0yPE5HWTUgdduyOlGFH3U&#10;/EIdj/XsUt9fKsKHCE7OKzVqK41h42occf+DNpcO9XESZrG+2oxG7c8+6TjfyAcKHLZ1yJmlBm1V&#10;NOg/xn+e07aVtkoadqDsT+SUR6z3enozGbbVQb2l1GqN+mwZ93WIvl/LY+jSsAM+x2fIoAO0xufW&#10;oF2/h32eTXpg1s3UdwCd6SIoiZVvHDAx9skfZtSWJquxlv1l48No2C4rF5baiB8mX87popvVQWNX&#10;a9hB6GLrheZpOkeJ8VYf02JSN+e07aU5HeRHcto2KmDYCOJsDPEYB/1wjvAhvohfVioCidj6atou&#10;KjVsK6dhgVVtlvv3b0TxegwbT7+S03HE50ocr2mjisB20BZNwwKz9oEaw6hQadiurLHOGHYf0z6I&#10;76ty2jZs66qNaL3X05vJqPF4bk5Xa9g6IYLFlcQP/VtKjTorT21QoN31ViuxDmyfwSbEmBsUgg47&#10;AOywXdZfX2rc76rRH+P2HcBCmWZQEgl2/EipK1a+cdrLO0qNOuBm/Bdt2lsADPuAGDdlH/bhEx9g&#10;8WUonls8x/rUnn9Qaj0N2pUi+iD+m75Ihh21fdTpWWdp2JehcEmpUcfsCTHO4v2z0n+Phxm2qW7c&#10;3qAvi/Flc9h7tctTY389p22DAp4Y5/X7Pb5kxg/n1Z7JZpyDNcd/6uN1a67nYp0wrN/ih/JKW3qt&#10;dX21GQ0bT7HVXGx9OEr0+42lNsOBnMc9rsCwcTJqHTIsuI/QbpC4j9V+1g57T8YBaWNLqPo9EcFC&#10;BH+b4bWprfd6epRh/7QZFGh38WM/xuig8C/E2buaYyH6JebHDY+GrRMi9It1+jBxf3GMqaZRx3uJ&#10;24pxGo8xrhvzw57TLE1yPKJhW6AM+4yP9+VvlBr22RJivMTrM85x7wAYQ3yw7J5ixZfdYSvy+PEx&#10;6DrNL9HxQTzoMlHtD+xht1dXU1xv0GVWU22j+nAl8QV00PXiNKP1B39UhDexbNBlo9o/RCZ9THH9&#10;QZeNPh5k0suvJL7YDLq9qHjudT/UX9oHXS6qff+T9MM44zPEl5FRr0XcTlynfsxRMd9+3LPoq/hb&#10;fZ+jxsygLR7Gff61uI9Bl49qGzZeoprv6/ox189h0GWb74tYD4zqj7hMbdjzm7TiPmuzWl+FWb0e&#10;416uadzHEuv/QZeLijEXl6/7JCpey0G33TRs7MT1hhl0+ai4z7WK8HHQbbcrntswsQ4ZdJ2o6KcY&#10;L/FYVxo3zbEYJumreHyDLjtptW970vE16es77uXXez09TNxe8/abVX/WxXukXq/Vhl0vHvMw415n&#10;WJ9OWoP6aqV1QnN9Pmh9EMtro17PSap5m2E1fTvMOI8xPhtGiXEw6HpRcfvx93odERXtQZ+Dzec5&#10;7DUe9JrVBl0+qt1/AHMrVniDVoSrqVEhSRjnwyiuP60Pw7Zh9z9ptY3qw5VM6wtK+wN90sc06Yfo&#10;aj50R5nWOGzf/yT9MM74rMUXk0GXnaRW21fxHhn15XOlivdX/Nhrm+T5h0n6dtwfl3XFba91TLS/&#10;jA57fpNU+zbXY3211tdjktetNu5jidd5Gv3RtJp1zaDLR8Vzn4b2j+lBtdLWAGtdh8QPo7ZJ+mpU&#10;WDNJtW970vE16es7yeXXcz09zKQBVS0ex6C/t9+DTeNeZ1rrsUF9tVJgtVI137OjQvFJqr0eWE3f&#10;DjPOY4xxOcpaP+Praj7PSd9nYdDlo6a1HgXoXNdnvanFZq5xlO3Y5HUt4vpn9JtjGbYZ6yBxIMhJ&#10;Lt+FOMbCJMeK2GiPf1rieBOTHGdivfshfjDHmXjW43HEeyTea6s5xkg83q2luj5IcNzfsE3hZyF2&#10;j/g3/ebURH+3b3OW66vNKF7nGF+rGZubyUq738TzX2m3r1iHxEG7VyPeS/F5thbx+OJgyOOI59Pl&#10;+3da1nM9Pczvltpo749Yj/2zfnPqYpxNa53w5lLjvpavzmnXxtn9ZthuN7X6M37c3fwAGFPXQUms&#10;yOPsE/GlLVbu0xD7XMcXyJU+EOOL2yQ/UuID+9hSKx2IMf6+2i+wqxEfiCs9puiL6Od5PT1wiLP8&#10;jBOWxBegf9dvrqsYpzGe4sfGJF/EY9/puM5afujEey0OYjrJfcf7JR5v1yFJLZ7vJGFYHGQwXutJ&#10;vmBH38YPo/iP3bjro3jvrbQ/ezzuYUHwrNZXm1WMrxib0SeTHCcg+i/6KE6JvtGtdFrPYQdqbIsf&#10;8vF8V1r/1+rxvdaQpBZB/UrvyVjHxOu50Q6sPa71XE8PUv8IHvc170r8syK+Y6zURzFeol8msZp1&#10;Qt3/zYPNRt9F6DLqNuLzIt5T7+rNdS/G26jHF9+Zx/lsisvE51i8JpOOlbiPWE+MOvMQwELaJ6fj&#10;ik2lJzmqe30qwjjFYXyAjbPCr8V+lc/pN/fwvlLtTdpDbH74U6Xap/iMg9D9p1LxgTTq8ceXkWHi&#10;enFAseYpF+O5xQdSfKjHpoWDzr4QH4DtA6qu9jG0xX3+y1LtTbbjTCf/oVT09bh9OOljig/kQUei&#10;j/uOAKNt0stPIp7/K0q1n2cEXfHlJ16fce9/kn6YdHy2xev3/FJxdohBr2GchvEvS80iqIh92uMU&#10;wXGQ24NjQYoxHfcb/8Fa6b066fNf7biPvnlRqbh+u5+GPd64XJxS8sml2qdJjXERfbpS38YmxoPO&#10;HBJfxuMHY/ThC0rVfRDrmTigYDyWuI+VTHt9NavXYzWv21reG3F/zysVr137NqJf4wd4fJ4M+1K/&#10;mnXNsM3J47We1vsvNrFvj9/az5Sa5LMx1O+Ldj/VfVR/No2y2vVy3HeM3fq9NWjsz2KdGyZ9zKt9&#10;jrX1XE+3RV/FOqm93o7+/1SpOKNRrDfCat6DsZvEIPU6b5BYj8U4/PFS7cf0jlLxPl3razBsnVA/&#10;71Hrg1o8hh8qVb+Gcd9/VqrurzDuemCtn/1tsXvVsFPTv7XUagKMeJ7DPgOb4yXO+DRo3bOa16yL&#10;9SgAG0R8ARh338r4cGzvlxm1mg9NYP3Fl75B7+nV7IcOsJFF8DtofRcVP+QBYOGs1zFKNoM4p3xs&#10;JRIHFovAI34gRXDSrFgWB9GKU1oO8qGcAgCst9hCo/k9JoKQq0sN89mcAgD0xBeIQf9dGbfiTAfA&#10;5mSLEmAeDVu3Dar4RxEALCRblMzOa3IKALDZbIQDoQPAuhCUzEYcrb15kDAAgM0izgiz0hmbAGBu&#10;1We9eW9OecT3lfqRfnNsd5WKo4k/0JsDNqs4k8OT+s09xI+HOFsAwGY0bN3W9Nel4tgk/6c3BwAL&#10;qA5KYl9UAAAAgIVm1xsAAACANGiLkrNyCgAAALAIlg9JMigoqZcBAAAALILlXMSuNwAAAABJUAIA&#10;AACQBCUAAAAASVACAAAAkAQlAAAAAElQAgAAAJAEJQAAAABJUAIAAACQBCUAAAAASVACAAAAkAQl&#10;AAAAAGmfnO7OaaiXzYPDSj2t3+x5oNSt/SYb2AmlDug3l92Q09rRpZ7Yb/Z8tdSd/WbPOLcBAAAA&#10;oZmL9MSCukL8CD2pUfGjc61mcZsriftpPrdrS7GxtV+zqNNLtb2hVPMyMd8U42tnqeZlrioFAAAA&#10;bc3fjj3tBfHDtLksfnCu1TWlmre5rdSsCUo2lwjT2uHGsHGyUlASBoUlg0IXAAAAFlvzd2NPe0Hs&#10;stJcFnVaqbVo/2CNH8WzJijZXG4s1Xy9Rm0BMk5QEmLcNi8X47CLsQcAAMDmsfy7cdjBXO8t9YF+&#10;c9mP5nQ14sfqIf1mz02lmseTgAg6Tuw3e2KMnN1vrslHS53Xb/bEOLQLDgAAAAONOuvNh3JaW8su&#10;C+2Q5TdzCiG28PjlfrPnvlIv6zen4rJS1/WbPaeU6mLXLwAAADap5q4JtUG736z2AKzrsdtNsOvN&#10;5rCa49eMu+tNrX38k2jHGAcAAIDl35ejtigZtPvNT+d0Ena7YZQIs5pbj3yh1Lv6zamKMffv+s2e&#10;GJOv6DcBAACgb1RQEtq736xmdwi73TDKm3JaOzOns/CeUrFbTy1297FVCQAAAMtWCko+ntPaMaUm&#10;3f2mfWyT9m2OEj9iY4uDuma1y07zPqLGFX3RvN6gH93jXKb+2yR927zNaeiqr5viPuJ4IbXY2uiG&#10;fnMmYispW5UAAACwouV9cXpze2ofP+LiUuNqn5o1Tv+6kvjBHsebaJ8qtq44tkSctWScgCAu07zu&#10;sGOUNC8TNa64veb1Bj2mYZeJ5xnPo338lvr5DQpUIlgYdJ2oYdcZpe7rz5dq315U/VhmFZrEbTfv&#10;b5IDBk96jJJaPOfm9eK5AwAAsNiavxN79lrQED9em3+f5IflpD+E4++DQoBhFaHNqHBgowYlESCt&#10;9Dzj780tTFZznVEm7etZnCWmef/RniToWW1QEtrjcpIteQAAAJg/zd+IPXstaGj/Bz5q3B+W7R/i&#10;o34ItwOZcSu2PBl2uxsxKGn/SB9V9RY4k/TNOFvtTPIYmjVJGLGS9msTj2kSawlK2ls6TbKVFAAA&#10;APOn+RuxZ68FLavZ/ab9YzRuY5hBQUAEDHEbzRAkflwP+pE/7LY3YlDSrNg6J55P/MiPPh20C0z7&#10;+Y5znejPYdoBQ4RZsawdfkXft1/3qEHPcTXaj2PUYx6kff2Yn0TzuuOESwAAAMyv5m/Enr0WtLSD&#10;jHF2v2n/wB/2QziCkPaWJ3HdUeLHevs6g25/owYl8diH7coyKJyY9DrDgqMIQ5qXi4BgpeOPtF/7&#10;YX04qXa/jNraaJC1BiXt+wcAAGBx7fX7cK8FLYPCjJV2v2lfftgP4fYP3mE/8tsiNGheb1B4sxGD&#10;kpXCifhb8/Krvc4gzccSr8+44UT7OUzjmB7NLWFWs0XHWoOS9vUHvXYAAAAshuXfhyudHrgWp1Vt&#10;Bxg/ndNBYreNOPVq7QOl4jYGeVVOa2/M6UreVeoL/WbPak5dvB7OKXVnvzlQ/O2+fnPZqaUmvU5b&#10;hCnNU/GeXWrYa9J2ZU5rz8vpWsTrVWu+jl25Lae1A3MKAADAAhs3KAl/mNPay3I6yI/mtPahnLZF&#10;sNH8wXxTqVGBQFsEME3NIGAz+2ROa0fkdJT2ddpbSPxUTmsfz+k4bs9pba2BVHvrmE/ltEu7clo7&#10;PqcAAAAssEmCko+Wam61MGoLjhfntDbsR/nTclqbdBeMP8tp7YU5nTcH5HQt2n0TfR9hyjj1xFJN&#10;o3YDGkf79tbDDTkFAACAZZMEJWGc3W/aW4mM2u3myTmt3Z3TcbW3CmC4H8hp7foJa5b+PKcAAACw&#10;riYNSsbZ/aYdngzb7WYaPpfT2vfnlL01jxkDAAAADDBpUDLO7jft8GSSY2FMqr2lSnNLFka7bg11&#10;cykAAACYO5MGJWHU7jeT7HYzDe2QJn7EM544k85q6/xS0zTOwWoBAABg5lYTlLR3v2keuLXL3W7C&#10;NA5yyvprH6umC2s9IC0AAABzaDVBSXv3mxNL1T86J93tpn0Qz0nPWvP0nNYmObVwU5yWeN59Iae1&#10;9QwK2seWWQ/tM+/cn1MAAAAW2GqCktDe/eZFpVaz2037B/MppQ7rN8eyNae1P83ppNqPcx63NmiH&#10;Qe2z4HSp3d/rcVrndsj22ZwCAACwwFYblLR3v3llqdXsdhM/mCNQaXpFTlcSYcasDhw7TogQ97+Z&#10;zrKzI6e1M3O6XprHk1mP0KZ9fJuv5hQAAIAFttqgZNDuN83QIv7W3upkmHfktPbLpdo/YgdpByzb&#10;S632wLGfyGnttTkdZlup2EJjM51lpx0ixdY7p/WbE5tkq59hmrtJxamLx3nNp6l5bJ0Yr6vdbQsA&#10;AIA5stqgJLSDkGZoMG5IEm4o1dy6IH40x9YPJ/Xm9hZbclxbKsKZWvzQ/bV+c1XaZ8uJ247n0Pzx&#10;Hvd7eqnPl3pnqXicm0kEAREmNV1dapKAIi57Y6mn9ebWpr2b1PNy2oV4LZvj9WM5BQAAgJ7djRpX&#10;bI3QvF6zJt1SIbZQiACifTvxo/ziUm/IioCkfZmoCDAGibClebm4/jDDbntU7WzNDwp32rc7LABq&#10;mtV1op/bjznmYwuZUVuJxG1dVWrUbU8qworm44jXehIxHprXj/lxxfNtXnfY+AEAAGAxNH8j9uy1&#10;YEztH91RsWw16q0V2rc3quK+Rv3IjR/0zcuPCkoGhQjDKkKdeLzjhBMbKSgJ8biHvW6xFU0dStXB&#10;1KDLjvN4xtF+vSfZumUtQUk7lIvQBgAAgMW1/BtxLbvehPauHGGS3W6abi11aqnzSjWPfzJM7C5T&#10;7yIzDXF8k7i99m44bfGcf7BUPN7NKB53nC2ofbrg2JUojjNzaaPiOCaz3MXo8pzWYkuPWYuQp312&#10;JscnAQAAoGefnEZqUquXjSO2AIgf1E1vLRXHHVmL2LojTjm8pdRzYkGKH7TxQz8OTDrOj9v247u5&#10;1Pn95kjxY/pHStX3/fVScdyU9v3GbkHNxxchTztAGecybV1cJ/o4zjAUB88dJwyJYCVChfeUmlaw&#10;EI/hjlL1/UdAdmypcQ7KG1sSNc/c875S44RmsZVMBEC1k0utdbwCAACwuS3nImsNSpgPEQw9v9RR&#10;pZq7odTB1F/mdBZil5lmmPW2UuOEWasRz/P6frMnth6KrZgAAABYbM1cpKe3H04WdGnQsWFmdcyQ&#10;1Rz7BQAAgPnX/K3Ys9cC6FDsRtMcgxFoTFv7TDezuA8AAAA2p+bvxZ69FiyQ2KIhtixoFt1rb+0x&#10;zQO7ts/0E21nugEAAKDW/D3as9eCORdhyFWl2qeJbVYXZ2DhERFctHfBmeR0wcNEENY+DbHXFgAA&#10;gKbmb8aevRbMqfjh3d5yYVjFQUbpVnv3mAhO1hqWxJlwmrdplxsAAADamr8be/ZaMIfaP8JXKkHJ&#10;+ogtfZqvQ2wNEluFrEb7tiJ4We1tAQAAML+WfzsuyumBLy71xn5zD9tLxWlvP9ub6zui1JZSnykV&#10;WyPQrQgyfqPUwb25vptLTXrK4DhA7Jn95rLzSs3qNMcAAABsXs1cpGc5OenNzZf2GVWiYksDWxYA&#10;AAAAoZkZ9Oy1YE5EGNI+QGgEJwAAAAC1Zm7Qs9eCOdE+RoXjjgAAAABtzeygZ68FcyBON9t8XnEq&#10;YAAAAIC25fxg397sfHpRTmv/PqcAAAAAIzW3vJgXcVrZ5vNy8FYAAABgkOX8YF5PDxyhyN/1mz03&#10;lXpuv7nshFIH9JvVA6WcNhYAAAAWUzMX6VlOTnpzm99JpZrPKQ7qGk4rdU2p5t+aFX+L6wIAAACL&#10;o5kN9Oy1YJOLs9s0n1MEINe2lo2qCFbsqgMAAACLoZkJ9Oy1YJNrByWrqTjGCQAAADD/lvOAeT1G&#10;SWw9ckq/uYcvlPpAqT8rtSsWFEeU2lJqqdQhsaDhbaXO7zcBAACAObWciyxKUBIByWtKfbQ3N9jR&#10;pSJEObE394hjSt3Zb3bj05/+9MFlEgUAAMCce9aznnV3Nlk/CxeUvLrUu/rNkSIsiTPkNLcsOa/U&#10;Zf3mWE4vNWhrlnE99glPeMIL3v3udx9x1FFH5SIAAADm1ZYtW+bhd/hmt3BBycmlbug3V3RxqTf2&#10;mz3XlTq13xzLXaXWnHC8+MUvri6//PKcAwAAYI69b/fu3b//jGc840M5T/cWLih5SalRu900xemB&#10;r+83l03SJ8eVel6/ObmtW7e+d8eOHdW2bduqXzrn3FzKND388EPVww891Gvvu99+1b777tdrM136&#10;uRvf/c6D2aqqRz16/2wxTcZyN4zlbujn2bPO6IaxPHvGcjea/VxcuGXLlguyTffmPiiJ0wG/rN/s&#10;mWT3mRNK3dJvLuusT5aWlnZv3749ptUlV8RZipm2XTvvqe6/955e+6DDDq8OPPTwXpvp0s/d+NId&#10;t2Wrqo489vhsMU3GcjeM5W7o59mzzuiGsTx7xnI3mv1cCErW13Iusm9O582ncroat+YUAAAAWDDz&#10;GpTcn9Pas3M6jtj1BgAAAFhA8xqU/GVOay/O6WrEqYUBAACABTCvQUnsPnNfv9kTp/s9rd9c0Y/k&#10;tPaxnAIAAABzbl6DkrA9p7XX5HSUw0o1DwIb/jCnAAAAwJyb56DkPTmtxemC39BvDnVRqWP6zZ7Y&#10;7Wbc0woDAAAAm9w8ByV3lnpbv7ns0lJxzt3YcqTp6FJxSuGl3twjxtkKBQAAAJgT8xyUhP9Q6qZ+&#10;c1mEIX9X6sZS1+Y0thxp73ITIYutSQAAAGCBzHtQcm+pU0u1w5JwYqnYHSembRGSnN9vAgAAAIti&#10;3oOSUIcl55VqnglnkNiy5ORSQhIAAABYQIsQlIQISy4rdWypl5eKLUaua1SEKM8s9f2lbigFAAAA&#10;LKBFCUpqEZjEQVtji5HYyqSuCFFuLQUAAAAssEULSgAAAACGEpQAAAAAJEEJAAAAQBKUAAAAACRB&#10;CQAAAEASlAAAAAAkQQkAAABAEpQAAAAAJEEJAAAAQBKUAAAAACRBCQAAAEASlAAAAAAkQQkAAABA&#10;EpQAAAAAJEEJAAAAQBKUAAAAACRBCQAAAEASlAAAAAAkQQkAAABAEpQAAAAAJEEJAAAAQBKUAAAA&#10;ACRBCQAAAEASlAAAAAAkQQkAAABAEpQAAAAAJEEJAAAAQBKUAAAAACRBCQAAAEASlAAAAAAkQQkA&#10;AABAEpQAAAAAJEEJAAAAQBKUAAAAACRBCQAAAEASlAAAAAAkQQkAAABAEpQAAAAAJEEJAAAAQBKU&#10;AAAAACRBCQAAAEASlAAAAAAkQQkAAABA2ienu3Ma6mWsg6Wlpd3bt2+PaXXRZb+eS5mmb3z93uqB&#10;UuGAgw+rHl+K6dPP3fja3X+Trap6wlFPzRbTZCx3w1juhn6ePeuMbhjLs2csd6PZz8WFW7ZsuSDb&#10;dG85FxGUTN/ppU7pNyd33HHHnXn77bdXZ511VnXuuefmUgAAAOacoGR9CUpm6K5SR/Wbq7d169bq&#10;yiuvzDkAAADmnKBkfQlKZui4Us/rNye3devW9+7YsaPatm1b9Uvn2KJkFh5++KHq4Yce6rX33W+/&#10;at999+u1mS793I3vfufBbFXVox69f7aYJmO5G8ZyN/Tz7FlndMNYnj1juRvNfi4EJetLULJRNY9R&#10;cskVV+VSpmnXznuq+++9p9c+6LDDqwMPPbzXZrr0cze+dMdt2aqqI489PltMk7HcDWO5G/p59qwz&#10;umEsz56x3I1mPxeCkvW1nIs46w0AAABAEpQAAAAAJEEJAAAAQBKUAAAAACRBCQAAAEASlAAAAAAk&#10;QQkAAABAEpQAAAAAJEEJAAAAQBKUAAAAACRBCQAAAEASlAAAAAAkQQkAAABAEpQAAAAAJEEJAAAA&#10;QBKUAAAAACRBCQAAAEASlAAAAAAkQQkAAABAEpQAAAAAJEEJAAAAQBKUAAAAACRBCQAAAEASlAAA&#10;AAAkQQkAAABAEpQAAAAAJEEJAAAAQBKUAAAAACRBCQAAAEASlAAAAAAkQQkAAABAEpQAAAAAJEEJ&#10;AAAAQBKUAAAAACRBCQAAAEASlAAAAAAkQQkAAABAEpQAAAAAJEEJAAAAQBKU9B1W6qRGnVAKAAAA&#10;WDCCkr6LSl3fqEtLAQAAAAtGUFJVV5Va6jcBAACARbboQcnppYQkAAAAQM8iByURkry/3wQAAABY&#10;3KAkDtYau9zU7sspAAAAsMAWMSiJkGRHqUN6c1V1U6kz+k0AAABgkS1aUBKnAf5gqTokiS1JXllq&#10;V28OAAAAWGiLFJRESHJtqWN6c/2QZGupW3tzAAAAwMJbpKDkN0qd2G/2nF1KSAIAAAAsW5SgJA7c&#10;+rJ+s+flpa7pNwEAAAD6FiEoeUOppX6zZ3spIQkAAACwl3kPSk4vdWm/2RMhSexyAwAAALCXeQ5K&#10;Tir1/n6zJ04D/OZ+EwAAAGBv8xqUnFDqD/rNnghJTi11b28OAAAAYIB5DEqOLrWj1CG9uf5pgF9Z&#10;SkgCAAAAjLRPTnfnNNTLNqs4UGt9hpsISbaWWuk0wLGbzvX9Zs91pWILlM4tLS3t3r59e0yriy77&#10;9VzKNH3j6/dWD5QKBxx8WPX4Ukyffu7G1+7+m2xV1ROOemq2mCZjuRvGcjf08+xZZ3TDWJ49Y7kb&#10;zX4uLtyyZcsF2aZ7y7nIPAYl15Y6pd/sBSWf7DdHinf9if1mT/t67ys17ply4gCy9f1P7Ljjjjvz&#10;9ttvr84666zq3HPPzaUAAADMOUHJ+lqYoGRazit1Wb+5ortKHdVvrt7WrVurK6+8MucAAACYc4KS&#10;9SUomdAkQclxpZ7Xb05u69at792xY0e1bdu26pfOsUXJLDz88EPVww891Gvvu99+1b777tdrM136&#10;uRvf/c6D2aqqRz16/2wxTcZyN4zlbujn2bPO6IaxPHvGcjea/VwIStbXXAclF5d6Tr85tmnuerMm&#10;zWOUXHLFVbmUadq1857q/nvv6bUPOuzw6sBDD++1mS793I0v3XFbtqrqyGOPzxbTZCx3w1juhn6e&#10;PeuMbhjLs2csd6PZz4WgZH0t5yLzeNab80vFgVgnqXNKNUVI0vx7JyEJAAAAsL7mMSgBAAAAWBVB&#10;CQAAAEASlAAAAAAkQQkAAABAEpQAAAAAJEEJAAAAQBKUAAAAACRBCQAAAEASlAAAAAAkQUnfA6Wu&#10;a9TNpQAAAIAFIyjpu7XUqY06vxQAAACwYAQlAAAAAElQAgAAAJAEJQAAAABJUAIAAACQBCUAAAAA&#10;SVACAAAAkAQlAAAAAElQAgAAAJAEJQAAAABJUAIAAACQBCUAAAAASVACAAAAkAQlAAAAAElQAgAA&#10;AJAEJQAAAABJUAIAAACQBCUAAAAASVACAAAAkAQlAAAAAElQAgAAAJAEJQAAAABJUAIAAACQBCUA&#10;AAAASVACAAAAkAQlAAAAAElQAgAAAJAEJQAAAABJUAIAAACQBCUAAAAASVACAAAAkAQlAAAAAElQ&#10;AgAAAJAEJQAAAABJUAIAAACQBCUAAAAASVACAAAAkAQlAAAAAElQAgAAAJAEJQAAAABJUAIAAACQ&#10;BCUAAAAASVACAAAAkAQlAAAAAGmfnO7OaaiXsQ6WlpZ2b9++PabVRZf9ei5lmr7x9XurB0qFAw4+&#10;rHp8KaZPP3fja3f/Tbaq6glHPTVbTJOx3A1juRv6efasM7phLM+esdyNZj8XF27ZsuWCbNO95VxE&#10;UDJ9p5c6pd+c3HHHHXfm7bffXp111lnVueeem0sBAACYc4KS9SUomaG7Sh3Vb67e1q1bqyuvvDLn&#10;AAAAmHOCkvUlKJmh40o9r9+c3NatW9+7Y8eOatu2bdUvnWOLkll4+OGHqocfeqjX3ne//ap9992v&#10;12a69HM3vvudB7NVVY969P7ZYpqM5W4Yy93Qz7NnndENY3n2jOVuNPu5EJSsL0HJRtU8RsklV1yV&#10;S5mmXTvvqe6/955e+6DDDq8OPPTwXpvp0s/d+NIdt2Wrqo489vhsMU3GcjeM5W7o59mzzuiGsTx7&#10;xnI3mv1cCErW13Iu4qw3AAAAAElQAgAAAJAEJQAAAABJUAIAAACQBCUAAAAASVACAAAAkAQlAAAA&#10;AElQAgAAAJAEJQAAAABJUAIAAACQBCUAAAAASVACAAAAkAQlAAAAAElQAgAAAJAEJQAAAABJUAIA&#10;AACQBCUAAAAASVACAAAAkAQlAAAAAElQAgAAAJAEJQAAAABJUAIAAACQBCUAAAAASVACAAAAkAQl&#10;AAAAAElQAgAAAJAEJQAAAABJUAIAAACQBCUAAAAASVACAAAAkAQlAAAAAElQAgAAAJAEJfy/7d0L&#10;mF1leTf8Jx4QCgmQ+MbKqRDEDwsjCPFQDLXBQmjU1opoaKMFocCkvvoiJzUoiRjSULlSeDEDfCK2&#10;5q3RFl9bBIMotIJHDoLgoUUI5aA1XxMgwAXFar71rHXvyZ5JMqfsvWay9+93Xfe17mfNJDPz8LB3&#10;8s9a6wEAAACCoAQAAAAgCEoAAAAAgqAEAAAAIAhKAAAAAIKgBAAAACAISgAAAABCNwYlhxQ1q6kA&#10;AAAASt0QlMwtaklRtxW1sai7irqlqfK5nxZ1TlHTigIAAAC6VCcHJacVtb6o64r6cFEzi9qa/Yta&#10;VtR9ReVgBQAAAOhCnRyU/HFRu1ftiOXPz8HKvHIEAAAAdJVuekbJ7UVdWNSbijoy6vSibihqsM8V&#10;NaNqAQAAgG7RDUFJX1GHFvXqohYWdX1Rt0ZdUdSxRZ1Q1GBnxREAAADoEp0clNxUVA5IFhR1dz4x&#10;hFVF5atNmvXGEQAAAOgSnRyUXFTUcAFJs6vi2Mz2wQAAANBFuukZJcN5II4AAABAlxKUAAAAAARB&#10;CQAAAEAQlGyype2AfxxHAAAAoAsISjY5Oo4N9xe1rmoBAACAbiAo2eTsODZ8Po4AAABAlxCUVE4r&#10;av+q7bel7YIBAACADiYoqZ5NsrRq+51blO2CAQAAoMtMiuPGOGaNc93itqJmVm0pP5vktUWNy/NJ&#10;ent7N/b19eVjuuCiv46ztNJTj69LTxaVTd5tWtqlKFrPPNfj5w/+W3QpvXTfl0dHK1nL9bCW62Ge&#10;289rRj2s5fazluvRPM+FxT09PYuip379uUi3ByUriuqt2tJjRc0u6u5yNDbzippTtaN34IEHnviT&#10;n/wknXTSSekDH/hAnAUAAKDDCUrGl6CkkJ9LcnnV9juhqFVVO2Zritq3asdu9uzZ6dJLL40RAAAA&#10;HU5QMr66PijJV318rmr7tSIkyQ4s6nVVO3qzZ8+++uabb06nnXZa+l9nuKKkHX7961+lX//qV2X/&#10;vOc/Pz3vec8ve1rLPNfjv3/5XHQpveCFO0RHK1nL9bCW62Ge289rRj2s5fazluvRPM8FQcn46uqg&#10;5JCi7qrafn1FLaja8dX8jJKly/OdQbTahvVr0xPr1pb9rtOmpylTp5c9rWWe6/HwffdGl9LeBxwc&#10;Ha1kLdfDWq6HeW4/rxn1sJbbz1quR/M8FwQl46s/F+m2XW9ySHJz1fabMCEJAAAAML66KShphCS7&#10;l6OKkAQAAADo1y1BiZAEAAAAGFY3BCVCEgAAAGBEOj0o2VJIcmFRQhIAAABgM50clMwtanBIkrcA&#10;Xli1AAAAAAN1alCSryS5rqjBIcmqqgUAAADYXKcGJZPj2PBYUScWtXoMNa8oAAAAoAt0w8Ncs3xl&#10;yZwx1j5FAQAAAF2gW4ISAAAAgGF1alDyZFE3tKgeKgoAAADoAp0alNxd1LEtKg+ABQAAgC7h1hsA&#10;AACAICgBAAAACIISAAAAgCAoAQAAAAiCEgAAAIAgKAEAAAAIghIAAACAICgBAAAACIISAAAAgCAo&#10;AQAAAAiCEgAAAIAgKAEAAAAIghIAAACAICgBAAAACIISAAAAgCAoAQAAAAiCEgAAAIAgKAEAAAAI&#10;ghIAAACAICgBAAAACIISAAAAgCAoAQAAAAiCEgAAAIAgKAEAAAAIghIAAACAICgBAAAACIISAAAA&#10;gCAoAQAAAAiCEgAAAIAgKAEAAAAIghIAAACAICgBAAAACIISAAAAgCAoAQAAAAiCEgAAAIAgKAEA&#10;AAAIghIAAACAICgBAAAACIISAAAAgCAoAQAAAAiCEgAAAIAgKAEAAAAIghIAAACAMCmOG+OYNc4x&#10;Dnp7ezf29fXlY7rgor+Os7TSU4+vS08WlU3ebVrapShazzzX4+cP/lt0Kb1035dHRytZy/Wwluth&#10;ntvPa0Y9rOX2s5br0TzPhcU9PT2Loqd+/bmIoKT15hU1p2pH78ADDzzxJz/5STrppJPSBz7wgTgL&#10;AABAhxOUjC9BSRutKWrfqh272bNnp0svvTRGAAAAdDhByfgSlLTRgUW9rmpHb/bs2VfffPPN6bTT&#10;Tkv/6wxXlLTDr3/9q/TrX/2q7J/3/Oen5z3v+WVPa5nnevz3L5+LLqUXvHCH6Ggla7ke1nI9zHP7&#10;ec2oh7XcftZyPZrnuSAoGV+Ckomq+RklS5eviLO00ob1a9MT69aW/a7TpqcpU6eXPa1lnuvx8H33&#10;RpfS3gccHB2tZC3Xw1quh3luP68Z9bCW289arkfzPBcEJeOrPxex6w0AAABAEJQAAAAABEEJAAAA&#10;QBCUAAAAAARBCQAAAEAQlAAAAAAEQQkAAABAEJQAAAAABEEJAAAAQBCUAAAAAARBCQAAAEAQlAAA&#10;AAAEQQkAAABAEJQAAAAABEEJAAAAQBCUAAAAAARBCQAAAEAQlAAAAAAEQQkAAABAEJQAAAAABEEJ&#10;AAAAQBCUAAAAAARBCQAAAEAQlAAAAAAEQQkAAABAEJQAAAAABEEJAAAAQBCUAAAAAARBCQAAAEAQ&#10;lAAAAAAEQQkAAABAEJQAAAAABEEJAAAAQBCUAAAAAARBCQAAAEAQlAAAAAAEQQkAAABAEJQAAAAA&#10;BEEJAAAAQBCUAAAAAARBCQAAAEAQlAAAAAAEQQkAAABAEJQAAAAABEEJAAAAQBCUAAAAAARBCQAA&#10;AEAQlAAAAAAEQQkAAABAEJQAAAAABEEJAAAAQBCUAAAAAARBCQAAAEAQlAAAAAAEQQkAAABAmBTH&#10;jXHMGucYB729vRv7+vryMZ33sQvjLK30zFMbysp22mVKWbSeea7H+v94JLqUpv7mXtHRStZyPazl&#10;epjn9vOaUQ9ruf2s5Xo0z3NhcU9Pz6LoqV9/LiIoab15Rc2p2tHbd999T3zwwQfTfvvtl175ylfG&#10;WVrt0UcfTZMmTUp77LFHnKEdzHP7/dd//Vdas2ZNmjFjRtphhx3iLK1mLbeftVwP81wPrxntZy3X&#10;w1quR57ngw46KJ111lmCkvElKGmjNUXtW7UAAAAwtBxI/eAHPxCUjC9BSRsdWNTrqnb09t1336vz&#10;FSXFMZ1yyilxllY777zzyuPHP/7x8kh7mOf2u+mmm8o66qijyqI9rOX2s5brYZ7r4TWj/azleljL&#10;9WjM8z333CMoGV+Ckolq5syZG2+//fZ8TF+79bY4SyttWL827bPHS8r+oZ/9Ik2ZOr3saS3zXI8P&#10;nbEgNZ5rtHT5ijhLK1nL9bCW62Ge289rRj2s5fazluvRPM+CknHXn4vY9QYAAAAgCEoAAAAAgqAE&#10;AAAAIAhKAAAAAIKgBAAAACAISgAAAACCoAQAAAAgCEoAAAAAgqAEAAAAIAhKAAAAAIKgZIL5jd/4&#10;jQFH2uPFL35xWbSXeW6/xvya5/ayltvPWq6Hea5Hnl9z3F7Wcj2s5XqY54lnUhw3xjFrnGMcnHrq&#10;qRuvvPLKdPrpp6e//Ou+OEsrbVi/Nt11+3fT85///NTzqplpytTp8RFayTzX46f33pF+8IMfpMMO&#10;Oyzte+AhcZZWspbrYS3Xwzy3n9eMeljL7Wct16N5nvfZZ5/FPT09i+JD1K8/F3FFyQST/wfJJk2S&#10;V7XTfvvtl1+IYkS7mOf2e9GLXpRe/epX97920B7WcvtZy/Uwz/XwmtF+1nI9rOV6mOeJR1ACAAAA&#10;EAQlAAAAAEFQAgAAABAEJQAAAABBUAIAAAAQBCUAAAAAQVACAAAAEAQlAEDbPLjmgfSdb91aVu5b&#10;Yf36df2/Z648BoCJoPn96d4f3B1nW2ZaUbOaKo9pA0EJANA2H/voh9OxRx1Z1j9+8R/i7OjlMOSS&#10;iy9Kr/rtl6UZe7y4//fMlcezX//qdPWnrhCaAFCb/J5zzRdWpTPft6B8f9ptx0kD3p9mvebQ8lx+&#10;j8qfN0Y5DDmnqJ8W9Z9F3dJUeXxbUacVJTRpIUEJANAW+Q+QN33tqzEau/wvcocddEA6f+G5ac0D&#10;98fZgb5/x+3pjPeent4467Xt+Bc8ABgghyM5qD/53Sekq67s2+r7U5bfo/Ln5cBklO9RhxR1X1HL&#10;ito/n9iCmUVdXtR3i8qfTwsISgCAlsshyZJFH0mPP/ZYnBmb/AfKN8+ZPeLfJ/9BNX++sASAdsrh&#10;yGjlwGQU71E59Li5qN3L0fBykJI/X1jSAoISAGCb5T/05fux8+0v+V/Z8hUgY/lDZLMctrxr3nGb&#10;hSQnn9qbvvCl69Lqm24pj3ncLH9+vvoEAOryxqPnpMVLlpXvTY3K4/1mDLwQJL9H5fe2YeTbaK4p&#10;anBIkt9Y31TUkXEc/EabPz9ffcI2EpQAANssBxP5fux8+0sOSLb1SpLss1dfNeBS5t123z3d+r27&#10;0sWXrkjHHDs3ve6IWeUxj/P5/PGGr994w7bcDw4Aw8rvOzkMuevH96drrl2d3n/mOeV7U6Py+Ps/&#10;+ulmgX5+bxvmPerkopoTlvymemhRC4q6vqhb45jH+Xzzm+6couZVLWMlKAEAJqTPXHVldJWLL1mR&#10;Dn7llq8ozufPv2BpjCqXXXJxdADQWjn8uPOH95VhyL77zYizW5YD/Vcdnh8lssnfffYz0W3RqXFs&#10;yIHI1u7Xyec/VLX9zowjYyQoAQC22Z+868TyX9Waa/C/oI1Gvo2n+WqSfOnyce8Y+h/ITjrltAFX&#10;leR7wVu1JTEANMvhx9SpI99o5r3vH5hd5CsftyJv+9t8NUl+MxzuEskrimq+qiSnMkOnNwxJUAIA&#10;bLMcYuR/VWuu4+f9SXx09L777W9FV3nb8e+MbmjHHT8wTLn56zdGBwDjZ8+99opuWEfEseHzcRzO&#10;4DDl6DgyBoISAGDC+cY/3xRd5bW/8/rohjb41hy73wCwnTkqjg3fjONwBr/h2f1mGwhKAIAJ547b&#10;vxddZY899oxuaK/47YOiq7j1BoDtzGvi2PBoHIfzwzg2uPVmGwhKAIAJZ/CuOVt7iOtgv/nSPaKr&#10;DHEPOADU5tFHHomuMvjhrk0Gbwk80ksjfxbHhrz7DWMkKAEAJpRtuV1muJ0HAGA8XHftl6KrHHb4&#10;q6Pb5KabbnpJtGPhEsoWEpQAABPKU089GV1reE4JAOMp3wb6xb8f+EzWOXPfHN0mTzzxxIuibRXP&#10;KRkjQQkAMKE1b/k7Fq0OXgBgND720Q9HV8lb3h9z7NwYDWngfaijNzmOjJKgBACY0A6fOfi5dgCw&#10;ffjq6us3u5qk71OfiW5YA59sTm0EJQAAANBi+ZabU0+aH6PK245/Z3rdEbNixEQlKAEAAIAWWr9+&#10;XTpp/jsH7OKWd7r5xCWfjBETmaAEAJjQbPELwPbmrPf/Rfr+HbfHqHre1v/u+1SaOnVanBkRW/yO&#10;E0EJANDRXn7gK6IDgPY7830LBjyXJIckX77h5nTwK2vfhObHcWSUBCUAwITS6mBjlP96BwBjdvWn&#10;rkhXXdkXo8rFl6wYUUgyc+bM/y/aVlkXR0ZJUAIATCjbEmx851u3RlfZ1q2FAWCkrvnCqnTGe0+P&#10;UeWqv/1cOu4d82I0tL333vuZaMdi8BNit3Vr4a4mKAEAJpz8wLtmgwOQrdmwYUN0FVsLA1CHHJKc&#10;/O4TYlQZTUjSZNODTSoj3SJnShwbbC28DQQlAMCEc9jhr46u8ugjj0Q3tB//8N7oKocednh0ANAe&#10;LQxJstvi2LBXHIdzcBwb7ogjYyAoAQAmnCNm/W50leuu/VJ0Q/vSF/8+usprf+f10QFA67U4JMm+&#10;EceGt8ZxOMfHseGbcWQMBCUAwIQz+/ePjq6Sdw94cM0DMdqy/PHBWzHOfM1rYwQArTU4JMnvO9sY&#10;kmQ3xrHhnUXNqNqtyh9vvmc1P5/ku1XLWAhKAIAJJz/Q9W3H5z8bbvKxj344ui3L2zE2O+74eXa8&#10;AaAtLrn4os1CkrwF8DaGJFneqWbT3sKVC+O4NSvi2LCqKDvebANBCQAwIX3g7A9FV8lXlbznXfM2&#10;u7Ikj/P5r994Q5yp/M8zzooOAFonbwF8/sJzY7QpJBnJFsAjtDSODflfDnL4MfjKkjzO5+eUo00+&#10;EUfGaFIcN8Yxa5xjHPT29m7s6+vLx7R0+eBgkFbYsH5temLd2rLfddr0NGXq9LKntcxzPR6+b9OD&#10;K/c+YPAzvGgFa3lk8uXHjzz8UIwqD/37g+mqK/tilNIbj56Tfvf3jorRJu8/85ytruULzl+YLl62&#10;+T+k5V1x8tUi69evG3C7TcPiJcvK35eBvGa0n9eMeljL7Wctb12+mqQ5KNlvxv5pxv4vi9HonH3u&#10;uWnPl/yPGKXFPT09i6JfUtSWLqXMb3r5apF8yeTALeIq+Ru7qGoZpf5cRFAywQhK2s+Lfj3Mcz38&#10;QbH9rOWROe4tx252RcdIPf7sxiHXcr6lpjlwGc7Jp/amiy/1HrolXjPaz2tGPazl9rOWt25wULIt&#10;rvnSP6WX779fjAYEJVl+M+ut2hHJb5YD70NlNPpzEbfeAAATWg49ll92eXlp81Dyx/PnCUkA6BA5&#10;9Di9qPxw1qHkj+fPE5K0iCtKJhhXlLSfdLwe5rke/kWt/azlkcm3yNx15x0xGp1rrl09orWcb7O5&#10;+Ws3ph/98J4BX+vQww4vtwE+5ti5cYat8ZrRfl4z6mEtt5+1vHX5dtO/++xnYrRthrj1plm+zSZv&#10;B9dT1OH5RMhvhnkb4OvLEdvKrTcTlaCk/bzo18M818MfFNvPWq6HtVwP89x+XjPqYS23n7Vcj+Z5&#10;LmwtKKEebr0BAAAAGExQAgAAABAEJQAAAADBM0pa7wVF7VW1ozd//vw1K1euLJ9RcvYHF8ZZWumX&#10;zz2bnnv2mbLfYced0gt32LHsaS3zXI+nN2x6CPrOU4beEYSxsZbrYS3Xwzy3n9eMeljL7Wct16N5&#10;ngueUTK+PMy1jW4rambVjt3cuXPTsmXLYgQAAECHE5SMLw9zbaNbi3pwrDV58uTikFLjCAAAANTH&#10;FSUTTPP2wOctXhJnaaVnntqQnnn6ybLfaefJaaddppQ9rWWe67H+F49Gl9LUl+wZHa1kLdfDWq6H&#10;eW4/rxn1sJbbz1quR/M8F1xRMr7cejNRNQclS5eviLO0kj3h62Ge6/HwffdGl9LeBxwcHa1kLdfD&#10;Wq6HeW4/rxn1sJbbz1quR/M8FwQl48utNwAAAACDCUoAAAAAgqAEAAAAIAhKAAAAAIKgBAAAACAI&#10;SgAAAACCoAQAAAAgCEoAAAAAgqAEAAAAIAhKAAAAAIKgBAAAACAISgAAAACCoAQAAAAgCEoAAAAA&#10;gqAEAAAAIAhKAAAAAIKgBAAAACAISgAAAACCoAQAAAAgCEoAAAAAgqAEAAAAIAhKAAAAAIKgBAAA&#10;ACAISgAAAACCoAQAAAAgCEoAAAAAgqAEAAAAIAhKAAAAAIKgBAAAACAISgAAAACCoAQAAAAgCEoA&#10;AAAAgqAEAAAAIAhKAAAAAIKgBAAAACAISgAAAACCoAQAAAAgCEoAAAAAQjcGJYcUNaupAAAAAErd&#10;EJTMLWpJUbcVtbGou4q6panyuZ8WdU5R04oCAAAAulQnByWnFbW+qOuK+nBRM4vamv2LWlbUfUXl&#10;YAUAAADoQp0clPxxUbtX7Yjlz8/ByrxyBAAAAHSVbnpGye1FXVjUm4o6Mur0om4oarDPFTWjagEA&#10;AIBu0Q1BSV9Rhxb16qIWFnV9UbdGXVHUsUWdUNRgZ8URAAAA6BKdHJTcVFQOSBYUdXc+MYRVReWr&#10;TZr1xhEAAADoEp0clFxU1HABSbOr4tjM9sEAAADQRbrpGSXDeSCOAAAAQJcSlAAAAAAEQQkAAABA&#10;EJRssqXtgH8cRwAAAKALCEo2OTqODfcXta5qAQAAgG4gKNnk7Dg2fD6OAAAAQJcQlFROK2r/qu23&#10;pe2CAQAAgA4mKKmeTbK0avudW5TtggEAAKDLTOSg5JCiZo2ixirfYrN71Zbys0lcTQIAAABdaFIc&#10;N8Yxa5wbb6uLmlO1IzKW73tFUb1VW3qsqNlF3V2OxuYFRe1VtaM3f/78NStXrky9vb3p7A8ujLO0&#10;0i+fezY99+wzZb/DjjulF+6wY9nTWua5Hk9vyC9blZ2nNGe+tIq1XA9ruR7muf28ZtTDWm4/a7ke&#10;zfNcWNzT07MoeurXn4t0c1CSn0tyedX2O6GoVVU7ZrcVNbNqx27u3Llp2bJlMQIAAKDDCUrGV38u&#10;0q3PKJlXVDtCkuzWoh4ca02ePLk4pNQ4AgAAAPWZyFeU5DBjn6odkYviOJz87JO7qrZfX1ELqnZ8&#10;9fb2buzr6ytvvTlv8ZI4Sys989SG9MzTT5b9TjtPTjvtMqXsaS3zXI/1v3g0upSmvmTP6Ggla7ke&#10;1nI9zHP7ec2oh7XcftZyPZrnueCKkvG1Xdx60w45JLm5qOYbGSdMSJI1ByVLl+dHqNBqG9avTU+s&#10;W1v2u06bnqZMnV72tJZ5rsfD990bXUp7H3BwdLSStVwPa7ke5rn9vGbUw1puP2u5Hs3zXBCUjK+u&#10;vPVmwockAAAAwPjqlqBESAIAAAAMqxuCEiEJAAAAMCKdHpRsKSS5sCghCQAAALCZTg5K5hY1OCTJ&#10;WwAvrFoAAACAgTo1KMlXklxX1OCQZFXVAgAAAGyuU4OSyXFseKyoE4taPYaaVxQAAADQBbrhYa5Z&#10;vrJkzhhrn6IAAACALtAtQQkAAADAsDo1KHmyqBtaVA8VBQAAAHSBTg1K7i7q2BaVB8ACAABAl3Dr&#10;DQAAAEAQlAAAAAAEQQkAAABAEJQAAAAABEEJAAAAQBCUAAAAAARBCQAAAEAQlAAAAAAEQQkAAABA&#10;EJQAAAAABEEJAAAAQBCUAAAAAARBCQAAAEAQlAAAAAAEQQkAAABAEJQAAAAABEEJAAAAQBCUAAAA&#10;AARBCQAAAEAQlAAAAAAEQQkAAABAEJQAAAAABEEJAAAAQBCUAAAAAARBCQAAAEAQlAAAAAAEQQkA&#10;AABAEJQAAAAABEEJAAAAQBCUAAAAAARBCQAAAEAQlAAAAAAEQQkAAABAEJQAAAAABEEJAAAAQBCU&#10;AAAAAARBCQAAAEAQlAAAAAAEQQkAAABAEJQAAAAABEEJAAAAQBCUAAAAAARBCQAAAEAQlAAAAACE&#10;SXHcGMescY6xeUFRe1Xt6M2fP3/NypUrU29vbzr7gwvjLK30y+eeTc89+0zZ77DjTumFO+xY9rSW&#10;ea7H0xseiy6lnafsHh2tZC3Xw1quh3luP68Z9bCW289arkfzPBcW9/T0LIqe+vXnIoKS1rutqJlV&#10;O3Zz585Ny5YtixEAAAAdTlAyvvpzEbfetN6tRT041po8eXJxSKlxBAAAAOrjipIJpre3d2NfX195&#10;6815i5fEWVrpmac2pGeefrLsd9p5ctpplyllT2uZ53qs/8Wj0aU09SV7RkcrWcv1sJbrYZ7bz2tG&#10;Pazl9rOW69E8zwVXlIwvt95MVM1BydLlK+IsrbRh/dr0xLq1Zb/rtOlpytTpZU9rmed6PHzfvdGl&#10;tPcBB0dHK1nL9bCW62Ge289rRj2s5fazluvRPM8FQcn4cusNAAAAwGCCEgAAAIAgKAEAAAAIghIA&#10;AACAICgBAAAACIISAAAAgCAoAQAAAAiCEgAAAIAgKAEAAAAIghIAAACAICgBAAAACIISAAAAgCAo&#10;AQAAAAiCEgAAAIAgKAEAAAAIghIAAACAICgBAAAACIISAAAAgCAoAQAAAAiCEgAAAIAgKAEAAAAI&#10;ghIAAACAICgBAAAACIISAAAAgCAoAQAAAAiCEgAAAIAgKAEAAAAIghIAAACAICgBAAAACIISAAAA&#10;gCAoAQAAAAiCEgAAAIAgKAEAAAAIghIAAACAICgBAAAACIISAAAAgCAoAQAAAAiCEgAAAIAgKKlM&#10;K2pWUx1SFAAAANBlBCWVC4q6pamWFQUAAAB0GUFJSiuK6q1aAAAAoJt1e1AyryghCQAAAFDq5qAk&#10;hySfq1oAAACA7g1K8sNa8y03DY/FEQAAAOhi3RiU5JDk5qJ2L0cp3V7U/KoFAAAAulm3BSV5G+Br&#10;imqEJPlKklOK2lCOAAAAgK7WTUFJDklWF7V/OapCktlF3V2OAAAAgK7XTUHJJ4uaWbWlBUUJSQAA&#10;AIB+3RKU5Ae3vrNqSycUtapqAQAAACrdEJScU1Rv1Zb6ihKSAAAAAJvp9KBkXlHLqraUQ5J8yw0A&#10;AADAZjo5KJlV1OeqtpS3Af5I1QIAAABsrlODkkOK+qeqLeWQ5Nii1pUjAAAAgC3oxKBkRlE3F7V7&#10;Oaq2AT6lKCEJAAAAMKSJHJTkq0Ly7TMjrYYLi2oOSWYXZRtgAAAAYFiT4rgxjlnj3HhbXdScqh2R&#10;xvfd/OtyUPK9qh3StKJmVm1p8K/7TFEj3SnnBUXtVbWjN3/+/DUrV65Mvb296ewPLoyztNIvn3s2&#10;PffsM2W/w447pRfusGPZ01rmuR5Pb8gvV5WdpzQyYlrJWq6HtVwP89x+XjPqYS23n7Vcj+Z5Lizu&#10;6elZFD31689FOj0oaZVzi7qoaod1W1HNocuYzJ07Ny1b1rxhDwAAAB1MUDK++nORTt8eeDzcWtSD&#10;Y63JkycXh5QaRwAAAKA+E/mKknlF7VO1I9K44mNJUYdX7Yi18tabbdLb27uxr6+vvPXmvMX5R6HV&#10;nnlqQ3rm6SfLfqedJ6eddplS9rSWea7H+l88Gl1KU1+yZ3S0krVcD2u5Hua5/bxm1MNabj9ruR7N&#10;81xwRcn42i5uvalTfhjsLVVbuqGovJ1w7ZqDkqXLV8RZWmnD+rXpiXVry37XadPTlKnTy57WMs/1&#10;ePi+e6NLae8DDo6OVrKW62Et18M8t5/XjHpYy+1nLdejeZ4LgpLx5dYbAAAAgMEEJQAAAABBUAIA&#10;AAAQBCUAAAAAQVACAAAAEAQlAAAAAEFQAgAAABAEJQAAAABBUAIAAAAQBCWVJ4u6oanuKAoAAADo&#10;MoKSyt1FHdtUC4sCAAAAuoygBAAAACAISgAAAACCoAQAAAAgCEoAAAAAgqAEAAAAIAhKAAAAAIKg&#10;BAAAACAISgAAAACCoAQAAAAgCEoAAAAAgqAEAAAAIAhKAAAAAIKgBAAAACAISgAAAACCoAQAAAAg&#10;CEoAAAAAgqAEAACAIR33lmMHVLutX78uvedd8wZ8zQvOXxgfba17f3D3gK+T65ovrIqP0o0mxXFj&#10;HLPGOcZBb2/vxr6+vnxMS5eviLO00ob1a9MT69aW/a7TpqcpU6eXPa1lnuvx8H33RpfS3gccHB2t&#10;ZC3Xw1quh3luP68Z9RjPtZz/Av13n/1MjNrjmmtXl8ccDNx15x1lnx162OHpI4uXxGigwd/XUJ87&#10;EoPX8j57vKTsGx5/tvmvkK135vsWpKuu7ItRSq86fGY5L1OnToszrZXn7+R3nxCjyuqbbkmvO2JW&#10;jNqjeZ4Li3t6ehZFT/36F7WgZIIRlLSfP8DUwzzXw1962s9aroe1XA/z3H5eM+oxnmv5kosvSucv&#10;PDdG7dEIIfKVDV+/8Yayz9549Jz+EGWwwd/XUJ87EoPXcp1BydWfuiKd8d7TY5TSbrvvnv75W7en&#10;ffebEWfaY0tf984f3te2cCZrnueCoGR89S9qt94AAAAwIeTbYJrDiuzLN9zc9pAkO+mU09LJp/bG&#10;KKXHH3ssnfX+v4gR3URQAgAAMEJ77b1PebXGcJVvFWmWr07Y0udtqbrZ4Kt1ll92eTr4lYfEqP0W&#10;LrpgwH+7L/7959NXV18fI7qFW28mGLfetJ9LYuthnuvhMvr2s5brYS3Xwzy3n9eMemwPa/k737o1&#10;HXvUkTEa260w+eqKp556MkYp7bLL5K2GBg+ueSD9x89/FqOhP3ckBq/lOm69GfyckLHMWSvkeZ/1&#10;mkNj1N5bcJrnueDWm/Hl1hsAAICJLAcd+WGijRoq+Mi3poz0cyeivMvNme9fEKPKxZeOzz8c57lb&#10;vGRZjKpbcD579VUxohsISgAAABhXOYjIgUTDmed+uJbnkmzNu046ubySpGH5J/6yDHPoDoISAAAA&#10;xlUOIhpyQPEX7/9AjMZHvs3mjLM+GCNXlXQbQQkAAMAElJ/ZkbcIblQeN+TnaDR/bHBdcP7C+Mzh&#10;5YeV5u2Fm3/9RX95YbrlllviM9or/1zNV5Mcd/y8MT8PZEs/y3veNa88N9qHsm7pqhK6g6AEAABg&#10;Anrk4YfS12+8ob/yuCE/5LX5Y4PrrjvviM/cuhwcvOq3X5be8dY3lbvNNP/6yy69JC1YsCC9/vWv&#10;T30rLotf0R6XXXJxdJW8Te9o5SBk35dO3eLPkneuyefyx3bbcVI6830LyoftDieHNTm0achhjh1w&#10;uoOgBAAAoMvkK05ycLDmgfvjzJZt2LAhLf34BTFqvbxbz/fvuD1GqdyadzQPos3PDclXjeQgpPmq&#10;lKFcdWVf+qulH4/R0AaHNjdc/+Xo6GSCEgAAgO3Mb750j3JnluYaqRySXLzswhhtkm8zyVvy5nrl&#10;IZu2x22nO277XnSVt77t+OhGZsmij5RXjTTbb8b+5cNgG/PytuPfOeAWmtHIoU3+/Rqu+ftNtz/R&#10;uQQlAAAA25m8I8z7zzxnQI1EvuVkcEiSg5HVN92SHvz5+nTNtavL+vJXbkj33HNPWrFiRXrD782O&#10;z2y9b936jegq+XsZqfyclnx1SEMOQ/LP8f0f/TR9ZPGS/nn59GdXlT/bF7503ah+/4ajfv+Y6Krb&#10;b/LXpbMJSgAAALpE7yknRlc5+dTeMhh53RGz4sxARx55ZPrs37XvKop8601DDjpGc9vN/73mC9FV&#10;Lr5kxVZ/juyYY+eWP+vyyy5Pu+62W5wd3hGzfje6yr/+5MfR0akEJQAAAF0g7y7T/EySfEvJwkXt&#10;e/7ISDTfNnP4zNdENzKDH1i75157RTe0/NyRT1zyyRgN7/858BXRVZofqktnEpQAAAB0geuu/VJ0&#10;lfMWfXzM2/C2w6GHHR5d+43m5x58lcvdd90ZHZ1KUAIAANAF8ja5zWb//tHRjY/BW/ROmbJrdCMz&#10;+PaZK/vat41x8wNdn3j88ejoVIISAACADtf8LJAs/8V/Il1Nku219z7Rjcyb3vLW6Co5CMpbBX91&#10;9fVxpnVm7P+y6OgGghIAAIAO9x8//1l0lYn4F/+RPmOkIV8RM3jb3/zMk3e89U1p35dOLUOTSy6+&#10;qLxyZf36dfEZMDxBCQAAANudfEXMl2+4ebOwJMvb+ObQ5PyF56ZjjzoyzdjjxWVwkh9oC8MRlAAA&#10;ALBdyg9azWHJG4+eE2e2LgcnJ7/7hDIwcYUJQxGUAAAAMO6+++1vRTc6OSy55trV6dbv3ZUWL1k2&#10;bGiSA5M//7M/jRFsTlACAADQ4XbZZXJ0lQfu/2l042fw97StcmDy/jPPKUOTx5/dWAYnyy+7PL3t&#10;+HfGZ2ySw5LBu+4MJX8+3UNQAgAA0OFyiNBszQP3b7YTTt0Gf08P/fuD0bVG/v1POuW09OnPripD&#10;k8HPMhnpFSyDb9M59LDDo6NTCUoAAAC6wOBbUm7++o3RjZ+8TXHDnXfcFl3r5dDk/AuWxqjyjX++&#10;Kbqh/dtPfhxdZcqUXaOjUwlKAAAAusCb/+iPo6ss/siHRvRQ074Vl0XXes3bFH//jtvb+pDVV/z2&#10;QdGNzuArT177O0dER6cSlAAAAHSBP3rb2wfcfpK30M07wGztFpxbbrklzZ07Ny39+AVxpvV+9/eO&#10;iq5y+/e+G93wLjh/4aiClQ0bNkRXGfy1t2bwlScvP/AV0dGpJsVxYxyzxjnG5gVF7VW1ozd//vw1&#10;K1euTL29vensDy6Ms7TSL597Nj337DNlv8OOO6UX7rBj2dNa5rkeT294LLqUdp4y8L5bWsNaroe1&#10;XA/z3H5eM+qxPazl22/7XnrH298Wo+Iv5W94Q/rM3/6fGI3MFZevSMuWXhijlM790IfTaacviNHm&#10;ZvzWpr+GbO3rDf49G978lj9MBx18cNk/8sgj6ZZ/+ef00EMPleMteeDfH4lu2wyepz9917vTBR/f&#10;/Pvbkvzz7rrrruljxee/5Q//KM5u3Ynv/tP0jX/5lxil9IV/+GKa+erXxGjLHnvssXT4oT0xSqnn&#10;la9M/3jt9THads2vGYXFPT09i6Knfv25iKCk9fKNdTOrduxycrts2bIYAQAA25M777wz/dmf/VmM&#10;Unr961+fLr/88hiNzKc//em0fPnyGKV0xhlnpPe85z0x2lzxl+zohv568+bNSz/84Q9jNLz8e33z&#10;m9+MUeWee+6Jbtvl379xtceUKVPSddddl3bbbbdyPJTmnzf/uj/4gz9Ib3jDG8rzjV//r//6r+mB&#10;Bx5If/M3fzPgZz7ooIPSqlWrYrR1X/nKV9I555wTo+H/G2wjQcn46s9F3HrTenmPqfy45jHV5MnV&#10;FlmNIwAAQCvlACWHEyPx53/+56MOeEYrBxwNOTD59re/HaORy7/u85//fFqwYEE68sgjy7Ak19vf&#10;/vYy6GgOSXKosnjx4hgNLQcszY455pjo6GSuKJlgent7N/b19ZW33py3eEmcpZWeeWpDeubpJ8t+&#10;p50np512mVL2tJZ5rsf6XzwaXUpTX7JndLSStVwPa7ke5rn9vGbUY3tYy9/77nfSH79lboxS+r3Z&#10;R6X/8/l/iNHIrLjs0rTkY5suMFj40UVpwXvfF6PN7Tl9anQj+3r/+H+/mK7o+2S6+67vx5nKrrvt&#10;lt78pjen+fP/NO21117lWn7ZjH3jo5VH166Pbtv96If3pqNn/26MUjrk0Fel67/69Rht3YfOOSv9&#10;45e+mJ54/PE4M7z8e/f9v1el3/qtgT/PlrTiv+Fwml8zCq4oGV9uvZmomoOSpctXxFlaacP6temJ&#10;dWvLftdp09OUqdPLntYyz/V4+L57o0tp7wOq+4ppLWu5HtZyPcxz+3nNqMf2sJbzQ0abt5XdZZfJ&#10;5Ra1o5EfsvofP/9ZjFL6zZfukfbdb0aMBspfb8YeL45RtRXwNdeujtHQmr/Xxvc5eC3/6Cf/VvYN&#10;rztiVnStkR8q+/Ubb4hRSqtvumVEXyN/7zd/7cZ03bVfSjd97avlA2q3JM/Hn7zrxHTcO+bFmeGN&#10;9XsajeZ5LghKxpdbbwAAANpl6tRp5V+qGzXakCTLoUjz77G1kCRrDmVGq/l73dr32fx95Gq1sz90&#10;XnSV3lNOjG5o+XvP4cenP7sqPfjz9emBn/1nGWg06tbv3ZUef3ZjGRqNJiT5zrduHRCS5KClHT83&#10;E5OgBAAAYDv36CMDd6EZKlSZiHII8bbj3xmjlNY8cH+6+lNXxGjkWhFQZR86+4zoKoODHDqboAQA&#10;AGA7lm8/+fiigX+RP2LWpmd+bC8++rEL0267b9ruefFHPlTeflS3Sy6+KH3/jttjlMoAx9Uk3UVQ&#10;AgAAsJ3If4lvhAc5IPnq6uvLZ2nkKzAactgw+/ePjtH2I18Fc/4FS2OUyueNnDR/01Umdci33Jy/&#10;8NwYVXP5iUs+GSO6haAEAABgO5H/En/oK/ZPu+04qXx46zve+qYBVz9kV169srwFZXt00imnlc8D&#10;acg/25nvWxCj9soB1Lzj/jBGle15Lhk7QQkAAECHuOpvP5eOOXbTlrbbo4svXTHgFpyrruwrr6Rp&#10;p3x1Tr56pXnXnJNP7d3u55KxEZQAAABsx3KokP9Sf9eP7x/Vzi4TVb4FZ9U1/xSjSr6S5povrIpR&#10;a+WQJN++1HxlzqsOn5kWLrogRnQbQQkAAMB2Im91O3j727wtbr4KY3vb6WYo+eGp+Wdr/ln33Guv&#10;+GhrbXjiibT0r5YP+Fp5O2G33HQvQQkAAMB2pBXb324P8s/W/LPmaoccMA3+OkKS7iYoAQAAAAiC&#10;EgAAAIAgKAEAAAAIghIAAACAICgBAAAACIISAAAAgCAoAQAAAAiCEgAAAIAgKAEAAAAIghIAAACA&#10;ICgBAAAACIISAAAAgCAoAQAAAAiCEgAAAIAgKAEAAAAIghIAAACAICgBAAAACIISAAAAgCAoAQAA&#10;AAiCEgAAAIAgKAEAAAAIghIAAACAICgBAAAACIISAAAAgCAoAQAAAAiCEgAAAIAgKAEAAAAIghIA&#10;AACAICgBAAAACIKSlKYVNWtQAQAAAF2oW4OSHIasKOqnRf1nUbcMqo1FnVYUAAAA0EW6LSg5pKjV&#10;ReUwpLeo/Yvaml3jCAAAAHSJbgpK8hUidxU1pxwBAAAADNItQcmSoi6v2gH6ijq9qCOb6oSiLizq&#10;oaIAAACALtINQcm8oj5ctf1yQPLiohYUdUVRtzbVqqIWxhEAAADoIp0elOQdbfJDW5vlK0ZyQLKu&#10;HAEAAACETg9KLihq96otnVuUK0UAAACALerkoGRGUXlnm4b7i7qoagEAAAA218lBydFxbPirOAIA&#10;AABsUScHJafEseEf4ggAAACwRZ0alOSHuM6s2tLtRQ1+eOshRc2Kyj0AAADQ5To1KHlFHBtui+Pc&#10;ovLDXDcWdVdRt0TlPp/LH8vBCQAAANCFOjUoOSKODVOLWl3UdUW9M5/YivyxHJzkLYXzVSkAAABA&#10;F+nkZ5Q0ywHInKodkbxbTg5WAAAAgC7SqUHJUXEcLG8RfGFRbyrqyKgT4txjRTXLzzhZUrUAAABA&#10;N5jIQUnzw1ZHUkPJAUkOR15W1MKiri/q1qj8XJJ8Lgcj+aGvzT5c1IyqBQAAADrdpDjmB5k2NM6N&#10;t3zry2hul2n+vgf/2tOLuqJqh5RDkRyW7F6OKucWdVHVjsgLitqrakdv/vz5a1auXJl6e3vT2R/M&#10;+Q2t9svnnk3PPftM2e+w407phTvsWPa0lnmux9MbNl0Mt/OU5pcuWsVaroe1XA/z3H5eM+phLbef&#10;tVyP5nkuLO7p6VkUPfXrz0W6JSjJt9jkq0dGIt9uk68kabihqGOrdkTyDjvNWxOPydy5c9OyZcti&#10;BAAAQAd7sKhLenp6/roaMg76c5FueZjrlDiOxFfi2DCasCbLgUxe5GOtn73oRS/67zlzRvtlAQAA&#10;2B719PTsJySZOCbyFSXzitqnakek+faY/NyR5m2AR3P7TH42yl1V26/WObn33nsP/dWvfnVoDAEA&#10;AOhghxxyyGeiZfw05yKlfKJRneCcopp/pjwejeZfmwsAAADoXP0ZQKfeevNEHBsOi+NIDLeDDgAA&#10;ANChOjUo+U4cG46J41jkrYUBAACALtCpQcndRW3aM6za7ndu1Q7rD+LY8NU4AgAAAF2iE5/Hkbf5&#10;bf658pbBw5lW1E+Lav51Iw1YAAAAgO1Tcw5Q2uxEB5hRVPPPlWu4h7quKKr583NoAgAAAHS25iyg&#10;tNmJDjH4qpJcOQzJV440y6FK3lJ48Oe6mgQAAAA6X3MWUNrsRIfIgchtRTX/fI3K5/PtOFv7eA5Z&#10;AAAAgM7XnAeUNjvRQYYKS7ZWQhIAAADoHs2ZQGmzEx0mhyX5+STri2r+WQdXfibJrKIAAACA7tGf&#10;DUwqh9WgoXGuE+XA5Oiieoo6PJ8INxV1Q1F5W2EAAACgu/TnIt0WlAAAAAAM1p+LPC+OAAAAAF1P&#10;UAIAAAAQBCUAAAAAQVACAAAAEAQlAAAAAEFQAgAAABAEJQAAAABBUAIAAAAQBCUAAAAAQVACAAAA&#10;EAQlAAAAAEFQAgAAABAEJQAAAABBUAIAAAAQBCUAAAAAQVACAAAAEAQlAAAAAEFQAgAAABAEJQAA&#10;AABBUAIAAAAQBCUAAAAAQVACAAAAEAQlAAAAAEFQAgAAABAEJQAAAABBUAIAAAAQBCUAAAAAQVAC&#10;AAAAEAQlAAAAAEFQAgAAABAEJQAAAABBUAIAAAAQBCUAAAAAQVACAAAAEAQlAAAAAEFQAgAAABAE&#10;JQAAAABBUAIAAAAQBCUAAAAAQVACAAAAEAQlAAAAAEFQAgAAABAEJQAAAABBUAIAAAAQBCUAAAAA&#10;QVACAAAAEAQlAAAAAEFQAgAAABAEJQAAAABBUAIAAAAQBCUAAAAAQVACAAAAEAQlAAAAAGFSHDfG&#10;MftMHAEAAAC6wYlx3GJQAgAAANCV3HoDAAAAEBpXlPRfYgIAAADQnVL6/wHaoUVEftdtLAAAAABJ&#10;RU5ErkJgglBLAwQKAAAAAAAAACEA1VZRLBHeAwAR3gMAFAAAAGRycy9tZWRpYS9pbWFnZTIucG5n&#10;iVBORw0KGgoAAAANSUhEUgAABEoAAArTCAYAAAAyEKk2AAAAAXNSR0IArs4c6QAAAARnQU1BAACx&#10;jwv8YQUAAAAJcEhZcwAALiMAAC4jAXilP3YAAP+lSURBVHhe7N0JfBxl/cfxX+47Te+7tLS05Sot&#10;91EQkKNFxXIooAhFUA5PVEQQLfxBLlFUEESRQ1QopwdXKUKhlPsq5SilQKEXhV5pkzR3/s9v5plk&#10;drI72U022U328+b1sM/MHt08mUl2vnkOAQAAAAAAgCvL3k435XS3CgAAAAAAkJEWeUHJbFNudasA&#10;AAAAAAAZ6bZsWwEAAAAAAMh40XqUPGPKX90qAAAAAABAn3aAKWe4VbnN3jpBSYstDMEBAAAAAACZ&#10;IiITYegNAAAAAACARVACAAAAAABgEZQAAAAAAABYBCUAAAAAAAAWQQkAAAAAAIBFUAIAAAAAAGAR&#10;lAAAAAAAAFgEJQAAAAAAABZBCQAAAAAAgEVQAgAAAAAAYBGUAAAAAAAAWH09KNnelOm+ottIf/7v&#10;mZbdTAkKPiYoeH+01wAAAAAAIKrZprTYcqspelHpv8hMRsDQHa/ZkZ+a4n1dWnQb6S34PdtoSrSQ&#10;w/8YLUEnmhJ8jO4DAAAAAMAvIhPJ0j2G7tSARN1myjZTzna2XHNN6epFpl7w9nerjqmmLHar3UYv&#10;uq9yq47zTbnarSINHWXKQ261VazjRA9gP+9Y9tNj9k636thkyiGmdPdxBwAAACBOd95559isrKzD&#10;7Ka0tLRsPOmkk+63m1121113nWGrjhNPPPFmWwU8EZlIrKDkHlOCF6yDTNngVhOmPQJed6uO902Z&#10;4Fa7FUFJ76E9jF42xR+mnWTKXW61nXiCEvUrUy50qw79N/ZyqwAAAIhX8GJWdfWCszteE72PBhnm&#10;OPiL3dSg5BVzHOxpN7ts7ty5EdcOJ5xwQqxrB2SuiEwk1hwlD5uif333O9zedsZX7a1He6gAfjeY&#10;4g9JLjclVkiSiJ+bMs+tOvQHLkOwAAAAEmQuZEfqxay/3HnnncfauzslOzv7R/7XM7tOdu8BgNQJ&#10;m8w1eJE6y952xgn21nO3vQWUDrk50q06tNeHBhzJ8nVT/MGf9jJiclcAAIAEnHjiiYvMzTJ3y5WV&#10;lRX8nJ+QlpaWKbbqecbeAkDKhAUlD9pbzxH2NlF6QTrerTp02A1zRMAz0JQ/uNVWEWMIk0CHjAX/&#10;OuEfkgUAAID4+Hvqqv3tbcLssJvP2U1HS0sLw24ApFxYUBIcfqPDIvQv/4li2A3CnG6KP0i70ZTu&#10;CNL0ePb/YtceLLr6EgAAAOLU0tIS8Vk+KytrVGeH35jnRvxxzLz2UyeddNIKuwkAKRMWlKjg8Jsv&#10;2ttEMOwGsWhvkp+5VYcGc79wq93iMnvrucjeAgAAIA7Rht9kZ2cfbKuJCv7RimE3ANJCR0FJcPhN&#10;oksEd3XYja6Eoj9AvaIX1smmr+n/NxKZu8L/PC1B8by2/2uM9+vzP0fryaDvzXtNLT1BJwj2T+Cq&#10;vUk6u7JSPPSXL71KAAAAuiY4/MY/11xcGHYDIJ11FJR0dfhNZ4bd6IW/roCy3BQNVhb6ynpTdL8u&#10;+ZqsgGBHU/z/RiJzV/ifpyUo7LW1HV8yxf816ten+2K1sQZVwedoXdukM8OiNCTQXkO6XJYu3+y9&#10;phbdp/9WouFYIoI9PP5qb7tTcD6Ur9lbAAAAxCE4/MaYeNdddx1g63Fh2A2AdOatHx2xZrApp7lV&#10;h4YWZ7tVh/7V/xy32iG9gPf3KNH6B241Kg1ALnSrHdIA5wJTbnK2otNlYP3hxPmmXO1WW2lYoMGA&#10;RxPyGW61QxHrcRvB9bijvbauwPJHUzqaIdzfztrTJNHnhNHX+4cp8ab/ugqN/tth37tEaQ8WDWc8&#10;ibS76qjtw/iPSz2OBrhVAAAAxGPu3LnvmpuJ7pbjuhNOOOH7tt6hu+66a4G/R0lLS8uvTjzxxLiH&#10;RZvntwYt5rkbTzrppPvtZpfYni6H2U31jh1uFBcbGOkfSz1Rn++9/3jee6Jfa/BriPUcnVvGPM75&#10;HGwe83gygir/ayrztcfVS0i/RvM8XR7aYd7PK+a5e9rNuATaKeLrMcdrxLWDOVYTuXZAZojIROIJ&#10;SrSnwkNu1RHvhWXwQlgvtvdyq1EFA5l4hYUD6RaUaBuoeE/6L5jygimPmpLIc7QnUCz6fXnSFP+Q&#10;l3jo930HU5I1NCb4vTnJlOCcOGG6EpQEA7mO2gwAAAA+5sJTe+l+z91yLDMXn5NsPZReyGdnZ39o&#10;Nx3Nzc3jOrpQNxfC2ht5hrmg3sPdE8lcHD9lbp5JJHBRNliYY4qu4OMPfzxbTHnGvP4DHV34m/d4&#10;q3kdvbZymOfcZp7jXFtpiGC+bl3IoLUneLRAwLbPj0xV/6gZ7f2oZea5z5rbm83zI4KYsNDBhgkn&#10;m/sjhj0pfZy5+VNHX2NQ2Gta+l7vMa8b8/sS9p7DmOddZp73FVON1k46l848c2z9Nni8EZQgiohM&#10;pKOhN6qzw2+Cw27CTrhoIYkGIAeaogexlkGm6AVtcEykPu9Mt5r29GT3n/D6tWh4oyXasKRLTAmG&#10;JB09Jzi0xE97kgRDEn09bVdtX6+ttbfFWaYEv+/aCyVZDrW3nhftbU94xN56EuoqCgAAkOnMhWyn&#10;h9+YC9vWv/xbD4eFJBowmNdeaZ73c1OihiTK3Pc5fYx57Mvxvhe90DYX0YvN8/QiKVYoUW7KUeYx&#10;fzGPn6tBhrs7fuZ5t5p/5z5TDb2OMo87Q9+PqWoIFev9qIn6nk15Zu7cuf4/akel71kfp1+DKVED&#10;DbN/D71fv0a7K5S+pnnsy2Gvael7/bn2QjKPT8rnbn0dfT19XbMZq510//dsewIJiScoUZ1Z/SY4&#10;TGS+vQ3SXhfBkER7F2gvEf/M19qTQUMb7e2hF/F+fzIlWXOW9AQNJzSM0K9Fe7ho0blAppri5w9W&#10;4n2OPibapLFKh+/4QxJtR309bVd/TxEdYqNDmrQHidcLRiVz8lP/sB/9N5I5rKcjwRnVY/7CBQAA&#10;QHu2F0PE6jfmorWjYeKe4OfJBfa2HQ1JzIWu9tIYZXd1yDxWL/gf1ufaXVGZi23tjaAX2hqExMU8&#10;/qvm/cxLICwptmFCay+TWMzjvF4Vcb8f1dLSMtRWYxlqXld7ucc1p6F+jea9eH9Zj8p+XzRgSuRz&#10;tAYm+n1JOGjy039bX8dUw4Ikv4TaE1Bel6OwoTcqOISko+E3iQy70R4T/otmvXgPm3fEo+GN/4dx&#10;tCE46Tb0RnX09UXrXZPoc+L5OqM9Jprg8zRh7uoErxpq6SS0nstN0V9SiejK0BsVPO4SfT4AAN3i&#10;7rvvnt7c3Kzd84GetCjRIRedGX6jF8nmAts/DGKLeU4/W49gL8b1GqX1QrelpWWVubndlEdsWONd&#10;OH/JFA1GIh5ryoHReqv4QpJW5rGvmH1zzfl3j/ccG14cY6oRIYN57FPm32+3LLIGDObxoaGI/ju2&#10;qt43r3OCbRft+eB///q4R83tzd77sW2i/27rsBx9nHmN1h7ovsAlKvP4Veb+N8ztp7pt6lGHHJn7&#10;vxXtmIj1Xs3rBNvuALNPr9dONSXisf73q4LvOdpjlP7b5nELTYkIzuy//6y5fUO3Tb2/qe9kbqN+&#10;bQy9QRQRmUi8QYkKTswaNq9DcA6IWBf6wQtmrU9wqx0KPjdaeJOOk7l29No6jEh7yHjiCRGCz4n2&#10;dfrDlETaWenqN94Pqo5CsngE2yXecMyvq0FJ8BjVoUfduTQxAABxufvuu2ebD/ihf80Fks0cc61z&#10;acTLXghH9NQ1rzPdvI4TYERjnhMMKB42F616XdGOeaz2xPD3WFhmLsSPjDVMx76fW0zVf2Hc7vWj&#10;XegbMd+HshfyvzFV/wV/uwlozeOiBiXmsU7AE3y8J9gu5vFRgxg/fU/mZo4p68xjOwxKzGvGnIMk&#10;xtcXNawwj42YiNcIncjXtrdeB7V+X8xrR4Qwwfcc8m/PNY/zT/GwxTz2x9G+Jk+09iAoQRQRmUi8&#10;Q29UcKxa2PCbeIfdHG5vPXGNh7N0qIZ/WIgOKdEL8N7uLXvr8YdTsQSfE5z/Q/l7nCTSzkqDEo+2&#10;c1eHOQW7Tgbff0+otLce/+zkAAAA6IC5OF1kL75bmQvSjobfBD+vRx12Yy9uW0MS8++sCgtJlL4f&#10;8xhdFdPvKPNaEfNimNfVcMEfCDwVFpIoeyGuPVn8tKdEh8zrawg12pSwSWaD7fJ3exuTvifz2jqn&#10;o/aU7sh15vF72q+jHbtfJ8ttpe0fbDv7fWkNSfRrCwtJlH7PzON+bTc9J9vbuOl7Mf92xDyY5nVD&#10;QxLV0f1ANIkEJXfbW0+s4Rd6Ee2/uA+bfyI4l8YSexuvx+ytR7tW9TUV9rYrgj94vVAp3hI0wt52&#10;1hh7m0o6SzgAAAC6JniR7h/aHMEOm/D3RNBhN8ELaId5nA538bs9LCTxmMfoMrgRvd7NawXDG//y&#10;vyquIeAaCJgLc+0Z4jCvO8p8TaHzoJjH320u1OPpqVNqbxOibWJeP3SVH/MeXukozFD2exE674z/&#10;+6JtEefX5oUVra9tXmearSYi+DU8TAiC7pJIUKLd0/xDXfRiO9qEQMFeImEHb7BnQusPnjgFewUg&#10;up3trUd7l+jQl3hLcM6UZAtOrgoAAIBewFwsBz/rx1z9xlwcB1e7CfsMGPHHuij/TpiIXirmua1/&#10;TNVgQwMOu6mWmYvtRbYej4g/tpnX+pKtxlJjbxPVpQlPu0CHyLQybTfFVj3+679E//CoUzl4ymMd&#10;JyEi/ije3Nz8V1sFki6RoETFM/wm+AMw1rCbZHjT3npS9QMl3UWdIAsAAADoCjus4im76ciKMfwm&#10;Si+CWMNu9ALaPzRmVTy9STw6oaitOsy/2zqEx9R3t1WP/+K9Q+b5/qH/ald721X+P0jrv/M9HeZi&#10;N3uMaWtnMlSPeR/DbdUZdmOrDnNfqe6Lt9in+SU09N38exHD923vIaBbJBqUdDT8RnuI+Cfd6e5l&#10;X7fYW09X587IFPqDWNPizpatpgAAAAAq2DMk1vAbfy+RmMNujOAF9Dp7G5cOQpWR9tbRYld+iZd5&#10;vC5skHTmdYN/kC7Pysr6y9y5c9/V1YViBA1JZ97H47bqaZ2A1byfdr1L9D3GW/Tx7tMSF/z6zfuM&#10;mBsHSLZEg5KOht8kMuwmGYJDSp6wtwj3Z1N09Z3OFj0OkomACwAAoJcyF60dDr8xF/vnmRv/KjPd&#10;PfQ6Yq6N4PvprChBwlB72yW2d0S0FUU1qPieBg2mDVvM1/GyKXODwUGyhIVM5msvs1Wgz0s0KFHB&#10;tNP/Qyd4wnbnsBvFkJK+oauTw3ZGcOUdAAAAdIJeXJuL6I6G3wSXuo067CZZzPsJ9oBOygqHwSDB&#10;fJ1J+0x5grvyTrSwpJX59/Yw5asanNx1110ruyswiYdp41WmvNKFstG+FJB2OhOUBIffeD8EOzPs&#10;JtgDJNFVa4JjDD+2t4l4x972ZcF2SfVcLsG5ZVIhuPIOw4kAAAA6r6PhN/EOu0mKrKysHWzVkazV&#10;UYKr3OgFv60mhYYl5jW/ZUpE8BSNhjQ2MIlY1rcHPW7aVZcc7lSxvWiAtNSZoCQ4/EaXAtZlfjsz&#10;7CZ4wfwVexuvI+yt50V7m4gN9tYzwd72JcEwKNhuPS04t0wqlnUOhmzJHk4EAACQMcyFfbvhN7oc&#10;sFZSMOxG+f+9pMnKyhpgq93mxBNPvNmUg0844YQsG5rcZoOT4Gdoh3lP3/PaOtnMv5voqqRAn9CZ&#10;oEQFh9981ZTODLvRrmX+CZG0R0rEUmAhdCJZnSPFk6yJYzX4iWfOjHjfZzrQEMDfzvo1pvL9B385&#10;BkOLnuDv/RQxyzgAAAASE2P4jXd9kNCwGw0KbNVhXqd11Zp4ROn14b/YX2RvPQmtWmPeS8SEpmY7&#10;oYlmE2VDk9NscNKvubn5uGA7G+XZ2dk/svUuiTKUx//1rba3DvO1D7HVbme+5oi5YRI9JoBEdTYo&#10;iTb8xn/hqUFKvKHFlfbWc60pA91qTBpk3OBWW/3G3naGruTid7q9jUbf269MWehs9R532VuPtnNn&#10;dPS9iZc/nOjpHi56/GhY5Aku8wYAAIDEBf8Y5v1hrjPDbiImY7W9UuKSnZ0dEcyYi+rWJW+jXXAn&#10;0hvDPD8iKDHbr9lqj9DhKhqaRAlL/J9tO820R3Blm9bP7ObffNVWHcG26E42iIvo3ZLIMQEkKsve&#10;zjblVrcqt5lymlsNpWuOxzohTzIleGEei154v2dKsHeIhi/Rwhb9QavvMXihu5dbjfBTU65yq47z&#10;TbnarUY405Q/udVW+th7TfHegw4v0rGWPzPF/179vPb06Hv1ByoayOiqMWG66zkaDgR7Ttxoyjlu&#10;NS7anoea0tH7iYcGXWe7VcdUUxIZ/tJibz3Btg+jvZHudKuOs0y5ya0CAJBa5sP/BHOx4r+wBHrC&#10;8q9+9atdGhKjgUN2dvaHdtNhLm5/ZY7nn9tN9bDOw2HrMZnz4A/m5nvulvM6r5x44on+P8zGpJOc&#10;mn/TP8nqT/3hjLl/gbn/c3ZTX/s27bVhN2MyzzvAPC+ijZqbm8f5J3g1j7nVPEavrRzxvnaibEjQ&#10;el3jbx/tFWLegy7H60iw7V42z/X31ohoO/PvVpqb1mFN5rW/ZV67y/O/xPOezb/9kLlpXXHVPOYp&#10;85hgb6V2oh2X5mtK5NoBmSEiE+lKUKK9Ki50q+0MMiU490cYDSFed6sR9ILfm/BVV7jRngfBk1yH&#10;lBxiSrSL7HiDkmhhTUf03w0+Pp2DEhVsD6WP1XaJFVJo2xxviv4w1nAqnvcTj2BYcbkp/l+iHelK&#10;UKIhnn8mdv26kjFsCwAAIKOZC95gCLHKbLeGFjp0JJ5JPO3FrX4+9V+U/8pcGF9kN6My//5c8+/p&#10;tAAO/ffNc0bbTUfwotzYYt7XaR29L3Oh/q650eV6Pe1CH/PanQpKzPMOMI9bZDc7FOVraH0vwfvM&#10;e4grKInyvHZtFwwrjGXm351k63HT728gYOrwPUf5mvVxoceEec5l5jkauEXMWUNQgigiMpHODr1R&#10;weE3Hh12k0hIovSHoJ7Y/nk0lPbg0At7LRrKBE9w7SERKyRJhL7fo91qXDQsiJhJu5fQkEh7kfhp&#10;G2tI9ZIpGn5pmKJFe3zovvWmaG+bpHTn8wnOYePvXdKdtGeNPyTRY4iQBAAAIDkielyYi9TWkEQv&#10;vOMJSZReRJvHRzzWvNbPzYW69jRpRy+8zUVxREiizHa7x5sL65v1QtxuKp3j41a9ELfbEcz+A0zR&#10;Huz+kGSLeQ39Q19SmPf5sPk3vIu0eBxgbz3BnuMJ0fYz7yE4lUHEMCUV5WueaMOTuOnXaf4t7bmf&#10;kCjfN++YeMi8/9Z5aez36zINtvR+s6tbJvZF39aVoETDiWhzO/zL3iZKJ3bVICR4IR+LnqT7mNLV&#10;kMSjP9QPNCXsh4wGOdr7QntUJBoGpQsdahPth7q2vYZRXjClwUWHyXMXaPv5v9faO0d7mXQ37R3j&#10;161L0wEAAGQScyEbNgzjWXsbF3NhfJp5veBcHN8zF8Er9eJYL7htWaC9T8xFcURIYmgvi6if9czr&#10;Hm+Kf86LcvP8v+jFtXm9ub7X1qEoz5gSMXmoee515v3F3QMkDvrvzzb/nn5tfzC3wSCklbn/PPPY&#10;iAlrm5ubf2ur7eh71/byhwl+5t+6LErvHe1N0q4njH7N5j4dgeB3lLZTrNdXGsTYr0uHRbX2uEmU&#10;+bejXcccZd7/feb1W7SY19fvlwYk/mALSEhXht4ovbANHuhfN6WrIYL+1V+XG9YhOVr3aIK4xBTt&#10;jRDPvxF8f/q1xTN3ij7vIFO8f1t7HDxtSvDffdTeeoJDUvT9+4e66PvvaHhJTz1Hh+toN7XgGvex&#10;aE8hDcHinXsmHp0ZZuTpqO2jCQ6x0uBLewb11tALAAAg7ZiL4YjhN554h9342Z4Ot0V7vTDmgvpu&#10;c1Hv70Xcjl7YmwvsK0w1kQtq7UmiIUnU4R7ma+/U0Bu9wLdVv2Xm+drzu8bdlHGmjDev759/pd2/&#10;Yd5DuyEqfubxrb0yzOOirR7T4VAkDV7MjX8IjifiPZvX15VxJpgS0cb6Hsx7bv2jbPA9B+/3M4/V&#10;4TQdXet49Pv142B7MPQGUURkIl0NStD7aRi0tyljTNGJWv10fpg3TXnBlO4KEzTw8Ic1OgRLexd1&#10;h3jnrAEAAEAnmYvo88xNxGcsc7Habr6LROjFsbk51VzwRoQEQfrvmJtLzL8V1wSjNoiZY4r2hggd&#10;oqEX7+bmB+a1Y/YkSXJQ0iHz+u0CoY6Ckg7ENV+LMv9Ou6FO8dK2NO+7U0GJ0sebG/2+hR0PD5vX&#10;uVy/X8H2JShBFAQlSCvBXiU69ElT52SjNwkAAEAPMReyEUP0zQXts+bi9Pt2s9M0hDEXvzuZ6q7u&#10;HkeVKR+a/f9NtMeKxwYmevGtnw9b5+Yz+9aZm/fNa8/VC253b2zm69ZAx9/T+VHzvNAJaJV5ng61&#10;0X//sA4u/h3m/egkuX+INrQoGDoYutSyrlgarQdIK/OaHQZBQTawOMv8e9F6prRj/g0dSvVMsE20&#10;d495Df9CIe+bx4T2CFL2eNBAxfueVZnXeSP4/Qoej+a+mCEMMhZBCdJOcKng7ujpEVzpht4kAAAA&#10;SDt2SNDB5mJ/qNn0L6jgBEKmLDIX+jF7zASDEg1ANBjwwiBTptnX9iwx250OmZQNemaaMtIUf4il&#10;lph/8+3m5uZ7zL/RutINkGYISgztxeDZakqyJoRF50RbnnmqKcn6vgSXItZEeS+3CgAAAPQdsYIS&#10;uwkguohMpCur3vQmeiF+pim63K2OT9OhHl7RyYZ0n/Y46IlVV9CeDn852a22us8U/b51lU50qz1W&#10;/KIu/QYAAAAAQCYEJToWT3sr/MmUsCRVh2VorwOdXNS/0g56hk7gqivreLSboX4vuhKW6HM1cPH3&#10;VNEhN/QgAgAAAABE1deDEu0hoktX+S+UlQ690KVotQTpCix6v/ZEQM/6jin+iZY02LrUrSZMQxIN&#10;WvzjOvX7zbwkAAAAAICY+nJQovOQ+OelUJebohfOOj+FzkatRedpOckUXQXFo8FKXEuKIal0CI4O&#10;i/FCLC3au6czQ6J+ZIq+nvc62lvl66YAAAAAABBTXw5KdFJaPx1y8XNTPnC2Iun8JIeY4g9LtDcD&#10;c5b0PB0W44VYXtHvT6L0e+1/Df1eshQwAAAAACBUXw1KdNiMf8jF+6Z0NORCL9CvdKutZtlbAAAA&#10;AEh7LS0tG3WlG6+YXXotBKATdCkcXflFi7ckTm+mK9x4X4+3ok08dLiO/3nLTQEAAAAAAH1XRCbS&#10;V3uU9LO3no32NlH+XikAAAAAAKCP6+ur3nh08tbO0ElAAQAAAABAhtAVX5R2M/GG3OgkqKe51V5L&#10;h9AsdKutDjTlGbcak0746V8pR1fJ0UlBAQAAAHjmyO6SLePslkizfCiXyKt2K37xvM4cOcw8pq3H&#10;eLNUmsc8brcA+HG+dFZEJtJXe5RoIBKctOg/pmiAEkYbx++v9hYAAABAm69Ji9zbWnS7c+J5nYsD&#10;j7nY3R2gF4iXyHGt5VIZbe8Beh8NEf3Hs27HJ77zBaH68tCb79tbT39TtJfJDaZsrzsCjjLlSLfq&#10;0OWEoy0lDAAAACD9RF4gNsvedj/QGyUrjEQn9OWg5GFTTnKrEc42RXubaGCiywgr7Wnyd7fquNGU&#10;jpYTBgAAAAAAfUxfn8xVlwWeakq0tcM1MHndlJdM0Z4m2uNE6bwk57hVAAAAACmVJW9JiyxqLboN&#10;IDrOl6TIhFVvVpnyZ7ca1Z72VmlPkt+6VQAAAAApd7GcKZfI9Nai2wCi43xJir666o1Hh9bcZ8p4&#10;Z0vkZVN+Y8osU07QHVFsMuVkU3ToTkosXrx4VHNzc67dBAAAANLKYY8eduGGug3fspsysGDgXx6f&#10;8bj2zE5Isl5H7fvffe+pa65r/SPozv13PufvB/39EbsJpK2ioqKqyZMnr7ebrjlyjbla/7HdEmkx&#10;17GXyE/sFpIvIhPpy0GJhiRPmuINqdGQZIYpG5wt83PYlONNOc8UL0jx0/lNdOhOIjTcuNSUYc5W&#10;5wzda6+9Dr7llluK7DYAAACQVq554xq5/b3b7ZbIqTucKj+Zkvg1XLJeR52y4BR5bcNrdkvkt/v+&#10;Vg4febjdAtLabbvuumvkNThBSU/LiKBEQ5AXTPECEO0lsoMpXkgSpN2RrjDFC1U8iYYlu5iyxK12&#10;zb/+9S8ZPz5afgMAAACkVk8GJe9sfkdWVetoeteoklGyY8WOTv2TbZ/Iko3ux+8b3r5Blm9Z7tTV&#10;d3b6jowvj/55etcBu8qwovC/bfpfWwVDl/mr59uaSFlemew7ZF+7Fc7/PJXIcz3B14gWCPnbzd9m&#10;neV/veB7DrZVIv9e8Psbz/fm+U+fl60NW+1W9Od4bdTZ700yQrZ42yU7J+fT5qamh/Py8s6bPHfy&#10;55ydzfIVyfKNgmiRuZIt99itSM3yoVwirzp1XUY4W8Y5deW/z0+XHPab44zEiOR/rVivk4jI16s0&#10;r/e4U1e6nLd/papk/HuJyYig5KemXOVWHbrUb0er2OiSwXNN8c9Z0lHAEo32WulUj5JZs2ZNX7Bg&#10;wembN2+Wxx6bL6PHjLH3pEZLc7M0NTU69ezsHD2BnTpcTY0N0tLS4tRzc/NEsrzTCYr2iY1zKxzt&#10;E45zKzaOnXC0TzjOrXDB9rn69avl1ndvcbbVaZO+KT+dph+5E3P1a1d1+Dphj3ls1Tz5wTPfd+qJ&#10;+P30P8gRo460W20+qVkrf3v3b/LIykecetCBww+U6cMOlFMmnSo73jXJ7hWZNnCa/O3gv7U7t577&#10;5FlZuHahLN7wuiyrXCZVDVX2nvYmlO/gvP4pk06RYcXD7d7o/P+2eufEd53bsPevr3napNOc9x6v&#10;tze9JTe/c7P5Gp5u995L80rN+z1IZozRyx+J+D74v0fRzi39vj368aNRX1d5rz114NSo7/frj58k&#10;r65vu4b2vp/6NeuxGXxd7/V+OvWn7do27GucOeaoqM8J09Ex5L2XM3Y8Q3bqv3NE+zQ2No6b9u9p&#10;HzobifD3Nom3J4oupu13sZ2WQwOLRvmBqX3V7Bnt7PO0yErz/9+a1/uduyMOGo7o9XmWzDS35c6+&#10;NlvMaz7SGgC5yyC7er4HTUYEJRol++NjrX/gVkNpWBJcIaczQ3A6ZfHixbNnzpx565o1a+TpRc/J&#10;lD0SS5aTrXrLJtm4brVTLynvLwOGjnTqcK1dsUwaG+qd+vCxEyU3L9+pw0X7xMa5FY72Cce5FRvH&#10;TjjaJxznVrhg+1y88EK5/kWd+s/13b1/LJcdeo3dit9FT/ykw9cJe8x/3r1PTnlAR9Mn5m/H3CtH&#10;T4r8g7q+1gWPnyurt+q1YLiygnLZWrfFbrUFJcFza8Yd0+X51YvsVnz0ta/4/LVy8pRv2j3tVVwZ&#10;GeRt/lmLXPXM/8n1L/0m4n1Fc+yOJ8gtX+748ibe11PB9vB/j/zHTvPAYrnEHDv3v6N/n46PvvYd&#10;x9wnB489zO5p3676/dxSVykX/O/c0PcbfK2/v3FLws8Jc+NLv5PLn5kTV5upC6ZfIqeMOrG1fVIe&#10;lMyRX9rnBgONSNq75RI50W7FFu/rubTR2h6X4qCkL656o2FHsI9dPCGJ0sfNc6utUtutAwAAAEC3&#10;0gtcDVziCUlUvBfCnaGv/d2HT3cu4uP1zX+fKFfEeYGuIcUPHw1fCCWR11PxPu7bD34joZBE6Wtr&#10;CBLmX0vvcdqso/eh9//s8R86df2eJ/qcMNpmHYUuQdrG2mMqLcyRuyRLLjG1jkMNHRJ0sdxkt6JL&#10;5PVc8T6uR/TFoGSEve2sJ+yt51B7CwAAACCNaK8Q7U2hZd+RB9i9Lu1l4N0XLP7eJAtWPO70AgjS&#10;nhfas0NfR4v+9V/3aQ+DROlzvNf714nzI96Lbuv+kWWRoxyuWHixrXXMHz7ov3XY9jOcXh1atB50&#10;2+t/lsWfRJ/+QQOEYJihrzl76rfl+qP+2toesV47Fp2P5oU1z9qtttf0t8db3/nY+TcSbWf/+9V2&#10;1Ofr+9PXD7br0vVvtYYannieo+0Si/Z6Cn4P9LWC32v92oJtpsPKIuac0Z4dWrRHhZ9ue/cFSzJ6&#10;XvjnQ3F7dzzq/Jvu+3jU2Rvp2+IOq2lvjvww8HpKX/PP5vVON/cd75TYr51yfTEoSbZ4e6MAAAAA&#10;6GW0t4C/F8DkQTs7F7g6POXsvX7ohCpazp/+S2ffynMrnYvgeOw5cl/n4lif471ecAiHbuv+x05Z&#10;5PzbHu3dkkivEr041zDn+TPelHu/+ogz9EWL1vXrCQYPt77evkOAhifB0Egv7PU1fzfjJmc4kNce&#10;3mtruBFPYDJvVWTHfR3Ooq/pbw8NKPTf0LbSf1NDi3h5X7++H32+vj99/Wjvzws1EnnO/z4MDjxw&#10;adDmHxqm38MHT3rSea3g91q/Nm0zDcb87njvDltLOZ0zZI7kyC5yscx0AhgtWm8Rnd02srtMlrMo&#10;SiQNT9yeJH6P2tc809xzi3nMfU7xXjvHGcWRVoFJXwxK3rG3frpUcLyCqdgKewsAAACgD9FeAtpb&#10;wKMXzjd98W8dzkex98j9bC2cXiyHzTXipyHBqbudYbdcS9e/bWvhvDBDw5xgbwilX8+F0yOvXZd+&#10;1vZ1e37/wtXtQiO9sI/2mh69zx/wRKOr1OgKMB7t/dNRG+vramihvVfKC/rZvdF54YR+/dH84qBf&#10;2VqbRJ/z+AfRr+Ov9PX80ePnvhMekd2GRe9o4dFgzN8DSpe11jZKMTfMuET+T37hTNoaSVeo0RDF&#10;r0WifeN1YZW2VK5F3nLCkGiv6dH79HFppC8GJbpCTXBC1vBBeG10WeEj3Gqr6NEhAAAAgF4t2EtA&#10;w4SOLnK708jy9kM+4tFRmKGOnhw5eW20SWbnf/CIrbk0NEoG/1K+idLeKx2FKhceGP590/uCPWo6&#10;CjSiPSdIe+D421GPn46+D56Td4sM0F7f8LqtpUhHYYbKDSwhnCWR492Uu7qN3yn2tlfpq0Nv/mxv&#10;PWeb0vGsvLoYkkh/t+rQwGWxWwUAAADQV+jQlmAvgWCY0FP0veiqO+8EenlU1XU+YAjq6AJeh/kE&#10;e5N0V2i0csvHttZzdh60q6253tvgLqkcJvgc/R753fP2P23Nlcjxs+uQqbbmen9L8G/9aaijIGWO&#10;aPoT2ZvkEok+GU6a66tByV9N2eRWW91pSqyeJdqT5AZTNFDx0yWCAAAAekx1fZV8XLki6WXl1o9l&#10;Tc0ap6yqWhn1MZlcVlevbm2fj7d8FPUxfbls2LbeHoGZ45U1L9qaS4dCxNsboLP0Qlsn/jz+7pnO&#10;Ere6zK+Wnf84xll1R1dB6U5hQ2SCw3zimXckXrsOiAwcNBjSCVXjXWWoO3S0kk48Xl4dOVxGjyn9&#10;HsdTPqqMXAV43bZ1tpbmwofI7GRvPWk5UWs8vAW4I9YMNuU0t9qrHWXKQ241gkZ1j5nizT2iMWlw&#10;Rl51vilXu9WesXjx4tkzZ868dc2aNfL0oudkyh772ntSo3rLJtm4brVTD64Jj8g14YePnSi5eflO&#10;HS7aJzbOrXC0TzjOrdj6yrHzzyW3yTkP9YWPYuhNvrbrbLnhC97lQHvBnz0XL7wwYgJLndxU5+NI&#10;lIYGHb1OPI9RGjz4h0Ho3BY6bCOWeF83Gr3Q1WDDM23gNPnbwX+L+rNHw4BfL7pM7nvnroSWjlUa&#10;3jz6jWfsVhsNV/x0RZV4BNvI/7xE288vrC29Y+fsRWfLM59Efi06tOXw7WfKoeOOcHpYxNuDpTPv&#10;tTueM/rafgl/T2PRY+iW6beMmzZtmnudOkeuMVfrbbMG6wox8axuE+/zLjb3+OnqOfGYI8+YR7YN&#10;ufE/L3ifrmyjk7bGo7Nfb/JEZCJ9edWbh035ginBniXjTdGeI7pgtZZoIclZpvRoSAIAAKBK8kpl&#10;TL+xSS+jy8bIiOIRThlVOjrqYzK5jCwZ2do+Y8q3i/qYvlwGFg+yRyCSSYez7HvzLs5yvMm6oO6t&#10;Tt3hVCnLj5zzQ9tEV6D57sOny+du28PpWaO9ba565v9S2tskXpn+Pe3L+nKPEs/2pmgSFRxWE43O&#10;5qQ9SVIyLwk9SnoX/qobjvaJjXMrHO0TjnMrNo6dcLRPOM6tcMH2oUdJxz1Kgo/x054iunSwBgc7&#10;DnaHw+wxYm9n6Ib/OX2pR4lalrVKZv/3hLgDBl0e+LwDLmo3JKo7eodE09Fzgt8H/0o28aqv2yYt&#10;LS0yvny8/HzKz+lR4qFHSbf7wJRzTNGY/CRTLjdFAxGv3GiK9iDRniY6EI/JWwEAAAB0yQWPn2tr&#10;Lh1mcsH0S+St73zshB8aJOjStHrhraW750dJB5/b7lBnGWMNUuL5erUnznFzZ/aK3iVKv6+Jln8c&#10;dqcTss3ZvXvnp0FiMiEo8eiywXeZ8nNTNBDxioYoN5migQoAAACADowsG2VrruCklvFas3WVrbmC&#10;QzN6K+1N4r+415DkjmPuc4KRTAhEwujXryGRBkZPzX5Frvj8tU7PkVgTzeoSyTe+9Hu7BfSMTApK&#10;AAAAACTByPLIi/3NdZttLTFvf/amrbm8YSg9YfKgyAU69II8WV5c/ZytuY7b8UQ5eOxhdis9TQ60&#10;fXCp4u6gk7eevdcP5XczbnJ6mmh4osGJBkt+ty/+i62ll2DotfiTXrkSbvJkBVbEaZaeO6GTjKAE&#10;AAAAQEKCcztoyJDoRaL2uAiGEzpPR08ZVT7G1lwvrH7W1pKvNL/M1tLX8NLIeYteWhMZ9vQEDR40&#10;ONHeN346p0k6hhDBYO/ZlU/bWoZqEXciLE+W7GdrvQ5BCQAAAICEHba9jmJvc8/b/7S1+ASHU+jQ&#10;i54clqI9PPw9F/RiXFepSaUtdZW21vP2GbW/rbke/+DRlM0Not+b4FCcjyo/tLX0sdeIyBzg30vv&#10;tbWMFUwbZ8il0ivHmhGUAAAAAEjY58cdaWsuXfVkwYrH7VY4fZx/lRR16m5n2FrnlBYk3mtDh8T4&#10;XbHw4g7DAe3ZcPnC8Ik3g3O4PPDO3bYWmy6Jq8vkpkq0cOIHj3zb1mLT+Vg6GhrzzuZ3bC1+FQUV&#10;tubart84W0sfMyZ80dZcukJOZ8O2T7Z9Ymutet/aw5fI49ISGH7TJH+2tdgukeMkS75lt9ICQQkA&#10;AACAhOkQieByqLPuOty54I9FQwi9/xsPRA7d0Qt0fb2uCF7kxzPHxmlTz7Q1l74/XWVFL/6DNNz5&#10;5r9PlM/dtkeH85kcPTny69PXPf7umVGHj+iFtS5De8UzqV/1JBhWaa+Sjt63Lmfc0XK/D338kJyy&#10;4BR56qMn7J5w2l5vrV9it9zJcHU+k3Sj7+nYHU+wW64L/ndu3IGheu6TZ+WY+cfIko1tX68jOxA4&#10;ZPWa+T5utreeGXKxPCJzpP03cI5801lSuEW0K05azeRMUAIAAACgU646/A/tJt7UC/7R1/ZzLrAv&#10;euInrUUvqve9eRfnfv+FtT7/ysN+Z7c6Lzg56/Uv/SbqBb5ehGtReqGrS9X6aQiiF/87/3GM8561&#10;6NejIdD978y1jwqnQ4iCr6uhg4Ys2gb+19VeJNoTQQXbsqdFC7+ive+KK7Mi3nc8Xtvwmhx370wn&#10;bArrdaHfG+3J4j9Ggj1/0smlh/663RAuDQI1EPSOs2g0jNO2+OaC02T5luV2r0+2vGhrnhlOsBBN&#10;tBAiVS6R30mLBA+MGZIlr5j3+aYTjGi52DwqS/5qSuQBlyYISgAAAAB0igYNOvFmsDeHXizqBbYO&#10;r/GKXlQHex5ooKDPT8aKMCdP+WbEHCf6b33xzkOci1EvrNHwRgOQV9a0XYPqUrXBXgFKL3L1PQff&#10;t14UR3t80Nl7/aBduygNYqK9rs75oiu+pNpfZ93Z4fv20zYPzlcTRsMmDVmCYdoPHz3TCWH0+6PH&#10;jkfb+7wDLrJb6cc7hoNhiQaCGi5FCwz1a9cwLjR4+4WslBaJfIAGC27vjGtsucts68Q2X3MfkCZy&#10;5aR2Q3CU9orRYCQYjrSYr1Wk7ZueBghKAAAAAHSahhy6tKv2oIi3R4Q+Th//2CmLkhKSeC448GJb&#10;c+kFq16MemGN/wLc75Yv3xXX+9feFnpRPGvyV+we1/jy8bbWRi+g7zvhEZk9NXyeD32cBiT3fvUR&#10;KS/oZ/emjve+4wmD9DH6PQwGK8HePdHo98Yfpt32+p+jhjDa3nqbzvQYjvY+g1+jlmBA1oGrTQk+&#10;WHtn/NgW/SalthtSNBry5MrMdkFPNPqYXDkgSrDytr1NCYISAAAAAF2mPTNWnlspfzvmXid00F4G&#10;Gix4Rbd1//VH/dV5nD4+ngtgnRjV/zrBiVL9tFeJvn68gY2fvh8NfDS00AAg+L7/deJ8efQbz0QN&#10;dkpyS2wtkn59v5txkzw1+xXnNfxfhwYo+l7f+s7HrfOzaFDif8zkwPKzHv9jtMRLXy+e5+n71vBI&#10;3/cF0y+J+F5q2+g+vU8fE+17GAx8fjLlJ/J/e/yffH7cEXZPx7wQJlp7B7+OeAKm7n6Ovk99v/EE&#10;bh5tu6+OP0Hu/vzdcvjIw+1en0vkVWmR46KECGFWmccvai26HY3/Me7j4pNl3ks8z9Ow5BI50Txm&#10;D1N0Ap5Hfc+b6+zT+/Qx+tigbKenTMpk2dvZptzqVuU2U05zq+hJixcvnj1z5sxb16xZI08vek6m&#10;7LGvvSc1qrdsko3r3KWwS8r7y4ChkWurZ7q1K5ZJY0O9Ux8+dqLk5uU7dbhon9g4t8LRPuE4t2Lj&#10;2AlH+4Tj3ArX29pHh838Z+l98tKa52XNFvc6UVfF0Z4P2tvhkHGHR73Aj5fOseFfoUZDgGPGHpOx&#10;55YOm9EeIR4Nf7z2DR4762rXyZMfzpel6992hvNU1W117lMaTEwauKPsP/qgtJy8NRE6B8mLq5+T&#10;NVtXtR6DakT5KPM17uQsx6zhir99Ghsbx02bNm2FsxGk85NkyT7SEjGp6/Om6Is/7YQqvdnFcpP5&#10;f1v3qxwZEzVA6T4RmQhBSRohKOld+EAVjvaJjXMrHO0TjnMrNo6dcLRPOM6tcLRPJJ33xD+/xPyj&#10;5suwomEZe27pvCLexKUaRmnPHA/HTjh/+4QGJX3dHPlYssRN17QHzSWyi1PvORGZCENvAAAAAGQs&#10;vcAPW50kSJd+9Yckh4z5vBOS9BXRVgoKE1zd5ZjJX7U1ZKxEV+GZI79sDUlcd9vblCEoAQAAAJCx&#10;dAUcb3WSG1/6XcygQPfrqiW69KvfSTudYmt9wz1v/9PpIeIt4xsrRNLASB+jq7t4dG6Ok3djcALk&#10;a04PEV2VR4cMXRoRgrSZI4c5j8mSS+wetUVyW3t2pAxBCQAAAICM5q1OcsH/zpXP3baHVFyZ5Szj&#10;6hUNDnS/rlriX7FEJxz9wvZfslt9h4Yj3jK++rXrcrb+9tDtWXcd3m552wunX9KluV/Qh2gPEV2V&#10;R5c0bpKPnWWM58gzrUW3s2S+8xg/neS1Z+cmiYqgBAAAAAACdBlXr0TrVaEhia76kgk0HPK3R7Tl&#10;bXW1IG/1HiCKcsmSA1pLtGWNW+RcuUR+Z7dSiqAEAAAAQMaKZ5lYP+0xoaFAXw1JyvITW1pZl83V&#10;JaEJSeDTPkkLo0sGZ8nx6RKSKFa9SSOsetO7MIN3ONonNs6tcLRPOM6t2Dh2wtE+4Ti3wmVC++hy&#10;ru989pZsrd8iL6/WVVfb6JKuI8pGyWHbz3CWdPXri+eW9qDRuVt0eduq+q2y1LSLny7jO7x0pMyY&#10;8MUOl/Hl3Arnb58+teqNzkvSLHubsp9kSVlgWWNNIt4y+/TEeTBNljZmeeB0RVDSu/BDPxztExvn&#10;VjjaJxznVmwcO+Fon3CcW+Fon9g4t8Jx7ITzt09GLw+ceiwPDAAAAAAAEA1BCQAAAAAAgEVQAgAA&#10;ACAh2atWSt4D98VV9LGIj79dc5943O4F0NMISgAAAAAkJOelF6X4pOPjKmUTxkj5kH5ScvRMKbju&#10;d30iOPEHGoUP/ldKn4+c/LWz8m6/tbXdCi+92O4F0NMISgAAAAB0q6wtWyT3sUel8LxzpXT3XST/&#10;9lvsPb2TPyga8M1TZcgNN9h7uibv8cdsDUAqEZQAAAAA6DEamhSdeboUf+NEuweq4Ff/JznPLbJb&#10;AFKJoAQAAABAl9XceW+7Uvvra6Xuhz+Wpp12to9qk3fPXCccyEQ5r73qDNvRoUhF3znTGZ5UeOkc&#10;ey+AVCMoAQAAANBlDccc167Ufe+HUnvlNVL16ptOcNJSXm4f7dJwQEODTJM395/uPCTnnSv5f/0z&#10;E94CaYagBAAAAEC30+Ck5q772oUl+TffZGsAkB4ISgAAAAD0iMZDD5OGr0TOTZI77xFbyxxN++zn&#10;DEkKFgDpIcvezjblVrcqt5lymltFT1q8ePHsmTNn3rpmzRpZsHCR7DJ1T3tPatRUVUrl+nVOvai0&#10;XCoGDXPqcH266kNpamxw6oNHjZPc3DynDhftExvnVjjaJxznVmwcO+Fon3CcW+GC7VP80INSdnJk&#10;4LFha52thcv/9wNdeq6npbyfNBxyqN3qvNzXX5Psj1bYLZHGPfaS5lGj7FakvCefkKwtlZLzzttS&#10;7JtfpW7CBFl3zjmSX1gsJeUVdq8rkfc5sKzA1sz72Hd/qZz/pN3qvTi3wvnbp7Gxcdy0adPaDkb0&#10;pIhMhKAkuXJNudSUTn3ymDRp0oSVK1dOr6mpkXnz5smIESPsPQAAAED6KJ8/X8b86Ed2y/XmkiW2&#10;Fi7vk09k0uGH2y1X2HMH3nGH9DP/XvFrr9k9kaqmT5et++8vG77xDbunY/r++z32mJQ984xkV1XZ&#10;vW2aS0tlq3ndmilTIl53+1NOifk+YqmZNk0++Nvf7Fa4XXbd1dYSex76BoKSlIrIRBh6k1yTTfmZ&#10;KdrICZd3333XCUlUVZQf2AAAAECmKH3+eSdQGX711aHhROkzzziP0RCj6J137N7oNKQZfd55TsjT&#10;79FHo4YkSvfr/fq6O+23n/NeAGQOepQk3wxTOtWjZNasWdMXLFhw+ubNm+Wxx+bL6DFj7D2p0dLc&#10;LE1NjU49OztHsnNynDpc2kWupaXFqTtdCLO80wmK9omNcysc7ROOcys2jp1wtE84zq1wwfYpm/+Y&#10;jPz+951tz9Kl79pauLLH5nX43JJnnzWP+V7MICMW7Qmy+g/XSfX++9s9kbb72klS9Griq+ys/sMf&#10;ZOsRR3bq+dt2310++ueddivc5MmTbC2x56Uzzq1w/vahR0lKRWQi3lFKUJIG/HOUPL3oOZmyx772&#10;ntSo3rJJNq5b7dRLyvvLgKEjnTpca1csk8aGeqc+fOxEyc3Ld+pw0T6xcW6Fo33CcW7FxrETjvYJ&#10;x7kVLtg+RQ/+11ne1q+y1r3Y60jRd850lsT1NO20s7N8sCf3icel+MTjJGvLFrtHpHnUaKn/wY+k&#10;cfpB0jRtd2efPi73sUcl/5a/tHts9YJFzq1f4c9+IgW/+43dEmf1HZ1YtuG4rziTzCpdpjf3f/Ml&#10;9/HHnElmvdfVpY111R5P3gP3RXz93jCZrp5b/QrbQoSm/Q6QqiefsVu9F+dWOH/7EJSkVEQmwtAb&#10;AAAAAD0i57VXJe+eu+yWq+G4r9qaq/DSiyOCDw1SNPio+94PW0MSpeFG7ZXXSPW8J53HeDTsKLzg&#10;PLvVJu/eu23NpUsVb/vjTa0hiXICmVO/KTV33OWEN/Wnf9veAyCTEJQAAAAA6HYaYBSdfkpECOL0&#10;6ji1rTO79tTIeW6R3XKDi5r/PNKud4ifhie11/zObrny7pnrhDIe7X2i/75He2v4A5Jo9N/UIEV7&#10;k7T062f3AsgEBCUAAAAAuo0GFgXX/U5Kd99Fct5+y+511f3ikogQJO/+e2zNpcNtwkISj4YeDV85&#10;wW65ch9+0NZEsiorbS1xOuSmo1AFQN9CUAIAAACgy0oPmd6ulA/pJ6X77SGF550b0ZNEabChw2n8&#10;dF4QP/+8IB1pPOwIW3PlPf6YrbWXtfJjWwOA9pjMNY0wmWvvspaJqULRPrFxboWjfcJxbsXWV46d&#10;rKoqydqw3m4lT01VpVSuX+fUi0rLpWJQpxbp67M+XfWhs/qEGjxqnLs6RwZpKS2VloGD7FZ7wZ89&#10;0SZzTUTtLy6Rup//0m65tOeJhioe7UmydXn8gYYOrSmbELlqpDfBbLT7NKipveLXcfVYCWIy1/jx&#10;eyucv32YzDWlWPUmXRGU9C780A9H+8TGuRWO9gnHuRVbXzl28u+4TYq+xUcx9Kz6b8yWbX/xLgfa&#10;C/7s6WxQ4vQi+dFPIyZl9QTDh84EBf6gQflX4ik5eqazSo6fzpHSeORMpzdK05SpUd9XNAQl8eP3&#10;Vjh/+xCUpBRBSboiKOld+KEfjvaJjXMrHO0TjnMrtr5y7OTdf2/UFTu6qqW5WZqaGp16dnaOZOfk&#10;OHW4tDdJS4t7Ue30JsmKvODu6xqOPd7pXRFL8GdPtKBEL+yDWsrKnBVpmnfcSRo/f3ho741kBCXB&#10;eVCqnnslYjnh4LLDQfr+ms37bdxnP2eS2Vjvl6AkfvzeCudvH4KSlCIoSVcEJb0LP/TD0T6xcW6F&#10;o33CcW7FxrETjvYJx7kVLtg+0YISf++NzkhKUHLI9IhVc3TFGv88J/GEJX66PHDdBRe1C0wISuLH&#10;uRXO3z4EJSkVkYkwmSsAAACAPiH7rSW25gpOBtt46GFS9eqbUvfDH8c1N0n+X/8sxUfPjFhaGEDf&#10;R1ACAAAAoE+Ip6eIBiS1V17jTBSrQ3Nqf32t03NEhwhFo0N58q//vd0CkAkISgAAAACkXLD3h38I&#10;TTx0WI1fPD1GdP4SXaJ42x9vcnqaaHiiwYlO8uqXf8tfbA1AJiAoAQAAAJAWgr068m+/xdY6lvPc&#10;s7bmatpvf1uLn4YrGpzU3HWf3ePSniq6fDGAzEBQAgAAACAtNBz3VVtz5d8Wf1CSf+vNtubSJX87&#10;S+cyCYY22Ss+tDUAfR1BCQAAAIC0oEvy+oe96PCbgut+Z7diK/rOmRETrmrPkPpTv2m3zOt0pjdI&#10;vwpbcTWPHWdrIi39+tkagL6IoAQAAABAWnACjm9+y265Cs87Vwp+9X92K5KGIxqS6Oo0fnW/uNjW&#10;XHlz/+ksHRycxyQWfV3/Cjoa3uh8Jh7tceJX+N57tgagLyAoAQAAAJA2dEWaxiNm2C1X4aVzpGzC&#10;GCn+xolS+LOfOKXk6JlSuvsu7UKShq+cENGbxKO9U0qOOtx5jbC5T5zw5ZxvR6yg0/CVE22tjX9o&#10;TnZVlYy45BK7FSlab5a8B+5r/Tr8xS9r5cdRH8NcKUD3IygBAAAAkFa23fDndmGJBhh598yVgt/9&#10;xim5jz3abjlgXea35o677FZ0+hpFZ54u5UP6OWGLF0BozxTtdaKBjL62R3uT1F1wkd1q03DaGbbm&#10;GnDvvTLy8EMjXk9fq+hH37ePaJPzwnOtX4e/+OnXG+0xzJUCdD+CEgAAAABpRYfgVP/nEWep3niW&#10;+dXH1Nx5r7PMb7w0ZNFAxAsgtGdKcEli53Xvui/qe9DVcdqt0rNsWcTradgBoPchKAEAAACQEJ3M&#10;tGm/AyJKd9AwYuvyj2XbTX+Vuh/+OOLf0x4nuq/64fnOYxqOOc4+qz0dzqOvEeylEkaH8FQvWNRu&#10;PhK/mv88InWHft5uxa9l5KiIryWRwkSyQPfLsrezTbnVrcptppzmVtGTFi9ePHvmzJm3rlmzRp5e&#10;9JxM2WNfe09qVG/ZJBvXrXbqJeX9ZcDQkU4drrUrlkljQ71THz52ouTm5Tt1uGif2Di3wtE+4Ti3&#10;YuPYCUf7hOPcCteX2kd7eeT+b75kv/O25Lz9lmRt3WrvcecdaZ68ozROPyhi8tYwem7V//s+KX3m&#10;GSl9623Js23jvNaIkdK03/6hYUtfx7kVzt8+jY2N46ZNm7bC2UBPi8hE6FECAAAAIGPoMBqd7FV7&#10;mejwnqonn2ktOnTHGVITZ0jiqdp3X/nkJz+Rtfc9EPlaP/9lRockQG9FUAIAAAAAAGARlAAAAAAA&#10;AFgEJQAAAAAAABZBicj2pkz3ld1MAQAAAAAAGShTg5ITTbnLlI2mvG/KQl953ZQWUwhMAAAAAADI&#10;MJkWlBxlynJT7jTlBFP6mxJLmb0FAAAAAAAZIlOCkoGm3GDKQ6aM1x0AAAAAAABBmRKUPGrK2W61&#10;1SZTLjflJFMO9JWzTLnRlK2mAAAAAACADJIJQYn2JNnTrbbSMGSAKT83RecqecZXbjLlHFMWmwIA&#10;AAAAADJIXw9KdBUbf08S7UUy1RQNQwAAAAAAACL09aDkNnvrOdoUeooAAAAAAICo+nJQoksA+ydu&#10;1XlHdGgNAAAAAABAVH05KJllbz0MtwEAAAAAAKH6alCiywGf4FYdL5vCkBsAAAAAABCqrwYl+9hb&#10;z2P21k8nevXK9roDAAAAAABktr4alOxibz1LTNFeJjpvyUumtJiy0FfeN2WjKbqUMKEJAAAAAAAZ&#10;qq8GJYfaW8+uprxgyp2m7Kk7ouhvii4lrKHJmboDAAAAAABklr48mavfhab4V8DpyJ9M+ZVbBQAA&#10;AAAAmaKvBiVH2tsgndT1fFMO9JWzTNGlg4M0XDnKrQIAAAAAgEyQZW9nm3KrW5XbTDnNrfZaOgeJ&#10;3zxTNCAJW/lGJ3X9jyk6BMejw3AmuNXut3jx4tkzZ868dc2aNbJg4SLZZWqsUUI9o6aqUirXr3Pq&#10;RaXlUjFomFOH69NVH0pTY4NTHzxqnOTm5jl1uGif2Di3wtE+4Ti3YuPYCUf7hOPcCkf7xMa5FY5j&#10;J5y/fRobG8dNmzZthbOBnhaRiWRKUDLVlHiWB9YeJA+51Vba6+QZt9qhXFMuNaVTPx0nTZo0YeXK&#10;ldNrampk3rx5MmLECHsPAAAAAKAvIyhJqYwMSryvMx66Ko6/K4f2RLnarXZIV9vRFXa67L777pOJ&#10;EyfaLQAAAABAX0ZQklIZGZQMMmWDW+3QT025yq06dNjODLcaF31sp3qUzJo1a/qCBQtO37x5szz2&#10;2HwZPWaMvSc1Wpqbpamp0alnZ+dIdk6OU4dLu8i1tLiHmtOFMCuRPK7vo31i49wKR/uE49yKjWMn&#10;HO0TjnMrHO0TG+dWOI6dcP72IShJqYwISjaa4p9rJJHhM7o0sK5640k0KOk0/xwlTy96Tqbssa+9&#10;JzWqt2ySjetWO/WS8v4yYOhIpw7X2hXLpLGh3qkPHztRcvPynTpctE9snFvhaJ9wnFuxceyEo33C&#10;cW6Fo31i49wKx7ETzt8+BCUpFZGJ9NVVb160t53xlr0FAAAAAAAZpq8GJZvtrWdnexuP/e0tAAAA&#10;AADIMH01KHnS3noOsbed8YG9BQAAAAAAfVxfDUqet7eeE0wZ6FY79BV763na3gIAAAAAgD6urwYl&#10;i0152a22Ot3ehtnNFP/SwGq+vQUAAAAAAH1cXw1K1G/srUeX/J3uVqPSHic3u9VWN5oS77LCAAAA&#10;AACgl+vLQcldpgR7lSw0RZf/DdIA5VFT/L1JNplyjVsFAAAAAACZoC8HJeoMUzTw8PuTKS2maDCi&#10;ZbkpGqAEh9ycbAoTuQIAAAAAkEH6elCic5XoijfBsEQdact4Z6uNPvYkUx52tgAAAAAAQMbo60GJ&#10;0rBEe4vofCMdmWeKPlaH7QAAAAAAgAyTCUGJ0iE055iivUfOMkVDEw1FtMy1+/S+GaYw3AYAAAAA&#10;gAyVKUGJR0OQm0zR0ERDES0n2n0EJAAAAAAAZLhMC0oAAAAAAABiIigBAAAAAACwCEoAAAAAAAAs&#10;ghIAAAAAAACLoAQAAAAAAMAiKAEAAAAAALAISgAAAAAAACyCEgAAAAAAAIugBAAAAAAAwCIoAQAA&#10;AAAAsAhKAAAAAAAALIISAAAAAAAAi6AEAAAAAADAIigBAAAAAACwCEoAAAAAAAAsghIAAAAAAACL&#10;oAQAAAAAAMAiKAEAAAAAALAISgAAAAAAACyCEgAAAAAAAIugBAAAAAAAwCIoAQAAAAAAsAhKAAAA&#10;AAAALIISAAAAAAAAi6AEAAAAAADAIigBAAAAAACwCEoAAAAAAAAsghIAAAAAAAAry97ONuVWtyq3&#10;mXKaW0VPWrx48eyZM2feumbNGlmwcJHsMnVPe09q1FRVSuX6dU69qLRcKgYNc+pwfbrqQ2lqbHDq&#10;g0eNk9zcPKcOF+0TG+dWONonHOdWbBw74WifcJxb4Wif2Di3wnHshPO3T2Nj47hp06atcDbQ0yIy&#10;EYKS5Mo15VJTOvXTcdKkSRNWrlw5vaamRubNmycjRoyw9wAAAAAA+jKCkpQiKOlGu5iyxK12zX33&#10;3ScTJ060WwAAAACAvoygJKUISrrZDFM61aNk1qxZ0xcsWHD65s2b5bHH5svoMWPsPanR0twsTU2N&#10;Tj07O0eyc3KcOlzaRa6lpcWpO10Is7zTCYr2iY1zKxztE45zKzaOnXC0TzjOrXC0T2ycW+E4dsL5&#10;24egJKUIStKVf46Spxc9J1P22NfekxrVWzbJxnWrnXpJeX8ZMHSkU4dr7Ypl0thQ79SHj50ouXn5&#10;Th0u2ic2zq1wtE84zq3YOHbC0T7hOLfC0T6xcW6F49gJ528fgpKUishEWPUGAAAAAADAIigBAAAA&#10;AACwCEoAAAAAAAAsghIAAAAAAACLoAQAAAAAAMAiKAEAAAAAALAISgAAAAAAACyCEgAAAAAAAIug&#10;BAAAAAAAwCIoAQAAAAAAsAhKAAAAAAAALIISAAAAAAAAi6AEAAAAAADAIigBAAAAAACwCEoAAAAA&#10;AAAsghIAAAAAAACLoAQAAAAAAMAiKAEAAAAAALAISgAAAAAAACyCEgAAAAAAAIugBAAAAAAAwCIo&#10;AQAAAAAAsAhKAAAAAAAALIISAAAAAAAAi6DEtb0p031FtwEAAAAAQIYhKBEZaMpcUxb6yvGmAAAA&#10;AACADJPpQYmGJI+asqezBQAAAAAAMlqmByWXmkJIAgAAAAAAHJkclNxgytluFQAAAAAAIHODkhNN&#10;8Yckm+wtAAAAAADIYJkYlGhIcqdbddxoypVuFQAAAAAAZLJMC0p2M8Ufkrxsyi/cKgAAAAAAyHSZ&#10;FJRoSPKkW3VoSDLDlA3OFgAAAAAAyHiZEpToMsD3mdLf2XLnJDnDFEISAAAAAADQKhOCEg1JHjVl&#10;vLPlhiSHmLLY2QIAAAAAALAyISj5hyl7ulXHOaYQkgAAAAAAgHb6elBygylHulXHSabc5VYBAAAA&#10;AAAi9eWg5KemnO1WHboMMCEJAAAAAACIqa8GJSeacpVbdWhIokNuAAAAAAAAYuqLQclRptzpVh26&#10;DPAv3CoAAAAAAEBsWfZ2tim3ulW5zZTT3GqvtNEUbxlgDUlmmNLRMsA6TMffA+V8U652qz1n8eLF&#10;s2fOnHnrmjVrZMHCRbLLVP8ctD2vpqpSKtevc+pFpeVSMWiYU4fr01UfSlNjg1MfPGqc5ObmOXW4&#10;aJ/YOLfC0T7hOLdi49gJR/uE49wKR/vExrkVjmMnnL99Ghsbx02bNm2Fs4GeFpGJ9MWgpMXeqvdN&#10;We5WQ00wxVs+WAWfp8FJPCvl5JpyqSmd+uk4adKkCStXrpxeU1Mj8+bNkxEjRth7AAAAAAB9GUFJ&#10;SmVUUJIsB5ryjFsNtYspS9xq19x3330yceJEuwUAAAAA6MsISlKKoKQT4g1KlA716VSPklmzZk1f&#10;sGDB6Zs3b5bHHpsvo8eMsfekRktzszQ1NTr17Owcyc7JcepwaRe5lhb3cHO6EGZ5pxMU7RMb51Y4&#10;2icc51ZsHDvhaJ9wnFvhaJ/YOLfCceyE87cPQUlK9fmg5FF7m4hkDb3pEv8cJU8vek6m7LGvvSc1&#10;qrdsko3rVjv1kvL+MmDoSKcO19oVy6Sxod6pDx87UXLz8p06XLRPbJxb4WifcJxbsXHshKN9wnFu&#10;haN9YuPcCsexE87fPgQlKRWRifTFVW+0R0ei5c+m+Om2//5uD0kAAAAAAEDq9cWgBAAAAAAAoFMI&#10;SgAAAAAAACyCEgAAAAAAAIugBAAAAAAAwCIoAQAAAAAAsAhKAAAAAAAALIISAAAAAAAAi6AEAAAA&#10;AADAIigBAAAAAACwCEpcH5syz1d0GwAAAAAAZBiCEtddpszwFd0GAAAAAAAZhqAEAAAAAADAIigB&#10;AAAAAACwCEoAAAAAAAAsghIAAAAAAACLoAQAAAAAAMAiKAEAAAAAALAISgAAAAAAAKwsezvblFvd&#10;qtxmymluFT1p8eLFs2fOnHnrmjVr5OlFz8mUPfa196RG9ZZNsnHdaqdeUt5fBgwd6dThWrtimTQ2&#10;1Dv14WMnSm5evlOHK1nt09jQIA32dZKlvq5Ompoa7ZZIS0uL1NVus1uuaI/ZVlNjt7omPzdHiosK&#10;nHp9Y5PUbKtz6nDRPuHKS4skO8v99b2laps0m2MTLo6dcLRPOM6tcLRPbJxb4Th2wvnbp7Gxcdy0&#10;adNWOBvoaRGZiPsdIShJCwQlvQtBSTh/+xSVD5TsnByp3eYGDXW1tdLc3CQNGoLU10tLS7OzT22r&#10;qXZu6+tqpampyan3Nf369ZORI93zqbKyUlavds8zuGifcDvssIPk5eU59ffee885j+Di2AlH+4Tj&#10;3ApH+8TGuRWOYyecv30ISlIqIhNh6A2AuLg9KqqlctNG2fDZOlmzcoWsWP6uLF/6pix59UV57YVn&#10;5IWFT8jT8x+Sxx+6vzXwUG+88ry8tGiB8zgty95+wzzvLfno/WXO66xd9bFsXP+pU/R5WvpqSAIA&#10;AAAgvRGUABmuqbFRqqu2toYf77/7lrz1+svtgo/H/nOPU3/+6cfl5WefcgKPd99abB7/tvO8Tz9Z&#10;I5s3rndDDvOaAAAAANAbEZQAfVisEOSV556WRU/Ok/89/IATgjzzv0daww/t6bHqow8IPgAAAABk&#10;JIISoA+oqa6SNas+knfeeDWuEGT9p59I1ZZKZ6JUAAAAAEAbghKgl9HeHTqXx4fvLZXXXlwkTz7y&#10;b1n4+MOy5JUX5OMPlxOCAAAAAEAXEJQAac7fW+TZBY85PUV0YlSdEPXTtaulvp4l6AAAAAAgWQhK&#10;gDTSUW+RrZWbndVnAAAAAADdg6AESDEdJqO9Q+gtAgAAAACpR1ACpID2HNFJVV94+n/OxKvag4Te&#10;IgAAAACQegQlQA/avGmDszzvk/P+49zqNgAAAAAgfRCUAN1Mh8+sWP6u03NEe5BoTxLtUQIAAAAA&#10;SD8EJUA30WV6X3/pWXn6sQfl3bcWO3ORAAAAAADSG0EJkER1tdvk/XffkgXz/iuvPPe0rFuzSpqa&#10;muy9AAAAAIB0R1ACJMH6dZ84wYgGJMuXvuUEJgAAAACA3oegBEiCt994xRlqAwAAAADo3QhKgE6o&#10;rtoqdbW1dgsAAAAA0FcQlAAJ+vjD5fLcU/OluZm5RwAAAACgryEoAeKk84689sIz8s4br7K8LwAA&#10;AAD0UQQlQBx09Zpnn3xMPv1kjd0DAAAAAOiLsuztbFNudatymymnuVX0pMWLF8+eOXPmrWvWrJEF&#10;CxfJLlP3tPekRk1VpVSuX+fUi0rLpWLQMKeeSRobG+X9d96UdZ+stnvajB07VvLy8pz6hx9+6DwW&#10;bWif2MrKymTYMPd82rJli6xb555ncNE+4Ti3YuPYCUf7hOPcCkf7xMa5FY5jJ5y/fUzbjJs2bdoK&#10;ZwM9LSITIShJrlxTLjXF/UmZoEmTJk1YuXLl9JqaGpk3b56MGDHC3gMAAAAA6MsISlKKoKQb7WLK&#10;ErfaNffdd59MnDjRbgEAAAAA+jKCkpQiKOlmM0zpVI+SWbNmTV+wYMHpmzdvlscemy+jx4yx96RG&#10;S3OzNDW5XeOys3MkOyfHqfdlzeZrbqivc2474nWRU9qFsKWlxW5B0T6xZWdnS449n7RdtH3QhvYJ&#10;x7kVG8dOONonHOdWONonNs6tcBw74QLtQ1CSOgQl6co/R8nTi56TKXvsa+9Jjeotm2TjOndujpLy&#10;/jJg6Ein3hfpD+yP3l8my95+I+4f3jvssEPrD7b33ntPGhoanDpctE9s/fr1k5Ej3fOpsrJSVq9u&#10;PwdOJqN9wnFuxcaxE472Cce5FY72iY1zKxzHTjh/+xCUpFREJsKqN8h422qq5cVnnpR331pMwg0A&#10;AAAAGY6gBBlt1UcfyKIn58nmjevtHgAAAABAJiMoQUaqr6+T115cJG+9/rI0MY4UAAAAAGARlCDj&#10;6PCa155/Rj5dy/hRAAAAAEAkghJknKVLXpPNmzbYLQAAAAAA2hCUIKOsWfWRfPzhcrsFAAAAAEAk&#10;ghJkjKotlfL24lfsFgAAAAAA7RGUICPohK06eSsTtwIAAAAAwhCUICO88eoLUlNdZbcAAACA3mlr&#10;01b5rOGz1lLdVG3vAZAsWfZ2tim3ulW5zZTT3Cp60uLFi2fPnDnz1jVr1sjTi56TKXvsa+9Jjeot&#10;m2TjOndlmJLy/jJg6Ein3tt8+N5SWfb2G3YreXbYYQfJy8tz6u+99540NDQ4dbhon9j69esnI0e6&#10;51NlZaWsXs0KTH60TzjOrdg4dsLRPuE4t8JlevtoOFHbXGu3ROqb66WyqdKpl5SUyKBBg2TdtnWy&#10;tXqrbNq0ydlf01wTEWI0m/82Nm60W67NjZud1/Lov6H/lp+GIYkYmDdQsu3fw/Oz86VfTj+nripy&#10;K5x9Sh8zIHeAU1clOSVSnF1st0SG5A+xNZHC7EIpyymzW+7r5GW5x0NHOLfC+dunsbFx3LRp01Y4&#10;G+hpEZkIQUkaIShJvg2frZNXnnvaWRI42fihH472iY2LlXC0TzjOrdg4dsLRPuE4t8Klon3CwgnP&#10;hoYN0tTSZLdSF05kMg1MNDjxaKCiwYpnwqAJkpXlXnY2VTdJofnPEwx1/K+jAY8/1NHH9kX+c4ug&#10;JKUIStIVQUly1dVuk+cWzJe6urZfsMnEB6pwtE9sXKyEo33CcW7FxrETjvYJx7nlihVO6LGTm5vr&#10;7Fv84WKpb2wLGggn0NOCvV8G5w22Nbf3S3luud1ye7/kmv9UMNTRx/lDHf/r6Ovrv9PdCErSBkFJ&#10;uiIoSR7tQfLiwidk86YNdk/y8YEqHO0TGxcr4WifcJxbsXHshKN9wqXy3KLnBBIRDAmCxw+6R3cN&#10;adp1/K7Oz54RxSMISlKLoCRdEZQkzztvvCoff7jcbnUPLlbC0T6xcbESjvYJx7kVG8dOONonnJ5b&#10;zdnNsqFug3z44Yd6wdIaIuQ2NErDhpXS3NLsbFc1VUlL/Tap2FLrXKDWtdQ5+/MbmqVw82ZpbGlb&#10;ZS+/tl6Kq2rsliurtkYG+XZ9UipSlyuyokKk1tzqdpW55lpvrq20aB2pFbzYzcnKab0Y1p42BQUF&#10;MqhwkGQ1ZUlNjfvN1Yvg0mzzzfTx91hQwR4NwR4PSv8d/ffi5Q+/guGYP3BraGlwwjRPVXNVa+Ci&#10;j9HHeoLBnIZy/uAOXbfkuCUEJalFUJKuCEqSY82qj2TJKy/Yre7DxUo42ic2LlbC0T7hOLdi49gJ&#10;l+7tU/JZ+54N/n0aTjQ31kvJxk3OxZxe5Kmmxjop3LDeqWuvCr0vu7lFBm7e1nrRpxoba2Vopfsc&#10;DTI09ChsFBm0tVFazH8e3TcsDRfKW1Vu3nd2ZJiy2VxfV5rihSn6GL3Pu9XH9GZh4YTH/5d8lYpw&#10;ItN/9gTDGA1fWs/PlibJHZDbOmzrvdXvSXVDW+CyvtE9d5W+zpbGLXYrMowJhjp9EUFJyhGUpCuC&#10;kq6r2lIpzy/8n/nQ1PaXnO7CxUo42ic2LubC0T7hOLdi49gJN6S5WUYMcC8yt2zZIuvWrZOiDRsk&#10;2+z3031ZTZF/KS7euLHdviKzT5+rFzLeRVHpZ+sjelPosI+BG9wLKA0xPIM3tF0ooXtpmKJFQxN/&#10;iLLa3Hq9VvyPyS4ols8GtM3L4IUTxcXF4k3IWdBQ0Drng0pVz4l0wc+ecN3xe8s/3Eh/Bmmo4tGe&#10;L7F6v2jvr2Co4w1P059R/l40PT2kiaAk5QhK0hVBSddoOPLsgsekprpn/gzExUo42ic2PlCFo33C&#10;cW7Flupjp2DrVsmtjfxQHW1f/pYtcT2u0HwNOYHvrw7ryK5vm3NCFZnHBffp44LPBRLRkpMjNQMG&#10;SGNhodSVlUn+iBHSUlIijYMGyYaqKtli7mvOz5faiorWx2jReqbh91a4vvJ7q7uGNNVnuz+/582c&#10;R1CSWgQl6YqgpGtee3GRfLq2534xcbESjvaJjQ9U4WifcJl+bunFv4YAHg0XNGRQJeYibpC5iMuu&#10;MR88ze/STZs2OftVvtmXVx3ZiyHP7NP9fvqY4OOiPTfaPvRdTdlZsqE8T7LMf46sbGnKzZENFUWS&#10;beo55j/VnJMt1QP6R/SKaM7Ll6b+g+yWK7+gXOoq+tstc+x+9pnkNDY6x7Z3DHrhWbTePOlu28CB&#10;0pxt2mLw4NYwpb64WBpM8cIUfUyT+Vmmt+kQsAR7DySy4kmyf28FL7SDy+32NnwmDOdvH4KSlCIo&#10;SVcEJZ334XtLZdnbb9itnsEP/XC0T2wEAeFon3C95dzy95DwD+8o/vRT59YfePgDC39vC+8CUZ+r&#10;r4G+7TNzTdrkfTI1clrc4SDePg0kNKioy81y6t7qE7pPL7jzG5udGCMnyx0SUluQK+Xb9Phx5x/R&#10;MKMpP09yGpukuLrWDiMxxVzQ622hOWazu3g+ORf8BQWSFRjOVFdeLi3m3wsOc6qrqJCcOnciWE9z&#10;To405pr3VN920d7Y3OCs6JdfVy/Z5pxoadLbFslpMq/X0mz2N0iW+TJzzXaW2c5uMl+v+bqzzXN6&#10;A/16PxhdIeuG9JOsbDdk0q9XA4Mt/U3b5bjfax0i0WT+02E7no/KzZ7stgNHn7OtaZtT17ln1pRn&#10;S6VURwz9ajDtua3ZfYzO+RJG79djrDinba6UgmzzPTb/ae8ADcUKcgpa5+BoMe1e2+B+7/Q+7zjV&#10;ngN+3v6NgZWKotEhSqcNPU32LU/ttUFn8ZkwHEFJ2iAoSVcEJZ2z4bN18spzTzu/UHsSP/TD0T6x&#10;EQSEo33CJfvc8ibL1EBCgwmlQYUGFsofePiHgkQLPPRxXu8OpB+dj0LnpvCrNodSS9s1pkMfpxOa&#10;+m0zj8sx15nFvsOt3lzPNpvnDtiWJbnmolFpqJGVlS155iK+X03v6gUBdEY8QUssOjmvzhkTi96v&#10;c8l4NKDRuV9ybRiYn1ssGyvcAEfvy89yJ7XVILE0p9Tp4aRBU0l2ieRlu7839DFe6KO9frRHTywa&#10;QGpvoK7iM2E4gpK0QVCSrghKEldXu02eWzBf6ura/urSU/ihH472iY0gIBzt054/jBhvPtQWbHP/&#10;Err+zTelxda93hf6l+xogYd/qIi+lhd4IHlqzI88DQ/8NJjQi51cX0cCfYyWUt+0IvoYLflNbWGE&#10;hhBa1ADzbc7uHZ0DAGSIhrwc2VJeHDHUTHvKeJP+atBSXxE5EfA28zur2fas8oZlxeLMfVMae+km&#10;b26cWPT++vLYSVQ8zw+7P1kIStIGQUm6IihJjPYgeXHhE7J5U2q6YxMEhKN9YiMICNeb24fhJt1P&#10;gwMNJDxN2eaDd64bRHhhhD7GCyy8MMIfOvjDCAAAOqOhpMSZeyeWeO7XUl5e7gRJqy+7jKAktQhK&#10;0hVBSWLeeeNV+fjD5Xar5xEEhKN9YiMoCddT7eMPLbweFv4eGN6QlIKqqrYQg+EmADqg4d3awB/B&#10;NcTTIU1aPPohvKDRXZ7XL888Vucb0eFOfkXm16j2OvICP08/8+NJ/82gIdXtH1vQJDKYOYiBtPTm&#10;EpYHTjGCknRFUBK/Nas+kiWvvGC3UoMgIBztExtBSbiw9vEHFF6PDW+FCH8PDG8ujajBh6/XB4D0&#10;p0GCP2BQGhhEm9tBJ3/VEvRRlN79+prBkEJ9Utp+Lhfd1v1B0d5bb1RhfiRqCRpW5c5Xo3Ni5Ofk&#10;OxOY6n/DNzc5k8XqfBfexKoaBg2rbBT9y7jOj+EprG+SAdXNzvAMbw4NVVZVJ4V1ja0TnhbX1MmQ&#10;Tyslvz4wQQ6QIQhKUi7jg5Lp9lbpnwAXu9XUIyiJT9WWSnl+4f+kqTG1v0gJAsLRPrFlWlDi73Hh&#10;hRXeUJOI4GPjRifsKK6vlxKzX4ef5Kxdqx8aWnt8AOiaRC74w8KIyihhhD5Wn+OXjDCiL9HAwYka&#10;dAUc859Hl3717vPodr/cfnbLpaGELlvrXypWt1V5brlzv4YROrGnZ2DewIg5JJT+27o/SF9Xl6KN&#10;pid+r+vP/Un//a/s9MADUQPtreZ354tnny0bzHtR/t8hfhqee0Mb/fSx2eZ3TJA35NHPP9+Tnz+A&#10;9+iKN8Xm39OlyXVouP7e8hRt3CDZujoRIrxoPgbdvLtIQ+ShGUGHTg5q/21sVdLB/bECQI///mjL&#10;Qff0MvAEJSmXUUGJ/gY43JSDTDnClPGmRPOyKb8x5S5nK0UISjqmv3wWPfGoVFelvps7QUA42ie2&#10;3hCUeB8y9YOj90HR+4AZEXysX+/cRgs+CDeQCZLR+yBab4dYPSO6Gkb0NRos6AofHg0ANGAI7gte&#10;AOljtNeDP6wYXD7YeV6//H6ydctWyW7Jbl0dRB+nQYQ+R5/rKcouklEFo+xWGw0b/GFGX9CTv9e1&#10;d+Buf/+7jHn2Wbsn0vIZM+SNk05yJttMB535ve794cBPf8cWmecHeT0nPe/Xvi9PVz4tFVtq261Q&#10;pUZuMcd4IJvR7VFmvx7jemxqoKbHb1l9lpRV1zmfsf1LKBdvrXGWo+5O+vPpmv1FfmWu1NLhZ5Wu&#10;KHTOiHNkp+Kd7J5wsQI5T0f3e5+dhg4d6oRtm778ZYKS1MqYoOQGU852q3HTwOQMU1LSy4SgpGPr&#10;1qyS11+K/kuzpxEEhKN9YuuuoMQLKfwftPTDpoYd3l9F/H8h8x7rDzei/VUNSFf+ICCsXhdlv0pG&#10;GIE22pvBCyn0Ikzruk8vxrylSTWwKM023whDQwhvKIZeuA3LH+bUPdorYnj+8NahHaoityJiO5n4&#10;vRUuFe0z4tVXZY+bb446sbUua/vKGWfImt13t3tSJxV/AKluqpZXq16VD2o/cMr7296XhpbOfU/0&#10;vJxUNEnGFo6VHYp2kO0Lt3fOtWi8Ya9BsYIf/XyhQUDpu+/KgLvvjvoZo3rwYHn91FNl9V57yYaG&#10;DRGBjfqsIfK165vrZXPjZufrfWTTI7K6Lnp771++vxw98GgnUK1pdgOLppYm5994Z9s7smDzAmdf&#10;0MEVB8spQ05pF7B2F/+5RVCSUhkTlHR2Eb1NphxiSo+HJQQlHXt2wWOytbJ9F8tU4ANVONontkQ+&#10;UHkhhn4w0V4cWrSuc3BoXf8aoR9OtB6tmzKQSl0JMuKpIzH52flSkFMgudm5TkCR05zjhBkaWGhQ&#10;ob0mdKiHBhtqSN6Q1rr2pvB6SPh7S/SlnhP83gqXqvbRkH9Xc4E94dFH7Z5IHxx6qLx85pl2KzXS&#10;oaeoBgAr61bKe9veaw1PdFv3d4YGl/uW7yvTSqbJ5OLJdm/neMdO4fLl0v/CC2XgO+/YeyKtOPhg&#10;Z2hVIvTr+++G/8oDGx6Q2ub2n4M07PjlmF86IVDQkuolctPam9oFMUp/tp0w+AQ5tOLQdkPXks1/&#10;bhGUpFTGBiXzTHnCFH93hP1N+bYpwSE575sywa32HIKScBs+WycvP/uU3Uo9PlCFo31iG5CfL2OK&#10;iyXPfJCqM6X6o4/cMGTjxsgwxOxj6Aq6U7zBBEFGz9CeEk5gkZUtBVkFToCh4YXeepNjDsgd0Don&#10;hV4A+OveXz/9Y+399XS4mEtn/N4Kl+r2GbR0qez15z9LWZTjdtFPfuL0RkiVdD23NDhYUbvCCU3e&#10;3fauU/+k/hN7b/y0d8nupbvLXmV7ya4luybcqyt47Ix44glnaJXXm9Xv1dNOEx1alSjtJfL3T/8u&#10;z25p3/NcQ5/Lx17e+rPQT9vo3vX3ysMbH44aKmnvmm8O+6bT06a7+NuHoCSlMioo0d4hV5pyrykf&#10;mBJLtGE6J5nSo3OWEJSEe2nRAtm43l2aMx3wgSpcprWP/sVLAw4duqK/+LWnh27rHB5eXfcTfiTO&#10;GwKRbX6qa8kkm8sLpS43y/xCa5FPy7JlW06LNGc1O2FEVXaj86FO6wQZPcOb10K7cWvvjPKccqeu&#10;+7THhdKgwxtaonVvYkyt+x/j3+/VuxtBSTh+r4dLh/bR35873n+/7Pjvf0cM4dg8dqw8dtVVdqvn&#10;9aZzS4fseKGJ9j7RsrUp/rn/9GfW1NKpsmfpns5tPD+/oh07+rlp53vvlR3mzYv4Xrbk5MgTl1zS&#10;OmFvorSXyK3rbm03HEeDnvNHn2+32tN2uPmTm512iUZ7lnxtyNe65ee1v30ISlIqY4ISDT9+YUr7&#10;QY3RvWTKnm7VoT1QEo8zu4CgJLbKTRvl+acft1vpgQ9U4fpC+2i4oSGHzvfhDX3J94Uh+ku+aNMm&#10;pyeIzv2RiXTehoZs88HG/DbZZr7dOaYZzLW8NJltvS0y3/Ymc3+/PjoqqMkc49sq+jlBxtbyEqnP&#10;y3bCi03lBU4Y0djS6AQT1TmNUtdcJ2tKm2VrToMzvnpVSaNUmf2KICN5hhYNdcILnd+ipMX966GG&#10;Gt54e/1LaL8cdyURrXv7g4+JVu/tCErC8Xs9XDq1j/YuOXTOHLvlSmWvkt5+bmlvDA0Kltcud4KC&#10;pTVL45rvRIek6MSnXm8TnQw1mrBjp2LFCvncZZc5n7E8Ov/M/Msvl9qKzv3s1d/DGpbM3zTf7nHp&#10;UJpjBx1rt9rT5/17w7+dEmsYz0mDT0r6cBx/+xCUpFTGBCWJOtGUO91qK699egRBSWyvvbhIPl2b&#10;Xr90+EAVLp3bR/9yofN6eKVYy8aNzm3hli1OGBKtO2hfpEGH9tjQ5fk03NAeG83mVmfH11LQ5IYd&#10;fZF+ANOgo6GkRGqLC6W2IFe2lOQ77bGuX67zgenDihbnw9JHZU2yVbbJWtMY63Nr5dOCevk0v77T&#10;E+fBpX+Z079O6gdOHVKi9IOo1z1a9+nQE3+vCw0tNNTQ/d7ypt7rEASEo33C8Xs9XLq1zwHXXCMj&#10;X9K/c7p06eBHf/1rp0dCT+tr55b+3tOJYr2ivVDiofOA6Hwm2qtOf1brz2X9OT157GQZUDxARhSP&#10;iHrsDF2yRA664oqIniXrdt1Vnr7ggk5/P/V3+BUrr3B6mHj0d80Foy9whg+FCRvGo3Q4zpnDz4w6&#10;70lnEJSkDYKSGKabstCttiIoSYOgpKa6ShY+/rDdSh98oAqXyvbxByEVH34oZZ98IiWffirF69c7&#10;k6DmhSzV1ttsK8yV2rwcU8wHm5xmaZRmaRD3g4YuGZjX7AYd/epMve3zR6+mH5pqBrgX1TpTvtLQ&#10;ozk/XzaX5EpDQb5sKGiSqqJc2ZxdKytLGqRKauX90jqpa6mTpSVmK6vR6WqsPT60pwc6pj00dKiJ&#10;0g/A2tNCP3T6wwqdV0N5f1XUD8necBMNPfTx3dlDgyAgHO0Tjt/r4dKtfbQnwhHnRw6l0IlAdULQ&#10;ntaXzy0NHN6ueVternpZXtr6khMidIUXfPuDFJ1L6RuPfSQnPviWfZTrtS8dKe+d/E27lThdGefC&#10;FRdGvGf9t68ad1Xr764wsYbxKP19dszAY2TWoFnO77WuIChJGwQlMRCUBKRLULLk1Rdlzcr0+3nB&#10;B6pw3dk+pevWScXHHzsTupWuXesEIhqAaE8QXQY3uxd9L5qKiqS2tFSazEX+tsI8achqktrcLKmX&#10;RmlqbjAX8g3S0lAv+XXma2pulIE1LVJSL1LeS6/t68rKpLGw0Cla13DDCTmys2WbDT+aR46QrPI8&#10;2VpRImtrN8mSmpWyqbBFVmZvcpZn/bThU2kwbbOlaYvTo0P/8qW3+mEObfRDqNcbQ8MKrweGF1Z4&#10;w0+83hj+0MM/AagXcPQGBAHhaJ9w/F4Pl47ts8/118t2C9s+vlcNGyaP/Pa3Pd6rJJPOLR2a88LW&#10;F5yeJrHm8+is//5T5IvL7IZ1zIki/9vZ/T2lIbz3O01/x2k4r7+jdNt/v/5e8+iQojkfzYn4jKA9&#10;Qi4be1lcv9v0eWGr6owsGClnDz+7S5O9EpSkDYKSGAhKAtIhKKmrq5WF8x+SJl9XvHTBB6pwibSP&#10;9gCJmPfD1PutWuUMhdE5QApN0QAkp65OstPsWGjKzZU6HcJRUCDbzAclvfCvLy11ZpNuNvepxqxm&#10;aayrkjpzMZ9TvdU8qU7y6xuktLJaCrY1yKCt7jwV6c7rvaFjhzXY8Hpx1BcXS4MpXvihH1D1Mdua&#10;tslnA0tkVd0qZ86O95tXO3NzrKtfJw3mv8rGSme7prnGudWwI1OHsugHO6+Hhhdw6AShutqJ3ucf&#10;gjJhxATJNcfWwIKB8tnaz6SlqSWiV4c+JlMRBISjfcLxez1cOrZP6SefyMwf/ShiyIYuFaxLBvek&#10;TD23dFld7WWiRSeI7eofLCpqRV76s8iEjXaHoUOEp50lstz9W0rc9HepBv76RwH9nBEMdaaVTpPj&#10;Bh3nPC6e350dDceZMWCGM39J8HW0TTY2bnSGL+n70NfRuvZqrWyqdMKXbXnbZHP9Znng8AcISlKL&#10;oCSG4BwlL5vSozNCEZS0t/TN1+Wj9wPRcprgA1U4bR/t6ZG7fr2se+stydm0ydkuqKpyJkh1hsJs&#10;3Cj51dVOAJIOvPkqNBDQEEBLXXm5E4JIc7Nzq71WJCvLec86hKdpW6XkbXInes2rrZNBG6rsq6Wn&#10;zf1L3UCjor80lldIS5H5egcNag056s3X6+/xoW2yrHCL88tdlxfUoSpr6tZIfUu9bGrc5NxWNVU5&#10;w1e0OD07zH/NLZkzua32vtDVUAbkuWGG9xctDS/0A5rWtSRrCAo/e2IjCAhH+4Tj3AqXru2z9403&#10;ytgFC+yWOxTzoeuvd35/9RTOLXEu/HWoigYBevG/vnG9Ewg4oUDWVuePJ+tr19tHxzb1E5GFt4iU&#10;1tsdxptDRPY7ww1NupO/R4r+Dte6/h73gpQh+UOcwEUne9VhPUE6RHV4/nDn97ver20SrRdKLEuO&#10;W0JQkloEJTHoUsAnuFXHjaac41Z7BkFJpEbzC/ip+Q86t+mID1Qu7QFStm6dMwxGe4E4w2E++UTK&#10;zXHs/wtPqmivDg04as1Ff23//k5PBw0GqocOdYOBkhKn65gGH9p7RXuxePObaNHVbtKVzsdRV5An&#10;GwaWSXNRsRN8NPYfJLmlA6W+YkBr6KHBjxd86F9/9EPMx3UfOz06tK5/6dC5O/SXuoYdGn7oL3YN&#10;O3Q1l0ygAYcGGRp49M/t74Qf/fP6O0FGrvlPPzDpBx/vg5N+aPIPT+lJ/OyJjYuVcLRPOM6tcOna&#10;PvqZ48if/CRi6f3XTz1Vlh11lN3qfpxb4fzHzivvvCJV9VXO5xEvSPF/DtnSuEWOfHGtXH73Wufx&#10;nr9PEflG7AVr+gSCkpQjKIlie1Ped6utvmBKj84gSlAS6f1335blS9+0W+kn0z5QaWigIYgGIGVa&#10;bD1Vq8O0ZGc7AYgGHfVlZc6wl60jRjjjk7eMGiXVQ4a0TvjpDz7SNQjRv5JsLM6W9eU6GWmBbOqv&#10;X1e5ZBeZr23IUMkvHiA5FUMlZ8BId5WWigqnl8fHtR/Lmvo1Tq8O7elR1VzlfOjQDxsaeGxr3uaE&#10;H836Xwb08sjPypey3DIpyS5xhq5osKG9NwblDmrtweGtquL9hag3zcGhuJiLjYuVcLRPOM6tcOnc&#10;PlNvv10mPtz2sb2ne5VwboXrzLGzx803y/j5kcv7PnzyTHn8c5Nbh7DorVfXP/DoZx8tvXUYL0FJ&#10;yhGURBHsTaKhyQS32nMIStronCQ6N4nOUZKu+uIHqtza2tbeIOUrVzq3uq2hiP8vNT1BJzfVuT62&#10;9e8vNbYHyJYRI2TjhAmtPSSUf4UbLekQhOjysqvKRTabt6jlo/5Z0ligPTpKpbqfuTgvHyS5Y8dK&#10;4eBRkpPfT7YWuDO+r6xb6fxVRX/Ja+ihv/x1eIuGH/oBQAMQb9LSro4DTnf9C/pLUU6RDC0YKo31&#10;ja09OXTJQS/g0NBDl4nVrrKdHcbSG3ExFxsXK+Fon3CcW+HSuX30jzZf+O53Iz6rvHX88fLWV75i&#10;t7oX51a4zhw7+vnu8xddJAM++MDucVe9e+KSS2SDeb0w0eYF8YKU92rfk8VVi+0jXVnmv+7sQasr&#10;xumcY/6JZ/UPOF4P1Sljp0h5YblMGTCFoCS1CEoCtF/eQ2611YGmPONWew5BSRudl0TnJ0lnvfkD&#10;lX6g0GX1nFBk7Vrntt/KlT0aKmgIon/x0dDD6QEyaJDUDBnibKdbEKIrrXxS2narvT9W2yBkW3GB&#10;VA7qL7lFFdLcb4C09B8qFcXDnJ4cWVlZzm1Vo9vLY13DOreHh/mvurnaWbmlrqmuT4ce/jG+Xk+O&#10;joazjBgwgg+cIbiYi42LlXC0TzjOrXDp3j7BXiXa+/LB665zbrsb51a4zh47+hlPl4DWeeA8OoR6&#10;/uWXO58hO+vOz+6Uf63/l91y6cSuh1Qc4oQpGqp4PVa8oUFa12FBOgGrTkDvfXbRzzT6+UX3vV79&#10;ujNhfZA+7oTBJ8iR/Y+M2oPV3z4EJSlFUOKjQ2500tb+zpZrrik6sWuP8wclCxYukl2m7mnvSY2a&#10;qkqpXO+e7EWl5VIxaJhT724tLS3y8qIFsm1bjd2TnsaOHdv6Q+3DDz/UH2xOPZ1oyFD+8cfS//33&#10;ZeDSpVL20UdO7xDtOdITNPmvGzdONg8a5PQG2TJ6tFSNGiVbzYcJLwhR+hegkrVr3flNdJ4Tcw4U&#10;62SvpvRUELLC/L71yke++qcDi6WkdKgzgZf2XNDhKzqURYe66PK0+gu1pqnGmeS0r8/roR8GtJeH&#10;fjjwQg+ta7ihHxJ0Tg/9MOC/vzPKyspk2DD3582WLVtk3br2HzoyWW/42ZMqHDvhaJ9wnFvh0r19&#10;dM60I886y7n1LD3hBHnHlO7GuRWuK8fOkDfekP0vvTRi3rtPp0yRZ3/xi04vA61/oLr0w0vljao3&#10;7B7zWTQrR34x7hcypXSK3ZM4fd0H1z8oc9fNdT4TBk0snijfGvktGV803u5x+dvHtA1BSeoQlFi6&#10;luKjpvjTCA1NZpjS2SszXQv0UlM6lShMmjRpwsqVK6fX1NTIvHnzZIS5sAQSkf/xx1L01ltSvGSJ&#10;c1u4dKlkm+OpuzWZDwj1Y8ZI7YQJUj9unBOOaNF9/l9iOVu3SoH5BVnw3ntSsGKFU9f3rLfdKTQI&#10;GVQs5RUjZGTJSBlRPEKys7KltrFWKhsqZVPdJvms9jPntqaxpk/1/CjLK3PKsOJhUpxb7Cw1O6hw&#10;kBOE6D7v/qFFQ5379T4AANLZkBtukCE36noMrubiYnn/rruczyTovQbfdJMMvf56u+X67PTTZd0P&#10;f2i3Eqcr8Jz4xImybltbqKXDfu/5/D3OZ5+uWFOzRua8Mkee//R5uyfSceOOkx/s/APn3wsiKEkp&#10;ghIrOC/JJlMOMSVy0FpidjFliVvtmvvuu08mTpxot4D2nOV2X3tNit5+W4qWLJHi11/v9lCkcdAg&#10;qZ08WepGj24NRDQc0f1++WvWSP4HH7ihiA1ECpcvd95zdwgLQtYOLIgIQnSoh/YI2Vq/VdbXrZeN&#10;dRudUt1YLY3NvfOvhwU5BU7Qob9wvXCjPL9cSnNLI4IO//0AAPQ1+geZiUce6dx69I827//979LU&#10;v/1FKXqP7b77XSl76im75fr497+XLYcearcS98bGN+SUBadE/CFs5/47yz8O+UdSJnn/90f/lqsW&#10;XyVbG9qOR49+HvvhLj90QhP/v0VQklIEJcYNppztVh3JCEk82iOlUz1KZs2aNX3BggWnb968WR57&#10;bL6MNj/YU6mluVmamtwLx+zsHMnuZPe2ROgkrvVpPIGrn9dFTmkXQh0y1F00ACldvFhKX3jBuS38&#10;4IOIDwHJ5A2X0TCkduxYqR0/3r01Rf8y48mur3d6gxSuWOGW9993bgtWrkx6YBMWhKzsn+MEIRqC&#10;aNEeEfVN9a09QjbWtwUhOidIb6Bfh9ejY0jhkNYeHxX57tAX//0aevSmFVvikZ2dLTn2542eV4l0&#10;0c0EPfmzp7fh2AlH+4Tj3ArXW9pn0L33yujLL7dbrqo995TlN97Y6aEaHeHcCpeMY0c/9046+WTn&#10;c6ZHP5cuvfNO5zNrZ839cK5cteQqu+U6fuzxcuGUC+1W12yu3yyXv3G5PL7mcbsn0k4VO8nPp/3c&#10;mchVmfYhKEmdjA9KzjTlT2611UmmaA+TlGIyV5GXFi2Qjes/tVvprbsmNSusrJThr70mQ5YskYqP&#10;P3YmL83bts3emzw6uZnOG6LzhWwZPty9tcvr+j9I6FhfXf1GJ3v1lgUuW7fOuU2m5QNElg5yy/um&#10;rqvGeGFIS1GJjMgfISMLRjozh+uEWjovyNamrc6kWpWNlc52Oi8Hp/Ob6BwfOn/HkOIhsv2g7Z1e&#10;HqXNpVK1sap1MjCd4yPTMSleOCacjI1jJxztE45zK1xvap9oS8t+cOih8vKZehmQfJxb4ZJ17OhC&#10;BIfOmRMx117l6NHyv8sui5j7LlHXr7leFlYutFuus4efLQdXHGy3um5J9RK5dd2tsrou+rGhPUsu&#10;3v1igpLUyuigRCdpvdOttkqLkERlelCyedMGeeHp/9mt9JesH/oaQAxaulRGP/+8M+lqskMRDT68&#10;AGSrudVfKBqK1JWV2Ue4dAUZDT80FPECEX1v/pnGu6o2ty0MedeUN4e0BSR637D8YTIkb4iU5ZY5&#10;f21wVoxpqnKWyNVQRGcUT7eJUnXCUl3uzQtBdLk3r6633n1+fKAKR/uE42IuNo6dcLRPOM6tcL2p&#10;fXTiz4OuuEKGLokcEf/6qafKsqN0wcvk4twKl8xjZ+yCBbK3bx4atWrffeXZc8+1W4nTiVcvWnGR&#10;rKxr662if7i6aMxFskNR+FLEidAhPv/d8F95YMMDUSd7XXLcEoKS1MrYoCStQxKV6UHJay8ukk/X&#10;9p5fLJ35oa8ruOh68IPefVcGmucMWL5cspPQPbPJvA8NQbaYX9Kbt9vODUVMXW/1Po+uLqNLAXuB&#10;SPnKlc6t7kvmSjg6VEbDDw1CNBDRMETr2jukILvA6V1Rkl0ihVmFsq1lm7P02pbmLU6vkHSZMFWH&#10;s2jIoYGHF3b4AxGvh4jOeZIoPlCFo31iy88vcGbHz811e32tXLXKfKjqu8tLJ6q0tEQG2zmTqqqq&#10;5bP16516usgvKJCcHJ333aVLiBcUFtktlz4mN7ftMeZRUuQb9tgVzU0N0tJQ59Szc/IkK6/AqcPV&#10;XFcjLS3NTj27oNh8f7KdOly9rX1ytmyRsV85VvI/eN/uEafH7Ko//1WqDvqc3ZMcnFvhkn3sDPvl&#10;RdL/zn/YLdf6c74rn537Y7uVuI+3fiTHPnyUM3m/Z1DRYLl7xn+cSe6T6ZOaT+Sa1y6Xh1f81+5x&#10;EZSkXEYGJWkfkqhMDkqqq7bKM/97xG71Dh0FJTpkxQlDPvhA+ms4snRpl3tnaLfC6iFDnDBkw4QJ&#10;ThiiPUSCa8mnarjM6+b3iO7ToKRffj9n8lCdaLRqW5VUNVZJdXO1s4xuqukQF3+Pj2Ag4pXuQhAQ&#10;m144Dho8OOkXu/q6hUWRF5t5+fkRF606xrywKPKiNS8/eNGaJPp+ghfI5t/K8f1b+n6CF9Fq7Ypl&#10;0thQ79SHj50ouXn5Th2pGTLam9A+4Ti3wvXG9sl+d6mUfm4/ydq82e4RaSktlapFL0nzpMl2T9dx&#10;boVL+rHT2Oh8X3Ne0QVL29Tceoc0nHSy3UrcQ8v+JV+//xi75dp16FR59OsLpSS/1O5JngUrHpef&#10;zv+eLNuw1NkmKEm5jAtKekVIojI5KFny6ouyZmXv+pngD0o+ePttKV261AlFBthwRHtpdFazuVja&#10;1r+/00Nk/eTJ8umuu0rlqFHtxl+mw3CZ0pxSp1eF9gTRuUNSGYTkZuVK/9z+Tm+P4NAXLbpft1M9&#10;+WlvDUqKikuc24KCQmdy51xz/Ofm5jkT2BXYY9N7jNIPQv6QIdqFfzAcUHzgDMfFXGwcO+Fon3Cc&#10;W+F6a/vkPvG4lBw907m49jSPnyBVTz8nLQPdUL6rOLfCdcexk7XuEynbe5pz28p8Fql67Elp2rvz&#10;11BXPnOxKZfYLdcXJs6Sfxz7gN1KLl1x8fJHfyZ/fOt6eXnWywQlqZVRQUkwJNHVbc4xJe1CEpWp&#10;QUld7TZ56rEHOzUDdipNq66WQQ89JEVvvSUF773njIftCg1G1u22myw//HDZOGGC3dtGw49hr78u&#10;wxYvdsKQnhwu48ky/6XDHCHaI0Qndh1dMNqZ5FXnNtG6BiG9QTKDEn8wkYxu/fkagmRnS56GHHl5&#10;TiCiwUhP4gNnOC7mYuPYCUf7hOPcCteb2yf/L3+Sou/5F7w0F6gHHSzVD88X80vR7uk8zq1w3XXs&#10;aI+SkiMPkayqKrtHpGXoMKl69iVpHjnK7knc6f85Se57O/Jy8bwDLpKfH3ip3UoubZ/3Nr4r48rG&#10;EZSkVsYEJT81xb/WUzKXAO4WmRqULH3zdfno/WV2K/3psJZd775bJjz6qN3TeRt22EFW7bOPrN5r&#10;L2c+kSDtMTLypZdkhCmD3323y2GMChsuk240APFWuxmaN1TGFo519mlQ0pv5g5Jt22qlcmuVE0rE&#10;6p2RDuFFT+IDZzgu5mLj2AlH+4Tj3ArX29tHgxINTPzqzvuZ1F56hd3qPM6tcN157OTdfZcUn6KD&#10;Bdo07TZVqv+30Blm1RnV9VXyxTsPkdfWRg7tuelLd8gJO3d+aE8s/vYhKEmpjAhKgksAp31IojIx&#10;KGlsaJAF8/4jTUkIAHrCiFdfdZac00lZO0MnEft0p51k9Z57OuHItoED7T1tdOmzUS+84PxbWu+M&#10;jobLpBMdtqNBiAYiWrRniIYhuq8zE6V2N2+oSDzDT2IFHHygCkf7hONiLjaOnXC0TzjOrXC9vn0a&#10;G50hODoUx6/m7gek4ehZdqtzOLfCdfexU3jZxVJwWeRwGf2e6ve2s9ZVfyIH3TLNufUU5hbKf7/2&#10;pOw1IrnXaAQlaSMjgpJgbxKd7nq5W03Y+ab0SMCSiUHJ++++JcuXvmW30pcOe9GAZNTzz9s9AVn2&#10;VIoyfEhXnVm3666yZq+9nHAkuCyv9hIZ8vbbMvLll53eI4mEMNvKSuSjIUXyyqA6ebn/1qjDZdJF&#10;ug6X0eBDQwyd6FMn99RQQyf0dCbx1P2FRc5j9L5oE2t2Bh+owtE+4biYi41jJxztE45zK1xfaB+d&#10;1LX0gL0k+/22ywJnctcXXnPmLekszq1wPXHsaK8S7V3iV3fBRVI7p/PDZbRHifYs0R4mnqElw+TJ&#10;2S/JiLLOD+0JIihJGxkZlHTFgaY841a7V6YFJdqL5OnHHpT6enc5tXSl67VP+9vfnCE3QY2DB0tW&#10;XZ2zBF2QBiTvfulLsvTLX243CavOLaI9RoaborfRXjuazWPHyptTx8uj4xrlgeJ35O28T+096cMb&#10;JrPLsF1ku7LtZHLFZGlY1yBFLckJGeKlPTcKi4udcEN7eDiBh/k+dEfwkSg+UIWjfcJxMRcbx044&#10;2icc51a4vtI+OYtfl5LPHxgxr0XTzrtI9VPPdX6oBudWqJ44dvT7qfOVJHslHJ2rROcs8Uv2SjgE&#10;JWmDoCRBBCVGd/zQ13lJdH6SdKUTpk675Rant0eQDqFpGDpU8s33KppPpk6VV087LWLeEe0pMnzx&#10;YmdYzeC33pKcwHLC0ei/s26nHeX1XUbK3ZPq5ZH8d+ST+s6vppMsJTklThiiocio/FHOrTefiLei&#10;TEfLJ3eF1wNEQw8NQdwwxGzrPlN0n05kmq74QBWO9gnHxVxsHDvhaJ9wnFvh+lL75N9xmxR9K/Jy&#10;Ry+m9aK6Mzi3wvXUsRNrJZyaW+6QhmOPtzsSF20lnON2OlH+enRwYdXOIShJGxkRlOhqN/o1JQND&#10;b4xk/9DXFW4WPv6wbKuJrydFT9LeHTvfe6/sMG9e1MlTawYNcobi5NS17wlTPXiwvH7qqc4QG6XL&#10;9Y5+4QVnpZpBS9010juivU9W77arPLvrYJk7rlKeaH5DtjYlb7nfROiwGA1BvPlDvLoutduRrgYl&#10;2iOkrF+FlJSVS0lpWWuvEL0NLifb2/CBKhztE46Ludg4dsLRPuE4t8L1tfaJNrnrtmuvk/qzv2u3&#10;4se5Fa4nj51oK+EonbOk1nx/O7saTrSVcK4+/Dr59h6JHy9BBCVpIyOCkl4pk4KSNStXyJJXX7Rb&#10;6WO7hQtlt7//XQo3b7Z72jTl50ttv37OSjRB3jCbd449Vvq//76MeO01Zz4TXcI3HrUVFfLRtF3l&#10;8Z1K5M4xn8kLtYulsaVtvf/uVJhd2NobxD9/iIYiXZlMNd6gJBiIaL20tNz8Ek2/iVyThQ9U4Wif&#10;cFzMxcaxE472Cce5Fa7PtU9jo5R+br/IoRq5uVL1xEJp2juxz+CcW+F6+tiJthKOajGft3WVo/pv&#10;nWX3xC/aSji52bnyyMkLuzy5K0FJ2iAoSVeZFJQ8u+Ax2VrZPoxIFR1mo5O1xur1UTV0qBOQZDU3&#10;2z1tqvbfX97bbTfp9+67zmSs2tskHjosZ+leu8gD4+vl9iHvy+p6t627iw6X2b5weycAGZ43vHUy&#10;1YF57VfeSYZgUJKdnZNxgUgsfKAKR/uE42IuNo6dcLRPOM6tcH2xfbJXr5JSHaqxYb3dI06Pg6pn&#10;X5KWoW3DpzvCuRUuFceO9hYqOu9ckdpau6dN40EHy7brbpTmSZPtnvis2bpKDrxlmmzY1na86KSu&#10;OrmrTvLaWQQlaSMiE8m2FaDHfLp2ddqEJDqp6tTbb5cjzj8/akiiPT22DRggpevWtQtJmkpLZduO&#10;O0rx66/LtBtvlO2feKLDkGT95MnyxDGHyFHn7yCDz9kse+3xuFxe8XTSQxLtCaKhyFEDjpLvjviu&#10;/Hb738otE2+Ri8ZcJKcNPU1mDJghU0undktIoj1EBg0ZFhGA7H/IkXLwjKNlj/0Oksm7TJXRY8dL&#10;Rf+BEY8BAADoSRqK1Nxxp9OTxKPhSfFp33B6nKD30l4jW194TRr3n273tMl9eoGU7TNNCn59ZULf&#10;Zw1F/vrlO52eJB4NT8787zeksZnjpa8hKEGP+3D5u7aWWkOXLJEjf/ITmfjww+3mImkyvzC3jBrl&#10;DMEp2rjR7m1TNXy45FRVSdE770h2TY3d254OyVmz2xT51+wvyFf+b7qM//oa+fxuT8ojRe9JbXP7&#10;hLuztGfIoRWHOiHIVeOuktsn3S5XjLtCTh16qhzY70CnF0myeYHIduMnyk677SH7HPR5+fxRx7QG&#10;IrrMrie3l88pAgAA+qbGQw+T2p/PsVuu3Cced5YRDq6ggt5Fe4xUP7HQmXtGh91EqK2Vwl9cIIWX&#10;/MLuiM/BYw+T8w+IPF4WrHhcfrUwsddB+iMoQY/auP5T2byxrbtaKuhkrXvfeKN87rLLos43snX4&#10;cJGcHClftcruaVNXVib1ppSuXWv3tNdQUiIfTN9f/nrmDDny/3aX8cctk2PGPiT3Nj8jW5raLyOc&#10;qP65/WXf8n3l5CEnyyXbXeKEItdsf42cOfxMp6fI2MKxrSvPJENHgQg9RAAAQG9Wd8FF0njUF+2W&#10;S5cR1jlMCi84L+rwDfQeOkFv1StL2n2PlfYqyX3sUbsVn/MOuEhmTIh8rWufu1IeWvYvu4W+gKAE&#10;PeqjD96ztdTQCVaP+sEPZOyCBXZPG52oVYfZlK1dG3VFG51TRIfW5EcZXrNt4EB5Y8ahcs0PjpS9&#10;fzlOJh7+gpwx/FH5X90LXeo5ooHHmIIx8oUBX5DzR58vN0+8Wf60w5/k3JHnypcGfkkmF092JmNN&#10;Fg1Fho8aIztO2Z1ABAAAZAxdQrZ5u7F2y2pslIJrr5Gy3XZ0hmug99JhVtX3/1dq/nmPtAwcZPe6&#10;dKhVxJLCcbjpi3fI9v0n2C3Xtx/8hnywabndQm9HUIIeo/OS6PwkqVC0YYNMv+oq2f/aa9vNI9KS&#10;kyNbR46UwsrKqMNsdMnfxqKiqCvYbN1upPzu/46TXX9aIbvt+4Sc13+evL7tTWlqab+scLwG5A2Q&#10;wysOl6vHXS3/nPxP+fX2v5ZThp4iu5fuLmU5ZfZRyeEFI9pTZPrnZzqhiE4iPGbcBAIRAACQMXRo&#10;RtULr0n9N3Q+x0jZH62QkiMOkaJvnSbZ7y93tv0lZ+XHkr9mjVNyV61sd393Ff8ktIhPw7HHt5uX&#10;Rtsx0Xlp+hVWyO2z7pGS/FK7x1wz1FfJ1+8/xrlF78eqN2mkr696o8sB67LAPW3Y66/Lfn/4gzPk&#10;Jqhm8GApqKyUnHp3pmm/hqIiqevXL2pA0pyTLbfNGCnfmbZSars4/UaW+W9w/mDZv2x/+fKgL0tx&#10;drG9J/k0GBkweIj0HzhYBgwa4qw+011YPSA2ZscPR/uE49yKjWMnHO0TjnMrXCa1j85RUnT2t5ww&#10;Ip1pqLPtL94lXPpKx2NH5yYpuOIyu+WqnXOpMwwrEf9ccpuc81DkpfMJO58sN33pDrvVMX/7sOpN&#10;SrHqDXpeS0uLrFvbfs6P7qZzkEQLSXSS1U1jx0qxuT9aSLJxwgTJ1vX1o4QkK7cfKdPPKZHT9+p8&#10;SKLhyIj8EfL1IV+Xv036m1w3/jo5achJSQ9JYvUY0SE03RmSAAAA9FaNhx7mzGlRd+5PInoeoO/Q&#10;CXyDK+IU/uoSyX32GbsVn6/tOlu+Oe0su+Wa+9bf5c+vXG+30FsRlKBHbNrwmTT18DJrOQ0NcsA1&#10;17QLSTaNG+dMyNp/RfuwtnL0aKcMWL7ceb5fY2Gh/PnYHWX7k1fLcwPDlwGOJtv8N65wnJw+7HS5&#10;a8e75Nrx18rRA4+W/Ozkper5+QUEIwAAAF3UUloqtVf8WqqeWChNu021e9Fn5ObKtjvujJyvxFyr&#10;FH3jpISHNF19+HUybfiedst14f/OlZfWPG+30BsRlKBHaFDS0/a4+WapCIQh63bdVSo+/rjdXCQa&#10;gqzeay+nB0m/lSvt3jYrpkyWQ34wSM6c8o40JnjWDMsfJt8Z8R25c8c75cpxV8oR/Y+w9yRHcUmp&#10;jNthsuxz4KEEIwAAAEnUtPe+UrXoJWdYhk72Gq00jR4j9SNGOKVx1Oioj+mO0jIoclJSJEYneN12&#10;41/slit79Spn2FUicrNz5R/HPiADi9q+H43NjXLqA1+RddWJTRKL9MEcJWmkL89R8sLCJ3p0WeDt&#10;n3hC9rzpJrvl0lVtdMLWoC0jR0pzbq5UfPSR3dNGl/q97svby3kT35Jm818iRheMlgtGXyAD8wba&#10;PcmRlZUl/foPlCHDRsjQEaOcoCQdMdY7NuYJCEf7hOPcio1jJxztE45zKxztExvnVrh0P3YKzztX&#10;Cq77nd1y1f76Wqn73g/tVnwWrHhcjr97phOSeA4ee5jc+9VHnDAlFn/7MEdJSjFHCXqWDrmp3LTB&#10;bnW/AR98INNuucVuuVqys6OGJOsnT5aSTz+NGpK8sstwmXDWNvnxxCUJhSQlOSVy9vCz5Zrtr0la&#10;SJKTmytDho+UXXff2+k1or1HtBdJuoYkAAAAQG+gQ6yCw6sKLzhPcha/brfio6HI+QfMsVsuDU9+&#10;tfAXdgu9CUEJut2mjeudyVx7gi79u99vf9tufpGs5sigo17HnfbrJ4OWLm332G3FBXLGrBzZ8/i1&#10;8nFZYr1IdAnfX4/7tRxccbDd03kFhUUyarvtZY/9DpJDZnxZpu19gIwYPdaZhwQAAABAEuTmSs0/&#10;73HmpWnV2CglR890huIk4rwDLpIZE75ot1zXPnelPLTsX3YLvQVBCbrd+k97ZmxeVlOT7HP99c5K&#10;N2F0Itf8qqqoPUwemZQjE8+qk79ObbJ74uP1Ijl/9Pld6kVS1q9Cxk/aSfY56PNy8JFfkp2n7imD&#10;hgyTnJwc+wgAAAAAydQ8foJsuyFyvpKsdZ9IyVGHS5a5bkjETV+8Q7bvP8Fuub794Dfkg03L7RZ6&#10;A4ISdLuN6z+1te415Z//lGGvx+4ip/OQqPyt7VesqSzMkm8dLXLUSU2yqtzu9NHlfGOZPmy6/G7i&#10;7zrdi6S0vJ9M2nk3OejwL8j+Bx8hEybvIhX9kzuvCQAAAIDYGr56Yrt5SbLfXSrFR890epjEq19h&#10;hdw+6x4pyW/roVJdXyVfv/8Y5xa9A0EJulVdXa1srdxst7rPftdeK5MefNBuRdL5SZpzciQ7yg+4&#10;puws+dOeIhO+3yI37253+ngBSYv5L2h0yWi5fv/r5cYDbky4F4nOOaLDarTnyAGHHCljJ0ySouIS&#10;ey8AAACAnqaTuGpg4pf77DNS/M1v2K347Dp0qvz68Ovsluudz950whJ6lvQOBCXoVhs/697eJMNe&#10;e02OmT1bRj8ffZ1yXbVG5yfJbmo/lOZ/22fJ1LNa5OwviqwvtjstDUh0dZloAYkOszl5yMly/6H3&#10;y+eGf87ujY/2FNHhNIccebRzS88RAAAAIH3U3HKHNO4/3W658u6+y5ngNRFf23W2fHPaWXbLpZO7&#10;7v/XXZ0JXmsba+1epCOCEnSrTRvC5wvprOz6evncZZfJQVdeKXnbttm9bRqKi52hNnnV1XZPmw8H&#10;5siXviZy2Ckt8uYQu9Mn1/ynAUlwAtqcrBw5vP/h8vvxv5cvDfySsx0PnXxVe4xozxHtQaI9SbRH&#10;CQAAAIA0o5O7/ucRaZ402e5wFVx7jeTfeL3dis/Vh18n04bvabdcGpD8etFlsvdfdmSS1zRGUIJu&#10;1R0TuW7/xBNyzOmny9AlS+wen6wsZ0WbvJqadkNtqovy5EczsmTid5rkwYl2p09BlruaTKP5L2hq&#10;6VS5atxVcsawM6Qsp8zuDaeTsE7da3856IgvOnOQ6FwkAAAAANKbroBT/fB8aRk6zO5xFZ13ruTd&#10;f6/d6lhudq7cdfx/Zd9RkT1U1MeVK5yhON9+6gz5uOpjuxfpgqAE3WZbTbVTkiW/pkYOu/BC2fOm&#10;mySnvt7ubdNYWCgtWVnOijZBD+2YJ5PPbpBr922RxsBRn52V7fQOqWups3vaDM4bLD8Z9RO5YPQF&#10;MrpgtN0bmy7pO2Hyzs6KNbqs79ARo1ixBgAAAOhlmkeOcsOSwLLBRd8+zZm3JF5DS4bJoycvlJu+&#10;dIdTD1q4dqEc+/ixdgvpgqAE3WbDZ+tsLTlm/OhHMuD99+1WGw1HGoqKJLe21pmPxG9jeb585asi&#10;XzyhIepqNvlZ+dLc0ixNLZFzmORl5cmxg46Va8dfK3uV7WX3xjZo6DAnGNGAZPyknZ3ABAAAAEDv&#10;1bTzLlJz9wPOcByPLhdccsQhUnjZxSLm+iNeJ+x8srz4rXfk7L1+6PQ08atrav8HW6QWQQm6TTKX&#10;BT50zhwp3LTJbrXRgCSrpSXqPCV3TMuR8efUy7072R0+3vwi9S3te6boMJtrtr9GThh8ghOYxKKT&#10;vXp2mrKHM9QGAAAAQN/ReOhhUvOXW+2W1dgoBZddImX7TJOcF6MvKhGNLh18xeevlYWnvRZ1OA7S&#10;B0EJuk2yVrzZ4+abZdDSpXbLpUv+NhYURA1I1gzIl0Nmi5zy5SbZXGh3+mj4EexBovzDbIblxw49&#10;CgoKZfIuU6WwKLBUDgAAAIA+p+Gkk6X20ivsVpvsd5dK6UH7SdG533N6msRrx8G7tA7HGVQ4yO5F&#10;OiEoQbfYWrlZ6uq6vuSVTtw6fv58u9VGh9jk1kV2UWvOzpbfHpDt9CJZMNbu9MnLdnuHNLQ0OLce&#10;7V2iq9h0NMzGC0gOPPwLst34KLPBAgAAAOiT6s77mVTf/19n7pIgXQ2ndLcdJffhB+2e+OhwnIeP&#10;ekS+vN2X7R6kC4ISdItkDLvp//77ssdf/mK3wi0dUSj7nNEsPz68WWoDK+9mmf90LpKG5siARI0t&#10;HCuXjb1MTh5ycsxhNsGAhMlZAQAAgMzTeNQXpeqVJVJ/9nftnjbZq1dJybFfkuJTTpKsDevt3o6V&#10;5ZfLZXteZreQLghK0C26uixw4ebNcujFF7ebnDWoMS9XfnF4rux6Rq28PMLu9NGApMX8F5yLREOR&#10;kwafJJePvVy2L9ze7o1EQAIAAADAr6WiQrZde51UP7FQmidNtnvb5N19l5RN2VHy77jN7kFvRFCC&#10;pGtpaZFNG+NPUaM54mc/i7oEsN9L40tk1zMb5bIDGtsv+Wv+0yE10SZr3al4J7lq3FUya9As5zFB&#10;BCQAAAAAwjTuP122vvCa1F1wUcSqOEp7lBR96zQpOXqmZH+0wu5Fb0JQgqSr3LRBmhob7VbiDv3l&#10;L6OucOOpKc6X730pV/b+RrUsjTL3kfYWaTb/BSdsLckpkTOGnSFztpsjIwtG2r1tCEgAAAAAxK2w&#10;UGrnXCpVi16Spr33tTvb5D72qJTusasUXPc7Z6Uc9B7e+qazTfHWPNI+Qqe5VfSkxYsXz545c+at&#10;a9askQULF8kuU/e096RGTVWlVK5f59SLSsulYlB8y99+9MEy+ej99+xWYva94goZ/tJLdqu9u/cu&#10;l+8cvEXWx1hwRpfs1R4tQfv020fOGHGGDMwbaPe0yc8vkNFjx8uwUWMSCkc+XfWhNDW6854MHjVO&#10;cnNjLyWciWif2Dp7bmUK2icc51ZsHDvhaJ9wnFvhaJ/YOLfCZcyx09goRX+8ToquuEyyqtuvgNO4&#10;1z5Sfc210rj7HnaPy98+jY2N46ZNm0YXlNSIyEQISpJL+1xdakqnfjpOmjRpwsqVK6fX1NTIvHnz&#10;ZMSIKJNu9GFD/vQnGfLHP9qtSJ/sMEq+esg6WTjC/SESL11u64LdLpAjRh1h9wAAAABA98hfs0ZG&#10;zJkjpc8/b/dE2nTccfLJD34gTf372z1tCEpSiqCkG+1iyhK32jX33XefTJyYOUvQFr3xhoz/+tft&#10;VpumwgK5etZQ+eXEj9vNQ9IRXWbr/N3Ol7K8MrsHAAAAALpf/3//W4ZddZXkbN1q97RpKiuTdT/8&#10;oROatPh6tBOUpBRBSTebYUqnepTMmjVr+oIFC07fvHmzPPbYfBk9Zoy9JzVampulqckdS5ednSPZ&#10;cQxLaW5qkrq6WrsVn5xt22TXgw+WrIbI3iIfj66Qvb+2VdYVRc410pERxSPk4qkXy56D2g9dys7O&#10;lrz8Aue2q7SLnDfMx+lCmOWdTlC0T2ydObcyCe0TjnMrNo6dcLRPOM6tcLRPbJxb4TL52MnZtEmG&#10;XTxHyubNs3si1e6yi6y54AKpmTLF2SYoSSmCknTln6Pk6UXPyZQ92k8I1JOqt2ySjetWO/WS8v4y&#10;YGj7CVCD3n1rsaxY/q7dis8Xv/tdKf7sM7vlWt0vW0adG740cJCuYHPUgKPkhMEnOBO6+uncIxMm&#10;7+JM0qrzmCTD2hXLpLHBXVVn+NiJkpuX79Thon1i68y5lUlon3CcW7Fx7ISjfcJxboWjfWLj3ArH&#10;sSOS+8TjUnTu9yT73aV2TyTtWbL64osJSlIrIhNh1Rsk1YbP3Ims4rX3H//YLiRpMEfl5O8kFpKM&#10;LRwrl429TE4ecnK7kKSi/0DZ7+AjZOyESUkLSQAAAAAgHo2HHiZbX1kitZdeIS2lpXZvm/733Wdr&#10;SBcEJUiaxoYG2Vq52W51bNTzz8vYp5+2W20O/KZIVZxBs4YiJw0+SS4fe7lsX7i93evKyc2VSTvv&#10;JnsfeKiUlDJPCQAAAIAUMdcmdef9TKoWvyMNXz3R7kS6IihB0ny2bq2tdayoslL2+93v7FabOQeL&#10;vDDKbnRgXOE4uWrcVTJr0Cxn2I3fgEFD5IBDjqQXCQAAAIC00TxylNT87U6pfni+NE+abPci3RCU&#10;IGk2bYgcQhNmxg9+IFl2UifPSyNF/u9guxEiy/x3SMUhcuW4K2VkQeQYUO1FsuOU3WWvAw6WouIS&#10;uxcAAAAA0oc3HOezH/1YWgoK7F6kC4ISJE2885N8/he/kLxt2+yWa4v52bD3t+xGiBH5I+Ta8dfK&#10;WcPPsnvaDBoyzOlFMmbcBLsHAAAAANJUbq5s+Pa3Zfk999gdSBcEJUiKbTXVUlNdZbdi2+HRR2Xg&#10;smV2y9WcJTKtfe4RoSC7QM4cfqYTkgzPH273unLz8mTX3feWPfY7iF4kAAAAAHqVunHjbA3pgqAE&#10;SRHPsJuytWtl6m26+nSk02aJfNDfbgToMJsDyg+Qm3e4WQ6tONTubTNk2AiZfugMGTF6rN0DAAAA&#10;AEDnEZQgKdZ/+omtRZddXy+fv+iidvOS/HuSyN92sxsB/XP7Oz1Ivj/y+5KfHbkMTn5+gey6xz4y&#10;bZ/pUlBYZPcCAAAAANA1BCVIio2ffWpr0X3uiiskvypyaM62XJHjT7AbPtqLZNbAWfKnHf7UbpiN&#10;GjpilBzw+RkyYtR2dg8AAAAAAMlBUIIuq9pSKXV1tXarvZ3uv18Gv/223Wrz/aNEGgNH4OC8wXLT&#10;xJvkpCEn2T1tdJnfybtMlal77e/0KAEAAAAAINkIStBlYavdDFq6VHa5+2671ebjCpHbptoNIzsr&#10;W2YPnS3XT7he+uX0s3vb6LK/u+97oGw3fqLdAwAAAABA8hGUoMs2ro8+7Ca/pkY+96tfiQTmJVFz&#10;Dm7rTTKmYIzcssMtMnPATHdHQHFJqez3ucOd5X8BAAAAAOhOBCXokpaWFtkQIyg57IILJKe+3m61&#10;WT5A5O9T3PpZw8+SX2//aynKiT4h64BBQ2Sfgz4vJaVldg8AAAAAAN2HoARdUrl5ozQ1NtqtNnvf&#10;cIOUfhJ9JZxfHeT2JplWOk0OqTjE7m1v1Hbby577f475SAAAAAAAPYagBF2yIcqywDovydinnrJb&#10;kbzeJNqD5Gejf2b3RvImbd156p5OHQAAAACAnkJQgi7ZuP4zW2sz7bbbbK09rzfJ9dtfb/dEYtJW&#10;AAAAAEAqEZSg03TITeWmDXbL1f+DD6T/hx/arUheb5Jzhp8jpbmldm8bJm0FAAAAAKQaQQk6bdPG&#10;9dLU1GS3XHv+5S+21p72Jtm+ZKJ8ruJzdk8bJm0FAAAAAKQDghJ0WnBZ4CFvv+30KIlGe5PcPTVf&#10;Lh17qd3ThklbAQAAAADpgqAEnRYMSnb7299srT3tTXLdDjfaLReTtgIAAAAA0g1BCTqlsaFBKjdt&#10;tFsiI196KXRukpbDvh4xLwmTtgIAAAAA0hFBCTplw2frbE0kq6lJpvzjH3arvd8e3l+OGny03WLS&#10;VgAAAABA+iIoQaf4g5LtFi6UsrVr7Vak50eJHHzsn+wWk7YCAAAAANIbQQk6xZufJKehQXa9+26n&#10;Hs3tx0+1NSZtBQAAAACkP4ISJGxbTbVUV2116hMefVSKNmxw6kH/2C1LDtnvAqeuc5EwaSsAAAAA&#10;IN0RlCBhmzZ85tzmVVfLTg884NSDqvJF3vvGt526hiS6ug0AAAAAAOmOoAQJ2/CpOz/JpAcfdMKS&#10;aK49MF92Gn2oDB81hpAEAAAAANBrEJQgYTqRa+HmzTLpv/+1eyKtqBAZ8o2rZeiIUbLr7vvYvQAA&#10;AAAApD+CEiRE5yapq6uVXebOdSZyjeaaLwyVyeP3kt323I85SQAAAAAAvQpBCRKyft1aKf3kExn3&#10;1FN2T6SF24l85az7CUkAAAAAAL0SQQkSsnHDZ7Lb3/8uWU1Ndk+b5iyRf88+nJAEAAAAANBrEZQg&#10;bi0tLdKyaKGMfOkluyfSvbtky4XnPUxIAgAAAADotQhKELfKzRtl5zvusFuRGs2RVHjDPyQnN9fu&#10;AQAAAACg9yEoQdwa771bhrz9tt2KdP+0QvncXifaLQAAAAAAeieCEsQlq7FRhvz+t3YrUlW+yD4P&#10;fWi3AAAAAADovQhKEJeSB+6XsuXL7VYbncB13s2/lIqKYXYPAAAAAAC9F0EJOpRVVyf9fvtruxXp&#10;lq9OlsO+eondAgAAAACgdyMoQYcG3H235K9Za7faPDEpX75y+zt2CwAAAACA3o+gBKFytm6VgVF6&#10;k6wtE9ljcZ3dAgAAAACgbyAoQajqc78u+Y0tdsvVkCOy5qkFdgsAAAAAgL4jy97ONuVWtyq3mXKa&#10;W0VPWrx48eyZM2feumbNGnliwVMyaecp9p7U+GDBvTL9K9+yWy6NTG6+8Gj5wrm3uzsy2KZP10pL&#10;c5NT7zd4mOTk5Dp1uGif2OpqqqV6yyannl9YLKUVA5w6XLRPOM6t2Dh2wtE+4Ti3wtE+sXFuhePY&#10;Cedvn8bGxnHTpk1b4Wygp0VkIgQlyaVn/aWmdGoJmEmTJk346KOPptfW1srhhx8uxcXF9p7UOOCT&#10;1+QnL3zcmqap23bLk3+NPcpuZbaWlhZZunSpjBw5UsrLy+1eeGifcBs2bJCNGzfKDjvsYPfAj/aJ&#10;jXMrHMdOONonNs6tcLRPOM6t2Dh2wmn7LFu2TM4++2w56KCDCEpSh6CkG+1iyhK32jcMLRB5K0dk&#10;YI3ISvNzbcwWewcAAAAAICkmTpwoc+fOJShJHYKSbjbDlE71KJk1a9b0J5988vTKykr58Y9/LP37&#10;97f3pM5vfvMb2bRpk/x1rxJZPfM7kp1PCux59dVX5f7775fdd99djj32WLsXHtonnHdupcu5nm5o&#10;n9g4t8Jx7ISjfWLj3ApH+4Tj3IqNYyec1z5f+MIX5LLLLiMoSR2CknTln6Pk6UXPyZQ99rX3pIaO&#10;tdxr6i6SLu8n3dxw7ZVy4QUXyJe//GX569/vlty8fHsPFO0TG+dWONonHOdWbBw74WifcJxb4Wif&#10;2Di3wnHshPO3z8UXX0xQkjoRmQir3gAAAAAAAFgEJQAAAAAAABZBCQAAAAAAgEVQAgAAAAAAYBGU&#10;AAAAAAAAWAQlAAAAAAAAFkEJAAAAAACARVACAAAAAABgEZQAAAAAAABYBCUAAAAAAAAWQQlCjRkz&#10;RnJycqSkuMTugWfMmO2c2/LycucWkWifcJxb4Wif2Di3wnHshKN9YuPcCkf7hOPcio1jJxztk55y&#10;7O1UU2a5VXndlH+7VfSks88+e+o//vGPWVu3bpXTTj9Dho4YZe9JjYa6Wpk2ZRc5+OCDZdKOO0tR&#10;KSevX1lxgUzdbTc56qijZODQEZJtfjmiDe0TG+dWONonHOdWbBw74WifcJxb4Wif2Di3wnHshPO3&#10;T15e3u9vuummzfYu9KyITIQeJQg1aNAg2X333e0Wgvbdd18pKyuzWwiifWLj3ApH+4Tj3IqNYycc&#10;7ROOcysc7RMb51Y4jp1wtE/6ISgBAAAAAACwCEoAAAAAAAAsghIAAAAAAACLoAQAAAAAAMAiKAEA&#10;AAAAALAISgAAAAAAACyCEgAAAAAAAIugBDF99NEKefXVV53y8ksv2r1Ax1Z8+IG88sorrcfPxo0b&#10;7D1A5zz/7DMRBejIpk2bOG6QkKVLl7b+3nr+uUV2LzLZm28sbv35kazPMv7X1Dr6rm44fnYzZbqv&#10;oBtl2dvZptzqVuU2U05zq+hJixcvnj1z5sxb16xZI08vek6m7LGvvafn6AXudddeI/fdc5dsNh8y&#10;g479ygnyhS/NkuO+eqLdk7nWrlgmjQ31Tn342ImSm5fv1DOR/iL43/x58vSCJ5zbaCr695fjvnKi&#10;fO/cn8jYcdvbvZmpessm2bhutVMvKe8vA4aOdOpwBdvnyacWyumnnORsezbXttha5uFnT2xPzn9E&#10;7vr77fLss8/KypUr7d5I117/JzntjDPtVmbhZ0979919lzz033/J/ffMtXsiTdtjTznltDPky8ce&#10;LwMGDLR7M1Mm/uwZO3xA6+fhR59YKPvuH/3atKNzSy+U/3zj9VGPM+/z0VdO/FrM1+/tMvX3VrzH&#10;j799Ghsbx02bNm2FsyFylCkHmHKEKXvqjijeN+XPpvzVFP4y2TURmQg9StBKPyxM3XG8/PXPN0YN&#10;SZT+gNcLluO+NINeAnB+8U/baYJM33uqzPn5+TFDEqXHlB5beoz9/jdX271AuP/+59/tQhIgSMNa&#10;/b10zJeOkrlz58YMSdSWykpbQybTY+aQA/Zyfr7ECknUa6+8LOd+9yz5/PR9nN95yBz6/Y71eTgR&#10;P/7+OTLj0ANjHmfe5yN9zKVzfm73orfr4vGjaf5GUx4y5UJTYoUkarwpV5nynikarCBJCErg0JAk&#10;kYsRvSAmLMELzz0rH36gQXZiNFTRDw5AmHfffVd+eZF+PgBiu/Xmm5ywNiyoBfw0JPnikYc4IYjf&#10;mDFj5IADDnBKRUV/u9elv+v0QlY/L6Hv0x7WF5x3rt3qPP2soyFIvH5z1eV8PuoDknD8HGNK5A+h&#10;junjNVih23+SEJTA+cAQDEm0G+D3f/gjuf32253y++v+KJ8//Eh7r0s/YNxxq/byAlzjth8vp3/7&#10;bPnr3+6Uv//jn86xc/XVV0ft5q4fHPjAiVg0JPnmN78plfz1HyH0r6/61/6gE044QS67/Eqnq7NX&#10;9OfSj8+/UEaNHmMfhUykf+DRkMT/l179fPPMi6/LvMfmy5/+9CenLF/5iXPc6NAbvx//4BznIgh9&#10;i/71X4v2eP3mN050er8Gg7REaYgbDEn0c5IO//N+Lmld9/npc+i91Lt0x/EToC92uSlfMOVAW/SX&#10;X7S/ENxpSmaPcU8S5ihJI6mao0R7hvj/EqcfCu7776NSkJvdbrxltJ4nr7/zfkbOOcE8AeL8QtDe&#10;Ifoh88zvfF+OmNHW4y/YPkvfeafdh1P9cPDa28vtVuZgnoBwqz56X0449svy1ltvOdsa3Aa7rzJH&#10;SWb/7FHRfh+dMvub8q3TT5OKigrOrSj42dP+L/z6+0s/86ho55YGK/o5yX/Ro38Q+M0fbrBbmaMv&#10;/+ypKPQuiWLTYCPeOUokr1B233mHiN9dYcdN8Ljsa5+P+vrvra4eP/72sXOU/MlU9S/UelDcZErY&#10;rL/ag0TDET99Hl2TEsccJWijfxUJdle+9e9zY05YppO46oSufnfcRq+STKV/mb37Xw85HzL9IUk0&#10;u0zZTf5869/tlku7MvNXE/jpRcnXT/hKa0jSr18/eXDek04d8Ohxon/Z99MeI1dcfY0TkgCx6GT1&#10;fh0FHvp56IpfX2u3XMHXAIKefHx+uz8MhR1rP7/40oieJfr56LFHH7ZbyEBPmDLVFP1F19HSSPoD&#10;SXub+J1tb9EFBCUZ7t/332trLk27O+od8qPzLrA1V9gkaOjbNDjrKCDx08cGu5jqPCeA5yc/+I4s&#10;fv01uyXyf5dd7oRsgN+vLv5FxEXIJb+6itXY0CEdauw/brS3Wjw9YoN/BdbXYPhN36I/Q4IlOOQ8&#10;Ef+8Qzvot7no4stsLToN5L7/o/Pslmveww/aGtJdso8fQ1c9SGTt6Gh/te6bSyj1IIKSDKfLufod&#10;edQXbS02vWgJpt764QOIx/bjJ9gaEEm7HvuDV53f5ktHf9luAS69QA12Uf/Bj39qt4DYqqq22pqr&#10;f/8Btpa4T9ausTX0BfozJFgOOvhQe2/igr21DznscFuL7ZDPRz6Gnku9R7KPn04gue0GBCUZLviD&#10;fM+997G1cMHJzd5d+o6tAUDigpPe6WScM2fOtFtAmyf/N9/WXMG/wgLx0j/0dHb1vlhzDQAvv/Si&#10;rbn0M3OsIe1+2rtJezl56LkEpBZBSQYL9gLRH87x/CBXu03d3dZcq1Z+bGsAkBidlNO/colOyHnR&#10;RRfZLSDS32692dZcXz72eFsDwkULN+JZvS94sRr8YxHgt2zZMltzBYcch9ljz71tzUXPJSB1CEoy&#10;WLALavCHc5jg8orBITxALB+8HzmL+44772JryEQ6ma9/5RK9APnpBRfaLSCS/vXfv/pItL/U6tLS&#10;r776qvNXXYaFIkjnYvPTldu0R1uY4Hxu3/3Bj20NaG/r1i225gr+cTFMcM4c5nFDnKJNtkR3/y4i&#10;KMlg77ztrirRGSNHjbI1IH560aJdnf0mTppsa8g0ejyceNzRdsu96NUVlLoybwD6tmWBYZ6777GX&#10;c6urQ3zzGyfKyCED5Pjjj5dTTz1Vvnr8sTJ976nOso16HytsQX3v3J9EDG9Q2qNNlwB+5ZVX7J42&#10;2pvk2muutFvucsJMHIwwb735pq0lbsx2Y20NSEhwEhz9sN25cYVoRVCSwbZUVtpa173ycuR4TCCa&#10;4F/t9MI4nhUH0Pdoz4AvHnlI6woUeuFy3Y03xz38D5kp+NfVTZs2Ohe4X531hdAV2PS+GYce6EwY&#10;3Nk5KdA36O8cXXI8GJbonG0nf/1rctZZZ8nChQudfRqSnHbyCa0/p/R31l9u/4dTB2LZsiV5n68X&#10;v/6qrQGhgpN1sSRpEhCUoFW/igpbS5x/uT0gGu094J+sU9F9OTPphape3PpDEr1wYRlgJEoDkOCk&#10;5GH0Z5Aee8hs+rPm1bfei7p856JFi+Scc86RPafsKAfvv2frUC99rPZ4I8xFosr79bO1xFVu3mxr&#10;QExnmhKcCKfjyZfQIYIStEpkDCWQqO+dfYatuei+nLn0QtU/z8Rvfn8DIQniEms+LJ0s8cfnXyh3&#10;/HOu3H777U75/XV/dPYFew7osXfpnJ/bLWQqDTy+9o3Z7Y4Pj/Ym8fck+c0fbiAkQafsuNPOtgYk&#10;nXbLvsKttjrfFJZLSgKCEgDd7leX/DLiwlhd8qurbA2ZRIdf+Y+Fv/7tTgIzdJoGJHf/6yF57e3l&#10;8otLfiWHHna47L777k750tFfdvYtePZl50LX7zdXXc6ymxnM69WmE0lrGKJhif4sOumkk6S8vNw+&#10;qo3+zJq643j5/W+utnsAIC3oEBt/2qtzk9CbJEkISgB0q0ceeUSuvSYyFNEPpPQgyEzBuZH+ecdt&#10;zgWLv3z9hOOdeQK0zD7l686+IP/j6R2Qub7/o/PkiBlH2a3odE6KW/8+t13PgeBKJsgMXkjiDdny&#10;hv5pYPvLORc7Q2+uvvpqJ3QL0hVydJ4bAEgDN5ji/yuAdoE7zhQm4koSghK0YolfJJsu0/nTn/7U&#10;brl0aUZ6EMCjFyvBsuDJJ5yLFS1PP/WUsy/I//jX/5+9O4G3oq7/P/697CGrUiigsrgrKu5rLmWC&#10;/SrLBehnhVm5tJqplfkXMzU1s6xES4O0foJK2qaYJqa4ggi5KyoqoBgCssh2l//3PfOdy5y5M3PO&#10;uffce+ac83r6+DjfmTNnzpyZOYczn/td5rYcqQK1odAq7UqWRIeF5d+82vS9b389p1bb1Ol/bZG4&#10;HzNmjLntzr+bGQ887NVaClM/NyRLUAyG+EU7UL8kuf+oGaMvJsbELyESJSiJaLVm4MUXXzRf/vKX&#10;3ZxPNypq5w0ApbBq1SpXyu+YY8e4ki8uAYfqpiGiw6Mjqa+sgw45zM21pMf+NeuJFkk2JUsYbhod&#10;Ye999nUloJn+2ni9X2w23sZUv4hSIVFSw3bdfQ9Xajs6OEOYqjZ/+1vfzLmJUTLtgomXuDnUqiHb&#10;bufdnKTFkUcdbQ499FAvPnrEEd6yqPD6/JCsHdHR2V547llXyq9Xr96uhFp1+9T/cyWfOnPNR79v&#10;lOCP1iyJbgsI7DFyT1dquz59Wj9iDqqSqr/d6hebaUhJkiTtoM5N9S/FZL9optg41S+iFfQrrlXj&#10;7E6aNOnEiRMnXrV06VLzrwdmmmEjdnSPtI85s580J5/4OTdnvBuSKTf/yc0ZU79po9mwbq1X7tqt&#10;u+nWo6dXlhuuv85ccfllbs6Y//nUp821v66tmgLr1qwyjY0NXrlnr76mrhN5R1mxYoXXr8Qz//mP&#10;W2LMSPujYcotfzL9E0YXqDVpny3EH5/h2w/x5gOvvbHIlWpPLX/3RP/tOf8HPzSnn7G5GUS+z1at&#10;X0e1/t1z5EcPNW++8YabM+a2O/5s9tv/ADeX/tmKXnvR30y1oNa+e6LnPHq9hIU/W3+4+Wbzs6uu&#10;8soS/Z5Ko99PanIa+MllPzWf/99T3FzlqsV/t4q5fsLHp76+ftioUaMWejO5lCSZaSP8Y1pJEtoC&#10;lk5OToRESWkNtfGCjR7eXBvcddddZsSI6JDYpbVy5Upz+OGHuznfM88840rprr32WvO73/3OzRlz&#10;9tlnt2hmgdqja0odcD733HNuiTG77767uf76602/yF+CgWKMHDnSlXyFflehutx+++3mxz/+sZsz&#10;ZvTo0eaq0A1Jmrlz55ovfelLbs7HdVRbot8jGkZaIyQVguun9vz+978311xzjZsr/Hp5+OGHzVln&#10;bb53Ve1I/Q4qxLhx43J+QxVzjSJbWnv9JCRKSJJ0jJycCH8CL62VNubZ0MVddPTs2XNZ586dbdGY&#10;bt26edP2pBvXbbfd1s35Fi0q7K9rzz//vCv5dtyxfWu/IPtIkgBob3vumVul/dFHW99JYvTfP6AY&#10;XD9IMmzYMFfyvfnmm66UX/g3lAwfPtyVUMNIkpQJNUoyZP78+RPGjBkzecmSJeaBB/9tdt4t9y8f&#10;7eEH533P3Dzl927OmCuu+rk55Uu6HIxXhXDtKuV+jFc9t1df//O5YsVys8fOO3jlwLMvLTD9+2/p&#10;5mrDymXvmMYGv5pc3wEDTefOXbxyLdI18b9jTzLz5z3tlhiz+x57mOsnTfKSJLV+fKKSPlvwxR2f&#10;wR/J/X5Z/O5yV6o9tf7ds9tOw837K/3rQ275v2nNQ7mmfbauuOwn5tpf/NzNGfPFCV82l1/5MzdX&#10;G2r9u+e4T3ws59+p8G8eSfts/fEPU8z5537XzRmvL6U/TautIaZr7bvnul9fay798UQ3Z8ydf7vb&#10;HHDgQW4uV/Sz9YljPm7eWPi6Ny/3zXzI7Janb8AH7r/PfOHzY92cvTvee5S5+5//cnOVrRb/3Srm&#10;+gkfn0iNEpIkHSsnJ0KiJEPCiZKHHnnM7Llv/IeplP45425z8vGfdHPG66zs6ecXeOW1q1aY5UsX&#10;e+Ut+vQ3Ww4c7JWn3zbVnPZFda7sU2eK0/82w83VjrcXvuy1SZVthu5kunRt/1pAWaSOW0/41Oic&#10;4RZ1Tfzkkh+bXlv47d9r+fjESfpswRd3fPr1CP658q1c3+RKtafWv3suuegCc/UVm9t9h/8NSvps&#10;6XvqY4cdaF5/7VVvXm676x/mE6OPc3O1oda/ezSsr0asCYR/80jaZ0v/zoVHSrrm19ebU7+iETpr&#10;R6199/zy6ivNRRec7+aMN1x00ihJ0c/Wb667Lud7qpBR/6LX58WXXmG+fc55bq6y1eK/W8VcP+Hj&#10;E0qUxCVJdFFd4BfRDnJyIjS9qXH6kdgv1MGmfkROvvEGN9eSfmye8+3cJGYhvcajOj37n/ktkiT6&#10;MaCbFprbAGgPX5hwmiv5dPOqH6RpLp14YU6SRDfItZYkgTEnjfu8K/l0TejmNB/9gSg6nPRRH/Nr&#10;MQFxPnvCya7kUwJEv5mSaLjpcJJEPvO5E10JNUj/QEWTJPorNUmSDkSiBOaiSy53Jd/Z3zjD+9Gp&#10;5hRh+hLXTfHKFSvcEv/H5gknazhv1KL/OfaoFkmSfH8xAYC2GDpsuDnn/B+6OZ/+aqcb3ui/Wwtf&#10;f818+QvjWtyAXPHza10JtUR/zVUNpDBdG7p29IegOPrjUbgWregv/boOgSR77LmX+dxJm5vRiH4z&#10;KekWpWXjTvi0m/Pp9xTXWG364Q9/uKud/MNGNEnCEMAdjKY3GVKOpjeBow7dP+eGN6CeuuWtRYty&#10;htQLpFUjq3a1Xv1dos0hwj9A1V63qclvHtH9Qz1NXV1yXnbvffY1F158qZurfjS9SUfTm3R898Q3&#10;+QuoE2nVaFu1enXOMOUBJVlq6fsmjO8eP3l25CH75fzRR1S79uCDDza77LyzN79y9Qfmzum3tViv&#10;VpsbSzV/98TVSnvowQdyahIpebHd9hrgcrMh227n/cEw7rOVdq3tu58/TOxTc56MfXzuc6+YLbfc&#10;yi2pfNX+71Zbr5/w8TnzzDNPmjVr1u3ejE8XyJN+sWi6ryfBUjj6KMmqciZK0n50Jrnp5ltrujYJ&#10;NystEyWtVWs/PLlZSUeiJB3fPb7W/LtVy0kS4bvHpyYQ3zzzK0VdO6IbnQsmXlJVN7DFqObvntb+&#10;ngl+vyR9tnStqSZJNBmSREmSv98706uRUk2q/d+ttl4/eRIlbaFOUtLbpiKMPkrQkv7R1wc1Wp05&#10;jprbqCYJTW4AAOUS/LulZhDhvrbiBP9u1XKSBJvpJrTQa0d0/ajzXzUtrdUkCVpH19qDj87JqXGb&#10;ROto3WpLkgCViholGVLOGiVhqio481/3mafnPGlefeUlb1nnLl3Mxz5xnPclzhe4j7/q+qMAJKHp&#10;TTL+qpsu7vhErzXd5NQqvntaUu2SmfffZ+bPnW2emv2Et4x/t1riuyeeRgB84blnzX33/K35362P&#10;bD3I/tu0H9dPSDV/96T9nkkT/H4p5LOl2iVqijF/3tzmIc779utnDj/iKK9z4Gruk6Ta/91q6/UT&#10;Pj7nnXfecffcc8+3vZm2o+lNcWh6k1VZSZQE+EGVjpuVdByfZHy20nF80vHZSsa1k47jk47PVjqO&#10;TzI+W+m4dtKFj09oeGB0PJreAAAAAAAAxCFRAgAAAAAA4JAoAQAAAAAAcEiUAAAAAAAAOCRKAAAA&#10;AAAAHBIlAAAAAAAADokSAAAAAAAAh0QJAAAAAACAQ6IEAAAAAADAIVECAAAAAADgkCgBAAAAAABw&#10;SJQAAAAAAAA4JEoAAAAAAAAcEiUAAAAAAAAOiRIAAAAAAACHRAkAAAAAAIBTi4mSw0KxlxYAAAAA&#10;AABItSdKtrIxzsZ1NhbYaLLxcCjmuWWzbWg9AAAAAABQw6o5UaLkyDIbt9o408YIG0n2s6H1lDCh&#10;lgkAAAAAADWqmhMlSo4USwmTmTZIlgAAAAAAUINqqY+Se22cb+PwUGj+VRth/W1M94sAAAAAAKCW&#10;VHuiZIUNJUPU7Ga0jSttzAqF5newMclGmNanzxIAAAAAAGpMNSdKlPzY0YaSIa9pQYqzbMzxi80m&#10;uCkAAAAAAKgR1ZwoUfLjPb9YkKvdNHCsmwIAAAAAgBpRS32U5LPITQEAAAAAQI0iUQIAAAAAAOCQ&#10;KAEAAAAAAHBIlGw2xE0D0c5dAQAAAABAlSNRstnxbhqY7aYAAAAAAKBGkCjxDbcx1i82+7ubAgAA&#10;AACAGkGixHeZmwZetXG3XwQAAAAAALWCRIkxx9mI1iaZ4KYAAAAAAKCGZDlRclgRsZeN1lCTmz/6&#10;xWbTbMzyiwAAAAAAoJbUualqUEz2i2aKjVP9Ylk1uWkh7rUx2i8WbCsbM2zs5835NNKNtvOeN9c6&#10;/VwUbdKkSSdOnDjxqqVLl5p/PTDTDBuxo3ukPOo3bTQb1q31yl27dTfdevT0yvCtW7PKNDY2eOWe&#10;vfqauk5U0Arj+CTjs5WO45OOz1Yyrp10HJ90fLbScXyS8dlKx7WTLnx86uvrh40aNWqhN4OOlpMT&#10;qeVEyVQb4SY3K2wcZWO+N9c6Q228YKOHN9cGd911lxkxYoSbAwAAAABUMxIlZZWTE6nVdN51Nkqd&#10;JJGVNubZ0MVddPTs2XNZ586dbdGYbt26eVMAAAAAANBxslyj5Dw3LcSbNlRDpBCn27jeLzYbb6PQ&#10;57eb+fPnTxgzZszkJUuWmAce/LfZebeR7pHyUBXCtauU+zFeFcJefft7ZfhWLnvHNDb41eT6Dhho&#10;Onfu4pXh4/gk47OVjuOTjs9WMq6ddByfdHy20nF8kvHZSse1ky58fKhRUlYV0/SmPYyzcatfbJaJ&#10;JImEEyUPPfKY2XPfg9wj5bF21QqzfOlir7xFn/5my4GDvTJ8by982WuTKtsM3cl06UotoDCOTzI+&#10;W+k4Pun4bCXj2knH8UnHZysdxycZn610XDvpwseHRElZ1WzTm0wnSQAAAAAAQPnVSqKEJAkAAAAA&#10;AMirFhIlJEkAAAAAAEBBqj1REk2SaHQbkiQAAAAAACBWNSdKNGpONEmiIYBJkgAAAAAAgFjVmijR&#10;EMBX+EVPkCSZ780BAAAAAADEqNZESV83DSy3ocTJjFbEXjYAAAAAAEANqIXOXGWEjWNbGb1tAAAA&#10;AACAGlAriRIAAAAAAIC8qjVR8qaNe0sUq20AAAAAAIAaUK2JEo1sM7pEQQewAAAAAADUCJreAAAA&#10;AAAAOCRKAAAAAAAAHBIlAAAAAAAADokSAAAAAAAAh0QJAAAAAACAQ6IEAAAAAADAIVECAAAAAADg&#10;kCgBAAAAAABwSJQAAAAAAAA4JEoAAAAAAAAcEiUAAAAAAAAOiRIAAAAAAACHRAkAAAAAAIBDogQA&#10;AAAAAMAhUQIAAAAAAOCQKAEAAAAAAHBIlAAAAAAAADgkSgAAAAAAABwSJQAAAAAAAA6JEgAAAAAA&#10;AIdECQAAAAAAgEOiBAAAAAAAwCFRAgAAAAAA4JAoAQAAAAAAcEiUAAAAAAAAOCRKAAAAAAAAHBIl&#10;AAAAAAAADokSAAAAAAAAh0QJAAAAAACAU+emE2xM9otmio1T/SJaoZ+Lok2aNOnEiRMnXrV06VLz&#10;rwdmmmEjdnSPlEf9po1mw7q1Xrlrt+6mW4+eXhm+dWtWmcbGBq/cs1dfU9eJvGMYxycZn610HJ90&#10;fLaSce2k4/ik47OVjuOTjM9WOq6ddOHjU19fP2zUqFELvRl0tJycCImS0hpq4wUbPby5NrjrrrvM&#10;iBEj3BwAAAAAoJqRKCmrnJwI6bzSWmljng1d3EVHz549l3Xu3NkWjenWrZs3BQAAAAAAHYcaJRky&#10;f/78CWPGjJm8ZMkS88CD/zY77zbSPVIeqkK4dpVyP8arQtirb3+vDN/KZe+Yxga/mlzfAQNN585d&#10;vDJ8HJ9kfLbScXzS8dlKxrWTjuOTjs9WOo5PMj5b6bh20oWPDzVKyoqmN1kVTpQ89MhjZs99D3KP&#10;lMfaVSvM8qWLvfIWffqbLQcO9srwvb3wZa9NqmwzdCfTpSu1gMI4Psn4bKXj+KTjs5WMaycdxycd&#10;n610HJ9kfLbSce2kCx8fEiVlRdMbAAAAAACAOCRKAAAAAAAAHBIlAAAAAAAADokSAAAAAAAAh0QJ&#10;AAAAAACAQ6IEAAAAAADAIVECAAAAAADgkCgBAAAAAABwSJQAAAAAAAA4JEoAAAAAAAAcEiUAAAAA&#10;AAAOiRIAAAAAAACHRAkAAAAAAIBDogQAAAAAAMAhUQIAAAAAAOCQKAEAAAAAAHBIlAAAAAAAADgk&#10;SgAAAAAAABwSJQAAAAAAAA6JEgAAAAAAAIdECQAAAAAAgEOiBAAAAAAAwCFRAgAAAAAA4JAo8Q23&#10;cVgoNA8AAAAAAGoMiRJjtrIxzcbDoTjRBgAAAAAAqDG1nihRkmSGjf28OQAAAAAAUNNqPVFyiQ2S&#10;JAAAAAAAwFPLiZLrbJzpFwEAAAAAAGo3UTLORjhJssJNAQAAAABADavFRImSJLf6Rc8kGz/1iwAA&#10;AAAAoJbVWqJkLxvhJMkcGxf6RQAAAAAAUOtqKVGiJMlMv+hRkmS0jfe8OQAAAAAAUPNqJVGiYYCn&#10;2+jvzfl9knzFBkkSAAAAAADQrBYSJUqSzLAxwpvzkyRH2ZjvzQEAAAAAADi1kCj5k439/KLnLBsk&#10;SQAAAAAAQAvVnii5zsaxftEz3sZUvwgAAAAAAJCrmhMl59k40y96NAwwSRIAAAAAAJCoWhMl42xc&#10;4Rc9SpKoyQ0AAAAAAECiakyUHGfjVr/o0TDAF/pFAAAAAACAZFlOlBxWROxlI/BHNxUlSUbbYBhg&#10;AAAAAACQV52bTrAx2S+aKTZO9Ytl1eSmhbjXhhIiEn7eqzYW+MVUO9gIhg+W6PPOt1HoSDn9XBRt&#10;0qRJJ06cOPGqpUuXmn89MNMMG7Gje6Q86jdtNBvWrfXKXbt1N9169PTK8K1bs8o0NjZ45Z69+pq6&#10;TtXeN3JxOD7J+Gyl4/ik47OVjGsnHccnHZ+tdByfZHy20nHtpAsfn/r6+mGjRo1a6M2go+XkRKo9&#10;UVIqh9uY5RdTDbXxgo0e3lwb3HXXXWbEiHDuBgAAAABQrUiUlFVOToR0XmmttDHPhi7uoqNnz57L&#10;OnfubIvGdOvWzZsCAAAAAICOk+UaJRret1Bv2giG/p3hpsUoZdObVps/f/6EMWPGTF6yZIl54MF/&#10;m513G+keKQ9VIVy7Srkf41Uh7NW3v1eGb+Wyd0xjg19Nru+AgaZz5y5eGT6OTzI+W+k4Pun4bCXj&#10;2knH8UnHZysdxycZn610XDvpwseHGiVlVTFNbzqSkjLh4YSVGLnSL3accKLkoUceM3vue5B7pDzW&#10;rlphli9d7JW36NPfbDlwsFeG7+2FL3ttUmWboTuZLl2pBRTG8UnGZysdxycdn61kXDvpOD7p+Gyl&#10;4/gk47OVjmsnXfj4kCgpK5reAAAAAAAAxCFRAgAAAAAA4JAoAQAAAAAAcEiUAAAAAAAAOCRKAAAA&#10;AAAAHBIlAAAAAAAADokSAAAAAAAAh0QJAAAAAACAQ6IEAAAAAADAIVHie9PGvaHQPAAAAAAAqDEk&#10;SnxTbYwOheYBAAAAAECNIVECAAAAAADgkCgBAAAAAABwSJQAAAAAAAA4JEoAAAAAAAAcEiUAAAAA&#10;AAAOiRIAAAAAAACHRAkAAAAAAIBDogQAAAAAAMAhUQIAAAAAAOCQKAEAAAAAAHBIlAAAAAAAADgk&#10;SgAAAAAAABwSJQAAAAAAAA6JEgAAAAAAAIdECQAAAAAAgEOiBAAAAAAAwCFRAgAAAAAA4JAoAQAA&#10;AAAAcEiUAAAAAAAAOCRKAAAAAAAAHBIlAAAAAAAADokSAAAAAAAAh0QJAAAAAACAQ6IEAAAAAADA&#10;IVECAAAAAADgkCgBAAAAAABwSJQAAAAAAAA4JEoAAAAAAAAcEiUAAAAAAABOnZtOsDHZL5opNk71&#10;i2iFfi6KNmnSpBMnTpx41dKlS82/Hphpho3Y0T1SHvWbNpoN69Z65a7duptuPXp6ZfjWrVllGhsb&#10;vHLPXn1NXSfyjmEcn2R8ttJxfNLx2UrGtZOO45OOz1Y6jk8yPlvpuHbShY9PfX39sFGjRi30ZtDR&#10;cnIiJEpKa6iNF2z08Oba4K677jIjRoxwcwAAAACAakaipKxyciKk80prpY15NnRxFx09e/Zc1rlz&#10;Z1s0plu3bt4UAAAAAAB0HGqUZMj8+fMnjBkzZvKSJUvMAw/+2+y820j3SHmoCuHaVcr9GK8KYa++&#10;/b0yfCuXvWMaG/xqcn0HDDSdO3fxyvBxfJLx2UrH8UnHZysZ1046jk86PlvpOD7J+Gyl49pJFz4+&#10;1CgpK5reZFU4UfLQI4+ZPfc9yD1SHmtXrTDLly72ylv06W+2HDjYK8P39sKXvTapss3QnUyXrtQC&#10;CuP4JOOzlY7jk47PVjKunXQcn3R8ttJxfJLx2UrHtZMufHxIlJQVTW8AAAAAAADikCgBAAAAAABw&#10;SJQAAAAAAAA4JEoAAAAAAAAcEiUAAAAAAAAOiRIAAAAAAACHRAkAAAAAAIBDogQAAAAAAMAhUQIA&#10;AAAAAOCQKAEAAAAAAHBIlAAAAAAAADgkSgAAAAAAABwSJQAAAAAAAA6JEgAAAAAAAIdECQAAAAAA&#10;gEOiBAAAAAAAwCFRAgAAAAAA4JAoAQAAAAAAcEiUAAAAAAAAOCRKAAAAAAAAHBIlAAAAAAAADokS&#10;AAAAAAAAh0QJAAAAAACAQ6LEmOE2DgvFXjYAAAAAAEANqtVEyTgbU20st/GqjYdDMc9Gkw0SJgAA&#10;AAAA1JhaS5QcZ2OBjVttjLXR30aS3m4KAAAAAABqRK0kSraycZ2Nf9gYoQUAAAAAAABRtZIomWHj&#10;TL/YbIWNy2yMt3F4KM6wMcnGahsAAAAAAKCG1EKiRDVJ9vOLzZQM2dLGBTbUV8msUNxg4ywb820A&#10;AAAAAIAaUu2JEo1iE65Joloke9tQMgQAAAAAACBHtSdKprhp4NM2qCkCAAAAAABiVXOiREMAhztu&#10;Vb8jaloDAAAAAAAQq5oTJce7aYDmNgAAAAAAIFW1Jko0HPBYv+iZY4MmNwAAAAAAIFW1JkoOdNPA&#10;P900TB29BjFcCwAAAAAAQG2r1kTJHm4aeMaGapmo35LZNppsPByKV20st6GhhEmaAAAAAABQo6o1&#10;UXK0mwZG2njCxq029tOCGP1taChhJU1O1wIAAAAAAFBbqrkz17Af2giPgJPP9TYu9YsAAAAAAKBW&#10;VGui5Fg3jVKnrufbODwUZ9jQ0MFRSq4c5xcBAAAAAEAtyHKiJNzZar7Yy0aae23sbWN/G1famBUK&#10;DRt8lg0lTVbYCLvWTQEAAAAAQA2oc9MJNib7RTPFxql+sazU4WqhlAgZ7Rc90ecqSVLI8MCqQfIP&#10;v9hMCRQlVArVz0XRJk2adOLEiROvWrp0qfnXAzPNsBE7ukfKo37TRrNh3Vqv3LVbd9OtR0+vDN+6&#10;NatMY2ODV+7Zq6+p61QrLdkKw/FJxmcrHccnHZ+tZFw76Tg+6fhspeP4JOOzlY5rJ134+NTX1w8b&#10;NWrUQm8GHS0nJ1IriZLgfRZCo+KEO3xVUx3VQinEUBsv2OjhzbXBXXfdZUaMKKZbFQAAAABApSJR&#10;UlY1mSgZYOM9v5jXeTau8Iue6LbTqCbJPTa29uaK1LNnz14bNmwY0NDQYO6++26z7bbbukcAAAAA&#10;oDxeeuklc80117g5Y3bbbTfzrW99y821j+hrymc+8xkzZswYN1c61157rXn++efdnDG9e/c2F1xw&#10;genXr1UNBVqNRElZVUyiRAmLQr1pY6pf9Cy3oeF+A8U0n9HQwBr1JlBMoqRN5s+fP8F+8CcvWbLE&#10;PPDgv83Ou2lU4/JRFcK1q1Z6ZVUh7NU3fEixctk7prHBrybXd8BA07lzF68MH8cnGZ+tdByfdHy2&#10;knHtpOP4pOOzlY7js9kVl/3E/Gf+PDdnvGYTDfX1XrmuU2fTpUvbjs2ee+1tzv/hj7zy/4490ZsG&#10;Th73efOZz37OzeWK7lfausV68onHzWc/tXmciyOPOtr8adodbi5da66dFSuW2/d+kpk/72m3xJgv&#10;TviyufzKn7m50op7vWLeY1uEjw+JkrKqmERJW8ywER75pphEiTqHfdgvesqSKHnokcfMnvse5B4p&#10;j7WrVpjlSxd75S369DdbDhzsleF7e+HLXptU2WboTqZL125eGT6OTzI+W+k4Pun4bCXj2knH8UnH&#10;Zysdx2ezEz412vzrPt0itI+PHXOsmf433c4Y069Hbg8CF196hfn2OfF/T47uV9q6xXr80Vlm9NG6&#10;pfKF9zGf1lw7X/7COPPn26e5OWNG7bufmfmIekhoP8uXv2c+dtiB5vXXXnVLSnsMk4SPD4mSssrJ&#10;iVRrTzr+n0s2291NC3GImwIAAAAAOtDkG2/ISZIMGz6i4KRMW2y55VbmlqnTTb/+m2vbXXTB+ebZ&#10;/xQyJgiqTbUmSma6aeAoN22N19wUAAAAQI3be599vRoVQaiJxqGHHurFR484onm5bvDDNB9+XlJo&#10;+7VKtTouvvAHbs6n5IWSGB1hjz33Mlf/8jo35/vmmV9xJdSSak2UPO6mgbE2Cv10neSmgYfcFAAA&#10;AECNu/DiS70aDkGoH4vrr7/eiyk3/6l5+YTTvuae4dN8+HlJoe0HZjzwcE585nO5fZaEqZlIoetm&#10;1aUTLzQrV6xwc/57UvKiI51w8jjzuZN0++h7+qk55pdXFzoIKqpFtSZKVD9qjl9sdpqbptGnMDw0&#10;sNznpgAAAADQYQ465LCcGDpsuHukJSUUCl03i9QPyk2/neTm/Bo47d0/SJKf/fI3OU1wrvnZT73a&#10;Lqgd1ZookavdNKAhf9VRaxLVOLnRLzbTJ5VPBAAAAAC0o6su/4kr+a74+bWu1PHU1Ofs733fzRmv&#10;lsstk29yc6gF1Zwo0XDB0VolGs1Gw/9GKYGiHoLCtUlU56t9xp8CAAAAAHjUYWp4xB711fKJ0ZuH&#10;Iy6HL5x6GrVKalg1J0pEPe9sbuTmu95Gkw0lRhQLbCiBEm1yc4oNOnIFAAAAUBaXXHSBN+xvEOER&#10;WKbfNjXnsWjo8ULo5l/rRl9L/XJ01IgvGukm7PNf0EitxVv4+mvets751lk570XvTcv1eKHiapX8&#10;5c93uDlUu2pPlOiTrRFvoskSOdZFbnfU/rrjbdztzQEAAABAGcyb+5RX0yKINWtWu0eMWfTWmzmP&#10;RUOP56NkyD6772hO++J4c/UVl+U8X0PjHnbA3mbUbjuY++69xz2j9JSoCfdNoloc6lC1GEroKCGy&#10;964jzNnfOMPbXvi96L1puR7X+1HSpJDaIdEOcW+eHO2pAdWq2hMlomSJaots/vQlU30vrVtY+hUA&#10;AAAAKoySBEosKBkSHmUmzuuvveolGtrLzPtzx8447WtnulJhVBvmf449ykuIFELvR0mTl198wS1J&#10;pg5xoyPgFFMrBZWrFhIloqv5LBuqPXKGDSVN9ElSTHPL9NhoG1z5AAAAADLtwIMP8YbPDaKYBIOS&#10;JHGJBY00o/5BFCp3hEdnPeRKvmOOHeNK+akmyTnfPqtFskfJjeC4nHP+D82ofaO9LBTuk5863pV8&#10;M//FoKi1oFYSJQElQdQATkkTJUUUqtelZSRIAAAAAFQEDQGs4XODOGnc590j6dTcRjUjwpRkmffC&#10;q+bp5xeY6X+b4YXKry1ZZm66+dZ2TZo8cP8/XclvdqP3VaifX3V5TpJE70P7/PtbpjYflwsvvtTM&#10;fGS29/6UOAl30FqIffc/wJV8D/97piuhmtVaogQAAAAAapKajai5TZgSIVdfe53XzCRKHZqqv5BJ&#10;N05xS0pPTWECR3/8E66Un5oP/fl2NQ7wKZmj96F9jqP3p8TJg4/O8WrMFErPCyeKokkmVCcSJQAA&#10;AABQA351zc9cyacmKsV2nFpKjz86y5V8e+29jyvlF+1jZPiIHVwpnRIfqjGz0y67uiX5hZvuhBM7&#10;qF4kSgAAAACgBky/PXfMiv/34/brpLU1dt19D1dqf0k1T+JEEzgdNWwyyodECQAAAABUOdXeCPfn&#10;oVoScc1tOtITjz3qSr4+ffq4Un69evV2JZ86p22vBMaQbbdzJV94mGZUJxIlAAAAAFDlFi9a5Eq+&#10;ffbd35WyY+ttBrlSfnvsuVeLTmY1TLA6qy31EL6DhwxxJdQKEiUAAAAAUOUWvfWmK/m2236oK2VH&#10;sTVcJpz2NVfyqcaMOqvde9cR5qhD9zfnfOssM/22qTSVQdFIlAAAAAAAKo5GsdGQwHE0Os1Nv51k&#10;TvvieHPYAXubodtsaS656IKS1zZBdSJRAgAAAACoSBoS+OJLrzD9+vd3S+KptsnVV1xmjjxkP6+W&#10;CZCGRAkAAAAAoOyiwwUXSjVL5j73irnp5lu9GibRvkvClDBRLZPWvhZqA4kSAAAAAKhyffr2dSXf&#10;m28sdKXyie5TW2i43xNOHufVMHn6+QXmtSXLzG13/cOcc/4PYxMnV13+E1fKLzo6D6ofiRIAAAAA&#10;qHK77ra7K/keuP+frlQ+0X2KjszTFkqcfGL0cebCiy/1EifRvkw0nHChVq1635V8O+2yqyuhWpEo&#10;AQAAAIAqd9Ahh7mS7/XXXi37aDDR4YCff+4ZVyo91TSJ9mNSaPObeXOfciWfkjCobiRKAAAAAKAG&#10;fO6ksa7k01C6+Sxf/p757aRfu7nSig4H3N61XPbd7wBXKk649snHjjnWlVDNSJQAAAAAQA342pnf&#10;cCWfEgDnfOssLxkSpWWTb7zB7LP7jubPt09zS0svnHjQkL5x+xJHI9cU2yFrdNvRWjZxoq+x9z77&#10;uhKqGYkSAAAAAKgBSgxEa0Tc9NtJXjJECZNfXn2lF1/+wjhv2dnfOMMbJaY9ffTIo13JN/P++1wp&#10;3aK33jSjjz7c29eFr7/mliZTwkOJmEChNUPuu/ceV/IdePChroRqRqIEAAAAAGpEXF8dSoYoYaKm&#10;OArVIAknSNqzuUl02/93yxRXKoz2de9dR5ijDt3fqwET7ndFNUiUILnkogu8pErY6V//liuli9am&#10;UQexqH4kSgAAAACgRqhfkL/fOzN2yNwoJVRuuvlWc+4PfuSWlN4ee+6Vsy9qDlRIDZEo1RZRDZjD&#10;Dtjb9OtR58XwQQO8BMnVV1zm1vJpBJxCEh7/nHG31+ltIDpyDqoXiRIAAAAAqCFKTvxr1hPm4kuv&#10;iE2YaJkem/vcK+aEk8e5pe3nW98915V8t0y5yZWSHXjwIWbUvvu5ucJd8+vrvVo1hbjhN9e6ku+k&#10;cZ93JVQ7EiUAAAAAUGKf+dyJZsYDDzeH5oulZEV4Gzvtsqt7pKVVq1a5UmE0xO23zznPPP38AjPv&#10;hVebX0NlLdNjwTC4et3wfmi/SknHJtwcSM2A8nXqqv5WZj4y28x6cp455/wfpiZNlPhRbRC9t1O/&#10;crpbmk5NdqKj3RTS+SuqA4kSAAAAACgxNXHRjXUQ0aFwC6GaH+FtBImLOC8896wrFS+8r3H7qdcN&#10;74f2q5S0/bO/93035/eZcunEC91cOu3LhRdf6iVNVq5v8hIn4aTOa0uWeYkf1SIp5hxcdflPXMnX&#10;ns2PkD0kSgAAAACgwr35xkJX8g3ZdjtXqgxfOPW0nGZAqlUS7pi1UMUkl5KobxJqk9Q2EiUAAAAA&#10;UMGUUFBiIWzf/Q9wpcqghMYVP8/tE+SbZ37FlTqOmvx87dRT3Jyv1E2NkH0kSgAAAACgAighMv22&#10;qc39d2h0GM3/z7FHefMB1YBoTVOfctNINJ87aayb80ey0dC+HemrX/rfnKGRlSQpdVMjZB+JEgAA&#10;AACoAGvWrDanfXG8N+ythr/de9cR3nz4xl6dohY6qksW/eyXv8np2FVD+yoZ1BGUlAk3uVEHserU&#10;FrWHRAkAAAAAVAElGP5+78yKrE0SUBOc307+o5vzKRmkUWjak5IxSsoEdCx/NelGN4daQ6IEAAAA&#10;ACqYOkFVE5G5z71SFc1E1AQn2i/IuBM+3arOXQuhJImSMWFX//I6mtzUMBIlAAAAAFABNPKKhrsN&#10;D38774VXveFv1USkNSO8ZJXeT/h9Tp3+V/dI6Q0eMiTntTTE8Aknj3OPohaRKAEAAACACqFkSHj4&#10;20puZpNP+H0q2quGR0e9DioHiRIAAAAAAACnzk0n2JjsF80UG6f6RbRCPxdFmzRp0okTJ068aunS&#10;peZfD8w0w0bs6B4pj/pNG82GdWu9ctdu3U23Hj29Mnzr1qwyjY0NXrlnr76mrhN5xzCOTzI+W+k4&#10;Pun4bCXj2knH8UnHZysdxycZn610XDvpwsenvr5+2KhRoxZ6M+hoOTkREiWlNdTGCzZ6eHNtcNdd&#10;d5kRI0a4OQAAAABANSNRUlY5ORHSeaW10sY8G7q4i46ePXsu69y5sy0a061bN28KAAAAAAA6DjVK&#10;MmT+/PkTxowZM3nJkiXmgQf/bXbebaR7pDxUhXDtKuV+jFeFsFff/l4ZvpXL3jGNDX41ub4DBprO&#10;nbt4Zfg4Psn4bKXj+KTjs5WMaycdxycdn610HJ9kfLbSce2kCx8fapSUFU1vsiqcKHnokcfMnvse&#10;5B4pj7WrVpjlSxd75S369DdbDhzsleF7e+HLXptU2WboTqZLV2oBhXF8kvHZSsfxScdnKxnXTjqO&#10;Tzo+W+k4Psn4bKXj2kkXPj4kSsqKpjcAAAAAAABxSJQAAAAAAAA4JEoAAAAAAAAcEiUAAAAAAAAO&#10;iRIAAAAAAACHRAkAAAAAAIBDogQAAAAAAMAhUQIAAAAAAOCQKAEAAAAAAHBIlAAAAAAAADgkSgAA&#10;AAAAABwSJQAAAAAAAA6JEgAAAAAAAIdECQAAAAAAgEOiBAAAAAAAwCFRAgAAAAAA4JAoAQAAAAAA&#10;cEiUAAAAAAAAOCRKAAAAAAAAHBIlAAAAAAAADokSAAAAAAAAh0QJAAAAAACAQ6IEAAAAAADAqdVE&#10;yWGh2EsLAAAAAAAAaiVRspWN023MttFk4+FQzHPLptoYZwMAAAAAANSoWkiUHGfjFRvX29hPCxKM&#10;tXGrjRk2hmsBAAAAAACoLdWeKFENkX/Y6O/NbTbHxr0uoo61ocdpkgMAAAAAQI2p5kSJ+h9RDZGw&#10;y2yMsLG/jdEu6myMt7HCRkCJlRv9IgAAAAAAqBXVnCiZ4qaB821cYOM1by6X+ic5ykY4WaJmOvRZ&#10;AgAAAABADanWRImazajmSOBVG1f6xUTzbfzULzY73k0BAAAAAEANqNZEyUFuGlCfI4V41E0DaZ2/&#10;AgAAAACAKlOtiZK+bhpY7qbFCtdKAQAAAAAAVa6a+ygJU+etrRE3Kg4AAAAAAKhS1ZooiWtCo1Fw&#10;8hnipoGn3BQAAAAAANSAak2UzLKhDlzD/mojX7JkgpsGbnJTAAAAAABQA6q56c233DTQ38bDNq6z&#10;MVwLIo6zcaxf9Gg44bihhAEAAAAAQJWq5kTJ3TbG+8UcZ9pQbRMlTDSMsKimyR/9omeSjXzDCQMA&#10;AAAAgCpT7Z25TrWxt41oMxxRwmSejdk2VNNENU7kMhtn+UUAAAAAAFBLqj1RIots/NYvxlJHrwHV&#10;JPm5XwQAAAAAALUmy4kSNYcpNIImNFFa/oSNK7w5Y+bYUHOcad5cS6pl8ooN9VcCAAAAAABqTJ2b&#10;arSXyX7RTLFxql8sqyY3LcS9Nkb7xWZKksy0ETSpUZJE67znzRmzlY0TbZxrY4QWRCihoqY7xern&#10;omiTJk06ceLEiVctXbrU/OuBmWbYiB3dI+VRv2mj2bBurVfu2q276dajp1eGb92aVaaxscEr9+zV&#10;19R1qoUKWoXj+CTjs5WO45OOz1Yyrp10HJ90fLbScXyS8dlKx7WTLnx86uvrh40aNWqhN4OOlpMT&#10;qdZEiZIgqkkSJEBW2FDWIUiSRJ1u43IbQVIlUGyyZKiNF2z08Oba4K677jIjRsTlbwAAAAAA1aJT&#10;p06bGhsbF9s4fK+99lLXEeh4OTmRak3nnWYjnGX4qY2kJIncYEN9lajWSZhGxlHSpVArbaiDWGUB&#10;WxWdO3de2a9fv8Ztt93WzgIAAAAAqlldpy73jxw5chhJkuzIco2S89y0EG/aCNf8WGAjnChR+TW/&#10;mGq4jegIOa1tgtNqzz777IkNDQ293CwAAAAAoEp17tx5wR577DHLzaI8ojkRjxaqqYsieLBSKdkR&#10;vJcgijHDRvi5xSRsAAAAAABAZcnJiVRj05tBbtpaD7hp4Gg3BQAAAAAAVY4uh/MrpMkOAAAAAACo&#10;AtWYKNGoM1EaKrhQ+7hpQJ2sAgAAAACAGlCNiRKNbhPtkFXD/xZCI9x8wi8209DDAAAAAACgBlRr&#10;05vfumngTBvj/GKqS2z094seJVzm+0UAAAAAAFDtqjVRcpONFX6x2a02kmqWqCbJdTaUUAlTz7cA&#10;AAAAAKBGVGuiRM1vTvGLOa63scCGkiIa9lcx1cYyG9Ekyfk2GMsaAAAAAIAalDNmsBZUieNsLLcR&#10;vLdCo9A+TQAAAAAAQGXLyYlUa42SwN029rMxyZvLTx237m3jBm8OAAAAAADUlGpPlMhrNs6yMcDG&#10;eBuX2VBCJAglUc6wMcLGaBt03goAAAAAQI2r1qY3AAAAAAAAaWqq6Q0AAAAAAEDBSJQAAAAAAAA4&#10;JEoAAAAAAAAcEiUAAAAAAAAOiRIAAAAAAACHRAkAAAAAAIBDogQAAAAAAMAhUQIAAAAAAOCQKAEA&#10;AAAAAHBIlAAAAAAAADgkSgAAAAAAABwSJQAAAAAAAA6JEgAAAAAAAIdECQAAAAAAgEOiBAAAAAAA&#10;wCFRAgAAAAAA4JAoAQAAAAAAcEiUAAAAAAAAOCRKAAAAAAAAHBIlAAAAAAAADokSAAAAAAAAh0QJ&#10;AAAAAACAQ6IEAAAAAADAIVECAAAAAADgkCgBAAAAAABwSJQAAAAAAAA4JEoAAAAAAAAcEiUAAAAA&#10;AAAOiRIAAAAAAACHRAkAAAAAAIBDogQAAAAAAMAhUQIAAAAAAOCQKAEAAAAAAHBIlAAAAAAAADgk&#10;SgAAAAAAABwSJQAAAAAAAA6JEgAAAAAAAIdECQAAAAAAgEOiBAAAAAAAwCFRAgAAAAAA4JAoAQAA&#10;AAAAcEiUAAAAAAAAOCRKAAAAAAAAHBIlAAAAAAAADokSAAAAAAAAh0QJAAAAAACAQ6IEAAAAAADA&#10;IVECAAAAAADgkCgBAAAAAABwSJQAAAAAAAA4JEoAAAAAAAAcEiUAAAAAAAAOiRIAAAAAAACnzk0n&#10;2JjsF80CG7P8IgAAAAAAQFXbwcZhftFMiUuUAAAAAAAA1KIpNL0BAAAAAABwghol4WomAAAAAAAA&#10;tUjdkQ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BAVtW5KQCg42xlY1e/2Gy1jfl+&#10;0RzmplEv2HjPL6IKcJ4BAAAyiEQJUBmG2xjkFwtWTTdbSe8/nFzIOiVHvmtjrI0RWpDgcBsP+8UW&#10;9Ngsv4gq0OSmUZxnAAAAAMjjPBu6qWpNTLVxnI1KlvT+Z9ioBHvZWG4j7j1EQ7UM4pYrkmogoDLF&#10;nWMF5xkAAKCMOrkpgOqlGgz/sKGkgmo1oGPpmM+00d+bAwAAAJBpJEqA2nGsjT/5RXSgE20kJUlW&#10;2Lg3EmpOBAAAAKBMSJQAtUXJEqr1d6zPumnUJBtb2hgdiUrpcwUAAACoSiRKgMoXrZGQzyFuio5x&#10;gJtG3eCmAAAAADKEUW+AyqDOTK/wiy1EP8fqE+M3NtQ3SZzzbVzpFwsSHXFmiY3X/GKrRLeXNnKN&#10;OkHtbePzNs7Ugog5Ns72izkK3cdo7ZpSjTQSfo9pI9hEBa+vDj3jFDMaSnDsAoU8L/qcQNo5ShqR&#10;KOn1WvMahWjtduOGag4UcszC11Cx76HQ89yafUyqORYdDavQ9cL7UMjnK7x+W0fgip7bUo3oVei5&#10;S7q2ko5DMaN0FXr8JWndQHtf6+11HgAAAIBWSRv1Jo5+qMetq9C28hlnQ6PlxD1foRFcrrOh1ylE&#10;sL20kV9m29A2wyP0qAPauHXzRdJ71P5eamOBjbjnKbQf2t+2SDtfaRGIe0yRdqOkm6DTbWj/456r&#10;0PvW+086b3os6XlJkq6TpNdIOqc6922h9x63XYWOTZKk5+k4xin0GtJ2015X4p6riJ5nzcetp0gS&#10;t64iuu24dRTBero5jjtneo9x16OWxa2vZdpWIQq9lvU5y3eMw7Rvus7Szp32U68dvn6Trtmk75mk&#10;z7+2ExW3niI4ttoP7XP4uzPte7SU13p7nQcAAACgJNJuvOPoR2vcuoq0JIBuZNJuIuJCN41JtL20&#10;H9lJEdyAJN2g5Iu4G5ikJEBS6DgUemMXlXa+0iIQ95gi7sZUlFwqdPjhIOKOkbYft64i6UYo6XV1&#10;gxUnbl1FW4ew1g1l3HYVadtOusbi9r/Y86pjk/bacc9RRM9z2nlJEreuIrrtuHUUWq+Q9xt8n+j6&#10;KOQzlu8zpe0Vcy1r3XyJTb1ma75Lgu2WK1GS9LlW4iS6LIhSXevtcR4AAACAkkq7YYmT9JdD3fwn&#10;0Y/cuOcUEnHJEt2cFPNDOxzBDUhrbm4U4RsY3cC1Jlmj0P4n1YxIk3a+0iIQ95giepMrbTlvcbU4&#10;ks5Z3A1Y2g28appEpa1fir9IJ53npNoqaQnF6HlPuznNF0k3kHHrKqLnOe24JYlbVxHddtw6ikIT&#10;prpeikmIartJ57otxzgpQdCe30Ph75mwpM9/MYmStBp92n5Wr/W0RA0AAABQUmk33rrxCUI/UpN+&#10;5AY3NHHSbia0XD/w8yUtwjdg+lGedqOlx4Jtxr1ucAOiBIzWSdpWeN/CEb4xTfvRr5sNrZ+2r3q8&#10;WHr9YF/itqkIXjscgbj1FdGbXJ3vuPWCCLabdG4V0SRX0g1aXDIsrQaBXjMqKYEXl1RpjaTtx+2L&#10;JCWZovuT730Gxznu8SDibiDj1lNEz7Pm49ZTJIlbVxHddtw67R1xiaOkc6EIvi/SkjE6D9EETCFJ&#10;kuDcxX0HBN9DSec2eDwq6fta24mKWy9faPvtda23x3kAAAAA2kXSD+9CQz9uk5IkEncjoB+80Zs7&#10;/QBOSjyEbwKSfmxrm9EbNdFfNPUeg5ua6A1IMTceYUk3mLo5iP6Y17rB60cjbp8LFbc9Rdo249ZX&#10;RJ+TlODRjUz4/aWdN0X4L8pJ507bjEq7YVJE9zcpCRNX9b819D7jtq+IO95J+6NjENCxiVtHoWMa&#10;pnWTjonOVVTceorovmo+bj1Fkrh1FdFtx60TDr0ffc6SPhvR0Lpx3yfhiN6c67zFbV+vHf3eSjvG&#10;0e+NtP3QunHfAeFtB9tL2k709QLFfF/FrReN4JgGoeuzPa719joPAAAAQLtI+uFdaOgHrW5GozcG&#10;knQTlnTzmvRjWhFsP2l/42olhOn5em74x7sUc+MRpsejz9ENa9xxkNbud5q47SnibmYCcesrws9J&#10;SmgowomPsKTESviGPy0xEJa2XhA6nmFJrx/eX5X1PguN6LlMuiGMO4f5rmNJSjDFJT4k7bhEr+u4&#10;dRR6X2Gaj1tPkSRuXUV023HrKPTZCZ8XHZOkG2OFjnt0/aTzHf3cJn3ukpK7ScdD+xdIq22VLzEX&#10;nPPg+o37Hgk/HpX0fuK+r+LWU2jduFpIYaW+1tvjPAAAAADtJukHbLGhG5foj96kG0Hd1OmHcFwk&#10;3TDpMUnaX/1Yj94sFqKYG49A0g2rnhN9P0EkVWdPe5184ran0OsliVtfEX5O0k1StJZDWFJyRecl&#10;LN/5lbRETRDh46Ybsrh1ogmHYq/16HFM2q/o6yTdSOu4hiXdYKZdx0mfqei249ZRRN+T5uPWUySJ&#10;W1cR3XbcOoroepKWfIhT6Oc2LqGi4659SIro+kEEik1wRSnZEJxj7W/ctvT+4hTzfRW3nkLvMZ9S&#10;X+vtcR4AAACAdpN286gf39GIWy8I/fANJ0vifhy3NoK/1CYlHMKh/QxuRsJ/iY5TzI1HIOkmojUR&#10;TSQUI257Ct1kJIlbXxF+TtJ5S/truc573HMU4XOg8xK3TvjGMJqoUXIlLsES/MU66WYt+tfvtGs9&#10;LqLHMSkhowhf90nvMfxX/KRkmyLpr+ySdP1Hb2Dj1lFE31Nrbkjj1lVEtx23jiK6nhS7H2mfwUDa&#10;MW5NBOcl6fMRvd4KkfSdGv48hBXzfRW3niLu+Ed11LXemkj7fAAAkHmd3BRA5RodEwNsnG8jTn8b&#10;V/hFzwg3LYW+bnqfm6Y51sYPbdxq41UbuskO/oJbCtu5aSnomGVN0nl7zk3jzHfTOIPcVO5x06ij&#10;3VQ+4aaBf7qIOtBN93DTqEfctFTeszHNL7ZwkJvKWDcNW2Hjbr/oCR+TqLRjmXQOSvlZqwSL3DRN&#10;2jFujd5umnSsS329lVNHXeutEZwHAAAqEokSoDrpB/SVNpJ+RCtJka8WR1u8ZiMpUZNkPxtKmqQ1&#10;HUHHmGVDN1JRB7ip/todTR7pBjQuwXKom4aTLGHhm7VSudlNo77ipvprd9yNdLQpAqrPKjetFlzr&#10;AAC0AxIlQHWb66Zx8v0FcY6Ne4uMN20ElKg5w0bcDXeaM220pnp8obQ/cfueL2pNXO0QJUd04zXG&#10;m8v1hA0lWKKCmidKzkXFJfJ0DcUd/6RYbSNKyZe4607JODVXCP+1PezvbopsiDvf+SLueqhmHXGt&#10;xx3nfFFr5wEAAABlkNZvQ5q05wVt4OMeUxTSRr4Q+rGuPhvy9Z0SjmifIMW0+Q+05jntIW4fFGnH&#10;N259Rfg5cY8rwv0OxIl7jiK6P0n9S+hcRvsiCR/TuPOc1D9JWn8qbZXWSXFcXyrR/kNExyS6XhC6&#10;rpOkPS8s7nFF9FwUur2wuHUV0W3HraOIrifF7kch67fmvRUibnuK1jTvS/ru0ndMnGK+e+LWU8Qd&#10;/yTtfa0DAFBzqFECVLegz5A0qjkSZ3c3LZRqGgQ3j+GO/NQM6AYb6julzsbeNsbbmGQjqbaJai4U&#10;c6MQ51k3jQqajxRK7yn8frJCf7WNk9QXiKQd02htkCfdNOqzNvTX6rAH3FTudNOwb7lpVCF92bRW&#10;0l/MJ9iI7r/E1W6JqyET2NVN4xziplFJ56yWveCmcYr93IWv76Rj/VE3zUdNE9uzeWIpleJab6/z&#10;AABARSJRAlQv/bhVM5YkQdXouCYWcq6NtL+ah+kvl/NsBDeP6ixWf+WMe746wVT7+LNs7KgF7URN&#10;QeIoCVNoTQbtv/4KHO78NiuectOok9w0TlyTGYlLlqmfmbjlcU1owjelj7tpWNxztG29RntRkwR1&#10;EhwVty9ym5tGJSUSk46lJJ2DpHPWFnE1JCrlBl+USE06xj9w00Lo++Zhv+hJOtY6Xvm+1/S4vhdP&#10;9OaSfc1No4a6aUcpxbXeXucBAAAAaDf5mtCEQ80ckqpiBxGuep02LKQSGmk3FXpueJjY4C+JQVV1&#10;vU5aVXdtO3huNMI3e0nDrSri9i94btJxUNOefE1UtN9aT+vHVZkvVPS1gwiOVZy49RXh56Sdt7hj&#10;rsRZ8H4KWV+ShhUNR9zQyUmvE4727IcmUMj+K+KaIgR0bOKeo/cY95f2pPUV4Wta4tZRRK8NvU7c&#10;egrthz4fhX72o9uOW0cRd31qWdy6ijiFrp92zJKatwT0GuHmJYG0z4fWT/pe07EOthe8dvg7Lhp6&#10;TMdd+6HzoGspbj1FezW9kfa81hWtPQ8AAABAu0lLlLQmojfGaT+ydSOmx/Uc/RhWqBx3Qxb8uA8S&#10;JUHox7m2EdxQKPSekm4qojcUWj9uPYV+nAf7FtyoBD/qdbOUdtOu19G6wT4l7VcWEyWSdlOsx4L3&#10;pGOfdBzSbpz03LjnhEM3ilH5btYVae+/VNISDOHIV8Mo6TrVMQ2un3xJCj0WFbeeIu7YpF3HxUR0&#10;23HrKOL2Qcvi1lXEKWb98E12NILPdPj7Q+cs+j2jCCvkey3YXtx3WvA9otcKL29txH2PxK2n0D4V&#10;o1TXenucBwAAAKBd6Mdp9IdoayPuxlZ/XU37gVxoBD/u4344FxNxf6kv5kYxuMER3QDFrVNMZDVR&#10;0tbzpmMad6zD8h13Hd+ofMdc2+woSUmOcERrekTpGBVz/UVD5yiuBkPcuoq4a6OQ5FMhEd123DqK&#10;uH3Qsrh1FXGKWb+txziIqLZ8PoLvkbTaKcVEeyZKJAvXehAAAFQ0+igBaos68fu6X8yh9unqbDWu&#10;k7+OpM5dP2lD/ZhEqU+T1lBiSNtM6ji2kgXnLalvgTQ6HkfZiDvWYUl92ATiOn1N6gg2kG+bpZTv&#10;mi6krxQdIx2r1lxD2r7Okc5VW1xoo9DX17DclSY4xq25ltOU4ntN18f5fjEv7b86qi6HUl7rpT4P&#10;AAAAQMm1tUaJ/tIY95f/OPpLZrE1QoJ2+gFtQ38BL+Yvk1o/qd+AgN5DIdsM1ygJaNtaXsw+BVXN&#10;8/0VNk3cdhVpfzGOW1+R9pxi3lshxzqQVjtExydJ2l+3C70WSyFfbYB8TRHCdMwKrdmhcxF3HYbF&#10;PU+RdJ711/6046raE0ENobjHFdFtx62jiNsHLYtbVxGn2PUDuj7S3mc0dKx1XoL3Hkf7Uuj3WrC9&#10;6Oc+rSmPIjjfmsY93t41Skp5rUt7nAcAACqChuoEkH36waqhHouhvxwutKERSfLVGoijH90aSnc7&#10;G0drQchKG3NtaAhejS6T9tdy/eDXcKkaCSJ646FhZQvZRphuVo+xMdLGvloQopEu3rShYWfT/nKa&#10;tk/BNjR6S2uOW1RSsx39hTpp+615TkAJKw0RvI+Nflrg6FgHx6aY2g06Prr5iaNtXukXW9BNmYYS&#10;jqPaQfn+sl1KcTe9gf+1UWxtj+AajH42wp8LjUSST2vPs74PNMxt8J50zT5iI/yahW67mH3QDXDS&#10;CFCquRFV7PpRev5BNnSco5/14PvtURtpwzhH6Zglfa8V8n2k52s0nOC5OuczbYS/c5K+r3WeLvCL&#10;zdryWY9T6mtd2uM8AAAAAAAAAAAAAAAAAAAAAAAAAAAAAAAAAAAAAAAAAAAAAKh0jHoDlJdGXznN&#10;LwIAAAAejWZ2o18E0NFIlADlpSEkJ/tFAAAAwDPFxql+EUBH6+SmAAAAAAAANY8aJUB5hWuUzLJx&#10;k18EAABAjTnUxlf8IjVKAAC1S4mSJhc0wQEAAKhd/C4EMoKmNwAAAAAAAA6JEgAAAAAAAIdECQAA&#10;AAAAgEOiBAAAAAAAwCFRAgAAAAAA4JAoAQAAAAAAcEiUAAAAAAAAOCRKAAAAAAAAHBIlAAAAAAAA&#10;Tp2bAiiPCTYm+0UzxcapfhEAAJTTrbfeOrSuru7jbtY0NTUtHz9+/J/dbJtNnTr1K67oGTdu3I2u&#10;iNrF70IgI0iUAOXFP4gA0AbRm1lp6w1ne2wTlUeJDHsd/M7NKlHylL0O9nOzbTZt2rQmV/SMHTuW&#10;3+XgdyGQETS9AdBehts4LBSaR+vsZSN8LBVRpTre0e1sZaPUCnk/QEHsjexg3cyG49Zbb/2ce7hV&#10;OnXq9N3w9uyiU/xHAABALSBRAkDiblxbE9pO4EQbD4dC8yiejus8G+FjOcRGVKmO92k2gm381cZ7&#10;NtqDth3e3+tsAEUbN27cI3bysj/nq6urG+uKrdLU1LSnKwZmuSkAAKgBJEoAyBU2wjetrQ1tB6Wj&#10;2h1KKISdYWOqX2wX4RvM9nqd+TaOsrHCm/OdaWOcXwSKdq+bBg5x06K5ZjdHuFlPU1MTzW4AAKgh&#10;JEoAILum2ejvFz2TbNzgF9uFagSN8Iueh9y0PShZEm3OoFolNNFC0ZqamvRZaVZXVzektc1v7HNz&#10;Oti02/73+PHjF7pZAABQA0iUAEA2nWcj3GngHBtn+cV2c5CbBu5z0/Zyt43z/aJHSSGa4KBocc1v&#10;OnXqdKQrFkvN3cJodgMAQI2hd22gvLLSu/kMG8f6RY9qLvyfXyzKahuqKSC60Q83xdEN8ZV+EXmo&#10;VoUSI0FtEjVRUdLkNW8uXimO92wbQXJGf6GPbQpz2223HdbY2Ki+TEriqaeeOmbNmjWD3azZbrvt&#10;Hhs2bNhLbhaQR/KNOjNt2rRr7eSb/pzn5bFjx+7sygVRs5tOnTq97mY99lofRo2S2sSoNygDRr0B&#10;MoIvZKC8spooKUVSg0RJ66lvkHBfIeqXJF+Tm7YebyVnXvWLnsTXvO222ybYG4bgugXanb3eptgb&#10;1NTvR3tTe6i9qc2p/WGfd5irbVIQu42f2G1c4Ga9Zjf2+a2tmYIKR6IEZUCiBMgIvpCB8iJRgihV&#10;+1fHuAElL3bwi6naerxVe+RWv+hRXyWxNVhIlKCjFZIoEXvjqZpIO/lznl/Zm89vuXJe9sb4QXtj&#10;3NyRq33dS+3r/sjN5qUba1fUc5ePHz/+z262TVwHsx93s/JCkQmgQ+1kV3/OE/v8YP8L2fdi32v0&#10;PSQ9R33L2PW2VNmuc38pavOEtyn2vRfUOa/eo31emxIlkeOU835IlCAGiRIgI/hCBsqLRAmioufi&#10;cBuF9JHQ1uMdrsWiZj/7+8WWSJSgo9nrrdBESaub37S22Y29Ef6JnYy2N9T7+kty2X3/t53Msvtf&#10;cMJFXGLhIhsawSec/AmssjHLbv/OfDf+dh8n2+3o3xtP+HgqiWDft5rSHad5sY+3SAi44/NdW9T3&#10;U9z+yMv2uY/a6Y32+TmJmLSkg0smnGIfzxltSLSenVyf7z1GpW3T0b7ebrebeF7S9jmNfZ5qJp1k&#10;i3HHSX3p3GuvrZ9HrzcSJbBIlAAZQWeuALJqKxuqXRFEoaOhaL1inxd9rUJEX0fbaCttM5wkUcKi&#10;IzqS1L6Hm/rc7qZARbE3sjmj31g72ZtW1abIy97YNv/l37k7LUmiBIPd9lv2eRfYiE2SiH3sCK1j&#10;151T6L7oRtveRM+3z9NNU1JSoo+N4+w6v7PrT1Miw19cOPu8yfZ1pttic5Ikjl3vK9ofW1QSKml/&#10;ZCfts41Z06ZN+4dblkj7rPX0HmzEJjTs8n31uN6jW5RK27TrzknbpqN9vUC1kOz6BZ2XfLQdbU/b&#10;tbNJx0nLv+mOJwAgo0iUAMgS3bCrZoQ6FV1mQ01QglATlOU2NCpKWjLjGBvh5xXS6Wj0Oak3DY72&#10;I/ycvjba6ntuGrjaTdvbgW4auNdNgYriajHkjH5jb1rDScA00e+VB920BSVJ7I2uamkMcYvysuvq&#10;hv9uPdctimVvtoN+UpQIKYhd/2S7P/cWkSzp6ZIJzbVMktj1gloVBe+PNDU1DXTFJAPtdgv9vvXe&#10;o92X1Jps7rwowZSYuIqhhInOS9GJpjC9trZji2mJpLCijicAoGORKAGQFeoj4xUbaj6SVLVZo8Cc&#10;aUM/ri+1EVeL43E3DRTyg/l4Nw0U8tfFA9xUlMRJG5GmUOFRZjTSTXsPzxv4HzcVvZe0v3Rudfvt&#10;t3/RlYEsiib6wrW0Yukm2d7khmsfrBo7duxVrpzD3Yzrhr35RrepqWmRjUttHKbmE4rGxsYT7Lyq&#10;zquJTKCPfZ1fJt2Uh5Ikzew21PTkPDUDCrZtl33VLtNNeZhu+PV6edn1TraR892o1wnCznodO7vj&#10;kpOwdetcGt4fvVf70K9s5CSp0tjtDlG4We8Y2snddjpFYcsttmXXn6DEjZvNoX2NOS9xx04JMe1r&#10;9Lzc4cpFc8fpl7aYk/xwr/8rO/2qwpbPs9PY9wYAyBYSJQCyIOhINBgOtxA/tKH+PKLJEt3kK8kQ&#10;yHuTZH3CTQP5/gK9l43wvv7TTdtCP97D21SfIe/5xXYXTtDkq97+p//+979HuTKQOfZGtOjmN/Ym&#10;N3rzndjkza6r757wDbH6ujhcfV24Gi0edVRq50+1j6nGRPONsX3+EHtD/xs328zdbIf7V5G71SeG&#10;vcG/KtwMyC670S77pLv5br7ht88/QskWN5uXfb6X4FECQa8TCu870B2XcOJBowDp8R+F90fv1W7j&#10;WzZ21j5pu+6hvOy6Srx81W5zW70nOz1VEWzLrhJOaIhG5GrB7qsSEOHz8ivtq91O9Ng9on1tbGzU&#10;93j4vOyblITJxz73Chvh2kWr3HvS63/LTtVni87ZVXYafm8AgIwiUQIgjv7aqRv3YqM1oqOtiP4i&#10;/EkbA2yoczuFOjWdZCNMNU9a3HBY0cRF2r7pJiaaoNGIL/oRnSQ8eoQ85KZtoQ4bw0qxzUJEkz6P&#10;uGkcNYsqJPEElI1uhHXz7WY99iY2X/Iz+h0R2+xGN9K6oXazXqLB3nAfG74Rj9L+2HV+4GYDx0WT&#10;N3a7F9lJTlLC3lDrezCRbr7t5A/+XLMvuWkqu3116LqtjbROZqPH5Y9umkj7ZLet72slsvPxkhnu&#10;fbTgluckfnT8o8fOnZfmGkF6b0pQuNlYOmd2vWitoVPctGDaF/vaJ7tZj93uOUnvKZDvcQBAeZEo&#10;ARAnaN5SbBRLtUHU10eYkiGjbahaebhGhf7Ce5YN/QAP1xjRDVC4RoTMdNNANAkRFm52Epbzwzdi&#10;pJsGnnTTtjjaTQMd1ewm/D51XKPV+cO+5qZA1kVv0hMTfK4mR0HNbux6n3XFwB/SkiQB1biwk5zP&#10;lt1WNHkTHv5XcprgJFFCwN6YN9fgsNsdYt9Taj8odv3b7I16IaNp9HLTouiY2O2njvJj9+GpfMkM&#10;cecip6lK9NiFz4uORYHvLUhWhGuVjHLFYkTfg2oBkQQBgApHogRAOamj1XBtBlWZVzIkjRIm0b/O&#10;RquaR/sp2cdN44Sb3YSr7Eeb44SFHytV/yQ7uKlotJuOanYTvuFQc58kqnmimjZA5tmb5eiNamLz&#10;G3tzXHCzGyunhkXM66TJqaVin9ucwFViQwkONysv25vttNpdURqSt5nd1qdcMckHblqsNnV42gY5&#10;/c7YY7enKwbCHcLmHIsCLHBT6ZN0naTIScQ3Njbe5IoAgApGogRAOUVrKKjtfyFusOF1NuhEm8pE&#10;+ylJSnqEb/61vcv9okfNepKGFg53NluK/kkknIQIv7f2pPcXft205j693RTIPNes4t9u1lOX0Pwm&#10;phZBUrMb3UCHm8YsKqQ2ScDeQOcMu21ft7kJjy1Hk7nhm/e87POVXA2L1nprrZzvIvs631QzFzfb&#10;Yeyx/o8reux+bOOKXrMbV/TYx3ppWaHhnhYWbVqZyr5ezshHrvYQAKDCkSgBEEfNX9TEpdgoRrSG&#10;gn7oF1MzI9phY7RqfTiBoVorcUmP8HO0PSVYwjcGGjY4KtpmvxR9iUT3ba6btrfo++uo5j5AR4jW&#10;DElqfhP+TCc2u7GiN9BL3bQgeZIqg93U09TU9K4rFsSuH04Ml4zdbvR7VqPD/G7atGkv2bg2IdFQ&#10;cnY/7nfFQPMQvHZ/WtQu0T4WGlrff1rxou/f7mdO3zgAgMpFogRAHP2g101GsVGM6E3HbDctVLRa&#10;erSPj7vcNBAezjdwkpvKPW4avjGIuwnY3U0DpeifZJCbdrRwfwuq2p7W3OcFNwUqgr1pzdv8xt7s&#10;n2sn4ZFSiv0eK1ZOXxvR/WmtmETCQDdtE1c7Iq7fIiUqvqlEgz2GTfZ9zLExLZo4KJW0JJN979R2&#10;AwCUHIkSAOWynZsGCq7C7kSHjIyKJjA+6qYB1eIImtDor7HBDdJtbip6PDr8cHhoXNU+KUX/JFHF&#10;trFvDb2v8F/Y73TTJEqiRP+6DGSWbq7tTXS+5jdHumkgttlNqdj9We2KgaKaeSSJJhLs+8xpDtIW&#10;Y/2Rd9I6edbr7WvjZCVOpk6d+lZ7JUwKYY+xhjzWkMOtjeVuUwCAGkaiBEClitZwCHeGKkpghJvR&#10;7O+mgXCzk3AnptH+TaLNU9qjf5JyaE2zG/Xh0i5V/IF2Eq0hEm1+U2izm5Koq6vb0RU9pRodJTrK&#10;jW74XbEklCyx2/yqjZzEUxwlaVzCJNrJdke53x5XDTncqnC1aAAANY5ECYBKFW0mEu7vJBBOZERr&#10;h4RrhvzdTQPhxMnxbip6fvh1os+rJOH3VWj/MEoiHdWpU6e1/iyQbfbGvkXzGw0HrEIZmt1I+PVK&#10;pq6ubktXbDfjxo270caRY8eOrXNJkykucRJbu8/u0zeDY11q9nWbh0MGAKA9kCgBUKnCo9xIzvCR&#10;TrSj1aCauxIe4Sr40Wrl4QSI1gsSLAe6aeAJNy21klWbTxEeCaiYmjHzTzrppO+7MpBpCc1vgmYh&#10;RTW7UaLAFT12O82j1hQiptZH+GY/2udSUaPW2H3J6dDUzhfV0WyxXNLkVJc46dvY2HhC9DhbfTp1&#10;6vRdV26TmKY84fe32E099r1/xBXbnX3POX3DFHtNAACyi0QJgEpVSAd+0WT5qrYAAP/0SURBVH5K&#10;DnHTcLOTuH43lDiJa36zh5uKamGkdX7aFtH+W0pNozxoJKBAuF+WvLbaaqs1rghUgmhNkaC5TWua&#10;3eR0xupqpRSkU6dOOYkZe1PdPORt3A13MbUx7PNzEiV2/mlX7BBqrqKkSUyyJK6mX9Hs8YiObNPc&#10;rNK+Zs4oYdFj0Z5cIi6ndksx1wQAILtIlAAol2iHpdFRa/KJjj4T13Qk2k9J8Brhjl2jo+MEwrUs&#10;gvXD+1jK/kk6ekSZ8EgbOj5qUgNUJXsjG60JcoTrP6M1zW5yaq7ZbUc7h01k1w2PMiXNNVgSar5c&#10;5Iqp7Hs5VO/JzXqi77mj2P34hyt67H6UZPQdu50gye2xr6NEtcf1KdLc/Mc+NqQjO5O1r9ec8BK7&#10;r+r8Nq/2apYEACgNEiUAyiWaHFAni+E+RPIJ9zEi0WY2gXBCIxgieJybSlInpuEESrB+eIjhaFX5&#10;tojWTCk2aVSs8M1dKRM+QObEJSGsL7mpp7Gx8SZXTGXX+7mdhG/K9y2k01K7zjTdwLtZ3UwviqnB&#10;8kc39dj1PxdtrhPHrvd7Vwzcrffsym2iJIwrFsS+r5zOnu2+tbkJkJIeOs5uNunY5SS67PqtqtXR&#10;muSF3Z+cEcPsaweJuER6vFOnTiSoASDDSJQAKJe44WZPc9N8NLRv9C+5SQmPcAJFzU1Od1PR6yc1&#10;nwlvT+uf56aBUvdPEv5LdTghU2rq26VaOqQFChW9kc5JWrhaCXm5pEvOunZbF0ybNu1aN5tDN94u&#10;SXKyW+Sx8y3WV78fdtvh0WrUx8dkJQrcfA67/FAbqlmxk7/Es8pu4zJXbjO7n3fb15jsZgsRTayE&#10;a/QVTcfP7sPVbjaQ00xJYt7zTvac5NRuyUfv077WHW62YDHnLbgm/hFOdLnz9RO7/CU9bhe1S8e+&#10;AIDSqHNTAOUxwUbwI3SKjVP9YoebYSM8bOb5Nq70i62mxMIVftETt031EfCwX/Tor5GqKZLvL22z&#10;bYSH6Z1k4yy/2IKSKuEf63qNIOFxho0b/GIsjX4TJGS0jSDBoJuT6HDDbXWdjTP9omdvG8X8xbGQ&#10;4y3h9XQsCh0tQ8fRa95kf+jvYH/oh/t3iHXLLbecs3r16uZ+XT75yU+et/322//XzSa68cYbr9i4&#10;caPXIaNG2DnjjDO+4T2AWrbg5JNPbvWoNLrhttfS6242h73Jvc3e7BbchEbsDe+D9jMQbe6yyC77&#10;j52+6xYNs/Oj7DR6Q3z32LFjY5tnuMTAwzaiHTq/bLc7z04/8GfNSLtOi45D7TqX2vfyIzfbzCUB&#10;9O+Nx643xa6X998b+1lv0tS9tzvtdJp9XmxtOruuanHotZvfb2Nj47CgdovdB9UM+Z33wGZ3qzZP&#10;XKJKSQW7/jdtsXl72g/7+tu62RzR9yh2/adsXJaUCHPXxXftOp+1zx2i9e32m/9tie5z9PGAEiJ2&#10;O9PdbKvZ64Lf5cjK70Kg5vGFDJRXrSdKJPraunn/tI24myLdrCuhEF1fP1zThrddYCOuU0EtS3ue&#10;mtzc6hdz6K+X+otgKUVfK18SJ6rQ4x1OMqlGTbgZUhptX02CtN1CEjhqRvWKjSApVWhSJprYKmYf&#10;gUT2prdFckM0YkuhNUoCLqExJW57aeyNdt6kjLvpvtwWwzVF8lFNkl/ZbbdIkkg0iWDXLSpREhFN&#10;2gyzMcJuPye5E32NaNIhyq7fXCvDrhc3eswqe65OTTtXdn9Vi0SdVUfl7LPdvhKxO9jIOcbah3Ai&#10;pNBEidh1ldgp9N8Fna9zoseDRAksEiVARtD0BkC5/a+N8I2xbqxVy0Q39Jfa0A26QgkVrRdOkohq&#10;kqQlOySuHw7VCsn3vOioOYFS9k8SiL5We3RGqCRE+Ed+Uke2SXTsdbOhZFXczUhASZLf2Ag3VVKt&#10;n0Ic46aBYvcRiGVvSls0xbA3qwU3uwmzz1lob5g1ysul2oZbnEjr2PiqfU7emivan8bGxmPt+rpJ&#10;au4PJYldT7UmjrPbjk2StIOd7LE82cYEF0fYiCZJlBAq6gbPbmPfINyisLxJElFNHb22mw3L2Wc7&#10;r++vYhJReen429f+qo1818Pd7nyVpcNdAEBhSJQAKDf1EXKCjeZRDBzd0P/QhmpJKKIJEtVQGG9D&#10;zWPyieuHo5AfqUqkRPdLSt0/iURfS+9f/YmUUjQJkdSvSz5qIqSbzuU2dPyDZJYSW0poLbMRviHU&#10;uVInmIVQ9f2wpGQVUBR1AGpvUJVUaA5705zTEWexdHNsQ01BzrPbmxLZ/r+1TDVWtE4xN8YuEXOq&#10;fe5edhtKxtzmtumFXUVDmP/Klg+z6+1nI1/ydnHk+Yv9xem0fRt6X3mTQeLWO8/uTyFNmTTUst5H&#10;Ku2vjeMKTWjpte36Sljk9BuSxq6rc6VmSzm1Reyy5dpOEHZROKnfgn3+jTaC6yF8ztSZsHe+lMyx&#10;63jnK/R4sH0AQEZQxQ8oL5rebKZaCOrM9fs2wjUR4qjj00JqkgS0bd28hxXaB4g6f73eL3rao3+S&#10;QLT5TVrfK1GFHO9wnys6hqP9YkGi2y+UbiyUCCvkWEf7rKHZDZARrkmQatFoyN9wU8Y1NtT/yyNK&#10;FHhLYiQ1Y3HNmPTYKLftwDN2/m+FJkji2NdU57JjbAy2MVLLQp6xr/l8Y2Pj7UpMuWVAudH0BsgI&#10;EiVAeWXlH0TVBAhXd9a+FFJTI41ucPX+AoVuU0kN1XzQj9rwPikpoptt1YIoNEESpuYianoiK20U&#10;egMe9IsS0F+gi+k7pBhx/XrsaCNpZJ6wfMc7miwqtg8UUXX1L9oo5K/FokTPhTYK2X+JJuwOt9Hq&#10;DjwBZEcx/X0ANYxECZARJEqA8uIfRERFa26UquNYJTnCfTTk68g2jZIuB9rQiDb72OhnI6Dq48/Y&#10;UJOZYrYfrU1SbI0XABlGogQoCL8LgYygjxIAyJabbKgmSUD9tAQ1Ydrif9xUCunINo1qiKhvATXt&#10;UU0WJTSCUFJHNVmK3X60I8qfuCkAAADQoUiUAEC2KAkR7Zck3PSntcJNjeJGASon9QMTbnKj2iQ0&#10;uQEAAEBZkCgBUI3UjCOIUo8c0xFUI0PJgoCSCEomtJaOQ7iD3LjhM8tF5+dyv+hRbZpCO7AFAAAA&#10;So5ECYBqoD4zlEiYbaPJhvq6CGKeW6bkQ6EduGaBkgXhJjgaeae1SR+N+hDQKDSFjEDTEXTeNEpG&#10;OInzAxttaRYEAAAAtAmJEgCVTp2UaqQYJRLSOgbUSC0aelcjq5Siz4/2pmSBkgZhM220JlkSHqUm&#10;S81ufmMjfM5Ui6a9RhQCUEZNTU3L1YFrEHaRkrYAAABAC+rdXLUdFEEv5yicaogExy8cqlmihIgi&#10;7vHlNiqlSY76Jwnvu96bamIUSusGx0KhZjhZEH1fOifFvC8AAKoNvwsBALD4B7H1dMMfHLsgLrUR&#10;V1tECRXdiIfXVcKhEih5oGZD4WSH3mcl0/kIvx9FJfYlAwBAKfG7EAAAi38QW2+BjeDYKc6zkUY3&#10;4tFkSSX1WQIAAKobvwuBjKhzUwDloX8Qg38Ip9g41S8iDyU91ElrQG3dd/CLqZRMucIveqbZIFkC&#10;VIuLzD6mkxnm5oxpNK+bi81cN1e4QrZzkfm4Xaevm9M679t17ndzAML4vBSK34VARtCZK4BKdJCb&#10;Bua4aT6PumkgrfNXAJXn86bJ3NEcmm+dQrYzMbLORH9xhG4QLzYnNMclZlv3CFB5lEQMX8+aL0xh&#10;nxcAyAgSJQAq0ea/SvnUpKY1RrgpALSX3BvERnOAWw5UolIlIwEg00iUAKgG+7tpsTQcLQAAAAA0&#10;I1ECoBLFNaEpZNjbIW4aeMpNAaA4deY502QeaQ7NA4jH5wVAhSFRAqASzbKhDlzD/mojX7JEnaSF&#10;3eSmAFCcieZ0c7H9zglC8wDi8XkBUGFIlACoVN9y00B/Gw/buM7GcC2IOM7GsX7Rc76N1/wiAAAA&#10;APhIlACoVHfbGO8Xc5xpQ7VNlDDRMMKimiZ/9IueSTau9IsAAAAAsFmdmwIoD8bLbzslQ6bbSBrB&#10;RkMHh4cBvszGBX4RQFW5yPzM/rI5x80Z02SuNheb77m5whWyHQ2L2skMc3PGNJrX7TpzvbKGAA5G&#10;t2m0S+vM7l5ZmuwzOyX0z9DJPGkuNG+5uXjhbctF3vffZhqyNdBo3rfz97u5dOHnSTHPDUS3Ed03&#10;CR+38DFrrdzt5e5z9FgV83rR81vIudFQ0J1Co7LFPSc4Rq09N3HHtFitOS6b9/skez2P9crSZKbZ&#10;93m7m8sV3m7a5yWsmq6h1uF3IZARJEqA8uIfxLbbysZpNq7w5tKpJsmFNt7z5gBUl45NlCSvo5s9&#10;f+jU4tSZE+12W94Y6mat3nzblk6262zrL8wxw77evfZ1f+ENRhxQp5nqDyJKN/TGjLZxkN3eSDvt&#10;o8WxmrykzgzTxfwyb6Ig/Noy0W5d0va/ydvmz719L5RubI05z25rjJ1G932V3eY9zTfv4fOQ73rQ&#10;efMTAXHbFX/bxjweu78XmVn2uYe6uc3n03//V8Vs199eF3Nui2Ob9h6VnIh7Tpr811Dw3q60761l&#10;IiB6bgsRPt6FfjYr/RpqO34XAhlB0xsAlUy1SZ6wESRJVHtEzXGmeXMtqVnOKzbUXwkAZJ9u3uu9&#10;UULOaXGDuNlo+9g19qbyfTefj24/tT3d1MclBDZTbRit22CetTeXX3ZLC3eR+X/ec5P2X8u07xeZ&#10;qW5JOm2vzsy0oVoNcfvex3tMN7dN5vduWTrdhOv19Zzk7Yq/7eBY+wmndDpm/vuP266/Pf/Ybt6W&#10;npP2HuOek+Yi853Uc+AL3ttTdv3/55ZlQyVcQwCqDjVKgPLiLwetpyTJTBvqxFWUJNFfSIPaIqpp&#10;cqKNc23ENctRQqWwH1W+LjYusbG1N5ds4A477LDrnXfe+aCbB9BBzn3i3P1nLJrR3Mxl9JDRz111&#10;4FWz3WzBCtlO2jp/XPDH7a+Yf8VR3gNFOH+v82eessMpb7hZc+X8K3e7ZcEtm6v9F2lY72Hv/vUT&#10;f1V/Tjk+/c9PH/f66tc/4maLcuauZz5y1m5nKeHcwsjpI/VvWrN9B+z7+lPLntrc3CKPj2790Zd/&#10;c+hvosO/N5vw7wlHFLO9qKTrobXHI3q+otsp5v0P7DFw5f2fvP+uYs558BxbfGTkyJE3+ksjlDzw&#10;EwLFidacKFeNEtWeKW7/f2u3kTyiTmuPR4AaJUDNIFEClBf/ILaOkiCqSRIkQFbY2NFGUpMa/Wi6&#10;3EaQVAkUkyzZw8YzfjG/u+66y4wYkdRtCoD28LP//Mz84ZU/uDljvrTjl8z39iz+nqaQ7RT6Wl98&#10;8Ivm6feednPG/Pygn5tjBh/j5pI9/u7j5uzHzzZrNq1xS3z2Zt/sueWeZuuefs721VWvejFr6awW&#10;647aapS5+cib3dxmwT716trLHDbwMG97O/bd0Rz0kYPcGv7rv/L+K+bmV24276x7xy01ZusPbW3u&#10;O+4+N5dr5HS14omn19p7q73NiN7+9+Krq+0+v6OR3nPd9rHbzK79dnVzm93yyi3myv/k9sGtbQbH&#10;Q2WZ/978xG0Xch6DbR475Njm46H3/9jSx8yjSx/NOc7Rcxk912E6bnr/Az800KytX+vtX/i4il53&#10;xqIZbq6w55y353nmS7tMeLexoeGCFsmSaHLCb1LyOzudYW/2N/fD4ddgOcmW9MeGzeKaghWa8Ihq&#10;baIk1yobj9o1/D5+/L5/cvdZmsy+dtstmw+pZo1qnuTSNlWb6AnTydXIajQHp2ybRAlQI0iUAOXF&#10;P4itc56NcJ8kGuo33yg2GjJYTXLCHbvmS7BE6UdTao2Sfv36TV65cqWZ9diTZtiIHdxSZMGGdWvN&#10;2lUrTbcePU2vvtGcGcqpVOfmx49eaG6Y9xs3Z8zpe3/d/L9DVBGsOIVsp9DXOv7PY8zsd5TX9f12&#10;9B/MJ4d/ys0lO/rWQ8xLK150c8bs3H8Xc/Hhl5vDhxzhlrQU3af9tz7Q3PU5dTuRS+vtZLc3btf/&#10;dUuSLVmz2Iy/67NmwaoFbokxVx/1q9jnDr5uS1farHe33ub0vb5uxtr1B/Ua7Jb6Hl70b/PVGV80&#10;qzeudkuMOWX3L5krjsi9l33mv/PNSX/5dM56R233MXPlkb9osc2A9vu8B79jZr75L7ck/hztf/NI&#10;b93A1E/fmXqMte4vn/qZ+eNzf2hxLqPnWoL3f/b++mcr1yl/Pyln/wLFPOeIIUeaXx/4KxWnjBw5&#10;cvNvCDXLqTObM1p+cuGLsQmEQDSRENfHTXkSJUrwXG262N9LLfty0ftUMifchKZlrRL1SaLmNrnr&#10;zTCdzdcS+3pRk6wGu61wwoRECVAzSJQA5cU/iK2jX+zh6hoqv+YXUylZoqGDw4ptgpNq0KBBTUuW&#10;LDGz5z9ndtx5N7cUWbB21QqzfOlis0Wf/mbLgfE3VyiPUp2bHz3wPfPrJ692c8Z844BzzE+O/pmb&#10;K1wh2yn0tUbfcph5fPEjbs6Ymz97h/n0zrkDe0RNmv0L84N/ne3m7I1z9z7m7+Nnmr22Vv+Tyf76&#10;0nTzxTvV4tB30OBDzYwvtKxZUawr7r3AXP60BgzzJb3Xfj/N/Vn58eGjzS/H/NYM7p3ULUbL9xq3&#10;z1/+yzjz5xc2dz21y4DdzeNfedbNJct3jh5ceL85furmGiHFHC8d6z7d+5ojh27uJiR6rrWfN/zP&#10;zYnnbf47c80RU/Z1c77WPOeZE7zKjtFESbhj2VWms9mjoM5fox3SNpljTG7tk45OlKQnM6SwBE9u&#10;kxslji72aoqma+37bT1+FwIZQWeuACqNkh3RNi2FJElE693rF5tt56YAkAn/ej33a+qHh12cN0nS&#10;nrbeIrci3YvL4kc3jrrj5HtSkyTy6V1yk0bhREPgvtdya8UokVAKqzYU2vdtS0p2hZMkcX54ePp5&#10;02NKgoVNH3tP0c9pwa89EU52XFTECDnRzksPcdPymGjG5N33LpHmQeH3HvBHtwn7opsCQCwSJQAq&#10;zSA3ba0H3DRwtJsCQNktXv2Wuf+1zf1USDSZ0FG0L6o5sWDl5mY3smbD5iYwbZUvkfLH//zerN6g&#10;biR8qnHRXkmjt1a96UodZ/cBuf26vPLeS66ULPqc+xa36DPm827qiyYS0s1z00D2q0bmS6T4ozVt&#10;zi75tUmSmyABgEXTG6C8qGJZPFWnfdgvNivmuyzav8kkG2f5xbarhaY3jy+aZW6ef5Obqxz1mzZ6&#10;fWF07dbd6wsD2ZHv3Fxy9FVmqw8NcHPJqqHpTVuaz7T2uXrek4sf82qKKAkSV6sjLGm70aY3K79f&#10;2EApB924R04tlfDz2nJO8z1XiaDdf5NbqfBzu471rrd8CZw4rWlmVYrnuE5lNze9iTafUaesxdCw&#10;uIFoM5aObnqjgawLcZE3fHDzKFQ5z2tL8xma3gA1i0QJUF78g1g8jXizzC8229vGfL+Yl/ojCQ8N&#10;WEhHsAWrhUTJaysWeMmSSkNnrtmV79x8ZucTzRbd/FFN0lRDoqQt76GYRImSBFc98hMz/YWpOTU2&#10;ClHqREn0GIWf15pEQqCQY3nibWNa1OBR05Zjho8xRw/7hBn5kb0LrsFSiqRHSRIlE73RW/K0zylQ&#10;5SRKcpNDuYmSlomj6Gg+SUiUADWLRAlQXvyD2DrRzlwLrRWiJMsrNsJ3YsUkWfKiM9fsojPX7KIz&#10;1806IlGi5izqQLXYBEmgmhIl6tD1C3eekHosVLtk1w/vbvYfdLA5Za9TE2ublCLpUaJESWEHvhAk&#10;SkiUADWKPkoAVCIN1xd2po1xfjGVxoUMJ0k0Ak7JkiQAkHVKpnzj7tNiEwNKgCiZ8IPDLvZu2BXP&#10;ff1N88vDrnVrVB91yHrLZ6endpAa9Btz+ayLvKY635lxuresYijZ0dqo84YVBoCaQ6IEQCVSBxkr&#10;/GKzW22c7hdbUE2S62wooRKmv9wAQM34wf2bh+IVJQiUGFFCRLVEVOPi/MP+n1erQdGavjoqjZIl&#10;Gm5YSaJC3u+Ueb81J0wbUznJEtUIaW1MTPx3FQCqGokSAJXoPRun+MUc19tQsxwlRdRpq0J9kqhP&#10;k2iSRH2TVF5HGwASDe49xJV8cxY/7krFWbJ6kSv5encrTXcP5abaJOGbeyVJVJtCiZFaSIik0ftX&#10;kkgJo39PeMpc/rFrzIS9v+aNshNHnc9Omv1LNwcAqDYkSgBUqrttfNJGtGaJ+i5RUkQj2yjCHbcG&#10;zrBRsg5cAWTD4D65N/srN6x0peI8/99nXcmn/ik6yi4Dcvs2Co8G01Ya2SbshF3HebUpsmyXyLF/&#10;4b/t3xJEnbeeuf93zC9G3+DVNFHyRImTaPOcP8z/nStlTFNkuNyLTPuMp1wpos2HGkOj4wBAAhIl&#10;ACqZkiX72VBnroW414Y6b73BmwNQVaKdYCrJMP+duW6uMKpxEU1O7DvoAFdqf0P65A5X+8TiR12p&#10;9Hp16+1K2bVNr9zOfWcvyU32dATVNlHiRLVvwtTPS7HXV4do2a/IR920NjWZxa7kqzMHuxIAJCJR&#10;AqDSvWZDI94MsDHexmU2lBAJQkkU1SBRTZPRNui8FahiHx+uj/lmtz//f65UmGhzCjW96MhmKarh&#10;Ea65oJtxjVJTTqs3rnGljnfgkENcyadOVcvVN4jOTbQpzhvvv+5KGdJkotmkzUMh1aZotnG0ucTU&#10;dlszAHmRKAFQLdRvifojucCG7pSCUBJFNUiUUAFQ5T427FhX8ml4WA0BWwitFx5OVr6011dcqXV6&#10;dS++1oaaxIRd/vDEvMkB1Wy47OGL3Fy8aB8ud75wmyslu2LWj82Pnvyhm+t4ccmJb9/zNVdKpv5Y&#10;8jWNaU1tkH7d+7mSb/u+w1wpU/7upj4NjXuR+bKbK07LhELrxpQup4vN/aYpUsumocXoeS1dbE6w&#10;x+6rbg5AjSFRAgAAqoaaSGiY27Djpx7j3fAnURJCj3/hztymO7pB1/baInqTX0gfG6funTvQiPZP&#10;o6zo5j9KyZ0v/2WcOWLKvnn7M/n0LrnvT9s98bYxsQkD1WIZfcth3pC45RZNVqlWSb79/uKdJ8YO&#10;gRym2kZat9BEmo7Xc8uecXN+Z7jqzyRzLjZzTZOZ5uZ8deYac5EpvEMarXuRedY0mtx2Z50iCYe6&#10;iunv40Y3DYw2E809sf23KKl0kZllj+Eddq46enIGUDQSJQAAoKpcccy1LTre1A3/ttf09W6wf/TA&#10;95pDN8oH3biH93j4xlrP/+nHf+HmWi/aOeuvZ18de4Ovm3CF6OZbQ9WGKQmim//df7Odt88KvR8l&#10;gf78Qu49cRI1IYpuV0kHJVl0DMLb/cbdp5nHFz/irdOray9vWi5xya+4/e7307qc/S6E1tUxVLIp&#10;rYmTzo1qsoSvkWjNn0zpYs61/w9nivqYOjPdXGT+X2qzE9WiuMhMteveF5sE6WSedKXAaC+xECdL&#10;nchebH5hmkz0whht3+NTdj+ftTHLi4l2rTpzk43cCw5AzSFRAgAAqooSDep4M1qbQze5usFW85og&#10;dKMcrXmghIKeX4oRYU7Z88s5fZzotf7n1qO8G/MgWaPkjRIgTy3ZfA+qoWo/t2vLQbt0w659ju63&#10;Ejtx60eduf+3WxwXUSImbrvq8+X7o8rX9CZw0/G35t3vMB3zaH81aZRsUpIlmkz7zozTvSSMzo+u&#10;nYCO97mH/sjNZdCF5i17y68qRNFkycWmwTzralP8LBRKErzv1aKoix0tzudvN1pb5abI9qZ62zLm&#10;8/4KGdHFjLf73rLalRJCSoxEkyP+6EGbTzqAmkKiBAAAVB0lOTS0q2pQRGuXJNF6Wv+fX3ykJEmS&#10;wA8On+hKPiUidGMeJGvCN+Bhv//M1IL2X7UtlNg5fpeT3BJfdGhdUQJh+th7zIS90/v50HoaEveO&#10;k+8xvbuVt0aJBPtdSDJI6+gcRhMr0do9cXRuwsm0KfN+G5uE0fHWNNP8vjlOcDf8YbqgVJvinFAo&#10;SVBoMxMNr5+bXczdnk5SodvqOErydDFjWiR64midLvaYtEysPO+mAKpcZzcFUB4aqvZ4v2jm2fiL&#10;X0Sl6t2798TVq1ebr535dbPVgA+7pciCTRvWm3VrV5tu3T9kPtQre7/ha1l7npujh33CfPfgH5jd&#10;PjzSDO6zrenTva/5SM+B3jC8CiUTjtvxM+aLe33FTDn+Nm99rZPPS8ueN2s3rmnezv6DD/Iizp4D&#10;R3nrPPzmg2Zjwwa3tKXP7nqy2TlyM6/9GbvHKWZb+/y+PfqZvt375ez3Dw//sfnRET8xQ/sNNy+9&#10;94K588XNHbQett2R3vOj9P5G7/ApM2aHT3tDBHey/wXv4+Mjxpiv7HOWueFTNze/n9eWvGDeXP2m&#10;2b7/cG8/9Np6ftSDr9/fvB3FKXsV1n/onLefMD0698j7PO33Z3Y50dtvDRvco0uP5nN5wJBDzPG7&#10;nGwuPfpqc/p+3/TWfeD1f5onF28eAGbcHl/MOb46NnruxoaN5rUVC9zSdErCTD5+qndOo6Lv42PD&#10;R3vnJU1bn7PNFoPMIR8+2AzZYsi8SZMmtfwN8W/zmvm4ucM02v/qzB52SXf/gRRKrNSZaXb6NTPR&#10;POCWbvZv87Y5wsyxpX3teh/xF8Z6zK77T690pNGBV8/GStooHrePPW6nuY4wx9j/B+u8ZdcpbMin&#10;o8yBdn/X21L682aaVfaxO+zr/M3OLbH7v8E+b6kt63m6WG638T1zsfmVt+6R5hN2nc1DL3Uyt5gH&#10;zQturj3wuxDIiDo3BVAeE2xM9otmio1T/SIq1aBBg5qWLFliZs9/zuy4c/6/XqLjrF21wixfuths&#10;0ae/2XLgYLcUWVAr50bNZv764nQze8njZsmqRd4yjYqjmg+q7XDUsGPaVEtBfWyo+Ujg18fd5DX9&#10;aau3F75s6jdtNNsM3cl06drNLc0+NZtRjZDAc19/M/H46tzMfP0+8+Ky573mPGs2rHaP+DVzdt5q&#10;V3PIth/NXOetwWfHmjJy5Mj8vyHUB0mjOdiWNARSeBgkXZCqLfGoVxOlUOqfpM5LUoSr7ygBou09&#10;ZLdV/NBCWTLRGzVvc/WrzmY7r2ZK++F3IZARJEqA8uIfxCpDoiS7SJRkF+emNNTvSbhj17TEQDEq&#10;NVGifkWCDnKVjFJTrGpTdKIExbnIvGnvlvwPkZrhXOzVymlP/C4EMoI+SgAAADJGN/jBTX4hNMRt&#10;OEmijkwz34dGEeJGCkqj4Z7Dx++zu5zsSqhZxY7CoxGCgiSJb3O7NgBVj0QJAABAxmgEHA19qxFY&#10;Js3+RWKiQMs1OssX7tQAJ5upz5Vqcvvz/+fVEAmG8U1KIilhpHU03HNAneGeshd/mIf5vFdDRKPy&#10;qMlQ0jDJF5mPe+tohKDNVpkuzTU9ANQAmt4A5UUVyypD05vsonlHdnFuWvrrS9PNF+880c1tphFu&#10;Am+tejM2YaAORzViTqlkoemNkkEahSZMCZDdB4x0c8Y8t+yZnKGNAxq958z9v+PmqgtNb4qgoYs1&#10;Kk+uVabJPOPKujPSBdWyR+kmc7a52PzCzbUnfhcCGUGNEgAAgAqhoWqD6IgkSZYpKRI+HrWWJEFJ&#10;9DEaGjmI8iZJAGQIiRIAAICMKWSI4jD1R6KkQLUmSXp3K27YaNW8ufmzd5AkQVjLTFqaJvOIqTMn&#10;kiQBahNNb4DyoopllaHpTXbRvCO7ODfJ1ATnhf8+Z1ZvXGXmLNaoq5sN6jPEDOo9xOu49cihH3dL&#10;Sy8ro96oBo36bnly8WNmzcbV5kV7XMI0jO82vQab0Tv8T+aG8W0vNL0pkvolaTQHeEMk15neJndY&#10;Y90ZPWeX6YD+3ZRnaGN+FwIZQaIEKC/+QawyJEqyi5vx7OLcZFulDg9cC0iUVB1+FwIZQdMbAAAA&#10;AAAAh0QJAACoCp0WvWW63jm9oNC6KEzXt982fe67z3T7y52mywP3u6UAAFQvmt4A5UUVyypD05vs&#10;onlHdpXq3CgB0nN8yyF1kzT16WMaDjrE1B9zrNn02RNM45Bt3SOVScmfzrOfdHP2/fXta+qPbnvf&#10;JZvO/bYZ8KtrvXLDwYeaNTNneWWUH01vqg6/C4GMoEYJAACoSXWrVpku/5xhepx7tum1zx6m2x9+&#10;7x6pTEqSKFEURI9LJrpH2maLR0iMAABqC4kSAABQ85Q0+dDpp5meXxjnlkC6X/pj86G55Rj8AwCA&#10;8iFRAgAAqtYHt97RItZfdY3Z8J1zTMNuuSODStfbp3nJgVrU+em5XvOl7r/6hfnQ1083vXfYzvS4&#10;5CL3KAAAtYNECQAAqFrqeyQaG775HbP+pz8za+Y+6yVO1FdJmJIDShrUmq7T/s9vsnPu2abbTb+l&#10;w1sAQM0iUQIAyKz6TZvMug/WmpUr3jPv/XepWfLWQvPm6wvMqy89Z174z1zz7tteJ4ZAqylx8sHU&#10;6S2SJd1uvMGVAABArWHUG6C86N28yjDqTbympiazft0HpqG+3mzcuMFsWL/eLmv0kiANDQ3efP2m&#10;jabePu6t5y1b556drK6uzuy9/yHmI9vkHymFUW+yqz1HvXl/fZMrpVNTE9WiCGgEnNUL3nRzlSH6&#10;/osdoUbP7/zEY25us+6/uNqVGPUmaxj1purwuxDICBIlQHnxD2KVqYVEyYYN601jQ4OX5FBiQwmO&#10;jRs2mIYGJTnWeVMlPjYp8bFpk31svZf4aC+du3Qx+x38UdNvywFuSTwSJdmVhURJW58bKNWQvGr6&#10;02nh627OmIb9D0gcvrjLA/ebuvffN52efy6nTxH1wbLhwovdXK5i9rNvj80/F0mUZAuJkqrD70Ig&#10;I0iUAOXFP4hVppISJUHtjs1JDr8mhxIbmzZtMps2bvRqdQS1O4L1s6iQZAmJkuzKQqJE/XGo89Kw&#10;tOeqw9Ouf77DdH7sEbckV/0nRpv6Y471+kMplPa/659vN13uvccbhSdKzYPqjx1jGg44KGe7vY46&#10;LHE/khST8CBRkl0kSqoOvwuBjCBRApQX/yBWmfZIlLz03HwvmdEW9fWbvNodSng0NvpNXqqNlyw5&#10;5AjTr/9WbkkuEiXZVUmJEtXe+NDXvlxwR6dKLKz7+bWmYdQ+bklL2laPH5zrjbhTKCVN1LeKaoWQ&#10;KKldJEqqDr8LgYygM1cAyLilSxZ5nZi2JdTp6fJl75q1a1ZXZZJEVONl3hOPeO8RKFbn2U+6UjIl&#10;SXqOO6Go0WCUwNji2KO85ybp+YXxRSVJRDVO1NwGAACUHokSAMi4rDZ3ySL1nzJ71kySJShal/v/&#10;6Uo+9e8RFiRJwk1i1GfI+quuMWsee8qrfaJYe/d9ZsN3zskZRUfPSaqF0uP738upDaLnbTzta952&#10;gm2qU9l1N9xkNp00tsXoPKIaHlpPQx2HqfZHsI1oUCsEAIBkJEoAIONUUwKFC5Il1VpzBqWnjlO7&#10;3j7Vzfk2nXCyK/l6XDIxJ0miRMraBx/x+goJN6tRU5j1P/2ZWXvvzJxkS9C8JqrrHbe5kk/Nadb9&#10;5oacjlaVkNn4pS+bD26ZatbMfdZLpAAAgPZDHyVAedEWtXJ0sXGJja29uQQ9e/ac8MEHH5gHH5pl&#10;ttt+qFvaeo2NDeadxYVX88dmXbp0NQMGbm06derszWt0ng3r1pqu3bqbbj16esuQDaU6N1vcc7f5&#10;yBm5SYTX31jkSvG6LFliBn7pFNPt5ZfdEvu569XbLL7vX6Z+0CBvPrpdLX97+l3Njyf50KyHzdb/&#10;O97N+Rb/4x6zcY+RXjn6+Pr99rfbvdPNpdM+NfbubdYddrhb0nI/i9lemmHbD3Gl0m0TpRF8diz6&#10;KKkO/C4EMoJECVBe/INYOfaw8YxfzG/69Olmp512cnMAOkKf++4z2333u27O9+wz8R/bD73wguk5&#10;Z44ZeN11ptOaNW6p7+3zzjPvfeELbs6Ybc891/SdMcPNtXw8TfS573796+bdM87wytH9/WDUKPPa&#10;zTe7ueKVenuBPUb6iR0p1TZRciRKqgO/C4GMIFEClBf/IFaW0TZSa5T069dv8sqVK82sx540w0bs&#10;4Ja23gdr15pXX3rOzaE1uvfoYUbsvLup37jerF210qux0Ktvf/coskB/ES/Fuenx97+ZLb/8JTfn&#10;23jAga60WdcXnjd1q+P7sVl3/GfNit/e5OZ824zYPmf9pU8/YxoGFzY6T8//+5Pp951vujl/f5b9&#10;/R6vHN1fbVPbbq3o9sKv1RaDPrKlK5VumyiN4LNjkSipDvwuBDKCRAlQXvyDWGVKPTywRqqZ/ciD&#10;bg6t1W/LAWa3PfYyK5e9zfDAGdSewwMXY/2FF5sNF/w/N+dT/yW9Dt7Xzfn9hahz1UKpb5KkYYfj&#10;HlOHresvv8p7nWJF33+phvJleODsYnjgqsPvQiAjSJQA5cU/iFWm1IkSDQ08b/ajbi4bBrz4ohk+&#10;c6abqxwf6tnTdOvalT5KMihfHyXrf3qVadpqgJtL1tpEiZITG757Xk6nrIFSJB/CiQYJEiWyxafH&#10;mC7/3Nw0RzSyTf2xY0z9xz9hGvbcO3a/4pAoqT0kSqoOvwuBjCBRApQX/yBWmVInSpa8tdA8M/dJ&#10;N5cNvd55x0uWVJqePXua/v370/Qmg/I1vdn02RNNU69ebi5ZXKJEN/ZRTb17eyPSNO66m6n/2DGp&#10;tTdKkXzotc8epvPzm5vQaTjhIPkRN+xwlPav0e5v/YEHm01fOjVxf0mU1B4SJVWH34VARpAoAcqL&#10;fxCrTKkTJQsXvGReem6+m0Nb9O3b1wwePNhs2LjJjNhtb1NXxz+BWdGeTW/CtTdaoySJkqMOM50f&#10;e8TNGfPBrXeYTZ89wc0VliwJ0/DAG37woxYJExIltYdESdXhdyGQEZ3cFACQQQ0N9a6EUlm/7gMz&#10;f85jpqmpbTfQQKE6PZfbQWs4SSL1R3/crJn7rNnwnXMK6puk202/NT0/Pcbr4wQAAJQeiRIAyLCN&#10;Gza4EkpJfb88M/cJNwe0r0JqiihBsv6nP/M6ilXTnPVXXePVHFEToThqytPt1790cwAAoJRIlABA&#10;htXXU6Okvby96E3z4rPz3BwQL1r7I9yEphBqVhNWSI0R9V+y4ZvfMet+c4NX00TJEyVO1MlrWLff&#10;/86VAABAKZEoAYAM02ggaD9vvPoyyRLkFa3V0e0Pv3el/Do/ljtqVcPBh7hS4ZRcUeLkg6nT3RKf&#10;aqpo+GIAAFBaJEoAIMOoUdL+lCxZ8OKzbg5oadMJJ7uSr9uUwhMl3Sbf6Eo+DfnbWurLJJq06bTw&#10;dVcCAAClQqIEADJs40b6KOkIr770vJcwAeJoSN5wsxc1v+n+q1+4uWQf+vrpOR2uqmbIxi992c3Z&#10;7bSmNkjffq7gaxw6zJWMaerb15UAAEBbkCgBgAxroEZJh1ETHJIliOMlOL78VTfn63Hu2ab7pT92&#10;c7mUHFGSRKPThG24cKIr+bpO+z9v6OBoPyZJtN3wCDpK3qg/k4BqnIRFR9sBAACFIVECABlGjZKO&#10;pWTJojdec3PAZhqRpv4To92cr8clF5neO2xnen5hnOnx/e95scWnx5he++zRIkmy6aSxObVJAqqd&#10;ssVxx3jbSOv7xEu+nPW1nBF0Np00zpU2CzfN0bpK2MSJq83S9c7pze8jHGF1b70Zuw59pQAAqkmd&#10;mwIojwk2JvtFM8XGqX4RlWrQoEFNS5YsMbPnP2d23Hk3t7T17v3Lba6Eturbt68ZPHiwef/9983i&#10;xYvd0pbq6urMXvsdbAYOGuKWoL2tXbXCLF+62GzRp7/ZcuBgt7R4utHvOf5EN+d7f32TK7VdkKzo&#10;8s8ZbklhNMyvRrCJUoKh+y+udnM+r5bIQYc0JzzqVq/2hgKOjraj9TQiTnQUHTUJUm2XMG0rSPJo&#10;e13uvcc0bbudWTNzlrcsELc/hfrg1jtajBCE9hd8dqwpI0eO5DdE5eN3IZAR1CgBgIyiNkl5NDU1&#10;mflzHjNLlyxySwCfkhJr/3qPN1RvNEERR+sogRCXJEmiWiBKxChhoVDNlGiSxNvu1Omx+6DRcaId&#10;virREt5euN8UAADQEokSAMgo+icpnyBZsuzdd9wSVAJ1Ztpw8KE50R6UjFi94E2z7oabzIbvnJPz&#10;eqq5oWVr777PWyetloWa82gb0SY9adSEZ+2Dj7TojyTsg7/eU9Q2A02Dh+S8lyDW7bOP+WDUKFOv&#10;mi4xjyvoSBYAUE1oegOUF1Usq0wpm968v2K5efyhwjp5RH6FNr0J69yli9nv4I+aflsOcEvQHkrV&#10;9KaSqZZHl3/dZzq98LxXA0RNZAKqIdK4y66m/rCP5nTemo86iVXtlC5PPO6WuG0NGmwaDj4kNdkS&#10;9vbCl039po1mm6E7mS5du7mlyAKa3lQdfhcCGUGiBCgv/kGsMqVMlCxf9q6Z/ciDbg5t1ZpEiZAs&#10;aX8kSrKNREl2kSipOvwuBDKCpjcAkFGbNm50JZSTmkDNeewhs/r9lW4JAAAAqhmJEgDIqIYG+ijJ&#10;CiVLnnrsIbN2zebmEAAAAKhOJEoAIKM2bmDUmyzZsGG9mT1rJskSAACAKkeiBAAyihol2RMkSzQF&#10;AABAdSJRAgAZRY2SbCJZAgAAUN1IlABARtXXU6Mkq9T8hmQJAABAdSJRAgAZpeE4kV1Klsx59N9e&#10;R68AAACoHiRKACCjqFGSfWtWve8NHUyyBAAAoHqQKAFQ7YbbOCwUe9moCBs30kdJJVi5fBnJEgAA&#10;gCpCogRANRpnY6qN5TZetfFwKObZaLKR+YQJN96VQ8mSp598xDQ16dICAABAJSNRAqCaHGdjgY1b&#10;bYy10d9Gkt5umlnUKKks7/13qZk/5zGSJQAAABWORAmAarCVjets/MPGCC2oBtQoqTxLlywiWQIA&#10;AFDhSJQAqAYzbJzpF5utsHGZjfE2Dg/FGTYm2VhtI7OoTVK5lCx59unZbg4AAACVhkQJgEqnmiT7&#10;+cVmSoZsaeMCG+qrZFYobrBxlo35NjKL2iSVbclbC82Lz6o7HAAAAFQaEiUAKplGsQnXJFEtkr1t&#10;KBlS0TZuoEZJpXvj1ZdJlgAAAFQgEiUAKtkUNw182kama4oUqqGBGiXVQMmSV1963s0BAACgEpAo&#10;AVCpNARwuONW9TuipjVVYdPGja6ESrfgxWe9hAkAAAAqA4kSAJXqeDcNVHxzmzBqlFQXNcEhWQIA&#10;AFAZSJQAqEQaDnisX/TMsVEVTW4C9FFSfZQsWbLoDTcHAACArCJRAqASHeimgX+6aZg6eg1iuBZU&#10;EmqUVKdn5z7pDR8MAACA7CJRAqAS7eGmgWdsqJaJ+i2ZbaPJxsOheNXGchsaSrgikibUKKlOTU1N&#10;Zv6cx0iWAAAAZBiJEgCV6Gg3DYy08YSNW23spwUx+tvQUMJKmpyuBVlWX0+NkmoVJEuWL3vXLQEA&#10;AECWkCgBUA1+aCM8Ak4+19u41C9mU/0mRr2pZkqWzH1illm5fJlbAgAAgKwgUQKgEh3rplHq1PV8&#10;G4eH4gwbGjo4SsmV4/xi9lCjpPo12HM857GHSJYAAABkDIkSANXgXht729jfxpU2ZoVCwwafZUNJ&#10;kxU2wq5108zZuJE+SmpBkCxZu2a1WwIAAIByq3NTAOUxwcZkv2im2DjVLyIPddYapiRJIcMDqwbJ&#10;P/xiMyVQlFDJp4uNS2xs7c0l6Nmz54QPPvjAPPjQLLPd9kPd0uKps09Gvimtrl276vyYTZs2GZ2j&#10;LOnUqbMZMHBr06VLV7ektqip2YZ1a03Xbt1Ntx493VJkxbo1q0xjY4Pp2auvqevE39iyJPjsWFNG&#10;jhzJb4jKx+9CICNIlADlxT+IrRNNlBTzXaZRccIdvqqpjmqh5KORdjS6TkGmT59udtppJzcHAEC7&#10;IlFSHfhdCGQEiRKgvPgHsXWiiZIBNt7zi3mdZ+MKv+hRs53RfjEvrZdao6Rfv36TV65caWY99qQZ&#10;NmIHt7R4z8x90pVQKqpN0r9/f682yYoV0VZY2dCte3czfKfdvNovtUR/EV+7aqVXm6RXXw1QhSxZ&#10;uewd09jQYPoOGGg6d1blOmRF8NmxSJRUB34XAhlBogQoL/5BbJ3lNsJ3U4U2nxENDaxRbwLFJEry&#10;GjRoUNOSJUvM7PnPmR133s0tLY76J5l5z1/cHEqlb9++ZvDgweb99983ixcvdkuzZ4tevc3+hx1l&#10;unfv4ZZUv7WrVpjlSxebLfr0N1sOHOyWIiveXviy18Rjm6E7mS5du7mlyILgs2ORKKkO/C4EMoKG&#10;pgAqUVuqWzznppmlDj5Ru9Sx6+xZM82GDevdEgAAAHQkEiUAKpFXzzhkdzctxCFumlkbNzDiTa1T&#10;suTpJ2aRNAMAACgDEiUAKtFMNw0c5aat8ZqbZgaj3UDeX7HcGzqYZAkAAEDHIlECoBI97qaBsTa2&#10;8ot5neSmgYfcNDM2bdzoSqh1K5cvI1kCAADQwUiUAKhE823M8YvNTnPTNHvZCA8NLPe5aWZQowRh&#10;Spb856nHTVNTdLAnAAAAtAcSJQAq1dVuGtCQv4f5xViqcXKjX2w2yUahwwp3GPooQdS77ywx8+c8&#10;RrIEAACgA5AoAVCpptqI1ip52IaG/41SAmWGjXBtkhU2fuYXs4UaJYizdMkikiUAAAAdgEQJgEr2&#10;FRtKeIRdb0N3kkqMKBbYUAIl2uTmFBuZ68hVqFGCJEqWvPCfuW4OAAAA7YFECYBKpr5KNOJNNFki&#10;x7oY4c1tpnXH27jbm8ugejruRIq3Fr5qXnx2npsDAABAqZEoAVDplCxRbRH1N5LPvTa0rprtZFb9&#10;Jka9Qbo3Xn2ZZAkAAEA7IVECoBqoCc1ZNlR75AwbSpooKaKY5pbpsdE2MtncJowaJSiEkiULF7zk&#10;5gAAAFAqJEoAVBMlQW6woaSJkiKKcW5Z5hMkgY0b6aMEhXnpuflewgQAAAClQ6IEADKmgRolKIKa&#10;4JAsAQAAKB0SJQCQMdQoQbGULNGIOAAAAGg7EiUAkDHUKEFrzJ/zGMkSAACAEiBRAgAZQm0StFZT&#10;UxPJEgAAgBIgUQIAGUJtErSFkiXPzH3CrFy+zC0BAABAsUiUAECGbNxAjRK0TUNDg5nz2EMkSwAA&#10;AFqJRAkAZEhDAzVK0HaqmUSyBAAAoHVIlABAhmzauNGVgLZRsuTpJx4xa9esdksAAABQCBIlAJAh&#10;1ChBKalz4NmzZpIsAQAAKAKJEgDIEPooQalt2LCeZAkAAEARSJQAQIZQowTtQcmSp5+Y5U0BAACQ&#10;jkQJAGQINUrQXlSjRDVLSJYAAACkI1ECABlSX0+NErQfkiUAAAD5kSgBgAyp38SoN2hfSpbMe/JR&#10;b1QcAAAAtESiBAAyhBol6Agrly8zcx57iGQJAABADBIlAJAhGs4V6AgkSwAAAOKRKAGADOGmFR1J&#10;yZJnnn7SNDU1uSUAAAAgUQIAGUKNEnS0pUsWmflzHiNZAgAA4JAoAYAMoUYJyoFkCQAAwGYkSgAg&#10;I6hNgnJSsuSl5+a7OQAAgNpFogQAMoLaJCi3N1592bz47Dw3BwAAUJtIlABARmzcQI0SlJ+SJdQs&#10;AQAAtYxECQBkREMDNUqQDQsXvOQlTAAAAGoRiRIAyIhNGze6ElB+aoJDsgQAANQiEiUAkBHUKEHW&#10;KFny5usL3BwAAEBtIFECABlBHyXIohefedobEQcAAKBWkCgBgIygRgmyqKmpycyf85hZuXyZWwIA&#10;AFDdSJQAQEZQowRZpWTJKy886+YAAACqG4kSAMiI+npqlCC7li971wsAAIBqV+emAMpjgo3JftFM&#10;sXGqX0QGdbFxiY2tvbkEPXv2nPDBBx+YBx+aZbbbfqhbWpjly5aa9evWuTmUWteuXXV+zKZNm4zO&#10;EYrXrXsPM+AjqR+BVqnftNFsWLfWdO3W3XTr0dMtRVasW7PKNDY2mJ69+pq6TvyNLUuCz441ZeTI&#10;kfyGqHz8LgQygkQJUF78g1g59rDxjF/Mb/r06WannXZycwAAtCsSJdWB34VARpAoAcqLfxAry2gb&#10;qX9O79ev3+SVK1eaWY89aYaN2MEtLYz6gFi/jpoO7UW1Sfr37+/VJlmxYoVbimL16t3HDNtxFzdX&#10;GvqL+NpVK73aJL369ndLkRUrl71jGhsaTN8BA03nzqpch6wIPjsWiZLqwO9CICNIlADlxT+IVWbQ&#10;oEFNS5YsMbPnP2d23Hk3t7QwD933D7PuA68KNdpB3759zeDBg837779vFi9e7JaiNUYdcKj5yDaD&#10;3VzbrV21wixfuths0ae/2XJg6baL0nh74cteE49thu5kunTt5pYiC4LPjkWipDrwuxDICBqaAkBG&#10;bNzIqDeoDAtees6VAAAAqg+JEgDIiAZGvUGFWP3+SvPu29TKAQAA1YlECQBkALVJUGmoVQIAAKoV&#10;iRIAyABqk6DSUKsEAABUKxIlAJABGzdQowSVh1olAACgGpEoAYAMaGigRgkqD7VKAABANSJRAgAZ&#10;sGnjRlcCKgu1SgAAQLUhUQIAGUCNElQqapUAAIBqQ6IEADKAPkpQyahVAgAAqgmJEgDIAGqUoJJR&#10;qwQAAFQTEiUAkAHUKEGle/n5/5impiY3BwAAULlIlABABtTXU6MElW3tmtXm7UVvuDkAAIDKRaIE&#10;ADKgfhOj3qDyvfrS89QqAQAAFY9ECQBkADVKUA0+WLuGWiUAAKDikSgBgAzYuJE+SlAdqFUCAAAq&#10;HYkSAMiABmqUoEpQqwQAAFQ6EiUAkAHUKEE1oVYJAACoZCRKACADqFGCakKtEgAAUMlIlABAmVGb&#10;BNWIWiUAAKBSkSgBgDIrpDZJXUODKwGVgVolAACgUpEoAYAy27ghf42SUTff7EpA5aBWCQAAqEQk&#10;SgCgzBoa0muUdF+92uwwY4bZ/uGH3RKgMqhWyaI3XnNzAAAAlYFECQCU2aaNG10p3uDZs73p7nfc&#10;YTpv2uSVgUrx6ovPmQaajgEAgApCogQAyixfjZJBLlHS6513zIj77vPKQKXYsGG9WbTwVTcHAACQ&#10;fSRKANSC4TYOC4XmMyOtj5Iu69ebgc88Y5o6d/bmd/3zn03XtWu9MlApXn/lRWqVAACAikGiBEC1&#10;28rGNBvq4COIE21kRlqNkkFz53rNbd7dbTcv1F/JTnff7R4FKgO1SgAAQCUhUQKgmilJMsPGft5c&#10;RqXVKNlm7lxvuni//cx/vvAFr7zLX/5ieqxc6ZWBSkGtEgAAUClIlACoZpfYyHSSROrr42uUqCZJ&#10;0JHr4v33N8uHDzeLDjrIW66OXYFKQq0SAABQKUiUAKhW19k40y9mW/2m+FFvBrz4otdHyXs77mjW&#10;baXKMcb8Z/x4r7+S4Q88YLb473+9ZUCloFYJAACoBCRKAFSjcTbCSZIVbppJSTVKtn30UW/69j77&#10;eFNZs/XW5q0DDzR19mZzh3vvdUuBykCtEgAAUAlIlACoNkqS3OoXPZNs/NQvZtPGjfF9lKgjV3nz&#10;kEO8aeCV447zpqpVomY4QCWhVgkAAMg6EiUAqsleNsJJkjk2LvSL2dUQU6NkyOOPex22qgaJIkxN&#10;cdRfiYYJHvrgg24pUBmoVQIAALKORAmAaqEkyUy/6FGSZLSN97y5DIvWKFHfI/v/9rde+eUxY7xp&#10;VFCrhOY3qERerZKEJmcAAADlRqIEQDVQT6fTbfT35vw+Sb5iI/NJEgnfMKrvkYN//nOvtohGulkw&#10;WrmeljT6zfp+/Uzft94yA595xi0FKoNqlSx89SU3BwAAkC0kSgBUOiVJZtgY4c35SZKjbMz35jIu&#10;Wptkrz/+0Wz52mtm7Yc/bJ48M3nQnoauXc1rRx/tlalVgkq08NWXTT197AAAgAwiUQKg0v3Jxn5+&#10;0XOWjYpIkki4Nsng2bPNTnff7Q3/+9h3v2s2bbGFeyTegmOP9dZVp687zFCuCKgcSpK88drLbg4A&#10;ACA7SJQAqGTX2TjWL3rG25jqFyvDxg1+jRL1S3LAJA3QY8z8U07xOmvNR01vXvrUp7zmOvtMnmyO&#10;vPhibztApaBWCQAAyCISJQAq1Xk2wm1TlGWoqCSJNDTUt+iX5GXXUWsh/jN+vJl1/vlm3VZbmY88&#10;/7w59nvfMwNefNE9CmQbtUoAAEAWkSgBUInG2bjCL3qUJFGTm4qzaePGgvslSbJkn33MjKuuMm8c&#10;frjpsn69+ejll5MsQcVQrZKGhgY3BwAAUH4kSgBUGlW3uNUvejQM8IV+sfJ0e6q4fkmS6HlPfOMb&#10;Xm0UkiWoJKpV8t6777g5AACA8iNRAqDS/NFNRUkSjZ9bEcMAx+n69NPeVLVBCumXJJ95X/pSTrJE&#10;Hb0CWbeMRAkAAMiQOjcFUB4TbEz2i2aKjVP9IlI0uam8amOBX0y1g41g+GCJPu98G/lGyuli4xIb&#10;W3tzCXr27Dnhgw8+MA8+NMtst/1QtzRZ7x/9wAy45RbzxhlnmEWnnOKWtt2wa681g267zaup8uZX&#10;v1rSbVeqrl276vyYTZs2GZ0jZEdwbrp262669ejpliIr1q1ZZRobG0zPXn1NXSf+xpYl9Zs2mg3r&#10;1qo4ZeTIkfyGqHz8LgQygkQJUF78g1i8cKKkVA63McsvJtrDxjN+Mb/p06ebnXbayc0lG3rmmabX&#10;rFnmzV/+0qw6+mi3tDS2vO02s81ll3mdxa74zGfM2z/8oWm0N6MAgKpDoqQ68LsQyAgSJUB58Q9i&#10;8cqVKBE180mtUdKvX7/JK1euNLMee9IMG6GKLOm23Hcv0+Ott8wj119v1gzNXwOlWFs9/bTZ+9JL&#10;TZc1a8wHgwaZ+d//vllVQAKnGqnGQv/+/b3aJCtWrHBLkQXBuWm05QEDB/sLkRkrl71jGhsaTN8B&#10;A03nzqpch6xQbZK1q1aqSKKkOvC7EMgIEiVAefEPYvFmuGkxStH0piCDBg1qWrJkiZk9/zmz4867&#10;uaUJ6utN315dveL0P/7RNHT1y6XW6513zEG//KU3so6a4jxz8snmpU99yivXkr59+5rBgweb999/&#10;3yxevNgtRRYE52bVqlVmhz32Md2793CPIAveXviy18Rjm6E7mS5du7mlyIK1q1aY5Uu97zMSJdWB&#10;34VARtDQFEClUa2OYuO3NsI0H368JEmSYnV61c/VrNtqq3ZLksiarbc2//rJT8yLxx/vze95661m&#10;3xtv9MpAljQ1NZnXX2G0JgAAUF4kSgCgTIJEyapBg7xpe1Ltkf+MH2/+/aMfmfoePczwBx5gRBxk&#10;0qKFr5oNG9a7OQAAgI5HogQAyqTzS/5fzlcP7rg+Gd7dbTcvYSKqVdJ1rTdaApAZDQ0N1CoBAABl&#10;RaIEAMqk02vqKsWY17fs2K/iBaNHewmTD733nhl1881uKZAd1CoBAADlRKIEAMokaHoztescs76x&#10;Y28KZ591ltcEZ+iDD9IEB5lDrRIAAFBOJEoAoEw6vfSCN32097vmwZUPeuWOsvbDH25ugrP3H/5g&#10;Om/a5JWBrKBWCQAAKBcSJQBQDuvXm05uiNoFWxpz/8r7vXJHUhOclUOHesMHj7jvPrcUyAZqlQAA&#10;gHIhUQIAZRB05LpoYC9Tb7+J39rwlnlm7TPeso40/5RTvOnud9xBx67IHGqVAACAciBRAgBlEPRP&#10;8vKWjd5U7l1xryt1nKUjR3qhJMmuf/2rWwpkA7VKAABAOZAoAYAyCBIlz/RbZ7rWdTWd6zqbuWvm&#10;mv9u+q+3vCMFtUp2/Mc/vJFwgCyhVgkAAOhoJEoA1II3bai6RhCaL6tgaOAF/ZvM0B5DzYG9DzQN&#10;TQ2JtUre2fiOK5We+ilZeOSRXoeuI2+7zS0FskG1Sha88KybAwAAaH8kSgDUgqk2RodC82XVyfVR&#10;oo5cd+m5izluy+O8+QdWPmA2NeWOQLO2Ya350cIfmXlr5rklpffciSeahq5dzfYPP2z6LVzolgLZ&#10;sPjN180Ha9e4OQAAgPZFogQAyiDozPXFAcbs/KGdzY4f2tEM7zHcS4pEhwq+e/ndZnXDanPN4mvM&#10;wvXtk8TQcMEaBaeuocHseeutbimQDU1NTebVl553cwAAAO2LRAkAdLC6lStN3XvLzPouxizs59co&#10;kaBWyZ3v3WnWN/p9Mihxcs+Ke7yyll3+1uXmvU3t04/I85/9rNm0xRZm63nzzEee56YU2fL2ojeo&#10;VQIAADoEiRIA6GBBR65qdjO4+2DTu3Nvb/6QPod4tUqUCFGyRFSbRMmSfXrtY0ZuMdKsrF9pLn3r&#10;0uZESikpSaJkiez9hz94UyArqFUCAAA6CokSAOhg4USJmtwENPLNl7f+slf+23t/M6+se6W5NsnY&#10;D4813xvyPbNt923N4g2LzRVvXeF1/hrVc4tertQ6an6jZjjqp0T9lQBZQq0SAADQEUiUAEAHq3ND&#10;na7s4fdPEqbEydH9jvaSID958ydebZL9e+/vjYzTo1MP86PtfmT6delnnv/gefPHd//onrXZtkNH&#10;mH79t3JzxVOHrurYVdRXSde1a70ykAXUKgEAAB2BRAkAdLC6d/yhfpf1bJkokc9/5PNmi85bNDev&#10;OXGAn7gQJUnOHny2V/tEzXJmr57tHvH16tPXDNvR7/OktTRU8Lu77WY+9N57ZtTNN7ulQDZQqwQA&#10;ALQ3EiUA0MHWrHrXm27s3tXroyRKfZaM//B4rxzUJglT568nDzjZK096e5L576b/emXp06+/+cg2&#10;g03vvv3cktaZfdZZpr5HDzP0wQfNoLlz3VKg/KhVAgAA2huJEgDoYMteedqbdt6qZZIkoOY36tg1&#10;XJsk7PgBx5u9e+3tNc35+aKfe011uvf4kOnWrbv3+NARO3nT1lI/Jf8Z7ydr9r3xRprgIFOoVQIA&#10;ANoTiRIA6Gj19f60Ww9/GkNNa87f9vwWtUnCvjHoG2arrluZ19a/5vVX0rf/lu4RY7YZsn1JOnYN&#10;muAcfuWV3hTIAmqVAACA9kSiBAA6WLe3/T5K1vXt602TqD+SNGqi861B32rur2Tu2s1NZOrq6sz2&#10;baxVInNOP92s22orM+DFF83oc881Qx5/3D0ClJdqlaxZ9b6bAwAAKB0SJQDQ0QqoUVKocH8lFz/9&#10;I/Pm+wu9sgzebpjp3r1tr7Fm663NjKuuMosOOshrfnPINdeY/W64wXRZ73c0C5SLapW88uKzbg4A&#10;AKB0SJQAQAfr87bfhGXTgIHetK2C/kpWbVxlvnTXSaa+0U/EdO7c2QzdoeWoOsXatMUW5tGzz/Zq&#10;l6iD1+EPPGCO/d73zEeep+kDyuvdtxeb1e+vdHMAAAClQaIEADpYk/1POnXu5k1L4eztv2sG9R5i&#10;nn57jrlw5rluqTFDth9uunTt6uba5rWjjzb/vOIK896OO5ot/vtfc+TFF5t9Jk+mdgnKasFLz7kS&#10;AABAaZAoAYAO9uF3/dE6On1kO29aCtt9ZJj5/WduNV06dTGTZv/C/OPlu7zlSpK0dQScMDXFeeDi&#10;i838U04xDXbbO8yYQe0SlBW1SgAAQKmRKAGAjhT0T2LVdS5NTQ/Zoncfc9CQw8wFh1/izZ9196nN&#10;/ZUMGTrCa4ZTKk12Wy996lPULkFmUKsEAACUEokSAOhAnRYv8qYL+xnz4a4f9sql0LefPzTw2Qd/&#10;33x8+Gjz/vqVzf2VqENXJUtKbfXgwdQuQSZQqwQAAJQSiRIA6EiuxkW9/fbtVMKv4P/P3n3AR1nk&#10;fxz/JbspkA7BhAASCE0g0hERFbBhR8V6FrCcYu+epx7nXz27nhU99UDl7AU7iIpdlCKISC8iBCIE&#10;EtL7/5l5ZmETkpDA7ubZzefta14zz+wGJJtkd7+Z+U1cwq6jhJ898eWd9Uouev9sHZZ06dZTHxns&#10;aw2tLgmrrDT3AvyPVSUAAMBXCEoAIIDCszfrfkO8SNuItnq8r1QdktYxsebK+nNbJcv0s2ZJSkyq&#10;vLfsLR2WuCIjpH3HzuYevlfX6pJR//d/Ep3Lb/kRGKwqAQAAvkJQAgABVFKwXfdVLt/9+PVsu/HW&#10;o20v+eCc2TXCks7dfVfUtS6e1SWf3XuvDk6Sly2TI26/XRL++MPcA/AvVpUAAABfICgBgAAq/mO1&#10;7rckRuneF2LjE8yoptphyVWfXyJtU1PNrf6T16mTfHbXXZKdmam34hx9yy0y7LHHpO3KleYegH+w&#10;qgQAAPgCQQkABFBp3lbdV0S6de8L8YlJZrS72mHJo+sfkcpq/9cOKY+Jka9vvVVWjRmjr/f//nu9&#10;uuRIa06tNAH8ZdWyX80IAABg7xCUAEAAVW2xa5TsiG+te1+Ij99VyLUu3mHJR6vfk2dyng1IWKK2&#10;4iyYMEE+fuwxvSVHhSdt1qyRoZMnU+gVfvPn5izZtvVPcwUAANB0BCUAEEAV+Xm6r4qI1P2+crnd&#10;9W698eYdlny95St5POvxgIQlSmG7drrI6/vPPisFqakSu3mzdPrxR3Mr4Hurl3NENQAA2HsEJQAQ&#10;QGFb7a03hfG7TqnZF3Fxew5JPLzDkjk75gQ0LFHUaTgrjj1Wj3u9957uAX9QK0pYVQIAAPYWQQkA&#10;BFCYKTRZGd1K9/uqofokdfGEJe1atWuWsGTtEUdISWKiJK5bJymLF5tZwPdYVQIAAPYWQQkABFDE&#10;jgLdl8bF6X5fxSU0XJ+kLios+ejcryUpIingYYlaVbL6yCP1mFUl8CdWlQAAgL1FUAIAAeQ2QUl4&#10;q3jd76uExDZm1DQqLHl5zJsS54rTYcmrW141t/jfiuOO04GJWlGiVpYA/sKqEgAAsDcISgAggFoV&#10;lui+vBEFWPfE5XI1qpBrfQ7pPVpu736HuMJc8kHOBzJr+yxzi3+p029WH3WUHvf45BPdA/7AqhIA&#10;ALA3CEoAIIBidxTrPiKune73RevYOAkLCzNXTac+9th+p8jE9hP19ZTsKbKwYKEe+9vK447Txwd3&#10;+u47ic6167YA/sCqEgAA0FR7/wobgC+Mt9oUeyhTrTbBHsKB3Fa7y2qp+qoerVu3Hl9UVCRffv2t&#10;7N853czu0qVzR90/+cETMiBpgB7vrdYxsZLYJtlc7Z3q6mrJztogz696Tv675r/SytVKnh3yrHSN&#10;7Wru4T/d//Uv2e/jjyXrjDNk7dVXm1n/iYiIUI+PlJeXi3qM4Bz+fmyS90uVyKhoc4WmKi7YIVVV&#10;ldI6NkHCwvkdm5NUlJdJaXGhGk7NzMzkNUTw43Uh4BAEJUDz4gkxePS1WqOPaXn77belR48e5srm&#10;3rpVeo0aJVtbi/z0+Ueyf+z+5hZnuHXurfLh+g8lpVWKvDb6NUmO3rcQZk8i16+X7iedZH1i3LJ8&#10;xgypSPbv3wcAIYygJDTwuhBwCIISoHnxhBhcxlitwRUliYmJU3Jzc+XbH36SLhndzKzN9cd6SRnU&#10;X9Ylinz94ouSEpVibtk7GT37SOuYGHO19yorK2X5rwulrKJMbv7tZlmSv0R6xPaQ+w+4X68w8ae+&#10;Dz8sHWbNkt9POUWWXXqpmfUPtWIhKSlJr1jYvn27mYUTBOKx6dK9l8TG+aaIckuTu3WzVFk/JxKS&#10;U8TlUovr4BRqNUnhDr19kaAkNPC6EHAIghKgefGEGGLS0tKqs7KyZO6iJdK9Z28za3P9NEdiDztY&#10;5qWJrHn0dTO794484TRd0NUXVi9fIquWLZH8ynyZ9Psk2Vi6UYbFD5PrOlxn7uEfsZs3y7HXXy9V&#10;4eHy0ZNPSkli0487bqyEhATp0KGD5OXlycaNG80snCAQj406Snv4yKPNFZpi07oVeotH+/Qe4o6I&#10;NLNwgsId22Vbtv6eISgJDbwuBByCjaYAECDlhTt0Xxi57xm1Ou3GVyGJ0jE9Q/956rjgGzrcINHh&#10;0frY4I+3fWzu4R8Fqany+6GHiqu8XHq9956ZBXwvPy9X/txEQAYAAPaMoAQAAqRgjX36xvaEfS8q&#10;GR/v25UXUVHROixROkR1kEvb29tgpv05TdaUrNFjf/ntlFP0CTgZs2ZxAg78atXyJWYEAABQP4IS&#10;AAiQijL7aOCyiH3/0RufmGRGvtOlW8+dxw0Pjx8uRyUdJZXVlfLIhkeksFKfquAXrCpBoLCqBAAA&#10;NAZBCQAESNnvq3RfkBCr+32RkNTGjHwnKrqVtO/Y2VyJXJBygaRHp8uW8i3yn83/MbP+waoSBAqr&#10;SgAAwJ4QlABAgHhWlFRE7Httkdi4BDPyrQyvArQRYRG6mGuMK0bXK5mbP9fc4nusKkGgsKoEAADs&#10;CUEJAASIa/0fui9I2reQo3VMrLgjIsyVb6k/e7/2HcyVSGpkqpyRfIYeT8me4tctOKwqQaCwqgQA&#10;ADSEoAQAAqS8skz3Ya59CznUMaf+1K1nHzOyjWkzRrq36i455TnyxtY3zKzvsaoEgcKqEgAA0BCC&#10;EgAIkJisP3VfkLRvQUdiUlsz8g8VxLRtl2KubBPbTxRXmEtmbJshK4tXmlnfY1UJAoVVJQAAoD4E&#10;JQAQIFXlpbqPcLfS/d6KjfdPfRJv3Q/IFM8JOIo6MviUtqfo8eRNk/VpOP7AqhIECqtKAABAfQhK&#10;ACBAErbm676wXTvd7y1/HA1cmzpVp+/AoebKNjZ5rK5ZsrF0o3yV95WZ9T1WlSBQWFUCAADqQlAC&#10;AAHiKi3XfevIeN3vDXWEb2RklLnyr7SOnaVbr131StQpOOfud64ev77ldSmvtv89vsaqEgSKWlWS&#10;teF3cwUAAGAjKAGAAGmTZ2+9KW279ytK1EqPQMro2UcHJh5D4oZIr9a9JLciV6ZvnW5mfY9VJQiU&#10;1cuWSHV1tbkCAAAgKAGAwCgp0V2F9VM3wbX3NUbiE/y/7aY2tQUnsU2yuRI5u93Zuv9k+yc6MPEH&#10;71UlA6dMMbOA7xUVFsgmVpUAAAAvBCUAEADh2Zt1vyFeJDI8Uo/3RlwACrnWpoq6DjjoEGkdE6uv&#10;1YoStbKksLJQ3s15V8/5w5Jx46Q8JkY6zpkjvab7b/UKsHr5b6wqAQAAOxGUAEAAhBUU6L7ELdLG&#10;vffbZwK99cZD1UUZOOxQcUdE6GtVq0QdFzxr+yxd3NUfVNHbH66+Wo8z33hDUhYv1mPA11hVAgAA&#10;vBGUAEAAhOVs1f3mWNEBw95QYYUq5tpcYmLjZMDQQ/QKE3X6zeEJh+tjgqdk+29rzOb+/fXKkrDK&#10;SjnoySelVU6OuQXwLVaVAAAAD4ISAAiALX+u0X1V5N5vu0ls09aMmk+b5P2k74AhenzOfudIjCtG&#10;Fhculu93fK/n/OG3U0/VgYkq6jr80Ud1aAL4GqtKAACAB0EJAARA2FZ7RcmW+L1bTaLExO39scK+&#10;lNYpXTJ69pY4V9zOwq7T/pwmJVV2wVpfU6ff/HjllXorTtuVK6XHxx+bWwDfYlUJAABQCEoAIAAK&#10;/1yv++pWdkHUvZGQ2Dz1SerSrVdfSUnrKKMTR0vX6K6SU57j18KupXFxMvfyy/W47+uvS9xG/9RF&#10;QcvGqhIAAKAQlABAAITl2cfo7ohx635vxCUkmpEzZA4YKm3b7CcXpl6orz/I+cBvhV2VP3v3llVj&#10;xugjg4dOnswWHPgFq0oAAABBCQAEQPm2LfagVZzdN5E6bcZzPK9TuNxu6X/QIXJg2/4yps0YXdh1&#10;8qbJuveXX84+my048CtWlQAAAIISAAiA8Lw83RfGRuu+qZy07cZbVFS0DDr4MDm3/XnSLqKdrCxe&#10;KR9v81+AUREdXWMLTuzmzXoM+NKqZUukkhVLAAC0WAQlABAA7m3bdV/Zeu9WlMTGJ5iR86hjgw8e&#10;doRcnmYHGK9ved3vW3BWH3WU3oJz4KuvmlnAd4qLCmXDutXmCgAAtDQEJQAQAOGFRbova9Va900V&#10;n5hkRs7Utl2KjDv4PL0Fp7y63O9bcJaMG6dXl3ScM0dvwwF8be3KZawqAQCghSIoARBqRni1fmrC&#10;CWK35eu+KmHvttDExzurkGtdOqVnyN8O+kdAtuCUJCbK8hNO0OPMV17RPeBLpaUlrCoBAKCFIigB&#10;EMzaWu0sqz1ttVVWU0dVfOPVFpq5uVZT92s2rrJy3Ye3itd9U6iiqU7eeuOt34HD5O99/6HH/t6C&#10;s/zEE3Vgst9vv0mHueohBnyLVSUAALRMBCUAgpUKR7ZaTRWpmGi1DKvVZ7DV1P3Uu+lmWWUSU1im&#10;e3dM01eGxMUFR0iihIWFyflHXCYntT/Z71tw1NYbtQVHUbVKOC4YvsaqEgAAWiaCEgDBSoUjTaUC&#10;k9lWC3hYEltUoXtXQorum8Lp9UlqUytg/n3a87Jf5H5+34KzZvRoKUhNlbiNG1lVAr9gVQkAAC0P&#10;QQmAUDHTardY7VCvpq5r/zpYpQ5v28MAKSnRXYX1Ezc6vOnHA8clOL8+SW1tYpPlyWNf0GO1BWdN&#10;yRo99rVql0tWHXOMHvf45BPdA77EqhIAAFoeghIAwUyduavCELXtZozVHrDat15NXXez2mSreVP3&#10;D1jNkvDszbrfEL93QUlC4t4VgG1uRx9wgozvfYnegvPQhockv9IuaOtraw8/XG/DSV62TBLXrTOz&#10;gO+wqgQAgJaFoARAsFLhR3erqTBkT8sVLrfaPHu403jTB1ScK86MGsflcgVNIde6PHTC0zKg3WDJ&#10;Kc+RxzY+5pd6JeUxMbJu5Eg97jZTLSwCfItVJQAAtCwEJQCClQo/cuxhozxseg97v0YAlK1aqvuN&#10;CU3/kds6Nk4XSA1W7nC3vHbWB9I2qq0sLlwsb219y9ziWyuPPlr3nb/5RqLy/bNypS6u8nLp/c47&#10;5gqhjFUlAAC0HAQlAFqKDaYPuLyyPN2HuSJ03xTBuu3GW0pMqkw99U1xhbnkna3vyIKCBeYW38nv&#10;0EE29++vg4sun39uZv2v5wcfSPePP+bEnRZArSr5Y606hRwAAIQ6ghIA8LPwzXaNkm0xTV8ZEoyF&#10;XOtyaOdR8o/D/qXHL2a/6JctOJ6irt0//TQgwUV0bq70/PBDvYIlbYHvwx84z+oVv0lFebm5AgAA&#10;oYqgBAD8LC/PDkqqWrXWfVOEwooSjysOul66JGbI5rLN8mP+j2bWd7IGDtRHBbfKyZHuAahV0vvd&#10;dyWisFCP07/6SvcIbSok+X3NCnMFAABCFUEJgJaio+k9ahd39ZuIHQW6L4pq+o/cYC7kWpuqVzJx&#10;yLV6/N6293Xva4vOPVf3fd56S6/48JfYzZslY9YsfTyxampFSSBro6D5rFu9glUlAACEOIISAC3F&#10;WNN7zDW93xVtscujlMY17cQbFZKoU29Cyfn9LtY1S9YVr5Vfi341s76zccgQXatErfToN22amfW9&#10;A199VW/vWTN6tGzq10+PVSFZhD5WlQAAEPoISgC0BF2tdqY93OlD0/udq7xC91XhTfuRGx8fGvVJ&#10;vEW7o2XCgEv1+NPiz3TvawsmTJDKiAgdXCQvW2ZmfaftypXScc4cqYiOliXjxsm6ww/X82y/aTlY&#10;VQIAQGgjKAHQEthVRHdZbbWP7aH/hZlirvlJ8bpvrPjEJDMKLRMHX6sDkx///EGKk+wQyZdUnZLl&#10;J56ox4Oef17cJSV67CuZr7yi++UnnCAliYmyadAgvVoocd063RD6WFUCAEBoIygBEOqOs1rt1STj&#10;TR8QnhNeXNVN20aTkBQ6hVy9JUQnyoQBl+nx+9s/kLbtUvTYl5aeeqoUtmsnCX/8IUffcou0WbPG&#10;3LJvOsydK/v99psOSDxhjFq98schh+gxq0paDlaVAAAQughKAIQyteWmdqGK1632rT0MjLisLbov&#10;atu04CM2LnQKudY2cfA1urjr+8vfksQeqRIT27T6LXuiwouvb71VtnXtqguvHnH77dLl9df36dhg&#10;9bGqNomittyorTcenu03artPII4mRvNjVQkAAKErzPQAmoda2TDFHspUq02wh/CBtlabYbXB+sqm&#10;TroZY7UcfdU0bqvdZbVUfVWP1q1bjy8qKpIvv/5W9u+crueKxgyUPkv/lOcn/UUOOGqintsTl9st&#10;Ke1rH9QTWq7/+mqZvvodubDPxXLroNtly+ZNUlXl25BBhRb7P/ecdDDFV/MPP1zW3HOP2OcQNU3K&#10;Bx9It/vvl5KOHWXB//6nT7vxNuD886X1mjWy7K67JGfUKDOLxoiIiFDfO1JeXi7q+ydYhIWHS6r1&#10;far6UFZcsEN/b7aOTQj5f2uwqSgvk9JifUz51MzMTF5DBD9eFwIOQVACNC+eEP3nNat5b7nZbjX1&#10;7nWRvmq6vlZbbA/37O2335YePXroccJRw6TT5kKZMvl6GTKCh9hjWe4yOf3z0yXKFSWzjp0lSVH+&#10;q8kSM3eudLr5ZnFv3Sol3brJ+qeekrK0NHPrnoWVlkrPMWP0x69/7DHZMXq0uWWX5KlTJfXhh6Vg&#10;xAhZN3mymQWAgCAoCQ28LgQcgqAEaF48IfrH01bzXrqxryGJh1qN0uCKksTExCm5ubny7Q8/SZeM&#10;bnou7IA0aZ9TIv956lbpnGFv0diT9h32l+SUBv+qkHDuh6fL7PWfy/VDbpEbrJa7LUf+WKdq7fpe&#10;YkmJHHjbbdJqyRIpTUqSRbffLtv79DG3NqzbtGmSYTV1/58eftjM1hS5Y4ccfu65El5WJl+/+KIU&#10;p/i+9kqoUqtJkqzHRK0m2b5dfbsGD3WEd8++/UPuKG9vuVs3S1VlpSQkp1j/TrW4Dk6hVpMU7shV&#10;Q4KS0MDrQsAhCEqA5sUTou+ps2efsYc7nW01tcLE79LS0qqzsrJk7qIl0r1nbz0X3iZC4ooq5KEn&#10;bpH99xuo5/Zk0MGHSfJ+oR+UfLv+SznhlVHStlWyLLniD30azurlv8mqZb+ae/hOQkKCdLLejO93&#10;222S/NlneuvM3L/+VdaNHGnuUbdWOTly7PXX69NzvrjzTtnaq5e5ZXfDHntM9v/+e1k2dqz8crb6&#10;skNjqMemQ4cOkpeXJxs3bjSzwaNzRg/p1be/uQo9m9apwrVl0j69h7gjIs0snKBwx3bZlq2/ZwhK&#10;QgOvCwGHYKMpgFByltWaLSSpjwpJlFZJnXTfGKF6NHBtI/YfKZkp/SWneKtM+dl+6DJ69pa0TnZ9&#10;F1+rat1alv/zn7oYq6pZMnTyZF2gtaECrJ4jhjcMG9ZgSKKsOeoo3ad/+SVFXVuQDetWS2mpb4+h&#10;BgAAzYegBECoUCGJfSTJLs0ekoj1BlupaMJP26joVhIZGWWuQt+NB9+m++cWPCUlFfbnq++AIdIm&#10;eT899oclp58uc665Rp9c02v6dDn48cfrDDY6zpkjaQsWSHlMjCyYsOdf7P3Zu7fkd+gg0bm5+ihh&#10;tAyV1tfO2pXLzBUAAAh2BCUAQoEzQxJLePZm3W+IF2njbtzxwAlJTTtGONid3GucXlWyZvuqnatK&#10;wsLCpN+Qg31+bLC39cOHy5eTJklJYqIORGqHJRGFhTJwir0CetG55+r7NcYac+JN19mzdY+WgVUl&#10;AACEDoISAMHOsSFJba6wxhV7jE9oGdtuvN016kHd3/fdnZJXogsT6lU1Aw4a4dfVNdu6dpXZ//hH&#10;jbAkZssW3Qa89JJeGaJWiayp45Sb+qiaJ5UREZK6cKGub4KWgVUlAACEDoISAMGsdkiijstwVEiy&#10;bam9/WJzYuNPioiLTzCjlmNk+pG6qZDk3z/eb2ZFrygZcNAheoWJv6itMt5hyfFXXqmbqjOiAo/5&#10;F19s7tk4pXFx8schh+hxzw8/1D1aBlaVAAAQGghKAASrm61WOyRRex4ctZKkstreylEV3vgfty1t&#10;642HZ1XJ5Ln/lqz8DXqsJLZJlr4Dh5or//CEJXmdOklhu3Y7269nnqlva6rfTjlFn6qTMWuWXpWC&#10;loFVJQAAhAaCEgDBSB0BvGvZwa6QZJG+cpCSP9bofkds447UVNtMVDHXlkjVKTknc7wu6Hr313eY&#10;WVtax87SrVcfc+UfKhCZ+dBD8tGTT+5sy0880dzaNAWpqfL7oYeKq7xcer33nplFS8CqEgAAgh9B&#10;CYBgVHtvyjarqeBkxl60flbzm/KiHbovjYrQ/Z4ktmlrRi3T30ZMkmh3tLyxZJoszl5oZm0ZPftI&#10;+477myvnY1VJy8SqEgAAgh9BCYBQkGG1Y/ay+e9YFUvlti26L41u3IqSmLh4M2qZ9k9Il0sGXSkV&#10;VRVy51e3mtld+vQforfiBANWlbRcrCoBACC4EZQAgB9VbbdPPSmOadx2moTEllmfxNuNB98mCdGJ&#10;8tmaGfLt+i/NrM3lckn/ocOldUysmXE2VpW0TKwqAQAguBGUAAhG660200ct32p+U21+q9zYYq5x&#10;CYlm1HKpkESFJcqtn1+ne29RUdEycNih4o5o3Ham5uS9qqTv66+bWbQEalVJUWGBuQIAAMGEoARA&#10;MFIn24zxUfNrAdjw7GzdF7XZ80oR9cY/WFZK+JvafqO24ag6JS8tet7M7qKPDR7q32ODfWXJuHH6&#10;mOEuX30lievWmVmEOrWqZPXy38wVAAAIJgQlAOBH1dXVZrRnbLvZRRV0VYVdlas/uUTumH2Trlvi&#10;rU3yftK73yBz5VzqmOFVY8ZImPXG+cBXvU+0RqjbtOF3VpUAABCECEoAwI9iNtorSiqT2+u+IbHx&#10;tQ/zadnO6HOu3DXqQXGHu+WJHx+SUS8OkRU5Nes+dOzcVbp072WunEvVKimPiZHUhQtlv99YZdBS&#10;qKCUVSUAAAQfghIACIAq155/3MYnJpkRFBWQXHXQjTL7grnSo20vvQ1HhSVzNnxr7mHr0ftASUnr&#10;aK6cSYUkKixR+r/4ou7RMrCqBACA4ENQAgB+FLPNrhUbltBO9w2Jj6eQa10yU/rrsOSczPFSWFYg&#10;F7x7uqzZvsrcasscMFQSk9qaK2dS22/UNhxVp6TzN9+YWYQ6VpUAABB8CEoAwI8iyyt1X90qRvf1&#10;cbndbL1pQExkrDx+7HMyptsJkl24Wc5660TJK9l13K76/PU/6BCJim7cMczNQRV0VYVdlT5vvaVP&#10;wkHLwKoSAACCC0EJAPhR60L7zXBk64YLtcbFEZLsidqK88JJr+oVJqpWyV/eOaVGgVd1bPDggw/T&#10;oYlTrRs5UnLT0yV282bJmDXLzCLUsaoEAIDgQlACAH4UX2xWlCQ0vC2E+iSNo1aWvHXGJ5ISkyrf&#10;rv9STnhllF5h4qFW5fQfMtzRxwYvOvdc3atVJRGFhXqM0MeqEgAAggdBCQD4S0mJ7iqsn7TR4dF6&#10;XJ+4BOqTNJYKST44Z7Yu8KoKux710sGydMuv5laR5P1S5YADB5or58nOzNRNhSQHvP++mUWoY1UJ&#10;AADBg6AEAPwkPNte6bAhXiTOFafH9UlIbHhrDmpSIcms836QkelHyvq8dXLkywfXOA2nU3qGpHfr&#10;aa6cx7OqpPtHH0mrnBw9RuhjVQkAAMGBoAQA/KSovEj3YdZ/DXG5XBRy3QsJ0Yl6G86FAy7Tp+Gc&#10;9saxNcISdWzwfqlp5spZVJ0SVa9EFXTNfOMNM4tQp1aVrFq2a/UTAABwJoISAPCTwpW/6H5zYoTu&#10;69M6Ns7RNTWcTBV4feSYyTJxyLW7hSXqc3rgoGESY31+nUidgKNOwlFHBasjg9EybNqwXvLzdp3Y&#10;BAAAnIegBAD8pLLKLuRauYeftGy72Xf3HvFojbDkP/Of1PPqBJyBww4Vd0TDYVVzKGzXTlaNGSNh&#10;lZVy4Kuvmlm0BKuWLzEjAADgRAQlAOAnBeuX674wtpXu60MhV99QYclVB92ow5KbZ12lT8RR9Uta&#10;x8Q69iSc3045RcpjYiR14ULZ7zcKfbYUf27ayKoSAAAcjKAEAPwkvLRM94WRDb9BZ0WJ79w16kF5&#10;bdwHkhbXUR8fPPS5A+Tt316Ttu1SJLVDJ3Mv51AhiQpLlP4vvqh7tAysKgEAwLkISgDATwr+XK/7&#10;qlatdV8fCrn61phuJ8gPFy2WM/ucKyUVJXLR+2fLg9/drY8NdiK1/UZtw1F1SlS9ErQMrCoBAMC5&#10;CEoAwE+i8u1Tb/JjInVfFxWSqFNv4FvqRJxnT3xZHjjqCV3w9Z5v7pDrvrhSKqsrJTIyytzLGVRB&#10;V1XYVRk6ebKkf/mlHiP0saoEAABnIigBAD8pKczTvdsdrfu6xMdTn8Sf/jroSpl26rsSExkrbyx7&#10;RY755BiZvO4ZWVOx1tzDGdRRwSosUYVdVViiiruqMUIbq0oAAHAmghIA8JNWOfYboNzEWN3XJT4x&#10;yYzgL2orzoy/fCPdkrpLdnG2TPntBbl15d/klnV/k7n5c829mt+S00+XOddcIxXR0dJr+nQ59vrr&#10;pcfHH0tEYaG5B0IRq0oAAHAeghIA8JPSilLdR4XXv9UjIYlCroGQmdJfvjr7R3nziDflyn7XyP4J&#10;6bKueK08tOEhuWXtLY4JTNYPHy5fTpqka5bEbt6sC7yeePnlMnDKFInOZeVBKGJVCQAAzkNQAgB+&#10;krR5u+6L2tQfhsTGUcg1kHol9pLrB94kCy5dKU8fP0U6xewv60rWOSow2da1q3z82GPy/XXXydZe&#10;vcRdUiLdZsyQ46+8UgcnMVu2mHsiVLCqBAAAZyEoAQA/UYVDlXB33cVcW8fEijsiwlwhkFSB13My&#10;x8uCy1fJLb3+LqmRqTsDk8tXXS4vZr8oy4qWmXsHXrXLJRuGDZMv7rxTZj70kK5hEl5VpbfiqMDk&#10;lAsvlCNuv51aJiFCrSrJ277NXAEAgOZGUAIAfhK33a4tEZ64n+5ri0ugkGtzi3BFyM0n3CnPHvic&#10;TGw/UTpEdZCc8hz5eNvHMun3SXLN6mv0uLCy+eqE5HXqJD9NnCifPPKIDkxUDRNVt6TtypW6lsnB&#10;jz9OWBICVvz2ixkBAIDmRlACAH4SWWa/ea2IqvvUm8SktmaE5uRyu2XIwSPlyHZHySNdH5H7u9wv&#10;pyafKm0j2srmss16dYlaZTIle4rkVjRfLYmC1FT5+tIJ8s6LL8pHTz4p3914o5QkJkrHOXMIS0LA&#10;tq1/6gYAAJofQQkA+ElMUbndx6bovrbYeOqTOIXaBtV/yHAJCwuT9Oh0ObPdmfJExhNyXYfrpFfr&#10;XlJSVSIzts2QK1ddqYOT5ghMnt30rP771f+LKva6ccgQmf2PfwQkLEletkyvXoF/rV7+mxkBAIDm&#10;RFACAH4SX1yl+5K4uo8H5mhgZ2nbLkV69ulnrkRcYS4ZFj9M7ux8pzzU9SEZmThSqqz/1FYctcLk&#10;7vV3yxe5X0h+Zb75CP9aXLhY/13ef19+hw41wpJR//d/fjkdR526o+qhtMrJMTPwB1aVAADgDAQl&#10;AOAH4aX20cAV1k/ZNu7dT72Jim4lkZH1HxuM5tE5o4ekdUo3V7t0iuqka5iorTkqMAm3/lPBhVrl&#10;MXHlRNlYutHcM/A8YYnq1coPVeQ14Y8/zK2+oWqiKKqgLPyLVSUAADQ/ghIA8IOInK263xBvr0yo&#10;LSGp/iOD0bz6DhhSb/0YdTqOCkye7/G8XJl2pfRu3VvKq8tl8qbJO085ag4qJPnsrrskOzNTHx98&#10;5K23yv7ff29uRTBRK0rWrlwmldScAQCg2RCUAIAfbC2xg5LwsLp/zMYnsO3GqVSdkv4HHaJX/dQn&#10;OjxaDk04VG7pdIu0i2gnK4tX6i05zak8Jka+vvVWWX3UUeIqL5dhjz0mvd95x9yKYKJOwPnms48l&#10;6491Ul1dbWYBAECgEJQAgB9EZdlbMTYl7L6aRImjkKujRUVFy4Chh+gTcRqiApPL0y7X49e3vN6s&#10;W3CUapdL5l98sSyYMEGP+77+ugydPJkTcYJQaUmxLF7wk3z/5afy56bm/boCAKClCTM9gOYx3mpT&#10;7KFMtdoEewgHUu+Y77Jaqr6qR+vWrccXFRXJB/feJCfc+qD8mNFKKl6cZW7dJTWtk4Rbb2QROBXl&#10;ZVJaXCgRkVESGd3azDasuKhAtpttVA15dPmj8vYfb0ufhD7y9OCn69xuta9O/+502VS8Sd485E1p&#10;36q9ma1fm++/lx6TJomruFi2DR8uK+68Uypb1b9KpiGDTz9dojZtknlvviml7ff8dzdVRESE+t6R&#10;8vJyUd8/2F1kVLTEJyZKZGTdx437U3HBDqmqqpTWsQkSFs7v2JzE83PNMjUzM5PXEMGP14WAQxCU&#10;AM2LJ8Tg0ddqi+3hnr19+ely6tNvyucDkiTlpa/NLEJVUUWRnDLrFMkqypIbMm+Q8T3Ut7ZvHfPJ&#10;MfrPn3nsTElrnWZmGxa9bJmkT5wo7q1bpaRbN1n/1FNSlta4j/XW45hjJDIrS1bMnLlXHw/A7whK&#10;QgOvCwGHICgBmhdPiMFljNUaXFGSmJg4JTc3Vz68+kw5/vHX5aOD2on7zpfNrTZVn6RzRndzhUBR&#10;v3Ut3JGrV5PENqFGjKoRsX7NKtmRt93M1O2XHb/Izb/dLJHhkfJU5lPSqVUnc4tvXPDzBZJdmi0v&#10;DnhRUqJSzOyeRW3fLgMnTZL4FSukNClJFt1+u2zv08fc2jiHXXCBtMrOlq9ffFGKUxr/dzeWWk2S&#10;ZP2/qdUk263/XzRM1dFRBYdTOnTSq3H8LXfrZqmqrJSE5BRxuRrejobA8vxcsxCUhAZeFwIOQVAC&#10;NC+eEENMWlpadVZWlnxy8fEy5vmP5N1DO0j5lY+YW21duveSHr0PNFcIlMId22Vb9kaJiU+SNikd&#10;zGzjVFZUyA9fzZLCgnwzU7cp2VNkxrYZ0r1Vd7mz850+3YJz5aorZUv5Fnmy25O6gGxTuEtKZPCz&#10;z+qTcFTtkrl//ausGznS3Lpnx195pT5N56Mnn5TCdk37uxsjISFBOnToIHl5ebJxI/U4GstlPZb7&#10;d+0uXbsfIG4/Biab1q3QWzzap/ew/p5IMwsn8PxcsxCUhAZeFwIOwUZTAPCDiIIC3efH7P6mIiGR&#10;o4GDjSrqOnDYoXt8M3p2u7MdcwqOt4roaJlzzTWyZNw4XdhVFXg98NVXKfIa5NQRwuoo4a9mfSjr&#10;Vi3nSGEAAHyEoAQA/KC82F55EOnevWhoXEKiGSGYtI6Jlf5DhuttD/WpfQrOmpI1euwUS04/XQcm&#10;KjjpNX26HPz444QlIaCivFyWL1nEkcIAAPgIQQkA+EFcrj6FQHISa54yolYkqDfcCE5t26VIzz79&#10;zFXderfuLce1OU7Kq8vloQ0PSX5lw9t1Am398OHy5aRJUpKYKB3nzCEsCSEcKQwAgG8QlACAH5RU&#10;Fus+zhWnew+23QS/zhk9JK1Turmq27n7nSu9WveSnPIceWzjY1JZ7awgYlvXrjL7H/8gLAlRBTvy&#10;5OefvpO5330pudv2fLw1AACoiaAEAPxgv61Fus9Nqrl6JDY+wYwQzPoOGKJPHamPKuJ6XYfrJNGd&#10;KIsLF8tbW98ytzhHfocONcKSw+++WyIK7ZVQCA3btv4pP37zhQ5N9lSIGAAA7EJQAgB+UF5VpvvW&#10;kfG694hPbPyxtHAuVaek/0GHSFR0za1V3lRIck2Ha3Ro8s7Wd+TJrCdl8qbJDTYVqgSSd1iy32+/&#10;yZF33CGxmzebWxEq1Dac776YobfllJaWmFkAAFAfghIA8IM2eXZQUhZfKyiJp5BrqIiKipYBQw/R&#10;J+LUR9UrUSfhKN/kfSNf5n7ZYLt7/d36iOGSqsC9mVVhyaf33y+56ekSt3GjjJ40SZKXLTO3IlSo&#10;Aq+q0Os3sz6SFb/9ogvAAgCAuhGUAIAfuMsrdB/RetcKEvWGmq03oSUhqY307jfIXNXtxLYnypVp&#10;V8rE9hMbbOOSx0lEWITM2DZDblxzo/xW9Jv5E/xPrSj54s47JWvgQInOzZXD7r2XsCREcaQwAAB7&#10;RlACAH4QX1yl+/BWu1aUxMURkoSitI6dJaNnb3NVt0MTDpWRiSMbbKe3O13u73K/dG/VXbaUb5E7&#10;f79Tpv05LWCFYNWRwd/deKOsGjNG3CUlhCUhjiOFAQCoH0EJAPiBJyiRhGS7t1CfJHRl9Owj+6Wm&#10;mau91yGqg9zZ+U59ao6qbfJBzgfy93V/l42lgTnqtdrlkgUTJsiK444jLGkhOFIYAIDdEZQAgI9F&#10;m77C+gnrfTxwXAL1SUKVKu564KBhEhNb8zjovaECErVd51/p/9LBybqSdTosKau2694EwsILLqgR&#10;lrioZxHyOFIYAIBdCEoAwMdSI+x+Y3yYPTASEtuYEUKRqkEzcNih4o4wXwD7KD06XYcloxNH6+Ku&#10;eRV55pbA8A5LovIC+3ej+XCkMAAABCUA4HvmxNjwsF0/Yl0uF4VcW4DWMbHSf8hwvcLEF6LDo+XS&#10;9pfKxakXmxnRdUsCdSqOJywJM/Urklav1j1Cn/eRwtQvAQC0NAQlAOBj6eY9RVb8rh+xrWPjfPbm&#10;Gc7Wtl2K9OzTz1z5xlFJR0mX6C56PGfHnICeiqPCkvLWrfV46NNPS7cZM/QYoc9zpLCqY6JUVNin&#10;eQEAEOpcpgfQPPpbbaw9lIVWe88eIljFxcX9s21EvowvENmU3EpyjzhZz6tCn74o9om9V15aIsWF&#10;+RIZ1Upaxe46jcgfEtu0leKiQsnfkWtm9t3guMGS0SpDtlVskz9K/5Cv8r6S30t/l0WFi2RewbwG&#10;W35lviRHJEtUeJT505qmPCZGEjZskOgdO6T9woXS7rffZEufPnreF6KjoyU+Pl5KS0slP5/tHk7T&#10;pk0bvSru10ULRKpVvaUkCQ/nd21O4Pm5Zlk4efJkXkMEP14XAg5BUAI0L54QQ4wKSvpU5Mu4IpEl&#10;HVtJyWEn6fkOnbtIQhI1SppTIIMSRQVjOX9mS4n5bfy+UttwOkV1ksMTDpdW4a1kadFSHZioYq97&#10;avML5stH2z7SH6M+VhWJbYrtGRmy8rjjdN9u2TJJXL9eMmbNkqj8fMlNT9dHC+8LghJna9u2rQ5K&#10;tm7dKn9uzpKN69dZ30dRejshK+WaF0FJyOF1IeAQPLsBzWu81abYQ5lqtQn2EMEqLS2t+mh3lkxZ&#10;L/LJ0BTJv+FxPT/ssCMJSppZ4Y7tsi17o8TEJ0mblKYFBXur1HoT88OXs3ZuXfAldWTwyuKV5qp+&#10;5dXletXJwoKFeqyoQrHjksfJkLgh+ropIgoLpd+0adLlq68krLJSKiMiZO0RR8jKo4+W/A5793lN&#10;SEiQDtbH5uXlycaNHFHrNN27d5cI63FeuXKllHudgKSCku69+sp+7QPz/YTdeX6uWaZmZmbyGiL4&#10;8boQcAhWlADNi98chBi1omRQdb6MyRf5tWuiVA09Rs/3yhzAUvVmFugVJYrb7Zaktu1k08b1Ul1V&#10;ZWZ9I94drwOPPTW1XWd4/HA5rs1xkhKZIhvLNsqG0g3y/Y7v9bacRHdik1aYVEVGStbgwbL+kEMk&#10;oqREkn7/Xdpab6C7z5wpbVet0ttxCvbbT6wvePMRe8aKEmfzrCjZtm2bVHl9HZdZj9fmjX/I9pwt&#10;EhMbK9Gt7Fo2CBxWlIQcXhcCDsGrdgDwsUQTQZfE2vUb1G9d1ZsMtExqJVHvfoPMVfNRW3fUUcOP&#10;dH1EJrafKKmRqXpbzkMbHpJb1t4i3+R9s3PFSWMUpKbKTxMnyowHH5Q1o0frlSWpCxfKiPvvl6P+&#10;/nfpMHeuuSdCHUcKAwBCDUEJAPiYp1xmmCtC9/HxibpHy5XWsbNk9OxtrpqXK8wlIxNH7haYPJn1&#10;pFy56kp5fcvrklOeY+69Z2q7zbxLL5UPJ0+WX84+WwrbtZPEdevkkIcekqNvuUW6fvGFrmWC0Od9&#10;pLDadgYAQLAiKAEAH0s1K9ML2tgBSXxiku7RsmX07OOok4+8A5NL21+qC8XmVuTKO1vfkWtWXyMv&#10;Zr+orxurNC5Olo0dKx8/9pheaaJWnKjAZPCzz8pJl14qh999N6tMWgDPkcLfzPpIVvz2i1R41TQB&#10;ACBYEJQAgK+Zn6yRYZG6p4grFHU6yIGDhklMbJyZcQYVmKgtOQ91fUhu3/92GRY/TKqs/z7e9rFe&#10;YdLUwKTa5ZJ1I0fKJ488InOuuUY2DhkiVeHhkrJ48c5VJgQmoa+yslLWrlwmX836UNatWq6vAQAI&#10;FgQlAOBj6WbFeUFbe0VJbFyC7gGX2y0Dhx0q7gh7W5bTZMZkynUdrtOrTNRqk30NTNYPHy7f3Xij&#10;vPf883p7jmeVCYFJy6FWlCxfski++exjvdJErTgBAMDpCEoAwNfMT9bWEfHSOibWsW+K0TzU10T/&#10;IcP1ChOnUnVLVP2S2oHJ5asul7vX3y1f5H7RpDomFdHRuuCrWmXivS3HE5js9/335p4IVeqIbFW7&#10;5PsvP9W1TAAAcDKOYQCaF8fAhRh1PPAVxfmSXCIy59gR0qHnEEnt0MnciubUHMcD10cHaO4I2frn&#10;ZjPjTLGuWBkSN0QOiT9ESqpL9LHCm8o2yfyC+fLRto/kk+2fyNz8ubKmZI2UVJVIG3cbiQy3t5zV&#10;KTxcctPTZdXRR0vhfvtJwoYNEm+19l99JfGzZ0tZUpJkWw3OUt/xwHuDI4V9i+OBQw6vCwGHICgB&#10;mhdPiCFGBSWXluZLYqnIbyeeIOl9hkhim2RzK5qTk4ISJbFNWykuKpT8HY3fztJcPIHJcW2Ok45R&#10;HaXa+m9bxTYprirWvQpKfsz/UT7c9qH8UviLbC7fLPmV+VJZXSmJ7jpOfaoVmCRlZUmrtWsl+fPP&#10;pd1vv9l1TSIbCFwQUL4MSjzU1/7G9Wv11398QpJERnrOC0NTEJSEHF4XAg5BUAI0L54QQ4wKSm7I&#10;z5foSpF5Y8dIj8yD9OoBND+nBSWKOgUn589sKSkpNjPO5g5zS+fozjI8fricknyK3paj6pqo8KTS&#10;+k+FJlvKt8iyomU6OPks9zOZnTdbtpZvlejwaElwJ+jisTuZwOTPceMkundviV64UOLXr5eO8+bJ&#10;5n79pCyW7x0n8EdQ4lFYkC9/rFstRYWFOjx0u93mFjQGQUnI4XUh4BAEJUDz4gkxxKig5LZc/aJV&#10;lp93oRyQOdB6g8ELfydwYlCi6pS0S02TTRvWS2VFhZkNHjGuGGkf2V4OaH2AjEocJWOSxkjX6K7S&#10;LrKdXoVSVl2ma5msLF4pX+Z9qY8e/iH/B1lcuFhv1UmOSJao8CiJatVKIoYMkQ0jR0rMDz9Iwh9/&#10;SKc5c2R7RoYUtmtn/jY0F38GJR5qZckfa1dJhfV9kJDYRsKtvw97RlAScnhdCDiEcyvJAS3DeKtN&#10;sYcy1WoT7CGCVVpaWvXGrCypCBf56N33ZeQxJ5pb0NwKd2yXbdkbJSY+SdqkdDCzzpC3fZvM/f7L&#10;oAxL9mRdyTq9ukS1jaU1i3iq1SW9W/eW3om9ZVCHQdIurJ3E/xkuwx57TNIWLND3KY+JkR1paZLf&#10;YddjVpKYKCuOPVb38L/u3btLRESErFy5UsrLy82s/6gC2Bk9ekunLt10QIP6eX6uWaZmZmbyGiL4&#10;8boQcAiCEqB58YQYYjxByfrEcFnz/tcyYOgh5hY0NycHJUrWht9l8fwfzVVoUqtIssqydHiyoGCB&#10;LCxYKOXVNd94qxN3jks4Wq7/cJP0nP2NuEvMedu1VFpvplcfdZQsO/lkAhM/C3RQ4hEV3Up69M6U&#10;9h07O/qUqOZEUBJyeF0IOATPOkDz4gkxxHiCkj+SXLLly18ko2dvcwuam9ODEmXVsl9l9fLfzFXo&#10;U8GJCkw2Vm+ULdVbZHHOYtlWtk3fpmqaqBoo51cdJp025Unkjh16Xtlv6VLp/M03ElZZKdUul/xx&#10;0EGy8rjjJMd6Qw/fa66gxCM2PkG69+or+7V35vdtcyIoCTm8LgQcgvWMQPNiL2qI8RRzXZESKQmX&#10;3iwxcc6ohQFn1iipLaltO8nPy9UFLlsCVRy2U1QnGZ4yXM7qc5acnHKyJJUlSW5lrmwu2yyrilfJ&#10;+6VfS9Z+sRLT8xApz+iji7+qU3HWH3KIRBYW6nomievXS9cvvpD2artOeLgUJSdLZRSnqPhKIGqU&#10;NIQjhetHjZKQw+tCwCFYUQI0L35zEGI8K0p+6tpa0hds1UvH4QzBsKJEUXVKfvhqVosJS5SEhATp&#10;0KGD5OXlycaNdh2TP0r/0McNf5P3jT5mWFHFY9Mi06RD1K7HL3VbiYz9dqMc/8MmiS22a7xUhofJ&#10;wm6JsiOjh7TqMUzXOFEBC/ZOc68oqU2tLOnR+0CJiY0zMy0XK0pCDq8LAYcgKAGaF0+IIcYTlHyW&#10;mShD5m43s3CCYAlKlKLCAh2WVDjgTWkg1BWUeKiVJe/mvCtzdszRW3XqE10hMu43kdOsNmaVfe2t&#10;uG1bvUVng9XUaTqqxgkax2lBiaJqlqjaJT36HChRUdFmtuUhKAk5vC4EHIKgBGhePCGGGE9QMuOg&#10;VDn4q01mFk4QTEGJkrMlW+b/8LVUV1ebmdDVUFDibUv5Fr3SZEfFrnoldYkqLZcei1aIrJgvnbIL&#10;pf9mkY61PkSdoqNWmmwaOFBv5SmNY3VCfZwYlHioLUH7d+0uXbsfoE/LaWkISkIOrwsBhyAoAZoX&#10;T4ghxhOUvH/4/nL4zN/NLJwg2IIS5ffVK2TZr2qbemhrbFDSVGrLjtq6o1akpK7frFebnL00QjK2&#10;1HyzrwrC/tm7t15pUpCSogOUvE6d9NHEcHZQ4tFSjxQmKAk5vC4EHCLc9AAAH6pKbGNGwN7rnNFD&#10;OqVntKg3fr7kCnPpk3Me6fqIHDxgojw1JlW6XVEucX8XOenK9vLWBcfIH0MGSVV4uKQsXiy9pk+X&#10;wc8+K6MnTZKxl1wih999ty4S2yonx/yJcCq1TW35kkXyzWcfS9Yf61rESiwAgP+wogRoXvzmIMR4&#10;VpS8O26IjJ72k5mFEwTjihJvZWWlUlpcLMXFRVJaYvVFhfq6xIxLrPlgfXPorxUltXmvMFG1Tzx6&#10;hKXJqWtaS+9N5dJha7F02FIsXTYXSmT5rhNeClq5ZX1Ka1m/n+9OXPmzb6ZEH3OxuXKuYFhRUltL&#10;OVKYFSUhh9eFgEMQlADNiyfEEOMJSqZfc5qMuv8tMwsnCPagpDFKS0ukpMgOUlSAosIT7zBFNScK&#10;VFDi4QlM1Kk6quZJXWLLRMYus4vDHrnGvva1hftHy4oHXzRXzhWMQYlHm+T9pPsBfSWxTbKZCS0E&#10;JSGH14WAQxCUAM2LJ8QQQ1DiXC0hKGkMvRrFE6BYvQpR7BUqu1aqBFqggxJv6iSdrLIs2Vi6cecx&#10;xHVpm5MvaRu3SUxBsZnZN+e8PFv3b7zwrLhbJ+qxUwVzUOIRqkcKE5SEHF4XAg5BUAI0L54QQ8zO&#10;oOS+a2XUtY+aWTgBQUnjecKU4sLC3VaneLb++FJzBiXNpcdNF0j/9SUy9bozpfWwU82sM4VCUKKE&#10;4pHCBCUhh9eFgEMQlADNiyfE4OG22l1WS9VX9YiMjBxfWlYmlx3eU7Lb9DazcILqqipZunSpdOzY&#10;UeKtN+bYR171UPRoH+qjqNoqy5Yt02FJfHy8mQ1tx67/Wi79ebs8OyBJPtn/MDPrTDk5ObJt2zYd&#10;mISSsLDwoH8lrH6uLV++XMaOHTv7vvvuG22mEbx4XQgAgEU9Iap3F6p5nhjhTH2t5nmsGmzj95fq&#10;1Ji6b6PRaDTV1M8Ja1A9xerrup1Ga0pr3779NqtH8ON1IeAQrCgBmhe/OQguY6zW4IqS8PDwKVVV&#10;VXLppZdJeteuZhZOMG/uT/L2W2/JwIED5fQzzzKzcIKW+NjE/fSWXPH2T/LBwGRZcubNZtaZHrjv&#10;Xtm+fbvcfMvfJKkNR587ied7Z+jQoWt++umnDDON4MXrQsAhCEqA5sUTYohxuVzVlZWV8v4nn8ph&#10;o44ys3CCKf95Sq67+koZd/oZ8vzLr5tZOEFLfGy+u/poOe4/s+SbU4fKga/8aGadqU9GR107ZsGS&#10;FdI1I7S23wQ7z/fO8OHDV33//fc8OMGP14WAQ4SbHgAAAAESVmifLlQZF1qnsAAAEAoISgAAAAIs&#10;LC9X91GJyboHAADOQVACAAAQYK4d+boPS95P9wAAwDkISgAAAAIsoqhE91GxiboHAADOQVACAAAQ&#10;YNG59oqS2P176h4AADgHQQkAAECARZRX6j4yqrXuAQCAcxCUAAAABFjbvHLdt+k+QPcAAMA5CEoA&#10;AAACKKd4q7irzAUAAHAcghIAAIAAKiwrkI477HFV53R7AAAAHIOgBAAAIICy8jeYEQAAcCKCEgDw&#10;IbfbrftWrWJ0D+dI79JV9/Hx8bqHc7S0x6Zq7Wrdb2kTpXun279zZ3G5XBITw881p/F871iPTZke&#10;AAB8gqAEAHwoKSlJ94lJibqHcww9aJg899xzcvW115sZOEVLe2xyirfYA3eE3TvcAw88KP/973+l&#10;bdtkMwOn8Hzv/P3vf19opgAAPkBQAgA+FB7Oj1UnGzZsGCtKHKpFPTZ/rNddflKs7p0uOTlZBg4c&#10;aK7gNOp7x3qMWFECAD7EK3oAAIAAKi4xlVyjo+0eAAA4CkEJAABAAFVk2StKKtu20T0AAHAWghIA&#10;AIBAKinRXWXr1roHAADOQlACAAAQQNVb/tR9VHKq7gEAgLMQlAAAAARQWGGh3SfYp2QBAABnISgB&#10;AAAIoMiCIt1HJbbTPQAAcBaCEgAAgACKzLdXlLRK3V/3AADAWQhKAAAtRm5ursyb+5PM+f5b+fWX&#10;RWYWzUk9Dj/9OEcWLFigH5tQV1FVIa1KKvU4MiZB906lHhv1vTJ//nz9+Py+bq25BQ43olYDADQR&#10;QQkAoMWYNWuWnDHuVBkz+lCZdNstZhaB9OmMj+WuSbfJqEOGSGJ0mIwY2l9OOfE4ueCCC/Rjo+YG&#10;9O4mjz38gGzblmM+KnRk5W+QZHvnjVSnOquYa12PjfpeOfcv5+jHZ1BmL0lv30ZuuPpyHaDAkc6y&#10;2je1GgCgiQhKAAAtxueff25GCLQpzz+r32SfMfZ4efj+f8nP8+eZW3a3ds1qHWQN7NNdv3kPJYVl&#10;BRJdYS7cbjNoXk15bHK3b5cX/jNZBygXnndWSIZZQUyFJK/aQwDAviAoAQC0CNNenCrfffeduUKg&#10;ffjeu/pNdlOo+6s372+/8ZqZCX45xVsltcAeV3XoaA+a2d48Nso7b74up504hrDEAebMmdPG6p62&#10;rwAA+4qgBAAQctatXaO3Bqg32GorgdrKcctN15tb4QQDBg2WG275u7wx/SN594OP5cUXX5S7/3Wf&#10;HHHUMeYeu1x0/tn6MQ0F2QWbxV1lLhyqS9cM/di88NKrMuOLb2Ta/16RBx54QCZcfKkkJtU80lit&#10;PnnqsUfMFZrD8uXL5eqrrx5jDTlvGgB8hKAEABBy3nvnLb01QL3BVlsJ1FYOOMNFf50o3/60UGZ/&#10;N1fuuPMeOXrMcTL0oGEycOBAOecv58rbH8zQb9Bre+LRh8wouJVWlkjHHfa4qnO6PXAIz2Pz82+r&#10;9GNz2hlnybDhI2TQoEFy7LHHyoOPPi5ffj9Ph1ze1PcYq0qax/bt22TSpElSXFwc6ZkyPQBgHxCU&#10;AAAAvzts5Gj9Jvzhx5+Wvgf2M7N1U2/Q1YoGb6ouRihYn7fOjJyjKY9Nepeu8sTk583VLiuWLTUj&#10;BIoKp/5y5umyZMkSM6NDklH2EACwLwhKAAAh56CDh8ud99xfo932j3+aW9Ecrrnh5j2+Cfd23viL&#10;zGiXUDhpJWpDlu53tHPO0cBNfWzUfWuvKvnxh+/NCIFy4zVXyKKFP5sr7XKrce45APgAQQkAIOSo&#10;7QLqzZ93u/zKq82tCAZq5UIoyi22d0aEuSN0H6zatGlrRmgO6ohmVUzX4/rrr//K6kKn6jEANDOC&#10;EgAAgABxZ9krSkrbqUNKQscBffqaEfxNHefsvRXtzDPPlAkTJqw1lwAAHyAoAQAACJCy0iLdh7Vq&#10;rftgpGpjfD5rprkSfRLO4KEHmSv4kzrJ67orLzNXIuePv1Buv/12cwUA8BWCEgAA4Dh1HQfco9cB&#10;ZhS8qjdv1L2rXarug9HLU14wI9t1N/6NrTgBoGr0qJO8PFSdmJtvrVn0GADgGwQlAADAcWZ/PsuM&#10;bF26ZoTEm/Hw0jLdh8XG6T7YPPbwAzLptlvMlf1mXdUAgn/9+ssiOeu0k8yV/XlXR2knJYXWFi4A&#10;cAqCEgBwsJzirfLK4qnmCmg5Hn/kQTOynXr6mWYU3CK35+k+ul0H3TuV2l6jVjCo9vVXX8njjz8u&#10;gw88oEZIcsRRx+g36/Av9ViccMwoyd1uFwJWW53UEc2s4gEA/yEoAQCHKiwrkOHPZ8rlH02QORua&#10;eCxqRYUZAMFHFatcu2a1ubLVdVxwsFHBZ6y9oEQkwTnHA9dlxbKlMmb0obpdeulf5bnnntu5HUqt&#10;ZnjhpVd1SMKbdf9SIclpJ46pEZJ8OHN2k45zBgA0HUEJADhUTGSsnN//Yj2+buZEqajac/jh/uIz&#10;iT1ogES+zCoUBCf1ZvzOO241V7Y777k/JI4LVuFnQok9ro6JtQdBRr1RHzhoiMTFx5sZ+JMKSX6e&#10;P89ciTz82NOEJAAQAAQlAOBgNxx8m+yfkC5Lt/wqz81/0szWL6ygQFyLFkr0P+8QKTHvyIAgMuHc&#10;M3f+9lxRtUnOmxD8q0mUrPwNkugJSpKT7UGQUY+NOpr2jLHHy4De3fTWHPiHWlnlHZKoVTynnXGW&#10;uQIA+BNBCQA4WLQ7Wu494lE9vu+7OyW7cLMe16f8pLFSMXyEhGVvluiH7jOzQHC44/a/13hjqFYv&#10;vPza2yGzvaOgrGDn1pvqqGh74FDqhKEZX3yj27T/vSIPPPCAXHfjLfox8VDbo9TWHHVkLXxvR55d&#10;z8bjlZen6hUm3u0vZ46Tyy67TM4444yjrLuogjF1FY3xzKt2j5oAADSMoAQAHO74HmPlyK5jJK8k&#10;V26edZWZrV/p3ffqPvLJx3RgAgSDN998U/738kvmyhZq2wz+LNwsyUX2uDrV2ccDq3Bq2PARug0a&#10;NEiOPfZYuW3S/8mCJSvlor9ONPey3XDN5XUe5wzf+nzWzN3al7O/kO+++06WLl2qqgMfY1ptnnnV&#10;BqkJAEDDCEoAIAg8csxkSYhOlPeWvSUfrZhuZuumVpSolSVhubkSfR+/PITzvffuO/J///d/5soW&#10;itsMVNgZ7Sk15HabQXBRAcrDjz+tT7zxUNtxXp76grkCACD4EZQAQBBQdUpuO/QuPb5p1lX6DVdD&#10;Su59UL8Ri3zuGV2zBHCqX39ZJJdfahct9lArFkKxFkNeaa6kFtjjqg4d7UGQuvSKq83I9s6br5sR&#10;fKVjp/11INVQGzlqtBxyyCFywAEHbLQ+ZKZptXnmVZuvJgAADQszPYDmMd5qU+yhqGNKJthDOFSi&#10;afVKSUlZm52dLXMWLJJu3XuZWd8Z88phMm/Tj3LxgIly3+h/m9m6xfztRol+6gmpGDhI8j7/Omh/&#10;g+0rRQV5sn/7/cyVyOgjj5I33v3QXKE5LFn8i5x83NGSm7ureOuEiy+VBx993FyFlus+nSj/mvBf&#10;6bhDZPuSFVK1f2dzi7P9uWGtVFaUS7uOXawfIxF6Tj12hw8fosceW/NLzQiBon6u5W3NVsOpmZmZ&#10;ntcQ1ab34PV+8OB1IeAQ/OAEmhdPiMEj3WpLrdaoCozTp0+XjIwMc+U7a/PXyimzTpHK6kr536j/&#10;yYFtDjS37C68qEi6nXKKRGZlyeYbbpCt49WXW8tmvZEwI9G/hX3mmWfMFQJt+fLlcuGFF8qOHTvM&#10;jMiZZ54pt99+u7kKPbfOvVU+uNAO535dvFj3wcz7+0lZHAL/piBGUBIaeF0IOAQ/OIHmxRNi8FAr&#10;ST6xWoMVGF0uV3plZaXMmPmpdO7sn98WP/nrE/LUr09K1/iu8v6xH4orzGVu2V3MN99Ip0sulqrW&#10;rWXtBx9KeQdV769lqq6qkt69DzBXIiNGjJDnnqeuQnNYtmyZXHD+ebuFJP/4xyQJd9X/9RzsLvji&#10;PPnx8p/0eNmy5boPBmo1SXV1tb2aJMx+6Th//nw59y/n6LHH0iD6N4UK9XOtslIXviEoCQ28LgQc&#10;gh+cQPPiCTHEpKWlVWdlZcncRUuke8/eZta3SipKZPgLmbJm+yp5/Njn5Px+Nes71NZ6wnkS8eo0&#10;qTh6jBS+r7Kelqlwx3bpsF8bcyV6f//bH9R1kib8SdUkOeGYUboAqMf54y+Um264TmLik6RNSuiG&#10;eWc+1Edm3P6blKbuJyXr9HaJoLBp3QqpKC+T9uk9xB0RqefUkcAXnX+2HisDBg2W2d/NNVcIFPVz&#10;bVu2Kk9CUBIieF0IOATFXAEgyES7o+WuUQ/q8T1f36GDk4YUP/SoVLdNFvenM3RgAjSXukKSG275&#10;u9z7wEPmKrTll9oraMJM2OAEe3us793/rLlFavSRR5sRAADBj6AEAILQ8T3GyrCOIyS7cLP8e859&#10;ZrZuKiQp+ad9Yk7kq//TPRBon874eLeQRB0BfMedLecI6+jNf9qD1PZ27wDvvfOWnHbiGJnz/bdm&#10;Zs9uuPpyWbtmtbmynTf+IjMCACD4EZQAQJD658h7dT953mM6MGlIxWEjdc9RwWgOaiXJGWOP3y0k&#10;CcUjgOtTUVUhVeVlehzeKkb3TvH5rJkyZvShMqB3N5ny/LP1rjKZ88N3OlR54T+TzYxNrQpK79LV&#10;XAEAEPzYswg0L/aihphA1Cjx9pd3TpGPVkyXvw66Uh446gkzW4eKCklIbKX7HVvzpTo21twQmtRv&#10;x3/84XtzZSsrLZZ7/u+f5kqkS9cMGX/RX83VLiefOo43fT6mHg/1RtwjMSlJBg0eaq7sYqHlZaXi&#10;crslIrLhg6XOOW98UAYs6/PWyb+u6CKvviVSbn2NFb3yprmleT328AMy6bZbzFVNqo6PUlpcKN9+&#10;W/eKE1WbRNX6adOmrZlBIFGjJOTwuhBwCH5wAs2LJ8QQE+igRBV0HfqcfZLL9xctlh5te+lxXWIH&#10;ZYprya9S8N1cqbTe3ISyht787cmML76RYcNHmCv4Qu2gZF/cec/9cs0NN5ur4LF0y6/y7FWZMmW6&#10;SNl546X4Oc+P/ua1L98rhCTNj6Ak5PC6EHAItt4AQBDrmtRNLhxwmV7Wf8VHE3Rfn6qMbroPX7FM&#10;9wACJ6d4qyQX2ePqRHXauDOo0Eltgzr19DPNzJ6p1ViPPvmMPuWGkAQAEIpImIHmxW8OQkygV5Qo&#10;hWUFcvALmXppvzoN56qDbjS31BR9x60S9eB9UnrT36TkLru+SahSR5e+8rL6ltqlsds71IqFvgf2&#10;M1fwBVWjpKFVCy1h683bv70mf1x/tkz6UqT09klScvuubWBO4tm2tv73dTtrlaitN7GxsXLQIYfJ&#10;wYccyoorB6lnRUntc8/HmB7Ox+tCwCEISoDmxRNiiGmOoET5dv2XcsIro/TRwV9P+LnOLTjqaODW&#10;E86T8pPGStEb75rZlsPzhiImPknapHQws3CClvDYvLJ4qpReNUGunSNScu+DUnpd3YGmE21at0Iq&#10;ysukfXoPcTvoaGPUG5QgePG6EHAItt4AQAgYsf9IXdC1pKKk3i04VT3s8CR89SrdAwgcteIrscQe&#10;Vycn2wMAAOBIBCUAECImHX6v7J+QLnOz5sgds28ys7tU9bSDEtfyZfr0GwCBU1heKLH26cBSHdXw&#10;9iIAANC8CEoAIETERMbKf058Wdzhbpk899/62GBv6kjg6pRUHZKwqgQIrJwir2Kuqdb3IQAAcCyC&#10;EgAIIcM6jpDbDr1Ljy//eIJe7u+tsl9/3etVJQACZlvxVon2LORyu80AAAA4EUEJAISY6w7+mxzZ&#10;dYzkleTKBdNPr1GvZOcRwQQlQEAVlBVIaoE9rurQ0R4AAABHIigBgBD07IkvS1pcR/l50zxd3NWj&#10;skdP3YevWK57AIGhVne5q8wFAABwNIISAAhBbVsly9tnfKLrlry+ZJrc880den5nQdffftU9gMAo&#10;rSiRjjvscVXndHsAAAAciaAEAELUAe36yv9OfVcXd33wu7vlpUXPS2Wfvvo2irkCgZVduNmMAACA&#10;0xGUAEAIG5l+pDx+7HN6fP3MiTKrcKFUJyZKWG6uhGXzxg0IhJzirZKea4+pTwIAgPMRlABAiDsn&#10;c7z8bcQkXdT1ovfPlpL0TnretYTtN0AgFJaZKq4KJ94AAOB4BCUA0AL8bcQ/d56EM6v1Jj3HyTdA&#10;YGTlb9hZn6Q6JdUeAAAAxyIoAYAWwnMSzg+tt+prFyffAAGhjgb2nHhTHR1tDwAAgGMRlABAC6FO&#10;wvnvya/K0hSXvs6b87nuAfjXn4WbJdXsvqlOTrYHAADAsQhKAKAFGdZxhAw+/59SECnS7uelsmnp&#10;HHMLAH9RW96iK+xxdUysPQAAAI5FUAIALcxVh98uPw5O0+MP7z1DF3kF4D95pbmSXGSP1alTAADA&#10;2QhKAKAF6nv5vbofNucPuWP2TXoMwD+y8jdKbJm5SEgwAwAA4FQEJQBCzQiv1k9NYHfRJ5whla1b&#10;yYj1Ih98/m/5aMV0cwsAXyutKJGEEnvM1hsAAJyPoARAMGtrtbOs9rTVVlmt2mrfeLWFZm6u1dT9&#10;4BEdLVUnn6aH434TufzjCbI+b52+BuBbG/M3SKInKKGYKwAAjkdQAiBYqXBEnXP7qtUmWi3DavUZ&#10;bDV1PxWYsMrEKD/FDkouWpOki01eMP106pUAfqBqlHi23lRHcTwwAABOR1ACIFipcKSpVGAy22qE&#10;JZbyo8dIdWys9F2xXQZVtZefN82jXgngByqI3FnMNTXVHgAAAMciKAEQKmZa7RarHerV1PVqq3lL&#10;strb9rCFi46WihPH6uG0ynHiDnfL5LnUKwF87c/CzTuPBxa32wwAAIBTEZQACGbbrabCELXtZozV&#10;HrDat15NXXez2mSreVP3p2aJxbP9pvusuXLboXfp8RM/Pax7APtObWcrqSiR1AL7uqpDR3sAAAAc&#10;i6AEQLBS4Ud3q6kwZI2aaMDlVptnD3cab/oWrWL0kfo33K4F8+Ty3hdLTGSszNnwreQUq/IvAPZV&#10;Vv4G3UcJK0kAAAgWBCUAgpUKP3LsYaPUXiZxjOlbNFWjpGL4CJGKCon96lsZmX6knmf7DeAbhWX2&#10;UpL2ufbem6rO6boHAADORVACoKWwf62L3VQedrjuXd98JSf1tLfivL+cMi6AL7A6CwCA4ENQAgAt&#10;XMVhI3Xv/uIzGZNxgi7q+u36L3f+JhzA3ssu2CzpufaY+iQAAAQHghIAaOHU1hu1Bce15FdJzCuR&#10;EfuP1MUnP1zJ9htgX5VWlpiRhRNvAAAICgQlAFqK2r/KrV3cteWy3rxVqjolavjVlzu333yxRp24&#10;DGBfrM9bJx132OPqlFR7AAAAHI2gBEBLMdb0HnNND0vFoXadEvfsz2VMtxP0WK0oUStLAOy90spS&#10;cVfZ4+roaHsAAAAcjaAEQEvQ1Wpn2sOdPjQ9LBVHj9G9qlOSFtdRhnUcoWuUqFolAPaeqlGSasr9&#10;VCcn2wMAAOBoBCUAWoJ/md5jtdU+todQKvv1l+rERAn/fZ1uR3SxT0/m9Btg32wr3irR9snAUh0T&#10;aw8AAICjEZQACHXHWa32apLxpoeXitFH6l6tKjmt91l6/NEKtt8A+6KgrECSi+yxCiMBAIDzEZQA&#10;aC6qemhjWz+r7Q215WaaPdzpdat9aw/hrWLUEbp3f/2VdE3qJkPShklO8Vb5fM0MPQ+g6bLyN0hs&#10;mblISDADAADgZGGmB9A81MqGKfZQplptgj1sEapN3xjq+BW7iEbjtbWaeoc/WF/Z1Ek36s/J0VdN&#10;p34d3OCvhFNSUtZmZ2fLnAWLpFv3XmY2OLh/+E4Sjh4tlb37SO6PC+SZ+U/I7V/eKKf0OkOeO/5l&#10;c6/gVVSQJ3lbs6VVbLwkJnP6iJOE8mNz4H+6yk1vbpRr51j/zrvvk+JrrjO3BI8/N6yVyopyadex&#10;i7jdEWYWTuD53rFMzczMbEmvIUJVS35dCDgKQQnQvAhKGmdvgpLXrOa95Wa71UZZbZG+arp0qy21&#10;WqOOrZg+fbpkZGSYq+AQXlQkvQ86SI9/+/FH+TO8SI78+Ehxh7vl6xO+ltbu1vo2AI2X+XamTJlu&#10;/bBfKLLx7rtl+8knm1sAnyIoCQ0EJYBDEJQAzYugpHGaGpQ8bbWJ9lDb15BEUStJPrFag7/udrlc&#10;6ZWVlTJj5qfSuXNnMxs8upx4gkStXCm//+8VKR40SC78coL8sPl7uX/Yg3JS+knmXsGpuqpKKisr&#10;JDzcJeEul5mFE4TqY5NftkOGvjNE3nnTJacsqZSshx+RHccfb24NHmo1SXV1tb2aJIyXjk7i+d6x&#10;EJSEBoISwCF4tgOaV0t+QrzZ9I2x3mpqhUhjXGq1Z+zhTmdbrbEfv0/S0tKqs7KyZO6iJdK9Z28z&#10;GzxaTzhPIl6dJiUPPiqlV10rryyeKpd/NEFGph8p08+aZe4VnAp3bJdt2RslJj5J2qR0MLNwglB9&#10;bNbnrZMDJ3eRH6ZFy7BVJVL46WypOGykuTV4bFq3QirKy6R9eg9xR0SaWTiB53vHQlASGghKAIeg&#10;mCuA5vJAE1pjQw51VEuzhSShoHLgIN27FszX/ck9x0m0O1q+Xf+lLuwKoPGyCzfrPqbKrJJxu+0e&#10;AAA4GkEJgFChQpJX7eFOhCRNVDnIrn0b/stC3cdExsox3U6QiqoKeePX2gcIAWhIqTlau92OSt1X&#10;deioewAA4GwEJQBCASGJj1Qe2F/3riW/SlhBgR6f0fsvun9uwVNSYt74AdgztfVGiazm5RYAAMGE&#10;Z24AwY6QxIeqY2Olsk9fPXaZVSXH9xgrmSn9Zc32VTLl59o7mwDUp6DMDhvb5BTpvqqzOjwLAAA4&#10;HUEJgGBWOyRRp9sQkuyjKs+qkvnzdK9MOvxe3T/0/T2SV5KrxwAato26PgAABCWCEgDBSp2aUzsk&#10;UUcAE5Lso9oFXZUju46REfuP1AVdJ8/7t5kF0JBtxTmSbnJF6pMAABA8CEoABCN1BPD99lDzhCSL&#10;9BX2Se2Crh53jXpQ9/+ec//O0zwA1M+z9UbjxBsAAIIGQQmAYJRgeo9tVlPByYy9aP2sBi91FXRV&#10;BrQfLCf3GqcLut7/7Z1mFkB9svI3SMcd9rg6JdUeAAAAxyMoARAKMqx2zF62OKvBS10FXT1UrRJ3&#10;uFteWvT8zhM9ANStsKxA3FX2uDo62h4AAADHIygBAOymroKuStekbnpVSUVVhT4uGED91Ba1VLMo&#10;qzo52R4AAADHIygBEIzWW22mj1q+1VBLXQVdPS4bfI3u1aoStQ0HQN3ySnMlusIeV8fE2gMAAOB4&#10;BCUAgpE62WaMjxoFYOtQfrT61Ii4vv5S996GpA3T9UrUMcGvLJ5qZgHUpr5HEj1ZYixBCQAAwYKg&#10;BACwm6qevXQL37hht+03imdVCdtvgLp5ToZqX9Fa99Vt2+oeAAA4H0EJAKBO5SeN1X3EJx/q3tvJ&#10;PcdJSkyqLN3yq3y57jMzC8BDFXJVEisjdF8dRTFXAACCBUEJAKBOFccer3v3Jx/p3lu0O1rO73+x&#10;HrOqBNidOhpY6VTWSvfVqRwPDABAsCAoAQDUqWLoMKlum6y33qgtOLVdPPAKfVTwzFUfyprtq8ws&#10;AKXArCiJrgzTfbXbrXsAAOB8BCUAgLpZb+wqTFFX96czdO9Nbb05o8+5+qjgh76/x8wCULYVb9V9&#10;an617qs7dNQ9AABwPoISAEC9ys32m4gP3tN9bTcOv0337yx9bWfxSgAiOUV2UBLJSy0AAIIOz94A&#10;gHpVHHeCXlni/uIzkRLPOae7dE3qJsf3GCslFSXy5E8Pm1kAheX21ps2OUW6r+qcrnsAAOB8BCUA&#10;gHpVx8ZKxWEjdUiiw5I6XDvsFt2/tOh5ySvJ1WOgpVuf97vuXWEu3QMAgOBBUAIAaJDn9JuId9/W&#10;fW1D0obJiP1H6pBEhSUAREor7RVY8ZtydF9FjRIAAIIGQQkAoEHlavuNJfLN1yQst+4VIxMHX6N7&#10;tf1GbcMBWrrsglo1ezj1BgCAoEFQAgBoUFVGN6kYfaTefhM5pe4VI6pOyQHt+uqCruq4YKClyyvN&#10;lY477HF1Sqo9AAAAQYGgBACwR2UXX6r7yKkv6L4u5x94ke4nz3tM90BLpraiuavscXV0tD0AAABB&#10;gaAEALBH5SeN1b8VD1++TNyfzjCzNZ2TOV5iImNlzoZvZXH2QjMLtExZ+Rsk2T7wRqoTE+0BAAAI&#10;CgQlAIA9c7ul7JKGV5UkRCfKXzLH6/FzC57SPdASVVRV6BZbZl9XJxCUAAAQTAhKAACNUjbhYh2Y&#10;RLw/XcI3bjCzNV088Ardv7FkmuQUb9VjoKVRq0mU7uH76V5iY+0eAAAEBYISAECjqONN1RYcqaio&#10;t6hrj7a95MiuY/TJNy8t5KhgtEyFZQW6b1vm0n1V22TdAwCA4EBQAgBotLLxdsHWyOee1YFJXTyr&#10;StT2G7X9AGhpPKupUqrNShKKuQIAEFQISgAAjVZx9Bip6tlLwrI3S8THdR8DPKbbCXplidp+8PbS&#10;18ws0HJsNFtvUksjdF+dkqJ7AAAQHAhKAABN4llVEjHtRd3X5Ybht+n+yZ8e1j3QkizcPF/3KW67&#10;iGu1y617AAAQHAhKAABNUnbOuXZR148/lLCcugu2nnbAWZISk6qPCVbHBQMtyc+b5um+c7G95aa6&#10;Y0fdAwCA4EBQAgBokuqUVL0FRxd1fWWama3JHe7eWavkCVaVoIVZ/OdC3beN5FhgAACCEUEJAKDJ&#10;ys69QPcNbb+5cOBlEu2OlpmrPpT1eevMLBDaVuQs06fetG2VLDHZ2/RcVed03QMAgOBAUAIAaLLy&#10;406Q6rbJ4lq0ULe6qDeKZ/Q5V598M3neY2YWCG1Lt/yq+8yU/roHAADBh6AEANB00dFSfsZZetjQ&#10;qpKJg6/R/SuLp+rfsgOhbt6mH3WvgpLw3+2VVFUdqFECAEAwISgBAOwVz/YbXaekokKPazugXV8Z&#10;mX6k5JXkykuLnjezQOhSBYyVwe0P0r3m5tQbAACCCUEJAGCvVA4aLJV9+uqTbyLen25md3eJKer6&#10;0i8v6B4IZZ6gRIWE4dmb9VhtUwMAAMGDoAQAsNfKPatKptYfghzRdYyuV6JqN8zNmmNmgdCTlb9B&#10;coq3SkxkrPRo20ukpETPV8fG6h4AAAQHghIAwF4rO3+8rlfi/nTGznoMtamTb8450LqfZcrPz+oe&#10;CEU/b5qn+8z9+uuVVkp1IkcEAwAQbAhKAAB7TW0pKD9prB5HPl9/CHLegRfp/p2lr+l6JUAoWpg9&#10;X/cD2g+WsAK7eHF1AkEJAADBJsz0AJqH+jX7FHsoU602wR7CodQ7ngbf9aSkpKzNzs6WOQsWSbfu&#10;vcxsaIv45muJP+4oqUpJke3L1tRbuPLkN46S7/74Wu4b/W+5eMBEMxs4RQV5krc1W1rFxkticqqZ&#10;hROEymNz/nuny8er3pcnxjwn51X2k4RDhkpl7z6S++MCc4/g9OeGtVJZUS7tOnaxvr0jzCycwPO9&#10;Y5mamZnJa4jgx+tCwCEISoDmxRNi8Ei32lKrReurPZg+fbpkZGSYq9DX/aSTJGrtWln/8MOy4+ij&#10;zWxNn/zxidz8083SLb6bvHvUu2YWCB1HfnykZBdny5tHvCmDVuZLlwsvlMIhQ2Ttf/9r7gH4DUFJ&#10;aOB1IeAQBCVA8+IJMXiolSSfWK3BX3e7XK70yspKmTHzU+ncubOZDX1t/vuC7PfAA1J46KHyx3N1&#10;HwNcWlkqo94/XLaXbpfXjnpd+rXtb24JjOqqKqmsrJDwcJeEu1xmFk4QCo+N+roe/u4wiXJFyfxx&#10;P0vCV19Lx8sua/B7Ilio1STV1dX2apIwXjo6ied7x0JQEhp4XQg4BM92QPPiCTHEpKWlVWdlZcnc&#10;RUuke8/eZjb0qcKV8Rmd9Ckf+cvXSlVntQBnd3fMvkme+PEhOSdzvDx9vOdLPzAKd2yXbdkbJSY+&#10;SdqkdDCzcIJQeGw+WzNDxr1xrK5PMvuCuRL58lRpdckEKTtvvBQ/F9ivdV/btG6FVJSXSfv0HuKO&#10;iDSzcALP946FoCQ08LoQcAiKuQIA9lmNoq7PPKX7ungXdVXHqAKhYmXOMt0PSRume8/RwPXV7AEA&#10;AM5FUAIA8InSK6/RfeSU53e9SaylR9tecmTXMVJSUSIvLQzu7QiAtzkbv9N9/9RBug/P3qz76g6s&#10;XgIAINgQlAAAfKJy6DCpHDRYwnJz9baD+lw88ArdP7fgKamo0nvrgaD386Z5uh/sWVFSWWn3AAAg&#10;6BCUAAB8Zueqkga234zpdoJ0TeomWfkb5KMV080sELyyCzfL+rx1khCdqFdNKWEbNui+vno9AADA&#10;uQhKAAA+U37KOKlOSRXXkl/F/cVnZnZ3l5hVJZPnPaZ7IJjN2zhH9wd3HKF7AAAQ3AhKAAC+Ex0t&#10;ZRderIcNrSpRp97ERMbKnA3fyuLshWYWCE6165Mo4RvNipKUBk8UBwAADkRQAgDwqdLLrtAnfUR8&#10;/KGEr15lZmtSWxT+kqlOQWRVCYLfbvVJlApTfyc62u4BAEDQICgBAPiU2npTNuFi/UYx+o5bzezu&#10;Lht8jbjD3fLGkmmyZnvdgQrgdKog8c+b7aBk59HAlp2n3rRN1j0AAAgeBCUAAJ8ruX2S/k16xDtv&#10;iWu+/SayNlXQ9bQDztJvNNUJOEAwWrrlVyksK5AD2vXVK6V2MkdkV8fG6h4AAAQPghIAgM+pVSWl&#10;N96ix9G33qT7ulw59AbdT/n5Gckp3qrHQDD5YcO3uh+QOlj3HmE59tdzdYJXeAIAAIICQQkAwC9K&#10;r7xWbztwf/2luD+dYWZrykzpL0d2HSMlFSXy3PwnzSwQPBZunq/7wWkH6d4jrKBA99WJBCUAAAQb&#10;ghIAgF+oN4ilf7tNjxuqVXLtMHvlyXPzn9KBCRBM5mXZRwN71ycJy83VPdtuAAAITgQlAAC/Kb3k&#10;MqnK6CauRQsl8uWpZramEfuP1CtL1NYbtQUHCBZ5JbmyImeZPupafQ17hOWZoIRCrgAABCWCEgCA&#10;/0RH71xVEvnvh3VflxsPtu/z0i8v6B4IBvXWJzHbbjgaGACA4ERQAgDwq7LTz9LFXV1LfhX3F5+Z&#10;2ZqO6XaCpMSk6hNEvlxX930Ap1noORa4w65tN4qnkGuV9XUPAACCD0EJAMC/oqOl7MKL9TDymbqP&#10;AY52R8v5/e37cFQwgsW367/S/eD2NQu5eo4GFrfb7gEAQFAhKAEA+F3pZVfoN40RH38o4b+vM7M1&#10;XTzwCnGHu2Xmqg9lfV7d9wGc5GezomRwrRUlavWUourzAACA4ENQAgDwO7X1pvzUcSIVFfWuKlFb&#10;b07uNU4qqipYVQLHU9vECssKpG2rZP216831yyLdV/XoqXsAABBcCEoAAAFReuU1uo+c8vyurQm1&#10;XDbYvs9Li57nqGA4mjrtRhnQvmYhVyX8N3tFSWW/XSfhAACA4EFQAgAIiMqhw6Ry0GAJy82t96jg&#10;IWnD9BtPdezqK4vrvg/gBPM2/aj7A9r11f1OFRXiWm6HKJV9at0GAACCAkEJACBgPKtKWl13Vb1h&#10;iWdVyZM/PcyqEjjWSrOipH/KIN176JCkpERvN6tum2xmAQBAMCEoAQAETPnZ50rp7ZP0b91bXTJB&#10;ou+4VY+9ndnnXMlM6S9rtq+SKT8/Y2YBZ5m7cY7ue9daURLuWU3CthsAAIIWQQkAIKBKbv+nFL30&#10;qlTHxkrUg/dJ6/PP3i0suWvUg7q/77s79TYcwElyirfqpo61rr31xvXzfN2z7QYAgOBFUAIACLjy&#10;M86Swpmz9faEiHfe2i0sGZl+pG4qJPn3j/ebWcAZPKtJdqtPYvGsKKnq3Uf3AAAg+BCUAGgJulpt&#10;hFdT12hmqrBrwaf1hyWeVSWT5/5bsvI36DHgBJ76JANSdz/xxrVooe4rD2TrDQAAwYqgBECoa2u1&#10;1632jVcbZzU4QFXPXjXCkpgzTpGwggJ9m6pTck7meF3Q9c4vb9VzgBN4TrzplVxz1Yj62g3/fZ0e&#10;V1pf2wAAIDgRlAAIZSokmWG13X/tC8fwDkvcH38oMYcfvPPN5o3Db9N1IF5fMk3mZtnbHYDmtsKz&#10;oqR9zR8t4b/9qntdnyQ6Wo8BAEDwISgBEMrushohSRBQYUn+Tz/r7TiuJb9K7GEHi/v7b6VrUjeZ&#10;OORafZ+bZ12le6A5FZYVyNItdiDSO7lWIVez7UZ9PQMAgOBFUAIgVD1ttYn2EMFArShRBV5Vodew&#10;7M3S+qRjdWhy48G3SUpMqvy8aZ68tOh5c2+geXhWk/Ro20tiImP12MP12xLdV2b20z0AAAhOBCUA&#10;QtFZVvMOSbabHg6njgxWRweXn32urvegwpLY7QXyf6Ptwq73fH0HxwWjWXm2gNV54s0Se6VJFUcD&#10;AwAQ1AhKAIQaFZK8ag+1yVa7zx4iWBQ9N0Uqho+Q8I0bJObUE+WszmNlSNowyS7cLA/9cI+5FxB4&#10;q7Yt133/lEG69+b6xZx4Q1ACAEBQIygBEErUenfvkGSe1e6whwgqbrcUvfmurvXgmj9PWl14njw4&#10;6t/6JnVc8Jrtq/QYCDS1BUypvaJEbRcLy83Vq6KqMrqZWQAAEIwISgCEChWSzLaHmno3M8ZqOfoK&#10;Qae6bbIUvvGufXTw+9Pl4Eem6eOCK6oq5KHvWVWC5vHbVnt7zZAOw3TvoQI9hUKuAAAEP4ISAKFA&#10;HQP8ttWS9JVdk+RiqxGSBDn1prPo1Tf1b+kjJz8pDyxK0fPvLH1Nb8MBAmlx9kJ96o0q5Nq2VbKZ&#10;tXlOvKkcWjNAAQAAwYegBECwUyHJDKtl6Cs7JBlltUX6CkFP1Sop/s8UvR2nw//dL//aPlRKKkrk&#10;yZ8eNvcAAuOHDd/qfnDa7mGI6+f5uq88kBNvAAAIdgQlAILd/6w22B5ql1uNkCTElJ86TkrutU++&#10;ueWZhTI4S/RRwZyAg0D6ceN3uh/W8RDde/Nsvakc6P3jCAAABCOCEgDB7GmrHWMPtbOt9po9RKgp&#10;vepaKZtwsYSXlskH70TrwpkqLAECZe5G+2jgYR1H6N5DFXJVJzRJdDQn3gAAEAIISgAEq5utNtEe&#10;auoYYEKSEFf86BNS2a+/pG4tkSnTRW+/mWO2QwD+lJW/QdbnrZOE6ERdo8Sb+0c7QKlQq0ncbj0G&#10;AADBi6AEQDA6y2r320NNhSRqyw1CXXS0FL1iF3cdu0zk7M83y5hph0rvpzrJrZ9fR2gCv/nhD/tr&#10;a8T+I3XvbWd9kkFsuwEAIBQQlAAINsdZ7VV7qKnCAHfYQ7QEVRndpPjp5/T44VnhclTZ/vq3/ZPn&#10;/rtGaLIiZ5m+D+AL8zb9qPvB7Q/SvbedJ94MHKR7AAAQ3AhKADQXtcm/sc37GIlppldUSDLGahwD&#10;3MKUn3GWlF1ymYRXVsknn6XJt+fNk5sOuV26JnXbGZoMfe4AGffGsTJj1Yfmo4C99+36L3V/cCf1&#10;I6kml9l6U3Vgf90DAIDgFmZ6AM1jvNWm2EOZarUJ9rBFqDZ9Y8y0mgpEFO+PW221VfawQd2s5jk+&#10;WKn9cbdYrTEn5SSaVq+UlJS12dnZMmfBIunWvWYdA/hWWGGBJA4dKOHrf5eiu++T4muu0/MLN8+X&#10;F395Xt5Y+oqUVpTouUM6HSYPHvqoxJVGSqvYeElMTtXzcIaigjzJ25rt2MemsLxAMp5MEVe4W9Zc&#10;kS1R7mhzi4hrzWpJ7NdbqhMSZduGbDMbWv7csFYqK8qlXccu4nZHmFk4ged7xzI1MzOzJb2GCFUt&#10;+XUh4CgEJUDzIihpnPqCEl851Gp7Km6RbrWlVtv1DqkB06dPl4wM72wG/hAzd650ufBCqY6KklVv&#10;vimlXbqYW0S2l26Xd9a9I9NWTZOtJVultbu1XNv3Wjk7Qx2OBDTenD/nyCXfXCIHtjlQ/jdKnUi+&#10;S/ynn8r+N9wgBcOGybrn7C1hQDMgKAkNBCWAQxCUAM2LoKRxnBCUqJUkn1itwV93u1yu9MrKSpkx&#10;81Pp3LmzmYU/pdx1lyT9b5oU9+svv7/+upndJb9sh9z7873y7tp39PW4ruPkrqH36DGcobqqSior&#10;KyQ83CXhLpeZdY4nf31Cnvr1Sbmw10VyU3914NYu+z3wgLT57wuy7cKL5M+ba94WKtRqkurqans1&#10;SRgvHZ3E871jISgJDQQlgEPwbAc0r5b8hNiUdxTrreY5+neG6ZvCV1tv9igtLa06KytL5i5aIt17&#10;9jaz8KewggKJHZQp4b+vk6I33pXyk8aaW2p675fX5K8zx0tpZanMOPcbGdZx91oTaB6FO7bLtuyN&#10;EhOfJG1SOphZ5zjhlVG6Rsn/Tn1Xju9R8+sr5rijxP3FZ/o0pvJTx5nZ0LJp3QqpKC+T9uk9xB0R&#10;aWbhBJ7vHQtBSWggKAEcgmKuAJrLA01onpBEUStLmtr+YzVv6tr7dp+EJGge6qjg0tsn6XHUPXfq&#10;vi5Hph8j43uo16Ai182cKBVV+rewQIPW563TIUlMZKyMTD/SzO7i+sku5MrRwAAAhA6CEgBA0Cs7&#10;+1x9bLA6pjXi/elmdneX9LxEOsZ2kqVbfpXn5j9pZoH6vbJY/VJX5OSe43RY4s215Fe9oqm6bbJU&#10;dVZljAAAQCggKAEABD+3W0r/dpseNrSqJMoVJbcPtVef3PfdnZJduFmPgfq8svhF3Z+TeYHuvYX/&#10;slD3lQcN0z0AAAgNBCUAgJDQ2FUlR3ceI0d2HSN5Jbnyjy9uMrPA7tSWG7X1Zv+EdBmx/0gzu4tr&#10;wXzdV/brr3sAABAaCEoAAKGh9qqSivprkDxw1BMS7Y6W15dMkzkb9nTgEVqqhlaTKO4fTX2SAYN0&#10;DwAAQgNBCQAgZHivKol82a4tUZeuSd3kqoNu1GMKu6IuhWUF8t7yt/T4nEy7CHBt4b/9qvsKtt4A&#10;ABBSCEoAAKHD7ZaSex/Uw+h/3iFSUqLHdbnh4Nv0lgoKu6IuKiRRYYnacqO+TmoLX73KLuSamCjV&#10;KalmFgAAhAKCEgBASCk/aaxUDh0mYdmbJerRh8zs7tTWm3uPeFSPKeyK2l5a9ILu69t2o068USoP&#10;pD4JAAChhqAEABBySu6+V/dRjz0sYbm5elyX43uMpbArdqOKuKraNSkxqXLqAWeZ2ZrCTVBS1aev&#10;7gEAQOggKAEAhJyKw0ZKxXEn6JCkoeOCFQq7orb7vrW/Zq4ddov+2qiLa/Ei3Vf27qN7AAAQOghK&#10;ALQE660206upa4S4kkl36ZolUc89I+G/rzOzu6OwK7yp1SSqqdUkEwZcZmZ3F758me45GhgAgNBD&#10;UAKgJXjNamO8mrpGiFNvYNUpOKqga/RN15nZulHYFR6NWU2ivqY8NUqqerP1BgCAUENQAgAIWaW3&#10;T5Lq2FiJeH+6xDw72czujsKuUBq7msRlVpNUdU7XX18AACC0EJQAAEKWeiNb/PRzepxw5yRptWSJ&#10;HtfFu7DruW+fIln5G8wtaCkatZrE4vploe7ZdgMAQGgiKAEAhLTyM86SsksuE6mokE7XXy/hO3aY&#10;W3anCrumxXWUuVlz5OAXMuW9ZW+ZWxDqGruaRAn/zQ7cqnr20j0AAAgtBCUAgJBX/OCjUt43UyKz&#10;sqTD0UfomiXu73c/4UYVdv3hosVycq9xemXJBdNP123y3H/LZ2tm6DmEpsauJlE89UkqBwzSPQAA&#10;CC0EJQCA0BcdLdtfmCJl++8v7k2bJOqJf0vM6EMl9qABun6Jt4ToRHlx7Jvy+LHPSUxkrF5Vcuvn&#10;18m4N46Vnk+212NqmISWpqwmUVyL7K03rCgBACA0EZQAAFqEii5dZcVHH8nGT2ZK6a236/ol6g1v&#10;6zNOqTMwOb/fxfLNhJ/lrlEPyjmZ42VA+8H66GC1uqTf5C5yx+ybOEo4RDRlNUlYzlYJy96sw7dK&#10;ghIAAEISQQkAoEUp691HSibdJflLVkrxc1OkKqNbvYGJ2opz1UE3ytPHT5HZF8yVny5ZqkMTFZA8&#10;8eNDctH7ZxOWBLkmrybxbLtRIYnbrccAACC0EJQAAFom601u2XnjJX/R0t0Ck9YTzjN3qkkFJyo0&#10;UStN1BtrtS2HsCS4NWU1ibJz203vvroHAAChh6AEANCy1QpMqhMTJeLVabttxfF2QLu+8sE5s3eG&#10;Jee+c4rM2bB7cVg415rtq+TyjyY0aTWJEr5iue4rD+ynewAAEHoISgAAUExgorblKNHXXSVhufWf&#10;ctOjba+dYcmMVR/KmGmHSu+nOunaJRR7dS51cpEKSIY+d4C8sniqXkUyaeS9jVpNorgWzNM99UkA&#10;AAhdBCUAAHgpm3ilVA4dJuEbN0j0nXeY2bqpsGTW+T/ITYfcrrflZOVv0LVLVLFXTsdxnhU5y+So&#10;lw/WAYk73C0Th1wriyau1XVnGqWiYleNkoOG6R4AAIQeghIAAGopem6KXmESOflJcf00x8zWbf+E&#10;dLnt0LtkwaUrde0ST7FXdTpOn6c66Romc7Ma/jPgf1+u+0yHJCosGdZxhH687j3iUb0iqLF0SFJS&#10;IlUdOkp122QzCwAAQg1BCQAAtVT17CWlf7tNj1tfMkGvJGiMzJT+utirOh3nzD7n6rm3f3tNjnrp&#10;YBn14hB5adHzklO8Vc8jMDy1SMa9cazedqOCrA/PmS1pcR3NPRpv57abQYN1DwAAQhNBCQAAdSi5&#10;8W/6JJzw5csaLOxaF7UN59kTX9arFtTxwgnRifLzpnly9SeXSM8n2svY146Sj1Y07c9E06htUN61&#10;SNRWm7tGPaiDLDXeG66fftR95ZCDdA8AAEITQQkAAHWJjpayy67Qw8gnH9N9U6ltOerN+fIrN+ng&#10;5PgeY/WbdLUN5C/vnCKHThlAYOIHKhg5+IXM3WqRqNBqX7CiBACAloGgBACAeqhTcKpjY8X9/bfi&#10;WrTQzDadOlFFbcX536nvyuqrt8jjxz6nV50szl5IYOJDapvNWW+dqFeSqG02J/capwOSptYiqVNJ&#10;ya5CrgMJSgAACGUEJQAA1KM6MVHKz7NPRIl85ind76uYyFg5v9/Fuo6J2gZCYLLvVChy51e3yvAX&#10;MvVRzW1bJcuLY9/UbZ8DEsP1y0Jdq0Ztx1JfFwAAIHQRlAAA0IBSz/abV6dJWI7vCrGqLSGqsGhD&#10;gUlJRYm5N+qjtteoOiSP/nCf/nyplTvfX7xYrybxJfeP9slF6uhoAAAQ2ghKAABogDoBp+LoMXrr&#10;ReR/nzezvtNQYJLxeDu9leS/Pz+ji5NiF/X58GyzyS7cLEPShsms83/QtWB8tYrEm2vBfN1XDhyk&#10;ewAAELoISgAA2IOdq0rU9ptGHhXcVLUDkwPa9ZXCsgK9leT6mRPlwMld9Mk5LV1FVYU+ZlkVa/Vs&#10;s3nhpFd1SKLCEn8JV1tvLBRyBQAg9BGUAACwBxXHnWAfFbxxQ5OPCm4qT2Dyw0WL5ZeJa+WRYybL&#10;sI4jdEBwwfTTdT2OUKZWiqzPW1dn82yzUccse4q1/vTXpXJa77PMR/tHWG6uXcjV7ZbKA/ubWQAA&#10;EKoISgAAaISyiy/VfeTUF3QfCOp44QsHXCbTz5olmSn9dVhw+ccTzK2hQZ1U87evbpCzvjhL+k7r&#10;Kb2f6qRXz9TV1DYbdX/1uXht3Ae6WKtaUeJvO48F7tNXn4IEAABCG0EJAACNUHb+eJHoaHF/OkPC&#10;f19nZgNDHS+sQgF1Yo4q8jp57r/NLcFLBR4q+FArRF5eMkWWbF8iReWFkhCdqAOiupraWqOOWP5m&#10;ws8yptsJ5k/yP8/R0BwLDABAy0BQAgBAI1S3TZbyk8bqceTzz+o+kFSR18fHPKfHd8y+SdfnCDZq&#10;RYwKecZMO1QGPttdb6VRW40u6TdRJh8yWX4862f5/drtestRXU3VITm+h/0YBJJr7o+6rzywn+4B&#10;AEBoIygBAKCRdm6/eWmq34q6NkTV4pg45Fpdr+Tcd07RR+IGA8/qERWO3Pr5dTJnw7d6dYz6tyya&#10;uFb+ecg9MiJ1hLRr1c58hLO4v/tW95WHjdQ9AAAIbWGmB9A8xlttij0U652XhFbxgRYoLS2tOisr&#10;S+YuWiLde/Y2s3CCwh3bZVv2RomJT5I2KR3MbNPF9TtAwpcvk6JX3pTyU8eZ2cBSxwXfPOsqHZgc&#10;2XWM7FfPcbgpsanSt10/6dG2l67rsa/U36eOLl669VerLZGcoq3mlvrllebKzFUf6o9VW4hO7jlO&#10;Tup5mhxh/X+ra8VXj40/uL//VmJGH6qL+eYvWWlmW5ZN61ZIRXmZtE/vIe6ISDMLJ/B871imZmZm&#10;8hoi+PG6EHAIghKgefGEGGIISpzLV2/Gox59SKJvvUkqjh4jhe9/YmYD78t1nzXpFJy0uI76lJiT&#10;e56mT9FprJKKEr0C5J2lr+v6KDnFew5HalOByIQBl8m1w26RlDpCHScHJdE3XSdRT/xbSm+9XUom&#10;3WVmWxaCEuciKAk5vC4EHIKgBGhePCGGGIIS5/LVm/GwnK0Sn9FJpKRECr6bK5WDmq/Ap9rSokKM&#10;uqgVHCu3LZeVOcvkl+yF+thdD7W65G+HTGqw3of6+DeWTJOHvr9H/z0eqlbKAe366lUq3dv0NLMN&#10;U6tH6gpIPJwclMRZj7U6Frrgx5+lsl/LPBqYoMS5CEpCDq8LAYcgKAGaF0+IIYagxLl8+Wa81XVX&#10;SeTkJ6Wqc7p+A12dmGhucS61Zeb9FW/L679O00VVlboCE7VC5fUl0+SZeY/tDEhUMHJqrzN1jRQV&#10;lPiaU4MStt3YCEqci6Ak5PC6EHAIghKgefGEGFzUu+EG3xGnpKSszc7OljkLFkm37r3MLJygqCBP&#10;8rZmS6vYeElMrn91Q2OElZRI/BGHifuXRVJ2wkmS/+qb5hbnUytF3lz6ijwy5z5Zm7taz/Xdr59c&#10;Mehamb/5J3n115elsLxg5/zNB98ux3U7SV/7iy8fG1+K+duNEv3UE1J8861SdMc/zWzL8+eGtVJZ&#10;US7tOnYRtzvCzMIJPN87FoKS0MDrQsAhCEqA5sUTYvBIt9pSq9nVJ/dg+vTpkpGRYa4QiiLXr5du&#10;p58u4UVFsunmmyXnvPPMLcGhsrpSPlz/ofxn2X9kfcF6M2sbmDxQLuh+gYxOG21mWqaeRx4pEdnZ&#10;surNN6WkF8EnHI2gJDTwuhBwCIISoHnxhBg81EoSVbmzwV93u1yu9MrKSpkx81Pp3LmzmYUTVFdV&#10;SWVlhYSHuyTc5TKz+yb+o48k7Ybrpdr689a/9LIUDxpkbgkeKjB5f9178tKKl6Rvm77yl25/kV5J&#10;B5hbA8Mfj82+ajV/vnT+yzlStn9nWfPpp2a2ZVKrSaqrq+3VJGG8dHQSz/eOhaAkNPC6EHAInu2A&#10;5sUTYoihRolz+asOhjoBR52EUx0bK0XvfyIVwxt/ogxsTqxRwmk3u1CjxLmoURJyeF0IOES46QEA&#10;wF4oufdBKb3qWgkrKJDWJx2rC4AiyJWUSOQr0/SwfOxpugcAAC0HQQkAAPuo5MFHa4YlH39obkEw&#10;irAeP3UMdGWfvi32SGAAAFoyghIAAHzAOyyJOeMUiXrwPnMLgk3k1Bd0X37uBboHAAAtC0EJAAA+&#10;osKS4icm63H0HbdKq0sm6OAEwSN84wZxfzrDegCjpex8VS4AAAC0NAQlAAD4UNkll0nh+59IdWKi&#10;RL48VWIPGiCu+fPMrXC6yCnP6778uBOkum2yHgMAgJaFoAQAAB+rGH2kFHw3VyoHDZbw1ask9vCD&#10;7a04FfoYTzhYxBR7203Z+It0DwAAWh6CEgAA/KAqo5sUfPWDlN70N32ttuKo2iVsxXEuteVGbb2p&#10;6tBRKo4eY2YBAEBLQ1ACAIC/uN1Scte9UvjxLKlOSdWn4cQcfrCE/77O3AFOsrOI6wRWkwAA0JIR&#10;lAAA4GcVh42U/J9+1ltxXEt+ldjDDhb399+aW+EE6jhgdSywUjbhYt0DAICWiaAEAIAAUCtKCmfO&#10;lvIzzpKw7M3S+qRjCUscJPK/z4uUlOgtN2rrDQAAaLkISgAACJDq2FgpeulVKb3qWl2rhLDEISoq&#10;JPKZp/Sw9LIrdA8AAFoughIAAAKs5MFHCUscJOL96XYR14xuUnHcCWYWAAC0VAQlAAA0A++wJObo&#10;URL58lRzCwIt8snHdF/GahIAAGAhKAEAoJnosOT2SXrrR6tLJugjhNUYgeNatFCv6FHbosrOG29m&#10;AQBAS0ZQAgBAMyq5/Z+6bol6ox714H0Sc9xRHB8cQJ7aJOXnjZfqxEQ9BgAALRtBCQAAzUydhKNO&#10;xFGnrbi//lJiB2VK5OQn9Sks8B91+lDkq9P0mCKuAADAg6AEAAAHqBw0WArmL9bbP1TdklbXXSXx&#10;HdtJzKknSuRzz+g39fCd8OXLJPboUTqM0kcC9+xlbgEAAC0dQQkAAA6htn4UPzdFCt/5QCr79NWB&#10;ifvjD6XVVRMlvmcXib7pOgITH3B/8ZnEHn6wDksqho+QIutzDgAA4EFQAgCAw6gjatXqkvzla6X4&#10;icn2kbUVFRL1xL8JTPaRWp0Tc9KxEpabq1fvFH46W6pTUs2tAAAABCUAADhWVed0KbvkMr3CJH/R&#10;UvtUFgKTvaNOFrpqom5KyV336tU74nbrawAAAA+CEgAAgkBVRjf9xn63wCSjkz4pJ3LK8xKWs9Xc&#10;G97U6hG1ikStJlGnCxW+8a6U3vQ3cysAAEBNBCUAAASR3QITt1vX3Gg18RKJ79xeWp9/trh+mmPu&#10;DV209fCD9edIrdAp/OoHeysTAABAPQhKAAAIQp7AZMeGLVI05eWdb/4j3nhNYg87WGIPGdLiA5Pa&#10;RVsLvv5BF8kFAABoCEEJAABBTG0lKT/7XLuOyZKVUnrdjfr0HNf8eRI7+lCJfHmquWfLQtFWAACw&#10;twhKAIS6rlYb4dX6WQ0ISWprScm9D8qOdZuk9Nbb7QKml0yQ6Dtu1eMWgaKtAABgHxGUAAhFZ1nt&#10;Natts9pqq33j1RZardpqBCYIXdHRUjLpLil66VW94iTqwfsk5oxTJKygwNwhNKl/H0VbAQDAviIo&#10;ARBKjrPaKqu9arUzrZZktfrEmR4IWeVnnCWFM+0tJ+6PP5QYVa/j93Xm1tCi/l2qLgtFWwEAwL4i&#10;KAEQCtpa7WmrfWS1DDUBwFY5aLDk//Sz7l1LftWFXt3ff2tuDQ2qaK36d6mirapYK0VbAQDAviAo&#10;ARAKZljNLkiwy3ar/ctqZ1vtUK92mdUmWy3fakCLoFaUqJUlaoVJWPZmiTl6VMgUeY145y2JOe4o&#10;/e+qOHqMXklC0VYAALAvCEoABDu1kmSwPdxJhSFtrHab1VStEvXrc0971mqXW22R1YAWQ9XsUDVL&#10;Sm+fFDJFXlVI0vr8s3VtkrJLLtMn/6h/JwAAwL4gKAEQzNQpNt4rSdQqkv5WU2EIgDqU3P7PGkVe&#10;VdAQjGGJJyRR/+/qpJ/iJyZzsg0AAPAJghIAwaz23oGTrMZKEWAPvIu8egcOwSLijdd2hSQPPiql&#10;191obgEAANh3BCUAgpU6Ati7cKuqOxJaFSoBP1LFXQs+rRmWqJNj6mphOVvNRzU/96czpPWF5+0K&#10;Sa661twCAADgGwQlAILVWNN7sN0GaKKqnr1qhCVxPbvU29Txws1NndrT+pzTdUiiaq0QkgAAAH8g&#10;KAEQjNRxwGfaQ22e1dhyA+wFT1iijtOt6py+e+vQURdLjTnjFF3TpLmoU21an3Ss/n8pP/tcXWsF&#10;AADAHwhKAASjg0zv8anpvalCr57WVU0AqJsOS+Yvlvzla3dvq/+wC6Va1Ck56rScQNcz0UcaH3eU&#10;hG/cIBXDR0jRc1PMLQAAAL5HUAIgGPU1vcdiq6lVJqpuyVyrVVvtG6+22mrbrKaOEiY0AZpIH737&#10;/idSnZgokS9PDWjxV9f8eRI3dIDedqNWvRS9+S6n2wAAAL8iKAEQjEab3iPTaj9a7VWrDVYTdUiy&#10;mjpKWIUml6oJAI1XMfpIKfjqh4CelBPx6jSJOWaUXlFScdwJUqj+/rbJ5lYAAAD/ICgBEAr+bjXv&#10;E3D25Bmr3WMPATRW7eKvqm6J+3vfHzal6pC0nnCebmpcetPfpPCNd6U6NtbcAwAAwH8ISgAEo2NM&#10;X5sq6nqL1Q71apdZzS6wUJMKV46zhwAayzssUSfhxIw+VOIyOkn0TddJ+PJl5l57z/XTHIkdlKlX&#10;k6hgpGjKy1Jy171stwEAAAFDUAKguXgXW91T62e1hsy0Wn+rDbHaA1ZTv+L2NHVs8OVWU6HJdqt5&#10;e9z0AJpAhyVf/yClt94uVRnddJHVqCf+LXH9DpCYk47dq6OEw0pLpc09d0vs6EMl/Pd1Ujl0mC4w&#10;q064AQAACKQw0wNoHuOt5jm+YarVJtjDFkEVXG0sFYSMsYda7Y9VIUljjgdWK0g+soc7qQClsXsH&#10;Ek2rV0pKytrs7GyZs2CRdOvey8zCCYoK8iRva7a0io2XxORUMwtfcC+YL9H/fV4iX39FwkpK9FxV&#10;hw5SNvZUKT35FH3EcEPKly2RhBuvl6i1a/XKkeKb/iZFN9/KKhKH+HPDWqmsKJd2HbtYD0mEmYUT&#10;eH6uWaZmZma2pNcQoaolvy4EHIWgBGheBCWNs6egpCk/y9SpON4FX9VWHbUKZU/SrbbUatH6ag+m&#10;T58uGRlNKZsCBD/X9u3S5p13JMlqkevXm9nGK+nVSzbcdZfuATQJQUloICgBHIKgBGheBCWNs6eg&#10;RB2DkWMP9+hmq91vD7Xaf3Z91EqST6zW4FIEl8uVXllZKTNmfiqdO3c2s3CC6qoqqayskPBwl4S7&#10;XGYW/hK9dKnEffqpxH42S8KLisxs/XJPOEG2XnGlhEVGmhk4hVpNUl1dba8mCav50vHjjz6Sd999&#10;x1yJnHLKqXLc8cebK/ib5+eapSlBidrO6v08qKjXIK/Zw51mmN6j9nOlKoo+yB5quVa7wmqNfT7G&#10;7ghKAIcgKAGaV0t+QlSBRWOpX017v4DbZjV13K9HU7bPqKOB1ak3Ho0NSholLS2tOisrS+YuWiLd&#10;e/Y2s3CCwh3bZVv2RomJT5I2KR3MLJygJT42d026TRYumG+uRE44+RSZcPG+nVx+w9WXy7q1a8yV&#10;yE233i7DhqsyT/tm07oVUlFeJu3Te4g7omaQ9djDD8ik29TCPNud99wv19zQlB/v2Bee7x1LY4OS&#10;tlZTAYj3ykpV8FzV8qptT6s36/qzfPqc2gIRlAAOQTFXAM1FbXdpbKv9W66fTL83lpgeAJpNx077&#10;y+ezZu5sjz/yoLll72zbliMv/GdyjT+zR68DzK3ATk9ZzTvYUKfF1RWSNIZaOaJCkdX6yqZOpSMp&#10;AxD0CEoABCO1vNdbH9M3xnDTA0CzGXXEUWZkW7tmtfz6S2NqUtdt9mezzMh26ulnSps26hf+wE5q&#10;ydKZ9lBTAce+rv5QYclpVvM+VU5t69nTaXUA4GgEJQCC0WzTe4wy/d7YtU4dAAIkvUtXGTDI+xf7&#10;Iu++/YYZNd1HH0w3I9vxJ441I0BTqdm99nAnFXD4op6ISvhqr0p53vQAEJQISgAEozmm91C/IWvs&#10;r05PN73H16YHgIA6f8LFZmT74rNPzahp1Labd9583VzZRh1Zc8UKWry7rOZd20sVltn7JUy7U1tk&#10;vb8IVQrIFhwAQYugBEAwUi/u1L5qbxeZviFqKXDNX+GK1FyvDgABUnv7zc/z59UoxtpYbLvBHqiK&#10;vhPtoaa23Kj6X76mTrzx3oLzN6vxhQggKBGUAAhWD5veQ+2Jbuh4B/VirfZSYFXpn2MMATSLurbf&#10;zP686dkt226wB7eb3uNq0/uaej69zx5qagVLY36JAQCOQ1ACIFipZb61V5V8Y7W6ztdUAUrtIwzV&#10;b70esocA0Dxqb795aUrTSjuw7QZ7oFZSqpNoPNTxvR/bQ794wWqsKgEQ9AhKAAQz9Q7D+wWZ8ozV&#10;qq2mghHVVllNBSi1t9ycazUKuQJoVvu6/WZvt92ov+PtN16TG66+XE47cczOdtek2/S8CmB8RZ3m&#10;U/vvaCzvj1Ottj392Z/O+LjGv1HdruYaUvtj1Fh9TvaW+n987OEH5MLzztr5Z6qm5vb0/+IDtX95&#10;MNX0/lLXqpJx9hAAgkeY6QE0j/FWm2IP9YuXCfYQTaB+W6ZOwfEuUtcQFayo6vx7/6q3AWlpadVZ&#10;WVkyd9ES6d6zt5mFExTu2C7bsjdKTHyStEnpYGbhBC39sRl1yBAdkHg8+uQzMuHiuhbH7U69+fZe&#10;UfLCS6/KaWecZa52pwKSJx59SF74j9p52LAbbvm7XHHN9VK6I0cqysukfXoPcUdEmltt6s3+pNtU&#10;XVDbnffcL9fcULOG55zvv5Uxow81VyJHHHWMvP2ByrH3LDG65kvV3BKVg+9S35+twomrJl5c4/Pq&#10;TW15emLy89L3wF2n2KqPOe+s0/RRzXWp62Maov7fHrz3bvl8llrEUb8uXTPk/kcel6PHHGdmGs/z&#10;vWOZmpmZWfs1hErMttpDTT3/tbGHjVLzk9349w1dreb9SVQPwhB7iD3gdSHgEKwoARDsVGFXtVpk&#10;z6/67SXH6r5+CUkAYG/s7fab2ttuEpOSGgxJVBAwcvjgRoUkysP3/0uOGHGQLFu2zMwEB7X6Y8TQ&#10;/vWGJIq67YRjRu1cOeP5mPpCEqX2xzREBUgqwNlTSKKov/OMscc3aaVNI9Xeg9W4B37fqSVRtU/A&#10;UeEJAAQNghIAoUC9KFOrRDKsdpnV1ItB9epUNfViTc2p29S6bbbbAHCUvd1+U3vbzWmnNxySqDf5&#10;udtr7lZUKzDUKhDV1AqS2sVl1Zv4C84/TzZs2GBmnG3+vJ/kovPPNlcNU5+Le/55hw5JmvoxDVFb&#10;dbxX2Sjq86o+v57P9UV/naiDLW8qmNqXLT51OMz0Hp+YPhBqVhjePbQBAEcjKAEQStQ7i2etpkIT&#10;FYqopt45qDkCEgCOtLen39Q+7eaY404wo5rUCojaIYn6+xYuXa23qaitMqrdcec9Mvu7uTLji2/0&#10;dhCPHTt2yI033miunM3736jCCPVvUdt1VPv2p4W6hou3t9+sGZI05mPUipz6VpWomiPeK3bU51H9&#10;eerzqj6/ns/1w48/Les2bdOhibcbrrm8UStWGulo0yvqE/OtPQyIn0zvMcr0ABAUCEoAAACaWVO3&#10;36g307W33dRX4+LlKS/sFpKogEQFNHUZNnyEfP7tjzVWPCxZskTefesNc+VsnnBChRHq3+Khaov8&#10;9+XXaoRAns9LUz5Gqb2aR1GPyV8nqDrhNvV5Vp9H7z+vNhWaeIcl6v9HPV4+4v0//anpA0X9csJ7&#10;H1PNJBAAHI6gBAAAoJmdfGrNg0H2tP2mKdtuHn3I+xASkSnTXt/jyTjq9ocfe9pc2Z564t9m5Fwq&#10;0NhTODH+or+aka0xgUbtj9nwx3oz2uW9d96qEUipwq+NOYHovAkX1Qilpr/zphntk9r/mAWmDyTv&#10;IjE1kyYAcDiCEgAAgGam3lDX3uLR0Pabxm67UVtBvN+8q7+jvpUktanCsN5v4BcumN+ko4ubQ9eM&#10;bnsMJw7o09eMbKOPPLrJH7P+93VmtMvjjzxoRvbnubGn46i/e9DgoebKDsn84FfTB1LtcKZxnxAA&#10;cACCEgAAAAc4/sSxZmRraPtNY7fdLF1S8/1xv/4DzahxVIjgbf7c2qUngk98fLwZ2VQAtCe1P6Z2&#10;YKSuvU/Maern+bCRo83Ipo4W3kfDTe+xw/SBVHvZTZzpAcDxCEoAAAAcYNSRjTv9Rq0S8dbQtpuv&#10;v/zCjGwHHVz7/XPDar/hr2vLCURWLK95hPLUF/4jp504ptFN3d/PskwfSMFxVBIA1IGgBAAAwAEa&#10;u/1m5scfmpGtvm03vhCfkGBGaEjtlTtqdcnns2Y2unmvRvETZ++ZAgCHISgBAABwiMZsv1FH2no0&#10;tO3GFw7o3ceMbLVXqAAAEIoISgAAABxiT9tvahdnbWjbjS/s2FGztEVjC8G2dBf9daI+bnhvW49e&#10;B5g/CQDQHAhKAAAAHGJP228Cue1Gqb2lZP/O6WaEhqjPkzpueG/bnk7h2Qv1n30MANgNQQkAAICD&#10;1N5+881Xs82o6dtuaq8A2bihafU1d+zIM6O9FxvLYSfNYN8fuH3XtMrBAOAgBCUAAAAOUnv7jToK&#10;eNu2nL3adtP3wH5mZPv+26/NqHG++OxTM7I19dQcpfb/Qyiq/XlxQC2XJab36Gj6QKpdCXip6QHA&#10;8QhKAAAAHKTO7TefzdqrbTejjqgZuqgVKSp0aQxVG0XVSPFITEzS20L2lTrlJdTUrimi/o2N/Tz7&#10;Se3jgDNNH0iDTO/RrJ8QAGgKghIAAACHqb395qMPptfYdtOla0ajTrtRW2+OOOoYcyV6RcrLU14w&#10;Vw37v3/83Yxsp4w7w4yaTv3/elOrYxqiQprTThxjrpxPhVsDBg02V7bGfp79pPZxwEebPpB2feGJ&#10;hF46BiCkEZQAAAA4TF3bb7y33dRecdKQm2693Yxsk267Rd5+Y1foUpfHHn5A/53errzmOjNqutFH&#10;1nyffsv1V9e54kLNqb975PDBQbfy5MprbjAjm/o8//rLInPVOOrfP+X5Z83VPvP+BKoUx+cVYhtQ&#10;e+nRfNMDQFAgKAEAAHCYurbfeDvltMav7lDbZdRxtd4uOv9sueHqy2XO99+aGftNulrpoVZyqDf5&#10;3q677jrpnN7FXDXd6WedY0a2tWtWy8A+3fX/gwpGVLvwvLP0nPq7vUOhYHHaGWfttqrkhGNG1fgc&#10;N0SFV+rf/+F775qZfVa7UErN9M2/jjW9x3emB4CgQFACAADgQLW333iobSxNLZD68ONP7/Ym/oX/&#10;TJYxow+VxOgw3bqmJcsZY4/fbSXH2WefLRdeeKG52jt1hTUqDFH/DyoYUa32qpk777nfjILHE5Of&#10;16cReah/j/ocqxBIhVDeq2jU9iI1d9ek2yS9fRsdXvk4IKq9JGe86QOhdsrX8F4rAHAYghIAAAAH&#10;UttvvN90ezRl24232d/NlRtuqVl3pCHq7370yWfkH5P+aWb2zW3/vKtGvZT6qL93xhffyDU33Gxm&#10;gocKsD6cOXu3x02FQCqEUmGUJ5jqf0CGnnv4/n/5awWN2vez2h5q6pNf87xo/1DFc7yL0kw2PQAE&#10;DYISAAAAB1Lbb+o6Argp225qu+POe2Th0tV6dUddIYyiVqyoQOXL7+fJhIsvNbP7Tv173v5ghrzw&#10;0qu7FXdV1JxaRbJgyUqfnK7TXFRYoj53jQmFalOfg3PO8+nCjwdN73GR6f3patN7vGJ6AAgaYaYH&#10;0DzUq6Ep9lCmWm2CPUSwSktLq87KypK5i5ZI9569zSycoHDHdtmWvVFi4pOkTUoHMwsn4LGpn9qe&#10;sXlTzZNefRki1P7z1TG3KtDwtmndCqkoL5P26T3EHRFpZm21Pz61fZo+aacxvD+2vo+rXd+j9r9d&#10;bWVZsWypuRKJjY3b47akQH2Mov7/33ztFfnis091XZa6qC1RqtitCsAa82d683zvWKZmZmbW9RpC&#10;PZgrreZJxdTSle5Wa8xRvbW/0BpTbEV9zDf2UFPbf4Ln+KLmx+tCwCEISoDmxRNiiCEocS7ejDsX&#10;j42zNRSUoGn2FPw0VSOCEkXtYfIu+KK2wlxuD31uhtW8l9IcarXGVbOFwutCwCHYegMAAAAEgApG&#10;vFuAvGA17+Usqqpu05auNI6qTeIdkqjVJIQkAIISQQkAAAAQutQ2m9p1Q543va+oLT7T7OFONc+Y&#10;BoAgQlACAAAAhDZ1PO/r9lBTZ0XfYw994n9W864OrEISdeoOAAQlghIAAAAg9F1hNe9ziNVZ0bsf&#10;q9R0KnDx3nIzz2oP2EMACE4EJQAAAEDoU1twzrWHO71qtX0plqKCFhW4eKgg5mJ7CADBi6AEAAAA&#10;aBnUFpzatUPet9reFHdVIYkKWryp03TYcgMg6BGUAAAAAC2H2hajju31tJOstjc2WM37z+lvtdes&#10;BgBBj6AEAAAAaFnUsb3ebW9WgfjizwAARyIoAQAAAAAAMMJMD6B5jLfaFHsoU602wR7CoRJNq1dK&#10;Ssra7OxsmbNgkXTr3svMwgmKCvIkb2u2tIqNl8TkVDMLJ+CxcbY/N6yVyopyadexi7jdEWYWTuD5&#10;3rFMzczM5DVE8ON1IeAQBCVA8+IJMXikW22p1aL11R5Mnz5dMjIyzBUAAH5FUBIaeF0IOARBCdC8&#10;eEIMHmolySdWa/DX3S6XK72yslJmzPxUOnfubGbhBNVVVVJZWSHh4S4Jd7nMLJyAx8bZ1GqS6upq&#10;ezVJGC8dncTzvWMhKAkNvC4EHIJnO6B58YQYYtLS0qqzsrJk7qIl0r1nbzMLJyjcsV22ZW+UmPgk&#10;aZPSwczCCXhsnG3TuhVSUV4m7dN7iDsi0szCCTzfOxaCktDA60LAISjmCgAAAAAAYBCUAAAAAAAA&#10;GAQlAAAAAAAABkEJAAAAAACAQVACAAAAAABgEJQAAAAAAAAYBCUAAAAAAAAGQQkAAAAAAIBBUAIA&#10;AAAAAGAQlAAAAAAAABgEJQAAAAAAAAZBCQAAAAAAgEFQAgAAAAAAYBCUAAAAAAAAGAQlAAAAAAAA&#10;BkEJAAAAAACAQVACAAAAAABgEJQAAAAAAAAYBCUAAAAAAAAGQQkAAAAAAIBBUAIAAAAAAGAQlAAA&#10;AAAAABgEJQAAAAAAAAZBCQAAAAAAgEFQAiAUjfBq/dQEAAAAADQGQQmAUNDWapdaba7Vqq32jVdb&#10;aOZes9pZVgMAAACAehGUAAh2x1ltpdWesdpgNVGPM632qtVmWK2rmgAAAACA2ghKAAQztULkI6sl&#10;6atd5lltpmm1HWM1dTtbcgAAAADshqAEQLBS9UfUChFv/7JahtWGWG2MaWFWO9tq263moYKV5+0h&#10;AAAAAOxCUAIgWE01vcctVrvNamv0VU2qPskoq3mHJWqbDjVLAAAAANRAUAIgGKltM2rliMdqqz1g&#10;D+u1yGr32cOdxpoeAAAAADSCEgDBaJjpPVTNkcb43vQeDRV/BQAAANACEZQACEYJpvfYZvqm8l6V&#10;AgAAAAAEJQBCgireujfqOhUHAAAAQAtGUAIgGNW1hUadgrMnHU3vMd/0AAAAAKARlAAIRt9aTRVw&#10;9fa+1fYUlow3vccLpgcAAAAAjaAEQLC62vQeSVb7xmpPW62rmqjlOKsdYw81dZxwXUcJAwAAAGjB&#10;CEoABKuPrXa2PaxhotXUahMVmKhjhBW10mSaPdQmW21PxwkDAAAAaIEISgAEs9es1t9qtbfhKCow&#10;WWi1uVZTK03UihPlX1a73B4CAAAAQE0EJQCC3Qar/cce1kkVevVQK0kesYcAAAAAsDuCEgDNRW2H&#10;aWzzbKGpTc3/aLX79ZXIPKup7Tiv66vdqVUmK62m6pUAAAAAwG7CTA+geahTWKbYQ5lqtQn2sEWo&#10;Nn1jzLTaGHu4kwpJZlvNs6VGhSTqPjn6SqSt1cZZ7SarZaiJWlSgorbuNEWiafVKSUlZm52dLXMW&#10;LJJu3XuZWThBUUGe5G3Nllax8ZKYnGpm4QQ8Ns7254a1UllRLu06dhG3O8LMwgk83zuWqZmZmS3p&#10;NUSoasmvCwFHISgBmhdBSePUDkpUCKJWkngCkO1W6241T0hS26VWu9dqnlDFoylhSbrVllotWl/t&#10;wfTp0yUjo658BgAA3wkPDy+vrKx87MADD1S/GEBwIygBHIKgBGheBCWNUzsoudlqnu02ijrqd0+n&#10;2Kgjg9WWHO+aJXsKWLyplSSfWK3BX3e7XK7EmNjYuC+//HJ7ZGSkmQUAwD9crohZB/TqcY65RHAj&#10;KAEcgqAEaF4t+QlRhR2Ntd5q3is/VlnNe7mGGq+xhw1SYUntE3L2ZgsOAACArxGUAABgUU+IamWF&#10;ap4nRjRMhR2ez5mnNcUMq3l/bFMCGwAAAH/hdSHgEJx6AyDYpJl+b31heo/RpgcAAAAAghIALV5j&#10;tuwAAAAAaCEISgAEG3XyTG3qqODGGmh6j3WmBwAAAACCEgBBR51QU7sgqzr+tzHUscJH28Od1Ik6&#10;AAAAAKARlAAIRv8xvcdEq51lDxt0l9WS7KGmApdF9hAAAAAACEoABKcXrLbdHu70qtXqW1miVpI8&#10;bTUVqHhT1eUBAAAAYCeCEgDBSG2/Odce1vCM1VZZTYUi6thf1V6z2lar1Q5JbrHat/YQwP+zdydw&#10;UhTXA8ffXtzLcgoCIoIggiheUVGiEg9EE2+RxDsmai6N8YhJDBpNjFeMOTTm762JouItajBKFEVF&#10;UUQQQRC55L4X2Ptfr7p6t7d3ZnZmmd3tmf1986lUdU9P71yL029fvQIAAACAKGC9/B0zxrR1pvmv&#10;YbIt2ZomAAAATYXvhUBEkFECIJNNMu0A0+62W/XTwq3DTbvHbgEAAABACIESAJluoWk/Mq2baeNM&#10;+4NpGhDxmwZRLjZtgGmjTaN4KwAAAAAAEUWKJQAAABTfC4GIIKMEAAAAAADAIVACAAAAAADgECgB&#10;AAAAAABwCJQAAAAAAAA4BEoAAAAAAAAcAiUAAAAAAAAOgRIAAAAAAACHQAkAAAAAAIBDoAQAAAAA&#10;AMAhUAIAAAAAAOAQKAEAAAAAAHAIlAAAAAAAADgESgAAAAAAABwCJQAAAAAAAA6BEgAAAAAAAIdA&#10;CQAAAAAAgEOgBAAAAAAAwCFQAgAAAAAA4BAoAQAAAAAAcAiUAAAAAAAAOARKAAAAAAAAHAIlAAAA&#10;AAAADoESAAAAAAAAh0AJAAAAAACAQ6AEAAAAAADAIVACAAAAAADgECgBAAAAAABwCJQAAAAAAAA4&#10;BEoAAAAAAAAcAiUAAAAAAAAOgRIAAAAAAACHQAkAAAAAAIBDoAQAAAAAAMAhUAIAAAAAAOAQKAEA&#10;AAAAAHAIlAAAAAAAADgESgAAAAAAABwCJQAAAAAAAA6BEgAAAAAAAIdACQAAAAAAgEOgBAAAAAAA&#10;wCFQAgAAAAAA4BAoAQAAAAAAcAiUAAAAAAAAOARKAAAAAAAAHAIlAAAAAAAADoESAAAAAAAAh0AJ&#10;AAAAAACAQ6AEAAAAAADAIVACAAAAAADgECgBAAAAAABwCJQAAAAAAAA4BEoAAAAAAACcHNcDaB7n&#10;mfaAN5QvTJvqDQEAANDC7G7aYd5QHjTtfG8IoKkRKAGaVzBQAgAAACgCJUAzYuoNAAAAAACAQ0YJ&#10;0LyCKZYAAACAYko2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CIJcf1AFq2/qb1&#10;8oa1bDZtpjesto9phd6wluWmLfSGkRbr8X9m2lrTUnkdkLky/TMMAAAAAIhDL+wPi9P0YjBZV5lW&#10;FaO9YlqY7ot1rJ4jqsaY9rhpsR633/R5pfI6IHNl4mcYAAAATSTX9QAy0wTT3orTJpoGkbtMe8m0&#10;sXYLAAAAABIgUAJkLs0mOcAbxjTANM0sack0Q+ASbwgAAAAA9SNQAmSuo12fyHdd31L90vWxfGDa&#10;q4H2oWkAAAAAWjgCJUDmutD1iZzp+pZIs2k6e8Na1ps23LQDTRsdaL82DQAAAEALR6AEyEz1Tbvx&#10;aaBAC5m2RENdH/Yf01jBBgAAAEBMLA8MZKaLTPuHN6zX3ab9yBvGpbU8bvaGteiUFM22CNIVQ471&#10;hrVcbdot3rBeXU3b0xta6Vx+16/LotOOYtUn0dfj396wmr8sbCqvQzzh55bMkrPh+wT5SxfHEqsG&#10;Tbyf19CfUZ8dOe+OLNMbXso5leeQymc4Xp2feD8v2eeUylLUwXNOdX0i/vE7+nvVWL+n4dco0XOK&#10;wusf79igpvysJ3Mf1dDnmOz5AQAAgEiZblqs5U1jtXWm1SeVZXEburSqXvDoCjT6eGLdX5su4Rvv&#10;wihZsc5bX/MfeyqvQ1Cyzy3eVCi9II11H23x7qMXXrGO18cRiz7GWMdr04ukHRHvef/etETi3S9e&#10;FpS+FomWedbz6fOv7zOUymc41nHa4v2MZM+dzGdNjwm/Rrqtr6t+ZoJ0O97xsZ5XPMl+lut7jYP0&#10;86WPOdG/W3qbHqOf66BYx2pritdfP2/hxxzvdWmuz3qi391kn+MXpoWP0eedynsMAAAANCv9Yhz+&#10;Uut/sY31hVdbfdNvkvlC7Uv2QsSnF3Dx7hOv6fHhC8FkxTpffc1/7Km8DkofY6KLmVhN36fwxaCK&#10;9xrFuwDTrKJYx+sFVCzxnps+nh2lF2ypnlsvwmLdJ9bj19dLzxXr+HhN35d4n6FUPsOxjtPWmBfq&#10;yTxfvd1/fvpY4v3u+01fj0Qa4/dUb4v32UjU9D6+WLdra8zXXx93vN/rpvis1/dehlu8fyN29DOm&#10;LV6gFgCArEaNEiDzfN/1YU+aNsEb1nGC65uafhmfb1qsaQ6J6PH6ZT7K/AvLsXYreVpb5g3T9LUJ&#10;esb1Yce4Puxk14dpXZrwudUo14dpzZYd9aLrw/S5xvuL93GuDwtf0Otz0dcrmZo8Qfq++Be9meQb&#10;piXzfPX2y03TC9m3TNPlwBPR10ODa7E0xu+p//vRkOW5dzTDaUfsblqi3+vG/Kzre/mxafW9l2G/&#10;Mq2+jJYgfY7J/k49Zlpzvh8AADQLAiVA5on3BV7raLzsDetojr8K6oXSvabFWnlG+cvy6io0seiX&#10;+PBfgZPhn3eB3apLf55/jN8Wm5YqvZiKd6GhP1vPq0sQx6KviV6oBC9A3nV9mP6M8MW+bie6qD3Y&#10;9UF6AR7LE67fEZNMi/c+xlvGOt7n+B7XK3199HWK9xnyl3iO917raxfvQj6q9LnGe75heoGsF7LJ&#10;utL1QY3xe+oHSeL9fij/vYv3O9JcNEiR6HE31mddg1XBTJqg4L9Z8ehnIV6WTZg+x2Q/Y+oK1wMA&#10;AACRpF+mY6VHa6q2L9W58CpRinaY7ot1bPhiKd45YwU/Ek0jCQcJkpXKc/Ilex8NPMU6Tls4KKUX&#10;L/Hek/CFUbJTp3Q71nF+Cz/eeJ+bWKn/DaV/0Y71M2K93sl8jlW8aQ76uPUcQfE+Q9rC70myn2EV&#10;6zhtjTX1w2/6HPVcyU450tdOj69v2kb4dYv3OGK9Fsn+niZ6bppFEc5Q0O3gVJfgZyZ432Br7Ndf&#10;m/+aBptqjM+63jd8jL6u4d99fZ3j/V6Ef34yz9F/XrFu81v4sQIAAACREu8LejDtOt6X6Hh/rVTx&#10;vlDH+uIf70t18EJEv8zrl/zwMeFU86B4562vvko8qTwnX7L3iXcxGu81ThRYCV40xnvvgq+tindc&#10;sAXF+/nhx6sXn8m28AV3vAtCbeFgV7wL7uDnWF+XWMdoCwc+fPFel2QuSrWFX2cV6zht+hrEkuy5&#10;433W9PcmPEUm0edHjw+/HomCRsHH3Ri/p3rOWLdrS3Re5T/P4O9b+Bx+a8zXX28LB3OC0v1Z1+cS&#10;65jw58AX733TFvz58Z6jNr0teKyOEwXlAABoUZh6A2SWeCncwSk38ebQx7u4bAyagh4rtVunSOhF&#10;QawWbznKvVwfFXqRFK+GwG2uD9MLxHjTQ4Lp+vHeu3B9kXh1S4L0NfUNc33Ym673aa2LZFt4GWVd&#10;bjSZ56gudH1YcBpQvGkM+jPiXXDHe/31/QoHdqLqfdOCUzKUPt94U1T+aFr49QjfP57G+D2N974p&#10;nR6SiD6PcaZ9aLeah77+ukR0ouVx0/1Z16XMY9loWqz3QJdsjvfz4y3VHaRTePQ5Bpcz1vF4bwgA&#10;AAiUAJkj3gW6zl+f6g2t91wfphdETRUs+abrw/RCKdZFt7Z4RR/3c31UxLsQ0fch0cVVvAvd4AV8&#10;vPcuWI8k1ufgbtcHBQtIxgusTHZ9usQrJnyS65X+5TpWDQh9ffQC1BcvsJGopoW+/vHqRyRzARll&#10;wYvaZMS7kB7hetUYv6fxzqnvW6LfD58GS37tDSMtnZ/1eL+fWn8m1nugLV4dlaGub4hNro9FAzQA&#10;ALQYBEqAzHGG68PCf03WC6pkvsQ3pkRp66nq5Pqo6Ov6MP1LdCIzXB8WfK30vYtXsNG/UIlVqDVW&#10;JkXw4ivexVqqF9/1iVcYNvhY4mUcaEHRoHifoXivoy/e+xDvfctWydSVaIzf03jnTMfqSlGSzs96&#10;vAy1hihyfUN85noAAFo8AiVA5og37WaRacG0bG3x/pqs5wjOS0f0xFsm2P9LcXhZYP8v9eEAiwZH&#10;9L32Ayxhupx0uulfyWNlfGg2k1/DIl6wLt3ZLYgWnUaSTbLxs57uwCkAABmLQAmQGeJNu1FaKyKc&#10;lp2oFkC8v3I2BQ3g+MtcJtuas15Bc4i3TPCRpmngI7wssP+X+tddH3SQacGpFkH62oaFX/tELd77&#10;Ev5rue9Q18eaZuAHexAN/J4mp7E/63psrNc6UWvIUucAAABARoq32k1DWniqjoq3OkJw9QlfMqtK&#10;JLvyRGNK5Tn5krlPvGN0xYhEUnk8sVbV0VUu9C/V4f1+xoj24dt0FRh9v8P79VyNRadehH+eNn1O&#10;sR6/tli1c+J9hoKrhcSSzGcvmWN8sY7TFi9TJ9lzp/J5UKk8ZpXu1yFZ8c4ZXmEpWbHOpa2pX/9Y&#10;0vVZj3WctnjPMVkNeY6xjte2o48FAICMQkYJkBniTbtpiKaYfhPvr8upFmbVC5F01lFIh3dcHxav&#10;uKIvvHKNL1YmSKx6DprS/zNvWItfyFf7cCFT/Yt2rMcVK1iWLvrX8lhTEjQjKtbjV7GmIsR6XdT+&#10;ro8nnHHji/e+tWSN8Xsa732LlV0Ri/7bFK+Qb9Sk67Me6xwq1cKs+roxtRIAgDQgUAJEn/4lL53F&#10;/lRjT7952/VhGqRJ9iJIj9MLiNPsVnQkKnjo1yYIizVlxvep64PiLRMcPke4aG84wKKfm1ifnXjn&#10;T5fbXR8W6zXQ5xCrNkKs10XpOeJdDMZ7/VW6C1XGWtJVH1cmXag2xu9pvPdNP4fJZCX83bTw0tOx&#10;ROX1T8dnPV6h2ytNS/b5aKbKx6Zl+upOAABEAoESIPpiXRAozR6INUc92OItldrYq99MMi1eQVmd&#10;15/oIkwvDDRlXL/0axZF1OiFTqzleNX1psW6sLnB9WH6GulrFRZvmeCwN1zvC2/Hk+z5GyqVYpXP&#10;uj4s0Wco1uupr7u+/rHo+9XQQpXxfod0mVydBqQX/9p0PN+0+jKLoqQxfk8TnfN50+KdU8+nmU7h&#10;7Lmov/7p+Kzf5/owDS5p4CjWvyk+zeTR102XEgYAAABaDK0nEWvO+EWm1UcvHmLdV1vwy3cqc9mT&#10;rQEQb46+37RmgT4H/0JHj9fHG36+4fMmK5Xn5Ev2PnpxEus4bVqfQP+6q89J+3ivl7ZY9Qp8ie7n&#10;t/BFZ6LH5bdEzz+dYtVGCbf6aqXo6xPrftr0eehnRl9n/RzFquviN39aiC/eaxvrs5bM80imhc+d&#10;6uczlceskj2+MX5Pkzmn/97FOl/wNYjK659IOj7rif6t1vvq7f6/K9p0rK9j+Fi9zdeQ5xjreG3B&#10;8wIAAADNKtEFR/jiLxa9kI51X23Bi/RUvlAnewGmYn2RT7XFOm8yGnKRkMp9El3EJ9P0tUlEL05j&#10;3c9vGhiIJVHAQFsyAbZ0SOb1qe81UDv6GQp+zn2pfIZ39H32W/jcqX4+U3nMKpXjG+P3NNGFf30t&#10;+BpE5fVPJB2fdQ1ca0HoWPdNpREoAQAgDZh6A0TbCa4P09T2ZJaYnGlac02/UT8y7WpvmHX0r8jj&#10;vGHKdCqIvjaJxFsm2BevrkG8/b76zpsuyUxJSKZWir5O8aY61UffH32fdoTeX6exJUMfZ7zCnFHW&#10;GL+nvzYtHefMhNc/HZ91nRo22rRw3SEAANAMCJQA0Rbrr+EqlS/T8S4Um2L1G3WLaTrXPtWLXb3g&#10;0QvdePP3o0Bf2+GmJXshpwGu402rL0iiNMgVr9aDetP1YfH2Kz2fnrcpJKrlojSAF6s+Syz6eunr&#10;luj1CNL3Q9+XHQ2S+L5nWqL3WJ+L/742tBZKc2uM39OGnFP/bbvRG1aL+uufrs+6nkf/zR9pWrL/&#10;pvj0ddPXwF8FCwAA7IAc1wOIHp02E2/1B/1LbbIXvJoy/RtvWIdekOgXa/1yfp7uCNHlQ/Uvw0Ga&#10;Uh9ridYHTavvwlQDMweZtpdpugRpJ9OCdGnRxaa9b1oyGTOJpPKcfA25j0+nQulqQn1NC74++jwW&#10;maYXPqkGKTR1Pt6ywnpRGOs10tf4X96wDn199eK1qST67D1j2j3eMCX6e6ErivQzLTj9TN8j/ezo&#10;X/fr++w09DOsz+c40/z76s/RwJT+TP8CPdlzp/pZS/UxR+33NNE59TnPMq2+8zXn61+fxvis6+f7&#10;G6bpvynhfwc2mDbDNF1lSIszxwoQNeQ5xpuWk8p/cwAAAAAAAAAAAAAAAAAAAAAAAAAAAAAAAAAA&#10;AAAAAAAAAAC0BKx6AzQvXSnh+94QAAAAsN427V5vCKCpESgBmpcu3fiANwQAAAAsXdb8fG8IoKnl&#10;uh4AAAAAAKDFI6MEaF7BjJKppt3nDQEAANDCHGrahd6QjBIAQMulgZIq15iCAwAA0HLxvRCICKbe&#10;AAAAAAAAOARKAAAAAAAAHAIlAAAAAAAADoESAAAAAAAAh0AJAAAAAACAQ6AEAAAAAADAIVACAAAA&#10;AADgECgBAAAAAABwCJQAAAAAAAA4Oa4H0DzOM+0BbygPmna+NwQAAM3pscce65eTk3OU25Sqqqp1&#10;48aNe9pt7rDHH3/8Qje0zjzzzHvdEC0X3wuBiCBQAjQv/oMIADsgfDGrdvSCszHOicyjgQzzOfg/&#10;t6mBkg/N5+AAt7nDJkyYUOWG1tixY/leDr4XAhHB1BsAjaW/aYcFmm6jYfYxLfhaagtL1+sdPk9X&#10;09ItmecDJMVcyPbWi9lge+yxx05xNzdIbm7u5cHzmV1nebcAAICWgEAJABXrwrUhTc/jO820twJN&#10;t5E6fV0/Ni34WvYxLSxdr/f3TfPP8bxpa01rDHru4OO9yzQgZWeeeebbppvnbXlycnLGumGDVFVV&#10;7e2GvqmuBwAALQCBEgDqZtOCF60NbXoepI9md2hAIehi0x73ho0ieIHZWD9npmlHmrbebnkuMe1M&#10;bwik7FXX+0a4PmVu2s3hbtOqqqpi2g0AAC0IgRIAiK4JpnX2htbdpt3jDRuFZgQN8IbWm65vDBos&#10;CU9n0KwSpmghZVVVVfq7Ui0nJ6dPQ6ffmPvWKrBpzv2/cePGLXKbAACgBSBQAgDRdJVpwaKBH5j2&#10;I2/YaA52vW+y6xvLJNOu9oaWBoWYgoOUxZp+k5ube4QbpkqnuwUx7QYAgBaG6tpA84pKdfNXTDvW&#10;G1qaufBvb5iSzaZppoDSC/3gVBy9IL7FG6IemlWhgRE/m0SnqGjQZKHdii0dr/d00/zgjP6FPuZU&#10;mCeeeOKwyspKrWWSFh9++OHRW7Zs6e02pW/fvtN22223z90moN6ub9WZCRMm/MV0P/W2rHljx47d&#10;w42TotNucnNzv3Sblvms70ZGScvEqjdoBqx6A0QE/yADzSuqgZJ0BDUIlDSc1gYJ1grRuiT1TbnZ&#10;0ddbgzMLvKEV92c+8cQT55kLBv9zCzQ683l70FygJvz30VzUHmouamtlf5j7HeayTZJiznGjOcev&#10;3aaddmPu39DMFGQ4AiVoBgRKgIjgH2SgeREoQZim/WthXJ8GL3b3hgnt6Out2SOPeUNLa5XEzGAh&#10;UIKmlkygRJkLT81EGuRtWX81F58/c+N6mQvjKebCuLqQq/m5vzc/9zdus156Ye2Get9148aNe9pt&#10;7hBXYPYot6k+SzEAdKjp9vS2rJj39x9/Mo891ecafg7x7qO1ZcxxXXRsjnktHdk8wXMq89yTKs6r&#10;z9Hcb4cCJaHXqdbzIVCCGAiUABHBP8hA8yJQgrDwezHStGRqJOzo6x3MYtFpPwd6w7oIlKCpmc9b&#10;soGSBk+/aei0G3MhfKPpRpsL6v29PbWZx/4/0001jz/pgItygYXxpukKPsHgj2+TaVPN+Z+p78Lf&#10;PMYHzHn0vzdW8PXUIIJ53jqVboxuK3N7nYCAe30uN0P99ynW41HzzH3fMf295v61AjGJgg4umHCW&#10;ub3WakNKjzPdP+p7jmGJzunoY33SnDfu+5LoMSdi7qeZSaebYazXSWvpvGo+W38Kf94IlMAgUAJE&#10;BMVcAURVV9M0u8Jvya6Goseler/wz0pG+OfoOXaUnjMYJNGARVMUktTHHpzq86TrgYxiLmRrrX5j&#10;DDIXrZpNUS9zYVv9l39nUqIgiQYYzLmXmPv92rSYQRJlbjtcjzHHfpDsY9ELbXMRPdPcTy+a4gUl&#10;Opo2xhzzf+b4CRrI8HYnz9zvAfNzJpphdZAkFnPchfp4zFCDUPEejxqkj9m0qRMmTHjJ7YtLH7Me&#10;p8/BtJgBDbN/f71dn6PblZCe0xz7QaJzOvpYf61ZSOb4pN6X+uh59Hx6XrMZ73XS/T91rycAIKII&#10;lACIEr1g18wILSq6xjSdguI3nYKyzjRdFSVRMONo04L3S6boaPg+CS8aHH0cwfsUmbajrnC973bX&#10;N7aDXO971fVARnFZDLVWvzEXrcEgYCLhf1emuL4ODZKYC13N0ujjdtXLHKsX/JP0vm5XTOZi26+T&#10;ooGQpJjjzzCP59UUgiXtXDChOsskHnOcn1WR9ONRVVVVPdwwnh7mvMn+e2ufo3ksCTPZ3PuiAaa4&#10;gasYNGCi70vKgaYg/dl6HjNMFEgKSun1BAA0LQIlAKJCa2TMN02nj8RLbdZVYC4xTb9c/960WFkc&#10;77rel8wX5pNc70vmr4vfcL3SIE6iFWmSFVxlRle6aezleX0nuF7pc0n0l86uTz755DluDERRONAX&#10;zNKKSS+SzUVuMPtg09ixY29141rcxbhesFdf6FZVVS017femHabTJ7RVVlaearY1dV6nyPg6mp9z&#10;Z7yL8kCQpJo5h049uUqnAfnnNvt+YPbpRXmQXvDrz6uXOe4M02r926g/x29m0xZ2dq9LrYCtO+b3&#10;wcejz9Xc9FfTagWpEjHn7aPNbdrX0HSTTP+gNjOucy5z/HkauHGbtehjjfG+xHrtNCCmjzX8vjzl&#10;xilzr9OdZlgr+OF+/l9N/wNtZnyV6WM+NwBAtBAoARAFfiFRfzncZPzKNK3nEQ6W6EW+Bhl89V4k&#10;Gce43lffX6D3MS34WP/j+h2hX96D59SaIWu9YaMLBmjqS2//1+rVq490YyByzIVoytNvzEVu+OI7&#10;7pQ3c6z+2xO8INZaFyO11oXLaLG0UKnZPt/cphkT1RfG5v59zAX9391mNXexHayvoiZpTQxzgX9r&#10;cBqQ2Xev2Xe8u/iuvuA39z9cgy1us17m/jbAowEE/TmBZv8NdK9LMPCgqwDp7b8JPh59ruYcPzNt&#10;D31Mel53U73MsRp4+YE55y76nEx/vjb/XOaQYEBD6YpcdZjHqgGI4PvyV32s5jzh1+5tfayVlZX6&#10;73jwfdk/XhCmPua+N5sWzC7a5J6T/vyfmV5rtujdbA1yAAD/9ElEQVR7dqvpg88NABBRBEoAxKJ/&#10;7dQL91RbQ4RXW1H6F+HjTetmmha306ZFTe82LUgzT+pccBjhwEWix6YXMeEAja74ol+i4wmuHqHe&#10;dP2O0IKNQek4ZzLCQZ+3XR+LTotKJvAENBu9ENaLb7dpmYvY+oKf4X8jYk670QtpvaB2mzbQYC64&#10;jw1eiIfp4zHHXOM2fWPCwRtz3vGmqxWUMBfU+u9gXHrxbbqHvK1q57o+IXN+Lei6i2mJisyGX5dH&#10;XR+XPiZzbv33WgPZ9bHBDPc86nD7awV+9PUPv3bufanOCNLnpgEKtxmTvmfmuHDW0FmuT5o+FvOz&#10;z3CbljnvL+I9J199twMAmheBEgCx+NNbUm2p0mwQrfURpMGQ0aZpWnkwo0L/wvsj0/QLeDBjRC+A&#10;ghkR6g3X+8JBiKDgtJOgWl98Q4a53ve+63fEKNf7mmraTfB56usaTucP+qHrgagLX6THDfC5TI6k&#10;pt2Y4052Q99DiYIkPs24MF2t3y1zrnDwJrj8r6o1BSceDQiYC/PqDA5z3j7mOSWsg2KOf8JcqCez&#10;mkYH16dEXxNz/oSr/JjH8GF9wQzl3otaU1XCr13wfdHXIsnn5gcrglkl+7phKsLPQbOACIIAQIYj&#10;UAKgOWmh1WA2g6bMazAkEQ2YhP86G041D9cp2c/1sQSn3QRT9sPTcYKCt6WrPsnurle62k1TTbsJ&#10;XnDodJ94NPNEM22AyDMXy+EL1bjTb8zFcdLTboxaGRYxfk4itbJUzH2rA7ga2NAAh9tU88zFdqLs&#10;rjBdkreaOde33TCera5P1Q4VPN0BterOmNdubzf0BQvC1notkvCF61XHeJ+TBGoF4isrK+9zQwBA&#10;BiNQAqA5hTMUdO5/Mu4xzRYbdMJTZcJ1SuIFPYIX/3q+m7yhpdN64i0tHCw2m476JCoYhAg+t8ak&#10;zy/4cxNN9yl0PRB5blrF/9ymlRNn+k2MLIJ40270Ajo4NWZpMtkkPnMBXWvZbfNzq6fwmHE4mBu8&#10;eK+Xub8GV4PCWW8NVevfIvNzfqrTXNxmkzGv9SduaJnHsbMb2mk3bmiZ2zrovmSbu1tQeGplQubn&#10;1Vr5yGUPAQAyHIESALHo9Bed4pJqS0U4Q0G/6KeSmREu2BhOrQ8GMDRrJVbQI3gfPZ8GWIIXBrps&#10;cFh4zn46aomEH9sM1ze28PNrquk+QFMIZ4bEm34T/J2OO+3GCF9Ar3R9UuoJqvR2vVVVVbXKDZNi&#10;jg8GhtPGnDf876yuDvN/EyZM+Ny0v8QJNKSdeRyvuaGvegle83jqZJfoY0y26fHe3VIXfv7mcdaq&#10;jQMAyFwESgDEol/o9SIj1ZaK8EXHdNcnK5yWHq7x8azrfcHlfH2nu1697PrghUGsi4Chrveloz5J&#10;L9c3tWC9BU1tTzTd5zPXAxnBXLTWO/3GXOxfabrgSimp/juWqlq1NsKPp6FiBBJ6uH6HuOyIWHWL&#10;NFDxUw00mNewyjyPD0ybEA4cpEuiIJN57mS7AQDSjkAJgObS1/W+pFPYnfCSkWHhAMY3Xe/TLA5/&#10;Co3+Nda/QHrC9UpvDy8/HFwaV7NP0lGfJCzVOfYNoc8r+Bf2Z1wfjwZRwn9dBiJLL67NRXR902+O&#10;cL0v5rSbdDGPZ7Mb+lKa5hFPOJBgnmet6SA7Yqy38k6iIs/68/Y37QwNnDz++ONLGitgkgzzGuuS&#10;x7rkcEPbOncqAEALRqAEQKYKZzgEi6EqDWAEp9Ec6HpfcNpJsIhpuL5JeHpKY9QnaQ4NmXajNVwa&#10;JcUfaCThDJHw9Jtkp92kRU5OzkA3tNK1Okp4lRu94HfDtNBgiTnnD0yrFXiKRYM0LmASLrLdVF4z&#10;r6suOdyg5rJoAAAtHIESAJkqPE0kWO/EFwxkhLNDgpkhL7reFwycnOR6pfcP/pzw/TJJ8HklWx9G&#10;g0hH5ubmFnubQLSZC/s60290OWAdNMO0GxX8eWmTk5PTxQ0bzZlnnnmvaUeMHTs2xwVNHnSBk5jZ&#10;feYx/dR/rdPN/Nzq5ZABAGgMBEoAZKrgKjeq1vKRTrjQqp/mrgGPYAp+OK08GADR4/wAy0Gu973n&#10;+nRLW9p8AsGVgFLJjJl5+umn/9KNgUiLM/3GnxaS0rQbDRS4oWXOU71qTTJiZH0EL/bDNZdSWrXG&#10;PJZaBU3NdkqFZlPlgibnu8BJUWVl5anh19nomJube7kb75AYU3mCz2+Z6y3z3Hdyw0ZnnnOt2jCp&#10;fiYAANFFoARApkqmgF+4TskI1wenncSqu6GBk1jTb/ZyvdIsjETFT3dEuH5LuukqD7oSkC9Yl6Ve&#10;Xbt23eKGQCYIZ4r4020aMu2mVjFWl5WSlNzc3FqBGXNRXb3kbawL7lSyMcz9awVKzPZHbtgkdLqK&#10;Bk1iBEtiZfqlzLwe4ZVtqqdVmp9Za5Ww8GvRmFwgrlZ2SyqfCQBAdBEoAdBcwgVLw6vW1Ce8+kys&#10;qSPhOiX+zwgWdg2vjuMLZln4xwcfYzrrkzT1ijLBlTb09dEpNUBWMhey4UyQw139jIZMu6mVuWbO&#10;HS4OG5c5NrjKlKrOYImT+TLeDRMyz+VQfU5u0wo/56ZiHsdLbmiZx5GW1XfMefwgt2V+jgaqLVdT&#10;pHr6j7mtT1MWkzU/rzrgpcxj1eK39WqsaUkAgPQgUAKguYSDA1pkMVhDpD7BGiMqPM3GFwxo+EsE&#10;n+l6Fa+IaTCA4h8fXGI4nCq/I8KZKakGjVIVvLhLZ8AHiJxYQQjjXNdblZWV97lhQua4P5kueFG+&#10;fzJFS80xE/QC3m3qxfTSGBksj7reMsefEp6uE4s57n439E3S5+zGO0SDMG6YFPO8ahV7No9th6cA&#10;adBDX2e3Ge+1qxXoMsc3KKujIcEL83hqrRhmfrYfiItLb8/NzSVADQARRqAEQHOJtdzs911fH13a&#10;N/yX3HgBj2AARaebXOR6pT8/3vSZ4Pn0+Ktc70t3fZLgX6qDAZl009ou2VKQFkhW+EK6VtDCZSXU&#10;ywVdah1rzvXrCRMm/MVt1qIX3i5IcobbZZntOsdr3Q9z7uBqNVrj4wENFLjtWsz+Q03TzIpB3h5r&#10;kznHH9x4h5nHOcn8jAfcZjLCgZVgRl/K9PUzj+F2t+mrNU1JxXjOg8x7Uiu7pT76PM3PesptJi3G&#10;++Z/Jl4KBrrc+3Wj2f+53m52NUphXwBAeuS4HkDzOM80/0vog6ad7w2b3CumBZfNvNq0W7xhg2lg&#10;4WZvaMU6p9YIeMsbWvrXSM0Uqe8vbdNNCy7Te7dpP/KGdWhQJfhlXX+GH/C42LR7vGFMuvqNH5DR&#10;c/gBBr04CS83vKPuMu0Sb2gNNy2Vvzgm83qr4HH6WiS7Woa+jnZ6k/miv7v5oh+s7xDTI4888ovN&#10;mzdX13U5/vjjr9p1111Xu8247r333ptLS0ttQUZdYefiiy/+ib0BLdkXZ5xxRoNXpdELbvNZ+tJt&#10;1mIucp8wF7tJT6FR5oJ3ivkdCE93WWr2fWL6VW7XbmZ7X9OHL4gnjR07Nub0DBcYeMu0cEHneea8&#10;H5t+q7cpw8wxdQqHmmN+b57Lb9xmNRcE0P/eWOa4B81x9f73xvyuV2nvntszpp9g7hczm84cq1kc&#10;+rOrn29lZeVufnaLeQyaGfJ/9oYakzSbJ1agSoMK5vifmmH1+fRxmJ+/i9usJfwclTn+Q9P+EC8Q&#10;5j4Xl5tjTjb37aPHm/NX/7cl/JjDt/s0IGLOM9FtNpj5XPC9HFH5Xgi0ePyDDDSvlh4oUeGfrRfv&#10;3zEt1kWRXqxrQCF8vH5xTbS87RemxSoqqPsS3U+n3DzmDWvRv17qXwTTKfyz6gvihCX7egeDTJpR&#10;E5yGlIieX6cE6XmTCeDoNKr5pvlBqWSDMuHAViqPEYjLXPTWCW4oXbEl2YwSnwtoPBjrfImYC+16&#10;gzLuovsmMwxmitRHM0n+as5dJ0iiwkEEc2xKgZKQcNBmN9MGmPPXCu6Ef0Y46BBmjq/OyjDHxVo9&#10;ZpN5r85P9F6Zx6tZJFqsOqzWYzbn10Ds7qbVeo31MQQDIckGSpQ5VgM7yf53Qd+vX4RfDwIlMAiU&#10;ABHB1BsAze17pgUvjPXCWrNM9IL+96bpBbo2DajoccEgidJMkkTBDhWrDodmhdR3v/CqOb501ifx&#10;hX9WYxQj1CBE8Et+vEK28ehrrxcbGqyKdTHi0yDJ300LTlXSrJ9kHO16X6qPEYjJXJTWmYphLlaT&#10;nnYTZO6zyFww6yovv9dzuN1x6TGm/cDcp97MFX08lZWVx5rj9SKpuh5KPOY4zZoYY84dM0jSCAaZ&#10;1/IM085z7XDTwkESDQildIFnzrG/39yuoHqDJEozdfRnu82gWo/ZbOu/X6kEouqlr7/52T8wrb7P&#10;wyT3fjVLwV0AQHIIlABobloj5FTTqlcxcPSC/lemaZaEtnCARDMUxpmm02PqE6sORzJfUjWQEn5c&#10;Kt31SVT4Z+nz13oi6RQOQsSr61IfnSKkF53rTNPX3w9maWBLA1prTAteEOp7pUUwk6Hp+0HxglVA&#10;SrQAqLlA1aBCdTMXzbUKcaZKL45N06kgV5nzPRg6//90n2as6DGpXBi7QMz55r77mHNoMOYJd07b&#10;zCG6hPlfzfgwc9wBptUXvF0Wuv8yb3dien7T9HnVGwxS7rirzONJZiqTLrWszyMhfbymjUk2oKU/&#10;2xyvAYtadUMSMcfqe6XTlmpli5h96/Q8fjO7gkH9Osz97zXN/zwE3zMtJmzfLw3mmGPs+xW43T8/&#10;ACAiSPEDmhdTb2poFoIWc/2lacFMhFi08GkymSQ+PbdevAclWwNEi7/+wxtajVGfxBeefpOo9kpY&#10;Mq93sOaKvoajvWFSwudPll5YaCAsmdc6XLOGaTdARLgpQZpFo0v+BqcybjFN67+8rYECuyeGeNNY&#10;3DQmvW1fd27fLLP9QrIBkljMz9TisseZ1tu0YbovYJb5mXMqKyuf1MCU2wc0N6beABFBoARoXlH5&#10;D6JmAgTTnfWxJJOpkYhe4Orz8yV7Tg1qaOaDfqkNPiYNiujFtmZBJBsgCdLpIjr1RG0wLdkLcL8u&#10;ik//Ap1K7ZBUxKrrMdC0eCvzBNX3eoeDRanWQFGarn6Oacn8tVhpoOda05J5/CocsBtpWoMLeAKI&#10;jlTqfQAtGIESICIIlADNi/8gIiycuZGuwrEa5AjWaKivkG0iGnQ5yDRd0WY/0zqZ5tP08Vmm6ZSZ&#10;VM4fziZJNeMFQIQRKAGSwvdCICKoUQIA0XKfaZpJ4tM6LX4mzI44wfUqmUK2iWiGiNYW0Kk9msmi&#10;AQ2/aVBHM1lSPX+4EOWNrgcAAACaFIESAIgWDUKE65IEp/40VHCqUaxVgJqT1oEJTrnRbBKm3AAA&#10;AKBZECgBkI10Goff0r1yTFPQjAwNFvg0iKDBhIbS1yFYIDfW8pnNRd+fm7yhpdk0yRawBQAAANKO&#10;QAmAbKA1MzSQMN20KtO01oXfPnb7NPiQbAHXKNBgQXAKjq6809Cgj6764NNVaJJZgaYp6Pumq2QE&#10;gzjXmLYj04IAAACAHUKgBECm0yKlulKMBhISFQbUlVp06V1dWSUdNT8amwYLNGgQ9IZpDQmWBFep&#10;idK0m7+bFnzPNIumsVYUAtCMqqqq1mkBV7+ZXRq0BQAAAOrQ6uaa7aDNr3KO5GmGiP/6BZtmlmhA&#10;RFus29eZlilTcrQ+SfCx63PTTIxk6bH+a6FNp+FEQfh56XuSyvMCACDb8L0QAACD/yA2nF7w+6+d&#10;335vWqxsEQ2o6IV48FgNOGQCDR7otKFgsEOfZybT9yP4fLRlYi0ZAADSie+FAAAY/Aex4b4wzX/t&#10;tF1lWiJ6IR4OlmRSzRIAAJDd+F4IRESO6wE0D/0Pov8fwgdNO98boh4a9NAirT6d6767N0xIgyk3&#10;e0NrgmkES4BsMV72k1zZzW2JVMqXcr3McFvJS+Y84+Uoc0yR29JjNppjXnNbAIL4fUkW3wuBiKCY&#10;K4BMdLDrfR+4vj7vuN6XqPgrgMzzXamSp6qbbjdMMue5LnTMdd7uEL1AvF5OrW43yC7uFiDzaBAx&#10;+HnW7eQk9/sCABFBoARAJqr5q5RHp9Q0xADXA0BjqX2BWCnfcPuBTJSuYCQARBqBEgDZ4EDXp0qX&#10;owUAAACAagRKAGSiWFNokln2to/rfR+6HgBSkyOzpUrerm66DSA2fl8AZBgCJQAy0VTTtIBr0POm&#10;1Rcs0SJpQfe5HgBSc51cJNebf3P8ptsAYuP3BUCGIVACIFP9zPW+zqa9ZdpdpvXXHSFjTDvWG1pX&#10;m7bQGwIAAACAh0AJgEw1ybRx3rCWS0zTbBMNmOgywkozTR71htbdpt3iDQEAAACgRo7rATQP1svf&#10;cRoMmWhavBVsdOng4DLAfzDt194QQFYZL7eZbza/cFsiVXK7XC9XuK3kJXMeXRY1V3ZzWyKV8qU5&#10;ZoYd6xLA/uo2lWZvjgy1Y1Vl7pkbpz5Drrwv18oStxVb8NxqvP33r4Yu2eqrlI1m+zW3lVjwfiqV&#10;+/rC5wg/NhV83YKvWUPVPl/txxx+rVL5eeH3N5n3RpeCzg2syhbrPv5r1ND3JtZrmqqGvC41j/t0&#10;83kea8eqSiaY5/mk26oteN5Evy9B2fQZahi+FwIRQaAEaF78B3HHdTXt+6bdbLcS00ySa01ba7cA&#10;ZJemDZTEP0Yv9rylU1OTI6eZ89a9MNSLtXK51IzOMMfs4u2s5RXz8141P/fPdjFinxbN1HoQYXpB&#10;LzLatIPN+YaZvqPujqnKBnVekXy5s95AQfBnq+vM2VWix19lz/kn+9iTpRe2IleZcx1n+vBj32TO&#10;+XL1xXvwfajv86DvmxcIiHVe5Z1b5N2Yj3e8TDX3PdRt1byf3vO/NcZ5vfPly5V1XttEz1GDE7Hu&#10;k0j9nyH/ud1inlvdQED4vU1G8PVO9ncz0z9DO47vhUBEMPUGQCbTbJL3TPODJJo9otNxJtitunRa&#10;znzTtF4JAESfXryX21VCflHnArHGaHPbHeaicqPbro9efur59KI+VkCghmbD6LEV8qm5uLzA7U3e&#10;ePmtvW+8x6/79LGPl8fdnsT0fDnyhmma1RDrsXe0t+nFbZXc7/Ylphfh+vP1PvHPq7xz+6+1F3BK&#10;TF8z7/nHOq93Pu+1rTmX3ifRc4x1n0TGy2UJ3wOP/9w+NMf/1u2Lhkz4DAHIOmSUAM2Lvxw0nAZJ&#10;3jBNi7gqDZLoX0j9bBHNNDnNtCtNizUtRwMqyX2p8uSbdoNpPe1WfD123333PZ955pkpbhtAE7ny&#10;vSsPfGXpK9XTXEb3GT371oNune42k5bMeRId8+gXj+5688ybj7Q3pODqfa5+46zdz/rKbcotM28Z&#10;8sgXj9Sk/adot8LdVj1/zPNaz6mW7/znO2O+3PzlTm4zJZfsecnbPxryIw041zFs4jD9b1q1/bvt&#10;/+WHaz6smW5Rj2/2/Oa8vx/69/Dy79XO+995h6dyvrB4n4eGvh7h9yt8nlSef482PTa8dvxrz6by&#10;nvv3McO3hw0bdq+3N0SDB15AIDXhzInmyijR7JnUHv8/zTnir6jT0NfDR0YJ0GIQKAGaF/9BbBgN&#10;gmgmiR8AWW/aQNPiTanRL003meYHVXypBEv2Mm2WN6zfs88+KwMGxCubAqAx3PbJbfLQ/Ifclsi5&#10;A8+VK/ZO/ZommfMk+7POmXKOfLT2I7cl8qeD/yRH9z7abcX37qp35efv/ly2lG1xezzmYl/27rK3&#10;9GznxWwXbFpg29SVU+scu2/XfeXhIx52WzX8x9ShoIMc1uMwe76BRQPl4J0Odkd4P3/+xvny8PyH&#10;ZcW2FW6vSM+2PWXymMluq7ZhE3UWT2z6s4Z3HS4DCr1/FxdsNo95ha70XtsT33pC9uy0p9uq8cj8&#10;R+SWT2rX4NZz+q+HjtXMtTPjnjuZ99E/57F9jq1+PfT5T1s5Td5Z+U6t1zn8Xobf6yB93fT592jb&#10;Q4rLi+3jC76uSn/uK0tfcVvJ3eeqva+Scweft6qyouLXdYIl4eCEN6Xk/0z/irnYr6nD4WWwnG5G&#10;+seGGrGmgiUb8AhraKCktk2mvWOO8Gr8eLV/aj9mVSX7m3PXnT6kmTWaeVKbnlOzid6TXJeRVSmH&#10;JDg3gRKghSBQAjQv/oPYMFeZFqxJokv91reKjS4ZrFNygoVd6wuwhOmXpoQZJZ06dXpgw4YNMnXa&#10;+7LbgN3dXkRBybZiKd60QVq1aScdisIxMzSndL03v3vnWrnn47+7LZGLhv9YfjtCE8FSk8x5kv1Z&#10;Jz19nExfoXFdzz9HPyTH9/+224pv1GMj5PP1c92WyB6dB8v1I2+SkX0Od3vqCj+mA3seJM+eomUn&#10;atPjBpnznbnn99ye+JZvWSbjnj1Zvtj0hdsjcvuRf4153953dXGjGoWtCuWifX4sY83xvTr0dns9&#10;by39n/zglXNkc+lmt0fkrKHnys2H176WnbV6ppz+3HdqHXdk32/JLUf8uc45ffq4r5pymbyx+L9u&#10;T+z36MCHh9ljfY9/55mEr7Eee+eHt8mjsx+q816G32vlP/+fH6j/2artrBdPr/X4fKnc5/A+R8jf&#10;DvqrDh8cNmxYzXcInZaTIzURLS+4cE7MAIIvHEiIVeOmeQIlGuC5XfLN96W6tVz0eWowJziFpm5W&#10;idYk0ek2tY97RfLkh3FrveiUrApzrmDAhEAJ0GIQKAGaF/9BbBj9xh5M19DxQm+YkAZLdOngoFSn&#10;4CTUq1evquXLl8v0mbNl4B5D3F5EQfGm9bJu5TJp37GzdOkR++IKzSNd781vXr9C/vb+7W5L5Cff&#10;+IXcOOo2t5W8ZM6T7M8a/chh8u6yt92WyMMnPyXf2aP2wh5hd0//s1zz35+7LXPh3LqjvDjuDdmn&#10;p9afjO/5zyfKOc/ojEPPwb0PlVfOrptZkaqbX/213PSRLhjmifdcO/2x9tfKo/qPljuP+6f0LoxX&#10;FqPuc431mC947kx5+rOa0lODuw2Vdy/81G3FV997NGXRa3LS4zUZIam8Xvpad2xdJEf0qykTEn6v&#10;9XHec8LDcd+3mStmyOEP7u+2PA25z6xTbbJjOFASLCy7SfJkr6SKv4YL0lbJ0VI7+6SpAyWJgxkq&#10;uQBP7Sk3Gji63maKJtbQ59twfC8EIoJirgAyjQY7wnNakgmSKD3uVW9Yra/rASAS/vtl7X+mfnXY&#10;9fUGSRpTz/a1E+nmrom9unHYU2e8nDBIor4zuHbQKBho8E1eWDsrRgMJ6bCpJNnat3VpsCsYJInl&#10;VyMTv296mwbBgiaOfTnl+9ThZU8Egx3jU1ghJ1y8dITrm8d1cly9jz0/ND0o+Nx93uo2Qee4HgBi&#10;IlACINP0cn1Dve563yjXA0CzW7Z5iby2sKZOhQoHE5qKPhbNnPhiQ820G7WlpGYKzI6qL5Dy6Cf3&#10;y+YSLSPh0YyLxgoaLdm02I2aztButeu6zF/7uRvFF77P5GV1asZ81/WecCAhsY9d74t+amR9gRRv&#10;taaa6JKXTRJ/ChIAGEy9AZoXKZap03Tat7xhtVT+LQvXN7nbtB95wx3XEqbevLt0qjw88z63lTnK&#10;y0ptLYyCVq1tLQxER33vzQ2jbpWubbu5rfiyYerNjkyfaeh99X7vL5tmM0U0CBIrqyMo3nnDU282&#10;/DK5hVIOvnevWlkqwfvtyHta3301EDT077WTCk/Zc6z9vNUXwImlIdOs0nEfV1S2ZupNePqMFmVN&#10;hS6L6wtPY2nqqTe6kHUyxtvlg6tXoap1vx2ZPsPUG6DFIlACNC/+g5g6XfFmjTesNty0md6wXlqP&#10;JLg0YDKFYJPWEgIlC9d/YYMlmYZirtFV33tz4h6nSftW3qomiWRDoGRHnkMqgRINEtz69o0y8bPH&#10;a2VsJCPdgZLwaxS8X0MCCb5kXsvTnjiuTgaPTm05uv9xMmq3Y2TYTsOTzmBJR9AjLYGS6+zqLfXM&#10;z0lS5gRKageHagdK6gaOwqv5xEOgBGixCJQAzYv/IDZMuJhrslkhGmSZb1rwSiyVIEu9KOYaXRRz&#10;jS6KudZoikCJTmfRAqqpBkh82RQo0YKuZz9zasLXQrNL9uw+VA7sdYictc/5cbNN0hH0SFOgJLkX&#10;PhkESgiUAC0UNUoAZCJdri/oEtPO9IYJ6bqQwSCJroCTtiAJAESdBlN+Mun7MQMDGgDRYMI1h11v&#10;L9i1zf7xYrnzsL+4I7KPFmR95OSJCQuk+nVjbpo63k7VueyVi+y+jKHBjoa2HLusMAC0OARKAGQi&#10;LZCx3htWe8y0i7xhHZpJcpdpGlAJ0r/cAECLcc1rNUvxKg0QaGBEAyKaJaIZF1cf9lub1aCtIbU6&#10;Mo0GS3S5YQ0SJfN8H/z4n3LqhOMyJ1iiGSENbdfF/e8qAGQ1AiUAMtFa087yhrX8wzSdlqNBES3a&#10;qk1rkmhNk3CQRGuTZF6hDQBx9S7s40aeD5a960apWb55qRt5Clulp9xDc9NskuDFvQZJNJtCAyMt&#10;ISCSiD5/DRJpwOh/530oN33rDjlv+A/tKjuxaPHZu6ff6bYAANmGQAmATDXJtONNC2eWaO0SDYro&#10;yjbagoVbfReblrYCrgCioXfH2hf7G0o2uFFq5qz+1I08Wp+iqQzuVru2UXA1mB2lK9sEnbrnmTab&#10;IsoGh177z1Y3/kwQLd56yYGXyZ9H32MzTTR4ooGT8PSch2b+nxtFTFVoudzx0jjrKWeK8PShysDq&#10;OAAQB4ESAJlMgyUHmKbFXJPxqmlavPUeuwUgq4SLYGqQYeaKGW4rOZpxEQ5O7N/rG27U+Pp0rL1c&#10;7XvL3nGj9OvQqtCNomvnDrWL+05fXjvY0xQ020QDJ5p9E6R1XlL9fDWJunVFvun6lqlKlrmRJ0cO&#10;cSMAiItACYBMt9A0XfGmm2njTPuDaRoQ8ZsGUTSDRDNNRptG8VYgix3VX3/Nazw5599ulJzwdAqd&#10;etGU01I0wyOYuaAX47pKTXPaXLrFjZreQX1GuJFHi6o2V20QfW/CU3G+2vilG0VIlYSjSTVLIbVM&#10;4WjjaLlBWvZcMwD1IlACIFto3RKtR/Jr0/RKyW8aRNEMEg2oAMhy39rtWDfy6PKwugRsMvS44HKy&#10;6tx9LnSjhunQOvWsDZ0SE3TTW9fVGxzQzIY/vDXebcUWruHyzGdPuFF8N0/9nfzm/V+5raYXKzhx&#10;6cs/dKP4tB5LfVNjGpIN0ql1Jzfy7Fq0mxtFyouu9+jSuOPlAreVmroBhYatKd2crpfXpCqUZVNR&#10;Z/W8uq6XU81r9wO3BaCFIVACAACyhk6R0GVug056/Gh7wR+PBiH09rOfqT11Ry/Q9Xw7InyRn0yN&#10;jfOH115oRB+frrKiF/9hGty54Lkz5fAH96+3nsl3Btd+fnre0544LmbAQLNYRj9ymF0St7mFg1Wa&#10;VVLf4z7nmdNiLoEcpNlGemyygTR9vWavmeW2vGK4Ws8kcq6XGVIlE9yWJ0fukPGSfEEaPXa8fCqV&#10;UnveWW4o4JCTMfU+7nW9b7RcJy/HrN+iQaXxMtW8hk+Zreyo5AwgZQRKAABAVrn56L/UKbypF/y7&#10;3FFkL7B/8/oV1U0vlA++dy97e/DCWu//x6P+7LYaLlyc9W/Tb495ga8X4dqUXnzrUrVBGgTRi/+h&#10;f+9rH7M2fT4aBHr6s9rXxPHoFKLweTXooEEWfQ2C5/3JpO/Lu8vetsd0KOhg++YSK/gV63F3+mNO&#10;rcedDD1WX0MNNiWa4qTvjWayBD8j4cyfSMmXK83/ByNFHSVHJsp4+W3CaSeaRTFeHjfHTo4ZBMmV&#10;993IN9oGFmKJUhHZ6+XPUiXhD8Zo8xw/NI/zU9Om2nadOSpH7jOt9gcOQItDoAQAAGQVDTRo4c1w&#10;Node5OoFtk6v8ZteKIczDzSgoPdPx4owZ+19Qa0aJ/qzTnjsSHth7gdrNHijAZAPl9dcg+pStafs&#10;WXfRLr1g18ccftwa2Il1fNglB15a53VRGoiJdV6t+fLLfZtv6o3vvpMeq/dxB+lrHq5Xk4gGmzTI&#10;Eg6mXfbKRTYIo++PfnZ8+npfeehv3FYEXStLzCW/phCFgyXXS4V86rIpbgs0DRJstFkUOTFXi/N4&#10;5w1nq9wXOt/j9lwi3/UOiIh8GWcee920Kw0IaWAkHBzxVg+qedMBtCgESgAAQNbRIIcu7aoZFOHs&#10;knj0OD3+P+e8nZYgie+akde5kUcDEXph7gdrghfgQfef+HhSj1+zLTSwc9Lg090eT3hpXaUBhIlj&#10;X5bzhieu86HH6ZK4T53xshS2at6MEuU/7mSCQXqMvofhwEo4uycWfW+CwbQHP/5nzCCMvt7aR5pX&#10;m+NUd8EfpB8ozab4RaBpkCDZaSa6vH7t6GLt8+mblOy5mo4GefLluDqBnlj0mHzzmtQNrMxxPYAs&#10;l+d6AM1Dl6o9yRvKx6Y95w2RqQoLC6/bvHmz/PCSH0vXbt3dXkRBWcl22Va8WVq1bittO0TvO3xL&#10;1pjvzajdjpHLD7lGhnQfJr077iIdWxfJTu162GV4tWkwYczAE+WcfS6UB096wh6vx9Tn8zVzpLh0&#10;S/V5Dux9sG2x7N1jX3vMW4unSGlFidtb18l7niF7hC7m9fGM3ess2cXcv6hNJylq3anW4/7VyN/J&#10;bw6/Ufp16i+fr/1MnplbU6D1sL5H2PuH6fMbvfu35bjdv2OXCM41//Ofx1EDjpML9/uR3PPth6uf&#10;z8Lln8nizYtl18797ePQn633D5vy5WvV59F21j7J1Q/94Ov3pE1em3rvp4/7xMGn2cetywa3yW9T&#10;/V5+o88IOWnwGfL7UbfLRQf81B77+pf/kfeX1SwAc+Ze59R6ffW10fuWVpTKwvVfuL2JaRDmgZMe&#10;t+9pWPh5fKv/aPu+JLKj99m5fS8Z0f0Q6dO+z8d333133e8Q/5OFcpQ8JZXmfzmyl9nT2rshAQ2s&#10;5MgE0/9QrpPX3d4a/5Ov5XD5wIz2N8ft5O2MaZo59j92dIToC6+VjTVoo+1dc9u7pq/tcDna/L9/&#10;zBJzTHJLPh0pB5nHu92MEt/vDdlkbnvK/JwXzNZy8/hLzP1WmrHeTz8sT5p2hVwvf7XHHiHHmGNq&#10;ll7KlUdkinzmthoD3wuBiMhxPYDmcZ5pD3hDedC0870hMlWvXr2qli9fLtNnzpaBe9T/10s0neJN&#10;62XdymXSvmNn6dKjt9uLKGgp741Om3l+7kSZvvxdWb5pqd2nq+Jo5oNmOxy529E7lKWgNTZ0+ojv&#10;b2Pus1N/dtTXi+ZJeVmp7NxvkOQXtHJ7o0+nzWhGiG/2jxfHfX31vXnjy8kyd80cO51nS8lmd4uX&#10;mbNH1z1lxC7fjFzxVv93x3hw2LBh9X+H0BoklXKIGekSSMFlkPQDqdkS79hMlGRpfZIcG6QIpu9o&#10;AETP96Y5V+pLC0XJdXbVvJr0qzzpazNTGg/fC4GIIFACNC/+g5hlCJREF4GS6OK9SQ+texIs7Joo&#10;MJCKTA2UaF0Rv0CuBqN0Kla2STlQgtSMl8Xmasn7JdJpONfbrJzGxPdCICKoUQIAABAxeoHvX+Qn&#10;Q5e4DQZJtJBp5GtopCDWSkGJ6HLPwdfv5MFnuBFarFRX4dEVgvwgiadmXhuArEegBAAAIGJ0BRxd&#10;+lZXYLl7+p/jBgp0v67OcvYzusBJDa25kk2enPNvmyHiL+MbL4ikASM9Rpd79mkx3LP24Q/zkO/a&#10;DBFdlUenDMVbJnm8HGWP0RWCamyS/OpMDwAtAFNvgOZFimWWYepNdDG9I7p4b+p6/vOJcs4zp7mt&#10;GrrCjW/JpsUxAwZacFRXzEmXKEy90WCQrkITpAGQod2GuS2R2Wtm1Vra2Ker91xy4GVuK7sw9SYF&#10;unSxrspT2yapkllurFdG+oGqW1G6Sn4u18uf3VZj4nshEBFklAAAAGQIXarWb00RJIkyDYoEX4+W&#10;FiRBWnQUXRrZb80bJAEQIQRKAAAAIiaZJYqDtB6JBgWyNUhS2Cq1ZaM18+bhk58iSIKgupG0RKrk&#10;bcmR0wiSAC0TU2+A5kWKZZZh6k10Mb0junhv4tMpOJ+tni2bSzfJB8t01dUavTr2kV6FfWzh1iP6&#10;HeX2pl9UVr3RDBqt3fL+smmypXSzzDWvS5Au47tzh94yevcTIreMb2Nh6k2KtC5JpXzDLpGcI4VS&#10;e1ljvTKabfbpC/qiNM/SxnwvBCKCQAnQvPgPYpYhUBJdXIxHF+9NtGXq8sAtAYGSrMP3QiAimHoD&#10;AAAAAADgECgBAABZIXfpEil4ZmJSTY9Fcgq+/lo6Tp4srZ57RvJff83tBQAgezH1BmhepFhmGabe&#10;RBfTO6IrXe+NBkDajau7pG48VR07SsXBI6T86GOl7ORTpbLPLu6WzKTBn7zp77st8/yKiqR81I7X&#10;Lim78lLp9te/2HHFIYfKljem2jGaH1Nvsg7fC4GIIKMEAAC0SDmbNkn+f16RNlf+XDrst5e0euh+&#10;d0tm0iCJBor81uaG69wtO6b92wRGAAAtC4ESAADQ4mnQpO1F35d2Z5/p9kC1/v3vpO2M5lj8AwCA&#10;5kOgBAAAZK2tjz1Vp22/9Q4puewXUjGk9sqgquDJCTY40BLlfTTDTl9q/dc/S9sfXySFu/eVNjeM&#10;d7cCANByECgBAABZS2uPhFvJTy+T7X+8TbbM+NQGTrRWSZAGBzRo0NIUTPi3N2Xnyp9Lq/v+ScFb&#10;AECLRaAEABBZ5WVlsm1rsWxYv1bWrl4py5csksVffiELPp8tn30yQ1Z9bYsYAg2mgZOtj0+sEyxp&#10;de89bgQAAFoaVr0BmhfVzbMMq97EVlVVJdu3bZWK8nIpLS2Rku3bzb5KGwSpqKiw2+VlpVJubrfH&#10;2X3b3L3jy8nJkeEHjpCddq5/pRRWvYmuxlz1ZuP2KjdKTKeaaBaFT1fA2fzFYreVGcLPP9UVavT+&#10;ee9Nc1s1Wv/5djdi1ZuoYdWbrMP3QiAiCJQAzYv/IGaZlhAoKSnZLpUVFTbIoYENDXCUlpRIRYUG&#10;ObbZXgMfZRr4KCszt223gY/GkpefLwcc8k3p1KWb2xMbgZLoikKgZEfv60vXkrw69Sd30ZduS6Ti&#10;wG/EXb44//XXJGfjRsmdM7tWTRGtwVJy7fVuq7ZUHmdRm5qviwRKooVASdbheyEQEQRKgObFfxCz&#10;TCYFSvzsjpogh5fJoYGNsrIyKSsttVkdfnaHf3wUJRMsIVASXVEIlGg9Di1eGpTovlrwtODppyRv&#10;2ttuT23lx4yW8qOPtfVQkqWPv+DpJyX/1ZftKjxhOj2o/NjjpOIbB9c6b4cjD4v7OOJJJeBBoCS6&#10;CJRkHb4XAhFBoARoXvwHMcs0RqDk89kzbTBjR5SXl9nsDg14VFZ6U16yjQ2WjDhcOnXu6vbURqAk&#10;ujIpUKLZG21/eEHShU41sLDtT3+Rin33c3vq0nO1ueZKu+JOsjRoorVVNCuEQEnLRaAk6/C9EIgI&#10;irkCQMStXL7UFjHdkaZFT9etWSXFWzZnZZBEacbLx++9bZ8jkKq86e+7UXwaJGl35qkprQajAYz2&#10;xx5p7xtPu7PHpRQkUZpxotNtAABA+hEoAYCIi+p0lyjS+inTp75BsAQpy3/tP27k0foeQX6QJDgl&#10;RmuGbL/1Dtky7UObfaKteNJkKbnsF7VW0dH7xMtCafPLK2plg+j9Sr//Q3se/5xaVHbbPfdJ2elj&#10;66zOozTDQ4/TpY6DNPvDP0e4kRUCAEB8BEoAIOI0UwLJ84Ml2Zo5g/TTwqkFTz7utjxlp57hRp42&#10;N1xXK0iigZTiKW/bWiHBaTU6FWb7H2+T4lffqBVs8afXhBU89YQbeXQ6zba/31Or0KoGZErPvUC2&#10;PvK4bJnxqQ2kAACAxkONEqB5MRc1c+SbdoNpPe1WHO3atTtv69atMuXNqdJ3135ub8NVVlbIimXJ&#10;p/mjRn5+gXTr0VNyc/Pstq7OU7KtWApatZZWbdrZfYiGdL037V+eJDtdXDuI8OVXS90otvzly6XH&#10;uWdJq3nz3B7ze9ehUJZN/q+U9+plt8Pn1f1fT3y2+vZ42k59S3p+b5zb8ix76WUp3WuYHYdv337A&#10;gea8z7itxPQxVRYWyrbDRro9dR9nKudLZLdd+7hR+s6J9PB/dwxqlGQHvhcCEUGgBGhe/Acxc+xl&#10;2ixvWL+JEyfKoEGD3BaAptBx8mTpe/nlbsvz6azYv7ZtP/tM2n3wgfS46y7J3bLF7fV8fdVVsvbs&#10;s92WyC5XXilFr7ziturenkj4vqt+/GNZdfHFdhx+vFv33VcWPvyw20pdus/n22uYF9hR6Ton0o5A&#10;SXbgeyEQEQRKgObFfxAzy2jTEmaUdOrU6YENGzbI1Gnvy24Ddnd7G25rcbEs+Hy220JDtG7TRgbs&#10;MVTKS7dL8aYNNmOhQ1FndyuiQP8ino73ps2LL0iXC851W57SbxzkRjUKPpsjOZtj17HZdtLJsv6f&#10;97ktz84Ddq11/MqPZklF7+RW52n3739Jp8t+6ra8x7PmxZftOPx49Zx67oYKny/4s3ZEr526uFH6&#10;zon08H93DAIl2YHvhUBEECgBmhf/Qcwy6V4eWFeqmf72FLeFhurUpZsM2Wsf2bDma5YHjqDGXB44&#10;FduvvV5Kfv1bt+XR+iUdDtnfbXn1QrS4arK0Nkm8ZYdj3aYFW7ffdKv9OakKP/90LeXL8sDRxfLA&#10;WYfvhUBEECgBmhf/Qcwy6Q6U6NLAH09/x21FQ7e5c6X/G2+4rczRtl07aVVQQI2SCKqvRsn2P94q&#10;VV27ua34Ghoo0eBEyeVX1SrK6ktH8CEYaFB+oES1/85xkv+fmqk5Sle2KT/2OCk/6hip2Ht4zMcV&#10;C4GSlodASdbheyEQEQRKgObFfxCzTLoDJcuXLJJZM953W9HQYcUKGyzJNO3atZPOnTsz9SaC6pt6&#10;U3byaVLVoYPbii9WoEQv7MOqCgvtijSVew6R8m8dnTB7Ix3Bhw777SV5c2qm0Olywn7wI9ayw2H6&#10;+CrN4y0/6BApO/f8uI+XQEnLQ6Ak6/C9EIgIAiVA8+I/iFkm3YGSRV98Lp/Pnum2sCOKioqkd+/e&#10;UlJaJgOGDJecHP4TGBWNOfUmmL3REGkJlBx5mORNe9ttiWx97CkpO/lUt5VcsCRIlwcuueY3dQIm&#10;BEpaHgIlWYfvhUBE5LoeABBBFRXlboR02b5tq8z8YJpUVe3YBTSQrNzZtQu0BoMkqnzUUbJlxqdS&#10;ctkvkqpN0uq+f0q77xxna5wAAID0I1ACABFWWlLiRkgnrf0ya8Z7bgtoXMlkimiAZPsfb7OFYnVq&#10;zvZb77CZIzpFKBadytPqb3e6LQAAkE4ESgAgwsrLyShpLF8vXSxzP/3YbQGxhbM/glNokqHTaoKS&#10;yRjR+iUlP71Mtv39HptposETDZxokdegVvf/nxsBAIB0IlACABGmq4Gg8Xy1YB7BEtQrnNXR6qH7&#10;3ah+edNqr1pVccgIN0qeBlc0cLL18Yluj0czVXT5YgAAkF4ESgAgwsgoaXwaLPli7qduC6ir7NQz&#10;3MjT6sHkAyWtHrjXjTy65G9DaS2TcNAmd9GXbgQAANKFQAkARFhpKTVKmsKCz+fYgAkQiy7JG5z2&#10;otNvWv/1z24rvrY/vqhWwVXNDCk99wK3Zc7TkGyQok5u4Knst5sbiVQVFbkRAADYEQRKACDCKsgo&#10;aTI6BYdgCWKxAY4LfuC2PG2u/Lm0/v3v3FZtGhzRIImuThNUcu11buQpmPBvu3RwuI5JPHre4Ao6&#10;GrzReiY+zTgJCq+2AwAAkkOgBAAijIySpqXBkqVfLXRbQA1dkab8mNFuy9PmhvFSuHtfaXf2mdLm&#10;l1fY1v47x0mH/faqEyQpO31srWwSn2antB9ztD1HotonNvjyox/WWkGn7PQz3ahGcGqOHqsBm1hi&#10;ZbMUPDOx+nkEW1DOksUxj6FWCgAgm+S4HkDzOM+0B7yhPGja+d4QmapXr15Vy5cvl+kzZ8vAPYa4&#10;vQ336nNPuBF2VFFRkfTu3Vs2btwoy5Ytc3vrysnJkX0OOER69Orj9qCxFW9aL+tWLpP2HTtLlx69&#10;3d7U6YV+u3GnuS3Pxu1VbrTj/GBF/n9ecXuSo8v86go2YRpgaP3n292Wx2aJHDyiOuCRs3mzXQo4&#10;vNqOHqcr4oRX0dEpQZrtEqTn8oM8er78V1+Wql36ypY3ptp9vliPJ1lbH3uqzgpBaHz+747x4LBh&#10;w/gOkfn4XghEBBklABBRZJM0j6qqKpn5wTRZuXyp2wN4NChR/PzLdqnecIAiFj1GAwixgiTxaBaI&#10;BmI0YKFNM1PCQRJ73scnxnwMujpOuOCrBlqC5wvWTQEAAHURKAGAiKI+SfPxgyVrVq1we5AJtJhp&#10;xSGH1mqNQYMRm79YLNvuuU9KLvtFrZ+nmRu6r3jSZHtMoiwLnc6j5whP6UlEp/AUT3m7Tj2SoK3P&#10;v5zSOX1VvfvUei5+27bffrJ1332lXDNdYtyujUKyAIBswtQboHmRYpll0jn1ZuP6dfLum8kVeUT9&#10;kp16E5SXny8HHPJN6dSlm9uDxpCuqTeZTLM88v87WXI/m2MzQHSKjE8zRCoH7ynlh32zVvHW+miR&#10;WM1OyX/vXbfHnatXb6k4ZETCYEvQ14vmSXlZqezcb5DkF7RyexEFTL3JOnwvBCKCQAnQvPgPYpZJ&#10;Z6Bk3ZpVMv3tKW4LO6ohgRJFsKTxESiJNgIl0UWgJOvwvRCICKbeAEBElZWWuhGak06B+mDam7J5&#10;4wa3BwAAANmMQAkARFRFBTVKokKDJR9Oe1OKt9RMhwAAAEB2IlACABFVWsKqN1FSUrJdpk99g2AJ&#10;AABAliNQAgARRUZJ9PjBEu0BAACQnQiUAEBEkVESTQRLAAAAshuBEgCIqPJyMkqiSqffECwBAADI&#10;TgRKACCidDlORJcGSz5453+20CsAAACyB4ESAIgoMkqib8umjXbpYIIlAAAA2YNACYBs19+0wwJt&#10;H9MyQmkpNUoywYZ1awiWAAAAZBECJQCy0ZmmPW7aOtMWmPZWoH1sWpVpkQ+YcOGdOTRY8tH7b0tV&#10;lX60AAAAkMkIlADIJmNM+8K0x0wba1pn0+IpdH1kkVGSWdauXikzP5hGsAQAACDDESgBkA26mnaX&#10;aS+ZNkB3ZAMySjLPyuVLCZYAAABkOAIlALLBK6Zd4g2rrTftD6aNM21koF1s2t2mbTYtssgmyVwa&#10;LPn0o+luCwAAAJmGQAmATKeZJAd4w2oaDOli2q9N01olUwPtHtN+ZNpM0yKLbJLMtnzJIpn7qZbD&#10;AQAAQKYhUAIgk+kqNsFMEs0iGW6aBkMyWmkJGSWZ7qsF8wiWAAAAZCACJQAy2YOu933HtEhniiSr&#10;ooKMkmygwZIFn89xWwAAAMgEBEoAZCpdAjhYuFXrjujUmqxQVlrqRsh0X8z91AZMAAAAkBkIlADI&#10;VCe53pfx022CyCjJLjoFh2AJAABAZiBQAiAT6XLAY72h9YFpWTHlxkeNkuyjwZLlS79yWwAAAIgq&#10;AiUAMtFBrvf9x/VBWujVb/11RyYhoyQ7fTrjfbt8MAAAAKKLQAmATLSX632zTNMsE61bMt20KtPe&#10;CrQFpq0zTZcSzoigCRkl2amqqkpmfjCNYAkAAECEESgBkIlGud43zLT3THvMtAN0RwydTdOlhDVo&#10;cpHuiLLycjJKspUfLFm3ZpXbAwAAgCghUAIgG/zKtOAKOPX5h2m/94bRVF7GqjfZTIMlM96bKhvW&#10;rXF7AAAAEBUESgBkomNdH6ZFXa82bWSgXWyaLh0cpsGVMd4wesgoyX4V5j3+YNqbBEsAAAAihkAJ&#10;gGzwqmnDTTvQtFtMmxpoumzwj0zToMl604L+4vrIKS2lRklL4AdLirdsdnsAAADQ3HJcD6B5nGfa&#10;A95QHjTtfG+Iemix1iANkiSzPLBmkLzkDatpAEUDKvXJN+0G03rarTjatWt33tatW2XKm1Ol7679&#10;3N7UabFPVr5Jr4KCAn1/pKysTPQ9ipLc3Dzp1qOn5OcXuD0ti041K9lWLAWtWkurNu3cXkTFti2b&#10;pLKyQtp1KJKcXP7GFiX+747x4LBhw/gOkfn4XghEBIESoHnxH8SGCQdKUvm3TFfFCRZ81ak6moVS&#10;H11pR1fXScrEiRNl0KBBbgsAgEZFoCQ78L0QiAgCJUDz4j+IDRMOlHQzba03rNdVpt3sDS2dtjPa&#10;G9ZLj0uYUdKpU6cHNmzYIFOnvS+7Ddjd7U3drBnvuxHSRbNJOnfubLNJ1q8Pz8KKhlatW0v/QUNs&#10;9ktLon8RL960wWaTdCjSBaoQJRvWrJDKigop6tZD8vI0uQ5R4f/uGARKsgPfC4GIIFACNC/+g9gw&#10;60wLXk0lO31G6dLAuuqNL5VASb169epVtXz5cpk+c7YM3GOI25sarU/yxsvPuS2kS1FRkfTu3Vs2&#10;btwoy5Ytc3ujp32HQjnwsCOldes2bk/2K960XtatXCbtO3aWLj16u72Iiq8XzbNTPHbuN0jyC1q5&#10;vYgC/3fHIFCSHfheCEQEE00BZKIdSbeY7frI0gKfaLm0sOv0qW9IScl2twcAAABNiUAJgExk84wD&#10;hro+GSNcH1mlJax409JpsOSj96YSNAMAAGgGBEoAZKI3XO870vUNsdD1kcFqN1Ab16+zSwcTLAEA&#10;AGhaBEoAZKJ3Xe8ba1pXb1iv013ve9P1kVFWWupGaOk2rFtDsAQAAKCJESgBkIlmmvaBN6z2fdcn&#10;so9pwaWB1WTXRwYZJQjSYMknH74rVVXhxZ4AAADQGAiUAMhUt7vep0v+HuYNY9KMk3u9YbW7TUt2&#10;WeEmQ40ShK1asVxmfjCNYAkAAEATIFACIFM9blo4q+Qt03T53zANoLxiWjCbZL1pt3nDaCGjBLGs&#10;XL6UYAkAAEATIFACIJNdaJoGPIL+YZpeSWpgRNsXpmkAJTzl5izTIlfIVZFRgng0WPLZJzPcFgAA&#10;ABoDgRIAmUxrleiKN+FgiTrWtQF2q4YeO860SXYrgsop3IkElixaIHM//dhtAQAAIN0IlADIdBos&#10;0WwRrTdSn1dN02N12k5klZex6g0S+2rBPIIlAAAAjYRACYBsoFNofmSaZo9cbJoGTTQoom2C26e3&#10;jTYtktNtgsgoQTI0WLLoi8/dFgAAANKFQAmAbKJBkHtM06CJBkW0nen2RT5A4istpUYJkvP57Jk2&#10;YAIAAID0IVACABFTQUYJUqBTcAiWAAAApA+BEgCIGDJKkCoNluiKOAAAANhxBEoAIGLIKEFDzPxg&#10;GsESAACANCBQAgARQjYJGqqqqopgCQAAQBoQKAGACCGbBDtCgyWzZrwnG9atcXsAAACQKgIlABAh&#10;pSVklGDHVFRUyAfT3iRYAgAA0EAESgAgQioqyCjBjtPMJIIlAAAADUOgBAAipKy01I2AHaPBko/e&#10;e1uKt2x2ewAAAJAMAiUAECFklCCdtDjw9KlvECwBAABIAYESAIgQapQg3UpKthMsAQAASAGBEgCI&#10;EDJK0Bg0WPLRe1NtDwAAgMQIlABAhJBRgsaiGSWaWUKwBAAAIDECJQAQIeXlZJSg8RAsAQAAqB+B&#10;EgCIkPIyVr1B49Jgycfvv2NXxQEAAEBdBEoAIELIKEFT2LBujXww7U2CJQAAADEQKAGACNHlXIGm&#10;QLAEAAAgNgIlABAhXLSiKWmwZNZH70tVVZXbAwAAAAIlABAhZJSgqa1cvlRmfjCNYAkAAIBDoAQA&#10;IoSMEjQHgiUAAAA1CJQAQESQTYLmpMGSz2fPdFsAAAAtF4ESAIgIsknQ3L5aME/mfvqx2wIAAGiZ&#10;CJQAQESUlpBRguanwRIySwAAQEtGoAQAIqKigowSRMOiLz63ARMAAICWiEAJAEREWWmpGwHNT6fg&#10;ECwBAAAtEYESAIgIMkoQNRosWfzlF24LAACgZSBQAgARQY0SRNHcWR/ZFXEAAABaCgIlABARZJQg&#10;iqqqqmTmB9Nkw7o1bg8AAEB2I1ACABFBRgmiSoMl8z/71G0BAABkNwIlABAR5eVklCC61q1ZZRsA&#10;AEC2y3E9gOZxnmkPeEN50LTzvSEiKN+0G0zrabfiaNeu3Xlbt26VKW9Olb679nN7k7NuzUrZvm2b&#10;20K6FRQU6PsjZWVlou8RUteqdRvptlPCX4EGKS8rlZJtxVLQqrW0atPO7UVUbNuySSorK6RdhyLJ&#10;yeVvbFHi/+4YDw4bNozvEJmP74VARBAoAZoX/0HMHHuZNssb1m/ixIkyaNAgtwUAQKMiUJId+F4I&#10;RASBEqB58R/EzDLatIR/Tu/UqdMDGzZskKnT3pfdBuzu9iZHa0Bs30amQ2PRbJLOnTvbbJL169e7&#10;vUhVh8KOstvAwW4rPfQv4sWbNthskg5Fnd1eRMWGNSuksqJCirr1kLw8Ta5DVPi/OwaBkuzA90Ig&#10;IgiUAM2L/yBmmV69elUtX75cps+cLQP3GOL2JufNyS/Jtq02hRqNoKioSHr37i0bN26UZcuWub1o&#10;iH2/cajstHNvt7Xjijetl3Url0n7jp2lS4/0nRfp8fWieXaKx879Bkl+QSu3F1Hg/+4YBEqyA98L&#10;gYhgoikARERpKaveIDN88flsNwIAAMg+BEoAICIqWPUGGWLzxg2y6muycgAAQHYiUAIAEUA2CTIN&#10;WSUAACBbESgBgAggmwSZhqwSAACQrQiUAEAElJaQUYLMQ1YJAADIRgRKACACKirIKEHmIasEAABk&#10;IwIlABABZaWlbgRkFrJKAABAtiFQAgARQEYJMhVZJQAAINsQKAGACKBGCTIZWSUAACCbECgBgAgg&#10;owSZjKwSAACQTQiUAEAEkFGCTDdvzidSVVXltgAAADIXgRIAiIDycjJKkNmKt2yWr5d+5bYAAAAy&#10;F4ESAIiA8jJWvUHmW/D5HLJKAABAxiNQAgARQEYJssHW4i1klQAAgIxHoAQAIqC0lBolyA5klQAA&#10;gExHoAQAIqCCjBJkCbJKAABApiNQAgARQEYJsglZJQAAIJMRKAGACEiUUbL7K6+4EZAZyCoBAACZ&#10;jEAJADSzRNkk7VevlmFPPCFtNmxwe4DMQFYJAADIVARKAKCZJcomKVqyRAqKi2WfRx91e4DMQFYJ&#10;AADIVARKAKCZlZbEzyjpsGKF7Xd96y3pOn++HQOZgqwSAACQiQiUAEAzq6iIn1FSuHy5G4nse//9&#10;bgRkBs0qWfrVQrcFAACQGQiUAEAzKystdaO6dOqNr8vChdL/9dfdFpAZFsydLRUVFW4LAAAg+giU&#10;AEAzS5hRsmyZ7T8dO9b2e02YYGuWAJmipGS7LF20wG0BAABEH4ESAC1Bf9MOCzTdjox4NUpab95s&#10;W0VBgcw55RRZO3CgXf1myDPPuCOAzPDl/LlklQAAgIxBoARAtutq2gTT3gq000yLjHgZJX4h1829&#10;e9v+owsusP2gSZOqM02ATEBWCQAAyCQESgBkMw2SvGLaAXYrouJllHRatMj2m3r1sv26/v1l4ahR&#10;klNRIfs+/LDdB2QKskoAAECmIFACIJvdYFqkgySqvDx2Rom/4k2bjRvtlBultUrK2reXnh9/LL1m&#10;zLD7gExAVgkAAMgUBEoAZKu7TLvEG0ZbeVnsVW/8qTc7zZ4t+zz6qB1v79RJ5px8sh0Pf+ghySsr&#10;s2MgE5BVAgAAMgGBEgDZ6EzTgkGS9a6PpHgZJf7UG7XrW29J1/nz7XjemDG2bokGUga+9JLdB2QC&#10;skoAAEAmIFACINtokOQxb2jdbdofvWE0lZbWrVGSv327tFu3zo7L2rWz/b7332/7qrw8+eicc+xY&#10;V8Dxp+UAmYCsEgAAEHUESgBkk31MCwZJPjDtWm8YXRUxMkr2feAB22tQ5D+33GKn3HRZuFD6v/66&#10;3b9i+HBZvt9+NqDiT8sBMgFZJQAAIOoIlADIFhokecMbWhokGW3aWrsVYeGMEi3UutuUKXa8ftdd&#10;ZehTT8mWnXe22xpAOfivf5Vv3H23VBYUSFVurp2WM/Lmm+2+/cztuioOEGU2qyTOlDMAAIDmRqAE&#10;QDbQZYAnmtbZbnk1SS40LfJBEhW8YNRpNAf97W9uS2R7ly7Sb8oU6fbZZ3Y7r7RU+k6davf1ee89&#10;yamstPt3njHD7tv9lVdYOhiRp1klixZ87rYAAACihUAJgEynQZJXTBtgt7wgyZGmzbRbERfMJtFM&#10;EA2StN68WUqKiuy+vBLv9q9GjpTZp51mx5pF8sm4cfL+JZfIhxdeWF3DZPGhh0pFQYENlmiWCRBl&#10;ixbMk3JWbQIAABFEoARApvuXaQd4Q+tHpmVEkEQFs0mGPP209Jg1y9YjKWnf3u7zC7V+OWqUzD79&#10;dFloes0i2emzz2TREUfIgqOPlhkXXGCP0WWEP/ne9+x4/3vvlaIlS+wYiCINkny1cJ7bAgAAiA4C&#10;JQAy2V2mHesNrXGmPe4NM0OpyxjZac4cu4KN0kyR9qtX27EuAawFXdf172+3Px07Vsrat7d1THrN&#10;mGH3abbJ2oEDbVCl3dq1NoCiRV4Pve022wNRRVYJAACIIgIlADLVVaZd4g0tXQY4o4IkqqKi3E61&#10;0Sk3OvVm7kknSXH37pJnLh51So32G3fZRcrbtLHHa7bJnJNPtuPhDz1kb1cfuaySQZMmyedjxsiG&#10;fv1skCVY7wSIGrJKAABAFBEoAZCJzjTtZm9oaZBEp9xknLLSUhvMaLt2rawZPFhmnXGGFK5caW8r&#10;6djR9ro/aN6YMbK5d28bCBn40kt2n2ac2Gk5FRWyz7//LW9fcYXNPOk9fboMfvZZewwQRZpVUsFK&#10;TQAAIEIIlADINGNMe8wbWroM8LXeMPN0uuuvdhqNBjWm/exndppN4bJl7lbP2t13dyOPHvPROefY&#10;sU7X8euYBKflaH0SPZ8a9sQTtvYJEEWaVbJ21Qq3BQAA0PwIlADINI+6XmmQZLRpGbEMcFjehx9I&#10;9ztut2OtS7Ktqy7gI1K4fLntW2/aZHutPxK2YvhwWb7ffrYGyT6Pei9JeFrO6qFD7Uo5/mo6mrUC&#10;RNEaAiUAACBCclwPoHmcZ9oD3lAeNO18b4gEqlyvFpj2hTdMSFMy/OWDVfh+V5tW30o5+abdYFpP&#10;uxVHu3btztu6datMeXOq9N21n9tbV+6mTdL7uGMlf+kSWX7GGfKly/5Qe190kRTOnm3HZUVF8r6b&#10;XhPWZulS2feccyS3tFQ+uece2Tx0qA2K6L62X30lX118sSwbN072vOoq6fzee/b2WXfdZTNSWqKC&#10;ggJ9f6SsrEz0PUJ0+O9NQavW0qqNt9w1omPblk1SWVkh7ToUSU4uf2OLkvKyUinZVqzDB4cNG8Z3&#10;iMzH90IgIgiUAM2L/yCmLhgoSZeRpk31hnHtZVrS81cmTpwogwYNclt1dXjmKen32+tl++DBsuDx&#10;x2sFL/YcMULyNm+2402jRsniO++041h6/PnP0v2++2Tb0KH2PKrD1KnS75JLpNJceM576SV77gFn&#10;nimtli+XtePGyde/+pU9DgCQNQiUZAe+FwIRQaAEaF78BzF1zRUoUTrNJ2FGSadOnR7YsGGDTJ32&#10;vuw2oHZtkaDtD/5N+l/1W1lzwrflw5/82O0Vab1+vRwxbpxU5edLTnm5zDv/fPly7Fh3a11527bJ&#10;yAsusPebfdllsnS0PkSR/caPl+7vvSfLR42SWVddJR3nzZODrrjCZp/otu5vaTRjoXPnzjabZL15&#10;vRAd/ntTacbdevT2diIyNqxZIZUVFVLUrYfk5WlyHaJCs0mKN9k6VQRKsgPfC4GIIFACNC/+g5i6&#10;V1yfinRMvUlKr169qpYvXy7TZ86WgXsMcXvr2vjHX0nf626SZaecKm+PPcPtFdlpzhw54vrrpbx1&#10;a8kvKZEp48fLqiHxz6N2festW4NEa5S8/Kc/2YKuuiLOsVdcYZcP/u+NN9o6J/1ff10OuOceu9Sw&#10;7tNlh1uSoqIi6d27t2zcuFGWhQrmonn5782mTZtk9732k9atveWwEQ1fL5pnp3js3G+Q5Be0cnsR&#10;BcWb1su6lfbfMwIl2YHvhUBEMNEUQKbRlIlU2z9NC9Lt4O1pCZKkomStV7B1RatS2/s6Ll5sew1w&#10;6JQZXfa3Pl+NHGkDIbr6ja6Co7b07Cnzjz/ejve9/37b6/LBi444whaAPfS222wPRElVVZV8OX+u&#10;2wIAAGgeBEoAoBlUbdli+w+3fmp7X4eVK22fU1lpMz40+yMZH11wge0HTZokXRYutGNdAUezTHRb&#10;s0nUhxdeKBv69bMZJ/s94P/RCoiOpYsWSEkJQTwAANB8CJQAQDOoXO0FRN7L/UrWltUs29vRLQ2s&#10;1gwe7Eb108yTeWPG2FVvNFuk9ebNNsgy86yz7O17TZggBcXFUlFQIO/8/Oc2W6XflCnSadEiezsQ&#10;FRXmM0xWCQAAaE4ESgCgOWzfZrvS3Ep5ef3LdqyKlixxI5G1u3vFYIOBlEQ0KKLBlbZr18rBd95p&#10;gyZxp+Uce6wdD3/oIdsDUUJWCQAAaE4ESgCgOaz42nZLO4q8vuF12V653dYM0SCHTwMcuv+OZXe4&#10;PYlplohmi+h0mx6zZsnQp56y+4PTcgpdEdPZp51mi75q8dheM2bYfUBUkFUCAACaE4ESAGgGORXl&#10;biRSXFFsgyXBaTclhYU282Ph9oUyf9t8eXClFr+vnwZJ3r30Uhs0GfL00zYIotNytJCrZpjs+/DD&#10;9jgNkmgNE7XPo4/a24AoIasEAAA0FwIlANAMOq7eZPslnfNs/+r6V6X90pppN359kkdWPmJ7vX1r&#10;5VY7ro8uJ/zJuHF2rMsGa+HWT8eOtcGRnh9/XJ1B8sXo0TYYo1kmfrFXICrIKgEAAM2FQAkANKOK&#10;qgopyCmQFaUrZPvCD91erz7JK+tesRklqrKqUm5ecrMdJ+Pzb39blh58sC3gOuKOO2xhVz+DROuS&#10;6PLDWthVAyhKp+nosUCUkFUCAACaA4ESAGgGO6/xLv60RklZVZkdVy6eY3s1p19HeXTVo27LM3fr&#10;XNuS9f4ll8jm3r3tyja6FLCuiqPbmmEy8KWX7DGLR4yoLva6x4sv2n1AVJBVAgAAmgOBEgBoRn3b&#10;9Ze8HG/6Tc9Vm21flZsrv2n9rA2gdMjrYPe1y2tn+zuX32n7ZGgWiRZ31V6XAtbpNR+dc469TVfA&#10;0eCI8pcQ3uOFF2oVkwWigKwSAADQ1AiUAGgJFpv2aqDpdrPJXbbU9is6iOzdfm85rdtpkl8pMtjF&#10;KBb2aCMLZKXs0noX2VbpLSN8Re8rbL+ubJ08v/Z5O07Gxl12kQ8uusiONauktGNHWb7ffnaFnf3v&#10;vdfu13ooOk1Hp+MMe+IJuw+ICs0q+eKzT90WAABA4yNQAqAleNy00YGm282n3FvxZnu+2IyRE7ue&#10;KMduHSB5lXa3vLzLVmmT20bO7H6mrWHSKb+TDG0/VIa1H2Zvf2L1E1JaWWrHydDpNTrtRle2OfS2&#10;22TOaafZLJPe06fbJYOVFn/VlXI080Sn6gBRsmzxl7K1eIvbAgAAaFwESgCgieWsXGH7Ne1EuhZ0&#10;tVNvflZxjN2n3usjcn6P86XK/E/1a9PP9pf3udweq1Ny/r7873ZfsnR6jWaO6NSaYY89Jh+de67d&#10;r0sDd5s7165+M//YY+0+LfYKRElVVZUs+Lymhg8AAEBjIlACAE0sZ7tXb2FLK7HZIqrb12tsr97t&#10;I1KYXyjLSpbZ7Z6tetq+XW47Oa7zcXb83ub35OvSr+04GZotovVKtnfqJD1mzZL2q1fLwlGjbJbJ&#10;IX/5i7TevFlmn3aaXUJ4pzlzqpcQBqLi66VfkVUCAACaBIESAGhiW1Z5JVI0UKJTbNTWOf+zfbHZ&#10;90UXsRkjX5Z8afftXLCz7dXZPc6203U02+S2pbe5vcnRIMm7l15qgyZDnn5aVuy7r2zo189mmRz0&#10;t7/ZIIm/hLBmmmgQBYgKskoAAEBTIVACAE2sbO0q2+vUm8K8Qnln0zuy8xJv3/Jdutu+uKJYPtny&#10;iR33bt3b9r6Ld77Y9ktLltr7BrVr762SE8+qIUNsPRK1z8MPy7s/+YmtV9Lz449l6JNPyhejR9tp&#10;OIXLltlVcoAoIasEAAA0BQIlANDEtm3wgiJazHVTxSa55+t7pO8mu0vK9z5Muhd4wZKtlVttr6vf&#10;BB1YeKD0bdPXjv/59T9t79ul3wDp1Lmr24pNC7vqajg6/abXhx/K+5dcYvfrksFar+TTsWPt9tCn&#10;npKC4mI7BqKArBIAANAUCJQAQFNb4wVKVnbwAh2dNm2XAjfLZeXee8sJXU7wNpzVZavdqMZVfa6S&#10;HPM/XT74wZUPur0iHToWyW4DB7ut2HTqjRZ3VXs+/7ysHjq0elUcnYKjWSdrBw6UNhs2yB4vvmiP&#10;A6KCrBIAANDYCJQAQBMr3rzO9hW5ObJo+yI5akWR3ZacHFnXv798q/O3qmuXqDuX3Wmn4gRp1smI&#10;jiPs+NX1r1Znn3Ts1Fl22rm3FBZ5RWLjWTF8uKwcNsxmjGjmiAZO9GdrcESDJZ9897v2uD1eeMHW&#10;MAGigqwSAADQ2AiUAEATy1nprVazpGOVXe73p2v3ttul7dvbeiEFOQUyqO0guy8/J99mlDyw8gG7&#10;HaS1SlrltpLKqkq5ecnN0rpNW2nVqrW9rd8A7/6JaHBEs0sGTJ5sp+FMu/xyW9BVV8XZeeZMWXrw&#10;wZJXViYjb7lFus6f7+4FND+ySgAAQGMiUAIATaysZJsbic0K6f+lN7VmU++aoq1dC7w6IxVVFTZY&#10;8tbGt2T+ttrBCg2SnL3T2XY8d+tcWZy71I7Vzn12rbewq65489XIkXbKja5yU9y9u0z72c/sbYOf&#10;fVa+Hj7cFnbttGiRjBo/3h6T75Y2BpoTWSUAAKAxESgBgCbWfqU3lWVRJ2954MLly+32ugEDbK9W&#10;lq60vS4D3K9NPzu+f8X9tg86pvMx0q2gmx3fOOd626ucnBzZNYmsEl0Bp6KgQHpPny47zZljp+TM&#10;Pekke9ve//qX/O+aa+Tzb3/bbus0nGOvuMJmnADNTbNKtmza6LYAAADSh0AJADQxzRLxFeUVSast&#10;3hQCzeDwLS/1gidqeclyKcovkoXbF8rrG+ou2Xt578ttv2rbSrnz3VvsWPXuu5u0bl1T6ySW7Z06&#10;ydwTT7TjvR95xPazzjhD1gweLK03b5ZD7rzTBlMm/+EPNgNFp+gcfuON8o2772ZFHDQrzSqZP/dT&#10;twUAAJA+BEoAoIl1XbXZ9ks7igxYVSI5lZV2e+U++9heC7duKN9g65cMaTfEFmrdu51Xx2TC6gl1&#10;CrsOaDtAhrUfZsd/mDpetpd702Py8vKk3+572HEimjGiAZMuCxfKrm+9ZeuWvPPzn1fv0yk3GiTR&#10;YInWNdEMlH5TpsiYSy+VPu++684CNL1VXy+TzRs3uC0AAID0IFACAE2sqsoLjJSbf4FHfOItFVzW&#10;tq3tlZ9N0qtVLxnTZYwdT98yXfq07mMDKM+sfcbuC/pl/19Kfm6+lJRvl0PuGyblleV2f59d+0t+&#10;QYEdx6MFZD8dO9aO95owwRZw1SDJez/5iQ2aDJo0yU7N0bEGVV697Ta7hLBmnIy44w457OabWRkH&#10;zeaLz2e7EQAAQHoQKAGAJrbT+jLbr+ggMni+V4tka/futlfLSpbZvnfr3rJfh/3k4I4Hy/bK7bKq&#10;zAuqTFo3qfoYX69ufeVPx95tx1+u/0JOf8ILsGiQJJkVcL48/HDZuMsudmrNwJdesvt0+eA5J59s&#10;xzrVpsOKFXasBV6njB8vH1x0kV0lp9eMGTL6yitl91desbcDTYmsEgAAkG4ESgCgieVXVtl+e77I&#10;zsu8TIwNu+5qe7W01Fu9RjNKdPrNz3r9TA4sPFBKK0vtSjda4+ThVQ/bY3ztCzvKOftcKD8+0KtX&#10;8saiyfKL//zIjvv0G2Cn4SSi2SI6rUbt+fzzNltEzTnlFBsw0Xokmj2i2Sa+haNGySu33mqXEdbb&#10;93vgAbs6TuGy2kEcoLGRVQIAANKJQAkANKGclV5Wxpp2Im3KRTps8gq5rhrm1RhRK0q9Y3ZpvYvt&#10;NVjyk14/kcHtBttgSY7538dbPpYZW2bY21VRpy62//23bpeRfY+w4/tm3C1/e/92W9BVgyX10RVv&#10;/KDI0Keesvs0gPLupZfKtq5d7TLBwx96yO736X6tZ6JNx93mzpVjrr5ahjz9tF12GGgKZJUAAIB0&#10;IlACAE0oZ7tXaHVLK5HhK8y2yy5ZH8goCdYo8ekywtfsco30b9PfLhmsHljxgJRVeRkehUWdbK+e&#10;PONl2bmwtx1f+8aV8tzcp2S33fewSwbXR7NKNDgyYPLk6qk2JYWFMu1nP6verwVfwzSrRLNLNMtE&#10;s0601snRv/qVdJ0/3x0BNC6ySgAAQLoQKAGAJpSzwfurtwZKDltsh5bW/VAa+PDrj/Rs5e3zabDk&#10;6l2urg6gaM2S59Y8Z+uQtGvfwe5TbfLbyKtnTZXWptclVM9/bqx8tOZD2blPTTAmHl3d5quRI202&#10;iK5249PlgnXZYLX/vfdK0ZIldhyk9Uq0bonWL9HnoxkoOhVHz5PvAkRAYyGrBAAApAuBEgBoQjnu&#10;Qk6n3hy9wA5txoauPKP8aTfdC7rbwEhYp/xOMn7X8VKYV2i3J66dKMWt6wYh+hb1k3+d4q2OU1lV&#10;KSc9foxs6ZxcsOKTcePsEsC60s1Oc+a4vSJzTzpJlh14oA16HHznnXGDH7oijq6MoyvkqD1eeEGO&#10;veIK6TFrlt0GGgtZJQAAIB0IlABAE1q9aqHttZDrAV97U2E29eljexVc8SYeDZZcv+v1UpBTYIMg&#10;V356efVywEFH9R8tVx16rR1vL98mZ79wmmwvqntcmC4NPPfEE+1470cesb3v/UsukeLu3W1GiRZv&#10;jUcDLTqNZ/If/mCzVHQ1ncNvvNGunqM1UIDGQFYJAABIBwIlANCE8teus/3m1iJdtrr6JLvtZnsV&#10;qz5JLBpI+UWfX9jxym0r5JQJx8YMllx16G9l1G7H2PGaravlt5/9RjaU138hqdkgGjDpsnBhrZok&#10;Or1m2uWX23ol/aZMkf6vv+5uiU2DJBos0aCJBk/0PmMuvdQWfQUawxdzP3UjAACAhiFQAgBNaNNG&#10;b2pNt622szb3qgmKLCnxan/UFyhR+3bYV0YWjbTjN7963RZuDcvPzZf/+86/ZJeOfe32Vxu/lJuW&#10;/1G2VyaehqNTgT4dO9aOdQWc4Ao26/r3l4/OOceO973/fluLJBENqmjgRafj6LQcXXr4oL/9rdZS&#10;w0C6rFqxXNatWeW2AAAAUkegBACaUO7Klbbf1Np21sZdvGWAlZ9R4i8NXJ+L+lwsndt0tuO7p/85&#10;ZrCka9tu8vDJE6V1nvdDFxV/KTctual6xZx4vjz8cFuUVVe/6fvOO26v54vRo2XxiBE22DHijjuS&#10;Ktaq5/rfb35jn69OxRn40kvuFiC9FnxeU1sHAAAgVQRKAKAJrS9ebftOgbjC5t419Uj8Yq6JapQE&#10;dS/qIX88+i9uS+Sv791mAyZh++58gNx6zN/sWJcJnrt1rvxt+d+koqomUyTMZoKccIId7/Hii7YP&#10;0hVu/ECK1h5Jhp5Tp+GoPZ9/3maXAOmmGSVklQAAgIYiUAIATajtirW2r/TquEp569Z21Ru1umy1&#10;nRKjK9r4q9rUp2OnzjJ26FlyYK+D3R6Ra/77c7n/o3+4rRrn7HOhfHfYeXbJ4JycXHl307ty74p7&#10;3a2xLTriCFurRKfX9Joxw+316PScd37+c9v3efddGTRpkrslsRXDh8vKYcNsUVed1gM0BrJKAABA&#10;QxEoAYAmVFzmZVD02GI7G4Tw+fVJerbqaftkFBZ597/l6L/aPjfH+2f9qsk/lefm1g1C/OnYu2VY&#10;j+FSVVVpM0te3/C6PLb6MXdrXVqAdd5xx9nxoBdesH2QFmudcf75drzPo49K4TJv1Z76aFaJZpcM&#10;mDzZZqQA6UZWCQAAaCgCJQDQhDqv8FacKXAzXrZ16+YNDH/aTb82/WyfjKJOXWyvU2suOfAyu1xw&#10;h1aFdgWc7z8/Tl5b+Iq93dcmv408dNKTtsirZpZoYOXZNc/KpHXxs0EWHH20Xe1mpzlzpOv8+W5v&#10;Dc06+WrkSFvwdd+HH3Z7E9MAi38fDbAAjYGsEgAA0BAESgCgCZVWlNq+naujWtq+vTcw/EKuPQp6&#10;2L4+eXl50qFjkdsSueHIW+XgPofJltLN0qdjXxssOffZ0+XdpVPdEZ7+nXeXH+z/Ezvu2drLXnlo&#10;5UN2Kk4sGiRZOGqUHQ9+7jnbh2mGiB7X8+OP60zRieeTceNsxkrv6dNtEAZIN7JKAABAQxAoAYAm&#10;1G3dNtt3cIGSbZ29FWuUP/Um2UKu7ToU2ukzPs0SeejkJ6VH+56ydNNi2aPbnlJcukVOfeI4+Wz1&#10;p+4ozy8PHS9FbTrJ8u3L5dCOh9p9f1n+F5lVPMuOw7Soqx/UiDW9RqcQzTn5ZDse/tBDSS39q/eZ&#10;e+KJdrz3I4/YHkg3skoAAECqar5hA2gO55n2gDeUB03zij0givJNu8G0hAVE2rVrd97WrVtlyptT&#10;pe+udafQFOy7m/RZVyZbzdnalYt89YMfyNJzz7W3Hf+/42Vj2UZ58tAnZee2O9t9ibRr30E6damZ&#10;uuN7d8U0OfvVcVJRWS77dt9PPlo9Q7q37S7/Pu5JGVC0uztK5P8+/YfcNP1G2bX9rrJ/l/3l6SVP&#10;S9u8tnL7vrfL3p32dkfV2P3mm6XHCy/IqjFjZP6vfuX21rBTb845R9p+9ZV8dfHFstStbpNI3rZt&#10;st/YsdJq3TqZd+21svrYY90t6VdQUKDvj5SVmdffvEeIjsZ+b7rt1FNatW7jtpCqbVs2SWVlhbTr&#10;UCQ5ufyNLUrKy0qlZFuxDh8cNmwY3yEyH98LgYggUAI0L/6DmDn2Mi12ukUMEydOlEGDBrmtGgP3&#10;3Vtal1e5LZGlN90kG044QdaXrJdvvvhNaZ3XWj446QN3a8M9OO9BuX3W7dKhoIPs2mFXmb1+tvRo&#10;20MeH/W4dGvjBVdKKkrklNdOkcVbFsuvh/9apq+ZLv9Z+h97+/3fvF92K9zNHudrtXixDPzOd+z4&#10;89dek/JAfRVfh6lTpd8ll0ilueid99JLMY8J62xeq97XXSelvXrJ/Oefl6rWrd0tAIAkESjJDnwv&#10;BCKCQAnQvPgPYmYZbVrCjJJOnTo9sGHDBpk67X3ZbUBN9oav105e8VXf9FtukXV77y1zt8yVyz69&#10;TAa0HyB/H/Z3d2tiA/YYKu0CNU7CfvjqefLSgudlz65DJS83Tz5d/Yns3nmgPHniC7JTu53sMc/N&#10;f1p+NPlC6dKqi/xj73/IjfNulE82fSLdWnWTvw77q3QuqJkapPb93e9kp3feka9OPlnmXnSR21vb&#10;fuPHS/f33pPlo0bJrKuucnvj00yUET/+sXRYtEjmnX++fDl2rLslvTRjoXPnzjZjYf369W4voqAp&#10;3pvdBg6WDoUd3RZSsWHNCqk0v6dF3XpIXp4m1yEqNJukeJMtEk6gJDvwvRCICAIlQPPiP4hZplev&#10;XlXLly+X6TNny8A9hri9npwNG6RjT3MxWGAuDF0Jj9duuknW9e8vk9dPlntX3CsjOo6QS3tf6t1Y&#10;j6NOONUWdI1H65Mc+dCBMm/tXDllz7Hy6aqZdqwr5Lw47g1p36qDPe7ohw+R6cvflVO6nSIndj1R&#10;rv/qelm4faGtlXLDrjdI+7yaYEynRYvkmKuvlvI2beSFu+6yBVzDdLnfY6+4wtYp+e+NN8ragQPd&#10;LfFpEdhvmtdCzzfpzjulpLDQ3ZI+RUVF0rt3b9m4caMsS3IZYzSNpnhvdCntEUcc47aQiq8XzbNT&#10;PHbuN0jyC1q5vYiC4k3rZd1K+ztDoCQ78L0QiAgmmgJAE8nZ6C0NvDFQKsEPCPgr3vRq1cv29dHV&#10;bhIFSZQGQnQpYO2f/myCfM98h+5V2Ec++voDW+BVAynqhlG32v6FtS9IcUWxXL3L1TZIsqxkmdyy&#10;9BbZXrnd3q50Wd9VQ4ZI/vbtMmhS7CWFt/TsKfOPP96O973/ftvXZ8Xw4bJy2DApKC6WoU895fYC&#10;6bPZ/P6t+poAGQAAqB+BEgBoIjlbvMBEWeBfXl35Ra0oXWH7XVrvYvv6dOzo3a8+e3bfS/4y+v/s&#10;+IY3fy03fesOuyqOLhnsB0t0SeETB58mZVVl8sSaJ6RTfie5qs9Vtp+7da48sNL/45bns1NOsf2A&#10;116Lu7qNroCjz63LwoXS//XX3d7EdInhqrw8GTB5ss1KAdLti89nuxEAAEB8BEoAoImUrfKyRrb5&#10;U/xzcuySu8pfGrhnq4QlUKp17FS7dkgipw45Uy458DIpryyXa/77c3nk1KergyWj/zVSVhavkPGH&#10;32SXF56yYYos2r7IPo7f9P2NFOQU2H3zt813ZxOb+aGZJW02bLBBjVh0ao4GPtReEybYTJH66Dm/&#10;GjnS1izZ59FH3V4gfcgqAQAAySBQAgBNZOOGr22f7xa9KXeru2gmx+qy1XasU16SUdS5dlHY+txw&#10;5K02c2T55qXyhzd/K8+e+Zr0Leons1Z+LMc9OtIGUX6w/0/ssQ+tfMj2mt1yfFdvCs39K2pPodGM&#10;EbX7q6/awEYsGvTQ+iQaUBnyzDNub2KfjBtng0e9p0+XnebMcXuB9CGrBAAA1IdACQA0kZyVK21f&#10;4cpoa9aF0logSoMkmsGRjA6FRW6UHM0WeejkJ20myZRFr8nTcx+XyedMs1NzFq7/Qr797yPl2P7H&#10;S8fWRTJn6xyZsWWGvd/JXU+2U3C0uOvrG2qm0Cw78EBbi0SnyPR95x23t66PLrjA9lrPpDCJIp06&#10;XWfuiSfa8d6PPGJ7IJ3IKgEAAPUhUAIATWRjsZc10solYPgZJX4h1x4FPWxfn3btO0i+m7KTCg2S&#10;3HfiYzZocuvbN9qirq+dPc1mmuj0m+89c7KcNPh0e+yjqx6ViqoKaZPbRs7ayZtCM2H1BFvsVWkt&#10;kc9POMGO93jxRdvHoiv6LBw1ymad7Pvww25vYp9/+9vV9U12festtxdIH7JKAABAIgRKAKCJVC35&#10;yva5buqNv+JNMKMkGbrMaUMd1vcIW49E/f6ta+2KOC9+9w1bzFULu/571oPSre1O9jH5GSQji0bK&#10;wLYDZUP5Bnlmbc0UmkVHHGEDGrpkcK8ZXgZKLJ+OHWuX/dUlgBMd59NMG72P2vuxx+IWjAUaiqwS&#10;AACQCIESAGgiG7d7ywO3c9f9GjxQS0uX2j7ZpYE7de7qRg2jtUi6tu1m65No0wyT+77zWHXB1zXb&#10;VtnjnlrzVHUGyQU9vSk0k9ZNqg7saC2ReccdZ8eDXnjB9rFoMMWvaTL8oYeSCnx8efjhtrhr27Vr&#10;Zc+nn3Z7gfQhqwQAAMRDoAQAmkjb5V6NEj+jRAMIyg88JLs0cIeOqdUnCWuT38auhKOemPMv22uw&#10;RJcO9rNNlGaQvLjOm1bTv01/GdVplJ2O8/Cqmik0C44+2gZ8tPBq1/k1K+OEzRszRjb37m1rmgx8&#10;6SW3Nz6d2jPj/PPteI8XXpD2q71pS0C6kFUCAADiIVACAE1kW9lW27d1CRVbu3Wz/YrSFbZPNqMk&#10;laWB4xm317m2f+LTR20Wie/nh/xS7jr+AcnLybPbz655VlaXekGKsd3HSvu89vLxlo+ri71qkERr&#10;kKjBzz1n+1g08PHROefYsa6Aoyvh1GfN4MGyeMQIm4HCcsFoDGSVAACAWAiUAEAT6bh6k+3z/Bol&#10;HTrYbBJdHrgwr9AGIerTuk1badXKKwK7I/bd+QAZ1HWwLeL62sJX3F7Pd4edJ/869VmbZVJp/nfj&#10;khvtfl39RlfBUbqEsD5upUVd/SV9E2WVrBg+XJbvt5/kb98uI+64w/b1mXnWWfbcfd59V3rMmuX2&#10;AumhWSXLl3q1gwAAAHwESgCgiVSVl9reX/Vmc69esrLMm46T7LSbos5d3GjH+VklT7rpN0Gjdz9B&#10;/vltb3lezXjxC7uO6TLGFp3VfS+t9abQ6BSiL0aPtmMNgLTevNmOY9HlgvX4bnPnyqjx4+vNLNnW&#10;tat8dsopdqz1TXT1HCCdFsydLVVVLnoJAABgECgBgCbSeUPtDApd3cWvT9K3TV/b16dj0Y5Pu/GN&#10;3essmzXy0rxnqwvNBp2y55lyYO+D7fihVQ/ZXqfknLOTN4VGV8DROibqk3Hj7FQZLb568J13xg1o&#10;FHfvLm/89re219VyNFhSuCxxnQhdLliPL1qyRAZMnuz2AumxtXiLfE1WCQAACCBQAgBNJL+0dvBA&#10;syWWly634x4FPWxfn8IdLOQa1Kuwj10ueHv5dpn42eNub23/OuVZyc3Jle0V2+WeVf+0+4Z3GC77&#10;ddhPtldul0dXebVDtAbJOz//uc0W0SkyQ596yu6PRYu6/vfGG2XjLrvY4q5H/u53Cafs6NQbnYKj&#10;hj3xRMKMFaAhFnw+h6wSAABQjUAJADSRjttqB0pK27WTJSVL7DjZQq7pnHqjxg1zRV1n151+o3Zq&#10;30POG/5DO56y7g1ZX+VlkJzb41wpyCmQtza+JfO3eUEODZK8e+mlNmgy5OmnpdcMr+BrLHqsBks0&#10;C0Wn3xxuxj0//tjdWtfSgw+WlcOGSUFxsew1YYLbC6QHWSUAACCIQAkANJGO2yrdyKMrxvgZJcnU&#10;KNEirlrMNZ1O3OM0ad+qg7y7dKosXP+F21vbn469WzqYYyqrKuWutXdLTk6O9GzVU47very9/f4V&#10;99terRoyxE7DUQf97W82YyQenXqk03A0CKKFXUfecovs+tZb7ta6Pj73XBuE6f/663baDpBOZJUA&#10;AAAfgRIAaAI5W7bYvtz9q1vRurWt71FcUSxtcttI14Ku3g0JdOpS/zGpapPfRk7d80w7fuxTrw5J&#10;LLcdc5ftP1n9sazrUWzHugKOroSzcPvC6mKvSmuKaPBDsz/qW91GAx/TfvYzmTdmjK1rosGVPV54&#10;wd1am07VWXD00fa4/R54wO0F0oOsEgAA4CNQAgBNIGftGtsXt7KdVOblVWeTJDvtpn1hRzdKrzOG&#10;fs/2//rkQdvHcuZeZ8vArnvY8a/fu1IG7DHEBnjO2smrHTJh9QQb9PG9f8klthaJZn7UF9TQYIlm&#10;i/iZKPs8+qhd4SaWWWecISWFhXbVnL7vvOP2AulBVgkAAFAESgCgKbisilx3DVbavr0s3r7YjnUa&#10;SzKKOqW3PolPC7r2LeonyzcvlamLp7i9dT140hN22s3arWvkidVPSo9efWRk0UgZ2HagzY7RVXB8&#10;Oq1Gi7tq32/KlKRWq5l70kk2wKKBk0GTJtlslPDqOTpd6dOxY+1YAyp5ZWV2DKQDWSUAAEARKAGA&#10;JrBtiVf/w596U9aunawsW2nHu7be1fb1KSzq5Ebp911X1PXfs+JPvxnafW85pr9Xl+SOaTfJrnsO&#10;kk6du8oFPS+w+yatm2Sn4fh0qswHF11kx5pV0mVhzW3xLDriCHn7iitsgKXPu+/aIq86hSdo4ahR&#10;sqFfP7sU8Z5PP+32AulBVgkAACBQAgBNoHjbRtvnuXqu5W3bVk+96d26t+0TyS8okHbtO7it9Dtj&#10;qDeF5rnPn5LiUq+eSiwPnfyktMprJWWVZXLhS2fJ8IMOlaFdhsmYLmOkoqpCblt6m2yuqFm+d/GI&#10;EdX1Rw697baklvZdvt9+8uY119iVcXaaM0eOuvbaWkVhNeNkxvnn27HWM2m/erUdA+lAVgkAACBQ&#10;AgBNoHKJt0qLP/WmuHv36qWBk5l601jTbnz9O+8uB/c5zAZJXpz/rNtblxZ/vfLQa+349S//I19s&#10;mif7H/JNObfXeTK43WBZW7ZW7lx2pw2a+GaedZZdBlgzQA6+884602li0eP/c/PNNnOkcNkyGTV+&#10;vK1L4tPbNQijU290Cg6QTl/MnS0VSXxOAQBAdiJQAgBNYM3WVbbP82uUtMq3QYW8nLykirl26Fjk&#10;Ro3Hn37zWILpN+rKEb+R7u17SJX533cnniTtOxTKAQd9Uy7vc7ldBWdW8Sx5as1T7mgvA0TrlWiG&#10;SI9Zs2ToUzW3JaLHv3799TbDpM2GDXYaTrCAqwZgKgoK7BQdPS+QLtu2FsvSRQvcFgAAaGkIlABA&#10;E8j5ysso8afeLOnWxvaaTaLBkvp07NTZjRqPLhOsGSNTFr1mC7smcu+3/2X7rzZ8KQ/PvFe6du8h&#10;h+w3Si7tfal9Pk+veVpmbJlhj1Ea9Hj30ktt0GTI009Lrxk1tyWitUq0ZskXo0fb7BHNSNH7q21d&#10;u8pnp5xix7pKTjKZKkCyvpw/l6wSAABaKAIlALLNYYG2j+6Igk3bvRolBe66a3FHL2KS7NLAHTs2&#10;XiFXX/tWHeT4QSfZcaKlgtXh/b4lB/Y+2I5/+dpltt+l3wAZs/fJMq67t8zv35b/TVaU1tQWWTVk&#10;SPUSwAf97W9J1xbxa5Jo0/FeEybIN+6+2wZGPv/2t+00pqIlS2TXt95y9wB2XEnJdrJKAABooQiU&#10;AMhkXU0707S7TNNlZXRii14t++1jt2+6aXpcs2m3aq3tc+z/i6xwdVl1qkp98vLzm2TqjRq3lzf9&#10;5sk5XsZIIv865VnJzcmVrWXFcsmL3v0GDdlbvr/XxXJwx4OluKJY7lh2h2yv9JZGVhrYWDF8uF3J&#10;Jtl6JT7NKvFXxNElh3UqTm5pqcw+7TR7+5BnapYnBtKBrBIAAFomAiUAMpUGR9aY9phpl5g2wLR4&#10;DjBNj9OASbNkmZSU1F7idklHr1hJUV79AZDCwqYJkqgj+h0lvQr7yLy1c2X68nfd3th2at9Dzhv+&#10;QzueMPtRWbLxK8nJyZG99ztIrt7zV3Y1n0XbF8kDKx+wx/je+8lP7LSZrvPny7AnnnB7k6P1SrRu&#10;SXBFnLWDBtnz6co4vafrWwykB1klAAC0TARKAGQqDY6kSgMmb5jW5MGSjutrB0pW5HlL8HYv6G77&#10;RJqiPokvPzdfTh3iJd/UV9RV/enYu6VDqw5SWVUp5z57ut2nGTAjRhwtV+/2S2mT20ambJgik9dP&#10;trepksJCmfazn9lpNIOffVZ6fqyJP8nTlXCCK+Icef31svTAA+1te7r6JUC6kFUCAEDLQ6AEQLZ4&#10;1bSrTRsZaLod/nOwRh0mesMmtK1m+oma33az7ZOZelNY1Pj1SYK+66bfPDf3KdleXvtxx3LbMZrc&#10;IzLj6+n2Pqp16zZy8pFnySW9vXiWZpUs3L7QjpUu7+tPmdF6Jbp0cCrCK+L0/+9/pbx1a+mycKHN&#10;NAHShawSAABaHgIlADLZetM0GKLTbkabdotpUwNNt3c37W7TgvT4Jq1Z0n5rmRuJVOblyYbyDXbc&#10;Mb+j7RMp6tTFjZrGnt33kn13PkDWblsjr37xotsb35l7nW3vo3744tn2fkoDPJd86wo5vuvxUlFV&#10;IbctvU02V3gBIvXZiSfKymHDpPXmzdXFWVMRXhEnv6TE7h/83HO2B9KFrBIAAFoWAiUAMpUGPwaa&#10;psGQmlSF2H5k2gfesNp5rm8StQIlBQXVgZL6apTk5eU1WSHXoDOGfM/2j31a//QbNfGMl+20nZLy&#10;7XLSY0dLeWW53b9Tz15y47dul8HtBsvasrVy57I7bdBE6dQbrVei2SE9Zs2qXvY3FeEVcZRO5em8&#10;sL6PBJA8skoAAGhZCJQAyFQa/Ehlvsbtrvcd6/om0b7EWw5YlbVvX51Z0bVAF+6Jr12HQlsgtamd&#10;sddZNvDx2sJXqjNEEtECsJcf8is7nrXqY/n9W9fasdqt/x5y2yF/sdOMZhXPkqfWeNNzlAZJNFii&#10;dNUaDZg0hL8iTmV+vt0eedNNdmWdppDsMsfIbGSVAADQchAoAdBSLHV9s+hSXBMoKc33/umtL0ii&#10;mnraja9r225y7O4n2MyQJz591O1N7KpDr5U+Hfva8R3T/iivBKbtHHrAUfLboddLXk6ePL3maZmx&#10;ZYa7Rez0m7knnWSn3ugUHJ2K0xBar0SDJarNpk1yzDXX2JVwGpMuU3zYzTenPG0ImUezSpZ8qauQ&#10;AwCAbEegBAAa23avIKq3ILDIpo7tbJ/U0sBNXMg1yC/q+se3r5eF6+u/QNQMlD+Pvsdtifzwhe9V&#10;30+zYs49+kdy3i7n2+37V9wvZVU105FmnXGGLfCqRV21uGtDfb3vvrJkxAg7br9ypYwaP166zZ1r&#10;t9Ot06JFst8DD0jRkiUyYHLNqj7IXgvmzZHysprPLQAAyE4ESgCgkeWu9LIayrwSGlLcxvunN4qF&#10;XIOOH3SSnDj4NNm4fYNd+re41FvSOJGj+o+W0bufYMebSjbVup8uG/y7k/4kfdvsKqvLVstLa1+y&#10;+5XWF9Elg3XpYK0xossGN5QWiVVVubl2RZzDb7xR+r7zjt2XLjqtZ8Qdd0i+C4INe+KJBmfCIHNo&#10;kOSrhfPcFgAAyFYESgC0FH1c7wsXd2085V5h01yXUrK+Q4Htk1kauDkKuQbdNeYBGdR1sMxa+bFc&#10;Ofmnbm9if/jWHdI6v40dh+/Xvl2h3DDqVjt+ft3ztVbB2da1q3xw0UV2rIGHrvPn23GqNvTrJ8sO&#10;PFByKitl3YABdkWcg++8UwY89pg7Ysdp1otO61nXv7+sGjLEBk72mjDB3YpstmjBPLJKAADIcgRK&#10;ALQUJ7neN931jW7jgk/cyLOks1dwtFt+N9vHo0ESXfWmObVv1UEeOulJ2/971oNy/0f/cLfE17/z&#10;7vKjAy+z49yc3Dr3O3Hv02XEziOluKK4VmFXpQGOeWPG2JofGtxoaEHW+eYcqnDFCpn5ve/ZjJXd&#10;H3pIev/mNztcT0RX5+k1Y4bNfpl2+eXy0QUX2PP3f/11Ox0H2Y2sEgAAsh+BEgAtQX/TxnrDajWV&#10;RhtZaUWp7XNcRsmqNl6GSX0ZJR07Nl99kqA9u+8lfxn9f3Z81eSfykdf15+Mc8Uhv5Ye7XtKZZVX&#10;xDZ8v5tH/8UWdp28frKsKK1dcHXmWWfZTA1dTUaLuzaEZnlozRMNtFTl59sirxVt20rn556ToZdd&#10;Vj1lJlW6Ks/Qp56ygRFdrae4e3fZuMsusuDoo20ARmuWIPuRVQIAQHYjUAKgJfiD630LTJvkDRvf&#10;5rkf2T7PBUo+7e4FDwrzCm0fT8dOnd2o+Z065Ey55MDL7Co433v65HqXDNYMlN+5KTbtCtrXud+w&#10;HsNl7F5nS0VVhTy6qvaqOrZeyeWX22WUe0+f3uB6JZ+f4NVKGfzcc3Zlnfduu03Ku3WToo8+skVe&#10;tX5JKrTQrGa5aEBkzskny4rhw90tXjFazTDRwrHproeC6CGrBACA7EagBEC20zkY4WyS81zfJDaV&#10;bnIjz1ftvGyG+jJKijo3XyHXWG448lY5uM9hsnzzUvn+c+Ns8CORsUPPkgN7HSxby4pl58Lede43&#10;/oibbC2T6Zuny5ytc+w+n2ZqaHFXpfVKNJMjVTqNR7M9NCCyy9tvy+YBA+TL+++Xkp13tlNkNFhS&#10;uGyZOzoxDY4cettttmCrBkhmn366u8WjQZ1Px3ofs30efdTWRUF2I6sEAIDsRaAEQDbTKTe10xVE&#10;tOLmVG/YNKqWLnYjz6q8rbbvWtDV9vF0KGzeQq5huvzvQyc/aafUTFn0mtz89vXulvhuOfqvtl9V&#10;vFK6tu1W6356np8ffLUd/3vNv20fZAMSp51mgxRaPFUzOlLlZ5UMeeYZ25fstpt8cs89NoCixViP&#10;/N3vkioaq1NquixcWCuAE7Zw1ChbSFYf555PP+32IluRVQIAQPbKcT2A5qGZDX5RgwdNO98bIg00&#10;CvGKaQfYLY8WyRhtWupX3CJagfUG03rarTjatWt33tatW2XKm1Ol76797L45V54sxz9RUzu24Lfm&#10;IitX5H/f+p+t0xGLLqXbY+fwQj3R8O6KaXL2q+OkorJc7j3qQRm1y1HultiueftKmTDvMdmn+3D5&#10;dO2nte6n2SZHTjxMVm9bLeOHjZejexzt7uXRIMmeV10lnd97TzYPHSqz7rrLTs1Jlt7/gNNPl1ar&#10;Vsn8W26RkuOOkzJzgVuydq0M+cUvpOMnn9jaJZ/feKOsP+ggd6/adpo0SQb+4Q9S2aqVDbIUDxzo&#10;bqlLzzfsRz+yx874179s9grqV1BQoL879r3R359MkZObKz3N76n22Wzblk1SWVkh7ToUZf1zzTTl&#10;ZaVSss0WvX5w2LBhfIfIfHwvBCKCQAnQvPgPYuN53LTglJv1ph1p2ky7lbq9TEt6/sfEiRNl0KBB&#10;dvz1pSfJ0a9rWRSRqtwcyf1tlXRu3VnePOFNuy8TPTjvQbl91u1SWFAoj496XPp26OtuqWvN9jXy&#10;nf98RzaXbZaTdz1ZnvnqGXu/p456Snq16yUTv5wo1824zo6fP+Z5aZ3X2t3Tk7d+vQw480xptXy5&#10;rB03Tr7+1a/cLcnp+sgjsvMtt8i2oUNlweP6sfBoEGWXq66Sjv/5jw2+LLvxRtngMlB8bebOlf7n&#10;niu55uJdb19/4onulvj0nEUvvyybjjlGFt9+u9sLAI2KQEl24HshEBEESoDmxX8QG8ddpl3iDa0d&#10;DZL4NBslYUZJp06dHtiwYYNMnfa+7DZgd7tv9ql7y9FvLbXj0tatpPU1pbJL213k//bxVpKJZefe&#10;faVbj4Q/qtn98NXz5KUFz8vQbsPkmZMnSfuC9u6Wuv7x8d/khnd+K/2K+suuHXeV/y15Q/brcYC9&#10;nzr2icNl7rrP5Od7XyHHtqubodJx3jw56IorJLe0VGZddZUsHzXK3VI/vc+R3/2u5G/ZYmuUrB46&#10;VNav14+EFyzZ4957ZVc3NefzCy+URaedZsd6/CE/+5m0W75clo4eLbMv85Y8rk+bNWtk5AUX2J/7&#10;wU03ydp993W3IB7NJuncubPNJvHfm0yhS3jvsdfwZl/KuzFtWLNCKs3vSlG3HuZ5esubIxo0m6R4&#10;ky1MTaAkO/C9EIgIAiVA8+I/iOl3kWn/8IbVxplWk0rQiHr16lW13FxYT585WwbuMcTu+2TETjJy&#10;xmo7Lu7QVjpcsU2GtBsi43cdb/fFsv8h35RuO0U7UFJcukWOfOhAmbd2rnx32Hly1/H+R7kuLeA6&#10;4r5h9tgrD/2N/OuTB21x158f8ksZf/hN8trCV+S0J46Tojad5OlvvShrFtYtstr/9dflgHvukfI2&#10;beS/N95o64wka+iTT9plfbccdpjM/OMfZVmoiKuurLP3Y4/Z8bwxY+Tjc8+Vw26+WXrNmGGXKn7j&#10;d7+TioICe3syhjz9tOw1YYJ9jP8x50llulBLVFRUJL1795aNGzfWeW8ywa4DBsngvWpWQco2Xy/S&#10;wrWlsnO/QZJf0MrtRRQUb1ov61ba3xkCJdmB74VARDDRFEA2OdO0ZguSxNNmyzY3Etne2vtr7E6t&#10;drJ9PFFaGjgeXQL4oZOetP2/Zz0o938UfulraCHYP3zrDju+a/qf5fZj/m733THtjzZIclT/0XJE&#10;v6Nk4/YNMmHF49JrF6++S5AWS110xBGSv327XYFG+2R9MXq0rRvSYepUaR+jeOvck06S9y+5xAY0&#10;Bk2aJGMuvdQGSXTJX12qOJUgifr829+2hV+LliyRAZMnu73IVksXLZCSkuQ/jwAAINoIlADIFhok&#10;8VICajR7kES12V6zhOjmdl5mQaKlgVu3aSutWtWu0xFVe3bfS/4y2ptCdNXkn8rEOfFfbg2GjN79&#10;BJuJ8uisB+TqQ72MmoteONtml+jywxo80YBLu36dpUu3usGkDy+80K4soyvW6Eo4ydKAx5Ljj7fj&#10;Pv/6l+3DNAjz9hVX2IwVPb8GTd77yU9swCNVGliZedZZdqzLG+uywsheFRUV8uX8uW4LAABkOgIl&#10;ALJBZIMkqmhzuRuJbGzj/bPbIbeD7WMp6tzFjTLDqUPOtFNodHrN958fJ7e+faO7pS5dLlgzUF6a&#10;96y0LWhns0jWblsjP3rpfBt0OWPoWfY8v51ylexz4CHSvkOhu6dHAxAazChr3156T59up8wk66uT&#10;TrLBj26vvSadFi1ye2tbvt9+8uY118j2Tp1kzskn2yWKG2rpwQfLymHDpKC42E7DQXYjqwQAgOxB&#10;oARApot0kES1Lq90I5FVhd4/u4kySjoWRX/aTZjWGdEgiGaE/P6ta23gQwMeYX2L+lVnoNz45q/l&#10;soN/KT3a95Qpi16T2965UcYfcZO0yW9jAynvr5gm+x50WJ3sGs3wmPazn9mxZmv0mJXcYkTbevSQ&#10;dd/9rh0Pf+gh28eyZvBgW1dk9umnuz0Np7VONDij9VXiBWeQHcgqAQAgexAoAZDJwkESXS4jUkES&#10;1WNzlRuJrGznBU26FnS1fSyFHYvcKLP8cP+fyKOnPFNds+Skx4+2NUfCNAPlgn0vlu3l2+XyVy+W&#10;O4/7p91/2zu/l89WfyqXHXy13b72jSttRsm+Bx0qOTm1a49rpsfs006zq9boFJy2a9e6WxJbdckl&#10;Ut6hg+w0Z46tQRKPZpSkgxZzXXD00fZx7vdA/GK3yA5klQAAkB1Y9QZoXlQ3b7irTLvZG1rpWgJ4&#10;h9RZ9aa8XIo61BQCveHY9vLbQ4rlzgF3Ss9WsVe1OeLYb9s6JZlq1sqP7Qo2K4tXyKCug+Xx016Q&#10;/p29pZJ9GiQ5+pFD7LEaONFMEy3s2quwj7x61lQ56uGD7f3v+fYjMnboWbJ86Vcy68P33L09GnwY&#10;ecst0vPjj21AYv2AAe6W2AoKCuwytAWffy4d5s6VMjNedsABIrmx/2aw+JBDdmjqjU+n3mhxWK1T&#10;8q7pF48Y4W6BL9NXvQnKxhVwWPUmulj1JuvwvRCICDJKAGQiXQI4ckGSWHKXLbW9n1PyWVGJ7eNN&#10;vdFpJpkcJFHDegyXNy/4yPa6HPBxj46Ud5dOdbd6dHrNP094xGafaAHYvkW7ycF9DvOWDH71Yvn1&#10;N2+wx2mB2IXrv5BefXaV3QcPtft8wWKrurpMvylTErbekydL5+ees0ESVbB1q/R7882Yx2rTIEw6&#10;VqzReiqfjh1rx1qrJK+sprgvsg9ZJQAAZD4ySoDmxV8OGiacTbLAtC+8Ycp0nkfaAizhjJLKL7+Q&#10;znsOdLeKHHKhyIe7FMijgx91e2rbqWcvW5cjG+jqNlrc9ZUvXrSBkb+PecBmjwTpFB2tZ2Kn65zy&#10;rFzw3Jm2uKvWPPl45Yfy3NynbMDlle+9ZY/55MN35euli929PRok6bxAPwKJaTZJ586dZevWrZI7&#10;fboNgmhWySfjxklFq9p/JS9aulT2eOEFO9alfvUYDczsiGOuvtrWKdG6JfPGjHF7obIpo0RlW1YJ&#10;GSXRRUZJ1uF7IRARO/atD8CO0m/SJ3lD+di057wh6nGoaUd7Q0uXidG5HQ1pulZs7SvvHVBYWHjd&#10;5s2b5YeX/Fi6dusu6979j3SeMNHdKvL7b5p/eAu7ypgusS+Ud9q5t3Tt3sNtZbZWea3kpMFnyIbt&#10;6+W9Ze/I859PlLycfDm0r3kRHA2CLN74lcz4+n2ZuXKGDZDocW8v+Z/cctRf5MOv37N1S1Zs+VqO&#10;H3SSdOuxs6xbs1q2b9vqziBSYi6ydcng+lrpkCFScOCBsq5vX/l84EDpOXOmdFi5UjbstpvMO+GE&#10;Wseu3Htv2dKzp/T+8EPpNneudFq8WL7ebz+pzM93PzV1ej7NYOm8cKEs/Na3pDIUnGnJ2rRpIx07&#10;dpSSkhLR359Mt2XTBum9a3/J34HPS5Rs2bBWKisrpLBTV8ndwYAh0qusZLtsK7a/Mx/ffffdfIfI&#10;fHwvBCKCqTcA0ITWtBPpXtDdbdVV1Cmzlgauj66Co6vhJFoR51Zzm9Yw0YDI/776r1xy4GX29h9P&#10;ukD+Pub+6uKw93/0D8kzF2nDvzFC2rWPv7xysmaedZbtNXMkVjHYr0aOlDd++1spKSy0SxEfcf31&#10;0mZD3eK0ydKlglcNGWJrlezx4otuL7IRK+AAAJDZCJQAyESaAfJqmlqj/vl6yezatTm2tEq8NHBh&#10;UXpWW4maWCvi6NQcpfseOulJOz3n4Zn3yn49D5B9dz5AFm9cJH9+75bq5YS1XslHX38grVu3kf0O&#10;Hin5BTVFchtClwFeevDBtmaILjMcix7z+vXXy+bevaXLwoVy9K9+Zaf6NJROu1EanNmRoAuiT2uV&#10;bC32PuMAACCzECgBkIl0+d/RaWqNWgA2t6LCjURKC7x/cjvmd7R9mF74pyNTIqpG736CrTXSo31P&#10;mbp4ioz+10i7so3SKTh/+NYddnzZqxfLDUfeZgMoL817VlaZY/wsk+89fbKtYWKXDf5G3WWDU+XX&#10;HtHirVo/JBYNkmiwRIMmmnnyrd/8xq600xA6rUdXvdHgjBZ2RfbSrJIFn89xWwAAIJMQKAGARrT5&#10;q8/dSKQs3/sntyivyPZh2TbtJhYNiLzw3TfscsC6NLCuiKMr46gL9r1YThx8ms00uea/l8ntx9xl&#10;91/7xpVy6p5nVq+K8/3nxtmgSZduO8mQffa3xzSU1g2Zf+yxdjz8oYdsH4tOv9FpODodJ3/79h1a&#10;EUdXwNHgzG7/+590WOEFipCdvl76FVklAABkIAIlANCI8kpL3UhkWyvvn9wu+bEDIh06xg6gZJtB&#10;XQfL5HOmyZ7d97JL/37730fK9OXv2tt0mo0fRNHirho80aCIrobz1zH32WyUKYtek5vfvt4e32fX&#10;/rLbwMF23FCzTzvNLuG705w50mvGDLe3Ln85Yj0+p6JC9r/3Xtnn0UftOBV+cEbvp/dH9qqqqiKr&#10;BACADESgBAAaUcnalW4ksrG1N02ka0FX24d17NTZjbKfBjxeO3uazRLR6Tdas+S1ha9IUZtOtl6J&#10;Fn69e/qfZfcug2Svnfa29Uqum3K13HfiY/a2W9++0S47rAYN2Vt69Opjxw2hQZI5J59sx8kEPmaf&#10;froNmGjgRGuNjLjjDptlkoq5J55of64WidVVdZC9yCoBACDzECgBgEbUrrgmo2Rj6yrbxyvm2rFj&#10;dhZyjUdrkLz43Teqp9uc+dS3ZcLsR20h1xuOvNUe86v/Xi5fb/laCvJa2XolmmmiSwiri14822ak&#10;qGH7fkM6dY4dgErGF6NH20yPwmXLpP/rr7u98YVXxPnmTTdJQXGxu7V+2zt1knnHHWfH1CrJbmSV&#10;AACQeQiUAEAjqty80Y1ElnfwMhUK8wptH5SXn99ipt4EaXbIfd95rLpY60UvnC1/fe82u/2nY++2&#10;03PWbl0tZRVewOlXr18uXdp2tcGVjds3yLnPnm6DLPr6DT/oUGndpq09LlUVBQW2doga+tRTSQU9&#10;/BVxNOihWSFHXXttSivZfP7tb9v76pQfDbYge5FVAgBAZiFQAgCNqNOWMjcSWd7OC5TEyigpLGx5&#10;QRKfBktu+tYd1ZkiWrz1mv/+3NYnmfb9WfLsmZPl+EEnSW5Orv3r/I8nXSAL1s2Tnh162QyTKyf/&#10;1N5Plw0+4JBv2qBJQ+hqNGsHDrTBjj1e9Kb11MdfEUd7zUY55uqrbZ+M8jZtbL0TpVklqdY6QeYg&#10;qwQAgMxCoAQAGlFeaU2gZE07ke4F3d1WbS2pPkk8Pz/kl3LX8Q9U1yfRbBHNMjmi31Hyr1Oekfcu&#10;nCPd2u9kj/101SeyYstyuzzwv2c9KH+a5gVZNCtn+IEjGrxs8MyzzrK91h7RpYCToVN2dBqOH2QZ&#10;NX580nVHFo4aZe9ftGSJ7PrWW24vshFZJQAAZA4CJQDQiLpvqskSWNAlfn2SwqKWVZ8knu8OO08e&#10;PeUZW7/kublP2SKvOsVGDey6h/znrLftbapHh53tX+rV7/73Kzn+30fYDJNuO/WUPffez+5PlU6n&#10;WXrwwZJXVib7PfCA21s/nULzv9/8RlYOGyatN2+2NUuSmU6jBWE/GTfOjvd+7DH7c5GdyCoBACBz&#10;ECgBgEaUV+FdyKu1bWPXJ1FFnWIvGdwSjd79BJl4xst2ZZypi6fI0Y8cUl20tX/n3e0Swkprl9x2&#10;zN9lYFdveeC3F/9PRj6wr3zv6ZNlTev10m/3Pez+VGlWib8izeBnn3V766dTad685ho7hUdXwdHV&#10;cPpNmeJujU8DM+v697fZKANfesntRTYiqwQAgMxAoAQAGlHvTTWBkpk9Y2eU5OXltchCronossFv&#10;XvCRDOsxXOatnSvHPTpS3l069f/ZOw/4KKqujT+b3SSb3kkICb333nsRUECkKCAICAgoICiIKAi8&#10;ooCogKiooKCiqICAIEV6772FmgBptPSeLd+cMzPJJiQQSCXf/fO73Dt3Z3d2ZyfJ3mfPeQ7f1rt6&#10;P/YvobScr47M4zLDk1t8xB4mBFXHafdzI7x7ZjxC9enlmXNKvJcXDo0bx+Naf/0F73PneJwTKELk&#10;8Ntv48rzz7PnSOPFi3MktpwdNIj7av/880TVcwTPFhRVci3gvLIlEAgEAoGgqCKEEoFAICgg4mwA&#10;d93DkSP2jk5P7alRnKGIki2v7uMIkzvx4ZyGs+biH3zbpx3ms4hyKzoIb24aiimtZuL33uthb+3A&#10;t5PPCUWjTDg1DlNvTcWx2CerKhNety4brZLY0eTrr3PsV6JyevDgNL8TSqmp+/PPPM6Ou9WrI7R+&#10;fRZJqq9dq8wKiiNhwbcQG53z6kgCgUAgEAgKHiGUCAQCQT5hdTNIGcmQmauHtYeylY5Iu8ke8iMh&#10;z5I3GoxBkiEJw/7pj3kHZkGv0+Pnnqv4doogIfNXElS2DtzPAgtFm3jYecJV74ar8VfxefDneOvc&#10;W1h/cz2M5pxVl7nYqxcLJpQSQ2k0T1qVhsr/HhkzhqNMKm/a9NjHoPLEtG/FLVvgcO+eMisojly7&#10;fEEZCQQCgUAgKIoIoUQgEAjyiYTUBGUEpGrliJEsSwMLI9dHQtEhn3VaxI3Gn+ybhjf/HYrSLmXT&#10;/EqopHC/1d3Zy2TXkGMcbfIg8T5stDYY2WAsvOxK4Hr8dUw9PhXjT45HvPHx6S0kWpDQQak4Hlev&#10;ot4vvyi35JybrVrhwMSJ7F/id/gwR6dkR1TZsrw/GbrSfiTQCIond8NCRFSJQCAQCARFGCGUCAQC&#10;QT4RfyO9woVR+W2blZmriCjJGRRVolbEoZLAlIrTsXwXjG0ykW/fcm0jlxRu9VM9NC3VAi1Lt8Hd&#10;+Dv4+cwSfNzhc/yv4Sfw1HviVOQpTLs5DSHJIXy/R5Hs5IRD77wDo7U1R3o8TQlfSqkhk1cSS0of&#10;PPhIzxJK90n08ODywp0++ADuN24otwiKGyKqRCAQCASCoosQSgQCgSCfuB8bpoyAaNvsI0qEkWvO&#10;ofQa8i2xrIgztO5IXHjrNj5uNw+VPapyJMmSk99It++Bl0MJTtkZtfE1xFnFY1WHVajkVIlFkuk3&#10;pyMgIUB55OyhijSnXn+dxw2WLoXL7ds8fhKo7PCJ4cN5TAaxJS5mXSaWole2ffop70++KG1nznwq&#10;cUZQ9BFRJQKBQCAQFF2EUCIQCAT5RMLtq8oIiLM2ce9l7cW9CokkVPVGkHMorSZzRZzAyGscWXJ0&#10;xCVse+0QV8WhyJN78XeVewGfHf0UHxz7AN83+wGNnBoh1hiL/936H3ZHPb6E74327RHUti2X/W3x&#10;+efcPymUVnO9Uyf2KWm6cGG2qTVJrq7Y9dFHfEw6DqXh1Fmx4ok9UgRFHxFVIhAIBAJB0UQIJQKB&#10;QJBPxMfcV0ZArG3W0STOzsKf5Gl4VEWcRr5N8WXnxbg+7h6+7/4rWpZuy/PEobuH0HVHF1R1qoYu&#10;7l3Y2HVx2GL8ee9PZY/soYgQ8hFxDA9/pNfIozg5dChHqJBIQmJJduIH+aMcHzmSG42rbNiAVp99&#10;JkoHFzNEVIlAIBAIBEUTIZQIBAJBPpH6ID2aIcwxa38SZ1c3ZSR4UrKriKNClXFeqTEQGwfswtnR&#10;gRhUYwi0Gi2Sjcn4NfQX7I3eizoOdWClscLf9//GwpCFSDJlHylCPiVkzJrq4IBSx4490mskO0j0&#10;IM8T8j6h9BtKw3kUFFWyZ+pUjjLxOX2afUueJvVHUHQRUSUCgUAgEBQ9hFAiEAgE+YVFakWSddYR&#10;JS5uwsg1N2RXEYfKA1tCFXLmtPkSazuthaedJ88lGBNwJv4Mj0lAORhzELNuzUKUIftv+MlD5NC4&#10;cTwmkcP73DkePwn0GFRNhyCxhUSXR3G3enX2LaFIFIpm6TB1KnxPnlRuFTzriKgSgUAgEAiKHkIo&#10;EQgEgnwixSL15ooH4GEt/ZcJRydh5JoXZFURJzrp4cVnOady+PfFbajmVZO3bbW23FMKDnE18Sre&#10;C3wPt5Ozj9oIr1uXq9NQ2gyl4JDp6pOiPgbRePFiFkAeBVXC2T19OvuckG9Jy7lzUWPVKuVWwbOO&#10;iCoRCAQCgaBoIYQSgUAgyCccYhKVERCpB9x1GaNH7B0cobO2VrYEuSWrijg3Iq8pt6bjZeeF7YMO&#10;oalfS07DsbGyQROnJrDX2vPt0YZoTLoxCb/c+QWp5lSey8zFXr1Y7CCvkebz5z+VuSs9xp1atdh3&#10;hB5Dm5r1sVSovDBFopwZOJBTeGqsXv3UxrKCogVFlURHRihbAoFAIBAIChshlAgEAkE+YU5MUEbA&#10;TVfARZsxesTJRRi55jVZVcQ5HLxfuTUdijwh75IXq/ZBkjEJx+OOY1CJQRhYYiD0VnqYpX//RvyL&#10;EVdGsNFr5nQcEipItKA0Go+rV7mMb3ZVbLKDHuPw229ztIhrUBCXHs4Jl7t3x7733kvzSnmaYwuK&#10;HlcunlVGAoFAIBAIChshlAgEAkE+4RGTHiFwyQtw1jkrWzKubg+n4ghyz6Mq4lhCniY/9liJ0Y3G&#10;c+rN92Hf8/xPlX9CA8cGPE40JbLR65vX3mSzV0rNUSFD1r1TpiC2VCm437jxVEar9BgHJ0xg0aTs&#10;7t3ccgJFs2z/+ONcHVtQtIi4f5ebQCAQCASCwkcIJQKBQJBPaAzppV+jsygP7Ogs/Enyi6wq4iw8&#10;/rlyazoklszuMB/T28zm7RV3V3B7z/89jPEdI/2RlP9MmswmNnudGjQVUwKnYF/0Pk7LIaFi58yZ&#10;uF+1KnuVkNEqVad5Eh5UqsTpNARFlVB0SU7Ii2MLihbXL19URgKBQCAQCAoTIZQIBAJBPuEfmS6U&#10;BLkCXtZeypaMKA2cv2SuiPPZ0U8x9fhUGDNVxCEmNHsf376wjKvfbIrYhDm356C5c3NMLzOdyzpT&#10;Kg4JXeRjciPpBr4O/Rpjro3htJw7dkbs+uijNKPVVp99hgrbtimPnDOuPP88bjVvzj4l5FdCviU5&#10;gSJScntsQdFBRJUIBAKBQFA0EEKJQCAQ5BNak9ybNHJvGVFiq7eDjY1ccUWQv6RVxLF2wPqb69Fu&#10;TSssPrbgoao4A2oNwYetP2ax5FTcKQy5MgQBiQF43/99lLItxT4leo0evT17w9/Wn7cpLYcEkwPx&#10;R9izRK2GQ5EhdVas4HFOOT5yJEeJUAUcEjxyKpaofim5Obag6CCiSgQCgUAgKHyEUCIQCAT5hE+s&#10;mfsULdgg1FqTXuHGxS1jBRxB/kJ+JWtf2oSKzhURHHcbU3ZMQO3vymHarkm4FR3EHiatltXD//Z8&#10;kFYqOMWUgpV3V+J/t/6HKvZVUE5fDhGGCDZ5JdPXqaWnor5jfU7BIf8SEk0u9O3LogWJF1U2bHii&#10;ijhU1Yb8SpJcXeEZEICO06Y9tmywJbk5tqDoQBElgVcDYBRCl0AgEAgEhYYQSgQCgSCfSbB+2J/E&#10;2UWk3RQ0NTxrYW2ntVjacTnalu3IESWLjnyO2ovLsYfJuTun2Qj2w1YfY99rp1DCpgTfL9mUjJ2R&#10;OxGYFAg3azckmZLwWfBnCE8Jx2T/yRjqPZSjUCgNZ3HYYtxo2ZzTYSgt5kmr0kT7++O/uXMRVbYs&#10;nEJC0H76dBZNcgql4DztsQVFB6qAs2/7JoTeDoLZLAuuAoFAIBAICg4hlAgEAkE+YHPnjjICknSA&#10;uy5jBImTMHItNKq710A1r5ps+JqZcm4VubRwLd+62D3wOBo4N+R5K40VtNK/yNRI3qaok6XhS7Hs&#10;zjJ0cuuEiX4TOWpod9RuzLo1Czcr+bPR6tNUpaGIErpvaP36LHK0mTULpQ8eVG59PGTu+rTHFhQd&#10;kpMSce7kURzc/R/uhoUoswKBQCAQCAoCJXNeIBAUEkOktkweYrnUhspDQRFEJ7WPpebDW9lgb28/&#10;JCEhAdt++wkdX32d5854A5P/1xnTakzjbcLH1x9WWq2yVTTR3rsH10VfwSohZ14Z+UF81+eR0KGj&#10;spU7wmJCMOvoDPwX/F9aek0L31YYVHUwTtw9jjUBv6N0cAyaBgOtIlzg33EA3F4agRknP8Ga22t4&#10;/0bujXAz4SbuJqUbbpa0K4l3qrwDT1tPvHvqXUSkRKCMQxnMrTMX5VKdUHXKFDifPQujnR0Cx43D&#10;vc6dYbKxUe6dPeQxUu6rr1ByjXzsWyNG4PbgwTzOCdbR0RmOfXnWLEQ2aaLcWrSwtramnx2kpqaC&#10;fn4ED2Njq4ezqytsbPTKTMGRGBcDk8kIe0cXaKzEd2xFCUNqCpIT+Xf08lq1aonPEM8+4nOhQFBE&#10;EEKJQFC4iD+Izw41pXZOHj6elTPfRr/pC3l8xA/47rMheLfWu7z9LGATGooyo0bBNjBQmSkcUkqX&#10;xtV//mHfjdyy+fZmvHf0PU6T6Va6G4Z5vYg612Nhd/Ys7KWmv3Ae2oREZW+ZODdHJL78Kn5sqsfU&#10;W1+zwNKjTA+08m6FJZeX4Er0FWVPwM3WDd39u+Po/aMIiAqAp94TXzT5Ag3c6qDU1Klw3biR9zN4&#10;eiKib1886N8fRrfHp2B5rFwJn7lzWTiJfPFFhM6cmePzQfdRj033CZk1C1Hduim3CgSCYoQQSooH&#10;4nOhQFBEEEKJQFC4iD+IzxZdpPbIiBJXV9dlUVFR+P2TN9H/w295bn1VqU0aildKvcLb5E9SpkIl&#10;HhdFdAGX4NnnJVjdvQtDpUqIG/u2ckvB4jj/S+gCbyDyx+VI7N5DmX1KDAb8+MsbiNi9DoPjq6JW&#10;UAK0t28pN6ZDrze5fgPsswmB39Z9qKkEjpDIcLFJdbxV8wr2+CajtnNtfFT5I5yPPY+lt5YiODFY&#10;3lFCp9HBSefEaTo2VjZ4t8K7aOPRBt779qH8qlVwviKLKxRVEtKpE4J690aCry/PZYfXkSOoM2cO&#10;tImJiKhdG6c++ggGx4dTh7Kj6vffo8zatTy+PHw4gvr04XFRgaJJ3NzcOJokMlJObxJkj0ajgaub&#10;B7xL+XM0Tn4TdT8cJqMRLp7e0GopuE5QVKBokvgY9iESQknxQHwuFAiKCEIoEQgKF/EHsZjh6+tr&#10;Dg0NxW9T+mPA7JU8t6QBcOqN0Wjr2pa3y1WqisrVa/O4qKE7uB/2PbpCExcHQ/OWSFi1FmYPT+XW&#10;gsVm2VLYjR4BY4OGiDtwTJnNGVYhwdAeOQztoQPQUX/2NJCpAozZ1RXGxk2l1gSG+g1hlF4vzan8&#10;eWEF/v5qCEYdMaL7VQ20RtlU81QpLb5sYsTBer54u+xk+Nj4ICwlDMvCl+FcwjmYzEpdaAte8XoF&#10;vTx78ZjMWats3MhmqyohjRrh6vPP42716srMw7gGBaH17NnsW0L+I/veew9xPo/U7TJQdd061F4p&#10;X5NXpGOdfoI0nvzGxcUFpaTXFB0djZAQ4ceRU7RaLUqXr4TylapBl4+CSVjQFU7xKFm2snScx6eN&#10;CQqO+JhIRNzhnxkhlBQPxOdCgaCIIIQSgaBwEX8QixmqUPLzm53w2rfbeO7TVkDK69NR3V5eBNdt&#10;1Bzevn48LkpY/70a9q/15+iL1B49kfjTrzA/QdRCniI9B6sb1+HYvhU09+8h4deVLGpkh6Uwoj1x&#10;nLczc8ZHg6P+Vuje62M4PtcdxhqUTfVoDgfvx6trXoJT2H3MOO+N/odiYRMve2iES6dmRUM9rHqO&#10;hV9J2fSVSgpT9ZsdUTuQaMqYxlNWXxYzSs+AndaOt6n0b+XNm1Fuxw5oU1N5LqJ8eVzp3h23mzTJ&#10;Mr2GRBISS0g0IdPXo6NHs2iSExLc3VFm3z40+uEHTskJbtoUh8aNy5O0ptwihJLcQSJJhcrV4V+u&#10;IosneY0QSoouQigpdojPhQJBEUEIJQJB4SL+IBYzVKHku4F1MHLFGZ4b/BJQ96UvUcpWXtC26vg8&#10;7B0KSYDIBttFC6CfMokFipShw5G4aLG0+iq8EHvt0cNwbN1M2XpyKArG0KIljPUawNikKbaXiEXP&#10;jb1Q37M+Vnf/B+7eORMXiCsPAjDw75e4L2Prg6VXWqDh9iNwvS2LMXHSuvHtt2qjfJ2XUckuPaXq&#10;YMxBrLq3CqEpocqMTGnb0hhbaiz3hG1sLCps24aKW7emlfKlyJIDEyci1cGBty3RJSWh6cKF8D15&#10;UpnJGfFeXhy1kuTmhobffcePQ8fZP3kyDPqCNwi1RAgleYOt3g6Vq9dCSb8ynJ6TVwihpOgihJJi&#10;h/hcKBAUEQr/aySB4P83daXWUx7itNTWy0PBs4qTk9OMWGnh27u0PepekRe9y+oBdar1ha2VLX/z&#10;W6VGHZ4vKuinTYF+xjTAZELylKlImjcfKOTKFja/r4Bu1w6YpQW0JoWiLcww+frC7O7B6TGZm6li&#10;RRh69kLyW2OR9OlnSJo1B6l9+8HYqjVM5crjjyt/Yv+tPXje/3m09m8HO0dn+UA5wMPeE72q98PR&#10;kEO4EHkRazxvwtj9DVjVao3ou5dQ+m4CGly8g6FldmJ/8kl+n31tfTmCpIt7F7R0aYnApEBEGCL4&#10;8aKN0dgWuQ3bo7ajlE0plHAqi3vVquFaly5I8PKC+/XrXM7X7/hxhNepg5RMUT0mnQ4hTZqg2vr1&#10;0JjldCCChBASVrJq5IdiHxEBnzNn4H3uHMKo9HB0NFyCg1Hy9GlO/SlMsUQvHdvZ2RnJycmgnx/B&#10;02E0GLiU8B2p6fV2cHDK+XX+KOKiHnDVGydXjyJfrev/G6nJSUiM55+Z04sXLxafIZ59xOdCgaCI&#10;ICJKBILCRXxzUMxQI0qWdiyBYdtlJ9CKE7T4tOnvPPbw8kbD5m14XOhIiyryALH5Vbr0pMV34rz5&#10;SBk9RrmxcHHo0RW6/7Yg4ZeV0B47whEvKYOGIHGJ+uPyZPT8oxN2B23HwmYL0b1q7yeKKFExmAx4&#10;69+h7F1ClXOGeg/Fc87t0XLmNJS8fB27Kmjx3KtGGKwAV50r2ru2R2e3zjxW+SrkKxyOPZxWnpjQ&#10;W+nZv+RFjxfl7UzpNQcnTMD9qlX5NpUSFy+i7cyZLIJQZAil0gS1bYtjb7yRbSoNRaBU2rSJhRLC&#10;bGUFo40N35+8TsjzJKdpPHmNiCjJH9w9S6BStZpwdc+dz5CIKCm6iIiSYof4XCgQFBFEMXyBQCDI&#10;Bzwj0/0pkl3TS8A6Orsoo8KFzFodXn5JFkn0ehYkiopIQgKO9uB+edimLVLGvM1Cjs2qP6C5E87z&#10;TwIJHMdCD/O4kVcj7p8GnZUO33f/Fe+3nM5Cx9Lwpfj1wUocnvAuCxrtrhux7ng9+Nv6I8oQhb/v&#10;/403r72JhSELcTXxKj/GuFLj8HvV3zGgxAAWSIgkUxJ+vyvNBQxgIYUea+fMmQilqI+oKLSZNQul&#10;Dx7kfVW8LlzgPrBNG07RoWiQsrt3877W8fF8W2bo8fZMnYr/5s7FzVatpItAwyIJQX4pHaZNg8dV&#10;+XkKigcR9+/iyL6dOHX0AOLjRKSOQCAQCAQ5RcRPCgSFiwixLGaoqTeD3TSoeM8ISoxY8nxptHNt&#10;x7eXLl8RTs7pEQaFgebBfdj36g7dzu1s1pqwcSsMz1Hl46dnyo4J+O/6vyjjWp5TVXKD9vhR2H6/&#10;GCGlnPF9Bzc0rvE8tAGXoD0j/YhYW8PQvqOyZ844E34SS05+g6ru1TCwwkDY2No9UepNZlqWboty&#10;bhWx5doGBCQE4CrCUKJGV1Q/dBKVr4SiUcPRKFWhHZu5UjWcW8m3sDNqJ07GnYSVxgp+tn5s7PuS&#10;50vcn4k/w2KJWfp3O/k21txfg4OJx7G7Xgk4JxpRPTAKfkeO4EjCCfzofRXH446j0z8H4RORhKt2&#10;sbjapB7ut+uKUsePPzJlR4WEmJDGjXGjQwcWSyj9hsxkqZXbtQs+585xxEqpEyf4MbNrnpcvI8HD&#10;AynOuU/vEKk3+QuJJLeDriMhPh6u7h7QPaH/kEi9KbqI1Jtih/hcKBAUEcRfO4GgcBF/EIsZqlDy&#10;oRXgFW/mNIyVXSqimbNsTFqpak1poV64xpk2a/6C7beLYPb2QdzuAzDWq6/c8vS8s3U0dgb+x4LE&#10;8dAjcLZ1RUX3ysqtOeffK+tw5PNRaHQhEr9XScaq8okYWPt1mMpXhM3S76G9eB4pw0dxFExOWRfw&#10;F3YEbkXX8t3RwrNZroUSomaJ2mhdpj02XfkHNxJuYJXuGFwcSqLZlVj2/Ehp1QMNfZ9Da5fWnKYT&#10;khKCu6l3cSLuBIsmJIyU1pdm0aS7R3fe70LCBfYvIWKMMQhKuYU/y8figT3w3HWgAXnehAfhZ58g&#10;zNmUBJ0J8LsTh7rb9+NO8FGc7NAMvtEGFkv8Dx/Gg0qVkOCZvWhFUSh3atdmb5RkJyd4BQTAymiE&#10;/f37cL15k1N/HtU8r1xBpa1b4XHtGqcAxZYsqTzykyOEkoIhNiYKtwOvwWCQrhNX9xyLHkIoKboI&#10;oaTYIT4XCgRFBPHXTiAoXMQfxGKGKpS8bQd4JAAp0m/Zv7tUQ33H+tDqdKhaq56yZ+FhO/cTaC9d&#10;RNKs2TB0eV6ZfXou3TuPLw/NhoONI7QaK64Os/riSvx14TeYzCZU9qgKvS57YSPJkIRfzizFyI2D&#10;WGgZsSMSVe8D3za3xkZ9EF6rMxyOpStDd/AAP28SeKiSTU75+tgXuHz/IobWGo7ydmXzRCgh/JxL&#10;o3uVXngQfQ9XIy9js280at4FaoWmwvb8Udxo2RzOek/UdqiN592f55Sce6n3OMrkYsJFbI7YzAav&#10;vja+8LHxwXNuz6Gbezeciz+HSEOkchTgeCkrhJXxQadLSWgYYsKgQA+4R8upXeHueuhSDSh3NxnV&#10;z1xjgcUhxcwpNaUPHEC8jw+i/f153+wgc9gHlSvDKTycBRJLyMckokIF9j8JlBqZvqot2dkZzsHB&#10;cA4N5WOV2b+fzWVjfH3ZPPZJEEJJwWGW3qOoiPscYUIRTk4ubrB6jHmzEEqKLkIoKXaIz4UCQRFB&#10;/LUTCAoX8QexmKEKJR+bpMWfAYjWA9s710cNhxpwkRYkfmXKK3sWEoqBqyYlBUlffgWzu7tyw9Oz&#10;4uxP2HNzB3pVfRl/99sKN707rkZcxq3oII7kIPHjTlzYQ2k5d+LD8fXRzzFywyD8felPPEi8j/Ju&#10;FTF/XSJ0KQZsH9MDR+MDWJBoVKopzF4lYLPyN1hdvICUt8bluDLP+9veRnxqHGa2/BQ2qVZ5JpQQ&#10;bnbu6FG9D9o7t0VqVBKWlg1F1wuJqBCeiDO3tuDXSjEoYV2CDV1JKOno1hG1HGoh3hTPaTY3km5g&#10;S+QW3Ey+yftQtZwObh1YODkee5zTcYgTrrH4t5IJvS9r4XNf9iAhEWP/rLk42bMrLmrD4B5+Dz4x&#10;0oWnYGUyccoOmbtSVZ3H0WDpUhZYLvTpw9ElJHqQ4ztVy/G6dAl2Uv+gShUEN2+OyAoVENqwIW50&#10;6oQUBwc4h4XB4Z50/DNnOMrELioKcSVK5DgtRwglBY9Juj4e3LuDkFtB0s+ELfsnZVdSWAglRRch&#10;lBQ7xOdCgaCIIP7aCQSFi/iDWMywTL2xMQL37IFTXdpwqdgSJUvBy/vp0xPyAt3+vbD5cQlMFSoi&#10;eeoMZTZ3fLJvGosi45pOQiPfpmjm3xIjG45DDa/aCI8LQ2DkNZwIO5qWlqPV6LBUGlMFmd1BO1jE&#10;oPvN7jAf831GwPHbb2EqUxbR709mASU+NV5Ov5Ges/WG9dBevQJTpcow1aqtPIPsuSEdm6JdvB18&#10;8F7jD3hBkZdCiUrJEqVRKtUHTfUtcby8A+odPMfRHwe01/CJ3VZcS7oGB60DPK094W3jjebOzdHK&#10;hQxVgZtJN1k02RO9h31M7LX2nKpFggql6iSbk1lEuetkhZ9qpuDNY4C1CUixtsKVhrVgLl0Fmlqt&#10;ENS1B06USIXx/m34RhmUZwaUuHABSWGX8aBBU2issv6zT6k0VTZuRKKHB/a/9x7u1qwJ3xMnoEtO&#10;RpKLC4stjnfvwu/oUZTfuRPWCQmI8fNDsnQbVeS52qULokuXZoGEjGHdr13LkJZDosmjhC0hlBQe&#10;OSkpLISSoosQSood4nOhQFBEEH/tBILCRfxBLGaoQskn0kKWvpsNcgOud+rEEQJ+ZcvD2aICTmFg&#10;89030B0+iJQhr8PQ8Tll9umJTorCe9vGcgj/oq5L01JsaLuqZ3UWOF6o1JOrxFx+cJHTcv65vAan&#10;wo/zfl0r9ZDutwQftPof72+76i/otm1Fao+eKDloPL4++gWCY25hWP03YW9tTytqFkusggKRMmIU&#10;P8aj2HztH/x7dT06VuiCF8p1zzehhL6JL+Hji3thobB3KYMkaUzRHF2vafBfZR2O24biQMwBbHiw&#10;gcUQEkboHJEg0tOzJ+ys7NjHhNJyjsQe4X09rD24ZPDlxMucsuOkdcLksDpoczwYJunisjaaUWHf&#10;Qdy5thsPXO1g41MR1uXqILJTTxyrUwqhibfhHx7LXia+t+/CZdc/CEoKhNG/ErS2Dsozl6GKOd7n&#10;z+N2s2YcKULeJqENGsBHmqNIkRQnJ1x9/nnYxMWxYEIRJpU3b+bUGxJXaH8STgLbteO0HI3JlCEt&#10;p+zevfzzkF1ajhBKCp8U6dyHh9xG5IN7cHB0hN5O+nlTEEJJ0UUIJcUO8blQICgiiL92AkHhIv4g&#10;FjNUoUSN1TjnDUS0ewFuOjc2crWVFoSFid27b3PVm+SPZsJULvdpQGS+ui5gFRqXao7h9d9UZjPi&#10;7ejDgsjQeqM4LScsLgS9q/fjUrt0H0qtUbH9Yi60lwOQMlZ6nvUa4lT4CfYXIWPYOj71YawhncMf&#10;l8Dq+jUYm7d87GtYdvp7FmWG1BmBOp51800oIcjnwdO7JEJvByGyVCmOuvC6chX9A11wv+3zeKBL&#10;ZLPW+6n3uVwwCSKbIjZhb/ReFk2aODVBObty7FtCxq9UDedgzEHUc5J9bSITwvDVryFwTwRuVimD&#10;zTX0qHErHhXDElB37wmYDm9AMB7AqnRV2JQoj5RmXXC+Q0vYXjoBz8gEuCSZUetiKMr8txm37p1E&#10;ol9Z6Bzl1Kuaf/7JgsjlHj3SPE0obeZ28+Zs2koGsW6BgTg+ciT7lVgnJsIpLAyut25xhEnJkydh&#10;tLVFnK8vCyeWaTn2kZEcZUJpORW3b4et9PMRI50fg336QlwIJUWHxIR4hNwKZONXZxc32NhI76sQ&#10;SoosQigpdojPhQJBEUH8tRMIChfxB7GYQUKJg7TQm6hsH/WT/mvVG042Tmzkmp0HQEFgdTMI+hnT&#10;uCRw4vyvgScsEZoVFPFx7u5pDK4zAi1Kt1Zms4YiQigtZ0SDMehU4Xn298iM3djR0CQlIenzBTC7&#10;usJgMmDjlbVINCSiX83X5PQN6XlT1ImVtFBPfVWaewTTdk1i75MZbefAzdo1X4USwtrGhquJhAXf&#10;wp2aNeF94QJcbwej8R0dKnebgRc8u6OOYx02cLXT2iHWGMsGrKEpoTifcB5XEq9wqg2l6NhaSQtU&#10;YxwCkwIRZYjCtMN2eOl8Kh9nX7MKMA7/BKea18INw234hkWhdIQBdU7dQIltG3Ar4hyS/SvAxt0P&#10;jddsZGFjY78OiEi+h4p3U1AtMBI1tu5AWOBexDo7oPE/2/jaPD5iRIaIDxI/glq35igS9xs3UPrQ&#10;Ia6mc2bQINyU5iklxyUk5JFpOdc6d2ZPE9uYGI4yIeGl8pYtLLTElyjB5YqFUFL0sCwpbKe3hdlk&#10;EkJJEUQIJcUO8blQICgiFN4ndoFAQAyR2jJ5iOVSGyoPBc8qvr6+ZpvEUEjrUObLZoDf+D/h5OKK&#10;5m1zn+qSG2wWfw27CWOR2qsPEn5fpczmjgoLvViIODTsHKp51VRmnw7tmdNwbFKP/UliLwfyXHxK&#10;HCp85cWCyeWxYfCw84QmKgpOVctxH3fkFIx16HPlw1BaUJkFblyN5+b4SCRLC7+IOyFwcHaDu3cp&#10;Za/84eb1Kwg4fxp66Tk+N3ky9xd79cL5V15R9kiH0moowoRaQEIAG7tSqpIlPnHApa8B1yR5u530&#10;m0NfvwteK/Ealx82pSTAsHkpGu04iip3ZDGFSlOfruCChlejEefjg00LF/J8wpWD8F2/Eu1P3uW0&#10;HJV7Pu7YtXCxsvUwNVatQo3Vq3l8uXt3nO3fn4USbWoqp+5U3LqVI08Imr/dpAmn65CwoqJ6oZQ+&#10;eBAao/wa71avjmDpvNhI5yc6OhohISE8Lyg6VK5cGTqdDl5+5TOk5AgKn/iYSP69JrG8Vq1a4jPE&#10;s4/4XCgQFBGEUCIQFC7iD2Ixg4SSEqZQnAqXt2d2tke115dxtZsadRvKk4WEQ4+u0P23BYmLlyBl&#10;6HBl9uk5FnoYnX5pBl8nP1x8S14g5wbbRQugnzQBKYOGIHGJ+mMBvPr3S5zi81XXJVwqmNBPmQTb&#10;+Z8jtf9AJCz7lecyQ/eh+7Yt2xHr+m1LW1AUhFBCnDt5lNNwSly8iDazZrEwcLNVKxYRHgWVVD7a&#10;sBy2VAT7k5CAMmfNAww/Kd8eZwO4vS8LISSSUKWcUjaloLeS07o8zp7CwIPR6HYFaULIXWctTlb1&#10;kjcUrFMM8AuLRsW7qdDKxXUQo9fgr0ZOWPJCWehtXTklyJJOx+9g8u8B0JrMOFTDA9+8VBEhnnbK&#10;rUCDK5HouS8EzS484H2IZB2QYG8La/t0fx5tSgpX0bHE6OiI+23bYt8rr2TpY5JkSmIh6VLiJaSY&#10;UtDZrTN7/xQkK++tRIwhhr1jCvrYhUmlSpVgbW2NG4GBKFO+MvzLVYRWRJYUCYRQUuwQnwsFgiKC&#10;EEoEgsJF/EEsZpBQUtk2FLvkgAiMedUbrXt8hWq166O0tLgoNJKS4OIjLVSlPvb6bZhKUU5Q7piz&#10;f4bUZrJ4QSJGbrF/+SVY/7OORRISS1T+vLCCSwirggehuRMO5wqylwZFn2T1embumYL5h+bg/ZbT&#10;pTajwIUSs9mMo/t2IiryAaps2IA6K1YotzweElNODh3KRsAUpdFp8nuwMsqqx+7KerQfkJxWOjg7&#10;ykYBZ78FnFKUiScgxhb4qgnwTWMg3FGZVGh5C1j7B+CZIIs1GytL57otcNpCN6Bjv3UUePuwXKHn&#10;SaCyx2Qku3vkYJxGEFcMuhB/gUspW0bakEhU37E++nj24apS+U2qORWjr47mdKmCPnZhowolV69e&#10;RWpqKmz1dqhcvRZK+pUp1HRCgRBKiiHic6FAUEQQf90EgsJF/EEsZpBQUt8zFBvOytsD366MHs0/&#10;RtPWHeHi9rAnR0Gh27QRDr26w9igIeIOHFNmc0e7nxvhVNhx/NFnA7pU7KbMPj3OPm6cTsPCR5n0&#10;xWdW6TeE3YihsPl1OZLHjkfSvPk8ZwlFu1DUC4krJLIUtFBCJCcn4dDubUhOSkSZffvS0k0ehUtw&#10;MAsrBKW4uAYGckUaFUp5+al9CSwMWcgRHxSBkhUdb+ux7cckhHrqsbJbTdyOu4poQ7RyK1BOXw41&#10;DT7otfoQUmx0+POV5qhx7CLqB9xX9pCFkNXVgYVNgcN+kMsbW3ujXrwb3tgahqYngmCdKr+mc7XL&#10;YEenurhS2Ze3iflvfQdbgxlJOkCvVCyOsAdu+3vByTc9VcvW1hb6pHi47j8IrUF+PKrss6scMKwH&#10;cNNVFkbK68ujhkMN9mw5EH2AxQuCRIvuHt1R3V56svnE4ZjDmB8yn8s8U0RLQR67sMkslKg4Oruw&#10;STWVPhcUDkIoKXaIz4UCQRFBCCUCQeEi/iAWM0goec4rFMvOyNvdZ7fEoPJj0bFb70INVSeTVJsl&#10;3yF5ylQkTf9YmX167sSHo8qiklwO+Pq4e+wDkhusLgfAqU41jgyhiJfMZJV+o3qakOlrbEAg9ypJ&#10;hiSUXeDG4gr5k9DzKwyhhIiOjMCxg7thNChKQQ4gUaXx4sVpwkqqvT2X3NUlJWH77NmYZP0nTsed&#10;xsASA1HHoQ6+DfuWTV9VNNK/L7eYMf4wMKs1MK09YK+1Z5GDqu5QVATx4RkPzFr7ALeaN8fht9/m&#10;OT72t9/y8Sw54avBgqZmFk5I+CBqJHlgxiE7vHgwLE0wIc+RK927I/reZbzw0zqYpU8aK7//CsG7&#10;FqPX1kuoqGTcnPHRYEWXCjhTrxwCkgJwO1F+32dvB94+Il2zynqc7n+zoj/ODR+JxLLpficklqx/&#10;sB7bIreliRYkVpBoQeJFXjP79uy0c97KpVWBHruwyU4oUXH3LIFK1WrC1V0WMQUFhxBKih3ic6FA&#10;UETImHwsEAgEglxTwuI3q97Jh791Lex8fvImIQydOnOfW3bckB+vqV/LXIskhG7vbu6NLVpyn5kX&#10;Kr3I/dbr/3JPkImr4fluHIVCIpAlp8OPs1hCBrN58fxyA0USVa/TQNnKGeRlsnvqVE5DIYxU6Scp&#10;CakODrjq78ILdmuNNdq6tkVpfWnMKTcHCyos4MU6iSSUltPnIt8V++qWgLvOHQnGBBZTVJHESvrX&#10;8NIDHn/lfYHLFRN07F3TpyPZyYm3U+1kD5IGoWb8+jcQ9pUeP+z3RvlEe1zQP0DfdsHwnWDk9Jto&#10;vYY9WVrOnYuuy+ViDdf8XaFz8YbDC2/h80+GYUIfV1xzB+qEmzFv+TV8NnsbGpy6DXudPRq6N8SJ&#10;fn0w94fpODWgH5cX1piBsldvo/vkqej0/vtwu36dH9dV54rB3oOxuNJiToGhSI+LCRcx9/ZcTA6c&#10;jGOxx4AUxf02lzxIfZDhnOfk2JkNeYszEffv4si+nTh19ABXyxEIBAKB4FlHRJQIBIWL+OagmEER&#10;JbMcQjH0qpw6MHLxcAyuNRy1GjRR9ih4tBfOw7FBLZg9PBETck+ZzR2D1/XF+oDV+KzTIrzRYIwy&#10;+/TYv9Yf1n/9gcRFi5EyYpQymw5V1qEIFp2VLkMECwksDs+1g9nbBzFUKUcvG5qSNwl5lIxuNB6z&#10;O8hpOYUVUUJQBZ4xfw9BbEx66svjeGXnbYz65zoMWg10RtmP5GQlN7w6wptNTUed1ePF4PQoGhVa&#10;oNtGR6HjlVT2Gvm7mjxPZq82VjZINaUixZzC+5GY4pgi+4zct5fTW2w0spGqc5IZLW4kc5+k0yDa&#10;TgPv2PQoE3pG8dKuUdIpVyNMbIyAXwxgZWGfkmANhMqaSxr04cMpGXBLAqwVPSFZC2ytosX4l92R&#10;aJMuLA45nIDxu+KlY6cLDyGuWlz00SHCPl2VJHGIXpNB+kf+MOSN0uUasLaeA1b2rAOT9cMGsZZU&#10;1FfkSBHVFNeSVfdWYfX91Wjq3BQTSk1QZtOJN8ZjZ9RObIzYyJEuBJm9kukrPSYJLM8yj4sosYQ8&#10;S8i7pHKN2rC1ffhcCvIWEVFS7BCfCwWCIoIQSgSCwkX8QSxmkFCy2DYUPaQ1O/k7vPf9BAxpPgpl&#10;Kkgr0ULCdt4c6KdNeWSFmCeB0lmo7C55h5wceRXl3XJvUutcpiQbtMaeuQRTlarKbEZ6/tEJu4O2&#10;4/vuv+KVGgOVWYv7Wnib9FvdHVuubcTPPVfhxap9eK4whZLFxxZgyo6HF9jZQUapV7+SywG/2htY&#10;sBnwkuZITOjZH9gtvczABXLZ4OKGUfpk8msd4Oe68utUeeU8MO8/wD9GmXgCSDD6RXrM7xsC50so&#10;k1lAgkYLlxZo49Img+fIm9fe5KiSKf5TUNcx63LUBKXhUDrO1sitCE+RS19RtAmJJR1dO8LfVjYg&#10;ftZ4EqFEhaLoSpevhPKVqkEn3VeQPwihpNghPhcKBEUEIZQIBIWL+INYzCChZL0xFA3vyN+2f/H9&#10;TAzu/Gah5u5TxAVFXpBIQmJJbtl/aze6/d6OBRISSnKL6k/CUSE3w5TZh/nlzFKM2zwCL1Tuid96&#10;rVVmAacq5WB1MyiDUEJCDkVxkPmrt4NcjqWwhBJKAaqzuBz7urzb7AMYwxORnPTolJD+v+1Fq70X&#10;EFDND1+N7445k36Gc0wC30YC3J6K1uhwJRWhvu7Y3qkOz1vSZ9VB2CckY2P3Rrjvbo/LCZdxN/Uu&#10;TNI/lYFnNehww4xTdcrgbN1yOBR7CMmmZOg0OhjM6X4qFB0y/KQGzW6bYdJocLEEUPOOma9vnUnD&#10;Zq0qSdYaXPfUoVp4Kt/vrDdwQdq/2W25Eo4lAdKPxFHpbUjVSotqswbtgjQoE5nRFyXIFfipvga7&#10;mpSBdYly6L3nNt5adw1JNlawTTVxWo4KCSyny+ixr2FpdDp0EzVCkpVbMnLET4N/mpVERKvnoLGV&#10;04qCU4Kx4YFsoKviZe2F9q7tOW1pcdhieFh74NuK3yq3PhqKbNkTvYdFE6rWo1LJrhILJiTGPEtR&#10;Jk8jlKiQSFKhcnVRUjifEEJJsUN8LhQIigjiL5ZAULjQV5M95SFOS01O6hc8szg5Oc0YkRoLz0Qg&#10;VlpI3ujZB/Vrt4BVIS0QyL/DbsJYabVrhcTFS9NSU3LDkpPf4GjIQQys8zral3tOmX16rNeuhvXm&#10;f2F4oRtSX5KjP7LCz6U0vj02HzejbmB0w/Gw0cqpFLZfL4QmOgopY8ezoeule+fxjbRfaZeymNR8&#10;Ku9DpCYnITE+FjbS4tjO0VmZzX9+OvUd1gWsQi3vulje8y80LtcCNveA0jalubRs5lbnnhbtfvqD&#10;37OT701DZYMnav6zEUnSa/u5jScaXotB+QeyoHB25FtIbPsidJUapjUfoyMqb9uOOB8fXJz8Mawr&#10;NULJ6l1RsVYfhJX2xmb3MOz1isHYI4BvLDCsUwyWVY3FPq9YRJUti5GtFiNOWtT+53kXuzwjcdLH&#10;jB/ry9+stAsCSsTzoTHhVV+kvrsYMf7+0CUnw+HePVgbTCgRZ0r7FuZ16bfbHx3Lwn/A5/imdBDu&#10;GO+hyn0zp+hQ1EyZaOBiKT0S+g6D76fLYAoLg2NAAN+XhA/3JOmYgdLj7I+Cz/UgvHAqioWZIxPe&#10;xZHhQ/Ag7jZc7t6HPtXEpmu+UQY0ufgAJWKNiLQDfp74KmpcCoV1YiKue+lgIz2/8pFAh4uxaLnr&#10;NOLuXobepxJalenNqTIn4k5wCg+RYErAhYQLOB53nLfrONZBQ6eGnJ70OKgaEVUV6ujWEQ2cGvB2&#10;aEooi1X0eBRxEmGI4CpCLjoX5V5FFw8PDxY5IiIiYMpk8vs4aP8H9+4g5FaQ9LNny55NoqRw3qH+&#10;XpM4vXjxYvEZ4tlHfC4UCIoIQigRCAoX8QexmEFCyQTpQ6tDKnDfQVpsDRjFoeeFhfU/62C9ZhUM&#10;TZsjZeSbymzueH/72+wZ8kGrmSjrWl6ZfXpsF37BPiopo97i8sXZYW9tj4O39+FaxBVU8ayOmiVq&#10;83xmoWTDlb/Z9JUiT6ipFIZQQmlKIzcOQmRSBOZ1WoSq0vO2trGBi6s7woJvKXtlpOmiRXAMD8eN&#10;jh0R2K4dSh88iJKnT+NWvdro2u4anJJMaBos72slLUKDGzdmUUWl8r//wuPqVVx77jncrZlegpco&#10;oy+Dzm6d0V3XDF1X/sfeIqO6AbFI5NvJa+N64nVUtq+M3p690dOjJwsD4anh2Fw6kVOB1GPbJKdg&#10;kdsJ/FMqCuvrOWJTEx/E2lujRmA0tMpa+tVzQJtLsbh/ZgNKB4ZL82YEelojxVYHm1Qj3KXD1g82&#10;oPH2E7D65Tv8USYKh2qXRJNLERyRkiw9v11lgVLSOrDqfem9NphZQNloPISPPPfjz8pJ+Ka1PTZX&#10;1sAvIoVFEHUJbmeQ7nP0PHZXskGFu8nwiDfhy5fKYmX5GHjHmXnfurdT0Hz3acQf+RunHSNRrcIL&#10;HAFCHi4ElSOONEg7SgQnB7PAcS/1HnxtfOGozZlJsJvOjSvhdHXvysIIeZiQYHIt8Rr+i/wPZ+LP&#10;4HLiZRZQHtdov8p2lTnqpyDJjVCiQlWf7oaF4I7U9Ho7ODgVnFhZnBFCSbFDfC4UCIoI6Z+sBAKB&#10;QJAn0LflRJReA1dXD3mjkNBt28p9XlW7uRUdhCsPAthMlSre5AW6PXLFG0Prttw/il7VXuH+n8tr&#10;uM+KI8EHuG/oW3gGuip/XViBG5HXOE3JUrTx8PJGlRoPp8z4nD4N73PnuLrN+Vfk1+p9/jz32ytp&#10;YTamovc1W942WlvD7/Bh1FmxgrdV/I/I1WuCm2T/+qucl0sJR9Wsi87eckUhgjw2aEE+69YsDAoY&#10;hJm3ZrI56uver2OG31R0uyLvRwJLp4Bk/DvvBib/cBhRAbuxCofwbu3ANOPZg/5AnA1QL8SI106Z&#10;MET6yE/tlTOpqH8rBR5yJlEanvFmjNsYjhsJV9FtAJCiJWEEaB8EvPmCbDZLaKWHf+uIGdqYSPYB&#10;obbTOxbnFO+RRGvguptsNuuYYuYolLsO8nMavy4IB/1MaPQGuH3XUH6OjW+bsHDJFdj9+zPijHFs&#10;ekvcTL7JPXmLULQPCUmUTvPOjXfwefDnCEqSnlwOIZPYTm6dMLvcbG40prmriVexO2p3jhqlB828&#10;OTPNMPZZJC4mmqvjHDuwG1ER95VZgUAgEAiKFkIoEQgEgjzGTknhj3Kwgqtb4Qol1ps2cm/okb5I&#10;zw1kkEp0LN8Fel3u03jIn4SMWMmfJDsTV0tIbKDKN1SemMxks+JQ8H7um+WRkJMbFhyey/3E5h/y&#10;87aEDH59/dPdSjVGI+r98guPL/XokVael8rtEst9grhKjf/9ZE6r2ffBBzBrtai8aRNKHTvG+3gG&#10;BMDuwQO+ndJoskMVX+7UrJkmBlCZW1q8q5ESlIJCUQ/r7q9jUSBgyyxUjACX9n3j/WbY2MgTRisN&#10;egYAp74DNvwOLP1Hek/NspDSYhhQd4o3RncDrrtnTLU4X68ijo4endaOvzkMMU6yAPTVJjndptmb&#10;esTrtRyd8tN6OVXnXgkXhLnJ+1kyfwsw/rAsevQZ4owRH7VD3/+1wB1n+ZyX5C/cAb0B2PG7Ld5x&#10;eR2NGozG2RGj8f68wVjeyQ866TiLpcv7s//MMBnkiBK1xC+VVCZ/kQFeA9DMuRmXVqYSwFQKmEoC&#10;U2ngJ4EiVYb7DMf3lb7H26XexuiSox/bRpYciVK2pTji5YOgD3A7+bbyaM8moqSwQCAQCIoyQigR&#10;CASCPIa+8SYiHaw5H7+w0B49DM2D+zCV8oOxRsYUjKflv+v/ct+hXN5EqJDJLGFo8/hoEsLDzpMj&#10;WcgglSrgZIYMUynqxUXvimpeefOan5Z/r6zj6Bsyk33ZokqPJTXrNUoT0yps2wankBAWOa6+8ALP&#10;ud+4Aev4eER7uuGQfRimHJD/bF/p2hV3q1fHuZdf5u3GixezR4ifEk1yq3lz7rODIleI4zV9cDru&#10;NFdmed79eV68/1j5R0z0m4jS+tK8D0HpN5Nl/QkLmwK/6g6h+wv30WCiO1a38UOqtZajTXoresEZ&#10;b7m/rrnDURs1x2rxXl8v3HCXn3/NU9fguP5HXLIKQ1DbtnjQoy/uf/0D30ZMPAhM25aEsuOMCHJL&#10;F1k0bj5w1skpG+N8x/H4452ySEImt90HAKGVy2OU7yi8XGUcLr81ifelEsU3lUrK7jHJmDFlOZqc&#10;DUNb17Zo7fM87Id/gSNjxrDwQ8de9ZdcNlmFIjgokuT3e7/jUMwhPq6frR+00r+TcSc5yoMajZ8E&#10;iihp7tycn8fjGhnLziwzE1Xtq3IFnqlBU/m9e9ahdJwDO7fg3MmjSE5+tMmxQCAQCAQFhRBKBAKB&#10;II9R/RnCvJ3g7OombxQC1v9t4d7wXBfucwuJE1TxhqCIkrxAe1Re2BuateA+J7xQSU4VySr9Zv9N&#10;+fm1LJ0z4SU/mXNgJvfjm05+KJpEhUwt6zZpAUejCbX+klbnEmf79+e0GqLE2bPcH6hox5EbtcNM&#10;bOoa2KEDzwf07InwunVZTGn25ZfwP3yY5x+VduMaFAR9VBQSPTywQi8blVI5XBJLVBo5NcK8cvMw&#10;tfRULpPb/ZIRdcOBcEdgR/NyPEf7X9A/QN92wfCdYMTS+sqdJZqEAJd+0GPUdR+O1EjSGDCvxj1U&#10;GWPC0J5yVEr10BQM/mYdaowfiAf//YiE+vVxv2NHvr9Jp+PXu/t3O8xtoSiPEp6XL0MfKXuGkI/K&#10;nqsvYepeWSTp30cuJ3w6/jT6XeqHL4O/RGCtKrhTqxbsU4FNlTWY2l56bA3Y54WOXXPCICTuXcmP&#10;d7NVK+yZPoMjefjYyzUPlV+maBt7rT0LFeRZYpT+ERrpH0WVUHTJ+OvjcST2SFo0Sl7ipHXCR6U/&#10;4nLDSaYkfBb8GQs4zzpmsxmht4Owb9u/uHLxLAxPWFlHIBAIBIK8JmMsrEAgKGhEGbhiBpUHDgkN&#10;5fE3r9TAwJ/lFIfCwLFFI2hPHEf83xtgeL6bMvv0UNpNv9XdUa9kQ+waLKd65Ba1tG/ckVMw1iEP&#10;u8cTGhuM6t/4s0/K9XH34FWjWlp54MnXFmLxsQWY3mY2JjR7X7mHTEGWB6Zol55/dOJokjOjAx+b&#10;pmT15gg4/bSUo0R2T5+uzAKtZ8/m6I/X+lrjjSOpaHkLOD14MK48/7yyB2AbG4vnJk/mlBuCIlI2&#10;LVzI46youm4daq9ciYB2LVGz7SGeW1RhEZe/zQ7fSa/wsSd0ARY0lSNMaLFe26E2og3R7LMx56vD&#10;aBVkQpT0Uin1RhUZSBT5tb0vHrTpigvG67gQfwGRyfcw8Czw4V5wOg9xtqQVUtzd0fCC7FthsLOD&#10;LlE2mSUSpcckg1aV3fW80PbUvTSRZH9dH9xJuZNWtUal9T1n7Fgcw+PqYzVofsuM5WtlDxP1Q9AZ&#10;Hw1XBKJoDTLSpRQmIthZLsWcakpfuMfZ6XCjdStElC3Nr5sEkqw8Q2ytbFHFrgrcraUT8BiaOTVD&#10;XcecXf8qq+6twur7q3nc3aM7+nv1z1FFnqchN+WBnwZRUjjniPLAxQ7xuVAgKCKIiBKBQCDIJ5Iq&#10;VFBGBQ/5fpBIQuWAjTkwSc0JatpNXkWTkLhBjSrV5FQkIXyd/Dj9hjxKyKvEEjXipZl/4fqTfH7w&#10;E+6H13/r8SLJ5QA4/bIcZq2ORRAV8ixRF+zxVrJIQiavN9q35zkVioA4NG6cdAd52R/5CG8SwufM&#10;Ge43lEngqAdK/XiUSLJrz3Q+NgkgNt3f5P0JMhf9KuQr7Izayf4dzW/JoVRfSDe3e78sZnRzYZGE&#10;hJCZq0PxyaSfMOHvG5inGYyvKn8LlxfexphpHTCmlwPvR9EyqkhCWIokhKVIQpBIQqypLkeSkKlr&#10;ZpGEoFLIK2pLjyc9vc+2mvFzHdnElc5WtPSaAl2BOuFmdDkajrK7d6edc8IvBnj1ZGqaES21MYcM&#10;+HLuLgya9wuaXLiHGWVmYGGFhewj0tqldVq532RTMs7Gn33IkDWr9jSRIX29+mKM7xgWR8jkdX7I&#10;fI4yKQ5QRMnlC2ewb/smjjShiBOBQCAQCAoSIZQIBAJBPqEvV0UZFTxpaTfNW8LsmLMypo9juyJK&#10;5Lk/yVMIOS9W6c29ZfpNQmoCLt07z8JEXZ/sywznNyTWUCOflDcajFFms8du0gTpJBiQ+toQeHRO&#10;jxTxunwZuqQk3PCywVg5Q4m9SQz6h4WX+1WrItXOjsclz5xhv5KsoMej0sEmrRUWlJIFgW7uj442&#10;emWTvN+3zazRwLMNm49SWk4X9y6cCkKmov6rfuaUM6P0qWJuG2tMLD8V1Qf9gHmzXseIHsAJXw1c&#10;kszosfcWBn/wOZp98A7q7z+LIZ4D0fqVn3D0x5+xp5k/H4ciREiUIR4olW4Is5UVglq3lvqMwbCv&#10;nAfufG6Fk/9UwLf3nsdb3iNZtHij5BtpxrRTOspRLpRS0zYIGCud5uO+kJ6TXIJYhY79wfN2mNy3&#10;BKcIHW9UUblFPsc/DW6FBc3k59fhhhlf/ngVL7w9HiF/TUFsXBhG+IzAD5V+wLcVv+WSwCpkAGtp&#10;zGrZKBqEBKul4Uux4u6KJ0rZoageSsWh94HMZZ/1ijiZSU5KZO+Sg7v/Yy8TgUAgEAgKCiGUCAQC&#10;QT7hUrOxMip4dJvl6I/U7umlX3MDCRBkkqqaqeYF2r17uDe2asP9k/Bi1T7cb7y6Li2K4GTYMRhM&#10;BhZJ8qIiz9Oy+Lic9kIiCYklj0L33xZuFFWTNONjVKhSAyV8pBW8hNeFC9wfKpnCi3sSSCxTbiyh&#10;KAjrhAQYbW05EoP8SigiJTNUQUebmorA0h4ItU5ALYdaXPY2O/ae/IqPTdVkrPvKxqgEVV8Z6j0U&#10;iystlqu2HJc/TuwvLZcYnnhjIlbeW4lYcyJ7l0x8rw2Wz3gLG1v48WPVvZWE137eha4jXof+m0mw&#10;vnkdXgtWI75SJY78cFUCI6iEcLy0/xzpktOYTCi7d6/UZ4wuSHJyZK+XeievY/Q3m/D5lD8xbnMY&#10;esZXxYIKC2BvZc/eKnOVy3bef7Ig0vdlueRwVYsKtXTs1lcS8WW1u/ilnhWmDCyLjd0a8G10jltE&#10;uCJw8Jvwfwd4p4uGq/lQxMzcDQlY9OE63Fn0Gr45OwW3km9hsv9kTochyACWqgtlZdI6sMTAXEWG&#10;ULoQmbwWp4o4mRElhQUCgUBQ0AihRCAQCPIBWspVKvn4crf5gsHAi28e5pGRq2VZ4LwiNxElluk3&#10;Salyisa5O6e4L8y0m3N3TnO1GxJqKO3mkUjvE0eTSCS/O5lLJNOCv3aDpnBwdIKXUha4omw9wik3&#10;lHqTFWq1m+udOrFJK1XLqbNiBc9ZoqbdrCknG4g8Lpqk0/qD3C9roEUZjzo8tsRaY42WMSXgGyOn&#10;3bz/nA4+Nj4c1UBlhUksIQISAvCz6wV80bciev+vOWa85I1TpbRpUSZ9x/8PCX1b4KD9XaToMn40&#10;SdHKfif7yigTCveUU2FOisOWCmacLmmFWFuwUS35sHR95x28OGIEVv5lRLsgDb5uLJvRNgwFXjtr&#10;hSBXYFAv+TGI8yVk4aTLNWC6dGmazCZsj9yO7g1P8H4krlTZsAHPf7UMrdzbYX5TMxq+44Jf3+qF&#10;YxUcWNx596AZO2bfQIMv5uCb7YNY8KCoERJBNkVsYhEkq4iR3EaGkEhSHCviZEaUFBYIBAJBQSGE&#10;EoFAIMgPNIC/+6O9IvIL3cH90MTFwVShIre8YEfgVu7bl8+btJun9SexRE2/oZQb4lS4XMGlYcns&#10;K77kN58fkr1JhtYbxUauj8Jm2VL2J6H3KHnseGUW0Op0aFCrPqfIEFRBxmCtQ8CL2UcH+StCSVCr&#10;VuxXYtZqUXnTJpQ6ltF0Vy0LvLZ8IkeSPMpAdP+Z7/BigJlTVh70Hq7MPkyF5d9yTyKDe83n2K9j&#10;epnpHC1BQgpB/iGqH8d/SQcxs84d1B9hRKM3ZL8QijJpeMuATmeiYWOQRRcVt0TZG6TVTWVCwSte&#10;7u1Sga5XTKgbZoJTsjyn4hlvRo/zydi53IzQL4BoW3n+s/9M8JQumy3Sjwc1Qm+Qo0xIEKFKOv0s&#10;fJjJ46TdEDl9p/PFRETfvYwaDjVYzJjhfxqXZn2L/+bOxf5mFbnEcJ+LwJ4lKfhg9lrodq9GL7ce&#10;XAr4cMxhzLo1K8uIkdxGhhTXijhZIUoKCwQCgSC/EUKJQCAQ5AOp0m9XqspSGKSl3fToyX1uiU6K&#10;wuHg/VzitkuF3FfPIXITTaLyQmX59SUa5IiSs0pESWGVBr4ReY2jSeg8UUngR6GJioJ+xjQeJ03/&#10;mE13LXE6fYpTZNSoiaAOHbkscFZQSghVvKFqN1Fly7KXxrmXpRW/ROPFi9P8Sqinii4xdlbsz9HV&#10;rSvPZ0eDzfJ7RNEk1f0zGshaUv2SXOXpl7oavOghizlUPpgiKQZ7y+a0JAJY+nKorVGD0Tg7YjT+&#10;t2g05o2sj7F9HNkb5Ho2VbWX1wWMikXJTU8bJFk//DEmVm+Fs/52+LeuM7bVsE/zO7E2AlWU6Bzv&#10;OODOPODaz16oFZ9+XskUlir7EEv+AZdEJpx1zrCu1Q53HOWDh6aEIjQ5FJ7WnixqkL8InfvQ8Z9g&#10;6zffYUO3+mnRK1+tvIcvp67FtAPW8E215yo5029OzzJiJLeRIRS5Qmk8fTz7PLXvybOCKCksEAgE&#10;gvxECCUCgUCQD5gy+k0WKNab5DQZQ6e8if4gE1fy/mjo2/Sxnhs5JTf+JCqlXcqilnddmJRFIEWW&#10;VPOqmWfP8UmhSjd0nl6uMfCx0SS2cz+B5sF9NttNfbmfMpuObp98fsijgyIUyMQ1O9S0m1vN5Wo0&#10;REDPngivWxfW8fFpfiVqNMmmCiY42rhy5EF2HA34Ha+eMXN0xfVHlJZ22LoStgYzX+87ujeDqy7j&#10;uVcjSigdJ7M3h2XrUOZFdB3zM/qN34KqjYejbLTmoZ+hI37A2J56aKzkjy7Xx36If1asxMEJE2DS&#10;yY6sVFLYKcmE2rcT8cLpGHS6kMAeJVf9HDMYwxJWZqBC4D2UCpMFC/IaOfWdNCf1VIXHMQVY+wc4&#10;8iTGEMO+I1Ya+dhl9GUQaYhErDEWNhob7Ivex/4iBAlam7s3QbnxwLx+lRHs78nVcz7YGovrcxPw&#10;/b9W0AcHsVgSkvywQWleRIYU54o4mTFK13bg1QDs2bYRQdcu87ZAIBAIBLlFCCUCgUCQDyTK68MC&#10;h1NaLgdwpRtahOcFatpNXlW7IfIiooToUVlOv1FplkdGs09KaGww/rqwgqNJJjb/UJnNGqvr12C7&#10;aAGPk+bN5z4zpl3/cU+L+fDOzyGxVCnezgo17Sa4ScaUoyNjxmTwK1H9SXaUl71JaBGdHZU3bmBj&#10;09/qaNC46gBl9mFqbZSvjRO+QGe/V3icW/rsugmtyYwrdaogVZuulpDY0MihnrKVTnDTpjg0Xk5d&#10;0qak4OioUTgxfDgLR/T6bRISUCk4jkUnwlKAibEFbrinT1AEyfjDsmhClI0CNvwup+HE37+eFpkx&#10;xHsICxlUAthglusWkx/LufhzPCYoTWdTU18c/Pwb7PrwA5ypW47Te944ZsKlr4Ely8Oxd/sHuJoo&#10;p1hZkheRIbn1PXnWECWFBQKBQJCXZPq+RiAQFDBDpLZMHmK51IbKQ8Gziq+vrzkkNBRhThrY38vo&#10;tVAQ2Cz+GnYTxiK1Vx8k/L5Kmc0dFRZ64UHifRwado4jNnKL5k44nMuUZH+SmPBIZfbpoHQXt2qV&#10;eEFL3+C/9+oyDKhFP1YPEx8TiYg7IXBwdoO7d/bCw9MwZccELD62gKvx/Nzz0efdoVd36DZtRMqg&#10;IUhcov74p0NpOc4+6bkncSfOwVijJlJSkpGcmIjExAQum5qYEA/bI4dRe/RIxJcsiU0LFz60OKS0&#10;nHb/+x9HlFBJYCujCVUm2eP9el/DQZu1MezF2zvx/vvf86J+3Aft0LLOKOWWTETeQd9R4/iDxITB&#10;ZdDs+c/keQvIk2Rx2GKOGqFUm+xwcXFBqVKlkBgYiPq9e3PaUYKjPezjpNeqBWwVfWBWa+D9/WAR&#10;Z9y4ejhX3kW+QWLIliAMllqcnQ6j3m2AEE+5XLJPRBLqXotCHalRT9tZQelydx1lzxM76bXT69dk&#10;s9YmTxWz8gkq8y7qByuaJ7EkzkaTtq9TClAiLuM9IvXAnurOiJm0iH1MMkPRKnQOSSRp5NSIqwyp&#10;kTo5gaJWvgj5gnsPaw9M8Z8Cf1u5FHNOqVSpEqytrXH16lWkPiMpLo7OLqhUtSZKlMzbn/Wihvp7&#10;TWJ5rVq1xGeIZx/xuVAgKCKIiBKBQCDIB+JtC0eHtlb8SfIq7eZY6GEWSajKTF6IJIRujxxNYmzc&#10;lPvcUN6tIrRWctoFURj+JHfiw7GMcjYkJjZ7dDSJbud2Fkko4idp1mxlNiNqtA0R2qEZiySEjY0t&#10;nFxcuXywf9kKqFy9NqpcvMS36YYMw3M9+qJtlx5o2roj6jVugWq168Ope08ED3qN9yGRJMATqOjf&#10;NluRhPBYs5RFgvVVNdmLJBK+yxayKECiQcn2b8qTuaTUihUskiTrrVkkoXLDY0dUZHNa4r2D6R9b&#10;TsWdSjOIpTakaRA2VpYWyIkGvP/DERy/K8//YXUY71cOQNfnw1FyXBKX9u3fB9iTqYqOtUk6fgzg&#10;niiLJdmJJASl5ZBxLDXnTM1yvkS8dI1GmlEhQm6ZRRLCLQmoGRSD4VeGsyBCHiaWqJEhJI5QZMiT&#10;RoX8f6mIkxlRUlggEAgEuUEIJQKBQJAPRDimL94LjKSk9JSWPCoLvOOGXGY4T8sCK/4bhlz4k2RE&#10;Xny62bmzb0lBs/TkN0gyJLG5LHmmZIvBAH2mcsBZEf73j8pIWmx/KleUyQ7rv1dzn9pTTkGytdXD&#10;xc2dv0UvXa4iiymeLVrzbcSmKlb4pNdCNGndAXUbNUfVmnVRtmIVlPQrDVd3T4THXcbQE3L4xrYX&#10;0z1PsqLeqRvcb63pyBV0cos2Nhbe//zDY9ukVBZJ5o1pj3Zt/8epNARVxNEq4Rk9PXo+ZA67Y8xw&#10;hPu4ouZdYO+WCg/dTq17ldFw6zQakweW4YgPFUrDWdbACmsauXJbLbVfGthgvyKo0GFVI9mjpTTY&#10;K83LTYN9UkvfplLGGhz2Ax7YZxRM6ffC8XL2WNfAhY9xxTP9Y1iqOZWFHUqRGXNtDP6+/zcLGwSJ&#10;HJn9X56E/08VcTIjSgoLBAKB4GkQQolAIBDkA/GOD4fQ5zcUrUBiibFBQ5hKSau0PGDrdTlC5flK&#10;2ZemfVLSxJw2eRP9oWab1ChRWx4UIFQR6IcTX/N4bON3uc8OKgesvXAepjJlkTxhojL7MJ7/ygvY&#10;kEolH1k6mcpAW4UEc3nhnJZYTm7bFuU8K8LVzQPevn4oU6EyqtSog9oNmqJJq/ZI+P0TjpbYXh6Y&#10;NH49z9PttB/tT/ez1dtBs38dHFLMLFFdfW2Y/OC5xOOnH6GVrl+CIl9+ntAPr5YZyX4dN9q3x7Uu&#10;slinUd7weo71HjKFbebdCSenzESqgwPqnbyOt7bde2gftQ2qNgnzW9nwYxF3HYBNQ3vBOPF7biap&#10;6d/7FQsn9cHXjeUIE61yrW0a8xr+nvo23h5bF+1ft0LroWa0GYq0RtvNhgN9Pm2D7bNn43qnTjDo&#10;9XCPM6BhYAJeCDCgjkdT3PSRI3s00r8vy3+Jnp49OT3mXuo9/HnvT7x57U3Mvj0bB2MOwiT9yw3/&#10;nyriZIUoKSwQCASCJyHjVx0CgaCgEbmozw703fPHUntkORMbG5shySkpSNHK/gQFia1B9nJIlY6d&#10;WAgBLTmFUhKIWAufh9xAC3syPaUUkMKsNvQ4HKTnSQvtx10b6vmhfWjf7KD3mt7zx73fVBaXPDeI&#10;x50j9Vw+7tiUmkKpKvT+0fuYEx731tCx1XSXBGuq9iOP05Bu432UzRBnep5ZP6pboplTaIh7DhqO&#10;FskKncmMMkomC+2zvoqWRYvMaMxGvHLBzN4oxNpqWsRbp+9n0pikc0HCkfICFA75W+G3mrJXCglL&#10;/S8Y8dqZVNQPyyh6UCnhJq+XVrbIDDoR8bbx3NPjWtLyakt4xHkoW0/HbbfbOFXmFD922ftlUed2&#10;HeWWrHnw4AEiIiLYq6Q4oaEqRo+7MIs4ZpMJly9fRs+ePXfNmTMn+zregmcF8blQICgiPON/HgSC&#10;Zx7xB/HZgYwi0ktaPIKMyxqBQPD/leV1pV/qPZUNCxqGAsNOyo0EJxKwnD5Qbnwcv0nt4UI5Tw7p&#10;Mr2ktkJqwsLjmadkyZKRYWFh7sqm4NlFfC4UCIoIQigRCAoX8Qfx2YJi/x8ZUWJlZbXMaDIh1FmD&#10;m24FG9ZRP8QAW4MZJ0vpkJzNN+1PhhmpoFAEDaw5oCZvaHorlSMHjvvrkGqVu+dpglH6Z4KV9By1&#10;j3mOJpO0r1HaVzqmVps3r0c+P7I0Jp+j7F9P49up0EqL4uN+0uu2KHtriWe8EZXuy9EGQW5WCHPO&#10;PqxDfb8f2FvhilfW+1GZ3UbBBj7fdx01uO6R9eum8+gZZ0KVB8AdR2kd7pH1+bQxmvm4apADeXUY&#10;dY8/lxSlYUXf3meDe0wqKkYY+dhBHrbQaLI+P16xRpR7IFdd2VHFHvcdsz8/fU7F8esPd9ZhTyU5&#10;qiMr6t2MR2XpnFNEyY/tSyPG7uHXY5Te55f332Lvk91lgc31SsBeIz1Zus1sRCyiEWuO5auRaHEL&#10;GH4S+L2eDeb3yjotKtGcgA1fnke5KOC+gwajP+ir3PIwV01XcMYoG7C+o58EL40Xj3MLpfNY5SAL&#10;+7M5sxEZGYn3Jr8PN3exFi9KHD92FGtWr0bjxo1vHD16tIIyLXh2EZ8LBYIiQl58khYIBE+P+INY&#10;zNBqtWaD0YgTjSqh4r4rymzB4FSlHKxuBiH2ciD7YOQFZRa4sQ/HyZFXucJMXuDYuhm0Rw8j/p/N&#10;uTKdNZgMaLykGpcIppK8VJr3USz74RtMGDcGffq+jKW//qnM5o7ai8vhVnQQj8c2mYiP283jcVY4&#10;PN+JfWQSflmJ1Jf7KbMZOTl7ONrNlM1cyXck7sgpHmeF+n6bPTwRczMMyEKwsPl1OexGyL9W9rar&#10;iDqbHw5FOHfnNDr92gz9jidh2To5CmLYS1a4NCYE3g4ZdcG00sY6DWwMZi7J/Mnra9nINjccGTYI&#10;z/22go8dvmg+RjeSHjgL1OMTsWcDYKpchceZofNM55tIGTAIiT/9wuOsuFbfDQ0uRuFUWT3KByj5&#10;OpkYN7sBfvz4JI9rvQn8NS2Qqx19d3wh1ges5muR0Ov0bOw75LR0vUnn8kzXhii79hjflpnuv7fD&#10;1pG7OY3phq8dPG4kKLdkxPI6J86ODixw0+IaFfwQEhKCkxeuoHyF4pV+86yj/l5r3rz5tYMHD4o3&#10;59lHfC4UCIoIwsxVIBAI8gGPiOJRXaGeT0PuaTGdV6gmrmr1m6dlzaU/ePFIAk5uF+p5weJjC9IW&#10;s1lhaNeBe92uHdw/ihQbLbRnTqeJAo9C8+B+hpLCltjO+UQZZU18ShwGr+vLi3sfR19lFjCZTXhj&#10;w0BlS8Z29iy5tLGHJyIc0z8+fH7o0cd4UtZfXqOMMkLGtbr/5CpMjG02xiMS9FzTUEoLZ4cmOYX7&#10;JAvPEUvmHZiFoT+fZH+S76QfBzKa7fNXV3T6pRnWXPyD96Hr7/vuv8LdTrrRgrIu5ZRRRq48CMDh&#10;oD3Qy8ExuFPSRR5kgXqdCwQCgUAgKDiEUCIQCAT5gFd4pDJ6tqnmRdYswPl7Z7jPC9SywLo9WS/u&#10;c8rXR7/gfkzjd6Gzenz6R37yYpU+/M3/tF2TlJmHUaNnuDrRYwjxl0vB2i6QX+PjsF71cISM9T/r&#10;YHX90QvscVtG8CKc3ueyruV5Tmdlzf2eoB1pAhk9Z/0nM6WBDgnLfoVBSZlysHHEqbDj2H8rd++l&#10;ipXZCoeD9yM0NliZScf69xXSSVRcaR8Flck+dEDZeDyuMbJaEezMXQZ2B23HpaXT0TYIiNID0xSr&#10;TBI6XPSuHEVE0VYU0bTy3M/8vD0sxBI7a7mqTWYmbB2JOuHmtLDem5W8ldHDqNe5QCAQCASCgkMI&#10;JQKBQJAPOMQnQxOllNN4hqnr04D7vIwoMTZvyb32rPSYSjnYJ2XLtY38nCg1ZEAtilQuXN5u+h6n&#10;Xfx7ZV22ogGl0pi9fThdxupygDKbNWG+LjC7unKkCKUpZYVlehWJIplFBNu5cqTH/crp1VQs+f3c&#10;co6IILHjpx4roVU8ROh12OrkaI0xm4dxJIf9oP78+Mnvf5ghXeqlKrKvxoLDc7nPLXYGe+4pnSUz&#10;Nit+VkaPxua3X3MmqChYp8q+Ine1iRwVpEKix8i1/TF3q+wZM7OtLJZQmd0vOy/G5TFhnGpFaTCf&#10;7JvGogpdj/4uZXj/7CAh6MCtvehsoWHdqJK1UKJe5wKBQCAQCAoWIZQIBAJBPmF15dGL4WeB2iVk&#10;I8pjIVkv1p8Gs6Mjiwb8zX82IsDjUL9lH9XwbV7YFzae9l4Y33Qyj6fsmJDmWZEZQ/uO3FtbppBk&#10;gUFnhZShw3ls+3nWIoSlUJI5/YYFlhPHWWy52EtOdbLk0r3zmLRtLI/ndVqUFjlEkJHq4Lpv8PhC&#10;6EmkdG/Lj08CSdLUGTyv0qNqbz7/229syZMFvUOKIpRkSr/RHdz/WHFJxXbRfHlglbOPOI7JsjPt&#10;LRdwRBBFyND79+rfL2HQrvuoGAFccwc2dpYjbui9fr3eqLTrjsSx+YfmcFTTzy+t4miTR0HXB9FG&#10;trZhbpXN2iBVRJMIBAKBQFA4CKFEIBAI8gnymHjWoQU0LQgfJN7nllcYWis+Jdl4azyKY6GHOWqD&#10;Uh9owVpUGN/0ffg6+bFgQNEaWWFor/iUbNvK/aNIHv8uoNfLKTRZiATmMkrkgrQPYZl+o4orKWPe&#10;htFWTqVRIV+S1//pz/0rNQZmGZHzbrMPYG1ljUWbAI+L12GUjkUmtJlxtnXBUOU9WHAk91El+lQ7&#10;jnDJnH5j/ascTWKqUpX77KDoF6uASzw2tGjF/eOgykGEydOLBRLybHnr36G4ff04PtzLN2HKC3rU&#10;9m3EY3p+KpS29MbGQTym6BLyKElIjeftrCBRhYQYokE4d0ys88Nin+V1XtipZQKBQCAQ/H9DCCUC&#10;gUCQT5gDLiijZxs12iAvo0qMik+Jdu+TG7qqaR6v1RnOi8iiAglK09vO5vEne6dxtaDMpCppK9qD&#10;+x+bdkRpOin9ZUPVrKJKTKX8uDfWlqN+1PQbNoGliBW9Hsmjx/BtllDUBEWUkAkupZBkBaWQfHO3&#10;KUZJa/okaY2+ZOqLHJ2SFaMbvs0LeUqXya3pKJV57lZJNuZV0280cXGwXiWbpqY+34377LD95it5&#10;oNUitdejqyARZGJrI2fewKlqPdTyrstVjP68sAKzdmngKr1F28sDJQeMwb34u7xfCaUSEAlNFHVC&#10;fe/q/bhSD6XfZAeJMB/tfo/HngmAu1LkxpDNJzH1Ou9SoRvfV/OI8soCgUAgEAjyFvFXVyAQCPKJ&#10;yFP7lNGzTSPfptznpVdCWkQJpd48gU8JpTXQt/IkSpCJa1GDIjTofFHp2K+PPZw2QeKHsUZNXvzn&#10;JO0oeeJk6STpYLNyBTR3LEIQJNTUG7N0O6Uyqek3tl/IC+zkEaO4Qo0l5Eny06nv+PyRAalldIQl&#10;JLYMW3aCx6O7AZPvL882oog8Ol6WXjct5qlcbm7pUaU392r6jfXa1Xy+jI2bwuxbiueyw/rnn7g3&#10;NmoMOGb92iy5HXOTq9kQUZ5OeL/FdB5XlV7qsBNmFjHee96Gr7XoFFn4crGVBaN3to5mwYmExK+6&#10;LOG5rdflKkVZRYD8dWEFrkfI5Zlb3uKOScgY8MNYXufPVXiB5yjCRyAQCAQCQcEghBKBQCDIJ5zO&#10;PfseJURVzxrc52XlG4pOeBqfEvVbdlqYU9RDUeTj9vO4X3Tkc45OyIxBiYrISfqNqUJFOYrCYHgo&#10;qkQVSsgcNrWnLC7Y/LQE1n+vZnGF0m4sSTWlcpUb4tMO8zl6IiucE4ywH9AXVvEJ2NquDJZLu8Uk&#10;x3CUTHZQVAnxy5mlLBLlhg7lu2RIv7Fe9iPPpwwaDE109gbJVJlH8+ABj5OHj+T+cVy+fVIZAcFe&#10;thxtQ8zfIj2eCfzaa3V4ja+1mKQYvs3b0Rs/nPiao07oeVoKTodv7+e+pGNGQYciV2bsnqJsAU0s&#10;ivpE2CkDCyyv8+hk+TWL9BuBQCAQCAoOIZQIBAJBPuEcWzwq39Tzach9XlffeFKfElqA07fytGBU&#10;jVOLIk39WnIqBi2OZ+5JXxyrGNopPiU5KBNMJH8oRznYLFua4XpKE0pCgtPSTKw3/sOiCqXsWJq9&#10;EnT+KE3khco9H+nt0ulcPJcVNjZoCKfv/1JmZRGEIiiygkQXelx6zUtPfqPMPh0URaGm3+zd/h0b&#10;uVIaUar0mjR37vB8Vtgs/UEe6HQwKMLR44i6flYZAQeD93Hq0NA7pdDlWno54GH1RvPt0clyyW+d&#10;lQ0+UAxZv31+GSp7yL4p5D0Sr/iTVHCvyL0KiWZ3LQSkphZCSeayxJmv86sRl3leRJQIBAKBQFBw&#10;CKFEIBAI8pHiUPmGUgto0UaLyKx8N56WJ/UpoW/ZKb2jc8Vu7K9RlJneZjYv+CnVhSIjLDFQeWRp&#10;4U9VaShd5nFQ5A2JSpR+Yvt1evlaEgRUnxJ6PGP1GmlpTJmjSYgUQzKnydDi/nFQyk7C76tQo3Rj&#10;tCwtC1p07tWKLVmhRpVQtEVurxM1/cbuF9nENfWlPlwtKbs0LRKQrDes47GhTTt53xxgc132VEnR&#10;AiExt+Ft64kP/5a9SOZKb1O49DCfHfyYt0kEIv6+9Aefi7FNJuLFquk+KJb+JKWc0ksy07mwTMOi&#10;SJXGoRplCwjKZP2S+ToPVHxfrLVCKBEIBAKBoKAQQolAIBDkITpp8WpJwlGlbMYzDC34VUPXc3cL&#10;x6eEFpsU0UCoPhJPStlycnlXZ+dMX+HnAyRI0EKaeEhc0OvTX/uOrKNKTLHRykgm+f0PubdZ8n2G&#10;c2VWhBJKvzF7evHYVKaMnNakcDv6tjIC7Kztsfj4Aq6moi78VWyTUpURENCoPBId5UosE5vLxyYz&#10;URIDtlyTfTgI7zlfpFV3IkGFomnovcqu6k92eHrJz93a2oZ7Sr9x0Tmi/QE59CJl6DDuKXomK9js&#10;NVV+/ikDX+M+J8SEXOfeKH0aspJe35eB1VDhTiqXA17QVD5f5BWy+NgCpBiTed+opEh+rSSGWXLg&#10;drrgV0Z6/1XmHJiZQTiqeRewT5Er7RABFjYyWV3narlhXSFGlJSWrimtVgsHBwdlRlBUUH+vSe9N&#10;Cg8EAoFAkCcIoUQgEAjyEDc3N2Ukc/PoJmX0bFPdUxFK8jD95kl8SmhxT2kjtEDNzlvjcTRu0hRL&#10;lizBuPHvKDP5y/gmk9nbglIyyM/CkrT0m0w+JT4dX+a+6el7+HFvuieJoX1H2bD1Tjhsl3ynzAKm&#10;skr6zaWL0J6W/TY4Pcdg4DGRZFDKq0hcvn8Rc/bPRLff26HsAjd0+qUZpwdtv7EFtg6uiJN1ClTb&#10;chQO5X1x7dXWaBbnzufcbJZdTz/aNQk7atix0anr6nVwbFIP9i+/xBEyYxWDXYqKyCzEPIry5Stw&#10;X42iYiRInJuc2Bh+MUC0j3uasJSdoGaj+JjA2hqG7nLazqOg6Kg3/x2KxAD5eqbX3dChCjr/doC3&#10;p3SUtsu3xddd5cedumsijCa5PE5F90r48cWVHGWlQhEglLpDaKX5kk6ygBWfGodlp76DRpMeQWJp&#10;5EpcKKEMJDJf53QO1UpChRlR8tln8/DTTz/BI5M5sKDwUX+vffDBB3mbGykQCAT/zxFCiUAgEOQh&#10;VlYZf61qAi4qo2ebuj4NuD8dLldCySvUBbD2SPZCCS0Wl536nsdqdMPT0rRp0wKJKCHI4PPD1nLa&#10;xszdUzIIBwalTLA1lfG1wLfRc7hTtwr0BuD6og9YZFFJnqxElXz3TZoQovqQkDeJJiYGZgcHaKKj&#10;M/i+DKojR2M4WMvRAFRSmXw16PkcCz2M+YfmoM9fXdHfbStG9OBdGIdkMxqs2YcSDRvg5+/C0e2K&#10;dBwra45wmPCCNaqNAe6/8TpHyFBpYscWjfDymIUYHFWOfTYoReVJsbFJFwNePSqfr9WN09Nosooo&#10;0V44D+1J+TwZOnV+ZNqNKpA0XlKNo14ck+TIDkq9eWXtZXjEm3CgjAarq8vXGnnNdKnYLU0kIf59&#10;de9DRsKUXpWQIvuTVPeqCa3ye4CERTrPGumfSvO7cqSOCkWvEFld52raDUUoWT5GQePp6Yn69esr&#10;W4KiBv1ek94jEVEiEAgEeYgQSgQCgSAfiLeTVl4S5a/LVTiedeqVlA1dz+Zh6g1hbNSEe92+7H1K&#10;6Bt5WnjTN+xty3ZUZp8NBtQaws+bqrcsODxHmZVed42aXCqYIkRooW+J81vvcz/0hAmD1/VNS9tI&#10;7dGTq+CQ0SqnmkiYSpfhXrdfTvEydHuRe+tVf3JvCXleUAoVPR61da9sw+qXN2NCs/fTSkD/URP4&#10;Tn6rOWJkXU0dknTS+38mHBt+By4uSMX4w+DqM7TAD/t4GmIuByJ5wkSOECKBZvmCQBz7ATjz/Qfy&#10;Az0F5N3iv0+OkJlR8RafP0KTRUSJ9QrZx4RI6fuKMspIZoGEokFGNxqPyjFyCI1JA4w7JEfMjO9s&#10;TrvWKA2Gom1UKDIkq2pLlMqkopofE3RcijAxKdE4RNuwjEIJ+aAQWV3natqNahgrEAgEAoGgYBBC&#10;iUAgEOQD9/29uXePNxWLyje1SsjpLlT1xDIyIrcY2igRJVTZxCJdRIVSGpYoVVQmNstdNElhQAvy&#10;2R3m85jSUdQFP5GqRJXoMkWVpPTtB7ODIxqGAs5Xg/DmpqHyDTodksfLqS22C2Rz0LTKNomJLL4k&#10;fTSTNynCI/P51OvssH3QIfYRoQX5q2tf4nny2tj22iF88dy3vP3ja7VxtbQjm47SY/i/I6eiUHWW&#10;ihFy6dybX5iwaBNw4+B6HEq9ht1vvYidO1fi+rihSHFz4ef+3dIwJNUqhdsLpfcti/f2Udj8voJF&#10;kTN1ffm46wNW8zwJSxmQHtfm55/ksY1Nlmk3FO2RWSA5MzqQ3xd9qixg+EdLp1ca/lbfGsd95WuN&#10;UpLGbR7B12ArxdDWbDazX0lm9t9KF/pqlqijjGR0VrJoShFGrtKPTskQi98HGg3u2wPGbK5zVSip&#10;JIQSgUAgEAgKFCGUCAQCQT6QWEb+pp8IPfafMnp2oUWeWmkmuxKxTwNFVZiqVAVVdFHTJyxZc+kP&#10;/laejk3lZ59FyG+CqqOQwNRlRStOdSGhwtBe8SnZtYP7NKgU7oCBPBxzyjrNTJRIGTSEzxkZqOo2&#10;bcxQAjhl/LscccJeJg/uZ1l2md7HjQN28fMhL4x+q7un+afY6my5r1yqPnw2n2Kxpqe0Tl8W2xnH&#10;X+uC6hPt0fdlYH9pwDFFem5HgRdfGg9zl1b4+qNW6PhPV1R0XwaXt6IxoYscKeF9NRQ1J3+KKD8b&#10;rBpUBVcu7uRjZIdVTAz3apRI3ID+3K+/vIavEcbC78NaOgeaiAgep3Z5PkPazYFbcpQNXT+ZBRKK&#10;CkmOi0KZB+kpNeRTMrF9Ksq6lufrjt4nut+3Lyzj91Bl2q5JnLKkQufxuMX2nbgwfL/7Ux5rrbRI&#10;NiRzRAjt1zE0YzRJqp18zrdc35jldR7w4AL3ldyrcC8QCAQCgaBgEEKJQCAQ5APX3dJD7S9t/0UZ&#10;PdtQSgBhuUjMC9IqwOx5eGH/9VE5cmJM43d50fqsQlEbvk5+uBUdxJEKNb7xxyjDX3wbCxqZUkpS&#10;hsi+IoMv6dmvhBbn7Fei1yNZKf1LUSVqxRkipb8srqT2lEvrZpV+Q9B5/LHHShYOKFpi5IZBWHTk&#10;c+VWGRJcEhcv4XG3JTuwtsLHCJwYDZdXR6PV60C90cDS+tLTlt6SLtfAaTlXvwLeOWIFR5MOXzfX&#10;ofwEDYZKa34qf1smyozhq66gXsMO2N/YHusWDObHzozdju2w/mctvy5K5an0+lQWdygq5O4tRaDT&#10;yhEahM1yxcRVIvUl+XUTdI5/OyeXQa7sUS2DQHLryCaceLUxtGU8UCFC9ihJlR5y9gsuLO5Q1Mg/&#10;l9ewl8u6fts4fepW9E3ez9nWhc/ZwDUvsdhFHJKem2WU1fp/P8WQNVd5fK2kLISQxwjRP74S9ypJ&#10;zrJvjJpelfk6J/GEEKk3AoFAIBAULEIoEQgEgnzgiFOkMpIWsBdPKaNnm4YlZT+RgPvyt9x5haFV&#10;G+4z+5RQGVoyw6TFLS1Wn2UoUuCstFj/o88GNgclfg3ZwGkeJJKsXzombeFNGBs05FQafVQsFiR1&#10;5MW56leSMmJUmh+I3aT00sNWSlpK6sv9uM8q/UaFFuMkHKglbkmIWXVxJY9V6HHoWPQY9gP6wjom&#10;Dh+1+ZQFhNPeYOPXmb+9hS96eKWl5Xyx2cRpOUfONMe00sOwvC4w7Iv2WP5xP/xXTRYNXjibiMHv&#10;/4IoH6uHokw00rFsp8mpJ6n9B8LW0RXdKskRFvtPrOIeilEqpeGkpS3Z2nLaDUVt0HmiaBAq90s0&#10;9G0CV7Mep+aPw426bqjV5gW0X3OMjVvNSnDKmQHP4dM60dBqtLgZHcjv17ZBh9IiSe4q7w3Nk38I&#10;vVe9/+yMeQdm4Y0NskBFUKTNljX2nGJzs1Vd/K9RAosc9P4RjcMyfuxK9HBRRsjyOhepNwKBQCAQ&#10;FA5CKBEIBIJ8YIf+tjICvG7dV0bPNupi7VT4wykyuSE7nxI1mmRUw7e5XOyzDokTJJKQWEKiyfst&#10;p+NwVSe+LXTdjxxlQot8Mg+lhXXK8JF8G5m6UjQPRaOQXwmJJClDh/Nt7NmhRFhY3Qzi/nHpN5aQ&#10;kSulltBz2xUop4iZkR4NlThvPj8WPbbdG0NZJHmtjnxsYkDbiRj+111cPrEfiyc/h0NltbBPNqH+&#10;mr2YMmIptqzQwH7HThg7d4V5w3YsXzsbXz8vCyuWUSb3Zo1XHlF6OVcucX+gqgN27FyMavH2KBsF&#10;nD0gCzlG6RkSd+ZNSbteQutXxd/7v8GAL2rjzOHVqBZnh95esiHqnd1roS3jjrZTFqFeQBRHwfzX&#10;qhS+WvAa4pUiO/8lnuHeaDayGevSHr/zNUfnnFpYfCjfTtEtfaoPgJ21Pc7fPYtP9k1DRGK6YfPm&#10;rSVQISSBRa4BfWQV5rnyL2DfrV2w1dqi5PkbPKcS6W6vjB6+zkmMIeGHznlWBrICgUAgEAjyj8Kr&#10;NScQCAj6+lCODweWS01xbRQ8q/j6+ppDQkNRTlr3BfzoANvYeNxzAGweyIu7/MSpSjle0MZeDszg&#10;XZFXPEi8jwoLvXgxF/xObIYUgdziVKcarC4HIG7vIRgbN+VUC/LzoEXi2VGB3OeW+JhIRNwJgYOz&#10;G9y9SymzuaP24nK8kCbhQ02veBI0u3fAuUtH3CjjjCrDEtIiDyhyYVLlkRj50jQ2Nb1wdDeabO/G&#10;C2eKBHmzdD84S+83RaOYqlWH1aWLSFj2K0dhELazZ0E/cxoLKsbmLWA3YihfE0nz5nP1nMxQ9M7g&#10;dX3YT8PJ1hkz287l6AZ6r6nKjmOTeiCPELr/rdf7oerXvpyiUta1Aj5q8wl6VZOrzVAKyv5/voDt&#10;d9+g48EwThsiTkvr/JltgXVKYAQZp1LKzsjjcs/GsfnM+RLA9w2BFbWBKEWPSJwFfo79+8gVf54W&#10;8iKZttOI6ZRF5WiH9mMccUh/T7lVpuZd4Ny3QLR0bBclU+eL5sDE5+SSzZmv891B29Hzj06o7V0P&#10;L1V9GXMPzOTz+7TXWm4IC7oCQ2oKSpatDJ21XClIUDRQf69JLK9Vq5b4DPHsIz4XCgRFBBFRIhAI&#10;BPlEWAW58o1XPHDw7HoeP8t42HmyzwYt1vLS0JXI7FNSQvkGPVk6Vl4KMlFRUTh+7CgOH9yP82fl&#10;KILCxNy0BRuQlr8Zg4u9j3KUCS2CyZti9JFJWK8IC6VXb8JXXWTPEEqTOWkKlj1J9HoY2rTjeasg&#10;OaKEsEy/MVapJpcVvhkE+5dfYtGD03IsoEiXMY3kijqxyTF4Z+to1Flcjk1kY/19kPitfGz9lEnw&#10;DQhG/ZKNeDso6jpeXy8LJ3+c/5WFlY69PkSr/0IReO4k1g9ugZuuGtQNB9b+AZz+ToPel7XSG63D&#10;v1Ws0H0AWFSkksTkZZKoRHgQ5BdCc2qj6jAElfK1hNJnbrlk3Ndyfypj3GKEFeqN0eG7pjrE2ev4&#10;mqLUHFXIuSrto9fq+dxn1dQ0Hje9O5fK/rjdvLT3g3jpmjWLJFRS+aWeiWkiibudB0efEB3uyEaz&#10;CRaX80Uv6bjSOSNRKrMYeCLsKPeX7l9gzxX6uaPIIhfbjPvlJ/QzQj8rJ06cwMmTJ3EzKFC5RVDE&#10;aZmpCQQCgeAJEUKJQCAQ5BNnvJRVmMTZvb8po2eb2oqh68X7eSyUZPIpoYgKKmNLi0O1KktesG3b&#10;Nrzcpxe6tG+F6R9OVmYLEb0exubyOsbv4Bm833IGTo68ymartCj+prYcehD7/ee4fu8ielfvl+ZX&#10;8mD0G0geMYpFEMIqlL9VZizTbzRxsYg9cwmJS5bxPBmlZiWYVHCXjUZblG7Dx6bUjyk7JqD6t/74&#10;2DcAca8P5VQX8ivZ2WMr1vfbztEORHhcGEZtfA1lFrilVejxLVcPbb/fD9fglLRj1wk3Y/VKI859&#10;a42eF+Uoq2B7YLQn0MoE2KWmCyEU/VF+vAaDvmyDf7b8gIVN5XmNc7qvB/FPVQ3KTAAm/tAPdsGJ&#10;cJOOQc1hofylbOkXhmDTIiPuv5ea1igiqoQu/XEa1Hoe4ZMSOVojq0allYmZ7eZi1+BjGNtkIl6r&#10;O5yrB1W9Dyz7Q36fprUHtlbSoJl/SxwYdgbnRgfBbDaxMDNZJ1c5ckrhjqnTuFea0ayKet5n75vO&#10;26nGFPZKoZStfUNP5Ul0VXb8t2UTPp7+Idq1aARXvQYtG9fln5WBrw7A4MGDpfNUFWVLuuPdcW+y&#10;gCIokpBKui9TEwgEAsETIoQSgUAgyCf22IYpI2mxcyJvK8UUFmrlm9PhJ7jPK9J8So6mn6fX6siV&#10;X349m17ZJLfs2JGpFG8RwNCpM/e6nfJzo0U1CSK0KB46cS3CPPXwjTbh7M8fc6lggtJ9Rlz7FEkf&#10;z05Ls1I9SlQyVL/R6bi0cE4EkzIu5fjYv/Vay2IVGcjO2T8TZcuuQnB5rzS/kjZlO2Dv0JMsCFCE&#10;iUaj4X1pke/7hSNm7p4iP6By7BljBmFEYx1HeFQNT8Tff5px6kugJxXc2QIMkSsDY5+Spfa2dCm4&#10;JJmx/9YejN8yEnqjrKBQyo8lq6uZManFVBaXLD0+suNu/B3UWlwW+nvphsvz+mddIUglxZjMvZ9z&#10;ae5JwBu3eTj2n1nLFX/IxJVSevb2b80pNJtf3YcaXrU5fYb2pWisiF3/8H1pX5Wh3T5J8x+hKKI3&#10;/x3KXjUkNqlpWFNazuCSzqoJcH6wbOn3LIC83PMFfDH3U5w6kb0PUVRkJH78YTELKK8P6oeIiHSP&#10;FkGhQyJJRldmgUAgEDwVQigRCASCfMDfoQxOeaYqW4D7rTvK6NmmrncD7rlUbR5i9vbhBb8mKiqt&#10;5G2vav3YPJOOlRepPit+Xo4DBw4oW0WH1Oe6cK/buZ17S16o3BNub8lVYCZeLcGLbhUSTeafWoAQ&#10;D9kzwhh4Nc18lNrNrq143mr9Gtx+IJeZfZRg0vfV6egZANxLuMMeMR72npjRdjbmdvqKDU4fmOLQ&#10;rts9xEmHI2HlxhvP49DKWYjZ/g8+semB30tMwMuRfmh5C6h/PR7H/pqDnmNtMOPjppgztx12n52B&#10;gJoGDJfW+wvLAzHSJ5C6McBa6SVd0AJjlUiSX+yBw9I2VY6Z8jtQVvrRIePXKvdkgSQmNZZ72iJj&#10;Vs8Bb6JDuc78nC3b9Qi5RG98alzaOSGj3PrfV8S9+Dv8+ConYi89dH/LpooWlJZEpYH9vnTC76d+&#10;xIpVRq72Qx4so6XX5aJ3kZ6XmY9FFZum7pzI94uPDEeNu2ak6jJ+7KLrnvajCKHGS6rh93NkSSC/&#10;7z6OVBIJ6FElvexxfrFx4O4hMAAA3fVJREFU/VoWQJ6Uv1f9id7duwixpAhw+PBhd6n7Vt4SCAQC&#10;QW7JlOkrEAgKGGHaVcxQzVzHzO6CPyO34N5n8vyWikC904k5+sb7aclvM1eCFoBkYErh/zfHP/nC&#10;6lGQ4ajNr8vZMDR5rFwFhbwyfjr1Hd5oMAafdVrEczkhKPAGwsNCERIcjIsXzvGCLvDGdeVWmQ6d&#10;OmPNBqW87FOSWzNXFacK/rAKCUbckVOcMmMJzdN7Sxw9vAX/u/J1WmQJQQv+yDmyaGA3VZlUkE4d&#10;+4N0eg24Uq8shtYdiQG1h6RXUTEYoFkh/Qr65CM435ZL4FJFGirr+2N92evDEnqsT3cAXWUNotAh&#10;c9iXZDuWhxhzFFi0SX4tQx/2r0XfC8Bfq4AULWA7TZl8Aj7eCUzdK3upNBv+8LmyZC664r0ZmxFS&#10;yhmlQuTQGbPWCq2XtMb+W7IvD0USvVxjICY2/5C9gHw+l9N9wifm7+8NgsSOHdu2KltAufIV0Kvv&#10;K6heoxZK+fnhfththErX4aUr17F2zV8PiSrvTv4A02Z+omwJChIycz20dycGDRqUkpiYmJ3Trvi8&#10;/+wgPhcKBEUEEVEiEAgE+UCrOE82k4y1l0u3NggDNl199g1dSQwgkYRSLChVIC8xtpZ9SrSKTwkx&#10;qLacfrPm4h8Zoikex/q/V3NqwLDX+nMqQWaRpKhhUKNK/ntYuDGV8pNvNxhQe5ucEnN0xCX2x6DF&#10;NVVwoUbGpD5xsjmoakK6vZ68en8tQC51S6agahni9QGrMW3fFJSP/gAeQ8NZTKDFvp+0jicBIHAB&#10;sPtnDcYds8K7R6xwfImGhRdVJDFKnyDIvPTpmyZDy2zSqhIrLf2CnEkIkndQMnCYNdXlXjVbVaEo&#10;DxIyiAsl5N4SB2tHlIyTHyhVuiulDdG5zKpRRRsV2qYyv6MDnPkc0esY2FfL583ZVvY80Uj/Sjh4&#10;cyNqetfBOHNzHoep7rESkTYmFkno/RrdaDyLbVSqmfx5rj4I4H1onN8iiSXD3hiN/UdP49TFayx8&#10;9H65H5o2b4kGDRqga9eumDf/K+w+eBz1GjRU7iFDP2MiqqRwiIyMwPTp02EhkuStgi0QCAT/T8n4&#10;yUIgEAgEeUK1+1a8qLroIdc9pco3B85mrDTyrEJpGASlDOQlaZVv9srfsBNUYaSaV00uTWwZRVHc&#10;MLSTjT51u7L2UEkZOJh7m+WyX0tlj6r4uecqXHjrNldguedmy/MkcrAnhr0nxjR+FwM+kR9v4HVH&#10;/PnSOrQt25HTSEgkIbFk0ZHP+dyW9qiI6pMWwSooEvGbtiG17yvSwWzQJtCMhf+a8PlmExqEmLlC&#10;T8qIUVzGOS7BjPgctAcxifhw60dwne4I64+Q1uxmaNFl2XM4evM07oY/wMWz5xD+20q5Yo8+XRwg&#10;T4+d0uu6bZBTb9RqNkZrHU43Lc9jkzm9vjDtv3m1HUfaJHR+DhFvjVZuSYfScbzj5Mcz2Nki6O2I&#10;DGavlu2H7rKZMAkWPPfcYXyzUT7ehC7AwQryuT88/Dw+bPUxp94kG5PTjG67VuyOezvX8jjanMA9&#10;8cBNz1FSl8eEsZkrRZGoqCIkvc8FQeu27Vkg+eKrb1Gzdh1lNmvKliuPRYuXKlvpXAm4pIwEBQWJ&#10;U6++0hcXLlxQZlgkkctgCQQCgSBXCKFEIBAI8gGPG7fQ0LcpTnmnG0/GnD2ojJ5tVEPX42FHuM8r&#10;KF0os08JQekixJOYujZp1hwzP5mboX340Qzl1qJHWkQJVRJJejhyJrVHT/azsLocIO+jQCk0VIGl&#10;XL1OvP2623Npvi7vbRuLCptaIKisG1e/SVi5FNEBJ1A2SlrsZmqam4G4enITLu/5A1Z7d0F78ACQ&#10;YuE6qqCJi2Mhi8o4U0pQTohOjsLA2kNxaNQ5/N57vfRz0QRajZYFmx2BW9Hixzqot7waPj/7Of72&#10;i8bKD3rjj23fYdu4fkjWUISG9LqkJtfkAdyU03OurD0Sw2+mvYZy0Rru1/wJVAxNxG0fe4xtHYef&#10;Ti2W75CJUrLVCRKsgWOhhzniJqt2PFS+zm11eoQGnoJNn+58Hjg9qYX0HAwJcNW78et5peZArlBD&#10;EVfkh0KQGOV07CSPnWVPWKZc9dacUpZVFZsrSkRJOTe5olF+8/a77z1WILGE9s0cVXLkUPH4/fYs&#10;MfHtt3Dm9Clli3lTaoVf91wgEAiKAUIoEQgEgnzAKeg22pbtgMueyoSEz9X0KjjPMqqhq5oekJdk&#10;FVVCFWDo23yqIEIL15xA6QK0+LNsb44Zp9xa9DC7usLYuCmLJJavPQ0yYR0wkIfWyx4WjFRPmqGu&#10;nXB93D183/1XXrBTdMmP5eVI/CFzNuLknEhOqcncrn1pxA9jN6PTi6NhN+dTFkGMZcogeep09ryJ&#10;O3EOyRMmwuzhyWKNftoU9k0hXxlLUcsSSit59e+XUGVRSfZyoTZgzYssPBjNRmUvmbsJd/Dz1Z/x&#10;1q5RHOnSf8cQPOf+B0a9KN9OqUWq5Gij3LXu1Rh+3upruDHfzP1zSpaVf3gCfvzwIKcLkUltFa/q&#10;HMFx/W35/HgqwR13rZPR56+uac8xc6MKNBSdMnp7FNwa1YfN7WAc9gNG9AASU+UHiUqKTNtf9RxR&#10;8bubJPvIeDjAP1qZlDCVk31nsiLggRwhUMm9CvdFEXd3D2UkKAyoRDN5L6m88847lLP4h7wlEAgE&#10;gtwihBKBQCDIBxxv3uaFaoCFUFL+biqXJn3Wqe5Vk/tjIXlf8jgrnxIqrUpVQIi8LBVc1DB06Mh9&#10;tuk3Q2S/FptVf3BEgyWm0mW4t7p1k0WlV2oM5JKy5HvhMngsQtytca+EIxL9SqZF7li2VH8/RPq4&#10;Ithdx2Vuyfy11JhkzO/sitiSnjDWqImk2fMQczMMCX+t5QgXgsx3qbwwVc3RKiVlKZKi2+/tuFG6&#10;FD0f1TMlq+bjWJJ9P8jbI/M/ei5UTpiEBgtrEibEiTxVNLiptLsO6XvckcbkG0JpOmRAu1ZaPq6b&#10;HYgmx0L4eqL0MbdEeV9Hd19OccnquTWw8sesvdYswMzeLnvAnPW3Rb+BtuxPYm/twI9B/iSZ70uv&#10;m1Kd1pWdzvvcr1aO769iKp29+W9Bp97kBdWka0RQMFA5ZyrRrPLKK69g6NChgcqmQCAQCPIAIZQI&#10;BAJBHkNVMKxSUtAi3gtX/OWFFFH1PrDh8hpl69mFPEMovYO8LUJjc5Z+kVOyiighVFPX384uTyvV&#10;WtxQfUqsN23kPjOmKlVhaN6So06sV8q+GSokdhBU9cgSWrCPeOUrOIamwOZWLFKuhXKESOaWcPU2&#10;+5PYBSciZflK3GlWF3fiwzFlxwRU/9Yfc/bP4HQSimwhkYTEEioxzNWJ9HouF+zYohGu1HbC1591&#10;5agKSimZ1GIqzowOZMEmuxYwJhQ3RobhbO+zuD70NiLfN3GLGhqKef8D/CKUF6NgrFYdsacuwPF2&#10;ItzCTXCVmvuei/DSyD9rSR/Phv6BSbrNDE14InZNH4abntaoKr221uPnIKyiPc7/8CHcFaHEp3JD&#10;Nse1fE7neh3ClRs9cfzTe/hwZyoLNaeruiH+7w0oczUJSR5ufN+aJWpzv6jr0gz3p7ai11r2j6l0&#10;VTY5DfTI+JHL7KNUHsoCNfWmUhEVSsgbw7JKjqubGxo2bqJsCfKTNX/9gQljRilbwGtDXsfUqZnK&#10;XQkEAoEg1wihRCAQCPKY08r6x+bqVZSv1gqxstcjV77ZFbhN3njGqe4pf3t8No8NXdUIh8w+JfTN&#10;PC36SZhRvR+KGySCkFkqpbZk5/+ROlSJKlFMXVVMfrIRqCaHviHZQQbElOq0b6hcXaepX0sWSObs&#10;n8mCCQknJKAQpgoVETd3Hn5eNwdL2rtyekyjK3HYtRwIXlkKV/2/ZnPTtFLEOcTq+jVO6XEq7wcq&#10;Em1Z88Xk4oK4QydgqlY9zfCVrhWHXrJvSGr/gUie9D7PEzobPepPWQrHGzEZBJOhM/9GZaVIi42T&#10;LHoQ6rGdK/jDdtECFqV213RCuyHAjOkdYHi+G4sYdA7odV2PkEsAkXiYmY7lu7Cfj1bxlAnSWOTd&#10;SKjiVmboGo9PiWOh6UnPXUHxa6b0rwkT3xepOAXAYelaokpeKuQT896UD5QtgUAgEOQlQigRCASC&#10;PEZNt6EFb5syHXDBS96myjfXAo/KG884VI2GyOvKN4QaVaIuMFXUqJKV53/mvtih08GovHbrv1dz&#10;dEjmZiAfE72e01wo6kadV7HcN3N7UijdacvAfZzCQ0IVLd7Jr6PO4nJ4Z+toNimt/30lDDk8Hm+0&#10;jkKzqb7YP7QzTB4eKHU5BF6vDuS0HErPyer5WDbt7VuwP3sWJUaPhFOdanwfs9mMK8pzUeHkGouK&#10;OFQy2V5aOJLAYaxTF4mLsjZuzSyYBHnqYKWYnoRt/QOX5o2D/YC+accmKHIm7sgp9BvsgN1lgTKu&#10;sqcIeeUQDXwbc1QVRVdllyJD4o32wnl+b6Pi7imzMibvrEWQi/ek/SUquxfNaJKFX3yG6R9OVrbk&#10;xTp5AAnyl/Nnz6Bf7x7Klnze12zYAjc3d2VGIBAIBHmJEEoEAoEgj1ENXLXnzvACU40wITxv3lVG&#10;zzY1S8gVMk7fOcF9XmJUQvh1hw5wr/Jq7SEc8UC+F2pUQ3EjtVNn7vWTJrBZ6kNNWsirVXEcnmuX&#10;Nu/YuhnPUXRFhv0zNdt5c6C582Tnjrx21vXbxlEmJJ6QQexPp77DtF2T2Fy3vFtFfPvCMux/5yZq&#10;Ld6C2OvBSJo3n6v0UFQQR4dk8Vwsm3eDuij/6qtw2PQvHzOl/6vYp9ejsjSmRKvfeVZ6fdHRGdKy&#10;9J/MhO6/LXwsSgeiiJxHoQomny4ZhkSdPFf6bjKaTlvE4hSVGY7s14fTiujxSHyJT43n/Uo5+XO/&#10;56bsIePvLPvC1CohV4HKCu3J4yzmJNeqidLh6aWBCXrOWaH6kxR22g2l11AEA7W9e/bgq6++QsPa&#10;1TKIJB2k65UW64L8hd6Lbp3bISpSNmamVCcq0SyieAQCgSD/EEKJQCAQ5DGqMEIRJRR6H1wy3aek&#10;ZpgB1yIyf0/+7EFmmER+RpRQCVpLfJ38OJ2BPEr+Op/Ro6O4YGjfMS396FFNxVTKL31OibSgBbjl&#10;vtS4Ws3NIK5WQ2klFD1BAsOTQNcypeOQn8eAWkM4qshym0QsRnoe5F0SczkQiUuWsdiQ+flkbkb/&#10;0kjx9UXMsOGI238UDw4fRJuEBERJD0eFjy0T1mw/n8s9+bTYzp7F0RoJv67kx8kpN2Jvwk6xurnQ&#10;tz0ul7TBgqZAmbdNcK+6Gs8fGYHfzy1nUSjVKJdJJtNZQq1qY6WRP0Kp0VVZoRrc3qlXBRUtvVas&#10;rbnSUVZci7jMfWFXvLkScAld2rfiNnLkG1iyZAmCAm/wbRTN8OMvK1kkEYv1/IVEkt7du2QQSTZu&#10;3fVE5ZwFAoFA8OQIoUQgEAjymAD1S+2Ai9zZ1UpfSFW5D/x14Tdl69mFvu2mhTFFFLDJZx5CpqW0&#10;2KfIBxKbLOlfczD3xbX6Db32rMxWMzeqQkNQJRp1ThWYKP3Ecl9qVK2GjEjJY4Og6AmHHl05muNJ&#10;o0wozYQiSHYNPsYRJmkCSWb0eqQMGsLpK5mfT+Z258RpXNm6FTGvDoRN7x4oGRgIiqugOBmSJV7u&#10;rtQJ1mpZ4LFe9Sfsxo7mqcR589Nee06JjUp/vWXGfgKfwGSUW74NTZrKpahJDHnz36Go8JUXko3J&#10;vF9t77o4FXacr3fyy7kVc5Pnq3nW4D4rtEpU1PmyjhmEErN79ukSRb3iDS3U6zdoBCdnZ2VGkJ+Q&#10;SHJKEdyILxZ+K0QSgUAgKACEUCIQCAR5TNRRufKNNjkFhotn4NX8eeUWufLNwdvppW+fVWgxqRpY&#10;ngpP/xCfVxjaKFElmarf0MKcDC7JUPNwcEYPk/9PpAwfyb3N0u/TfD7UCAXt2dNpc2ktJBimGjWR&#10;OH8R4v/bxQIGCRl0W+Yok4fuWwCNPEqc9uyBb/cXYCM9V5LHBkmNkoxalS6DFj5yNIexllxlxu6N&#10;19n/I7VXHxZ/snrMR7XS19JT4DQGA8+19WuLH3usxOUxYfiy82KOFCFfFpW+q17AzD1TeEwpdSSa&#10;EGp0VVbojsgltM+4JnLlHLNGLmFs8pfTdrJC9SihlKaiCEU2UGnal3u+gHrVK3JqjiB/oDLAliIJ&#10;RfH0frmfsiUQCASC/ET+iy0QCAoLabWCZfIQ5CA4VB4KnlV8fX3NoeGh2F3ZDm0CEvHHx4NQZfhH&#10;qFi2EpySgbsOQM0Z3rg6Nu89Nig6gBZ8tBB+0m/Yn4Zxm0fglzNLuQTq2CYTldm8wWbJdxwxQOkU&#10;yRMnpy3sCfLGICNRSvegyIacEh8TiVIl0r/Jzwt/hdqLy3FUDZWDpSiDgkLz4D6LG6pfiSD3UBWf&#10;5PHvZrjWtl3fjL6r0oVOlYVdfsDbW95gwTD4ndgso2roZ5F+Jint6Z2xVTB/RrrnTmrvvkj47S9l&#10;Kx0SZkp96cTj+++lZh+tUwBQygel3xD3w24jNCQYYXcfYNmPP6SlgaiIBXz+kNk4l35nZcZoSEVq&#10;SrL0fkWEXLp0SVbZgMw7ptdyBshY6kN5KCiCiM+FAkERQUSUCAQCQV5jAlyqN+fhpf1/clWMaz5y&#10;jeAS8YAhImP1i7zC8FwX7sk8k0w98xs15eD83TPc5yUk9NDClRabJJg4U4rIogUcRaBWv/n70h8Z&#10;vvH//wQtvmlBb+nzkWYOKi3yLefzq5E3SAak7az2y65lNl41SPen2jyWLc7TK8O+9LrNlPJhbQOT&#10;n/9Dj5nTRhFfKrTNHi5UGjjTtRaTIpf0tdXZsh9Ll4rdWLxw1rvwPEVVZSdmaJVoEkOLlrC5lDGF&#10;zORbShllxDLtpjBFEoK8R5o2b8mtQYMG6Nq1Kz6c/j+cvHAVw96Q055U3n37zTT/EkH+sWPb1ofa&#10;7l07ceDAAVy6dIkuKhJIHlZT0uepNaAJgUAgEDwaIZQIBAJBPuBWvQX31UJS8NHOSYiomh5tUOWe&#10;KV/SRsirgYwzWVx4I/+/hFJNLM/ezXtDV/bqoMojv6zk10QeGlwJpqI/ai/+Ax3dm7LR5p8Xiqep&#10;a07I7EWSsHIVz5N/ieV8vjXp/SHTVjX6gqq7kOhABq5Z7q+0+E3bWAjTqNEw0v3PdugEf+n+VIBX&#10;bTvpvQ++y/dRyyYnLl6CmLvRiI5NRuy1Ww89dk5a+Llz+LADPxxMWiueIw+XrK61igt/4pQZG60t&#10;p3390WcDbo6PRHD0Lb7/IyveHDvCfXKDBnALecBjFXMJb2WUEUopI4pq2g1BAsoXX32bIbqBIkx+&#10;XV48fYMEAoFA8P8TIZQIBAJBPpAgLfSJ6g+seDGfXKE8bxN1w4GNl9cpW3mItOBM+H0Vf/tu/c86&#10;/lY8P1EXiZfunX/iyA4SOR6LTofUl/uxGSiVajU0b8mRMrazZmLT+6cwfwuwaf93ys4CEikIqyCK&#10;xch/KOKHygBTdZvkCRPZI4U8ZahssWOLRnwNWsIRG1QquE412Py6nN9fElqOrd2IOju2wTIZjSIW&#10;MqRyxMnXV3aVYp6EB4n34Z4oj022cqRXdtda6+XbcPtL4PNNxjTDW4oQOx4miyBqmeysUP1JAqv6&#10;ZKx4I2H2UaJ/MnE1QhZKCrs0cE4Y+dY4ZSTz96o/lZEgr/DzL82C1KNa23bt0aJFC1SrVi1Eugul&#10;2Fim2aio89Tyvqa7QCAQFEOER4lAULiIXNRnC1qlPXKl5u3tHXjnzh0c27MfDdu0RKqNDjYfGDDq&#10;Xjks/iaQ96EypL8MaYBtrx7k7bzGdvVfcBw6iBd/0Tv2wlA//yKtW/1cH5fuX8CWAXvRsGQTZfbR&#10;7Aj8D9sCN2FO+ycXcqz37YXdvNmw3rWTt5N0QNQrfaB/738wlq/Ac9mREBeN0iVLKFtA+46d8Je0&#10;SM8N9ZdU5uonJ0dcQWnn7A06CwoPNweO7IgIfwCzQ8bUlvxGEx0Fu28WQf/Dd+yhQhhq10Hy68Oh&#10;O3YMtn/+zs/NrNcjedgIJE6YhHN37+DF559DVFS658XQ4SMxb/5XypaMa53q0N64jqgTZ2GsnLuy&#10;uQdu70XYa50w8jiQ4u6K2Jt3lFsyQtfa9fcGoN55OVWOn/err/Hr6bmtH4KibmBFzzWo7lWLb7eE&#10;DGJdmtTn/ucdi1HnlREskKrEbNqG1Fatla10Rvw7CGsD/sLnHRdhSJ03lNnC525wIHthePmVk36t&#10;WPPchXNn0aZ5Ix6r3I+VKwQJCg76vRZ9n6/h5bVq1VI/Q5iVXkV83n92EJ8LBYIigvjFKRAULuIP&#10;4rMDfV1PzoZKnsGjWbduHV4YLi0Q799H83fdEGaMRKCiC2ypCPQd6ohDPQ7JE/mA78cfw/2vv5Di&#10;64vrq1fD6CQbROY17x55F/8F/4cP6n6A/hX6K7PZsyZwDT4+9TG6+nfF7EazldknRx8QgMg549Ho&#10;BH2JKq0KtFrEtWyJyB49ENuhA29nhbSQUEbgb2G/+y53ESmdN3dGaEIotnbdCl97X2W28KjcuTNs&#10;QkNx9Z9/kFyOElgKHk1yMl97Xj/9xNe/itnWFhEvv4x7r78Og6cnLl++jNelcUxMjLIH8Morr2Dq&#10;1KnKVjrq66ISwnRN54adoTvhOfFtDDgHJPr64PrWbcotDzN0z1AYzh/Hlwdd0O6s7FfyJCRVrYp3&#10;ZrbDl68uht6gTEpk9/703dEXAVEB+LnNz6jvWV+ZLbpY/jwR585JJ1VQWAihpHggPhcKBEUEkXoj&#10;EAgEOYPcUcmMw9Jr8qGmVRboejt7JFerxuNJDj0Q5AokyF/Eon4YEJcaB521Tb61ex9ORZJ0fFpc&#10;+n30UZb75EWr4ymn31yJvZrl7Zbtq0uLMOPkDBjNRtxNupvlPjlthlq1cXPRV6g2Bvirng0/Byov&#10;W/rdd1G1XTv4fv45HIJuZriPVpvRHFOj0WS4/WkaPQah1VlneXtBN4OfHz8f/Z3cnd/cNK2jE6Jf&#10;H4brO3YibPZsJFeqhIjBg3mbrkuU9MW16zeyFEk++mh6lo9J1zFh9vPP8vYnaTGGWPjG8sMBrm5Z&#10;7qO2OGM8TvsAn4xtiBubNiP6pV6I9/Hin+cQd2uklir1yBbfrj1ibl9kkcSosxDvfEpmebxbcbL3&#10;SSX3KlneXlhNvc4pmkSdO3P2YVHE8j6iFUzL/HtNIBAIBHmDUJgFgsJFfHNQzODywNKi7tiZC6i1&#10;dAn7hCR9PButvdfj2xmH0VBe78HtfeDLV/5Ar2qvyBP5AHlCODapB6reQV4SbLyZx+wO2o6ef3RC&#10;Le+62Df0lDKbEfIveXPTUKwPWK3MyNVCDg3L/bfPzX6sxR4pv7dYjJeOx8Fm+Y+wupxeYcTYoCFS&#10;Bg5Gav+BiLMyF5vywNlBHiDk/0FGrykjRimzRYvzZ8+gW+d2GUrMvjbkdUx6dwIcnN3g7p2pIgyl&#10;sTjKKmN0UuYvyp+cWXunov/gT1iwJFNZKqedHVW/9kV4XBhGNXwbczrKIWGLjy3AlB0T8EqNgfi+&#10;+6889yjemVQOPy4KglFvC21SMmBjg+iYh1NUQmODUf0bf7joXdkwtigRFnQFhtQUlCxbmRfnxJq/&#10;/sCw19KjyOpJP2u7DhxTtgQFBZU9j7jDkXUioqR4ID4XCgRFBBFRIhAIBPmESfFS0J47g886LcL5&#10;dHsMVL0PbLu+SdnKH8hsM/HbJTzWT5kE7YnjPM5LSCAhrj4IgMFkkVugcCc+nIUUEkloAfjtC/Ln&#10;v7wq6zu07kjufwhZw4aiVIklbu8hFgnI1JZes92EsXAuWxJuI4eDCigX5+9fzWVknxSrWze5L2pk&#10;JZK8O/kDzP7sc2XrYaxCgrlXzWpzCwlbVMmGMHtnXX1GJdEgu7562af/8JInD/EoI1dLHG7K6WFW&#10;Jnntaiph8YvAgov3znNf2b1gjVyftqzvrBkZU6Tad3xOGQkEAoFA8OwjhBKBQCDIJ6jUKEERDlRK&#10;V18n3eyUjB1Phee9cJEZquTBkQUGA+wH9OVKHnmJh50nfJ38uIoNRXZYQqVOO/3SDMdCD3O5022D&#10;DuHlGgP5Nlqs5gW9q/eDXqfnyJY1F//gOWPjphxRERN8DwnLfuWoASQlwW7t39gs3U7feffkPYsf&#10;aZVvbubN+c1L/tuy6SGR5MdfVmLazE+UrayhiChGLUOcS0i8c1YCOszu6RFGWZGsVGcq65ZetUr9&#10;uVVFwkdBPwPl76byWJOSwr2pfNalf29EXuO+oCverP97NXp374LDB3NesvzdcW8i8MZ1ZUtm0JBh&#10;ykggEAgEgmcfIZQIBAJBPmGqLC94tEoqSKvOb3FPVLkPBEXJVXDym8R581m0ocWz3Rt5H8VLIhBh&#10;KfyQcNHu50YsiDT1a4nNA/ehsrQA1FnpuLwqEZ2Ue9GGhJrRjeSUomH/9Me8A7N4zEgLa0q5odSK&#10;2MuBiJ00mY1kaHm7VmrfHz74UAnbZx1VKNEEy1EYRQWKJHm55wsPiSQZSgBng1pBx+SddUndJ+VB&#10;wn3YGuWxqcSjH1MtY13FXfYbshQE6/nI1/2jIPHjodLApWQfmcxci7jMPfmTFDQ7tm1Fl/atUK96&#10;RSxb+n22USaHDx1gUeXHHxYrMzIUFVS2XLqYJBAIBALBs44QSgQCgSCfMLu6wkyLu6QkjipxbtBK&#10;uUVOvUkyJOaJWPBY9Hok/L6KU1FIGCDflLyklpKCoKYk/HJmKfr81ZXTayjiY12/bfB2SF+QkrhB&#10;RCfnzWuf3mY2pzaRCPPJvml489+hOHBgDxZ+8Vlam7/6L8y1s0MlaX+Siui7+wqxsbB/+SUkliuF&#10;rcMGp+37tKkIRQGTsggvahElcXGqe6qMq5sbfv91OS+6qb36Sh+MGjUKQ157NW1ObZ9Neofvc/zS&#10;Bd4mb4zccCcuDE5qRIlifpsVlj+b7vYe3KspZuRHQ6lkj4P2zyyUmHyyFmco+oQgQbGwoCiRCWNG&#10;oW61CnDVa9LegxHDh3GFm27PtWdRxRLyJnnrbfk9EggEAoGguCCEEoFAIMhH1PQbiiqhb/vN0mKd&#10;ICNJYvXF3+VBPpOffiW1Ssiv8VTYcczcMwXjNo/gxeSkFlPxY4+VnBpjiSqakHllXvFGgzFY0Wst&#10;R6v8fm453tr/OqZ/PBnTP0xvn/xvBshFhdzxKD5AFUx8wkLx8m+/oIe0zymphUvbzyppqTfk62F4&#10;2DOmqECRJbTgVtvuXTtx4MAB7N2zJ8M8tVtnZJPggHv3eDv4tlwZ5mlJTUgXbUwlsy81bCnkUXoZ&#10;8SRpN8TViMsPR5SUyNoXRY1UKejUm0ehvgf792edlkMiCRkiu7vLQpJAIBAIBMUFIZQIBAJBPmKs&#10;Ii961Eospuo1uC8RDzaU3HJ1A28XBPnlV6Km3hwO3o/5h+ZwZAeZtn7Y6mOez4yaehOXR4auKl0q&#10;dsOWV/exEBNkvgEMlyazsaDISjBRU3Kav/H6s5uSo9MV2aiSp0WNv5ATcHIHCXiuUbJBK/MI35Pz&#10;d89wT9ezijpX17sB948j8dwx6EzSce1lgZTIKqKEoq/IO4WORX4+Bcnb777HaVC9+ua8Ale58hUw&#10;/+vvuMqNEEkEAoFAUBwRQolAIBDkI5aVbwhj9ZrcE5R+cyB4r7JVMFj6lVDpYNt5c6C5E67c+nTQ&#10;t+1qOg2lI1CqzYBaVOEwa9Rv5+9KC8O8hr7p3/v6KZS2KQNIT8lmlC0a9G7MpYDbtmuPFi1aoHWb&#10;NrxNrY3UbkvtrY7PYV6Nmgixt4fTtauckuNUwR/6mdOeOcGhKBq6Ojo6pZ3zrFpW743aqkmLcqKE&#10;1NO2n39p3n4aKIpJrXhDqKJSVoTFyZFF1lobnLtzmksC/3aO5LWcR5RQiW7GyVnuJbLyKFHTbkgk&#10;sRRmCgryivnp1z8QlWTGlp37MPOTuRj2xui096Bly5bo0qULpn/8Kd9+6uI1DB0uV5wSFEkoP8qy&#10;CQQCgeAJEXXVBYLCRdTLL2b4+vqaQ0NDcezMBVSqUh3ao4fh2LoZixNxR07Bdv7nnPpCjO4GfNcQ&#10;WNDlOwxRytwWBLR4c3iuXVrZVYpCSO3REylDhsHwHBXQfTIeJN5HlUUl+dt6EkH2vX4qTTjJimm7&#10;JmHRkc/ZW2RCs/eV2byFvqEnc9ct1zZy6s83zy9DF7/OiLgTAgdnN7h7l1L2zITBAJuVK2A7a2YG&#10;oYEq56QOGoyUvv0yRCHUXlyODWvPjg5k34qigP3QQbCWXkPikmVIGZS9YFWUiI+JzPa9sRs9AjbL&#10;lnIlI46IygWcHjazEXbJegeb/KrCUmbe3/42vjv+FaytrJFqkivXENW8amLjgF2PvMYJihBZ/GpJ&#10;zN8iCzLqz1vshaucCmcJVWyi6/WFyj3xWy+KaypahAVdgSE1BSXLVobO2kaZFRQF1J8dieW1atUS&#10;nyGefcTnQoGgiCAiSgQCgSAfyVz5Rk3FIajyDTF529ssNhQUtEijBWL83xtgeL4bz1n/vRoOPbrC&#10;qUq5J44y+ffKOhZJCPrGftj6/mnbWeFg7cB9giGe+/yA0nvIs4S8S6hSCS1CFx7/XLn1Eeh0LC7w&#10;+dm0jdOVSBjR7d0NuxFD4eznxQt3EsCKKibFoLS4pN6kea08Ik0mp9DPmY9FxlfmiBK6brff2MLX&#10;yw8nvuY5EkkoUur1eqOw7bVDODTs3GNFEoKMXCso/iSapPQwFjZ4zkTAA9kIuaDTbgQCgUAgEGSN&#10;EEoEAoEgH8lc+cZUI2PqDZFsTMaU7XKJ2wJDp2ORhMQSEgWSp06Xv/WWFtf6aVPgXMGffUx0/21J&#10;X6hmw9+X/uT+43bz2B+ESgPPPTCT57JCjbwIicnfEraUwkDVcNSKOJ8d/RRTj0+F8REijiWG9h2R&#10;8MtKxASFcTSDsUFDaOLiOLqBooSc6lTDmzuiMyy8iwKm0mW419y8yX1+QOITRdLktD1KOHscquCj&#10;ihqqn8fTQOle9unBIfxzQFAZX6qYRBFCVLGJIjxMZhPfVta1HC6PCcOXnRejkW9TnssJF++dTzNy&#10;1cREc292cODqU5lRU28KozSwQCAQCASChxFCiUAgEOQzD1W+sbfnbbXyDfHXhd84TaQwoAVo0tQZ&#10;2UeZ1KjEJYVJJMgMfUO//9ZuTm+hb9x/fHElixLzDszK9vW42MplVSMKKIomrSKOtQPW31yPdmta&#10;YfGxBTkuzUxiF6V8xB04hrgT55A8YSLMHp4sfE3eGInbXwL2r/UvMlEm+elRQgIFCQp1FpdjUSGn&#10;recfnVjgeBrSojH0ej5+x1+bocY3/hz1cSz0yc45iXO178hjo7MzX7uv/v0S6n9fia9ZiogiIe/9&#10;ltNR1bM670epNpkrN+WEwKjrqHlX2UiV1RmzT0nuM0NCDUHHEggEAoFAUPgIoUQgEAjymYcq31ST&#10;F2BU+cY9Of3X8DtbRz/1YjJPyCrKRHruHGUyaQKcKvqzv4plWo6adtOhfBdOd2lZui17jxAjNw5K&#10;WwBaQmkMRF5XvXkUVBFn7UubUNG5IoLjbrMxZ+3vyrFfypOUKTbWqImk2fMQczMMCX+txZlGcvRG&#10;ha2yF41ji0bsD0IRRIVFfgglJEiQMEECBQkKJFhQ9BCJCo9rdF2QINH7r65PdX2r19t1+2R0+qUZ&#10;l9Gla46iPmi73c+N8OeFFRzl8jhiUqLTIkrijAno9ns7voZJCHmlxkA2Iia/mfdbzkBsilxG2NOu&#10;BPdPys3wi/CLUTYUMqf6qFCaDiFSbwQCgUAgKBoIoUQgEAjymcyVb1TfEqLyPTm8n6AF+8w9U5St&#10;wiUtyuTMJTnKpHVbLidMZrSUlkN+Hdozp9PSbnpU6c09MbbJRLxYtQ9HbAxe1/ehxbFa9YZSMgqS&#10;Gp61sLbTWiztuBxty3bk50emshTxMHLDIK5skmMUA9yy+4IwZ/lofN4ciNJL7/GJ42ym6lylHFfM&#10;yW1Foachr4QSEh5IgCAhggQJEiYIMhwlQeHy2DAWFR7Xdg0+xoIJlY+myJInTZtRI5kGbhrA1wxV&#10;nCGvELrOSHQjg1Z6/yjKhaJdsnt8er8P3NoLfzkLBmF2BhZ7qIw1pdZ83/1Xvi5UElJlDx1f56zF&#10;jceRFCD/vKeWSPczyariDb0mOtfke5IT7xOBQCAQCAT5jxBKBAKBIJ9RU2/UiBJj9RrcE3Ut1nQa&#10;6R8ZSNK370UJjjL5bxdX7UntP5DnbH5dzuWF3/9kB3oE2qBbpZ48r/Lt88tQ2aMqiw+Tto1VZmUo&#10;woAorOiZ9v4deaG/b+gpjiIgSBBotaweRxg8aQrU2Je/hWHufJScKFcyCinjzgKJ7exZstdLQafl&#10;6PVphqFPI5ZYpteQAEFCBAkSJEycHHmVq7JYCgqPg64DEjaop8iU7tI5fhKxRPNATtE6Z3UXTf1a&#10;Ysur+9grhDxxVO8QSlmhx6Rol8xpOSRAqhFEJ8OOwiWZp+Hl6oczowMxqcXUtCgnSxJTE7kv41KO&#10;+yeBrm3n23KOj5Vbuvhh8nnYyNWyNLBAIBAIBIKigSgPLBAULqIMXDEjc3lggiIxnH3ceAEbHZUI&#10;63/Wwf7ll/i2BU2BiV21MJqNvE3QgnKvtIh/Gl+EgoDKnNos+EK6Yn+AbWwCz5EYlDLmbaSQkKIY&#10;ZFKKBPlJ0KKRFrPkYaLiOkf+8xP1vpn7giC7ErS0wP766Bf45czSNN8Seg8a5tC4kxbZI+q/xaIQ&#10;LdApLeSj1NaYcsYZ+i3pZrhkBmusnjMPCmPrNhnO5ZNCKUAU3RK/cx8MzVsqs4+GzsMHOyZgfcDq&#10;NPNVEiDotQ2oNSTX1yM9PokkJAzQ+SWxSo0uyu692XDkJwxsMwxxNsDAX/rgxx6yB05WkInwkpPf&#10;YOu1jWnPn45D6V/qto3WFmcWJrORMpXCjv9nM89nhXqN/vvqbrTwb8PjnELi0tYRjTB7u/Re1m8A&#10;7ckTPE9pW+RxYwn55ZCQ81qd4fiq6xJltmghygMXXUR54GKH+FwoEBQRRESJQCAQ5DOZK99Ylghu&#10;fsc2g0jiZOvMC0n6Rr+owmk58+ajz9zGmPSc9EHd253TcLh8bgV/Ts8hcYgW2V91kRd+720by4tH&#10;FUp5IJ7EHyS/oOdC0QkX37yN2R3mc5oIvQe/n1ueo0YL3cZLquGvi7+xIEQRM/+z3ot2PaMQKi2Q&#10;2fxVugZIuKBInJw0OpdcqnnRgqfyO1HTbzQ5jChRRYzM6TVUCpcErrwQ7eg8bxt0iKNC6Py2W94o&#10;LZoiK+i8Tls7jMfJbs6PFEkIinKhaBeKelHTctTHJ6GHIojsdXZwU06n2dlZHmSBpdGvv7PsQ/Mk&#10;/B3wZ1ppYBjTf76ziigh01dCVLwRCAQCgaDoICJKBILCRXxzUMzIKqKEoOoxuv+2sAEoeVu4uNrx&#10;AjjVWgv7KUYYrKRfyBoNrKR/JJzQgnDzQDnFoChC1W6qLCrJz/P6m2FwXb8Rtgu+YMGEoBKoKUOH&#10;c5TJ5GsLedFL0QP7Xj/FPgxUZYS+6T864hJ/618QZBe1kBmKPqCohOjknFXF2X9rD/6+9EeamWhz&#10;/9a4dP88IhMj+LVtGLAL3lpXjiTSJD9e9CCRyWbp92mpWiSyJY96Cymjx7DgkhPIdJcEq6TpHyN5&#10;ylRlNmsyR3r80WdDvqaBUIQRGbuSZwmJJ3R+Sll7Z3hvKMKCrpmmwcChpXI0DlUdehLo/SCj1pZl&#10;2qYJcxQlEjlH6qW3ga7NxM8X8HxmyDeEvGuIkHdi09LFcgKdx+Y/1sKupQa0vAXZEFl5LymFjfx+&#10;LCHfFoqGIZGHBKqiiIgoKbqIiJJih/hcKBAUEUREiUAgEBQAmSvfqNvWqUb2KbHSaGE2m1kkqe1T&#10;jxfrVAVHTRkoamSodmPvyt4l5GESv2kbpzSQASdFQ1Bp4fnLwzDIXI+jR4atl1NT1JSLu9IivahB&#10;4g8tWCkKISft2xeWsdfF6EbjOfLi4O29LJLYWdunR07EByH15X5IGTTksS157Hg20SVRjVKayO+E&#10;jGGdqubcINZUWo6CsLp1k/vsoOfX+qd63FOkB4lz+e2VQaLDmpc3cyUiEmm6rmiFo2Gyn4hRujbI&#10;F4VEEnofJjWQ01TMDjkXKlTovehdvV+aSELHIkgkIUwlfeVBFgRG3eCexMsnEUkISl+ia7xWjJ08&#10;EZUuuGVV9YZS1IhKBSQYCgQCgUAgeDxCKBEIBIIC4KHKNxbpN+1DbGGySL8JkhZp/s6l2fPi84Oz&#10;lNmiRVbVbghD+47s+xB34hwv+sljw3bVn/hl5ikc+NUGrlu2Y+6BmfCwlw0u78QVPaHkaaDFOKXt&#10;XHjrNt5vOZ3TPhJTZf8WEog6/NyEI0+eBIo8ShOf1KpDZBBLFXUmTWCvmOzISeUbEkdUY1USSUi8&#10;KKiqKyQ+rOi1lqsjUXTSwI19sT98P4bvGMLGunQ7pdp00dfh/c1ZpKw8KREJ96G30B3NJbIv+6tW&#10;ZLLVPlnKERkBb7+xBaXNLnCJSmRfIisLYUs12VWh6Bo6/yQKCTNXgUAgEAiKDkIoEQgEggLgoco3&#10;teQFIPFiVEllBLjq3RCTFI2O5bvy9ucHP+EFbVGCFrZUmYe+sc9c7UbFWKMmEpcsQ8zlQCRPep9T&#10;RppfT8HaP4DX+89C9XV7edEan1o4lW/yCxIa3m85A2dHBbLvSQl7b56PTYlBj5Xt8fr6fryQtvTA&#10;eBwsPv23i41ZSTyhlC2O1qlSDnajR3D0TmbUMrTZiSmU9qKKJB3Ld2GR5EkjJ3ILiQMkhlDUR3xq&#10;PEYfGI09wbtZZKLnQyKKRvFnMdvm3iOFrlsfi1P1qCiV4Ohb3NtZK1EhOYBSfaZtG88RYr/ebMxz&#10;Jv/S3BOUjkbNEvVnm0QSOh8CgUAgEAiKBkIoEQgEggLAVFmOINGqQkmN9OonNW/JZUitNFaITY7h&#10;8Z6bO9C/1mscwv/Wv0OLVApOhrSbxyyu6Rv0pI9nI/babTaAjSjlyRVHPv3jLgIXANW/WZFW/rU4&#10;QYt9MhQ9+2YQPmn/BRyl82QymzgSp89fXVFmgRsbwL4pvbc/nfru/9i7G/ga6/9/4O/dj809jVHu&#10;SQihKAq5j0IRuYlKpahUim/85C/flIpCKolS+CIkCrknNyGEUOQmt+V2ttn9/tfrfV3XdnacbWez&#10;2dn2evb4PK7rXOfsbDvnLOd6n/eNZg+lB9NrUI6jY5q7dddj/tM/l6A2za8px0krowRBEvQIQZAE&#10;wQj0JLnRQRKbHSzpX2eAXi5VoFRSw1ewAz2J5TPeUNUZskTsshtILJl69szfYWbJUpBf2o8LHl+/&#10;BfM1wye6cQ35bchhMZ5OuXfGT3p9YqnkrBXnbBLAcwFofExERESeg4ESIqIbwHnyDbIE7E+XC/99&#10;VsrGBEii8R96lNwUFKKNTltUaK0lHdtObdGeDZ4itbKbtOB3Re+NxP1/y9RhD8j2UNFP9+//ap1O&#10;yikwaIB4Hz5k3TrvQNbN83e+LEdfuijtqz5kHcWYWn/NJsDUHPSiaTq9npT9oJB0mNVcRq0bpsEo&#10;ZEC4guykyK9ma8AEJVyYphN8d0Px2Wf2ugB9vaHxq/F6cwyioGkogiQo+UCQJL1JMjfKm/eMkZdq&#10;vSTfdfwhZXPf6GjdJPpc/8+ILJ4UgZIiqTfGtXvnlCxYSreA0iff1Su1/AnjvQuXLaVZPQUf66oZ&#10;PrfsOapZUmFVK2gj46sTp0jsAx2trxaX/Ulm7f1St11ufVS3RERE5BkYKCEiukHs8hvNKgkM1GCJ&#10;rV/4rdrMFUoFmeUa03Z+Iu+2mqj7Y38eldQ3ISe5U3aTFl//QOk2col8MfUlafqEyCKcExsn8/5T&#10;P9HGrzgB9V2/1rxxHoJgxKyHF2kfE4iJj5FuNXvK2JYfakNYBAcQvMBjO37zWOm5oLNU/rCUTgd6&#10;cnEPDZRhvLJjZhGyksJXb9BME2ReBN3XWCcr2ZyzSr47MF+zWfB90Hj2y07zPKrc48nqT0rpoOQy&#10;NPA6YwYsEstdG2TIqAtR51OW3qQxQSgs4ryW0PTbGK6jmoPr15bCpYtJUPtW2lBXJxidP6fBT5RD&#10;ze5ZT1r1EenyeVtJ3HNErk6ZKjH9nzWe6BjrHo3v5xQoQRNXZBKhXKtNlQ7WUSIiIvIEDJQQEd0g&#10;zpNvYjsnZ2R0umxO4MCUjUMX/pAigUU0Lf+WIhX0k3+c3KJMI6dlpOwmLW0qPyAbbxHp3F2k6gvG&#10;/bapIomBgXoCGtS6uQTf01D85s4RifOckqOsgADFpx1naoBi7r5vZPOJDfJRu6k6JvnYSxe1DGbI&#10;PcO1bwjKd5BZ9O3vc3RcbvMvG0q5DwpJ26+b6mUEPg57X5ID86bLpUc6aa+Sgl06SPhHYzSoFhFq&#10;ln1c3L9NG6Qi4ILnDj+DHbDxdF4RZmQjK3qUnAw7kbKZa4nk0hvHEpqgFk1l/QvbtYTmha8Piv/M&#10;GZqtg6woBKWiB78qkbPmyZXDf0vYsdOybsLr8ljVnbKxWqCMeMAMbNq8T+nYVpXg1JDWziZBjxYE&#10;HomIiMhzMFBCRHkNmhvYK7ljqgdwnnwT17GTccFH92scPK9b9CmJjouS+8rfr5cnbXtfPmgzRU+a&#10;kW2AfhY5KTNlN67YQRb8XqdLB0uHxoek47v15crwEfopPcpJCvbpIYXq1NCyBpQ95BWP1uyV1BcE&#10;wQ6U2yAQhscCI3PfaDpa5nf7UQMnm5/co4GUPnWektohdbVhKAJoyDB5fFFXzTipPbWqFKu1SEY1&#10;E/GKi5eyrw2X5Z0rytfnVuj3++jbF3TkLoIkuO/cEiQBr3Nm+VFWTL1BOU0Fh5eRXfqGPi+azWSV&#10;0Phu2igBsYmy9yaRre3qaAkNypzCzlzUhrpRb4+T2C6PJJXSvPbTIN0iAOU8ucaxR0ziTWamGOC5&#10;mLv3a93vWrOnbomIiMhzMFBCRLlZCWOhq+XHxkKDC9SubHBY6JCJY9uMZXa/zEHOk2/0E+p7mup+&#10;wZ2/yT2h90h8gjUm2MtLsw5wIo3AiX1yi/4VGDebE6637MYReq9AkQBzwgkuL73ws9xT9ns5tHOL&#10;li6gdAR9S/Apf6EqN0uBwYOSHrvcDhkji7r/pL83Ah8tZzbW5qrO0OQTQRIESzb02yknX76iX4eA&#10;B4IqyDiy1xcPVZCXepaUOG8veXWTyP0n/PQ+al0trNfjNYRsldzEbvSbVj8Rd/0TcVaKm32TJbFg&#10;Qc1WChw2RCcHYT+ufQdtPIxxzCEjC0rt50TWvfGkltDo367vtWVKX+3+XEui8Dy+2vgN62gyL4ep&#10;Q44ZJegVg+cbJVcNQxtZR4mIiMhTMFBCRLkVgiM4i5ptLIzMqGys1DQwFm6HgEmOZZk4T76B2B7W&#10;p8nRUdIjMflHW3d0lTZ4xCfPU7abfSxwYoyGlGj+mROyquwGbrICJQj6YMLJ94+t0ZN59GxoO6+l&#10;7H2wiVzZ96eWOKDcAWUl/lMmaYZJ0IPtxPeHJfr1uRlOkPF7IwsB/Srafd003VHQeNybVWipAQ9k&#10;pfw24EiKNWravxK9cr2WlVQ/Hatf09P/Lr0OGQ+5jT36OK1+Iu76N+KslLliXQgMNDNIxr+nARCM&#10;so5Y8L2OskbvoH+9zIhK1RJmFpgr+Fscs36E7v+/FuNc/k2kyChx6FEy2yq76VHrcd0SERGRZ2Gg&#10;hIhyq8xECxAwWWOsHAmWOE++gdj2yU0cHzpn9kzw9fbTk7DGN5vZJvjUGqUZaOyKk7Flh5Zo34ob&#10;LavKbgBZKciYQeAF5ST4ZP2nPps1gwJ9OTrOai7b/tmuJQ4od0DpAyaJ4ATXd8UyCerSUcslcntZ&#10;Dn7vH3ttSPl7n9piXZs5CCyhyavdzBXNcR0n4uQm3tbEHsd+IpmFjJKQCHPf6/Jl7YeD+41YsUZi&#10;evc1rzDgbw0TqKBc4Vt068p7m8doVggCXiincobXpQZ6vLz0sv184G8bQUd4tNa1X0dEREQ5z/zX&#10;m4hyCt6dTzd3ZYaxcr5bZ+5hnskkW26s1cbapJdMdxvraWM5Z5scNlbKZgJZJDQ0NPHUqVOybfc+&#10;qVr9NutoMs2GME70I+cu1GkZUOi2quL91yGJa9ZCqnc+rifMgJIL7KPcBWUTyAj4bMck7YmASRm/&#10;PL1ftzcCym6qTyyjwY3DL/x73RklcPuUitp0FNkOyCYBnKRifC3KUfA9MJkFZSo2lGL4f/G5+H8y&#10;WSe9gJYwte+QbsPPuNgYib4aIX7+AeIfWNA6mrr4u++R2K7dk3pZZKf0fu/M8P7zDylU28yIwO8Q&#10;NW68xPQwTswDXT9OCKj4zfufBvLS4hUdpSVRXleuSHz9BpLoa5b4XA/7uYnu0lUKPJrcs6NIoPk2&#10;5XKU8597xiA4UX5CMW3Qimk2gNHKEcbfIbaO8JrEaxN+f/5vCS107cQdZP7cPa22BvrWPL5N6pVB&#10;DDYlBKcwLUcDJYmJcvnSVX3sEfh84cf+mhmEMqrc4PTRP/Q5KlOhmvj6+VtHyRNEhF2UC2e1afCM&#10;2rVr8z1E7sf3hUQegoESopzFfxAzD2dOF4011ljzjfWXsVKDMh3nDJQexsrytIz0AiXot4EsCPRC&#10;QJo/FHjtZfH/aLz2YXh9/kAZ9/NbehwnaAiQoGknMg7Q2BMw9QQn1JiWMe1BVBRlP/vk7oFqneSb&#10;Lguto9en6fR6WmrjfKKJk09MaEF/FgRmkEnzRL1nrWstcXGaEeA/6UNtvpltjBPbmK7dJbb34xJ3&#10;bzPrYPZw6/fOoCJFC6QIfCCrKbZHL4l56hkdL6yBp69miP+MaR7R/yXR11eixk/UviAoWylUvaI2&#10;TcWEmeuBgOP/G1xV5hj/pwiIM77PTSFy5bcDLkt68LeFvzG4NNR1gAZjllf+tSypf4wrKA9D5hPg&#10;+6AZLNh/v5h+5CoTxRMxUOK5GCjJc/i+kMhDMFBClLP4D2LmIfiBBgHmuJj0oT+J48e+yEC5vo/s&#10;XUgvUOI/9RMpMGiAxHbrLpFfmUEO7z8OSqHbzU+1V29bIvcv7SB+3n4SmxAr3/VYJU8selQzOuyA&#10;Aj7Nvnd6PS1ZQZ8K9C7Jbp3mtNIGlFl5codpL8iWwafq+HTdEYIG7216S8ZuHKWXB931qoy8720N&#10;IDjz2b1LfH5D3960IWMhIuySZpMEFylmHU1FeLhmVzgGYVA6EdP3SYnt0zdp4klWy8jv7Q70dEEA&#10;JPqN/xPfZT/oNCFbYokS4hUWJhJr9jJBWVgMfjdrOhN4nT4tvhvXi8+WzcZtL5sHvb0l4baaOpHG&#10;68xpSSxWTGJefMV4TMqa12cCnpu4X7dLyRn436BxefCrWmqFvws87lcOHtHjmXVq5ACpOu4T8U0w&#10;L8d2fkQiZ88zLziZs3emPLukj/j5+Mu/Q6Kto8lQ+tZ9fkedUoSxznZjYmf23zoga+XK7v0asMGk&#10;ImQNITMrt4wFZqDEczFQkufwfSGRh2CghChn8R/EGwdTb5zTL7L8/4HpBUp8ftkiwfc21ika6Lth&#10;K1yykKCfQdSbo6VyoU+TJtsMbjxUyzJQcoPsAowKholb35MRa4Zo1gkyTXDSll2yo+wGnlvaT2bt&#10;mSEfPzBdm9W68r99X8vzxu0QQEA2y2cdZmb6+9snFEGFi0nxEPdO6hFk8P/6S/Gb9XVSqQ/EtW4r&#10;Mb0eN8unUilluR5Z9Xs7lnrF3dNEAv77lvh/82XKvi5+fhLX/H6JemusxN9eR1+HfrO/Fv+ZX+rr&#10;1ZZQuYoZKHqslwaKkI1SsGtnDSahtEcb7xqPS2bYz03IqjVS6tWXNWMIvVZw38jkQR+RTDHuB8EK&#10;jAB2FP36fyRq1BjrUkoTtrwrb659XR9vTBlyhOAkSm4Q8BjdfJwGslITOGKYBIxDwpvxY1i/w5gN&#10;IzRjDK93vO5zCwZKPBcDJXkO3xcSeQg2cyWi/CJnZuo6cTX5BhJuN0cH+/2wNEVvCpRh9Kv7jO7j&#10;5BknaoB+JcguQUAFAZPslJXTbhwFW/eF/hGpQfbKksfWaC8W/BwdZjd3OUY3uyATAGVSyGjAVBQ0&#10;l7Ubyhbs00MKVyijJ+Lo2ZEV7HHIfSeskqO7W8msJYHyyLuLZHvbiuLVr7sU6N8vQ8v7qJmJEfD/&#10;/k8KV75ZAiZ/qEESlJ7EtWoj8bVra0YJfp/gO+tK8F31pHC5Uvo7IUiCAAganaKhLqYQoVzMzqax&#10;G6GilAfBFZSZIIvieoR37qL3iftOyuZJsNJAMgiZRkHtW2mQJLZAgPTuYl0Bfqn3VTl04aBuiwUW&#10;162jKdsmaJAETXjTmyLkfcJhNLDVyPV/e7/W7WO1Oe2GiIjIkzFQQkR0A7mafAOxncyzOO/fdkmX&#10;Go/qvr+Pv56UIUiBoAgySxbsN9uqILvjo7ZTdYv+IShhyS5ZOe3GUfECJXR7OTrtqTUYH4zJMDg5&#10;3Xl6uzSf0VDH6d5Qvr7aMBZZE2GH/9bGqMgKQtABwQGUuBTs1llPzjMDARIENnA/6GHjP3OGlP32&#10;R+mxPUr6Gnf54KZzUnj2//R4RhbKusBn7x59zSHjQ3+Hv05IxPfLJHzbbxL+8zbtCYKgiP78uN3d&#10;TXRk7pWjp3WLyy4Zj0vk9JkSPXxkUvZG4LAhup9Z9tSexNJl9LLPrzsyNLUHTWmDWjfXoA/28ff2&#10;2ft9ZKPDABs7cOEKMqjADuTZEKCbsPUd3f/v/ePTLYfycshASixdWv9G0SgWjYub3JK9/W6IiIjo&#10;+jBQQkR0g+EEGxyzSmJ69tatl3GS2vSUv2ZuxMTH6DH0ROh9+5O6/9XuabqF2iF15dW739B9lLEg&#10;kJLVcNKIEzz0UuhQ1ZzSk1XsaSLHLx/TbVrsMboImiCLpuXMxtpMMycg2yF60EtaOqVjizFa1tdX&#10;m8vi5ByZFThBd4djgASBDdwP7hvBCXv9O3mivNWvqvQzHv5nHwmQ7WNeTnF9WivmabMZbHy9O8ys&#10;mMU/mlkxxvexYXLN1YlTNCiCvjnIHEEGCX4vdyf+RA1/UwMmuN+A8e9Jwce6apZJZiGTJ/rZ53Xf&#10;KzJCgu5rrFkvadHH/97GGiTRAInxs+OxvPLLTvmlTKIUTXuYT5KLVy/otqhTRsmY9SM0+wkZX+5M&#10;JEIzWhsyeGbt+VL3ORKYiIjI8zFQQkT5hXP3zeSuljdYvDWO1DGjBCff9gSO4FmzUgQlFv/xrZag&#10;IFiBaRlo5mp7qdFQDSLgk+qxP5sNQLNSdpXdQJCfeX8Rse6dUKP8BmU4eCwQFEJDzS8w7zUHIeiF&#10;gETYwSN6Uq5lOZh2Ypys6wm7se9KagES3I+O8e3dN2n5PzlQBkz+Xa727CWf1oqWxvEfySe1olLc&#10;JrUV290atYsGrGlkUQACC2gyjF4kmYESHLtsBkGLoDbNxets5sukvOLMJrMJtW7XoIvL0h5MP5r9&#10;tQaoNKMH5ULG3xEyXK4cMjN/kFGCrCXHQElaj8WZ8FO6LVf4Zt0CpjOhnw6ySJBN4g7HQEl0qRLy&#10;3UEM5xLpUYtlN0RERJ6OgRIiyi+c0yEwBSdH2FNFfPbs1q0t/o76uvX7bqG0qNTG3Pfx05M0pP13&#10;qYF+tCIzf0vOKkHwZPID0/UEDv0Ttp1Kbr6ZFbKr7AZCgkvr9nykWergDvyemLwztMlIDeC8vHyA&#10;9mjBfk7CyThOylGWg5N0nKxrCYhxco+TeAQOcFKfXoBEy7JcyOzvbQcEvI8mn7RnJ7tsBhkhmLAT&#10;fHfDDJXNOPI6bw60inm83zWlPQicoPeIljz1660lQ/ZzoAGS4W8mBR4Br7HSjvE4h4waZxGxEbq1&#10;S8Ng2KrB+lijoTICk+lJavzra/ZC2RBzQIN7yIiqVCxzgSgiIiK6cRgoIaL8oJKxzMYfyVx/1H8D&#10;2KU3jhklENfOHPPr9e8/0snndg2CxCfE67Hlh5ZInzpm+c3cvV+nOEFuGNpI+tcfqMfsSSlZITvL&#10;bgAZIvBPJpqzDm3ypgYOEEDABCCMGkb5UVpr8OqBMnz7cPnfH7OTmuJmNWRT4CT9yoEjEvX2OD15&#10;x0k8sh0KVa+Y4QCJM+ffu9eCzikyjJxp41Xje2FCzfWUwmQEgiQIliBogoCBls04jFl2m/XzIuDh&#10;XNqjDWcH9NfAEzJgUDpkZ/W4Khc6dvmIBDr8WaQ13jnSCpTcXKS8bpFVhb8DTJZ6o+loPZaepGwS&#10;b/Nt1jdh63TLJq5ERES5AwMlRJQf/Nfa2g4b6wdz98ZLbfKNY8PMwgsX66fPCYnmxI+pv06WBqGN&#10;9NNsZJfg5M3RcOMEDk0icdI8d585WeN6oQcIgi7NKrTM8rIbsEcapzX1Ji2OE3FQkoTSiLTW3AOz&#10;5Ltj38mwn4dInSkVZezGN5Mad2Y1Lf8Y/GpSIAQn85plkMkAiSPH3xv9a+6cWkMemdtO911Jyipx&#10;KAXJbggYOU7EKdilY4a/v7dVtpNg3Bc4lvag4axd9nRl935tRpvWmObzkf9KBYeXWWIat7UDJVWK&#10;VdPXvz1Vaug9I90ew+37/XfmTqzZZ2jRpZ814PhQ9Uf0MhEREXk2BkqIKK9rbyznbJK+1jZH4CRa&#10;T5CdJt9opom/v+77LV6YNP0m2D9Yp998u39OUlPX2XvNxpA2BDJQlgHvbRqj2+u17ugq3d5z8326&#10;zWp2M9frGfeLYNJPfTbLxw9MT3eNbzFJRtQbIbVL3q7fc+zGUVJz8s1axoLHN1sYJ+QIjOBkXqfN&#10;XEeAxJH9e/ep85SegCOohZ4td3xaVUuwHINPdqDE6wYGSpSvOREHk3YwHahg7x5aPuM24+9DOWSI&#10;2KU9kXMXpmikmxYEOyJjIyXA4Vun9vijPCYxMVH3SwbdlDQOGOUyyNpyB/6mMblIGfcVFRwoUcaP&#10;+EC1Tm4HWoiIiChnMVBCRDkF6RPurjrGygyU3DinV6DpRibqALKWq8k3OOGLq99Qd312/iptA81f&#10;OzbebGo56Zf3pVutXlp2gRNjTH9x1K1mLw0+4MTOOeMkM1ZZU2XaVDFLgrKDfeJ4PZkdOIl9rHbf&#10;dFe3Wx+TbpW6yXcdf5BlvTboiStKcNAQFgGGngs6Z9+YZeO5xbSZ6w2QOMLv/VG7qbLv+b9l5H1v&#10;Jz336Kdx28c3y2s/DdIMI7vMJKlvxg2GYAl+BjRaDRw1wjqaPjsDxblMBqU9sQ+6Xwpm/53cHKYb&#10;ET+zb4grjq/DAJ8AeW+zGXR0ZxywrcCQwRoQin2os14+FWRmhbGJKxERUe7hZW2JKGcgs2G6uSsz&#10;jNXP3M0XzI9t3bPcWOnP40wJnRhxpt9AL5kw6Qb3Y3aJzDic1af5kXBISMiRs2fPypZfd0uVqqk3&#10;fQwa+qoETp4okaPekqsvm6n9YB+HiLHvScsSC2XLyZ+laGAxuRR1UWZ1Xihz9s2UxX8skGH3vCmv&#10;NBqmt7V9smOiDF/7qtQtXV9W9txkHc24vf/slmYz7zROvsvKb0//ZR3NendMrSbHw47Jtid/l4pF&#10;K1tHs0dk+GW5fO6sFAguLEVLmgGLI5cOy6e/TpSZe6ZLtNW3BI/d8/Vfkvqhd+nlrBQaXNbtE+6M&#10;QubED4cWy2e/TtLXjO3LXZWlz6LDcnbgM3Jq2CvW0dTdUtjszZGVfDf/LEXat9YAQtiC7yW2lbHv&#10;wNVzU+zWSuJ98qRc3PeHJNyS+Z9p++mt0nbWvbJ8pkjrw8b/eEqWkgtHXAeN8Lh1mNNC93vV7idf&#10;G6+L+8q3kG8f+VGPpcd/2Q9SqGtnSSxSVCLGfyTBT/SRtRVEHn0+RP+Osuu5z27/nDgi8XGxUqpc&#10;RfG1GtSSZ7D/dgwzatc2XrSU2+Xn94VEHoWBEqKcxUCJezITKJljLMeSm4vGam6slKNm3If6hf3G&#10;Sr25gYNFixZJ5cqpn/gXnztXQkePlsvt2snf775rHRUpvGKF3PKKeTIb0bChDB1yl0z6fZLcWvRW&#10;OXDpgDQs1VAer/q4DNw0UEILhsrydnhokkXHR0vzpc3lSuwV+eLeL/T2mTHt4DSZsHeCPFzxYXnz&#10;jjeto1nvifVPyLZ/t13Xz5oVLkZflLl/zZU5f82Rc1HZ07cE8DyOrj9at9kJrxX8LkuOL5EeO6Jl&#10;+iKRXaVFmj4hEm5Wd6XqluBbpHul7tKpQicp5FfIOnr9Sn36qYRMmiTxxYrJoXnzJDYkxLrGtVq1&#10;a+t27549us2sdafX6d/Lts9EGpwSiSlbVv5YZmZLOVt5cqUM3jJY9328fHQ7v+V8qVI4/Uk1XtHR&#10;UrVLF/E/flzOGH/D+D3LDh8uM+oaP8NrfeWV2ukHqYiuAwMleQMDJUQegoESopzFQIl7Mhoo+dhY&#10;A8xddb1BEkAmCT5WTrN2wsfHp0J8fLwsW75CypdP/VNw/+PHpFLr1noy9efm5JG+vmfOSJVm9xn/&#10;d/aSRG9v2bBivrTYaDaALOBbQMJjw+WblrPllU2D5UzkGfmi2XRpXPpuvd42ae9Embx3kjQt01Q+&#10;u+9z62jGPL66t/zyzy/yfuMPpH35B6yjWW/A+mdl7ak1MqnJZLm/XEvraPZITEiQ+Pg48fb2EW8f&#10;8yTYGQJN3x9dLN8c+kauxNi1GlkjLPaK3idOwJ+tOUD613hayzuyEwJAazdOlaeGzpBSV+JlX6if&#10;9HqqhPxbyPXvHxkXqV8DBX0LSueKXeSxqj2lUmFUsV0fL+Pvolz/pyRo0yaJuPtuOTH1c0m0ngfn&#10;58Y7MlKq3VFPEgMC5ODu3/Q2mbXwyAL5z9Zhcmy8yC2XRaJq15aj8+Zb16b0xYFpMm5XcuDykcpd&#10;ZXTDt6xLaSvx2WdS6oP3JaZSJTny/RIpOnmihHw8RcY2Ean5/hKpWqSqdcvcB9kk6N2i2STG/5vI&#10;c9h/OwYGSvIGBkqIPAT/tSPKWfn5H8TXrK07jhsLGSLueMZYn5i7SXoYy92vvy6hoaGJp06dkm27&#10;90nV6rdZR13DqFg0foywRqnaClW+OamfxNUpxknuTT/r1JbbQ+rJb2d3am+N20rVknE/vyUP39Zd&#10;pj04W29rQ58FNClF/40N/XZK7RCzH4q70NCy8keltJTj8Av/ZmsDSoztxe+GZqvoI5KdIsIuyoWz&#10;JyWocDEpHlLWOnrj4HEdtW6YfLZjkl7GBKPJxu+N8c7ZDa+zoAfbad8PTOCJWPC99vpwhucc/W2m&#10;bP9QJwnZWlZqK0/d8by0vc5+NV5nz0ihO+vpNnr4SB37C87PDX5OjFNGI9orB4/obTIL043QuPef&#10;cSKlIozfsWVriViSMhPLhsa+6FkDeN3/0n+/hASlGRtV+nvVrCqY8BOx+EdtYHu2dxupNm+FvNu1&#10;rDwzM2f6w2SV00f/kLjYGClToZr4+qWTkkQ3lP23Y2CgJG9goITIQ7CZKxHlFHxs6+5yN8jR3Vg5&#10;FiTJKDT3BN+F3+rWFn9X8omz749LZUCDF3X/4PnfNQMBJ7JNbm6mx7Dv3AgVY2P71XtW9ydsfUe3&#10;GbHh+FoNstQr3SDbp3SEBJsnoSfDcveJpDswmejdVhN1tK89yrnd1011/Cwe7+yEoEj4+s0SX7OW&#10;eB8+JMGtm2tzVWfoofHQrY9os1sE2dyZqpMRaGaL5q4QMHaM+K5eqfvOMCUHEh0m3mTW5ejLukWQ&#10;BBJKpx74uHA1uX3RS3e97laQBAoMHaJBkrj2HTRIAheOmCVD1Wver1siIiLKPRgoIaK8AkGSlKkV&#10;HhwkgdhOD+vWb3HKCTXxje8xd7y9xW/FMrk9qIpmkUTHRUv1kmaWyv/2fS3NKrTUE+xvf7/2V0Rw&#10;BSe93x2Yn+HRt6uPmJ+231+pjW6zU2H/IroNizFPZvODJrc0k81P7pGn6w/UDI6JW9+Te6fXk22n&#10;rg1cZCUEKSLWbdbsJWRABLVvJb7G6ys1yERyNVXnnaWDZXLP0vLrI3Xk+NYfrFu7L65FS4keMlQb&#10;uxbo30+8zp+Tfef2yPDtw2XR4QX6mva6bAVKSpTU7fW4EHlOAh1HAxcrbu1d60z4ad0W8i8sAxq+&#10;pPvpQcDJb/bXglHQV8eN12PHLx/VxxjurN9Ft0RERJR7MFBCRHlBrguSAEYEY/Qpygx8du+yjhrH&#10;65uDehILBolERYnvD0uSskowpQUBkLn7vpYHq5uBlum7PtWtI2QsYFwwTsQ/2f6hddQ9yB6A+ytl&#10;tH9uxtkZJeeNk9n8xM4u+anPZi3BsbNLMNIXJTrZBRkaESvWaDYTMiCCunQ0T/LTgAylwY2Hyr4W&#10;y2T/gbZyaryPvLM0Wpov+U1q3/eA/HFnKflt2kjr1u6JGjlaAzYoMdvftrq0nnuffHfsO3l5/QtS&#10;Z0pFWbDBLE9KLHr9GU0nr5yQ0o4PaREzOOcMWTJ7zu7U/Qahd2kmjTsKDB6k2+hBL2lZE0qrGk+r&#10;LSFXzDZMwdUyO92ciIiIcgoDJUSU2+XKIInNLr/xW5RcfhN3RwMRX1/xijRrBfx+XKpZCI3KNZEr&#10;0WHGiXUNDYAcOLdPT2L3/7tXdp7G5OOU7ODKV7s/l7MR5qfb6cEn4cgaQMkNSm+yW3Hj54d/3Pz5&#10;8hr0J1nfb6cMuutVvWyfZG88vlYvZwvjtRX51Ww9sUdWR8F+vSVg/HvWlddCoA79TYrWqyW3zlkm&#10;BaLjJaxhPdnQoppE+Rq/w2/npOnz/08ulfOX7UM6y5Wzx6yvdA0ZI1/s+Vzub3dGzhUUuWvPBRm5&#10;OVB6VO4h1YpV19fq6j3m38PGsN3XnWmD11ZRh8qmhFSyVN7bPEYiYs2/ubKFy+k2Pf7TPxefHds1&#10;W2dv/67S6qvGScGuClZ1UoJxHREREeUuDJQQUW7mHCTBuI5cEySBuM5mVoivY/lNYKBmm0hCgl70&#10;/d64LipKBt1pjhc9G35Kt9/smSEdq3fW/Zm/TdOtI5ROoGQHJ6af/zrZOpo2O5sEzTuRuZLdilo9&#10;UDLb8yIvQObC6Obj5MdeGzS7BMGqDrOaZ292ia+vRI0bL1Gj39aLgcOGSOAQcywuoEdIwMQJ2qAU&#10;WSdaomO8LmP6PSXhW3dK4oZf5fYfDsrZAwdlZf82crqIj5Q/Fyv3T1wkxapWdFmWgwAIGqsiYwRN&#10;U9fHH5Lhj5XR60auipO3vDvIsk6rZFH3n+R+vxp6fGvcEQ0+NP+yoZabZaaXC15bjoEScdH3BMFB&#10;9F6xVSle3dpLHR6jwDdH6P68fo2lydx7NKiDEqVv7zV7MWpGjPG4ERERUe7CQAkR5VaYmuMcJMEI&#10;4FwTJIG4OxtpHwaffXu1yabNnoKTUKGilkj4rl+rQY8apWrJ+avn9YQaJ9E+XmYwI7WTSDurBJkK&#10;7gQjVln9Se4rf2MaUOKkEtzNeMnL7OySIfcM1yCVnV1iB6+yA3qFXJ1qnNT7+mpgpGC3zlpKUqjK&#10;zRo4wWsS5WEIqIQd/lunMGkQz1K0XDVpOHGZ+P8dLuvGvSK7qxaWoJjEFGU5v3z6mgZGECDB9Bk8&#10;1/hdv+w0T8Z8dFwzW7zi4qTckCHiHRamvXe6Vu+m91+n/N2a3YSMqWe+7633MWbDCC1VQkDJnYXv&#10;51h6czbY65rb/GfVYM3SspUJTn8qUsA7Y7QPye6KBeXRwIX69/dEvWe1/0zrIPMxQqYJERER5T4M&#10;lBBRboQRwI7jXOwgyW69lJsYJ6ixD3bSXb8F83UL8Q3v0m2i9Wl0wCdmRoidVYISHFjyx0KpU/oO&#10;DZos2H9tjMgu2UGQBGN404ITxbVHzSkkyCi5EYoEmBklzpN78itkl7zRdLSseXybZgThJP6Rue10&#10;jHJ2Zd3E9O4rEXMXav8SNBb2nzLJnOBydxOJnDVPx/MioJJWY1Vf/0CpO+g9qbDnsuz8cY6sa1U9&#10;qSyn1YvjpNUbn+jrC8E+TNRBbxZM10FAKOrtcRJbt574nzoloR3ba8DG+88/9X6bNeknBweelg/a&#10;TNEgIYIeGIt959QacvuUim4tcGzm2m9532tus+zQkhQZVOmV3kTv/VX8PvpA959qFamBS0wzws9Z&#10;NM5X/K2/VwSZiIiIKPdhoISIciPnbowXjIXACT56z+jK8U6LsR0f0i1GAdvshq7e589p+j76RASM&#10;G6sNWpGFcTr8lJQvWlFPHCsWray3/Wr3teU3YAdXJmx5J83ShS0nNmrABSd9dqZHdrPHD2dbiUku&#10;hSAJgiVDm4zUE3gEuZBdghP67ICxtpGLf5SE8hWSymsiVm8we+j4ZqwEq1LzR6Xu9weSynIiA7yl&#10;+16Ro/K6fNNloQbuUjDu/8K06RIbEiJ+R49qJovft3P1Kq9//9XgkZ2pgbIcBFvQrNidVTo4VO/H&#10;7hcCXmXKurwtvoftpjTGAiPD5/deTcQ7PkG+qO8tTR8eqplACEqiRCm4fm3tXaJB0K6PWl9FRERE&#10;uYmXtSWinNHXWGYxuwg+7u9n7lI6UHbjmFFyPZoaa6O5e/1CQ0MTT506Jdt275Oq1c1RvumKipLC&#10;5Urpp/hXDv+d9Cl04bLGsfPnJPLzGVLwKeOlYpx4RRgnsxML7ZVhqwZLxWKV5cjFw1KhaCU5E35K&#10;gyC/9N+vgQ5nOMlG09ePH5guj9XGy+5aKGnAp/VoLIqeGTfKbZNvllNXTshvA47oCWt2iQi7KBfO&#10;npSgwsWkeEj6pRWeYs/ZXfLCsv5JDXvx/L19//ikIJOn85s7Rwr26aG9OsLXbU5RumPDc3Px1HEp&#10;tXmrFJ85U3w3Jf9JxrVuK9HPPq/BnIxCU1z0e3l7pchQ6y6RIYOAkDP0F0E/FDg46LSEOAVLkPU0&#10;YvUQCft2hnw/y7ifgj6yf/1yqV7rfv07DRw6RPxnmllbCHRe/ThlmVJudvroHxIXGyNlKlQTXz9/&#10;6yh5Avv/a4YZtWvX5nuI3I/vC4k8BDNKiIhymnECGdfRLL9B5ogt7h7rk/eCQRI9fKRxwJxQ8tRN&#10;HfUkGUGSMoXKytFLf8kdZRrqTV01dQU7q+S9TWN064rdC+NG9Sex2Sf8+bmha1qQXfJT780avEJ2&#10;BbJL7vi0qnx3ILlUy5PFdusuMf2f1YBgwce6akDQlUQfH4lo/4BmsiTUsIKM/v6apYGGsmgsi7Ic&#10;NFF1F0qXwLFHSWrlMI6vP+cgybe/z5E7P6shC3bOkAnLzc+YfIb/V4MkCAQVur2GGSQx/pZRSpRa&#10;QIiIiIhyBwZKiCg3Om4sdB3NinXFWDkutnUb3fotTB4TbPcp8dn8s0QNHa6frKN5ZLHeveT5eoP0&#10;OrvHx9lwsxnq3L1fp2hKabNLdjDdY+kfDhN2LPi0HBkLOBFHCcGNhBHHcDmagZLUoPwGmT4o8UAj&#10;VDxfjy/qqg1OXT3fnubquPEaOEBz2ALP9beOpiEyUjfh67doI1kEN/C1KMtBo1k0nPU+eEBvk5bz&#10;kWbvm2KOFWeplBL9eeGgbgOMvwEbMp26z+8oTy7uIfEXz8mXW8tJ5fOJklD9Vol/uJsGcJAtg4yS&#10;uHubyZXd+yV68Kupfg8iIiLKHRgoIaLcCF1L0W00K5ZHNIDVjJLAQJ1ug5MuiL+rkW59t27RE6/I&#10;6TO1ZMDnly3y+vzTGtQ4cG6fFC9QQg5f/FPKFiqnPUtGrBmiX+dIT7TtrJLN12aV2NkkCJLgfm+k&#10;kGDz0/uTxkkppQ1lVRgjbGeXYNoRJrZ4POO1ffWLmWbD2LlzzB4eafC6bAbNEm6+WRvJolwGjWXR&#10;YBYZKWg4W6hODQl6sF2KLCxnF6LO6zbEyihJSGMKzYnLiL8aP6r1+sfUoYZTa8jRLUvk0xUB8s9H&#10;AdLtJ/M1GtesufYiwfdGDyFMDopYscZlSQ8RERHlPgyUEBF5AJxAxrVoqeU1KDWA+DsaaIDE57dd&#10;WraAqSM4WcRJZ+Gpn8uUS2bmh914tViBEhoQmbJtgsuyjH71nk0atYreDY7WHV2l2xtddgN2VgxL&#10;b9xjZ5d8/9gaPanHCT0CJp4uvmYtiRo/UfeRGYKR2Kmxy2uSJu0YfwdoLIuyHDSaRcNZDSymU5Zj&#10;Z1rdFKEbEZ/U3/b8E2ne1s/bT3uVrJ88SOZ/ES77J4k8vSla/CKjJb5efUmoVl38P52iARv8TMgi&#10;weQgIiIiyjsYKCEi8hD29Bu7/AbBE5xcIkiiwRKDNom0Tjb7TFkvdc75aFZJIf/Csvef3fJY7cf1&#10;uud+6KdlNo5wUj2gwYu6jwk4jlZZGSVtqmS8Yeb1uikoRLcXrnJEcEagBOfdVuZr4eXlA7RZr6dD&#10;QAELQYYCKFlx0a8E5WWQ2jhilPBcnTJVwg7/nW5ZDkpnoGCsbiSh3C3mjgtnrpySolEivVb/K7OG&#10;btGGrW3xJxQYKDGPPyExTz0jPvv3ifcfB/V7Rs5dqIHLxDSyVIiIiCh3YqCEiMhDxD7YST8590NG&#10;SZTZVCH+TofyGws+TcfJpndEpCyfHySBUXE6AQfOXz0vLSu11XG76GHhPA64f/2BGjBBqQ2mqQC2&#10;KNlBZoqriTnZrbjVo+SfiLO6Jff1qfOUTsHB891zQedcMWYZWSUJlatoRgmCG868rNc+AoVpQSAl&#10;vbKc27cd09HAdjNXr8RE8T529Jp1YOVM6Tn1Z/n7A5Hxxp9flQvG315oqAZiIuYtFJ/tv4j/55/q&#10;3yUa04bv2GP+vRIREVGexEAJEZGHwIlfHAIjxsmYBksM8XcmN3R1dHXiFP1kPeRMmMxcIHLw/O8S&#10;4BOgjVqfbfiiBj0QAHntJ7Ppqw2NU1GCA5N+eV+3dn8SBFhyQrC/eUKcG07yPdEHbaboZBxkED29&#10;pLd11HMhAGKXkKFXCXqWOPI+aWaBuJ2pkUZZzoeT/5QjE6zbGXy2bZVC1Stes+7q0Eee2RwrwTEi&#10;B24tpT9fxM594vXPWQnq3FGDOmjgij4k+NtDXxIiIiLKuxgoISLyIHGdH9atXX6DT8nB74clKcsU&#10;jBNBpP7jhK3TAZHBa6Pl9tL19KoXfugvE9p+or0svtr9uY6TddT/jud1u+TPRRqcWHUEw39ypj8J&#10;3FLEbIDJZq6Zgwyhb7os1P4zCJSN3zzWusZzafnMuPG6jyk4vkf+0n0VZ07xSTRe4xnlXJZzoKTI&#10;icLWlQb8vSSULy/hoaXkVAl/OVpUdB0r5iXT6nsLYoiff9hfgznBd9bTviegmStbd+pkGyIiIsr7&#10;GCghIvIg+GQcfH9coieMKFHQYAmyTGanbNiJCRuRX83W/dGrRUK37tW+FejL8PG2CTKqmdmHZMhP&#10;g1L0r6hUrIo0KtdEgyTf7p8j209t0aBKTmWU2M1cMfKWMgfBpmkPmq+FMRtGyNqjK3Xfk6GEBa93&#10;BACLPdlPvKKj9ThKYSCxrNmkODOQnXVq4FNSY6BIx8esg4afO98lN78QL4We/lfKDoqRRm+Uls+/&#10;HS1eRy7IMw96aVDliY/WaNkOfg70BAr/eZsGXRCcJCIiovyBgRIiIg+CJpH4VBzTOzAqGGL7Palb&#10;/xnTdOsornVbiR4+UnwTRD6ZEy6PFG4iIUGl9UT5UvRFeaBaJw2IPLG4R4rSFrvp69RfJ2sfk3ql&#10;G2hGQk6wvy9Lb64PAl1Dm4yUuIQ4eeb73kmNTD3Z1Y+nasDPb+8eKf3hh+ZBu0fJdQYm7ClKaNBq&#10;W/r3cn1capSqJR8/MF12DzgiQ+4ZLgG+gdJ1T7xOuLlt6WYNikS9PU7C123Wv0ciIiLKX7ysLRHl&#10;DMyUnG7uCuoj+pm7lFuFhoYmnjp1Srbt3idVq99mHc2YgLffksBRI7TXAsoIcOJYuFwp/eQdTSR1&#10;Eo6juDiJbHOnlPl5p+wo7yd/L/1Oui54UE+Yv3hwjry5bqgcv3xUHq3ZSz7tOFO/BEGJyh+VSmr2&#10;ihPsoU3e1P0bDT9nyXf9dP/S0ETdZoeIsIty4exJCSpcTIqHlLWO5i14LLvP76h9Z5Bd9GOvDZot&#10;5Ml8dmyX4Psa6+s44sGHJPDYMfHZvUsDFPG3Zz5I8eeFA7Lt5BapeEnkPjNJRfZUKyqFazaUMsEp&#10;n//YwwckaJPZMPliozvE98tvNYBDptNH/5C42BgpU6Ga+Pr5W0fJE9j/XzPMqF27Nt9D5H58X0jk&#10;IRgoIcpZ/Acxj8mKQAlGm2JqB7JLrhz+W48VGDRA/Kd+IjEDBiaNB3bkdf6cXLm9rJQ9HyN7u90v&#10;i55vKyPWDNFsjcntv5CnFj+mQRE0/nzCaub65OIe8u3vZiPNn/ps1hPrnFL2g0IavDn20sVsy2zJ&#10;D4ESQAlT8xkNNTj2dP2BSSOEPdq4/0qREW9YF3LGpUCRwW1FXv70SFLfHDIxUOK5GCjJc/i+kMhD&#10;MFBClLP4D2IekxWBEihUs6p4Hz6kkzzQo0Q/db+nofZeQKNKV/0Sfpr7pnR4YpQExolETp8pjxX4&#10;Tr47MF8nomCE7LCVL2njz596b9Zjs/d8KQOW9hVvLx/5Z0hUjmYe3D6lop7Y/zYg+05S80ugBHae&#10;3i7tvmmqwTFkESGbyJPhuUmY9qkE+AVIsQULxHfTRs2oir/7HusWabscfVnWH1slPx9fL2HGPuD1&#10;jAwbNDt+yFgQ/errOr3G2b5/9kjn8x9oj5Izr17VvxNKxkCJ52KgJM/h+0IiD8EeJUREHii2W3fd&#10;+v64VLdoKomSG2SO+C1epMecNX9kuIzoUkz3/Z/vL59VGCLVStyqY4KxHr6tu544P76oq/ZviIiN&#10;0NsmJMbLzjPbdT+noK8K5Ia+GrlBvTINkjJJXl4+IEUzX091qUMHCe/aTcQavRvX7gGJ6d03zfXz&#10;/bdK7yLL5eYLr8qjQd/LRzUuy9ZWteT216fI8qZlZUZdkf0l9e5UbNfuLu9nk3E/CJJ4e3kzSEJE&#10;REQMlBAReaK4Vm1067dgvm4h5qlndOuqqSvgE/QSg/5PTw59I6OkZM+e8nWrLyXIP1hHBDcs00gD&#10;J39dPCTP/dBP1hz9yfpK0eySnISfEcLZ0DXL9KnzlGYSoaSp54LOuadZrjUGG6N8XUGw73/7vpbm&#10;XzaUVl81TiofQ+PiRd1/ks1P7tHGtn9fPqZNWks7/Nqp3Sf+JiDYv5BuiYiIKH9joISIyAOh3AY9&#10;SlB+g8aWoFkmgYHiu3pl0ghVZ/3qPStDHykiu0ob/4M3vrbua2/LR22n6nXD17yqDVsRlFj6xyL5&#10;6fCPehxQooMT0JwSWsgcBftPxBndUtZATxqUWSEQ0HhabZmybULSNBhP5X3WfA2gzMzZWeP10XFW&#10;c53qg/Ii9LMZdNer8uszf8o3XRZKswot9XYbj5sTo8oEh6aYepNYxHWgBPcLdsCOiIiI8jcGSoiI&#10;PFTcg5106/vDEt3ixDHWOpZaVgnKBvo1ekk6dxcJL+inZTqPLT0qAxq+pP0ahq9+VUbe97beNiY+&#10;WvuBoEwDDUCXHzK/T04oUdA8KT4bzkBJVsLrAQEEZBKhB8ywVYPl9k8qaqNfjy1zsscDB6cMWvxx&#10;/oBmkGw7tUVftwgCHRx4WkY3H3dNX5tVR5brtniBEikDJalklNgBOmaUEBERETBQQkTkoWI7PqRb&#10;v0Xf6hZi+j6pW7+vZug4VVf61x8oZ0oGStcusXoZo4bHJraVRuWa6MnxD39+J7eVqq3XXbh6Xh6o&#10;agZfZu/NufKbIL8g3UbGmX1TKOsgiPBL//0y55HvNeMCGSUTt76nDXSRmYH+NZ7E+6QZwEkIMfvW&#10;wNqjK7XUBsEevI4xpQnTm1LrJ7LxmJlR4mX8Vy5MdyWxqNm/x5Uz4ad1G+o0NpiIiIjyJwZKiIg8&#10;VNy9zTSLBKU3KKPRYy1aSkL5Cnoy6btimR5zVqJASS3BWVZFZG7XWhpQKfRkX/nmro+0aSpOOg9f&#10;/FNvGx5zRTYcW639TVb+tUwzS3KCnRFwMozNXLNL2yodtIfHhn47k6bgoNdH0+n1pMOs5rIsBzOK&#10;bF4I/tkBQGuy01e7P5dH5rbTHitoSIzfwW7+6woyT1BKg9vEJMToFChIDDKDca5ciTajKcUKlNAt&#10;ERER5W8MlBAReSpfX4lt30F3/azyG7CzSvy/Tj0DZECDFzX48XjNAxLW/F7xOntGyj/5nHzR4Ws9&#10;Hh0XJf4+AdqTYd2x1VKleDUtzZm792vrHm6sIgFmScSFHArU5CfoWYKRwfue/1v7e6DPB3p6dJ/f&#10;Ue6cWkMb/+ZUvxqfM2ZmB4KBMGrdMHnhx/762hxyz3CZ9uDsdKfSIBAITco30+yZpIySkBBzx4Ww&#10;GHOkcJngMrolIiKi/I2BEiIiDxZnld/4fzI56ZP22D59NYiC/iMIgLiCDI1uNXtJlMTJqKeq6Ymn&#10;zy9bpOVHi5J6lNxbvnlSo9c/zx/U7awcKr/ByTpw6s2Ng4wL9Pf4/bm/5e37x+trBtkYzy3tJ3Wm&#10;VJQxG0YkNTm9Ubyio3Wb4OOtY6zHbx6rgb2PH5gubzQdrdelZ92xVbq9v2IbuXAxOUMpMTj1/iPh&#10;0Vd0W6l4Vd0SERFR/sZACRGRB0NGSULlKlp64zfPHIOKaThxrdtq4MR/VuoZIMgqgY+PfC0nvvhE&#10;Sxn8p0ySl/8qraNUW1d+QEsZnq4/UOIT48Xby1v7VeREzwp76g16UNCNhawiNPvF5JiP2k2VGqVq&#10;aYBk3M9vSc3JN8uTi3toA9Ubwefff3W72++cTmJCAA2lNhhz7C574s0dZe6UkmHJfXwSS7su10H2&#10;DF7/cFPB1LNOiIiIKP9goISIyJP5+kr0S6/obsCE93ULMb0e121q028AJRYIiOBEcFLCRrk6fqIe&#10;LzBogEyt+Jp0MK6D/94/XiffJCQm6OU5+2bq9kayx7KiDwXlDGRu9KnzlGx+co8GJ/DagW9/n6PT&#10;ZtBMFT1NsrMs5+w/Zi+ef+PDpFKxKvJT783S5JZmeswdGBmMchtkxxT0K5hy4k2A65Idx5HU9vQl&#10;IiIiyt8YKCEi8nAxvftKYkhpbepqjwrGmGAc8z54QHw3bdRjrthZJZ/tmCT/9nhE78srPFxCevWR&#10;sl5muQtOkL/sNC9pNOqMXZ9pT4gbyW7OmVPNZCklTMfBWGFkmdh9TBCEwJQcuywHZTrIAMqK9feV&#10;47Lu9DqZsvZN/f7xISHyY68NOtY4I+z+JPj5kRWTIlBSzsxacuZYXnRTGk1iiYiIKP9goISIyNMF&#10;Bkr0QDPgkZRV4usrMY+Zk0v8pqeeVYJP4zFOFZ+yo0nn1YlTJL5OXS3lCRw8yLqV2dPk0w5f6T6y&#10;Ot7fNEb3byQ7WIIRxuQZ8LpAH5ODA0/LB22mpCjLQeNXjBjOitVoZl0ZuGmgFL5i9ihpXrdrmpNt&#10;UvPz3+t0e1/5+/U1X9oxQcnHx9pJCbez2b1yiIiIKH9joISIKBeI6f+sJBYtKr7r12pTVj1mT7+Z&#10;N0ezRFIz6E6zdGfClnckylckctY8DbT4z5yhWSo2lFrYZQ4fbH77hgcs7PIbNnT1PJg080S9Z1OU&#10;5SCIklXr5kK3SGjBUGlR7C79fj7FMj6mF1lQm0+Y2VWYeLP/371Jo4EBvX1cmb7rU2svOVhHRERE&#10;+RsDJUREuQCCJDH9ntL9gPfe0W1C9Vsl7u4mIlFR4jc79aauOKm1MwEW7J+jzWGjBwzU6wKHDNat&#10;DdNFvIz/ouOjpc/Crje0BMdu6OrYM4I8j12W89uAI1m2tvTeJcvbLZcmftX0eySUyHivkC0nNmo2&#10;FMp1EPDYfnqrVEhOFtHgoLO/Lh6SZYfMcrZigcV1S0RERMRACRFRLqFNXQMDdSwwepNAbD8rqySN&#10;pq5gZ5W8Z5XURL8xMilDxe57Avh0v9HNTXR/+6ktMmLNEN2/EexGmmfDGSjJr+zxwBJsZhdlhD3t&#10;5v5KbXWL6U0Bjhkl5StYe8k+2f6hxFvBwGIFGCghIiIiEwMlRES5BJq3xvQw+5LYWSUxXbtLonFS&#10;6bNju/js26vHXOlWs5dmbOAT9KV/LNIgSfTrb+h1BYYN0VHDtr51n9atl5eXTNk2QW9/IwT5WZNv&#10;Yll6k1/5/v23blMrk0nLxuNmf5ImN9+nfUfwWg+NcHib45RRgsbBX+3+3LqUnNFERERExEAJEVEu&#10;Ev3q62Z/kdlfi9fZM5phEmsFT/w/T+614AyTbZKySjZbWSUDBmoZDrJT/KcnnzA+VP0R7ReSmJio&#10;l4f8NChbR8LabilSXrds5pqPxcebWxdlMmlByQ0yoAB9dvb8Y/beKZdgTnIC5+DL1B2T9HWN0djA&#10;0cBERERkY6CEiCgXQWAjtn0HzQBJyiqxmrr6zZ2j/UpS06/es0ljXrVMITBQokaO1usC3xolXpfM&#10;hg5o3Plwje66f1NQiAYu3reCK9nJzii5HH1Zt5T/+J4+rVtXZTJpQRNXBD0ahjbS1zjKbqB0XKBu&#10;lUPwBbedvtMMLJYvUkm3dUPq65aIiIiIgRIiolwG/UUAWSAIbsTXbyDxNWuJ1/lz2r8kNQiADGhg&#10;jhnGBByI7dZd4u9spNkpAR9ao4cN3Wr21G1CYoJuJ259T45fPqr72cX+RN9xXCvlL17RVqAvgxkl&#10;9lhgTLuBXWd26DYk3MyKAseMEozKRnNjBFZOhh3XYw3LNtItERERkZe1JaKc0ddY081dmWGsfuYu&#10;eaii1kpVSEjIkbNnz8qWX3dLlaq3WkezXuH2rcRvw3q5Omy4RP5nhAR+OkWCXn1JYpu3kLDFP1q3&#10;uhb6Mtz+WWWJjouStb1/kVo31RHfzT9LkdYtJDEwUC7t+t04oSyrt71jajU5HnZMmt7STDYcXysP&#10;VusiX3Scrddlh3XHVsvD89vJPTffK991+8k6mnUiwy/L5XNnpUBwYSlakmNgPYn93NSqXVsvn79i&#10;NXV1U9tZ9+qUm/91+V7ur9hamn55h+w/t08iPwuRAqfOSmJAgFw4F2bdWqThtNvkyKXDMq3DN/Lc&#10;sie1oevhgWeTspoopX9OHJH4uFgpVa6i+Pr6WUfJE9h/O4YZtWvX5nuI3I/vC4k8BAMlRDmL/yDm&#10;HqgF2G8sh1z+1C1atEgqV65sXcp6wVu2SIX+/SWuZEk5uGyZeEdGyq2tWunUkD+WLpWYW26xbnmt&#10;d397V2b+OVPa3dxO3r3zXT12yyuvSOEVK+TiQw/Jybfe0mMf//6xTNk/RVqWbSkbzmzQkcFTm06V&#10;Rjdlzyfvv134TXqu6Sk1i9WUOS3mWEcpv/C5ckVq3H23JBQsKL9v3WodTd+V2Cty9+K7JcAnQNZ3&#10;WK/H7vruLt0mvqkbiQkNlT+WL9f91adWy4ubX5Rbgm+Rtxq8JX3W9pFbi94q8+6fp9cT5VIMlOQN&#10;fF9I5CEYKCHKWfwHMfdAJglSNdJMRfDx8akQHx8vy5avkPLlzeak2aVC504SuH+//DPsP3Lh8cel&#10;zLBhUmThArncuYucfvtt61bXOhd1Tpp9d6/ur+y4WkoXLC3+x49JxXbtxMv42Y8uXCRRNWrIyYiT&#10;0mZJK71dz2q95KuDX0rVIlVlYdvvxMfLR49nJXy/lt+3kLJBZfXnymqJCQkSHx8n3t4+4u2T9T8/&#10;ZR6eG5+/j0u1Nm0ktmxZObzK/ed/1YmVMnDj83LnTXfKly1myt4Le6XrioelRsGK8vtrR/Q20VWr&#10;ypHvzTHYvVY9Jjv+3SHD64+Q+IR4eXvnf6Vn1V56mVxDNgmaO2s2iRffOnoS+/9rBgZK8ga+LyTy&#10;EPzXjihn8R/EPCY0NDTx1KlTsm33Pqla/TbraPbwWzBfCj7WVRu8Xtm9X7yPHZVCdWrodWGH/9Zx&#10;wql55vve8r99X8ugu16V0c3H6bHAIYMlYOIEibu3mUSsWKPHnlvaT/s5PFFvgKz860ftU/Juq4ny&#10;dP2Ben1WQoPN0u8V0Ak9516LtY5mnYiwi3Lh7EkJKlxMioeY5UXkGfDcXF29Qip37y7xdepK+Nad&#10;1jXpG7ZqsI6xHtpkpLHelM92TJLXfhok/Uu0k88GmWVo9mt6y4mN0vbrplKiQEnZ9/zf8syS3vLd&#10;gfnyaceZ8mhNc3oUXev00T8kLjZGylSoJr5+/tZR8gT2/9cMDJTkDXxfSOQh2MyViCiXin2wkzne&#10;9/Ah8Zs3x+VEnNQMtEYFf7X7cx2tCmgSm1i0qPiuXyu+P5ifvtvNX2ftmS6vNn5D98dsGKG9TrIa&#10;ms0iSBKXEHdDxhGTZ0H5GCQWSbMN0DVW/bVMtxgLDHv/2a3bhgUdegQFm71HJv5iNizuX/95fb1t&#10;O2mOFEZTVyIiIiIbAyVERLmVr69Ev2QGPAImmCeAzhNxUlM7pK6eWGLCDIIlgCBJ9OtmMKTAsCEa&#10;cMHtHqjWSQMXf185Js0qtNSvGbM+e8oUQguZk0n+iTijW8o/fM+ZwbfEkub0I3dgcs0f5w9IkH+w&#10;NCrXRI/tPLNdt7f5JWcNJZQoKX9dPCRL/1ikAZL+9Qfq2GssZJdUKlbFuiURERERAyVERLlaTO++&#10;WmLjs3uXZoGgbAFlBl7h4RIwaYJ1K9fsbJGpv07WLA6IHjDQzFI5eECDLWDfDiUNbzT9f5r1geDK&#10;nrO79HhWKhJoZhOcj8z6jBXybN4xMbpNDHJ/8szGY2t127hck6RspP3/7tVjNS4lT2dBEHCSlU3S&#10;p85TGhyxs0ka3WwGWIiIiIhsDJQQEeVmgYESPdAMZCRllQw1s0L8p34qEpV6CQsyRfBJOj5pX37I&#10;LLXB/UWNHG3uvjVKs1KQeYJP65FJsv3UVnmi3rN6Qjrkp0F6u6xUJMAMlFyOTj0bhvImv5PaZ0ES&#10;y5lZRe5Yd2yVbu+5+T7dIkiC1yYykwqtNPvsQHgBH+21g2DKs1bgb8vJn3XboIw5IYeIiIjIxkAJ&#10;EVEuF9P/2aTeIj6/bJG4Fi01s8Tr7BkJmPqJdSvX7JNGu3cDxHbrLvF3NjK//kPz+CCrp8mELe9o&#10;rxJ8Io/GmN/+nrVjfG8pginMoiURlL94JSSYOxmYSLT26ErdoiQM7LKbxsXqit+KZca7HPNtzs+R&#10;v2v5WJsqHZLKbLbb/UnKsj8JERERpcRACRFRLocgSUy/p3TfbuJq9xrx/2Sy9hpJDcoQUO6CoMfO&#10;0+ZJJkSNNSfhBIx/T7xPntDskxqlamlPiJVHlskb95pZJyPWDMnSxqvB/mbZBbJXKH/xPWP2pUko&#10;bwbL0oMJTFh4/dYr00CP2Y1cO58orNlUCaVu0ss/nd2g25cava5bvGb3/LNLM0zqlTa/loiIiMjG&#10;QAkRUR6gTV0DA8Vv8SLtL+I8ESc1aGyJUhqYtC05qyTu7iYS2+URPdkMHGyW2NhZJe9tGqMBFjR6&#10;RebH+5vH6PGsULxACd2y9Cb/8bl6VbeJAYG6Tc/G42Z/EnvaDWw7ZWaJNPnltG6lqFnKddQvXMvH&#10;7Ok2CJIgWILgHxrBEhERETlioISIKA9AQ9eYHr10X7NKXEzESQ3Kb/DJ+ncH5qcoeYl6e5xmqyD4&#10;EjBurHSr2Ut7P9g9Tca1mqi3m7j1Pf1kPyvYU2+OXz6mW8o/fC5e1G1i6dK6Tc+qI8t1e1/5+3UL&#10;mIDjmyBSbrOZWZJQpIhuw/2TA31gl92gCSwRERGRMwZKiIjyiOhXX9cAif/sr7W/iPNEnNSEBJWW&#10;h2t01yaYU7Z/aB01SyAiv5qt+4GjRkjg2rXJWSWbx+gn9A/f1l0/mUcJTlYI8jM/3Y+IDdct5R8+&#10;V67o1t2pN/bEG7s/CRq5RsSES/uzRcTn/AXt03P1zHG9zi/0Fi0fs9mNXOuHspErERERXYuBEiKi&#10;PAKlNrHtO2hPEs0qcTERJzUDrQAIxv7iZNMW17qtRA8fqfdZsF9veeqmjtoTAv1MUPowuvk4Ld9B&#10;NordWPN6hASb2QQcD5z/eIeF6TaxZEndpgWZI+iXgyBftRK36rHf/jHHVfc7Vly3ccbfQnjEBd1/&#10;tMHTurXZo4HtUhwiIiIiRwyUEBHlIdFvjNSt//TPdbSv80Sc1KDfCHo9oIkqgiWOooYO14AJslSK&#10;9e4lz9cze5ZgAg5KZV5pbDaOHbZqsGalXA9M04F/jJNgyl98jdcrJBYx+4qkxQ7KNSmf3J9k15kd&#10;ur1vp1nC80uj8lLmfLTud2hhBgwB5WVYeK3ZE3CIiIiIHDFQQkSUh6DcIO7eZuIVHi4Bkya4nIiT&#10;mgHWqOCpv05OGfDw9ZXI6TO1FAfBltfnn9YskpV/LZM9Z3fJoLte1bG+KH34z6rB1hdlDrJVgFNv&#10;8h/vyEjd4jWbnnXHVun2/optdAt4LdY9I1Ls7CVJKFtO3olYal2D5Krkch47m6TRzexPQkRERK4x&#10;UEJElMdED7VGA0/9VKfWOE/ESQ16OOATdrtZq6PEEiUlctY8vZ/CUz+XKZfMT/InbH1HgyZfdpqn&#10;2892TJL/7ftar8sMu5kryioo//A5dUq38aVK6TY9ribeYJJNJ+vl/W/7FrLvl0W6Hx8aqlub3Z+k&#10;QRn2JyEiIiLXGCghIspj4lq01MwSlMoETP3k2ok4acAEHJj4y7U9TeLrN5Cr481JN32mrJc653y0&#10;NwkCK/XKNJB3rSk4Ly8foNklmWVnlZy/yj4l+Ua8mcHkzmhg9MdBxhGymLAAr0Ec6/KHj17+suy/&#10;Ov0GvPz8zR2LPfGmYVn2JyEiIiLXGCghIsqDol+3sko+mayNWJ0n4qSmT52nNFCx5cRGPSF1hjIe&#10;TNPxjoiU5fODJDAqTj6xJuXgax+r3VebwfZc0DlFU9iMKBLA8pv8xve4OZ0mrkwZ3abF7k9iT7sB&#10;lN2UCxOpfSpeEooUltHea6T8FTNogpIxGyY0IfME47DrlW5gHSUiIiJKiYESIqI8KPbBTjoFx/vw&#10;IfGbN+faiTipQPnME/We1f1J21xPyrk6cYpmrIScCZOZC8xJOXapzAdtpmhjWHzC//SS3noso+ws&#10;ATTcpHwi2my6mhgQoNu02P1J7it/v25h++mt8sjv5v6uBuUlPCFK7i3d2Dzg62tuDQiSIFhSo1Qt&#10;CfJ3bwwxERER5T8MlBAR5UXGyaH2JjHYo4GdJ+KkBuU3+MQdZTUugxWBgRI5d6E23URPiJfWRsnn&#10;v042r/INlG+6LNSslKV/LJLxm8fq8YwItk5gmVGSfwRsMvuGRNe7Q7epQeYIMkrwOmtWMTmj5M/z&#10;B+SBP8z9D0v/pdueXvV1iyChzS67aVyOjVyJiIgodQyUEBHlUSiRQX8Sn927xPeHJddMxElNSFBp&#10;ebhGd518M8Uqq3GGcobIr2br/ujVIn/8b0JSYAMZIdMeNK8bs2FEUqmEu4pbI4IvRzNQkl8E/mhO&#10;qIm8PzlLxBU0D4Z+9Z5NGiUNf/2xSZodFYnz95UF5SO0yevNf1/W6xKqVdct2I1c64eykSsRERGl&#10;joESIqK8KjBQogeazVmTskqcJuKkZuCdZjYKympS6zUS17qtRA8fqU0zP5kTLt+vTg6+tKzUVoY2&#10;GanBlme+752hMpqQ4NK6PRnG0pv8AOVhvn/+KbEhIWlmlKCcC1lOyHayR1kDXlt37r2gr8P1VQMk&#10;3N8cde3zu9lQOL76rboFezRww1A2ciUiIqLUMVBCRJSHxfR/VktkfNevFZ9ftlwzESc16DOCT+WR&#10;JYJgSWqihg6X0/fUk9LhIo0G/1eiopKDKq/ePVwDJuhf8vjCrho0cUdh/yK6DYsxMwIob8PYaghv&#10;knY5DJoG4zXUrWavpD42gKbDD1ljgWdXjpBqJW7VUdf2KGy83gEBFSxkomAMNhEREVFqGCghIsrD&#10;ECTBpBqwm7jaE3ECxowS72NHdd+V/nc8r1uMCkYDTJd8fSVo7go5WcJf6h+Llb3/7wnrCuMqb1/5&#10;tONMPanddmqL/GfVYOuatNkZJecjOR44P/C1ym7CmjfXrSsIttkBO8dsEth/Yru0PWTuL6lmZkPh&#10;dY0SM7z+UX4GdjZJo5vZn4SIiIjSxkAJEVEep01dAwP1k3t8yh7b5REtm0FD14K9e+gkHFfwqTwy&#10;S/Ap/Pubx1hHr5VYoqQcGjpI9xtMmS+XTlhdNQ349P7LTvO0+eZnOybJ//Z9bV2TOrtHyT/WJB3K&#10;u/Aa9N20URKDgiS8UerlMGgWjGCd/Zp05LdmlQTHiGy8xXgthpTWjBPvfWbZTUK15LIbuz9JgzLs&#10;T0JERERpY6CEiCiPw8ljTI9eum9nlUROnykJZctpOU7gqBF6zBkyQsa1mqj7E7e+J8cvp559UnfQ&#10;e7KjZnEpcjVRjgzsbB011SvTQN617ufl5QNk/7/mSWxqigYW1S2n3uR9vj8u0UBd9L3NUh0NjNcB&#10;gmzgnE0CVdbv0e3SaiJP3fG8BuV8nMpuwJ5407As+5MQERFR2hgoISLKB6JffV3LZPxnf639SZAF&#10;cnXmbD0WMG6s+K5YZt0ypUblmsjDt3XXT/NHrBliHXXN78NpEmf8q9Jkxe/y15r/WUdNfeo8JY/V&#10;7quNYXsu6Jxqg1gILVROtyi3oLzNzyq7iWrVWreuzNozQ4MleC2ib46j81fPSes9Ebq/tE5Bebr+&#10;QN33/n2fbu2JN3j97vlnlwb/6pVuoMeIiIiIUsNACRHlB5WMhcYE9sLlfCWhchWJbd9BP723s0ri&#10;7m4iUW+M1P2C/XqL90nXU2ZGNx+nn9Jj4khao37LN+kkG9rfrtNHvF942jqa7IM2U7RsAtNLnl7S&#10;2zp6rSIBZkYJToIpDzNeixhbDVHt2+vWGQIcE7aYr9dB1iQmR0e+/0JKRoocKGn8Ybd4WopY2UjO&#10;E28QJMF91ShVS4L8g/UYERERUWoYKCGivK6EsZDesMFhPWKsfCfaCor4T/9ce0NA9JChOgnH6/w5&#10;KdC/n8t+JcjweKWx2QB22KrBaU6vqTp5sZwP8pY6f4bJzvEvWEdNCLZ802Whnqgu/WORTNmWPE7Y&#10;kX2ym1bWCeV+mMSEhqsI2CUUx5/ptRbsn6OZRQhwoD+JM58fFuv225peKcpynCfe2GU3jcuxkSsR&#10;ERGlj4ESIsrLcPaFmhLm2htw0hh3bzM9OQ2YZAUpfH21Xwn6mPiuXimBY98yjzsZdNerOr0G/UW+&#10;2Jn6WOFCIeVl1/OP6n71sR9LdHjKPiO4j4/aTtX9UeuGyZ6zu3TfmV1+k1ZfFMrd/L7/Trdxrdro&#10;1pX3NplNhF1lk0DFVdt0e7hhtaSRwa4m3tiNXOuHspErERERpY+BEiLKy0Ybi0ESB9FDzcwQ/6mf&#10;ikSZI39xMolgCQSMHaMBE2fIBkEJDozZMCLNspi6w7+QA+UKSJnL8bLnxY7W0WToefJEvWe1FOLx&#10;RV1dZo7YWSVs6Jp32WU3cQ9emykCyDpCmRaCZphk4yx6769S/t8YOVFY5O4e/2cdNd7YuJh4Y48G&#10;bhjKRq5ERESUPgZKiCiv+thYA8xdsqHMBpklaOgaMDU5MwTHUYaD0huU4KAUx9lDtz4izSq01ODF&#10;mPWuJ+WAr3+ghL33nu7f87+NcmbvRt139N/7xyf1K3lhWX/raDKMFYbL0QyU5EU++/Zq5gd658TX&#10;rGUdTek9ayQ1sknQhNXZ3o+N16thWVWRjtW76D44T7zBeGssvKYqFauix4iIiIjSwkAJEeVF3Y3l&#10;GCS5aG3JEP26mVUSMGaUnqzaokaO1n4RaOqK5q6uvH3/eD1p/Wr356mWzUD1Ts/Jz/fcIoFxIuef&#10;72EdTYYMlc86zNR+Jd/+Pkfvz1FIsFkycdI4waW8x3fxIt1qg2EXNh5fKztPb9fMon71nrWOJkOf&#10;nCKr1ur+2rvK6OvJ5jzxxs4maXQz+5MQERGRexgoIaK8BkGS2eaummKsseYuQWyXRySudVtt6Fqw&#10;dw/NIlG+vjoyGKODMS4YY4OdoakmymZwojrkp0HWUddu+ni+RPmK3L31hOyb9a51NBnua1yribqP&#10;JrHof2KzJ9+w9CZvsscCx7V7QLfO7Ek3aNDqGASxrVz3mdQ/Fivh/iJeTVKODHaeeGP3J2lQhv1J&#10;iIiIyD0MlBBRXlLHWI5Bku3GSr1GJB9DT5KEsuXE55ctEjgq+SHCsatTzGarOI7rnb3RdLSWMWw5&#10;sVGzQVJzU/WGsrH3/bpfavhIiYsxe6I4eqx2X13oU/LE4h5J/UpuCgrR7YU0eqFQ7oSyL7yu0GwV&#10;zYWdIVNp5V/LNEDSv/5A62hK+78xg3hLqonUvPlO3belNvGmYVn2JyEiIiL3MFBCRHkFgiRrzF2F&#10;IElbY53XS5QCskaQPYIsEmSOIIPEFvtgJ4ke9JJmmiDjxB4lbEM5xBv3ok+uyIg1Q7Qpa2puHzdf&#10;ThT3laqnomTXm32soykhqwS9I5BRgswSKG71KPkn4qxuKe/ws5u4tuugrz9nE7aa2SQoubF71ThC&#10;WU6TTX/r/tJqIvXKJPdrdp54g9fmnn92ablYvdLs60xERETuYaCEiPICjAH+1ljF9JLZk+QpYzFI&#10;kgb0I4l6Y6TuoycJepPYot4eJ/H1G+iJZ4Gn+1lHk/Wp85Q2Y0WTzPetppuuBAQXlcPDXtT9BlPm&#10;y6UTf+i+I/Qp+bLTPM0gQK8SZKkEG8dg1p4Z0vzLhhpA+d++r7X5K+Vu9ljg2NbXjgU+FnZUvjsw&#10;XwMbKLtxZfLq/ydNjhuvX+MdzKJbRWrfZGaOgPPEGwRJECxBmRdeZ0RERETuYKCEiHI7BEmQDlFZ&#10;L5lBkubG2q2XKE2YdIOJN5hyg2k3jv1KImfN00/m/RYvuqZfCU5k7f4iE7e+J8cvJzeFdVZ30Huy&#10;o2ZxKXI1UY4M7GwdTQlBF0zCAUzBKVaghB5DLxQ09ZyybYI8831vuePTqlJ+QjHpPr+jjN34piw7&#10;tIR9THKTqChz/LTx+tKMEifTf5+mzznGAd9SpIJ1NBkCZSVWrNEmwWuNq0PL3JoiAOI88cYuu2lc&#10;jo1ciYiIyH0MlBBRbveNsRxz6p8zFoMk7kJAZPpMLVPACWzg2LesK0QSyleQyK/Mli/oV6InuA4a&#10;GSefD9/WXT+xRwlOWvw+NE6AjX9xmqz4Xf5a8z/raEpoEosRxOhT8t8N/yc/9d4sx166KMt6bZDR&#10;zcfpdaGFymlgBAGSsRtHacAEgRMEUBBIQUAFgZW0yoEo5/ihxCsqSnuTIAjn6FzUOfnfH7N0P7Vs&#10;kpm/TZM2VlLRt7eZDYEdOU+8sRu51g9lI1ciIiJyHwMlRJSbfWwsx/x9zKFNvbsouYQgCYIlEDB2&#10;TIqACKbjRA8fqZkmzuU5gAAGSmZQLrH2aMpAiqPyTTrJhva3i2+C8Q/PC09bR6/1UdupmkmAhp6j&#10;1g3TbAEEZAbd9aqW5/z+/N9ycNBp+abLQhnceKg0q9BSb4NMA5TmoEQHpToVJhRjyY4H8k1j2s2c&#10;v+ZIdHy0PFCtk2YTOUOmydxdM6STmTSijVydJ9k4T7yxRwM3DGUjVyIiInIfAyVElFu9ZqwB5q7C&#10;GGAGSTIJ5Tcow0FABCU4KMWxRQ0dbo4TPntGCvboqrexIcPjlcZv6D6CEvbUGleqTl4s54O8pc6f&#10;YfLTmB4usz7QKBYBEZT2IDvE1VSdkKDSejI98r63ZVH3n+Tky1dk85N75KN2UzUrJbWSnRrTKsrA&#10;TQNl3Ym11j3RjWY3co1tn7LsJiz6ssw6lHY2CSbh1Nh3RoJjRPaVLygnCpslW44cJ96gfw4WGsKi&#10;WTARERGRuxgoIaLcqLuxzNEYJgRJUHJD1yFq5Ght8IqsEWSPJLHKc1CKg7GuBYaYk2lsyPZAFgim&#10;1nSY3VzORpyxrkmpUEh52fX8o7pfd/IcqT+5ovYZOe80AhhTTJCpAs8s6S1f7PxE99OCEgw0mP2g&#10;zRTZ0G+ny5IdnIyvO71OnlrVV7NM6MbCawfBtviatSShcsrAxeSdH8qV2CtyT2hTaXLLtSODYcau&#10;T+Xh3839uVXMIJvjJBvniTfIcoJGN7M/CREREWUMAyVElNu0N5bZOMOEMcAjzF26Lr6+OjIYo4Mx&#10;LtixgSuOobmrBAaK/5RJ4jc7OdCA0pv53X6UaiVu1SyO5jMaatDElQb/b5Zcubm0VLkg0nDnGe0z&#10;UnPyzfLy8gEpymP61x8oQ5uM1MwQXIceKNh3l6uSnZ19D0iPyj0k3rgfZJmgCS3dOH522c2DnXRr&#10;QyPgqbsR6xR5+Q7XvW4QfENGSQdraNKC6gka/EIGks1x4g2ylSZsMWOpj9V6XLdERERE7mKghIhy&#10;Cj7mdXfVMZbNMRUAQZK2xuIY4CySULacXJ0yVffRwBVZADaMC7463px0U2DQAPGxTkwBQZIfe23Q&#10;4ATKHVrObKwntq74vmyW6nxx6HYtocFJLbJGUB7Tc0Fn2Xh8rZbeDG3ypnzacabuI6jx+KKuaZb2&#10;pOemgjfJf+r+R16rP0wvI/iCciG6MXwXL9JtXKuUY4HHrB+hvUna3dxO6pW6wzqa0qzfZkiD43FS&#10;LkzkcrmbZO9NZuaRI8eJNwv2z9HgCjKN8BojIiIiyggva0tEOaOvsaabuzLDWP3M3Xwh0dq6Y7mx&#10;EBABx687bCx3unQiz98eHwzOX/e6sdyZlIOPr1OO6nASEhJy5OzZs7Ll191SparZUDI3Chr6qgRO&#10;nigJt5SXS5t+kcQiyb928LP9JeCbryS+UmW5jOuCksezIutj0PL+Mu/3WRrgGNtivPStk7J5q1dU&#10;lBSrUl68Ll+Sy+s2yZ+Visqnv06UmXumS7TVt6Ru6fryfP2XpGO1LrL99FZ5/LtuWqKD47M6LZSb&#10;gkL0dhkRGX5ZLp87KwWCC8uPZ1fI4BUD9Od90Pgenz1gBmQoe3gfPybFalaThJAQuXjouHVUZNeZ&#10;HdLym7slwCdAFrRcINVL15KiJUtb1yZrOO02eWLBYRm+3vifQee60rbOLhl2z5vySiMz6AX26zJi&#10;7HtSO3CKHLl0WCa2nSo9avaxbkGZ9c+JIxIfFyulylUUX18/6yh5Avv/a4YZtWvXzk/vIfKq/Py+&#10;kMijMFBClLMYKHFPaoGSrNLUWBvN3VRVMNZ+YwXqpXQsWrRIKld2jM3kLl7x8VKpZ08psG+fXOrQ&#10;QU68/bZ1jXFddLRU7tVLAg8ckLAWLeT4hx9a1yT7+PePZcp+s5yib7W+8lKtl8THy0cvQ8iECVJq&#10;2jS53K6d/P3uu3rsYvRFmfvXXJ1+glGx0LBUQ/mw8Yd6+cXNL8qRK0ckpECIfNLkE6lS+PoadKJf&#10;yWu/vCaRcZH6fSbdPUkK+ha0rqWsVGLmTCljPM8XH35YTr75pnVU5In1T8i2f7fpa+SV2q9YR1PC&#10;9bjd71N8pMbZeOnzYkWZWeyIPl/3lbnPupVI5e7d9fX63ZhnpVPsJ/o6Wd5ueYrXHVEexkBJ3sBA&#10;CZGHYKCEKGcxUOIeTwiUIKXiR2Nd+3G3Ax8fnwrx8fGybPkKKV++vHU0d/I/fkwqduyogZFj//uf&#10;XK2TPGHE7+RJqdC5k/iEhcm/L78i55++duTv4qOL5T9bh0p8YrzcX66lvNtoXFIgwvfcOal83726&#10;f3jVaokrnfywogzje+NrP9wzQQMklQpXkin3fiKF/ArLoI3Py45/d+j9TLjnI2laBk+dexITEiQ+&#10;Pk68vX3E28c8ecZ9vfTzC/p9bi1WQ6be97mUDCyp11HWufmJfhK0aZOcnDRZrrRsqcdWnVgpA43n&#10;s5B/YVn5wEop6F0gxXNje33LEPn918Xy50ciMUULS9ALYeLjFyAbHtqoX2urdkc98Y6MlOZv3Spr&#10;4w7IsHr/kT7V2Z8kKyCbJDEx0cwm8eJbR09i/3/NwEBJ3sBACZGH4L92RDkrP/+DiPG+7kKuvj0n&#10;1nXji7RlVelNukJDQxNPnTol23bvk6rVb7OO5l6BI4ZpU1f0Jwn/eZt11ISGr0EPttMmsBGLf9QR&#10;w862nNgoPb/trGUz6Ckx55HvdbwvYLIOmsJGD35Vot42p9w4Qo+JR+a2kz1nd+nXfNl5njQIbSTP&#10;L+2nU2tQKvNuq4k6EtgdEWEX5cLZkxJUuJgUDylrHRX54/wB/T5oKooxsvgZ0XOFsgYm0RQuXUxf&#10;J2En/pXE4GAtebpzag1t4Pv2/eM1oOHqubkcdUmqTyojA9dHybgVIqvurywtmx6WAQ1f0q+zYeJN&#10;oeoVJbZwsPi/HK5NXg8OPK2Nhun6nT76h8TFxkiZCtXE18/fOkqewP7/moGBkryBgRIiD8FmrkSU&#10;U1Bv4e6ygySAzJKMrs+M5QiXHa/PkiBJXhT9+hs6atVnx3bxn/65ddQU17qtRA8faezEadADY4Wd&#10;obkrmry6mogT/ZJZaoH7xcm0MwRHlvXcIG2rdNCgSac5rXTkKxq8Xs9EHGf42X7qs1kbf+LEveOs&#10;5rLtVHITW7o+vj8s0dcIAmkIkgCa9+KxRmAKE45Sg4AYmv32PlJEL0+56agGyAY0eFEv2+yJN4du&#10;MvvM4HoGSYiIiCizGCghIqJU4cT26lgz2yPwzRHidemS7tuihg7XgInX2TNSsEdXPSF25moiDjJN&#10;MJ0k7t5mep/OQRgbxvx+3WWhPG2cTOOE+cnFPWTcz29dMxEHx68nWIKgzMrem/VntIMyqU3toYyx&#10;xwLHdnxIt8gSeWfjKN0fed/baTbRnb33SykZKXL7n5clOtBPllaOl241e8ktRdAyKJk98WZd0Usa&#10;IEkr+EJERESUHgZKiIgoTbE9ekn8nY00GBLwzhjrqMXXVyKnz5SE8hV0lHCBIa7H7ZYoUFKWPLZG&#10;HjVOcjHi99H5HbXUJWagmRng/8lkl0EWsEtssLA/ZsMIeW5pP3m4Rne9T9w3Mk3+c52jfhGUwf09&#10;dOsj+jN2N35GZD7QdTCeU98fl5i7rZG8JTJh6ztaioWgFB7r1CADCavHYbOvzYqKCRLla2aLOPP+&#10;fZ9uD5YU6VfvWX1NEBEREWUWAyVERJSuq+Mn6jZg4gTxtj69tyWWKCmRs+aJBAaK/5RJ2nfEFQQ5&#10;kAXSslJbzSp48rsecrVDB0moXEW8Dx8SP5RopAFZJcguQUBj1p4ZmvVRo2Qtmd/tR80i+GzHJC3V&#10;uB74Gac9ODtLS3vyM99NGzVjCIG2hLLlNDg2ZdsEvW50i2v70jhCNgk8cdLsabOgerw8UK2T1A5J&#10;bipsi/tth27/LOXjMpBCRERElBEMlBARUbrQzDWm31OaIeAqawTX28GUAoMGiI/VM8IVBEtCC5XT&#10;PiDIDom2s0omvK/btKBfCfqWoFRm4/G10mpmY23ciWwTQGDD7oGSWQiWOJf2PL6oq2aZUMb4fv+d&#10;bmPbPaDbMetHaAnVw7d1l4ahjfSYK7gNgl7BMSK37zwhcca7lSXVXGeTgF16U77ZI9eU5RARERFl&#10;FAMlRETklqg3R0ti0aI67UYbdDpBICWmd19tzFqwW2eXDVoBZRFfPDRbgxDjN4+V5c1uMe9300Zt&#10;GpseZBSsf2KnbjGxpt3XTbUPymO1+2owo+eCzlkS1ECZkF3as/SPRdJhdnPtX0Lus7OE4tp30DIa&#10;BD+Q/fNG09F6PDXfHZyvWUdPX6wi3tExsvEWkSrVmkiTW5pZt0h2Yf82CYiKlUuBIj1aDrWOEhER&#10;EWUeAyVEROQWTL/BFBzQrJKoKN13dHXiFG3SilKaAk/0to5eC/0pXr9npO4/teJJufB4T90P+DD9&#10;rBJwnojz8Nx28nid/ho8wTSVp5ek/r0zIq2pPZQ2lGjhdYCSG7wmUMIEaLSKaTdpmbl7mm77HTan&#10;3Xx3q8igO80pSc7WLjFfM2fKFXdZlkNERESUUQyUEBGR26IHvSQJ1W/VE2D0K7lGYKBEzl2oGSJ+&#10;ixdJwLix1hXXGtx4qDSr0FIbez5daY+gMazfgvkuxwy7Yk/E6VPnKc0g6ffdozK5/RdaioMMEGSr&#10;ZAVXU3s4ESd9eC4h7sFO+nygVArPzauNzWBbahDowm2DvQOl8i8H9djeu6tpfxJnyDr5a/Ni3S/Q&#10;sIluiYiIiK4XAyVEROQ+X1+5Om687mICDibhOMMEnMivZut+4KgR4rt6pe47s5u7IjtkwcX1srPZ&#10;bdoDxX/Sh9Yt0of7+KDNlKQgxv+teU0+62g2dEX/k7VHXX/vjHKe2sOJOOnz/Wm5bqMe6JCUTTL0&#10;npEaLEnLzN/MbJIhCU2lwKVw2VVapEu7YXrMGZr6Vj51VfdD7miuWyIiIqLrxUAJERFlCMa8oucE&#10;epAUGGqeADvDbaKHj9TAR8F+vVPNEkGQBMES6F/NHPHqP/3zVPubuIJgyZed5+l9ITCy/dSWpKk1&#10;z3zfWwMoWcEO7HAiTvq8zp/TnjOJwcEyLeh3zRJBuQ3KbtISbzyWs36bofst90Todl3twtKtZi/d&#10;d4SGrxO2vCO1/jEvx1e/1dwhIiIiuk4MlBBRfnDcWPh42164TNdBs0oCA3UUsM8vW6yjKUUNHa4B&#10;E2SdFOzRVYMmrqD8BmU4O26Kl82VA3ScLIIlGYEgyTSrQey4n9+S20Pq6Rhi9C95fGHXLA1mOE/E&#10;eXJxDwZLnNhNXK+2aS1jfvmv7o+87219zNKy7uRafc4QVKmw1hz5W7jH0y6/bsH+OXrb286bb2XQ&#10;B4WIiIgoKzBQQkT5wRxjtXVYuEzXIaFyFe1XAgUGD9LtNXx9JXL6TC3FQTDF1VhhG6agoHzm3YbR&#10;etn/k8mpBlZSg4koOBmHAUv7yn+a/j8dFYsxxP9Zlfr3zgzHiTjfHZif5fef29ljgaeHntUeNHhu&#10;H7r1ET2WllkHzbKpnvG3S+j5aDlVxFvad3M9Iee9TWOkwiWRgtEJ2hMHzYaJiIiIsgIDJURElCmY&#10;gIOTU4z0TS0DJLFESYmcNU+zT/ynTNIMFFeQMYCRwRvqlZRDxY1/nA4fSspKyIhBd72qJ+Ro8vni&#10;sqflkw5f6jjaz3ZMkm//mGvdKmvg5H9+tx+T7h+jb8kQFaV9aRJ8vOXNAj9r092P2k21rkzduahz&#10;mlGC10Kldb/qsSMt79TH1xmaw6Kc594rJfVyQjWW3RAREVHWYaCEiIgyBf0nro4dp/uBb47QkhlX&#10;4us3kKvjJ+p+gUEDxGef6/G6oYXK6Qn1h43MyzHvvmnuZNDH7afrpJo9Z3fJ179Nl3dbmd972LpX&#10;5FDYId3PKvXKNEi6f/Qs4ehgEd/1a7XHzIZbEuVcweTnIz3fHftOe5TcWfZuqbv1qB6r1OtV3Tp7&#10;b/MY3fYNuFu3LLshIiKirMRACRERZVpsj14Sf2cj7UOCKTipien3lMT07qsn0AW7dU61WStGwHr3&#10;HyiXAkWKbt8tVzevsa5xHzIYvuw0T7eYioL+IY/V7isRsRHy4uYX5VjYUTl+OevWQ9UfMe8/Jlx6&#10;Luis2/wsbp6ZWbOkamJSho87FhxdoNubLkZL3TMiV4MCpGCrh/SYI4wO3nl6u07PaRRWRI8lVKuu&#10;WyIiIqKs4GVtiShn9DXWdHNXMOqhn7lLuVVoaGjiqVOnZNvufVK1+m3W0bwNpTfB9zQ0e5J8MVNi&#10;u3W3rnESFSXB9zUWn927JO7uJhK5+EfNSnGGwMbiLjdLv2VnZEVVbxn66h1a5lK3dH1pGNpIG326&#10;49vf52ijVZRyLH1snby87FnZd26PdW3Wwf13qN5ZM1gOX/hTgz3fdFloXZu/4LlLKBcspS5ES4+x&#10;d8mkFza6bMTqbNnvi6T74s5SPLC49F13Sd7/MUEuPdJJvL5O+Tji/jvMai5bTmzU6UNvvb5UX38R&#10;xmsJjYMpe5w++ofExcZImQrVxNfP3zpKniAi7KJcOHsSuzNq167N9xC5H98XEnkIZpQQEdF1QWlN&#10;9JCh2ny1YJ8eEvD2W9Y1TgIDtV8J+ppgdGzQ/U01E8UZTqwbv71QrhT0kdZ/JkibedtlyrYJOur3&#10;jk+rSvkJxaT7/I4yduObsuzQEu1H4srDt3WXAQ1f0pPrft89Ku+3mCi3BN8i5YJv1iavWbVg0f55&#10;GiTx8fbR/hmYvJMffTWtvwZJjpT0kVH9F7kVJIHRm/5Ptzcbz0+7gwm679+lp24djdkwQoMkmHI0&#10;oMFL4n3wgB5n6Q0RERFlJWaUEOUsfnKQx+THjBIbmrXqZJu4OC2zuTplqmaZOMPJbdCD7cT72FGd&#10;nhOx4HtJqH5tDwvfFcv0dok+PjJr3JMyL/SCbDu5RU5dOWHdIhmyTJBtgqwTZJ/UKFVLm4A6ZiA0&#10;LXefTLzzQylcpKQUDylrfeX1Q/nN1F8ny1e7P08RtOlWs6eMbvGentTnBwgQ/flCZxm5VuTIs72k&#10;+ISZ1jVpQ3nUc0v7SfGA4hIYFi7H3okRbz9/CT95PkXGEe4fpU0IvmDi0N3x5aRQ9Yo68SbszEXr&#10;VpQdmFHiuZhRkufwfSGRh2BGCRERZYmYAQMlYu5CPbn1nzlDgtq3ctngFUGR8PWbJb5mLZ1uE9y6&#10;uY4PdoZSiujhI8UrPl4ee2exzGw4Xn5//m85OOi0lrYMbjxUmlVoqb1IMAEFU2eGrRoszb9sKBUm&#10;FNPtiDVDNLOkRMFSsuHEOpmyf4p171kHWSWjm4+TgwNPywdtpkjJgjfp8bn7vpGak2/W8h+MKM7L&#10;8Pg/vaS3PGQmeMhN3Z4xd9IRFRclb60fofu3F79dWhyMEd8E4zVyf+sUQRL7/gGPNYJh3lZTYE68&#10;ISIioqzGQAkREWWZuPYdJGLVBrO8Zv1a7UmCYIgzXB+xbrP2KkH5DYIqyCBxFjV0uAZMcJuCPbpq&#10;tgoyNNAHZOR9b8ui7j/JyZevyOYn9+jEnCfqPSu1Q+pqJgkafqJkZ8iKgXI+8l+9v0/3fyrv73hX&#10;97MaMljw/Q8MPCl3lGmox+IT47VXSquvGmvgBuVCK/9almq5UG5kN7Etdi5cm7BiJHTcndboonRM&#10;3PqeZghVK15ddpzbkRRoie2Y3MTVsUmuXU4FPiy7ISIiomzCQAkREWUpnLhe+WWnblFmE9yiqfYk&#10;cYaMgYgVayS2yyM6BSeoS0fxm21OTEmCBrHTZ0pC+QqadaKlPS6g1KZPnac0o2NDv51y7KWLsqzX&#10;Bs0+wNQVjB62Tf7tIx3lm11QGjKv2w+aaZKYmCi3l66nE1oQuBm7cZQ8Mred9lm5c2oNLTn5Yucn&#10;2gg2t7LHIj91KlQvx7bv4LLkytnZiDMyadv7un887JjEXr0iDxz20ct6Hxb7/vEcf9R2qnXUeAPz&#10;+z7dcuINERERZTUGSoiIKMtpxsiqDZphYmeM+M2dY13rAIGQr2ZL9KCXzGaw/XpLwPj3rCtNyFBA&#10;E1g0g0UflGuCKS6gHAflGRhPi1HBKNnZ3mefVC9qnlQjOPHovI66nx1KFCip3xdZJr+d2SljWnyQ&#10;VC7U5JZm+vP9cf6A9udAIKDp9HpS9oNC2k9l1Lph2o/j/NVz1r15rs92TNKSJ/w+g0+W12Nx7R7Q&#10;bXqGrRyclFmDEpwhYfWkQHS8Zhnh9QOO92+PfLb5/G6W3sS76G9DREREdD0YKCEiomyhGSNzF2rv&#10;EowGTnUijq+vRI0bL1Gj39aLgcOGSKBT5ggm61wdP1H3CwwaID5Wf4qMKBNcRubfP1/uLdtMLy8/&#10;vETunX6H7meHemUayLutzJ/59ZUvaMNZlAuhESkyXpD5gusfq91XqpW4VUtLNh5fK+M3j9VSk8of&#10;ltIpP+hxghIiZKSgpMhToO/Kf1aZz9NnzaZI4W07NZiV3phe/A7/t+Y1WbDfDJwVDSgmn7WZIYNP&#10;VtLLdqDF8f4/bj9dHyNHnHhDRERE2YVTb4hyFrub5zH5eepNWtydiIMmsAUG9NfboSQH2SaOtyvQ&#10;v5/eBtNywrfuTNHwMz32dIigwsXkzV9Hyle7p+lxlOX8+syfmv2RHVBeg8wRBEoQHHHMinCE7IrN&#10;JzbKjtNbNSiCQIFzLxP8jHVLN9AgTKOy90iT8s00e+VGQ9lM8xkNtb8IsnbGXrxLCj7WVeJatJSI&#10;H36ybnUtZNE8bzwednPb8kUryurHf5HAWB8JqV5ZfC5elCv7/pTTpYNT3D9KqBxhYhIn3tw4nHrj&#10;uTj1Js/h+0IiD8GMEiIiynbOE3EKPmFOMHGGIIp9O78F8zV7xNHViVPM3ieHD0mBVO7DHR+1+1xe&#10;u+f/xMv4Dyfj1SeVkX8izlrXZi30TUGDWUxueXhuO80ccQV9TNpW6SBvNB0t87v9qFkndpNa9F/B&#10;faBEBaOOkWHy+KKuUn1imRs6VQcBkjEbRsi9X9TTxw1lRMiS8fv+O70+tvPDunWGLJJxP78l906v&#10;l/SzIuizovcmDfT4b92iQZLYylUkpmIFeeb73inu3xkn3hAREVF2YqCEiIhuiKSJOAiCzJ0jARMn&#10;WNekhNtFLv5Ryzj8p3+ecnSwcSwSgZSiRcVv8SIJGDfWuiLj/tN0lLzXepJ4e3lr5sbtUyrKvn9/&#10;s67NOggIoL8GpvUgyNH2m6YacHCH3aQWwRJko2DCDyb9IJiC0cjgOFUH/TwQTMlqCG4gIINxxwh4&#10;4OdHVsu0h2brOF97YhGeO2doVIufDQEW/GzFChTX4y81el0fEwj88QfdRrR/QG+39uhKvU7v3/va&#10;zCNOvCEiIqLsxEAJERHdMDixvfqxObkkcMQw8dntetoLGnpqg1dDgcGDdGvDBBwtyTEEjhohvqtX&#10;6n5mPHnHczLnke/1ZDwq7qo0m95AVhw2T9qzEspuvn9sjU7CQeCg3ddNtQwlo1C2gwDJkHuGa8AE&#10;JUMoTbGn6iATo86UihpscDcYkxoENRB4QZADgRgEZACjmfG91zy+TYMZvr9sEa/z5/S5TSibPF0I&#10;WSQYh4yvx++MEqcBDV6Si1cv6Ne91GiodcvkQMna24K0Rwuejy87m8ElVzjxhoiIiLITAyVERHRD&#10;xXbrLjH9nzUbvD7WVUcDuxL9+hs6/cRnx3bNLHGEhqHRw0caO+akHO+TJ6xrMq515fayrt8OCfAN&#10;lNiEWOk+v6N8tTvl98sKaEb6U5/NmiWCMpyOs5pfd8kMAi/o33Fw4Gkt8cF9I0CCrA9kf2SmLMcu&#10;r0HABYEXBGAQiEFABoEZTO+xs1nA98eluo3r+JBuAV+DAAnGISNggoa1ax/fJt8dnK/Xj2z2dlJP&#10;GATLfI/8JVE3lZSeFz7UY/idMLUoNZx4Q0RERNmJzVyJchabduUxbObqpqgoCb6vsZ4kI3BiZ4g4&#10;wyhgBEIQMLmye7+W3CSJi5OgLh217CP+zkYSvnqDywaxNsdmrsVDylpHk6FHSf3PqsmV6DDtXdK1&#10;5mPSpUZ3aWycsCNQkFXQowS9SlCGY4+9bVkp7UkxzlAqhAaxRy4dlqfueD7FRBiUrUz9dbIsP7Qk&#10;aUoOymRqlKyl+2m5HH0pxdch8NLfuH8EOuzAhrNCNatqz5jwn7dJRJ1aGmRBDxXcBwI5Hz8wXXuN&#10;IHiD69BrBdkoyBrBbSL+M1BumfCpfHFvYXmyRZg8fFt3mfag69eDrXDJQhpgCzt2OmmUMGUfNnP1&#10;XGzmmufwfSGRh2CghChn8R/EPIaBEvdhxG/QfY31hBdTcGL6PWVdk1LwvY21T0n04Fcl6u2U009Q&#10;8hF8d0OdgnJ16nRtBpua9AIlgHITjORFI1FHKJ1pGNpI6paur5kOCCCkFjhwBwIEyPb47sB8DRhM&#10;fmC6PFqzl3Vt6lCu8/mvk+WbPTNSNIVFoAUBEzSDtR2/fFQDJsiOcZ6ekxb8PG2M+0GAxDFzxBUE&#10;SBAoQcnN6g3zdKKNXVL0dP2B2ogVwSBkqdw5tYb+HMOavClR8VGy7eQW2Xlmu2z8KFzqnhFp1cf4&#10;metXlzX9tqc6GQg48ebGY6DEczFQkufwfSGRh2CghChn8R/EPIaBkozRccD9+2mD14h1myW+5rVZ&#10;Dyi9Cb6noWaLXNmxRxKcyi3s+8DIYIyWTY07gRJAsGTgD0/I/N/NrAY/Hz+JjY/VfRuCJAiWIGiC&#10;4AmCKAimZASCJSPWDNHsC0C5CcpbXFl2aIkGSFb+ZTZNBXxvfM8F++fozwy4bGeA2FkwuG7pH4sk&#10;Ot69Jq/I/kAmiDsCxr8ngcOGyMYH6kjzu/alyCLBz4feJMicQcAG5UbOqlwQ+fMjkSuFAuT9L1+V&#10;B2s+KpXL17audc33hyWaSaRZROs3W0cpOzFQ4rkYKMlz+L6QyEMwUEKUs/gPYh7DQEnGIciBYAeC&#10;JAiWIGjirMCA/tqnBL1JIjARx1FcnGYYoE8JJuLEPtjJuiIldwMlNjQyRYYETv7vLd9COlbrIvvP&#10;7dWeH/v/3avHHSEwgTIdBE7qlm7gdskOmpeOWjdM9wc0fEnevn+87tvlNY5BBgRoutXspcEQlLDA&#10;+avn5Ktdn+vt7EwYZGT0rN33mrKcrBZ/z+1SfMceaddLZGU1X2lVub2UK3Sz7DqzQ/b8syspgGML&#10;DigkjcreIw1C79LHqM3CnVJ0xP9JZK/e8tfrr7n13NjBGfS5wbhoyn4MlHguBkryHL4vJPIQDJQQ&#10;5Sz+g5jHMFCScSi9Cb6rnpZxoPwGZTjOvM6ekUJ1aojXpUsSseD7a8bQYtRw4JDBEl+/gfbKcCWj&#10;gRJANkTPbztrMAJ9PjAhB5NYUPaCQADKR7af3qpb53IdcC7ZKVGwpHVNSmhy+ubaoRKfEK/lLmUK&#10;hWpZTmRspF4fElxautfso/07igYW02PO4hPiZPWRn+TrPV9oM1XbPbfcJ91r9ZGqxatZR1J34eoF&#10;iY2PsS6lLi4xXn7YNFXmDFolUb4ipYf6SIR3vHVtsuolbzN+hwj5+/IxebD6w/JVZ7OZqy2oRVPx&#10;3bRRLnw5U07dUdet58YOrEWNG580GYmyFwMlnouBkjyH7wuJPAQDJUQ5i/8g5jEMlGQOmrqiuSua&#10;vKKxKxq8OrMzCbTEZscekUCHHiHG1xWuUMYMpKxYI3H3NrOuSJaZQAmg50avBZ11ixG333b7Uctu&#10;nKEPx3YrcIJABTJPHPuI5DW9fhOZuUBk0a0ina99ulJAhgsm5jiO+0Xwq3D5MppBdGb/n3L+0jm3&#10;nhuUYaEcC5lFyDCi7MdAiedioCTP4ftCIg/BQAlRzuI/iHkMAyWZ5z/1EykwaICeOIdv3akBkRRQ&#10;YlO/tngfPCBRo9+W6CFDrStMgW+9KQFvjXJdnmPIbKAEkFGCzJKMTqpBiQ4CJihFwTa9pqroI4Ks&#10;jgCfAAn2LyT+Ptd3UpqQGC/hMeEasEk0/nOWmJho3CYhxXWY+OOOWd8mSvc9IoO6BcuCu4qIr7ef&#10;dc21+tV9RgY3Tvl8oZQKJVWxXR6Rfz/5zK3nxm4eiyBZ2Il/XZZpUdZjoMRzMVCS5/B9IZGHYKCE&#10;KGfxH8Q8hoGS61Pwsa7it2C+xNepK+HrNqfMGjFgFHDQg+30BBmNWx1Hw2ICTuHKN2t2CQItuA9H&#10;1xMoAfQkQc8S9C7BZJh3W02UJ+o9a12be9i9Tyb+8n5SuRAyPdDPBJNq3BqFjAyecqVER/Se/FcS&#10;S7guKUpLUPtW4rt6pUROnymXHnjArecmcMQwCRg3VmJ79NKvoxuDgRLPxUBJnsP3hUQewtvaEhER&#10;5birH0+VhPIVtBQHJ8XOkC2C/iQ4QS8wdIh11IST9ej+ZuAi4P13dJuVEBz5tONMGdpkpAZNXl4+&#10;QKfWODd19VQIigxbNVhu/6SibnEZJUSYULN7wBEZcs9w94IkBvQVwXMQd3eTTAVJ8LW+69dqICyu&#10;o+vmu9eIixP/r3DeIBLT70ndEhEREWUHZpQQ5Sx+cpDHMKPk+uk4YPQrMU6Mr06dLjG98WeSTMsv&#10;6tc2M0fWb9YxsTbvY0fN0gzDld37U5TvXG9GiSPHiTj2mF53NCp3j06twfSa62Fnhez5Z7d1JG2X&#10;oy/J8kNLkoI6aBg78M5X3CofcqXA4EHiP2WSyxIod/jN/loK9ustcS1aSsQPP7n13NhjgdMbA01Z&#10;jxklnosZJXkO3xcSeQgGSohyFv9BzGMYKMka9hQbQAYJxsAmlC2nl8EuwXA15caeihIzYKBcHT/R&#10;Opq1gRJwnIiTEShz6VfvGelff6CUKJCxbAw0lP3818nyzZ4ZGW4Ui4wYBGkGNHgxabRwpqDspvLN&#10;WuqkwajqGR8/XLBbZ/FbvEgnHGHSkTvPDYIkCJZkNjhDmcdAiedioCTP4ftCIg/BQAlRzuI/iHkM&#10;AyVZB80+MeUGk2wSixaVqJGjNfgBKN1A5ggmp9gn2zadoHNXPS3rCDt4JKmPSVYHSuCvi4c0YOKO&#10;qLgomfnbtKTRvcgqeax2X83sSC8jZdmhJRogWfnXMusIslOaSLeaPd3OTrm/UtsUU2cyCz1k0Esm&#10;vmYtCcf0oYxy0d8kvedGJ+Sg/4wh7PDfKXrTUPZjoMRzMVCS5/B9IZGHYKCEKGfxH8Q8hoGSrOV9&#10;8oRmluDkHNATA4ERZDHY5Rs4aUZmA4IpNjtjIXrYcA2wQHYESjIDgRU0Ul36xyLriMgD1TpppkeT&#10;W5LHGtvlNVN/nawBGUBQBFkh/e94/vqyQq4DmumiqW7U2+MkevCr1lH34XnB84PnMmL1Bj2W3nOD&#10;7CFkESG7KGLB99ZRulEYKPFcDJTkOXxfSOQhGCghyln8BzF3wZl4mt0uQ0JCjpw9e1a2/LpbqlTN&#10;eEkCuea/aIEEDX1VvE+elMTAQLk6ZKhcfXmIFGndQny3bZWrLw6WyLfGWrc2TsY3rJfC7VtJYpGi&#10;cnHfQd1Ghl+Wy+fOSoHgwlK0ZM5nJBy5dFg+/XWizNwzXaLjovRY3dL15cm6z8rus7/K7L0zJSLW&#10;LK8JLVTWOD5AehnnQRkt18lKePyL3VpJn4OLBw5nqpFr8LP9JeCbryRi7HsS9fwgPZbec1O0zm3i&#10;89dhuTJvocS0bW8dpRvlnxNHJD4uVkqVqyi+vqmPgaYbz/7bMTBQkjfwfSGRh2CghChn8R/E3KOC&#10;sfYby606h0WLFknlypWtS5QVfK5ckdLvvy/Fvv1WL0fdequc79lTyo4YIYk+PvL3u+9KWOvWeh1U&#10;evxxKfjrr3L6tdfkfO/e1lHPczH6osz9a67M+WuOnItK2e/kjpJ3SM/KPeX+sveLj5ePdTTn3PTx&#10;x3LTlCn6OB83nouM8oqPl1ubNxefixflj6VLJeaWW6xrUhe0bZtUfOIJiStZUg6uXKnPNRFdg4GS&#10;vIHvC4k8BAMlRDmL/yDmHsgk+dFYaaYi+Pj4VIg3TgaXLV8h5cuXt45SVir4yy9Sevhw8T9+TE+a&#10;o2rWlAK//abX/fPaa3LhCXN0bCHjpLrswOf1BPvwqtWS4Ocn8fFx4u3tI94eeLIdHR8t3x9dLN8c&#10;+kZqFa8lPav0lFuL1bCu9QxVmt0nvmfOyN9TP5eIpk2to+4L2rRJbn6in0TVqCFHFyaXHiUmJKT6&#10;3IS+NkQKL14s559+Wv59+RXrKN1IyCZJTEw0s0m8+NbRk9h/OwYGSvIGvi8k8hD8144oZ/EfxDyG&#10;PUpukKgoCRw1QqfjYIxwYrFi4nXxol4VPegl7Z9hnNVJcP3a4rNvr44ZvvjQQx7RoyS3Ql8S9CfB&#10;9KErh/+2jmZM0ljhkaO1f4wttR4laORbuEIZfb4xEthx3DPdOOxR4rnYoyTP4ftCIg/hbW2JiIhy&#10;j8BADYZgNHB8nbpJQRLx8dHgScE+PQRTVWJeMjMQAsaO0S1lnv+MabqN7Wdm7GSG72IziwRNWd2B&#10;hr0IksTd24xBEiIiIrphGCghIqJcC0ESBEs0gyQw0DgQL+LlbY6wfbCdxLZoqRkQ3ocPSeCPS62v&#10;oozyOn9O/H5YovuOo5gzwnfTRp1ihIAHnjd3+H/9pW5jriM4Q0RERJRRDJQQEVHu5uurY2qv7Nij&#10;mQeSmGAeNk7Mg1s3l9jHzEauhcZ/oFvKOP+vZpiZHa3bauApM3x/Wq7b2C6P6DY9Pju268LY59jO&#10;7n0NERERUVZgoISIiPIEZCpErFgjV6dMlcTChfUYMkn8P5kkicHB4rdrp05QoYzzszM7+mY+s8Nv&#10;7hzdxrV7QLfpsbNJYnv0MrOFiIiIiG4QBkqIiChPQWlI+M59EvtgJ73sdeWKeEVE6H6pL77QLbnP&#10;55ct2hA3sURJiXWzt4gz74MHNGiFbJS4u5tYR9MQFWX2JzHE9Hpct0REREQ3CgMlRESU5+CEPHLu&#10;Qon8eo4kBgWJJCbq8eCNG8V/jzlKmNzjP91s4hrTp2+mMzvQMwZQuuMOv4XzdeJNfP0GuoiIiIhu&#10;JAZKiIgoz4p95FG5cviEcbLd0DoiEtrpQZ2MgxNxShsmB/nNM0tmYq8js8Nv0be6je36qG7TkxSc&#10;YTYJERER5QAGSoiIKE9DM9Dwn3+RiCfMaS1ecXESOGSwFKpeQQKHDdFJLOQagiQIlsTf2Ujia9ay&#10;jmYMHl+f3bv0edBmu+lAiY7v+rWavaL9SYiIiIhuMAZKiIgoX7g89l0Ja9XKuiTidfmyBIx/TwpV&#10;rygF+/XWk3lKKSmz4zrG8yaV3bTroBOK0uM/w/yemHSD4AoRERHRjcZACRER5RsnR42ShOBg65KY&#10;03ESE7VxaPBd9SSodXPx/WGJdW3+hgauaOSKiUGxXbtbRzPOd6FVdtP5Yd2mBdk+OorYcD3BGSIi&#10;IqLrwUAJERHlG/GFCsmlF18yLwQEildYmCQWLyExj/XS7AWUfAR16SiF6tQQ3xXLzNvlU/ZIYARJ&#10;ECzJDK/z58T3ly1mGY0bjVwLrFsrXmfP6Khnd8p0iIiIiLIDAyVERJSvhD3eT0/EJTpKEmrUFK9/&#10;/xG/xYvk6sdTJWrceEkoX0HH2SJg4j/1E+ur8pmoqCzJ7Cjw6mCRuDgzSOLGxJxC31gjgfsym4SI&#10;iIhyDgMlRESUryQGBEjUyNG673XhvMQ8+pg2LC3Yp4ckGifzV/b9KdHDR+oJfoFBA7ThK/bzE78f&#10;lmg2CBq4opFrZvhPmaQlTchGiRr9tnU0db7nzmlGCfqY6ChiIiIiohzCQAkREeU7sd26awAAZR6J&#10;lSqlDIyMGSVRw9+UyOkz9aQdDV8LPtZVgyn5RVJD1UyO50VvkwJDBuv+1c+mS0L1W3U/LcW++057&#10;lMS1biuJIaWto0REREQ3HgMlRESUL0WNHadbBEJi+j0lV6dONwMjb7+lU3DQmyNixRpJLFFSS3OC&#10;2jTXwEpeh3G+2p8lMDBTmR14jAr26KqBp+jBr0psl0esa9JWbMEC3UY/9YxuiYiIiHIKAyVERJQv&#10;xd3dxDyJj4qSgDdHSEzvvhKx+EctFUHJSFD7VhJ/Wy0JX71BMyJ8dmyX4Lsb6jSYvMx/+ue6jW3f&#10;QYNEGRIXp0EmBFvQjNWdkhso8P1i8T9+XOJLldKMEiIiIqKcxEAJERHlW3oi7+sr/jNniM/uXRLX&#10;oqVErNuspR+YgBN8X2O9HsESBFYQAAgyjuXliTh+082ym8w0VA0cNUJ8V6/Uxy9y5mx97NLjfeyo&#10;FHn5Rd2//PQzbn0NERERUXZioISIiPItTL+JHjBQ9wOtnhpoYHrll50SX6euTr8JbtFUfIwtynBi&#10;e/TSXiV5dSIOAkAIBiWULZfhzA6UJwWMG6uBjsjZ89zrM4K+MMhAuXxZwps0kctPP2tdQURERJRz&#10;GCghIqJ8LfqNkZJYtKhmkPj+sESP4SQ/YtUGiWvfQXtuoAzHb8F8bfCalyfiJDVxzeBIYO/Dh6TA&#10;E711P+rtcZp94w7NQNm0UeJDQ+Xv//7XOkpERESUsxgoISKifA1BkujX39D9Ag6BD/QqiZi7UGKQ&#10;cRIVpeOD0ejVeSJOULfOWraT22EcMMYCA5rbuktHKxuPAbaYJhQ96CXrmrQhe8XOQLn46ecSX6yY&#10;dQ0RERFRzmKghIiI8j2U36AMB6U2djNTZZzEXx0/URf2kQFRoH+/FBNxkIUSfFc9zTqxM1JyowID&#10;+mtACCU3KL1xFzJr0OAWJUtXP55qHU2bTsbpZ2agRA99Q2LuaqT7RERERJ6AgRIiIqLAQIkaOdrc&#10;fWuUeF26pPs2ZJUguwRZJmj8mjQR55edmkGhpTurV2rvkkI1q4r/lEmaYZFb4OdFjxH8fhoUcpN+&#10;3eyv9esiZ83TbbqsyTjIYEHz3Kihw60riIiIiDwDAyVEREQGlI3E39lIsx0CPnzfOpoM/UrQtyTF&#10;RJyoKIkaN16uHPpbt5qVgn4dgwdJoSo3aw8TNEf1ZCgb0pIjAzJC8Du4w+eXLVLAaoB79bPpOkLZ&#10;HYFj30qejGOVMBERERF5EgZKiIiILFFjx+kWvUdcBTgwCcd5Ig6akSKTApklV/b9KZFzF0rcvc00&#10;KwX3U6h6RSn4WFcNLHga7S9i/GwI+MT0f1aDRe7Q0pkextfFxUn04Fcltssj1jVpQ4ApYOwY3Y+c&#10;Ot29yThERERENxgDJUSU11UyFkZw2KuOsYhcwrQWPemPipKg1s0lYOKEa8pwrpmIY9wOjV7tQEjs&#10;g520f0n41p0S07uvZkxgYk7wvY0l+J6G4jd3TlLD2JxW4Ln+mgGj/UXGjbeOpk1/566dNZCEgFDU&#10;6Leta9KGUhuMAtbgypChGR4/TERERHSjMFBCRHkRPhY3zkblgrEOG2uDw8J4kkRjMWBCLmG8bUL5&#10;ChpACBwyWEtoUEqDDBIbMkjQs8Se8ILgR1IgZPbXGmhB1snVqdMl7OARHSmMAIvPju0aVEGWCSa+&#10;OAdhbiT0WsHPrX1JvpqtfVrSo1k0xu+JoBBKbSJnGl/nZukM+pJocOXuJkn9YIiIiIg8EQMlRJSX&#10;tDfWIWMZZ2/yqLHSmjdayNoSpYAgiZbQzJqnJ/UoT0HT0kJ1akjQg+2SJ9v4+pr9SYzbovwEDV01&#10;ENKvtxSuXlEn5CD7AgESjBRGwOTqlKlm2c7JExI4YpgUrlBGp8Y4BmFuBEypCRw8SPejxk/UjJL0&#10;oK8IAkHex47q4xKOqT9uls4gKIRxwHiMrmYguEJERESUExgoIaK8oISxPjbWUmNVxgGi62KcyKME&#10;J2L1BrOEpt9TmnGBk317so1dloPACrJQwo6elqsTp2jQQRvCvv2WFK58c3JZjvH1uB/cX8QPP2mJ&#10;DjJP/Kd+YgZhjPvF/Wc3BH4KGD8TtrE9epnlQenAyGQEifRrunXXn9/dIAmCRwgawVU0fc3A6GEi&#10;IiKinMBACRHlBTi7HGDuJrlorP8aq4exmjqsZ401xVhXjEWULi2hmTJVwg7/rf04cKLvWJaDLQII&#10;Ggjp/6yE79iTHAgxOJblIOCA4AjG4qLpK7JRMHoY5S/IVEEwIrh+bS2Lwe2yAybxIKME020Q2EkP&#10;Ml8KDOhv9hYZNlwi3SzTAQSItFksvnbQS0mPCREREZEnY6CEiHI7ZJI0MHeTIBhS3FhvGAu9SjY6&#10;rE+N9ZyxdhuLyG2JJUpqE9IrB4+kKMtBZklQm+aaRWJzDIQ4luUg4KBlOW+9qc1NNVgxfqI5Xtjq&#10;jYIgRoH+/VKU72QVBG2QwYJAB34HBGhSg98NQQ6UzSDDBv1W3OotEhWlfVoQGEKACKU68fUb6O9H&#10;RERElBswUEJEuRmm2DhmkiCLpK6xEAwhyh6OZTk/b9OmpgiCBN/dUIMcjhzLcpCJgYCBluW8NUrL&#10;crQ/yeFDGkhBQAWBFe1jklr5znXA98GUG8CEG2TKpAbfO6h9K53Wg58NGTLplejgaxDYQYAHfVrw&#10;mNi/V8TiH9mXhIiIiHINBkqIKDebYW1tDxqLmSJ0wyDwEb56g2aXoEFr0H2NXfcZCQzU3h4IrCDA&#10;kqI/Sc2qUrBbZ/Fdv1aDCdrHJI3yHXuqTobExWl2iPYYMe4TJUKpSTHZpnIVCV+3WccAp0bLa/r0&#10;0IAOAjsImOi44YlTNECEQBGycYiIiIhyCwZKiCi3wghgx8ataLaA0hqiGwpBgIgVa7QxKgIRaMqq&#10;5S2pQFDFsT8Jgih+ixdJUOvmZiBk7hwtV0GQAlN1cN8xT/aXxMKFk6fqVLlFCrw8SHy2b9PbprcK&#10;PP+M+OzepRkuaKiammsm26zeoBkz13Aqr8HPDAjCIMCDQI8GY9zsZUJERETkSRgoIaLcyrkrJMtt&#10;KOf4+krk9JkSPXykZm+gpAZNU7GfGrs/iTaJHTlap8hoIKRPDylUvWLSCmrRVPynTRWvsDDrK0W8&#10;zv0r/h9PkuAmd6a4bWrL/8sv8FUS16mLeQdOkM2CrBaU22jWSSqTbdIqr0HgBwEg9GchIiIiys0Y&#10;KCGi3AjjgB81d9V2Y7HkhnJc1PA3NWCCwEnA+PeSyl3Sok1ihw2XsINHzP4kdepq5kdaKzEkRBIL&#10;FjS+2su8E/APkMSSJSXhlvLJtytSxLoSEsX/ww+k0K0VNYjjffyoWdJzVz3NZkFWCzJAEOxxnmzj&#10;TnkNvh8RERFRXsBACRHlRndZW9sKa+sIjV7tVQkHiG4ElOCgXAYBEC2pcZqIk6rAQLM/ydadOlkn&#10;rRV27IyEXYgw9v9KmqojMdHide6ceEVHS+wj3cyGsJcva9AGE2siFnyv2R5ely5pEKdQtYpmk9jd&#10;uzRzBFktGvQY/qb587C8hoiIiPIpBkqIKDeqZW1te4yFLBP0LdlmrERjbXBYh411wVgYJcygCWU7&#10;x/4eqU3EyQrI4rCn6iC7I2lazvvvit8PS0T8/OXq+x/qxJqEOnX1+sRChayvThZftZpmsiDgwvIa&#10;IiIiyu8YKCGi3KiFtbXVNtZWY802VgMccKGYsTBKGEGTZ3CAKDshSOI8Ecd/+ucZn1jjDmSj9H9W&#10;ImfN07Ic5eUlEhsjBV58XgrVqaG9SgImThCvK1c00BH55aykbBTfjeu1CS1uw/IaIiIiyu8YKCGi&#10;vOA/xnKcgJMejCQZY+4SZR/niTgFBvTXTI3At94Ur/PnrFtlDXtijdfZs2ZGy8atSYEQjPwFZJag&#10;tEdHDz/aQ4MfVw79rdN1EATBtBtgeQ0RERHlZwyUEFFu1MbaOkNT19eN1dRhGWd5OjrYGYIr7c1d&#10;omxkTcRBtkd8/QZmacxbozRzA9NxvA8fsm6YechUCXqwnQZj7Ik18fUbJpXloDkrpuugVwlKbBwl&#10;BgdL9KCXkspqWF5DRERE+R0DJUSUUxybraa36hgrLcuNhbO/hsZ611gbHRbGBj9nLARNLhrL0UfW&#10;lijbxXZ5RMJ/3iYRqzdoxgZKcPynfiKFalbV0bwY0ZsZgSOGaaYKRhFjeo7zxBrsI3jiPOr3Gr6+&#10;+nOxvIaIiIjyO4e5gkSUA/oaa7q5KzOM1c/czRfQcNVdCIS0NXeV89ciSOLOeGBkkCw1d5MggIKA&#10;ijuKWitVISEhR86ePStbft0tVareah0lTxAZflkunzsrBYILS9GS6QQNbgCfvw5L4McTJeDL6eJl&#10;9S2Ju6O+RA16SWLvdB7sdC2vuDgpOHK4+C9aoEGO8ElTJLpnH+va3MXTnhtK6Z8TRyQ+LlZKlato&#10;vNT8rKPkCey/HcOM2rVr56f3EHlVfn5fSORRGCghylkMlLgnvUBJRv5fhqk4jg1fUaqDLJT04GP2&#10;/cZyq1nDokWLpHLljLRNofzK5+JFKT53rpSYM0d8z2W8b0l8oUJy/MMPJaIhEqqIKJ9ioCRvYKCE&#10;yEMwUEKUsxgocU96gZKSxjpv7qbrNWO9Y+4q5/tODTJJfjRWmh93+/j4VIiPj5dly1dI+fLlraPk&#10;CRITEiQ+Pk68vX3E28fHOuo5vKKjpcjixVJ01jfiExZmHU1bfLFicurdcRJTKXdPvfb05ya/QzZJ&#10;YmKimU2CaUoOfli6VBYuXGBdEuncuYu0f+AB6xJlN/tvx5CRQAnKWR3/HQS8B5lj7iZZZm1tzv9W&#10;oil6fXNXXTLW88Zy999juhYDJUQegoESopyVn/9BRMDCXceN5fgG7oKxMO7XlpHyGYwGxtQbm7uB&#10;EreEhoYmnjp1Srbt3idVq99mHSVPEBF2US6cPSlBhYtJ8ZCy1lHyBPnxuRk98g3Z9esO65JIh4c6&#10;S7+nrm9y+SsvPCdHj/xlXRIZMmy4NLobbZ6uz+mjf0hcbIyUqVBNfP38raOmD99/V0a+gcQ806gx&#10;78iLr2Tkf+90Pey/HYO7gZISxkIAxDGzEg3P0cvLWXrZm67uK0v/Tc2HGCgh8hBs5kpEOQXlLu4u&#10;50+5frG2mbHP2hIR5ZhyN98iq35anrQ++mCcdU3mXLhwXqZ9NiXFfVa7tYZ1LVGSycZyDGxgWpyr&#10;IIk7kDmCoMhhvWTCVDpGyogo12OghIhyI6T3Oqppbd1xt7UlIsoxze9vZe2Zjvx1WPb+5k5PatfW&#10;rPzJ2jN16fqoFC+OD/yJkiBl6VFzVyHAcb3ZHwiWPGwsx6lyKOtJb1odEZFHY6CEiHKjNdbW1tza&#10;ZkZynjoR0Q1SoWIlqVff8YN9kYXfzrX2Mm7p94usPdMDHTtZe0QKUbO3zd0kCHBkRT8RRPics1I+&#10;t7ZERLkSAyVElBttsbY2fELm7kenXa2tbb21JSK6ofr0e8raM61eucLayxiU3SyY9z/rkql5y5QZ&#10;K5TvjTaWY28vNJbJfArTtVAi6/giRBSQJThElGsxUEJEuRHe3KGu2tGT1jYtSAVO+RGuSMp8dSKi&#10;G8S5/Gbnju0pmrG6i2U3lA509B1g7iqU3KD/V1bDxBvHEpyhxuILkYhyJQZKiCi3et/a2lATndZ4&#10;B7xZc04FRqd/jjEkohzhqvxmzaqMx25ZdkPpGG5tbS9Y26yGf0/HmrsKGSzufIhBRORxGCghotwK&#10;ab7OWSUbjOVqviYCKM4jDPGp13vmLhFRznAuv/lqesZaO7DshtKBTEpMorFhfO8P5m62mGYsZpUQ&#10;Ua7HQAkR5WY4w3B8QwafGCvRWAiMYB0yFgIoziU3vYzFRq5ElKOut/wms2U3+B7fzp0jr7zwnDzc&#10;sW3SGj3yDT2OAExWwTQf5+/hLsevw3KW3n2vWPZDit8R1+NYWpy/Bvt4TDILP+OH778rT/TunnSf&#10;WDiW3s+SBZw/PJhhbbOLq6ySR8xdIqLcw8vaElHO6Gus6eauvnnpZ+5SBuDTMkzBcWxSlxYEVtCd&#10;P/PvetMQGhqaeOrUKdm2e59UrX6bdZQ8QUTYRblw9qQEFS4mxUPKWkfJE+T356b5PQ01QGIbP+kT&#10;6feUq+S4a+Hk2zGjZNpXs+Xhbt2tS9dCgGTi+Pdk2meoPEzbK6//R55/8WWJDjsvcbExUqZCNfH1&#10;87euNeFkf+Qb6AtqGjXmHXnxlZQ9PLds2ihtWzS1Lonc36qNfPs94tjpKxqY8q3qpSjEwZOldt8I&#10;Tgwa8FSKx9URSp4mTvlcat2ePMUWX9O7+8M6qtkVV1+TFvxs495+S1b9hCSO1FWsVFne+eAjad22&#10;vXXEffbfjmFG7dq1nd9DIGJ2ztxV+PevuLnrlpQPtvvnDZWM5fgg4kloaO5SOvi+kMhDMKOEiHI7&#10;NHZFtkj67/rNlGPcNluCJEREmZHZ8hvnspuixYqlGSRBIKDZ3Q3cCpLA++/8V+5vcpccOHDAOpI7&#10;IPujyZ11Uw2SAK7r0KZ5UuaM/TWpBUnA+WvSggASAjjpBUkA37NbpwcylGnjJucaLPee+OuHlCjn&#10;CTgInhAR5RoMlBBRXoA3ZcgSqWysZ42FN4N4d4qFN2s4huuQt81yGyLyKJktv3Euu3m4a9pBEpzk&#10;X7qYsloRGRjIAsFCBolzc1mcxD/ep7ecOHHCOuLZdmz/RZ7s08O6lDY8FmPeHKFBkox+TVpQquOY&#10;ZQN4XPH42o/1k08P0MCWIwSmrqfEx4V7ra3tR2t7I6TsMHxt0IaIyKMxUEJEeQnOLD41FoImCIpg&#10;4cwBxxggISKPlNnpN87Tbtq072DtpYQMCOcgCb7frv2HtUwFpTJYI0aNkTU/b5NlqzdoOYgtLCxM&#10;Xn31VeuSZ3P8HRGMwO+Cch2sjb/s0h4ujr6dlzJI4s7XICMntawS9BxxzNjB44j7w+OKx9d+rN//&#10;6GM5evqCBk0cvfLic25lrLiptbUFPDAbzd0b4hdra2tubYmIcgUGSoiIiIhyWEbLb3Ay7Vx2k1qP&#10;i5nTp10TJEGABAEaVxrd3URWbdyaIuNh3759snD+XOuSZ7ODEwhG4HexobfIFzPnpAgC2Y9LRr4G&#10;nLN5AM/J0/3QJ9yExxmPo+P9OUPQxDFYgp8Hz1cWcfyhV1jbGwUfTjjWMaWMBBIReTgGSoiIiIhy&#10;2ENdUg4GSa/8JiNlN+PfcxxCIjL96/+lOxkH17//4cfWJdPkiROsPc+FgEZ6wYm+Tz5t7ZncCWg4&#10;f82Jv49be8m+WzA/RUAKjV/dmUDUu9+TKYJSixbMs/aui/Mv86u1vZEcm8SkjDQREXk4BkqIiIiI&#10;chhOqJ1LPNIqv3G37AalII4n7/geqWWSOENjWMcT+F2/7sjQ6OKcUKlylXSDEzVq1rL2TC1ats7w&#10;1xw/dtTaS/bRB+OsPfNxdnc6Dr53/QZ3WpfMIFk22GttbyTn4Ix7DwgRkQdgoISIiIjIAzzQsZO1&#10;Z0qr/Mbdspv9+1KeH9epe4e15x4EERzt2ObceiL3KVy4sLVnQgAoPc5f4xwwwmXHiTkZfZzvbdbC&#10;2jNhtPB1utva2sKs7Y3knHZTyNoSEXk8BkqIiIiIPEDzlu5Nv0GWiKO0ym7Wr11t7Znuaux8/pw2&#10;5xN+VyUnJPLHwZQjlGdM+0we7tjW7YXbZ7NT1vZGyh2jkoiIXGCghIiIiMgDuFt+s/yHJdaeKbWy&#10;m6xQuEgRa4/S4py5g+ySVT8td3s5ZqNkE8+umSIi8jAMlBARERF5CHfKbzDS1pZW2U1WqHFbTWvP&#10;5JyhQkRElBcxUEJERETkIdIrv3FuzppW2U1WCAtL2drC3Uaw+d2TTw/QccOZXdVurWHdExER5QQG&#10;SoiIiIg8RHrlNzey7AacS0puKV/B2qO04HHCuOHMrvSm8GRC6rOPiYjoGgyUEBEREXkQ5/KbDevW&#10;WHsZL7txzgA5eSJj/TXDwi5be5kXHMxhJzng+p+465exzsFERB6EgRIiIiIiD+JcfoNRwBcunM9U&#10;2U2t2+tYe6ZNG9dbe+5ZvXKFtWfK6NQccP4Z8iLnx8UDernss7a2ctb2RnLuBLzf2hIReTwGSoiI&#10;iIg8iMvym5U/Zarspvn9KYMuyEhB0MUd6I2CHim2okWLaVnI9cKUl7zGuacIfkd3H+ds4jwOuLa1&#10;vZHqW1tbjj4gREQZwUAJERERkYdxLr9Z+v2iFGU3FStVdmvaDUpv7m/VxrokmpEyc/o061La/t//&#10;/cfaM3V+pJu1l3H4eR0hOyYtCNI83LGtdcnzIbhVr34D65LJ3cc5mziPA25tbW+k5BeeSN6LjhFR&#10;nsZACREREZGHcVV+41h245xxkpYhw4Zbe6aRb7wu385NDrq48uH77+r3dDTwxcHWXsa1aJnyPP31&#10;l19wmXGBY/jeze5ukOsyTwa++Iq1Z8LjvPe33dYl9+D3n/75p9al6+b4ACKKk+UdYtPgnHq0w9oS&#10;EeUKDJQQEREReRhX5TeOOj/sfnYHymUwrtbRk316yCsvPCdbNm20jpgn6cj0QCYHTvIdDR48WMpX&#10;qGhdyriu3R+z9kxH/josd9Ssqj8DAiNYT/TursfwvR2DQrnFw926X5NV0qFN8xSPcVoQvMLvv+S7&#10;hdaR6+bcKCVl9C17tbO2tp+tLRFRrsBACREREZEHci6/saGMJaMNUt//6ONrTuKnfTZF2rZoKkUD&#10;vXRVCi0p3To9cE0mR48ePeSJJ56wLmWOq2ANgiH4GRAYwXLOmhk15h1rL/eYOOVznUZkw++DxxhB&#10;IAShHLNoUF6EY6NHviEVyhTX4FUWB4icU3L6WtsbwTnKl3atFRGRh2GghIiIiMgDofzG8aTblpGy&#10;G0drft4mr7yesu9IWvC9x0/6RP5v5JvWkevzxpujU/RLSQ2+77LVG+TFV16zjuQeCGAtWb7mmucN&#10;QSAEoRCMsgNTdWtU1mPvv/Pf7MqgQd3PYXNX4cFPOS86e6B5jmNTminWlogo12CghIiIiMgDofzG&#10;1QjgjJTdOBsxaozs2n9YsztcBWEAGSsIqKzdtF36PfWMdfT64ff59vtlMu2r2dc0dwUcQxbJr/v+&#10;zJLpOjkFwRI8du4EhZzhMXisd5YmfoyztrYnrW12esHa2mZZWyKiXMPL2hJRzsC7oenmrswwVj9z&#10;l3Kr0NDQxFOnTsm23fukavXbrKPkCSLCLsqFsyclqHAxKR5S1jpKnoDPTepQnnHmdMpJr1kZRHC+&#10;f4y5RUDD0emjf0hcbIyUqVBNfP38raMm568vXSZUJ+24w/FrU/s65/4ezr87Sln+OLDfuiQSHFwo&#10;3bKkG/U1gJ9/3pxZsnrlCu3L4gpKotDsFgEwd+7Tkf23Y5hRu3ZtV+8h8GT+aSw7KobUlarGcmdU&#10;r/MLzZ1mK/iaDeauQvlP7hlflPP4vpDIQzBQQpSz+A9iHsNAiefiybjn4nPj2dIKlFDGpBf4ySg3&#10;AiWAGibHhi8ohXnO3M1yy4zlmErT1FjudbMl4PtCIg/B0hsiIiIiohsAgRHHdYNMM5ZjOgu66mYs&#10;dcU96E3iGCRBNgmDJESUKzFQQkRERESUd6HMxrlvyOfWNqugxOdrczdJyhnTRES5CAMlRERERER5&#10;G8bz/s/cVZgVPcbczRLfGMuxOzCCJJi6Q0SUKzFQQkRERESU9z1vLMc5xJgVfe1YpYxDwMWx5Ga7&#10;sd41d4mIcicGSoiIiIiI8j6U4PQyd5PMNtb1NEtBoAUBFxsCMU+Zu0REuRcDJURERERE+QNKcJx7&#10;hyw2VmaauyJIgkCLI0zTYckNEeV6DJQQEREREeUfKIvB2F57PWiszDhhLMf7qWusOcYiIsr1GCgh&#10;IiIiIspfMLbXcWUmCyQr7oOIyCMxUEJEREREREREZPGytkSUM/oaa7q5KzOM1c/cJQ9V1FqpCgkJ&#10;OXL27FnZ8utuqVL1VusoeYLI8Mty+dxZKRBcWIqWLG0dJU/A58az/XPiiMTHxUqpchXF19fPOkqe&#10;wP7bMcyoXbs230PkfnxfSOQhGCghyln8BzH3qGCs/cYK1EvpWLRokVSuXNm6RERElK0YKMkb+L6Q&#10;yEMwUEKUs/gPYu6BTJIfjZXmx90+Pj4V4uPjZdnyFVK+fHnrKHmCxIQEiY+PE29vH/H28bGOkifg&#10;c+PZkE2SmJhoZpN48a2jJ7H/dgwMlOQNfF9I5CH4rx1RzuI/iHlMaGho4qlTp2Tb7n1Stfpt1lHy&#10;BBFhF+XC2ZMSVLiYFA8pax0lT8DnxrOdPvqHxMXGSJkK1cTXz986Sp7A/tsxMFCSN/B9IZGHYDNX&#10;IiIiIiIiIiILAyVERERERERERBYGSoiIiIiIiIiILAyUEBERERERERFZGCghIiIiIiIiIrIwUEJE&#10;REREREREZGGghIiIiIiIiIjIwkAJEREREREREZGFgRIiIiIiIiIiIgsDJUREREREREREFgZKiIiI&#10;iIiIiIgsDJQQEREREREREVkYKCEiIiIiIiIisjBQQkRERERERERkYaCEiIiIiIiIiMjCQAkRERER&#10;ERERkYWBEiIiIiIiIiIiCwMlREREREREREQWBkqIiIiIiIiIiCwMlBARERERERERWRgoISIiIiIi&#10;IiKyMFBCRERERERERGRhoISIiIiIiIiIyMJACRERERERERGRhYESIsqLmjisOjhARERERETkDgZK&#10;iCgvKGGsZ4y1zViJxtrgsHZZx+YYq7uxiIiIiIiIUsVACRHldu2N9aexPjFWAxxIxaPGmm2sZcaq&#10;hANERERERETOGCghotwMGSJLjVVMLyXbbqzl1nLWxli4niU5RERERER0DQZKiCi3Qv8RZIg4+q+x&#10;KhurobHaWsvLWD2MddFYNgRWPjd3iYiIiIiIkjFQQkS51Qxra3vdWG8Y6y+9lBL6kzQ3lmOwBGU6&#10;7FlCREREREQpMFBCRLkRymaQOWI7bKx3zd1U7TbWWHM3SSdrS0REREREpBgoIaLcqJG1taHniDs2&#10;WVtbWs1fiYiIiIgoH2KghIhyoyLW1nbB2maUY1YKERERERERAyVElCegeWtmuJqKQ0RERERE+RgD&#10;JUSUG7kqocEUnPSUs7a2HdaWiIiIiIhIMVBCRLnRRmOhgaujxcZKL1jS19rapllbIiIiIiIixUAJ&#10;EeVWL1hbWzFjbTDWx8aqhANO2hurjbmrME7Y1ShhIiIiIiLKxxgoIaLc6gdj9TB3UxhgLGSbIGCC&#10;McKATJOvzV01xVjpjRMmIiIiIqJ8iIESIsrN5hirrrGcy3AAAZNdxtpmLGSaIOME/mus58xdIiIi&#10;IiKilBgoIaLc7oSxPjN3XUKjVxsyST4wd4mIiIiIiK7FQAkR5RSUw7i77BIaZzi+1Vjv6CWR7cZC&#10;Oc7/9NK1kGXyp7HQr4SIiIiIiOgaXtaWiHIGprBMN3dlhrH6mbv5QqK1dcdyY7U1d5MgSLLGWHZJ&#10;DYIkuM15vSRSwliPGGuIsSrjgBMEVFC6kxFFrZWqkJCQI2fPnpUtv+6WKlVvtY6SJ4gMvyyXz52V&#10;AsGFpWjJ0tZR8gR8bjzbPyeOSHxcrJQqV1F8ff2so+QJ7L8dw4zatWvnp/cQeVV+fl9I5FEYKCHK&#10;WQyUuMc5UIIgCDJJ7ADIRWNVNZYdJHH2jLHeNpYdVLFlJFhSwVj7jRWol9KxaNEiqVzZVXyGiIgo&#10;63h7e8fGx8d/ePvtt+ODAcrdGCgh8hAMlBDlLAZK3OMcKHnNWHa5DWDUb3pTbDAyGCU5jj1L0guw&#10;OEImyY/GSvPjbh8fn6JBwcGF1q5de9Hf3986SkRElD18fPx+qnFrtcesi5S7MVBC5CEYKCHKWfn5&#10;H0QEO9x13FiOmR+HjOWYroH9v8zdNCFY4jwhJzMlOERERERZjYESIiIiA/5BRGYFlv0PI6UNwQ77&#10;MbNXRiwzluPXZiRgQ0RERJRd+L6QyENw6g0R5Tah1jazVltbWwtrS0RERERExEAJEeV77pTsEBER&#10;ERFRPsFACRHlNpg84wyjgt11h7W1HbW2REREREREDJQQUa6DCTXODVkx/tcdGCvc2txNgok6RERE&#10;REREioESIsqNPrO2tgHG6m7upmm0sYqZuwoBl93mLhEREREREQMlRJQ7TTPWRXM3yWxjpZZZgkyS&#10;j42FgIojdJcnIiIiIiJKwkAJEeVGKL/pZe6m8ImxDhkLQRGM/cWaY6xzxnIOkrxurI3mLhERERER&#10;ERF5As7Lvz7tjXXBWPZj6O5yt6cJERER0Y3C94VEHoIZJUSUm/1grAbGmqKX0ofGrXWN9aleIiIi&#10;IiIicsJACRHldn8Z6zljlTRWD2P911gIiNgLQZRnjVXZWG2NxeatRERERERERB6KKZZEREREBHxf&#10;SOQhmFFCRERERERERGRhoISIiIiIiIiIyMJACRERERERERGRhYESIiIiIiIiIiILAyVERERERERE&#10;RBYGSoiIiIiIiIiILAyUEBERERERERFZGCghIiIiIiIiIrIwUEJEREREREREZGGghIiIiIiIiIjI&#10;wkAJEREREREREZGFgRIiIiIiIiIiIgsDJUREREREREREFgZKiIiIiIiIiIgsDJQQEREREREREVkY&#10;KCEiIiIiIiIisjBQQkRERERERERkYaCEiIiIiIiIiMjCQAkRERERERERkYWBEiIiIiIiIiIiCwMl&#10;REREREREREQWBkqIiIiIiIiIiCwMlBARERERERERWRgoISIiIiIiIiKyMFBCRERERERERGRhoISI&#10;iIiIiIiIyMJACRERERERERGRhYESIiIiIiIiIiILAyVERERERERERBYGSoiIiIiIiIiILAyUEBER&#10;ERERERFZGCghIiIiIiIiIrIwUEJEREREREREZGGghIiIiIiIiIjIwkAJEREREREREZGFgRIiIiIi&#10;IiIiIgsDJUREREREREREFgZKiIiIiIiIiIgsDJQQEREREREREVkYKCEiIiIiIiIisjBQQkRERERE&#10;RERkYaCEiIiIiIiIiMjCQAkRERERERERkYWBEiL6/+3bQQ2AMBBFweIFGYgBZSAGGYihpP+AAvbA&#10;TLLpanjZAgAAEEIJAAAAQAglAAAAACGUAAAAAIRQAgAAABBCCQAAAEAIJQAAAAAhlAAAAACEUAIA&#10;AAAQQgkAAABATHmBGmuffazt6nOOFQCAn5n7LGNtR59trMDXhBKo9Q4lAADwEEqgkK83AAAAAOGi&#10;BGq9TywBAODhSzaUae0GgZ1pibl2+wwAAAAASUVORK5CYIJQSwMEFAAGAAgAAAAhAOTiD+7iAAAA&#10;DAEAAA8AAABkcnMvZG93bnJldi54bWxMj0FPwzAMhe9I/IfISNy2pBQ6KE2naQJO0yQ2JMTNa722&#10;WpNUTdZ2/x7vBDfb7+n5e9lyMq0YqPeNsxqiuQJBtnBlYysNX/v32TMIH9CW2DpLGi7kYZnf3mSY&#10;lm60nzTsQiU4xPoUNdQhdKmUvqjJoJ+7jixrR9cbDLz2lSx7HDnctPJBqUQabCx/qLGjdU3FaXc2&#10;Gj5GHFdx9DZsTsf15Wf/tP3eRKT1/d20egURaAp/ZrjiMzrkzHRwZ1t60WqYLV4StmqIHxcgrgal&#10;Im534ClO+CbzTP4vkf8CAAD//wMAUEsDBBQABgAIAAAAIQAubPAAxQAAAKUBAAAZAAAAZHJzL19y&#10;ZWxzL2Uyb0RvYy54bWwucmVsc7yQwYrCMBCG7wv7DmHu27Q9LLKY9iKCV3EfYEimabCZhCSKvr2B&#10;ZUFB8OZxZvi//2PW48Uv4kwpu8AKuqYFQayDcWwV/B62XysQuSAbXAKTgitlGIfPj/WeFiw1lGcX&#10;s6gUzgrmUuKPlFnP5DE3IRLXyxSSx1LHZGVEfURLsm/bb5nuGTA8MMXOKEg704M4XGNtfs0O0+Q0&#10;bYI+eeLypEI6X7srEJOlosCTcfi37JvIFuRzh+49Dt2/g3x47nADAAD//wMAUEsBAi0AFAAGAAgA&#10;AAAhALGCZ7YKAQAAEwIAABMAAAAAAAAAAAAAAAAAAAAAAFtDb250ZW50X1R5cGVzXS54bWxQSwEC&#10;LQAUAAYACAAAACEAOP0h/9YAAACUAQAACwAAAAAAAAAAAAAAAAA7AQAAX3JlbHMvLnJlbHNQSwEC&#10;LQAUAAYACAAAACEAZBFQ8EsCAADyBgAADgAAAAAAAAAAAAAAAAA6AgAAZHJzL2Uyb0RvYy54bWxQ&#10;SwECLQAKAAAAAAAAACEA/S8mm9OvAgDTrwIAFAAAAAAAAAAAAAAAAACxBAAAZHJzL21lZGlhL2lt&#10;YWdlMS5wbmdQSwECLQAKAAAAAAAAACEA1VZRLBHeAwAR3gMAFAAAAAAAAAAAAAAAAAC2tAIAZHJz&#10;L21lZGlhL2ltYWdlMi5wbmdQSwECLQAUAAYACAAAACEA5OIP7uIAAAAMAQAADwAAAAAAAAAAAAAA&#10;AAD5kgYAZHJzL2Rvd25yZXYueG1sUEsBAi0AFAAGAAgAAAAhAC5s8ADFAAAApQEAABkAAAAAAAAA&#10;AAAAAAAACJQGAGRycy9fcmVscy9lMm9Eb2MueG1sLnJlbHNQSwUGAAAAAAcABwC+AQAABJUGAAAA&#10;">
                <v:shape id="Picture 17834" o:spid="_x0000_s1027" type="#_x0000_t75" style="position:absolute;width:33467;height:844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26iCxAAAAN4AAAAPAAAAZHJzL2Rvd25yZXYueG1sRE9La8JA&#10;EL4X/A/LCN7qxgc1ja4iYsGDUKOF9jhkxySYnQ27q6b/3i0UvM3H95zFqjONuJHztWUFo2ECgriw&#10;uuZSwdfp4zUF4QOyxsYyKfglD6tl72WBmbZ3zul2DKWIIewzVFCF0GZS+qIig35oW+LIna0zGCJ0&#10;pdQO7zHcNHKcJG/SYM2xocKWNhUVl+PVKGjY4uzyuXPveT5tt3s8/KTfpVKDfreegwjUhaf4373T&#10;cf4snUzh7514g1w+AAAA//8DAFBLAQItABQABgAIAAAAIQDb4fbL7gAAAIUBAAATAAAAAAAAAAAA&#10;AAAAAAAAAABbQ29udGVudF9UeXBlc10ueG1sUEsBAi0AFAAGAAgAAAAhAFr0LFu/AAAAFQEAAAsA&#10;AAAAAAAAAAAAAAAAHwEAAF9yZWxzLy5yZWxzUEsBAi0AFAAGAAgAAAAhAEvbqILEAAAA3gAAAA8A&#10;AAAAAAAAAAAAAAAABwIAAGRycy9kb3ducmV2LnhtbFBLBQYAAAAAAwADALcAAAD4AgAAAAA=&#10;">
                  <v:imagedata r:id="rId22" o:title=""/>
                </v:shape>
                <v:shape id="Picture 17836" o:spid="_x0000_s1028" type="#_x0000_t75" style="position:absolute;left:35153;width:33467;height:844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Y+LVxwAAAN4AAAAPAAAAZHJzL2Rvd25yZXYueG1sRE9NT8JA&#10;EL2T8B82Y8KFyK5osBYWYiAoJF5EDx6H7tg2dGeb7tJWfz1rYsJtXt7nLFa9rURLjS8da7ibKBDE&#10;mTMl5xo+P7a3CQgfkA1WjknDD3lYLYeDBabGdfxO7SHkIoawT1FDEUKdSumzgiz6iauJI/ftGosh&#10;wiaXpsEuhttKTpWaSYslx4YCa1oXlJ0OZ6uhPe6/3rrkKRmrze/ry/5hvPWKtB7d9M9zEIH6cBX/&#10;u3cmzn9M7mfw9068QS4vAAAA//8DAFBLAQItABQABgAIAAAAIQDb4fbL7gAAAIUBAAATAAAAAAAA&#10;AAAAAAAAAAAAAABbQ29udGVudF9UeXBlc10ueG1sUEsBAi0AFAAGAAgAAAAhAFr0LFu/AAAAFQEA&#10;AAsAAAAAAAAAAAAAAAAAHwEAAF9yZWxzLy5yZWxzUEsBAi0AFAAGAAgAAAAhAONj4tXHAAAA3gAA&#10;AA8AAAAAAAAAAAAAAAAABwIAAGRycy9kb3ducmV2LnhtbFBLBQYAAAAAAwADALcAAAD7AgAAAAA=&#10;">
                  <v:imagedata r:id="rId23" o:title=""/>
                </v:shape>
              </v:group>
            </w:pict>
          </mc:Fallback>
        </mc:AlternateContent>
      </w:r>
      <w:r w:rsidR="00C625FF" w:rsidRPr="00903234">
        <w:rPr>
          <w:rFonts w:ascii="Arial" w:hAnsi="Arial" w:cs="Arial"/>
        </w:rPr>
        <w:tab/>
      </w:r>
      <w:r w:rsidR="00C625FF" w:rsidRPr="00DC6819">
        <w:rPr>
          <w:rFonts w:ascii="Arial" w:eastAsia="Times New Roman" w:hAnsi="Arial" w:cs="Arial"/>
          <w:sz w:val="17"/>
        </w:rPr>
        <w:t>Alle flow-volumecurven</w:t>
      </w:r>
      <w:r w:rsidR="00C625FF" w:rsidRPr="00DC6819">
        <w:rPr>
          <w:rFonts w:ascii="Arial" w:eastAsia="Times New Roman" w:hAnsi="Arial" w:cs="Arial"/>
          <w:sz w:val="17"/>
        </w:rPr>
        <w:tab/>
        <w:t>Diagram alle volume-tijdcurven</w:t>
      </w:r>
    </w:p>
    <w:p w14:paraId="23248417" w14:textId="7789B6F0" w:rsidR="00C625FF" w:rsidRPr="00DC6819" w:rsidRDefault="00C625FF" w:rsidP="00C625FF">
      <w:pPr>
        <w:spacing w:after="292"/>
        <w:ind w:left="-43" w:right="-1395"/>
        <w:rPr>
          <w:rFonts w:ascii="Arial" w:hAnsi="Arial" w:cs="Arial"/>
        </w:rPr>
      </w:pPr>
    </w:p>
    <w:p w14:paraId="4AEC1BC7" w14:textId="4F4BE878" w:rsidR="00C625FF" w:rsidRPr="00DC6819" w:rsidRDefault="00C625FF" w:rsidP="00C625FF">
      <w:pPr>
        <w:spacing w:after="292"/>
        <w:ind w:left="-43" w:right="-1395"/>
        <w:rPr>
          <w:rFonts w:ascii="Arial" w:hAnsi="Arial" w:cs="Arial"/>
        </w:rPr>
      </w:pPr>
    </w:p>
    <w:p w14:paraId="5EF28EB0" w14:textId="77777777" w:rsidR="00C625FF" w:rsidRPr="00DC6819" w:rsidRDefault="00C625FF" w:rsidP="00C625FF">
      <w:pPr>
        <w:spacing w:after="292"/>
        <w:ind w:left="-43" w:right="-1395"/>
        <w:rPr>
          <w:rFonts w:ascii="Arial" w:hAnsi="Arial" w:cs="Arial"/>
        </w:rPr>
      </w:pPr>
    </w:p>
    <w:p w14:paraId="1A58D746" w14:textId="77777777" w:rsidR="00C625FF" w:rsidRPr="00DC6819" w:rsidRDefault="00C625FF" w:rsidP="00C625FF">
      <w:pPr>
        <w:spacing w:after="292"/>
        <w:ind w:left="-43" w:right="-1395"/>
        <w:rPr>
          <w:rFonts w:ascii="Arial" w:hAnsi="Arial" w:cs="Arial"/>
        </w:rPr>
      </w:pPr>
    </w:p>
    <w:p w14:paraId="5D474A08" w14:textId="77777777" w:rsidR="00C625FF" w:rsidRPr="00DC6819" w:rsidRDefault="00C625FF" w:rsidP="00C625FF">
      <w:pPr>
        <w:spacing w:after="292"/>
        <w:ind w:left="-43" w:right="-1395"/>
        <w:rPr>
          <w:rFonts w:ascii="Arial" w:hAnsi="Arial" w:cs="Arial"/>
        </w:rPr>
      </w:pPr>
    </w:p>
    <w:p w14:paraId="12EFF830" w14:textId="77777777" w:rsidR="00C625FF" w:rsidRPr="00DC6819" w:rsidRDefault="00C625FF" w:rsidP="00C625FF">
      <w:pPr>
        <w:spacing w:after="292"/>
        <w:ind w:left="-43" w:right="-1395"/>
        <w:rPr>
          <w:rFonts w:ascii="Arial" w:hAnsi="Arial" w:cs="Arial"/>
        </w:rPr>
      </w:pPr>
    </w:p>
    <w:p w14:paraId="1B1116C4" w14:textId="77777777" w:rsidR="00C625FF" w:rsidRPr="00DC6819" w:rsidRDefault="00C625FF" w:rsidP="00C625FF">
      <w:pPr>
        <w:spacing w:after="292"/>
        <w:ind w:left="-43" w:right="-1395"/>
        <w:rPr>
          <w:rFonts w:ascii="Arial" w:hAnsi="Arial" w:cs="Arial"/>
        </w:rPr>
      </w:pPr>
    </w:p>
    <w:p w14:paraId="79A3220F" w14:textId="77777777" w:rsidR="00C625FF" w:rsidRPr="00DC6819" w:rsidRDefault="00C625FF" w:rsidP="00C625FF">
      <w:pPr>
        <w:spacing w:after="292"/>
        <w:ind w:left="-43" w:right="-1395"/>
        <w:rPr>
          <w:rFonts w:ascii="Arial" w:hAnsi="Arial" w:cs="Arial"/>
        </w:rPr>
      </w:pPr>
    </w:p>
    <w:p w14:paraId="025E96E2" w14:textId="77777777" w:rsidR="00C625FF" w:rsidRPr="00DC6819" w:rsidRDefault="00C625FF" w:rsidP="00C625FF">
      <w:pPr>
        <w:spacing w:after="292"/>
        <w:ind w:left="-43" w:right="-1395"/>
        <w:rPr>
          <w:rFonts w:ascii="Arial" w:hAnsi="Arial" w:cs="Arial"/>
        </w:rPr>
      </w:pPr>
    </w:p>
    <w:p w14:paraId="01CF1247" w14:textId="77777777" w:rsidR="00C625FF" w:rsidRPr="00DC6819" w:rsidRDefault="00C625FF" w:rsidP="00C625FF">
      <w:pPr>
        <w:spacing w:after="292"/>
        <w:ind w:left="-43" w:right="-1395"/>
        <w:rPr>
          <w:rFonts w:ascii="Arial" w:hAnsi="Arial" w:cs="Arial"/>
        </w:rPr>
      </w:pPr>
    </w:p>
    <w:p w14:paraId="7FFCEDC8" w14:textId="77777777" w:rsidR="00C625FF" w:rsidRPr="00DC6819" w:rsidRDefault="00C625FF" w:rsidP="00C625FF">
      <w:pPr>
        <w:spacing w:after="292"/>
        <w:ind w:left="-43" w:right="-1395"/>
        <w:rPr>
          <w:rFonts w:ascii="Arial" w:hAnsi="Arial" w:cs="Arial"/>
        </w:rPr>
      </w:pPr>
    </w:p>
    <w:p w14:paraId="253B0724" w14:textId="77777777" w:rsidR="00C625FF" w:rsidRPr="00DC6819" w:rsidRDefault="00C625FF" w:rsidP="00C625FF">
      <w:pPr>
        <w:spacing w:after="292"/>
        <w:ind w:left="-43" w:right="-1395"/>
        <w:rPr>
          <w:rFonts w:ascii="Arial" w:hAnsi="Arial" w:cs="Arial"/>
        </w:rPr>
      </w:pPr>
    </w:p>
    <w:p w14:paraId="648DBB3B" w14:textId="77777777" w:rsidR="00C625FF" w:rsidRPr="00DC6819" w:rsidRDefault="00C625FF" w:rsidP="00C625FF">
      <w:pPr>
        <w:spacing w:after="292"/>
        <w:ind w:left="-43" w:right="-1395"/>
        <w:rPr>
          <w:rFonts w:ascii="Arial" w:hAnsi="Arial" w:cs="Arial"/>
        </w:rPr>
      </w:pPr>
    </w:p>
    <w:p w14:paraId="2C54A764" w14:textId="77777777" w:rsidR="00C625FF" w:rsidRPr="00DC6819" w:rsidRDefault="00C625FF" w:rsidP="00C625FF">
      <w:pPr>
        <w:spacing w:after="292"/>
        <w:ind w:left="-43" w:right="-1395"/>
        <w:rPr>
          <w:rFonts w:ascii="Arial" w:hAnsi="Arial" w:cs="Arial"/>
        </w:rPr>
      </w:pPr>
    </w:p>
    <w:p w14:paraId="46A682D1" w14:textId="77777777" w:rsidR="00C625FF" w:rsidRPr="00DC6819" w:rsidRDefault="00C625FF" w:rsidP="00C625FF">
      <w:pPr>
        <w:spacing w:after="292"/>
        <w:ind w:left="-43" w:right="-1395"/>
        <w:rPr>
          <w:rFonts w:ascii="Arial" w:hAnsi="Arial" w:cs="Arial"/>
        </w:rPr>
      </w:pPr>
    </w:p>
    <w:p w14:paraId="7CF55D72" w14:textId="77777777" w:rsidR="00C625FF" w:rsidRPr="00DC6819" w:rsidRDefault="00C625FF" w:rsidP="00C625FF">
      <w:pPr>
        <w:spacing w:after="292"/>
        <w:ind w:left="-43" w:right="-1395"/>
        <w:rPr>
          <w:rFonts w:ascii="Arial" w:hAnsi="Arial" w:cs="Arial"/>
        </w:rPr>
      </w:pPr>
    </w:p>
    <w:p w14:paraId="6C0ED03A" w14:textId="77777777" w:rsidR="00C625FF" w:rsidRPr="00DC6819" w:rsidRDefault="00C625FF" w:rsidP="00C625FF">
      <w:pPr>
        <w:spacing w:after="292"/>
        <w:ind w:left="-43" w:right="-1395"/>
        <w:rPr>
          <w:rFonts w:ascii="Arial" w:hAnsi="Arial" w:cs="Arial"/>
        </w:rPr>
      </w:pPr>
    </w:p>
    <w:p w14:paraId="0F573DFB" w14:textId="77777777" w:rsidR="00C625FF" w:rsidRPr="00DC6819" w:rsidRDefault="00C625FF" w:rsidP="00C625FF">
      <w:pPr>
        <w:spacing w:after="292"/>
        <w:ind w:left="-43" w:right="-1395"/>
        <w:rPr>
          <w:rFonts w:ascii="Arial" w:hAnsi="Arial" w:cs="Arial"/>
        </w:rPr>
      </w:pPr>
    </w:p>
    <w:p w14:paraId="20F171DE" w14:textId="77777777" w:rsidR="00C625FF" w:rsidRPr="00DC6819" w:rsidRDefault="00C625FF" w:rsidP="00C625FF">
      <w:pPr>
        <w:spacing w:after="292"/>
        <w:ind w:left="-43" w:right="-1395"/>
        <w:rPr>
          <w:rFonts w:ascii="Arial" w:hAnsi="Arial" w:cs="Arial"/>
        </w:rPr>
      </w:pPr>
    </w:p>
    <w:p w14:paraId="69AA2784" w14:textId="77777777" w:rsidR="00C625FF" w:rsidRPr="00DC6819" w:rsidRDefault="00C625FF" w:rsidP="00C625FF">
      <w:pPr>
        <w:spacing w:after="292"/>
        <w:ind w:left="-43" w:right="-1395"/>
        <w:rPr>
          <w:rFonts w:ascii="Arial" w:hAnsi="Arial" w:cs="Arial"/>
        </w:rPr>
      </w:pPr>
    </w:p>
    <w:p w14:paraId="3FBAD2F0" w14:textId="77777777" w:rsidR="00C625FF" w:rsidRDefault="00C625FF" w:rsidP="00C625FF">
      <w:pPr>
        <w:spacing w:after="0"/>
        <w:ind w:right="-1383"/>
        <w:rPr>
          <w:rFonts w:ascii="Arial" w:hAnsi="Arial" w:cs="Arial"/>
        </w:rPr>
      </w:pPr>
    </w:p>
    <w:p w14:paraId="4FF97742" w14:textId="77777777" w:rsidR="007B6CE9" w:rsidRDefault="007B6CE9" w:rsidP="00C625FF">
      <w:pPr>
        <w:spacing w:after="0"/>
        <w:ind w:right="-1383"/>
        <w:rPr>
          <w:rFonts w:ascii="Arial" w:hAnsi="Arial" w:cs="Arial"/>
        </w:rPr>
      </w:pPr>
    </w:p>
    <w:p w14:paraId="43C7A500" w14:textId="77777777" w:rsidR="007B6CE9" w:rsidRDefault="007B6CE9" w:rsidP="00C625FF">
      <w:pPr>
        <w:spacing w:after="0"/>
        <w:ind w:right="-1383"/>
        <w:rPr>
          <w:rFonts w:ascii="Arial" w:hAnsi="Arial" w:cs="Arial"/>
        </w:rPr>
      </w:pPr>
    </w:p>
    <w:p w14:paraId="0FA50003" w14:textId="77777777" w:rsidR="007B6CE9" w:rsidRPr="00DC6819" w:rsidRDefault="007B6CE9" w:rsidP="00C625FF">
      <w:pPr>
        <w:spacing w:after="0"/>
        <w:ind w:right="-1383"/>
        <w:rPr>
          <w:rFonts w:ascii="Arial" w:hAnsi="Arial" w:cs="Arial"/>
        </w:rPr>
      </w:pPr>
    </w:p>
    <w:p w14:paraId="7D3B0ECF" w14:textId="77777777" w:rsidR="00C625FF" w:rsidRPr="00DC6819" w:rsidRDefault="00C625FF" w:rsidP="00C625FF">
      <w:pPr>
        <w:spacing w:after="0"/>
        <w:ind w:left="-590" w:right="9959"/>
        <w:rPr>
          <w:rFonts w:ascii="Arial" w:hAnsi="Arial" w:cs="Arial"/>
        </w:rPr>
      </w:pPr>
      <w:r w:rsidRPr="00DC6819">
        <w:rPr>
          <w:rFonts w:ascii="Arial" w:hAnsi="Arial" w:cs="Arial"/>
          <w:noProof/>
        </w:rPr>
        <w:lastRenderedPageBreak/>
        <mc:AlternateContent>
          <mc:Choice Requires="wpi">
            <w:drawing>
              <wp:anchor distT="0" distB="0" distL="114300" distR="114300" simplePos="0" relativeHeight="251654144" behindDoc="0" locked="0" layoutInCell="1" allowOverlap="1" wp14:anchorId="3F1711FD" wp14:editId="722D6634">
                <wp:simplePos x="0" y="0"/>
                <wp:positionH relativeFrom="column">
                  <wp:posOffset>3130400</wp:posOffset>
                </wp:positionH>
                <wp:positionV relativeFrom="paragraph">
                  <wp:posOffset>579365</wp:posOffset>
                </wp:positionV>
                <wp:extent cx="360" cy="360"/>
                <wp:effectExtent l="38100" t="38100" r="38100" b="38100"/>
                <wp:wrapNone/>
                <wp:docPr id="233747866" name="Inkt 140"/>
                <wp:cNvGraphicFramePr/>
                <a:graphic xmlns:a="http://schemas.openxmlformats.org/drawingml/2006/main">
                  <a:graphicData uri="http://schemas.microsoft.com/office/word/2010/wordprocessingInk">
                    <w14:contentPart bwMode="auto" r:id="rId24">
                      <w14:nvContentPartPr>
                        <w14:cNvContentPartPr/>
                      </w14:nvContentPartPr>
                      <w14:xfrm>
                        <a:off x="0" y="0"/>
                        <a:ext cx="360" cy="360"/>
                      </w14:xfrm>
                    </w14:contentPart>
                  </a:graphicData>
                </a:graphic>
              </wp:anchor>
            </w:drawing>
          </mc:Choice>
          <mc:Fallback>
            <w:pict>
              <v:shape w14:anchorId="2E54B926" id="Inkt 140" o:spid="_x0000_s1026" type="#_x0000_t75" style="position:absolute;margin-left:246pt;margin-top:45.1pt;width:1.05pt;height:1.05pt;z-index:25165414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CVIIJrAQAAAwMAAA4AAABkcnMvZTJvRG9jLnhtbJxSQU7DMBC8I/EH&#10;y3eapFRVFTXtgQqpB6AHeIBx7MYi9kZrp0l/z6ZJaQAhpF6s9aw8O7Pj5bq1JTso9AZcxpNJzJly&#10;EnLj9hl/e328W3Dmg3C5KMGpjB+V5+vV7c2yqVI1hQLKXCEjEufTpsp4EUKVRpGXhbLCT6BSjpoa&#10;0IpAV9xHOYqG2G0ZTeN4HjWAeYUglfeEbvomX534tVYyvGjtVWBlxufJlOSFc4FUzBaEvA9FtFqK&#10;dI+iKowcJIkrFFlhHAn4otqIIFiN5heVNRLBgw4TCTYCrY1UJz/kLIl/ONu6j85VMpM1phJcUC7s&#10;BIbz7k6Na0bYkjbQPEFO6Yg6AB8YaT3/h9GL3oCsLenpE0FVikDfwRem8pxhavKM4zZPLvrd4eHi&#10;YIcXX8/fG5RINFj+60mr0XbLJiWszTjFeezOU5aqDUwSeD8nWBLeFSPO/u15wmipNPZbfON7J2n0&#10;d1efAAAA//8DAFBLAwQUAAYACAAAACEAtFG9DLwBAABfBAAAEAAAAGRycy9pbmsvaW5rMS54bWy0&#10;k01v4yAQhu+V9j8g9hwbf6TuWnV6aqRKu9KqTaX26Ng0RjUQAY6Tf79jTIirpD11LwgG5mXm4eX2&#10;bs9btKNKMykKHAUEIyoqWTOxKfDzajm7wUibUtRlKwUt8IFqfLf4cXXLxDtvcxgRKAg9zHhb4MaY&#10;bR6Gfd8HfRJItQljQpLwQbz/+Y0XLqumb0wwA1fqY6iSwtC9GcRyVhe4Mnviz4P2k+xURf32EFHV&#10;6YRRZUWXUvHSeMWmFIK2SJQc6n7ByBy2MGFwz4YqjDiDhmdxEKVZenP/CwLlvsCTdQclaqiE4/Cy&#10;5ut/0Fyeaw5lJXF2nWHkSqrpbqgptMzzz3v/q+SWKsPoCfMIxW0cUDWuLZ8RlKJatt3wNhjtyrYD&#10;ZBEhYAt3dxReAHKuB2y+VQ+4fKo3Le4jGtfelIOD5i11fFrDOAWj8633mNEgPISfjLLfISZxOovI&#10;LE5WJMvnJE+i4DpNJ0/hXHzUXKtON15vrU5+tTue2thZz2rTeOgkIMncU58yv5TbULZpzJfJrnGb&#10;7b1z4SdaOyHXySN9K/BP+xmRzRwDthWCCIrTeTb/YEQvDYQX/wAAAP//AwBQSwMEFAAGAAgAAAAh&#10;ALKMNU3eAAAACQEAAA8AAABkcnMvZG93bnJldi54bWxMj81OwzAQhO9IvIO1SNyo3RAVEuJUCJUL&#10;F2hBVY+beJtE9Z9iNw1vjznBcXZGs99U69loNtEYBmclLBcCGNnWqcF2Er4+X+8egYWIVqF2liR8&#10;U4B1fX1VYancxW5p2sWOpRIbSpTQx+hLzkPbk8GwcJ5s8o5uNBiTHDuuRrykcqN5JsSKGxxs+tCj&#10;p5ee2tPubCRkqIX2zbB535+OuPk4vPmHaSXl7c38/AQs0hz/wvCLn9ChTkyNO1sVmJaQF1naEiUU&#10;IgOWAnmRL4E16ZDdA68r/n9B/QMAAP//AwBQSwMEFAAGAAgAAAAhAHkYvJ2/AAAAIQEAABkAAABk&#10;cnMvX3JlbHMvZTJvRG9jLnhtbC5yZWxzhM+xasQwDAbgvdB3MNobJR3KUeJkOQ6ylhRuNY6SmMSy&#10;sZzSe/t67MHBDRqE0PdLbf/rd/VDSVxgDU1VgyK2YXK8aPgeL28nUJINT2YPTBpuJNB3ry/tF+0m&#10;lyVZXRRVFBYNa87xE1HsSt5IFSJxmcwheZNLmxaMxm5mIXyv6w9M/w3o7kw1TBrSMDWgxlssyc/t&#10;MM/O0jnYwxPnBxFoD8nBX/1eUJMWyhocb1iqqcqhgF2Ld491fwAAAP//AwBQSwECLQAUAAYACAAA&#10;ACEAmzMnNwwBAAAtAgAAEwAAAAAAAAAAAAAAAAAAAAAAW0NvbnRlbnRfVHlwZXNdLnhtbFBLAQIt&#10;ABQABgAIAAAAIQA4/SH/1gAAAJQBAAALAAAAAAAAAAAAAAAAAD0BAABfcmVscy8ucmVsc1BLAQIt&#10;ABQABgAIAAAAIQCwlSCCawEAAAMDAAAOAAAAAAAAAAAAAAAAADwCAABkcnMvZTJvRG9jLnhtbFBL&#10;AQItABQABgAIAAAAIQC0Ub0MvAEAAF8EAAAQAAAAAAAAAAAAAAAAANMDAABkcnMvaW5rL2luazEu&#10;eG1sUEsBAi0AFAAGAAgAAAAhALKMNU3eAAAACQEAAA8AAAAAAAAAAAAAAAAAvQUAAGRycy9kb3du&#10;cmV2LnhtbFBLAQItABQABgAIAAAAIQB5GLydvwAAACEBAAAZAAAAAAAAAAAAAAAAAMgGAABkcnMv&#10;X3JlbHMvZTJvRG9jLnhtbC5yZWxzUEsFBgAAAAAGAAYAeAEAAL4HAAAAAA==&#10;">
                <v:imagedata r:id="rId18" o:title=""/>
              </v:shape>
            </w:pict>
          </mc:Fallback>
        </mc:AlternateContent>
      </w:r>
      <w:r w:rsidRPr="00DC6819">
        <w:rPr>
          <w:rFonts w:ascii="Arial" w:hAnsi="Arial" w:cs="Arial"/>
          <w:noProof/>
        </w:rPr>
        <mc:AlternateContent>
          <mc:Choice Requires="wpi">
            <w:drawing>
              <wp:anchor distT="0" distB="0" distL="114300" distR="114300" simplePos="0" relativeHeight="251653120" behindDoc="0" locked="0" layoutInCell="1" allowOverlap="1" wp14:anchorId="44331310" wp14:editId="461D6EB8">
                <wp:simplePos x="0" y="0"/>
                <wp:positionH relativeFrom="column">
                  <wp:posOffset>3587600</wp:posOffset>
                </wp:positionH>
                <wp:positionV relativeFrom="paragraph">
                  <wp:posOffset>722285</wp:posOffset>
                </wp:positionV>
                <wp:extent cx="360" cy="360"/>
                <wp:effectExtent l="38100" t="38100" r="38100" b="38100"/>
                <wp:wrapNone/>
                <wp:docPr id="1478787130" name="Inkt 139"/>
                <wp:cNvGraphicFramePr/>
                <a:graphic xmlns:a="http://schemas.openxmlformats.org/drawingml/2006/main">
                  <a:graphicData uri="http://schemas.microsoft.com/office/word/2010/wordprocessingInk">
                    <w14:contentPart bwMode="auto" r:id="rId25">
                      <w14:nvContentPartPr>
                        <w14:cNvContentPartPr/>
                      </w14:nvContentPartPr>
                      <w14:xfrm>
                        <a:off x="0" y="0"/>
                        <a:ext cx="360" cy="360"/>
                      </w14:xfrm>
                    </w14:contentPart>
                  </a:graphicData>
                </a:graphic>
              </wp:anchor>
            </w:drawing>
          </mc:Choice>
          <mc:Fallback>
            <w:pict>
              <v:shape w14:anchorId="59438531" id="Inkt 139" o:spid="_x0000_s1026" type="#_x0000_t75" style="position:absolute;margin-left:282pt;margin-top:56.35pt;width:1.05pt;height:1.05pt;z-index:25165312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CVIIJrAQAAAwMAAA4AAABkcnMvZTJvRG9jLnhtbJxSQU7DMBC8I/EH&#10;y3eapFRVFTXtgQqpB6AHeIBx7MYi9kZrp0l/z6ZJaQAhpF6s9aw8O7Pj5bq1JTso9AZcxpNJzJly&#10;EnLj9hl/e328W3Dmg3C5KMGpjB+V5+vV7c2yqVI1hQLKXCEjEufTpsp4EUKVRpGXhbLCT6BSjpoa&#10;0IpAV9xHOYqG2G0ZTeN4HjWAeYUglfeEbvomX534tVYyvGjtVWBlxufJlOSFc4FUzBaEvA9FtFqK&#10;dI+iKowcJIkrFFlhHAn4otqIIFiN5heVNRLBgw4TCTYCrY1UJz/kLIl/ONu6j85VMpM1phJcUC7s&#10;BIbz7k6Na0bYkjbQPEFO6Yg6AB8YaT3/h9GL3oCsLenpE0FVikDfwRem8pxhavKM4zZPLvrd4eHi&#10;YIcXX8/fG5RINFj+60mr0XbLJiWszTjFeezOU5aqDUwSeD8nWBLeFSPO/u15wmipNPZbfON7J2n0&#10;d1efAAAA//8DAFBLAwQUAAYACAAAACEA0ddXBLwBAABfBAAAEAAAAGRycy9pbmsvaW5rMS54bWy0&#10;k8Fu4yAQhu+V9h0Qe46N7bjuWnV6aqRKu9KqTaX26Ng0RjUQAY6Tt98xJsRV0p66FwQD8zPz8XN7&#10;t+ct2lGlmRQFjgKCERWVrJnYFPh5tZzdYKRNKeqylYIW+EA1vlv8uLpl4p23OYwIFIQeZrwtcGPM&#10;Ng/Dvu+DPgmk2oQxIUn4IN7//MYLl1XTNyaYgSv1MVRJYejeDGI5qwtcmT3x50H7SXaqon57iKjq&#10;dMKosqJLqXhpvGJTCkFbJEoOdb9gZA5bmDC4Z0MVRpxBw7M4iObZ/Ob+FwTKfYEn6w5K1FAJx+Fl&#10;zdf/oLk81xzKSuLsOsPIlVTT3VBTaJnnn/f+V8ktVYbRE+YRits4oGpcWz4jKEW1bLvhbTDalW0H&#10;yCJCwBbu7ii8AORcD9h8qx5w+VRvWtxHNK69KQcHzVvq+LSGcQpG51vvMaNBeAg/GWW/Q0zi+Swi&#10;szhZkSxPSR5dB2mWTJ7CufiouVadbrzeWp38anc8tbGzntWm8dBJQJLUU58yv5TbULZpzJfJrnGb&#10;7b1z4SdaOyHXySN9K/BP+xmRzRwDthWCCIrnaZZ+MKKXBsKLfwAAAP//AwBQSwMEFAAGAAgAAAAh&#10;AB8HHH7fAAAACwEAAA8AAABkcnMvZG93bnJldi54bWxMj81OwzAQhO9IvIO1SNyok6h1qxCnQqhc&#10;uAAFIY6beJtE9Z9iNw1vj3uix50ZzX5TbWej2URjGJyVkC8yYGRbpwbbSfj6fHnYAAsRrULtLEn4&#10;pQDb+vamwlK5s/2gaR87lkpsKFFCH6MvOQ9tTwbDwnmyyTu40WBM59hxNeI5lRvNiywT3OBg04ce&#10;PT331B73JyOhQJ1p3wy7t+/jAXfvP69+PQkp7+/mp0dgkeb4H4YLfkKHOjE17mRVYFrCSizTlpiM&#10;vFgDS4mVEDmw5qIsN8Dril9vqP8AAAD//wMAUEsDBBQABgAIAAAAIQB5GLydvwAAACEBAAAZAAAA&#10;ZHJzL19yZWxzL2Uyb0RvYy54bWwucmVsc4TPsWrEMAwG4L3QdzDaGyUdylHiZDkOspYUbjWOkpjE&#10;srGc0nv7euzBwQ0ahND3S23/63f1Q0lcYA1NVYMitmFyvGj4Hi9vJ1CSDU9mD0wabiTQd68v7Rft&#10;JpclWV0UVRQWDWvO8RNR7EreSBUicZnMIXmTS5sWjMZuZiF8r+sPTP8N6O5MNUwa0jA1oMZbLMnP&#10;7TDPztI52MMT5wcRaA/JwV/9XlCTFsoaHG9YqqnKoYBdi3ePdX8AAAD//wMAUEsBAi0AFAAGAAgA&#10;AAAhAJszJzcMAQAALQIAABMAAAAAAAAAAAAAAAAAAAAAAFtDb250ZW50X1R5cGVzXS54bWxQSwEC&#10;LQAUAAYACAAAACEAOP0h/9YAAACUAQAACwAAAAAAAAAAAAAAAAA9AQAAX3JlbHMvLnJlbHNQSwEC&#10;LQAUAAYACAAAACEAsJUggmsBAAADAwAADgAAAAAAAAAAAAAAAAA8AgAAZHJzL2Uyb0RvYy54bWxQ&#10;SwECLQAUAAYACAAAACEA0ddXBLwBAABfBAAAEAAAAAAAAAAAAAAAAADTAwAAZHJzL2luay9pbmsx&#10;LnhtbFBLAQItABQABgAIAAAAIQAfBxx+3wAAAAsBAAAPAAAAAAAAAAAAAAAAAL0FAABkcnMvZG93&#10;bnJldi54bWxQSwECLQAUAAYACAAAACEAeRi8nb8AAAAhAQAAGQAAAAAAAAAAAAAAAADJBgAAZHJz&#10;L19yZWxzL2Uyb0RvYy54bWwucmVsc1BLBQYAAAAABgAGAHgBAAC/BwAAAAA=&#10;">
                <v:imagedata r:id="rId18" o:title=""/>
              </v:shape>
            </w:pict>
          </mc:Fallback>
        </mc:AlternateContent>
      </w:r>
      <w:r w:rsidRPr="00DC6819">
        <w:rPr>
          <w:rFonts w:ascii="Arial" w:hAnsi="Arial" w:cs="Arial"/>
          <w:noProof/>
        </w:rPr>
        <mc:AlternateContent>
          <mc:Choice Requires="wpi">
            <w:drawing>
              <wp:anchor distT="0" distB="0" distL="114300" distR="114300" simplePos="0" relativeHeight="251652096" behindDoc="0" locked="0" layoutInCell="1" allowOverlap="1" wp14:anchorId="1F30BD1A" wp14:editId="41B489F6">
                <wp:simplePos x="0" y="0"/>
                <wp:positionH relativeFrom="column">
                  <wp:posOffset>1339760</wp:posOffset>
                </wp:positionH>
                <wp:positionV relativeFrom="paragraph">
                  <wp:posOffset>570005</wp:posOffset>
                </wp:positionV>
                <wp:extent cx="360" cy="360"/>
                <wp:effectExtent l="38100" t="38100" r="38100" b="38100"/>
                <wp:wrapNone/>
                <wp:docPr id="1957503114" name="Inkt 126"/>
                <wp:cNvGraphicFramePr/>
                <a:graphic xmlns:a="http://schemas.openxmlformats.org/drawingml/2006/main">
                  <a:graphicData uri="http://schemas.microsoft.com/office/word/2010/wordprocessingInk">
                    <w14:contentPart bwMode="auto" r:id="rId26">
                      <w14:nvContentPartPr>
                        <w14:cNvContentPartPr/>
                      </w14:nvContentPartPr>
                      <w14:xfrm>
                        <a:off x="0" y="0"/>
                        <a:ext cx="360" cy="360"/>
                      </w14:xfrm>
                    </w14:contentPart>
                  </a:graphicData>
                </a:graphic>
              </wp:anchor>
            </w:drawing>
          </mc:Choice>
          <mc:Fallback>
            <w:pict>
              <v:shape w14:anchorId="24D964A4" id="Inkt 126" o:spid="_x0000_s1026" type="#_x0000_t75" style="position:absolute;margin-left:105pt;margin-top:44.4pt;width:1.05pt;height:1.05pt;z-index:25165209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CVIIJrAQAAAwMAAA4AAABkcnMvZTJvRG9jLnhtbJxSQU7DMBC8I/EH&#10;y3eapFRVFTXtgQqpB6AHeIBx7MYi9kZrp0l/z6ZJaQAhpF6s9aw8O7Pj5bq1JTso9AZcxpNJzJly&#10;EnLj9hl/e328W3Dmg3C5KMGpjB+V5+vV7c2yqVI1hQLKXCEjEufTpsp4EUKVRpGXhbLCT6BSjpoa&#10;0IpAV9xHOYqG2G0ZTeN4HjWAeYUglfeEbvomX534tVYyvGjtVWBlxufJlOSFc4FUzBaEvA9FtFqK&#10;dI+iKowcJIkrFFlhHAn4otqIIFiN5heVNRLBgw4TCTYCrY1UJz/kLIl/ONu6j85VMpM1phJcUC7s&#10;BIbz7k6Na0bYkjbQPEFO6Yg6AB8YaT3/h9GL3oCsLenpE0FVikDfwRem8pxhavKM4zZPLvrd4eHi&#10;YIcXX8/fG5RINFj+60mr0XbLJiWszTjFeezOU5aqDUwSeD8nWBLeFSPO/u15wmipNPZbfON7J2n0&#10;d1efAAAA//8DAFBLAwQUAAYACAAAACEA31q7qLwBAABfBAAAEAAAAGRycy9pbmsvaW5rMS54bWy0&#10;k8Fu4yAQhu8r7Tsg9hwbO3HTWnV6aqRKu1K17Uq7R9eexqgGIsBx8vYdY0JcNd1Te0EwMD8zHz/X&#10;N3vRkh1ow5UsaBIxSkBWquZyU9A/j+vZJSXGlrIuWyWhoAcw9Gb1/ds1ly+izXEkqCDNMBNtQRtr&#10;t3kc930f9fNI6U2cMjaP7+TLr5905bNqeOaSW7zSHEOVkhb2dhDLeV3Qyu5ZOI/aD6rTFYTtIaKr&#10;0wmrywrWSovSBsWmlBJaIkuBdf+lxB62OOF4zwY0JYJjw7M0ShbLxeXtFQbKfUEn6w5LNFiJoPF5&#10;zX9foLl+rzmUNU+XF0tKfEk17IaaYsc8/7j3e622oC2HE+YRit84kGpcOz4jKA1Gtd3wNpTsyrZD&#10;ZAljaAt/dxKfAfJeD9l8qh5y+VBvWtxbNL69KQcPLVjq+LSWC0Cji23wmDUoPIQfrHbfIWXpYpaw&#10;Gbt6TLI8TXKWRWlyMXkK7+Kj5pPuTBP0nvTJr24nUBs763ltmwCdRWyeBepT5udyG+Cbxv432Tfu&#10;soN3zvxEZyfiO/kNzwX94T4jcZljwLXCCCPpIltmb4wYpJHw6hUAAP//AwBQSwMEFAAGAAgAAAAh&#10;AJOVRnDdAAAACQEAAA8AAABkcnMvZG93bnJldi54bWxMjzFPwzAQhXck/oN1SGzUToaShjgVQmVh&#10;AVqEGC+xm0S1z1HspuHfc0wwnu7pe++rtot3YrZTHAJpyFYKhKU2mIE6DR+H57sCRExIBl0gq+Hb&#10;RtjW11cVliZc6N3O+9QJhlAsUUOf0lhKGdveeoyrMFri3zFMHhOfUyfNhBeGeydzpdbS40Dc0ONo&#10;n3rbnvZnryFHp9zYDLvXz9MRd29fL+P9vNb69mZ5fACR7JL+wvA7n6dDzZuacCYThWNGptglaSgK&#10;VuBAnuUZiEbDRm1A1pX8b1D/AAAA//8DAFBLAwQUAAYACAAAACEAeRi8nb8AAAAhAQAAGQAAAGRy&#10;cy9fcmVscy9lMm9Eb2MueG1sLnJlbHOEz7FqxDAMBuC90Hcw2hslHcpR4mQ5DrKWFG41jpKYxLKx&#10;nNJ7+3rswcENGoTQ90tt/+t39UNJXGANTVWDIrZhcrxo+B4vbydQkg1PZg9MGm4k0HevL+0X7SaX&#10;JVldFFUUFg1rzvETUexK3kgVInGZzCF5k0ubFozGbmYhfK/rD0z/DejuTDVMGtIwNaDGWyzJz+0w&#10;z87SOdjDE+cHEWgPycFf/V5QkxbKGhxvWKqpyqGAXYt3j3V/AAAA//8DAFBLAQItABQABgAIAAAA&#10;IQCbMyc3DAEAAC0CAAATAAAAAAAAAAAAAAAAAAAAAABbQ29udGVudF9UeXBlc10ueG1sUEsBAi0A&#10;FAAGAAgAAAAhADj9If/WAAAAlAEAAAsAAAAAAAAAAAAAAAAAPQEAAF9yZWxzLy5yZWxzUEsBAi0A&#10;FAAGAAgAAAAhALCVIIJrAQAAAwMAAA4AAAAAAAAAAAAAAAAAPAIAAGRycy9lMm9Eb2MueG1sUEsB&#10;Ai0AFAAGAAgAAAAhAN9au6i8AQAAXwQAABAAAAAAAAAAAAAAAAAA0wMAAGRycy9pbmsvaW5rMS54&#10;bWxQSwECLQAUAAYACAAAACEAk5VGcN0AAAAJAQAADwAAAAAAAAAAAAAAAAC9BQAAZHJzL2Rvd25y&#10;ZXYueG1sUEsBAi0AFAAGAAgAAAAhAHkYvJ2/AAAAIQEAABkAAAAAAAAAAAAAAAAAxwYAAGRycy9f&#10;cmVscy9lMm9Eb2MueG1sLnJlbHNQSwUGAAAAAAYABgB4AQAAvQcAAAAA&#10;">
                <v:imagedata r:id="rId18" o:title=""/>
              </v:shape>
            </w:pict>
          </mc:Fallback>
        </mc:AlternateContent>
      </w:r>
    </w:p>
    <w:p w14:paraId="30EF1DEC" w14:textId="16837F15" w:rsidR="007B6CE9" w:rsidRPr="00DC6819" w:rsidRDefault="007B6CE9" w:rsidP="007B6CE9">
      <w:pPr>
        <w:pStyle w:val="Geenafstand"/>
        <w:spacing w:line="276" w:lineRule="auto"/>
        <w:rPr>
          <w:rFonts w:ascii="Arial" w:hAnsi="Arial" w:cs="Arial"/>
          <w:noProof/>
          <w:lang w:eastAsia="nl-NL"/>
        </w:rPr>
      </w:pPr>
      <w:r w:rsidRPr="00DC6819">
        <w:rPr>
          <w:rFonts w:ascii="Arial" w:hAnsi="Arial" w:cs="Arial"/>
          <w:u w:val="single"/>
        </w:rPr>
        <w:t>Scan ingevuld ROER-formulier</w:t>
      </w:r>
    </w:p>
    <w:p w14:paraId="00BA102F" w14:textId="4A7F5AB2" w:rsidR="00C625FF" w:rsidRPr="00DC6819" w:rsidRDefault="007B6CE9" w:rsidP="00C625FF">
      <w:pPr>
        <w:rPr>
          <w:rFonts w:ascii="Arial" w:hAnsi="Arial" w:cs="Arial"/>
          <w:iCs/>
        </w:rPr>
      </w:pPr>
      <w:r w:rsidRPr="00DC6819">
        <w:rPr>
          <w:rFonts w:ascii="Arial" w:hAnsi="Arial" w:cs="Arial"/>
          <w:noProof/>
        </w:rPr>
        <w:drawing>
          <wp:anchor distT="0" distB="0" distL="114300" distR="114300" simplePos="0" relativeHeight="251841536" behindDoc="0" locked="0" layoutInCell="1" allowOverlap="1" wp14:anchorId="474E3702" wp14:editId="0E673F1B">
            <wp:simplePos x="0" y="0"/>
            <wp:positionH relativeFrom="column">
              <wp:posOffset>-58420</wp:posOffset>
            </wp:positionH>
            <wp:positionV relativeFrom="paragraph">
              <wp:posOffset>106708</wp:posOffset>
            </wp:positionV>
            <wp:extent cx="5760720" cy="8237855"/>
            <wp:effectExtent l="0" t="0" r="0" b="0"/>
            <wp:wrapNone/>
            <wp:docPr id="636147582" name="Afbeelding 515" descr="Afbeelding met tekst, ontvangst, Parallel, nummer&#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6147582" name="Afbeelding 515" descr="Afbeelding met tekst, ontvangst, Parallel, nummer&#10;&#10;Automatisch gegenereerde beschrijving"/>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5760720" cy="8237855"/>
                    </a:xfrm>
                    <a:prstGeom prst="rect">
                      <a:avLst/>
                    </a:prstGeom>
                    <a:noFill/>
                    <a:ln>
                      <a:noFill/>
                    </a:ln>
                  </pic:spPr>
                </pic:pic>
              </a:graphicData>
            </a:graphic>
          </wp:anchor>
        </w:drawing>
      </w:r>
    </w:p>
    <w:p w14:paraId="62AC4C9E" w14:textId="46D3E830" w:rsidR="003548AB" w:rsidRDefault="003548AB">
      <w:pPr>
        <w:rPr>
          <w:rFonts w:ascii="Arial" w:hAnsi="Arial" w:cs="Arial"/>
        </w:rPr>
      </w:pPr>
    </w:p>
    <w:p w14:paraId="0684D3B2" w14:textId="29955783" w:rsidR="007B6CE9" w:rsidRDefault="007B6CE9">
      <w:pPr>
        <w:rPr>
          <w:rFonts w:ascii="Arial" w:hAnsi="Arial" w:cs="Arial"/>
        </w:rPr>
      </w:pPr>
    </w:p>
    <w:p w14:paraId="39FB2578" w14:textId="77777777" w:rsidR="007B6CE9" w:rsidRDefault="007B6CE9">
      <w:pPr>
        <w:rPr>
          <w:rFonts w:ascii="Arial" w:hAnsi="Arial" w:cs="Arial"/>
        </w:rPr>
      </w:pPr>
    </w:p>
    <w:p w14:paraId="68846487" w14:textId="77777777" w:rsidR="007B6CE9" w:rsidRDefault="007B6CE9">
      <w:pPr>
        <w:rPr>
          <w:rFonts w:ascii="Arial" w:hAnsi="Arial" w:cs="Arial"/>
        </w:rPr>
      </w:pPr>
    </w:p>
    <w:p w14:paraId="1979906E" w14:textId="77777777" w:rsidR="007B6CE9" w:rsidRDefault="007B6CE9">
      <w:pPr>
        <w:rPr>
          <w:rFonts w:ascii="Arial" w:hAnsi="Arial" w:cs="Arial"/>
        </w:rPr>
      </w:pPr>
    </w:p>
    <w:p w14:paraId="20B3AAB8" w14:textId="77777777" w:rsidR="007B6CE9" w:rsidRDefault="007B6CE9">
      <w:pPr>
        <w:rPr>
          <w:rFonts w:ascii="Arial" w:hAnsi="Arial" w:cs="Arial"/>
        </w:rPr>
      </w:pPr>
    </w:p>
    <w:p w14:paraId="58302556" w14:textId="77777777" w:rsidR="007B6CE9" w:rsidRDefault="007B6CE9">
      <w:pPr>
        <w:rPr>
          <w:rFonts w:ascii="Arial" w:hAnsi="Arial" w:cs="Arial"/>
        </w:rPr>
      </w:pPr>
    </w:p>
    <w:p w14:paraId="0D50CB47" w14:textId="77777777" w:rsidR="007B6CE9" w:rsidRDefault="007B6CE9">
      <w:pPr>
        <w:rPr>
          <w:rFonts w:ascii="Arial" w:hAnsi="Arial" w:cs="Arial"/>
        </w:rPr>
      </w:pPr>
    </w:p>
    <w:p w14:paraId="05581F69" w14:textId="77777777" w:rsidR="007B6CE9" w:rsidRDefault="007B6CE9">
      <w:pPr>
        <w:rPr>
          <w:rFonts w:ascii="Arial" w:hAnsi="Arial" w:cs="Arial"/>
        </w:rPr>
      </w:pPr>
    </w:p>
    <w:p w14:paraId="58C6489E" w14:textId="77777777" w:rsidR="007B6CE9" w:rsidRDefault="007B6CE9">
      <w:pPr>
        <w:rPr>
          <w:rFonts w:ascii="Arial" w:hAnsi="Arial" w:cs="Arial"/>
        </w:rPr>
      </w:pPr>
    </w:p>
    <w:p w14:paraId="4EF09EB5" w14:textId="77777777" w:rsidR="007B6CE9" w:rsidRDefault="007B6CE9">
      <w:pPr>
        <w:rPr>
          <w:rFonts w:ascii="Arial" w:hAnsi="Arial" w:cs="Arial"/>
        </w:rPr>
      </w:pPr>
    </w:p>
    <w:p w14:paraId="64523D28" w14:textId="77777777" w:rsidR="007B6CE9" w:rsidRDefault="007B6CE9">
      <w:pPr>
        <w:rPr>
          <w:rFonts w:ascii="Arial" w:hAnsi="Arial" w:cs="Arial"/>
        </w:rPr>
      </w:pPr>
    </w:p>
    <w:p w14:paraId="7BB1AFB6" w14:textId="77777777" w:rsidR="007B6CE9" w:rsidRDefault="007B6CE9">
      <w:pPr>
        <w:rPr>
          <w:rFonts w:ascii="Arial" w:hAnsi="Arial" w:cs="Arial"/>
        </w:rPr>
      </w:pPr>
    </w:p>
    <w:p w14:paraId="65459A1B" w14:textId="77777777" w:rsidR="007B6CE9" w:rsidRDefault="007B6CE9">
      <w:pPr>
        <w:rPr>
          <w:rFonts w:ascii="Arial" w:hAnsi="Arial" w:cs="Arial"/>
        </w:rPr>
      </w:pPr>
    </w:p>
    <w:p w14:paraId="67B8B68A" w14:textId="77777777" w:rsidR="007B6CE9" w:rsidRDefault="007B6CE9">
      <w:pPr>
        <w:rPr>
          <w:rFonts w:ascii="Arial" w:hAnsi="Arial" w:cs="Arial"/>
        </w:rPr>
      </w:pPr>
    </w:p>
    <w:p w14:paraId="417CD5D8" w14:textId="77777777" w:rsidR="007B6CE9" w:rsidRDefault="007B6CE9">
      <w:pPr>
        <w:rPr>
          <w:rFonts w:ascii="Arial" w:hAnsi="Arial" w:cs="Arial"/>
        </w:rPr>
      </w:pPr>
    </w:p>
    <w:p w14:paraId="533BA7A2" w14:textId="77777777" w:rsidR="007B6CE9" w:rsidRDefault="007B6CE9">
      <w:pPr>
        <w:rPr>
          <w:rFonts w:ascii="Arial" w:hAnsi="Arial" w:cs="Arial"/>
        </w:rPr>
      </w:pPr>
    </w:p>
    <w:p w14:paraId="6C78EF20" w14:textId="77777777" w:rsidR="007B6CE9" w:rsidRDefault="007B6CE9">
      <w:pPr>
        <w:rPr>
          <w:rFonts w:ascii="Arial" w:hAnsi="Arial" w:cs="Arial"/>
        </w:rPr>
      </w:pPr>
    </w:p>
    <w:p w14:paraId="27C69A6B" w14:textId="77777777" w:rsidR="007B6CE9" w:rsidRDefault="007B6CE9">
      <w:pPr>
        <w:rPr>
          <w:rFonts w:ascii="Arial" w:hAnsi="Arial" w:cs="Arial"/>
        </w:rPr>
      </w:pPr>
    </w:p>
    <w:p w14:paraId="23057D15" w14:textId="77777777" w:rsidR="007B6CE9" w:rsidRDefault="007B6CE9">
      <w:pPr>
        <w:rPr>
          <w:rFonts w:ascii="Arial" w:hAnsi="Arial" w:cs="Arial"/>
        </w:rPr>
      </w:pPr>
    </w:p>
    <w:p w14:paraId="04B93035" w14:textId="77777777" w:rsidR="007B6CE9" w:rsidRDefault="007B6CE9">
      <w:pPr>
        <w:rPr>
          <w:rFonts w:ascii="Arial" w:hAnsi="Arial" w:cs="Arial"/>
        </w:rPr>
      </w:pPr>
    </w:p>
    <w:p w14:paraId="6E51C0A9" w14:textId="77777777" w:rsidR="007B6CE9" w:rsidRDefault="007B6CE9">
      <w:pPr>
        <w:rPr>
          <w:rFonts w:ascii="Arial" w:hAnsi="Arial" w:cs="Arial"/>
        </w:rPr>
      </w:pPr>
    </w:p>
    <w:p w14:paraId="69F395B3" w14:textId="77777777" w:rsidR="007B6CE9" w:rsidRDefault="007B6CE9">
      <w:pPr>
        <w:rPr>
          <w:rFonts w:ascii="Arial" w:hAnsi="Arial" w:cs="Arial"/>
        </w:rPr>
      </w:pPr>
    </w:p>
    <w:p w14:paraId="4B5429D5" w14:textId="77777777" w:rsidR="007B6CE9" w:rsidRDefault="007B6CE9">
      <w:pPr>
        <w:rPr>
          <w:rFonts w:ascii="Arial" w:hAnsi="Arial" w:cs="Arial"/>
        </w:rPr>
      </w:pPr>
    </w:p>
    <w:p w14:paraId="1CE60340" w14:textId="77777777" w:rsidR="007B6CE9" w:rsidRDefault="007B6CE9">
      <w:pPr>
        <w:rPr>
          <w:rFonts w:ascii="Arial" w:hAnsi="Arial" w:cs="Arial"/>
        </w:rPr>
      </w:pPr>
    </w:p>
    <w:p w14:paraId="4C469854" w14:textId="77777777" w:rsidR="007B6CE9" w:rsidRDefault="007B6CE9">
      <w:pPr>
        <w:rPr>
          <w:rFonts w:ascii="Arial" w:hAnsi="Arial" w:cs="Arial"/>
        </w:rPr>
      </w:pPr>
    </w:p>
    <w:p w14:paraId="3BBFEC53" w14:textId="77777777" w:rsidR="007B6CE9" w:rsidRDefault="007B6CE9">
      <w:pPr>
        <w:rPr>
          <w:rFonts w:ascii="Arial" w:hAnsi="Arial" w:cs="Arial"/>
        </w:rPr>
      </w:pPr>
    </w:p>
    <w:p w14:paraId="56AFEE6B" w14:textId="77777777" w:rsidR="007B6CE9" w:rsidRDefault="007B6CE9">
      <w:pPr>
        <w:rPr>
          <w:rFonts w:ascii="Arial" w:hAnsi="Arial" w:cs="Arial"/>
        </w:rPr>
      </w:pPr>
    </w:p>
    <w:p w14:paraId="3F89543E" w14:textId="77777777" w:rsidR="007B6CE9" w:rsidRDefault="007B6CE9">
      <w:pPr>
        <w:rPr>
          <w:rFonts w:ascii="Arial" w:hAnsi="Arial" w:cs="Arial"/>
        </w:rPr>
      </w:pPr>
    </w:p>
    <w:p w14:paraId="17EC63D5" w14:textId="77777777" w:rsidR="007B6CE9" w:rsidRPr="00DC6819" w:rsidRDefault="007B6CE9">
      <w:pPr>
        <w:rPr>
          <w:rFonts w:ascii="Arial" w:hAnsi="Arial" w:cs="Arial"/>
        </w:rPr>
      </w:pPr>
    </w:p>
    <w:p w14:paraId="2501E49C" w14:textId="4DB693DA" w:rsidR="00192CF7" w:rsidRPr="00DC6819" w:rsidRDefault="00192CF7" w:rsidP="00192CF7">
      <w:pPr>
        <w:pStyle w:val="Kop2"/>
      </w:pPr>
      <w:bookmarkStart w:id="19" w:name="_Toc188648091"/>
      <w:r w:rsidRPr="00DC6819">
        <w:lastRenderedPageBreak/>
        <w:t>Casus 2</w:t>
      </w:r>
      <w:r w:rsidR="00DC6819" w:rsidRPr="00DC6819">
        <w:t>:</w:t>
      </w:r>
      <w:r w:rsidRPr="00DC6819">
        <w:t xml:space="preserve"> Geen reversibiliteit</w:t>
      </w:r>
      <w:bookmarkEnd w:id="19"/>
    </w:p>
    <w:p w14:paraId="36DF064F" w14:textId="77777777" w:rsidR="00192CF7" w:rsidRPr="00DC6819" w:rsidRDefault="00192CF7" w:rsidP="00606D21">
      <w:pPr>
        <w:pStyle w:val="Geenafstand"/>
        <w:spacing w:line="276" w:lineRule="auto"/>
        <w:rPr>
          <w:rFonts w:ascii="Arial" w:hAnsi="Arial" w:cs="Arial"/>
          <w:b/>
          <w:bCs/>
          <w:u w:val="single"/>
        </w:rPr>
      </w:pPr>
    </w:p>
    <w:p w14:paraId="707C8AC2" w14:textId="2720F836" w:rsidR="00606D21" w:rsidRPr="00DC6819" w:rsidRDefault="00606D21" w:rsidP="00606D21">
      <w:pPr>
        <w:pStyle w:val="Geenafstand"/>
        <w:spacing w:line="276" w:lineRule="auto"/>
        <w:rPr>
          <w:rFonts w:ascii="Arial" w:hAnsi="Arial" w:cs="Arial"/>
          <w:b/>
          <w:bCs/>
          <w:u w:val="single"/>
        </w:rPr>
      </w:pPr>
      <w:r w:rsidRPr="00DC6819">
        <w:rPr>
          <w:rFonts w:ascii="Arial" w:hAnsi="Arial" w:cs="Arial"/>
          <w:b/>
          <w:bCs/>
          <w:u w:val="single"/>
        </w:rPr>
        <w:t>Korte omschrijving / Anamnese</w:t>
      </w:r>
    </w:p>
    <w:p w14:paraId="6EAF4C72" w14:textId="77777777" w:rsidR="00606D21" w:rsidRPr="00DC6819" w:rsidRDefault="00606D21" w:rsidP="00606D21">
      <w:pPr>
        <w:pStyle w:val="Geenafstand"/>
        <w:spacing w:line="276" w:lineRule="auto"/>
        <w:rPr>
          <w:rFonts w:ascii="Arial" w:hAnsi="Arial" w:cs="Arial"/>
          <w:u w:val="single"/>
        </w:rPr>
      </w:pPr>
    </w:p>
    <w:p w14:paraId="703CEB2E" w14:textId="5BC8B3CE" w:rsidR="00606D21" w:rsidRPr="00DC6819" w:rsidRDefault="006D0EE3" w:rsidP="00606D21">
      <w:pPr>
        <w:pStyle w:val="Geenafstand"/>
        <w:spacing w:line="276" w:lineRule="auto"/>
        <w:rPr>
          <w:rFonts w:ascii="Arial" w:hAnsi="Arial" w:cs="Arial"/>
        </w:rPr>
      </w:pPr>
      <w:r w:rsidRPr="00DC6819">
        <w:rPr>
          <w:rFonts w:ascii="Arial" w:hAnsi="Arial" w:cs="Arial"/>
        </w:rPr>
        <w:t xml:space="preserve">Meneer van 31 jaar, bekend met astma. Had als kind eczeem en hooikoorts. Ook zijn zus </w:t>
      </w:r>
      <w:r w:rsidR="00871294" w:rsidRPr="00DC6819">
        <w:rPr>
          <w:rFonts w:ascii="Arial" w:hAnsi="Arial" w:cs="Arial"/>
        </w:rPr>
        <w:t xml:space="preserve">is </w:t>
      </w:r>
      <w:r w:rsidRPr="00DC6819">
        <w:rPr>
          <w:rFonts w:ascii="Arial" w:hAnsi="Arial" w:cs="Arial"/>
        </w:rPr>
        <w:t>bekend met astma, moeder en broer bekend met hooikoorts. Echter was er nog nooit een spirometrie gedaan om de diagnose met zekerheid</w:t>
      </w:r>
      <w:r w:rsidR="00871294" w:rsidRPr="00DC6819">
        <w:rPr>
          <w:rFonts w:ascii="Arial" w:hAnsi="Arial" w:cs="Arial"/>
        </w:rPr>
        <w:t xml:space="preserve"> </w:t>
      </w:r>
      <w:r w:rsidRPr="00DC6819">
        <w:rPr>
          <w:rFonts w:ascii="Arial" w:hAnsi="Arial" w:cs="Arial"/>
        </w:rPr>
        <w:t>te stellen.</w:t>
      </w:r>
      <w:r w:rsidR="005B3DF0" w:rsidRPr="00DC6819">
        <w:rPr>
          <w:rFonts w:ascii="Arial" w:hAnsi="Arial" w:cs="Arial"/>
        </w:rPr>
        <w:t xml:space="preserve"> </w:t>
      </w:r>
    </w:p>
    <w:p w14:paraId="3E929306" w14:textId="6A157912" w:rsidR="005B3DF0" w:rsidRPr="00DC6819" w:rsidRDefault="005B3DF0" w:rsidP="00606D21">
      <w:pPr>
        <w:pStyle w:val="Geenafstand"/>
        <w:spacing w:line="276" w:lineRule="auto"/>
        <w:rPr>
          <w:rFonts w:ascii="Arial" w:hAnsi="Arial" w:cs="Arial"/>
        </w:rPr>
      </w:pPr>
      <w:r w:rsidRPr="00DC6819">
        <w:rPr>
          <w:rFonts w:ascii="Arial" w:hAnsi="Arial" w:cs="Arial"/>
        </w:rPr>
        <w:t>Heeft een allergie voor katten. H</w:t>
      </w:r>
      <w:r w:rsidR="007C1120" w:rsidRPr="00DC6819">
        <w:rPr>
          <w:rFonts w:ascii="Arial" w:hAnsi="Arial" w:cs="Arial"/>
        </w:rPr>
        <w:t>eeft</w:t>
      </w:r>
      <w:r w:rsidRPr="00DC6819">
        <w:rPr>
          <w:rFonts w:ascii="Arial" w:hAnsi="Arial" w:cs="Arial"/>
        </w:rPr>
        <w:t xml:space="preserve"> wel katten in huis</w:t>
      </w:r>
      <w:r w:rsidR="007C1120" w:rsidRPr="00DC6819">
        <w:rPr>
          <w:rFonts w:ascii="Arial" w:hAnsi="Arial" w:cs="Arial"/>
        </w:rPr>
        <w:t xml:space="preserve">. </w:t>
      </w:r>
      <w:r w:rsidRPr="00DC6819">
        <w:rPr>
          <w:rFonts w:ascii="Arial" w:hAnsi="Arial" w:cs="Arial"/>
        </w:rPr>
        <w:t xml:space="preserve"> </w:t>
      </w:r>
    </w:p>
    <w:p w14:paraId="406F31DE" w14:textId="01A5CC29" w:rsidR="005B3DF0" w:rsidRPr="00DC6819" w:rsidRDefault="005B3DF0" w:rsidP="00606D21">
      <w:pPr>
        <w:pStyle w:val="Geenafstand"/>
        <w:spacing w:line="276" w:lineRule="auto"/>
        <w:rPr>
          <w:rFonts w:ascii="Arial" w:hAnsi="Arial" w:cs="Arial"/>
        </w:rPr>
      </w:pPr>
      <w:r w:rsidRPr="00DC6819">
        <w:rPr>
          <w:rFonts w:ascii="Arial" w:hAnsi="Arial" w:cs="Arial"/>
        </w:rPr>
        <w:t xml:space="preserve">Gebruikt flixotide 100 mcg 2 x daags 1 inhalatie en salbutamol </w:t>
      </w:r>
      <w:r w:rsidR="00203CE6" w:rsidRPr="00DC6819">
        <w:rPr>
          <w:rFonts w:ascii="Arial" w:hAnsi="Arial" w:cs="Arial"/>
        </w:rPr>
        <w:t>4 x daags 1 inhalatie en gebruikt nog een mometason neusspray ernaast.</w:t>
      </w:r>
      <w:r w:rsidR="00871294" w:rsidRPr="00DC6819">
        <w:rPr>
          <w:rFonts w:ascii="Arial" w:hAnsi="Arial" w:cs="Arial"/>
        </w:rPr>
        <w:t xml:space="preserve"> Omdat er nooit eerder een spirometrie is gedaan, was nu toch wel het advies deze te laten doen in de huisartsenpraktijk.</w:t>
      </w:r>
    </w:p>
    <w:p w14:paraId="21293094" w14:textId="77777777" w:rsidR="00871294" w:rsidRPr="00DC6819" w:rsidRDefault="00871294" w:rsidP="00606D21">
      <w:pPr>
        <w:pStyle w:val="Geenafstand"/>
        <w:spacing w:line="276" w:lineRule="auto"/>
        <w:rPr>
          <w:rFonts w:ascii="Arial" w:hAnsi="Arial" w:cs="Arial"/>
        </w:rPr>
      </w:pPr>
    </w:p>
    <w:p w14:paraId="51F378F6" w14:textId="77777777" w:rsidR="00871294" w:rsidRPr="00DC6819" w:rsidRDefault="00871294" w:rsidP="00871294">
      <w:pPr>
        <w:pStyle w:val="Geenafstand"/>
        <w:spacing w:line="276" w:lineRule="auto"/>
        <w:rPr>
          <w:rFonts w:ascii="Arial" w:hAnsi="Arial" w:cs="Arial"/>
          <w:b/>
          <w:bCs/>
          <w:u w:val="single"/>
        </w:rPr>
      </w:pPr>
      <w:r w:rsidRPr="00DC6819">
        <w:rPr>
          <w:rFonts w:ascii="Arial" w:hAnsi="Arial" w:cs="Arial"/>
          <w:b/>
          <w:bCs/>
          <w:u w:val="single"/>
        </w:rPr>
        <w:t>Motivatie accepteerbaarheid en herhaalbaarheid</w:t>
      </w:r>
    </w:p>
    <w:p w14:paraId="68FC6604" w14:textId="77777777" w:rsidR="00871294" w:rsidRPr="00DC6819" w:rsidRDefault="00871294" w:rsidP="00606D21">
      <w:pPr>
        <w:pStyle w:val="Geenafstand"/>
        <w:spacing w:line="276" w:lineRule="auto"/>
        <w:rPr>
          <w:rFonts w:ascii="Arial" w:hAnsi="Arial" w:cs="Arial"/>
          <w:b/>
          <w:bCs/>
        </w:rPr>
      </w:pPr>
    </w:p>
    <w:p w14:paraId="00E0C9F6" w14:textId="2FF4B838" w:rsidR="00871294" w:rsidRPr="00DC6819" w:rsidRDefault="00871294" w:rsidP="00606D21">
      <w:pPr>
        <w:pStyle w:val="Geenafstand"/>
        <w:spacing w:line="276" w:lineRule="auto"/>
        <w:rPr>
          <w:rFonts w:ascii="Arial" w:hAnsi="Arial" w:cs="Arial"/>
        </w:rPr>
      </w:pPr>
      <w:r w:rsidRPr="00DC6819">
        <w:rPr>
          <w:rFonts w:ascii="Arial" w:hAnsi="Arial" w:cs="Arial"/>
          <w:b/>
          <w:bCs/>
        </w:rPr>
        <w:t xml:space="preserve">Accepteerbaarheid: </w:t>
      </w:r>
      <w:r w:rsidRPr="00DC6819">
        <w:rPr>
          <w:rFonts w:ascii="Arial" w:hAnsi="Arial" w:cs="Arial"/>
        </w:rPr>
        <w:t xml:space="preserve">Er was sprake van een snelle stijging en een redelijke piek. </w:t>
      </w:r>
    </w:p>
    <w:p w14:paraId="323E4ECB" w14:textId="005FA463" w:rsidR="00871294" w:rsidRPr="00DC6819" w:rsidRDefault="00871294" w:rsidP="00606D21">
      <w:pPr>
        <w:pStyle w:val="Geenafstand"/>
        <w:spacing w:line="276" w:lineRule="auto"/>
        <w:rPr>
          <w:rFonts w:ascii="Arial" w:hAnsi="Arial" w:cs="Arial"/>
        </w:rPr>
      </w:pPr>
      <w:r w:rsidRPr="00DC6819">
        <w:rPr>
          <w:rFonts w:ascii="Arial" w:hAnsi="Arial" w:cs="Arial"/>
        </w:rPr>
        <w:t xml:space="preserve">1 keer was er sprake van een trage start </w:t>
      </w:r>
      <w:r w:rsidR="008F39F0" w:rsidRPr="00DC6819">
        <w:rPr>
          <w:rFonts w:ascii="Arial" w:hAnsi="Arial" w:cs="Arial"/>
        </w:rPr>
        <w:t>in de tweede poging van de posttest.</w:t>
      </w:r>
    </w:p>
    <w:p w14:paraId="699509D1" w14:textId="22E1CF98" w:rsidR="00D81304" w:rsidRPr="00DC6819" w:rsidRDefault="00D81304" w:rsidP="00606D21">
      <w:pPr>
        <w:pStyle w:val="Geenafstand"/>
        <w:spacing w:line="276" w:lineRule="auto"/>
        <w:rPr>
          <w:rFonts w:ascii="Arial" w:hAnsi="Arial" w:cs="Arial"/>
        </w:rPr>
      </w:pPr>
      <w:r w:rsidRPr="00DC6819">
        <w:rPr>
          <w:rFonts w:ascii="Arial" w:hAnsi="Arial" w:cs="Arial"/>
        </w:rPr>
        <w:t>Er was niet altijd sprake van een gladde daling naar de x-as en ook de uitademingsvolume was niet altijd gelijk aan de inademingsvolume. Plateau fase werd bereikt. Er is minimaal 9 seconden en maximaal 10 seconden uitgeblazen.</w:t>
      </w:r>
    </w:p>
    <w:p w14:paraId="026C8DDB" w14:textId="46F7B335" w:rsidR="00C50E93" w:rsidRPr="00DC6819" w:rsidRDefault="00C50E93" w:rsidP="00606D21">
      <w:pPr>
        <w:pStyle w:val="Geenafstand"/>
        <w:spacing w:line="276" w:lineRule="auto"/>
        <w:rPr>
          <w:rFonts w:ascii="Arial" w:hAnsi="Arial" w:cs="Arial"/>
        </w:rPr>
      </w:pPr>
      <w:r w:rsidRPr="00DC6819">
        <w:rPr>
          <w:rFonts w:ascii="Arial" w:hAnsi="Arial" w:cs="Arial"/>
          <w:b/>
          <w:bCs/>
        </w:rPr>
        <w:t xml:space="preserve">Herhaalbaarheid: </w:t>
      </w:r>
      <w:r w:rsidR="0047737D" w:rsidRPr="00DC6819">
        <w:rPr>
          <w:rFonts w:ascii="Arial" w:hAnsi="Arial" w:cs="Arial"/>
        </w:rPr>
        <w:t>De herhaalbaarheid werd bereikt in de pre test bij de FEV1 bij poging 1 en 2 en bij de FVC ook bij poging 1 en 2 die identiek geblazen waren.</w:t>
      </w:r>
    </w:p>
    <w:p w14:paraId="2B2F5424" w14:textId="51ED0E47" w:rsidR="0047737D" w:rsidRPr="00DC6819" w:rsidRDefault="0047737D" w:rsidP="00606D21">
      <w:pPr>
        <w:pStyle w:val="Geenafstand"/>
        <w:spacing w:line="276" w:lineRule="auto"/>
        <w:rPr>
          <w:rFonts w:ascii="Arial" w:hAnsi="Arial" w:cs="Arial"/>
        </w:rPr>
      </w:pPr>
      <w:r w:rsidRPr="00DC6819">
        <w:rPr>
          <w:rFonts w:ascii="Arial" w:hAnsi="Arial" w:cs="Arial"/>
        </w:rPr>
        <w:t>En bij de post test werd de herhaalbaarheid bereikt bij de FEV1 bij poging 3 en 4 en bij de FVC ook bij poging 3 en 4</w:t>
      </w:r>
    </w:p>
    <w:p w14:paraId="1246031C" w14:textId="77777777" w:rsidR="008B3643" w:rsidRPr="00DC6819" w:rsidRDefault="008B3643" w:rsidP="008B3643">
      <w:pPr>
        <w:pStyle w:val="Geenafstand"/>
        <w:spacing w:line="276" w:lineRule="auto"/>
        <w:rPr>
          <w:rFonts w:ascii="Arial" w:hAnsi="Arial" w:cs="Arial"/>
          <w:u w:val="single"/>
        </w:rPr>
      </w:pPr>
    </w:p>
    <w:p w14:paraId="22F20E08" w14:textId="77777777" w:rsidR="008B3643" w:rsidRPr="00DC6819" w:rsidRDefault="008B3643" w:rsidP="008B3643">
      <w:pPr>
        <w:rPr>
          <w:rFonts w:ascii="Arial" w:hAnsi="Arial" w:cs="Arial"/>
          <w:b/>
          <w:bCs/>
          <w:u w:val="single"/>
        </w:rPr>
      </w:pPr>
      <w:r w:rsidRPr="00DC6819">
        <w:rPr>
          <w:rFonts w:ascii="Arial" w:hAnsi="Arial" w:cs="Arial"/>
          <w:b/>
          <w:bCs/>
          <w:u w:val="single"/>
        </w:rPr>
        <w:t>Conclusie</w:t>
      </w:r>
    </w:p>
    <w:p w14:paraId="36A57B84" w14:textId="5CFEC69E" w:rsidR="0047737D" w:rsidRPr="00DC6819" w:rsidRDefault="008B3643" w:rsidP="00606D21">
      <w:pPr>
        <w:pStyle w:val="Geenafstand"/>
        <w:spacing w:line="276" w:lineRule="auto"/>
        <w:rPr>
          <w:rFonts w:ascii="Arial" w:hAnsi="Arial" w:cs="Arial"/>
        </w:rPr>
      </w:pPr>
      <w:r w:rsidRPr="00DC6819">
        <w:rPr>
          <w:rFonts w:ascii="Arial" w:hAnsi="Arial" w:cs="Arial"/>
        </w:rPr>
        <w:t>R: geen restrictie O: geen obstructie E: n.v.t  R: geen reversibiliteit</w:t>
      </w:r>
    </w:p>
    <w:p w14:paraId="3D2BADD6" w14:textId="77777777" w:rsidR="008B3643" w:rsidRPr="00DC6819" w:rsidRDefault="008B3643" w:rsidP="00606D21">
      <w:pPr>
        <w:pStyle w:val="Geenafstand"/>
        <w:spacing w:line="276" w:lineRule="auto"/>
        <w:rPr>
          <w:rFonts w:ascii="Arial" w:hAnsi="Arial" w:cs="Arial"/>
        </w:rPr>
      </w:pPr>
    </w:p>
    <w:p w14:paraId="7DFB7E11" w14:textId="772F238C" w:rsidR="008B3643" w:rsidRPr="00DC6819" w:rsidRDefault="00A0243D" w:rsidP="00606D21">
      <w:pPr>
        <w:pStyle w:val="Geenafstand"/>
        <w:spacing w:line="276" w:lineRule="auto"/>
        <w:rPr>
          <w:rFonts w:ascii="Arial" w:hAnsi="Arial" w:cs="Arial"/>
          <w:b/>
          <w:bCs/>
          <w:u w:val="single"/>
        </w:rPr>
      </w:pPr>
      <w:r w:rsidRPr="00DC6819">
        <w:rPr>
          <w:rFonts w:ascii="Arial" w:hAnsi="Arial" w:cs="Arial"/>
          <w:b/>
          <w:bCs/>
          <w:u w:val="single"/>
        </w:rPr>
        <w:t>Beleid</w:t>
      </w:r>
    </w:p>
    <w:p w14:paraId="7F6622D9" w14:textId="77777777" w:rsidR="00A0243D" w:rsidRPr="00DC6819" w:rsidRDefault="00A0243D" w:rsidP="00606D21">
      <w:pPr>
        <w:pStyle w:val="Geenafstand"/>
        <w:spacing w:line="276" w:lineRule="auto"/>
        <w:rPr>
          <w:rFonts w:ascii="Arial" w:hAnsi="Arial" w:cs="Arial"/>
          <w:u w:val="single"/>
        </w:rPr>
      </w:pPr>
    </w:p>
    <w:p w14:paraId="0A077DC7" w14:textId="7F86E541" w:rsidR="00A0243D" w:rsidRPr="00DC6819" w:rsidRDefault="00A0243D" w:rsidP="00606D21">
      <w:pPr>
        <w:pStyle w:val="Geenafstand"/>
        <w:spacing w:line="276" w:lineRule="auto"/>
        <w:rPr>
          <w:rFonts w:ascii="Arial" w:hAnsi="Arial" w:cs="Arial"/>
        </w:rPr>
      </w:pPr>
      <w:r w:rsidRPr="00DC6819">
        <w:rPr>
          <w:rFonts w:ascii="Arial" w:hAnsi="Arial" w:cs="Arial"/>
        </w:rPr>
        <w:t>Meneer blijft zijn medicatie volgens voorschrift gebruiken en zou na zijn vakantie kijken of hij deze langzaam kan afbouwen. Er is afgesproken dat er bij nieuwe klachten weer een spirometrie uitgevoerd zal worden. Om de diagnose met zekerheid te stellen zal een spirometrie de eerste 3 jaar jaarlijks uitgevoerd gaan worden om de variabiliteit te meten.</w:t>
      </w:r>
    </w:p>
    <w:p w14:paraId="4BD17E8C" w14:textId="77777777" w:rsidR="008F39F0" w:rsidRPr="00DC6819" w:rsidRDefault="008F39F0" w:rsidP="00606D21">
      <w:pPr>
        <w:pStyle w:val="Geenafstand"/>
        <w:spacing w:line="276" w:lineRule="auto"/>
        <w:rPr>
          <w:rFonts w:ascii="Arial" w:hAnsi="Arial" w:cs="Arial"/>
        </w:rPr>
      </w:pPr>
    </w:p>
    <w:p w14:paraId="1B5A9396" w14:textId="77777777" w:rsidR="00606D21" w:rsidRPr="00DC6819" w:rsidRDefault="00606D21">
      <w:pPr>
        <w:rPr>
          <w:rFonts w:ascii="Arial" w:hAnsi="Arial" w:cs="Arial"/>
        </w:rPr>
      </w:pPr>
    </w:p>
    <w:p w14:paraId="367F51EE" w14:textId="77777777" w:rsidR="00606D21" w:rsidRPr="00DC6819" w:rsidRDefault="00606D21">
      <w:pPr>
        <w:rPr>
          <w:rFonts w:ascii="Arial" w:hAnsi="Arial" w:cs="Arial"/>
        </w:rPr>
      </w:pPr>
    </w:p>
    <w:p w14:paraId="642E4A02" w14:textId="77777777" w:rsidR="00606D21" w:rsidRPr="00DC6819" w:rsidRDefault="00606D21">
      <w:pPr>
        <w:rPr>
          <w:rFonts w:ascii="Arial" w:hAnsi="Arial" w:cs="Arial"/>
        </w:rPr>
      </w:pPr>
    </w:p>
    <w:p w14:paraId="719245CA" w14:textId="77777777" w:rsidR="00606D21" w:rsidRDefault="00606D21">
      <w:pPr>
        <w:rPr>
          <w:rFonts w:ascii="Arial" w:hAnsi="Arial" w:cs="Arial"/>
        </w:rPr>
      </w:pPr>
    </w:p>
    <w:p w14:paraId="2AF71165" w14:textId="77777777" w:rsidR="007B6CE9" w:rsidRDefault="007B6CE9">
      <w:pPr>
        <w:rPr>
          <w:rFonts w:ascii="Arial" w:hAnsi="Arial" w:cs="Arial"/>
        </w:rPr>
      </w:pPr>
    </w:p>
    <w:p w14:paraId="6C854BDD" w14:textId="77777777" w:rsidR="007B6CE9" w:rsidRDefault="007B6CE9">
      <w:pPr>
        <w:rPr>
          <w:rFonts w:ascii="Arial" w:hAnsi="Arial" w:cs="Arial"/>
        </w:rPr>
      </w:pPr>
    </w:p>
    <w:p w14:paraId="013EF77B" w14:textId="77777777" w:rsidR="007B6CE9" w:rsidRDefault="007B6CE9">
      <w:pPr>
        <w:rPr>
          <w:rFonts w:ascii="Arial" w:hAnsi="Arial" w:cs="Arial"/>
        </w:rPr>
      </w:pPr>
    </w:p>
    <w:p w14:paraId="2D22DF74" w14:textId="77777777" w:rsidR="00606D21" w:rsidRDefault="00606D21">
      <w:pPr>
        <w:rPr>
          <w:rFonts w:ascii="Arial" w:hAnsi="Arial" w:cs="Arial"/>
        </w:rPr>
      </w:pPr>
    </w:p>
    <w:p w14:paraId="550DF5FF" w14:textId="77777777" w:rsidR="007B6CE9" w:rsidRPr="00DC6819" w:rsidRDefault="007B6CE9">
      <w:pPr>
        <w:rPr>
          <w:rFonts w:ascii="Arial" w:hAnsi="Arial" w:cs="Arial"/>
        </w:rPr>
      </w:pPr>
    </w:p>
    <w:p w14:paraId="68DE3745" w14:textId="77777777" w:rsidR="007B6CE9" w:rsidRPr="00DC6819" w:rsidRDefault="007B6CE9" w:rsidP="007B6CE9">
      <w:pPr>
        <w:pStyle w:val="Geenafstand"/>
        <w:spacing w:line="276" w:lineRule="auto"/>
        <w:rPr>
          <w:rFonts w:ascii="Arial" w:hAnsi="Arial" w:cs="Arial"/>
          <w:noProof/>
          <w:u w:val="single"/>
          <w:lang w:eastAsia="nl-NL"/>
        </w:rPr>
      </w:pPr>
      <w:r w:rsidRPr="00DC6819">
        <w:rPr>
          <w:rFonts w:ascii="Arial" w:hAnsi="Arial" w:cs="Arial"/>
          <w:noProof/>
          <w:u w:val="single"/>
          <w:lang w:eastAsia="nl-NL"/>
        </w:rPr>
        <w:lastRenderedPageBreak/>
        <w:t>Scan uitgevoerde spirometrie</w:t>
      </w:r>
    </w:p>
    <w:p w14:paraId="79728E58" w14:textId="330988DB" w:rsidR="00CF6666" w:rsidRPr="00DC6819" w:rsidRDefault="007B6CE9" w:rsidP="00CF6666">
      <w:pPr>
        <w:spacing w:after="0"/>
        <w:ind w:left="-590" w:right="12345"/>
        <w:rPr>
          <w:rFonts w:ascii="Arial" w:hAnsi="Arial" w:cs="Arial"/>
        </w:rPr>
      </w:pPr>
      <w:r>
        <w:rPr>
          <w:rFonts w:ascii="Arial" w:hAnsi="Arial" w:cs="Arial"/>
          <w:noProof/>
        </w:rPr>
        <mc:AlternateContent>
          <mc:Choice Requires="wpg">
            <w:drawing>
              <wp:anchor distT="0" distB="0" distL="114300" distR="114300" simplePos="0" relativeHeight="251843584" behindDoc="0" locked="0" layoutInCell="1" allowOverlap="1" wp14:anchorId="579B2AD4" wp14:editId="324E4B36">
                <wp:simplePos x="0" y="0"/>
                <wp:positionH relativeFrom="column">
                  <wp:posOffset>-796290</wp:posOffset>
                </wp:positionH>
                <wp:positionV relativeFrom="paragraph">
                  <wp:posOffset>219967</wp:posOffset>
                </wp:positionV>
                <wp:extent cx="7467600" cy="7009765"/>
                <wp:effectExtent l="0" t="0" r="0" b="635"/>
                <wp:wrapNone/>
                <wp:docPr id="544218362" name="Groep 422"/>
                <wp:cNvGraphicFramePr/>
                <a:graphic xmlns:a="http://schemas.openxmlformats.org/drawingml/2006/main">
                  <a:graphicData uri="http://schemas.microsoft.com/office/word/2010/wordprocessingGroup">
                    <wpg:wgp>
                      <wpg:cNvGrpSpPr/>
                      <wpg:grpSpPr>
                        <a:xfrm>
                          <a:off x="0" y="0"/>
                          <a:ext cx="7467600" cy="7009765"/>
                          <a:chOff x="0" y="0"/>
                          <a:chExt cx="7467600" cy="7009765"/>
                        </a:xfrm>
                      </wpg:grpSpPr>
                      <pic:pic xmlns:pic="http://schemas.openxmlformats.org/drawingml/2006/picture">
                        <pic:nvPicPr>
                          <pic:cNvPr id="507597041" name="Picture 19996" descr="Afbeelding met tekst, schermopname, nummer, Lettertype&#10;&#10;Automatisch gegenereerde beschrijving"/>
                          <pic:cNvPicPr/>
                        </pic:nvPicPr>
                        <pic:blipFill>
                          <a:blip r:embed="rId28"/>
                          <a:stretch>
                            <a:fillRect/>
                          </a:stretch>
                        </pic:blipFill>
                        <pic:spPr>
                          <a:xfrm>
                            <a:off x="0" y="0"/>
                            <a:ext cx="7467600" cy="7009765"/>
                          </a:xfrm>
                          <a:prstGeom prst="rect">
                            <a:avLst/>
                          </a:prstGeom>
                        </pic:spPr>
                      </pic:pic>
                      <w14:contentPart bwMode="auto" r:id="rId29">
                        <w14:nvContentPartPr>
                          <w14:cNvPr id="1612374672" name="Inkt 421"/>
                          <w14:cNvContentPartPr/>
                        </w14:nvContentPartPr>
                        <w14:xfrm>
                          <a:off x="1025282" y="886068"/>
                          <a:ext cx="2695815" cy="125925"/>
                        </w14:xfrm>
                      </w14:contentPart>
                    </wpg:wgp>
                  </a:graphicData>
                </a:graphic>
              </wp:anchor>
            </w:drawing>
          </mc:Choice>
          <mc:Fallback>
            <w:pict>
              <v:group w14:anchorId="6B574A8D" id="Groep 422" o:spid="_x0000_s1026" style="position:absolute;margin-left:-62.7pt;margin-top:17.3pt;width:588pt;height:551.95pt;z-index:251843584" coordsize="74676,70097" o:gfxdata="UEsDBBQABgAIAAAAIQClJSb8HAEAAGACAAATAAAAW0NvbnRlbnRfVHlwZXNdLnhtbISSTU7DMBBG&#10;90jcwfIWJU67QAg16YKUJSBUDmDZk8St/+Qxob09TtpKUGiz8MKeed88W14sd0aTHgIqZ0s6ywtK&#10;wAonlW1L+rF+zh4owcit5NpZKOkekC6r25vFeu8BSaItlrSL0T8yhqIDwzF3HmyqNC4YHtM2tMxz&#10;seUtsHlR3DPhbAQbszhk0GpRQ8M/dSSrXTo+mGx8S8nToW8YVVJlBn7joaXsXySAxjOGe6+V4DFd&#10;jvVWnollR6k8kWMPdsrjXTK/MGGo/Jb6OeDIvabXDEoCeeMhvnCT1JkMyGDuaify6xmDpMHMNY0S&#10;kNcBVyN1crqUreyWpTWbSE8tRk9lSfdlA/QTUX9E64S9Q39KZ+P/qL4BAAD//wMAUEsDBBQABgAI&#10;AAAAIQA4/SH/1gAAAJQBAAALAAAAX3JlbHMvLnJlbHOkkMFqwzAMhu+DvYPRfXGawxijTi+j0Gvp&#10;HsDYimMaW0Yy2fr2M4PBMnrbUb/Q94l/f/hMi1qRJVI2sOt6UJgd+ZiDgffL8ekFlFSbvV0oo4Eb&#10;ChzGx4f9GRdb25HMsYhqlCwG5lrLq9biZkxWOiqY22YiTra2kYMu1l1tQD30/bPm3wwYN0x18gb4&#10;5AdQl1tp5j/sFB2T0FQ7R0nTNEV3j6o9feQzro1iOWA14Fm+Q8a1a8+Bvu/d/dMb2JY5uiPbhG/k&#10;tn4cqGU/er3pcvwCAAD//wMAUEsDBBQABgAIAAAAIQArU8Ph4wIAAOEGAAAOAAAAZHJzL2Uyb0Rv&#10;Yy54bWysVdtu2zAMfR+wfxA8YE9tfVnjJF6ToljXokC3Bbt8gCLTtlbrAknO5e9H+ZK0yYAW3R6i&#10;mJZEHh4e0heXG1GTFRjLlZwF8VkUEJBM5VyWs+DXz5vTSUCsozKntZIwC7Zgg8v52zcXa51BoipV&#10;52AIOpE2W+tZUDmnszC0rAJB7ZnSIHGzUEZQh6Ypw9zQNXoXdZhEURqulcm1UQysxbfX3WYwb/0X&#10;BTD3rSgsOFLPAsTm2tW069Kv4fyCZqWhuuKsh0FfgUJQLjHoztU1dZQ0hh+5EpwZZVXhzpgSoSoK&#10;zqDNAbOJo4Nsbo1qdJtLma1LvaMJqT3g6dVu2dfVrdE/9MIgE2tdIhet5XPZFEb4f0RJNi1l2x1l&#10;sHGE4cvxeTpOI2SW4d44iqbjdNSRyipk/ugeqz4/czMcAodP4GjOMvz1HODTEQfPawVvucZA0DsR&#10;L/IhqHlo9CmWS1PHl7zmbttKDwvjQcnVgrOF6Qykc2EIz2fBKBqPpuPoPA6IpAKVj6d8cBJPp9M0&#10;IDlYhjq8KpYAtW8XIlClDh6sOyFe/kYo7W+eENkIAeaE3INzYNxWw/t3m6uP7XLVOIWtwfEGKaEE&#10;CQbA5ECW6L8y/PcKXfuCeKgenceKZujtJ9CXNdc3vK59xf1zTxJiPNDaX3judHytWCNAuq4xDdSI&#10;S0lbcW0DYjIQS0BizF0edwqxzoBjlQ9YYODv2KweGc12Gy3KPTCP2aJU/1WcO4nRTBvrbkEJ4h8Q&#10;HGLAutKMru5tj2Y40pPWAWiRIR5smvicNSZjSjrMfUGNG/q03Tii7wWtKuqALNdfVI6yoVjgQbD/&#10;rxZeoViIBHPt8cvVp30GnuIhr52i4zROPvh+TwZJ38kHR86Ttpz740/8+II+E+FgzMRRMkomGAMH&#10;ymSSRumkU8swcZJ0OprEo27ixMlomrQDZ4jSeRusR1XxQHC+4RxtNdbPfD+oH9vtqf2Xaf4HAAD/&#10;/wMAUEsDBAoAAAAAAAAAIQCAeLHbbj4LAG4+CwAUAAAAZHJzL21lZGlhL2ltYWdlMS5qcGf/2P/g&#10;ABBKRklGAAEBAQEsASwAAP/bAEMAAwICAwICAwMDAwQDAwQFCAUFBAQFCgcHBggMCgwMCwoLCw0O&#10;EhANDhEOCwsQFhARExQVFRUMDxcYFhQYEhQVFP/bAEMBAwQEBQQFCQUFCRQNCw0UFBQUFBQUFBQU&#10;FBQUFBQUFBQUFBQUFBQUFBQUFBQUFBQUFBQUFBQUFBQUFBQUFBQUFP/AABEICasNqwMBIgACEQED&#10;EQH/xAAfAAABBQEBAQEBAQAAAAAAAAAAAQIDBAUGBwgJCgv/xAC1EAACAQMDAgQDBQUEBAAAAX0B&#10;AgMABBEFEiExQQYTUWEHInEUMoGRoQgjQrHBFVLR8CQzYnKCCQoWFxgZGiUmJygpKjQ1Njc4OTpD&#10;REVGR0hJSlNUVVZXWFlaY2RlZmdoaWpzdHV2d3h5eoOEhYaHiImKkpOUlZaXmJmaoqOkpaanqKmq&#10;srO0tba3uLm6wsPExcbHyMnK0tPU1dbX2Nna4eLj5OXm5+jp6vHy8/T19vf4+fr/xAAfAQADAQEB&#10;AQEBAQEBAAAAAAAAAQIDBAUGBwgJCgv/xAC1EQACAQIEBAMEBwUEBAABAncAAQIDEQQFITEGEkFR&#10;B2FxEyIygQgUQpGhscEJIzNS8BVictEKFiQ04SXxFxgZGiYnKCkqNTY3ODk6Q0RFRkdISUpTVFVW&#10;V1hZWmNkZWZnaGlqc3R1dnd4eXqCg4SFhoeIiYqSk5SVlpeYmZqio6Slpqeoqaqys7S1tre4ubrC&#10;w8TFxsfIycrS09TV1tfY2dri4+Tl5ufo6ery8/T19vf4+fr/2gAMAwEAAhEDEQA/AP1T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PnX4+ft6fCb9mzxxH4S8bX2qW2sSWcd8qWenvOnlOzqp3A&#10;9co3FRfAr9v/AOEX7Rfj6Pwf4Mv9UuNakt5LoJd6e8KeXGAWO4nryK/NH/gsp/ydvY/9ixZ/+jri&#10;sv8A4JB/8njWX/YEvv8A0FKAP3RrxD9oz9sb4b/ss3mh2vjy71C1l1mOaW0+xWTXAZYygfOOn31r&#10;2+vyX/4Ljf8AIz/CP/rz1L/0O3oA+vvhh/wUu+CPxe8faJ4N8O6jrE2t6xP9mtY59MeNC+CeWJwB&#10;gGvqqv52f+Cfv/J5nwo/7DA/9FvX9D95fW+m2kt1dzxWttCpeSaZwiIo6kseAPrQBPRXL/8AC0vB&#10;n/Q3aD/4M4f/AIqukt7iK6gjngkSaGRQ6SRsGVlIyCCOoI70ASUViat448OaDeG01PxBpenXQAYw&#10;Xd7HE4B6HazA4qXRfF2heJJZItJ1rT9UkjG50srqOYqOmSFJwKAPj3/gpr+1j4+/ZX8P+ArzwJNp&#10;8M2s3V3Fdfb7QTgrGkRXbkjHLtXyh+zV/wAFQPjf8Uvj/wDD/wAI65d6E+j61rNtY3a2+mCOQxu4&#10;DbW3cHHev0U/al/Z1+FP7QWmeH4PindG0tdLmmexb+0xZAvIqhxkkbuEXjtXkXwt/YI/Zj8B/ETw&#10;74j8K6mZvEel3sd3YRjxGs+ZkO5f3efm5HSgD7QoorlPHvxY8FfCy0jufGPi3RfC8Mn+rbV7+K28&#10;z/dDsC34ZoA6uivCbX9ur9n68uBBH8W/DCue8t6I1/76YAfrXrvhXxp4e8daYupeGte0zxDpzfdu&#10;9KvI7mI59HjYj9aANmiqmqaxYaHZvd6le2+n2ifenupViRfqzEAV5Hr37Z/wJ8NzNDffFvwj5qts&#10;ZLbVorgq3OQRGWwRg5z0oA9norxjw/8AtnfArxRdJbaf8WfCb3EjbEjn1SKAs3oPMK5P0r2K1uoL&#10;62iuLaaO4t5VDxyxMGR1PQgjgigCWioLy+t9NtJbq7nitbaFS8k0zhERR1JY8AfWue/4Wl4M/wCh&#10;u0H/AMGcP/xVAHUUVFDdQ3FulxFKktvIgkSVGBVlIyGB6EY5zWGfiJ4UEc8h8TaOI4GCSt9vixGx&#10;zgMd3BODwfQ0AeZ+IP22PgX4V17UtE1f4naDYatptzLZ3lpNMQ8M0blJEYY6qykH6V33wx+Lng34&#10;z6Dca34I8Q2XiXSbe5azlu7FyyJMqI5QkjqFkQ/8CFfzrftTXUN9+078Xrm2mjuLebxhrEkU0TBk&#10;dTezEMpHBBByCK/UD/gjb4z8P+Hf2YvE9tq2u6bplw3jC6kWG8vI4XKmysgGAYg4yCM+xoA/Riis&#10;fRvGGg+I53g0nW9N1SaNd7x2d3HMyrnGSFJwMkc1d1XVrHQtPnv9SvLfT7C3XfNdXUqxRRr6szEA&#10;D60AW6K8N1T9uL4A6PeNbXHxb8KtKvX7PqCzr1I+9HuXt612ngP4/wDw0+KUwg8I+PvDniK6/wCf&#10;XTtThlmH1jDbh+VAHfUUVT1bWLDQdPmv9TvbfTrGFd0t1dyrFFGPVmYgAfWgC5RXhupftyfADSbp&#10;ref4ueFXkXq1tqCzp1I+/HuU9PWvRvAPxa8E/FS1lufBvi7RPFMMX+tbSNQiuTH7OEYlT9cUAdZR&#10;RXP33xC8K6XeS2l74m0e0uom2yQT38SOh9CpbINAHQUVm6P4m0fxFDLNpWq2OpxQnEklncJKqHGc&#10;EqTjj1ryvxF+2Z8DfCusPpWp/FXwtb38b+XJCuopJ5bZwVYoSFI7gkYoA9morI8K+LtD8c6Hbaz4&#10;c1ix17SLkZhvtNuUnhk+joSDWldXUNjazXNzNHb28KNJLNKwVEUDJZieAABkk0AS0Vy//C0vBn/Q&#10;3aD/AODOH/4qrfiLx54a8I+Gj4i1zxBpej6AEWT+1L68jhtirDKkSMQpyOnPPagDdorxvw3+2R8D&#10;vF2txaRpPxU8L3WozP5UUB1FIzK5OAqFiAxJ6AE57V7JQAUVla14s0Tw28SavrOn6W0oJjW9ukhL&#10;gdSNxGcZH51X0vx34a1y8Sz03xDpWoXbglbe1vYpZCAMnCqxPAoA3aKo6vrmm+H7X7TqmoWum2+d&#10;vnXkyxJn0yxAzTl1nT20tdSF9bHTmQSC8Ey+SVPRt+cY980AXKK8i8TftefBLwfPLBq3xW8I29zE&#10;cSW8erwyyoeOGRGLA8jqPes3Sf23vgFrVwILb4ueFEkJAH2nUkt15/2pCo/WgD2+iqekazp/iDT4&#10;b/S7621KxmG6K6s5lliceqspIP4VcoA/JDW/+C13jLSdav7Ffhroci21xJCHN/MCwViM9Pav0E/Y&#10;7+Pl/wDtM/AXRPiBqWlW+i3eoT3UTWdrI0kaCKZ4wQzcnIXP41/Oz4x/5G7XP+v6f/0Y1fun/wAE&#10;of8AkyPwd/1+aj/6WS0AfX1FZGteMNB8NzRw6trenaXLIu9I727jhZlzjIDEZGapW/xK8I3lxFBB&#10;4p0WeeVgkcUeowszsTgKAGyST2oAxfip8e/h78D/AOy/+E88W6d4X/tTzfsX9oSFfP8AL2eZtwD9&#10;3zEz/vCuf8B/tcfBz4n+K7Hwz4V+Iei67r995n2bT7SYtLLsjaR8DHZEZvoDX57f8FtvE2j+Im+D&#10;a6Vq1jqbW51oTLZ3KSmMn7DjdtJxnB6+hr5e/wCCZeqWWi/tvfDe91C8gsLOP+0t9xdSrHGmdNug&#10;MsxAGSQPqRQB/QRX59/8FMP21PiV+yz418FaZ4FuNMhtdW0+e5uRf2QnJdJAowSRgYNfby/FDwbI&#10;wVfFuhszHAUalCST/wB9V43+1J+y38GPj9rehah8Ur02l7p9vJb2Q/tcWQaMsGbgkbucc9qAPiz9&#10;iD/go98Y/j1+1D4L8CeKrrRZNA1b7b9pW004RSnyrKeZMNuOPnjX8M1+rtfIvwG/Yi/Z0+EfxV0X&#10;xd4C1E3PirTRObSMa+t1xJBJFJ+7B+b5JH+nXtX1FrPjDQfDk6Qatrem6XNIu9I7y7jhZlzjIDEZ&#10;GQeaAPxl+IH/AAVi+Pnhvx54k0mzvfD4tLDU7m1h8zSVLbElZVyd3JwBX6Cf8E2/2jvGX7T/AMDd&#10;c8U+N5bKbVrPxHPpkTWNsIE8lLa1kAKgnJ3TPz9PSuC13/gnr+yb4i1vUNWvdaVry+uJLqdl8Uoo&#10;MjsWYgbuBkmvo39mP4JfDn4C+Ar/AMP/AAxuftWgXOpyX87/ANoC9xctFEjDeCcfJHH8vvnvQB8y&#10;ftwf8FJPEX7J/wAZoPBWl+DdL1+2k0mDUftV5dSROGkeVSuFGMDyx+dbP7Bf/BQfX/2v/iJ4h8Oa&#10;t4R03w9Dpelf2gk9ncySs7ecke0hhwMOT+FfEX/BZT/k7ex/7Fiz/wDR1xXV/wDBEv8A5Lx48/7F&#10;r/26hoA/ZKiqmqatY6HZPeajeW+n2keA9xdSrHGuTgZZiAMkgfjWF/wtLwZ/0N2g/wDgzh/+KoA6&#10;iiq+n6ha6tZxXdjcw3lpKN0c9vIJEcdMhgcGrFAHPfELx1pXwx8D674t1x5Y9H0Wzkvrt4YzI4ij&#10;UsxCjqcDpXyd/wAPdf2d/wDoLa9/4J5P8a9p/bU/5NI+L3/YsX//AKJav5wKAP3W/wCHuv7O/wD0&#10;Fte/8E8n+Nb3hf8A4Knfs4+Jr6G0bxrcaNLM21TqmlXMUecgDdIEZVHuxA45Ir8ufhn/AMEyvjb8&#10;Wvh7onjPw9ZaJNo2sWwu7Tz9TWOVkOcZUjg8etfP3xU+E/iz4J+Nr7wl400abQ9es9pktpirBlYZ&#10;V0dSVdSOjKSOvoaAP6avD/iLSvFmj2uraJqVpq+l3SCS3vbGdZoZVPQq6kgj6GtGvxh/4I5fHHXv&#10;D3xyuvhnJdy3HhfxBZXF3HZuxKW95CofzUGcLujV1bA5wn92v2blmSCJ5ZXWONAWZ2OAoHJJPYUA&#10;PoryvxV+1X8GvBE8kGt/FLwlYXUYy9s2sQNMv1jVi36Vz+n/ALc37P8AqVwIYfi54WRz3uL9YV6g&#10;fefA7+tAHulFZnh3xRo3jDS49T0HVrHW9Ok4S8065S4hbgHh0JB6jv3rToAKK5y6+JHhKxupra58&#10;UaLb3ELtHLDLqEKujA4KsC2QQRgg1o6X4k0nW7GW907VLK/soSVkuLW4SSNCACQWUkAgEHnsRQBp&#10;UV4pq37avwH0TWH0y8+LPhVLxG2OqalHIiNnBDOpKggjnJ47163oPiDS/FWkW2q6LqVnrGl3SeZB&#10;fWE6TwSr/eR0JVh7g0AaFFFcx49+J/hD4W6UNS8Y+J9J8MWDHas+rXkdurt/dXeRuPsMmgDp6K8j&#10;8FftcfBf4iaxFpXh74m+GtR1OZtkNmNQSOWVv7qK5Bc89Fya73UPiB4X0i8ls77xJpFldxHEkFxf&#10;xRyIcZwVLZHBoA36KzdF8SaT4kjkk0nVLLVI4ztd7K4SYKT2JUnBqXWNb07w/Yve6pf2um2afeuL&#10;yZYo1+rMQKALtFeLa5+2l8B/DszQ3nxb8ImVW2strqsVwVPofLLYqXw3+2T8DPFl0lrpnxX8Jy3M&#10;jbEhm1SKB3bjhRIVyee3X8KAPZKKjt7iK6gjngkSaGRQ6SRsGVlIyCCOoI71JQAUVR1vXtN8NaZP&#10;qOr6ja6Vp8C7pbu+nWGKMerOxAA+prxrUP25fgBpt41tN8XPCryKcFre/WZOuOHTKn86APc6K5bw&#10;H8VPBnxSsZLzwd4r0XxTbR4Ekmj38VyIyezbGO0+xxXU0AFFc9efEXwpp11La3fifRrW5hYpJDNq&#10;ESOjDqCpbIPsa0dF8RaV4jgkm0nU7PVIY22PJZXCTKrYzglScHFAGhRWXdeKdFsdUh0y51ewt9Sm&#10;IEdnLcoszk9AqE5OfYVqUAFeQftbfHC9/Zw/Z78V/EXT9Mg1m80b7JssbqRo45POu4YDll5GBKT9&#10;QKm8dftZfBv4a6xJpPiX4leG9K1SI7ZbKS/R5oj6OiklD7MBXgf/AAUG+K3gz4rfsA/E/UPBvirS&#10;PFFmh0wPJpV7HceWf7UtOHCklT7HBoA+WP8Ah994z/6JloP/AIMJv8K/Xyv5V6/qooAKKiubqGzt&#10;5J7iVIII1LPJIwVVA6kk9BXjWv8A7anwI8M3z2d/8WfCi3KMUdLfUo7jYw6hjGWAI9D7+hoA9qor&#10;g/h38efhx8W2MfgzxzoHiadV3vbabqEUs6Ljq0Ybev4gV3l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iF/wWU/5O3sf+xYs/wD0dcV4d+xP+0Zpn7LPxwt/HOraRd63Zx2FxZm1spFSQtIA&#10;A2W4wMV7j/wWU/5O3sf+xYs//R1xXzn+yv8As46h+1N8WIfAumaxa6FdSWc159ru4mkQCMAlcLzk&#10;5oA/SL/h934D/wCib+Iv/AuCvjP/AIKBftoaH+2Lq3gu70Tw7qHh9dBguopVv5Y5DKZWiIK7OmPL&#10;PX1r3f8A4cg+M/8Aopug/wDgvm/xr5g/bI/Yt1j9jnUvC1pq/iSx8RNr0VxLG1lA8QiERjBB3HnP&#10;mDp6UAVP+Cfv/J5nwo/7DA/9FvX7e/tqf8mkfF7/ALFi/wD/AES1fiF/wT9/5PM+FH/YYH/ot6/b&#10;39tT/k0j4vf9ixf/APolqAP5wK/pq/Z//wCSD/Df/sWtN/8ASWOv5la/pq/Z/wD+SD/Df/sWtN/9&#10;JY6APxs/4K+f8njXv/YEsf8A0F69V/4Ig/8AJTfib/2B7X/0c1eVf8FfP+Txr3/sCWP/AKC9eq/8&#10;EQf+Sm/E3/sD2v8A6OagD1X/AILd/wDJJfhv/wBhuf8A9EGvgD/gn7/yeZ8KP+wwP/Rb19//APBb&#10;v/kkvw3/AOw3P/6INfAH/BP3/k8z4Uf9hgf+i3oA/Xz/AIKKftYX37KvwVhu/D2z/hMfEFw2n6VJ&#10;IgdbbC7pbgqRhtg2gA8bnXIIBFfhhbxeNvj58SILdX1Txn40165EaedK09zdSn1Zj0AB5JAUDsBX&#10;6v8A/Baj4U6p4q+Engjxtp9tJdW3ha+uIL4RjPkw3SxASt/sh4I1+sg96/JP4d/ELX/hT420jxb4&#10;W1BtK1/SZxcWl2qK+xsEHKsCrAgkEEEEEg0AfUd1/wAEmf2jbfRxer4Z0u4uNu46fFrNv5468ZLB&#10;M/R+9dh/wTj+F3jv4J/t5eG/D/jLQNW8K3s+n6gHtr2Jo0uUW2c5VvuyqGAOVJGQK7L4ef8ABbTx&#10;vpfkQ+Nfh/ouvxhgJLjR7mWwl2/3tr+apb2G0Hpx1r77/Zh/bS+Fv7W6n/hG5pLLxRp0Znl0PWIl&#10;S8gU/I0kZBKunOCyHjcAwGQKAPD/APgsB4D8S/Eb4M+A9I8K6BqfiPVG8TKws9KtJLmXb9lnG4qg&#10;JAyRyeK+CvCv/BKX9ozxNY/apvCljoKnlI9V1WBJGHrtRnK/RsH2r9m/2gv2kvAf7Mvg4eIvHWrG&#10;yhmLJZ2Nunm3d7IACUhjyMkZGSSFGRkjNfnL8Qv+C3muzXU0fgb4a6fZW65EVz4hvZLh344ZoovL&#10;C8/wh26deeAD4l+Pf7IPxX/Zpjtbnx74Wk03S7uXyLfVLeeO5tZJMFtm+NjtYhWIV9pIUkAgZr1P&#10;/gnh+114o+Afxo8NeHJtUubrwB4gv4tOv9JmkLQ27TOEW5iBP7tlZgzbfvLuBBO0jN/aF/4KOfFX&#10;9pbwDeeDfFNp4btNCupo53i0vT3jcMjh02vJK5GCMepBINfOXg1ivjDQiDgi/gII/wCui0Af0T/t&#10;qf8AJpHxe/7Fi/8A/RLV/OBX9H/7an/JpHxe/wCxYv8A/wBEtX84FAH0b8Vv2svi5+0loOheCdN/&#10;tK18J6LpVtp0XhvQBK6zrDCsZluNgzKW25ww2r0A6k6Hwb/Z2+Jvjr4HfE/QtF8C65davLqWiXEd&#10;pJZvCzxoL4Oy+YFBCl1zj+8K/bz9mXw3pPhr4A/D2HSNLstKhm8P6fPLHZW6Qq8jW0bM7BQMsSSS&#10;TySTXp9AH8s/iLw/qPhPxBqeh6xaSWGraZdS2V5aS43wzRuUkRsd1ZSD9K9B+Fv7L3xV+Nnh+41z&#10;wN4I1LxLpNvdNZS3dmEKJMqI7IcsOQsiH/gQqT9rH/k6b4yf9jnrP/pdNX6qf8EVP+TWfFP/AGOd&#10;1/6Q2NAHkf8AwTN+CPxA/ZX8a/Evxx8UfCGp+E/DVl4UnnkvbtFIKwyJNIAFY5ISNzj2r4e/ak/a&#10;08cftUeOLrVvEWoT2+hRzMdM8PxSn7LYxZO0bRgPJg/NIRk+wwB/QB8evAM/xU+CPj3wfaOsd5rm&#10;h3mn27scKs0kLLGT7biufav5ntY0e98P6te6XqVrNY6jZTPb3NrcIUkikRirIwPQgggj2oA+lfhD&#10;/wAE2/jr8aPBtj4p0bw5a2Gh6hEs9lcatfR27XMTDKyInLbSDkEgAjkZFcd8X/2NfjX+z3b/ANre&#10;LPBGpadpsLBhrFg6XdtERghmlhZhHz037ea9k/Z//wCCrXxY+B/hLRvCd3YaN4x8OaTbpZ2keoRP&#10;DdQwIoWOJZo2AKqoAG5GOABnivt/4A/8Fcvhf8YNTtvDnjjRp/h9qV8RAs15Mt3pkjN8ux5tqlN2&#10;f402jJy3qAfUl58UtI+EP7N1r478TXLLpej+Hre8uXzmSVvJTai56u7lVGerMK/Bj9o79qT4i/td&#10;fED7Trl3cyWUtyItH8MWJY21qGbbGiRj/WSnOC5BZiewwo/TH/gs54tm0H9mvwr4esG8i11jX4hM&#10;sQARoIYJHCfTeYm4/uCvyQ+DfxGPwh+KXhfxqmlW+ty6DfR38djdsVilkQ5TJHIw2G+oFAH2l4d/&#10;4IwfFvWPBEWq3viXw3o+vTQiZNDuHmcxkgHy5ZkQqrjkHaGGe5618a+d46/Zv+K91Db3d94R8beG&#10;71reSS1l2SQyo2CMjh0OOhyrKe4Nfef/AA++8Z/9Ey0H/wAGE3+FfD/7SHxuuP2jPjJr3xCu9Gtt&#10;BvNYEBmsrSRpI1aKCOHcCRnkRgn3JoA/dv8AYd/abH7VXwG07xVdxQ2viKzmbTdZt4OEF1Gqkug6&#10;hXV0cDtuK5O3Nfi1/wAFAv8Ak8z4r/8AYYP/AKLSvtb/AIIb65I1v8YdHknYxI+lXcMGDgMwukkb&#10;8QsQ/AV8U/8ABQL/AJPM+K//AGGD/wCi0oAwfgz4m+MniTwdrXwp+GEGt3+na5creapY+H7d2mnA&#10;UIBNIgysOOoJCnPzZrkvil8EPH3wT1C1svHXhLVPC892he2/tC3KJOBjdsf7rYyMgE4yM4zX6k/8&#10;EQ1UfCj4kttG463bgtjkgQcD9T+ddp/wWa0m1vf2VNJvZYg1zZeJ7VoZO67oLhWH0IPT1A9KAPgT&#10;/gmX+0ZrHwV/aS8OaB9vk/4RLxheR6RqNgzHyjNKdlvOB0V1kZAW/uMw9CP2a/ax/wCTWfjJ/wBi&#10;ZrP/AKQzV/Pb+zx/ycB8M/8AsZ9M/wDSuKv6Ev2sf+TWfjJ/2Jms/wDpDNQB/NZX0QvgP9o39q7w&#10;t4entPDHijxX4V8OaZb6TpK29q6afBBbxLEohzhHkwg3MuWJ69gPnev6Uv2TVC/ssfBsAYH/AAhm&#10;jHj/AK8YaAP5vvEfhvVvB+uXui67pl3o2r2UhiubG+gaGaFx/C6MAQfqO9frl/wSC/au1f4iaHq/&#10;wk8VahJqOoaBaLfaJdXDbpTYhljeAseoiZo9ucna5HRAB5T/AMFuvAlhpPxF+Gvi63hjjvtb0+8s&#10;bll4Mn2V4WRm98XJGeuFA7Cvn7/glz4gl0H9t74fKjusN+t9ZTKn8StZTFQeem9UP4UAfSn/AAXG&#10;/wCRn+Ef/XnqX/odvXwd+zl8etV/Zr+J0HjrQ7C21DV7Wyura1jvCfKSSaFoxIwHLBd27bkZxjIr&#10;7x/4Ljf8jP8ACP8A689S/wDQ7evnH/glv4f0vxN+2Z4Ss9Y0yz1W0W1vphb30CTRiRLZ2R9rAjcp&#10;AIPUEUAeOeONV+Lv7QmsSeK/EUXijxpczs2y9a1mniQE5KRBV2IvT5UAA9K/Un48eD9f1j/gkf4Q&#10;8P6foepX2vHSNBiGl21pJJdF1mh3L5QBbIwcjHav0ORFjRURQqqMBVGAB6Vx/wAWvi/4R+Bvgm88&#10;WeNdZh0TRLUhTNKCzSSEErHGgBZ3ODhQCeCegJoA/DfwP/wS7/aL8b2a3Z8Ex+H7Z0Do2uX8NtI2&#10;e3lbjIp/3lFch8df2EfjR+ztoMmv+LvCmPDsbKkmr6bdRXUETMwVfM2NujBJUBnUAlgAc8V9q/E3&#10;/gt15d9Nb/D74brLaK37vUPEd6Q8gz3t4R8v/f09enFfOHxe/wCCqXxj+M3gXXvCOr6f4TsNF1q1&#10;ezuo9P02UN5bLg7WlmfB7g9QQMUAeS/sq/tVeL/2WfiNp+uaHqN0+gvcJ/a+heZm3voMgOChO0SB&#10;fuv1BA5xkH+jTTdQt9X061vrSQS2t1Ek8Ug6MjAMp/EEV/LBX9NfwBYt8CPhwSck+G9NJJ/69Y6A&#10;P5q/GP8AyN2uf9f0/wD6Mav2e/YG+L3h34E/8E2tK8beKbr7LpGlzalIyqR5kzm8lCRRg9XdiFA9&#10;/TJr8YfGP/I3a5/1/T/+jGrqvE/xu8R+JvhD4N+Gsk/2fwt4ZkubmK1iY4uLmaZ5Gmk9SqvsUdhu&#10;P8RoAt/tF/HzxF+0p8WNY8ceI5Ns12/l2lkrFo7K2Uny4E9lB5PdizdTX6Sf8Eq/2FW8M2dj8avH&#10;mngardR+Z4a024XJtoWH/H44PR3BOwfwqd3Vht+Q/wDgmd8BvBfx7/aMt7DxrfW72ekWx1S30CYH&#10;OryRsP3Z42lEzvdM5YDGCu8j98kRY0VEUKqjAVRgAelAH81v7QHwH8f/AAX8StceN/C194ch1q7u&#10;5NPe8CgXKo6lyuCeglj6/wB4VxfgD4f+Ivil4usPC/hTSbjXNfvvM+zWFqB5kuyNpHxkgcIjN9Aa&#10;/TT/AILnf80T/wC43/7YV8q/8EuP+T7Phl/3E/8A013dAGV4X/YH/aDs/Euk3E/wr1yOGG7hkdys&#10;eFUOCT9/0r6r/wCC43/Iz/CP/rz1L/0O3r9aK/Jf/guN/wAjP8I/+vPUv/Q7egDwD/gk7/yex4T/&#10;AOvHUf8A0lkr6i/4Kw/sz/FD43fGLwfqngXwXqXiXT7PQfs09xZhSscv2iVtpyw5wwP418u/8Enf&#10;+T2PCf8A146j/wCkslfvPQB/LP4i8P6j4T8QanoesWklhq2mXUtleWkuN8M0blJEbHdWUg/Sv2Z/&#10;4Iqf8ms+Kf8Asc7r/wBIbGvyr/ax/wCTpvjJ/wBjnrP/AKXTV+qn/BFT/k1nxT/2Od1/6Q2NAHyD&#10;/wAFlP8Ak7ex/wCxYs//AEdcV1f/AARMYL8dvHpJwB4aySf+vqGuU/4LKf8AJ29j/wBixZ/+jriv&#10;lX4V/HDxJ8HNH8a2fhmf7Dc+KtK/sa5vkJEsNu0ivIIz2Zgm3PYM2OcEAH1X/wAFPv22T8evHDfD&#10;7whfl/h/4fuD5txC3yapeLkNJn+KJMlU7E7m5yuPO/2A/wBi/UP2sPiUs+qQzWvw70SVZNZvlJQz&#10;t1W0iYc73/iI+4mTnJQN84eC9EsvEvjDQ9I1PV7fw/p19fQ21zq10paKzjdwrTOByVUEsfpX9Knw&#10;P+D/AIY+BHwx0TwZ4Qtlh0bT4RibgyXUjcvPIw+87nknp0AwAAADrtF0Ww8N6PY6TpVnDp2mWMCW&#10;1raWyBIoYkUKiKo4CgAAAelXaKKAPFv21P8Ak0j4vf8AYsX/AP6Jav5wK/o//bU/5NI+L3/YsX//&#10;AKJav5wKAP3E/Y6/bN+CXw//AGWfhzoXiH4kaLpWsabo6RXdjNI3mxOCxKlQp59hX5wf8FHv2jPC&#10;/wC0z+0QviLwb5s2gaZpEGjw300LRG8KSzStKEbDAZmKjcAcIDgVb+GP/BMj42fFzwBofjHw/aaG&#10;+i6zbC6tWuNTEchQkgbl28HivNf2gv2Qfin+zGbOXx34cNlpt65ittUtJ0ubWRwCdm9CdrYBIVwp&#10;IBIBwaAPsn/gjl+zXr9z8Q774w6vp81j4dsbGWw0iWdCpvbiXCySR56okYdS3QtIACSrAfoN+3Jp&#10;d5rX7JHxSsdPtJ7++uNGkjhtraNpJJGLLhVVQST7Cvyy/Y1/4KeePfhD4p0fw98RNZuPF3w+meO0&#10;ll1AmW80yPO0Sxy/edVyCUfd8q4Xaev7P+OPiF4b+Gvg3UPFnifWbXRvDthEJ7jULh/3aqSAuMZL&#10;FiQFVQSxIABJAoA/Bn4e/wDBND9oj4i2sN3D4Cl0GylTes3iC6ism6ZAMLt5oJ90ql8ZP+Cdvx0+&#10;B/hm98R694TS90CxjMt3qGkXkV0tugGS7op8wKBnLbdowSSK+0/i1/wW00vT9QubL4cfD+TVrdCV&#10;j1bxBdGBXI4BFvGCxU9eZFPqBXzx47/4K9/Gvx1omq6O+k+DtN03UbaSzmjttNmdjE4ZWBMs7gkq&#10;2OmPYUAfMvwJ/aA8a/s6eObPxP4M1eewnjkU3NnvJtr6MHmKaPoykZHqM5BB5r+j34aeO7H4ofDv&#10;wz4w0xWjsNe0231KCOQ5ZFljVwre43YPuDX8vlf0WfsFMW/Y5+E2Tn/iRxD9WoA/Cj9rH/k6b4yf&#10;9jnrP/pdNWt8JdU+NnxI+G958HvhvZa7q3hq51KTV9R03QrdyJpZIoov9JlXgRBYFwrkLuJJyduM&#10;n9rH/k6b4yf9jnrP/pdNX6pf8EU0Ufst+K3CjcfGV0C2OSBY2OB+p/OgD8h/iZ8H/G3wZ1qLSfHH&#10;hjUvDGoTR+bDFqNuY/NTONyN0cZ4ypPNfWv/AASb/aK1n4a/tDad4AnvZZPCPjAyW0llI5McF6Iy&#10;0M6DszFBEcdQ4znauPqb/gtxpdrN8Ffh7qTxKb238QPbxS45WOS2dnUexMUZ/wCAivzh/Yl/5O6+&#10;EX/Yy2X/AKNFAH71ftNfHfTf2bfgp4k8e6lGty2nwhLOzLbftV05CQxZ64LEEkdFDHtX87fxa+MH&#10;i745eNr7xX401m41nWLtid8rHy4UzkRxJ0jQdlXj8cmv1Q/4LdeIri0+E/w40JGYW19rU93KA2AW&#10;hg2rkd/9e1fm9+x74I074jftRfDHw9q8S3Gl3euW7XNvIu5Jo428xo2HdWCbT7MaAPRvht/wTL+P&#10;3xQ8HW/iXT/Ctvpmn3UQntI9Yvo7ae5jK5VljJ3KDxjftzkHpzXgPxS8K+KfA/xA1vw/42S4j8Va&#10;bP8AZr9Lq5FzIrqoABkVmDALtwQSMYr+n+v52f8AgoF/yeZ8V/8AsMH/ANFpQB9//wDBET/kkvxI&#10;/wCw3B/6IFdF/wAFg/h34p+Jnw/+GmkeEvDuqeJdTbW5j9l0u0e4dQYMbmCA7V/2jgD1rnf+CIn/&#10;ACSX4kf9huD/ANECvs39oz9qLwB+y54Tj1zxxqjQPdFlsNLtE828vnXG5Yo8jgblyzEKNwyQSAQD&#10;8cPDH/BKL9ozxFY/ap/C2n6EDgpDqmrQLIwPfbGz7fo2D7V498eP2Tfin+zW1o/j/wALTaTY3khi&#10;ttRhmjuLWZ8E7BJGzANgE7Ww2ATjAr7b8f8A/BbzxHcXM0fgj4a6XYW6kiK48QXkl07jnBaOLywp&#10;6cB2+tfMn7Rn/BQ/4pftPeB38JeLbXw7baI10l55Wl2DxusiE7cO8jkYBI9SCc5oA67/AIJs/td+&#10;J/gv8bfDHgu+1W5vPAHiS+j0yfS55C8dpPMwSKeLP+rIkZd2OCpbIJAI/aX41fFzQ/gT8LfEXjvx&#10;E7LpejWxnaNCA8zkhY4kzxud2VR7tX83nwfYr8WvBJBwRrliQR/18JX6wf8ABbHxjc6X8E/AvhuG&#10;R44dX1uS5nC9HW3hOFPtumVseqj0oA/Nn48/tIfEr9r/AOI8M+vXlzfvd3awaP4bsSxtrZnbbHFD&#10;EPvOdwXecsxPJ6Cvp7S/+CLnxavvBUep3Pijwzp/iCSLzRocrzMEJAPlvOqFQ/UHAZc/xEc18afA&#10;v4qSfBD4ueGfHcOkW2uz6Fc/a4rC8YrHJIFYKSRyCrEMPdRX3j/w++8Z/wDRMtB/8GE3+FAHwXpO&#10;ueOv2cfinPLpt9feEfGnh29ktZjbybZIpY32vG+PldCVwVOVYdcg1+/37GP7SEP7U3wE0Xxo8MVr&#10;rKu+n6xawH5Ir2ILv2jJIVlZJACSQJAMnGa/Az9oL4wT/H34xeJPH9zpNvodzrcsc0ljayF442WJ&#10;IyQxAJ3FN31Y1+lf/BDzXGuPBfxX0czlktNQ0+7EGDhDLHMhb058gD/gNAH5+/ttf8ndfF3/ALGW&#10;9/8ARpq58J/2v/iD8HPgrrPw08BXD6HLr2rG+utZsmP24q0UcSwQkDMZJQkuvzHcANuDmn+21/yd&#10;18Xf+xlvf/Rpr9GP+CJ/hzSZPg7421t9Ls21qPxCbZNRa3Q3CxfZYT5YkxuC5Zjtzj5j60AfCn7I&#10;Pw/8dn9rj4W6xrHhvxEQfEtpPc6hfWM//PUEu8jL+ZJr7f8A+CsH7bWs/Dq4g+D/AID1OXS9XurV&#10;brX9UtJNs0EMgIjtUYcozr87EYO0oAfmav0wr+bb9sHxZc+N/wBqb4ratcuzs/iS+t49/wB4QwzN&#10;DEp+kcaD8KAOS+FHwg8ZfHTxlb+F/BGh3PiDXJwZPJhwFjQEBpJHYhUQEjLMQMkDqRXs3xq/4J+f&#10;G/8AZ4+H+o+MPEukWaeGYVij1G507VIpBCsk0aRrIm4MwMpj+6GAOCcYzX3b/wAESfA2nWvwe8fe&#10;MhBGdWvteGkNMRl1hgt4pQoPYFrkk467RnoK95/4Kj/8mJ/E3/uGf+nS0oA/AGv6m9a1qx8N6Nf6&#10;tqd1HY6bYW8l1dXUxwkMSKWd2PYBQSfpX8slfvx/wVG8YXXg/wDYt8b/AGKRoZ9Ue00wyL2jluE8&#10;0fRo1df+BUAflL+2l+3N4w/ap8ZX9tDf3Wj/AA7t5immaBE5RZEB+Wa5AP7yRsA4OQnRe5b074O/&#10;8Ehfip8UPh7ZeKNS1zRvBz6jALmy0vUlle4KMMoZgi4i3DBx8zAHkA8V8QaJqEek61YX01rHfRW1&#10;xHM9rNnZMqsCUb2IGD9a/R9f+C3njJVAHwx0EAcAC/m/+JoA+GPip8L/ABv+y/8AFu88Na28uieK&#10;tFlSWG90y4ZQQQGjnglXa2CDkEYI5BAIIH7P/wDBNH9r3UP2oPhPf6f4pmSbxv4WeK3vrlQFN9A4&#10;bybgqOjnY6tjjK543YH5GfteftTX37XHxG03xhqfh2z8OXtnpceltDYzNIsqpLLIrksB8370j6AV&#10;9L/8EUNSuYv2lPGOnrKwtJ/CU08kXZnjvLRUb8BK/wD30aAP2g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PxC/4LKf8nb2P/YsWf8A6OuKy/8AgkH/AMnjWX/YEvv/AEFK7H/grx4B8T+Jv2q7&#10;O70fw5q2q2g8N2cZnsbGWZAwmuCV3KpGcEce4rN/4JOfD/xT4b/a6srzVvDer6Xaf2NfJ9ovbCWG&#10;PcVXA3MoGTQB+2Vfkv8A8Fxv+Rn+Ef8A156l/wCh29frRX5X/wDBajwbr/irxL8KW0TQ9S1hYLTU&#10;RKbC0knEeXt8btgOM4PX0NAHxT/wT9/5PM+FH/YYH/ot6/cH9sy3kuv2S/jAkSb2HhXUXIH91bd2&#10;Y/gAT+FfjH+wf8M/GGj/ALX3wtvb/wAKa5Y2cOrBpbi506aONB5b8sxUAD61++HiLQbLxV4f1PRd&#10;Si8/TtStZbO5i/vxSIUdfxVjQB/LRX9JX7IfjbTfiD+zF8MNY0y4iuIj4fsraYQuHEU8UKxTRkju&#10;siMpzzxX4K/tNfsv+M/2XviFf+H/ABLp1wdM89hpmuLCRa6hDk7HR+QG243R5yp4PYnk/hfo/wAQ&#10;PGmsf8In4Bj13Ub7VDsfS9GeXE4xgmRUONoBOWbgDOSBQB9J/wDBWLxFpXiT9sDVZtJ1Kz1SK30u&#10;ztppLOdZVjmVW3xsVJwwyMjqK9l/4Ig/8lN+Jv8A2B7X/wBHNXx98af2P/iX8D/Flr4c1Tw/eavq&#10;T2EN7cNo1pLdQQNJk+T5qrtZ1AG7HGSQCRgn7b/4Iv8AgvxD4V+JHxIk1rQdT0eObSbZY3v7OSAO&#10;RM2QCyjJ+lAHd/8ABbv/AJJL8N/+w3P/AOiDXwB/wT9/5PM+FH/YYH/ot6/RP/gs94X1rxT8LPh3&#10;DoukX+rzRazO8kdhbPOyL5GMkKDgZr4R/YP+GfjDR/2vvhbe3/hTXLGzh1YNLcXOnTRxoPLflmKg&#10;AfWgD9tviz8bvhz8Nte8N+EfiBq1jpQ8YpdQWS6sg+xXPlCISxSuw2LuE6AB8BskdcA/MnxX/wCC&#10;Q/wS+JF9LqvhufVvAlxcfvPJ0edJrEludwikVio7gI6qM8Dpjhv+CyPwV8d/FPRfhjqvg/wpqfia&#10;z0H+1f7SOlQG4ktxKLQxkxrlyD5MnIBA284yK/MzwV+0j8ZPgmraN4f8eeJ/DMNsfLOlfbJVhhPp&#10;5D5VTz/dFAHsf7a3/BPHXf2PfD+l+JW8WWPirw3qN+NOjkW3a1uo5jG8ihoizgqVjf5g3BAyBkV5&#10;R+xz4s1TwX+1R8KtR0h5Fu28R2NmyRHmWKeZYZY/+BJIy/jWF42+KnxR/aL1yxg8R+IPEPjzUkJF&#10;nZSSSXRQtjPlQrkKTgZ2rzgV+iH/AATa/wCCcvinwl480v4sfFLTW0L+zQZtF8PXI/0ppyCBPOv/&#10;ACzCAkqh+bdgkLtAYA+eP+CtvjrUfFH7ZGvaJdTyNYeGrCxsbOEsdiCW2juXYDOAS0+Ce4VfQV0/&#10;/BJv9mP4fftA+NPHOp+PdNj16Pw1BZGy0i4kIhledpt0roCC4QQqNp+X95yDxXsP/BW39jbxN4m8&#10;VQfGTwXpVxrcDWaWniCys0Mk8JiG2O5CAZZNmEbH3dinoSR+afw4+KXjD4SeIF1rwV4j1Lw1qxXy&#10;jcabcNE0ikg7HA4dcgHawIyBxQB+xf8AwUx+EXw7+Gn7FfihvDPgzw14XuGvNPhhfS9Mt7WRibqM&#10;lQUUEkqGJ9gT61+MPg7/AJG7Q/8Ar+g/9GLX0149+Cv7S/xy+EOp/Ff4iz+JtU0jSzbppljrIme5&#10;vDLKqFra1A+RArbjJtAYYxu5I8R8I/CPxzF4r0V38F+IURb2EszaVOAAJF5PyUAfv5+2p/yaR8Xv&#10;+xYv/wD0S1fzgV/SL+2NY3Op/sqfFi0s7eW7u5/Dd9HFBAhd5GMLAKqjkknsK/nn/wCFQePP+hJ8&#10;Rf8Agpn/APiKAP6Pf2f/APkg/wAN/wDsWtN/9JY676uF+A9vLZ/A/wCHkE8TwTxeHdOSSORSrIwt&#10;owQQehB7V3VAH82X7XlnLY/tWfGKOZdrt4v1aUDOfle7ldT+TCv1D/4In6pbTfs2+MtOSQG8t/Fs&#10;1xJHnlUks7VUP4mJ/wDvmvmH/gqV+x74v8JfGrXvijoGiXWr+CvERS8urixiMv8AZ91sCyrMFyVV&#10;ivmByNvzlc5HPxj8MfjL45+C+rT6n4G8Vap4XvLhBHO+nXBjWZRnAkX7rgZJG4HB5FAH9K3xA8c6&#10;V8MvA+ueLNdkki0bRbSS+vJIYzI6xIpZiFHJOB0FfOXxJ/ZT/Z3/AG8NDg8a2rW9/dXiAJ4q8K3S&#10;xXLYGNsoKsrMMYIlQsuMcV8Afsb+Mviz+07pv7Q2navr2v8AjnV9Q+H93Z2Fvf3rSRfaHkQJHGHY&#10;Rxk5OAMdTXyYq/Fr9mPxQ7L/AMJb8M9c3bGZftGnSS7SeMjb5i8n1Ug9waAPvb4z/wDBFe48P6Dq&#10;mseAPiGt+bO3kuF0vxBaCJpAgLFRcRttyQCBmMDOMkDkfmBXsfjL9sb42/EDw/Poev8AxO8RX+kX&#10;EZhntPthjSeMjBSTZjepHUNkGu0/Zf8A2Afij+0pr1k8ei3fhjweXVrrxHqtu0UXl5G7yFbBmfGc&#10;Bflz95loA+j/ANpLT/EHxa/4JO/BPxrerNc3nh29WC7klyzfZFkuLKOQnvkx23J67859fhD4I654&#10;a8N/F7wfqXjPS4dZ8JQanAdWsrhSySWpcLKdo5JCksB3Kiv6NYfgh4Pj+C0fwpbTBN4KXSBohspH&#10;O5rcR7OXHO/+Lf13fN1r8Tv2qv8Agmv8Tv2ftcvr3QdJvvHPgYuz22raXAZp4I85C3MKDcjAdXA2&#10;HGcjO0AH6x6H+xL+zV4m0ay1bSfhn4V1LS76Fbi2vLVDJFNGwyrqwbBBBByKsXn7Cv7Oen2s11df&#10;C3wzbW0Kl5JpoiiIoGSzEtgAepr8I/hz+0Z8VfgvA+n+D/HfiDw1aK7FtOtrx1tw5yGJhYlN3vtz&#10;Vzxd8dPjL+0JcR6Nrni7xV40MxGzR1uJponYYwRbp8pOcchc0AfuZ+yjH8AJtQ8bSfAzStJtksLq&#10;LTdWv9HhZYLiRVLqEcnEirub5l4yTgkc1+L/APwUC/5PM+K//YYP/otK/TX/AIJG/BXxx8HfhH4u&#10;PjbwzfeGJNZ1OG7srfUUEc0kQhClmiJ3pz2cA+1fnf8At4fDPxhrH7X3xSvbDwprl9ZzasWiuLbT&#10;ppI3HlpyrBSCPpQB9tf8ERP+SS/Ej/sNwf8AogV3/wDwWP8A+TRbb/sZbL/0VPXKf8EYfC+teFvh&#10;Z8RIda0i/wBIml1mB447+2eBnXyMZAYDIzXd/wDBXTw/qniX9lK3s9I0281W7/4SKzf7PZQPNJtE&#10;c+TtUE45HPvQB+OH7PH/ACcB8M/+xn0z/wBK4q/oS/ax/wCTWfjJ/wBiZrP/AKQzV+C3wB+FPjax&#10;+O3w4uLjwfr9vbw+JNNkkll0ydURRdRksSVwABzk1+9P7WP/ACaz8ZP+xM1n/wBIZqAP5rK/pT/Z&#10;O/5NZ+Df/YmaN/6Qw1/NZX0PcftC/tL/AAY8F+H9DuPGPjTwz4bvdMt5tGE0siRPZPEhhNtMRnyx&#10;GUwEb5enGMUAfSn/AAWq+KWl+KPi14G8F2F3HdXXhiwubi+ETBvImumiIibHRgkCMR6SL615d/wS&#10;V8C3Piz9srQNUSEyWnhzT73UrhiuVXdA1umeOu+4Ujv8ue1fLvhPwb4v+MnjJdN0HTNU8W+JdRlM&#10;jJAj3E8rs3zSSNzxk5LscDOSa/db/gn3+xnH+yV8M7k6w8N5488QGOfV54SGS3VQfLtY27qm5izf&#10;xMx6gLQB8g/8Fxv+Rn+Ef/XnqX/odvXgH/BJ3/k9jwn/ANeOo/8ApLJX0v8A8FqPBuv+KvEvwpbR&#10;ND1LWFgtNREpsLSScR5e3xu2A4zg9fQ14T/wS1+Hfivw9+2V4WvdV8M6xplkllqAa4vLCWKNSbWQ&#10;AFmUAZNAH7jV+PX/AAW18dajdfGDwF4MM8i6TY6EdXEIYhHmnuJoixGcEhbYAHHG5vU1+wtfn7/w&#10;Vf8A2P8AxB8c/C+h+P8AwTp8mr+JPDcMlte6XbjdNdWTHeDEvVnjfcdg5YSNjJABAPgf/gmj8AfB&#10;37RX7R76D44ha+0TTdHn1Yad5zRLeSpLDGsbFSGKjzi5CkZ2c8Zr9Tv2qfgL8LPhn+yT8Vrjw94B&#10;8K+HZYfDl4Irqz0q3hlEhiKr+8ChixJUA5yTgV+EHhnxV4k+GfimLVdB1TUvDPiHT5GVLqyme2uI&#10;GGVZcggjuCp68g19QR/D/wDai/a9+Guu+LPFer+JtS8D+H9Nm1OKTWGkWC+kjQskdrbqB50jHjeF&#10;IGDls4UgHyFX9NX7P/8AyQf4b/8AYtab/wCksdfzhf8ACoPHn/Qk+Iv/AAUz/wDxFf0g/Ae3ls/g&#10;f8PIJ4ngni8O6ckkcilWRhbRggg9CD2oA/mo8Y/8jdrn/X9P/wCjGr7B8M/sK2nxE/4J52/xf8Lp&#10;d3fjqyv72+vrffuWfT4XaJ4404wyCPzgeScyLzlQPmrxd8I/HMvivWnTwX4hdGvZirLpU5BBkbkf&#10;JX7Zf8Eu9Cv9D/Yw8Kafq+n3Gn3a3eoeZa3sDROA13KRlGAOCD3HQ0AfhZ8OviBrfwr8daH4u8OX&#10;Zsdb0e6S7tZhnG5T91h3VhlWHcMR3r+jL9mX9oHQv2mfg/onjjRGSJrpPKv7APuexu1A82Fu/BOQ&#10;SBuVlbvX46f8FBP2Jdd+CPxzvLjwX4c1DU/BPiLfqOnLptm8yWTlv3tqdgOAjEFc4+R1HJU10H/B&#10;N34v+Pv2ZPjAul694V8Rx/D/AMTvHa6p5mmXHl2MucRXgGzjaTtf1RieSiigD3H/AILmWcsll8GL&#10;sL+4ik1iJmz0ZhZFRj6I35V8if8ABMvVLbR/24/hhPdyCKJ5r63VmOMvLYXMaD8XdR+Nfqf/AMFM&#10;P2X9a/aX+BNunhS3F54t8N3v9o2VnuCtdxFCk0KkkAMQVcZ6mML/ABV+E+paVrvgHxGba/tNQ8Pa&#10;9p8wfyriN7a5tpFOQcHDKwIBB6jFAH9SVfkv/wAFxv8AkZ/hH/156l/6Hb18dab+1x8cvH+reHfD&#10;+pfE3xZqdk17BH9kj1CUGcb14k2ENL0/jLc89a+3f+C1Hg3X/FXiX4Utomh6lrCwWmoiU2FpJOI8&#10;vb43bAcZwevoaAPmj/gk7/yex4T/AOvHUf8A0lkr956/Dn/glr8O/Ffh79srwte6r4Z1jTLJLLUA&#10;1xeWEsUak2sgALMoAya/cagD+az9rH/k6b4yf9jnrP8A6XTV+qn/AARU/wCTWfFP/Y53X/pDY1+V&#10;f7WP/J03xk/7HPWf/S6av1U/4Iqf8ms+Kf8Asc7r/wBIbGgD5B/4LKf8nb2P/YsWf/o64rhf+Cdf&#10;7Lnhj9qr4i+M/D/iie6gisfDk9xZSWz7fKundIo5WH8QQuW29CQM8cH1f/grx4B8T+Jv2q7O70fw&#10;5q2q2g8N2cZnsbGWZAwmuCV3KpGcEce4rqf+CM/gfxH4W+OHjifWvD+qaRBJ4d2JJf2UkCs32mE4&#10;BZRk4B4oA/Pb4ofDfXPhB8Qde8GeJLX7Jrei3TWtzGDlSRyrqe6spVlPdWB71+vX/BJ39sAfFb4f&#10;j4U+J73d4s8MWw/s2aZvmvtOXCqvu8PCn1QoecMay/8AgrZ+yBcfEjwvZ/Fnwhpct54l0VFtNXs7&#10;OIyS3lmWAjlCryzRM2DgZKOSeIxX5lfCnT/i18GfiJoPjXwz4T8RWmt6NcrcwMdJuCj9mjcBRlHU&#10;sjDurEUAf0n0VxHwV+KVr8Z/hjoPi+1sLvSDqNuGn02/iaKe0nHEkLqwByrAgHGGGGHBFdvQB4t+&#10;2p/yaR8Xv+xYv/8A0S1fzgV/SL+2NY3Op/sqfFi0s7eW7u5/Dd9HFBAhd5GMLAKqjkknsK/nn/4V&#10;B48/6EnxF/4KZ/8A4igD93v2F/iH4V0v9kT4V2l54m0e0uodFjWSCe/iR0O5uCpbINfO3/BWL9qT&#10;4aa78CH+HOg+ItL8VeKNQ1K3maPS7hblbCOJt7O7oSqseEC53YdjjAr8qv8AhUHjz/oSfEX/AIKZ&#10;/wD4itrwz+zZ8WfGV4ltovw08WajIzbd0OjXGxTx95ym1RyOWIAyKAPO4YZLiZIoo2llkYKkaAlm&#10;YnAAA6mv1D/4LBeKtb8OfCv4GeAZJJLe1ks5bzUYAxxJPBDbxRg887fMm692HpW9+wf/AMEr9Z8E&#10;+MtK+InxijtoLrTJEu9L8LwzLMyXCkFJbl1ynyEBhGpbJALEYKn3v/gpx+yXq/7TXwh0zUPCduLz&#10;xl4UmlubOz3BWvLeVVE8KE8bz5cbLnrsK9WoA/Jv9hb4M+G/j7+094Q8F+LXf+wLw3E9zbxTGJ7o&#10;Q28kohDAgjcUGdvO0Ngg8j9tfFP7Nvwd+Gfwn8VzaL8OfCWiLa6Ndv8AbRpVuJV2wPhmmZd5IyeS&#10;3c1/PTb3HiH4b+KllhfUvDHiTS58qymS0u7SVfydGH4GvqnwL4b/AGqP24PD1xaah4l8T6h4Bsbe&#10;S5utR1aaSPT3ESlgoUAfaZSVwFAYgkElRk0AfHlf0V/sE/8AJnPwm/7AkX/oTV+AP/CoPHn/AEJP&#10;iL/wUz//ABFf0DfsM6dd6T+yL8LLO+tZrK7h0aNJbe4jMciNubhlIyD9aAPwh/ax/wCTpvjJ/wBj&#10;nrP/AKXTV+qn/BFT/k1nxT/2Od1/6Q2Nfmn+1L8LPGmoftOfF26tfCGvXNrP4w1eWKaHTJ3SRGvZ&#10;irKwXBBBBBHXNfp7/wAEcfDereF/2Y/E9rrOl3uk3T+MLqVYb63eF2Q2VkAwVgCRkEZ9jQBzX/Bb&#10;P/k3/wADf9jOv/pJPX5rfsS/8ndfCL/sZbL/ANGiv07/AOCy3hnWPFHwJ8FW+jaVfavcR+JBI8Vj&#10;bPO6r9lnG4hQSBkgZ96/Ov8AYz+F/jLS/wBq34UXl74S12ztIfEVm8txcabMkcaiQZLMVwB7mgD9&#10;Af8Agtd4Mn1b4FeCvEkMTSpo2um3nZQf3cdxC3zHnGN8KL06sK/K39nv4nr8F/jh4H8cSQtcW2h6&#10;tBd3EMYBeSAMBKq543FCwHuRX9GHxp+EehfHb4XeIfAviONm0rWbYwvJGBvhcENHKmeNyOqsPdRX&#10;4PfHz/gn38ZvgL4gu7afwlqHirQUdjba/wCH7V7q3liHRpFQFoTjqsgHOcFhgkA/cvRv2mPhPr3g&#10;6LxVafEbwz/YEkQlN5NqsMQjGAdrh2BRhnBVgGB4IzX4EftkeOdD+JX7UHxG8TeGr9dU0LUdUaW0&#10;vERlWZAqruAYA4yp6iofhr+yH8ZPi1rUWm+Hfh1r8pZgr3d5YyWtrDk4y80oVF9cZycHANcj8YPh&#10;ne/Br4meIPBOpXtrqGo6JcfZLqeyYtCZgoLqpIBIViVyQD8vQdKAP1Q/4Iif8kl+JH/Ybg/9ECvj&#10;f/gql461Lxh+2d4vsLyd3sdAhtNNsIWYkRR/Z45XwM4+aSWRuPUelfZ3/BEe0lT4M/ES6K4hk1+O&#10;NW9WW3QsPydfzrzj/grV+xp4lvvHkvxo8H6Vcazpl9bRReILezQyTWssSCNLjYOTGY1RSQPlMeTw&#10;2QAcN/wSX/Zd+HXx61jxzr/jzTIfEb+HTZxWWkXMh8gGYTFpZYwRv/1YVQ3y/eyCcY+nf+CpHwp+&#10;H3w1/Y7vh4Z8H+G/C9xJq9jFF/ZWm29o7/OzFV2KCeNxI+pr8ivhn8WPG3wh146p4G8S6p4a1OZR&#10;E8mmXDRmZc8I6jhxnswIzX0B8SvgV+0p8YPhPc/Fr4kv4l1SytJobXTLDWBNLeXPmtgvBagZiiAG&#10;4sVUNkY3ckAHz78IP+SteCf+w3Y/+j0r9a/+C1PgO71z4D+EPFNtC00Wga2YroqD+6iuIiu89seZ&#10;HEv1dfevy/8AhP8ACfxva/FPwbNN4N8QRQx6zZu8kmlzqqqJ0JJJTgAV/RX8SPh5ofxY8B654P8A&#10;Etp9u0PWLVrS6hztbaejKf4WUgMD2IB7UAfzgfs7654R8OfG7wZf+PdLt9Y8GJqMcerWt0paP7O+&#10;UdyBydm7fgddlfu7pf7Dv7N2uaZaajp3wx8L3+n3cSz291bR+ZHNGwBV1YNgqQQQR61+Rv7UX/BO&#10;P4p/s865fXGm6NeeNfBQYvba5pNu0zxx54FzEoLRMOMnBQ9m7Dx34c/tLfFj4N2Z07wh4/8AEHh6&#10;wRmP9n296/2dGOdxELEoDnqcZoA/dfUP2Gf2cdJsZ7y++F/hezs4EMktxcR7I41AyWZi2AB6mn/s&#10;k/8AChru38Z3fwK0rTLTT4NQj0zVb7SoGSC7mhQumxj/AKxVE7YYcHccEjmvws8WfGj4yftFXkek&#10;a14p8V+OZJCDHpCzzXEZIIwVt0+XOcchc9Pav11/4JM/Bnxt8GfgT4jtvG/hu98M3eq62b+0tdQU&#10;JO0Jt4k3NHndGdyMNrgHjpQB+UX7bX/J3Xxd/wCxlvf/AEaa/Sn/AIImf8m/+Of+xnb/ANJIK/P3&#10;9sz4X+MtU/at+K95ZeEtdvLSbxFePFcW+mzPHIpkOCrBcEe4r9FP+CNPhnWPC/wJ8a2+s6VfaRcS&#10;eJDIkV9bPA7L9lgG4BgCRkEZ9qAP0Br+bf8AbC8J3Hgn9qj4r6TcxtGy+JL64jD9TDNM00RP1jkQ&#10;/jX9JFfmX/wVa/Yf134janb/ABe+H+k3Gs6vHbra6/pNlHvmmjjX91cxoPmdlX5GUZO1YyB8rUAV&#10;/wDgif8AFzRV8FeNvhpc30Nvro1T+3bO1kYK91FJBHFKYx/Fs8hCR2Dg+tfQP/BVbxHpWl/sUeOt&#10;MvNStLXUdUfT47G0mmVZbpk1C2kcRqTliqIzHHQKTX4NQzXmj6gJInmsb63k4ZCY5InB9eCCDXv8&#10;H7JPxq+IXwe8Q/FzWtM1iXR9LitxanVRNNfamZLiOEC3jILlFEhcucLhTjPOAD54r+gL/gpt4DvP&#10;H37GPjyKwiaa70tbfV1jUHmOCZGmPHpF5jf8B/EfhV/wqDx5/wBCT4i/8FM//wARX9Ot5ZwahaT2&#10;t1ClxbTo0UsMihldGGCpB6ggkUAfy0aPexabq9jdz2kd/BbzpLJaTEhJlVgSjY7MBg/Wv34+GP7K&#10;f7Lfxf8AAejeL/C/w28MalomqwLPBNHESVz95GAb5XU5VlPIIINfnh+2X/wS38bfCjxJqXiL4X6R&#10;d+MPAlxI00dhYq0+oaaDkmJoxlpUX+F1ycfeGRuPyV4D+MXxK+BGpXUPhXxV4g8GXXmA3VnaXUtu&#10;ruOnmw52sR/tKaAP3sb9gv8AZ6VST8J/DgA5JMDf/FVjfs76d+zbonxk8U6H8HtH0ODxho+nCLVr&#10;zQ4i0UcMkq5gM2SrNviQlVzgqM85FfiZ4y/ak+Nnxit10TXPiF4o162uB5R0uK7kEVxnPytDHgSd&#10;+oNfoV/wR3+A3xC+GviDxx4m8WeEdU8N6NqunQW9lNqsP2eSZ1lZjiJ8SYxzuK4PY0Afp/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VtQ0601a0ktb61hvLWQYeG4jDow9&#10;CpGDVfRvDuk+HYni0nS7PS4pDl0s7dIQx9SFAzWjRQAUUUUAFFFFABWXrHhbRfEW3+1tIsNT242/&#10;bLZJsYzjG4H1P5mtSigDN0fw3pHh5GTStKstMRuq2dukQP8A3yBWlRRQAVit4K8PNqx1Q6Dph1Mv&#10;5hvTZx+du6bt+3OffNbVFABRRRQAUUUUAFFFFABXPXnw78KajcPcXfhjR7qd/vSzWETsfqSua6Gi&#10;gCK1tYbGBYbeGO3hXO2OJQqjJycAe9NvLK31C3aC6t4rmFuscyB1P1BqeigDAsPh/wCF9KuFuLLw&#10;3pFnOvSW3sIkYd+oXPat+iigAooooAx9X8HaB4gmEuqaHpupSjo95aRysOMdWB9BVjR/D+l+H4Wh&#10;0rTbPTYm6x2cCRKevZQPU/nWhRQAUUUUAFFFFABXlX7WP/JrPxk/7EzWf/SGavVa5/4heCbH4leA&#10;fEvhHU5biDTfEGmXOlXUtoyrMkU8TROyFlYBgrnBIIzjIPSgD+Xev6Sf2YNLstZ/ZO+DtrqFnb31&#10;s3gzRt0NzEsiH/QYeqsCK+X/APhyp8EP+hp+IH/gxsf/AJDr7f8Ah74Jsfhr4B8NeEdMluJ9N8P6&#10;ZbaVay3bK0zxQRLEjOVVQWKoMkADOcAdKANDR/D+l+HYGh0rTbPTIWOWjs4EiUn1IUCtCiigAooo&#10;oAKKKKAMbUPBnh/V9QW/v9C029vl24urizjklGOnzEZ47VsKoVQAMAcAClooAKKKKACiiigAoooo&#10;AKzdY8M6P4iVV1XSrHU1X7q3lskoH03A1pUUAZej+FtF8O7v7J0iw0zdnd9jtkhznGc7QPQfkK1K&#10;KKAOc+JHiiXwP8O/FHiOCBLqbR9KutQSCQkLI0ULSBSR0BK4/GvzZb/guFYt4RlK/Cu4j8UeUVjQ&#10;6sr2XmY4ct5YfbnnZjOON3ev008WeG7Txl4W1nQL8yCw1Wymsbgwttfy5UKNtODg4Y4OK+Ff+HKn&#10;wQ/6Gn4gf+DGx/8AkOgD8ZvEOvXvirX9T1rUpvtGo6ldS3lzNgDfLI5d2wOmWJNfu/8A8Etvg/qf&#10;wf8A2S9HXWbWSx1LxHfT6/JazAh40lWOOLcD0LRQxtjtu55zVD4R/wDBKH4E/CfxZb+IGttb8ZXV&#10;qwkt7fxRdQz20Tjo3lRQxq59pNw74zX2OqhVAAwBwAKAFooooAKKKKACiiigAooooAKKKKACiiig&#10;DI1fwfoPiC4SfVNE07Up4xhJby0jlZR6AsCRWpFEkESRRIscaAKqKMBQOAAOwp9FABRRRQAUUUUA&#10;FFFFAGJ441a40HwV4g1O0KrdWWn3FzEWGQHSNmXI7jIFflD8Lf8Agtn4r0qGO1+IPgDTvEGDg6ho&#10;d01jKB6tE4kVz9Cgr9bdY0u31zSb3TbxC9peQPbzKrFSUdSrDI6cE18M6x/wRk+BOp3zT22reNtI&#10;iI4tbPU7doxz2Mts7f8Aj3agDyXx9/wW8s30K4i8GfDS5TV5EZYrrWtQXyYGIOHMcakyYOPl3Ln1&#10;r8vdZ1bW/iN4yvdTvGuNa8R67fvcTNHGXmurqaQscKo5ZnbgAdTgV+x//DlT4If9DT8QP/BjY/8A&#10;yHXu/wCz/wDsD/Br9m/UIdW8M+HG1DxFCMR65rkv2q7j4xmPgJGcEjMaKSCR0oAi/wCCf/7Pt5+z&#10;f+zPoHhzWIVt/Ed/JJrGrRDrHcTBQIzzyyRpEhPqhxX0bRRQBix+CvD0eqf2mmg6Ympb9/2xbOMT&#10;bv72/bnPvmtqiigAooooAKxtW8GeH/EE4m1TQtN1KYdJLuzjlboB1YHsB+QrZooAoaToOmeH7cwa&#10;Xp1ppsH/ADztIFiXqT0UD1P51foooAKKKKACiiigDHuPBugXeqDUp9D02bUVORdyWkbTA/75Gf1r&#10;YoooAKKKKACszWPDOj+IlUarpNjqYX7ovLZJcfTcD6n8606KAMrRvCuieHWc6To9hpZfhjZ2qQ7u&#10;nXaBnoPyrV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uP+KHiTxH4X0C3uvC+g/wDCRX73SxPa7iNsZRyX49CFH/Aq&#10;8v8A+FwfF/8A6Jd/5Eb/ABoA+gKK+f8A/hcHxf8A+iXf+RG/xo/4XB8X/wDol3/kRv8AGgD6Aor5&#10;/wD+FwfF/wD6Jd/5Eb/Gj/hcHxf/AOiXf+RG/wAaAPoCivn/AP4XB8X/APol3/kRv8aP+FwfF/8A&#10;6Jd/5Eb/ABoA+gKK+f8A/hcHxf8A+iXf+RG/xo/4XB8X/wDol3/kRv8AGgD6Aor5/wD+FwfF/wD6&#10;Jd/5Eb/Gj/hcHxf/AOiXf+RG/wAaAPoCivn/AP4XB8X/APol3/kRv8aP+FwfF/8A6Jd/5Eb/ABoA&#10;+gKK+f8A/hcHxf8A+iXf+RG/xo/4XB8X/wDol3/kRv8AGgD6Aor5/wD+FwfF/wD6Jd/5Eb/Gj/hc&#10;Hxf/AOiXf+RG/wAaAPoCivn/AP4XB8X/APol3/kRv8aP+FwfF/8A6Jd/5Eb/ABoA+gKK+f8A/hcH&#10;xf8A+iXf+RG/xo/4XB8X/wDol3/kRv8AGgD6Aor5/wD+FwfF/wD6Jd/5Eb/Gj/hcHxf/AOiXf+RG&#10;/wAaAPoCivn/AP4XB8X/APol3/kRv8aP+FwfF/8A6Jd/5Eb/ABoA+gKK+f8A/hcHxf8A+iXf+RG/&#10;xo/4XB8X/wDol3/kRv8AGgD6Aor5/wD+FwfF/wD6Jd/5Eb/Gj/hcHxf/AOiXf+RG/wAaAPoCivn/&#10;AP4XB8X/APol3/kRv8aP+FwfF/8A6Jd/5Eb/ABoA+gKK+f8A/hcHxf8A+iXf+RG/xo/4XB8X/wDo&#10;l3/kRv8AGgD6Aor5/wD+FwfF/wD6Jd/5Eb/Gj/hcHxf/AOiXf+RG/wAaAPoCivn/AP4XB8X/APol&#10;3/kRv8aP+FwfF/8A6Jd/5Eb/ABoA+gKK+f8A/hcHxf8A+iXf+RG/xo/4XB8X/wDol3/kRv8AGgD6&#10;Aor5/wD+FwfF/wD6Jd/5Eb/Gj/hcHxf/AOiXf+RG/wAaAPoCivn/AP4XB8X/APol3/kRv8aP+Fwf&#10;F/8A6Jd/5Eb/ABoA+gKK+f8A/hcHxf8A+iXf+RG/xo/4XB8X/wDol3/kRv8AGgD6Aor5/wD+FwfF&#10;/wD6Jd/5Eb/Gj/hcHxf/AOiXf+RG/wAaAPoCivn/AP4XB8X/APol3/kRv8aP+FwfF/8A6Jd/5Eb/&#10;ABoA+gKK+f8A/hcHxf8A+iXf+RG/xo/4XB8X/wDol3/kRv8AGgD6Aor5/wD+FwfF/wD6Jd/5Eb/G&#10;j/hcHxf/AOiXf+RG/wAaAPoCivn/AP4XB8X/APol3/kRv8aP+FwfF/8A6Jd/5Eb/ABoA+gKK+f8A&#10;/hcHxf8A+iXf+RG/xo/4XB8X/wDol3/kRv8AGgD6Aor5/wD+FwfF/wD6Jd/5Eb/Gj/hcHxf/AOiX&#10;f+RG/wAaAPoCivn/AP4XB8X/APol3/kRv8aP+FwfF/8A6Jd/5Eb/ABoA+gKK+f8A/hcHxf8A+iXf&#10;+RG/xo/4XB8X/wDol3/kRv8AGgD6Aor5/wD+FwfF/wD6Jd/5Eb/Gj/hcHxf/AOiXf+RG/wAaAPoC&#10;ivn/AP4XB8X/APol3/kRv8aP+FwfF/8A6Jd/5Eb/ABoA+gKK+f8A/hcHxf8A+iXf+RG/xo/4XB8X&#10;/wDol3/kRv8AGgD6Aor5/wD+FwfF/wD6Jd/5Eb/Gj/hcHxf/AOiXf+RG/wAaAPoCivn/AP4XB8X/&#10;APol3/kRv8aP+FwfF/8A6Jd/5Eb/ABoA+gKK+f8A/hcHxf8A+iXf+RG/xo/4XB8X/wDol3/kRv8A&#10;GgD6Aor5/wD+FwfF/wD6Jd/5Eb/Gj/hcHxf/AOiXf+RG/wAaAPoCivn/AP4XB8X/APol3/kRv8aP&#10;+FwfF/8A6Jd/5Eb/ABoA+gKK+f8A/hcHxf8A+iXf+RG/xo/4XB8X/wDol3/kRv8AGgD6Aor5/wD+&#10;FwfF/wD6Jd/5Eb/Gj/hcHxf/AOiXf+RG/wAaAPoCivn/AP4XB8X/APol3/kRv8aP+FwfF/8A6Jd/&#10;5Eb/ABoA+gKK+f8A/hcHxf8A+iXf+RG/xo/4XB8X/wDol3/kRv8AGgD6Aor5/wD+FwfF/wD6Jd/5&#10;Eb/Gj/hcHxf/AOiXf+RG/wAaAPoCivn/AP4XB8X/APol3/kRv8aP+FwfF/8A6Jd/5Eb/ABoA+gKK&#10;+f8A/hcHxf8A+iXf+RG/xo/4XB8X/wDol3/kRv8AGgD6Aor5/wD+FwfF/wD6Jd/5Eb/Gj/hcHxf/&#10;AOiXf+RG/wAaAPoCivn/AP4XB8X/APol3/kRv8aP+FwfF/8A6Jd/5Eb/ABoA+gKK+f8A/hcHxf8A&#10;+iXf+RG/xo/4XB8X/wDol3/kRv8AGgD6Aor5/wD+FwfF/wD6Jd/5Eb/Gj/hcHxf/AOiXf+RG/wAa&#10;APoCivn/AP4XB8X/APol3/kRv8aP+FwfF/8A6Jd/5Eb/ABoA+gKK+f8A/hcHxf8A+iXf+RG/xo/4&#10;XB8X/wDol3/kRv8AGgD6Aor5/wD+FwfF/wD6Jd/5Eb/Gj/hcHxf/AOiXf+RG/wAaAPoCivn/AP4X&#10;B8X/APol3/kRv8aP+FwfF/8A6Jd/5Eb/ABoA+gKK+f8A/hcHxf8A+iXf+RG/xo/4XB8X/wDol3/k&#10;Rv8AGgD6Aor5/wD+FwfF/wD6Jd/5Eb/Gj/hcHxf/AOiXf+RG/wAaAPoCivn/AP4XB8X/APol3/kR&#10;v8aP+FwfF/8A6Jd/5Eb/ABoA+gKK+f8A/hcHxf8A+iXf+RG/xo/4XB8X/wDol3/kRv8AGgD6Aor5&#10;/wD+FwfF/wD6Jd/5Eb/Gj/hcHxf/AOiXf+RG/wAaAPoCivn/AP4XB8X/APol3/kRv8aP+FwfF/8A&#10;6Jd/5Eb/ABoA+gKK+f8A/hcHxf8A+iXf+RG/xo/4XB8X/wDol3/kRv8AGgD6Aor5/wD+FwfF/wD6&#10;Jd/5Eb/Gj/hcHxf/AOiXf+RG/wAaAPoCivn/AP4XB8X/APol3/kRv8aP+FwfF/8A6Jd/5Eb/ABoA&#10;+gKK+f8A/hcHxf8A+iXf+RG/xo/4XB8X/wDol3/kRv8AGgD6Aor5/wD+FwfF/wD6Jd/5Eb/Gj/hc&#10;Hxf/AOiXf+RG/wAaAPoCivn/AP4XB8X/APol3/kRv8aP+FwfF/8A6Jd/5Eb/ABoA+gKK+f8A/hcH&#10;xf8A+iXf+RG/xo/4XB8X/wDol3/kRv8AGgD6Aor5/wD+FwfF/wD6Jd/5Eb/Gj/hcHxf/AOiXf+RG&#10;/wAaAPoCivn/AP4XB8X/APol3/kRv8aP+FwfF/8A6Jd/5Eb/ABoA+gKK+f8A/hcHxf8A+iXf+RG/&#10;xo/4XB8X/wDol3/kRv8AGgD6Aor5/wD+FwfF/wD6Jd/5Eb/Gj/hcHxf/AOiXf+RG/wAaAPoCivn/&#10;AP4XB8X/APol3/kRv8aP+FwfF/8A6Jd/5Eb/ABoA+gKK+f8A/hcHxf8A+iXf+RG/xo/4XB8X/wDo&#10;l3/kRv8AGgD6Aor5/wD+FwfF/wD6Jd/5Eb/Gj/hcHxf/AOiXf+RG/wAaAPoCivn/AP4XB8X/APol&#10;3/kRv8aP+FwfF/8A6Jd/5Eb/ABoA+gKK+f8A/hcHxf8A+iXf+RG/xo/4XB8X/wDol3/kRv8AGgD6&#10;Aor5/wD+FwfF/wD6Jd/5Eb/Gj/hcHxf/AOiXf+RG/wAaAPoCivn/AP4XB8X/APol3/kRv8aP+Fwf&#10;F/8A6Jd/5Eb/ABoA+gKK+f8A/hcHxf8A+iXf+RG/xo/4XB8X/wDol3/kRv8AGgD6Aor5/wD+FwfF&#10;/wD6Jd/5Eb/Gj/hcHxf/AOiXf+RG/wAaAPoCivn/AP4XB8X/APol3/kRv8aP+FwfF/8A6Jd/5Eb/&#10;ABoA+gKK+f8A/hcHxf8A+iXf+RG/xo/4XB8X/wDol3/kRv8AGgD6Aor5/wD+FwfF/wD6Jd/5Eb/G&#10;j/hcHxf/AOiXf+RG/wAaAPoCivn/AP4XB8X/APol3/kRv8aP+FwfF/8A6Jd/5Eb/ABoA+gKK+f8A&#10;/hcHxf8A+iXf+RG/xo/4XB8X/wDol3/kRv8AGgD6Aor5/wD+FwfF/wD6Jd/5Eb/Gj/hcHxf/AOiX&#10;f+RG/wAaAPoCivn/AP4XB8X/APol3/kRv8aP+FwfF/8A6Jd/5Eb/ABoA+gKK+f8A/hcHxf8A+iXf&#10;+RG/xo/4XB8X/wDol3/kRv8AGgD6Aor5/wD+FwfF/wD6Jd/5Eb/Gj/hcHxf/AOiXf+RG/wAaAPoC&#10;ivn/AP4XB8X/APol3/kRv8aP+FwfF/8A6Jd/5Eb/ABoA+gKK+f8A/hcHxf8A+iXf+RG/xo/4XB8X&#10;/wDol3/kRv8AGgD6Aor5/wD+FwfF/wD6Jd/5Eb/Gj/hcHxf/AOiXf+RG/wAaAPoCivn/AP4XB8X/&#10;APol3/kRv8aP+FwfF/8A6Jd/5Eb/ABoA+gKK+f8A/hcHxf8A+iXf+RG/xo/4XB8X/wDol3/kRv8A&#10;GgD6Aor5/wD+FwfF/wD6Jd/5Eb/Gj/hcHxf/AOiXf+RG/wAaAPoCivn/AP4XB8X/APol3/kRv8aP&#10;+FwfF/8A6Jd/5Eb/ABoA+gKK+f8A/hcHxf8A+iXf+RG/xo/4XB8X/wDol3/kRv8AGgD6Aor5/wD+&#10;FwfF/wD6Jd/5Eb/Gj/hcHxf/AOiXf+RG/wAaAPoCivn/AP4XB8X/APol3/kRv8aP+FwfF/8A6Jd/&#10;5Eb/ABoA+gKK+f8A/hcHxf8A+iXf+RG/xo/4XB8X/wDol3/kRv8AGgD6Aor5/wD+FwfF/wD6Jd/5&#10;Eb/Gj/hcHxf/AOiXf+RG/wAaAPoCivn/AP4XB8X/APol3/kRv8aP+FwfF/8A6Jd/5Eb/ABoA+gKK&#10;+f8A/hcHxf8A+iXf+RG/xo/4XB8X/wDol3/kRv8AGgD6Aor5/wD+FwfF/wD6Jd/5Eb/Gj/hcHxf/&#10;AOiXf+RG/wAaAPoCivn/AP4XB8X/APol3/kRv8aP+FwfF/8A6Jd/5Eb/ABoA+gKK+f8A/hcHxf8A&#10;+iXf+RG/xo/4XB8X/wDol3/kRv8AGgD6Aor5/wD+FwfF/wD6Jd/5Eb/Gj/hcHxf/AOiXf+RG/wAa&#10;APoCivn/AP4XB8X/APol3/kRv8aP+FwfF/8A6Jd/5Eb/ABoA+gKK+f8A/hcHxf8A+iXf+RG/xo/4&#10;XB8X/wDol3/kRv8AGgD6Aor5/wD+FwfF/wD6Jd/5Eb/Gj/hcHxf/AOiXf+RG/wAaAPoCivn/AP4X&#10;B8X/APol3/kRv8aP+FwfF/8A6Jd/5Eb/ABoA+gKK+f8A/hcHxf8A+iXf+RG/xo/4XB8X/wDol3/k&#10;Rv8AGgD6Aor5/wD+FwfF/wD6Jd/5Eb/Gj/hcHxf/AOiXf+RG/wAaAPoCivn/AP4XB8X/APol3/kR&#10;v8aP+FwfF/8A6Jd/5Eb/ABoA+gKK+f8A/hcHxf8A+iXf+RG/xo/4XB8X/wDol3/kRv8AGgD6Aor5&#10;/wD+FwfF/wD6Jd/5Eb/Gj/hcHxf/AOiXf+RG/wAaAPoCivn/AP4XB8X/APol3/kRv8aP+FwfF/8A&#10;6Jd/5Eb/ABoA+gKK+f8A/hcHxf8A+iXf+RG/xo/4XB8X/wDol3/kRv8AGgD6Aor5/wD+FwfF/wD6&#10;Jd/5Eb/Gj/hcHxf/AOiXf+RG/wAaAPoCivn/AP4XB8X/APol3/kRv8aP+FwfF/8A6Jd/5Eb/ABoA&#10;+gKK+f8A/hcHxf8A+iXf+RG/xo/4XB8X/wDol3/kRv8AGgD6Aor5/wD+FwfF/wD6Jd/5Eb/Gj/hc&#10;Hxf/AOiXf+RG/wAaAPoCivn/AP4XB8X/APol3/kRv8aP+FwfF/8A6Jd/5Eb/ABoA+gKK+f8A/hcH&#10;xf8A+iXf+RG/xo/4XB8X/wDol3/kRv8AGgD6Aor5/wD+FwfF/wD6Jd/5Eb/Gj/hcHxf/AOiXf+RG&#10;/wAaAPoCivn/AP4XB8X/APol3/kRv8aP+FwfF/8A6Jd/5Eb/ABoA+gKK+f8A/hcHxf8A+iXf+RG/&#10;xo/4XB8X/wDol3/kRv8AGgD6Aor5/wD+FwfF/wD6Jd/5Eb/Gj/hcHxf/AOiXf+RG/wAaAPoCivn/&#10;AP4XB8X/APol3/kRv8aP+FwfF/8A6Jd/5Eb/ABoA+gKK+f8A/hcHxf8A+iXf+RG/xo/4XB8X/wDo&#10;l3/kRv8AGgD6Aor5/wD+FwfF/wD6Jd/5Eb/Gj/hcHxf/AOiXf+RG/wAaAPoCivn/AP4XB8X/APol&#10;3/kRv8aP+FwfF/8A6Jd/5Eb/ABoA+gKK+f8A/hcHxf8A+iXf+RG/xo/4XB8X/wDol3/kRv8AGgD6&#10;Aor5/wD+FwfF/wD6Jd/5Eb/Gj/hcHxf/AOiXf+RG/wAaAPoCivn/AP4XB8X/APol3/kRv8aP+Fwf&#10;F/8A6Jd/5Eb/ABoA+gKK+f8A/hcHxf8A+iXf+RG/xo/4XB8X/wDol3/kRv8AGgD6Aor5/wD+FwfF&#10;/wD6Jd/5Eb/Gj/hcHxf/AOiXf+RG/wAaAPoCivn/AP4XB8X/APol3/kRv8aP+FwfF/8A6Jd/5Eb/&#10;ABoA+gKK+f8A/hcHxf8A+iXf+RG/xo/4XB8X/wDol3/kRv8AGgD6Aor5/wD+FwfF/wD6Jd/5Eb/G&#10;j/hcHxf/AOiXf+RG/wAaAPoCivn/AP4XB8X/APol3/kRv8aP+FwfF/8A6Jd/5Eb/ABoA+gKK+f8A&#10;/hcHxf8A+iXf+RG/xo/4XB8X/wDol3/kRv8AGgD6Aor5/wD+FwfF/wD6Jd/5Eb/Gj/hcHxf/AOiX&#10;f+RG/wAaAPoCivn/AP4XB8X/APol3/kRv8aP+FwfF/8A6Jd/5Eb/ABoA+gKK+f8A/hcHxf8A+iXf&#10;+RG/xo/4XB8X/wDol3/kRv8AGgD6Aor5/wD+FwfF/wD6Jd/5Eb/Gj/hcHxf/AOiXf+RG/wAaAPoC&#10;ivn/AP4XB8X/APol3/kRv8aP+FwfF/8A6Jd/5Eb/ABoA+gKK+f8A/hcHxf8A+iXf+RG/xo/4XB8X&#10;/wDol3/kRv8AGgD6Aor5/wD+FwfF/wD6Jd/5Eb/Gj/hcHxf/AOiXf+RG/wAaAPoCivn/AP4XB8X/&#10;APol3/kRv8aP+FwfF/8A6Jd/5Eb/ABoA+gKK+f8A/hcHxf8A+iXf+RG/xo/4XB8X/wDol3/kRv8A&#10;GgD6Aor5/wD+FwfF/wD6Jd/5Eb/Gj/hcHxf/AOiXf+RG/wAaAPoCivn/AP4XB8X/APol3/kRv8aP&#10;+FwfF/8A6Jd/5Eb/ABoA+gKK+f8A/hcHxf8A+iXf+RG/xo/4XB8X/wDol3/kRv8AGgD6Aor5/wD+&#10;FwfF/wD6Jd/5Eb/Gj/hcHxf/AOiXf+RG/wAaAPoCivn/AP4XB8X/APol3/kRv8aP+FwfF/8A6Jd/&#10;5Eb/ABoA+gKK+f8A/hcHxf8A+iXf+RG/xo/4XB8X/wDol3/kRv8AGgD6Aor5/wD+FwfF/wD6Jd/5&#10;Eb/Gj/hcHxf/AOiXf+RG/wAaAPoCivn/AP4XB8X/APol3/kRv8aP+FwfF/8A6Jd/5Eb/ABoA+gKK&#10;+f8A/hcHxf8A+iXf+RG/xo/4XB8X/wDol3/kRv8AGgD6Aor5/wD+FwfF/wD6Jd/5Eb/Gj/hcHxf/&#10;AOiXf+RG/wAaAPoCivn/AP4XB8X/APol3/kRv8aP+FwfF/8A6Jd/5Eb/ABoA+gKK+f8A/hcHxf8A&#10;+iXf+RG/xo/4XB8X/wDol3/kRv8AGgD6Aor5/wD+FwfF/wD6Jd/5Eb/Gj/hcHxf/AOiXf+RG/wAa&#10;APoCivn/AP4XB8X/APol3/kRv8aP+FwfF/8A6Jd/5Eb/ABoA+gKK+f8A/hcHxf8A+iXf+RG/xo/4&#10;XB8X/wDol3/kRv8AGgD6Aor5/wD+FwfF/wD6Jd/5Eb/Gj/hcHxf/AOiXf+RG/wAaAPoCivn/AP4X&#10;B8X/APol3/kRv8aP+FwfF/8A6Jd/5Eb/ABoA+gKK+f8A/hcHxf8A+iXf+RG/xo/4XB8X/wDol3/k&#10;Rv8AGgD6Aor5/wD+FwfF/wD6Jd/5Eb/Gj/hcHxf/AOiXf+RG/wAaAPoCivn/AP4XB8X/APol3/kR&#10;v8aP+FwfF/8A6Jd/5Eb/ABoA+gKK+f8A/hcHxf8A+iXf+RG/xo/4XB8X/wDol3/kRv8AGgD6Aor5&#10;/wD+FwfF/wD6Jd/5Eb/Gj/hcHxf/AOiXf+RG/wAaAPoCivn/AP4XB8X/APol3/kRv8aP+FwfF/8A&#10;6Jd/5Eb/ABoA+gKK+f8A/hcHxf8A+iXf+RG/xo/4XB8X/wDol3/kRv8AGgD6Aor5/wD+FwfF/wD6&#10;Jd/5Eb/Gj/hcHxf/AOiXf+RG/wAaAPoCivn/AP4XB8X/APol3/kRv8aP+FwfF/8A6Jd/5Eb/ABoA&#10;+gKK+f8A/hcHxf8A+iXf+RG/xo/4XB8X/wDol3/kRv8AGgD6Aor5/wD+FwfF/wD6Jd/5Eb/Gj/hc&#10;Hxf/AOiXf+RG/wAaAPoCivn/AP4XB8X/APol3/kRv8aP+FwfF/8A6Jd/5Eb/ABoA+gKK+f8A/hcH&#10;xf8A+iXf+RG/xo/4XB8X/wDol3/kRv8AGgD6Aor5/wD+FwfF/wD6Jd/5Eb/Gj/hcHxf/AOiXf+RG&#10;/wAaAPoCivn/AP4XB8X/APol3/kRv8aP+FwfF/8A6Jd/5Eb/ABoA+gKK+f8A/hcHxf8A+iXf+RG/&#10;xo/4XB8X/wDol3/kRv8AGgD6Aor5/wD+FwfF/wD6Jd/5Eb/Gj/hcHxf/AOiXf+RG/wAaAPoCivn/&#10;AP4XB8X/APol3/kRv8aP+FwfF/8A6Jd/5Eb/ABoA+gKK+f8A/hcHxf8A+iXf+RG/xo/4XB8X/wDo&#10;l3/kRv8AGgD6Aor5/wD+FwfF/wD6Jd/5Eb/Gj/hcHxf/AOiXf+RG/wAaAPoCivn/AP4XB8X/APol&#10;3/kRv8aP+FwfF/8A6Jd/5Eb/ABoA+gKK+f8A/hcHxf8A+iXf+RG/xo/4XB8X/wDol3/kRv8AGgD6&#10;Aor5/wD+FwfF/wD6Jd/5Eb/Gj/hcHxf/AOiXf+RG/wAaAPoCivn/AP4XB8X/APol3/kRv8aP+Fwf&#10;F/8A6Jd/5Eb/ABoA+gKK+f8A/hcHxf8A+iXf+RG/xo/4XB8X/wDol3/kRv8AGgD6Aor5/wD+FwfF&#10;/wD6Jd/5Eb/Gj/hcHxf/AOiXf+RG/wAaAPoCivn/AP4XB8X/APol3/kRv8aP+FwfF/8A6Jd/5Eb/&#10;ABoA+gKK+f8A/hcHxf8A+iXf+RG/xo/4XB8X/wDol3/kRv8AGgD6Aor5/wD+FwfF/wD6Jd/5Eb/G&#10;j/hcHxf/AOiXf+RG/wAaAPoCivn/AP4XB8X/APol3/kRv8aP+FwfF/8A6Jd/5Eb/ABoA+gKK+f8A&#10;/hcHxf8A+iXf+RG/xo/4XB8X/wDol3/kRv8AGgD6Aor5/wD+FwfF/wD6Jd/5Eb/Gj/hcHxf/AOiX&#10;f+RG/wAaAPoCivn/AP4XB8X/APol3/kRv8aP+FwfF/8A6Jd/5Eb/ABoA+gKK+f8A/hcHxf8A+iXf&#10;+RG/xo/4XB8X/wDol3/kRv8AGgD6Aor5/wD+FwfF/wD6Jd/5Eb/Gj/hcHxf/AOiXf+RG/wAaAPoC&#10;ivn/AP4XB8X/APol3/kRv8a7D4X+PPHfijX7i18UeDP+EdsEtWlS63k7pA6AJye4LH/gNAHq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V83fttftMeMP2Z/CnhvVPB/gdvHN1qd7JbT2ypM3kIse4P+6Unk8c&#10;19I0UAfkZZ/8FrPH+oX8Vja/CjSLm9lfyo7aG8uHkd842hQuSc9q+2vBP7U/ifXP2Ldd+M+t+D49&#10;C8Q6ZYahenw/cGWNf9HZwgYuA4DBAc471+On7Kv/ACfR8Pf+xzh/9KK/bv8AbU/5NI+L3/YsX/8A&#10;6JagD87P+H33jP8A6JloP/gwm/wrrfAf/BcCGTUoYfGfwua3sGP7290PU/MkTryIZUUN2/5aDofX&#10;A8D/AOCQeh6b4g/asvbXVNPtdSth4avHEN5CsqbhNb4O1gRnk8+9fd//AAUQ/Yr+Hnjz4B+L/GWj&#10;eGtN8O+MfDGnTaxFqOl2yWxuYoUMk0U4QASAxq20n5lYLg4yCAfVnwn+LXhT43+B7Dxd4L1eHWtD&#10;vAQk0YKsjj70ciHDI6nqrAHoehBrsK/Gb/gi/wDFXVdD+OfiHwEZnk0HXtKkvvs5Pyx3UDJtkA7Z&#10;jeRTjrhP7orQ/wCCj37XHxh+Ev7V/iPw34Q8f6roOhW9pYyRWNqyeWjPbozEZU9SSfxoA/Ymiuf+&#10;Ht9cap4B8M3t3K091caZbTSyt1d2iUsx9ySa6CgAooooAKKKKACiiigAooooAKKKKACiiigAoooo&#10;AKKKKACiiigAooooAKKKKACiiigAooooAKKKKACiiigAooooAKKKKACuD+Nnxt8I/s+fD2/8ZeNN&#10;R/s/R7UiNQi75riZgdkMSfxO2DgdAASSACR3lflp/wAFHPit4Y1D9tj4TeDfiDPMfhp4ZtV1vU7K&#10;3hec3dw5lZYTEoO/eIIIh0wJnyVBJoA9Fi/4KGfHX4haa3iL4bfsxa1qng8gvb6hfzSmW8j6h40S&#10;MZyM/cMg96+3/Dviu71j4Z6Z4mutPOnX91pEWoy6fLnMEjQiRojkA/KSV5APHSvjq6/4Kt+F/Ct5&#10;Zt4n+D/xF8IeF7h1hg1jUtKWJADjB2FgMY5wjMcDgGvr3T/GmifEv4Wt4l8L6lDrWh6rpsk9neWu&#10;SsqlGHAIyCCCCpAIIIIBBFAHwJ8Lf+Cjv7RHxs8P3GueBv2e7TxLpNvdNZS3dnfSFEmVEdkOcchZ&#10;EP8AwIV7x+z7+0P+0N8Qvihp+ifEH4E/8IN4XmimefWvtTP5TLGzIuCf4mAX8a+NP2Dv2nvEn7IP&#10;wV1fw3r/AMEPiDrUd5rc2tf2lY6VIkMcL29vFgl0HI8gnOcfMK/Q39mH9sT4d/tZaJeXfg28ubfU&#10;7AKb7RdUjWK8tw3AfarMrITxuViOxweKAPMP2gv23vGngH4xaj8MPhl8Ftb+JXiHT4IJry+gkdLS&#10;286MPHu2RvgYIyXaMZBAz1rivBP/AAUs8Q+Fviho3gj4+fCbUPhXNrUixWOsNK72xZiFBYMgym4q&#10;DIjMFJ+YAZI+8UiSNnZEVWkbc5UYLHAGT6nAA/AV+bP/AAWDvrX4iXXwi+EugQx6p4/1XWDcW9tH&#10;zJBC6+SofAyqyO2c+kDE9BQB+iPjHxdpPgHwpq/iTXrxNP0XSbWS8vLqTOI4kUsxwOScDgDknAHN&#10;fC2j/wDBQ74z/Fy0vvEvwk/Zx1LxJ4CtJXjTUr6+8u4uwh+by41GC3UbYzLg8ZJ4rqf+CsOt3nhL&#10;9iW80yG4kkOo6lp+mXE2dpdFYyknr1MAyM96+h/2WfDtn4U/Zr+Ful2MYjt4fDWnngY3O1uju592&#10;dmY+5NAHOfsl/tb+Gf2s/Bl/qmkWVxoOu6TOLXWNAvmDTWUhztO4AbkbawDYByjAgEV3XxS+OPgT&#10;4L6Df6r4x8UaZokNnAZ2t7i6RbiUAEhY4idzs2CAqgkmvhj9nmQfDb/grl8bvClltt9M13TWv5Le&#10;LOxriSO0vN/T72Zp/wDvtq+ov2l/2VfhT8WtJ8ReMPF3g611rxLZ6JNHb6hNPMjxrFHI8YAVwvDM&#10;T070AN/Yg/aY1L9q74Ly+NtU0W10G5TVZ9PFrZytIm2NI2DZbnJ3n8q0/wBq79pyL9l/wXo+rJ4S&#10;1Txtq2taiNL07R9JIEk05jeQAnDMBiM/dRjntXgv/BHD/k0W5/7GW9/9FQV9ySW8UssUjxI8kRJj&#10;dlBKZGDg9uOKAPz017/goR+0R4H0WTxX4n/Zb1LTfB8C+dcyvdTJNbxd2kJiJQDnJdAB3xX2F+zp&#10;+0H4X/aa+F9h438KNOllNI1vcWl0oWa0uEALwvgkZAZSCCQQynvXzX+01/wUv+HXgeXxd8NtFsL3&#10;XfHiyXGhfZ75YbPTobggx757id1QRAnk9CByVHI9E/4J2fs6337Nf7ONnomq6jaalqutX0mvXTaf&#10;Ms1vE0sUUaxxyLw4EcKEsMgktgkYNAH07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Xzd+21+zP4w/aY8KeG9L8&#10;H+OG8DXWmXslzPcq8y+ejR7Qn7pgeDzzQB+Nn7Kv/J9Hw9/7HOH/ANKK/bv9tT/k0j4vf9ixf/8A&#10;olq/PWz/AOCKfj/T7+K+tfivpFtexP5sdzDZ3CSI+c7gwbIOe9fbXgn9ljxPof7Fuu/BjW/GEeu+&#10;IdTsNQsj4guBLIv+kM5QsHJchQ4GM9qAPzN/4JB65pvh/wDasvbrVNQtdNtj4avEE15MsSbjNb4G&#10;5iBng8e1feP/AAUQ/bQ+H3gH4A+LvB+j+JNN8Q+MPE+nTaPDp2l3MdybeKdDHNLMVJEYEbPgHksV&#10;wMZI+Xf+HIPjP/opug/+C+b/ABrr/AP/AARBtoNUgn8a/E+S705SDLY6Hpghkk55AnkdgvGP+WZ6&#10;9scgHm//AARf+Euq658bPEXxCaGSLQdD0yTT1uMYWW7nZCIwe+2NXY46bk9a+4/2gv20P2efgz8U&#10;NQ8LfEHTftHii2ihknk/sBbvKvGrJ+8I5+Uj6V9C/C34V+Fvgt4I07wj4N0iHRdCsVIit4sksx5Z&#10;3Y5Z3Y8lmJJr4c/bG/4JgeJf2m/jzrPj/TfG+laJaX1vbQrZ3VpLJIpihWMklTjkrmgD9AdA1C01&#10;fQtOvrBdljdW0c9uuzZiNlDKNvbgjir9ZPhHRX8N+E9F0mWRZpLCyhtWkUYDFI1UkexxWtQAUUUU&#10;AFFFFABRRRQAUUUUAFFFFABRRRQAUUUUAFFFFABRRRQAUUUUAFFFFABRRRQAUUUUAFFFFABRRRQA&#10;UUUUAFFFFABX5sfHCGHwN/wWI+EWv65th0jWNLEFrcSqNhne2vLWNMn+LzWi9xvX2r9J68K/a0/Z&#10;F8K/tbeC7PStbubjRNb0uVrjSdeslDTWchADAqcb42wpK5BJVSGBGaAOq/aX0nw9rX7PfxGtfFcN&#10;vNoH9g3sl19oAKoEhZg4z0ZWUMpHIYAjnFfMP/BHu91GH9j6V9Yl8nT4/El4mmvM21RblIM4J4x5&#10;7T9O59aytR/4J9/G/wCJen2nhP4m/tKanr3w9hZRPp1jY+Vc3sakYWWQt8x4BzJ5uCM4J5r6n8Qf&#10;s2eEtS/ZzvfgvpMcvhzwnNpZ0qH7DhpYUJyXywO5y2WYtyxZiTk5oA9Xr8yvhjZ6dZ/8FmPGMXgl&#10;IoNKTSpm1qOwAEPmG0hM24DjP2kxFsfx5zzmur0//gn/APtGeDrJtC8L/tVaxF4cPyIt1BcCaBM9&#10;I/3z7MD+4yjPpX0F+yL+xX4W/ZL03WJ7LU7zxT4u1xlbVfEWoqFlmwS2xEydiFiWOWZmY5ZjhQAB&#10;/wC1t+2FoH7Muh22n21s3ij4ka0vl6B4Us1aSe5kZtivIFBKx7uP7zkFVyclfP8A9jX9j3XPB/ir&#10;VPjV8ZrmPX/jL4hZpsM/mR6LC648mPt5m35CV4RRsQ43FvPfij/wTu+K/iD9pnxR8XvBfxa0/wAL&#10;alqczGzeSyea4tISioUVmyF4UjK44JHQmr3/AAyH+13/ANHS/wDki3+FAHU/8FcvDNz4g/Y11a6t&#10;1Zl0fVrG/mCrn92XMJP0BmB/Cvf/ANlvxFZeKv2bfhdqlhIJbabw1p4z/ddbdEdD7qysp9wa0tB+&#10;Gc+r/BG08CfEW9TxncXOjjTNbvJFKjUGaPZLJ6qWySCOQcEdK+PdH/4J4/Gf4R2l94a+En7R2peG&#10;/AV3K8iabfWPmXFoHPzeXIpwG6ndGIsnnAPNAHP/ALPKj4kf8FdPjb4qsgtxpmhaY1jJdRfcW4jj&#10;tLPy+v3v3M/t+7bpxX3z8Uv+SZeLv+wPef8Aol68y/ZK/ZI8Nfsl+C77S9KvbjX9f1aYXOseIL1A&#10;k17IM7RtydiLuYhdzHLsSSTWD+0h8H/2gPiV4luF+HPxg0vwR4OutNFnc6NeaHBdvJI28Sv5rxMw&#10;DKyjAbjbkYzQB5V/wRw/5NFuf+xlvf8A0VBX3KZkWVYi6iRgWVM8kDAJA9BkfmK+Cv2cv2JP2h/2&#10;b7fStB8O/HHRLbwTFqqahf6NHoEUjXKlk85RLJGzqXRNuQwx1GK93/a4/ZTn/ab0/wAMS6V481b4&#10;eeI/DdxNcadq+kqWZWlVVYNteNxwgwVcdT1oA9I+KXwx8BeOvBuuWfjbQtIvNDmtpXvZr63j/dJt&#10;JaXzCMoygbt4IIIznivjH/gjD4i1XVPgP4y0ue7uLzQdK8QtFpZuFx5avEjyIvJwMkOVBwDIT/FU&#10;Gt/8E8vj98SbAeGvHv7T2pap4Nb5bi1htZWkuYx0WQGRQ2cfxs4B5w1fZ/wL+B/hb9nf4a6X4I8H&#10;2slvpNiCzSzsHnuZm5eaVgBudj1wAAAAAAAAAd/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Xn3xz+OfhX9nfwD&#10;N4y8ZTXNvokM8Vs8lpAZn3yHC/KOcZoA9Bor5d+En/BSP4IfGn4gaT4M8Pa1qCa3qjtHaLqGnvbx&#10;SSBS2zeeAxCkAHqcAckV7D8c/jn4V/Z38AzeMvGU1zb6JDPFbPJaQGZ98hwvyjnGaAPQaK8k/Z3/&#10;AGovAn7UWiatq3gS5vbmz0u4W1uWvbVoCJGXcAAeoxXrdABRRRQAUUUUAFFFFABRRRQAUUUUAFFF&#10;FABRRRQAUUUUAFFFFABRRRQAUUUUAFFFFABRRRQAUUUUAFFFFABRRRQAUUUUAFFFFABRRRQAUUUU&#10;AFFfPXhH9vD4Q+OPjnN8JdK1q6k8XR3t1p4WSzZbaSe3DmRVm+6f9W+D0bAx1FfQtABRXzl+z3+1&#10;Jqnxn+P3xo+H15odpptn4CvktLe8glZ5LsNJKmXB4U4iHT1ql+yR+1pqv7R3xG+M/hrUdAs9Hh8B&#10;6tHp1vcWszu12rTXcZZww+U4tlPH940AfTVFFFABRRRQAUUUUAFFFFABRRRQAUV4H8cv25/gx+zz&#10;rB0Xxd4ujGvKAX0nTYJLu4iBAI8wRgiPgggOQSDkA1zvw3/4KUfs9/E3VoNLsvHUekajO4SKHXLS&#10;WyVyTgASuvlgk44L55oA+nqK8k+OX7UXgT9nnW/Buk+Mbm9t7zxZcSWumLaWrTB5EaFWDEfdGZ4+&#10;vqfSvW6ACiis/wAQa/p/hXQdS1vV7uOw0nTbaW8vLuY4SGGNC8jsfRVUk/SgDQornPh/8RvDXxV8&#10;L23iPwjrNtr+h3DOkN9ZsWjdkYqwBx2YEfhXR0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V8W/8ABXX/AJMz1b/sMWH/AKMNfaVfFv8AwV1/&#10;5Mz1b/sMWH/ow0Afifo+i+JPDuh6f8QdLE9pZ2OrpawarbsQ1tfIqzx8/wALYBZfXy29K/Uf9rb9&#10;oqx/ag/4JfW3jOHy4tW/tWws9Ys4yP8AR72N8SjGeFbIkXP8Lr3zXC/8E1/gXpX7R37H/wAbPAeq&#10;7Iv7Q1WBrO7Zcm0ukgDQzDv8rAZx1UsO9fCOpeIvGHwh0f4g/CXVo2tLe7v4otV02Yk+TeWkx2yJ&#10;2zy65HDBgecCgD9PP+CIn/JJfiR/2G4P/RAqv8Sv+CunifTfiX4l8H+Cfg3Jrk2h6hcWEk738s7y&#10;+TK0bP5UUPyAlePmNM/4It6tZ6B8D/itqmo3CWmn2Wqx3NxcSHCxRpbbnY+wAJ/CvPLn/gqF4lvP&#10;GWo+Ff2avgtpccN/ez3QL6bNd3+ouzFnuXgtmTa5ZixLNJgdT6AHb/DX/gtZZzeJodL+JHw4l8P2&#10;bS+VPqOlXjTPanOCXt3jDEDvhs8HCk8V9+/GD4x6f8Kfgn4g+JMdsde0zS9N/tOOG1lCfaoyAV2u&#10;QQAQwOcHivwR/bP8VfFjxt8WrPWvjJ4Xi8J+LLrSYTHaR2H2My2ollWORkLMxOQ6ZY5xGB2Ffrbr&#10;Hxp8D/A//gnF8Nte+IOkL4l0W88H6Hp8eguqt/adw9jEywHd8u3CM7E5wqMcMflIB8y3H/BZX4ha&#10;lYXGs6P8EIV0CHPmXcl7cXEceDzumWFVGMjsK98/ZD/4KkeFv2lvHNp4I1vwzP4L8U3wf7Bi7F3a&#10;XbKpYoH2IyPtBIBUg7T82cA/Nfhf/go9+0z8ZVnsvg58GtJTw/Z/6NHHpejXN6loMALG8wdYVwCC&#10;BsXjtivlP9lv+0o/27vAI1eyj0vVx40jF7ZQRiJLeb7SfMjVBwoVty7RwAMUAfrF/wAFAv239a/Y&#10;1/4QP+yPDFh4j/4ST7f5v224eLyfs/2bG3aOc+ec5/uivnPWP+C2dva/D3QJdP8AAEd/42ullfVL&#10;eS7eKwscTSLGqNtLys0axufugb8ZJBAq/wDBc7/mif8A3G//AGwr039in4J+AvFH/BM+K71Pwhot&#10;3qGsaTrb31/JYxm5meO6u0icy7d25FRNpzldoxigCH4Uf8Fkvh9r/wAPde1Tx5oV14Z8S6WFNvpO&#10;nSfa11XdnHksQuwgj5g/ABBDHOB514U/4LeC68bQxeIvhlHp/hSabY9xY6m013bRn+MqY1WQjuo2&#10;+x9fmj/glX4N0Hxx+1xpdj4i0ax1yyh0u8uo7bUbdZ4hKirsfYwIyM5Bxwea6T/gsF4J0HwT+1Lp&#10;C6BpFno8epeF7W+uorGBYUkm+03URcqoAyUijGf9mgD9gPjH8WF+HvwG8U/EbRY7fWo9L0SXWbNG&#10;ciG6VYvMT5hztYY5HrXyv+wj/wAFFvEH7XXxd1fwdq3g/TfD9vY6HNqy3VndSSuzJcW8QQhhjBE5&#10;Of8AZFe5fB/wronxA/YY+H/h/wAVTFNA1b4f6Xa6jK0/kkQvp8Qc+Yfu8E81z37Mf7JPwK+Avj2/&#10;8QfDG/8AtWv3OmSWE6f22L3Fs0sTsdgJx88cfze+O9AH05RRRQAUUUUAFFFFABRRRQAUUUUAFFFF&#10;ABRRRQAUUUUAFFFFABRRRQAUUUUAFFFFABRRRQAUUUUAFea/tI/Fy3+BPwK8a+Op3VZNH06SS1V8&#10;Ykum/d26c/3pXjX8e9elV+bv/BZL4pzf8Ir4D+EmlLdXeoeIL7+1b61sI/Mme2hykaBByd0jMw46&#10;wUAfLd58CdZ+Av7K3wT/AGlbKKaTxhH4qbW9SkdvnktZnU2vmMeqH7Nn3+2tnOa/bHwp4m07xr4X&#10;0jxDpE63WlataQ31pOpBEkMiB0bj1VhX5jfGT9t3Rfij+znrnwmh/Z++IFhpdxo66Zpxay3JaPCq&#10;/ZXxs5EbxxnA7LXvH/BJf4vt8RP2XYPDN9Mza14KvZNJmjlx5gt2JltyR2ADPGM/88TQBzP7Cf8A&#10;yfD+11/2GYf/AEouqxv+CXkiQ/Hz9ruSRlRF8TQMzMcAAXWqZJNbP7Cf/J8P7XX/AGGYf/Si6r4N&#10;1KT4uTXH7XFn8O7OdvCn/CQNd+L7yykC3K2cd5fKkKjO4xuJZXk2g/JAckLuDAH6c/D/APbP8Q/t&#10;AftDal4N+EvhWy1n4eaBIIdb8d6hO62/mAnctsqDEpOMJz82C3CYJ434uf8ABStvg1+1P40+Feqe&#10;Cp9as9JtLf8AsoaKJJtQ1S9mt7aWO3EeNqgmd/m54j4BJAPtH7C/iD4X+Iv2bfC83wmso9M8Owx+&#10;Vc6ezh7q3vQB563LYBaXJBLkDcpUjClRXzN8OLWG4/4LS/FVpYo5Wh8NwSRs6glG+waaNw9DgkZH&#10;YmgDYsP+Clvjb4d/Ebw9pHx0+C958MPDXiCXy7TWpLp5BbAkDdIGQBwu5d+CrKDnaeBUnjj/AIKQ&#10;/EWez1Pxd8NfgFrfir4V6YXZ/FN+ZbYXkKffnijEZKxAZO87sAEsFwQKn/Ba6xik/Zn8IXhX9/D4&#10;ugiRvRXsrwsPzRfyr7cuoYLv4WTQvbwrbS6MUNvHGFiCmDGwKOAuOMdMUAc9+zl8e9B/aW+EmjeP&#10;PD0ctra32+OayuCDLazoxWSJiODgjIPdSp4zXzTqH7ZH7R/ibXdUh8C/swX1zo1ndS28WoaxqRtx&#10;eKjlRLGJEiG1sZG0sMHrXK/8EdfEVp4b/Y58cavq12LXS9L8U391cTyk7YIY7CykdvYAbm/OtLwn&#10;+2N+0V+1PPqGofAT4YeH9K8C2901pH4l8bXL5nZcZKxxupBwRkKsgXoWzQB6J+zP+3dcfFj4sXvw&#10;m+Ivw/1D4X/Eu3ge4h0+6lMsN4qLubYSqsrbMuOGVlViH6Cvravybjtfi5p3/BVD4KP8Yrvw3P4r&#10;uNJeSE+FVkW3SzKaiqo+9VJfcJQevylBk84/WSgArN8TTX9v4b1WXSoxLqkdpK1pGwyGmCEoCO+W&#10;xWlRQB+U/wDwSV8PfC/4gTePNW8eW+l6/wDGKTWWl2eIkSa5+zsisZYklz85mM29lG4fICeRX298&#10;aP2IPhD8bLOJtQ8Jafomt28iTWuuaJbR2t3E6nK7iqgSLn+FwRgnGDyOA+PX/BMP4NfHTxFe+JFt&#10;tS8GeJbyQ3E994fnWOOeYnJkeF1ZMk8kpsJPJOc5+VPjZ4b+On/BMSbw14z0P4tX/wARfh3eakun&#10;T6Frxk2hijyCIo7yBdyRSfvYihBUZXHBAPrz9tP422Hwj8a/BTT73wHoHjJ/FHiD+y47nWoFkfTd&#10;0luplgypwx3g9vuL6V6b+0t+0x4S/Zb+H/8Awk3ihri6muJfsum6TYqGub+4IyI0BOAAOWY8AepI&#10;B+T/APgo7rEXiLxl+yPqsCNHDfeLILpFf7wV5LJgD74Nch/wUE1TxvqH/BQb4E6N4Q0/R9W1Ww0k&#10;aloln4j3jT3vmnuS5cqynIFtARhgdyp60Aeqah+2P+01oegv4z1P9lqa38Exx/apo01+N9Rit8bm&#10;ZoQPMBC5JBiGMc4q5+0V+1DqPxo/YW1nxr8IfDB8VaLr+lalp2vx3kywT6Ha/Y5hcyuu7DPFx8oz&#10;uBBGQRVhvFn7eTKQfBHwdIPBBmvP/kqvP/gh+zh8QP2af2G/2l9F8dwabaPqmjazqdna6VcCWGMN&#10;pkiPjA+X7ijHoooA8u/YX+N/7R3gr9m3w/pPw7+Blr438KQ3F21trUuqxwNMzXDmQbC4I2sWXp2r&#10;6o+KXx+/ag8NePNT03wf+z9Z+J/DkPlfZdVk1eOEz5iRn+QyAja5den8OaZ/wSh/5Mj8Hf8AX5qP&#10;/pZLXrP7WX7S2ifsr/B3U/GOqeXdaiQbbSNLZ8Ne3jA7E9dgwWcjoqnvgEA+UtJ/4KGfHO3/AGgv&#10;CXwl8TfBPS9I8R63c24ks4NUNxNBaux3zEIzKoWNZH+Yj5VyeOa+iv2oP2x9J/Z71XQvCWkeHr74&#10;gfEzxB/yCvCeknErrkjzZX2t5aZVsfKSdrHGFZh57/wT9/Zq1zwpaaz8aviiGvvi348JvJ3ulxJp&#10;1o5DLCB/AzAIWUfdVY0AG0g/NI134yan/wAFP/jNf/C/SPCuueLtN04WscHjB5VitrBVtU3wKkiE&#10;MT5fPIxK396gD3bxF+3R8cPgjDB4g+M37O83h7wJJMkU+raHrUF9LZByQrSIjMOuB8xj5OM5IFfa&#10;vhXxRpfjbwzpXiDRLyPUNH1S1jvbO6i+7LDIoZGH1BHWvhj4q6L+298YPhx4j8Fa54L+Esek67ZS&#10;WNzJa3F0JkVxjche4ZQw4IJU4IBxX0h+xd8L/FPwX/Zl8E+CvGjQN4j0eK5huPs0wljCG6meFVYA&#10;ZxE0Y/CgD2y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v&#10;lX/gpd8MPFXxe/Zb1Hw74N0S58Qa3JqdnMllaAFyiOSzckDAFfVVFAHwj/wSZ+CHjv4H/Dfx3YeO&#10;/DN74ZvL7VoZ7aG9CgyxiHaWGCeM8V5l/wAFSv2EfE/xO8caP8Svhj4cm13VtQQWOvafYhBIzxr+&#10;5usEjOUHlt6bI/U1+ndFAH58f8Ezf2afGngX4D/Fjwd8RfD2oeEn8STtbxi4CiRoZLUxM6YJHG49&#10;e9fJfgn9kn9rH9jX4yXWt/D7wn/blzHFLZRatYpBd2l5bOVJyjsGTJVTghWBHcdf27ooA/Dv9qD9&#10;ln9rv43eONI8V+O/B83iXWrnSI0WPRktxFpsImm22rbCF3glpDgvxMMtnIH3X8dP2RfE/wAfP+Cf&#10;Hwz+HdsF0jxv4a0fRbyOwvnEatd29h5EtvI3O04llAPTcq5OMmvtmigD8af2bPAP7cn7O2l33gPw&#10;N4HOkabqmoG6lm1SCzlhtp2RI3mExcjG2NOPmHycAknOH8CP2M/j54Y/bM8KeKvFfgvUruztPFy3&#10;2peIVRBbzAXBaS5HIIRjlh8o4PQdK/bKigD87P8Agrt+z/8AET46f8Ko/wCEC8J3/ij+y/7W+2/Y&#10;gp8jzfsfl7skfe8t8f7pr2n9jn4YeKvAP7AWj+C/EOiXOleKYdM1mGTS5wPNV5bu7eNeCRllkQjn&#10;+IV9VUUAfkP/AMEzP2T/AIu/B/8AagtPEPjPwHqnh7RV0m8gN7dqmwSMF2rwx5ODXQf8FWf2Xvir&#10;8bP2hvD2ueBvBGpeJdJt/C1vZS3dmEKJMt3duyHLDkLIh/4EK/ViigD5l134b+Jrj/gnLF4Ei0e4&#10;fxcPhtb6QdJAHnfa109IzD1xuDgr17V8g/8ABKb9l74q/BP9obxDrnjnwRqXhrSbjwtcWUV3eBAj&#10;zNd2jqgwx5Kxuf8AgJr9WKKACiiigAooooAKKKKACiiigAooooAKKKKACiiigAooooAKKKKACiii&#10;gAooooAKKKKACiiigAooooAK+G/h/wDBbxx8Rv8AgpN4t+LXjHw3e6V4Q8L6c2meFp71VC3DBfJ3&#10;oMklSHu5MkAjzUr7kooAK+EPgD8EPHf7P/8AwUK+J9zp3hi9f4TeOInvBqsIU20F0QLkbucrtka6&#10;iAxj94tfd9FAHxn+yD8IfGXgP9rb9pbxNr/h+70vQfEeqRzaTfTgeXeIJrhiyYPTDqecdayv+Cff&#10;wS8afDX4xftMaj4w8M3Wj6V4m16G40uW8Vdl7CLjUGZlGTkbZozz/fFfcNFAH50x/AH4mfsQ/tWt&#10;4p+DvhO+8YfB3xe2db8N6aU36d83IjVmGChYtEe6l4zjhq7X4d/BzxtY/wDBU34i/Eq58NX1t4H1&#10;Tw9Db2msyoBFLKLPT1KdcghopByOqGvuGigD4x/4Ks/B/wAZ/Gz9nnw9ofgbw9d+JdWt/FNvey2l&#10;mFLpCtpdoznJHAaRB/wIV9W/Ybj/AIV/9j8pvtX9l+T5WPm3+Vjb9c8V0NFAHwf/AME6/wBmrxT4&#10;c/Y3+JPw1+I+h3/hO58TarqVu0M4Xzfstzp1tbmVcEjqJAPda8z+Bdv+1/8AsY6Dd/CzRvhFpnxG&#10;8P295NNpOsQ3ipEBI2Sd3mLhC2W2yKjAs3OMY/TyigD8zPD/AMAf2i9S/wCCgHwp+JvxPsbfW4ks&#10;GkvrzQYgunaGhS8RLJWLbn2llctzzPjc2Nx9H/4KW/HT4h+EfEXwj+Gfwn1u60Xxl4t1Ny01ljf5&#10;eUhiViQcIzyuxOOPJyelfdlfPF1+y1c+IP20Yfjfr+rW19p2j6GNK0DR1jbzLWU53zux+X/lrcAA&#10;D+NTnIoA9z8LaRP4f8M6Vpl1qNxq91Z2sUE2oXbbprl1QBpXI43MQWOABzwBVT4gaDeeKvAXiTRd&#10;Ou/7P1DUtMubO2u9zL5EskTIj5XkbSwORzxW/RQB+dPhv4hft4fAW3j0HX/h5pHxi023Xy4dat7p&#10;GuZABxl1dHYDuZIdx7setY/iz4K/tMf8FAPE3h7T/i/4d0/4TfCnR75b6XTbeUPdXbgMuQN7sZNj&#10;OgZvLVRIxAYjB/S6igD4s/by+Cfivx540/ZxbwX4ZudU0rwv4njuL/7Go2WNqslrhmyR8oWNun92&#10;uo/bn/ZF1r9oa18J+LvAOtxeG/ih4MuTdaRezMVjmXKv5TMAdrB0VkYgqCWBGGyPquigD4Msf2m/&#10;2ytG02PRtV/Zqs9W8RoPLOrWuqxpZyMDgOUWRlGcZOJAOew4r2T4OeAfjH8Rvgj8RNE+P93pdvq/&#10;jCO6soNP0VlMemWU1qITENvG4MZGzvkPI+fsPo+igD8zv2dr39q/9jvwW/wqt/gVbeP9OsruebTd&#10;Zs9XjhhKyMXOWJ5XcWYbgjDdgjpXOftDaB+0F4+/bEsvHOtfAzUvHfg3wbMYvD2gpdpFYyMuCLlz&#10;ht5aQbyMDOyNSSq8/qpRQB8UaB+1x+0vqWu6baX/AOyvfadY3FzHFcXjayGEEbMA0mPL52gk49qg&#10;/aq/ZR+Jmm/Hqx/aD+AN5Yjx3HbC21jw/qDrHDqsaoEGCSqsWRURlZl+4jKystfb1FAHwhcftMft&#10;k+I7f+xtG/ZssdC1yQeW2ralqqPZxHgGQKXQEDOQN7dOjdK+s/gVpXjnRfhP4etPiXqdrrHjpYpH&#10;1W8sseS8ryu4C4RAAqsq4CgDbxkc13l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VLVta0/QbM3ep31tp1qGCme7mWJMnoNzEDNXa+Lf8Agrr/AMmZ6t/2&#10;GLD/ANGGgD6+0XxToviXzv7I1ew1Xydvm/YrlJvLznG7aTjODjPoa1K/Kv8A4IY/81s/7gn/ALf1&#10;+qlABRXm/wAaf2jPhx+zzpEOo/EDxVZ+H47gMba3k3S3Nxtxny4UDO4GRkhcDIyRXhnhz/gqt+zn&#10;4h1iPT28W3uleY2xLrUtKnjgJ7ZcKdo92wB3IoA+u6Kq6ZqlnrWnWuoaddwX9hdRLNb3VrIskU0b&#10;DKujKSGUgggjgg189fGD/goV8Cfgnr8+ha940jvdbt2KXFho1vJetAwOCsjoCisD1UtuGORQB9H1&#10;j+MPGGh/D/wzqHiHxJqtromh6fH5t1f30ojiiXIAyx7kkADqSQBkkCvGfgd+3X8Fv2hNcTQ/CXi9&#10;D4gkDGLSdSt5LS4lAGT5e8BZDgE7UYkAEkYFfE//AAWK/aa0PWtLt/gxo99eJr2kavBfa5bmFkha&#10;M2nmwASdHH79WI9QO4oA+j7v/grR+zlbak9qniTVrmJX2fbIdGuPKYf3huUNj/gOfavsGzuo76zg&#10;uYTuimRZEJGMqRkfoa/Er9izxp+yL4W+GdpYfFnw5N4j+IGo37iVrnTpbiKGMvshjjIYKBj5icZy&#10;5BOAMeT/ALSH7T0vjf8Aae17xT4L8VeILTwPPfWklnbLdT24WGOGFXHlbuOUbjv+NAH9CdfK3gv/&#10;AIKWfBLx98R9L8D6RqOsSa/qWoLplvHLpjpGZmfYAXJwBnvW18Cv2/8A4RftF+Po/B/gy/1S41qS&#10;3kugl3p7wp5cYBY7ievIr5J+DOj/ALFq/tQ6BYeE18Xf8LGttfb7GLppvs4vY5GY7ifl27lagD7q&#10;/aI/ai8Cfsu6JpOreO7m9trPVLhrW2aytWnJkVdxBA6DFXP2e/2jPBn7Tngu98U+Bri7udJtNQfT&#10;JXvLZoHEyRxyMAp6jbMnPufSvkr9tj9oz9lf4ieJJfhx8XbjxLJf+E9QctFpdtKirMUAPzr94bSK&#10;9n/4J8f8KZ/4UzrP/Cjf7W/4RP8At+b7V/bO/wA77b9mtt+N/O3y/J/HNAH07Xgf7Q37bnwv/Zf8&#10;S6boXjq91K21DULT7dAtnYtOpi3smSR0OVPFZ3xp/wCCgvwP+A/iabw54j8Wm51+3bbc6fpFrJdv&#10;bH+7IyDYjeqFtw7ivy4/4Kj/AB+8C/tFfEzwP4j8A64ut6ZFoBtpz5MkMkEouJWKOjqGBwwPTBzw&#10;TQB+2fw98daV8TvA+heLdDeWTR9as4760eaMxuYpFDKSp6HB6V0NeB/sp+IrPwh+xH8N9d1FnTT9&#10;L8G219ctGu5hFHbB3IHc4U8VmfAr9v8A+EX7Rfj6Pwf4Mv8AVLjWpLeS6CXenvCnlxgFjuJ68igD&#10;6PooooAKKKKACiiigAooooAKKKKACiiigAooooAKKKKACiiigAooooAKKKKACiiigAqOaeO2heWa&#10;RYokGWd2AVR6kmpK+X/2pP2HrP8Aay+IWhah4q8ba5pfgvS9PEDeHdIkCC5ufNZvOZn3IvylV/1Z&#10;Y4+8MUAfROj+LtC8QTyQ6XrWnalNGMvHZ3UcrL9QpOK16/LD9tT/AIJ5fDv9mn4J6h8Vfhn4g17w&#10;j4m8Mz20sLSaizi48yZIsIwAeOQeZuDKcYUgjncv31+yt40134jfs4/DnxN4mZpNe1TRLe4vJmjE&#10;ZmcoP3hUAAbxhuAB83HFAHpGra1p+g2Zu9TvrbTrUMFM93MsSZPQbmIGato6yIrowZWGQynII9a/&#10;If8A4Kd+Nv2kNY+GNhB8Q/CWheDPhy+txwRLpOoJdT3tz5czxeaQ5ITZHI20KACBkkhcfrN4V/5F&#10;jR/+vOH/ANAFAGpUV1dQ2NrNc3M0dvbwo0ks0rBURQMlmJ4AAGSTUtfOf7ZH7Snwo+D/AITm8FfF&#10;K81a0sPG2lX1hnSrVpXMDRiGbDDO1sTDBIP6UAe/6TrWn69Zi70y+ttRtSxUT2kyypkdRuUkZq7X&#10;zd+w/c/Cfw/+zXHd/Cy+1aTwBa3V5ObnXV/0hWU7piQFHyjHHFcbq3/BWT9nHTb5reHxRqepIpwb&#10;i00a58v/AMfVSfyoA+w6K86+Cf7Qnw+/aI8Oza18P/Ettr9pbssdzGivFPbMQcLLE4V0zhsEjDbT&#10;gnFef/HL9vX4Mfs8+Kp/DHjDxJcReI4I45ZdMs9OuJ3RXUMhLhPL5Ug43Zx2oA+haK+c/gr/AMFA&#10;/gf8efE0Hhvw14tMHiC4OLbT9WtZLR7g/wB2NnGx2/2Q249h1rtvjN+0x4I+AvibwPoPiy5vLfUP&#10;GV49jpK21s0qvKrwoQ7D7gzcR8n1PpQB6tRXgel/tzfBvxF8atP+FmheKRr/AIqvZpLdf7Mgea1S&#10;REZ2QzgbCQqN90sM8ZzxXvlABWbrXibR/DiRvq2q2OlpIcI17cJCGPoNxGa+c/8AgoB+09qf7Nnw&#10;gtR4ViFz4/8AFF4NJ0GHyxIY5DjfMIz98oCqgcjfImQRkV4/4B/4JOeF/FGkLr/xv8V+JPHXxC1K&#10;JZdQuRqJSK3kIyY0YhmfaSV3FtpxkKo4oA+97O9t9RtYrm0niuraUbo5oXDo49QRwRU9cP8ABP4S&#10;aV8CfhfoXgTQ7m7u9I0ZJIraa+ZWmKNK8gDlVUEjfjIAziu4oAKK8a8bftb/AA1+HPxnsfhj4j1i&#10;TSfEd5p0mqrNdRbLOO3SKaVnknJ2rhbeTr6D1rgfCf8AwUv/AGfPGXj2DwnYeNGjvLm4FrbXl3YT&#10;QWc8hOABK6gKCeAz7QfXkUAfUdFfOvxs/b++CXwB8WN4Y8UeKmk1+LH2mx0u0ku3tMjI80oNqnGD&#10;tzuwQcYIr2D4ZfFDwt8ZPBen+LPBuswa7oF8pMN3Bkcg4ZWVgGRgeCrAEdxQB1VFfKfxA/4Kefs/&#10;fDrxLqGgX3im+vtU0+4ktLyKw0m4dYJkYq6FmRVYggjKkj3r0f4CftffCj9pZrm38B+KYtQ1O1j8&#10;2fSrqF7a7jTgF/LkALqCwBZNygkAnmgD2WivG/j9+118Lf2ZZNPg+IHiGTS73UImms7OCxnuJJ0U&#10;4Yjy0Kjnj5iK828Af8FPv2eviD4httGg8Yy6Ld3LiOGTW7GW1gdj0BlIKJ9XKj3oA+raK4r4yfF7&#10;w78B/hvrHjnxXLcQaBpXk/aZLWEzSDzZkhTCDk/PIv4ZNeL+NP8AgpF8BfAegaDqWpeLXkl1qyi1&#10;C302ztJJ7uOGRQyNMigiIlWB2uQSDwDQB9O0V5z8Df2hPAP7R3hWTxB4B16LWrKGXybmMxtFPbSY&#10;yFkicBlyOQcYODgms348/tTfDL9mqwtbjx/4nh0me8BNrp8Ub3F3cAdWWKMFtueNxwueM5oA0Pj3&#10;8f8Awj+zb4GTxb41nurfRmu47EPZ25nfzXDFRtHbCNzXd6Lq1vr2j2Gp2hY2t7BHcxFhg7HUMuR2&#10;OCK/K3/goh+258Iv2l/2X/7E8EeIZrjXLfXrS5fTb6ylt5jEEmBddy7WAJGdrEjIyBX6XeANUs9F&#10;+EPhrUNRu4LCwtdDtZri6upFjihjWBSzuzEBVABJJ4AFAHY0V8i63/wVW/Zx0XXZNN/4S+8v1jfy&#10;3vrHSbiS3BHXDbAWHuoIPYmvpDwX8UfCvxH8DxeMPC2t2uv+HZYnlS+sX3qQmdykdVYYIKkAg8EC&#10;gDqqK+YdP/4KRfAW9+Gc3jqbxc+n6QuoSaZFbXdpIL24nSOKRxFAoLsoWePL42jPJFdV+z/+2t8J&#10;P2mNUu9J8EeI2n1q2iM76Xf2z21w0YOC6BxhwMjO0nGRnGRQB7pRRRQAUUUUAFFFFABRRRQAUUUU&#10;AFFFFABRRRQAUUUUAFFFFABRRRQAUUUUAFFFFABRRRQAUUUUAFFFFABRRRQAUUUUAFFFFABRRRQA&#10;UUUUAFFFFABRRRQAUUUUAFFFFABRRRQAUUUUAFFFFABTJZkgieWV1jjQFmdjgKByST2FPrl/il/y&#10;TLxd/wBge8/9EvQAf8LS8Gf9DdoP/gzh/wDiq1dH8TaP4iVjpWrWOphfvGzuUlx9dpPqPzr+bX9m&#10;/wCB97+0f8aPDvw60/U4NGvNZ+0bL66jaSOPybaWc5VeTkREfUivoj4//wDBNH4v/ss+HX+IGj63&#10;a+ItL0n9/cah4ekmgvdPUdZihAIQZ5ZGJAySAATQB+6tFfnL/wAEt/28Nf8AjRdXXwt+IuoHVPE1&#10;nam70jWpz+/voUx5kMx/ikQEMH6sobdyuW4T/gqd+3h4m8M+NLr4OfD3VZtDSyhjbX9XsZClzJJI&#10;gcWsbjlFCOpcqckttyArBgD9O9U8aeHtEvRZ6jr2mWF2cYt7q8jjk56fKzA81rxTJPEksTrJG4DK&#10;6nIYHkEHuK/EX4Qf8Ek/ix8Y/h7a+NNT8QaP4Yn1iH7bZ2GredJcyq43K85VT5e/Ib+JsHkA8V53&#10;8Nvjd8Zf+CdPxwufC+pTXSWmmXSrq3hae4MlhewthvMi7KWVgySqAeRuBG5aAP331PVLLRbGS91C&#10;8gsLOPG+4upVjjTJAGWYgDJIH1IrB/4Wl4M/6G7Qf/BnD/8AFV8x/wDBRLxdpnxA/wCCcnjHxPos&#10;/wBp0jWLLRr+0mxgtFLqNm6EjscMMjsa/KD9jr9jrV/2w/EXiLSNI8RWXh2TRrWO6kkvYHlEgdyo&#10;ACngjFAH9COj+JNI8RRu+lapZamiHDNZ3CTBfqVJxWlX833xP8DePf2If2g7zQ7bxCbDxToLwzwa&#10;tos7oksbosqHnB2kEBkYYOCDkcn+gvw/8QPL+C+m+OPEULWW3w/HrWowxxndF/owmlUKecj5hjrx&#10;QB21FfOHwK/b/wDhF+0X4+j8H+DL/VLjWpLeS6CXenvCnlxgFjuJ68ivo+gAooooAKKKKACiiigA&#10;ooooAKKKKACiiigAooooAKKKKACiiigAooooAKKKKACiiigAooooAKKKKACiiigAooryb9pz4H3n&#10;7RHwsm8E2vim88IQ3l3BJd6hYBjK1ujZkiADL98cckjuQcYoA9BXxloEmqjTF1zTW1InaLMXcZmz&#10;6bM5z+FbFfAnib/gjb8HpPA91ZeHdU8S2HiiOFms9Zur9JczgHZ5sYjVSm7GdoU4HBFbf/BJb47e&#10;KPjJ8AdW0/xZqE+sX3hjUhYW2oXTl5pLZoldEdjyxU7xuPO3aO1AH2jrGv6Z4ftxPqmo2mmwscCS&#10;8nWJT+LEeo/OptP1K01ezju7G6hvbWQZSe3kEiN9GBwa+Lta/wCCWHgX4lfEzxb43+JfizxJ4uv9&#10;a1W8vLWxjuvs9tY20szvFbqTvdvLVgowyrxwoFfP0nw/vP8AgnV+3b8LfDfgLxFqt58PviHdQWd3&#10;oeoTiQAzXAtzuwApKM8To+A+AVJIJ3AH6t15nqn7RHg7S/jvpPwgee7n8a6lp7amlvb2zPDDbgSH&#10;dLL91P8AVNweeV/vCvTK+Cf2I8/HL9sX9oX43TAT6baXa+EtCmyGQwxEB2T+7lILduP+e7epoA+9&#10;qo6Xrmm64szabqFrqCwyGKU2syyiNx1VtpOD7GvC/wBpzxR+0RpM0Gn/AAS8F+H9agubImbWdYv0&#10;je0nLMMJCzqHwu1gTkZPIPSvnX/gi3fXGqfA34hXt3M9zd3HiuSaaaQ5aR2toCzE9ySSaAP0MrHX&#10;xloEmqjTF1zTW1InaLMXcZmz6bM5z+FefftOfA+8/aI+Fk3gm18U3nhCG8u4JLvULAMZWt0bMkQA&#10;ZfvjjkkdyDjFfLvib/gjb8HpPA91ZeHdU8S2HiiOFms9Zur9JczgHZ5sYjVSm7GdoU4HBFAH33Wf&#10;4i16x8K+H9T1vVJ1tdM021lvLqdukcUaF3Y+wVSfwr4v/wCCS3x28UfGT4A6tp/izUJ9YvvDGpCw&#10;ttQunLzSWzRK6I7Hlip3jcedu0dq6v8A4Kh/E6b4efsk6/p1g5/tjxbcw+HbSNAS7iYlplAHXMMc&#10;q/Vx9CAe8/BH40+HP2gPh7ZeNfCRvJNAvZZYrea9tzA8nluUchTzgMrDPqprrtW1zTdBgjn1PULX&#10;ToZJBEkl3MsSs5BIUFiMkgHj2NcN8Cvhmfgp8BvCHguyhje70PR4rd1GFWW6CbpW44+aUu2f9qvy&#10;/wD+ChPjL9ovxHJ8OYvix4U0PwX4O/t6J7Gw0a/S7ae7UY3ysHY5VGcLgKBvbOTQB+w9V77ULXS7&#10;OW7vbmG0tYhuknncIiD1LHgCrFfl54H8Iz/8FNP2pvibN4/1jVIfhV8PbxbDTPDFjO0MU7s80aSM&#10;R0ZhA7uR8/zooYKAKAP020nXNO1+1+06Zf2uo22cedaTLKmR2ypIq7X5X/tS/AUf8E2dc8IfGn4J&#10;ajqVhoT6pHpmu+Gby8ae3uUZWdVJbkoyxyKdxYqzIykHp7R/wUf/AGmPEfhv4V/DXwz8NdRl03Wf&#10;ipcCC01eFissVoVhyI2XlHc3UI3LyF345wQAfaZ8V6Iurf2UdY08apnH2L7Unnf98Z3fpWrXwbP/&#10;AMEe/hFJ8Ov7OXUtd/4Tryd//CWm9be13jPmGDlNm/nb97H8efmrY/4JhfHzxX8RPB3jX4cePr9t&#10;U8XfDvUV017+Zy8s9uTIih3PMjI8Eq7zyVMeeckgH2XrGv6Z4ftxPqmo2mmwscCS8nWJT+LEeo/O&#10;ptP1K01ezju7G6hvbWQZSe3kEiN9GBwa+Lta/wCCWHgX4lfEzxb43+JfizxJ4uv9a1W8vLWxjuvs&#10;9tY20szvFbqTvdvLVgowyrxwoFfP0nw/vP8AgnV+3b8LfDfgLxFqt58PviHdQWd3oeoTiQAzXAtz&#10;uwApKM8To+A+AVJIJ3AH6t0UUUAFFFFABRRRQAUUUUAFFFFABRRRQAUUUUAFFFFABRRRQAUUUUAF&#10;FFFABRRRQAUUUUAFFFFABRRRQAUUUUAFFFFABRRRQAUUUUAFFFFABRRRQAUUUUAFFFFABRRRQAUU&#10;UUAFFFFABRRRQAUUUUAFFFFABRRRQAUUUUAFFFFABRRRQAUUUUAFFFFABWHceOvDdpqLafP4h0qG&#10;/VthtZL2JZQ3ptLZzX48/wDBRv8Abu8YfEr4q6z8LfAOqXmk+EdGvG0u4/sqRln1i7VtkgZl5Mau&#10;CiovDYLHdlQtfQ/+CMvxe1bwFHrF14g8O6X4glgE6eH7iSUupIz5ckyqVV+2BuXP8XcAH7VUV+EH&#10;7I/7ZHxE/Y1+MMXgjxveag3gu2v/AOy9b8P6lI0v9lkPseW3GTsaM5JVPlcA8ZKsP2i+NHxs8L/A&#10;X4cXnjnxXcTx+HrR4Ukms4TO3711RCFHUEsKAO9or5j8Kf8ABSD4DeKvBOueKz4ubR9H0iaO3mbV&#10;LV4pppZFZlSGIAvK2EJIQHHU8Ve+Cf8AwUE+CXx98YReFfDHieWLX7gMbWy1SzktTdYGSI2YbWbG&#10;TtzuIBwODQB9HUVl+KPFGj+CfD99ruv6na6No1jGZrq+vZVihhQd2YnA5wPckCvlu0/4Kpfs4Xni&#10;MaUPGd1FGz+WupTaTcpak5xncU3Ae5UCgDb+Gv8AwUW+DXxY+KWnfD7w/qGrS+JL+4ltYY59NeOM&#10;vGrs2XJwBhGr6dr8Af2BbiO6/wCCgXgSeF1lhk1i/dHU5DKbe4II/Cv3h8beOvD3w38NXniHxTrN&#10;loGiWYBnvtQmWKJMnAGT1JOAAOSSAOaAN2ivjy8/4Kx/s42uqNZr4p1K4iVtpvYdGuTD9eUDEf8A&#10;Aa+lvhh8WPCHxo8KQeJfBHiCz8R6LMxQXNm5+RxjKOhAaNwCDtYA4IOORQB1tFfMEn/BRz4Lw/GJ&#10;vhjJqeqp4pXXj4bZG05xALwXH2cgyZxs8z+Lpjmuj8K/tzfBzx18bLL4V+GvE58QeKbtpkRtPtnk&#10;s90ULzOv2jGxsJG3KkjPGc0Ae+UV8d67/wAFXPgD4d1vUNJvdU1xbyxuJLWdV0mRgJEYqwBzyMg1&#10;R/4e6/s7/wDQW17/AME8n+NAH2lRXH33xa8JaN8NLXx/rGt2uh+FLiyhvxqGpyCBFilVWj3bv4ju&#10;UBepJwMmvmy8/wCCsn7ONpqjWi+KNTuYlbb9sh0a58k+4yoYj/gNAH2HRXF/Cj4zeCfjl4ZHiHwJ&#10;4js/Emk7/Lea1JDRPjOySNgHjbBB2sAcGn/FL4weC/gn4ZbxB458R2PhrSQ3lrPePgyvgnZGgBaR&#10;sAnagJwDxQB2NFfHln/wVj/ZxutUWzbxTqVvEzbRezaNciH68IWA/wCA19VeD/GWhfEDw3YeIfDW&#10;rWmuaJfR+bbX1jKJIpFzg4I7gggjqCCDgigD57+Df/BRj4M/Hj4kaP4G8Kahq0+v6r532aO6014Y&#10;z5ULzPlycD5I2/HAr6dr8Af+CXH/ACfZ8Mv+4n/6a7uv10+PP7fPwd/Zx8ar4T8X63djXhbpcy2u&#10;nWbXJgV+UEhXhWI+YKecEHoRkA+iqK4XwB8ZvDnxC+Ftt8Q4HudE8K3Fu94l5r0X2LFuuf37Bz8s&#10;ZAJDNjK4YcEE/P3ij/gqt+zn4a1WWxTxbeay0TFHn0vS55Icj0dlUMPdcg+tAH13RXk3wK/ap+F/&#10;7SUV8fh94oj1u4sVV7q0e3lt54VJwGZJUU4JHUZHvVL4+ftgfCj9mlra38d+KYrDVLlPNg0q1ie5&#10;u3TkBzHGCUUkEBn2gkEA5FAGj+0N+0v4I/Zg8M6br/jq5vLbTtQvPsMDWVq07GXYz4IHQbUbmrvw&#10;E+P/AIR/aS8DP4t8FT3Vxoy3cliXvLcwP5qBSw2nth15r8y/+CmP7Yfwr/ac+AvhW18B+IHvtTsP&#10;ESz3OnXdrJbzxx/Zpl34dQGXJAypOCRnGa+lP+COH/Jotz/2Mt7/AOioKAPuiivlLx3/AMFPv2ev&#10;AOuXuj3Pi661LUbKdra5i03SrmRYpFJDDeyKrYIx8pP862/hL/wUR+A3xl1610LRPGqWWt3biO3s&#10;dYtZbNpnJwqo7r5bMTjChsnIwKAPpKivlv8A4KIftBeHvgp+z/r+k6pf32n674s0u+0/RJbGNiRc&#10;rEMEupHl4Lr81fmt/wAE7v20dL+BHxM8S6t8VPFHiC+0i80j7LaqzzX2J/OjbO0sdvyq3NAH7m0V&#10;8+/8NzfCz/hQX/C4/tupf8IT9v8A7O8/7A3n+du248vOcZ710H7Of7V3gD9qax1y78B3V9dQ6NJF&#10;Fdm9tGtyGkDFcA9eEagD2Kivl34gf8FIfgt8M/iZqfgLXNR1eLxDp94tjPHDpjyRiU4wA4OCPmHN&#10;fUVABRRRQAUUUUAFFFFAFXU9UstFsZL3ULyCws48b7i6lWONMkAZZiAMkgfUipre4iuoI54JEmhk&#10;UOkkbBlZSMggjqCO9flp/wAFN/Gv7SOpfCbX9P8AEfhHQfC3wnGrRwyXthqCXF3qKLOTbeYu8lFJ&#10;SNyoXIZRk4GK/RH9n/8A5IP8N/8AsWtN/wDSWOgDvJJEhjaSRlRFBZmY4AA6kmszR/FmieIpZYtK&#10;1nT9TkiGZEs7pJSg6chScV+ef7YWpX/7Q37eXgH9nfxF4ju/DnwymsVv7y0sZ/JfVJ/KmlCM2MHJ&#10;iSNQcgfMR8xAqL9tD9gv4X/s+/AfWPij8KItU+H3jHwmbe7t76x1e5k8/dMkTKxlkYqSJMgoV5AG&#10;MEigD9Jq80+O37Q3g79nTQdJ1bxjcXccWragml2VvYWzXE89w6swVUXnGFPPqQO4qh+yb8R9b+Ln&#10;7N/w98X+I0C65qulRy3bBAglcEp5u0cDftD4HHzcYFfMf7Rmfj3/AMFHvgt8NEAudD8CWkni3VkB&#10;BVZsh41de/MVqOe0596APvVTuUEjafQ9qy7LxZoepalJp1prOn3WoR532sN0jyrjrlAcjH0r4d/4&#10;KX/EzxXrvi/4Vfs/+C9XuNCvfH98o1XULVykiWhlWJVyCCUJMruARkRBeQxFYnxs/wCCVfw48C/B&#10;HV9d+G114g0b4ieGbCTVLHWV1JzLdzQIZCjKMKhcKQpj2FWKnkAggH6F3l9b6baS3V3PFa20Kl5J&#10;pnCIijqSx4A+tc9/wtLwZ/0N2g/+DOH/AOKr55/Y/wDiFH+2x+xVDbeOJZL+7vbe58N+IJYH8uSd&#10;lG0vkD5XeJ42OB95jiub/wCHRX7O/wD0Cde/8HEn+FAH1jZ/EXwpqN1Fa2nifRrq5mYJHDDqETu7&#10;HoAobJPsK6GvyK8E/sz+B7f/AIKWeF/B3wc0+8g0P4ePHq3ibVby7e6Xz4yH8pSeBhjFFgc7mkPR&#10;K/VP4jeNrL4bfD/xJ4s1JgthoenXGoz5OMrFGzkD3O3A9zQByvw8/aI8HfFL4leN/A3h24ur3WfB&#10;sq2+sSG3K28MrMyiMSHhmykgwP7jeld1rHiTSPDsaPquqWWmI5wrXlwkIb6FiM18e/8ABKXwTfWf&#10;wB1n4i62N/iH4ia7d63c3DKAzxiRo1z3wZBO4z2k/E5tr/wSZ+HnijxJrXib4leKvE3jfxBql3Nc&#10;M32z7PBAjuWSNeGkbaCFyXwccKOlAH2/Z3tvqNrFc2k8V1bSjdHNC4dHHqCOCKnr8sfhh4Y1X9gj&#10;/goh4W+EfhbxJqWr/DfxxZJdHS9RlDmLzPPRGOAF8xJbY/OqglG2nPWvTv8Ago98QPFPj74t/Cn9&#10;m3wjrVx4fPjWVbrXL21YrIbJpWjVeCMoBFcuyZ+fYg6ZyAfden+LND1a+lsbHWdPvb2LPmW9vdJJ&#10;ImOuVByK1a/OT9ob/gl/8Pfhb8DdZ8YfCu78QeHvH/hCxfWLXVU1OR5bowIXkDAYCuyK+0xbMNjq&#10;OD9CfsofFjWf2rv2MbHVZ9TOn+LtQ0y80W81KEFWivUDwi4GwjDEeXL8uMFuMUAfQGreLtC0G4jt&#10;9T1rTtOnk+5Fd3ccTN06BiCeo/OtVHWRFdGDKwyGU5BHrXwh4f8A+COvwej0eYeKde8V+KvEN0u6&#10;51mS+SA+aRy8cYRsc84kaQ57muI/4J+6z4n+A/7X3xP/AGbbzxBdeJPB+j2sl/pT3bbmtSrQMgUf&#10;whorgblX5d6ZAGTkA/Sis7WPEWk+HxCdU1Oz00TNsiN5cJF5jei7iMnntXK/Gz41eFf2fvh1qfjT&#10;xjf/AGHSbIbVVBumuZSDshiX+J2IOB04JJABI/Hz9r/T/il8TIvh38dPia7aHF4n1yOy8N+Dl3Y0&#10;vTRiRZH3Y/eSnaxOAWGCcAqiAH7fUUUUAFUdI1zTfEFqbrS9QtdStgxQzWcyypuHUblJGeRx7180&#10;ftgeNf2kdDs9Zs/hB4R0GbQBpLTTeJ77UES7tH2yeb5ULOo3KoVlYhhk9DivPP8Agjh/yaLc/wDY&#10;y3v/AKKgoA+6Kxbfxr4eutS/s6DXtMm1DO37JHeRtLn02Bs/pXk/7WX7Nd1+1F4R0Pwr/wAJlqXg&#10;/RYdR+1aqdLJ82+gETp5H3guCzK2XDAbfumvmj4of8Eifgpovwr1y70TVvEGha3pdhNeQ63e36zI&#10;rxIX3TIEC7OOdgUgdDQB+hNFfHH/AASl+KHi/wCKn7K63XjG+utUudK1q40qxv70lpZ7RIoHQs55&#10;fa8kibjnhAM8V69/w118O/8AhpH/AIUZ9rv/APhP/wDn3+xt9n/48/tn+t6f6nn68UAe01i2/jXw&#10;9dal/Z0GvaZNqGdv2SO8jaXPpsDZ/SvJ/wBrL9mu6/ai8I6H4V/4TLUvB+iw6j9q1U6WT5t9AInT&#10;yPvBcFmVsuGA2/dNfNHxQ/4JE/BTRfhXrl3omreINC1vS7Ca8h1u9v1mRXiQvumQIF2cc7ApA6Gg&#10;D9Ca568+IvhTTrqW1u/E+jWtzCxSSGbUIkdGHUFS2QfY18s/8Epfih4v+Kn7K63XjG+utUudK1q4&#10;0qxv70lpZ7RIoHQs55fa8kibjnhAM8V8tfCX9lrwH+1H+3h+0npnju1vbq10rVJrm2Wyu2tyHa5Z&#10;TkjrwKAP1It/iV4Qup44YfFWiTTSMESOPUYWZmJwAAG5JNdJXyD4W/4JW/ATwd4m0jX9N0zW01HS&#10;ryG+tmk1aRlEsTh0JBHI3KOK+vqACiiigAooooAKKKKACiiigAooooAKKKKACiiigAooooAKKKKA&#10;CiiigAooooAKKKKACiiigAooooAKKKKACiiigAooooAKKKKACiiigAooooAKKKKACiiigAooooAK&#10;KKKACiiigAooooAKKKKACiiigAooooAKKKKACiiigAooooAKKKKACiiigAooooAKKKKACiiigAoo&#10;ooAKKKKACiiigAooooAKKKKACvi3/grr/wAmZ6t/2GLD/wBGGvtKvi3/AIK6/wDJmerf9hiw/wDR&#10;hoA+ff8Aghj/AM1s/wC4J/7f1+qlfz2/sZ/tv61+xr/wmH9keGLDxH/wkn2Pzfttw8Xk/Z/Pxt2j&#10;nPnnOf7or7T+Av8AwV28V/GD40eC/BN38PtG06217VYNPkuob2VniWRwpYAjBIz3oA+Gvj58YrP4&#10;p/tjeIvFXxLt9Q1zwza69LayaVY3HlS/2fBKyRW0bE4QFVG4jHLOwwTmtr9pr40fs9fFDwTY2nw0&#10;+D998PPE9pcow1BLtWhmg2kPHIm47jkqwbG7K9cE16D+1t+zj4+/Y8/agu/ihpHhseIPBLa02u2F&#10;9La/abJQ8hd7S6UD5MF2TLY3KQVOchfYG/4K4fDT/hGd6/s+af8A8JD5ePJMlt9k3467/I34z225&#10;7Z70AYf7NX7THirwH/wS5+LP9n3066p4e1VNJ0i7DYazgvmhDbGzkFDJcOp7M646cfKv7LPxO+DH&#10;wx1DWtR+LHw4vviPdTBE063S5VLa3HzeY7oSN7nK4zkDB4ycj9EfgT4J8dftu/sZ/GPTvGGiw+EN&#10;T8S6ss/h+OPSjp1lGsMVvLB5Q25eEyIVMnzE7n5Jr4x+APxg8Tf8E9fiF4h8PfE74RxazZ6n5Yn0&#10;/WLdI5o3i3BZrWdkdHQiQ525VvlwwxyAeL/GL4ieDbz4yJ4w+Dugah8PtMheC8tLCa5Er2d3Gcl4&#10;mycLuVWAJOCSBxgV9y/8FYvC3hfWPhD8K/irZ6Ba2Pi3xi9vcanqUaYmuENhGURzkjCgKB/uisT4&#10;rf8ABTC3+J2knwr8F/gfZad4j1JTCmoT6dBfXcZPH+j28cRBf0ZiwH909a9F/wCCvkd1D+zX8E47&#10;2JoL1LlVnidNjJILNdwK4GCDnjtQB0P/AATF/Zd+FHxO/Zh0jxR4q8CaTrniAatdqNQu4i0uI5Bs&#10;Gc9u1fBH7Y3gDw74F/bZ8WeFNA0i20rw5a6rZQw6dbqREiPDAzKB6Esx/Gv1J/4JFf8AJmek/wDY&#10;Yv8A/wBGCvzz/wCCn3w/8S/Df9srxD4tu9NlGj63NaajpV+8bG3n2QRK6bhxuV42BXOcYPAYUAfs&#10;T8Of2V/hL8I/EieIPB3gLSPD2tJE8K3tlEVkCN95c56HAr8XP2Xf+Ukvh3/sc7z/ANDmr9GP2Uv+&#10;Cmdr+1R8XtG8C2HgabQJJdNuL2+vLi/EwWSNVwkShBlSSfmYg8dO9fnP+y7/AMpJfDv/AGOd5/6H&#10;NQB9Zf8ABZL4N+CvCfw80DxrpHhuxsPFeteJBHqOrQoRNcqbaU4c555RfyFU/wDgn38QtR+FP/BM&#10;343eLNIby9W0vWdTms5MZ8uY6fYqj477WYNj2rv/APgtn/yb/wCBv+xnX/0knrlv+CZ/wz/4XJ/w&#10;Tv8Ai/4IWZbabXdd1KygmckLHM2nWXlM2P4Q+0kdwDQB8xf8Ex/2bfDX7UHxy8Q3HxAik1zR9FsD&#10;qE1lLO6m9uZJQqmVwQzKP3jHnJO3ORkHQ/4Kw/BPwN8EfjR4TsPAvhy08NWN/oQurm3siwjeUTyp&#10;u2kkA7VA4xnFeTfA742/Ej/gn78cdZd9BS31mKJtM1fQdZRlSWPcrghlPByqskikgg/xK3MH7Yn7&#10;R/jb9qPxjoHjPxd4bt/DVm2nG20eG1ikWOa3WVy0geQkyfvC43DC/LjGQaAP2d/Zz8Ly+OP2BfBP&#10;hyCdLWbWPAcenpPICVjaWz8sMQOoBbP4V4P+xX/wTP8AEf7LPxvt/HWp+NdL121jsLizNpaWkkbk&#10;yAANljjAxXtPwS1e88P/APBOfw3qmnXD2moWPw6+021xH96KVLFmRh7ggH8K+Iv+CZn7WHxd+MH7&#10;UFp4e8Z+PNU8Q6K2k3k5srtk2GRQu1uFHIyaAP14ooooAKKKKACiiigAooooAKKKKACiiigAoooo&#10;AKKKKACiiigAooooAKKKKACiiigAqvfwy3FjcRQS+RNJGypKP4GIIDfgasV8o/tHft/6L+yv8Xrb&#10;wv428Ga9L4ZvbCG6tfEulRiRPNZpFeFkfYp2hA2VcnDfd45APln9pn9lv40/CvQ7f4ofEXxtZ/tG&#10;eEPCskd5feFNfa6s4lTeqmZIopPLZlB5LZG0tlHAxX6KfAH4s6J8c/g34U8c+HbY2WkavZh4rNgA&#10;bZkZopIeAB8kiOmQMHbkV8C/tUf8FHvDv7RHwz1L4S/BLw74h8W+KvF0f9nPIbAxrDAxHmbUBLux&#10;XK8gKoYsW4wftj9j/wCDV7+z9+zZ4F8B6nKsuqaXZu955bBlW4mmkuJUVh1CvKyg9woNAHzF/wAF&#10;q/8Ak1nwt/2Odr/6Q31fdfhX/kWNH/684f8A0AV+V/8AwVM/bB+EXx5+Buj+EvAvi3+3PEOneKob&#10;y6s/7NvLfy4o7a7idt80KIcPIgwCTzkDAJr7w/Zz/a4+E/x+2eHfAXiv+3tZ0vTY7i8tv7Ou7fyo&#10;xsjJ3TRIp+ZgMAk8+lAHulecftFaZZ33wL+IktxaQXEkXhvUjG8sasU/0WQ8EjivR64H9oD/AJIP&#10;8SP+xa1L/wBJZKAPlr/gldNpdv8AsJJJrk1vb6Kt9qhvZbtwkKQbv3hdiQAu3OSe1ZNr+3p+zz4Z&#10;muPCvwp+EmteObS1/dyr4K8JxC02jIzg7GbPPOzB5OfXy/8AZy8A+Jfih/wSB8Y+GvCMcs/iC7ub&#10;x4Le3z5lwsV3FLLCoHJaSON0C9ywHern7JH/AAUh+D3wP/Z88N+AtX8Na/pHi/RI2srrR9L0oSPf&#10;3e8hnU71/eSNjcH2kMSOQASAYn7BfiiGb/gpF8Sk0TwTqPww0PWPDzXL+D9TtTay2j/6HIGMOFCB&#10;meR0AAASbjg19QftAftRfs4/AH4q3R13QbfxT8U7xYUubbQNFiv9VwEURI8j7Qp27cR7wcYOOQT8&#10;1/sj+ONd+JX/AAVU+IPibxJ4VufBWq6l4Y846FevuntofI08QeZwMO0IjcrgFS5BHFYXw0+MWi/s&#10;I/tufG65+NGgakZvFV7LeaL4mgszcMLZ7iWX92SQTHIskats3bXgCEcHAB59+37+0BpnxKtvA/jL&#10;w/8ABHxX8MvEGjatHJD4q1zRhYrc7VMiQb1HzsrIjrlsgB8Yya+gf+Cunhu08Z/Fb9mDw/ftKtjq&#10;2tX1hcNA22QRyz6ajFTg4OGODjrXiH/BSb9rmH9qH4W+G28I+DNcs/h7p+uZXxZrEIt0vrvyZVEM&#10;EeSSoXzGLZyCACF7/Qv/AAVH/wCTgP2Rv+xnuP8A0r0ugD7M+G/7OPwv+ENrYReEPAeg6JLYriC8&#10;hsYzdg7dpZp2BkZivBZmJPc16PRRQB+Yn/BUq21nxJ+1d+zR4e0bVV0bUbi/jj0/UJIFnWzuZr63&#10;RZjE3yuFZY22ng7cGvSPGX/BNLxdqGl3etaV+0d8Q7j4hhGlg1DUNRdLR5uSF2I2+JCTj5WbaDwD&#10;0rV/4KdfA3xb4w8P+Avir8PrGbU/F3w41MaitjbI0ks0HmRSb0ReXMckKNtHO1nPasv/AIfCfCKT&#10;4dJqMGm67L46kh2L4TWyZn+1kYEfn8IU38bh82P4M/LQB1X/AATP/ac8WfH34c+KNA8fy/avG3gq&#10;/SwvLtlVZJ4nDiMyhePMDRTIWA52A8nJP2RXxV/wS8/Z78VfCP4beLPGXjqyk0vxZ491FdRm0+ZN&#10;ksECeYYvMX+B2aaZtnVVZc4OQPtWgD8wf2nvhf4c+M3/AAVr+GfhDxbY/wBp+H77w6Jbqz8xkE3k&#10;w386KSpB2l4lyAeRkd69C/4Kq/AvwNpH7Idxq+jeE9F0S+8PahZ/YptOsY7do45JBC8YKKPlIcHa&#10;ePlB6gVkfEz/AJTRfCX/ALFif/0h1OvVf+Cr3/JkfjH/AK/NO/8ASyKgDpP2Uf2b/hYv7Nvg69Pg&#10;jStUn8XaBZ6rrF5rVsl7dX81zbrNIZpZAWb5pW4zgZ4Arwj/AII/h9Csfjl4TgldtH0XxQq2kcjE&#10;lciWNifcrBH+VfXn7J3/ACaz8G/+xM0b/wBIYa+Jv+Cbej6h4i039rTStJufsWqX2rzWtpc5I8qZ&#10;1vFR8jphiD+FAHpXib9tP9mv4Q+OdX8NeBvAk/jvxbLdStqCeBfD0Ny81wz7pGknJXzjvbllL88d&#10;uPmfSfiVZeKf+CmXwe8U+HPhbrvwg/tVGtbux1rTvsDamGW4R7kRgANlWCk8gtGO4q3+wn+2F8Pf&#10;2KfAvif4b/FXwvrPhLxxaavLNdzxab5sl0pVAiOdwYFcNgY2FSGB+Y1N4i+OOqftBf8ABRz9n/xV&#10;N4K1XwZ4ekAi0RdbUR3d/bB7gm5aME7FLEgDJBC5DEGgD7Y/aq+OX7P/AMC9a0fW/inZaXq/i5bd&#10;k0qz/sxNQ1FYS2SYlYYiUsCNzFAxBGTjFfD37dX7S3hP9oD4A6qmnfs9+NdDmtJLe4sfGes+H0tY&#10;NPU3EandMm7CyqzR7d2C7J1OK639pDxQn7LH/BTCD4wfEnw5fa58PtX0yKDSNSgt/PGnTLbJE3l7&#10;iF8xJI5GK5DBJywyeDX/AG4v29NE/aQ/Zn8a+Gfhj4Q8Qa14cX7FJrviy+tfstlpyLe27RIuSS8j&#10;yiJdpxgMSNwBwAelftHa1eeIv+COFpqOoTNc3s/hjw4ZZnJLSMLyxG4nuTjJPrmvTv2C/wBmf4X+&#10;Hf2ZvAeuQ+CdHu9b8QaLb3+palqFql1PPJKgZhukBKpzgIuF46ZyT5H8cv8AlC7pv/YseHf/AEus&#10;q+qv2K/+TSPhD/2LFh/6JWgD5D/Y68P2Pwx/4KifH3wV4ZgXSfC39iNfLpduAsKSedYuu1RwFU3U&#10;wUDhQ+BWb+x/4D0n9rz9sz46fFL4h6bD4jtfDOpLpeh6bqarPbQL5syRHymyCY47dcZG3dMzY3cj&#10;pP2d/wDlMF8e/wDsWG/9C0qvP/DfxGk/4Jm/thfFOPxxoWpy/DD4hXX9o6dq+m24lEbCWWSMDJAP&#10;li4mjdQd3CMAQRkA9D/4K+fCzwbov7NFj4g07wpouna5Dr9rbJqVnYRQ3AiaOYtHvVQSpIB25xkA&#10;1z//AAUy+JtzoP7PfwF8ACTUY9H8Xm3k1ZdJUPc3FrbRW26BFJAZma4RguQC0ag8V5n/AMFEP22t&#10;J/ae+BaaV4A8I6/P4NsdZt5b/wAXanbfZ7ZbgJKI7eIZO5mDMxyQRt+6Qc19Hftufs+eLPi9+zX8&#10;JvF3w/tH1Dxz4BSz1Wxs4U3TTxNDCZFiH8Th4oXC/wAQjYDLbQQCh4T/AG9Pg34G8CweDNE/Z8+K&#10;Fj4XhgFv/Za+EbZoZExg+YDcnzCepZsliSSSa4z/AIJt6heWHjT9ovSdI8Ma/wCFvhxqJbWdC03X&#10;bNrZrUM0y+WF5Xd5ZiU4ZuIk5PWvS/Av/BXP4P3nhtB48g1vwP4vtV8rUNFm0yWYLOo+cRsgPy54&#10;HmBGHcd69H+An7X8X7VkHxCl0DwXrWieC9J04Cw17WITH/acriUSBAAUAQIpwHZvnGQvSgD5b/4I&#10;7/s+/D3xl8JfEXxA8QeFdP17xRbeIptLtrrU4RcLbQpbW0g8uN8qr7pny4G7GBnFa37UXgfQ/hT/&#10;AMFKP2c9a8IaZbeHLzXZ0g1FdNhWCOcecYWZlUAbmjlZGPcBfSut/wCCKn/JrPin/sc7r/0hsaz/&#10;ANuT/lIP+yp/1+p/6VpQB+h9FFFABRRRQAUUUUAFFFFABRRRQAUUUUAFFFFABRRRQAUUUUAFFFFA&#10;BRRRQAUUUUAFFFFABRRRQAUUUUAFFFFABRRRQAUUUUAFFFFABRRRQAUUUUAFFFFABRRRQAUUUUAF&#10;FFFABRRRQAUUUUAFcv8AFL/kmXi7/sD3n/ol66iuX+KX/JMvF3/YHvP/AES9AH4U/wDBLj/k+z4Z&#10;f9xP/wBNd3X7s/Ez+zf+Fb+K/wC2fK/sf+ybv7b5/wDq/I8l/M3f7O3Ofav5x/2b/jhe/s4fGjw7&#10;8RdP0yDWbzRvtGyxupGjjk862lgOWXkYEpP1Ar6K+Pv/AAUs+L/7VXht/h9oug23h/TtWIhubHw7&#10;HNcXuoKesJbJJRu6ooLDgkgkEA4b/gmgtwf24PhgbYSFxcXhby852fYbjfn225z7Vg/tmeX/AMNr&#10;fE7+2PM+y/8ACUzef5u7PkeYPTnGzGMdsY7V+i//AAS7/YP1z4HzXfxP+IdidN8VX1qbTStGl5ls&#10;Ld8F5Zf7sr4ChOqrnPLEL57/AMFTv2D/ABN4m8aXXxj+HulTa4l7DGuv6RYxl7mOSNAguo0HLqUR&#10;Q4UZBXdghmKgH6oWqwJawrbCNbZUURCIAIFxxtxxjHTFfi7/AMFqP7O/4aa8L/Ztv9o/8IrB9r2Y&#10;/wCfq58vdj+LGevONvbFZHwf/wCCtfxZ+Dnw+tfBep6Bo/iebR4BZWV9qwmjuolQbVScKw8zaAF/&#10;hbC8knmvPPht8EfjL/wUW+OFz4o1KG6e01O6VtW8Uz25jsLKFcL5cXZiqqFSJSTwNxA3NQB9meN2&#10;uG/4Ig232rd5n9maeBvGDs/tuHZ+G3bj2xXxL+w54J+O/jbxR4nh+BXiFfD+qQWcT6lI12lv5kJc&#10;hBllbPzZr9S/+CiXhHTPh/8A8E5PGPhjRYPs2kaPZaNYWkOclYotRs0QE9zhRk9zX5Qfsdfti6v+&#10;x54i8RavpHh2y8RSazax2skd7O8QjCOWBBUck5oA0vjB4A+Jf7L/AO0Bo/in48eFbbx/f6hN/aGN&#10;b1F7q21YR7Qcyxvk7PkXY4wBtBQqQD+03w9+JGk/tifst3GteGs6VB4q0a807ybobjY3DJJA6PgD&#10;cEfPIxuGCOtfit+0V+0t8Tf+CgHxG8O2Y8NLNPYJJb6R4f8AD9vLOymUp5jsSSWZiiZb5VAQcDBJ&#10;/WX9n/4P+IP2U/2B9S0O8uvsvi+w0HVNXuJLdg32W7eOWVVU8gmP5FyMglSRwaAPKv2K/wDgmf4j&#10;/ZZ+N9v461Pxrpeu2sdhcWZtLS0kjcmQABsscYGK/QSvyH/4JmftYfF34wftQWnh7xn481TxDora&#10;TeTmyu2TYZFC7W4UcjJr9eKACiiigAooooAKKKKACiiigAooooAKKKKACiiigAooooAKKKKACiii&#10;gAooooAKKKKACiiigAooooAKKKKACiivmP8A4KB/tVan+yf8E49c0LTY77xBrN5/ZWnzXBBhtJGj&#10;d/Odf49oQ4XoSRnjIIBz37fH7Vdx8MtBt/hX8P4X174weNozp+nadZkPJYxSjYbhxn5WOTs3cZDM&#10;flQ57z9h39mNf2U/gPp3hW6miuvEV7M2p61cQ8obqRVUohPVEVEQHjO0tgbsV8Kfsl/tWfs3/BG4&#10;1Dx3438Ua744+MniA/aNW8SXejSObdmXDQWxP3UH3SwALAAYVQFH3v8As7ftofDP9qPWNY0zwJea&#10;jdXWlQJc3IvbJrcBGbaME9TkUAerePfHmg/DHwfqvinxNqUOkaHpkDT3V3cNhVUdAPVicAKOSSAO&#10;TX5/fs1+FfEX7c37Vy/tLeJtMm0T4c+Gs2Xg7T7nHmXZiZwkhHojvJIzDjzCqAsENfP3xL/bK8Gf&#10;tTfHieP4163qnhn4O+GLzdpvgvSLV531WZGZTJdSpjGcc/3VbamCWkP2Hov/AAVb/Zn8N6TZ6VpN&#10;xqumaZZxLBbWdpoTxQwxqMKiIuAqgDAAoA+gf2tviuPgl+zd8QfGKy+TeWOlyR2TZx/pU2IYP/Is&#10;iH6A1wf/AATh+E//AAqP9kHwNaTQ+TqWtQNr15ldpL3J3x5HUEQ+Spzz8v4V5X/wU4u5/iZrHwV+&#10;A2nTulx438SR3Go+SfmjsoSFZm9v3rSfWA+nP3PZ2cOn2kFrbRLDbwIsUUaDCoqjAA9gBQBNX52f&#10;8ETP+Tf/ABz/ANjO3/pJBX1d8bf2wfhF+znr1hovxD8W/wDCPanfW32y3g/s28ud8W9k3boYXA+Z&#10;SMEg8dK/PH/glb+1x8J/gH8K/Enhrx34r/sLW9U8Qi4s7X+zru482NoIYwd0MTqPmUjBIPHpQB+u&#10;dfIX7fH7Vdx8MtBt/hX8P4X174weNozp+nadZkPJYxSjYbhxn5WOTs3cZDMflQ56H/goH+1Vqf7J&#10;/wAE49c0LTY77xBrN5/ZWnzXBBhtJGjd/Odf49oQ4XoSRnjIPxf+yX+1Z+zf8EbjUPHfjfxRrvjj&#10;4yeID9o1bxJd6NI5t2ZcNBbE/dQfdLAAsABhVAUAH3X+w7+zGv7KfwH07wrdTRXXiK9mbU9auIeU&#10;N1IqqUQnqiKiIDxnaWwN2K8L/acU/Hr/AIKHfA74Wxhp9G8GQP4u1dVPybwweJXHfmCFfpcH1Ne/&#10;/s7/ALaXwy/ag1bWdN8C3uoXFzpNulzdfbrJrdVRmKggt15FeBf8E88/Gj49ftB/H2Yi4tdY1n/h&#10;HtFuMc/Y4ArcH0Ma2fTjKmgD7zr88P8AgsV/yKnwb/7Gr/2mK/Qq6uorG1muJm2Qwo0jtgnCgZJw&#10;PavyP/4KUftifCD4/eH/AIaW3gLxd/b0+j6/9tvl/s28t/Jh2AbszQpu57Lk+1AH661+Xmj2fxK/&#10;4Ju/tKfEfWrf4da18RPhL46u/tgvtDjaae1IkkkjDbQQroZ5EIfaJBhlbgivun4G/tW/Cz9pK61e&#10;3+HPij/hIptJSKS9X+z7q18pZCwQ5niTdko33c4xzXnXxw/4KHfC79nf4oaj4G8bR61Z6jbWcF7F&#10;c2dmLiGdJASFGG3KwIPUY5HPoAfGH7f/AO2F4j+Pn7OM9hZfBzxR4R8GyapaibxH4oUWpeddzJDD&#10;Fg+YTtYlgxwF5HNew/tXfspeOfit+yf8A9Z8FpNqXxB+HOk2Msdi7KJLlTa23nFQxwZVktomC55G&#10;8DJwDyWva94o/wCCqvxY8HWGl+FdU8M/s9eF74alqGpaxF5b6tMuVMa4JUsV3RgIzbBJIzHJVK+9&#10;vj38aNF/Zz+EmsePtcsru80TR2tVuLfTlQzbJrmK3BRWZVO0yhsZHCmgD5S8K/8ABTHxXq2nW2k3&#10;X7N3xDl8f7RHLpdpZOlqZhgE+Y6b41J5+ZDtB5JxmvPf+CVd1rfir9pL9pnxRrGnnR7y81QSX+nR&#10;yCWK3upry7kaIOPvbCrqCOo5712XxE/4KveHPF2kyeGvgV4V8SeOPiHqkTRadGdNKwWznjzHUMXc&#10;rndgLt45ZRXtX7Av7Md/+zP8FWtfEkouvHHiK7bV9dm8zzCkzABYd+fm2Actzl3cgkYoA948e+PN&#10;B+GPg/VfFPibUodI0PTIGnuru4bCqo6AerE4AUckkAcmvz+/Zr8K+Iv25v2rl/aW8TaZNonw58NZ&#10;svB2n3OPMuzEzhJCPRHeSRmHHmFUBYIa+fviX+2V4M/am+PE8fxr1vVPDPwd8MXm7TfBekWrzvqs&#10;yMymS6lTGM45/uq21MEtIfsPRf8Agq3+zP4b0mz0rSbjVdM0yziWC2s7TQnihhjUYVERcBVAGABQ&#10;B9vUUUUAFFFFABRRRQAUUUUAFFFFABRRRQAUUUUAFFFFABRRRQAUUUUAFFFFABRRRQAUUUUAFFFF&#10;ABRRRQAUUUUAFFFFABRRRQAUUUUAFFFFABRRRQAUUUUAFFFFABRRRQAUUUUAFFFFABRRRQAUUUUA&#10;FFFFABRRRQAUUUUAFFFFABRRRQAUUUUAFFFFAH86HwBW1f8Abg8Dr4gG6JvHVsLgXYJzJ9tGN+f9&#10;vGc8dc8Zr+i+vxd/4KN/sI+MPhr8VdZ+KXgHS7zVvCOs3japcDSo2afR7tm3yFlXkRs5Lq68Lkqd&#10;uFLV9B/4LNfF/SfAaaPdaB4c1XX4oRBH4guI5VdsADzJIVcK0nU5G1c/w9iAeW/8FRv7O/4bg+IX&#10;9nbc7bD7T5eNvnfYYN2Md+mf9rdnmv0I/bua4b/gl3Ym83fazpfh4zeYMNv3227PvnNfCn7I/wCx&#10;v8RP2yvjDF438b2eoL4Lub/+1Nb8QalG0X9qEvveK3OBvaQ5BZPlQE85Cqf0f/4KtRpD+xB4ujjV&#10;URbvTVVVGAALuLAAoA+Bf+CZf7FXgD9qq28b6r46l1WWHQpba3t7HT7kQRyGVZCXdtpYkbBgAgcn&#10;Oa8O+M3w5h/Zn/bMv/C3hjULpoPDfiG0k068nYGdATFNHuYAAsu8DIAztzivu7/gh3/yKPxa/wCv&#10;7Tv/AEXPXyD+3l/ykK8bf9hrT/8A0ntqAPq7/gtv8TNYs7f4d+ArW4e30W9W41a9jRiBcSIyxwhv&#10;ULmQ4PGWB7Cu9/YG/YB+EHiL9mbwx4r8a+E7XxZ4h8TW73k1xfSSFYImdhHHEqsAuECksPm3E84w&#10;BR/4LIfs76/8QfBfhX4jeHLCfUx4YW4ttXt7dS8kdrJsdZwo/hRkYMR0EgPRSR8ofsy/8FM/it8H&#10;fhhpfwt8O+FNL8X3MDNbaFJPFPJcxmRywiMcbAzAMx2gYODjJGMAHF/sA2cWn/t/eArW3Ty4INXv&#10;oo1yThVtrgAZPPQV7N/wWc+K2s658dtD8Am4ki8O6HpcV8tqrELLdTF90rDOCRGEVc9Pnx9414n/&#10;AME9JLmb9vL4dyXq7LxtTvGnXGMSG1uNwx9c19gf8Fbf2OvGHjzxVpnxa8E6Rc+IYY9PTTta06xj&#10;MtzD5bMY7hYx8zqVfa23JXYpxgkgA+XZPjp+yr/wpN/B0fwP1r/hJP7NMK+KX1FPtf23y+LksG6e&#10;Z83l42Y424r0L/gjH8QtS0P9ozXfCaXEh0bXtElmmtf4PtEDo0cnsQjzL/wP242/gz/wVK8G+D/A&#10;OmeH/HvwS07Vdc0q2SzbUtOhto/tXlqFDSxvF8jnHzYJBOSAOle1/sNftMeLf2nv2pLrV7P4d2fg&#10;n4aafol2kC6XpgMX2kyQBfPvBGoeXbvwg2jG75TyaAPz/wDiR4KtviV/wUK8UeEby4ms7PX/AIo3&#10;WlTXFvjzYkn1ZomdMgjcA5IyMZFfr78Df+Cb/wAHf2ffHuheM/DMGuTeI9HWYQXmoaj5gYywvC5d&#10;FVVJKSN0AGcGvyl/5ym/91m/9zlfv9QB8X/tZfCv9l/9nH4ca14/8WfC/wAPX+p3ErizsTGRPqd6&#10;+WCD5vXLM38Kgnk4B/OH9iT9kS+/bR+M2oa3qemRaD8ONPvDdat/ZsRggJZtyWFtzkEggE5JROSd&#10;xXd57+1x+1VrP7WnxffxHrLXGn+GbRjbaRpKkP8AYbUsCTtyFaV8BmbPJCrnaq4+1Pg3/wAFXPg9&#10;8CPhzo/grwn8KvEVno+mxbFLXdsZZ5Dy80rDG6RjyTj6YAAoA4T/AILJePL6z+KPgn4XacTp3g/Q&#10;NBhvINNt2KwmZ3kiUlRwQkcSKufu7nx9419V/AP/AIJq/BbXP2WvC9t4g8MpqHibxBocF/d+ITNI&#10;LqC4niWXMJDAKsZYKoxhgnzA5OfDf+Clf7P3iH9o7wP8Ov2ivAmhXuoW+oeGrNtU0aBTNd21vKv2&#10;iGUIoO/b57I+3phTjG4jmPhT/wAFgr74afs+6X4LvfA8up+M9D01dJstUe8C2zrGnlwyTIVLblUL&#10;uUH5ypO5d3AB4/8A8Ey/iLrHwl/bQ0Lw7bXbtpWvzXGianboTsnASQxPj1WVFIPXBcfxGmf8FNPi&#10;vffET9srX9K16e6bwz4Wnh0q1srdwGihCRtOyA5XzHcudxHQIDwtep/8Eqf2UfF3jD422Hxk8S6Z&#10;dad4X0XzrmyuLyIx/wBp3ksboDGCAWRPMZy443KoGfmAk/4Kefsi+OfBvx21D4y+EtHuNc8MatJD&#10;f3UtnB9obTbuJFDedHg/um8sPvIK5ZlbHG4A8e+M/wAdP2YPGfwjuvDngr4Iap4Q8Twxx/2br39o&#10;B5EdWXPnEuTKGUMDuz97IwQK+oP+CIfxC1KZfiZ4InuJJdJtxa6vaQtysMrF4piP98LDx/sfng+G&#10;P+Ctvw7TwvEPEPwB0yXxFHHh/wCzfsy2kzgfeG+ItGD6fPj1Ne+/8E3fjV41/aB8dfEnxfrfg228&#10;H+EpLWyg0O303Svs1njzJzIFn2Dz5MbNzZ/u8KMCgD8mP2a/jZP+zr8ZNG+INpYrqN7pFvfC2t5D&#10;hDNNZTwRs3qqvKrEDkhSBXvP7A/wZ0/9s39qTU9U+JmvR6m1sH1/UNPunP2jWpDIMoOMeWGZS4BB&#10;2kKowSV4z/gnH4T0bx1+2Z8PtC8Q6Xa6zo94NSW4sbyISRSAabdMuVPoyqR6EA1pfH74X+Lf+Cd/&#10;7WdpfeGriWK3srkav4c1GQMUubRiQYJDxuwC0Mi55BzwHFAH6V/8FavDPibVP2PZLfwla3Dafp+s&#10;Wlxq9rYIcDTkjlByij/VpKbdj2ATJ4U1+ZP7Jfxs+Afwy0XVNO+MHwfm8d3d3d+bFrVtOJJILfYi&#10;iFbd3RAQwdt4cE78H7or9Fv2i/23/E95+zD8M/jZ8GrSTUYJdXCa/pMlo91DAgt5RNbXewAoqybc&#10;Plc/IwOGGfjH4zftrfAL4yfDvWY7v9m3T9J8fX9tIkeraZdR2yQXLKQLgyRRo8m1ju2OpDYwTjmg&#10;D7r/AOCffhn9nW88UeL/ABt8BdT1C0F/ZwWmqeFdSdi+nkOXV1EhZ8NyM73XKkAjGK/Mb4M6TL+3&#10;J+3LpUPjS6uHh8Xaxc31+FkIcW0UMk/2dG/hAihES46DGOlfWH/BG/8AZ48c+H/HmvfFHWNNvdC8&#10;LXGjNplj9siaI6k8ksUnmIrctGgi+/jBLAAnDY+SviZ4J8ef8E+f2ro7+wszZz6LqMl94fvbqMyW&#10;2oWTFlX5uNwaJzHIAQVJYZBwaAPrL/gq5+y78LPgb8GPBeq+BPBlj4a1GbXBYy3Fo8haSH7PK+1t&#10;zHcdyKdx5468mvfv+COLBf2Q7kk4A8SXpJP/AFygr89f2vP24viD+2B8O9HTV/BthoHhHR9UUm+s&#10;EmkWS+aGTbGZXO0fu97BAM9yTxX2r/wTg8M6r40/4JufEjw9oUnla3q0uu2FhJ5hj23EtlGkZ3Dl&#10;cMy89qAPJPEnjz9hP4I+JtfS60DWPjX4lvL64nvNThjE9okjyM7JGXliiKAnAeNXJH8Rr4Z+P/ij&#10;4c+KfiZdav8ACjwxqPgvwvLGjJpd/c+c8UwJ3MjbmKqflO0scEkA4wB137Nvj7w1+zJ8cL67+LXw&#10;v/4TGKytZrGTQNWgQSWV3vjZZjFMpUsoRlwwH+syDkCj9sz4tWnxs+Kmn+KdL+H3/Ct9Dn0e3j0z&#10;TPLWMXFuskoW5AVEXDNuA2gj5OpoA/W79pjwToPxY/YAbxT4u0m213xBpfgT+1rG/ulzJb3T2KM8&#10;qejFgD+Ffn5/wSa+DXgn41fGLxjpnjnw1Y+JtPtNB+0wW9+hZY5PtES7hgjnDEfjX6fat4J1L4kf&#10;sBjwvoyCXV9W+HcVpZxMcCSZtPUIme2WwM9s1+Pf7Fv7T1x+w98Ztf1DxH4SvNQF1YPpN/prMbW7&#10;tXEqODtcdQUwVYD72cjGCAfon/wUw+Gfhb4S/sH6l4e8HaJa+HtFj1yzmWys1Kxh2lJZsE9Sa86/&#10;4Id/8ij8Wv8Ar+07/wBFz133xd8a63/wUG/4Jz+MvEXhzws1jqo1Bp9P0WOU3M0kdpcozAEKN0rR&#10;CQhVXk4UZzmvzy/Yz/bP8bfsi6p4j0jw74YtfE7eIpIIn0u8SUTJcxl1TYE+Yk+YylMZJC4xjkAb&#10;+2h/yf148/7GaH/2lX9B1fzafFjxF4v8W/tNalrXj3SV0Lxff61BcajpqRNELaRjGQmxmZlwu3hi&#10;SO/Oa/X3/gqz8YPGfwT/AGefD2ueBvEN34a1a48U29lLd2ZUO8LWl27Icg8Fo0P/AAEUAfZ1FfIn&#10;/BL34seLvjJ+zTPr/jXXrrxFrK69dWwvLwgv5SxwlV4A4BZvzr4i/Z7/AGvvjJ4p/bs0Pwbq3xB1&#10;a+8MTeKbqyk0yVk8poVeUKh+XOBtHftQB+zFFfn/AP8ABW748eP/AIG+GvhvceA/FN94Ym1G7vo7&#10;t7IqDMqJCVByD0LN+dezf8E4/iR4m+LH7J3hjxL4u1i417Xbq6vkmvrogyOqXMiKDgAcKAPwoA+m&#10;qKKKAPi3/grr/wAmZ6t/2GLD/wBGGvpT9n//AJIP8N/+xa03/wBJY6+Bv+CnX7Yfwh+JnwG8SfDj&#10;w14u/tLxnZa3DFcab/Zt5FsaCZlmHmvCsZ2kHo3PbNfTP7Hf7XHwm+LHhPwZ8PvCviv+1fF+l+Gr&#10;U3mnf2ddw+V5EMUcv7ySJYztcgcMc9RkUAfP37fvh3QP2nP2lPBXwb8F6OqfF3T40vrvxol00K6F&#10;ZDE2yRUGZW2kOoypVpE2kb2rzL9qn4U/tG/CPwXott8V/ENz8cfgLol/Hd6pHplyLK+mhUhY1vHK&#10;GUqGIbO6UA9XU7SvcfHttc/Yp/4KBXPx91PQNQ174Y+LLNbHUL+wi8xtPLRQxOrdgweCN1DYDKxU&#10;HIrqP2pP+Ch3wx+MnwV8QfDr4Stq3xE8beMLJtJttN0/R7qMw+cNrs/mRqWIUtgIGycZwMmgD7J+&#10;AfxK8I/FT4L+FfFXgiNbLwnc2KpZ2nlrF9jSLMZgZQcKYyhQgHHy8EjBr5O/4Jzxn4x/GT4/fH+4&#10;QvB4g1z+xNGmZcEWcOGxk8kGP7IOOMxn04XUtJ1X9hf/AIJa6hpOsXQg8XDS57XbC6sYb3UJ2GxC&#10;OCYlmJzkgmJiOMCvfv2HfhOfgx+yr8PPDksXlag2nLqN8p+8Li5JndW9Spk2fRBQB8n/ALVW7/h7&#10;h+z7nO3+xLTHpn7VqOf6V+hnjTyf+EP137T5f2f7BP5nm42bfLbO7PGMetfEX/BS74a+LNB8XfCr&#10;9oDwVpNxrl74AvlOq2FqhaV7QSrKrcAnywRKjkA4E27gKTWF8bP+Cq3w38c/BHVtD+G9tr+sfEPx&#10;NYvpVjo4011ltJp0Me5mGVdl3Eqse8s20YAJIALH/BE/7R/wzf4y3Z+yf8JZL5fTG/7Ha7/02V9P&#10;/tjftEWv7MXwD8Q+M2McmsbPsWj20hGJr6QER8Hqq4aRh3WNq53/AIJ+fALUf2c/2Y/DvhzXIPsv&#10;iS+kl1bVbfIPkzzEYjODjckaxI2ONynFfL3xMb/hv/8A4KAab4BhZrn4UfCotc6wVOYby7VwJEPY&#10;7pFSEA87I52U80Ae5/8ABNH9ne7+DPwNbxP4jWSXxz48lXW9UnucmdY3BaCJyedwDtI2ed0rA9Kz&#10;v+Cq3ju90f8AZvtfA+jB5fEHj/WrTQrWGM4dk3iR8exKRxn/AK619mKoVQAMAcACvgz4pH/hf3/B&#10;Uf4d+EEZbnQ/hXoz+Ib6PGdl5JsdPYEM1g3rwaAPsv4W+A7P4W/DXwt4P0/mz0LTLfTo27uIo1Tc&#10;fdiCSe5JqL4rfFTw18FfAOr+MvFuoppuiaZCZZZGI3yN/DFGpI3SMcKqjqSK6XUr1dN0+6u3Uulv&#10;E0rKvUhQTgflX4u3X7Zfw/8A2pvjavir9oHV9R034c+H7nzvD3w80yye5gnbGPNu5FwHPAyOd2WU&#10;bUyHAPpv9jX4c+K/2ov2kNR/au8e6cdF0Xy3s/Bmjyct5OxoRMf9lUaTBP33kdhgKucn445/4fJf&#10;B7Ocf2HHjP8A1y1CvXPCv/BU/wDZ41C/0fw9o97q9uZ5YbCzto9GeKJNxCRoAOFUZA9AK4r/AIKP&#10;eAvFXgD4tfCj9pLwho1xr58FSra65Z2qEyfYlkaQNwCQhWW5Rmx8nmKemcAH2l8XvI/4VP41+1eX&#10;9m/sS983zsbNnkPu3Z4xjOc18b/8EYPtX/DKGt/aM+V/wlt39nzj/V/ZbTOP+B7+tcx+0N/wVB+H&#10;nxQ+Bus+EPhZa+IPEHj/AMX2L6Pa6UumyJJam4QxyFjyGcKzBRFvy23oOR7N8C/Dk/7BX7A4vde0&#10;xr/W9D0641zVNPhmClrmV9/k7+QNgMcZYZHyEjNAHqn7U37TXhn9lf4W3vizX3W5vXBh0rSEkCza&#10;hc4+VFz0UcF2wdq88nAPgn/BOz9nXxZ4f1Lxj8dvifF9n+IXxBZpksWTa9jZySCYqy/wF2EZ8v8A&#10;gWJAecgfHfwX/aw+E3j74tP8Zf2kvEV/4j8XWsjJoHhW10h5dL0WINlGA+67jqvXBw7FnwU+/fhL&#10;/wAFI/gr8aviJo3grwxqOrz67q0jxWsdxpjxRlljaQ5YnA+VGoA+Pfjp8aLvxF+2trOofFv4feNv&#10;GHgPwHfPbeFvDnh7TGksZp43x9ruC7KJCSu7AyD8oPyqQ/Gf8FBv2zrD9oPQvh7bWvw98ZeFDo2t&#10;/bmk8QWKwLcDaBsjIY5b2r9ma/PD/gsV/wAip8G/+xq/9pigD7A/Z4+Olv8AtDeAX8U2vhnXPCkS&#10;3sln9g8QW4guSUVDv2gn5Tv4Psa9PoooA5f4pf8AJMvF3/YHvP8A0S9fH/8AwRw/5NFuf+xlvf8A&#10;0VBXrf7UX7Yfwh+DFnr/AII8ZeLv7H8UX2iTS29j/Zt5PvWVJEjPmRQsgyykcsMY5xXyJ/wSy/a4&#10;+E3wr+Cdl8PPFPiv+y/GGqeJZRZ6b/Z13N5vniCOL95HE0Y3OCOWGO+BQB+pFfAP7WP7Gfx9+KF1&#10;4o1XS/i2PFHhaS8l1C2+HF/9ps7S4gDbls3kglVpAQNoyV5x8y9R73+1t+1on7Jdr4V1nUvBuq+J&#10;/DOpzzwajeaT/rNO2BDGxDDY27cwwzp93g8EV4L4+/4LEfCuPwfP/wAIHpPiHxF4wuojHp+m3Gni&#10;FEnYYTzW3nIBI4j3E4wMZzQB6/8A8E8fj34V+Of7P9mPDPhW18Dnw5MdKu/D9iS0EDhQ4kjYjJVw&#10;xb5stu35LH5j2v8AwyL8O/8AhpH/AIXn9kv/APhP/wDn4+2N9n/48/sf+q6f6nj68147/wAEt/2f&#10;fFPwN+A+pX3jS2uNP8ReLNSOqvp10Ns1tD5arGJQeVkb5nKnkBlBAIIq7/w2/rX/AA8H/wCGdv8A&#10;hGLD+x/+g39of7R/yCft33MbfvfJ9OaAPr6vgH9rH9jP4+/FC68UarpfxbHijwtJeS6hbfDi/wDt&#10;NnaXEAbctm8kEqtICBtGSvOPmXqPe/2tv2tE/ZLtfCus6l4N1XxP4Z1OeeDUbzSf9Zp2wIY2IYbG&#10;3bmGGdPu8HgivBfH3/BYj4Vx+D5/+ED0nxD4i8YXURj0/TbjTxCiTsMJ5rbzkAkcR7icYGM5oA9f&#10;/wCCePx78K/HP9n+zHhnwra+Bz4cmOlXfh+xJaCBwocSRsRkq4Yt82W3b8lj8x4bxr/wS58L+Mvi&#10;h4u8dJ8SvGvh7VPEl/LfXMeh3MVtGu9t2zOwswBJ6mrn/BLf9n3xT8DfgPqV940trjT/ABF4s1I6&#10;q+nXQ2zW0PlqsYlB5WRvmcqeQGUEAgiuN8Ef8Fgvh6qSaZ8TfB/ib4e+J7UbbqzNp9piD9wM7JFP&#10;fDRjGcZNAHn+m+Ifil/wT1/as+H3gLXfiFqfxJ+Ffju4js7Ya07S3FmzypDldzMUaJniJ2HY6s3y&#10;hvu/p7X5Z6f4i1j/AIKWftmfD/xZ4f8ADWpaP8H/AIdzrdHVtSh8trqZJVmKZBK7pHjhXy1YlUVm&#10;JBOK/UygAooooAKKKKACiiigAooooAKKKKACiiigAooooAKKKKACiiigAooooAKKKKACiiigAooo&#10;oAKKKKACiiigAooooAKKKKACiiigAooooAKKKKACiiigAooooAKKKKACiiigAooooAKKKKACiiig&#10;AooooAKKKKACiiigAooooAKKKKACiiigAooooAKKKKACiiigAooooAKKKKACiiigAooooAKKKKAC&#10;iiigAqlq2i6fr1mbTU7C21G1LBjBdwrKmR0O1gRmrtFAHL/8Kt8Gf9CjoP8A4LIf/ians/h14U06&#10;6iurTwxo1rcwsHjmh0+JHRh0IYLkH3FdDRQAjKGUgjIPBBrCh8A+GLXUFvofDmkxXqtvFyljEsgb&#10;13Bc5reooAKqappFjrdqbXUbK3v7YnJhuolkQn/dYEdzVuigDL0Xwvo3hwSDSdIsdLEn3/sVskO7&#10;67QM07WvDek+JI449W0uy1SOM7kS9t0mCk9wGBwa0qKAKWk6Lp+g2YtNMsLbTrUMWEFpCsSZPU7V&#10;AGafqWl2esWj2t/aQX1q/wB6G5jWRG+qkEGrVFAGXo3hbRfDm/8AsnSLDS/M+/8AY7ZId312gZ6D&#10;8q474kaTpPw88B+LPGPh/wAE6XqfiTRtKvNUsba309POurmKF5EjUou/c7AL8vJ3cc16LRQB+G37&#10;V/7QPx5/bcj8OeEp/g9q2jW2m3bXCafpulXc009yQUDOzpwFUsMYGNzEk8Y/Tb/gnx+zzrH7NP7N&#10;uleGvEaRQ+I767m1bUbeFlcQSyhVWIsOGZY44wSCRkEAkAGvpOigDJ1rwlofiSSKTV9G0/VHiBWN&#10;r21jmKA9QCwOKi1LwP4c1j7P9v8AD+l332eMQw/abKOTy4x0RcqcKPQcVt0UAVYtLsoNNGnR2dvH&#10;p4j8kWqxKIhHjGzZjG3HGMYrO0nwP4c0G8F3pnh/S9OugContLKOJwD1G5VBxW3RQAUUUUAFFFFA&#10;BRRRQAUUUUAFFFFABRRRQAUUUUAFFFFABRRRQAUUUUAFFFFABRRRQAVDd2cGoW0lvdQR3NvIMPFM&#10;gZGHoQeDU1FAGXovhbRfDfmf2TpFhpfmff8AsVskO767QM1qUUUAcy3ww8GyMWbwlobMxyWOmwkk&#10;/wDfNXtG8H6D4cnefSdE03S5pF2PJZ2kcLMuc4JUDIyBxWxRQAV8KftaftpeI/J+IXwd8F/Bvxp4&#10;g8WXUE+hwanFYM9iVmi2GdCoYthZMgEAZHJxX3XRQB89fsFfAvWf2d/2Y/DHhPxGFj8QFpr+/t0c&#10;OLeSaQsItwJBKrtBIJG4HBIxXuJ8L6M2sf2sdIsTqn/P99mTz/T7+N361qUUAZ8fh3SodYl1ePTL&#10;NNVlXZJfLboJ3XAGC+NxGFA69h6Uax4f0vxFbpBqum2epwo25Y7yBJlB9QGB5rQooAy9S8K6LrFj&#10;BZX+j2F9ZwHMVvc2ySRxnGPlUggcccVJqnh3StbntZtR0yzv5rRt9vJdW6SNCxIJKFgdpyq9PQel&#10;aFFABRRRQAVlL4T0NdXOqjRtPGqE5N8LVPPJ9d+N361q0UAFFFFAGfJ4d0qbWItXk0yzfVYl2R3z&#10;W6GdFwRgPjcBhiOvc+tSapo9hrlm1nqVlb6haMQWguolljJByCVYEcGrlFAEVraw2NrDbW0Mdvbw&#10;oscUMShURQMBVA4AAGABVTSvD2laC1w2m6ZZ6c1w2+Y2tukRlbnltoGTyeT61oUUAZmpeF9G1m8g&#10;u9Q0ixvru34hnubZJJI+c/KzAkc88U+68PaVf6nb6jc6ZZ3GoWwxBdy26NLEOT8rkZXqeh71oUUA&#10;VdS0uz1izktL+0gvrWT78FzGsiN9VIINVf8AhFtF/sZtI/siw/slsZsPsyeQcEEfu8beoB6dQK1K&#10;KAM+bw7pVxo40iXTLOXSgqoLF7dDBtUgqNhG3AIBHHGBVmzsrfTbSK1tIIrW2hUJHDCgREUdAFHA&#10;H0qeigDPt/DulWerT6pBplnBqdwuya9jt0WaReOGcDcR8q9T2HpUuqaRYa5ZtaalZW+oWrEEwXUS&#10;yoSOhKsCKt0UAZVx4T0S80mHSp9G0+fTISDFZSWqNChGcbUI2jqeg71pRRJBEkUSLHGgCqijAUDg&#10;ADsKfRQBj6p4P0DXLpLnUtD03ULlPuzXVpHK46dCwJ7D8q1BBGsIhEaiELs8vaNu3GMY9MVJRQBQ&#10;0fQdM8O2rW2k6daaZbs5kaGzgWFCxABYhQBnAAz7CkvvD2lalqFrfXmmWd1fWpzb3M9ujyQnOfkY&#10;jK8+laFFABRRRQAUUUUAFFFFABRRRQAUUUUAFFFFABRRRQAUUUUAFFFFABRRRQAUUUUAFFFFABRR&#10;RQAUUUUAFFFFABRRRQAUUUUAFFFFABRRRQAUUUUAFFFFABRRRQAUUUUAFFFFABRRRQAUUUUAFFFF&#10;ABTJYknieKVFkjcFWRhkMDwQR3FPooA5f/hVvgz/AKFHQf8AwWQ//E1raP4Z0jw+pXS9KsdNU8EW&#10;dukQPf8AhArSooAKKKKAMXVPBfh7W70Xmo6Dpl/djGLi6s45JOOnzMpPFa8USQRJFEixxoAqoowF&#10;A4AA7Cn0UAVdT0uy1qxkstQs4L+zkxvt7qJZI3wQRlWBBwQD9QKwf+FW+DP+hR0H/wAFkP8A8TXU&#10;UUAZuj+G9I8OxumlaVZaYjnLLZ26QhvqFAzV64t4rqCSCeNJoZFKPHIoZWUjBBB6gjtUlVdT1Sy0&#10;WxkvdQvILCzjxvuLqVY40yQBlmIAySB9SKAM7SfA/hzQbwXemeH9L066AKie0so4nAPUblUHFbdZ&#10;Oi+LtC8SSyRaTrWn6pJGNzpZXUcxUdMkKTgVrUAFFFY2seM/D/h26W21bXdN0y4ZBIsN5eRwuVJI&#10;DAMQcZBGfY0AbNFRWt1DfWsNzbTR3FvMiyRTRMGR1IyGUjggg5BFS0AFFFFABRRRQAUUUUAFFFFA&#10;BRRRQAUUUUAFFFFABRRRQAUUUUAFFFFABRRRQAUUUUAFFFFABWfrXh3SvEcEcOraZZ6pDG29I723&#10;SZVbGMgMDg4rQooA5f8A4Vb4M/6FHQf/AAWQ/wDxNaWi+EdC8NyyS6Toun6XJINrvZWscJYdcEqB&#10;kVrUUAcy3ww8GyMWbwlobMxyWOmwkk/9803/AIVb4M/6FHQf/BZD/wDE11FFAHx14f8AhF4w8e/8&#10;FJNe+Jvibw7c2Hgzwj4eXSfDN9c423U7jEkiDPQeddjPoUr7FoqO4uIrWCSeeRIYY1LvJIwVVUDJ&#10;JJ6ADvQBl6z4P0HxHOk+raJpuqTRrsSS8tI5mVc5wCwOBkniqK/DDwbGwZfCWhqynIYabCCD/wB8&#10;1s6TrWn69Zi70y+ttRtSxUT2kyypkdRuUkZq7QBn614d0rxHBHDq2mWeqQxtvSO9t0mVWxjIDA4O&#10;Kx/+FW+DP+hR0H/wWQ//ABNdRRQB41+0H4dvPB/wD+IMnwz8IQTeML3SZbGxt9GtIop3km/dK4wB&#10;ny95k5P8BrO/Yf8AgxcfAX9l/wADeFNRtDZa2tqb7VIXILpdTsZXRiOCU3CPj+4OT1r3aigBrosi&#10;MjqGVhgqwyCPSuZ/4Vb4M/6FHQf/AAWQ/wDxNdRRQBlaL4T0Tw28r6Ro2n6W0oAkaytUhLgdAdoG&#10;cZP503VvCOha9cx3Gp6Lp2o3EYwkt3aRyuv0LAkVr0UANjjSGNY41VEUBVVRgADoAKivLK31G1lt&#10;ruCK6tpRtkhmQOjj0IPBFT0UAZui+GdH8OJImk6VY6Wkhy62VskIY+p2gZrSoooA5lvhh4NkYs3h&#10;LQ2ZjksdNhJJ/wC+ab/wq3wZ/wBCjoP/AILIf/ia6iigAooooAKKKKACiiigAooooAKKKKACiiig&#10;AooooAKKKKACiiigAooooAKKKKACiiigAooooAKKKKACiiigAooooAKKKKACiiigAooooAKKKKAC&#10;iiigAooooAKKKKACiiigAooooAKKKKACiiigAooooAKKKKACiiigAooooAKKKKACiiigAooooAKK&#10;KKACsO48C+G7vUW1Cfw9pU1+zbzdSWUTSlvXcVzmtyigAqnqmj2GuWbWepWVvqFoxBaC6iWWMkHI&#10;JVgRwauUUAZmi+GdH8NrKukaTY6UsxBkWytkhDkdM7QM4yevrVS+8A+GNTv3vrzw5pN3eyMGe5ns&#10;YnkYjoSxXJPA/Kt6igArFsfBfh7S9SOo2eg6ZaagSxN3BZxpLls7jvC55yc885raooAwbHwD4Y0y&#10;/S+s/Dmk2l7GxZLmCxiSRSepDBcg8n863qKKAMPVPA/hvXLo3OpeH9L1C5IwZrqyjlf82UmtiGCO&#10;2hSKGNYokGFRFAVR6ACpKKAMH/hAfDP9qf2l/wAI5pP9o+d9o+1/YYvO83du8zftzu3c5znPNb1F&#10;FAHL/wDCrfBn/Qo6D/4LIf8A4mj/AIVb4M/6FHQf/BZD/wDE11FFAEVraw2NrDbW0MdvbwoscUMS&#10;hURQMBVA4AAGABWTdeCPDl9qJ1C40DS7i/J3G6lso2lz67iua26KACiiigDBuPAPhi8vvts/hzSZ&#10;7zcH+0SWMTSbh0O4rnNbqqFUADAHAApaKAMHTPAPhnRb6O90/wAOaTYXkedlxa2MUciZBBwyqCMg&#10;kfQmrOteFdE8SNCdX0ew1Uw5EZvbVJtmcZ27gcZwOnpWrRQBn6N4f0vw7bvBpOm2elwO29orOBIV&#10;ZsAbiFABOAOfaqY8C+Gl1H+0B4e0oX+7d9q+xRebnGM7tuc4rcooAKoaxoOmeILYW+q6daalbhtw&#10;ivIFlQH1wwIzV+igDDk8DeG5tLh02Tw/pcmnQuZIrRrKIwoxzllTbgE5PIHer2kaHpvh+1Nrpen2&#10;um2xYuYbOFYk3HqdqgDPA59qvUUAY+reDdA1+6W51PQ9N1G4UYWa7tI5XA9AWBNR6p4G8N65cLPq&#10;Ph/S9QnVBGst1ZRSsFHRQWUnA9K3KKAI7e3itYI4II0hhjUIkcahVVQMAADoAO1ZeseDfD/iGdZ9&#10;V0PTdTmUYEl5aRysB6AsDWxRQBFa2sFjbpBbQx28CDCxxKFVfoB0qjF4X0aDWG1aPSLGPVWzuvlt&#10;kE5yMHL43dPetOigDAvPh/4X1C+kvbrw3pFzeSNve4msInkZvUsVyT71oaxoOmeIrVbbVtOtNTt1&#10;cSLDeQLMgYAgMAwIzgkZ9zV+igCjpGh6b4ftTa6Xp9rptsWLmGzhWJNx6naoAzwOfas+18A+GLLU&#10;Fv7fw5pMF8r+Yt1FYxLKGP8AEGC5z71vUUAZmteGdH8SLEur6TY6qsJJjW9tkmCE9cbgcZwOnpU+&#10;l6PYaHZrZ6bZW+n2iklYLWJYowSckhVAHJq5RQAUUUUAc3cfDXwhdTyTTeFdEmmkYu8kmnQszMTk&#10;kkrySataR4J8O+H7v7VpegaXptztKedZ2ccT7T1G5VBxwPyraooAZLEk8TxSoskbgqyMMhgeCCO4&#10;rN0fwronh2SWTStHsNMeXiRrO1SIv9SoGa1aKAPjr9vb4R+Mf2hPGfwU8A6X4eub/wAB/wDCQrq/&#10;inUhgQQQxYVUbnktG9xxjqUr7EVQqgAYA4AFLRQAVlWXhPQ9N1KTUbTRtPtdQkzvuobVElbPXLgZ&#10;OfrWrRQAVm6R4a0jw/JcPpelWWmvckNO1nbpEZSM4LFQN2Nx6+p9a0qKACvjv9g/4R+MdM8f/G74&#10;r/EPw9d+HfEfjTXytjZX+3zYdPj3PGAFJwD5ipyc/uB9T9iUUANdFkRkdQysMFWGQR6VzP8Awq3w&#10;Z/0KOg/+CyH/AOJrqKKAOai+Gfg+CRJI/CmhxyIQyuunQgqR0IO3g10tFFAGVp/hPQ9Jvpb6x0bT&#10;7K9lz5lxb2qRyPnrlgMmrt9p9rqlnLaXttDd2so2yQTxh0cehU8EVYooA5f/AIVb4M/6FHQf/BZD&#10;/wDE1Z0/4f8AhfSLyK8sfDekWV3Ecxz29hFHIhxjIYLkcGt+igArP1fw9pXiBYV1TTLPUlhbfELy&#10;3SUI3qu4HB9xWhRQAUUUUAYur+CfDviC7+1apoGl6lc7QnnXlnHK+0dBuZSccn86q2/w18IWs8c0&#10;PhXRIZo2DpJHp0KsrA5BBC8EGukooARlDKQRkHgg1j6f4M8P6RqDX9hoWm2V827N1b2cccpz1+YD&#10;PPetmigArL/4RbRf7c/tn+yLD+2P+gh9mT7R93Z/rMbvu/L16cVqUUAIyhlIIyDwQax9P8GeH9I1&#10;Br+w0LTbK+bdm6t7OOOU56/MBnnvWzRQAVl6z4W0XxHs/tbSLDVPL+59stkm2/TcDjqfzrUooAit&#10;bWCxt47e2hjt4IxtSKJQqqPQAcAVLRRQAUUUUAFFFFABRRRQAUUUUAFFFFABRRRQAUUUUAFFFFAB&#10;RRRQAUUUUAFFFFABRRRQAUUUUAFFFFABRRRQAUUUUAFFFFABRRRQAUUUUAFFFFABRRRQAUUUUAFF&#10;FFABRRRQAUUUUAFFFFABRRRQAUUUUAFFFFABRRRQAUUUUAFFFFABRRRQAUUUUAFFFFABRRRQAUUU&#10;UAFFFFABRRRQAUUUUAFFFFABRRRQAV8q/wDBS74n+KvhD+y3qPiLwbrdz4f1uPU7OFL20IDhHchl&#10;5BGCK+qq+Lf+Cuv/ACZnq3/YYsP/AEYaAPPv+CRP7QHxE+On/C1/+E98WX/ij+y/7J+xfbSp8jzf&#10;tnmbcAfe8tM/7or9E6/Kv/ghj/zWz/uCf+39fqpQA2SRIY2kkZURQWZmOAAOpJrJ0vxloGuXbWum&#10;65puoXS53Q2t3HK4x1yqkmvxL/bK/ad179qn9py8+H1z42XwR8LdP1d9Hje4kZLNUikKS3twqH98&#10;xKMyK3AG1RtJZjxH7RnwG+D/AMH/AArpfib4SfHm38ba7b3ccc+mxp5FygIJ+0Quh42sACvX5s7u&#10;MEA/f66uobG1mubmaO3t4UaSWaVgqIoGSzE8AADJJrL0fxn4f8RXTW2k67pup3CoZGhs7yOZwoIB&#10;YhSTjJAz7ivgf9nP9ozXf2hv+CZ3xlfxVePqXiXw34c1zSbm/mfdLdxDTnkhlk9W2uUJPLGPcSST&#10;X52/sR/CL4j/ABy+J+u+EPht4sj8G3l7oM39r6i80kRbThcW/mRAxqWJaQwfKCuQCCcEggH9B9l4&#10;o0bUtSm0+01exur+HIltYblHlTHXcoOR+IrUr+c39oL4GeNv2GPjpp2kt4hjGvWtvDrOl63ozvEd&#10;jO6K4yAVYPFIpHI47g1+jf7e37Z3inwb+xv8J73QLt9D8W/E/Sba+nvrMlXtbf7LDNciFh9xi9xE&#10;gbqFL4wcEAH37deNvDtjqX9n3Ov6Xb3+4L9llvI1lyeg2Fs5/CmR+PPDM2pDTk8RaS+oeb5P2Rb6&#10;Iy+ZnGzZuzuzxjGa/G39i3/gmO37U3wtk+Ivinxld6BYahdTRafBZ2yzzXHluUkmkd26eYHXaASd&#10;pORXi37N3hf/AIQf9v8A8F+HPtbX/wDY/jpdP+1uu1pvKujHvIycFtucZPXrQB+kf/BTD9tjxl+z&#10;HeeAbT4carosl1qTaiurQXUKXTwmH7L5QK7soT5snXrj2r2T9jD9pqP4yfs3eDvFnjnxJoNt4t1I&#10;3gu4EuIrbBS8nijxEWyuY0T65z3r84f+Cuv7O+m/Cb4saR47s9Wur+8+IF1qF1dWk8arHamBbVVE&#10;ZHJB845z6Cuy/Yx/4JheFfjx8DfBHxS1DxprGl6jqE1xM1hbW8TRIbe9lhUAtzyIQT9TQB+vtYsf&#10;jbw7Nqg02PX9Lk1EtsFmt5GZt3ps3Zz+Ffk1/wAFWv2vvFepfF+4+DPhbXLjw/4b0qKGPWJLaYw/&#10;brmZFk2ySLz5KI6Db0LFywOFx4j8Uv2WfgT4P+D93rXhb9o3SfE/jrT7cXDaQlvshvXBG+OA53Kw&#10;GdpbO4qBhc8AH721gP8AEDwvHqDWD+JNIW+WXyDatfxCUSZ27Nu7O7PGOua/P7/gj1+0x4l+Jfh/&#10;xT8OfFeqT6zL4dihvdJu7yYyTrauxR4Sx+ZlRgm0knAk28AKK+cvEX7G/wAarr9u3U/GUXw71eTw&#10;xJ8SZdXTU1VPKNodUMom+9nb5fzdOlAH7W0UUUAFFFFABRRRQAUUUUAFFFFABRRRQAUUUUAFFFFA&#10;BRRRQAUUUUAFFFFABRRRQAUUUUAFeX/tAftEeF/2bvCtnr3iq31a6tby5+yQQ6PZNdStJsZ8bQRg&#10;YU8kgZxzXqFFAH58fsL/ALXni39p39r74qm8n1HTPBUWkrPpPhm9K/6FskgiDsAOJHAZ2GSAZGAy&#10;MV9o/Gjwv4o8a/C/XtE8F+I/+ER8UXkSJY61sL/ZWEisWwOuVDL/AMCr4m/ZL/5SiftJ/wDXkf8A&#10;0dbV+h9AHwN/wyH+13/0dL/5It/hXm/we8V/Hfwf/wAFAvC/wi1z4x33xMsLG3kv/EUVtEI7a2Q2&#10;8jLHJkZJBaA8d5FHXIr72/aO+N+lfs6/BnxN481Yq66bbH7JasSPtV03ywQjHPzOVBI6Dcegr5v/&#10;AOCX/wAFdX0P4e678ZPG2+68ffEq6bU5Lm4UCRbJmLx/7vmszS4GBtMQx8tAHU/tlftg698IfE/h&#10;r4WfCzQIfFvxg8VLusrKbmGyhJYCaQblBJ2SEAsFURsznaMN53o/7O/7acmoaR4h1r496VNdJdQz&#10;3ugWsAigaEODJErLbhS23I+6Bn+LvXgui+Mfinr3/BTT42at8NPCOm+LvGFnBNpFpNr94IbLR4I2&#10;ghNwy5DPxHsCowP75jg816z8Rv2nP2tv2SDYeKvi34W8I+Mvh/Ncrb3s3hrekloWPy/OcFCegLoy&#10;k4XILA0AfovRWD4C8baT8SvBOheK9CnNzo2tWUV/aSMMMY5FDLuHZhnBHYgitySRIY2kkZURQWZm&#10;OAAOpJoAg1DUbTSbSS6vrqGztYxl5riQIij1LE4FQ6Rr2meILc3Gl6jaalADgy2c6yrn0ypIr8vf&#10;gj8Orj/gqV8X/HXxC+JGt6qPhT4f1H7B4f8AC1lctDG3BK7v7pERRnYAMzS4DKq7a+mfh/8A8E3/&#10;AAJ8E/jN4Y+IHwz1rXPC/wDZ0rjUdEkvXuLTUIGidNhJO8EMyt8zMp2/dB5AB9T2fiPSdQvruytd&#10;Us7m8tM/aLeG4R5IcHB3qDlefWl0jxFpXiBZm0vU7PUlhbZKbO4SUI3o20nB9jX5M/DX9n2//aQ/&#10;bt/aP8Ly+M9U8K+Dxq002vWujMI7jVIvtLCO38wghU3ZZsgg4A2ngqn7T37O7fsEfHj4R658C/EW&#10;oeGH8YTT6JO2pzfare3kLQxhnBH7xCLjfsYNhoQR2AAP1muPEek2mqQ6ZPqllDqU/wDqrOS4RZpP&#10;91Ccn8BWjX5r/tE/8Ev/AAV4Z+AHjnx1ceLPE/iH4naPpdzr9x4k1G+B+2TQRNK6tHtOFKoQvzbg&#10;dvzHGD9Of8E9filrPxf/AGRfAev+IbmS+1pYp7C5u5mLPP5E8kSSMx5ZiiJuJ5LZNAH0ZRRRQAUU&#10;UUAFFFFABRRRQAUUUUAFFFFABRRRQAUUUUAFFFFABRRRQAUUUUAFFFFABRRRQAUUUUAFFFFABRRR&#10;QAUUUUAFFFFABRRRQAUUUUAFFFFABRRRQAUUUUAFFFFABRRRQAUUUUAFFFFABRRRQAUUUUAFFFFA&#10;BRRRQAUUUUAFFFFABRRRQAUUUUAFFFFABRRRQAUUUUAFMmmjtoZJppFiijUu8jkBVUDJJJ6ACn18&#10;/wD7fniC98Mfsb/Fa9sJTDcNpDWm9eDsmkSGT80kYfjQB8FftV/8Fe/FWoeKr/w58EktdK0W2lMC&#10;+Jbm2W5ur1gcb4Y3BRIyem5WZhg/LnbXA2Hjj/goLd6WPEltH8QpbXHnKp0mMs4I6rbGLcwIPACH&#10;2qh/wR/+GehePv2nr7UtctYL9vDeiyanYW86Bgt150MaS4PBKB2I44YqRggV9ufH7/gq14R+APxe&#10;8SeANR8Da1ql7okscUl5a3MKxyb4kkBAbkcOBz6UAY3/AATd/bT+KX7QHjrxT4B+J1jZ/wBpaDpo&#10;vft32E2V4XEqRtHNEMID8+flRceh7ffskiQxtJIyoigszMcAAdSTXxf+yF+3D8PP2tPjtq8GhfDq&#10;58OeLrfw9JPPr12YWlmtUuIE8hmT5mG+VWGcgbTjGa+Bf2yv2nde/ap/acvPh9c+Nl8EfC3T9XfR&#10;43uJGSzVIpCkt7cKh/fMSjMitwBtUbSWYgH7aaX4y0DXLtrXTdc03ULpc7obW7jlcY65VSTVjWvE&#10;WleHII5tW1Oz0uGRtiSXtwkKs2M4BYjJxX4GftGfAb4P/B/wrpfib4SfHm38ba7b3ccc+mxp5Fyg&#10;IJ+0Quh42sACvX5s7uMH6k0/xtr37bn/AASz8bL4kmfWPG3w9vRdLfzNvmuY7ZFl85+5f7NLcR56&#10;sU3Ekk0Afqho+v6Z4itWudJ1G01O3VzG01nOsyBgASpKkjOCDj3FU5PHHhyHVRpcniDS01IyCEWb&#10;XsYm8wkAJs3Z3EkcYzzX5a/8EW/i5a+HtP8Ai34X1S5WCytLWHxKjMcBI4w0dy59gPI/KvgHxZ8S&#10;vEfiT4uar8X44pYry48Stq0V06kxxXJmNxHHkf3QBwD0WgD+lTWNf0zw7arc6tqNppluziNZrydY&#10;ULEEhQWIGcAnHsa8W/au8B6Z+03+zR4z8GaP4w0XTYtQNor6zLcLLbWxiu4JyHKtwSI8Dnqwr4T/&#10;AOCwXxwsvHnwt+COn6RIH07xDbv4rKh87UaGNbf68Tzj/gPvXS6D8KR8LP8AgjL4laWHytQ8SWSe&#10;IbnjG7z7qDyD+MCQUAerf8E7P2Mz+zD4u8Yap/wsTw/42XVLGG2MOinLQbZC25/mPB5H4V9y3FxF&#10;awvNPKkMSDLSSMFUfUmvyR/4Inalb6Lqnxo1C7fy7W002wnlfH3UVrlmP5A14H4g+InxS/4KaftN&#10;2fhSLWptO0XUbuQ6fpUshFlpVjGGcyPGpxJIEBJY8s5CggbQAD919H8XaF4ikePSta07U5EGWWzu&#10;o5iv1Ck1+Nv/AAWr/wCTpvC3/YmWv/pdfV6N8Uv+COPiD4d+Ff8AhJfhP8Qb/V/GGlR+eljNCLKW&#10;4cDn7PMj/u364Vs5yBuHWvHv+CuUd9D8cvhtHqhmOpL8PNNW6NwxaTzRc3m/cT1bdnJ9aAP1g/Zl&#10;17TPD/7J/wAGrjVdRtNNtz4O0ZRLeTrEhP2GHjLEDNeuwX1vdWi3UNxFNasu9Zo3DIV9Qw4x71+I&#10;vjL9gb4zeOP2XtK+MfiPx5p+s6do/hO31LTNBlmmd7TR47VHSOM7QiMsChigGCQcsWJNei/8EZfi&#10;fr+qeMvHnwpudQmm8MXOgy6vbwSOWW0nWaGFzGD93eLjLAdTGp9aAOk/be/4KUfFD4L/ALRGueFf&#10;h/q/h688MWttayQStaJdEs8CO/7wNg/MT9K/S3wj8RvD3iaz0yK28RaTfandW6P9ntr2J5GbZubC&#10;K2eME+wBr+e/9sn4A6d+zL8e9Z8AaVqt1rNlY29rMt5eIqSMZYVkIIXjgtiv1T/Za/4Jf+FPgH8U&#10;PCPxQ07xprOqahp0EsqWN1bxLE5ntZIWBK88CYke4FAH2TefEDwvp99JZXXiTSLa8jbY9vNfRJIr&#10;ehUtkH2rfr8Vv2qP2OfjT40/bK8YeKtD+Her6l4eu9fjuYNQhVPLkiHl5YZbOOD27V+1NABRRRQA&#10;UUUUAFFFFABRRRQAUUUUAFFFFABRRRQAUUUUAFFFFABRRRQAUUUUAFeAftwftPH9k74E3fjC1sI9&#10;T1u7u49K0q3n3eT9qkSRw0mOdipFI2ARu2hcjOR7/XzP/wAFEvht4H+JX7L+vQePfEyeD9O0qePU&#10;7PWJIzKIbxA6Rr5S/NJvErx7V5+fI5FAHknh39n39r7xx4QtfGOoftHx+HPFN9breQ+GYNCheyg3&#10;ruSF5BgAgEKf3T4I6tjJ7z/gn/8AtaeJf2htL8Z+E/H9hb2nxC8D3q2Wp3FmoWG7BeVA4UcK6tC6&#10;sF+U/KRjOB8y/C39uL9pD4D/AAA0/UvHXwdvvGPhRdMxofi0B4GWJUKwyXiqrHyyFU7nETMuDliw&#10;J93/AOCWnhHwfD8L/E3jrSvGFp4y8beMNQF94nntY2h+xT5d1tvKYBlAaWVtxAD7jjgCgDivEnx1&#10;+N/7YX7SHjT4bfBHxXZ/DzwL4Jk+y6t4mNss9xcTh2jO3cCcF45AiptysTMX5C0mi/G/44fsZ/tF&#10;eCfh/wDGrxba/Ej4f+OJvsmmeJPsywXFpOXRPmwAcK8ke9WLDZIrKwIK1mf8EU531P4e/FXVLj95&#10;f3mvQvPN3c+UW5/F2P41b/4LWQ/Zfg58OdXhdor+z8SFIJVxlN1vIxIOM5zEn5UAfoxXA/tAf8kH&#10;+JH/AGLWpf8ApLJXZ6TfHUtKsrwp5ZuIUlKg5xuUHH61xn7QH/JB/iR/2LWpf+kslAHzX/wSK/5M&#10;z0n/ALDF/wD+jBX18virRX1o6Our2DauOtgLlPPHy7v9Xnd93np05r8mv2V/2vLn4O/sb+FPhv8A&#10;Dux/4Sf40eK9XvrfSNLiwy2SvLtFzMCcDuVVsA7SzEKpz9s/sg/sg6X+zB4e1Txd4s1EeJvijrUb&#10;3fiHxPdM0rJn55IoWb5tgIyzfekIycAKqgH0rqmsWGh2bXepXtvp9qpAM91KsSAnoCzECqUnjHQI&#10;bO0u5Nc01LW8bZbTtdxhJm9EbOGPsK/MD4C/B65/4KlfEHxn8V/inrmrQ/D7SNTbS9A8M6fc+Wke&#10;EVypJB2YjeEsVG52c8gKAeR/bT/Y68Gfsq+P/glN4H1LXRpmueJkE+k6leie3ikilt8SRjaCGIcg&#10;lieAOlAH7C0UUUAFFFFABRRRQAUUUUAFFFFABRRRQAUUUUAFFFFABRRRQAUUUUAFFFFABRRRQAUU&#10;UUAFFFFABRRRQAUUUUAFFFFABRRRQAUUUUAFFFFABRRRQAUUUUAFFFFABRRRQAUUUUAFFFFABRRR&#10;QAUUUUAFFFFABRRRQAUUUUAFFFFABRRRQAUUUUAFFFFABRRRQAUUUUAFFFFABRRRQAUUUUAFFFFA&#10;H4h/toftofG74e/tSfEfw74d+I+saTomn6mYbWygZNkKbEO0ZUnGSazPiN8aP24vgbpdtr/jLWvG&#10;WgaW0wgS8vreCW38wgkK3yMoJAOA3XBx0ryj/goF/wAnmfFf/sMH/wBFpXs/7YP7fHxc+Pfwin8H&#10;+Ifhivgjw5dXUMl3eSWtyXlaNg8cYeQBVG5QTwSdo5AzkA+5/wDgmb+2l4l/aq8K+J9I8bRW8nij&#10;w01u7alaQCFL2CbeFZkX5VkVo2B2hVIZcDINfFX7df7ZHxq+Gv7WPxC8NeGPiJq+jaFp91AlrY27&#10;J5cStbQuQMqTyzMfxr6I/wCCNtx8KdL8F+JLHw/4guL74m6ksN1rVhqFsLdoYItyotvhmEkatK25&#10;wQSXXcq/KK+Ev+Ckn/J7nxS/6/Lb/wBI4KAP1Y/4Jn/tRXv7SXwHePxJqH2/xt4buTY6nNIR5lzG&#10;+XguCB03LuQ+rQse9fMP/BUL9urxr8P/AIzad8P/AIZeKrrw6dCtBLrVxYlN0tzMFdIiSDwkexuO&#10;8pB+7XhPwz+IGo/8Ex/20/G2janBd33hhIrmze3H3ry1ZDNYSjgAtu8oFh03Sj1rxm4+H+ufFz4S&#10;/Fr4++Jp3mmXXLe1SUZC3F9dTebOR/sxxlRt7ecvpQB+kP8AwSJ/aA+Inx0/4Wv/AMJ74sv/ABR/&#10;Zf8AZP2L7aVPkeb9s8zbgD73lpn/AHRXzt+174+/a9/Zh1xNT8RfEu8stB17UrxdIjsb2KYrEjBl&#10;Vhs+XCOnrXpH/BDH/mtn/cE/9v61/wDguJ/yKPwl/wCv7Uf/AEXBQBnf8E8vEX7Unxy8YeGviBrP&#10;j641v4W2upXFnqlreXkaySMkBwPLCZIDyRnr2NfpxrXi7QvDcscWra1p+lySDciXt1HCWHTIDEZF&#10;fFv/AARw/wCTRbn/ALGW9/8ARUFeaf8ABWj9nD4mfHDx94BvfAng7UfE1rYaZcQ3MtkFIidpQQpy&#10;RyQKAP0q0/UrTV7OK8sLqG9tJRmO4t5BJG4zjhgcHkGrNeEfsM+CNd+G/wCyh8PPDfibTJtH13T7&#10;SaO6sbgDzImNxKwBwT2YH8a93oAKKKKACiiigAooooAKKKKACiiigAooooAKKKKACiiigAooooAK&#10;KKKACiiigAooooAKKKKACiiigAooooAKzfElxf2fh3VZ9KhW51OK1le1hYZEkwQlFIyOrYHUVpUU&#10;AfnvY/Ar9un4kWL634g+Nei+A72VfNt9B0+BCsBIyI5GihIGDgZ3y/U9K6D9iX9qz4m6p8cPF3wA&#10;+N62t5468PwtcW2tWiJGLpF2Eq4RVVt0cqSI4VSVzuGa+z/GXjDRvh/4W1TxJ4i1GDSdE0yBrm7v&#10;LhtqRoo5PuewA5JIAyTX59fsG6Lq37R37XnxR/aeu9OuNL8KXgk0jQVuF2NdbVhhD+4SCBVbqN8h&#10;AJKNQB0H/BSD4ofE7wz8avgR4I+HXji88Fv4yvZNMnntwDH5klzbQxyOCCSF80nj3qX/AIZD/a7/&#10;AOjpf/JFv8K6T9vL9l34p/HD4rfCHxh8MZNEgvvBM8uoCbW7ho4xcLPbywjaqMWGYTkcDj3rzv4h&#10;/tOftc/skrY+J/i34T8JeM/AD3CQX954cLJJbbiAo35Gwk8AvGyk4XIJFAH3H8F/C/ijwV8L9B0T&#10;xp4j/wCEu8UWcTpfa1sKfamMjMGwemFKr/wGu2rnvh5480f4oeBdB8XeH52udF1qzivrSR12t5bq&#10;GAYdmGcEdiCK6GgD88tO+Mnxw/bk+N3j7wz8KvG0Hwi+G3gq7Fhc6wunrd399NvkRWAbBwTE7bVZ&#10;Nq7d24nil4p+NHx0/YM+MPgLSPif48t/i98M/F10bMalNp6Wd9ZOHRXf5cn5RLG+1ncMAwGw815l&#10;H/wnf7N/7aHxGt/2XyvxVstQLaj4s8KtbnydOkEjN5LXBZVMgaSYR7GLDcyFXKnNq6+N2nftv/te&#10;/Dzw18X7P/hTOn+C5kubXwhrQl+16vqcjRsYGlaNFjQmOMAMAzAkLkv8gB+rt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V8W/8Fdf+TM9W/wCwxYf+&#10;jDX2lXn3xz+BnhX9ojwDN4N8ZQ3Nxok08Vy8dpOYX3xnK/MOcZoA/IP/AIJf/tdfDv8AZW/4WX/w&#10;n13f2v8Ab39mfYvsVm1xu8j7X5m7HT/XJj1yfSv0N+Hn/BTr4G/FDxzoXhLQtS1mXWdau47G0SbS&#10;3jQyucKCxPAyetc7/wAOiv2d/wDoE69/4OJP8K6L4ef8Exfgb8L/ABzoXi3QtN1mLWdFu4760ebV&#10;HkQSocqSpHIyOlAH5FfGz4cWPwT/AGy9e0X4o6RqFz4WHiGS8uo7NzFNd6bNMzpNC3Qko2eD95WU&#10;kEHH143wt/4J1L4Z/tv/AITXUDD5e/7IL68+15x93yfK357dMe+Oa/SX4yfs9fDr9oDSYtO8f+E7&#10;HxHDCCIJpg0dxBnGfLmQrImcDO1hnHNfPcP/AASV/Zyh1BbhvDmrTQht32V9auBGR/dyGDY/4Fn3&#10;oA8X/Znv/hxq/wCw7+1VefC/w5qXhzwyNO1i2hj1a+Nzc3ATSCRK/ZCd5+UEgADkmvBv+CKn/J03&#10;in/sTLr/ANLrGv1f0X9nL4d+FvhPr3w38PeGLPw74T1yyuLG/tdMXynnSaEwyO0nLNIUON7EtwOe&#10;K4b9nv8AYW+FX7MfjS98U+BrHUrbVrvT30yV7y/edDC8kcjAKeh3Qpz9fWgD82f+C1f/ACdN4W/7&#10;Ey1/9Lr6uh/4KGeBtT1X9h39kzxZbQvLpmi+GrSxu2RCfLa60+yaNmPYZtmXJ7so7jP6C/tCfsLf&#10;Cr9pzxpZeKfHNjqVzq1pp6aZE9nfvAghSSSRQVHU7pn5+npWZ+1d4g8Nfsw/sczW8nhC18aeD9Dt&#10;NN0I+H9WlylxZh4rdQzlT86qFYNj7yg9aAPiz9g3/gpd8N/gP+znYeAPHVprNvqGgTXTWcmm2q3C&#10;XkU0zz4B3LtcPK64bjAU7uSB8p/s6eKoPHX/AAUE8H+JLWGS3tdY8eLqMUM2N6JNdmRVbHGQGAOK&#10;9u0v4ifsAaXCPFKfDvxlc6pGPOj8J3k0skAlHRSxnKsmR/E7ZB5U/dri/wDgnf8ACvWfj3+2hp/j&#10;Sx0RdN8M6HqsviDUGto9ltZEs729uhAC5MhUBRj5VY4wuKAPo/8A4Ll6fcyaf8Gb5YXa0hl1iGSY&#10;D5VdxZFFJ9SI3I/3TXXf8E+/22vg38K/2QfCPhbxP4vj0zxLo895bzaS1vK88rzX000XlBVIcFZk&#10;Gc4BznGM192/Ff4P+Dvjh4PuPC/jjQbbxBokzBzb3G5WjcAgPG6kNG4BPzKQeSM8mvm/SP8AglH+&#10;zvo+twalH4c1WZoJhNHbzazceWCGDAcMGwMf3qAPzj/4KqfC/VvAX7YGu+ItSspZdB8UJbahY3GC&#10;qTBIYopot+MBlZDkdQHQ9xXtPgv4cf8ABPLxd4Ug1mfxRqmgTmESXGl6pqNzHc27YyU2hCJCPWMs&#10;D2r9S/iN8LvCXxe8Ny+H/Gfh6w8SaPIdxtb+EOFYdHQ9UYc/MpBGetfMN5/wSW/Zyur4zx+G9WtI&#10;i2fssOtXBjAz0yzM2O33s0AeXf8ABOG6+Bl1+0F8RIfgnoGs2uk6fokMT61rN67tfb7jJ2QMPkQb&#10;FILfMecqtZ+sf8FXPFGm/tSXvwpTwHpD2Nv4yfwwNRa8l80xrfG283bjG7A3Y6Zr7d+C/wCzb8NP&#10;2edPntfh/wCEbHw8bhVW4uo90tzOByBJNIWkYA5IBbAzwK8mvv8Agm58FdQ+LVx8R5dO1f8A4Sef&#10;XG8QvKupuIvtbXHnltmMbfMP3fTigD6kooooAKKKKACiiigAooooAKKKKACiiigAooooAKKKKACi&#10;iigAooooAKKKKACiiigAooooAKKK8q/aG/Zo8EftQeGdN0Dx1bXlzp2n3n26BbK6aBhLsZMkjqNr&#10;txQB8i/sl/8AKUT9pP8A68j/AOjrav0Pr4t/4dFfs7/9AnXv/BxJ/hX1h8P/AAJpfwz8C6H4R0JZ&#10;YdH0azjsLNZpPMkWJFCrlj1OB1NAH59ftWX9z+2/+2j4U/Z+0WdpvAngyUav4tnhY7TKuBKmR3VH&#10;WEEdHnfI+Wv0hs7ODT7SC1tYUt7aBFiihjUKqIowFAHQAACvJ/gX+yz4C/Z41bxRqvhS1vW1fxNO&#10;txqmoandtczzuGdvvN0BaR2OOpPPQY9eoA/M3wr4g079kr/gqj49PjSaPRvDHxHsGm0zWLslIPNm&#10;kilG5ycKvmxzxHPQlCSAa9c/4KjfG/wZov7KPiXwr/bWnal4i8Tm1tdN0u3uElmk23MUrS7FJIVV&#10;jJ3Yxu2jOSK+kfjX+zz8Pf2iPD8WjfEDwza6/awMXtpXLRXFsxxkxTIVdM4GQDhsDIOK8s+EX/BO&#10;f4EfBfxRb+I9F8JNf6zasHtbnWbuS7Fuw6MiMdgYHkMVJHYigDsP2MvAOr/DH9ln4a+Gteikt9Ys&#10;9Ija6t5vvwPIWl8pvQpv247bcV7BqFmmpWNzaSlljuI2iYr1AYEHHvzViigD8yv+CWvxK0n4Aa98&#10;TPgB491G28OeK7LxBJd2a6gywR3reWkMixs2MnbDE6rn5lfcuQDX3xq/x38AaL420HwfP4r0yXxV&#10;rkxhsdHtrhZrmQiNpCzIhJRAqMd7YHGASSBXJfHj9jf4R/tJXUV9458Jw32sQx+VHq1pNJa3YQZw&#10;pkjI3qMnCvuAzwKwfgj+wJ8E/wBn/wATQeJPC3hRm8RW+4W+p6leS3UsG4FSYwzbFOGI3Bc4PWgD&#10;54/Yb/5SD/tV/wDX6/8A6VvR/wAFZv8Aka/2cP8Asan/APRlrX138Of2avBPws+KXjT4gaDb3kXi&#10;PxfIZdUknumkjdi5f5EPC/MT0o+N37NXgn9oO98J3Xi+3vJ5vDF6b/Tja3TQhZSUOWx94ZjXg0AJ&#10;+1j/AMms/GT/ALEzWf8A0hmrxb/glD/yZH4O/wCvzUf/AEslr6k8beEdO+IHgvX/AAtrCSSaTrmn&#10;3GmXiROUdoZo2jkCsOh2scHtXPfBP4L+Gf2f/h3YeCvCENxBoVlJLLDHdTmaQNJIZGyx5PzMaAO7&#10;ooooAKKKKACiiigAooooAKKKKACiiigAooooAKKKKACiiigAooooAKKKKACiiigAooooAKKKKACi&#10;iigAooooAKKKKACiiigAooooAKKKKACiiigAooooAKKKKACiiigAooooAKKKKACiiigAooooAKKK&#10;KACiiigAooooAKKKKACiiigAooooAKKKKACiiigAooooAKKKKACuD+PHwst/jd8G/GHgW5lW3XXd&#10;NltI7hl3CGUjMUhHfbIEbH+zXeUUAfzq/Bn4oePP2A/2kZNQvtCeHWdKMumaxod7mMXdszDegfBw&#10;CUR0kXIJVT8y5B+rvj9+1p+yP8dvhr461weArzTvixrOmzLbXmo6YGmF55WyJ/OjkZcDauCccAZA&#10;r9L/AIz/ALNPwy/aEs4oPH/g/T/EDwqUhvHDQ3UKnnCTxlZFGecBsHuK8Ftf+CS37OVvfee/hvVr&#10;mLcT9ll1q4EeM9MqwbH/AALNAHw7/wAEVP8Ak6bxT/2Jl1/6XWNeB/Gz4cWPwT/bL17RfijpGoXP&#10;hYeIZLy6js3MU13ps0zOk0LdCSjZ4P3lZSQQcfu/8Jf2dfhp8CopV8B+CtJ8NSzR+TLd2sGbmWPI&#10;Ox52zI65AOGYjIzTvjJ+z18Ov2gNJi07x/4TsfEcMIIgmmDR3EGcZ8uZCsiZwM7WGcc0Afm03wt/&#10;4J1L4Z/tv/hNdQMPl7/sgvrz7XnH3fJ8rfnt0x745r6E/wCCZcfwv8ZfDH4pRfDzwtqGh+DLrXG0&#10;422s3puri7j+yRgvIOibhIw2AkAY5Jrdh/4JK/s5Q6gtw3hzVpoQ277K+tXAjI/u5DBsf8Cz719M&#10;fC/4Q+C/gr4bGgeBvDdh4Z0nf5rwWMW0yyYC75GOWkfCqNzEnAHPFAH88msX3iT9lX4r/FHwfYyt&#10;Hcm31PwheSSZUy2kj7GcY/vqisO2CK+s7f8AZf3/APBImbxT9kYa6dd/4TEZHzm3V/sWM/3PJ3TY&#10;98+1ffXxi/4Jx/BX45fETVvG3ifSdSOu6oYzdPZag8Ebskaxhtg4BKouT3OT1Ne1r8IfDKfB8fDE&#10;WJ/4RD+xP+Ef+ybzu+yeT5O3d13bP4uueetAH88Oi33iP9pfxz8JfAU7tLc2sNr4TsZF5K27Xcrq&#10;5HQbBcEE/wB2ME1+2X/BQLR7Tw9+wb8RNKsIhBY2Ok2lrbxDokaXECqv4ACm/CH/AIJv/BT4I/ET&#10;R/G3hrStUXXdJaR7VrzUXmjVnjaMsUPBIDnHocHtXunxY+F+hfGj4e614K8TRTTaFq8axXUdvKYp&#10;CqurjDDpyooA/LD/AIIx6L/wkn/C9NJ8zyft+j2dr5mM7d/2pc/hmvnL9lD4iS/sQfti203xD065&#10;sItJlutG1uGOMvLbrIhXzUA++oby3yudyZK5yK/Zr9nP9jn4b/ss3muXXgO01C1l1mOGK7+23rXA&#10;ZYy5TGen32rQ+OH7JPwm/aLkhn8e+DrPV9RhQRxalE8ltdqgJITzomVmUZPysSvJ4oA8f+MX/BUb&#10;4HfD3wBdav4b8UW/jfX5IWOnaNp0coaSUj5fOZkAhQHG7d82M4Univz/AP8Agr7rT+JPj38PNWlj&#10;WGS/+H+nXTRqchS91esQPYZr9B/Cf/BK79nTwrq0WoN4QutaeIhkg1bUppoQR3MYYK/0bI9q7D48&#10;/sF/CT9o7xVpniDxhpd+b7TtMi0i2TTb1rWGO2jkkdECKMcGV/wwO1AHO/8AOLL/ALoz/wC4OvgD&#10;/gip/wAnTeKf+xMuv/S6xr9dP+FReHf+FM/8Ku8m4/4RP+wP+Ea8rzj532L7N9n2+Z13eXxu9ea8&#10;x/Z7/YW+FX7MfjS98U+BrHUrbVrvT30yV7y/edDC8kcjAKeh3Qpz9fWgD8o/+CtljcWf7aXiKWaF&#10;o47rTNPmgZhxIggVCw9tyOPqpr9Vvgt+258GvihceBPCfhnxfHqnifXbXZBpUdtKJoWhtnmlE2V2&#10;x7Viccnk425HNdb8e/2Uvhf+0va2aeP/AAzHqt1YqUtNQhmkt7qBSclRJGwJXPO1srk5xnmuF+Cv&#10;/BO/4K/APx/p/jXwtouor4j04Si0urzU5pRD5kTxOQmQpykjj5gcZyMEA0AfN/x0/wCCrHij4Sft&#10;F+Ifhta+BNI1Cz0vVU05L6a8lWR1bZ8xUDGfm/Sv0mr5d+IH/BN74LfEz4man491zT9Xl8Q6heLf&#10;TyQ6m8cZlGMEIBgD5RxX1FQAUUUUAFFFFABRRRQAUUUUAFFFFABRRRQAUUUUAFFFFABRRRQAUUUU&#10;AFFFFABX54/8FnNM1mX4Q/D7VYraa88K6b4g8zV4I8ldzR7YWf0H+tTJ4zIB1Ir9DqzfEfhvSvGG&#10;hX2i65p1tq2kX0TQXVjeRCWGaM9VZTwRQBzXgv4teBfH3w0tfGGh6/pdx4OmtBN9saZI4IIsYKy7&#10;iBGV5VlbBUgggYr4H/4Jl6dbax+1j+0V4s8FW32f4XzXktrYvbqY7aWRrtpIfKXpgRiRgB91ZV4G&#10;4Cvcb3/glF+zhea0b/8A4RK/giZ97WEOsXK255JI+/uA9gwx2r6c8AfDvw18K/Ctn4a8I6JZ+H9C&#10;swRDY2MYRAScsx7sxPJY5JPJJoA/PD/gm34m0f8AZv8Ajl8bPgZ4su7bw9qaaytzowvpRGL2JS64&#10;RmwCTEYJFGcsrMcfKaX/AIKb+JtL/aI+LHwX+A/hLUYNb1m71o3OqpYTCUWSMFRTJtOAREbiQg8q&#10;qg9Gr7E+Pn7Gvwl/aVure+8c+Fo7zWLeMRRatZzPbXQjGSEZ0I3qMnAcMBk4xmo/gD+xf8I/2ab6&#10;51LwP4YW11q4jMMmrX1xJdXXlk5KKzkhFPGQgXOBnOBQB7eqhVAAwBwAK4L9oD/kg/xI/wCxa1L/&#10;ANJZK76szxR4ds/F/hrVtC1FXfT9UtJrG5WNtrGKRCjgHscMeaAPx9/Zv/Yctfjh+w3a+P8AwMJt&#10;K+Muk63dX+m6lFcshuvIZQttydqH5dyMMYfGTgmvtr9jX9qyL9r74P8AiDwj4iA0T4oaTZS6Zrun&#10;SoYnfKmL7UqEZUFuHXHyPwRgrn3r4GfAzwr+zv4Bh8G+DYbm30SGeW5SO7nMz75DlvmPOM1ybfse&#10;/DmH4+D4x6faahovjdn33E+m3rwwXRK7X82IfK29eG9cZ+9zQB8jf8El/jF4f+HPgfxx8HvGmr2P&#10;hnxjofiK4nFjqdwluZEKRxyIhYjc0ckEm4DkBlPSsH/gpt8afA3xC+KnwH8O+F/FOmeIdW0fxL52&#10;oQ6XcLcLbB5bZVDumVDEq3y5yMcgcV3v7QrfsQfGj4s+ILb4jatb+H/H+j3T2Gp3AN1p7zPEdnzy&#10;KvlS8LgNktgAccCvn/xF4N+Cnxe/aI+CXwp/Zr0JbrStC1g614m8R28UzhoVkhZt1xL87hFjfBJ2&#10;bpUVOWIoA/YeiiigAooooAKKKKACiiigAooooAKKKKACiiigAooooAKKKKACiiigAooooAKKKKAC&#10;iiigAooooAKKKKACiiigAooooAKKKKACiiigAooooAKKKKACiiigAooooAKKKKACiiigAooooAKK&#10;KKACiiigAooooAKKKKACiiigAooooAKKKKACiiigAooooAKKKKACiiigAooooAKKKKACiiigAooo&#10;oA/nZ/4KBf8AJ5nxX/7DB/8ARaV+inx+/wCCr3wM8S/B3xdoOi2er+KNS1jTLjT4dPu9N8q3LSxs&#10;gaZnYfICcnblvQdx7R8T/wDgmj8Efi94+1vxl4i07WJtb1if7TdSQam8aF8AcKBgDAFc5a/8Ej/2&#10;dbe4SR9C1q5RTkxS6zMFb2O0g/kaAPz2/wCCR/g7Xde/bC0bWtNjmGkaDYXk+qzKp8sRy28kMUbH&#10;pkyOjAd/LJ7HHB/8FJP+T3Pil/1+W3/pHBX7v/Cr4N+Cfgf4ZXw/4F8N2PhvSQ29obRDulfGN8kj&#10;EvI2ABuck4A5rw74tf8ABNz4K/Gr4iaz418T6dq8+u6tIkt1Jb6m8UZZY1jGFAwPlRaAOP8A29P+&#10;CeLftdeKPDfibQtfsvDGu6favYXs15btKt1Bu3wj5SMMjNLyeoceleVfto/AWx/Zp/4Jh2PgKzmj&#10;vJ7DU7KS+vo02C6upJmeWTB5xk7VzyFVR2r9Ka8++OfwM8K/tEeAZvBvjKG5uNEmniuXjtJzC++M&#10;5X5hzjNAH52f8EMf+a2f9wT/ANv65z/gsF8dPAPxW0n4f6T4Q8Vafr+paLqGoJqNtZuWe2YrEuHy&#10;OPmRh+Br9Dv2cf2Rfh3+yt/wkP8AwgNpf2v9vfZ/tv228a43eR5vl7c9P9c+fXI9K8k13/glH8Af&#10;EWt6hq17peuNeX1xJdTsurSKDI7FmIGOBkmgDyT/AIJCfG3wLovwPt/h9feJ7C28a6h4hvJrTRZH&#10;P2iZDDEQyjHTEbn/AICa9L/b4/b4139jzxZ4U0nSfCmn+Io9Zspbp5L25kiMZSQLgbRyDmuw+Ev/&#10;AATc+CvwV+ImjeNfDGnavBrukyPLayXGpvLGGaNozlSMH5Xauv8A2if2L/hn+1HrGj6n47s9Rurr&#10;SoHtrY2V61uAjNuOQOpyKAOj/Zg+MF38fPgN4R8f3+nQ6Vd63byTSWdu5eOIrNJHgE8nhAfxr1Ku&#10;S+E/wv0L4L/D3RfBXhmKaHQtIjaK1juJTLIFZ2c5Y9eWNdbQAUUUUAFFFFABRRRQAUUUUAFFFFAB&#10;RRRQAUUUUAFFFFABRRRQAUUUUAFFFFABRRRQAUUUUAFFFFABRRRQAVleKvFOleB/DWqeINdvY9N0&#10;bTLaS7vLyXO2GJFLMxwCeAD0Ga1a574heBdK+J3gfXfCWuJLJo+tWcljdpDIY3MUilWAYdDg9aAP&#10;zp1Lxtef8FM/HPkav4gh+HP7OGh3bZtZ9Rit9R8SToflZlY5VBweQVXnBZ+Y/wBA/BOt+APD2kaR&#10;4W8K6toNtYWcKWdhpmn3sR2IowqIoYk8D6mvmH/h0V+zv/0Cde/8HEn+FdR8MP8Agmj8EfhD4+0T&#10;xl4d07WIdb0ef7TayT6m8iB8EcqRgjBNAHq/iD9qD4XeEfibcfD/AMReM9M8O+KYYYbgWuryi1SV&#10;JAShjlfEbE4I2ht2e3Iz82f8FP8A9pPwBpf7L/iTwZZ+ItM1vxP4mMFpaabp93HPIirPHK80gQnY&#10;oVCAT1YgDvj3f46fsW/B/wDaN1RdW8ceEo77W0iEK6ra3Mtrc7B91WaNgHAzwHBxXLfCX/gnL8Bv&#10;g34kt/EGj+Dv7R1m1kWW1utaupLz7M4IIZI2OwMCAQxUsCOCKAOl/Y98G3nwV/ZH+H+j+Jx/Zt5p&#10;Wi/atQScbTa7y87o/oUDkH3U1b+AX7VHg39qjRfEN38OpNSki0rbBJe6jYNbxCd1YqqlvvEYBIA4&#10;BXP3hnlP+Ci3xMPwu/Y/+IF3DIUv9WtRodqFOGZrphE+PcRNK3H92tb9hr4Aj9nH9m3wt4YubcQa&#10;9cxf2nrORhvtkwDOjepjXZF9IxQB8l/8EhvG2leDbv4p/DnxddppXxRk143Nxa6k4W5vAq+W6hmP&#10;7xkkEhIyT+9yMgk0z/gsLceH/Gtx8LPCHhsWuqfFqXWfLtbewZWvYrd12hGKnKBpjGVDY5ViOhr6&#10;5+On7DfwZ/aJ1j+2vGHhJH14gK2radcSWlxIoGAJChAkwAAC4JAGART/AIFfsP8Awb/Z01b+2PB3&#10;hKOPXtrIur6hPJd3MasMERtISI8jIJQKSCQSQaAPb9Nhnt9NtYrqQS3KRIssgOQzgAMfxOas0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VXVNUs9D&#10;0y71HUbuGw0+0iae4urmQRxwxqCWdmPAUAEknpigC1RX5u/Gr/gtH4O8K61c6Z8OfCFz40jhYp/b&#10;F/dGxtnI/ijj2NI6+7eWfavOfDv/AAXC1qPUY/7d+FVhPYFgH/s7VnjlUdyN8bBj7cfWgD9aKK8q&#10;/Zq/aM8NftR/DGHxt4Wtr+ysWuZLOa11KNUlimQKXX5WZSPnXBB5z2PFeq0AFFFFABWV4m8K6L40&#10;0W40fxDo9hr2k3AAmsNTtUuYJMHI3RuCp59RWrXG/GjV7zw/8HfHWqadcPaahY6Df3NtcR/eilS3&#10;dkYe4IB/CgDz2T9hf9n+W9+1N8JPC4lyG2rYqsfH+wPlx7Yr1zwp4P0HwHosOj+GtE0/w/pMOTHY&#10;6XapbQIT1IRAACfpX5X/APBLn9qj4s/Gb9pS70Dxt451TxHo6aBdXS2d4ybBKssAV+FHIDN+dfrR&#10;QAUUUUAFFFFABRX4y/tiftf/ABl8A/treLPCXh/4g6tpXhy11Wzgh06Bk8tEeGBmUZXOCWY9e9fs&#10;1QAUUV8Rf8PTPCX/AA0h/wAKe/4QnWv7T/4Sz/hE/wC0vtEPk+d9s+y+bt+9t3fNjrigD7dooooA&#10;KKKKACiiigAooooAKKKKACiiigAooooAKKKKACiiigAooooAKKKKACiiigAoor4u/b0/by8Q/sh+&#10;LvCmjaJ4RsfEy61YzXbtdTyRtH5bhcAIDkYyfwoA+0aK4X4HfFnS/jp8JfC3jvR/lstbskuTDuDG&#10;CX7ssRI7pIHQ+6184ft5ft/yfsjax4c0HQfD9p4p16/tpL++guZ2jWytQ4jidtoJ+d94GePkPqKA&#10;PsmivOf2dfildfGz4IeDfHV7Yw6bda7YLeSWkDl0iJJG0E8kcV6NQAUUUUAFFFFABRRRQAUUUUAF&#10;FfGP7c3xg8Z/Df8AaG/ZX0Pwz4hu9H0nxR4pay1m0tyuy9h+16cmx8g8bZpRxj75r1f9oD4x/E34&#10;cfEL4e6N4I+Gs/jXQtcuvJ1rVYklK6VH50SeY2wEfceRuf7lAHu9FeRftP8AxO8efCb4ax658OvA&#10;s3xD8QNfxW50iFZCwhZXLS/ICflKqP8AgVedftq/FXxl4J/YR8Q+OdKnufB3jRbDSLhvs/EtjNNe&#10;WqzRDcOwkkQ5HrQB9RUV5V+yn4o1Xxr+zX8M9f1y+l1LWNS0Czuru8mI3zSvEpZzjuSa9VoAKKKK&#10;ACiiigAooooAKKKKACiiigAooooAKKKKACiiigAooooAKKKKACiiigAooooAKKKKACiiigAooooA&#10;KKKKACiiigAooooAKKKKACiiigAooooAKKKKACiiigAooooAKKKKACiiigAooooAKKKKACiiigAo&#10;oooAKKKKACiiigAooooAKKKKACiiigAooooAKKKyfF2tP4b8J61q0UazSWFlNdLGxwGKRswB9jig&#10;DWor8g/+H33jP/omWg/+DCb/AAo/4ffeM/8AomWg/wDgwm/woA/XyivnTx/+2BZ/Cr9krwh8a9f8&#10;Pz3setabpd5NpemzAGKS8hSTarP1VS2OeSBVv9j/APbA0b9sDwzr+taLoF/oEOj3iWckd/KjtIzJ&#10;vyNvQYoA+gKKKKACiivzg/bq/wCGuf8AhfVz/wAKa/4Sn/hCv7Ottn9k+V5Hn4bzMbuc9M0Afo/R&#10;XFfBL/hIv+FM+Af+Ev8AtH/CWf2BYf2x9qx53237NH5+/HG7zN+cd812tABRRRQAUUV+O3/BR79r&#10;j4w/CX9q/wAR+G/CHj/VdB0K3tLGSKxtWTy0Z7dGYjKnqST+NAH7E0VneHZ5Lrw/pk0rmSWS1id2&#10;bqWKAk1o0AFFFFABRRRQAUUUUAFFcR8bvilZfBP4R+LPHV/Cbm30LT5bz7OrbTM4GI4we25yq57b&#10;q/Ij4W/tGftkftrfEDWovAHiw6WljELme3sfIsbCxjY4RNzKXYkg43F2OCc4BwAftdRX4+ftnfHb&#10;9pD9m3wb8G9C134hXth41uNL1CXW7jTpYnS5YX0nkMWCAEiAxLkAdOcnmv0e/Y38Xaz4+/Zf+G/i&#10;HxDqE2q61qOkxz3d7OQXmkJbLHHegD2WiiigAooooAKKKKACiiigAooooAKK+Y/2xP269A/Y61Lw&#10;vaa34Z1LxA2vRXEsTWE0cYi8oxght/XPmDp6GvXPgH8YLL4+fCHw34/0/T59LstbheaOzumVpIws&#10;rx4YrweUJ49aAPQKKKKACiiigAoorwr9tD9onUP2XPgbeeO9M0e21y6gvbe1FndytGhEjFScrzkU&#10;Ae60V+emg/twftU+KPDena/pP7Mq6ho+o2kd9aXUF5IyzwSIHR1GckMpBHGea9Z/ZF/b6sf2kPGm&#10;s+AfEng3UPh38RNJiaeXR752dZEVgHwWRGV13KSjKODkE4OAD6yor41/4W94x/4eg/8ACvf+Egu/&#10;+EK/4RP7d/YuR5Hn7M+Z0zn8a+yqACiiigAooooA8l8cfsl/Bn4ka1cax4k+GfhrVNWuX8y4vn09&#10;Ennf+9I6gM592JPA9BXWfDr4ReCfhFpsth4K8J6P4WtZiGmTSrKOAzEdDIygFyPViTXyd/wT3+NH&#10;jf4pfGb9pXSfFfiO81zTvDmvw2uk290VK2cRudQUomAONsUY5z9wV9v0AFFFFABRRRQAUUUUAFFF&#10;FABRRRQAUUUUAFFFFABRRRQAUUUUAFFFFABRRRQAUUUUAFFFFABRRRQAUUUUAFFFFABRRRQAUUUU&#10;AFFFFABRRRQAUUUUAFFFFABRRRQAUUUUAFFFFABRRRQAUUUUAFFFFABRRRQAUUUUAFFFFABRRRQA&#10;UUUUAFFFFABRRRQAUUUUAFFFFABRRRQAUUUUAFFFFABRRRQAUV+Zn7R//BWjxV8D/jl4x8CWXgHR&#10;9UtdDvTax3k95KjyjarZIAwDzXm3/D77xn/0TLQf/BhN/hQB+vlFfP37EH7TGpftXfBeXxtqmi2u&#10;g3KarPp4tbOVpE2xpGwbLc5O8/lX0DQAUUUUAFFFea/tHfG+w/Zx+DPiH4ianptxq9jo32fzLO0d&#10;Ulk864igGC3HBlB+gNAHpVFfNn7G/wC29oP7ZP8Awl/9ieG9R8Pf8I59j87+0Jo5PO+0eft27OmP&#10;IOc/3hX0nQAUUUUAFFFFABRRRQAUUUUAFFFFABRRRQAUUUUAFFFFABRRRQAUUUUAFFFFABRRRQAU&#10;UUUAFFFFABRRRQAUUUUAFFFFABRXzN+2F+3B4R/Zl+G97qGm6roviPxsZ4oLHw4t8rSSHzAJWkEZ&#10;LRqiCQ7iMbgq9692+G/iiXxx8O/C/iOeBLWbWNKtdQeCMkrG0sKyFQT1ALY/CgDo6K+dP2u/2ztE&#10;/ZXtdB02PQrzxn458RSeVo/hvTm2yTchd7sFYqpYhQArMzHAHBI8QvP+CifxQ+DeqaNd/Hb4C3/g&#10;fwZq06wJrun3n2n7Kx5HmIAQTjJ2FlfCsQrEYoA+7dV0TTtdhih1KwtdQiikE0cd1Csqo4BAYBgc&#10;EAnnryau1zuu/ELw74b8A3njW/1W3i8L2unnVJNSVt0ZthH5nmKR94FcEY5ORjrXxBo//BQ74z/F&#10;y0vvEvwk/Zx1LxJ4CtJXjTUr6+8u4uwh+by41GC3UbYzLg8ZJ4oA/QGivC/2S/2t/DP7Wfgy/wBU&#10;0iyuNB13SZxa6xoF8waaykOdp3ADcjbWAbAOUYEAivd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Pr/gs18VNV8HfAXw34S0yeS1i8Vaoy3zxn&#10;HmW1ugcxH2aR4mP+5joTX6C1+e3/AAWe+F+p+LPgP4Z8XafFJcQeFtUb7ciDPl29wqp5p9hIkS/9&#10;tPyAPEv+CT/7Hvgf4jeFdd+LXxA0u31+30+/fT9M0zUIxJaIY40kluJIzkSH94FUMMDaxwTtI+sf&#10;GHxi/Yk8faGdI17VPhvqFgF2ojWcaNFxjMbqgaM44yhBr5E/4JX/ALYXgj4b+CfE3wk+IGtQ+F7b&#10;UruW/wBL1q+cJahpYUjlhkc/LFjy1dWY7TuYEg7Q3kX7a/7F/wAOP2bvhx4f8SeCviX/AMJxc6lq&#10;Ys3t1mtpFSIwyP5g8ok9UAz05oA/Uf8AZNtfgx8F/gP4tvvhp4yTXfhxpmp3uqXV/JP5y6eRBFJL&#10;CX2gsEQKwzk4YZJPJ+GpP22v2mv23Pixqfhj4ERr4R0C0Vp1EawrLHbAhVlurmUNtZiRhIsdcANt&#10;LVe/Yw0u+1n/AIJQ/tBWunRyTXTalqjiOLO5lXT7F3AA6/Krcd+lfI37F/wT1n4/fELUfCvh74mR&#10;fDnWXtPPg8yaaI6htYAxJ5bLuZQ27b1xuIHBwAfR2r/tkftWfsQ/FrTtD+Lt6vivTp40u30++8ia&#10;O8tixVnguY1Do4KsMMeCBuQgjP1z+3R/wUIb4D/CPwHq3w8tYNU1fx7ZnUdLv76MmC1swkb+ayZG&#10;6Q+cgCk4GGLdAG+Wfit/wSn8WeHfDtx4n+Inx+0WDSdNjO/UNdFy6xKf4VLuTknoq8k9ATXpfxE/&#10;Z9+F/wAfP2df2f8A4b33xMt9A8fW/hv7b4U1nULdorbVLZyitAyOwIY4i2pu3rg4VhuFAHnXw0/4&#10;b8+O/gOz+JPhnxu8+lajvlsoftlhbG4COyHbDsEajcrDD7enpjP1J8B/iD8ZfHH7IvxvtPjhYXFl&#10;4u0Sz1OwRrrT0tJJof7P3hyEAjcEu2HQbSB3618A/FH9kb9pb9hnwrc+MbHxa+neGrO4jFxqHhLx&#10;BNCiM8gRC8LeWzBmZQRtYfNzxmvr/wDY0/aw8YftLfshfHLTvHMw1PXPC+h3UY1gQiNruGezuCgc&#10;KApdDC4JAGQyZGckgHy5/wAEa/8Ak7e+/wCxYvP/AEdb19Y/tU65+2D46/aR17wZ8FZrvSfA+nW9&#10;oTqX2a1trcSSQK75upk3OwLH5YySMjI718nf8Ea/+Tt77/sWLz/0db1tftHftrfHP49/tQX/AMK/&#10;h54nufA+mf8ACQP4c0u1025+xSyyLOYfOnuU/eAswzhSFUYABOSwAz4u/G/9tr9jHWtHvPHXiuW6&#10;07UJGFtJci01CyuigBeMkLvQ4I/uEjODwa/R/wCBP7YOifEn9kuP42eJYV0C0sLS5k1m3hy6xS27&#10;MrrFk5beQpRc5/eKuSa/Jz9tz9lD4qfs++EfC2s/E34mL44udVvJLaGzGoXd35BSMMzhpwCRk44U&#10;dR64r374a6Rfa5/wRV8d2+nRPLcJfSXLKnURRalbSyn6CNHJ9gaAOSb9vD9qH9sr4rSeFvg3H/wi&#10;1pJumi0/TY4S9vbrgGW5u5V4xkcrsBLABScZ9K8H/Ev9s/8AZu+OHw30H4p36+IPBnirxFp+iSX1&#10;zFBeW4+0XCI4WeILJHKFZioc4O3owFcr/wAER/GGg6T4++Jfh++ube31/V7Kxm05JXCvNHA0/nom&#10;fvH97E2BzhSegOP09+KHxZ8FfDa48L2HizULWK98RazaaXpFhIokmuLuSZFiZI+uEcqxfomAc5xk&#10;A/Db/goRetpv7e3xCu0hNw1vqllKIlOC5W1tzt6HrjHSvV/2hv2tP2z9NS28da5Za98LfCF5ME0+&#10;2ttMWC3izlkSRpEMhcgf8tcbsHCgcV5l+3l/ykK8bf8AYa0//wBJ7av08/4KwKG/Yl8XkgEre6cR&#10;kdD9riH9aAOG/ZS/ac+Jv7Yn7Hvj+y0u8hsvjDoijT7bV4dtsk7OoaGc8bUc7ZFYAY+XIA3YH5S/&#10;2D8Q/wDhqr+xP7TH/C2P+E0+x/2l5wx/bP27Z53mYx/x8fNuxjviv0V/4Id/8ij8Wv8Ar+07/wBF&#10;z18c3NzDZ/8ABUWW4uJUggi+MZkklkYKqKNbyWJPAAHegD9Pv2Kfht+094K8ea7dfHPxYviDw/Np&#10;vl2MK36XGy581DuwqLj5A4z718N/sr/tjfGnxp+2V4P8K658RNX1Lw9d6/JbT6fMyeXJEPMwpwuc&#10;cDv2r9pDdQrcLbmVBcMhkWLcNxUEAsB1wCwGfcV8h/DP9uH9m7x58WtJ8H+GdL8rxde3zWlrJ/wj&#10;yw4mG7J83HH3TzQB9g0UUUAFFFFABRRRQAUUUUAFFFFABRRRQAUUUUAFFFFABRRRQAUUUUAFFFFA&#10;BX51ft4WcGpft9fsuWl1Es9tcXIilikGVdGulDKR3BBIr9Fa/PD9uT/lIP8Asqf9fqf+laUAXP2J&#10;vES/sqfHn4t/s5eJb0WmgWMkvinwtd3jkKbFkDyoGbrtjCMccBorg+tfO/xQ025+On7M/wC07+01&#10;rUEir4jvNP0LwrHMT+40qDVrNSwB6FmjjU4x80cv96vrX/gop+xX4m/aXm8IeI/h7dWum+MNNE+k&#10;3s1xctbibTZ0YOpcAkhd0i7P4lnkHsZP29/h3pXwl/4Jn+KvBuhxmPStDsdHsYNw+ZwmpWgLt6sx&#10;yxPcsaAOs/Zcg8VXX/BPHwVD4GuLe08YyeFSukXF4FMMd0d/ls4ZWG0NgnIP0NebL+yv+2HqFm2o&#10;6h+1DbW2u/fFlZ6Sv2Pf1A3CNAFz/wBMunY9KzrT9ozUf2X/APgln8O/GGiWkN3r02mWum6d9pUt&#10;DFNKznzHAPIVEcgdyFB4zUvw7/Yj+J3xr8F6P4s+Kn7SPjuXUNbsYb7+y/C979js7ZZUVwgCkxud&#10;rYJWNR6ZAyQDtv2BP2nPHvxV1j4jfDL4rJZzeP8AwDei0uNSs41jW+TfJGzFVAXcrx/eVVVlkT5Q&#10;QSfC2+Pn7SXiT9tz4yfDT4Y39vq8cJMVm/iCVRp/h+ENCWudgXLt82xV+bl87WANSf8ABNDwnY+A&#10;/wBsj9ozw5puqXmt2OlN9jh1DUbhbi5nVLp13ySKAGc45IA57V037Jf/AClE/aT/AOvI/wDo62oA&#10;4v4zeMf2rf2ELzw18QvGXxMs/il4LvtRjsdV0sWqoqsys+xR5amMFUfbIhA3ABlwcH33/gpZ8bPE&#10;3w3/AGU9L8Y/D/xBd+H7+91exEd9a4WRreWGV9pyDwcKfwrnf+Cx/wDyaLbf9jLZf+ip65j/AIKe&#10;/wDKPjwR/wBfuj/+kktAFnT/AAX+2n+0N4P0zxRF8QdF+ENhJZRS6boES+ddTjyxtluphGxDScMR&#10;njPManiu/wD+Cdv7T/jX40WPj7wJ8Tljk+IHgHUBYXt7HEsf2lS8sZ3qgC+YkkDqSAAQUOM5NfT/&#10;AMLf+SZeEf8AsD2f/olK+Cv+CfsM9z+13+2ZDbSeTcyeIbpIpMkbWOoX4ByOmDigDp5PjJ8av21v&#10;i14u8OfBfxVa/DD4XeErttNvfGDWSXl5qVyCQwhRui8bgFKEDDM/zhBieOviR8ef2AfGXg7VfiN8&#10;R4fi/wDCTX9STSr++vNNWzvNNkYM29dpY/cV3ALsGETLhThq8B/4Jxfs26t8YPA/jTTbP43ePPhf&#10;rug640V/4b8Nak9rHhokVZ5I1cfOXjljJI6QqM8V9NePP+CXM3xB0RbHxp+0V8SPEukW0v2sW2vX&#10;5u7eKRVYebtlcqrBWcbuoDN6mgCr/wAFHv8Ak6b9i/8A7HNv/S7Sq7H9ub4weM/hv+0N+yvofhnx&#10;Dd6PpPijxS1lrNpbldl7D9r05Nj5B42zSjjH3zXC/wDBQqyGm/tK/sSWisXW38XCIMRgnbeaSM/p&#10;Vn/go9/ydN+xf/2Obf8ApdpVAGf/AMFHrf44/BjT/Enxb8K/GrUNH8KSXdja2vhK1tFH2YtEkTsJ&#10;iTnLo8n3f48V2f7cGr3niD/gllqWqajcPd6hfaD4dubm4k+9LK95Ys7H3JJP41a/4K6/8mZ6t/2G&#10;LD/0Yayf2x/+UTcn/YteGv8A0qsKAM6z/a8sv2cf2J/gtougWv8Awk3xV8Q+GNPt/D3hq3QyyPI0&#10;aos0qL83lhug6uw2j+Jl+gP2R/hr8UvBXgdtU+MPjm/8WeNNWxPNYO6fZNKU8iGMIoDPz8zdOAq8&#10;DLfmj4L8B+Nv2LdL+Cf7UJlb4ieF9U0i2tNat57YNNpFvKgSGKJmJ2ARbESQFRvUocLKAf2E+Hnx&#10;C0D4q+CtI8WeF9Rj1XQtVgW4tbqPI3KeoIPKsCCCp5BBB5FAHR0UUUAFFFFABRRRQAUUUUAFFFFA&#10;BRRRQAUUUUAFFFFABRRRQAUUUUAFFFFABRRRQAUUUUAFFFFABRRRQAUUUUAFFFFABRRRQAUUUUAF&#10;FFFABRRRQAUUUUAFFFFABRRRQAUUUUAFFFFABRRRQAUUUUAFFFFABRRRQAUUUUAFFFFABRRRQAUU&#10;UUAFFFFABRRRQAVy/wAUv+SZeLv+wPef+iXrqK5f4pf8ky8Xf9ge8/8ARL0Afzq/ss/FrQ/gX8eP&#10;DHjjxJoJ8TaLpf2rz9LVUYz+bazQrw42/K0itz/d9a/QT/h7V8EP+iES/wDfix/+Jr4m/YH8LeEf&#10;Gn7WfgXRvHdpp994Vuft32y31Rwlu22wuHj3kkDiRUI56gV+wf8Awy3+yP8A9Cp8P/8AwLi/+OUA&#10;fMX/AAWG8G/E+38P2Gq6RqUVn8FbPT7GyutFimRF/tAXE+xlhC5wIzCMg4G3GOK+XP2Hfhz+0x42&#10;8JeJZ/gX4qXw/o8N9GmoxNfJb+ZOY8q2GRs/L3r9Df8AgrXdQ337FOoXNtNHcW82q6fJFNEwZHUv&#10;kMpHBBByCK8q/wCCId1A3wv+JdsJozcprFvI0IYb1UwEBiOuCVYA+x9KAK//AAUE+Mnxo/Zz/Z/+&#10;BEEfjS+0fxtcQT2/iG9sZUf7XcRwwbiW24I3MxyAOteF+Ev2tP2zPip8DbSLwPpWv6hp2mG4fUvG&#10;VppwuLq+PmM3lrIybQI1KrtiBfjlucV7P/wW8uobzwT8Ip7eVJ4XvdQKSRsGVh5cHII619B/8Eof&#10;+TI/B3/X5qP/AKWS0AfLH/BNv/goR8R/HXxu0/4afEfWn8Vafr8cw0+/uYUW4tLiOJpQpdANyOqM&#10;PmBIbbggZpn/AAVG/ao+LPwZ/aUtNA8E+OdU8OaO+gWt01nZsmwytLOGflTyQq/lXzX+wSix/wDB&#10;QfwOiKFRdZvwFUYAH2e44rv/APgsp/ydvY/9ixZ/+jrigD7y/aS/bO1T9mb9j/4eeLYrRdf8beJt&#10;MsYLWS+yYRO9osstxMFILY/ugjJYdADXyF8JfE37dv7VXhm58feEfHAh0U3MkECLcWVkjun3o44g&#10;nReBmTGc9Tya+mv2iPhx8NPjV+yv8Cvh/wCOvGEXgXXdW0myn8NazcoDALuOyiVoZCSFw6ygBSy5&#10;IGDkAH4k+In7BH7R37I/hnWvGvhzxbEvh/TYzdXWpeEtemtJRCMfvGQ+WTwRwpb2zQB9+fsM/Fj4&#10;6R2XxS039pKKXSX8H29ldwapqFlDbhrd0unnczQgRTIiwp8yZxzkk18e+O/+Cj3x9/ai+LyeCfgP&#10;aSeHbK8naHTra0t4ZL64jXOZp5pQVhGPmO3aEHBZsZPSfsu/tXfEr9pr9mH9oP4deLLibxTrGm+D&#10;ry903VPLAuZUMbo8EhUAOxyu0n5j8wJbjHmX/BG/xhoHhn9qDVbLV57e0v8AWdAmsdMlncL5k/nw&#10;SGFc/wATIjEDvsx3oA9L8QePv26P2S9Q0bXvG+qr4m8I3N5Db3UtwtvqFrGZHVAsrIFli6jDAqpJ&#10;AyScV4L/AMFYv+T2PFn/AF46d/6Sx1+1nxm+LHgr4P8Ag2TWPHWoW1ppM0sdqlvOoke7ldgqxRxd&#10;ZGyc4A4AJOACa/FP/grF/wAnseLP+vHTv/SWOgDvPjl+1d+2R/wi9l43fSNe+F/w8jSGKzFlpoji&#10;RWAWN5pZEMjF/lwzbUJI2qM4r7O/4Jh/tkeJP2nPA/ibR/HM0d54p8LvAzaokKw/bLaYSbGdVAUO&#10;rRMCQACChxnca7X9vZFk/wCCf3jsMoYf2NYnBGeRcW5B/OviP/gjnY3Wqaf8fbOxDG9uNCtYYApw&#10;fMYXQXB7ckUAdB8Wv+Chnxo/aS+Oknww/Ztij0/T/Pkt7bU4ooZLm+WPJkuWlmBjghwMrgBsY+bL&#10;BBxXxM/aA/bQ/Yf8UaDd/EPxFHrulamzNDFfeRfWV35e0yRF0VZI2AZehUnPGcGvkr9mX4c3/wAS&#10;/jRpvg+08cR/DbVb9ZbeHVLqSSEeaBnyCUKkM5XABIywA6kCvt/xx/wSR+Is2hzX/jD49aZJpGnq&#10;1xJca01y0FsoHzOWkk2qMd6AP0t/Z/8AjNpf7Qfwd8L/ABA0eJre11m18x7Vm3NbzKxjmiJwM7JE&#10;dc4GQAcc16FXy3/wTZ8K6Z4N/Zb0zS9F8Uw+MtKh1XUBb6ta28kEMoFwytsWT5tu9WIPfOe9e+/F&#10;HxxF8Mvhn4u8YTWr3sPh7SLzVnto2CtKsELylAT0JCYz70Afmlcf8N9/HTxV4ivfDur3XhbwpBqV&#10;xDpz3aWmmJJEkrKmwGPznUrzvYEN2J4ryWX9uz9qj9kD4tJ4Y+K14dfFt5c11ousR28nn27kkSQ3&#10;UI3cjdg7mAIwVyCBifDn4w/tP/8ABQr4wX3hrQvibL4VZbSXU5LOy1CbSrC1tVkjQqBAC8uDKgAf&#10;ex6k8ZrxX9sr4IeLPgB8XovDPjTxh/wm2vSaZDfS6j50sxUSPJiMtKdxwVJ5x97OKAP0k/4KkQ/E&#10;n4hfs/6N4x8CawbX4XSaN9t8RWbzrG11FNJbta/uyCWIJzwRivg39hfwb+0F41vPGVr8B/Eo8Oyw&#10;x2kmsbrxLcTLmYQfeVs4zL0/vV+mP7T3/KK+7/7EzRv/AG1r5n/4Ic/8jP8AFz/rz03/ANDuKAON&#10;/wCCv1prGn6l8DrXxFP9p8QQ+FTHqM24N5lyrRiVsjrlwxzXeeNv25H/AGcf2C/hF4K8GXqp8R9c&#10;8OxuLiMhjpNqWYGYg5/ePgqgPTBbsAcH/gt9/wAlN+GX/YHuv/Ry18T/ABP+A/jD4Y+Afhx481jZ&#10;faH4x0/7Vp92hMqQmNygt5NwwGCCNgvQq2Bna2AD9Wv+Catl8dfiNorfFL4s+PtduvDFxEy6Hot5&#10;Ika3a8hruUBQfLHIQEjdy33dpb59+Nn/AAUm+MX7QHxsT4c/s9Z0rTrm7aw06e3t4pL7U2XJaYyS&#10;grDFhSwxtIUEs3JC/cv7Mf7QGm/tXfsoT6j4ftrfTtfg0qbR7/RrQCNbO8WAqqxqPuxMCrJjopx1&#10;U4/K7/glbr+l+Ef20vDkeuyLYy3Vpe6fbNcDbsumiO1Dn7rEKyD1LAd6APUviZ8ev20/2I9e0K/+&#10;IXiBdc0bUnbykvRb31ncsuC8LSIokjcDB4K5ySM4avuq8/aqX40fsC+Mfi14Nmm8P61B4fvnaOOQ&#10;NLpt/DGdyhsc4OGU45VlJAzivGf+C2PiDS4f2ffBWiSXUI1q58UR3sFqSPMaCK0uUlcD+6GmiB92&#10;FeVfsYaLqOm/8Eq/2gb26R4rHUDq0tmGzh1WxhjeRfYshX6xn0oA8a/Z3/bq/ao8S63rmieFLnVv&#10;iZ4iv7Dy7WO4thdLpmHUtc7FULkD5QZDsBfkNkCo/B//AAUU/aN+APxma0+JWr6lrMVjdiPW/DGt&#10;2sUb7DgsIyEUxttbchU7TleCprvv+CJf/JePHn/Ytf8At1DXlP8AwVhRV/ba8XFVALWWnFiB1P2S&#10;MZP4AflQB6J+0d+2R+2DJBa+P59J1z4T+ALyZU0yC309UiAYEx+bJIhd2ZRnLBVbGVUCvuT/AIJw&#10;/tdaz+0x8FNavfGjwv4m8L3Itr++giCLdQtHvjmKKMK/yyKQoAOzIAzgZn/BTZQ3/BP3WCQCVOkE&#10;ZHQ/aIR/WvBv+CLeoWmlfDL42XuoLusLaWzmuFC7sxrDcFhjvwDxQB5trP8AwUB/aJ/a++Nkfgj4&#10;K3UXg+xvpZhp1jELdLiSCNWcy3FxKDhgisxWMgdgGIBPpnhnUf28fgT8SPCH/CZXlx4s8F6hrFnZ&#10;ajPFFa6lDFFLMiOzlFE0QVWPznCA45PSvK9Y/wCCYM3xOI8ffs3fErQfEnhK7kNzZ2t5dyW19p5I&#10;3CAuit869Pn8thwCMgmvPPAX7W37Qn7GfxyHhDxn4j1bW4dJvooNX8Navf8A9pxvC4VsQyFnKMUc&#10;MuxhyRuB5WgDQ/4KpeGfinofxvF54+1caj4Y1G81Cbwnbi4WT7LZ+ZHuTaFGzrHwSelem/sf/Cf9&#10;sDV/h38O9Z8G+NUsfhe8ySwacdSjQi1W5bzl2FCRkiTjPetv/guN/wAjP8I/+vPUv/Q7evsz/gnH&#10;qlmv7D/wynN3AIYbO4jlk8xdqMLuYFWOeCDxg0AfIf8AwVZ/ah+KvwT/AGhvD2h+BvG+peGtJuPC&#10;1vey2lmUCPM13doznKnkrGg/4CK/QP8AZT8Uar41/Zr+Gev65fS6lrGpaBZ3V3eTEb5pXiUs5x3J&#10;NecftOftbfAr4C+PbDw/8TrD7Vr9zpkd/A/9iC9xbNLKijeQcfPHJ8vvnvXuvwx8W6F48+Hfh3xH&#10;4Yj8nw7qljFd6fH5Ah2wOoZBsH3eCOO1AHT0UUUAFfFv/BXX/kzPVv8AsMWH/ow19pV8W/8ABXX/&#10;AJMz1b/sMWH/AKMNAHBfAv8A4KlfAr4dfAf4e+GdVv8AXDrGheGtP067ht9KdwZ4LWON1ViQD8yE&#10;A5ArL/YdtbL9qD9sz4j/ALStveWOkaa0QsNN8Mm8il1ID7PDbC4uIkYmJSkLYDfeZzg4XLfVX7Lf&#10;w18Ial+y/wDCKa78K6JdTXHg7SHmkm06F2kZrKIsWJXkkk5z1zXxl8XvCGgfAf8A4KqfCCH4W2dv&#10;4ek8QQQf27pOkKEg2yyzRykwp8qBokVyoAGUD4zyQD03/nMb/wByR/7JXqP7QHwl/aX+JnxSnXwD&#10;8WtN+HHw6S1hVI0s0nvZJ8HzG/1W7b0x+9H0715d/wA5jf8AuSP/AGSuevviF8X/ANtz9qn4lfDT&#10;wf8AEm6+Enw/8A3MljeT6KmNSvZY5mhZg4ZXG545cEOFVQuVYmgDI+LXxC/aV/4J9ax4U8VeNviV&#10;a/F74aapqUenahBdWCw3MTlWchDjcrGNJChEjLlDuTpn1/8A4KpfGfxf8Hf2cvDXiLwD4juvD2o3&#10;nie2tWvrErukt3s7uQpyDwWjQ/8AARXyR/wUm/ZDsv2f/gn4f8RTfFHxx461m88QQ2AtfFGrLcQL&#10;Eba5keRIyu7cGVRu3YAkIIJbNe7f8Fgv+TMfh9/2M+n/APpuvaANSb4fftsfHXQYPFSfELQ/hHDJ&#10;brLpnhW3HnTFduVN1OI2+dhjPJAz9xTkV6F/wTn/AGovFv7QHg3xf4c+IcSf8J94G1BNO1O5jiWP&#10;7Qr+YqM6rhRIHgmVtoAO1Tjk19U+Ff8AkWNH/wCvOH/0AV8Af8EuP+TgP2uf+xnt/wD0r1SgDmv+&#10;Cf3xG8OfCX4l/tm+LPFmqQ6NoOm+IoJri6nPAH2vVAFUDlmY4CqMkkgAEmvVv2bfFfxm/a++Kk3x&#10;W1DWdV+HfwOtZTHoHhq22xXGtojHEszYLBCeWKnBxsTgM5+E/Cv7J/ir9qTxp+1SnhfXntrzw14j&#10;bUIPDrL+51e6N3fCMMxOFZY1uFQkEbpgCVBY1+lH7A37W2n/ALR3w1GialaReH/iF4VjWw1rQlgF&#10;uFCfu1miiwNiErtKADy2BXGNpYA+pqKKKACiiigAooooAKKKKACiiigAooooAKKKKACiiigAoooo&#10;AKKKKACiiigAooooAKKKKACiiigAooooAKKKKACiiigAooooAKKKKACiiigAooooAKKKKACiiigA&#10;ooooAKKKKACiiigAooooAKKKKACiiigAooooAKKKKACiiigAooooAKKKKACiiigAooooAKKKKACi&#10;iigAooooAKKKKACiiigD+dn/AIKBf8nmfFf/ALDB/wDRaV9sf8Pavgh/0QiX/vxY/wDxNfE//BQL&#10;/k8z4r/9hg/+i0r9qf8Ahgn9nv8A6JN4d/78N/8AFUAcrrnxy1PxB+wnffFH4NeGH0LXdStBcaRo&#10;9rp8dxKJmu1tz+5RSsjkAnoe3pXyE3w//wCCjXiDQW8RS+JLy1uWUyrpIv8AT7a5YdeIkURqTn7p&#10;IPbA6V9Qfty/G1/2E/2Y9ItPhdotjo9xd340fSl8oPb6arJLNJKsbHDN8p2hsrlskEDafh79nz4L&#10;/tRft1eGb7xofjff6Z4fW+ksHW+1u7QtIqo0nl2sA8tV2uO65OBjHIAPTf2Bf+Cj3xN8XfHDSvhZ&#10;8Vpo9eTVpZbO31KSzS2vLK6RGYRyCNVV1JQocruBIJOARXtX/BRP/gohd/sxahZ+BfAtraX3jm7t&#10;heXV7ejzIdMhY4jHlj78rgMcEgKApIbcMfm5+xTpcuift6eANOnu1v5rPxJLbvdqSRMyCVS4J67i&#10;M/jXRf8ABVnSL7Tf23/G9xdxPHb6hbabc2bN0eIWMMRI9vMilH1BoA908Dwf8FCPip4Jg+Iuj+Jr&#10;5bK8i+12VlPLY2st3EeQ8dsyBQpByu4LuGCMgrniPjt8S/2lf2g/2SvEPibxjfw6d4a8Jaw/h7xZ&#10;pixLZS3MqTWDQGW3xzIs04zs2ABR8vBz+xfw48Z+H/HXw+0HxH4au7e48PX1jFPaS27gokZQYUns&#10;V+6QeQQQcEV8hft4fFbwX8Wv2Dvjpe+Cb631S10vWrDSb++tEHlTXkd9pzOVccSgJJGu8ZB24BIA&#10;oA/Oj9hPwD+0N44/4Tf/AIUN4lXw79l+w/21uvUt/O3faPs/3lbdjbP0xjd71+inxo/ay8ZfsO/s&#10;m+Cbfx48Hir42atHcW0YuJhLAZEkZmuJWXaWREkiG1cFiwGQMkeG/wDBDO5hW4+NNu0qCeRNGkSI&#10;sNzKpvgzAdSAWXJ7bh61jf8ABbmznuPF3ws1eH9/pUljf2i3EbboxMkse9MjgMMjjrwfSgDD+Gfi&#10;79vL9pzwnefEXwl4puU0QSSC0ijezsUumjJDJBEUAcBgVy/BIILEg16h+wP/AMFKvGXjX4qWXwo+&#10;MXlXWp6hK9nYa4bdbWeO7XOLe4jRQpLFSoYAENgEHdkfUv8AwTj8U6Lr37F/w5fS7mEx6bZSWd6o&#10;IUwTxyv5gcdiT83PUMD3r8ivDp/4WN/wUigu/CUovbbUfig+oWFza/dNv/ahmEy4/hEYL5HYUAfU&#10;3/BUb9qj4s/Bn9pS00DwT451Tw5o76Ba3TWdmybDK0s4Z+VPJCr+VUY/j5+238dk8I6h4U8K+JPD&#10;ng6GKzjNxaWKpJqShUEl1JNMoaQSfM37sBMNjkjcfOP+Cyn/ACdvY/8AYsWf/o64r9f/ANn/AP5I&#10;P8N/+xa03/0ljoA+Cv8AgrR+0f8AEz4H+PvANl4E8Y6j4Ztb/TLia5isioErrKAGOQeQDX15+wz4&#10;3134kfsofDzxJ4m1ObWNd1C0mkur64IMkrC4lUE4A7KB+FZf7Uf7UXwW/Z/13Q7H4pWP2q+1C2ee&#10;yb+xxe4jVgrDcQdvJ6V6r8F/H3hf4o/C/QfFPguHyPC+pRPJYx/ZhbYUSMp/dj7vzK1AHbUUUUAF&#10;FFFABRRRQAUUUUAFFFFABRRRQAUUUUAFFFFABRRRQAUUUUAFFFFABRRRQAUUUUAFFFFAH5rf8FQv&#10;2VfhT8Pf2e/EPj7w74OtdM8X3et28k+qRzzM7tNKxlJVnK/MSe30r7r/AGf/APkg/wAN/wDsWtN/&#10;9JY6+a/+Cuv/ACZnq3/YYsP/AEYa+lP2f/8Akg/w3/7FrTf/AEljoA+G2kTx9/wWnmt9TTzo/COg&#10;otgrnIUnT1lBA9mvZD9ea+nf+CgnhW18Xfsb/FO1uokkFtpLajGX42SW7rMrA44OY8e+SOhNfMjR&#10;R+Af+C001xqknkp4u0BGsGYYDMLBYgM+7WUgHvgV9N/8FBPFVr4R/Y3+Kd1dSpGLnSW06MPzvkuH&#10;WFVAzycyZ9sE9AaAPhn4k/FPUdT/AOCL/goNPIZru+h8PXDAkYht7yYxr7jZbRD9K/Rr9lnw7Z+F&#10;P2a/hbpdjGI7eHw1p54GNztbo7ufdnZmPuTX5y/Ef4W6jpv/AARf8Fs0EiT2d9D4hnXBJMNxezCN&#10;vYeXcxGv0a/Zb8RWXir9m34XapYSCW2m8NaeM/3XW3RHQ+6srKfcGgD4v/Z5kHw2/wCCuXxu8KWW&#10;230zXdNa/kt4s7GuJI7S839PvZmn/wC+2r9Ia/N79nlR8SP+Cunxt8VWQW40zQtMaxkuovuLcRx2&#10;ln5fX737mf2/dt04r9Ia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o63omn+JdHvtJ1ayg1HTL6F7e6s7qMSRTROCrIyngggkEGr1FAH5sfGj/gi&#10;z4T8Ta1dan8OfGdx4QhmYv8A2PqVr9tt4yf4Y5A6ui57NvPPXtXBeG/+CHuqyXqHX/ivZwWinLLp&#10;ujvJI49AXlUKffB+lfrJRQB45+y9+y74X/ZT+GVz4K8NXmoarY3l9JqV3cas6O8s0kccbYCqqhNs&#10;SALg98k5r5M+Ov8AwRt8IeNPE1zr/wAN/Fc3gCWeUztpE1p9qs43Jz+5IdHhXPOPnA6KFAAr9FqK&#10;APyysf8AgjX4v8Uajajx58bZtR0u2I2xQWk1zLt7qhml2x8Y5w30r3b9oz/gmH4b+N3gH4e+H9L8&#10;aap4euPBGjroun3N3bR3iTwqFwZlXyzvJX7ykDn7tfa9FAH5VJ/wRr8d+IJLSw8T/HD7VodqwMcK&#10;2c9yUA4+RJJgqHbxkHj3r7a+GP7H/hP4Ifs8+Jvhh4JMkLa5YXcN1q+okST3FzNAYvNkKgDCgjCq&#10;AAB6kk+90UAfA37D/wDwTb8Rfsn/ABmn8a6p4y0vX7aTSZ9O+y2drJE4aR4mDZY4wPLP51g/tOf8&#10;Ei7T4sfFLVfHHgTxnH4TuNXumvr3TLyzaSJLhjueWF0YFdzZYqQcEnBAwB+i9FAH5YeJP+CM/ifx&#10;J4btJtQ+L7a14u88+dd6nBNJbR24XiOMF2ctu5LEgY4C9z9p/sefs03H7N3wBj+HGvajZeJf9Kup&#10;ZpoYCsMscx5Qo2cjGQc9c175RQB+a3xg/wCCMOg6x4ml1v4YeOrjwYjymZNJv7ZrmOBuo8mZXV0U&#10;HoGDnn73FXfgj/wSX1Xwp8XPDXxA+IHxYuvE1/4f1G11G1trW2ctLJbyrLGsk8zsQm5cFQuSCcMK&#10;/RyigD85P2h/+CWfif41ftKa98TrPxzpOm2WpX9tdpYT2kryIIo4kKlgcZPlk/jX1h+2J8A7/wDa&#10;Z+Aut/D/AE3VbfRbvUJ7WVby6jaSNBFMkhBVeTkLj8a9rooA+Tv2A/2L9Y/Y50XxlY6v4ksfETa7&#10;cW00b2UDxCIRLICDuPOd46eleTftYf8ABJfT/jp8TtW8d+D/ABinhbUdYl+06hpt9ZGe3knON8sb&#10;qwZN3LFSGyxJyM4r9CqKAPjT9iP9hPxR+zB4913xZ4p+Ig8aXeoaUukxW/2eX9yglWQHzZJCcDZg&#10;KFx83XjnyT4F/wDBKfxR8JP2i/D3xJuvHekahZ6Xqr6i9jDZyrI6tv8AlDE4z836V+k1FABRRRQA&#10;UUUUAFFFFABRRRQAUUUUAFFFFABRRRQAUUUUAFFFFABRRRQAUUUUAFfM/wAf/wBk3VfjJ+0n8IPi&#10;bZ69Z6dY+B51muLCeF2kugJlkwjA4XgY5r6YooAK8g/a2+B97+0f+z34r+HWn6nBo15rP2TZfXUb&#10;SRx+TdwznKryciIj6kV6/RQB86Wv7HWj+Iv2O9G+BXjS9+3wWWnRWp1TT18t45433xzxBs4IOOD1&#10;BIPBrwbwf/wTt+NuiaXB4LvP2nteh+Gtun2ZLHSYZIbs2wGBCjNKfKXb8u0MygcbSOK/QSigD5I/&#10;ZB/YVH7J/wAXPiH4h07Wre78Na/GlvpumhZGuLWNZCyiSRj85weSO9b/AMG/2TdV+GP7WnxS+L1z&#10;r1ne6f4wgMMGmxQustud8TZZicH/AFZ6etfTFFAHz9+2/wDsz6l+1d8F4vBOl61a6DcpqsGoG6vI&#10;mkTbGkilcLzk7x+VZH7WH7Juq/tF/s2aB8MtP16z0e+02exme/uYXkjcQQvGQFBzyWyPpX0xRQBk&#10;+EdFfw34T0XSZZFmksLKG1aRRgMUjVSR7HFfPf7Mv7Jeq/Ab46fGvx5fa/Z6raeP9Wk1G2s7eF0k&#10;tFa6uJtrknDHE4HH9019NUUAfG3xq/4J4L4g+LF38U/hB8QdS+EHju+Zn1B7CIy2d6zEF2aNWUqX&#10;IDODuViMlNxLHk9U/wCCf3xm+Mirpvxk/aR1jW/C+f32j6BZLaC5H+2eE4/2o3r71ooA+cP2n/2W&#10;NT+Pnxd+BfjGx1200m3+HeuHVrm1uIWd7xTcWcuxCDhTi1YZP94elH7T/wCyxqfx8+LvwL8Y2Ou2&#10;mk2/w71w6tc2txCzveKbizl2IQcKcWrDJ/vD0r6Pqvf2ov7G4ti7RiaNoy6feXIIyPfmgD4s/wCC&#10;v+qWlj+x7dW09xHFcXmt2UVvEzYaVlLOQo74VWP0Feh+P/gPqX7Qn7BejfDO11CLQdS1Tw7oafar&#10;yJnWFoGtZmDKOckQlfqa888M/wDBK3wV/wAJhpWu/EDx94y+KMWlOHtNL8RXwe2GDkK45ZlyAdoZ&#10;QcYIIyK+2lUKoAGAOABQB5f8NfgfY+HP2c/D3wp8UpaeI9Ps9Bi0S/BjIhulWMIxCnkA4yO447iv&#10;Iv2PP2RvGn7JXibxPpFr45tfEPws1KeS5sdFuoHW7sZCfldXztJK4VxgBiqsMHIP1dRQAUUUUAFF&#10;FFABRRRQAUUUUAFFFFABRRRQAUUUUAFFFFABRRRQAUUUUAFFFFABRRRQAUUUUAFFFFABRRRQAUUU&#10;UAFFFFABRRRQAUUUUAFFFFABRRRQAUUUUAFFFFABRRRQAUUUUAFFFFABRRRQAUUUUAFFFFABRRRQ&#10;AUUUUAFFFFABRRRQAUUUUAFFFFABRRRQAVk+LtFfxJ4T1rSYpFhkv7Ka1WRhkKXjZQT7DNa1FAH5&#10;B/8ADkHxn/0U3Qf/AAXzf40f8OQfGf8A0U3Qf/BfN/jX6+UUAeIat+y7o3jj9k3RPgl4uuWu7Sz8&#10;PafpEuoWP7t1ntYolS4i3Zxh4gwBzkcHIJr4Oh/4It+NfD+qXI0D4zW1nYXCmGSZNPnt5pISeVdU&#10;lIYY7bsGv1gooA+GP2kP+CdOtfGb4D/Bz4d6X4zsLKXwFZtaS6heWTgXmYoowyorHZ/qycEnrXvn&#10;7HfwDv8A9mb4C6J8P9S1W31q70+e6la8tY2jjcSzPIAFbkYDY/Cva6KAPzk/Z4/4JZ+J/gr+0poP&#10;xOvPHOk6lZabf3N29hBaSpI4ljlQKGJxkeYD+FdF+3B/wTb8RftYfGaDxrpfjLS9Ato9Jg077LeW&#10;skrlo3lYtlTjB8wflX3zRQB8n/tFfsD6d+0j8FPh14L1XxZdaDqvgywjtbbUbO1WeCVxBFE7PExV&#10;mB8oEAOpGTnNfKv/AA5r+IOoWsOiaj8cY28NQsPLtvsVxKkYB4KwNMEBGTxu/Gv1aooA8K/ZP/Y9&#10;8Ffsi+Er3S/DLXOparqTpJqWtX+3z7oqDsUBQAka7mwo/vEkk818y/tB/wDBHfwh8RPFd74k+Hni&#10;mXwDdXkrXE2lS2n2qyEhJJMOHRoQTzt+YDooUYA/Q+igD8w/Bv8AwR116+8XaXqvxF+MV1rdnpsi&#10;NFb2VtJJMyq24Iss8jCMZHZG/Cus/bG/4JgeJf2m/jzrPj/TfG+laJaX1vbQrZ3VpLJIpihWMklT&#10;jkrmv0QooA8i/aI+CV78av2cPEPw1s9Tt9MvdUsILRb6eNnjQxyRuWKjkg+WfzrxP9gL9hPXP2Od&#10;W8Z3er+KdP8AES69BaxRrZW7xGIxNKSTuPOfMH5V9k0UAfCf7UX/AASd8C/HbxZqHi3wtrk3gDxF&#10;qMpuL6OO0F1Y3MpJLyeVuQxuxOSVbBOTtyST4rD/AMEb/iBri22m+JPjiJtBhIKwJaXFztx0CxvM&#10;qrxnnPHoa/VaigDzP9nL4D6N+zV8I9H8AaFf32p6fpzTSC61AoZZHlkaRydiqANzHAxwMZJPNd54&#10;g0Gw8VaDqWi6rbJe6XqVtLZ3dtIMrLDIhR0PsVYj8a0KKAPyv8Qf8EXdc0XxnPqXw++LP9jacXY2&#10;v2y1kS8tkP8AAZYnAfjI3ALn0qr42/4Ip63quoWlxpPxThupmtV/tC81q0keW5u9zF5FCsdqYKAK&#10;WY/KSTzx+rVFAHhfxY/Z31D4i/shzfB231e2s9Rk0Ox0n+05ImaENB5OX2jnB8o4HuK8q/YC/YT1&#10;z9jnVvGd3q/inT/ES69BaxRrZW7xGIxNKSTuPOfMH5V9k0UAfFf7fH7A+u/th+LPCmraT4r0/wAO&#10;x6LZS2rx3ttJKZC8gbI2ngDFdxqv7Fen+MP2K9J+BniW+t7u/wBL01IbPW4YTi3vIyxinRTyBk7W&#10;GclWdc819OUUAfAf7Fv/AAT3+JX7InxUbxDb/ETRtW8O6hB9l1jR0s5k+0xjJjdSTgSIxyCR0Lrx&#10;uJqf9qb/AIJOeE/jf42v/GngzxG/gHxDqEhuL21+yCeyuJyctKqhlaJ2JyxBYE87QSSfvWigD8uP&#10;Df8AwRg1bXvE0GofEn4vXGtWke1ZI7C1d7mWMdEE8znYOv8AA1fdfjb9nvSbr9mTXfg94MitvDWl&#10;XOhT6NYblZ47cSIw3tzuY7mLMScsSSTk165RQB8P/sF/8E+Nf/ZA+IniHxHq3i7TfEMOqaV/Z6QW&#10;dtJEyN5ySbiWPIwhH41x/wC2N/wTA8S/tN/HnWfH+m+N9K0S0vre2hWzurSWSRTFCsZJKnHJXNfo&#10;hRQB4T+1Z+zrqP7Q/wCzfe/DSw1e10e9uPsWL65jZ418iWNz8o552Y/GvNf2If2F9S/Zb8E/EPw5&#10;4g8TWuvw+LBFH5umwtC0KLFLG3388kS8cdq+wKKAPy11T/gjL4k8L61PdfDz403GlWs3y7bqzkgn&#10;VM8K0kMuJP8AvlfpXo/7N/8AwSN8M/Cvx3YeM/H3i2bx9rFhcre21ilr9ntBcK24SSlnd5iG+bBK&#10;gkfMGHFfoHRQB86/tofsY+H/ANsbwbpWn6hqs3h7XtFlkl0zV4YRMI/MCiSOSMld6NsQ8MCCgIPU&#10;H4++Hv8AwR58b+EvEmkvc/GC1/4R6y1KDUZLC2sZyk7RSK4zEZQu4hepJx71+pdFAHwl+3d/wTp8&#10;QftdfF3SPGOk+MNN8P29jocOkta3lrJK7MlxcSlwVOMETgY/2TX1l8CPh3cfCP4M+CvBV3eRahc6&#10;BpNvp0l1CpVJWjQKWAPIBx3ru6KACiiigArwr9tD9nbUP2o/gbeeBNM1i20O6nvbe6F5dxNIgEbF&#10;iMLzk17rRQB+emgfsN/tTeG/Dum+HtN/ac/s3RNPtYrC2t7WzkX7PbxoEREIwRtUADkdOtevfsq/&#10;sAaB+zz4uvPHviLxNqHxJ+Jl4rK/iLVgQYQ42uY1Z3bey/KZGdmIyBtBYH6tooA+dP8AhlzU/wDh&#10;t7/hen9uWn9l/wBg/wBj/wBk+U3n7tuN+/7uPavLvjd/wTz8Qat8btS+LHwY+KF58LfE+sg/2tbp&#10;EzwXDtje4KMMBioZkZXBf5gR0r7cooA/OT4s/wDBKfxT8XPBtvdeJvjLqPi/4lm+jd9a11ZTZW1k&#10;I5Q9tb24c7SztExbOP3fAXJz9A/trfsl6r+1R8C/DXgPTNfs9Bu9K1a21F7y7heSN1itZ4SoCnOS&#10;Zgf+AmvpqigCno9k2m6TZWjsHa3gSIsvQlVAz+lfOP7JH7Jeq/s4fEb4z+JdR1+z1mHx5q0eo29v&#10;awujWirNdyFXLH5ji5Ucf3TX01RQB8y/skfsl6r+zh8RvjP4l1HX7PWYfHmrR6jb29rC6NaKs13I&#10;VcsfmOLlRx/dNcv8Xv2Gdauv2l9G+N3wh8V2XgTxOpJ1qzu7Z5LTUzwGLqhH+sXKuO5CuMOM19hU&#10;UAMh8zyU80KJdo3hCSue+Pan0UUAFFFFABRRRQAUUUUAFFFFABRRRQAUUUUAFFFFABRRRQAUUUUA&#10;FFFFABRRRQAUUUUAFFFFABRRRQAUUUUAFFFFABRRRQAUUUUAFFFFABRRRQAUUUUAFFFFABRRRQAU&#10;UUUAFFFFABRRRQAUUUUAFFFFABRRRQAUUUUAFFFFABRRRQAUUUUAFFFFABRRRQAUUUUAFFFFABRR&#10;RQAUUUUAFFFFAH5mftH/APBJfxV8cPjl4x8d2Xj7R9LtddvTdR2c9nK7xDaq4JBwTxX6Z0UUAeQf&#10;tTfsz+HP2rPhXceDPEM82nlZ0vLDU7ZQ0tncKGCuAeGBVmVl4yGPIOCPgvwj/wAEZ/GOh6m9lP8A&#10;Gk2Xhe5kH26HSLSaGW5jHYoZNm4jIy24DPQ9K/VOigD81vgH/wAEmte+Cf7Qnhnx8njrTL3RtE1N&#10;ryPT/ssvntDhgqF843AMMnGDivqr9rL9i3wL+11oVlB4kN1pWu6aGXT9c08jzoFYgtGyt8siEgHa&#10;eRzgjJz7/RQB+Ucf/BGXx7pcd1pOmfG6GHw9dNieFbC4hEy9CXgWYoxx2LfjX1/8F/2CfCHwr/Zj&#10;8T/BbUdYv/E+j+JriW71K+ljS3cTPFDGGhQbtgU28bqGLkMDkkcV9O0UAflFJ/wRa8X+HPEE1z4T&#10;+MkNjasGRLhrCa3uRGx5RvLlIbjGeQD6CvsfT/2G/Cetfsk+Hvgd44um8R2+kQsYdctYRbXEFyZJ&#10;HE8OS+xl81l5JDDIIwSK+lqKAPynvv8Agi94u0m4v7Hwz8aEg8PXx2zwz2E0LSJ/dkSOUpJgE9cA&#10;+gr6d/Y3/wCCcfgz9k/V28TzarN4x8bNC0EeqXFuIIbNGGHEEQZtrMPlLsxOMgbQWB+u6KAPgb9u&#10;D/gm34i/aw+M0HjXS/GWl6BbR6TBp32W8tZJXLRvKxbKnGD5g/Kvtb4b+F5fA/w78L+HJ50uptH0&#10;q10954wQsjRQrGWAPQErn8a6OigD4r/b4/YH139sPxZ4U1bSfFen+HY9FspbV4722klMheQNkbTw&#10;BivoL9mD4P3fwD+A3hHwBf6jDq13olvJDJeW6FI5S00kmQDyOHA/CvUqKACiiigAooooAKKKKACi&#10;iigAooooAKKKKACiiigAooooAKKKKACiiigAooooAKKKKACiiigAooooA+Df2hv2L/2jf2iLPXfD&#10;2vfHPRJ/A15qTXlposnh+FGgjWRmgQzRxrIxRSBktzjnNes/sx/BP49/CfWrG08ffF7S/GfgfT9K&#10;Gn2eiWeiQWrwsgjWFvNWMOwVEZcFjnOTk19M0UAfOn7Xf7GOiftUWug6lHrt54M8c+HZPN0fxJpy&#10;7pIeQ2x1DKWUMAwIZWVhkHkg+H3v/BOv4o/GTVNFtPjr8e77xv4M0mdbhdC0+z+zfaiBgeY4IAOM&#10;jeVd8MwDKTmvvuigDndd+Hvh3xJ4BvPBV/pVvL4XutPOlyaaq7YxbGPy/LUD7oC4AxyMDHSviDR/&#10;+CePxn+EdpfeGvhJ+0dqXhvwFdyvImm31j5lxaBz83lyKcBup3RiLJ5wDzX6A0UAeFfslfskeGv2&#10;S/Bd9pelXtxr+v6tMLnWPEF6gSa9kGdo25OxF3MQu5jl2JJJr3W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vPvjn8c/Cv7O/gGbxl4ymubfRI&#10;Z4rZ5LSAzPvkOF+Uc4zXoNfFv/BXX/kzPVv+wxYf+jDQAf8AD3X9nf8A6C2vf+CeT/Gu4+Ff/BR/&#10;4BfFzxDbaDpXjT+zdXunEdvba1aS2YmYnAVZHXy9xOAFLAnPANfm5/wS/wD2Rfh3+1T/AMLL/wCE&#10;+tL+6/sH+zPsX2K8a32+f9r8zdjr/qUx6YPrXjn7efwE8Ifs3ftCX/g3wVq1xqmkx2UF28d3Ok01&#10;lLJuJgdlA5ChGG4BsOuc9SAf0QUV4r+y94zu1/ZG+HXijxtqAtZY/C1re6hqWoSbQIVgDefK7HvG&#10;A7MfUmvjb4j/APBZqGXxhLoXwp+Gt14uhWVo4r+/neN7vaT80VtGjPtIGQWYNg8qOlAH6Z14V+2h&#10;+0TqH7LnwNvPHemaPba5dQXtvaizu5WjQiRipOV5yK+WPgd/wWL0HxR42t/C/wAUPBkngGWaf7Md&#10;Whummt7eXONs8borxLngtlsZ5AAJr0n/AIK5Osn7GOqOjBlbV9PIZTkEeYeaAOu/YH/bB1f9sLwb&#10;4p1rVvD1l4dk0e/js0isp3lEgaPfuJYcHtX1LX5bf8EiPiFoHwp/Zv8AjB4t8T6hHpmhaVqkVxdX&#10;MnOFFuMKo6sxOFCjkkgDrXRfAz/gqD8TP2lPjPbeCPA3wt0kW91O8n22+vZj9islbmefYuMqpXIH&#10;ViFHUUAfpPRXzV+17+3d4H/ZCs7G01eCfxH4u1CIzWug6e6xt5YJHmzSHIijLAgHDMSDhSAxHx03&#10;/BZzxzpX2PVdW+CUdv4cu2HkTG/ni81evyTNDsY4yeFoA/VqivGf2ff2pfCn7S3wfufHXhHzozZi&#10;SK90u9AWezuEQOY3wSCCCCGBwQexBA+E/hr/AMFr31DxNs8deB7TSPD6W00rzaPNJcXUkqoTFEit&#10;hcs+BliAASc0AfqlRX5RWf8AwXCvG8WIbv4VQx+GTKFYQ6sWvFjzywJjCM2MnbgDtuHWv0dvPi9p&#10;upfAi9+Jvhl01bSz4fm12w8zKCZVt2lVW7qeMEdQcjtQB6BRX59/sV/8FMPEf7U3xvt/Aup+CtL0&#10;K1ksLi8N3aXUkjgxgELhhjBzX6CUAFFFFABRRRQAUUUUAFFFFABRRRQAUUUUAFFFFABRRRQAUUUU&#10;AFFFFABRRRQAUUUUAFFFFABXhX7RP7aHwz/Zc1jR9M8d3mo2t1qsD3NsLKya4BRW2nJHQ5Ne61+a&#10;f/BR7wXpXxH/AG0/2cPCuuwG50fWS1hdxK21mikuFVsHscHg9jg0Afol4K8Y6T8QvCOjeJ9Bu1vt&#10;G1e0ivbO4UY3xSKGUkdjg8g8g5B5FcLcftK+CbX9oC2+DT3F4PG9xZG/jhFq3kGIRtJnzOmdqHiv&#10;lL/gm74y1b4M+P8A4ifsueMrkvqnhS8l1DQJpBtFzZOwZ9g7AiSOdRycTP8A3ao61/ymf0D/ALFV&#10;v/SOegD6z8RftReBPC3x80L4O39zer421q3F1Zwpas0DRlZWyZOg4hf8h6165Xyt8Qvjfp+g/wDB&#10;QT4a/CuTwFoGoXevaBJqY8WXECnUbMpHfsI42252/wCi46j/AFjV0P7UH7Y+k/s96roXhLSPD198&#10;QPiZ4g/5BXhPSTiV1yR5sr7W8tMq2PlJO1jjCswAPoiuY+InxM8LfCXw1J4h8Y63a+HtFjkSFr68&#10;YrGHY4VcgdSa+PPEX7dHxw+CMMHiD4zfs7zeHvAkkyRT6toetQX0tkHJCtIiMw64HzGPk4zkgVwX&#10;/BWH4p+JPFn7PeiDwx4et9a+FGvQWOrP4wjuADHK0jNDEIyckMm05xxnBoA/RvR9Ws9f0my1TTrh&#10;LvT72BLm3uIzlZY3UMjD2IIP41cr4V/Zh+On7Sl9pvwv0DUvgRaWPgRrPT7STxINWjZlshEii58v&#10;fnJTDbcd6+6qACivLf2n/jBd/AP4DeLvH9hp0Oq3eiW8c0dncOUjlLTRx4JHI4cn8K+SNL/4KeeM&#10;fiR4M0Z/hT8E9a+IXiY2yS65LYwz/wBmabOeTbq4QtI4BXqVHPG6gD9CaK+aP2lP22tH/Zq8NeFb&#10;XUPD174k+JXiWCI6f4O0wkTNKwAO98MUXzDsGFZmbgKcMR41rP8AwUC+N3witLfxJ8Wv2b7/AMP+&#10;BZJESfU9N1ETTWaucKXQgjOSBhzHknGc8UAfZnxi8cTfDH4ReOPGNtax3tx4e0O+1aK1lYqkzQW7&#10;yhGI5AJTBI9a4T9jv4+X/wC0z8BdE+IGpaVb6Ld6hPdRNZ2sjSRoIpnjBDNychc/jVX44+PtC+KP&#10;7EvxM8V+Gb9NU0HVvAmr3NpdRggOhsZuoPKsCCCp5BBB5FeLf8E3/H2g/C//AIJ5aJ4q8T6lDpOh&#10;aXLqdxdXc5wFUXkvAHVmJwAo5YkAAk0Afb1FfM37I/7THj39qS61nxQ/gS38JfC1JZItG1C+ndr/&#10;AFPDYDCMDYqjB3MCRu+VS2GYcf4w/bx8T+MviTrngb9n34V3PxZvtBfydV1ya/jsdNt5QSDGkj4V&#10;zkMMl0yVbaGHzUAfZNFfIfwh/bk1+4+Mmm/Cb41/DS6+FXjTV0LaRMLxbuw1AjPyLKvAYkMBhnBI&#10;25BIBzv2jf8Agobb/s1/tQaR8PfEOhRy+EbjRv7TudVtvMkvRIyXHlQxxD5WLyxRIMkAeZkkAZoA&#10;+zaK+X/2ZP2nfil8dviVqtp4k+CmsfDjwKumSXunavrKyrNcSiaJY42DIoBZHkfAzjZ1I5P1BQAU&#10;UUUAFFFFABRRRQAUUUUAFFFFABRRRQAUUUUAFFFFABRRRQAUUUUAFFFFABRRRQAUUUUAFFFFABRR&#10;RQAUUUUAFFFFABRRRQAUUUUAFFFFABRRRQAUUUUAFFFFABRRRQAUUUUAFFFFABRRRQAUUUUAFFFF&#10;ABRRRQAUUUUAFFFFABRRRQAUUUUAFFFFABVLWtWt9B0e/wBTuywtbKCS5lKjJ2IpZsDucA1drl/i&#10;l/yTLxd/2B7z/wBEvQB8q/8AD3X9nf8A6C2vf+CeT/Gug8I/8FSf2cvFuoQ2R8bTaLPM2xG1fTbi&#10;CLP+1LsKIPdmA4r8fv2HfhF4d+PH7UfgrwN4rhuJ9A1X7b9pjtZjDIfKsbiZMOOR88a/hkV93/tY&#10;/wDBIrwf4f8Ahjrfiv4T3+q2ms6NaSXsmi6lcC5hvIo1LOsbbQ6S7QSMlgxAXC5zQB+nOlatY67p&#10;ttqOm3lvqOn3UaywXdrKssUqEZDI6khgR0IOKt1+N3/BH/8Aac1fwz8Vv+FParfS3XhrxBFPPpUE&#10;zkrZXsaNK4TP3VkRJMr03qpHLHPs0P8AwVb8W+GP2kI/hh458A6Po9tb+IRoWo6jbXkpMKmbyvPU&#10;MMFcEP1+7QB+ldFeA/ttftRD9kr4LnxhBptvrOq3OoQadY2FzKY0kd9zuSQM4Ecch474ry/9mP8A&#10;b+uPid8CfHfxe+Jeiaf4I8GeHblLSCezlknku5doLoqsBk5khRQOrOQcYoA+zqK/LXVP+CzHiXxT&#10;r1zbfDr4L3Gr2MA3brq6lnuWTOA7RwRkR88Y3N9e1e+/sR/8FFF/a28d6v4J1HwLN4T1/TNNl1OS&#10;WO++0QSJHNDEylWRGR90y8fMPlPI6UAfZtFfmz8df+CsWu/Bf9orxF8PpfBOlXGiaNqqWUuqPcze&#10;b5J2F5NijkgMTgdcVyXjn/gt59n8UyxeEPhkt54eifalxrGomG5uVz97YiMsX03P6+1AH6p0V4f+&#10;zb+1d4b/AGnvg3c+OPDdvJZXViJItQ0e6YNJZ3CJv2FgAHUggq4AyD0BBA+Hfhr/AMFr31DxNs8d&#10;eB7TSPD6W00rzaPNJcXUkqoTFEithcs+BliAASc0AfqlRX5RWf8AwXCvG8WIbv4VQx+GTKFYQ6sW&#10;vFjzywJjCM2MnbgDtuHWv0cuvj14GsfgvF8V7vXYbTwNJp0eqLqUwI/dOAUXb1MhLBQgG4sduM8U&#10;Aeg0V+XHiH/gs7rPiHxHPY/Db4P3Os2UQLrJf3LvcyIP42hgRhGOn8bfWvVP2Vf+CsHhL47eNbDw&#10;Z4v8Ov4D8Q6hILewuPtf2myupicLEWKK0TseFBBBPG4EgEA+86K8e/ac/an8E/so+B4vEXjCeeWW&#10;7kaDTtKsVD3V9KBkhASAFUEFnYgDI6kqD8DXv/BZzxxcQy63pvwTjHhaOXyzdzX88ijnGDMsIQNy&#10;OMcE96AP1aor5x/Y5/bg8IfthaHqJ0qxuPDvibSgrahod3IJSiMcLLFKABJHngnapB6qAVJ+ff2x&#10;v+Cn/iX9mT486z4A03wRpWt2ljb20y3l1dyxyMZYVkIIUY4LYoA/RCisnwjrT+JPCei6tLGsMl/Z&#10;Q3TRqchS8asQPYZrWoAKKKKACiiigAooooAKKKKACiiigAooooAKKKKACiiigAooooAKKKKACq2p&#10;alaaPp91f391DY2NrE09xdXMgjihjUFmd2JAVQASSeABVmvhL/gsR8Tb/wAE/sw2OgadcNbv4p1i&#10;KxumRipa1jR5nXI7F0iB9QSOhoA7XVv+Cqf7OOk+Im0o+Mbq7RH8t9QtNKuJLUHODhtmWA/vKpB7&#10;Eivp3wZ400L4ieGbDxF4Z1a11vQ7+PzLa+s5A8ci5IOCO4IIIPIIIPIrzr4afst/DvwH8FdM+Hb+&#10;ENHvdJXT0ttQS4s43N7KUAlllYglnZstnPHGMADHyV/wSx1G7+HfxQ/aB+CUk802k+Ftekm0wTE5&#10;VVnlt5G57Osduwxjue9AH6K0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v/BXX/kzPVv8AsMWH/ow19pV8q/8ABS74YeKvi9+y3qPh3wbolz4g1uTU&#10;7OZLK0ALlEclm5IGAKAPxy/Zw+BXxf8Ai9oHjvVfhVcXip4bt4LjVLXT9Re2uLgOs7RLGikea2Ip&#10;cL1ycDlqn/Yz8J/DX4iftF6Bo3xf1G8tdCvpsIyyiOO5vCwMcNzI3KRucqWHOSBlclh+jv8AwSJ/&#10;Z/8AiJ8C/wDha/8AwnvhO/8AC/8Aan9k/YvtoUef5X2zzNuCfu+Ymf8AeFea/wDBRv8A4JveINb8&#10;fD4ifB7w6+rLrk5Os6DYBVaC5IJNzGpIGyQg7x1DnPIY7QD6o/4Kf3s/hn9hrxvBpH+gQN/Z9kUt&#10;l2Klu13CpjAHCqV+XHTBx3r5c/4Ie+GNIuJviv4hkghm122Gn2UUzAGSCCTz3cL3Ado0z6+UPQ17&#10;7+y7oPxI+OX7NviL4K/tEeCdc0l1sPsVvr92FJvbcEeWxfLf6RC4RgW+8FU8lWz8h+Gf2Rf2t/2H&#10;fiVqmqfCixj8U6ZeKbZrzTjDNDewBsoJraVg6OODxnaSwDkE5AKH/BaPw5pmk/tIeGdRsrWO3vtU&#10;8ORy3rxgAzOk8yK7erbFVc+iAdq9s/ak1nUPEH/BIP4e32qO8t69poiNJJks6p8iMSepKqpyeuc1&#10;5NpX7BP7SX7Yvxmj8YfG8Hwvp0hjju767kgE4tk5EFrbRE7OCcFwoyxYljkH7X/4KEfA3WfF37G8&#10;fw++G/hufVJtPuNNt7HSbEAtHbQYUAZI4VFA/CgD8TbLXPHH/ClNT0mzjvU+Hg1uG41CaGJhbvft&#10;C4gSR+hISOQqv1PpX60/8Ea5vh1J8B9ZTw9AIfH6X2PErXDK07rlvsrIQARBs3ADs4l9QThf8E/f&#10;2N9cf9mv4tfDf4weEr3w/a+Jb6IxR3ap5oCxDZPHyQGSQKwPqor5z/Z5/Z0/aZ/Y3/aNTX9D+Hes&#10;eI9GsbuTTtR/s4x+Rq+nl8MU3MOoVZEzghlXPcUAeU/t86xrGv8A7efjovCuq30GsWtpZWV0nmRO&#10;qRxLFFsJwVbjI6HcT3r6C+LOuftzfGr4b6p4F8T/AAnjuPD2oxpHLDDo8MbJsZXQofM+UqyqQR0x&#10;Xtn/AAUA/wCCb2rftEeKF+KXw0mgtfFV5bRDU9D1Jvs/2wogWORHPCTBQqFXwp2g7lIO7y/QfHn/&#10;AAUW8G6LH4ZHhi81OSFRbxajfWdjdzIOgJnDlHI/vPu9yaAOm/4Jd/BL4m/Au6+L+neOfDF74as9&#10;T0SC4iivWTc8kZnUEKrHAw78kc468V8gf8Ex/Bug+O/2w/Cel+I9Hstd0z7Nezmz1CBZ4TIlu7Ix&#10;RgQSrAEZHUCv0X/YY/Z3+OHgG4+Kvjb40Xq33iXxhYQQQ28uoLd3aNEJztfZmJF/eqFVGIHIwuBX&#10;y9/wTh/ZH+MPwl/av8OeJPF/gHVdB0K3tL6OW+ulTy0Z7d1UHDHqSB+NAB/wWj+Hvhrwf49+Gupa&#10;Fodho93qWn3kd41hbpCJxE8XllgoAJAkYZPOMDoBX3B+wno+n+Jv+CffgbSdZfZpN/od7aXj+Z5e&#10;IHmuEc7v4cKTz2rwX/grd+zv8SPjl4g+Gs3gPwjqHieLTbW/S7ayCkQs7wFAckddrflXvfwA+GPi&#10;nwv/AME77bwPquiXNl4tXwtqlkdJkA84TSfaPLTrjLb1xz3FADP2df2Of2f/AIJfEmLxN8OdR+0+&#10;JUtZbdY/7dW7zE4G/wDdg+w57V9V1+Q//BMz9k/4u/B/9qC08Q+M/AeqeHtFXSbyA3t2qbBIwXav&#10;DHk4NfrxQAUUUUAFFFFABRRRQAUUUUAFFFFABRRRQAUUUUAFFFFABRRRQAUUUUAFFFFABRRRQAUU&#10;UUAFfnh+3J/ykH/ZU/6/U/8AStK/Q+viT9rj4M+NvHP7an7OvizQfDl5qfhzw/dq+qajAF8u0X7S&#10;rZfJz90E8UAYn/BS74daz4B1jwH+0x4Hti3ibwHeRxaqkYx9p09nIG/AztBd4277Lhj0WuA8G/ET&#10;Rvi1/wAFX/APjHw9cC60bWvBS3lu+RkBrKbKN6MpyrDsykdq/SHxR4Z03xp4a1XQNZtEvtI1S1ls&#10;ru2kGVlhkUo6n6gmvy1/Y1/Yn+Jv7PP7eEFzqWhaheeA9HXUbWy8SNt8iWB4JPJOM/KWLjKgYDFv&#10;rQB6/wDGT/lMl8Cf+xMuf/ROs148Nd+Mmp/8FP8A4zX/AML9I8K654u03ThaxweMHlWK2sFW1TfA&#10;qSIQxPl88jErf3q+kvij8H/Getf8FRfhB8RLLw9d3PgrSfC09lfa0gXyIJmi1QBG5zkmeLt/GKz/&#10;ANqr9lH4mab8erH9oP4A3liPHcdsLbWPD+oOscOqxqgQYJKqxZFRGVmX7iMrKy0AYPxV0X9t74wf&#10;DjxH4K1zwX8JY9J12yksbmS1uLoTIrjG5C9wyhhwQSpwQDivPf2pPhf4p+C//BJnw94K8aNA3iPR&#10;9ThhuPs0wljCG+neFVYAZxE0Y/CvT7j9pj9snxHb/wBjaN+zZY6Frkg8ttW1LVUeziPAMgUugIGc&#10;gb26dG6V3vxl/Zt+JHx6/YZl+H/jPWrDUPis8a38l9G+20kvEuTMseVRQFMZ8rhQqnB5AyQD3T9n&#10;/wD5IP8ADf8A7FrTf/SWOvlTxF+yf+1fqPiDU7vTv2mfsGnz3UsttafY2PkxM5KJnHO0ED8Kl/Zl&#10;+LX7T/h5fAnw18YfAVbbS9JW10m/8Wf2rEsaWkQWPzvLDFXcIoJ2NyeQO1fclAHxN+054K8a/D7/&#10;AIJr/ELRPiB4u/4TjxRDbBrjWthTzla+iZBg9NqkL+Feq/8ABP2xttP/AGNvhUtrbxWyyaQszrCg&#10;UM7OxZzjqxJJJ6kmrv7c3gjXfiR+yh8Q/DfhnTJtY13ULSGO1sbcDzJWFxExAyR2Un8K0v2N/COs&#10;+Af2X/hv4e8Q6fNpWtadpMcF3ZTgB4ZAWypx3oA+StDhTxV/wWk8SrrYE6+HvDkbaMsykhCbG3J2&#10;59Dc3J+pPevu/wCLGg6b4o+F/i7SNZjjl0m+0i6t7pZPu+W0LBifTA5z2xXyx+2N+yr8QdU+L/hf&#10;4+fA6ezX4l6BF9mutIvmVItUgCuoG5iF3FHaNlYrlSCHVkGfP/iN8RP2x/2kPBt98ObD4LWfwzj1&#10;iFrHVvEl9qitGkDjbKI8nKhhuU7RI2G4wfmoA479hnV7/Uv+CUnx2t7t3a30+18S21mGzhYTpSSk&#10;D28yWU8dya+RvB+peLbf4LfBW/8AiboV/e/szab4huYJrfSbjZ9snM7vJLOFJbguyKDtysMgUqW3&#10;H9Y7H9mFPgn+wh4y+EvhRZde1eXwpq9uJUjCSajf3FtKCQueNzsqqCeFCgk4zXMfsX/s4Sy/sJ2X&#10;wq+LHheW0+2tfxX+k3oAkRXupHjdSCdrjKurDlSARyKAPZfiV4qsNL/ZS8XeI/h5Lavp1p4Nvb7Q&#10;H0pR5G1LJ3t/KVRjbwuAB7V+e/8AwT91D9qDQf2c7E/CDwn8M7/wpdahdTNea9JcLfS3AfY5l8ud&#10;BwEVV+UfKFr2f9jn4b/F79mH4jeJvgj4r8Mah4x+Ct9LN/Y3iWMJJDarICSsi7srHICVdcfLJkj5&#10;WJrm/BvwX/aR/YD8Ua9YfCfw9ZfF/wCEeq3j30Ojz3aw3tgxGAPmZSH2qqllEitsB2oTigCD4ufA&#10;X9rn9on4gfDDXPGvhz4d6OPBWtR6lbXXh67lScAywu+fNkkzjyVIAxyOc1d+LFlb6h/wWe+EcV1B&#10;Fcxr4cklCTIGAdLTUnRsHurKrA9iARyK7fRviZ+2R8a/F+gWsHwz0n4PeEIdQt5tWvtSvknu57ZZ&#10;FaWGPqw3oHGREPvD5161J4++C/jfVP8Agql8N/iNa+HLyfwPpugS2t3rahfIhlNpfoEPOc7pYx0/&#10;iFAH2/RRRQAUUUUAFFFFABRRRQAUUUUAFFFFABRRRQAUUUUAFFFFABRRRQAUUUUAFFFFABRRRQAU&#10;UUUAFFFFABRRRQAUUUUAFFFFABRRRQAUUUUAFFFFABRRRQAUUUUAFFFFABRRRQAUUUUAFFFFABRR&#10;RQAUUUUAFFFFABRRRQAUUUUAFFFFABRRRQAUUUUAFFFFABXL/FL/AJJl4u/7A95/6Jeuorn/AIhW&#10;NxqngHxNZWkTT3VxplzDFEvV3aJgqj3JIoA/CH/glx/yfZ8Mv+4n/wCmu7r9w/jr8RNG+FHwf8Xe&#10;Ktfuo7TTdO02eRjI4UyuUISJc9XdiqqO5YCvw18AfsfftVfC3xdYeKPCnw+8S6Hr9j5n2a/tVi8y&#10;LfG0b4yxHKOy/QmvRPEX7J/7a/7TN5YWXjm11670+KTcj+JtYhhs7ZvumTyQ+c4PVYyxGetAHB/8&#10;EvvDN/4j/bX8BS2UJki0sXl/dydooVtZU3H6vIi/VxXsn/BZj4IHwj8aNC+JFjBt0/xZafZr1lXg&#10;XtsqruY9t8JiAHfynNffP7Df7Duifsf+E72SW9j1/wAb6wqjU9XRCsaIvK28APIjB5LHlzgnACqs&#10;H/BTL4YaZ8Sv2PvGkl9LDa3fh2NddsbmcgBJoTgoPeSN5IwO7OtAH5dftvftaSftOeCPgdo9rcPe&#10;3ul6AJtYjiyS+qu/kSKU67sW4dfa4GOvP6F/ED9iW/u/+CdeifBbQp7Oy8XwQW1+I7mURx3mpBzc&#10;XEO89yTKFPbaucAHH5t/8E1/gn/wuz9rDwtDdQedo3h0nxBf5Hy7YGUxKfXdO0II7jd15r9c/wBv&#10;r4J+O/jr8DbbR/hvdx2XizTdZttXtpWvWs5B5SyD91KPuyZdSCSo4PIoA/KT4XfEn9pr/gnu2uWk&#10;Hgu+0TSLqZJr6LXdDaexkkUFVdblMZGMj5JMV92fsFft0eGf2pPi5dQeJfAWkeGPiyNHkih17S4/&#10;l1CzDxvLAS2ZFwyq4VmcYViCCMN4vceLv+CicXhe88F3vha41EzxPaSalNZafNMY2GCPODeU3GRu&#10;IJ5655r1L/gm9/wTq8U/s/eNJfiT8SHtbPxCtm9ppuh2k6zm18wASSzSLlN+3KBULDDMSegoA+Fv&#10;2stPttW/4KLeK7G8hS5tLnxdawzQyDKyIzQhlI9CCRX6V/8ABST4DfDq2/Y18X6jaeEdD0S98PR2&#10;s+l3Wn2ENs9sxuYo/LUoowrK5Ur0ORxkDH5lftkLqUn/AAUC8brozxx6w3iiAWTy42LP+68stkHj&#10;djPFfQP7Q3gj9vD9oy2h8B+L/CLvoqXIkeLSTZ29ldOpOySWYSYZR94KWAzg7cgYALf/AARlvb1X&#10;+OFom46c+jWssnPAlH2gJx6lWf8AKvn7/gmP4N0Hx3+2H4T0vxHo9lrumfZr2c2eoQLPCZEt3ZGK&#10;MCCVYAjI6gV+qv7Fn7G4/ZN+BOuaRdXMWreNfEERuNWuLUHyw4iZYreIkAsibnwxxlnY4AIA+IP+&#10;CcP7I/xh+Ev7V/hzxJ4v8A6roOhW9pfRy310qeWjPbuqg4Y9SQPxoAP+C0fw98NeD/Hvw11LQtDs&#10;NHu9S0+8jvGsLdIROIni8ssFABIEjDJ5xgdAKo/tGaxf2f8AwSU+AVnBPJHaXusFLlVJxIEN8yK3&#10;tkA49VHpXun/AAVu/Z3+JHxy8QfDWbwH4R1DxPFptrfpdtZBSIWd4CgOSOu1vyr1H4ffsfSfFv8A&#10;4J2eEvhD49tLjwx4gtbZ5omljDS6deLcTNFIVzgja5BGeVdgCCcgA47/AIIueGNIsf2bfEmu20EL&#10;a1qHiOa3vLpQDJ5cUEBiiJ67V8x3AP8Az1J7ivgz/gp3otl4N/bd8aPocQ0xpRZag32U7Ntw9tE7&#10;yDH3WLfOT/eYnvXsHwy+Bf7a/wCxLqmt6T4A8PJrOj6k4eV7A29/ZTOoIWZEcrJG2OOVXIxkHArc&#10;+BP/AATZ+MHxy+Nx+I37QijTtPmvV1DUba8nhlvNVZSMReXESkUR2hTnBCDaq4IIAPNf+CuHizWv&#10;EXxw8CRarI6pH4LsbpbbG1EmmkmaZgvYkqAf9wDtXfeDfiH+2zN8GNI8KaF8KrG68BXGiR2VpAmi&#10;QGKexkhABP7znejZJIySxJ5NfYP/AAUI/YN/4a40jStc8OajbaR480SF7e3e9BFvfW5JbyJGUEoV&#10;YllYAgbmBHzZX5K+HUf/AAUA/Zw8PweC9I8LXOs6Hp6+TYx3EVnqMcEY+6IpVk3BAMYVjhRxtGMA&#10;Ar/8E1f2avjH8Df2rNI1TxZ4K1Hw3ot9pd9ZXFxeFAGXyxIoAD5P7xI+xr7Q/aC/Yv8A2efjN8UN&#10;Q8U/EHUvs/ii5ihjnj/t9bTCpGqp+7J4+UD615J+xv8AAn9prVv2kofi/wDHi7EcNtpl1Y21jeXs&#10;TSx+btwIbe3zFEny/NkqTgEgnmvA/wDgo9+yP8Yfi1+1f4j8SeEPAOq69oVxaWMcV9aqnluyW6Kw&#10;GWHQgj8KAP160DT7TSNC06wsG32NrbRwW7b9+Y1UKp3d+AOav1z/AMPbG40vwD4ZsruJoLq30y2h&#10;libqjrEoZT7gg10FABRRRQAUUUUAFFFFABRRRQAUUUUAFFFFABRRRQAUUUUAFFFFABRRRQAV+cH/&#10;AAW4sZpPgv8ADy8VCbeLxBJE79gz2zlR+IRvyr9H68W/a/8A2c7X9qT4Fa34HkuY7DU3ZL3Sr6YE&#10;pb3keTGWwCdrAsjEAkLIxAJxQB7LBNHcwxzROJIpFDo68hgRkEV+cP7BaLrv/BQz9qXXLYk2lve3&#10;VkTgEMxv2AIIPQ+QxHqD2q74T+LP7a3ws+Htp8OD8D7PxLr2mWi6dp/i1dSia3aNF2RSSDeEdgoH&#10;LMhOAWXOc+6fsC/so6n+zD8N9Zl8V30Wp+PvFV9/aWt3ML71Qjd5cQfA3lS8jFv70jY4AJAPqG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Wv+CiHwd+Jvx/+&#10;Clr4D+HFvYuNQ1COfV5r68Fuv2eL50jGQclpdje3l+9fUtFAHxj/AME1f2M9d/ZT8H+LLvxnHZDx&#10;dr15Gh+xT+ekdnCv7sbuOS8kpIA6BOuOPs6iigAooooA/Kb43/8ABOX4xePP2yNX+JOlWujN4Zuf&#10;EdvqcbTaiEm8lGjLEpt64Q8Zr9Wa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r86v+CxnxS8afDHwv8MZfB3i7XvCc&#10;t5eX63Mmh6nNZNOqpCVDmJl3AZOM9MmgD9FaK/Kr/glD+2j4j8RePNV+FnxI8T6p4gvNYU6hoWo6&#10;7ey3U/nIgMlt5krM21o18xRnAKP3cVh/D/43fEW8/wCCsV14QuPH3iifwmvivU7caDJrNy1iIkhn&#10;KR+QX2bQVBC4wMD0oA/XGiivzV/4LKfFjxx8L/8AhUH/AAhvjLxB4S+3f2x9r/sLVJ7L7Rs+xbPM&#10;8p13bd74znG5sdTQB+lVFfiB4r8Cftb/AA9/Zx0r47T/ABy1y98JXVrZ332aHxhqMl3DHcuiR+ZF&#10;KAjHdIgIVmxnPIBNffX/AAS//aQ8Z/tG/AvVrzxzP/aer6Hqzacur+UsZu4zFHIocKADIu8gkAZB&#10;TvkkA+xaKK8V039sr4Pax8Zn+FFp4v8AN8fJeS6e2kf2ZeLieJWaRPOMPlcBG534OOCaAPaqKKKA&#10;Civyw/Y7+CvxJ/aw8D+MfFd/+0f8UfDVzp3im80eC0sdeuZIQkcUEqsQ0o7zEbRgYUV6Jq3xS+OP&#10;7APjzw2nxX8YD4t/BbXr1dOPiW4thDf6TM3IaTkkjaGbDM4ZUbBUjBAP0LorlPiJ8VvB/wAJfCre&#10;JPGPiPT/AA9oYKqt5ezBVkZgSqoOrsQCQqgkgE44rzv4S/tr/BL45eIhoHgv4gWGqa0+fKsJ4J7O&#10;abAJIiWeNDIQAT8meAT2oA9voorL8TeKNI8F6Bfa5r+p2mjaPYxmW5vr6ZYoYUHdmYgDkgfUigDU&#10;or5y8Of8FEv2dPFXiBNF0/4oab9veTyk+12t1awsxOABNLEsZyf9qvQPF/7S/wAMfAHjq88H+JfF&#10;9loWv2ek/wBuTw6gkkMUdnv8sSGdlEWS/wAoTfuJIwKAPTaK8V+Ev7Z/wW+OXiiTw54J8e2Osa4o&#10;YrYvBPayShQSxiE0aebgAn5N3Az0rmfEV1o9r+3R4WtZ/jBr1jrlz4dee3+GUcN0dNvYQLlTdu4P&#10;kBwUfhhu/dL6igD6QoryHV/2uPhD4fuvHFvqvjey0uXwVPBa66t7DNCLaaYSNFGhZAJ3YRSELDvP&#10;ymtaH9o74ay/CGz+KEni6xsvAd4u+31m/D2qSfOybQkqq+4srALtyccA0AekUV4b8K/23vgd8avE&#10;yeHfB/xC0/UtbkJWGxuIJ7OSdgCSIhPGnmHAJwmTgE12/wAQPjl4H+Ffibwr4f8AFevxaLqvidrh&#10;dKjmglKT+QqNMWlVCkQVZFJaRlHPXg4AO7orxD4e/ts/A/4qePD4M8LfEPTdV8Rl2jitFjmiW4ZQ&#10;SRDK6LHMcAn92zZAyKgh/bm+A9x8SF8CRfEvSZPErTi1WFVlNu0xO0Ri52eQW3HGA+c8daAPdqKx&#10;/F3jDQ/APh291/xJq1noei2SeZc39/MsMMQzgZZjjJJAA6kkAcmvF/Av7fXwA+JHi2HwzoHxK024&#10;1meUQQQ3VvcWiTSE4VI5Jo0R2J4AViSSMZzQB9AUV+eH7Zn7YWifDP8AbS+EWiD4g6toWh+GZ5m8&#10;a6bZm9S2CTRQy2/nRxrtuQUfICh9uSDg5FfSOm/t5fAvVvhrrHj+08c+b4S0i9h0+91D+yL9fKnl&#10;GY08sweY2R3VSB3IoA9+orylv2kvhlr3xSm+E2m+NrS48fzQzj+zrBZZmgKIzPulRTGjoATtZw3H&#10;TNcX+wrqeial8EJrjQvi3rfxnsBqtwD4l8Qw3UVwrBI8wYuTv2qMEHp85x3oA+iqK+ddc/4KHfs6&#10;+HfFB0C8+KWlHUFk8pmtoLi4tlbOObiONohyOpfFe62virRb3w1H4it9XsZtAktvtiaolyhtWg27&#10;vNEuduzbzuzjFAGrRXzfH/wUZ/Zwl1i80xfippYubVHeSRra5WBgq7jsmMXlyHHQIxJPAyeK9n+H&#10;/wATvDHxQ8A6f418Naql/wCF9Qhe4t9Qkikt1aNGZWYrKqsoBRvvAdM9KAOpor5ym/4KKfs5W/iY&#10;aC3xU0k3xfy/NSC4e0znGftQjMOP9rfj3r3jUPFWi6T4al8RXmrWVroEVt9sfVJbhFtlg27vN8zO&#10;3ZjndnGKANWivmu3/wCCkH7N1zcajAnxT08PYRvLMZLO7RWVQSREzQgTNxwsZYt2BzXuHh34jeG/&#10;FXgCx8b6fq8B8KXliupxapdbraL7MU3+a/mhSi7eTvAwOuKAOkor5ysv+CiX7OeoeKF0CL4qaUL9&#10;n8sSSwXEdpn/AK+WjEOPffivT9Y+O/gXQPip4e+HGoa6Lbxj4gtXvdLsGtJyl3EquzFZwnlZAjc7&#10;S4PA45GQDvqK5T4pfFTwt8FvA+o+MPGerLonh3T/ACxc3jQyS7C8ixoAkas7Es6jCqeuegNVvEXx&#10;m8FeEPh1aeO9f8RWmheFLq3huYdQ1Tda71lQPGNkgDh2U/6srv6jGQaAO0orwz4V/twfA341eKE8&#10;OeD/AIhWGpa5KSsNjcW9xZyTkDJWLz408w4BOEycAntXWeMP2ivhx8PvHv8AwhniXxVa6H4gGjtr&#10;7Q3sckcKWKu6GZpyvlKN0bjaXDcdORkA9HorxL4V/tqfBP42eL28LeDfH9hq2v4YpYvBPbNPtBLe&#10;UZo0EpABOELcAnoM1vfGj9pr4X/s8w2j/ELxjY+HZLsb4LV1knuZVzgusMSvIVzxu24z3oA9Pory&#10;34M/tQfC39oQ3SfD7xlY+Iri1j86e0jWSC4jjyBvMMqq4XJAztxkgV6lQAUVwPxe+PXw++AujQap&#10;4/8AFen+GrW4LLAt0xaacqAW8uJAXkxkZ2qcZGeorD+C/wC1h8Jf2hbq4tfh/wCNrHX763QyyWPl&#10;y21yEBALiGZEcqCQCwXAyOeRQB61RXk3iT9q34T+DfE3jDQNe8aWWjar4Rit5tZivopYUtlnRXhC&#10;yMgSVnV1ISNmbnGMg0z4K/tZfCT9oe+vbH4feNbPX9Qs082ayMM1tcCPIBdYpkRmQEgFlBAJGTyK&#10;APXKKKKACiivAvHH7enwC+HHjCTwvr/xK0211qGQwzQW8FxdJDIDgpJLDG0cbA8EMwI70Ae+0V8H&#10;/sBalY+K9R/a01DStZVdM1Lx5qk9rrOnyeYoikMzJcRMp+YbWDqVPPGK9T/Zj+KPgX4e/sryeMNQ&#10;+NGpfEbwfYXs32jxv4miuopstMsYiZZ8y4V3VF9dwxQB9O0V816D/wAFIP2bvEeuJpFp8UtPju3f&#10;YHvbK7tIM5x/r5YVjAz33Y719B6z4i0vw7od1rWqaja6dpFrCbie/upljgiiAyXZycBcd80AaNFf&#10;Ndv/AMFIP2brm41GBPinp4ewjeWYyWd2isqgkiJmhAmbjhYyxbsDmvRde/aX+G3hn4feEPG+peI/&#10;s3hfxddWtlot/wDYbl/tc1wjPCvlrGXTcqMcuqgY5IoA9Poryzw9+1F8LPFvxM1P4f6J4ysdW8Wa&#10;Zay3l5ZWSSSpDHEVWQtMqmLcpYArv3D04NebXn/BS39mqx1L7DJ8ULRp923dDpl9LFnOP9asBTHv&#10;uxQB9OUVxGofGzwNpvwrufiS3iSzuvA1vam9k1qwLXcPlA4LARBmYg8EAEgggjINeaeJP2/P2f8A&#10;wjPocOq/ErT7abWbK31G0jW2uZGEE8aywtMEiPkFkdW2y7GwwyBQB9BUV418Uv2xvgx8F10c+Lvi&#10;BpennV4EurFLYSXrzQP9ybbAjkRt2cgKcHB4Ndrb/F7wde/C25+I9pr9rfeCbfTptVk1iz3Txi2i&#10;RnlcKgLEqEbKgbsqRjPFAHYUV8+eIv2/v2f/AApp/h+81T4k2NvFrtul3YotpdSSmF/uPJGsReEH&#10;sZQuRz0roPiR+2F8GfhL4d0PXPFHxA0uz03XIFudNktfMvHu4T0lSOBXcp237cZ4zmgD2Oiub+Hv&#10;xH8M/FjwnZeJvCGtWuv6FeA+Te2b7kJBwykHlWBGCpAI7ivJ/iN+3h8BPhP4om8OeJviRp1prMEh&#10;hntbSC4vfIkBwUkaCN1jYHghiCOc9KAPfKK421+MXgu/+GF58RbLxFZ6j4Ks7GfUp9YsGNzEtvCj&#10;PM2IwWJUI2VALZUjGeK8v8Tft+fADwfouh6pq3xIsba21q2S8so0tLqW4aFs7XeBIjJEDg48xVzQ&#10;B9BUVheB/HXh/wCJXhew8SeFtYtNe0K+Tfb31jIJI5ACQRkdCCCCp5BBBAIrdoAKK+YNY/4KY/s2&#10;aDq17pl/8R/IvrKd7aeL+wtSbZIjFWXItiDgg8g4pPF37THwq/aP/Z4+JN74J+LWpeGdK0W3i/tP&#10;xZpGnX8F1pILhw8amOORiwjZf3eeCaAPqCivjX4q/Hr4Y+Bf2U/BnhbxB8e9e8P3PirQIW0b4gQ6&#10;fqMmpXkcRiZro+WpkR3BUEOyt856816v4V+NngP4P/s//DDV/EfxBvNf0XWksdI0vxRqNndyXGsX&#10;E0TNE8i7HkRpFjZiZMYxyQaAPc6K8A1X9vj9n7RfHH/CI3nxQ0eLWhN9nfasz2scmcFXulQwLg8H&#10;c4x3r31HWRFdGDKwyGU5BHrQA6iivCfih+3N8Cvg34nl8O+LfiJp9hrcL+XPZW1vcXjwN/dl8iNx&#10;GeejYIoA92orgG+Pnw+/4VPefEyHxTY33gW0ga5n1nT911GiKcN8sQZ9wPBULuB4Ir8pvhP44/Z2&#10;/aa8Q+JfE37RPj/Xr74g614gmtvD+l2q6j5WnWbFBbLb+RCyKSxIwx/hUlckkgH7MUVwvwV+K3g3&#10;4y/D3T/EfgPWjr/hwlrSG9aCWFmaI7GDJKiMCCO6jPUcUnwo+OPgf44Wmt3PgfXo9eg0XUJNLvnj&#10;gliEVwgBZR5iLuGCMOuVPYnBoA7uiuG8B/GzwX8TPE3jHw/4a1n+0tV8IXa2OtxfZZ4ktJyXGzzH&#10;RUkIMT52M2Mc4yM+Xa5/wUO/Z18O+KDoF58UtKOoLJ5TNbQXFxbK2cc3EcbRDkdS+KAPoqivjT/g&#10;qJrWn+JP2DfEuq6TfW+p6ZeT6ZPbXlpKssM0bXcRV0dSQykHIIr6j+Fv/JMvCP8A2B7P/wBEpQB1&#10;FFeVftY/8ms/GT/sTNZ/9IZq+c/2a/2xPg38A/2UfhDpPjrx5YaNq0mhQt9gjimu7hFJbBeOBHZA&#10;exYDNAH3DRWD4F8eeHfiZ4XsfEnhXWLTXtCvlLW99ZSB43wSCM9iCCCDgggggGvHfH37fXwA+Gfi&#10;mXw54g+JWmwaxDKYJoLS3uLxYZA21kkeCN0RgeCGIIwc9DQB9AUVzWl/ErwnrXgYeM7HxJpd14SN&#10;u12dbju0NosK53uZc7QFwc5PBBBxivErD/go5+zfqXiA6NF8U9NS7D7PMuLW6hts5A/4+HiEWOeu&#10;/FAH0lRX5xftAftteGPAn/BQz4exzfEnVNN+Hvh7TLy08VWFr9tNiLtoLryfMt40K3B3SW5Dqrgf&#10;Kcjbx9m/DT9pv4Y/F74d6v488L+LbW68IaRcSWt/q97DNYw20kcaSOH+0JGQAkqHdjHzdcg0AeoU&#10;V87+G/8AgoR+zx4s8WR+HNN+KGltqksnlR/abe4toHcnAC3EsaxHJOBh+e1fRFABRXJfFyKOf4U+&#10;NI5tfuvCsT6Jeq+vWIc3GmqYHzcxhCG3xj5xtOcqMc1478EPi94F+E/7HOi+Ota+K2qePfBOn+d5&#10;vjvWrO8e7u9+oSQrviZXnOyVxCMg8IDwtAH0fRXgPjT9vT4BfD3XbbRtd+JOnWmpXCRuIIre4uPK&#10;DgMolMUbCE4YEiQqRnkCvbLLxJpOpeHodetNUs7nQ5rYXkepRTq1s8BXcJRIDtKbed2cY5oA0qK+&#10;VPHf/BQH9nvXdH8U+FLL4oaTNrEum3UEeYp0tXcwsAFuWjEJySAMPzXinwBk061/4JHeFrvV/iRq&#10;/wAJdMt5Ll5/Fmhx3El1aA65OiqqwESEOzKh29nOeM0AfotRXj/gX48eAdP1jwB8Mn8Z3GseMdX8&#10;OW2p6a99ZXSS6taiAn7V5rps3sIpHKs+8YbIrr/ix8XfCPwN8E3fi7xvrC6H4etXjilu2glnIaRw&#10;iAJErOxJI6KcDJPAJoA7GivmW+1zQNQ/bU8FzJ8YvENnqOqeF/t1l8M/st6mn31uy3GLyTOIkkG1&#10;jtdQ4MQ46V6D8aP2rfhN+z1PbW/xA8a2OgXlwokjsvLlubkoSQH8mFHcLkEbiuODzQB6zRX5++GP&#10;jB4M+OH/AAVC8D+JPAviG08SaKfhtNbtc2hI8uVbu6YxujAMjgMp2sAcMpxgivsjwF8b/BXxO8Xe&#10;MvC/hnWv7S13wfcx2euWv2WeL7JK5kCrvkRVfJhk5QsPl68jIB3VFcLqXxv8FaR8YNK+Ft3rXleO&#10;9U09tVs9J+yzt5tsDKDJ5oTyhzDL8pcH5enIzgfGb9q34Tfs93EFt4/8b2GgX0yCWOx2S3N0UJID&#10;+TCjyBSQRuK44PPBoA9ZorgPg/8AHz4e/H7RJtV+H/iqx8S2kBVZ1tyyTQFs7fMhcLJHnBxuUZwc&#10;dDXyt/wTr/5Lx+19/wBlBuP/AEqvaAPuiivA/iN+3h8BPhP4om8OeJviRp1prMEhhntbSC4vfIkB&#10;wUkaCN1jYHghiCOc9K9f8E+OfD/xI8M2XiHwtrNnr+iXiloL+wmEsT4OCMjoQQQQeQQQcGgDdoor&#10;hvhh8bfBfxkk8RR+D9Z/taTw9qMmk6pG1pPbtbXSfejIlRScc/MuRweaAO5orhPBvxx8D/EHx54t&#10;8F+H9ej1LxN4UeOPWbFYJU+ys+do3sgR+VIOxm2kYODUcXx68CTfEzxD8P014Hxb4e00avqlibWc&#10;Ja2pCESNNs8rOJEO0OWwc44OADv6K+Y7j/gpb+zVb6oLB/ijaGctt3x6ZfPDn/rqICmPfdivcbj4&#10;reD7X4dv49bxHp8ngxLb7YdchmEtt5Ocbw65yM8cd+KAOror5m0//gpR+zXqesJpkPxRskuXfYJL&#10;jT72GDPvM8IjA9y2K9j+JXxo8F/CH4eS+OvFeuxaf4TjEJOqQwyXSMJWVYmUQq7MGLLgqCOc9KAO&#10;2oryu2/ak+Fd98WtN+GVp4ysr3x1qCyNBo9rHLM42QtM6yOqFImEaM22RlbjGM8Vz3xN/bk+Bfwe&#10;8WP4Z8WfETT9P1yN/Kms4IJ7trd+PllMEbiI8jhyMUAe60V8M/sF+KNI8bftV/taa7oGpWusaNf6&#10;lok9rfWcokimQx3mCrDg/wBCCK90+K37b3wO+CfiSTw/4x+IWn6brUJCzWNvBPeywMRkCUQRv5Zw&#10;QcNg4I9aAPcqK4rw38aPBHjD4c3Xj3QvEtjrPhK1t5rqfU7FjMsaRIXkDKoLBlUZKY3e1eY+IP2/&#10;v2f/AAv4Z0PX9S+JFjBp+twm5sVWzupLiSIOyb2t1iMsa7lYAui5wcZoA+g6K53wD8QvDXxT8K2X&#10;iXwlrVn4g0K8BMF9ZSb0bBwynurAggqcEEYIFdFQAUUVw/xY+N3gT4F6BHrXjzxPY+GdPlcxwvdu&#10;S8zAZKxxqC8hA5IUGgDuKK8h+DP7XHwh/aC1Caw8A+OLHXdShQyNYNHLa3JQYy6wzojsoyMsAQMi&#10;viX9uz9pH4eePP2nPCXwm8Y/EDUvD/wo0WO5fxnDpcF3G895sYw20nlxFpE4j5QMv7xuQQCoB+nF&#10;FfI37Fvjn9mvwrcS+APgl4mvrpteSTX4NMvre/CmOM+RI8UlzCuBuiOVLE5DEDFe/eJvjj4H8G/E&#10;zwx8PtY16Oy8YeJkkk0rTDBKxuFQMWJdUKJ91sb2XcQQMnigDu6K4f4gfGvwZ8LfEXhDQfE2sf2d&#10;q/i6+/s3RbVbSedrufcilcxowQAyJlnKqM5JAzWJ8Zv2ovhX+z2bZPiB400/w9c3CebFZsslxcum&#10;cbxDErybcgjdtxweeDQB6nRXnXwb/aH+HH7QWl3N/wDD7xbY+JYbXb9ojg3xzwbs7TJDIqyIDg4L&#10;KM4OOlfLn/BOv/kvH7X3/ZQbj/0qvaAPuiiiuB+L3x6+H3wF0aDVPH/ivT/DVrcFlgW6YtNOVALe&#10;XEgLyYyM7VOMjPUUAd9RXkvwX/aw+Ev7Qt1cWvw/8bWOv31uhlksfLltrkICAXEMyI5UEgFguBkc&#10;8irnxm/aY+GH7PcNs/xB8Y2HhyS6UyQWsgea5lQHBZYYlaQrnjcFxmgD06ivNfgz+0h8NP2hLK6u&#10;fh74vsfEgtMG4giDw3EIP3WeGVVkVTg4JXBwfSsbXP2wfg74YvfGlprHjqx0q48HXMFnrUd7DNEY&#10;JplkaKNNyDz2YRSHEW8gKc4oA9jory74J/tPfC/9oqG+f4eeL7PxE9jg3NssUtvcRKTgMYZkR9pP&#10;G7bjPGa9RoAKK4X4ufHLwH8B/D8etePvE9j4a0+VikLXTFpJ2AyVjiQF5CAQSFU4zXJfB/8AbI+D&#10;Px61oaN4G8eWOs6uys6afJDPaXEiqCWKRzojMAASdoOAM0Aez0V85eMf+CiP7PHgHxFeaHrXxJtY&#10;NUs53triC3069ufKlRtrozRQsoIOQeeoPpXsfw1+KnhH4w+GIvEXgrxDY+JNGkYx/arGUOEcAEo6&#10;/eRwCCVYAjI45oA6qivnm+/4KCfs+6b4I0zxbc/Eizh0TUpZIbRmsbv7RM0bbXItvJ87YG43lNue&#10;9dNr37X3wb8M/DHTviFqHxB0mLwjqLtHZ38bPK1w6nDokKKZWdf4lCZXuBQB7BRXDfCH44eBfj14&#10;ZbxB4B8SWviTSkk8mSW3Do8T4B2yRuqujYIOGUHBrj/jB+2Z8F/gLrX9jeOPH2n6Rq4Cs+nwxTXl&#10;xEGGV8yOBHZMjBG4DIIPegD2miuP+F/xe8GfGrwyviDwP4jsfEukl/Ka4spMmN8A7JEOGRsEHawB&#10;wQcc15Zd/t/fACw8C6d4wufiRYwaFqEskNoz2d0LiZo22uVtvK84qDxu2bc96APoOiuN+FPxi8F/&#10;HDwrH4k8C+IrPxJozOYjcWpIMcgAJSRGAeNsEHa4BwQcYIrzz4nftx/Az4O+LH8M+LfiJp+na7G4&#10;jms4ILi7aBjj5ZTBG4iPI4cigD3WivNvhJ+0b8N/jvqXiKx8A+KrXxPP4fNuNRazil8qLzw5i2ys&#10;gSTPlP8AcZsFSDg1y3xW/be+B3wT8SSeH/GPxC0/TdahIWaxt4J72WBiMgSiCN/LOCDhsHBHrQB7&#10;lRXLeA/il4R+J3g+PxV4V8Rafrnh5wx/tC0nDRJtGWDn+BlHVWwR3Arxe6/4KNfs32niJtEf4p6Y&#10;16snlmWK1upLXOcZFysRhI/2t+PegD6Ror87v28v2xNA8H/GX9n628O/Ei/03S7XW7PXPEi6JPdL&#10;bXWizSW8iSSGEbLqJ4llIRd5IJ+X5hn64+Cf7Vfws/aKg1+f4feK012HQVhfUpJLG5s1tllEhjJM&#10;8aZBEMnIzjbzjIyAes0V85Tf8FFP2crfxMNBb4qaSb4v5fmpBcPaZzjP2oRmHH+1vx7149/wWCvb&#10;fUv2OdPu7SeK6tLjxDYSwzwuHSRGhnKsrDgggggjrmgD7uorlviP8UPCXwh8MzeIfGfiCx8N6NGw&#10;Q3V9KEDOeiKOrscH5VBPB44r89/29v2vPhB+0L8CND0zwB43s9d1O38X6ZM9i0E9rP5Y80F1jnjR&#10;mUEjJUEDIzQB+mNFc/47+IHhv4YeGbvxF4s1ux8PaJa486+1CYRRqScKuT1YngKMkngCvKPhl+3R&#10;8CfjB4ri8NeFPiLp9/rkz+XBZ3NvcWbTv/diM8aCRj2CEk9qAPd6KKbJIkMbSSMqIoLMzHAAHUk0&#10;AOor5013/gof+zr4c8TNoN78UtLOoLJ5bNawXFzbhs4INxFE0Q6dd+K9A1D9pD4bad4g8CaK/iu1&#10;uL/xyrv4c+xRS3MOoKoBYrNEjRqPmHLMKAPS6K4r4vfGTwf8B/BkvivxzrH9h6BFNHbvefZprjDu&#10;cINkSO3J74xVfxh8dvAvgDxF4N0PxBryabqfjAzDRIpLaZluvKVHkJdUKxBVkQ5kKjn2OADvaK+e&#10;bv8A4KCfs/Wb6jn4jWs8On30GnXN3a2F5PbRzzCQxL50cLRkMIZPnDFRt5I4r6AvLyHT7Se6uZVh&#10;t4EaWWRzhUVRkkn0AFAE1Feb+CP2jPhz8RPhbc/EfRfFFufA9u0iy63qEMthAnlkK5P2hEOAx25x&#10;gngEniuD8If8FAf2fPHXi6Hw1o/xN02XV55RBDHc29xaxSyE4VUmljWNiTgABjkkAZzQB9C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V+YX/AAXE/wCRR+Ev/X9qP/ouCv09r4R/&#10;4Kp/sz/En9pHw58PLX4c+G/+Ein0m7vJbxft1ta+UsiRBDmeRA2Srfdz05oA+OP2svgTqvwp+E/7&#10;Of7RPgffp9w3hfw/HqdxbLg21/DYwG2uTjs6psOeMxrnJeuV/ZC+Iz/F7/gph4V8ay2ospte1q81&#10;CW2U5EbyWk7MoPcBice2K/XDwv8AAeDxh+xx4W+Evjyw+zyN4N0/RNTt1dJXtLmO0jQsjKWQvHKm&#10;5WBIygIyK/Ov9jv/AIJ6/HL4J/tdeD/EviHwjGnhLRdQuvO1qLVLJ0eIwTRpKsQmMuGLKQNm4buQ&#10;MGgD9g6/Kv8A4Lnf80T/AO43/wC2FbX7a37G3xh+Ln7bGg+PvCfhD+1fCdr/AGV52of2nZw7fJk3&#10;S/u5Jlc4HovPbNd3/wAFWv2W/if+0p/wq7/hXHhn/hI/7F/tT7f/AKfa2vk+d9j8r/Xypuz5Un3c&#10;4284yMgHxrefsRftIeM/2VtK8ZS/EK38QfDuDQ49cs/Cs3iK9dre1SHzAEt5YxArIgPyq3bAzX1j&#10;/wAEgf2mIfHng3VPhPL4a03Q5/DNqt/a3WlRsi3sTuElecMSTNvKEvn5g2MDZz4hD8Ef+ChNx8Lb&#10;f4YfZJNP8EJYDSRZx6hocW20CbPKaaN/OKlflPzEkHnNfTn7FP8AwT91X9mX4X+Pb7Xry11f4heK&#10;NIm09bawf/R7SIoxWFZG27mdypZiAo2qBwCxAPuuvizw3/wTh/4R79sqb49f8LD+0eZrF3q3/CP/&#10;ANibcefHInl/aPtB+75md3l846DNea/8Esf2Sfix+zh468dah8RfCn/CPWepabBb2kn9o2l15jrK&#10;WYYglcjAPUgCsDwT+xr8YdH/AOCmFz8V7vwh5XgF/Euoagur/wBp2bZglimWN/JE3m8l142ZGeQK&#10;AP08ooooA+F/+CQv/JB/iL/2UHUf/SWyrc/4K3Xlha/sX69HeSRpcXGqafFZrJ1aYThyF9/LSU/Q&#10;GvGf2avDP7XX7K/hXxT4X8P/AAH0vxBZ6r4gutajv7/xNYxlTKkUYGxbnlQIVbsfmIr0vw7+yr8Z&#10;v2kvit4d8cftKanotj4b8N3AvNJ+H/h1mktmuAcrJcMSQwyFz8zlgCvyKSGAPEvGet+OPFX7YXw7&#10;8KyfC0fGG58B/Dywu4vCOp6vbaZbreSRQeffFrhWSVlMiJtxnKBhjYSeo/aY8EftB/Hqw8MXeh/s&#10;p2XgPxl4b1WDVNN8S2vjXSZ5ovLJJhKr5RZGO043cFBxXvf7UH7NXj+++M3hf46fBW/0y2+IeiWb&#10;abf6PrLMtprNmdxEbMpGGG5hzjPyHcpjGc9fiF+2T49kh0i2+E3hH4YBnRbnxDqviCLUgqZ+doIY&#10;S5DYBx5isORn1AB9g18tf8FHvgr40+On7OTaL4GtxqWq2Gr22qz6OZRH/aVvEsgaDJIBO50kwSM+&#10;Vgc4r6lry39oeT4t23g7Trz4Nx6DeeJbTUkmu9P8RFlt72z8qVXhVlwVk8xoWB3KPkOTjggHyNa/&#10;tifBTUrPQ/APxu+AuqfCZJWjt7dfEHh9I9MtpFxgxTbUkjVTtIkVAAOSQOav+Pvhn4T+LX/BVrTr&#10;HxZoll4k0yz+HsepQWl8nmwGZLplR2Q/K4AduGBHIOOBSfGTwH+0x+2j4XtPhv41+F3hz4U+FJL6&#10;3u9S8QTa5Bqk5WJiT9ljiZirntuxkHaWAJrnvjE3xH8Jf8FJ7L/hUWkaLr+v6f8ADeGNtM8QXDxJ&#10;c2i3LK6JICAsudhBYheGz6UAan/BUT4d+HfhT4L+GvxW8HaDp2g+M/Dvi2yitZtKtUt5bqMpJIIS&#10;EA34aFCAc4G8D7xroviR/wApf/hV/wBk+m/9GalVdvgr8f8A9rr4peCtR+Ofh3RPhx8OfB+oJq8f&#10;hjTr6O+uNUu0+4ZHjd12DkHlcKzAAlty+heNvgh411f/AIKP/D/4pWmi+b4E0vwdLpV5q32qBfKu&#10;S98RH5RfzTxNF8wQj5uvBwAeRfs5/A/wL8WP26v2o9X8ZeGbDxNcaDqumrp8OqRCe3iM0c5dzC2U&#10;Zv3KYZgSvOMZNXPjR4K0L4lf8FFPhD8JdT0izi+HPhnwzP4ih8NpAsVlc3TPOM+SuEZQY4zjGDtk&#10;ByGIPsX7Mvwb8YfD39pj9pPxZ4g0f7BoHi/UtMuNEvPtMMn2tIUuRIdiOWTBkThwpOeM4NV/2tP2&#10;bfGfjL4h+BvjH8Jb7T7P4n+Dg9utnqpK2uqWT7t1u7DkH95IBkgEStypANAHK/8ABTr4Q+F5v2V9&#10;d8Y2Wl2OjeKvCEtnf6PrFnGtvPbN9qijKLIgBwVc4XpuCHqAa8s/agsbD9ojx9+wl/wmOnm7sfFd&#10;tdXup2LlovMMtrp0zxttIIBY4IB6ZFdb8UPh5+0z+2jp+n/D/wAe+CtG+DXw6a7huddvLfWodTvN&#10;RSJg6xwrExCgsFYBwMFVJJ27W9M/aA+AfiXxF+0D+y9q/hDQVn8I+A7rUF1OZbqGMWNu8VqkACO4&#10;d8iJh8gYjbzjIoA8b/4KefA/wTofgP4OXuh+G9N8OXCeN7DRFm0W1SzlW1mimZkV4wpABhUj0PIx&#10;znV/4KYfAv4e+Af2I9T/AOEc8GaLokmhXlh/Z01jZpFLb7rhI3IkA3Hcrtu3E5JycnmvW/2+fg34&#10;w+NXgX4caf4M0f8Atm80jx3pus3sf2mGDyrSKK4WSTMrqGwZE+VSWOeAcGr3/BQf4R+LPjh+y34l&#10;8IeCdK/trxFeXNlJBZ/aYrfesdzG7nfK6oMKpPJ7cUAfMX7ZvjDxL46+Lv7MHgKPwi/xMtLvS/8A&#10;hI7rwpdalDp8Gu3SwEqss8wKfII5HKsMMHK8lxjR/aS8I/G39ob4R3vgz/hjjTfDd4PLfS9atfG+&#10;kPLpkiOpDRqqIcFQVKhgCGNez/tFfsn+Kvid4N+E/ijwPq1r4X+L3w7igl06a+Ja2nAiQTW0rJng&#10;sgwcMpG9Tw5IzP8Ahan7aOuWY0aD4I+DfDmqsnlt4mv/ABJHPYK3QuttHI0wHOQDu6c56UAeWfGz&#10;SdYX9pv9h6LxnZQr4sksHTXo28uXderbWwmDMpZXw4YZBI44JFd//wAFaNNs9N/Yx1hbS0gtVbWL&#10;AsIYwgP7w9cCtn9q79nv4qeLm+CPxH8GHS/EnxQ+HMolvbC6lW2t9XMkcQn2MwVUy8TYB2fLKx4K&#10;gVx/7TXgj9of9qr9lHxPoOtfCzT/AAz4pk1mxk0zw/Z67a3Ej28ZJllkuDKsXXooIOPU0AfVXwv/&#10;AGcfhn8GbWxj8IeCdF0i5s0KJqSWaNfOSu1me5YGR2YEgszEnNflR8O/iJq/w7/4JB+LW0Wee0ut&#10;Z8XyaRJc2/3o4ZVhMoz2DIjRk/8ATT3zX7P18CfszfsN+IdR/YN8VfBj4p6Y3hXWdV1a4vbV1uIL&#10;trVwsLW8+YZGUgPGcruBK7hxnNAEnhGP4o+GPhbaeBbL9hbRLjwuLNbWS3k8e6O63SlQGkkPlfO7&#10;feLk5JOc188eOfB3xX+EX7Fngz4K+OLG48Er4u+JY0qGD+0YLsw6LIscqxmaJ3X/AI+Hc84JEZyA&#10;Dz9Q+CfFH7Zfwf8ADNh4Ku/hR4Z+J/8AZcKWVp4stvEsVmJYUAVHnjmZZHYDGSFUnHOTydX4wfsy&#10;/Fz9p79mO40j4h6v4e0j4q2eujxBoEmh+YLHTzGm2K2Zyu/kNLl8vhmU5YKBQB6J8Xv2cfhd4X/Z&#10;j8ZaFp/gDw7Hp2l+HL2S0STTYZHjkjtpGSXeyljIGAbeTuzznNfDnxG8b6x4b/4JM/BTQNHFxnxd&#10;q0eiXggnW3822ae7kaHzW4TzGjRcnjbvzxkH2D4j+Ov2yNa+CPjHS/GPgnwV4E0my8P3raz4um1C&#10;O6a6t0t5PMNvbxSvskdQQN67QW6L0Gr8Hf2abT9pv/gmD8PvA2oXLaNqLWh1LS9RaMsbS6W5naKT&#10;bxlWR2U452yEjnFADb63+Kd58L5/h+v7CeiweF5LQ2gso/HmkBUBXAcHys+YD82/O7dznPNeB+N/&#10;BPxJ8NfAH9lz9nL4nw3Ggr4n8aS2WpwC+imLadFdQGKFpopHU/8AH2Si54MUY42ivp7w78RP20/B&#10;mi2nhrU/g94V8calaxLbjxfD4mht7efHAllgdlkZiAC21VyTwB0D/jp+y/8AGH4/fs/+ELzxBr2g&#10;WPx38J603iHTLrS1ZdPjYSFktVZkyNqiL5mDZeIZJBLUAdZ+158Cfhx4f/Y++I1vp3gPw5Zx6N4b&#10;u5dOMWlwhrSRImKPG23KuDzuBznJzzXyf+0N4q1lP2F/2TPAel6fPq1r4xl0m1vtMhu1sxqUcccW&#10;2za4b5YhK8ifOeBsyeAQe0/aK8dftb+Kv2cPH1r478DeDfht4atdEuP7Y1Yagl7PqEezb5VtHHLI&#10;IzKSFy/QNwQcV6FF+y7L+0t/wT3+DehWmpHw14w0fRdL1nQdWkDAW10kCld235gjK3UZKnawB24I&#10;Bz3xD0/4uePvhDqnw8P7Dui6bo1zYPZ2i23jnRwLByhEc0SiIYZGwwwQcjrXn/xq+EvxI+Fn7Evw&#10;K+I/iXTGtPij8G9USe6thcRzv/Z32wxpGZImdWHlpZk8kBfMzjkV7npvxU/bT03T4dCvPgl4Q1jW&#10;I18k+K08SQxWEhAwJXtt4l5xkhdvJ4Cjge+6D8P/ABH44+Ac3g/4t3Wm6t4g1rTbqy1uXSYyLX98&#10;ZBiEMqnCI6qCRnKZyTzQB8u/tieJLH9qnx7+zx8HfD8xvfD3jCeLxrrEiHrpEUZeMNg8CQGYDPG9&#10;E6muO/ax8QeJPGH/AAUC8GeD9M+GUXxa0vwl4ZOrWfgu81W30y0luJGZWumacNHIEXygEI6pkcA5&#10;7H/gnP8Asi/EX4K+KvFPif4sRA6xZWEPhfw2xuobjbpkcjSMymNm2ozeXtVsOArZHIr0X9qz9mfx&#10;v4o+KXg741fB3UtO074m+F4HspLHViy2mr2ZLHyJCvQjzJRzjO8fMpRSAD5//ag8DfH79obwrpFv&#10;pX7KFn4E8W6LqEGoaT4osvG2kzXFk0bbtqqojJU8HG7AIU4JFdR8Zfhj4e+MH/BUL4caR470K11q&#10;xj+G6302m3OWt2nS7vCA65w6hiflbKnAzmu7vPiJ+2j46s20XTPhJ4P+Gl7IPLfxNq/iCLUYY+xe&#10;KCEuwPcb1YdMg11fiP4N+ML/AP4KJeFvidBo+/wPZeBH0a41T7TCNl2bm5cR+UX8w/LIh3BdvPXg&#10;0AeSf8FAvht4Z8C+Nv2cPFfhnQ9P8O65b+P9P00XWl2qWzNbu4by22AblBjGAc4DMOhOcz48eGfH&#10;PwL/AG4dY+Nl38JdQ+M3gbVtGgsLRdJtxeXehPHHGrlItrFeY5G3YCkTt84IYH239uH4NeMfjB/w&#10;pv8A4RHR/wC1v+Ef8d6frOp/6TDD5FpHu3yfvHXdjI+VcsewNSfFbxh+1F4D+KGuXHgr4f8Ahj4n&#10;fD26ML6bZ/2smm6lZEQRrKskkpWNlMokccMcN94cKACp+yz+0H8Dvj58Rtdv/B3hl/B3xPtLE2+q&#10;6dqumJYak9t5iltwQlZVWQJySWXIyF3c/UtfIP7O/wAB/iZr37S2u/H/AOLWk6N4N1q70VdD0/wt&#10;otyLl4o8qWluZlyrvhNo2lsg9gig/X1AH5gWvjDxz46/b6+NPiHSvgnD8bLvwe9rommWmp6/Z6Wm&#10;hQgOPMiS5Vg7StHI29eV3NyN4FdX4k+Hvx0+Jf7THwc+IVr+zdafCm58O6zGmt63Z+LdMvGu9Mld&#10;EnWSOLy2bZEZSMbj85AB4FelfFv9nf4sfC39o3Vfjf8AAZdH1u48RWkdr4m8Ga1ObeO9ZNoWaGTI&#10;VXwq9Su1tx+YSMo6LwX42/aw+IfjbQI9b+G/hb4UeEra+il1eS61qPVL67t1YF4oPJ3IhYZXLAH0&#10;ZaAPJfAvwf8ABvxS/wCCo/x9uvF3h6y8RnQ9O0W5sIdRj86GKVrC1UyGM/KzADgsDjqMHmtH44eB&#10;dD+Hf/BSH9m/VvDGl2mgXOu22q2uorpsCwJcpHbvt3qoAY4kIyRn5V/ujHqnwl+DfjDwz+3V8c/i&#10;HqWj/ZvB/iXTdJt9K1L7TC/2l4bWCOUeWrmRNrIwy6gHHGRik+PXwa8Y+NP2wv2fPG+jaP8AbPC/&#10;hX+1P7YvvtMKfZfOhCxfu2cO+SMfIrY74oA+nq8d/aM1b446XY6GfgnovhHWLt5JRqa+LHmVI0AX&#10;yzF5cqck785z0FexUUAfFfj34rftK+Bf2afjP4j+KWjeEdAvbDQ9ug3Xgx5nmSeUmJ5H8yZ8eXvR&#10;1IxjBJzjFdP+wr+zZ8PfDH7LPgO7k8L6LrOqeJNHt9X1TUb6zjuZbqS5jEpR2dTwgk2beg2nqSSf&#10;oT4pfD3Tfi18OPEvgzWNy6brunzafM8YG+MSIVDrnjcpIYe4FfFfwh0H9s74C+ELP4T6T4O8F+Kd&#10;G0sG10jxvqGphIbe33HYJYBIJn2DoAnAwMtjkAt/sC6PYeHb79rbStLs4NO0yx8d6pa2tnaxiOKC&#10;FDMqRoo4VVUAADgACuN/Yg+Knw6+D/8AwTai1/4ow2174WGu3UR0+4s1uzeXAnEkMaQsNrvuj3jO&#10;AuzcSAuR7B+xL8AfiX8IdN+O8XxCgS51fxN4ku7+01SOS3C6sHVwbkRxu3kiRm3eW+0ruxgYrxfw&#10;r+wT8S9e/YF0DwDqFrbeFviX4a8UyeJNOsr66huLeZgXCxyPE0iYZZCR1wVAOATQBW/ae+OGufGD&#10;9nHxdbWX7JetaZ4TbS5bmHxF4gNvpzaaiLuW7SExlsrgEKrDcMgHFc58UvEGpfEv9mP9if4Valf3&#10;EeiePr6ytNZmWQoZra2e3iWJnzkkiYMo7tGp6gV678S7P9s79oT4O+KvB+r+A/CPw+iuNLmhung1&#10;CK8utZYxkC3th5zRwLI3yl5WBUNkHI5ueKv2LPHPjj9i74N6BYy2/hT4w/Dk2+p6aLqaOSNLmMkt&#10;CZE3pyRGwYZXdGoPBJAB6Z+158Cfhx4f/Y++I1vp3gPw5Zx6N4bu5dOMWlwhrSRImKPG23KuDzuB&#10;znJzzXy3+0jpMGvf8E4/2UNMug5tbzxB4ctpfLYq2x7G6VsEcg4J5FdR+0V46/a38Vfs4ePrXx34&#10;G8G/Dbw1a6Jcf2xqw1BL2fUI9m3yraOOWQRmUkLl+gbgg4rc8WfBPxr8Yf2Ev2WdL8I6I2qX+kal&#10;4d1u9ha4htzFZx2cweXMrqGx5qfKuWO7gHmgD6y8P/CP4Sfs7+ELzU9L8J+HPCOj6Rp8rXmpR2Ma&#10;yLbKmZWlm2l3BVcsWJJxzmvlzSv2rtL+Inhu5sfg3+ybrHjzwRLutY7qewtdI0u7GdjBN0bqycYO&#10;RkY5A7fX3xt+GcXxl+EPjDwPNdtp669pk9gLtBkws6EK+MjcA2CVzyAR3r49+C+lftmfC/wPo/wk&#10;svAvgaz03Rof7Ps/Ht1qKywJbqflf7KknmSSAE4zGoOBuHUkA8K/Z6vrz/h2p+1BpU9o+mW2m6zq&#10;EcGlvN5v2ENHbloA/cKwPI6nJ719PfCX9mP4Yn/gn3psCeDNH+1eIPAUOqX2oTWiS3Ml3LYCYzGV&#10;vn3LI2Uww2YAXGK84+D37Jfxd8J/sa/tD+BNe0P7V4z8Vatd3Olr9stF/tJXSICbKymOLeyMdrsu&#10;K+uPhv4D13Qf2SPC/gu/sfI8TWXge10eex86Ntl2lgsTR7wxQ4cEbg23vnHNAHzt/wAEzfgP8P8A&#10;X/2OfDPiHWfCWla5rfiRL2LU77VbZbqWaKK7nto4Q0gJWNYoUUIuF4Jxk15Z+xpNIv8AwTN/aW0/&#10;zHaz02bxVaWcLMWEMI0qJ9i57bnc/VjX11+wV8LfE/wW/ZP8DeDfGWmf2P4k037d9rsvtEU/l+Zf&#10;3EqfPEzIcpIh4Y4zg8givEf2af2Z/iT8P/2KPj/4C1/w39g8WeKbvxBLpGn/AG62k+0rc6bFDAfM&#10;SQom6RWX52XGMnA5oA6D9hv9mP4Zat+xj4W+1eDNHvL7xXoxl1W/vrNLied5NwyXcFgFGNqqQFxk&#10;YOTXC/8ABJ34K+Bte/Zji8U6x4X03XNev767sZbzVbdbpltkf5YIxICEjyWYqoAJYk5r6q/ZH8B6&#10;78MP2avh54V8TWP9m6/pOlR215aedHL5UgJyu+NmVuvVSRXAf8E5/g34w+A/7M+n+E/HOj/2Hr8W&#10;pXdw9n9phuMI7god8TuvI7ZzQB8m/s9+Nr/4I/su/tlSeFWl0+Pw74n1CDR4bXkWLOfs6yID02KI&#10;zn/pmDziup/ZRvPih4F/Z/8AC1n4Z/Y80vxVpurabFfXHiK48b6VHLrRmQObiVJIy43BuI3JKDCn&#10;pXrH7Lv7Kuv6b4f/AGj/AAz8TNAbTtC8f+JL6a02XkErXFlN5gEqmJ28tsMCA2GBxxxXO/C3Q/2s&#10;/wBkvwtD8PNG8B+H/jb4R0svHourxa5Fpd3DbliyxzLOwyFzgKM7c4DsAMAHJfCX4R/Ej4S/s3/t&#10;hxeL/AK/DXwlreialq/h3w7Hq9tqMdoZLG8FzGjwOcKoW2Ayq8YxnBx63+wD+zr8M4f2T/BOqS+B&#10;9Dv9T8RaUs+q3moWSXM10zFgVZpAx2AcBBhR6da6L/hHPj98S/2ffjXYfEfTfDlprviPw7e6d4b8&#10;MeHrgMLd5LOePZNPIQpeR3jG7fsG3Py816F+yP4D134Yfs1fDzwr4msf7N1/SdKjtry086OXypAT&#10;ld8bMrdeqkigDwD/AIJZ6evhvwh8aPDNo7jSNE+IepWVjbsxIhjVY1CrnoMKPxye5r7dr5h/Ye+D&#10;XjH4P/8AC5P+Eu0f+yf+Eg8d6hrOmf6TDN59pJt2Sfu3bbnB+VsMO4FfT1AHyh+3B8Y1+GPh3SfA&#10;XgDRLPU/jD48lOn6Daw20bPaqxxLePx8qoM4Y8bvmOVRq5L4nfs56P8Asw/8E2fiN4Q05lvdSOiS&#10;3esartIfUL1ynmSnPOOAqg9FVepyT5b4H8I/tTeD/wBo3xt8Xtc/Z+t/HXibVS1npFxc+MNOt4dI&#10;sAWCw28fmsRldoLHB+9xl3z7x46/4Xl+0R+y78XPDPiv4RweB/E97pwtNE06DxDaX39oM2S+ZFcJ&#10;Ft2r98jO72oA4jxRY21x/wAEibSeW3ilmh+Htr5cjoCyfu4+hPSvJf2kdJtte/4Jx/soaZeKz2d7&#10;4g8OW0yqxUlHsbpWAI5HBPIr3v4seDtX+HP/AASv1Lwx4itP7O1zSfA8Fle2vmpJ5UyIisu9GKtg&#10;8ZUkHsa4XxL8G/GHxq/YP/ZZ0/wZo/8AbN5pGqeH9ZvY/tMMHlWkVpMskmZXUNgyJ8qksc8A4NAH&#10;qP7X37Nfww8O/sX/ABD0zRfA2haRb6Lok99YPaWMaSwTQr5iuJMbyxK4LEksCc5ya9U/Y61C51T9&#10;lP4SXV3O9zcP4Y0/fLIcs2IEAJPc4A5rS/af8G6x8RP2dviP4Y8PWf8AaGuavoV3ZWVr5qRebM8R&#10;VV3uQq5J6sQPej9mDwbrHw7/AGdvhx4Y8Q2f9n65pGhWlle2vmpL5UyRBWXehKtgjqpI96ALf7Rf&#10;jS/+HXwC+I3ijStw1TSPD1/e2jKM7JkgdkY+wYAn2Brwf/gnH8FfCOj/ALKPhbXZ9HsdW1/xZBLq&#10;Ws6pewrPPePJK/yO7gkqq4Xb0yGPViT9U+J/Dth4w8N6toOqwC50vVLSaxu4T0khlQo6/irEV8P/&#10;AAv8F/tR/sd+Hrn4deDPA+h/GTwNa3Mz6Bqk2txabdWUMjl9k6Ssu4BmJ2pnkthsEBQBn7Leh2Hw&#10;l/4KDfH34SeH7SODwJe6TaeI4tJjG62s7grbb0CH5U3G6chQPuog6KBT/wDgkbo9hdfA34gzTWNt&#10;NNH8QNQCSSRKzKBbWZABI4wa9T/ZA/Zr8XfDnxV47+KvxT1Gy1H4o+OZUa8g03JtdNtk/wBXbRse&#10;WwAgPUARoAWwWaj/AME4/gh41+A3wl8aaL460X+w9S1Hxje6rawfaoLjzLaS3tkSTdC7gZaNxtJB&#10;45HIoA+ePgz8Tz+yL8M/2xvBqS/Y7jwTrU2oaBHnG3+0F8my2j0DLbsQP75x1zW1+yL4L/4Yb+Pg&#10;8Ca1JNbaL41+H9r4ikeWQlI9VsY2N9GgY8fKZpD7bB0Hy9J+0L+xl41+JH7dXhbxfpFn/wAWv1dN&#10;NuvF1wtzAgeawkd44niZvMcOIrdAUU43HOMZrtP+Ckn7OPjf45eAPDGq/C+x+2ePdCu7m2jVLqG2&#10;dtPvLZ4LtA8zKoyPL6nON2OaAPkeTxJ4g8Af8EufHnxDt/PsPEHxb8YXF1dXUP34raado3TPUIwt&#10;5lz1In46gj6E8Ix/FHwx8LbTwLZfsLaJceFxZrayW8nj3R3W6UqA0kh8r53b7xcnJJzmvc/En7JG&#10;j+OP2NtN+B2pTfYktdCtLGO/jXeYL2BEZbjAI3fvVLMARuDMMjNeTeCfFH7Zfwf8M2Hgq7+FHhn4&#10;n/2XCllaeLLbxLFZiWFAFR545mWR2AxkhVJxzk8kA+eviL8L/iL8G/8AglL498KfEbQ38O3Vn4qh&#10;fSNOkv4L0w6fJc2siDzYXZT+9acc4PGcDIz+nXwt/wCSZeEf+wPZ/wDolK+UP2jPg/8AH343/sS+&#10;LPDHiew0PW/iZq2r213a6R4duEgtbW0SeFhCJbhkBZQkjEs7ZLYDHgV9c+AdMudF8C+HNPvY/JvL&#10;TTba3mj3BtjpEqsMgkHBB5BxQBxH7WP/ACaz8ZP+xM1n/wBIZq8T/wCCf/7O3wyt/wBlDwRqr+Bd&#10;CvdT8RaWtxqt5f2KXUt2zFgQzSBjsx/AMKPTmvoH9oTwtqnjj4BfEvw3olr9t1rWPDOp6fY23mLH&#10;508trJHGm5yFXLMBliAM8kCvjj4Sf8NqfA34M+F/AWlfCXwZrS2Ngttaag+tRo+njni6QzhZWUnr&#10;CSpAHWgDx7w3401P9mXwH+3R4U8FzXNvofhrULVtF+yEt/Zr3072z7D/AAlEKYOcjyCeSK9O/Zsm&#10;+KHgP4C+F9G8OfsY6R4i0W/0q3uJ9Yn8caQG1rzYg5uZVeIsfMDbgrk7VIXoK9m+A/7Dq+HfgR8R&#10;vDfxM1ZfEfjL4nSzXvinVLThVmkDFBCSoz5Tu0gJUDex42gCuH+GNn+11+y74Ss/h5YfDzw78ZvD&#10;ejobbR9dt9ei0yeO2BPlJMk7DO1cAKoOAANzYzQB5Lo/7Inxz1L9kn48+AV8G/8ACCR614ih1/w1&#10;4TOt214n2fzfMmskmicqABHCF3hAzKM4ySOp0f8Aa4+E/h/wPovw4+PH7O2r/DTT/Jj0+Q6l4cST&#10;SN6qFLo+1XAyNwZFYjruPWvoCxb9rC8+Fuv6xcx+A7Dx++pW9xpHh1XkksY7FQRLBNLjcZXJzuV8&#10;fKMMuSK8j+MWh/tVftYeALr4WeI/hH4W+HOh6rNCupeKLrXoNRVI45kk328EbM6sSgxuHQ4yh+YA&#10;EfxZ0/Rbz/gqR+zf9ggtLrSrrwrfyxtGFkjnT7JflHzzvGApBOe1Q/8ABTLVtRbxl8BvhjofhUeJ&#10;NJ8Ra5NqF94XhvYtMh1p7YweVavOw2KrGRt24f3Mc4x1/wC0F+zD8QPCPjr4HfEr4M6fZ+K9d+Gu&#10;lnQH0PVrtLZr+y+zmFSsrkIH2PKDkjl1IzginfFT4D/Fz9rb4T6Xr/ijSNL+EHxh8IeIDqvhBba/&#10;W/jhiWKE7LiaMsuXmRjlBx5UXyn5twBwnxx8P/GT40fBvVvADfsVaPokE1oYdMvLbxvo5/suYD91&#10;LEixpjacfKrLkZXOCa+w/wBmvR/Fvh34BeAdJ8dwtB4u0/R7ez1GOSdJ3EkahPmkRmV2IUEsGOSS&#10;a8Bh+K37aMtkNFPwO8HQ6uE8s+J5fEkR04tj/WfZVk87Gedua+pfhzZ+JtP8B6DbeM76z1PxZHZx&#10;rql5p67beW52jzGjG1cJuzj5Rx2oAxP2gP8Akg/xI/7FrUv/AElkr86f+cFH+f8AoZ6/Sb4waDfe&#10;KfhL420XS4PtWpajod9Z2sG9U8yWS3dEXcxAGWIGSQBnk18Xf8Mt/E//AIdO/wDCmv8AhGf+Lk/9&#10;AX7fa/8AQd+1f67zfJ/1Pz/f9vvcUAe2eDv2VfhPY/svp4ftvAehx2mpeHRLdTyWaS3Esz2wJmaZ&#10;gXMgY5DbsqQMYwK+Crnx1ryf8EnfhV4Vs9Ums18W+Ln8N3F67kLFZm6upDGWzkKWjQY6FA46cV+r&#10;eg6HfWXwo07RpoNmpQ6JHaPDvU4lEAQruBx97jOcV8V+Bv2FfFnjP/gnLpvwg8WW0XhPx/puo3Gr&#10;6aZ7mOeO2uhcyvEWkgZwFeOR1JUkqJM4JGCAfRvib9mf4WeDPgDrnhjTvAWgf2TYaJcLEtxp0Msj&#10;MsLESu7LuaTI3Fyc55zXw/8A84KP8/8AQz17Ul3+258QPAt74F1jwj4P8JSNYyWd340e+iu5b1fL&#10;ZS0FskpVZX4GZAqAtnC9sr/hlv4n/wDDp3/hTX/CM/8AFyf+gL9vtf8AoO/av9d5vk/6n5/v+33u&#10;KAMb9rDw/eeCv2d/2avj5olu8mq/DeLRpb7yfvS6dPDAsiH1BcInOMCZ+a639rXU7L9qP4/fs/8A&#10;wb0qRdR8L3rL4+12RDujk0+NG+zhv9mQean1kQ19J2nwfXxh+y3YfDPxTb/ZnvPCcGiX8eVkNvL9&#10;lWNiCpKlkcZBBIyoINfOX/BN39lP4ifBe88WeKvi5beT4re1tPDWjo13Bc+TpVsi7djRMwCMRGAp&#10;w37jJHOSAM+JH/KX/wCFX/ZPpv8A0ZqVYX/BPfwJoPx68b/Gz40eN9KtfEXim68X3OkWaaxAszab&#10;bRIjKiIwIT5ZUjzycQ4z1z6v42+CHjXV/wDgo/8AD/4pWmi+b4E0vwdLpV5q32qBfKuS98RH5Rfz&#10;TxNF8wQj5uvBx5xF8Gf2g/2S/jN491T4K+FtE+I3w68bai2rvod/qMdjNpd05JchpHQbMkqNpfKh&#10;BgFSSAW7jwboHgv/AIKz+FYfD+iafocN78OZby5j061SBZpzdXKGVggALlUQFjyQo9Kd+wX/AMnd&#10;ftlf9jLY/wDo3Uad8J/gj+0Bd/tw6D8WfinZ6Lcae3hKawkk0CWNLTSWaWUx2Kq8nnSsAfMaXaVz&#10;MVDYUVD4o+Dvx8/Z0/ae+IHxE+DHhTRfiF4W+IPkT6no19qMdjLaXUYb95ukdARueUgqWJEpBXID&#10;UASfEj/lL/8ACr/sn03/AKM1KvCv2NPiB8TfF1/8RPito37OVv8AGDXfEPiO5WbxNqXirT9PnsUV&#10;UK2CQzozxqiuvQgEFB0QV7N8O/gL+0LqX7d3gr4u/E+y0W80yLw5cWlxNoE0SWmjlhdCOyVXk86Z&#10;gZA7SbSMzEBiEzV+x+Bfx0/ZB+JvjXVfgjoWi/Ef4b+LNQOrSeENQ1BdPutNunzv8mWQiPZjAySS&#10;VVAVym5gCl8Dfhf8Xx+3BB8T7z4H2/wb8I6poM2ma/a2XiOw1CG7nG6SOcpAVIdmWFThD90kn5jX&#10;lHwz8f6p8L/Cv/BQjxNokksGr2Xim9W1uIBl4JJLq8iWUe6F92e23PNfYXwX8RftJ+NviHb6l8Rf&#10;CXhn4ceBbe2lD6Ja6iuo6lczkYjLSpujCLyflKnp15x5z+zr+yp4gt9e/au0r4j6A1h4V+JHiO8m&#10;06RLyCRrqymluyJVEbs0bBZUYBwrAkccGgDyn9lG8+KHgX9n/wALWfhn9jzS/FWm6tpsV9ceIrjx&#10;vpUcutGZA5uJUkjLjcG4jckoMKelevf8E9fhH8SPhLq3xfi8X+AV+GvhLW9Yg1fw74dj1e21GO0M&#10;gmFzGjwOcKoW2Ayq8YxnBxy/wt0P9rP9kvwtD8PNG8B+H/jb4R0svHourxa5Fpd3DbliyxzLOwyF&#10;zgKM7c4DsAMfSH7PU3xq1KPxBqvxjtvDmjvdyQjSNB8PSNMLGNQ/medKwO92JToxX5eAuSKAPYK+&#10;B/hx4osf2Y/26P2mLHVG+zeHNa8OR/ECMZwG8hSbkjPAZpJrj67B6cffFfCf/BQv9kXx/wDHr4nf&#10;DnW/h9AyxXFtN4b8U3sd1BC9vpck0bbsSsDIoD3BKoGbpgHNAHj/AOy74d1n4D/Gf4F/FfXnm8z4&#10;6W2p2/iKRnYRLfXVwbyxbax+9IrQqPo+OT83r/7I2s6FqHjL9q/48eLJbeDwxd+IZ9I+1XS74v7O&#10;0+JgzbcHerxvECoByU2jJr179tT4Bax8Uf2c4tE+Htmi+MvC17Yat4WjWSOLybi2dVUK0hCD90ZA&#10;NxxnGa5f4T/sf6hD/wAE+/8AhSviCU6J4m1jS7l9RuDIs5gv5pmnBdo2IkCMY1O1sMqdTnNAHA2X&#10;7U9n8UPCdxY/Cf8AZG1jx14GuQ1tFcX1paaRpt4mdp8vdG6snB57YAIB6cZ/wTx+KfhH4c/sGfEH&#10;U/igkKeCtD8XXti2mX0IvVEbRWjrbCMgiQmWZuMYySTgZNdt8IbL9s/wX4F0P4TweCPA+gWGi2kW&#10;lW3j+41BbiJLWNQiyLaJIXklCDjeiqzAbgMmuC+Gf/BP74j+IP2FfiL8LPFscfhvxpeeM5vEWky3&#10;V1FLDdBYLZEaQwO4RZCky4PKnDbTgZANL4wftB6h8aPgN4os/DX7I2uXfgi90e5kg1rXFttLS2i8&#10;l2F5FGY2zsGJFKNzjg1wHi7WLvXP+CIegXN7M08ySR2qsxyRHDrTxRr9AiKPwr23Vm/bT+LPwy1r&#10;wLqvgbwd4Ajk0q4srrXo76K7m1FfJZPKtYFmZIml4XdKVChyRtIGMDUv2Uvincf8EqtK+D0fhbd8&#10;RoLlpJNF/tC1GF/teS4z53m+V/qmDff7468UAe46n8J/h/8AsufsxeI/GPgTwPo+n+JPD/ha71Oz&#10;1YWKTX5uRZufNe4YGRsljuJb7pYdOK47/gnH+z74JtP2XvDXivVNC0vxH4p8XJNqeraxqVul3POz&#10;zSbULyAnCqACM8tvJ5Jr6pvfB9p4o+HE/hXXLfzLHUdJbTL63yDujkh8uRc8joWHevh74O+B/wBr&#10;79lbQJPhX4T8IeE/iD4PtLic6H4o1LVFt1soZHZws0XmLKwDMW2qpwWIDFcYAMP4L6pB8C/Hn7f2&#10;q+EtMttKXw7bWl5p1lYW6xwwSJa6hIm2NQFVQ/JAGAM1i/sW6r8UvCPwJ0jUPDf7KNj8QW8QCW/v&#10;vGl7420yG61l5JXLPKssZkUAkrsYnGCTyST7T+yH+zP8RvCvj79pCT4zW1prNn4/NjF/adq0KW+q&#10;R+VdpcqkKOXiRROqDzApIwcZzjnvhf8AD/8Aag/Yw0m58B+CvCGifG34dW91LLocs2sxaXqFjFIx&#10;do5fNIQjcScLu5YkEA7VAMD4J/CP4m/DXSv2p9X8RfDKP4UeBfFPhy4v9O8OW+tWmowWt0trMsoj&#10;MDfKG3M33FGNij7grv8A/gm9+z58N/8Ahkvwf4huPBWi6jrfiG0mfU7/AFCzS6luAJ5IwhaQNhNq&#10;KNgwvGcZrufDen/tC/Eb4d/FVfiZo3hvQhrHh6fT/DvhXQ7oTTxTvBMrG4nb5CWLxqCH2jacgdT1&#10;v7FPw58RfCP9l3wD4R8Waf8A2V4h0u0livLPz45vKZriVwN8bMh+VlPBPWgDw3/gmXpEPg/Vf2jf&#10;CWnZh0LQviLf2tjaKTshRWaMBR2+WKMf8BFfcFfLf7Ivwo8U/BfxZ+0TrnjPTV0TSfEXjfUNf0y6&#10;e6hlWexaSVxMRG7FBtIO1wrDuKyv+CefxY+J/wC0B4Z8a/Efxvrktz4U1PWZrfwrpLWNtALa1jd9&#10;zb441eTlliBZm5hfOSc0AfXNfBXhfw9p3x5/4KifEo+M7OLWNN+HOhWcGg6VqCeZDDLKkMjXAjbK&#10;lt0kpBx/Gh6qpH3rXyF8eP2e/iZ4R/aLtvj38EE0vVvEN3pw0nxH4V1ef7PFqkChQjxy8ASAJGPm&#10;IA8pDyNykA4D/gqB4W0f4T6J8M/jT4Y0y10jxz4e8WWcCXdhGIZry3aOV2gYLjzMmIDB/hMg6MQb&#10;fxy0uym/4Kwfs+xvaQPHP4c1N5UaJSJG+zahywxyeB19Ksax8F/jt+2N8SPBVz8ZvC2k/C74a+Et&#10;QTWP+Ecs9Vj1K71W7T7m+SIlAmNwzwQrsACWyvd/FL4IeNfEn/BQv4M/EzTtF+0eCPD2h31nqeqf&#10;aoF+zyyQXqIvlM4kbLTRjKqQN3J4OADi/wBr/S4PhH+19+zJ8UbGCOysp9Um8Iai0KBECXQKwggD&#10;BA8+5b2K5rwv9pPTNX+JnxK+Mf7RmiGa6k+DPiPR9J0JYZGUSR2Mm/U0J6FRJcb/APdDepB+y/2+&#10;Pgj4h+O37Ouo6P4OtBe+NNN1Cz1jRIjNHCftMUoBIeRginynlwWIGeO9S/s1/s5SeEP2R7b4c+OI&#10;TNrHiCwvJPEyu6SO91fF2uFZ0JVmUSbNykg7AQT1oA8j1rVrL9oT/go58JpNNYXvhvwX4Hk8WLLw&#10;VaW9/dxA44B2vbSDBycegrwr9lnx58SfGHxI+L3xQ0f9nm3+Mmt6h4oubD+3tS8T2Gmy6VBEF8ux&#10;jhuEZkCo6ZdSAwCryUNe8f8ABNj9l34ifAeTx/rPxStPJ1+++waLpjG6gnB06ziKRshiZgqsCi7W&#10;w37oEjJJLJ/gP8b/ANlP4yeNvFnwN0jRfH/gPxnef2nqHgvU78WNxZ3ZyXe3ldhGASzc5+6VUodi&#10;tQBi/Cn4Y/GO/wD25vDPxSufgRbfBzwxc6TdaX4n+xeJdP1CO9zFK8MzRwFG3mVbdSQjcKCSME1q&#10;f8E6/wDkvH7X3/ZQbj/0qva9Y+EHib9pnx18RtNv/H3g3wx8MvAdqkxutIh1NdS1O8kMbLGPNj3R&#10;qgYq3BVuMZPIrB/Yx+CHjX4T/Fr9o7WvFWi/2Vpvi7xjNquiz/aoJvtds1xdOJNsbsU+WVDtcKee&#10;nBoA+rq/MC18YeOfHX7fXxp8Q6V8E4fjZd+D3tdE0y01PX7PS00KEBx5kSXKsHaVo5G3ryu5uRvA&#10;r9P6+Nfi3+zv8WPhb+0bqvxv+Ay6Prdx4itI7XxN4M1qc28d6ybQs0MmQqvhV6ldrbj8wkZQAea+&#10;JPh78dPiX+0x8HPiFa/s3WnwpufDusxpret2fi3TLxrvTJXRJ1kji8tm2RGUjG4/OQAeBXB/ADx1&#10;8RvGfx9+N/xH0n9n+3+NGsf8JLNpEGqal4msdNfRbaAssVrFDcIzL8hXc64BxjqGz9UeC/G37WHx&#10;D8baBHrfw38LfCjwlbX0UuryXWtR6pfXdurAvFB5O5ELDK5YA+jLXF678A/jR+zR8dPGvxC+BOm6&#10;N428KeNp/t2s+CdVvRZSxXmWZpreVyEG5mc8ngPtKkKrKAcz4H+Gnxn139tvwL8VH+ANt8HtGjs7&#10;rTfE81l4n0+/TUYXicxvJHCUYsJPL5CsSVQnhab+zP8ABzwV8SP27v2o9c8U+G7DxDqGgatpo006&#10;lCJ47czR3BkcRtlC/wC5jwxBK4OCMmvbfhT4p/ag8e/EzQrzxt4I8L/C/wCH9mZm1LTF1RNT1O+J&#10;gkWJUki3RqolaNz91sIRk52mH9mX4N+MPh7+0x+0n4s8QaP9g0DxfqWmXGiXn2mGT7WkKXIkOxHL&#10;JgyJw4UnPGcGgDy/XPBOjfDj/gq58O5PC+nWugQeIvBd4dTtdOgWGK5dDcHeyqACT5cOf+uSmvu2&#10;vmPx98G/GGtft+fDH4kWWked4L0bwze6ffan9phXyZ5PP2J5RcSNnevKqRzyetfTlAHwl+298OPH&#10;ej/tNfDH40aV8OpvjB4N8OabJYXnhW1QTz287PKftMcO1i7ESRkFVbBgXO3Kmuo+Bf7U/wACvjj8&#10;adNsZvA138Pfi7psEzWUHibSI7G9ZDEwlSOVT848ssdj44BYL8uR6H8evEH7Rfg/x/Zap8K/Cnhr&#10;x94KfTo4rzQdQvhY6gl4sspeSKZyqBGjaEYYtyhwoySfIPD/AMA/i7+0l+0R4W+J/wAZfCuj/DLR&#10;/Cmn3dlY6FpepJfahePOjoWkuIiUCKHLDByCMbfmYgAjt/2yPCPiXVtfsvgb+zxq3xTsYbqWPUNb&#10;0nS7ew0y5uCSzkTlG8wsW3EsoJ3ZwQcnkf8AgmXf6jbftDftJ6Tc+El+HkBvbC9fwhHcpcRaXMxu&#10;NyI6BUwQR91QMBRjCipvgf8ADr9rT9k3Qbr4U+DfAvg7xr4Tjvp5tK8XX+pLbJAsrFt1xCJBK2Dg&#10;lVQkEkBmGCO+/Yn/AGf/AIs/Cn9oD44eKficlvfnxQ9lJba9ZtAkN/IplMnlwI5eJV3qo8xVJAB6&#10;5oA4D/gkx8Cfh/q/7M//AAluqeEdJ1jxDqmoXdpcX2p2qXL+QjBViQSAhE6khQNxPOeMQf8ABO39&#10;n/wH/wALQ/aBkvvDWn6rJ4X8cX+jaOt9CJorC3WWRSIY3yqMwVAWA3EKoziveP8AgnP8G/GHwH/Z&#10;n0/wn450f+w9fi1K7uHs/tMNxhHcFDvid15HbOaP2N/g34w+FPjr9oHUPFOj/wBl2firx3fazo8n&#10;2mGb7VaSSyMkmI3YpkMPlcKwzyKAPC/2e7i1+DP7Y37YUHhrTo7DRtK0m31eLR7GPbCZktzN8sYw&#10;BlpJMAYHzkDArz/9hfxL8VbH4SP4y0P9mSz+K+qeKr+8vdQ8dX3jHTbS61GTz3RkMU0ZkjVCpGwn&#10;BOWAwwr6f+C/wF8X+Hf20/j9418Q6CsXgnxbZ2dvpt49zBIt4EijWRTErl1HDD51Ge1ee/D34R/t&#10;GfsS3WueGPhd4X0X4w/Cu8v5b/StOvNXTTtR0vzDzEZJmCFemcbtxBYbCzCgDR/Y9+E/xU8I/tW/&#10;Efxlrfwig+D3gDxVoyO+i2mu2Wowf2nFJCFdBbsCu9GuXP7sAEnnkZ5X/gkt8Cfh/qn7N0XjPUfC&#10;Olar4nvtRu7WXUtQtluZBCjgLGm8EIvqFAyTzmvpX4B6t+0F4q8XahrPxX0Lw14J8MGx8qw8N6Td&#10;/bL0XBdT5s8wyhAUMoCMB83KnANc1/wTn+DfjD4D/sz6f4T8c6P/AGHr8WpXdw9n9phuMI7god8T&#10;uvI7ZzQB86fC3Ul/Zz+LH7df/CH266bp/h/SYNZ07TbZALe3uTaTzKVj6Kod+g42gDGABXrX/BOX&#10;9n3wRD+y74c8V6toGl+I/FPi9Z9T1fV9Ttku5rhnmkAQvICcBQAV6Ft5PJNbPw2/Zx8RS/tKftPa&#10;p4t0TyPAnxCsbLT7G7+1Qv8AbIfsrw3A2K5dMbyPnUZ7Zryz4PeDf2v/ANlHw83wt8KeCvCnxH8I&#10;WNzN/YniW/1VLUW0MkjSYmiMqyEBmJKqpIJYBmGKAMT4K6nb/Anx3+37qfhHS7bSU8OWtpeabY6f&#10;brHBBIlrqDptjUBVQPgkAYAzWN+xbqvxS8I/AnSNQ8N/so2PxBbxAJb++8aXvjbTIbrWXklcs8qy&#10;xmRQCSuxicYJPJJPZfsDeFdY8VfGL9r3SPiNPYeIr3VLzT9L1ufTYjHZTyGO+S5hjBwdqB9nPOAC&#10;eTWt8L/h/wDtQfsYaTc+A/BXhDRPjb8Ore6ll0OWbWYtL1CxikYu0cvmkIRuJOF3csSCAdqgHEfD&#10;v9l3416l4Z/ae0aL4eQfB7Q/iDpsM2ieHo9dtL62hvFyJoUeBsRrMpdTlFUB1Xogqr8L/wBpnwf+&#10;z78H9B+GPx3/AGcNd8IWGn2kel3+rN4eivNKvpAoRriR2ADmTBZinmZYnGe30x4Ym/at8TeEPHOr&#10;a1a+CPB/iGa2tR4V8PxzNdRwSpLvn+2ShWDeYn7sbGwOuFPzHzL4kap+198bfh3rvw11T4KeD/D0&#10;evWUmmXvimbxFDPZRxyLteSO3VnlVsElSQxUgHGQKAOU/bIt/B1340/Ygk8Fx2Nx4Rl8WadBpklq&#10;N8T2Ky2KwoC3JUIAMNyOh5zXbf8ABVXxFd+Cf2cdK0Dw3Z/ZD4x8SWeiXwsWS08+2KSyNCZcYTe0&#10;arlsjaXzxkF3xx/Yn8V2fwB+CGl/DW9tNZ8cfCPULXUrBdTbyYdSeNleUcnCZlRGCs2NoK7uhrX8&#10;YfCf4q/ttfBnxj4Q+MXgfTfhJcRPZXnheez1SPVJo76MzeZNI0TlQm0xoFGGxJIck4wAcjfW/wAU&#10;7z4Xz/D9f2E9Fg8LyWhtBZR+PNICoCuA4PlZ8wH5t+d27nOea8C/aS+H/wAQfhT/AMEqPCfhH4lW&#10;DaZ4g0nxXHBFbSXUVyyWpNy8Q8yJ3UgBiAM8KAMDFfT/AId+In7afgzRbTw1qfwe8K+ONStYltx4&#10;vh8TQ29vPjgSywOyyMxABbaq5J4A6DG/a8+A/wAevjv+xfpfhjV7DR/FPxRfxDHqV5aaDcRWtnDb&#10;jz9qI9w0YOxXjU5JJOeW60AUfjb4dsv2hP8Agpl4I+Hni+JdQ8E+E/C0mvpol2P9Hvbp3YbmXo45&#10;hyDwfJYHIJBf/wAFSPhj4P0H4G+E9X0zwroum6rB4t022ivrPT4oZkibzS0YdVB2navy9OBXdftb&#10;fs8/Eq6+M3gr46/BP+zbrx74dtH0y+0TVJBFDqtmxchNxKru/eSA7mXgqQwKDPjn7R3wx/a5/ak8&#10;DaLHr/gvw54W0zTtbs7weEdM1G3nvbgqX33Ety8vlKkanhEbcxfkHAwAS/tseJPEfjL9u74X+BLD&#10;4eL8V9L0LQJPEMXgu81WDTbW/unedDM7zho5FjWJCFI5IcdC2aX7UXgf48/tG/D230Wy/ZJs/Bfi&#10;TT7qC70nxNZeONJkuNPaN1YhAojOGUEY3gA7W5KivoP9rj9mXxh4+8d+CPi78JtWsNI+Kng0PDBF&#10;qgYWmp2blt1vKy8jh5QOgIlcZU4Yc5c/Er9tDxhZvounfBzwf4Bv5B5beJtW8RRX1rHzgyRwQsz5&#10;xyAwbtkHpQB9a+G31GTw7pbauixas1rEbxFxhZtg8wDBIxuz0OK+V/8Agqf8QNW8Afsd+JDo889r&#10;cazd22kS3Fv1SCViZQT2DojRn/rpjvX1nYpPHY26XUiy3KxqJZFGAz4G4jjuc15t+0x8CdN/aT+C&#10;viPwBqdy1gupRK1tfKm82txG4eKTbkZAZRkZGVLDIzmgCn8Jf2bfh18Pvg3ovgi08K6Lf6OlhHFd&#10;fabKKcX7lB5kspZT5jOSSSfXAwAAPlz9pPwbovw+/bM/Y88O+HdPj0rRNPuNSitbKEkpCmYztXJJ&#10;AyTgdug4re8D+Jf20PhZ4P07wI/wq8K+OrjS7dLGz8aSeI4obeSJBtjeeBnWZ2CgAkBSeDyck3f2&#10;kv2b/jR8QfCPwZ8f6Nf6HqXxx+Ht099cW6N5NhqHmlGkhjLBflBjRBu25VnywPNADv8Agrr/AMmZ&#10;6t/2GLD/ANGGuL/bi8B6L8Tvjp+xx4W8RWrXuh6pPqkF3bLI0fmx+TYEoWUggHGDg9Ca579qT4Zf&#10;tg/tYfBm40vV/BHhvwlZwXUEq+EtO1K3uL7UJFc/vHuXm8mONB8wVX3E8EHt738evgj418afHz9l&#10;vxHo2i/bNG8FXN/Jr1z9qgj+xrJDaqh2s4aTJif/AFYbG3nqKAN39oz9kPwV4y/Zn8c+B/BngzQ/&#10;D1/dad5unrpOnxWpe6gPm26lo1BOXXaSc8SN6183eJf2srzxV/wS40aeweW88e+Iki+HgtwR58l8&#10;cwykgHh3gVnHTmVema/SCvzw8CfsI+M9A/buutburUL8DNN1u58aaTH9pgMR1WaKMBBAG8xWjk5V&#10;iu0LbrggtggHG/tVeDNS+Fb/ALKX7PeheFf+E70e1WS/v/C/2+LTrfxBeQBWKvPICgUyNcSMrDB8&#10;wDqRjrf2g/C/xn+PXwd1LwI/7GGk6CZIQumalb+N9IZtLlUgpJEionAxgqGUEEg8V9Cftmfswax8&#10;e9N8I+I/BGtweGvib4J1D+0tB1K5B8lydpeCXAJCsY4znDD5SCCGNcQnxW/bR1KyGjJ8D/Buk6uV&#10;8tvE114kik08NjmQWySGYDuASenegD6M+A9j4p0v4KeBbLxvG0Xi+10W0t9WV5Ulb7SkSrIWdGZW&#10;YsCSVJBJOK7usLwJa69Y+B/D1t4qvbfUvFEOnW8eq3tmu2Ge7ESieSMbVwrSBiBtHBHA6Vu0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V4t/wzj/AMZb/wDC7v8AhIf+ZY/4Rz+wvsX/AE283zvP8z8Nmz33dq9pooAKKKKA&#10;CiiigAooooAKKKKACiiigAooooAKKKKACuL+MngHUvih8N9X8NaP4s1TwNqd55LQa/orlbq1aOZJ&#10;flwwyG2FGGRlXYd67SigD4jvv+Cevj74gQpo3xP/AGl/F3jbwWXVrjQbexWw+1KrAhJZfOk3jgdV&#10;6jIwea+yvDfhzTPB/h7TNC0Wyi07SNNto7Ozs4RhIYY1Coi+wAArSooAK8++OXwz1j4teAZtA0Lx&#10;vrHw91Jp4p49b0RiJ02HJThlyrdCM816DRQB8TS/8E8fGHxCmtLH4xftEeKviT4RgmjuJPDsNkNN&#10;gumRgwWZlmk3rkDsGHJDA8j7R0/T7bSbC2sbOCO1s7aJYYYIl2pGigBVUdgAAMe1WKKACiiigAoo&#10;ooAKKKKACiiigAooooAKKKKACiiigAooooAKKKKACiiigArz745fDPWPi14Bm0DQvG+sfD3Umnin&#10;j1vRGInTYclOGXKt0IzzXoNFAHxNL/wTx8YfEKa0sfjF+0R4q+JPhGCaO4k8Ow2Q02C6ZGDBZmWa&#10;TeuQOwYckMDyPtHT9PttJsLaxs4I7WztolhhgiXakaKAFVR2AAAx7VYooAKKKKACiiigAooooAKK&#10;KKACiiigAooooAKKKKACiiigD5X+O/7GvjL9ofxdqtv4n+OOtW3wr1CeGSTwLpekw2/yRhD5Zu95&#10;Lgum/wCaM4JHHANfS/h3w/YeE/D+maJpNsllpem2sVlaW0f3YoY0CIg9gqgfhWjRQAUUUUAFFFFA&#10;BRRRQAUUUUAFFFFABRRRQAUUUUAFFFFABRRRQAUUUUAFFFFABRRRQAUUUUAFFFFABRRRQAUUUUAF&#10;FFFABRRRQAUUUUAFFFFABRRRQAUUUUAFFFFABRRRQAUUUUAFFFFABRRRQBz3xD8F23xI8B+IfCl5&#10;e3unWet2E2nT3WmyLHcxxyoUcxsysFbaxwSpxVf4XfDfRfg/8O/D3gvw7E8WjaHZx2Vv5pBkcKOX&#10;cgAF2bLMQBlmJwK6migAooooAKKKKACiiigAooooAKKKKACiiigAooooAKKKKACiiigAooooAKKK&#10;KACiiigAooooAKKKKACvjPUf2I/jRJe3UWn/ALW3jOy0S4lZzaTad59yik/dS5NyGXAwAQOOtfZl&#10;FAHlX7OP7OPhb9mTwC3hnwy13evdXL32o6tqUgku7+5cANLIwAHQAAAYAHckk+q0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UVzcw2dvLcXEqQQRIZJJZGCqigZLEngADvQBLRXyp47/4Kffs7eA9Wm02&#10;Txu2uXUL7JDodjNdQqeekwXy3HujHrW18MP+CiXwA+LGqW+l6T4/ttP1W4dY4rPWreWxLuxAVVeV&#10;RGzEnAUMTntyKAPpGiiigAooooAKKKKACiiigAooooAKKKKACiiigAooooAKKKKACivItQ/a4+Dm&#10;l+OH8G3fxC0aDxQl8NNbS3lPnC5LhBFjH3txAr12gAoryHwH+1x8HPif4rsfDPhX4h6Lruv33mfZ&#10;tPtJi0suyNpHwMdkRm+gNdH8d/iLcfCP4M+NfGtpZxahc6BpNxqMdrMxVJWjQsFJHIBx2oA7uivg&#10;b9h//gpJ4i/aw+M0/grVPBul6BbR6TPqP2qzupJXLRvEoXDDGD5h/KvvmgAooooAKKKKACiiigAo&#10;oooAKKKKACiiigAooooAKKKKACiiigAor84v+Hp3if8A4a6/4U9/wguk/wBnf8Jz/wAIl/af2yXz&#10;vK+3/ZfO24xu2/NjpmvVP2/f27Nc/Y51bwZaaR4W0/xEuvQXUsjXtw8RiMTRAAbRznzD+VAH2TRX&#10;lv7MHxgu/j58BvCPj+/06HSrvW7eSaSzt3LxxFZpI8Ank8ID+NepUAFFFFABRRRQAUUUUAFFFFAB&#10;RXxn+2x/wUj0D9k/xFB4Q0zw8/i7xlJbrdTwNc/Z7ayjfOzzHCszOQM7AB8pBLDIBw/2Nv2/viB+&#10;0p8UrXw34g+Ff/CM6JdWEt5FrcRuDESgBVQXQK27PBDdu9AH3RRRRQAUUUUAFFFFABRRRQAUUUUA&#10;FFFFABRRRQAUUV8bft+/t2a5+xzq3gy00jwtp/iJdegupZGvbh4jEYmiAA2jnPmH8qAPsmivLf2Y&#10;PjBd/Hz4DeEfH9/p0OlXet28k0lnbuXjiKzSR4BPJ4QH8a9SoAKKKKACisvxP4m0rwX4d1HXtcvo&#10;tN0fToGubu8nOEhiUZZ2PoBXE/C/9pL4Y/GrVrvS/A3jXS/E2oWkH2me3sJCzRx7gu45HTLAfjQB&#10;6VRRRQAUUUUAFFFcp8Sfip4S+D/h1de8aa9Z+HNHadbYXl6xWPzGBKrkDqQrflQB1dFcZ8L/AIye&#10;CfjTpF3qngbxJY+JtPtZ/s09xYuWSOXaG2EkDnDA/jXZ0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AH/BZjx5r/hX&#10;9nfw9o+k3M1npuv6z9l1OSElfNiSJ5FhYj+FmAYjv5fpmvv+vJv2ivAvwz+Mnhe1+GXxIu7WJPEs&#10;jf2Xbvcrb3T3EIB32zH/AJaoHBxg5BIIIJFAH47fsH/CP9mf4nabrI+NXjabw/4lju/LsdOutQXT&#10;rKS2KJiTz2XBk3lwVLrgAHBzx9YeKP8Agkv4OuNY8NeOfgj40N3bWWpW14+m6ldx3lrcRpMrN5Fz&#10;GAVIUHAYPk/xLXnnxL/4Ik+KbO4uZvAHxB0rVbbO6K08QW8lpKF/umSISKze+1QfavjnRvFXxZ/Y&#10;U+Ol7p0F9deGvFGh3UY1DTY7jzLW8QqsipKqnbLG8bqRnkBgRtYDAB+yn7dH7cS/sZ2PhAR+D28W&#10;3/iU3ggU3/2WOD7P5GSx8ty2fPXAAH3TzXyTef8ABZb4heGLi2m8RfBGGysLj5o1mvbi1aVevyO8&#10;JB47hTXsP7bX7fngj4Iaz4EntfANh4z+JQ0karp8uqbfK0KG7VCSH2lvMfyk4Tadqg7gCAfkv9oL&#10;9qH9qb9oL4A69J4t+F1npHwzuYobq41OLw/PBEkYkjMckUs8jHl9uGXOdxxxQB+n37Jv7XPhH9rr&#10;wPea54bhudM1DTZVt9T0e9wZbV2BKEMvDowVtrDGdrZAIxXyX8dP+CsGufBn9ozxD8PZvBWkzaHo&#10;+qpZS6rJczeaITsLybFByQGJwOuK89/4Ick/8JN8XRnj7Hpv/odzXzP+1lp9tq3/AAUW8V2N5Clz&#10;aXPi61hmhkGVkRmhDKR6EEigD6v8df8ABbxbXxdLF4Q+Ga6h4ahfalzq2omC6uV/vbERli9gS/rx&#10;0HpHxM/4LJfDnw98O9A1TwhoN74l8V6rb+dPotzJ9nj0shirJPNtbc2VJVUB3LgkpuGec/4LEfCX&#10;wX4P/Zw8E6noHhbSNCvbPxLDpsMmm2UVvtt5LS6dovkUfLuhjOP9mn/8EdfhV4L8Xfs3+MdV13wn&#10;ous6lP4mudNku9QsIp5WtRZ2jCHc6k7N0jnb0yxoA7v9iz/gqFp/7TXxEj8BeJvC8fhPxFeRSS6b&#10;cWt4Zra7KKXaIhlDI+wMw5YNtb7pwD7h+1p+2h4G/ZE8P2Vx4jFxq2vakHOnaFp+3zpwpAZ3Y8Rx&#10;gkDceTztDYOPx7/ZD02Dw/8A8FEPCGnWKmC0s/Fd1bQoD92NTMoXP+6MVrf8FWtcv9U/be8Z217I&#10;0ttpdrptpZI+cJCbOGYqPbzJpTx3JoA+kJ/+Cznju1ih1ub4Iww+F5pNsU8moTqH6/KtwYdhOQei&#10;9ulfd37KH7WnhD9rjwHca/4ZS40+/sJVg1TRrwgz2cjAleRw6MAxVx12kEAggfnl408VftzfEL4Y&#10;6n4C1P4R2v8Awiuo2B057O10SCNY4SuF8vEmFK4UqQOCoPaus/4JQ/AP4r/Av47eK4vG/hK+8M6N&#10;qfht2DXpQGSeO6gEeAGJ+683OPx9QCTwr/wWguo/iX/ZXjHwRY6V4Xt7i4ju7/TppZ7kLGr7AkZw&#10;CzOqryQBuySAM1mXn/BcK9/4Skm1+FMB8NiTAWbV2F40efvZEWwNjnbggdNx618nfsZ+FdH8aft3&#10;eEdG1/S7TWdJuNbvTNY30Kywy7Ip3UOjAhgGVTgjHFfVv/BaX4a+FfCem/CzV9D8P6bot/cS31pP&#10;Lp9qkHnRKsDIrhAN20lsZ6bj60AfWnx//bWuvBX7KPh/46fDfQrXxb4f1CeD7TDqErQtawyFoyzb&#10;M4dJwsTLz8zdeKk/YH/bWk/bG8L+KrjUtFs/D+uaDeRRvZWc7Sq1vKhMcmWGcl45Qf8AdHrXnH7B&#10;Pw1s/jJ/wTLi8Eajt+za5DrFiHfOIna6m8uQe6Ptce618If8E7PjcP2Uf2lvElh4vc6bpkml6jp+&#10;qwyEARXForzqP97dA8Q95aAPsn9pD/gqZ4h+Ff7RusfC7wX4E03xW1jd2+mx3E948clxdyKm6NQo&#10;wMSP5fPdTXqv7af7fV3+x/d+ENGbwMvizX9es2uG8vUTbQQsrKrKo8p2fLE4HHHftX59f8E2fh/f&#10;/tI/ttXHj3X4zdw6LPceK9QlddyveySEwDJ6N50nmD/ria+wv27v2/vCP7OHxftdJ0DwHpfjH4pa&#10;VYKj6zqgAj0iOYCRYVIHmMzKVdgpQbWT5mzgAHlE3/BZnx74T1K2XxZ8E4bG3mXcsL3txZyuuRll&#10;MkTAj8Pxr7J8E/tqaJ8Y/wBl7xb8V/h9pVzqGp6DZ3DS+HLxD563cce8Qny87gwK7WXOQegIIH5o&#10;/tUftDftQfHX4F3c3xI+GNv4d+HwuLe6OojQJ7QRuZAsTRvPIzDJO3K9Q5ycGvoX/gh2x/4Q/wCL&#10;Izx9v084/wC2c9AH51+Kvi1rmu/tQXPxIufDxtfEUnidNabQdsmVuFuFkEGCN/LAL0zzX6MaL/wV&#10;I+NGpabr1xN8BZIJNPsluYY/Jvf3zm5hiKcx/wB2Vm4/ufWvjz4qf8pOdR/7KZD/AOl6V+/dAH81&#10;v7LPxY1z4H/Hjwx428N+Hj4q1rS/tXkaQokJn8y1mhbhAW+VZGbgfw+lfsB8Ef2zvGXxg+APxp8Y&#10;+M/hjD4ck8G6PNf22l30cwh1EJazzFH81R8uYlU4B+9X5p/8EuP+T7Phl/3E/wD013dftT+1j/ya&#10;z8ZP+xM1n/0hmoA+Tf8Agn1+3Av7TXxo1jwwfhh4Z8Gmy0CbU11DR0/fOVuLeLyz8o+UiYn/AICK&#10;5n4qf8FbdZ+Fv7RWv+Ab/wAF6UPDuja+2l3Orm5maZbZJgjzeWo5YLlto6kYrwP/AIIqf8nTeKf+&#10;xMuv/S6xryL41aTZ6/8A8FJNe0zUbaO80+9+IqW1zbyjKSxPeorow7ggkH60AfWXjj/gt41v4qli&#10;8I/DJLzw7E+1LjV9RMVzcLn72xEZYsjtl/r2r79/Zn/aN8OftPfCOw8d6AkljBI7219Y3LgyWVyg&#10;BkiZhwcBlYNxlWU4GcD5A/4K7fCHwT4b/Zd0XVNF8KaPol/p+v21vbT6bYxWzJC8UwaL5FHyHap2&#10;9MqD2ryX9gvWLzQ/+Ca/7SV7YXD2t3D/AGkYpozhkJ02IblPY4PXtQB6H8cf+Cy+l+GfHV14e+GX&#10;guPxjZ2s5t/7avLxo4ruQHb+4iRSzIT0csN3ZcYJ4nxF/wAFoPHnhw21nqHwatNH1MKWmi1G9uI9&#10;4ONrKjRqyjr1z25ry/8A4I0eGdE1z9p/Wb3U4YbjUdJ8Oz3WmpMoPlymeCNpVz/EEdlyO0hrt/8A&#10;gt9/yU34Zf8AYHuv/Ry0Afpt+zr8Urr42fBDwb46vbGHTbrXbBbyS0gcukRJI2gnkjiuv8XXmq6f&#10;4U1m60K0hv8AW4LOaWxtLhisc86oTHGxHIDMACR0zXjP7BP/ACZz8Jv+wJF/6E1e+0Afnb+yN/wV&#10;O1b9oL49aP8ADvxN4N03wymqR3EcF1bXMjuLiONpBGwYADIRx65wO9etft9ftzzfsc2nhCDStCs/&#10;Eeta89w7W13O0SwwRBAXyozktIAP91vSvzQ/bO8J337If7fFx4k0SDyLb+1bbxhpKKSFdHl8yROR&#10;wvnJOmORtH4Ve/bj8ev+2V+25pXh/wAHXZ1DTJBp/h7R5kO9D5mJJJdoPAEk75PpGM4xwAfofb/t&#10;5674b/Yntfj54s8BwifUL3ybHQrC+aISQtKYo5GldGK5KO33T8pXA5r5rvP+CynxGt7GPWz8Ere3&#10;8OSOoS7mu7ny2B4wJ/KCEk5xx+Br6j/bE+Mnww/Y3+APgvw9rng+28aRw+RZ+HfDNyE8mRrONAJ5&#10;C6sAseYyTtY7nTjksPj9f28P2sP2ivCerJ4N+D+l3Pg27gltJJ7XQLm4tjDtIkRppZfKYhQykAD6&#10;ZoA+yP2Mf+CiHhP9rrUrzw9/Ytz4S8Y2lsbttNmnFxDcQghWeKYKuSpZcqyg4bjdgkec/twf8FJP&#10;EX7J/wAZoPBWl+DdL1+2k0mDUftV5dSROGkeVSuFGMDyx+dfCX/BJtiP22PCgBxmw1EH/wABZK6n&#10;/gsp/wAnb2P/AGLFn/6OuKAPd/iN/wAFsrPTV0y38F+Al1m4+ywvqF9qV21vALgoDJHDGFLsqsSA&#10;7FSdv3cYNfVv7Ef7b+h/tjeGdWeLSW8N+KdFZBqGktP5yGN87JopNq7lJVgQQCpGDkEE+cfFD4F/&#10;D23/AOCaN+9v4L0O1nh8Cw6vHcQafEky3i2iS+f5gXdvL8ls5OSDwTXyd/wRKY/8L38ejPH/AAje&#10;cf8Ab1DQB+yNfLH7dH7cS/sZ2PhAR+D28W3/AIlN4IFN/wDZY4Ps/kZLHy3LZ89cAAfdPNfU9fCv&#10;7f37cXgv9mzx54Z0+DwNp/jn4nafaSXdjdakAIdFinIBYPgt5jmBflTadqglgCAQDwy8/wCCy3xC&#10;8MXFtN4i+CMNlYXHzRrNe3Fq0q9fkd4SDx3Cmvuv9k39rnwj+114HvNc8Nw3Omahpsq2+p6Pe4Mt&#10;q7AlCGXh0YK21hjO1sgEYr8wf2gv2of2pv2gvgDr0ni34XWekfDO5ihurjU4vD88ESRiSMxyRSzy&#10;MeX24Zc53HHFekf8EOSf+Em+Lozx9j03/wBDuaAPmn/nKb/3Wb/3OV9Lf8Fxv+Rn+Ef/AF56l/6H&#10;b180/wDOU3/us3/ucr6W/wCC43/Iz/CP/rz1L/0O3oA+wv2CfE2leC/2Bfh9r2uX8OmaPpuk3V1d&#10;3lw22OGJLmdmYn2Ar5w8bf8ABZOfVvFVzpPwm+FN94stICxF9fSyCWdAcb1t4kZkXuCzZwRlVPFc&#10;X8Xdav8ASf8AgjD8OoLKV44dRvILS72Z+aH7Xcy7Tjtvij/KvBf2H/HX7Sngfwf4ik+BXgm117Tb&#10;m/VdR1A6bHPKJVjXbEXZ1O0K24L0y7HvQB9yfst/8FaPD/xo+IGn+B/HHhVvA2t6lOtpY3sV2Z7S&#10;a4Y7VhcMqtEzN8q/eBJAJFff9fgb8Yv2b/2ovil8RtV+JXiX4X32ma3cNHdXV5ZQQ2kKPEiqJceZ&#10;hThAS3c5J5Jr96dNmnuNNtZbqMRXLxI0sYGArkAsPwOaAOV+MPxd8NfAr4d6x418XXpstE0yMPIU&#10;XdJKxIVIo1yNzsxAAz35IGTX5tyf8FoPFvibxNNa+DfgyupWKndHbtfTXF28YPLMIosLkdsMB6mu&#10;7/4La6rd2/wT8AafHO6Wd1r7yzRKcB2S3cIT643t+ddT/wAEbfDGh6d+y3fa1YwwtrWpa7cx6jcg&#10;Ayfu1jEcRPUKFIYL6yE96APJfBP/AAWP8U+Nfix4d8LD4ZaZpdpq2s2umMZ9Qlee3EsyxsT8igsu&#10;49h0r7s/ac/an8E/so+B4vEXjCeeWW7kaDTtKsVD3V9KBkhASAFUEFnYgDI6kqD+MvxU/wCUnOo/&#10;9lMh/wDS9K9P/wCC0GuX95+094f0yeZzp9j4Zt5LaDnYrSXE/mOB6tsUE/7A9KAPUr3/AILOeOLi&#10;GXW9N+CcY8LRy+Wbua/nkUc4wZlhCBuRxjgnvX1b+zx/wUA8NftLfCjxrrvhzRrjTfGfhfTJ7+58&#10;L3cnnGTbGzRmKRQPNRmXYSFVgeqjKlvibwb8Q/22ZvgxpHhTQvhVY3XgK40SOytIE0SAxT2MkIAJ&#10;/ec70bJJGSWJPJqT/gmr+zV8Y/gb+1ZpGqeLPBWo+G9FvtLvrK4uLwoAy+WJFAAfJ/eJH2NAHxr8&#10;fvi9rPxe/aM1rx74p8MDT9Vvry1muvD9wJMARRRRrCdwD4ZI1HTo3FfsZ+xv+2h4p+Odv44ufiH4&#10;Eh+GOi+F7GG8F5ciaGExHzTIWMqqAqLGCcdAa/MT9vL/AJSFeNv+w1p//pPbV+pf/BUrV77R/wBi&#10;Px61jM8DXD2NtM8fB8p7yEOufRh8p9QSO9AHz58R/wDgs1DL4wl0L4U/DW68XQrK0cV/fzvG93tJ&#10;+aK2jRn2kDILMGweVHStf4Hf8Fi9B8UeNrfwv8UPBkngGWaf7MdWhummt7eXONs8borxLngtlsZ5&#10;AAJrg/8Agh74Y0i4m+K/iGSCGbXbYafZRTMAZIIJPPdwvcB2jTPr5Q9DXmP/AAWj8OaZpP7SHhnU&#10;bK1jt77VPDkct68YAMzpPMiu3q2xVXPogHagD9AP29P2xNV/ZB8F+Fdd0bw/Y+JG1q+ktGjvJ3jV&#10;FWPeGUqDnNfMk/8AwWssLP4W6fef8IPHqHj+6mmE2mQ3TxWNlErYjd5WUs7MOdijGOrA8HzH9urW&#10;dQ8Qf8E9f2Xr7VHeW9eCJGkkyWdUtNiMSepKqpyeuc19Jf8ABJn4S+CdV/ZZs/EV94R0O/1661O8&#10;hm1O60+KW4eNHAVDIylto9M4oA9hm/bo8KeB/wBlHwh8Y/iAg0qfxFZrLa6HpuZprm4IY+VCGxwA&#10;uS7EKO5yQD8jTf8ABZvxj4i1C9m8JfBT7do9n88rPfTXEqR/3naOELHkAnnIHqcV5p/wWjuprH49&#10;eBPD1ui2ug2HhRLi0soUCQxSy3dyspVRwCVhhzj+6K/SP9g7wT4e8E/sk/DGPw7aW9vHqWh2mqXs&#10;sKgNPeTQq87uerMHJXnoEAHAAoA5L9j/APb88OftS+C/Get3+iS+Bm8HQQXOsSXt4k1okUqzMJEl&#10;wpwBbuW3KMZGC3OPnnx//wAFkhqHiy40X4SfC++8YwQltt/eySI9wqnBdLaNGcJ3BZgcEZVTxXX/&#10;APBST4c+FfhH+zf8Xdf8FWcOh6540vNFi8RxWMmxZY455DHIYwcRlyzhiAA+DnJyT8J/sN+Nv2jP&#10;BGh+KJ/gT4Lttft7m5iTVL46dHcSqyqTHGXZ1IXBZgvTJJoA+4/2av8AgrloXxT+IWn+CfiB4Qfw&#10;NqmoXK2VrqMN0Z7b7QzBVimVkVoct8u7LAEjO0ZI+n/2pv2tfBH7Jfg231rxZLPd3987RabotiA1&#10;zeOuNxGSAqLkbnY4GQBkkA/j58cv2b/2o/jZ4+1P4geLfhVeWesXEcbXl1Y20NrEREgUSN+8wCFU&#10;ZbP8IrX/AOCr3iLXNa/aI8Owa3JIJLTwjpuICTtjkkDySkDJGS7MCe+0DtQB77ef8FnPHLW7a7a/&#10;BKNPCnm7BdzX87KecbfPEITdnjp1r7X/AGP/ANtHwh+2B4X1C80S1uND1/Sig1PQ7xw7wh87JI5A&#10;AJIztYbsAgggqMjPwDY+Ov23ta+D8Hguz+E1lL4HvNGXTIbSHRIBE9k8OxQo8zoUPXHvWh/wTC/Z&#10;y+L3wK/ae+3+MPBuoeGtH1LQry0klvWQCTDwyABQ+ThkXnBxn3oA7i9/4LBah4Z+PWo+DvEfg7S9&#10;O8LaZr9xpl7rEVxPJOlvFO0bSiMKdzbVztHc4r0X9mv/AIKfN+01+0xYfD3RvBC6P4ZvIbqSLUr6&#10;8L3jCKJpAxjVdibtoG3c2PU1+c/g3w7pfi7/AIKOpo2tWFvqmk33xHuILqyuow8U8Zv3yjqeGU9w&#10;eDX7R/HTwn4f+F/7O/xM1rwn4d0fw7qekeEtVnsbjTdPit2t2SzlK7CijbggdKAPkz9or/gsNonw&#10;+8eXvhX4b+El8bPYzm1n1i6uzDbSTKcMsCIrNKucjeSoJHyhgQx+JP29v2stU/akm8BS694DvfAe&#10;taHb3aT29y7tHcLK0RV496IwH7s5BB7cnt1//BHvw1oviD9rh59XghnuNK8P3d/pomUNtuhLBGGU&#10;H+IRyykHtjPavYP+C43/ACM/wj/689S/9Dt6APsL9gnxNpXgv9gX4fa9rl/Dpmj6bpN1dXd5cNtj&#10;hiS5nZmJ9gK+cPG3/BZOfVvFVzpPwm+FN94stICxF9fSyCWdAcb1t4kZkXuCzZwRlVPFcX8Xdav9&#10;J/4Iw/DqCyleOHUbyC0u9mfmh+13Mu047b4o/wAq8F/Yf8dftKeB/B/iKT4FeCbXXtNub9V1HUDp&#10;sc8olWNdsRdnU7QrbgvTLse9AH3J+y3/AMFaPD/xo+IGn+B/HHhVvA2t6lOtpY3sV2Z7Sa4Y7Vhc&#10;MqtEzN8q/eBJAJFff9fgb8Yv2b/2ovil8RtV+JXiX4X32ma3cNHdXV5ZQQ2kKPEiqJceZhThAS3c&#10;5J5Jr96dNmnuNNtZbqMRXLxI0sYGArkAsPwOaAPjf/gqV8bvEfwt+BcmgaL4WOv2HjCy1DTdSvQs&#10;h/s2IRIPN+UED77fewPlr8tf2If2kPF37NPj7Xtb8H+Cm8cXuoaZ9ims1WZvJj81H8z90pPVQOeO&#10;a/bL9tT/AJNI+L3/AGLF/wD+iWr81v8AgiX/AMl48ef9i1/7dQ0Afdvw3/bctIf2V5fjF8XdGfwE&#10;Ir2az/smOKRp5nVsRRxJIFZnfBIHAABJIUEj5U1j/gs14r1q41C98GfBd7vw7Yk+beXl5LKyp1DS&#10;GKLZEcAnBLfU1B/wXG1y/Wb4SaOJnXS5F1K7aEZCvMpt0Vj6lVZgPTe3rXmn7MfxQ/bF8I/BDw9p&#10;3wq+HdrfeBSsslleR6RFJ9pJlfzHdzIC7bwwyR/CB0AoA+5/2MP+CjHhP9rXVrjwzPo03g/xrBAb&#10;lNNluBcQXcS43tDLtU7lzkoyggHILYYjB/a8/wCCoXg/9mfxhdeC9G0Cbxv4uswv26JLoWtpZsyh&#10;gjy7XLPtIJVVwMgFgcgfD37LP7Lvx2+Hn7XPgDxxr3w4vvDent4hD3c5SOG3hjn3rKqKH4Gx3AUZ&#10;4HetL9uD9jj4weD/ANpLxF8WPAWhXvi3Q77WTrdlqOgwC+msrlZAzpLAoZgY5Vbkqy4Xk53AAHq1&#10;v/wWU8b+GLq0m8Z/BBrLSrkjZLHeT2rsvUlDLCVfjBxx9ec1jf8ABVz9pbXPG3gnwt4NtfCMsHg7&#10;WLDS/FUevSrJujlljmItmIHl7grAnBzXFaR/wVg+JOnyyeEvjZ8OdA8Y6FIPI1PT73Tmsrx0PDbk&#10;fMROM/KYxn1FfRv/AAU38R+HfF3/AAT38F6z4RXy/C97qOlTaZHs2eXbG2m8tCv8JVcKR2IxQB8c&#10;fsQ/to/EL9mn4fa7oXhD4Yv44sb/AFQ3s14sdw3lSeVGnl/ukI6IDzzzX6IfHD/gpR4Z/Z++FvgD&#10;U/EHh+51L4heKPD9nrbeE7SXyPsXnQq5E8rqTGofcg+RmOw/LxXm3/BEz/k3/wAc/wDYzt/6SQV5&#10;3/wVO/Yy+InxQ+LK/EnwDpMnjCx/s6Gx1LTNMIlvbOaMMVPkj5nVkdCAoLZzxgg0AMT/AILKfEGz&#10;s4tcv/gdH/wjMjDZdLe3ESOCcACcwlCeCM7evav0P/Zv+N9j+0d8FvDfxF07TLjR7TWlnK2N06vJ&#10;E0VxJAwLLwRuiYg8cEcDpX5MeE/+Cn3x9+B9np3hP4geDtN1jTbW2W1Nh4i0eXT7t4FUKFBXavQA&#10;ZaNs96/Uj9jv4meBfix+z/4e1/4eaDD4U8PSPcIdBgjWNNPufOd54gFAXBkdnBAAIcHAzgAHtV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V8Zf8FLP2R/G/wC1R4P8HjwLcacNT8O3NzcPa39w0DTiRYwBG+0qGBj/AIio5619m0UA&#10;fibpvw7/AOCgXw9tToVi3jwWqrsRY9WhvUReQAkhlfaPTaRjg+ldT8B/+CV3xa+LfxJh8X/Hi8k0&#10;vS5LpbrUob7URe6rqm0j5GdHYIrAbS7PuA6L0I/YmigD8wv+CnX7A/xA+LnxEsPiL8NtMTxBD/Zs&#10;On32iQSRxTweUWCSRKxUOhVgCoO4FeAQfl8+8T+Fv27PjN8B9W8C+IPDgsPCun2EEEtrJaWsN7qi&#10;xvGI4E2ksWG0MSAgwhy3OD+v1FAH5uf8Ekf2d/iR8DfEHxKm8eeEdQ8MRala2CWjXoUCZkecuBgn&#10;puX868K/aE/ZB+Mnin9uzXPGWk/D7Vr7wxN4ptb2PU4lTymhV4izj5s4G09u1fsxRQB8Y/8ABVn4&#10;P+M/jZ+zz4e0PwN4eu/EurW/im3vZbSzCl0hW0u0ZzkjgNIg/wCBCj/glN8H/GfwT/Z58Q6H458P&#10;XfhrVrjxTcXsVpeBQ7wtaWiK4wTwWjcf8BNfZ1FAH4z/ALPf7IPxk8Lft2aH4y1b4fatY+GIfFN1&#10;eyanKqeUsLPKVc/NnB3Dt3r6m/4KIf8ABOu9/ac1a28eeBb20svG1taLaXVhfMY4NRjQkoRIAdkq&#10;glckYYbQSu3J+8qKAPyS8H+Jv+Ch3wn0CDwlB4WvNXtrOJba1uL62sr54UUbVAnWQ78ccuW6DtX0&#10;B+wT8Afj/wCGvi94s+Knx2v1n1TWtHXTIbe6v0uLqPEySABIQYYowFPyqwwW+6Mmvu2igD8Zf2O/&#10;2QPjL4B/bW8J+LfEHw+1bSvDlrqt5PNqM6p5aI8M6qxw2cEso6d6+mv+Ct3wH8f/ABy8NfDe38B+&#10;Fr7xPNp13fSXaWQUmFXSEKTkjqVb8q/QCigD5l/4Jx/DfxN8J/2TvDHhrxdo9xoOu2t1fPNY3QAk&#10;RXuZHUnBI5Ug/jXwR/wUM/YL+JXiH9pzX/FHw58E6h4i0DxFDFqc0tgseyC7YFJ0OWByWTzCcf8A&#10;LWv2RooA+Lv+CWn7Mes/s8/BPV77xdo8mjeMfEmotLc2twB5sNrDmOCN8Z53GaTr0lFfOX/BSr/g&#10;n78S/iN8cNR+KHw90lvFlnrkNut/p9vNGlzaTQwJACqOV3xskUZ+UlgxbIxg1+r1FAH5AfFrwr+3&#10;X+0f8F9V0Lxn4bWLQbRrZpNMSztYb3VpVlXbgISfkP7xj8i/L3PFe/8A/BJH4D+P/gb4a+JFv488&#10;LX3hibUbuxktEvQoMyokwYjBPQsv51+gFFAH4/ftuf8ABPv4y2/7SOtfE74YaTL4k07VdRXWoJdO&#10;uI1u9Pu8h2BjdgTiRSysmRggHBHP1L+xR4o/ax8YfFq9uvjpo82j+DbXw/NBbIba1tlm1Az2xV2S&#10;M+YzGNZucBBzgAnn7crK/t4M0gjsbqVUdo96mMAlWKnGXB6g09XsK9tz8Wtd/YJ/aR/ZZ+PMfin4&#10;VaDPrsGl3sk2ia3pkkExMLh18uaGRtwJjYo4K7TuOGPWvtL4VW/7SvxR/Zt/aFh+Mmhzwa9rXhy6&#10;sPDWkRx28QZmsblGSOONiQWd4xmQ5JI5wOPtP+3G/wCgbd/nF/8AF0f243/QNu/zi/8Ai6fK+wuZ&#10;dz8vP+CU37L3xV+Cf7Q3iHXPHPgjUvDWk3Hha4soru8CBHma7tHVBhjyVjc/8BNee/ET9kD4y6p+&#10;35feNbT4fatP4Vfx7Fqa6oqp5RtReI5l+9nbtBPSv2F/txv+gbd/nF/8XR/bjf8AQNu/zi/+Lo5X&#10;2DmXc+Wf+CoXwn8XfGT9mmDQPBWg3XiLWV161uTZ2YBfyljmDNyRwCy/nXC/8Ezf2b/E/gn9m34k&#10;eBvih4WvdBj8RalcQy2V5tDT2k1nHC5GCRg/OPwr7g/txv8AoG3f5xf/ABdH9uN/0Dbv84v/AIuj&#10;lfYOZdz8Qdc/YB/aP/Z/+Jw1n4WwXniG1t5nGleKvCt9EGePJUq6bwyNgbXUgpnIywryz9sLwN8Z&#10;/B/iTw1dfHLXp9T8W6vYNdQ6fd6iLuexthIUUMEJjjDMrkKhI4OcHIr7Qsf2G/2tfh74y8U33w4+&#10;KWmeHNF1bUri9SyXWblE/eSF8tD5Dxh+cbhk+9ZPhn/glV8U/iP8Uo/Efx18eRa9ZF0e7k02+lvb&#10;67RT/qRJOsYiXHAI3YBOFFHK+wcy7n3r+wlazWf7HvwkjnjMbtoEEgVv7rAsp/FWB/Gvd657R5rX&#10;w/pNjpem6JPZadYwJbW1tD5QSKJFCoijfwAoAH0q5/bjf9A27/OL/wCLo5X2DmXc+Hv+CsH7KfiT&#10;4+eC/BviLwNoU+veKdDvJLOaztNvmSWcy7i3JGdkka4H/TVjXhX/AATI/Yb+IHgP9oR/G/xJ8H3n&#10;hyz0DT5X0wX4XM15KPKBUAkELG0p56EoR7fqt/bjf9A27/OL/wCLo/txv+gbd/nF/wDF0cr7BzLu&#10;fH//AAU8/Y/8U/tSeAfC2oeCfKu/EvhWW6ePSppliF5DcLF5gR2wokBgjwGIBBbnOK+VvgH4T/br&#10;8F/D+1+Efh3w4vhTwtELhE1LV7S1/wBCjld5JdshLF8u7kAK7ZfjgDH60/243/QNu/zi/wDi6P7c&#10;b/oG3f5xf/F0cr7BzLufkX/wTh/ZH+MPwl/av8OeJPF/gHVdB0K3tL6OW+ulTy0Z7d1UHDHqSB+N&#10;dD/wVG/ZX+LPxm/aUtNf8E+BtU8RaOmgWtq15ZqmwSrLOWTlhyAy/nX6p/243/QNu/zi/wDi6P7c&#10;b/oG3f5xf/F0cr7BzLueG/ETwD4h1X9grUvBlppVxP4ok8BJpiaWoHmm6+xKnldcbtwx1r5B/wCC&#10;T37M/wAUPgj8YvGGqeOvBepeGtPvNB+zQXF4FCyS/aIm2jDHnCk/hX6Yf243/QNu/wA4v/i6ZL4i&#10;8lQz6fdqCyr1i6kgD+P1Io5X2DmXc2K/MX/gqB+wd8RPjJ8SrP4l/DvTx4l8zT4rHUdHjmSO5iaI&#10;ttljDkB1KsAVB3ArkAg/L+kv9uN/0Dbv84v/AIuj+3G/6Bt3+cX/AMXRyvsHMu5+S3ifwt+3Z8Zv&#10;gPq3gXxB4cFh4V0+wggltZLS1hvdUWN4xHAm0liw2hiQEGEOW5wfW/8Agkj+zv8AEj4G+IPiVN48&#10;8I6h4Yi1K1sEtGvQoEzI85cDBPTcv51+h39uN/0Dbv8AOL/4uj+3G/6Bt3+cX/xdHK+wcy7n48f8&#10;MffGb/h4b/wnH/CvtW/4RP8A4Wl/bX9rbU8n7F/a3nef97O3y/m6dK95/wCCt37O/wASPjl4g+Gs&#10;3gPwjqHieLTbW/S7ayCkQs7wFAckddrflX6Hf243/QNu/wA4v/i6P7cb/oG3f5xf/F0cr7BzLufL&#10;XwZ/ZaPxC/4J6+HPg78RtOutAv5dOkinjYD7RYXC3UksMoGcEqdjYzggkHrXxP4U/ZS/bH/Yj8Xa&#10;pN8K418RaLeMBNJpclvcW16qkhDLazEOrgN1UZGSA5Ga/X3+3G/6Bt3+cX/xdH9uN/0Dbv8AOL/4&#10;ujlfYOZdz8nPG3wr/bu/bGgXw34ytE8JeFGZftEN1LBp1mxB4MqRF55R3xtZQQDgHFfrxWV/bjf9&#10;A27/ADi/+Lo/txv+gbd/nF/8XRyvsHMu54X+3f8As1237UPwFu/DY1K10bWdPu49S0q/vn2QLcqG&#10;jEcjdQjrKyd8EqcHAFfl58Lv2Vv21/gprmoaB4F0jxD4Yj1Bwl1LYarbrYy44EpfzNmQOjD5gOPa&#10;v1f/AGrPh/q3x5/Z98Z+AtGh+waprVtHDBcXzIIUZZo5PnKszYwhHAPWvhDSf2Nv24dD8K/8I3Y/&#10;Guzt9H2eUsK+I7wvGmANqSG33oABwFYAdqOV9g5l3PifwT4T17Qf22vDXhzWdT/4STxNZePLOyvt&#10;Qine4+1XSXyLK/mOAz5cNlm5PU1+t/8AwUI/YN/4a40jStc8OajbaR480SF7e3e9BFvfW5JbyJGU&#10;EoVYllYAgbmBHzZXyj9iX/gmpcfAP4hwfEL4j30fiTxPYlm02x0oh7W3lYEGd5JCrSPgnA2AKSTl&#10;jjH6D/243/QNu/zi/wDi6OV9g5l3Pya+HUf/AAUA/Zw8PweC9I8LXOs6Hp6+TYx3EVnqMcEY+6Ip&#10;Vk3BAMYVjhRxtGMD239jf4E/tNat+0lD8X/jxdiOG20y6sbaxvL2JpY/N24ENvb5iiT5fmyVJwCQ&#10;TzX3x/bjf9A27/OL/wCLo/txv+gbd/nF/wDF0cr7BzLufj1+2J+yB8ZfH37a3izxb4f+H2rar4cu&#10;tVs54dRgVPLdEhgVmGWzgFWHTtX61fF74XaL8avhn4i8D+Io3fR9btWtZjGQHjOQySJkEbkcKwyO&#10;qitv+3G/6Bt3+cX/AMXR/bjf9A27/OL/AOLo5X2DmXc/H3wz+yL+1v8AsO/ErVNU+FFjH4p0y8U2&#10;zXmnGGaG9gDZQTW0rB0ccHjO0lgHIJzJpX7BP7SX7Yvxmj8YfG8Hwvp0hjju767kgE4tk5EFrbRE&#10;7OCcFwoyxYljkH9e5PEXltGrafdgyNtXmLk4J/v+gNP/ALcb/oG3f5xf/F0cr7BzLufCf/BUD9m3&#10;xV8QPgn8L/CPwt8IXetWvh278hLHTwp+y2qWwiiHzEcAKF/CvV/+CaPww8VfCH9lvTvDvjLRLnw/&#10;rcep3kz2V2AHCO4KtwSMEV9K/wBuN/0Dbv8AOL/4uj+3G/6Bt3+cX/xdHK+wcy7ny9/wUC/YcT9r&#10;zwnpd7od9baR460ISLY3F5u8i6hblreQrkqNwDK+Dg7hjDEj4v8AhboX7e/7Lvh9/A/hrwrcahoF&#10;u7izikSz1GC33MSWhkD5VSSW2scAk/KDmv1x/txv+gbd/nF/8XR/bjf9A27/ADi/+Lo5X2DmXc+D&#10;v2YP2N/ij4++H/xxh/aUneXUfiXDpsaub2K4vbVrU3DJLiPMUexpYWRFJA2EFVHB+cvD/wCx/wDt&#10;f/sS+ONTv/hIV8SaTeYSa50l7eSG8jUt5YmtJzuDgMTlQ23cQH5Of1+/txv+gbd/nF/8XR/bjf8A&#10;QNu/zi/+Lo5X2DmXc/J7xv8AD39vT9ryzHhfxVYDwl4XlbbdRzSW+mWkn/XYRlp5V/2QGXI6ZFfS&#10;37en/BPOb9qDQfDuu+GNRs9M+IGg2CacftmVttRt15EbOASjKxcq2CDvII6Ffsv+3G/6Bt3+cX/x&#10;dH9uN/0Dbv8AOL/4ujlfYOZdz8nfh/ef8FBPgD4btvBmm+FbrV9I0+IW9iLqGz1EW8SjCrHMsmSo&#10;AGFYnAwMAcV7p+xN8Bf2kW/aJvvjB8eL1Q8mjXGmW9ld30Uk8ZkkhceVBBmGKPEZyAVOcfKck193&#10;f243/QNu/wA4v/i6P7cb/oG3f5xf/F0cr7BzLufj18O/2QPjLpf7flj41u/h9q0HhVPHsuptqjKn&#10;lC1N47iX72du0g9K/YzXNGs/Eei6hpOoQrcWF/byWtxC3R43Uqyn6gkVB/bjf9A27/OL/wCLo/tx&#10;v+gbd/nF/wDF0cr7BzLufiV8QP8AgnX+0R+zr8YG1L4XafquuWdnO0ujeJtBuo47hYyCAsiblZH2&#10;nawxsbJwSDiqPxm/Y7/a8+KFt4e8TeOdJ1/xpq13HMkdlLeLcTabEpTaHUNsi8wknavPyEsAa/cP&#10;+3G/6Bt3+cX/AMXR/bjf9A27/OL/AOLo5X2DmXc+Wvgz+y0fiF/wT18OfB34jaddaBfy6dJFPGwH&#10;2iwuFupJYZQM4JU7GxnBBIPWvifwp+yl+2P+xH4u1Sb4Vxr4i0W8YCaTS5Le4tr1VJCGW1mIdXAb&#10;qoyMkByM1+vv9uN/0Dbv84v/AIuj+3G/6Bt3+cX/AMXRyvsHMu5+Tnjb4V/t3ftjQL4b8ZWieEvC&#10;jMv2iG6lg06zYg8GVIi88o742soIBwDiv14rK/txv+gbd/nF/wDF0weIt0zRDT7vzFUMRmLoSQP4&#10;/Y0cr7BzLuY/xg+HsXxa+FPi/wAFz3Bs49f0q5037SoyYTLEyB8d9pIOO+K/HD4Y/sv/ALYP7HPx&#10;QvtX8B+Dpry6eB7GS7sTBe2V9bllblSwYDcqkbgrDHbkH9qv7cb/AKBt3+cX/wAXR/bjf9A27/OL&#10;/wCLo5X2DmXc+Gde/ZD+JX7ZX7JdhY/Gm7Ph74wWGrXmoaZeXSQtHBG5CiB0gJCxOqqOPmBRWIbB&#10;DfOXwx+Hf7d37H9nP4V8IaA+s+GRM0sNvEbXUrPcxJZ4ssJYgTklTsyeSvOT+uf9uN/0Dbv84v8A&#10;4uj+3G/6Bt3+cX/xdHK+wcy7n5u/BH4L/td/Gj9o7wJ8RPjQ66T4Y8M3/wBui0y9uoYIx8jLiG1g&#10;3fvPmxulwcZG7tWL44+FX7af7PHxu+IfiP4WRPrvgzxJ4iv9Zh061uYL22C3FzJKoa2mKvHJiQbj&#10;GBkj7xAFfp5/bjf9A27/ADi/+Lo/txv+gbd/nF/8XRyvsHMu5+Pfi/8AZG/a3/bi+JOlav8AFHR7&#10;Pwpa2kAs11K/S3t47WDeWZUgiYyyMSWI3cZONyjFfdn7Sv7Fw+If7F+n/BrwbdpBe+HILN9Ilv22&#10;rcy26lT5rAcGRWk5xgMwOAK+mP7cb/oG3f5xf/F0f243/QNu/wA4v/i6OV9g5l3Pxp+A/wANf24f&#10;2VoNe8OeBfA17aWuqSh5o5orO8gScDaJo3LlA2ABnJUgDIOBXsHxS+CX7Zvgnx9ovxS+Hs9xc6zq&#10;XhjRbfxFY22oW0skl9BZQx3P2i3lIilPmrJho95wxKkAmv02/txv+gbd/nF/8XR/bjf9A27/ADi/&#10;+Lo5X2DmXc/IL4s/B/8Aba/bWm0PQvHXg+20jSNOnaaOW7jtbC3gkZdplchmlbg42oG9dvGa/S39&#10;kf8AZ0tP2W/gfo3gWC+/tS8heS71C/VNiz3Uhy5VeygBUXPOEBPOa9Q/txv+gbd/nF/8XR/bjf8A&#10;QNu/zi/+Lo5X2DmXc1aKyv7cb/oG3f5xf/F0f243/QNu/wA4v/i6OV9g5l3NWisr+3G/6Bt3+cX/&#10;AMXR/bjf9A27/OL/AOLo5X2DmXc1aKyv7cb/AKBt3+cX/wAXR/bjf9A27/OL/wCLo5X2DmXc1aKy&#10;v7cb/oG3f5xf/F0f243/AEDbv84v/i6OV9g5l3NWisr+3G/6Bt3+cX/xdH9uN/0Dbv8AOL/4ujlf&#10;YOZdzVorK/txv+gbd/nF/wDF0f243/QNu/zi/wDi6OV9g5l3NWisr+3G/wCgbd/nF/8AF0f243/Q&#10;Nu/zi/8Ai6OV9g5l3NWisr+3G/6Bt3+cX/xdMPiLbMsR0+78xlLAZi6AgH+P3FHK+wcy7mxRWV/b&#10;jf8AQNu/zi/+Lo/txv8AoG3f5xf/ABdHK+wcy7mrRWV/bjf9A27/ADi/+Lo/txv+gbd/nF/8XRyv&#10;sHMu5q0Vlf243/QNu/zi/wDi6P7cb/oG3f5xf/F0cr7BzLuatFZX9uN/0Dbv84v/AIuj+3G/6Bt3&#10;+cX/AMXRyvsHMu5q0Vlf243/AEDbv84v/i6P7cb/AKBt3+cX/wAXRyvsHMu5q0Vlf243/QNu/wA4&#10;v/i6P7cb/oG3f5xf/F0cr7BzLuatFZX9uN/0Dbv84v8A4uj+3G/6Bt3+cX/xdHK+wcy7mrRWV/bj&#10;f9A27/OL/wCLo/txv+gbd/nF/wDF0cr7BzLuatFZX9uN/wBA27/OL/4uj+3G/wCgbd/nF/8AF0cr&#10;7BzLuatFZX9uN/0Dbv8AOL/4uj+3G/6Bt3+cX/xdHK+wcy7mrRWV/bjf9A27/OL/AOLo/txv+gbd&#10;/nF/8XRyvsHMu5q0Vlf243/QNu/zi/8Ai6P7cb/oG3f5xf8AxdHK+wcy7mrRWV/bjf8AQNu/zi/+&#10;Lo/txv8AoG3f5xf/ABdHK+wcy7mrRWV/bjf9A27/ADi/+Lo/txv+gbd/nF/8XRyvsHMu5q0Vlf24&#10;3/QNu/zi/wDi6P7cb/oG3f5xf/F0cr7BzLuatFZX9uN/0Dbv84v/AIuj+3G/6Bt3+cX/AMXRyvsH&#10;Mu5q0Vlf243/AEDbv84v/i6P7cb/AKBt3+cX/wAXRyvsHMu5q0Vlf243/QNu/wA4v/i6P7cb/oG3&#10;f5xf/F0cr7BzLuatFZX9uN/0Dbv84v8A4uj+3G/6Bt3+cX/xdHK+wcy7mrRWV/bjf9A27/OL/wCL&#10;o/txv+gbd/nF/wDF0cr7BzLuatFZX9uN/wBA27/OL/4uj+3G/wCgbd/nF/8AF0cr7BzLuatFZX9u&#10;N/0Dbv8AOL/4uj+3G/6Bt3+cX/xdHK+wcy7mrRWV/bjf9A27/OL/AOLo/txv+gbd/nF/8XRyvsHM&#10;u5q0Vlf243/QNu/zi/8Ai6P7cb/oG3f5xf8AxdHK+wcy7mrRWV/bjf8AQNu/zi/+Lo/txv8AoG3f&#10;5xf/ABdHK+wcy7mrRWV/bjf9A27/ADi/+Lo/txv+gbd/nF/8XRyvsHMu5q0Vlf243/QNu/zi/wDi&#10;6P7cb/oG3f5xf/F0cr7BzLuatFZX9uN/0Dbv84v/AIuj+3G/6Bt3+cX/AMXRyvsHMu5q0Vlf243/&#10;AEDbv84v/i6P7cb/AKBt3+cX/wAXRyvsHMu5q0Vlf243/QNu/wA4v/i6P7cb/oG3f5xf/F0cr7Bz&#10;LuatFZX9uN/0Dbv84v8A4uj+3G/6Bt3+cX/xdHK+wcy7mrRWV/bjf9A27/OL/wCLo/txv+gbd/nF&#10;/wDF0cr7BzLuatFZX9uN/wBA27/OL/4uj+3G/wCgbd/nF/8AF0cr7BzLuatFZX9uN/0Dbv8AOL/4&#10;uj+3G/6Bt3+cX/xdHK+wcy7mrRWV/bjf9A27/OL/AOLo/txv+gbd/nF/8XRyvsHMu5q0Vlf243/Q&#10;Nu/zi/8Ai6P7cb/oG3f5xf8AxdHK+wcy7mrRWV/bjf8AQNu/zi/+Lo/txv8AoG3f5xf/ABdHK+wc&#10;y7mrRWV/bjf9A27/ADi/+Lo/txv+gbd/nF/8XRyvsHMu5q0Vlf243/QNu/zi/wDi6P7cb/oG3f5x&#10;f/F0cr7BzLuatFZX9uN/0Dbv84v/AIuj+3G/6Bt3+cX/AMXRyvsHMu5q0Vlf243/AEDbv84v/i6P&#10;7cb/AKBt3+cX/wAXRyvsHMu5q0Vlf243/QNu/wA4v/i6P7cb/oG3f5xf/F0cr7BzLuatFZX9uN/0&#10;Dbv84v8A4uj+3G/6Bt3+cX/xdHK+wcy7mrRWV/bjf9A27/OL/wCLo/txv+gbd/nF/wDF0cr7BzLu&#10;atFZX9uN/wBA27/OL/4uj+3G/wCgbd/nF/8AF0cr7BzLuatFZX9uN/0Dbv8AOL/4uj+3G/6Bt3+c&#10;X/xdHK+wcy7mrRWV/bjf9A27/OL/AOLo/txv+gbd/nF/8XRyvsHMu5q0Vlf243/QNu/zi/8Ai6P7&#10;cb/oG3f5xf8AxdHK+wcy7mrRWV/bjf8AQNu/zi/+Lo/txv8AoG3f5xf/ABdHK+wcy7mrRWV/bjf9&#10;A27/ADi/+Lo/txv+gbd/nF/8XRyvsHMu5q0Vlf243/QNu/zi/wDi6P7cb/oG3f5xf/F0cr7BzLua&#10;tFZX9uN/0Dbv84v/AIuj+3G/6Bt3+cX/AMXRyvsHMu5q0Vlf243/AEDbv84v/i6P7cb/AKBt3+cX&#10;/wAXRyvsHMu5q0Vlf243/QNu/wA4v/i6P7cb/oG3f5xf/F0cr7BzLuatFZX9uN/0Dbv84v8A4uj+&#10;3G/6Bt3+cX/xdHK+wcy7mrRWV/bjf9A27/OL/wCLo/txv+gbd/nF/wDF0cr7BzLuatFZX9uN/wBA&#10;27/OL/4uj+3G/wCgbd/nF/8AF0cr7BzLuatFZX9uN/0Dbv8AOL/4uj+3G/6Bt3+cX/xdHK+wcy7m&#10;rRWV/bjf9A27/OL/AOLo/txv+gbd/nF/8XRyvsHMu5q0Vlf243/QNu/zi/8Ai6P7cb/oG3f5xf8A&#10;xdHK+wcy7mrRWV/bjf8AQNu/zi/+Lo/txv8AoG3f5xf/ABdHK+wcy7mrRWV/bjf9A27/ADi/+Lo/&#10;txv+gbd/nF/8XRyvsHMu5q0Vlf243/QNu/zi/wDi6P7cb/oG3f5xf/F0cr7BzLuatFZX9uN/0Dbv&#10;84v/AIuj+3G/6Bt3+cX/AMXRyvsHMu5q0Vlf243/AEDbv84v/i6P7cb/AKBt3+cX/wAXRyvsHMu5&#10;q0Vlf243/QNu/wA4v/i6P7cb/oG3f5xf/F0cr7BzLuatFZX9uN/0Dbv84v8A4uj+3G/6Bt3+cX/x&#10;dHK+wcy7mrRWV/bjf9A27/OL/wCLo/txv+gbd/nF/wDF0cr7BzLuatFZX9uN/wBA27/OL/4uj+3G&#10;/wCgbd/nF/8AF0cr7BzLuatFZX9uN/0Dbv8AOL/4uj+3G/6Bt3+cX/xdHK+wcy7mrRWV/bjf9A27&#10;/OL/AOLo/txv+gbd/nF/8XRyvsHMu5q0Vlf243/QNu/zi/8Ai6P7cb/oG3f5xf8AxdHK+wcy7mrR&#10;WV/bjf8AQNu/zi/+Lo/txv8AoG3f5xf/ABdHK+wcy7mrRWV/bjf9A27/ADi/+Lo/txv+gbd/nF/8&#10;XRyvsHMu5q0Vlf243/QNu/zi/wDi6P7cb/oG3f5xf/F0cr7BzLuatFZX9uN/0Dbv84v/AIuj+3G/&#10;6Bt3+cX/AMXRyvsHMu5q0Vlf243/AEDbv84v/i6P7cb/AKBt3+cX/wAXRyvsHMu5q0Vlf243/QNu&#10;/wA4v/i6P7cb/oG3f5xf/F0cr7BzLuatFZX9uN/0Dbv84v8A4uj+3G/6Bt3+cX/xdHK+wcy7mrRW&#10;V/bjf9A27/OL/wCLo/txv+gbd/nF/wDF0cr7BzLuatFZX9uN/wBA27/OL/4uj+3G/wCgbd/nF/8A&#10;F0cr7BzLuatFZX9uN/0Dbv8AOL/4uj+3G/6Bt3+cX/xdHK+wcy7mrRWV/bjf9A27/OL/AOLo/txv&#10;+gbd/nF/8XRyvsHMu5q0Vlf243/QNu/zi/8Ai6P7cb/oG3f5xf8AxdHK+wcy7mrRWV/bjf8AQNu/&#10;zi/+Lo/txv8AoG3f5xf/ABdHK+wcy7mrRWV/bjf9A27/ADi/+Lo/txv+gbd/nF/8XRyvsHMu5q0V&#10;lf243/QNu/zi/wDi6P7cb/oG3f5xf/F0cr7BzLuatFZX9uN/0Dbv84v/AIuj+3G/6Bt3+cX/AMXR&#10;yvsHMu5q0Vlf243/AEDbv84v/i6P7cb/AKBt3+cX/wAXRyvsHMu5q0Vlf243/QNu/wA4v/i6P7cb&#10;/oG3f5xf/F0cr7BzLuatFZX9uN/0Dbv84v8A4uj+3G/6Bt3+cX/xdHK+wcy7mrRWV/bjf9A27/OL&#10;/wCLo/txv+gbd/nF/wDF0cr7BzLuatFZX9uN/wBA27/OL/4uj+3G/wCgbd/nF/8AF0cr7BzLuatF&#10;ZX9uN/0Dbv8AOL/4uj+3G/6Bt3+cX/xdHK+wcy7mrRWV/bjf9A27/OL/AOLo/txv+gbd/nF/8XRy&#10;vsHMu5q0Vlf243/QNu/zi/8Ai6P7cb/oG3f5xf8AxdHK+wcy7mrRWV/bjf8AQNu/zi/+Lo/txv8A&#10;oG3f5xf/ABdHK+wcy7mrRWV/bjf9A27/ADi/+Lo/txv+gbd/nF/8XRyvsHMu5q0Vlf243/QNu/zi&#10;/wDi6P7cb/oG3f5xf/F0cr7BzLuatFZX9uN/0Dbv84v/AIuj+3G/6Bt3+cX/AMXRyvsHMu5q0Vlf&#10;243/AEDbv84v/i6P7cb/AKBt3+cX/wAXRyvsHMu5q0Vlf243/QNu/wA4v/i6P7cb/oG3f5xf/F0c&#10;r7BzLuatFZX9uN/0Dbv84v8A4uj+3G/6Bt3+cX/xdHK+wcy7mrRWV/bjf9A27/OL/wCLo/txv+gb&#10;d/nF/wDF0cr7BzLuatFZX9uN/wBA27/OL/4uj+3G/wCgbd/nF/8AF0cr7BzLuatFZX9uN/0Dbv8A&#10;OL/4uj+3G/6Bt3+cX/xdHK+wcy7mrRWV/bjf9A27/OL/AOLo/txv+gbd/nF/8XRyvsHMu5q0Vlf2&#10;43/QNu/zi/8Ai6P7cb/oG3f5xf8AxdHK+wcy7mrRWV/bjf8AQNu/zi/+Lo/txv8AoG3f5xf/ABdH&#10;K+wcy7mrRWV/bjf9A27/ADi/+Lo/txv+gbd/nF/8XRyvsHMu5q0Vlf243/QNu/zi/wDi6P7cb/oG&#10;3f5xf/F0cr7BzLuatFZX9uN/0Dbv84v/AIuj+3G/6Bt3+cX/AMXRyvsHMu5q0Vlf243/AEDbv84v&#10;/i6P7cb/AKBt3+cX/wAXRyvsHMu5q0VjyeIvLaNW0+7BkbavMXJwT/f9Aaf/AG43/QNu/wA4v/i6&#10;OV9g5l3NWisr+3G/6Bt3+cX/AMXR/bjf9A27/OL/AOLo5X2DmXc1aKyv7cb/AKBt3+cX/wAXR/bj&#10;f9A27/OL/wCLo5X2DmXc1aKyv7cb/oG3f5xf/F0f243/AEDbv84v/i6OV9g5l3NWisr+3G/6Bt3+&#10;cX/xdH9uN/0Dbv8AOL/4ujlfYOZdzVorK/txv+gbd/nF/wDF0f243/QNu/zi/wDi6OV9g5l3NWis&#10;r+3G/wCgbd/nF/8AF0f243/QNu/zi/8Ai6OV9g5l3NWisr+3G/6Bt3+cX/xdH9uN/wBA27/OL/4u&#10;jlfYOZdzVorK/txv+gbd/nF/8XR/bjf9A27/ADi/+Lo5X2DmXc1aKyv7cb/oG3f5xf8AxdMHiLdM&#10;0Q0+78xVDEZi6EkD+P2NHK+wcy7mxRWV/bjf9A27/OL/AOLo/txv+gbd/nF/8XRyvsHMu5q0Vlf2&#10;43/QNu/zi/8Ai6P7cb/oG3f5xf8AxdHK+wcy7mrRWV/bjf8AQNu/zi/+Lo/txv8AoG3f5xf/ABdH&#10;K+wcy7mrRWV/bjf9A27/ADi/+Lo/txv+gbd/nF/8XRyvsHMu5q0Vlf243/QNu/zi/wDi6P7cb/oG&#10;3f5xf/F0cr7BzLuatFZX9uN/0Dbv84v/AIuj+3G/6Bt3+cX/AMXRyvsHMu5q0Vlf243/AEDbv84v&#10;/i6P7cb/AKBt3+cX/wAXRyvsHMu5q0Vlf243/QNu/wA4v/i6P7cb/oG3f5xf/F0cr7BzLuatFZX9&#10;uN/0Dbv84v8A4uj+3G/6Bt3+cX/xdHK+wcy7mrRWPF4i85SyafdsAzL1i6gkH+P1Bp/9uN/0Dbv8&#10;4v8A4ujlfYOZdzVorK/txv8AoG3f5xf/ABdH9uN/0Dbv84v/AIujlfYOZdzVorK/txv+gbd/nF/8&#10;XR/bjf8AQNu/zi/+Lo5X2DmXc1aKyv7cb/oG3f5xf/F0f243/QNu/wA4v/i6OV9g5l3NWisr+3G/&#10;6Bt3+cX/AMXR/bjf9A27/OL/AOLo5X2DmXc1aKyv7cb/AKBt3+cX/wAXR/bjf9A27/OL/wCLo5X2&#10;DmXc1aKyv7cb/oG3f5xf/F0f243/AEDbv84v/i6OV9g5l3NWisr+3G/6Bt3+cX/xdH9uN/0Dbv8A&#10;OL/4ujlfYOZdzVorK/txv+gbd/nF/wDF0f243/QNu/zi/wDi6OV9g5l3NWisr+3G/wCgbd/nF/8A&#10;F0f243/QNu/zi/8Ai6OV9g5l3NWisr+3G/6Bt3+cX/xdH9uN/wBA27/OL/4ujlfYOZdzVorK/txv&#10;+gbd/nF/8XR/bjf9A27/ADi/+Lo5X2DmXc1aKyv7cb/oG3f5xf8AxdH9uN/0Dbv84v8A4ujlfYOZ&#10;dzVorK/txv8AoG3f5xf/ABdH9uN/0Dbv84v/AIujlfYOZdzVorK/txv+gbd/nF/8XR/bjf8AQNu/&#10;zi/+Lo5X2DmXc1aKyv7cb/oG3f5xf/F0f243/QNu/wA4v/i6OV9g5l3NWisr+3G/6Bt3+cX/AMXR&#10;/bjf9A27/OL/AOLo5X2DmXc1aKyv7cb/AKBt3+cX/wAXR/bjf9A27/OL/wCLo5X2DmXc1aKyv7cb&#10;/oG3f5xf/F06HWxLdQwvZ3EBmYqrSbCMhS3ZieintSs+w+ZdzTooopDCiiigAooooAKKKKACiiig&#10;AooooAKKKKACiiigAooooAKKKKACiiigAooooAKKKKACiiigAooooAKKKKACiiigAooooAKKKKAC&#10;iiigAooooAKKKKACiiigAooooAKKKKACuesf9XP/ANfM/wD6NeuhrnrH/Vz/APXzP/6Netae5lU2&#10;LNFFFdBzhRRRQAUUUUAFFFFABRRRQAUUUUAFFFFABRRRQAVT1T/j1T/rvD/6NWrlU9U/49U/67w/&#10;+jVoew1uXKKKKBBRRRQAUUUUAFFFFABRRRQAUUUUAFFFFABRRRQAUUUUAU77/j60/wD67n/0U9XK&#10;p33/AB9af/13P/op6uUgCiiimAUUUUAFFFFABRRRQAUUUUAFFFFABRRRQAUUUUAFU4v+Qvc/9cIv&#10;/QpKuVTi/wCQvc/9cIv/AEKSgZcooooEFFFFABRRRQAUUUUAFFFFABRRRQAUUUUAFFFFABRRRQAU&#10;UUUAFFFFABRRRQAUUUUAFU5f+Qvbf9cJf/Qo6uVTl/5C9t/1wl/9CjpMC5RRRT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Kd9/x9af/wBdz/6KerlU77/j&#10;60//AK7n/wBFPVykAUUUUwCiiigAooooAKKKKACiiigAooooAKKKKACiiigAqnF/yF7n/rhF/wCh&#10;SVcqnF/yF7n/AK4Rf+hSUDLlFFFAgooooAKKKKACiiigAooooAKKKKACiiigAooooAKKKKAKel/8&#10;er/9d5v/AEa1XKp6X/x6v/13m/8ARrVcpLYHuFFFFMAooooAKKKKACiiigAooooAKKKKACiiigAo&#10;oooAKKKKACiiigAooooAKKKKACiiigAooooAKKKKACiiigAooooAKhb/AJCWmf8AXdv/AEVJU1Qt&#10;/wAhLTP+u7f+ipKmXwsqPxI3qKKK5DrCiiigAooooAKKKKACiiigAooooAKKKKACiiigAooooAKK&#10;KKACiiigAooooAKKKKACiiigAooooAKKKKACiiigAooooAKKKKACiiigAooooAKKKKACiiigAooo&#10;oAKKKKACuesf9XP/ANfM/wD6NeuhrnrH/Vz/APXzP/6Netae5lU2LNFFFdBzn5I/8PrvGX/RNdD/&#10;APA+b/Cj/h9d4y/6Jrof/gfN/hXxh+y/8V9E+B/x08M+NvEWhHxLo2l/afP0tVRjN5lrLCvD/L8r&#10;SK3P931r9FvA/wDwU0+DXjnxr4f8N2/wTNtcaxqFvp8c0tvZFY2lkWMMQFzgFs1zqTfU6HFLZHrX&#10;7eH7eGufsh+KvC2k6T4W0/xDHrFlLdPJeXEkRjKSBcDaOQc18vf8PrvGX/RNdD/8D5v8KP8Agtd/&#10;yUr4af8AYIuf/Ry1m/AX/go58KPhX8HfCfhLWvhDJreq6RZLbXGoiG0IncEktll3d+9U5PmauJRX&#10;KnY99+GX/BSDxv8AEz9nX4pfEiy8A6T9u8EzWTNpqXcpWe3lZhK5bGQUA3fQNXo/7Bv7dk/7Xt14&#10;t03V9Bs/DmsaKkFxDBaTtKtxA5ZWb5uQVZVB/wB9a6n9mH4qeA/2xvgb4vu9G8FL4W0G+urnw5qF&#10;g0UKtcKbaNmY+WMEbbnAz6GvzB/Yt16+/ZT/AG+LLwvrcgjVtTufB+ouRsD+ZJ5cTj0UzJA+em3v&#10;3p3atqTZO+h+qP7a/wC1Kv7Jvwih8UwadBrOr3uoRafY6fcSMiSMQzuxKjICojfiVHeue/Y5/a61&#10;f9oT4O+K/iT400PTfBnhzRriWNbmGd3QxQwiW4mcsOFUMOR/db0r4a/4LIfFhvFPxq8MfD6zdpLf&#10;w1YfabiNepu7oq20gdcRJCR/10P4/op8B/2c9N8D/sk6N8JNZgb7PeaDLY60sLbHeW7RzdAMOc7p&#10;XUHsAPSmm3JislFXPnn9pj/grJ4H+Gq6ZafC5rH4i6nJK/25m86G2towPlxIVG9mJ/hyAAcnpX05&#10;+yf8bLz9or4AeFviFqGmQaPd6x9q32VtIzxx+VdzQDDNyciIH6mvy9/4KXfsffDn9l/QPAd34FtL&#10;+2m1i5u4rr7ZeNOCsaRFcZ6cu1ffX/BMT/kxv4a/9xL/ANOd1RFvmswkly3R9SUUUVoZhRRRQAVT&#10;1T/j1T/rvD/6NWrlU9U/49U/67w/+jVoew1uXKKKKBHkf7WHxsvP2dfgB4p+IWn6ZBrF3o/2XZZX&#10;MjJHJ5t3DAcsvIwJSfqK/O3/AIfXeMv+ia6H/wCB83+FfZX/AAU7/wCTG/iV/wBw3/052tfl1+w5&#10;+1d4J/Zh/wCE1/4THwM3jT+3PsX2XbHA32byftG//Wg/e85On9zntWUpNStc1ik1ex9g/s9/8FTv&#10;HXx6+K2neBrP4e6JbX+pWeoS2rLezNungsZ7iKM5HR3hVCewYntXUfsf/wDBTrUv2ifjhZfD/wAS&#10;eEtP8Nf2ha3Bs7i1uZHdrmNfM8tgwAAKLL75AHeup/ZF/bc+Gv7SHxaPhjwx8MP+EV1a20+bUF1G&#10;SG2G1UKIyqY13AkS/lmvz8/am8P3f7Hv7fVzr2lwFLO31m38V6dEmFElvLJ5skQ9F3iaL6LSu0k7&#10;jsm7WP2f+OvxUtPgj8H/ABd46vUWaLQ9Pkuo4HbaJpsbYYs9t8jIuf8Aar5j/YW/bs8Y/te+Otf0&#10;y+8F6XoOh6LYLc3F/a3Ukr+c7hYosMAPmAlbP/TP3rz3/gr18c7RfgJ4I8K6NdCaLxpcJqrSJyJL&#10;GFFkT6bpJYWH/XM039i7w7d/sx/8E5fHXxPjQW/iXXLC91u2kkTmNUjaGyB65XcDKPabtVc3vWJU&#10;fduekftVf8FQfA/7PXia78J6DpMvjzxVZnZeR290tvZ2cneN5trlpB3RV46FlOQPnTQ/+C2WuR6l&#10;GdY+Funz6eTh1sdWkjlUeoLRsCR6YGfUV89/8E6f2ftJ/ab/AGjpYPGSyaroWk2M2tahBNK2b6Tz&#10;ERI3bO4hnl3tzyEIJ5r9mtd/Zt+FPiTwt/wjmofDrwzLogTy0tE0uGJYgBgGMooMZA6MpBHrSXNL&#10;W5T5Y6NEf7O3x80H9pT4W6f448OWt9Y2F1JJA1tqCKssUsZ2up2sQRnoQeR6dK9MrzX9n/4C6B+z&#10;j4Bfwf4Znu5tFW/uL2Bb1w8kIlbd5e4AbgvQE84xkk8n0qtVtqZO19AooooEFFFFABRRRQBTvv8A&#10;j60//ruf/RT1cqnff8fWn/8AXc/+inq5SAK+SP2+P219Z/Y8/wCEF/snw1Y+Iv8AhIvt/m/bZ3i8&#10;n7P9nxt2jnPnnOf7or63r8t/+C33/NF/+41/7YUpOyuioq7szml/4LXeMNw3fDTQyueQNQmBx9dt&#10;fXH7Hf8AwUS8I/tWatJ4Zn0mbwh41jhadNNmnE8F2i/fMEoVSWUfMUZQQDkFgGI+ef2T/jl+zP4S&#10;/Yj8N6J8UbjwzqGtW8GoC/0e404XV9Juvblo1ACFtxRk2tkYypyuMj5L/wCCcPh/UPEn7a3gWXQo&#10;Jorewnur+4YfN5FqsEitvPod6x59XHrWak01qa8qaeh9uftYf8FQvEv7Ovx/8U/D3T/A+laxaaP9&#10;l2XtzdypJJ5tpDOcqowMGUj6CvJP+H13jL/omuh/+B83+FeA/wDBTv8A5Pk+JX/cN/8ATZa19Vf8&#10;PXPgp/0Q2T/vxZf/ABNLmd3qHKrLQ+mPA/7Y2seLP2HtW+O0vh2xt9Us7e8nXSEncwN5M7RAF8bu&#10;QM18d/8AD67xl/0TXQ//AAPm/wAK+t/jl440f4mf8E4fF3izQNFXw9pOteGpL2HTlRF8kM4yCEAX&#10;ORnj1r8uf2JP2mvCH7M/ibxNqXi/wY3jK31Szit4IVSFvJZXLFv3gI5BxxTk3pqKMU09D7V/Z1/4&#10;KueKPjZ8bvCHga88B6Rplrrl6LWS7gvJXeIbWOQCME8V+lFfCv7Lv7eXwu/aB+M2keDfD/wp/wCE&#10;c1a4jnuIdSkgtQIvKiZzgou4EhccetfdVaR23uRLfYKKKKogKKKKACiiigAqnF/yF7n/AK4Rf+hS&#10;VcqnF/yF7n/rhF/6FJQMuUUUUCPzs/aw/wCCoXiX9nX4/wDin4e6f4H0rWLTR/suy9ubuVJJPNtI&#10;ZzlVGBgykfQV5J/w+u8Zf9E10P8A8D5v8K8B/wCCnf8AyfJ8Sv8AuG/+my1r6q/4eufBT/ohsn/f&#10;iy/+JrDmd3qb8qstD3XWf28Nc0v9hPQfj2vhbT31XUb1rV9Ha4k8hAL2a3yHxuziIN9Sa+Xv+H13&#10;jL/omuh/+B83+Fe3ft++LtK+IH/BOHSPE+iaSuhaTrM+l6hb6cqIvkLK5faQgC5yxzjuTXxZ+xL+&#10;2N4C/Zn8J+JNL8X/AA+bxlc6lex3MFwsdu3kose0r+8BPJ54pyk72uKMVa9j7G/ZP/4KaeLf2lPj&#10;NYeA5fBGjaOb2zu5o7qO7lfEkUDyICCPullAPsTSfs4/8FQ9e+K37Quj/DPxj4H0/wALG/uZ9Pe4&#10;gu3eSC7RX2xsGGOXTZx3YV6D+xz+2l8N/wBpj4pX/hzwt8M/+ES1TT9Jl1T+0JIbYZRZYYWQGMbg&#10;T549sA18Cf8ABQ7wFe/s5ftsS+LdERbaLVLm38W6a4TCLcCXdKDjqfPidz04kX6ku0r3CybtY/aT&#10;4k+OrD4Y/D3xJ4t1NsWGiafPqEw7ssaF9o9zjA9yK+Nv2J/+Cg/jT9rT4tXHhefwNpejaPY6dLqF&#10;7qFvdSyMgDKkaAMMZZ3H4K3pWV/wU1/aOsbz9i/wsNDm2j4lm0mhUN8wslRLmTn1DeQhH+2wPpU3&#10;/BHn4O/8If8AAnWfHl3DtvvF19st2ZefsdsWjXB7ZlafPqFWqu3KyJslG7PUf2jv+Ci3wr+B+g+I&#10;7TTNftPEvj3TZJLOLw7bpKf9KSQxuk0gXbGEYNuy2fl4BNU/2B/219Z/bD/4Tr+1vDVj4d/4R37B&#10;5X2Kd5fO+0faM7tw4x5Axj+8a8j/AG8/2EfhT4Z+EHxV+LVjY6mvjGSZ9XaZ792h+0T3amQ+X0wT&#10;K+B24riv+CIP/NaP+4L/AO39F3zWY7Lluj9SK8J/bY+P1z+zb+zx4g8YaYYP7f3w2OlJcJvRriVw&#10;Mle+1BI+O+yvdq/LH/gsN4+vvGXxA+Gfwd0PddXkjDUpbWPnzbmd/s9qvswAm49JRVSdkRFXZ9h/&#10;sF/Fbx/8cP2f7Pxz8QZrSS/1a+uDYLZ2gt0W1jYRAkZOSZElOfTb9T8xftFf8FXPFHwT+N3i/wAD&#10;WfgPSNTtdDvTax3c95KjyjapyQBgHmvv/wCFngKz+Fvw18L+D7DBtND02309GA+/5cYUufdiCx9y&#10;a/Cz9srWIPD/AO3h461S6t/tdtY+JIrmW34/eonlMy88cgEc+tRJuKRcUpNn0d/w+u8Zf9E10P8A&#10;8D5v8K9J+Ln/AAVI8efC7w/8O9aPw70a607xh4fj1mCZryZQknmOksPTnbtQ59JBWF/w9c+Cn/RD&#10;ZP8AvxZf/E13X/BTL4Z2Pxf/AGNvCXxI0HSk04+H0ttWitI4lBhsbxIxLGAuANrNAxxxiNj7hXdn&#10;Zjsrq6PtX4M/Eqz+Mfwo8J+NrFBFb65p0N6YQc+S7KPMjJ9Ufcp91r4u/av/AOCnmrfAn49aj8Of&#10;Cvg3T/FLaelvFPPPcSI7XUiB/KVVHOA8Y9d2R2qj/wAEl/j1YR/sz+NNB1q5EUXgGebUmb+5YTI8&#10;5IHfEkdwT/vL+PyJ+xV4Xvv2sP28ovFWsxebBDqVz4w1JWG5V2S74o/Tb5zwrjptB47U3J2VhKKT&#10;dz9gPip8ePD37P8A8KYvGPxJvIdJKQxJLaWf72Se7ZATBbqTlzndjnAAJJABI/PbxV/wWx1FtUkX&#10;w38L7VNNViEk1XVGaaRezFUjAQ+2W+tebf8ABYT4lah4k/aN07wgblv7I8N6TC0dqM7RcXGZJJPc&#10;lPJX6J9a++P2Lf2OPh/8IPgn4Xurvwvper+L9W06G+1TVtQtUuZvNlQOYo2cHZGmQoC4B27jkkmi&#10;7k7ILKKuzz79lH/gqVof7Q3xC0nwJrXgu88M+I9UZ0s57S6W7tJWRGkIYlUaP5VbHDDjqM190V4T&#10;efsW/C+P4z+F/ihoWhQ+FfE+iXEkzf2NEkFveh4njImiA27v3hbeoDEjkmvdq0jfqRK3QKKKKZIV&#10;Tl/5C9t/1wl/9Cjq5VOX/kL23/XCX/0KOkwLlFFFMD4a/bm/4KG6/wDsl/FrSfCGleENN1+3vdEh&#10;1Vrm8uZInVnnuIigCjGAIAc/7Rr6Ltf2hNG0X9mXRPjD4waPRdOuvDlnrl1DE2/a88CSCCLPLMXc&#10;Io7kivy//wCCzn/J0Hhf/sTrX/0tvq8n/aC/af1b4/8Agv4PfCLw3I1v4a8OaHpGmNDNIIFvtVW1&#10;iheSRnIVUjYtGpYgD53Jwwxi5NNm3JdI+5v2Yv8Ago58Tv2pPi5a+EvD3wz0ey00E3Oo6nNezOth&#10;aBgC7YUBnOQqrxuY9hkj9DK8J/Y8/ZX0X9lP4U2ugWnlXniO9C3Ot6sq83Nxj7qkjPlJkqg9MkjL&#10;Gvz78I/tTfGH4T/t+WXw98Z+PdW1fwvb+K20aSzvGQxyW07GO3kb5c4CyxSZz2qruK94myk9D9eq&#10;K/ML/gqZ+2D46+Ffxc8M+DPh74rvPDj2elm91RrEqPMkmfEaPkHlUi3D2m/L0zw/+17rF5/wS/1H&#10;4mzazIfG9nYS6LJqG4GYX5nFvHL0xv2yRy9OM+gquZXaFyuyZ940V+fv/BKP4mfFT41WPjzxV4+8&#10;Y6l4i0ezkt9M06C8ZSgnwZJ24A5CmED/AHz07+fat4X/AOCgPji41HVZfE6eE9JS4f7LFdXen2P7&#10;reQnyxoWHYfvME8UubS9g5dbXP1Dr4u/4KVftVeO/wBl3QfAl34GmsIZtYubuK6+3WonBWNIiu3J&#10;GOXNfJXwq/4KBfHb4D/Hiy8DfFzVYPFekrfQ2WowyfZpZII5NoE8FzbjEhAZWwxYHBX5WyR6r/wW&#10;0/5FL4U/9f2of+i4KTleLaGo2krn0X4L+NHxT+Iv7BVh8RfDdnb6x8Ur/TzPa21var5csovDGQIi&#10;QP8AVqe/bNRfsUeP/wBonxrqfixPjn4ZXw/a28NudKZbJLfzXLSeaMqzZwBH+deefC3xbrHgP/gk&#10;naeINAv5dL1nT/Dl1Pa3kGN8Ti7kwwz3rxP9jH4vftBftLfA/wCPOm6P48vb/wAeWX9g/wBg3l9O&#10;kQtN9zO1zh9uBviiI5B6AUX2HbRn0f8AAv8A4KZeFvjp8dtL+GFh4N1jTNQv5ruFb65uImiUwQSz&#10;MSBzyISB9RX2XX8537O/h34leIP2itH0n4c6oNL+JEk96tpftOsQR1t5mnO8ggZjWUdOc1+o3hn4&#10;r/Fz9in9nHxt4w/aB1VfF/iCTUIbbw7aLfLKJ5HjOIi6qNoyru3BO1GxzgUoyutQlHsfddFfkP8A&#10;D74kftwftfaXqfjPwVry6R4egmkht4bN7XT4HkUZMMO8F3IyBukYjJxu4OPSP2B/2/viJ4u+NR+D&#10;3xfdNQ1S4e4tbPUntkt7q3vIA7PbzrGAjAiNwGwGDKAS27iudE8jO/8Ajl8WP2wND+P2taV4C8FJ&#10;qPw7ivYEs746bHIXhMcZkO8uCcMZB07V7t+1z+1zo37IvhrQdZ1nQb7XotXu3tI47GVEaNlTfk7u&#10;2K+EP2tf2qfiz4H/AG/dS8FaD461TTPCseq6NAmlwMnlBJbW0aVeVzhmkcnn+I1R/wCCwXh34k2v&#10;juw1jVtUE3wyup44tF0/z1Yw3S2y+e2zGVyQ3JJzU81k7F8t7XP0o/Zt+PGn/tJ/CPS/HumaXc6P&#10;ZahLPElpduryL5UrRkkrxyVJ/GvUK/Gv9jz4W/tY+I/hT4a1X4Z+MU0r4dteS+VYnUY4iAtwwn+Q&#10;oTywfvzmv2Uq4u6M5KzCiiiqJ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p33/AB9af/13P/op6uVTvv8Aj60//ruf/RT1cpAFfnr+&#10;1H/wUv8AGP7M/wAfNW8CX3gDTL/SbVoJ7fUPtciy3NrIitvC4xuBLp6bkPav0Kr8xv8AgtD8HPtW&#10;j+CPihZwgvayNoOouqZJjfdLbsT2CsJx9ZF6d5ldK6Lha9mfpdpGrWuvaTZalYzLcWN5AlxBMvR4&#10;3UMrD2IINfnz4j/4KgeJbz9qC4+E/grwRpWt2zeIV8P2upXF1KrSOJRFJIQoxtV95z02rmug/ZN/&#10;ash0f/gm3f8Ai+5lV9V+H+n3GjFGxhpolUWK4PYrLbJnnkN9K+Vf+CRPwll+IX7RWr+PtRVrm28J&#10;2bTCWUbt97db40Jz1Oz7Q2exCn3pOTdkhqNrtn69fETxvp/w18B+IfFmrPs03RbCa/n5wSsaFio9&#10;zjA9yK/M/wAB/wDBZrW9b8b6Bp2v+A9H0vQ7y/gt76+hvZWe2geRVeUAjBKqS2D6V7N/wV7+L3/C&#10;D/s6WPg61n8vUfGGoLC6K+1vsluVllI9t/kKfUOfpX5jePv2btR8E/sv/Df4szLL5PinUr61lSTg&#10;RImBbYH+35N02T1AXHrSlJ30KhFW1P6JK/Nr9oT/AIKreLPg38c/FngHTvAGlaxFo9/9jguJLuYS&#10;z/KpHyqOpLYwK+rf2HPjAPjd+y/4H1+WbztTt7MaXqJb732m3/dMze7hVk/4GK/In9q7ULbSf+Ch&#10;Xiq+vJlt7S18WW000z/dRFaEsx9gATTlLRNEwjq0z6d1D/gsH8RfCdzbt4l+CsGn28h4juLq5tHk&#10;x12s8RH6Gvun9lf9qrwp+1h4Bm8Q+G47jT7yymFtqWk3mDNaSkZXkcOjDJVh1wQQCCB8jf8ABSL9&#10;sb4MfEb9m3VfBfhnxJZeL/EmqXVrJZiwjaRbLyp0keZpCu1SUV4wAdx8w8YzUf8AwRg+F+v+HfB3&#10;j7xrqNtcWWjeIJLO103zVKrdC388ySgH7ygyhQw4yHHakm+a17jaXLe1j9JaKKK1MgooooAKKKKA&#10;CqcX/IXuf+uEX/oUlXKpxf8AIXuf+uEX/oUlAy5WT4s1l/DvhXWdWjjWaSxsprpY2OAxSNmAPscV&#10;rUyWJJ43jkRZI3BVkYZDA9QR3FAj8lP+H13jL/omuh/+B83+FH/D67xl/wBE10P/AMD5v8K+1/24&#10;Ph/4W0z9kv4o3Vn4a0i0uotGkaOaCwiR0O5eQwXINfC//BGrw5pPiL4jfEaPVtLstUjj0m2ZFvLd&#10;JgpMzZIDA4rF817XNly2vY+hPhP+3N8WP2mP2d/ipr/gLwXY2vj7w5cabDpVhaFroXImnAmLK5Uf&#10;LEsh6+/avWv2JPHn7QPjb/hM/wDhevhtfD/2X7F/Y22zS387d5/n/dZs42w9em73rd/bF1CX4L/s&#10;qfEbxD4ESDwprVrawyw3mlW8cLq32iNc8LgnazDn1NfMn/BPL4yfF39oL4GfHWK98YXus+MLeyFr&#10;4evL6RF+yXUtrcCJgwXC/vBGckHG2q2aTJ3TaOu+OXxY/bA0P4/a1pXgLwUmo/DuK9gSzvjpsche&#10;ExxmQ7y4JwxkHTtX3jX4dfEb9of9qP4GfGa38B+M/idqQ1WGe1a4itbiOaIxy7GA3BBnKtzX3X/w&#10;Uf8A25NU/Zh03SPCfgoQDxzrdu159uuEWVdOtQxRZBG2Qzu6uF3AqPLbIPAoUlqxuL0R9KftGeON&#10;U+GfwH8feLNEaJNX0XRbq+tGnTegkjjLLuXuMjpXyv8A8E1P2wviJ+1JrXj228cz6dNFo1vZyWos&#10;LMQEGVpg27BOfuL+tfLd1P8AtpeKv2bvFPjrX9cbUvh1rOiXEt7Z6zJaiWWweMlp4o9oZBtYsu0q&#10;SAPlIwD2/wDwRJ/5GX4s/wDXppv/AKHcUua8kHKlFn6t0UUVqZBRRRQAUUUUAFFFFAFPS/8Aj1f/&#10;AK7zf+jWq5VPS/8Aj1f/AK7zf+jWq5SWwPcK/JH/AIfXeMv+ia6H/wCB83+FfrdX4E/8E1tLs9a/&#10;bW+HNnqFpBfWkn9o77e5iWSNsabdEZVgQcEA/UVE27pI0glZtn1Z4L/4LYM2pQx+LfhgEsGP7y50&#10;XU90qD1WKRAGPsXWv0X+EXxg8J/HTwNY+LvBmqx6to11ld6grJDIMbopEPKOuRkH1BGQQT89/tzf&#10;sc/D34nfAvxfrVj4Y0vRfGGh6ZPqdhq2nWqW8rmCMyGGQoBvRlUrhs7SwIxivi3/AII1/Ey/0X43&#10;eJfA73DnR9c0hr1bcklVuoHTa4HQExvICeM7V9BSu4uzHZSV0fsTRX5ufFHw/wDt2eOviZ44k8O6&#10;8vhXwLaazepo0lxcWFmr2STusLAqplIMYVt0nXPWvBo/26P2k/2Tvixa+H/iZrdt4xsYtk11ps0l&#10;rcia3ZiC0VzCNyvw4AYnBHK1XPbdE8l9mfqJ+05+0Jp37MfwqufHOq6Tda1ZwXUNqbWzdUkJkbAO&#10;W4wKxP2Sf2rdI/a28Fax4k0fQ73QbfTdQOnvDfSo7O3lpJuBXjGHA/CvkL/grhY/ELxF8P8AQfFW&#10;i6tt+EclnaG9sGmCmW8kldoZPLxk4Vk5zXzN+xT8OP2mvGXgDXLr4I+K00Dw/FqZivYGv0g33PlR&#10;ndhkbPyFBn2pOT5rFKK5bn7k0V+Q/wC39+0v8bfgb8VfCXhjS/HupaNPH4P02XUorORGSS+PmLPJ&#10;kryWZOvtX2p+198TPFHgP9gvV/GXh/WrnS/FEOmaPNHqkBHmq8t1aJI3IxllkcHj+I1XNv5E8u3m&#10;fUlFfBH/AASf+Ofj343eG/iNceOvE974lm0+7so7V70qTErpMWAwB1Kj8q+R7r9uL4/eG/2qvEWk&#10;6DrereNY7TxDqdjp3hRozNFcYkmjhj2RrvZU+VtoIJCYyOtLnVkw5Hdo/a+ivw+8cftsftb/AAN+&#10;KMMnjrV9Q0fUXC3Y0HVtNgWznt2Y4CoqDKZUruRtwKkbsg13X7QP7a37U3jzwuvxH8OeH9Z+GXwo&#10;VkW1vLO0DCUOQqSy3DpuYMxABULHlgvzHkr2iH7Nn7D0V8af8Ezf2svEn7TXw48R2PjOaO+8UeGL&#10;mCOXUo4li+1W86uYmdVAXeDFKCVABAXjOSfsurTurkNWdgooopiCiiigAooooAKKKKACiiigAooo&#10;oAKKKKACiiigAooooAKhb/kJaZ/13b/0VJU1Qt/yEtM/67t/6KkqZfCyo/EjeooorkOsKKKKACii&#10;igAooooAKKKKACiiigAooooAKKKKACiiigAooooAKKKKACiiigAooooAKKKKACiiigAooooAKKKK&#10;ACiiigAooooAKKKKACiiigAooooAKKKKACiiigAooooAK56x/wBXP/18z/8Ao166Guesf9XP/wBf&#10;M/8A6Netae5lU2LNFFFdBzn8+v8AwT98B+H/AImftdeA/DXinSbfW9Cvft/2mwul3Ry7LC5kTI9n&#10;RW+oFfs7o/7FHwL0DVrLVNO+GOg2eoWU6XNtcRQsGikRgyODnqCAfwrxf9nf/gl/4U/Z2+MXh/4h&#10;ab401nVr3R/tHl2d1bxLHJ5tvLAcleeBKT9QK+1azhGy1NJyu9D8kf8Agtd/yUr4af8AYIuf/Ry1&#10;2P7NH/DF3/ChfBP/AAn3/CE/8Jl/Zyf2p/aG/wA/zsnO/HfpX09+11+wj4f/AGu/EHh/VtZ8T6lo&#10;Mmj2slrHHYwxuJA7hiTu78V4F/w5T8Df9FG8Q/8AgJBScXzXsUpLlSufW/7MmrfBSbwzq+mfBG40&#10;NtEt7sXN/b6GT5aXEiBQzZ/iZYgPolfmX/wVy+FM/wAN/wBo7RviDpe60h8U2iXHnwjaUvrXZG5B&#10;HQ7Ps7Z7ksfev0V/ZC/Y40T9kHS/Etlo3iG/19Ncmgmka+iRDEYlcALt653nr6Vq/tZfsp+Hv2tf&#10;AumeHNd1G60Z9Ov1v7fULKNHlU7HRkw3G1gwJ91X0qmm42JTUZH5LfstaXrH7aH7emm+IvEkaT+b&#10;qLeJdWRBmNILfa0cWD1TcIIfo1fundXUNjazXNzNHb28KGSSaVgqIoGSzE8AAc5NfNP7In7B/hX9&#10;kXWvEWraRrl/4h1HWLeK18/UIY0NvEjMzKm0fxtsJz/zzWvd/iV4Jg+JXw58VeELq5ks7bxBpV1p&#10;UtxCAXiSeFomdQeCQHJGfSiKcVqKUk2fm7/wWb8VaJ4j8K/C5NJ1iw1Ror2/Mi2d0kxQGOHBO0nH&#10;Svor/gmZ4y0Cz/Yy+GmlT65psGqF9QjFlJdxrMWbU7rauwndk5GBjnIrx/8A4cp+Bv8Aoo3iH/wE&#10;gro/hr/wSJ8G/DX4jeFfF9r49128ufD+q2uqxW81tCEleCZZVRiOQCUAOPWpSlzXsV7vLa5980UU&#10;VqZBRRRQAVT1T/j1T/rvD/6NWrlU9U/49U/67w/+jVoew1uXKKKKBHy3/wAFO/8Akxv4lf8AcN/9&#10;OdrXw/8A8Ek/gR8P/jZ/wtX/AITrwpp/if8Asz+yvsf2+Mt5HmfbPM24I+95aZ/3RX6e/tEfBSx/&#10;aJ+DviD4e6lqNxpNlrH2fzLy1RWkj8q4inGA3HJiA+hNecfsffsU6F+x7/wlv9i+I9Q8Qf8ACRfZ&#10;PN+3xRp5X2fztu3b1z55zn+6KhxvJM0UrRaO/wDhx+zH8K/hD4gbXfBvgfSfDurtA1sbyyjKuY2I&#10;LJnPQlV/Kvin/gs58HTq/gXwd8S7OHdPo9y2kagyqMm3m+eJmPokisv1nr9Ja4X44fCPSfjx8KfE&#10;fgPW3eHTtZt/JaeJQzwurK8cig8bldVYfSm1dWJjKzufgFHr3i39qLxp8KvA083mXdlaWfhHTCoL&#10;LHCJ22Oy5/hWQbj/AHYx0xx+8/xI+Ctl4i/Zu174WaMkdpZy+G5ND05WA2xFbfy4CfZSEP4V8/8A&#10;7Of/AAS/8Ffs7/FrSfHtt4p1XxDfaWkwtrW+giWJZJI2j8z5eSQrNj3IPavtCpjG25UpJ7H4CfsW&#10;/H6X9jX9pCa/8V6beQ6e0U+g69ZCP/SLYeYpLbD1eOWJcjrgOBya/WLWv+CkX7PGj+FTrifEK31J&#10;THvj0+ytJ2vJD2TymQFSf9vaB3Iqx+0d+wD8Jv2l9Sk1rXNPutD8USBRJrmhyrDPMFAAEqsrJJwA&#10;NxXdgAbgAK8F0P8A4IvfDKz1KObVfG3ijUrNTk2sIt4C/sX2Nx9AD7iklKOiG3GWrPqn9lT9oSP9&#10;p34Vnxzb6Q2iWc2pXVpbWskokk8qJ9qs5HAYjkgcDpk9a9irjfhJ8IfCnwN8D2fhHwZpf9k6Hasz&#10;pB5ryszscu7O5LEk89fpgcV2VarzM3voFFFFAgooooAKKKKAKd9/x9af/wBdz/6KerlU77/j60//&#10;AK7n/wBFPVykAV+W/wDwW+/5ov8A9xr/ANsK/UivnH9sH9inQv2wv+ES/trxHqHh/wD4R37X5X2C&#10;KN/N+0eTu3bumPIGMf3jSkrqyKi7O7Phb9kf/gl/4R/aI+AfhL4h6v4y1rS7nWDdedY2UMJRBDdz&#10;QAKzAnJWIHkHBNfon+zj+yX8Ov2W9FuLPwXpkn2+8Ci91nUJBNe3WOgZwAFXPOxAq55xnmt39nf4&#10;KWP7O3wd8P8Aw903UbjVrLR/tHl3l0irJJ5txLOcheODKR9AK9HojFIcpNn4J/8ABTv/AJPk+JX/&#10;AHDf/TZa19+f8YAf9U9/8frb/aI/4Jf+FP2ifjF4g+IWpeNNZ0m91j7P5lna28TRx+VbxQDBbnkR&#10;A/UmvOP+HKfgb/oo3iH/AMBIKz5Wm9C+aLS1PbP2hNX8Cax/wT18fP8ADS4sLnwXBoU9tYHTCTbq&#10;qSBWRM+jAivgz/gk/wDBbwP8aPHvj2z8ceGbHxNa2OmW8ttFfIWETtKQWGCOSK/R/wAJ/sc6L4T/&#10;AGUdR+BUPiG/n0e8huYW1Z4kFwommMpIUfLwTgVifsi/sI+H/wBkTxB4g1bRvE+pa9JrFrHayR30&#10;MaCMI5YEbe/NVyttMnmSTR6T4B/ZV+Enwt8TW/iLwn4C0fQdbt1dIr6ziKyIrqVYA57gkfjXq1FF&#10;aGYUUUUAFFFFABRRRQAVTi/5C9z/ANcIv/QpKuVTi/5C9z/1wi/9CkoGXKKKKBH4J/8ABTv/AJPk&#10;+JX/AHDf/TZa1+un/DCP7P8A/wBEp8Pf9+G/+KryL9oj/gl/4U/aJ+MXiD4hal401nSb3WPs/mWd&#10;rbxNHH5VvFAMFueRED9Sa+1azjHV3NJS0Vj4i/4KheGtL8G/sNSaFollFpukafqGnW1pZwDCQxq+&#10;FRR6AV8b/wDBPD/hm7/hCfFn/C7/APhGv7W/tGP+z/7d3b/J8r5tmO26v1N/ac/Z7079pz4VXPgb&#10;VdWutFs57qG6N1ZoryAxtkDDcYNfHf8Aw5T8Df8ARRvEP/gJBSlF810OMlazZ73+zrq37KmnfEQW&#10;/wAHbjwnD4wv7SW22aMW8+W3BWWRef4cxKx/3RXkn/BYb4O/8Jh8CdG8eWkO6+8I32y4ZV5+x3JW&#10;NsnviVYMegZq7H9mv/gmb4W/Zq+LWm+PNL8ZaxrF5YwzwraXlvEkbCWNoySV54DZr6j+KHw9034s&#10;fDrxJ4N1jcNN1ywmsJnQAtGHUqHXPG5SQw91FVZuNmTdKV0fzu6n478W/GrT/hj8PSfto0KM6Jot&#10;vk5d7m6ZxknuTJHGP9mNa/oe+E/w9svhP8M/C/g3TsNaaHp0FgkgXHmFECtIR6swLH3Y18k/A3/g&#10;lL4H+CnxX8OeOI/Fur69PodwbqCxvLeFYnlCMEYkDPyMQ4x3UV9xUoRa1Y5yT0R8sf8ABQ3xp4eu&#10;P2Q/ijpcWvaZLqYtYojZpeRmbet1FuXZuzkYORjjBr5L/wCCLfijRvDf/C4v7W1ax0vzv7G8r7bc&#10;pDvx9uzt3EZxkZx6ivYviV/wSJ8G/Er4jeKvF914912zufEGq3Wqy28NtCUieeZpWRSeSAXIGfSu&#10;c/4cp+Bv+ijeIf8AwEgpNSvew048trn6L2t1DfWsNzbTR3FvMgkjmiYMjqRkMpHBBHORX5G/s9qP&#10;2vP+Couv+OizXfhzw7dz6rbuTlTBa7bay29hl/KlwPRvc19yftGeI4P2TP2G9UtbC9kuJtA8NW3h&#10;vTLqQASyTGJLSKUgcbhnzCOnymvCv+CNvwlHhv4LeJPH1zDtvPE2o/ZbaQ85tbYFcj0zK8wP/XMU&#10;3q0hR0TZ+hFfgj+1dp9tq3/BQrxVY3kK3FpdeLLaGaF/uujNCGU+xBIr97q+LPiJ/wAEwvCvxE+P&#10;V98UrnxprFpqN3qsWqtYRW8RhV0KEICecHYPzpzTYoNJ6nrf/DCP7P8A/wBEp8Pf9+G/+Kr03xV8&#10;NdE8VfC/VPAMlqlv4fvtJk0YW8a5WGBojEAo/wBlcY9MCuroq7Im7P5vrPxd4u/Z11j4peBopPst&#10;1qdrceFdYTJwFS5QyFR6nynTJ/hlb1r9Mf8AgjX8Hf8AhG/hL4n+It5Fi68S3osbJmHItbbIZgf9&#10;qV3Uj/piK7f9oD/gln4J+PXxa13x5P4r1bw/d6w0ctxZWNvE8QkWNUZwWGctt3H3Jr6o+D/ww0v4&#10;L/C/w14H0Zmk07Q7JLSOaRQHmYcvIwHG53LMcd2NZRi09TWUk1oflP8A8FjvhHqOg/GrQviDFas2&#10;h6/p0dlLdKnypeQFhsZh3aIxlc8nY+OFr6V/Y5/4KTfC7WPg74b8PfEHxJH4T8XaJYxafcNqMb+R&#10;eLEoRZklVSoLKqllbadxOARzX2h8Qvhz4a+K/hK+8MeLtGtde0K9ULPZ3SkqcHIYEEFWB5DKQQeQ&#10;RXw/4p/4IyfC3VNUludE8XeJtCtZGLCzcw3KR56KjMgbA5+8WPvT5WndE8yasz1HSf8Ago18PPH/&#10;AMfvBnwv+H3m+KpNZuZY73XNjwWlsiQSSYj3gNK5KAdAoByGbpX1nXyx+zr/AME4vhN+zn4msvFG&#10;nJqviHxVZ7jbapq90P8AR2ZSrGOKMIgyrEfMGPPBr6nq1fqRK3QKKKKYgqnL/wAhe2/64S/+hR1c&#10;qnL/AMhe2/64S/8AoUdJgXKKKKYH4y/8FnP+ToPC/wD2J1r/AOlt9XI/tNfsRxfD39mP4SfF/wAH&#10;xXNzpmp+HtPm8SxSMZGgurmJZluB6RlpPKxwF2x9SxNfot+1l/wT08N/tZ/EbTvF+seLNV0K5stK&#10;j0pbexgidGRJppQ5Lc5JmI/AV734b+Eui6P8F9I+GeoRjXfD9joMHh+ZbxB/pVvHbrAS4HGWVcnH&#10;QnisuS7dzXnslY+T/wDgl/8AthH43fD3/hXvii98zxv4ZtwIZpny+o2C4VJPd48hG9RsYkktXyz/&#10;AMFf/h3ceA/2i/DHxA07Nr/wkWno32iPhheWbKhbPqI2tsf7tfT/AMN/+CUPh/4Q/EnSPGvhP4me&#10;ItN1TSbv7TahraBxt5BifgblZCUYcZDH1r3r9rX9kvw9+1x4N0fQdc1S80STS777bb31iiPJzGyP&#10;GQwxtbKn1yi0WbjZhzJSuj84P2bfDZ/4KBftd/FrxlrdkbfTbjw/fJCknzC2ee3Fjar3AZYy7jrh&#10;o8j1r5X/AOFu614Y+APiX4NXUU1rHN4pg1iZCfuvFBLDNEw93W3PHeL8/wBt/wBkP9jPw3+yDpfi&#10;S20PV73XbrXZoZLi8vo0R1SJWCRgL2Bkc/8AAq8S+Jn/AASN8B/En4meI/F8njHWtMOt6lNqU2n2&#10;1vCYo3lcu6qTzgsW+malwdilNX8jr/2UdBuP2Zf+CdKeIbaySXW4fDV/4xkhlBUTTPA9xCrDqP3a&#10;woe/y1+d37LvhnTv24/jhq//AAvb4p6jAkNo19BHc6jHA93J5igxQmUGONFXJKIoOPu4AJH7jNot&#10;g+jHSXtIZNMNv9lNo6BozDt27Cp6rt4we1fBvjD/AII2fC3XvE13qOkeKPEPh7TbiUyjS4fJmSAE&#10;5KRu67go7btxHqauUXpYmMlrc/OD4/8AgvwP8O/2rNQ8N/DjUl1jwdp9/p8VnepeLdiRvJgM371f&#10;lYiYyg44BGO1fdv/AAW0/wCRS+FP/X9qH/ouCuz1H/gjn8Nv+Eqt9V0bxdr+kWdubdorFkin+aJE&#10;DMzsASXZWc4AALkAAAAe9fte/scaJ+19pfhqy1nxDf6AmhzTzRtYxI5lMqoCG3dMbB09anldmh8y&#10;uj5+8Nf8ob5v+xXu/wD0rkrzz/giD/zWj/uC/wDt/X2tp/7Kuk6f+yi3wLXXL19IbTpdO/tYxJ9o&#10;2vK0hbb93ILYrD/Y+/Yp0L9j3/hLf7F8R6h4g/4SL7J5v2+KNPK+z+dt27eufPOc/wB0VXK7onmV&#10;mj8qP2GfEGmeC/2//C2oa/f2+i2MOp6tDLc38ghjjd7S6iRWZsAEu6rz3Ir7S/4K1a1pnxN/Zzs7&#10;vwnq1j4it/C3ie2/to6ZcrOLLzbeZIzIVJAyzouM5zIvHNdx8bv+CT/wu+L3jrU/FdjrGteEb/VJ&#10;2ury1sPKltXlclndUdcoWY5IDbfQCvVv2b/2J/BP7Ovw38TeC4bm88X6T4kk36nDrscTxSjy9hQI&#10;qABSOxLfWkou3KNyV0z82P2JPgj4C+OHgB7XUPj5r3w88T2VxKr+HYdSS1ieIncs0IZ13A5O7GSC&#10;DnAIz718J/2UPgP8IP2pPAlxYfHK78Y/ECTVHuLfSYTBdtLKIpHdrh4yfL4DHLkEkjrmu78c/wDB&#10;HH4R+IdWlvPD+v8AiPwrDI+77DHLHdQRjnhPMXzAOn3nau7/AGdf+CZfwx/Z58caZ4ztdU17xF4l&#10;00u1rNqFwkcELMjIWEcaLk7WYfMzDnpSUX2G5Lufn3+3B/yk61b/ALDXh/8A9I7GvqX/AILVxsfh&#10;L8O3CkoutzAtjgEwHAz+B/KvWfjD/wAE2/DHxi/aIuvi3e+MNW0/U57uxuzp8FvE0Ia2ihjUZPOG&#10;EIJ+pr3v4+fAHwh+0l8Pp/B/jS0mn05pVuYLi1kEdxaTqCFliYggMAzDkEEMQQQafK7MXMtD5e/4&#10;Jo/GTwJ4P/Yx0GHXPGGiaTcadfXsd1b3l9HHLEz3LtGpQndlg6lQBznjNfdFfnvof/BGf4daR4gt&#10;NQk8d+KJ7a3nWZbdUtkc7WBAL+WR2/u1+hFXG9rMiVr3QUUUVRI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FO+/wCPrT/+u5/9FPVy&#10;qd9/x9af/wBdz/6KerlIAryb9q34QL8dv2evG/gtY1kvb6waSwyOl3ERLBz2zIign0Jr1mimB/NL&#10;o3xY8Q+G/hX4q+HdvMYtD8QX9ne30TZzvtvN2qB2DM6E+8Kelfs5/wAEtfg7/wAKt/ZV0jVLqLy9&#10;V8XTvrkxI+YQsAluue4MSLIPeU1wPj//AII++AfHHjzxB4jj8Z63pEerX81+dPtbeExW/muXMaEj&#10;O0FiBnoMV93aHotn4b0XT9J06BbbT7C3jtbaFBgRxooVFHsAAKyjFp3ZrOSasj8UP+Cn/wATLz42&#10;ftdHwhoaSajF4dSHw/ZWsGGM167BpQoH8RkkWLHrEK0/ihof7XHib9nm2+HHiT4XPb+AvDtpA8Zh&#10;02MTW8dqnD7xIWLbA2Tgk7m9a+1fhz/wS/8ACvgf47af8UtQ8a6z4k1i11WTWZLe8toUjnumLOHY&#10;gZGJGD8d1FfaNxbx3VvJBMiywyKUdGGQykYIPtijkbu2HMlZI/Kv/gi38XRa6146+Gd3MAl3EmvW&#10;EZ4/eJthuB7kqYDj0jb8PmP9rnR7bxF/wUA8Y6VeBmtL7xTb2swRtpKOYlbB7HBNfpD8C/8AgmJ4&#10;Z/Z/+Muk/EHw5451wz6dNMyadNDGYpIZEdGhZupG1+p7gHqKPiJ/wTC8K/ET49X3xSufGmsWmo3e&#10;qxaq1hFbxGFXQoQgJ5wdg/OlyvlsPmXNc+Gf+ChX7Cafsv6tpni3wRDdXfw9vikEgum899OuwPuS&#10;Ej5o5AMqT33Kf4c/oj/wT7/a20n9pb4S29hNHa6X4z8NwRWmp6ZbosUbxgbY7mFAABG2MFQPkYEY&#10;wVJ+h/iB4C0P4oeC9Y8KeJbCPUtD1a3a2uraT+JT0IPZlIDKw5BAI5FfIPwR/wCCXuk/s/8AxM0r&#10;xt4T+J3iGDULFyGgltYTFcwt9+GUDG5GHXpggEYIBFcri7onmUlZn2/RRRWhmFFFFABRRRQAVTi/&#10;5C9z/wBcIv8A0KSrlU4v+Qvc/wDXCL/0KSgZcooooEeD/t3f8mf/ABW/7Asn/oS18E/8EUf+SlfE&#10;v/sEW3/o5q/Tr4z/AAxtfjR8LPEvge+vZtOtNctGtJbq3UNJGpIOVB4J4714p+yL+wj4f/ZE8QeI&#10;NW0bxPqWvSaxax2skd9DGgjCOWBG3vzUNPmTLTXK0aX/AAUS/wCTL/ih/wBeMP8A6VQ18t/8ES/+&#10;RS+K3/X9p/8A6Lnr70+O/wAI7P48fCXxH4D1C/n0uz1qFIZLu2VWkjCyJJkBuOqAc+teB/BH4P8A&#10;wt/4JteHdZOvfEYw2Pim7h8u411UhHmQo/ypsHPDk8+lDXvXGn7rR+fX/BSb/k/6/wD+4R/6Jird&#10;/wCCx2jXln+09ouoSwutle+GrcQTY+Vik84dQfUZUkf7Q9a82/ay+I2mftFft03OqeCJDrOm32p6&#10;bpmmzQow+1siwxEqGAODIGA45GD3r9iP2mP2VfA37VXhG20Xxjb3EVxYyNLp+rae6x3Vm7ABtjMC&#10;CrADcjAg4B4IUjO3Nexd+W1zxT4s/Hz4c+JP+CeetT6f4x0QHUPBZsLaza+iW4NybUJ9n8rdu8wN&#10;lSgGRg9ua+cf+CJP/Iy/Fn/r003/ANDuK9X8Of8ABGn4ZaSupnUfFevazLcWctva+ascSWsrqQJ8&#10;KMuydQpO3PUHpXtv7IP7Dug/sg6h4nu9F8S6jr7a7FbxSrfwxoIvKMhBXb1z5h6+gqrSbTZN42aR&#10;9L0UUVqZBRRRQAUUUUAFFFFAFPS/+PV/+u83/o1quVT0v/j1f/rvN/6NarlJbA9wr+fX/gn7488P&#10;/DP9rrwH4l8U6rb6HoVl9v8AtN/dNtji32FzGmT7u6r9SK/oKr84/wDhyn4G/wCijeIf/ASCokm2&#10;mjSLSTTNv9tf/gpF8MbX4M+JvCfw98QJ4t8UeILGXTVlsI3+z2UUyFJJWlYAFgjNtCZO7GcAV4h/&#10;wR9+DeqQ+JfGHxfvLJxoumaZNpWnGRcC6uGKSSlD1wiRhScdZsdiK968D/8ABHH4Q+H9UgvNf17x&#10;J4piibcbGWaO1t5fZ/LTzMf7rrX3D4X8LaR4J8PWGhaBpttpGjWEQhtbGzjEcUSDsqj8T7kknmhR&#10;bd2DkkrI/DP4S65cft4/tMJY/Gz4lXmiaFeCe8SL7asEKMuPLtbUSZiiODwdpJCHqxzXIftv/C74&#10;b/B341jwx8L9YGt6FbabC11cfb0vSt2Xk8xGdAFBCiPKjp35r9I/ip/wSF+Fnj7xlf69ouuaz4Oi&#10;vpGml0uxSKW1jdjk+UrLlFJyduSBnAwMAY3iH/gjL8MtRawGleL/ABDpMVvarDLuWKd7mQMxaZyQ&#10;ACQwXaoAAQcZyTHIzTmia/8AwUXjZ/8AgnfpRVSwUaKWIHQbVGT+JH515/8A8Ef/AIneEPBvwP8A&#10;Htpr/ijR9DuYdc+2yRalfR27LAbaJRL87D5cowz6ivvbxZ8G/DXj/wCEcnw58TWn9seHZrCKwmSQ&#10;7HYRhdkgI+66sisCOhAr4ouP+CLPw2fUmkh8eeKYtPLZFuy2zShfTzPLAz77fwq2ne6M01azPlr/&#10;AIK5X0Gs/tL6Bq1lILjTdR8I2F1aXSA7J4mluCrqe4Ir6A/ay/bI+EXxG/YCfwjoXi2G88V6rpuk&#10;wRaMsEvnxSQXNtJMsvy7U2iJ+ScNgbScivqH4/fsE/Dv9oLwH4S8PavPqen33hWwj07S9bs5I/tQ&#10;hRFQJMCm2RTsDYwMHO0rkg+RaR/wR8+E+l+Btd0iXW9a1DXtSWOOHXrnyy1gqzJIfJhAChmCbCzF&#10;jhmxjJpcsru3UrmjZX6Hn/8AwRL/AORS+K3/AF/af/6Lnr5w/Zp/5SoRf9jjrf8AK7r9PP2Qv2ON&#10;E/ZB0vxLZaN4hv8AX01yaCaRr6JEMRiVwAu3rneevpXAfD3/AIJt+GPh7+0gvxhtvGGrXeqLqt5q&#10;v9my28Qg33Hm7k3D5sDzTj6CjldkHMrs+U/+C1wH/CzPhqcc/wBkXPP/AG2Fe+/Eb/lD/af9iXpX&#10;/oy3r1P9rr9hHw/+134g8P6trPifUtBk0e1ktY47GGNxIHcMSd3fiu2179mHSte/ZYi+B8mtXkWk&#10;x6TbaSNUWNPP2QsjB9v3cnyxn60+V3bFzKyPiD/giD/zWj/uC/8At/X6kV84/sffsU6F+x7/AMJb&#10;/YviPUPEH/CRfZPN+3xRp5X2fztu3b1z55zn+6K+jqqKsrMiTu7oKKKKokKKKKACiiigAooooAKK&#10;KKACiiigAooooAKKKKACiiigAqFv+Qlpn/Xdv/RUlTVC3/IS0z/ru3/oqSpl8LKj8SN6iiiuQ6wo&#10;oooAKKKKACiiigAooooAKKKKACiiigAooooAKKKKACiiigAooooAKKKKACiiigAooooAKKKKACii&#10;igAooooAKKKKACiiigAooooAKKKKACiiigAooooAKKKKACiiigArnrH/AFc//XzP/wCjXroa56x/&#10;1c//AF8z/wDo161p7mVTYs0UUV0HOFFFFABRRRQAUUUUAFFFFABRRRQAUUUUAFFFFABVPVP+PVP+&#10;u8P/AKNWrlU9U/49U/67w/8Ao1aHsNblyiiigQUUUUAFFFFABRRRQAUUUUAFFFFABRRRQAUUUUAF&#10;FFFAFO+/4+tP/wCu5/8ART1cqnff8fWn/wDXc/8Aop6uUgCiiimAUUUUAFFFFABRRRQAUUUUAFFF&#10;FABRRRQAUUUUAFU4v+Qvc/8AXCL/ANCkq5VOL/kL3P8A1wi/9CkoGXKKKKBBRRRQAUUUUAFFFFAB&#10;RRRQAUUUUAUtW0TTtftRa6pYWupWwYP5N3Csqbh0OGBGeT+dSadptno9nHZ2FrBZWkWQlvbxiONM&#10;kk4UDA5JP41ZooAKKKKACiiigAooooAKKKKACiiigAooooAKpy/8he2/64S/+hR1cqnL/wAhe2/6&#10;4S/+hR0mBcooopg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FO+/4+tP/wCu5/8ART1cqnff8fWn/wDXc/8Aop6uUgCiiimAUUUUAFFFFABRRRQAUUUUAFFF&#10;FABRRRQAUUUUAFU4v+Qvc/8AXCL/ANCkq5VOL/kL3P8A1wi/9CkoGXKKKKBBRRRQAV5Z8fv2afAn&#10;7TGhadpPjuwub600+dri1+y3clu0cjLtLZU88djkV6nRQB8+/BH9g/4M/ADxIviLwv4XaTX4wRBq&#10;WqXL3UtvkEHygx2oSCRuA3YJGcGvoKiii1tgu3uFFFFABRRRQAUUUUAFFFFABRRRQBT0v/j1f/rv&#10;N/6NarlU9L/49X/67zf+jWq5SWwPcKKKKYBRRRQAUUUUAFFFFABRRRQAUUUUAFFFFABRRRQAUUUU&#10;AFFFFABRRRQAUUUUAFFFFABRRRQAUUUUAFFFFABRRRQAVC3/ACEtM/67t/6KkqaoW/5CWmf9d2/9&#10;FSVMvhZUfiRvUUUVyHWFFFFABRRRQAUUUUAFFFFABRRRQAUUUUAFFFFABRRRQAUUUUAFFFFABRRR&#10;QAUUUUAFFFFAGZql7dQ3ltBbNCnmJI7NLGX+6UAAww/vfpVf7Vqf/Pxaf+Azf/HKfqv/ACF7L/rh&#10;N/6FFRW8Ipq7MJyadkM+1an/AM/Fp/4DN/8AHKPtWp/8/Fp/4DN/8cp9FXyRI55DPtWp/wDPxaf+&#10;Azf/AByj7Vqf/Pxaf+Azf/HKfRRyRDnkM+1an/z8Wn/gM3/xyj7Vqf8Az8Wn/gM3/wAcp9FHJEOe&#10;Qz7Vqf8Az8Wn/gM3/wAco+1an/z8Wn/gM3/xyn0UckQ55DPtWp/8/Fp/4DN/8co+1an/AM/Fp/4D&#10;N/8AHKfRRyRDnkM+1an/AM/Fp/4DN/8AHKPtWp/8/Fp/4DN/8cp9FHJEOeQz7Vqf/Pxaf+Azf/HK&#10;PtWp/wDPxaf+Azf/AByn0UckQ55DPtWp/wDPxaf+Azf/AByj7Vqf/Pxaf+Azf/HKfRRyRDnkM+1a&#10;n/z8Wn/gM3/xyj7Vqf8Az8Wn/gM3/wAcp9FHJEOeQz7Vqf8Az8Wn/gM3/wAco+1an/z8Wn/gM3/x&#10;yn0UckQ55DPtWp/8/Fp/4DN/8cqtpNjfXFq8i3dum6eYkG3Y8+a2f4/WrlTeH/8AkGn/AK7z/wDo&#10;16zkuXYuL5tGQ/2Vf/8AP7bf+Arf/HKP7Kv/APn9tv8AwFb/AOOVsUVHNLua8sexj/2Vf/8AP7bf&#10;+Arf/HKP7Kv/APn9tv8AwFb/AOOVsUUc0u4csexj/wBlX/8Az+23/gK3/wAco/sq/wD+f22/8BW/&#10;+OVsUUc0u4csexj/ANlX/wDz+23/AICt/wDHKP7Kv/8An9tv/AVv/jlbFFHNLuHLHsY/9lX/APz+&#10;23/gK3/xyj+yr/8A5/bb/wABW/8AjlbFFHNLuHLHsY/9lX//AD+23/gK3/xyj+yr/wD5/bb/AMBW&#10;/wDjlbFFHNLuHLHsY/8AZV//AM/tt/4Ct/8AHKP7Kv8A/n9tv/AVv/jlbFFHNLuHLHsY/wDZV/8A&#10;8/tt/wCArf8Axyj+yr//AJ/bb/wFb/45WxRRzS7hyx7GP/ZV/wD8/tt/4Ct/8cqnqmm3qWqFru3Y&#10;efCMC2YcmVQD9/1rpKoa1/x5x/8AXzb/APo5KXM+4cq7Fb+yr/8A5/bb/wABW/8AjlH9lX//AD+2&#10;3/gK3/xytiinzS7hyx7GP/ZV/wD8/tt/4Ct/8co/sq//AOf22/8AAVv/AI5WxRRzS7hyx7GP/ZV/&#10;/wA/tt/4Ct/8co/sq/8A+f22/wDAVv8A45WxRRzS7hyx7GP/AGVf/wDP7bf+Arf/AByj+yr/AP5/&#10;bb/wFb/45WxRRzS7hyx7GP8A2Vf/APP7bf8AgK3/AMco/sq//wCf22/8BW/+OVsUUc0u4csexj/2&#10;Vf8A/P7bf+Arf/HKP7Kv/wDn9tv/AAFb/wCOVsUUc0u4csexj/2Vf/8AP7bf+Arf/HKP7Kv/APn9&#10;tv8AwFb/AOOVsUUc0u4csexj/wBlX/8Az+23/gK3/wAco/sq/wD+f22/8BW/+OVsUUc0u4csexj/&#10;ANlX/wDz+23/AICt/wDHKP7Kv/8An9tv/AVv/jlbFFHNLuHLHsc3faberdaeDd25LTkKRbMMHynO&#10;T8/PAP51c/sq/wD+f22/8BW/+OVZ1L/j80v/AK+W/wDRMlX6XM+4cq7GP/ZV/wD8/tt/4Ct/8co/&#10;sq//AOf22/8AAVv/AI5WxRT5pdw5Y9jH/sq//wCf22/8BW/+OUf2Vf8A/P7bf+Arf/HK2KKOaXcO&#10;WPYx/wCyr/8A5/bb/wABW/8AjlH9lX//AD+23/gK3/xytiijml3Dlj2Mf+yr/wD5/bb/AMBW/wDj&#10;lH9lX/8Az+23/gK3/wAcrYoo5pdw5Y9jH/sq/wD+f22/8BW/+OUf2Vf/APP7bf8AgK3/AMcrYoo5&#10;pdw5Y9jH/sq//wCf22/8BW/+OUf2Vf8A/P7bf+Arf/HK2KKOaXcOWPYx/wCyr/8A5/bb/wABW/8A&#10;jlH9lX//AD+23/gK3/xytiijml3Dlj2Mf+yr/wD5/bb/AMBW/wDjlH9lX/8Az+23/gK3/wAcrYoo&#10;5pdw5Y9jH/sq/wD+f22/8BW/+OVTi029/te5UXdvuEERLfZmwQWkwMb/AGP510lUIf8AkOXn/XtD&#10;/wChS0uZ9w5V2K39lX//AD+23/gK3/xyj+yr/wD5/bb/AMBW/wDjlbFFPml3Dlj2Mf8Asq//AOf2&#10;2/8AAVv/AI5R/ZV//wA/tt/4Ct/8crYoo5pdw5Y9jH/sq/8A+f22/wDAVv8A45R/ZV//AM/tt/4C&#10;t/8AHK2KKOaXcOWPYx/7Kv8A/n9tv/AVv/jlH9lX/wDz+23/AICt/wDHK2KKOaXcOWPYx/7Kv/8A&#10;n9tv/AVv/jlH9lX/APz+23/gK3/xytiijml3Dlj2Mf8Asq//AOf22/8AAVv/AI5R/ZV//wA/tt/4&#10;Ct/8crYoo5pdw5Y9jH/sq/8A+f22/wDAVv8A45R/ZV//AM/tt/4Ct/8AHK2KKOaXcOWPYx/7Kv8A&#10;/n9tv/AVv/jlH9lX/wDz+23/AICt/wDHK2KKOaXcOWPYx/7Kv/8An9tv/AVv/jlH9lX/APz+23/g&#10;K3/xytiijml3Dlj2Mf8Asq//AOf22/8AAVv/AI5R/ZV//wA/tt/4Ct/8crYoo5pdw5Y9jH/sq/8A&#10;+f22/wDAVv8A45R/ZV//AM/tt/4Ct/8AHK2KKOaXcOWPYx/7Kv8A/n9tv/AVv/jlH9lX/wDz+23/&#10;AICt/wDHK2KKOaXcOWPYx/7Kv/8An9tv/AVv/jlH9lX/APz+23/gK3/xytiijml3Dlj2Mf8Asq//&#10;AOf22/8AAVv/AI5VOXTb3+17ZTd2+4wSkN9mbAAaPIxv9x+VdJVCb/kOWf8A17Tf+hRUuZ9w5V2K&#10;39lX/wDz+23/AICt/wDHKP7Kv/8An9tv/AVv/jlbFFPml3Dlj2Mf+yr/AP5/bb/wFb/45R/ZV/8A&#10;8/tt/wCArf8Axytiijml3Dlj2Mf+yr//AJ/bb/wFb/45R/ZV/wD8/tt/4Ct/8crYoo5pdw5Y9jH/&#10;ALKv/wDn9tv/AAFb/wCOUf2Vf/8AP7bf+Arf/HK2KKOaXcOWPYx/7Kv/APn9tv8AwFb/AOOUf2Vf&#10;/wDP7bf+Arf/ABytioL2+t9NtZLm7uIrW2jGXmmcIij1JPApc77i5YrVmd/ZV/8A8/tt/wCArf8A&#10;xyj+yr//AJ/bb/wFb/45WjZX1vqVrHc2lxFdW0gyk0Lh0YeoI4NT0c77hyxeqMf+yr//AJ/bb/wF&#10;b/45R/ZV/wD8/tt/4Ct/8crYop80u4+WPYx/7Kv/APn9tv8AwFb/AOOUf2Vf/wDP7bf+Arf/AByt&#10;iijml3Dlj2Mf+yr/AP5/bb/wFb/45R/ZV/8A8/tt/wCArf8Axyreqa3p2iRxvqN/a2CSNsRrqZYw&#10;zegLEZNXaXO9ri5Y3sY/9lX/APz+23/gK3/xyj+yr/8A5/bb/wABW/8AjlassqQRvJI6xxoCzOxw&#10;FA6knsKr6bq1jrVr9p0+8t7+3yV862lWRMjqMqSM0c7va4csb2KX9lX/APz+23/gK3/xyj+yr/8A&#10;5/bb/wABW/8AjlbFFPml3Hyx7GP/AGVf/wDP7bf+Arf/AByj+yr/AP5/bb/wFb/45WxRRzS7hyx7&#10;GP8A2Vf/APP7bf8AgK3/AMco/sq//wCf22/8BW/+OVsUUc0u4csexj/2Vf8A/P7bf+Arf/HKP7Kv&#10;/wDn9tv/AAFb/wCOVsUUc0u4csexj/2Vf/8AP7bf+Arf/HKP7Kv/APn9tv8AwFb/AOOVsUUc0u4c&#10;sexj/wBlX/8Az+23/gK3/wAco/sq/wD+f22/8BW/+OVsUUc0u4csexj/ANlX/wDz+23/AICt/wDH&#10;KP7Kv/8An9tv/AVv/jlbFFHNLuHLHsY/9lX/APz+23/gK3/xyj+yr/8A5/bb/wABW/8AjlbFFHNL&#10;uHLHsY/9lX//AD+23/gK3/xyj+yr/wD5/bb/AMBW/wDjlbFFHNLuHLHsY/8AZV//AM/tt/4Ct/8A&#10;HKP7Kv8A/n9tv/AVv/jlbFFHNLuHLHsY/wDZV/8A8/tt/wCArf8Axyj+yr//AJ/bb/wFb/45WxRR&#10;zS7hyx7GP/ZV/wD8/tt/4Ct/8co/sq//AOf22/8AAVv/AI5WxRRzS7hyx7GP/ZV//wA/tt/4Ct/8&#10;co/sq/8A+f22/wDAVv8A45WxRRzS7hyx7GP/AGVf/wDP7bf+Arf/AByj+yr/AP5/bb/wFb/45WxR&#10;RzS7hyx7GP8A2Vf/APP7bf8AgK3/AMco/sq//wCf22/8BW/+OVsUUc0u4csexj/2Vf8A/P7bf+Ar&#10;f/HKP7Kv/wDn9tv/AAFb/wCOVsUUc0u4csexj/2Vf/8AP7bf+Arf/HKP7Kv/APn9tv8AwFb/AOOV&#10;sUUc0u4csexj/wBlX/8Az+23/gK3/wAco/sq/wD+f22/8BW/+OVsUUc0u4csexj/ANlX/wDz+23/&#10;AICt/wDHKP7Kv/8An9tv/AVv/jlbFFHNLuHLHsY/9lX/APz+23/gK3/xyj+yr/8A5/bb/wABW/8A&#10;jlbFFHNLuHLHsY/9lX//AD+23/gK3/xyj+yr/wD5/bb/AMBW/wDjlbFFHNLuHLHsY/8AZV//AM/t&#10;t/4Ct/8AHKP7Kv8A/n9tv/AVv/jlbFFHNLuHLHsY/wDZV/8A8/tt/wCArf8Axyj+yr//AJ/bb/wF&#10;b/45WxRRzS7hyx7GP/ZV/wD8/tt/4Ct/8co/sq//AOf22/8AAVv/AI5WxRRzS7hyx7GP/ZV//wA/&#10;tt/4Ct/8co/sq/8A+f22/wDAVv8A45WxRRzS7hyx7GP/AGVf/wDP7bf+Arf/AByj+yr/AP5/bb/w&#10;Fb/45WxRRzS7hyx7GP8A2Vf/APP7bf8AgK3/AMco/sq//wCf22/8BW/+OVsUUc0u4csexj/2Vf8A&#10;/P7bf+Arf/HKP7Kv/wDn9tv/AAFb/wCOVsUUc0u4csexj/2Vf/8AP7bf+Arf/HKP7Kv/APn9tv8A&#10;wFb/AOOVsUUc0u4csexj/wBlX/8Az+23/gK3/wAco/sq/wD+f22/8BW/+OVsUUc0u4csexj/ANlX&#10;/wDz+23/AICt/wDHKP7Kv/8An9tv/AVv/jlbFFHNLuHLHsY/9lX/APz+23/gK3/xyj+yr/8A5/bb&#10;/wABW/8AjlbFFHNLuHLHsY/9lX//AD+23/gK3/xyj+yr/wD5/bb/AMBW/wDjlbFFHNLuHLHsY/8A&#10;ZV//AM/tt/4Ct/8AHKP7Kv8A/n9tv/AVv/jlbFFHNLuHLHsY/wDZV/8A8/tt/wCArf8Axyj+yr//&#10;AJ/bb/wFb/45WxRRzS7hyx7GP/ZV/wD8/tt/4Ct/8co/sq//AOf22/8AAVv/AI5WxRRzS7hyx7GP&#10;/ZV//wA/tt/4Ct/8co/sq/8A+f22/wDAVv8A45WxRRzS7hyx7GP/AGVf/wDP7bf+Arf/AByj+yr/&#10;AP5/bb/wFb/45WxRRzS7hyx7GP8A2Vf/APP7bf8AgK3/AMco/sq//wCf22/8BW/+OVsUUc0u4cse&#10;xj/2Vf8A/P7bf+Arf/HKP7Kv/wDn9tv/AAFb/wCOVsUUc0u4csexj/2Vf/8AP7bf+Arf/HKP7Kv/&#10;APn9tv8AwFb/AOOVsUUc0u4csexj/wBlX/8Az+23/gK3/wAco/sq/wD+f22/8BW/+OVsUUc0u4cs&#10;exj/ANlX/wDz+23/AICt/wDHKP7Kv/8An9tv/AVv/jlbFFHNLuHLHsY/9lX/APz+23/gK3/xyj+y&#10;r/8A5/bb/wABW/8AjlbFFHNLuHLHsY/9lX//AD+23/gK3/xyj+yr/wD5/bb/AMBW/wDjlbFFHNLu&#10;HLHsY/8AZV//AM/tt/4Ct/8AHKP7Kv8A/n9tv/AVv/jlbFFHNLuHLHsY/wDZV/8A8/tt/wCArf8A&#10;xyj+yr//AJ/bb/wFb/45WxRRzS7hyx7GP/ZV/wD8/tt/4Ct/8co/sq//AOf22/8AAVv/AI5WxRRz&#10;S7hyx7GP/ZV//wA/tt/4Ct/8co/sq/8A+f22/wDAVv8A45WxRRzS7hyx7GP/AGVf/wDP7bf+Arf/&#10;AByj+yr/AP5/bb/wFb/45WxRRzS7hyx7GP8A2Vf/APP7bf8AgK3/AMco/sq//wCf22/8BW/+OVsU&#10;Uc0u4csexj/2Vf8A/P7bf+Arf/HKP7Kv/wDn9tv/AAFb/wCOVsUUc0u4csexj/2Vf/8AP7bf+Arf&#10;/HKP7Kv/APn9tv8AwFb/AOOVsUUc0u4csexj/wBlX/8Az+23/gK3/wAco/sq/wD+f22/8BW/+OVs&#10;UUc0u4csexj/ANlX/wDz+23/AICt/wDHKP7Kv/8An9tv/AVv/jlbFFHNLuHLHsY/9lX/APz+23/g&#10;K3/xyj+yr/8A5/bb/wABW/8AjlbFFHNLuHLHsY/9lX//AD+23/gK3/xyj+yr/wD5/bb/AMBW/wDj&#10;lbFFHNLuHLHsY/8AZV//AM/tt/4Ct/8AHKP7Kv8A/n9tv/AVv/jlbFFHNLuHLHsY/wDZV/8A8/tt&#10;/wCArf8Axyj+yr//AJ/bb/wFb/45WxRRzS7hyx7GP/ZV/wD8/tt/4Ct/8co/sq//AOf22/8AAVv/&#10;AI5WxRRzS7hyx7GP/ZV//wA/tt/4Ct/8co/sq/8A+f22/wDAVv8A45WxRRzS7hyx7GP/AGVf/wDP&#10;7bf+Arf/AByj+yr/AP5/bb/wFb/45WxRRzS7hyx7GP8A2Vf/APP7bf8AgK3/AMco/sq//wCf22/8&#10;BW/+OVsUUc0u4csexj/2Vf8A/P7bf+Arf/HKP7Kv/wDn9tv/AAFb/wCOVsUUc0u4csexj/2Vf/8A&#10;P7bf+Arf/HKP7Kv/APn9tv8AwFb/AOOVsUUc0u4csexj/wBlX/8Az+23/gK3/wAco/sq/wD+f22/&#10;8BW/+OVsUUc0u4csexj/ANlX/wDz+23/AICt/wDHKP7Kv/8An9tv/AVv/jlbFFHNLuHLHsY/9lX/&#10;APz+23/gK3/xyj+yr/8A5/bb/wABW/8AjlbFFHNLuHLHsY/9lX//AD+23/gK3/xyj+yr/wD5/bb/&#10;AMBW/wDjlbFFHNLuHLHsY/8AZV//AM/tt/4Ct/8AHKP7Kv8A/n9tv/AVv/jlbFFHNLuHLHsY/wDZ&#10;V/8A8/tt/wCArf8Axyj+yr//AJ/bb/wFb/45WxRRzS7hyx7GP/ZV/wD8/tt/4Ct/8co/sq//AOf2&#10;2/8AAVv/AI5WxRRzS7hyx7GP/ZV//wA/tt/4Ct/8co/sq/8A+f22/wDAVv8A45WxRRzS7hyx7GP/&#10;AGVf/wDP7bf+Arf/AByj+yr/AP5/bb/wFb/45WxRRzS7hyx7GP8A2Vf/APP7bf8AgK3/AMco/sq/&#10;/wCf22/8BW/+OVsUUc0u4csexj/2Vf8A/P7bf+Arf/HKP7Kv/wDn9tv/AAFb/wCOVsUUc0u4csex&#10;j/2Vf/8AP7bf+Arf/HKP7Kv/APn9tv8AwFb/AOOVsUUc0u4csexj/wBlX/8Az+23/gK3/wAco/sq&#10;/wD+f22/8BW/+OVsUUc0u4csexj/ANlX/wDz+23/AICt/wDHKP7Kv/8An9tv/AVv/jlbFFHNLuHL&#10;HsY/9lX/APz+23/gK3/xyj+yr/8A5/bb/wABW/8AjlbFFHNLuHLHsY/9lX//AD+23/gK3/xyj+yr&#10;/wD5/bb/AMBW/wDjlbFFHNLuHLHsY/8AZV//AM/tt/4Ct/8AHKP7Kv8A/n9tv/AVv/jlbFFHNLuH&#10;LHsY/wDZV/8A8/tt/wCArf8Axyj+yr//AJ/bb/wFb/45WxRRzS7hyx7GP/ZV/wD8/tt/4Ct/8co/&#10;sq//AOf22/8AAVv/AI5WxRRzS7hyx7GP/ZV//wA/tt/4Ct/8co/sq/8A+f22/wDAVv8A45WxRRzS&#10;7hyx7GP/AGVf/wDP7bf+Arf/AByj+yr/AP5/bb/wFb/45WxRRzS7hyx7GP8A2Vf/APP7bf8AgK3/&#10;AMco/sq//wCf22/8BW/+OVsUUc0u4csexj/2Vf8A/P7bf+Arf/HKP7Kv/wDn9tv/AAFb/wCOVsUU&#10;c0u4csexj/2Vf/8AP7bf+Arf/HKP7Kv/APn9tv8AwFb/AOOVsUUc0u4csexj/wBlX/8Az+23/gK3&#10;/wAco/sq/wD+f22/8BW/+OVsUUc0u4csexj/ANlX/wDz+23/AICt/wDHKP7Kv/8An9tv/AVv/jlb&#10;FFHNLuHLHsY/9lX/APz+23/gK3/xyj+yr/8A5/bb/wABW/8AjlbFFHNLuHLHsY/9lX//AD+23/gK&#10;3/xyj+yr/wD5/bb/AMBW/wDjlbFFHNLuHLHsY/8AZV//AM/tt/4Ct/8AHKP7Kv8A/n9tv/AVv/jl&#10;bFFHNLuHLHsY/wDZV/8A8/tt/wCArf8Axyj+yr//AJ/bb/wFb/45WxRRzS7hyx7GP/ZV/wD8/tt/&#10;4Ct/8co/sq//AOf22/8AAVv/AI5WxRRzS7hyx7GP/ZV//wA/tt/4Ct/8co/sq/8A+f22/wDAVv8A&#10;45WxRRzS7hyx7GP/AGVf/wDP7bf+Arf/AByj+yr/AP5/bb/wFb/45WxRRzS7hyx7GP8A2Vf/APP7&#10;bf8AgK3/AMco/sq//wCf22/8BW/+OVsUUc0u4csexj/2Vf8A/P7bf+Arf/HKP7Kv/wDn9tv/AAFb&#10;/wCOVsUUc0u4csexj/2Vf/8AP7bf+Arf/HKP7Kv/APn9tv8AwFb/AOOVsUUc0u4csexj/wBlX/8A&#10;z+23/gK3/wAco/sq/wD+f22/8BW/+OVsUUc0u4csexj/ANlX/wDz+23/AICt/wDHKP7Kv/8An9tv&#10;/AVv/jlbFFHNLuHLHsc3faberdaeDd25LTkKRbMMHynOT8/PAP51c/sq/wD+f22/8BW/+OVZ1L/j&#10;80v/AK+W/wDRMlX6XM+4cq7GP/ZV/wD8/tt/4Ct/8co/sq//AOf22/8AAVv/AI5WxRT5pdw5Y9jH&#10;/sq//wCf22/8BW/+OUf2Vf8A/P7bf+Arf/HK2KKOaXcOWPYx/wCyr/8A5/bb/wABW/8AjlH9lX//&#10;AD+23/gK3/xytiijml3Dlj2Mf+yr/wD5/bb/AMBW/wDjlH9lX/8Az+23/gK3/wAcrYoo5pdw5Y9j&#10;H/sq/wD+f22/8BW/+OUf2Vf/APP7bf8AgK3/AMcrYoo5pdw5Y9jH/sq//wCf22/8BW/+OUf2Vf8A&#10;/P7bf+Arf/HK2KKOaXcOWPYx/wCyr/8A5/bb/wABW/8AjlH9lX//AD+23/gK3/xytiijml3Dlj2M&#10;f+yr/wD5/bb/AMBW/wDjlH9lX/8Az+23/gK3/wAcrYoo5pdw5Y9jH/sq/wD+f22/8BW/+OVTi029&#10;/te5UXdvuEERLfZmwQWkwMb/AGP510lUIf8AkOXn/XtD/wChS0uZ9w5V2K39lX//AD+23/gK3/xy&#10;j+yr/wD5/bb/AMBW/wDjlbFFPml3Dlj2Mf8Asq//AOf22/8AAVv/AI5R/ZV//wA/tt/4Ct/8crYo&#10;o5pdw5Y9jH/sq/8A+f22/wDAVv8A45R/ZV//AM/tt/4Ct/8AHK2KKOaXcOWPYx/7Kv8A/n9tv/AV&#10;v/jlH9lX/wDz+23/AICt/wDHK2KKOaXcOWPYx/7Kv/8An9tv/AVv/jlH9lX/APz+23/gK3/xytii&#10;jml3Dlj2Mf8Asq//AOf22/8AAVv/AI5R/ZV//wA/tt/4Ct/8crYoo5pdw5Y9jH/sq/8A+f22/wDA&#10;Vv8A45R/ZV//AM/tt/4Ct/8AHK2KKOaXcOWPYx/7Kv8A/n9tv/AVv/jlH9lX/wDz+23/AICt/wDH&#10;K2KKOaXcOWPYx/7Kv/8An9tv/AVv/jlH9lX/APz+23/gK3/xytiijml3Dlj2Ob0vTb17Vyt3bqPP&#10;mGDbMeRKwJ+/61c/sq//AOf22/8AAVv/AI5VnRf+POT/AK+bj/0c9X6XM+4cq7GP/ZV//wA/tt/4&#10;Ct/8co/sq/8A+f22/wDAVv8A45WxRT5pdw5Y9jH/ALKv/wDn9tv/AAFb/wCOUf2Vf/8AP7bf+Arf&#10;/HK2KKOaXcOWPYx/7Kv/APn9tv8AwFb/AOOUf2Vf/wDP7bf+Arf/ABytiqK65psmrPpS6hatqiR+&#10;a1kJlMypx8xTO4Dkc47ijml3Dlj2Kv8AZV//AM/tt/4Ct/8AHKP7Kv8A/n9tv/AVv/jlbFFHNLuH&#10;LHsY/wDZV/8A8/tt/wCArf8Axyj+yr//AJ/bb/wFb/45WxRRzS7hyx7GP/ZV/wD8/tt/4Ct/8co/&#10;sq//AOf22/8AAVv/AI5WxVHVNc03RPI/tHULWw+0SCKH7VMsfmOeiruIyfYUc0u4csexV/sq/wD+&#10;f22/8BW/+OUf2Vf/APP7bf8AgK3/AMcrYoo5pdw5Y9jH/sq//wCf22/8BW/+OUf2Vf8A/P7bf+Ar&#10;f/HK2KKOaXcOWPYx/wCyr/8A5/bb/wABW/8AjlH9lX//AD+23/gK3/xytiijml3Dlj2Mf+yr/wD5&#10;/bb/AMBW/wDjlH9lX/8Az+23/gK3/wAcrYoo5pdw5Y9jH/sq/wD+f22/8BW/+OUf2Vf/APP7bf8A&#10;gK3/AMcrYoo5pdw5Y9jH/sq//wCf22/8BW/+OUf2Vf8A/P7bf+Arf/HK2KKOaXcOWPYx/wCyr/8A&#10;5/bb/wABW/8AjlH9lX//AD+23/gK3/xytiijml3Dlj2Mf+yr/wD5/bb/AMBW/wDjlH9lX/8Az+23&#10;/gK3/wAcrYoo5pdw5Y9jH/sq/wD+f22/8BW/+OUf2Vf/APP7bf8AgK3/AMcrYoo5pdw5Y9jH/sq/&#10;/wCf22/8BW/+OUf2Vf8A/P7bf+Arf/HK2KKOaXcOWPYx/wCyr/8A5/bb/wABW/8AjlH9lX//AD+2&#10;3/gK3/xytiijml3Dlj2Mf+yr/wD5/bb/AMBW/wDjlQtZXVtqWmNNcQyqZ2AWOEoc+VJzksa3qoal&#10;/wAfml/9fLf+iZKXMw5Ui/RRRUlBRRRQAUUUUAFFFFABRRRQAUUUUAFFFFABRRRQAUUUUAFFFFAB&#10;RRRQAUUUUAFFFFABRRRQBj6r/wAhey/64Tf+hRUUar/yF7L/AK4Tf+hRUV00/hOap8R+QH/BYDx1&#10;4k8M/tLeGrXR/EGq6TbP4RtpWhsb2WFC5vL0FiqsBnAAz7Cub8UfsefGrwr+zRYfGyz+MF3d2DaJ&#10;Z+IX01dRvIbiKGaOOTCvuKs6eYPTODg5wDZ/4LOf8nQeF/8AsTrX/wBLb6qeqfs5/tf+PP2Z9DkG&#10;uXGv/DaTQrO+svD9nqqB2sRAjwJ5ICl9sew+WSTlRgEgVm92aLZH0f8A8Ek/2lvH3xcj8ZeD/Get&#10;XPiW10S3t7uw1HUHMt1GHZkaJ5Ty6/KpG4kjDckYA+zPHn7THwo+GGpTad4q+InhvRdTgx5un3Go&#10;xfaY84xuiBLjIIPI6c1+eP8AwSJ/aQ8LaPrVx8I5vC1no2v60HvIdftZHaTU5IUZvKmDk7SsYkZd&#10;hCcN8oLEtL+2Ron7JXhf9oDxhr/xF17xf4w8Z6hNG934c8LtEIbEiFIwryEKN2EBI83IzyvralaJ&#10;DjeR+gngP9qD4SfE7VItM8L/ABF8O6xqcp2xWMOoRi4lP+xGxDN+ANemyypBG8kjrHGgLM7HAUDq&#10;Sewr+cf46HwBZ+J9L1P4W6D4x8KaXJH5qp4nlQyeYrAiSB052j3LEEA55wP0K/be8f8AxB8Vf8E3&#10;PhRr1vd3c0OtW+mt4pvLcnfMjWpIMuP4HmCljwNxQd8U1PcHDY+ydV/bQ+BWi6q2nXfxW8LLdK2x&#10;hHqKSorZxgupKjB65PHevTvCfjTw/wCPdHj1bw1rmneINLk4S80u6S4iJ643ISM+1fg/+zlJ+yxe&#10;eD5dO+MUPjbT/FMkz/8AE30qRHs44ycJsRQXDAdQyOCRkHnaPtrwpdeHf2Of2D/ix4u+Dnj+Hx3p&#10;mqanHJouqLEEuLCScQW22dTjEsYJcblUn5coAaFK4OCPtb4hftK/Cv4Ual/Z3i74geH9C1LqbG5v&#10;k+0KDyC0QJZQfUitr4d/GDwP8XLGW78F+LNH8TwQ487+zLxJmhz0DqDuQ+zAV+Ev7No+Aer3Wv61&#10;8f8AXvE91qM0w+yWmlo7mYtlpJ55sFmYsQAMj+InORTvhL8QNH+Cf7Znh/V/hNreqXvhAa3bWtvN&#10;qCeVcXVjO0azQTIMBuGZc4AJRXABxhe0H7M/oIooorUxCiiigAooooAKKKKACiiigAqbw/8A8g0/&#10;9d5//Rr1DU3h/wD5Bp/67z/+jXrGpsjWnuaVfGf7ZH7RHibxF4kk+APwWm834ialZyT6/rUTMI/D&#10;mnbQXkZwDtlZWABHzLuXHzOleh/t6/tFar+zJ+zvqnirQbaObXbu5i0qxmm5jtZZVc+ey/xbFRiF&#10;6FtueMivkf8AZp/az/Zg/Z5+Fes2T+Or/wAQ/EHxGkt34i8Rz6LemXULyQMSNzR5Eas5Az1yWPLG&#10;sDoPaf8AgkX4g1TxL+ylcXmr6leard/8JFeJ9ovZ3mk2iODA3MSccnj3r7Yr80P+CPv7QngjT/ht&#10;D8I5tSmXx1favfajBYi1kKNAIY2Lebt2A4jfgnPFfpfQB+en/BUaDU/EHxj/AGX/AAhZ+ItX8O2P&#10;ijXrrSb2fR7toJfLluNNiLDBwWUSMV3AgE10v/DqvRv+i3/FP/wcJ/8AG6779tX9j7xH+1B4m+F+&#10;t+GvG0PgfUfBNzd3sF69m1xJ58j2rwugDKAUa2zye4r56+NFx+1j+w3o9p8SL/4q2nxe8D2d1FFr&#10;Ol6jZLA6pI4RT0LKCxCh0fIZlyrDNAH6E/DfwVH8N/APh/wtFqN5q8Wj2UVkt/qLh7i4CKF3yMBy&#10;xxkn1r89v28v2lPGXxo0z4geC/g1fSWXg7wDaNfeMvF1rK8QknRsJYQSKM53j5ip+bawztU7+w/b&#10;0/bSn0b4D/CtPCOqP4Tsvi1bGaXxNLG8k2j6eEt2mKxxgsZStyFyvI2vjBKsPIPG37VH7L/gf9iP&#10;xZ8HPhhrt5NfXmkvBE0+kXMcl/dsVLzSyNGBuYjucAAKMAAUAfc/7DOo3erfsi/Cy8vrqa9u5tGj&#10;eW4uJDJI7bm5Zick/Wvda+O/+CaP7Qngj4ifAbwp4A0LUprrxP4U0WEatavayRrDl2Aw7KFfn+6T&#10;X2JQAUUUUAFFFFABRRRQAVQ1r/jzj/6+bf8A9HJV+qGtf8ecf/Xzb/8Ao5KAL9fHf/BVzXdS8O/s&#10;g6pe6TqF1pl4urWKi4s5mhkAMhyNykHBr7Erwz9sz9nW9/ak+Cdz4DsNZt9AmuL+2ujfXELTKqxv&#10;kgKCMkjpyKAPnXwf/wAExNL8R+EdD1af42fFCKa/sYLp0j1hNqs8asQMp0ya+rv2ePgXb/s8+AX8&#10;LWvibXPFcTXsl59v8QXAnuQXVBs3AD5Rs4Hua+OPHPwA/a7/AGf/AAFceKfCfx9TxrD4ctDcSeH7&#10;3S0jEtrCoLJGH8wOdin5cqxAO1txAP1T+xx+0Yn7UnwH0Xxw9kmm6ozyWWpWkRJjjuoiA5QnnawK&#10;uAeQHwScZIB7bX5d+MvhHe/tMf8ABT/4weAdQ8feLPC2h6boNnq0C+H9RaHEi2umJt2tlQp+0Oxw&#10;M5x71+olfD3xY/YN+Jfib9qHxr8YfAPxjT4d3niC2trLy7bTGnmEEdvbRujMXAwz2ytwOwoA0fCf&#10;/BMvSPCfirRtcT4yfEu/fTL2G9W1vNVR4ZjHIrhJF2cqduCPQms79vj4zePNR+Kvwz/Z6+F+uy+F&#10;fEvjYm51LXLdis1pY7nUGMjDLxFO5KlW/dAAjca4jw38dPjx+x3+0l4J+HPxs8TWnxI8D+OJ1s9K&#10;8QRQLFPbzGRI8nCq3yvJHvR9w2urK2QVM3jv99/wWi+HP21vJ8nwvL9hC8+b/oV/kN1x96X0+6PX&#10;kA5v4/fsxfEr9iT4f/8AC4fht8avGHiG70CeGbW9J8RXRntr6F5FRm8vOCAzjKsGOGLBlKjP6D/C&#10;D4jWfxe+FvhTxrYJ5Vrr2mwagsJOTE0iBmjJ7lWyp91rzr9udLeT9j/4ti5cpH/wj9yQR/fC5Qfi&#10;20fjXL/8E0Zrqb9h/wCF7Xi7Jhb3iqP+mYvrgRn8UCn8aAPpyiiigAooooAKKKKACiiigChqX/H5&#10;pf8A18t/6Jkq/VDUv+PzS/8Ar5b/ANEyVfoA/Pf48ePviJ+1b+2Nffs8eAvGd98PfCHhiwF/4k1n&#10;SmaO7uTiIsiOpDYBnijC7gCfMY7goFcZ8cPhj8Tv+Cbq6H8U/AvxN8SePPAkd9FZ+IPDPii7adWS&#10;Q4DjHyjJG0OFVkYp99WYDe+NXhb4k/sc/tra98efCfgbUviJ4A8X2K2us2OkBnns3Ii3kqoYgh4E&#10;kVyu0iRkJUnNcN+3D+2lrXx6/Zd8U6PpPwU8XeH/AAzNNZfb/E3imFbSK1ZbuN0WFefNdmQKdrZV&#10;WYkY5oA/UPwz4isfF/hvSdd0yXz9N1S0hvbWX+/FIgdD+KsKs6rqlpoel3mo386WtjZwvcXE8hws&#10;caKWZj7AAn8K8z/ZOtbmx/Zc+ENvdkm4j8I6SrBk2Ff9DiwpHqowvvisD9urULjTP2P/AItzWztH&#10;I3h+4hLL12SDy3H0Ksw/GgD5S8Bx/F7/AIKV69r3ipPH2tfCX4HWV7JYaTp2gu0N7qoT7zyOCM/w&#10;k7tyg/KqkqzV9b/sz/sxwfs02GvWVr438TeMoNWlhm/4qW7E7WzIHB8sgAAMGGeP4R+HxV+yT8Af&#10;2k/Hf7MfgZ/C/wAZdJ+GHg4Wss2labpGli4uJg88jtLcynBDs7N8qsQBjgHIr1P9lH9o/wCLPhD9&#10;pjV/2c/jlfWPiLXo7Jr7RfEllGEa7UIJdjYVQymLeQ20MpiYHdkEAHQ/Ej9if4lfHj4p+KNa8YfH&#10;PxN4d8FSXhXRfC/hi4aER24C7WkbITduDHGxzjHz9h5B4SvPiN+wv+2h4B+GF58QtY+Inwz8fKsN&#10;tBr0zTXFlIWMalSzHaVfZkrhWVzldygj9G/EGv6d4V0O/wBZ1i9h07SrCB7m6vLhwscMSAszsewA&#10;Br88fgbaar+3l+2kvx4lsZrL4SeAd2neGvtSbG1C4TcRJtPPDyGUnjbiJOSGwAfo9RRRQAUUUUAF&#10;FFFABRRRQAVQh/5Dl5/17Q/+hS1fqhD/AMhy8/69of8A0KWgC/X5rfBa18S/8FH/AIp/EzW/FnxE&#10;8S+E/AHhbUv7M0rwl4U1A2JcFm2S3DYO44jByQSWLbSirtP6U1+Ungz4d+K/jB+078TPiN+yDrg8&#10;D6BY3Plarfazck6Vr2oli8kcFuInxFyWy+cGQFNgYAAHo2l33jb9iP8AbR+HXwzsvHXiDx98MfH6&#10;GOLTPEtybu602TcU3Ry44VWCtwACrOCpID17l+0v+zP8Uf2g/inpyaZ8XtV+HXwvttJiS60/QJXS&#10;7vb7zpzISVK4TyzAMszDKnCdTXzD8F/H2sWf7fmnXH7U+g3WjfFG5tE0zwVcWuz+w4lbfGPKCliX&#10;kZpArl2+aUqVQhcfpZ4sXV38Layvh9oE142Uw09rr/VC52Hyi/8As79ufbNAH5gftO/Cn4i/8E5d&#10;N8MfFD4e/GPxR4j0STV49O1Hw/4nvPPjuC6PIPlPyOrLCynCh1yCp6lfqn9v/wDaI1/4L/sjXPi7&#10;woZNK1/W3tLC0uWUGSx89S7vg/xhFdQezEHtXyT8dV+LfgP4geDPGX7YGijx/wDC6x1GNbS38IXk&#10;UemafdEZEtzbeSHuMgNgOyjhl3ENsb7W/bU+BMn7XX7Md9oPhi/t21Gc2+taLcSOVguHUblUt2WS&#10;N3UE8AspPAoA+VP2jfgT4v8A2H/hD4f+MnhH4r+N9Z8ZaPfWa+ILXX9Va80/U1lO2RWi7L5hCjLM&#10;Qp67gGr66/ak/aWt/gp+zXc+ObBDJr2sWsNr4dsNu+S4vrlMwqE6vtBLkDqIyOpFfL3xk039o/8A&#10;bM+H/hn4P678HpPh1bfbbWXxL4u1HVYbiArCDuaCNeWLN8wALcgLnBLjV1bxDpXxi/ac1rxXegv8&#10;Ef2bdNmaPadyX2sRQ7nKjo5hEWBjo0SEcS0AfUf7I3wf1X4J/AvQNE8R6ne6z4suk/tHW72/unuJ&#10;GvJQGdA7E/KnCDHB2Z6k17LX52aX+0t+1h42+B+p/tA6Jp/w/wBP+H9rFc6lD4Tu47h76XT7d3Es&#10;hlGAWAjc53LuCkhRkKftX4C/F7Tvj18HfCnj/S4GtbXXLMXBtmcOYJQSksW4fe2SK65wM7c4HSgD&#10;vqKKKACiiigAooooAKKKKACiiigAooooAKKKKACiiigAqhN/yHLP/r2m/wDQoqv1Qm/5Dln/ANe0&#10;3/oUVAF+vkj4z/GTx38UvjM/we+E96ujvZpv1vxBghrfGN4VuqhdyqSPmZ22ggAk/W9fF37BrG8+&#10;LnxzvNQCnWG1KPcWbL/NcXZlA55G4Jk89q8jHSlKdLDRdlNu7W9kr2+Z4WZTnOpQwkZOKqN3a3sl&#10;e1+lzfb9hC/8sXa/GTxeNf8AvHUTKxG/H3tvmbv/AB/8a9M/Zz8OfFHwcPEeifEfWx4kt7WSA6Rq&#10;uQxmiYPv3NjeWBC5D5IzwSKT43ftFXfwd8Q2Ol2/gLXvFi3Vr9pN1pMZZIzvZdjYU8/Ln8RXJeEf&#10;2xoPiJ8N/ijruneHLzRNQ8Haf53kXzq5eZ0m2KRgY2tD82fWueKwOGr2pycZK+nva6X1vo+5yQWW&#10;4PE8tKTjNXurys7Jt3vo7LU9d8bfG7wF8N71bLxL4s0vSb1gG+yzTgzAHoSgywB7EjBrd8J+NNB8&#10;d6WupeHdYstasCdvn2UyyqD6HB4Psea+Vf2Rf2cvCvjz4aRfEHx5pkfi7xL4kuJ7p59VYzBEErIP&#10;lzgsxUsScn5gOMYrHvvDVn+y/wDtleDbHweZLDwv4zhW3vNHEjNGrs7RgjJPAfYw7jLgYBxVRxuI&#10;jGFepBKnJrq7q+zfT1LjmOKjCnia0EqU2tm+ZKWzfR+dj7C8WeNdA8B6WdS8RaxZaLYhtvn306xK&#10;W/ujJ5PsOawfBPxw8A/Ei+ay8NeLNL1a+UE/ZYZwJiAMkqjYZgB1IBAr4s8SfEzwn40/ai8cX/xL&#10;0TW/FWjeGbh9I0fRtNszc20LRyMjySpuAyTGx5yCWPZVxk/Hvxd8PdesdJ1r4WeAPEHg7xtpd9Hc&#10;QXVlof2KFkGchljOMg7SDjPBGcGuepmzXNOHLyp2trzO3bp6I5KmeNc1SHLyxbVrvmdnZtdF5I/R&#10;TWNa0/w7ps+o6rfW+m2EC7pbq7lWONB6lmIAr5x/aI+PXw88ffAfx9pXh/xhpWp6l/ZzFbWKcCR8&#10;OudgON3/AAHNcB8Y7i8/aQ/aO+Hfw11WSax8LxaXFrep2cLMhllaJpWU9+gSMd13uQcmuy/ac/Zr&#10;+GXhv4C+KdV0nwdp+m6lpln5trdWoZJEYMoySG+fjP3s1riMTXxFOt7FLkimne93prb0N8Vi8Tiq&#10;WI+rxj7OKabd7t21tbtfruel/skf8m3+Av8AsH/+ztXrteRfskf8m3+Av+wf/wCztXqGt6pHoei3&#10;+pSqzxWdvJcOq9SqKWIH5V6mEdsNTb/lX5HtYFpYOk3/ACx/JHPeOvi54M+GXkDxT4k0/RJJxuii&#10;upgJHGcbgg+YjPfGKz9N+Pnw71nUNHsNP8Y6Vf3mrsUsobWcStKwOCuFztPs2DXzB+yP8H9H/aAh&#10;8S/Fb4j2aeJtV1TUpYLa1vCWghRQpJCdDjdsUHhVTjrVf4ofCzwr8MP2yPg9H4V0aDRIb+XzriG2&#10;LeWzh2AIUkheOy4FeX9exLpxxCilCTSW97N2v2PF/tLGOlHFRhFU5NJXvzWbtft8j7V17xBpnhfS&#10;59T1jULXS9OgG6W6vJlijQe7MQK4zwt+0J8NvGmsLpWi+NNIvtSdtsdstwEeVs4wgbG8+y5NfKP7&#10;R3xE0XxJ+1gnhrxzY6xrPgnwpZxzDRdHgab7VdSRxyB5VDDKgSqM5/gA/ibOD8cvE/wc8beALq18&#10;IfDDXvDfiq2CSabfWPh9bPbIrA4kaNvmBGeSCc4PWorZo4yn7PltFtWd7u29u3ZEYjOpRnU9ly2g&#10;2rNvmk1va2i7K97nqv8AwUY/5EvwF/2MKf8Aotq968S/tAfDfwfrp0bWfGmj2GpqdsltJdKWiOek&#10;mMhD7NivkT9qjXNV8afsu/Bi/wBc86HV7u9hS6eQFZTIIXRnOeQxI3fU17/H+w78Io/C8ukN4eku&#10;LiWMq2r3F1I94XP/AC0352hs84ChfalTqYieJqzwyWqg/ev2fYilVxVTGV54SMdVB+832dlp/SPV&#10;fHV3Bf8Aw18RXNtNHcW8uk3LxzQsGR1MLEEEcEe9eDf8E/723039mcXd3PFa2lvqF5LNPM4RI0Xa&#10;WZmPAAAJJPTFcZ+x1r2qR/A/4s+C9Sne5Twu13b27P8AwK8Uu5AOw3xu2P8AbNa/7G/9gt+xrrUX&#10;ii7jsfDk8uo2+oXEknlhYHUI/wA3YkMQMc5IxzVU8T9Yr0a6Vrwlv3TRdLF/WsTQxKVr056Po01f&#10;XtdHtFx+1P8ACS2vTav8QNEMoO3dHcb4/wDvtcrj3zXoC+KNIk8Oya9FqVrcaKkD3Rv7eUSw+UoJ&#10;Zwy5BAAPT0r4Ybx9+zvdQzaT4N+CGs+NIVyn2mz06Rtx4AxIzmYfiAfzrsP+CeNwdS8PfE3w3dWs&#10;y6FbamqxaRqa72hSUSrJFIrDGcIoYEYyDxzTw+YzqV40W4y5r6xvo0r9d/kVhc2qVcRHDycJc17O&#10;PNZNK+t1Zr0Pbv8Ahrf4P/8AQ+6X+b//ABNdj4B+K3hL4pRXsnhTXbXW47NkW4a23YjLZKg5A67T&#10;+VfP37VUPw1+EfhG30rQPht4TvfHXiJ/sWj2cWhWrSIzHaZtuzsSAo7sR1AbDNP8By/sZ/sh+KNU&#10;sih8ZTW0ct7eL8wS5lkWGMJ6rF5vHYkMehxWqxeIhWlGpyuME3Jq+mmi33/Q2WOxVOvOFblcIRcp&#10;NJ6aXS1e739D3Pxl8evh58PtSOneIfGGlaZqCgFrWScNKmem5VyV/HFdR4Z8WaL400mPVNA1Wz1n&#10;TpDhbqxnWWPOBlcqTgjIyDyK+Cfgn4y+CvhfwHYt4m+HHiDxh4mv4vtGpatqGgrfCWWT5iY2kY/K&#10;M4DAAnqeTXTfst63Z6X+1Hrtn4H0TXNE+Huu6e0psNVtXhSC4RVbKgkgc7wMno5HYVjRzOU5wUuV&#10;qTtZXur7X6PzMMPnE6lSmpcrU3ayb5o32v0fZ7H1ba/HDwFd2et3aeLNMS10Wb7NqE08wiS3lJYB&#10;GLYG4lGwBknFWPAfxf8ABfxOe4j8LeJdP1ua3XdLDbSgyIucbihw2M8Zxivi/wDZh+AfhT4xfFL4&#10;rah4sguNUttI16QQab57Jbu8ks+XcKQWI2gAZxycg1vfEr4baF8B/wBrr4PXXge0/sGHW5/s15aQ&#10;OxiZS6xvwScbkkxjplQetEMfiXTjiJQjyN23d97X7Cp5pjHRhipwj7Nys9XfWXLddPl+R9xUUUV9&#10;EfW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UNS/4/&#10;NL/6+W/9EyVfqhqX/H5pf/Xy3/omSr9AHwT+118SPiD8bP2qvCv7NXw48V3ngWyex/tXxPr+muUu&#10;UiKlxGrKQwAQLwGG9plDfKpz5v8AHf4U/EX/AIJw2vhz4q+Bvin4p8beE4tShs/EPhvxLdmaKeN8&#10;/OB90btpQNt3oWUgkEiur+Dxaf8A4LLfGVr8+RPH4Yj+zxpyHH2fTAueuMxkt259Oleu/wDBVRLd&#10;v2HfHpmcrIs+mmAD+J/t9uCD/wABLn8KAMv/AIKBfHjxHpPwb+HOl/DXWZdF1D4m6zZ6Xba9bnbL&#10;b2s6ht8ZyCrtvj+YEEDdgg4I8i+PXw71v/gnr4k+FnxB8GfEjxp4h0bU/EEOheJNJ8Uakb63vUlV&#10;nMgGFCSbY5cHBIO0gjDBus8dfs/+Mfj3+wT+z5qXg7yT4+8G6ZomvaVaXEojS8EdqgEW4kBWZRGw&#10;JIGVwSN2Rn/E7wv8bf25vGXw18PeLfhHJ8JvA3hnV49c13UdV1OK6a5kjGPJgVApIKmRQ2CPnySN&#10;uGAPd/28/jfqfwp+D0fh7wi0kvxI8dXS+HfDdrbtibzpSFkmX08tX4bs7x5r1f4E/C1fgv8ACXw1&#10;4POo3OsXWm2qrd6ldzPLJdXDfNNKWclsFy2AT8q7R2r4gs/i9ZePPir8VP2sdftjqHw4+FVnP4e8&#10;E2m/al/eFgklyhOQPMeVUD4PEy8Ex4qzqH7S37WHg34Iaf8AtA63p/w/vvh/cRW2pTeFLaO4jvo9&#10;PuHQRSLKSQGIkU/ebAYEqeVAB+idFYPgHxpp3xG8DeHvFeksz6XrmnwajbFvveXLGrqD6EBgCOxz&#10;W9QAUUUUAFFFFABRRRQAUUUUAFUIf+Q5ef8AXtD/AOhS1fqhD/yHLz/r2h/9CloAv18Qf8FCviL+&#10;0R4Z8A+PbfwV4X0Wy+HEWl4vPFbagBqKwvGomEUXmKUYFmUNtJxyMHmvt+vAv29v+TOfiz/2BJf/&#10;AEJaALH7DOo3erfsi/Cy8vrqa9u5tGjeW4uJDJI7bm5Zick/WuR/aX/Zn+KP7QfxT05NM+L2q/Dr&#10;4X22kxJdafoErpd3t9505kJKlcJ5ZgGWZhlThOprpv2Cf+TOfhN/2BIv/Qmr2jxYurv4W1lfD7QJ&#10;rxsphp7XX+qFzsPlF/8AZ37c+2aAPzA/ad+FPxF/4Jy6b4Y+KHw9+MfijxHokmrx6dqPh/xPeefH&#10;cF0eQfKfkdWWFlOFDrkFT1K/p/Z+IrebwvBrt0DYWjWa3svn8GFCm9t3+6M5+lfln8dV+LfgP4ge&#10;DPGX7YGijx/8LrHUY1tLfwheRR6Zp90RkS3Nt5Ie4yA2A7KOGXcQ2xv1Fv4bH4geCbiK0vBJput6&#10;eyxXkPzBopoyFkX1+VgRQBkfC/4yeCfjTpF3qngbxJY+JtPtZ/s09xYuWSOXaG2EkDnDA/jXzZ8W&#10;P2M/ib8fvi94m1bxP8b/ABH4W+HjTIujeGfDFw0LCMRIGeUghAd4kIyshw33h0r079kP9kvR/wBk&#10;LwTrPhrRtdvtft9T1H+0XmvokR0bykj2gLxjCA/jXffG6H4gXHwv1qP4XT6VbeOz5P8AZ0utAm0H&#10;7+Pzd+AT/qvMxx97FAH596tZ/Ej/AIJ8/tWfCPw3p/xL174g/Dn4g6gmmvouvXBuJ4SZoYXKgkhW&#10;BuI3V0CbtpQjAyfr39pb9kGx/aU1vRdSu/H3i7we2mW726w+G71bdJtzbt0gKnJHQV8c+FdX8U/C&#10;P9sjwZrH7W+k3OveJtYc2Pg7xRY3sT6Hpz7goVLVIk2vukXMjHcN6MV/jH6j0Afm78df2CvB3wF+&#10;Evibx3rnxx+KP2LR7RplhOtxq1zMeIoVJT7zuVUf71e3f8EvfD/izR/2StEv/F93eXl9rt5Pq1q1&#10;/O80wtJAiwkliThgm8DP3XX1ryX9sDUJf2wP2t/An7N+jTvJ4U8OyjxB40mgY7QFUEQkg8EI4Tjo&#10;90ueUNfoPZWVvptnBaWkMdta28axRQxKFSNFGFVQOgAAGKAJ6KKKACiiigAooooAoaL/AMecn/Xz&#10;cf8Ao56v1Q0X/jzk/wCvm4/9HPV+gD8q/wBtT4rftJf8Jj8LrPx1oGl+APBs/i62Wz/4R/VPOuL2&#10;RXC4mdZCdmx2O3aB83OSBj9VK+Bv+Crn/NAf+x3h/wDZK++aAPzc+GreJ/8Agop8fPitH4k+IPiL&#10;wZ8OvA1+NM0/wv4UvzZSXRMkyLPcPg7iRAScg8vhSoU7rGoXHjP9hD9rz4UeCtJ8eeI/HXwy+I11&#10;/Z50TxNdG8n0+Vpo4vMilwNqq0sbcAZUOGBOGrhrL4eeJPjR+158R/HH7JOtN4Fh0eRovEGs6pcH&#10;+yda1JmLNFDbiJ9yMyszM+5cneoXK7rfw98feIdL/b08MXX7WWhXGl+Nmt00zwRdaeV/sGORi0Zl&#10;CgsWeR24csdrSjciYQqAfqQzBVJJwBySa+F/+CfqH4zfHP4/fH64TzbfWtZ/4R3QrjqDY24XJUnq&#10;GRbTpxlG/D3D9ub4t/8AClf2VviB4ihmWHUpLBtNsDn5vtFyRCjL6lN5f/gBp37G/wAJrj4G/sn+&#10;CPDUNoI9bj0r7fdQy9TezgzujHj7rvs+ijmgD5F8L2Pjz/gpP8cPiRcP8R/EHgL4O+D7/wDsrTtP&#10;8OXBhkv5AzASOQcFiE8wlw23zFVe5rf+FuuePv2J/wBsfwv8GvE3jvVfH/wx8dWrHRLzXZTLc2Fw&#10;NwSMMSSPnUIVXCETK2AQRU3/AARQWE/s6eNZBKzXTeK5RIhHAX7Ha7Wz6kl/yqD/AIKVMbf9qz9k&#10;OaxJfVf+EmwsXbi+0/y/zYuOvagD3b9oD9hbTvj98RJfFlz8TPHHhaWS2itv7P0DUFgtgEBG7aVP&#10;zHPJr5I/bF/ZB8Mfsq/A/VfGUnxq+Jd7rLOtnpGnXGtIFurp/uggICVVQztgg7UIBBIr9VK/OvVn&#10;T9ur/goVb6YhF/8ACr4NDzbn+KC91Tf930IMsYXuCtq/Z6APrD9jnwn4k8Efsx/DvR/F8s8viSLT&#10;FmvftUrSTI8rtKEdm5LKHCn3Uivnn48L/wAL9/4KPfCD4dKv2nQvh3p8vi/VlU5C3DFTArjpw6Wh&#10;57TN68/c800dtDJNNIsUUal3kcgKqgZJJPQAV8O/8E47eT4r+Ovjj8fr2JifF/iFtN0iR1xjT7b7&#10;m3POCDEhPrB0FAHe/tFfsu/E/wDaG+KytF8Yta+H3wwt9Ohj/sjw7I8dze3W+Qys5UqAm0x43l+V&#10;+6OtfK/x48M/EH/gmT4r8DePPDPxT8SeNvh/qeojTtX8O+Jbo3G4bS7bRnblkWQq6qrIyjJYMRX6&#10;nswVSScAckmvzT+Lmpv/AMFJf2rPDvgLwov2v4NfDm9F54i1vA8i/uC2GjjJ+8CEaJCOu6V+VC5A&#10;Pof/AIKKftKa3+zj8C4pvCR2+M/El+mjaVMEVzbsyszzBW4LBV2rkH5nUkEAivDda/4J4fFPwz8M&#10;7nxnp/7QPji5+MFnZnUWVtSkaynnRd7Wwy+8gkbAzEqe6YOBP/wVbZ3+JH7MME/7vSZPFMpup15Z&#10;CJrELgd/lMh6HoPx/RGgD5u/Yd/aK1T9p79mCw8UXbxf8JfZmfSNRkjUKjXkSgrJjG0b0eGQgDAL&#10;kdBXjOk/8E3/AIheOdPXVvin+0d44v8AxXMm/wAvQrx4rOykI+6gY/MoPPyrFn0HWsX/AIIvYj+E&#10;fxLgtCZNIj8UH7JK3V/9HjBz/wABEZ6DrX2X8fvjx4X/AGcfhjqvjbxZcmKxtF2QWseDNe3BB8uC&#10;Id2Yj6AAsSACaAPk39gj4sfEXwr+0J8Tv2cfiJ4ln8cS+E7Y6jpmvXbM85gEkKlHdiWYMtzCwVix&#10;Qh13EYx9Z/H347eFv2cvhnqnjXxZdeTY2i7ILaPma8nIPlwRDuzEfQAFjgAmvlv/AIJxfBzxXqfi&#10;Dx1+0Z8Q7VbHxR8RW36bZYw1tpzOJMnuFfbCFB52QqTndx89SftdfC74rftZat4z+POvyab4d8B6&#10;hNY+D/BcOn3F3F5qSYa+uGjQqXJRSF55Cjog3gFz4N+NfjJr3/BS34S6p8T7280Z/GOj3uuW3hOO&#10;5kWDTbFrPUY7eCSI4XePs/mHIzlgWw2QP1ir8ifiR+238JPEX/BSL4VfFyx1+6l8C6D4am02/vm0&#10;6dXjnaPUlCiIpvYZuYeQMfMfQ1+r3g3xZpvjzwjofibRpmuNH1qxg1KymZGQyQTRrJGxVgCpKsDg&#10;jIoA2KKKKACiiigAooooAKKKKACiiigAooooAKoal/x+aX/18t/6Jkq/VDUv+PzS/wDr5b/0TJQB&#10;fooooAKKKKACiiigAooooAKKKKACiiigAooooAKKKKACiiigAooooAKKKKACiiigAooooAKKKKAM&#10;fVf+QvZf9cJv/QoqKNV/5C9l/wBcJv8A0KKiumn8JzVPiPxl/wCCzn/J0Hhf/sTrX/0tvq7bwf8A&#10;8FdNM+HP7P8A4X8G6F4DvrnxNofh6z0eK+vLuNbXzobdIjNtALMuV3BeM9CR1r9TNY8G6B4hulud&#10;V0PTdTuFQRrNeWkcrhQSQoLAnGSTj3NU4vhr4RgkSSPwrokciEMrrp0IKkdCDt4NHK73TDmVkmj8&#10;jf8AglN+zD4q8S/G7SfinqOlXWneD/D8U8tteXMbRrf3EkTxIsWcb1USM5YcAqAeuK8h1rVNW/ZJ&#10;/bqvvEvj7wjJrjaZ4gvNSNhfNhb6KZpfLuY5GDBiPMEqtz8yAHBBx++aqFUADAHAArO1nwzpHiJY&#10;11bSrHU1jOUF5bJMF+m4HFHJpoPn1uz8Jf28v2qH/ax8UeFfEdr4QvvC+g2NpNZ2M19J5jXp3gys&#10;CFC/K2Fwpb3POB9weLv2ivEn7N/7Df7P2taT4Ts/GOgX2jW1nr2m39u7wtbG0Ujc4BEeTxllZTkj&#10;Br7xvvA/hzVI7aO88P6Xdx2yeXAk9lG4iX+6oK/KPYVqWtjbWFnHaW1vFb2sa7EgiQKir/dCjgD2&#10;o5Xq7iclorH4Q/H74+fs9/FbwPcQeD/gLJ4J8c3Bj8jUNP1Ly7a3O9S48mMBJQQCoBRSM5BHQ/Q/&#10;7IP7E/jzxx+xX8YNC163ufDs/jJ7K68O2OpBoWE1ozSCZ0IyiTMUjyRnam4AjaT+odn4H8OafqH2&#10;618P6XbXu4v9phso0k3E5J3Bc5zW3Rya3Yc+lkfhZ+zj8ftX/YT8WeIfCHxQ+E66xZ3kyyTWOqW6&#10;RXdrIoKmWB3RlkRhjodp2qVb1+iNG/4KLaf8XPib4P8ACfwx+Bem2T3+r2cV3qV3ZR3dxDbtOglZ&#10;IYowEwu4+YzEDrgYr9PdW0PTtet/s+p6fa6jb5z5V3Csq/kwI7Ck0jQNM8PwtDpem2mmwsctHZwL&#10;EpPqQoFCi1pcOZPWxfooorQzCiiigAooooAKKKKACiiigAqbw/8A8g0/9d5//Rr1DU3h/wD5Bp/6&#10;7z/+jXrGpsjWnuSavoem+ILUWuqafa6lbBg4hvIVlTcOh2sCM8nn3rk/E/wv8Gx+GtWZfCWhqy2k&#10;xBGmwgg7D/s13VNdFkRkdQysMFWGQR6VgdB8Ff8ABHPQNLk/Zdm1ZtNtG1RPEV7Gt8YFM6r5UA2h&#10;8bgOTxnua9JuP2xfEOsft0H4CeGvC9jqGl6dbJdazrssz77RPIWZ8KPlP+shjGT9+TB6Yr6g0jQ9&#10;N8P2ptdL0+1022LFzDZwrEm49TtUAZ4HPtXyX+wl8DfE3h7xp8YPi58QNGuNG8XeNtem+yWd7t86&#10;101XLxrgdNxYDGTxAnvQBv8A7SX7eOhfsrfGDSfDHjbwtrL+FdU0mG8h8T6bF5scVy006PA6HaDt&#10;SKN/lYsN/wB3GDXzN+1/+2hof7ZvgBfgb8CdI1jxprvii6tvtl39geCC1t4p0myS4DD544yzkBFU&#10;MS3av01vrG21K1ktby3iuraQYeGdA6MPQg8Gqmi+G9J8NxyR6Tpdlpcch3OllbpCGI7kKBk0AcX8&#10;M/gnofgr4R+B/Beq2Fh4h/4RnSLfTUub21SUMyRIjuocHaGKZx9PSvKP26Ph54V0v9kT4qXdn4Z0&#10;e0uodFkaOeCwiR0O5eQwXINfTtV77T7XVLOW0vbaG7tZRtkgnjDo49Cp4IoA+e/+Cfvh/S9P/ZJ+&#10;F9/a6baW19daJF591DAqSy/M332Ay3419GVXsdPtdLs4rSytobS1iG2OCCMIiD0CjgCrFABRRRQA&#10;UUUUAFFFFABVDWv+POP/AK+bf/0clX6oa1/x5x/9fNv/AOjkoAv14L+1l+1RF+yho/hnxBqfhXUv&#10;Efhu/vJLXUp9LGZbBQm5JcH5SC3y4Zl68HjB96prosiMjqGVhgqwyCPSgD8/fjX/AMFUvhl4q+Fm&#10;r6B8MLbXfF3jzxBZy6bp2lx6TKphmlQoGfI+fbuJCx7yxAHAOR7f/wAE+/gTqv7N37L2iaD4nC2e&#10;vXUs2salbs4K2jy4xGW6ZWNE3dg27kjmvftL8H6Dod5Jd6domnWF1JnfPa2kcbtnrllAJrg/2pZP&#10;FA/Z3+IEPgvTLrV/FN5pM1jp9rZAGYyzDyt65IHyBy//AAGgDyb9iD9sDxJ+15eeOdUl8KWeheDt&#10;Eu1s9Pv4pZHlvJGLNghgApWPy2Yesq1zF5/wVI+HvgH4neMPA3xO0LXfBOo6Hq15Z2999je5tr62&#10;jndIZ1CgSL5iKG+4V54YivZP2L/gSP2dP2cPCHg+eFYtZW3+3auQQS17N88oJHXZkRg/3Y1r17Wf&#10;Duk+Ioki1bS7PVIozlEvLdJgp9QGBxQB+aOveNpv+ClH7Xnwru/Ami6pb/C34a3h1G+8SX9sYUmm&#10;MsMrRr1wX+zwoqk7sF2KgCu//wCCgXh3XPgv+0N8Jf2m9D0K613S/DCtpfiOGxUmWK0Pm4kwOADH&#10;cXC72IAIjBODX3xY6fa6XZxWllbQ2lrENscEEYREHoFHAFTsoZSCMg8EGgD8zf2sv2//AAl+058I&#10;ZvhH8FLDXPFnjPxo8NkYV094fssPmK8gbd1JC7SRlFUuxYAc/eH7PPwtHwT+B/gnwMZI5ptD0uG1&#10;uJoRhJJ9uZnUejSFz+NdhpPhfRtBmmm0zSLHTpZ/9bJaWyRNJzn5ioGefWtOgAooooAKKKKACiii&#10;gAooooAoal/x+aX/ANfLf+iZKv1Q1L/j80v/AK+W/wDRMlX6APGPj/8AtefDP9mO/wBFtPiDq91p&#10;MmsRSy2ZgsZbkOIygfPlqcEb1618afFj4l6x/wAFR/Fnh34b/DXRdX0z4OaXqUeoeJvF+oW5gWfY&#10;MCGIc8hWbah+YsVYqqpk/o9rXhfRvEgiGr6RY6oIs+X9ttkm2Z643A4q/bWsNnAkFvEkEKDCRxqF&#10;VR6ADpQB5R+0t8YrT9l/9nrxF41t9PguI9BtYYbHTmYpHJI8iQxR8cgZdc46AE9q43wHea/+2h+x&#10;jeyeMNHtfCd3460e6jtrW3Z5Ft4ZAy20xLDJzhZRx0K1y3/BQz4R+Mv2gtB+Gvw28OaddyaBq/iW&#10;K58R6pb7QljZQrglye580sowctEK+q9H0mz0DSbLS9Ot0tNPsoEtre3jGFijRQqKPYAAfhQB+an7&#10;JP7b2ifsg/D+T4JfHnTdW8IeI/CU80VlcLYvcRXls8ryLgoCThmcK4Gxl2kNnNb/AOzJFrH7YH7d&#10;GoftHR6BfaF8OfDmmvpPh241CPy5L9zG8JYDoRia4ZipIUsi5JBNfoNrHhnSPEQiGq6VY6mIjmP7&#10;ZbJLsPqNwOK0I40hjWONVRFAVVUYAA6ACgD8k/2qP2vfDHx+/aG1v4V/EjxPffDr4L+D9UuLPUrX&#10;Tbea4vvEV3bzGMhjEjCOIOhIB6ABsFivl/T/AID/AOCkn7LHhPRdF8J+Ftdn0rS7RY7Kx0+10K7S&#10;ONc4VR+77k8k8kkknJJr6suvhv4Svrqa5ufC2i3FxM7SSzS6fCzuxOSzErkkk5JNMX4YeDY2DL4S&#10;0NWU5DDTYQQf++aAOmooooAKKKKACiiigAooooAKoQ/8hy8/69of/Qpav1Qh/wCQ5ef9e0P/AKFL&#10;QBNqVkupafdWjsUS4iaJmXqAwIyPzr8tf2Nfj1pv/BOvUPGnwW+ONjqPhiCTWZdW0zxIljLPa3it&#10;HFCzKI1ZihWGNlZQ3LMrbSOf1Tqjq+h6b4gtfs2qafa6lb53eTeQrKmfXDAjNAH5ofEbxxB/wUZ/&#10;a3+Dy/C3TNQufAnw51A6lq/i+5s3ggbM1vKYl3gHJFsiorAMTIx27VJr6K+Mv/BQzwx+zr8ctS8D&#10;fEXwvrmlaF5UE2m+KrO3ae2ud8StIrJgH5GLDMZf0IGMn6q0/TrTSbSO1sbWGztYxhIbeMIij0Cg&#10;YFGoabaatava31rDe2zjDQ3EYkRvqpGDQB+X37Yn7WGkft2+HNI+CHwJ0bVfF2q6tqMF1e6nPZPb&#10;W1pFGSQSWwygMQWd1ChRxknj9Kfh34RT4f8Aw/8ADHheOdrmPRNLtdNWZs5kEMSxhjk9Ttz+NaOj&#10;+H9L8OwNDpWm2emQsctHZwJEpPqQoFaFAHz/APtvfH25+AnwPvrjQi03jrxDKuheGbOEbpZL6f5F&#10;dR3MYJcZ4LBVP3q5rw7+yXJ8O/2EfEnwj0crc+KdW8PXxvbtmz9t1a4gJdmY9QX2xhjyEVc5xX0x&#10;faLp2qXVpc3lha3dxZv5ltNPCrvA3HzISMqeByPQVdoA/Lj4b/tv/D/wB/wT/v8A4Y65d3Om/FjT&#10;dD1DwwPCk2m3Ana7czRQ5+TbjDozZYEEMOuAfsn9gv4a6x8Iv2Rfhx4Y1+2ks9Ygs5rq4tZl2yQG&#10;4uZbkRuvZlEwUg8ggiva5vDOj3Grpqsuk2MmqIAFvntkM646YfG4fnWnQAUUUUAFFFFABRRRQAUU&#10;UUAFFFFABRRRQAUUUUAFFFFABVCb/kOWf/XtN/6FFV+qE3/Ics/+vab/ANCioAv18T/E7w94u/ZV&#10;/aB1X4q+GtEuPEPgbxBufWrW1GWgZ2DSFsA7f3g3q5GPmKkjOT9sUVxYrDLExVnyyi7p9n/XQ8/G&#10;YNYuMbS5ZRd010f6ruj5ph/4KFfCCSwW4a91aKUjJtX05vMHtkEr/wCPV5j+yX8Pb74j6D8fvtmm&#10;X+kaN40Kpp15fW7RBw5vCHX+9s82MnGRzjmvsxfB2gLfC9Gh6aL0NuFwLSPzM+u7Gc1sVy/U61Wp&#10;GeJmmo30Ste6trqzh/s+vXrQqYuopKN7JRtfmVnfV9D4e/Z9/aa0/wDZw8Lv8L/irp+paFqmhTyi&#10;1uFtmmjmhd2cdOSNzNtYAqVI5GKseFdUvP2uv2pPDvjjSdKvLH4f+Dox5d9exBGuZ1LMAvJyS5Xg&#10;E4VMnBYCvsrVtB0zXo401PTrTUUjOUW7gWUKT1I3A4q1b20NnAkMESQQoMLHGoVVHoAOlZxwFW0K&#10;VSpenFqytrpsm79PTUzhldblhQq1b0oNNK2rtsm77L01PiXVtd1b9jf9pDxj4m1bR77Ufh140m+1&#10;S39ku/yJmdn+boNyvJKNpIyrgg5yK7rxJ/wUI8BLYeT4Q07WPFuvzDbbafDZtEC+OAxPOP8AdVjX&#10;1DNDHcwvFNGssTjDI6gqR6EGqGk+GdH0GR5NM0mx053G1mtLZIiw9CVAzVxweIo3hQqpRbb1V2r7&#10;21/NFxwGKoc0MNWUYNt2cbtX1dndde6Pjz9oyfW/gn8f/BXxwGj3F9oU1gllrEEIO6ByjIynJ+Ul&#10;XUrnA3R4J5qt8fP2zPDXxX+Efibw34L0DXNYmurIm9vJbcQwafCGBLyHLc5GAOASeueD9uTQx3EL&#10;xSossUilXRwCrAjBBB6is638L6Na6fNYQaRYQ2M3+ttY7ZFik/3lAwfxqKmBrXqRpVLRnurX1as7&#10;PzIq5biL1Y0K3LCpdtON3dqzs79fT0PNv2SP+Tb/AAF/2D//AGdq9R1nS4tb0e+06csILyCS3kK9&#10;drqVOPwNS2Vjb6bax21pbxWttGMJDCgRFHoAOBU9epRp+zpRpPWyS/A9qhR9lQhRetkl9ysfBf7O&#10;nx1sv2S08RfDH4n2l9pctpqEl1ZX0Vu0scqMFU4A52nYGVgCDubOCKq+JvjRYfG79rj4P6vo+k6l&#10;YaLbz+RbXmpReV9s+clnReflBIGc889MV6r8Q/2qG8NeMtY0Hxh8GtY1W0069li0/UorPz4rmINh&#10;ZEEiADIA5ViDj8Kyfhxovi39oj9obQviVrnhC58F+DfC9m0OlWeoKUmuZCHCttIHAL7sgBRsQAnk&#10;18paTUMJSqcyUlpyu6Sd9XtZfifD2lJU8DQq88YyVlyNNJSv70npZempT+O0PiH9nb9pmP40WWj3&#10;Wt+EtWsVstaWz5eHaiId3ZRiKFwTwSpBI4Ndbqn/AAUN+F0OmCXS01rWNScYi02GxKOznopZjtHP&#10;oT9DX06yhlKsMg8EGsux8J6Jpd4byy0bT7S7Oc3EFqiSHPX5gM817n1SvSnJ4eokpO9mr2b3tqvx&#10;PpPqOJozm8LVUYzd2nG9m92tVv2Z8Z/ts+Kr/wAVfAf4VeIdS0mXS9QvdTiu5dMKt5kLGFm8vDAH&#10;PbkCu+1z/gob8NbPQriXTrfWbzXQpSHR5rIxSed0CO2SqjPBwSfQGvpfUtG0/WFiW/sba+WJ/MjF&#10;zCsgRv7wyDg+9RN4b0l9UGpNpdk2oryLw26ecP8AgeM/rUvCYiNWVSlVS5kk7q+y33RDwOLhWnVo&#10;1kudRTvG+ytfda/gfMP7Mvwq1vwD+z94+17xNbtZ694qhutRltJFKvDH5L7A4PRiWdsdQGAPOa8b&#10;8H+Eda8Zf8E7dUtNDt5by5t9aku5bWAEvLDHIpcBR97HDY/2fWv0QliSeN45EWSNwVZGGQwPUEdx&#10;VfTdJsdFtfs2n2VvYW+S3k20Sxpk9ThQBmoeWR5Y01LRRlHz1tqRLJ4OEaSl7qhKPn71tT5K+Ff7&#10;bXw18OfC/wAOaDpOi6tJ4gtbKK0Tw7punlnluFQKwVgcEMwJ3H5jkkgniuf/AGLfG8XhPTvj14s1&#10;+1k09LK/F/e2iHzHiINyzRgjG4g5XPAJ9K+z7Xw7pNjfyX1tpdnb3smd9zFbosjZ65YDJpsPhnR7&#10;eG8ii0mxjivTm6RLZAs/X74x83U9fU044PEc9Oc6ifJe1lbdW7hDL8V7SlUqVU/ZppJRstVbv/wD&#10;4C+Cfx7+HviD4va38Wfiv4njstf3m20PRfsF1cJYQAYDhkiZc4JUYOcl2PLCvpPxZ4t8G/thfB3x&#10;34U8Ca8uq3aW0JYvaz26xzbzLACZY1yGeAgkZwBz2r1z/hXfhT/oWNG/8F8X/wATWhpPh3SdA83+&#10;y9Ms9N87HmfZLdIt+M4ztAzjJ6+pow+DrU4OlUlFxlfm0d3fzv8AoPC5fiKVOVCtOMoSvzaPmd93&#10;fmt+Gx8e/A/9sTSvhF4Osfh/8VNN1bw5r/h+FbJJHtWkWWFMiPgfMCFAXIBUgAg1618J/wBq/Tfj&#10;d8SToPhTQNTk0C3tJZ7nXbyExxiRSoSNQM4zuPLEHjgd69p1bw/pevKi6nptnqIjOUF3Aku36bgc&#10;Vas7O30+2jtrWCO2t4xhIYUCIo9ABwK1o4fE0uWDqpxj/d1a7N3/ABsb4fCYyjy03XThH+77zS6N&#10;3t87HyX+wn/yOnxx/wCxhH/oy5o/ao/5On/Z/wD+wh/7Xhr6t0/RNO0iS4exsLWye4bfM1vCsZkb&#10;nliByeT19TReaJp2oXltd3Vha3N1bHdBPNCrvEc5yrEZXkDpUrAv6qsNzbO9/wDt7mM1lslgo4Tm&#10;1TTvb+9zf8Au0UUV657w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FDUv8Aj80v/r5b/wBEyVfqhqX/AB+aX/18t/6Jkq/QB+df7V0mpfsi/tweGv2jDod7&#10;qvw+1zTBoviWfT4i8ltIFEQZugGVS2ZdxAYxOvBxXHfteftZaP8At3eH/D/wN+BdnqniPUte1O3u&#10;NU1Cexkgt7O3jbOX3DcFDlXZyNoCYGSwx+oUsSTxPFKiyRuCrIwyGB4II7iqGi+G9J8NxyR6Tpdl&#10;pcch3OllbpCGI7kKBk0AVvA/hO08B+CvD/hmw/48dF0+3063+Xb+7hjWNeO3CjivnP8A4KA/F7V/&#10;Cvw40n4a+CZSfiR8SrxdA0mONiHggcgXNySOVVUbbu/hMm7+E19T1Sm0TTrnVLfUprC1l1G3UpDe&#10;PCpmiUgghXIyAQT0Pc0AfK37Q37LI0X/AIJ3+I/g74Bs5LufTdIgktooo8zXs1vcxXcpCjrJK0ch&#10;wOrPgdq+bviB+298P/HX/BP3T/hhod5c6j8V9R0Gw8LnwpBptwZ1u08qGbHybcYRmXDEklRjOQP1&#10;HrMh8M6Pb6u+qxaTYx6o4Ia+S2QTtnrl8bj+dAHGfs4+Br/4Z/AH4d+FNVAGqaPoNlZ3aqchZkhU&#10;SKD3AbIz3xXo1FFABRRRQAUUUUAFFFFABRRRQAVQh/5Dl5/17Q/+hS1fqhD/AMhy8/69of8A0KWg&#10;C/XxR/wUS/au+Ffh34QfE74Taj4p+z/EC70cRw6R/Z9025pQrxjzliMQypB5fjvivtesLVPAvhrX&#10;Lx7zUvD2lahduAGuLqyilkIAwMsyk8CgD5F/4J2/tXfCvxF8IPhj8JtO8U/aPiBaaOY5tI/s+6Xa&#10;0QZ5B5zRCI4UE8Pz2zXSfGX/AIKGeGP2dfjlqXgb4i+F9c0rQvKgm03xVZ27T21zviVpFZMA/IxY&#10;ZjL+hAxk/S2l+BfDWh3iXmm+HtK0+7QELcWtlFFIARg4ZVB5Famoabaatava31rDe2zjDQ3EYkRv&#10;qpGDQB+X37Yn7WGkft2+HNI+CHwJ0bVfF2q6tqMF1e6nPZPbW1pFGSQSWwygMQWd1ChRxknj9E9J&#10;0v8A4U58E7LTbZvt/wDwivh5LeJpSR532a2Cgnv83l/rXT6P4f0vw7A0OlabZ6ZCxy0dnAkSk+pC&#10;gVdliSeJ4pUWSNwVZGGQwPBBHcUAfNH7Bn7Wmq/tffDnxB4l1bQLPw9NpmrHTkt7KZ5VdRDHJuJY&#10;dcvj8K4i+/4KieAvh78TvF/gf4o+Hte8DX+i6rd2dpftZSXFtqFtHM6QzqAokXzEVWGFZTnIYivs&#10;HRfDuleHIJIdJ0yz0uGRt7x2VukKs2MZIUDJxS6xoGmeILcQapptpqUKnIjvIFlUfgwPoPyoA/MH&#10;4v8AxNT/AIKXftE/Cvwz8LdF1STwN4N1E6lrXiq9tmt41VniZwnPynZFhQcOzP0CqWr9Af2kPjhp&#10;X7OnwY8TePNV2yLptufslqxwbq6f5YIRjn5nK5I6LuPavQtN0uz0e0S1sLSCxtU+7DbRrGi/RQAB&#10;UesaDpviG1W21XTrXU7ZXEghvIFlQMAQGwwIzgnn3NAHxz/wTA+Cup+GfhbrHxa8Xl7nx38TLttY&#10;ubmcfvBaszPF9PMLvLx1Dxj+GvtSmQwx20McMMaxRRqESNAAqqBgAAdABT6ACiiigAooooAKKKKA&#10;KGi/8ecn/Xzcf+jnq/VDRf8Ajzk/6+bj/wBHPV+gD8oP+CiX7Ynwh+MF58J7Xwj4u/tafw14tS91&#10;Vf7NvIfs0KFQzZkhUPgg8Jk8dK/RD4HftMfDb9pGz1a6+HPiT/hIoNJkjivG+w3Nr5TSBigxPGhb&#10;IVvu56c11LfDDwbIxZvCWhszHJY6bCST/wB81p6L4Z0fw2sq6RpNjpSzEGRbK2SEOR0ztAzjJ6+t&#10;AH5efskfGTTv+CbfjPx58IvjPYaloOi32qtqOj+KkspZ7a6QKse7EalmVkSMgoG2tuVgCK1vjV8R&#10;LP8A4KPftH/CPw/8JNP1DUvB3gnU21PW/GFzYyQW8aNJCxVPMAYHbDwrAM7MOAqlq/TPVtF0/XrM&#10;2mp2FtqNqWDGC7hWVMjodrAjNP03S7PR7RLWwtILG1T7sNtGsaL9FAAFAHxF+3d/xez9o79n74DR&#10;fv7C81U+KtegXki0twwQN2Cuq3S5PfbX3PXzF8Mf2f8Axan7a3xN+MvjFLVNOn0230LwrDBcCRkt&#10;RtMruuPkYtEG6/8ALZ6+naAPy7+CHxc03/gmj8cPij8OPibp2paX4B8Qao2s+GddtLR54DGcgKQv&#10;LfuzErbQSrxkEYINavh/xcf+Chn7dXgPxj4U0i/T4TfDFPtR1jUbYxrc3obzECA8BjIICFPzBYmY&#10;4yBX6Ratoun69Zm01OwttRtSwYwXcKypkdDtYEZqWx0+10uzitLK2htLWIbY4IIwiIPQKOAKAPnr&#10;9vb9pJP2Z/2etZ1iyuPL8V6uDpOhIv3xcyKczD2iTdJ6blVf4qh/4J/fs5n9nH9nXRtN1GDy/Fet&#10;/wDE41xn++txKo2wk/8ATNNqHtuDn+KvoHVvDek+IGt21TS7LUmtyWha7t0lMROMldwODwOnoK0q&#10;APnL/goV8Wj8Hv2SfHepW8oi1TVLYaHYDOGaW6PlMV/2ljMrj/crs/2T/hKPgd+zn4B8GNCYLzT9&#10;Mje9QjBF3Lma4/8AIsjj6AV55+1r+z/4t/aE+JnwWsYEtR8OfDuuf274g82cLLNJFt8iNE/iBHmq&#10;faXjpX07QB+aX/BRT9sKWP4sr8AX1+X4c+EJYoZPFPiyGGS5upbeWPzDbW8cQLAMpCknG4nB2qDv&#10;7P4J/t4/sf8A7Pvw90/wb4M1++0/SbQbmd9Eu2nupSBummfyhvkbAycAcAAAAAfbuqeBfDWuXj3m&#10;peHtK1C7cANcXVlFLIQBgZZlJ4FVP+FW+DP+hR0H/wAFkP8A8TQB8lf8FDvh3qH7Sf7Lvg74jfDO&#10;C41jVNDntPFmkpBA32i5spYQ52Rkbt+Ghk24z+7IxnArmNe/4K9fDbUvg7PLolhrbfE+8szbW3hp&#10;bFz5V+67F/ej5WQSHI2neQANoJwPv+1tYbG1htraGO3t4UWOKGJQqIoGAqgcAADAAqhH4V0WLV21&#10;VNHsE1RvvXy2yCc/V8bv1oA+Tv2BvhPffsj/ALGN7qnizTprfWZ0vPFep6eqgXESCBdkB3Yw/lQI&#10;SpxtZ2Hqa+LvCf7WXwo/aO+Mv/CzP2kfE01npeh3G3wv8ObLT7m7sbdRg+dcusZWUk4yP4ivzYQB&#10;K/ZK4t4rqCSCeNJoZFKPHIoZWUjBBB6gjtXN/wDCrfBn/Qo6D/4LIf8A4mgDxf4Rf8FBfgh8bviB&#10;pPgjwf4ku77xBqfmi0tZNKuYFbyoXlf53QKMJGx5PbFe1y/DPwfPI8knhTQ5JHJZnbToSWJ6knby&#10;an0zwD4Z0W+jvdP8OaTYXkedlxa2MUciZBBwyqCMgkfQmt6gD85/i94M8P2//BXv4IaTFoWmxaXP&#10;4PuJJbFLOMQSMItY+ZkxtJ+VeSP4R6V+idraw2NrDbW0MdvbwoscUMShURQMBVA4AAGABVWbQdMu&#10;NYg1aXTrSXVIE8uK+eBTPGpz8qvjcB8zcA/xH1q/QAUUUUAFFFFABRRRQAUUUUAFFFFABRRRQAVQ&#10;1L/j80v/AK+W/wDRMlX6oal/x+aX/wBfLf8AomSgC/RRRQAUUUUAFFFFABRRRQAUUUUAFFFFABRR&#10;RQAUUUUAFFFFABRRRQAUUUUAFFFFABRRRQAUUUUAYeuXMNrqli80qQqYZgGkYKM7o+Oar/2xYf8A&#10;P9bf9/V/xq5qv/IXsv8ArhN/6FFRXRT2Oap8RT/tiw/5/rb/AL+r/jR/bFh/z/W3/f1f8auUVrqR&#10;oU/7YsP+f62/7+r/AI0f2xYf8/1t/wB/V/xq5RRqGhT/ALYsP+f62/7+r/jR/bFh/wA/1t/39X/G&#10;rlFGoaFP+2LD/n+tv+/q/wCNH9sWH/P9bf8Af1f8auUUahoU/wC2LD/n+tv+/q/40f2xYf8AP9bf&#10;9/V/xq5RRqGhT/tiw/5/rb/v6v8AjR/bFh/z/W3/AH9X/GrlFGoaFP8Atiw/5/rb/v6v+NH9sWH/&#10;AD/W3/f1f8auUUahoU/7YsP+f62/7+r/AI0f2xYf8/1t/wB/V/xq5RRqGhT/ALYsP+f62/7+r/jR&#10;/bFh/wA/1t/39X/GrlFGoaFP+2LD/n+tv+/q/wCNH9sWH/P9bf8Af1f8auUUahoU/wC2LD/n+tv+&#10;/q/41NoetafDp+17+2RvOmOGmUHBlYg9fQ1NU3h//kGn/rvP/wCjXrGpsjWnuP8A7e0z/oI2n/f9&#10;f8aP7e0z/oI2n/f9f8av0VgblD+3tM/6CNp/3/X/ABo/t7TP+gjaf9/1/wAav0UAUP7e0z/oI2n/&#10;AH/X/Gj+3tM/6CNp/wB/1/xq/RQBQ/t7TP8AoI2n/f8AX/Gj+3tM/wCgjaf9/wBf8av0UAUP7e0z&#10;/oI2n/f9f8aP7e0z/oI2n/f9f8av0UAUP7e0z/oI2n/f9f8AGj+3tM/6CNp/3/X/ABq/RQBQ/t7T&#10;P+gjaf8Af9f8aP7e0z/oI2n/AH/X/Gr9FAFD+3tM/wCgjaf9/wBf8aP7e0z/AKCNp/3/AF/xq/RQ&#10;BQ/t7TP+gjaf9/1/xqlq2t6dJaxhL+1c/aIGwsyngSoSevYA1uVQ1r/jzj/6+bf/ANHJQAf29pn/&#10;AEEbT/v+v+NH9vaZ/wBBG0/7/r/jV+igCh/b2mf9BG0/7/r/AI0f29pn/QRtP+/6/wCNX6KAKH9v&#10;aZ/0EbT/AL/r/jR/b2mf9BG0/wC/6/41fooAof29pn/QRtP+/wCv+NH9vaZ/0EbT/v8Ar/jV+igC&#10;h/b2mf8AQRtP+/6/40f29pn/AEEbT/v+v+NX6KAKH9vaZ/0EbT/v+v8AjR/b2mf9BG0/7/r/AI1f&#10;ooAof29pn/QRtP8Av+v+NH9vaZ/0EbT/AL/r/jV+igCh/b2mf9BG0/7/AK/40f29pn/QRtP+/wCv&#10;+NX6KAKH9vaZ/wBBG0/7/r/jR/b2mf8AQRtP+/6/41fooAw7/W9Oe600rf2rBLgsxEy8DypBk8+p&#10;H51d/t7TP+gjaf8Af9f8aNS/4/NL/wCvlv8A0TJV+gCh/b2mf9BG0/7/AK/40f29pn/QRtP+/wCv&#10;+NX6KAKH9vaZ/wBBG0/7/r/jR/b2mf8AQRtP+/6/41fooAof29pn/QRtP+/6/wCNH9vaZ/0EbT/v&#10;+v8AjV+igCh/b2mf9BG0/wC/6/40f29pn/QRtP8Av+v+NX6KAKH9vaZ/0EbT/v8Ar/jR/b2mf9BG&#10;0/7/AK/41fooAof29pn/AEEbT/v+v+NH9vaZ/wBBG0/7/r/jV+igCh/b2mf9BG0/7/r/AI0f29pn&#10;/QRtP+/6/wCNX6KAKH9vaZ/0EbT/AL/r/jR/b2mf9BG0/wC/6/41fooAof29pn/QRtP+/wCv+NUo&#10;db04azdOb+1CNbwqG85cEhpMjOfcfmK3KoQ/8hy8/wCvaH/0KWgA/t7TP+gjaf8Af9f8aP7e0z/o&#10;I2n/AH/X/Gr9FAFD+3tM/wCgjaf9/wBf8aP7e0z/AKCNp/3/AF/xq/RQBQ/t7TP+gjaf9/1/xo/t&#10;7TP+gjaf9/1/xq/RQBQ/t7TP+gjaf9/1/wAaP7e0z/oI2n/f9f8AGr9FAFD+3tM/6CNp/wB/1/xo&#10;/t7TP+gjaf8Af9f8av0UAUP7e0z/AKCNp/3/AF/xo/t7TP8AoI2n/f8AX/Gr9FAFD+3tM/6CNp/3&#10;/X/Gj+3tM/6CNp/3/X/Gr9FAFD+3tM/6CNp/3/X/ABo/t7TP+gjaf9/1/wAav0UAUP7e0z/oI2n/&#10;AH/X/Gj+3tM/6CNp/wB/1/xq/RQBQ/t7TP8AoI2n/f8AX/Gj+3tM/wCgjaf9/wBf8av0UAUP7e0z&#10;/oI2n/f9f8aP7e0z/oI2n/f9f8av0UAUP7e0z/oI2n/f9f8AGj+3tM/6CNp/3/X/ABq/RQBQ/t7T&#10;P+gjaf8Af9f8aP7e0z/oI2n/AH/X/Gr9FAFD+3tM/wCgjaf9/wBf8apTa3px1m1cX9qUW3mUt5y4&#10;BLR4Gc+x/I1uVQm/5Dln/wBe03/oUVAB/b2mf9BG0/7/AK/40f29pn/QRtP+/wCv+NX6KAKH9vaZ&#10;/wBBG0/7/r/jR/b2mf8AQRtP+/6/41fooAof29pn/QRtP+/6/wCNH9vaZ/0EbT/v+v8AjV+igCh/&#10;b2mf9BG0/wC/6/40f29pn/QRtP8Av+v+NX6KAKH9vaZ/0EbT/v8Ar/jR/b2mf9BG0/7/AK/41foo&#10;Aof29pn/AEEbT/v+v+NH9vaZ/wBBG0/7/r/jV+igCh/b2mf9BG0/7/r/AI0f29pn/QRtP+/6/wCN&#10;X6KAKH9vaZ/0EbT/AL/r/jR/b2mf9BG0/wC/6/41fooAof29pn/QRtP+/wCv+NH9vaZ/0EbT/v8A&#10;r/jV+igCh/b2mf8AQRtP+/6/40f29pn/AEEbT/v+v+NX6KAKH9vaZ/0EbT/v+v8AjR/b2mf9BG0/&#10;7/r/AI1fooAof29pn/QRtP8Av+v+NH9vaZ/0EbT/AL/r/jV+igCh/b2mf9BG0/7/AK/40f29pn/Q&#10;RtP+/wCv+NX6KAKH9vaZ/wBBG0/7/r/jR/b2mf8AQRtP+/6/41fooAof29pn/QRtP+/6/wCNH9va&#10;Z/0EbT/v+v8AjV+igCh/b2mf9BG0/wC/6/40f29pn/QRtP8Av+v+NX6KAKH9vaZ/0EbT/v8Ar/jR&#10;/b2mf9BG0/7/AK/41fooAof29pn/AEEbT/v+v+NH9vaZ/wBBG0/7/r/jV+igCh/b2mf9BG0/7/r/&#10;AI0f29pn/QRtP+/6/wCNX6KAKH9vaZ/0EbT/AL/r/jR/b2mf9BG0/wC/6/41fooAof29pn/QRtP+&#10;/wCv+NH9vaZ/0EbT/v8Ar/jV+igCh/b2mf8AQRtP+/6/40f29pn/AEEbT/v+v+NX6KAKH9vaZ/0E&#10;bT/v+v8AjR/b2mf9BG0/7/r/AI1fooAof29pn/QRtP8Av+v+NH9vaZ/0EbT/AL/r/jV+igCh/b2m&#10;f9BG0/7/AK/40f29pn/QRtP+/wCv+NX6KAKH9vaZ/wBBG0/7/r/jR/b2mf8AQRtP+/6/41fooAof&#10;29pn/QRtP+/6/wCNH9vaZ/0EbT/v+v8AjV+igCh/b2mf9BG0/wC/6/40f29pn/QRtP8Av+v+NX6K&#10;AKH9vaZ/0EbT/v8Ar/jR/b2mf9BG0/7/AK/41fooAof29pn/AEEbT/v+v+NH9vaZ/wBBG0/7/r/j&#10;V+igCh/b2mf9BG0/7/r/AI0f29pn/QRtP+/6/wCNX6KAKH9vaZ/0EbT/AL/r/jR/b2mf9BG0/wC/&#10;6/41fooAof29pn/QRtP+/wCv+NH9vaZ/0EbT/v8Ar/jV+igCh/b2mf8AQRtP+/6/40f29pn/AEEb&#10;T/v+v+NX6KAKH9vaZ/0EbT/v+v8AjR/b2mf9BG0/7/r/AI1fooAof29pn/QRtP8Av+v+NH9vaZ/0&#10;EbT/AL/r/jV+igCh/b2mf9BG0/7/AK/40f29pn/QRtP+/wCv+NX6KAKH9vaZ/wBBG0/7/r/jR/b2&#10;mf8AQRtP+/6/41fooAof29pn/QRtP+/6/wCNH9vaZ/0EbT/v+v8AjV+igCh/b2mf9BG0/wC/6/40&#10;f29pn/QRtP8Av+v+NX6KAKH9vaZ/0EbT/v8Ar/jR/b2mf9BG0/7/AK/41fooAof29pn/AEEbT/v+&#10;v+NH9vaZ/wBBG0/7/r/jV+igCh/b2mf9BG0/7/r/AI0f29pn/QRtP+/6/wCNX6KAKH9vaZ/0EbT/&#10;AL/r/jR/b2mf9BG0/wC/6/41fooAof29pn/QRtP+/wCv+NH9vaZ/0EbT/v8Ar/jV+igCh/b2mf8A&#10;QRtP+/6/40f29pn/AEEbT/v+v+NX6KAKH9vaZ/0EbT/v+v8AjR/b2mf9BG0/7/r/AI1fooAof29p&#10;n/QRtP8Av+v+NH9vaZ/0EbT/AL/r/jV+igCh/b2mf9BG0/7/AK/40f29pn/QRtP+/wCv+NX6KAKH&#10;9vaZ/wBBG0/7/r/jR/b2mf8AQRtP+/6/41fooAof29pn/QRtP+/6/wCNH9vaZ/0EbT/v+v8AjV+i&#10;gCh/b2mf9BG0/wC/6/40f29pn/QRtP8Av+v+NX6KAKH9vaZ/0EbT/v8Ar/jR/b2mf9BG0/7/AK/4&#10;1fooAof29pn/AEEbT/v+v+NH9vaZ/wBBG0/7/r/jV+igCh/b2mf9BG0/7/r/AI0f29pn/QRtP+/6&#10;/wCNX6KAKH9vaZ/0EbT/AL/r/jR/b2mf9BG0/wC/6/41fooAof29pn/QRtP+/wCv+NH9vaZ/0EbT&#10;/v8Ar/jV+igCh/b2mf8AQRtP+/6/40f29pn/AEEbT/v+v+NX6KAKH9vaZ/0EbT/v+v8AjR/b2mf9&#10;BG0/7/r/AI1fooAof29pn/QRtP8Av+v+NH9vaZ/0EbT/AL/r/jV+igCh/b2mf9BG0/7/AK/40f29&#10;pn/QRtP+/wCv+NX6KAKH9vaZ/wBBG0/7/r/jR/b2mf8AQRtP+/6/41fooAof29pn/QRtP+/6/wCN&#10;H9vaZ/0EbT/v+v8AjV+igCh/b2mf9BG0/wC/6/40f29pn/QRtP8Av+v+NX6KAKH9vaZ/0EbT/v8A&#10;r/jR/b2mf9BG0/7/AK/41fooAof29pn/AEEbT/v+v+NH9vaZ/wBBG0/7/r/jV+igCh/b2mf9BG0/&#10;7/r/AI0f29pn/QRtP+/6/wCNX6KAKH9vaZ/0EbT/AL/r/jR/b2mf9BG0/wC/6/41fooAof29pn/Q&#10;RtP+/wCv+NH9vaZ/0EbT/v8Ar/jV+igCh/b2mf8AQRtP+/6/40f29pn/AEEbT/v+v+NX6KAKH9va&#10;Z/0EbT/v+v8AjR/b2mf9BG0/7/r/AI1fooAof29pn/QRtP8Av+v+NH9vaZ/0EbT/AL/r/jV+igCh&#10;/b2mf9BG0/7/AK/40f29pn/QRtP+/wCv+NX6KAKH9vaZ/wBBG0/7/r/jR/b2mf8AQRtP+/6/41fo&#10;oAof29pn/QRtP+/6/wCNH9vaZ/0EbT/v+v8AjV+igCh/b2mf9BG0/wC/6/40f29pn/QRtP8Av+v+&#10;NX6KAKH9vaZ/0EbT/v8Ar/jR/b2mf9BG0/7/AK/41fooAof29pn/AEEbT/v+v+NH9vaZ/wBBG0/7&#10;/r/jV+igCh/b2mf9BG0/7/r/AI0f29pn/QRtP+/6/wCNX6KAKH9vaZ/0EbT/AL/r/jR/b2mf9BG0&#10;/wC/6/41fooAof29pn/QRtP+/wCv+NH9vaZ/0EbT/v8Ar/jV+igCh/b2mf8AQRtP+/6/40f29pn/&#10;AEEbT/v+v+NX6KAKH9vaZ/0EbT/v+v8AjR/b2mf9BG0/7/r/AI1fooAof29pn/QRtP8Av+v+NH9v&#10;aZ/0EbT/AL/r/jV+igCh/b2mf9BG0/7/AK/40f29pn/QRtP+/wCv+NX6KAKH9vaZ/wBBG0/7/r/j&#10;R/b2mf8AQRtP+/6/41fooAof29pn/QRtP+/6/wCNH9vaZ/0EbT/v+v8AjV+igCh/b2mf9BG0/wC/&#10;6/40f29pn/QRtP8Av+v+NX6KAKH9vaZ/0EbT/v8Ar/jR/b2mf9BG0/7/AK/41fooAof29pn/AEEb&#10;T/v+v+NH9vaZ/wBBG0/7/r/jV+igCh/b2mf9BG0/7/r/AI0f29pn/QRtP+/6/wCNX6KAKH9vaZ/0&#10;EbT/AL/r/jR/b2mf9BG0/wC/6/41fooAof29pn/QRtP+/wCv+NH9vaZ/0EbT/v8Ar/jV+igCh/b2&#10;mf8AQRtP+/6/40f29pn/AEEbT/v+v+NX6KAKH9vaZ/0EbT/v+v8AjR/b2mf9BG0/7/r/AI1fooAo&#10;f29pn/QRtP8Av+v+NH9vaZ/0EbT/AL/r/jV+igCh/b2mf9BG0/7/AK/40f29pn/QRtP+/wCv+NX6&#10;KAKH9vaZ/wBBG0/7/r/jR/b2mf8AQRtP+/6/41fooAof29pn/QRtP+/6/wCNH9vaZ/0EbT/v+v8A&#10;jV+igCh/b2mf9BG0/wC/6/40f29pn/QRtP8Av+v+NX6KAKH9vaZ/0EbT/v8Ar/jR/b2mf9BG0/7/&#10;AK/41fooAof29pn/AEEbT/v+v+NH9vaZ/wBBG0/7/r/jV+igCh/b2mf9BG0/7/r/AI0f29pn/QRt&#10;P+/6/wCNX6KAKH9vaZ/0EbT/AL/r/jR/b2mf9BG0/wC/6/41fooAof29pn/QRtP+/wCv+NH9vaZ/&#10;0EbT/v8Ar/jV+igCh/b2mf8AQRtP+/6/40f29pn/AEEbT/v+v+NX6KAKH9vaZ/0EbT/v+v8AjR/b&#10;2mf9BG0/7/r/AI1fooAof29pn/QRtP8Av+v+NH9vaZ/0EbT/AL/r/jV+igCh/b2mf9BG0/7/AK/4&#10;0f29pn/QRtP+/wCv+NX6KAKH9vaZ/wBBG0/7/r/jR/b2mf8AQRtP+/6/41fooAof29pn/QRtP+/6&#10;/wCNH9vaZ/0EbT/v+v8AjV+igCh/b2mf9BG0/wC/6/40f29pn/QRtP8Av+v+NX6KAKH9vaZ/0EbT&#10;/v8Ar/jR/b2mf9BG0/7/AK/41fooAw7/AFvTnutNK39qwS4LMRMvA8qQZPPqR+dXf7e0z/oI2n/f&#10;9f8AGjUv+PzS/wDr5b/0TJV+gCh/b2mf9BG0/wC/6/40f29pn/QRtP8Av+v+NX6KAKH9vaZ/0EbT&#10;/v8Ar/jR/b2mf9BG0/7/AK/41fooAof29pn/AEEbT/v+v+NH9vaZ/wBBG0/7/r/jV+igCh/b2mf9&#10;BG0/7/r/AI0f29pn/QRtP+/6/wCNX6KAKH9vaZ/0EbT/AL/r/jR/b2mf9BG0/wC/6/41fooAof29&#10;pn/QRtP+/wCv+NH9vaZ/0EbT/v8Ar/jV+igCh/b2mf8AQRtP+/6/40f29pn/AEEbT/v+v+NX6KAK&#10;H9vaZ/0EbT/v+v8AjR/b2mf9BG0/7/r/AI1fooAof29pn/QRtP8Av+v+NUodb04azdOb+1CNbwqG&#10;85cEhpMjOfcfmK3KoQ/8hy8/69of/QpaAD+3tM/6CNp/3/X/ABo/t7TP+gjaf9/1/wAav0UAUP7e&#10;0z/oI2n/AH/X/Gj+3tM/6CNp/wB/1/xq/RQBQ/t7TP8AoI2n/f8AX/Gj+3tM/wCgjaf9/wBf8av0&#10;UAUP7e0z/oI2n/f9f8aP7e0z/oI2n/f9f8av0UAUP7e0z/oI2n/f9f8AGj+3tM/6CNp/3/X/ABq/&#10;RQBQ/t7TP+gjaf8Af9f8aP7e0z/oI2n/AH/X/Gr9FAFD+3tM/wCgjaf9/wBf8aP7e0z/AKCNp/3/&#10;AF/xq/RQBQ/t7TP+gjaf9/1/xo/t7TP+gjaf9/1/xq/RQBQ/t7TP+gjaf9/1/wAaP7e0z/oI2n/f&#10;9f8AGr9FAGHpOt6dHayB7+1Q/aJ2w0yjgyuQevcEVd/t7TP+gjaf9/1/xo0X/jzk/wCvm4/9HPV+&#10;gCh/b2mf9BG0/wC/6/40f29pn/QRtP8Av+v+NX6KAKH9vaZ/0EbT/v8Ar/jR/b2mf9BG0/7/AK/4&#10;1fooAof29pn/AEEbT/v+v+NH9vaZ/wBBG0/7/r/jV+igCh/b2mf9BG0/7/r/AI0f29pn/QRtP+/6&#10;/wCNX6KAKH9vaZ/0EbT/AL/r/jR/b2mf9BG0/wC/6/41fooAof29pn/QRtP+/wCv+NH9vaZ/0EbT&#10;/v8Ar/jV+igCh/b2mf8AQRtP+/6/40f29pn/AEEbT/v+v+NX6KAKH9vaZ/0EbT/v+v8AjR/b2mf9&#10;BG0/7/r/AI1fooAof29pn/QRtP8Av+v+NH9vaZ/0EbT/AL/r/jV+igCh/b2mf9BG0/7/AK/40f29&#10;pn/QRtP+/wCv+NX6KAKH9vaZ/wBBG0/7/r/jR/b2mf8AQRtP+/6/41fooAof29pn/QRtP+/6/wCN&#10;H9vaZ/0EbT/v+v8AjV+igCh/b2mf9BG0/wC/6/40f29pn/QRtP8Av+v+NX6KAKH9vaZ/0EbT/v8A&#10;r/jR/b2mf9BG0/7/AK/41fooAof29pn/AEEbT/v+v+NH9vaZ/wBBG0/7/r/jV+igCh/b2mf9BG0/&#10;7/r/AI0f29pn/QRtP+/6/wCNX6KAKH9vaZ/0EbT/AL/r/jR/b2mf9BG0/wC/6/41fooAof29pn/Q&#10;RtP+/wCv+NVrjU7O91DTEt7uCdxcMxWORWOPJk5wDWxVDUv+PzS/+vlv/RMlAF+iiigAooooAKKK&#10;KACiiigAooooAKKKKACiiigAooooAKKKKACiiigAooooAKKKKACiiigAooooAx9V/wCQvZf9cJv/&#10;AEKKijVf+QvZf9cJv/QoqK6afwnNU+I+Tf2sv+Chnhv9kz4jad4Q1jwnquu3N7pUeqrcWM8SIqPN&#10;NEEIbnIMJP4ivF4v+C1XgJpEEnw78RpHkbmW5t2IHcgZGT+Ir5//AOCzn/J0Hhf/ALE61/8AS2+r&#10;T+Jn7XXwB1z9iDR/h3Z+GP7T+IcXhvTtN+0nRY4vst7FDEss/wBoOG4ZH5XJbOOhJqXJ3epSirLQ&#10;/SX9mv8Aas8BftUeGbvVfBl5cLc2DIl/pWoRiK7tGcEoXUEgq2Gwykg7SM5BA9ir8z/+CM/wh1HQ&#10;9E8afEG6v7FrLV0g060srW6jmmHlszu8yox8o5KhVbDH5jgDBPXftCftP/tV2vxw8WeDPhP8MotS&#10;8OaPNHFBrX9iXE3nboY5GzM8ghJBYrgDP41alpdkOOtkfoFRX5MSf8FNP2iPgL42sdK+Mnw9sVtJ&#10;sSyWs2nyWF1JDu2l4JA5jYAg87WBIxkV9u/tC/tqeFfgf+zzonxStrWXX4vEkVu2g6ereSblpovN&#10;XzGwfLVUBLcEggL1NNSTFys+iqK/J7wv+3H+2Z8XtKl8XeCfhxZ33hhZGVP7O0KWaGTYx3KrNKXl&#10;I+6dh6gjg19Yfsq/tlar8RfgT468c/FrR7XwXc+C72W01SOCGWLiOGOQkwyEushL7QmSScAdcUKS&#10;Y3Fo+saK/Ktv+Ckn7Q/7Qni7UrL4GfDWBtIsTvO6xe9uVjJIQzyF1iQtgkKBnggFsZrr/wBln/gp&#10;14w174zWPwt+NXhm00PVb28GlxahbW8lnLbXhIVIrmCRj99/l3LtwWXK4JIXOg5GfpLRRRVkBRRR&#10;QAUUUUAFFFFABRRRQAVN4f8A+Qaf+u8//o16hqbw/wD8g0/9d5//AEa9Y1Nka09zSrgvjj8bPDH7&#10;Pnw11fxt4tu/s2l2CfJFHgzXUxB8uCJT953IwOw5JIAJHR+MvGWi/D3wrqviXxFqMOk6Jpdu1zd3&#10;lw2EjjUZJ9yegA5JIABJFfCngfwfrf7e3jC6+NXxB0+Ww+EHh+K5/wCEF8JXig/b5FBB1C5XuCU4&#10;U5BIAHyqTJgdB9QfspftL6X+1d8L5PG2kaNeaHaJqE2n/Zb2RHk3RqjFsrxg7x+Vey18L/8ABHD/&#10;AJNFuf8AsZb3/wBFQV90UAfOn7W/7Zumfsm6h4HsLzwjq/i6+8Wy3MFlbaOy+b5kJgUIFPLM5uFC&#10;hecj3ryT/h5prP8A0bV8U/8AwWP/APEVxn/BVTxdp3w/+On7J3inWHkj0nQ/Ed1qd48SF3WGG60y&#10;SQqo6napwO9e6/DH/gpZ8Afir4qsvDuneLpdM1W+kENrHrFjLaxzSHhUEpGwEngBmGTgDJIFAHs2&#10;l/GPSU+Ctr8S/E9vceDNIOlLq19b6shWewQpuKSLjO8ZxtAyTwBmvk2X/grh4MZJ9ZtPhd8Qb3wL&#10;BMYZPFMWnJ9n4bbu5faBnHDODzyAeKrf8FmPFl7pH7M+g6BYyMp1/wAR28E8SH5poY4pZdm3qf3q&#10;wn6qPUV9o+H/AIb+H/D3w3sfAsOm20nhq101dK+wNEPKktxH5ZVl7hhnPrk0AL8NPiV4c+L/AIH0&#10;nxf4T1KPVtA1SLzra6jBXPJDKykAqysCpUjIIINdPX59f8EidUn0TQ/jR8OHneS18J+KW+zxzH54&#10;1l8yIgjsCbUnHqW96/QWgAooooAKKKKACiiigAqhrX/HnH/182//AKOSr9UNa/484/8Ar5t//RyU&#10;AX68k/ai/aI039l34T3PjvVtJutbs4LqG1NpZyKkhMjbQctxgV63Xxb/AMFdf+TM9W/7DFh/6MNA&#10;GRb/APBTzVLu3jng/Zv+KE0Mih0kj012V1IyCCE5BHevpr9nj403Px48Av4luvBmueBZVvZLT+y/&#10;EEJiuSEVD5m0gfKd2B/umvnL4T/8FSf2fF8P+GPD9/4m1DSLqGxtrSS4vdLmECyLGiEF1DYGc/MR&#10;gAZJFfaWl6pZ65plpqOnXcN/p93Es9vdW0gkjmjYAq6sOCpBBBHXNAFqvjr4yf8ABRqy+FPx28S/&#10;CzT/AIWeLPG+uaFFBPO/h9Fn3RywQzb9igsFXz0UkjGceor7Fr8sfEH7Rngz9mP/AIKv/GnxT45u&#10;Lu20m78OWemRPZ2zTuZntdKkUFR0G2F+fYetAHv3hP8A4KL6v4o8VaNoz/s8/EvS01G9hs2vrzTn&#10;WG3EkioZJDs4Vc5J9Aa96/aO/aY8Efst+Bl8T+NrudIZpfIs7CyjEt1eS7S2yNSQOgyWYhRxk8jO&#10;N8A/20PhH+0rf3Gm+B/FC3es28fnSaVe28lrc+X3dVcDeBkZKFsZGcZFfLX7RkcPxV/4Kv8AwN8F&#10;arGt9oGhaQ+qfZHHmRrchLu43svQZNvajn+6OuQKAO68K/8ABVLwRceJ9I0zxx4C8Z/DTT9ZkEdh&#10;rfiCxCWb5xhnbIIXlcsoYDOSQOa+2EdZEV0YMrDIZTkEetfNX/BR7wLYeOv2N/iKl5arcT6XZrq1&#10;pJs3PBLA6vvU9soHUn+6zVu/sH+Nrn4hfsg/C3Wbyf7Tdf2QtlJMW3FzbO9tknu37nnvnOaAPeqK&#10;KKACiiigAooooAKKKKAKGpf8fml/9fLf+iZKv1Q1L/j80v8A6+W/9EyVfoAxPFfjjw54D083/iXX&#10;9M8P2QBP2jVLyO2jwMZ+ZyBxkfmK8s/Zk/as8OftTR+NLnwxY3MGm+HNWbS0vZnVkvlGSs8YHIVl&#10;AIB55rqvjF+z38PPj9a6ZbfEDwxb+JYNMeSS0S4llTymcKHI2OuchV6+lfIH/BI7S7XRNL+OWnWM&#10;It7Kz8YyW8EKkkJGisqrk88AAc0AfbnxL+JXhz4QeB9W8X+LNSj0nQNLi865upAWxyAqqoBLMzEK&#10;FAySQBXxtD/wVw8GeXFrN18LviDZeBJZxAnimTTkNvy20E4fb1zwHLccAnisj/grzqU2taD8GPh6&#10;LiSK08U+KR9ojhf55FjEcQG0csAbrPpkL3xX2/4g+G/h/wAQ/De+8CzabbR+GrrTW0r7AsQ8qO3M&#10;flhVXsFGMemBQBd8F+M9F+InhPSfE3h2/j1TQ9Ut1urS8hztkjYZBweQexBwQQQeRW3XwT/wRr8W&#10;32q/s06/4c1Bzv8ADniO4t4IW4aGKSOOUoR2/etMf+BH0r72oA80+PX7RXgT9mvwaPEnjvWBptpI&#10;/lWttEhlubuTGdkUY5YgdTwoyMkV4b8I/wDgoZH8YPiB4e0PT/g18QdL0PW51itvEmp6eI7RVKkr&#10;I7LlQpIxkMeor5m8f/Gr4a+Jv+CjXjPxN8Z9dtbXwP8AC+0Ww0HSbyJ7jz79SgLLbqrGQiQzvkLg&#10;bIcnC5r7B+Dv/BRP4F/G7xVb+GtC8WNZa5dMEtbXWLV7T7Sx6JG7DYXJOAu7cT0BoA9K+P8A+0R4&#10;J/Zo8CSeK/HGovZ2Rk8i2tbePzbm8mIJEUSZGWwCckhQBkkCvmbSf+CsHgq31bTB4y+HHjrwH4d1&#10;SQR2fiHV9OH2ZgRkM2Dnbjn5N/5c1wn7c01nf/8ABRH9m3TPGYjPgJY0liW7wbd71rmQFWDfKQWS&#10;zDZ4weR6/Y/7V3gPRviR+zj8RNE12K1ezfRLueOa72hLeeOJnim3EHaUdVbd2xQB6dpmp2mtabaa&#10;jp91DfWF3Clxb3Vu4eOaN1DK6sOGUgggjgg1ar5A/wCCUvjS78YfsZ+GYr25a6l0a8u9LVmJLLGk&#10;m+NCf9lJFUegAHavr+gAooooAKKKKACqEP8AyHLz/r2h/wDQpav1Qh/5Dl5/17Q/+hS0AX6+YPil&#10;+3t4Y8G/Ey9+HXgzwh4o+LPjTTwTqNh4RsxPFYFSAyzS54YZwcAgH5WIbivp+vyy/Zh+Lmn/APBP&#10;/wCPnxR8B/G2xu9DHizV/wC0tM8ZG2aW2vIt8gDuygtsbzAcgHYzOH284APr/wCBH7cng740ePrr&#10;4fajofiD4d/ES3RpD4a8V2n2aeZQoYmI5IbCndg7WKgsAQCaP2mP26fA/wCzJ4s0vwjqmj+IfE/j&#10;DVLRb600bQLITO8TPIisWZlHLQyDC7m+Xpg5r598XTWP7Wv/AAUQ+F3iP4YyrrPhf4f2Yn17xhp+&#10;Gs2cl5UtFmAxIxDqpUE4Er9NrV9+L4X0hPEsviIaZaDXpbRLB9S8lftBt0d3WLfjOwNI7bc4yxNA&#10;Hyb8Mf8Agpv4G8WfEXTfBHjPwh4q+Feu6oypYnxRaCKCVmO1FLZDIWbgErtz1YV9M/Fb4peHPgr8&#10;P9Z8aeLL4adoOkw+bPNtLMSSFREUfedmZVA7lhXwp/wWXk03XvA/wr8I6fbx3nxB1TxIp0qGEZuf&#10;IMTROikcgPNLbAepTj7px2f/AAVu03VP+GKUAMlw1nrGnNqEsbErt2um5j3BlaPr3IoA3fD/APwU&#10;u8OSap4Zk8Y/DTxz8O/CXiaZINI8V+ILBY7CUuMoXYN8qsOQwLDB3fdBYfW/iLxBp/hPw/qWt6td&#10;R2Ol6bbSXd3dSnCRRRqWdyfQKCa+Iv8Agqh4h8Nah+w1Ymwnt5bfVr/TG0JI5FJlGN4MY53fud3T&#10;16+tn9rrXtf+Jlr8KP2YNEvJbbxJ4ytra58WXkJzJp+kwKpmZvRpHRgM8N5ZU/fFAH0n+zf8c1/a&#10;M+GFr46tfDeoeGtJv7iVNPi1N0M1zAjbRPtXhVZgwAzztz0IJ9SrxDS/2kPgL8MbrTfhva/EXwpo&#10;8+jxR6XBpf8AaUSrbCMCNYWbO1WG0KVJBz15r25WDKCDkHkEUALRRRQAUUUUAFFFFABRRRQAUUUU&#10;AFFFFABRRRQAUUUUAFUJv+Q5Z/8AXtN/6FFV+qE3/Ics/wDr2m/9CioAv1wHxe+Ong/4H6PHf+Kd&#10;S+zvNkW1lAvmXNwRjOxPQZ5YkAevIrv6+H/grodp+0p+1p8QvGPiSNdV0nwnMtppdlcYeJf3kiQN&#10;t6EARSvjpvfP187GYidLkpUV783ZX2XVv5HlY/FVKLp0aCXPUdlfZWV2/kjrm/4KBWEcYv2+GXi9&#10;dAPzDUjAoGzH3sfd/wDH/wAa9w+Dfx28JfHbRrnUPCt3NL9kZUura6gaKWBmBKhh9052nlSRx1r0&#10;KuS0fwP4T+Glz4j8Qabp9roS6gi3WpyQjZEfKVz5hUcKcM2SBzjJ5op08VTmnOopR66W+636hSpY&#10;2lUTqVlOHW8bNeln379DraK+PtL+Pfxt/aC1HUr74SaFpOjeDbO4a3h1TXB+9umGPUkDjB2qp25w&#10;WJrrvgr+0h4quPidJ8LvitodtoXjExGaxurI/wCj3qgFsD5mAJVSQQcHawIUjBiGY0akkkmk3ZNr&#10;Rvyf5GdPNsPUnFJSUZOyk0+Vvyfn07n0nRXzv8UPj54w1T4m3Hw0+EmjWOreI7GFZ9V1bU3Is9PB&#10;wQhwRuf5l9cE42khtvI618bPjR+zvq2k3nxXstA8Q+DL+6W1n1bQFdZLRmBxwQmeATgpztIDA055&#10;hSg3dPlTs3bRfP8AMdTNKFOTupOMXZyS91Pzfl1tsfW1cV8aPHlz8L/hb4j8VWlrFe3Ol23npbzE&#10;hHO4DBI57155+0d+0jcfCubw/wCG/CGlR+J/HPiIj+z7LJMSRk7VlbBG4M2QBkD5WJIA58R+Nt9+&#10;0jY/B3xSfGun+GtR8N3dmUvPsMipPZKWUhxyA2DgEDd/Ws8Vj4041IU020t0rpO2lzHG5nClGrTp&#10;KTlFO7Suou2l3/XmfWPwX8eXPxQ+FvhzxVd2sVlc6pbee9vCSUQ7iMAnntXa15F+yR/ybf4C/wCw&#10;f/7O1eu13YaTnQhKW7S/I9PBzlUw1OcnduKf4BRXyPqP7RnxR+NnjnWtD+Cej6amhaLIYbnxFq3M&#10;c7gkfJngA4OBhmIG47c4qjb/AB2+N/hf45/D/wAC+ObLQ9Ph1afbLcaYokW9iLEbgSxKEEY6DOel&#10;cTzOjfSMnG9r20ve255zzihe6jJxbtzW91u9t/XqfY1FeF/HP4+614U8YaR8PPh/osPiPx/q0RnE&#10;dy+Laxh5/ezEEf3WOMjgZ7qG878WfEv9or4E6evivxpZeFvFnhWN4/7Qg0fek1ojMBkEquDkgZw4&#10;559a1qY+lTlJWbUd2ldL1/WxtWzOjRlJcsmo/E0rper8utr2PTv2oPjxqPwF0Hw5f6dplrqb6pqa&#10;2LpdOyhFKFtw29+K9qr4t/b48V2Hin4O/DPxHpbNdadfarDe2+0fMyNAzAY/vc4x2PFa3iD4kftS&#10;6xaz+JtE8DaXoWhxqZodFvNst9JEOf3ilw2/H8ICHjG3PXj+v+zxFWLTkkotJK/TVnn/ANp+yxda&#10;ElKcUotKKvZNO7/L9D6p8Uas+g+GtW1ONFlks7Sa5VG6MUQsAfbivO/2ZfjJffHX4YR+KNQ0+30y&#10;4e7mtvItmZkwmMHLc5Oa574YfHi1/aB/Z58R68lqun6nb2N3aahZKxZY5RCxBUnkqylSM9ORzjJ4&#10;X9iW/wBU0r9kPVb3Q7NdR1q2l1Gaxs3BKz3CpmOM4I4Zgo6jr1FbfWvaV6bpu8JRk/usdH172mJp&#10;SpSvTlCUvW1vn8j6yor5O+1/teXkT6h9i8IWLcsNK3IT/uhtzD85O3Wu7+AHx51n49fDvxOv9n23&#10;h/x5ozy2E1u+42yXJRvKfB3MF3AgqdxGw9a2p46FSapuMot7XVr27HRSzKnUqKlKEot3tzK17b2P&#10;dqK+UfFH/DTvgzw7qOu6x43+HdnpmnwNcXEzxTYVVGeP9H5J6AdSSAOtbH7Lvxu8Z+KfhL4l+IHx&#10;OmtrTw/bZlsbmO3EO+GJW85wo+8N2FX1KkCpjj4SqqlKEotpvVLZddyYZnTlWVCdOUW03qlay6vU&#10;+lqK+UNC+JX7Qfx2sG8SeA9N8OeDfCUpY6f/AG+Xe6u0UkbztVwMnp8qjjqRyex+APx+8R+K/G+v&#10;fDn4i6Na6H460eIXGbIn7PeQfL86gsefnVuCQQx4XaRVU8fSqSjGzSls2rJ+n6FUszo1ZxjyySl8&#10;Lasn6evS9rnv1FfEng39qD40+N/Fnjjwr4W8M2fiXU7LU5Le11CeMQWmnW6PIuZTlQzthdoLD7p4&#10;bpXTfDr9ob4peCfjTo3w9+MWlaeh19P+JdqWnhQBIchQSrFWUsNmMBgSD0NYwzShO1lKzdr20ve2&#10;5z085w9TlajKzdr8uid7WbPrWiiivXPe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oal/x+aX/ANfLf+iZKv1Q1L/j80v/AK+W/wDRMlX6APE/2nP2uvAf&#10;7KeiabdeK3vr/VdVdo9N0PSYRNeXZXAYhSyqqgsoLMR1wATxXk/wu/4KZeC/GHxC0jwX4x8GeK/h&#10;brOtOsemSeJrPyre5ZiFRd/DKWY4BK7c9WFeX2K2/wAWP+CyWsQarGuoWvgPw1G+nI37yOKTyIH3&#10;Y6ArJfSH2YDvjHff8FdPBdl4g/ZD1DXpbbdqPhvU7O8tLpV+eHzJlgcbuoUiUZ7EqvcCgD6R+Pvx&#10;68J/s2/Da+8a+MrqWHTLd1gigtkDz3U7Z2QxKSAXOGPJAAViSACa8U8B/wDBQbRda+Ivhvwf45+H&#10;PjP4U3Xig7NCvfFViIba+kJAWPdnKuxZQBggFlBI3Lnwb9tjxpJ44/Z6/ZI8fa8TLo15rmi6lrcx&#10;P7pXltkkk39B2mH4NXZf8FYLyDUvDfwQ0jTJ45PFF944tJdMjikHmOgRlLKOpHmSQcjjJHXIoA+z&#10;vij8R9G+EPw78Q+M/EExg0fRLOS8uCuNzBRwig9WZsKo7lgKzvgj8TJ/jH8LfD/jWbw/eeGI9btx&#10;eW+nX8ivMsDEmJ228DeuHA9GGeeK+Xv2srqT9qH9orwX+zhptw3/AAiumhPFPj2eFuBbRsDb2bMP&#10;ulyVJH/TSJh90177of7V/wAEtQ8UW/hDSviX4Uk1feLSCwt9RiCs4wqxRkHYWzgBVOewFAHr1FFF&#10;ABRRRQAUUUUAFFFFABRRRQAVQh/5Dl5/17Q/+hS1fqhD/wAhy8/69of/AEKWgC/Xlnx4/aU8Cfs9&#10;+DNa1zxNr2nx3lhavNDov2yNb29kC5SGKMncWYlRnGADk8c16nXxp/wUO/Zn+GWvfBH4n/E2/wDC&#10;dtc+O7XR/Mh1lpphIjRhUQ7Q+zhRj7tAH0r8FPijafGv4U+GPHVjZTabaa7ZreRWtwwaSJSSMMRw&#10;Tx2ryf8AaY/bp8D/ALMnizS/COqaP4h8T+MNUtFvrTRtAshM7xM8iKxZmUctDIMLub5emDmtH9gn&#10;/kzn4Tf9gSL/ANCavXdW0vw14f1HUfG+oWVhaaha6b5N1rckK+dHZRGSXYZMbhGpeRsdMsTQB8m+&#10;CP8AgqR4F1HxxpvhXx74K8XfCq/1N1S0ufEljst2LEKu88OoLHG7YVHVmAr7Sr81P25PiB4Z/b4s&#10;/CXwk+CUS+PvE1trEepX3iC2tpFsdEtPLkjcyXDKBhy6khdwPl4wXCiv0F1gXng/4a3wsZXvL/S9&#10;IfyJZF3tLJFCdrEdySo475oA6aivlX/gnn8dPib8evhj4k1j4paf/Z2sWesG0tY/7NaxzB5MbZ2N&#10;yfmZufbHauV/ak+Mnin47fEiT9mz4MXwttWuIifGviyL5otDsTgPCpHWZw20gEEZCjBLNGAdn4E/&#10;4KBeBPib+1FL8GPC9leatNEJ1bxFFIn2J5IYmkkVBncwBUpu6EgkZGCfo/xJ4k0rwfoGoa5rmoW+&#10;laRp8LXF1e3UgSKGNRlmZj0AFfm94J+Dnhj4C/8ABUr4X+CvCNiLLSNP8DSAM2DLcSGO83zSsAN0&#10;jHkn6AYAAHS/8FYPH0Ooat8HfhDqGtr4e8LeKNYF74j1CWYQpFZxSxKpZjwVG+WTB/iij6mgDrr7&#10;/gqp4W1rULuP4efCz4g/EfTbWQxSatpOlEW7N/s/ebGMH51U89K+y/Cevr4r8LaNraWs9impWUN4&#10;trdLtlhEiB9jjsw3YI9Qa+QvA/8AwUk/ZX8Dx6X4I8Oa/Jo2g2CpZWk0Oi3EVlGowAc7NwGeSzL6&#10;knvX2Loutaf4k0mz1XSb631PTLyJZ7a8tJVlhmjYZV0dSQykHIIoAu0UUUAFFFFABRRRQBQ0X/jz&#10;k/6+bj/0c9X6oaL/AMecn/Xzcf8Ao56v0AfO3x6/bk+HPwO1Twvo66ja+LNf1zVYdNGlaNfwyTWq&#10;ScefKATtUMVGDgndx0NfRNflx/wUI/Zn+GXwR174La14H8J23h/U9V8aQx3txBNM5mXcr4Id2A+b&#10;ngCv1HoA+Z/i9+3d4W+HvxLl+HPhXwr4m+Kvju2j8290nwjaC4FioxkTSZ+UjcuQAcZAYqcCpfgj&#10;+3V4Q+LPxGk+HOt+HvEXw1+Iao0kXh/xZZ/Z5LlQCxMLZw3ygtghSQCVyATXyR8C/ilaf8E/f2qf&#10;i7oHxo0+70vTvHuqnUtJ8ZJbNNBPGJpnBdlBYqRcDdtBKOCGGDkdp8Vr3Tf2wv28PgpffCu5XXtD&#10;+H5j1XxD4t00h7KNPNSeO084cM5CFdgJI89uBtfAB+i1fPnwp/aY1P4sftSfFL4c6dolp/wiPgWC&#10;CG415ZmaWW+k2/udv3QAVuAec5i6c8ewfEbxtY/DX4f+JPFmpsqWGh6dcajNuOMrFGzkD3OMD1JF&#10;fLP/AAS78F3eifs66j8Q/EIEfiD4g6zeeI764m+X92XZUJz0U7ZJBkniXOaAOi+P3/BQrwR8E/iI&#10;3w/0vw94h+IvjmJVe50jwzaib7KCobbI2c79pDbVVsA/MVrd/Zm/bi8DftMa5qnhmysNX8JeN9Lj&#10;Mt34b8Q24huAgIDMmCQwUsoIO1hn7uOa+eP+CQNvH440n4xfFTUYPN8SeIvEzwz3ko3OE2C4ZAx7&#10;F7jJA67Vz0GE/bZWH4U/8FBv2ZPH2mxLZX2vXv8AYmoXKjas0Jmit2LnuRFesDnnAX0GAD3X9oD9&#10;tPUfgb8RJfC9t8GvHHjiKO2iuP7W0CyaW2JcE7NwU/MMc8968t1P/gqRe6Lp1zqGo/s6/EywsLWN&#10;pp7q6sGjiiRRlndmQBVAGSTwK+76+EP+CknxA1r4ia14G/Zk8D3AXxJ49uY5tXmXJ+yacj7stgg7&#10;SY3dh/cgYfx0AfV/wD+MFl8fPhD4b8f6fp8+l2WtwvNHZ3TK0kYWV48MV4PKE8eteeftDftMan8K&#10;fjB8IPhx4a0O11/XfHWovFOLiZkFjZxlPMnwvJwrSMB0IiavXvhr8P8ASPhT4A8P+D9Bg+z6Potl&#10;HZWyn7xVFA3Me7McsT3JJr47+Dqj4+f8FL/if46cC50L4Y6VH4W0yZclVvJN4mIPTKk3qkDsy59w&#10;D1T9pL9vLwR+zf40svBV3ofiTxb40vbVLuDR/D9iJWMbM4UszMvXy24QMenFcp8Jf+Cl3gXx58St&#10;P8BeLPCvif4XeJtSZUsYvFFoIYZ3Y4SPdkMrOeF3KFJ43ZIB+rLfwvpFr4iu9fi0y1j1u7gjtZ9R&#10;WFfPkhQkpGXxnYCzELnGST3r88v+CwS2niqb4L+DNBjjm+Jepa7u0vyQftEULbYh8wGVVpmix6mI&#10;kfdNAH318S/iV4c+EHgfVvF/izUo9J0DS4vOubqQFscgKqqASzMxChQMkkAV8bQ/8FcPBnlxazdf&#10;C74g2XgSWcQJ4pk05Db8ttBOH29c8By3HAJ4rI/4K86lNrWg/Bj4ei4kitPFPikfaI4X+eRYxHEB&#10;tHLAG6z6ZC98V9v+IPhv4f8AEPw3vvAs2m20fhq601tK+wLEPKjtzH5YVV7BRjHpgUAWPCvjzQfG&#10;3gnT/F2h6lHqPh2/tBfW99CCVeEru3YxkEDOVIyCCCM18b3P/BWLwhrV1dN4F+FvxC8daTZki51b&#10;T9LCwKAMkjBYgY5+cIfbvWb/AMEc/Et14g/Zi8SeFdW/eLoPiG5tI7eTgxQSxRyNGR1H71pz/wAC&#10;PpX3VoHh/TPCui2ekaLp9rpOlWcYhtrKyhWKGFB0VUUAAfSgDyf9mP8Aa18A/tX+GbzVPBtzcwXm&#10;nuseo6NqUaxXlmzZ2llVmBVtrYZSQcEcEED2ivze/YhW08Wf8FHv2i/Fvg6OMeBI7WSxkltQVt5b&#10;17iDDqANrbmt7tg3cMSOGr1f9q745eKPih8QIf2cPgrerH4x1KIt4p8SxHMfh3TzgOMj/lsyt0BD&#10;DcoHzOCgB1Gg/wDBQLwH4v8A2sLX4GeHbK81m/ke4t5dft5E+xRzwW8s8sY53Pt8opuHG7OMgZP1&#10;FX5f6Z8DvC/7O3/BUb9nTwT4StPs+m2Xgq5aWeQDzrudodY8yeVgPmdiB7AAKMBQB+oFABRRRQAU&#10;UUUAFFFFABRRRQAUUUUAFFFFABVDUv8Aj80v/r5b/wBEyVfqhqX/AB+aX/18t/6JkoAv0UUUAFFF&#10;FABRRRQAUUUUAFFFFABRRRQAUUUUAFFFFABRRRQAUUUUAFFFFABRRRQAUUUUAFFFFAGPqv8AyF7L&#10;/rhN/wChRUUar/yF7L/rhN/6FFRXTT+E5qnxH4y/8FnP+ToPC/8A2J1r/wClt9X158Of2KfgF4w/&#10;ZD8Ga14n8H6XpNxfeDLDUNQ8RQu0E8MrWUcklzvDYyGJc5BB7gjioP25v+CeWv8A7Wnxa0nxfpXi&#10;/TdAt7LRIdJa2vLaSR2ZJ7iUuCpxgicDH+ya8Sn/AOCQvxQ1LS4NIv8A41W8+jRhEFnJFdSQxouA&#10;oWMybflA4HHQdKmzu3Yq6stT57/4JY+LPEGgfth+F9M0eWY6frUF3a6rbKx8uSBLaSVWbt8rohB6&#10;9h97n03xl+1B8aP2vv2t2+FPhbx9dfDLw5datc6bZrpszW5jitxKzSyyRlZJJHWI/JvCliFGOp+6&#10;v2Pf2CPB37JP2vVre/n8U+Mb2H7PNrV1CIViiyCY4IgW2BiFJJZido5A4rwT9oD/AIJGx+PPinqX&#10;jL4feN4/Ci6ldtfzabeWzyC3uWYu7wyowIUudwUj5SeDjAByySsHNFyPjz/goV+zzf8A7PHi/wAI&#10;6ZqnxG1r4jX+o2Et1Lda07F4MOEAVWkcgEDuf4favt3xR8CfCv7RX7A3wK8Hax4t0/wf4ml0mxuP&#10;Dt3qMiqlxcra4eAgkFgyMeF+YFVYA7SD5l4r/wCCNPiTXIdPux8V49T16RWOp3uq2sriRuBGsfzM&#10;2FUYJZjnjAXGK+kPi1+wDF8Zf2Z/hr8MNT8XvpGp+C7SKKLVLSzE0M8iwiIlomZTtOMjDAj3oUXr&#10;oDktNT4G8RfAb9rb9hfwlqGvaVr93pvg2ykWW7uNB1lJ7GNmdUDtayYJ3MVG7yvqRXf6l+1T4w/a&#10;q/4J6fGe38RWcM/ifw3d6M2oanp1sIPt9rLdLtklReN6GBt20BQoU4GCa63/AIc/fEDVlg0rWfjc&#10;J/DsTjbB9kuJgqg8bYWmCA49+K+2/gD+yD4A/Z/+EupeAdNsm1zT9ZVxrVxqoWR9S3oUZZAAFCbS&#10;VCAYAJ6kkkUX8gckflx/wTx+H/xQ+J2k+KtJ+GXxpt/hxe21xHcXejtBvlu0KbVnHGWVSCp/u5H9&#10;6vZPFv8AwTk8X6L8VtD+I/xI+Onh6TWbjWrF/td/A8M99OkkSRRx8jc5CoowM9D711HxC/4I22kf&#10;ih9Z+GPxIuvC8YkMtvY6jbtK9sSekdzG6tgAkDKluOWPWr/wp/4JL6ro/wASNA8ZePvi1d+IbrRr&#10;63vYbe1tXZ5WhkEiK080jELlRkBOhPIpKL2aHzLdM/RuiiitzAKKKKACiiigAooooAKKKKACpvD/&#10;APyDT/13n/8ARr1DU3h//kGn/rvP/wCjXrGpsjWnueKfttfs36t+1P8ABYeB9H1638PTnU7e+kub&#10;qN5I3SMP8hVTzlmU88fLXgV5+y1+1tofhee2i/aT0yLS7OzaNLODw/DGiwomBGoEWFG0YAHSvvqq&#10;esWTalpN7aIwRriB4gzdAWUjP61gdB+Zv/BH/wAC/EqfwbbeKbbx5DB8MYdUvre58IfZFLzXPkIB&#10;N5u3IGWQ4z/BX6VXXirRbHVodLudXsLfU5tvlWctyizPk4G1CcnJ6YFeJfsQfsz6l+yj8F5fBOqa&#10;1a69cvqs+oC6s4mjTbIkahcNzkbD+dfM37PnhMftHf8ABTD4tfFi6Vrjw54Al/sTS2YfuzeJH9m+&#10;Un7wAjuZDjo0qHjIoA/Qm+0nSdYvI/ttnZ311aoWTz4kkeJX4JGQSobZ+O32r4o/4Kx/CvwHL+yh&#10;rnii60TTLPxTpd3ZLpOoQwJFcM8lzGkkW5QCymIyttPHyA9VFeg/tQfsc+KvjH8T9L+JPw/+Lerf&#10;DLxdp+lR6QVtIme2uoUmmlUPtkQ/enbO4OpAHy9683t/+Cdnjz4ueK9H1H9oX41X3xH0HSJxPb+G&#10;7G0+yW0zjvIQQoB5U7U3FSQHWgDxr9vK28SeIP8AgnP+z54zv/tFxrmmNpNxeXc4JlXzbFsSuDwS&#10;XWLJPOWHqa/UTSdesdb0Cy1q0uI30y8tkvIrjcNhidA6vnOMbSDmua+LHwh8NfGb4X6z4B8RWQfw&#10;/qdsLZooAEaDaQY3j4wrIyqy8YBUcdq+LI/+Cdvxx03wnJ8OdL/aYv7b4XMjWy2D6YTcx2pJ/cBh&#10;JnbtO3aHVSM/KBxQBD/wSPh/4SLUP2gvHsQ8yz8ReKlWG46eZsM8x46Di7U8f3vpX6HV558A/gb4&#10;a/Zz+F2keBfCsUo02wDM9xcENNdTMcyTSEAAsx9AAAABgAV6HQAUUUUAFFFFABRRRQAVQ1r/AI84&#10;/wDr5t//AEclX6oa1/x5x/8AXzb/APo5KAL9UdTsdO1RYrTULe1vAW86OC6RXyyEHcFbupI57ZFX&#10;q8H/AGs/2Ybv9pXw/wCHotI8dap8PfEPh+8e+07WNLQs6SNGUIO10YAqSMq469+lAF39qX4S/Dzx&#10;j8A/HMfi3QdJ/s6z0a8u1vpLaNZLJ0hZlmjfGUZSoOR1xg5BIPjP/BI3VNW1L9jfS01OSaW3tdXv&#10;bfTzNk4twythSf4RI0o9uR2rk9a/YB+O3xYsYfDPxS/aUv8AWvAqupudP03TxFPeIpBCu2QD0BzJ&#10;5gBGcEivrC6tfC37Kv7PeoDRLGPTfC/gvRJ7mC1yTlYo2kOT1Z3bJJ6szk9TQB3Om+KtF1m+nstP&#10;1ewvry3z51vbXKSSR4ODuUEkYPHPemnw/oeoXE96dN0+5uJn2zXHkRuzsnyYZsZJXbt56Yx2r4j/&#10;AOCRvwYuvCvwV1n4na6skniPx9fNdCaYYc2kTuEYjsXkaZ891MZ9K0vFX7Cfxc8NfEvxX4s+EH7Q&#10;ep+ELTxLqt1q91oOoWXn2sM1xK0shQbih+ZyBmIMABljQB5V+3d4K0D4Y/tufs0a94A0620PxjrW&#10;tKmpx6TEIjcRC6to0d0QAHektzGzdWVcHgV0/wAZI38B/wDBX74Pa7dH7JpXiLQJLL7QcbZZjDew&#10;rHk9G3m36f3l9SK9U/Z7/YLm8A/Ff/hbPxT8fX/xW+JSRmOzvLyLyrXTwQVPloWYkgMwX7qrvbCZ&#10;w1d/+1x+yLoX7V3hbSbe51a68L+KdBuDd6J4jsE3TWcpxkEZUshKo2AynKKQwxQBU/4KC+Jbfwr+&#10;xr8VLq4nWAXGkmwTdjLvO6whQD3O/wDme1Rf8E7/AAzL4T/Yt+FVjNF5Ty6Y9+FyTlbmeW4U8+ol&#10;B/GvEbn/AIJ2/FL4vapotl8cvj5f+OPBOk3C3C6FY2X2c3ZXgeY+4YOOCxDthmAZSd1feOn6fbaT&#10;YW1jZwR2tnbRLDDBEu1I0UAKqjsAABj2oAsUUUUAFFFFABRRRQAUUUUAUNS/4/NL/wCvlv8A0TJV&#10;+qGpf8fml/8AXy3/AKJkq/QAV8Df8Eo/+a/f9jvN/wCz19L/ALRngf4w+NbHQ4/hH8R7H4d3NvJK&#10;2oy3ulQ34ukIXy1AkjfbtIY8Yzur5Y+DP7Cv7SHwJvtXk8J/HjQ9Mttc1L+09WiHh6GY3UpPznMs&#10;bbMgkYXAGelADf8AgrfatoFx8AfH0imOz8OeKyk12BnyfMMMw46HItGPP933Nffera9Y6JoF7rV3&#10;cRpplnbPeS3G4bBEiF2fOcY2gnNcZ8fPgb4a/aM+F2r+BfFUUp02/CslxbkLNazKcxzRkggMp9QQ&#10;QSDkE18dSf8ABO3446l4Tj+HOqftMX9z8LlRbZrBNMIuZLUEfuCxkzt2jbtLsoGPlI4oAl/4Ix6P&#10;ef8ACg/GviO9j2ya14olZJOnmiOCLLAdMb3ccdwfQV932/inRbrWJNJh1ewm1SPO+xjuUadcdcoD&#10;uGPpXM/DL4c+Fv2d/hLpnhbQ0/s7wz4ds2JlmILFVy8s0hAGWYl3YgdSeK+KP+CVvgG48d+Jviv+&#10;0VrdtIl/4x1i6ttL84DKW7Tmacr7GQxxjHTyGHSgDL/ZX8IeGV/4KWftGaT4t0TTL7X2mbVdHOp2&#10;6yyRxvKJGaHeDglJ4jkc4HHGa1v+Cwfw38G6X8B9F8a22n2OieNLHXba3sNSsoVhuZlZJGaLeuGI&#10;Xb5g67SnGMmvaf2pv2G4Pjl460X4keC/F958NPilpCCKLXrGMyLcRjIVZUDKdwDMu8HlWKsGGAOE&#10;8L/8E9fF3jz4i6B4u/aD+Ld18U08PyibTdBhsxbWQkDBg0gBwwJVcqEG7aAzEcUAex/E79mnwt+1&#10;58C/COmfE/T7hNZTTre7S/s5PKu9Pu5IE84oxBByeCrKVO0ZGQCPkv8AaJ/YV8FfAH9n/wAY+J/G&#10;vxa8eeLtJ0rTpI9F8Patq5Sye9ZSlpGY15fEhQ4TbgKSeAa+4/2h/A/xA+IHgFNO+Gnjhfh/4mjv&#10;Y5xqslqLhWhCuHiKEEc7gc4PKj6183+H/wDgnf4l+IXjDSfEP7Q3xd1H4s2+lSie08Npa/ZdO8wf&#10;xSKGw4PdVRM4wSwJFAHd/wDBM34e33w5/Y18C2+pRtDe6qs+sNEwI2Rzys8PX1i8tv8AgVfUlMii&#10;SCJIokWONAFVFGAoHAAHYU+gAooooAKKKKACqEP/ACHLz/r2h/8AQpav1Qh/5Dl5/wBe0P8A6FLQ&#10;BNqV01jp91cpEZ3hiaRYl6uQCdo474r86/8Agmv4Y0D9q7w78Uvit8VtO07x34y1jXG0mWPWraO6&#10;is7FIIpUihjcERoWlcYHaJfQ1+jtfEXiT/gnv4p8A/FDW/HX7PnxYuPhbc65IZdR0O5sEvLCRyxY&#10;lVbKhQWYhWRtu47WUHFAHjHxr+HNh+wT+2V8FtS+D13daNovxC1MadrXhJbl5bZ0FxBG2FYk4YXR&#10;2ZzsaMlePlH3Z+0l+0p4R/Zi+Hs/iXxPOZrmQ+Tpuj27A3Wo3BHyxRr6erYwo564B8e+C/7CmpaP&#10;8YLX4t/GP4i3nxY8f2KbNMMlqtrY6dweY4gSCQSxXARQWLbC2GHL/tRfsI/ET40ftJad8V/CPxG0&#10;zwzc6XZwQadDqOnm8NrIm7MiK4ZAdzFh8uQ3zDnmgBP2S/2afGPxE+Kc/wC0f8eLdl8a3wz4b8MX&#10;CkLoNrgiMsh+7IFY7UIyuS7fvGOz7M8WeE9H8deG9R8P+INNt9X0XUYWt7uxuk3xyxsOQR/XqCAR&#10;yK+L/wDhmX9sb/o5+x/8EMX/AMar7C+G+j6/4f8AAPh/TPFOsL4h8SWllFDqGqpGIxdzhQHlCgAL&#10;uOTjHGaAPmy3/YS/Zz/Z2ef4m3mhXIs/CcMmqw/2tqU93bWAjBkLxxOxDMCMqG3Hdtx82DXj/wAL&#10;bPxLcfs7/tCftV61DJp/jrxtouoTeHvMz5mlaRFCy2oQ9idqvnowiibua+pP2tvgFr37SvgjSPBF&#10;l4jh8O+FrjU4LjxGPLZ7i9tInVxbxEEBcsN249Ci9RkV6vqHgnRNS8E3PhCbT4R4cuNObSn09Btj&#10;+ytEYjEAOi7Dt+lAH5/fBr9mb4Yax/wS4u9VvvDWh3OuXvhXU9am8SXFnG13FdoJ5Ek84/MvlFFX&#10;AYDCEH7zZ+i/+CcvirU/GX7FXwv1HVp3uLxbO4shJISWMVvdz28QJPpHEg/CvG4f+Cffxf8AD/w/&#10;1D4R+HPj79h+DV48sZ0240GKTUIrWWRnltxMCCQxY5IZQdzfKASp+zfhb8N9G+D/AMO/D3gvw9G8&#10;Wj6JZx2dv5rbpHCjl3IAyzNliQByx4FAHU0UUUAFFFFABRRRQAUUUUAFFFFABRRRQAUUUUAFFFFA&#10;BVCb/kOWf/XtN/6FFV+qE3/Ics/+vab/ANCioAv18Sfsp6hb/CH9qX4sfD/V2WyuNYu/tGnGbK+e&#10;I5JZI1Uk9WiuN2Ofunn1+268Y+Pn7Lfhn48Na6jcXFzoHiiyAW11qw/1igHIV1yN4B5HIYHow5B8&#10;zGUak3TrUVeUHe3dNWaPHzDD1akqWIw6vOm72el01Zq/R9g+N37NFp8bPENjqtx4t17w81ra/ZRB&#10;pMwRHG9m3MCOvzY/AV8q/AuHV/8AhWf7Uuhx6lqGrHTbL7Lbm5naSQxoL5W6nqypyB16Y7V7HB+z&#10;r8fodliPjxL/AGauF+0NaM9xt9ck7if+B/jXp3wB/Zt0r4E2fiAprF94k1PxA8cmp3eoBdsrJ5nR&#10;OcZMrk7mYnPWvMlhp4nERqKk4fFzNta3i0tmzx5YOpjMXGsqLp/FzNta3i0rJNmH+wveafdfsyeF&#10;EsdoeBrqK5VfvLN9okY7vchlP0I+leaftGOt9+218FbWwZZNRhWOS4WP76w+c7Hd7bVkOPTPrWxe&#10;fsc+LfAXiDUb34QfEm48HaXqMplm0a5iMkMbeqnkH0GVyBgbjXbfAv8AZbj+Gfiq98a+KfEd1438&#10;dXaGM6pdghYEIwRGCxOSuF3E8DgADOaVLE1KNPCSp25XG8rq1o9uutuxSo4utQo4GdLl5HG8rq1o&#10;2263du2h87/C34f6r47/AGnPjZpEHj/XPAmrDVprqNNKYK15B9olwW5BwqvER7Oa9c8XfsXar4y0&#10;WTT/ABJ8Z/FWraWGEzwX5WSIFeQxDNjjnmum+N/7Jtp8SvF0Hjbwx4iu/A/jiEKDqdkCyT7RgF1D&#10;Kd23C7geQACDXEXf7JvxX8fwHTPHvxqvLvQGGJbPTYCpnH91jlRj/eDfSsFg5UlKlOi53bs1Kyab&#10;vrqrfccywEqKnRqYd1Lt2anZNN31XMreejMH7Fa+G/8AgoJ4Nsr+bzoIvDcdtptxMRhytrKgYf7x&#10;WQD3PHWvdv2uDj9m/wAe54/4l/8A7OtZP7QH7LOm/GjS9CmsdXuPDnijQUWPT9YiUs2xcEI4Uqfv&#10;AMGUgqckZzivL9Y/Yr8f+PvDl7a+Ovi1feIbmOLGm2ZaQWkc3aWXJy+BnGADnvjIO8qeJoRrUYUu&#10;ZTu07rqtn10/E6ZUsXhoYjD06PMql2mmrK6tZ3106dz2f9kj/k2/wF/2D/8A2dq9E8aLcv4O11bM&#10;Obw2E4h8v72/y224984rD+C/gO5+F/wt8OeFbu6ivbnS7byHuIQQjncTkA8967Wvaw8HHDwhLR2S&#10;/A+hwtOUcLTpz0aik/uPlX/gnDNYv8Bb2O22i7TWp/tQGN24xxbSe+Nu3GfQ1n/tGf8AJ5nwN/H/&#10;ANGtVrVP2QfEnhnxpq/iD4O/EdvB9pqkzG80to/NhjkDHIUgkEBi2FZcryM9q8vn+Ft/4T/bL+F2&#10;l3njC+8d+Kiv9o6vfXj58hVDsqKuW8tQqEhSf4geARXzc/bUcNTw06drSir3Vn7ytbrr6HyVT6xQ&#10;wdHB1KVuWUFzXVn7ytbrr6Gh4w8KX3iv9v7xRpC+MNV8D3OoaVCdO1DTGCyTBba3JiBJHykpKeO6&#10;V6trn7HviLxNpNzperfG3xhqOnXSbJ7W5YPHIuc4ZS2COK7L9oH9mHRvjpJYarHqVz4Z8W6au2y1&#10;uxGXUA7grgEFgGJIIYEEnB5rzSX9l/42eIof7J8QfHS6OhMCkn2K3YTyJ/dJBUnPfLHr3reWElTn&#10;UU6LmpNtNStv0aujolgZUalWM6DqKcm01Ky16NcytbvZ6HGftg+CrT4c/Ab4S+GrG/bVLTTdZSCO&#10;8YAGUBHOeDjvjj0r7kd1jRndgqqMlmOAB6186fGb9k2Xx98JfAvgTRNdFha+Gpoz9svVLSyRrGU4&#10;2AANzn0rmta/ZX+MWvQy6BefHS+uvCc37uXzbZvtbxHOUYhsvkcHL4Pcdq3pqvha05QotpqKVmtL&#10;LbV/idNJYnB4ipKGHclJQSs1pZWtq9vM4/8AY6jW48A/H7UbNf8AiT3NzcC0YHKkCKduP+AvH+Yr&#10;O+Cvxcvvgn+wje+I9Kgjm1X+2JrS0MwykckjKN7DvtAYgdyBnivrLwj8GdH+Hfwjn8C+G1+z2r2c&#10;8H2if5nlmkQhpZCByST26AADgAV5z8P/ANky3039nK/+FnirUI9QS6uZLlb6wUqYXLK0bqG7qV+h&#10;GR3rCOCxFKMI0/iUJK/ZtpnPHL8XQhThS+JU5q/RSk00cX4O/ZZ8afFPwzpfiHx/8YvFEtxqltHd&#10;nTtIuPJggWRVbYOSmcHB2oBn1A5p/wDBPjTI9E1r4xadFNNcRWmsxW6TXDBpHVGuFDMQBljjJOOt&#10;afhv9kv4qWOnw+GNQ+NeoJ4JhTyBa6dC0dy0AGBEHJJRccY3MAOMYrf+D/7LOvfBzwf8T9I0XxFa&#10;2tz4k+XSbqJX3WCgSqhYnksBIOR3Gaijh6ka9KqqLXLe7bu27er6meHwtWGJo144eUeVS5m5Jtvl&#10;9X19PQ474va1e/tafGiD4UeHbpk8CeHpluvEupW7HbPIp/1KsODggqP9vc3IQV6V+154fj0T9knx&#10;ZpOg2i2lpZWlpHDbW64WOBLmHcB7BA2fbNeafDb9lP43fCHSbnTfCXxQ0PSLS5mNxMBo8czyPgDL&#10;PJEzHgcDOBzjqa9v+FvgH4g2+l+JNN+K3izT/HdhqUUcEFvDp8dukcZEgmVwka7g4ZOucbT0zW9G&#10;nVrRqRrU5KdRNN6WSs7Ja3svTVnRh6davCrHEUpRqVU05e7aKs7Je9ey9NXqzxD4E/AfXvHXwg8J&#10;6zo3xu8XadYz2ESiws5AIrV1G14VAbgIyso9gK9G+Gv7La/D/wCLdv451Tx/q3irXGtZLULqoUvK&#10;hXH3txJ2jFcUv7Gvjb4b6leN8JvipeeGtGu5PMbSr+MypGeeQeQ3YZKA4HJNd38GP2bdf8EeOz43&#10;8afEHUfGniL7JJZxxyIVt4EdlLBdzE/wjoFHsanD4dxdOM6DvG2vNpp1Wv4WJwuFlGVOFTDPmja8&#10;ue8dOq978LHAfsJ/8jp8cf8AsYR/6MuaP2qP+Tp/2f8A/sIf+14a9Q/Z5+A+o/BnXviBf32p2uoJ&#10;4l1MX0KW6MphXfK21s9T+8HT0NHxg+A+o/En4v8Aw28YWup2tna+Fbnz57aZGLzjzEfCkcDhD19a&#10;tYat9QjS5feUk7f9v3/I0WDr/wBmQocvvKSdvL2l/wAtT2qiiivoj6s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ChqX/H5pf8A18t/6Jkq/VDUv+PzS/8A&#10;r5b/ANEyVfoA/PDwTD/wr7/gst43jumWyh8X+FVaxVj/AMfH7i0ZwM/7dnOeP7mOlekf8FaPEkGh&#10;/sV+JrGW4WGXWNQ0+yhjbGZWW5ScqM+iwM3H92u2/a0/YxsP2lNQ8N+KNH8T3ngD4j+GjnSvEunx&#10;73VN24RyKGViA2SpDAqXbggkHyfQ/wDgnn46+I3jzw7r/wC0F8Y7n4m6V4enFxY+HYLIQWssgIIM&#10;vIUglQGATLDgsBwQD3f4W/A3w/4s/Y/8AfDfx1ocGraZ/wAItpttqGn3BbAmW3jLFWGGVlkBIZSC&#10;CBjFeW6l+y7+z9+w/wCH9Z+NB0G6ub3wxZM9jJq2oy3ZgY/JFDbrI21XZ2VFJBK7+COa+xK8C/aa&#10;/Zv1T9pLxD8PdN1DXLay+HGiaour63ovlM82ryRj9zETnaIh8wYHOd5PVVoA+Q9a8F+KvhH/AME4&#10;/jN8W9faSD4qfE3ydS1a4IZZLe0u7yKGO2XuqiCeQ7f4fM29FFbnxc/Zn+GGj/8ABLe01ay8NaHb&#10;65a+E9N1yLxHDZxrdy3brBI8nnffPmlmXBYjDgYOBX3n8UPhrovxe+HPiDwTr8TvoutWb2U4hIV0&#10;Vhw6HBAZSAynBAKjg18Zyf8ABPz4v658P7D4R+Ifj99t+DVm0Uf9m22gxRahLaxOrx25mySApUYJ&#10;ZgMD5SAFAB9SfsseKNR8afs1/C/XNXma51S/8N2E1zcPktLIYE3Ofdjyfc16lWb4b8Paf4R8O6Vo&#10;Wk262ml6XaRWVpbr0ihjQIij2CqB+FaVABRRRQAUUUUAFFFFABRRRQAVQh/5Dl5/17Q/+hS1fqhD&#10;/wAhy8/69of/AEKWgC/XgX7e3/JnPxZ/7Akv/oS177XyV+1V+zd8efjxqPiTRfDvxg0rw58NNZtI&#10;7WTw3daJDNJjYolzP5fmfM4LcPxnFAHcfsE/8mc/Cb/sCRf+hNXuGoWVh4g0/UNMvIob+znja1u7&#10;WQB1ZHT5o3X0Kt0PZvevlf8AZV/Zu+PPwH1Hw3oviL4waV4j+GmjWklrH4btdEhhkxsYRYn8vzPl&#10;chuX5xio/jx+xX428ZfGTUfil8L/AIz6v8NvEmo28MF7Yrb+dZ3IhjCR7lDqMYUcOsnJJGOlAHiX&#10;/BSX9nf4c/s/fCHSfij8NdJtvhv470fWraOxvfDz/YzNv3bkManaxAXdwM4Vs8FhX318LfE974o+&#10;FPhHxFraLZahqOi2eoXqNhFilkgSSQHnAAJP0xXx/pf/AATp8ZfFDxvouvftDfGO9+KGl6PKJrbw&#10;3b2n2aydx3fDBcHADBUDMOC2K+1PFehnxB4R1jRoHS3a+sZrSNiPlTfGUBwOwzQBY0XxFpXiOCSb&#10;SdTs9UhjbY8llcJMqtjOCVJwcV+ffgH/AIJ//tE/CG68QnwH8edJ8OW+uahJqN2E0VZpZpGJwXkk&#10;RmbAJ4zgEsR1Ofev2DP2S9V/ZB+HPiDw1q2v2fiGbU9WOopcWULxKimGOPaQx65TP419NUAfjn4g&#10;+D3x9g/4KEeGfC9z8ZLa4+Js3hx7i18XjTECQWuy4Jh8rZgnCyDOP4/avXP27PDMOj/tOfslXHxI&#10;Wz8RaIxj0nWby+h/0S6nWWASvIuNoUtIH2nggHIwDX1Hrf7Leqat+2/4f+Oi65aR6XpmhNpDaSYW&#10;M7sUnXeH+6B++HHsa7L9pz9mjwp+1R8M5vCHikS2+yUXVhqVrjz7K4AIEiZ4IIJVlPBB7HBAAz4+&#10;fBn4deK/gf4t0jxD4d0W30K30i6lExsokFhshZhNGQB5bJjcCCMYrwD/AII+6vrOqfsfxw6r5hs7&#10;HX7220syEkG12xSHb7edJOPqDXN3X/BPj45+MvD8PgXxp+0zqWq/DeMJDLZW+nFbu6gQjEbuzk44&#10;H32kAwODivtf4W/DLw98G/h/ovgzwrZDT9C0iAQW8OdzHkszs38TsxZmPcsTQB1VFFFABRRRQAUU&#10;UUAUNF/485P+vm4/9HPV+qGi/wDHnJ/183H/AKOer9AHwN/wVc/5oD/2O8P/ALJX3zX57fGb9hX9&#10;pD47X2kSeLPjxoep22h6l/aekxHw9DCbWUH5DmKNd+AAMNkHHSvqf9nPwP8AGHwVY65H8XPiPY/E&#10;S5uJIm06Wy0qGwFqgDeYpEcabtxKnnONtAHyB/wTn0fRv2uNS+LvxU+K+l2XjDxXeap/ZCafrcCX&#10;MOmWJjDrDDE64RTuZM4BPlnuWzzP7S3wv0z9g39p74OeLvg1c3Hh228aaudP1jwnHcu9rdRrNCrb&#10;Y2JO1hcMMchG2lMdK9x8bf8ABPvxH4V+LWt/Ej4B/FS6+Fes65IZdT0maxS8sJ3ZizMEb5QNxZgr&#10;o4BY7So4rY+E/wCwlrK/GDTfit8bfiTd/FnxnpOG0iBrRbSw05wch0iU4LK2WXaqKD820kAgAp/8&#10;FSPGF/H8C9D+GmhMG8R/EjX7PQLaFT85i8xXdgO43iFD7S19T+DfAml+Cfh9ovg2wixo2l6bDpcM&#10;fQmGOIRjJHcgcn1NfHniL/i/3/BUfQtMBNx4f+EPh9r+faMoNSuQu1S3rtkgYAd4G9CK+5qAPz1/&#10;4I3yS+G/hp8VPAl/Ises6B4tkN3Z8bomaGOEn15a1cc/3PrVf/goEo8dftvfso+DbV1uLmz1b+1L&#10;m1BwyW7Xduzscc8pZy4/3PrXo3xg/YJ8RTfGbVvir8EfifdfCrxTrg/4nFmLUT2d65ILSYzgEkbi&#10;rK4LEsNpJzu/s0/sOXPwq+KN/wDFf4keO7z4ofE67gNtFqV1B5UNjGy7WESlmJbblQw2gKzKFGSS&#10;AfSnjjxlpPw78Ha34o125Fno2j2ct9dzHnbHGpZsDucDAHckDvXw5/wTj8J6x8bPiB8Qf2o/GlsU&#10;1PxRdSab4et5OVtbGNgr7PYbEhB4P7mQ/wAZr3v9tb9nvxf+078LbbwJ4b8V2fhPS7q9SfWJriB5&#10;XuYYyGSFQpHG/DnJ6xr2zXsfw/8AAuk/DLwPoXhPQbf7Lo+jWcVjax9wiKFBJ7scZJ7kk0AZ/wAY&#10;PiJafCT4V+LfGl7sNvoWmXF/sc4EjRxlkj+rMFUe7Cvnf/gmB8Orrwj+y/ZeJtXDv4i8dahc+Jb+&#10;aUfO/mvtiP0aNFkH/XU1h/8ABUbxFea18MvA/wAHtFl2678TPEtppYjUZYWsciPJJgdllNvntgtm&#10;vsHwz4dsfCHhvSdC0yLyNN0u0hsrWL+5FGgRB+CqKAPMP2nf2nvC37L/AIDOt64W1HWbxvs+jeH7&#10;Q5utTuDwqIvJCgkbnwQAR1JVT4T+x/8Asv8Ai7xB8Rr39oj47J9o+JOrrnRtDmUhfD9qQQq7Dwkm&#10;w7QuMoCxYmR2xn/tG/sG/Ev4qftQf8Lg8G/EvTPDF5a29vBpkeoaebx7IxxbWZA4ZFJYuwIGQWJ6&#10;807/AIZl/bG/6Ofsf/BDF/8AGqAOa/4K32raBcfAHx9Ipjs/DnispNdgZ8nzDDMOOhyLRjz/AHfc&#10;1996tr1jomgXutXdxGmmWds95LcbhsESIXZ85xjaCc15h8QP2erP44fs7Wnw1+Jl++u30mmWsN/r&#10;loixStfxRqGvIhjCsZAzYxjDFSMEivlaT/gnb8cdS8Jx/DnVP2mL+5+Fyots1gmmEXMlqCP3BYyZ&#10;27Rt2l2UDHykcUAS/wDBGPR7z/hQfjXxHex7ZNa8USsknTzRHBFlgOmN7uOO4PoK6L9q/wDaO8V/&#10;F/xhc/s8fs/s9/4uvB5HibxVbMfsmgWrfLIhmUHbIRkMw5X7q5kOF+k/DfwM0v4b/s/yfC/wNK+h&#10;2sGj3GnWN6WPmxzSRuPtDsuCXMjmQkY5Jxiviz4R/wDBO/8AaJ+A+jXmleAvjzovhuyvJ/tFytvo&#10;SO80mMAu7ozNgdATgZOOpoA+yP2Y/wBm/wAM/su/CvT/AAb4cjE0i/v9R1Nk2y6hdEAPM/Jx0AVc&#10;4VQB6k/Jfhf9gP8AaC+GPirxlqvw/wDjnpPheLxNqs2p3YXRlmmlZ3ZlDySIzNt3njOMljjJOfYf&#10;gj8C/wBpTwb8UNF1jx/8d7Txn4RtvO+26HFpMcDXO6CRI8OEBG2RkfrzsxX1ZQB+OHxC+D/x8sP+&#10;ChXwx8Lan8ZLbUPidfeHZrjSvF66YipY2wj1EtCYtmGJEdwMkH/XD0r9cvAemazongfw7p3iLVF1&#10;zxBaadb2+o6osYjF5cpEqyzBQAFDuGbGOM14b44/ZY1PxZ+3B8PfjrFrtpb6X4Y0OXSZdIeFjPOz&#10;pfLvV87QP9MXg/3D619H0AFFFFABRRRQAUUUUAFFFFABRRRQAUUUUAFUNS/4/NL/AOvlv/RMlX6o&#10;al/x+aX/ANfLf+iZKAL9FFFABRRRQAUUUUAFFFFABRRRQAUUUUAFFFFABRRRQAUUUUAFFFFABRRR&#10;QAUUUUAFFFFABRRRQBj6r/yF7L/rhN/6FFRUeuLM2qWIhdI28mbJkQsMbo+wIqv5V/8A8/Nt/wCA&#10;7f8Axyuinsc1T4i5RVPyr/8A5+bb/wAB2/8AjlHlX/8Az823/gO3/wAcrUguUVT8q/8A+fm2/wDA&#10;dv8A45R5V/8A8/Nt/wCA7f8AxygC5RVPyr//AJ+bb/wHb/45R5V//wA/Nt/4Dt/8coAuUVT8q/8A&#10;+fm2/wDAdv8A45R5V/8A8/Nt/wCA7f8AxygC5RVPyr//AJ+bb/wHb/45R5V//wA/Nt/4Dt/8coAu&#10;UVT8q/8A+fm2/wDAdv8A45R5V/8A8/Nt/wCA7f8AxygC5RVPyr//AJ+bb/wHb/45R5V//wA/Nt/4&#10;Dt/8coAuUVT8q/8A+fm2/wDAdv8A45R5V/8A8/Nt/wCA7f8AxygC5RVPyr//AJ+bb/wHb/45R5V/&#10;/wA/Nt/4Dt/8coAuUVT8q/8A+fm2/wDAdv8A45R5V/8A8/Nt/wCA7f8AxygC5U3h/wD5Bp/67z/+&#10;jXrN8q//AOfm2/8AAdv/AI5U2hxagdP+S6tlXzpuGtmJz5rZ/wCWg71jU2RrT3N6iqHk6n/z+Wn/&#10;AICt/wDHKPJ1P/n8tP8AwFb/AOOVgbl+vPfgl8CfCX7Pvhe90Lwjazw2t9fy6ndzXcxmnuLiTAeR&#10;3PJOFUfQV2fk6n/z+Wn/AICt/wDHKPJ1P/n8tP8AwFb/AOOUAX6KoeTqf/P5af8AgK3/AMco8nU/&#10;+fy0/wDAVv8A45QBfoqh5Op/8/lp/wCArf8AxyjydT/5/LT/AMBW/wDjlAF+iqHk6n/z+Wn/AICt&#10;/wDHKPJ1P/n8tP8AwFb/AOOUAX6KoeTqf/P5af8AgK3/AMco8nU/+fy0/wDAVv8A45QBfoqh5Op/&#10;8/lp/wCArf8AxyjydT/5/LT/AMBW/wDjlAF+iqHk6n/z+Wn/AICt/wDHKPJ1P/n8tP8AwFb/AOOU&#10;AX6oa1/x5x/9fNv/AOjko8nU/wDn8tP/AAFb/wCOVS1aLURax77q1YfaIPu2zDnzUx/y09cf/WoA&#10;3KKoeTqf/P5af+Arf/HKPJ1P/n8tP/AVv/jlAF+uS+LHww0X4zfD3WvBfiL7UdE1eNYbpbOcwysg&#10;dX2hxyASoB9QSO9b3k6n/wA/lp/4Ct/8co8nU/8An8tP/AVv/jlAEPhTwvpvgnwvpHh7RrVbLSNK&#10;tIrG0t06RwxoERfwAFatUPJ1P/n8tP8AwFb/AOOUeTqf/P5af+Arf/HKAL9FUPJ1P/n8tP8AwFb/&#10;AOOUeTqf/P5af+Arf/HKAL9FUPJ1P/n8tP8AwFb/AOOUeTqf/P5af+Arf/HKAL9FUPJ1P/n8tP8A&#10;wFb/AOOUeTqf/P5af+Arf/HKAL9FUPJ1P/n8tP8AwFb/AOOUeTqf/P5af+Arf/HKAL9FUPJ1P/n8&#10;tP8AwFb/AOOUeTqf/P5af+Arf/HKAL9FUPJ1P/n8tP8AwFb/AOOUeTqf/P5af+Arf/HKADUv+PzS&#10;/wDr5b/0TJV+sO/i1H7Vpu66tSftB24tmGD5UnX95zxn0q75Op/8/lp/4Ct/8coAv0VQ8nU/+fy0&#10;/wDAVv8A45R5Op/8/lp/4Ct/8coAv0VQ8nU/+fy0/wDAVv8A45R5Op/8/lp/4Ct/8coAp+NvCVj4&#10;+8Ha54Z1Np103WLKbT7o20hjk8qVCjhXHKkqxGRyKo/C/wCGugfB7wBongzwvaGx0HR4Ps9rCzbm&#10;xkszM3dmZmYnuWJra8nU/wDn8tP/AAFb/wCOUeTqf/P5af8AgK3/AMcoAv0VQ8nU/wDn8tP/AAFb&#10;/wCOUeTqf/P5af8AgK3/AMcoAv0VQ8nU/wDn8tP/AAFb/wCOUeTqf/P5af8AgK3/AMcoAv0VQ8nU&#10;/wDn8tP/AAFb/wCOUeTqf/P5af8AgK3/AMcoAv0VQ8nU/wDn8tP/AAFb/wCOUeTqf/P5af8AgK3/&#10;AMcoAv0VQ8nU/wDn8tP/AAFb/wCOUeTqf/P5af8AgK3/AMcoAv1Qh/5Dl5/17Q/+hS0eTqf/AD+W&#10;n/gK3/xyqUMWo/2zdAXVrv8As8OW+zNjG6THHmfXv3H4gG5RVDydT/5/LT/wFb/45R5Op/8AP5af&#10;+Arf/HKAL9FUPJ1P/n8tP/AVv/jlHk6n/wA/lp/4Ct/8coAv0VQ8nU/+fy0/8BW/+OUeTqf/AD+W&#10;n/gK3/xygC/RVDydT/5/LT/wFb/45R5Op/8AP5af+Arf/HKAL9FUPJ1P/n8tP/AVv/jlHk6n/wA/&#10;lp/4Ct/8coAv0VQ8nU/+fy0/8BW/+OUeTqf/AD+Wn/gK3/xygC/RVDydT/5/LT/wFb/45R5Op/8A&#10;P5af+Arf/HKAL9FUPJ1P/n8tP/AVv/jlHk6n/wA/lp/4Ct/8coAv0VQ8nU/+fy0/8BW/+OUeTqf/&#10;AD+Wn/gK3/xygC/RVDydT/5/LT/wFb/45R5Op/8AP5af+Arf/HKAL9FUPJ1P/n8tP/AVv/jlHk6n&#10;/wA/lp/4Ct/8coAv0VQ8nU/+fy0/8BW/+OUeTqf/AD+Wn/gK3/xygC/RVDydT/5/LT/wFb/45R5O&#10;p/8AP5af+Arf/HKAL9UJv+Q5Z/8AXtN/6FFR5Op/8/lp/wCArf8AxyqU0Wo/2zag3Vrv+zzYb7M2&#10;Mbo88eZ9O/Y/gAblFUPJ1P8A5/LT/wABW/8AjlHk6n/z+Wn/AICt/wDHKAL9FUPJ1P8A5/LT/wAB&#10;W/8AjlHk6n/z+Wn/AICt/wDHKAL9FUPJ1P8A5/LT/wABW/8AjlHk6n/z+Wn/AICt/wDHKAL9FUPJ&#10;1P8A5/LT/wABW/8AjlHk6n/z+Wn/AICt/wDHKAL9FUPJ1P8A5/LT/wABW/8AjlHk6n/z+Wn/AICt&#10;/wDHKAL9FUPJ1P8A5/LT/wABW/8AjlHk6n/z+Wn/AICt/wDHKAPnfxp+xHp/iLxrrXiXR/H3ibwz&#10;d6xdPd3UNlMoj8xzltu3acZ9SfrXb/BH9l/wl8D7281XT5L3WvEV4hS41jVZRJOVJyVXAAUEgZ6k&#10;4GSa9R8nU/8An8tP/AVv/jlHk6n/AM/lp/4Ct/8AHK4YYHDU6ntYw9482nluEpVfbQprm3+f6F+i&#10;qHk6n/z+Wn/gK3/xyjydT/5/LT/wFb/45XcekX6KoeTqf/P5af8AgK3/AMco8nU/+fy0/wDAVv8A&#10;45QBfoqh5Op/8/lp/wCArf8AxyjydT/5/LT/AMBW/wDjlAF+iqHk6n/z+Wn/AICt/wDHKPJ1P/n8&#10;tP8AwFb/AOOUAX6KoeTqf/P5af8AgK3/AMco8nU/+fy0/wDAVv8A45QBfoqh5Op/8/lp/wCArf8A&#10;xyjydT/5/LT/AMBW/wDjlAF+iqHk6n/z+Wn/AICt/wDHKPJ1P/n8tP8AwFb/AOOUAX6KoeTqf/P5&#10;af8AgK3/AMco8nU/+fy0/wDAVv8A45QBfoqh5Op/8/lp/wCArf8AxyjydT/5/LT/AMBW/wDjlAF+&#10;iqHk6n/z+Wn/AICt/wDHKPJ1P/n8tP8AwFb/AOOUAX6KoeTqf/P5af8AgK3/AMco8nU/+fy0/wDA&#10;Vv8A45QBfoqh5Op/8/lp/wCArf8AxyjydT/5/LT/AMBW/wDjlAF+iqHk6n/z+Wn/AICt/wDHKPJ1&#10;P/n8tP8AwFb/AOOUAX6KoeTqf/P5af8AgK3/AMco8nU/+fy0/wDAVv8A45QBfoqh5Op/8/lp/wCA&#10;rf8AxyjydT/5/LT/AMBW/wDjlAF+iqHk6n/z+Wn/AICt/wDHKPJ1P/n8tP8AwFb/AOOUAX6KoeTq&#10;f/P5af8AgK3/AMco8nU/+fy0/wDAVv8A45QBfoqh5Op/8/lp/wCArf8AxyjydT/5/LT/AMBW/wDj&#10;lAF+iqHk6n/z+Wn/AICt/wDHKPJ1P/n8tP8AwFb/AOOUAX6KoeTqf/P5af8AgK3/AMco8nU/+fy0&#10;/wDAVv8A45QBfoqh5Op/8/lp/wCArf8AxyjydT/5/LT/AMBW/wDjlAF+iqHk6n/z+Wn/AICt/wDH&#10;KPJ1P/n8tP8AwFb/AOOUAX6KoeTqf/P5af8AgK3/AMco8nU/+fy0/wDAVv8A45QBfoqh5Op/8/lp&#10;/wCArf8AxyjydT/5/LT/AMBW/wDjlAF+iqHk6n/z+Wn/AICt/wDHKPJ1P/n8tP8AwFb/AOOUAX6K&#10;oeTqf/P5af8AgK3/AMco8nU/+fy0/wDAVv8A45QBfoqh5Op/8/lp/wCArf8AxyjydT/5/LT/AMBW&#10;/wDjlAF+iqHk6n/z+Wn/AICt/wDHKPJ1P/n8tP8AwFb/AOOUAX6KoeTqf/P5af8AgK3/AMco8nU/&#10;+fy0/wDAVv8A45QBfoqh5Op/8/lp/wCArf8AxyjydT/5/LT/AMBW/wDjlAF+iqHk6n/z+Wn/AICt&#10;/wDHKPJ1P/n8tP8AwFb/AOOUAX6KoeTqf/P5af8AgK3/AMco8nU/+fy0/wDAVv8A45QBfoqh5Op/&#10;8/lp/wCArf8AxyjydT/5/LT/AMBW/wDjlAF+iqHk6n/z+Wn/AICt/wDHKPJ1P/n8tP8AwFb/AOOU&#10;AX6KoeTqf/P5af8AgK3/AMco8nU/+fy0/wDAVv8A45QBfoqh5Op/8/lp/wCArf8AxyjydT/5/LT/&#10;AMBW/wDjlAF+iqHk6n/z+Wn/AICt/wDHKPJ1P/n8tP8AwFb/AOOUAX6KoeTqf/P5af8AgK3/AMco&#10;8nU/+fy0/wDAVv8A45QBfoqh5Op/8/lp/wCArf8AxyjydT/5/LT/AMBW/wDjlAF+iqHk6n/z+Wn/&#10;AICt/wDHKPJ1P/n8tP8AwFb/AOOUAX6KoeTqf/P5af8AgK3/AMco8nU/+fy0/wDAVv8A45QBfoqh&#10;5Op/8/lp/wCArf8AxyjydT/5/LT/AMBW/wDjlAF+iqHk6n/z+Wn/AICt/wDHKPJ1P/n8tP8AwFb/&#10;AOOUAX6KoeTqf/P5af8AgK3/AMco8nU/+fy0/wDAVv8A45QBfoqh5Op/8/lp/wCArf8AxyjydT/5&#10;/LT/AMBW/wDjlAF+iqHk6n/z+Wn/AICt/wDHKPJ1P/n8tP8AwFb/AOOUAX6KoeTqf/P5af8AgK3/&#10;AMco8nU/+fy0/wDAVv8A45QBfoqh5Op/8/lp/wCArf8AxyjydT/5/LT/AMBW/wDjlAF+iqHk6n/z&#10;+Wn/AICt/wDHKPJ1P/n8tP8AwFb/AOOUAX6KoeTqf/P5af8AgK3/AMco8nU/+fy0/wDAVv8A45QB&#10;foqh5Op/8/lp/wCArf8AxyjydT/5/LT/AMBW/wDjlAF+iqHk6n/z+Wn/AICt/wDHKPJ1P/n8tP8A&#10;wFb/AOOUAX6KoeTqf/P5af8AgK3/AMco8nU/+fy0/wDAVv8A45QBfoqh5Op/8/lp/wCArf8Axyjy&#10;dT/5/LT/AMBW/wDjlAF+iqHk6n/z+Wn/AICt/wDHKPJ1P/n8tP8AwFb/AOOUAX6KoeTqf/P5af8A&#10;gK3/AMco8nU/+fy0/wDAVv8A45QBfoqh5Op/8/lp/wCArf8AxyjydT/5/LT/AMBW/wDjlAF+iqHk&#10;6n/z+Wn/AICt/wDHKPJ1P/n8tP8AwFb/AOOUAX6KoeTqf/P5af8AgK3/AMco8nU/+fy0/wDAVv8A&#10;45QBfoqh5Op/8/lp/wCArf8AxyjydT/5/LT/AMBW/wDjlAF+iqHk6n/z+Wn/AICt/wDHKPJ1P/n8&#10;tP8AwFb/AOOUAX6KoeTqf/P5af8AgK3/AMco8nU/+fy0/wDAVv8A45QBfoqh5Op/8/lp/wCArf8A&#10;xyjydT/5/LT/AMBW/wDjlAF+iqHk6n/z+Wn/AICt/wDHKPJ1P/n8tP8AwFb/AOOUAX6KoeTqf/P5&#10;af8AgK3/AMco8nU/+fy0/wDAVv8A45QBfoqh5Op/8/lp/wCArf8AxyjydT/5/LT/AMBW/wDjlAF+&#10;iqHk6n/z+Wn/AICt/wDHKPJ1P/n8tP8AwFb/AOOUAX6KoeTqf/P5af8AgK3/AMco8nU/+fy0/wDA&#10;Vv8A45QBfoqh5Op/8/lp/wCArf8AxyjydT/5/LT/AMBW/wDjlAF+iqHk6n/z+Wn/AICt/wDHKPJ1&#10;P/n8tP8AwFb/AOOUAX6KoeTqf/P5af8AgK3/AMco8nU/+fy0/wDAVv8A45QBfoqh5Op/8/lp/wCA&#10;rf8AxyjydT/5/LT/AMBW/wDjlAF+iqHk6n/z+Wn/AICt/wDHKPJ1P/n8tP8AwFb/AOOUAX6KoeTq&#10;f/P5af8AgK3/AMco8nU/+fy0/wDAVv8A45QBfoqh5Op/8/lp/wCArf8AxyjydT/5/LT/AMBW/wDj&#10;lAF+iqHk6n/z+Wn/AICt/wDHKPJ1P/n8tP8AwFb/AOOUAX6KoeTqf/P5af8AgK3/AMco8nU/+fy0&#10;/wDAVv8A45QBfoqh5Op/8/lp/wCArf8AxyjydT/5/LT/AMBW/wDjlAF+iqHk6n/z+Wn/AICt/wDH&#10;KPJ1P/n8tP8AwFb/AOOUAX6KoeTqf/P5af8AgK3/AMco8nU/+fy0/wDAVv8A45QBfoqh5Op/8/lp&#10;/wCArf8AxyjydT/5/LT/AMBW/wDjlAF+iqHk6n/z+Wn/AICt/wDHKPJ1P/n8tP8AwFb/AOOUAX6K&#10;oeTqf/P5af8AgK3/AMco8nU/+fy0/wDAVv8A45QBfoqh5Op/8/lp/wCArf8AxyjydT/5/LT/AMBW&#10;/wDjlAF+iqHk6n/z+Wn/AICt/wDHKPJ1P/n8tP8AwFb/AOOUAX6KoeTqf/P5af8AgK3/AMco8nU/&#10;+fy0/wDAVv8A45QBfoqh5Op/8/lp/wCArf8AxyjydT/5/LT/AMBW/wDjlAF+iqHk6n/z+Wn/AICt&#10;/wDHKPJ1P/n8tP8AwFb/AOOUAX6KoeTqf/P5af8AgK3/AMco8nU/+fy0/wDAVv8A45QBfoqh5Op/&#10;8/lp/wCArf8AxyjydT/5/LT/AMBW/wDjlAF+iqHk6n/z+Wn/AICt/wDHKPJ1P/n8tP8AwFb/AOOU&#10;AX6KoeTqf/P5af8AgK3/AMco8nU/+fy0/wDAVv8A45QBfoqh5Op/8/lp/wCArf8AxyjydT/5/LT/&#10;AMBW/wDjlAF+iqHk6n/z+Wn/AICt/wDHKPJ1P/n8tP8AwFb/AOOUAX6KoeTqf/P5af8AgK3/AMco&#10;8nU/+fy0/wDAVv8A45QBfoqh5Op/8/lp/wCArf8AxyjydT/5/LT/AMBW/wDjlAF+iqHk6n/z+Wn/&#10;AICt/wDHKPJ1P/n8tP8AwFb/AOOUAX6KoeTqf/P5af8AgK3/AMco8nU/+fy0/wDAVv8A45QBfoqh&#10;5Op/8/lp/wCArf8AxyjydT/5/LT/AMBW/wDjlAF+iqHk6n/z+Wn/AICt/wDHKPJ1P/n8tP8AwFb/&#10;AOOUAX6KoeTqf/P5af8AgK3/AMco8nU/+fy0/wDAVv8A45QBfoqh5Op/8/lp/wCArf8AxyjydT/5&#10;/LT/AMBW/wDjlAF+iqHk6n/z+Wn/AICt/wDHKPJ1P/n8tP8AwFb/AOOUAX6KoeTqf/P5af8AgK3/&#10;AMco8nU/+fy0/wDAVv8A45QBfoqh5Op/8/lp/wCArf8AxyjydT/5/LT/AMBW/wDjlAF+iqHk6n/z&#10;+Wn/AICt/wDHKPJ1P/n8tP8AwFb/AOOUAGpf8fml/wDXy3/omSr9Yd/FqP2rTd11ak/aDtxbMMHy&#10;pOv7znjPpV3ydT/5/LT/AMBW/wDjlAF+iqHk6n/z+Wn/AICt/wDHKPJ1P/n8tP8AwFb/AOOUAX6K&#10;oeTqf/P5af8AgK3/AMco8nU/+fy0/wDAVv8A45QBfoqh5Op/8/lp/wCArf8AxyjydT/5/LT/AMBW&#10;/wDjlAF+iqHk6n/z+Wn/AICt/wDHKPJ1P/n8tP8AwFb/AOOUAX6KoeTqf/P5af8AgK3/AMco8nU/&#10;+fy0/wDAVv8A45QBfoqh5Op/8/lp/wCArf8AxyjydT/5/LT/AMBW/wDjlAF+iqHk6n/z+Wn/AICt&#10;/wDHKPJ1P/n8tP8AwFb/AOOUAX6KoeTqf/P5af8AgK3/AMco8nU/+fy0/wDAVv8A45QBfqhD/wAh&#10;y8/69of/AEKWjydT/wCfy0/8BW/+OVShi1H+2boC6td/2eHLfZmxjdJjjzPr37j8QDcoqh5Op/8A&#10;P5af+Arf/HKPJ1P/AJ/LT/wFb/45QBfoqh5Op/8AP5af+Arf/HKPJ1P/AJ/LT/wFb/45QBfoqh5O&#10;p/8AP5af+Arf/HKPJ1P/AJ/LT/wFb/45QBfoqh5Op/8AP5af+Arf/HKPJ1P/AJ/LT/wFb/45QBfo&#10;qh5Op/8AP5af+Arf/HKPJ1P/AJ/LT/wFb/45QBfoqh5Op/8AP5af+Arf/HKPJ1P/AJ/LT/wFb/45&#10;QBfoqh5Op/8AP5af+Arf/HKPJ1P/AJ/LT/wFb/45QBfoqh5Op/8AP5af+Arf/HKPJ1P/AJ/LT/wF&#10;b/45QBfoqh5Op/8AP5af+Arf/HKPJ1P/AJ/LT/wFb/45QAaL/wAecn/Xzcf+jnq/WHpMWom1k2XV&#10;qo+0T/etmPPmvn/lp65/+vV3ydT/AOfy0/8AAVv/AI5QBfoqh5Op/wDP5af+Arf/AByjydT/AOfy&#10;0/8AAVv/AI5QBfoqh5Op/wDP5af+Arf/AByjydT/AOfy0/8AAVv/AI5QBieF/hb4T8FeJvEfiLQ9&#10;CtNN1zxHKk2rX8Knzbx03bS5J5xvbH1rqqoeTqf/AD+Wn/gK3/xyjydT/wCfy0/8BW/+OUAX6Koe&#10;Tqf/AD+Wn/gK3/xyjydT/wCfy0/8BW/+OUAX6KoeTqf/AD+Wn/gK3/xyjydT/wCfy0/8BW/+OUAY&#10;niD4W+E/FXjLQPFmr6Faah4j0Hf/AGXqMykyWm8YfZzgZHWuqqh5Op/8/lp/4Ct/8co8nU/+fy0/&#10;8BW/+OUAX6KoeTqf/P5af+Arf/HKPJ1P/n8tP/AVv/jlAF+iqHk6n/z+Wn/gK3/xyjydT/5/LT/w&#10;Fb/45QBfoqh5Op/8/lp/4Ct/8co8nU/+fy0/8BW/+OUAX6KoeTqf/P5af+Arf/HKPJ1P/n8tP/AV&#10;v/jlAF+iqHk6n/z+Wn/gK3/xyjydT/5/LT/wFb/45QBfoqh5Op/8/lp/4Ct/8co8nU/+fy0/8BW/&#10;+OUAX6KoeTqf/P5af+Arf/HKPJ1P/n8tP/AVv/jlAF+iqHk6n/z+Wn/gK3/xyjydT/5/LT/wFb/4&#10;5QBfoqh5Op/8/lp/4Ct/8co8nU/+fy0/8BW/+OUAX6KoeTqf/P5af+Arf/HKPJ1P/n8tP/AVv/jl&#10;AF+iqHk6n/z+Wn/gK3/xyjydT/5/LT/wFb/45QBfqhqX/H5pf/Xy3/omSjydT/5/LT/wFb/45Va4&#10;jvF1DTDcTwSp9obCxwshz5Mncuf5UAbFFFFABRRRQAUUUUAFFFFABRRRQAUUUUAFFFFABRRRQAUU&#10;UUAFFFFABRRRQAUUUUAFFFFABRRRQBj6r/yF7L/rhN/6FFRRqv8AyF7L/rhN/wChRUV00/hOap8Q&#10;UV+QH/BYDx14k8M/tLeGrXR/EGq6TbP4RtpWhsb2WFC5vL0FiqsBnAAz7Cub8UfsefGrwr+zRYfG&#10;yz+MF3d2DaJZ+IX01dRvIbiKGaOOTCvuKs6eYPTODg5wCc2trByaJ3P2jor86P8Agkn+0t4++Lkf&#10;jLwf4z1q58S2uiW9vd2Go6g5luow7MjRPKeXX5VI3EkYbkjAH2Z48/aY+FHww1KbTvFXxE8N6Lqc&#10;GPN0+41GL7THnGN0QJcZBB5HTmrUk1chxadj0uivL/Af7UHwk+J2qRaZ4X+Ivh3WNTlO2Kxh1CMX&#10;Ep/2I2IZvwBr02WVII3kkdY40BZnY4CgdST2FMQ+ivF9V/bQ+BWi6q2nXfxW8LLdK2xhHqKSorZx&#10;gupKjB65PHevTvCfjTw/490ePVvDWuad4g0uThLzS7pLiInrjchIz7UXQWZtUV5r8Qv2lfhX8KNS&#10;/s7xd8QPD+hal1Njc3yfaFB5BaIEsoPqRW18O/jB4H+LljLd+C/Fmj+J4Iced/Zl4kzQ56B1B3If&#10;ZgKA1OwooooAKKKKACiiigAooooAKKKKACpvD/8AyDT/ANd5/wD0a9Q1N4f/AOQaf+u8/wD6Nesa&#10;myNae5pUUV8Z/tkftEeJvEXiST4A/BabzfiJqVnJPr+tRMwj8OadtBeRnAO2VlYAEfMu5cfM6Vgd&#10;B9mUV8T/APBIvxBqniX9lK4vNX1K81W7/wCEivE+0Xs7zSbRHBgbmJOOTx719sUAFFfMv7Tn7OPx&#10;Q/aB+IGj22h/FvVPhr8O7XTgL620J3W8vroyvkZRkwnl7OWZhnoh5NfJf7SXwp+I3/BOOx8N/FL4&#10;ffFzxR4q0D+1I7DVfDvii8M8M+9WcEgEKVYRMpIUOuQVbrgA/U6ivEvjl8DbD9rT4b+GYZPFXiTw&#10;ZbeZFq8Vx4fuVguHDwkCNyQcriTOPUCvnjXv+CY/hbwvoeoaxq3x6+J2n6Xp9vJdXV3PrUaxwxIp&#10;Z3Y+XwAAT+FAH3pRX58/8EitL8QX3h/4q+MLnVdc1PwZq+rQWPhx/EF2090YbY3Bdzn5RkTxKSoA&#10;LRuP4a/QagAooooAKKKKACiiigAqhrX/AB5x/wDXzb/+jkq/VDWv+POP/r5t/wD0clAF+iivjv8A&#10;4Kua7qXh39kHVL3SdQutMvF1axUXFnM0MgBkORuUg4NAH2JRXwF4P/4JiaX4j8I6Hq0/xs+KEU1/&#10;YwXTpHrCbVZ41YgZTpk19Xfs8fAu3/Z58Av4WtfE2ueK4mvZLz7f4guBPcguqDZuAHyjZwPc0Aen&#10;0UV8WeOP2HPiT8cfiV4p13x18d/FOi+FZ9RnOi+GPC9y0KW9qG/cl2yE34AyPLY9MuT0APtOivzb&#10;+GOr/Ef9i39t7wl8GNW8e6r8Rfhz42tPNsDrkzS3NixEiptLMSpV4dpCkIyvnaGHH0l+1F+z58T/&#10;AI/eMPD1j4a+K+pfDPwJa2kjaqNEd1vL24Mg2qpRkIXZnJLkZI+RucAH0lRX5a/tK/A/4i/8E+PD&#10;ejfFn4cfGPxV4h06z1GG11XQfE92biC4WTOCVBCspK7SNu4bgysCK/S/wP4ni8beC/D/AIihiaCH&#10;V9Pt9QSJ+qLLGsgU+4DUAbdFFFABRRRQAUUUUAFFFFAFDUv+PzS/+vlv/RMlX6oal/x+aX/18t/6&#10;Jkq/QAUV5B+0Z4m+M3hzRdM/4U14O0TxZqlw0q3ba5fC3jtAAvlsF3p5mSX4DDGBXzV/wSh8YeLf&#10;GekfGi88aalcahr48WN9qEsxkSGYqxkSMZIVN5bAXj0oA+9KK+Wf+Cin7Smt/s4/AuKbwkdvjPxJ&#10;fpo2lTBFc27MrM8wVuCwVdq5B+Z1JBAIrw3Wv+CeHxT8M/DO58Z6f+0D44ufjBZ2Z1FlbUpGsp50&#10;Xe1sMvvIJGwMxKnumDgAH6MUV87/ALBX7Rd3+05+zjo3inV2jbxHZzyaTq7RKFV7mIKfMwAAC8bx&#10;OQOAXIHAr6IoAKK+QfjP+x58Tf2gPjN4k1PW/jb4h8IfDMNbx6P4Z8MztFIyi2iEzysCqgmYTEBl&#10;kOCOVHFeB6vD8RP+Cdv7UHwp0KD4ka78Qfhh8Qb3+zX0vxFcGeW2YSwxSMuThWU3EThkC7uVYcZo&#10;A/Tqivnb9uH9qGb9mH4TwXuiWK6v448QXa6T4f05lLB7hhzIyjllQY+UfeZkXjdkeH+HP+Cd/wAQ&#10;/ihpMGv/ABl+PvjmXxZeKJpdO8P33kWlgWGTCgOVOCTnYqLnoD1IB980VleE9Dbwx4W0bRnvZ9Sf&#10;T7KG0a9um3S3BjQJ5jnuzYyfcmtWgAooooAKKKKACqEP/IcvP+vaH/0KWr9UIf8AkOXn/XtD/wCh&#10;S0AX6KK/Nb4LWviX/go/8U/iZrfiz4ieJfCfgDwtqX9maV4S8KagbEuCzbJbhsHccRg5IJLFtpRV&#10;2kA/Smivzq0u+8bfsR/to/Dr4Z2XjrxB4++GPj9DHFpniW5N3dabJuKbo5ccKrBW4ABVnBUkB69z&#10;/aW/Zn+KH7QnxRsF034v6t8Ofhja6TClzp2gSOl3fX3nTmQkqUwnlmAZZnGVOEHWgD6ior8r/wBo&#10;rwH8RP8AgmjeeD/iX4L+K3ibxl4OvNWTS9V8OeJ7szpMzRvLjGdmGSKUBgqshAwTuIH1X/wUM/aC&#10;1z4Hfso6h4o8IzvY63q89tptlfbQXtBOCzSAH+IRo4B7MwPagD6lor8yf2jfgT4v/Yf+EPh/4yeE&#10;fiv431nxlo99Zr4gtdf1VrzT9TWU7ZFaLsvmEKMsxCnruAavrr9qT9pa3+Cn7Ndz45sEMmvaxaw2&#10;vh2w275Li+uUzCoTq+0EuQOojI6kUAe+UV41+yN8H9V+CfwL0DRPEep3us+LLpP7R1u9v7p7iRry&#10;UBnQOxPypwgxwdmepNey0AFFFFABRRRQAUUUUAFFFFABRRRQAUUUUAFFFFABRRRQAVQm/wCQ5Z/9&#10;e03/AKFFV+qE3/Ics/8Ar2m/9CioAv0UV8kfGf4yeO/il8Zn+D3wnvV0d7NN+t+IMENb4xvCt1UL&#10;uVSR8zO20EAEnkxOJjhoqUldt2SW7Zw4vFwwcFKSbbdklu32R9b0V8mt+whf+WLtfjJ4vGv/AHjq&#10;JlYjfj723zN3/j/416Z+zn4c+KPg4eI9E+I+tjxJb2skB0jVchjNEwffubG8sCFyHyRngkVlSxFa&#10;U1CrRcb9bpr522MKOKxEqip1qDin1umvnbY9moriPG3xu8BfDe9Wy8S+LNL0m9YBvss04MwB6EoM&#10;sAexIwa3fCfjTQfHelrqXh3WLLWrAnb59lMsqg+hweD7HmutVacpOCkr9r6nfGtSlN01JOS6X1+4&#10;2qKxfFnjXQPAelnUvEWsWWi2Ibb599OsSlv7oyeT7DmsHwT8cPAPxIvmsvDXizS9WvlBP2WGcCYg&#10;DJKo2GYAdSAQKHVpxkoOSv2vqEq1KM1TlJKT6X1+47ioL2+t9NtZLm7uIrW2jGXmmcIij1JPAqHW&#10;Na0/w7ps+o6rfW+m2EC7pbq7lWONB6lmIAr5x/aI+PXw88ffAfx9pXh/xhpWp6l/ZzFbWKcCR8Ou&#10;dgON3/Ac1liMRChBttXSbSvvYwxWKp4WnKUpK6TaTdr2R9KWV9b6lax3NpcRXVtIMpNC4dGHqCOD&#10;U9eRfskf8m3+Av8AsH/+ztXrtaUantaUandJ/ebYer7ajCq1bmSf3oKK5Hx18XPBnwy8geKfEmn6&#10;JJON0UV1MBI4zjcEHzEZ74xWfpvx8+Hes6ho9hp/jHSr+81dillDaziVpWBwVwudp9mwaHWpRlyu&#10;Sv6iliKMZckppPtdXO+orP17xBpnhfS59T1jULXS9OgG6W6vJlijQe7MQK4zwt+0J8NvGmsLpWi+&#10;NNIvtSdtsdstwEeVs4wgbG8+y5NOVWnCSjKSTfmVKtSpyUJySb6X1O21TW9O0SON9Rv7WwSRtiNd&#10;TLGGb0BYjJq7XyL/AMFGP+RL8Bf9jCn/AKLavevEv7QHw38H66dG1nxpo9hqanbJbSXSlojnpJjI&#10;Q+zYrlWLiq1SnNpKNtW97nDHHQWIq0ajUVDl1b35k/8AI72WVII3kkdY40BZnY4CgdST2FV9N1ax&#10;1q1+06feW9/b5K+dbSrImR1GVJGaw/HV3Bf/AA18RXNtNHcW8uk3LxzQsGR1MLEEEcEe9eDf8E/7&#10;23039mcXd3PFa2lvqF5LNPM4RI0XaWZmPAAAJJPTFXLEcteNG2jTd/S3+ZrPFcuKhh7aSi3f0t/m&#10;fUFFeV3H7U/wktr02r/EDRDKDt3R3G+P/vtcrj3zXoC+KNIk8Oya9FqVrcaKkD3Rv7eUSw+UoJZw&#10;y5BAAPT0raNalUvySTt5m8MRRq39nNO29mmalFeRf8Nb/B//AKH3S/zf/wCJrsfAPxW8JfFKK9k8&#10;Ka7a63HZsi3DW27EZbJUHIHXafyqYYijUfLCab8miaeLw9WXJTqRb7JpnWUVwXjL49fDz4fakdO8&#10;Q+MNK0zUFALWsk4aVM9Nyrkr+OK6jwz4s0XxppMeqaBqtnrOnSHC3VjOssecDK5UnBGRkHkVcatO&#10;UnCMk2ulzSNalObpxknJdL6mrRXD2vxw8BXdnrd2nizTEtdFm+zahNPMIkt5SWARi2BuJRsAZJxV&#10;jwH8X/BfxOe4j8LeJdP1ua3XdLDbSgyIucbihw2M8Zxikq1KTSUld+ZMcRRk1GM029tVqdhRRRWx&#10;0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UNS/4/NL&#10;/wCvlv8A0TJV+qGpf8fml/8AXy3/AKJkq/QAUUVmeKGKeGtWZSVYWkxBHBHyGgDTor8j/wBhH9j+&#10;T9qr4Iy+NfEPxb+IWk36atcaeLfTNXIi2RpGwb5wxyd579hX3B+zf+xXp/7OPji+8S2nxF8aeLpL&#10;rTpNONj4jv1nt0DSxSeYqhRhx5QAPozetAH0hRX5zfDrwTrf7fnxy+NepeL/AB94w8M+EPButv4e&#10;8P6J4Y1T7FGhjaVGnkAVgzkIjZIzlyNxVQK9O/4J1/FDxfqt58YvhR4z1y88UX/wz8QnTLTWtRJa&#10;5ubR5J0j8xiSW5tmYEknDgZwBQB9l0V8XfCvXtS/as/bS8SeNLXU7wfCr4Xq2h6RDbzulrqmrOP9&#10;InZQcSCMcc5HELDvX2jQAUUUUAFFFFABRRRQAUUUUAFUIf8AkOXn/XtD/wChS1fqhD/yHLz/AK9o&#10;f/QpaAL9FFfEH/BQr4i/tEeGfAPj238FeF9FsvhxFpeLzxW2oAaisLxqJhFF5ilGBZlDbSccjB5o&#10;A+36K8K/YZ1G71b9kX4WXl9dTXt3No0by3FxIZJHbc3LMTkn61yP7S/7M/xR/aD+KenJpnxe1X4d&#10;fC+20mJLrT9AldLu9vvOnMhJUrhPLMAyzMMqcJ1NAH1HRX5V/tO/Cn4i/wDBOXTfDHxQ+Hvxj8Ue&#10;I9Ek1ePTtR8P+J7zz47gujyD5T8jqywspwodcgqepX9P7PxFbzeF4NdugbC0azW9l8/gwoU3tu/3&#10;RnP0oA1aK4z4X/GTwT8adIu9U8DeJLHxNp9rP9mnuLFyyRy7Q2wkgc4YH8axP2iv2g/C/wCzR8Md&#10;R8ZeKJsxwjyrLT4z++v7ogmOCMYPLEcnGFALHgUAenUV+VP7Ovib4x3/APwUj8I3XxV1K7sdR8T6&#10;Bda4PDKXEi2+m27wTrBbtCcKrKsQJGM5bLHdur7V/aW/ZBsf2lNb0XUrvx94u8Htplu9usPhu9W3&#10;Sbc27dICpyR0FAH0DRX5u/HX9grwd8BfhL4m8d658cfij9i0e0aZYTrcatczHiKFSU+87lVH+9Xt&#10;3/BL3w/4s0f9krRL/wAX3d5eX2u3k+rWrX87zTC0kCLCSWJOGCbwM/ddfWgD60ooooAKKKKACiii&#10;gChov/HnJ/183H/o56v1Q0X/AI85P+vm4/8ARz1foAKK/Kv9tT4rftJf8Jj8LrPx1oGl+APBs/i6&#10;2Wz/AOEf1Tzri9kVwuJnWQnZsdjt2gfNzkgY/VSgAor83Phq3if/AIKKfHz4rR+JPiD4i8GfDrwN&#10;fjTNP8L+FL82Ul0TJMiz3D4O4kQEnIPL4UqFO6xqFx4z/YQ/a8+FHgrSfHniPx18MviNdf2edE8T&#10;XRvJ9PlaaOLzIpcDaqtLG3AGVDhgThqAP0bqiuuabJqz6UuoWraokfmtZCZTMqcfMUzuA5HOO4q6&#10;zBVJJwBySa+F/wDgn6h+M3xz+P3x+uE8231rWf8AhHdCuOoNjbhclSeoZFtOnGUb8AD7por8zvC9&#10;j48/4KT/ABw+JFw/xH8QeAvg74Pv/wCytO0/w5cGGS/kDMBI5BwWITzCXDbfMVV7mt/4W654+/Yn&#10;/bH8L/BrxN471Xx/8MfHVqx0S812Uy3NhcDcEjDEkj51CFVwhEytgEEUAfolRXzF+0B+wtp3x++I&#10;kviy5+JnjjwtLJbRW39n6BqCwWwCAjdtKn5jnk18kfti/sg+GP2VfgfqvjKT41fEu91lnWz0jTrj&#10;WkC3V0/3QQEBKqoZ2wQdqEAgkUAfqpVHVNc03RPI/tHULWw+0SCKH7VMsfmOeiruIyfYV5T+xz4T&#10;8SeCP2Y/h3o/i+WeXxJFpizXv2qVpJkeV2lCOzcllDhT7qRXzz8eF/4X7/wUe+EHw6VftOhfDvT5&#10;fF+rKpyFuGKmBXHTh0tDz2mb15APuqivlf8AaK/Zd+J/7Q3xWVovjFrXw++GFvp0Mf8AZHh2R47m&#10;9ut8hlZypUBNpjxvL8r90da+V/jx4Z+IP/BMnxX4G8eeGfin4k8bfD/U9RGnav4d8S3RuNw2l22j&#10;O3LIshV1VWRlGSwYigD9UKK+Wf8Agop+0prf7OPwLim8JHb4z8SX6aNpUwRXNuzKzPMFbgsFXauQ&#10;fmdSQQCK8N1r/gnh8U/DPwzufGen/tA+OLn4wWdmdRZW1KRrKedF3tbDL7yCRsDMSp7pg4AB+jFF&#10;fN37Dv7RWqftPfswWHii7eL/AIS+zM+kajJGoVGvIlBWTGNo3o8MhAGAXI6CvGdJ/wCCb/xC8c6e&#10;urfFP9o7xxf+K5k3+XoV48VnZSEfdQMfmUHn5Viz6DrQB970V8D/ALBHxY+IvhX9oT4nfs4/ETxL&#10;P44l8J2x1HTNeu2Z5zAJIVKO7EswZbmFgrFihDruIxj6z+Pvx28Lfs5fDPVPGviy68mxtF2QW0fM&#10;15OQfLgiHdmI+gALHABNAHotFfk78G/Gvxk17/gpb8JdU+J97eaM/jHR73XLbwnHcyLBpti1nqMd&#10;vBJEcLvH2fzDkZywLYbIH6xUAFFFFABRRRQAUUUUAFFFFABRRRQAUUUUAFUNS/4/NL/6+W/9EyVf&#10;qhqX/H5pf/Xy3/omSgC/RRRQAUUUUAFFFFABRRRQAUUUUAFFFFABRRRQAUUUUAFFFFABRRRQAUUU&#10;UAFFFFABRRRQAUUUUAY+q/8AIXsv+uE3/oUVFGq/8hey/wCuE3/oUVFdNP4TmqfEfjL/AMFnP+To&#10;PC//AGJ1r/6W31U9U/Zz/a/8efsz6HINcuNf+G0mhWd9ZeH7PVUDtYiBHgTyQFL7Y9h8sknKjAJA&#10;q5/wWc/5Og8L/wDYnWv/AKW31dt4P/4K6aZ8Of2f/C/g3QvAd9c+JtD8PWejxX15dxra+dDbpEZt&#10;oBZlyu4LxnoSOtZu3M7mmtlYt/8ABIn9pDwto+tXHwjm8LWeja/rQe8h1+1kdpNTkhRm8qYOTtKx&#10;iRl2EJw3ygsS0v7ZGifsleF/2gPGGv8AxF17xf4w8Z6hNG934c8LtEIbEiFIwryEKN2EBI83Izyv&#10;r57/AMEpv2YfFXiX43aT8U9R0q607wf4finltry5jaNb+4kieJFizjeqiRnLDgFQD1xXkOtapq37&#10;JP7dV94l8feEZNcbTPEF5qRsL5sLfRTNL5dzHIwYMR5glVufmQA4IOC/uq4W952POPjofAFn4n0v&#10;U/hboPjHwppckfmqnieVDJ5isCJIHTnaPcsQQDnnA/Qr9t7x/wDEHxV/wTc+FGvW93dzQ61b6a3i&#10;m8tyd8yNakgy4/geYKWPA3FB3xXyJ+3l+1Q/7WPijwr4jtfCF94X0GxtJrOxmvpPMa9O8GVgQoX5&#10;WwuFLe55wPuDxd+0V4k/Zv8A2G/2fta0nwnZ+MdAvtGtrPXtNv7d3ha2NopG5wCI8njLKynJGDQr&#10;ag76Hwj+zlJ+yxeeD5dO+MUPjbT/ABTJM/8AxN9KkR7OOMnCbEUFwwHUMjgkZB52j7a8KXXh39jn&#10;9g/4seLvg54/h8d6ZqmpxyaLqixBLiwknEFttnU4xLGCXG5VJ+XKAGvjr4/fHz9nv4reB7iDwf8A&#10;AWTwT45uDH5GoafqXl21ud6lx5MYCSggFQCikZyCOh+h/wBkH9ifx544/Yr+MGha9b3Ph2fxk9ld&#10;eHbHUg0LCa0ZpBM6EZRJmKR5IztTcARtJI9kD7s+U/2bR8A9Xutf1r4/694nutRmmH2S00tHczFs&#10;tJPPNgszFiABkfxE5yKd8JfiBo/wT/bM8P6v8Jtb1S98IDW7a1t5tQTyri6sZ2jWaCZBgNwzLnAB&#10;KK4AOMdr+zj8ftX/AGE/FniHwh8UPhOusWd5Msk1jqlukV3ayKCplgd0ZZEYY6HadqlW9fojRv8A&#10;gotp/wAXPib4P8J/DH4F6bZPf6vZxXepXdlHd3ENu06CVkhijATC7j5jMQOuBikrDdz9S6KKK6Tm&#10;CiiigAooooAKKKKACiiigAqbw/8A8g0/9d5//Rr1DU3h/wD5Bp/67z/+jXrGpsjWnueEft6/tFar&#10;+zJ+zvqnirQbaObXbu5i0qxmm5jtZZVc+ey/xbFRiF6FtueMivkf9mn9rP8AZg/Z5+Fes2T+Or/x&#10;D8QfEaS3fiLxHPot6ZdQvJAxI3NHkRqzkDPXJY8sa/TPV9D03xBai11TT7XUrYMHEN5Csqbh0O1g&#10;Rnk8+9cn4n+F/g2Pw1qzL4S0NWW0mII02EEHYf8AZrA6D4K/4I+/tCeCNP8AhtD8I5tSmXx1favf&#10;ajBYi1kKNAIY2Lebt2A4jfgnPFfpfXwR/wAEc9A0uT9l2bVm020bVE8RXsa3xgUzqvlQDaHxuA5P&#10;Ge5r0m4/bF8Q6x+3QfgJ4a8L2OoaXp1sl1rOuyzPvtE8hZnwo+U/6yGMZP35MHpigD6ur82P2q/E&#10;N3/wUE/aE0H4BeAXa48CeEdRGo+MvEUJ/cxyLujMcbd2RWlRRzukc/wxlq2f+Ck37ZWpeAfGelfB&#10;LSNYbwHba5ZxXWu+NvLknls7KRpFaO3iiBfeRGw3cH5gAV5cP/Z7/bX/AGO/2Zvh3a+EPBviPUIb&#10;VD5t1fXGiXTXN9MRhppnEQ3MegAACgAAACgD9BLGxg0yxt7O1iWC1t41iiiQYVEUAKo9gABXw5/w&#10;Uw+JmreKo/Bn7OPgifd4x+Il5Et95ZObXTlflnwchXZGJP8AcglB619YaT8bPCGtfB1fihb6ns8F&#10;nTZNW/tCeJoiLZFZmcowDA4U8YzXxj/wTz8Nal+0N8ZviL+1L4stXjOrXUmkeFrafn7NaphHZecf&#10;KipDuHVvP9aAPt34V/DbRvg/8OfDvgvw/D5GkaJZx2cAwAz7R80jY6s7FnY92YmuroooAKKKKACi&#10;iigAooooAKoa1/x5x/8AXzb/APo5Kv1Q1r/jzj/6+bf/ANHJQBfrwz9sz9nW9/ak+Cdz4DsNZt9A&#10;muL+2ujfXELTKqxvkgKCMkjpyK9zrwX9rL9qiL9lDR/DPiDU/CupeI/Dd/eSWupT6WMy2ChNyS4P&#10;ykFvlwzL14PGCAfMfjn4Aftd/s/+ArjxT4T+PqeNYfDlobiTw/e6WkYltYVBZIw/mBzsU/LlWIB2&#10;tuIB+qf2OP2jE/ak+A+i+OHsk03VGeSy1K0iJMcd1EQHKE87WBVwDyA+CTjJ+aPjX/wVS+GXir4W&#10;avoHwwttd8XePPEFnLpunaXHpMqmGaVCgZ8j59u4kLHvLEAcA5Ht/wDwT7+BOq/s3fsvaJoPicLZ&#10;69dSzaxqVuzgraPLjEZbplY0Td2DbuSOaAPpWsrxV4p0nwR4b1PxBr1/DpejabbvdXd5cNhIYkGW&#10;Y/gOg5PQV80fsQftgeJP2vLzxzqkvhSz0Lwdol2tnp9/FLI8t5IxZsEMAFKx+WzD1lWvjL9or9r7&#10;wh+0l+0DqvgL4qeJ774ffBTwfqUsE+j6bBPPe+IrqCVkzK8SMI4wUJx2BGMsQ0YB6/8As06TrP7b&#10;f7ZN3+0hqWnTab8NfCcT6T4ShulAe8dA6h9voplmkY9nZEBbY2P0ar478A/8FI/2YtPh0Hwf4W12&#10;bT7VTDpunafbaFdRRR5ISNF/dgKMkdfxrg/+Clv7ZerfCbxFofwd0DU/+ELm8S6fHfar41ZJJm06&#10;xkmlhKwRxAuZT5MnzDBAKhSCd6AHP/tkeLb/APbn+N2ifs3fDeU3Hh/Qr9dS8aeIIseTamMlDGrd&#10;GKB2GOd0jKP4GI/RLQ9Gs/Dmi6fpOnwrb2Fhbx2tvCvRI0UKqj6AAV+fP7N/7ZX7Hf7L/wAP4vC3&#10;hHxPqRLt51/ql1ol011qE2P9ZKwiHToqjhR06kn7r+F/xM0D4xeA9I8ZeFrp73QNVjaW0uJIXiZ1&#10;V2QkowDD5lPUUAdTRRRQAUUUUAFFFFABRRRQBQ1L/j80v/r5b/0TJV+qGpf8fml/9fLf+iZKv0AF&#10;fA3/AASj/wCa/f8AY7zf+z19VfHH9pj4bfs3Wek3XxG8Sf8ACOwatJJFZt9hubrzWjClxiCNyuAy&#10;/ex14r87/wDgnb+2J8Ifg/efFi18XeLv7Jn8S+LXvdKX+zbyb7TC5YK2Y4WCZJHD4PPSgD07/gq2&#10;zv8AEj9mGCf93pMnimU3U68shE1iFwO/ymQ9D0H4/ojXx1/wVA+B/iL4rfAvSvEHg2ym1DxZ4J1W&#10;PWra2tkLzSwhSJVjUcswPlyYHJEZABJFcBr3/BXr4bal8HZ5dEsNbb4n3lmba28NLYufKv3XYv70&#10;fKyCQ5G07yABtBOAAUv+CL2I/hH8S4LQmTSI/FB+ySt1f/R4wc/8BEZ6DrX6I18p/wDBNL9n/Vf2&#10;ff2Y9OsfENo1h4j168k1u+tJFIktvMREiifPIYRxISp+6zMPWm/s1ftieIv2jP2iPid4OsfC9jae&#10;BvBdxPa/8JAs0jy3UiztFCAuNo3iOV/YIOOeAD6nvr620uxuL28njtbS3jaaaeZgqRooJZmJ4AAB&#10;JPtX5veGZrv/AIKLftsaH45062kT4J/Cm4xY306bRql8rrICgPPzusLEEYEcS7grSYrkv23v2vdM&#10;+J3x61P4GeK/E138M/hNodyE8Ralp8Elzf60yqjfZ0EaMETLcbuONzZwqV7l8Of+CjH7JXwl8F6X&#10;4T8J65caNoOmxCG3tYNDvMAdSzEx5ZmOSzHJJJJJJoA85/4KVQ+KvEH7X/7NmjeEzpz67HNJdaSu&#10;tZ+xR3f2iIh5AOSo8mMkAZO0AA9K6X4l/BX9sr4c+GdT8fab+0DaeKtU0qF9QufDp0eKC3mjjUu8&#10;cQ2FWOAQAVTP94Gtv/gpB8M/FWoL8K/jx8PdLl17WPh7qC39xpsMZaSezZ45Q20AsQrR4YDkLKxx&#10;8pIx/H3/AAVp+GHiT4S3tv4HsNe1j4iaxZNZ6f4cOnPviupUKLvcZVwrNnEZYtgAAZyAD6N/Yt/a&#10;R/4ao+AmkeNbizh0/WVml0/VbW2z5Md1FjcUySQrI0bgEkjfjJxk+6V8v/8ABOP9n3V/2c/2ZNL0&#10;TxFbmy8R6veTa3qFmxybaSVURIz/ALQiii3Ds24dq+oKACiiigAooooAKoQ/8hy8/wCvaH/0KWr9&#10;UIf+Q5ef9e0P/oUtAF+vyk8GfDvxX8YP2nfiZ8Rv2QdcHgfQLG58rVb7WbknSte1EsXkjgtxE+Iu&#10;S2XzgyApsDAD9UtSsl1LT7q0diiXETRMy9QGBGR+dflr+xr8etN/4J16h40+C3xxsdR8MQSazLq2&#10;meJEsZZ7W8Vo4oWZRGrMUKwxsrKG5ZlbaRyAaXwX8faxZ/t+adcftT6DdaN8Ubm0TTPBVxa7P7Di&#10;Vt8Y8oKWJeRmkCuXb5pSpVCFx+oNfmF8RvHEH/BRn9rf4PL8LdM1C58CfDnUDqWr+L7mzeCBszW8&#10;piXeAckWyKisAxMjHbtUmug/4KPftjXvh34i2nwItNcb4faHqVrDP4j8ZLFJcXEdpIGLQW8UQLZZ&#10;VwTwSW25VcsQCh+0NrU3/BRr9pjw98H/AAWWufhb4Ev/AO0PFfiBP9TNMMoY427naJIkI6tJI2Ci&#10;Bq+qf24/2b7v9pf9nHV/BehSwWet28sOoaUsx2QtNDnETY+6GRnQHoCyk8Cvn/4Dftyfse/s4/Du&#10;y8HeDPEN/aafB+8nuJtEu2uLyYgBppnEQ3OcDsAAAAAAAPuXwH420n4k+DNF8VaDO11ousWkd7Zz&#10;PG0bPE6hlYqwBGQehGaAPgD4yab+0f8AtmfD/wAM/B/Xfg9J8Orb7bay+JfF2o6rDcQFYQdzQRry&#10;xZvmABbkBc4JcaureIdK+MX7TmteK70F/gj+zbpszR7TuS+1iKHc5UdHMIiwMdGiQjiWvoj9t74+&#10;3PwE+B99caEWm8deIZV0LwzZwjdLJfT/ACK6juYwS4zwWCqfvVzXh39kuT4d/sI+JPhHo5W58U6t&#10;4evje3bNn7bq1xAS7Mx6gvtjDHkIq5zigDxHS/2lv2sPG3wP1P8AaB0TT/h/p/w/tYrnUofCd3Hc&#10;PfS6fbu4lkMowCwEbnO5dwUkKMhT9q/AX4vad8evg74U8f6XA1ra65Zi4NszhzBKCUli3D72yRXX&#10;OBnbnA6V+e3w3/bf+H/gD/gn/f8Awx1y7udN+LGm6HqHhgeFJtNuBO125mihz8m3GHRmywIIYdcA&#10;/ZP7Bfw11j4Rfsi/Djwxr9tJZ6xBZzXVxazLtkgNxcy3IjdezKJgpB5BBFAHv1FFFABRRRQAUUUU&#10;AFFFFABRRRQAUUUUAFFFFABRRRQAVQm/5Dln/wBe03/oUVX6oTf8hyz/AOvab/0KKgC/Xxd+waxv&#10;Pi58c7zUAp1htSj3Fmy/zXF2ZQOeRuCZPPavtGvif4neHvF37Kv7QOq/FXw1olx4h8DeINz61a2o&#10;y0DOwaQtgHb+8G9XIx8xUkZyfGx96dSjiGrxg3f0atf5Hz+aXo1cPi2rxg3zW1smrX+R7j8bv2ir&#10;v4O+IbHS7fwFr3ixbq1+0m60mMskZ3suxsKeflz+IrkvCP7Y0HxE+G/xR13TvDl5omoeDtP87yL5&#10;1cvM6TbFIwMbWh+bPrTYf+ChXwgksFuGvdWilIybV9ObzB7ZBK/+PV5j+yX8Pb74j6D8fvtmmX+k&#10;aN40Kpp15fW7RBw5vCHX+9s82MnGRzjmuOeLnUxEYYaspKXNoktPddtfU4KmOqVsVGnhK6mpKWiS&#10;920XbXffudB+yL+zl4V8efDSL4g+PNMj8XeJfElxPdPPqrGYIglZB8ucFmKliTk/MBxjFY994as/&#10;2X/2yvBtj4PMlh4X8Zwrb3mjiRmjV2dowRkngPsYdxlwMA4qL9n39prT/wBnDwu/wv8Airp+paFq&#10;mhTyi1uFtmmjmhd2cdOSNzNtYAqVI5GKseFdUvP2uv2pPDvjjSdKvLH4f+Dox5d9exBGuZ1LMAvJ&#10;yS5XgE4VMnBYCuKDw8qFGFBfvk43/mT+1fr3vc86m8LLD4enh0vbqUb6e8nf3+brbe99DjfEnxM8&#10;J+NP2ovHF/8AEvRNb8VaN4ZuH0jR9G02zNzbQtHIyPJKm4DJMbHnIJY9lXGT8e/F3w916x0nWvhZ&#10;4A8QeDvG2l30dxBdWWh/YoWQZyGWM4yDtIOM8EZwa9C1bXdW/Y3/AGkPGPibVtHvtR+HXjSb7VLf&#10;2S7/ACJmdn+boNyvJKNpIyrgg5yK7rxJ/wAFCPAS2Hk+ENO1jxbr8w222nw2bRAvjgMTzj/dVjWX&#10;LTcakMRVUZXd7x97fRp3u9NrGPLSlCrTxdaMJ8zveN5b6NO93pa1jivjHcXn7SH7R3w7+GuqyTWP&#10;heLS4tb1OzhZkMsrRNKynv0CRjuu9yDk12X7Tn7Nfwy8N/AXxTquk+DtP03UtMs/Ntbq1DJIjBlG&#10;SQ3z8Z+9muR/aMn1v4J/H/wV8cBo9xfaFNYJZaxBCDugcoyMpyflJV1K5wN0eCearfHz9szw18V/&#10;hH4m8N+C9A1zWJrqyJvbyW3EMGnwhgS8hy3ORgDgEnrng71J4eKxMcTb2jva61at7tjpqVMLBYuO&#10;Ms6rva6u2uX3bf8AA2e59Bfskf8AJt/gL/sH/wDs7V6hreqR6Hot/qUqs8VnbyXDqvUqiliB+VeX&#10;/skf8m3+Av8AsH/+ztXqOs6XFrej32nTlhBeQSW8hXrtdSpx+Br6TC3+q07b8q/I+twV/qdLl35V&#10;+R8Xfsj/AAf0f9oCHxL8VviPZp4m1XVNSlgtrW8JaCFFCkkJ0ON2xQeFVOOtV/ih8LPCvww/bI+D&#10;0fhXRoNEhv5fOuIbYt5bOHYAhSSF47LgVQ/Z0+Otl+yWniL4Y/E+0vtLltNQkurK+it2ljlRgqnA&#10;HO07AysAQdzZwRVXxN8aLD43ftcfB/V9H0nUrDRbefyLa81KLyvtnzks6Lz8oJAznnnpivlIyw31&#10;WnHT2vNG/wDNfm1v1PiYzwf1KlDT23PHm096/Mr36l39o74iaL4k/awTw145sdY1nwT4Us45houj&#10;wNN9qupI45A8qhhlQJVGc/wAfxNnB+OXif4OeNvAF1a+EPhhr3hvxVbBJNNvrHw+tntkVgcSNG3z&#10;AjPJBOcHrXonx2h8Q/s7ftMx/Giy0e61vwlq1itlrS2fLw7URDu7KMRQuCeCVIJHBrrdU/4KG/C6&#10;HTBLpaa1rGpOMRabDYlHZz0Usx2jn0J+hrSpGm514Ymoott7xu7dLO/ba2zNakaTqYmni6sYNyfx&#10;Ru3H7LTv22tszyL9qjXNV8afsu/Bi/1zzodXu72FLp5AVlMghdGc55DEjd9TXv8AH+w78Io/C8uk&#10;N4ekuLiWMq2r3F1I94XP/LTfnaGzzgKF9q8a/bZ8VX/ir4D/AAq8Q6lpMul6he6nFdy6YVbzIWML&#10;N5eGAOe3IFd9rn/BQ34a2ehXEunW+s3muhSkOjzWRik87oEdslVGeDgk+gNbQlg44io8U0/djZy6&#10;6a/P8TohLAQxVV41p+7CzktX7uuj6vTzOP8A2Ote1SP4H/FnwXqU73KeF2u7e3Z/4FeKXcgHYb43&#10;bH+2a1/2N/7Bb9jXWovFF3HY+HJ5dRt9QuJJPLCwOoR/m7EhiBjnJGOau/sy/CrW/AP7P3j7XvE1&#10;u1nr3iqG61GW0kUq8MfkvsDg9GJZ2x1AYA85rxvwf4R1rxl/wTt1S00O3lvLm31qS7ltYAS8sMci&#10;lwFH3scNj/Z9azpOpQhSco3apz0fa6svuMaLq4anQlKN2qVTR9rqyfysbDePv2d7qGbSfBvwQ1nx&#10;pCuU+02enSNuPAGJGczD8QD+ddh/wTxuDqXh74m+G7q1mXQrbU1WLSNTXe0KSiVZIpFYYzhFDAjG&#10;QeOat/Cv9tr4a+HPhf4c0HSdF1aTxBa2UVonh3TdPLPLcKgVgrA4IZgTuPzHJJBPFc/+xb43i8J6&#10;d8evFmv2smnpZX4v720Q+Y8RBuWaMEY3EHK54BPpU0JUvrNGcZxekr8sUkvdvb/hycLOj9cw9SNS&#10;L0lfliopLlvZ/wCT+47P9qqH4a/CPwjb6VoHw28J3vjrxE/2LR7OLQrVpEZjtM23Z2JAUd2I6gNh&#10;mn+A5f2M/wBkPxRqlkUPjKa2jlvbxfmCXMsiwxhPVYvN47Ehj0OK8f8Agn8e/h74g+L2t/Fn4r+J&#10;47LX95ttD0X7BdXCWEAGA4ZImXOCVGDnJdjywr6T8WeLfBv7YXwd8d+FPAmvLqt2ltCWL2s9usc2&#10;8ywAmWNchngIJGcAc9q6KU6WJdSvSlFTaahFNX23t3f4I6aFShjHVxNGUVUcZKnFNXWj1tvd/gvm&#10;fOPwT8ZfBXwv4DsW8TfDjxB4w8TX8X2jUtW1DQVvhLLJ8xMbSMflGcBgAT1PJrpv2W9bs9L/AGo9&#10;ds/A+ia5onw913T2lNhqtq8KQXCKrZUEkDneBk9HI7CtL4H/ALYmlfCLwdY/D/4qabq3hzX/AA/C&#10;tkkj2rSLLCmRHwPmBCgLkAqQAQa9a+E/7V+m/G74knQfCmganJoFvaSz3Ou3kJjjEilQkagZxnce&#10;WIPHA71lhVQk6NqqUk1oo2lfqnrf1uY4KOGk8PatFSi17qjaV9mnrf1b9T54/Zh+AfhT4xfFL4ra&#10;h4sguNUttI16QQab57Jbu8ks+XcKQWI2gAZxycg1vfEr4baF8B/2uvg9deB7T+wYdbn+zXlpA7GJ&#10;lLrG/BJxuSTGOmVB611H7Cf/ACOnxx/7GEf+jLmj9qj/AJOn/Z//AOwh/wC14amFGlHAQrKK5uZa&#10;9fjtuTTw9GOWU68YLn51r1/iW39D66ooor7I/Q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KGpf8fml/8AXy3/AKJkq/VDUv8Aj80v/r5b/wBEyVfoA+RP&#10;jx/wUF/4Uf8AFbXPBP8AwqHxp4o/svyP+JtpNvutp/Mgjm+Q7T93zNp91Nepfs9/HZv2pPhXrutp&#10;4S1nwOyXk+kCx16PZM5EEb+aBgfIfOx9Uavaa4/4v+NNQ+HPwt8U+KNK0eTxDqOj6dNe2+kw7t92&#10;6KWES7VY5bGOAevQ0AfCvw2/4J1ftBfBPwc+jeAv2jo9CthK14umQ6Sy2zXDBQSWLMcHaoJ2np0r&#10;0j9hX9qT4heNviJ47+CXxjhtpfiR4NUz/wBqWaKi31urojMyoAuQZYWVlC7llGVBUlqGh/8ABYH4&#10;E3vhuW+1ZfEehaxCreZoc2mGWdnGcojoxjPI4LsnvisD/gnz4I8V/E79oD4q/tM+JdCufC+neLoj&#10;p+g6fdqVlltC8TeaQQMqEt7dQ/RyXI4HIBL4f8I/GX9iv42fFq98HfCy5+LXgPx7qZ1ywbTdVjtp&#10;tOumaR3ilVwW25k27sEbUQ7idwHntvpvxE/ZN+CXxF8QaxaQ2fx9+P3if7LpOg6fMsjWMk7ykMHB&#10;I3Rm6lIwSFZ4QT1x+njMFUknAHJJr4h+AuP2vP2vfFPxquGN58Pvh80nhrwUp5huLor/AKXer2bI&#10;b5W7iSPvHQBymk+JPHXwD8QfD79kv4C2vh4eLLDQ/wC2vEvifxArvbQu5LSsqJ8xZmYEZDfLJEoA&#10;ALD1b9m79pL4izftAeKPgT8ZrPQz4z0vTk1fTdb8O70tNRtTs3Ao/Icbwei/dcY+UFvK/ir4wsP2&#10;Uv8AgpW/xO8eGbTPh/428KDR4te+yyTQW10hhzG5QEg/6Mh6dJQegYif4D+K7T9qD/go14i+LHgs&#10;T33w68M+Fl0JNee2khhvLpmDeWm8BiR5kp6DiMHGGUkA/QGiiigAooooAKKKKACiiigAqhD/AMhy&#10;8/69of8A0KWr9UIf+Q5ef9e0P/oUtAF+vAv29v8Akzn4s/8AYEl/9CWvfa+KP+CiX7V3wr8O/CD4&#10;nfCbUfFP2f4gXejiOHSP7Pum3NKFeMecsRiGVIPL8d8UAetfsE/8mc/Cb/sCRf8AoTV7R4sXV38L&#10;ayvh9oE142Uw09rr/VC52Hyi/wDs79ufbNfHv/BO39q74V+IvhB8MfhNp3in7R8QLTRzHNpH9n3S&#10;7WiDPIPOaIRHCgnh+e2a6T4y/wDBQzwx+zr8ctS8DfEXwvrmlaF5UE2m+KrO3ae2ud8StIrJgH5G&#10;LDMZf0IGMkA+Ufjqvxb8B/EDwZ4y/bA0UeP/AIXWOoxraW/hC8ij0zT7ojIlubbyQ9xkBsB2UcMu&#10;4htjfqLfw2PxA8E3EVpeCTTdb09livIfmDRTRkLIvr8rAivzR/bE/aw0j9u3w5pHwQ+BOjar4u1X&#10;VtRgur3U57J7a2tIoySCS2GUBiCzuoUKOMk8fonpOl/8Kc+Cdlpts32//hFfDyW8TSkjzvs1sFBP&#10;f5vL/WgDz79kP9kvR/2QvBOs+GtG12+1+31PUf7Rea+iRHRvKSPaAvGMID+NfAfhf9sT4UfFb9p7&#10;U/ih8ePEE1jZ+E7uSy8F+C4tOuLuCz2sM3srIhRpSVBxz8wzwEjr7a/YM/a01X9r74c+IPEuraBZ&#10;+HptM1Y6clvZTPKrqIY5NxLDrl8fhXujfDDwbIxZvCWhszHJY6bCST/3zQB+WXiT9t34R6h/wUg8&#10;K/FuDX7p/A1j4ZfTZ77+zpw6zlLkBfK2byMyJyBjn2r9YfDfiCy8WeHdL1zTZGm07U7WK9tpGUqW&#10;ikQOhIPIyrDg1+fni7wX4ej/AOCvHgnSl0LTF0t/BskjWIs4xAz+XefMU27SeBzjsK+xv2iPjRov&#10;7NPwR8Q+Nr+OJbfSLTZY2Kjas9w3yW8CgdAXKg4+6oJ6CgD5A/bA1CX9sD9rfwJ+zfo07yeFPDso&#10;8QeNJoGO0BVBEJIPBCOE46PdLnlDX6D2Vlb6bZwWlpDHbWtvGsUUMShUjRRhVUDoAABivjL/AIJg&#10;fBXU/DPwt1j4teLy9z47+Jl22sXNzOP3gtWZni+nmF3l46h4x/DX2pQAUUUUAFFFFABRRRQBQ0X/&#10;AI85P+vm4/8ARz1fqhov/HnJ/wBfNx/6Oer9AHwN/wAFXP8AmgP/AGO8P/slffNflB/wUS/bE+EP&#10;xgvPhPa+EfF39rT+GvFqXuqr/Zt5D9mhQqGbMkKh8EHhMnjpX6IfA79pj4bftI2erXXw58Sf8JFB&#10;pMkcV432G5tfKaQMUGJ40LZCt93PTmgD8+rL4eeJPjR+158R/HH7JOtN4Fh0eRovEGs6pcH+yda1&#10;JmLNFDbiJ9yMyszM+5cneoXK7rfw98feIdL/AG9PDF1+1loVxpfjZrdNM8EXWnlf7BjkYtGZQoLF&#10;nkduHLHa0o3ImEK0v2SPjJp3/BNvxn48+EXxnsNS0HRb7VW1HR/FSWUs9tdIFWPdiNSzKyJGQUDb&#10;W3KwBFa3xq+Iln/wUe/aP+Efh/4SafqGpeDvBOptqet+MLmxkgt40aSFiqeYAwO2HhWAZ2YcBVLU&#10;AfY/7c3xb/4Ur+yt8QPEUMyw6lJYNptgc/N9ouSIUZfUpvL/APADTv2N/hNcfA39k/wR4ahtBHrc&#10;elfb7qGXqb2cGd0Y8fdd9n0Uc14f+3d/xez9o79n74DRfv7C81U+KtegXki0twwQN2Cuq3S5PfbX&#10;3PQB+ef/AARQWE/s6eNZBKzXTeK5RIhHAX7Ha7Wz6kl/yqD/AIKVMbf9qz9kOaxJfVf+EmwsXbi+&#10;0/y/zYuOvauO+CHxc03/AIJo/HD4o/Dj4m6dqWl+AfEGqNrPhnXbS0eeAxnICkLy37sxK20Eq8ZB&#10;GCDWr4f8XH/goZ+3V4D8Y+FNIv0+E3wxT7UdY1G2Ma3N6G8xAgPAYyCAhT8wWJmOMgUAfpfX516s&#10;6ft1f8FCrfTEIv8A4VfBoebc/wAUF7qm/wC76EGWML3BW1fs9fQ/7e37SSfsz/s9azrFlceX4r1c&#10;HSdCRfvi5kU5mHtEm6T03Kq/xVD/AME/v2cz+zj+zro2m6jB5fivW/8Aica4z/fW4lUbYSf+mabU&#10;PbcHP8VAH0hNNHbQyTTSLFFGpd5HICqoGSST0AFfDv8AwTjt5Piv46+OPx+vYmJ8X+IW03SJHXGN&#10;Ptvubc84IMSE+sHQV6x/wUK+LR+D37JPjvUreURapqlsNDsBnDNLdHymK/7SxmVx/uV2f7J/wlHw&#10;O/Zz8A+DGhMF5p+mRveoRgi7lzNcf+RZHH0AoA9ZZgqkk4A5JNfmn8XNTf8A4KS/tWeHfAXhRftf&#10;wa+HN6LzxFreB5F/cFsNHGT94EI0SEdd0r8qFyf8FFP2wpY/iyvwBfX5fhz4Qlihk8U+LIYZLm6l&#10;t5Y/MNtbxxAsAykKScbicHaoO/s/gn+3j+x/+z78PdP8G+DNfvtP0m0G5nfRLtp7qUgbppn8ob5G&#10;wMnAHAAAAAABkf8ABVtnf4kfswwT/u9Jk8Uym6nXlkImsQuB3+UyHoeg/H9Ea+Iv+Ch3w71D9pP9&#10;l3wd8RvhnBcaxqmhz2nizSUggb7Rc2UsIc7IyN2/DQybcZ/dkYzgVzGvf8FevhtqXwdnl0Sw1tvi&#10;feWZtrbw0ti58q/ddi/vR8rIJDkbTvIAG0E4ABS/4IvYj+EfxLgtCZNIj8UH7JK3V/8AR4wc/wDA&#10;RGeg619l/H748eF/2cfhjqvjbxZcmKxtF2QWseDNe3BB8uCId2Yj6AAsSACa8A/YG+E99+yP+xje&#10;6p4s06a31mdLzxXqenqoFxEggXZAd2MP5UCEqcbWdh6mvi7wn+1l8KP2jvjL/wALM/aR8TTWel6H&#10;cbfC/wAObLT7m7sbdRg+dcusZWUk4yP4ivzYQBKAPq3/AIJxfBzxXqfiDx1+0Z8Q7VbHxR8RW36b&#10;ZYw1tpzOJMnuFfbCFB52QqTndx89SftdfC74rftZat4z+POvyab4d8B6hNY+D/BcOn3F3F5qSYa+&#10;uGjQqXJRSF55Cjog3/b3wi/4KC/BD43fEDSfBHg/xJd33iDU/NFpayaVcwK3lQvK/wA7oFGEjY8n&#10;tiva5fhn4PnkeSTwpockjksztp0JLE9STt5NAH5XfEj9tv4SeIv+CkXwq+Lljr91L4F0Hw1Npt/f&#10;Np06vHO0epKFERTewzcw8gY+Y+hr9XvBvizTfHnhHQ/E2jTNcaPrVjBqVlMyMhkgmjWSNirAFSVY&#10;HBGRX5//ABe8GeH7f/gr38ENJi0LTYtLn8H3EktilnGIJGEWsfMyY2k/KvJH8I9K/RO1tYbG1htr&#10;aGO3t4UWOKGJQqIoGAqgcAADAAoAlooooAKKKKACiiigAooooAKKKKACiiigAqhqX/H5pf8A18t/&#10;6Jkq/VDUv+PzS/8Ar5b/ANEyUAX6KKKACiiigAooooAKKKKACiiigAooooAKKKKACiiigAooooAK&#10;KKKACiiigAooooAKKKKACiiigDH1X/kL2X/XCb/0KKio9cuYbXVLF5pUhUwzANIwUZ3R8c1X/tiw&#10;/wCf62/7+r/jXRT2OapfmKeseDdA8Q3S3Oq6Hpup3CoI1mvLSOVwoJIUFgTjJJx7mqcXw18IwSJJ&#10;H4V0SORCGV106EFSOhB28Gtj+2LD/n+tv+/q/wCNH9sWH/P9bf8Af1f8a0uiNS2qhVAAwBwAKztZ&#10;8M6R4iWNdW0qx1NYzlBeWyTBfpuBxU39sWH/AD/W3/f1f8aP7YsP+f62/wC/q/40XQWZQvvA/hzV&#10;I7aO88P6Xdx2yeXAk9lG4iX+6oK/KPYVqWtjbWFnHaW1vFb2sa7EgiQKir/dCjgD2qL+2LD/AJ/r&#10;b/v6v+NH9sWH/P8AW3/f1f8AGi6DUoWfgfw5p+ofbrXw/pdte7i/2mGyjSTcTkncFznNbdU/7YsP&#10;+f62/wC/q/40f2xYf8/1t/39X/Gi6DUbq2h6dr1v9n1PT7XUbfOfKu4VlX8mBHYUmkaBpnh+FodL&#10;02002Fjlo7OBYlJ9SFAp/wDbFh/z/W3/AH9X/Gj+2LD/AJ/rb/v6v+NF0Gpcoqn/AGxYf8/1t/39&#10;X/Gj+2LD/n+tv+/q/wCNO6CzLlFU/wC2LD/n+tv+/q/40f2xYf8AP9bf9/V/xougsy5RVP8Atiw/&#10;5/rb/v6v+NH9sWH/AD/W3/f1f8aLoLMuUVT/ALYsP+f62/7+r/jR/bFh/wA/1t/39X/Gi6CzLlFU&#10;/wC2LD/n+tv+/q/40f2xYf8AP9bf9/V/xougsy5U3h//AJBp/wCu8/8A6Nes3+2LD/n+tv8Av6v+&#10;NTaHrWnw6fte/tkbzpjhplBwZWIPX0NY1Nka09zeprosiMjqGVhgqwyCPSqX9vaZ/wBBG0/7/r/j&#10;R/b2mf8AQRtP+/6/41gbi6Roem+H7U2ul6fa6bbFi5hs4ViTcep2qAM8Dn2r5L/YS+Bvibw940+M&#10;Hxc+IGjXGjeLvG2vTfZLO92+da6arl41wOm4sBjJ4gT3r6z/ALe0z/oI2n/f9f8AGj+3tM/6CNp/&#10;3/X/ABoAqav4J8O+ILv7VqmgaXqVztCedeWccr7R0G5lJxyfzqj/AMKt8Gf9CjoP/gsh/wDia2f7&#10;e0z/AKCNp/3/AF/xo/t7TP8AoI2n/f8AX/GgBD4f0ttH/sk6bZnStnl/YfITyNuc7dmNuM9sVNpu&#10;mWej2UVnp9pBY2kWRHb20axxpkknCgADkk/jUX9vaZ/0EbT/AL/r/jR/b2mf9BG0/wC/6/40AX6K&#10;of29pn/QRtP+/wCv+NH9vaZ/0EbT/v8Ar/jQBfoqh/b2mf8AQRtP+/6/40f29pn/AEEbT/v+v+NA&#10;F+iqH9vaZ/0EbT/v+v8AjR/b2mf9BG0/7/r/AI0AX6Kof29pn/QRtP8Av+v+NH9vaZ/0EbT/AL/r&#10;/jQBfqhrX/HnH/182/8A6OSj+3tM/wCgjaf9/wBf8apatrenSWsYS/tXP2iBsLMp4EqEnr2ANAG5&#10;TXRZEZHUMrDBVhkEelUv7e0z/oI2n/f9f8aP7e0z/oI2n/f9f8aAK+l+D9B0O8ku9O0TTrC6kzvn&#10;tbSON2z1yygE1wf7Usnigfs7/ECHwXpl1q/im80max0+1sgDMZZh5W9ckD5A5f8A4DXon9vaZ/0E&#10;bT/v+v8AjR/b2mf9BG0/7/r/AI0AeP8A7F/wJH7On7OHhDwfPCsWsrb/AG7VyCCWvZvnlBI67MiM&#10;H+7Gtel3Hw18IXU8k03hXRJppGLvJJp0LMzE5JJK8kmtX+3tM/6CNp/3/X/Gj+3tM/6CNp/3/X/G&#10;gDJi+Gfg+CRJI/CmhxyIQyuunQgqR0IO3g1c1jwZ4f8AEV0tzq2habqdwqCNZryzjmcKCSFBYE4y&#10;Sce5q1/b2mf9BG0/7/r/AI0f29pn/QRtP+/6/wCNAGN/wq3wZ/0KOg/+CyH/AOJrf0/TbTSLOKzs&#10;LWGytIhiO3t4xHGgznhQMDkmof7e0z/oI2n/AH/X/Gj+3tM/6CNp/wB/1/xoAv0VQ/t7TP8AoI2n&#10;/f8AX/Gj+3tM/wCgjaf9/wBf8aAL9FUP7e0z/oI2n/f9f8aP7e0z/oI2n/f9f8aAL9FUP7e0z/oI&#10;2n/f9f8AGj+3tM/6CNp/3/X/ABoAv0VQ/t7TP+gjaf8Af9f8aP7e0z/oI2n/AH/X/GgA1L/j80v/&#10;AK+W/wDRMlX6w7/W9Oe600rf2rBLgsxEy8DypBk8+pH51d/t7TP+gjaf9/1/xoAj1rwzo/iRYl1f&#10;SbHVVhJMa3tskwQnrjcDjOB09KzF+GHg2Ngy+EtDVlOQw02EEH/vmtf+3tM/6CNp/wB/1/xo/t7T&#10;P+gjaf8Af9f8aAL9ZcfhXRYtXbVU0ewTVG+9fLbIJz9Xxu/Wpf7e0z/oI2n/AH/X/Gj+3tM/6CNp&#10;/wB/1/xoAy/iRq2r6D8PfE2peH9Pl1XXrXTbibT7GBQz3FysbGKMA8ZZ9o5455rwL/gnX+zvf/s8&#10;fs62Np4htJLXxnr9zJrGtJM26SOVztjiY+qxqmR/eZ/WvpH+3tM/6CNp/wB/1/xo/t7TP+gjaf8A&#10;f9f8aAM6++HvhXVLyW7vfDOj3d1K26Seewid3PqWK5Jqv/wq3wZ/0KOg/wDgsh/+JrZ/t7TP+gja&#10;f9/1/wAaP7e0z/oI2n/f9f8AGgC6iLGioihVUYCqMAD0rNtPCui2GqS6lbaPYW+oy58y8htkWZ89&#10;cuBk/nUv9vaZ/wBBG0/7/r/jR/b2mf8AQRtP+/6/40AX6Kof29pn/QRtP+/6/wCNH9vaZ/0EbT/v&#10;+v8AjQBfoqh/b2mf9BG0/wC/6/40f29pn/QRtP8Av+v+NAF+iqH9vaZ/0EbT/v8Ar/jR/b2mf9BG&#10;0/7/AK/40AX6oQ/8hy8/69of/QpaP7e0z/oI2n/f9f8AGqUOt6cNZunN/ahGt4VDecuCQ0mRnPuP&#10;zFAG5VHV9D03xBa/ZtU0+11K3zu8m8hWVM+uGBGaT+3tM/6CNp/3/X/Gj+3tM/6CNp/3/X/GgCbT&#10;9OtNJtI7WxtYbO1jGEht4wiKPQKBgVm6t4H8Oa9eG71Pw/peo3RAUz3dlHK5A6Dcyk4q5/b2mf8A&#10;QRtP+/6/40f29pn/AEEbT/v+v+NAGN/wq3wZ/wBCjoP/AILIf/ia6GzsrfTbSK1tIIrW2hUJHDCg&#10;REUdAFHAH0qv/b2mf9BG0/7/AK/40f29pn/QRtP+/wCv+NADr7RdO1S6tLm8sLW7uLN/Mtpp4Vd4&#10;G4+ZCRlTwOR6CrtUP7e0z/oI2n/f9f8AGj+3tM/6CNp/3/X/ABoAjm8M6Pcaumqy6TYyaogAW+e2&#10;Qzrjph8bh+dadUP7e0z/AKCNp/3/AF/xo/t7TP8AoI2n/f8AX/GgC/RVD+3tM/6CNp/3/X/Gj+3t&#10;M/6CNp/3/X/GgC/RVD+3tM/6CNp/3/X/ABo/t7TP+gjaf9/1/wAaAL9FUP7e0z/oI2n/AH/X/Gj+&#10;3tM/6CNp/wB/1/xoAv0VQ/t7TP8AoI2n/f8AX/Gj+3tM/wCgjaf9/wBf8aAL9FUP7e0z/oI2n/f9&#10;f8aP7e0z/oI2n/f9f8aAL9FUP7e0z/oI2n/f9f8AGj+3tM/6CNp/3/X/ABoAv0VQ/t7TP+gjaf8A&#10;f9f8aP7e0z/oI2n/AH/X/GgC/RVD+3tM/wCgjaf9/wBf8aP7e0z/AKCNp/3/AF/xoAv1Qm/5Dln/&#10;ANe03/oUVH9vaZ/0EbT/AL/r/jVKbW9OOs2ri/tSi28ylvOXAJaPAzn2P5GgDcoqh/b2mf8AQRtP&#10;+/6/40f29pn/AEEbT/v+v+NAFZfB2gLfC9Gh6aL0NuFwLSPzM+u7Gc1sVQ/t7TP+gjaf9/1/xo/t&#10;7TP+gjaf9/1/xpKKjsiVFR2QatoOma9HGmp6daaikZyi3cCyhSepG4HFWre2hs4EhgiSCFBhY41C&#10;qo9AB0qr/b2mf9BG0/7/AK/40f29pn/QRtP+/wCv+NFle4+VXvbUtzQx3MLxTRrLE4wyOoKkehBq&#10;hpPhnR9BkeTTNJsdOdxtZrS2SIsPQlQM1J/b2mf9BG0/7/r/AI0f29pn/QRtP+/6/wCNFk3ewuVN&#10;3aLk0MdxC8UqLLFIpV0cAqwIwQQeorOt/C+jWunzWEGkWENjN/rbWO2RYpP95QMH8al/t7TP+gja&#10;f9/1/wAaP7e0z/oI2n/f9f8AGhpPdA4p6tFiysbfTbWO2tLeK1toxhIYUCIo9ABwKnqh/b2mf9BG&#10;0/7/AK/40f29pn/QRtP+/wCv+NMrbRHzL8Q/2qG8NeMtY0Hxh8GtY1W0069li0/UorPz4rmINhZE&#10;EiADIA5ViDj8Kyfhxovi39oj9obQviVrnhC58F+DfC9m0OlWeoKUmuZCHCttIHAL7sgBRsQAnk19&#10;Yf29pn/QRtP+/wCv+NH9vaZ/0EbT/v8Ar/jXlPBTqTTq1LxTvayW2131seI8vqVKilXrc0U72slt&#10;tdrdIvMoZSrDIPBBrLsfCeiaXeG8stG0+0uznNxBaokhz1+YDPNTf29pn/QRtP8Av+v+NH9vaZ/0&#10;EbT/AL/r/jXqNJ7o9lxT1aH6lo2n6wsS39jbXyxP5kYuYVkCN/eGQcH3qJvDekvqg1JtLsm1FeRe&#10;G3Tzh/wPGf1p39vaZ/0EbT/v+v8AjR/b2mf9BG0/7/r/AI0uVPoHLFu7RcliSeN45EWSNwVZGGQw&#10;PUEdxVfTdJsdFtfs2n2VvYW+S3k20Sxpk9ThQBmo/wC3tM/6CNp/3/X/ABo/t7TP+gjaf9/1/wAa&#10;dle47K9xtr4d0mxv5L620uzt72TO+5it0WRs9csBk02Hwzo9vDeRRaTYxxXpzdIlsgWfr98Y+bqe&#10;vqak/t7TP+gjaf8Af9f8aP7e0z/oI2n/AH/X/Glyx7E8kexm/wDCu/Cn/QsaN/4L4v8A4mtDSfDu&#10;k6B5v9l6ZZ6b52PM+yW6Rb8ZxnaBnGT19TTv7e0z/oI2n/f9f8aP7e0z/oI2n/f9f8aShFO6QlTh&#10;F3SQmreH9L15UXU9Ns9REZygu4El2/TcDirVnZ2+n20dtawR21vGMJDCgRFHoAOBVb+3tM/6CNp/&#10;3/X/ABo/t7TP+gjaf9/1/wAaqyvexXKr3tqO0/RNO0iS4exsLWye4bfM1vCsZkbnliByeT19TRea&#10;Jp2oXltd3Vha3N1bHdBPNCrvEc5yrEZXkDpTf7e0z/oI2n/f9f8AGj+3tM/6CNp/3/X/ABpcqtaw&#10;cqta2hfoqh/b2mf9BG0/7/r/AI0f29pn/QRtP+/6/wCNUUX6Kof29pn/AEEbT/v+v+NH9vaZ/wBB&#10;G0/7/r/jQBfoqh/b2mf9BG0/7/r/AI0f29pn/QRtP+/6/wCNAF+iqH9vaZ/0EbT/AL/r/jR/b2mf&#10;9BG0/wC/6/40AX6Kof29pn/QRtP+/wCv+NH9vaZ/0EbT/v8Ar/jQBfoqh/b2mf8AQRtP+/6/40f2&#10;9pn/AEEbT/v+v+NAF+iqH9vaZ/0EbT/v+v8AjR/b2mf9BG0/7/r/AI0AX6Kof29pn/QRtP8Av+v+&#10;NH9vaZ/0EbT/AL/r/jQBfoqh/b2mf9BG0/7/AK/40f29pn/QRtP+/wCv+NAF+iqH9vaZ/wBBG0/7&#10;/r/jR/b2mf8AQRtP+/6/40AX6Kof29pn/QRtP+/6/wCNH9vaZ/0EbT/v+v8AjQBfoqh/b2mf9BG0&#10;/wC/6/40f29pn/QRtP8Av+v+NAF+iqH9vaZ/0EbT/v8Ar/jR/b2mf9BG0/7/AK/40AX6Kof29pn/&#10;AEEbT/v+v+NH9vaZ/wBBG0/7/r/jQBfoqh/b2mf9BG0/7/r/AI0f29pn/QRtP+/6/wCNAF+iqH9v&#10;aZ/0EbT/AL/r/jR/b2mf9BG0/wC/6/40AX6Kof29pn/QRtP+/wCv+NH9vaZ/0EbT/v8Ar/jQBfoq&#10;h/b2mf8AQRtP+/6/40f29pn/AEEbT/v+v+NAF+iqH9vaZ/0EbT/v+v8AjR/b2mf9BG0/7/r/AI0A&#10;X6Kof29pn/QRtP8Av+v+NH9vaZ/0EbT/AL/r/jQBfoqh/b2mf9BG0/7/AK/40f29pn/QRtP+/wCv&#10;+NAF+iqH9vaZ/wBBG0/7/r/jR/b2mf8AQRtP+/6/40AX6Kof29pn/QRtP+/6/wCNH9vaZ/0EbT/v&#10;+v8AjQBfoqh/b2mf9BG0/wC/6/40f29pn/QRtP8Av+v+NAF+iqH9vaZ/0EbT/v8Ar/jR/b2mf9BG&#10;0/7/AK/40AX6Kof29pn/AEEbT/v+v+NH9vaZ/wBBG0/7/r/jQBfoqh/b2mf9BG0/7/r/AI0f29pn&#10;/QRtP+/6/wCNAF+iqH9vaZ/0EbT/AL/r/jR/b2mf9BG0/wC/6/40AX6Kof29pn/QRtP+/wCv+NH9&#10;vaZ/0EbT/v8Ar/jQBfoqh/b2mf8AQRtP+/6/40f29pn/AEEbT/v+v+NAF+iqH9vaZ/0EbT/v+v8A&#10;jR/b2mf9BG0/7/r/AI0AX6Kof29pn/QRtP8Av+v+NH9vaZ/0EbT/AL/r/jQBfoqh/b2mf9BG0/7/&#10;AK/40f29pn/QRtP+/wCv+NAF+iqH9vaZ/wBBG0/7/r/jR/b2mf8AQRtP+/6/40AX6Kof29pn/QRt&#10;P+/6/wCNH9vaZ/0EbT/v+v8AjQBfoqh/b2mf9BG0/wC/6/40f29pn/QRtP8Av+v+NAF+iqH9vaZ/&#10;0EbT/v8Ar/jR/b2mf9BG0/7/AK/40AX6Kof29pn/AEEbT/v+v+NH9vaZ/wBBG0/7/r/jQBfoqh/b&#10;2mf9BG0/7/r/AI0f29pn/QRtP+/6/wCNAF+iqH9vaZ/0EbT/AL/r/jR/b2mf9BG0/wC/6/40AX6K&#10;of29pn/QRtP+/wCv+NH9vaZ/0EbT/v8Ar/jQBfoqh/b2mf8AQRtP+/6/40f29pn/AEEbT/v+v+NA&#10;F+iqH9vaZ/0EbT/v+v8AjR/b2mf9BG0/7/r/AI0AX6Kof29pn/QRtP8Av+v+NH9vaZ/0EbT/AL/r&#10;/jQBfoqh/b2mf9BG0/7/AK/40f29pn/QRtP+/wCv+NAF+iqH9vaZ/wBBG0/7/r/jR/b2mf8AQRtP&#10;+/6/40AX6Kof29pn/QRtP+/6/wCNH9vaZ/0EbT/v+v8AjQBfoqh/b2mf9BG0/wC/6/40f29pn/QR&#10;tP8Av+v+NAF+iqH9vaZ/0EbT/v8Ar/jR/b2mf9BG0/7/AK/40AX6Kof29pn/AEEbT/v+v+NH9vaZ&#10;/wBBG0/7/r/jQBfoqh/b2mf9BG0/7/r/AI0f29pn/QRtP+/6/wCNAF+iqH9vaZ/0EbT/AL/r/jR/&#10;b2mf9BG0/wC/6/40AX6Kof29pn/QRtP+/wCv+NH9vaZ/0EbT/v8Ar/jQBfoqh/b2mf8AQRtP+/6/&#10;40f29pn/AEEbT/v+v+NAF+iqH9vaZ/0EbT/v+v8AjR/b2mf9BG0/7/r/AI0AX6Kof29pn/QRtP8A&#10;v+v+NH9vaZ/0EbT/AL/r/jQBfoqh/b2mf9BG0/7/AK/40f29pn/QRtP+/wCv+NAF+iqH9vaZ/wBB&#10;G0/7/r/jR/b2mf8AQRtP+/6/40AX6Kof29pn/QRtP+/6/wCNH9vaZ/0EbT/v+v8AjQBfoqh/b2mf&#10;9BG0/wC/6/40f29pn/QRtP8Av+v+NAF+iqH9vaZ/0EbT/v8Ar/jR/b2mf9BG0/7/AK/40AX6Kof2&#10;9pn/AEEbT/v+v+NH9vaZ/wBBG0/7/r/jQBfoqh/b2mf9BG0/7/r/AI0f29pn/QRtP+/6/wCNAF+i&#10;qH9vaZ/0EbT/AL/r/jR/b2mf9BG0/wC/6/40AX6Kof29pn/QRtP+/wCv+NH9vaZ/0EbT/v8Ar/jQ&#10;Bfoqh/b2mf8AQRtP+/6/40f29pn/AEEbT/v+v+NAF+iqH9vaZ/0EbT/v+v8AjR/b2mf9BG0/7/r/&#10;AI0AX6Kof29pn/QRtP8Av+v+NH9vaZ/0EbT/AL/r/jQBfoqh/b2mf9BG0/7/AK/40f29pn/QRtP+&#10;/wCv+NAF+iqH9vaZ/wBBG0/7/r/jR/b2mf8AQRtP+/6/40AX6Kof29pn/QRtP+/6/wCNH9vaZ/0E&#10;bT/v+v8AjQBfoqh/b2mf9BG0/wC/6/40f29pn/QRtP8Av+v+NAF+iqH9vaZ/0EbT/v8Ar/jR/b2m&#10;f9BG0/7/AK/40AX6Kof29pn/AEEbT/v+v+NH9vaZ/wBBG0/7/r/jQBfoqh/b2mf9BG0/7/r/AI0f&#10;29pn/QRtP+/6/wCNAF+iqH9vaZ/0EbT/AL/r/jR/b2mf9BG0/wC/6/40AX6Kof29pn/QRtP+/wCv&#10;+NH9vaZ/0EbT/v8Ar/jQBfoqh/b2mf8AQRtP+/6/40f29pn/AEEbT/v+v+NAF+iqH9vaZ/0EbT/v&#10;+v8AjR/b2mf9BG0/7/r/AI0AX6Kof29pn/QRtP8Av+v+NH9vaZ/0EbT/AL/r/jQBfoqh/b2mf9BG&#10;0/7/AK/40f29pn/QRtP+/wCv+NAF+iqH9vaZ/wBBG0/7/r/jR/b2mf8AQRtP+/6/40AX6Kof29pn&#10;/QRtP+/6/wCNH9vaZ/0EbT/v+v8AjQBfoqh/b2mf9BG0/wC/6/40f29pn/QRtP8Av+v+NAF+iqH9&#10;vaZ/0EbT/v8Ar/jR/b2mf9BG0/7/AK/40AX6Kof29pn/AEEbT/v+v+NH9vaZ/wBBG0/7/r/jQBfo&#10;qh/b2mf9BG0/7/r/AI0f29pn/QRtP+/6/wCNAF+iqH9vaZ/0EbT/AL/r/jR/b2mf9BG0/wC/6/40&#10;AX6Kof29pn/QRtP+/wCv+NH9vaZ/0EbT/v8Ar/jQBfoqh/b2mf8AQRtP+/6/40f29pn/AEEbT/v+&#10;v+NAF+iqH9vaZ/0EbT/v+v8AjR/b2mf9BG0/7/r/AI0AX6Kof29pn/QRtP8Av+v+NH9vaZ/0EbT/&#10;AL/r/jQBfoqh/b2mf9BG0/7/AK/40f29pn/QRtP+/wCv+NAF+iqH9vaZ/wBBG0/7/r/jR/b2mf8A&#10;QRtP+/6/40AX6Kof29pn/QRtP+/6/wCNH9vaZ/0EbT/v+v8AjQBfoqh/b2mf9BG0/wC/6/40f29p&#10;n/QRtP8Av+v+NAF+iqH9vaZ/0EbT/v8Ar/jR/b2mf9BG0/7/AK/40AX6Kof29pn/AEEbT/v+v+NH&#10;9vaZ/wBBG0/7/r/jQBfoqh/b2mf9BG0/7/r/AI0f29pn/QRtP+/6/wCNABqX/H5pf/Xy3/omSr9Y&#10;d/renPdaaVv7VglwWYiZeB5UgyefUj86u/29pn/QRtP+/wCv+NAF+iqH9vaZ/wBBG0/7/r/jR/b2&#10;mf8AQRtP+/6/40AVb3wb4f1LUl1C70LTbq/XBW6mtI3lGOmGIzx9a2aof29pn/QRtP8Av+v+NH9v&#10;aZ/0EbT/AL/r/jQBdkjSaNo5FV0YFWVhkEHqCKq6Xo9hodmtnptlb6faKSVgtYlijBJySFUAcmmf&#10;29pn/QRtP+/6/wCNH9vaZ/0EbT/v+v8AjQBLqWl2WtWb2moWdvfWr/eguYlkRvqrAg0un6baaRZx&#10;2ljaw2VrGMJBbxiNF+igYFQ/29pn/QRtP+/6/wCNH9vaZ/0EbT/v+v8AjQBfoqh/b2mf9BG0/wC/&#10;6/40f29pn/QRtP8Av+v+NAF+iqH9vaZ/0EbT/v8Ar/jR/b2mf9BG0/7/AK/40AX6Kof29pn/AEEb&#10;T/v+v+NH9vaZ/wBBG0/7/r/jQBfoqh/b2mf9BG0/7/r/AI0f29pn/QRtP+/6/wCNAF+qEP8AyHLz&#10;/r2h/wDQpaP7e0z/AKCNp/3/AF/xqlDrenDWbpzf2oRreFQ3nLgkNJkZz7j8xQBuVhap4F8Na5eP&#10;eal4e0rULtwA1xdWUUshAGBlmUngVe/t7TP+gjaf9/1/xo/t7TP+gjaf9/1/xoAo6X4F8NaHeJea&#10;b4e0rT7tAQtxa2UUUgBGDhlUHkVqahptpq1q9rfWsN7bOMNDcRiRG+qkYNQ/29pn/QRtP+/6/wCN&#10;H9vaZ/0EbT/v+v8AjQAmj+H9L8OwNDpWm2emQsctHZwJEpPqQoFXZYknieKVFkjcFWRhkMDwQR3F&#10;U/7e0z/oI2n/AH/X/Gj+3tM/6CNp/wB/1/xoATRfDuleHIJIdJ0yz0uGRt7x2VukKs2MZIUDJxWh&#10;VD+3tM/6CNp/3/X/ABo/t7TP+gjaf9/1/wAaABtA0yTWE1ZtNtG1RE8tb4wKZ1Xn5Q+NwHJ4z3NL&#10;rGg6b4htVttV0611O2VxIIbyBZUDAEBsMCM4J59zSf29pn/QRtP+/wCv+NH9vaZ/0EbT/v8Ar/jQ&#10;BchhjtoY4YY1iijUIkaABVUDAAA6ACn1Q/t7TP8AoI2n/f8AX/Gj+3tM/wCgjaf9/wBf8aAL9FUP&#10;7e0z/oI2n/f9f8aP7e0z/oI2n/f9f8aAL9FUP7e0z/oI2n/f9f8AGj+3tM/6CNp/3/X/ABoAv0VQ&#10;/t7TP+gjaf8Af9f8aP7e0z/oI2n/AH/X/GgA0X/jzk/6+bj/ANHPV+sPSdb06O1kD39qh+0Tthpl&#10;HBlcg9e4Iq7/AG9pn/QRtP8Av+v+NAGQ3ww8GyMWbwlobMxyWOmwkk/981p6L4Z0fw2sq6RpNjpS&#10;zEGRbK2SEOR0ztAzjJ6+tSf29pn/AEEbT/v+v+NH9vaZ/wBBG0/7/r/jQA7VtF0/XrM2mp2FtqNq&#10;WDGC7hWVMjodrAjNP03S7PR7RLWwtILG1T7sNtGsaL9FAAFRf29pn/QRtP8Av+v+NH9vaZ/0EbT/&#10;AL/r/jQB84/DH9n/AMWp+2t8TfjL4xS1TTp9Nt9C8KwwXAkZLUbTK7rj5GLRBuv/AC2evp2qH9va&#10;Z/0EbT/v+v8AjR/b2mf9BG0/7/r/AI0AO1bRdP16zNpqdhbajalgxgu4VlTI6HawIzUtjp9rpdnF&#10;aWVtDaWsQ2xwQRhEQegUcAVB/b2mf9BG0/7/AK/40f29pn/QRtP+/wCv+NADNW8N6T4ga3bVNLst&#10;Sa3JaFru3SUxE4yV3A4PA6egrSqh/b2mf9BG0/7/AK/40f29pn/QRtP+/wCv+NAHzj+1r+z/AOLf&#10;2hPiZ8FrGBLUfDnw7rn9u+IPNnCyzSRbfIjRP4gR5qn2l46V9O1Q/t7TP+gjaf8Af9f8aP7e0z/o&#10;I2n/AH/X/GgCjqngXw1rl495qXh7StQu3ADXF1ZRSyEAYGWZSeBVT/hVvgz/AKFHQf8AwWQ//E1s&#10;/wBvaZ/0EbT/AL/r/jR/b2mf9BG0/wC/6/40AWrW1hsbWG2toY7e3hRY4oYlCoigYCqBwAAMACqE&#10;fhXRYtXbVU0ewTVG+9fLbIJz9Xxu/Wpf7e0z/oI2n/f9f8aP7e0z/oI2n/f9f8aALdxbxXUEkE8a&#10;TQyKUeORQyspGCCD1BHaub/4Vb4M/wChR0H/AMFkP/xNbP8Ab2mf9BG0/wC/6/40f29pn/QRtP8A&#10;v+v+NAFDTPAPhnRb6O90/wAOaTYXkedlxa2MUciZBBwyqCMgkfQmt6qH9vaZ/wBBG0/7/r/jR/b2&#10;mf8AQRtP+/6/40AE2g6ZcaxBq0unWkuqQJ5cV88CmeNTn5VfG4D5m4B/iPrV+qH9vaZ/0EbT/v8A&#10;r/jR/b2mf9BG0/7/AK/40AX6Kof29pn/AEEbT/v+v+NH9vaZ/wBBG0/7/r/jQBfoqh/b2mf9BG0/&#10;7/r/AI0f29pn/QRtP+/6/wCNAF+iqH9vaZ/0EbT/AL/r/jR/b2mf9BG0/wC/6/40AX6Kof29pn/Q&#10;RtP+/wCv+NH9vaZ/0EbT/v8Ar/jQBfoqh/b2mf8AQRtP+/6/40f29pn/AEEbT/v+v+NAF+iqH9va&#10;Z/0EbT/v+v8AjR/b2mf9BG0/7/r/AI0AX6oal/x+aX/18t/6Jko/t7TP+gjaf9/1/wAarXGp2d7q&#10;GmJb3cE7i4ZiscisceTJzgGgDYooooAKKKKACiiigAooooAKKKKACiiigAooooAKKKKACiiigAoo&#10;ooAKKKKACiiigAooooAKKKKAMfVf+QvZf9cJv/QoqKNV/wCQvZf9cJv/AEKKiumn8JzVPiCivk39&#10;rL/goZ4b/ZM+I2neENY8J6rrtze6VHqq3FjPEiKjzTRBCG5yDCT+IrxeL/gtV4CaRBJ8O/EaR5G5&#10;lubdiB3IGRk/iKrmSJ5Wz9GqK8d/Zr/as8BftUeGbvVfBl5cLc2DIl/pWoRiK7tGcEoXUEgq2Gwy&#10;kg7SM5BA9iqtydgooooAKKKKACiiigAoorM1rxRo3hvyf7W1ax0vzt3lfbblId+MZ27iM4yM49RQ&#10;Bp0UyKVJ40kjdZI3AZXU5DA9CD3FPoAKKKKACiiigAooooAKm8P/APINP/Xef/0a9Q1N4f8A+Qaf&#10;+u8//o16xqbI1p7mlRRXn3x4+N/hr9nf4X6x448VXDR6dp6Yjt4seddzt/q4IgersePQDJOACRgd&#10;B6DRXxr+y3/wUv8AC/7U3xWh8C6T4N1fRLuSzmvPtV7cRPGFjAJGF5yc19lUAFFZviTWk8N+HdU1&#10;aSNpo7C1lumjU4LBELED3OK/Or/h934D/wCib+Iv/AuCgD9J6K/Ozwv/AMFnvBHinxNpGiw/DvxB&#10;DNqV5DZpJJdwFUaRwgJx2BNfonQAUV8xfteft9eB/wBkPUNF0nV7G78R+INSRrg6XpsiLJb24yBL&#10;IWPAZgQo77WPauu/ZG/am0n9rr4b6l4w0bRL3QbWx1aTSWtr6RHdnSGGUuCvGCJwP+AmgD2+iiig&#10;AooooAKKKKACqGtf8ecf/Xzb/wDo5Kv1Q1r/AI84/wDr5t//AEclAF+iivJP2ov2iNN/Zd+E9z47&#10;1bSbrW7OC6htTaWcipITI20HLcYFAHrdFfmx/wAPu/Af/RN/EX/gXBXrv7Lf/BS/wv8AtTfFaHwL&#10;pPg3V9Eu5LOa8+1XtxE8YWMAkYXnJzQB9lUUV5J+1F+0Rpv7LvwnufHeraTda3ZwXUNqbSzkVJCZ&#10;G2g5bjAoA9bor82P+H3fgP8A6Jv4i/8AAuCvXf2W/wDgpf4X/am+K0PgXSfBur6JdyWc159qvbiJ&#10;4wsYBIwvOTmgD7Korw/9p79sT4d/sm6JZ3fjK8ubjU78MbHRdLjWW8uAvBfazKqoDxuZgOwyeK+Y&#10;PDP/AAWr+Fep61Da6x4O8UaLYSOEN+oguBGCfvOiuGwO+3cfQGgD9D6KyPCXizR/HnhnTfEPh/Ub&#10;fV9F1KBbm0vbVt0csbDIIP8AMHkEEHBFa9ABRRRQAUUUUAFFFFAFDUv+PzS/+vlv/RMlX6oal/x+&#10;aX/18t/6Jkq/QAUVz/i34heFvANq1z4m8SaR4dt1QymTVb6K2XaOrZdhxXyN8O/+CqHgT4ofH/T/&#10;AIY6B4Z1W6GoarJptpr3nxfZplUtiYL97YwXI74IoA+2aKK+Pf2j/wDgqD8KP2efGF54S8jVPGPi&#10;Sxfyr230ZY/ItJB1jkmdgN46FVDYIIbBGKAPsKiviv4Bf8FXPhL8bfGVj4VvbPVfBOsahKILOTWB&#10;E1pPKxwsfmox2sxwBuUAkgA5IB+1KACiivE/2jv2xPhh+y1YwP421pxqlynmWuh6bF599cLkjcEy&#10;Aq5BG52VSQRnPFAHtlFfnGP+C2/w2+37D8P/ABULLP8ArvMtvMxj+5vx1/2q/QjxN4m0nwX4f1DX&#10;dd1C30nR9Pha4u726cJFDGoyWYmgDUor89vF3/Bab4TaLrktnofhbxN4isY3KnUQkNskg/vRo77y&#10;Ov3wh9q+kv2YP20Pht+1lY3v/CH3t1aa1YIJbzQ9ViWK7hjJA8wBWZXTcQNyscEjdt3DIB7vRRRQ&#10;AUUUUAFUIf8AkOXn/XtD/wChS1fqhD/yHLz/AK9of/QpaAL9FFfJH7R3/BTb4R/s7eJrzwvM2peL&#10;vE9mxjurHQ40aO0kH8Eszsqhh0KruKnggGgD63or8/8AwH/wWc+EPiTWYbHxD4e8SeE4ZnCjUJYo&#10;rq3j95PLbeB/uo1fYfxC+OXgv4Y/CO6+JutawjeC4LaC7GpWKNdLLHM6JC0YjBLB2ljAI4+bJIGT&#10;QB3tFfnTrn/BbL4YWl/JFpPgXxVqNqpIFxcG3ty3uFEj8fUg+w6V71+zH/wUM+FP7Umv/wDCOaDL&#10;qWheKWjeWLR9cgSOS4VBucxOjuj4UElchsAnGATQB9OUV5P+0h+014I/ZZ8Cr4m8aXcwjnkMFlp9&#10;kgkur2UDJSNSQOByWYhRxk5IB+Wvh7/wWW+Eni7xZbaRrmgeIPCVldSiKPVrwQzW8RJwGmCPuRem&#10;SA2O/HNAH37RUa3ET24nWVGgK7xIGBUrjOc+mO9fNH7N37dGg/tRfFbxb4T8IeF9TOj+HRI03iaa&#10;aP7LMvmmOEooy373azKD/CjE8jFAH03RRRQAUUUUAFFFFABRRRQAUUUUAFFFFABRRRQAUUUUAFUJ&#10;v+Q5Z/8AXtN/6FFV+qE3/Ics/wDr2m/9CioAv0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FDUv+PzS/+vlv/RMlX6oal/x+aX/18t/6Jkq/QAUUUUAF&#10;FFFABRRRQAUUUUAFFFFABRRRQAUUUUAFFFFABVCH/kOXn/XtD/6FLV+qEP8AyHLz/r2h/wDQpaAL&#10;9FFFABRRRQAUUUUAFFFFABRRRQAUUUUAFFFFABRRRQAUUUUAUNF/485P+vm4/wDRz1fqhov/AB5y&#10;f9fNx/6Oer9ABRRRQAUUUUAFFFFABRRRQAUUUUAFFFFABRRRQAUUUUAFFFFABRRRQAUUUUAFFFFA&#10;BRRRQAUUUUAFFFFABRRRQAUUUUAFUNS/4/NL/wCvlv8A0TJV+qGpf8fml/8AXy3/AKJkoAv0UUUA&#10;FFFFABRRRQAUUUUAFFFFABRRRQAUUUUAFFFFABRRRQAUUUUAFFFFABRRRQAUUUUAFFFFAGPqv/IX&#10;sv8ArhN/6FFRRqv/ACF7L/rhN/6FFRXTT+E5qnxH4y/8FnP+ToPC/wD2J1r/AOlt9Wn8TP2uvgDr&#10;n7EGj/Duz8Mf2n8Q4vDenab9pOixxfZb2KGJZZ/tBw3DI/K5LZx0JNZn/BZz/k6Dwv8A9ida/wDp&#10;bfV9efDn9in4BeMP2Q/BmteJ/B+l6TcX3gyw1DUPEULtBPDK1lHJJc7w2MhiXOQQe4I4qNXJ2Luk&#10;lc8t/wCCM/wh1HQ9E8afEG6v7FrLV0g060srW6jmmHlszu8yox8o5KhVbDH5jgDBPXftCftP/tV2&#10;vxw8WeDPhP8ADKLUvDmjzRxQa1/YlxN526GORszPIISQWK4Az+NfFf8AwSx8WeINA/bD8L6Zo8sx&#10;0/WoLu11W2Vj5ckCW0kqs3b5XRCD17D73PpvjL9qD40ftfftbt8KfC3j66+GXhy61a502zXTZmtz&#10;HFbiVmllkjKySSOsR+TeFLEKMdSJ+6kDj71zopP+Cmn7RHwF8bWOlfGT4e2K2k2JZLWbT5LC6kh3&#10;bS8EgcxsAQedrAkYyK+3f2hf21PCvwP/AGedE+KVtay6/F4kit20HT1byTctNF5q+Y2D5aqgJbgk&#10;EBepr8rP+ChX7PN/+zx4v8I6ZqnxG1r4jX+o2Et1Lda07F4MOEAVWkcgEDuf4favt3xR8CfCv7RX&#10;7A3wK8Hax4t0/wAH+JpdJsbjw7d6jIqpcXK2uHgIJBYMjHhfmBVWAO0gtOWqE0tGePeF/wBuP9sz&#10;4vaVL4u8E/DizvvDCyMqf2doUs0MmxjuVWaUvKR907D1BHBr6w/ZV/bK1X4i/Anx145+LWj2vgu5&#10;8F3stpqkcEMsXEcMchJhkJdZCX2hMkk4A64r8+vEXwG/a2/YX8Jahr2la/d6b4NspFlu7jQdZSex&#10;jZnVA7WsmCdzFRu8r6kV3+pftU+MP2qv+Cenxnt/EVnDP4n8N3ejNqGp6dbCD7fay3S7ZJUXjehg&#10;bdtAUKFOBgmhSa3G4p7HRt/wUk/aH/aE8XalZfAz4awNpFid53WL3tysZJCGeQusSFsEhQM8EAtj&#10;Ndf+yz/wU68Ya98ZrH4W/GrwzaaHqt7eDS4tQtreSzltrwkKkVzBIx++/wAu5duCy5XBJHzd/wAE&#10;8fh/8UPidpPirSfhl8abf4cXttcR3F3o7Qb5btCm1ZxxllUgqf7uR/er2Txb/wAE5PF+i/FbQ/iP&#10;8SPjp4ek1m41qxf7XfwPDPfTpJEkUcfI3OQqKMDPQ+9JOW4NR2P091rxVonhxol1bWLDS2lBMa3t&#10;0kJcDqRuIzjI/Ovy5/4LSeKNG8Sf8Kd/snVrHVPJ/tnzfsVyk2zP2HG7aTjODjPoa+xP2vv2HdB/&#10;a+1Dwxd614l1HQG0KK4iiWwhjcS+aYyS27pjyx09TX5gft+/sU6F+x7/AMIJ/YviPUPEH/CRfb/N&#10;+3xRp5X2f7Pt27eufPOc/wB0VU72ZMLXP2M+GvxK8IQ/DnwrHJ4q0RJF0m0VlbUYQQRCmQRur0a3&#10;uIrqCOaGRJoZFDpJGwZWUjIII6givzR8Jf8ABGzwT4i8K6Nq0vxC1+GS+sobpo0tYCFLxqxA9hmv&#10;0Y8E+GYvBPg3QfDsEz3MGkWFvYRzSABpFijWMMQO5C5q1fqRK3Q2qKKKokKKKKACiiigAqbw/wD8&#10;g0/9d5//AEa9Q1N4f/5Bp/67z/8Ao16xqbI1p7lu+vrbS7G4vbyeO1tLeNppp5mCpGiglmYngAAE&#10;k+1fkZ8R9c17/gqd+0teaPodzdad8EvAcUlxLdL8vnDDfvsEY86coVjDfcjVmxncD9qf8FJPCXxE&#10;8e/syX/hz4a2Goapq+p6jb297aaaQJJbLDtIpJI+UssYPPIOOhIr4G+Ddr+2f+zj8M7vwj4R+Eqa&#10;bochmuLyebSopJ52cYZ5JDJkkKAo9AoFYHQcb/wSD/5PGsv+wJff+gpX7o1/OJ+x74n+KvhH4zQa&#10;h8G9IGueNBYzolo1us4MBA8xtrMBxxzmv3p1H45aB8Jfhf4Q1z4ta/YeENR1Kzto7o3x8pftpgDy&#10;xgDOCGD8dsUAdV8Uv+SZeLv+wPef+iXr+fb9jH4++Gf2cPi7P4r8WeFm8X6XJpc1iNPVImxI7xsH&#10;xICvAQj15r94dU+Pfw31X4I638QxrUOufD23t5heahZRPNG8QPlygADLgEkHbnoR1FcX4Evv2XNS&#10;8DhvDB+Fx8MCLMkcMdhHEq4581GAKngk7xn1oA8g/Zr/AG8P2dv2gPGdh4Xt/B9v4M8U3ThbCHWN&#10;KtRFcy9QkU0eQHz0DBckADJIFfRv7TX7RHh79mL4Sat41191leEeTp+nh9sl9dMD5cK/kSx/hVWP&#10;avwm/aKXwpN+2Fry/A0RJoLa3aroH9nZ8n7ViIMYP+mf2nzNmPl27dvGK+4f+CpHwH+Nvxt+PHh5&#10;/CXg/VvFvgvSdJhMEMG37Kt00shmBG5SWZViBOc4AAIoA+Tvi98IfG3xE+Aev/tQ/Ee9uP7W8VeI&#10;YLXSbVhtEluwl3TbTysS+UkcS/3VJ5G0n9AP+CKn/JrPin/sc7r/ANIbGvjH9rr4gftTax8ELDQf&#10;i14Ft/C3gG0vrZLZrbS4rVIpUjdYYl2OcKE3AKBjivRv+CS/jL42afq2maB4b0Fbn4NXfiC5l13V&#10;fsquYLr7FH8vmFsrwltwAfve9AH7D0UUUAFFFFABRRRQAVQ1r/jzj/6+bf8A9HJV+qGtf8ecf/Xz&#10;b/8Ao5KAL9fFv/BXX/kzPVv+wxYf+jDX2lXjv7SPj34P+FdJ8PaP8Zv7KPh/W7/Zarr1qJ7A3ESm&#10;RfOyCijGcFxtz1oA/In9h39tb4d/szeAdb0Dxn8OpPGN3qGq/bo7yOG2kMMRijTZ+9Gc5QnGQOa/&#10;Uf8AZK/aW+Cn7Skd5efDzS7XQ/EWnxhrzSrrTYbW+gjY43gx5Dxk8ZVjjjcBkZg+ME37LE3wi1Wb&#10;xWfh5P4T+xvtaxNmZSNpwLUxfN5vHy+X82cYr8sf+CTcerN+2x4VOnF/sa2GonUtvT7P9lkC7vbz&#10;jB+OKAP3mr4t/wCCuv8AyZnq3/YYsP8A0Ya9/wDiR+1J8J/hB4iGg+M/HmkeHdZ8lbj7HeylZPLY&#10;kK2AOh2n8qyv2hviR8GtE8PeF7H4vtpcnhnxDeKbH+3rTzbF5o081DMGUqox08wbc8GgD8j/ANh3&#10;9tb4d/szeAdb0Dxn8OpPGN3qGq/bo7yOG2kMMRijTZ+9Gc5QnGQOa/Uf9kr9pb4KftKR3l58PNLt&#10;dD8RafGGvNKutNhtb6CNjjeDHkPGTxlWOONwGRmD4wTfssTfCLVZvFZ+Hk/hP7G+1rE2ZlI2nAtT&#10;F83m8fL5fzZxivyx/wCCTcerN+2x4VOnF/sa2GonUtvT7P8AZZAu7284wfjigCD9tfVLn45f8FD9&#10;b0K+una0bxBZeGLdckCCFXjhZV44+dpH+rk19wf8FVP2dfAfh/8AZIg1nw74U0jQLzwtf2cdrNp9&#10;okLi2kbyWhJUZZSXRue6Z9c/C/7WUJ+EH/BR7X9V1VHjtLTxdZ6+XYHDQO8NzkccjDEcZ5BHJFfo&#10;x/wVy8a6Xpv7GtzZG7hll8Q6pYwWPlyBvNCv9oLrjqu2Lr0+Yc8jIBxf/BFbx5ea58CPGHhe6naa&#10;LQdbEtqrH/VRXEQYoOOnmRyN9XNfojX5v/8ABEnwrc6f8HfiD4hljdLbU9bhtISwwH8iHcxHHIzP&#10;jPqCO1fpBQAUUUUAFFFFABRRRQBQ1L/j80v/AK+W/wDRMlX6oal/x+aX/wBfLf8AomSr9AHy1+2D&#10;+wP4e/bC8ReHtW1rxTqfh+TRrWS1jjsIY3EgdwxJ39+O1flH+yX4Vh8Cf8FFPCfhq3ne6g0bxdda&#10;dHPIAGkWFpowxA4yQufxr+gGvwa+Av8AylLtP+x/1L/0fcUAftv8YPGEnw9+EvjbxVFgS6Hod9qa&#10;bhkbobd5Bkd/u1+K3/BKz4b6T8Zv2uZbnxbZQ+IY9K0i8114tSUTJNcebDEHdWyHIa4LfNn5gD1F&#10;fs/8dPCtx47+CPxC8NWis93rPh3UNOhVepea2kjUDg85Ydq/HT/gjt4qsvDP7XVxY3syQTa34cvN&#10;NtlkbaXmEsFxtHvtt349qAL/APwWC+EmgfDb4/eG9Y8N6XZ6JB4g0fz7q3sIlhRrmKZ1aXaoABZD&#10;HnHUqSeSSf1i/ZZ8dXfxL/Zw+GvibUJWn1HUdAs5LuZusk4iVZX/ABdWP41+XP8AwWs8XWOrfHrw&#10;boFtKkt3o+g+ZdBGyY2mmYqjDsdqK30cV+j/AOzXNp/wL/Yz+Hdz4wvo9CsdJ8M2dzqNxekqtqZI&#10;1dlfjgq0m36jvQB7pdXUVjazXEzbIYUaR2wThQMk4HtX86sPxa8L/HD9q27+IXxqutQk8JXuoTaj&#10;fWVmrSzyW8asbewjwRhSFihzuXC5O4Hmv3Z8MfGb4e/tH+GfFWj+AvF2n+JnSxe3um09ywt/OR0T&#10;cSMDOGx/un0r8Xf+Cb8fh/w7+2l4d0Tx5pNi6zfbNLFvrUCOlvfBG8sFXBAk3p5Y6Hc4FAH1f4Y/&#10;4KJfsneKlg8Fa98E4/D3hCbFuk82iWU0EC9A8kcZ3pjruTewJz716D/wWQ8Z3DfsreE10XUVl0PX&#10;9ftjNNauHiu4BbzTRDcOGQsqOMddintXzr/wWb8C+BPBvxI+H03hnTNN0fxFqGn3Umr22nQpDviW&#10;SMW0rogHzEm4XcRkiMDJ28fXH7OfwQ0f9oL/AIJp+AfBnxN3QWl1p7ywXqyCOWzC3M32OaNm4DCI&#10;x9eCGIOQaAPLf+CQ3wh+G/jb9nHxdeaz4e0XxHrl9rM1jqS6lbxXEiWohi8uLawJRG3SN/tHPJ2j&#10;Hxv+zbeSfs7/APBSTStB0meRLOy8b3PhJlDlhLbyXT2YVs/eHzK3PdQeor6Muv8AgkjqHwbbVvEe&#10;p/tAQ+E/BVpE0moapb2MttObdTkqwE+3J6Abm5xhSeK+aP2APhmnxS/bg8JroUV1c+H9D1STX2uL&#10;4K8sVrbMXheUgY3tJ5CkgfefIx2AP3/ooooAKKKKACqEP/IcvP8Ar2h/9Clq/VCH/kOXn/XtD/6F&#10;LQBfr+d+/wBNn/Zd/bK+1fF3wdP4hstL12a9vdNvkDLqcDO+24QyDbKpJEgzwxXaSOcf0H+I9VfQ&#10;vD2qalHbtdPZ2stwsCfekKIWCj3OMfjX4Y/s1+I1/bm/bX0EfHXXZdb06+F3Jb6VPcPDas4jZorO&#10;EKw8pMgHCkFimCSzZIBrft4/EX4YftafEL4ZWfwB8LyXvia6t7iHUbfTtGNpPPIzR+RC6BQHaNUl&#10;YuCyhXHzYU4/Srwf+yG/iL9hXw78CfHup3FrKbC0j1O50uRXkiaO8S7MUbsCpwUEe7BGBkDpX5w/&#10;8FKv2MfBP7J2peEvEHgDWLuyh1u4mUaHdXPmy2rRBWE0Mmd+zJAO7JDY+Y5wPu79kX9ruHS/2H/C&#10;HxF+MOtzQxR3z6JLrk0LytMBO0UMsmwFjwArPg5KknqTQB5J8cfDX7D/AOyHdt4D8XfDe71XWm09&#10;L4COKe6uZ0kZlBFw0yhGJRuAygY4xXzJ/wAEzP2efEnxL/ad0j4iaHpkukeAPDN/NePeXUmSQVkW&#10;K2Q9ZH+YBj0AVsnOAf0u+Inhv9lX4+Qv418XXvgHxQn2RbdtbuNYhBjhXJCeYsoKYLn0ILetfkh+&#10;z74y/wCFb/t96Mnwdv7x/DF54yXSbKPe+L3SpbsR7JM8shiO4M/I2q5wRwAfQn/Bby7vn+LPw3tZ&#10;C39mR6JPJAD93zWnxLj32pFn8K6r/gsV8O/Ang34XfCabwxoejaROLqe1tX02GOJpLMQocfL/rEB&#10;8vk5xu6/Mc/aP7Zn7GPhr9sTwZp2n6nqE2geINHeSXStZt4hL5XmAB45IyRvjbahIBUgopBHIPyB&#10;4T/4I43EPiKx1H4pfFltc8IaMm42VtDLG7W6fMYvNkkIgjwOdoOBnGPvUAbn7Sv7UGpfCP8A4Jvf&#10;CjQbe9lXx5468L2GnxMGPnx2n2WPz5/XcyMkYPXMuRytVvhP8cvhp/wS7+Bnhzwh4o0/UNa+KviO&#10;3TXta0vSo08y3MoPlRzyOwVAiAJtG47gzbcNmuJ/Z50Nf2+f28r74iSWXk/Cn4crbw6PYshEXlwl&#10;hYwhe251e4ZTnAGw8EVy/wDZGleNP+Cz1zp/jG3g1LTH12YfZ9SQPE7RaazWqlWGCN6Q7R34oA+2&#10;P2X/APgpd8Mv2mvGUPg+2stV8KeKLhXe0s9WWNorvaCxWKVGPzhQW2sF4BwTX1zX41fth6Ho/gT/&#10;AIKl/DpPBVpBpN1JqXh+e5t9LhWNVunuVUjYoAy8flkjB3bjnOTX7K0AFFFFABRRRQAUUUUAFFFF&#10;ABRRRQAUUUUAFFFFABVCb/kOWf8A17Tf+hRVfqhN/wAhyz/69pv/AEKKgC/XPXnxF8KaddS2t34n&#10;0a1uYWKSQzahEjow6gqWyD7Guhr4H+L3/BIvwb8X/ih4o8bXvj3XbC717UJtQltbe2haOJpGLFVJ&#10;5IGe9AH3JovinRfEvnf2Rq9hqvk7fN+xXKTeXnON20nGcHGfQ1qV82fsb/sQ6D+xt/wl/wDYniTU&#10;fEP/AAkf2Pzv7Qhjj8n7P5+3bs65885z/dFfSd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FDUv+PzS/+vlv/RMlX6oal/x+aX/18t/6Jkq/QBhap478NaHePZ6l&#10;4h0rT7tAC1vdXsUUgBGRlWYHkVJo/jPw/wCIrprbSdd03U7hUMjQ2d5HM4UEAsQpJxkgZ9xXyL+0&#10;1/wTC8K/tNfF7U/H+q+NNY0a9voYIWs7O3ieNRFEsYILc8hc1t/sjf8ABOrw1+yL8SNS8YaN4t1b&#10;Xrq+0mTSWtr6CJEVHmhlLgrzkGAD/gRoA+uKKKKACiiigAooooAKKKKACiiigAooooAKKKKACqEP&#10;/IcvP+vaH/0KWr9UIf8AkOXn/XtD/wChS0AX6KKKACiiigAooooAKKKKACiiigAooooAKKKKACii&#10;igAooooAoaL/AMecn/Xzcf8Ao56v1Q0X/jzk/wCvm4/9HPV+gAooooAKKKKACiiigAooooAKKKKA&#10;CiiigAooooAKKKKACiiigAooooAKKKKACiiigAooooAKKKKACiiigAooooAKKKKACqGpf8fml/8A&#10;Xy3/AKJkq/VDUv8Aj80v/r5b/wBEyUAX6KKKACiiigAooooAKKKKACiiigAooooAKKKKACiiigAo&#10;oooAKKKKACiiigAooooAKKKKACiiigDH1X/kL2X/AFwm/wDQoqKNV/5C9l/1wm/9Ciorpp/Cc1T4&#10;j4a/bm/4J5a/+1p8WtJ8X6V4v03QLey0SHSWtry2kkdmSe4lLgqcYInAx/smvEp/+CQvxQ1LS4NI&#10;v/jVbz6NGEQWckV1JDGi4ChYzJt+UDgcdB0r9UqKpxTFztHzB+x7+wR4O/ZJ+16tb38/inxjew/Z&#10;5tauoRCsUWQTHBEC2wMQpJLMTtHIHFeCftAf8EjY/HnxT1Lxl8PvG8fhRdSu2v5tNvLZ5Bb3LMXd&#10;4ZUYEKXO4KR8pPBxgD9GqKOVWsLmd7n5ZeK/+CNPiTXIdPux8V49T16RWOp3uq2sriRuBGsfzM2F&#10;UYJZjnjAXGK+kPi1+wDF8Zf2Z/hr8MNT8XvpGp+C7SKKLVLSzE0M8iwiIlomZTtOMjDAj3r69oo5&#10;UHMz8tf+HP3xA1ZYNK1n43Cfw7E42wfZLiYKoPG2FpggOPfivtv4A/sg+AP2f/hLqXgHTbJtc0/W&#10;Vca1caqFkfUt6FGWQABQm0lQgGACepJJ9vooUUgcmz81fiF/wRttI/FD6z8MfiRdeF4xIZbex1G3&#10;aV7Yk9I7mN1bABIGVLccsetX/hT/AMEl9V0f4kaB4y8ffFq78Q3WjX1vew29rauzytDIJEVp5pGI&#10;XKjICdCeRX6N0UuSI+eQV84/tg/sU6F+2F/wiX9teI9Q8P8A/CO/a/K+wRRv5v2jyd27d0x5Axj+&#10;8a+jqKtq+jITtqjO8O6Onh3w/pekxyNNHY2sVqsjDBYIgUE+5xWjRRQAUUUUAFFFFABRRRQAVN4f&#10;/wCQaf8ArvP/AOjXqGpvD/8AyDT/ANd5/wD0a9Y1Nka09zSqnrFk2paTe2iMEa4geIM3QFlIz+tX&#10;KKwOg/Pv9iv/AIJn+I/2Wfjfb+OtT8a6XrtrHYXFmbS0tJI3JkAAbLHGBivIP+Ctmoat8aP2kvhN&#10;8F/DaNdaituJRGmdv2i8mEY3gdAkcAcnoFcn1r9Y68etf2Ufh/b/ALQ1z8a3s7y68eTReULm4ume&#10;GEeQsH7uLop8tdv/AAJj1NACXP7MXhqT9mA/A+1uLnTvDh0YaOby1CifoC82CCu933O3GMsa/PfX&#10;v+CHuuR38n9i/FbT7iyLEp9v0iSKRV7A7JWBPvxnGcDOB+tVFAHw3+yT/wAEr/B/7O/i6x8Z+JNe&#10;l8c+K9Pk83T/APRhbWVm+MCQR7mZ5B1DMwAPIXIDD7koooA+fv23/wBmfUv2rvgvF4J0vWrXQblN&#10;Vg1A3V5E0ibY0kUrhecnePyqj+wj+yxqf7Ivwi1fwdq2u2niC4vtcm1ZbqzhaJFV7e3iCEMc5BgJ&#10;z/tCvo+igAooooAKKKKACiiigAqhrX/HnH/182//AKOSr9UNa/484/8Ar5t//RyUAX6+ev2zv2Pd&#10;M/bE8D6ToV94ju/DFzpN093aXdvbrcJvZNhEkZKlhj0ZfrX0LRQB+Rg/4Ie+KPtwU/FTSBZ5/wBb&#10;/ZMvmYx/c8zHX/ar7p/ZD/Yg8Efsg6PenRJ7nXfE+pRpFqGvXyqryKpz5cUY4ij3c7csSQMscLj6&#10;KpkieZG6bmTcCNy9R7j3oA/HHwt4CH7cP/BUrxdqN7C154L8N6q016xG6KS1sStvBH6bZpIlJXqV&#10;aQ9Qa/Qz9s79j3TP2xPA+k6FfeI7vwxc6TdPd2l3b263Cb2TYRJGSpYY9GX61037PP7Kvw+/ZhtN&#10;ch8DWF1bvrU0c19cX101xNKUDBBubnA3ucerGvX6APyMH/BD3xR9uCn4qaQLPP8Arf7Jl8zGP7nm&#10;Y6/7VfdP7If7EHgj9kHR706JPc674n1KNItQ16+VVeRVOfLijHEUe7nbliSBljhcfRVFAHyv+2h+&#10;wD4S/a+jsdVfUpPCnjSwi+zwa1BbidZockiKePcu8AlipDAruPUcV8oaT/wRZ8S6rqWnQeLfjEt1&#10;oNj+7ihtLGWSVIs8pF5km2LOB0DAehr9V6KAOQ+Evwp8NfBH4e6P4L8JWH9n6FpcXlwxltzuxJZ5&#10;Hb+J2YlifU9hgV19FFABRRRQAUUUUAFFFFAFDUv+PzS/+vlv/RMlX6oal/x+aX/18t/6Jkq/QB8i&#10;fttfsd+Pv2mvE3hnUvB3xJbwNb6XZy29xAr3C/aGZwwb90wHAGOfWvku3/4Iu/ES01YapB8XdLh1&#10;MSGYXsdtcrN5hJJfeG3bjk85zzX630UAfN37Ev7M/jD9mfwp4k0vxh44bxzdanex3MFyzzN5CLHt&#10;KfvWJ5PPFeCftIf8EjdG+JfxEvvG3w58XnwHqV9cm8uNNktTLbLOx3NJC6OrQ5bLbcMMn5doAFfo&#10;ZRQB+b3wR/4I76b4f8f2/ir4q+N28e+ROLk6TDbOkV1IDkG4ld2aRc4JUAZxgkjIPYf8FjPiUPB/&#10;7Ltl4Vt3C3HirWILZ4wcf6NB+/cj1xIluMf7VfeNePfG39lP4f8A7Qnirwjr3jayvNSuPC8pm0+3&#10;S6aO3yzxuwkQffDGJAQeoGKAPP8A/gnN+zsP2ef2adEt7+1a38T+Isa1q/mLh43kUeVCR28uMIpH&#10;94ue9eW/tYf8EpfDXx48cX3jjwd4kbwL4l1CT7Rf27Wvn2d1NjmUBWVonY4LMNwJyduSSfvOigD8&#10;y/hz/wAEZ0uPGceu/Fj4lXPi63SRHlsLGGRJLvbjCy3MjswXA2kKu7B4ZcV90fGz4L2/xQ+AXiP4&#10;ZaRcQeG7TUdK/sq0kjt98VpGAoQCMFflUKAACOK9MooA/Kgf8EafHfiJ7Sx8TfHBbrRbU/uYvsU9&#10;yYx0+SOSYKpxxwePevuz9l/9kXwD+yb4WuNL8H2s1xqF8VbUda1Ble7vGX7oJAAVFycIoAGSTkkk&#10;+10UAFFFFABRRRQAVQh/5Dl5/wBe0P8A6FLV+qEP/IcvP+vaH/0KWgC/X5yfHv8A4I2+GPHHiy98&#10;RfDnxdJ4JkvJ2uZNHu7T7TaRyMST5LKytEuf4TvxnjAAFfo3RQB+XnhX/gjDqGueJoNS+Jvxcute&#10;tI8LJDp9s5uZox0QXEztsHX+Bvavsn4w/sdeDvij+zdb/BjT5rjwj4asRB9gbTwsjQmJtylg+d+S&#10;SWyQzEk5zXvVFAH5Hal/wQ98Sx3rrYfFXSri0z8slzpMsUmM91EjDp/tV9S/sff8Ey/Bf7LviSHx&#10;fqeszeNvGsKMlreTWwtrWx3AqzRQ7mO/aSu9mPBOFXJr7MooAK8k/ao+Fvi341fBTXfA/g7xDaeF&#10;73Wwtpd6jdxNJi0OfOjUL3cYQ/7LN3xXrdFAHiX7H/7Mum/spfBfT/BlrPHqOqPNJe6rqkaFPtdy&#10;5xuAPIVUVEUeiZ6k14j+2V/wTR0v9pbx9H8QPDHilvBHjQpGt3KbYzQXjRALFISrK0cigKu8buEX&#10;gEZr7booA+Cf2U/+CW1t8Fvita/Enx741fx34lsZGmsYEt2SGOfBUTySO7NKwB+UYUKQD82Bj72o&#10;ooAKKKKACiiigAooooAKKKKACiiigAooooAKKKKACqE3/Ics/wDr2m/9Ciq/VCb/AJDln/17Tf8A&#10;oUVAF+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oal/x+aX/wBfLf8AomSr9UNS/wCPzS/+vlv/AETJV+gAooooAKKKKACiiigAooooAKKKKACiiigA&#10;ooooAKKKKACqEP8AyHLz/r2h/wDQpav1Qh/5Dl5/17Q/+hS0AX6KKKACiiigAooooAKKKKACiiig&#10;AooooAKKKKACiiigAooooAoaL/x5yf8AXzcf+jnq/VDRf+POT/r5uP8A0c9X6ACiiigAooooAKKK&#10;KACiiigAooooAKKKKACiiigAooooAKKKKACiiigAooooAKKKKACiiigAooooAKKKKACiiigAoooo&#10;AKoal/x+aX/18t/6Jkq/VDUv+PzS/wDr5b/0TJQBfooooAKKKKACiiigAooooAKKKKACiiigAooo&#10;oAKKKKACiiigAooooAKKKKACiiigAooooAKKKKAMPXFmbVLEQukbeTNkyIWGN0fYEVX8q/8A+fm2&#10;/wDAdv8A45VzVf8AkL2X/XCb/wBCiorop7HNU+Ip+Vf/APPzbf8AgO3/AMco8q//AOfm2/8AAdv/&#10;AI5VyitbEXKflX//AD823/gO3/xyjyr/AP5+bb/wHb/45VyiiwXKflX/APz823/gO3/xyjyr/wD5&#10;+bb/AMB2/wDjlXKKLBcp+Vf/APPzbf8AgO3/AMco8q//AOfm2/8AAdv/AI5VyiiwXKflX/8Az823&#10;/gO3/wAco8q//wCfm2/8B2/+OVcoosFyn5V//wA/Nt/4Dt/8co8q/wD+fm2/8B2/+OVcoosFyn5V&#10;/wD8/Nt/4Dt/8co8q/8A+fm2/wDAdv8A45VyiiwXKflX/wDz823/AIDt/wDHKPKv/wDn5tv/AAHb&#10;/wCOVcoosFyn5V//AM/Nt/4Dt/8AHKPKv/8An5tv/Adv/jlXKKLBcp+Vf/8APzbf+A7f/HKPKv8A&#10;/n5tv/Adv/jlXKKLBcp+Vf8A/Pzbf+A7f/HKm0OLUDp/yXVsq+dNw1sxOfNbP/LQd6mqbw//AMg0&#10;/wDXef8A9GvWNTZGtPcf5Op/8/lp/wCArf8AxyjydT/5/LT/AMBW/wDjlX6KwNyh5Op/8/lp/wCA&#10;rf8AxyjydT/5/LT/AMBW/wDjlX6KAKHk6n/z+Wn/AICt/wDHKPJ1P/n8tP8AwFb/AOOVfooAoeTq&#10;f/P5af8AgK3/AMco8nU/+fy0/wDAVv8A45V+igCh5Op/8/lp/wCArf8AxyjydT/5/LT/AMBW/wDj&#10;lX6KAKHk6n/z+Wn/AICt/wDHKPJ1P/n8tP8AwFb/AOOVfooAoeTqf/P5af8AgK3/AMco8nU/+fy0&#10;/wDAVv8A45V+igCh5Op/8/lp/wCArf8AxyjydT/5/LT/AMBW/wDjlX6KAKHk6n/z+Wn/AICt/wDH&#10;KiurDUbuNUe8tQA6SfLat1Vgw/5aeoFalFAFDydT/wCfy0/8BW/+OUeTqf8Az+Wn/gK3/wAcq/RQ&#10;BQ8nU/8An8tP/AVv/jlHk6n/AM/lp/4Ct/8AHKv0UAUPJ1P/AJ/LT/wFb/45R5Op/wDP5af+Arf/&#10;AByr9FAFDydT/wCfy0/8BW/+OUeTqf8Az+Wn/gK3/wAcq/RQBQ8nU/8An8tP/AVv/jlHk6n/AM/l&#10;p/4Ct/8AHKv0UAUPJ1P/AJ/LT/wFb/45R5Op/wDP5af+Arf/AByr9FAFDydT/wCfy0/8BW/+OUeT&#10;qf8Az+Wn/gK3/wAcq/RQBQ8nU/8An8tP/AVv/jlHk6n/AM/lp/4Ct/8AHKv0UAUPJ1P/AJ/LT/wF&#10;b/45R5Op/wDP5af+Arf/AByr9FAGXNYajPJbu15agwuZFxatydrLz+89GNS+Tqf/AD+Wn/gK3/xy&#10;r9FAFDydT/5/LT/wFb/45R5Op/8AP5af+Arf/HKv0UAUPJ1P/n8tP/AVv/jlHk6n/wA/lp/4Ct/8&#10;cq/RQBQ8nU/+fy0/8BW/+OUeTqf/AD+Wn/gK3/xyr9FAFDydT/5/LT/wFb/45R5Op/8AP5af+Arf&#10;/HKv0UAUPJ1P/n8tP/AVv/jlHk6n/wA/lp/4Ct/8cq/RQBQ8nU/+fy0/8BW/+OUeTqf/AD+Wn/gK&#10;3/xyr9FAFDydT/5/LT/wFb/45R5Op/8AP5af+Arf/HKv0UAUPJ1P/n8tP/AVv/jlHk6n/wA/lp/4&#10;Ct/8cq/RQBQ8nU/+fy0/8BW/+OVEthqK3clwLy13yIsZH2VsYUsR/wAtP9o/pWpRQBQ8nU/+fy0/&#10;8BW/+OUeTqf/AD+Wn/gK3/xyr9FAFDydT/5/LT/wFb/45R5Op/8AP5af+Arf/HKv0UAUPJ1P/n8t&#10;P/AVv/jlHk6n/wA/lp/4Ct/8cq/RQBQ8nU/+fy0/8BW/+OUeTqf/AD+Wn/gK3/xyr9FAFDydT/5/&#10;LT/wFb/45R5Op/8AP5af+Arf/HKv0UAUPJ1P/n8tP/AVv/jlHk6n/wA/lp/4Ct/8cq/RQBQ8nU/+&#10;fy0/8BW/+OUeTqf/AD+Wn/gK3/xyr9FAFDydT/5/LT/wFb/45R5Op/8AP5af+Arf/HKv0UAUPJ1P&#10;/n8tP/AVv/jlHk6n/wA/lp/4Ct/8cq/RQBQ8nU/+fy0/8BW/+OUeTqf/AD+Wn/gK3/xyr9FAFDyd&#10;T/5/LT/wFb/45R5Op/8AP5af+Arf/HKv0UAUPJ1P/n8tP/AVv/jlHk6n/wA/lp/4Ct/8cq/RQBQ8&#10;nU/+fy0/8BW/+OUeTqf/AD+Wn/gK3/xyr9FAFDydT/5/LT/wFb/45UTWGotdx3BvLXfGjRgfZWxh&#10;ipP/AC0/2R+talFAFDydT/5/LT/wFb/45R5Op/8AP5af+Arf/HKv0UAUPJ1P/n8tP/AVv/jlHk6n&#10;/wA/lp/4Ct/8cq/RQBQ8nU/+fy0/8BW/+OUeTqf/AD+Wn/gK3/xyr9FAFDydT/5/LT/wFb/45R5O&#10;p/8AP5af+Arf/HKv0UAUPJ1P/n8tP/AVv/jlHk6n/wA/lp/4Ct/8cq/RQBQ8nU/+fy0/8BW/+OUe&#10;Tqf/AD+Wn/gK3/xyr9FAFDydT/5/LT/wFb/45R5Op/8AP5af+Arf/HKv0UAUPJ1P/n8tP/AVv/jl&#10;Hk6n/wA/lp/4Ct/8cq/RQBQ8nU/+fy0/8BW/+OUeTqf/AD+Wn/gK3/xyr9FAFDydT/5/LT/wFb/4&#10;5R5Op/8AP5af+Arf/HKv0UAUPJ1P/n8tP/AVv/jlHk6n/wA/lp/4Ct/8cq/RQBQ8nU/+fy0/8BW/&#10;+OUeTqf/AD+Wn/gK3/xyr9FAFDydT/5/LT/wFb/45R5Op/8AP5af+Arf/HKv0UAUPJ1P/n8tP/AV&#10;v/jlHk6n/wA/lp/4Ct/8cq/RQBQ8nU/+fy0/8BW/+OUeTqf/AD+Wn/gK3/xyr9FAFDydT/5/LT/w&#10;Fb/45R5Op/8AP5af+Arf/HKv0UAUPJ1P/n8tP/AVv/jlHk6n/wA/lp/4Ct/8cq/RQBQ8nU/+fy0/&#10;8BW/+OUeTqf/AD+Wn/gK3/xyr9FAFDydT/5/LT/wFb/45R5Op/8AP5af+Arf/HKv0UAUPJ1P/n8t&#10;P/AVv/jlHk6n/wA/lp/4Ct/8cq/RQBQ8nU/+fy0/8BW/+OUeTqf/AD+Wn/gK3/xyr9FAFDydT/5/&#10;LT/wFb/45R5Op/8AP5af+Arf/HKv0UAUPJ1P/n8tP/AVv/jlHk6n/wA/lp/4Ct/8cq/RQBQ8nU/+&#10;fy0/8BW/+OUeTqf/AD+Wn/gK3/xyr9FAFDydT/5/LT/wFb/45R5Op/8AP5af+Arf/HKv0UAUPJ1P&#10;/n8tP/AVv/jlHk6n/wA/lp/4Ct/8cq/RQBQ8nU/+fy0/8BW/+OUeTqf/AD+Wn/gK3/xyr9FAFDyd&#10;T/5/LT/wFb/45R5Op/8AP5af+Arf/HKv0UAUPJ1P/n8tP/AVv/jlHk6n/wA/lp/4Ct/8cq/RQBQ8&#10;nU/+fy0/8BW/+OUeTqf/AD+Wn/gK3/xyr9FAFDydT/5/LT/wFb/45R5Op/8AP5af+Arf/HKv0UAU&#10;PJ1P/n8tP/AVv/jlHk6n/wA/lp/4Ct/8cq/RQBQ8nU/+fy0/8BW/+OUeTqf/AD+Wn/gK3/xyr9FA&#10;FDydT/5/LT/wFb/45R5Op/8AP5af+Arf/HKv0UAUPJ1P/n8tP/AVv/jlHk6n/wA/lp/4Ct/8cq/R&#10;QBQ8nU/+fy0/8BW/+OUeTqf/AD+Wn/gK3/xyr9FAFDydT/5/LT/wFb/45R5Op/8AP5af+Arf/HKv&#10;0UAUPJ1P/n8tP/AVv/jlHk6n/wA/lp/4Ct/8cq/RQBQ8nU/+fy0/8BW/+OUeTqf/AD+Wn/gK3/xy&#10;r9FAFDydT/5/LT/wFb/45R5Op/8AP5af+Arf/HKv0UAUPJ1P/n8tP/AVv/jlHk6n/wA/lp/4Ct/8&#10;cq/RQBQ8nU/+fy0/8BW/+OUeTqf/AD+Wn/gK3/xyr9FAFDydT/5/LT/wFb/45R5Op/8AP5af+Arf&#10;/HKv0UAUPJ1P/n8tP/AVv/jlHk6n/wA/lp/4Ct/8cq/RQBQ8nU/+fy0/8BW/+OUeTqf/AD+Wn/gK&#10;3/xyr9FAFDydT/5/LT/wFb/45R5Op/8AP5af+Arf/HKv0UAUPJ1P/n8tP/AVv/jlHk6n/wA/lp/4&#10;Ct/8cq/RQBQ8nU/+fy0/8BW/+OUeTqf/AD+Wn/gK3/xyr9FAFDydT/5/LT/wFb/45R5Op/8AP5af&#10;+Arf/HKv0UAUPJ1P/n8tP/AVv/jlHk6n/wA/lp/4Ct/8cq/RQBQ8nU/+fy0/8BW/+OUeTqf/AD+W&#10;n/gK3/xyr9FAFDydT/5/LT/wFb/45R5Op/8AP5af+Arf/HKv0UAUPJ1P/n8tP/AVv/jlHk6n/wA/&#10;lp/4Ct/8cq/RQBQ8nU/+fy0/8BW/+OUeTqf/AD+Wn/gK3/xyr9FAFDydT/5/LT/wFb/45R5Op/8A&#10;P5af+Arf/HKv0UAUPJ1P/n8tP/AVv/jlHk6n/wA/lp/4Ct/8cq/RQBQ8nU/+fy0/8BW/+OUeTqf/&#10;AD+Wn/gK3/xyr9FAFDydT/5/LT/wFb/45R5Op/8AP5af+Arf/HKv0UAUPJ1P/n8tP/AVv/jlHk6n&#10;/wA/lp/4Ct/8cq/RQBQ8nU/+fy0/8BW/+OUeTqf/AD+Wn/gK3/xyr9FAFDydT/5/LT/wFb/45R5O&#10;p/8AP5af+Arf/HKv0UAUPJ1P/n8tP/AVv/jlHk6n/wA/lp/4Ct/8cq/RQBQ8nU/+fy0/8BW/+OUe&#10;Tqf/AD+Wn/gK3/xyr9FAFDydT/5/LT/wFb/45R5Op/8AP5af+Arf/HKv0UAUPJ1P/n8tP/AVv/jl&#10;Hk6n/wA/lp/4Ct/8cq/RQBQ8nU/+fy0/8BW/+OUeTqf/AD+Wn/gK3/xyr9FAFDydT/5/LT/wFb/4&#10;5R5Op/8AP5af+Arf/HKv0UAUPJ1P/n8tP/AVv/jlHk6n/wA/lp/4Ct/8cq/RQBQ8nU/+fy0/8BW/&#10;+OUeTqf/AD+Wn/gK3/xyr9FAFDydT/5/LT/wFb/45R5Op/8AP5af+Arf/HKv0UAUPJ1P/n8tP/AV&#10;v/jlHk6n/wA/lp/4Ct/8cq/RQBQ8nU/+fy0/8BW/+OUeTqf/AD+Wn/gK3/xyr9FAFDydT/5/LT/w&#10;Fb/45R5Op/8AP5af+Arf/HKv0UAUPJ1P/n8tP/AVv/jlHk6n/wA/lp/4Ct/8cq/RQBQ8nU/+fy0/&#10;8BW/+OUeTqf/AD+Wn/gK3/xyr9FAFDydT/5/LT/wFb/45R5Op/8AP5af+Arf/HKv0UAUPJ1P/n8t&#10;P/AVv/jlHk6n/wA/lp/4Ct/8cq/RQBQ8nU/+fy0/8BW/+OUeTqf/AD+Wn/gK3/xyr9FAFDydT/5/&#10;LT/wFb/45R5Op/8AP5af+Arf/HKv0UAUPJ1P/n8tP/AVv/jlHk6n/wA/lp/4Ct/8cq/RQBQ8nU/+&#10;fy0/8BW/+OUeTqf/AD+Wn/gK3/xyr9FAFDydT/5/LT/wFb/45R5Op/8AP5af+Arf/HKv0UAUPJ1P&#10;/n8tP/AVv/jlHk6n/wA/lp/4Ct/8cq/RQBQ8nU/+fy0/8BW/+OUeTqf/AD+Wn/gK3/xyr9FAFDyd&#10;T/5/LT/wFb/45R5Op/8AP5af+Arf/HKv0UAUPJ1P/n8tP/AVv/jlHk6n/wA/lp/4Ct/8cq/RQBQ8&#10;nU/+fy0/8BW/+OUeTqf/AD+Wn/gK3/xyr9FAFDydT/5/LT/wFb/45R5Op/8AP5af+Arf/HKv0UAU&#10;PJ1P/n8tP/AVv/jlHk6n/wA/lp/4Ct/8cq/RQBQ8nU/+fy0/8BW/+OUeTqf/AD+Wn/gK3/xyr9FA&#10;FDydT/5/LT/wFb/45R5Op/8AP5af+Arf/HKv0UAUPJ1P/n8tP/AVv/jlHk6n/wA/lp/4Ct/8cq/R&#10;QBQ8nU/+fy0/8BW/+OUeTqf/AD+Wn/gK3/xyr9FAFDydT/5/LT/wFb/45R5Op/8AP5af+Arf/HKv&#10;0UAUPJ1P/n8tP/AVv/jlHk6n/wA/lp/4Ct/8cq/RQBQ8nU/+fy0/8BW/+OUeTqf/AD+Wn/gK3/xy&#10;r9FAFDydT/5/LT/wFb/45R5Op/8AP5af+Arf/HKv0UAUPJ1P/n8tP/AVv/jlHk6n/wA/lp/4Ct/8&#10;cq/RQBQ8nU/+fy0/8BW/+OUeTqf/AD+Wn/gK3/xyr9FAFDydT/5/LT/wFb/45R5Op/8AP5af+Arf&#10;/HKv0UAUPJ1P/n8tP/AVv/jlHk6n/wA/lp/4Ct/8cq/RQBQ8nU/+fy0/8BW/+OUeTqf/AD+Wn/gK&#10;3/xyr9FAFDydT/5/LT/wFb/45R5Op/8AP5af+Arf/HKv0UAUPJ1P/n8tP/AVv/jlHk6n/wA/lp/4&#10;Ct/8cq/RQBQ8nU/+fy0/8BW/+OUeTqf/AD+Wn/gK3/xyr9FAFDydT/5/LT/wFb/45R5Op/8AP5af&#10;+Arf/HKv0UAUPJ1P/n8tP/AVv/jlHk6n/wA/lp/4Ct/8cq/RQBQ8nU/+fy0/8BW/+OUeTqf/AD+W&#10;n/gK3/xyr9FAFDydT/5/LT/wFb/45R5Op/8AP5af+Arf/HKv0UAUPJ1P/n8tP/AVv/jlHk6n/wA/&#10;lp/4Ct/8cq/RQBQ8nU/+fy0/8BW/+OUeTqf/AD+Wn/gK3/xyr9FAFDydT/5/LT/wFb/45R5Op/8A&#10;P5af+Arf/HKv0UAUPJ1P/n8tP/AVv/jlHk6n/wA/lp/4Ct/8cq/RQBlzWGozyW7teWoMLmRcWrcn&#10;ay8/vPRjUvk6n/z+Wn/gK3/xyr9FAFDydT/5/LT/AMBW/wDjlHk6n/z+Wn/gK3/xyr9FAFDydT/5&#10;/LT/AMBW/wDjlHk6n/z+Wn/gK3/xyr9FAFDydT/5/LT/AMBW/wDjlHk6n/z+Wn/gK3/xyr9FAFDy&#10;dT/5/LT/AMBW/wDjlHk6n/z+Wn/gK3/xyr9FAFDydT/5/LT/AMBW/wDjlHk6n/z+Wn/gK3/xyr9F&#10;AFDydT/5/LT/AMBW/wDjlHk6n/z+Wn/gK3/xyr9FAFDydT/5/LT/AMBW/wDjlHk6n/z+Wn/gK3/x&#10;yr9FAFDydT/5/LT/AMBW/wDjlHk6n/z+Wn/gK3/xyr9FAFDydT/5/LT/AMBW/wDjlRLYait3JcC8&#10;td8iLGR9lbGFLEf8tP8AaP6VqUUAUPJ1P/n8tP8AwFb/AOOUeTqf/P5af+Arf/HKv0UAUPJ1P/n8&#10;tP8AwFb/AOOUeTqf/P5af+Arf/HKv0UAUPJ1P/n8tP8AwFb/AOOUeTqf/P5af+Arf/HKv0UAUPJ1&#10;P/n8tP8AwFb/AOOUeTqf/P5af+Arf/HKv0UAUPJ1P/n8tP8AwFb/AOOUeTqf/P5af+Arf/HKv0UA&#10;UPJ1P/n8tP8AwFb/AOOUeTqf/P5af+Arf/HKv0UAUPJ1P/n8tP8AwFb/AOOUeTqf/P5af+Arf/HK&#10;v0UAUPJ1P/n8tP8AwFb/AOOUeTqf/P5af+Arf/HKv0UAUPJ1P/n8tP8AwFb/AOOUeTqf/P5af+Ar&#10;f/HKv0UAZdrYajaRsiXlqQXeT5rVurMWP/LT1JqXydT/AOfy0/8AAVv/AI5V+igCh5Op/wDP5af+&#10;Arf/AByjydT/AOfy0/8AAVv/AI5V+igCh5Op/wDP5af+Arf/AByjydT/AOfy0/8AAVv/AI5V+igC&#10;h5Op/wDP5af+Arf/AByjydT/AOfy0/8AAVv/AI5V+igCh5Op/wDP5af+Arf/AByjydT/AOfy0/8A&#10;AVv/AI5V+igCh5Op/wDP5af+Arf/AByjydT/AOfy0/8AAVv/AI5V+igCh5Op/wDP5af+Arf/AByj&#10;ydT/AOfy0/8AAVv/AI5V+igCh5Op/wDP5af+Arf/AByjydT/AOfy0/8AAVv/AI5V+igCh5Op/wDP&#10;5af+Arf/AByjydT/AOfy0/8AAVv/AI5V+igCh5Op/wDP5af+Arf/AByjydT/AOfy0/8AAVv/AI5V&#10;+igCh5Op/wDP5af+Arf/AByjydT/AOfy0/8AAVv/AI5V+igCh5Op/wDP5af+Arf/AByjydT/AOfy&#10;0/8AAVv/AI5V+igCh5Op/wDP5af+Arf/AByjydT/AOfy0/8AAVv/AI5V+igCh5Op/wDP5af+Arf/&#10;AByjydT/AOfy0/8AAVv/AI5V+igCh5Op/wDP5af+Arf/AByjydT/AOfy0/8AAVv/AI5V+igCh5Op&#10;/wDP5af+Arf/AByjydT/AOfy0/8AAVv/AI5V+igCh5Op/wDP5af+Arf/AByjydT/AOfy0/8AAVv/&#10;AI5V+igCh5Op/wDP5af+Arf/AByjydT/AOfy0/8AAVv/AI5V+igCh5Op/wDP5af+Arf/AByq1xHe&#10;LqGmG4nglT7Q2FjhZDnyZO5c/wAq2Koal/x+aX/18t/6JkoAv0UUUAFFFFABRRRQAUUUUAFFFFAB&#10;RRRQAUUUUAFFFFABRRRQAUUUUAFFFFABRRRQAUUUUAFFFFAGPqv/ACF7L/rhN/6FFRRqv/IXsv8A&#10;rhN/6FFRXTT+E5qnxBRRRWhmFFFFABRRRQAUUUUAFFFFABRRRQAUUUUAFFFFABRRRQAUUUUAFTeH&#10;/wDkGn/rvP8A+jXqGpvD/wDyDT/13n/9GvWNTZGtPc0qz9f16w8L6Hf6xqtyllptjA9zc3EmcRxq&#10;CWbjk8DoOTWhXxX+1Z8ZPD3xE+KekfCC88TQaB4OtLhbrxTqnmEeYyfOtmpHGQQM/eAdlyAYiD5e&#10;MxMcLS53u9F5t/1r5HNj8ZHBUed7vRJ6Xb2+XfyON8M/G74hfEX9p7wBr9zqWqaF4L8SX0iaVocV&#10;5JHDLZxFkDyxKxRmZs5JzkqcfKFr7R+LXw+1H4leF49I03xbq/gyVblJ3v8ARZPLndVVh5e4EEKS&#10;QTg/wgdM18oeNvHXgvxp+1f8DIfA+p2OoaTpcf2MR6fxHbqu4JGBgYAUDA9BX3JXmZdH2ka0Jz51&#10;zb330V7W6XPHymCqxxFOpPnXNvfe8U3a2yv2PgT42fDfxt8OfiB8PfB+h/Gjx3q2r+Kb3yXW51ad&#10;FtoAyKZCVkz/ABMeh4Rvx9fvf2T/ABBptnPd3Xx/+IUVtbxtLLI2py4VVGST+87AGsf4W/8AF5P2&#10;2PHPjI/vtI8E2o0PT5F6Cc74269Rn7X0/vr+P1F4m0C28V+HNV0S9Mi2epWstnMYXKOEkQo21uxw&#10;Tg1GFwdKsqlW2l2o6vZad+ruZ4LAUMQqtblbjzNRXNK1o6X36u58seBV8afthLqmrnxdq3gb4V29&#10;09hp2n6PJ5eo6giDa0k07biMgjIO4Elhjjc25o/7JXiP4dfETwxrHg74meJJdCiv45NY0zWNQaTz&#10;4EBOPkAV8nK7WXgPkEEV5noPwt/aO/ZWsb2z8Ey6X458JxztcpZFNz4Oct5LMsisQoJSN2GW4ydx&#10;r6E/Zd/aGH7RHgm+1abSRo2oafdfZbiCOUyRt8gZXUkAgHJGDnGOpzWeFjSqyjTxUZKtvrfW3ZrS&#10;3l2McHGhXnCljIyjX3u7q9t+Vp2t5Lodr8WvidpXwf8AAOq+KdXbNvZx/u7dWCvcSnhIkz3Y/kMn&#10;oK8G8O2F/wDAz4G+PvjF4rbzPiN4itmvppmXc1mZMJZ2i7+iozx7hjsFwwRauaXE/wC1J8dG1eUe&#10;d8MfAd20dgNqtFquqLw8uckPHHxgjg/L/eYVi/tzXF98Q9a+Hfwg0WWNNR8Qah9suWYE+TCgKq7c&#10;4K8yuQOf3P574ms5wniY7R0h5yel/wBF5XfU6sXXlUpzxcdo+7T85P3eb73ZeV31M/4P/s4eO/H3&#10;wx8OeJNZ+NvjzTb/AFW0W8a1ttWndEjclo8FnByYyhPuTXq3w++A+o/CnX28T638WPGHijT7G2md&#10;7HWdQle2A2HMjLvIbau4gEEZ56gGuVtfhH+0jZ20VvB8aNHjhiQRoi6BbYVQMAD9z6VS/aY8TeKf&#10;hb+yjcaN4m8QL4m8aeIJjpH22C2SFZhK7FlSONVwBApXp95u+QKyhClh6bqTpSTgr3b3a9JPVvyM&#10;acKGFoutUoTTpxveT3a9JvVvyOI+CHgXx1+07pviPx5efFTxl4S0691m4TTtO0zUZUiSAEEAIHCq&#10;F3bBj+4fqei/Z58Q+PfBf7T3iv4U614vvfG+g6fYNepd6k5lnhLeSyFnYlgcShSu4ryCAK4zwr+0&#10;T45+CfhTwR8KY/hnD4Q1i6iWxsNV8Q6kWt5JnfDzMiQjAMsm4jccbuc9a+lP2f8A4Dj4Q22tarq2&#10;pnxB418Qz/atX1ZgQrtliscYPIQbj7k+gChccHTVWVP2TfNHWbd102s+78tjmwFONadH2Dlzxd6k&#10;nzLdfDZ73b7WsjgfHfxE8ZfGj40an8Lfh7rv/CJ6Rodvv8Q+Io4Q9x5jEAQ2/PynkDdlTkPz8oDZ&#10;fjD9iXVLPTLnU/BPxV8a2/i1FaWKbVNWLJNIeoLxqrJuywLZb73IPOcjx1+zj8W/hr8XvEfxA+D2&#10;tWdzHrrvPd6RfyASM7kuyYk/duu/lW3Iy79vQFj1f7Of7Ufinx98SNS+HPj/AMKReHvFen2z3DyW&#10;xZEbaU+Vo2LYyrqwYOQR0GCKtezqVXTx0ZKUm0nrby5WtFoar2Vas6WZQkpyk1F68vkotOydvnfc&#10;+iPDdhd6V4d0qy1C8bUb+2tIobi8f708ioA0h4HLEE/jWlXztrf7V/iDS9Zv7O2+CPj/AFK2t7iS&#10;GK9h0uYJOqsQJFBjyAwGRnnmsL9oL4veJ/Ftr8Pfhx4Xhu/Cnivx4iTX4uBi50uxYfOG6YfG/ODu&#10;AiYYBIr1ZY6hCDcW3bpZ6vZLXuz25Zlh6dOTg3JxsrWerbsld93/AJnpfjD9rD4S+A9VfTdY8a2S&#10;XqEq8VnFNd+WwxkMYUcKeehIPX0Nbw+PHw+bwUni4eLNNbw41x9k/tBZMos2M+WwxlWxztIBwQe4&#10;qj4D/Zz+Hvw/8IxeH7Pwvpl7B5PlXNzqFnFPPedctK7L82dzcdADgADivm34+fDfRvEXxP8Ahj8A&#10;fCkTaRoCXFxr2pR2rEmBXZ2ypbIBCiYLnON6cdjhWr4zDw55qLvZJK97tpJXvr+BzYjE4/C0/aTU&#10;HeySV78zaSV76re7stj6zuPip4QtfFGneG5PEWnjX9QXfbaaswad1K7gdg5UFeRnGcHHSvJNG8a+&#10;GdJ8eeKvijqPxibVPCJZdIh0NTLHY6dcbUOMeYVeQhGOdg++1Z/xW+G/w8/Zn+FfiLxvoWhRW3ii&#10;0tJYbPV7meWe7e6uAYt7O7EsxMhY+2eleM+NvDFh8JP2CfDuiXmlWt74l8UXUVxbx3NusskVxcfP&#10;5iAg7XW3Aj3DkFvfFc+JxNaDaqJXgnLd+kV0u27+Ry4zGV6cmqsY3gnPRysukV0u279LbHZ/swft&#10;XaRqy+L9b+IXj+G0n1HVWXS9GvXI+x2wywChVxg+YF6k/u/z+mviF8XPB3wpskuvFniGy0VJAWjj&#10;mctLIB1KRqC7dP4Qa8pPwv8Ahz+zn8C7fX9a8GaBqGq+G9MjmlvptNge5nvQBjEuwsC0xADZ+XI7&#10;CvC/gj8TPBU81348+KOi674s8e6tIZFlk8Py3FrYW/IiitwQVA2nduHZgPUtFPEVsHCGHqyjztXu&#10;76d793fRJWM6eLxGAhDC15x52r3d9F1vrq76JK2zPrf4afH74f8Axgubi28I+JbfVruBS8lsY5IJ&#10;goIBYRyqrFckDIGOa2pPiZ4Vh8WXnhmTXbOLXrO2+2XFlJJteKHAPmMTwFwynOe9fJPwvj0fxp+2&#10;jJ4z8LeHrvwl4U0zQ5bi7luLBrOO7l2GN2ZCFCH96pOM58nceWJEP7Ovwd0b9pzxf4/+KfjKG6vt&#10;I1LVntrDTPPeGGeKPaymUKQzhAIQATjKHIPbWnj69RRhGKcnJrqk0uvV+XU2o5niaqhThGMpuUlf&#10;VRcYr4urWrS6n0T40+NHgnxB8MfEN3pPxG07RbZ2fSF8RW5M6Wd06HBXaRuYLllIbHAOam0fXtD/&#10;AGdfhRoqeOPHc+qIpZG1/V3lklvJG3ygAFpG+6CAoJ4UV8//ABm+H/h3VPjl8L/gt4U0m30zw/De&#10;N4l1mztQRGcDHzZJwTHC6/8AbRa9S+OHx6+D+geJrXRfEukL478S6azNFpNjpaajNasdpYjfhEfC&#10;g/e3AL270sTJSqVKjinG0U7u193pf08y1jJKVWrVcYyhaCd3yt7tWvrbTpf5HReEf2uvhH441+00&#10;XR/GUE2pXTCOCG4tLi2EjE4Ch5Y1XcSQAM5J6V7BX51/GDVtO/aG+Lnw58Gaf8MNS8AX8l+ZJrjU&#10;bBLK6msSQS4GB8qqkrc7hkYGeQf0UrowOKqYl1FOzUWkmk1fTXR9jqy3G1cW6qnZqLSTSaT0u9Hd&#10;6GP4w8TWvgvwnrOv3u42ml2c15KEA3FY0LEDJHJx618qfs8/sp+C/ip8NLbxx8RtBbWvE/ia6uNW&#10;kna9uINscshKDbFIi4I+fp/HjoAK7j9tbVrjVvBnhv4c6a6jVfG+sQaeF2klbdHV5ZAeg2t5ec9i&#10;eO49/wBH0m20HR7HTLKPyrOygjtoIx/DGihVH4ACidOGKxTjUinGC66q7/yS/EKlKnjcY41YqUaa&#10;2auuaWv4JL7zyj4hfBHX/FjeG9B8O+NdQ8A+BtIslt3tdBldL25IKqieaTlFVEXDZYks2R3r54+I&#10;Pw/1j9mP42fCqDwb488TajB4k1NbW803V70XAkjEsSNlQqoylZmAyuVIyDnp9W/GD40eHfgt4d/t&#10;HWpzLe3GU0/Srf5rq+l4AjjTqeWXJ6DI9gfLvgf8IPFHij4gy/GH4pRJbeJ5Ymt9H0BQCmk2xyBu&#10;P/PQhm9wGYnlsJzYqhTqVVTor95dO937qX4K60S67nHjcNSrVlSoJ+1um2m/cSt52V0rJdd/M2f2&#10;jPjJrnhvVvDvw98BNA3xC8TS4gkuI98VhbDO+4cc/wB1scHhHOOAD4z+0B8AdY+D/wAMb74j2vxX&#10;8XX3jPS5IJZbm91Hbbzs0qxlY4wMrw/ClmGBjGK6r9l7f8Xvj38UPixdL51lDcf2Fosm3aohTG4h&#10;W+YNsWIk8f61+Owm/bm1G48ZDwH8JtIlZtW8UatHLcRwsS0drGSN7qD9zcxfnj9wx/h45q9sRhqm&#10;Knre6gr7a2T9W9TkxVsXhKuMqXd7qmrvTXli15t637WOm+In7RWp+CfgX4I1G3tUvPiJ4vs7SLTN&#10;P2Ble5ljQvIyqcbVLjgHqyjpnHB/Ej9mHxHa/DHXfG3iX4s+J7nx3puny6iZbbUPs+nQyRoZPKjj&#10;ChlUEEAqV5IO0dKn8DabF8Uv20tUnigX/hFvhjpqaVp8ccYSNLnGzBUjqD5+CoAHlJ2xu7D9urxr&#10;JoHwTk8O6eXl13xXdxaVZ2sDHzpVLhpNoByQQAhHT96AetVUtWoVa9d3jG6jr1Wl/Vy0RVXlxGGr&#10;YnENuME4xV3q1o5abty0RN8NPjdqln+xxb/EXxJMbjVbXS7hzPLtzcypI8UJOOMuwQH3JNeafBP9&#10;n3x98TvhfoXirW/jT480i+1aJrkWltqsxRYy7eWRl/4k2t/wKvT/AB5+zLfeMP2evCfwu07XYPD1&#10;pYrbDUboWnnGby4yW2orICWmIckntnr18R+LUHxh/Y70jwzrdn8TV8Y+H1mj0saTf2KwgAISkYj3&#10;OSu2PG5WDDjsTUV1OnyTxUJShCKTafXS7eqb/wCHM8SqlH2dTG05Spwgk2n9p2u3qm7f5n0z8Ifg&#10;hqHwzutVm1X4g+J/HH22FYEj1y/lkS3GSWKKXI3Nx82MjHBGTn5u+MP7NPw10343/CzwJ4S8OJp9&#10;9ql2+p6tI9/dS5sYfmKYeRsb9kgyADlRyMmvuG2mNxbxSldhdAxU9sjOK+b/AIB5+J37RPxU+JDF&#10;n07T5F8LaTIGGxkiIacgdeWVGB4H7w9e3disNRlGlh1FO766tLd6vva3zPSxuDw8o0cLGCd5ddWk&#10;velq7vW1vmj27xP8SvC3gnVtH0nW9atdM1DVpPJsLaYkNcNuVdq4Hq6j8RXT15h4q/Z78N+MvjD4&#10;f+I+p3WpS6xocSxWlmssYtPlLsrMpj3khpC3DjlV98+n16lN1XKXOklfT08z2qTrOU/aJJX9307v&#10;5lLWtXtfD+j3+qX0nk2VjBJczyf3Y0Usx/AA18XfAr4b+Pf2kPDOq+PdT+K/jPwrBqWrXJsdP0vU&#10;pRAsAb+Fd4CgMXQAcYSvVP26/HE3hn4Hz6JYbn1fxRdRaRbxR/fZWO6TA91XZ/20Fcz4N/Z//aA8&#10;CeF9O0HQ/i7o+maTYxeXBaLocD+WCSSNzREk5JOSTnNeNi5e2xSp8kpRitVHu9r6rovxPn8dP2+N&#10;VF05ThBXai7ay2v70dkn9513hX9lvxB4d8S6Xql18afHes29ncx3D6fealKYbgKwPluPM5U4wR3F&#10;ej2vx2+H154XvPEcfi7SxodpObWa+knCRrMFDeWN2MthhwMk5ryb4ga949+Bf7OnjrVvHnjWHxV4&#10;guE+yaXNbWcVqkBlURrtVI1JYFnckkjCDGOc5H7O37Gfgiz+F/h7UPGOjv4g1y+tFu5IdQncw2nm&#10;gP5ccQIUHGwMSCSQeQOKqE506io4WnZtXfM3p0XV+ehdOpOjVWHwVKza5pc7emtls5een5H09ous&#10;2XiLSLLVNNuUvNPvYUuLe4j+7JGwBVh7EEGuD+P+tWen/D250248dL8O7vWHWytNc8svJG5IZljA&#10;ZSGKqwBDAjORyBXoGm6fbaRp9rY2cK29paxLBDCn3URQFVR7AACvlT4mf8Xk/bb8EeFI/wB9pPga&#10;1Os3xj+UpcErIoJbgjItOFGfmbnj5e7GVZU6Kja8pNR69d/Pa7PSx9aVKgo2vKbUeq1e+2uiu9+h&#10;7jN4q8Ofs/8Aw50aDxp4xyLS3WB9U1ad5Lm/lVcyOFZnkdiSTtXdgEAcAVleCP2qvhT8Rdah0jQf&#10;GNrc6lMwjht7iCa1aVjnCp5yIGY46DJ6eor5S1b4reFfC/7XnjnUvjVod1ffZWFn4fEtis9ta2yO&#10;xjl8puSWXayuucMznAyNv1R8PdP+EPxa1TS/H3gy10m91DR5JIotQ0+3NtNGWjZCkqFVbG1yQHX3&#10;FcNDGTrz9nRlFKLtyu/NZaX3/R+p5uGx1TE1PZYeUEou3K781k7N7/do/NnrtcP8SvjZ4I+EEdu3&#10;i/X4NGNwrPDG8ckjyAEAlURWY4LDoO9dxXzN8Qv2jfgy3j/yo/Ck/wATPFtmosxLomiR6hJb4ZwI&#10;1kfHG5yP3ZOS+Oeg9LFV1QhfmUW9r/5LVnrY3ErD0788Yt7c3+S1Z6V8O/2mPhn8VtcOjeF/FUGo&#10;apsLrayW81s8gAJOwSou8gAkhckAZ6VvfEb4weDvhHa21x4u12DRY7oSGDzVd2l2bd+1UUliNy8A&#10;d6+M/CMln8dv20PC13YeBLr4f/8ACNWYvdVsri2S1uDJGS0TSJtHUyQL93cVzzgAr7h8W/2h/g5Y&#10;+ModN1Hw83xG8UaWzR/Z9J0ePUZrAhsNh5CFU7sAhGyDgGvNo4+c6E5zlFNOyeqT26b/AInkUM0n&#10;Uw86lSUU1LlTaaT2+y3f5XO28CftUfCv4leIYND8PeLoLzVZ8+TbTWtxbGQgZwpljUMcA8A54rtP&#10;FXxF8NeCdQ0ax17WbbS7vWJvs9hFcMQbiTKrtXjrl0H/AAIV8P3WpWnx6/as+Gen2Hw7vPh3faFP&#10;/aWpR3tkttcSRRMs0ZdQoO3KbRkf8tOK7zxZ4bsf2lv21JtE1ONr3wl4F0wC5hVysc1wxBKMRzy0&#10;gUjjIgI+udPMK04OyUpcyit0n1ej10VzOlmuIqU3yqMpc6hFpNJ6Xeju1ZXPbdR/aw+EeleJotAu&#10;PHOnf2lJKsI8lZJYFcttw06KYlweu5hjvivWa+M/27PBPhyDwj4A8DeF/D+l6Zr+t69HHYw6fZxw&#10;YjCtGwyqgKpeeLqQD17Ej7B0fTY9F0my0+JneK0gSBGkYsxVVCgknqeOtehh61adapSqW922qv16&#10;HqYTEV6mIq0K1vctqr9dbat7fLfYuV5N4y/as+FHgHXpNG1vxla2+pRNskhggmufLbjhmiRlU8jg&#10;kd/Q1x37WvxM1/T5fCnwz8FXhsPFnjO6+zG+X71naZ2ySAjlSc/eGSFSTGG2mt2++Fnw4/Z5+Cet&#10;3K+F9JvLXS9MkluZb+0SaS/kWMgCRmBJ3txtzgb8DAqauIqSnOFGyUN27272srdN9dCa2LqynOnh&#10;7JQ+KUrtbXskmumr108zy3wDqtn+0J+2xqniqwuY9S8LeCNKS3sLmJt0ck8qsAwxwcl7gg/9M1/D&#10;3j4iftGfDf4U3q2XijxZZ6ffEgG0jWS5mTIyC0cSsyj3YAV8ffDvxVffsy/scwa3pMWzxx491Jhp&#10;oEQkaJPuK4T+LCKWUc/NOmQRkV2vwm8cfBn4b+G0gvfCniLxF4iu08zVtb1Tw1NcT3s7fNIxZwSF&#10;LE4X0xnJyT5GGxjpw5bqM5+/JvZX2Vt3pbroeDhMfKlDl5oxqT9+TlsubZJbt2t1VkfVnw/+Jvhf&#10;4qaKdV8Ka1b61YqwR5IMho2IDbXRgGU4I4YA109fJX7B/hmaz1b4s+IrfSLjQfD+ra0qaZp88Ji8&#10;qJGmcBVOCAEnjH3QOMAnBA+lPiD42sfhx4I1vxPqW42Wl2r3Lon3pNo+VF92OFHuRXuYXEOrhlXq&#10;6b37aN6/qfSYHFSr4SOIrJLe/bRvX0aVyt4++KXhP4W6aL/xXr9notuwJQXD/vJcdQkYyzn2UE1z&#10;fw8/aY+GXxU1pdI8MeLLW/1Rgxjs5YZbaWXALHYsqKXIAJIXOACegNeR/sz/AAjPxYh/4XL8T4IP&#10;EfiPXMvpljeQiS1020Vz5YjibIBJG5TyQCDnczE938bNB8E/Bnwv4i+KtjoGnaZ4p0zS5rWzvLeD&#10;y98su2OIOiYDncUG48hcjIHTnjiMRKH1iyjT3s735e/ZO3T8TkjisXOmsXaMaW9nfm5e972Ttraz&#10;9Tt4/jh4Bk0zWdR/4SzS47HRp/s1/cSziNIJfm/dktjLHa2FGSccVwnxi8SaR8VvDfhbQvDPxZ/4&#10;Qi78Q3S3FhfaajtPqESFlMUTK6FQXK5Of4cYwTXmv7Lf7Hvg+5+Efh/WvGulSa7qmpxtqUdpe3L/&#10;AGa1WYDbsiVgu5o1iLFgWyAONuKj+Eul2PxB/bI8S63YQx2/hX4a6Wnh/SxD8scLqrRbPm5Kj/S+&#10;RgYCc/3uZ4jEVadONaKXtLKybvbdvpay8/8AI5JYrF1qVKNeEV7WysnK9t23a1rR89/uK/xl/ac0&#10;yP42/Dvwj4d8d/2R4W06Vn8R6h57FJBG2Ps8kpDSF8QupPczKS2eR9QeE/ij4T8ceHrvXdD1+x1D&#10;RrORobi+STbFEyqrMGZsAYVlP418ofslfC/wh8XfHfxO+IF74S0S58MTakdN0PT302H7IkafMXWB&#10;l+V9nkfMAOWk9SBjfGDxx4S1X40f8KzXSbrSvhL4ZdbjWdK8J6UQup6hwwjkEIG2MHAPAyYn77GX&#10;mo4utRg8TUaam7RWvovRaXehyYfHYihTeLrOLjUlaK16aLyUbLmeh9Ft+2N8Gl1w6SfHdj9qDbPM&#10;EMxt84z/AK/Z5WPfdjt1r0jxZ460DwN4fOu69qtvpmkAov2yZv3eXOF5GetfE/7Rnjz4a+NPgrd+&#10;GvBXw61G21lHg+wSL4be2+zBZFLsHCZ5QMpHfdmtX48eGb7xtd/AT9n97hxdR2Ntd61ImDJEkNv5&#10;RcMSUyFS6OMtk7fUbtv7Rqx517s2rWte15O1t/n6G/8Aa1eKqJcs2lHl5b25pOyi7t+unQ+srj4v&#10;eC7XXtI0SXxNpw1jVlR7KxE4M0quAUOwcgMCCCcZ5x0NcT8P7aHxp8avE/jDTfidceI9Hs4hpg8K&#10;WvmRWmmzgKCzjzNsjnZJ1T+M8/KuOa+Ifwz+Hf7NPw58RfEHSNDjj8UabazPa6zfTzXN1JeTqYVd&#10;3ZixLPL82MD5mPHUY/7O58Lfs4/so6PqHje/i0m317fqNytx8zTNOv7uNEUFmYwJHlRkjDZx0HTK&#10;tUdaNPEJLlvJ6vTorvTrfdW0OuWIqvERpYpRSinN2bsktI3em7vuradztNS/bV+C2l3Jgm8cwO+M&#10;5t7G6nX/AL6SIjPtmvVPB/jLRPH3h+11zw9qUGraVdAmK5tzlTg4IIPIIPBBAI718g+Jv2i/hpD4&#10;F1X/AIRv4D6pc+G/JkE+oN4bgtrBA4Ajk3KCNrZBy209O549L/YF8ET+Df2eLC4udyy67eTat5bY&#10;+RGCRJj2ZIVf/gf4VGFxtStiFSvGSs3dJq33vW/kRg8xq18UqDlGcbN3ipK21t2738j6NrnfA/xC&#10;8OfErSZtT8Mavb61YQzm2kuLUkqsgVWKnI64dT+NdFXxT+wt480n4Y/st+NPE2t3C2+nafr1xI+T&#10;y7fZbULGvqzMQoHqa762J9jWhTfwtSbfa1v8z0sRi/YYinSlblkpNvty2/zPrLXviP4Z8M+I9J0D&#10;VNatbTW9WbbZaezZmm525CjJAz3OBwfQ4yfiN8cfAnwlVP8AhLPE1npMrgMtsS0twwJxuEUYZyPf&#10;bivlrTtc1TwT4L8W/tL+OrQf8JhrEYtfCWkXBZk0+CQFYRj5QQVJc8AlEZs7pSK9j/Z5+AOnaX4W&#10;tfFvjewg8SfETxBH9v1PUtUjWd4jIAVhQMMIETapCjqCAdu0Djp4yvXlyU4pN6630j0v5ve2mhw0&#10;sfiMTL2dGKTfvK99I7Jtd5bpaWW7PS/hr8YPB3xg024vvB+vW+tQ27BJ1jDxywk52743CuoO1sEg&#10;A7TjODXz58Uv+Lyfts+BvBo/faP4JtTrmoRnoJzskTIHUZ+yDns7fjj/AAZs9F8LftufGTUNGgt9&#10;N8I6TomLprVNlvbzf6K8o2Dod8dyeBj5WxXLfCP4lS+AfhT8Xvj/AKjbg634o1VrTRreYZXO4+WA&#10;M/cVnO4E5K2xA5wTw1cW69OEK1laTcrbWg/1djza2OeJpQp4iytKTlbZxpvf0bsj63+JXx48A/CF&#10;4I/FviW10meYbkt9jzTFePm8uNWYDnqRjr6V8y/tCfE7w5+1F4u+FPw58GazHrWj6rqhv9VaEPGU&#10;iiByrAgOrCP7Q20gdEPoR63+zv8As/2OleF4PFvjmyt/EvxC8QKNQ1HUtThWaSHzFBWBQ2VQIuFO&#10;0AZBA+UKB5j+zHo+h+KP2jvi/wDFC0tLHR/DOlSPptjJAiQWvAAmuMcBSUhDsxx/r2J5zjXETxGI&#10;VOlOyjUe2t1Fau7vbbR6ddzbF1MVilSo1EowqvbXmUV7zu722Vmrdd2fQHxB/aJ+G3whv00rxN4l&#10;t9IvERMWaW80zqjA7TsiRiFwp5xjp7Vd+GPx48BfGSS8i8H+I4NXntAGmt/KlglVTgbtkqqxXJA3&#10;AEZIGc14hrX7Snwh1Pxlqlz4W+HGo/ErxLN+6m1TRfDqXBnZUUbDM4EhULGOikYTIyOa4j9le3sf&#10;iZ+1V4++Imn+HW8G6LpVmtu2mNGkBhu5EWOQSKAAD+6nZsAYJBbkndp/aE3iIU6coyUnayTvbvfb&#10;Tqa/2pUeKhSpThOMpWsk7pau/NflduqsfUXxJ/aA+H/whvYrPxd4kg0i8lhW4S2MMs0rRszKHCRo&#10;xxlGGcdqj+Gv7Q/w7+L+oXFh4S8TQarfQJ5r2rQy28uwEAsqyopYDIyRnGRXkHiz9pT4O3/jO6k0&#10;PwNd/E/xOq+S1/oegx3hDBcJH574bacHGwMOGIz384+Aq2nxg/bQvPF+meEZvA9p4Z01xd6bJAsE&#10;gu3R4MSoAMMRI56A/uufclmE/bxhTlGScrWSd7dXe9tOwTzSp9ZhTozhOMpWsk726vmvy6drH2Hr&#10;nxS8JeGfFFr4c1bxBY6brVzbNeRWl1KI2aFQ5aTJ4CgRSck/wmuT8P8A7Uvwr8U+MoPC2leMrK81&#10;q4fyoYkjlEUr4yFSYoI2J6ABuTwOeK8E+EHgnRf2mv2kPiZ4/wDEVhHrPhrR7qPSdKtphutbgx/L&#10;uaM/fAWNX2t8uZs444X9o/wXofib9qD4KeCvDulWmm3tnK2p6gdPgSAi1WRHUFlAwQttNt543jA5&#10;GVLHYh0/bQS5XKy3u1e3y79RTzLFOl9YpxjyufLFa3kubl+XV9dOh9n0UUV9AfUh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VQ1L/j80v8A6+W/9EyVfqhqX/H5pf8A18t/6JkoAv0UUUAFFFFABRRRQAUUUUAFFFFABRRRQAUU&#10;UUAFFFFABRRRQAUUUUAFFFFABRRRQAUUUUAFFFFAGPqv/IXsv+uE3/oUVFGq/wDIXsv+uE3/AKFF&#10;RXTT+E5qnxBRRRWhmFFFFABRRRQAUUUUAFFFFABRRRQAUUUUAFFFFABRRRQAUUUUAFTeH/8AkGn/&#10;AK7z/wDo16hqbw//AMg0/wDXef8A9GvWNTZGtPc86/aS+K2o/Cv4dzTeH9PuNV8V6m32LSre2h83&#10;ZKwwZnGD8qA55GCxRTgNkc18D/2T/CngzwHaxeMvDuk+K/Ft6xvdV1DV7SO+c3D8sqvIpO0dM/xH&#10;Ld698orzJYaNSt7WprZWS6Lu/VnPLBwq4j29X3rKyTWi7v1f5Hx58VfhjpnhT9rj4Ny+FvCdpo+m&#10;gu92+j6asEO7cwBkMagZx3NfTHxW8XS+A/hv4j1+2t3u7yxspJLa3jUs0s2MRJgA9XKjoetdXRU0&#10;8KqPtOR253fbbSxNHBrD+29m7c7vttol+lzwH9iP4c3PgL4GWN1qkM0Wua/cS6tefaUIm+c7Ywxb&#10;5j8iq3Pd2+ph+OX7UGofAf4j2sGreD9U1HwJLp6NNrFlDkx3RkYbVZiEI27AQWBywx05+hKKSw0q&#10;eHjRoz5XG2tr/evMSwc6WFhh8PU5XG2tr7d159T5i1T9smH4i6PdaT8H/DGveK/FVyjRW8z2Qis7&#10;NjgeZPI7bVA3ZAPBIAJGRnh4/B+qfAb4Y+Hvgf4PuYpvin44kefVNSt2wlhbN8ss+4/MFWNCikAE&#10;lZHXDYU/ateUfCT4M3Xg7xj4u8beJb+31nxh4inw1zbRlYrSzUKI7aLd82PlGTnnanGVyeOrhK05&#10;xc5Xb0ulZRXWy11e17nBWwNepOLnPmk7q6VlGPWyu3zS2vfTytr2fw58A6V8L/BOkeGNFi8uw06B&#10;YVYgBpW/ikfAALM2WJ9Sa+Lrj4yW+hftieK/HfiLwt4o1jTtMt30bQ10rTftITYQjyq7sgCt++I2&#10;5z5x57t960V14jCOrGEacuVQd1pfbb7jtxWBdeNOFKXIoNNaX2WnVbHz74W/bN0Hxd4k0vRLTwF4&#10;+hudQuY7aOW50iJIoyzAb3bzjtUZyTjgAmuY+Lmj3/xe/bA+H3hprK4fwx4SgOs3s7RMYGuCQ6oT&#10;jaeVgHJ/jbj1+qaKUsLUqwUK1S6untbbW33ing6temqderzLmT2tdLW2/c+c/wBub4TzfEX4PPq2&#10;lwzSeIfDMw1C0FuCZHjyBMgx/s4fjnMQA6ms2T9pfxdpn7Pvgnxna+D9Q17WPtaWniCxS2kDwpGr&#10;LLIQFyhc+W6nGBvGfQ/T1FFTCSdWValPlclZ6dVs/wBAqYGTrzr0anI5RSel9Vs/u09D5k0n/goB&#10;4A8RWcaaNofinVtclX91otnpokuHbdtABVyuMkHIJ4PTPFaP7OPwg8SL4+8V/Fz4g2EGm+LfEeIr&#10;TS42DnT7UBQFZhwXKxxD1ATnlmUfRVFEcLUlOM8RPm5drKyv33eoQwdWc4VMVU5+TVJLlV9rvV3f&#10;bW3kFfFH7Qmo6l8F/wBsDwv8Vdd07UNS8Ex2P2Q3VlCXW03RSxGMk4UHdIZACRkMccivteitMVh/&#10;rMFFSs00099V5G2OwjxlOMVLlcWpJ76ruup4X4D/AGrNM+LXizS9I8FeGtd1LT5mZ73Xru0MFlaR&#10;qGJ+bJ3OSu0DgZYHJwRXFfsw6Pf+Pvjv8VPirq1jc20U1wNH0f7XCyk264yy7gMfJHD0/vt+P1TR&#10;Wf1Wc5QlWnzcrvtZbWX3a9zL6nUqTpzr1Obkbe1le1l1e2r6nyx+2BpupfFLx98MPhhZ2l1Lpd9q&#10;I1LV7iKNjHHAmVAZgMfd884J6ha5P9sfxRb+EP2gPhDe+JdPu/8AhANF/wBMLWsG6M3G8/LjhSV8&#10;qE7eu0nA5r7TorKtgHV9o1Ozk4vb+XZWvqjDEZY6/tWp2lNxe10lG1la+qvrv1Plf9oLXrv9pz9l&#10;vWr7wBp+sS28d7DILe4smjl1KGMqzeSnLOoLKQccmJgM1m/DP9u3wVpvgfRtDvvDmv2vibTbSOyk&#10;0LTdP80lokCnysuMLgZw2CACDnGT9dUU5YSt7X20KlpNWfu3Tt210/EqWBxHtvrFOtaTST926drv&#10;RX037s+bfjn8VvEt/wDsq6xq/wDwiup6Dr3iDdptpozxu95BHIxRmkULlWMSyNjAxuUe59Q+APw9&#10;X4V/Bvwt4cZBFc2tkr3fGP8ASHzJLn6OzD6AV6FRXTDDuNb20pXdrfq38zqp4Vxr/WJy5nyqP43b&#10;+en3Hx/8D9O8Q+MviD8cPi4um3UWpyRT6X4ciubdgzqkeUKqwHUR2446lmrh/wBkP45eFPhv4T1H&#10;RpPCfiLWvildXk8l/DZaZ5t1dMX+VTITlEHG7fgA7jg9/viiuGOXyhKE4VNVzXur35ndvfR/eedH&#10;Kp05U6lOr70ea7cb3cndvfR9Ouh8h/s22viD4u/tJeN/ih4q0KfQ/wCzLZNJ02xuMzJCTlW8qYgK&#10;2FR8lBg+eT0PP15RVfUJLiGwuZLSEXF0sTNFCzbQ7gHapPbJwM134ah9WpuLd22233bPSweG+p0n&#10;Fy5m2233b/qx846K3/C2f21NW1DPn6L8OtLWyhIffH9vuAd7AdFYKXU9TmIZ9B3f7THxk1T4L/D8&#10;aloOitr2v3k4trO1EbyIh2lmldU+YqoGOCOWUZGa8o+BXgn45/COyvtPfwt4cv21nV5NT1LVLnVm&#10;L75Sodgir0AGcZJJzzzx9ZVxYWNSpQnvCcm221tftfeysjz8HGrWw1Ra06k2221tfa197JJHwR8J&#10;/jT4P8G69L4x8WeE/iR41+Id0v77W7zQoQlsMEeXax+diJACVz1PP3QdtfXfw1+Jdv8AGXwTd6xp&#10;+h61oULPLaxw69arbyyEKPnVQ7ZTLYznqreld5RW2FwtTD+653XpbXu3d3OjB4KrhVyupePbls2+&#10;7d22z4D/AGU/2hdF/Z38G638P/F2ia+niy31aadNOs7EyyTZjQbFGR82Yz1wMEEHrj3D4CfD7xT4&#10;x+JOrfGP4iaY2j6xdQfYdB0Kbl9MtMnJcEZWRuR2PzyZA3AD6MorLD4CVJQhUnzRhsrW9L73t8jH&#10;C5ZKiqcKtTmjT+FWt6N6u7XTbvY+DvhL8Y9K/Zk+NXxd0fxzpurWlxr2sm8082toZROhlmK7RkE7&#10;hKpBGRwRwa9S+HPhvxN+0F8ZrL4oeMNDuvDnhLw+jJ4X0PUk23Ekjf8AL1KhHBxhh6FUwSF3N9P0&#10;UUsA4JQnO8E7pWt1vq+tn6Co5XKmo06lTmpxd0rW1vdXd9bP0Plu1/b88J6PrepaN4y8OeIPDGo2&#10;1zMkKyWZYTRCQrG207XViByCuAQee1QR+G/EP7XXxE0DxBr+h6j4U+FvhyVbyy0vV4wlzrNznIke&#10;L+GPAA5zkEhSd7Ffqusjxbd6zY+G7+fw/YQanrSR/wCi2lzN5MUj5AG5+wHX8KqWFqzVsRU5orWy&#10;Vr276u/orXLlg61SNsVV54LWyja9tUnZu/okrnL/AB8+IS/Cz4P+KvEokEdzaWbLaknH+kP+7i/8&#10;fZT9Aa4f4N6K37Pf7KdpdS2LXGrWulyavc2pjMcs93KpkETDli+SkWTk/KOO1cn408A/GD46a14P&#10;0rxr4b8PaH4S03WYtUvzY6i08k6xhsR4I6HLDp/EORjn6jp01LEVpVbOKSsrrvq3Z/L7h0lPFYid&#10;eziox5Y3VtXq3Z/JfJnlP7NPj/xn8TvhnF4j8baXZ6NqF1dSrb2lnbSwYgUhQzrK7NksH9BjH1r1&#10;aiiu+lB04KEpXa69z1KNOVKnGEpczS3fXzPiL9pzx8q/tWeCpdW8P69rPhTwYgu5I9JsTOZbxx5i&#10;7dxVSAVt888bWFekL+3b4ZZgq/D34iFicADRYsn/AMj19K0V50cJXhUnOFW3M7/Dfy79EeTHA4mn&#10;VqVKda3O7/DfyS36JHyn+1Vp+o/GD4nfCj4bw6deDR7i7XWdZZoiUjiUEBHYZUNsWcYz1ZfUZ+q1&#10;UKoVQAoGAB0FLRXZSoezqTqN3crfclZI76OG9jVqVm7ubXySVkvzfzIL28i0+znup22QwRtK7eiq&#10;Mk/kK+L/AIGa54g8F+C/iv8AHTUvCWp6v4g1zVgtro7QyC4W0WUbtrlCwjUSEcLt/wBHHp8v2vRU&#10;V8O604zUrct7erVr/IjE4R4ipCop2cb20vq1ZP5a6eZ8m337aXwx+KGhCxh8Eax4x12WFlj8PSaO&#10;l0+5iFKk5YBc7ckdscZ4rrf2K/gPqXwT+HN7Jr0Yt9e1ydbu4tFfcLaNVxHEe24bmJx647V9C0Vl&#10;Twkvaxr15c0oqysrb/NmFLAz9vHEYialKKaVo8u+73d387eR5Z+1Fca9b/s/+NW8Mw3E+sNZeWiW&#10;qF5fLZ1WYqBzkRGQ8cjGa+fv2cf2jPCHg/4N6XoHgXwLruveKrS0V9Tt7WzSGJrgAmWa4uiSqR5z&#10;hmyQCowOg+1KKdbCznXVeE7aW2v812fyY6+CqVMSsTTqcr5eXa/W91ro/kz4l+Bmh+Mb74TfG/4q&#10;zadfW3jjxMLoafAbZzcRIiMwEO4biNz7QoH/ACwXrgAVf2Tfj74T8A/Cm38MaB4L1/WfHcbyHUbX&#10;T9PGbicuxVpZycIirxl8bQjccc/clFc0MulScJU6msU1qr3u7t76P7zkp5VOjKnKlVs4pp3V78zu&#10;2tdG36nx3+y9catqniD4u/HXxbot1YXlwrQWljJG3mrBFGJGjTKgv8qQICByUPHYdd+wv4L1PT/A&#10;niLxr4htpbfxF4w1aa+n+0RlJPLVmC5DcjLtMwz2YV9LUVtRwKoyhJyvy83zct3+hvh8tVCVOUp8&#10;zhzdN5Sesn+R8rR6Rf8AxZ/bmk1G7srgeGfAem+XayzRM9vNdsOSpI2hw0rcjJzbj0+X6poorqoU&#10;PY8zvdybb/ryWh24bDLD87vdyk5N+vT5KyPiz9oTxQvwb/bM8HfELxPp99P4SXSWs4r63jMiwylJ&#10;1IUdMgyAlc5w5Iz0qj+0p8ZPEHx/8N6B4H8HeDdestB8T6hBH/buo2zRLcIrofliGSIgzI3mMQDs&#10;OBwSPuGiuCeXzkqkFUtGbu1bXXdX7fI8upldSarU41rQqO7VtdbXV77NLtfzPjn9sDwfq/w/vvg1&#10;4o8P6BPr3hnwNOiSadbxs3lKhhKMxUHaCIQu8jAYLnOcHrrX9vHwl4ms0Twd4U8WeLdacLjS7LTv&#10;mjJBOJHBYLgBuV3fdPbmvpiitfqdSFWU6NTlUrXVr7K2mv6M3+oVqdadTD1eVTtdct9lbR3007pl&#10;XTJbqbTbSS9gS2vHiRp4Y33rHIQNyhu4ByM98V5D+2F4N1zx5+z54n0nw9BLeagRDcfY4ELyXCRy&#10;pIyKoGS2FyAOSVAHWvaKK7a1JVqUqUno1Y9KvRWIoyoSekk1958c/Bv9tzwd4b+F/hvwtd6F4kuP&#10;FWi6fDpkuj2Nh50srwosZK/MMA7ckHBHIwcDM/7TV94m+Nel/CXwI2g3+iS+KNQTUdYt4w8jafbK&#10;cIs2AOQru5DbQGh9sj6/orz/AKlVnR9hVq3Wi0VtF83utP0PK/s+vUoPD1q142S0jbRNeb1aVvns&#10;cp8QvESfDf4aa3q1jZCQ6Tp7tZ2NumA7qmIolABwC21QAO/SvmP4T+CPEfw5/Yh8Y6vBZ3svjTxH&#10;bXepThonW8USfu1OT87ERgyjvlzjk5P2PRXTWwvtqnO5WtFpeV+p118Eq9X2jla0XFeTl1+4+QP2&#10;H/jp4MXwH4U+HGk2OpyeJcTyX3lWX7lHLyO0skucbdoUAnn7q4zgVxXw7+K3/DJfxv8AihafEXQ9&#10;SjsfEupte22v21szLNh5nQ84DqwlPK5KsGBB5K/elFciwFWNOmlU96ns+XS1rWav+NzgjllaNKjF&#10;VVzUtny6WtazV/xueN/C/wDaMHxj8XJZeG/B+vReGkgaebxJqtsba2c4G1Ieu8neh5IOMnGME+df&#10;s86Pf/ET9pb4o/E7VbK4gsrVxomifaom2tECAZImYADKRIfl/wCe7c8nd9U0V0/VpzcHVnfld9ra&#10;2svu+Z2/U51JU5V6nNyNy2sm7WX3b9T5b/bQsdV+JOufDf4X6Zb3j2mtaqt3qt1bI7LBbodoLheC&#10;MNK/JAzEPqOB/aQ8TaP4A/aw8F6l470W6ufh3o+lBNNghshJapOQ4yFOFO0hCQOQETjgV9xUVhXw&#10;DrSlNTs24va693ZWvqr6nNicrdeU6inaUnF7XVo7K19Ve7PiD9pj4ueJPj5o3h/wD4V8F+INM0Px&#10;JqUMTa1qdq0XnIki/wDLEcrEHZH8xyAfLOBwSPtDQdFtPDeh6dpFhEIbGwt47W3jHRY0UKo/AAVf&#10;orpoYaVOpOrOXNKVulrJdDrw2ElRqzr1J80pWW1rJdF82wr88f2afgD4h8ceJr/wrr1re2vwr8Ne&#10;ILjU3guozH/at1+7jijcEbZECQqxwvAdh/GMfodRU4nBwxU4Tm9I3073tp6aE4zL6eNqU51HpC+n&#10;e9tH5aL1Pl39v7wTrniL4Q6LPoOnNqdrouqxXd1pkMLPvjCMitsXkqpbBA6Bye1Muf24LLx34daz&#10;+FvhXXPE3jS4iVYrOSyIt7ORh96eQNjavzdDg7eoHI+paKieEqe2lVpVOXmST0vt2fT7mZ1MDV9v&#10;OtRq8vOknpd6XtZ3037M+KfHnw21n9nj9k/xDpUX2jxF8QfHF6sWp3WnxvLIzy5aVRtBZkEYkTJx&#10;lpSeN2KrftWfCbUPh7+zD8NNIsdMk1XS/C91DPrNvbg+WzGNjLK4XOFMjSfMc48z3r7forCeV05Q&#10;lCLsnFRXlrf53e5zVMmpThOnGVk4qK8rO79bvc+UfHv7aS+JPhnrF/8ADTwj4j1qY27QNqklqYIL&#10;GR/kUhgSZZFZgdidgTkAE15f8RPh34h+Fv8AwT90PTNNsbpLvVr+HUvEKxQMHjglV5P3o6rt2WqM&#10;T/dwcdK+/qKdTL51+Z1al24uO1rX3e/X1HWyupieZ16124uKsrJX3aV+tl1+Z8k6b+1f4e0f4RmD&#10;4P8Aw913VIdNs9o3WK21pZHaFBmlBIklLH7ibjIVbnvXnyfD/wAUeAf2AtZuLW0vm8R+J7sahq/7&#10;hzdC2eQKQ5PzFTGisSeglf1JP3vRRLL51P4lT7LirKyV+q/4cJ5XOtf2tW/uuKsrJX3aV+2m58e/&#10;C/8Aak8LeGPgvZad8M/h/r2uXWk2Aa7ghslt7eOVIwZZJpwSC7HnA3M5YADJFZvwVh174U/sp/EP&#10;4i31leN458WXFxdIvkut0ZHcwwttwXOJHlm/3WzwPmr7UopxwNS8XOprFNKyslfS+/YqOW1bxlOr&#10;dxi1G0bJNq17X7ef3Hi/7H/w2b4YfALw3Y3Nu1vqeoIdUvUePy3Ek2GVXU8hljEaHPPydug8+/Zx&#10;0e/+If7R3xT+KOq2Vxb2kUg0TRftUTBWhUgGSMsBj5Ioz8v/AD2bnk5+qaK6Fg4pUop+7T6d3ay/&#10;zOpZfCMaEE/dpdO7Ssn8t/U8J+A/xo8afFr4k+O7e/0O10rwVo0xg0y5NpNHcXhMjBH8x32MNkbM&#10;QqceYnP973aiiumjTlThyzlzPudeHpTo0+WpPmeuvz/TYKKKK3Ok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oal/wAfml/9fLf+&#10;iZKv1Q1L/j80v/r5b/0TJQBfooooAKKKKACiiigAooooAKKKKACiiigAooooAKKKKACiiigAoooo&#10;AKKKKACiiigAooooAKKKKAMPXLmG11SxeaVIVMMwDSMFGd0fHNV/7YsP+f62/wC/q/41c1X/AJC9&#10;l/1wm/8AQoqK6KexzVPiKf8AbFh/z/W3/f1f8aP7YsP+f62/7+r/AI1corXUjQp/2xYf8/1t/wB/&#10;V/xo/tiw/wCf62/7+r/jVyijUNCn/bFh/wA/1t/39X/Gj+2LD/n+tv8Av6v+NXKKNQ0Kf9sWH/P9&#10;bf8Af1f8aP7YsP8An+tv+/q/41coo1DQp/2xYf8AP9bf9/V/xo/tiw/5/rb/AL+r/jVyijUNCn/b&#10;Fh/z/W3/AH9X/Gj+2LD/AJ/rb/v6v+NXKKNQ0Kf9sWH/AD/W3/f1f8aP7YsP+f62/wC/q/41coo1&#10;DQp/2xYf8/1t/wB/V/xo/tiw/wCf62/7+r/jVyijUNCn/bFh/wA/1t/39X/Gj+2LD/n+tv8Av6v+&#10;NXKKNQ0Kf9sWH/P9bf8Af1f8aP7YsP8An+tv+/q/41coo1DQp/2xYf8AP9bf9/V/xqbQ9a0+HT9r&#10;39sjedMcNMoODKxB6+hqapvD/wDyDT/13n/9GvWNTZGtPcf/AG9pn/QRtP8Av+v+NH9vaZ/0EbT/&#10;AL/r/jV+isDcof29pn/QRtP+/wCv+NH9vaZ/0EbT/v8Ar/jV+igCh/b2mf8AQRtP+/6/40f29pn/&#10;AEEbT/v+v+NX6KAKH9vaZ/0EbT/v+v8AjR/b2mf9BG0/7/r/AI1fooAof29pn/QRtP8Av+v+NH9v&#10;aZ/0EbT/AL/r/jV+igCh/b2mf9BG0/7/AK/40f29pn/QRtP+/wCv+NX6KAKH9vaZ/wBBG0/7/r/j&#10;R/b2mf8AQRtP+/6/41fooAof29pn/QRtP+/6/wCNH9vaZ/0EbT/v+v8AjV+igCh/b2mf9BG0/wC/&#10;6/40f29pn/QRtP8Av+v+NX6oa1/x5x/9fNv/AOjkoAP7e0z/AKCNp/3/AF/xo/t7TP8AoI2n/f8A&#10;X/Gr9FAFD+3tM/6CNp/3/X/Gj+3tM/6CNp/3/X/Gr9FAFD+3tM/6CNp/3/X/ABo/t7TP+gjaf9/1&#10;/wAav0UAUP7e0z/oI2n/AH/X/Gj+3tM/6CNp/wB/1/xq/RQBQ/t7TP8AoI2n/f8AX/Gj+3tM/wCg&#10;jaf9/wBf8av0UAUP7e0z/oI2n/f9f8aP7e0z/oI2n/f9f8av0UAUP7e0z/oI2n/f9f8AGj+3tM/6&#10;CNp/3/X/ABq/RQBQ/t7TP+gjaf8Af9f8aP7e0z/oI2n/AH/X/Gr9FAFD+3tM/wCgjaf9/wBf8aP7&#10;e0z/AKCNp/3/AF/xq/RQBQ/t7TP+gjaf9/1/xo/t7TP+gjaf9/1/xo1L/j80v/r5b/0TJV+gCh/b&#10;2mf9BG0/7/r/AI0f29pn/QRtP+/6/wCNX6KAKH9vaZ/0EbT/AL/r/jR/b2mf9BG0/wC/6/41fooA&#10;of29pn/QRtP+/wCv+NH9vaZ/0EbT/v8Ar/jV+igCh/b2mf8AQRtP+/6/40f29pn/AEEbT/v+v+NX&#10;6KAKH9vaZ/0EbT/v+v8AjR/b2mf9BG0/7/r/AI1fooAof29pn/QRtP8Av+v+NH9vaZ/0EbT/AL/r&#10;/jV+igCh/b2mf9BG0/7/AK/40f29pn/QRtP+/wCv+NX6KAKH9vaZ/wBBG0/7/r/jR/b2mf8AQRtP&#10;+/6/41fooAof29pn/QRtP+/6/wCNH9vaZ/0EbT/v+v8AjV+qEP8AyHLz/r2h/wDQpaAD+3tM/wCg&#10;jaf9/wBf8aP7e0z/AKCNp/3/AF/xq/RQBQ/t7TP+gjaf9/1/xo/t7TP+gjaf9/1/xq/RQBQ/t7TP&#10;+gjaf9/1/wAaP7e0z/oI2n/f9f8AGr9FAFD+3tM/6CNp/wB/1/xo/t7TP+gjaf8Af9f8av0UAUP7&#10;e0z/AKCNp/3/AF/xo/t7TP8AoI2n/f8AX/Gr9FAFD+3tM/6CNp/3/X/Gj+3tM/6CNp/3/X/Gr9FA&#10;FD+3tM/6CNp/3/X/ABo/t7TP+gjaf9/1/wAav0UAUP7e0z/oI2n/AH/X/Gj+3tM/6CNp/wB/1/xq&#10;/RQBQ/t7TP8AoI2n/f8AX/Gj+3tM/wCgjaf9/wBf8av0UAUP7e0z/oI2n/f9f8aP7e0z/oI2n/f9&#10;f8av0UAUP7e0z/oI2n/f9f8AGj+3tM/6CNp/3/X/ABq/RQBQ/t7TP+gjaf8Af9f8aP7e0z/oI2n/&#10;AH/X/Gr9FAFD+3tM/wCgjaf9/wBf8aP7e0z/AKCNp/3/AF/xq/RQBQ/t7TP+gjaf9/1/xo/t7TP+&#10;gjaf9/1/xq/VCb/kOWf/AF7Tf+hRUAH9vaZ/0EbT/v8Ar/jR/b2mf9BG0/7/AK/41fooAof29pn/&#10;AEEbT/v+v+NH9vaZ/wBBG0/7/r/jV+igCh/b2mf9BG0/7/r/AI0f29pn/QRtP+/6/wCNX6KAKH9v&#10;aZ/0EbT/AL/r/jR/b2mf9BG0/wC/6/41fooAof29pn/QRtP+/wCv+NH9vaZ/0EbT/v8Ar/jV+igC&#10;h/b2mf8AQRtP+/6/40f29pn/AEEbT/v+v+NX6KAKH9vaZ/0EbT/v+v8AjR/b2mf9BG0/7/r/AI1f&#10;ooAof29pn/QRtP8Av+v+NH9vaZ/0EbT/AL/r/jV+igCh/b2mf9BG0/7/AK/40f29pn/QRtP+/wCv&#10;+NX6KAKH9vaZ/wBBG0/7/r/jR/b2mf8AQRtP+/6/41fooAof29pn/QRtP+/6/wCNH9vaZ/0EbT/v&#10;+v8AjV+igCh/b2mf9BG0/wC/6/40f29pn/QRtP8Av+v+NX6KAKH9vaZ/0EbT/v8Ar/jR/b2mf9BG&#10;0/7/AK/41fooAof29pn/AEEbT/v+v+NH9vaZ/wBBG0/7/r/jV+igCh/b2mf9BG0/7/r/AI0f29pn&#10;/QRtP+/6/wCNX6KAKH9vaZ/0EbT/AL/r/jR/b2mf9BG0/wC/6/41fooAof29pn/QRtP+/wCv+NH9&#10;vaZ/0EbT/v8Ar/jV+igCh/b2mf8AQRtP+/6/40f29pn/AEEbT/v+v+NX6KAKH9vaZ/0EbT/v+v8A&#10;jR/b2mf9BG0/7/r/AI1fooAof29pn/QRtP8Av+v+NH9vaZ/0EbT/AL/r/jV+igCh/b2mf9BG0/7/&#10;AK/40f29pn/QRtP+/wCv+NX6KAKH9vaZ/wBBG0/7/r/jR/b2mf8AQRtP+/6/41fooAof29pn/QRt&#10;P+/6/wCNH9vaZ/0EbT/v+v8AjV+igCh/b2mf9BG0/wC/6/40f29pn/QRtP8Av+v+NX6KAKH9vaZ/&#10;0EbT/v8Ar/jR/b2mf9BG0/7/AK/41fooAof29pn/AEEbT/v+v+NH9vaZ/wBBG0/7/r/jV+igCh/b&#10;2mf9BG0/7/r/AI0f29pn/QRtP+/6/wCNX6KAKH9vaZ/0EbT/AL/r/jR/b2mf9BG0/wC/6/41fooA&#10;of29pn/QRtP+/wCv+NH9vaZ/0EbT/v8Ar/jV+igCh/b2mf8AQRtP+/6/40f29pn/AEEbT/v+v+NX&#10;6KAKH9vaZ/0EbT/v+v8AjR/b2mf9BG0/7/r/AI1fooAof29pn/QRtP8Av+v+NH9vaZ/0EbT/AL/r&#10;/jV+igCh/b2mf9BG0/7/AK/40f29pn/QRtP+/wCv+NX6KAKH9vaZ/wBBG0/7/r/jR/b2mf8AQRtP&#10;+/6/41fooAof29pn/QRtP+/6/wCNH9vaZ/0EbT/v+v8AjV+igCh/b2mf9BG0/wC/6/40f29pn/QR&#10;tP8Av+v+NX6KAKH9vaZ/0EbT/v8Ar/jR/b2mf9BG0/7/AK/41fooAof29pn/AEEbT/v+v+NH9vaZ&#10;/wBBG0/7/r/jV+igCh/b2mf9BG0/7/r/AI0f29pn/QRtP+/6/wCNX6KAKH9vaZ/0EbT/AL/r/jR/&#10;b2mf9BG0/wC/6/41fooAof29pn/QRtP+/wCv+NH9vaZ/0EbT/v8Ar/jV+igCh/b2mf8AQRtP+/6/&#10;40f29pn/AEEbT/v+v+NX6KAKH9vaZ/0EbT/v+v8AjR/b2mf9BG0/7/r/AI1fooAof29pn/QRtP8A&#10;v+v+NH9vaZ/0EbT/AL/r/jV+igCh/b2mf9BG0/7/AK/40f29pn/QRtP+/wCv+NX6KAKH9vaZ/wBB&#10;G0/7/r/jR/b2mf8AQRtP+/6/41fooAof29pn/QRtP+/6/wCNH9vaZ/0EbT/v+v8AjV+igCh/b2mf&#10;9BG0/wC/6/40f29pn/QRtP8Av+v+NX6KAKH9vaZ/0EbT/v8Ar/jR/b2mf9BG0/7/AK/41fooAof2&#10;9pn/AEEbT/v+v+NH9vaZ/wBBG0/7/r/jV+igCh/b2mf9BG0/7/r/AI0f29pn/QRtP+/6/wCNX6KA&#10;KH9vaZ/0EbT/AL/r/jR/b2mf9BG0/wC/6/41fooAof29pn/QRtP+/wCv+NH9vaZ/0EbT/v8Ar/jV&#10;+igCh/b2mf8AQRtP+/6/40f29pn/AEEbT/v+v+NX6KAKH9vaZ/0EbT/v+v8AjR/b2mf9BG0/7/r/&#10;AI1fooAof29pn/QRtP8Av+v+NH9vaZ/0EbT/AL/r/jV+igCh/b2mf9BG0/7/AK/40f29pn/QRtP+&#10;/wCv+NX6KAKH9vaZ/wBBG0/7/r/jR/b2mf8AQRtP+/6/41fooAof29pn/QRtP+/6/wCNH9vaZ/0E&#10;bT/v+v8AjV+igCh/b2mf9BG0/wC/6/40f29pn/QRtP8Av+v+NX6KAKH9vaZ/0EbT/v8Ar/jR/b2m&#10;f9BG0/7/AK/41fooAof29pn/AEEbT/v+v+NH9vaZ/wBBG0/7/r/jV+igCh/b2mf9BG0/7/r/AI0f&#10;29pn/QRtP+/6/wCNX6KAKH9vaZ/0EbT/AL/r/jR/b2mf9BG0/wC/6/41fooAof29pn/QRtP+/wCv&#10;+NH9vaZ/0EbT/v8Ar/jV+igCh/b2mf8AQRtP+/6/40f29pn/AEEbT/v+v+NX6KAKH9vaZ/0EbT/v&#10;+v8AjR/b2mf9BG0/7/r/AI1fooAof29pn/QRtP8Av+v+NH9vaZ/0EbT/AL/r/jV+igCh/b2mf9BG&#10;0/7/AK/40f29pn/QRtP+/wCv+NX6KAKH9vaZ/wBBG0/7/r/jR/b2mf8AQRtP+/6/41fooAof29pn&#10;/QRtP+/6/wCNH9vaZ/0EbT/v+v8AjV+igCh/b2mf9BG0/wC/6/40f29pn/QRtP8Av+v+NX6KAKH9&#10;vaZ/0EbT/v8Ar/jR/b2mf9BG0/7/AK/41fooAof29pn/AEEbT/v+v+NH9vaZ/wBBG0/7/r/jV+ig&#10;Ch/b2mf9BG0/7/r/AI0f29pn/QRtP+/6/wCNX6KAKH9vaZ/0EbT/AL/r/jR/b2mf9BG0/wC/6/41&#10;fooAof29pn/QRtP+/wCv+NH9vaZ/0EbT/v8Ar/jV+igCh/b2mf8AQRtP+/6/40f29pn/AEEbT/v+&#10;v+NX6KAKH9vaZ/0EbT/v+v8AjR/b2mf9BG0/7/r/AI1fooAof29pn/QRtP8Av+v+NH9vaZ/0EbT/&#10;AL/r/jV+igCh/b2mf9BG0/7/AK/40f29pn/QRtP+/wCv+NX6KAKH9vaZ/wBBG0/7/r/jR/b2mf8A&#10;QRtP+/6/41fooAof29pn/QRtP+/6/wCNH9vaZ/0EbT/v+v8AjV+igCh/b2mf9BG0/wC/6/40f29p&#10;n/QRtP8Av+v+NX6KAKH9vaZ/0EbT/v8Ar/jR/b2mf9BG0/7/AK/41fooAof29pn/AEEbT/v+v+NH&#10;9vaZ/wBBG0/7/r/jV+igCh/b2mf9BG0/7/r/AI0f29pn/QRtP+/6/wCNX6KAKH9vaZ/0EbT/AL/r&#10;/jR/b2mf9BG0/wC/6/41fooAof29pn/QRtP+/wCv+NH9vaZ/0EbT/v8Ar/jV+igCh/b2mf8AQRtP&#10;+/6/40f29pn/AEEbT/v+v+NX6KAKH9vaZ/0EbT/v+v8AjR/b2mf9BG0/7/r/AI1fooAof29pn/QR&#10;tP8Av+v+NH9vaZ/0EbT/AL/r/jV+igCh/b2mf9BG0/7/AK/40f29pn/QRtP+/wCv+NX6KAKH9vaZ&#10;/wBBG0/7/r/jR/b2mf8AQRtP+/6/41fooAof29pn/QRtP+/6/wCNH9vaZ/0EbT/v+v8AjV+igCh/&#10;b2mf9BG0/wC/6/40f29pn/QRtP8Av+v+NX6KAKH9vaZ/0EbT/v8Ar/jR/b2mf9BG0/7/AK/41foo&#10;Aof29pn/AEEbT/v+v+NH9vaZ/wBBG0/7/r/jV+igCh/b2mf9BG0/7/r/AI0f29pn/QRtP+/6/wCN&#10;X6KAKH9vaZ/0EbT/AL/r/jR/b2mf9BG0/wC/6/41fooAof29pn/QRtP+/wCv+NH9vaZ/0EbT/v8A&#10;r/jV+igCh/b2mf8AQRtP+/6/40f29pn/AEEbT/v+v+NX6KAKH9vaZ/0EbT/v+v8AjR/b2mf9BG0/&#10;7/r/AI1fooAof29pn/QRtP8Av+v+NH9vaZ/0EbT/AL/r/jV+igCh/b2mf9BG0/7/AK/40f29pn/Q&#10;RtP+/wCv+NX6KAKH9vaZ/wBBG0/7/r/jR/b2mf8AQRtP+/6/41fooAof29pn/QRtP+/6/wCNH9va&#10;Z/0EbT/v+v8AjV+igCh/b2mf9BG0/wC/6/40f29pn/QRtP8Av+v+NX6KAKH9vaZ/0EbT/v8Ar/jR&#10;/b2mf9BG0/7/AK/41fooAof29pn/AEEbT/v+v+NH9vaZ/wBBG0/7/r/jV+igCh/b2mf9BG0/7/r/&#10;AI0f29pn/QRtP+/6/wCNX6KAKH9vaZ/0EbT/AL/r/jR/b2mf9BG0/wC/6/41fooAof29pn/QRtP+&#10;/wCv+NH9vaZ/0EbT/v8Ar/jV+igCh/b2mf8AQRtP+/6/40f29pn/AEEbT/v+v+NGpf8AH5pf/Xy3&#10;/omSr9AFD+3tM/6CNp/3/X/Gj+3tM/6CNp/3/X/Gr9FAFD+3tM/6CNp/3/X/ABo/t7TP+gjaf9/1&#10;/wAav0UAUP7e0z/oI2n/AH/X/Gj+3tM/6CNp/wB/1/xq/RQBQ/t7TP8AoI2n/f8AX/Gj+3tM/wCg&#10;jaf9/wBf8av0UAUP7e0z/oI2n/f9f8aP7e0z/oI2n/f9f8av0UAUP7e0z/oI2n/f9f8AGj+3tM/6&#10;CNp/3/X/ABq/RQBQ/t7TP+gjaf8Af9f8aP7e0z/oI2n/AH/X/Gr9FAFD+3tM/wCgjaf9/wBf8aP7&#10;e0z/AKCNp/3/AF/xq/RQBQ/t7TP+gjaf9/1/xo/t7TP+gjaf9/1/xq/VCH/kOXn/AF7Q/wDoUtAB&#10;/b2mf9BG0/7/AK/40f29pn/QRtP+/wCv+NX6KAKH9vaZ/wBBG0/7/r/jR/b2mf8AQRtP+/6/41fo&#10;oAof29pn/QRtP+/6/wCNH9vaZ/0EbT/v+v8AjV+igCh/b2mf9BG0/wC/6/40f29pn/QRtP8Av+v+&#10;NX6KAKH9vaZ/0EbT/v8Ar/jR/b2mf9BG0/7/AK/41fooAof29pn/AEEbT/v+v+NH9vaZ/wBBG0/7&#10;/r/jV+igCh/b2mf9BG0/7/r/AI0f29pn/QRtP+/6/wCNX6KAKH9vaZ/0EbT/AL/r/jR/b2mf9BG0&#10;/wC/6/41fooAof29pn/QRtP+/wCv+NH9vaZ/0EbT/v8Ar/jV+igCh/b2mf8AQRtP+/6/40f29pn/&#10;AEEbT/v+v+NGi/8AHnJ/183H/o56v0AUP7e0z/oI2n/f9f8AGj+3tM/6CNp/3/X/ABq/RQBQ/t7T&#10;P+gjaf8Af9f8aP7e0z/oI2n/AH/X/Gr9FAFD+3tM/wCgjaf9/wBf8aP7e0z/AKCNp/3/AF/xq/RQ&#10;BQ/t7TP+gjaf9/1/xo/t7TP+gjaf9/1/xq/RQBQ/t7TP+gjaf9/1/wAaP7e0z/oI2n/f9f8AGr9F&#10;AFD+3tM/6CNp/wB/1/xo/t7TP+gjaf8Af9f8av0UAUP7e0z/AKCNp/3/AF/xo/t7TP8AoI2n/f8A&#10;X/Gr9FAFD+3tM/6CNp/3/X/Gj+3tM/6CNp/3/X/Gr9FAFD+3tM/6CNp/3/X/ABo/t7TP+gjaf9/1&#10;/wAav0UAUP7e0z/oI2n/AH/X/Gj+3tM/6CNp/wB/1/xq/RQBQ/t7TP8AoI2n/f8AX/Gj+3tM/wCg&#10;jaf9/wBf8av0UAUP7e0z/oI2n/f9f8aP7e0z/oI2n/f9f8av0UAUP7e0z/oI2n/f9f8AGj+3tM/6&#10;CNp/3/X/ABq/RQBQ/t7TP+gjaf8Af9f8aP7e0z/oI2n/AH/X/Gr9FAFD+3tM/wCgjaf9/wBf8aP7&#10;e0z/AKCNp/3/AF/xq/RQBQ/t7TP+gjaf9/1/xo/t7TP+gjaf9/1/xq/RQBQ/t7TP+gjaf9/1/wAa&#10;P7e0z/oI2n/f9f8AGr9FAFD+3tM/6CNp/wB/1/xqtcanZ3uoaYlvdwTuLhmKxyKxx5MnOAa2Koal&#10;/wAfml/9fLf+iZKAL9FFFABRRRQAUUUUAFFFFABRRRQAUUUUAFFFFABRRRQAUUUUAFFFFABRRRQA&#10;UUUUAFFFFABRRRQBj6r/AMhey/64Tf8AoUVFGq/8hey/64Tf+hRUV00/hOap8R8m/tZf8FDPDf7J&#10;nxG07whrHhPVddub3So9VW4sZ4kRUeaaIIQ3OQYSfxFeMQf8FqvALTKJvh54kjiz8zR3FuzAewLD&#10;P518/f8ABZz/AJOg8L/9ida/+lt9Xsnib4H/ALL8H7B+jeI9ct/DmkeM38EWl5Fe2V+E1CXVGsUY&#10;Dy1fMjtMcMhUjk5xjIXNK7SK5Y2V0fbv7PH7UXw//af8N3Gr+B9UkmktCqXumXsfk3lmzDKiSPJG&#10;DzhlLKSCASQces1+LH/BHb+1v+GpNT+xeZ/Z3/COXP2/Gdm3zYdme2d+3Ge26vbfjd/wVO8beJPi&#10;zJ8P/gF4VtddkF09jBqNxbSXk+oSrkM9vEjKFjG0nc27KjcQopqel2S4a2R+nVFflLYf8FOPjt8B&#10;fiDZ6F8dfh9bLZTqkssUdm1lerCzYMsLbzHKB83y4GSuNy819eftTft1eGP2ffgr4a8caRbL4suf&#10;FiK+gWqS+VFOhRXaaRsEqiK6ZAG4syrxyRXMieVn09XP/EDxxpfw08E654r1t5I9I0a0kvrt4Yy7&#10;iJFLMQo6nA6V+X/h39tj9tX4h+HR418M/Da1v/C8m54W0/w9NLDKqkq3lgymWQAgjKk8qfQ10vxl&#10;/aj+NXx2/YZ1HX9P8HWumzvfanofjC3trZylrZR26l5dsrb4jlyCMsRtpc6K5GfZX7Pf7ZPw2/ae&#10;1jV9N8DXmoXN1pcCXFyLyyaABGbaME9TkV7BrniLSvDFl9s1jU7PSbPdt+0X1wkMecE43MQM4BP0&#10;Br8E/wBiTxp8cvBfibxNN8DvD66/qk9nEmpRtaLceXCHJQ4Zlx82a/ULWP2ffFf7bP7JXgnQ/jXc&#10;XfgvxlDqsuq38dhaxqyvHJdwQoUJKgGGVG4PXHrSjJtBKKTOZ+Nf/BWT4Z/Cfx/eeGtL0u68dQ2q&#10;IZNW0O8he1MhGTGj5w+3jJBIzkdjX3DX87P7YXwF0/8AZq+O2seA9L1S51izsbe2mW7vEVJGMsKy&#10;EELxwWxX9E1EZNt3CUUkrBRRRWhmFFFFABRRRQAUUUUAFTeH/wDkGn/rvP8A+jXqGpvD/wDyDT/1&#10;3n/9GvWNTZGtPc0q4L44/Gzwx+z58NdX8beLbv7NpdgnyRR4M11MQfLgiU/edyMDsOSSACR0fjLx&#10;lovw98K6r4l8RajDpOiaXbtc3d5cNhI41GSfcnoAOSSAASRXwp4H8H63+3t4wuvjV8QdPlsPhB4f&#10;iuf+EF8JXig/b5FBB1C5XuCU4U5BIAHyqTJgdB9QfspftL6X+1d8L5PG2kaNeaHaJqE2n/Zb2RHk&#10;3RqjFsrxg7x+Vey18L/8EcP+TRbn/sZb3/0VBX3RQB86ftb/ALZumfsm6h4HsLzwjq/i6+8Wy3MF&#10;lbaOy+b5kJgUIFPLM5uFChecj3ryT/h5prP/AEbV8U//AAWP/wDEVxn/AAVU8Xad8P8A46fsneKd&#10;YeSPSdD8R3Wp3jxIXdYYbrTJJCqjqdqnA717r8Mf+ClnwB+Kviqy8O6d4ul0zVb6QQ2sesWMtrHN&#10;IeFQSkbASeAGYZOAMkgUAfQHw38YSfEDwD4f8Sy6ReaBLqtlFeNpeooUuLUuoPlyKQMMucEetecf&#10;tVftY+Dv2S/AsPiDxOZb69vZvI07RbNl+03jAjeV3HARFOWY8DIHVgD1Hx6+Onhb9nT4Z6r428W3&#10;fkafZrtht4yDNeTn7kES/wATsfwABY4VSR+fvxH+B3ij4m/s7fF79o7402YTxnqnh+VfC/huYBo/&#10;DmnlgY8Aj/XMrdSAwDMT8zkKAfof8FPijafGv4U+GPHVjZTabaa7ZreRWtwwaSJSSMMRwTx2rtq8&#10;C/YJ/wCTOfhN/wBgSL/0Jq99oAKKKKACiiigAooooAKoa1/x5x/9fNv/AOjkq/VDWv8Ajzj/AOvm&#10;3/8ARyUAX68k/ai/aI039l34T3PjvVtJutbs4LqG1NpZyKkhMjbQctxgV63Xxb/wV1/5Mz1b/sMW&#10;H/ow0AZFv/wU81S7t454P2b/AIoTQyKHSSPTXZXUjIIITkEd6+mv2ePjTc/HjwC/iW68Ga54FlW9&#10;ktP7L8QQmK5IRUPmbSB8p3YH+6a+cvhP/wAFSf2fF8P+GPD9/wCJtQ0i6hsba0kuL3S5hAsixohB&#10;dQ2BnPzEYAGSRX2lpeqWeuaZaajp13Df6fdxLPb3VtIJI5o2AKurDgqQQQR1zQBar4/+Kn/BSzwb&#10;4F+JOteAfDXgbxn8RPFGizvb38Gg6duihdDhxknecHPITbxwa+wK4TxR4i+H37P/AId1PxJrU+k+&#10;DdIvL4z32oPGIlnupWJ3yMoyzsSeTn0oA8a/Z0/4KC/D/wDaC8dTeBH0vXPA/juNWZdB8R2wikm2&#10;rvcRsCfmVcttYK2ASAQDj6gr844obb9tb9vjwD8Tvhlp1wPh/wCBIFXVfGstrJax6nOjSMtvDvAa&#10;XG4IeBhWfPGzd9F/thftSXPwV03SvBfgayHiT4x+LibTw9okWGMRb5TdzA8LGnJG7AYqf4VcqAZ/&#10;7Q3/AAUC8B/s/wDxY8OfDmWyvPEvifVJoYrqDTpEVdNErosXnMx+8wbdtHIUAnG5c/UNfkZ+1J+y&#10;7a/s6+D/AIHXWrXg8RfEfxH48hv/ABN4kl+aS6uGKsY0YjIiQk4HcktgZwP1zoAKKKKACiiigAoo&#10;ooAKKKKAKGpf8fml/wDXy3/omSr9UNS/4/NL/wCvlv8A0TJV+gDE8V+OPDngPTzf+Jdf0zw/ZAE/&#10;aNUvI7aPAxn5nIHGR+Yryz9mT9qzw5+1NH40ufDFjcwab4c1ZtLS9mdWS+UZKzxgchWUAgHnmuq+&#10;MX7Pfw8+P1rplt8QPDFv4lg0x5JLRLiWVPKZwocjY65yFXr6V8gf8EjtLtdE0v45adYwi3srPxjJ&#10;bwQqSQkaKyquTzwABzQB9ufEv4leHPhB4H1bxf4s1KPSdA0uLzrm6kBbHICqqgEszMQoUDJJAFfG&#10;0P8AwVw8GeXFrN18LviDZeBJZxAnimTTkNvy20E4fb1zwHLccAnisj/grzqU2taD8GPh6LiSK08U&#10;+KR9ojhf55FjEcQG0csAbrPpkL3xX2/4g+G/h/xD8N77wLNpttH4autNbSvsCxDyo7cx+WFVewUY&#10;x6YFAF3wX4z0X4ieE9J8TeHb+PVND1S3W6tLyHO2SNhkHB5B7EHBBBB5FbdfBP8AwRr8W32q/s06&#10;/wCHNQc7/DniO4t4IW4aGKSOOUoR2/etMf8AgR9K+9qACvl3Qf8AgoF4D8X/ALWFr8DPDtleazfy&#10;PcW8uv28ifYo54LeWeWMc7n2+UU3DjdnGQMnl/2rvjl4o+KHxAh/Zw+Ct6sfjHUoi3inxLEcx+Hd&#10;POA4yP8Alsyt0BDDcoHzOCnhOmfA7wv+zt/wVG/Z08E+ErT7Pptl4KuWlnkA867naHWPMnlYD5nY&#10;gewACjAUAAH1/wDtLftWX37POt6Lp9p8LPF3xBXUbd52uPDdo0yW+1tuyQhTgnqK8Zb/AIKbaxGp&#10;Zv2bPikqqMknTHAA/wC+K+56+Qf+ClPx31L4b/CCx8A+Ed1x8QPiNc/2DplvA2JVhkwk0i8jBPmJ&#10;Gp7GXP8ADQB6z+yl+0vpf7V3wvk8baRo15odomoTaf8AZb2RHk3RqjFsrxg7x+Vey15T+y78CNP/&#10;AGbvgd4Y8B2RjmnsYPMv7uMY+03j/NNJzzgsSFz0VVHavVqACiiigAooooAKoQ/8hy8/69of/Qpa&#10;v1Qh/wCQ5ef9e0P/AKFLQBfr5g+KX7e3hjwb8TL34deDPCHij4s+NNPBOo2HhGzE8VgVIDLNLnhh&#10;nBwCAflYhuK+n6/LL9mH4uaf/wAE/wD4+fFHwH8bbG70MeLNX/tLTPGRtmltryLfIA7soLbG8wHI&#10;B2Mzh9vOAD6/+BH7cng740ePrr4fajofiD4d/ES3RpD4a8V2n2aeZQoYmI5IbCndg7WKgsAQCaj/&#10;AGsP21tN/ZX8R+DtDufBmteMNR8ULN9jt9FKmTdG0a7Ah5ZmMgwB6V4D4umsf2tf+CiHwu8R/DGV&#10;dZ8L/D+zE+veMNPw1mzkvKloswGJGIdVKgnAlfptaqX/AAUv8eaT8L/2qP2YvFuuvLFo2i31ze3b&#10;wxmRxEk1sWIUdTjtQB2//DzTWf8Ao2r4p/8Agsf/AOIr6d1r48+H/BfwHtvir4xjuvCminSLbVLq&#10;zvoz9qtmmRCtsydTNvdY9v8Ae44ryv4U/wDBSL4C/GDxVZ+G9I8WyafrN7IIbSDWLKW1W4kOAEWR&#10;hs3EnAUsCTwATXAf8FgbO9uv2O7iS1SV4LfXrGW7MZ4WI+YgLe3mPGPqRQBqeH/+Cl3hyTVPDMnj&#10;H4aeOfh34S8TTJBpHivxBYLHYSlxlC7BvlVhyGBYYO77oLD638ReINP8J+H9S1vVrqOx0vTbaS7u&#10;7qU4SKKNSzuT6BQTXxF/wVQ8Q+GtQ/YasTYT28tvq1/pjaEkcikyjG8GMc7v3O7p69fWz+11r2v/&#10;ABMtfhR+zBol5LbeJPGVtbXPiy8hOZNP0mBVMzN6NI6MBnhvLKn74oA+k/2b/jmv7RnwwtfHVr4b&#10;1Dw1pN/cSpp8WpuhmuYEbaJ9q8KrMGAGeduehBPqVeIaX+0h8Bfhjdab8N7X4i+FNHn0eKPS4NL/&#10;ALSiVbYRgRrCzZ2qw2hSpIOevNe3KwZQQcg8gigBaKKKACiiigAooooAKKKKACiiigAooooAKKKK&#10;ACiiigAqhN/yHLP/AK9pv/Qoqv1Qm/5Dln/17Tf+hRUAX64D4vfHTwf8D9Hjv/FOpfZ3myLaygXz&#10;Lm4IxnYnoM8sSAPXkV39fD/wV0O0/aU/a0+IXjHxJGuq6T4TmW00uyuMPEv7yRIG29CAIpXx03vn&#10;6+djMROlyUqK9+bsr7Lq38jysfiqlF06NBLnqOyvsrK7fyR1zf8ABQKwjjF+3wy8XroB+YakYFA2&#10;Y+9j7v8A4/8AjXuHwb+O3hL47aNc6h4Vu5pfsjKl1bXUDRSwMwJUMPunO08qSOOtehVyWj+B/Cfw&#10;0ufEfiDTdPtdCXUEW61OSEbIj5SufMKjhThmyQOcZPNFOniqc051FKPXS33W/UKVLG0qidSspw63&#10;jZr0s+/fodbRXx9pfx7+Nv7QWo6lffCTQtJ0bwbZ3DW8Oqa4P3t0wx6kgcYO1VO3OCxNdd8Ff2kP&#10;FVx8TpPhd8VtDttC8YmIzWN1ZH/R71QC2B8zAEqpIIODtYEKRgxDMaNSSSTSbsm1o35P8jOnm2Hq&#10;TikpKMnZSafK35Pz6dz6Tor53+KHx88Yap8Tbj4afCTRrHVvEdjCs+q6tqbkWeng4IQ4I3P8y+uC&#10;cbSQ23kda+Nnxo/Z31bSbz4r2WgeIfBl/dLaz6toCuslozA44ITPAJwU52kBgac8wpQbunyp2bto&#10;vn+Y6maUKcndScYuzkl7qfm/LrbY+tq4r40ePLn4X/C3xH4qtLWK9udLtvPS3mJCOdwGCRz3rzz9&#10;o79pG4+Fc3h/w34Q0qPxP458REf2fZZJiSMnasrYI3BmyAMgfKxJAHPiPxtvv2kbH4O+KT410/w1&#10;qPhu7syl59hkVJ7JSykOOQGwcAgbv61nisfGnGpCmm2luldJ20uY43M4Uo1adJScop3aV1F20u/6&#10;8z6x+C/jy5+KHwt8OeKru1isrnVLbz3t4SSiHcRgE89q7WvIv2SP+Tb/AAF/2D//AGdq9druw0nO&#10;hCUt2l+R6eDnKphqc5O7cU/wCivkfUf2jPij8bPHOtaH8E9H01NC0WQw3PiLVuY53BI+TPABwcDD&#10;MQNx25xVG3+O3xv8L/HP4f8AgXxzZaHp8OrT7ZbjTFEi3sRYjcCWJQgjHQZz0rieZ0b6Rk43te2l&#10;723POecUL3UZOLdua3ut3tv69T7Gorwv45/H3WvCnjDSPh58P9Fh8R+P9WiM4juXxbWMPP72Ygj+&#10;6xxkcDPdQ3nfiz4l/tFfAnT18V+NLLwt4s8KxvH/AGhBo+9JrRGYDIJVcHJAzhxzz61rUx9KnKSs&#10;2o7tK6Xr+tjatmdGjKS5ZNR+JpXS9X5dbXsenftQfHjUfgLoPhy/07TLXU31TU1sXS6dlCKULbht&#10;78V7VXxb+3x4rsPFPwd+GfiPS2a606+1WG9t9o+ZkaBmAx/e5xjseK1vEHxI/al1i1n8TaJ4G0vQ&#10;tDjUzQ6LebZb6SIc/vFLht+P4QEPGNuevH9f9niKsWnJJRaSV+mrPP8A7T9li60JKU4pRaUVeyad&#10;3+X6H1T4o1Z9B8NatqcaLLJZ2k1yqN0YohYA+3Fed/sy/GS++Ovwwj8Uahp9vplw93NbeRbMzJhM&#10;YOW5yc1z3ww+PFr+0D+zz4j15LVdP1O3sbu01CyViyxyiFiCpPJVlKkZ6cjnGTwv7Et/qmlfsh6r&#10;e6HZrqOtW0uozWNm4JWe4VMxxnBHDMFHUdeorb617SvTdN3hKMn91jo+ve0xNKVKV6coSl62t8/k&#10;fWVFfJ32v9ry8ifUPsXhCxblhpW5Cf8AdDbmH5ydutd38APjzrPx6+Hfidf7PtvD/jzRnlsJrd9x&#10;tkuSjeU+DuYLuBBU7iNh61tTx0Kk1TcZRb2urXt2OilmVOpUVKUJRbvbmVr23se7UV8o+KP+GnfB&#10;nh3Udd1jxv8ADuz0zT4GuLiZ4psKqjPH+j8k9AOpJAHWtj9l343eM/FPwl8S/ED4nTW1p4ftsy2N&#10;zHbiHfDErec4UfeG7Cr6lSBUxx8JVVSlCUW03qlsuu5MMzpyrKhOnKLab1StZdXqfS1FfKGhfEr9&#10;oP47WDeJPAem+HPBvhKUsdP/ALfLvdXaKSN52q4GT0+VRx1I5PY/AH4/eI/FfjfXvhz8RdGtdD8d&#10;aPELjNkT9nvIPl+dQWPPzq3BIIY8LtIqqePpVJRjZpS2bVk/T9CqWZ0as4x5ZJS+FtWT9PXpe1z3&#10;6iviTwb+1B8afG/izxx4V8LeGbPxLqdlqclva6hPGILTTrdHkXMpyoZ2wu0Fh908N0rpvh1+0N8U&#10;vBPxp0b4e/GLStPQ6+n/ABLtS08KAJDkKCVYqylhsxgMCQehrGGaUJ2spWbte2l723OennOHqcrU&#10;ZWbtfl0TvazZ9a0UUV657w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FDUv+PzS/wDr5b/0TJV+qGpf8fml/wDXy3/omSr9ABRRWX4n8TaV4L8O6jr2u38G&#10;laPp0D3N3e3L7Y4Y1GWZj9KAMD4wfFzw18C/h3rHjTxbfCx0bTIt7kcyTOeEijX+J3bCgep5wASO&#10;D/ZG/am0n9rr4b6l4w0bRL3QbWx1aTSWtr6RHdnSGGUuCvGCJwP+Amvnf4a+GdV/4KIfFi1+KfjO&#10;yms/gR4XvHHg/wAM3agDWrhGKm+uU7px9w5H8AyBJvr/APBFT/k1nxT/ANjndf8ApDY0Aeu/FL9v&#10;LR/BvxO1nwD4N+HvjD4q+ItBjEmtL4WsvNh0/IyEd85L+wGM8Z3Ageofs6/tHeEf2m/AR8UeE3uo&#10;UguGs77TdQjEV3Y3CgFopUBIBwQQQSCD1yCB8wf8E3pYNN+MX7VOl6gDb+Jk8bzXN0lwcSvA01z5&#10;b8n5l3Fzu6fODn5hXK/sR/EbRPh34y/bU+JV3dCP4fWXieS9t7mJw0cxSa+d/JIABLiSDaB13oPq&#10;AfXPiT9pLTNJ/aO8N/BrTNGvNd8R6jp8mrahc2zosGk2inCyTE8ksRgKOcsn98V7FXwt+yLr2g/D&#10;HwXr/wC0X8bfEml+FfFnxYuxeW/9q3KxeRpyD/RbaEHlh5e1/lGSnlZ5Wvr34c/Fjwb8XtFfVvBX&#10;ifS/E+nRv5ck+mXKzCJ8Z2uAco2OcMAaAOsooooAKKKKACiiigAooooAKoQ/8hy8/wCvaH/0KWr9&#10;UIf+Q5ef9e0P/oUtAF+vLPjx+0p4E/Z78Ga1rnibXtPjvLC1eaHRftka3t7IFykMUZO4sxKjOMAH&#10;J45r1OvjT/god+zP8Mte+CPxP+Jt/wCE7a58d2uj+ZDrLTTCRGjCoh2h9nCjH3aAPpX4KfFG0+Nf&#10;wp8MeOrGym02012zW8itbhg0kSkkYYjgnjtXbV4F+wT/AMmc/Cb/ALAkX/oTVzP7Yn7TWteB7zR/&#10;hN8Kok1n40+Lv3VhbqVKaTbkHdezZBAwASobj5WY5C4YAX4qf8FAvAfw1/aM8K/BqCyvPEXiPWNR&#10;s9Mu7ixkQQabNczJHGkhJyzAOGZV6AgdSQPqKvyZ+On7Mui/sx/GT9jDSLW4bWfEup+OGvvEHiG4&#10;GZ9TvGvtLLOxOTsBZtqknGSTlmYn9TfGmo3ekeD9dv7Bd19a2E89uuzdmRY2ZRjvyBxQBs1yPxE+&#10;Lngz4TaRcal4w8T6V4etoYTMft93HE7qAeEQnc5OCAFBJIwK8D/4J5/HT4m/Hr4Y+JNY+KWn/wBn&#10;axZ6wbS1j/s1rHMHkxtnY3J+Zm59sdq7T9p79mf4ZfGTw5rHiXxl4Tttd1zSdEuY7K8mmmRoVVHk&#10;UAI4Bw5J5BoA2/2Xf2iNN/ai+E9t470nSbrRLOe6mtRaXkivIDG20nK8YNUf2nf2tPBP7KGgaTqP&#10;i+LVb2fV5pINP0/R7UTTXDoFLAbmVVxvXqwzngGvFv8AgkV/yZnpP/YYv/8A0YK+vtQ8MaRq2s6Z&#10;q17plpd6npYkFjdzwq8lr5gUSGNiMqWCgEjnAxQB8Yab/wAFXPB2m65p1r48+Gvjv4d6TqUgS11n&#10;WdOxb4PO5hkNtxj7gfr6c19t6fqFrq2n219ZXEV3ZXUSzQXELh0ljYAqysOCCCCCPWvkn/gqvr3h&#10;zR/2M/FVtrqwSXuoXNnbaRFLjebsTo+6P0KxJMxI/hDDvXrf7HGgat4X/ZX+Fel65HJBqlv4ftBL&#10;DNnfEDGGRGB5BVSqkdsY7UAex0UUUAFFFFABRRRQBQ0X/jzk/wCvm4/9HPV+qGi/8ecn/Xzcf+jn&#10;q/QB87fHr9uT4c/A7VPC+jrqNr4s1/XNVh00aVo1/DJNapJx58oBO1QxUYOCd3HQ19E1+XH/AAUI&#10;/Zn+GXwR174La14H8J23h/U9V8aQx3txBNM5mXcr4Id2A+bngCv1HoA+Z/i9+3d4W+HvxLl+HPhX&#10;wr4m+Kvju2j8290nwjaC4FioxkTSZ+UjcuQAcZAYqcCpfgj+3V4Q+LPxGk+HOt+HvEXw1+Iao0kX&#10;h/xZZ/Z5LlQCxMLZw3ygtghSQCVyATXyR8C/ilaf8E/f2qfi7oHxo0+70vTvHuqnUtJ8ZJbNNBPG&#10;JpnBdlBYqRcDdtBKOCGGDkdp8Vr3Tf2wv28PgpffCu5XXtD+H5j1XxD4t00h7KNPNSeO084cM5CF&#10;dgJI89uBtfAB+i1fPnwp/aY1P4sftSfFL4c6dolp/wAIj4FgghuNeWZmllvpNv7nb90AFbgHnOYu&#10;nPHsHxG8bWPw1+H/AIk8WamypYaHp1xqM244ysUbOQPc4wPUkV8s/wDBLvwXd6J+zrqPxD8QgR+I&#10;PiDrN54jvrib5f3ZdlQnPRTtkkGSeJc5oA6L4/f8FCvBHwT+IjfD/S/D3iH4i+OYlV7nSPDNqJvs&#10;oKhtsjZzv2kNtVWwD8xWt39mb9uLwN+0xrmqeGbKw1fwl430uMy3fhvxDbiG4CAgMyYJDBSygg7W&#10;Gfu45r54/wCCQNvH440n4xfFTUYPN8SeIvEzwz3ko3OE2C4ZAx7F7jJA67Vz0GE/bZWH4U/8FBv2&#10;ZPH2mxLZX2vXv9iahcqNqzQmaK3Yue5EV6wOecBfQYAPdf2gP209R+BvxEl8L23wa8ceOIo7aK4/&#10;tbQLJpbYlwTs3BT8wxzz3ry3U/8AgqRe6Lp1zqGo/s6/EywsLWNpp7q6sGjiiRRlndmQBVAGSTwK&#10;+76+EP8AgpJ8QNa+ImteBv2ZPA9wF8SePbmObV5lyfsmnI+7LYIO0mN3Yf3IGH8dAH1f8A/jBZfH&#10;z4Q+G/H+n6fPpdlrcLzR2d0ytJGFlePDFeDyhPHrXnn7Q37TGp/Cn4wfCD4ceGtDtdf13x1qLxTi&#10;4mZBY2cZTzJ8LycK0jAdCImr174a/D/SPhT4A8P+D9Bg+z6PotlHZWyn7xVFA3Me7McsT3JJr47+&#10;Dqj4+f8ABS/4n+OnAudC+GOlR+FtMmXJVbyTeJiD0ypN6pA7MufcA9U/aS/by8Efs3+NLLwVd6H4&#10;k8W+NL21S7g0fw/YiVjGzOFLMzL18tuEDHpxXKfCX/gpd4F8efErT/AXizwr4n+F3ibUmVLGLxRa&#10;CGGd2OEj3ZDKznhdyhSeN2SAfqy38L6Ra+IrvX4tMtY9bu4I7WfUVhXz5IUJKRl8Z2AsxC5xkk96&#10;/PL/AILBLaeKpvgv4M0GOOb4l6lru7S/JB+0RQttiHzAZVWmaLHqYiR900AffXxL+JXhz4QeB9W8&#10;X+LNSj0nQNLi865upAWxyAqqoBLMzEKFAySQBXxtD/wVw8GeXFrN18LviDZeBJZxAnimTTkNvy20&#10;E4fb1zwHLccAnisj/grzqU2taD8GPh6LiSK08U+KR9ojhf55FjEcQG0csAbrPpkL3xX2/wCIPhv4&#10;f8Q/De+8CzabbR+GrrTW0r7AsQ8qO3MflhVXsFGMemBQBY8K+PNB8beCdP8AF2h6lHqPh2/tBfW9&#10;9CCVeEru3YxkEDOVIyCCCM18b3P/AAVi8Ia1dXTeBfhb8QvHWk2ZIudW0/SwsCgDJIwWIGOfnCH2&#10;71m/8Ec/Et14g/Zi8SeFdW/eLoPiG5tI7eTgxQSxRyNGR1H71pz/AMCPpX3VoHh/TPCui2ekaLp9&#10;rpOlWcYhtrKyhWKGFB0VUUAAfSgDyf8AZj/a18A/tX+GbzVPBtzcwXmnuseo6NqUaxXlmzZ2llVm&#10;BVtrYZSQcEcEED2ivze/YhW08Wf8FHv2i/Fvg6OMeBI7WSxkltQVt5b17iDDqANrbmt7tg3cMSOG&#10;r1f9q745eKPih8QIf2cPgrerH4x1KIt4p8SxHMfh3TzgOMj/AJbMrdAQw3KB8zgoAdRoP/BQLwH4&#10;v/awtfgZ4dsrzWb+R7i3l1+3kT7FHPBbyzyxjnc+3yim4cbs4yBk/UVfl/pnwO8L/s7f8FRv2dPB&#10;PhK0+z6bZeCrlpZ5APOu52h1jzJ5WA+Z2IHsAAowFAH6gUAFFFFABRRRQAUUUUAFFFFABRRRQAUU&#10;UUAFUNS/4/NL/wCvlv8A0TJV+qGpf8fml/8AXy3/AKJkoAv0UUUAFFFFABRRRQAUUUUAFFFFABRR&#10;RQAUUUUAFFFFABRRRQAUUUUAFFFFABRRRQAUUUUAFFFFAGPqv/IXsv8ArhN/6FFRRqv/ACF7L/rh&#10;N/6FFRXTT+E5qnxH4y/8FnP+ToPC/wD2J1r/AOlt9V74T/8ABITxH8TvAPhDxa3xG0vTNO8QaVaa&#10;qIhpsk0sCTwrKFxvUMRvAPI6V9T/ALc3/BPLX/2tPi1pPi/SvF+m6Bb2WiQ6S1teW0kjsyT3EpcF&#10;TjBE4GP9k19b/CDwTN8NfhL4J8IXNzHe3Hh/RLHSZLmJSqStBAkRdQeQCUzg+tLlvJ3HzWirHkHw&#10;R/Y78K/ss/BvxZongtLvU/EerafMLvWLkgXV3KInESKFwEVSx2qPXJJPNfmb/wAElL/TdL/a/tod&#10;Tkit7q40W9t7FZ+Ga4+Riq5/i8tJfwBr9v6+BP2kv+CTvh74qeOr3xn4B8Uv4E1i9na7ubF7XzrR&#10;pydxkiKsrQkt8xA3DJ4C05R2a6CjLdM8r/4Laano0l58KNPR438QQpqM0iIRvjtnNuFLjOcM6Nt/&#10;3H/G1pf7MmmftG/sGfAPwnrfi/TfCfxJjg1K+8MLq8oVb63a6ZnhA+8R5T2jZQMRtU7WGa3Ph3/w&#10;R1jn8Yxa58VPiRc+LYEdXlsbGB0e72kYWS4kdmC4ABCqGweGXGa+hf2x/wBhPSP2rPDPg3TLTxE/&#10;guTwlFcQaalvZLcW3lSrCvltHuQgKLdAu1uATweKXK3dtFcyVkmfnR4n+Gf7XP7BfhGTU7fxDf6P&#10;4KtZ1TztL1aK806OSR+CLaTO3cx5PlDJPJr6p+Gv7T2s/tPf8E8fjjqfiaxtLfxLpOl31ne3djCI&#10;o77NoGSYqOA+PlYDj5QRgHA4pf8Agj/488RXFrZeKfjabzQ7dgViFrPcMoGBhEklCqdvGcnHoa+5&#10;fhL+yn4C+D3wPv8A4WaTYzXXh7VILiHVZrtwbjUGnj8uV5GUAZKYUbQAAox0ojFg5I/PD/gilMi/&#10;FD4kRF1EjaPbsqZ5IE5BIHoMj8xX6229xFdRl4ZUmQMyFo2DAMrFWXjuGBBHYgivy51L/gjT4j8P&#10;+Jpr3wT8XV06zLMIJLmykhu4o2/gZ4pMOccEgKD6DpXv3ir9hXxbJ+x74F+DPhn4knS9Y8PaxJqc&#10;/iFIZrb7Ukj3kjRbI5Cww10vVjny84GcBxulaxMrSd7n57f8FVv+T0PFX/Xjp/8A6Sx1+6tfk7q/&#10;/BGv4heIL573VPizpmpXjgBri8triWRgBgAszEnAr6Y/Y1/Yr+If7OPxP1TxL4t+J7+NdOutHl06&#10;PT2kuG8uVp4JBL+8cjhYmX1+f60o3Teg5WaWp9lUUUVqZBRRRQAUUUUAFFFFABU3h/8A5Bp/67z/&#10;APo16hqbw/8A8g0/9d5//Rr1jU2RrT3PFP22v2b9W/an+Cw8D6Pr1v4enOp299Jc3UbyRukYf5Cq&#10;nnLMp54+WvArz9lr9rbQ/C89tF+0npkWl2dm0aWcHh+GNFhRMCNQIsKNowAOlffVU9Ysm1LSb20R&#10;gjXEDxBm6AspGf1rA6D8zf8Agj/4F+JU/g228U23jyGD4Yw6pfW9z4Q+yKXmufIQCbzduQMshxn+&#10;Cv0quvFWi2OrQ6Xc6vYW+pzbfKs5blFmfJwNqE5OT0wK8S/Yg/Zn1L9lH4Ly+CdU1q1165fVZ9QF&#10;1ZxNGm2RI1C4bnI2H86+Zv2fPCY/aO/4KYfFr4sXStceHPAEv9iaWzD92bxI/s3yk/eAEdzIcdGl&#10;Q8ZFAH6E32k6TrF5H9ts7O+urVCyefEkjxK/BIyCVDbPx2+1fFH/AAVj+FfgOX9lDXPFF1ommWfi&#10;nS7uyXSdQhgSK4Z5LmNJItygFlMRlbaePkB6qK9B/ag/Y58VfGP4n6X8Sfh/8W9W+GXi7T9Kj0gr&#10;aRM9tdQpNNKofbIh+9O2dwdSAPl715vb/wDBOzx58XPFej6j+0L8ar74j6DpE4nt/DdjafZLaZx3&#10;kIIUA8qdqbipIDrQBR8a/st/EP8Aa4/Z/wD2Y/EVj40tvDfiLwxocOozzazZm6NzcywWjRTMhyrO&#10;vksSXByZPrXCftSfAH9qLwz+z3471Txh+0FZ+J/DNrpryahpEejxxNdRZGUDiMEduc1+mlvbxWsE&#10;cEEaQwxqESONQqqoGAAB0AHavPf2ivhbdfGz4IeMvAtlfQ6bda7YNZx3c6F0iJIO4gckcUAfOX/B&#10;MXwL8StB+C/h7XPE/jyHX/BOp6LD/YXh9LRY20wB2Jy4UF8jjkmvtOvOf2dfhbdfBP4IeDfAt7fQ&#10;6ldaFYLZyXcCFElIJO4A8gc16NQAUUUUAFFFFABRRRQAVQ1r/jzj/wCvm3/9HJV+qGtf8ecf/Xzb&#10;/wDo5KAL9UdTsdO1RYrTULe1vAW86OC6RXyyEHcFbupI57ZFXq8H/az/AGYbv9pXw/4ei0jx1qnw&#10;98Q+H7x77TtY0tCzpI0ZQg7XRgCpIyrjr36UAXf2pfhL8PPGPwD8cx+LdB0n+zrPRry7W+kto1ks&#10;nSFmWaN8ZRlKg5HXGDkEg+M/8EjdU1bUv2N9LTU5Jpbe11e9t9PM2Ti3DK2FJ/hEjSj25HauT1r9&#10;gH47fFixh8M/FL9pS/1rwKrqbnT9N08RT3iKQQrtkA9AcyeYARnBIr6wurXwt+yr+z3qA0Sxj03w&#10;v4L0Se5gtck5WKNpDk9Wd2ySerM5PU0AdzpvirRdZvp7LT9XsL68t8+db21ykkkeDg7lBJGDxz3r&#10;P8aeBPCvxX8Nf2R4n0bTvFGhTOk/2S+iWeB2XlWwcg47GvjH/gkb8GLrwr8FdZ+J2urJJ4j8fXzX&#10;QmmGHNpE7hGI7F5GmfPdTGfSp7n9gn4xfDrxJrd98H/2itU8M6Nqt5LetoerWAuIYHkdncp8xTlm&#10;PIjU+pPWgDy/48eB9F/Y/wD28PgPN8HbZvDS+NbyLT9e8O6fOfstxbtdRQ7jCThcrLIRn5Q0QYAE&#10;MT6x8YP2Ifi94g/ak8V/GL4c/FfTfBd3rFrb2UK3GmC6nt4Y7aGJ0VnVgoZ4i3ygfe56muo/Z8/Y&#10;Im8A/Fpfiz8UviBqHxX+I8UZisry9iMVtYAqVzGhZixCs4X7qrvJCZw1fXdAH46ftz/B34/eCv8A&#10;hVn/AAsP4y23jf7d4kjt9J8rTEg+wXR24mOEG4Djg56V+onwB8H+PfA/w7g0v4keMY/HXidbiWST&#10;WIrZbdXjY/ImwAAbRx0rzv8AbD/Zc1P9pj/hXP8AZuuWmi/8Itr0esTfaomk89V2/Iu3oeOpr6Lo&#10;AKKKKACiiigAooooAKKKKAKGpf8AH5pf/Xy3/omSr9UNS/4/NL/6+W/9EyVfoAK+Bv8AglH/AM1+&#10;/wCx3m/9nr6X/aM8D/GHxrY6HH8I/iPY/Du5t5JW1GW90qG/F0hC+WoEkb7dpDHjGd1fLHwZ/YV/&#10;aQ+BN9q8nhP48aHpltrmpf2nq0Q8PQzG6lJ+c5ljbZkEjC4Az0oAb/wVvtW0C4+APj6RTHZ+HPFZ&#10;Sa7Az5PmGGYcdDkWjHn+77mvvvVtesdE0C91q7uI00yztnvJbjcNgiRC7PnOMbQTmuM+PnwN8Nft&#10;GfC7V/AviqKU6bfhWS4tyFmtZlOY5oyQQGU+oIIJByCa+OpP+Cdvxx1LwnH8OdU/aYv7n4XKi2zW&#10;CaYRcyWoI/cFjJnbtG3aXZQMfKRxQBL/AMEY9HvP+FB+NfEd7Htk1rxRKySdPNEcEWWA6Y3u447g&#10;+gr7vt/FOi3WsSaTDq9hNqked9jHco06465QHcMfSuZ+GXw58Lfs7/CXTPC2hp/Z3hnw7ZsTLMQW&#10;Krl5ZpCAMsxLuxA6k8V8Uf8ABK3wDceO/E3xX/aK1u2kS/8AGOsXVtpfnAZS3aczTlfYyGOMY6eQ&#10;w6UASeF/2A/2gvhj4q8Zar8P/jnpPheLxNqs2p3YXRlmmlZ3ZlDySIzNt3njOMljjJOfn34hfB/4&#10;+WH/AAUK+GPhbU/jJbah8Tr7w7NcaV4vXTEVLG2EeoloTFswxIjuBkg/64elfsfXzh44/ZY1PxZ+&#10;3B8PfjrFrtpb6X4Y0OXSZdIeFjPOzpfLvV87QP8ATF4P9w+tAHt3guz1Twz8P9CtfFOsR6trWn6Z&#10;BFqusFRElzcRxKJp8cBQzBmxwBmvgv8AZWWf9tT9tDxj8fdSjaXwJ4JZtC8HwyKQjyYb98Af4gjt&#10;KQRkNcJg/IK+v/2oPhn4s+MnwV8QeCvB3iC18L6jrcYs7jUrqN32Wrf65FC85dfk/wB1274qz+zb&#10;8DdM/Zy+C/hnwFpjrcDTLf8A0q8VNv2q6c7ppiOo3OTgEnC7R2oA9NooooAKKKKACiiigAqhD/yH&#10;Lz/r2h/9Clq/VCH/AJDl5/17Q/8AoUtAE2pXTWOn3VykRneGJpFiXq5AJ2jjvivzr/4Jr+GNA/au&#10;8O/FL4rfFbTtO8d+MtY1xtJlj1q2juorOxSCKVIoY3BEaFpXGB2iX0Nfo7XxF4k/4J7+KfAPxQ1v&#10;x1+z58WLj4W3OuSGXUdDubBLywkcsWJVWyoUFmIVkbbuO1lBxQB4x8a/hzYfsE/tlfBbUvg9d3Wj&#10;aL8QtTGna14SW5eW2dBcQRthWJOGF0dmc7GjJXj5R+mV5pGkaxeh7uysr27t12hpokkkiVuccglQ&#10;cD64r5Y+C/7CmpaP8YLX4t/GP4i3nxY8f2KbNMMlqtrY6dweY4gSCQSxXARQWLbC2GFv9pT9jXxj&#10;8Uvixb/Ez4cfGDVvhn4pj0+LTpoLeFpLW6jjaRkDhXXvK/3g46YA7gHmX/BXT4X+BIv2ZZfFcuja&#10;bp/iyx1S0g0zULeBIbiQu5DwllALr5YkfaeB5eR0r6n+FOir8U/2YfA+n+P7BNafXPCenjWrTUY9&#10;3nyyWkZmDg/xbyT6g8jkV80aT/wTs8Z/FDxxouvftD/GK8+KGmaLKJrTw3b2gtrKRwQcyAELg4ww&#10;VAzDAL44r7pRFjRURQqqMBVGAB6UAfJVv+wl+zn+zs8/xNvNCuRZ+E4ZNVh/tbUp7u2sBGDIXjid&#10;iGYEZUNuO7bj5sGvH/hbZ+Jbj9nf9oT9qvWoZNP8deNtF1Cbw95mfM0rSIoWW1CHsTtV89GEUTdz&#10;X1J+1t8Ate/aV8EaR4IsvEcPh3wtcanBceIx5bPcXtpE6uLeIggLlhu3HoUXqMivV9Q8E6JqXgm5&#10;8ITafCPDlxpzaU+noNsf2VojEYgB0XYdv0oA/P74NfszfDDWP+CXF3qt94a0O51y98K6nrU3iS4s&#10;42u4rtBPIknnH5l8ooq4DAYQg/ebP0X/AME5fFWp+Mv2KvhfqOrTvcXi2dxZCSQksYre7nt4gSfS&#10;OJB+FeNw/wDBPv4v+H/h/qHwj8OfH37D8Grx5YzptxoMUmoRWssjPLbiYEEhixyQyg7m+UAlT9m/&#10;C34b6N8H/h34e8F+Ho3i0fRLOOzt/NbdI4Ucu5AGWZssSAOWPAoA6miiigAooooAKKKKACiiigAo&#10;oooAKKKKACiiigAooooAKoTf8hyz/wCvab/0KKr9UJv+Q5Z/9e03/oUVAF+viT9lPULf4Q/tS/Fj&#10;4f6uy2VxrF39o04zZXzxHJLJGqknq0Vxuxz908+v23XjHx8/Zb8M/HhrXUbi4udA8UWQC2utWH+s&#10;UA5CuuRvAPI5DA9GHIPmYyjUm6dairyg727pqzR4+YYerUlSxGHV503ez0umrNX6PsHxu/ZotPjZ&#10;4hsdVuPFuveHmtbX7KINJmCI43s25gR1+bH4CvlX4Fw6v/wrP9qXQ49S1DVjptl9ltzcztJIY0F8&#10;rdT1ZU5A69Mdq9jg/Z1+P0OyxHx4l/s1cL9oa0Z7jb65J3E/8D/GvTvgD+zbpXwJs/EBTWL7xJqf&#10;iB45NTu9QC7ZWTzOic4yZXJ3MxOeteZLDTxOIjUVJw+Lmba1vFpbNnjywdTGYuNZUXT+Lmba1vFp&#10;WSbMP9he80+6/Zk8KJY7Q8DXUVyq/eWb7RIx3e5DKfoR9K80/aMdb79tr4K2tgyyajCsclwsf31h&#10;852O722rIcemfWti8/Y58W+AvEGo3vwg+JNx4O0vUZTLNo1zEZIY29VPIPoMrkDA3Gu2+Bf7Lcfw&#10;z8VXvjXxT4juvG/jq7QxnVLsELAhGCIwWJyVwu4ngcAAZzSpYmpRp4SVO3K43ldWtHt11t2KVHF1&#10;qFHAzpcvI43ldWtG23W7t20Pnf4W/D/VfHf7Tnxs0iDx/rngTVhq011GmlMFa8g+0S4Lcg4VXiI9&#10;nNeueLv2LtV8ZaLJp/iT4z+KtW0sMJngvyskQK8hiGbHHPNdN8b/ANk20+JXi6Dxt4Y8RXfgfxxC&#10;FB1OyBZJ9owC6hlO7bhdwPIABBriLv8AZN+K/j+A6Z49+NV5d6AwxLZ6bAVM4/uscqMf7wb6VgsH&#10;KkpUp0XO7dmpWTTd9dVb7jmWAlRU6NTDupduzU7Jpu+q5lbz0Zg/YrXw3/wUE8G2V/N50EXhuO20&#10;24mIw5W1lQMP94rIB7njrXu37XBx+zf49zx/xL//AGdayf2gP2WdN+NGl6FNY6vceHPFGgosen6x&#10;EpZti4IRwpU/eAYMpBU5IznFeX6x+xX4/wDH3hy9tfHXxavvENzHFjTbMtILSObtLLk5fAzjABz3&#10;xkHeVPE0I1qMKXMp3ad11Wz66fidMqWLw0MRh6dHmVS7TTVldWs766dO57P+yR/ybf4C/wCwf/7O&#10;1eieNFuX8Ha6tmHN4bCcQ+X97f5bbce+cVh/BfwHc/C/4W+HPCt3dRXtzpdt5D3EIIRzuJyAee9d&#10;rXtYeDjh4Qlo7JfgfQ4WnKOFp056NRSf3Hyr/wAE4ZrF/gLex220Xaa1P9qAxu3GOLaT3xt24z6G&#10;s/8AaM/5PM+Bv4/+jWq1qn7IPiTwz401fxB8HfiO3g+01SZjeaW0fmwxyBjkKQSCAxbCsuV5Ge1e&#10;Xz/C2/8ACf7Zfwu0u88YX3jvxUV/tHV768fPkKodlRVy3lqFQkKT/EDwCK+bn7ajhqeGnTtaUVe6&#10;s/eVrddfQ+SqfWKGDo4OpStyygua6s/eVrddfQ0PGHhS+8V/t/eKNIXxhqvge51DSoTp2oaYwWSY&#10;LbW5MQJI+UlJTx3SvVtc/Y98ReJtJudL1b42+MNR066TZPa3LB45FznDKWwRxXZftA/sw6N8dJLD&#10;VY9SufDPi3TV22Wt2Iy6gHcFcAgsAxJBDAgk4PNeaS/sv/GzxFD/AGT4g+Ol0dCYFJPsVuwnkT+6&#10;SCpOe+WPXvW8sJKnOop0XNSbaalbfo1dHRLAyo1KsZ0HUU5NpqVlr0a5la3ez0OM/bB8FWnw5+A3&#10;wl8NWN+2qWmm6ykEd4wAMoCOc8HHfHHpX3I7rGjO7BVUZLMcAD1r50+M37Jsvj74S+BfAmia6LC1&#10;8NTRn7ZeqWlkjWMpxsAAbnPpXNa1+yv8Ytehl0C8+Ol9deE5v3cvm2zfa3iOcoxDZfI4OXwe47Vv&#10;TVfC1pyhRbTUUrNaWW2r/E6aSxODxFSUMO5KSglZrSytbV7eZx/7HUa3HgH4/ajZr/xJ7m5uBaMD&#10;lSBFO3H/AAF4/wAxWd8Ffi5ffBP9hG98R6VBHNqv9sTWloZhlI5JGUb2HfaAxA7kDPFfWXhH4M6P&#10;8O/hHP4F8Nr9ntXs54PtE/zPLNIhDSyEDkknt0AAHAArzn4f/smW+m/s5X/ws8VahHqCXVzJcrfW&#10;ClTC5ZWjdQ3dSv0IyO9YRwWIpRhGn8ShJX7NtM545fi6EKcKXxKnNX6KUmmji/B37LPjT4p+GdL8&#10;Q+P/AIxeKJbjVLaO7OnaRceTBAsiq2wclM4ODtQDPqBzT/4J8aZHomtfGLToppriK01mK3Sa4YNI&#10;6o1woZiAMscZJx1rT8N/sl/FSx0+HwxqHxr1BPBMKeQLXToWjuWgAwIg5JKLjjG5gBxjFb/wf/ZZ&#10;174OeD/ifpGi+IrW1ufEny6TdRK+6wUCVULE8lgJByO4zUUcPUjXpVVRa5b3bd23b1fUzw+FqwxN&#10;GvHDyjyqXM3JNt8vq+vp6HHfF7Wr39rT40QfCjw7dMngTw9Mt14l1K3Y7Z5FP+pVhwcEFR/t7m5C&#10;CvSv2vPD8eifsk+LNJ0G0W0tLK0tI4ba3XCxwJcw7gPYIGz7ZrzT4bfsp/G74Q6Tc6b4S+KGh6Ra&#10;XMxuJgNHjmeR8AZZ5ImY8DgZwOcdTXt/wt8A/EG30vxJpvxW8Waf47sNSijggt4dPjt0jjIkEyuE&#10;jXcHDJ1zjaema3o06taNSNanJTqJpvSyVnZLW9l6as6MPTrV4VY4ilKNSqmnL3bRVnZL3r2Xpq9W&#10;eIfAn4D6946+EHhPWdG+N3i7TrGewiUWFnIBFauo2vCoDcBGVlHsBXo3w1/ZbX4f/Fu38c6p4/1b&#10;xVrjWslqF1UKXlQrj724k7RiuKX9jXxt8N9SvG+E3xUvPDWjXcnmNpV/GZUjPPIPIbsMlAcDkmu7&#10;+DH7Nuv+CPHZ8b+NPiDqPjTxF9kks445EK28COylgu5if4R0Cj2NTh8O4unGdB3jbXm006rX8LE4&#10;XCyjKnCphnzRteXPeOnVe9+FjgP2E/8AkdPjj/2MI/8ARlzR+1R/ydP+z/8A9hD/ANrw16h+zz8B&#10;9R+DOvfEC/vtTtdQTxLqYvoUt0ZTCu+VtrZ6n94OnoaPjB8B9R+JPxf+G3jC11O1s7Xwrc+fPbTI&#10;xeceYj4UjgcIevrVrDVvqEaXL7yknb/t+/5Giwdf+zIUOX3lJO3l7S/5antVFFFfRH1Y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FDUv8Aj80v/r5b/wBE&#10;yVfqhqX/AB+aX/18t/6Jkq/QB8ifHj/gn1/wvD4ra542/wCFv+NPC/8Aankf8SnSbjbbQeXBHD8g&#10;3D73l7j7sayvGP8AwT51S8/ZP1/4N6T8StT1a41bXotZbWvExeZkRVhBgwpyUzCGA/vMTX2hRQB8&#10;HaP+yb+1x4e0my0vTP2lNLsNOsoUt7a1t/D0KRwxooVUVRFgAAAAD0rxv/gjt4F+JV/oDeKdM8eQ&#10;6f8ADGx8RXtvqvhBrRWe+uTp8IWYS7cqAZLc4BH+pPrX6q184fsI/ssan+yL8ItX8Hatrtp4guL7&#10;XJtWW6s4WiRVe3t4ghDHOQYCc/7QoAvfGr9hP4PfHrxc/inxJoFzbeIpohBdajpF9LZyXcYG0LME&#10;O1+ABuI3YAGcAAfOvxe+FPhXxZ8UPh5+yD8M9IXRvAWkzJ4r8eC0dm/0dCrRQTSElmklOwksSRvg&#10;I4Xj9CJvM8l/KCmXadgckLntn2rwf9lv9m3UPgndeO/E3izXLfxT8QPGurtqOq6tbQNFGsQz5NvG&#10;rEkIm58DP8QHRRQB85Xvg7Qvi1/wVbvPDHi3TLHVvDfgvwPFNoui30IktEfNvgiFsoSPtDnp/wAs&#10;1/ujFz4e+HNK+DX/AAVa1zw14Ls7XRPD3iXwWt/qOj6dGIbVLhWG1xEvyq37vdwB/rn/ALxJ9h/a&#10;G/ZH17x98XtB+Lvwx8df8K8+JOl2Z02a6nsVvLS/tTuxHLGxwCNzDdhuNvAKqwm/Zv8A2S9Z+GPx&#10;O8T/ABV+I3jdviH8TdftUsH1COyW0tbO1XZ+6hiU45MaZbC8L0yWLAH0rRRRQAUUUUAFFFFABRRR&#10;QAVQh/5Dl5/17Q/+hS1fqhD/AMhy8/69of8A0KWgC/XgX7e3/JnPxZ/7Akv/AKEte+18lftVfs3f&#10;Hn48aj4k0Xw78YNK8OfDTWbSO1k8N3WiQzSY2KJcz+X5nzOC3D8ZxQB3H7BP/JnPwm/7AkX/AKE1&#10;eF+NP2F/jTF+0V4++KXw5+MGl+DrnxTKu7zdKFzcRwKqhYvMkVsL8i8LgHauc7RjvP2Vf2bvjz8B&#10;9R8N6L4i+MGleI/hpo1pJax+G7XRIYZMbGEWJ/L8z5XIbl+cYr61oA/HD9r34P8Ax88KfG79nXTv&#10;G/xktvFviDWPERt/DeqR6YkI0e5+02K+cyhAHG94GwQf9V71+qfwW8O+LvA/wr0jTPiJ4rh8X+Kb&#10;MTtqGvLCtuk4M0jodoAChI2ROn8Ga8s/af8A2WNT+Pnxd+BfjGx1200m3+HeuHVrm1uIWd7xTcWc&#10;uxCDhTi1YZP94ele8+LtFfxJ4T1rSYpFhkv7Ka1WRhkKXjZQT7DNAE2i+ItK8RwSTaTqdnqkMbbH&#10;ksrhJlVsZwSpODisf4pf8ky8Xf8AYHvP/RL14b+wZ+yXqv7IPw58QeGtW1+z8Qzanqx1FLiyheJU&#10;Uwxx7SGPXKZ/GtT9pv4TfHL4nalBB8MvitpvgPw1Npz2eo6beaNBeNcyOzhnDvGzKCjBcAjpmgDz&#10;P/gkV/yZnpP/AGGL/wD9GCvqb4pfFLwx8GPA2p+LvGGqw6PoWnx75Z5Tyx/hjRerux4VRySa+Rv2&#10;X/2N/j/+zdN4d0Ky+NWjS/Dqx1H7ZfeH4dCiL3MbOGlQTvGZFLeoYY7Yrqv27v2LvFP7WmreBbrQ&#10;vGFh4dt/DbTzNaalatdQzzO0ZRzFyjYEZBDA5DEdMigDy34U/CjxV/wUA+MOn/Gv4r6TcaJ8JNGf&#10;d4M8FX4+a9Xgi6nXgFGIVznIkwqjMa5f9Da+F4/2Yf2w4Y1jj/ad09EUBVVdAhAAHQAeVX1D8AfB&#10;/j3wP8O4NL+JHjGPx14nW4lkk1iK2W3V42PyJsAAG0cdKAPR6KKKACiiigAooooAoaL/AMecn/Xz&#10;cf8Ao56v1Q0X/jzk/wCvm4/9HPV+gD4G/wCCrn/NAf8Asd4f/ZK++a/Pb4zfsK/tIfHa+0iTxZ8e&#10;ND1O20PUv7T0mI+HoYTayg/IcxRrvwABhsg46V9T/s5+B/jD4Ksdcj+LnxHsfiJc3EkTadLZaVDY&#10;C1QBvMUiONN24lTznG2gD5A/4Jz6Po37XGpfF34qfFfS7Lxh4rvNU/shNP1uBLmHTLExh1hhidcI&#10;p3MmcAnyz3LZ5n9pb4X6Z+wb+098HPF3waubjw7beNNXOn6x4TjuXe1uo1mhVtsbEnawuGGOQjbS&#10;mOle4+Nv+CffiPwr8Wtb+JHwD+Kl18K9Z1yQy6npM1il5YTuzFmYI3ygbizBXRwCx2lRxWx8J/2E&#10;tZX4wab8Vvjb8Sbv4s+M9Jw2kQNaLaWGnODkOkSnBZWyy7VRQfm2kgEAFP8A4KkeML+P4F6H8NNC&#10;YN4j+JGv2egW0Kn5zF5iu7AdxvEKH2lr6n8G+BNL8E/D7RfBthFjRtL02HS4Y+hMMcQjGSO5A5Pq&#10;a+PPEX/F/v8AgqPoWmAm48P/AAh8Ptfz7RlBqVyF2qW9dskDADvA3oRX3NQB+ev/AARvkl8N/DT4&#10;qeBL+RY9Z0DxbIbuz43RM0McJPry1q45/ufWq/8AwUCUeOv23v2UfBtq63FzZ6t/alzag4ZLdru3&#10;Z2OOeUs5cf7n1r0b4wfsE+IpvjNq3xV+CPxPuvhV4p1wf8TizFqJ7O9ckFpMZwCSNxVlcFiWG0k5&#10;3f2af2HLn4VfFG/+K/xI8d3nxQ+J13AbaLUrqDyobGNl2sIlLMS23KhhtAVmUKMkkA+lPHHjLSfh&#10;34O1vxRrtyLPRtHs5b67mPO2ONSzYHc4GAO5IHevhz/gnH4T1j42fED4g/tR+NLYpqfii6k03w9b&#10;ycra2MbBX2ew2JCDwf3Mh/jNe9/trfs9+L/2nfhbbeBPDfiuz8J6XdXqT6xNcQPK9zDGQyQqFI43&#10;4c5PWNe2a9j+H/gXSfhl4H0LwnoNv9l0fRrOKxtY+4RFCgk92OMk9ySaAM/4wfES0+Enwr8W+NL3&#10;YbfQtMuL/Y5wJGjjLJH9WYKo92FfO/8AwTA+HV14R/ZfsvE2rh38ReOtQufEt/NKPnfzX2xH6NGi&#10;yD/rqaw/+Co3iK81r4ZeB/g9osu3XfiZ4ltNLEajLC1jkR5JMDsspt89sFs19g+GfDtj4Q8N6ToW&#10;mReRpul2kNlaxf3Io0CIPwVRQB5h+07+094W/Zf8BnW9cLajrN432fRvD9oc3Wp3B4VEXkhQSNz4&#10;IAI6kqp8J/Y//Zf8XeIPiNe/tEfHZPtHxJ1dc6NocykL4ftSCFXYeEk2HaFxlAWLEyO2M/8AaN/Y&#10;N+JfxU/ag/4XB4N+JemeGLy1t7eDTI9Q083j2Rji2syBwyKSxdgQMgsT15p3/DMv7Y3/AEc/Y/8A&#10;ghi/+NUAc1/wVvtW0C4+APj6RTHZ+HPFZSa7Az5PmGGYcdDkWjHn+77mvvvVtesdE0C91q7uI00y&#10;ztnvJbjcNgiRC7PnOMbQTmvMPiB+z1Z/HD9na0+GvxMv312+k0y1hv8AXLRFila/ijUNeRDGFYyB&#10;mxjGGKkYJFfK0n/BO3446l4Tj+HOqftMX9z8LlRbZrBNMIuZLUEfuCxkzt2jbtLsoGPlI4oAl/4I&#10;x6Pef8KD8a+I72PbJrXiiVkk6eaI4IssB0xvdxx3B9BXRftX/tHeK/i/4wuf2eP2f2e/8XXg8jxN&#10;4qtmP2TQLVvlkQzKDtkIyGYcr91cyHC/Sfhv4GaX8N/2f5Phf4GlfQ7WDR7jTrG9LHzY5pI3H2h2&#10;XBLmRzISMck4xXxZ8I/+Cd/7RPwH0a80rwF8edF8N2V5P9ouVt9CR3mkxgF3dGZsDoCcDJx1NAH2&#10;R+zH+zf4Z/Zd+Fen+DfDkYmkX9/qOpsm2XULogB5n5OOgCrnCqAPUn5L8L/sB/tBfDHxV4y1X4f/&#10;ABz0nwvF4m1WbU7sLoyzTSs7syh5JEZm27zxnGSxxknPsPwR+Bf7Sng34oaLrHj/AOO9p4z8I23n&#10;fbdDi0mOBrndBIkeHCAjbIyP152Yr6soA/HD4hfB/wCPlh/wUK+GPhbU/jJbah8Tr7w7NcaV4vXT&#10;EVLG2EeoloTFswxIjuBkg/64elfrl4D0zWdE8D+HdO8RaouueILTTre31HVFjEYvLlIlWWYKAAod&#10;wzYxxmvDfHH7LGp+LP24Ph78dYtdtLfS/DGhy6TLpDwsZ52dL5d6vnaB/pi8H+4fWvo+gAooooAK&#10;KKKACiiigAooooAKKKKACiiigAqhqX/H5pf/AF8t/wCiZKv1Q1L/AI/NL/6+W/8ARMlAF+iiigAo&#10;oooAKKKKACiiigAooooAKKKKACiiigAooooAKKKKACiiigAooooAKKKKACiiigAooooAx9V/5C9l&#10;/wBcJv8A0KKio9cWZtUsRC6Rt5M2TIhYY3R9gRVfyr//AJ+bb/wHb/45XRT2Oap8Rcoqn5V//wA/&#10;Nt/4Dt/8co8q/wD+fm2/8B2/+OVqQXKKp+Vf/wDPzbf+A7f/AByjyr//AJ+bb/wHb/45QBcoqn5V&#10;/wD8/Nt/4Dt/8co8q/8A+fm2/wDAdv8A45QBcoqn5V//AM/Nt/4Dt/8AHKPKv/8An5tv/Adv/jlA&#10;FyiqflX/APz823/gO3/xyjyr/wD5+bb/AMB2/wDjlAFyiqflX/8Az823/gO3/wAco8q//wCfm2/8&#10;B2/+OUAXKKp+Vf8A/Pzbf+A7f/HKPKv/APn5tv8AwHb/AOOUAXKKp+Vf/wDPzbf+A7f/AByjyr//&#10;AJ+bb/wHb/45QBcoqn5V/wD8/Nt/4Dt/8co8q/8A+fm2/wDAdv8A45QBcoqn5V//AM/Nt/4Dt/8A&#10;HKPKv/8An5tv/Adv/jlAFypvD/8AyDT/ANd5/wD0a9ZvlX//AD823/gO3/xyptDi1A6f8l1bKvnT&#10;cNbMTnzWz/y0HesamyNae5vUVQ8nU/8An8tP/AVv/jlHk6n/AM/lp/4Ct/8AHKwNy/XnvwS+BPhL&#10;9n3wve6F4RtZ4bW+v5dTu5ruYzT3FxJgPI7nknCqPoK7PydT/wCfy0/8BW/+OUeTqf8Az+Wn/gK3&#10;/wAcoAv0VQ8nU/8An8tP/AVv/jlHk6n/AM/lp/4Ct/8AHKAL9FUPJ1P/AJ/LT/wFb/45R5Op/wDP&#10;5af+Arf/ABygC/RVDydT/wCfy0/8BW/+OUeTqf8Az+Wn/gK3/wAcoAv0VQ8nU/8An8tP/AVv/jlH&#10;k6n/AM/lp/4Ct/8AHKAL9FUPJ1P/AJ/LT/wFb/45R5Op/wDP5af+Arf/ABygC/RVDydT/wCfy0/8&#10;BW/+OUeTqf8Az+Wn/gK3/wAcoAv1Q1r/AI84/wDr5t//AEclHk6n/wA/lp/4Ct/8cqlq0Woi1j33&#10;Vqw+0QfdtmHPmpj/AJaeuP8A61AG5RVDydT/AOfy0/8AAVv/AI5R5Op/8/lp/wCArf8AxygC/XJf&#10;Fj4YaL8Zvh7rXgvxF9qOiavGsN0tnOYZWQOr7Q45AJUA+oJHet7ydT/5/LT/AMBW/wDjlHk6n/z+&#10;Wn/gK3/xygCHwp4X03wT4X0jw9o1qtlpGlWkVjaW6dI4Y0CIv4ACtWqHk6n/AM/lp/4Ct/8AHKPJ&#10;1P8A5/LT/wABW/8AjlAF+iqHk6n/AM/lp/4Ct/8AHKPJ1P8A5/LT/wABW/8AjlAF+iqHk6n/AM/l&#10;p/4Ct/8AHKPJ1P8A5/LT/wABW/8AjlAF+iqHk6n/AM/lp/4Ct/8AHKPJ1P8A5/LT/wABW/8AjlAF&#10;+iqHk6n/AM/lp/4Ct/8AHKPJ1P8A5/LT/wABW/8AjlAF+iqHk6n/AM/lp/4Ct/8AHKPJ1P8A5/LT&#10;/wABW/8AjlAF+iqHk6n/AM/lp/4Ct/8AHKPJ1P8A5/LT/wABW/8AjlABqX/H5pf/AF8t/wCiZKv1&#10;h38Wo/atN3XVqT9oO3FswwfKk6/vOeM+lXfJ1P8A5/LT/wABW/8AjlAF+iqHk6n/AM/lp/4Ct/8A&#10;HKPJ1P8A5/LT/wABW/8AjlAF+iqHk6n/AM/lp/4Ct/8AHKPJ1P8A5/LT/wABW/8AjlAFPxt4SsfH&#10;3g7XPDOptOum6xZTafdG2kMcnlSoUcK45UlWIyORVH4X/DXQPg94A0TwZ4XtDY6Do8H2e1hZtzYy&#10;WZmbuzMzMT3LE1teTqf/AD+Wn/gK3/xyjydT/wCfy0/8BW/+OUAX6KoeTqf/AD+Wn/gK3/xyjydT&#10;/wCfy0/8BW/+OUAX6KoeTqf/AD+Wn/gK3/xyjydT/wCfy0/8BW/+OUAX6KoeTqf/AD+Wn/gK3/xy&#10;jydT/wCfy0/8BW/+OUAX6KoeTqf/AD+Wn/gK3/xyjydT/wCfy0/8BW/+OUAX6KoeTqf/AD+Wn/gK&#10;3/xyjydT/wCfy0/8BW/+OUAX6oQ/8hy8/wCvaH/0KWjydT/5/LT/AMBW/wDjlUoYtR/tm6AurXf9&#10;nhy32ZsY3SY48z69+4/EA3KKoeTqf/P5af8AgK3/AMco8nU/+fy0/wDAVv8A45QBfoqh5Op/8/lp&#10;/wCArf8AxyjydT/5/LT/AMBW/wDjlAF+iqHk6n/z+Wn/AICt/wDHKPJ1P/n8tP8AwFb/AOOUAX6K&#10;oeTqf/P5af8AgK3/AMco8nU/+fy0/wDAVv8A45QBfoqh5Op/8/lp/wCArf8AxyjydT/5/LT/AMBW&#10;/wDjlAF+iqHk6n/z+Wn/AICt/wDHKPJ1P/n8tP8AwFb/AOOUAX6KoeTqf/P5af8AgK3/AMco8nU/&#10;+fy0/wDAVv8A45QBfoqh5Op/8/lp/wCArf8AxyjydT/5/LT/AMBW/wDjlAF+iqHk6n/z+Wn/AICt&#10;/wDHKPJ1P/n8tP8AwFb/AOOUAX6KoeTqf/P5af8AgK3/AMco8nU/+fy0/wDAVv8A45QBfoqh5Op/&#10;8/lp/wCArf8AxyjydT/5/LT/AMBW/wDjlAF+iqHk6n/z+Wn/AICt/wDHKPJ1P/n8tP8AwFb/AOOU&#10;AX6KoeTqf/P5af8AgK3/AMco8nU/+fy0/wDAVv8A45QBfqhN/wAhyz/69pv/AEKKjydT/wCfy0/8&#10;BW/+OVSmi1H+2bUG6td/2ebDfZmxjdHnjzPp37H8ADcoqh5Op/8AP5af+Arf/HKPJ1P/AJ/LT/wF&#10;b/45QBfoqh5Op/8AP5af+Arf/HKPJ1P/AJ/LT/wFb/45QBfoqh5Op/8AP5af+Arf/HKPJ1P/AJ/L&#10;T/wFb/45QBfoqh5Op/8AP5af+Arf/HKPJ1P/AJ/LT/wFb/45QBfoqh5Op/8AP5af+Arf/HKPJ1P/&#10;AJ/LT/wFb/45QBfoqh5Op/8AP5af+Arf/HKPJ1P/AJ/LT/wFb/45QB87+NP2I9P8ReNda8S6P4+8&#10;TeGbvWLp7u6hsplEfmOctt27TjPqT9a7f4I/sv8AhL4H3t5qunyXuteIrxClxrGqyiScqTkquAAo&#10;JAz1JwMk16j5Op/8/lp/4Ct/8co8nU/+fy0/8BW/+OVwwwOGp1Paxh7x5tPLcJSq+2hTXNv8/wBC&#10;/RVDydT/AOfy0/8AAVv/AI5R5Op/8/lp/wCArf8Axyu49Iv0VQ8nU/8An8tP/AVv/jlHk6n/AM/l&#10;p/4Ct/8AHKAL9FUPJ1P/AJ/LT/wFb/45R5Op/wDP5af+Arf/ABygC/RVDydT/wCfy0/8BW/+OUeT&#10;qf8Az+Wn/gK3/wAcoAv0VQ8nU/8An8tP/AVv/jlHk6n/AM/lp/4Ct/8AHKAL9FUPJ1P/AJ/LT/wF&#10;b/45R5Op/wDP5af+Arf/ABygC/RVDydT/wCfy0/8BW/+OUeTqf8Az+Wn/gK3/wAcoAv0VQ8nU/8A&#10;n8tP/AVv/jlHk6n/AM/lp/4Ct/8AHKAL9FUPJ1P/AJ/LT/wFb/45R5Op/wDP5af+Arf/ABygC/RV&#10;DydT/wCfy0/8BW/+OUeTqf8Az+Wn/gK3/wAcoAv0VQ8nU/8An8tP/AVv/jlHk6n/AM/lp/4Ct/8A&#10;HKAL9FUPJ1P/AJ/LT/wFb/45R5Op/wDP5af+Arf/ABygC/RVDydT/wCfy0/8BW/+OUeTqf8Az+Wn&#10;/gK3/wAcoAv0VQ8nU/8An8tP/AVv/jlHk6n/AM/lp/4Ct/8AHKAL9FUPJ1P/AJ/LT/wFb/45R5Op&#10;/wDP5af+Arf/ABygC/RVDydT/wCfy0/8BW/+OUeTqf8Az+Wn/gK3/wAcoAv0VQ8nU/8An8tP/AVv&#10;/jlHk6n/AM/lp/4Ct/8AHKAL9FUPJ1P/AJ/LT/wFb/45R5Op/wDP5af+Arf/ABygC/RVDydT/wCf&#10;y0/8BW/+OUeTqf8Az+Wn/gK3/wAcoAv0VQ8nU/8An8tP/AVv/jlHk6n/AM/lp/4Ct/8AHKAL9FUP&#10;J1P/AJ/LT/wFb/45R5Op/wDP5af+Arf/ABygC/RVDydT/wCfy0/8BW/+OUeTqf8Az+Wn/gK3/wAc&#10;oAv0VQ8nU/8An8tP/AVv/jlHk6n/AM/lp/4Ct/8AHKAL9FUPJ1P/AJ/LT/wFb/45R5Op/wDP5af+&#10;Arf/ABygC/RVDydT/wCfy0/8BW/+OUeTqf8Az+Wn/gK3/wAcoAv0VQ8nU/8An8tP/AVv/jlHk6n/&#10;AM/lp/4Ct/8AHKAL9FUPJ1P/AJ/LT/wFb/45R5Op/wDP5af+Arf/ABygC/RVDydT/wCfy0/8BW/+&#10;OUeTqf8Az+Wn/gK3/wAcoAv0VQ8nU/8An8tP/AVv/jlHk6n/AM/lp/4Ct/8AHKAL9FUPJ1P/AJ/L&#10;T/wFb/45R5Op/wDP5af+Arf/ABygC/RVDydT/wCfy0/8BW/+OUeTqf8Az+Wn/gK3/wAcoAv0VQ8n&#10;U/8An8tP/AVv/jlHk6n/AM/lp/4Ct/8AHKAL9FUPJ1P/AJ/LT/wFb/45R5Op/wDP5af+Arf/AByg&#10;C/RVDydT/wCfy0/8BW/+OUeTqf8Az+Wn/gK3/wAcoAv0VQ8nU/8An8tP/AVv/jlHk6n/AM/lp/4C&#10;t/8AHKAL9FUPJ1P/AJ/LT/wFb/45R5Op/wDP5af+Arf/ABygC/RVDydT/wCfy0/8BW/+OUeTqf8A&#10;z+Wn/gK3/wAcoAv0VQ8nU/8An8tP/AVv/jlHk6n/AM/lp/4Ct/8AHKAL9FUPJ1P/AJ/LT/wFb/45&#10;R5Op/wDP5af+Arf/ABygC/RVDydT/wCfy0/8BW/+OUeTqf8Az+Wn/gK3/wAcoAv0VQ8nU/8An8tP&#10;/AVv/jlHk6n/AM/lp/4Ct/8AHKAL9FUPJ1P/AJ/LT/wFb/45R5Op/wDP5af+Arf/ABygC/RVDydT&#10;/wCfy0/8BW/+OUeTqf8Az+Wn/gK3/wAcoAv0VQ8nU/8An8tP/AVv/jlHk6n/AM/lp/4Ct/8AHKAL&#10;9FUPJ1P/AJ/LT/wFb/45R5Op/wDP5af+Arf/ABygC/RVDydT/wCfy0/8BW/+OUeTqf8Az+Wn/gK3&#10;/wAcoAv0VQ8nU/8An8tP/AVv/jlHk6n/AM/lp/4Ct/8AHKAL9FUPJ1P/AJ/LT/wFb/45R5Op/wDP&#10;5af+Arf/ABygC/RVDydT/wCfy0/8BW/+OUeTqf8Az+Wn/gK3/wAcoAv0VQ8nU/8An8tP/AVv/jlH&#10;k6n/AM/lp/4Ct/8AHKAL9FUPJ1P/AJ/LT/wFb/45R5Op/wDP5af+Arf/ABygC/RVDydT/wCfy0/8&#10;BW/+OUeTqf8Az+Wn/gK3/wAcoAv0VQ8nU/8An8tP/AVv/jlHk6n/AM/lp/4Ct/8AHKAL9FUPJ1P/&#10;AJ/LT/wFb/45R5Op/wDP5af+Arf/ABygC/RVDydT/wCfy0/8BW/+OUeTqf8Az+Wn/gK3/wAcoAv0&#10;VQ8nU/8An8tP/AVv/jlHk6n/AM/lp/4Ct/8AHKAL9FUPJ1P/AJ/LT/wFb/45R5Op/wDP5af+Arf/&#10;ABygC/RVDydT/wCfy0/8BW/+OUeTqf8Az+Wn/gK3/wAcoAv0VQ8nU/8An8tP/AVv/jlHk6n/AM/l&#10;p/4Ct/8AHKAL9FUPJ1P/AJ/LT/wFb/45R5Op/wDP5af+Arf/ABygC/RVDydT/wCfy0/8BW/+OUeT&#10;qf8Az+Wn/gK3/wAcoAv0VQ8nU/8An8tP/AVv/jlHk6n/AM/lp/4Ct/8AHKAL9FUPJ1P/AJ/LT/wF&#10;b/45R5Op/wDP5af+Arf/ABygC/RVDydT/wCfy0/8BW/+OUeTqf8Az+Wn/gK3/wAcoAv0VQ8nU/8A&#10;n8tP/AVv/jlHk6n/AM/lp/4Ct/8AHKAL9FUPJ1P/AJ/LT/wFb/45R5Op/wDP5af+Arf/ABygC/RV&#10;DydT/wCfy0/8BW/+OUeTqf8Az+Wn/gK3/wAcoAv0VQ8nU/8An8tP/AVv/jlHk6n/AM/lp/4Ct/8A&#10;HKAL9FUPJ1P/AJ/LT/wFb/45R5Op/wDP5af+Arf/ABygC/RVDydT/wCfy0/8BW/+OUeTqf8Az+Wn&#10;/gK3/wAcoAv0VQ8nU/8An8tP/AVv/jlHk6n/AM/lp/4Ct/8AHKAL9FUPJ1P/AJ/LT/wFb/45R5Op&#10;/wDP5af+Arf/ABygC/RVDydT/wCfy0/8BW/+OUeTqf8Az+Wn/gK3/wAcoAv0VQ8nU/8An8tP/AVv&#10;/jlHk6n/AM/lp/4Ct/8AHKAL9FUPJ1P/AJ/LT/wFb/45R5Op/wDP5af+Arf/ABygC/RVDydT/wCf&#10;y0/8BW/+OUeTqf8Az+Wn/gK3/wAcoAv0VQ8nU/8An8tP/AVv/jlHk6n/AM/lp/4Ct/8AHKAL9FUP&#10;J1P/AJ/LT/wFb/45R5Op/wDP5af+Arf/ABygC/RVDydT/wCfy0/8BW/+OUeTqf8Az+Wn/gK3/wAc&#10;oAv0VQ8nU/8An8tP/AVv/jlHk6n/AM/lp/4Ct/8AHKAL9FUPJ1P/AJ/LT/wFb/45R5Op/wDP5af+&#10;Arf/ABygC/RVDydT/wCfy0/8BW/+OUeTqf8Az+Wn/gK3/wAcoAv0VQ8nU/8An8tP/AVv/jlHk6n/&#10;AM/lp/4Ct/8AHKAL9FUPJ1P/AJ/LT/wFb/45R5Op/wDP5af+Arf/ABygC/RVDydT/wCfy0/8BW/+&#10;OUeTqf8Az+Wn/gK3/wAcoAv0VQ8nU/8An8tP/AVv/jlHk6n/AM/lp/4Ct/8AHKAL9FUPJ1P/AJ/L&#10;T/wFb/45R5Op/wDP5af+Arf/ABygC/RVDydT/wCfy0/8BW/+OUeTqf8Az+Wn/gK3/wAcoAv0VQ8n&#10;U/8An8tP/AVv/jlHk6n/AM/lp/4Ct/8AHKAL9FUPJ1P/AJ/LT/wFb/45R5Op/wDP5af+Arf/AByg&#10;C/RVDydT/wCfy0/8BW/+OUeTqf8Az+Wn/gK3/wAcoAv0VQ8nU/8An8tP/AVv/jlHk6n/AM/lp/4C&#10;t/8AHKAL9FUPJ1P/AJ/LT/wFb/45R5Op/wDP5af+Arf/ABygC/RVDydT/wCfy0/8BW/+OUeTqf8A&#10;z+Wn/gK3/wAcoAv0VQ8nU/8An8tP/AVv/jlHk6n/AM/lp/4Ct/8AHKAL9FUPJ1P/AJ/LT/wFb/45&#10;R5Op/wDP5af+Arf/ABygC/RVDydT/wCfy0/8BW/+OUeTqf8Az+Wn/gK3/wAcoAv0VQ8nU/8An8tP&#10;/AVv/jlHk6n/AM/lp/4Ct/8AHKAL9FUPJ1P/AJ/LT/wFb/45R5Op/wDP5af+Arf/ABygC/RVDydT&#10;/wCfy0/8BW/+OUeTqf8Az+Wn/gK3/wAcoAv0VQ8nU/8An8tP/AVv/jlHk6n/AM/lp/4Ct/8AHKAL&#10;9FUPJ1P/AJ/LT/wFb/45R5Op/wDP5af+Arf/ABygC/RVDydT/wCfy0/8BW/+OUeTqf8Az+Wn/gK3&#10;/wAcoAv0VQ8nU/8An8tP/AVv/jlHk6n/AM/lp/4Ct/8AHKAL9FUPJ1P/AJ/LT/wFb/45R5Op/wDP&#10;5af+Arf/ABygC/RVDydT/wCfy0/8BW/+OUeTqf8Az+Wn/gK3/wAcoANS/wCPzS/+vlv/AETJV+sO&#10;/i1H7Vpu66tSftB24tmGD5UnX95zxn0q75Op/wDP5af+Arf/ABygC/RVDydT/wCfy0/8BW/+OUeT&#10;qf8Az+Wn/gK3/wAcoAv0VQ8nU/8An8tP/AVv/jlHk6n/AM/lp/4Ct/8AHKAL9FUPJ1P/AJ/LT/wF&#10;b/45R5Op/wDP5af+Arf/ABygC/RVDydT/wCfy0/8BW/+OUeTqf8Az+Wn/gK3/wAcoAv0VQ8nU/8A&#10;n8tP/AVv/jlHk6n/AM/lp/4Ct/8AHKAL9FUPJ1P/AJ/LT/wFb/45R5Op/wDP5af+Arf/ABygC/RV&#10;DydT/wCfy0/8BW/+OUeTqf8Az+Wn/gK3/wAcoAv0VQ8nU/8An8tP/AVv/jlHk6n/AM/lp/4Ct/8A&#10;HKAL9UIf+Q5ef9e0P/oUtHk6n/z+Wn/gK3/xyqUMWo/2zdAXVrv+zw5b7M2MbpMceZ9e/cfiAblF&#10;UPJ1P/n8tP8AwFb/AOOUeTqf/P5af+Arf/HKAL9FUPJ1P/n8tP8AwFb/AOOUeTqf/P5af+Arf/HK&#10;AL9FUPJ1P/n8tP8AwFb/AOOUeTqf/P5af+Arf/HKAL9FUPJ1P/n8tP8AwFb/AOOUeTqf/P5af+Ar&#10;f/HKAL9FUPJ1P/n8tP8AwFb/AOOUeTqf/P5af+Arf/HKAL9FUPJ1P/n8tP8AwFb/AOOUeTqf/P5a&#10;f+Arf/HKAL9FUPJ1P/n8tP8AwFb/AOOUeTqf/P5af+Arf/HKAL9FUPJ1P/n8tP8AwFb/AOOUeTqf&#10;/P5af+Arf/HKAL9FUPJ1P/n8tP8AwFb/AOOUeTqf/P5af+Arf/HKADRf+POT/r5uP/Rz1frD0mLU&#10;TaybLq1UfaJ/vWzHnzXz/wAtPXP/ANervk6n/wA/lp/4Ct/8coAv0VQ8nU/+fy0/8BW/+OUeTqf/&#10;AD+Wn/gK3/xygC/RVDydT/5/LT/wFb/45R5Op/8AP5af+Arf/HKAMTwv8LfCfgrxN4j8RaHoVppu&#10;ueI5Um1a/hU+beOm7aXJPON7Y+tdVVDydT/5/LT/AMBW/wDjlHk6n/z+Wn/gK3/xygC/RVDydT/5&#10;/LT/AMBW/wDjlHk6n/z+Wn/gK3/xygC/RVDydT/5/LT/AMBW/wDjlHk6n/z+Wn/gK3/xygDE8QfC&#10;3wn4q8ZaB4s1fQrTUPEeg7/7L1GZSZLTeMPs5wMjrXVVQ8nU/wDn8tP/AAFb/wCOUeTqf/P5af8A&#10;gK3/AMcoAv0VQ8nU/wDn8tP/AAFb/wCOUeTqf/P5af8AgK3/AMcoAv0VQ8nU/wDn8tP/AAFb/wCO&#10;UeTqf/P5af8AgK3/AMcoAv0VQ8nU/wDn8tP/AAFb/wCOUeTqf/P5af8AgK3/AMcoAv0VQ8nU/wDn&#10;8tP/AAFb/wCOUeTqf/P5af8AgK3/AMcoAv0VQ8nU/wDn8tP/AAFb/wCOUeTqf/P5af8AgK3/AMco&#10;Av0VQ8nU/wDn8tP/AAFb/wCOUeTqf/P5af8AgK3/AMcoAv0VQ8nU/wDn8tP/AAFb/wCOUeTqf/P5&#10;af8AgK3/AMcoAv0VQ8nU/wDn8tP/AAFb/wCOUeTqf/P5af8AgK3/AMcoAv0VQ8nU/wDn8tP/AAFb&#10;/wCOUeTqf/P5af8AgK3/AMcoAv0VQ8nU/wDn8tP/AAFb/wCOUeTqf/P5af8AgK3/AMcoAv0VQ8nU&#10;/wDn8tP/AAFb/wCOUeTqf/P5af8AgK3/AMcoAv1Q1L/j80v/AK+W/wDRMlHk6n/z+Wn/AICt/wDH&#10;KrXEd4uoaYbieCVPtDYWOFkOfJk7lz/KgDYooooAKKKKACiiigAooooAKKKKACiiigAooooAKKKK&#10;ACiiigAooooAKKKKACiiigAooooAKKKKAMfVf+QvZf8AXCb/ANCioo1X/kL2X/XCb/0KKiumn8Jz&#10;VPiCivkP9rzUryz+JWmpb3U8CHSIiVjkZRnzpucA1x83wr+I1j4Ti8UIbmTTGtVvRLBfZkWFlDBy&#10;u7PAOTjpzQ562sChpe592UV80/sw/GbWvEWuS+GNevJNS3QNNaXU53SgrjcjN1YYJOTk8V7z4m8c&#10;+H/BqK2t6xaaaXGVSaUB2HqF6kcdhVKSauS4tOxu0VzHhv4neFPF1x9n0jXrK9ue0CybZD9FbBP4&#10;CujuLiK0heaeRIYYxueSRgqqB1JJ6CqJJKK4Wf45eAre6a3fxTp5kU4JRyyf99AFf1rO+LnxM0rR&#10;/hvqN5p2v26Xd3DJHp9xaTB98qgHCsuRkA+veldD5Wel0V8m/s//ABynt9e1NvGvimY2RtgIPtrs&#10;6+ZvHQAHnGa9i+Jnxgk8P/D7TvE3hOCHxBFeXn2ZG2OU27ZdzYGDw0eKSkmrlOLTseoUV+efjv4i&#10;eJPF3iS41LVJ5rK6kCr9mgLxJGoHACk5/P1r9DKIy5glHlCiiiqICiiigAooooAKKKKACpvD/wDy&#10;DT/13n/9GvUNTeH/APkGn/rvP/6NesamyNae5pUUV4d8b/idqOoX03gHwWxl12aF5NSvYydthbhc&#10;tk44Yg9e2QB8xGMDoPcaK8N/Y9u57z4VXUlxNJPJ/akw3SMWOPLi4ya9yoAKK8f+PnxS1Xwo2keF&#10;/CyCTxVrj7IWIB8iMnbvweMk5AJ4G1j2Fc9afst6lftFf698QdZvNYyrvJE7FAw6AFmyQPw+goA+&#10;gaK434raD4l8SeF10/wrqn9jahLcJ5l5vKFIed2CBnPTpz71494g/Zj1XQ9DvtZsfiDrEuu2sTXI&#10;nmkZFkZQWPIcsucdcmgD6Toryn9mnx9qnxE+GiXusP599aXUlm1wVAMwVUYMcd8Pgnvtr1agAooo&#10;oAKKKKACiiigAqhrX/HnH/182/8A6OSr9UNa/wCPOP8A6+bf/wBHJQBfoorxT9rq6ns/hIZLeaSC&#10;T+0IRujYqcYbuKAPa6K+bvD/AOyra6xoOm37+Mtdje6to52RZAQpZA2B+dex/DH4ex/DPw7JpMWp&#10;XWqq9w1x594QXG5VG36fL+tAHXUUV4Tr3wD8UeP/ABLq994g8cX9npL3UjWGm2MjERxbjszyFBwB&#10;0BPqc0Ae7UV8t6L/AMJL8B/jd4e8Kf8ACQ3XiDw9rW0LBdMS0YclM4JO0qwzleCP06f49eMdcvvi&#10;L4W+HWj6pJoMOsIkt1qEBIl2s7qEU5GPuNwCMkgdOoB77RXzT8TvhDd/B3wjc+LvCXi/XYL/AE8x&#10;tcR3l15iXKs6rggADqwODkGvcfhr4ql8beA9D1yeEW897bLJJGvQP0bHsSCR7EUAdLRRRQAUUUUA&#10;FFFFABRRRQBQ1L/j80v/AK+W/wDRMlX6oal/x+aX/wBfLf8AomSr9ABRXE/EzVPHGm2tmPBOi2Or&#10;zybxcNfTBBDjbsIBdc5y35CvLv2RNW1LWI/G9xq1xJcXragjSl2yA53lsdgM56UAfQ9FeS/tJfEy&#10;9+HPgeIaQ/l6zqk/2W2kABMYxl3Ge4GAPdge1efah+zh4p0jwxP4ii8d6s3i+CA3br5zbGcLuaMP&#10;uyT1GTwfTBoA+m6K83/Z/wDiNcfEz4b2upXxDalbytZ3TqMB5FAO7HbKspPuTXpFABRXM/ET4gaX&#10;8NfC9zrWqyYjj+WKFfvzyEHai+5x17DJr5s8C6t4u1P9pbwjqPiiSS2l1m0nvodOV2CW8BhuFjQp&#10;2/1e715BPJNAH1zRXiv7SnxE1jw3Z6D4Z8NTNb694gufIjnjbDxplVwvoWZ1Abthq4fxd8BfE3w1&#10;8K3XivRPHOq3WuadEbq5V3YJKq8yY+Y5AGThsggUAfUVFcf8I/HP/Cxvh7pGusFS5njKXCL0EqEq&#10;/wBASMgehFdhQAUUUUAFFFFABVCH/kOXn/XtD/6FLV+qEP8AyHLz/r2h/wDQpaAL9FFfL3gm21H9&#10;pvxV4kvda1/UtK0DTJlhttI0yfyuCW2sxwQTheSRkknGAMUAfUNFfNFrNrXwJ+Nnh3wtba5fa54Y&#10;13aq2moSeY9uWcpkHtggHgAEE5Heuy+PXxQ1nQb/AEfwZ4SQHxTrmNkzY/0eIkruGeMkhuT0CsfT&#10;AB7LRXgWn/su30txbalrHj/Wr3V1dZZJFY7NwIO0bmJIzx1H0FdT+0p471H4f/C+5vNJlNvf3U6W&#10;cdwv3oQwYsw98KQD2Jz2oA9Uor5V+I3w71X4F+EdJ8Z6R4n1mbXYZ4V1GO8uPNgnLjLAj+7uGMEn&#10;IPXPNex/FP4qR+D/AIV/2/bjbqGowRpp0H3mM0q5XjvtBLf8Bx3oA9Horhfgv4IuPAfgGxs7+aW4&#10;1a4/0q+kmcu3nOASuT2UYX8Ce9d1QAUUUUAFFFFABRRRQAUUUUAFFFFABRRRQAUUUUAFFFFABVCb&#10;/kOWf/XtN/6FFV+qE3/Ics/+vab/ANCioAv0VU1awGq6XeWTSNCLmF4TIn3l3KRke4zXzz4g/ZVt&#10;dH0HUr9PGWuyPa20k6o0gAYqhbB/KgD6Ror45+BfwRHxY8GTa1e+KNYsZkvHtvLglyuFVDnnv836&#10;V9AeG9N0L9n3wW0Or+IZpLGW8LC81DLNvdRhPlB4whP50AejUVzN18TPC1lrFhpM2uWa6nfFFgtF&#10;fdIxfG3Kj7ucjGcVX8R/Fzwb4TvGtNW8R2FpdocPb+bvkQ+jKuSv40AddRWB4W8e+HfG0cj6FrFp&#10;qfl8ukEgLp7leoH1FaGt69pvhvT5L/Vb6306zj+9NcyBFz6ZPU+3U0AX6K4SH46eAbiwuLxPFWnm&#10;C32+ZmQhxkgAhCNxGSOgNdnY6hb6jp8F9bSrLaTxLNHKOAyMMhue2DmgCxRXDXXxy8A2eomxm8V6&#10;atwG2nEu5Afdx8o/Ou0tbqG9t47i3ljngkUOksTBlZT0II4IoAloorlvFPxS8J+CrlbbW9fs7C5Y&#10;Z8h5N0gHqVXJA57igDqaK5VPin4Rl8O3Oux+ILGbSrbb59xFLv8AK3MFXcoyy5YgcjvXh37P/wAf&#10;tPttJ1seNvFhNybz/RftrM58rb2wDxmgD6bormdZ+JnhXw7p9pe6nr1jZW95Ctxb+dKFeWNhkMqf&#10;eIx7VX8N/Frwd4vvRZ6R4isby7b7sAk2O3+6rYJ/CgDrqKxfFnjPRfA2nR3+u6hHptpJKIEllBIL&#10;kFgvAPZWP4VleJPi54N8IX5stX8RWVneD70Bcu6f7wUHb+NAHX0V8yfBL4/afb6t4wPi7xYTbNeL&#10;/Zv2pmceVukzswDgY2fpX0do+sWfiDS7bUdPnW6srlBJDMmcOp6EZoAu0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BQ1L/AI/N&#10;L/6+W/8ARMlX6oal/wAfml/9fLf+iZKv0AFFFZXiq31G68L6xBpEog1aSzmSzlJxsmKERtnthsUA&#10;atFfPH/DLGs6pbm71n4javc62y585CxjRvQbn3ED/gP0FaP7NHj7xBq134n8IeJrp9R1Lw/cGJby&#10;Rt7sA7o6s+cthl4J5wTzwKAPdqK+ZfDOg3P7Rfjnxpda1r2r2GkaPd/Y9OsdPnEQTlxvIwRnCAn1&#10;LdcDFdf+zb4l1m4l8Y+E9avpNUl8M3/2WG8mJMjxlpFAJPJH7okZ5w2PSgD2uivCfCl5N8Yvjhf6&#10;4lxK3hTwqPslkiORHcXR+8+AcHGCfoI692oAKKKKACiiigAooooAKKKKACqEP/IcvP8Ar2h/9Clq&#10;/VCH/kOXn/XtD/6FLQBfoorwX9ovxJ8RtN0PxDDpWlWcHhQW6rLq3nj7RsZVDgLvyOSVzt6fnQB7&#10;1RXnn7Ps0lx8G/C8ksjSyNbMWdyST+8bqTXX+JvEmneENDu9X1W4W1sLVN8kh5+gA7knAA96ANSi&#10;vjTWvGXivxr8VPh14n1HztL0LVdaig0rTw5X9xHPDudh33+YOT1wewFfYt5dw2FpPc3DiKCFGkkc&#10;9FUDJP5CgCaisHwl460Hx3az3Og6lFqUED+XI8QYBWxnHIHauM+M3iD4iaLbT/8ACH6RY3GnLZNL&#10;cahcTKskDDdu2qXGSFAI4PPrQB6jRXin7It1PefCQSXE0k8n9oTDdIxY4wvc10vxe8E+KvHR0ew8&#10;P+IpPDdgGlbUbiF2EjqdgRVCkE/x8ZA9e1AHo1FfK/xE+B+tfCPwrdeLfD3jrVmvNPKSTJcSFRIp&#10;YKcYODy33WBB5r3v4T+LLnxx8OdB1y8QR3d3b5mCjALqSrMB2BK5x70AdbRRRQAUUUUAFFFFAFDR&#10;f+POT/r5uP8A0c9X6oaL/wAecn/Xzcf+jnq/QAUV8h/HTxV8Spb7w3B4m0610DS31FTAun3AZpnB&#10;Ay5Dk8BjxwOe9fXlABRXzD4XXU/2l/Hnif8AtXX7/R/DejSiGDSdMm8pnyzhXbqCfkJJIPLYGBUs&#10;n9sfAL4yeFdB0/XtQ1nwz4gkWE2OpSea0BaQISp7YJVsgDjIOetAH0zVVdVsn1BrBby3a+Vd7Wwl&#10;XzQvHJXOccj86sswVSScAckmvAv2dVbxr488ffECVXKXl19gsnY5Hkrgkf8AfKw+3BoA9+or5Z0u&#10;3179p/xt4jdvEd7oXhDSZhDbW1mcGU5YKSAcFiAWLHONwA4rR8J32v8AwL+M2leCtS12517wxrUY&#10;Fm92SzwuSQoGSdvzjaQDghgcZoA+laK8k+Iv7Pdt8Q/FE2tSeJdV0x5URPs9owEY2jGR9a8f+Mnw&#10;T0v4T+DJ9XfxjrVzeu4htLV5QPNkPr3wBkn6Y70AfXdVL7VrHS/K+23lvaea2yPz5VTe3oMnk1yX&#10;wR0fUNB+FPhyz1Xd9vW3MkokYlhvdnAJPcBgD7ivOPiAD8RP2lPCPhsKZdP8OwnVLsbcgSHDKG9s&#10;iAc/3zQB7/RXkHxI+E/iv4keL5v+KvutA8KJbxotpZMd80mSW3AFRjpyxPQcV5R460XxF+y7rGh6&#10;1pPii+1jRLufyrmwvWJDYGSCucHK5wwAIIoA+tqK8l/aS+Jl78OfA8Q0h/L1nVJ/sttIACYxjLuM&#10;9wMAe7A9q8+1D9nDxTpHhifxFF471ZvF8EBu3Xzm2M4Xc0YfdknqMng+mDQB9N0V5f8AA/4iah8T&#10;vhQNRdl/ty382zlkAADTKoKvjGBkMhPbJNcPb/sx+IvEVsl54r+ImrT6syZ2W7s0cB9AWbkfQL3+&#10;tAH0RRXz1+zz4s8SaX8QvE3w68Qak+tDSYmmt7yZizhVdF27ic4IkUgHOMEV6/8AET4gaX8NfC9z&#10;rWqyYjj+WKFfvzyEHai+5x17DJoA6aivkbwLq3i7U/2lvCOo+KJJLaXWbSe+h05XYJbwGG4WNCnb&#10;/V7vXkE8k19c0AFFFFABRRRQAUUUUAFFFFABRRRQAUUUUAFUNS/4/NL/AOvlv/RMlX6oal/x+aX/&#10;ANfLf+iZKAL9FFFABRRRQAUUUUAFFFFABRRRQAUUUUAFFFFABRRRQAUUUUAFFFFABRRRQAUUUUAF&#10;FFFABRRRQBj6r/yF7L/rhN/6FFRRqv8AyF7L/rhN/wChRUV00/hOap8R8dftjf8AJTdM/wCwPF/6&#10;OnrGuf2lfEL/AA+i8J29jY2tutgmnNdKGaUxCMISMnAJUdccZ4xwa2f2xv8Akpumf9geL/0dPX0X&#10;8LfDOj/8K98JXf8AZNj9qOlWkhn+zJvLGFSW3Yzn3qLNydi7pRVzwv8AZn+H2o+HTqnjvVbKWCzt&#10;LGX7HFINjznGWYA9BtUgHvu9q8++HWhzfHX4s7NfvZm+1eZdXMkZG7aoyEXPCjJAHHAr7m1Kxi1T&#10;T7qym3eTcRNC+04O1gQcfga+H9KOufs3/FBLnUNNa5jh8yIHlI7qFuNyPj6H2IwaJR5bdgjLmv3N&#10;L9oH4SWfwh1bRLzQrm5W1vA5TzZMyQyxlTkMAODuGO+Qfat74zeMdd8YfAvwJqjtIbS7aaPUXjyF&#10;eaNtkZb6lJG9M1zHxS+JWqftBeItIsdI0WdEtgywWkbea7u5Xc7EAAD5V68DBOea9V8ba7qH7P8A&#10;8P8AwRoTaVaeINMkguI9UtrqLdEz745MBuQPmeTGQQcZx6LTW2w9dL7ni3gdfhbdaGlv4oOv2Wrk&#10;sHurUo8AGflKjBYYHUEH69h6rffCnw6vwB1W5tNaGv2mnzXGoafd2x8sZZI12yL/AHht6cdvpXk3&#10;j3xd4J8Taekfh/wVJoOqtICZ47xnTHdfLxg59sV7J8I/hn4hg+Ani+0uoJbe41iJ5LKylBDnEfB2&#10;9i5AAz2APpRHsEu55j+zv8M9G+J3iDVbLWhceTb2omj+zybDu3gc8HjBr7I8G+ErDwL4bs9D0zzf&#10;sNrv8vzm3N8zs5ycerGvif4M/FH/AIU34k1G5vNKlvPPgNs8O/ynjYMDzkH0IxX0ldftBR6X8JNG&#10;8b3mjs66leyWq2cMwzGA8wUliOeIueByaqDSRM02z56/ag/5LPrP/XO3/wDRKV9y1+efxY8cxfEb&#10;xxfa9DaPZR3CxqIZHDFdqKvUD2r6y+Ev7QVn8V/EdzpFvo8+nvDaNdGWSZXBAdF24AH9/wDSiMld&#10;hNOyPWqKKK2MQooooAKKKKACiiigAqbw/wD8g0/9d5//AEa9Q1N4f/5Bp/67z/8Ao16xqbI1p7nE&#10;ftAfEa8+GPw6uNT06NWv7iZbOCR+kLOrHzMdyApwPXGeOK8W+G/xW+Gnw/8ABmpWx1O81DxJqkMj&#10;X+oyWcmZZWB+UE87QT+PJPXA+qNQ0uz1aAQX1pBewhtwjuIlkXPrgjryfzrnvEPgvw9F4f1N00HT&#10;EdbWUqy2cYIIQ8j5awOg8M/Y9+Iui2ehL4PkllGt3V7PcxxiIlCgiU5LdAfkavp6vn39jbSrKT4a&#10;z37Wdu18mpzIlyYlMqr5cfAbGQOT+ZroZvjPq958eP8AhAtJ02zuLGAK93euzFo18sO/Q443Bef4&#10;jQB5l8SoPEmt/tXW9t4durW21e3sVW1uL5d8cC+SzMwXByRvcgYPJrR8ZaN8YPhHpUniv/hNY/EN&#10;paMrXdnMh27SwH3CORkj7pBHatD48abqfw4+KugfFHTrF7/T4UFvqMcfJUYZCTxwCjYB6AqM9Rmj&#10;8VP2jtF+Ingu58L+EbLUdT1nWAtssRtyvlqSC3GTuOBjA45znjkA94+HfjCLx/4J0jxBDH5Ivod7&#10;R9djglXUeoDKwB9q8b+Nmk/F7UpNcjsJI5/B7ZJtdPkjju5LfaN6bipPPzcDOemD0rXbxDd/s0/C&#10;XwdaXWky6vBGzR6ibY827PulYg8qcMxHJAOOoqrrX7Yng+PRpZNIgv77VWQi3tJLfaPMPChznpn0&#10;yaAOs/Z38QeGte+G1ovhixbTLW0doJ7SVw8iy4BZmb+ItkHdgemBjA9OrxT9lL4faj4H+H9xPqsM&#10;lreapcfaBbSDDRxhQE3DsTycehFe10AFFFFABRRRQAUUUUAFUNa/484/+vm3/wDRyVfqhrX/AB5x&#10;/wDXzb/+jkoAv15/8bvhvdfFTwUNDtLyGxl+1RzmaZSVCrnIwO/NegV518YPi3/wqOPR72fSptS0&#10;26lkjuXtzh4MAFWGeDnJ4JH1oA8r1r4cfF/4c+H5dW0vx4NVh0uAyNYOpx5KDkKrgqcKOnBwOOcC&#10;vXvgt8Sf+FqeA7TWpIBbXiu1vdRr9wSrjJX2IKn2zjnGa8v8d/tW+Gta8I3+meG7bUNR1rUoHtYI&#10;GttuxnUrk8nJAJwFzkiu7/Z48DXXw1+Flta6t/o15PJJfXMchAEG4ABSfZVUn0JPpQB6hXKfEqPx&#10;bJ4bx4LktYtZ85PmvANnl87uoPPSuL+BPxi1r4vXmuXFxpdrY6NYsI4Zoy5eRySQDk44UAn/AHhW&#10;Lpn7W+g2d1daf4p0u/0LUraRo2CwmRHAOAwHDLn0I/E0Acd4Du7zwp8crP8A4WjY3Nz4s1JRFpmq&#10;tOj2ybiVVUjVQFySVzngt0Gc1u/tO2OmeLPFPhnw9pMFxN8QJGDWc9tL5a20OSxaU4JwNrMMYIwT&#10;nscC61pv2kvjd4YvNB0+6h8O+H3Sa4vrhSm7bIJCODwSVVQAc8k8Dpq/GaPUPhZ8dtG+JB0+bUtB&#10;eEQXTQrkwnY0bA+h2kMM4BOR2zQBy/xat/id4e0Cy0rx5K2v+CormN7u/wBJKiaVARtR3K5GDjll&#10;5Pc8V9ReBdS0fVvB+j3Xh8BdFe2QWiAEbEUbQpB7jGD7ivC/iz+0T4Z8ceBbvw34WS81zWdZjFtH&#10;bR2jqYyxGc5HzN6Bc8969a+CfhC88B/C3QNE1DaL23id5lU52NJI0hXPcrvx+FAHb0UUUAFFFFAB&#10;RRRQAUUUUAUNS/4/NL/6+W/9EyVfqhqX/H5pf/Xy3/omSr9ABXzp+x//AMz5/wBhJf8A2evYvHHx&#10;O8NfDeOzfxHqX9nLeFhAfIll3lcbvuK2Mbh19a+bf2a/i54T8DyeK01vVvsTahfrJaj7NNJ5i/Nz&#10;8iHHUdcUAdT+1982tfDdJDttmvpvMcdR80H9N35V9JV4r+1V4Fv/ABX4FtNT0mCS41LRLn7UscQ3&#10;MYiMPgDkkEI30U1zupftg6Bd+CZRZ2t8viie3MSWaxYWOdhjIfP3QTkdzgcCgCL9ikkeHfFKJzbL&#10;fp5bevyHP6Ba+ka8k/Zj8AXfgH4ZRJqMH2fUdRna9liZcPGpVVRG99q5x2LH3qL4X/GfVviV8SPE&#10;ekW+nWqeHdIeRBqC7y8mHKRjrgFgGb6KaAPGW+L/AIb8ZfFafXfH11Kml6LM0WkaJFA0sYYN/rZC&#10;OCcgHHcgDooBn8R/HPwpqX7RnhbxhBcXB0TT9Ne2nkNuwcOVuQAF6kfvU/M19St4J8OyMWbQdMZm&#10;OSTZxkk/9814T4u8OaTD+1x4JsE0uySxl0iR5LVbdBE7bLvkrjBPyj8hQBQ+KusW/iL4+fCLUrdm&#10;/s69htbq3dlwzB5iy5Hbgp+de/8AxBCN4B8SiQ4jOmXIY+g8ps15D+054SvtPj8J+M9AsRJL4ZuF&#10;MkECHiEMrJ8oGAilCDjoH9BxjfEL9qfQvFngK80fw5aahca9q8Bs1tmg/wBV5g2tyCdxwSBtzzjp&#10;QB0n7HLO3wikDjCjUpgn02p/XNe51wHwK8DTfD34Y6RpV2gS/ZWuLpR2kc7tp91G1f8AgNd/QAUU&#10;UUAFFFFABVCH/kOXn/XtD/6FLV+qEP8AyHLz/r2h/wDQpaAL9fIuh+HdW8ZfE/xN4h+D12dC0+2f&#10;E893Li2vZySxWOPYcIeThsgZB+XIA+stQs11CxubV2KrPG0RZeoDAjP618rfBb4iw/s83es+C/HF&#10;rcaZE1411BfrAzo2VVCcAElSEUgqD3oAk8Ea9ew/tA2snxVsbi38TSRrbaO6hfsaE5VdoGc7iWAY&#10;EjcxyAeQzxraeJdZ/azvIPDF7a2Grw2SCC6vl3pAht13kLg5PzsAMH7x+tT+KddT9pL4teE4fC9n&#10;cPoegzedd6tJCUGC6MRz7RgKDg5Y8YrY+NVpqPwr+MmkfE60sJNR0iSIW2orGMmP5TGSfTKFcE8b&#10;lweooAo+MtP+L3wZ00+Kn8ZR+JdPt5F+12dwhK7WYD7pH3ckDKkEZH4d98QNDb9oj4GWdxpG2C8u&#10;Vj1C2hlbC+aoKtET+LqD0zg9K4D4tftCaV8T/B8vhLwbY6hqurauUiKtblfLUMGIxnk8Y9BknPFe&#10;7/C7wi/gT4f6HoUriSeztwsrL08xiWfHtuY0AeGeMIfiT8aPD+keDb3wbNoKxTRPqGsXc4ZG2DBZ&#10;RgZzknALEnH1qxcahZ+MPiVd6pJ+88C/DO0byxuBFxdInbsSCnH+4v8Aer0348fEN/h/4EnaxYnX&#10;dSb7Fp0affMr8Fx/ug5HvtHesqw+D7+Hv2ftT8JWg36vd2Ess7jkzXbLkjOfUKgPoAaAOItfiV8X&#10;dc8E3PxDsU0K38PQiS4TSHRmleCNiHbOM8bWP3hnaSAOAfcfh74yg+IHgvSfEFvEYI76HeYmOdjg&#10;lXXPfDKwz7V86eGfjh4d8P8A7PF14WvZpYPFMFldaaNMe3kDtI5dVOcYwA4JyQeCPTPtnwB8O3vh&#10;X4P+G9N1CFre8SGSV4nGGTzJXkAI7EBxkdqAPQaKKKACiiigAooooAKKKKACiiigAooooAKKKKAC&#10;iiigAqhN/wAhyz/69pv/AEKKr9UJv+Q5Z/8AXtN/6FFQBfrE8cf8iV4g/wCwfcf+i2rbrE8cf8iV&#10;4g/7B9x/6LagDyL9jP8A5JNdf9hWb/0XFR+2Z/ySa1/7CsP/AKLlo/Yz/wCSTXX/AGFZv/RcVH7Z&#10;n/JJrX/sKw/+i5aAN34b/s+eDvD9no+svZTalriiK8/tG8uHZ/NwGyFBC4B6ZB9ya4b4ja/8G/D/&#10;AI21Y32g3Hi3xPPMzXMdsjTBJAMbDlgoxjnaCRznnivoLw1/yLulf9ekX/oAr5T+Dvj7R/gL4o8X&#10;6X40srqz1ia5BW8W38wvHljjOc7SSGBHBz7CgDL8N6xZWn7QHg6+8O+Fr/wVbXsnkSWt2rBbhWLI&#10;zKCOnbA4BUHqK7nxFpS/HD9pa68O6rJK/hrw3beabMOUErYTcOO7PIATwdqdRXO698RE+Jf7QXw8&#10;1S10q80/TFmSK1mvFCtcqJCS4XsuTgcnOPwrc8bancfAf9oa58X3llcT+Gdet/KlmgXdsYhNw543&#10;Bow2M/dY4oAs/tMfCPwf4V+GE+q6RoVtp1/DcQok1uWX5WbBBGcHj1FV/jl4wu9D+B/w+0W2llt4&#10;tatLaO5kgGZDCkMZZFHuWX64x3rK/aA+Pug/Ej4f3Oj+HrTULxBNFLcXskHlwwgMMA55yScdq6f4&#10;teANW8XfBHwHquhRSXGq6HZ2tykEQy7oYU3FR3YFUOPQGgDAtfFnwYtdBGk/8K81iWHbtNxLpStc&#10;scY3ebv3A9+CB7V1X7IOpXx8P+I9ImW6Gm2N4r2H2xCriOTdkc/7gOB3Y+tT6J+2F4Qm0qNtat9Q&#10;0zVUXE9otuXG8dQpz0z/AHsGu5+EnxVf4rx6vfQaPc6ZpNvKkVnNdAhrgEEs390Y+XgE4z15oA9B&#10;r4v+GOueC/CnjTxTD8VdM83X5bxiLrU7Q3UQ5bdlcNyTyG2kEY5Ar7Qr53t/2ifhz4usTbePtCXT&#10;dWt4yk1tqOnG4AbuqHaWXnP3guPXvQB1nw7+HXwy1W81TWPCq2Op6ZfQLbXmm8T22Q6upMTglDlc&#10;4PHAIAxz5x+yb4L8PeJNC8TSatoOmapJDqOyNr2zjmKLt6AspwPYVY/Zp0mC8+LHi7xF4Z06607w&#10;PLbm2tRPkK0peNvlB642yHvtDgHrXP8AwQ+KmkfA668V+H/F0V5Y3xvzIvlwFwcAqR69gQehBoA9&#10;K+Nl18KPDuq6ZJ4usTqOoW1qtvZ6TZqx8uHJwRGpVQOw3HtwK8B+KuueHL7S7LVPCvgHVPCM9rdo&#10;yasyGKI8MVUgZXdlQwOc/Ketd94i8W6d4J/aKh8da/ptxceHNZ02GfTboxbzCTBEAwGcbgQwI6jf&#10;n0qj+0Z8bdO+J3geKy0DTL+bTLe+jkn1a4j8uJZNjhYlHckFjzjG3oewB2n7Xl0998FfDlzLjzJt&#10;StpG2jAybaYn+ddt4Z/Zn8CaCkMt3pf9vaireZLeanI0plc9SyZ2EZzwQffNcH+1h/yQnwt/1/2v&#10;/pLNX0jQB8ufsy+C/D2va78Q49T0HTNRjtdRVLdbuzjlEK7puEDKdo4HA9BX03Yafa6XZw2llbQ2&#10;dpCuyOC3jCIi+iqOAPpXyn8M/iPpnwI+IHj/AErxbDdWkl5fCaGWKEurKHkIOODhg4IOPyr6g8M+&#10;IrTxb4fsdZsC5s72ITReYu1tp9R2oA1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oal/x+aX/ANfLf+iZKv1Q1L/j80v/AK+W&#10;/wDRMlX6APF/iF+0h/wgPjDUNB/4RLUdT+yeX/pUD4R90avx8p6bsfhXafCj4kf8LQ8O3Gq/2Tc6&#10;N5N01r5F0cs2ERtw4HHz4/A12lc/8QPFyeA/Bura/JbtdLYwmQQq20ucgAZ7DJHNAGN8XvipYfCj&#10;wpLqVztmv5sx2Nmes0uP/QRkEn09yK479mP4b6h4T8P6j4h11ca54gkFzIjj5448ll3ejMWZiP8A&#10;dzyK8Y8G/FLwj4i8ZP41+JGpT3urRviw0mC1d7WzQH5e3JB5A9eTknj6M8C/Hzwh8RteGkaLc3Mt&#10;6YmlCy27INq4zyfrQB51p+k+M/gX428WTaN4Sl8WaDr1x9qtja3G17d8sdrDBOBvIyRzgHPUVzyw&#10;+JPhP4G8RX1/EIvHnxB1HyrXT7cgvDuLktkZG4GZsAdCye4H1UzBVJJwBySa8G+Hw/4XJ8ZdV8by&#10;/vvDvh8nTtGBHySSY+eUZHPUt6jen92gDGs9U8QeAdQ0D4R+AksItaitPtmqapfKWRZGG98AD6ck&#10;HgqOMZrsPhj8TvEn/CxNT8A+NksX1m2gFzbX1gCsdwmASMeuGz0H3TxXK+K9ai+E/wC04/ibXg1r&#10;4f1vTRbLfeUzojKqAr8oJzmJc47OO1HgHUovil+0vqPizRfMm8PaZp4thetEyLK5XbtGRnOWY844&#10;X3oA+jaKKKACiiigAooooAKKKKACqEP/ACHLz/r2h/8AQpav1Qh/5Dl5/wBe0P8A6FLQBfrzn9oj&#10;/ki3ir/r2X/0YtejV4b+0h8VfC1n4M8T+EZtU2eIZLdAtn9nlOSxRx84XZ93nrQB1n7O/wDyRbwr&#10;/wBezf8Aoxq8P+K3xO0fxZ8XptE8Y3c1j4O8P3HGn28bSNfTrwS+3oOSPYcDliR6J+zf8VfC154M&#10;8MeEYdU3+IY7dw1n9nlGCpdz85XZ93nrXrdz4R0K8uJJ7jRdOnnkO55JLSNmY+pJHJoA+VPi98bf&#10;CHivxp8M7/R5Zhp/h/UPPulNsY/LiEluwCr34jbgegr6c0fXNM+KngN73S55P7N1WCaCOZ4yrAZe&#10;JjtPoQa8V/aD8OaTp/xM+EENrpdlbQ3GrlJo4bdEWVfOtRhgByME9fU17zqkkPhXwvfz2FpBBHY2&#10;0s8dvGgSPKqz4wMYBPp60Acp8G/g/bfB7SdQsbbUpdSW8nE5eWIIVwu3HBNdP44/5ErxB/2D7j/0&#10;W1cN+z/8Xr/4v6Hql9f2NvYvaXKwqtsWIYFQcnJq58YPir4W8GaTqOi6zqn2PU77TpjbwfZ5X3hl&#10;dF+ZVIGWBHJFAHL/ALHv/JHx/wBhCf8Akle4V8x/sp/FXwtoPg2z8MX2qeRrl3qLiC1+zytvL7Qn&#10;zhSoyfU16V8VPjlF8JfEum22qaPdXWi3kG9r+1GTFIGI24OA3GDjII96APH/AIv6b8UfsL3njaL+&#10;1vBNrOJLiz0e4jgZk3/KXIQsQOOxx14619H/AA51nRvEHgfRr7w/F9n0aS3VbaHbt8pVypQj1UqQ&#10;fpXhPxX/AGlPD3jjwXfeGvC1pqGratqyC2RPs5UIGIzxnJbHQAd+tev/AAR8F3Xw/wDhhomjX2Bf&#10;RxtLcKG3BHkdnK+ny7gvHGQT70Ad1RRRQAUUUUAFFFFAFDRf+POT/r5uP/Rz1fqhov8Ax5yf9fNx&#10;/wCjnq/QB86ftgf8yH/2Em/9kr6Lr5E/aU+LnhPxxJ4UTRNW+2tp9+0l0Ps00flr8vPzoM9D0zX0&#10;l4H+J3hr4kR3j+HNS/tFbMqJz5EsWwtnb99VznaenpQB842vh/UvHHxf8Sa38IrttCisyftt5cyk&#10;W13OWyUSPYflYgnDZHfjgVL4d17ULT4+aXN8W7Ka31kRpb6RLHtFkjElQ+BnOWJ+YHhm5AwMM+D/&#10;AI1g/Zv8Qa/4U8aWtzY2txcCa31JIWeNgPl3YAyVIwcqDggjFWvH3iKL9pT4jeFdK8JW1zPpOjzt&#10;NeatJCURVZkLEA4wNqcA4JJxgYoA9p+Pni4eDfhPr96rqlzNB9jg3dS8vyce4Us3/Aab8F/Ck/gf&#10;4O6PZQQKdSa0N28bcbp5AX2t06ZC/hXDftAE+OfiV4A8AJue3muf7Sv0Q8+UuQPp8qzdfUV77QB8&#10;6fsTLD/wgevOJCbhtSw6Y4CiJNpz7kt+VQftNHyfiv8ACmWzJfUhfDbGenE8Pl/mxYde1YfgPxfB&#10;+zH468U+HPE1pdxaLfT/AGnT72GLerKCQpxnkFSAcZwVx9Lmn6u37RPx80LWdJs7mLwv4aVZWu7i&#10;PG6RWLgYzgFn2gDOcKT7UAfUVfNV4w+Pn7Q8dsp+0eE/CPzSd45pg3PsdzgD3WM+telftBfEsfDX&#10;4e3c8EuzV74G0sQv3g7D5pPbauTn12jvUf7O/wAOP+FdfDm0juY9mraji8vCw+YMw+VD/urgY9S3&#10;rQB6ZNMlvE8srrHGilmdzgKByST2FeDfszwv4s8QeOPiBcRkNq1+ba1JP3YVO4ge2DGP+AV2H7Rn&#10;i0+EPhFrk0b7Lq9QWEHu0vytj3Cbz+FbXwf8Jf8ACD/DTw/pDIY54rZZJ1ZcMJX+dwfozEfhQB2L&#10;MFUknAHJJr5e8YXb/tM/FnTtC0hTJ4P8PyeZfX3RZSSN20kdwuxf+BN0p37SHxinPix/AAvW0DR8&#10;RnU9TjRpJZI3QMURV7YIHueCQM52fA3x++Efw78PwaPost7Bax8s7WbGSV+7u2OWP/1hgcUAVP2v&#10;vm1r4bpIdts19N5jjqPmg/pu/KvpKvCP2j/Dk3xK+FuieJ/DsU13PZGPU7dFQ72t5EDEheuR8jY9&#10;FNZWpftg6Bd+CZRZ2t8viie3MSWaxYWOdhjIfP3QTkdzgcCgCL9ikkeHfFKJzbLfp5bevyHP6Ba9&#10;r+InxA0v4aeF7nWtUf8AdxjbFAp+eeQg7UX3OOvYZNed/AHwvcfCL4K3moataMl7Is2rT2+3bKqL&#10;GNsZz32pnB6Fj714npvxY8MfEbxsfEvxKvphaWTY03w/awPJAg67pDjDds/3iOcABSAetfsz+C9W&#10;udQ134jeII/I1DxASbaHpthZ95bHYEhAvsue4rzVvi/4b8ZfFafXfH11Kml6LM0WkaJFA0sYYN/r&#10;ZCOCcgHHcgDooB948GftEeCvHHiKz0HSLm5e/ud4iSS1ZF+RGc8np8qmu0bwT4dkYs2g6YzMckmz&#10;jJJ/75oA+WvEfxz8Kal+0Z4W8YQXFwdE0/TXtp5DbsHDlbkABepH71PzNfWWi6vbeINGsNUs2ZrS&#10;+t47mFmXaSjqGUkdjgivnzxd4c0mH9rjwTYJpdkljLpEjyWq26CJ22XfJXGCflH5CvoyCCO1hjhh&#10;jWGGNQiRxqFVVAwAAOgAoAkooooAKKKKACiiigAooooAKKKKACiiigAqhqX/AB+aX/18t/6Jkq/V&#10;DUv+PzS/+vlv/RMlAF+iiigAooooAKKKKACiiigAooooAKKKKACiiigAooooAKKKKACiiigAoooo&#10;AKKKKACiiigAooooAx9V/wCQvZf9cJv/AEKKio9cuYbXVLF5pUhUwzANIwUZ3R8c1X/tiw/5/rb/&#10;AL+r/jXRT2OapfmI9Q8P6Xq0yzX2m2d5Kq7BJcQJIwXJOMkdMk/nV2GGO2hjhhjWKKNQiRooCqoG&#10;AAB0AFVv7YsP+f62/wC/q/40f2xYf8/1t/39X/GtLojUuVBeWNtqMBgu7eK6hPWOZA6n8DUX9sWH&#10;/P8AW3/f1f8AGj+2LD/n+tv+/q/40XQWYun6TY6SrLY2VvZK33lt4ljB+uB71ZkjWWNkdQ6MMMrD&#10;IIPY1V/tiw/5/rb/AL+r/jR/bFh/z/W3/f1f8aLoLMhtPDWkafcC4tdKsbacdJYbdFb8wM1pVT/t&#10;iw/5/rb/AL+r/jR/bFh/z/W3/f1f8aLoNSK+8O6TqU/nXml2d1N08ye3R2/MipbzR7DULWO2urK3&#10;ubaMgpDNErouBgYBGBgEij+2LD/n+tv+/q/40f2xYf8AP9bf9/V/xo0DUpf8IX4e/wCgFpn/AIBx&#10;/wDxNWdP8P6XpMzTWOm2dnKy7DJbwJGxXIOMgdMgflUn9sWH/P8AW3/f1f8AGj+2LD/n+tv+/q/4&#10;0aBqXKKp/wBsWH/P9bf9/V/xo/tiw/5/rb/v6v8AjTugsy5RVP8Atiw/5/rb/v6v+NH9sWH/AD/W&#10;3/f1f8aLoLMuUVT/ALYsP+f62/7+r/jR/bFh/wA/1t/39X/Gi6CzLlFU/wC2LD/n+tv+/q/40f2x&#10;Yf8AP9bf9/V/xougsy5U3h//AJBp/wCu8/8A6Nes3+2LD/n+tv8Av6v+NTaHrWnw6fte/tkbzpjh&#10;plBwZWIPX0NY1Nka09zeprosisrKGVhgqwyCPSqX9vaZ/wBBG0/7/r/jR/b2mf8AQRtP+/6/41gb&#10;kun6XZ6TAYLG0gsoS24x28Sxrn1wB14H5V49+z34F1Sx1nxf4x8RWEthrGtXriKGdSrxwbt/T0JI&#10;H/bMV65/b2mf9BG0/wC/6/40f29pn/QRtP8Av+v+NAF5lDKQRkHgg1R0/QdM0mSSSx060s5JOHe3&#10;gWMt9SBzR/b2mf8AQRtP+/6/40f29pn/AEEbT/v+v+NAF+s218M6PY3X2q30qxt7n/ntFbIr/mBm&#10;n/29pn/QRtP+/wCv+NH9vaZ/0EbT/v8Ar/jQBfoqh/b2mf8AQRtP+/6/40f29pn/AEEbT/v+v+NA&#10;F+iqH9vaZ/0EbT/v+v8AjR/b2mf9BG0/7/r/AI0AX6Kof29pn/QRtP8Av+v+NH9vaZ/0EbT/AL/r&#10;/jQBfoqh/b2mf9BG0/7/AK/40f29pn/QRtP+/wCv+NAF+qGtf8ecf/Xzb/8Ao5KP7e0z/oI2n/f9&#10;f8apatrenSWsYS/tXP2iBsLMp4EqEnr2ANAG5TXRZFZWUMrDBVhkEelUv7e0z/oI2n/f9f8AGj+3&#10;tM/6CNp/3/X/ABoAbY+HNJ0y4NxZ6XZWk54MsFuiMc9eQM1g/F5tU/4Vn4ij0W0lvdTntWt4YYF3&#10;OTIQhIHsGJ/Cug/t7TP+gjaf9/1/xo/t7TP+gjaf9/1/xoA5L4H+A/8AhXfw10nSpY/LvmT7Teev&#10;nPywP+6Nq/8AAa6/UdF07WAov7C1vQv3ftEKyY+mRTf7e0z/AKCNp/3/AF/xo/t7TP8AoI2n/f8A&#10;X/GgCza2kFjbpBbQx28CDCxxIFVfoBwKkdFkVlZQysMFWGQR6VS/t7TP+gjaf9/1/wAaP7e0z/oI&#10;2n/f9f8AGgA0/QNM0mV5LHTbSykcYZ7eBYyw64JA5q/VD+3tM/6CNp/3/X/Gj+3tM/6CNp/3/X/G&#10;gC/RVD+3tM/6CNp/3/X/ABo/t7TP+gjaf9/1/wAaAL9FUP7e0z/oI2n/AH/X/Gj+3tM/6CNp/wB/&#10;1/xoAv0VQ/t7TP8AoI2n/f8AX/Gj+3tM/wCgjaf9/wBf8aAL9FUP7e0z/oI2n/f9f8aP7e0z/oI2&#10;n/f9f8aADUv+PzS/+vlv/RMlX6w7/W9Oe600rf2rBLgsxEy8DypBk8+pH51d/t7TP+gjaf8Af9f8&#10;aAHalomnayIxqFha3wjzs+0wrJtz1xuBx0H5VRHgjw4pBGgaWCP+nKP/AOJq5/b2mf8AQRtP+/6/&#10;40f29pn/AEEbT/v+v+NAF+qC6BpceoG+XTbRb4nJuRAokJ9d2M0f29pn/QRtP+/6/wCNH9vaZ/0E&#10;bT/v+v8AjQBB4svb3TvC+rXWmwSXOoxWsrW0MSb2eUKdgA7/ADYrz/8AZt+HM/w9+HcQ1GBoNZ1K&#10;Vrq8SQfOnZEP0UZ+rGvR/wC3tM/6CNp/3/X/ABo/t7TP+gjaf9/1/wAaAL9VZNKsptQiv3s7d76J&#10;dkd00SmVF54DYyB8x/M1F/b2mf8AQRtP+/6/40f29pn/AEEbT/v+v+NAF+qFr4f0uxu2urbTbS3u&#10;mzumigRXOeuWAzR/b2mf9BG0/wC/6/40f29pn/QRtP8Av+v+NAF+iqH9vaZ/0EbT/v8Ar/jR/b2m&#10;f9BG0/7/AK/40AX6Kof29pn/AEEbT/v+v+NH9vaZ/wBBG0/7/r/jQBfoqh/b2mf9BG0/7/r/AI0f&#10;29pn/QRtP+/6/wCNAF+qEP8AyHLz/r2h/wDQpaP7e0z/AKCNp/3/AF/xqlDrenDWbpzf2oRreFQ3&#10;nLgkNJkZz7j8xQBuVV1DSrLVoRFfWdvexA5CXESyKD64IqL+3tM/6CNp/wB/1/xo/t7TP+gjaf8A&#10;f9f8aALFnZW+n26wWtvFbQL92OFAij6AVK6LIrKyhlYYKsMgj0ql/b2mf9BG0/7/AK/40f29pn/Q&#10;RtP+/wCv+NAC6foem6QztY6fa2TSffa3gWMt9cDmr1UP7e0z/oI2n/f9f8aP7e0z/oI2n/f9f8aA&#10;JbrTLO+mt5rm0guJrdt8Mksas0TccqSODwOnoKtVQ/t7TP8AoI2n/f8AX/Gj+3tM/wCgjaf9/wBf&#10;8aAFk0LTZtQW/k0+1e+XGLpoFMox0+bGavVQ/t7TP+gjaf8Af9f8aP7e0z/oI2n/AH/X/GgC/RVD&#10;+3tM/wCgjaf9/wBf8aP7e0z/AKCNp/3/AF/xoAv0VQ/t7TP+gjaf9/1/xo/t7TP+gjaf9/1/xoAv&#10;0VQ/t7TP+gjaf9/1/wAaP7e0z/oI2n/f9f8AGgC/RVD+3tM/6CNp/wB/1/xo/t7TP+gjaf8Af9f8&#10;aAL9FUP7e0z/AKCNp/3/AF/xo/t7TP8AoI2n/f8AX/GgC/RVD+3tM/6CNp/3/X/Gj+3tM/6CNp/3&#10;/X/GgC/RVD+3tM/6CNp/3/X/ABo/t7TP+gjaf9/1/wAaAL9FUP7e0z/oI2n/AH/X/Gj+3tM/6CNp&#10;/wB/1/xoAv1Qm/5Dln/17Tf+hRUf29pn/QRtP+/6/wCNUptb046zauL+1KLbzKW85cAlo8DOfY/k&#10;aANymSRpNG8ciLJG4KsrDIIPUEelU/7e0z/oI2n/AH/X/Gj+3tM/6CNp/wB/1/xoAl0/S7PSYDBY&#10;2kFlCW3GO3iWNc+uAOvA/KjUNLs9WgEF9aQXsIbcI7iJZFz64I68n86i/t7TP+gjaf8Af9f8aP7e&#10;0z/oI2n/AH/X/GgC6iLGqqqhVUYCqMAD0qnqGh6bq0kb32n2t48f3GuIVkK/TI4pP7e0z/oI2n/f&#10;9f8AGj+3tM/6CNp/3/X/ABoAfNo2n3V1BdTWNtLc2/EMzwqzx4/ukjI/CvNvjF8VL34f6ha2s3g2&#10;58S6Dd2+Z54ULLG+4/I3yMp4GcHFejf29pn/AEEbT/v+v+NH9vaZ/wBBG0/7/r/jQB8v+KPEms/H&#10;zS7Pwd4R8EXHh3RpLtJ7y+uIRFFHj/dAUevUk4AAr6k0nTYdG0uz0+3BFvawpBHu67VUKM/gKj/t&#10;7TP+gjaf9/1/xo/t7TP+gjaf9/1/xoAZeeG9I1C6+03WlWVzc8fvprdHfjpyRmtFVCqABgDgAVR/&#10;t7TP+gjaf9/1/wAaP7e0z/oI2n/f9f8AGgC/WfqXh/S9YkV7/TbO+dRtVrmBJCB6AkGl/t7TP+gj&#10;af8Af9f8aP7e0z/oI2n/AH/X/GgC5HGkMaRxoscaAKqqMAAdAB6VTv8AQdM1WaOa9060vJoxhJLi&#10;BXZec8Ejjmj+3tM/6CNp/wB/1/xo/t7TP+gjaf8Af9f8aAJr3TLPUrb7Pd2kF1b8HyZo1dOOnBGK&#10;hm8P6XcafHYy6baSWUZyls8CGNTzyFxgdT+dH9vaZ/0EbT/v+v8AjR/b2mf9BG0/7/r/AI0APvtH&#10;sNUtUtryxt7u3jIZIZ4ldFIBAIBGBwSPxq5VD+3tM/6CNp/3/X/Gj+3tM/6CNp/3/X/GgBdQ0PTd&#10;XZGvtPtb1o/uNcQLIV+mRxVyONYY1RFCIo2qqjAAHQAVS/t7TP8AoI2n/f8AX/Gj+3tM/wCgjaf9&#10;/wBf8aAL9FUP7e0z/oI2n/f9f8aP7e0z/oI2n/f9f8aAL9FUP7e0z/oI2n/f9f8AGj+3tM/6CNp/&#10;3/X/ABoAv0VQ/t7TP+gjaf8Af9f8aP7e0z/oI2n/AH/X/GgC/RVD+3tM/wCgjaf9/wBf8aP7e0z/&#10;AKCNp/3/AF/xoAv0VQ/t7TP+gjaf9/1/xo/t7TP+gjaf9/1/xoAv0VQ/t7TP+gjaf9/1/wAaP7e0&#10;z/oI2n/f9f8AGgC/RVD+3tM/6CNp/wB/1/xo/t7TP+gjaf8Af9f8aAL9FUP7e0z/AKCNp/3/AF/x&#10;o/t7TP8AoI2n/f8AX/GgC/RVD+3tM/6CNp/3/X/Gj+3tM/6CNp/3/X/GgC/RVD+3tM/6CNp/3/X/&#10;ABo/t7TP+gjaf9/1/wAaAL9FUP7e0z/oI2n/AH/X/Gj+3tM/6CNp/wB/1/xoAv0VQ/t7TP8AoI2n&#10;/f8AX/Gj+3tM/wCgjaf9/wBf8aAL9FUP7e0z/oI2n/f9f8aP7e0z/oI2n/f9f8aAL9FUP7e0z/oI&#10;2n/f9f8AGj+3tM/6CNp/3/X/ABoAv0VQ/t7TP+gjaf8Af9f8aP7e0z/oI2n/AH/X/GgC/RVD+3tM&#10;/wCgjaf9/wBf8aP7e0z/AKCNp/3/AF/xoAv0VQ/t7TP+gjaf9/1/xo/t7TP+gjaf9/1/xoAv0VQ/&#10;t7TP+gjaf9/1/wAaP7e0z/oI2n/f9f8AGgC/RVD+3tM/6CNp/wB/1/xo/t7TP+gjaf8Af9f8aAL9&#10;FUP7e0z/AKCNp/3/AF/xo/t7TP8AoI2n/f8AX/GgC/RVD+3tM/6CNp/3/X/Gj+3tM/6CNp/3/X/G&#10;gC/RVD+3tM/6CNp/3/X/ABo/t7TP+gjaf9/1/wAaAL9FUP7e0z/oI2n/AH/X/Gj+3tM/6CNp/wB/&#10;1/xoAv0VQ/t7TP8AoI2n/f8AX/Gj+3tM/wCgjaf9/wBf8aAL9FUP7e0z/oI2n/f9f8aP7e0z/oI2&#10;n/f9f8aAL9FUP7e0z/oI2n/f9f8AGj+3tM/6CNp/3/X/ABoAv0VQ/t7TP+gjaf8Af9f8aP7e0z/o&#10;I2n/AH/X/GgC/RVD+3tM/wCgjaf9/wBf8aP7e0z/AKCNp/3/AF/xoAv0VQ/t7TP+gjaf9/1/xo/t&#10;7TP+gjaf9/1/xoAv0VQ/t7TP+gjaf9/1/wAaP7e0z/oI2n/f9f8AGgC/RVD+3tM/6CNp/wB/1/xo&#10;/t7TP+gjaf8Af9f8aAL9FUP7e0z/AKCNp/3/AF/xo/t7TP8AoI2n/f8AX/GgC/RVD+3tM/6CNp/3&#10;/X/Gj+3tM/6CNp/3/X/GgC/RVD+3tM/6CNp/3/X/ABo/t7TP+gjaf9/1/wAaAL9FUP7e0z/oI2n/&#10;AH/X/Gj+3tM/6CNp/wB/1/xoAv0VQ/t7TP8AoI2n/f8AX/Gj+3tM/wCgjaf9/wBf8aAL9FUP7e0z&#10;/oI2n/f9f8aP7e0z/oI2n/f9f8aAL9FUP7e0z/oI2n/f9f8AGj+3tM/6CNp/3/X/ABoAv0VQ/t7T&#10;P+gjaf8Af9f8aP7e0z/oI2n/AH/X/GgC/RVD+3tM/wCgjaf9/wBf8aP7e0z/AKCNp/3/AF/xoAv0&#10;VQ/t7TP+gjaf9/1/xo/t7TP+gjaf9/1/xoAv0VQ/t7TP+gjaf9/1/wAaP7e0z/oI2n/f9f8AGgC/&#10;RVD+3tM/6CNp/wB/1/xo/t7TP+gjaf8Af9f8aAL9FUP7e0z/AKCNp/3/AF/xo/t7TP8AoI2n/f8A&#10;X/GgC/RVD+3tM/6CNp/3/X/Gj+3tM/6CNp/3/X/GgC/RVD+3tM/6CNp/3/X/ABo/t7TP+gjaf9/1&#10;/wAaAL9FUP7e0z/oI2n/AH/X/Gj+3tM/6CNp/wB/1/xoAv0VQ/t7TP8AoI2n/f8AX/Gj+3tM/wCg&#10;jaf9/wBf8aAL9FUP7e0z/oI2n/f9f8aP7e0z/oI2n/f9f8aAL9FUP7e0z/oI2n/f9f8AGj+3tM/6&#10;CNp/3/X/ABoAv0VQ/t7TP+gjaf8Af9f8aP7e0z/oI2n/AH/X/GgC/RVD+3tM/wCgjaf9/wBf8aP7&#10;e0z/AKCNp/3/AF/xoAv0VQ/t7TP+gjaf9/1/xo/t7TP+gjaf9/1/xoAv0VQ/t7TP+gjaf9/1/wAa&#10;P7e0z/oI2n/f9f8AGgC/RVD+3tM/6CNp/wB/1/xo/t7TP+gjaf8Af9f8aAL9FUP7e0z/AKCNp/3/&#10;AF/xo/t7TP8AoI2n/f8AX/GgC/RVD+3tM/6CNp/3/X/Gj+3tM/6CNp/3/X/GgC/RVD+3tM/6CNp/&#10;3/X/ABo/t7TP+gjaf9/1/wAaAL9FUP7e0z/oI2n/AH/X/Gj+3tM/6CNp/wB/1/xoAv0VQ/t7TP8A&#10;oI2n/f8AX/Gj+3tM/wCgjaf9/wBf8aAL9FUP7e0z/oI2n/f9f8aP7e0z/oI2n/f9f8aAL9FUP7e0&#10;z/oI2n/f9f8AGj+3tM/6CNp/3/X/ABoAv0VQ/t7TP+gjaf8Af9f8aP7e0z/oI2n/AH/X/GgC/RVD&#10;+3tM/wCgjaf9/wBf8aP7e0z/AKCNp/3/AF/xoAv0VQ/t7TP+gjaf9/1/xo/t7TP+gjaf9/1/xoAv&#10;0VQ/t7TP+gjaf9/1/wAaP7e0z/oI2n/f9f8AGgC/RVD+3tM/6CNp/wB/1/xo/t7TP+gjaf8Af9f8&#10;aAL9FUP7e0z/AKCNp/3/AF/xo/t7TP8AoI2n/f8AX/GgC/RVD+3tM/6CNp/3/X/Gj+3tM/6CNp/3&#10;/X/GgC/RVD+3tM/6CNp/3/X/ABo/t7TP+gjaf9/1/wAaAL9FUP7e0z/oI2n/AH/X/Gj+3tM/6CNp&#10;/wB/1/xoAv0VQ/t7TP8AoI2n/f8AX/Gj+3tM/wCgjaf9/wBf8aAL9FUP7e0z/oI2n/f9f8aP7e0z&#10;/oI2n/f9f8aAL9FUP7e0z/oI2n/f9f8AGj+3tM/6CNp/3/X/ABoAv0VQ/t7TP+gjaf8Af9f8aP7e&#10;0z/oI2n/AH/X/GgC/RVD+3tM/wCgjaf9/wBf8aP7e0z/AKCNp/3/AF/xoAv0VQ/t7TP+gjaf9/1/&#10;xo/t7TP+gjaf9/1/xoAv0VQ/t7TP+gjaf9/1/wAaP7e0z/oI2n/f9f8AGgC/RVD+3tM/6CNp/wB/&#10;1/xo/t7TP+gjaf8Af9f8aAL9FUP7e0z/AKCNp/3/AF/xo/t7TP8AoI2n/f8AX/GgC/RVD+3tM/6C&#10;Np/3/X/Gj+3tM/6CNp/3/X/GgC/RVD+3tM/6CNp/3/X/ABo/t7TP+gjaf9/1/wAaAL9FUP7e0z/o&#10;I2n/AH/X/Gj+3tM/6CNp/wB/1/xoAv0VQ/t7TP8AoI2n/f8AX/Gj+3tM/wCgjaf9/wBf8aAL9FUP&#10;7e0z/oI2n/f9f8aP7e0z/oI2n/f9f8aAL9FUP7e0z/oI2n/f9f8AGj+3tM/6CNp/3/X/ABoAv0VQ&#10;/t7TP+gjaf8Af9f8aP7e0z/oI2n/AH/X/GgC/RVD+3tM/wCgjaf9/wBf8aP7e0z/AKCNp/3/AF/x&#10;oAv0VQ/t7TP+gjaf9/1/xo/t7TP+gjaf9/1/xoAv0VQ/t7TP+gjaf9/1/wAaP7e0z/oI2n/f9f8A&#10;GgC/RVD+3tM/6CNp/wB/1/xo/t7TP+gjaf8Af9f8aAL9FUP7e0z/AKCNp/3/AF/xo/t7TP8AoI2n&#10;/f8AX/GgC/RVD+3tM/6CNp/3/X/Gj+3tM/6CNp/3/X/GgC/RVD+3tM/6CNp/3/X/ABo/t7TP+gja&#10;f9/1/wAaAL9FUP7e0z/oI2n/AH/X/Gj+3tM/6CNp/wB/1/xoAv0VQ/t7TP8AoI2n/f8AX/Gj+3tM&#10;/wCgjaf9/wBf8aAL9FUP7e0z/oI2n/f9f8aP7e0z/oI2n/f9f8aAL9FUP7e0z/oI2n/f9f8AGj+3&#10;tM/6CNp/3/X/ABoAv0VQ/t7TP+gjaf8Af9f8aP7e0z/oI2n/AH/X/GgC/RVD+3tM/wCgjaf9/wBf&#10;8aP7e0z/AKCNp/3/AF/xoAv0VQ/t7TP+gjaf9/1/xo/t7TP+gjaf9/1/xoAv0VQ/t7TP+gjaf9/1&#10;/wAaP7e0z/oI2n/f9f8AGgA1L/j80v8A6+W/9EyVfrDv9b057rTSt/asEuCzETLwPKkGTz6kfnV3&#10;+3tM/wCgjaf9/wBf8aAL9Q3dnBf27291BHcwSDDxTIGVh7g8Gq39vaZ/0EbT/v8Ar/jR/b2mf9BG&#10;0/7/AK/40AU/+EH8Of8AQv6X/wCAUf8A8TVjT/DOj6TcefZaTY2c+NvmW9siNg9RkCpP7e0z/oI2&#10;n/f9f8aP7e0z/oI2n/f9f8aALskazRsjqHRhtZWGQQeoIqGx0600u3FvZWsNpACSIoIwignqcAYq&#10;D+3tM/6CNp/3/X/Gj+3tM/6CNp/3/X/GgCe+0+11O3MF5bQ3cBOTHPGHU/gaWzsbbTbdYLS3itYF&#10;+7FCgRR9AOKr/wBvaZ/0EbT/AL/r/jR/b2mf9BG0/wC/6/40AX6Kof29pn/QRtP+/wCv+NH9vaZ/&#10;0EbT/v8Ar/jQBfoqh/b2mf8AQRtP+/6/40f29pn/AEEbT/v+v+NAF+iqH9vaZ/0EbT/v+v8AjR/b&#10;2mf9BG0/7/r/AI0AX6Kof29pn/QRtP8Av+v+NH9vaZ/0EbT/AL/r/jQBfqhD/wAhy8/69of/AEKW&#10;j+3tM/6CNp/3/X/GqUOt6cNZunN/ahGt4VDecuCQ0mRnPuPzFAG5WXfeFtF1O5a4vNIsLu4bG6We&#10;2R3OBgZJGelS/wBvaZ/0EbT/AL/r/jR/b2mf9BG0/wC/6/40ARWPhbRdMuVuLPSLC0uFztlgtkRx&#10;kYOCBnpWpVD+3tM/6CNp/wB/1/xo/t7TP+gjaf8Af9f8aAJbzSrLUJrea6s7e5mt23wyTRK7RNkH&#10;Kkjg5A6egqeSNJo3jkRZI3BVlYZBB6gj0qn/AG9pn/QRtP8Av+v+NH9vaZ/0EbT/AL/r/jQA/TdH&#10;sNHjeOwsbexRzuZbaJYwx9SABUWo+HdK1iZZb/TLO9lVdqvcW6SMBnOASOnJp39vaZ/0EbT/AL/r&#10;/jR/b2mf9BG0/wC/6/40AV7fwfoNpPHPBomnQzRsGSSO0jVlI6EEDg1qTQx3ETRSxrLGwwyOAQR6&#10;EGqf9vaZ/wBBG0/7/r/jR/b2mf8AQRtP+/6/40AGn+H9L0iR5LDTbSykcYZreBYyR6EgVfqh/b2m&#10;f9BG0/7/AK/40f29pn/QRtP+/wCv+NAF+iqH9vaZ/wBBG0/7/r/jR/b2mf8AQRtP+/6/40AX6Kof&#10;29pn/QRtP+/6/wCNH9vaZ/0EbT/v+v8AjQBfoqh/b2mf9BG0/wC/6/40f29pn/QRtP8Av+v+NABo&#10;v/HnJ/183H/o56v1h6TrenR2sge/tUP2idsNMo4MrkHr3BFXf7e0z/oI2n/f9f8AGgCmfBHhxiSd&#10;A0sk/wDTlH/8TV7TdE07RhINPsLWxEmN/wBmhWPdjpnaBnqfzpv9vaZ/0EbT/v8Ar/jR/b2mf9BG&#10;0/7/AK/40ATahptnq1v5F9aQXkGd3l3EYdcjocEdaWysLbTbcQWltDawL0jhQIo/AVB/b2mf9BG0&#10;/wC/6/40f29pn/QRtP8Av+v+NAHm3hL4d6yfjl4o8aa5DDHbNCtnpSpIGPl8AtgH5ThO/wDz0Nes&#10;VQ/t7TP+gjaf9/1/xo/t7TP+gjaf9/1/xoAm1DTbPVrfyL60gvIM7vLuIw65HQ4I60+0s4LC3S3t&#10;YI7aCMYSKFAqqPYDgVW/t7TP+gjaf9/1/wAaP7e0z/oI2n/f9f8AGgB2oaLp+rmI31hbXpiJMf2i&#10;FZNmcZxkcdB+VXaof29pn/QRtP8Av+v+NH9vaZ/0EbT/AL/r/jQB5r8ZPh7rXxG8V+C7WOCNvDNh&#10;efbNRZpgpYgjChep+UMM/wC3XrNUP7e0z/oI2n/f9f8AGj+3tM/6CNp/3/X/ABoAivvC2i6nctcX&#10;mkWF3cNjdLPbI7nAwMkjPSoP+EH8Of8AQv6X/wCAUf8A8TVz+3tM/wCgjaf9/wBf8aP7e0z/AKCN&#10;p/3/AF/xoAtwQR2sMcMMawwxqESONQqqoGAAB0AFVF0DS49QN8um2i3xOTciBRIT67sZo/t7TP8A&#10;oI2n/f8AX/Gj+3tM/wCgjaf9/wBf8aALk0MdxC8UqLLFIpV0cZVgRggjuKx/+EH8Of8AQv6X/wCA&#10;Uf8A8TVz+3tM/wCgjaf9/wBf8aP7e0z/AKCNp/3/AF/xoAhsvCui6bdJc2mj2FrcJnbNDaojrkYO&#10;CBkcEj8a1aof29pn/QRtP+/6/wCNH9vaZ/0EbT/v+v8AjQBLJpVlNqEV+9nbvfRLsjumiUyovPAb&#10;GQPmP5mrVUP7e0z/AKCNp/3/AF/xo/t7TP8AoI2n/f8AX/GgC/RVD+3tM/6CNp/3/X/Gj+3tM/6C&#10;Np/3/X/GgC/RVD+3tM/6CNp/3/X/ABo/t7TP+gjaf9/1/wAaAL9FUP7e0z/oI2n/AH/X/Gj+3tM/&#10;6CNp/wB/1/xoAv0VQ/t7TP8AoI2n/f8AX/Gj+3tM/wCgjaf9/wBf8aAL9FUP7e0z/oI2n/f9f8aP&#10;7e0z/oI2n/f9f8aAL9FUP7e0z/oI2n/f9f8AGj+3tM/6CNp/3/X/ABoAv1Q1L/j80v8A6+W/9EyU&#10;f29pn/QRtP8Av+v+NVrjU7O91DTEt7uCdxcMxWORWOPJk5wDQBsUUUUAFFFFABRRRQAUUUUAFFFF&#10;ABRRRQAUUUUAFFFFABRRRQAUUUUAFFFFABRRRQAUUUUAFFFFAGPqv/IXsv8ArhN/6FFRRqv/ACF7&#10;L/rhN/6FFRXTT+E5qnxBRXyb+1l/wUM8N/smfEbTvCGseE9V125vdKj1VbixniRFR5poghDc5BhJ&#10;/EV4xB/wWq8AtMom+HniSOLPzNHcW7MB7AsM/nVcyRPK2fozRXk37PH7UXw//af8N3Gr+B9Ukmkt&#10;CqXumXsfk3lmzDKiSPJGDzhlLKSCASQces1RIUUUUAFFFc/8QPHGl/DTwTrnivW3kj0jRrSS+u3h&#10;jLuIkUsxCjqcDpQB0FFeHfs9/tk/Db9p7WNX03wNeahc3WlwJcXIvLJoAEZtowT1ORXsGueItK8M&#10;WX2zWNTs9Js9237RfXCQx5wTjcxAzgE/QGi4WZo0V8PfGv8A4KyfDP4T+P7zw1pel3XjqG1RDJq2&#10;h3kL2pkIyY0fOH28ZIJGcjsa+4aSaew2mtwooopiCiiigAooooAKKKKACpvD/wDyDT/13n/9GvUN&#10;TeH/APkGn/rvP/6NesamyNae5pUUVwXxx+Nnhj9nz4a6v428W3f2bS7BPkijwZrqYg+XBEp+87kY&#10;HYckkAEjA6DvaK8a/ZS/aX0v9q74XyeNtI0a80O0TUJtP+y3siPJujVGLZXjB3j8q9loAKK+Yv2g&#10;P209R+BvxEl8L23wa8ceOIo7aK4/tbQLJpbYlwTs3BT8wxzz3ry3U/8AgqRe6Lp1zqGo/s6/Eyws&#10;LWNpp7q6sGjiiRRlndmQBVAGSTwKAPu+ivOvgb8atM+N3wX0H4kW9rJoelarbSXXk30q5t0SR0Yu&#10;w+UD5Cc9AK8/1n9tzwBb/tEeDPhDod3B4r1rxAJvOvdIvIpoNOZI3cJMVJ+ZgjfKDkcEgZFAH0LR&#10;RRQAUUUUAFFFFABRRRQAVQ1r/jzj/wCvm3/9HJV+qGtf8ecf/Xzb/wDo5KAL9FFeSftRftEab+y7&#10;8J7nx3q2k3Wt2cF1Dam0s5FSQmRtoOW4wKAPW6K+Frf/AIKeapd28c8H7N/xQmhkUOkkemuyupGQ&#10;QQnII719Nfs8fGm5+PHgF/Et14M1zwLKt7Jaf2X4ghMVyQiofM2kD5TuwP8AdNAHp9FFfHXxk/4K&#10;NWXwp+O3iX4Waf8ACzxZ431zQooJ538Pos+6OWCGbfsUFgq+eikkYzj1FAH2LRXxf4T/AOCi+r+K&#10;PFWjaM/7PPxL0tNRvYbNr68051htxJIqGSQ7OFXOSfQGvtCgAor5e/aG/wCCgXgP9n/4seHPhzLZ&#10;XniXxPqk0MV1Bp0iKumiV0WLzmY/eYNu2jkKATjcufqGgAooooAKKKKACiiigAooooAoal/x+aX/&#10;ANfLf+iZKv1Q1L/j80v/AK+W/wDRMlX6ACisTxX448OeA9PN/wCJdf0zw/ZAE/aNUvI7aPAxn5nI&#10;HGR+Yryz9mT9qzw5+1NH40ufDFjcwab4c1ZtLS9mdWS+UZKzxgchWUAgHnmgD26iuY+JfxK8OfCD&#10;wPq3i/xZqUek6BpcXnXN1IC2OQFVVAJZmYhQoGSSAK+Nof8Agrh4M8uLWbr4XfEGy8CSziBPFMmn&#10;IbfltoJw+3rngOW44BPFAH3hRWJ4L8Z6L8RPCek+JvDt/Hqmh6pbrdWl5DnbJGwyDg8g9iDgggg8&#10;itugAor5U+PH/BRDwV8FfifffDey8K+LPHfjmyWN7jTPD2niRYhJEkqgsWBbKSofkVgN2CQeKq/B&#10;H/gpF4C+K3xItfh9r3h3xJ8NvGd4wSz0/wATWgiW5dslY1YHKuQOA6qCcAEkgEA+taK4H43/ABw8&#10;I/s8/D298Z+NdQaw0e2ZYlWJPMmuJmzshiT+J2weOAACSQASPlPS/wDgrR4JS60288TfDbx54R8I&#10;6nKI7TxNqGnBrVgejHa3Ixk/uy544BoA+6qKqaTqtnrul2epadcxXun3kKXFtcwMGjljdQyOpHUE&#10;EEH0NW6ACiiigAooooAKoQ/8hy8/69of/Qpav1Qh/wCQ5ef9e0P/AKFLQBfoor5g+KX7e3hjwb8T&#10;L34deDPCHij4s+NNPBOo2HhGzE8VgVIDLNLnhhnBwCAflYhuKAPp+ivnH4EftyeDvjR4+uvh9qOh&#10;+IPh38RLdGkPhrxXafZp5lChiYjkhsKd2DtYqCwBAJqP9rD9tbTf2V/Efg7Q7nwZrXjDUfFCzfY7&#10;fRSpk3RtGuwIeWZjIMAelAH0lRXwz/w801n/AKNq+Kf/AILH/wDiK+nda+PPh/wX8B7b4q+MY7rw&#10;pop0i21S6s76M/arZpkQrbMnUzb3WPb/AHuOKAPSaK+N/D//AAUu8OSap4Zk8Y/DTxz8O/CXiaZI&#10;NI8V+ILBY7CUuMoXYN8qsOQwLDB3fdBYfW/iLxBp/hPw/qWt6tdR2Ol6bbSXd3dSnCRRRqWdyfQK&#10;CaANGivLf2b/AI5r+0Z8MLXx1a+G9Q8NaTf3EqafFqboZrmBG2ifavCqzBgBnnbnoQT6lQAUUUUA&#10;FFFFABRRRQAUUUUAFFFFABRRRQAUUUUAFFFFABVCb/kOWf8A17Tf+hRVfqhN/wAhyz/69pv/AEKK&#10;gC/RRXAfF746eD/gfo8d/wCKdS+zvNkW1lAvmXNwRjOxPQZ5YkAevIrOpUhSi5zdkjKpVhRg6lR2&#10;S6s7+ivk1v8AgoFYRxi/b4ZeL10A/MNSMCgbMfex93/x/wDGvcPg38dvCXx20a51DwrdzS/ZGVLq&#10;2uoGilgZgSoYfdOdp5Ukcda5aOOw1eXJTnd9v+HOKhmWExM/Z0qicu233X3+R6FRRRXcekFFFFAB&#10;RRXFfGjx5c/C/wCFviPxVaWsV7c6XbeelvMSEc7gMEjnvUTmqcXOWy1M6lSNKEqktkr/AHHa0VxX&#10;wX8eXPxQ+FvhzxVd2sVlc6pbee9vCSUQ7iMAnntXa0QmqkVOOz1CnUjVhGpHZq/3hRRRVmgUUUUA&#10;FFeK/tQfHjUfgLoPhy/07TLXU31TU1sXS6dlCKULbht78V7VWMa0J1JU1vG1/nsc8K9OpVnRi/ej&#10;a/z2CiszxRqz6D4a1bU40WWSztJrlUboxRCwB9uK87/Zl+Ml98dfhhH4o1DT7fTLh7ua28i2ZmTC&#10;Ywctzk5odaEaipPdpv7v+HCVeEasaDfvNNr0Vr/mer0UUVsd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BQ1L/j80v/r5b/0T&#10;JV+qGpf8fml/9fLf+iZKv0AFFeJ/tOftdeA/2U9E0268VvfX+q6q7R6boekwia8uyuAxCllVVBZQ&#10;WYjrgAnivJ/hd/wUy8F+MPiFpHgvxj4M8V/C3WdadY9Mk8TWflW9yzEKi7+GUsxwCV256sKAPsSi&#10;vOvj78evCf7Nvw2vvGvjK6lh0y3dYIoLZA891O2dkMSkgFzhjyQAFYkgAmvFPAf/AAUG0XWviL4b&#10;8H+Ofhz4z+FN14oOzQr3xVYiG2vpCQFj3ZyrsWUAYIBZQSNy5APrCiuW+KPxH0b4Q/DvxD4z8QTG&#10;DR9Es5Ly4K43MFHCKD1ZmwqjuWArO+CPxMn+Mfwt8P8AjWbw/eeGI9btxeW+nX8ivMsDEmJ228De&#10;uHA9GGeeKAO6ooooAKKKKACiiigAooooAKKKKACqEP8AyHLz/r2h/wDQpav1Qh/5Dl5/17Q/+hS0&#10;AX6KK8s+PH7SngT9nvwZrWueJte0+O8sLV5odF+2Rre3sgXKQxRk7izEqM4wAcnjmgD1OiuJ+Cnx&#10;RtPjX8KfDHjqxsptNtNds1vIrW4YNJEpJGGI4J47V21ABRXy78VP+CgXgP4a/tGeFfg1BZXniLxH&#10;rGo2emXdxYyIINNmuZkjjSQk5ZgHDMq9AQOpIH1FQAUUVyPxE+Lngz4TaRcal4w8T6V4etoYTMft&#10;93HE7qAeEQnc5OCAFBJIwKAOuoryT9l39ojTf2ovhPbeO9J0m60SznuprUWl5IryAxttJyvGDXrd&#10;ABRXzP8Atdft6+BP2RLjR9M1i1uvEXiPUh5w0fTZEWWC35HnSFjhQWG1R1bDY+6a+j9NvRqWm2t2&#10;qlFuIklCnkjcAcfrQBZooooAKKKKACiiigChov8Ax5yf9fNx/wCjnq/VDRf+POT/AK+bj/0c9X6A&#10;Civnb49ftyfDn4Hap4X0ddRtfFmv65qsOmjStGv4ZJrVJOPPlAJ2qGKjBwTu46GvomgAor5n+L37&#10;d3hb4e/EuX4c+FfCvib4q+O7aPzb3SfCNoLgWKjGRNJn5SNy5ABxkBipwKl+CP7dXhD4s/EaT4c6&#10;34e8RfDX4hqjSReH/Fln9nkuVALEwtnDfKC2CFJAJXIBNAH0nRRXz58Kf2mNT+LH7UnxS+HOnaJa&#10;f8Ij4FgghuNeWZmllvpNv7nb90AFbgHnOYunPAB9B0V8sfH7/goV4I+CfxEb4f6X4e8Q/EXxzEqv&#10;c6R4ZtRN9lBUNtkbOd+0htqq2AfmK1u/szftxeBv2mNc1TwzZWGr+EvG+lxmW78N+IbcQ3AQEBmT&#10;BIYKWUEHawz93HNAH0VRXzF+0B+2nqPwN+Ikvhe2+DXjjxxFHbRXH9raBZNLbEuCdm4KfmGOee9e&#10;W6n/AMFSL3RdOudQ1H9nX4mWFhaxtNPdXVg0cUSKMs7syAKoAySeBQB930V5/wDAP4wWXx8+EPhv&#10;x/p+nz6XZa3C80dndMrSRhZXjwxXg8oTx6155+0N+0xqfwp+MHwg+HHhrQ7XX9d8dai8U4uJmQWN&#10;nGU8yfC8nCtIwHQiJqAPoOivmr9pL9vLwR+zf40svBV3ofiTxb40vbVLuDR/D9iJWMbM4UszMvXy&#10;24QMenFcp8Jf+Cl3gXx58StP8BeLPCvif4XeJtSZUsYvFFoIYZ3Y4SPdkMrOeF3KFJ43ZIBAPsCi&#10;uY+JfxK8OfCDwPq3i/xZqUek6BpcXnXN1IC2OQFVVAJZmYhQoGSSAK+Nof8Agrh4M8uLWbr4XfEG&#10;y8CSziBPFMmnIbfltoJw+3rngOW44BPFAH3hRXP+FfHmg+NvBOn+LtD1KPUfDt/aC+t76EEq8JXd&#10;uxjIIGcqRkEEEZr43uf+CsXhDWrq6bwL8LfiF460mzJFzq2n6WFgUAZJGCxAxz84Q+3egD7oorxf&#10;9mP9rXwD+1f4ZvNU8G3NzBeae6x6jo2pRrFeWbNnaWVWYFW2thlJBwRwQQPaKACivl3Qf+CgXgPx&#10;f+1ha/Azw7ZXms38j3FvLr9vIn2KOeC3lnljHO59vlFNw43ZxkDJ+oqACiiigAooooAKKKKACiii&#10;gAooooAKKKKACqGpf8fml/8AXy3/AKJkq/VDUv8Aj80v/r5b/wBEyUAX6KKKACiiigAooooAKKKK&#10;ACiiigAooooAKKKKACiiigAooooAKKKKACiiigAooooAKKKKACiiigDH1X/kL2X/AFwm/wDQoqKN&#10;V/5C9l/1wm/9Ciorpp/Cc1T4j8Zf+Czn/J0Hhf8A7E61/wDS2+r2TxN8D/2X4P2D9G8R65b+HNI8&#10;Zv4ItLyK9sr8JqEuqNYowHlq+ZHaY4ZCpHJzjGR43/wWc/5Og8L/APYnWv8A6W31XvhP/wAEhPEf&#10;xO8A+EPFrfEbS9M07xBpVpqoiGmyTSwJPCsoXG9QxG8A8jpUa8zsjTTlV2Yn/BHb+1v+GpNT+xeZ&#10;/Z3/AAjlz9vxnZt82HZntnftxntur2343f8ABU7xt4k+LMnw/wDgF4VtddkF09jBqNxbSXk+oSrk&#10;M9vEjKFjG0nc27KjcQor6t+CP7HfhX9ln4N+LNE8Fpd6n4j1bT5hd6xckC6u5RE4iRQuAiqWO1R6&#10;5JJ5r8zf+CSl/pul/tf20OpyRW91caLe29is/DNcfIxVc/xeWkv4A09YpIWkryPZbD/gpx8dvgL8&#10;QbPQvjr8PrZbKdUllijs2sr1YWbBlhbeY5QPm+XAyVxuXmvrz9qb9urwx+z78FfDXjjSLZfFlz4s&#10;RX0C1SXyop0KK7TSNglURXTIA3FmVeOSPk7/AILaano0l58KNPR438QQpqM0iIRvjtnNuFLjOcM6&#10;Nt/3H/G1pf7MmmftG/sGfAPwnrfi/TfCfxJjg1K+8MLq8oVb63a6ZnhA+8R5T2jZQMRtU7WGaLtN&#10;pCsmkzE8O/tsftq/EPw6PGvhn4bWt/4Xk3PC2n+HppYZVUlW8sGUyyAEEZUnlT6Gul+Mv7Ufxq+O&#10;37DOo6/p/g6102d77U9D8YW9tbOUtbKO3UvLtlbfEcuQRliNtfP/AIn+Gf7XP7BfhGTU7fxDf6P4&#10;KtZ1TztL1aK806OSR+CLaTO3cx5PlDJPJr6p+Gv7T2s/tPf8E8fjjqfiaxtLfxLpOl31ne3djCIo&#10;77NoGSYqOA+PlYDj5QRgHASvsx6bo+FP2JPGnxy8F+JvE03wO8Prr+qT2cSalG1otx5cIclDhmXH&#10;zZr9QtY/Z98V/ts/sleCdD+Ndxd+C/GUOqy6rfx2FrGrK8cl3BChQkqAYZUbg9cetfJP/BFKZF+K&#10;HxIiLqJG0e3ZUzyQJyCQPQZH5iv1tt7iK6jLwypMgZkLRsGAZWKsvHcMCCOxBFVBaEzep/O7+2F8&#10;BdP/AGavjtrHgPS9UudYs7G3tplu7xFSRjLCshBC8cFsV/RNX4Vf8FVv+T0PFX/Xjp//AKSx1+6t&#10;EN2E9kFFFFamQUUUUAFFFFABRRRQAVN4f/5Bp/67z/8Ao16hqbw//wAg0/8AXef/ANGvWNTZGtPc&#10;r+MvGWi/D3wrqviXxFqMOk6Jpdu1zd3lw2EjjUZJ9yegA5JIABJFfCngfwfrf7e3jC6+NXxB0+Ww&#10;+EHh+K5/4QXwleKD9vkUEHULle4JThTkEgAfKpMn0R+21+zfq37U/wAFh4H0fXrfw9OdTt76S5uo&#10;3kjdIw/yFVPOWZTzx8teBXn7LX7W2h+F57aL9pPTItLs7No0s4PD8MaLCiYEagRYUbRgAdKwOg0v&#10;+COH/Jotz/2Mt7/6Kgr7or8wf+CP/gX4lT+DbbxTbePIYPhjDql9b3PhD7Ipea58hAJvN25AyyHG&#10;f4K/Sq68VaLY6tDpdzq9hb6nNt8qzluUWZ8nA2oTk5PTAoA1K+EP+CknxA1r4ia14G/Zk8D3AXxJ&#10;49uY5tXmXJ+yacj7stgg7SY3dh/cgYfx19qeOPGWk/DvwdrfijXbkWejaPZy313MedscalmwO5wM&#10;AdyQO9fDn/BOPwnrHxs+IHxB/aj8aWxTU/FF1Jpvh63k5W1sY2Cvs9hsSEHg/uZD/GaAPsfw38G/&#10;C3hv4O2vwwi05Z/CEOjnQ5LKQkefbNEY5A5Ug5cMxZgcksT1r8/vGfwK8CfAX/gp1+z9pPgHw7B4&#10;b069065uriC3lkcSS+XeLuJdmOdqgcelfpxXwH+0j/ylU/Zx/wCwNc/+g3tAH35RRRQAUUUUAFFF&#10;FABRRRQAVQ1r/jzj/wCvm3/9HJV+qGtf8ecf/Xzb/wDo5KAL9fFv/BXX/kzPVv8AsMWH/ow19pVR&#10;1Ox07VFitNQt7W8Bbzo4LpFfLIQdwVu6kjntkUAfGPwn/wCCpP7Pi+H/AAx4fv8AxNqGkXUNjbWk&#10;lxe6XMIFkWNEILqGwM5+YjAAySK+0tL1Sz1zTLTUdOu4b/T7uJZ7e6tpBJHNGwBV1YcFSCCCOua8&#10;e/al+Evw88Y/APxzH4t0HSf7Os9GvLtb6S2jWSydIWZZo3xlGUqDkdcYOQSD4z/wSN1TVtS/Y30t&#10;NTkmlt7XV72308zZOLcMrYUn+ESNKPbkdqAPtGvyx8QftGeDP2Y/+Cr/AMafFPjm4u7bSbvw5Z6Z&#10;E9nbNO5me10qRQVHQbYX59h61+nWm+KtF1m+nstP1ewvry3z51vbXKSSR4ODuUEkYPHPemnw/oeo&#10;XE96dN0+5uJn2zXHkRuzsnyYZsZJXbt56Yx2oA8m+Af7aHwj/aVv7jTfA/ihbvWbePzpNKvbeS1u&#10;fL7uquBvAyMlC2MjOMiud/bC/akufgrpuleC/A1kPEnxj8XE2nh7RIsMYi3ym7mB4WNOSN2AxU/w&#10;q5X5b/bu8FaB8Mf23P2aNe8AadbaH4x1rWlTU49JiERuIhdW0aO6IADvSW5jZurKuDwK9S+MH7EP&#10;xe8QftSeK/jF8Ofivpvgu71i1t7KFbjTBdT28MdtDE6KzqwUM8Rb5QPvc9TQB83/ALUn7Ltr+zr4&#10;P+B11q14PEXxH8R+PIb/AMTeJJfmkurhirGNGIyIkJOB3JLYGcD9c6/HT9uf4O/H7wV/wqz/AIWH&#10;8Zbbxv8AbvEkdvpPlaYkH2C6O3Exwg3AccHPSv1E+APg/wAe+B/h3BpfxI8Yx+OvE63EskmsRWy2&#10;6vGx+RNgAA2jjpQB6PRRRQAUUUUAFFFFABRRRQBQ1L/j80v/AK+W/wDRMlX6oal/x+aX/wBfLf8A&#10;omSr9AHnfxi/Z7+Hnx+tdMtviB4Yt/EsGmPJJaJcSyp5TOFDkbHXOQq9fSvkD/gkdpdroml/HLTr&#10;GEW9lZ+MZLeCFSSEjRWVVyeeAAOa/QOvgb/glH/zX7/sd5v/AGegCj/wV51KbWtB+DHw9FxJFaeK&#10;fFI+0Rwv88ixiOIDaOWAN1n0yF74r7f8QfDfw/4h+G994Fm022j8NXWmtpX2BYh5UduY/LCqvYKM&#10;Y9MCvhz/AIK32raBcfAHx9Ipjs/DnispNdgZ8nzDDMOOhyLRjz/d9zX33q2vWOiaBe61d3EaaZZ2&#10;z3ktxuGwRIhdnznGNoJzQB8M/wDBGvxbfar+zTr/AIc1Bzv8OeI7i3ghbhoYpI45ShHb960x/wCB&#10;H0r72r8/P+CMej3n/Cg/GviO9j2ya14olZJOnmiOCLLAdMb3ccdwfQV932/inRbrWJNJh1ewm1SP&#10;O+xjuUadcdcoDuGPpQBh+I7rwT8I7HxL461ddM8NwTmK41nXJIlRpdqpDG00gG5sKI0GegAr4H+O&#10;d/pX7f37UHwgX4PW0usaN4C1L7Z4i8eR20kFrBH50Mq20crBTI48lyoAIzICpC72r9DvE/hfQfiH&#10;4bvtD13TrLX9DvP3V1Y3aLNBLsflWU8HDL0PQrX5rft6/DPwz+x38R/g98RPgxpyeC/Fl9rDWVxp&#10;WjSeVBqMAKMUaDOCCW2HGARIM8hSADsv+Ci6p8Rv2sv2Yfhlf/6ToF3q4v8AUNP+8twjXESfOnps&#10;jmXJ6B396+t/2qvAOnfEL9mj4keHryyjuIZPD949tGIw3lzxQs8DovqsiIRj0r5M/b2X/hCf24/2&#10;WPG9x/oumzakNKnveqpi5jBDZ4UbbljnrjcR93j7H/aP8TQeDf2ffiTrdxMtull4dv5VdsH5/s7h&#10;AAeCSxUAdyQKAPDP+CVvjS68Y/sY+E47yf7TPo9zd6UHJBYRpKWjU+m1JEUewFfXNfGv/BJTw3Lo&#10;P7GOg3UsRi/tbU76+TJOWXzfJDYPT/U/lg96+yqACiiigAooooAKoQ/8hy8/69of/Qpav1Qh/wCQ&#10;5ef9e0P/AKFLQBfr8sv2Yfi5p/8AwT/+PnxR8B/G2xu9DHizV/7S0zxkbZpba8i3yAO7KC2xvMBy&#10;AdjM4fbzj9RNSumsdPurlIjO8MTSLEvVyATtHHfFfnX/AME1/DGgftXeHfil8Vvitp2neO/GWsa4&#10;2kyx61bR3UVnYpBFKkUMbgiNC0rjA7RL6GgC74umsf2tf+CiHwu8R/DGVdZ8L/D+zE+veMNPw1mz&#10;kvKloswGJGIdVKgnAlfptaqX/BS/x5pPwv8A2qP2YvFuuvLFo2i31ze3bwxmRxEk1sWIUdTjtXMf&#10;Gv4c2H7BP7ZXwW1L4PXd1o2i/ELUxp2teEluXltnQXEEbYViThhdHZnOxoyV4+UfpleaRpGsXoe7&#10;srK9u7ddoaaJJJIlbnHIJUHA+uKAPnT4U/8ABSL4C/GDxVZ+G9I8WyafrN7IIbSDWLKW1W4kOAEW&#10;Rhs3EnAUsCTwATXAf8FgbO9uv2O7iS1SV4LfXrGW7MZ4WI+YgLe3mPGPqRWB/wAFdPhf4Ei/Zll8&#10;Vy6Npun+LLHVLSDTNQt4EhuJC7kPCWUAuvliR9p4Hl5HSvqf4U6KvxT/AGYfA+n+P7BNafXPCenj&#10;WrTUY93nyyWkZmDg/wAW8k+oPI5FAHzL/wAFUPEPhrUP2GrE2E9vLb6tf6Y2hJHIpMoxvBjHO79z&#10;u6evX1s/tda9r/xMtfhR+zBol5LbeJPGVtbXPiy8hOZNP0mBVMzN6NI6MBnhvLKn74rrrf8AYS/Z&#10;z/Z2ef4m3mhXIs/CcMmqw/2tqU93bWAjBkLxxOxDMCMqG3Hdtx82DXj/AMLbPxLcfs7/ALQn7Vet&#10;Qyaf468baLqE3h7zM+ZpWkRQstqEPYnar56MIom7mgD6o0v9pD4C/DG6034b2vxF8KaPPo8Uelwa&#10;X/aUSrbCMCNYWbO1WG0KVJBz15r25WDKCDkHkEV+cfwa/Zm+GGsf8EuLvVb7w1odzrl74V1PWpvE&#10;lxZxtdxXaCeRJPOPzL5RRVwGAwhB+82fov8A4Jy+KtT8ZfsVfC/UdWne4vFs7iyEkhJYxW93PbxA&#10;k+kcSD8KAPpKiiigAooooAKKKKACiiigAooooAKKKKACiiigAooooAKoTf8AIcs/+vab/wBCiq/V&#10;Cb/kOWf/AF7Tf+hRUAX6+H/grodp+0p+1p8QvGPiSNdV0nwnMtppdlcYeJf3kiQNt6EARSvjpvfP&#10;1+4K+JP2U9Qt/hD+1L8WPh/q7LZXGsXf2jTjNlfPEckskaqSerRXG7HP3Tz6+Lj7Ovh4z+Byd/W3&#10;u/ifPZnaWJwsanwOTv2vZ8v4n23XJaP4H8J/DS58R+INN0+10JdQRbrU5IRsiPlK58wqOFOGbJA5&#10;xk81wvxu/ZotPjZ4hsdVuPFuveHmtbX7KINJmCI43s25gR1+bH4CvlX4Fw6v/wAKz/al0OPUtQ1Y&#10;6bZfZbc3M7SSGNBfK3U9WVOQOvTHaniMXKlWjCdL+bld+0W9unYrFY6dDERpzo783LK6e0W9rXV9&#10;j1DS/j38bf2gtR1K++EmhaTo3g2zuGt4dU1wfvbphj1JA4wdqqducFia674K/tIeKrj4nSfC74ra&#10;HbaF4xMRmsbqyP8Ao96oBbA+ZgCVUkEHB2sCFIwdf9he80+6/Zk8KJY7Q8DXUVyq/eWb7RIx3e5D&#10;KfoR9K80/aMdb79tr4K2tgyyajCsclwsf31h852O722rIcemfWuFSrUqFLF+1bcnG66e90S6WPNU&#10;69HD0cd7ZylNxutOV81tEulr6eh3/wAUPj54w1T4m3Hw0+EmjWOreI7GFZ9V1bU3Is9PBwQhwRuf&#10;5l9cE42khtvI618bPjR+zvq2k3nxXstA8Q+DL+6W1n1bQFdZLRmBxwQmeATgpztIDA15p8Lfh/qv&#10;jv8Aac+NmkQeP9c8CasNWmuo00pgrXkH2iXBbkHCq8RHs5r1zxd+xdqvjLRZNP8AEnxn8VatpYYT&#10;PBflZIgV5DEM2OOeazjUxmJjKtS5r3dtUoqztZr87mMamPxcZ16PNzXdveioqztZxer8769jrf2j&#10;v2kbj4VzeH/DfhDSo/E/jnxER/Z9lkmJIydqytgjcGbIAyB8rEkAc+I/G2+/aRsfg74pPjXT/DWo&#10;+G7uzKXn2GRUnslLKQ45AbBwCBu/rWl9itfDf/BQTwbZX83nQReG47bTbiYjDlbWVAw/3isgHueO&#10;te7ftcHH7N/j3PH/ABL/AP2da1qe0xdPEVJza5bpJbaLr3ubVVVx1LFVZ1HHk5oqKemkeumt/wAt&#10;hf2SP+Tb/AX/AGD/AP2dq9dryL9kj/k2/wABf9g//wBnavRPGi3L+DtdWzDm8NhOIfL+9v8ALbbj&#10;3zivawrthab/ALq/I+hwT5cHSf8AdX5HzBqP7RnxR+NnjnWtD+Cej6amhaLIYbnxFq3Mc7gkfJng&#10;A4OBhmIG47c4qjb/AB2+N/hf45/D/wAC+ObLQ9Ph1afbLcaYokW9iLEbgSxKEEY6DOelbn/BOGax&#10;f4C3sdttF2mtT/agMbtxji2k98bduM+hrP8A2jP+TzPgb+P/AKNavA5q0sNTxbqu8nHS+lm1pY+Y&#10;5q8sJSxzrS5pyjon7tnJaW9D0b45/H3WvCnjDSPh58P9Fh8R+P8AVojOI7l8W1jDz+9mII/uscZH&#10;Az3UN534s+Jf7RXwJ09fFfjSy8LeLPCsbx/2hBo+9JrRGYDIJVcHJAzhxzz61w/jDwpfeK/2/vFG&#10;kL4w1XwPc6hpUJ07UNMYLJMFtrcmIEkfKSkp47pXq2ufse+IvE2k3Ol6t8bfGGo6ddJsntblg8ci&#10;5zhlLYI4q5TxWJlVlT5rxbSs0krd0977u/yLlUxuMnWlS5rxk4xtKKSt3T3vu79Njh/2+PFdh4p+&#10;Dvwz8R6WzXWnX2qw3tvtHzMjQMwGP73OMdjxWt4g+JH7UusWs/ibRPA2l6FocamaHRbzbLfSRDn9&#10;4pcNvx/CAh4xtz15X9sHwVafDn4DfCXw1Y37apaabrKQR3jAAygI5zwcd8celfcjusaM7sFVRksx&#10;wAPWrp0amIxNXmm4O0L8vez6+RrRw9XFYyvzVHB2hfla3s+uuiPCfhh8eLX9oH9nnxHryWq6fqdv&#10;Y3dpqFkrFljlELEFSeSrKVIz05HOMnhf2Jb/AFTSv2Q9VvdDs11HWraXUZrGzcErPcKmY4zgjhmC&#10;jqOvUVx/7HUa3HgH4/ajZr/xJ7m5uBaMDlSBFO3H/AXj/MVnfBX4uX3wT/YRvfEelQRzar/bE1pa&#10;GYZSOSRlG9h32gMQO5AzxWFLFOTpV6z2hO79GtTlo4xydDE4iW1OpdryaV/na56F9r/a8vIn1D7F&#10;4QsW5YaVuQn/AHQ25h+cnbrXd/AD486z8evh34nX+z7bw/480Z5bCa3fcbZLko3lPg7mC7gQVO4j&#10;YetedeDv2WfGnxT8M6X4h8f/ABi8US3GqW0d2dO0i48mCBZFVtg5KZwcHagGfUDmn/wT40yPRNa+&#10;MWnRTTXEVprMVuk1wwaR1RrhQzEAZY4yTjrWlCVeGIpxfMozv8Uk3tfpsbYaeJp4qjCXOoVFL4pJ&#10;vRXT0+F/M2fFH/DTvgzw7qOu6x43+HdnpmnwNcXEzxTYVVGeP9H5J6AdSSAOtbH7Lvxu8Z+KfhL4&#10;l+IHxOmtrTw/bZlsbmO3EO+GJW85wo+8N2FX1KkCuP8Ai9rV7+1p8aIPhR4dumTwJ4emW68S6lbs&#10;ds8in/Uqw4OCCo/29zchBXpX7Xnh+PRP2SfFmk6DaLaWllaWkcNtbrhY4EuYdwHsEDZ9s1UXOMqm&#10;IpTk4U0923zSS/JfmXB1ITq4qjUlKnSUt5NqUkvyW3m/Q4zQviV+0H8drBvEngPTfDng3wlKWOn/&#10;ANvl3urtFJG87VcDJ6fKo46kcnsfgD8fvEfivxvr3w5+IujWuh+OtHiFxmyJ+z3kHy/OoLHn51bg&#10;kEMeF2kV5t8CfgPr3jr4QeE9Z0b43eLtOsZ7CJRYWcgEVq6ja8KgNwEZWUewFejfDX9ltfh/8W7f&#10;xzqnj/VvFWuNayWoXVQpeVCuPvbiTtGKeH+tydOquZp2vdxs0+yW3lYeE+vSdGsuZqVua8ouLTXR&#10;LbyseS+Df2oPjT438WeOPCvhbwzZ+JdTstTkt7XUJ4xBaadbo8i5lOVDO2F2gsPunhuldN8Ov2hv&#10;il4J+NOjfD34xaVp6HX0/wCJdqWnhQBIchQSrFWUsNmMBgSD0NRfsJ/8jp8cf+xhH/oy5o/ao/5O&#10;n/Z//wCwh/7Xhrnpyrxw0MU6sm+a1uluaxy05YiODp411pN8yVulnPls9NfW59dUUUV9afch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UNS/4/NL/6+W/9&#10;EyVfqhqX/H5pf/Xy3/omSr9AH512K2/xY/4LJaxBqsa6ha+A/DUb6cjfvI4pPIgfdjoCsl9IfZgO&#10;+Md9/wAFdPBdl4g/ZD1DXpbbdqPhvU7O8tLpV+eHzJlgcbuoUiUZ7EqvcCuG8Ew/8K+/4LLeN47p&#10;lsofF/hVWsVY/wDHx+4tGcDP+3Zznj+5jpXpH/BWjxJBof7FfiaxluFhl1jUNPsoY2xmVluUnKjP&#10;osDNx/doA8d/bY8aSeOP2ev2SPH2vEy6Nea5oupa3MT+6V5bZJJN/Qdph+DV2X/BWC8g1Lw38ENI&#10;0yeOTxRfeOLSXTI4pB5joEZSyjqR5kkHI4yR1yK+hfhb8DfD/iz9j/wB8N/HWhwatpn/AAi2m22o&#10;afcFsCZbeMsVYYZWWQEhlIIIGMV5bqX7Lv7P37D/AIf1n40HQbq5vfDFkz2MmrajLdmBj8kUNusj&#10;bVdnZUUkErv4I5oAyP2srqT9qH9orwX+zhptw3/CK6aE8U+PZ4W4FtGwNvZsw+6XJUkf9NImH3TX&#10;vuh/tX/BLUPFFv4Q0r4l+FJNX3i0gsLfUYgrOMKsUZB2Fs4AVTnsBXxJrXgvxV8I/wDgnH8Zvi3r&#10;7SQfFT4m+TqWrXBDLJb2l3eRQx2y91UQTyHb/D5m3oorc+Ln7M/ww0f/AIJb2mrWXhrQ7fXLXwnp&#10;uuReI4bONbuW7dYJHk877580sy4LEYcDBwKAP0dory39ljxRqPjT9mv4X65q8zXOqX/huwmubh8l&#10;pZDAm5z7seT7mvUqACiiigAooooAKKKKACiiigAqhD/yHLz/AK9of/Qpav1Qh/5Dl5/17Q/+hS0A&#10;X6+NP+Ch37M/wy174I/E/wCJt/4Ttrnx3a6P5kOstNMJEaMKiHaH2cKMfdr7LrwL9vb/AJM5+LP/&#10;AGBJf/QloAP2Cf8Akzn4Tf8AYEi/9CauZ/bE/aa1rwPeaP8ACb4VRJrPxp8XfurC3UqU0m3IO69m&#10;yCBgAlQ3HysxyFw3TfsE/wDJnPwm/wCwJF/6E1eF+NP2F/jTF+0V4++KXw5+MGl+DrnxTKu7zdKF&#10;zcRwKqhYvMkVsL8i8LgHauc7RgA8K+On7Mui/sx/GT9jDSLW4bWfEup+OGvvEHiG4GZ9TvGvtLLO&#10;xOTsBZtqknGSTlmYn9TfGmo3ekeD9dv7Bd19a2E89uuzdmRY2ZRjvyBxX5E/te/B/wCPnhT43fs6&#10;6d43+Mlt4t8Qax4iNv4b1SPTEhGj3P2mxXzmUIA43vA2CD/qvev1T+C3h3xd4H+FekaZ8RPFcPi/&#10;xTZidtQ15YVt0nBmkdDtAAUJGyJ0/gzQB4j/AME8/jp8Tfj18MfEmsfFLT/7O1iz1g2lrH/ZrWOY&#10;PJjbOxuT8zNz7Y7V2n7T37M/wy+MnhzWPEvjLwnba7rmk6Jcx2V5NNMjQqqPIoARwDhyTyDXs2i+&#10;ItK8RwSTaTqdnqkMbbHksrhJlVsZwSpODisf4pf8ky8Xf9ge8/8ARL0AfKv/AASK/wCTM9J/7DF/&#10;/wCjBXr/AO1n+1Dpn7NPgWCaK1OveONcl+weG/DcGWmv7piFU7Rz5allLHvlVHLCvIP+CRX/ACZn&#10;pP8A2GL/AP8ARgqT9pr9i/4l/Fb9pHSfi14A+I+m+DNS0vSE0y0N5p32uSBg0pd03hlUsJSMgZ68&#10;80AfJv7Zn7L+o/Cr9j+9+IvxGu18QfGjxh4ksbjXNTk2t9iQxTFbKEjhUTChtvBKKB8qJX62eFf+&#10;RY0f/rzh/wDQBX5Kf8FCPgz+0H4D+AkOp/E3402vj7w2dZt4RpMOmJbsJykpSTcqA8AMMZ/ir9FP&#10;2UfAvxK8B/DuS3+JnjyHx7qNzLHcWN1DaLbi2tjCgEJCqMkMGOfegD2uiiigAooooAKKKKAKGi/8&#10;ecn/AF83H/o56v1Q0X/jzk/6+bj/ANHPV+gD8uP+ChH7M/wy+COvfBbWvA/hO28P6nqvjSGO9uIJ&#10;pnMy7lfBDuwHzc8AV+o9fA3/AAVc/wCaA/8AY7w/+yV980Aflr8C/ilaf8E/f2qfi7oHxo0+70vT&#10;vHuqnUtJ8ZJbNNBPGJpnBdlBYqRcDdtBKOCGGDkdp8Vr3Tf2wv28PgpffCu5XXtD+H5j1XxD4t00&#10;h7KNPNSeO084cM5CFdgJI89uBtfFT/gnPo+jftcal8Xfip8V9LsvGHiu81T+yE0/W4EuYdMsTGHW&#10;GGJ1wincyZwCfLPctnmf2lvhfpn7Bv7T3wc8XfBq5uPDtt401c6frHhOO5d7W6jWaFW2xsSdrC4Y&#10;Y5CNtKY6UAfpJ8RvG1j8Nfh/4k8WamypYaHp1xqM244ysUbOQPc4wPUkV8s/8Eu/Bd3on7Ouo/EP&#10;xCBH4g+IOs3niO+uJvl/dl2VCc9FO2SQZJ4lzmk/4KkeML+P4F6H8NNCYN4j+JGv2egW0Kn5zF5i&#10;u7AdxvEKH2lr6n8G+BNL8E/D7RfBthFjRtL02HS4Y+hMMcQjGSO5A5PqaAPhH/gkDbx+ONJ+MXxU&#10;1GDzfEniLxM8M95KNzhNguGQMexe4yQOu1c9BhP22Vh+FP8AwUG/Zk8fabEtlfa9e/2JqFyo2rNC&#10;Zordi57kRXrA55wF9Bix/wAEb5JfDfw0+KngS/kWPWdA8WyG7s+N0TNDHCT68tauOf7n1qv/AMFA&#10;lHjr9t79lHwbautxc2erf2pc2oOGS3a7t2djjnlLOXH+59aAP0Sr4Q/4KSfEDWviJrXgb9mTwPcB&#10;fEnj25jm1eZcn7JpyPuy2CDtJjd2H9yBh/HX2p448ZaT8O/B2t+KNduRZ6No9nLfXcx52xxqWbA7&#10;nAwB3JA718Of8E4/CesfGz4gfEH9qPxpbFNT8UXUmm+HreTlbWxjYK+z2GxIQeD+5kP8ZoA+2fhr&#10;8P8ASPhT4A8P+D9Bg+z6PotlHZWyn7xVFA3Me7McsT3JJr47+Dqj4+f8FL/if46cC50L4Y6VH4W0&#10;yZclVvJN4mIPTKk3qkDsy59/rn4wfES0+Enwr8W+NL3YbfQtMuL/AGOcCRo4yyR/VmCqPdhXzv8A&#10;8EwPh1deEf2X7LxNq4d/EXjrULnxLfzSj53819sR+jRosg/66mgD6kt/C+kWviK71+LTLWPW7uCO&#10;1n1FYV8+SFCSkZfGdgLMQucZJPevzy/4LBLaeKpvgv4M0GOOb4l6lru7S/JB+0RQttiHzAZVWmaL&#10;HqYiR9019f8A7Tv7T3hb9l/wGdb1wtqOs3jfZ9G8P2hzdancHhUReSFBI3PggAjqSqnwn9j/APZf&#10;8XeIPiNe/tEfHZPtHxJ1dc6NocykL4ftSCFXYeEk2HaFxlAWLEyO2ADkP+CvOpTa1oPwY+HouJIr&#10;TxT4pH2iOF/nkWMRxAbRywBus+mQvfFfb/iD4b+H/EPw3vvAs2m20fhq601tK+wLEPKjtzH5YVV7&#10;BRjHpgV8Of8ABW+1bQLj4A+PpFMdn4c8VlJrsDPk+YYZhx0ORaMef7vua++9W16x0TQL3Wru4jTT&#10;LO2e8luNw2CJELs+c4xtBOaAPhX/AII5+JbrxB+zF4k8K6t+8XQfENzaR28nBiglijkaMjqP3rTn&#10;/gR9K+6tA8P6Z4V0Wz0jRdPtdJ0qzjENtZWUKxQwoOiqigAD6V8Gf8EY9HvP+FB+NfEd7Htk1rxR&#10;KySdPNEcEWWA6Y3u447g+grov2r/ANo7xX8X/GFz+zx+z+z3/i68HkeJvFVsx+yaBat8siGZQdsh&#10;GQzDlfurmQ4UA8//AGIVtPFn/BR79ovxb4OjjHgSO1ksZJbUFbeW9e4gw6gDa25re7YN3DEjhq9X&#10;/au+OXij4ofECH9nD4K3qx+MdSiLeKfEsRzH4d084DjI/wCWzK3QEMNygfM4Ke4/sx/s3+Gf2Xfh&#10;Xp/g3w5GJpF/f6jqbJtl1C6IAeZ+TjoAq5wqgD1J+S/C/wCwH+0F8MfFXjLVfh/8c9J8LxeJtVm1&#10;O7C6Ms00rO7MoeSRGZtu88ZxkscZJyAcZpnwO8L/ALO3/BUb9nTwT4StPs+m2Xgq5aWeQDzrudod&#10;Y8yeVgPmdiB7AAKMBQB+oFfjh8Qvg/8AHyw/4KFfDHwtqfxkttQ+J194dmuNK8XrpiKljbCPUS0J&#10;i2YYkR3AyQf9cPSv1y8B6ZrOieB/DuneItUXXPEFpp1vb6jqixiMXlykSrLMFAAUO4ZsY4zQBu0U&#10;UUAFFFFABRRRQAUUUUAFFFFABRRRQAVQ1L/j80v/AK+W/wDRMlX6oal/x+aX/wBfLf8AomSgC/RR&#10;RQAUUUUAFFFFABRRRQAUUUUAFFFFABRRRQAUUUUAFFFFABRRRQAUUUUAFFFFABRRRQAUUUUAY+q/&#10;8hey/wCuE3/oUVFGq/8AIXsv+uE3/oUVFdNP4TmqfEfDX7c3/BPLX/2tPi1pPi/SvF+m6Bb2WiQ6&#10;S1teW0kjsyT3EpcFTjBE4GP9k19b/CDwTN8NfhL4J8IXNzHe3Hh/RLHSZLmJSqStBAkRdQeQCUzg&#10;+tddRV2V7kXbVgr4E/aS/wCCTvh74qeOr3xn4B8Uv4E1i9na7ubF7XzrRpydxkiKsrQkt8xA3DJ4&#10;C1990UNJ7gm1sfmt8O/+COsc/jGLXPip8SLnxbAjq8tjYwOj3e0jCyXEjswXAAIVQ2Dwy4zX0L+2&#10;P+wnpH7Vnhnwbplp4ifwXJ4SiuINNS3sluLbypVhXy2j3IQFFugXa3AJ4PFfUlFLlVrD5ne5+XC/&#10;8Ef/AB54iuLWy8U/G03mh27ArELWe4ZQMDCJJKFU7eM5OPQ19y/CX9lPwF8Hvgff/CzSbGa68Pap&#10;BcQ6rNduDcag08flyvIygDJTCjaAAFGOlexUUKKQOTZ+Wupf8EafEfh/xNNe+Cfi6unWZZhBJc2U&#10;kN3FG38DPFJhzjgkBQfQdK9+8VfsK+LZP2PfAvwZ8M/Ek6XrHh7WJNTn8QpDNbfakke8kaLZHIWG&#10;Gul6sc+XnAzgfZlFHKg5mfk7q/8AwRr+IXiC+e91T4s6ZqV44Aa4vLa4lkYAYALMxJwK+mP2Nf2K&#10;/iH+zj8T9U8S+Lfie/jXTrrR5dOj09pLhvLlaeCQS/vHI4WJl9fn+tfZVFCikNzb0CiiiqICiiig&#10;AooooAKKKKACpvD/APyDT/13n/8ARr1DU3h//kGn/rvP/wCjXrGpsjWnuaVU9Ysm1LSb20RgjXED&#10;xBm6AspGf1q5RWB0Hz9+xB+zPqX7KPwXl8E6prVrr1y+qz6gLqziaNNsiRqFw3ORsP518zfs+eEx&#10;+0d/wUw+LXxYula48OeAJf7E0tmH7s3iR/ZvlJ+8AI7mQ46NKh4yK/RqvPfgl8CfCX7Pvhe90Lwj&#10;azw2t9fy6ndzXcxmnuLiTAeR3PJOFUfQUAefftrfs9+L/wBp34W23gTw34rs/Cel3V6k+sTXEDyv&#10;cwxkMkKhSON+HOT1jXtmvY/h/wCBdJ+GXgfQvCeg2/2XR9Gs4rG1j7hEUKCT3Y4yT3JJroKKAMXx&#10;tYa1qngvX7Lw3qceieIrnT7iHTdTlhWZLS6aNhDMyMCHCOVYqQQcYINfBPiT9g/9pbxd8VfDfxI1&#10;b4/aDd+NPDsLW+l6n/wjkKfZ423gjyljEbf6x+WUnn2FfohRQB598DPDfxA8J+AYdP8AiZ4vtvHH&#10;ilZ5Xk1e0sY7NHiJ+RPLjRVBUcZxzXoNFFABRRRQAUUUUAFFFFABVDWv+POP/r5t/wD0clX6oa1/&#10;x5x/9fNv/wCjkoAv14P+1n+zDd/tK+H/AA9FpHjrVPh74h8P3j32naxpaFnSRoyhB2ujAFSRlXHX&#10;v0r3iigD4C1r9gH47fFixh8M/FL9pS/1rwKrqbnT9N08RT3iKQQrtkA9AcyeYARnBIr6wurXwt+y&#10;r+z3qA0Sxj03wv4L0Se5gtck5WKNpDk9Wd2ySerM5PU16bXJfFj4YaL8Zvh7rXgvxF9qOiavGsN0&#10;tnOYZWQOr7Q45AJUA+oJHegD46/4JG/Bi68K/BXWfidrqySeI/H1810JphhzaRO4RiOxeRpnz3Ux&#10;n0rS8VfsJ/Fzw18S/Ffiz4QftB6n4QtPEuq3Wr3Wg6hZefawzXErSyFBuKH5nIGYgwAGWNfZfhTw&#10;vpvgnwvpHh7RrVbLSNKtIrG0t06RwxoERfwAFatAHyL+z3+wXN4B+K//AAtn4p+Pr/4rfEpIzHZ3&#10;l5F5Vrp4IKny0LMSQGYL91V3thM4avrqiigD50/bD/Zc1P8AaY/4Vz/ZuuWmi/8ACLa9HrE32qJp&#10;PPVdvyLt6Hjqa+i6KKACiiigAooooAKKKKACiiigChqX/H5pf/Xy3/omSr9UNS/4/NL/AOvlv/RM&#10;lX6APHf2jPA/xh8a2Ohx/CP4j2Pw7ubeSVtRlvdKhvxdIQvlqBJG+3aQx4xndXyx8Gf2Ff2kPgTf&#10;avJ4T+PGh6Zba5qX9p6tEPD0MxupSfnOZY22ZBIwuAM9K/QmigDzz4+fA3w1+0Z8LtX8C+KopTpt&#10;+FZLi3IWa1mU5jmjJBAZT6gggkHIJr46k/4J2/HHUvCcfw51T9pi/ufhcqLbNYJphFzJagj9wWMm&#10;du0bdpdlAx8pHFfoRRQBwvwy+HPhb9nf4S6Z4W0NP7O8M+HbNiZZiCxVcvLNIQBlmJd2IHUnivij&#10;/glb4BuPHfib4r/tFa3bSJf+MdYurbS/OAylu05mnK+xkMcYx08hh0r728beErHx94O1zwzqbTrp&#10;usWU2n3RtpDHJ5UqFHCuOVJViMjkVR+F/wANdA+D3gDRPBnhe0NjoOjwfZ7WFm3NjJZmZu7MzMxP&#10;csTQB8p+PP2F/ifpnxS8V+N/hB8e9V8Dt4kvpNRvtDvLP7RZ+fI2WZRu2d+Mxlhj71S/Cj/gnzq5&#10;+L2lfE/44fE6++LXifR2WXSbOW38iyspFO5XC7jna3zBVVFDAEhq+0KKAPH/ANqT9mTwz+1Z8MZf&#10;CPiKabT5Yp1vNO1W1UGayuFBAcA/eUhiGXjIPUEAj5c1L/gnd8aPiRpdj4O+JX7SOpeIfh1ayRl9&#10;OtbApc3caEFVkdnOSMAgyGXBAODiv0DooAxvBvhDSfh/4T0fw1oNmlho2k2sdlaW0fSOJFCqM9zg&#10;ck8k5JrZoooAKKKKACiiigAqhD/yHLz/AK9of/Qpav1Qh/5Dl5/17Q/+hS0AX6+IvEn/AAT38U+A&#10;fihrfjr9nz4sXHwtudckMuo6Hc2CXlhI5YsSqtlQoLMQrI23cdrKDivt2igD5G+C/wCwpqWj/GC1&#10;+Lfxj+It58WPH9imzTDJara2OncHmOIEgkEsVwEUFi2wthhb/aU/Y18Y/FL4sW/xM+HHxg1b4Z+K&#10;Y9Pi06aC3haS1uo42kZA4V17yv8AeDjpgDv9XUUAfCmk/wDBOzxn8UPHGi69+0P8Yrz4oaZosomt&#10;PDdvaC2spHBBzIAQuDjDBUDMMAvjivulEWNFRFCqowFUYAHpTqKAPDP2tvgFr37SvgjSPBFl4jh8&#10;O+FrjU4LjxGPLZ7i9tInVxbxEEBcsN249Ci9RkV6vqHgnRNS8E3PhCbT4R4cuNObSn09Btj+ytEY&#10;jEAOi7Dt+lblFAHwTD/wT7+L/h/4f6h8I/Dnx9+w/Bq8eWM6bcaDFJqEVrLIzy24mBBIYsckMoO5&#10;vlAJU/Zvwt+G+jfB/wCHfh7wX4ejeLR9Es47O381t0jhRy7kAZZmyxIA5Y8CupooAKKKKACiiigA&#10;ooooAKKKKACiiigAooooAKKKKACiiigAqhN/yHLP/r2m/wDQoqv1Qm/5Dln/ANe03/oUVAF+vGPj&#10;5+y34Z+PDWuo3Fxc6B4osgFtdasP9YoByFdcjeAeRyGB6MOQfZ6KxrUadeDp1VdM56+HpYmm6VaN&#10;4s+UYP2dfj9DssR8eJf7NXC/aGtGe42+uSdxP/A/xr074A/s26V8CbPxAU1i+8San4geOTU7vUAu&#10;2Vk8zonOMmVydzMTnrXsFFctLA0KU1UV21tdt29Ls46OW4ejUVVJuS2vJu1+12fKF5+xz4t8BeIN&#10;RvfhB8SbjwdpeoymWbRrmIyQxt6qeQfQZXIGBuNdt8C/2W4/hn4qvfGvinxHdeN/HV2hjOqXYIWB&#10;CMERgsTkrhdxPA4AAzn3milDL8PTmpxjtqld2T8lsiaeV4SlUVSMdndK7sn3SvZfceAfG/8AZNtP&#10;iV4ug8beGPEV34H8cQhQdTsgWSfaMAuoZTu24XcDyAAQa4i7/ZN+K/j+A6Z49+NV5d6AwxLZ6bAV&#10;M4/uscqMf7wb6V9bUUqmX4epJyaeu9m0n6pMVTKsJVnKbi1zbpNpP1Sdjwv9oD9lnTfjRpehTWOr&#10;3HhzxRoKLHp+sRKWbYuCEcKVP3gGDKQVOSM5xXl+sfsV+P8Ax94cvbXx18Wr7xDcxxY02zLSC0jm&#10;7Sy5OXwM4wAc98ZB+xKKKuXYatJzlHffVpP1QVspwmIm5zjq97NpP1SdmcV8F/Adz8L/AIW+HPCt&#10;3dRXtzpdt5D3EIIRzuJyAee9drRRXfCCpxUI7LQ9OnTjShGnHZK33Hyfqn7IPiTwz401fxB8HfiO&#10;3g+01SZjeaW0fmwxyBjkKQSCAxbCsuV5Ge1eXz/C2/8ACf7Zfwu0u88YX3jvxUV/tHV768fPkKod&#10;lRVy3lqFQkKT/EDwCK9p8afsR6f4i8a614l0fx94m8M3esXT3d1DZTKI/Mc5bbt2nGfUn612/wAE&#10;f2X/AAl8D7281XT5L3WvEV4hS41jVZRJOVJyVXAAUEgZ6k4GSa+aeXyqVElS5UpXvzXWjvpHo3+B&#10;8g8rnUqxiqPJFSTvztrR392Oyb/Ar/tA/sw6N8dJLDVY9SufDPi3TV22Wt2Iy6gHcFcAgsAxJBDA&#10;gk4PNeaS/sv/ABs8RQ/2T4g+Ol0dCYFJPsVuwnkT+6SCpOe+WPXvX1nRXsVMBQqzc2mm97Nq/rZn&#10;vVssw1ao6kk03vZtX9bNXPnL4zfsmy+PvhL4F8CaJrosLXw1NGftl6paWSNYynGwABuc+lc1rX7K&#10;/wAYtehl0C8+Ol9deE5v3cvm2zfa3iOcoxDZfI4OXwe47V9ZUVE8uw85OTTV7LRtaLpoyKmU4WpJ&#10;yaauktJNaLRLRnn3hH4M6P8ADv4Rz+BfDa/Z7V7OeD7RP8zyzSIQ0shA5JJ7dAABwAK85+H/AOyZ&#10;b6b+zlf/AAs8VahHqCXVzJcrfWClTC5ZWjdQ3dSv0IyO9fQ9FbvCUZWvHRJxt0s+h0ywOHly3joo&#10;uNulna6t8j5L8N/sl/FSx0+HwxqHxr1BPBMKeQLXToWjuWgAwIg5JKLjjG5gBxjFb/wf/ZZ174Oe&#10;D/ifpGi+IrW1ufEny6TdRK+6wUCVULE8lgJByO4zX0rRWEMuw9NqSTur21b3Vu5zU8pwtOSnFO6u&#10;k+ZuyatZXfY+OPht+yn8bvhDpNzpvhL4oaHpFpczG4mA0eOZ5HwBlnkiZjwOBnA5x1Ne3/C3wD8Q&#10;bfS/Emm/FbxZp/juw1KKOCC3h0+O3SOMiQTK4SNdwcMnXONp6Zr1iiqo4Glh7cjdl05m1917F4fL&#10;aGFt7NysujlJr7m7HySv7Gvjb4b6leN8JvipeeGtGu5PMbSr+MypGeeQeQ3YZKA4HJNd38GP2bdf&#10;8EeOz438afEHUfGniL7JJZxxyIVt4EdlLBdzE/wjoFHsa97opU8vw9OSlFPTVK7svlexNPKsLRmp&#10;wT01S5nZPyV7Hiv7PPwH1H4M698QL++1O11BPEupi+hS3RlMK75W2tnqf3g6eho+MHwH1H4k/F/4&#10;beMLXU7WztfCtz589tMjF5x5iPhSOBwh6+te1UVt9UpexVC3up3/ABv+Zv8AUaHsFhre6nffrfm/&#10;MKKKK7D0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K&#10;Gpf8fml/9fLf+iZKv1Q1L/j80v8A6+W/9EyVfoA+bv2tP2MbD9pTUPDfijR/E954A+I/ho50rxLp&#10;8e91TduEcihlYgNkqQwKl24IJB8n0P8A4J5+OviN488O6/8AtBfGO5+JuleHpxcWPh2CyEFrLICC&#10;DLyFIJUBgEyw4LAcH7pooAK8C/aa/Zv1T9pLxD8PdN1DXLay+HGiaour63ovlM82ryRj9zETnaIh&#10;8wYHOd5PVVr32igDlfih8NdF+L3w58QeCdfid9F1qzeynEJCuisOHQ4IDKQGU4IBUcGvjOT/AIJ+&#10;fF/XPh/YfCPxD8fvtvwas2ij/s220GKLUJbWJ1eO3M2SQFKjBLMBgfKQAo+9qKAM3w34e0/wj4d0&#10;rQtJt1tNL0u0isrS3XpFDGgRFHsFUD8K0qKKACiiigAooooAKKKKACiiigAqhD/yHLz/AK9of/Qp&#10;av1Qh/5Dl5/17Q/+hS0AX6+Sv2qv2bvjz8eNR8SaL4d+MGleHPhprNpHayeG7rRIZpMbFEuZ/L8z&#10;5nBbh+M4r61ooA+Sv2Vf2bvjz8B9R8N6L4i+MGleI/hpo1pJax+G7XRIYZMbGEWJ/L8z5XIbl+cY&#10;r61oooA+cP2n/wBljU/j58XfgX4xsddtNJt/h3rh1a5tbiFne8U3FnLsQg4U4tWGT/eHpXvPi7RX&#10;8SeE9a0mKRYZL+ymtVkYZCl42UE+wzWtRQB8y/sGfsl6r+yD8OfEHhrVtfs/EM2p6sdRS4soXiVF&#10;MMce0hj1ymfxrU/ab+E3xy+J2pQQfDL4rab4D8NTac9nqOm3mjQXjXMjs4Zw7xsygowXAI6Zr6Go&#10;oA+Gv2X/ANjf4/8A7N03h3QrL41aNL8OrHUftl94fh0KIvcxs4aVBO8ZkUt6hhjtivuWiigD5+/b&#10;f/Zn1L9q74LxeCdL1q10G5TVYNQN1eRNIm2NJFK4XnJ3j8q910eybTdJsrR2DtbwJEWXoSqgZ/Sr&#10;lFABRRRQAUUUUAFFFFAFDRf+POT/AK+bj/0c9X6oaL/x5yf9fNx/6Oer9AH57fGb9hX9pD47X2kS&#10;eLPjxoep22h6l/aekxHw9DCbWUH5DmKNd+AAMNkHHSvqf9nPwP8AGHwVY65H8XPiPY/ES5uJIm06&#10;Wy0qGwFqgDeYpEcabtxKnnONtexUUAfFPjb/AIJ9+I/Cvxa1v4kfAP4qXXwr1nXJDLqekzWKXlhO&#10;7MWZgjfKBuLMFdHALHaVHFbHwn/YS1lfjBpvxW+NvxJu/iz4z0nDaRA1otpYac4OQ6RKcFlbLLtV&#10;FB+baSAR9fUUAfDPiL/i/wB/wVH0LTATceH/AIQ+H2v59oyg1K5C7VLeu2SBgB3gb0Ir7mrlfC/w&#10;t8J+CvE3iPxFoehWmm654jlSbVr+FT5t46btpck843tj611VAHxn8YP2CfEU3xm1b4q/BH4n3Xwq&#10;8U64P+JxZi1E9neuSC0mM4BJG4qyuCxLDaSc7v7NP7Dlz8Kvijf/ABX+JHju8+KHxOu4DbRaldQe&#10;VDYxsu1hEpZiW25UMNoCsyhRkk/V9FAHz5+2t+z34v8A2nfhbbeBPDfiuz8J6XdXqT6xNcQPK9zD&#10;GQyQqFI434c5PWNe2a9j+H/gXSfhl4H0LwnoNv8AZdH0azisbWPuERQoJPdjjJPckmugooA+K/8A&#10;gqN4ivNa+GXgf4PaLLt134meJbTSxGoywtY5EeSTA7LKbfPbBbNfYPhnw7Y+EPDek6FpkXkabpdp&#10;DZWsX9yKNAiD8FUVkeIPhb4T8VeMtA8WavoVpqHiPQd/9l6jMpMlpvGH2c4GR1rqqAPhf9o39g34&#10;l/FT9qD/AIXB4N+JemeGLy1t7eDTI9Q083j2Rji2syBwyKSxdgQMgsT15p3/AAzL+2N/0c/Y/wDg&#10;hi/+NV9zUUAeQfED9nqz+OH7O1p8NfiZfvrt9JplrDf65aIsUrX8UahryIYwrGQM2MYwxUjBIr5W&#10;k/4J2/HHUvCcfw51T9pi/ufhcqLbNYJphFzJagj9wWMmdu0bdpdlAx8pHFfoRRQB5j4b+Bml/Df9&#10;n+T4X+BpX0O1g0e406xvSx82OaSNx9odlwS5kcyEjHJOMV8WfCP/AIJ3/tE/AfRrzSvAXx50Xw3Z&#10;Xk/2i5W30JHeaTGAXd0ZmwOgJwMnHU1+kNFAHyn8EfgX+0p4N+KGi6x4/wDjvaeM/CNt5323Q4tJ&#10;jga53QSJHhwgI2yMj9edmK+rKKKAPnDxx+yxqfiz9uD4e/HWLXbS30vwxocuky6Q8LGednS+Xer5&#10;2gf6YvB/uH1r6PoooAKKKKACiiigAooooAKKKKACiiigAooooAKoal/x+aX/ANfLf+iZKv1Q1L/j&#10;80v/AK+W/wDRMlAF+iiigAooooAKKKKACiiigAooooAKKKKACiiigAooooAKKKKACiiigAooooAK&#10;KKKACiiigAooooAw9cWZtUsRC6Rt5M2TIhYY3R9gRVfyr/8A5+bb/wAB2/8AjlXNV/5C9l/1wm/9&#10;Ciorop7HNU+Ip+Vf/wDPzbf+A7f/AByjyr//AJ+bb/wHb/45VyitbEXKflX/APz823/gO3/xyjyr&#10;/wD5+bb/AMB2/wDjlXKKLBcp+Vf/APPzbf8AgO3/AMco8q//AOfm2/8AAdv/AI5VyiiwXKflX/8A&#10;z823/gO3/wAco8q//wCfm2/8B2/+OVcoosFyn5V//wA/Nt/4Dt/8co8q/wD+fm2/8B2/+OVcoosF&#10;yn5V/wD8/Nt/4Dt/8co8q/8A+fm2/wDAdv8A45VyiiwXKflX/wDz823/AIDt/wDHKPKv/wDn5tv/&#10;AAHb/wCOVcoosFyn5V//AM/Nt/4Dt/8AHKPKv/8An5tv/Adv/jlXKKLBcp+Vf/8APzbf+A7f/HKP&#10;Kv8A/n5tv/Adv/jlXKKLBcp+Vf8A/Pzbf+A7f/HKPKv/APn5tv8AwHb/AOOVcoosFyn5V/8A8/Nt&#10;/wCA7f8AxyptDi1A6f8AJdWyr503DWzE581s/wDLQd6mqbw//wAg0/8AXef/ANGvWNTZGtPcf5Op&#10;/wDP5af+Arf/AByjydT/AOfy0/8AAVv/AI5V+isDcoeTqf8Az+Wn/gK3/wAco8nU/wDn8tP/AAFb&#10;/wCOVfooAoeTqf8Az+Wn/gK3/wAco8nU/wDn8tP/AAFb/wCOVfooAoeTqf8Az+Wn/gK3/wAco8nU&#10;/wDn8tP/AAFb/wCOVfooAoeTqf8Az+Wn/gK3/wAco8nU/wDn8tP/AAFb/wCOVfooAoeTqf8Az+Wn&#10;/gK3/wAco8nU/wDn8tP/AAFb/wCOVfooAoeTqf8Az+Wn/gK3/wAco8nU/wDn8tP/AAFb/wCOVfoo&#10;AoeTqf8Az+Wn/gK3/wAco8nU/wDn8tP/AAFb/wCOVfooAoeTqf8Az+Wn/gK3/wAcqlq0Woi1j33V&#10;qw+0QfdtmHPmpj/lp64/+tW5VDWv+POP/r5t/wD0clAB5Op/8/lp/wCArf8AxyjydT/5/LT/AMBW&#10;/wDjlX6KAKHk6n/z+Wn/AICt/wDHKPJ1P/n8tP8AwFb/AOOVfooAoeTqf/P5af8AgK3/AMco8nU/&#10;+fy0/wDAVv8A45V+igCh5Op/8/lp/wCArf8AxyjydT/5/LT/AMBW/wDjlX6KAKHk6n/z+Wn/AICt&#10;/wDHKPJ1P/n8tP8AwFb/AOOVfooAoeTqf/P5af8AgK3/AMco8nU/+fy0/wDAVv8A45V+igCh5Op/&#10;8/lp/wCArf8AxyjydT/5/LT/AMBW/wDjlX6KAKHk6n/z+Wn/AICt/wDHKPJ1P/n8tP8AwFb/AOOV&#10;fooAoeTqf/P5af8AgK3/AMco8nU/+fy0/wDAVv8A45V+igDDv4tR+1abuurUn7QduLZhg+VJ1/ec&#10;8Z9Ku+Tqf/P5af8AgK3/AMco1L/j80v/AK+W/wDRMlX6AKHk6n/z+Wn/AICt/wDHKPJ1P/n8tP8A&#10;wFb/AOOVfooAoeTqf/P5af8AgK3/AMco8nU/+fy0/wDAVv8A45V+igCh5Op/8/lp/wCArf8Axyjy&#10;dT/5/LT/AMBW/wDjlX6KAKHk6n/z+Wn/AICt/wDHKPJ1P/n8tP8AwFb/AOOVfooAoeTqf/P5af8A&#10;gK3/AMco8nU/+fy0/wDAVv8A45V+igCh5Op/8/lp/wCArf8AxyjydT/5/LT/AMBW/wDjlX6KAKHk&#10;6n/z+Wn/AICt/wDHKPJ1P/n8tP8AwFb/AOOVfooAoeTqf/P5af8AgK3/AMco8nU/+fy0/wDAVv8A&#10;45V+igCh5Op/8/lp/wCArf8AxyqUMWo/2zdAXVrv+zw5b7M2MbpMceZ9e/cfjuVQh/5Dl5/17Q/+&#10;hS0AHk6n/wA/lp/4Ct/8co8nU/8An8tP/AVv/jlX6KAKHk6n/wA/lp/4Ct/8co8nU/8An8tP/AVv&#10;/jlX6KAKHk6n/wA/lp/4Ct/8co8nU/8An8tP/AVv/jlX6KAKHk6n/wA/lp/4Ct/8co8nU/8An8tP&#10;/AVv/jlX6KAKHk6n/wA/lp/4Ct/8co8nU/8An8tP/AVv/jlX6KAKHk6n/wA/lp/4Ct/8co8nU/8A&#10;n8tP/AVv/jlX6KAKHk6n/wA/lp/4Ct/8co8nU/8An8tP/AVv/jlX6KAKHk6n/wA/lp/4Ct/8co8n&#10;U/8An8tP/AVv/jlX6KAKHk6n/wA/lp/4Ct/8co8nU/8An8tP/AVv/jlX6KAKHk6n/wA/lp/4Ct/8&#10;co8nU/8An8tP/AVv/jlX6KAKHk6n/wA/lp/4Ct/8co8nU/8An8tP/AVv/jlX6KAKHk6n/wA/lp/4&#10;Ct/8co8nU/8An8tP/AVv/jlX6KAKHk6n/wA/lp/4Ct/8co8nU/8An8tP/AVv/jlX6KAKHk6n/wA/&#10;lp/4Ct/8cqlNFqP9s2oN1a7/ALPNhvszYxujzx5n079j+G5VCb/kOWf/AF7Tf+hRUAHk6n/z+Wn/&#10;AICt/wDHKPJ1P/n8tP8AwFb/AOOVfooAoeTqf/P5af8AgK3/AMco8nU/+fy0/wDAVv8A45V+igCh&#10;5Op/8/lp/wCArf8AxyjydT/5/LT/AMBW/wDjlX6KAKHk6n/z+Wn/AICt/wDHKPJ1P/n8tP8AwFb/&#10;AOOVfooAoeTqf/P5af8AgK3/AMco8nU/+fy0/wDAVv8A45V+oL2+t9NtZLm7uIrW2jGXmmcIij1J&#10;PAoDbVlfydT/AOfy0/8AAVv/AI5R5Op/8/lp/wCArf8AxyrFlfW+pWsdzaXEV1bSDKTQuHRh6gjg&#10;1PQG+qKHk6n/AM/lp/4Ct/8AHKPJ1P8A5/LT/wABW/8AjlX6KAKHk6n/AM/lp/4Ct/8AHKPJ1P8A&#10;5/LT/wABW/8AjlX6KAKHk6n/AM/lp/4Ct/8AHKPJ1P8A5/LT/wABW/8AjlO1TW9O0SON9Rv7WwSR&#10;tiNdTLGGb0BYjJq7SuthXV7FDydT/wCfy0/8BW/+OUeTqf8Az+Wn/gK3/wAcq5LKkEbySOscaAsz&#10;scBQOpJ7Cq+m6tY61a/adPvLe/t8lfOtpVkTI6jKkjNF1ewXV7Efk6n/AM/lp/4Ct/8AHKPJ1P8A&#10;5/LT/wABW/8AjlX6KYyh5Op/8/lp/wCArf8AxyjydT/5/LT/AMBW/wDjlX6KAKHk6n/z+Wn/AICt&#10;/wDHKPJ1P/n8tP8AwFb/AOOVfooAoeTqf/P5af8AgK3/AMco8nU/+fy0/wDAVv8A45V+igCh5Op/&#10;8/lp/wCArf8AxyjydT/5/LT/AMBW/wDjlX6KAKHk6n/z+Wn/AICt/wDHKPJ1P/n8tP8AwFb/AOOV&#10;fooAoeTqf/P5af8AgK3/AMco8nU/+fy0/wDAVv8A45V+igCh5Op/8/lp/wCArf8AxyjydT/5/LT/&#10;AMBW/wDjlX6KAKHk6n/z+Wn/AICt/wDHKPJ1P/n8tP8AwFb/AOOVfooAoeTqf/P5af8AgK3/AMco&#10;8nU/+fy0/wDAVv8A45V+igCh5Op/8/lp/wCArf8AxyjydT/5/LT/AMBW/wDjlX6KAKHk6n/z+Wn/&#10;AICt/wDHKPJ1P/n8tP8AwFb/AOOVfooAoeTqf/P5af8AgK3/AMco8nU/+fy0/wDAVv8A45V+igCh&#10;5Op/8/lp/wCArf8AxyjydT/5/LT/AMBW/wDjlX6KAKHk6n/z+Wn/AICt/wDHKPJ1P/n8tP8AwFb/&#10;AOOVfooAoeTqf/P5af8AgK3/AMco8nU/+fy0/wDAVv8A45V+igCh5Op/8/lp/wCArf8AxyjydT/5&#10;/LT/AMBW/wDjlX6KAKHk6n/z+Wn/AICt/wDHKPJ1P/n8tP8AwFb/AOOVfooAoeTqf/P5af8AgK3/&#10;AMco8nU/+fy0/wDAVv8A45V+igCh5Op/8/lp/wCArf8AxyjydT/5/LT/AMBW/wDjlX6KAKHk6n/z&#10;+Wn/AICt/wDHKPJ1P/n8tP8AwFb/AOOVfooAoeTqf/P5af8AgK3/AMco8nU/+fy0/wDAVv8A45V+&#10;igCh5Op/8/lp/wCArf8AxyjydT/5/LT/AMBW/wDjlX6KAKHk6n/z+Wn/AICt/wDHKPJ1P/n8tP8A&#10;wFb/AOOVfooAoeTqf/P5af8AgK3/AMco8nU/+fy0/wDAVv8A45V+igCh5Op/8/lp/wCArf8Axyjy&#10;dT/5/LT/AMBW/wDjlX6KAKHk6n/z+Wn/AICt/wDHKPJ1P/n8tP8AwFb/AOOVfooAoeTqf/P5af8A&#10;gK3/AMco8nU/+fy0/wDAVv8A45V+igCh5Op/8/lp/wCArf8AxyjydT/5/LT/AMBW/wDjlX6KAKHk&#10;6n/z+Wn/AICt/wDHKPJ1P/n8tP8AwFb/AOOVfooAoeTqf/P5af8AgK3/AMco8nU/+fy0/wDAVv8A&#10;45V+igCh5Op/8/lp/wCArf8AxyjydT/5/LT/AMBW/wDjlX6KAKHk6n/z+Wn/AICt/wDHKPJ1P/n8&#10;tP8AwFb/AOOVfooAoeTqf/P5af8AgK3/AMco8nU/+fy0/wDAVv8A45V+igCh5Op/8/lp/wCArf8A&#10;xyjydT/5/LT/AMBW/wDjlX6KAKHk6n/z+Wn/AICt/wDHKPJ1P/n8tP8AwFb/AOOVfooAoeTqf/P5&#10;af8AgK3/AMco8nU/+fy0/wDAVv8A45V+igCh5Op/8/lp/wCArf8AxyjydT/5/LT/AMBW/wDjlX6K&#10;AKHk6n/z+Wn/AICt/wDHKPJ1P/n8tP8AwFb/AOOVfooAoeTqf/P5af8AgK3/AMco8nU/+fy0/wDA&#10;Vv8A45V+igCh5Op/8/lp/wCArf8AxyjydT/5/LT/AMBW/wDjlX6KAKHk6n/z+Wn/AICt/wDHKPJ1&#10;P/n8tP8AwFb/AOOVfooAoeTqf/P5af8AgK3/AMco8nU/+fy0/wDAVv8A45V+igCh5Op/8/lp/wCA&#10;rf8AxyjydT/5/LT/AMBW/wDjlX6KAKHk6n/z+Wn/AICt/wDHKPJ1P/n8tP8AwFb/AOOVfooAoeTq&#10;f/P5af8AgK3/AMco8nU/+fy0/wDAVv8A45V+igCh5Op/8/lp/wCArf8AxyjydT/5/LT/AMBW/wDj&#10;lX6KAKHk6n/z+Wn/AICt/wDHKPJ1P/n8tP8AwFb/AOOVfooAoeTqf/P5af8AgK3/AMco8nU/+fy0&#10;/wDAVv8A45V+igCh5Op/8/lp/wCArf8AxyjydT/5/LT/AMBW/wDjlX6KAKHk6n/z+Wn/AICt/wDH&#10;KPJ1P/n8tP8AwFb/AOOVfooAoeTqf/P5af8AgK3/AMco8nU/+fy0/wDAVv8A45V+igCh5Op/8/lp&#10;/wCArf8AxyjydT/5/LT/AMBW/wDjlX6KAKHk6n/z+Wn/AICt/wDHKPJ1P/n8tP8AwFb/AOOVfooA&#10;oeTqf/P5af8AgK3/AMco8nU/+fy0/wDAVv8A45V+igCh5Op/8/lp/wCArf8AxyjydT/5/LT/AMBW&#10;/wDjlX6KAKHk6n/z+Wn/AICt/wDHKPJ1P/n8tP8AwFb/AOOVfooAoeTqf/P5af8AgK3/AMco8nU/&#10;+fy0/wDAVv8A45V+igCh5Op/8/lp/wCArf8AxyjydT/5/LT/AMBW/wDjlX6KAKHk6n/z+Wn/AICt&#10;/wDHKPJ1P/n8tP8AwFb/AOOVfooAoeTqf/P5af8AgK3/AMco8nU/+fy0/wDAVv8A45V+igCh5Op/&#10;8/lp/wCArf8AxyjydT/5/LT/AMBW/wDjlX6KAKHk6n/z+Wn/AICt/wDHKPJ1P/n8tP8AwFb/AOOV&#10;fooAoeTqf/P5af8AgK3/AMco8nU/+fy0/wDAVv8A45V+igCh5Op/8/lp/wCArf8AxyjydT/5/LT/&#10;AMBW/wDjlX6KAKHk6n/z+Wn/AICt/wDHKPJ1P/n8tP8AwFb/AOOVfooAoeTqf/P5af8AgK3/AMco&#10;8nU/+fy0/wDAVv8A45V+igCh5Op/8/lp/wCArf8AxyjydT/5/LT/AMBW/wDjlX6KAKHk6n/z+Wn/&#10;AICt/wDHKPJ1P/n8tP8AwFb/AOOVfooAoeTqf/P5af8AgK3/AMco8nU/+fy0/wDAVv8A45V+igCh&#10;5Op/8/lp/wCArf8AxyjydT/5/LT/AMBW/wDjlX6KAKHk6n/z+Wn/AICt/wDHKPJ1P/n8tP8AwFb/&#10;AOOVfooAoeTqf/P5af8AgK3/AMco8nU/+fy0/wDAVv8A45V+igCh5Op/8/lp/wCArf8AxyjydT/5&#10;/LT/AMBW/wDjlX6KAKHk6n/z+Wn/AICt/wDHKPJ1P/n8tP8AwFb/AOOVfooAoeTqf/P5af8AgK3/&#10;AMco8nU/+fy0/wDAVv8A45V+igCh5Op/8/lp/wCArf8AxyjydT/5/LT/AMBW/wDjlX6KAKHk6n/z&#10;+Wn/AICt/wDHKPJ1P/n8tP8AwFb/AOOVfooAoeTqf/P5af8AgK3/AMco8nU/+fy0/wDAVv8A45V+&#10;igCh5Op/8/lp/wCArf8AxyjydT/5/LT/AMBW/wDjlX6KAKHk6n/z+Wn/AICt/wDHKPJ1P/n8tP8A&#10;wFb/AOOVfooAoeTqf/P5af8AgK3/AMco8nU/+fy0/wDAVv8A45V+igCh5Op/8/lp/wCArf8Axyjy&#10;dT/5/LT/AMBW/wDjlX6KAKHk6n/z+Wn/AICt/wDHKPJ1P/n8tP8AwFb/AOOVfooAoeTqf/P5af8A&#10;gK3/AMco8nU/+fy0/wDAVv8A45V+igCh5Op/8/lp/wCArf8AxyjydT/5/LT/AMBW/wDjlX6KAKHk&#10;6n/z+Wn/AICt/wDHKPJ1P/n8tP8AwFb/AOOVfooAoeTqf/P5af8AgK3/AMco8nU/+fy0/wDAVv8A&#10;45V+igCh5Op/8/lp/wCArf8AxyjydT/5/LT/AMBW/wDjlX6KAKHk6n/z+Wn/AICt/wDHKPJ1P/n8&#10;tP8AwFb/AOOVfooAoeTqf/P5af8AgK3/AMco8nU/+fy0/wDAVv8A45V+igCh5Op/8/lp/wCArf8A&#10;xyjydT/5/LT/AMBW/wDjlX6KAKHk6n/z+Wn/AICt/wDHKPJ1P/n8tP8AwFb/AOOVfooAoeTqf/P5&#10;af8AgK3/AMco8nU/+fy0/wDAVv8A45V+igCh5Op/8/lp/wCArf8AxyjydT/5/LT/AMBW/wDjlX6K&#10;AKHk6n/z+Wn/AICt/wDHKPJ1P/n8tP8AwFb/AOOVfooAoeTqf/P5af8AgK3/AMco8nU/+fy0/wDA&#10;Vv8A45V+igCh5Op/8/lp/wCArf8AxyjydT/5/LT/AMBW/wDjlX6KAKHk6n/z+Wn/AICt/wDHKPJ1&#10;P/n8tP8AwFb/AOOVfooAoeTqf/P5af8AgK3/AMco8nU/+fy0/wDAVv8A45V+igCh5Op/8/lp/wCA&#10;rf8AxyjydT/5/LT/AMBW/wDjlX6KAKHk6n/z+Wn/AICt/wDHKPJ1P/n8tP8AwFb/AOOVfooAoeTq&#10;f/P5af8AgK3/AMco8nU/+fy0/wDAVv8A45V+igDDv4tR+1abuurUn7QduLZhg+VJ1/ec8Z9Ku+Tq&#10;f/P5af8AgK3/AMco1L/j80v/AK+W/wDRMlX6AKHk6n/z+Wn/AICt/wDHKPJ1P/n8tP8AwFb/AOOV&#10;fooAoeTqf/P5af8AgK3/AMco8nU/+fy0/wDAVv8A45V+igCh5Op/8/lp/wCArf8AxyjydT/5/LT/&#10;AMBW/wDjlX6KAKHk6n/z+Wn/AICt/wDHKPJ1P/n8tP8AwFb/AOOVfooAoeTqf/P5af8AgK3/AMco&#10;8nU/+fy0/wDAVv8A45V+igCh5Op/8/lp/wCArf8AxyjydT/5/LT/AMBW/wDjlX6KAKHk6n/z+Wn/&#10;AICt/wDHKPJ1P/n8tP8AwFb/AOOVfooAoeTqf/P5af8AgK3/AMco8nU/+fy0/wDAVv8A45V+igCh&#10;5Op/8/lp/wCArf8AxyqUMWo/2zdAXVrv+zw5b7M2MbpMceZ9e/cfjuVQh/5Dl5/17Q/+hS0AHk6n&#10;/wA/lp/4Ct/8co8nU/8An8tP/AVv/jlX6KAKHk6n/wA/lp/4Ct/8co8nU/8An8tP/AVv/jlX6KAK&#10;Hk6n/wA/lp/4Ct/8co8nU/8An8tP/AVv/jlX6KAKHk6n/wA/lp/4Ct/8co8nU/8An8tP/AVv/jlX&#10;6KAKHk6n/wA/lp/4Ct/8co8nU/8An8tP/AVv/jlX6KAKHk6n/wA/lp/4Ct/8co8nU/8An8tP/AVv&#10;/jlX6KAKHk6n/wA/lp/4Ct/8co8nU/8An8tP/AVv/jlX6KAKHk6n/wA/lp/4Ct/8co8nU/8An8tP&#10;/AVv/jlX6KAKHk6n/wA/lp/4Ct/8co8nU/8An8tP/AVv/jlX6KAMPSYtRNrJsurVR9on+9bMefNf&#10;P/LT1z/9ervk6n/z+Wn/AICt/wDHKNF/485P+vm4/wDRz1foAoeTqf8Az+Wn/gK3/wAco8nU/wDn&#10;8tP/AAFb/wCOVfooAoeTqf8Az+Wn/gK3/wAco8nU/wDn8tP/AAFb/wCOVfooAoeTqf8Az+Wn/gK3&#10;/wAco8nU/wDn8tP/AAFb/wCOVfqiuuabJqz6UuoWraokfmtZCZTMqcfMUzuA5HOO4oATydT/AOfy&#10;0/8AAVv/AI5R5Op/8/lp/wCArf8Axyr9FAFDydT/AOfy0/8AAVv/AI5R5Op/8/lp/wCArf8Axyr9&#10;FAFDydT/AOfy0/8AAVv/AI5R5Op/8/lp/wCArf8Axyr9UdU1zTdE8j+0dQtbD7RIIoftUyx+Y56K&#10;u4jJ9hQAnk6n/wA/lp/4Ct/8co8nU/8An8tP/AVv/jlX6KAKHk6n/wA/lp/4Ct/8co8nU/8An8tP&#10;/AVv/jlX6KAKHk6n/wA/lp/4Ct/8co8nU/8An8tP/AVv/jlX6KAKHk6n/wA/lp/4Ct/8co8nU/8A&#10;n8tP/AVv/jlX6KAKHk6n/wA/lp/4Ct/8co8nU/8An8tP/AVv/jlX6KAKHk6n/wA/lp/4Ct/8co8n&#10;U/8An8tP/AVv/jlX6KAKHk6n/wA/lp/4Ct/8co8nU/8An8tP/AVv/jlX6KAKHk6n/wA/lp/4Ct/8&#10;co8nU/8An8tP/AVv/jlX6KAKHk6n/wA/lp/4Ct/8co8nU/8An8tP/AVv/jlX6KAKHk6n/wA/lp/4&#10;Ct/8co8nU/8An8tP/AVv/jlX6KAKHk6n/wA/lp/4Ct/8co8nU/8An8tP/AVv/jlX6KAKHk6n/wA/&#10;lp/4Ct/8cqtcR3i6hphuJ4JU+0NhY4WQ58mTuXP8q2Koal/x+aX/ANfLf+iZKAL9FFFABRRRQAUU&#10;UUAFFFFABRRRQAUUUUAFFFFABRRRQAUUUUAFFFFABRRRQAUUUUAFFFFABRRRQBj6r/yF7L/rhN/6&#10;FFRRqv8AyF7L/rhN/wChRUV00/hOap8R+QH/AAWA8deJPDP7S3hq10fxBquk2z+EbaVobG9lhQub&#10;y9BYqrAZwAM+wryu+/Zh/aj0P4P2PxVtNc1i88Ny6TFrol07xJIbmG0eETCUxlw3CNkhckYPpXc/&#10;8FnP+ToPC/8A2J1r/wClt9XK6l/wU+8dt+zrY/CXSPDekaTaweHofDcmsb5JbhrdLdYGZVJCo7ID&#10;zzjcccgEZu3M7mqvZWPpf/gln+2p41+Kni7Ufhh4+1WbxHLFp76hpWr3jbroeWyK8Ej9Zch94Zss&#10;NrZJBGPvn4jfGjwH8IbeGbxr4v0bwwJgWhTUrxIpJQOpRCdzfgDX5v8A/BLX9mrxP8MpvFHxv8Ya&#10;Ld6Tp1ros8Gj2N3H5U90DiSWYIwyq7Ytqk43eYSOBk/OX7NfgO8/4KBfte3TfEXWr2SG8iuNY1Fr&#10;aTEhhQqEt4S2RGgaRFAA4UHGDyKUmkkQ4pts/Zn4d/tIfC34tagdP8H+PtB1/UQpf7DaXyG4Kjqw&#10;iJDED1AxXoV3eQafay3N1NHbW0Kl5JpnCIigZJJPAA9TX4of8FEP2R9E/Y78WeBPEXw51DVLGw1U&#10;zNGJrotPY3duYmV45QAw3CQEdSCh55AHov7bXxs8e/Gb9gj4IeLEe4Gia1LPD4omtgyJNeW7+TD5&#10;gHGx5Ibh8H5dwTHQYrnte5PKtLH6C3f7a3wHstSNjL8WfCpnVtpaPUUePP8A10UlP1rE/as/aQ8L&#10;+Bv2a/E3iPQ/Hem2uoalpl1F4c1LT7tJluLxYiUWF03KzA4r8mvgCv7JOsfD+LS/iqfHWgeM2Li4&#10;1qwdZbNcudhhVFZhhduQ8bc5wTwB9f63+yV8M4/+Ce/i2bSfF4+IWhaDJqninw5rFhJ5G2Q26KI5&#10;0BOXQxkMpxz1VTwFzNofKkzjv+Cef7emoSeL/F3/AAvH4qsNMFjD/Zv9tyBU87zDv27V67cV9ift&#10;KftdXfw/+AegfEn4TaPb/E621jVxp0BtVmli8sJc75QIxuIWW32HoMk89K/ND/gmr+zB4F/ae8ae&#10;NNN8c217c2ul6fDcWws7poCHaQqckdeBX7K/B74S+HvgX8OdI8EeFYp4NB0vzvs0dzMZZB5szzPl&#10;jyfnkb8KIXaCdkz8Ff2gv2ovi78Uvibf674o1LVPCepSRxxLo+nPcWMNtGq/KFiZ93OS25iSS3pg&#10;D+h2vwq/4Krf8noeKv8Arx0//wBJY6/dWiG7CeyCiiitTIKKKKACiiigAooooAKm8P8A/INP/Xef&#10;/wBGvUNTeH/+Qaf+u8//AKNesamyNae5pV8Z/tkftEeJvEXiST4A/BabzfiJqVnJPr+tRMwj8Oad&#10;tBeRnAO2VlYAEfMu5cfM6V6H+3r+0Vqv7Mn7O+qeKtBto5tdu7mLSrGabmO1llVz57L/ABbFRiF6&#10;FtueMivkf9mn9rP9mD9nn4V6zZP46v8AxD8QfEaS3fiLxHPot6ZdQvJAxI3NHkRqzkDPXJY8sawO&#10;g9p/4JF+INU8S/spXF5q+pXmq3f/AAkV4n2i9neaTaI4MDcxJxyePevtivzQ/wCCPv7QngjT/htD&#10;8I5tSmXx1favfajBYi1kKNAIY2Lebt2A4jfgnPFfpfQB8nft0ftOeKvhW3g/4afC22jvPix47uPs&#10;2mvKodNPg3BWuGUggnJIXcNoCSMc7MHivD//AATY8RalJZa545/aG+IWteL1kW4mmsdQaO0WQEME&#10;RHLNsBGOCuQOAvQeRftIaZ8RfGX/AAVW0Sx+HWo6RpnirT/CqpYalr0fmwWELQz+bKkeDucCaTap&#10;Ujc2SMZNdJ8avC/7Xn7KXhG7+KcPxss/iXpWjlbjV9D1DSkhjMJYKSqAcqC2TsaNgBkdMUAfYP7S&#10;f7Otr+0l4V0vQ7vxb4h8IJY3v20XXhy5EE0p8tk2MxByvzZx6gV8069/wTH8LeF9D1DWNW+PXxO0&#10;/S9Pt5Lq6u59ajWOGJFLO7Hy+AACfwr61+Afxcsvjx8G/CXj6wgNpBrlitw9sW3eRKCUlj3d9siu&#10;ueM7c4FfKn/BTD4mat4qj8Gfs4+CJ93jH4iXkS33lk5tdOV+WfByFdkYk/3IJQetAGH/AMEitL8Q&#10;X3h/4q+MLnVdc1PwZq+rQWPhx/EF2090YbY3Bdzn5RkTxKSoALRuP4a/QauU+Ffw20b4P/Dnw74L&#10;8Pw+RpGiWcdnAMAM+0fNI2OrOxZ2PdmJrq6ACiiigAooooAKKKKACqGtf8ecf/Xzb/8Ao5Kv1Q1r&#10;/jzj/wCvm3/9HJQBfr47/wCCrmu6l4d/ZB1S90nULrTLxdWsVFxZzNDIAZDkblIODX2JXhn7Zn7O&#10;t7+1J8E7nwHYazb6BNcX9tdG+uIWmVVjfJAUEZJHTkUAfOvg/wD4JiaX4j8I6Hq0/wAbPihFNf2M&#10;F06R6wm1WeNWIGU6ZNfV37PHwLt/2efAL+FrXxNrniuJr2S8+3+ILgT3ILqg2bgB8o2cD3NfHHjn&#10;4Aftd/s/+ArjxT4T+PqeNYfDlobiTw/e6WkYltYVBZIw/mBzsU/LlWIB2tuIB+qf2OP2jE/ak+A+&#10;i+OHsk03VGeSy1K0iJMcd1EQHKE87WBVwDyA+CTjJAPba8e/ai/aV0H9mP4cvr+pwvqmtXsn2PQ9&#10;Bt8mfU7xvuRIACQMkFmwcD1JUH1jUr1dN0+6u3UulvE0rKvUhQTgflX5IfBH9s74R+PfjtqPxx+P&#10;HieWHxHYyNaeEfCdvpl1dWuhWo6TF1Qq8zZPPY5bg7BGAdr+xhqnxbh/4KJeIbD4ta5cXPiO+8KP&#10;q93pMdy5tbFpvsrxwLFnapjRwmBnBBG5vvH6w/aj/Z9+KPx98YeHLDwz8VtR+GfgO2tJDq39iyOl&#10;5eTlxsVShQ7doOSz4GR8rV8P+G/23fhHp/8AwUg8VfFufX7pPA194ZTTYL7+zpy7ThLYFfK2bwMx&#10;vyRjj3r9ZnupNQ0VrnTmXzZ7fzLdpBgZZcoSPxFAH5g/tQfs7/EH9g7wNafFn4Z/G/xdqMem3sMG&#10;o6R4kvPtENwsjbVOzhJBnAKMpOCWDArX6TfDLxe3xB+G/hPxS9o1g+uaTaam1o/WEzQpIUPuu7H4&#10;V+Yv7S2n/Hjw3deG/Ff7VOkw/EH4OaTfwy3Oj+B7+O1tYbgnYktzGYRJMDu2hS6rlsb13Yb9RPBH&#10;iTRvGPg3Qtd8Oyxz6DqVjDd2EkKbEMDoGjwv8PykcdulAG3RRRQAUUUUAFFFFABRRRQBQ1L/AI/N&#10;L/6+W/8ARMlX6oal/wAfml/9fLf+iZKv0AeQftGeJvjN4c0XTP8AhTXg7RPFmqXDSrdtrl8LeO0A&#10;C+WwXenmZJfgMMYFfNX/AASh8YeLfGekfGi88aalcahr48WN9qEsxkSGYqxkSMZIVN5bAXj0r70r&#10;4G/4JR/81+/7Heb/ANnoA9T/AOCin7Smt/s4/AuKbwkdvjPxJfpo2lTBFc27MrM8wVuCwVdq5B+Z&#10;1JBAIrw3Wv8Agnh8U/DPwzufGen/ALQPji5+MFnZnUWVtSkaynnRd7Wwy+8gkbAzEqe6YOBP/wAF&#10;W2d/iR+zDBP+70mTxTKbqdeWQiaxC4Hf5TIeh6D8f0RoA+d/2Cv2i7v9pz9nHRvFOrtG3iOznk0n&#10;V2iUKr3MQU+ZgAAF43icgcAuQOBX0RX53f8ABF7Efwj+JcFoTJpEfig/ZJW6v/o8YOf+AiM9B1r9&#10;EaAPj/4z/se/E79oD40eJNT1v42eIPCHwxBt49H8NeGbh4pWAtohM8rAqoJmExG4SHBHKjivnvxx&#10;ovxH/wCCdf7RHwkt9E+J/iHx98PfG+pDTbnQPENz58qYliSTapJAbFwrK8YU7l2twRu/RL4wReN5&#10;vhtrifDibTYPGzRL/Zkmrgm1V/MXd5mATjZv7dcV+ccOqeMPhH+1t4E8S/tgaTN4ju724+y+EfEe&#10;l3sTaFo829Rn7IsSkOGZG8x2yBtba5TcoB7B/wAFjvEmreF/2Y/DF1o2qXuk3T+MLWJprG4eF2Q2&#10;V6SpZSCRkA49hVj/AIdV6N/0W/4p/wDg4T/43Xrf7c/7K9/+158KNF8G2HiC38NvZa7Dq0l5c27T&#10;golvcRFAoZeSZwev8Jr5u+L3w2/bA/Zm8Fah8RtJ+O0PxGsNAjN9qejanpiRh7VOZGCtu3ALkttd&#10;G2glTkAUAfbfwJ+D8HwJ+Gun+DrbX9X8TRWck0g1LXJhNdSeZIz4ZgBkDdgcdAK9Bryz9mH46Wn7&#10;SPwN8L/EG1szprapC4ubItu8i4jkaKVA3dd6MVPdSDxXqdABRRRQAUUUUAFUIf8AkOXn/XtD/wCh&#10;S1fqhD/yHLz/AK9of/QpaAL9fmt8FrXxL/wUf+KfxM1vxZ8RPEvhPwB4W1L+zNK8JeFNQNiXBZtk&#10;tw2DuOIwckEli20oq7T+lNflJ4M+Hfiv4wftO/Ez4jfsg64PA+gWNz5Wq32s3JOla9qJYvJHBbiJ&#10;8RclsvnBkBTYGAAB6Npd942/Yj/bR+HXwzsvHXiDx98MfH6GOLTPEtybu602TcU3Ry44VWCtwACr&#10;OCpID163+3F+0x4x8C694N+Dvwkjhl+LHjp9ttdTAMmmWuSpuCCCMkrJhiCFWKQ4JAFfPHwX8fax&#10;Z/t+adcftT6DdaN8Ubm0TTPBVxa7P7DiVt8Y8oKWJeRmkCuXb5pSpVCFxX+Mel/Ezxt/wVe1ax+G&#10;ur6PovifTvDMSWura7D58en2zWyebJFHhg0mZ3CgqR87ZGOaAPbPCf8AwTd1qPVNK8R+L/2gfiH4&#10;g8V21xHdzyw37R2jurh/LEblm8vORjcMg8Beld//AMFGvjt4g/Z9/Zf1nXvCs5svEGoXcGk2t8oB&#10;a083cXlUH+IIjhT2Zge1fPHxt0n9rf8AY78Ly/FM/GWz+KXh7TJY21jRdS0xYV8t5AgKoMnZucAl&#10;HRlyDggHHuP7QXgP/h4N+xDp1z4VZNP1TWbW01/S4LuTCJcoDvt5GHs0se7oGwegoA+ff2jfgT4v&#10;/Yf+EPh/4yeEfiv431nxlo99Zr4gtdf1VrzT9TWU7ZFaLsvmEKMsxCnruAavrr9qT9pa3+Cn7Ndz&#10;45sEMmvaxaw2vh2w275Li+uUzCoTq+0EuQOojI6kV8vfGTTf2j/2zPh/4Z+D+u/B6T4dW3221l8S&#10;+LtR1WG4gKwg7mgjXlizfMAC3IC5wS41dW8Q6V8Yv2nNa8V3oL/BH9m3TZmj2ncl9rEUO5yo6OYR&#10;FgY6NEhHEtAH1H+yN8H9V+CfwL0DRPEep3us+LLpP7R1u9v7p7iRryUBnQOxPypwgxwdmepNey1+&#10;dml/tLftYeNvgfqf7QOiaf8AD/T/AIf2sVzqUPhO7juHvpdPt3cSyGUYBYCNzncu4KSFGQp+1fgL&#10;8XtO+PXwd8KeP9Lga1tdcsxcG2Zw5glBKSxbh97ZIrrnAztzgdKAO+ooooAKKKKACiiigAooooAK&#10;KKKACiiigAooooAKKKKACqE3/Ics/wDr2m/9Ciq/VCb/AJDln/17Tf8AoUVAF+vkj4z/ABk8d/FL&#10;4zP8HvhPero72ab9b8QYIa3xjeFbqoXcqkj5mdtoIAJP1vXxd+waxvPi58c7zUAp1htSj3Fmy/zX&#10;F2ZQOeRuCZPPavIx0pSnSw0XZTbu1vZK9vmeFmU5zqUMJGTiqjd2t7JXtfpc32/YQv8Ayxdr8ZPF&#10;41/7x1EysRvx97b5m7/x/wDGvTP2c/DnxR8HDxHonxH1seJLe1kgOkarkMZomD79zY3lgQuQ+SM8&#10;Eik+N37RV38HfENjpdv4C17xYt1a/aTdaTGWSM72XY2FPPy5/EVyXhH9saD4ifDf4o67p3hy80TU&#10;PB2n+d5F86uXmdJtikYGNrQ/Nn1rnisDhq9qcnGSvp72ul9b6PuckFluDxPLSk4zV7q8rOybd76O&#10;y1PXfG3xu8BfDe9Wy8S+LNL0m9YBvss04MwB6EoMsAexIwa3fCfjTQfHelrqXh3WLLWrAnb59lMs&#10;qg+hweD7HmvlX9kX9nLwr48+GkXxB8eaZH4u8S+JLie6efVWMwRBKyD5c4LMVLEnJ+YDjGKx77w1&#10;Z/sv/tleDbHweZLDwv4zhW3vNHEjNGrs7RgjJPAfYw7jLgYBxVRxuIjGFepBKnJrq7q+zfT1LjmO&#10;KjCnia0EqU2tm+ZKWzfR+dj7C8WeNdA8B6WdS8RaxZaLYhtvn306xKW/ujJ5PsOawfBPxw8A/Ei+&#10;ay8NeLNL1a+UE/ZYZwJiAMkqjYZgB1IBAr4s8SfEzwn40/ai8cX/AMS9E1vxVo3hm4fSNH0bTbM3&#10;NtC0cjI8kqbgMkxsecglj2VcZPx78XfD3XrHSda+FngDxB4O8baXfR3EF1ZaH9ihZBnIZYzjIO0g&#10;4zwRnBrnqZs1zThy8qdra8zt26eiOSpnjXNUhy8sW1a75nZ2bXReSP0U1jWtP8O6bPqOq31vpthA&#10;u6W6u5VjjQepZiAK+cf2iPj18PPH3wH8faV4f8YaVqepf2cxW1inAkfDrnYDjd/wHNcB8Y7i8/aQ&#10;/aO+Hfw11WSax8LxaXFrep2cLMhllaJpWU9+gSMd13uQcmuy/ac/Zr+GXhv4C+KdV0nwdp+m6lpl&#10;n5trdWoZJEYMoySG+fjP3s1riMTXxFOt7FLkimne93prb0N8Vi8TiqWI+rxj7OKabd7t21tbtfru&#10;el/skf8AJt/gL/sH/wDs7V67XkX7JH/Jt/gL/sH/APs7V6hreqR6Hot/qUqs8VnbyXDqvUqiliB+&#10;VephHbDU2/5V+R7WBaWDpN/yx/JHPeOvi54M+GXkDxT4k0/RJJxuiiupgJHGcbgg+YjPfGKz9N+P&#10;nw71nUNHsNP8Y6Vf3mrsUsobWcStKwOCuFztPs2DXzB+yP8AB/R/2gIfEvxW+I9mnibVdU1KWC2t&#10;bwloIUUKSQnQ43bFB4VU461X+KHws8K/DD9sj4PR+FdGg0SG/l864hti3ls4dgCFJIXjsuBXl/Xs&#10;S6ccQopQk0lvezdr9jxf7SxjpRxUYRVOTSV781m7X7fI+1de8QaZ4X0ufU9Y1C10vToBuluryZYo&#10;0HuzECuM8LftCfDbxprC6VovjTSL7UnbbHbLcBHlbOMIGxvPsuTXyj+0d8RNF8SftYJ4a8c2Osaz&#10;4J8KWccw0XR4Gm+1XUkccgeVQwyoEqjOf4AP4mzg/HLxP8HPG3gC6tfCHww17w34qtgkmm31j4fW&#10;z2yKwOJGjb5gRnkgnOD1qK2aOMp+z5bRbVne7tvbt2RGIzqUZ1PZctoNqzb5pNb2touyve56r/wU&#10;Y/5EvwF/2MKf+i2r3rxL+0B8N/B+unRtZ8aaPYamp2yW0l0paI56SYyEPs2K+RP2qNc1Xxp+y78G&#10;L/XPOh1e7vYUunkBWUyCF0ZznkMSN31Ne/x/sO/CKPwvLpDeHpLi4ljKtq9xdSPeFz/y0352hs84&#10;ChfalTqYieJqzwyWqg/ev2fYilVxVTGV54SMdVB+832dlp/SPVfHV3Bf/DXxFc200dxby6TcvHNC&#10;wZHUwsQQRwR714N/wT/vbfTf2Zxd3c8VraW+oXks08zhEjRdpZmY8AAAkk9MVxn7HWvapH8D/iz4&#10;L1Kd7lPC7Xdvbs/8CvFLuQDsN8btj/bNa/7G/wDYLfsa61F4ou47Hw5PLqNvqFxJJ5YWB1CP83Yk&#10;MQMc5IxzVU8T9Yr0a6Vrwlv3TRdLF/WsTQxKVr056Po01fXtdHtFx+1P8JLa9Nq/xA0Qyg7d0dxv&#10;j/77XK49816AvijSJPDsmvRala3GipA90b+3lEsPlKCWcMuQQAD09K+GG8ffs73UM2k+DfghrPjS&#10;Fcp9ps9OkbceAMSM5mH4gH867D/gnjcHUvD3xN8N3VrMuhW2pqsWkamu9oUlEqyRSKwxnCKGBGMg&#10;8c08PmM6leNFuMua+sb6NK/Xf5FYXNqlXERw8nCXNezjzWTSvrdWa9D27/hrf4P/APQ+6X+b/wDx&#10;Ndj4B+K3hL4pRXsnhTXbXW47NkW4a23YjLZKg5A67T+VfP37VUPw1+EfhG30rQPht4TvfHXiJ/sW&#10;j2cWhWrSIzHaZtuzsSAo7sR1AbDNP8By/sZ/sh+KNUsih8ZTW0ct7eL8wS5lkWGMJ6rF5vHYkMeh&#10;xWqxeIhWlGpyuME3Jq+mmi33/Q2WOxVOvOFblcIRcpNJ6aXS1e739D3Pxl8evh58PtSOneIfGGla&#10;ZqCgFrWScNKmem5VyV/HFdR4Z8WaL400mPVNA1Wz1nTpDhbqxnWWPOBlcqTgjIyDyK+Cfgn4y+Cv&#10;hfwHYt4m+HHiDxh4mv4vtGpatqGgrfCWWT5iY2kY/KM4DAAnqeTXTfst63Z6X+1Hrtn4H0TXNE+H&#10;uu6e0psNVtXhSC4RVbKgkgc7wMno5HYVjRzOU5wUuVqTtZXur7X6PzMMPnE6lSmpcrU3ayb5o32v&#10;0fZ7H1ba/HDwFd2et3aeLNMS10Wb7NqE08wiS3lJYBGLYG4lGwBknFWPAfxf8F/E57iPwt4l0/W5&#10;rdd0sNtKDIi5xuKHDYzxnGK+L/2YfgH4U+MXxS+K2oeLILjVLbSNekEGm+eyW7vJLPl3CkFiNoAG&#10;ccnINb3xK+G2hfAf9rr4PXXge0/sGHW5/s15aQOxiZS6xvwScbkkxjplQetEMfiXTjiJQjyN23d9&#10;7X7Cp5pjHRhipwj7Nys9XfWXLddPl+R9xUUUV9EfW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UNS/4/NL/wCvlv8A0TJV+qGpf8fml/8AXy3/AKJkq/QA&#10;UV8ifHj/AIKC/wDCj/itrngn/hUPjTxR/Zfkf8TbSbfdbT+ZBHN8h2n7vmbT7qa9d/Zj/aC/4aS8&#10;BX/ib/hENa8FfZdTk07+z9dj2TSbYopPNUYHynzdv1RqAPgn/goJ8WP2krRPCtr4q0DS/AXgOTxT&#10;FDZ3eg6p5l5fON/liVlkyqGPe23aBnGScCv1Ur4D/wCCwX/JLvhV/wBjrb/+iJq+/KAPzm+HXgnW&#10;/wBvz45fGvUvF/j7xh4Z8IeDdbfw94f0Twxqn2KNDG0qNPIArBnIRGyRnLkbiqgV6d/wTr+KHi/V&#10;bz4xfCjxnrl54ov/AIZ+ITplprWoktc3No8k6R+YxJLc2zMCSThwM4Arj/D/AIR+Mv7Ffxs+LV74&#10;O+Flz8WvAfj3Uzrlg2m6rHbTaddM0jvFKrgttzJt3YI2oh3E7gPPbfTfiJ+yb8EviL4g1i0hs/j7&#10;8fvE/wBl0nQdPmWRrGSd5SGDgkbozdSkYJCs8IJ64APbPhXr2pftWftpeJPGlrqd4PhV8L1bQ9Ih&#10;t53S11TVnH+kTsoOJBGOOcjiFh3r7Rr89dJ8SeOvgH4g+H37JfwFtfDw8WWGh/214l8T+IFd7aF3&#10;JaVlRPmLMzAjIb5ZIlAABYerfs3ftJfEWb9oDxR8CfjNZ6GfGel6cmr6brfh3elpqNqdm4FH5Dje&#10;D0X7rjHygsAfWlFFFABRRRQAUUUUAFFFFABVCH/kOXn/AF7Q/wDoUtX6oQ/8hy8/69of/QpaAL9f&#10;EH/BQr4i/tEeGfAPj238FeF9FsvhxFpeLzxW2oAaisLxqJhFF5ilGBZlDbSccjB5r7frwL9vb/kz&#10;n4s/9gSX/wBCWgCx+wzqN3q37IvwsvL66mvbubRo3luLiQySO25uWYnJP1r1P4hfEDQPhX4L1bxX&#10;4o1GPSdB0uA3F1dS5IVR0AA5ZiSAFGSSQBya8k/YJ/5M5+E3/YEi/wDQmr4q/am/aW8C/E39r678&#10;B/GfXZfDvwg+Ht0ko0G2tJ7l/EOoBAd03lKdsa7iME9MgcyMUAOM+IPxr+Lfxa/ak/Zz+JGsS6h4&#10;Q+Hvi/xja2fhfw2ly8TPp8F7Zb7idFwH8/7QDk5yFwPk2lv191C+t9Lsbm9u5VgtbeNppZW6Iigl&#10;mPsADX5G/tjftqfB/wCLHxx/Zl1/wfrU9xoPgXxH9u1dv7MngFrbC509wURkBbCW8vyoD90DuK/T&#10;nwP4+8L/ALSnwbHiDwpqM114Z8R2t1a2961u8T4DyW8h2OAQQ6P1HOPQ0AXvhf8AGTwT8adIu9U8&#10;DeJLHxNp9rP9mnuLFyyRy7Q2wkgc4YH8a8i/a68c/tAeEtLuB8HfCGg6rpi6XLcXuuarfKktlIu/&#10;d5cJdd5CBWBORnjBrY/ZD/ZL0f8AZC8E6z4a0bXb7X7fU9R/tF5r6JEdG8pI9oC8YwgP416h8Uv+&#10;SZeLv+wPef8Aol6APmP/AIJR67qXiL9kHS73VtQutTvG1a+U3F5M00hAkGBuYk4Fd3+3D+1DN+zD&#10;8J4L3RLFdX8ceILtdJ8P6cylg9ww5kZRyyoMfKPvMyLxuyPNv+CRX/Jmek/9hi//APRgryj/AIKV&#10;Q+KvEH7X/wCzZo3hM6c+uxzSXWkrrWfsUd39oiIeQDkqPJjJAGTtAAPSgDsPDn/BO/4h/FDSYNf+&#10;Mvx98cy+LLxRNLp3h++8i0sCwyYUBypwSc7FRc9Aep+5PCeht4Y8LaNoz3s+pPp9lDaNe3Tbpbgx&#10;oE8xz3ZsZPuTXwh8S/gr+2V8OfDOp+PtN/aBtPFWqaVC+oXPh06PFBbzRxqXeOIbCrHAIAKpn+8D&#10;X0h+xb+0j/w1R8BNI8a3FnDp+srNLp+q2ttnyY7qLG4pkkhWRo3AJJG/GTjJAPdKKKKACiiigAoo&#10;ooAoaL/x5yf9fNx/6Oer9UNF/wCPOT/r5uP/AEc9X6APyr/bU+K37SX/AAmPwus/HWgaX4A8Gz+L&#10;rZbP/hH9U864vZFcLiZ1kJ2bHY7doHzc5IGP1Ur4G/4Kuf8ANAf+x3h/9kr75oA/Nz4at4n/AOCi&#10;nx8+K0fiT4g+IvBnw68DX40zT/C/hS/NlJdEyTIs9w+DuJEBJyDy+FKhTusahceM/wBhD9rz4UeC&#10;tJ8eeI/HXwy+I11/Z50TxNdG8n0+Vpo4vMilwNqq0sbcAZUOGBOGrhrL4eeJPjR+158R/HH7JOtN&#10;4Fh0eRovEGs6pcH+yda1JmLNFDbiJ9yMyszM+5cneoXK7rfw98feIdL/AG9PDF1+1loVxpfjZrdN&#10;M8EXWnlf7BjkYtGZQoLFnkduHLHa0o3ImEKgH6kMwVSScAckmvhf/gn6h+M3xz+P3x+uE8231rWf&#10;+Ed0K46g2NuFyVJ6hkW06cZRvw9w/bm+Lf8AwpX9lb4geIoZlh1KSwbTbA5+b7RckQoy+pTeX/4A&#10;ad+xv8Jrj4G/sn+CPDUNoI9bj0r7fdQy9TezgzujHj7rvs+ijmgD5F8L2Pjz/gpP8cPiRcP8R/EH&#10;gL4O+D7/APsrTtP8OXBhkv5AzASOQcFiE8wlw23zFVe5rf8Ahbrnj79if9sfwv8ABrxN471Xx/8A&#10;DHx1asdEvNdlMtzYXA3BIwxJI+dQhVcIRMrYBBFTf8EUFhP7OnjWQSs103iuUSIRwF+x2u1s+pJf&#10;8qg/4KVMbf8Aas/ZDmsSX1X/AISbCxduL7T/AC/zYuOvagD3b9oD9hbTvj98RJfFlz8TPHHhaWS2&#10;itv7P0DUFgtgEBG7aVPzHPJr5I/bF/ZB8Mfsq/A/VfGUnxq+Jd7rLOtnpGnXGtIFurp/uggICVVQ&#10;ztgg7UIBBIr9VK/OvVnT9ur/AIKFW+mIRf8Awq+DQ825/igvdU3/AHfQgyxhe4K2r9noA+sP2OfC&#10;fiTwR+zH8O9H8Xyzy+JItMWa9+1StJMjyu0oR2bksocKfdSK+efjwv8Awv3/AIKPfCD4dKv2nQvh&#10;3p8vi/VlU5C3DFTArjpw6Wh57TN68/c800dtDJNNIsUUal3kcgKqgZJJPQAV8O/8E47eT4r+Ovjj&#10;8fr2JifF/iFtN0iR1xjT7b7m3POCDEhPrB0FAHe/tFfsu/E/9ob4rK0Xxi1r4ffDC306GP8Asjw7&#10;I8dze3W+Qys5UqAm0x43l+V+6OtfK/x48M/EH/gmT4r8DePPDPxT8SeNvh/qeojTtX8O+Jbo3G4b&#10;S7bRnblkWQq6qrIyjJYMRX6nswVSScAckmvzT+Lmpv8A8FJf2rPDvgLwov2v4NfDm9F54i1vA8i/&#10;uC2GjjJ+8CEaJCOu6V+VC5APof8A4KKftKa3+zj8C4pvCR2+M/El+mjaVMEVzbsyszzBW4LBV2rk&#10;H5nUkEAivDda/wCCeHxT8M/DO58Z6f8AtA+OLn4wWdmdRZW1KRrKedF3tbDL7yCRsDMSp7pg4E//&#10;AAVbZ3+JH7MME/7vSZPFMpup15ZCJrELgd/lMh6HoPx/RGgD5u/Yd/aK1T9p79mCw8UXbxf8JfZm&#10;fSNRkjUKjXkSgrJjG0b0eGQgDALkdBXjOk/8E3/iF4509dW+Kf7R3ji/8VzJv8vQrx4rOykI+6gY&#10;/MoPPyrFn0HWsX/gi9iP4R/EuC0Jk0iPxQfskrdX/wBHjBz/AMBEZ6DrX2X8fvjx4X/Zx+GOq+Nv&#10;FlyYrG0XZBax4M17cEHy4Ih3ZiPoACxIAJoA+Tf2CPix8RfCv7QnxO/Zx+IniWfxxL4TtjqOma9d&#10;szzmASQqUd2JZgy3MLBWLFCHXcRjH1n8ffjt4W/Zy+GeqeNfFl15NjaLsgto+Zrycg+XBEO7MR9A&#10;AWOACa+W/wDgnF8HPFep+IPHX7RnxDtVsfFHxFbfptljDW2nM4kye4V9sIUHnZCpOd3Hz1J+118L&#10;vit+1lq3jP486/Jpvh3wHqE1j4P8Fw6fcXcXmpJhr64aNCpclFIXnkKOiDeAXPg341+Mmvf8FLfh&#10;LqnxPvbzRn8Y6Pe65beE47mRYNNsWs9Rjt4JIjhd4+z+YcjOWBbDZA/WKvyJ+JH7bfwk8Rf8FIvh&#10;V8XLHX7qXwLoPhqbTb++bTp1eOdo9SUKIim9hm5h5Ax8x9DX6veDfFmm+PPCOh+JtGma40fWrGDU&#10;rKZkZDJBNGskbFWAKkqwOCMigDYooooAKKKKACiiigAooooAKKKKACiiigAqhqX/AB+aX/18t/6J&#10;kq/VDUv+PzS/+vlv/RMlAF+iiigAooooAKKKKACiiigAooooAKKKKACiiigAooooAKKKKACiiigA&#10;ooooAKKKKACiiigAooooAx9V/wCQvZf9cJv/AEKKijVf+QvZf9cJv/QoqK6afwnNU+I/GX/gs5/y&#10;dB4X/wCxOtf/AEtvq/S39lLwP4cj/Zx+EGpL4f0tdRbwlpEpuxZRiUubKIlt+3OTk5Oe9eq6x4N0&#10;DxDdLc6roem6ncKgjWa8tI5XCgkhQWBOMknHua07W1hsbWG2toY7e3hQRxwxKFRFAwFUDgADjAql&#10;GzuJyukiDWNKg13R77TboMbW8gkt5QpwdjqVbB7HBNfht4R/4Tr/AIJiftUHVPEHhmbV9JRbiwSf&#10;mGDVbJ8ESQTbSocFY3K4JBUqcZzX7q1W1DTbPV7V7W/tIL22f70NxGsiN9VIwaJRuKMrH4hftWft&#10;J+Kf+Ci3xG8H+GvAfgbUo7bSllWz06N/tE80sxjEk0xUBI0UIgyThRuJYbsD63+OHj/X/wDgnl8A&#10;Pgp4ITwZpnxE8ISaff2niqzvrZjbSTl4JhiXayoGlnuMB0YMAeMjI+/9H8P6X4fheLS9Ns9NiY5Z&#10;LOBIlJ9woHqavSRrNGyOqujDaysMgg9QRS5XvfUrm2VtD8D/ANoj40fAX4s+GY7b4dfA+68E+NLi&#10;ePbfWuonyFBYbo1tk+R93KjCqRkH2r7W/Y5/Zl+Ieh/8E/8A4teHdY06403WvGdrfT6Pol4DHMu6&#10;0EaF0bHltK6gYOCAFJ61+gWneCfD2j3v2yw0HTLG75/0i3s445OevzBQa2qShrdg59Efgn+xL+1Y&#10;P2KfiR4rm8R+Er7UhqFoNPurIP8AZrq0mjk3AFXX13KVOCOvbB/SzUP+Ch2m+GP2R/Bnxy1zwfdG&#10;28TazcaVHo+n3au9vtmvFRjI4UN8lpzgDl+BivqjVfBuga7dC51LQ9N1C4UYE11aRyuPxYE1Pqfh&#10;3SdasYrLUNLs7+ziIaO3urdJI0IBAIVgQCASPoTTUXHS4nJS1sfz1fthfHrT/wBpX47ax480vS7n&#10;R7O+t7aFbS8dXkUxQrGSSvHJXNfrp+yb/wAFDPDf7WfxG1Hwho/hPVdCubLSpNVa4vp4nRkSaGIo&#10;AvOSZgfwNfRn/CsPBv8A0KWh/wDgth/+Jq9o/g3QPD101zpWh6bplwyGNprO0jicqSCVJUA4yAce&#10;wpKLTvccpJq1jYooorQzCiiigAooooAKKKKACpvD/wDyDT/13n/9GvUNTeH/APkGn/rvP/6Nesam&#10;yNae5Jq+h6b4gtRa6pp9rqVsGDiG8hWVNw6HawIzyefeuT8T/C/wbH4a1Zl8JaGrLaTEEabCCDsP&#10;+zXdU10WRGR1DKwwVYZBHpWB0HwV/wAEc9A0uT9l2bVm020bVE8RXsa3xgUzqvlQDaHxuA5PGe5r&#10;0m4/bF8Q6x+3QfgJ4a8L2OoaXp1sl1rOuyzPvtE8hZnwo+U/6yGMZP35MHpivqDSND03w/am10vT&#10;7XTbYsXMNnCsSbj1O1QBngc+1fJf7CXwN8TeHvGnxg+LnxA0a40bxd4216b7JZ3u3zrXTVcvGuB0&#10;3FgMZPECe9AHnX7c3h/xL+z3+1F8Pf2oNA0K58ReHdLtDpPie0s1DSQwYkUzHjgGOZgGPyhokDEB&#10;qxP2nv8Agon4K/aA+DmqfDD4M6brvjPxz40g/suOyTTZI/ssUmPNLZ+82zco25UZ3FgF5/SFlDKQ&#10;RkHgg1m6T4X0bQZpptM0ix06Wf8A1slpbJE0nOfmKgZ59aAPIf2ffA9l+yN+yX4d0XxPfQ2tt4U0&#10;aW+1i6Dbo4pC0lzc7T/EA8kgHrgetfNH/BPPw1qX7Q3xm+Iv7Uviy1eM6tdSaR4Wtp+fs1qmEdl5&#10;x8qKkO4dW8/1r9ANQ0+11azltL62hvLSUbZILiMSI464KkYNN03TLPR7KKz0+0gsbSLIjt7aNY40&#10;ySThQABySfxoAtUUUUAFFFFABRRRQAUUUUAFUNa/484/+vm3/wDRyVfqhrX/AB5x/wDXzb/+jkoA&#10;v14L+1l+1RF+yho/hnxBqfhXUvEfhu/vJLXUp9LGZbBQm5JcH5SC3y4Zl68HjB96prosiMjqGVhg&#10;qwyCPSgD8/fjX/wVS+GXir4WavoHwwttd8XePPEFnLpunaXHpMqmGaVCgZ8j59u4kLHvLEAcA5Ht&#10;/wDwT7+BOq/s3fsvaJoPicLZ69dSzaxqVuzgraPLjEZbplY0Td2DbuSOa9+0vwfoOh3kl3p2iadY&#10;XUmd89raRxu2euWUAmuD/alk8UD9nf4gQ+C9MutX8U3mkzWOn2tkAZjLMPK3rkgfIHL/APAaAPJf&#10;2I/2vfEX7YFz471G48J2WieC9GuhY2F8kkkkl67Fm2sGAAKxeWWHrKtfQv8Awq3wZ/0KOg/+CyH/&#10;AOJrzj9i/wCBI/Z0/Zw8IeD54Vi1lbf7dq5BBLXs3zygkddmRGD/AHY1r2+gD86vCPgvw9J/wV48&#10;baU2haY2lp4NjkWxNnGYFfy7P5gm3aDyecdzXtn7QH7emg/st/GK08JeOfCWs2/hK906G5s/FOmw&#10;GWATFpA8DIQAdoRTlGY/NyvevppdA0yPWH1ZdNtF1R08tr4QKJ2Xj5S+NxHA4z2FWbyzt9QtpLa6&#10;gjubeQYeGZA6MPcHg0AfmT+2P+2/4W/a6+F83wS+COj61468S+K7m1SWVLCSCK1hiuIpt3z4OS8a&#10;AswCKpYlhgV9/wDwE+HMvwh+CngfwVcXC3d1oWj21hPOudskqRgOy5/hLbsDsMV1ei+GdH8OJImk&#10;6VY6Wkhy62VskIY+p2gZrSoAKKKKACiiigAooooAKKKKAKGpf8fml/8AXy3/AKJkq/VDUv8Aj80v&#10;/r5b/wBEyVfoA8w+OP7THw2/Zus9JuviN4k/4R2DVpJIrNvsNzdea0YUuMQRuVwGX72OvFfnf/wT&#10;t/bE+EPwfvPixa+LvF39kz+JfFr3ulL/AGbeTfaYXLBWzHCwTJI4fB56V+pmteGdH8SLEur6TY6q&#10;sJJjW9tkmCE9cbgcZwOnpWYvww8GxsGXwloaspyGGmwgg/8AfNAHzB/wVA+B/iL4rfAvSvEHg2ym&#10;1DxZ4J1WPWra2tkLzSwhSJVjUcswPlyYHJEZABJFcBr3/BXr4bal8HZ5dEsNbb4n3lmba28NLYuf&#10;Kv3XYv70fKyCQ5G07yABtBOB+glZcfhXRYtXbVU0ewTVG+9fLbIJz9Xxu/WgD5n/AOCaX7P+q/s+&#10;/sx6dY+IbRrDxHr15Jrd9aSKRJbeYiJFE+eQwjiQlT91mYetN/Zq/bE8RftGftEfE7wdY+F7G08D&#10;eC7ie1/4SBZpHlupFnaKEBcbRvEcr+wQcc8fRfxI1bV9B+HvibUvD+ny6rr1rptxNp9jAoZ7i5WN&#10;jFGAeMs+0c8c814F/wAE6/2d7/8AZ4/Z1sbTxDaSWvjPX7mTWNaSZt0kcrnbHEx9VjVMj+8z+tAH&#10;KeIP+CnHgb4W/FjxZ4D+KHh7XfBtxpN/NBY6stm9xa6hbK5CTAACRdwx91XU9d3avnf9oT4r2/8A&#10;wU0+Lnw5+Hfwl0bVbzwn4f1P+0dd8U3ds9vFBGdoYrk5UBA+A21ncqABgk/qLq2h6br9t9n1TT7X&#10;UrfOfKu4FlT8mBHYU/TNJsdFtFtdOs7ewtV5WG1iWNB9FUAUAeA/tZ/thWf7I+peCrvXvCera54T&#10;1w3kV/qukqGfTZIzB5O5WwjCTzZOC6n93xnkV84ftK/8FKfAHxg+D+vfDr4Q2OveN/G3jOwl0WCx&#10;g0qVPJSdDHKWDDLNsZwAgbnkkAZr9FZYknieKVFkjcFWRhkMDwQR3FZmj+E9D8OzSzaVo2n6ZLKN&#10;sklnaxxM4znBKgZ5oA8l/Yp+COofs8/s0eDPBWsOra1awSXN+qMGWOeeV5njBHB2b9mRwdue9e4U&#10;UUAFFFFABRRRQAVQh/5Dl5/17Q/+hS1fqhD/AMhy8/69of8A0KWgCbUrJdS0+6tHYolxE0TMvUBg&#10;RkfnX5a/sa/HrTf+CdeoeNPgt8cbHUfDEEmsy6tpniRLGWe1vFaOKFmURqzFCsMbKyhuWZW2kc/q&#10;nVHV9D03xBa/ZtU0+11K3zu8m8hWVM+uGBGaAPzQ+I3jiD/goz+1v8Hl+Fumahc+BPhzqB1LV/F9&#10;zZvBA2ZreUxLvAOSLZFRWAYmRjt2qTXX/tmab4i/Zd/a98H/ALTelaBdeIfBklj/AGP4pisUDSWy&#10;7Wj8w+gKGMqxwu6HazLvGf0F0/TrTSbSO1sbWGztYxhIbeMIij0CgYFTuiyIyOoZWGCrDII9KAPz&#10;W/as/b+8KftMfCO8+EvwQ0vW/GvjPxksdk0K6dJCLOHerSFt+MsQNuR8igliwC4P3D+zb8KH+Bvw&#10;H8EeBZZluLrRdNjguZY/uPOcvMV/2fMZ8e2K7fSPDOj+H3mfS9JsdNaY5kaztkiL/wC9tAz+NadA&#10;Hz/+298fbn4CfA++uNCLTeOvEMq6F4Zs4Rulkvp/kV1HcxglxngsFU/ermvDv7Jcnw7/AGEfEnwj&#10;0crc+KdW8PXxvbtmz9t1a4gJdmY9QX2xhjyEVc5xX0xfaLp2qXVpc3lha3dxZv5ltNPCrvA3HzIS&#10;MqeByPQVdoA/Lj4b/tv/AA/8Af8ABP8Av/hjrl3c6b8WNN0PUPDA8KTabcCdrtzNFDn5NuMOjNlg&#10;QQw64B+yf2C/hrrHwi/ZF+HHhjX7aSz1iCzmuri1mXbJAbi5luRG69mUTBSDyCCK9rm8M6Pcaumq&#10;y6TYyaogAW+e2Qzrjph8bh+dadABRRRQAUUUUAFFFFABRRRQAUUUUAFFFFABRRRQAUUUUAFUJv8A&#10;kOWf/XtN/wChRVfqhN/yHLP/AK9pv/QoqAL9fE/xO8PeLv2Vf2gdV+KvhrRLjxD4G8Qbn1q1tRlo&#10;Gdg0hbAO394N6uRj5ipIzk/bFFcWKwyxMVZ8sou6fZ/10PPxmDWLjG0uWUXdNdH+q7o+aYf+ChXw&#10;gksFuGvdWilIybV9ObzB7ZBK/wDj1eY/sl/D2++I+g/H77Zpl/pGjeNCqadeX1u0QcObwh1/vbPN&#10;jJxkc45r7MXwdoC3wvRoemi9DbhcC0j8zPruxnNbFcv1OtVqRniZpqN9ErXura6s4f7Pr160KmLq&#10;KSjeyUbX5lZ31fQ+Hv2ff2mtP/Zw8Lv8L/irp+paFqmhTyi1uFtmmjmhd2cdOSNzNtYAqVI5GKse&#10;FdUvP2uv2pPDvjjSdKvLH4f+Dox5d9exBGuZ1LMAvJyS5XgE4VMnBYCvsrVtB0zXo401PTrTUUjO&#10;UW7gWUKT1I3A4q1b20NnAkMESQQoMLHGoVVHoAOlZxwFW0KVSpenFqytrpsm79PTUzhldblhQq1b&#10;0oNNK2rtsm77L01PiXVtd1b9jf8AaQ8Y+JtW0e+1H4deNJvtUt/ZLv8AImZ2f5ug3K8ko2kjKuCD&#10;nIruvEn/AAUI8BLYeT4Q07WPFuvzDbbafDZtEC+OAxPOP91WNfUM0MdzC8U0ayxOMMjqCpHoQaoa&#10;T4Z0fQZHk0zSbHTncbWa0tkiLD0JUDNXHB4ijeFCqlFtvVXavvbX80XHAYqhzQw1ZRg23Zxu1fV2&#10;d117o+PP2jJ9b+Cfx/8ABXxwGj3F9oU1gllrEEIO6ByjIynJ+UlXUrnA3R4J5qt8fP2zPDXxX+Ef&#10;ibw34L0DXNYmurIm9vJbcQwafCGBLyHLc5GAOASeueD9uTQx3ELxSossUilXRwCrAjBBB6is638L&#10;6Na6fNYQaRYQ2M3+ttY7ZFik/wB5QMH8aipga16kaVS0Z7q19WrOz8yKuW4i9WNCtywqXbTjd3as&#10;7O/X09Dzb9kj/k2/wF/2D/8A2dq9R1nS4tb0e+06csILyCS3kK9drqVOPwNS2Vjb6bax21pbxWtt&#10;GMJDCgRFHoAOBU9epRp+zpRpPWyS/A9qhR9lQhRetkl9ysfBf7Onx1sv2S08RfDH4n2l9pctpqEl&#10;1ZX0Vu0scqMFU4A52nYGVgCDubOCKq+JvjRYfG79rj4P6vo+k6lYaLbz+RbXmpReV9s+clnReflB&#10;IGc889MV6r8Q/wBqhvDXjLWNB8YfBrWNVtNOvZYtP1KKz8+K5iDYWRBIgAyAOVYg4/Csn4caL4t/&#10;aI/aG0L4la54QufBfg3wvZtDpVnqClJrmQhwrbSBwC+7IAUbEAJ5NfKWk1DCUqnMlJacruknfV7W&#10;X4nw9pSVPA0KvPGMlZcjTSUr+9J6WXpqU/jtD4h/Z2/aZj+NFlo91rfhLVrFbLWls+Xh2oiHd2UY&#10;ihcE8EqQSODXW6p/wUN+F0OmCXS01rWNScYi02GxKOznopZjtHPoT9DX06yhlKsMg8EGsux8J6Jp&#10;d4byy0bT7S7Oc3EFqiSHPX5gM817n1SvSnJ4eokpO9mr2b3tqvxPpPqOJozm8LVUYzd2nG9m92tV&#10;v2Z8Z/ts+Kr/AMVfAf4VeIdS0mXS9QvdTiu5dMKt5kLGFm8vDAHPbkCu+1z/AIKG/DWz0K4l0631&#10;m810KUh0eayMUnndAjtkqozwcEn0Br6X1LRtP1hYlv7G2vlifzIxcwrIEb+8Mg4PvUTeG9JfVBqT&#10;aXZNqK8i8NunnD/geM/rUvCYiNWVSlVS5kk7q+y33RDwOLhWnVo1kudRTvG+ytfda/gfMP7Mvwq1&#10;vwD+z94+17xNbtZ694qhutRltJFKvDH5L7A4PRiWdsdQGAPOa8b8H+Eda8Zf8E7dUtNDt5by5t9a&#10;ku5bWAEvLDHIpcBR97HDY/2fWv0QliSeN45EWSNwVZGGQwPUEdxVfTdJsdFtfs2n2VvYW+S3k20S&#10;xpk9ThQBmoeWR5Y01LRRlHz1tqRLJ4OEaSl7qhKPn71tT5K+Ff7bXw18OfC/w5oOk6Lq0niC1sor&#10;RPDum6eWeW4VArBWBwQzAncfmOSSCeK5/wDYt8bxeE9O+PXizX7WTT0sr8X97aIfMeIg3LNGCMbi&#10;Dlc8An0r7PtfDuk2N/JfW2l2dveyZ33MVuiyNnrlgMmmw+GdHt4byKLSbGOK9ObpEtkCz9fvjHzd&#10;T19TTjg8Rz05zqJ8l7WVt1buEMvxXtKVSpVT9mmklGy1Vu//AAD4C+Cfx7+HviD4va38Wfiv4njs&#10;tf3m20PRfsF1cJYQAYDhkiZc4JUYOcl2PLCvpPxZ4t8G/thfB3x34U8Ca8uq3aW0JYvaz26xzbzL&#10;ACZY1yGeAgkZwBz2r1z/AIV34U/6FjRv/BfF/wDE1oaT4d0nQPN/svTLPTfOx5n2S3SLfjOM7QM4&#10;yevqaMPg61ODpVJRcZX5tHd387/oPC5fiKVOVCtOMoSvzaPmd93fmt+Gx8e/A/8AbE0r4ReDrH4f&#10;/FTTdW8Oa/4fhWySR7VpFlhTIj4HzAhQFyAVIAINetfCf9q/Tfjd8SToPhTQNTk0C3tJZ7nXbyEx&#10;xiRSoSNQM4zuPLEHjgd69p1bw/pevKi6nptnqIjOUF3Aku36bgcVas7O30+2jtrWCO2t4xhIYUCI&#10;o9ABwK1o4fE0uWDqpxj/AHdWuzd/xsb4fCYyjy03XThH+77zS6N3t87HyX+wn/yOnxx/7GEf+jLm&#10;j9qj/k6f9n//ALCH/teGvq3T9E07SJLh7GwtbJ7ht8zW8KxmRueWIHJ5PX1NF5omnaheW13dWFrc&#10;3Vsd0E80Ku8RznKsRleQOlSsC/qqw3Ns73/7e5jNZbJYKOE5tU072/vc3/ALtFFFeue8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BQ1L/j80v/AK+W/wDR&#10;MlX6oal/x+aX/wBfLf8AomSr9ABRRRQB+Un/AAU5/a4+E/xd8M+DfDfhLxX/AGtrXh7xelxqdr/Z&#10;13D9njiSWORt0kSq2GIGFJJ7ZFfoN8C/2pPhh+0p/bf/AArjxN/wkf8AYvkfb/8AQLq18nzvM8r/&#10;AF8Sbs+VJ93ONvOMjPYS/DPwfPI8knhTQ5JHJZnbToSWJ6knbya0dF8LaL4a87+yNIsNK87b5v2K&#10;2SHzMZxu2gZxk4z6mgDTZgqkk4A5JNfEPwFx+15+174p+NVwxvPh98Pmk8NeClPMNxdFf9LvV7Nk&#10;N8rdxJH3jr7dkjSaNo5FV0YFWVhkEHqCKq6Xo9hodmtnptlb6faKSVgtYlijBJySFUAcmgD4D+Kv&#10;jCw/ZS/4KVv8TvHhm0z4f+NvCg0eLXvssk0FtdIYcxuUBIP+jIenSUHoGIn+A/iu0/ag/wCCjXiL&#10;4seCxPffDrwz4WXQk157aSGG8umYN5abwGJHmSnoOIwcYZSfvfUtLstas3tNQs7e+tX+9BcxLIjf&#10;VWBBpdP0200izjtLG1hsrWMYSC3jEaL9FAwKALNFFFABRRRQAUUUUAFFFFABVCH/AJDl5/17Q/8A&#10;oUtX6oQ/8hy8/wCvaH/0KWgC/XxR/wAFEv2rvhX4d+EHxO+E2o+Kfs/xAu9HEcOkf2fdNuaUK8Y8&#10;5YjEMqQeX474r7XrC1TwL4a1y8e81Lw9pWoXbgBri6sopZCAMDLMpPAoA+Rf+Cdv7V3wr8RfCD4Y&#10;/CbTvFP2j4gWmjmObSP7Pul2tEGeQec0QiOFBPD89s19b33w98K6peS3d74Z0e7upW3STz2ETu59&#10;SxXJNP0vwL4a0O8S803w9pWn3aAhbi1soopACMHDKoPIrdoA/Of/AIKG+DPD+kftO/sd21joWm2V&#10;veeMGjuYbezjjSdftulja4AwwwzDB9T6198a3Na+AfA2rXWlafbW1vpdlcXUNnBGIosqjSY2qAAC&#10;c5x6mtHUNB0zV7qzub7TrS9uLN/MtpriBZHgbIO5CRlTlVOR6D0q5LEk8TxSoskbgqyMMhgeCCO4&#10;oA+aP2DP2tNV/a++HPiDxLq2gWfh6bTNWOnJb2Uzyq6iGOTcSw65fH4VsftVftXfCv4G6HqnhXxv&#10;4p/sTXta0S5ksLT+z7q485XWSNTviiZVy4I+Yj16V7lovh3SvDkEkOk6ZZ6XDI2947K3SFWbGMkK&#10;Bk4qvrPg/QfEc6T6tomm6pNGuxJLy0jmZVznALA4GSeKAPzr/wCCWP7V3wr8G/BXwv8ACzWPFP2P&#10;x5qOt3EdrpP9n3T+Y00g8oeasRiGfdxjvivSf+Clnwp8XNdfDH43+A9Kk1zXvhvqYu7vTYULvPa+&#10;ZHJu2gFmVWiwwHIWVm/hJH2FZ/Drwpp11FdWnhjRrW5hYPHNDp8SOjDoQwXIPuK6GgD8/vH3/BWn&#10;4YeJPhLe2/gew17WPiJrFk1np/hw6c++K6lQou9xlXCs2cRli2AABnI9h/4Jx/s+6v8As5/syaXo&#10;niK3Nl4j1e8m1vULNjk20kqoiRn/AGhFFFuHZtw7V9GWnhXRbDVJdSttHsLfUZc+ZeQ2yLM+euXA&#10;yfzrUoAKKKKACiiigAooooAoaL/x5yf9fNx/6Oer9UNF/wCPOT/r5uP/AEc9X6APyg/4KJftifCH&#10;4wXnwntfCPi7+1p/DXi1L3VV/s28h+zQoVDNmSFQ+CDwmTx0r9EPgd+0x8Nv2kbPVrr4c+JP+Eig&#10;0mSOK8b7Dc2vlNIGKDE8aFshW+7npzXUt8MPBsjFm8JaGzMcljpsJJP/AHzWnovhnR/DayrpGk2O&#10;lLMQZFsrZIQ5HTO0DOMnr60Afl5+yR8ZNO/4Jt+M/Hnwi+M9hqWg6Lfaq2o6P4qSylntrpAqx7sR&#10;qWZWRIyCgba25WAIrW+NXxEs/wDgo9+0f8I/D/wk0/UNS8HeCdTbU9b8YXNjJBbxo0kLFU8wBgds&#10;PCsAzsw4CqWr9M9W0XT9eszaanYW2o2pYMYLuFZUyOh2sCM0/TdLs9HtEtbC0gsbVPuw20axov0U&#10;AAUAfEX7d3/F7P2jv2fvgNF+/sLzVT4q16BeSLS3DBA3YK6rdLk99tfc9fMXwx/Z/wDFqftrfE34&#10;y+MUtU06fTbfQvCsMFwJGS1G0yu64+Ri0Qbr/wAtnr6doA/Lv4IfFzTf+CaPxw+KPw4+Junalpfg&#10;HxBqjaz4Z120tHngMZyApC8t+7MSttBKvGQRgg1q+H/Fx/4KGft1eA/GPhTSL9PhN8MU+1HWNRtj&#10;GtzehvMQIDwGMggIU/MFiZjjIFfpFq2i6fr1mbTU7C21G1LBjBdwrKmR0O1gRmpbHT7XS7OK0sra&#10;G0tYhtjggjCIg9Ao4AoA+ev29v2kk/Zn/Z61nWLK48vxXq4Ok6Ei/fFzIpzMPaJN0npuVV/iqH/g&#10;n9+zmf2cf2ddG03UYPL8V63/AMTjXGf763EqjbCT/wBM02oe24Of4q+gdW8N6T4ga3bVNLstSa3J&#10;aFru3SUxE4yV3A4PA6egrSoA+cv+ChXxaPwe/ZJ8d6lbyiLVNUthodgM4Zpbo+UxX/aWMyuP9yuz&#10;/ZP+Eo+B37OfgHwY0JgvNP0yN71CMEXcuZrj/wAiyOPoBXnn7Wv7P/i39oT4mfBaxgS1Hw58O65/&#10;bviDzZwss0kW3yI0T+IEeap9peOlfTtAH5pf8FFP2wpY/iyvwBfX5fhz4Qlihk8U+LIYZLm6lt5Y&#10;/MNtbxxAsAykKScbicHaoO/s/gn+3j+x/wDs+/D3T/BvgzX77T9JtBuZ30S7ae6lIG6aZ/KG+RsD&#10;JwBwAAAAB9u6p4F8Na5ePeal4e0rULtwA1xdWUUshAGBlmUngVU/4Vb4M/6FHQf/AAWQ/wDxNAHy&#10;V/wUO+HeoftJ/su+DviN8M4LjWNU0Oe08WaSkEDfaLmylhDnZGRu34aGTbjP7sjGcCuY17/gr18N&#10;tS+Ds8uiWGtt8T7yzNtbeGlsXPlX7rsX96PlZBIcjad5AA2gnA+/7W1hsbWG2toY7e3hRY4oYlCo&#10;igYCqBwAAMACqEfhXRYtXbVU0ewTVG+9fLbIJz9Xxu/WgD5O/YG+E99+yP8AsY3uqeLNOmt9ZnS8&#10;8V6np6qBcRIIF2QHdjD+VAhKnG1nYepr4u8J/tZfCj9o74y/8LM/aR8TTWel6HcbfC/w5stPubux&#10;t1GD51y6xlZSTjI/iK/NhAEr9kri3iuoJIJ40mhkUo8cihlZSMEEHqCO1c3/AMKt8Gf9CjoP/gsh&#10;/wDiaAPF/hF/wUF+CHxu+IGk+CPB/iS7vvEGp+aLS1k0q5gVvKheV/ndAowkbHk9sV7XL8M/B88j&#10;ySeFNDkkclmdtOhJYnqSdvJqfTPAPhnRb6O90/w5pNheR52XFrYxRyJkEHDKoIyCR9Ca3qAPzn+L&#10;3gzw/b/8Fe/ghpMWhabFpc/g+4klsUs4xBIwi1j5mTG0n5V5I/hHpX6J2trDY2sNtbQx29vCixxQ&#10;xKFRFAwFUDgAAYAFVZtB0y41iDVpdOtJdUgTy4r54FM8anPyq+NwHzNwD/EfWr9ABRRRQAUUUUAF&#10;FFFABRRRQAUUUUAFFFFABVDUv+PzS/8Ar5b/ANEyVfqhqX/H5pf/AF8t/wCiZKAL9FFFABRRRQAU&#10;UUUAFFFFABRRRQAUUUUAFFFFABRRRQAUUUUAFFFFABRRRQAUUUUAFFFFABRRRQBh65cw2uqWLzSp&#10;CphmAaRgozuj45qv/bFh/wA/1t/39X/Grmq/8hey/wCuE3/oUVFdFPY5qnxFP+2LD/n+tv8Av6v+&#10;NH9sWH/P9bf9/V/xq5RWupGhT/tiw/5/rb/v6v8AjR/bFh/z/W3/AH9X/GrlFGoaFP8Atiw/5/rb&#10;/v6v+NH9sWH/AD/W3/f1f8auUUahoU/7YsP+f62/7+r/AI0f2xYf8/1t/wB/V/xq5RRqGhT/ALYs&#10;P+f62/7+r/jR/bFh/wA/1t/39X/GrlFGoaFP+2LD/n+tv+/q/wCNH9sWH/P9bf8Af1f8auUUahoU&#10;/wC2LD/n+tv+/q/40f2xYf8AP9bf9/V/xq5RRqGhT/tiw/5/rb/v6v8AjR/bFh/z/W3/AH9X/Grl&#10;FGoaFP8Atiw/5/rb/v6v+NH9sWH/AD/W3/f1f8auUUahoU/7YsP+f62/7+r/AI0f2xYf8/1t/wB/&#10;V/xq5RRqGhT/ALYsP+f62/7+r/jU2h61p8On7Xv7ZG86Y4aZQcGViD19DU1TeH/+Qaf+u8//AKNe&#10;samyNae4/wDt7TP+gjaf9/1/xo/t7TP+gjaf9/1/xq/RWBuUP7e0z/oI2n/f9f8AGj+3tM/6CNp/&#10;3/X/ABq/RQBQ/t7TP+gjaf8Af9f8aP7e0z/oI2n/AH/X/Gr9FAFD+3tM/wCgjaf9/wBf8aP7e0z/&#10;AKCNp/3/AF/xq/RQBQ/t7TP+gjaf9/1/xo/t7TP+gjaf9/1/xq/RQBQ/t7TP+gjaf9/1/wAaP7e0&#10;z/oI2n/f9f8AGr9FAFD+3tM/6CNp/wB/1/xo/t7TP+gjaf8Af9f8av0UAUP7e0z/AKCNp/3/AF/x&#10;o/t7TP8AoI2n/f8AX/Gr9FAFD+3tM/6CNp/3/X/GqWra3p0lrGEv7Vz9ogbCzKeBKhJ69gDW5VDW&#10;v+POP/r5t/8A0clAB/b2mf8AQRtP+/6/40f29pn/AEEbT/v+v+NX6KAKH9vaZ/0EbT/v+v8AjR/b&#10;2mf9BG0/7/r/AI1fooAof29pn/QRtP8Av+v+NH9vaZ/0EbT/AL/r/jV+igCh/b2mf9BG0/7/AK/4&#10;0f29pn/QRtP+/wCv+NX6KAKH9vaZ/wBBG0/7/r/jR/b2mf8AQRtP+/6/41fooAof29pn/QRtP+/6&#10;/wCNH9vaZ/0EbT/v+v8AjV+igCh/b2mf9BG0/wC/6/40f29pn/QRtP8Av+v+NX6KAKH9vaZ/0EbT&#10;/v8Ar/jR/b2mf9BG0/7/AK/41fooAof29pn/AEEbT/v+v+NH9vaZ/wBBG0/7/r/jV+igDDv9b057&#10;rTSt/asEuCzETLwPKkGTz6kfnV3+3tM/6CNp/wB/1/xo1L/j80v/AK+W/wDRMlX6AKH9vaZ/0EbT&#10;/v8Ar/jR/b2mf9BG0/7/AK/41fooAof29pn/AEEbT/v+v+NH9vaZ/wBBG0/7/r/jV+igCh/b2mf9&#10;BG0/7/r/AI0f29pn/QRtP+/6/wCNX6KAKH9vaZ/0EbT/AL/r/jR/b2mf9BG0/wC/6/41fooAof29&#10;pn/QRtP+/wCv+NH9vaZ/0EbT/v8Ar/jV+igCh/b2mf8AQRtP+/6/40f29pn/AEEbT/v+v+NX6KAK&#10;H9vaZ/0EbT/v+v8AjR/b2mf9BG0/7/r/AI1fooAof29pn/QRtP8Av+v+NH9vaZ/0EbT/AL/r/jV+&#10;igCh/b2mf9BG0/7/AK/41Sh1vThrN05v7UI1vCobzlwSGkyM59x+YrcqhD/yHLz/AK9of/QpaAD+&#10;3tM/6CNp/wB/1/xo/t7TP+gjaf8Af9f8av0UAUP7e0z/AKCNp/3/AF/xo/t7TP8AoI2n/f8AX/Gr&#10;9FAFD+3tM/6CNp/3/X/Gj+3tM/6CNp/3/X/Gr9FAFD+3tM/6CNp/3/X/ABo/t7TP+gjaf9/1/wAa&#10;v0UAUP7e0z/oI2n/AH/X/Gj+3tM/6CNp/wB/1/xq/RQBQ/t7TP8AoI2n/f8AX/Gj+3tM/wCgjaf9&#10;/wBf8av0UAUP7e0z/oI2n/f9f8aP7e0z/oI2n/f9f8av0UAUP7e0z/oI2n/f9f8AGj+3tM/6CNp/&#10;3/X/ABq/RQBQ/t7TP+gjaf8Af9f8aP7e0z/oI2n/AH/X/Gr9FAFD+3tM/wCgjaf9/wBf8aP7e0z/&#10;AKCNp/3/AF/xq/RQBQ/t7TP+gjaf9/1/xo/t7TP+gjaf9/1/xq/RQBQ/t7TP+gjaf9/1/wAaP7e0&#10;z/oI2n/f9f8AGr9FAFD+3tM/6CNp/wB/1/xo/t7TP+gjaf8Af9f8av0UAUP7e0z/AKCNp/3/AF/x&#10;qlNrenHWbVxf2pRbeZS3nLgEtHgZz7H8jW5VCb/kOWf/AF7Tf+hRUAH9vaZ/0EbT/v8Ar/jR/b2m&#10;f9BG0/7/AK/41fooAof29pn/AEEbT/v+v+NH9vaZ/wBBG0/7/r/jV+igCh/b2mf9BG0/7/r/AI0f&#10;29pn/QRtP+/6/wCNX6KAKH9vaZ/0EbT/AL/r/jR/b2mf9BG0/wC/6/41fooAof29pn/QRtP+/wCv&#10;+NH9vaZ/0EbT/v8Ar/jV+igCh/b2mf8AQRtP+/6/40f29pn/AEEbT/v+v+NX6KAKH9vaZ/0EbT/v&#10;+v8AjR/b2mf9BG0/7/r/AI1fooAof29pn/QRtP8Av+v+NH9vaZ/0EbT/AL/r/jV+igCh/b2mf9BG&#10;0/7/AK/40f29pn/QRtP+/wCv+NX6KAKH9vaZ/wBBG0/7/r/jR/b2mf8AQRtP+/6/41fooAof29pn&#10;/QRtP+/6/wCNH9vaZ/0EbT/v+v8AjV+igCh/b2mf9BG0/wC/6/40f29pn/QRtP8Av+v+NX6KAKH9&#10;vaZ/0EbT/v8Ar/jR/b2mf9BG0/7/AK/41fooAof29pn/AEEbT/v+v+NH9vaZ/wBBG0/7/r/jV+ig&#10;Ch/b2mf9BG0/7/r/AI0f29pn/QRtP+/6/wCNX6KAKH9vaZ/0EbT/AL/r/jR/b2mf9BG0/wC/6/41&#10;fooAof29pn/QRtP+/wCv+NH9vaZ/0EbT/v8Ar/jV+igCh/b2mf8AQRtP+/6/40f29pn/AEEbT/v+&#10;v+NX6KAKH9vaZ/0EbT/v+v8AjR/b2mf9BG0/7/r/AI1fooAof29pn/QRtP8Av+v+NH9vaZ/0EbT/&#10;AL/r/jV+igCh/b2mf9BG0/7/AK/40f29pn/QRtP+/wCv+NX6KAKH9vaZ/wBBG0/7/r/jR/b2mf8A&#10;QRtP+/6/41fooAof29pn/QRtP+/6/wCNH9vaZ/0EbT/v+v8AjV+igCh/b2mf9BG0/wC/6/40f29p&#10;n/QRtP8Av+v+NX6KAKH9vaZ/0EbT/v8Ar/jR/b2mf9BG0/7/AK/41fooAof29pn/AEEbT/v+v+NH&#10;9vaZ/wBBG0/7/r/jV+igCh/b2mf9BG0/7/r/AI0f29pn/QRtP+/6/wCNX6KAKH9vaZ/0EbT/AL/r&#10;/jR/b2mf9BG0/wC/6/41fooAof29pn/QRtP+/wCv+NH9vaZ/0EbT/v8Ar/jV+igCh/b2mf8AQRtP&#10;+/6/40f29pn/AEEbT/v+v+NX6KAKH9vaZ/0EbT/v+v8AjR/b2mf9BG0/7/r/AI1fooAof29pn/QR&#10;tP8Av+v+NH9vaZ/0EbT/AL/r/jV+igCh/b2mf9BG0/7/AK/40f29pn/QRtP+/wCv+NX6KAKH9vaZ&#10;/wBBG0/7/r/jR/b2mf8AQRtP+/6/41fooAof29pn/QRtP+/6/wCNH9vaZ/0EbT/v+v8AjV+igCh/&#10;b2mf9BG0/wC/6/40f29pn/QRtP8Av+v+NX6KAKH9vaZ/0EbT/v8Ar/jR/b2mf9BG0/7/AK/41foo&#10;Aof29pn/AEEbT/v+v+NH9vaZ/wBBG0/7/r/jV+igCh/b2mf9BG0/7/r/AI0f29pn/QRtP+/6/wCN&#10;X6KAKH9vaZ/0EbT/AL/r/jR/b2mf9BG0/wC/6/41fooAof29pn/QRtP+/wCv+NH9vaZ/0EbT/v8A&#10;r/jV+igCh/b2mf8AQRtP+/6/40f29pn/AEEbT/v+v+NX6KAKH9vaZ/0EbT/v+v8AjR/b2mf9BG0/&#10;7/r/AI1fooAof29pn/QRtP8Av+v+NH9vaZ/0EbT/AL/r/jV+igCh/b2mf9BG0/7/AK/40f29pn/Q&#10;RtP+/wCv+NX6KAKH9vaZ/wBBG0/7/r/jR/b2mf8AQRtP+/6/41fooAof29pn/QRtP+/6/wCNH9va&#10;Z/0EbT/v+v8AjV+igCh/b2mf9BG0/wC/6/40f29pn/QRtP8Av+v+NX6KAKH9vaZ/0EbT/v8Ar/jR&#10;/b2mf9BG0/7/AK/41fooAof29pn/AEEbT/v+v+NH9vaZ/wBBG0/7/r/jV+igCh/b2mf9BG0/7/r/&#10;AI0f29pn/QRtP+/6/wCNX6KAKH9vaZ/0EbT/AL/r/jR/b2mf9BG0/wC/6/41fooAof29pn/QRtP+&#10;/wCv+NH9vaZ/0EbT/v8Ar/jV+igCh/b2mf8AQRtP+/6/40f29pn/AEEbT/v+v+NX6KAKH9vaZ/0E&#10;bT/v+v8AjR/b2mf9BG0/7/r/AI1fooAof29pn/QRtP8Av+v+NH9vaZ/0EbT/AL/r/jV+igCh/b2m&#10;f9BG0/7/AK/40f29pn/QRtP+/wCv+NX6KAKH9vaZ/wBBG0/7/r/jR/b2mf8AQRtP+/6/41fooAof&#10;29pn/QRtP+/6/wCNH9vaZ/0EbT/v+v8AjV+igCh/b2mf9BG0/wC/6/40f29pn/QRtP8Av+v+NX6K&#10;AKH9vaZ/0EbT/v8Ar/jR/b2mf9BG0/7/AK/41fooAof29pn/AEEbT/v+v+NH9vaZ/wBBG0/7/r/j&#10;V+igCh/b2mf9BG0/7/r/AI0f29pn/QRtP+/6/wCNX6KAKH9vaZ/0EbT/AL/r/jR/b2mf9BG0/wC/&#10;6/41fooAof29pn/QRtP+/wCv+NH9vaZ/0EbT/v8Ar/jV+igCh/b2mf8AQRtP+/6/40f29pn/AEEb&#10;T/v+v+NX6KAKH9vaZ/0EbT/v+v8AjR/b2mf9BG0/7/r/AI1fooAof29pn/QRtP8Av+v+NH9vaZ/0&#10;EbT/AL/r/jV+igCh/b2mf9BG0/7/AK/40f29pn/QRtP+/wCv+NX6KAKH9vaZ/wBBG0/7/r/jR/b2&#10;mf8AQRtP+/6/41fooAof29pn/QRtP+/6/wCNH9vaZ/0EbT/v+v8AjV+igCh/b2mf9BG0/wC/6/40&#10;f29pn/QRtP8Av+v+NX6KAKH9vaZ/0EbT/v8Ar/jR/b2mf9BG0/7/AK/41fooAof29pn/AEEbT/v+&#10;v+NH9vaZ/wBBG0/7/r/jV+igCh/b2mf9BG0/7/r/AI0f29pn/QRtP+/6/wCNX6KAKH9vaZ/0EbT/&#10;AL/r/jR/b2mf9BG0/wC/6/41fooAof29pn/QRtP+/wCv+NH9vaZ/0EbT/v8Ar/jV+igCh/b2mf8A&#10;QRtP+/6/40f29pn/AEEbT/v+v+NX6KAKH9vaZ/0EbT/v+v8AjR/b2mf9BG0/7/r/AI1fooAof29p&#10;n/QRtP8Av+v+NH9vaZ/0EbT/AL/r/jV+igCh/b2mf9BG0/7/AK/40f29pn/QRtP+/wCv+NX6KAKH&#10;9vaZ/wBBG0/7/r/jR/b2mf8AQRtP+/6/41fooAof29pn/QRtP+/6/wCNH9vaZ/0EbT/v+v8AjV+i&#10;gCh/b2mf9BG0/wC/6/40f29pn/QRtP8Av+v+NX6KAKH9vaZ/0EbT/v8Ar/jR/b2mf9BG0/7/AK/4&#10;1fooAof29pn/AEEbT/v+v+NH9vaZ/wBBG0/7/r/jV+igCh/b2mf9BG0/7/r/AI0f29pn/QRtP+/6&#10;/wCNX6KAKH9vaZ/0EbT/AL/r/jR/b2mf9BG0/wC/6/41fooAof29pn/QRtP+/wCv+NH9vaZ/0EbT&#10;/v8Ar/jV+igCh/b2mf8AQRtP+/6/40f29pn/AEEbT/v+v+NX6KAKH9vaZ/0EbT/v+v8AjR/b2mf9&#10;BG0/7/r/AI1fooAof29pn/QRtP8Av+v+NH9vaZ/0EbT/AL/r/jV+igCh/b2mf9BG0/7/AK/40f29&#10;pn/QRtP+/wCv+NX6KAKH9vaZ/wBBG0/7/r/jR/b2mf8AQRtP+/6/41fooAof29pn/QRtP+/6/wCN&#10;H9vaZ/0EbT/v+v8AjV+igCh/b2mf9BG0/wC/6/40f29pn/QRtP8Av+v+NX6KAKH9vaZ/0EbT/v8A&#10;r/jR/b2mf9BG0/7/AK/41fooAof29pn/AEEbT/v+v+NH9vaZ/wBBG0/7/r/jV+igCh/b2mf9BG0/&#10;7/r/AI0f29pn/QRtP+/6/wCNX6KAKH9vaZ/0EbT/AL/r/jR/b2mf9BG0/wC/6/41fooAof29pn/Q&#10;RtP+/wCv+NH9vaZ/0EbT/v8Ar/jV+igCh/b2mf8AQRtP+/6/40f29pn/AEEbT/v+v+NX6KAKH9va&#10;Z/0EbT/v+v8AjR/b2mf9BG0/7/r/AI1fooAof29pn/QRtP8Av+v+NH9vaZ/0EbT/AL/r/jV+igCh&#10;/b2mf9BG0/7/AK/40f29pn/QRtP+/wCv+NX6KAKH9vaZ/wBBG0/7/r/jR/b2mf8AQRtP+/6/41fo&#10;oAof29pn/QRtP+/6/wCNH9vaZ/0EbT/v+v8AjV+igCh/b2mf9BG0/wC/6/40f29pn/QRtP8Av+v+&#10;NX6KAKH9vaZ/0EbT/v8Ar/jR/b2mf9BG0/7/AK/41fooAof29pn/AEEbT/v+v+NH9vaZ/wBBG0/7&#10;/r/jV+igCh/b2mf9BG0/7/r/AI0f29pn/QRtP+/6/wCNX6KAKH9vaZ/0EbT/AL/r/jR/b2mf9BG0&#10;/wC/6/41fooAof29pn/QRtP+/wCv+NH9vaZ/0EbT/v8Ar/jV+igDDv8AW9Oe600rf2rBLgsxEy8D&#10;ypBk8+pH51d/t7TP+gjaf9/1/wAaNS/4/NL/AOvlv/RMlX6AKH9vaZ/0EbT/AL/r/jR/b2mf9BG0&#10;/wC/6/41fooAof29pn/QRtP+/wCv+NH9vaZ/0EbT/v8Ar/jV+igCh/b2mf8AQRtP+/6/40f29pn/&#10;AEEbT/v+v+NX6KAKH9vaZ/0EbT/v+v8AjR/b2mf9BG0/7/r/AI1fooAof29pn/QRtP8Av+v+NH9v&#10;aZ/0EbT/AL/r/jV+igCh/b2mf9BG0/7/AK/40f29pn/QRtP+/wCv+NX6KAKH9vaZ/wBBG0/7/r/j&#10;R/b2mf8AQRtP+/6/41fooAof29pn/QRtP+/6/wCNH9vaZ/0EbT/v+v8AjV+igCh/b2mf9BG0/wC/&#10;6/41Sh1vThrN05v7UI1vCobzlwSGkyM59x+YrcqhD/yHLz/r2h/9CloAP7e0z/oI2n/f9f8AGj+3&#10;tM/6CNp/3/X/ABq/RQBQ/t7TP+gjaf8Af9f8aP7e0z/oI2n/AH/X/Gr9FAFD+3tM/wCgjaf9/wBf&#10;8aP7e0z/AKCNp/3/AF/xq/RQBQ/t7TP+gjaf9/1/xo/t7TP+gjaf9/1/xq/RQBQ/t7TP+gjaf9/1&#10;/wAaP7e0z/oI2n/f9f8AGr9FAFD+3tM/6CNp/wB/1/xo/t7TP+gjaf8Af9f8av0UAUP7e0z/AKCN&#10;p/3/AF/xo/t7TP8AoI2n/f8AX/Gr9FAFD+3tM/6CNp/3/X/Gj+3tM/6CNp/3/X/Gr9FAFD+3tM/6&#10;CNp/3/X/ABo/t7TP+gjaf9/1/wAav0UAYek63p0drIHv7VD9onbDTKODK5B69wRV3+3tM/6CNp/3&#10;/X/GjRf+POT/AK+bj/0c9X6AKH9vaZ/0EbT/AL/r/jR/b2mf9BG0/wC/6/41fooAof29pn/QRtP+&#10;/wCv+NH9vaZ/0EbT/v8Ar/jV+igCh/b2mf8AQRtP+/6/40f29pn/AEEbT/v+v+NX6KAKH9vaZ/0E&#10;bT/v+v8AjR/b2mf9BG0/7/r/AI1fooAof29pn/QRtP8Av+v+NH9vaZ/0EbT/AL/r/jV+igCh/b2m&#10;f9BG0/7/AK/40f29pn/QRtP+/wCv+NX6KAKH9vaZ/wBBG0/7/r/jR/b2mf8AQRtP+/6/41fooAof&#10;29pn/QRtP+/6/wCNH9vaZ/0EbT/v+v8AjV+igCh/b2mf9BG0/wC/6/40f29pn/QRtP8Av+v+NX6K&#10;AKH9vaZ/0EbT/v8Ar/jR/b2mf9BG0/7/AK/41fooAof29pn/AEEbT/v+v+NH9vaZ/wBBG0/7/r/j&#10;V+igCh/b2mf9BG0/7/r/AI0f29pn/QRtP+/6/wCNX6KAKH9vaZ/0EbT/AL/r/jR/b2mf9BG0/wC/&#10;6/41fooAof29pn/QRtP+/wCv+NH9vaZ/0EbT/v8Ar/jV+igCh/b2mf8AQRtP+/6/40f29pn/AEEb&#10;T/v+v+NX6KAKH9vaZ/0EbT/v+v8AjR/b2mf9BG0/7/r/AI1fooAof29pn/QRtP8Av+v+NH9vaZ/0&#10;EbT/AL/r/jV+igCh/b2mf9BG0/7/AK/41WuNTs73UNMS3u4J3FwzFY5FY48mTnANbFUNS/4/NL/6&#10;+W/9EyUAX6KKKACiiigAooooAKKKKACiiigAooooAKKKKACiiigAooooAKKKKACiiigAooooAKKK&#10;KACiiigDH1X/AJC9l/1wm/8AQoqKNV/5C9l/1wm/9Ciorpp/Cc1T4j5N/ay/4KGeG/2TPiNp3hDW&#10;PCeq67c3ulR6qtxYzxIio800QQhucgwk/iK8Yg/4LVeAWmUTfDzxJHFn5mjuLdmA9gWGfzr5+/4L&#10;Of8AJ0Hhf/sTrX/0tvq9k8TfA/8AZfg/YP0bxHrlv4c0jxm/gi0vIr2yvwmoS6o1ijAeWr5kdpjh&#10;kKkcnOMZC5pXaRXLGyuj7d/Z4/ai+H/7T/hu41fwPqkk0loVS90y9j8m8s2YZUSR5IwecMpZSQQC&#10;SDj1mvxY/wCCO39rf8NSan9i8z+zv+Ecuft+M7Nvmw7M9s79uM9t1e2/G7/gqd428SfFmT4f/ALw&#10;ra67ILp7GDUbi2kvJ9QlXIZ7eJGULGNpO5t2VG4hRTU9Lslw1sj9OqK/KWw/4KcfHb4C/EGz0L46&#10;/D62WynVJZYo7NrK9WFmwZYW3mOUD5vlwMlcbl5r68/am/bq8Mfs+/BXw1440i2XxZc+LEV9AtUl&#10;8qKdCiu00jYJVEV0yANxZlXjkiuZE8rPp6uf+IHjjS/hp4J1zxXrbyR6Ro1pJfXbwxl3ESKWYhR1&#10;OB0r8v8Aw7+2x+2r8Q/Do8a+Gfhta3/heTc8Laf4emlhlVSVbywZTLIAQRlSeVPoa6X4y/tR/Gr4&#10;7fsM6jr+n+DrXTZ3vtT0Pxhb21s5S1so7dS8u2Vt8Ry5BGWI20udFcjPsr9nv9sn4bftPaxq+m+B&#10;rzULm60uBLi5F5ZNAAjNtGCepyK9g1zxFpXhiy+2axqdnpNnu2/aL64SGPOCcbmIGcAn6A1+Cf7E&#10;njT45eC/E3iab4HeH11/VJ7OJNSja0W48uEOShwzLj5s1+oWsfs++K/22f2SvBOh/Gu4u/BfjKHV&#10;ZdVv47C1jVleOS7ghQoSVAMMqNweuPWlGTaCUUmcz8a/+Csnwz+E/j+88NaXpd146htUQyatod5C&#10;9qZCMmNHzh9vGSCRnI7GvuGv52f2wvgLp/7NXx21jwHpeqXOsWdjb20y3d4ipIxlhWQgheOC2K/o&#10;mojJtu4SiklYKybvxZoen6pFpl1rOn22pSlVjs5rqNJnLHCgITkknpxzUOqeOfDeh3j2mo+INLsL&#10;tAC0F1exxuARkZVmB5Ffk5+1z4j0nUP+Cpnww1O11SyudNi1bw20l5DcI8KBbtCxLg4GB154qpSs&#10;TGPMfr/RXOQfEjwldTRww+KdFmmkYIkceoQszMTgAANySa6OqJCiiigAooooAKm8P/8AINP/AF3n&#10;/wDRr1DU3h//AJBp/wCu8/8A6NesamyNae5pV598ePjf4a/Z3+F+seOPFVw0enaemI7eLHnXc7f6&#10;uCIHq7Hj0AyTgAkd1fX1tpdjcXt5PHa2lvG0008zBUjRQSzMTwAACSfavyM+I+ua9/wVO/aWvNH0&#10;O5utO+CXgOKS4lul+Xzhhv32CMedOUKxhvuRqzYzuBwOg+sP2W/+Cl/hf9qb4rQ+BdJ8G6vol3JZ&#10;zXn2q9uInjCxgEjC85Oa+yq/C7/gkH/yeNZf9gS+/wDQUr90aAPP/j58YLL4B/CHxJ4/1DT59Ust&#10;EhSaSztWVZJA0qR4UtwOXB59K+GP+H3fgP8A6Jv4i/8AAuCv0e1DTbTV7OWzv7WG9tJRiS3uIxJG&#10;4znlSMHkCvMfi8vwy+C/wz8R+N/EHhbQYtK0Wze6kUadAGlYD5Ikyv33Yqij1YUAfF//AA+78B/9&#10;E38Rf+BcFfotrviPSfC9j9t1nVLPSLPdt+0X1wkEecE43MQM4BP0Br8G/wBkf4P337cX7YE+p65Y&#10;wxeH1vX8Q69DbxBLdLcSApaIAMBXJWIDg7Ax/hr9hv2uf2WdJ/a6+G+m+D9Z1u90G1sdWj1Zbmxj&#10;R3Z0hmiCENxgicn/AICKAPBfjf8A8FcPhh8I/iFeeGNK0q68ew2kaGTWNBvYXtDIwyY0fOH28ZKk&#10;jJI6g1901/OJ+2T8AdO/Zl+Pes+ANK1W61mysbe1mW8vEVJGMsKyEELxwWxX9HdABRRRQAUUUUAF&#10;FFFABVDWv+POP/r5t/8A0clX6oa1/wAecf8A182//o5KAL9eSftRftEab+y78J7nx3q2k3Wt2cF1&#10;Dam0s5FSQmRtoOW4wK9br4t/4K6/8mZ6t/2GLD/0YaAPKv8Ah934D/6Jv4i/8C4K9d/Zb/4KX+F/&#10;2pvitD4F0nwbq+iXclnNefar24ieMLGASMLzk5r88f2Hf21vh3+zN4B1vQPGfw6k8Y3eoar9ujvI&#10;4baQwxGKNNn70ZzlCcZA5r9R/wBkr9pb4KftKR3l58PNLtdD8RafGGvNKutNhtb6CNjjeDHkPGTx&#10;lWOONwGRkA+ka8k/ai/aI039l34T3PjvVtJutbs4LqG1NpZyKkhMjbQctxgV63Xxb/wV1/5Mz1b/&#10;ALDFh/6MNAHlX/D7vwH/ANE38Rf+BcFeu/st/wDBS/wv+1N8VofAuk+DdX0S7ks5rz7Ve3ETxhYw&#10;CRhecnNfnj+w7+2t8O/2ZvAOt6B4z+HUnjG71DVft0d5HDbSGGIxRps/ejOcoTjIHNfqP+yV+0t8&#10;FP2lI7y8+Hml2uh+ItPjDXmlXWmw2t9BGxxvBjyHjJ4yrHHG4DIyAfSNfDPx4/4K0fDj4K/FDWPB&#10;dt4f1TxdNpL/AGe71DTZ4lgW4H+siUscsUPyk/3gw7Vq/wDBSL9siX4B+BofA3gyd5/id4qj8i0j&#10;tAXmsLdzsM4Uc+YxykY67ssPu4P5RftWfsw6h+y//wAK/wBL1+5ebxTr2iHWNVh3BktZXndVgUjq&#10;VVBubJyxbBxigD+gn4Z+OIPib8N/CnjC1tpLK18QaTaatFbTEF4knhSVUYjgkBwDj0rpa8q/ZO/5&#10;NZ+Df/YmaN/6Qw16rQAUUUUAFFFFABRRRQBQ1L/j80v/AK+W/wDRMlX6oal/x+aX/wBfLf8AomSr&#10;9AHP+LfiF4W8A2rXPibxJpHh23VDKZNVvorZdo6tl2HFfI3w7/4KoeBPih8f9P8AhjoHhnVboahq&#10;smm2mvefF9mmVS2Jgv3tjBcjvgiu0/bB/YH8PftheIvD2ra14p1Pw/Jo1rJaxx2EMbiQO4Yk7+/H&#10;avyj/ZL8Kw+BP+CinhPw1bzvdQaN4uutOjnkADSLC00YYgcZIXP40Af0A18e/tH/APBUH4Ufs8+M&#10;Lzwl5GqeMfEli/lXtvoyx+RaSDrHJM7Abx0KqGwQQ2CMV9KfGDxhJ8PfhL428VRYEuh6Hfamm4ZG&#10;6G3eQZHf7tfit/wSs+G+k/Gb9rmW58W2UPiGPStIvNdeLUlEyTXHmwxB3VshyGuC3zZ+YA9RQB+g&#10;fwC/4KufCX42+MrHwre2eq+CdY1CUQWcmsCJrSeVjhY/NRjtZjgDcoBJAByQD9qV+Jf/AAWC+Emg&#10;fDb4/eG9Y8N6XZ6JB4g0fz7q3sIlhRrmKZ1aXaoABZDHnHUqSeSSf1i/ZZ8dXfxL/Zw+GvibUJWn&#10;1HUdAs5LuZusk4iVZX/F1Y/jQB6lWd4i8RaZ4R0DUdb1m+h03SNOt3uru8uG2xwxIpZ3Y9gACa0a&#10;/L39u743eIv2t/jVpf7L3wkuPtFmLwf8JJqcLEwGSM7nR2H/ACxgxuf+9IFUcqAQD0jwH/wV+8B/&#10;ET4seHfBWleCNeH9u63b6Na6jNNCqfv51hSVkzkD5gxXr2r6V/at/aX0v9lH4Xx+NtX0a81y0fUI&#10;dP8AstlIiSbpFdg2W4wNh/OvxS8I/Duy+Ef/AAUU8IeCtOuJruy0H4j6Zp0VxcY8yUR38K72xwCc&#10;ZwOOa/oE1fQ9N8QWotdU0+11K2DBxDeQrKm4dDtYEZ5PPvQB+c3/AA+78B/9E38Rf+BcFdL8M/8A&#10;gsJ4L+JvxI8KeD7XwBr1ldeINWtNJiuZrqApE88yRK7AckAuCcele7/tceMvh7+zL8CfEXjW48Je&#10;HZNSij+y6TaSadB/pN7JkRLjbyAcu3+wjV+Z/wDwSo/Z2ufjh+0JL8RtdjM+heDrhdRaSRMC51Ny&#10;WgA4x8jAzHHQrH2agD9u6KKKACiiigAqhD/yHLz/AK9of/Qpav1Qh/5Dl5/17Q/+hS0AX6+SP2jv&#10;+Cm3wj/Z28TXnheZtS8XeJ7NjHdWOhxo0dpIP4JZnZVDDoVXcVPBANfW9fzv3+mz/su/tlfavi74&#10;On8Q2Wl67Ne3um3yBl1OBnfbcIZBtlUkiQZ4YrtJHOAD9IPAf/BZz4Q+JNZhsfEPh7xJ4ThmcKNQ&#10;liiureP3k8tt4H+6jV9i/EL4vaP4G+C+t/Eu2K+INC07SH1qJtPlVhdwCPzFMb/dIZcEHpzX44/t&#10;4/EX4YftafEL4ZWfwB8LyXvia6t7iHUbfTtGNpPPIzR+RC6BQHaNUlYuCyhXHzYU4/QXxF8L9Z+C&#10;/wDwS78Q+C/EM0c2t6T4HvYrvypN6JI0cjmMN3Cb9mRx8vHFAHjn/D7vwH/0TfxF/wCBcFdf8If+&#10;Cung34v/ABQ8L+CbLwFrthd69qEOnxXVxcwtHE0jBQzAckDPavzo/Yc/ag8Hfsw+KPE+peMfBTeN&#10;LfVLOK3t4VSFvIZXLFv3oI5BxxX6l/sqftofAD9pLxXDonh3w1b+EvGkYae10/VdLt4ZZ9gLM1vL&#10;HuDMoG7GVbAJAIUkAHtn7SH7TXgj9lnwKvibxpdzCOeQwWWn2SCS6vZQMlI1JA4HJZiFHGTkgH5a&#10;+Hv/AAWW+Eni7xZbaRrmgeIPCVldSiKPVrwQzW8RJwGmCPuRemSA2O/HNfPX/Bby7vn+LPw3tZC3&#10;9mR6JPJAD93zWnxLj32pFn8K6r/gsV8O/Ang34XfCabwxoejaROLqe1tX02GOJpLMQocfL/rEB8v&#10;k5xu6/McgH6qLcRPbidZUaArvEgYFSuM5z6Y7180fs3ft0aD+1F8VvFvhPwh4X1M6P4dEjTeJppo&#10;/ssy+aY4SijLfvdrMoP8KMTyMV84ftK/tQal8I/+Cb3wo0G3vZV8eeOvC9hp8TBj58dp9lj8+f13&#10;MjJGD1zLkcrVb4T/ABy+Gn/BLv4GeHPCHijT9Q1r4q+I7dNe1rS9KjTzLcyg+VHPI7BUCIAm0bju&#10;DNtw2aAP0zor5G/Zf/4KXfDL9prxlD4PtrLVfCnii4V3tLPVljaK72gsVilRj84UFtrBeAcE19c0&#10;AFFFFABRRRQAUUUUAFFFFABRRRQAUUUUAFFFFABVCb/kOWf/AF7Tf+hRVfqhN/yHLP8A69pv/Qoq&#10;AL9FFc9efEXwpp11La3fifRrW5hYpJDNqESOjDqCpbIPsaAOhorL0XxToviXzv7I1ew1Xydvm/Yr&#10;lJvLznG7aTjODjPoa1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KGpf8fml/wDXy3/omSr9UNS/4/NL/wCvlv8A0TJV+gAorC1Tx34a0O8ez1LxDpWn3aAFre6v&#10;YopACMjKswPIqTR/Gfh/xFdNbaTrum6ncKhkaGzvI5nCggFiFJOMkDPuKANmiiigAooooAKKKKAC&#10;iiigAooooAKKKKACiiigAqhD/wAhy8/69of/AEKWr9UIf+Q5ef8AXtD/AOhS0AX6KKKACiiigAoo&#10;ooAKKKKACiiigAooooAKKKKACiiigAooooAoaL/x5yf9fNx/6Oer9UNF/wCPOT/r5uP/AEc9X6AC&#10;iiigAooooAKKKKACiiigAooooAKKKKACiiigAooooAKKKKACiiigAooooAKKKKACiiigAooooAKK&#10;KKACiiigAooooAKoal/x+aX/ANfLf+iZKv1Q1L/j80v/AK+W/wDRMlAF+iiigAooooAKKKKACiii&#10;gAooooAKKKKACiiigAooooAKKKKACiiigAooooAKKKKACiiigAooooAx9V/5C9l/1wm/9Cioo1X/&#10;AJC9l/1wm/8AQoqK6afwnNU+I/GX/gs5/wAnQeF/+xOtf/S2+q98J/8AgkJ4j+J3gHwh4tb4jaXp&#10;mneINKtNVEQ02SaWBJ4VlC43qGI3gHkdK+p/25v+CeWv/tafFrSfF+leL9N0C3stEh0lra8tpJHZ&#10;knuJS4KnGCJwMf7Jr63+EHgmb4a/CXwT4QubmO9uPD+iWOkyXMSlUlaCBIi6g8gEpnB9aXLeTuPm&#10;tFWPIPgj+x34V/ZZ+DfizRPBaXep+I9W0+YXesXJAuruUROIkULgIqljtUeuSSea/M3/AIJKX+m6&#10;X+1/bQ6nJFb3Vxot7b2Kz8M1x8jFVz/F5aS/gDX7f18CftJf8EnfD3xU8dXvjPwD4pfwJrF7O13c&#10;2L2vnWjTk7jJEVZWhJb5iBuGTwFpyjs10FGW6Z5X/wAFtNT0aS8+FGno8b+IIU1GaREI3x2zm3Cl&#10;xnOGdG2/7j/ja0v9mTTP2jf2DPgH4T1vxfpvhP4kxwalfeGF1eUKt9btdMzwgfeI8p7RsoGI2qdr&#10;DNbnw7/4I6xz+MYtc+KnxIufFsCOry2NjA6Pd7SMLJcSOzBcAAhVDYPDLjNfQv7Y/wCwnpH7Vnhn&#10;wbplp4ifwXJ4SiuINNS3sluLbypVhXy2j3IQFFugXa3AJ4PFLlbu2iuZKyTPzo8T/DP9rn9gvwjJ&#10;qdv4hv8AR/BVrOqedperRXmnRySPwRbSZ27mPJ8oZJ5NfVPw1/ae1n9p7/gnj8cdT8TWNpb+JdJ0&#10;u+s727sYRFHfZtAyTFRwHx8rAcfKCMA4HFL/AMEf/HniK4tbLxT8bTeaHbsCsQtZ7hlAwMIkkoVT&#10;t4zk49DX3L8Jf2U/AXwe+B9/8LNJsZrrw9qkFxDqs124NxqDTx+XK8jKAMlMKNoAAUY6URiwckfn&#10;h/wRSmRfih8SIi6iRtHt2VM8kCcgkD0GR+Yr9bbe4iuoy8MqTIGZC0bBgGVirLx3DAgjsQRX5c6l&#10;/wAEafEfh/xNNe+Cfi6unWZZhBJc2UkN3FG38DPFJhzjgkBQfQdK9+8VfsK+LZP2PfAvwZ8M/Ek6&#10;XrHh7WJNTn8QpDNbfakke8kaLZHIWGGul6sc+XnAzgON0rWJlaTvc/Pb/gqt/wAnoeKv+vHT/wD0&#10;ljr91a/J3V/+CNfxC8QXz3uqfFnTNSvHADXF5bXEsjADABZmJOBX0x+xr+xX8Q/2cfifqniXxb8T&#10;38a6ddaPLp0entJcN5crTwSCX945HCxMvr8/1pRum9Bys0tRP2lP+CZvhb9pX4tal481TxlrGj3l&#10;9DBC1pZ28TxqIo1jBBbnkLmvze+OH7IWjfCn9sjwh8GbTX76+0rW73SbWTU5okWeMXc6xsVUfKSo&#10;ORmv3sr5g+Kv7CPh/wCK37THhv4zXnifUrHVNEutPuotMghjMEhtJRIoZj82GK4OKcop7CjO2547&#10;4H/4I++C/A3jXw/4kt/H+vXNxo+oW+oRwy2sIWRopFkCkjnBK4r9AaKKtJLYhyb3CiiimIKKKKAC&#10;pvD/APyDT/13n/8ARr1DU3h//kGn/rvP/wCjXrGpsjWnufNf/BSTwl8RPHv7Ml/4c+GthqGqavqe&#10;o29ve2mmkCSWyw7SKSSPlLLGDzyDjoSK+Bvg3a/tn/s4/DO78I+EfhKmm6HIZri8nm0qKSednGGe&#10;SQyZJCgKPQKBX7P1T1iybUtJvbRGCNcQPEGboCykZ/WsDoP50P2PfE/xV8I/GaDUPg3pA1zxoLGd&#10;EtGt1nBgIHmNtZgOOOc1+9Oo/HLQPhL8L/CGufFrX7DwhqOpWdtHdG+PlL9tMAeWMAZwQwfjtivk&#10;39iv/gmf4j/ZZ+N9v461Pxrpeu2sdhcWZtLS0kjcmQABsscYGK8g/wCCtmoat8aP2kvhN8F/DaNd&#10;aituJRGmdv2i8mEY3gdAkcAcnoFcn1oA/T74e/Ejwz8V/DMPiLwjrFvr2hzO8cV9aZMTsh2sFJAz&#10;ggjjuCO1flr/AMFkf2mxrXiDSvgvod2Gs9MKanrzQv8AeuWU+Rbtg/wI3mEHvInda/Tn4ZfDKy+D&#10;Pwk0PwR4VSJYND01bOza5BCyyhTmWTbzl5CXbHdjivgPwh/wSQ8Ral8fLT4gfE34gaZ4ss5dXbWd&#10;WsYLKRXvpC5k8sliQEZ8Aj+5kDHFAHvP/BM39mb/AIZ6/Z5sr/VLbyvF3i4R6tqW9MPBEV/0e3Pf&#10;5EYsQejyOO1fXNFeBftpfs9+Kv2k/hbpfhnwj4xbwRqVprMWpSagrSr5kSwTxmL92wPLSo3p8n0o&#10;A/JX/grF/wAnseLP+vHTv/SWOv3nr8kNY/4IufETxDfPfar8XNL1O9cANcXlrcyyMAMAFmYk4HFf&#10;T37Fv7EnxF/Zs+KWqeJvF3xSfxvpt3o0umx6e0ly3lytPBIJf3jkcLE6+vz/AFoA+0aKKKACiiig&#10;AooooAKoa1/x5x/9fNv/AOjkq/VDWv8Ajzj/AOvm3/8ARyUAX68d/aR8e/B/wrpPh7R/jN/ZR8P6&#10;3f7LVdetRPYG4iUyL52QUUYzguNuetexV89ftnfse6Z+2J4H0nQr7xHd+GLnSbp7u0u7e3W4Teyb&#10;CJIyVLDHoy/WgDM+ME37LE3wi1WbxWfh5P4T+xvtaxNmZSNpwLUxfN5vHy+X82cYr8sf+CTcerN+&#10;2x4VOnF/sa2GonUtvT7P9lkC7vbzjB+OK9zH/BD3xR9uCn4qaQLPP+t/smXzMY/ueZjr/tV90/sh&#10;/sQeCP2QdHvTok9zrvifUo0i1DXr5VV5FU58uKMcRR7uduWJIGWOFwAdv8SP2pPhP8IPEQ0Hxn48&#10;0jw7rPkrcfY72UrJ5bEhWwB0O0/lWV+0N8SPg1onh7wvY/F9tLk8M+IbxTY/29aebYvNGnmoZgyl&#10;VGOnmDbng1+a3hbwEP24f+CpXi7Ub2FrzwX4b1Vpr1iN0UlrYlbeCP02zSRKSvUq0h6g1+hn7Z37&#10;HumftieB9J0K+8R3fhi50m6e7tLu3t1uE3smwiSMlSwx6Mv1oAzPjBN+yxN8ItVm8Vn4eT+E/sb7&#10;WsTZmUjacC1MXzebx8vl/NnGK/LH/gk3HqzftseFTpxf7GthqJ1Lb0+z/ZZAu7284wfjivcx/wAE&#10;PfFH24KfippAs8/63+yZfMxj+55mOv8AtV90/sh/sQeCP2QdHvTok9zrvifUo0i1DXr5VV5FU58u&#10;KMcRR7uduWJIGWOFwAfm/wCNvgr+1Npf7Xnij4taV8NL/wATarDrd3NpF9q1rHcQJCJGS2dIy4Hy&#10;RBdmR8uAQMgEeHftveMvjd408faDdfHPQV8P+IIdM8uxgW1W3323mud2FZs/OXGfav6G6+H/ANvT&#10;/gnxr/7X/wARPD3iPSfF2m+HodL0r+z3gvLaSVnbznk3AqeBhwPwoAf/AMEx/GXxs8RfD+HTviTo&#10;K6X4J07w/pMXhG7W1WL7XaiIqrFgxL/ulhOSB96vt2uP+Dvgeb4Y/CLwP4OubqO9uPD2h2Oky3US&#10;lUmaC3SIuoPIBKZAPrXYUAFFFFABRRRQAUUUUAUNS/4/NL/6+W/9EyVfqhqX/H5pf/Xy3/omSr9A&#10;BX4NfAX/AJSl2n/Y/wCpf+j7iv0q/ba/Y78fftNeJvDOpeDviS3ga30uzlt7iBXuF+0Mzhg37pgO&#10;AMc+tfJdv/wRd+Ilpqw1SD4u6XDqYkMwvY7a5WbzCSS+8Nu3HJ5znmgD9N/jp4VuPHfwR+IXhq0V&#10;nu9Z8O6hp0Kr1LzW0kagcHnLDtX46f8ABHbxVZeGf2urixvZkgm1vw5eabbLI20vMJYLjaPfbbvx&#10;7V+mX7Ev7M/jD9mfwp4k0vxh44bxzdanex3MFyzzN5CLHtKfvWJ5PPFeCftIf8EjdG+JfxEvvG3w&#10;58XnwHqV9cm8uNNktTLbLOx3NJC6OrQ5bLbcMMn5doAFAHzn/wAFrPF1jq3x68G6BbSpLd6PoPmX&#10;QRsmNppmKow7Hait9HFfo/8As1zaf8C/2M/h3c+ML6PQrHSfDNnc6jcXpKramSNXZX44KtJt+o71&#10;8r/BH/gjvpvh/wAf2/ir4q+N28e+ROLk6TDbOkV1IDkG4ld2aRc4JUAZxgkjIPYf8FjPiUPB/wCy&#10;7ZeFbdwtx4q1iC2eMHH+jQfv3I9cSJbjH+1QB7f4y+P2ifHD4H/E6H4HeKoPFXjCx0ScWv8AYjF5&#10;YbmSNxBgkABiynb/ALpPavzF/Z2+Gv7YP7L95rd94J+Ecw1PWAqXWoalp8dzOY1JbYrGT5VLHcQP&#10;vEDOdox+jf8AwTm/Z2H7PP7NOiW9/atb+J/EWNa1fzFw8byKPKhI7eXGEUj+8XPevqGgD+bnVfEf&#10;xMl/a0TXLvSgnxd/4S2G7XTPIUD+1hcq0cXl5xzKFG3OOetfvR+yn4i+Jfir4KaRqXxc0saN46km&#10;uBeWYgWEIgmYRHapIGUCnr3r5N1f/gmB4l1L9sSP4zr430pNNXxjB4m/ss2kpm8uO6Scxbs43ELj&#10;PTJr7v8AiFp/iHVvA+uWPhTULXSfEdzaSQ2GoXiM8VtKwwJSq8nbncB3IGeKAPxk/wCCp37RVz8f&#10;P2grX4c+GHfUdD8KTnToIrQl/tupyFVlIA+8VbEKjrlXx96v1Q/Y5/Z3tf2YfgH4e8GKI5NY2fbd&#10;YuYwMTX0gBk5HVVwsanusa18p/sq/wDBKC7+Cvxy0j4geNPGFh4sj0hnu7Syt7WRS17/AMs5ZGcn&#10;OwlnHfeqHsc/oxQAUUUUAFFFFABVCH/kOXn/AF7Q/wDoUtX6oQ/8hy8/69of/QpaAG+I9VfQvD2q&#10;alHbtdPZ2stwsCfekKIWCj3OMfjX4Y/s1+I1/bm/bX0EfHXXZdb06+F3Jb6VPcPDas4jZorOEKw8&#10;pMgHCkFimCSzZP7v1+cnx7/4I2+GPHHiy98RfDnxdJ4JkvJ2uZNHu7T7TaRyMST5LKytEuf4Tvxn&#10;jAAFAHy7/wAFKv2MfBP7J2peEvEHgDWLuyh1u4mUaHdXPmy2rRBWE0Mmd+zJAO7JDY+Y5wPuH9mT&#10;9o7SfEn/AAT60jxd8eLr7foUksmganqF9A063kBufs8bzKoJYYZUdsEnaxOTmvGPCv8AwRh1DXPE&#10;0GpfE34uXWvWkeFkh0+2c3M0Y6ILiZ22Dr/A3tX2l8Vv2R/B/wAR/wBmo/BTT3uPCfhaKK3itG08&#10;B3g8mVZVJ3537mXLEnLFic5OaAKFldfsvX3w9kltm+FT+DPIPmbBpwtFjwMhh0U4IyDgg+9fjF8M&#10;10mb9vzw2PhQsyeHv+E+gOhhd2RZi9GD83zeX5Wfvc7Pvd6+rtR/4Ie+I474rYfFbS57PPElxpEk&#10;UmM/3RKw6Y/ir6t/Y6/4Js+C/wBlXXE8V3mqzeM/HCxNFDqU9uILeyVwQ/kQ5YhipKl2YnGQAu4g&#10;gHd/tmfsY+Gv2xPBmnafqeoTaB4g0d5JdK1m3iEvleYAHjkjJG+NtqEgFSCikEcg/IHhP/gjjcQ+&#10;IrHUfil8WW1zwhoybjZW0Msbtbp8xi82SQiCPA52g4GcY+9X6jV5J+1R8LfFvxq+Cmu+B/B3iG08&#10;L3uthbS71G7iaTFoc+dGoXu4wh/2WbvigD88f2edDX9vn9vK++Ikll5Pwp+HK28Oj2LIRF5cJYWM&#10;IXtudXuGU5wBsPBFcv8A2RpXjT/gs9c6f4xt4NS0x9dmH2fUkDxO0Wms1qpVhgjekO0d+K/ST9j/&#10;APZl039lL4L6f4MtZ49R1R5pL3VdUjQp9ruXONwB5Cqioij0TPUmvEf2yv8Agmjpf7S3j6P4geGP&#10;FLeCPGhSNbuU2xmgvGiAWKQlWVo5FAVd43cIvAIzQB8i/th6Ho/gT/gqX8Ok8FWkGk3UmpeH57m3&#10;0uFY1W6e5VSNigDLx+WSMHduOc5NfsrXwT+yn/wS2tvgt8VrX4k+PfGr+O/EtjI01jAluyQxz4Ki&#10;eSR3ZpWAPyjChSAfmwMfe1ABRRRQAUUUUAFFFFABRRRQAUUUUAFFFFABRRRQAVQm/wCQ5Z/9e03/&#10;AKFFV+qE3/Ics/8Ar2m/9CioAv18D/F7/gkX4N+L/wAUPFHja98e67YXevahNqEtrb20LRxNIxYq&#10;pPJAz3r74ooA+bP2N/2IdB/Y2/4S/wDsTxJqPiH/AISP7H539oQxx+T9n8/bt2dc+ec5/uivpO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ChqX/H5pf8A18t/&#10;6Jkq/VDUv+PzS/8Ar5b/ANEyVfoA+LP2mv8AgmF4V/aa+L2p+P8AVfGmsaNe30MELWdnbxPGoiiW&#10;MEFueQua2/2Rv+CdXhr9kX4kal4w0bxbq2vXV9pMmktbX0ESIqPNDKXBXnIMAH/AjX1xRQAUUUUA&#10;FFFFABRRRQAUUUUAFFFFABRRRQAUUUUAFUIf+Q5ef9e0P/oUtX6oQ/8AIcvP+vaH/wBCloAv0UUU&#10;AFFFFABRRRQAUUUUAFFFFABRRRQAUUUUAFFFFABRRRQBQ0X/AI85P+vm4/8ARz1fqhov/HnJ/wBf&#10;Nx/6Oer9ABRRRQAUUUUAFFFFABRRRQAUUUUAFFFFABRRRQAUUUUAFFFFABRRRQAUUUUAFFFFABRR&#10;RQAUUUUAFFFFABRRRQAUUUUAFUNS/wCPzS/+vlv/AETJV+qGpf8AH5pf/Xy3/omSgC/RRRQAUUUU&#10;AFFFFABRRRQAUUUUAFFFFABRRRQAUUUUAFFFFABRRRQAUUUUAFFFFABRRRQAUUUUAY+q/wDIXsv+&#10;uE3/AKFFRUeuLM2qWIhdI28mbJkQsMbo+wIqv5V//wA/Nt/4Dt/8crop7HNU+IuUVT8q/wD+fm2/&#10;8B2/+OUeVf8A/Pzbf+A7f/HK1ILlFU/Kv/8An5tv/Adv/jlHlX//AD823/gO3/xygC5RVPyr/wD5&#10;+bb/AMB2/wDjlHlX/wDz823/AIDt/wDHKALlFU/Kv/8An5tv/Adv/jlHlX//AD823/gO3/xygC5R&#10;VPyr/wD5+bb/AMB2/wDjlHlX/wDz823/AIDt/wDHKALlFU/Kv/8An5tv/Adv/jlHlX//AD823/gO&#10;3/xygC5RVPyr/wD5+bb/AMB2/wDjlHlX/wDz823/AIDt/wDHKALlFU/Kv/8An5tv/Adv/jlHlX//&#10;AD823/gO3/xygC5RVPyr/wD5+bb/AMB2/wDjlHlX/wDz823/AIDt/wDHKALlFU/Kv/8An5tv/Adv&#10;/jlHlX//AD823/gO3/xygC5U3h//AJBp/wCu8/8A6Nes3yr/AP5+bb/wHb/45U2hxagdP+S6tlXz&#10;puGtmJz5rZ/5aDvWNTZGtPc3qKoeTqf/AD+Wn/gK3/xyjydT/wCfy0/8BW/+OVgbl+vHrX9lH4f2&#10;/wC0Nc/Gt7O8uvHk0XlC5uLpnhhHkLB+7i6KfLXb/wACY9TXqXk6n/z+Wn/gK3/xyjydT/5/LT/w&#10;Fb/45QBfoqh5Op/8/lp/4Ct/8co8nU/+fy0/8BW/+OUAX6KoeTqf/P5af+Arf/HKPJ1P/n8tP/AV&#10;v/jlAF+iqHk6n/z+Wn/gK3/xyjydT/5/LT/wFb/45QBfoqh5Op/8/lp/4Ct/8co8nU/+fy0/8BW/&#10;+OUAX6KoeTqf/P5af+Arf/HKPJ1P/n8tP/AVv/jlAF+iqHk6n/z+Wn/gK3/xyjydT/5/LT/wFb/4&#10;5QBfqhrX/HnH/wBfNv8A+jko8nU/+fy0/wDAVv8A45UV1Yajdxqj3lqAHST5bVuqsGH/AC09QKAN&#10;SiqHk6n/AM/lp/4Ct/8AHKPJ1P8A5/LT/wABW/8AjlAF+mSJ5kbpuZNwI3L1HuPeqfk6n/z+Wn/g&#10;K3/xyjydT/5/LT/wFb/45QB5f+zz+yr8Pv2YbTXIfA1hdW761NHNfXF9dNcTSlAwQbm5wN7nHqxr&#10;1+qHk6n/AM/lp/4Ct/8AHKPJ1P8A5/LT/wABW/8AjlAF+iqHk6n/AM/lp/4Ct/8AHKPJ1P8A5/LT&#10;/wABW/8AjlAF+iqHk6n/AM/lp/4Ct/8AHKPJ1P8A5/LT/wABW/8AjlAF+iqHk6n/AM/lp/4Ct/8A&#10;HKPJ1P8A5/LT/wABW/8AjlAF+iqHk6n/AM/lp/4Ct/8AHKPJ1P8A5/LT/wABW/8AjlAF+iqHk6n/&#10;AM/lp/4Ct/8AHKPJ1P8A5/LT/wABW/8AjlAF+iqHk6n/AM/lp/4Ct/8AHKPJ1P8A5/LT/wABW/8A&#10;jlABqX/H5pf/AF8t/wCiZKv1lzWGozyW7teWoMLmRcWrcnay8/vPRjUvk6n/AM/lp/4Ct/8AHKAL&#10;9FUPJ1P/AJ/LT/wFb/45R5Op/wDP5af+Arf/ABygC/RVDydT/wCfy0/8BW/+OUeTqf8Az+Wn/gK3&#10;/wAcoAv1498bf2U/h/8AtCeKvCOveNrK81K48LymbT7dLpo7fLPG7CRB98MYkBB6gYr1LydT/wCf&#10;y0/8BW/+OUeTqf8Az+Wn/gK3/wAcoAv0VQ8nU/8An8tP/AVv/jlHk6n/AM/lp/4Ct/8AHKAL9FUP&#10;J1P/AJ/LT/wFb/45R5Op/wDP5af+Arf/ABygC/RVDydT/wCfy0/8BW/+OUeTqf8Az+Wn/gK3/wAc&#10;oAv0VQ8nU/8An8tP/AVv/jlHk6n/AM/lp/4Ct/8AHKAL9FUPJ1P/AJ/LT/wFb/45R5Op/wDP5af+&#10;Arf/ABygC/VCH/kOXn/XtD/6FLR5Op/8/lp/4Ct/8cqJbDUVu5LgXlrvkRYyPsrYwpYj/lp/tH9K&#10;ANSiqHk6n/z+Wn/gK3/xyjydT/5/LT/wFb/45QBfoqh5Op/8/lp/4Ct/8co8nU/+fy0/8BW/+OUA&#10;X6KoeTqf/P5af+Arf/HKPJ1P/n8tP/AVv/jlAF+iqHk6n/z+Wn/gK3/xyjydT/5/LT/wFb/45QBf&#10;oqh5Op/8/lp/4Ct/8co8nU/+fy0/8BW/+OUAX6KoeTqf/P5af+Arf/HKPJ1P/n8tP/AVv/jlAF+i&#10;qHk6n/z+Wn/gK3/xyjydT/5/LT/wFb/45QBfoqh5Op/8/lp/4Ct/8co8nU/+fy0/8BW/+OUAX6Ko&#10;eTqf/P5af+Arf/HKPJ1P/n8tP/AVv/jlAF+iqHk6n/z+Wn/gK3/xyjydT/5/LT/wFb/45QBfoqh5&#10;Op/8/lp/4Ct/8co8nU/+fy0/8BW/+OUAX6KoeTqf/P5af+Arf/HKPJ1P/n8tP/AVv/jlAF+iqHk6&#10;n/z+Wn/gK3/xyjydT/5/LT/wFb/45QBfqhN/yHLP/r2m/wDQoqPJ1P8A5/LT/wABW/8AjlRNYai1&#10;3HcG8td8aNGB9lbGGKk/8tP9kfrQBqUVQ8nU/wDn8tP/AAFb/wCOUeTqf/P5af8AgK3/AMcoAv0V&#10;Q8nU/wDn8tP/AAFb/wCOUeTqf/P5af8AgK3/AMcoAv0VQ8nU/wDn8tP/AAFb/wCOUeTqf/P5af8A&#10;gK3/AMcoAv0VQ8nU/wDn8tP/AAFb/wCOUeTqf/P5af8AgK3/AMcoAv0VQ8nU/wDn8tP/AAFb/wCO&#10;UeTqf/P5af8AgK3/AMcoAv0VQ8nU/wDn8tP/AAFb/wCOUeTqf/P5af8AgK3/AMcoAv0VQ8nU/wDn&#10;8tP/AAFb/wCOUeTqf/P5af8AgK3/AMcoAv0VQ8nU/wDn8tP/AAFb/wCOUeTqf/P5af8AgK3/AMco&#10;Av0VQ8nU/wDn8tP/AAFb/wCOUeTqf/P5af8AgK3/AMcoAv0VQ8nU/wDn8tP/AAFb/wCOUeTqf/P5&#10;af8AgK3/AMcoAv0VQ8nU/wDn8tP/AAFb/wCOUeTqf/P5af8AgK3/AMcoAv0VQ8nU/wDn8tP/AAFb&#10;/wCOUeTqf/P5af8AgK3/AMcoAv0VQ8nU/wDn8tP/AAFb/wCOUeTqf/P5af8AgK3/AMcoAv0VQ8nU&#10;/wDn8tP/AAFb/wCOUeTqf/P5af8AgK3/AMcoAv0VQ8nU/wDn8tP/AAFb/wCOUeTqf/P5af8AgK3/&#10;AMcoAv0VQ8nU/wDn8tP/AAFb/wCOUeTqf/P5af8AgK3/AMcoAv0VQ8nU/wDn8tP/AAFb/wCOUeTq&#10;f/P5af8AgK3/AMcoAv0VQ8nU/wDn8tP/AAFb/wCOUeTqf/P5af8AgK3/AMcoAv0VQ8nU/wDn8tP/&#10;AAFb/wCOUeTqf/P5af8AgK3/AMcoAv0VQ8nU/wDn8tP/AAFb/wCOUeTqf/P5af8AgK3/AMcoAv0V&#10;Q8nU/wDn8tP/AAFb/wCOUeTqf/P5af8AgK3/AMcoAv0VQ8nU/wDn8tP/AAFb/wCOUeTqf/P5af8A&#10;gK3/AMcoAv0VQ8nU/wDn8tP/AAFb/wCOUeTqf/P5af8AgK3/AMcoAv0VQ8nU/wDn8tP/AAFb/wCO&#10;UeTqf/P5af8AgK3/AMcoAv0VQ8nU/wDn8tP/AAFb/wCOUeTqf/P5af8AgK3/AMcoAv0VQ8nU/wDn&#10;8tP/AAFb/wCOUeTqf/P5af8AgK3/AMcoAv0VQ8nU/wDn8tP/AAFb/wCOUeTqf/P5af8AgK3/AMco&#10;Av0VQ8nU/wDn8tP/AAFb/wCOUeTqf/P5af8AgK3/AMcoAv0VQ8nU/wDn8tP/AAFb/wCOUeTqf/P5&#10;af8AgK3/AMcoAv0VQ8nU/wDn8tP/AAFb/wCOUeTqf/P5af8AgK3/AMcoAv0VQ8nU/wDn8tP/AAFb&#10;/wCOUeTqf/P5af8AgK3/AMcoAv0VQ8nU/wDn8tP/AAFb/wCOUeTqf/P5af8AgK3/AMcoAv0VQ8nU&#10;/wDn8tP/AAFb/wCOUeTqf/P5af8AgK3/AMcoAv0VQ8nU/wDn8tP/AAFb/wCOUeTqf/P5af8AgK3/&#10;AMcoAv0VQ8nU/wDn8tP/AAFb/wCOUeTqf/P5af8AgK3/AMcoAv0VQ8nU/wDn8tP/AAFb/wCOUeTq&#10;f/P5af8AgK3/AMcoAv0VQ8nU/wDn8tP/AAFb/wCOUeTqf/P5af8AgK3/AMcoAv0VQ8nU/wDn8tP/&#10;AAFb/wCOUeTqf/P5af8AgK3/AMcoAv0VQ8nU/wDn8tP/AAFb/wCOUeTqf/P5af8AgK3/AMcoAv0V&#10;Q8nU/wDn8tP/AAFb/wCOUeTqf/P5af8AgK3/AMcoAv0VQ8nU/wDn8tP/AAFb/wCOUeTqf/P5af8A&#10;gK3/AMcoAv0VQ8nU/wDn8tP/AAFb/wCOUeTqf/P5af8AgK3/AMcoAv0VQ8nU/wDn8tP/AAFb/wCO&#10;UeTqf/P5af8AgK3/AMcoAv0VQ8nU/wDn8tP/AAFb/wCOUeTqf/P5af8AgK3/AMcoAv0VQ8nU/wDn&#10;8tP/AAFb/wCOUeTqf/P5af8AgK3/AMcoAv0VQ8nU/wDn8tP/AAFb/wCOUeTqf/P5af8AgK3/AMco&#10;Av0VQ8nU/wDn8tP/AAFb/wCOUeTqf/P5af8AgK3/AMcoAv0VQ8nU/wDn8tP/AAFb/wCOUeTqf/P5&#10;af8AgK3/AMcoAv0VQ8nU/wDn8tP/AAFb/wCOUeTqf/P5af8AgK3/AMcoAv0VQ8nU/wDn8tP/AAFb&#10;/wCOUeTqf/P5af8AgK3/AMcoAv0VQ8nU/wDn8tP/AAFb/wCOUeTqf/P5af8AgK3/AMcoAv0VQ8nU&#10;/wDn8tP/AAFb/wCOUeTqf/P5af8AgK3/AMcoAv0VQ8nU/wDn8tP/AAFb/wCOUeTqf/P5af8AgK3/&#10;AMcoAv0VQ8nU/wDn8tP/AAFb/wCOUeTqf/P5af8AgK3/AMcoAv0VQ8nU/wDn8tP/AAFb/wCOUeTq&#10;f/P5af8AgK3/AMcoAv0VQ8nU/wDn8tP/AAFb/wCOUeTqf/P5af8AgK3/AMcoAv0VQ8nU/wDn8tP/&#10;AAFb/wCOUeTqf/P5af8AgK3/AMcoAv0VQ8nU/wDn8tP/AAFb/wCOUeTqf/P5af8AgK3/AMcoAv0V&#10;Q8nU/wDn8tP/AAFb/wCOUeTqf/P5af8AgK3/AMcoAv0VQ8nU/wDn8tP/AAFb/wCOUeTqf/P5af8A&#10;gK3/AMcoAv0VQ8nU/wDn8tP/AAFb/wCOUeTqf/P5af8AgK3/AMcoAv0VQ8nU/wDn8tP/AAFb/wCO&#10;UeTqf/P5af8AgK3/AMcoAv0VQ8nU/wDn8tP/AAFb/wCOUeTqf/P5af8AgK3/AMcoAv0VQ8nU/wDn&#10;8tP/AAFb/wCOUeTqf/P5af8AgK3/AMcoAv0VQ8nU/wDn8tP/AAFb/wCOUeTqf/P5af8AgK3/AMco&#10;Av0VQ8nU/wDn8tP/AAFb/wCOUeTqf/P5af8AgK3/AMcoAv0VQ8nU/wDn8tP/AAFb/wCOUeTqf/P5&#10;af8AgK3/AMcoAv0VQ8nU/wDn8tP/AAFb/wCOUeTqf/P5af8AgK3/AMcoAv0VQ8nU/wDn8tP/AAFb&#10;/wCOUeTqf/P5af8AgK3/AMcoAv0VQ8nU/wDn8tP/AAFb/wCOUeTqf/P5af8AgK3/AMcoAv0VQ8nU&#10;/wDn8tP/AAFb/wCOUeTqf/P5af8AgK3/AMcoAv0VQ8nU/wDn8tP/AAFb/wCOUeTqf/P5af8AgK3/&#10;AMcoAv0VQ8nU/wDn8tP/AAFb/wCOUeTqf/P5af8AgK3/AMcoAv0VQ8nU/wDn8tP/AAFb/wCOUeTq&#10;f/P5af8AgK3/AMcoAv0VQ8nU/wDn8tP/AAFb/wCOUeTqf/P5af8AgK3/AMcoAv0VQ8nU/wDn8tP/&#10;AAFb/wCOUeTqf/P5af8AgK3/AMcoAv0VQ8nU/wDn8tP/AAFb/wCOUeTqf/P5af8AgK3/AMcoAv0V&#10;Q8nU/wDn8tP/AAFb/wCOUeTqf/P5af8AgK3/AMcoAv0VQ8nU/wDn8tP/AAFb/wCOUeTqf/P5af8A&#10;gK3/AMcoAv0VQ8nU/wDn8tP/AAFb/wCOUeTqf/P5af8AgK3/AMcoAv0VQ8nU/wDn8tP/AAFb/wCO&#10;UeTqf/P5af8AgK3/AMcoAv0VQ8nU/wDn8tP/AAFb/wCOUeTqf/P5af8AgK3/AMcoAv0VQ8nU/wDn&#10;8tP/AAFb/wCOUeTqf/P5af8AgK3/AMcoAv0VQ8nU/wDn8tP/AAFb/wCOUeTqf/P5af8AgK3/AMco&#10;Av0VQ8nU/wDn8tP/AAFb/wCOUeTqf/P5af8AgK3/AMcoAv0VQ8nU/wDn8tP/AAFb/wCOUeTqf/P5&#10;af8AgK3/AMcoAv0VQ8nU/wDn8tP/AAFb/wCOUeTqf/P5af8AgK3/AMcoAv0VQ8nU/wDn8tP/AAFb&#10;/wCOUeTqf/P5af8AgK3/AMcoAv0VQ8nU/wDn8tP/AAFb/wCOUeTqf/P5af8AgK3/AMcoAv0VQ8nU&#10;/wDn8tP/AAFb/wCOUeTqf/P5af8AgK3/AMcoAv0VQ8nU/wDn8tP/AAFb/wCOUeTqf/P5af8AgK3/&#10;AMcoAv0VQ8nU/wDn8tP/AAFb/wCOUeTqf/P5af8AgK3/AMcoAv0VQ8nU/wDn8tP/AAFb/wCOUeTq&#10;f/P5af8AgK3/AMcoAv0VQ8nU/wDn8tP/AAFb/wCOUeTqf/P5af8AgK3/AMcoAv0VQ8nU/wDn8tP/&#10;AAFb/wCOUeTqf/P5af8AgK3/AMcoAv0VQ8nU/wDn8tP/AAFb/wCOUeTqf/P5af8AgK3/AMcoAv0V&#10;Q8nU/wDn8tP/AAFb/wCOUeTqf/P5af8AgK3/AMcoAv0VQ8nU/wDn8tP/AAFb/wCOUeTqf/P5af8A&#10;gK3/AMcoAv0VQ8nU/wDn8tP/AAFb/wCOUeTqf/P5af8AgK3/AMcoAv0VQ8nU/wDn8tP/AAFb/wCO&#10;UeTqf/P5af8AgK3/AMcoAv0VQ8nU/wDn8tP/AAFb/wCOUeTqf/P5af8AgK3/AMcoAv0VQ8nU/wDn&#10;8tP/AAFb/wCOUeTqf/P5af8AgK3/AMcoAv0VQ8nU/wDn8tP/AAFb/wCOUeTqf/P5af8AgK3/AMco&#10;Av0VQ8nU/wDn8tP/AAFb/wCOUeTqf/P5af8AgK3/AMcoAv0VQ8nU/wDn8tP/AAFb/wCOUeTqf/P5&#10;af8AgK3/AMcoAv0VQ8nU/wDn8tP/AAFb/wCOUeTqf/P5af8AgK3/AMcoAv0VQ8nU/wDn8tP/AAFb&#10;/wCOUeTqf/P5af8AgK3/AMcoAv0VQ8nU/wDn8tP/AAFb/wCOUeTqf/P5af8AgK3/AMcoAv0VQ8nU&#10;/wDn8tP/AAFb/wCOUeTqf/P5af8AgK3/AMcoAv0VQ8nU/wDn8tP/AAFb/wCOUeTqf/P5af8AgK3/&#10;AMcoAv0VQ8nU/wDn8tP/AAFb/wCOUeTqf/P5af8AgK3/AMcoAv0VQ8nU/wDn8tP/AAFb/wCOUeTq&#10;f/P5af8AgK3/AMcoAv0VQ8nU/wDn8tP/AAFb/wCOUeTqf/P5af8AgK3/AMcoANS/4/NL/wCvlv8A&#10;0TJV+suaw1GeS3dry1BhcyLi1bk7WXn956Mal8nU/wDn8tP/AAFb/wCOUAX6KoeTqf8Az+Wn/gK3&#10;/wAco8nU/wDn8tP/AAFb/wCOUAX6KoeTqf8Az+Wn/gK3/wAco8nU/wDn8tP/AAFb/wCOUAX6KoeT&#10;qf8Az+Wn/gK3/wAco8nU/wDn8tP/AAFb/wCOUAX6KoeTqf8Az+Wn/gK3/wAco8nU/wDn8tP/AAFb&#10;/wCOUAX6KoeTqf8Az+Wn/gK3/wAco8nU/wDn8tP/AAFb/wCOUAX6KoeTqf8Az+Wn/gK3/wAco8nU&#10;/wDn8tP/AAFb/wCOUAX6KoeTqf8Az+Wn/gK3/wAco8nU/wDn8tP/AAFb/wCOUAX6KoeTqf8Az+Wn&#10;/gK3/wAco8nU/wDn8tP/AAFb/wCOUAX6oQ/8hy8/69of/QpaPJ1P/n8tP/AVv/jlRLYait3JcC8t&#10;d8iLGR9lbGFLEf8ALT/aP6UAalFUPJ1P/n8tP/AVv/jlHk6n/wA/lp/4Ct/8coAv0VQ8nU/+fy0/&#10;8BW/+OUeTqf/AD+Wn/gK3/xygC/RVDydT/5/LT/wFb/45R5Op/8AP5af+Arf/HKAL9FUPJ1P/n8t&#10;P/AVv/jlHk6n/wA/lp/4Ct/8coAv0VQ8nU/+fy0/8BW/+OUeTqf/AD+Wn/gK3/xygC/RVDydT/5/&#10;LT/wFb/45R5Op/8AP5af+Arf/HKAL9FUPJ1P/n8tP/AVv/jlHk6n/wA/lp/4Ct/8coAv0VQ8nU/+&#10;fy0/8BW/+OUeTqf/AD+Wn/gK3/xygC/RVDydT/5/LT/wFb/45R5Op/8AP5af+Arf/HKADRf+POT/&#10;AK+bj/0c9X6y7Ww1G0jZEvLUgu8nzWrdWYsf+WnqTUvk6n/z+Wn/AICt/wDHKAL9FUPJ1P8A5/LT&#10;/wABW/8AjlHk6n/z+Wn/AICt/wDHKAL9FUPJ1P8A5/LT/wABW/8AjlHk6n/z+Wn/AICt/wDHKAL9&#10;FUPJ1P8A5/LT/wABW/8AjlHk6n/z+Wn/AICt/wDHKAL9FUPJ1P8A5/LT/wABW/8AjlHk6n/z+Wn/&#10;AICt/wDHKAL9FUPJ1P8A5/LT/wABW/8AjlHk6n/z+Wn/AICt/wDHKAL9FUPJ1P8A5/LT/wABW/8A&#10;jlHk6n/z+Wn/AICt/wDHKAL9FUPJ1P8A5/LT/wABW/8AjlHk6n/z+Wn/AICt/wDHKAL9FUPJ1P8A&#10;5/LT/wABW/8AjlHk6n/z+Wn/AICt/wDHKAL9FUPJ1P8A5/LT/wABW/8AjlHk6n/z+Wn/AICt/wDH&#10;KAL9FUPJ1P8A5/LT/wABW/8AjlHk6n/z+Wn/AICt/wDHKAL9FUPJ1P8A5/LT/wABW/8AjlHk6n/z&#10;+Wn/AICt/wDHKAL9FUPJ1P8A5/LT/wABW/8AjlHk6n/z+Wn/AICt/wDHKAL9FUPJ1P8A5/LT/wAB&#10;W/8AjlHk6n/z+Wn/AICt/wDHKAL9FUPJ1P8A5/LT/wABW/8AjlHk6n/z+Wn/AICt/wDHKAL9FUPJ&#10;1P8A5/LT/wABW/8AjlHk6n/z+Wn/AICt/wDHKAL9FUPJ1P8A5/LT/wABW/8AjlHk6n/z+Wn/AICt&#10;/wDHKAL9FUPJ1P8A5/LT/wABW/8AjlHk6n/z+Wn/AICt/wDHKAL9UNS/4/NL/wCvlv8A0TJR5Op/&#10;8/lp/wCArf8Axyq1xHeLqGmG4nglT7Q2FjhZDnyZO5c/yoA2KKKKACiiigAooooAKKKKACiiigAo&#10;oooAKKKKACiiigAooooAKKKKACiiigAooooAKKKKACiiigDH1X/kL2X/AFwm/wDQoqKNV/5C9l/1&#10;wm/9Ciorpp/Cc1T4gooorQzCiiigAooooAKKKKACiiigAooooAKKKKACiiigAooooAKKKKACpvD/&#10;APyDT/13n/8ARr1DU3h//kGn/rvP/wCjXrGpsjWnuaVFFZ+v69YeF9Dv9Y1W5Sy02xge5ubiTOI4&#10;1BLNxyeB0HJrnbSV2btqKu9jQor8+fDPxu+IXxF/ae8Aa/c6lqmheC/El9ImlaHFeSRwy2cRZA8s&#10;SsUZmbOSc5KnHyha+0fi18PtR+JXhePSNN8W6v4MlW5Sd7/RZPLndVVh5e4EEKSQTg/wgdM152Hx&#10;qxUJzpRfuu3a/X8TyMLmKxtOpOjBvldl0vomnrtdM7WivgT42fDfxt8OfiB8PfB+h/Gjx3q2r+Kb&#10;3yXW51adFtoAyKZCVkz/ABMeh4Rvx9fvf2T/ABBptnPd3Xx/+IUVtbxtLLI2py4VVGST+87AGsY4&#10;6tOUoKi7x31XqYwzHEVJzhHDu8N/ej1V/wAj6cor5G8Cr40/bCXVNXPi7VvA3wrt7p7DTtP0eTy9&#10;R1BEG1pJp23EZBGQdwJLDHG5tzR/2SvEfw6+InhjWPB3xM8SS6FFfxyaxpmsag0nnwICcfIAr5OV&#10;2svAfIIIrSOMqVEp0qTcH1uvvS7fcaRx9WslUo0XKD63S07pdvu06H07RXH/ABa+J2lfB/wDqvin&#10;V2zb2cf7u3Vgr3Ep4SJM92P5DJ6CvBvDthf/AAM+Bvj74xeK28z4jeIrZr6aZl3NZmTCWdou/oqM&#10;8e4Y7BcMEWt62JVKfLa9k2/Jf8HovU6q+MjRqclr2TlLyS/V9F6vofVNFfHHwf8A2cPHfj74Y+HP&#10;Ems/G3x5pt/qtot41rbatO6JG5LR4LODkxlCfcmvVvh98B9R+FOvt4n1v4seMPFGn2NtM72Os6hK&#10;9sBsOZGXeQ21dxAIIzz1ANZUsVWqKMnStF9brYwo4zEVlGboNRdndyWi9Nz3GiviD4IeBfHX7Tum&#10;+I/Hl58VPGXhLTr3WbhNO07TNRlSJIAQQAgcKoXdsGP7h+p6L9nnxD498F/tPeK/hTrXi+98b6Dp&#10;9g16l3qTmWeEt5LIWdiWBxKFK7ivIIArGnmDnySdNqM3ZPT5abnPSzV1HTlKk1Co7Rd18tN9bH17&#10;RXzL47+InjL40fGjU/hb8Pdd/wCET0jQ7ff4h8RRwh7jzGIAht+flPIG7KnIfn5QGy/GH7EuqWem&#10;XOp+Cfir41t/FqK0sU2qasWSaQ9QXjVWTdlgWy33uQec6yxk5czoU3JLS90tVvbubyx9SXM8NRc1&#10;FtN3Su1vbvb5an1dRWb4bsLvSvDulWWoXjajf21pFDcXj/enkVAGkPA5Ygn8a0q9JO6uevF3SbQU&#10;V5J4w/aw+EvgPVX03WPGtkl6hKvFZxTXflsMZDGFHCnnoSD19DW8Pjx8Pm8FJ4uHizTW8ONcfZP7&#10;QWTKLNjPlsMZVsc7SAcEHuK51iaDbipq631WhyrGYaTcVUjdb6rT1O9orlbj4qeELXxRp3huTxFp&#10;41/UF322mrMGndSu4HYOVBXkZxnBx0ryTRvGvhnSfHnir4o6j8Ym1TwiWXSIdDUyx2OnXG1DjHmF&#10;XkIRjnYPvtSqYiEGkmnrrqtO7/ruTUxdOm0k09ddUrWV23r00+8+haK+N/2YP2rtI1ZfF+t/ELx/&#10;DaT6jqrLpejXrkfY7YZYBQq4wfMC9Sf3f5/TXxC+Lng74U2SXXizxDZaKkgLRxzOWlkA6lI1Bdun&#10;8INZ0MbRr0vbKSS82tPXsZYbMMPiaHt1JJdbtadr9rnXUV598NPj98P/AIwXNxbeEfEtvq13ApeS&#10;2MckEwUEAsI5VViuSBkDHNbUnxM8Kw+LLzwzJrtnFr1nbfbLiykk2vFDgHzGJ4C4ZTnPeuiNalKK&#10;nGSafW51RxFGcVOM009ndWZ09FeS+NPjR4J8QfDHxDd6T8RtO0W2dn0hfEVuTOlndOhwV2kbmC5Z&#10;SGxwDmptH17Q/wBnX4UaKnjjx3PqiKWRtf1d5ZJbyRt8oABaRvuggKCeFFZ/WIc265Urt3Vv689j&#10;L61T5tGuVK7ldWWvr+Ox6pRXj/hH9rr4R+ONftNF0fxlBNqV0wjghuLS4thIxOAoeWNV3EkADOSe&#10;lewVpTrU6yvSkpLydzajiKOIXNRmpLyaf5BRWP4w8TWvgvwnrOv3u42ml2c15KEA3FY0LEDJHJx6&#10;18qfs8/sp+C/ip8NLbxx8RtBbWvE/ia6uNWkna9uINscshKDbFIi4I+fp/HjoAKwrV5xqRpUoptp&#10;vV2slbyfc5q+JqQqxoUYKUmm9XZJKy7Pe/Y+w6K8c+IXwR1/xY3hvQfDvjXUPAPgbSLJbd7XQZXS&#10;9uSCqonmk5RVRFw2WJLNkd6+ePiD8P8AWP2Y/jZ8KoPBvjzxNqMHiTU1tbzTdXvRcCSMSxI2VCqj&#10;KVmYDK5UjIOemNfGVMP70qfuppN3XWy0XXV+RzYnHVcL706L5E0m7rrZaLd6vyPuqivCv2jPjJrn&#10;hvVvDvw98BNA3xC8TS4gkuI98VhbDO+4cc/3WxweEc44APjP7QHwB1j4P/DG++I9r8V/F194z0uS&#10;CWW5vdR2287NKsZWOMDK8PwpZhgYxilXxrp8/s4cyh8TulbrbzdgxOYuj7T2VNzVP4ndJLS9vN21&#10;t+J9t0V89fET9orU/BPwL8Eajb2qXnxE8X2dpFpmn7AyvcyxoXkZVONqlxwD1ZR0zjg/iR+zD4jt&#10;fhjrvjbxL8WfE9z4703T5dRMttqH2fToZI0MnlRxhQyqCCAVK8kHaOlOpjbXVGHM0rvW1v8Ag+Q6&#10;uYNXVCm5tK71SsnqvnbofYNFfPfw0+N2qWf7HFv8RfEkxuNVtdLuHM8u3NzKkjxQk44y7BAfck15&#10;p8E/2ffH3xO+F+heKtb+NPjzSL7VomuRaW2qzFFjLt5ZGX/iTa3/AAKk8c5OCowcnKPN0Vl8xPMX&#10;N040Kbk5x5rXSstLXv6/gfZ9FeVfCH4Iah8M7rVZtV+IPifxx9thWBI9cv5ZEtxkliilyNzcfNjI&#10;xwRk5+bvjD+zT8NdN+N/ws8CeEvDiaffapdvqerSPf3UubGH5imHkbG/ZIMgA5UcjJqq2JrUqaqe&#10;zV27WctdXZbJ3KxGMxFGjGr7JXbtZy1u2krWi07/ACsfc1Fcx4n+JXhbwTq2j6TretWumahq0nk2&#10;FtMSGuG3Ku1cD1dR+Irp69BSjJtJ6o9SM4ybinqt/IKKpa1q9r4f0e/1S+k8mysYJLmeT+7GilmP&#10;4AGvi74FfDfx7+0h4Z1Xx7qfxX8Z+FYNS1a5Njp+l6lKIFgDfwrvAUBi6ADjCVx18S6U40oQ5pO7&#10;7aL19TgxOLlRqQo04c8pXdrpaK2uvqfb1FfPvhX9lvxB4d8S6Xql18afHes29ncx3D6fealKYbgK&#10;wPluPM5U4wR3Fej2vx2+H154XvPEcfi7SxodpObWa+knCRrMFDeWN2MthhwMk5q6dd2/fR5PVo0p&#10;4mVv9oj7N+bWvd6dju6KpaLrNl4i0iy1TTblLzT72FLi3uI/uyRsAVYexBBrg/j/AK1Z6f8AD250&#10;248dL8O7vWHWytNc8svJG5IZljAZSGKqwBDAjORyBW1SooQdT+vveh0VKqp0nV3SV90r/N6anpNF&#10;eeTeKvDn7P8A8OdGg8aeMci0t1gfVNWneS5v5VXMjhWZ5HYkk7V3YBAHAFZXgj9qr4U/EXWodI0H&#10;xja3OpTMI4be4gmtWlY5wqeciBmOOgyenqKz+sUotQnJKT6XVzL63RjJU6k1Gb6Nq56xRRXD/Er4&#10;2eCPhBHbt4v1+DRjcKzwxvHJI8gBAJVEVmOCw6DvW06kaceabsvM3qVIUYudSSSXV6I7iivMPh3+&#10;0x8M/itrh0bwv4qg1DVNhdbWS3mtnkABJ2CVF3kAEkLkgDPSt74jfGDwd8I7W2uPF2uwaLHdCQwe&#10;aru0uzbv2qiksRuXgDvWaxFGUPaqa5e91b7zGOKoSputGonFdbq337HY0V5R4E/ao+FfxK8QwaH4&#10;e8XQXmqz58m2mtbi2MhAzhTLGoY4B4BzxXaeKviL4a8E6ho1jr2s22l3esTfZ7CK4Yg3EmVXavHX&#10;LoP+BCiOIozjzxmmu91YcMVQqQ9pConHumrfedHRXkuo/tYfCPSvE0WgXHjnTv7SklWEeSsksCuW&#10;24adFMS4PXcwx3xXrNVTrU6t1TknbezuVTr0qzapTUrb2advUWiivJvGX7Vnwo8A69Jo2t+MrW31&#10;KJtkkMEE1z5bccM0SMqnkcEjv6GipWp0VzVJKK83YKtelh481aaivNpfmes0V8geAdVs/wBoT9tj&#10;VPFVhcx6l4W8EaUlvYXMTbo5J5VYBhjg5L3BB/6Zr+HvHxE/aM+G/wAKb1bLxR4ss9PviQDaRrJc&#10;zJkZBaOJWZR7sAK5aWMp1ISqyajFNpNvR26/ecVHMKVSnOtNqMFJpNvR20v99/uPR6K5j4f/ABN8&#10;L/FTRTqvhTWrfWrFWCPJBkNGxAba6MAynBHDAGunrtjKM0pRd0z0YTjUipwd0+qCiuV8ffFLwn8L&#10;dNF/4r1+z0W3YEoLh/3kuOoSMZZz7KCa5v4eftMfDL4qa0ukeGPFlrf6owYx2csMttLLgFjsWVFL&#10;kAEkLnABPQGspV6UZqnKaUn0ur/cYyxNCNRUpTSk+l1f7j06iuHj+OHgGTTNZ1H/AISzS47HRp/s&#10;1/cSziNIJfm/dktjLHa2FGSccVwnxi8SaR8VvDfhbQvDPxZ/4Qi78Q3S3FhfaajtPqESFlMUTK6F&#10;QXK5Of4cYwTUTxEIxbg032utenXzM6mLpxg5Qak+iutdbdXbfQ9zor42+Mv7TmmR/G34d+EfDvjv&#10;+yPC2nSs/iPUPPYpII2x9nklIaQviF1J7mZSWzyPqDwn8UfCfjjw9d67oev2OoaNZyNDcXySbYom&#10;VVZgzNgDCsp/Gs6OMpVpypxavHzWul9PQyw+YUMRUnShJXjputdLu3ku51NFeMt+2N8Gl1w6SfHd&#10;j9qDbPMEMxt84z/r9nlY992O3WvSPFnjrQPA3h867r2q2+maQCi/bJm/d5c4XkZ61tHEUaibhNNL&#10;fVaep0QxWHqKUoVE1HezWnr2N6iuQuPi94Ltde0jRJfE2nDWNWVHsrETgzSq4BQ7ByAwIIJxnnHQ&#10;1xPw/tofGnxq8T+MNN+J1x4j0eziGmDwpa+ZFaabOAoLOPM2yOdknVP4zz8q4Uq8eZRhq27brQUs&#10;THmjCnaTbtutOrfy7LU9lorxHUv21fgtpdyYJvHMDvjObexup1/76SIjPtmvVPB/jLRPH3h+11zw&#10;9qUGraVdAmK5tzlTg4IIPIIPBBAI706eIo1Xy05pvyaY6WKw9eThSqKTXRNP8jaoornfA/xC8OfE&#10;rSZtT8Mavb61YQzm2kuLUkqsgVWKnI64dT+NbOUU1FvVnQ5xUlFvVnRUVzevfEfwz4Z8R6ToGqa1&#10;a2mt6s22y09mzNNztyFGSBnucDg+hxk/Eb44+BPhKqf8JZ4ms9JlcBltiWluGBONwijDOR77cVEq&#10;1OCblJJLfXYylXpU05TmklvqtPU7qiuO+Gvxg8HfGDTbi+8H69b61DbsEnWMPHLCTnbvjcK6g7Ww&#10;SADtOM4NfPnxS/4vJ+2z4G8Gj99o/gm1OuahGegnOyRMgdRn7IOezt+PPWxUadOM6fvczSVnvfz1&#10;82cuIxsKdKFSlafO0lZ6O7767K7+R9aUVwPxK+PHgH4QvBH4t8S2ukzzDclvseaYrx83lxqzAc9S&#10;MdfSvmX9oT4neHP2ovF3wp+HPgzWY9a0fVdUN/qrQh4ykUQOVYEB1YR/aG2kDoh9CIxGNpUE0mnP&#10;T3b63bt/Whni8xo4aLUZKU9Eo3V220l59ex9sUV5p8Qf2ifht8Ib9NK8TeJbfSLxETFmlvNM6owO&#10;07IkYhcKecY6e1Xfhj8ePAXxkkvIvB/iODV57QBprfypYJVU4G7ZKqsVyQNwBGSBnNdCxFFz9lzr&#10;m7XV/uOtYrDup7FVI8/a6v8Adud9RXnvxJ/aA+H/AMIb2Kz8XeJINIvJYVuEtjDLNK0bMyhwkaMc&#10;ZRhnHao/hr+0P8O/i/qFxYeEvE0Gq30Cea9q0MtvLsBALKsqKWAyMkZxkUfWKPP7LnXN2ur/AHB9&#10;aw/tPY+0XP2ur/duejUVy2ufFLwl4Z8UWvhzVvEFjputXNs15FaXUojZoVDlpMngKBFJyT/Ca5Pw&#10;/wDtS/CvxT4yg8LaV4ysrzWrh/KhiSOURSvjIVJigjYnoAG5PA54pyxFGL5ZTSe2637DliqEJcsq&#10;iTvbdb9vU9Vooorc6Q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oal/x+aX/wBfLf8AomSr9UNS/wCPzS/+vlv/AETJQBfo&#10;oooAKKKKACiiigAooooAKKKKACiiigAooooAKKKKACiiigAooooAKKKKACiiigAooooAKKKKAMfV&#10;f+QvZf8AXCb/ANCioo1X/kL2X/XCb/0KKiumn8JzVPiCiiitDMKKKKACiiigAooooAKKKKACiiig&#10;AooooAKKKKACiiigAooooAKm8P8A/INP/Xef/wBGvUNTeH/+Qaf+u8//AKNesamyNae5pV8V/tWf&#10;GTw98RPinpHwgvPE0GgeDrS4W68U6p5hHmMnzrZqRxkEDP3gHZcgGIg++/tJfFbUfhX8O5pvD+n3&#10;Gq+K9Tb7FpVvbQ+bslYYMzjB+VAc8jBYopwGyOa+B/7J/hTwZ4DtYvGXh3SfFfi29Y3uq6hq9pHf&#10;Obh+WVXkUnaOmf4jlu9fP4z2mJl9Vo+sm9rdtO/Xy9Tx8w9tjJfUqFujm3e1ukdP5uvl6ni/jbx1&#10;4L8aftX/AAMh8D6nY6hpOlx/YxHp/Eduq7gkYGBgBQMD0FfclfHnxV+GOmeFP2uPg3L4W8J2mj6a&#10;C73b6PpqwQ7tzAGQxqBnHc19MfFbxdL4D+G/iPX7a3e7vLGykktreNSzSzYxEmAD1cqOh61OBcqT&#10;ryq9JdNvhWxGXOdGWKlXtpK7ttpFbHzt8Lf+LyftseOfGR/faR4JtRoenyL0E53xt16jP2vp/fX8&#10;fqLxNoFt4r8Oarol6ZFs9StZbOYwuUcJIhRtrdjgnBrxP9iP4c3PgL4GWN1qkM0Wua/cS6tefaUI&#10;m+c7Ywxb5j8iq3Pd2+ph+OX7UGofAf4j2sGreD9U1HwJLp6NNrFlDkx3RkYbVZiEI27AQWBywx05&#10;MPOGHwvtsRpzu7/7e/4FkPC1KeEwXt8Xp7RuUv8At7v6KyPGtB+Fv7R37K1je2fgmXS/HPhOOdrl&#10;LIpufBzlvJZlkViFBKRuwy3GTuNfQn7Lv7Qw/aI8E32rTaSNG1DT7r7LcQRymSNvkDK6kgEA5Iwc&#10;4x1Oa4fVP2yYfiLo91pPwf8ADGveK/FVyjRW8z2Qis7NjgeZPI7bVA3ZAPBIAJGRnh4/B+qfAb4Y&#10;+Hvgf4PuYpvin44kefVNSt2wlhbN8ss+4/MFWNCikAElZHXDYU8NKpHC1E8NNypJbbq/2VF979Dz&#10;KFSGDqqWDqSnRSd1urvSMYPu30vp1O40uJ/2pPjo2ryjzvhj4Du2jsBtVotV1ReHlzkh44+MEcH5&#10;f7zCsX9ua4vviHrXw7+EGiyxpqPiDUPtlyzAnyYUBVXbnBXmVyBz+5/P6T+HPgHSvhf4J0jwxosX&#10;l2GnQLCrEANK38Uj4ABZmyxPqTXxdcfGS30L9sTxX478ReFvFGsadplu+jaGulab9pCbCEeVXdkA&#10;Vv3xG3OfOPPdtcXFUaChWfvVZLmfl1+SWiN8dFUMKqdd+9Wkud+W7t5JLlR61a/CP9pGztoreD40&#10;aPHDEgjRF0C2wqgYAH7n0ql+0x4m8U/C39lG40bxN4gXxN408QTHSPtsFskKzCV2LKkcargCBSvT&#10;7zd8gV03hb9s3QfF3iTS9EtPAXj6G51C5jto5bnSIkijLMBvdvOO1RnJOOACa5j4uaPf/F79sD4f&#10;eGmsrh/DHhKA6zeztExga4JDqhONp5WAcn+NuPUqey9hL6tOUnK0dZSa19ey1Ct7H6tL6nUlKU7Q&#10;V5SaXN5N9Fd3POPCv7RPjn4J+FPBHwpj+GcPhDWLqJbGw1XxDqRa3kmd8PMyJCMAyybiNxxu5z1r&#10;6U/Z/wDgOPhDba1quramfEHjXxDP9q1fVmBCu2WKxxg8hBuPuT6AKF4/9ub4TzfEX4PPq2lwzSeI&#10;fDMw1C0FuCZHjyBMgx/s4fjnMQA6ms2T9pfxdpn7Pvgnxna+D9Q17WPtaWniCxS2kDwpGrLLIQFy&#10;hc+W6nGBvGfQqnbCV3HENyUIpxdtls9Et199hUbYHEyhi5OSpxTg7bLZ6JWuvvscx46/Zx+Lfw1+&#10;L3iP4gfB7WrO5j113nu9Iv5AJGdyXZMSfu3XfyrbkZd+3oCx6v8AZz/aj8U+PviRqXw58f8AhSLw&#10;94r0+2e4eS2LIjbSnytGxbGVdWDByCOgwRSaT/wUA8AeIrONNG0PxTq2uSr+60Wz00SXDtu2gAq5&#10;XGSDkE8HpnitH9nH4QeJF8feK/i58QbCDTfFviPEVppcbBzp9qAoCsw4LlY4h6gJzyzKFSUPbweA&#10;qNxbvJbxS6+jb6Coqn9Zg8sqtxbbkt4Jbv0beyuLrf7V/iDS9Zv7O2+CPj/Ura3uJIYr2HS5gk6q&#10;xAkUGPIDAZGeeawv2gvi94n8W2vw9+HHheG78KeK/HiJNfi4GLnS7Fh84bph8b84O4CJhgEivqav&#10;ij9oTUdS+C/7YHhf4q67p2oal4JjsfshurKEutpuiliMZJwoO6QyAEjIY45FdGN9tRpXnUbi2k9E&#10;rJvV6eWh05j9Yw9BupVbjJpPRLli3q7rXbT5n0Z4D/Zz+Hvw/wDCMXh+z8L6ZeweT5Vzc6hZxTz3&#10;nXLSuy/Nnc3HQA4AA4r5t+Pnw30bxF8T/hj8AfCkTaRoCXFxr2pR2rEmBXZ2ypbIBCiYLnON6cdj&#10;7T4D/as0z4teLNL0jwV4a13UtPmZnvdeu7QwWVpGoYn5snc5K7QOBlgcnBFcV+zDo9/4++O/xU+K&#10;urWNzbRTXA0fR/tcLKTbrjLLuAx8kcPT++3451lh8RGnQw6VpO10vsrV6/cjPELCYuFLD4VJxk7N&#10;pfZVpNJ+dkvmanxW+G/w8/Zn+FfiLxvoWhRW3ii0tJYbPV7meWe7e6uAYt7O7EsxMhY+2eleM+Nv&#10;DFh8JP2CfDuiXmlWt74l8UXUVxbx3NusskVxcfP5iAg7XW3Aj3DkFvfFeqftgabqXxS8ffDD4YWd&#10;pdS6XfaiNS1e4ijYxxwJlQGYDH3fPOCeoWuT/bH8UW/hD9oD4Q3viXT7v/hANF/0wtawbozcbz8u&#10;OFJXyoTt67ScDmuTGRhB1XCKjGKUFppeVuZ/JWODHxpwdeUIqMIpQWmic2uaXyVtT08/C/4c/s5/&#10;Au31/WvBmgahqvhvTI5pb6bTYHuZ70AYxLsLAtMQA2flyOwrwv4I/EzwVPNd+PPijouu+LPHurSG&#10;RZZPD8txa2FvyIorcEFQNp3bh2YD1LeoftBa9d/tOfst61feANP1iW3jvYZBb3Fk0cupQxlWbyU5&#10;Z1BZSDjkxMBms34Z/t2+CtN8D6Nod94c1+18TabaR2Umhabp/mktEgU+VlxhcDOGwQAQc4yaqyox&#10;rwipKMFFON1dN7eV2lt6l154eGJpxjOMKainG8bqT2vurtLbrq7HOfC+PR/Gn7aMnjPwt4eu/CXh&#10;TTNDluLuW4sGs47uXYY3ZkIUIf3qk4znydx5YkQ/s6/B3Rv2nPF/j/4p+Mobq+0jUtWe2sNM894Y&#10;Z4o9rKZQpDOEAhABOMocg9vUfjn8VvEt/wDsq6xq/wDwiup6Dr3iDdptpozxu95BHIxRmkULlWMS&#10;yNjAxuUe59Q+APw9X4V/Bvwt4cZBFc2tkr3fGP8ASHzJLn6OzD6AVpRwsKldU5e9FXm9LK8tFp6J&#10;m2HwVOriY0pe9BXqPSycpaJW8km7fefNvxm+H/h3VPjl8L/gt4U0m30zw/DeN4l1mztQRGcDHzZJ&#10;wTHC6/8AbRa9S+OHx6+D+geJrXRfEukL478S6azNFpNjpaajNasdpYjfhEfCg/e3AL278D8D9O8Q&#10;+MviD8cPi4um3UWpyRT6X4ciubdgzqkeUKqwHUR2446lmrh/2Q/jl4U+G/hPUdGk8J+Ita+KV1eT&#10;yX8Nlpnm3V0xf5VMhOUQcbt+ADuOD3wjWUHpaKqN2bWnLHRJLu9zlhiFTk7WgqzbTaulGFlFKPd7&#10;r8mYfxg1bTv2hvi58OfBmn/DDUvAF/JfmSa41GwSyuprEkEuBgfKqpK3O4ZGBnkH9FK+Q/2bbXxB&#10;8Xf2kvG/xQ8VaFPof9mWyaTptjcZmSEnKt5UxAVsKj5KDB88noefryvTyuDaqV3rzvtbRaLT7z2M&#10;mptxq4mTu5y0drXUdFp06nzp+2tq1xq3gzw38OdNdRqvjfWINPC7SStujq8sgPQbW8vOexPHce/6&#10;PpNtoOj2OmWUflWdlBHbQRj+GNFCqPwAFfOuit/wtn9tTVtQz5+i/DrS1soSH3x/b7gHewHRWCl1&#10;PU5iGfQd3+0x8ZNU+C/w/GpaDora9r95OLaztRG8iIdpZpXVPmKqBjgjllGRmtKdWMZVsXPZaL0j&#10;/wDbXNqVaEZV8dU+Fe6vSP8AnJv8De+MHxo8O/Bbw7/aOtTmW9uMpp+lW/zXV9LwBHGnU8suT0GR&#10;7A+XfA/4QeKPFHxBl+MPxSiS28TyxNb6PoCgFNJtjkDcf+ehDN7gMxPLYTxb4T/Gnwf4N16Xxj4s&#10;8J/Ejxr8Q7pf32t3mhQhLYYI8u1j87ESAErnqefug7a+u/hr8S7f4y+CbvWNP0PWtChZ5bWOHXrV&#10;beWQhR86qHbKZbGc9Vb0rCjWp46opTltqo/q/Py2Xmc2HxFLMq0Z1JfDrGH6yezfZbLzZ4V+y9v+&#10;L3x7+KHxYul86yhuP7C0WTbtUQpjcQrfMG2LESeP9a/HYTftzajceMh4D+E2kSs2reKNWjluI4WJ&#10;aO1jJG91B+5uYvzx+4Y/w8eXfsp/tC6L+zv4N1v4f+LtE19PFlvq006adZ2JlkmzGg2KMj5sxnrg&#10;YIIPXHuHwE+H3inxj8SdW+MfxE0xtH1i6g+w6DoU3L6ZaZOS4IysjcjsfnkyBuAHFQmsThY4aDvK&#10;bvPyu7yv59EedhqixmCjhKbvOo25/wB27vK/Z/ZSOR8DabF8Uv20tUnigX/hFvhjpqaVp8ccYSNL&#10;nGzBUjqD5+CoAHlJ2xu7D9urxrJoHwTk8O6eXl13xXdxaVZ2sDHzpVLhpNoByQQAhHT96AeteMfC&#10;X4x6V+zJ8avi7o/jnTdWtLjXtZN5p5tbQyidDLMV2jIJ3CVSCMjgjg16l8OfDfib9oL4zWXxQ8Ya&#10;HdeHPCXh9GTwvoepJtuJJG/5epUI4OMMPQqmCQu5nRqKrQnQp/xJyd/7qvbXtaOw6FVVsNPDUn+9&#10;qSlzf3Vezb7WitPkb/jz9mW+8Yfs9eE/hdp2uweHrSxW2Go3QtPOM3lxkttRWQEtMQ5JPbPXr4j8&#10;WoPjD+x3pHhnW7P4mr4x8PrNHpY0m/sVhAAQlIxHucldseNysGHHYmvSrX9vzwno+t6lo3jLw54g&#10;8MajbXMyQrJZlhNEJCsbbTtdWIHIK4BB57VBH4b8Q/tdfETQPEGv6HqPhT4W+HJVvLLS9XjCXOs3&#10;OciR4v4Y8ADnOQSFJ3sVdZYbEL/Y5P2uiVm1ZLutrLz3KxCwmKX+wSfttIqzkrJd1sktd1r0Pqa2&#10;mNxbxSldhdAxU9sjOK+b/gHn4nftE/FT4kMWfTtPkXwtpMgYbGSIhpyB15ZUYHgfvD17erfHz4hL&#10;8LPg/wCKvEokEdzaWbLaknH+kP8Au4v/AB9lP0Brh/g3orfs9/sp2l1LYtcata6XJq9zamMxyz3c&#10;qmQRMOWL5KRZOT8o47V6teSliIQe0E5P8l+r+R7eJkp4qnCXw005v8o/q/kdR4q/Z78N+MvjD4f+&#10;I+p3WpS6xocSxWlmssYtPlLsrMpj3khpC3DjlV98+n15T+zT4/8AGfxO+GcXiPxtpdno2oXV1Ktv&#10;aWdtLBiBSFDOsrs2Swf0GMfWvVq6sP7OUPa01bn1O3C+ylD29KNufXzfqfOv7dfjibwz8D59EsNz&#10;6v4ouotIt4o/vsrHdJge6rs/7aCuZ8G/s/8A7QHgTwvp2g6H8XdH0zSbGLy4LRdDgfywSSRuaIkn&#10;JJySc5rkv2nPHyr+1Z4Kl1bw/r2s+FPBiC7kj0mxM5lvHHmLt3FVIBW3zzxtYV6Qv7dvhlmCr8Pf&#10;iIWJwANFiyf/ACPXgyqYeriqk603HltFWbW2r28/yPmJ1sLWxtapiKjjy2irOUdFq9u7f4C/EDXv&#10;HvwL/Z08dat488aw+KvEFwn2TS5razitUgMqiNdqpGpLAs7kkkYQYxznI/Z2/Yz8EWfwv8Pah4x0&#10;d/EGuX1ot3JDqE7mG080B/LjiBCg42BiQSSDyBxSftVafqPxg+J3wo+G8OnXg0e4u11nWWaIlI4l&#10;BAR2GVDbFnGM9WX1GfqtVCqFUAKBgAdBXXSw8K+Jk5rmjBKKvrq9W9fkjuo4WlicXN1FzQppRXNr&#10;q/ek9d+iK+m6fbaRp9rY2cK29paxLBDCn3URQFVR7AACvlT4mf8AF5P22/BHhSP99pPga1Os3xj+&#10;UpcErIoJbgjItOFGfmbnj5fq29vItPs57qdtkMEbSu3oqjJP5Cvi/wCBmueIPBfgv4r/AB01Lwlq&#10;er+INc1YLa6O0MguFtFlG7a5QsI1EhHC7f8ARx6fLrj5K9Ok/hvzP0jr+djbM5RbpUH8N+aX+GGv&#10;52OR1b4reFfC/wC15451L41aHdX32VhZ+HxLYrPbWtsjsY5fKbkll2srrnDM5wMjb9UfD3T/AIQ/&#10;FrVNL8feDLXSb3UNHkkii1DT7c200ZaNkKSoVVsbXJAdfcV5VfftpfDH4oaELGHwRrHjHXZYWWPw&#10;9Jo6XT7mIUqTlgFztyR2xxniut/Yr+A+pfBP4c3smvRi317XJ1u7i0V9wto1XEcR7bhuYnHrjtXB&#10;g9a/JTcakG3Ju2qe6u+r/HQ8zAe9ifZ0pRq05Nycraxd7q72bvt1Vuh9C18zfEL9o34Mt4/8qPwp&#10;P8TPFtmosxLomiR6hJb4ZwI1kfHG5yP3ZOS+Oeg9G/aiuNet/wBn/wAat4ZhuJ9Yay8tEtULy+Wz&#10;qsxUDnIiMh45GM18/fs4/tGeEPB/wb0vQPAvgXXde8VWlor6nb2tmkMTXABMs1xdElUjznDNkgFR&#10;gdB24zE8taNC6jpe7V/kl3PQzDGcleOGclFNc12ua+trRXf7/Q5bwjJZ/Hb9tDwtd2HgS6+H/wDw&#10;jVmL3VbK4tktbgyRktE0ibR1MkC/d3Fc84AK+4fFv9of4OWPjKHTdR8PN8RvFGls0f2fSdHj1Gaw&#10;IbDYeQhVO7AIRsg4BrzL4GaH4xvvhN8b/irNp19beOPEwuhp8BtnNxEiIzAQ7huI3PtCgf8ALBeu&#10;ABV/ZN+PvhPwD8KbfwxoHgvX9Z8dxvIdRtdP08ZuJy7FWlnJwiKvGXxtCNxxz5GHqunFRk1F1Lyu&#10;152SSXVrU8LC1nSioTkouq3O8o30TSilFWV2lf8AQwLrUrT49ftWfDPT7D4d3nw7vtCn/tLUo72y&#10;W2uJIomWaMuoUHblNoyP+WnFd54s8N2P7S37ak2ianG174S8C6YBcwq5WOa4YglGI55aQKRxkQEf&#10;V/7L1xq2qeIPi78dfFui3VheXCtBaWMkbeasEUYkaNMqC/ypAgIHJQ8dh137C/gvU9P8CeIvGviG&#10;2lt/EXjDVpr6f7RGUk8tWYLkNyMu0zDPZhVYek67jGWqnJyelvdjpG683Zl4Wi8S4RnqqknN6W92&#10;GkbrbV2ZxH7dngnw5B4R8AeBvC/h/S9M1/W9ejjsYdPs44MRhWjYZVQFUvPF1IB69iR9g6Ppsei6&#10;TZafEzvFaQJAjSMWYqqhQST1PHWvmKPSL/4s/tzSajd2VwPDPgPTfLtZZome3mu2HJUkbQ4aVuRk&#10;5tx6fL9U17ODgpVq1ZKyb5V6R/4Nz38vpqVeviErJtRXpHS/33+4+df2tfiZr+ny+FPhn4KvDYeL&#10;PGd19mN8v3rO0ztkkBHKk5+8MkKkmMNtNbt98LPhx+zz8E9buV8L6TeWul6ZJLcy39ok0l/IsZAE&#10;jMCTvbjbnA34GBXjP7Qnihfg3+2Z4O+IXifT76fwkuktZxX1vGZFhlKTqQo6ZBkBK5zhyRnpVH9p&#10;T4yeIPj/AOG9A8D+DvBuvWWg+J9Qgj/t3UbZoluEV0PyxDJEQZkbzGIB2HA4JHm1MTCM68561FpF&#10;WvpbT729WeTWxlONTE1KmtSPuwja9lZWf/bzer9DmPh34qvv2Zf2OYNb0mLZ448e6kw00CISNEn3&#10;FcJ/FhFLKOfmnTIIyK7X4TeOPgz8N/DaQXvhTxF4i8RXaeZq2t6p4amuJ72dvmkYs4JClicL6Yzk&#10;5Ju/tgeD9X+H998GvFHh/QJ9e8M+Bp0STTreNm8pUMJRmKg7QRCF3kYDBc5zg9da/t4+EvE1mieD&#10;vCnizxbrThcaXZad80ZIJxI4LBcANyu77p7c1z01HD1fZVJqPIkkmr30u2td2+2py04wwlf2FWoo&#10;+zjFRTje91eTjqtW97XehhfsH+GZrPVviz4it9IuNB8P6trSppmnzwmLyokaZwFU4IASeMfdA4wC&#10;cED6U+IPjax+HHgjW/E+pbjZaXavcuifek2j5UX3Y4Ue5Fa+mS3U2m2kl7AltePEjTwxvvWOQgbl&#10;DdwDkZ74ryH9sLwbrnjz9nzxPpPh6CW81AiG4+xwIXkuEjlSRkVQMlsLkAckqAOte7Gm8Fg3Gnq4&#10;ptaddXt+h9LCjLLsBKNH3nFSa03er29eh57+zP8ACM/FiH/hcvxPgg8R+I9cy+mWN5CJLXTbRXPl&#10;iOJsgEkblPJAIOdzMT3fxs0HwT8GfC/iL4q2OgadpninTNLmtbO8t4PL3yy7Y4g6JgOdxQbjyFyM&#10;gdPKPg3+254O8N/C/wAN+FrvQvElx4q0XT4dMl0exsPOlleFFjJX5hgHbkg4I5GDgZn/AGmr7xN8&#10;a9L+EvgRtBv9El8Uagmo6xbxh5G0+2U4RZsAchXdyG2gND7ZHlxrYeODfsbSnZPu+Z6Xb73Z4sK+&#10;FjgH9XtOpZO9rvnel2+936/JDv2W/wBj3wfc/CPw/rXjXSpNd1TU421KO0vbl/s1qswG3ZErBdzR&#10;rEWLAtkAcbcVH8JdLsfiD+2R4l1uwhjt/Cvw10tPD+liH5Y4XVWi2fNyVH+l8jAwE5/vfS3xC8RJ&#10;8N/hprerWNkJDpOnu1nY26YDuqYiiUAHALbVAA79K+Y/hP4I8R/Dn9iHxjq8Fney+NPEdtd6lOGi&#10;dbxRJ+7U5PzsRGDKO+XOOTk3Uw9PDypUqcfgXM9NXyrT73+RdTC0cJOjQpw0ppzk0tXyrTXrd6/I&#10;zv2Svhf4Q+Lvjv4nfEC98JaJc+GJtSOm6Hp76bD9kSNPmLrAy/K+zyPmAHLSepAxvjB448Jar8aP&#10;+FZrpN1pXwl8MutxrOleE9KIXU9Q4YRyCEDbGDgHgZMT99jL2X7D/wAdPBi+A/Cnw40mx1OTxLie&#10;S+8qy/co5eR2lklzjbtCgE8/dXGcCuK+HfxW/wCGS/jf8ULT4i6HqUdj4l1Nr221+2tmZZsPM6Hn&#10;AdWEp5XJVgwIPJXz06X1WjaSSk/ela6vvZ+V9Dy1KisFh7SSjN+/K11f4uV7aNtK19lZjf2jPHnw&#10;18afBW78NeCvh1qNtrKPB9gkXw29t9mCyKXYOEzygZSO+7Navx48M33ja7+An7P73Di6jsba71qR&#10;MGSJIbfyi4YkpkKl0cZbJ2+o3e+/C/8AaMHxj8XJZeG/B+vReGkgaebxJqtsba2c4G1Ieu8neh5I&#10;OMnGME+dfs86Pf8AxE/aW+KPxO1WyuILK1caJon2qJtrRAgGSJmAAykSH5f+e7c8nd0zoxrSSjLm&#10;9o1F2Vlyx95/5XOyph4YiUVCal7VqLtHlXLG8pet9Ff5G/8AEP4Z/Dv9mn4c+IviDpGhxx+KNNtZ&#10;ntdZvp5rm6kvJ1MKu7sxYlnl+bGB8zHjqMf9nc+Fv2cf2UdH1DxvfxaTb69v1G5W4+ZpmnX93GiK&#10;CzMYEjyoyRhs46Bv7aFjqvxJ1z4b/C/TLe8e01rVVu9VurZHZYLdDtBcLwRhpX5IGYh9RwP7SHib&#10;R/AH7WHgvUvHei3Vz8O9H0oJpsENkJLVJyHGQpwp2kISByAiccCrrTjhq0qlOKUY2itNLy1bduys&#10;XiKkMHiJ1aUFGMLQWlopzs5SduyS/K5a8TftF/DSHwLqv/CN/AfVLnw35Mgn1BvDcFtYIHAEcm5Q&#10;RtbIOW2np3PHpf7Avgifwb+zxYXFzuWXXbybVvLbHyIwSJMezJCr/wDA/wAK8t/aY+LniT4+aN4f&#10;8A+FfBfiDTND8SalDE2tanatF5yJIv8AyxHKxB2R/McgHyzgcEj7Q0HRbTw3oenaRYRCGxsLeO1t&#10;4x0WNFCqPwAFa4OHtcW6nNzKCsnayu+3yX4nRl9N1sdKrzc0acbJqPKry1du6SS77l+vin9hbx5p&#10;Pwx/Zb8aeJtbuFt9O0/XriR8nl2+y2oWNfVmYhQPU19rV+eP7NPwB8Q+OPE1/wCFdetb21+Ffhrx&#10;Bcam8F1GY/7Vuv3ccUbgjbIgSFWOF4DsP4xjfHyqQxFGVJXdpJertq/JbnRmcqtPF4eVGN5Wml2u&#10;+XV+S3Z1+na5qngnwX4t/aX8dWg/4TDWIxa+EtIuCzJp8EgKwjHyggqS54BKIzZ3SkV7H+zz8AdO&#10;0vwta+LfG9hB4k+IniCP7fqepapGs7xGQArCgYYQIm1SFHUEA7doHM/t/eCdc8RfCHRZ9B05tTtd&#10;F1WK7utMhhZ98YRkVti8lVLYIHQOT2plz+3BZeO/DrWfwt8K654m8aXESrFZyWRFvZyMPvTyBsbV&#10;+bocHb1A5HJH2OFxDhXfwpNX+1J35pW6vp5HDD6vg8VKniXflScbq7lKV3KSXWWy8lojmPgzZ6L4&#10;W/bc+MmoaNBb6b4R0nRMXTWqbLe3m/0V5RsHQ747k8DHytiuW+EfxKl8A/Cn4vfH/UbcHW/FGqta&#10;aNbzDK53HywBn7is53AnJW2IHOCd/wAefDbWf2eP2T/EOlRfaPEXxB8cXqxandafG8sjPLlpVG0F&#10;mQRiRMnGWlJ43Yqt+1Z8JtQ+Hv7MPw00ix0yTVdL8L3UM+s29uD5bMY2Msrhc4UyNJ8xzjzPeuKU&#10;atGMpJWcFKduzm7L/wABV2efONehCU1GzgpTt/LKo7Jf9uxuz2L9nf8AZ/sdK8LweLfHNlb+JfiF&#10;4gUahqOpanCs0kPmKCsChsqgRcKdoAyCB8oUDzH9mPR9D8UftHfF/wCKFpaWOj+GdKkfTbGSBEgt&#10;eABNcY4CkpCHZjj/AF7E85xu+Pf20l8SfDPWL/4aeEfEetTG3aBtUktTBBYyP8ikMCTLIrMDsTsC&#10;cgAmvL/iJ8O/EPwt/wCCfuh6ZptjdJd6tfw6l4hWKBg8cEqvJ+9HVduy1Rif7uDjpXRUqUI8joLm&#10;jTTk33ey1663bfkdNarhoezeGjzxopzb7u1lr1u223rseo61+0p8IdT8Zapc+FvhxqPxK8Szfupt&#10;U0Xw6lwZ2VFGwzOBIVCxjopGEyMjmuI/ZXt7H4mftVePviJp/h1vBui6VZrbtpjRpAYbuRFjkEig&#10;AA/up2bAGCQW5J3ddpv7V/h7R/hGYPg/8Pdd1SHTbPaN1ittaWR2hQZpQSJJSx+4m4yFW57158nw&#10;/wDFHgH9gLWbi1tL5vEfie7Goav+4c3QtnkCkOT8xUxorEnoJX9STlOo51I1OZTUE5vlVldbWfXV&#10;/gZVKzqVYVeZVFBOo+WNldLRJ6t6vXXpqj1LxZ+0p8Hb/wAZ3Umh+Brv4n+J1XyWv9D0GO8IYLhI&#10;/PfDbTg42BhwxGe/nHwFW0+MH7aF54v0zwjN4HtPDOmuLvTZIFgkF26PBiVABhiJHPQH91z79V8L&#10;/wBqTwt4Y+C9lp3wz+H+va5daTYBruCGyW3t45UjBlkmnBILsecDczlgAMkVm/BWHXvhT+yn8Q/i&#10;LfWV43jnxZcXF0i+S63RkdzDC23Bc4keWb/dbPA+aq9p7erTnKSklebtGyVtteruU6v1mtSnKalG&#10;N6kuWNkuVaa7t38/kSfCDwTov7TX7SHxM8f+IrCPWfDWj3Uek6VbTDda3Bj+Xc0Z++Asavtb5czZ&#10;xxwv7R/gvQ/E37UHwU8FeHdKtNNvbOVtT1A6fAkBFqsiOoLKBghbabbzxvGByM+z/sf/AA2b4YfA&#10;Lw3Y3Nu1vqeoIdUvUePy3Ek2GVXU8hljEaHPPydug8+/Zx0e/wDiH+0d8U/ijqtlcW9pFINE0X7V&#10;EwVoVIBkjLAY+SKM/L/z2bnk53+r81ClSlH36suaX/pT/RHT9V5sNRozj79aSlJ9bX53r5aRPqmi&#10;vCfgP8aPGnxa+JPju3v9DtdK8FaNMYNMuTaTR3F4TIwR/Md9jDZGzEKnHmJz/e92r6GjWjXhzw2/&#10;yPqsPiIYmn7Sntr+DsFFFFbnS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UNS/4/NL/6+W/9EyVfqhqX/H5pf/Xy3/omSgC/RRRQ&#10;AUUUUAFFFFABRRRQAUUUUAFFFFABRRRQAUUUUAFFFFABRRRQAUUUUAFFFFABRRRQAUUUUAY+q/8A&#10;IXsv+uE3/oUVFR65cw2uqWLzSpCphmAaRgozuj45qv8A2xYf8/1t/wB/V/xrop7HNUvzFyiqf9sW&#10;H/P9bf8Af1f8aP7YsP8An+tv+/q/41rdEWZcoqn/AGxYf8/1t/39X/Gj+2LD/n+tv+/q/wCNF0Fm&#10;XKKp/wBsWH/P9bf9/V/xo/tiw/5/rb/v6v8AjRdBZlyiqf8AbFh/z/W3/f1f8aP7YsP+f62/7+r/&#10;AI0XQWZcoqn/AGxYf8/1t/39X/Gj+2LD/n+tv+/q/wCNF0FmXKKp/wBsWH/P9bf9/V/xo/tiw/5/&#10;rb/v6v8AjRdBZlyiqf8AbFh/z/W3/f1f8aP7YsP+f62/7+r/AI0XQWZcoqn/AGxYf8/1t/39X/Gj&#10;+2LD/n+tv+/q/wCNF0FmXKKp/wBsWH/P9bf9/V/xo/tiw/5/rb/v6v8AjRdBZlyiqf8AbFh/z/W3&#10;/f1f8aP7YsP+f62/7+r/AI0XQWZcqbw//wAg0/8AXef/ANGvWb/bFh/z/W3/AH9X/GptD1rT4dP2&#10;vf2yN50xw0yg4MrEHr6GsamyNae5vUVQ/t7TP+gjaf8Af9f8aP7e0z/oI2n/AH/X/GsDcv0VQ/t7&#10;TP8AoI2n/f8AX/Gj+3tM/wCgjaf9/wBf8aAL9FUP7e0z/oI2n/f9f8aP7e0z/oI2n/f9f8aAL9eU&#10;fCT4M3Xg7xj4u8beJb+31nxh4inw1zbRlYrSzUKI7aLd82PlGTnnanGVyfSP7e0z/oI2n/f9f8aP&#10;7e0z/oI2n/f9f8aylSjOUZS+zsYzowqTjOS1jt67XL9FUP7e0z/oI2n/AH/X/Gj+3tM/6CNp/wB/&#10;1/xrU2L9FUP7e0z/AKCNp/3/AF/xo/t7TP8AoI2n/f8AX/GgC/RVD+3tM/6CNp/3/X/Gj+3tM/6C&#10;Np/3/X/GgC/RVD+3tM/6CNp/3/X/ABo/t7TP+gjaf9/1/wAaAL9FUP7e0z/oI2n/AH/X/Gj+3tM/&#10;6CNp/wB/1/xoAv0VQ/t7TP8AoI2n/f8AX/Gj+3tM/wCgjaf9/wBf8aAL9FUP7e0z/oI2n/f9f8aP&#10;7e0z/oI2n/f9f8aAL9FUP7e0z/oI2n/f9f8AGj+3tM/6CNp/3/X/ABoAv0VQ/t7TP+gjaf8Af9f8&#10;aP7e0z/oI2n/AH/X/GgC/RVD+3tM/wCgjaf9/wBf8aP7e0z/AKCNp/3/AF/xoAv1X1CS4hsLmS0h&#10;FxdLEzRQs20O4B2qT2ycDNQf29pn/QRtP+/6/wCNH9vaZ/0EbT/v+v8AjQI+XPgV4J+Ofwjsr7T3&#10;8LeHL9tZ1eTU9S1S51Zi++UqHYIq9ABnGSSc888fWVUP7e0z/oI2n/f9f8aP7e0z/oI2n/f9f8a5&#10;cPh1hockZNrz/wCGOPCYVYOHs4ybXnbT8EX6Kof29pn/AEEbT/v+v+NH9vaZ/wBBG0/7/r/jXUdp&#10;foqh/b2mf9BG0/7/AK/40f29pn/QRtP+/wCv+NAF+iqH9vaZ/wBBG0/7/r/jR/b2mf8AQRtP+/6/&#10;40AX6yPFt3rNj4bv5/D9hBqetJH/AKLaXM3kxSPkAbn7Adfwqx/b2mf9BG0/7/r/AI0f29pn/QRt&#10;P+/6/wCNKSumr2JkuZNXsfNfjTwD8YPjprXg/SvGvhvw9ofhLTdZi1S/NjqLTyTrGGxHgjocsOn8&#10;Q5GOfqOqH9vaZ/0EbT/v+v8AjR/b2mf9BG0/7/r/AI1zUcOqLlK7be7fl9xy4fCxw7lPmcpStdvy&#10;22SL9FUP7e0z/oI2n/f9f8aP7e0z/oI2n/f9f8a6jsL9FUP7e0z/AKCNp/3/AF/xo/t7TP8AoI2n&#10;/f8AX/GgC/RVD+3tM/6CNp/3/X/Gj+3tM/6CNp/3/X/GgC/RVD+3tM/6CNp/3/X/ABo/t7TP+gja&#10;f9/1/wAaAL9FUP7e0z/oI2n/AH/X/Gj+3tM/6CNp/wB/1/xoAv0VQ/t7TP8AoI2n/f8AX/Gj+3tM&#10;/wCgjaf9/wBf8aAL9FUP7e0z/oI2n/f9f8aP7e0z/oI2n/f9f8aAL9FUP7e0z/oI2n/f9f8AGj+3&#10;tM/6CNp/3/X/ABoAv0VQ/t7TP+gjaf8Af9f8aP7e0z/oI2n/AH/X/GgC/RVD+3tM/wCgjaf9/wBf&#10;8aP7e0z/AKCNp/3/AF/xoAv0VQ/t7TP+gjaf9/1/xo/t7TP+gjaf9/1/xoAv0VQ/t7TP+gjaf9/1&#10;/wAaP7e0z/oI2n/f9f8AGgC/RVD+3tM/6CNp/wB/1/xo/t7TP+gjaf8Af9f8aAL9FUP7e0z/AKCN&#10;p/3/AF/xo/t7TP8AoI2n/f8AX/GgC/RVD+3tM/6CNp/3/X/Gj+3tM/6CNp/3/X/GgC/RVD+3tM/6&#10;CNp/3/X/ABo/t7TP+gjaf9/1/wAaAL9FUP7e0z/oI2n/AH/X/Gj+3tM/6CNp/wB/1/xoAv0VQ/t7&#10;TP8AoI2n/f8AX/Gj+3tM/wCgjaf9/wBf8aAL9FUP7e0z/oI2n/f9f8aP7e0z/oI2n/f9f8aAL9FU&#10;P7e0z/oI2n/f9f8AGj+3tM/6CNp/3/X/ABoAv0VQ/t7TP+gjaf8Af9f8aP7e0z/oI2n/AH/X/GgC&#10;/RVD+3tM/wCgjaf9/wBf8aP7e0z/AKCNp/3/AF/xoAv0VQ/t7TP+gjaf9/1/xo/t7TP+gjaf9/1/&#10;xoAv0VQ/t7TP+gjaf9/1/wAaP7e0z/oI2n/f9f8AGgC/RVD+3tM/6CNp/wB/1/xo/t7TP+gjaf8A&#10;f9f8aAL9FUP7e0z/AKCNp/3/AF/xo/t7TP8AoI2n/f8AX/GgC/RVD+3tM/6CNp/3/X/Gj+3tM/6C&#10;Np/3/X/GgC/RVD+3tM/6CNp/3/X/ABo/t7TP+gjaf9/1/wAaAL9FUP7e0z/oI2n/AH/X/Gj+3tM/&#10;6CNp/wB/1/xoAv0VQ/t7TP8AoI2n/f8AX/Gj+3tM/wCgjaf9/wBf8aAL9FUP7e0z/oI2n/f9f8aP&#10;7e0z/oI2n/f9f8aAL9FUP7e0z/oI2n/f9f8AGj+3tM/6CNp/3/X/ABoAv0VQ/t7TP+gjaf8Af9f8&#10;aP7e0z/oI2n/AH/X/GgC/RVD+3tM/wCgjaf9/wBf8aP7e0z/AKCNp/3/AF/xoAv0VQ/t7TP+gjaf&#10;9/1/xo/t7TP+gjaf9/1/xoAv0VQ/t7TP+gjaf9/1/wAaP7e0z/oI2n/f9f8AGgC/RVD+3tM/6CNp&#10;/wB/1/xo/t7TP+gjaf8Af9f8aAL9FUP7e0z/AKCNp/3/AF/xo/t7TP8AoI2n/f8AX/GgC/RVD+3t&#10;M/6CNp/3/X/Gj+3tM/6CNp/3/X/GgC/RVD+3tM/6CNp/3/X/ABo/t7TP+gjaf9/1/wAaAL9FUP7e&#10;0z/oI2n/AH/X/Gj+3tM/6CNp/wB/1/xoAv0VQ/t7TP8AoI2n/f8AX/Gj+3tM/wCgjaf9/wBf8aAL&#10;9FUP7e0z/oI2n/f9f8aP7e0z/oI2n/f9f8aAL9FUP7e0z/oI2n/f9f8AGj+3tM/6CNp/3/X/ABoA&#10;v0VQ/t7TP+gjaf8Af9f8aP7e0z/oI2n/AH/X/GgC/RVD+3tM/wCgjaf9/wBf8aP7e0z/AKCNp/3/&#10;AF/xoAv0VQ/t7TP+gjaf9/1/xo/t7TP+gjaf9/1/xoAv0VQ/t7TP+gjaf9/1/wAaP7e0z/oI2n/f&#10;9f8AGgC/RVD+3tM/6CNp/wB/1/xo/t7TP+gjaf8Af9f8aAL9FUP7e0z/AKCNp/3/AF/xo/t7TP8A&#10;oI2n/f8AX/GgC/RVD+3tM/6CNp/3/X/Gj+3tM/6CNp/3/X/GgC/RVD+3tM/6CNp/3/X/ABo/t7TP&#10;+gjaf9/1/wAaAL9FUP7e0z/oI2n/AH/X/Gj+3tM/6CNp/wB/1/xoAv0VQ/t7TP8AoI2n/f8AX/Gj&#10;+3tM/wCgjaf9/wBf8aAL9FUP7e0z/oI2n/f9f8aP7e0z/oI2n/f9f8aAL9FUP7e0z/oI2n/f9f8A&#10;Gj+3tM/6CNp/3/X/ABoAv0VQ/t7TP+gjaf8Af9f8aP7e0z/oI2n/AH/X/GgC/RVD+3tM/wCgjaf9&#10;/wBf8aP7e0z/AKCNp/3/AF/xoAv0VQ/t7TP+gjaf9/1/xo/t7TP+gjaf9/1/xoAv0VQ/t7TP+gja&#10;f9/1/wAaP7e0z/oI2n/f9f8AGgC/RVD+3tM/6CNp/wB/1/xo/t7TP+gjaf8Af9f8aAL9FUP7e0z/&#10;AKCNp/3/AF/xo/t7TP8AoI2n/f8AX/GgC/RVD+3tM/6CNp/3/X/Gj+3tM/6CNp/3/X/GgC/RVD+3&#10;tM/6CNp/3/X/ABo/t7TP+gjaf9/1/wAaAL9FUP7e0z/oI2n/AH/X/Gj+3tM/6CNp/wB/1/xoAv0V&#10;Q/t7TP8AoI2n/f8AX/Gj+3tM/wCgjaf9/wBf8aAL9FUP7e0z/oI2n/f9f8aP7e0z/oI2n/f9f8aA&#10;L9FUP7e0z/oI2n/f9f8AGj+3tM/6CNp/3/X/ABoAv0VQ/t7TP+gjaf8Af9f8aP7e0z/oI2n/AH/X&#10;/GgC/RVD+3tM/wCgjaf9/wBf8aP7e0z/AKCNp/3/AF/xoAv0VQ/t7TP+gjaf9/1/xo/t7TP+gjaf&#10;9/1/xoAv0VQ/t7TP+gjaf9/1/wAaP7e0z/oI2n/f9f8AGgC/RVD+3tM/6CNp/wB/1/xo/t7TP+gj&#10;af8Af9f8aAL9FUP7e0z/AKCNp/3/AF/xo/t7TP8AoI2n/f8AX/GgC/RVD+3tM/6CNp/3/X/Gj+3t&#10;M/6CNp/3/X/GgC/RVD+3tM/6CNp/3/X/ABo/t7TP+gjaf9/1/wAaAL9FUP7e0z/oI2n/AH/X/Gj+&#10;3tM/6CNp/wB/1/xoAv0VQ/t7TP8AoI2n/f8AX/Gj+3tM/wCgjaf9/wBf8aAL9FUP7e0z/oI2n/f9&#10;f8aP7e0z/oI2n/f9f8aAL9FUP7e0z/oI2n/f9f8AGj+3tM/6CNp/3/X/ABoAv0VQ/t7TP+gjaf8A&#10;f9f8aP7e0z/oI2n/AH/X/GgC/RVD+3tM/wCgjaf9/wBf8aP7e0z/AKCNp/3/AF/xoAv0VQ/t7TP+&#10;gjaf9/1/xo/t7TP+gjaf9/1/xoAv0VQ/t7TP+gjaf9/1/wAaP7e0z/oI2n/f9f8AGgC/RVD+3tM/&#10;6CNp/wB/1/xo/t7TP+gjaf8Af9f8aAL9FUP7e0z/AKCNp/3/AF/xo/t7TP8AoI2n/f8AX/GgC/RV&#10;D+3tM/6CNp/3/X/Gj+3tM/6CNp/3/X/GgC/RVD+3tM/6CNp/3/X/ABo/t7TP+gjaf9/1/wAaAL9F&#10;UP7e0z/oI2n/AH/X/Gj+3tM/6CNp/wB/1/xoAv0VQ/t7TP8AoI2n/f8AX/Gj+3tM/wCgjaf9/wBf&#10;8aAL9FUP7e0z/oI2n/f9f8aP7e0z/oI2n/f9f8aAL9FUP7e0z/oI2n/f9f8AGj+3tM/6CNp/3/X/&#10;ABoAv0VQ/t7TP+gjaf8Af9f8aP7e0z/oI2n/AH/X/GgC/RVD+3tM/wCgjaf9/wBf8aP7e0z/AKCN&#10;p/3/AF/xoAv0VQ/t7TP+gjaf9/1/xo/t7TP+gjaf9/1/xoAv0VQ/t7TP+gjaf9/1/wAaP7e0z/oI&#10;2n/f9f8AGgC/RVD+3tM/6CNp/wB/1/xo/t7TP+gjaf8Af9f8aAL9FUP7e0z/AKCNp/3/AF/xo/t7&#10;TP8AoI2n/f8AX/GgC/RVD+3tM/6CNp/3/X/Gj+3tM/6CNp/3/X/GgC/RVD+3tM/6CNp/3/X/ABo/&#10;t7TP+gjaf9/1/wAaAL9FUP7e0z/oI2n/AH/X/Gj+3tM/6CNp/wB/1/xoAv0VQ/t7TP8AoI2n/f8A&#10;X/Gj+3tM/wCgjaf9/wBf8aAL9FUP7e0z/oI2n/f9f8aP7e0z/oI2n/f9f8aAL9FUP7e0z/oI2n/f&#10;9f8AGj+3tM/6CNp/3/X/ABoAv0VQ/t7TP+gjaf8Af9f8aP7e0z/oI2n/AH/X/GgC/RVD+3tM/wCg&#10;jaf9/wBf8aP7e0z/AKCNp/3/AF/xoAv0VQ/t7TP+gjaf9/1/xo/t7TP+gjaf9/1/xoAv0VQ/t7TP&#10;+gjaf9/1/wAaP7e0z/oI2n/f9f8AGgC/RVD+3tM/6CNp/wB/1/xo/t7TP+gjaf8Af9f8aAL9FUP7&#10;e0z/AKCNp/3/AF/xo/t7TP8AoI2n/f8AX/GgC/RVD+3tM/6CNp/3/X/Gj+3tM/6CNp/3/X/GgC/R&#10;VD+3tM/6CNp/3/X/ABo/t7TP+gjaf9/1/wAaAL9FUP7e0z/oI2n/AH/X/Gj+3tM/6CNp/wB/1/xo&#10;Av0VQ/t7TP8AoI2n/f8AX/Gj+3tM/wCgjaf9/wBf8aAL9FUP7e0z/oI2n/f9f8aP7e0z/oI2n/f9&#10;f8aAL9FUP7e0z/oI2n/f9f8AGj+3tM/6CNp/3/X/ABoAv0VQ/t7TP+gjaf8Af9f8aP7e0z/oI2n/&#10;AH/X/GgC/RVD+3tM/wCgjaf9/wBf8aP7e0z/AKCNp/3/AF/xoAv0VQ/t7TP+gjaf9/1/xo/t7TP+&#10;gjaf9/1/xoAv0VQ/t7TP+gjaf9/1/wAaP7e0z/oI2n/f9f8AGgC/RVD+3tM/6CNp/wB/1/xo/t7T&#10;P+gjaf8Af9f8aAL9FUP7e0z/AKCNp/3/AF/xo/t7TP8AoI2n/f8AX/GgC/RVD+3tM/6CNp/3/X/G&#10;j+3tM/6CNp/3/X/GgC/RVD+3tM/6CNp/3/X/ABo/t7TP+gjaf9/1/wAaAL9FUP7e0z/oI2n/AH/X&#10;/Gj+3tM/6CNp/wB/1/xoAv0VQ/t7TP8AoI2n/f8AX/Gj+3tM/wCgjaf9/wBf8aAL9FUP7e0z/oI2&#10;n/f9f8aP7e0z/oI2n/f9f8aAL9FUP7e0z/oI2n/f9f8AGj+3tM/6CNp/3/X/ABoAv0VQ/t7TP+gj&#10;af8Af9f8aP7e0z/oI2n/AH/X/GgC/RVD+3tM/wCgjaf9/wBf8aP7e0z/AKCNp/3/AF/xoAv0VQ/t&#10;7TP+gjaf9/1/xo/t7TP+gjaf9/1/xoAv0VQ/t7TP+gjaf9/1/wAaP7e0z/oI2n/f9f8AGgC/RVD+&#10;3tM/6CNp/wB/1/xo/t7TP+gjaf8Af9f8aAL9FUP7e0z/AKCNp/3/AF/xo/t7TP8AoI2n/f8AX/Gg&#10;C/RVD+3tM/6CNp/3/X/Gj+3tM/6CNp/3/X/GgC/RVD+3tM/6CNp/3/X/ABo/t7TP+gjaf9/1/wAa&#10;AL9FUP7e0z/oI2n/AH/X/Gj+3tM/6CNp/wB/1/xoAv0VQ/t7TP8AoI2n/f8AX/Gj+3tM/wCgjaf9&#10;/wBf8aAL9FUP7e0z/oI2n/f9f8aP7e0z/oI2n/f9f8aAL9FUP7e0z/oI2n/f9f8AGj+3tM/6CNp/&#10;3/X/ABoAv0VQ/t7TP+gjaf8Af9f8aP7e0z/oI2n/AH/X/GgC/RVD+3tM/wCgjaf9/wBf8aP7e0z/&#10;AKCNp/3/AF/xoAv0VQ/t7TP+gjaf9/1/xo/t7TP+gjaf9/1/xoAv0VQ/t7TP+gjaf9/1/wAaP7e0&#10;z/oI2n/f9f8AGgC/RVD+3tM/6CNp/wB/1/xo/t7TP+gjaf8Af9f8aAL9FUP7e0z/AKCNp/3/AF/x&#10;o/t7TP8AoI2n/f8AX/GgC/RVD+3tM/6CNp/3/X/Gj+3tM/6CNp/3/X/GgC/RVD+3tM/6CNp/3/X/&#10;ABo/t7TP+gjaf9/1/wAaAL9FUP7e0z/oI2n/AH/X/Gj+3tM/6CNp/wB/1/xoAv0VQ/t7TP8AoI2n&#10;/f8AX/Gj+3tM/wCgjaf9/wBf8aAL9FUP7e0z/oI2n/f9f8aP7e0z/oI2n/f9f8aAL9FUP7e0z/oI&#10;2n/f9f8AGj+3tM/6CNp/3/X/ABoAv0VQ/t7TP+gjaf8Af9f8aP7e0z/oI2n/AH/X/GgC/RVD+3tM&#10;/wCgjaf9/wBf8aP7e0z/AKCNp/3/AF/xoAv0VQ/t7TP+gjaf9/1/xo/t7TP+gjaf9/1/xoAv0VQ/&#10;t7TP+gjaf9/1/wAaP7e0z/oI2n/f9f8AGgC/RVD+3tM/6CNp/wB/1/xo/t7TP+gjaf8Af9f8aAL9&#10;FUP7e0z/AKCNp/3/AF/xo/t7TP8AoI2n/f8AX/GgC/RVD+3tM/6CNp/3/X/Gj+3tM/6CNp/3/X/G&#10;gC/RVD+3tM/6CNp/3/X/ABo/t7TP+gjaf9/1/wAaAL9FUP7e0z/oI2n/AH/X/Gj+3tM/6CNp/wB/&#10;1/xoAv0VQ/t7TP8AoI2n/f8AX/Gj+3tM/wCgjaf9/wBf8aAL9FUP7e0z/oI2n/f9f8aP7e0z/oI2&#10;n/f9f8aAL9FUP7e0z/oI2n/f9f8AGj+3tM/6CNp/3/X/ABoAv0VQ/t7TP+gjaf8Af9f8aP7e0z/o&#10;I2n/AH/X/GgC/RVD+3tM/wCgjaf9/wBf8aP7e0z/AKCNp/3/AF/xoAv0VQ/t7TP+gjaf9/1/xo/t&#10;7TP+gjaf9/1/xoAv0VQ/t7TP+gjaf9/1/wAaP7e0z/oI2n/f9f8AGgC/RVD+3tM/6CNp/wB/1/xo&#10;/t7TP+gjaf8Af9f8aAL9FUP7e0z/AKCNp/3/AF/xo/t7TP8AoI2n/f8AX/GgC/RVD+3tM/6CNp/3&#10;/X/Gj+3tM/6CNp/3/X/GgC/VDUv+PzS/+vlv/RMlH9vaZ/0EbT/v+v8AjVa41OzvdQ0xLe7gncXD&#10;MVjkVjjyZOcA0AbFFFFABRRRQAUUUUAFFFFABRRRQAUUUUAFFFFABRRRQAUUUUAFFFFABRRRQAUU&#10;UUAFFFFABRRRQBQm/wCQ5Z/9e03/AKFFV+qE3/Ics/8Ar2m/9Ciq/QAUV5n/AMNCeFPW+/78D/Gj&#10;/hoTwp633/fgf40AemUVV0vUItX020vrfd5F1Ck8e4YO1lDDI9cGrVABRRRQAUViW3i6wuvFd34e&#10;Tzf7QtoBcSZT5Np29Dnr84rboAKKKKACiiqt9qlnphgF3cxW3nyeVH5rhdzYJwM9+DQBaorCtfFl&#10;tLq+vWU4FpHpHk+bcSuAjCRN+fbHSti1uor22iuIJFlglUOkinIZSMgigCWiiigAooooAKKq6pqE&#10;Wkabd31xu8i1heeTaMnaqljgeuBUHh7XrXxNo9tqdlv+zXAJTzF2twxHI+oNAGjRRRQAUUUUAFFF&#10;c34M8axeMv7U8q1e2+w3TWzb2DbyO49KAOkooooAKKKKACiiigAornfDnjKLxFr2vaYls8L6TKkT&#10;SMwIk3buQO33f1roqACiud8M+Mo/Eura7YJbNA2lXH2dnZgRIcsMj0+7+tdFQAUUUUAFFFZHijxR&#10;ZeENIfUtQ8z7MjKh8pdzZJwOKANeiobO6S+s4LmLPlzRrIu4YOCMj+dTUAFFFFABRRSEhQSeBQAt&#10;Fc54X8faN4wvL620y5Msto2HDLjcM43L6rnv7iujoAKKKKACiiud8R+MovDuvaDpj2zzPq0rxLIr&#10;ACPbt5I7/e/SgDoqKKKACiiigAooooAKK53xV4yi8L6hodrJbPOdUu1tVZWA8skqMn1+9XRUAFFF&#10;FABRRRQAUVhN4y09PFieHD5v9ovD5w+T5NuCeuevFJrfjTTtA1vS9KuvO+16i2yDYmVzkDk545NA&#10;G9RRRQAUUUUAFFFc7qXjKLTvGmk+HWtneXUIpJVnDAKm1WOCO/3f1oA6KiiigAooooAKKjuJltoJ&#10;JnzsjUu2PQDNZXhTxXY+MtJ/tDTvM+z+Y0f71dpyMZ4/GgDZooooAKKKKACiiigAooooAKKKKACi&#10;sTxb4usPBelrf6j5v2dpREPJTcdxBI4z7Gte3mW5gjmTOyRQ659CM0ASUUUUAFFc7488ZReBdB/t&#10;OW2e7TzVi8tGCnnPOT9Kk1vxpp2ga3pelXXnfa9RbZBsTK5yByc8cmgDeooooAKKwPCvjbTfGX23&#10;+z/O/wBDk8qXzU2/Nz059q36ACiud8K+MovFGoa5ax2zwHS7trVmZgfMILDI9Pu10VABRRRQAUVS&#10;1vU10XRb/UGjMq2lvJcGNTgsEUtjP4VU8I+Ik8WeHbPVo4Wt0uQxEbNuK4Yr1/CgDYooooAKKyvF&#10;Wvp4X8P3uqyQtOlqm8xqcFuQOv41Y0TU11rRbDUFjMS3dvHcCNjkqHUNjP40AXaKKKACiiigAorC&#10;bxlp6eLE8OHzf7ReHzh8nybcE9c9eK3a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oal/wAfml/9fLf+iZKv1Q1L&#10;/j80v/r5b/0TJQBfooooAKKKKACiiigAooooAKKKKACiiigAooooAKKKKACiiigAooooAKKKKACi&#10;iigAooooAKKKKAKE3/Ics/8Ar2m/9Ciq/VCb/kOWf/XtN/6FFV+gDC8ef8iP4i/7B1x/6KasL4I/&#10;8kv0X/tt/wCj5K3fHn/Ij+Iv+wdcf+imrC+CP/JL9F/7bf8Ao+SgCLxb421d/FEfhfwxbQS6p5fn&#10;XN1dZ8u3Q4wSB35Hr1HBzWf/AMJl4o8D61p9r4tFleaZfyeVHqFmCpic44YHHH4dMnJxiq+izpoX&#10;x41yK+k2NqdshtZJON/CfKP++SP+A0vx8uo77TNG0OBvM1O6v43iiTllADLux9WAH4+lAG54s8Z6&#10;q3iSPwz4Zt4J9V8rzri4us+VbIcYJx1PI9eo4PbJ/wCEu8VeCNc0y28VNY32m6jKIUvLMFTE54AI&#10;wOOR26d+1c5q3h2wvPjVqtnr11c2kV/CktnNHN5IchVG3PfowHutdPqHwl8JaT9nm1DUb2NRKvlC&#10;5veGfPAAI5OT29aAOQs7HxfJ8YtaitNSsI9ZFkGknkjJiMOY8KBt68p27Gus1jxZ4r0290XwrbtY&#10;XXia8ieaa9cFYETe+0gYHO1Tnjt0NM0mRbf9oTWRIQhm0tRHn+I/ujgfgrflWz418G6H441S2U6m&#10;1hrtrHuhltZQJQm5h07gMr9MEEGgB3h1vHVhrlvb62dO1HTJg2+6tAVeIhSQCDjgkAdDTpNT8Tj4&#10;nR2a27f8IyYstN5Ixu8sn7/+9iuW0vUPEXgf4jaX4fu9bbxFY6ghOJh+9i4PzHJJGMeuCM16U3ij&#10;S115dFN4n9qMu8W2DuxjdnpjpQBqVzPxAktDoq291ocviA3Egiis4kzl8E5LfwAAH5u1dNRQB876&#10;P4W1Sz8RawdT0x9ftNPa3N1pkd0zsN0QMZGf9bsX5cH044r33SpobnTbWW3ga2gkjVkhZNhRSMgF&#10;e30ottLtLO+vLyGFY7m8KGeQZzJtXaufoOKt0AQ3V5b2MXm3M8dvHnG+Vwoz6ZNQWutaffTCK3v7&#10;W4lPISKZWb8gah8Q+G9O8Vaf9h1S2+1Wu8P5e9k+YdDlSD3rJ0H4Y+GvC+pJf6Zpv2a7RSqyefK+&#10;ARg8MxFAHU15leeLvFHizxZquj+FzY2NvpTCO4ur0FmdzkYAweMqw6ds55xXptebax8N9M8SeILz&#10;VtB8QXGj6tvZLo2MmfmBwdyggg5HPODQBV8QHx1L4J8R2uqHToWt7cv9rhBK3MBjl81QOzcLjgda&#10;p/CWx8YN4d0KaDUtPTQdxJtmjPneX5h3DO3qTnv3qto+v65NYePPDGqXq6wbDTZ/LvUAySYyNpPc&#10;89+QQRmul+GGrR6d8H7G7UpK1tBMfL3AZcO5CfU8fnQA2a0+Jt5JLLHfaJYpuPl2+xmOO2Tg/wA6&#10;k8IePtR1zQ/EcWoW8Vrreih0m8rlCwVsMBk90b24rlPB+j3PxK0KXXNf8X30MXmNvs7O4EMcABwN&#10;2cgZGe3Q9ag+FsdrDH8So7GdrqzWMLDM7bi6BZ8MT3yKANLwz4p+Ifjbw7a3Omw2FqoD77+74+0M&#10;HbhFAOABhckdQea3/BXxMkvvD+uXGvwraXuhu0d55I4bGRwM/eJUjGcZqx8Ef+SX6L/22/8AR8le&#10;fXVpNe6T8XI4FZnF4kmFGTtWVmb9AaAOj0jxB8RvGFsNZ0uHS9P01jmC1usl5lBPOQD6dflpnwRk&#10;vP7K8WOsUY1D7dIRGTlPM29M56ZrrvAPiLTJvh/pN0t1BDb29pHFMWcKImVQrBvTkHrXnXgPxFJo&#10;fgnx5rFgFmkjvXkhbGR82AG9wM5/CgDqJLT4pGFrkX2iCQDcLNUbn/Z3Edfx/GtLwr421Pxt4Dn1&#10;HTbW3j1uN2gMExPleYCD65xtYHr+dcjovhOHxN4Wt/EHiXxpqDxSp5jrDdCKGEnkpgg89OAByK53&#10;wl4ovPCPwZ1i80xsXD6w0KTEbtgMcfzc98DH1NAHb6pJ8TNB0+fVJbzRr2K2QzS2kcbAlAMtg4Ge&#10;B60/xZ8SrxfhZYeJdK221xcyIrK6hwpyyuOfdTWHrvgWxh8HzazrfjLUNQne1Z4T9rAgkfadqKpB&#10;JG49Ae9Ymq/8m36N/wBfbf8Ao6WgD0fR9a8Y3msLqeq2Vto3hpI5JHgchp1UKSGfuD0yBj6Viab4&#10;r8d+PvO1Hw7Fp+maOjskLXwJefB9gf5AdRk4rvfHFnNqHg3XLa3LedJZSqgUZLHYfl/Hp+Nc38Gd&#10;bsJvhxp6rcwo1mrpcKzgeWd7HLZ6Agg596AMj4NyXsvi7x0+oxRw35ng86OE5QN+9ztPpXq9eW/C&#10;W8g1Dxv4/ubaVZ7eS6hZJEOVYZl5Br1KgDw7w7eeJV8aeNrPw3Z27zTaiTLe3jYigAZwOBySc+/Q&#10;8Gun8K+NvEGm+MF8MeLIrc3NxGZbS8teEkxng9P7pxwDkYxzUXwtuYY/HHj2FpUWaTUMpGWAZgDJ&#10;kgd8VT8TXEPiX41+GrbT5UnbTo2lupIzkJjJ2kj8B/wOgDTu/F/iTxdr2o6d4SSztrPT5PJuNRvc&#10;sGk5yqAZ449D+HFSeG/G2taX4pbw34rjtvtLW7XNtfWmdkiqCWyPordh93p3rg/hz4J0rWNX13R9&#10;Yury11i1u3IhhufL8xO5A7njOR2Irv8ATfh94W8J+JLK8+33DanGshhhurreSvlsHO3Gcbd1AGRo&#10;nijxx8Q459T0KTS9K0tJWihjulZ3kxzliAcdR0xWV8VpvFV58OEk1iK0sjDc+Xdwxc+bynlOhycD&#10;72ea1V+FcMaXGp+DvFdxpNtNmXy4Zd9vnr1BHGPXJFc3rHiXVPGHwP1OfUQs9xZ3yQNcxgASqGT5&#10;uO+WxwPT3oA7Xwm3inQtLt9T1zVdPk8P29l5rRQxEShBHledoyRx35qrYa18QPGlmNW0gaZpGmyZ&#10;a2hugXllUE4LHBxnHt/WtLxRC2rfBxre0dZJptNjaNVYZcKqswHqcKa5b4c/D3w34w8K2V2l/qH2&#10;lYwlxDFeEeW44I244Bxke1AHc/DrxpceLLW/ttRtVs9X02b7PdRRnKZ5wRyfQ/lXX1yPgbwtoHhe&#10;81WLR7t7q5k8v7WJJxKyEb9oPoeW4PtWzoPinSvFEcz6XepepCQsjRg4BPQcigDVrzr4ka5d61qF&#10;v4L0Ryt/ejde3Cni2t/4s+5H6cfxCvRagjsbaK5kuEt4kuJBh5VQB2Huep6CgDzbxh4HPg+x0zXv&#10;C0Hl3mix7JIOv2q36uG9TyTn3PoK7zw34htPFWi2up2T7oJ1zjujd1PuDWpUFpY2+nxmO1t4raMn&#10;cUhQKM+uBQBLJIsMbO7KiKNzMxwAB1JNUE8RaTI6omp2bMxwFW4Qkn061bvLSLULOe1nTzIJkaOR&#10;ckZUjBGRz0NchbfBnwdZ3EU8Oj7JYnDo32qY4YHIPL0AdrXlHxlu7ix8W+Bri1tWvbmOe4aK3U4M&#10;jfusDPbmvV68z+J3/JQfh5/19zfzioAzNc8YePfBAttY1yHTJtJllEctpak74s54z64B5ywruPFb&#10;+J7yOwHheSwijlVmnuL0MdowuzaBnrlu3YdKwfj5/wAk5uv+u8X/AKFWN4p1vVNS8VeHfCtrq0mg&#10;WdxYpNJdx4V5Gw2FVs/7OOo5J68UAWbjxd4u8B61pcXiZ9P1HS9QmEH2i1Uo0THj0HTOenQHmpvF&#10;HjnxJYfEdtC0a0i1APZrJHBIAqq5PLs3B2gDpn0rhfib4T0zwrd6NHBrd7qepvdp50d5ciQqvrtA&#10;459a7n/m4P8A7hVAEVv4v8YeE/FWj6f4oFhd2erS+TFLZ5BjckADoO7L1H0NafjXx1q8fiSHwx4X&#10;tYbjV3j82ea4+5Avb8cYP4gYJNVfi5/yMngH/sMR/wDoaVT0W5i0T49a/HfTLG2oWqG2kl+Xfwny&#10;j/vkj/gFAGJ4qXxbB4o8FQ+JW0+4QatE0NzZZBJ3plSCB047V1PjXxt4h0j4h2Oi6LbR3wuLASrb&#10;yAAeYXcbmbqFAUHr296qfFfU7Sfxj4Gs47mOS6i1aJpIVYFkBdAMjtVnVf8Akv8Ao3/YHb/0KWgD&#10;Ll8f+M/BviCDS9es7TV5dQjJs1sflPmdAucDjPByPfNS3njXxn4L1rS5fEseny6VqMwiKWmd1uSe&#10;me5GfcHB5q/8TQP+FhfDw45+1zfziqp8fv8Ajy8Of9hFf5UAdb4uj8X3F7BD4dk061tfLzLcXgYs&#10;Gz0AGe3t+Nc1b+LfFfhHxVpGl+JzY31nqsnkw3VmCrI/AwRx3Ze3fg9qreLNW1XxH8Tl8Kwa3L4f&#10;sI7cSmS3O2WdiAcK2Qc84xn+E1zHijwzpXhfx74OtrPWLvU75tSiNwl3ciVowJI9vAA2556+lAE2&#10;sWniaT44SR2d9ZR6k0DtbSyRkokHzFVYY+9t4ziul1nWvEnh3W/BljqtxY3l1f30kc0sMAI8sNEF&#10;CkgFT8zdPam3w+z/ALQ1g0vyLNpx8ssfvfK44/I0/wCKcqSePvh7sdW238ittOcHdDwfegC74q8c&#10;65eeKn8MeE7e3kvoYxJdXlzykOcHH6j164xxWU/ijxz4f8WeG9J1x9PaC/uGQz2i585RtyOQNuM+&#10;g6+1L4DuYdI+L3jKyvWWK7vHWW3MhwWXJbaPXIdf++am+I2pWt18S/AdtDcxS3FvdSmaNHBaPJjx&#10;uHbO0/lQBq+IvGWtal4om8N+FYbU3dtGJLy+vCfLgzjAAHU8j1+nBqpYeLvE/hXxRpukeKls7y21&#10;NjHbX1kCuJOPlYHHcgdO/U1yNr4X03UPi34l0zXLm5s5rqQXFm0M/lCUEk7fc4YY+hrsv+FW+FdB&#10;1TTLq41C7W6juY3tY7m8zvkDDaApHPOOlAHo1eRfEi+vtO+LXhefTbL+0b8Wkyw2+7aGZlkXJPYD&#10;OT7A9K9dry/xdcxWnxu8ISzypDELWcF5GCgZSQDk+5AoAp6t4w8deA5LbU/EUOn3ejTSLHNHZ53Q&#10;Z9+OeD6jtnmuj8XeOr2LVtP0Lw1BBfaxexfaBJO37mGLBw5x1zj/APXkCs348axaR+C5NLDRzX99&#10;LEsEKkF+HDbgPwx/wKuM1Twza2vxO02x8RTzWdrdaXDDFcRT+WPMRFUgt9UP4kUAdXe+K/GHw/vL&#10;KfxM2n6no11MsEk9mpV4GOcHkDI4J6Hp1FXfEXi/xDqnjafwv4ZWztprSFZ7m8vMkLkAgKBnsy9j&#10;17VX1j4P+EdPs2l1PUb6G2HU3F78pPoMjk+1XfFHw+0nxd4kmvbDWZtJ8Q2wVJpLOUbwNoKllyD0&#10;K8gjigCGT/hYC6bq9jqD6YW+ymS31GFTtJDLvRl9Sm7Hy9e9cf8AB2x8YXHhiKTRtS0+20wXLb4b&#10;iMtITxu52ntW14Y1bxDpvjDV/B9/qX/CQRCyeWO5IxJGdowG+ucYJPJHNXf2f7iKP4fSb5ETy7uT&#10;fuYDbwvX0oAsXfi/xJ4u17UdO8JJZ21np8nk3Go3uWDSc5VAM8ceh/DipvC3jDXbPxcPC/iiK2a8&#10;mhM9reWeQkqjOQQfYHsOnTvXA/DnwTpWsavruj6xdXlrrFrduRDDc+X5idyB3PGcjsRXoWj/AA78&#10;M+F/FWn3Md9cPq67/s8Nxdb2IKMGO3Gcbc80Ad9RWUvinSn15tFW9RtUUbmtgDuA2hsnjHQg/jWr&#10;QAVwGm61fS/GnVdMe6kbT49LWVLct8ivuj+YD15P51reLfh7YeMruC4vLu/t3hTy1W0n8tSM5yRg&#10;815dY/DLTbj4sajoTXuoi1g04XCyrcfvS26MYLY6fMeMelAHvVFcx4R8AWHg2a4ls7q+uGnUKwu5&#10;vMAwc8cDFdPQBnP4i0mN2R9Ts1ZTgq1wgIPp1q/HIs0aujK6MNyspyCD0INcZc/BnwdeXEs82j75&#10;ZXLu32qYZYnJPD119naRafZwWsCeXBCixxrknCgYAyeegoA4z4yeILrwz4P+22YhM32hE/fRCRcE&#10;Hsaz/HnjjWfDt14QTTIVun1EP5tqqjMrAR7VBP3eWPNM/aE/5J8f+vuL+TVU8bf8jV8Lv+uj/wAo&#10;aAK+ueMPHvggW2sa5Dpk2kyyiOW0tSd8Wc8Z9cA85YV0vj74gXOizaXpehWqahrWqfNAkmQip/fP&#10;T37joSelVPj5/wAk5uv+u8X/AKFWDqFxFofxf8J39/KIrO40tYY5pOFR9rjbn6sP++6AMT4rJ44t&#10;/B5TxE+m3VjJPG3mWmRJE/OFIwAR19frXoPxB8RXejeLvBlpbiHyr+6aOYyRKzbQ0YG0n7v3j0rG&#10;/aF1SzXwalkbmL7XJcRusG8byoBycenvUvxW/wCR9+HX/X9J/wChQ0AanhHxbqUnj3xB4b1eRJHt&#10;8T2TqgXdET0OOpwyfkadq/izUpvifpfhzTJI0tY4Dc6gxj3Hb1C5PTovT+/WR8UlPhXxf4a8XplI&#10;Y5fsV6ygH922cHHfgv8AkKm+D9u+tXWv+LZ1PmapdMlvuzlYUPAHt0H/AACgBfh342lubfxdd6oY&#10;Y7XTLhsGGFUOxdx5x1PFUdJ8SfELxvCdW0eHTNM0olvs8N5kvMoJ7gH0xn5R/OuW8P2c194K+JsU&#10;ClpPtJfC9SFdmP6A16f8Mde06f4d6VMtxBDFa2yxT7pABGyjB3Z6ZPPPrQBxvwz1C+s7H4j30yR2&#10;+pRXM0zonzIkoEhIHqA1d58MdevPFHgfTdTv3WS7n8zeyqFB2yuo4HsBXBeApk1bT/ifLaN58dzc&#10;XDQsv8YYSlSPrkV0PwT1iyj+F9jvuoohZtKtw0jhRHmVmG4npwwoAf4Q8eXN1f8Ajh9XnT7Dot06&#10;xlUAKxq0nHucKKoWGtfEDxpZjVtIGmaRpsmWtoboF5ZVBOCxwcZx7f1rkdFjbxFoXxWbTm+0LcXX&#10;nxMn8aeZI/H1UVr/AA5+Hvhvxh4VsrtL/UPtKxhLiGK8I8txwRtxwDjI9qANy28aXHiz4e+MbbUb&#10;VbPV9NtLm3uoozlM+W+COT6H8qqeF/GUfgr4M6Hd+Sbq6m3QW1upwZJDI+B9OP8AOauN4W0Dwv4T&#10;8bxaPdvdXMmnSfaxJOJWQiKXaD6HluD7V57rlmW+E/gO+mWQ6fa3Li5MRwyq0h5B7HCnn1IoA7zU&#10;b74l6Np8us3B0eaGFDNLpsatuVAMnDdyB/tH8a7zwv4gh8VeH7LVbdGjiuo92xjkqQSCPwII/CuK&#10;h+Efha809byLVNQls5E3iYX+UK+ucYxXX+DNN0vSfDdpaaNN9o02IyCKXeH3Zdi3zDr8xNAGX8XP&#10;+Sca7/1xH/oS1xvh+8+Imo+FNKfRrTT9OsbeyhSFbpt0t0FQDcOMAHGRnHB6muy+Ln/JONd/64j/&#10;ANCWp/BWsWNt8PdFuZbyBILfT4BLIZBtQiNcgnsR6UAZHhn4rW+peB7/AFzUofstxprGO7t48/f4&#10;Chc9NxIHPQ59Kzre++JWvWCatZjSbCCVBLBp8oLO6EZG5scEj3H4V59/Zd1rnw88baxaQslnc6oL&#10;mONRjMauxbA9AHH/AHyfSu58J/DPwx4o0Cz1C21HUpBLGpkWO9PyPj5lIxwQc0ATzfGYr8PP7bWx&#10;UaqLr7A1qzfIs2Cc5znbtGf096n/AOLn6fGl5I2j6ivBksY1KsoPUA8ZI+p/GiPwL4IXw3e6T/aG&#10;+yub0K073SlluQm4BXxjdtzwc9TXN+K9L8Q/CHTbbUrDxVPf2aSrF/Z98Mgg9hknI+mMUAVNYtPE&#10;0nxwkjs76yj1JoHa2lkjJRIPmKqwx97bxnFdrqvi3X/B+l6fp159l1rxTqVw0dqkI2RbePmbpwM+&#10;314rHeZj8fNKuJ0+zfatLDIjnnJVvl+oII/Cqfxgs7SXx94ZutRmkj0d1a0mngk2mJ8k8sPu/fU/&#10;QGgDT1jXviB4HsxrGrHS9U0xGX7Tb2oKvEpIGQSB3OO9enWF7FqVjb3cB3Q3EayoT3VgCP0NeeXX&#10;wd8Kx2LT3OpXy2ZXcZZb/Ee098njFd5oVva2uh6fBYuZLKO3jSByclowoCnP0xQBe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oal/x+aX/ANfLf+iZKv1Q1L/j80v/AK+W/wDRMlAF+iiigAooooAKKKKACiiigAooooAKKKKA&#10;CiiigAooooAKKKKACiiigAooooAKKKKACiiigAooooAoTf8AIcs/+vab/wBCiq/VCb/kOWf/AF7T&#10;f+hRVfoAq6pp8Wr6bd2Nxu8i6heCTacHaylTg+uDVbw34etPCui2+l2PmfZbfds8xtzfMxY5P1Y1&#10;p0UAYXirwTo/jK3SPVbQTNHny5VYq6Z9CP5dKz/C/wAL/D/hK+N7Z20kt7jAuLmQyOo6cdh9cZrr&#10;aKAMTxP4M0fxhbrDqtmtxs+5ICVdPow5/DpWBpHwX8L6TeR3QtpruaIhozdTs4Qg5BAGB+dd1RQB&#10;zHi34c6J40mhn1CCQXUI2rcQSFH29cE9x/jWdefBvwvfafZWj2ky/Y0McM6zsJApdnIznB+Z2PTv&#10;XcUUAct4V+Gug+Drh7mwtWa8YEG5uHMkmD2BPA/AVYbwPpreMF8Snzv7SVPLHz/JjaV6Y9DXQ0UA&#10;FFFFABRRRQAUUUUAFcRrvwd8Na9qU1/Lbz291MxaWS2nZd5PUkcj8q7eigDF8N+DtI8J6e9lptms&#10;MMnMpb5mk4x8xPX6dOTWFYfB3w1petRanbW88UkUonjhWdvKVwcghfb0zXb0UAcFc/BHwldaob1r&#10;B13Nva3jlKxE/wC6Og9gcVsaP8P9I0E6z9ijkhTVhtnjDAKowwAQY+UYc/pXS0UAZnhvw9aeFdFt&#10;9LsfM+y2+7Z5jbm+ZixyfqxqDRvCOn6HfavdW6yNJqkvm3KytuUn5uAMdPmNbVFAHBf8KP8ACH9p&#10;/bP7PfGd32bzm8rP0zn8M49sVu+HvA+leGbXULa0hZre+kaSaKUhlORgqBj7uOMV0FFAHBWfwQ8J&#10;Wepi8WweTDblt5ZS0Sn6HqPYk1saP8PdF0XQL3RY4GuNOvJWlmiuG3ZYhR1GMfdGPQiulooA4HT/&#10;AIH+E9PkndbOWZpEZF86Ut5eQRlR6jPBOcVpT/DPRrjwfb+GnFx/ZsEhkTEnz5LM3Jx6sa6yigAr&#10;hNQ+CfhPUtVa+ksHRnbe8MUrJG578Dp+BFd3RQBgeG/BOleE7zUbjTYmgN8UMkefkXbu2hRjgfMa&#10;36KKAOE1T4L+GdYu766uoJ3ubyYzvKJiCrEkkLjsc9DnpW34T8CaL4KhdNLtPKkkGJJ3YtI/sSe3&#10;sMCugooA5bxV8NdA8YXC3N/aEXi4AuYHMcmB0yR1/GovDfwr8O+F7g3NraPLdkMv2i4lZ22kYI9O&#10;hI6V11FAHntx8CfCc1w0iW1zbxsctBDcMEP55P611sPhfSbfQm0aOwhXS2QobbHykHrnvn361q0U&#10;Acf4Z+FOg+EtVGoWEdx56qyxiWYsqBuuB/jmqurfBfwvq1690LWWylkyX+xymNWz7dB+GK7qigDg&#10;td0HTPht8P8AXG0OyMMskGz5WZ3d2+RTyScjcTxWl8L/AAr/AMIh4NsbJ02XUg8+49fMbBIP0GF/&#10;4DXV0UAFFFFABRRRQAUUUUAFY2teFLHXtW0nUbrzPtGmSNJb7GwMttzkd/uitmigDI8UeGLLxfpD&#10;6bqHmfZnZXPlNtbIORzVHxN8PNE8XWVtb6jbM5tl2QzIxWRBxxnuOO9dLRQBwafBPwtFZ28EdrLG&#10;YZRN5yynzHYdNxPbnoMV0X/CI2H/AAlf/CQ/vf7R8j7P9/5Nv09a2qKAMbXvClj4jvNLubzzPM02&#10;4FzB5bYG8EEZ9RwKreLvAGi+No4hqlqXli4jnjYpIo9MjqPY5roqKAOIsfg54Z01tOktrWSKayuF&#10;uVmEhLu6kEbieo46DA61vT+FLG48VW/iB/M/tCC3NsmG+TYSx5Hr8xrZooAxta8KWOvatpOo3Xmf&#10;aNMkaS32NgZbbnI7/dFR+KvBun+MI7NNQ83bazCaPyn2/N78dK3aKAOa8X/DvRPHHlNqdszTxDak&#10;8LlHC5ztz3H19azrT4PeGbB9MktrWSGXT5xcpIsmWkcEEbyeo+UccDk121FAHOeLvAGjeNlgOpQM&#10;ZoP9XPC5SRR6Z7j61RtfhVoNn/Y/kpcKdLne5gJmJLSMVJLZ6/cXpiuxooA8r+J1x4BvNcSy8TGa&#10;11COJWW6hR87DnCkqDnv1Fcx4X0jQ9e8faEnhGylXStJZ7i71GVWzK5xtGW5/hGBgfebivcrzTbT&#10;UAourWG5C9POjD4/MVJb20NpCsUESQxL0SNQqj8BQBieKvAmieNI0GqWYmkjGEmQlJFHoGHb2PFZ&#10;Wg/CDw14f1CO+itprm7iYPFNdTM5jI5GBwPzFdrRQAVzPib4d6L4w1K2vdVhkuHgjaJYxIVQg564&#10;5zznr2FdNRQBxfhv4Q+GfC+orfWto8t0h3RvcSF/LPqo6Z9+tbviTwppXi6yFrqtml1GpJQnIZCe&#10;6sORWvRQBwOn/BDwrYXKTNaz3hT7iXM7MqfQDH65q94m+FPh7xVqTahd280V8+N9xbzMjNgBRnt0&#10;AHSuwooA5/wn4F0bwXDIul2vlyScSTyMXkf6k9vYYFY118GfDFzrDaj9lmhdpBK8MMxSJmBz90dO&#10;ewxXc0UAct4q+GugeMLhbm/tCLxcAXMDmOTA6ZI6/jUfhn4YeHvCN59ts7Z2vVzi6uJWdwCMEeg4&#10;9q62igDzH4Q6PLfalr/iy8iaOfUrl47dXBBWEN79iQB/wCvTqKKACs6Lw9p8OuTaylsF1KaLyHuN&#10;zZKZBxjOP4R27Vo0UAFFFFABRRRQBjeK/Clj4y0n+ztR8z7P5iyfum2nIzjn8aj1Lwbp+qX2i3c/&#10;m+bpBLW218Dnb97jn7ordooAyPFHhiy8X6Q+m6h5n2Z2Vz5TbWyDkc1D4g8FaR4o0mHTtStfPghA&#10;ETbirxkDGQw//Ua3aKAPPk+BfhOPTZLRbWbMjBmuDKTLx2B6AfQc102ueEbDxDqmkX935v2jS5TL&#10;b+W+BuJUnIxz9wVt0UAZfiTw7ZeK9Hn0y/RntptpO04YEEEEHseKm0XR7bw/pNrp1mhS2t0CICcn&#10;6k+pPP41eooAwvDXg3TvCsmovYiXN9L503mvuG7npx05Nc/N8D/CM2p/bDp7qCdxt1mYRE/Tr+AO&#10;K72igDD8N+DdN8Jzai+nRtEL6bzpI8japyeFAHA56Vz9x8EvCVzqzXzWDgs29rdZWWIn/dHT6A49&#10;q7yigDB8NeC9M8J3OpTadG0X2+XzZY8jYpyxAUAcD5jx9Kw9W+C/hfVr17oWstlLJkv9jlMatn26&#10;D8MV3VFAHN6X8PdD0XQ7/SrG0NtbX0TQ3DLIxdwVKk5JPOGP51b03wlpum+Go9BEH2jTVRk8q4w+&#10;4Fi3P4mtmigDz1vgT4TNwX+z3SwltxthcsIz7ev612+l6XaaLp8NlYwLb2sIxHEucKM57+5NW6KA&#10;M/XtFtvEej3Om3m/7NcLtfyzhsZB4P4VxknwH8IySQv9knURqqlVnYCTAxlvc98Yr0OigCrZ6XZ6&#10;fp0dhbW0cNlGnlrAqjZt7jHfP65rir74H+FLy6eZLae08z78VtOVQ/hzj8K7+igDlm+GPhpvD39i&#10;f2aq6d5vn+WJHz5m3bv3ZznHFZ2j/Bfwvo99Hdi2mu5IiDGt1KXRCDwQvQ/jmu6ooA5zxd4A0bxs&#10;sB1KBjNB/q54XKSKPTPcfWksvh5oVn4bOhGy+06ezmVkuGLsXP8AFu6g/TFdJRQB57b/AAJ8Jwzq&#10;7W9zPEpyLeW5Yxj8Bg/rXe21vHZ28UEKCOGJAiIvRVAwB+VS0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VDUv+PzS/8A&#10;r5b/ANEyVfqhqX/H5pf/AF8t/wCiZKAL9FFFABRRRQAUUUUAFFFFABRRRQAUUUUAFFFFABRRRQAU&#10;UUUAFFFFABRRRQAUUUUAFFFFABRRRQBl6gs7azZi3kjif7PNlpIy4xui7Bh/OpfJ1P8A5/LT/wAB&#10;W/8AjlE3/Ics/wDr2m/9Ciq/QBQ8nU/+fy0/8BW/+OUeTqf/AD+Wn/gK3/xyr9FAFDydT/5/LT/w&#10;Fb/45R5Op/8AP5af+Arf/HKv0UAUPJ1P/n8tP/AVv/jlHk6n/wA/lp/4Ct/8cq/RQBQ8nU/+fy0/&#10;8BW/+OUeTqf/AD+Wn/gK3/xyr9FAFDydT/5/LT/wFb/45R5Op/8AP5af+Arf/HKv0UAUPJ1P/n8t&#10;P/AVv/jlHk6n/wA/lp/4Ct/8cq/RQBQ8nU/+fy0/8BW/+OUeTqf/AD+Wn/gK3/xyr9FAFDydT/5/&#10;LT/wFb/45R5Op/8AP5af+Arf/HKv0UAUPJ1P/n8tP/AVv/jlHk6n/wA/lp/4Ct/8cq/RQBQ8nU/+&#10;fy0/8BW/+OUeTqf/AD+Wn/gK3/xyr9FAFDydT/5/LT/wFb/45R5Op/8AP5af+Arf/HKv0UAUPJ1P&#10;/n8tP/AVv/jlHk6n/wA/lp/4Ct/8cq/RQBQ8nU/+fy0/8BW/+OUeTqf/AD+Wn/gK3/xyr9FAFDyd&#10;T/5/LT/wFb/45R5Op/8AP5af+Arf/HKv0UAUPJ1P/n8tP/AVv/jlHk6n/wA/lp/4Ct/8cq/RQBQ8&#10;nU/+fy0/8BW/+OUeTqf/AD+Wn/gK3/xyr9FAFDydT/5/LT/wFb/45R5Op/8AP5af+Arf/HKv0UAU&#10;PJ1P/n8tP/AVv/jlHk6n/wA/lp/4Ct/8cq/RQBQ8nU/+fy0/8BW/+OUeTqf/AD+Wn/gK3/xyr9FA&#10;FDydT/5/LT/wFb/45R5Op/8AP5af+Arf/HKv0UAUPJ1P/n8tP/AVv/jlHk6n/wA/lp/4Ct/8cq/R&#10;QBQ8nU/+fy0/8BW/+OUeTqf/AD+Wn/gK3/xyr9FAFDydT/5/LT/wFb/45R5Op/8AP5af+Arf/HKv&#10;0UAUPJ1P/n8tP/AVv/jlHk6n/wA/lp/4Ct/8cq/RQBQ8nU/+fy0/8BW/+OUeTqf/AD+Wn/gK3/xy&#10;r9FAFDydT/5/LT/wFb/45R5Op/8AP5af+Arf/HKv0UAUPJ1P/n8tP/AVv/jlHk6n/wA/lp/4Ct/8&#10;cq/RQBQ8nU/+fy0/8BW/+OUeTqf/AD+Wn/gK3/xyr9FAFDydT/5/LT/wFb/45R5Op/8AP5af+Arf&#10;/HKv0UAUPJ1P/n8tP/AVv/jlHk6n/wA/lp/4Ct/8cq/RQBQ8nU/+fy0/8BW/+OUeTqf/AD+Wn/gK&#10;3/xyr9FAFDydT/5/LT/wFb/45R5Op/8AP5af+Arf/HKv0UAUPJ1P/n8tP/AVv/jlHk6n/wA/lp/4&#10;Ct/8cq/RQBQ8nU/+fy0/8BW/+OUeTqf/AD+Wn/gK3/xyr9FAFDydT/5/LT/wFb/45R5Op/8AP5af&#10;+Arf/HKv0UAUPJ1P/n8tP/AVv/jlHk6n/wA/lp/4Ct/8cq/RQBQ8nU/+fy0/8BW/+OUeTqf/AD+W&#10;n/gK3/xyr9FAFDydT/5/LT/wFb/45R5Op/8AP5af+Arf/HKv0UAUPJ1P/n8tP/AVv/jlHk6n/wA/&#10;lp/4Ct/8cq/RQBQ8nU/+fy0/8BW/+OUeTqf/AD+Wn/gK3/xyr9FAFDydT/5/LT/wFb/45R5Op/8A&#10;P5af+Arf/HKv0UAUPJ1P/n8tP/AVv/jlHk6n/wA/lp/4Ct/8cq/RQBQ8nU/+fy0/8BW/+OUeTqf/&#10;AD+Wn/gK3/xyr9FAFDydT/5/LT/wFb/45R5Op/8AP5af+Arf/HKv0UAUPJ1P/n8tP/AVv/jlHk6n&#10;/wA/lp/4Ct/8cq/RQBQ8nU/+fy0/8BW/+OUeTqf/AD+Wn/gK3/xyr9FAFDydT/5/LT/wFb/45R5O&#10;p/8AP5af+Arf/HKv0UAUPJ1P/n8tP/AVv/jlHk6n/wA/lp/4Ct/8cq/RQBQ8nU/+fy0/8BW/+OUe&#10;Tqf/AD+Wn/gK3/xyr9FAFDydT/5/LT/wFb/45R5Op/8AP5af+Arf/HKv0UAUPJ1P/n8tP/AVv/jl&#10;Hk6n/wA/lp/4Ct/8cq/RQBQ8nU/+fy0/8BW/+OUeTqf/AD+Wn/gK3/xyr9FAFDydT/5/LT/wFb/4&#10;5R5Op/8AP5af+Arf/HKv0UAUPJ1P/n8tP/AVv/jlHk6n/wA/lp/4Ct/8cq/RQBQ8nU/+fy0/8BW/&#10;+OUeTqf/AD+Wn/gK3/xyr9FAFDydT/5/LT/wFb/45R5Op/8AP5af+Arf/HKv0UAUPJ1P/n8tP/AV&#10;v/jlHk6n/wA/lp/4Ct/8cq/RQBQ8nU/+fy0/8BW/+OUeTqf/AD+Wn/gK3/xyr9FAFDydT/5/LT/w&#10;Fb/45R5Op/8AP5af+Arf/HKv0UAUPJ1P/n8tP/AVv/jlHk6n/wA/lp/4Ct/8cq/RQBQ8nU/+fy0/&#10;8BW/+OUeTqf/AD+Wn/gK3/xyr9FAFDydT/5/LT/wFb/45R5Op/8AP5af+Arf/HKv0UAUPJ1P/n8t&#10;P/AVv/jlHk6n/wA/lp/4Ct/8cq/RQBQ8nU/+fy0/8BW/+OUeTqf/AD+Wn/gK3/xyr9FAFDydT/5/&#10;LT/wFb/45R5Op/8AP5af+Arf/HKv0UAUPJ1P/n8tP/AVv/jlHk6n/wA/lp/4Ct/8cq/RQBQ8nU/+&#10;fy0/8BW/+OUeTqf/AD+Wn/gK3/xyr9FAFDydT/5/LT/wFb/45R5Op/8AP5af+Arf/HKv0UAUPJ1P&#10;/n8tP/AVv/jlHk6n/wA/lp/4Ct/8cq/RQBQ8nU/+fy0/8BW/+OUeTqf/AD+Wn/gK3/xyr9FAFDyd&#10;T/5/LT/wFb/45R5Op/8AP5af+Arf/HKv0UAUPJ1P/n8tP/AVv/jlHk6n/wA/lp/4Ct/8cq/RQBQ8&#10;nU/+fy0/8BW/+OUeTqf/AD+Wn/gK3/xyr9FAFDydT/5/LT/wFb/45R5Op/8AP5af+Arf/HKv0UAU&#10;PJ1P/n8tP/AVv/jlHk6n/wA/lp/4Ct/8cq/RQBQ8nU/+fy0/8BW/+OUeTqf/AD+Wn/gK3/xyr9FA&#10;FDydT/5/LT/wFb/45R5Op/8AP5af+Arf/HKv0UAUPJ1P/n8tP/AVv/jlHk6n/wA/lp/4Ct/8cq/R&#10;QBQ8nU/+fy0/8BW/+OUeTqf/AD+Wn/gK3/xyr9FAFDydT/5/LT/wFb/45R5Op/8AP5af+Arf/HKv&#10;0UAUPJ1P/n8tP/AVv/jlHk6n/wA/lp/4Ct/8cq/RQBQ8nU/+fy0/8BW/+OUeTqf/AD+Wn/gK3/xy&#10;r9FAFDydT/5/LT/wFb/45R5Op/8AP5af+Arf/HKv0UAUPJ1P/n8tP/AVv/jlHk6n/wA/lp/4Ct/8&#10;cq/RQBQ8nU/+fy0/8BW/+OUeTqf/AD+Wn/gK3/xyr9FAFDydT/5/LT/wFb/45R5Op/8AP5af+Arf&#10;/HKv0UAUPJ1P/n8tP/AVv/jlHk6n/wA/lp/4Ct/8cq/RQBQ8nU/+fy0/8BW/+OUeTqf/AD+Wn/gK&#10;3/xyr9FAFDydT/5/LT/wFb/45R5Op/8AP5af+Arf/HKv0UAUPJ1P/n8tP/AVv/jlHk6n/wA/lp/4&#10;Ct/8cq/RQBQ8nU/+fy0/8BW/+OUeTqf/AD+Wn/gK3/xyr9FAFDydT/5/LT/wFb/45R5Op/8AP5af&#10;+Arf/HKv0UAUPJ1P/n8tP/AVv/jlHk6n/wA/lp/4Ct/8cq/RQBQ8nU/+fy0/8BW/+OUeTqf/AD+W&#10;n/gK3/xyr9FAFDydT/5/LT/wFb/45R5Op/8AP5af+Arf/HKv0UAUPJ1P/n8tP/AVv/jlHk6n/wA/&#10;lp/4Ct/8cq/RQBQ8nU/+fy0/8BW/+OUeTqf/AD+Wn/gK3/xyr9FAFDydT/5/LT/wFb/45R5Op/8A&#10;P5af+Arf/HKv0UAUPJ1P/n8tP/AVv/jlHk6n/wA/lp/4Ct/8cq/RQBQ8nU/+fy0/8BW/+OUeTqf/&#10;AD+Wn/gK3/xyr9FAFDydT/5/LT/wFb/45R5Op/8AP5af+Arf/HKv0UAUPJ1P/n8tP/AVv/jlHk6n&#10;/wA/lp/4Ct/8cq/RQBQ8nU/+fy0/8BW/+OUeTqf/AD+Wn/gK3/xyr9FAFDydT/5/LT/wFb/45R5O&#10;p/8AP5af+Arf/HKv0UAUPJ1P/n8tP/AVv/jlHk6n/wA/lp/4Ct/8cq/RQBQ8nU/+fy0/8BW/+OUe&#10;Tqf/AD+Wn/gK3/xyr9FAFDydT/5/LT/wFb/45R5Op/8AP5af+Arf/HKv0UAUPJ1P/n8tP/AVv/jl&#10;Hk6n/wA/lp/4Ct/8cq/RQBQ8nU/+fy0/8BW/+OUeTqf/AD+Wn/gK3/xyr9FAFDydT/5/LT/wFb/4&#10;5R5Op/8AP5af+Arf/HKv0UAUPJ1P/n8tP/AVv/jlHk6n/wA/lp/4Ct/8cq/RQBQ8nU/+fy0/8BW/&#10;+OUeTqf/AD+Wn/gK3/xyr9FAFDydT/5/LT/wFb/45R5Op/8AP5af+Arf/HKv0UAUPJ1P/n8tP/AV&#10;v/jlHk6n/wA/lp/4Ct/8cq/RQBQ8nU/+fy0/8BW/+OUeTqf/AD+Wn/gK3/xyr9FAFDydT/5/LT/w&#10;Fb/45R5Op/8AP5af+Arf/HKv0UAUPJ1P/n8tP/AVv/jlHk6n/wA/lp/4Ct/8cq/RQBQ8nU/+fy0/&#10;8BW/+OUeTqf/AD+Wn/gK3/xyr9FAFDydT/5/LT/wFb/45R5Op/8AP5af+Arf/HKv0UAUPJ1P/n8t&#10;P/AVv/jlHk6n/wA/lp/4Ct/8cq/RQBQ8nU/+fy0/8BW/+OUeTqf/AD+Wn/gK3/xyr9FAFDydT/5/&#10;LT/wFb/45R5Op/8AP5af+Arf/HKv0UAUPJ1P/n8tP/AVv/jlHk6n/wA/lp/4Ct/8cq/RQBQ8nU/+&#10;fy0/8BW/+OUeTqf/AD+Wn/gK3/xyr9FAFDydT/5/LT/wFb/45R5Op/8AP5af+Arf/HKv0UAUPJ1P&#10;/n8tP/AVv/jlHk6n/wA/lp/4Ct/8cq/RQBQ8nU/+fy0/8BW/+OUeTqf/AD+Wn/gK3/xyr9FAFDyd&#10;T/5/LT/wFb/45R5Op/8AP5af+Arf/HKv0UAUPJ1P/n8tP/AVv/jlHk6n/wA/lp/4Ct/8cq/RQBQ8&#10;nU/+fy0/8BW/+OUeTqf/AD+Wn/gK3/xyr9FAFDydT/5/LT/wFb/45R5Op/8AP5af+Arf/HKv0UAU&#10;PJ1P/n8tP/AVv/jlHk6n/wA/lp/4Ct/8cq/RQBQ8nU/+fy0/8BW/+OUeTqf/AD+Wn/gK3/xyr9FA&#10;FDydT/5/LT/wFb/45R5Op/8AP5af+Arf/HKv0UAUPJ1P/n8tP/AVv/jlHk6n/wA/lp/4Ct/8cq/R&#10;QBQ8nU/+fy0/8BW/+OUeTqf/AD+Wn/gK3/xyr9FAFDydT/5/LT/wFb/45R5Op/8AP5af+Arf/HKv&#10;0UAUPJ1P/n8tP/AVv/jlHk6n/wA/lp/4Ct/8cq/RQBQ8nU/+fy0/8BW/+OUeTqf/AD+Wn/gK3/xy&#10;r9FAFDydT/5/LT/wFb/45R5Op/8AP5af+Arf/HKv0UAUPJ1P/n8tP/AVv/jlHk6n/wA/lp/4Ct/8&#10;cq/RQBQ8nU/+fy0/8BW/+OUeTqf/AD+Wn/gK3/xyr9FAFDydT/5/LT/wFb/45R5Op/8AP5af+Arf&#10;/HKv0UAUPJ1P/n8tP/AVv/jlHk6n/wA/lp/4Ct/8cq/RQBQ8nU/+fy0/8BW/+OUeTqf/AD+Wn/gK&#10;3/xyr9FAFDydT/5/LT/wFb/45R5Op/8AP5af+Arf/HKv0UAUPJ1P/n8tP/AVv/jlHk6n/wA/lp/4&#10;Ct/8cq/RQBQ8nU/+fy0/8BW/+OUeTqf/AD+Wn/gK3/xyr9FAFDydT/5/LT/wFb/45R5Op/8AP5af&#10;+Arf/HKv0UAUPJ1P/n8tP/AVv/jlHk6n/wA/lp/4Ct/8cq/RQBQ8nU/+fy0/8BW/+OUeTqf/AD+W&#10;n/gK3/xyr9FAFDydT/5/LT/wFb/45R5Op/8AP5af+Arf/HKv0UAUPJ1P/n8tP/AVv/jlHk6n/wA/&#10;lp/4Ct/8cq/RQBQ8nU/+fy0/8BW/+OUeTqf/AD+Wn/gK3/xyr9FAFDydT/5/LT/wFb/45R5Op/8A&#10;P5af+Arf/HKv0UAUPJ1P/n8tP/AVv/jlHk6n/wA/lp/4Ct/8cq/RQBQ8nU/+fy0/8BW/+OUeTqf/&#10;AD+Wn/gK3/xyr9FAFDydT/5/LT/wFb/45R5Op/8AP5af+Arf/HKv0UAUPJ1P/n8tP/AVv/jlHk6n&#10;/wA/lp/4Ct/8cq/RQBQ8nU/+fy0/8BW/+OUeTqf/AD+Wn/gK3/xyr9FAFDydT/5/LT/wFb/45R5O&#10;p/8AP5af+Arf/HKv0UAUPJ1P/n8tP/AVv/jlHk6n/wA/lp/4Ct/8cq/RQBQ8nU/+fy0/8BW/+OUe&#10;Tqf/AD+Wn/gK3/xyr9FAFDydT/5/LT/wFb/45R5Op/8AP5af+Arf/HKv0UAUPJ1P/n8tP/AVv/jl&#10;Hk6n/wA/lp/4Ct/8cq/RQBQ8nU/+fy0/8BW/+OUeTqf/AD+Wn/gK3/xyr9FAFDydT/5/LT/wFb/4&#10;5R5Op/8AP5af+Arf/HKv0UAUPJ1P/n8tP/AVv/jlHk6n/wA/lp/4Ct/8cq/RQBQ8nU/+fy0/8BW/&#10;+OUeTqf/AD+Wn/gK3/xyr9FAFDydT/5/LT/wFb/45R5Op/8AP5af+Arf/HKv0UAUPJ1P/n8tP/AV&#10;v/jlHk6n/wA/lp/4Ct/8cq/RQBQ8nU/+fy0/8BW/+OUeTqf/AD+Wn/gK3/xyr9FAFDydT/5/LT/w&#10;Fb/45R5Op/8AP5af+Arf/HKv0UAUPJ1P/n8tP/AVv/jlHk6n/wA/lp/4Ct/8cq/RQBQ8nU/+fy0/&#10;8BW/+OUeTqf/AD+Wn/gK3/xyr9FAFDydT/5/LT/wFb/45R5Op/8AP5af+Arf/HKv0UAUPJ1P/n8t&#10;P/AVv/jlHk6n/wA/lp/4Ct/8cq/RQBQ8nU/+fy0/8BW/+OUeTqf/AD+Wn/gK3/xyr9FAFDydT/5/&#10;LT/wFb/45R5Op/8AP5af+Arf/HKv0UAUPJ1P/n8tP/AVv/jlHk6n/wA/lp/4Ct/8cq/RQBQ8nU/+&#10;fy0/8BW/+OUeTqf/AD+Wn/gK3/xyr9FAFDydT/5/LT/wFb/45R5Op/8AP5af+Arf/HKv0UAUPJ1P&#10;/n8tP/AVv/jlHk6n/wA/lp/4Ct/8cq/RQBQ8nU/+fy0/8BW/+OUeTqf/AD+Wn/gK3/xyr9FAFDyd&#10;T/5/LT/wFb/45R5Op/8AP5af+Arf/HKv0UAUPJ1P/n8tP/AVv/jlHk6n/wA/lp/4Ct/8cq/RQBQ8&#10;nU/+fy0/8BW/+OUeTqf/AD+Wn/gK3/xyr9FAFDydT/5/LT/wFb/45R5Op/8AP5af+Arf/HKv0UAU&#10;PJ1P/n8tP/AVv/jlHk6n/wA/lp/4Ct/8cq/RQBQ8nU/+fy0/8BW/+OUeTqf/AD+Wn/gK3/xyr9FA&#10;FDydT/5/LT/wFb/45R5Op/8AP5af+Arf/HKv0UAUPJ1P/n8tP/AVv/jlHk6n/wA/lp/4Ct/8cq/R&#10;QBQ8nU/+fy0/8BW/+OUeTqf/AD+Wn/gK3/xyr9FAFDydT/5/LT/wFb/45R5Op/8AP5af+Arf/HKv&#10;0UAUPJ1P/n8tP/AVv/jlHk6n/wA/lp/4Ct/8cq/RQBQ8nU/+fy0/8BW/+OUeTqf/AD+Wn/gK3/xy&#10;r9FAFDydT/5/LT/wFb/45R5Op/8AP5af+Arf/HKv0UAUPJ1P/n8tP/AVv/jlHk6n/wA/lp/4Ct/8&#10;cq/RQBQ8nU/+fy0/8BW/+OUeTqf/AD+Wn/gK3/xyr9FAFDydT/5/LT/wFb/45R5Op/8AP5af+Arf&#10;/HKv0UAUPJ1P/n8tP/AVv/jlHk6n/wA/lp/4Ct/8cq/RQBQ8nU/+fy0/8BW/+OUeTqf/AD+Wn/gK&#10;3/xyr9FAFDydT/5/LT/wFb/45R5Op/8AP5af+Arf/HKv0UAUPJ1P/n8tP/AVv/jlVriO8XUNMNxP&#10;BKn2hsLHCyHPkydy5/lWxVDUv+PzS/8Ar5b/ANEyUAX6KKKACiiigAooooAKKKKACiiigAooooAK&#10;KKKACiiigAooooAKKKKACiiigAooooAKKKKACiiigChN/wAhyz/69pv/AEKKr9UJv+Q5Z/8AXtN/&#10;6FFV+gDzX4X69qMfiXxL4b1e8mvbmxm82CSY5YxHj8sFD/wI1e+Mnii58N+E1TT5Wi1K+nS3gaM4&#10;cc5JH4DH/Aqw/HgHg/4qeHPEQIS2v82V0cnH90MfwYH/AIBUmtD/AITH416Zp/8ArLLQYPtUoyMe&#10;acEfqY/yNAHXv4l0zwXpdhaa7rMMd6sC72nkzJIcYZsdcE57Vc0LxhoviZnXS9St7x0GWjjb5gPX&#10;aecVzHj3xJ4Q0bWoBq2mLrOsmILHbx2wnkVMkjhuBzn3rz+61JG+JnhK8svDF14VaW58l/Oh8kXC&#10;kqDhQB0DEH1yKAPbJfFGkwalcafLfwxXdvD9omjkbbsjyBuJPAHzDv3rkPGniK113QbK+0jxZHpF&#10;qt75D3SBisrbSfL49ufSsC+8L2Hiz46ala6lG01rFpqTmFXKq5BjADY6j5s49QKf8bND0/w/4H0y&#10;1020js7c6vG5jiGBuMcgJ/QUAej654w0XwyyJqmpW9nI43LHI/zkZxnaOcUmheMNF8TM66XqVveO&#10;gy0cbfMB67TziuY8e+JPCGja1ANW0xdZ1kxBY7eO2E8ipkkcNwOc+9ef3WpI3xM8JXll4YuvCrS3&#10;Pkv50Pki4UlQcKAOgYg+uRQBvt8Tra1+Ll0s+t7NAjtimwk+WJQACMY65zW9qHiC31zxT4du9M8V&#10;pb2ErFPsKq+LshuR09wOa5+PRdPm+P11ayWFs9sbHzDC0KlCxVSWxjGc96l8eWNtp3xQ8CQ2lvFa&#10;wiViI4UCLkuM8CgD07WNe07w/bfaNSvYbKI8BpnC7j6Adz9Kg0Lxdo3ibeNL1GC9ZBlkjb5gPUqe&#10;ce9ePXmrSa58UdduLrw5ceJ4dNYWtvax4McGCQWKngklSenc+gqy1nqF5468O6npXgu88OmG5WO7&#10;kRAsbxMQCSFAAwN35+1AHt9cdqksq/EzR0HiAW0LWzZ0bDf6QQJfnz044P8AwCuxry7xJ/yXzwn/&#10;ANeM3/oE9AHaa3450Dw5cC31LVbe1nxnymbLj6gZI/GtDStasNctvtGn3kN7DnG+BwwB9Djoa8P0&#10;26s/APiXXf8AhM/D02oyXVw0sWpG3WdCpJ6buAO/HPYjivUPh3J4YurC7u/C4jjt7iXdNDGCux8f&#10;3D93j049KAOtrn9S+IHhzR777FeazaQXIOGjaTJU+jY+6frTPiJrU3h3wTq9/bnbcRQ4jb+6zEKG&#10;/AnP4Vy/w1+GuhN4LsLm/wBMt9QvL+EXEs1ygkb5/mABP3eCOnNAHc6P4k0zxA10unXkd4bZ/LlM&#10;RyFbnjPfoelUdW+IHhzQ7w2t9rFrBcA4aPfuK+zYzj8a8r8M33/CG6D8TpdOXyPsd68NuFz+7+dk&#10;Uj6ZH5VH4NaOx8N2wf4dXOtS3Mfmy38yLIZy3O4FgSBz/k0AereLdQhvPAGuXdncJNE2nXDRzQuC&#10;D+7bkEe9c14E8caNoPgDQV1bVobe4khJ2yvuc/MeSOTj3Nc74T03UtJ8FfEKC50y60rTXtpprK2u&#10;cnYGik3KD3wAla/wr+Hfh288D2F7d6XBe3V5ETLJcr5hHJGFz93gdsUAejw6tZXGm/2hHdwvYbDL&#10;9pEg8vaOrbumBg5+lYC/FPwm1wIRr1pvJxncdv8A31jH61wnw5msPDl1490HUJceH7OQn98xKrGx&#10;ZWU+5G0cdcVX1DxN4Y1rR7m20XwDdX9qY2X7XBp6xqnB+YOASMdcnBoA9mkvbeO0+1PPElrt3+cz&#10;gJt9d3THvWBZ/ErwtfXQt4dcs2lJwA0m0E+xOAa8i0+x1jxN8B4LaxjkvGtdQO+3jyXkhGTtA6nD&#10;MDgelbVj4q+HOtxW2lajoC6FP8qr51sIzG3b96vPXu2PegD1vV9c0/QLX7RqN5DZQ9A0zhcn0Hqf&#10;pVTQvGOieJmdNL1K3vJEGWjRvmA9dp5x715HrWrvrnxW1Zrnw/ceJbbS1WC3sYyCkR4y7AjByQeo&#10;7j0FO1C11K88V6Dqmj+CLzQLi1uV+0SRoFSWIkAhgoA6ZH0NAHsesa9p3h+2+0alew2UR4DTOF3H&#10;0A7n6VBoXi7RvE28aXqMF6yDLJG3zAepU84968evNWk1z4o67cXXhy48Tw6awtbe1jwY4MEgsVPB&#10;JKk9O59BVlrPULzx14d1PSvBd54dMNysd3IiBY3iYgEkKABgbvz9qAPVpPGOiQ3F/DJqVvFJYAG5&#10;EjbRFnpknjmrFn4i0y+0ddWhvoTprAkXTtsTAYqSScY5BFeT6J4S0zxV8XfFy6pCbqG3ZHWEuQhY&#10;jGWA647fWrHj/R7e88XeEfBNtELPRHL3UtvCdqsMsxH/AI6//fVAF34ofEDQ9a+H+swaVrME14oh&#10;ISKQq5/fJnb0zx6V6H4bYt4d0tmJJNrEST/uCvOvi/4H8P6V8OtQurLR7S0ubXyvKmhiCOMyopyR&#10;y3BPXPWvRPDP/It6V/16Rf8AoAoA0JJEhjaSRlRFBZmY4AA6kmudt/iP4Yur/wCxxa5ZvcZ2geaA&#10;pPoG6H8DXLfG65uLqDw9oEMphi1i/WCZlJGVyo2n2y4P/ARWv4k+GfhybwjeWcOk2tuYrdjDNHGF&#10;kVgpIO/qeeuetAHTa1r1h4csvtepXK2ltuCeY4OMnoOKz77x94c0zUfsF1rNpDd7tpjaQfKfRj0X&#10;8cV41retz65+z9ZSXLtJNBerbmRjksFLbf0IH4V6fdfCPww3h+40+HS7dJGiYLdyDMofHDl+vXn0&#10;9qAO1VhIoZSGVhkEHIIrI8ZXUtj4R1y5gkaKeGxnkjkU4KsI2II9wa5P4D6pPqXw9t1nYubWaSBG&#10;brtGGA/Ddj8K6fx5/wAiP4i/7B1x/wCimoA838G+FfFfi7wzY6v/AMJ3fWn2lWbyfIL7cMV67xnp&#10;6Va8aWfiHwD8PtSuH8UXWp3b3EPl3BTy2iXOCB8x61mfDzwH4i1bwbpt3ZeNLrS7aRWKWkdvuWPD&#10;sMA7x3BPTvV34maFqHh/4T39vqWsy65O15HItxNHsKqSo2Y3HjIJ696ALmm/D7xXqOm2l3/wsC+j&#10;8+JJdn2YnbuUHGfM561W8dWviXwB4TsNRXxHdapLaX2+4dkKCSJtoCsMnIDLj/gZqbR/hx4oudHs&#10;ZovH15BHJBG6xLbZCAqCFH7zt0rsZPCE954En0DUtRbVbiWGRGvZl2FmLFkJGT935e/8NAHQWN5F&#10;qNlb3cB3QzxrKjeqsAQfyNefeBde1DxZ8QvEt2LyU6JYkWsFuG/ds+cFsd/usf8AgQrF8E+Om0j4&#10;O6m0zbL/AEbzLQKT8wYnEf5Fsf8AAa6z4O+H/wDhH/AdgHXbc3gN3LnqS/K/+O7aAOS8T/ELxDN4&#10;w8MWP9l3egWUupRxvJI//H0vmKCvT7uD+tex15d8Xv8Akbfh7/2FV/8ARkVeo0AFR3Ey20Ekz52R&#10;qXbHoBmpK831r4kausd/bDwXqzRASR/aAp2kcjd93p3oA7Hwv4osvF+kJqWn+Z9mdmQeau1sg4PF&#10;a9eFfCnxzqWg+Dre0tfCupatEssjfabYfISW6dD0r2bQ9Rl1bSba7ns5dPllXLW0/wB+PkjBoAzf&#10;iFfXGm+CdZurWVoLiK2ZkkQ4Kn1Fee+EfCPivxV4bsdV/wCE8vrX7Um/yfIL7eSMZ3jPT0ru/ih/&#10;yT3X/wDr1avPPAXgLxHqvg/TLu08a3Wm20seUtY7fcsY3EYB3jP5d6AJPF0Pib4Zw6Rqs/ia71q0&#10;W+C3SOpQFCAQuNxz91+fcV7JFKk0aSRsHjcBlZehB6GuI1DwHfXXw91bRNR1aTXbyYNLDcyx7WDA&#10;AouNx/iX1/iNcrpvxAMPwHmuWk/0+3jOmDd13/dX8QhB59KANLwL4wudUvvF3ia/v5h4ftXaO2hY&#10;/IFXkkD+9gJ9Sxqjo9x42+KgfUrfVP8AhF9DZyLdYo98jgcZ7E8jGcgdcCl17w63hn9nuezVNlw0&#10;MM0+BzueZGbP0Bx+Fd98PfIHgXQPs2PK+ww9P72wbs++c596AOf8O6X448O+JLO2v9Ui17Qpi6yT&#10;tGFliwjFSe/JAHVuteg0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VQ1L/j80v/AK+W/wDRMlX6oal/x+aX/wBfLf8AomSg&#10;C/RRRQAUUUUAFFFFABRRRQAUUUUAFFFFABRRRQAUUUUAFFFFABRRRQAUUUUAFFFFABRRRQAUUUUA&#10;UJv+Q5Z/9e03/oUVX6oTf8hyz/69pv8A0KKr9AHH/FjwxJ4q8E3ttbxtLeQlbi3Vepdew9ypYfjW&#10;R8GfDep6bZ6tq2uQyRatqVxlxMuG2KOD+JZvyFej0UAeVeJtJ8QeFfiPceKtK0ga9bXlusEkCviS&#10;IgKOOpGdg5AI5OaztXs/GHijxj4R1TUdFFlY295uW3hPmPAm6Ml5W98D0+6eBXs1FAHAabot9F8a&#10;dV1N7WRdPk0tYkuCvyM+6P5QfXg/lUfxu0O/17wzp0GnWkt5NHqMcrJEuSFCSAn6ZI/OvQ6KAPKv&#10;E2k+IPCvxHuPFWlaQNetry3WCSBXxJEQFHHUjOwcgEcnNZ2r2fjDxR4x8I6pqOiiysbe83LbwnzH&#10;gTdGS8re+B6fdPAr2aigDy/xho2teHviNb+LNJ0ttat5Lb7PPbxOFdT0yOvGNvQdjmqOqWfiHxP4&#10;y8GavdaFNYLBM5mjB3+Sm8bSx9SK9eooA8v13w3r/g/xtdeJvDlkmq2l8gF7p/mbH3DGWUn1xnjO&#10;MnjFaOm+LPGOvanaRx+Fjo9gsq/ari9mBfZkZCLxzjPOD+Fd/RQAV55r2h39x8aPDWpxWkr6fb2k&#10;iS3Cr8iMVlABP/Ah+deh0UAebP408aaU81rf+DW1M5IjuLOcBHXtuGGx+n0q38KPCN/4dTWdQ1KC&#10;GxudVuPP+wwEFYFBYheOP4jwPQV31FAGX4n0NPEnh/UNLkby1uoWjD/3T2P4HBrzPw1q3jzwhpcX&#10;h7/hFRqMlv8Au7e+E4WLbnI3diPxBr1y4jaWCREcxOykK4GdpI615ofBHxB2Na/8Jun2Rjgy/Zh5&#10;uPUHGQf+BUAZPwt0d/Etl4+sNUaNpLy9eOeS35TzCXyyeoDcj8Kt+HtS8Z/DvT00W58NPr9tb5W2&#10;u7OYDKZOARgn88Y967zwX4PtPBOiLp9q7TEuZZp5PvSyHGWP5Dj2reoA4PzvFHiHwh4oGr6THp73&#10;FjJHY2ULiSQkxuPmIPUkqO30rl/DOveOPCfhex0pPBrXTJHtgn87AXJJ/eL68+or2SigDyO3+E+q&#10;XPgLxDDezr/wkWszLdS7X+Tcrb1QkcdS3sCR6UabrXjubQY9Ah8KR2EsFv8AZ3vppf3W0LtyqDqc&#10;ehP0r1yigDyLwJY+K/CPw3gSw0gS6kl+7y2V0QhaEoeRkjnO2ofFi+JvipZ2+kN4SbRUWVZJL68m&#10;DCIDg7flBP4da9jooA8s1nwjrvg3xaPEfhm1XVIZrdYLyxeQK77QBuBPf5VPrnPBzWlY+LvGOu6j&#10;ZwweFG0izEyfari9nBIj3DcEXA5xnnnr2r0GigDy/XfDev8Ag/xtdeJvDlkmq2l8gF7p/mbH3DGW&#10;Un1xnjOMnjFaOm+LPGOvanaRx+Fjo9gsq/ari9mBfZkZCLxzjPOD+Fd/RQB574N0O/sfiZ4vvri0&#10;lis7ry/JmZcLJjrg0fFDwlquoX2j+IdBjWbVtLcnyHIAlTrjkjpzx3DH2r0KigDxfxpfeOfHfhO8&#10;tB4Y/su1AjMsbyeZNcMHU4RcDABwxyOinntXrOgQvb6FpsUqlJI7aNWVuoIUAir9FAHG/FDwVP4y&#10;0OEWMiw6pYyi4tWY4BYdVz2zxz6gVzeqeJvHevaTNosfhJrG/nQwTXzzqYVBGGZe3Tpyfxr1aigD&#10;xb4meF08G/Bez0pXErw3MZkkAxvdixY/TJ/ICtPVvFHj/VrKbR4fCQsr2ZWie/FwGhAPBZew4/2j&#10;9K6r4meD7jxx4Z/sy2njtpPOSXfKCRgZ44+tdZQBz3gPwmngvwvZ6WHWWWMF5pFHDyMckj27D2Aq&#10;z4ytZb7wjrltBG0s81jPHHGoyWYxsAB7k1sUUAcp8LNNutJ8A6RaXsD21zEjh4pBhlzIx5/AiqPx&#10;m0e91zwLcWmn20l3ctNGwiiGWIDcmu5ooA8q034g+K9O020tP+Ff30nkRJFv+0kbtqgZx5fHSu68&#10;Ja3f6/pbXOo6PLolwJSgtpn3kqACGztHXJ7dq26KAPCfGHw31i8+Ilxa2dtN/wAI9q11Dd3UqDKK&#10;Ru35Prkucf7Qr3VVEahVAVVGAAMAClooA8S8cal4l8S69oF1H4O1CJNHvftH3t3nAOhwDt4zs9+t&#10;eqeFdavde01rm+0mbRphIUFvO25iAAd3QcHJ/KtmigAqtqML3Gn3USDLyRMqj3IIFWaKAON+Evhy&#10;/wDCvgyDT9SiEN0ssjFFcMMFsjkHFdlRRQBz3xCsbjUvBOs2trE09xLbMqRoMlj6Cofhnp9zpXgX&#10;R7S7he3uYoiHikGGU7j1rp6KACvB7r4Z6s3xKfT47WX/AIRabUE1B3AIi4UsVz+LL+Ir3iigCnq+&#10;l2+uaXdWF2m+2uY2jcDrgjqPevKtFg8b/CxX02HSh4o0RXJt2hl2SIDzjuRyc4wR1wa9hooA8/8A&#10;Dmp+N/EXiK0udQ0yHQdChLtJbtJummyjBQe/BIPRelW/Cup+J7rxnrtvqtu0ejRM32KRoQoYb8D5&#10;u/y12t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UNS/4/NL/wCvlv8A0TJV+qGpf8fml/8AXy3/AKJkoAv0UUUAFFFFABRR&#10;RQAUUUUAFFFFABRRRQAUUUUAFFFFABRRRQAUUUUAFFFFABRRRQAUUUUAFFFFAGXqF5BZazZvcTRw&#10;IbeZQ0jhRndFxk1L/b2mf9BG0/7/AK/41fooAof29pn/AEEbT/v+v+NH9vaZ/wBBG0/7/r/jV+ig&#10;Ch/b2mf9BG0/7/r/AI0f29pn/QRtP+/6/wCNX6KAKH9vaZ/0EbT/AL/r/jR/b2mf9BG0/wC/6/41&#10;fooAof29pn/QRtP+/wCv+NH9vaZ/0EbT/v8Ar/jV+igCh/b2mf8AQRtP+/6/40f29pn/AEEbT/v+&#10;v+NX6KAKH9vaZ/0EbT/v+v8AjR/b2mf9BG0/7/r/AI1fooAof29pn/QRtP8Av+v+NH9vaZ/0EbT/&#10;AL/r/jV+igCh/b2mf9BG0/7/AK/40f29pn/QRtP+/wCv+NX6KAKH9vaZ/wBBG0/7/r/jR/b2mf8A&#10;QRtP+/6/41fooAof29pn/QRtP+/6/wCNH9vaZ/0EbT/v+v8AjV+igCh/b2mf9BG0/wC/6/40f29p&#10;n/QRtP8Av+v+NX6KAKH9vaZ/0EbT/v8Ar/jR/b2mf9BG0/7/AK/41fooAof29pn/AEEbT/v+v+NH&#10;9vaZ/wBBG0/7/r/jV+igCh/b2mf9BG0/7/r/AI0f29pn/QRtP+/6/wCNX6KAKH9vaZ/0EbT/AL/r&#10;/jR/b2mf9BG0/wC/6/41fooAof29pn/QRtP+/wCv+NH9vaZ/0EbT/v8Ar/jV+igCh/b2mf8AQRtP&#10;+/6/40f29pn/AEEbT/v+v+NX6KAKH9vaZ/0EbT/v+v8AjR/b2mf9BG0/7/r/AI1fooAof29pn/QR&#10;tP8Av+v+NH9vaZ/0EbT/AL/r/jV+igCh/b2mf9BG0/7/AK/40f29pn/QRtP+/wCv+NX6KAKH9vaZ&#10;/wBBG0/7/r/jR/b2mf8AQRtP+/6/41fooAof29pn/QRtP+/6/wCNH9vaZ/0EbT/v+v8AjV+igCh/&#10;b2mf9BG0/wC/6/40f29pn/QRtP8Av+v+NX6KAKH9vaZ/0EbT/v8Ar/jR/b2mf9BG0/7/AK/41foo&#10;Aof29pn/AEEbT/v+v+NH9vaZ/wBBG0/7/r/jV+igCh/b2mf9BG0/7/r/AI0f29pn/QRtP+/6/wCN&#10;X6KAKH9vaZ/0EbT/AL/r/jR/b2mf9BG0/wC/6/41fooAof29pn/QRtP+/wCv+NH9vaZ/0EbT/v8A&#10;r/jV+igCh/b2mf8AQRtP+/6/40f29pn/AEEbT/v+v+NX6KAKH9vaZ/0EbT/v+v8AjR/b2mf9BG0/&#10;7/r/AI1fooAof29pn/QRtP8Av+v+NH9vaZ/0EbT/AL/r/jV+igCh/b2mf9BG0/7/AK/40f29pn/Q&#10;RtP+/wCv+NX6KAKH9vaZ/wBBG0/7/r/jR/b2mf8AQRtP+/6/41fooAof29pn/QRtP+/6/wCNH9va&#10;Z/0EbT/v+v8AjV+igCh/b2mf9BG0/wC/6/40f29pn/QRtP8Av+v+NX6KAKH9vaZ/0EbT/v8Ar/jR&#10;/b2mf9BG0/7/AK/41fooAof29pn/AEEbT/v+v+NH9vaZ/wBBG0/7/r/jV+igCh/b2mf9BG0/7/r/&#10;AI0f29pn/QRtP+/6/wCNX6KAKH9vaZ/0EbT/AL/r/jR/b2mf9BG0/wC/6/41fooAof29pn/QRtP+&#10;/wCv+NH9vaZ/0EbT/v8Ar/jV+igCh/b2mf8AQRtP+/6/40f29pn/AEEbT/v+v+NX6KAKH9vaZ/0E&#10;bT/v+v8AjR/b2mf9BG0/7/r/AI1fooAof29pn/QRtP8Av+v+NH9vaZ/0EbT/AL/r/jV+igCh/b2m&#10;f9BG0/7/AK/40f29pn/QRtP+/wCv+NX6KAKH9vaZ/wBBG0/7/r/jR/b2mf8AQRtP+/6/41fooAof&#10;29pn/QRtP+/6/wCNH9vaZ/0EbT/v+v8AjV+igCh/b2mf9BG0/wC/6/40f29pn/QRtP8Av+v+NX6K&#10;AKH9vaZ/0EbT/v8Ar/jR/b2mf9BG0/7/AK/41fooAof29pn/AEEbT/v+v+NH9vaZ/wBBG0/7/r/j&#10;V+igCh/b2mf9BG0/7/r/AI0f29pn/QRtP+/6/wCNX6KAKH9vaZ/0EbT/AL/r/jR/b2mf9BG0/wC/&#10;6/41fooAof29pn/QRtP+/wCv+NH9vaZ/0EbT/v8Ar/jV+igCh/b2mf8AQRtP+/6/40f29pn/AEEb&#10;T/v+v+NX6KAKH9vaZ/0EbT/v+v8AjR/b2mf9BG0/7/r/AI1fooAof29pn/QRtP8Av+v+NH9vaZ/0&#10;EbT/AL/r/jV+igCh/b2mf9BG0/7/AK/40f29pn/QRtP+/wCv+NX6KAKH9vaZ/wBBG0/7/r/jR/b2&#10;mf8AQRtP+/6/41fooAof29pn/QRtP+/6/wCNH9vaZ/0EbT/v+v8AjV+igCh/b2mf9BG0/wC/6/40&#10;f29pn/QRtP8Av+v+NX6KAKH9vaZ/0EbT/v8Ar/jR/b2mf9BG0/7/AK/41fooAof29pn/AEEbT/v+&#10;v+NH9vaZ/wBBG0/7/r/jV+igCh/b2mf9BG0/7/r/AI0f29pn/QRtP+/6/wCNX6KAKH9vaZ/0EbT/&#10;AL/r/jR/b2mf9BG0/wC/6/41fooAof29pn/QRtP+/wCv+NH9vaZ/0EbT/v8Ar/jV+igCh/b2mf8A&#10;QRtP+/6/40f29pn/AEEbT/v+v+NX6KAKH9vaZ/0EbT/v+v8AjR/b2mf9BG0/7/r/AI1fooAof29p&#10;n/QRtP8Av+v+NH9vaZ/0EbT/AL/r/jV+igCh/b2mf9BG0/7/AK/40f29pn/QRtP+/wCv+NX6KAKH&#10;9vaZ/wBBG0/7/r/jR/b2mf8AQRtP+/6/41fooAof29pn/QRtP+/6/wCNH9vaZ/0EbT/v+v8AjV+i&#10;gCh/b2mf9BG0/wC/6/40f29pn/QRtP8Av+v+NX6KAKH9vaZ/0EbT/v8Ar/jR/b2mf9BG0/7/AK/4&#10;1fooAof29pn/AEEbT/v+v+NH9vaZ/wBBG0/7/r/jV+igCh/b2mf9BG0/7/r/AI0f29pn/QRtP+/6&#10;/wCNX6KAKH9vaZ/0EbT/AL/r/jR/b2mf9BG0/wC/6/41fooAof29pn/QRtP+/wCv+NH9vaZ/0EbT&#10;/v8Ar/jV+igCh/b2mf8AQRtP+/6/40f29pn/AEEbT/v+v+NX6KAKH9vaZ/0EbT/v+v8AjR/b2mf9&#10;BG0/7/r/AI1fooAof29pn/QRtP8Av+v+NH9vaZ/0EbT/AL/r/jV+igCh/b2mf9BG0/7/AK/40f29&#10;pn/QRtP+/wCv+NX6KAKH9vaZ/wBBG0/7/r/jR/b2mf8AQRtP+/6/41fooAof29pn/QRtP+/6/wCN&#10;H9vaZ/0EbT/v+v8AjV+igCh/b2mf9BG0/wC/6/40f29pn/QRtP8Av+v+NX6KAKH9vaZ/0EbT/v8A&#10;r/jR/b2mf9BG0/7/AK/41fooAof29pn/AEEbT/v+v+NH9vaZ/wBBG0/7/r/jV+igCh/b2mf9BG0/&#10;7/r/AI0f29pn/QRtP+/6/wCNX6KAKH9vaZ/0EbT/AL/r/jR/b2mf9BG0/wC/6/41fooAof29pn/Q&#10;RtP+/wCv+NH9vaZ/0EbT/v8Ar/jV+igCh/b2mf8AQRtP+/6/40f29pn/AEEbT/v+v+NX6KAKH9va&#10;Z/0EbT/v+v8AjR/b2mf9BG0/7/r/AI1fooAof29pn/QRtP8Av+v+NH9vaZ/0EbT/AL/r/jV+igCh&#10;/b2mf9BG0/7/AK/40f29pn/QRtP+/wCv+NX6KAKH9vaZ/wBBG0/7/r/jR/b2mf8AQRtP+/6/41fo&#10;oAof29pn/QRtP+/6/wCNH9vaZ/0EbT/v+v8AjV+igCh/b2mf9BG0/wC/6/40f29pn/QRtP8Av+v+&#10;NX6KAKH9vaZ/0EbT/v8Ar/jR/b2mf9BG0/7/AK/41fooAof29pn/AEEbT/v+v+NH9vaZ/wBBG0/7&#10;/r/jV+igCh/b2mf9BG0/7/r/AI0f29pn/QRtP+/6/wCNX6KAKH9vaZ/0EbT/AL/r/jR/b2mf9BG0&#10;/wC/6/41fooAof29pn/QRtP+/wCv+NH9vaZ/0EbT/v8Ar/jV+igCh/b2mf8AQRtP+/6/40f29pn/&#10;AEEbT/v+v+NX6KAKH9vaZ/0EbT/v+v8AjR/b2mf9BG0/7/r/AI1fooAof29pn/QRtP8Av+v+NH9v&#10;aZ/0EbT/AL/r/jV+igCh/b2mf9BG0/7/AK/40f29pn/QRtP+/wCv+NX6KAKH9vaZ/wBBG0/7/r/j&#10;R/b2mf8AQRtP+/6/41fooAof29pn/QRtP+/6/wCNH9vaZ/0EbT/v+v8AjV+igCh/b2mf9BG0/wC/&#10;6/40f29pn/QRtP8Av+v+NX6KAKH9vaZ/0EbT/v8Ar/jR/b2mf9BG0/7/AK/41fooAof29pn/AEEb&#10;T/v+v+NH9vaZ/wBBG0/7/r/jV+igCh/b2mf9BG0/7/r/AI0f29pn/QRtP+/6/wCNX6KAKH9vaZ/0&#10;EbT/AL/r/jR/b2mf9BG0/wC/6/41fooAof29pn/QRtP+/wCv+NH9vaZ/0EbT/v8Ar/jV+igCh/b2&#10;mf8AQRtP+/6/40f29pn/AEEbT/v+v+NX6KAKH9vaZ/0EbT/v+v8AjR/b2mf9BG0/7/r/AI1fooAo&#10;f29pn/QRtP8Av+v+NH9vaZ/0EbT/AL/r/jV+igCh/b2mf9BG0/7/AK/40f29pn/QRtP+/wCv+NX6&#10;KAKH9vaZ/wBBG0/7/r/jR/b2mf8AQRtP+/6/41fooAof29pn/QRtP+/6/wCNH9vaZ/0EbT/v+v8A&#10;jV+igCh/b2mf9BG0/wC/6/40f29pn/QRtP8Av+v+NX6KAKH9vaZ/0EbT/v8Ar/jR/b2mf9BG0/7/&#10;AK/41fooAof29pn/AEEbT/v+v+NH9vaZ/wBBG0/7/r/jV+igCh/b2mf9BG0/7/r/AI0f29pn/QRt&#10;P+/6/wCNX6KAKH9vaZ/0EbT/AL/r/jR/b2mf9BG0/wC/6/41fooAof29pn/QRtP+/wCv+NH9vaZ/&#10;0EbT/v8Ar/jV+igCh/b2mf8AQRtP+/6/40f29pn/AEEbT/v+v+NX6KAKH9vaZ/0EbT/v+v8AjR/b&#10;2mf9BG0/7/r/AI1fooAof29pn/QRtP8Av+v+NH9vaZ/0EbT/AL/r/jV+igCh/b2mf9BG0/7/AK/4&#10;0f29pn/QRtP+/wCv+NX6KAKH9vaZ/wBBG0/7/r/jR/b2mf8AQRtP+/6/41fooAof29pn/QRtP+/6&#10;/wCNH9vaZ/0EbT/v+v8AjV+igCh/b2mf9BG0/wC/6/40f29pn/QRtP8Av+v+NX6KAKH9vaZ/0EbT&#10;/v8Ar/jR/b2mf9BG0/7/AK/41fooAof29pn/AEEbT/v+v+NH9vaZ/wBBG0/7/r/jV+igCh/b2mf9&#10;BG0/7/r/AI0f29pn/QRtP+/6/wCNX6KAKH9vaZ/0EbT/AL/r/jR/b2mf9BG0/wC/6/41fooAof29&#10;pn/QRtP+/wCv+NH9vaZ/0EbT/v8Ar/jV+igCh/b2mf8AQRtP+/6/40f29pn/AEEbT/v+v+NX6KAK&#10;H9vaZ/0EbT/v+v8AjR/b2mf9BG0/7/r/AI1fooAof29pn/QRtP8Av+v+NH9vaZ/0EbT/AL/r/jV+&#10;igCh/b2mf9BG0/7/AK/40f29pn/QRtP+/wCv+NX6KAKH9vaZ/wBBG0/7/r/jR/b2mf8AQRtP+/6/&#10;41fooAof29pn/QRtP+/6/wCNH9vaZ/0EbT/v+v8AjV+igCh/b2mf9BG0/wC/6/40f29pn/QRtP8A&#10;v+v+NX6KAKH9vaZ/0EbT/v8Ar/jR/b2mf9BG0/7/AK/41fooAof29pn/AEEbT/v+v+NH9vaZ/wBB&#10;G0/7/r/jV+igCh/b2mf9BG0/7/r/AI0f29pn/QRtP+/6/wCNX6KAKH9vaZ/0EbT/AL/r/jR/b2mf&#10;9BG0/wC/6/41fooAof29pn/QRtP+/wCv+NH9vaZ/0EbT/v8Ar/jV+igCh/b2mf8AQRtP+/6/40f2&#10;9pn/AEEbT/v+v+NX6KAKH9vaZ/0EbT/v+v8AjR/b2mf9BG0/7/r/AI1fooAof29pn/QRtP8Av+v+&#10;NH9vaZ/0EbT/AL/r/jV+igCh/b2mf9BG0/7/AK/40f29pn/QRtP+/wCv+NX6KAKH9vaZ/wBBG0/7&#10;/r/jR/b2mf8AQRtP+/6/41fooAof29pn/QRtP+/6/wCNH9vaZ/0EbT/v+v8AjV+igCh/b2mf9BG0&#10;/wC/6/40f29pn/QRtP8Av+v+NX6KAKH9vaZ/0EbT/v8Ar/jR/b2mf9BG0/7/AK/41fooAof29pn/&#10;AEEbT/v+v+NH9vaZ/wBBG0/7/r/jV+igCh/b2mf9BG0/7/r/AI0f29pn/QRtP+/6/wCNX6KAKH9v&#10;aZ/0EbT/AL/r/jR/b2mf9BG0/wC/6/41fooAof29pn/QRtP+/wCv+NH9vaZ/0EbT/v8Ar/jV+igC&#10;h/b2mf8AQRtP+/6/40f29pn/AEEbT/v+v+NX6KAKH9vaZ/0EbT/v+v8AjR/b2mf9BG0/7/r/AI1f&#10;ooAof29pn/QRtP8Av+v+NH9vaZ/0EbT/AL/r/jV+igCh/b2mf9BG0/7/AK/40f29pn/QRtP+/wCv&#10;+NX6KAKH9vaZ/wBBG0/7/r/jR/b2mf8AQRtP+/6/41fooAof29pn/QRtP+/6/wCNH9vaZ/0EbT/v&#10;+v8AjV+igCh/b2mf9BG0/wC/6/40f29pn/QRtP8Av+v+NX6KAKH9vaZ/0EbT/v8Ar/jR/b2mf9BG&#10;0/7/AK/41fooAof29pn/AEEbT/v+v+NH9vaZ/wBBG0/7/r/jV+igCh/b2mf9BG0/7/r/AI0f29pn&#10;/QRtP+/6/wCNX6KAKH9vaZ/0EbT/AL/r/jR/b2mf9BG0/wC/6/41fooAof29pn/QRtP+/wCv+NH9&#10;vaZ/0EbT/v8Ar/jV+igCh/b2mf8AQRtP+/6/40f29pn/AEEbT/v+v+NX6KAKH9vaZ/0EbT/v+v8A&#10;jR/b2mf9BG0/7/r/AI1fooAof29pn/QRtP8Av+v+NH9vaZ/0EbT/AL/r/jV+igCh/b2mf9BG0/7/&#10;AK/40f29pn/QRtP+/wCv+NX6KAKH9vaZ/wBBG0/7/r/jR/b2mf8AQRtP+/6/41fooAof29pn/QRt&#10;P+/6/wCNH9vaZ/0EbT/v+v8AjV+igCh/b2mf9BG0/wC/6/40f29pn/QRtP8Av+v+NX6KAKH9vaZ/&#10;0EbT/v8Ar/jR/b2mf9BG0/7/AK/41fooAof29pn/AEEbT/v+v+NH9vaZ/wBBG0/7/r/jV+igCh/b&#10;2mf9BG0/7/r/AI0f29pn/QRtP+/6/wCNX6KAKH9vaZ/0EbT/AL/r/jR/b2mf9BG0/wC/6/41fooA&#10;of29pn/QRtP+/wCv+NH9vaZ/0EbT/v8Ar/jV+igCh/b2mf8AQRtP+/6/40f29pn/AEEbT/v+v+NX&#10;6KAKH9vaZ/0EbT/v+v8AjR/b2mf9BG0/7/r/AI1fooAof29pn/QRtP8Av+v+NH9vaZ/0EbT/AL/r&#10;/jV+igCh/b2mf9BG0/7/AK/40f29pn/QRtP+/wCv+NX6KAKH9vaZ/wBBG0/7/r/jR/b2mf8AQRtP&#10;+/6/41fooAof29pn/QRtP+/6/wCNH9vaZ/0EbT/v+v8AjV+igCh/b2mf9BG0/wC/6/40f29pn/QR&#10;tP8Av+v+NX6KAKH9vaZ/0EbT/v8Ar/jR/b2mf9BG0/7/AK/41fooAof29pn/AEEbT/v+v+NH9vaZ&#10;/wBBG0/7/r/jV+igCh/b2mf9BG0/7/r/AI0f29pn/QRtP+/6/wCNX6KAKH9vaZ/0EbT/AL/r/jR/&#10;b2mf9BG0/wC/6/41fooAof29pn/QRtP+/wCv+NH9vaZ/0EbT/v8Ar/jV+igCh/b2mf8AQRtP+/6/&#10;40f29pn/AEEbT/v+v+NX6KAKH9vaZ/0EbT/v+v8AjR/b2mf9BG0/7/r/AI1fooAof29pn/QRtP8A&#10;v+v+NH9vaZ/0EbT/AL/r/jV+igCh/b2mf9BG0/7/AK/40f29pn/QRtP+/wCv+NX6KAKH9vaZ/wBB&#10;G0/7/r/jR/b2mf8AQRtP+/6/41fooAof29pn/QRtP+/6/wCNH9vaZ/0EbT/v+v8AjV+igCh/b2mf&#10;9BG0/wC/6/40f29pn/QRtP8Av+v+NX6KAKH9vaZ/0EbT/v8Ar/jVa41OzvdQ0xLe7gncXDMVjkVj&#10;jyZOcA1sUUAFFFFABRRRQAUUUUAFFFFABRRRQAUUUUAFFFFABRRRQAUUUUAFFFFABRRRQAUUUUAF&#10;FFFABRRRQAUUUUAFFeC/GX9uj4I/AfVZtI8V+ObRNbhO2TS9NikvbiNv7sixKwjb2cqa878O/wDB&#10;Vv8AZy17UY7SXxZf6QZGCrNqOk3CxZPqyK20e5wOetAH19RWJ4O8beH/AIheH7bXPDGt2HiDR7gf&#10;ur7TbhJ4m9RuUkZHcdR3rboAKKKKACiiigAooooAKK+Tv2/P20NY/Y50XwbfaR4bsfETa7cXMMiX&#10;s7xCIRLGQRtHOd56+lejfsd/Hy//AGmfgLonxA1LSrfRbvUJ7qJrO1kaSNBFM8YIZuTkLn8aAPa6&#10;KKKACiiigAorL8T+JtK8F+HdR17XL6LTdH06Brm7vJzhIYlGWdj6AVxPwv8A2kvhj8atWu9L8DeN&#10;dL8TahaQfaZ7ewkLNHHuC7jkdMsB+NAHpVFFFABRRRQAUUUUAFFFFABRRX59/tqf8FMPEf7LPxvu&#10;PAumeCtL121jsLe8F3d3UkbkyAkrhRjAxQB+glFZPhHWn8SeE9F1aWNYZL+yhumjU5Cl41YgewzW&#10;tQAUUUUAFFfLX7fH7YOr/se+DfC2taT4esvEUmsX8lm8V7O8QjCx79wKjk9q1v2Ef2p9T/a6+EWr&#10;+MdW0K08P3Fjrk2kra2czSoypb28oclhnJM5GP8AZFAH0fRRRQAUUUUAFFfnJ4v/AOCpnifw3+1d&#10;dfCSPwNpM1hD4qj8PDUmu5RKY2uFh8zbjG7DZx0r13/goF+2/rX7Gv8Awgf9keGLDxH/AMJJ9v8A&#10;N+23DxeT9n+zY27RznzznP8AdFAH19RXhX7F/wC0TqH7UfwNs/Hep6PbaHdT3txamztJWkQCNgoO&#10;W5ya91oAKKKKACiiigAooooAKKKKACiiigAooooAKKKKACiiigAooooAKK/OL9rb/gqd4n/Zw/aE&#10;8V/DrT/Auk6zZ6N9k2X11eSxySedaQznKqMDBlI+gFfo7QAUUUUAFFFfJ37fn7aGsfsc6L4NvtI8&#10;N2PiJtduLmGRL2d4hEIljII2jnO89fSgD6xorxT9jv4+X/7TPwF0T4galpVvot3qE91E1nayNJGg&#10;imeMEM3JyFz+Ne10AFFFFABRRRQAUUV5b8Sv2ovhR8HvES6D408daT4c1hoFuRZ30pVzExIV8Y6E&#10;q35GgD1Kiqej6tZ6/pNlqmnXCXen3sCXNvcRnKyxuoZGHsQQfxq5QAUUUUAFFFFABRRRQAUUUUAF&#10;FfJ37fn7aGsfsc6L4NvtI8N2PiJtduLmGRL2d4hEIljII2jnO89fSvRv2O/j5f8A7TPwF0T4galp&#10;Vvot3qE91E1nayNJGgimeMEM3JyFz+NAHtdFFfA37cH/AAUk8Rfsn/GaDwVpfg3S9ftpNJg1H7Ve&#10;XUkThpHlUrhRjA8sfnQB980Vznw38US+OPh34X8RzwJazaxpVrqDwRklY2lhWQqCeoBbH4V0dABR&#10;RRQAUUUUAFFFFABRRRQAUUUUAFFFFABRRX5m/F7/AIKz+Kvhr+0D4l+Hdt4B0e9tNJ1x9JS9lvJV&#10;kkVZdm8qBgHHOKAP0yorjPih8ZPBPwW0i01Txz4ksfDOn3U/2aC4vnKpJLtLbAQDzhSfwqx8Nvip&#10;4S+MHh1te8F69Z+I9HWdrY3lkxaPzFALLkjqAy/nQB1dFFFABRRRQAUV8nft+ftoax+xzovg2+0j&#10;w3Y+Im124uYZEvZ3iEQiWMgjaOc7z19K9G/Y7+Pl/wDtM/AXRPiBqWlW+i3eoT3UTWdrI0kaCKZ4&#10;wQzcnIXP40Ae10UUUAFFFFABRRRQAUV5B+1t8cL39nD9nvxX8RdP0yDWbzRvsmyxupGjjk867hgO&#10;WXkYEpP1Arwr9gf9vjXf2w/FnivSdW8Kaf4dj0ayiukksrmSUyF5CuDuHAGKAPtS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P/8A&#10;gp7+0tq/7O/7PqReGbprHxT4ou/7Ltb2NtslpCELzzIezgbUB6gyhhytfYFfmn/wW88P3t18Mfhp&#10;rUUJbT7LV7q1nkGfkkmhVox+Ihk/KgD5M/YB/YJl/bA1DWPEnibV7rSPA+lXP2a4msypu766KhzE&#10;jMCECqyszsD99QAckr92eMP+CNfwS1rQzb6FqPibw5qaL+7vlvUulZsYzJG6fMO+FKfXtXGf8Edf&#10;iNpOufs9+N/h3BeQw+K7LUrjUEsy+2SW3ngiRJVz1AkRlJH3cpnG4Z+K/wBor9nv9ov9l3wvpviD&#10;xx4uvodO1C8+wQGx8Rzzt5uxn5AIwNqNzQB+tf7Cf7OeufsqfBnVPBXiLULHUZY9dur23vrJmEct&#10;u6RBHIYAo3yHKnOCOpHJ+evjd/wWB0Hw742uPCnwp8FXHxFvIZmt/wC02naK3nkXOfs8aIzzLwfm&#10;+UHBI3DBPnP7JPj7xLP/AMEr/j9rE2tahf6tDqGp28V5dXMk00cbWFkrBWYkrgO5GDwSTXyD+xD4&#10;m+NXhHxtr+pfA/wrb+JfEQsViu5JbGO5ktrdnB+Usy7QzBc467RQB90fC3/gstazeNofD3xW+Hk3&#10;g2B5lhm1KzuHkNmT0M1vIgfaMgkqxIHIU9K+wP2ov2vPA/7KfgGx8R+I5ZdTn1VjHpOl6cVaa/YK&#10;GZlJO0RqGUs54G5cZLAH8n/2iPgl+1v+0/4q0/xF42+Et02r2VoLJLjTrGK3LxB2dQ+JDuwWbHpk&#10;17t+01+yH8TPjt+yP8Ar3RLJNS8Z+DfD32LUPDn2iP7VJbssSLJGS2HKiAAjPzbvlyRggDh/wWU+&#10;IGqxXGsaT8D0l8OQMfMuPttxMIwOoaZYQgOCP4eK+0v2O/2wtM/ay+Fmr+MToT+D10e8azvobu8W&#10;aJCsSytIJdqfIFcZLKuMH61+Wvwv/bi/aP8A2L/Cuj+CtX8JJa+HNOZ4rTTvFmgzWrqrSM7okqmJ&#10;mO5nILbse4GK+kPFH7U3hX42/wDBOj47+JvAvhO18AeKjNZweJdN05V8uVrq5t4GnDIF3CWDzFJI&#10;ByrZzjcQDc+Kn/BY3T4/F8vh74RfD288eGNmVdSupZIln29TDbojSMuM/MxU8fdqX4G/8FiNJ8Ue&#10;PLTwp8UfBLeBHubgWv8Aa0F00kNtKTgC4idFaNc4BYFsZyQBkj4a/YZ8XfHrwbqHi+8+BPhG28SX&#10;7x2sWqXElhHcy20ZMpjVSzKVVyHJA6+WuegrpP2gf2f/ANq39ozxw3jPxn8J7yPWFs47WWewtIrZ&#10;HSMsVdx5hywDbdx/hVR2oA+o/wDguJ/yKPwl/wCv7Uf/AEXBXtf/AATH8TaV4L/YB0DXtcv4dM0f&#10;TZNUuru8uG2xwxJdTMzE+wFfLX/BUw6s37L/AOzCdfjMWunSv+JhGWDbbj7FaeaMgnOH3dz9TWFr&#10;mtX+k/8ABF7w5BZSvHDqPiZ7S72Z+aH7bcS7Tjtvij/KgD1/xt/wWTn1bxVc6T8JvhTfeLLSAsRf&#10;X0sglnQHG9beJGZF7gs2cEZVTxXbfst/8FaPD/xo+IGn+B/HHhVvA2t6lOtpY3sV2Z7Sa4Y7VhcM&#10;qtEzN8q/eBJAJFfDf7D/AI6/aU8D+D/EUnwK8E2uvabc36rqOoHTY55RKsa7Yi7Op2hW3BemXY96&#10;ofGL9m/9qL4pfEbVfiV4l+F99pmt3DR3V1eWUENpCjxIqiXHmYU4QEt3OSeSaAP2S/aa/am8Efsp&#10;+B4/EXjG5meW6dodO0qzUPdX0oGSqAkAKoILOxCrkdyoPwQ//BZzxpr13e3fhn4JreaHZndM7X08&#10;7xx8nc7xwhYyVB6gge+K8f8A+Cxuv6tqf7R/hay1F3jgtfCdpNHaciOKSSacylQT1JUAn0RR2r9U&#10;P2NfBXh7wL+y98NLLwzbW8NjdaDZ6hLNAoBubiaBJJZnI6szMevTgdABQB8C/HT/AIKe6h8dv2Yd&#10;fsPDXwyvLd9Ut7rRvEEkszXMOnxyQ5WaORFGRjfnzFUDA68mvkX9iH9pDxd+zT4+17W/B/gpvHF7&#10;qGmfYprNVmbyY/NR/M/dKT1UDnjmv1z/AGkvg/4H+Gf7O/7SOq+E9NttJ1TxJ4enu9YtrRwIzKtv&#10;KEk8ocRlgzE4ADHJ65NfCv8AwRL/AOS8ePP+xa/9uoaAPu34b/tuWkP7K8vxi+LujP4CEV7NZ/2T&#10;HFI08zq2Io4kkCszvgkDgAAkkKCR8qax/wAFmvFetXGoXvgz4Lvd+HbEnzby8vJZWVOoaQxRbIjg&#10;E4Jb6moP+C42uX6zfCTRxM66XIupXbQjIV5lNuisfUqrMB6b29a80/Zj+KH7YvhH4IeHtO+FXw7t&#10;b7wKVlksryPSIpPtJMr+Y7uZAXbeGGSP4QOgFAH3P+xh/wAFGPCf7WurXHhmfRpvB/jWCA3KabLc&#10;C4gu4lxvaGXap3LnJRlBAOQWwxG7+2F+354G/ZFW00y+tLjxR4xvIvtEGg2MqxbIiSBJPKQRGpKk&#10;DCsxx93GTX5x/ss/su/Hb4eftc+APHGvfDi+8N6e3iEPdzlI4beGOfesqoofgbHcBRngd68p/bC1&#10;rX/EH7fHjiaO1TWtai8VJaWFjdxCWOfynSK3hZGOGQhEXaeCD70AfW3/AA+c8caLNZahr3wTjttA&#10;vDmCT7fPA0q8HMcrwlX4PYc8dK+8/hB+1J4V+PXwJ1D4k+DGkmhsra4Nxp16Ak1rcxRbzBKFJGcF&#10;SCCQVYEV+b/xm1P9uP49fDfUfA3i34UrcaDfeUXS30mGKSNo3V0aNvM+UgqBkdiR0Jr0T/gm/wDB&#10;v4lfBDwF8f8AR/Hfhu88OW17ocN1bQXrLuLiK7VmCqxwCMckc7BjoaAK/wALf+C1S6pr92PH3gu0&#10;0XQ4LGadH0iaW4ubidQPLhRWAUbiT8zEAAda9z/Y3/4KLf8ADUHiL4hNrfhuw8D+GfC+mjVDeS35&#10;mZIdzB2lcqqgKqliQK/Or/gln4F8O/EL9rLTtM8T6Hp/iHTY9KvLlbPU7ZLiHzUC7HKOCpIzxkV+&#10;kv8AwUw0nTvAH7FHj+Xw3pdhoUt61hZXEmn2scDPC15FuQlQOCOCPQkd6APBvH3/AAWje48cPo/w&#10;z+GUniTTRMYre61C5kS4vsE8xwRoSgOMjJLY6qp4r4T/AG2fj1N+0d8bpPF914YvPB99/ZttZXWk&#10;Xzl3iljB3YJVSVORjKg+1fZ//BD/AMM6Jdah8VNelhhm8Q2aWFpBI6gyQW8nns+09QHaNc/9cxXh&#10;n/BXz/k8a9/7Alj/AOgvQB+umo/GLwt8B/2cdE8aeMdQ/s7RLDRrIMyrvkldokCRxoOWdicAD3Jw&#10;ASPg/XP+CzHifXL7UJ/AnwYmv9BssmS8vrqWWQJjIaQQx7YuAeNzdOtYX/BXXXNQt/gf+zno8crD&#10;S7uyuLueMZ2tNFbWaRE+4WebH+8a88/ZP+J37Xvg34IaJZ/CD4fWuo+CJJLiW21CPSopXuZPOcSs&#10;7mQFmDhkyRwEA6AUAfc/7GX/AAUm8KftXeIn8I32iS+DfGvkvPb2MlyLm3vkQEv5Uu1TvVRuKMo4&#10;yQWwcfY1fhz8Bf2Yf2gPCP7WngT4ga58Nr3w7azeL7a6v5xHFBbQRT3IE4RQ/ChJJAFGeOMHpX7j&#10;UAfKn/BQz9pAfsy/DPw34h/4QzRvGrX2r/YBa60uUhzDI+9flPP7sD8al/Y1/aSb40fsx+IfiJD4&#10;P0jwnLYXV8o0vShtgkaCBHDtgDlsgE46AV4l/wAFs/8Ak3/wN/2M6/8ApJPUn/BML/lHx43/AOv3&#10;WP8A0kioA8/+Gf8AwWv+369cjx34HttJ0WKzllRtGmknuZ5xjy4lD4UBiTlmIAA+gNPRf+C4F1J4&#10;ui/tX4WQweGHlCyfZNWaS8ijJGWBaNUdgMnbhQem4da+b/8Agld4K0Dx5+1vpdh4j0Wx16xh0u8u&#10;ktdRt1niEqqu19jAgkZOMjg89a9P/wCCzPw/8OeDfi94FvtB0Wx0afUtHl+1/YIFhWYxzYRmVQAW&#10;wxG7qQFHYUAfqv4r/aA8D+DPgqfitqWsongttPi1KG8QbmnjlVTEsa9S7llUL6nnHNfnqf8AgtD4&#10;i8R+MJLXwh8GJNY0lGJW3+3ySX0kQP3yIomVDjHGGA9T1rzj9r7Wry3/AOCZX7NOnRzulndyLJPG&#10;CcOY4JQmfUDeePp6V9R/8EbfDGh6d+y3fa1YwwtrWpa7cx6jcgAyfu1jEcRPUKFIYL6yE96APzLg&#10;+IMXxX/bs0nxjDp8+lR6349s74WN0QZbffexkxsR3B4/Cv1i/wCCi/7Uy/sv6L4Hvv8AhBND8btq&#10;9xdwhNaXItgixElPlP3twz/uivzJ+Kn/ACk51H/spkP/AKXpX19/wXE/5FH4S/8AX9qP/ouCgD64&#10;/ZD/AGgNN+Kf7L9l8TdV0jR/AemZvpru3siI7S1jgldWkJIGPlTcTXyj8S/+C0Fgvip9E+Fvw5uv&#10;FsRlMMGoajcPA10c4BitkRnIIzjcVbkZUdK8ybWL/Sf+CKdqtjPJAt5rT2ty0RILQnUnJUkdiVUH&#10;1Bx3rsP+CIvgnw7dWXxJ8Vy21vceKLWe1sIZpFDSWts6O52f3RIy4Pr5Q96APS/2a/8Agqnc/Fj4&#10;w6N8NPGvwxu/Cuu6tcC1t7i1ui4jkKlgJYZURkXA6hmPPSuw/a2/4KgeDP2b/Flz4L0LQ5/HfjO1&#10;Kpd20NwLe0s3YAiN5drlpMMPkVTjoWB4r6W8ffCDwP428YeD/FXiDTbX/hJPDl8J9H1PeIp1kKsv&#10;lburqwJPlnIyAcZGa/n2+B3iz4j6l+0lpviTwbpEXin4l3N/d6hbWd5bLcCa6aOWSWQxuQCygyOM&#10;nIKgjkCgD760n/gs54l8M+IbW1+Ifwal0rT5gGY2l1LDcpHzl0jmjAk+m5R719+Xv7TPw8sPgIvx&#10;jk15D4DayF6l8qHe+W2CIJ180yfu9nUNkHGDX5U/tF+Gf20P2pPDel6L46+FElxb6Zdm8tZrLTYY&#10;JkYoUZd/mH5WBBI7lVPavXvhB+yj8SfHv/BN/wAX/CXXLNPDXjK28WSXGi6bqk6J54SO3n8kkMQp&#10;Ym4x0wQCcDJoANU/4LMeJfFOvXNt8OvgvcavYwDduurqWe5ZM4DtHBGRHzxjc317V77+xH/wUUX9&#10;rbx3q/gnUfAs3hPX9M02XU5JY777RBIkc0MTKVZEZH3TLx8w+U8jpX5v/C74k/tNf8E921y0g8F3&#10;2iaRdTJNfRa7obT2MkigqrrcpjIxkfJJivuz9gr9ujwz+1J8XLqDxL4C0jwx8WRo8kUOvaXH8uoW&#10;YeN5YCWzIuGVXCszjCsQQRhgD9Aa/OD9pj/gqN41/Zt/aA1/wBqXw60u803TriJ4b4Xcqy3NpIqy&#10;JIoxt3bWwecblI7V+j9flh/wWx+C/mWvgb4q2VuN0Zbw/qcigk7TumtmOOAAftCknuyD0oA++P2g&#10;vj5pnwS/Z78RfFCEQ6pa2WnpdafGzlY7uSYqtuuQM7WaRM45wSa8E/YH/bl8ZftjeJvFMWpeC9M8&#10;PaBoNpE8l9aXMkrvcSuRHGAwAxtSVie21fWvz6+PP7Wv/Cwv+CfvwY+HMd6ZNZtL2a01eONvuwWC&#10;hLRHHXDRzwsO2YT6V+gH/BP/AMI6P+yf+wrH438VE6eupW03i3VpdhaRYGQeQijqSYUiIX+9IR3y&#10;QDwa5/4LM+L/ABTe3I8EfBF7+0t/mdpL6a6kC9mcRQgJ+Z+tdX8C/wDgsxoPjHxhYeHviL4KbwfH&#10;eTrbDWrG+Nxbwux2jzomRWRAerBmxnkYBNeS+G/+Cl3xJ1u9XwP+zZ8C9H0zQrQE22mWmlz31ysY&#10;YDzXS3ZEjJ43Fg3J5cnmvjD9qjWfiF4j+Nuuat8UtAi8NeNr1IJr2xitBagAwoI2MYJwSgUkk5Pf&#10;mgD9v/27v2p9T/ZF+EWkeMdJ0K08QXF9rkOkta3kzRIqvb3EpcFRnIMAGP8AaNfJGm/8FsrOL4Yz&#10;3uo+AVuPHcmoSQ2+k2d20dlHaiOIrPLMylixdpQI1U8R8lcjPZ/8FgiW/Yz+H5JyT4n0/wD9N17W&#10;X/wRv+Fvg7xN+zv4t1vWfCujavq7+KLiwN9f2EU8v2dbO0cRbnUkJukc7emWNAHR/sg/8FXLH4//&#10;ABQsfAfjDwpD4U1PViY9Lv7K7M1vNMASIZFZQULAYVgTlsDAyK/QSv58PDegWHhH/gpZpeh6RbpY&#10;6XpnxbisbS2iGFihj1kIiAegUAfhX9B9AGN4y8YaP8P/AApq3iXxDfxaZomlWz3d5dzZ2xxoMk4H&#10;JPoBkkkAAk1+Z/iX/gtJqOreNG034efCWXW9LWQrCb68f7bdKD94RRIwj47Zf19q9u/4LAaxd6X+&#10;x5c29tM0UWoa7Y2tyq/8tIx5ku0/8DiQ/hXlH/BEbwzog+HnxF8QrBC/iJtVhsXmIBkjtlhDoo7g&#10;M7SZ9dg9KAPzs/a/+MX/AAvz9onxZ47Og3fhiTVBZrJpF826W2khs4IHVjtXPzREjIBwRkCv3/8A&#10;j58fvB/7Nvw7vPGXjS+a206FhDBb26h7i8nIJWGFMjc5wepAABJIAJr8R/8AgqP/AMn2fE3/ALhn&#10;/prtK+k/+C4OtX7eLfhZpBmkGlpY3t0sIJCNM0kalj2JCqAPTcfWgDY1X/gs14u1WS/1Lwr8FTce&#10;GbJiJby6vZpSijnMjxxbIzjnBJxnqa+o/wBi/wD4KFeEv2vLq90H+yZvCXjSzt/tT6TPOJ4riEEK&#10;0kMoVd20sMqyggMCNwBI+F/2d/ih+2Z4W+CfhnSfhr8NrO78CfZSbCePRoXFyjMxaRmMg3szFiSR&#10;yayP2MP2W/jf8KP2u/h/4v8AEHw9v/DOknU5o7iaQRxQIk0EysiqHzjazYUZwB7UAftfX5hf8FxP&#10;+RR+Ev8A1/aj/wCi4K/T2vzC/wCC4n/Io/CX/r+1H/0XBQB5D+zn/wAFNtG/Zb/ZX8JeBtE8Ly+K&#10;vF0E97Ndm5mNtaWqyXMjoNwUtIxUqcAAAH72civrL9i//gqDpH7TXjyPwJ4l8NL4Q8T3UckmnTW9&#10;359relFLNF8yq0cm0FgPmDBW5BwDH/wS5+D/AIF8RfsZ6Jf6r4N0HVL7Vrm/jv7m902GaS6RbiSN&#10;VkZlJZQoAAPAH1r80PDejw/Dn/godY6N4VRoLPR/ieun6dEjFz5MeqeVGmf4gUAX3BoA/Yj9r79u&#10;7wN+yHaWVpqtvceIvFuoRGa00CwdUfyskebNIciKMkFQcMxIOFIDEfHLf8FnPHOlfY9V1b4JR2/h&#10;y7YeRMb+eLzV6/JM0OxjjJ4WvlX9vnWNY1/9vPx0XhXVb6DWLW0srK6TzInVI4lii2E4KtxkdDuJ&#10;719BfFnXP25vjV8N9U8C+J/hPHceHtRjSOWGHR4Y2TYyuhQ+Z8pVlUgjpigD9G/gB+1l4D/aE+Dt&#10;38RdIvW0nStMWX+2YNTKpJpjRR+ZJ5pBI2BPmDg4K+hBA+MPH3/BZoX3iyXRfhV8L7vxXArsIr2/&#10;ndJbkDOWS2jjZguBkFmzg8qK439gr9lf4l+HPBPx++H3jvSLjwJaeMPDMdrb3GqMgVZyZ4o3Khj8&#10;uZWzxzjAORXzp4P8G/tO/wDBPz4iaprek+C9Sspmt2s7rUF0r+0tNurfzFf/AFyKVUEojcMrDocc&#10;igD7x/Zg/wCCpWofGf41aL8MPFvwxm8La3qkkkUd1BesRE6xPJiSCSNWUbUPIY8kcV+bn7cvxu8R&#10;/Hr46Ta/4n8LHwlf2tkmmx2TLIPMijllKy/vAD828+3Ffb/7KP8AwUp0z9oT41eCfDvxb+H/AIfh&#10;8Um6MGgeK9LhYNbXTqyLGVkLOgkDFMq+CzDK4OV8I/4LKf8AJ29j/wBixZ/+jrigD6P/AGQP2/Pi&#10;h4s8TfC/4a33wifTvDkkFrpR8QGO6AEMcAVZslNnzBAeuPmr039q7/gqb4O/Z+8ZXngnwvoE/j7x&#10;fZSeRepHcC3s7SXvEZArtJIOhVVwDwW3AgfS/wAGbqWy/Zv8C3EA3Tw+E7GSMEZyws0I4781+Af7&#10;Nfib4lr+0Bpmv/DzSI/F3xGaS5vLaG9t1umklZHaWba5ALhS7bs5B5HNAH35of8AwWc17w34mt7H&#10;4kfB2fRrGXaztZXUkV1EhP31hnQCTvxuT61+lngPx1onxM8G6P4q8N3yaloWrWyXdpdICN8bDjIP&#10;Kkcgg8ggg8ivxv8A2jfBv7Zn7U2k6PYeO/hPLOmkzvPaT2OmwwTIXXa67/MJ2nCkj1VfSvvr/gmH&#10;4L8YfDn9l6Dwx410qbRdU0zWb2KKznZS8cTMsnO1iAd7yccfSgD60r8/f2sP+CtHh/4H+PdQ8FeC&#10;fDSeNdX0uVrfUtQuLzyLO3nU4aFNqs0rKcqxyoUgj5ucfeevXUljoeo3MJ2zQ20kiNjOGCkg/mK/&#10;Az/gm3oul+PP23fAo8UbNR3TXmoKt5hxcXUdtLLGzburB13/AFUUAfUWtf8ABZr4geHtMtv7U+C9&#10;vpd5cN5kM17d3EUU0WOqK0YJOcchiDnoK+5f2Ov2lLn9pP4BxfEXXdOsfDR+1XUM0UU5MMUcJwXZ&#10;3xgYySTwMV8p/wDBbv8A5JL8N/8AsNz/APog1558Mdc1Dw//AMEV/Hd1psrQ3El7LaOyZyYZtRt4&#10;Zhx2Mcjg+xNAHo3xU/4LG6fH4vl8PfCL4e3njwxsyrqV1LJEs+3qYbdEaRlxn5mKnj7tS/A3/gsR&#10;pPijx5aeFPij4JbwI9zcC1/taC6aSG2lJwBcROitGucAsC2M5IAyR8NfsM+Lvj14N1DxfefAnwjb&#10;eJL947WLVLiSwjuZbaMmUxqpZlKq5DkgdfLXPQV0n7QP7P8A+1b+0Z44bxn4z+E95HrC2cdrLPYW&#10;kVsjpGWKu48w5YBtu4/wqo7UAfUf/BcT/kUfhL/1/aj/AOi4K8h/Zz/4KbaN+y3+yv4S8DaJ4Xl8&#10;VeLoJ72a7NzMba0tVkuZHQbgpaRipU4AAAP3s5FdJ/wVMOrN+y/+zCdfjMWunSv+JhGWDbbj7Fae&#10;aMgnOH3dz9TX0V/wS5+D/gXxF+xnol/qvg3QdUvtWub+O/ub3TYZpLpFuJI1WRmUllCgAA8AfWgC&#10;T9i//gqDpH7TXjyPwJ4l8NL4Q8T3UckmnTW9359relFLNF8yq0cm0FgPmDBW5BwD8V/8FlP+Tt7H&#10;/sWLP/0dcV5B4b0eH4c/8FDrHRvCqNBZ6P8AE9dP06JGLnyY9U8qNM/xAoAvuDXr/wDwWU/5O3sf&#10;+xYs/wD0dcUAfpN4m+P8H7Mf7DvhH4hXGiyeIE07w9o0Q0+O4FuZGlihjH7wq20Atk/KelfHF1/w&#10;WU+Iv2Aa3F8EoIfDrMALuW7uWj64x5wiCZ/Cvo345ftDeAf2ff2Kfhfd+OPDMHjeTUtH0pNL8N3C&#10;oYrq4itopQ8hcMFjjIUk7W5KDac8fLuj/t+/tX/tCaXexfDv4OaVd+FZg9nmz0G5u7cIRtaJ5pJP&#10;JY4yCNoGD0oA+tf2M/8Ago74U/a012fwtPoVx4P8ZRW7XSWEtwLm3uo1wHMUoVTuGclGUHHILYOP&#10;OP2jv+CiXxX+Dfxr8UeDfD/wZfxNo+lTRx2+qrFdkXAaFHJyiFeC5Xg9q+Bv+CW7Eft1/DMA4B/t&#10;MH/wWXdfsd+15+1R4f8A2TvhTc+JtU2XutXW620XR9+HvbnGRnuI1yGduwwOrKCAfAWtf8FnviP4&#10;bvfser/CDTdKu9of7Pe3NzDJtPQ7WUHBx1r7f+Gv7Y2lXH7H+jfHT4l2sfg20vIppJbGEPIzEXUs&#10;MCwqwDO0iojDths52jNfmf8Asa/sy+Kf2/vjtrHxQ+Js9zeeEbe+Fzq13JuX+05xgpZQn+GNVCht&#10;v3IwqjBZSPdf+C3F9Pofg74M+GtPVbTQGn1GU2cKbYleCO1jgAA4G1JpQB6E0AR65/wWY8T65fah&#10;P4E+DE1/oNlkyXl9dSyyBMZDSCGPbFwDxubp1r6H/Yy/4KTeFP2rvET+Eb7RJfBvjXyXnt7GS5Fz&#10;b3yICX8qXap3qo3FGUcZILYOPhj9k/4nfte+Dfgholn8IPh9a6j4IkkuJbbUI9Kile5k85xKzuZA&#10;WYOGTJHAQDoBWN8Bf2Yf2gPCP7WngT4ga58Nr3w7azeL7a6v5xHFBbQRT3IE4RQ/ChJJAFGeOMHp&#10;QB9bftjf8FP/ABL+zJ8edZ8Aab4I0rW7Sxt7aZby6u5Y5GMsKyEEKMcFsVxXxS/4LZWWma4tn4B8&#10;ArrenRACXU9Yu2t/PbA3eXCqkquc4ZmyR1Va+Xf+CsX/ACex4s/68dO/9JY6/Qf9uH4F/D3Q/wBg&#10;HxK+l+C9D0qbSdNsbqynsdPihlgl86AFldVzlgzBjnLBjnrQB69+xn+2HoP7YXw/vdZ0/Tn0LXdJ&#10;mS31XR5JhN5DOCY3RwBujcK2CVByjDHGT9BV+S//AAQ5J/4Sb4ujPH2PTf8A0O5r9aKAPhL9u7/g&#10;ot4g/ZF+LukeDtJ8H6b4gt77Q4dWa6vLqSJ1Z7i4iKAKMYAgBz/tGvoLS/j5f6h+x4/xmbSrddSX&#10;wbN4n/ssSN5PmJaNOIt3XaSuM9a/ML/gtYjD9qTwo5U7T4NtQGxwSL6+yP1H5190+G2Df8EoZsHP&#10;/Fpbv/01yUAcL+w//wAFJPEX7WHxmn8Fap4N0vQLaPSZ9R+1Wd1JK5aN4lC4YYwfMP5V598ZP+Ch&#10;CeBf2sNX+G3/AAqHwjqiQa/Dpp1i6j/0iTzGQGVvk5b589e1fPn/AARr/wCTt77/ALFi8/8AR1vX&#10;CftRf8pJfEX/AGOdn/6HDQB77/wWM+N3iPXPFUHwwufCxtfDWi3ttqVr4h2yYuZZLRt0WSNnHmN0&#10;Oflrzb9jP9uj4k/s7fCGXwp4U+FL+M9LbU5r06ksdy2JHWMNH+7QrwEB65+avrH/AILZ/wDJv/gb&#10;/sZ1/wDSSeur/wCCOH/Jotz/ANjLe/8AoqCgC9+1t/wUauv2YbjwRpEPw9bxJr3iXRodV2tqBto7&#10;cuxXytgidnbcpGPl6j6V8/Sf8Fm/HPhPVoIfF/wUisYZBu8lr6ezmK55ZfMhbP5fjXpX7cP/AAUK&#10;8K/s8/Gt9I8J+ANK8W/FDTLGO0ufEGqr+706Nx5qW0e0eY5IkDMFZANyjLHIX5H/AGt/j1+058cP&#10;gutx8UfhnB4Y8Cx3sN1FfHQJrIpKxZY9jzuzgEFhx1DcnBFAH66fs2ftH+E/2pPhnB4y8JNcRW3n&#10;NaXdjeKFns7hQrNG4BIPDKwIOCGB9QPlD9qj/grZ4e+C/jy/8F+BfDK+N9W02ZrbUNRnuzBZwzKc&#10;NFGFVmlZTlWOVAIwN1ef/wDBILU7nR/2avjXfWsnl3NpdNcQt/ddbMsD+YH5V8qf8Et/D2j+Mv20&#10;vC58QpHfSW9veahax3WHEt2kLMrEH7zLlpB6FAe1AF39u39svWv2pPCHgSw8R/D288C6vpE91chp&#10;XdoLyKVIwGjDorDBT/aHI5r9Gv8Aglrqlnof7CPhrUdQuorKws5tUuLi5ncJHDGl1MzuzHgKACST&#10;0Arwr/guJ/yKPwl/6/tR/wDRcFcjouuX+hf8ESb19Pme3e5vpLSaSPIPkyauFdc+jAlT6hiO9AHo&#10;HxJ/4LIW0/i6bQfhF8Nr3xvHGWCaheSSRG4C9Wjto0Z9mOQzFTjqorX/AGe/+Cv2jePviBY+DviT&#10;4MfwNeXtyLOLVLe6aa3jnZtqpPG6K8Q3fLuywBIyFGWHw3+wz4y/aD8FQ+Lbr4EeDrbxFJM1vHqt&#10;22nx3EsIw5ijDMylVPznA6leegrR+Pf7Ov7U/wAfvHV3458Y/Ci7g1eS2jiubixtIbaN1jUgO48z&#10;7wXALHso9KAP02/b8/bQ1j9jnRfBt9pHhux8RNrtxcwyJezvEIhEsZBG0c53nr6V8z6h/wAFsre1&#10;+HOkT2vgCO/8cXLSG+tftbxWFkgkYRgOVLyuyhWIACjf94kEVif8Fc5tSuPgJ+zvLrKeXq720rXq&#10;k5xObW1Mgzk/xZ7mvXf+CdvwV8B+Lv2A/tGseD9F1C91iPVY769uLGJ7iYLLKiZkK7vlUDbz8uMj&#10;BoArfB3/AILJeAfEngvxFffELQrjwpr2kwia2sNOc3a6rkhdkJIXZICRlXONvzbuCB51of8AwW/a&#10;bxlGur/C5Lbwo821pLTVDJexR5+/gxhHIHO35fTd3r5W/wCCYvg/Q/HH7YnhLTfEWkWWuacLe9uP&#10;seoQLPCZEt3ZGKMCCVYAjI4IB7V6f/wWQ8CeH/Bv7QXhWfQdHstGOpeHUlu0sYFhSWRbiZA7KoAL&#10;bQq59FX0oA/UP9pL41ad4H/Za8QfE3TNM07xjpUWnWupWlpfDda3sUskXlseDxiQMOOoFeF/8E6P&#10;2vh+1FrnjiD/AIV54f8ABDaLb2riXRVw1x5rSja52jgeWPzrE+JbFv8AgjjZliSf+EJ0kc+0luBX&#10;iX/BDn/kZ/i5/wBeem/+h3FAHZ+Mv+Cveq+Af2itd8C6z4K0uDwvoviqfRL3WEuJnnSzhu2hknEY&#10;X5nEalto6niub8Wf8FwJovFEq+GfhdHceHY3xHJquqGK7nX+8VRGWIn0y+PU18ma5oen+Jv+CmWo&#10;aPq1nDqGl6h8XpLS7s7hQ0c8MmslHjYHqrKSCPQ19xf8FjvhT4N8Lfs7+DNZ0TwvpGi6lbeJodOj&#10;n06yityLd7S6dovkUfLuhjOOgxQB9qfA39pLwj8dvgja/E/Tbn+y9C8iaTUF1B1Q6c8IJnWVs4AQ&#10;Atu6FSG4zXwl8RP+C0jSeNJNI+Gfw2bxFpwlMVve6lcyJPen1S3jQlQewLEkdQp4ryX4D6xeaL/w&#10;R2+PFxZXDwTN4rW1LKefKlOkxSL9GSR1P+8a6r/giD4a0W/8cfFHXLqCGTXtOsrC3sZHUF44ZnnM&#10;5X0yYoQSOxx3oAueIv8AgtR430S8js5/g/Y6TexxAXNvqN/OsnmZPIUxqVUjbwQT15Nfo83xx0Hw&#10;z8BNN+KPjO8g8P6NJotrq14+S6xGWJH8tBjc7FnCqoGWJA6mvyL/AOCyn/J29j/2LFn/AOjrivav&#10;+CmWtX9n+wl+z9psE0kdhexac9yikgSGPTRsDeoyzHB7gHtQBf8AEX/BZfXPEOtXsXw2+Dd3rOk2&#10;g3vc39xI82znDvFAjCIcd3bp1r2b9jv/AIKheF/2mPGVv4I17w9J4K8W3asbAC6+02l6yqWZFcqr&#10;I+0EhWBBwcNnAPw3+xz8Rv2rfBHwh+z/AAV8BWuq+E7i+mlk1FdLilee44V97lwWKgKoyOAAKxtD&#10;/Zn/AGjm/aO0T4o698Mr3RLtvFFprN5cwxRW1tHKbpHZgok4DN2B5Le9AH3F+3B/wUk8Rfsn/GaD&#10;wVpfg3S9ftpNJg1H7VeXUkThpHlUrhRjA8sfnXmXxG/4LZWemrplv4L8BLrNx9lhfUL7UrtreAXB&#10;QGSOGMKXZVYkB2Kk7fu4wa8I/wCCyn/J29j/ANixZ/8Ao64r7d+KHwL+Htv/AME0b97fwXodrPD4&#10;Fh1eO4g0+JJlvFtEl8/zAu7eX5LZyckHgmgD0f8AYj/bf0P9sbwzqzxaS3hvxTorINQ0lp/OQxvn&#10;ZNFJtXcpKsCCAVIwcggn6Zr8bv8AgiUx/wCF7+PRnj/hG84/7eoa/ZG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uF+N3wb8O/H74Y654F8UwPLpOqxbDJCQJYJFIaOaMkHD&#10;owDDscYIIJB6zUNUFjNDF9nmuJJFZgItvAUqDncw/vCoP7cb/oG3f5xf/F07Niuj8VPiN/wS7/aF&#10;+BvjI6t8N3l8T2tq7PY634d1BbG/hXBHzRs6Or4yP3bOD684qPxT+zX+27+0ZpuneHfGeleINX0m&#10;yuBPD/wkWoWsUcMgUr5hZ3DMdrEcbjya/a/+3G/6Bt3+cX/xdH9uN/0Dbv8AOL/4unyvsLmXc+Xv&#10;2HP2OtV+Bf7Mfij4Z/Eh9L1j/hJtRu7m9tdNleSJbe4tYLdoi7KpLYiYkgYG4YJxmvinWf8Agn3+&#10;0n+yH8VJ/FnwI1BvEdiN8cF5ZTQJdfZmIbybq2mISXkL9zcCVDYU4A/Xf+3G/wCgbd/nF/8AF0f2&#10;43/QNu/zi/8Ai6OV9g5l3Pyp8VH/AIKEftC6S/hK/wBEm8K6RdKIr24hFrpYkQ8HfLv8wr1ysfUH&#10;BBHFejfHz9kv9ozwn4Q+Bmp/CDUof+Eq8B+Fl0PUv7H1NYHmcbC20ThEmhJT7r9cD5K/RD+3G/6B&#10;t3+cX/xdH9uN/wBA27/OL/4ujlfYOZdz8kPippP7ef7TXgtvh54q8D7dFuZYmu5GtbGzExjcMrPK&#10;z4ADKG/d4zjHI4r6z/ZD/wCCeOnfBv8AZ38b+CPHdzBrGr+PYhFrbaex8q3iVGWGOJ2ALNGZJH34&#10;HzNwMLk/Xn9uN/0Dbv8AOL/4uj+3G/6Bt3+cX/xdHK+wcy7n5BxfsOftWfsY/Ea+134LXf8Awkum&#10;zKYjeaXJBm4hzuCXFnOeWBB+6Hx2YZxXQ+NPD/7f37Ummv4S1zSW8JeHLpTFfYa20yCVD1ErKzTO&#10;pHBRMgjqpr9W/wC3G/6Bt3+cX/xdH9uN/wBA27/OL/4ujlfYOZdz87v+Cj/7MPxI8efBD4FeFfCH&#10;hu48W6l4XtGs9ROl4ZEZba3j3AvtO1mjbHGeOgr0n9mT9kq68Y/8E84Pg58TtJvPDd/dy3rPHIq/&#10;aLOX7W8sEygHBIOxsZ5GQepr7I/txv8AoG3f5xf/ABdH9uN/0Dbv84v/AIujlfYOZdz8gvCn7KX7&#10;Y/7Efi7VJvhXGviLRbxgJpNLkt7i2vVUkIZbWYh1cBuqjIyQHIzW142+Ff7d37Y0C+G/GVonhLwo&#10;zL9ohupYNOs2IPBlSIvPKO+NrKCAcA4r9Y/7cb/oG3f5xf8AxdH9uN/0Dbv84v8A4ujlfYOZdz5P&#10;/wCChX7B5/a30PStb8N3trpXj7Q4mgt5L3cIL62JLeRIwBKFWLMjYIyzAjDZX5C+GVj+37+zh4XX&#10;wH4f8K3V7otrujsRNFZaglqCTzDLvOFychXJA/ujkV+tv9uN/wBA27/OL/4uj+3G/wCgbd/nF/8A&#10;F0cr7BzLufEn7Kf7Kvxd1L4P/HOz+OWoGHxP8T7YW5uJLxLq6t/9HmiDyCPMahfMTaiMQAu3CgYr&#10;4w+GP7L/AO2D+xz8UL7V/Afg6a8ungexku7EwXtlfW5ZW5UsGA3KpG4Kwx25B/ar+3G/6Bt3+cX/&#10;AMXR/bjf9A27/OL/AOLo5X2DmXc+Gde/ZD+JX7ZX7JdhY/Gm7Ph74wWGrXmoaZeXSQtHBG5CiB0g&#10;JCxOqqOPmBRWIbBDfOXwx+Hf7d37H9nP4V8IaA+s+GRM0sNvEbXUrPcxJZ4ssJYgTklTsyeSvOT+&#10;uf8Abjf9A27/ADi/+Lo/txv+gbd/nF/8XRyvsHMu5+bvwR+C/wC138aP2jvAnxE+NDrpPhjwzf8A&#10;26LTL26hgjHyMuIbWDd+8+bG6XBxkbu1bP8AwUA/4Jo6/wDGb4gXHxQ+Fd1bJ4mu1jbUtFupvs/2&#10;iWNQqTwSn5VchUBVioyN24Emv0J/txv+gbd/nF/8XR/bjf8AQNu/zi/+Lo5X2DmXc/LDSfiF/wAF&#10;GPDuir4bPhi8vriNBAmq3djYzzrxwfO3eW5A/ibcfUk17x+xj+zd8avhz4P+OPiP4vXa6p4w8eaf&#10;AkNudQF5eB4YbtdsjLmMAm4RVVHYAKRwAM/a/wDbjf8AQNu/zi/+Lo/txv8AoG3f5xf/ABdHK+wc&#10;y7n5Of8ABMz9k/4u/B/9qC08Q+M/AeqeHtFXSbyA3t2qbBIwXavDHk4Nfp18evhBpvx8+D/irwBq&#10;0rW9nrloYBcKgcwSqweKUKeuyREbHfb1HWup/txv+gbd/nF/8XR/bjf9A27/ADi/+Lo5X2DmXc/D&#10;nRf2Mf2uv2a/iDfS+BND1q2vFDW41nwzexvb3kOeCcsMqcA7ZFBHBwDWb8Yv2E/2pvEHi5dW8T+G&#10;9a8c69f2sVzd6il2t2YmbOIGkZsFkGAQmVGcKSBmv3Y/txv+gbd/nF/8XR/bjf8AQNu/zi/+Lo5X&#10;2DmXc+df2kP2PbT9qf8AZp8L+D9Ruf8AhH/E+jWlrPp1/JHvFtcLAqSRyKDkowyDg5BCnnbg/Cfw&#10;z+Ff7dP7G6XXhzwXoba34aadpUt7Z7XUbF3YcyRqzCWLOMkYTJ5I5r9dv7cb/oG3f5xf/F0f243/&#10;AEDbv84v/i6OV9g5l3PzS+Ffwa/bE+Pf7QHgDxv8YSuieE/C+swaqumXlzDbwjYQSIrWDcTJjIDS&#10;gH5iN2M1+oVZX9uN/wBA27/OL/4uj+3G/wCgbd/nF/8AF0cr7BzLufGv/BWD4L+N/jd8GfCOk+Bf&#10;Dl54l1G018XU9vZBS0cX2aZd5yRxuZR+NSf8E/8A4M+Nvhf+xX4t8J+KvDl5oniO6u9UeHTrkL5j&#10;rJbRrGRgkcsCB9K+xv7cb/oG3f5xf/F0f243/QNu/wA4v/i6OV9g5l3Pyc/4Jmfsn/F34P8A7UFp&#10;4h8Z+A9U8PaKuk3kBvbtU2CRgu1eGPJwa9F/4K0fs4fEz44ePvAN74E8Haj4mtbDTLiG5lsgpETt&#10;KCFOSOSBX6Pf243/AEDbv84v/i6P7cb/AKBt3+cX/wAXRyvsHMu58Xa1+xhq/wAcv+CdfgP4ZavF&#10;/wAI1460KygvLJb8cQXkYkUxS7ckK6SOpIzglWwduD8JfC/9mL9tX4I6tf6H4H0TxP4XXUZVium0&#10;/UYBZyN0EhfzDGMA/wCsHIHGe1ft3F4i85SyafdsAzL1i6gkH+P1Bp/9uN/0Dbv84v8A4ujlfYOZ&#10;dz8QfCH7Cf7Qfhn9prw3quveENX1+Gx8U2d3qHiMS+fHchLpHluPMdt7jhm3MMnrivtP/grd8B/H&#10;/wAcvDXw3t/Afha+8Tzadd30l2lkFJhV0hCk5I6lW/Kvuv8Atxv+gbd/nF/8XR/bjf8AQNu/zi/+&#10;Lo5X2DmXc+Qv2Uf2WbnxD/wT7i+D3xR0S70K5v2vkuLWYAT2zNdvLBMuCRuVhG47HGDxkV8beHv2&#10;Ov2uv2JviJqGrfCiFfEmn3C+TJeaTJBLBfQhjsWe0mYMGGc8A7dzbXPJP7Df243/AEDbv84v/i6P&#10;7cb/AKBt3+cX/wAXRyvsHMu5+b/wZ+Hf7YPx1/aM+H3jT4w2Q0Lwd4U1D7cun3EsFrDuEboWjt4i&#10;zvJ8xAeQcBiAwBxXMftP/wDBMj4meDfjJc/FH9n+8WZ5L9tVi0qG7S0vdNuGbe3kvIRHJHkthSwI&#10;B24YV+o/9uN/0Dbv84v/AIuj+3G/6Bt3+cX/AMXRyvsHMu5+Wlx8QP8Agoz4n0geG08M3NhcyDyn&#10;1eOysLacjOCfOZhGuf7ygHjIPeu/b9h/44Wf7Da+CoNXs2+Kg8Zf8Jd9qi1iRZgfLI4uio/0jd82&#10;7djnO+v0M/txv+gbd/nF/wDF0f243/QNu/zi/wDi6OV9g5l3PyruPF3/AAUTi8L3ngu98LXGomeJ&#10;7STUprLT5pjGwwR5wbym4yNxBPPXPNepf8E3v+CdXin9n7xpL8SfiQ9rZ+IVs3tNN0O0nWc2vmAC&#10;SWaRcpv25QKhYYZiT0FfoF/bjf8AQNu/zi/+Lo/txv8AoG3f5xf/ABdHK+wcy7mrXkn7WXwbX4+f&#10;s7+OfBKxLJfX+ntJYbscXkREtvz2zIign0Jr0b+3G/6Bt3+cX/xdH9uN/wBA27/OL/4ujlfYOZdz&#10;8Fvhf/wTh+N/ib4jeGtL8R/D3V9D8P3WoQRajqNxsVLe2LjzXyGJyE3Y464r9uvjV8ILX4rfAvxT&#10;8OLWZdGttV0h9MtZY0ylt8mIjt7qpC5HoCK6/wDtxv8AoG3f5xf/ABdH9uN/0Dbv84v/AIujlfYO&#10;Zdz8X/g1+z3+2P8Asc/EDWpPAngVrue+iFnPcRLbXtldRh8o6sXBXnnnaRn5gK5r9or9jj9q74l/&#10;FK+8S+MPB134s8Q6hb28lzfaQsH2eP8AdKFgGwquYwAh25GVPzN1P7i/243/AEDbv84v/i6P7cb/&#10;AKBt3+cX/wAXRyvsHMu58a/8FN/gv43+MX7LHgrw74M8OXniHW7PX7K6uLK0C+ZHEljdRs5yRwGk&#10;Qf8AAhWj/wAEpvg/4z+Cf7PPiHQ/HPh678NatceKbi9itLwKHeFrS0RXGCeC0bj/AICa+uf7cb/o&#10;G3f5xf8AxdH9uN/0Dbv84v8A4ujlfYOZdz8eP+GPvjN/w8N/4Tj/AIV9q3/CJ/8AC0v7a/tbank/&#10;Yv7W87z/AL2dvl/N06V+zlZX9uN/0Dbv84v/AIuj+3G/6Bt3+cX/AMXRyvsHMu557+1J8BbL9pb4&#10;HeJPAF5df2fLqEaSWd9s3fZrmNw8Tkd13LtYDkqzAYJzX4++DP2Sf2x/2c/GWpReBNA8QaTd3GLe&#10;a+0C+he0vEBOxiS+0jkkbwCu45CnNfuDD4i+0QpLHp920bqGU5iGQRkfx0/+3G/6Bt3+cX/xdHK+&#10;wcy7n4O/Fj9gf9p298falda54U1rxxq9wsE91rkdyLsTyPCjFfNdsuY8+UT0zGQuRg1+rn7d37GN&#10;n+2D8O7C0tb+LRfF+hyST6RqE6FoW3gCSCXHIR9iHcMlSgOCMqfob+3G/wCgbd/nF/8AF0f243/Q&#10;Nu/zi/8Ai6OV9g5l3PyP+GPgv9vL9knTX8IeFfDkms+GYZXa1t1+yalaJuYszQneJI1YkttO3kk7&#10;ck16v+zx8Ev2s/ip+014I+KXxtlXTfD/AIbmmni029u4YgA9vLGBBa2+5VfMgy0m1iAeTgCv0Z/t&#10;xv8AoG3f5xf/ABdH9uN/0Dbv84v/AIujlfYOZdzVr8//APgrd8B/H/xy8NfDe38B+Fr7xPNp13fS&#10;XaWQUmFXSEKTkjqVb8q+6/7cb/oG3f5xf/F0f243/QNu/wA4v/i6OV9g5l3PyH+F+kft4fAf4MWP&#10;grwf4Jn0/QJDO9u8dpaTX1o0krlx8zkqScsCynhhg9Meh/8ABPn/AIJweOPCfxWtPix8YYDpt5ps&#10;r3WnaPPcrcXVxdsD/pNwylgAu4sBu3F8E4Aw36a/243/AEDbv84v/i6P7cb/AKBt3+cX/wAXRyvs&#10;HMu58B/8FCv+Ca+r/H3xlJ8S/hrdWkXiueFI9U0e9k8lL5o0CxyxS9Fk2qqENhSFU7lIO7yrQfHn&#10;/BRbwbosfhkeGLzU5IVFvFqN9Z2N3Mg6AmcOUcj+8+73Jr9Uf7cb/oG3f5xf/F0f243/AEDbv84v&#10;/i6OV9g5l3Pzs+Cv7Gv7QesfCf4+XPxP1Ozl8c/ETR7eysl1LVPPmikieVsStErRxp84CrGSByMK&#10;BXn/AIa1n/goj8GNMHhePQrvxNawL5dteXq2epui4wCJxJubt/rSSPQdK/VP+3G/6Bt3+cX/AMXR&#10;/bjf9A27/OL/AOLo5X2DmXc/Lr9jb/gm58Trj492Hxe+NKW2ivZao2vDTFlhku72/wDMMqSMIcxR&#10;IJSJMA5+ULtUHI7P/gqJ+wn4/wDjx460X4ifDqxj1+6h0xNL1DR/tCQzARySOk0fmFVYESlSuQRt&#10;UgHJx+iX9uN/0Dbv84v/AIuj+3G/6Bt3+cX/AMXRyvsHMu5+b37Jd9+2rZ+Mvhp4O8YaBf6X8NdD&#10;nigv7q6t7SKZrOONlSOSQtvcDCj5RuOBkmuM/aE/4Jj/ABU+Fvxhl+JX7PN4txEt4+o2enW93HaX&#10;2lyMSWSMyFY5YvmYAZyVOwq3Vv1Rm8RfZ4Xlk0+7WNFLMcxHAAyf46f/AG43/QNu/wA4v/i6OV9g&#10;5l3PyzvvHX/BRjxvpJ8Np4budJmmXypdVgtLCymI6E+cXCIefvIFPHBr7e/YV+CPi34Afs/2Xhjx&#10;zd2174ml1C61G7ltrl7j5ppN/wA8jAFn67jyMk8nrXt39uN/0Dbv84v/AIuj+3G/6Bt3+cX/AMXR&#10;yvsHMu5q1+Jfx+/4Jt/F34W/GLUfEPwYspvEfh2LUnudMu/D99HHe6S+7esEib1dXj3ABkyCACdp&#10;OK/Z/wDtxv8AoG3f5xf/ABdfnF8WP2Mf2ln/AGjPHPxD+E3xCsPCGneI7z7V9mbVri3dhsC4liSJ&#10;43IxwTnGe1HK+wcy7nxX+1z4D/aJ0fwf4V8R/HvX76RtQupbbSNF1TUlnnRURWkn8qMmOMfMikk7&#10;ySMjGM/op/wTc+GOmfFH/gne3hHxJavJofiK41S2k2nDGNpSm9D2ZXUkHsVFfPesf8Exf2gvjV48&#10;stU+MXxNsdWso/kkvIL6a/uYo8glIYpUijQHnowAPODX6dfDHwronwh+H+heDfDWh3lnoejWq2tt&#10;GzxMxA5Lsd/LsxZmPcsTRyvsHMu5+VUX7Dn7Vn7GPxGvtd+C13/wkumzKYjeaXJBm4hzuCXFnOeW&#10;BB+6Hx2YZxXQ+NPD/wC39+1Jpr+Etc0lvCXhy6UxX2GttMglQ9RKys0zqRwUTII6qa/Vv+3G/wCg&#10;bd/nF/8AF0f243/QNu/zi/8Ai6OV9g5l3Pzu/wCCj/7MPxI8efBD4FeFfCHhu48W6l4XtGs9ROl4&#10;ZEZba3j3AvtO1mjbHGeOgrxj4X6R+3h8B/gxY+CvB/gmfT9AkM727x2lpNfWjSSuXHzOSpJywLKe&#10;GGD0x+vH9uN/0Dbv84v/AIuj+3G/6Bt3+cX/AMXRyvsHMu5+ZX/BPn/gnB448J/Fa0+LHxhgOm3m&#10;myvdado89ytxdXF2wP8ApNwylgAu4sBu3F8E4Aw2D/wVG/ZX+LPxm/aUtNf8E+BtU8RaOmgWtq15&#10;ZqmwSrLOWTlhyAy/nX6p/wBuN/0Dbv8AOL/4umSeIvLaNW0+7BkbavMXJwT/AH/QGjlfYOZdz4i/&#10;bI/Yy8Y/tDfsk/CnTPD0SReNvBumWu7RryRYvtGbSKOeEOflWRWjXG4heGBPINfO/wCzh4S/bs+G&#10;vhW0+FXhTw2nhLw+Z5Smraza2hXThI5aSQSktuG5mbAVzz8o6Y/Wj+3G/wCgbd/nF/8AF0f243/Q&#10;Nu/zi/8Ai6OV9g5l3Px4/wCCe/7H3xm+Fv7X3gHxR4r+H2raHoFj/aH2m/ulTy4t+n3MaZwxPLuq&#10;/Uiq/wC3X+zt+0r8f/2kPFWsf8ILreueG7C6ew0FrdUFulkjHYUBbqxyzMeSW9AAP2P/ALcb/oG3&#10;f5xf/F0f243/AEDbv84v/i6OV9g5l3Pyf+GfjH9ur4QeBtI8IeFPhHbaVoOlwiG3t49GhJ9S7N5u&#10;WdjlmY8kkk19MeJv2b/HH7c37Hujab8YoV8G/Fezvri8tLj7IES2ZZHRFeNWOY5ItucHOdrdsH7I&#10;/txv+gbd/nF/8XR/bjf9A27/ADi/+Lo5X2DmXc/In4Z/Cv8Abp/Y3S68OeC9DbW/DTTtKlvbPa6j&#10;Yu7DmSNWYSxZxkjCZPJHNek/Cv4NftifHv8AaA8AeN/jCV0Twn4X1mDVV0y8uYbeEbCCRFawbiZM&#10;ZAaUA/MRuxmv0t/txv8AoG3f5xf/ABdH9uN/0Dbv84v/AIujlfYOZdz8i/8Ago9+yP8AGH4tftX+&#10;I/EnhDwDquvaFcWljHFfWqp5bsluisBlh0II/Cv0C/bE8A+IfH37GHjDwp4e0q41XxFeaVawQafA&#10;B5kjrNCzKMnGQFY/hXuX9uN/0Dbv84v/AIuj+3G/6Bt3+cX/AMXRyvsHMu5+eP8AwSR/Z3+JHwN8&#10;QfEqbx54R1DwxFqVrYJaNehQJmR5y4GCem5fzr9I6yv7cb/oG3f5xf8AxdH9uN/0Dbv84v8A4ujl&#10;fYOZdz4T/wCCpX7E/jL9oweGPGnw/to9X13RbaSwvNHaZYpLi3L70eIuQu5WMmVJBIYY5GD8o/D/&#10;APZN/bN8RfCPXPBdzfa/4U8A6bpt1LHoV5qIU37CN3WyhhRi7CVyF2sVj+ck5I2n9mv7cb/oG3f5&#10;xf8AxdH9uN/0Dbv84v8A4ujlfYOZdz8rP+CXP7K/xZ+DP7Sl3r/jbwNqnh3R30C6tVvLxU2GVpYC&#10;qcMeSFb8q4/9oT9kH4yeKf27Nc8ZaT8PtWvvDE3im1vY9TiVPKaFXiLOPmzgbT27V+wf9uN/0Dbv&#10;84v/AIuj+3G/6Bt3+cX/AMXRyvsHMu584/8ABRL9l3W/2qPgTDofhiaBPEuj6lHqtlBcyeXHdYjk&#10;jeEseFJWTIJ4yoBIBJH5/fA3wR+3T+zl4X1fwP4H8F6hp+m6hcNP+/hsrhbaZkVWkhldyikhV6kr&#10;kZxnOf2P/txv+gbd/nF/8XR/bjf9A27/ADi/+Lo5X2DmXc/JX9uH/gn38ZvEXxUg+Jvg/S5fFc+r&#10;2ljNqVtBcRfa7K/it445MqSBIhaMMGQtySCMAEx/GrwZ+3P+0t8HbrTPG3hlU0Oyubd/7Ht7S2gv&#10;dSmBIEm1CSFTJY8ovIwD2/WseIt0zRDT7vzFUMRmLoSQP4/Y0/8Atxv+gbd/nF/8XRyvsHMu58R/&#10;8EnvgX43+C/wy8faX4/8LXfh241DVYpYbfUFX99F5O1jgEgjPFfGvxv/AOCbHxw+Bvxkl1n4R6Zq&#10;WuaFHeG70TWNDu1jvLEEkrFIN6uroPl3gbWGDkElR+039uN/0Dbv84v/AIuj+3G/6Bt3+cX/AMXR&#10;yvsHMu5+Inxh/ZK/bE+L2gaH4j8e6d4g8XXjSywWuk3F4k01lGAuZWiDbIg5wBj5m2cjAXP6D/sg&#10;/sz3epfsBxfCL4oaHd6JNqI1CC8sptongD3TyRSr1G5TsdevIFfWn9uN/wBA27/OL/4uj+3G/wCg&#10;bd/nF/8AF0cr7BzLufkFpf7Fv7W37FPj/UdX+D0y+JdMuh5Ul3pUkDJdRAkotxZznO4ZbBUNtJOH&#10;553/ABt4P/b5/aw08+E/Eem/8Il4YuP3d6rvb6ZbSqevnFGaaRPVFDKe61+r39uN/wBA27/OL/4u&#10;j+3G/wCgbd/nF/8AF0cr7BzLufn5/wAFPP2b/iL8UPhX8GtB8F+GbrxXfeH0mhv/AOzQCseIIEDf&#10;MRwSjY+le3fsDfDHxV8Mf2LtL8KeKdEutF8RRf2nv065A8weZPKydCRyGB/GvpX+3G/6Bt3+cX/x&#10;dH9uN/0Dbv8AOL/4ujlfYOZdz8i/+CcP7I/xh+Ev7V/hzxJ4v8A6roOhW9pfRy310qeWjPbuqg4Y&#10;9SQPxr0T/grD+zP8UPjd8YvB+qeBfBepeJdPs9B+zT3FmFKxy/aJW2nLDnDA/jX6Yf243/QNu/zi&#10;/wDi6P7cb/oG3f5xf/F0cr7BzLufJHjr4Q+MtS/4JeW3w8tfD93N41Xwpp1idFUDzxPHJAXTrjIC&#10;t37V5R/wSR/Z3+JHwN8QfEqbx54R1DwxFqVrYJaNehQJmR5y4GCem5fzr9Dv7cb/AKBt3+cX/wAX&#10;R/bjf9A27/OL/wCLo5X2DmXc/Hj/AIY++M3/AA8N/wCE4/4V9q3/AAif/C0v7a/tbank/Yv7W87z&#10;/vZ2+X83TpX2d/wVZ+D/AIz+Nn7PPh7Q/A3h678S6tb+Kbe9ltLMKXSFbS7RnOSOA0iD/gQr65/t&#10;xv8AoG3f5xf/ABdH9uN/0Dbv84v/AIujlfYOZdz4R/YP/ZP1+P8AYh+Jfws+KeiXvhKXxHrV4wW6&#10;VPMiiezs1juFGSDtkiJGT1jr4p0j9iT9q39nn4hHUfhxp+oXMsqNDaeJPCWowtbXtuxGCSXBCHCn&#10;bKo5APYGv241nUJdS0e+tI9Pule4gkiVmMWAWUgE/P71+Wnw7/Ya/bH+E+m3Wh+Cfi9pej6KkhVb&#10;KPW7oRJn5srG1uyxsQwJ2fmcUcr7BzLufFf7Wngn4m+BfipHafF7Xn13x1d6dBe3fnX5vJLRXL7I&#10;HflQVUA7UJQBxg1+0XxC/Zb039p39jHwZ8P9dmfRtTttE0y4sb8Rh2sb2K1VQxXI3KQzoy5GQxwQ&#10;cEfIXwf/AOCU3jHVvi0vjL48eKIfFcK3K3lza6fdPezaq4xhbie48sqnABADEqNuV6j9RV1sqoA0&#10;y6AHAAMX/wAXRyvsHMu5+Qvw7+A/7bv7FOoalpXw+0sa54dup/OePT5La+sbiTAHmCKQrLG2FUE7&#10;UzgA5wK7jQfhD+2r+078VPBOrfFCNfDng7Qdas9UewvLiCytmEM6SNi3gLSSSYU7TICATwyg1+of&#10;9uN/0Dbv84v/AIuj+3G/6Bt3+cX/AMXRyvsHMu5+Vn/BUb9lf4s/Gb9pS01/wT4G1TxFo6aBa2rX&#10;lmqbBKss5ZOWHIDL+dfcPxE8A+IdV/YK1LwZaaVcT+KJPASaYmlqB5puvsSp5XXG7cMda9y/txv+&#10;gbd/nF/8XR/bjf8AQNu/zi/+Lo5X2DmXc/M//gk9+zP8UPgj8YvGGqeOvBepeGtPvNB+zQXF4FCy&#10;S/aIm2jDHnCk/hX6i1lf243/AEDbv84v/i6P7cb/AKBt3+cX/wAXRyvsHMu5q0Vlf243/QNu/wA4&#10;v/i6P7cb/oG3f5xf/F0cr7BzLuatFZX9uN/0Dbv84v8A4uj+3G/6Bt3+cX/xdHK+wcy7mrRWV/bj&#10;f9A27/OL/wCLo/txv+gbd/nF/wDF0cr7BzLuatFZX9uN/wBA27/OL/4uj+3G/wCgbd/nF/8AF0cr&#10;7BzLuatFY8XiLzlLJp92wDMvWLqCQf4/UGn/ANuN/wBA27/OL/4ujlfYOZdzVorK/txv+gbd/nF/&#10;8XR/bjf9A27/ADi/+Lo5X2DmXc1aKyv7cb/oG3f5xf8AxdH9uN/0Dbv84v8A4ujlfYOZdzVorK/t&#10;xv8AoG3f5xf/ABdH9uN/0Dbv84v/AIujlfYOZdzVorK/txv+gbd/nF/8XR/bjf8AQNu/zi/+Lo5X&#10;2DmXc1aKyv7cb/oG3f5xf/F0f243/QNu/wA4v/i6OV9g5l3NWisebxF9nheWTT7tY0UsxzEcADJ/&#10;jp/9uN/0Dbv84v8A4ujlfYOZdzVorK/txv8AoG3f5xf/ABdH9uN/0Dbv84v/AIujlfYOZdzVorK/&#10;txv+gbd/nF/8XR/bjf8AQNu/zi/+Lo5X2DmXc1aKyv7cb/oG3f5xf/F0f243/QNu/wA4v/i6OV9g&#10;5l3NWisr+3G/6Bt3+cX/AMXR/bjf9A27/OL/AOLo5X2DmXc1aKyv7cb/AKBt3+cX/wAXR/bjf9A2&#10;7/OL/wCLo5X2DmXc1aKyv7cb/oG3f5xf/F0f243/AEDbv84v/i6OV9g5l3NWisr+3G/6Bt3+cX/x&#10;dH9uN/0Dbv8AOL/4ujlfYOZdzVorK/txv+gbd/nF/wDF0f243/QNu/zi/wDi6OV9g5l3NWisr+3G&#10;/wCgbd/nF/8AF0yTxF5bRq2n3YMjbV5i5OCf7/oDRyvsHMu5sUVlf243/QNu/wA4v/i6P7cb/oG3&#10;f5xf/F0cr7BzLuatFZX9uN/0Dbv84v8A4uj+3G/6Bt3+cX/xdHK+wcy7mrRWV/bjf9A27/OL/wCL&#10;o/txv+gbd/nF/wDF0cr7BzLuatFZX9uN/wBA27/OL/4uj+3G/wCgbd/nF/8AF0cr7BzLuatFZX9u&#10;N/0Dbv8AOL/4uj+3G/6Bt3+cX/xdHK+wcy7mrRWV/bjf9A27/OL/AOLo/txv+gbd/nF/8XRyvsHM&#10;u5q0Vlf243/QNu/zi/8Ai6P7cb/oG3f5xf8AxdHK+wcy7mrRWV/bjf8AQNu/zi/+Lo/txv8AoG3f&#10;5xf/ABdHK+wcy7mrRWV/bjf9A27/ADi/+Lo/txv+gbd/nF/8XRyvsHMu5q0VjjxFumaIafd+Yqhi&#10;MxdCSB/H7Gn/ANuN/wBA27/OL/4ujlfYOZdzVorK/txv+gbd/nF/8XR/bjf9A27/ADi/+Lo5X2Dm&#10;Xc1aKyv7cb/oG3f5xf8AxdH9uN/0Dbv84v8A4ujlfYOZdzVorK/txv8AoG3f5xf/ABdH9uN/0Dbv&#10;84v/AIujlfYOZdzVorK/txv+gbd/nF/8XR/bjf8AQNu/zi/+Lo5X2DmXc1aKyv7cb/oG3f5xf/F0&#10;f243/QNu/wA4v/i6OV9g5l3NWisr+3G/6Bt3+cX/AMXR/bjf9A27/OL/AOLo5X2DmXc1aKyv7cb/&#10;AKBt3+cX/wAXR/bjf9A27/OL/wCLo5X2DmXc1aKyv7cb/oG3f5xf/F0f243/AEDbv84v/i6OV9g5&#10;l3NWisr+3G/6Bt3+cX/xdMi8RecpZNPu2AZl6xdQSD/H6g0cr7BzLubFFZX9uN/0Dbv84v8A4uj+&#10;3G/6Bt3+cX/xdHK+wcy7mrRWV/bjf9A27/OL/wCLo/txv+gbd/nF/wDF0cr7BzLuatFZX9uN/wBA&#10;27/OL/4uj+3G/wCgbd/nF/8AF0cr7BzLuatFZX9uN/0Dbv8AOL/4uj+3G/6Bt3+cX/xdHK+wcy7m&#10;rRWV/bjf9A27/OL/AOLo/txv+gbd/nF/8XRyvsHMu5q0Vlf243/QNu/zi/8Ai6P7cb/oG3f5xf8A&#10;xdHK+wcy7mrRWV/bjf8AQNu/zi/+Lo/txv8AoG3f5xf/ABdHK+wcy7mrRWV/bjf9A27/ADi/+Lo/&#10;txv+gbd/nF/8XRyvsHMu5q0Vlf243/QNu/zi/wDi6ZN4i+zwvLJp92saKWY5iOABk/x0cr7BzLub&#10;FFFFSU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GPqv/ACF7L/rhN/6FFRRqv/IXsv8ArhN/6FFRXTT+E5qnxBRRRWhm&#10;FFFFABRRRQAUUUUAFFFFABRRRQAUUUUAFFFFABRRRQAUUUUAFFFFABRRRQAUUUUAFFFFABRRRQAU&#10;UUUAFFFFABRRRQBT0v8A49X/AOu83/o1quVT0v8A49X/AOu83/o1quUlsD3CiiimAUUUUAFFFFAB&#10;RRRQAUUUUAFFFFABRRRQAUUUUAFFFFABRRRQBT0f/kEWP/XBP/QRVyqej/8AIIsf+uCf+girlJbA&#10;9wooopgFFFFABRRRQAUUUUAFUdc1aLQNE1DU7gEwWVvJcyBeu1FLHH4Cr1VtT0+DV9Nu7C6TzLa6&#10;ieCVP7yMpVh+RNAH5D/Arwj8VP8AgoJD8UfiLrnxZ8QeF5NEb/iT6bpdy62scxR5FjCK6hI0CxjI&#10;G5t2Scg5+nP+CXP7THiH4tfA/wAVRePtafUbjwfcqDreoSZkNm8TODNIT8xQxyZdudu3OcZrwf4e&#10;/Bv9qP8AYnuPiN4K8B+Arfx74a8TZSw1uOZCIW2siT7PMUo+x8MrgDcgIJUfNwPiTwB4v/ZL/Zwt&#10;fgigSb4v/GbU4Td6XYzB2sdOVhFFAzgkF5pGdSV+Xb5oyduTgrrU3euh9A/sleJNe/a4/av8c/HL&#10;WNW1DTfhl4WkNhoOnvdPDaSuFKxtIhIUlYyZnB6PMnOFxX6F6Pr+meIYGn0rUrTU4Vba0lnOsqg+&#10;hKk81+Rf7V3w3n+HvjT9nP8AZPsdVmtPCl5Hp0+sT2bFP7Qvr3UHglncH72wxsyBs7Q+Owqz428C&#10;2P7BP/BQ/wCF+jfDe/1WDw94ih03+0LG4uPN8yG5vJbWWI9N4xGJF3dHxgjAqlJolx5j9btY/wCQ&#10;Rff9cH/9BNXKp6x/yCL7/rg//oJq5WvUz6BRRRQIKKKKACiiigAooooAKKKKACqd9/x9af8A9dz/&#10;AOinq5VO+/4+tP8A+u5/9FPSYFyiiimAUUUUAFFFFABRRRQAUUUUAFFFFABRRRQAUUUUAFFFFAFO&#10;L/kL3P8A1wi/9Ckq5VOL/kL3P/XCL/0KSrlA2FFFFAgooooAKKKKACiiigAooooA/N79vX4rePvi&#10;J+1h8P8A9nvwf4qvvB2j6otq2p3umytFNI0zvuLMpUskcSbggYBmY56DHK+ANa8d/sW/t8+FvhJJ&#10;8QNa8ceCPE6W6tb61M0pT7RvRHUMxCOsycsuNy5BHp6j+3P+y/8AE+8+P3gj48/CDTIPEOvaEsEd&#10;5o0kiI7mF3ZJAGZfMRlcxsoYNgDGckjyr/hCfin4n/aCuf2pPj14Wh+HfhHwHYreQ6WJ1aa6eBWF&#10;vbxDeW3NPIDufAJYKBzxi73Nlax6f/wUV+LXibx98SPAP7OHw21Key8SeILuG71i8spWR7WHJ8tW&#10;ZSCFCiSdxkHbGnZufs/wLD4a+H+h6J4GsddguLnS7SO0jhvL5ZL2bYuC8gJ3M7YLE45JNflv8MX8&#10;Y6F+zv8AHn9sPVnMHjjxLnTvD8/O6yhnvIraWeInptLiOM9VFuezV5+37Jnhmb/gnLN+0HNqWrP8&#10;QGv/ALWLg3OYyp1UWRVgRnd1k353bu+KfM9w5dLH7c1Tsf8Aj61D/ruP/RSV4P8AsC/FDWPi9+yd&#10;4F8Q+ILma91ryp7K5u5zuecwTyRLIW6sxREJJ5LZ+te8WP8Ax9ah/wBdx/6KStN7My2ui5RRRTEF&#10;FFFABRRRQAUUUUAFFFFABRRRQAUUUUAFFFFAFPS/+PV/+u83/o1quVT0v/j1f/rvN/6NarlJbA9w&#10;ooopgFFFFABRRRQAUUUUAFFFFAFPWP8AkEX3/XB//QTVyqesf8gi+/64P/6CauUdR9AooooEFFFF&#10;ABRRRQAUUUUAFFFFABRRRQAUUUUAFFFFABVO+/4+tP8A+u5/9FPVyqd9/wAfWn/9dz/6KekwLlFF&#10;FMAooooAKKKKACiiigAooooAKKKKACiiigAooooAKKKKAKcX/IXuf+uEX/oUlXKpxf8AIXuf+uEX&#10;/oUlXKBsKKKKBBRRRQAUUUUAFFFFABRRRQAUUUUAFFFFABRRRQAVT0v/AI9X/wCu83/o1quVT0v/&#10;AI9X/wCu83/o1qXUOhcooopgFFFFABRRRQAUUUUAFFFFABRRRQAUUUUAFFFFABVPWP8AkEX3/XB/&#10;/QTVyqesf8gi+/64P/6CaHsNbnSUUUVxHY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GPqv/ACF7L/rhN/6FFRRqv/IX&#10;sv8ArhN/6FFRXTT+E5qnxBX5uf8ABQz41/tS/ATx5qfibwjrP9hfCNmtLSyuvsulXH+kvDl12yI8&#10;/LrJywxxxxiv0jr4g/4LA/8AJpdv/wBjHZ/+i56qWxMdzzv/AIJ5/Gv9qX49+PNM8TeLtZ/t34Rq&#10;13aXt19l0q3/ANJSHKLtjRJ+HaPlRjnnjNfdmk/HH4ca94qPhjTPiB4W1HxKJJYTo1prVtLeeZEG&#10;MqeSrl9yBHLDGQFbOMGvlf8A4I/f8ml3H/Yx3n/ouCvz1+HXwmt/jn/wUK13wLeaxqOg2WseJPEE&#10;VxfaU4S4WJUu5HRSQRh1QxnII2ucg9KhNpLzL5U2z9vPDnxc8C+MddudE0Dxp4e1zWbXPn6dpuqw&#10;XFxFjrvjRyy49xXQazreneHNNn1HVr+10vT7dd813eTLDFGvqzsQAPqa/C79o74L2/7En7YnhTTP&#10;AuualcR2p0/WLK61B0NxGWmZWjdo1RWBMbZwoBVsEHnPsX/BVD4geJPit+1F4X+DNheNa6RafYoI&#10;rZnKwy312wxNJjqFV41GR8vz4+8afPpqHJqrH0B/wU0/aMt/+Ga9D1n4S/E+P7Yviy2tbnUPBfiA&#10;eYI2s7xjG8ltJnaWRTtJwSoPavbP+CdfirW/G37HHw+1rxFrGoa/rN1/aHn6jql09zcS7dRuUXfI&#10;5LNhVVRk8BQOgr88v27P+CfPg39k34F+G/FeieItd1rX7rWYNJvft7Qi1YPbXErPHGkYZPmhGAzt&#10;wT1616ZafG7XPgb/AMEffAd74bu5NN1nXdRvNDhv4CVltlkv7+SR0Yfdby4XUMOQWyMEA1N2pNsL&#10;LlSR+jPiT46fDbwbq39la/8AELwroeqbtv2LUtatrebdnGNjuGzyO1a/iD4ieFfCfhuPxDrnibR9&#10;G0CQoE1XUL+KC1Yt9wCV2CnPbnmvwm+FHi39l6z+DuoWPxJ8LePNc+J1+LhjrumvH9nspCzCExKb&#10;tBJxsZjLGSWLAcAGvoT/AIJRagvxe0H4p/BDxesms+BtQ0pb5LGZzi1cyCOQxH+BmLxuCOjRhhzn&#10;LU7uwOFtT9VPBfxG8J/EmxnvfCPijRvFNnbyeTNcaLqEN5HHJgHYzRswDYIODzgisfR/jx8M/EXi&#10;ZPDmlfETwnqfiGSR4U0mz1u2mu2kQEugiVy5ZQrEjGRtOelfiT4u1T4m/wDBOv4ufEn4f6BriJHr&#10;Onmy+2Jz51pJ80F0ig/u51RnUE/cLPjIwT99/wDBLH9kWy+Ffw5tfiprYhvPFniqzWSw2MHWw098&#10;MoUjjzJMKzHsNq8HflqTbsJxSV7n3rRRRWhmFFFFABRRRQAUUUUAFFFFABRRRQAUUUUAFFFFABRR&#10;RQAUUUUAFFFFABRRRQBT0v8A49X/AOu83/o1quVT0v8A49X/AOu83/o1quUlsD3CiiimAUUUUAFF&#10;FFABRRRQAUUUUAUNeuZLPQ9RuIW2TRW0kiNgHDBSQcH3r8X/AIMfti/toftCeKLrw74A8Xf2/rNr&#10;ZtqE1t/Zui222BXSNn3TQopw0qDAOfm6YBr9nPFH/Itat/16Tf8AoBr+f39jH/heX/C0NU/4UB/y&#10;OP8AY0v2v/jx/wCPHz4N/wDx+fu/9Z5HT5vTjdWU90aw2Z9Y/Af/AIKHfHfwR+0ho/ww+M8MOqte&#10;avBot/DPp8FveWMszqiSIbdVR1BkRvutuX7pyQT+pPijxx4c8D2n2rxH4g0vQLbGfO1S9jtkwO+5&#10;2Ar8PvCvi7X/ANmL9sq08X/tJeDNS13xT5sepSPcXcW+JmO1L2MRho5/L2EIqsFBQgYKjb94ft4a&#10;J+zpr3jbwN4u+NHjS4FhbaU/9neF9JWQz6jHK4YTM0eXWLggfcyR9/giiMnZhKKuj638JfG34d+P&#10;r77F4Y8feGPEd5/z76TrNtdSf98xuTXY3FxFawSTTSJDDGpd5JGCqqgZJJPQAV/Ph+094m+A914j&#10;8P6l+z9pXijwq9qWe9TUpG8tZAUaGS3kaeSVXBD5yQOEK96+vv8AgoJ46+I/jr9iL4C6/BNfz6Br&#10;GmQ3Hi25twQst0be3MDTbeiM/wBobB+Xds77afPuLk2P0Usv2h/hVqWrf2VafEzwfdanu2fYodet&#10;Hm3ZxjYJN2ckdu9d5PdQWts9xNNHDbou9pZGCoq9ckngCvxC+EupfsW+Mvhvo/hnxroni7wR43Nr&#10;FDe+LUuJZ4Dc7QHlVVkdQm7J2mAYBAyeTXe/8FO/i9qXh+0+F3wX0TxHJc+CLHwvp97d32nkBNWy&#10;DFFIQGw8YSESKu7aTJnJ2qQc+lx8mtj9StH+PXwz8Ra8uiaV8RfCep6yzbRp1nrlrLcE+nlq5bPP&#10;pXd1/P8A/HrxT+y/rHw00yy+EfhPxxoHjaznj87VNdeN4b6IKRJ5gF1IEfO1h5aKOCO/H6y/8E4/&#10;ihrXxX/ZL8Jan4hupb/VbF7jS5Lydi0k6QyFY2Ynkts2KSeSVJPJpxld2JlGyufR+j/8gix/64J/&#10;6CKuVT0f/kEWP/XBP/QRVyqWxD3CiiimAUUUUAFFFFABRRRQAUUUUAFfF/wT/ZV8d6r+2N4w+Ofx&#10;ahsFdFaDwvptvdC5+yxnMaE8YUpCMcdXmduCK+0KKTVxp2Pjv9ur9i/xH8fvEng74h/DvWrPRfiH&#10;4VKC3/tDKxTpHMJoiHCtteOTewypU78HHWvP/hn+xX8Zvih+054d+MX7QOuaHJL4bEDafpminczv&#10;AzSQLwoVEWVzKTlmJyMAHI/QSilyq9x8ztYp6x/yCL7/AK4P/wCgmrlU9Y/5BF9/1wf/ANBNXKrq&#10;LoFfM37bX/DRv9k+FP8Ahnn/AI/vPuP7Y/5Bv+r2p5X/AB+8dd/3OfXtX0zWL408Y6P8PfCereJd&#10;fvY9O0XSrZ7u7upTgJGoyfqT0AHJJAHJpPVAtz8j/jR+0B+3f+z1odnrHxB8Rw+HrC8n+zW7NB4f&#10;neWTG4hY4kdyAOpxgZGTyK+pf+CXPx7+L/7Qfh/x/rnxL1ibXdJtbiytdHvG062tU80LM10imGNN&#10;5ANtndnGRjqa+GPEmseOP+CoX7WlvY2Am07w7GzJbJIN0WjaWrDfM4BwZW4J5+Z2Vc4Ax+nH7Q3w&#10;+1X4K/sQeKfCvwUsbnT9Q0fSUg0+PT8m68rzk+1SKR8zTGIzvuHzFjkc4rKN736GsrWt1PWvEXx5&#10;+GfhHWG0nXfiJ4T0XVVbYbHUdbtrecNnGNjuGzn2rr9K1ex17T4b7Tb231GymG6K5tZVljceqspI&#10;I+lfgZ+y94s/Zr0nR9WsPjr4M8Sa5rd1dsbXWNLu5FhtYdi8NGk0bb94cliHzuUYGCT9jePviJ4V&#10;/Zb/AOCemp3XwE8a3WuaN4r8UNYWGrPmO90ozwF5omICssqpbMAxVWAlUgcBjSn1JcLaH6BeKPjj&#10;8OPA+qDTPEfxA8L6BqJOBZ6prVtbTE8fwO4Pcdu9aGufFDwb4Z8M2/iTWPFuh6T4duHVIdXvtShh&#10;tJWbO1VmZghJ2tgA84PpX5WfsV/8EzfDP7R3wVtviP458Va5bSa3PcfYLbRpIUKLFM8LSTPLHIXZ&#10;pI3+UbeADk54vftVfsr6h+yX+w94l8LXGvxeIdMvvH1pqGm3Ko0cqwNaMm2VD8quGRvukgjB4J2g&#10;5na9g5Ve1z9NJPjl8N4/CkXih/iB4WTw1LKbePWW1q2Fm8gOCgm37CwPbOa7evyN/Yh/4J6+Df2o&#10;fgHpvizxn4u8WRLHe3VrZ6ZpV1DHb2qq43FRLFJgseTjbz61+uVVFt6smSS0QVTvv+PrT/8Aruf/&#10;AEU9XKp33/H1p/8A13P/AKKemyS5RRRTAKKKKACiiigArxX9s74ieIfhP+zH488W+FdQ/srxBplr&#10;FJaXnkxzeWxnjQnZIrKflYjkHrXtVfOX/BRL/ky/4of9eMP/AKVQ0nsOO6Pz4+Dv7SH7dfx+0LVd&#10;Y8Aa+/iLT9LlEN3JHp+hwsjldwUJLErMcf3Qa9w/YX/4KMeOPiL8YIvhP8W7K3bWbt5re01OO0+y&#10;XEV1ErM8FxEAFGQjAEKpDDBBz8vyP+xr+31cfsg+CfFGh2ngmPxPc6zdpdx3c2pm2S3ZY9gBjETF&#10;x3+8tet/sD/APx/8Uf2mb74/+NdCudE8P2d7feIJpri2a3F/eTiRttujcsitKX3D5RsC5yeMIt6W&#10;ZvJLW6P1h8YfEPwr8PLNLvxV4m0fwzaSHCT6xfxWkbH0DSMAaPB/xD8K/EOze78K+JtH8TWkZw8+&#10;j38V3Gp9C0bECvxc/Z7+HGo/8FLf2qPE+o/ELxHqFlp0dpLqc62TqZYoPNWOG0ty6ssar5g5KnhD&#10;kFm3Unx/+Hep/wDBNH9qzw1f+APEOo3mly2cOpw/bHUSzW5leOa0uNgVZFPl5ztUfOuPmXNXzve2&#10;hHItr6n7Y+IvFGjeD9Lk1LXtWsdE06M4e81G5S3hUnoC7kAfnWB4R+NHw++IF4bXwt478M+JLoZz&#10;BpGr290/HX5Y3J71+R3/AAU81zXZv2vNIufHFrqt/wDC1YtPuNItIJDClxYmOJrxYWPyrM0nmqWP&#10;zD93ngLXpf7PNn+xv8TvjF8Pr34ct4h+F3jnS9Vt7u00zW5JJoNTkRwTAWeWVQ74wuJEOSPlY/LT&#10;5tbC5NLlv9or9v7xz4X/AG1dO8M+DfifpX/Crf7R0qG6a1i0+5tVjcxC7DXRjZlxmTcd42YPTFff&#10;2q/tK/Dm3+Hvi/xjovirSvGmmeFbFtQ1OLwvqNtfzRRhXYDCSbVZhG+3cyg7Tzwa/H/9qr4JeC/B&#10;f/BQTTvAWjaL9j8J32q6Olxp/wBqnk3rcmEzjzGcuNxdujDGeMcV+vvwP/Zh+Gf7OH9tf8K68Nf8&#10;I9/bPk/bv9PubrzvJ8zy/wDXyvtx5sn3cZ3c5wMEb3Y5Wsj8wf2kP+Ct3jzxh4osT8Hbq88CeHra&#10;BlmGpWVldXF5IWzvZXjlEYUAABWOckk9Mfrn4D1K51rwP4d1C8k867u9Ot55pNoXc7RKzHAAAySe&#10;BxX5M/8ABab/AJLp4F/7Fz/26mr9Xfhh/wAk18Jf9gi0/wDRKURvd3FK1lY2ov8AkL3P/XCL/wBC&#10;kq5VOL/kL3P/AFwi/wDQpKuVoQwooooEFFFFABRRRQAUUUUAFFFFABXyN+3x8Afif+05D4L8DeFZ&#10;LPTfAv29LzxDfzXeyVsMFRVjxlwimR8HhmKf3a+uaKTV1Yadnc8t+Iv7PPhrx1+zzqXwghj/ALJ8&#10;OzaSml2nkoG+y+UFMDgH7xR0RvcjrzmvgJv2FP2rE+EsnwJj8VeEj8LGv/tH2ppWDmPz/O2keV5g&#10;HmASbP73G7FfqfRScUxqTRwPwF+EGnfAP4P+F/AOlTtdWmi2vkm5ddpnlZmkml287d0ju2MnG7GT&#10;1rsrH/j61D/ruP8A0UlXKp2P/H1qH/Xcf+ikpi7lyiiimIKKKKAPgr9rb9rr4pN+0xoP7P3wRk0z&#10;SvFF2kZvNa1KJZTFJJEZggV1dVRIQJGYo5O4AAY+ap+zT+1l8YPCv7WF1+z58dLrS9f1iWNjZa7p&#10;tusIMv2cXKDKJGrxPFuAPlqwcAHuB5x+1vpuvfss/wDBQrQv2hrnw3qWveB7uON7q40+LeIWFibG&#10;aMnOFcR7ZF3lQ2cA8Njk/hx4/f45/tu6/wDtQy6HqXhn4R+D7GS+m1HUodrSJFYm3jiBBKvNJId2&#10;xC2BxknBbG7ubWVj6e/br/ag8deEfiJ8PPg38G9RjsviR4mu45bi8NtDci0tmZkRWWVHUBiHdmIy&#10;qQ56NmvsXw/Y3umaDp1nqWoyaxqFvbRxXOoSxJG1zIqgNKUQBVLEE4UADPAr8jPhv488T+H/AAL8&#10;X/20tfsI7jxZrF3/AGL4OjvF82K0MsghkmUHqsMYEKevlyKeGqr4hm/aP+HH7Nnhn9pR/jzr97Pq&#10;13G8nhq4nkktYoZHdY32NIYWzsXMYiUKH4ORT5uouXofqb8ePjZ4d/Z5+F+s+OPE8jjT9PQCO3hx&#10;511MxxHDGD1Zj+AGSeATX5kaD+27+1/+1d4o1FPg3okGkafaNuaDTbG0ljgU52pNdXoKFyPTZnGQ&#10;oGa6H/go98X7340/sS/A7xeYxaxa/fLd31vBnyVuktpEZRnsH87bnnFfT3/BK3TNMsf2LfCFxYRR&#10;Jd3t3qE2oNGBueYXcsalvfykhH0Aou5SsFlGNzyn9mH9qz9o7S/2lPC/wd+OnhmCF9fhumg1SazS&#10;3mzBbSzF43gPkTKTFtIUcFgcjofFf2X/AI4/EXXv+CmR8Mar8QPFGo+GB4h8QwnRrzWrmWy8uK3v&#10;TGnks5TahRCoxgbRjGBX62Xmj2GoXlhd3Vlb3N1YStNZzzRK720jI0bPGxGUYo7qSMEq7DoTX4Rf&#10;Dr4TW/xz/wCChWu+BbzWNR0Gy1jxJ4giuL7SnCXCxKl3I6KSCMOqGM5BG1zkHpSldWHGzuft54c+&#10;LngXxjrtzomgeNPD2uaza58/TtN1WC4uIsdd8aOWXHuK39a1zTfDemT6lq+oWuladbrumu72ZYYo&#10;x6s7EAD6mvwv/aO+C9v+xJ+2J4U0zwLrmpXEdqdP1iyutQdDcRlpmVo3aNUVgTG2cKAVbBB5z69/&#10;wVO8d+Jfiv8AtUeGvg7ZXzW2j2n2G3gtHcrBJfXZGJ5AOuFkRQcfKA+PvGq59NRcmuh+mq/tOfB1&#10;rF70fFjwObNJFhe4HiOz8tXYEqpbzMBiFYgdSFPpXbeF/FWieNtDtta8O6xYa/o11u8jUdLukube&#10;XaxRtkiEq2GVlODwVI6ivx3/AG7P+CfPg39k34F+G/FeieItd1rX7rWYNJvft7Qi1YPbXErPHGkY&#10;ZPmhGAztwT16198/8ExP+TG/hr/3Ev8A053VNSd7MlxVro+mNL/49X/67zf+jWq5VPS/+PV/+u83&#10;/o1quVS2Ie4UUUUwPOP2iv8AhYP/AApfxR/wqr/koHkJ/ZP/AB7/AOs81N3/AB8fuvub/v8AH44r&#10;85fGXjL/AIKK/D3wrqniTxFqMOk6HpkDXN3eT/8ACNbYo16nABJPYAAkkgAEmv1hr8eP+CkX7WGp&#10;/tEfEy1+C3w5M2p6DY362s62J3HWNS37Qi4+9HG3A7Fst0Cms597mkO1jp/2AP2yv2hPj9+014e8&#10;O+I/FU3iHwhFb3d1rMMej2MKxxLbSCJ2kigVlHntABhhkkDkZr9OPGfxS8F/DgQnxb4v0HwuJhmM&#10;61qcNpvGcZXzGXPPpXkP7Ev7J+m/sp/CW30t0hufGGqBLrXdRjGfMmx8sKH/AJ5xglR6ks2BuwPx&#10;90nxToej/tOeKNQ/ao8MeJPFk++ePUdOtLloLlLveuxv9ZGTCqBgqq6jBQg7Rgq7itR2UnofvV4S&#10;8feGfH1k154Y8R6T4jtFxm40m+iuoxnkfNGxFReMviT4R+HdvHceK/FOi+GIJPuS6zqMNorc44Mj&#10;AHk18F/sq6h+zp4B/wCFqfFr4GavqKzaP4QvLnUPBOsBzLEsIE6yxs5LlCYtjYeQZdfmXgH5Z/Y/&#10;/Zx1D/gon8XPHXin4k+L9UFtpohn1Ce0dTdzyXDS+VFEZAyxRqIZONpCgKoAByHzPSwuVdT9mNA+&#10;Jng/xXoN3reieK9D1jRbNGludR0/UYZ7eBApYs8iMVUAAkknoCazfDfxy+G/jKHUZdA+IHhbXItO&#10;i+0Xsmm61bXC2secb5SjnYue7YFfGGif8E8Lb9lXUPiT4y8KeKrnVvCV14C1nT5tP1bH22KZoQyM&#10;HjVY5Fwj5yqFTjG7Jx8Wf8E8v2W9I/ar8UeMvD3iHxJruh6HY2VvdXFrokyRm8bzSED71ZSFOSMq&#10;cE8Yo5ne1g5Va9z9ubDxVonjbwXJrXh3WLDX9GuoJvI1HS7pLm3l2lkbZIhKthlZTg8FSOoroK82&#10;+EPwY0T9nv4J2PgDw7dahe6NpEF15E+qSJJcN5sss7b2REU4aVgMKOAOp5r0mrICiiimIKKKKACi&#10;iigAryb9rLWtR8N/sy/FDVNJv7rS9Ts/D15PbXtlM0M0EixMVdHUhlYHkEHIr1mvGv2zP+TT/i3/&#10;ANizff8AolqT2Gtz88v2G/hT8Z/2sfCWo+Lpf2mPHfhyLR9YWyfTnvr29W4CxxyklvtkeAd+3G09&#10;Pwr3z/gqd+098TP2cf8AhWP/AArrxL/wj39s/wBqfbv9AtrrzvJ+yeX/AK+J9uPNk+7jO7nOBjM/&#10;4It/8kD8b/8AYzN/6SwVwH/Bb7/mi/8A3Gv/AGwrLaFzXedj3f8A4Jnftfa5+0t4D8QaT441SPU/&#10;HGg3IkkuRbxW5ubOXPlvsjVUyjK6HaBxsJ5OT8xftyf8FIPiZ4R/aG1zwt8KvFsei+HdAVdOuGj0&#10;+0uhc3iEmd900TkbWbysA4zET3rxaTVPEv7A/wARvhx8RfCdus2n+NPh/ZX0UUzMIpJbiwjE6ue5&#10;S5CT7fQoMjNedfEr4L3Xg/8AZp8AfEfWvNk1/wAd6zqFwJbhizm0iWMIxyc5eRpnJ7goalydrFKK&#10;vc/Tbx94i+IHxo/4J/8Aw68QRfF3Svht4x1RrS7vfFWsa0dAhm+WYNF5tuoAZvlIQKAdh9K9W/ZB&#10;v7r4a/s1Jf8AxF+Lnh/x0LO9uJLrxlF4lOo2KxmQBEa8n242khcHgEgV8cftJ/8AKIz4Q/8AXzp3&#10;/oFzR8Kf+UNXjv8A6+bj/wBLoKu+vyJtp8z9INN+OXw31jw7qHiCw+IHha+0HT3Ed5qltrVtJa2z&#10;EZCyShyqEjnBIrd8J+NvDvj7ShqfhjXtL8R6aWKC80m8juodwwSN8bEZ5HGe9fjf/wAE/f2I/Df7&#10;W3w98YXXijxT4h0q20m/WGzsdJmiWDznhz5zrIjhjjAwNpIH3q3P+CQOtar4Z/ai8W+FY7xm0u60&#10;S4N1bjPlyS29xEI5Mf3lDyAe0jU1J6XRLitdT9jqp33/AB9af/13P/op6uVTvv8Aj60//ruf/RT1&#10;bMy5RRRTARhlSAcH1Havy1+Cf7avxl8H/tzL8Jvit4w/tvw8dYuNA2z6bZWpMjFhZzhoYUb528rj&#10;OMS9MgV+pdfkJ/wV2+G158N/j54N+Kuhq1m2swIHuol+5qFmylHJ7ExmHGevlN6cRO6Vy4Wbsz7l&#10;/wCCg/7ROp/s2/s632ueHL5NP8WalewabpM7RRy+XIxLyP5bqytiKOTqCAWX6HL/AOCcfxE+KHxf&#10;+A8vjf4n+IX1251bUZV0oNYW9qI7WLEZYCGNNxaUSjnPCDHU18E/8FEv2hH/AGqvFHwY8LeEsXRu&#10;tItL9rKFumpahsAt2yfvIFQc9PMavon/AIKMeLNS/ZX/AGQfh18K/B17LpyahGuj3V9bEpJJa28C&#10;+cARyDK7qWI6guP4qnm1b6FcuiXVn2zfftAfC/TNbOjXnxI8I2msBth0+fXbVLjdzx5Zk3Z4PGO1&#10;d3FKk8aSRuskbgMrqchgehB7ivyU+Ev/AASr8P8AxE/ZRsPH1x4r1aHxvq2jvq9jbQ+SNPQFC8MU&#10;ilN7EgLuYOMFjwcc8/8AsJftf+K/hr+zj8bdHa9kv/8AhFtDXVvDoucyfYpZJBblRk48sSSwvs6Z&#10;D/3jT5n1Fy9mfq94y+MXgH4d3SW3ivxx4b8MXEgBSHWdWt7R2B6ECRwTW/oPiLSfFWmRajoup2es&#10;afL/AKu7sLhJ4nx6OhIP51+Nn7C/7Emm/ts2Pjbx38RPFuvBotQ+yiSwmjN1c3TIJZJZZJUkyMOn&#10;AGSSeRjm3+yvqXiH9jf/AIKEz/CWDW5r/wANX+rf2LdwvkJcpLHutZygOFlBaLJ7AuOho531Qci2&#10;ufrHY/HD4c6p4ubwpZ+P/C934pW4ktG0ODWbZ70TR7vMiMAffvXa2VxkbTnpWx4a8e+GfGdzqVt4&#10;f8RaTrtxpkghvodNvorh7SQ5wkoRiUY4PDYPBr8PLX4bD4wf8FKPGHg1tb1Dw7FrHjfX7eXUdLfZ&#10;cRx+bdM6qf8AaUFDnjDHIPSvrL9qf9kmf9j39jzxlafBzU/FOowa7qtk/iaS7nikmj06OKcPs8mK&#10;MrGZHiD9flJz8u6hSe9gcV3Pu67/AGh/hVYawdJufiZ4Pt9UVthsZtetFnDemwybs8HtW34s+J3g&#10;7wHpFpqvibxZofh3S7txHb32ralDawTMVLBUeRgrHAJwD0BNfiJ+zp4k/ZIl+HMGg/F7wl4qg8ZS&#10;NL5/inT7qV7dFMjeWUjjlG0qhUYMMmSpOeQK9/8A29vC/hjwZ+wD8FtH8GeJF8XeFbfXnOnawFAN&#10;xC8d243AdGXcUbgHcpyqn5Qc+lw5NbH6UXnx3+GmneHNP8Q3fxD8KWugagXFlqs2t2yWtyUYo4jl&#10;L7X2sCp2k4IIPNdjpup2etWEF9p93BfWVwgkhubaRZI5FPRlZSQR7ivyC+B3/BOjw18bv2LLT4o3&#10;Hi3XrbxY2m6lPYWZkibT4Ps1zcqsRQoX2u0ZYlXGDIxwe/o//BFn4m6xf2fxA8B3l3Nc6PYLb6pp&#10;8MjFltmdnSZVyeAxEbYAxkMepORSd1cHFWbR+n9FFFaGZTi/5C9z/wBcIv8A0KSrlU4v+Qvc/wDX&#10;CL/0KSrlA2FfjR+0l/wUQ+Pfwy/aS8eeH9E8bRx+HtF16e2tdNl0ixdPIjkwImcw+YRgYzu3e+ea&#10;/Zevwv8AFnwss/jZ/wAFKPHHga+fyodb1/WbZJsn91L9nuGik4/uyKjY77aznfSxdO2tz9c2/aW8&#10;LL+zIfjX5y/8I9/Yn9rCMuA3mbcC2z/z0879z/vcV+Yf7Nf/AAUO+PnxL/aQ8A+Hdc8cLP4f1nXr&#10;e2utPj0exRTC8gBjDiAOBg4zu3e9eGaV8Q/iVq3w7t/2U4rV1lm8ZBPJaQ+Yk+/yjaMOgiE+ZT6M&#10;Ca7jwb8O9O+Ef/BS7wn4M0rcbDQ/Fen2Mbt96TYsQZz7s2WPuxqHJuxailc/bPxZ8Q/CvgGAT+J/&#10;E2j+HIWG4SatfxWqkDqcyMOKo+D/AIxeAfiJcNb+FfG/hzxNOud0Wj6tb3bDAyciNyeARXxh+3d4&#10;Y/Zri+O2keMPjl4qvby8t9Bg0+08E6Ssnmyqk9xL58zxHeqt521QWj+4TubOF/OH9obxf8H7P4ka&#10;Jr37PNp4n8JW9mollXUpCDDcqwaOW3kM0knQ4O8jBQYzmrlKxChc/ejxl8bPh38OdUj03xZ498Me&#10;GNRkiE6Wes6xb2kzRkkBwkjqSpKsM4xwfStfVvHnhrQfCg8Uan4i0nTvDJijnGs3d7FFZmOQqI38&#10;5mCbW3LtOcHcMda+V/2sP2aYv20f2XvDGvwJDB8QbPRoNY0u7cKglaSBJJbZzwAsnY9FYKem4H8q&#10;fDfxN+KHx88JfD39nW31aKTSI9Z2adDdS+XmSUhUSaQnmOLMhRQMjzCAGwgUcrAo3P318E/E7wd8&#10;TILqbwh4s0PxXDaMqXEmialDeLCzAlQ5iZtpIBxnrg1P8QPDt74w8B+JNB0zWbjw5qOqabc2NtrF&#10;pu86wlliZEuE2sp3IzBxhlOVGCOtcl+zp8A/D37Nvwp0jwT4eTfHar5t5fMoEl7dMB5k7+5IwBk7&#10;VCr0FemVp6mfXQ/Gb9q3w/8AGf8AZF+JngLQ5f2i/HfjKLXSLh2fU72zWMLMqFCv2qTcDn1H0r9m&#10;a/Kj/gr9/wAl4+DP/Xs//pUlfqvUR3aNJbJhRRRVmYUUUUAFU9L/AOPV/wDrvN/6NarlU9L/AOPV&#10;/wDrvN/6Nal1DoXKKKKYBRRRQAUUUUAFFFFABRRRQAUUUUAfIf7fv7dDfslaRo+keH9Lt9Y8a63H&#10;JPbrfE/ZrOBTt82RVIZyzZCqCB8rEngBvmDQ/iZ/wUR8XaFa+NNK055fD15Ct5b2osNHTzIWUFSs&#10;L/6QQQQR3Oa9y/4KWfsQ+J/2l4dA8XeBGt7rxNoltJZzaRczCH7bblt6+U7EIrqxfhiAwf7w2gH4&#10;t0z9pL9sD9jvTdP0/wAQ2uuW3hmwVbW3tvFWkfabHavCxpdbdxAAwFSXAGBjGKxk3fXY2ilbTc+5&#10;Phl+058WvF37E/xh8aeMNNi8HfEfwe2o2UCpprQPE8NnBPHJJBPvG/dMeCNpAHHr8dfBP9qD9uP9&#10;oxdcb4d+JT4iGiiE3+3T9DtzD5vmeXxNEm7PlSfdzjbzjIz9U6X+17b/ALXf7A/xq1WfSF0PxFo+&#10;g3lrqdnC5eAlrd2SWInnawDfK3IKkZIwT5V/wRB/5rR/3Bf/AG/o3aVw2Tdiv8Kv+CnnxS+EfxVX&#10;wT+0V4cS2tvOEV1fJYfZb2x3HCylF+SaL3QAkZILYCn9P728g1Dw7PdW0qT201q0kUsbBldWTIYE&#10;dQQc1+W3/BbbTtNj8RfCS/ijhGsTWupQXMi48xoEe2aEN/shpJ8e7NX3F+yBdXl5+xn8NJL9naf/&#10;AIReBAZBz5axbY/w2Bce2KpN3aE0tGj6QooormOg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MfVf+QvZf8AXCb/ANCi&#10;oo1X/kL2X/XCb/0KKiumn8JzVPiCvzB/4KeeIPjr8TfEupfCvw98K9V8QfD61mstSttb0fw7f3M0&#10;swgJZPPQtEVDSOCAmRgDPBr9PqKuSurERdnc/MH/AIJh+IPjr8MvEum/CvxD8K9V8P8Aw+upr3Ur&#10;nW9Y8O39tNFMYAVTz3KxBS0aAApk5IzyK4X9l74H/Ebw/wD8FM/+Ep1TwB4o03wz/wAJD4gn/tq8&#10;0a5isvLkt70Rv5zIE2uXQKc4JYY6iv14oqeXYrm3Pyb/AOClfwV+IXjv9sLw3rXhrwH4m8Q6PFpW&#10;nxyahpWj3F1boy3ExZTJGhUEAgkZ4BFdb/wU4/ZF+IXiL4saJ8Yvhlo95r11FbwR39rpUPm3lvc2&#10;7Ew3CRjLSArsXChiDGM8Hj9N6KOVahzvQ/GL9o7xT+15+1P8H9N0/wAYfB7UbbQ9K1eGQRaX4avI&#10;dQubryJ1WVoWZ3MYVpAXVFQM6DqQK+nfhv8Askaz8a/+CYPhX4Za5YXXhPxjZy3moWMGuWsls9td&#10;LqF20YljZd6q8UjDOM7ZQwB6H9AKKOXuHN2Px++Evjb9tD9jHw83gLTPhPdeJ9CtppHtIpNDuNVh&#10;ty7l3MU1nIPlZmLYZjyx4HNfR3wl/aM/aj0/wj498c/E34XanPDFp8UPhrwtoeiP51xfs55eJTJc&#10;JGBgs74UAcZYgH7zooUbdQcr9D8aPhH+wD8VP2sv+Fo/EH4pLrXhbxVdLI2kxa5aPZy32oEBwXSV&#10;dyWyqFjG1cDcAv8AqyD7p/wTB8XfF/4W31z8JfiL8O/GeneF5Glm0fV77Q7pbawmGWkgaYpsWJ8M&#10;ytnAfPXzOP0jooULaoHO+jCiiirICiiigAooooAKKKKACiiigAooooAKKKKACiiigAooooAKKKKA&#10;CiiigAooooAp6X/x6v8A9d5v/RrVcqnpf/Hq/wD13m/9GtVyktge4UUUUwCiiigAooooAKKKKACi&#10;iigDO8RRPP4f1SONGkke1lVUUZLEocADua/C79mXT/2k/wBlPx5f+LfCXwQ8TajqN5psmlSRa14S&#10;1KWERPLFKWAjEZ3boV5zjBPHQj94qKmUeYqMrH4ua1+zx+0t+358brDxF8QvBtx4Is1gisZr6/02&#10;TTrexs0kdisUMx82RsySED5iS3LBeR6B/wAFCf2TfiLZftAeG/H/AIT8E3/xH8IWtnptuNNtbZr1&#10;k+y4Q280KAuY3VASwXB8xs4r9Y6KnkRXOz8ZP20v+F4ftRaH8PLuH9m3xJ4I0fR/t8Nrp+m6fcXk&#10;7M4thI0sSQI0KYjQJuQbsPgnbx9TX3ib9oH4K/s//AZPA/wzl8Z6Nb+FVsvFXhjULPFxHKI4RGpj&#10;OJlcDzQRtZeu5c4r71op8vW4ubpY/F/42fCn4jftfa9oFn4M/ZKk+Dl5byMb7U5bVrCO537RukZ4&#10;LdNq4Lfdd/Q9Qfa/2uP+Ca/i3XvhP8MLvwFcR6/4y8GaBBoeo23nCBr6OMl1kt2cgBkd5MKxBKFQ&#10;DlQD+mtFHIuoc76H5W6J+15+3Rotjb+HJ/gxcavqESLAdYvvCV8ZJCFHztLHIsBPqdoGSa++f2W7&#10;74n6p8GNIvPjBbLZeO55riS6tlSFRFGZn8lcQkqMR7O5b+9zmvWaKaVuom79Cno//IIsf+uCf+gi&#10;rlU9H/5BFj/1wT/0EVcprYl7hXgf7ZX7T9/+yb8N9O8Y2/gz/hMrGbUFsLqMan9iNtvR2SQnyZNy&#10;koV7YJXrmvfK8t/ag+Ecfx0+APjfwUY1e61LTnNkW6Ldx4ltz9PNRM+2aHe2g1a+pQ/ZR/aNsP2p&#10;vg3YeOrLTP7EmkuZ7O70v7T9pNrNG/3TJsTdlDG/3Rw4HvXhf7Rn/BSJfgp+0JB8JfD/AMPf+E41&#10;mQ2du0y639i23dwRsg2fZ5M/K8R3bv48Y45+a/8Agjv8arbwbrHxJ8C65cmysjZf8JFF52VWE242&#10;XWc9yjRH6RH0rkv2CdDuf2pv2+vEHxP1a3kksNMubvxKyzYZY5ZHKWkJ68pvDLjp9n61nzNpWNOV&#10;Ju5+yibiq7gA2OQpyAfrTq/KT9pf9rj4y/tA/tTXPwP+CeszeG7O0v5dJFzYT/Z5rqeEMbmeS4A3&#10;RxR7JMCM8qmfmLBRxPjn4nftUf8ABPH4jeGm8deOZPHei6sGmWC81SfU7O9jjKiaJZLhRLE6h0OV&#10;AALKfmGRT5xcjP2Ror85f+CgH/BQrW/AnhXwJonwquv7P1XxhosHiGTVjGsk9tZTj9xHGpBUSPh8&#10;k5KhRjlsjw34meBP20v2Zfh5b/FrXfipqlxYxtA97px1+e/fTzKyqont5lMBG9lQhC4BYduabkJQ&#10;P2Mor80fi9+2R4m+M/8AwTck+Iejape+EPGdjrtto+p3OgXctowmVlZjG6MGVHSSNtueNxHOM15d&#10;+zf4f/a//am+BufCfxaGj+HbXVZ0bVtY168TVLmYLGShuESWURqCMKCgyzZB4o5uwcnc/X+ivyR/&#10;a4/a++JmtftNf8Kc0/4hn4TeFdKuINKvdehkeORnMSmW6lnXEgXLHaFZRjBY55Hvf7Onwj+MHhP4&#10;reFda8O/tLp8dPho88ia9FJqIuJIo2hfYwDzTjHmBPuSK3sRuwc13ZBy2Wp950V+Lnj341fHe+/b&#10;+8TeD/AXxF1yK7fxTd2WlaVqWsXDaXFy4VWgLGPYo5ClCOBwelO+M3xC/au/YZ+Lnh/VvG/xHuPF&#10;Katuu44V1Sa80m9WNlE0HkyKnlEBkzsRcbwVNLn8h8nmfsrrH/IIvv8Arg//AKCauVzOg+KrTx38&#10;NdO8S2H/AB46zpEeo2+SD+7mhEi8jg8MOldNWhHQK/PP/grhpPxX8caD4H8I+BPDXiPxF4bumuLz&#10;WIfD+lz3YaWMxCBZmiVsKN0jBTgEjPJUY/Qyik1dWBOzufih+zL4+/ab/ZR8O6lpfg39nO+uptSn&#10;E93qmreDdXlu5sDCRlkdFCLzhQo5ZjyTX1F4F/ab/bE+J3gTxxIfhJH4Y8UaRHY3WjwzeHruwS/z&#10;cqLiIm9m2uPJ3cIVf0OcV+htFSo26lOV+h+R/wAd/FXxJ/aI8J6j4av/ANiefS/HuoFEPjKHS50M&#10;T7lYusn2deuMZecrycg8ivTfhT/wTX8S3H7D/ibwD4qu7bS/HOt6rH4h0+2aUSQadcRRCOOOVl3A&#10;s6GVXZMgCQY3bef0joo5e4c3RH49/CHxh+2b+xfoM3gDSfhPd+JdGS4kltkl0S41WC3ZjlzFNZyA&#10;BWJ3YYkZJOAc13v7QGl/tI/HT9ifVm+IvgjVLnxbceMrW50zQ9G0nfNDYC2YFvJh3yKokLZMvzDP&#10;piv1Hoo5elx8/Wx8nf8ABMTwX4h8A/sp6bpHifQdT8OaqmqXsjWOrWclrOFZwVYxyKGwexxzX1jR&#10;RVLRWIbu7hVO+/4+tP8A+u5/9FPVyqd9/wAfWn/9dz/6KehiLlFFFMAooooAKKKKACvA/wBvDw3q&#10;/jD9kn4jaPoOlXut6vdWcK29hp1u9xPMRcxEhI0BZjgE8DoDXvlFALR3Pgb/AIJE/DXxd8Nfhn49&#10;tfF/hXW/Ctzc6vDLBDrenTWbyoIcFlWRVLDPGRX3vJGs0bI6q6MNrKwyCD1BFOopJWVht3dz8fNW&#10;/Zp/aD/YJ+P2q+Mfg74YuPGvhm6EsFr9ksnv1ls5HDi2ubeJhMGQqnzrgEoCGGSoXRf2aP2gf29P&#10;2gtL8afGLwvP4K8NWqwwXX2yyewEdpG5f7NbW8pMpZ2d/mfIG9iW4Cn9gqKjkRfOz4S/aD+MHx28&#10;B/FLxbouq/s+R/G34ST3EUmjwxWC3DpH5MYdSI45uBJv/wBZFu68lcY+Yfhz+x/8RP2hv2o9H8dQ&#10;fB1vgL4DtNQtb6axmR7fyVgZGKxROqOZJCvBWJEHU9Pm/Yuiny33FzW2Pys/4KHfs1/FW1/ar0j4&#10;x+BvCF/4101Tp94IdLtnuZILm1Kjy5Io8yFWEaHcBj5mHGK+qPh9+1N8W/iN8Hfif4iuPgRrXgLx&#10;N4c0xbjQ9N1mO5uTrNyUmJjSDyIJCFaOMFVJJ80YI7/VdFPls7oXNdWZ+E37Ty/tL/tYeLNJ8QeL&#10;vgd4k06902y+wQx6L4S1OKNo/MZ8sJPMJbLnoQMY4r9Cf2D/AI7fHj4ja9eeF/in8MZPBHh7RtFj&#10;Gn30ugX+nvPKjxxhGe4dkY7NzYUA8Z6V9oUUlGzvcbldWsU4v+Qvc/8AXCL/ANCkq5VOL/kL3P8A&#10;1wi/9Ckq5VksKr38lxDY3ElpAtzdLGzQwSSeWsjgHapbB2gnAzg4z0NWKKBHxT+yj/wUot/2kvjP&#10;N8OdV8AN4H1P7LcSwSSax9saWeEjfAU8iPaQnmNnJ/1ZGK9r/a6/ac0/9k/4Rv4zu9K/t+6kvobC&#10;z0r7X9lNzI+Wb95sfbtjSRvunO0DjOa/MD9q7TZP2O/+Cjdl43sYnh0e71K38UxpEDl4J3K3sY92&#10;YXIwOgda7r/gr58UJPiN8VPh38NPDsjaiLW0W/MVuwK3FzeMqwJ15YRoCPaf3rLmaTvua8qbVtj9&#10;Bf2Rf2iNQ/ai+EaePLvwj/wh1rcX01tZ239o/bTcRx4Vpd3lR7f3nmJtwf8AVk55r2uvgv8Aaz+O&#10;V1/wT3/Zb+HPw98DC3TxZdWf9n219JGrrbrCiG6u9hG1pHklBAYYzIxIO3B+ZJPh1+2lD8FT8dn+&#10;KmsDSxYf242j/wDCQ3H2kWe3zPPNrt+z7PL/AHmzOdv8OeKfNbQXLfU/Y+ivz6/Zw/4KR3fiD9kf&#10;4heNvG1tBf8AjDwFHBFL5IEKao1wTHaMVX7jNICr7RgBSwAztHzr8JYf2w/26rfXvG3h34oXPhnS&#10;bG6a2RI9ZuNJtZJQocwQR2yndtVk+aT+8MsTnD5l0FyPqfsfRX5of8E9f20viPqXxuv/AIG/F28l&#10;1fV0e7tbO+vNpu7a7tQ5mtpXXiRdschDHLBlxkgjHzp8I/jN+0b44/aw13wl4C+I2rXurT3uq29p&#10;a+JdZuJ9Oto183MnlOzJmNRlBsYAgfKaXOh8jP26or8yfi58Rf2gv2C/2Zb1PFvjS38YePPFniRo&#10;7HXzfT6jHpdr9mUsI1uY1CuXRtqbSgDE4zxXC/A3wn8Uvjx4LsPFOiftpPafEG+BkXwXeavMoifJ&#10;Cxunn8ZwPu27LzxmnzdLC5etz9cKK/MP/go38SPi98KfgH8CBd+Mtc8OeN54Z4vEFxoWpvaG5uEh&#10;g3FjbsqsNxYjHHJxivMdY8P/ALZHij9l/SPizH8VLpPCOk6V9ujs9M124g1SS1TJe4nZVHnEAMze&#10;ZKxwvA4Ao59bWDl0vc/Yqqdj/wAfWof9dx/6KSvkH/gmP+1N4h/aP+E+t2PjC7XUfFHhe6it5tQw&#10;qvdW8qsYXkA/jzHKpIAyFB65NfX1j/x9ah/13H/opKpO9mK1rouUUUUyQooooAK+Fv8Ago9pfxK+&#10;N2s+Bfgj4I8N663h/W7yG78Q+I4dMmfT7eMSYiSScLswhVpWXdnKxDqcV900Umrqw07O58zftNfs&#10;mxeOv2N7n4ReBIY7KXSbW1OiwTPtWSS3ZWCOxI+aQBwWJ+8+496+DfEEH7R/xL/Zt8Mfs1H4C69Y&#10;T6RdxpJ4luIpIrWaKORmjXe6CFcb1zIJWBCHAGTX7F0UnG5SlY+WvFn7EOm+OP2KvD/wR1G/jg1P&#10;RbGCS01aJMxw6lGrFpQuMlGaSVT32SN35r4N+FukftjfsH6nqmg+G/AF94n0K5uDK1pbaXLrGnTS&#10;YA89GtiJIyVUDkocY3LkDH7L0UOIKR+df7N9v+1X8df2mPA3xD+LGhS+FfAnh37ZOmkyxDT41kms&#10;p4FKWrMZnfMo+aX7qlsEZwfG/wBl74H/ABG8P/8ABTP/AISnVPAHijTfDP8AwkPiCf8Atq80a5is&#10;vLkt70Rv5zIE2uXQKc4JYY6iv14opcocx+Tf/BSv4K/ELx3+2F4b1rw14D8TeIdHi0rT45NQ0rR7&#10;i6t0ZbiYspkjQqCAQSM8Aiuw/wCCmf7IXxF8SfFrRfjH8MNJutcu4be3jvrXS0El7b3Nu5MNwkfW&#10;QFdi4UMQYxxg8fppXyr+3J+yv4//AGjJ/A2p/DvxxH4J1rw0L9fOa4uLZphcfZ8ASwAsuPI54Od3&#10;tScdGNS2Pzu/bH+NH7SXxa+Bugn4weB7Twb4VttbhFu8umy6fe3l6Le4AZoppC+0J5uSqKmWX1Ff&#10;o1/wTJhkg/Ye+GiyI0bFdRYBgQcHUrog/Qggj2NfKNt/wSm+NPxR8RWE3xj+M0Ws6batxJHqN7q1&#10;0IzjcsZuUQRk4AzyBgHBxiv0w8A+BtG+GfgvRfCnh61+xaLo9rHZ2kO4sVjQYBLHlmPUk8kknvSi&#10;ne7CTVrI09L/AOPV/wDrvN/6NarlU9L/AOPV/wDrvN/6NarlaLYze4UUUUwPA/26dU8eaX+zD4w/&#10;4VtZapf+LLpYbOGPRbSS5vBFLMiTNEkYLBhGX+YDK8kYIBH5Hfs6+Fv2gP2a/Hv/AAmOg/s+69ru&#10;txwNBayeIPCOqTLabuGkiEZjw5XK7jnAJAxk1+9tFQ43dy4ysrH52/BX9sL9rbx98UPD/h7xV8Ev&#10;+Ec8P6hM0N3qv/CJ6ra/Zl2MVfzZpTGnzBeXBHNcp4g+OXxwv9Gj0H40fsar8Vdct4TBHrEGlNKu&#10;ccOWit7hAecny3Qdcbe36e0Ucr7hzLsflz/wT1/YM8a6N4w8W+MPiV4fbwh4e1jRrzRYfDzyfv5o&#10;roASZUszJGqblAkO8nBI4yfNvDnwN/ak/wCCe/xP1zUfh14Vl8daBfDyDLY2D6jb38KuTEZbeFhN&#10;HIu49MY3NhmUkn9j6KORD531Pz1+FPxS/as+Olj8Qj8SPh/L4V8HSeDdWt7fTrfRms5Lm/aICFVj&#10;nZ7lmIMgAX5TnnJxXEf8Eh/hB48+GvxB+INz4v8ABPiLwrb3Wl28cE2t6TPZpKwlJKoZEUMQOcCv&#10;1Boo5dbi5tLFPWP+QRff9cH/APQTVyqesf8AIIvv+uD/APoJq5V9SegUUUUCCiiigAooooAK8a/b&#10;M/5NP+Lf/Ys33/olq9lrgP2gPh/qPxW+CPjnwdpM1rb6nruj3On20t6zLCkkkZVS5VWYLk84Un2o&#10;ew1ufGv/AARb/wCSB+N/+xmb/wBJYKyf+Cw3wq8bfE7/AIVJ/wAId4P1/wAWfYf7X+1f2Hpk979n&#10;3/YtnmeUrbd2x8ZxnacdDWd8BP2I/wBrz9nSxk0jwX8UPAmi6Bd363t9aIGuWlbCqxDTaezAlEAw&#10;GA4/Gv0wrNK8bMtu0uZHzZ4W/Za8DfG79mP4LaB8VvB0mo3fh/wxpqJZ3k1zZXFlP9ihSaNvLeN1&#10;OUAZG7oMjIr52/4KtfA7xBr3w3+EPh34b+B9Z1vTtBe6tUsfD+mz3gs4FhgSJWEasVGEwC3Xaa/R&#10;yiqcU1YlSadz80/2gfhN441r/gl38LfCmn+DfEF94os7iwa50S20ueS9gCrcbi8CoXXG5c5HGR60&#10;fDX4TeOLD/gk7408IXPg3xBb+LLi4naHQZdLnW+kBvIWBWApvOVBPA6Amv0sopco+Y+Bv+CRPw18&#10;XfDX4Z+PbXxf4V1vwrc3OrwywQ63p01m8qCHBZVkVSwzxkV4p/wTU+CvxC8CftheJNa8S+A/E3h7&#10;R5dK1COPUNV0e4tbd2a4hKqJJECkkAkDPIBr9ZKKOXbyDm38z8y/gn/w0N/w8j1H+3/+Fm/8Kr/4&#10;SXxB5f8AaX9o/wBh/ZfLvPsu3f8AuPLz5Pl4+XOzb2r9KL7/AI+tP/67n/0U9XKp33/H1p//AF3P&#10;/op6drIV7lyiiiqJCvmP/gox8Drz46/sva/YaPp82p+I9Flj1nTLW2iaSaaSLKyRoqgszNC8oCgZ&#10;LbRX05RQ1dWGnZ3Pxj/4Jw/sg+PJP2ntF8ReOvAviLwzonhmCTVEm17SJ7SOe5UCOCNDKq5ZWfzO&#10;M48qvv3/AIKB/sqX37VHwah07QJYYvFuh3R1DTFuGCJcZQrJblj93eMEE8bkXJAyR9P0VCikrFOT&#10;bufjn4Z+I37avwz+ErfBax+FusSaeltJptvq3/CPXFxcW0D7gUjukbyMAEhWYMQMYPAr3/8AYx/4&#10;J0aj4P8AgJ8SNL+JBXTfEPj/AE4acbOF0mbS4FDNGzEfKZfMZXKgkDy0Gc5r9DaKFHuDmz8bvhj4&#10;f/a5/YA1rxJoPhT4dTeMNG1OYMZLXSZ9WspWUFVuIzbMHjYr1D46DK8CvTv2Kf2Pfiz40/aWk+PP&#10;xm0+bQZ4bqbUYbO8VYrm8u3Uop8kcxRRhsgNtOVQAEZNfqHRRyBzn5D/AAe+B/xG0v8A4KjX/iu8&#10;8AeKLTws3jXXbtdcn0a5SyMMjXflyicps2NuXDZwdwx1r9AP2u/Fnxj8D+EPD+s/Bvw5F4t1G21T&#10;Or6PNGkguLIwybgAWV879mPLO7OOCMiveKKajZWE5XPxz/aB0z4iftT6Ta6Bof7GNx8P/FrXazXP&#10;ieOwe1M2AwZfMa3gTDE8mSRxgcc4Iv8A7Z3wH1X9nH/gn38JfBeuXkV5rUPiiW7vPs7FoopJYbhz&#10;EhPUKCAT3IYjg1+vtfLP/BQb9lnxX+1h8MvDvh3wjqGjade6drA1CWTWppYo2j8mSPCmOKQlsuOo&#10;AxnmpcdGWpapH54/DH4uftTQ/sk6J8OfAfw4udQ+H+sW99aWfiLRdGuLu8eGW6nFwjSxyMkX7x5V&#10;y0asAMg/xV9h/sC/sg+K/wBmv4G/EDXPEcEll498TWLeRp1nJ5k9lFFFIYV3IT++Z5CSFJxhBnOQ&#10;Por9jr4Ma3+z3+zj4R8AeIrqwvdZ0j7Z58+lyPJbt5t5POuxnRGOFlUHKjkHqOa9nojHqxSl0R+d&#10;n/BL3/hfH/CceOP+Fvf8LF/s/wDs6D7B/wAJt9v8rzfNO7yvtPG7GM7ecV+idFFWlZWIbu7lOL/k&#10;L3P/AFwi/wDQpKuVTi/5C9z/ANcIv/QpKuUwYV+TfgH4K/EKz/4KrXXi248B+JoPCjeKdSuBrsmj&#10;3C2JiaGcK/nlNm0kgA5wciv1kopNXGpWPI7X9k74T2Pxof4sQeEIU8fvM1wdW+13BHmNEYmfyDJ5&#10;IYqTzszklvvc1+c/iD4I/EWb/gqTF4rj8AeKJPCw8Z2t0dcXRrk2Xkjy8yefs2bBg/NnHFfrpRSc&#10;UwUmj8k/23/2bfij4c/bRHxb0j4dX3xU8K3d7YaithaWb3yP5EcUb2s8UYZlU+VwSpUhh1wwrgv2&#10;1tL+Of7T2qeDdfH7OvibwdpdnYzW1npenafcX8yjzAXaYRwIYsn7qsikgE8jBr9qaKnkK5z89/2v&#10;PiF8WvDv7L3gD4WfDj4f+MtQ1vVvDNjDr2paXoN3MLC3FuiPah0jIWZyGVhnKKCCAXBHy38R/wDg&#10;mZ8Qvhn+z74K8f8Ah+31nVviH9oW41jw/pULy3VgshU25gWIFy8RA8wjJBfI+VCa/ayim4X3Ep22&#10;PgvxB8XPjV8V/wDgnr4rY+EfH3hP40aT/Z9mws9JvbG/viL233XNrsRXYNCJPMCfdw+QFIz3f/BM&#10;r/haH/Ch9e/4W1/wl3/CR/8ACS3H2f8A4TT7V9r+y/ZbXbs+0/P5e/zcY+Xdv75r65rA+IFn4g1H&#10;wH4ktPCV9b6X4qn025i0i+u1DQ2940TCCRwUcFVkKk/K3APynpTtrcV9LH5j/wDBX7/kvHwZ/wCv&#10;Z/8A0qSv1Xr8vPid/wAE/f2qvjt4v8N658R/iP4E8RT6K6rbujS2zJF5gdlAhsEDEkfxfnX6h0o7&#10;tjlayQUUUVZAUUUUAFU9L/49X/67zf8Ao1quVT0v/j1f/rvN/wCjWpdQ6FyiiimAUUUUAFFFFABR&#10;RRQAUUUUAFFFFAHwV+3J4Q/aS8N/HzR/ih8DILy80yLw5b6VqVpYyRTec8d1cy4ktJD+9G2cbWVS&#10;wy2Cuefn34nfGv8AbR/aT8Cah8NtS+C1xplhqirBd3Ufhi7smmVXVsGa6kMS5KjkY9iK/XeiocfM&#10;tS8j8+vhH+xf4m/Z4/YR+MeiahC+tePvFuj3MsulaQjXJjIt2SG2jCgmWTLOSVHJfaMhQx+QP2Wf&#10;EX7UP7Iq+KB4O+Bmv6ifEP2X7Udb8IapL5fkeds8vyzHjPnvnOei9Oc/uJRRydh8/c/ILQP2Nf2h&#10;/wBtz4z23jD44W9x4T0GLZFPJeIlvKtsjE/ZrS2BLJkk/M4A+csS54P6yro9l4d8IDStMto7LTbG&#10;x+y21tCMJFEke1EUdgFAA+lbFU9Y/wCQRff9cH/9BNNR5ULmu0dJRRRXIdQ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Y+q/8hey/wCuE3/oUVFM1qYQ6pYsUkf9zMMRxs5+9H2UGofty/8APC7/APASX/4muiDSRzzTuWaK&#10;rfbl/wCeF3/4CS//ABNH25f+eF3/AOAkv/xNacy7mfK+xZoqt9uX/nhd/wDgJL/8TR9uX/nhd/8A&#10;gJL/APE0cy7hyvsWaKrfbl/54Xf/AICS/wDxNH25f+eF3/4CS/8AxNHMu4cr7Fmiq325f+eF3/4C&#10;S/8AxNH25f8Anhd/+Akv/wATRzLuHK+xZoqt9uX/AJ4Xf/gJL/8AE0fbl/54Xf8A4CS//E0cy7hy&#10;vsWaKrfbl/54Xf8A4CS//E0fbl/54Xf/AICS/wDxNHMu4cr7Fmiq325f+eF3/wCAkv8A8TR9uX/n&#10;hd/+Akv/AMTRzLuHK+xZoqt9uX/nhd/+Akv/AMTR9uX/AJ4Xf/gJL/8AE0cy7hyvsWaKrfbl/wCe&#10;F3/4CS//ABNH25f+eF3/AOAkv/xNHMu4cr7Fmiq325f+eF3/AOAkv/xNH25f+eF3/wCAkv8A8TRz&#10;LuHK+xZoqt9uX/nhd/8AgJL/APE0fbl/54Xf/gJL/wDE0cy7hyvsWaKrfbl/54Xf/gJL/wDE0fbl&#10;/wCeF3/4CS//ABNHMu4cr7Fmiq325f8Anhd/+Akv/wATR9uX/nhd/wDgJL/8TRzLuHK+xZoqt9uX&#10;/nhd/wDgJL/8TR9uX/nhd/8AgJL/APE0cy7hyvsWaKrfbl/54Xf/AICS/wDxNH25f+eF3/4CS/8A&#10;xNHMu4cr7Fmiq325f+eF3/4CS/8AxNH25f8Anhd/+Akv/wATRzLuHK+xZoqt9uX/AJ4Xf/gJL/8A&#10;E0fbl/54Xf8A4CS//E0cy7hyvsWaKrfbl/54Xf8A4CS//E0fbl/54Xf/AICS/wDxNHMu4cr7DNL/&#10;AOPV/wDrvN/6NarlZem3irbuPJuj++mPy2sh/wCWjei1b+3L/wA8Lv8A8BJf/iaSkrbj5X2LNFVv&#10;ty/88Lv/AMBJf/iaPty/88Lv/wABJf8A4mnzLuLlfYs0VW+3L/zwu/8AwEl/+Jo+3L/zwu//AAEl&#10;/wDiaOZdw5X2LNFVvty/88Lv/wABJf8A4mj7cv8Azwu//ASX/wCJo5l3DlfYs0VW+3L/AM8Lv/wE&#10;l/8AiaPty/8APC7/APASX/4mjmXcOV9izRVb7cv/ADwu/wDwEl/+Jo+3L/zwu/8AwEl/+Jo5l3Dl&#10;fYs0VW+3L/zwu/8AwEl/+Jo+3L/zwu//AAEl/wDiaOZdw5X2LNFVvty/88Lv/wABJf8A4mj7cv8A&#10;zwu//ASX/wCJo5l3DlfYs0VW+3L/AM8Lv/wEl/8AiaPty/8APC7/APASX/4mjmXcOV9izRVb7cv/&#10;ADwu/wDwEl/+Jo+3L/zwu/8AwEl/+Jo5l3DlfYs0VW+3L/zwu/8AwEl/+Jo+3L/zwu//AAEl/wDi&#10;aOZdw5X2GaP/AMgix/64J/6CKuVl6TeKul2a+TdHEKDK2shH3R0IXmrf25f+eF3/AOAkv/xNJSVt&#10;x8r7Fmiq325f+eF3/wCAkv8A8TR9uX/nhd/+Akv/AMTT5l3Fyvsfg9+3n4C1H9nX9rrxwmhySaXY&#10;eIoZ7+1aHgPa38Tx3MeOm3e9xHjsAOnb9CP+CRvwfbwB+zbP4ru4PK1LxlftdqzDDfZIcxQA/wDA&#10;vPce0g/H6q8a/Cv4f/Eq8t7vxd4B0fxVdW0Zign1rw8l48SE5Kq0kTFRnnAro9HtNN8O6TZ6XpWl&#10;NpmmWcSwW1lZ6c8MMEajCoiKgCqAMAAYFZpJO9zRttWsfjT4+uNc/YC/4KGX/jrW9ButU8N32qX2&#10;o2kkeFF5ZXgk3+U5+UyRGXBU4+ZOcBgag/bZ/asX9vvxr8P/AAf8MfCWtstlJMIIL6KP7Xd3E/lg&#10;jZG7qiIsedxfozE7Qua/ZPxNoGgeNdLfTfEPh+LXtOc5az1PSmuYWPujoQfyrL8GfDXwL8OGmbwl&#10;4H0rwu0wxI2i6AtoXH+15cS5/GlZbX0Hd721Pye/4KMfsv8Aib4M6T8HvFthbyajpOgeGNP8O6je&#10;QqZI7a9tclXf0SQudpPGUIOMqD0P7VX/AAVI8N/Hv9m2/wDAeheEtY0zxNryW8WpS3hiNpbKkiSO&#10;IGVy8u4ptG5EwGJ6jFfrLdSW19by29zZz3FvKpSSKWykZXU9QQVwRXE6J8Evhf4Z1pdY0f4Z+HdK&#10;1dW3i/sfDEUM4b18xYQ2fxosujC76o/LnxF8Edd+C/8AwSl1RvEtjNpmr+I/FNrrH2K4UpLBAwjj&#10;iV1P3WIjL4PIDgHBGB9V/wDBH7/k0u4/7GO8/wDRcFfXvi3wz4c8faO+keJ/Ddv4j0p3WRrHVtIN&#10;1AWU5VjHJGVyOxxxTPB/hPwx8PdJOleFfDFr4Z0syNMbLR9HNpCZCAC+yOMLuIAycZ4FNWTvcTu1&#10;ax+cv7SvxD/ZJ+Nnxk8XaH8YrDXvh7418P382lSeJNHWSUX0UR2xu3lxSZbAHDwkqAAHIFfNf7Jf&#10;h+ax/b28PWnwK1rWte8IWmqwmfVrq2a3aXSsKbv7QgAAUjzFXcBuYRnarEAfs74w+F/gL4iTLN4q&#10;8B6R4mlXAWTWPD63bDHTBkiNaXhPwr4Z8BaebDwz4YtfDtiSCbXSdHNrFx0+WOMClZN3uO7StY/E&#10;nx18UNM+C/8AwUt8S+N9Ztru70vRfGV3c3MNiqtOybnU7AzKpPPQsPrWz+2n+04//BQD4oeAPDfw&#10;68K6sIdP862sLa9jT7Xc3Fy0fmFljZ1RFWGPnccAMTgV7rpv7G/xab/golc/Ei+8B3Evw+m8VXOo&#10;PqEs1u6vavvwxh3mQghh8pTPPSv0W8I/DDwF8P764vfC3gTSfDV5cAia40jw+trJKCcnc0cQJ59a&#10;la3VynpZ2HeA/Bv/AArn4M+HfCfmed/YOgW+l+YP4/It1iz+Oyu0rL1a8VtLvF8m6GYXGWtZAPun&#10;qSvFW/ty/wDPC7/8BJf/AImtuZdzHldtizRVb7cv/PC7/wDASX/4mj7cv/PC7/8AASX/AOJp8y7i&#10;5X2LNFVvty/88Lv/AMBJf/iaPty/88Lv/wABJf8A4mjmXcOV9izRVb7cv/PC7/8AASX/AOJo+3L/&#10;AM8Lv/wEl/8AiaOZdw5X2LNFVvty/wDPC7/8BJf/AImj7cv/ADwu/wDwEl/+Jo5l3DlfYs0VW+3L&#10;/wA8Lv8A8BJf/iaPty/88Lv/AMBJf/iaOZdw5X2LNU77/j60/wD67n/0U9P+3L/zwu//AAEl/wDi&#10;aqXl4rXFgfJuhiYnm1kH/LN+ny8/hScl3HyvsalFVvty/wDPC7/8BJf/AImj7cv/ADwu/wDwEl/+&#10;Jp8y7i5X2LNFVvty/wDPC7/8BJf/AImj7cv/ADwu/wDwEl/+Jo5l3DlfYs0VW+3L/wA8Lv8A8BJf&#10;/iaPty/88Lv/AMBJf/iaOZdw5X2LNFVvty/88Lv/AMBJf/iaPty/88Lv/wABJf8A4mjmXcOV9izR&#10;Vb7cv/PC7/8AASX/AOJo+3L/AM8Lv/wEl/8AiaOZdw5X2LNFVvty/wDPC7/8BJf/AImj7cv/ADwu&#10;/wDwEl/+Jo5l3DlfYs0VW+3L/wA8Lv8A8BJf/iaPty/88Lv/AMBJf/iaOZdw5X2LNFVvty/88Lv/&#10;AMBJf/iaPty/88Lv/wABJf8A4mjmXcOV9izRVb7cv/PC7/8AASX/AOJo+3L/AM8Lv/wEl/8AiaOZ&#10;dw5X2GRf8he5/wCuEX/oUlXKy47xf7UuG8m65hiGPssmfvSdtv8Ann0q39uX/nhd/wDgJL/8TS5l&#10;3G4vsWaKrfbl/wCeF3/4CS//ABNH25f+eF3/AOAkv/xNPmXcXK+x8Bf8Fjvg/wD8JR8FvD3j+0tw&#10;974Xv/s91Io5+x3OFJPriZYQM9PMb8fj/wD4Jt+AdT+Pn7X2g6/rskmp2vhGyi1K4uJuf+PWGO3s&#10;kz6qywkdyIT9a/a3xBpej+LNGutI1zRRrOk3aeXcWGoaY08Ey5B2vG6FWGQOCO1Yngj4aeBfhnJe&#10;P4P8DaV4Ue8CrctoegLZmcLnaHMUS7sbmxnpk+tZtJyvc0Tajax8P/8ABYz4H6/448BeD/Hmh2U+&#10;o23hd7qDVIbdd7RW83llZ8DnYrREMecbweACa8mb/gqt4fP7IZ+Hg8J6sPHn/COf8I59pBh/s7Hk&#10;fZ/tG/fv3bfn8vy8buN2Oa/WNrxGUg290QeCDaS//E1wP/Ci/hX/AG5/bP8Awq/w3/bG/wAz+0P+&#10;EWi+0bv73meTuz75odr3TBXtZo/L/wDZZ/Yv8Z+Ov2HfjLfjTZ7XVvFyWE3h6znHlveR2UrTkhWx&#10;xMWKITjJUH7pyan7C/8AwUE0L9kf4deIfh9488Ka9cTw6nNe2rabFGJUlZESSCeOV4ym1os7huPz&#10;EFeOf2JW8RVAFvdADgAWkv8A8TXGeLPhD8OfH2orqHif4d6H4jv1GBdat4bS6lGOnzSRE0rJbMd2&#10;90flr/wT+8I+Jf2kv249Z+N0+kSaf4cstR1DVribnyVnuEkSG1R8DeyiUMfZMnG4Z539gT/lJPdf&#10;9fuu/wDoE9fspo9ppvh/TodP0vSm02wgG2K1s9OeKKMeiqqAAfSuW8P/AAf+G/hPxKfEWifDrQtG&#10;8QFpGOraf4bjguyXzvPmpEGy2TnnnJzRZaahd66Hin7fHxd+FngHwt4X8M/GLwlc+JvBfii4nSS4&#10;szmbT5oVQxyooKtn94w3I4YAEYYMRX5UftQeD/2b9H07R7v4E+NvEniPWLq6C3WkanZSLFbRFWOU&#10;keGJt+/YoUeZnLHcMAH96Nc07SfE2nSafrGj/wBrWEn37W+015om+qshBrlfDPwW+GXgnVF1Lw78&#10;NfD+g6ipyLzTPDMdtMD670hB/WnK0uoo3j0Pyn/bntfGdl+xj+zLD8QWum8Vqmofaft277QIyYzA&#10;su75t4hMQbdzkHPOauQ/8FIPCuh/sMw/BzSfDutTeLpfDsvh+4vLpIUsUSUNHJIjCRnY+W7YBRec&#10;c8V9Qf8ABUf9nv4iftGeHfh9a/Dzwtd+IZ9KuryS8XfHbeUrpEEOZmQHJVumelet/s4fs3+GdD+B&#10;fw5sPiH8MtGuvG2i6XHbXE2paHDe3FvIpJ2icI+ccfdYio+07Mrpqjw7/gjt8Gda8B/CXxZ4y1mz&#10;m09PF11bCxiuFKtJbWyy7ZgD/CzTyAHuFyOCDX3xY/8AH1qH/Xcf+ikpyXkcaqq290qqMBVs5QAP&#10;T7tVbO8Vbi/Pk3RzMDxayH/lmnX5ePxrVNJJXId227GpRVb7cv8Azwu//ASX/wCJo+3L/wA8Lv8A&#10;8BJf/iarmXcjlfYs0VW+3L/zwu//AAEl/wDiaPty/wDPC7/8BJf/AImjmXcOV9izRVb7cv8Azwu/&#10;/ASX/wCJo+3L/wA8Lv8A8BJf/iaOZdw5X2LNFVvty/8APC7/APASX/4mj7cv/PC7/wDASX/4mjmX&#10;cOV9izRVb7cv/PC7/wDASX/4mj7cv/PC7/8AASX/AOJo5l3DlfYs0VW+3L/zwu//AAEl/wDiaPty&#10;/wDPC7/8BJf/AImjmXcOV9izRVb7cv8Azwu//ASX/wCJo+3L/wA8Lv8A8BJf/iaOZdw5X2LNFVvt&#10;y/8APC7/APASX/4mj7cv/PC7/wDASX/4mjmXcOV9hml/8er/APXeb/0a1XKy9NvFW3ceTdH99Mfl&#10;tZD/AMtG9Fq39uX/AJ4Xf/gJL/8AE0lJW3HyvsWaKrfbl/54Xf8A4CS//E0fbl/54Xf/AICS/wDx&#10;NPmXcXK+xZoqt9uX/nhd/wDgJL/8TR9uX/nhd/8AgJL/APE0cy7hyvsWaKrfbl/54Xf/AICS/wDx&#10;NH25f+eF3/4CS/8AxNHMu4cr7Fmiq325f+eF3/4CS/8AxNH25f8Anhd/+Akv/wATRzLuHK+xZoqt&#10;9uX/AJ4Xf/gJL/8AE0fbl/54Xf8A4CS//E0cy7hyvsM1j/kEX3/XB/8A0E1crL1a8VtLvF8m6GYX&#10;GWtZAPunqSvFW/ty/wDPC7/8BJf/AImlzLuPldtizRVb7cv/ADwu/wDwEl/+Jo+3L/zwu/8AwEl/&#10;+Jp8y7i5X2LNFVvty/8APC7/APASX/4mj7cv/PC7/wDASX/4mjmXcOV9izRVb7cv/PC7/wDASX/4&#10;mj7cv/PC7/8AASX/AOJo5l3DlfYs0VW+3L/zwu//AAEl/wDiaPty/wDPC7/8BJf/AImjmXcOV9iz&#10;RVb7cv8Azwu//ASX/wCJo+3L/wA8Lv8A8BJf/iaOZdw5X2LNFVvty/8APC7/APASX/4mj7cv/PC7&#10;/wDASX/4mjmXcOV9izRVb7cv/PC7/wDASX/4mj7cv/PC7/8AASX/AOJo5l3DlfYs0VW+3L/zwu//&#10;AAEl/wDiaPty/wDPC7/8BJf/AImjmXcOV9izVO+/4+tP/wCu5/8ART0/7cv/ADwu/wDwEl/+Jqpe&#10;XitcWB8m6GJiebWQf8s36fLz+FJyXcfK+xqUVW+3L/zwu/8AwEl/+Jo+3L/zwu//AAEl/wDiafMu&#10;4uV9izRVb7cv/PC7/wDASX/4mj7cv/PC7/8AASX/AOJo5l3DlfYs0VW+3L/zwu//AAEl/wDiaPty&#10;/wDPC7/8BJf/AImjmXcOV9izRVb7cv8Azwu//ASX/wCJo+3L/wA8Lv8A8BJf/iaOZdw5X2LNFVvt&#10;y/8APC7/APASX/4mj7cv/PC7/wDASX/4mjmXcOV9izRVb7cv/PC7/wDASX/4mj7cv/PC7/8AASX/&#10;AOJo5l3DlfYs0VW+3L/zwu//AAEl/wDiaPty/wDPC7/8BJf/AImjmXcOV9izRVb7cv8Azwu//ASX&#10;/wCJo+3L/wA8Lv8A8BJf/iaOZdw5X2LNFVvty/8APC7/APASX/4mj7cv/PC7/wDASX/4mjmXcOV9&#10;hkX/ACF7n/rhF/6FJVysuO8X+1LhvJuuYYhj7LJn70nbb/nn0q39uX/nhd/+Akv/AMTS5l3G4vsW&#10;aKrfbl/54Xf/AICS/wDxNH25f+eF3/4CS/8AxNPmXcXK+xZoqt9uX/nhd/8AgJL/APE0fbl/54Xf&#10;/gJL/wDE0cy7hyvsWaKrfbl/54Xf/gJL/wDE0fbl/wCeF3/4CS//ABNHMu4cr7Fmiq325f8Anhd/&#10;+Akv/wATR9uX/nhd/wDgJL/8TRzLuHK+xZoqt9uX/nhd/wDgJL/8TR9uX/nhd/8AgJL/APE0cy7h&#10;yvsWaKrfbl/54Xf/AICS/wDxNH25f+eF3/4CS/8AxNHMu4cr7Fmiq325f+eF3/4CS/8AxNH25f8A&#10;nhd/+Akv/wATRzLuHK+xZoqt9uX/AJ4Xf/gJL/8AE0fbl/54Xf8A4CS//E0cy7hyvsWap6X/AMer&#10;/wDXeb/0a1P+3L/zwu//AAEl/wDiaqabeKtu48m6P76Y/LayH/lo3otLmV9x8r7GpRVb7cv/ADwu&#10;/wDwEl/+Jo+3L/zwu/8AwEl/+Jp8y7i5X2LNFVvty/8APC7/APASX/4mj7cv/PC7/wDASX/4mjmX&#10;cOV9izRVb7cv/PC7/wDASX/4mj7cv/PC7/8AASX/AOJo5l3DlfYs0VW+3L/zwu//AAEl/wDiaPty&#10;/wDPC7/8BJf/AImjmXcOV9izRVb7cv8Azwu//ASX/wCJo+3L/wA8Lv8A8BJf/iaOZdw5X2LNFVvt&#10;y/8APC7/APASX/4mj7cv/PC7/wDASX/4mjmXcOV9izRVb7cv/PC7/wDASX/4mj7cv/PC7/8AASX/&#10;AOJo5l3DlfYs0VW+3L/zwu//AAEl/wDiaPty/wDPC7/8BJf/AImjmXcOV9izVPWP+QRff9cH/wDQ&#10;TT/ty/8APC7/APASX/4mqmrXitpd4vk3QzC4y1rIB909SV4pcy7jUXfY6yiiiuQ6w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oTf8hyz/69pv8A0KKr9UJv+Q5Z/wDXtN/6FFV+gAor8nf28v21Pj38LP2uNT+H3w68Zf2Z&#10;pbR6fHZad/ZdhN++mhjJHmTws3zO38TYGewq9/xs6/z/AMIxQB+qlFfmR/wUz/bB+M37OfxG8DaL&#10;4J8W/wDCPQ33h1Ly/g/s2yud9z50iM26WF8cKBhSBx0rmNL1P/gpjrWl2eoWUnnWd3ClxDJt8Mrv&#10;R1DKcEAjII4IzQB+r1Fflr+2j+0B+1R+zb8M/g5r1x4wk0TVNY0uSy8R239l6XcrHqcbF928QuoL&#10;xvjCHZ+5OACTn77/AGb/AIxW3xs/Z/8ABfj95oUbVNLSa+ZWAjiuEBS5XPAAWVJB24FAHp9Fflv+&#10;yd+2d8a/2pP22rzQ9N8Wtb/Cm2ur7U30yPSbMlNNjJW3jMph83LM8Clt4PzNj0rov22P+Cq0fw9l&#10;8XfDn4a6Zq2l+PtK1A6dL4g1CC2a2tmilHmNDGxk83cFKjeq43k4yACAfpNRXx//AMEv/j147/aI&#10;+AWv+JPiFrv/AAkGtWvia40+G5+xwW22BbW0kVNsMaKcNLIckZ+brgDH2BQAUUUUAFFFFABRRRQA&#10;UUUUAFFFFABRRRQAUUUUAFFFFABRRRQAUUUUAFFFFABRRRQAUUUUAUNF/wCPOT/r5uP/AEc9X6oa&#10;L/x5yf8AXzcf+jnq/QAUUUUAFFFFABRRRQAUUUUAFFFFABRXxD+3h+2b4p+Htvrvgj4MBLvxtodh&#10;/bXiXWvKimg8P2K4KhhIChnkLIApDYVs7fmBX6e/Z78U6p44+AXw08Sa3dfbda1jwzpmoX1z5ax+&#10;dPLaxySPtQBVyzE4UADPAAoA9Aoor8x/2T/EH7X/AO1d8LZPG2l/H/S9Btk1CbT/ALLeeFrCR90a&#10;oxbK2+MHePyoA/TiivHf2c/A/wAYfBVjrkfxc+I9j8RLm4kibTpbLSobAWqAN5ikRxpu3Eqec421&#10;wX7ZX7UmrfCixh8BfDS0TXfjBrlpLdWVoFV49Ls41Zpb64DfKFVUfYG4Zh0YKVIB9P0V8/8A7BXx&#10;S8T/ABo/ZP8AA3jLxlqf9s+JNS+3fa737PFB5nl39xEnyRKqDCRoOFGcZPJJr6AoAKK+Nv8Agmr4&#10;88TeO/D3xhk8S+ItW8QyWPjq9s7R9VvZbo28CpHtijMjHYgycKMAZr7JoAoaD/yA9O/69o//AEEV&#10;fqhoP/ID07/r2j/9BFX6ACiiigAooooAKK+Tf25P2vPE37P3hHxFpvhL4deMdU1r+yTcQ+MLbSPN&#10;0TS2k3IJZJyGUyR437HTbymTgmvY/wBmDxlrHxE/Z2+HHifxDef2hrmr6FaXl7deUkXmzPEGZtqA&#10;KuSeigD2oA9Por4h1L40fGv9qD4/fEDwN8GPFekfDnwb4CmWw1HxPdaWmpXN5fEsHijjlBj2ho3X&#10;oCNm7J3ADqf2Zf2gviJb/Hjxb8BfjNLpmpeMtJsU1fSPEWlQfZ4dWsm2hi0eAFkUuPugD5ZBj5Nz&#10;AH1rRXmf7Q3x+8Ofs3/De78WeITJcPvFrp2lW3NzqV24Pl28S85ZiOTg4AJ7V88/8E/fjx8YPi58&#10;R/jhonxenhg1Hw3caX9l0O3toI00r7QLp3hDxrufASIZd3I2deTkA+0qK+I7T4jfHT9qL4x/FrSv&#10;hh8Q9L+F3hT4e6r/AGDB5+gQ6lNq17HuWYTNKf3UYdCAyDO0rgE5Neqfsg/tNT/Gn9ne68aeNls9&#10;D1jw3c3mm+I3jylvDLagPJLgklB5bI5B6ZOOMUAfRFFfPH7G/wARvHPxu8N+JfiZ4mvZrfwp4i1O&#10;Q+EfD0tpDEbHTIiUSV3VBI8kxBY72YAKCuA1fQ9AFDXv+QHqP/XtJ/6Cav1Q17/kB6j/ANe0n/oJ&#10;q/QAUV8x/tnftIeKvhPeeAfh/wDDWzsb74mePtQNjpsmpAtb2MKlRLcyKOuN64zxgO2G27T5L8Qv&#10;ir+0R+xTqHhTxZ8U/HWi/Fb4aapqcWl6y1token3WktKCVki8pQHRQrHL5zjbgFgwAPvaimxyJNG&#10;skbK6MAyspyCD0INeW/tGf8AC3ZfBen2vwX/ALAh8T3WpRw3V94j3G2s7MxSl5gFyWcSLCoG1+HP&#10;y9wAeqUV+d3xo8ZftgfsgeFB8TPE/j/wv8U/CFjcQpq+jjSYrJrdJZFjUo8cSMRvdU3FiQWUlGGa&#10;9d/bq/aJ8T/Dv9ju1+Jfw51Z9A1PUJNNntbqS1hnZYLgBipSVHTJVh247UAfWlFfEum/BX9s/UtN&#10;tbtf2mNDRbiJJQp8I2WQGAOP+Pf3r65+Hum+IdH8D6FY+LNYi8QeJrezji1HVIYFgS7nCgPKI1AC&#10;hjk4AAGaAOhooooAKoal/wAfml/9fLf+iZKv1Q1L/j80v/r5b/0TJQBfooooAKKKKACiiigAoooo&#10;AKK8z/aG+P3hz9m/4b3fizxCZLh94tdO0q25udSu3B8u3iXnLMRycHABPavnn/gn78ePjB8XPiP8&#10;cNE+L08MGo+G7jS/suh29tBGmlfaBdO8IeNdz4CRDLu5GzrycgH2lRRXzF8ZPhL+054m+JGsal8P&#10;PjnpPg7wfP5P2HRLrw5a3cltthRZMyvCzNukEj8k4DAdBigD6dor82PHnjL9qj4LfH74QeA9U+ON&#10;h461Hxdq8f2jRNN8NWEDpp8cim4lkfyAVXYJeQQcRuQflr60/ah/aU1P9nvQopdH+GPjH4hajdWl&#10;xPDJ4e0xrixtGjA/4+5VJMSndnhTkK3TFAHudFfOH/BPj4ueLPjh+y34a8X+NtV/trxFeXN7HPef&#10;ZorfesdzIiDZEioMKoHA7c19H0AFFfG37Q/jzxNon/BQT9nTw7p3iLVrDw/qtrqDahpNreyx2l4V&#10;ilKmWJWCyEEDG4HGBX2TQBQh/wCQ5ef9e0P/AKFLV+qEP/IcvP8Ar2h/9Clq/QAUUUUAFFFFABRX&#10;HfFr4jN8KfAt94kTwt4i8ZNbNGg0fwrYfbb+Yu4XKRbhkLnLHPABPOK+YP2Jf2qPHv7RXx8+Nlj4&#10;p0+/8MaFon2AaV4U1SySC60zcJFcSny1kLv5YchyQpYheMUAfaFFfNP7an7SfiP4J6d4J8KfD+ws&#10;tS+JXjzVV0rRY9QBaC3GUEk7qOSFMkY54G7cchSp8d+JvxL/AGk/2LYfD/jv4keOtF+LPw8uNRhs&#10;detLTRItPudMWXIEkDRKu9VIwC/U7QQN25QD74or5h/bK/ak1r4N6b8N/Dvw/t9N1Hxx8SdWi0nQ&#10;rrVCxsoFZ4UM7heWGbiEAdPn3HO3a3l3xv8AE37Tf7Hvgd/ilrnxR0P4ueGdPubdda8O3PhuDSjB&#10;DLKsWbeaElmO+RFBfpkEqcEEA+76K+U/2nv2l/FGm6f8FvDXwqms9P8AE/xZu0Gn6vq1t50en2Qj&#10;iklm8onDSATxEK2RgMME4xmfC/4p/Ff4Q/tVaR8Ffir4xsfiTY+KdFm1XQ/EsOjxaVcJNCXMlu8U&#10;R2EbI3bjJ+6c8kAA+v6K+a/iF8X/ABX4w/az8IfCL4f6u2k2Wh2//CReOdSjtoZ9tqcC3sAZUYI8&#10;pIZiNrBGVlbg19KUAFUNN/4/NU/6+V/9Ex1fqhpv/H5qn/Xyv/omOgC/RRRQAUUUUAFFFFABRRRQ&#10;AUUVX1DULXSdPub69uIrSytYmmnuJnCJFGoJZmY8AAAkk+lAFiivzpP7dHxF+Jv7W3wotfB4bQ/g&#10;d4k1m80eyup7OFpfERtQv2icGRTJHEGkjCbNpPzZOcqnt37UHxn+IQ+OXw3+CHwu1ax8LeIfFdrd&#10;anf+J76xW9/s60hViDFC52O7GOQYbPRemSQAfVFFfJ/7O3xg+JPh/wDaS8XfAf4q+IbHxpqdhosX&#10;iHRvFFrpyac95bF0jkSSBDsDBnGNmfuPkntu6f8AF/xZ8Vv2yL3wX4P1dtO+Hvw+sN3iuaO1hlGp&#10;alcD9xZrI6MUEaguxjKnIdT2NAH0nRRRQBQ0X/jzk/6+bj/0c9X6oaL/AMecn/Xzcf8Ao56v0AFF&#10;FFABRXin7YX7RkP7LfwK1nxuLSLUdVWSOx0qxmJCXF3KSEDYIJVVDuQCCQhAIJzXzj441L9sj4Mf&#10;C64+L2tePfDHiWHTrZdU1f4f/wBhRwR2ttgNKkdyiiRmjXJOW4wxBbADAH3zRXIfCH4maZ8Zfhh4&#10;Y8b6MGTTtdsY72OKQgvEWHzRsRxuRtynHdTWx4u8V6X4F8K6v4j1u7Wx0fSbSW9u7l+kcUalmPvw&#10;Dx3oA16K+CvA/wASP2qv2xtPm8Z/D3V9B+CXw5mmdNGbVNPS/wBS1CJWI851kR0CkgjICjjA3gbz&#10;9L6p4P8Ai/f/ALOsWgWvjzTdL+Lv2eCOTxbHp8c1r5qzo0sggaPZ88QdcbMAvkdAaAPXqK+I9V+D&#10;n7Yuh6XealqH7UXh6zsLOF7i4uJfCVkqRRopZnY/Z+AACT9K6j/gmz8WviZ8bPgrrfir4j62/iNZ&#10;tdnt9F1J7C3svtFnGiIXEcKIMeaJB8wJyCM8UAfUuvf8gPUf+vaT/wBBNX6oa9/yA9R/69pP/QTV&#10;+gAooooAKKKKACiiigAoorwX9ozTP2hfEWv6LpPwb1jwx4T0V7d5NU1/W4PtFxHJuwiQRbXVvlyT&#10;uTHI+btQB71RX5/3nxp/aO/ZL+NHw60P4weJdD+KHgTxvqkejxatp+nR2V1ZTuyIMrGkY4LhsEPu&#10;UNypwK/QCgAopskiQxtJIyoigszMcAAdSTX5y/E79vLx/wCM/wBov4X2/wAL5hp3wXvPG9j4Tu9e&#10;a1gl/wCEhne4jFysJkVmWFY22h49pJYndyAoB+jlFeLftHeA/jR42/4R7/hUPxNsPhz9l+0f2p9t&#10;0iC/+2bvK8nb5sb7Nm2XOMZ8wZzgV8kftI3H7WX7M3wl1bx54h/aW0W6trNo4YLGDwnYrLdzyMFS&#10;JCbfGerH0VWPagD9IKK4T4D3vivUvgr4GvPHJdvGNxo1rNq/mRJE32polaQMiAKp3E5CgAGvA/8A&#10;gqN428RfD/8AZN1PWPC2v6p4a1ZNVso1v9IvJLWdVaQhlEkbBsEdRnmgD63qhqX/AB+aX/18t/6J&#10;kpnhuZ5/DulSyu0kj2sTM7HJYlASSe5p+pf8fml/9fLf+iZKAL9FFFABRRRQAUUV+cP7eX7e3j3w&#10;2dc074F3KW2l+DbuK18U+MPs0FzDHeSsUjsYRMrIzAhy5CkgrjK4O4A/R6iiuV+KVz4utPh7rsvg&#10;K0sb3xiLYjS4dTYi2MxIAMhDKdoyScHt+FAHVUV8HeNvCf7cngfwfqXjb/hbHg3WrnTLeS/uPCVr&#10;osQgkjRSzxxzNAsjNgcAsuf73r6l4Q/ai1X4ufsC+I/jHpMK+HfE0HhXWLxFjRZY7a+tIZwHRZAw&#10;ZPMiDhWDcEBs80AfT9Ffnb8AdI/bG+Pnwf8ADXj+x/aJ0jSbTW4Xmjs7jwpYPJEFlePBYW+Dymfx&#10;r7K+Anhf4j+EfAz2HxS8aWvjzxMbuSRdVs9PjskEBC7I/LjRVyCGOcZO6gD0iiuc+JF1NY/DvxRc&#10;200lvcQ6VdSRTRMVdGELEMpHIIIyCK+e/wDgmb4y1/x5+x/4U1nxNrmpeItYmu79ZdQ1a7kuriQL&#10;dSKoaSQliAAAMngCgD6nooooAKKKKAKEP/IcvP8Ar2h/9Clq/VCH/kOXn/XtD/6FLV+gAor81vgN&#10;4n/ax/agu/iFqXhr466b4X0vw/4mu9Fis7zwzYzttQhlIYW+cBWA5yeK+uv2c/AHxv8ABV5rj/F3&#10;4o6f8Rbe4jhGnR2WjwWBtWBfzCTFGm7cCnXONvvQB7fRRXyB4y8D/tleOvF/iW40P4j+DPhr4ah1&#10;G6j0S1h0tL66uLRZWEElwZY5VQvGEY7Wzkn5V6UAfX9FfJH7Fv7THj3x/wCPPiH8Ivi5Z6dF8RvB&#10;Lo8moaVhYL+3Y48wLxgjMbZAGVlXKqQc4n7fP7aXi/4C+EfE+keCvh/4wi1e2it9vj2XRg+g2Pmt&#10;HhhMwdJH+fy9rqAHYD5uhAPtKiuR+D+vX3in4S+Cda1Sf7VqWo6HY3l1PsVPMlkt0d22qABliTgA&#10;AZ4FddQAUV8afB/x54m1P/gpx8d/C154i1a78Mab4f06ay0We+leytZGt7As8UJbYjEu5JUAku3q&#10;a+y6ACiiigAooooAKKKKACqGi/8AHnJ/183H/o56v1Q0X/jzk/6+bj/0c9AF+iiigAooooAKKKKA&#10;CiiigAoorxT9sL9oyH9lv4Faz43FpFqOqrJHY6VYzEhLi7lJCBsEEqqh3IBBIQgEE5oA9ror4G8c&#10;al+2R8GPhdcfF7WvHvhjxLDp1suqav8AD/8AsKOCO1tsBpUjuUUSM0a5Jy3GGILYAb7K+EPxM0z4&#10;y/DDwx430YMmna7Yx3scUhBeIsPmjYjjcjblOO6mgDr6K8//AGhPFOqeB/gF8S/EmiXX2LWtH8M6&#10;nqFjc+WsnkzxWskkb7XBVsMoOGBBxyCK+LfgDpH7Y3x8+D/hrx/Y/tE6RpNprcLzR2dx4UsHkiCy&#10;vHgsLfB5TP40AfolRXh3hfw/8dfAvwE8QWuq+KtH+JPxX3yyaTfXFjHY2ZDBBGkiRCMYU72J6nPf&#10;pXz/AONvCf7cngfwfqXjb/hbHg3WrnTLeS/uPCVrosQgkjRSzxxzNAsjNgcAsuf73qAfeNUNe/5A&#10;eo/9e0n/AKCa8v8A2S/jyf2lvgF4X+IEunrpV7qKSxXdnGSY454pXik2E5OwlNwySQGAPINeoa9/&#10;yA9R/wCvaT/0E0AX6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ChN/yHLP8A69pv/Qoqv1Qm/wCQ5Z/9e03/AKFF&#10;V+gD8L/+Cmf9q/8ADwXUf7C/5Dn/ABJ/sH3P+PjyIvK+/wDL97b97j14r6I0f/h5f/a9j9v/AOPH&#10;z4/tH/Is/wCr3Dd056Z6c1wv7cfwN+JHi3/goZbeI9D+H3inWfDwvNFY6tp+i3M9oBGkPmHzUQph&#10;cHPPGDmv2CoA/G3/AILaf8l48B/9i1/7dTV1Xhb/AIeUf8IzpH9jf8gf7HD9i/5Fr/UbB5f3vm+7&#10;j73PrVn/AIK/fBf4hfEz40+C77wf4E8TeK7K38P+TNc6Jo9xeRxyfaZTsZokYBsEHB5wRUeg/txf&#10;tseHdC07Sbb9nSR7exto7WJpfA+tlyqKFBYiYDOBzgCgD6u/bW+Deu/Gn9g/ULDX7b7R480bR7XX&#10;ZAqxs32+3iD3KqI/lJZftCAJxlxjIwK+AP2Y/wBsL/hWf/BPz40eCpb3ytetZlttCUthymogxSiP&#10;3i8uaX6uPw/XT4EeKvE3xC+DHhXXfHOhroHijU7BZdT0hrSW2FvKSQ0ZhlJdeP4WJPNfhf8AHf8A&#10;Ya+K/gv44eL/AA34W+Gni3XPDsOqyLpeoadotzPay2ztugPnKhQ7UdVY5wrBgTwaAPvT/gi38G28&#10;N/CPxV8R7yDbc+Jb4WNi7AE/ZbbIZlPYNM7qR/0xFevf8FXv+TI/GP8A1+ad/wClkVfQfwJ+F1r8&#10;FPg34O8DWZV49D02G0klRdolmC5lkx/tyF2/4FX5q/t4fFv9pz4u3XxB+Edt8FNS1D4frq/l2Ota&#10;T4U1OW4uIYJw8UizB2icNsGSqYIPGKAPZv8Agip/yaz4p/7HO6/9IbGvv+vxs/Yb+IX7T/7Np0j4&#10;ead8D9YHhHW/E8N5qepa34S1TzrZJvs8EziRWSNFWOINllODkkkcD9k6ACiiigAooooAKKKKACii&#10;igAooooAKKKKACiiigAooooAKKKKACiiigAooooAKKKKACiiigChov8Ax5yf9fNx/wCjnq/VDRf+&#10;POT/AK+bj/0c9X6ACiiigAooooAKKKKACiiigAr5u/b8/aU1H9l/4BS+IdFhjOu6xqEehafeTjdD&#10;YzSxSv8AaXUAlgiQuQoBy23IIyK+kaKAPyH1T9pD9nHwJ+xn8RPh94V8Y6h4m+Ifiyxkm1XW73Sb&#10;pJtX1F23M7yPGNqAlgoJ4BOcszE/dH7Afxs8JfFz9m/wXpvhm/lvbvwnoWl6JqyyW8kQhu47ONXQ&#10;FgN4BU/MuR710f7bHh/VPFX7KPxO0jRNNvNY1a80eSK2sdPgeeeZyVwqRoCzH2Aqn4D8VzfAn9hn&#10;wrr+u2U1heeFfh9ZT3Wn30TRSxzwafHmB0OGV967CpwQeOKAPea/PL4K/sP/ALT/AOzz8Nn0HwL8&#10;d/DukoJ3vv7Dbw/FcWsk7KobN1LEZQDsUcLxjgV9A/st/GH4r/Gb9luT4h+I9D0GHxfqttd3egaT&#10;psEtvBKioRbCXzZ2P7yRSc70Gx16cmvLR+3V8bbHT30vUP2TfG58YbTHGbLfNpbSdAzXIiKouQTj&#10;J7fNzmgCn4G/4KF69B+yr8WfGXjLwvbp8Rvhlfrouq6ZZsVtbi6knW3hk5JKr5rMHUE/6tip+YAe&#10;F/An9rb4A/Dz4deOPEHi3x7eeKPjX46sJzrmsvot1tV3iIjs4D5QCQodo4wCVB4VVC/XP7Av7O/i&#10;z4KeC/FviT4hyRf8LC8e6xJrusWtu4dLVmLMsRIJUvuklZipI+cAE7cn6C+JFrNffDvxRbW0Mlxc&#10;TaVdRxQxKWd2MLAKoHJJJwAKAPj3/gkv8bPCXin9mvw78N9Ov5ZvFvheC7uNUtGt5FSFJ9QuJIiJ&#10;CNrZWRT8pOM819y181f8E4fCeueB/wBjH4eaJ4k0bUPD+tWv9o+fp2qWsltcQ7tRunXfG4DLlWVh&#10;kchgehr6VoA+Gf8AglX/AMiz8b/+yhX/AP6BHX3NXxt/wTV8B+JvAnh74wx+JfDureHpL7x1e3lo&#10;mq2MtqbiBkj2yxiRRvQ4OGGQcV9k0AUNB/5Aenf9e0f/AKCKv1Q0H/kB6d/17R/+gir9ABRRRQAU&#10;UUUAeBft7f8AJnPxZ/7Akv8A6Etan7Ff/JpHwh/7Fiw/9ErXkP8AwUD+LXiF/h54y+FGgfCP4geM&#10;LzX9ECwa94e0SS806J3cjY8iZIZdmSADwy+taX7BPxe13UvAPhL4X658JvH/AIJu/DPhmGObW/Eu&#10;iyWdhcyQ+VEY4nfBLtvLBSAdqMe1AHFf8ErfLm0v473LP5l7L8QL3zXZyWYbVKk8+rPz359Kr/E5&#10;ri2/4LD/AAj+yRJ5dx4En+2N0Owf2phuoydyxDvx9MiDT9P+If7DH7QXxS1fSfhl4k+J/wALfH9+&#10;NbgbwlB9qvNNvWZ2ljaAfNtLSMM8DaqYOdwHTfs1/Dfx78W/2qfE37RPxD8IXPgGzXSV0Hwx4d1J&#10;gb5IcgvPMv8AAT84CkA/vWGMKGYA+a/hr+3F8Hvih8fLv4x/GvxFc2U2iStbeCPByabcXUGkQ8Zu&#10;5WSMq9w5AOQTtPPZNnbfsSftYfDbUv2zPjp9n1i4f/hZOsaZ/wAI1/oMw+1eTHdeZuyv7vG9fv4z&#10;niv0xr5I/ZM8E+IvDf7WX7VesatoGqaXpOtarpEmmX97ZyQwXypHdh2gkZQsgUsuSpONwz1oA5mz&#10;+HXx1/Zd+Mvxa1T4YfDrTPij4T+IOqnXYDPr8OmzaVeybmmMqy8yxl3bCoc7VXlSSK8sHwZ8TeC/&#10;hz4I/ZRh1mG48dfEjVrjxX8QdR0x8ix0oyKZ8MQGzII44lYjDFHXowr9JtV1BNI0u8vpIbi4jtYX&#10;naG1haaZwqliqRqCzscYCgEk4Ar5n/Yx+HniLVNS8cfG/wCIWjXmh+OvHl6y2+kalE0c+j6RA2y1&#10;tWRgCjELvbgbvkJAOaAPH/BHjj46fHmx+JGs/B7xtonww+H3w71K48N+H/DP9gQXn9qfY4kO2eWU&#10;7oFZTGAUHAfGMruP1D+yN8dpP2kv2e/CXj+5s49P1HUYZIr62hBEaXEMrxSFMknYzIWUEkgMASSD&#10;Xyf4A1T4j/sZL8Zvh2Pg74y+IEfibxDf674X13wzYfa7Gb7VEkapeSBh9nC+XHuyCc78DADH6Y/Y&#10;a+Cmsfs+/sweDPBviLauv28c13fwo6usEs8zymIFSQSgcKSCQSpIOCKAPate/wCQHqP/AF7Sf+gm&#10;r9UNe/5Aeo/9e0n/AKCav0AfCfx88u4/4Ks/s5QXL5tk0DUZURnIUSeRflSOepZU+uAK6v8A4Kwx&#10;JJ+xL4tZkVmjvdOZCwyVP2uMZHocEj8TVv8Abf8Agz421bxd8LvjL8NNKHiHxf8AD2/kln0ESCN9&#10;SsZdvmxox/jAVgAOSJWIBIAPkvxw1v4o/wDBQGz8L/DCx+Dfi74ZeD/7Wgv/ABPr/jC3+x7IYs5i&#10;t1YZlJ3ZBHJYLkKu5gAfcPwfmurj4SeCZb5Ql7Jodi06qcgSG3QsM5PfPc119fLn7a/7SHij9m3Q&#10;fht4f+GmjaPq/jPxbrcei6ZpusRyyQeSqhSQI5EbIeS3XJbADHIrsv2g/if8WvhLo/hXU/Bfw2j+&#10;KcZ8xPEVpps/2SePCJskt1ZnYgt5nybZDgKMjqQD5O/bYn+Nv2WS++Nnh3TNX/Z00/WUm1Cw+H14&#10;YNQltxcYtnvDPuZl5QMkTRjcwO5cA19GftQfBNP2xv2WdI8NeAtW03StJ1Y6dqdhe3EbiBbIKHTY&#10;iLnOwrheB7ivn745/F745fto+BLj4S+EvgD4o+H9nrskMWseIvGkTWkFrAsqyN5YeNd/KDJXLYBC&#10;oSQR9H/EC68ffsr/AAM+H2j/AAq8AyfFKDw9FbaVqOnrciC6e0ityvnRnn5y6rwEf7x+XuADwn4r&#10;T/tZ/sieBW+IN38T/D/xb8JaCITqmg3WgQ6dKLbesZMTwoGOAwyxbjGdrAEH7Y+GPj6w+Knw58M+&#10;MdLSSLT9e0631KCOYYeNZYw4VvcZwcdxXwn8bvjF8dP2yfAdz8J/CHwF8VfDuLXpIrfWfEfjBGtL&#10;e1tg6tIIy6LvB24JXJK5AQlgR90fCn4f2nwp+GfhXwZYSvcWmg6Zb6bHNJ96URRqm8+7EZ9OaAOq&#10;ooooAKoal/x+aX/18t/6Jkq/VDUv+PzS/wDr5b/0TJQBfooooAKKKKACiiigAooooA/Jj4a/txfB&#10;74ofHy7+Mfxr8RXNlNokrW3gjwcmm3F1BpEPGbuVkjKvcOQDkE7Tz2TZ237En7WHw21L9sz46fZ9&#10;YuH/AOFk6xpn/CNf6DMPtXkx3Xmbsr+7xvX7+M54r9Ma+SP2TPBPiLw3+1l+1XrGraBqml6TrWq6&#10;RJpl/e2ckMF8qR3YdoJGULIFLLkqTjcM9aAPreqOua3YeGdFv9X1W7isNMsIHurq6mbakMSKWd2P&#10;YAAn8K+afDP7THjfx7+3P4m+Enh7TtEb4feEtOjudb1aa2me8+0PEpWKOQTBF+eRRzG3EUnsRjf8&#10;FDLf4g/E7w54V+C/gDQdZlHja/jj13xJb2Er2GmaejguJpwNqlyAdpOSsbLj51yAcv8AsK6NfftC&#10;/Fjx5+1D4ntpEXV55NC8G2twObPS4mKs4GcbmI2kj+JZuz19e/FL/kmXi7/sD3n/AKJerHw/8C6T&#10;8MvA+heE9Bt/suj6NZxWNrH3CIoUEnuxxknuSTXkX7WHxw1P4X+HW0LTfhf44+IMviDTbyAXHhHS&#10;WvY7NtgQeeV+7nzMj1Ct6UAeff8ABKH/AJMj8Hf9fmo/+lktfX1fn/8A8E0/iR4r+Hnw+8GfBnxL&#10;8GfiPoF4J9Qlm8SanoEttpUAZprhQ8sgBXIAQZHLso71+gFAHwz+01/yko/Zg/689S/9FS19zV8b&#10;ftD+A/E2t/8ABQT9nTxFp3h3Vr/w/pVrqC6hq1rYyyWlmWilCiWVVKxkkjG4jORX2TQBQh/5Dl5/&#10;17Q/+hS1fqhD/wAhy8/69of/AEKWr9ABRRRQAUUUUAFfDP7Hf/J+f7Wn/X5p38pa+sPjF8SLj4Te&#10;Ar3xLbeE9f8AG0ts8SDRvDNmbq+l3uFykY6hc7j6AE1+d3wK+OHjf4V/tIfGv4i6h+zr8YLvS/HU&#10;9rLY2tr4Vn8+ARB9wl3ALzuGNpNAHrv7U/l3H/BR79lyG5fNukOoSIjOQok2OVI56llT64Arvf8A&#10;gqVEkn7CvxJZ0VmjbTGQsMlT/adqMj0OCR+Jpv7dfwR8ZeMLr4afFL4baeus+Ofhzqxv4tGMixnU&#10;bRyhmiDHjd+6XA7hnxzgHx748eLfix+3p4b0f4TaN8FvF3w00K91K3uPEviLxjbfZYre3ibeUtww&#10;HnHcAQR1KgbQCWUApftUx6N40/ZT/Zq8J3dnqM/xr1yw0l/B39j3Yt5LO/FrbiaeWY7gsCM8ZbHz&#10;EqpDDaWXkv2qIv2gfA/gXw5oP7RElp4++BtvqlvN4h8QeCY1i1K4jVl8mK6DqoVPNC/MiLuOB5gY&#10;gV73+2h+zr4yXxB8IPin8I9Hh17XvhlJ5X/CNSyhDe2OEwkZPG5QrLjqQ+RkqAeH+Ovxh+L37Yvw&#10;t1D4S+E/2fvGPgy+1/yYdV1zxpAbGwsIklSRzHIyjzuUxkDODkKSQKAPUv2kvhNrHxk0H4H/ABY+&#10;CaaZrOp+B7lNX0XS7mb7NbalptxFEWhRmGI2ZYoQu7GAW5BAFef65L4+0r4q3v7Unxz8J6f8NNB+&#10;Hvhq5stE8Kxa1Fqd1c3U29N5mjHlgyeaYgBgksgxgEn7H+EPw9g+Evwr8I+C7a4a8h0DSrbTRcuM&#10;Gbyo1QuR23EE47ZrwH49eDdf/aM/aW8C/Dy90DU7f4UeEtvirXtTuLSSOy1e9Xi0sY5CAsoQtvcA&#10;sCCQcFRQB8+eEdT+K/w3vPh54O0a/sdA+O/x81C98UeJfE+o2K3R0azjiMkVvFC/ysY4VbEbZCkM&#10;n8QK++fs/fF74l+FP2mvEvwG+KviOy8dXsOhR+I9F8VWumR6fJcQGRY5IpoIiUUhm+XHaNsk7lAq&#10;/tgeCPGHhf4+/Bn47eFfCmpeO7PwZ9vsdZ0HRoxLffZrmFoxNBFkGVlEknyjnOzsWIz/ANn7w/4v&#10;+NH7ZHiX486z4H174eeFbbwxH4Z0fTvFFsLXUrxzKsskskG5jGq4cc8HcmCcMAAfZtUNN/4/NU/6&#10;+V/9Ex1fqhpv/H5qn/Xyv/omOgC/RRRQAUUUUAFFFFABRRRQAV+cv/BQb9pbQLr42aP8DPGniC68&#10;FfDAWkOreKdRsoZZrvVlLZjsIhEjFEO0MzHGef7oD/o1RQB+TPxy/bQ+A+sfHT9mLVPBGpva+C/h&#10;7dagL+KHSZ4Esrd47ZIVjjKAsP3TDCg4xz1r6l+OXgXxh48+Ifwa/aW+CmnWnjS50/SHV/D2oXY0&#10;9tU028hLxNHJKNsTgTMTvweV64Km1+1n4J8ReJP2sv2VNY0nQNU1TSdF1XV5NTv7KzkmgsVeO0CN&#10;PIqlYwxVsFiM7TjpX1vQB+e2vah8Qvg34n+Jf7UfxT8Oaf4W8W6hocPhDwZ4HtdQXU5vtEkimNXk&#10;QbXdpE3Yj52ebwMc5fgXTfin8M/Gfgn9nLwH4osfCPxA1zSLjx94/wDHV5psWpTtdzykNHFFJhJC&#10;GCoSRypQgrhgfcdf8G69+0J+2dp0uvaBqem/DL4Uwre6dJqFpJDBretzAFZoi6gSxwKpwy52uOuH&#10;rnv2gfD/AIv+C/7ZHhr486N4H174h+FbnwxJ4Z1jTvC9sLrUrNxK0scscG5TIrZQccDa+SMqCAdV&#10;+yf8a/HmqfFb4pfBj4oajZeIvFvgV7SaDxHYWa2i6laXEQkRpIU+RJAGjJC4Hz4x8pLfUdfIX7H/&#10;AII8YeKPj78Zvjt4q8Kal4Es/Gf2Cx0bQdZjEV99mtoVjM08WSYmYRx/Kec7+wUn69oAoaL/AMec&#10;n/Xzcf8Ao56v1Q0X/jzk/wCvm4/9HPV+gAooooA+FP8AgrGI5/Avwbtbp8WM3j+x89GcqhXypgSe&#10;eMBm57ZNfVX7Q0Mdx8AfiZFLGssUnhjU1eNwCrKbWQEEHqK87/bs/Z31H9pb9n3UfDegypD4o0+7&#10;h1nRmkYIrXUIYBNxIClkkkUMTgFgTwDXgHxM/aJ+Ovxw+DWq/Cew/Z38YaJ4+8QWB0TVdZ1SAQaJ&#10;AkqeXczR3JwrhlL4GeN3VtuGAPVP+CWU11N+w38PPtCgIsmpLA2cloxqFxyeezbh24ApP+CpesXW&#10;j/sR+Pfsr+U11JYWsjDOfLa8h3AfUDB9iateONbX/gnt+wfB/Zn2LU9V8KaXb2dqLlHNvd380qh2&#10;KqytsMkskmAwO0HmtrWPh14q/a0/Yok8O/EZNM0Pxd4t0ZLqSPTreSO2sbguJ7UFHkkf5CsO/wCb&#10;JIfGOlAHj3gX4O/tcWvwb8Jz+Fvi14N8MxadolpHpvhGy8PJLaywpAnlJLdTI0gdlADFQBuJxxzX&#10;s/7Dv7TGo/tPfCC51jxBpMeieLdD1KXRdZtIQwi+0RqjF0ByVBDjKknDBhnGK8R+Gv7TXxy+DHwy&#10;0r4aeIf2cvGXiPx1oNkmk2GraREJtGvliTZDLLdKCsY2qu7k5wT8pOB6z+wx8Ade/Zl+B2syeNpD&#10;d+Mde1K58R6zb6ev2gQyOqjyYxGD5jbYwSEByzkLkAEgHF/8FEfiDrHipPBn7O3gm68vxd8SrsQa&#10;hJH8xstJQ5nkcZyA21vqkUw7ivq34c+AdG+FfgTQfCHh62+yaLotnHZWsWcnYgxlj3YnLEnkkk96&#10;+TP2K/hj4t8f/Gr4k/tE/Evw7qfhvXNbnbSPDeh63bPb3OnabGQMtE/KFgsa5wMlZGHElfa1AFDX&#10;v+QHqP8A17Sf+gmr9UNe/wCQHqP/AF7Sf+gmr9ABRRRQAUUUUAFFFFABWb4kbVU8O6o2hJaya4LW&#10;U2CX27yGuNh8oSbSDs3bc45xnFaVfN3x8/aD+LnwX+IiJovwR1L4l/D6WxikOpeHZ91/Bc73EiGA&#10;B2kAUIR8q/e+8cYAB8yeMNe8e+Gf2ofhVr37Wug2VzoaagLfwjdeD7gHQ9P1OQpiS5ikBmZwVjZW&#10;Z8LsJCthsfpZX50eO9N+LX/BQz4ieANJ1f4T6z8JfhV4Y1VNZ1K98UqYb6+kTgRRxMqsuVLqMAr8&#10;xYtwqn3T9sH9prxt8IfH3wl8AfDXTdF1Xxf451KS3K63bzTRW1shRWl2xSxHgyFslsbY3470AeP/&#10;APBSb9pax0Hx14W+B2teIbnwN4O8QWC6t4p8R2cDz3MmntLNELK3RFYhpGhfcxGMFRyNynxD9ob9&#10;rr9n7Urj9m3SfhpqMtt4X+H3jGw1K7tk0u4hFrZRSxs7gOgMjcMxxlmJJOSa/XBNwRQ5DNjkqMAn&#10;6V8lft0+CfEXi74ifs0XOhaBqmtW+k/EXT77UZtOs5J0srdZoi00xRSI4wASWbAGDzQB9KfDn4ga&#10;J8VfA+jeLvDly93oerwC5s55ImiZ4ySASrAEdOhFfGHjhh+2l+3dp3gpCL34WfB7ZqesBTmG91li&#10;fLiYg8hCNuD/AM8rgHhq+oP2nPiN4i+FvwS8Ta74Q8N6t4r8Vi3NtpWm6Np8t7KbmT5UkaOME+Wh&#10;O9ieMLjqRXDfsHfs8XH7PHwE0+y1tWfxrr0ra14huJmLSm6lwfLZjkkxrtU88sHP8VAH0XXxb/wV&#10;1/5Mz1b/ALDFh/6MNfaVfJH/AAVG8E+IviB+ybqej+FtA1TxLqz6rZSLYaRZyXU7KshLMI41LYA6&#10;nHFAH1H4V/5FjR/+vOH/ANAFS6l/x+aX/wBfLf8AomSmeG4ng8O6VFKjRyJaxKyMMFSEAII7Gn6l&#10;/wAfml/9fLf+iZKAL9FFFABRRRQB8af8FKv2nr/4F+DfCfhHStU/4Re88eT3FpP4qMby/wBkWUPk&#10;/aJEjQFmlZZ1C4HHzHIO0j43/ac/aG/ZzT9iOL4OfB7V7u6u7e/tLoi60yeGW8dWzNcTSPGqtI2A&#10;T9AAAAAP2Tr5I/4KjeCfEXxA/ZN1PR/C2gap4l1Z9VspFsNIs5LqdlWQlmEcalsAdTjigD3z4L/G&#10;zwl+0B4Hh8X+Cr+XUtCmnkt0uJreSBi6HDDa4DcH2ru68b/a9+O037Nv7Pfivx7Zw2t1qunxxRaf&#10;bXqs0MtxLKsaBgrKxUbixAYHCnmsGH4lfG1f2UdD8bW/grR/EfxVu7a2v5/C9mWs7fyZZAzRKZZm&#10;KyJA3OXOXU4U8LQB5x+25D+0rqmleKrHwVpug3nwqksgl9HpNw0PiW4tTF/pccbyh4VJG8KVQvgj&#10;AJrofgfp/gj46fsA3Xhf4PW/9g6FrHhnUvD9nbaqTvtLuWKWKQ3DIDuJlkLs6g7g24DnFedeMP21&#10;Pjl4y8Mah4Y8LfsseONK8Z38ElpHd6ujDTLR3Ur5nntEiSAZBwSgPc4HPf8AwF+CXjn9jf8AYvOg&#10;+FNJs/GvxJty2qzaX52y3ubmSVPNhR2ZfuwjaGzyyZwc7aAPL/Cv7Mf7WX7OvwlsdN8CfGrw9rdl&#10;4dtne18I3XhyFIZlDNI0S3JQysWJbG4rycblHI+j/wBjf9pBP2qPgTpHjiTT00rVGlksdSs4STFH&#10;cxEbjGTzsZWRwDkjdgk4yfA/EX7bHx38UeGL3w54a/Zc8caL48vIGtob7UFYaZaSsuBMLlo0R9pI&#10;IBKjPVuK9w/Yh/Zzuf2Xf2e9F8G6ldRXmuvLLqOqSW7FohcSkZRCeqqqomeMlScDOKAPU/il/wAk&#10;y8Xf9ge8/wDRL180/wDBKH/kyPwd/wBfmo/+lktfTfxItZr74d+KLa2hkuLibSrqOKGJSzuxhYBV&#10;A5JJOABXz3/wTN8G6/4D/Y/8KaN4m0PUvDusQ3d+0un6taSWtxGGupGUtHIAwBBBGRyDQB9T0UUU&#10;AFFFFAFCH/kOXn/XtD/6FLV+qEP/ACHLz/r2h/8AQpan1B7iOxuXtI1luljYwxt0Z8HaDyOM470A&#10;fBfw6/Yl/aN+Dn/CXy+AfjloPheHXdZuNabR/wDhH4r2GSWRuA880ZdfkCg7VxxwO9es/sU/tMeL&#10;fjBeeP8AwB8StMs9P+JHgC/Wx1O400EWt8jNIqTID0OYmzjghlYAZKrwlr+3L8cNAszpfij9k/xp&#10;P4qQeWJNAL3OmzSY6mZY3WNc/wC0+PWuo/YP+AXjnwHe/Ef4o/FKKKw8ffEXUVvrjSIJQ66dbo0j&#10;RxEgkbv3p4y21UQE53CgD62rgvjh8bPCv7Pnw51Pxp4wv1stLs12xxjmW6mIJSCJf4nbBwOwBJwA&#10;SPF/2L/2mvG/7UHiL4n6xfadodn8N9F1mXSfDt3YW8wur7a7NvldpWU4iMJO1FyZeMbcV8la38Sv&#10;iR4u/ac1Pxz8WPgB8UfHGjeG76SHwh4Z0nw/c/2TabHIW8fdHieUgBgxGMnPQIFAPpP9gX4R+MH1&#10;74ifHj4i2B0bxV8SblJ7TRZFxJp+nqSYkfOCGZTGNpGQsSE8sQN3/gqP/wAmJ/E3/uGf+nS0rb+B&#10;X7W3iP4yePo/Dmp/An4h/D+1e3knOs+JdLkt7RSgGELsgG5s8DPavIP+Ck3xM8UeMvhf46+C/hv4&#10;O/ETxJfahHp8kHiPR9BlutLbZc29yyiRASSBGynA4agD6w/Z/wD+SD/Df/sWtN/9JY676vnD9jf4&#10;06v468G6T4Q1b4WeOvANx4Z0KytZL7xXpD2VveSRxrEwgZuWOVJxgHBFfR9AHwv8Ef8AlLJ+0R/2&#10;LWmf+kunV90V8afB/wAB+JtM/wCCnHx38U3nh3VrTwxqXh/TobLWp7GVLK6kW3sAyRTFdjsCjghS&#10;SCjehr7LoAKKKKACiiigAooooAKoaL/x5yf9fNx/6Oer9UNF/wCPOT/r5uP/AEc9AF+iiigAoooo&#10;AKKKKACiiigAr4U/4KxiOfwL8G7W6fFjN4/sfPRnKoV8qYEnnjAZue2TX3XXz1+3Z+zvqP7S37Pu&#10;o+G9BlSHxRp93DrOjNIwRWuoQwCbiQFLJJIoYnALAngGgD0T9oaGO4+APxMiljWWKTwxqavG4BVl&#10;NrICCD1FeIf8Esprqb9hv4efaFARZNSWBs5LRjULjk89m3DtwBXlfxM/aJ+Ovxw+DWq/Cew/Z38Y&#10;aJ4+8QWB0TVdZ1SAQaJAkqeXczR3JwrhlL4GeN3VtuG9d8ca2v8AwT2/YPg/sz7Fqeq+FNLt7O1F&#10;yjm3u7+aVQ7FVZW2GSWSTAYHaDzQB7n8bPBN58S/gz498IadNBbah4g0C/0m3muiwijknt5IkZyo&#10;J2guCcAnGeDXxr4V/Zj/AGsv2dfhLY6b4E+NXh7W7Lw7bO9r4RuvDkKQzKGaRoluShlYsS2NxXk4&#10;3KOR9FaL8QPjFcfso2HjNvCmj6x8WLrTYdSHhqzV7W2bzJFfyP3szFXWBjkl/vg4H8NeEeIv22Pj&#10;v4o8MXvhzw1+y5440Xx5eQNbQ32oKw0y0lZcCYXLRoj7SQQCVGercUAe+fsb/tIJ+1R8CdI8cSae&#10;mlao0sljqVnCSYo7mIjcYyedjKyOAckbsEnGT5L+25D+0rqmleKrHwVpug3nwqksgl9HpNw0PiW4&#10;tTF/pccbyh4VJG8KVQvgjAJq78Gfg38RP2LP2MbXRPBWgWfxA+I0N0upX+k/afKhneWVBOkUjMvM&#10;cIAB/iKEhTnbXHeMP21Pjl4y8Mah4Y8LfsseONK8Z38ElpHd6ujDTLR3Ur5nntEiSAZBwSgPc4HI&#10;B7z+xJ4m+Hnir9mfwZP8L7CfSvCVvA9rHp93g3EE6O3nCUjhnMhZyw4bfu4zivZde/5Aeo/9e0n/&#10;AKCa8U/Yh/Z1uf2X/wBnvRPBmpXUV5rjSy6hqcluSYhcSkZRCeoVVRM9ypPGcV7Xr3/ID1H/AK9p&#10;P/QTQBf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KE3/Ics/wDr2m/9Ciq/WXqEzwazZslvJcH7PMNsZUEfNFz8&#10;xAqX+0rj/oF3f/fUP/xygC/RVD+0rj/oF3f/AH1D/wDHKP7SuP8AoF3f/fUP/wAcoAv0VQ/tK4/6&#10;Bd3/AN9Q/wDxyj+0rj/oF3f/AH1D/wDHKAL9FUP7SuP+gXd/99Q//HKP7SuP+gXd/wDfUP8A8coA&#10;v0VQ/tK4/wCgXd/99Q//AByj+0rj/oF3f/fUP/xygC/RVD+0rj/oF3f/AH1D/wDHKP7SuP8AoF3f&#10;/fUP/wAcoAv0VQ/tK4/6Bd3/AN9Q/wDxyj+0rj/oF3f/AH1D/wDHKAL9FUP7SuP+gXd/99Q//HKP&#10;7SuP+gXd/wDfUP8A8coAv0VQ/tK4/wCgXd/99Q//AByj+0rj/oF3f/fUP/xygC/RVD+0rj/oF3f/&#10;AH1D/wDHKP7SuP8AoF3f/fUP/wAcoAv0VQ/tK4/6Bd3/AN9Q/wDxyj+0rj/oF3f/AH1D/wDHKAL9&#10;FUP7SuP+gXd/99Q//HKP7SuP+gXd/wDfUP8A8coAv0VQ/tK4/wCgXd/99Q//AByj+0rj/oF3f/fU&#10;P/xygC/RVD+0rj/oF3f/AH1D/wDHKP7SuP8AoF3f/fUP/wAcoAv0VQ/tK4/6Bd3/AN9Q/wDxyj+0&#10;rj/oF3f/AH1D/wDHKAL9FUP7SuP+gXd/99Q//HKP7SuP+gXd/wDfUP8A8coAv0VQ/tK4/wCgXd/9&#10;9Q//AByj+0rj/oF3f/fUP/xygC/RVD+0rj/oF3f/AH1D/wDHKP7SuP8AoF3f/fUP/wAcoAv0VQ/t&#10;K4/6Bd3/AN9Q/wDxyj+0rj/oF3f/AH1D/wDHKADRf+POT/r5uP8A0c9X6w9Jv51tZANNunH2ic5V&#10;ou8rnHL9un4Vd/tK4/6Bd3/31D/8coAv0VQ/tK4/6Bd3/wB9Q/8Axyj+0rj/AKBd3/31D/8AHKAL&#10;9FUP7SuP+gXd/wDfUP8A8co/tK4/6Bd3/wB9Q/8AxygC/RVD+0rj/oF3f/fUP/xyj+0rj/oF3f8A&#10;31D/APHKAL9FUP7SuP8AoF3f/fUP/wAco/tK4/6Bd3/31D/8coAv0VQ/tK4/6Bd3/wB9Q/8Axyj+&#10;0rj/AKBd3/31D/8AHKAL9eU/tPfA+f8AaO+Duq/D5PEb+GLTVZrY3l5FafaHeCOZJWiUb02liijd&#10;k4GeCDivR/7SuP8AoF3f/fUP/wAco/tK4/6Bd3/31D/8coANA0Ox8L6Fp2jaXbrZ6Zp1tHaWtvH9&#10;2KKNQiIPYKAPwq/VD+0rj/oF3f8A31D/APHKP7SuP+gXd/8AfUP/AMcoAv0VQ/tK4/6Bd3/31D/8&#10;co/tK4/6Bd3/AN9Q/wDxygC/RVD+0rj/AKBd3/31D/8AHKP7SuP+gXd/99Q//HKAL9FUP7SuP+gX&#10;d/8AfUP/AMco/tK4/wCgXd/99Q//ABygA0H/AJAenf8AXtH/AOgir9Yei386aNYKNNupALeMBlaL&#10;B+UcjL5q7/aVx/0C7v8A76h/+OUAX6Kof2lcf9Au7/76h/8AjlH9pXH/AEC7v/vqH/45QBfoqh/a&#10;Vx/0C7v/AL6h/wDjlH9pXH/QLu/++of/AI5QBfoqh/aVx/0C7v8A76h/+OUf2lcf9Au7/wC+of8A&#10;45QBfoqh/aVx/wBAu7/76h/+OUf2lcf9Au7/AO+of/jlAF+iqH9pXH/QLu/++of/AI5R/aVx/wBA&#10;u7/76h/+OUAX6Kof2lcf9Au7/wC+of8A45R/aVx/0C7v/vqH/wCOUAX6Kof2lcf9Au7/AO+of/jl&#10;H9pXH/QLu/8AvqH/AOOUAGvf8gPUf+vaT/0E1frD1q/nfRr9Tpt1GDbyAszRYHynk4fNXf7SuP8A&#10;oF3f/fUP/wAcoAv0VQ/tK4/6Bd3/AN9Q/wDxyj+0rj/oF3f/AH1D/wDHKAPKfFv7OMPjb9prwb8W&#10;NW1v7RZ+E9Jns9L8P/Y+I7yZjvuzN5nP7shBHs4Kht3GK9lqh/aVx/0C7v8A76h/+OUf2lcf9Au7&#10;/wC+of8A45QBfoqh/aVx/wBAu7/76h/+OUf2lcf9Au7/AO+of/jlAF+iqH9pXH/QLu/++of/AI5R&#10;/aVx/wBAu7/76h/+OUAX6Kof2lcf9Au7/wC+of8A45R/aVx/0C7v/vqH/wCOUAX6oal/x+aX/wBf&#10;Lf8AomSj+0rj/oF3f/fUP/xyqV/fztdaaTpt0pW4JALRfN+6kGB8/wCPPpQBuUVQ/tK4/wCgXd/9&#10;9Q//AByj+0rj/oF3f/fUP/xygC/RVD+0rj/oF3f/AH1D/wDHKP7SuP8AoF3f/fUP/wAcoAv0VQ/t&#10;K4/6Bd3/AN9Q/wDxyj+0rj/oF3f/AH1D/wDHKAL9FUP7SuP+gXd/99Q//HKP7SuP+gXd/wDfUP8A&#10;8coAv0VQ/tK4/wCgXd/99Q//AByj+0rj/oF3f/fUP/xygDyn9nX9nG3+A918QNVuNa/4SXxJ418Q&#10;XGu6jqjWn2bh2Jit1Te/yR73xz/GeAMCvZaof2lcf9Au7/76h/8AjlH9pXH/AEC7v/vqH/45QBfo&#10;qh/aVx/0C7v/AL6h/wDjlH9pXH/QLu/++of/AI5QBfoqh/aVx/0C7v8A76h/+OUf2lcf9Au7/wC+&#10;of8A45QBfoqh/aVx/wBAu7/76h/+OUf2lcf9Au7/AO+of/jlABD/AMhy8/69of8A0KWr9YcN/P8A&#10;2zdN/Zt0SbeEbd0WR80nP38c5/Q1d/tK4/6Bd3/31D/8coAv0VQ/tK4/6Bd3/wB9Q/8Axyj+0rj/&#10;AKBd3/31D/8AHKAL9FUP7SuP+gXd/wDfUP8A8co/tK4/6Bd3/wB9Q/8AxygC/RVD+0rj/oF3f/fU&#10;P/xyj+0rj/oF3f8A31D/APHKAL9FUP7SuP8AoF3f/fUP/wAco/tK4/6Bd3/31D/8coAv0VQ/tK4/&#10;6Bd3/wB9Q/8Axyj+0rj/AKBd3/31D/8AHKAL9FUP7SuP+gXd/wDfUP8A8co/tK4/6Bd3/wB9Q/8A&#10;xygC/RVD+0rj/oF3f/fUP/xyj+0rj/oF3f8A31D/APHKAL9UNN/4/NU/6+V/9Ex0f2lcf9Au7/76&#10;h/8AjlUrC/nW61IjTbpi1wCQGi+X91GMH5/x49aANyiqH9pXH/QLu/8AvqH/AOOUf2lcf9Au7/76&#10;h/8AjlAF+iqH9pXH/QLu/wDvqH/45R/aVx/0C7v/AL6h/wDjlAF+iqH9pXH/AEC7v/vqH/45R/aV&#10;x/0C7v8A76h/+OUAX6Kof2lcf9Au7/76h/8AjlH9pXH/AEC7v/vqH/45QBfoqh/aVx/0C7v/AL6h&#10;/wDjlH9pXH/QLu/++of/AI5QBfoqh/aVx/0C7v8A76h/+OUf2lcf9Au7/wC+of8A45QBfoqh/aVx&#10;/wBAu7/76h/+OUf2lcf9Au7/AO+of/jlAF+iqH9pXH/QLu/++of/AI5R/aVx/wBAu7/76h/+OUAG&#10;i/8AHnJ/183H/o56v1h6TfzrayAabdOPtE5yrRd5XOOX7dPwq7/aVx/0C7v/AL6h/wDjlAF+iqH9&#10;pXH/AEC7v/vqH/45R/aVx/0C7v8A76h/+OUAX6Kof2lcf9Au7/76h/8AjlH9pXH/AEC7v/vqH/45&#10;QB5T+0n+zjb/ALSdr4J0rVda+weG9C8QQa7qGli083+1RErBbdn3r5aHe2eGzxwCAa9lqh/aVx/0&#10;C7v/AL6h/wDjlH9pXH/QLu/++of/AI5QBfoqh/aVx/0C7v8A76h/+OUf2lcf9Au7/wC+of8A45QB&#10;foqh/aVx/wBAu7/76h/+OUf2lcf9Au7/AO+of/jlABr3/ID1H/r2k/8AQTV+sPWr+d9Gv1Om3UYN&#10;vICzNFgfKeTh81d/tK4/6Bd3/wB9Q/8AxygC/RVD+0rj/oF3f/fUP/xyj+0rj/oF3f8A31D/APHK&#10;AL9FUP7SuP8AoF3f/fUP/wAco/tK4/6Bd3/31D/8coAv0VQ/tK4/6Bd3/wB9Q/8Axyj+0rj/AKBd&#10;3/31D/8AHKAL9FUP7SuP+gXd/wDfUP8A8co/tK4/6Bd3/wB9Q/8AxygC/XjU37ONvqf7VUHxp1XW&#10;v7Qm07w//YWj6L9k2LYFndpbjzd53uwkkT7gwrYycDHq39pXH/QLu/8AvqH/AOOUf2lcf9Au7/76&#10;h/8AjlAF+iqH9pXH/QLu/wDvqH/45R/aVx/0C7v/AL6h/wDjlAF+iqH9pXH/AEC7v/vqH/45R/aV&#10;x/0C7v8A76h/+OUAX6Kof2lcf9Au7/76h/8AjlH9pXH/AEC7v/vqH/45QBfqhqX/AB+aX/18t/6J&#10;ko/tK4/6Bd3/AN9Q/wDxyqV/fztdaaTpt0pW4JALRfN+6kGB8/48+lAG5RVD+0rj/oF3f/fUP/xy&#10;j+0rj/oF3f8A31D/APHKAL9FUP7SuP8AoF3f/fUP/wAco/tK4/6Bd3/31D/8coAv0VQ/tK4/6Bd3&#10;/wB9Q/8Axyj+0rj/AKBd3/31D/8AHKAPKf2k/wBnG3/aTtfBOlarrX2Dw3oXiCDXdQ0sWnm/2qIl&#10;YLbs+9fLQ72zw2eOAQDXstUP7SuP+gXd/wDfUP8A8co/tK4/6Bd3/wB9Q/8AxygC/RVD+0rj/oF3&#10;f/fUP/xyj+0rj/oF3f8A31D/APHKAL9FUP7SuP8AoF3f/fUP/wAco/tK4/6Bd3/31D/8coAv0VQ/&#10;tK4/6Bd3/wB9Q/8Axyj+0rj/AKBd3/31D/8AHKAL9FUP7SuP+gXd/wDfUP8A8co/tK4/6Bd3/wB9&#10;Q/8AxygC/RVD+0rj/oF3f/fUP/xyj+0rj/oF3f8A31D/APHKACH/AJDl5/17Q/8AoUtX6w4b+f8A&#10;tm6b+zbok28I27osj5pOfv45z+hq7/aVx/0C7v8A76h/+OUAX6w/HGh33ijwXr+jaZqf9i6jqFhP&#10;aW2peR532SSSNkWXy9y79pIbbuGcYyKu/wBpXH/QLu/++of/AI5R/aVx/wBAu7/76h/+OUAcJ+zl&#10;8D9L/Zx+DPhv4f6VcfbYtKgInvjF5Ru7h2LyzFNzbdzsSF3HaMDJxXpVUP7SuP8AoF3f/fUP/wAc&#10;o/tK4/6Bd3/31D/8coAv0VQ/tK4/6Bd3/wB9Q/8Axyj+0rj/AKBd3/31D/8AHKAL9FUP7SuP+gXd&#10;/wDfUP8A8co/tK4/6Bd3/wB9Q/8AxygC/RVD+0rj/oF3f/fUP/xyj+0rj/oF3f8A31D/APHKAL9F&#10;UP7SuP8AoF3f/fUP/wAco/tK4/6Bd3/31D/8coAv0VQ/tK4/6Bd3/wB9Q/8Axyj+0rj/AKBd3/31&#10;D/8AHKAL9FUP7SuP+gXd/wDfUP8A8co/tK4/6Bd3/wB9Q/8AxygC/VDRf+POT/r5uP8A0c9H9pXH&#10;/QLu/wDvqH/45VLSb+dbWQDTbpx9onOVaLvK5xy/bp+FAG5RVD+0rj/oF3f/AH1D/wDHKP7SuP8A&#10;oF3f/fUP/wAcoAv0VQ/tK4/6Bd3/AN9Q/wDxyj+0rj/oF3f/AH1D/wDHKAL9FUP7SuP+gXd/99Q/&#10;/HKP7SuP+gXd/wDfUP8A8coAv0VQ/tK4/wCgXd/99Q//AByj+0rj/oF3f/fUP/xygC/RVD+0rj/o&#10;F3f/AH1D/wDHKP7SuP8AoF3f/fUP/wAcoAv141+0n+zjb/tJ2vgnStV1r7B4b0LxBBruoaWLTzf7&#10;VESsFt2fevlod7Z4bPHAIBr1b+0rj/oF3f8A31D/APHKP7SuP+gXd/8AfUP/AMcoAv0VQ/tK4/6B&#10;d3/31D/8co/tK4/6Bd3/AN9Q/wDxygC/RVD+0rj/AKBd3/31D/8AHKP7SuP+gXd/99Q//HKAL9UN&#10;e/5Aeo/9e0n/AKCaP7SuP+gXd/8AfUP/AMcqlrV/O+jX6nTbqMG3kBZmiwPlPJw+aANy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oTf8hyz/69pv8A0KKr9UJv+Q5Z/wDXtN/6FFV+gAor8Zv+CiXxi+K+k/tv6l4N&#10;8HfErxT4YsbtdLtrWy0/Xru0tIpJoYhu2RPgAs2SQuep5r0X/hgX9t7/AKON/wDL51z/AOMUAfqp&#10;RX40/tIfGb4r/sg/t4WP9qfEPxZqHgg31lrZ0m51u7uLOaxmwLmMQs+3ari4VFxgbUwOMV+jf7bX&#10;xu/4Un+yr428X6ZemHU5rEWWk3EDEOLi5IijkQjugcyA/wCxQB73RX5l/wDBNb4o+LfDnwF+Knxy&#10;+LfjvxV4j8NacBbWMOs6tcXqgQrvmaJJXYb3eSGNTxyrDPJx4Zo/7RX7V3/BQb4o6ppXw21278F6&#10;Jajzmg0e+bT7XTYGYiMz3SDzZHbb2yWIYqigEAA/aeivyn0fw/8Atp/sj/EjwRL4p8a3Xj3wLqmu&#10;WWm6leC+l1m2hSedIz5jXCLND9/AcYXcAM8gH9WKACiiigAooooAKKKKACiiigAooooAKKKKACii&#10;igAooooAKKKKACiiigAooooAKKKKACiiigAooooAoaL/AMecn/Xzcf8Ao56v1Q0X/jzk/wCvm4/9&#10;HPV+gAooooAKKKKACiiigAooooAKKK80/aa1a+0H9m34r6npl5cadqVl4S1a5tby0laKaCVLOVkk&#10;R1IKsrAEMDkEAigD0uivza/Zd/ZU+IHx8+AnhDx/qP7Tvxa0u91u3kmks7XX7ho4ys0kYClpcnhA&#10;efWvt34CfCXUvgv4Gfw/qnjvxD8Q7lruS6GseJrpri6CsFAi3MxOxdpIGf4jQB6RRRX5VfsO/Av4&#10;kftXfBWXxtq/7SnxW0O7TVZ9PFrY+Ibl49saRsGy0ucnefyoA/VWivAvhb8Mbv8AZJ+HfjzxB4p+&#10;KPi/4l2FtZvq0s3im9e5ks4baGR5Fi3M2Aw5OO6ivm/4D/C74yftnfDb/hcHiP46+MPh9c63cXMn&#10;h/QfCk/2awsreOVo086JSvnjch4bBKgEsd3AB+htFfLP7A3x/wDFPxc8IeMvCXxAnhvPiD8Pdbm0&#10;DVbyFQouwrOscxAAAYtHKpwBny89Sa+pqACivhn/AIJV/wDIs/G//soV/wD+gR19zUAUNB/5Aenf&#10;9e0f/oIq/VDQf+QHp3/XtH/6CKv0AFFFFABRRRQAUV8e/wDBQL4zfG74b/DjxdB8Pfh+P+EZXRTJ&#10;efEBNfhgm03eWSUQ2u5ZvMRcFZFJwXBAytezfsi65qPiX9l/4Warq9/darql54dsp7m+vZmmnnka&#10;JSzu7EszE8kk5NAHrlFfAml6h8RP25/2gvinpWl/E/xJ8MvhZ4BvxolunhGb7JeajeqXWSRpx820&#10;NGxx02tGAAdxPUfs0/Erx78Jf2qPE/7O3xE8XXXj20OlJr3hfxHqSgXrw8B4JmGS5+/hiSf3THOG&#10;CqAfadFeKftSftKWX7PPhGzFlYN4k8e6/ONP8M+F7f5p9Qu24UlRyIlJBZvcDOWFfP3/AATk8RfF&#10;G6+MH7RHhz4q+ML7xVruh3ekB45L2Sazs5ZVvHlS2jbCxJkKuEVQdi8cCgD7sor4J8J6V45/bS+N&#10;nxvM/wAW/Gnw48OeBNefw1oel+Dr4WQM0JdJJ7nC5mVmTdtJz8xGVAAr0X9jX9pvUPEn7K3iLxZ8&#10;UNTSTU/AN/qOk67qgQKZvsirJ5hAwGcxyIPl+8w9TQB9Y0V83fsRnxr408E638VvHWo6oL7x9fHV&#10;NM8PXV7LJa6NpgytrFDETsRmT52ZVBfchbkV9I0AUNe/5Aeo/wDXtJ/6Cav1Q17/AJAeo/8AXtJ/&#10;6Cav0AFFfI/7cPxm8caX4w+FvwZ+GWrjw54u+IV/JHca8IhI+nWMW3zXjB43kFjkcgRMAVJDDyf4&#10;5aL8T/8Agn7beF/ifYfGLxh8TvBv9rQaf4n0Dxhc/bC0MobMtuzHMWCuAq8hmXkruFAH6IUVDZ3c&#10;OoWkF1byCW3mRZI5F6MpGQR9Qa8x/aM+H/xC+JngvT9E+HXj7/hW+oPqUcmo60loLmb7EIpQ8cSn&#10;HzmQwnIZeFPzdiAeqUV+a37Snwl+NX7Fvw5l+Lvhj9ozxZ4w/se6txqOh+Lp2uba6SWZY/3cbyMo&#10;+ZxlAAdpJDArz9c/FLQ/iJ8ffgr4Ok+HnjVvhVqesGz1LUtR+yi5nis5LZ2eCNTj955jw87kOEbn&#10;sQD3CivzW/aU+Evxq/Yt+HMvxd8MftGeLPGH9j3VuNR0PxdO1zbXSSzLH+7jeRlHzOMoADtJIYFe&#10;f0N8C+JG8ZeCfD2vvatZNqunW98bZ/vRGWJX2H3G7H4UAblFFFABVDUv+PzS/wDr5b/0TJV+qGpf&#10;8fml/wDXy3/omSgC/RRRQAUUUUAFFFFABRRRQAUV+b3ibwd47/aF/wCCiXxl8A2vxp8feAPD2g6V&#10;p2oWlp4c1meGFWa0sgyrEJAigtK7HA5JJ7mvov4Jfsg+JfhH8QrHxNqXx7+I3jy0t45Y20PxFqss&#10;9nMXQqGZGcglSdw46gUAfS1FFfnz+1Zp/jX4of8ABQzwF8LdF+KfjL4eaBqngr7fMPDOrT2ymaOa&#10;/beY1dVLMIkUsRnCj0FAH6DUV8n/AA8/Yf8AFfgbxzoXiC7/AGkfil4lttNu47qTR9V1iWS1vFU5&#10;MUqmQhkboQRXs/7QPx68M/s4/Da/8X+JZWdIyIbLToCDc6jdNxHbwr/EzH/vkAseAaAPSaK/PH9j&#10;7x38atY/bw8V6b8WdcvoH1LwM3iCLwfHeSmw0fzbu0EMQgJCLLHGxVmxuyzZYkkn9DqACivhn9pr&#10;/lJR+zB/156l/wCipa+5qAKEP/IcvP8Ar2h/9Clq/VCH/kOXn/XtD/6FLV+gAooooAKKKKACiuO+&#10;LXibxd4R8C32p+B/Bg8feJI2jW30JtUi04TBnAZvPlBVdqktg9cYHWvkP9gz4ufFL4l/tNftBW3x&#10;Pa60nUdOOnInhVdRN1Y6QcSrsgCu0YJVELMn32yTyaAPu2ivk39u343eNPCN98M/hZ8NNSXRPG/x&#10;G1Y2KawYRKdPtEKCaVQ3G794vPUKr4wcEeQ/Hnwn8V/2C/Dui/FnRvjP4w+Jmg2ep29v4m8O+MLr&#10;7VFcW8rbWe3LE+SdxAAHQspyQpVgD9EKK+If+CoPxJ17Sf2cPh7rPgbxZrHhd9c8W6fCNT0K+ls5&#10;pLWazu32lo2UlThG2k4yq+gq5/w718Z/9HWfGL/wezf/AB2gD7Sor46/a68YeNfCV5+z/wDBLwp4&#10;y1PQ9Q8b3503UvF6MG1D7LZxQiZldslZpfNDbxzleuCc5fw+vPF/7Mn7aXhT4RXvxE8UfETwP460&#10;K6vbGTxleC+v7K+txJI4WfaCUMcR4IA+cd15APtmivlPxZ401/45ftmaN8PfDGtapo/gr4bwprfi&#10;270m9ktxf30o/wBE052jYbowv7x0JKsNysMqK+rKACqGm/8AH5qn/Xyv/omOr9UNN/4/NU/6+V/9&#10;Ex0AX6KKKACiiigAooooAKKKKACiiuC+NXi3xz4M8Fm/+HngNfiL4iadYl0h9Xh0xUjKtmYyy/KQ&#10;pC/JwTu4IxQB3tFfD/8AwTg+K3xF+KPjj9oN/iTe3a61pviSK1OhyXrXFro7qbhJLa3G9kVFZAuU&#10;OG2g5PWt79qvxh4x8d/tOfCr4DeG/F+q+AdH8QafeazrmtaDKIdQkhiV/LhglwTGcxNkj++DztwQ&#10;D7Cor41/Z28SeL/g/wDtgeLvgL4g8b654+8NP4ci8TaDqfiecXOowfvUikhknABkBLOcsBjyxgDP&#10;O94L8aa/+0N+2Rr1xo+t6np/wu+Fcb6RNDp97JDba3rcoHmrMqMBKluvGxs4cA9HoA+rKKKKAKGi&#10;/wDHnJ/183H/AKOer9UNF/485P8Ar5uP/Rz1foAKKKKACivnf9vL9ojU/wBmr9nvUPEXh9EfxVqV&#10;5Do2jeZGJFW6m3HftIIYrHHKwBGCygHI4rwP4nfs7/HX4H/BnVPixp/7Q/jLW/H3h+wOtatoupzi&#10;fRJ0jXzLmGO2PyoFUNg4529F3ZUA/QSivPP2e/i5b/Hj4KeD/H1tCtqNcsEuJbdGLLDMCUmjBPUL&#10;Irrn2rZ+KWj+J/EHw913TfBetQ+HPFF1bGKw1a4iEqWkhIHmFCpDYGcAjrj60AdVRXwN8Rv2NvjX&#10;4I8A634z039qzxve+LdHsptSaG+meLSpzFGztH5HmskYIGMkMB3X02dJ/br8QaX/AME4rP44avp1&#10;vdeMpI306KMx7be5vBdPbLOVXGFwpkZVwMqyjHFAH3BRXwjp/wCyb8fde+GVr46b9o/xlB8WLqxX&#10;UU0lZlTQkmZA62xtQNmOQhfbjPOwjivcv2IP2irr9pz9n/SfFeq28dp4jtZ5dK1iGFSqC7h27mC/&#10;w7keN9v8JcjtQB7br3/ID1H/AK9pP/QTV+qGvf8AID1H/r2k/wDQTV+gAooooAKKKKACiiigAoor&#10;mPiX8SvDvwh8Dav4v8V6lFpWhaXAZ7i4kPPHREHVnY4VVHLEgDrQB09Ffmf8NfjZ8ZviJ+3p8GNf&#10;8U6hqnhPwF44tNVu9F8DpeSxxrp8NjcmCW7hBCPLIwEoLBsfKRgBQP0woAKK8e/aQ+GHxH+K2j6L&#10;pHgD4lSfDGEXLvq2o2loJ7maHbhY4s4Kndk7g6/j0r4y/aD0P4x/8E9bXw18UNN+Nvif4o+FW1aL&#10;T9Z8OeMJ3uPMSRHbMbO7bchGHy7SrbT8w3AAH6XUV89ftkftPXP7PPwn03UPDWnJrfjjxRew6R4a&#10;0uZTiW5l6O65BKqCPlyMsyLkZyPMvCP7Gvxu1ybSPFPj39pjxfD4pE0V5daPoLmDSY2DBmtzFG6L&#10;KnBUnaoOenqAfaVFFfFv/BXX/kzPVv8AsMWH/ow0AfaVUNS/4/NL/wCvlv8A0TJUXhX/AJFjR/8A&#10;rzh/9AFS6l/x+aX/ANfLf+iZKAL9FFFABRRRQAUV81f8FHvFmueB/wBjH4h634b1nUPD+tWv9neR&#10;qOl3UltcQ7tRtUbZIhDLlWZTg8hiOhrx/wCG/wCw7458cfDvwt4juP2pvi/bT6xpVrqEkMevTlY2&#10;lhWQqCZc4BbFAH3rRXJfCfwLd/DX4e6L4Zv/ABLqvjC70+No5Nc1uYzXl0S7NukckkkBgvXoop3x&#10;U0fxR4g+Huu6b4L1uHw34purcxWGrTxCVLSQkfvChVg2Bngjrjp1oA6uivz/APil+yH8cfht8N9f&#10;8e6P+1L421bxdodhNqr2d67Jpl0IkaR41tzKyJkKcblZc4BAByOsH7eGp2f/AATttPjrc6XbP4tn&#10;hOnpZ7GFs9+LlrbzMZz5eUMu0Hp8uc80AfalFfCOn/sm/H3Xvhla+Om/aP8AGUHxYurFdRTSVmVN&#10;CSZkDrbG1A2Y5CF9uM87COK9y/Yg/aKuv2nP2f8ASfFeq28dp4jtZ5dK1iGFSqC7h27mC/w7keN9&#10;v8JcjtQB75RXL/FL/kmXi7/sD3n/AKJevmn/AIJQ/wDJkfg7/r81H/0sloA+vqKKKACiiigChD/y&#10;HLz/AK9of/Qpav1Qh/5Dl5/17Q/+hS1dd1jRndgqqMlmOAB60AOor8/fDPir4w/8FBvGfim/8GfE&#10;K9+EnwO0PUJNLsdQ0KLGp63IgG6RZcqyLhgwIIA3qu1mDFfrD9nj4O638EfBuoaDrnxE8QfEuWfU&#10;XvbfVPEszTXUETRRJ5G9nYsoaN3HT/WEY4yQD1KiivkHxl+x58Yfif4x8Saxrn7S3i3w1plxqNzJ&#10;o2i+EN1lHZWhlYwRySI6GVhGVByvUH5m60AfX1FfEn7EfxN+Juh/tAfFj4DfEXxUfiD/AMIfDb3l&#10;h4lkTEzRyBGEcrZJLFZozhixVkkG5hjHr/7V37SkvwV0nSvDPhGwXxN8WfFkn2Pw34fT5iXPDXUw&#10;HKwxjLEnAO0jIAZlAPfKK+Jf+CZ/iTx/qn/C79G+Ivi/UfGOveHfGE2lSXV5eSTxI8W5JBAH4jjL&#10;qSFUKAMcDpX21QAUV8L/AAR/5SyftEf9i1pn/pLp1fdFABRRRQAUUUUAFFFFABVDRf8Ajzk/6+bj&#10;/wBHPV+qGi/8ecn/AF83H/o56AL9FFFABRRRQAUUUUAFFFFABRRXzv8At5ftEan+zV+z3qHiLw+i&#10;P4q1K8h0bRvMjEirdTbjv2kEMVjjlYAjBZQDkcUAfRFFfn38Tv2d/jr8D/gzqnxY0/8AaH8Za34+&#10;8P2B1rVtF1OcT6JOka+Zcwx2x+VAqhsHHO3ou7K/YP7Pfxct/jx8FPB/j62hW1GuWCXEtujFlhmB&#10;KTRgnqFkV1z7UAeh0Vy/xQ+Imk/CX4d+IvGWuyNHpOh2Ul7cbPvMEXIRfVmOFA7lhXxL8Lvhr8f/&#10;ANtbwxD8SvF/xg1z4QeGdZzcaB4W8EsbeRLMn93LLOrKzFhyN24sCD8gIUAH6BUV5Yfhx440D9nw&#10;+C9B8ez3fjmDTvsVr4x1mLzpjLu4nlVt+9wp75yR27fLPxG/Y2+NfgjwDrfjPTf2rPG974t0eym1&#10;Job6Z4tKnMUbO0fkeayRggYyQwHdfQA++aoa9/yA9R/69pP/AEE14z+xD8bNb/aE/Zl8HeN/EcMc&#10;euXiT293JCgSOeSGeSEyqo4G7y8kDgEkDgV7Nr3/ACA9R/69pP8A0E0AX6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ChN/yHLP/AK9pv/Qoqv1Qm/5Dln/17Tf+hRVfoA/C/wD4KZ6ff6x/wUF1Gw0q5+xandf2PBaX&#10;PmNH5UzQRKj7lG5cMQcjkY4r6I0f9g39taz1exuLv9ojz7WKeN5Yv+E31tt6BgWXBgwcjPBpn7YX&#10;7Ffxm+Kf7c1v8QfC/g3+0/CC3WkSHUf7UsoflhWISny5Jlk+Xa38POOM1+pdAH5uf8Fp/g23iD4X&#10;+EfiTZW+648PXjabfuvX7LcYMbN7LKgUe8/5fHX7Tf7XM3xq/ZP+A/w7huZLnV9KhkbW4h8zPLbk&#10;2tlnHVmi3uc85cfU/tR+0B8K7b43/BXxn4FudgGt6bLbQySDKxT43QyH/clVG/4DX5Ofsnf8Exvj&#10;Jo/7Q/gjV/iR4KXRPB2k366leXDatY3G5oQZIo9kUzsQ0qxqeMbS3NAH0z+1N8Fbr4H/APBJuTwP&#10;awk3Wk2mmS6qIOQZnvoZblvUqJnJ9gAeg4wf+CIupaU3wo+I1hHJD/bketwz3EYI837O0AWInvt3&#10;LNj3zX6HeNPB+kfELwjrPhnXrNb/AEXV7SSyvLZyQJIpFKsMjkHB4I5BwRyK/JvXv+CbP7Rv7M3x&#10;JufEnwA8Sf2vasWS2ltr+GyvfJJ/1VxFOVhkA4/iIO3O1TgUAfrlqusWGhWn2rUr620618yOHzrq&#10;ZYk3u4RF3MQMszKoHUlgByauV+XHg/8AZR/bG+PXxM8Ga/8AG/xbb6XoXhzV7XVP7Nury2YSGGVH&#10;Gy3sR5JchSA7kEAn6H9R6ACiiigAooooAKKKKACiiigAooooAKKKKACiiigAooooAKKKKACiiigA&#10;ooooAKKKKACiiigAooooAoaL/wAecn/Xzcf+jnq/VDRf+POT/r5uP/Rz1foAKKKKACiiigAooooA&#10;KKKKACuW+K3gZfih8L/GHg17w6cviLRrzSDeLH5hgFxA8XmbMjdt35xkZxjIrqa4v4yWvji8+Geu&#10;RfDa80+w8b+WjaZNqozbb1kVmWT5W4ZA69OrDkdQAfI8P/BOjxt8L/h/Ha/DL9oz4iaXq2kwM+m6&#10;bc3xbSGkGXEf2UEKisx/2gCxJDdK9g/YF/aI1j9pr9nHSfFfiOKJfENtdTaXqE0CBI7mWLaRKFHC&#10;lkdCQON27AAwB5B4i8XftzeOvDF74O/4Vd4M8LXuoQNZzeMotajaCFXXa0kUImeRWweCVbBB+U8V&#10;6Z4V8C6X/wAE+v2I9dgs75b+88O6Vd6nPqDRhBeai6nadp6KZDHGoOflVc5NAH0/Xwf4G/4Je6t8&#10;MfBp0nwh+0Z8RvDd2rtOiaVdG203zyADI1oj/NnaM5fJAAzxXrf7JGo/GPxx+yTB4h8aeKFv/iJ4&#10;lsbjUNJubyxt7aKxWSMiz3JDCoK8JKSysf3mOQAK82HxH/bq0/T30KX4S+BtV1NlMUfiq31eOO1T&#10;sJGt2nDse/Cgcj5eooA4bwb8dPHXxZ/Ys/ah8FfEOWPV/Gnw7tdU0S81a2iCi8RIpl3sqgDcphly&#10;wAyoUkZ3E/Sf/BPuS3k/Yz+FBtQoi/sgA7FwN4lcP+O4Nk9zmsv9kn9j9fgf8HfFGheM9Ri8UeKv&#10;HE0954pvogfLmeZCrQoSAWQB3+YgEtI5wAQB498L/BP7U/7IfhW7+F/gfwH4f+KXg+3uriTw94hu&#10;tbisnsIpXLhLmF2Rnw7MxWMdSwDYxgAsfsFedP8Ath/thzwyo9gPEdtE+3nMonvhgHH8OHBGeCRx&#10;6feNfPH7FP7Neqfs7fD/AFuTxXqVvrXj/wAWarLrniC+tR+68+Q5ESHA3KuWOcD5nbAxivoegD4Z&#10;/wCCVf8AyLPxv/7KFf8A/oEdfc1fKf7AHwR8a/BLQ/inb+NNF/sabW/GV3qtgv2qCfzrV1QJJmJ2&#10;25IPythvavqygChoP/ID07/r2j/9BFX6oaD/AMgPTv8Ar2j/APQRV+gAooooAKKKKAPAv29v+TOf&#10;iz/2BJf/AEJa1P2K/wDk0j4Q/wDYsWH/AKJWvMf25P8Ahefjzwr4m+Gvw9+EMHi3wzr+jiCTxI3i&#10;K0s3t5mY70EEzqW2hVOcgHd7Vf8A2JLr43eFvC/h74d/Ef4SQeC/Dnhvw9HaW3iFPENpfPd3ERij&#10;WMwQsxTchkfOSBsxnkUAee/8ErVjh0v47wMnl30fxAvRMrJhwu1QoP4h+O3NV/icLi5/4LD/AAj+&#10;ySp5dv4En+2L1Ow/2phehwdzRHtx9cHW1b4M/Gr9mH4++P8Ax38FvCuk/Ebwh4+mTUNT8MXmqJp9&#10;zZ3wLM8sckhCbWaSRu5+fGPlBPT/ALM37P3xFuvjx4r+PPxmi0vTfGOq2KaPpHhzSpvPi0mzBUsG&#10;lBIaQlR90n7znPzbVAPmv4L/ABq8a6b8YvEXxg+K37O/xh8T/EG9LWmjQ6f4Vnaw0DT8YENsJMHe&#10;3O6TaCct/ffdsfsSftBXt7+2Z8dM/DDxxb/8JtrGmef52lMv/CPeXHdY/tHn9xv3/Lnrtb0r9Ma+&#10;Yv2Zfg34w+Hv7TH7SfizxBo/2DQPF+paZcaJefaYZPtaQpciQ7EcsmDInDhSc8ZwaAOZ1b9mn42/&#10;CX4ufEXxP8CfE/gu20Tx9drqWpaX4xt7otp94QfMuLYwgh2dndiHAHIBBwDXkUnwCTTpPh5+x9o2&#10;uTa3bPct42+JusRqYhNbCVWS2wCdvnSCNQM7gEjc9TX6LardT2Ol3lza2Umo3UMLyRWcTojzuFJW&#10;NWchQWIABYgDPJAr5/8A2Ofgv4m8C6T4t8efEmzht/ir481STUtaijlSYWMCEpa2SSISpSOMDGCf&#10;vYydoNAHzp8OdD+IX7YVr8YvHtv8XvGHw5tPCuv33h/wp4d8K3os9PtltIkdGuolX9+G3x5GQeHw&#10;duFH05+w18a9Y/aC/Zg8GeMvEW1tfuI5rS/mRFRZ5YJniMoCgAFwgYgAAFiAMAV4Hovwr/aD/Zhv&#10;Piv4P+GXw/0n4geEfGus3mt6Trk+vQWL6LLcxqji4hlG6YIFTAQ8hM5y20fSn7I3wJk/Zt/Z78Je&#10;ALm8j1DUdOhklvrmEkxvcTSvLIEyAdis5VSQCQoJAJNAHqWvf8gPUf8Ar2k/9BNX6oa9/wAgPUf+&#10;vaT/ANBNX6APhP4+LHD/AMFWf2cprqP/AEZ9A1GNHdMqZPIv9oHHUMyfTINdX/wVhlSP9iXxarOq&#10;tJe6cqBjgsftcZwPU4BP4Guo/bM/Zx8U/Fi58BePvhve2dl8TPAGoNf6XHqLFba+ibaZbaQjpu8t&#10;cE4GC4yN24eRfEL4V/tFftqX3hTwl8U/Auh/Cn4a6XqcWp60tvrMeo3WrGIECOIRMdiMGYYfGM7s&#10;sVCkA+x/g/DdW/wk8ExXzB72PQ7FZ2UYBkFugY4wO+ewrr6+Rf29fjV8Qfh/c/CT4efCHVk0Lx34&#10;2137JDcLZQ3Sw2cahZC0cqOqoGmjYttyFibB4Nek/tBw/HjR9H8K3nwauPD+vX2n+Ymtaf4oAi/t&#10;RSiBGRowgR9yuTho1+foQMAA+U/20Phb8YvAtrcfFLx94q0n41fC3w7qy6jL8Pr+2OlxQQNcbYTm&#10;DC3Lxb1XMwcEFiVbpX318N/HGm/Ez4f+G/Fujhl0vXNOt9RtlkADLHLGrqrDsQGwR6g18O/FDwb+&#10;13+1/wCH0+HXi/wZ4a+D3ge+miOt6nDqkd/c3MSOr7IlilfAyoO0hdxABcLuB+gPiz4P+MPwu8A+&#10;ANJ/Z6g8OXVj4ZtRp93oXiRiovbaOKNIAkgwQ67GyS6AlsndQB8z/tofC34xeBbW4+KXj7xVpPxq&#10;+Fvh3Vl1GX4fX9sdLigga42wnMGFuXi3quZg4ILEq3Svvr4b+ONN+Jnw/wDDfi3Rwy6XrmnW+o2y&#10;yABljljV1Vh2IDYI9Qa+Hfih4N/a7/a/8Pp8OvF/gzw18HvA99NEdb1OHVI7+5uYkdX2RLFK+BlQ&#10;dpC7iAC4XcD90eBfBum/DvwVoPhbRojDpOi2EGnWiMckRRRhFye5woye5oA3aKKKACqGpf8AH5pf&#10;/Xy3/omSr9UNS/4/NL/6+W/9EyUAX6KKKACiiigAooooAKKKKAPkb4jf8E/B4++P3jL4qWPxe8a+&#10;BtU8Rx20LweELn7AyRw20MOx5QS0ikwB8YUAkemTyHwF8d/E74Bftjn9nvx342vPib4d1rQ21zQd&#10;c1VP9PtwpkykrkkuD5MyncW5VCNoLLXW+OvGX7YngH4geI08O/D/AMI/E/wZcX0kujsmpx2F7a27&#10;MSkcpkeJW2rhThSc/wATcmoP2af2a/iTf/HzWvj78cptKh8bXNj/AGXo/h3RW8y30m2wASXycvjc&#10;AAzD945LEsAoB9hV8v8A7QP7DsXx5+Omk/EyP4leKPAmpaZoaaLB/wAIrILW5AEtxIz/AGjOQGFx&#10;tKheink5wMD4efGX4kfFz9vzx94X0bxC1p8IfANnFb6hYx2VswvNQePAQzGIyLhzKSFcf8e+O5B3&#10;vjX4j/aq8E/FHUr/AOG/hLwp8Rfh/cxQm10q8vUstQtZBGqyDzHaNcFwzcl+D1HSgDyCx1r4pfsW&#10;/tVfDDwJrnxK1n4q/Dj4jzTWNv8A8JM3nahYXKFF3CckswDTQnqFKuw2gqGrjvFXxK8ZX37Y3iPx&#10;r8SvgX8U/G2jeDL+403wNpvh7w1PPpkKxysh1Es2BLLIFV1YAgAqQTtQj1X4a/s8/GP45ftHeG/j&#10;H8fLLRvCtp4QiYeHfBukXAujHO2T500isy5B2tlWO5kThQvzfblAH5beA/2otRvP+CkGs+Lz8Hfi&#10;NBcap4Og0RvD82isuo2atd2x+2TxZyluNuDJ/tD1r9Sa+YvDnwb8YWH/AAUS8U/E6fR9nge98CJo&#10;1vqn2mE77sXNs5j8oP5g+WNzuK7eOvIr6doA+Gf2mv8AlJR+zB/156l/6Klr7mr5T+OnwR8a+Mv2&#10;3vgR4/0fRftnhHwzbX0eraj9qgT7M0kcgQeWziR8lh9xTjPNfVlAFCH/AJDl5/17Q/8AoUtX6oQ/&#10;8hy8/wCvaH/0KWr9ABRRRQAUUUUAFfDP7Hf/ACfn+1p/1+ad/KWvrD4xeJPGfhPwFe6l4A8IR+Ov&#10;E8bxC30SXUYrBZlLgOfOkIVdqktz1xjvXwX8I9F/au+E/wAcvir8SIv2dbXUpvHk1vLJp7+MtOjW&#10;z8rfwH80787/AEHSgD0D9qdY4v8Ago9+y5Ncp/o7Q6giM6ZUybH2ge4Zk+mQa73/AIKlTJH+wr8S&#10;Vd1VpG0xUDHBY/2nanA9TgE/ga2v20v2bfEPxt0vwX4p8A39ppvxL8B6qNW0SW/JW3nGUMkEhAyA&#10;xjjOeny4OAxI8Z+Jnw1/aV/bRttB8B/EjwLofwm+HsGow3uvXlrrUWoXOprESRHAsbN5YJ5w+CDt&#10;OTt2sAeieKv2Vx+1V+xz8EvB+veJbrw5PpNjour3F7p8CvLJLFprRFUyVCZaYtuwcbcbeePHv2jv&#10;hj8Xv2IfAbfF7wX8d/GfjjTdEurZdW8O+O7xtRguYJZkiG1mPy/M6KdoDYYkOCMH6l/aKh+N/h/S&#10;/C1z8CbTw1fLp7SRaloOvExpcw7UEIiYbdpTa/8Ay0UfMOG7fNnxI+F/7Un7a1rpfgf4k+E9A+Dv&#10;w4W9iu9ZkstTiv76+WM7gkflySKBnBAbbggMS2ApAPa/j58GNU/al8E/Cj4jeBNXt/Cfjzw7LB4k&#10;0G41SNpbfbPEjyW0+zna+ItxAP3CMc8eSeN9A8e/AvXNe/ad+O+ueF9V8X6DoT+H/CvhnwbBciyN&#10;xOzCMbph5ru7SMCMHCsxzhQB9z6Lo9n4d0aw0rToFttPsbeO1t4U6RxooVFHsAAPwr54+KHwh8W/&#10;G79qnwRL4h0dbb4P+A4TrltJJcwuNY1s/LFmIMXVIFJYFlXLBh8wagD5itfBHj/4d618EvgNF4x1&#10;Pwl4x+K91qfi74geLNKkCalLOIWna3hmwTGVWNk3L/EoIwCwPsn7P3iDxf8ABf8AbI8S/AbWfHGv&#10;fETwrc+GI/E2j6j4ouRdalZuJVikikn2qZFbLnngbUwBlieq/aw+CnjzVPit8LfjP8L9OsvEXi3w&#10;K93DP4cv7xbRdStLiIxuscz/ACJIA0gBbA+fOflAbP8A2fvhD8S/Ff7TXiX48/FXw5ZeBb2bQo/D&#10;mi+FbXU49Qkt4BIskks08QCMSy/LjtI2QNqkgH1nVDTf+PzVP+vlf/RMdX6oab/x+ap/18r/AOiY&#10;6AL9FFFABRRRQAUUUUAFFFFABRRXn3xw8V+P/BvgtL/4b+BoviF4hN1HE2kTapDpyiEht0vmykL8&#10;pCjb1O72oA+WP+Cdf/JeP2vv+yg3H/pVe16z+0x+zj4u8efEjwH8Vfhfr2k6F8R/CC3FtDHr8Ur6&#10;fqNrMpVoZzF86gbnI2g/fPQgEfN/7Mfhv9qL4I/FL4l65dfAG2ubL4ieJv7avXfxdp4/stJJ5XcK&#10;FlYyhROewJ2dOa/R+gD8+PH2g/EH9mv/AITj40+Otc0XxD8e/iBb2/gfwnovhSCVLK1klZdixGX5&#10;3wY1lJccGPGTvFZGj/DHxLoXxg+HH7Keg+Pte8E6HpvhSXxb4r8Q+GLr7Nqms6jLOyyFbghmRQ+C&#10;M9VJBB2qR9Fr8I/F3xO/bIfx5420ddP8CeA9P+y+DLeS5il+3XtwB9pvyiOxTaq+WquFP3GABBrn&#10;/wBoH4Q/Evwp+014a+PPwq8OWXjq9h0KTw5rXhW61OPT5LiAyNJHLDPKCikM3zZ7RrgHcxABV/Y/&#10;8b+MPC/x9+M3wJ8VeK9S8d2fgz7BfaNr2suJb77NcwrIYZ5cAysokj+Y8539ioH17Xy5+yf8FPHm&#10;l/Fb4pfGf4oadZeHfFvjp7SGDw5YXi3a6baW8QjRZJk+R5CFjBK5HyZz8xC/UdAFDRf+POT/AK+b&#10;j/0c9X6oaL/x5yf9fNx/6Oer9ABRRRQB8Kf8FY1ij8C/Bu4u4w1hH4/sROzpuQKYpiQ3HcBuO+DX&#10;1V+0NNHb/AH4mSyusUUfhjU2eRyAqqLWQkknoK5j9r39nW3/AGovgZrPgdrxNN1J3jvdMvpASlvd&#10;xElGbAJ2kFkbAyFc45r5u8bad+2T8Zvhfc/CLWvAXhfw3DqVsul6v8QDrkU8dza4CyvHbKxkV5Fz&#10;nK/xNgLkEAHpP/BLKG6h/Yb+Hn2hgUaTUmgXGCsZ1C44PHdtx78EV9YV8oftGeJv+GFf2FzY+Cbw&#10;2+r6LZWmh6JdPDG7yXTuqtMY2DKzkebKVIIJB4rrYdH+Pq/so6HHp3iTTbz43tbW15d3mvWsUNq0&#10;jSCSa2ZIYQq7YyYgQoOVBLAktQB57+2j8BPjn8TrTxJeeFfiVZy+BPsqySfDu6tDaJfxpGPPge+h&#10;KzFZcN8pYL82CQKyPB/h/wAK/wDBQj/gntb+HPDWnQfD6MRrZWthB+9g0y9tHVlXOMtGwCkk/Ntl&#10;J5brQ8VeMP25fH/h298IQ/CvwZ4PudQhe0n8XR63HJDCjgq0kMQmeRGweCUfGDxnFe8fs+/AGb9l&#10;b9muPwT4Tkh17xJY2dzdi4ul8uK+1J1ZhuG4bYy+xB8wIRRk5yaAPGvAPjb9sbwV4V0/wdqnwp8H&#10;Xs2k2q2g8dX/AIkRLGSOJQonlt0JnJ2jLYVc88L0rM/4I72t5/wzH4m1K7UbdW8ZX97DIqlVkQ29&#10;rGWAPQb43H4VH4sg/bN/aQ8PTeBtX8H+F/gr4e1SM22sa9Hqkd/dvbsMSJAsUr7dylhg4PP31619&#10;dfBr4TaD8C/hj4e8C+Gonj0fRbYQRNLgySsSWklcgAF3dmc4AGWOABxQB0uvf8gPUf8Ar2k/9BNX&#10;6oa9/wAgPUf+vaT/ANBNX6ACiiigAooooAKKKKACvzm/az8WeMPFP7W9vpfjL4P/ABG8d/BzwULe&#10;80vTPCOgT3VnrWoPDFKZ7mThJEiZ2jCDcMowONzg/ozRQB+VPxU/ax1HXP24Pgf4zb4I/E3S59B0&#10;7VYI/DV5oLR6nqIltZ0LWsOf3ioG3MR0Cse1fqVo9+2q6TZXr201k1zAkxtrldssRZQdjjswzgj1&#10;FfN3xa+DfjDxN+3V8DPiHpuj/afB/hrTdWt9V1L7TCn2Z5rWeOIeWziR9zOoyikDPOBmue/bO+M/&#10;xH0v40fBb4SfCfXz4f8AEXiy9muNVvY7K3umg0+PaGfbNHIAAonfO3/ljjPJoA+u5ZkgieWV1jjQ&#10;FmdjgKByST2Ffn945kuv+Ckvxy0Xw/oKyD9n3wBqv2vV9cZcRa/qMYIEFvn76BSV3dNsjt/FHn0H&#10;/go14B+OHxR8G+FPCHwp0WfX/Dd/NOfFsNrqlrp1xcQJ5PkwebM64STM+7Yp+4ueOG5LwL48/ay+&#10;GfhHS/DHhj9lHw1o2habCILWztvFlkFRR3/4+MlicksckkkkkmgDH/4KM6Lrfi79qj9lrQdH8Rf8&#10;Ird3Go3zWOsNapcLaXIe1KyiN8LI4KphWOMkevL/ANov4E/F/wDZl+G+rfFzwX+0N458S6t4fCX2&#10;oaL4quxdafeQ71EoSHhI8ZJ2gHgEAg4NexftMfs7+L/2lvhD8O/EFo1r4G+NHhSS08QWCSSia2tL&#10;/ZG1xaNIm4FPMVcOu4ExL1UmvL/iZ4e/a0/ao8Dy/C7xP4D8M/CvQdSaKLXPFUesx3xuYUcOy21v&#10;G7Om4qPlc8g7SwBJoA+vvgr8RP8Ahbfwh8GeNTaiyfX9ItdRe2ByInliVmQHuASQD6CvmL/grr/y&#10;Znq3/YYsP/Rhr6y+H/gjTPhp4F8P+EtGR49J0Owg061Ejbn8uJAilj3YgZJ7kmvAv+CjHwb8YfHj&#10;9mfUPCfgbR/7c1+XUrS4Sz+0w2+URyXO+V0Xgds5oA+ifCv/ACLGj/8AXnD/AOgCpdS/4/NL/wCv&#10;lv8A0TJRoFrLY6DptvMuyaG2jjdcg4YKARke9Gpf8fml/wDXy3/omSgC/RRRQAUUUUAeYftMfA63&#10;/aR+CfiL4dXWrSaFb6y1r5l/DAJnjEN1FOQFLAEt5W3OeN2cHGD8l/Fr9kv4nfs0/CHVfHPw1/aJ&#10;8f3l34N0x9Q/sTxJe/bdOmtbePc8SQt8iARodoKsPlC8dR9ZftFR/Fg+AYp/g1Noo8XWt9HM9rr4&#10;P2a7tgriSHIGQxJQg7k+6fmHQ/KnxJ0/9sv9pjwfefDbW/AHhP4W6Bq4FrrHiRNXjvGkttw8xYYo&#10;5nZQwB+Vhkhtu5eTQB9Xfsy/Fyb48fAXwT49ubNLC81qwWa5t4s+Wkys0cuzJJ2l0YjJJwRkmvTq&#10;+UP2jfEifsJ/sMNY+BbtrXVNFs7XRNDuZIo5JJLqSRVaYoylGcgzSkFSCQeMVu+IbT4/WP7Epi0i&#10;+/4SX493Wl27GaaO0tDHPNOhnVRiKFWhheQKTjLRAncTggHB/tpfGPXPihqVx+zV8IV/tPx54it/&#10;K8Rakp/0XQdMcYlM8gztd1O3bydr9NzoD2vxE/Yj0PxN+xjD8BNH1JrCHT7OIWGqTRg5vI5POMsi&#10;jtJIX3Y5AkbHIFfNv7OPh/8Aal/Zo8IT6T4f/Zl0rUdU1CY3eseINS8Y2Ml9qlwSSZJX8/pktheg&#10;yepLMfsj4S+NPjJ4o+EniXU/HHw903wV4/t5LlNI0RNTivLe5VbdGgeSSOQhQ0xdCNwICZ4yDQB4&#10;X4B8bftjeCvCun+DtU+FPg69m0m1W0Hjq/8AEiJYyRxKFE8tuhM5O0ZbCrnnhelZn/BHe1vP+GY/&#10;E2pXajbq3jK/vYZFUqsiG3tYywB6DfG4/Co/FkH7Zv7SHh6bwNq/g/wv8FfD2qRm21jXo9Ujv7t7&#10;dhiRIFilfbuUsMHB5++vWvrr4NfCbQfgX8MfD3gXw1E8ej6LbCCJpcGSViS0krkAAu7sznAAyxwA&#10;OKALnxS/5Jl4u/7A95/6Jevmn/glD/yZH4O/6/NR/wDSyWvqDx9plzrXgXxHp9lH515d6bc28Me4&#10;Lvd4mVRkkAZJHJOK8O/4J8fCPxZ8D/2W/DXhDxtpX9i+IrO5vZJ7P7TFcbFkuZHQ74nZDlWB4Pfm&#10;gD6PooooAKKKKAKEP/IcvP8Ar2h/9Clrmfjbc3Vn8GPH1xZFlvItA1B4GjGWEgtpCuB3OcV00P8A&#10;yHLz/r2h/wDQpatXVrDfWs1tcRrLBMjRyRsMhlIwQfYg0AfmP+wf+yv4s+Lv7JvhTVU+PPjTwZo0&#10;0181lofg2ZNPFo63U0bmeVPnnLMpfDEYDKB0Br2z9i34qfEfRPjz8VPgB8SvEbeNr7wbDb32m+Ip&#10;owtxPayLGwWY5O5ik8LckkEuCzcVznw5+F/7Rv7FcmveDPhl4K0X4ufDK71CW+0QXWtR6deaSJOW&#10;il85gHUEfw5JOWypYqPT/wBkv9nDxZ8O/GnxB+MPxY1HTp/iT41ZDd22mMfselWcYGyBXP3sBYwT&#10;yAIlGW5YgH1LXlv7QXgf4lePfCdpYfDH4iRfDfVluC9zqEmlRX/nwmNl8oCQfIdxVt68jbXif7AX&#10;xg+Jn7RE/wASviF4o1+S5+H1xrk9h4R0k2FvAIrdJGYyGRIxJIArRRgs55WTOSOMmbx1+2/4BuLr&#10;TJPhr4J+J0IkcWut2OrR2LbMnaZUkkiycYzsRf60Acr+xf4uvfgn8WPi/wDB3xX4ZtNR+LVlZN4m&#10;ufFGn3U9zL4qUIrIZDKWdZMTJhF+XLyYQYO7zn9nX41+MfAvjTxL8T/ib+z38ZPF/wAWNfdoW1Cz&#10;8JTiz0qxDfu7OzVzlUwAScAk8c8s30d+yP8Asx+PfDPxW8ZfG/4zahpt38TPFEC2MenaQS1rpdmP&#10;L/dqTxuPlRjAJwE++xdq+tqAPzZ/4Jx/HK81D49fGfRG+HXjK2j8X+OdS1SbUp9MK2uhNieb7Nfv&#10;n9zNlfL2H+MgV+k1fMX7G/wb8YfCnx1+0DqHinR/7Ls/FXju+1nR5PtMM32q0klkZJMRuxTIYfK4&#10;VhnkV9O0AfC/wR/5SyftEf8AYtaZ/wCkunV90V8o/C34IeNfDf8AwUL+M3xM1HRfs/gjxDodjZ6Z&#10;qn2qBvtEscFkjr5SuZFw0MgyygHbweRn6uoAKKKKACiiigAooooAKoaL/wAecn/Xzcf+jnq/VDRf&#10;+POT/r5uP/Rz0AX6KKKACiiigAooooAKKKKACvhT/grGsUfgX4N3F3GGsI/H9iJ2dNyBTFMSG47g&#10;Nx3wa+668X/a9/Z1t/2ovgZrPgdrxNN1J3jvdMvpASlvdxElGbAJ2kFkbAyFc45oA6f9oaaO3+AP&#10;xMlldYoo/DGps8jkBVUWshJJPQV4h/wSyhuof2G/h59oYFGk1JoFxgrGdQuODx3bce/BFebeNtO/&#10;bJ+M3wvufhFrXgLwv4bh1K2XS9X+IB1yKeO5tcBZXjtlYyK8i5zlf4mwFyCPSv2jPE3/AAwr+wub&#10;HwTeG31fRbK00PRLp4Y3eS6d1VpjGwZWcjzZSpBBIPFAEH/BVS5ubf8AYf8AHQt2ZUkn06ObaP4P&#10;t0BwT2GQv8u9cZ4O/Yr+Ivib4R+FdTsv2nPHena0uiWjaVDo8q2ejQRiBDBEbWIgSIq7VLFssBk+&#10;le5ab8G/EHxl/ZFj8A/GHWZtW8T+IdF26xqAtoYXt7qQ+am2OJETMD7APlGTFznJrwnwKf2y/gt4&#10;Bs/hfpvw+8KeM49JthpukePJNcjhhht1XbC01s7CR2RQo4UdADu5JAPSv+Cefx/8WfHf4N6snjzy&#10;pvGHhTWp/D9/ewqqrdtEqMJSF+Xd85U7QAduR1xXPfto/AT45/E608SXnhX4lWcvgT7Ksknw7urQ&#10;2iX8aRjz4HvoSsxWXDfKWC/NgkCrfwr/AGW/iR+zP+yvqPhz4beItIv/AIu6hqY1zUNW1hWNjd3D&#10;yR+dFyrNt8lNgOAS2W+Tdxx3irxh+3L4/wDDt74Qh+Ffgzwfc6hC9pP4uj1uOSGFHBVpIYhM8iNg&#10;8Eo+MHjOKAPb/wBhz4xeHPjZ+zZ4W1rwv4eh8J2FkjaU+h2zborKSHClEbqVIKuCefn5ycmvbNe/&#10;5Aeo/wDXtJ/6Ca8x/ZT/AGedP/Zf+CWh+A7K8/tKe133F9qGzZ9pupDukcL2UcKo67VXOTk16dr3&#10;/ID1H/r2k/8AQTQBf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KE3/Ics/+vab/ANCiq/WXqDTrrNmbeOOV/s82&#10;VkkKDG6LuFP8ql87U/8AnztP/Apv/jdAF+iqHnan/wA+dp/4FN/8bo87U/8AnztP/Apv/jdAF+iq&#10;Hnan/wA+dp/4FN/8bo87U/8AnztP/Apv/jdAF+iqHnan/wA+dp/4FN/8bo87U/8AnztP/Apv/jdA&#10;F+iqHnan/wA+dp/4FN/8bo87U/8AnztP/Apv/jdAF+iqHnan/wA+dp/4FN/8bo87U/8AnztP/Apv&#10;/jdAF+iqHnan/wA+dp/4FN/8bo87U/8AnztP/Apv/jdAF+iqHnan/wA+dp/4FN/8bo87U/8AnztP&#10;/Apv/jdAF+iqHnan/wA+dp/4FN/8bo87U/8AnztP/Apv/jdAF+iqHnan/wA+dp/4FN/8bo87U/8A&#10;nztP/Apv/jdAF+iqHnan/wA+dp/4FN/8bo87U/8AnztP/Apv/jdAF+iqHnan/wA+dp/4FN/8bo87&#10;U/8AnztP/Apv/jdAF+iqHnan/wA+dp/4FN/8bo87U/8AnztP/Apv/jdAF+iqHnan/wA+dp/4FN/8&#10;bo87U/8AnztP/Apv/jdAF+iqHnan/wA+dp/4FN/8bo87U/8AnztP/Apv/jdAF+iqHnan/wA+dp/4&#10;FN/8bo87U/8AnztP/Apv/jdAF+iqHnan/wA+dp/4FN/8bo87U/8AnztP/Apv/jdAF+iqHnan/wA+&#10;dp/4FN/8bo87U/8AnztP/Apv/jdAF+iqHnan/wA+dp/4FN/8bo87U/8AnztP/Apv/jdABov/AB5y&#10;f9fNx/6Oer9YekzaiLWTZa2rD7RP965Yc+a+f+Wfrn/61XfO1P8A587T/wACm/8AjdAF+iqHnan/&#10;AM+dp/4FN/8AG6PO1P8A587T/wACm/8AjdAF+iqHnan/AM+dp/4FN/8AG6PO1P8A587T/wACm/8A&#10;jdAF+iqHnan/AM+dp/4FN/8AG6PO1P8A587T/wACm/8AjdAF+iqHnan/AM+dp/4FN/8AG6PO1P8A&#10;587T/wACm/8AjdAF+iqHnan/AM+dp/4FN/8AG6PO1P8A587T/wACm/8AjdAF+vO/j18D9D/aK+G9&#10;34H8S3upWmhXlxbz3S6XMkUk4hlWVY2LI3yFkUnAB4GCK7XztT/587T/AMCm/wDjdHnan/z52n/g&#10;U3/xugCzZ2cGn2kFrawpb20CLFFDGoVURRgKAOgAAFTVQ87U/wDnztP/AAKb/wCN0edqf/Pnaf8A&#10;gU3/AMboAv0VQ87U/wDnztP/AAKb/wCN0edqf/Pnaf8AgU3/AMboAv0VQ87U/wDnztP/AAKb/wCN&#10;0edqf/Pnaf8AgU3/AMboAv0VQ87U/wDnztP/AAKb/wCN0edqf/Pnaf8AgU3/AMboANB/5Aenf9e0&#10;f/oIq/WHos2ojRrAJa2rJ9nj2s1ywJG0YyPLOPzq752p/wDPnaf+BTf/ABugC/RVDztT/wCfO0/8&#10;Cm/+N0edqf8Az52n/gU3/wAboAv0VQ87U/8AnztP/Apv/jdHnan/AM+dp/4FN/8AG6AL9FUPO1P/&#10;AJ87T/wKb/43R52p/wDPnaf+BTf/ABugC/RVDztT/wCfO0/8Cm/+N0edqf8Az52n/gU3/wAboAv0&#10;VQ87U/8AnztP/Apv/jdHnan/AM+dp/4FN/8AG6AL9FUPO1P/AJ87T/wKb/43R52p/wDPnaf+BTf/&#10;ABugC/RVDztT/wCfO0/8Cm/+N0edqf8Az52n/gU3/wAboANe/wCQHqP/AF7Sf+gmr9YetTaidGvw&#10;9raqn2eTcy3LEgbTnA8sZ/Orvnan/wA+dp/4FN/8boAv0VQ87U/+fO0/8Cm/+N0edqf/AD52n/gU&#10;3/xugDhNX+AfhzXvj1ofxa1C41C68QaJpEukadYySRmythI7NJOqbN4mZWKFt+NpxtzzXpVUPO1P&#10;/nztP/Apv/jdHnan/wA+dp/4FN/8boAv0VQ87U/+fO0/8Cm/+N0edqf/AD52n/gU3/xugC/RVDzt&#10;T/587T/wKb/43R52p/8APnaf+BTf/G6AL9FUPO1P/nztP/Apv/jdHnan/wA+dp/4FN/8boAv1Q1L&#10;/j80v/r5b/0TJR52p/8APnaf+BTf/G6pX82o/atN3WtqD9oO3FyxyfKk6/u+OM+tAG5RVDztT/58&#10;7T/wKb/43R52p/8APnaf+BTf/G6AL9FUPO1P/nztP/Apv/jdHnan/wA+dp/4FN/8boAv0VQ87U/+&#10;fO0/8Cm/+N0edqf/AD52n/gU3/xugC/RVDztT/587T/wKb/43R52p/8APnaf+BTf/G6AL9FUPO1P&#10;/nztP/Apv/jdHnan/wA+dp/4FN/8boA4X4J/APw58B7XxQmhT6hqF54m1u51/VNQ1WSOS4nuZmy2&#10;WREGwc7RjjJ5JJNek1Q87U/+fO0/8Cm/+N0edqf/AD52n/gU3/xugC/RVDztT/587T/wKb/43R52&#10;p/8APnaf+BTf/G6AL9FUPO1P/nztP/Apv/jdHnan/wA+dp/4FN/8boAv0VQ87U/+fO0/8Cm/+N0e&#10;dqf/AD52n/gU3/xugAh/5Dl5/wBe0P8A6FLV+sOGbUf7ZuiLW13/AGeHK/aWxjdJjny/r27D8Lvn&#10;an/z52n/AIFN/wDG6AL9FUPO1P8A587T/wACm/8AjdHnan/z52n/AIFN/wDG6AL9FUPO1P8A587T&#10;/wACm/8AjdHnan/z52n/AIFN/wDG6AL9FUPO1P8A587T/wACm/8AjdHnan/z52n/AIFN/wDG6AL9&#10;FUPO1P8A587T/wACm/8AjdHnan/z52n/AIFN/wDG6AL9FUPO1P8A587T/wACm/8AjdHnan/z52n/&#10;AIFN/wDG6AL9FUPO1P8A587T/wACm/8AjdHnan/z52n/AIFN/wDG6AL9FUPO1P8A587T/wACm/8A&#10;jdHnan/z52n/AIFN/wDG6AL9UNN/4/NU/wCvlf8A0THR52p/8+dp/wCBTf8AxuqVhNqP2rUttrak&#10;/aBuzcsMHyo+n7vnjHpQBuUVQ87U/wDnztP/AAKb/wCN0edqf/Pnaf8AgU3/AMboAv0VQ87U/wDn&#10;ztP/AAKb/wCN0edqf/Pnaf8AgU3/AMboAv0VQ87U/wDnztP/AAKb/wCN0edqf/Pnaf8AgU3/AMbo&#10;Av0VQ87U/wDnztP/AAKb/wCN0edqf/Pnaf8AgU3/AMboAv0VQ87U/wDnztP/AAKb/wCN0edqf/Pn&#10;af8AgU3/AMboAv0VQ87U/wDnztP/AAKb/wCN0edqf/Pnaf8AgU3/AMboAv0VQ87U/wDnztP/AAKb&#10;/wCN0edqf/Pnaf8AgU3/AMboAv0VQ87U/wDnztP/AAKb/wCN0edqf/Pnaf8AgU3/AMboANF/485P&#10;+vm4/wDRz1frD0mbURaybLW1YfaJ/vXLDnzXz/yz9c//AFqu+dqf/Pnaf+BTf/G6AL9FUPO1P/nz&#10;tP8AwKb/AON0edqf/Pnaf+BTf/G6AL9FUPO1P/nztP8AwKb/AON0edqf/Pnaf+BTf/G6AOF+MnwD&#10;8OfHS68Fv4nn1B7PwtrcWv22n20ka291cxKwj+0KyMXRdzcKV+8ckg4r0mqHnan/AM+dp/4FN/8A&#10;G6PO1P8A587T/wACm/8AjdAF+iqHnan/AM+dp/4FN/8AG6PO1P8A587T/wACm/8AjdAF+iqHnan/&#10;AM+dp/4FN/8AG6PO1P8A587T/wACm/8AjdABr3/ID1H/AK9pP/QTV+sPWptROjX4e1tVT7PJuZbl&#10;iQNpzgeWM/nV3ztT/wCfO0/8Cm/+N0AX6Koedqf/AD52n/gU3/xujztT/wCfO0/8Cm/+N0AX6Koe&#10;dqf/AD52n/gU3/xujztT/wCfO0/8Cm/+N0AX6Koedqf/AD52n/gU3/xujztT/wCfO0/8Cm/+N0AX&#10;6Koedqf/AD52n/gU3/xujztT/wCfO0/8Cm/+N0AX682h+Afhxfj9cfGCefUL3xU+iLoFvFcSRta2&#10;dsJDIfJQIGV2ZmySx+8wAGTXdedqf/Pnaf8AgU3/AMbo87U/+fO0/wDApv8A43QBfoqh52p/8+dp&#10;/wCBTf8AxujztT/587T/AMCm/wDjdAF+iqHnan/z52n/AIFN/wDG6PO1P/nztP8AwKb/AON0AX6K&#10;oedqf/Pnaf8AgU3/AMbo87U/+fO0/wDApv8A43QBfqhqX/H5pf8A18t/6Jko87U/+fO0/wDApv8A&#10;43VK/m1H7Vpu61tQftB24uWOT5UnX93xxn1oA3KKoedqf/Pnaf8AgU3/AMbo87U/+fO0/wDApv8A&#10;43QBfoqh52p/8+dp/wCBTf8AxujztT/587T/AMCm/wDjdAF+iqHnan/z52n/AIFN/wDG6PO1P/nz&#10;tP8AwKb/AON0AcL8ZPgH4c+Ol14LfxPPqD2fhbW4tfttPtpI1t7q5iVhH9oVkYui7m4Ur945JBxX&#10;pNUPO1P/AJ87T/wKb/43R52p/wDPnaf+BTf/ABugC/RVDztT/wCfO0/8Cm/+N0edqf8Az52n/gU3&#10;/wAboAv0VQ87U/8AnztP/Apv/jdHnan/AM+dp/4FN/8AG6AL9FUPO1P/AJ87T/wKb/43R52p/wDP&#10;naf+BTf/ABugC/RVDztT/wCfO0/8Cm/+N0edqf8Az52n/gU3/wAboAv0VQ87U/8AnztP/Apv/jdH&#10;nan/AM+dp/4FN/8AG6ACH/kOXn/XtD/6FLV+sOGbUf7ZuiLW13/Z4cr9pbGN0mOfL+vbsPwu+dqf&#10;/Pnaf+BTf/G6AL9Y3jTwzF428H654envLvToNWsZ7CS8091S4hWWNkLxsysA4DZBKkAgcGrXnan/&#10;AM+dp/4FN/8AG6PO1P8A587T/wACm/8AjdAHO/B/4U6D8D/hp4f8DeGY5U0XRbYW8LXBUyynJZ5J&#10;CqqC7sWZiAASx4FdjVDztT/587T/AMCm/wDjdHnan/z52n/gU3/xugC/RVDztT/587T/AMCm/wDj&#10;dHnan/z52n/gU3/xugC/RVDztT/587T/AMCm/wDjdHnan/z52n/gU3/xugC/RVDztT/587T/AMCm&#10;/wDjdHnan/z52n/gU3/xugC/RVDztT/587T/AMCm/wDjdHnan/z52n/gU3/xugC/RVDztT/587T/&#10;AMCm/wDjdHnan/z52n/gU3/xugC/RVDztT/587T/AMCm/wDjdHnan/z52n/gU3/xugC/VDRf+POT&#10;/r5uP/Rz0edqf/Pnaf8AgU3/AMbqlpM2oi1k2Wtqw+0T/euWHPmvn/ln65/+tQBuUVQ87U/+fO0/&#10;8Cm/+N0edqf/AD52n/gU3/xugC/RVDztT/587T/wKb/43R52p/8APnaf+BTf/G6AL9FUPO1P/nzt&#10;P/Apv/jdHnan/wA+dp/4FN/8boAv0VQ87U/+fO0/8Cm/+N0edqf/AD52n/gU3/xugC/RVDztT/58&#10;7T/wKb/43R52p/8APnaf+BTf/G6AL9ebfGT4B+HPjpdeC38Tz6g9n4W1uLX7bT7aSNbe6uYlYR/a&#10;FZGLou5uFK/eOSQcV3Xnan/z52n/AIFN/wDG6PO1P/nztP8AwKb/AON0AX6Koedqf/Pnaf8AgU3/&#10;AMbo87U/+fO0/wDApv8A43QBfoqh52p/8+dp/wCBTf8AxujztT/587T/AMCm/wDjdAF+qGvf8gPU&#10;f+vaT/0E0edqf/Pnaf8AgU3/AMbqlrU2onRr8Pa2qp9nk3MtyxIG05wPLGfzoA3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ChN/wAhyz/69pv/AEKKr9UJv+Q5Z/8AXtN/6FFV+gAor8L/APgpnoH/AAlf/BQXUdE8&#10;/wCy/wBpf2PZ+fs3+X5kESbtuRnG7OMjOOte+f8ADjH/AKrZ/wCWp/8AdtAH6qUV+Mf/AAWgsf7M&#10;+Mnw3s9/mfZ/CiRb8Y3bbiUZx26V2nhb/giX/wAJL4Z0jV/+FzfZv7Qs4bvyf+EW3eX5iBtuftgz&#10;jOM4FAH60UV+PX/BTb9kc/Bn4D/BjVbK8/ttvC9ofCmpaotp5BnQlprZym5tgDeeMFjzIvNfef7G&#10;Px+tPH37F/hbx3rd2Q2h6RLb6zO5G4NZKySSNzjLJGJO33+1AH0lRX4tf8E3fC+oftN/t0eIfitr&#10;sXmwaTLdeIrjedyLdXDulvEOP4d7svTHkD6V6f8A8FL/ABl+1JdeDfHWm6z4V0nQvgdDqaQpq2nz&#10;25ub6289fs/nKbl5BufyyQsadBkAZFAH6rUV8Af8EVP+TWfFP/Y53X/pDY19/wBAHJ658WvA/hfx&#10;Zp/hfWfGfh/SfE2oeWLPRb7VIIby58xykflws4d9zAquAckEDmusr8qvgju/as/4KxeLvGrGS78N&#10;eBTN9kcj91/o4+yQAHH8UrSTjvwfpWZ/wXG/5Gf4R/8AXnqX/odvQB+tFFfkB8J/+CNf/C0PhX4N&#10;8Zf8Lf8A7M/4SLRrPV/sX/CM+b9n+0QJL5e/7Yu7bvxu2jOM4HSuF/4KPfsdv+zR4G+DuoWOpHW4&#10;rSwl8PX+rR2v2XzJ0mkuYHMe99rMksi/ePEAoA/bmivAPhL+0xY+If2LdL+M2pyCYWfhqTUNSCkZ&#10;e6to2WdB7tLE4A/2hX5z/wDBJzwRcfEv9o7xx8aPFMiyQeHLa4vp76YEL9vvDIXkz04iFyT6b1oA&#10;/Zeivw+8a/HH4zf8FLv2h28D+CtYu/D/AIRkklks9KW5e3tbWyjIBurzy+ZHPy9d2GcKmM8+oeJf&#10;+CTvxi+BOhnxT8JPirNq/iW0UTSafp0UmkTybRkrFIJ2WQ+ivsBH5UAfrjRXLfCq51e8+F/g+48Q&#10;C4XXpdHs5NQW6jMcwuDAhl3pgbW37sjAwcjFdTQAUUUUAFFFFABRRRQAUUUUAFFFFABRRRQAUUUU&#10;AFFFFAFDRf8Ajzk/6+bj/wBHPV+qGi/8ecn/AF83H/o56v0AFFFFABRRRQAUUUUAFFFFABRRRQAU&#10;UV+e3xfki/aL/wCCiV18FPiZrWoaV8M9L8OLe6V4fttRexh8QXbrCzCQoytLxJOAoOR9mOMZbcAf&#10;oTRX54a38Obb9i/9tD4IeGvg7eataeFvHT3dtrngqS/mu7SKKPZ/pSiVmZSBI77s5/cEZwzA+6fG&#10;r9gzwr+0R8StR8T+PfFvizU9ImihhtPC1pqJt9OtQiKC2zBJYuC+QVGW5B60AfTdFfnN8GvAd/8A&#10;sl/8FDtC+EPw/wDE2s658OPEHhybVtU0PUbg3K6OVWfy3yAFXMkUShsBsTgNn5WPReKPh7pP7X37&#10;fXxM8BfEl7/VvAfgHQdPGneHYNQntraW4uYopmuZPKdSXHmsvXkKmeFxQB970V8VfsL+L5PhvrH7&#10;Q/w61fXrq88E/DLXN+malqlwZhZWEiTO0BmPJEKwZYfwlj61v/sU6JqHxb8U+M/2kPE9k9tqHjKT&#10;+z/C9rcLh7DQIWxCAOzTMPMbHBKhhw1AH1tRRRQBQ0H/AJAenf8AXtH/AOgir9UNB/5Aenf9e0f/&#10;AKCKv0AFFFFABRRRQAUV8Xf8FIf+F7J8H/HM3g/VPB2l/C9NCYawbkXP9tzqxZZ4o8I0PlsjKvOG&#10;5fkcV7R+xX/yaR8If+xYsP8A0StAHtNFfnL8P/hzY/8ABRL9oL4x6v8AEfVNVv8A4b+DNV/4R/QP&#10;DFnqL29qzoXD3DiMjLHYHDZyfMwThAK6r9nOTVP2Wv22Nd/Z8XXNU1n4ea9oS+IfDNvq9w08unOp&#10;IeFHb/lmfLn4HH7tO+8kA+8KK/Ovw74Gtf8AgoV+1N8ZYPH2r6rdfC74eXseg6V4Zsb97e2uLkNI&#10;klxJ5Z+Y7oHYNwSHQZwmK3vgfDf/ALIn7cy/Aax1rVNV+GfjLQW1nw/Y6rcNcNplxGJS8UUjfw7b&#10;ebK+hiJyQSwB97UV+d/wx+CXhz9uL47ftC6v8WH1TW4PCniiXwz4e0+DVLi3h0qO3aSPzoVjcDzG&#10;2KxyCN24kHNdl+xf+0fceD/2KfGHin4havca1bfDrVdS0gapcSbpNQhgEbQKkjffLNMsKsepCjtQ&#10;B9vUV81/sN/C/WvD/gHV/iR43gC/En4k3n9v6wWUhraFgfsloM8qkURGFPKl2HavpSgChr3/ACA9&#10;R/69pP8A0E1fqhr3/ID1H/r2k/8AQTV+gAoorxn9sT4zXPwA/Zr8deN9PZF1aws1h08uAwF1NIkE&#10;TbT97a0gcj0U0AezUV+evw5/4Jw6B8TPgLovjjxD4p8UXXxs17R49YTxe2tTedaXU0YlijUbsFE3&#10;Kp7n5iGXIx7f/wAE6/jxrX7QH7M+l6r4nmkuvFGi3s2hancSrtkmlhCMruP75iki3erbj3oA+m6K&#10;4j43fEaP4Q/B/wAZ+NZI1m/sHSbm/SFjgSyJGSiZ/wBptq/jXw7+zf8AsN6B+1F8E9L+K3xc8ReJ&#10;de+IvitZtRt9Yh1aSM6UjSMIlt0HyLgBW2kFRnaAAKAP0Zor5F/4Jw/FvxT40+HvjPwJ441KbWvF&#10;fw58QT+Hp9SuCTNcwozLG0hbksGSVcnkhFyScmvn/wDbj/4XtH8ZPgsPiFqng7/hAJviJZnRdM8M&#10;i5+0FluFEUt35yY8wROw+RtuXbAxg0Afp1RRRQAVQ1L/AI/NL/6+W/8ARMlX6oal/wAfml/9fLf+&#10;iZKAL9FFFABRRRQAUUUUAFFFFABRRXyZ/wAFPPi74x+DX7LGoar4JuLjT9S1DUrfS7jVLQ7ZbG3l&#10;WQvKjdUYlEjDDkGXIwcEAH1nRX56/GD9iT4O+BP2aPEXxX8A+I9ctPGek6FJrdj8QLTxFcy3GpSx&#10;x+Yhc+YYyJmUL8qjG8Y6Vn/tUeO/EfxN/wCCR+meKPFsbJ4h1K10ma7dkCGY/bI1WYqAAPMULJgA&#10;D5+OKAP0aor4S8Df8En/ANn/AF7wT4f1O70rXGurzT7e5mZdXkALvGrNgY45JrS/bktZ/wBnj9kn&#10;wL8Nvh7qV/4d0zWfEeneDxfw3Dfa7azlE0j7ZBgknygp5GVZh3oA+26K/PT4g/Bnw5+w/wDtGfs/&#10;6h8JzqejWXjLXj4c8RaO+pT3aamkvlKLh0ldvmQuXZhgA7SAOc+k/tJNJ+01+0d4Q+Adov2jwboP&#10;k+K/Hjryjxqc2Vg//XRsOynkqVYH5TQB9hUU1EWNFRFCqowFUYAHpTqAKEP/ACHLz/r2h/8AQpav&#10;1Qh/5Dl5/wBe0P8A6FLV+gAooooAKKKKACiuO+LS+P28C3w+GTeHU8Yloxat4q8/7AF3jzC/kfPn&#10;Zu244zjPFfE//BPNvG//AA1x+0yvxH1Kw1fxrG2mRajd6Xu+ysyiZUWLcqtsVAijKg4UdetAH6E0&#10;V8Xf8FBPH3iTWPGHwe+BnhTX7vwzcfEPVmTVtU06byrmHT4mQOiMORv3ueOvlbTkMRXlf7UX7L+l&#10;fsJfD/T/AI1/BHUtc0LV/Dmp2h1qxudSlubXWLWWQRMLhGJGWd0BIwPmOAG2kAH6S0V4X8ZvgrYf&#10;tffD/wAHF/GPiPwt4YuFTVZ7fw9dfZ5dQilhBjikfkbQGzgqeTxjrXxN+15+yrof7Cnhjwz8T/gh&#10;4o8ReHPF39uW2npo8l89zHq5cOfL8sAM5+XlTlWXIwCQaAP1Nor4s/bu1bVvGnj79nX4ST6hfaF4&#10;e8fa1cN4hj025aGaeG2SBjal1IOxvPbPPVVODgVz/gnwFpf7Iv7fngf4d/Dhr7TvAHjrw5eT3vht&#10;76a7gtLq3Esi3I81mZNwiCBiTksw7jAB950V8eXyt+1b+2pHZNGLr4Z/BeQTSkjMV/4kcfKp7N9m&#10;X8VkBzkOK+w6ACqGm/8AH5qn/Xyv/omOr9UNN/4/NU/6+V/9Ex0AX6KKKACiiigAooooAKKKKACi&#10;ivEf2kv2XLL9pqbwza614y8TeHvD2lfaWvNJ8PXn2ZdTaXytnnMQQVj8t8DaT+9bBXuAe3UV+XH7&#10;Rn7N+n/sE+MvhP4v+BniLX9O1fXPE9vo9x4SmvmuItVjblvkwCw4WNgd3MqFdpGT7X+1rp7/ABu/&#10;bG+D3wP16/vofh3qGk32uaxpljdSW/8AajIsojilZGVtimEHg/xt0OCAD7cor4b/AGcdBh/Z1/bu&#10;8a/BXwlc33/Ct77wlF4ks9FmvJLtNJuVmjiYI0jFkVg7E5JJLR5PTHQ/CVW/an/a58R/FK6j+0eA&#10;Pho03hnwjuGY7rUWwL69XPXbxGrDII2kcqaAPsOiiigChov/AB5yf9fNx/6Oer9UNF/485P+vm4/&#10;9HPV+gAooooAKK+WP+CkXx0134G/s4zSeFLx9P8AFfiXUoNA068hcLLbtKHeSRDn5SI43UMPus6n&#10;rivG/i9/wTr0D4P/AAK134geCfE/iq0+MfhrS31qTxVHq0zzajPBH5syuhOCrhWCgc/dBLcggH6F&#10;0V5P+yl8YJvj5+zv4F8eXSxrf6tYf6Z5S7U+0xO0M5UdgZI3wOwr1dmCqSTgDkk0ALRX5j/ttfFb&#10;xN+1t8P/AInW3gG/k0z4LfD21efVtfjU7fEmpIRttITkboIydzNyCVU4IMZr33VPjNc/AD/gmL4V&#10;8b6eyLq1h4A0WHTy4DAXU1rbwRNtP3trSByPRTQB9d0V+evw5/4Jw6B8TPgLovjjxD4p8UXXxs17&#10;R49YTxe2tTedaXU0YlijUbsFE3Kp7n5iGXIx7f8A8E6/jxrX7QH7M+l6r4nmkuvFGi3s2hancSrt&#10;kmlhCMruP75iki3erbj3oA+jNe/5Aeo/9e0n/oJq/VDXv+QHqP8A17Sf+gmr9ABRRRQAUUUUAFFF&#10;FABRRRQAUVi+NvCOnfEDwXr/AIW1hJJNJ1zT7jTLxInKO0M0bRyBWHQ7WOD2r491X/gk/wDs2aHp&#10;d5qWoWOtWdhZwvcXFxLrUipFGilmdjjgAAk/SgD7cor83/8AgmL8Eor/AMJfG/xp4Skv/B/g/wAZ&#10;zy6L4VkaRnvLe3gEyC737gSwaUYwRh4n5GBXc67/AMEmfhre+H7q7k8a+NZ/HCxNJB4u1LV/Mnim&#10;AJVmG0DYD1Gd2CfmzzQB9z0V8J/sX/tMeNfEv/BPDxn48164k1XxJ4LstXjs9Qvvme9W0sxPC8jf&#10;xkFvLLHk+WSckknw+f8AZz0ay/YHh/aNj8Qa9H8cVsU8Rf8ACaTa1cidpGuh+5KlyhXYdo+XJbGT&#10;g4oA/Vyivkb9oL9oXxJP+yz8O7TwvC0XxU+LlhY6fo9rtKPayXVukl1cFRyghR2y38DMhOQDX0D8&#10;E/hLo3wL+FXhrwLoMYTTtGtFgEm0K08n3pZmx/E7lnPuxoA7iqGpf8fml/8AXy3/AKJkq/VDUv8A&#10;j80v/r5b/wBEyUAX6KKKACiiigAoor4M/bd8W33i39rb4LfBfxF4j1Dwf8KPEVtNe6reWF6bL+0r&#10;gCcR2jzAg7S0cKbcjJuQfvBSoB950V+bX7TXwP0P9hTxB8J/GHwGk1bw3q2r+K7bRb3wnDqdxdWu&#10;swyKxbfHM7kn5FTI6eaCMFQa+pP2iP2O9G/aa8XaXfeLPGHii08NWNl9mPhjR7421pdSF2ZpZuDu&#10;JUqvAU4T7x6AA+gaK/MzxN8FF/YX/a9+BGmfBzxHrj6R461N7HWvB95dtcxC1V4VludoH3VSR3y3&#10;KmEkMRuC+pftO6Ovx+/bm+HHwR8UXd8fhxH4VuPE2o6PZXktsmqTGWeFEmMbKxVfJUjBz8zgY3Zo&#10;A+4aK+If2VdLHwH/AG1Pin8DvDd5fS/DmHw/aeItL0y6upLpNJlJhSSFXcll3+cWCknKopzkEnb+&#10;Aqt+1F+1F4q+Nl5GLjwR4MM3hXwLuGY55ASL7UE9dx/dq46ocHlKAPsOiiigAooooAKKKKAKEP8A&#10;yHLz/r2h/wDQpav1Qh/5Dl5/17Q/+hS1i/FTxsvwz+F/jDxe9v8Aa18P6PeasbfOPMEEDy7c++zH&#10;40AdTRX5y/szfsg6J+2d8IbL4xfGzxBr/inxd4omubmyNtqklvBo0aTyRIttGh2qQY92CCB8o25B&#10;z6N+w3418X6X4y+Mv7P/AIu8SXviK+8B3Ma6N4gvHL3UljOreWHOc5QeUw5OPMK5wooA+1KK+ILj&#10;/gk18Ntb0uSfxF418d+IvGLruHii+1fdcRTdQ6KVIxnsxY/7Xem/8E6/jZ4x1n9nL4iW3inUn8VX&#10;nw+1S902x1a4YsbyCGAOiO+SzYOfmJJ2ugycUAfcNFflH4D/AGe9G+LH7B/iH9pHxHrmuT/GiSy1&#10;jxBbeKv7ZuIZLR7SedUgiVX2BGFvgDbkb9qlQBj6Z8U/tVeJNG/YV8AeLbOFr74q+OtOsNH0O0CB&#10;XutVuUCecq9gMPKO33QcbqAPsOivMP2a/gjYfs9fBnw54Ks2W4ubSHzdRveS15eyfNPMSeTucnGe&#10;ihR2r0+gAooooAKKKKACiiigAooooAKoaL/x5yf9fNx/6Oer9UNF/wCPOT/r5uP/AEc9AF+iiigA&#10;ooooAKKKKACiiigAoorwz9tL9odv2Y/2f9d8YWcMdzr0jJp2j28q7kkvJchCw7hVDyFe4QjvQB7n&#10;RXwh4O/4Jl6b8UPDNp4i+P8A4x8V+NviHqUYubxl1QxW2nuwz5MCBeNmdv8Ad4+VVHFfcOh6TFoO&#10;i6fpkEkssNlbx2ySTMGdlRQoLEAZJA54oAvUV4z+2J8Zrn4Afs1+OvG+nsi6tYWaw6eXAYC6mkSC&#10;Jtp+9taQOR6Ka+W/hz/wTh0D4mfAXRfHHiHxT4ouvjZr2jx6wni9tam860upoxLFGo3YKJuVT3Pz&#10;EMuRgA/QqivmP/gnb8etZ+Pv7Mumat4one48TaJeT6Hql1MNryywhGV3z/GYpItxPVtx718x/ttf&#10;FbxN+1t8P/idbeAb+TTPgt8PbV59W1+NTt8SakhG20hORugjJ3M3IJVTggxmgD9OKoa9/wAgPUf+&#10;vaT/ANBNec/snf8AJrPwb/7EzRv/AEhhr0bXv+QHqP8A17Sf+gmgC/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UJv+Q5Z/9e03/oUVX6oTf8hyz/69pv8A0KKr9AH4X/8ABTPQP+Er/wCCguo6J5/2X+0v7Hs/P2b/&#10;AC/MgiTdtyM43ZxkZx1r6I0f/giD/ZOr2N9/wujzfss8c3l/8IrjdtYHGftvGcV2n7UX/BOv4kfG&#10;z9r+H4q6Hrfha08PJcaZMbbULu5S7xbrGJPlS3ZMnYcfP6ZxX6KUAfjb/wAFtP8AkvHgP/sWv/bq&#10;auq8Lf8ABEv/AISXwzpGr/8AC5vs39oWcN35P/CLbvL8xA23P2wZxnGcCvbf+CiP7AfxC/a3+Jfh&#10;rxF4P1jwzptlpmkfYJo9buriKRpPOkkyoigkBXDjqQc54ryG1/4J9/tsWNrDbW37REdvbwoscUMX&#10;jbW1RFAwFUCDAAAwAKAPt346/s5j4gfsb6t8Jo5V1K/tfDkFnp9y0fl+beWkaGB8ZOzdJEucE4DE&#10;c9/xi+Ef7VV98L/2Tvi/8JQ00dx4purU2JXI8hWyl9u/34ook/E/h+7fwE8I+KfAfwb8JeH/ABtr&#10;X/CReK9PsVg1HVftUt19pmBOX82UB37csAa/NX46f8EefiB44+N3i3xB4P8AEXhHTPCOsapJf21v&#10;qFzdLc26ytvkTy0t2TCuzhQH5ULkjnAB9D/8Eifgz/wrj9mEeKLuEx6r40vW1All2sLWImK3U+oO&#10;JZAfSYV0f/BV7/kyPxj/ANfmnf8ApZFX1L4L8J6d4B8H6J4a0eH7PpWj2UNhaRf3YokCIPyUV+cX&#10;7TP/AAT7/ac+OXxC8ay23xb02T4f6xqkl3Y+G9W8SambeGHzN8SNbCB4lK4GAuQCOKAO3/4Iqf8A&#10;JrPin/sc7r/0hsa+rP2pPiwvwP8A2e/HnjXzViutL0uU2bMcA3UmIrcfjK8Yr8/vgN/wTb/af+Cn&#10;ivw82nfFrR9I8I22tW+panouieJNUghu0WSPzswrbrG7PHGE+bqAATiu3/4LOfEy4t/h34D+F+lb&#10;ptS8T6ob2aCE5dooMJHGR6PLMpHvDQBs/wDBGj4Tnwv8A9f8e3cX+neLtUZYZm5L2trujU5P/TZr&#10;nP8Auj8PG/8AguN/yM/wj/689S/9Dt6/S74F/DOD4N/BvwZ4Jt9rDQ9Kt7KSRBgSyqg82T/gT72/&#10;4FXyx/wUc/Yd8d/tfax4Fu/B2reHdNj0KC7iuRrlzPEXMrRFdnlQyZA8s5zjqOtAHzD8J/8AgjX/&#10;AMLQ+Ffg3xl/wt/+zP8AhItGs9X+xf8ACM+b9n+0QJL5e/7Yu7bvxu2jOM4HSvsT9pL9lJtS/wCC&#10;fNx8LLa6/t3V/COh282m3otxE1xcWSBsrHubY0iLJHjcceZ1r6G+CPgm++GvwX8A+EdTlt59S8P+&#10;H9P0q6ltGZoXlgto4nZCyqSpZDgkA4xkDpXaMoZSCMg8EGgD+eXwt+1be+H/ANiPxh8FBJN5+qeI&#10;ba6gk3EBbFlMlxGCOg863g47id/ev03/AGGf2frzwR/wTy1OytrY/wDCTeO9Hv8AVipBBLXNs0dq&#10;oPXBiELfV2+p+bfFX/BGHxzqXxf1G80rxH4Us/h9cay00Nu1zcrfQWDTbvLCC3KeYsZKgb8EgcjP&#10;H62aXptroum2mn2MC21laQpBBCn3Y41UKqj2AAFAH4rf8EcPG2j+Ef2ntZ0jWLiOxvtd0KWxsDNh&#10;fMuFmilMIz/EURyB3KY64r9n/E3ifSfBfh+/13XtRttI0ewhae6vryQRxQxjqzMelfAX7V3/AASV&#10;0/4reOr7xv8ADHxJb+Ddbv5jd3el3sTfY3uCdxlikj+aEk5Yjawycjb0rza1/wCCVHx++JL2mmfF&#10;f46R33hy1dWjt4tT1DVygGfuR3AiRDgkA5OM9O1AH6leH9esfFOg6brWlz/atM1G2jvLWfYyeZFI&#10;gdG2sARlSDggEZ5FaFYvgrwvB4I8G6D4dtppLi20iwt9PimlxvdYo1jDNjjJCgnFbVABRRRQAUUU&#10;UAFFFFABRRRQAUUUUAFFFFABRRRQAUUUUAUNF/485P8Ar5uP/Rz1fqhov/HnJ/183H/o56v0AFFF&#10;FABRRRQAUUUUAFFFFABRRRQAV+enxO8H6J+3x+2t4k+HGvwJpPhH4XWCvJqGmxJHq2oXkoXCC5ZS&#10;0cMbO5CDgtHuOdw2/oXXyP8AGn9kPx1D8eZ/jX8DPGeneEfG2o2q2etaVr0DSaZqiKFVS+xWZDiN&#10;AcKTlQwKnO4A8EvPCfiL/gn3+1t8PdU1LXpfit4X+IU0XhiHVPE2Z9c0iNZI0WOO4JP7secjELhW&#10;CsNqkBj+gfxc+H8/xT+Huq+F7fxPrng2a+8rbrfhu7Nrf22yZJD5Ug+7uCbG9Vdh3r5s8J/sj/E7&#10;4ofGLwn8R/2hvGeha5P4PmNxoPhbwlbSJp0FxlWE7ySqrswZI2246ovzYG06XxI+D/7U2lfETX9c&#10;+Fvxg8O3Hh3VLk3EPhzxhYOY7DIAKRTIkrlc5IA2jnpQB498LdJ1j9hr9tDw58N59Xi8eeHvilDJ&#10;N/wkGq2af27BcRh8LNdKN06blHDnA3kgLtO76C+Mn7I+seLvjAPip8NfiZffCnx1caaNI1G8h0mD&#10;U7a+t1OV3wSlRvGFG7JwEXABGa5b4C/sc+NbL42J8aPjl44tPHfxBtLQ2Wk2ml2/lafpUbBw3l5V&#10;SxxI4HyLje5O5iCPrmgD86PiF8Cbfwpc6L+zF4Z8Sap4h8YfFHVH8VfEXxbc7Vuf7MjfdM5Cn935&#10;rrsRfmGd4JO+pvBvwN8J/tbftWfGzwv8Qba8vfA/wvh0nQfC/hizv57WzsEeGUeaqxOp3jyOCc8P&#10;g5CqB9Lfs7/AXxF4H+IHxK+JHxBvdM1Tx14v1ALE2lySS2+naVEALa0jaREOQOXIUBiFJyRmuF8b&#10;fs2/F74f/Hnxl8TPgR4h8IWp8bwW6a9ofjSG5Nus8KlUuYHtwWLYLHawxl3POQFAIf8Agmz4w13V&#10;Php4+8H63q13r0fgXxjqHh3TtQv5DJcPZxbDGrscklSWxzwpVRgKK+u68S/ZJ/Zzf9m34aXmkajr&#10;I8R+KNb1S413XdYWLy1ubybbu2KeQgCqBnqdzYXdge20AUNB/wCQHp3/AF7R/wDoIq/VDQf+QHp3&#10;/XtH/wCgir9ABRRRQAUUUUAeBft7f8mc/Fn/ALAkv/oS1qfsV/8AJpHwh/7Fiw/9ErXAftjfCX9o&#10;L41abrfg7wBqvw/sfh7rWlrZ3i+ITeJqIlLMZCjRROgXATGcnO7jpV39j/4ZfH/4Q6fpXhH4kan4&#10;AvvAeiaGunaYvho3jX/nxtEsbStLGiFPLEucc7ivGM0AeZf8EtXNjb/H3RrhTFqNj8Qb03ELYymQ&#10;EAPP96Jx+FVfiNbvrH/BYj4WvZzvt0nwJM96kYOMEaioVuRxmeJu/OPw7Px1+yn8U/h/8cPFPxP/&#10;AGfvFvhzRLnxesba/wCG/FlvK1hPOmf9IR4lZwxLM2MDl35w2B0/7Mv7K/iT4d/EjxZ8WPij4qtv&#10;GfxS8SQpZSXGnwGKy060XaRBACASCUTJIXhBxkszAHl//BNWQ2PxE/ai0a4RotRs/H1xLNC2Mqry&#10;zqp69CY256Htmq3xxjbWP+Cs3wCtbSdlnsPDN5d3JjBPlxGO/A3H0Yjb/wAC5HPPcfEz9lT4meE/&#10;jrrvxa+AXi3QNA1rxNBHB4g8P+KbeV9OvHTAWcNEGZXwOgUclju+dhW5+zh+yv4r8G/FjxF8Yfi1&#10;4rs/GHxN1i0XTYhpUDRafpdoCpMUAYBjkqvJVTgHOSzEgFPxv+xb4lj+KXi/xr8J/jHqfwnl8ZGN&#10;/EOnwaNBqMNzIilfNiMjKYJDliXXJ3OxBHSvHLX4E+G9Z+KXgP8AZb8JvdX/AMPPh46+MfHl7dMH&#10;bUr1232tpMRgEuW3smMeXtxylfoFqrXqaXeNpsdvNqIhc20d1I0cLS7TsDsqsVUtjJAJAzgHpXjP&#10;7JnwD1X4G+B9Xm8W6jaa98RfFGq3Gt+JNYsyxinuJHOxIy6q3lomAqkAAlsAZxQB8g/Bv4D6B+25&#10;p3x1+JvxLu9Wv/FGneKdT0Tw7NBqU8SaBDbQxvCbdEdVJBlXIYEEx5PLMT9O/wDBO74oa98Xf2Rf&#10;A2veJryTUtaRLiwnvpnLyXAguJIo3cnkuUVAzEksQWPJrzi6/ZR+Ofwn1r4kaV8FPGPg2w8BePNR&#10;uNUuLfxNb3X27Rbi4ULM1mYQUc4A2+Z0CIMZBY/R37OPwQ039nP4L+GPh9pdy1/DpEDCW9dNjXM8&#10;jtJNKVydoZ3YhcnaMDJxQB3evf8AID1H/r2k/wDQTV+qGvf8gPUf+vaT/wBBNX6APA/2hvhz8e/G&#10;fiXTbn4TfFvTfh7o0Vp5d3Y3miW9808+9j5gaSJyo2lRgHHFfN/7Z3gH4ueGf+CffxKt/il45tfi&#10;NrK6pp91DfWOmQ2It7X7VbrsKRogbD5bdgnDegr9DK5z4jeAdH+KngPXvCGvwG50bWrOSyuo1O1t&#10;jrjKnswOCD2IBoAz/g3qltqnwc8D6lBIDaXOg2NxHISMbGt0YHPToa+Qv+CPkDzfAbx7qqyyNY6j&#10;42vZbVWUhWQW9t+8GfUnHQH5PyXS/wBln9qrwX8Pn+E3hr4ueD/+Fcpbtp9rrl5YTrrlpZtkeUiq&#10;pjyFO0EyZA+6y4GPVfFWh6J+wb+wv4is/DlzIE8M6JOLa/mO2S41CdiiStjoWuJlwB0GADxQB0n7&#10;dVlPf/sffFuK3jMsi6BcSlV/uoA7n8FUn8Kk/Yb1CHUv2QfhHNA29F8O2sJPH3o02MPwZTWD+xV8&#10;M/Edr+yjo9l8UNa1nxjrXiu0kvtUXxFqE946QXKALbZldiqiEqGUY+Zn4ya8n8Jfsq/tMfAPQb3w&#10;D8Ivih4Q/wCFcyTzSadN4mspjqmkpKxZli2RtHIQWJy5wSScLnFAFX/gm7bvefHT9rnW4Z3m0u/8&#10;dypbcHYSt1fOzDJ6lZo88DoPwuf8FNP+Rm/Zq/7KFZ/+hx19Cfsqfs36Z+y78J4PCVlqM2t6jPcy&#10;ajq2sXC7ZL68kADyEZJAwqqASThRkkkk/M37SH7MP7VXx88YaDeTa98KoNG8KeIjrfh9PM1COfCS&#10;ZhFziBgx2qu4KRznBoA++6K83+A9t8V7XwjeJ8YbrwreeJjfObaTwgJxai08uPYG85VbzN/m5wMY&#10;K9816RQAVQ1L/j80v/r5b/0TJV+qGpf8fml/9fLf+iZKAL9FFFABRRRQAUUUUAFFFFABXyj/AMFG&#10;/jNcfDP4Lad4a03StM1bWfHuqReHLZdatluLS3WQEvO8TAq5UhNqsMZYNg7cH6urxr9q79mfRv2q&#10;vhXJ4T1K/m0a/trlNQ0rWLZd0lldIGCvjI3KQzKVyODkEEAgA+OvjV/wTM/4VJ8D73Ufhx8QdbuI&#10;vD1umt6p4T8SSi40TW5LVfNdnthhVZtrEK29egyv3h9CfDJvDn/BRL9jHw+fF2mTaJpmsFFv9P0e&#10;YQqs1pc7dsTFTtjZoQQOoVsZyM1wurfs/wD7X3xA8Hz/AA78W/FvwPb+DryA2GoeINL0+d9au7Vh&#10;tdGRo0iBdSVJVgfc5NepeLP2XvEvhL9nnwb8O/gZ48l+G+o+FbpLm31K4gFwL8eXOJY7hfukSSz+&#10;a2UZQyDCdCAD57/aU/4J9/D39n34M+JPiX8JNV8QfD3xj4UtDqdvfWusSslx5ZBaOQOT94ZA2kck&#10;AggkH3bTPBdl+3p+xR4Qi8cySWF/r+mWmovqGmgJJa30f/LeIEYGWDfL/ddhkda8r8Xfso/tRftD&#10;abF4O+MPxa8KWXw9aeKTULfwfZSC81JI3DBHLwxqnKg8EqGwSrbQK+2fCPhXTPAvhXSPDmiWq2Wj&#10;6TaRWNnbp0jijQIi+/AHPegD468ZfBG6+AsafHb47/GHU/i0PhxZTT+HtOk0m30uGK4kVY0BWNm8&#10;6Z28tQ7EHdtJzivD/HHgfxh4H+Dfwv0vXdWvdF8bftCfEKxm8balYyNDdQ2tw4CWKNnKpGkq/Lng&#10;71+6SK+0f2gfgL4i+PPxM+Glvf3umR/Cnw7fnW9Z0t5JDd6pexg/ZYimzYYEb5m3P824jbwDVn9r&#10;X9nK5/aI8F6FHoetp4Z8aeF9Yt9f0DV5YjJHDdQnIWRRzsbjkcgqpwcFSAfOdr8MdE/Yx/bi+Dfh&#10;j4X/AG7RvBnxAsNRtNZ8OzahPc2zy28XmR3K+a7kSbinPorAYDmvv6vlD4cfs3/Ffxh+0F4c+LXx&#10;01/wld6h4TsJ7PQND8Fw3P2RJZlKSXMr3GGL7WI2gEZ2EFduD9X0AUIf+Q5ef9e0P/oUtX6oQ/8A&#10;IcvP+vaH/wBClq/QAUUUUAFFFFABXwz+x3/yfn+1p/1+ad/KWvrD4xQ/EG48BXqfC+40C18ZF4vs&#10;sniYSmxCbx5m/wAoF87N2MDrjNfFHw7/AGX/ANsD4Y/FTx98QNI8QfB99d8bSQy6mt0+pPApi3bf&#10;KUQAr945yTQB0v7VjnSf+Cin7LGo3KmOznXUbSOXjDSlCu3r6yx/99Cu4/4KnXkNr+wz8RI5ZAj3&#10;EmmxRKf4mGo2z4/75Rj+Fd1+1t+zCn7SnhLQxputt4U8a+GdRTV/D/iBIvMNpcKQdrLnlGKoT6FF&#10;POMHxXX/ANkv4+ftGal4d0j4++PvCM3w90e+j1CfRvBtrOsusPHnYLhpUQIDk5C5HJwM7WUA+nv2&#10;d9LudE/Z/wDhlp17JJLeWfhjTLeaSUEOzpaRKxbJPJIOeTXwv+1R8B/En7Hq2P7Quk/EHVPibd+H&#10;tQhWbR/iMF1MRxTTBQbSZhut2VioBTBA53cbT9Y/tH/Cn4weMdS8Oaz8Hvifb+Ab3SYZobjStQsR&#10;c2OoByhUyAhgpTawBEZPznBGOfCtc/Y4+P8A+0lq2jaf+0J8TfDkvgDTrtL2Xw34Jt5U/tB1zgSS&#10;PFGyjkj+LAztAY7gAe5fGj4H6T+178NvAmvWmtah4M8QafJa+JfDuvWUayXFhM8auoZGwHU5QsuR&#10;kovPGD4R8UvAOrfsl6drfxr8bfELUPjF8bNSs18IeDzJpcGnwx3Fwx8qOG1iYruBLuxBGVDjGW5+&#10;7rW1hsbWG2t4lgt4UWOOKMYVFAwAB2AArwnxX8BfEXxG/as8MePfE17pkvw/8GafI3h7RYZJHuH1&#10;WXAku51KBAET5UAZiCqsNpJFAHyN4k+AreFfHP7Nf7MGsatfN4d8TLqviPxvLZXTxSa9frbvO6zS&#10;KQzR7ojGOcldpPzKpHpn7P3hu3/Zr/b28S/BnwbcXsHw11bwfH4jt9CuryW4j067WdYiYWkZmAYb&#10;y3OSWXJ+QV6/+1F+zh4m+J3i/wAAfEj4ca7pvh74l+B5p2sH1mJ5LG9gmTZLbz+X86qRkblBOHcY&#10;yQVz/wBn79nHx3o/xt8S/Gf4v67oOr+PtU0yPRLLT/C8My6bptmrq7CNpvnZnZVPI+X5+Tv4APpm&#10;qGm/8fmqf9fK/wDomOr9UNN/4/NU/wCvlf8A0THQBfooooAKKKKACiiigAooooAKhvLc3VnPAJXg&#10;MiMgljOGTIxkHsRU1fPf7RXwp+OPibxfpfif4O/FSz8IyWtj9jufDutWX2jT7xhIziVmw+xsMFys&#10;e7Cj5u1AHyZ+0R8KPEH/AAT/ANe8L/Hiz8c6n8W0h1KHSNQtPiCqajfRwyI532l23zwttV1+XH3h&#10;ncAVr69/aE/Zni+Pup+CvG3hvxfffD7x/wCGDJNoviSztEudkcyASRywSECRSOxIxuYchiK8Sf8A&#10;Yv8AjT+0F428OX/7SPxE8P6z4R8P3a39v4R8JWzra3cyjAMzyRxnByQch/lLKu3cTX3PQB+fPxe+&#10;Gut/szaPrV+njjUPib+0f8ZJYvCGl63c2kdiLaE7RLJDBESIYok2sxBIDeUcAZrE1D9n/wAP65+0&#10;98NP2XdVmvZ/hN4P8CNrdxo9rdSWq6zqDzskk9wYmUklmDgA/Kd2CA5FfU+h/AbxFrH7WWtfFrxr&#10;eaZeaVpWlpo/grS7OSSRrGN+bq4mDRqFmc/KChb5GKk/KKwP2gf2cfHesfG3w18Z/hBrug6R4+0v&#10;TJNEvdP8UQzNpupWbOzqJGh+dWRmY8D5vk5GzkA4H9jGKf4Q/tSfHn4GaVf3t34C8Nrpup6HZ39y&#10;87aaLi3jkkgjZyW8v96oAJ/5Z56sxP2vXzt+y7+zh4m+GPi/x/8AEj4j67pviH4l+OJoGv30aJ47&#10;GyghTZFbweZ87KBgbmAOEQYyCW+iaAKGi/8AHnJ/183H/o56v1Q0X/jzk/6+bj/0c9X6ACiiigD4&#10;X/4KySHTfh38I9ZmRv7O07x9Yy3MwxiNfKmbJ56YU89OnqK+o/2jr6DTP2evifd3Ught4fDGpvI5&#10;zwBayenX6Cof2jPgRof7SXwh1zwFr0j21tqCK0F7Eu6S0uEYNHMoyM7WHK5GQSO9fLuvfss/tUfE&#10;jwLH8LPGXxb8Hp8OmSOzvNY0qxnOt31omB5cgZBGCwABIfJx8xYFgQD0D/glzptzpv7Dvw7Fy0mZ&#10;zqE8ccg/1aNf3G0DnoR83/A63f2+vDHxa8cfAOTw18INPl1LV9Y1GOz1iG3vrezm/stopTOI5Z3V&#10;VLMIkOMna7cEZxy/7bHiM/st/sTjw18PpbzR9TkFh4T8ONYzsl0sjkD5HTDeb5UUp3DB3c17x8Af&#10;AutfDb4N+FPD3iTXdR8S+I7SyQ6nqmqXsl3PPdP88uZZGZiodmVecBVUCgD4C+NHiH46+Av2OPFP&#10;gFv2Y9O8A/D6z0VrWbULfxhY3TWkWQWmMaNulctlmPVixJqr8WdZ+IHi7/gkjLH4p8DJ4YsNI0nw&#10;1Ho9zDqUV2dT09Taql2yocxbgUJjb5hk56Gvvn9pr4Y6p8Z/gH448EaJcWdrq2uac9pbTag7pAjk&#10;gguUVmA47KaqeF/gXa3X7Lfh/wCEXjNYNQgh8J2nh3U2snYxu0dqkLvEzKrYDLuViAeAcA8UAdN8&#10;G9UttU+DngfUoJAbS50GxuI5CRjY1ujA56dDXyF/wR8geb4DePdVWWRrHUfG17LaqykKyC3tv3gz&#10;6k46A/J+S6X+yz+1V4L+Hz/Cbw18XPB//CuUt20+11y8sJ11y0s2yPKRVUx5CnaCZMgfdZcDH1X+&#10;z78EdE/Z1+Efh/wD4feSex0uJg91MAJLmZ2LyysB0LOxOOwwO1AHa69/yA9R/wCvaT/0E1fqhr3/&#10;ACA9R/69pP8A0E1foAKKKKACiiigAooooAKKKKACvir/AIKKfEDVPGX/AAhv7OHgu5KeL/iPdxpq&#10;EsfJstJRi0sjYIIDbGz6pFKO4r7Vr5h+A/7MPirQP2kPiN8avibqOj6p4m1rGn6Da6PNNNDpemjG&#10;EzLGn7wqqA7Rjhzn94QAD374f+BdJ+GXgfQvCeg2/wBl0fRrOKxtY+4RFCgk92OMk9ySa+WP2rvj&#10;b4g+LXiS7/Z0+CsiX3jLVIGi8T+Io5M2vhuxY7ZRI65xMwJXaPmXPHzEY+mfi5ovibxJ8LvFek+D&#10;NUi0TxZfabPb6XqU7siW1wyFUkLKrFcEg5CkjqBXwr8Dv2T/ANr39nfwzc6L4L8R/B+0jvLhru+v&#10;boX093ezEn95NK1ruc8nHYZOBycgH2X8Gv2ffC3wX+CGm/C/Trf7foEFnJa3Zuh8180u7z3k5/5a&#10;F24HABAHAFfOEf8AwTj1iLwenw3uvjr4gl+BkNz9oPgs6XbJOYxL53lNqAO/y9/zY2Y7gA8171+z&#10;npPxx0ux1wfGzWvCOsXbyRHTG8JpMqRoA3mCXzIk5J2Yxnoau/tPeB/HXxM+C+veEvh7qum6Frmt&#10;qthNqmpyyIttZucXDR+WjEyFMqo+X7xO4ECgD4wm8WXXjHR/jV+09oCLa6B4H0C68I/DGMqPKhjj&#10;Xyp9RjHIJLsVQ91DKw4rhfiN8CdJ+Av7FfgP9pLwlq2uW3xk8jRdfv8AxHcapczPqTXnlNJBOjSF&#10;Gj/fAEYywTDZ3Gv0Qm/Z68KN+zzL8G4Ld7Xwo2htoa+VjzVQxlfOz0Mm4+ZuPVuTXytL+xV8d/HX&#10;w78LfBbx7498HXPwZ0Ge1VrzSLW7TXNSs7YjybaVW/dRgAKoKsSu1T8+MEA+7dKvv7T0uzvNnl/a&#10;IUl2Zzt3KDjPfrUWpf8AH5pf/Xy3/omSrkUSQRJFEixxoAqoowFA4AA7Cqepf8fml/8AXy3/AKJk&#10;oAv0UUUAFFFFABXwf+14tj+1N+1d4I/ZrvrW1tfD1rYnxNres/ZkfUNo3FbW1kZT5O4JHvdeSHx0&#10;UhvvCvmD9qD9kbXfih8SPDHxY+GPi9PAnxV8OwG0hvbmDzrS9tiWPlTrg9PMkGdrZDEEcKVAPlf9&#10;oT4N6z/wTx8XeBvjNo3iK7+J3gjSLwaLF4d8aS/a7nSI5gzk2Mx+WMkRsoZVUrkZDgnH6U+JNKHj&#10;zwJqmm2uqX+iDWtNlt4tU02Xybu086Iqs0L/AMEibgynswBr5D1j9kX42ftKa34fh/aK8ceFZfBG&#10;h3qaivhfwPazCLUplBANxLOqsowzKQN3DHG0ncPQvjl8I/2h7v4jTeKfg78WNJ0XTJ7WGCTwn4ls&#10;TLYh0BBkSQLIybuMhFXp1OaAPm3xl4I1v/gnt+0N8PPGY8VXPxS0fx3qSeHdTuvGEC3Wt2gZlG+C&#10;9xv24bJj4U7MEEsGX6w/aI/Zak+MnjHwl478LeNb34cfEbwuk0On+ILOyivUaGUYeKaCQhZF5fAJ&#10;A+dsg548m8E/safFP4kfGTwv8Rf2jPH+keKpPCkpudD8MeG7Zk0+C43KyyszohbBRWIKkkquW2rt&#10;P2nQB+efxe+Fmrfs96PqeiWPjbUPiH+0T8druLw4PEl5bR2n2azRQtxNHBGf3MUUJ5KscEoRgJVC&#10;X4B+GviB+1t4b/Zr1tr64+EXw9+HyapFoFveS2sep3rXESPcXBiZSXZp9/B4ZTjG9s/UHg34C+Ir&#10;j9qfxb8XvHF7pl9HFYR6J4N06xkkk/s2yyWnll3ooE8rddu7Csy7iMVznxy/Zw+IUvx60r41fBnX&#10;fDul+NY9HbQNU0vxZFO2najamQOpZoP3iupC9BzsTkYO4A4v9hia7+HHx2+P/wAFLTUb3UPBXg++&#10;sLvQIdQuHnksIrmJne3VnJPljCbRngqx5Lk19pV89/sq/s46/wDCDVvH3jbx7rtj4j+JHju+ju9W&#10;uNLheOyto4lZYbeDf8xVQ7fMQCRsBHyZP0JQAUUUUAFFFFAFCH/kOXn/AF7Q/wDoUtN8R+H7DxZ4&#10;e1TQ9UgF1pmp2stldQMcCSGRCjr+KsR+NOh/5Dl5/wBe0P8A6FLV+gD4Y+G/7K/7S37NFnc+DfhJ&#10;8R/BWqfDg3UtxYw+M7O4N7pyyMWZU8lCr8kk5YKWyQq7iK5z/gnvpHiHUP2uv2lNf1vxCnjCe1nt&#10;NHvPEENmlpDd3aFw6xxoSoVPJ24BJxtJOW59A8a/CH9sfxtrGu6NF8X/AAX4X8GXt5OLbUtMsJH1&#10;eGzaRtkePIRQ4jIG5XDZUYbnNexfCf8AZt0/9nj4B6n4E+HFybXW5rS5lXXNQOZbnUpIiq3UxCt0&#10;YJwFOFQDBxyAeaftZftGa9ea4vwJ+C6LrXxb1+Fo7y8hlxB4Zs2AD3Vw4zsfa42jqMg4JKK/q/7M&#10;P7OWhfsy/BfS/AOlsNQEYefUr6WPBvrqQDzZCvIAIAULzhVUEkgk/HfwP/ZC/a7/AGfbPWF8KeKP&#10;hKdR1q6a81TWNSa/ur+/lJJzLM9ruYDccDgZJOMsxP1j+zno37QOl3muH42a74L1i1eOEaWvhOOZ&#10;WRwX80y+ZEnBGzGM9DQB4tJ/wTl1rT/D+rfD/wAPfHHX9A+C2qXUlxc+CotJt5ZlSR9zwxXzNvSM&#10;njbsIPO7cSSeG0y4tvF3ir4j/FvwzZovw5/Z88K6j4f8BWcg3W9xqVtZsbi6Gc7lUIkYPIYbGHIN&#10;faXx60Txz4m+EfiXR/hxfabpfjHULU2tlqGrTSRQ2u8hXl3RxyNvVCxX5fvbc8VmfDj9nnwx8Pf2&#10;ebL4QxQC48Oro0mkXpVQjXfnRstzI3+1IzyMf96gD879R/Z/0vRf2CbX9pS017xAnx0W3h8Qv4yb&#10;Vbhp5HkvFUwtGZPLKeW237uSRk5Hy1+nvwy8TT+NPhv4T8Q3UaxXOraTaX8scf3VeWFHYD2BY18U&#10;N+xL8fL74S2/wDvviL4RPwViuFQ6xDaXQ8RSWSziZbcof3AG4AfeOAAMkfLX3doWi2fhvQ9P0jTo&#10;Rb6fp9vHaW8K9EjRQqL+AAFAF6iiigAooooAKKKKACiiigAqhov/AB5yf9fNx/6Oer9UNF/485P+&#10;vm4/9HPQBfooooAKKKKACiiigAooooAK+DP+Cvtib74QfDFLi6uLDSW8cWaXd3AcG3DQXAEnf5lG&#10;8g4P619515t+0R8CNA/aS+Eut+A/EZkhs9QVXhvIQDLaXCHdHMme6sOR/EpZehoA+YvjH/wTR+HN&#10;j8P/ABF4o8P694usPiTpthPf2vjC81+ee8kuI42cGZicYbGCUCkA5FewfsB/F7X/AI4fsp+C/FPi&#10;i4+26863FndXhABuDBPJEsjYH3iqLn1OT3ryC8/Zs/a08TeB5Phdrvxg8Hf8IFPbf2bc+IrXT521&#10;24siNjRshUR5aPKk+ZuPdiSTWx+1h5H7GP7B8Xgv4bXF9pmpyPa+GtCuLSZo7yS6nlLyyq8eCJnV&#10;bh8rj5jxjpQBrf8ABVSxnvf2IfHDQRNKILjT5pNvVUF7CCfwJH86+hPg3qltqnwc8D6lBIDaXOg2&#10;NxHISMbGt0YHPToa4/wR8B2u/wBl+y+F/wARNW1LxddX+jGy1zUNSvpbq5mnlUtKwmkZm+R2Ow5+&#10;UIuOlfOel/ss/tVeC/h8/wAJvDXxc8H/APCuUt20+11y8sJ11y0s2yPKRVUx5CnaCZMgfdZcDAB8&#10;3/s7eEfi74+/YL+IOn/B20uNUufFPxHuIL63hvILGRtINnH57xSzuqqZHEUR4LbdwwRnHoXxo8Q/&#10;HXwF+xx4p8At+zHp3gH4fWeitazahb+MLG6a0iyC0xjRt0rlssx6sWJNffP7PvwR0T9nX4R+H/AP&#10;h95J7HS4mD3UwAkuZnYvLKwHQs7E47DA7VV/aa+GOqfGf4B+OPBGiXFna6trmnPaW02oO6QI5IIL&#10;lFZgOOymgDz39gPxP458Q/s3+C4fGHguLwnY6foWl2uh3MepRXZ1WyWzjCXRVDmEsAp8tvmGa+gd&#10;e/5Aeo/9e0n/AKCa5n4I+Cb74a/BfwD4R1OW3n1Lw/4f0/SrqW0ZmheWC2jidkLKpKlkOCQDjGQO&#10;ldNr3/ID1H/r2k/9BNAF+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oTf8AIcs/+vab/wBCiq/WXqCztrNmLeSO&#10;J/s82WkjLjG6LsGH86l8nU/+fy0/8BW/+OUAX6KoeTqf/P5af+Arf/HKPJ1P/n8tP/AVv/jlAF+i&#10;qHk6n/z+Wn/gK3/xyjydT/5/LT/wFb/45QBfoqh5Op/8/lp/4Ct/8co8nU/+fy0/8BW/+OUAX6Ko&#10;eTqf/P5af+Arf/HKPJ1P/n8tP/AVv/jlAF+vKfH/AOy38MPil8T/AA/8Q/FPhj+1/F2geR/Zt9Jf&#10;3SJb+TK00X7lZRE2JGLfMhznnIr0fydT/wCfy0/8BW/+OUeTqf8Az+Wn/gK3/wAcoAv0VQ8nU/8A&#10;n8tP/AVv/jlHk6n/AM/lp/4Ct/8AHKAL9FUPJ1P/AJ/LT/wFb/45R5Op/wDP5af+Arf/ABygC/RV&#10;DydT/wCfy0/8BW/+OUeTqf8Az+Wn/gK3/wAcoAv0VQ8nU/8An8tP/AVv/jlHk6n/AM/lp/4Ct/8A&#10;HKAL9FUPJ1P/AJ/LT/wFb/45R5Op/wDP5af+Arf/ABygC/RVDydT/wCfy0/8BW/+OUeTqf8Az+Wn&#10;/gK3/wAcoAv0VQ8nU/8An8tP/AVv/jlHk6n/AM/lp/4Ct/8AHKAL9FUPJ1P/AJ/LT/wFb/45R5Op&#10;/wDP5af+Arf/ABygC/RVDydT/wCfy0/8BW/+OUeTqf8Az+Wn/gK3/wAcoAv0VQ8nU/8An8tP/AVv&#10;/jlHk6n/AM/lp/4Ct/8AHKAL9FUPJ1P/AJ/LT/wFb/45R5Op/wDP5af+Arf/ABygC/RVDydT/wCf&#10;y0/8BW/+OUeTqf8Az+Wn/gK3/wAcoAv0VQ8nU/8An8tP/AVv/jlHk6n/AM/lp/4Ct/8AHKADRf8A&#10;jzk/6+bj/wBHPV+sPSYtRNrJsurVR9on+9bMefNfP/LT1z/9ervk6n/z+Wn/AICt/wDHKAL9FUPJ&#10;1P8A5/LT/wABW/8AjlHk6n/z+Wn/AICt/wDHKAL9FUPJ1P8A5/LT/wABW/8AjlHk6n/z+Wn/AICt&#10;/wDHKAL9FUPJ1P8A5/LT/wABW/8AjlHk6n/z+Wn/AICt/wDHKAL9FUPJ1P8A5/LT/wABW/8AjlHk&#10;6n/z+Wn/AICt/wDHKAL9FUPJ1P8A5/LT/wABW/8AjlHk6n/z+Wn/AICt/wDHKAL9FUPJ1P8A5/LT&#10;/wABW/8AjlHk6n/z+Wn/AICt/wDHKAL9FUPJ1P8A5/LT/wABW/8AjlHk6n/z+Wn/AICt/wDHKAL9&#10;FUPJ1P8A5/LT/wABW/8AjlHk6n/z+Wn/AICt/wDHKAL9FUPJ1P8A5/LT/wABW/8AjlHk6n/z+Wn/&#10;AICt/wDHKAL9FUPJ1P8A5/LT/wABW/8AjlHk6n/z+Wn/AICt/wDHKADQf+QHp3/XtH/6CKv1h6LF&#10;qJ0awKXVqqfZ49qtbMSBtGMnzBn8qu+Tqf8Az+Wn/gK3/wAcoAv0VQ8nU/8An8tP/AVv/jlHk6n/&#10;AM/lp/4Ct/8AHKAL9FUPJ1P/AJ/LT/wFb/45R5Op/wDP5af+Arf/ABygC/RVDydT/wCfy0/8BW/+&#10;OUeTqf8Az+Wn/gK3/wAcoAv0VQ8nU/8An8tP/AVv/jlHk6n/AM/lp/4Ct/8AHKAL9FUPJ1P/AJ/L&#10;T/wFb/45R5Op/wDP5af+Arf/ABygC/RVDydT/wCfy0/8BW/+OUeTqf8Az+Wn/gK3/wAcoAv0VQ8n&#10;U/8An8tP/AVv/jlHk6n/AM/lp/4Ct/8AHKADXv8AkB6j/wBe0n/oJq/WHrUWojRr8vdWrJ9nk3Kt&#10;swJG05wfMOPyq75Op/8AP5af+Arf/HKAL9FUPJ1P/n8tP/AVv/jlHk6n/wA/lp/4Ct/8coAv1yPx&#10;S+E/hT40eFT4b8Z6SNb0NriK6aya4lhR5ImDoW8tlLAMAdpJU45Brf8AJ1P/AJ/LT/wFb/45R5Op&#10;/wDP5af+Arf/ABygC8qhVAAwBwAKWqHk6n/z+Wn/AICt/wDHKPJ1P/n8tP8AwFb/AOOUAX6KoeTq&#10;f/P5af8AgK3/AMco8nU/+fy0/wDAVv8A45QBfoqh5Op/8/lp/wCArf8AxyjydT/5/LT/AMBW/wDj&#10;lAF+qGpf8fml/wDXy3/omSjydT/5/LT/AMBW/wDjlUr+LUftWm7rq1J+0Hbi2YYPlSdf3nPGfSgD&#10;coqh5Op/8/lp/wCArf8AxyjydT/5/LT/AMBW/wDjlAF+iqHk6n/z+Wn/AICt/wDHKPJ1P/n8tP8A&#10;wFb/AOOUAX6KoeTqf/P5af8AgK3/AMco8nU/+fy0/wDAVv8A45QBfoqh5Op/8/lp/wCArf8Axyjy&#10;dT/5/LT/AMBW/wDjlAF+iqHk6n/z+Wn/AICt/wDHKPJ1P/n8tP8AwFb/AOOUAX6KoeTqf/P5af8A&#10;gK3/AMco8nU/+fy0/wDAVv8A45QBfoqh5Op/8/lp/wCArf8AxyjydT/5/LT/AMBW/wDjlAF+iqHk&#10;6n/z+Wn/AICt/wDHKPJ1P/n8tP8AwFb/AOOUAX6KoeTqf/P5af8AgK3/AMco8nU/+fy0/wDAVv8A&#10;45QAQ/8AIcvP+vaH/wBClq/WHDFqP9s3QF1a7/s8OW+zNjG6THHmfXv3H43fJ1P/AJ/LT/wFb/45&#10;QBfoqh5Op/8AP5af+Arf/HKPJ1P/AJ/LT/wFb/45QBfoqh5Op/8AP5af+Arf/HKPJ1P/AJ/LT/wF&#10;b/45QBfoqh5Op/8AP5af+Arf/HKPJ1P/AJ/LT/wFb/45QBfoqh5Op/8AP5af+Arf/HKPJ1P/AJ/L&#10;T/wFb/45QBfoqh5Op/8AP5af+Arf/HKPJ1P/AJ/LT/wFb/45QBfoqh5Op/8AP5af+Arf/HKPJ1P/&#10;AJ/LT/wFb/45QBfoqh5Op/8AP5af+Arf/HKPJ1P/AJ/LT/wFb/45QBfqhpv/AB+ap/18r/6Jjo8n&#10;U/8An8tP/AVv/jlUrCLUftWpbbq1B+0Ddm2Y5PlR9P3nHGPWgDcoqh5Op/8AP5af+Arf/HKPJ1P/&#10;AJ/LT/wFb/45QBfoqh5Op/8AP5af+Arf/HKPJ1P/AJ/LT/wFb/45QBfoqh5Op/8AP5af+Arf/HKP&#10;J1P/AJ/LT/wFb/45QBfoqh5Op/8AP5af+Arf/HKPJ1P/AJ/LT/wFb/45QBfoqh5Op/8AP5af+Arf&#10;/HKPJ1P/AJ/LT/wFb/45QBfoqh5Op/8AP5af+Arf/HKPJ1P/AJ/LT/wFb/45QBfoqh5Op/8AP5af&#10;+Arf/HKPJ1P/AJ/LT/wFb/45QBfoqh5Op/8AP5af+Arf/HKPJ1P/AJ/LT/wFb/45QAaL/wAecn/X&#10;zcf+jnq/WHpMWom1k2XVqo+0T/etmPPmvn/lp65/+vV3ydT/AOfy0/8AAVv/AI5QBfoqh5Op/wDP&#10;5af+Arf/AByjydT/AOfy0/8AAVv/AI5QBfoqh5Op/wDP5af+Arf/AByjydT/AOfy0/8AAVv/AI5Q&#10;Bz/jv4S+E/iZqnhfUPE2kLqt14Z1FdW0kyTyolvdKMLKUVgrkdt4YDqBXX1Q8nU/+fy0/wDAVv8A&#10;45R5Op/8/lp/4Ct/8coAv0VQ8nU/+fy0/wDAVv8A45R5Op/8/lp/4Ct/8coAv0VQ8nU/+fy0/wDA&#10;Vv8A45R5Op/8/lp/4Ct/8coANe/5Aeo/9e0n/oJq/WHrUWojRr8vdWrJ9nk3KtswJG05wfMOPyq7&#10;5Op/8/lp/wCArf8AxygC/RVDydT/AOfy0/8AAVv/AI5R5Op/8/lp/wCArf8AxygC/RVDydT/AOfy&#10;0/8AAVv/AI5R5Op/8/lp/wCArf8AxygC/RVDydT/AOfy0/8AAVv/AI5R5Op/8/lp/wCArf8AxygC&#10;/RVDydT/AOfy0/8AAVv/AI5R5Op/8/lp/wCArf8AxygC/RVDydT/AOfy0/8AAVv/AI5R5Op/8/lp&#10;/wCArf8AxygC/RVDydT/AOfy0/8AAVv/AI5R5Op/8/lp/wCArf8AxygC/RVDydT/AOfy0/8AAVv/&#10;AI5R5Op/8/lp/wCArf8AxygC/RVDydT/AOfy0/8AAVv/AI5R5Op/8/lp/wCArf8AxygC/VDUv+Pz&#10;S/8Ar5b/ANEyUeTqf/P5af8AgK3/AMcqlfxaj9q03ddWpP2g7cWzDB8qTr+854z6UAblFUPJ1P8A&#10;5/LT/wABW/8AjlHk6n/z+Wn/AICt/wDHKAL9FUPJ1P8A5/LT/wABW/8AjlHk6n/z+Wn/AICt/wDH&#10;KAL9FUPJ1P8A5/LT/wABW/8AjlHk6n/z+Wn/AICt/wDHKAL9FUPJ1P8A5/LT/wABW/8AjlHk6n/z&#10;+Wn/AICt/wDHKAL9FUPJ1P8A5/LT/wABW/8AjlHk6n/z+Wn/AICt/wDHKAL9FUPJ1P8A5/LT/wAB&#10;W/8AjlHk6n/z+Wn/AICt/wDHKAL9FUPJ1P8A5/LT/wABW/8AjlHk6n/z+Wn/AICt/wDHKAL9FUPJ&#10;1P8A5/LT/wABW/8AjlHk6n/z+Wn/AICt/wDHKAL9FUPJ1P8A5/LT/wABW/8AjlHk6n/z+Wn/AICt&#10;/wDHKACH/kOXn/XtD/6FLV+sOGLUf7ZugLq13/Z4ct9mbGN0mOPM+vfuPxu+Tqf/AD+Wn/gK3/xy&#10;gC/RVDydT/5/LT/wFb/45R5Op/8AP5af+Arf/HKAL9FUPJ1P/n8tP/AVv/jlHk6n/wA/lp/4Ct/8&#10;coAv0VQ8nU/+fy0/8BW/+OUeTqf/AD+Wn/gK3/xygC/RVDydT/5/LT/wFb/45R5Op/8AP5af+Arf&#10;/HKAL9FUPJ1P/n8tP/AVv/jlHk6n/wA/lp/4Ct/8coAv0VQ8nU/+fy0/8BW/+OUeTqf/AD+Wn/gK&#10;3/xygC/RVDydT/5/LT/wFb/45R5Op/8AP5af+Arf/HKAL9FUPJ1P/n8tP/AVv/jlHk6n/wA/lp/4&#10;Ct/8coAv1Q0X/jzk/wCvm4/9HPR5Op/8/lp/4Ct/8cqlpMWom1k2XVqo+0T/AHrZjz5r5/5aeuf/&#10;AK9AG5RVDydT/wCfy0/8BW/+OUeTqf8Az+Wn/gK3/wAcoAv0VQ8nU/8An8tP/AVv/jlHk6n/AM/l&#10;p/4Ct/8AHKAL9FUPJ1P/AJ/LT/wFb/45R5Op/wDP5af+Arf/ABygC/RVDydT/wCfy0/8BW/+OUeT&#10;qf8Az+Wn/gK3/wAcoAv0VQ8nU/8An8tP/AVv/jlHk6n/AM/lp/4Ct/8AHKAL9ch47+EvhP4map4X&#10;1DxNpC6rdeGdRXVtJMk8qJb3SjCylFYK5HbeGA6gV0Hk6n/z+Wn/AICt/wDHKPJ1P/n8tP8AwFb/&#10;AOOUAX6KoeTqf/P5af8AgK3/AMco8nU/+fy0/wDAVv8A45QBfoqh5Op/8/lp/wCArf8AxyjydT/5&#10;/LT/AMBW/wDjlAF+qGvf8gPUf+vaT/0E0eTqf/P5af8AgK3/AMcqlrUWojRr8vdWrJ9nk3KtswJG&#10;05wfMOPyoA3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ChN/wAhyz/69pv/AEKKr9UJv+Q5Z/8AXtN/6FFV+gDg&#10;vFnx++GHgHW5dG8T/Efwj4c1iFVaTT9W121tbhFYBlJjkkDAEEEZHINN8L/tBfC7xtqkemeHfiT4&#10;Q1/UpDhLPS9dtbmZyegCJISfyr8dP+ClGhweKP8AgohdaNdPJHa6i+jWkrwkB1SSGFGKkggHBOMg&#10;1sf8FDP+CfXg39kbwD4b8X+DfFOtXovtVXTJdP1uSGSbJhklE0bxRx4VfK2kFTy68juAfsr4y8ee&#10;Gfh1pA1XxX4i0nwxpZlWEX2s30VpAZGBKpvkYLuIBwM54NcP/wANY/BD/osnw/8A/Cosf/jtfml8&#10;cPid4i+LH/BIvwLrPii5m1DVofE8dgb+4YtJdRwtdIjsxOWbaApY8koSeTXCfsi/spfsy/Fz4M2n&#10;iH4o/GL/AIQvxZJeXEMmlf8ACT6ZYbYkbEb+VcRM4yOck4PagD9kPC/xc8C+NtF1LWPDvjTw9r+k&#10;aYC19qGl6rBcwWgClyZZEcqmFBb5iOBmuX/4ax+CH/RZPh//AOFRY/8Ax2vC/hP8A/hT8C/2TvjI&#10;nwj8aTeOdB1bSdRluNQfVbTUESZLJ1MayW0aKMAglTk8ivy2/Yg+CPwd+N3ibxPZfGHx9/wgOnWN&#10;nFNYXH9s2em/aJWchk3XKMGwuDhcEUAfu14N+Onw2+I2rtpXhP4g+FfFGqLE05sdG1q2u5xGCAX2&#10;RuzbQWAJxjketdxXxN+xj+yh+zr8Ivipe+JfhJ8VpPHfiGPTJbWexXxFp2orFbySRkyNHbRK4+ZE&#10;AYnHOO4r7ZoAKKKKACiiigAooooAKKKKACiiigAooooAKKKKACiiigAooooAKKKKACiiigAooooA&#10;KKKKACiiigChov8Ax5yf9fNx/wCjnq/VDRf+POT/AK+bj/0c9X6ACiiigAooooAKx9c8YaD4YvNK&#10;tNY1vTdJutWuBaafBfXccL3kx6RQqxBkf/ZXJrYr8wP2hfhj8Rvh/wDtp/sxX3j34tXPxMj1fxPL&#10;9gtX0aLTItMWKW1yFSKRlcuJUBbap/djOc8AH6f1xWrfG74deH/Ey+HNU8feF9N8QswVdJu9Ztor&#10;ssegETOHz+FcV+2h8Vr74J/sufEXxhpczW2qWWneRZ3C53Q3E8iW8Ug91eZWHbI54rwf9nH/AIJ+&#10;/CPxV+yf4XHizwnb6t4q8VaJFq2o+IbwMdRjuLqMTZSQnchj3qMDAJT5gSWyAfcVFfHf/BLf4ia7&#10;4u/Z31Dwz4luZL3VfA2u3PhsXEr72eGNUeMFu+3eyD/ZRa+utV1K30XS7zULt/LtbSF55Xx91FUs&#10;x/IGgDP8VeNPD3gPS21LxLr2meHdOU4N5qt5Hawg4z9+RgOgPeo/Bnj7wx8RtJbVfCfiPSfFGlrK&#10;0DXui30V3CJAASheNmXcAykjOeR61+bPwL0T4a/tSajq3x//AGmPFmjQ6fq+p3Fp4P8ACviTXY7K&#10;ysrOJtuQjSIHbKspHQmNmYMWG37Rh0fwL+zj+zf8QfEnwf0nSrfSbfS9Q8TQQ6TOZ7S6uorPhlIZ&#10;hhhbxjC8cZxkkkA9D8XfGPwD8P8AUrfTvFHjjw34b1C4x5Npq+rW9rLLngbUkcE9R0HeurtrmG8t&#10;4ri3lSeCVBJHLGwZXUjIYEcEEd6+A/2Df2U/hl8a/wBnGy+I/wARtCs/iL408az3l3q2sayWnmVh&#10;cSxBI2JBjICAkrg5JwcBcbn7ANxe/Cf43fHb4Ai/udS8L+EL+C/8Pm6kMklrb3ALGEseoAaLpgbg&#10;5/ioA+5a4XwF8b/BXxO8XeMvC/hnWv7S13wfcx2euWv2WeL7JK5kCrvkRVfJhk5QsPl68jPdV8L/&#10;ALBf/J3X7ZX/AGMtj/6N1GgD61+KPxi8IfBfS9K1Dxjq/wDZFrqupQ6RZMLaa4ae7lDGOJUiRmyQ&#10;jc4wMckV2dfGfx2X/hdf7f3wZ+Hif6Ro3gOxuPHGrxryon3COzDejJIsbD2lP4dj8Zv20Lrwb8Wb&#10;j4XfDb4aax8W/Htjax3mp2Vhdx2Vrp8TgFRLcMrhXKsrYKgYdfmycAA+m6K8L/Z//aN8R/FjxNrX&#10;hjxl8J/EHwu8R6ZbJeGLU5UubS5jZtpMFwoUSYOM7Vxz1zxXulAFDQf+QHp3/XtH/wCgir9UNB/5&#10;Aenf9e0f/oIq/QAUUUUAFFFFAFTVtWsdB0q81PU7y307TbKF7m6vLuVYoYIkUs8juxAVVUElicAA&#10;k03Rdc07xLpFnqukX9rqul3kSz219ZTLNBPGwyro6kqykcgg4NfG3/BSr4X/ABG8R/Bvxv4k0r4u&#10;XPh7wNp2i77zwXb6NE3291c7y14JFkVXDKCmCvy9DuNe2/sV/wDJpHwh/wCxYsP/AEStAHrmta5p&#10;3hrSLzVdXv7XStLs4mnub69mWGCCNRlnd2IVVA5JJwKdpOrWOvaVZ6npl5b6jpt7Clza3lpKssM8&#10;TqGSRHUkMrKQQwOCCCK+H/8Agp/8MPiNrHwV8ceKrP4t3Ok+AtPsbdp/A9vo0QF23nIjF7wSCTaS&#10;ytsKlflxjmvpb9k7/k1n4N/9iZo3/pDDQB6Vq2rWOg6Veanqd5b6dptlC9zdXl3KsUMESKWeR3Yg&#10;KqqCSxOAASabouuad4l0iz1XSL+11XS7yJZ7a+splmgnjYZV0dSVZSOQQcGvjb/gpV8L/iN4j+Df&#10;jfxJpXxcufD3gbTtF33ngu30aJvt7q53lrwSLIquGUFMFfl6Hca9t/Yr/wCTSPhD/wBixYf+iVoA&#10;77xl8WvA/wAObq0tvFnjPw/4YuLv/j3h1nVILR5ucfIJHUtyCOPSumtrmG8t4ri3lSeCVBJHLGwZ&#10;XUjIYEcEEd6+BP2YfhL4L/aF/aA/an1j4neGdL8Y6zZ+LpNDtk1q2Wc2dhEZY4PJVwTEWRF/eLgn&#10;YMEc1S/Y3/aAi+BP7AvjfxNrFy2p6T4P8QanpXhoTyEtqCZjNrEg+8A00rLjkqoJ6DgA+9NL8aeH&#10;td17V9D03XtM1DWtHMY1LTbW8jlubLzATH50asWj3AEjcBkDitmvlX9lq38L/sz/AA7tbX4peOfD&#10;uj/FrxvdP4i19NZ1W3tbu4vLhsiNUdwSI1KphRt3Bsda+qVYMoIOQeQRQBR17/kB6j/17Sf+gmr9&#10;UNe/5Aeo/wDXtJ/6Cav0AV9Q1C10mxnvL65hs7OBDJLcXEgSONQMlmY8AD1Ncz4N+L3gT4jXVxbe&#10;E/Gvh3xRc24zNDo2qwXbxYOPmEbsR1HX1r5A/byaT4zftKfAP4AXNxcR+Fdeuptb1+0tndDewQBn&#10;SJiuPlxDPn0JVuCoNc1+35+zz4O/Zp+Gvhv40fCPw7Y+BvFvgvWrRzNpKmBLq2kYxtFKoID5ZkBJ&#10;ySpdTkNwAfolTJZkgieWV1jjQFmdjgKByST2FUvD+sR+ItB03VYVKQ31tHdIrdQroGAP4GvjP/gr&#10;Jqmv6b8AvDqWz30Xgq58R2sHiyTTi3mfYCG+VtvIjZwM9t3ljvigD6l0H45fDjxVr7aHonxA8Lax&#10;rattOm2GtW09yCOo8tHLZ/Cu0lmSCJ5ZXWONAWZ2OAoHJJPYV+dn7XPwz/Zlf9jDUvGnw503wnp9&#10;5ZC2HhvXPCyxRX73xkTy4jIn72STGdySZdQGbAK5B+3ZrHxGs/2FfhAfFjalBBdz6RF8QntC32jy&#10;TADIs23oGkHzc48zYO+KAPt/Qfjl8OPFWvtoeifEDwtrGtq206bYa1bT3II6jy0ctn8K7evzp/a5&#10;+Gf7Mr/sYal40+HOm+E9PvLIWw8N654WWKK/e+MieXEZE/eySYzuSTLqAzYBXI+2/gPJ4nm+CfgJ&#10;/GokXxc2h2R1YTf6z7V5KeZv/wBvdndjjOaAO7ooooAKoal/x+aX/wBfLf8AomSr9UNS/wCPzS/+&#10;vlv/AETJQBfooooAKiurqGxtZrm5mjt7eFGklmlYKiKBksxPAAAySalr5S/b/wDhj8RvGPwg8aa1&#10;4a+LVz4L8KaR4Wv7rU/DVro0UzaqYoZZGU3fmLJEroPLKjIxyQelAH014b8TaP4y0S11nQNVsdc0&#10;e7Utb6hptylxbzKCVJSRCVYZBHB6g1U8Y+PvDHw701dR8V+I9J8M6ezbFu9YvorSIt6B5GAz7Zrw&#10;r/gnF/yZP8LP+vGf/wBKpq8E+FPgPw/+2Z+3N8dtf+Immr4n8OfDueHwzoei6grPZRSB5o5n2Hhm&#10;320jEHIzMDg4QgA+9/C/i/QvHGjx6t4c1vTvEGlSHCX2l3cdzA54OA6Eqeo79616/P3R/Cenfsif&#10;8FIvCXhnwNaf2L4B+KGhzfbNEt3P2aC9gWZxJHGSdv8Aq0AxgDzpMccD9AqACsFvH3hhfGC+Ej4j&#10;0keKmt/tY0M30X24w/8APXyN2/ZwfmxivK/2qf2lI/gH4Z0+w0PT/wDhJ/iV4lm/s/wx4ZhOZLu4&#10;PHmOMgiFMgs2QOgyM5Hx58BfgzrnwX/4KTeE4PF3iGbxR438ReArjX/EOpSMDG19LcTxskXAxEiQ&#10;xoox/DwFGFAB99+MPjz8M/h7rLaR4p+InhPw1qyospsdY1u2tJwjfdby5HDYPY45rHh/ar+ClxMk&#10;UXxg8AyyyMFSNPE9kWZicAACXk0z4jfsr/CX4ueJH8QeMfAWkeIdaeJIWvb2ItIUX7q5z0GTXwx+&#10;0R+zZ8L/ABp+1d8M/gf8LPBGk+H72ymXxJ4w1jS4f3tlYpgpAWydpcHv3lgPQmgD9PK4X4i/G/wV&#10;8J9e8IaL4q1r+ytT8XagulaLB9lnm+13LOiCPdGjBPmlQbnKj5uvBruq+F/+Cin/ACXj9kH/ALKD&#10;b/8ApVZUAfc7MFUknAHJJrjfhN8YPCPxy8Ip4o8Eat/begvPJbJei2mgV5IztcKJUViAeNwGD2Jr&#10;zn9ub4rN8Hf2VviBrttMYdUnsG0vTyn3/tNyRAjIO7LvL/8AADXKaN4u8Mf8E9/2M/A0Hia2upZ9&#10;PtLawXS9NjV7m+1ScNLLFGpIBJkMzEk8Kp6nAIB9SUV8gaf+2v8AFPS7zTbrxt+zD4t8MeF765ig&#10;GrWepxX8lssjhRJcQCNDCoyCd7DHIr6/oAoQ/wDIcvP+vaH/ANClq/VCH/kOXn/XtD/6FLV+gAoo&#10;ooAKKKKACsfT/GWgat4i1Xw/Y65pt5r2kiJtR0u3u45LqzEi7ozNEDujDr8y7gMjkVjfFrwv4r8Z&#10;eBb7SfBXjQ/D/wAQzNGYdeXS4tRMChwXXyJSFbcoK5zkZyORXxF/wTr8L634L/a0/aa0TxH4nuPG&#10;muWcunR3evXUPkyXj5nO8pubZwQAoYgAADjigD9CLy8g0+1murqeO2toVLyTTOERFAyWYngAeprl&#10;vB/xi8BfEK/nsfCvjfw54lvbfJmttH1a3u5I8ddyxuSPxr5G/wCChl1c/FL4wfAX4C/ari38PeL9&#10;Xe+1+O2d0a4tbcoRESv8JHnN7MqN/CK5z9vr9mPwR+z/APBOx+L3wm8O2fgLxj4D1OxuoL/R1MJm&#10;heZIDHMM/vAWlTJbJIDAkhmoA/Qa6uoLG2luLmaO3t4lLySysFRFHUkngCuV8H/GLwF8Qr+ex8K+&#10;N/DniW9t8ma20fVre7kjx13LG5I/GviX9sbxdJ+0F8Tv2YvhhqF5caT8PviCqa5rNtBM0RvlCRyx&#10;WzMOcdRj+86ngqpFv9u39k3wD8HfgVP8VfhXoNr8PfHPgSe11Cw1HQx9nMqefHG6SgcSfK+7LAkl&#10;cE4ZgQD7w1rXNO8N6Xc6nq+oWulabbLvnvL2ZYYYlzjLOxAUZI6msvwX8R/CfxJsZr3wj4o0XxTZ&#10;wvskuNF1CG8jRv7rNGzAHg8Gvhz9qTxTF8fNa/Yq0/xDbj/hCfH14muatpjkiCeb7NayW8LnoQTc&#10;yrtPLZIFbU3gnw/8D/8Agpt8ONJ+HWi2PhnTPFPhG+/t/R9GgW1tdkXnPDcGJQEyZIkT5QD8ue5y&#10;AfaXiPxp4e8HNpq6/r2maG2p3SWNiNSvI7c3Vw/3IYt7DfI3ZFyT2FbNfFOj+KtI+PH7V2v/ABQ8&#10;R6zp+m/CD4OmXQ9GvtSuo4LK41p1X7XdGRyFxEpEYJOPuMpzmvrrwf468N/ELSf7V8LeINK8S6Zv&#10;Mf23R72K7h3Dqu+NiuRnpmgDcqhpv/H5qn/Xyv8A6Jjq/VDTf+PzVP8Ar5X/ANEx0AX6KKKACiii&#10;gAooooAKKKKACsbxT4z8P+B9NOoeJNd03w/p44N1ql3HbRD/AIG5A/WtmvHPjH+yT8Mf2gPGWieJ&#10;PH+gt4iudGtmtrO1muZI7ZQz7izIhXec9mJHHSgDvPBXxS8GfEqKaTwj4u0LxVHD/rX0XUobwR/7&#10;xjZsfjVzxd448OfD/STqnijxBpfhvTAwQ3ur3sdrDuIJA3yMBng8Z7V+df7R3wZ8K/ssftgfs46v&#10;8GLD/hFdd8T62dM1bRdOnfyLuy863R2aMk7FKSSA/wAJ2hsZQmvSPix4X0f4wf8ABTzwl4R8d6ba&#10;694W0fwFLqumaLqkSy2kt09y6PI0TgrIdq9MEfuVOPlNAH2l4Z8V6J410eHVvD2safr2lTf6q+0y&#10;6S5gk/3XQlT+BqO98aeH9N8Tad4cu9d0218Q6lHJLZaTNeRpd3SICXaKIne4UAklQcAHNfGH7Mlv&#10;ovwW/be/aT8H+Hfs+h/Dew0zTdcns4yIbLSrk28bybVPyqGV5GJXAAQL/CMXf2a/GWg+J/GfjL9q&#10;H4ma/pPhTS/EszeH/BB8RXsVktvo0EjAMplK4eeQFyOvBx8rCgD7boqjoevab4m0m21TR9RtdW0y&#10;6TzIL2xnWaGVem5HUlWHHUGr1AFDRf8Ajzk/6+bj/wBHPV+qGi/8ecn/AF83H/o56v0AFFFFABXF&#10;aX8bvh1rniZ/Dem+PvC+oeIkco2kWus20t2GHVTCrl8+2K+cP+CpnxI1rwV+zZb+H/DtzLaav421&#10;u28OiaAsHWGRXeUAgZ+YRiMgckSHFYn7QX/BPf4SeGf2VfEkPhTwpa6X4s8L6JLqeneIrYmPUJLq&#10;2iMoaSbOWMhQghjtG7I27RgA+36yfFPizQ/A+g3Wt+JNZ0/w/otrt8/UdUuktreHcwRd8jkKuWZV&#10;GTyWA6mvJ/2KfitqPxs/ZZ+HfjDV5WuNWvbBoLy4f7001vNJbySH3ZoS3/Aq9P8AHngHw98T/Cl9&#10;4Z8VaTb67oF95f2nT7td0UuyRZEyPZ0VvqBQBxP/AA1j8EP+iyfD/wD8Kix/+O12Xgn4keEviZp8&#10;9/4Q8UaL4rsbeXyJrnRNQhvIo5MBtjNEzANgg4POCK+Y/wBoD9m/9mX9n/4P+J/HesfCjw0YNJtG&#10;kht2iKm5uD8sMK/N1dyq+wJPavDfh3pHiH9jD/gl7438ZsZNH8aeLm/tSK2hQxf2a168NtAIxjKM&#10;kJEuD91vl7CgD78v/jd8OtL8U/8ACM3vj7wvZ+JNwT+x7jWbZLzceg8kvvz7Yrta+Jfg/wD8E6fh&#10;Fr/7KegaRrvhO0ufFuuaFFeXviSdG/tCK+niEhdZCdyhHYAL0IX5gctnov8Agl38VNc+J37LFpb+&#10;I7ia71jwrqtz4cluJ33u6wrHJGC3fbHMiZ5zs6mgD6p17/kB6j/17Sf+gmr9UNe/5Aeo/wDXtJ/6&#10;Cav0AFFFFABRRRQBxXjb43fDr4a6rFpni7x94X8K6lNCLmOz1vWbazmeIsyiQJI6kqWRxuxjKkdj&#10;XP8A/DWPwQ/6LJ8P/wDwqLH/AOO1P8Tv2ZfhZ8Z9et9b8b+B9J8S6tb2y2cV3fRFnSFXdwgIPQNI&#10;5/4Ea+D/ANsr9mb4V658Wfhp8BvhX4D0bQ/F3iK8XUtc1jToCZdK0mPO5iSSFL4cjPXy1X/loKAP&#10;07imSeJJYnWSNwGV1OQwPIIPcU+oLG0j0+zt7WLPlQRrEm45O1Rgfyr5K/4KKfFzxP4Z8MeA/hh4&#10;H1N9C8W/E7Wl0WHVo3KPZWoaMXEisMFT++iBYEEKzkEHBAB9C6x8cvhx4f8AEcfh/VPiB4W03XpJ&#10;RCml3mtW0V00hOAgiZwxYkgYxnmuo1vXtM8M6bLqGr6jaaVYRcyXV9OsMSfVmIA/Ovjz4O/sq/sf&#10;6LJp3hbR7zwh4z8aWLpJLdSeIY7nVpbmNgTKUjm3RtuAO1FUD0r6A+On7NXgP9pC30C08f6bPrOn&#10;aNdNeQWKXUkEUkjLtzIYyGIAzwGA5Oc0Ab3g742fDv4iag9h4V8e+GPE1+gLPa6PrFvdyqB1JWNy&#10;R0NdpX5if8FBP2afhf8ACPSfAl18GtFj8LfGybX7WDQdO8NzsLq6B3Es0JY4VSFPm4GCQCcGv00s&#10;fP8AsVv9q2/avLXzfL+7vx82PbOaAOR+L3xk8H/AfwZL4r8c6x/YegRTR273n2aa4w7nCDZEjtye&#10;+MV2FrdRX1rDcQtvhmRZEbBGVIyDg+1fGX/BXX/kzPVv+wxYf+jDX1NP4psPA/wrfxHqkqwaZpGj&#10;fb7qVjgLFFBvc5+imgCDwf8AGLwh4+8aeLvCegav/aGveE5YYNatltZkW0klVmjXzGQI5IRuEZsY&#10;5xXZ18R/sQ69Y/Bv9kTxb8dPiHK1hP4v1S/8ZatNt3yeXJKUgjQfxb8AoO5nA4zxa0/9vL4o6xoc&#10;Xi7T/wBlrxhefD+eP7Tb6tDqkTX0tuRkSrYiLcQV+YYYgjBBIOaAPtKqGpf8fml/9fLf+iZKg8Je&#10;IofGHhXRtetoJ7a31Syhvo4LlQssayxq4VwCQGAbBAJ5FT6l/wAfml/9fLf+iZKAL9FFFABWD4w8&#10;e+Gfh7pg1HxV4i0nwzp5bYLvWL6K0i3em+RgM/jW9X52fA/wH4f/AGwv2zv2gda+KtnD4pg8A6ov&#10;h7QPDuoEvaWtuJbiJpfJPynd9nDc5G6Ryf4cAH354X8X6F440ePVvDmt6d4g0qQ4S+0u7juYHPBw&#10;HQlT1HfvWvX59X3gjS/2N/8AgoN8NLH4fQHRfBHxRs7qz1Xw5A7fZo7mFSUmiQnCfM0XA6DzAMBs&#10;D9BaAGu6xozuwVVGSzHAA9a4vQ/jh8OfE3igeGtH8f8AhfVvEbbsaPY6zbTXZ2qWb9yrl+FBJ44A&#10;zXyB+2j4ivfjx+0p4U/Z4HieTwf4Bt9KfxL411OK5W3M1rkqluXYgBeFB3fLmdSQdgB9b/Z/+Bf7&#10;LWl+JNK1n4RW/g7U/EPh0OYNQ0DW1v7mHzInhcyMszltySOPnz1z1AwAe+eLvH3hjwBYi98UeI9J&#10;8N2Zzi41e+itY+OvzSMBUfgv4j+E/iPYyXnhLxRoviizjba9xouoQ3kan0LRswBrzb4rfscfCj44&#10;/Ey08c+PPDf/AAkur2emx6XbwXVzItrHEkssobykKhmLTPnfuGAMAdT8h+OfhP4b/Zd/4KLfA61+&#10;D1s3h4+LobiLX/D1ncObd7UZBlMZJwpVZGA+7utwQAQTQB+k9cL49+N/gr4Y+LvBvhfxNrX9m674&#10;wuZLPQ7X7LPL9rlQxhl3xoypgzR8uVHzdeDjuq+F/wBvT/k7r9jX/sZb7/0bp1AH3OzBVJJwBySa&#10;434TfGDwj8cvCKeKPBGrf23oLzyWyXotpoFeSM7XCiVFYgHjcBg9ia85/bm+KzfB39lb4ga7bTGH&#10;VJ7BtL08p9/7TckQIyDuy7y//ADXG6b438N/8E9f2O/h5p2vafeX+pw29tpsGiaTEHutQ1WcNLLH&#10;Gue8jSkn04GSVBAPquivkfRP20PihY65osfjv9mbxV4S8ParewWUesWeqRal9mMrhFe4iWNDCgLL&#10;kseOe/B+uKACiiigChD/AMhy8/69of8A0KWr9UIf+Q5ef9e0P/oUtX6AMfxR4w0HwPpY1LxHrem+&#10;H9OMqQC81S7jtofMc4RN7kDcx4Azk1sV+YH/AAVG+GPxG0Ox8NeLtf8Ai1c+JPB9743tbXTfBi6N&#10;FZw6cHS4kRjNHJmdkWNkDOmSHJyMYP6f0AY/ibxhoPguzt7vxDrem6Da3FwlpDPqd3HbJJM+dkSs&#10;5ALtg4UcnHFbFfmB/wAFE/hf8RvDnjX4ceJ/E/xbufF3hfUPiDbx6V4T/sWKyh0pHkeSIeZHIfPa&#10;OMeXvddxBJyMkH9P6ACqGua9pnhnTZtR1jUbTStPh5ku76dYYk/3nYgD8TV+vzLtf+EL/bM/aA+I&#10;njf43eLrLR/gz4E1hvDvh3w/q2sLp9leXUeRJPIxdMk5VuDk+aqk7U2sAfoX4G+Kngr4nx3kng3x&#10;foPi2OzKrctoepwXogLZ2hzEzbSdrYz1wfStnX/EGl+FdGu9X1vUrPR9Js0MtzfahOkEEKDqzyOQ&#10;qj3JrzP9n34W/BvwPY6prnwdsPD8Gna2IY7u88N3guLa58kyeXyrsmV86TkcndznAx8s/wDBVT4Y&#10;/Ea8+CPjnxknxaubb4f2K6fnwDDo0SJMz3NvCS94sgkceY4l2srAFQBjqAD760/ULXVrC2vrG5hv&#10;bK6iWaC5t5BJHLGwBV1YcMpBBBHBBqxXA/s//wDJB/hv/wBi1pv/AKSx131AHC6b8b/BWr/GDVfh&#10;baa15vjvS9PXVbzSfss6+VbExASeaU8o8zRfKHJ+bpwcaPxP+KHhj4M+B9T8YeMtVXRfDmmiM3V6&#10;0MkuzfIsaDZGrOxLuowoPWvkD4b/APKX/wCKv/ZPof8A0Zptbv7fmfir46+BvwJtz5sfi7xIuq6z&#10;CvJOmWS+ZKrD+625iPeH8wD7B0vUrfWtLs9QtHaS0u4UnhZ0ZCUZQykqwDKcEcEAjuKtV89/tFft&#10;c23wR8YaB4B8NeC9V+JPxJ1y2a7svDekOsIS3UsPNmlIby0JR8HafuMTgDmv8Gf2ovGvjX4j23gr&#10;4g/BDxF8MdSvLWW5tL+a8j1DTpfLALR/aEVAH2nO0AnjnHWgD6MooooAKoaL/wAecn/Xzcf+jnq/&#10;VDRf+POT/r5uP/Rz0AX6KKKACiiigAooooAKKKKACiisTxrpWsa54R1jT/D2uf8ACM65dWskVlrP&#10;2RLv7FMVIWXyXIWTaedrHBxQA9/GWgR+LE8Lvrmmr4mktP7QTRWu4xeNbbynniHO8x7gV34xkEZz&#10;WxX5tfs9eBPF3w7/AOCpGuaX428f3PxJ11vA73D63c2K2XyNLBtiWFXdUVcHhSByTgZNfpLQA2SR&#10;IY2kkZURQWZmOAAOpJrg7f8AaA+F154gGhQfEjwjPrbP5Y02PXbVrkt/d8sSbs+2K1fih8OdH+Lv&#10;gHW/B2vidtF1iD7NdrbSeXI0ZIJAbBxnGM9ea+Tf2jP+Cfv7PPhX9m3xxdWXgyz8N3OiaJd39prU&#10;V1MbiKaKFnQs7uTICwAKtnO7AwcEAH23WPq3jLQNB1zR9G1PXNN07WNZaRdM0+7u44ri+MahpBDG&#10;xDSFQwLbQcAjPWvA/wDgnz4o8VePP2L/AABqXiW9nk1ya0ubeLULrMkrxR3EsUEj7vvHYicn7wAJ&#10;PNfLPiL4Z/EH4c/8FH/2fP8AhYXxWufinfahFfy288ukR6ZHZosEwKJDFIyfMSCSApOBnOBQB+nV&#10;UNe/5Aeo/wDXtJ/6Cav1Q17/AJAeo/8AXtJ/6CaAL9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BQm/5Dln/ANe0&#10;3/oUVX6oTf8AIcs/+vab/wBCiq/QB+F//BTPT7/WP+Cguo2GlXP2LU7r+x4LS58xo/KmaCJUfco3&#10;LhiDkcjHFe3R/wDBJf45/FTxNYz/ABi+M9rrGnWxAFwupX2sXYjz86R/aUjCZAHOSO+DjB+hf2gv&#10;+Caf/C9v2mYvi5/wsb+w/LnsJv7H/sP7Rn7MIxjzvtKfe2f3OM96+3aAPzu/4KffDTQPg7+wL4a8&#10;F+GLQ2ehaNrljbW0TNuYjy7gs7HuzMWZj3LE14d+wt/wTX+GX7Tn7P8AY+OfFOu+LLDVp7+5tWh0&#10;i7tY4Asb4UhZLd2zjr81fod+2R+zF/w1r8Io/A//AAkv/CK7NSh1H7f9g+2Z8tZF2eX5sfXzOu7j&#10;HSvh/wD4cY/9Vs/8tT/7toA+wNJ/Zu8M/ssfsg/EvwX4UvtW1DS30jV78zazNFLP5klmysMxxxrt&#10;wgx8uevNflP/AME6f2Q/B37XXjDxhpPjHUtc0230ewhurdtDnhidmeQqQ5likBGB2Ar9Ov2Yf2Df&#10;+GcPgt8SPAH/AAnP/CRf8JjFNH/aP9kfZfsm+2aDPl+e/mY3bvvL0x71T/Yg/wCCfv8Awxr4m8T6&#10;v/wnn/CX/wBtWcVp5P8AY/2Hydjlt2fPk3ZzjGBQB0/7Lf7Afw+/ZI8W6t4i8H6x4m1K91Ox+wTR&#10;63dW8sax+YsmVEUEZDZQdSRjPFfS9FFABRRRQAUUUUAFFFFABRRRQAUUUUAFFFFABRRRQAUUUUAF&#10;FFFABRRRQAUUUUAFFFFABRRRQAUUUUAUNF/485P+vm4/9HPV+qGi/wDHnJ/183H/AKOer9ABRRRQ&#10;AUUUUAFfC/7en/J3X7Gv/Yy33/o3Tq+6K+FPiJ/wT3+LfxO8beGvFGuftOXV1qnhe8lvdBlfwbBn&#10;T3dkY7dtyA/+qj+8D933NAHqH/BSzQ7vxD+xB8UbWyTzJo7a0u2H/TOC9t5pD+CRsfwr0r9l/wAQ&#10;WviL9mn4W6rbyILebwvpzMd2RGy20YdSfVWDA/Q1Z+GPww17RfhbdeEviV4w/wCFq3V6LiG91K90&#10;uOyW5tpQVMDQIzLt2kqeeQa+a4f+CdPivw1od94K8GftD+K/C/wqvGlD+FfsEdxLFFISZIYrsyK0&#10;aEscgJzk5ySSQDN/4JLWo1H4f/FrxZCkosNe8b3clo8gwJIlRGDAfWUjOSMqR2NfXvxm0m58QfB/&#10;x1pdknm3l7oV9bQp/eke3dVH5kVxFxo/hT9i39lnWI/DdqbXQfBuiXV3bpO4eW4mVXky7cBpJZTz&#10;0GXwABgDyn/gmD8C5/hJ+zja+INZib/hK/HM39vahLMP3vlOD9mRiQD9wmTB6NM9AHk3/BNP9l34&#10;JfFD9lLQvEeu+BNH8S+Jri5vbXVbzVI/tLLIlxJ5aoGYiLELQn5Quc575N/9jPwnYfC39s/9on4J&#10;6DJJe/DC3sbe9h0q6kaeC3kmjhMkI3E8YuJIznlhEuckV6VrX7BOteF/G3iHXfgv8Ztc+EFj4iuT&#10;eapodvp8eo2TTN954Ud08kn1+bHQYUBR6v8As0/st+Gv2adH1kadfah4j8Ta/c/bNc8TaxJ5l5qM&#10;2WILHsoLuQvPLEkknNAHiuif8E+/FfwnvtRtPhB+0B4i+HHgm9uXu5PDkmmQ6kkDN94QyySL5YwA&#10;M7S3AyWIzXB/8E2fCv2z9of9onxlYeINV8W+HUv7fQbXxHrFwLifVJoixmkMgABA2xkYAAWVAOBX&#10;onjP9hT4k/ETWdctdf8A2m/GLeBdVvJ528OafZiCRIJJGb7N9pM7bowrFMMhXAHy4GK+mfhL8JfC&#10;3wP8BaZ4O8HaYmlaHp6YjiU7nkY8tJIx5d2PJY/yAFAHYV8L/sF/8ndftlf9jLY/+jdRr7or4c+L&#10;vw6P7E/w5/an+MEXis6nqHxC8p7GzWw8htOuZHniiAfzW84hrwNnamBETg54ANn9g3/i63xN+PHx&#10;zmQyQ+JfEX9h6LMxznTrFQiOh6bXymcfxRH6lvxc/ZO+Lnhn9obX/jN8BfGeiaXrHiO2hg1vw/4o&#10;hdrS4MaIoZHRWPIjU4wpB3YfDbR7j+yb8Jf+FH/s4+APBjw+Re6fpcb3yel3Lma4/wDIsjj6AV53&#10;8Sv2RvHusfEnXfGHw5+P/if4cya3Ks95o8llHqenK6xrHuhgd0WMkICTyST16YAMz9l39qz4g+NP&#10;jR4m+DHxi8G2Hhj4g6Lpq6vHdaLKXsr223RqWUMzEH96hBDEH5wQpXB+sq8C/Zz/AGS7P4H+KPEH&#10;jbXfFuq/EX4k+IIUttR8T6wqxt5CbcQwxKSI0+RMjc33FxgDFe+0AUNB/wCQHp3/AF7R/wDoIq/V&#10;DQf+QHp3/XtH/wCgir9ABRRRQAUUUUAeBft7f8mc/Fn/ALAkv/oS1qfsV/8AJpHwh/7Fiw/9ErXI&#10;ftT/ALLPxF/aKuNQ07SPjdP4I8Ealpy2N74ZXw5FfJOwZi8hmMyONwKjaOmzrzVr9ln9mf4i/s9z&#10;W2n6/wDGqfx/4NsNI/svTfDr+HYbBLRlePy5RKsrs21EdNp6+ZnPFAEX/BR3/kyf4p/9eMH/AKVQ&#10;1337J3/JrPwb/wCxM0b/ANIYa8x/ap/ZL+In7SNxq2mWPxwn8H+BNUtIbe58LDw3FexuyMGL+cZk&#10;f5mVTgYxiug/Ze/Z1+InwDSLTfEvxmn+Ifhax0mHStK0STw/Fp62KxbFjYSLK7PiNNmG9c5zQBN+&#10;3t/yZz8Wf+wJL/6Etan7Ff8AyaR8If8AsWLD/wBErXIftT/ss/EX9oq41DTtI+N0/gjwRqWnLY3v&#10;hlfDkV8k7BmLyGYzI43AqNo6bOvNWv2Wf2Z/iL+z3Nbafr/xqn8f+DbDSP7L03w6/h2GwS0ZXj8u&#10;USrK7NtRHTaevmZzxQAfFT9hTwP8TvH2seMbXxL418Ba1rkSQ623gzWzYRasiKFVbhCjBhtGDjGe&#10;Sck5rxzw78K/DHxE/aQ8L/B7wfpQsvg18DNmrajCrtJHf6/LloInZs+YY8vIxJOWLqwxivufVYbu&#10;40u8i0+5jsr+SF1t7mWHzkhkKkK7JuXeAcEruGcYyOteY/sz/AC1/Zz+Gx8OjV5fEutX1/catrPi&#10;C4g8mbU72ZyzzOu5sHG1cbjwo5JzQB8d/sm/BXwT+0h4H/aO8afEbw5YeKvFGo+M9Y0z+1NQgWWe&#10;0ght4miW2dgTCU80gFCCAqDoor3T/gmJ4q1Pxb+xX4Bn1a6e8uLMXenxTSHLeRDcyJEhPoqBUHso&#10;rM8XfsIa/H4p8c3Pw0+M2rfDTwv46uJLvxF4dg0eC+SaaUETPbyuytbFwWyVycng4CqPon4O/CjQ&#10;fgb8MvD3gXwzFJFoui232eAzMGkkJYvJI5AALu7O7YAGWOABxQB0evf8gPUf+vaT/wBBNX6oa9/y&#10;A9R/69pP/QTV+gD4V/aRZvDH/BTr9mfxBe7Y9NvtN1HSoZGbbmcxXMe3p1zdQ4Hctiug/wCCtWqQ&#10;WP7GOu2krH7RqWq6faWyDq8gnEu0Dv8ALE549K9r/aW/Zn8O/tNeD7DStYvL3RNW0m7XUdG1/S3C&#10;XenXK9HQ+nAyvGdqkEEAjyDQP2C9c8Q+OvDHiD4y/GfXPi7Z+GLlbzSNFuNPj0+0SdcFJJ1SR/OY&#10;EA5OCcYJKkqQD6X+F+gyeFfhn4S0SVWSXTdItLN1k+8DHCiEHgc/LXyz/wAFG/ilrui/8Kk+FWk3&#10;8+haf8UPEK6HrGtW4Akt7Ey28UsaOeEZxc5zjpGw9awf+Ch/h+4/aC+LnwM+AVk0n2XWNTl8Ra60&#10;RIa3sbdSm/I6bla5Ck8bwg719GftB/sueCf2jfhbB4H1+1l0+ysGjl0q70wiKbTZY0KI0XBGApKl&#10;SMEehAIAPlX9qz9gD4d/B34Y6n8WPhM958OfGngezGq2s9rcNcW9ybdekkcpYb2UEbhgEn5lbcc4&#10;vxw/am8Y/FT9nf8AZp0GWZvC8/xo1GPSfEerWEYj8i2E8NvOImbPl+b528dflVhnGa9QvP8Agn74&#10;58daba+GPiX+0f4s8b/D2GRGfw/Hp8dlLdKhyiXF0JHeUZAzuGcjIIIBHtXxu/ZI+H3xy+DenfDf&#10;UdPfR9G0dYv7Fm0phHNpbxIUjMRIIICnaVbII9wCAD5f/as/YA+Hfwd+GOp/Fj4TPefDnxp4Hsxq&#10;trPa3DXFvcm3XpJHKWG9lBG4YBJ+ZW3HP1l+yr8VNU+N37O/gTxxrdtHaavrGniW6jhQpGZFZkZ1&#10;U9FYpuAzwGFeB3n/AAT98c+OtNtfDHxL/aP8WeN/h7DIjP4fj0+OylulQ5RLi6EjvKMgZ3DORkEE&#10;Aj7B8NeG9M8HeHdN0LRbKLTdI022jtLSzgGEhiRQqIPYAAUAaVFFFABVDUv+PzS/+vlv/RMlX6oa&#10;l/x+aX/18t/6JkoAv0UUUAFeVftY/wDJrPxk/wCxM1n/ANIZq9Vr58/ah/Z1+Inx8SXTfDXxmn+H&#10;nha+0mbStV0SPw/FqC3yy71kYyNKjJmN9mF9M5zQBn/8E4v+TJ/hZ/14z/8ApVNXlH7ArP4f/ao/&#10;a98N34WHUX8Wrq8Ue7mSCee7kVgMdleIn/roK9H/AGVv2S/iJ+zdcaTpl98cJ/GHgTS7Sa3tvCx8&#10;NxWUaM7Fg/nCZ3+VmY4Oc5q78cf2Mn+IPxUi+KXw++IOqfCb4jNaCwvdW0y1S6g1CAYCrPAzKHIC&#10;oAS2MImQdqkAHkv7SFuniz/gp9+zlo1qJJbnStKvNVu/LxiKLFwULHsC0JHPqAOtfeFfPP7O/wCx&#10;/a/BnxxrvxB8T+MtU+JnxM1qBbS68SatGsIjgG0+VBCpYRqSq8bjgKoGBnPicfg//hpP/gqBqmuX&#10;Uf2nwn8HdKtbWIsMxSapIGlQDj7yNK5J4Ia3SgCx4t/Zi/aR079qrxn8XfBetfDXUX1JEsdHfxfN&#10;fyz6XZKoBhiSKHZFuOS2CxOTz8z7vFPEWn/tQj/goP4Yhu9T+GJ+KZ8Du1pcRLff2QNO+03GVcGP&#10;zPO3+Z0G3BXnrX6q14tq/wCzj/av7W2ifG7/AISHyv7N8MN4b/sL7FnzMzTS+d5/mcf67GzYfu53&#10;c4AB2vxm+K2jfA/4W+JPHWvvjTNFtGuXjVgrTP0jiUnjc7lUHuwr5w/4Jx/DHWF8EeIvjV41Tf47&#10;+KV6dYlZgc29hkm2iTJOFIJcAfwGIfw16V+1d+y/cftUaf4S0C/8XyaD4L03VE1HWdGt7EySawqE&#10;bYvPEq+UoHmfwvyytjKCvc7Ozg0+0gtbWFLe2gRYooY1CqiKMBQB0AAAoAmr4X/4KKf8l4/ZB/7K&#10;Db/+lVlX3RXhf7RX7MX/AAv3x58IPEn/AAkv9hf8K/8AEMevfZfsH2j7fslgk8rd5qeVnycbsP8A&#10;e6ccgHlP7Yn/ABd79pz9nz4Lohn08anJ401yLPyi2tFbyVcD+CRxMnPcj8PUv2xv2Yf+GpvhjZaF&#10;aa9J4Y8Q6PqUWsaRqixmRIrmNWUB1BB2kOeRypCnnBU+W/srj/hcX7Yfx/8Ai7JmbTdGuYvAOhy9&#10;VCW+17zb7GRYnB9JD617n+0P8Cbj46+HdJtNO8ceIPh9rWkXv2+x1nw7MI5Vk8tkKSDjfGQ/K5Gc&#10;DJxxQB8peM/2lP2oP2ObXSNX+NWg+EvH3w+a7isbzxB4YaSK9h3ZAdlYIuSATjygpIC7l3Cv0Bjk&#10;WaNJEO5GAZWHcGvj2P8AYH8UePtY0b/hdfx01z4seGNJuo76Dw2dKi0y1mmTO03GyRzKMEjsSCee&#10;TX2LQBQh/wCQ5ef9e0P/AKFLV+qEP/IcvP8Ar2h/9Clq/QAUUUUAFFFFABXwz+x3/wAn5/taf9fm&#10;nfylr6w+MXg/xT478BXuj+DfGsnw+8QTPE0Ovxael80Cq4Z18l2VW3KCvJ4zmvkTwn/wTz+MPgfx&#10;t4o8XaH+1Hdaf4j8TvG+r36eCrdmu2TOwkNclRjcfugdaALH7Xkh8M/t/wD7KviG92x6ZczX2lpM&#10;xwBO4EaqTjjJuEx6812X/BVbVrbTf2HfHdvO+2XUJ9NtoBx8zi/glI/74ic/hXr/AO0l+zf4a/ab&#10;8BReHNfnvNMubO6TUNM1nTXCXen3SZ2yRsR7kEd/YgEeJ6d+wHr3i7xV4cv/AIzfGzXvi3ofh27W&#10;+07w/c6dHYWpmX7j3G2RzMR6nBOSCcMwIBueJv2LfD3xw/Zu+EPhzW7vUvDPizwXomnLo/iHTXC3&#10;unXEVtCrc4GRuiQkfKcopBUivmP9uz4OfED4Wfs16r/wn/7RHiX4iXWpXVrpmh+G7fTodNivp2lQ&#10;kTrG0j3O2NHcAkfOEJ56/fP7QHwx8UfFjwLFo/g/4hah8MtbhvYrtNb063+0MVUMGiaPzEDK27oW&#10;xlQcHFeN/Cv9ge20P4laZ8Qvip8Rde+M/i/SCG0qXXEENlp75z5kVtvcBgQGHzYBG7G4BgAdhdfs&#10;m+GviV+zV8N/hv45iu1uvC2labHbalplybe8sby2tUi86GUZwwIbqCOhxwMeG/Gb4VaJ+xx4Rv8A&#10;WPBuq+KfiB8d/iG8fg/w/rni/VjqGpI0xGSj7AEjiA37tv3ggJwa+8a8c1D9no+IP2nNN+Lmu+IT&#10;qltoWkSab4e8O/Y9kemzSkfaLrzfMO+R1ynCLhcDnaDQB8geNv2f/Dvg/wDaE/ZG/Z81C3j1nwHZ&#10;WWrarqFhcLmLU9QjtpZmnnU8ODJGcK2cK7L0OK7z4W+F9I+Cv/BTrxN4Q8E6ba+HPCviHwFFq17o&#10;unxLDafao7kRpLHEoCoQu4YAx+8fjmvd/wBpL9mOD49XHhPXtK8UXvgTx74SuZLrQ/EthAlw1uZF&#10;AkjkhchZY22rlSR0xnBYHP8A2fv2Vrj4T+P/ABL8RfGXjm9+JnxK1+2jsLjXrqwisI4bRCpEMNvG&#10;SsYJRC3OCUXAHOQD3+qGm/8AH5qn/Xyv/omOr9UNN/4/NU/6+V/9Ex0AX6KKKACiiigAooooAKKK&#10;KAPjW/8A+Cf3jK9vri4X9qb4vW6zSNIIYtcmCICSdoHmdB0r3n45fHrwn+zH8Mz4j8Yak7rEq21n&#10;ap893qdzt+WKJOrOxHJ6AZJIAzXqNfJP7VX7Dev/ALRPxq8LfEXRPivL4FvPDmnJaWNodDXUVhnE&#10;0sjXKb50VHIkRchMjyUO7gYAKX7Mf7P/AIt+IHxUl/aM+Nlolr42vbfyPDfhTBMfhyyIIXdnnzyr&#10;Nnpt8xyQGbanr3x6/ZV8I/tA6poOtanqPiDwv4q0IOum+JfCmomw1G2R/vosm1gVPPVSRlsEbjnx&#10;L/hjP9oj/o8PXv8Awlo//kuvtKgD8+PjD8D9A+G50X9nH4a3Or3vjD4t3ovvGXirVr03ep/2NAcz&#10;zzylQMyfPGgwFJMg6tzZ8O/CXwf8QP8Agop4h8EeJfD2n674N+HvgGxs/D3h/UbdLixtVbyMt5Lg&#10;qzYdhkjpjOSoI+nPhh+z23gn41fET4n654hPijxJ4qaK1s2az+zppGmxf6uziBkfcCdrO3yhmUHa&#10;DnPMfG79k3UfHnxWsPil8PPiJe/Cv4iQacdIudUt9Mh1K3vbPdvEctvKQpYHGGz/AArwdqkAHmH7&#10;AtnF4H+PH7UXw50ZTaeDvD3iKyu9K0xSTHaNdJcGVYx2T9zGAOwWvtivHP2af2bNO/Z10HXl/ty9&#10;8WeKvEmovq2veI9QRY5r65bPIReEQZYhcnBZuecD2OgChov/AB5yf9fNx/6Oer9UNF/485P+vm4/&#10;9HPV+gAooooA+Gf+CtKy6X8Jvhl4mMfmafoPjmxu7wjOUj8ub5jx0yAPqw4r6Y/aW16y0X9m34na&#10;rPKDZx+FtRk3xkHeDaybQvOCWJAHPORW98XPhT4d+N/w61vwT4rtDeaHq0PlTKhCyRkEMkkbEHa6&#10;sFZTg4IHWvlOb/gnR4s8RaDZ+CfF37RHizxH8KbRolTwr9gigmkhjIMcMt2JGLoNowCmBgYAIBAB&#10;23/BMXw5P4b/AGI/h1HdRvFPeJeXxV/7kt5M0ZHHQxlG/Gvqavj3/gotqA+Hv7Itv8OfBlitvfeK&#10;73T/AAZoemWo6IzD90oz93yoTHn/AGx61718Efg7b/Az4G+Hfh/oE0NvLpGm/ZxetDvR7pgWknZA&#10;V3BpWZyMgnOMjrQB8o/tBXH/AA2N+2d4T+CFoDc/D/4euviPxgw5iubkAeTatxg4DhCM9Jpu8dej&#10;f8FR9DutY/Yi8eLZReYbN7G6eNRz5aXkO4j/AHQSx9lNdx+yf+yvbfsy6J4ne88RSeNPGHijVJNU&#10;1rxJcWYtZLtyWKr5Yd9qqXc/eOWdjxkAey+JvDWmeMvDmp6DrVnFqGkanbSWl3azDKSxOpV1I9CC&#10;aAOT+Cfiiw1r4D+BfEEc8a6dceHbK883dlUQ2yMcn25z9DXyl/wR+0t/+Ge/GHiBopoYdd8YXt1a&#10;+aAN0KwwKGx67xIp5I+Wry/8E5/FuleHLrwHoH7RXi3R/hJcb4m8KmwilnSB2JeBLzeCqHcQVEeD&#10;k5Bya+s/hX8MPD3wZ+HuieC/Ctn9h0LSIPIt4mbc55LM7t/E7MWZj3LGgDc17/kB6j/17Sf+gmr9&#10;UNe/5Aeo/wDXtJ/6Cav0AFFFFABRRRQBz/xA8daT8MvA+u+LNeuPsuj6NZy311J3CIpYgDuxxgDu&#10;SBXyR/wTv8Gat8QL7x1+0n4ytTF4l+Il46aVDLybLSYm2xRqSAcMUUe6wxt/Ea9o/a0/Zy1D9qL4&#10;f2HgpfGcnhHw8+oQ3Wsx2+ni5l1GCNgy24cyIIhuAbdhuVTjAIPr3h3w/p/hPw/puiaTax2Ol6bb&#10;R2lpaxDCRRRqFRAPQKAKANGvz3/4KP8AgfQvF37TX7L1v4ys/tngzVNVu9Ivk81olZpXtgiO6spU&#10;MWHIIOA1a/7aHhP/AIaZ/bC+CfwVK+f4f0eCbxf4kQDcn2YOI40frgsYmjx/08A9DX1F+0J+zv4S&#10;/aU+G8vg7xTDNDarKl1ZX1iwjuLC4QEJNCxBAIDMuCCCGIoA+XP27v2OPg54L/Zf8U+LPDHhPTPA&#10;3iPwvDDf6ZrGjL9lmWZZUVUZlI3ls7QWyQxBHIr6l/Zj8War48/Z0+GniLXZWuNY1Pw7Y3V3O4w0&#10;0jQIWkPux+b8a+fZv+CfPinx6mn6J8Wvj/4p+JHgKxmSaPw2bJLD7Rs+4Lm4WR3mA45IDdwQeR6j&#10;+0J+yf8A8Lln8K6h4Z+IPiT4V614ZtpbPT7nwxKIofJfZ+7kjG0soEagKGAwSCD2APlj9sD9mnwz&#10;+xH4Dl+OHwX1fVPBHjHT9RgjmtnvmubXVUnmAeKSOUnPXdgHGFbjow/QrwP4gl8WeCvD+tz2rWM+&#10;pafb3slq3WFpI1cofcFsfhXyPpf/AATo1Pxl4u0XV/jd8avEXxj03RpxdWegXVoLGwMg6GWMSyB+&#10;vONpI4JK5B+0lUKoAGAOABQB8Xf8Fdf+TM9W/wCwxYf+jDV7/goF4uv7H9lHQvA2hsf+Ej+It9pn&#10;hSxVeW/fFWkOO6lEMZ/66ivW/wBrr9nH/hqn4M3fgH/hIf8AhF/tF5b3f9ofYvte3ym3bfL8yPOf&#10;Xdx714r4msD8WP8Agoh8O/CIdrrQ/hF4Yk1u8YcIdQuQsUKsMnkJ5Mq9+G7dQD3T4nfs0+HviR+z&#10;PdfBbz5NJ0FtJttLtbi3QM1v9nMbQPtJG7a8MZK5GcEZGc18o6lrn7Xv7E3w0W61KPwT8W/hz4Vt&#10;EjklhMtvqUNjGAoLcIAVUDJxKQOTnBI+1fjV8LYfjR8NNX8Hz63qvhsXzQSR6toc4hvLWWGeOeN4&#10;3wcEPEue+M4IPI+Z9T/YM+JXjjSz4Y8e/tOeK/FHgCUBLrRYdJhtbq6jDAhJLvzHZwcc7lOaAPqT&#10;4T/Eaw+L3wz8L+NdMgmtrDXtPh1CKC4x5kQkQNsbBxkEkHHHFbupf8fml/8AXy3/AKJkqHwp4X0v&#10;wP4Y0nw9olmmn6PpVrFZWdrHnbFDGoVFBPJwAOTyam1L/j80v/r5b/0TJQBfooooAK+VPit+wvNr&#10;nxe1D4o/Cv4l6v8AB/xpq0Yi1aaws0vbO/xj53t3dBuOFzyVJUNt3ZJ+q6+cvj5+zX8Tfir49Gt+&#10;D/j/AK98M9Fkso7O50PT9P8AtCOys5aWNzOnluwcDIXPyqcnFAHylJ8Ktd/4eRfBzw1qPxN134q+&#10;JPDdhc694g1HURHFbadGUby44raP5YNx8rcMknzoyTjFfp1Xif7NP7J3hL9mXTdUk0q51DxF4p1q&#10;TztY8Ua3L519fPknDN/CgJJ2jkk5Ysea+efBvg8ftGf8FOPGXjm8i+0+F/hLYQaHp7MMpJqTIzMP&#10;QmN5bknnIZYjQByXi74NeCviX/wVo17R/iRocGt6XqPg6HUtIsrqRhFNcRCFMsoYeYAsV18p3D5c&#10;kccVf2/Pgh4K/Zh1H4RfFD4T6PbeCPGMfi210s2uiKYIr23dJHYPEpweY1Q4HzCYhs8V9Z/tK/sm&#10;6N+0Nd+Hdft9f1TwP498NSNJo3irRWAuLcN96N1JHmRk87cg9QDhmDcN4F/YXv5/iV4f8dfGP4q6&#10;x8ZNZ8Nv5uiWt7YR6fYWUuQRN5CO4aQFVIbI5VSQcDAB6n+0l+0r4Y/Zp8Erq2tGTUNbv2a20Pw9&#10;Zgvd6rdkfJDGqgnBYqC+CF3DqSoPlX7KP7NfiaHx5qvx4+Mrx3XxZ8Qw+XbaXFzb+HbMjC20XJ/e&#10;beGIJxlhklnZs79oj9g/xP8AGb9oOz+LHh34xT+BdVsbCOxsYRoC6g1nt3bnid7hQhbefuqCMnnk&#10;03Qv2P8A4/abren3l7+1trmpWdvcRyz2TeGY0FxGrAtGW+1HAYAjODjNAH2JXwv+3p/yd1+xr/2M&#10;t9/6N06vuivC/j1+zF/wu74u/Brxx/wkv9i/8K71KfUfsH2Dz/7Q8xrdtnmeavlY+z9dr539OOQD&#10;yn9sT/i737Tn7PnwXRDPp41OTxprkWflFtaK3kq4H8EjiZOe5H4el/tkfsuz/tPeBdEtdI8RN4U8&#10;WeG9Uj1nRdV8vzI450BG1164PB3DkFVOCMg+afsrj/hcX7Yfx/8Ai7JmbTdGuYvAOhy9VCW+17zb&#10;7GRYnB9JD617d+0P8Bbv45aXon9k+PfEPw617Rblrqy1fw9MEbLLtZJV48xCMfLuAOOcjigD5e8S&#10;ftOftL/sj3vhy5+Onh/wl4x8BahqEWlz+JvCryR3MMj5wzo21c7VZseUoO3G4Eivv2vj/Tf2DfEv&#10;jLxR4e1H41/G7W/i3o/h+8TUbDw+2lRaZZtcoCEknVJH83GT6HBIJ2lgfsCgAooooAoQ/wDIcvP+&#10;vaH/ANClq/VCH/kOXn/XtD/6FLV+gD4X/wCCvX/JB/h1/wBlB07/ANJb2vuiviz9pD9gz4k/tIaz&#10;drq/7Qlxa+E01n+2dK8PN4UhlXTpFDrEBMLhGk2LI65brnkV9AfAP4a+P/hro+qWvxA+KU/xTvbm&#10;4WS2vJtGi002sYXBjCxuwbJ5ycUAfNn/AAVU/wCRZ+CH/ZQrD/0CSvuavib4+fsD/E/4/wDiaS71&#10;f9ou4h0K012TXNE0VvCMMi6U29zCiyi4VpPLRtm5h82MkV9CfBbwT4y+EHgzWv8AhZXxTk+JM6zP&#10;ejWLrSItNFpbrGN0eyN2DAFWbdnPzY7UAeq1+Y3/AATb/Zl+FnxA0/4tN498GaX4l8a6H4xvNNnX&#10;VVM6W9uFTYFiY7QTKtx823JxjPGB6f8A8Eyfh/ceKD8Sf2hddtXi1n4jazdPpwmX54dOWdmwOOA0&#10;ny4BIxBGa9E+KX7EN3q3xY1X4lfCn4n6x8H/ABfrSKmstY2aX1lqBXpI9s7IPM98kZ5wCWLAHi3w&#10;78C6T+zX/wAFRrbwN8OQ+l+DvFnhJ9U1XQYZGa2tbgGfaVUk7eYEYZ6CZlGAQK9l/wCCo/8AyYn8&#10;Tf8AuGf+nS0rq/2df2Q9K+BvijXvG2s+JdU+IfxK15BDqHirWgFl8kbf3MMYJEUfyJxk/cUZAAA5&#10;D9qv9jz4iftMXGu6VH8dJ/C/w+1aO2WTwn/wjUV3GGhMb7vP89HOZY1fHGOnIoA9w/Z//wCSD/Df&#10;/sWtN/8ASWOu+rwf9mb4C/ET4IRy2Pi74xz/ABJ0OGwgsNM02XQYtOWwWLABDpK5f5AFw3pnNe8U&#10;AfC/w3/5S/8AxV/7J9D/AOjNNre+C/8Axer/AIKE/F7x5Ihm0f4e6Zb+C9KkY5T7S7NJdMvYOjiV&#10;D7SDPt13i74P2fwM+O3xU/ak1DxL9os/+EMls5PD32HaYxAsEm8T+b85Y2oUJsHMg545i/4Jv+Ab&#10;zwj+y5omuaxl/EXje6uPFmpTN1lkum3Rv+MKwt9WNAGf+05+yf498YfGnw98Z/g74zsPCvxD0nTj&#10;pM1rrUJksb233OwDFVcqf3jAjYQflIKlcnE+Dv7Vnxg8N/tGaF8Ffjx4O0TT9Y8Q2k9zoniHwxK5&#10;tbnykkdg6uzdVicfwkHblMNkeifHL9lvxV8RPiEnjfwH8Z/E3wu11rKKxnt7OFLzTrhI2dld7VmQ&#10;M/zkbiTwBgDnNL4J/sazeBfimnxP+InxE1f4s/EO2tHsNP1TUrZLO30+F9wYQW6MwViHcE7sYduA&#10;STQB9K0UUUAFUNF/485P+vm4/wDRz1fqhov/AB5yf9fNx/6OegC/RRRQAUUUUAFFFFABRRRQAUUV&#10;g+PNF1fxJ4M1rStB11vC+tXlpJDZ60lstw1lKykLKImID7TztJAOKAPjfSP+Uv2t/wDZPV/9GQ19&#10;zV8HRf8ABPP4ww/FSb4kp+1HdL43msP7Mk1f/hCrfe1tkHy9v2nZjKjnbnjrXT/8FBda8ReCv2M9&#10;M8ALqsnijx34vn0zwfHfrAsMup3L7TPN5SkhPNEUmQCQplAz0oA+xri4itYJJ55EhhjUu8kjBVVQ&#10;MkknoAO9fBvxE1/WP+CkXjOf4e+CLybS/wBn/Q7xD4l8Xwgq2u3EZ3CzsyRhkBwS+CM7W6BBJ7Rr&#10;X7HlvdfsVp8AdB8Rt4UD6bbWc2uW1sZi0gnjnunMYePcJmWVWG4cSnORwfIvB/7AHxr+H3hqw8Pe&#10;Gv2rtS0PRLGPyraxsfCEUcUa5ycAXXUkkk9SSSck0AfbHhnw1pfg3w7pug6JYw6Zo+m28dpaWduu&#10;EhiRQqqB6AAV8WftNf8AKSj9mD/rz1L/ANFS19I/Af4W+N/hj4B1TRPGfxPvPiVrl1eS3Fvr15py&#10;2j20TRRosIjEjhgrI75yM+YRjjJ+Y/EX/BPP4w+LPiF4c8c6t+1HdXnivw6kiaVqTeCrcNarICHA&#10;UXIU5DH7wPWgD7xqhr3/ACA9R/69pP8A0E1z3wj8K+JfBPw90rRfF/jCTx74itfN+1eIZbFLJrvd&#10;M7pmFGZV2IyJwTnZnvXQ69/yA9R/69pP/QTQBf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KE3/ACHLP/r2m/8A&#10;Qoqv1UvNPN1PFMlxNbSRqyBogpyGKkg7lP8AdFR/2bcf9BS7/wC+Yf8A43QBfoqh/Ztx/wBBS7/7&#10;5h/+N0f2bcf9BS7/AO+Yf/jdAF+iqH9m3H/QUu/++Yf/AI3R/Ztx/wBBS7/75h/+N0AX6Kof2bcf&#10;9BS7/wC+Yf8A43R/Ztx/0FLv/vmH/wCN0AX6Kof2bcf9BS7/AO+Yf/jdH9m3H/QUu/8AvmH/AON0&#10;AX6Kof2bcf8AQUu/++Yf/jdH9m3H/QUu/wDvmH/43QBfoqh/Ztx/0FLv/vmH/wCN0f2bcf8AQUu/&#10;++Yf/jdAF+iqH9m3H/QUu/8AvmH/AON0f2bcf9BS7/75h/8AjdAF+iqH9m3H/QUu/wDvmH/43R/Z&#10;tx/0FLv/AL5h/wDjdAF+iqH9m3H/AEFLv/vmH/43R/Ztx/0FLv8A75h/+N0AX6Kof2bcf9BS7/75&#10;h/8AjdH9m3H/AEFLv/vmH/43QBfoqh/Ztx/0FLv/AL5h/wDjdH9m3H/QUu/++Yf/AI3QBfoqh/Zt&#10;x/0FLv8A75h/+N0f2bcf9BS7/wC+Yf8A43QBfoqh/Ztx/wBBS7/75h/+N0f2bcf9BS7/AO+Yf/jd&#10;AF+iqH9m3H/QUu/++Yf/AI3R/Ztx/wBBS7/75h/+N0AX6Kof2bcf9BS7/wC+Yf8A43R/Ztx/0FLv&#10;/vmH/wCN0AX6Kof2bcf9BS7/AO+Yf/jdH9m3H/QUu/8AvmH/AON0AX6Kof2bcf8AQUu/++Yf/jdH&#10;9m3H/QUu/wDvmH/43QBfoqh/Ztx/0FLv/vmH/wCN0f2bcf8AQUu/++Yf/jdABov/AB5yf9fNx/6O&#10;er9ZkOjy26FI9Tu1UszkbYjyxLE/6v1JqT+zbj/oKXf/AHzD/wDG6AL9FUP7NuP+gpd/98w//G6P&#10;7NuP+gpd/wDfMP8A8boAv0VQ/s24/wCgpd/98w//ABuj+zbj/oKXf/fMP/xugC/RVD+zbj/oKXf/&#10;AHzD/wDG6P7NuP8AoKXf/fMP/wAboAv0VQ/s24/6Cl3/AN8w/wDxuj+zbj/oKXf/AHzD/wDG6AI/&#10;EvhfRvGmh3Wi+INJsdd0e6AW40/UrZLi3mAYMA8bgq2GAPI6gGr9vbxWsEcEEaQwxqESONQqqoGA&#10;AB0AHaqn9m3H/QUu/wDvmH/43R/Ztx/0FLv/AL5h/wDjdAF+iqH9m3H/AEFLv/vmH/43R/Ztx/0F&#10;Lv8A75h/+N0AX6Kof2bcf9BS7/75h/8AjdH9m3H/AEFLv/vmH/43QBfrG8VeDPD/AI60+Ow8SaFp&#10;viGwjmS5S11WzjuYklT7kgVwQGXJw3UZq1/Ztx/0FLv/AL5h/wDjdH9m3H/QUu/++Yf/AI3QBfoq&#10;h/Ztx/0FLv8A75h/+N0f2bcf9BS7/wC+Yf8A43QBfoqh/Ztx/wBBS7/75h/+N0f2bcf9BS7/AO+Y&#10;f/jdABoP/ID07/r2j/8AQRV+sy30eW1gjhi1O7WONQirtiOABgD/AFdSf2bcf9BS7/75h/8AjdAF&#10;+iqH9m3H/QUu/wDvmH/43R/Ztx/0FLv/AL5h/wDjdAF+iqH9m3H/AEFLv/vmH/43R/Ztx/0FLv8A&#10;75h/+N0AX6Kof2bcf9BS7/75h/8AjdH9m3H/AEFLv/vmH/43QBfoqh/Ztx/0FLv/AL5h/wDjdH9m&#10;3H/QUu/++Yf/AI3QBfoqh/Ztx/0FLv8A75h/+N0f2bcf9BS7/wC+Yf8A43QBfoqh/Ztx/wBBS7/7&#10;5h/+N0f2bcf9BS7/AO+Yf/jdAF+iqH9m3H/QUu/++Yf/AI3R/Ztx/wBBS7/75h/+N0AGvf8AID1H&#10;/r2k/wDQTV+sy40eW6gkhl1O7aORSjLtiGQRgj/V1J/Ztx/0FLv/AL5h/wDjdAF+iqH9m3H/AEFL&#10;v/vmH/43R/Ztx/0FLv8A75h/+N0AVv8AhD9APiweKDoemnxMLT+zxrX2SP7Z9m37/I87G/y93zbM&#10;4zzjNbFUP7NuP+gpd/8AfMP/AMbo/s24/wCgpd/98w//ABugC/RVD+zbj/oKXf8A3zD/APG6P7Nu&#10;P+gpd/8AfMP/AMboAv0VQ/s24/6Cl3/3zD/8bo/s24/6Cl3/AN8w/wDxugC/RVD+zbj/AKCl3/3z&#10;D/8AG6P7NuP+gpd/98w//G6AL9UNS/4/NL/6+W/9EyUf2bcf9BS7/wC+Yf8A43UcmjyzPE76ndlo&#10;m3odsXBwVz/q/Rj+dAGnRVD+zbj/AKCl3/3zD/8AG6P7NuP+gpd/98w//G6AL9FUP7NuP+gpd/8A&#10;fMP/AMbo/s24/wCgpd/98w//ABugC/RVD+zbj/oKXf8A3zD/APG6P7NuP+gpd/8AfMP/AMboAv1k&#10;aF4Q0Hwvc6pcaNomnaRcarcte6hLY2kcD3lw33pZSoBkc92bJPrVj+zbj/oKXf8A3zD/APG6P7Nu&#10;P+gpd/8AfMP/AMboAv0VQ/s24/6Cl3/3zD/8bo/s24/6Cl3/AN8w/wDxugC/RVD+zbj/AKCl3/3z&#10;D/8AG6P7NuP+gpd/98w//G6AL9FUP7NuP+gpd/8AfMP/AMbo/s24/wCgpd/98w//ABugCr4V8GeH&#10;/AunyWHhvQtN8PWEkz3L2ulWcdtE8r/fkKoACzYGW6nFbNUP7NuP+gpd/wDfMP8A8bo/s24/6Cl3&#10;/wB8w/8AxugC/RVD+zbj/oKXf/fMP/xuj+zbj/oKXf8A3zD/APG6ACH/AJDl5/17Q/8AoUtX6zF0&#10;eVZ3mGp3fmOqozbYuQCSB/q/9o/nUn9m3H/QUu/++Yf/AI3QBfoqh/Ztx/0FLv8A75h/+N0f2bcf&#10;9BS7/wC+Yf8A43QBfoqh/Ztx/wBBS7/75h/+N0f2bcf9BS7/AO+Yf/jdAF+iqH9m3H/QUu/++Yf/&#10;AI3R/Ztx/wBBS7/75h/+N0AX6Kof2bcf9BS7/wC+Yf8A43R/Ztx/0FLv/vmH/wCN0AX6Kof2bcf9&#10;BS7/AO+Yf/jdH9m3H/QUu/8AvmH/AON0AX6Kof2bcf8AQUu/++Yf/jdH9m3H/QUu/wDvmH/43QBf&#10;oqh/Ztx/0FLv/vmH/wCN0f2bcf8AQUu/++Yf/jdAF+qGm/8AH5qn/Xyv/omOj+zbj/oKXf8A3zD/&#10;APG6jj0eWF5XTU7sNK29zti5OAuf9X6KPyoA06Kof2bcf9BS7/75h/8AjdH9m3H/AEFLv/vmH/43&#10;QBfoqh/Ztx/0FLv/AL5h/wDjdH9m3H/QUu/++Yf/AI3QBfoqh/Ztx/0FLv8A75h/+N0f2bcf9BS7&#10;/wC+Yf8A43QBfoqh/Ztx/wBBS7/75h/+N0f2bcf9BS7/AO+Yf/jdAF+iqH9m3H/QUu/++Yf/AI3R&#10;/Ztx/wBBS7/75h/+N0AX6Kof2bcf9BS7/wC+Yf8A43R/Ztx/0FLv/vmH/wCN0AX6Kof2bcf9BS7/&#10;AO+Yf/jdH9m3H/QUu/8AvmH/AON0AX6Kof2bcf8AQUu/++Yf/jdH9m3H/QUu/wDvmH/43QAaL/x5&#10;yf8AXzcf+jnq/WZDo8tuhSPU7tVLM5G2I8sSxP8Aq/UmpP7NuP8AoKXf/fMP/wAboAv0VQ/s24/6&#10;Cl3/AN8w/wDxuj+zbj/oKXf/AHzD/wDG6AL9FUP7NuP+gpd/98w//G6P7NuP+gpd/wDfMP8A8boA&#10;r614R0LxJfaVe6vounape6TP9p0+4vbSOaSzmxjzIWYExtjjcuDWvVD+zbj/AKCl3/3zD/8AG6P7&#10;NuP+gpd/98w//G6AL9FUP7NuP+gpd/8AfMP/AMbo/s24/wCgpd/98w//ABugC/RVD+zbj/oKXf8A&#10;3zD/APG6P7NuP+gpd/8AfMP/AMboANe/5Aeo/wDXtJ/6Cav1mXGjy3UEkMup3bRyKUZdsQyCMEf6&#10;upP7NuP+gpd/98w//G6AL9FUP7NuP+gpd/8AfMP/AMbo/s24/wCgpd/98w//ABugC/RVD+zbj/oK&#10;Xf8A3zD/APG6P7NuP+gpd/8AfMP/AMboAv0VQ/s24/6Cl3/3zD/8bo/s24/6Cl3/AN8w/wDxugCv&#10;b+EdCs/E134jg0XToPEN5Attc6tHaRrdzQqcrG8oG9lB6KTgVr1Q/s24/wCgpd/98w//ABuj+zbj&#10;/oKXf/fMP/xugC/RVD+zbj/oKXf/AHzD/wDG6P7NuP8AoKXf/fMP/wAboAv0VQ/s24/6Cl3/AN8w&#10;/wDxuj+zbj/oKXf/AHzD/wDG6AL9Y2l+C/D2ieINW13TtB0yw1zV/L/tHU7Wzjjub3yxtj86VVDS&#10;bRwNxOB0q1/Ztx/0FLv/AL5h/wDjdH9m3H/QUu/++Yf/AI3QBfoqh/Ztx/0FLv8A75h/+N0f2bcf&#10;9BS7/wC+Yf8A43QBfqhqX/H5pf8A18t/6Jko/s24/wCgpd/98w//ABuo5NHlmeJ31O7LRNvQ7YuD&#10;grn/AFfox/OgDToqh/Ztx/0FLv8A75h/+N0f2bcf9BS7/wC+Yf8A43QBfoqh/Ztx/wBBS7/75h/+&#10;N0f2bcf9BS7/AO+Yf/jdAF+sfw74P0DwidSOhaHpuinUruTUL46daR2/2q5fG+eXYBvkbAy7ZJxy&#10;as/2bcf9BS7/AO+Yf/jdH9m3H/QUu/8AvmH/AON0AX6Kof2bcf8AQUu/++Yf/jdH9m3H/QUu/wDv&#10;mH/43QBfoqh/Ztx/0FLv/vmH/wCN0f2bcf8AQUu/++Yf/jdAF+iqH9m3H/QUu/8AvmH/AON0f2bc&#10;f9BS7/75h/8AjdAFXwr4M8P+BdPksPDehab4esJJnuXtdKs47aJ5X+/IVQAFmwMt1OK2aof2bcf9&#10;BS7/AO+Yf/jdH9m3H/QUu/8AvmH/AON0AX6Kof2bcf8AQUu/++Yf/jdH9m3H/QUu/wDvmH/43QBf&#10;oqh/Ztx/0FLv/vmH/wCN0f2bcf8AQUu/++Yf/jdABD/yHLz/AK9of/Qpav1mLo8qzvMNTu/MdVRm&#10;2xcgEkD/AFf+0fzqT+zbj/oKXf8A3zD/APG6AL9FUP7NuP8AoKXf/fMP/wAbo/s24/6Cl3/3zD/8&#10;boAv1W1LTbTWNPurC/tYb6xuomguLW5jEkU0bAqyOpBDKQSCDwQah/s24/6Cl3/3zD/8bo/s24/6&#10;Cl3/AN8w/wDxugA0PQdM8L6PaaTo2nWmk6VZxiG2sbGBYYIEHRERQFVR6AYq/VD+zbj/AKCl3/3z&#10;D/8AG6P7NuP+gpd/98w//G6AL9FUP7NuP+gpd/8AfMP/AMbo/s24/wCgpd/98w//ABugC/RVD+zb&#10;j/oKXf8A3zD/APG6P7NuP+gpd/8AfMP/AMboAZ4i8N6R4w0W70bXtKstb0i7XZcafqNulxbzKCDh&#10;43BVhkA4I7CrdjY22l2NvZWVvFaWdvGsMNvAgSOJFACoqjgKAAABwAKr/wBm3H/QUu/++Yf/AI3R&#10;/Ztx/wBBS7/75h/+N0AX6Kof2bcf9BS7/wC+Yf8A43R/Ztx/0FLv/vmH/wCN0AX6Kof2bcf9BS7/&#10;AO+Yf/jdH9m3H/QUu/8AvmH/AON0AX6oaL/x5yf9fNx/6Oej+zbj/oKXf/fMP/xuo4dHlt0KR6nd&#10;qpZnI2xHliWJ/wBX6k0AadFUP7NuP+gpd/8AfMP/AMbo/s24/wCgpd/98w//ABugC/RVD+zbj/oK&#10;Xf8A3zD/APG6P7NuP+gpd/8AfMP/AMboAv0VQ/s24/6Cl3/3zD/8bo/s24/6Cl3/AN8w/wDxugC/&#10;RVD+zbj/AKCl3/3zD/8AG6P7NuP+gpd/98w//G6AL9FUP7NuP+gpd/8AfMP/AMbo/s24/wCgpd/9&#10;8w//ABugC/WRrXhHQvEl9pV7q+i6dql7pM/2nT7i9tI5pLObGPMhZgTG2ONy4NWP7NuP+gpd/wDf&#10;MP8A8bo/s24/6Cl3/wB8w/8AxugC/RVD+zbj/oKXf/fMP/xuj+zbj/oKXf8A3zD/APG6AL9FUP7N&#10;uP8AoKXf/fMP/wAbo/s24/6Cl3/3zD/8boAv1Q17/kB6j/17Sf8AoJo/s24/6Cl3/wB8w/8Axuo7&#10;jR5bqCSGXU7to5FKMu2IZBGCP9XQBp0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XKfEn4qeEvg/4dXXv&#10;GmvWfhzR2nW2F5esVj8xgSq5A6kK35UAdXRVfT7631Sxtr20lWe1uI1milXo6MAVYexBFWKACiii&#10;gAooooAKKKKACiiigAooooAKKKKACiiigAooooAKKKKACiiuN+Hvxi8FfFe41qDwh4jstfm0WcWu&#10;opZuWNtKSwCPkcHKN+RoA7KiiigAooooAKKKKACiuN8PfGLwV4s8ea34L0jxHZah4q0Rd+o6VC5M&#10;1quVGXGOOWX867KgAooooAKKKKACiiigAooooAKKKKACiiigAooooAKKKKACiiuc+IHxG8NfCrwv&#10;c+I/F2s22gaHbsiTX14xWNGdgqgnHdiB+NAHR0Vn+H9f0/xVoOm63pF3Hf6TqVtFeWd3CcpNDIge&#10;N1PoysCPrWhQAUUUUAFFFFABRRRQAUUUUAFFFFABRRRQAUVl+J/E2leC/Duo69rl9Fpuj6dA1zd3&#10;k5wkMSjLOx9AKg8F+NdD+Ivhew8R+GtTg1nQ79C9rfWpzHKoYqSp+qkfhQBt0UUUAFFFFABRRRQA&#10;UUUUAFFFFABRRRQAUUUUAFFcZ4y+Mngn4e+JvDnh7xJ4ksdH1vxHOLbSbG5ciS9lLpGEjGOTukQf&#10;VhXZ0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Xkn7Un7ROjfsu/BvV/HWrwG+kgZbaw05X2Ne&#10;3b58uINg7RgMzHnCoxAJAB9br82f+C0UzXXh74NaTPMyaZea5ctcx7toJVIlDE9iFkk/76NAEPww&#10;/Z0/aH/bY8O2nxC+Knxi1r4e+HNYQXWleFvDYeAG3YZjkZFdVVSMFS/mOVOSRnnX8RfsIftDfBGC&#10;TXfgn+0DruuXVuvmf8I54klby7jHO1fMeSFmPIAeNB/tc1+gOrXkXhbwzeXUFo0kGm2byx2luMFl&#10;jQkIo+gwK+Ctb/4K+6X4Zsxd6v8ABPxzpVoXEYnvkSGPcc4XcwAzwePagD708N3V6/hXS7nWVW21&#10;E2UUl6rYURy7AZB6ABs15Zdfto/Amy1w6RN8WfCaXwfyyP7UjMasCQQZAdgOR3avkX/gpP8AtJxa&#10;x4I+C3g1tbu/BXhD4jrDqvibUYVd57bSm8kmPEasz8SyFlVTuMSjkMRUVr8VP+Cclr4HHhYQ+HZb&#10;MW5tzfS+E9RbUDlcF/tZtfO399wbg9MUAfoteeItMsPD9xrs9/AujW9s15JfK4aIQqpdpNwyCoUE&#10;5HavPJP2qPhFD4Ct/GsvxD0GDwtczva2+pzXapHPKmN6RhsF2GeQoOK+Df2AfiV/bf7L/wC074Bs&#10;dWudc8LeEbW+k0G9ulZWNlc292EAVgCoP2YybSBgyt9Az/gmP+xb8Nfi58Drbx94/wBOm8Y3j3l1&#10;Y2Ol6lO5sbCNH+YxxAgFnZixLZHTABySAfo34J+L3gj4keFZvEvhfxXo+uaDBu8/ULO8R4oCo3MJ&#10;Dn92QMEhsEA5rnfAv7UPwk+JniZvDvhX4i+Hdd1vnZY2eoRvJLgEnyxn95gAk7M4HNfmt4b/AGV/&#10;DS/8FFPiB8B7fUtY0H4U6lZwa1ceH9MvXRL9UhhnS2lfO4RrJNLjnOFAzk5HT/8ABTb9mn4f/syf&#10;D34e/Ev4WaBD4K8Sab4lt7JJtPkkw/7maeN2DMQWV7cfN1O45J4wAfqlXjWt/tlfAzw7rsmj6h8V&#10;vCtvqEb+XJH/AGnGyxsOCrOpKqQeoJGO9fNv/BU/4/X/AIM+DPgPwlY6w/hYfEK78rU9UhV3a206&#10;NYjcgbPmIJnjyFBLKGXHzVxfhP4n/wDBOfwn4Fg8L48P6vAkAhl1LVfCWoT6hOcfNI1ybTzFYnn5&#10;CoGflAHFAH394s+LXg3wP4G/4TPXPEunWHhTEZGsNOHtmEjBUIdcghiQAR618B/8E7/2+tHk+GHi&#10;Q/HL4sW48Rf2wRZf23KFk+y+RH93av3d+/8AHNZf/BNW68GfEnWvjl8GcR+Pvg5ZalHq3hy31q2Z&#10;4hbtPIBmOYBhnbA2Co+ZWbALGsr/AIJH/AH4bfFr4J+MNR8aeB9C8UX9t4hNvDc6rYxzyRx/ZoW2&#10;AsDgZYnHuaAP010vx14e1nwbbeLbTWbN/DNxai+j1Z5QlubcruEpdsALjnJrzfSP2y/gZr2vx6LY&#10;fFbwrcajK4jjjXUowsjEgBVcnaxJIwATmvh/9vr4jeB7X9oT4YfATxVrD+A/gTolhFqWu22lQTBJ&#10;iBIbe2EcCM2wCKJRgYXzWbgopF34lfE7/gnn4y+GOqeGLA+HdFunsnistT0vwjfwXsEwX92/ni1D&#10;uQwGd7EHkNkE0Afo54y8b6D8PfC194k8Sapb6PoViiyXN/ctiKJSwUEkdiWA/GuL8QftQfCbwp4T&#10;0bxLrHxB0HTdF1mLz9Nubm8VDdx5xvjQ/My56kDA71+efw6+KmrfE7/gjj8R4tZuZr258NTnQY7i&#10;dtzvCk1nNEM55CpOqDPZAO1erfsN/sF/CPxd+z54N8b+N9El8d+Idc01JTJrlzJJDZQ5KpBBEGCq&#10;igDk5Oc4IHAAPuLwD8SfCvxU8Pprng/xDpviXSWcx/a9MuVmRXGMoxU/KwyMqcEZFdJX5pfsgeFb&#10;b9nv/gpt8YfhP4SlmtvA8mipfJpskjOsbmOznjwWJJKfaZUBJJKnnmv0toA4rxp8aPBHw78TeHvD&#10;viXxLY6LrXiGZbfSrO6Yq95IXWMLHxgnc6Dr/EPWt7xZ4t0bwJ4b1DxB4g1GDSNF0+Iz3V9dNtjh&#10;QdWY18Rf8FfvCd2vwV8GfEfSlC6v4I8RwXKTkf6qKbAJ4/6bR21aX/BQDx7/AMLf+CPwk+Hnhq48&#10;u4+MusabHEVO4rp37q4klHqEZ7YntgmgD7J8HeMtE+IPhnT/ABF4c1O31jRNQj821vrVt0cq5IyD&#10;9QR+FY3g/wCMXgr4geJ/Efh3w54ksdZ1vw7MbfVrO0cs9lKHZCknGA25HGPVT6V8if8ABN3xp/wq&#10;v4c/F/4T+JLlvtPwn129JeT5SdPcySLIB6F4p3yOMSL68p/wSO8M3V58IfHXxN1OMLq3jzxNcXjS&#10;dS8URIHPfE0lzQB9B69+2t8BvDd81pffFrwoLhCVZbfUo7gKR1BMZYA+xr0fwH8SPCnxR0Uax4Q8&#10;R6X4m0zcYzdaVdpcIrDqrFSdrex5r4U14f8ABPz9nNpvDWp2PhfVdTt3MVxG1pca7cLIDhg8oWQI&#10;wOcruXGMY4xXj/7FHj74fWP/AAUfv7H4ISX1p8M/FGjzLLptwJI445o4fNO1JCWIDxsVzyolcDA4&#10;oA/S/wCJH7QXw0+EFwlt408d6B4avHQSpZ6hqEcdw6HOGEWd5Xg8gYqh8Of2nfhP8XNW/srwf8Qv&#10;D+vargstha3qfaHAGSVjJDMAOpAIFeS/tSeEf2WvDfjq38f/ABz/ALDfxBJYpbWkOsTzTs9vEzH9&#10;3ZRk+YNznLeW3pntX52ftrfFP9l3WND8O65+z9bt4b+ImkarDcR3mj6XPp8BgUOckMFUSLIImVgu&#10;eo+gB+xvxO+Lng34MaDb63438Q2XhrSbi5Wziu75yqPMyO4QEDqVjc/8BNZniz9oP4beB/EGj6Dr&#10;3jbRdM1zWGiSx0ya6X7TOZCBHiMZYBiwAJABzXxV/wAFeNYl8Q/sU/DnVZ1CTX3iXTbp1XoGfTb1&#10;iB+Jr2f4J/8ABO/4P+D7HQfE2t6XeeOPHW631SfxNr19PJcSXS4kEgQOEUBsYGCcAbi2M0AfRHxC&#10;+KPhD4T6KNX8Z+JtL8MaazbEuNUu0gWRsZ2puILNj+FcmvgD/gqF+0B8N/jN+ySI/A/jbRPE1xb+&#10;I7J5rbT7xHmjXy5xuaPO4LnuRisH4SfDnT/+CiH7aPxZ8U/Ej7Vq/gHwDdDSdG0EyvFA/wC9lSPJ&#10;Ug4It3ldQclpUBO0bSz/AIKlfsi/CP4R/s/2XjDwX4Ls/DWvJrVtYmfT5JER4XSUsrRlihOUU7sZ&#10;464oA/SD4W/8ky8I/wDYHs//AESlcJ4j/bG+CHhLXpdF1b4p+F7TU4ZDFNbnUY3MTg4KuVJCEHqG&#10;Ix3r5f8A+Chnx21X4UfsgfDfw3oerPoF740htNOutUjD7rexS2RrgqU+YE7o1OMkqXA5Irk/APxM&#10;/wCCdXgXwHaeGWk8P6/5cIjn1XWvCN/c31w+PmkMzWm5CTk4QqBnAAFAH6NWvirR7/w2PEFpqlne&#10;6G1ubpdRtZllgeEAkyK6khlwCciuEtf2oPhNeeAX8bp8QdBTwmty1n/a014sULTKATGpbBZ8Mvyg&#10;E81+f/7AvxG0O18QftMfDXwLrV1rnwth0y71vw09ysq/Z4irI6hZQHGRJGDuGT5W7gk5pf8ABL79&#10;jP4cfGz4Ny+OPiBZXXiyW11e5sdP0a9upBp9mFSJnkWJSNzuWG7cSMKvGRmgD9Jfhj8b/AHxotbq&#10;48DeL9I8UJakC4XTrpZJIc5xvTO5QcHBIAODiu4r8wPE3wr0H9lH/gqJ8I7X4aWx8OaH4u09k1HS&#10;IXdoDvM8cgAZjhSY4nC9FZMj0H6f0AeU/tPfF7Rfgv8ABXxNrmreIYPDV1PY3VnpN3M20vftbSvA&#10;icH5yYyR/u18q/sK/t9eDZPgBZN8YvizYjxt9vufN/tibE/k7h5eQq4xjpX1J+1d4D8OePv2f/G8&#10;HiTRLHXIdN0i+1KzS+gWUW91HaTCOZM/ddQzYYcjJr5B/wCCYf7Nnwr+J37Kema54t+H3h3xHrEm&#10;qXsTX2pafHNMUWQBVLMM4A6UAfcC/HLwE3j7RvBA8U6f/wAJZrFoL/T9J3nz7m3MbyCRBjldkbt9&#10;FNdH4u8XaP4D8N6h4g8QahDpWi6fEZrq9uDiOFB1Zj6c1+fnxAs4NN/4LLfB20tYlgtrfwpLFFFG&#10;MKiLYamFUDsAABX07+3t/wAmc/Fn/sCS/wDoS0Aew+DfG+g/ELwtY+JPDeqW+saFfI0ltf2zZilU&#10;MVJBPYFSPwrzLVP20vgToutyaTefFjwrFfRv5cijUo2RGBwVZ1JUEEYOTx3r4y1RvFa/8EXNG/4R&#10;P7R5/wDZ+NQ+xg+b9g/tCT7RjHO3b9/H8G/PGab+y5N+wr4w+C/hrQdatfCdl4nbT4YdX/4SzNre&#10;teFB5zLdSFRgvuKmJwACAAvQAH6UaD4i0rxVpMGqaJqdnrGmXA3Q3lhcJPDIPVXQkEfQ15X4k/bI&#10;+B/hHXpdF1b4p+GLTU4ZPKmg/tBH8p84KuVJCEHqGIx3xXjvxo+CZ+AP7APxL8M/BGe+nilgl1Cx&#10;8mf7RKlrNNG10sUg5cC387aclsY5J5r5w/Yx1L9iPW/gf4d0Xxja+FrPxu1uI9ak8YIYpWuCTudL&#10;mTEaof4djjC4zg5oA/T/AML+LtD8caNDq/h3WbDXtKm5ivtNuUuIX4B4dCQeo7964P4hftSfCP4U&#10;6w2keLfiJ4f0TVkwZLC4vkNxHkZG+NSWXI9QK+dfi1Z+Fv2AP2K/iPrHwdvHW013UlvNGcXQu4rS&#10;e6S3ti0MpyWREhaRSxb5uMkV8+/syfEb9hv4ffCzTD8QNW0nxl8QdVgW98Q6j4m8MX2pyi8lG+WN&#10;HktWUBGJXcnLYLEknNAH6geC/Hnhv4j6FFrXhXXtO8R6TKSqXul3SXERI6jcpIyO46iue0/4/fDn&#10;VNc8U6RB4y0j+0PCwY65FLciIacA20mZmwqAMMZJr85v2Ufip8NvDH/BR4+H/gTq0t38L/HekzG5&#10;06O3uLe2tb6KCW4OyOdUYBRAcEDAE7KOBxn/AAZ/Zr8LftKf8FAv2iNP8azajc+HNI1ia9l0W0un&#10;gg1CQ3LKgnKEMVT5iApByeoGQQD9GPh/+1D8Jfip4iOg+EviH4f17WsMVsbS+QyyBcliik5cAAnK&#10;5456V6hX5W/8FOP2afAP7M/gHwD8T/hZokfgfxPp/iW3sUk0x3CvmCedJCGYjerW45xyGOc8V+o2&#10;jXr6lo9jdyKqvcQRysq9AWUEgfnQBcr82f8AgmL4v0PwLfftMa14j1ix0HSLbxQjTX2o3CQQxjzL&#10;rq7EAV+k1fkX+wX+yj4J/aN+Knxq1Hx8t9rOkaD4mb7P4fW7eGymmkluP30qoQWZQu0cgYZs5zgA&#10;H6W/DP8AaN+GHxk1C5sPBPjrQ/EmoW6+ZJZ2N2rThBgF/LOGKgkDcBjkc10Pjz4m+Efhbpaal4x8&#10;T6R4XsJG2R3Gr3sdskjYztUuRubHYZNfmt+258DPCH7J/wC0B+z747+FOlx+Dr+/177HeWtiz+RM&#10;qSQDO0sQu5JZEYDhg3rnP3F+1P4B+C/i3wtpOrfG+TTo/DehXTXFt/a1+9rAZ3XaAQrKZWwDhOc8&#10;8GgCTw7+2j8CvFWsQ6XpnxV8LzX07bIopNQSLzGJwFUvgEk9ADk9q9h1DULXSbC5vr65hsrK1iaa&#10;e5uJBHHFGoJZ2Y8KoAJJPAAr8l/2nfiX+wl4m+EfifRfBek2Nv4uispTouoaBoNzaMLxYyYg8jIg&#10;eMuArbtwwxI6Aj6z/YJvV+N3/BPjQNJ8bXEl7p95pepeHr6aSco7WKyTW4Bfqu2HCZzwFBoA9Mvv&#10;24vgDp999kl+LnhR5c43QaiksfXH+sTK/rXrfhbxZonjjQ7bWvDur2Ou6RdDdBfabcJPDIP9l0JB&#10;/Ovz58QeMv8Agnf8LLV/Dj6Z4W1lolMbPY6bdarJ0xn7WFfJ9xJnNct/wSl8ZaDF+0h8bPCnw+ur&#10;6T4YXMQ1fSLW+Zw0AWZUX5WJOdkuwsTuYRpkkigDtv2S/wDlKJ+0n/15H/0dbV9pfEP48fD74T6x&#10;pGkeLfFmnaJq2rHFhp88hNxc/MFGyNQWOWIUccngZNfmBcftRaJ+yb+3R+054u1O2fUtRuLc2Wk6&#10;YhK/a7ppLdlVmx8iAKzM3ouBkkA/Uf7Ev7NVz4p1aL9pL4r6pZ+MfiV4qhW+0z7O6y2Wi2rr+7SD&#10;BK+YEIXIJ2DKgklmYAh/bW8bfBz40rZeDr/9oiH4W614c1GU3iWLv55k27GikAZMYPPU819uySJD&#10;G0kjKiKCzMxwAB1JNfmB/wAFkvhH4K8I/C/w74r0XwtpWl+JdY8Tn+0NWtbVEubrdbzO3mOBlssA&#10;ee4Fd1/wVe+Nf9gJ8NfhVc+Irjwn4X8X3xl8U6vao7SRaYkkaMoVFZmBDyMVCnd5aryGIoA+n7r9&#10;tH4E2WuHSJviz4TS+D+WR/akZjVgSCDIDsByO7V7FZ3kGoWsN1azx3NtMoeOaFw6OpGQykcEH1Ff&#10;m9a/FT/gnJa+Bx4WEPh2WzFubc30vhPUW1A5XBf7WbXzt/fcG4PTFedfskfErxXrP7Gv7UHgL4da&#10;rqWuR+EWaXwxeqri5On3LTBhEuA6sY7aWQKAGDSnHPAAP0L8V/tg/BPwP4gm0TW/ih4ZsNVhfy5r&#10;VtQR2hfOCsm0kIR3DYIr0fwj418P+PtFi1fwzrmneIdKl+5e6XdJcQt7B0JGfavy2/Yf1T9ivUvg&#10;joujeO7XwzbePWR11iXxhEUd5S7YaK4ceWqbcYCMpGPmGeT+gH7M/wAA/h78CfDutj4Yz+b4U8R3&#10;w1eGOK8F3bxExJGRBLkloyIwRlmOSecYAAPY68W8Uftn/BDwX4i1HQdc+JehaZrGnTtbXdncTESQ&#10;yKcMrDHUGvaa8H+L/wAB/wBn3w/pHif4iePvh94TaG3SXUtV1a+0uKSWQ9WYkrl3Y8AcliQBkmgC&#10;/wCF/wBs/wCCHjTxFp2g6H8S9C1PWNRnW2tLO3mJkmkY4VVGOpNcL/wr/wANf8N7f8JL/wALeuv+&#10;Eo/srf8A8K3+byvJ+zeV5/38f7f3etfNH7An7OWk/HL416t+0fd+DNP8GeCLW7eHwV4asbVYI8xn&#10;YLp1XhigBG7ndKWIwI1B9B/5zG/9yR/7JQBt/tNeNPg58ePiV4DsYv2iIfBGs+EdXnhn0fTnctqE&#10;7TQDyJQGXlWgK9/9Y34/VnxC+MXgr4UXGiweL/EdloE2tTm105LxypuZQVBRMDk5dfzFfnp/wU0+&#10;EPgn4e/Eb4E6x4Z8LaVoWq614tkl1K8sLVIpbt/Otn3SMBljudjz3Y1vf8FhtLk1u8+AWnRXc2ny&#10;3niC4t0u7ckSQFzbKJFII+Zc5HPUUAfZXjb9qr4P/DfxIfD/AIm+JHhvRtaU7ZLK51BBJCfSQA/u&#10;z/v445r0zTdStNY0+2vrC6hvrG5jWaC5tpBJHKjDKsrAkMpBBBHBr5Zi/wCCYnwBj8A3nh1/Cb32&#10;pXUDLJ4lv7uWXUmnIP8ApBk3ABt3zbVAU9xgmvNf+CM3jDVfEX7MuuaVqF091a6J4hmtrASHJhhe&#10;GGUxj/ZDu7D/AHz7UAffNcV8RvjV4B+EMMMnjbxlofhbz1Lwx6rfxwSTAdSiMdz4/wBkGu1r5w/a&#10;u8D/ALOkmpaJ41+PDaOG0+CS001NYvJAjgsHcJbo2Zm6Z+VsDHAoA7XwL+1p8G/iZrkOi+GfiV4c&#10;1XV5ztgsY75Emmb+7GjYLn2XJrxv/gq9/wAmR+Mf+vzTv/SyKvhz9tT4kfsb+M/hTdr8IdNh0v4h&#10;WVxDJpl3omi3GnQyKJkEqy7lRSPLLspK7gyAAjJz9K/tgeL9R8ff8El9E8RaxM1zq2paToFxd3Dn&#10;LTTGW33ufdmy340Ae6fBv9ob4afBn9mH4KW3jfxzofhq7n8FaNJFa314izun2KEbhHndtz/FjFe9&#10;eCvHnhz4keH4dc8K67p/iLR5iVS+0y5SeIsOq7lJAI7g8ivjb9kz/gnz8GNW+AvgfxT4t8OyeOfE&#10;PiTw7p9/c32vXUkvkLLaxskEKBgsaRqQikDdhRzjAHm/7MHhk/skf8FJvF3wZ8N3Ny3w/wDE+lf2&#10;laafcSmT7O6wiZDknOU2zxAnJZSu7JGaAPvOy+PHw91DxV4j8Nw+L9K/tvw5EZ9YtJJxGbGMFQXl&#10;LYVQCy8k96yPAv7U3wh+Jnib/hHvC3xG8O63rbZ8uxtb9DJNgEnyxn95gAn5M8DPSvzv8F/s6eGv&#10;2k/+Clnx40Pxhc6i/hvT2/tC50mxumt49RZXgVI52Uhiilt2AQcqvIxzuf8ABTT9lP4cfAH4P+F/&#10;iN8MtBj8D+J9H1+1t47nS5JF8xSkjqxBYjerxowfr1BzkYAP1GZgqkk4A5JNeM6j+2h8CdJ159Hu&#10;/iz4Thv438p1OpxmNGBwQ0gOxSCCDk8d6+Xv+ClPxk8U3fwV+D/w/wBBvm0zV/itcQ295cwFk3Q7&#10;IBJDleQryXUWR3VSvIJr2/wz/wAE4/2f/D/w/g8LT/D7TtYItxDPrF8pbUJn24aXzgQyMTzhNoHY&#10;AUAfSOn6ha6tYwXljcw3lnOgkiuLeQPHIpGQysOCD6iuE0P9ob4a+JF8WNp/jbRpY/Ccgi12WS5W&#10;JNOYtIoEzPgLzFIOv8Br4y/4J16trHwW/aQ+Mv7Nd3qlzq/h7w4X1fQmunLPbwebGCvoN63UDFRg&#10;bw5A+Y14v+x1+yx4U/aa/aS/aNXxxdandeG9B8UmZ/D1pdvb22oTSXd+I3nKEMfLEcgUKQf3p5Ay&#10;CAfpJB+1N8Jbr4fXvjmHx7o8vhCzv/7MuNZSYm3judqsIiwH3sOh/wCBCneMf2pPhH8Pl0k+I/iJ&#10;4f0dtWt47uzjur1VklgkUMkuz7yowIIZgAa+Sv8Ago38F/BXwJ/YP13w/wCA/D9v4c0efxFZXstr&#10;bu7h5mZUZyXZjkrGg6/wius/Z/8A+Cc/wW1b4E6BfeK9Bn8ZeIvEmjW15fa7q13K10jS26ELCQwE&#10;Sxhgq4GcKMk4oA+sNY+LHgrw/wCB4/GepeLNGsvCUqLJFrc19GtpIrfdKS7trZ7YJz2qh8MPjn8P&#10;vjRb3cvgbxho/igWhAuY9OulkkhznaXT7yg4OCRg4OOlfmV/wTg/Zj8NfHJfGOifEu91LxVoXw51&#10;uS10vwrcXTrpsU0rN5lwVUjcxMJ+XO3kkg7q7LxN8LfD/wCyn/wVI+ENt8N7FfDuh+LNMaLUNJt5&#10;HMLbzcRuAGJwpMcLhRwGjyKAP0Q+IXxb8E/CWxt7vxr4t0Xwpb3JZbdtXvo7YzlcbhGHYFyNwyFz&#10;jIrivCH7YnwS8ea1b6PoXxQ8NX2p3DCOC1+3LG8zHoqB8bmPoMmsL9rDwD8BdetfDXir47vpaad4&#10;fe4TTP7XvpIYWkmEZkURIwM7YgXCYboeK/PX9rz4kfsReNPg/rum/DjSrWx8cQIH0i/0LQrixUyq&#10;ykrIWRFZGXcp3A4zkYIBoA/SD9tT/k0j4vf9ixf/APolq5X/AIJxf8mT/Cz/AK8Z/wD0qmrzPS/G&#10;Wp+P/wDgkjf63rNzJealL4CvYJriZy8kvkpLCHZjyWIjBJPJJNeS3nx41f4A/wDBIPwFqnh67k0/&#10;X9aU6HY3sRIe3aW4unkdSDkMIopdrdmIPagD7g8cftY/Bv4b6/LofiX4leG9J1iFtk1jLfo0sLf3&#10;ZFUkofZsV6F4V8X6H460K21rw5rFjr2kXI3Q32nXCTwyD2dSQa/Mz4DfEL9gP4Y/DHS9I8QajoXi&#10;/wASTWyyavq/iDwlfX0810y5lKNJaN5ahiQoTHABJJyxk/YI+Jngnw/+3b8QfBPwe1ibUvg94k0w&#10;6pY2jRTxR2t5GsTPsScK4A3TJkrkjyxkhAaAP1Gri4fjN4Jn+J03w7TxJZHxvDD9ofRNxFwI9gff&#10;jGCNrA5z3rtK/PP9sqH/AIU1/wAFCv2cvioitFZa458N38inCDLmEu//AGzvs/SHjpQB9vfE34ue&#10;DfgzoMOteN/Edj4Z0qa4W0iur+TYrzFWYIPU7UY/RTXS3Oo2tnp8t/NcRx2UURne4ZhsWMDcWz6Y&#10;5zX52f8ABRjwpq37VHx48MfBLw9csh8O+FtU8YXyxLuLXHlNHaRH3MixqfRbknk4FbGk/tNDW/8A&#10;gkdqvi2W7YaxZ+HH8J3Em/Mouiy2KPkc7mSSOX1G7PbNAH2Z4P8Ajd4C8e+CLvxjoXizS77wpZu8&#10;dxrP2gR2sLIAX3SPgAAMuSeOa4W4/bk+AFtfmzf4ueFTLu27o9QV48/9dBlce+cVwX7K/wABfDem&#10;f8E/PCvgnxpGsGg6xoZ1PWzNcG2+S5Y3TiSQEFNquqk5BAXqK8K8VfED/gnZ4H0+58ONo/hvVwsb&#10;Ru+laTd3knTHy3oUkk9mWXI65HWgD9FdB1/TPFGj2uraLqNpq+l3aeZb31hOs8Ey/wB5HUlWHuDX&#10;m3jn9rD4N/DXVp9K8S/Evwzpeq28nlT2MmoxvcQv/dkjUlkP+8BXxR/wR78YWsnij46eEfDd7d3f&#10;w/stUh1DQEvMiSOGSS4jDlT0Z4o4N3uleofGnSv2J/gt8QfEerfEqHw3feNdYupNQ1C3v0n1a682&#10;QlsG3QSCEHPAKqMEHPegD6o+Gnxu8AfGS3uJvA/jHRvFAtwDPHpt4kskIPQugO5Qe2QM1JrPxk8E&#10;+HviNpHgHUvEljZ+MtWg+02OjSORPcRZkG9Rjp+6k/74NfknJ8Vfgrp/7efwR8Q/s4pcaNaanrNv&#10;pGvWcNtLaWki3FxHCSkb9AyStlQAuY1IAPNes/t1fDcfF7/gpx8H/Bz61qHh6DV/CkVvPqGlSeXc&#10;pD52ptKiN2LoGTJyAHOQehAP0I8N/Hz4deMPHl54K0Hxpo2teKbOJ5rjTNPulnkiVCA5bbkAqWAI&#10;zkE4NN+Jv7QHw3+DMlvH448baJ4ZuLhd8NtqF4iTSLnG5Y87iue4GK808M/s0/Bn9jTwl4l+IXg/&#10;wbHpt/oOg3lxcX7Xc89xNBHGZpFJkcj5vLHQDoAMDivk/wDYB/ZZ8OftVaD4j+PHxssv+E48QeIt&#10;WuEs7e+kkFrDHGQrMEBAPzbkVTlUWNQAD0AD9tT4oeEPix+1p+yBq/gzxNpfifTV8UwI9xpd2k6x&#10;t/aNidr7SSrY/hbBr9MdU1Sy0TT7i/1G7gsLG2Qyz3V1KscUSAZLMzEBQPU1+Vv7W37Onw8+Af7a&#10;37LkvgDw5D4aTXPFNnJfQW00jRO0WoWgRlR2ITiRhhcDpxXT/wDBRr4zeGfEX7UHw/8Ag78RPE91&#10;4X+D9naprXieS0jndr2U+a0MDLCjuy/u4wMDgzM3VFIAPtDSP2y/gZr2vx6LYfFbwrcajK4jjjXU&#10;owsjEgBVcnaxJIwATmvSfGXjfQfh74WvvEniTVLfR9CsUWS5v7lsRRKWCgkjsSwH41+cfxK+J3/B&#10;PPxl8MdU8MWB8O6LdPZPFZanpfhG/gvYJgv7t/PFqHchgM72IPIbIJrm/h18VNW+J3/BHH4jxazc&#10;zXtz4anOgx3E7bneFJrOaIZzyFSdUGeyAdqAP0M8QftQfCbwp4T0bxLrHxB0HTdF1mLz9Nubm8VD&#10;dx5xvjQ/My56kDA711ngH4k+Ffip4fTXPB/iHTfEuks5j+16ZcrMiuMZRip+VhkZU4IyK+Hf2G/2&#10;C/hH4u/Z88G+N/G+iS+O/EOuaakpk1y5kkhsoclUggiDBVRQBycnOcEDgcx+yB4Vtv2e/wDgpt8Y&#10;fhP4SlmtvA8mipfJpskjOsbmOznjwWJJKfaZUBJJKnnmgD9La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r5X/4&#10;KO/sy6j+01+z3PYeHYPtHi3QbpdW0u33BTdFVZJYMnjLIxK5xlkQZAJr6oooA+CP2WP+CnngPUfB&#10;en+FPjFqE/gL4haJEun37ataypDdyRjYZNwU+XIcZdJAuGJxkdPMv+Co37Wnwk+MX7Ptn4P8E+Nb&#10;PxN4hfXLW7Fpp8UzgRJHKGYybNg5dRt3ZOeBwcfoB8Rv2dfhh8XLoXXjLwD4f8RXoXYLy+0+N7gL&#10;/dEuN+PbOKg+Hv7NHwo+FN4t74S+Hnh3Qr9Tlb6106P7Qv0lILj8DQB8H/tqfDfxD4a+FP7Mfxr0&#10;3w8+uwfD3TtO/t/SZod3+jCO2kHmIwO1MxyRuduV81TxjI+hvBv7Xf7JXjHwnb64Nb8F6MJIw8mn&#10;6vYw215A3dGiZMsQeMpuB7EjmvrOSNJo2jkVXRgVZWGQQeoIrxfWP2K/gRr+rvqd98J/Csl7I/mu&#10;6ackauxOSWVQFYk9cjnvQB5loH7Q3ws+PHwX+Psfws01IdN0LQLm3utTi05bOK9d7S5KlFwHKqFP&#10;LqpyxwMcnE/4JFf8mZ6T/wBhi/8A/Rgr6w074d+F9H8Hz+FNN8PabpnhqeB7WTSbG1SC2aJ12Oux&#10;ABgrwai+Hfwz8LfCXw1H4e8HaJa+HtFjkeZbKzUrGHY5ZsE9SaAPhfRf+Uz+v/8AYqr/AOkcFaH/&#10;AAWr/wCTWfC3/Y52v/pDfV9mx/B3wVD8TJfiGnhyyXxtNB9lk1sIftDRbQmwnPTaoHTtT/id8I/B&#10;vxn0G30Txv4esvEuk29yt5FaXyFkSZUdA4APULI4/wCBGgD4u/4KbfCjX/EXwZ+FXxM8N6Udcvfh&#10;3dx39zYeWZQ1rIsLO5Tneqvbw7hg4VmJ4Br0D4a/tjfsofEPwba65NqHg3wxdNEGutJ1yygtrm2k&#10;25aPDIBJj+9HuB+vFfXlvbx2tvFBCgjijUIijoFAwB+VePeJP2Nfgb4u1iTVNV+Ffhe5v5XMksy6&#10;ckRkY8lnCABie5Oc80Ac/wDs3ftJfCH44eOvGGi/CrT4Xj0C3t2vNZtdNW0gufNeQBI+FdwpjJJK&#10;gcjGetfG/wDwS2+OPgP9nPwt8S/h18SvFOm+DPE1j4kkd4dXm8iN9sawuFdsAlXhbI64IOK/TDwb&#10;4E8N/DvRk0nwtoGm+HNLTlbPSrSO2iz67UABPv1rivH37Lfwj+KXiD+3PFnw68Pa5rHG++urFDNJ&#10;jpvYAF8f7WaAPhn9sq+svhf+1N8KP2o7bSI/HXwk1PTY9P1Wa3gW5iCusqJLh+PmjmR4+gLQkZG6&#10;vo6D9q79ka48Nprf/CUeBI7Ro/N8mSwjF0BjODb+X5u7225r6SsfB+hab4Xg8NWujWMHh6C2Wzi0&#10;pLdBbJCBgRiPG3bjjGMV5R/wxD8Ajqgv/wDhUXhPzw27Z/Zkfk5/65Y2Y9tuKAPnv4+fGrwL8eP+&#10;CdPxl8R/DvSW0nw3DcfYU3WaWv2mSOe1LTCNegO4AbvmwoyB0Hu37BP/ACZz8Jv+wJF/6E1er+IP&#10;hn4V8UeB7jwbqfh+wuPClxEsMmjiAJbFAwYLsXAA3AHA9Kv+EfCOj+A/Den+H/D+nw6VounxCG1s&#10;rcYjhQdFUenNAHwH8M/+U0Xxa/7FiD/0h0yv0TrjLH4N+CdN+JmofEO18N2MHjbUIBbXWtohFxNE&#10;ERAjHPTbFGOn8Ars6APKv2qPhqPi9+zn8RPCIiWe41HRrj7KjDI+0xr5sB/CVIz+Ffnr/wAE0dY1&#10;T9pL4xeBNY1a3k/sj4NeCzo9sX+ZDe3E00cUg9M2uV56GEY9a/V+uJ+GfwV8C/BqHUofBHhfT/DU&#10;WpSrPeLYR7BM4BAZue2T+dAH5q/8FItW1T9mX9oDxd4o0mCQaP8AF/wNc6BeeWMD7Wgjid+uMiIQ&#10;89f3r8dz9a/8Kt8SfCX/AIJvz+DfCEVxF4ssPBMm2OzyJvtckJlufKxzvLyS7cc5IxzXu3xM+C/g&#10;b4yW+mweNvDGn+JYdNmM9ol/HvEMhABZeepAH5V2tAH5bf8ABO/45fssfCr9n3T5vE15oGg/ESBr&#10;htautXsGmvZsyuY/Kk8slo/KEYCR9CDkFjlqfwe+NGi/Hr/grB4e8V+GtOv7Dw5J4fntdOk1C2Nu&#10;bqGOzlUToh6RsdwX2XnByB98a1+yL8FfEXix/EupfC7wtea3JL58tzLpkZEshJJeRMbXYkkksCSe&#10;tdOnwV8Cx/EW18eJ4X0+Pxha2osoNXSPbNHAEKCNcHAXaSMY6GgD80V8R/Drwb/wU3+Kl3+0hb27&#10;27RhvDN1r9sbjT4kzGbc7NrL/qQdrEbVZXzh8U3/AIKYftYfCj4o/BOHwF8Lz/b5tdWtL3UNU0ew&#10;aLTrNVjmWONpCqhnbd8oXIwrc5GK/Sv4nfAn4e/GiG1Txz4N0fxQbXP2eXUbRZJYQeSEkxuUHuAc&#10;HAzWVdfsv/Ca88Ap4If4e6CnhNblbz+yYbNYoWmUECRguCz4ZvmJJ5oA+KP+CrP/ACYX8J/+w3pP&#10;/pru6/RPwr/yLGj/APXnD/6AK53x98FPA3xS8Jaf4X8W+GLDXvD+nyxzWun3iFooXjjaNGUZ6hHZ&#10;foxrsre3jtbeKCFBHFGoRFHQKBgD8qAPy3/Z3+K+ifsG/tkfG/wL8T7mTw74b8W3y6ro+sXEUjwb&#10;POmeEkqD8rpcFWfoHhIJHNUf+Cov7Znwy+M/wZtvAvgHVpvFl5Fq1vqF5qVjbP8AYbRVSVVRpWAD&#10;O5fgLkfK2SDxX6S/Ez4K+A/jLY29p448I6R4ohtyWg/tK1WV4SeuxyNy574IzWBN+yv8IZvAY8Ff&#10;8K78Px+FvtKXjaZDZrHHJOoIWV9uC7gMw3MSeaAPk3/goZ8HfEPj39kv4W+MvC2nnVtW8CrZ6pLZ&#10;iIylrVrdPNby/wCPayQsVx9wOexz3/wn/bN/ZW+JXgmz1q9u/B3hLUjCpvdH1yzgt57aXblkUsgE&#10;oBzhkznjoeB9f6fY2+l2NtZWkSwWtvGsMUS9ERQAqj2AAryXxZ+x38EfHGsS6trXwu8MXmpTMXlu&#10;Rp6RvKxxlnKAbjx1OaAPMPBX7S3wb+My/FTw58K7G3nk0Xw1cz3mtWWmraW8odXURxnarvgqSSVC&#10;9MFu3Ef8EcP+TRbn/sZb3/0VBX2B4Z+F/hDwX4Zn8O+HvDGk6Doc8bRS6fplnHbxSKylW3KgGSQT&#10;knk5pnw2+FfhL4P+HW0HwXoNn4c0dp2uTZ2SlY/MYAM2CepCr+VAHw3+1p/ylE/Zs/68h/6Oua/Q&#10;+uN8Q/B3wV4s8eaJ401fw5Zah4q0RdmnarMhM1quWOEOeOWb867KgDkfi9oV54o+E/jXRdPj82/1&#10;HRL2zt4ycbpJIHRR+JIr4F/4Jf8A7U/wr+GX7NTeEfGfjTS/CXiHS9Xu3mstZmFszI5VlZN3DfxK&#10;QOQVOR0z+lFeR+LP2R/gv468SzeINe+GXhrU9ZnfzJ7ybT03Tt/ekwAHPuwJoA+J/wBq7xxp3wR/&#10;4KUfBT4yeImdPh7eaCbZdYhjZ413xXcLMQoLHYLqGQgAkq3HNdb+3J+3r8JfF/7P/jLwP4H1ibx5&#10;4g1vTHjKaHaySQ2MOQXnnlKhVRQOgyc4yADmvt7xp8LfB/xF8LJ4b8T+GNJ13QIwvl6dfWaSQxbR&#10;tUopGEKjgFcEDpXMeH/2YPhN4T8Jaz4Z0f4faDpuia1H5OpWttZqn2yPOdkrj5mUHoCcDtQB86fs&#10;w/Hjw1+zl/wTp+Ffi/xdHdtoIH2K4ksoRK8Xm3c6hymRuUHqBk4zgE8HjvjPqn7A3xS8C6v4g1G/&#10;8IW93cwPKl14fjey1TzSp2uII1V2fOOJEIJ+8Otfcei/C3wj4e8CQeCrHw5psfhKCJoY9Fkt1ktQ&#10;jMWKlHyCCWJwfWvO7f8AYl+Alpqy6lF8JPCYulfeoOmxtED/ANciNn4baAPk7/gnr8WtS/Zx/wCC&#10;f+s/ED4kQ6tL4PsNeVtKiVN862M8trb74lYgeUJ5ZWwDziQjORnpviN4r/YH+Nfhq/8AEviC98GL&#10;LdRtLNdWcUmn6qXx94xxqkzv06q2cdxX3XdaLp99pLaXc2FtcaY0fktZywq0JjAwEKEY247YxXj0&#10;v7EfwDm1Y6i/wj8Jm5L+YVGmRiHP/XIDZj224oA/Of8AZt+A/jX44/8ABPD4y+HNHTUr3Rv7cTUP&#10;BVvfAq9ybdw86xqSFxIBt+X5fNL9wa9+/Y9/a9/Z/wBb+D+geG/iHD4Z8E+O/DlnFpWp23iLT4rf&#10;z3gUR+csjoFLNsyyEhlbcMYwT+gGn6fa6TYwWdjbQ2dnAgjit7eMJHGoGAqqOAB6CvOPiH+zD8Jf&#10;ixqh1Txd8PPD2u6owAa/ubFPtDgdA0gAZgM9CaAPLfh3+1d+z/4w+O2g/D/4dQaZrvia7iuJv7V0&#10;XTI47a0WOF3YeeVUszAbcR7hhjkjofEf2G/+Ug/7Vf8A1+v/AOlb19ufDn4MeA/hDaSW3grwfovh&#10;eOQYlbS7KOF5en33A3P0H3ielL4V+DvgrwR4w1/xXoPhyy0vxFr7F9U1G3QiW7YsWy5zz8xJoA+M&#10;v+C1f/JrPhb/ALHO1/8ASG+r7r8K/wDIsaP/ANecP/oArE+J3wj8G/GfQbfRPG/h6y8S6Tb3K3kV&#10;pfIWRJlR0DgA9Qsjj/gRrq7e3jtbeKCFBHFGoRFHQKBgD8qAJK/PD/gkz/yNf7R//Y1J/wCjLqv0&#10;Prjfh78HfBXwouNan8IeHLLQJtanF1qL2aFTcygsQ75PJy7fmaAPiL/grN/yNf7OH/Y1P/6Mta5T&#10;/gpddaZpP7YvwJ1H4pWtxefBOO2/0mII7wfahPJ55dV5YBTZllAJZFYAHkV+hHxC+Dvgr4r3Giz+&#10;L/Dllr82izm6057xCxtpSVJdMHg5RfyFaXjj4f8Ahr4meHptC8W6Dp3iPRpmDvY6nbJPFuHRgrA4&#10;YZ4YcjtQB8QftIftk/s7aJ+z1408G/DSTTde1rXPDmo6bY6V4P0nattHJayI80hWNUijjQl2Gc7U&#10;PGASPFvDsPiWb/gipcDw19oLreXLaiLUnzPsI1J/P6c7cYL/AOwHzxmv0X8Jfsu/CXwHo2t6V4f+&#10;HugaTZa1aSWGorbWaq91byKVeJ3+8UKsw25xzXWeA/hr4X+F/hOHwx4V0S00Tw/CZDHp1qmIl3sW&#10;fg56kkn60AfCv7Kv7TP7Ifwg/Z08Mzx32gaFr0GlQLrVvPpjS6rPeiNfO3ERF5syFtpHyYIxtAwO&#10;U/4J7/ECL4qf8FAfjv4ut9LvtGtdY0s3UFnqcfl3CRG4t9hdexZQGxz97qetfbel/sg/BLRPFS+I&#10;7H4WeFbXWEk81J49MiCxv2dExsVgRkEAEHmut8PfB3wV4T8ea3400jw5Zaf4q1tdmo6rChE10uVO&#10;HOeeVX8qAPzz+DXwl8I/GT/go/8AtN6D4x0K01zTptNmiCXKAtF5j26M8bdUfBOHXDDsan/Z++JG&#10;u/8ABOf4/S/Af4l6hLc/CnX7hrjwp4muuI7Uu2BuboiMx2yL0SQh+Ecsf0F8PfB3wV4T8ea3400j&#10;w5Zaf4q1tdmo6rChE10uVOHOeeVX8qwv2hvAfw08V/DvUtY+KXhqx8ReHfC9rcazJ9rtvOe3SKFn&#10;lZAPmzsU/KOuB6CgD47/AOC2f/Jv/gb/ALGdf/SSetH/AIKl/D/W9F1r4TfHPRtD/wCEksfAWpb9&#10;b01oxIr2hlilVnUggR5SRGbBx5qntkeIftdfG3wp+3Y3ws+BvwI07VNZhs9Sjnn1B7OWKCxt1jMC&#10;58z59iI7MzsAAFUAsTx+t8kaTRtHIqujAqysMgg9QRQB8meDf2u/2SvGPhO31wa34L0YSRh5NP1e&#10;xhtryBu6NEyZYg8ZTcD2JHNTeCf23/grN4D+KHjbwVo87eFPBb2KanqGm6ZHam986RkDQxnYzKmS&#10;fnCk5OB3PousfsV/AjX9XfU774T+FZL2R/Nd005I1dicksqgKxJ65HPevTdF8B+GvDfhr/hHdJ8P&#10;aXpnh/YY/wCyrOyjitdpGCPKVQuCAB0oA+K/Hnjj9gv47eH73xL4kvfBRmuY2kuLlYpNO1Vm6klI&#10;1Sd3z7NnHcVh/wDBHXT9as/BHxRkt5dSl+GcmuqvhZ9RDKZFUzCd1B45X7MG2jG9XHUGvqC6/Yl+&#10;Al7qx1GX4SeEzcl95C6bGsRPXmMAJ+GK9j0vSrLQ9Ot9P02zt9PsLZBHBa2sSxRRKOiqqgBQPQUA&#10;Wq/LL9sL9oLwz+1V+0pp/wAD7zx1p3gr4ReF7s3HinWr29S2XUrmFgHt4SxG4qx8teo3b3wwjXP6&#10;m14drH7EHwH8QavfapqPwu0C81C+ne5ubiWFi8srsWdyd3Ukk/jQBJ4B/aY+AVtF4f8ABvhD4i+D&#10;lQeRpWk6Pp2pQkkkrHDDGgPJJ2qB3Jr5z/5zG/8Ackf+yV9GeH/2J/gX4V17Tdb0j4Y6DYatptzF&#10;eWd3DCQ8M0bh43U56qygj6VtfEjR/hr8J9Q1n43+ItFt7fWNI04x3fiCGBpLpLUYUqAOSOegGaAP&#10;kP8A4Kzf8jX+zh/2NT/+jLWj/grN/wAjX+zh/wBjU/8A6Mta83/aF+OWkf8ABQj9or4J+Dvg/Y6n&#10;rGm+GtW/tTV9cuLJ4YYImkhLMQwyqokLcsBuZkVeev6S/EL4O+CvivcaLP4v8OWWvzaLObrTnvEL&#10;G2lJUl0weDlF/IUAdlX52f8ABEz/AJN/8c/9jO3/AKSQV+idcZ8L/g34J+C2kXel+BvDdj4Z0+6n&#10;+0z29ihVJJdoXeQSecKB+FAHZ1+Vf7RmreDvDP8AwVMj1D4/2i3Pw3bRYP8AhHm1OBriwjPkKA0k&#10;YBDp9oF0CCCAzKW4Ga/VSuQ+JXwh8E/GLSYdM8b+FtK8UWUDmSGPU7VZjCxGC0bEZQkcEqRkUAfn&#10;r/wUC/a8+Cnij9mfxX8OPhhJB4i1LUY7J55vDmnFLLTbeK+gl3zShFUBmRYwFz80i5xkZ0v2iv8A&#10;lDb4R/7Anh//ANHQV9rWP7Lvwl0vwHqnguz+HugWnhfVWje/063s1RLto3V0MpHzOVZFIyTjaK2t&#10;Z+CfgXxD8Nbb4fal4YsbzwXbxQwxaLKhNuiREGNQM9FKjH0oA+Xv2Y/2/PgH4f8A2b/h7pWr/EWx&#10;0nVPD/hvTtN1CxvLedJo54LWOORVXy/3g3IcFNwNebfsl3l5+1r+3142/aC07Trqz+HmhWB0bRrq&#10;6jMbXMpiWIADv8pmkYfweZGDya+vdb/Y3+B3iJrBtR+Ffhe5exgitYH/ALORWEUahI0YgAuFVVUb&#10;s8DFepeHfDekeD9FtNH0LS7PRtJtEEdvY6fAsEEKjsqKAAPoKAPgL9kv/lKJ+0n/ANeR/wDR1tXT&#10;/wDBY/8A5NFtv+xlsv8A0VPX1t4e+Dvgrwn481vxppHhyy0/xVra7NR1WFCJrpcqcOc88qv5VP8A&#10;En4V+EvjB4dXQfGmg2fiPR1nW5FneqWj8xQQrYB6gM350AfCn/BQ34ZeItU/Z7+B/wAVPDFjJqd9&#10;8N/s2o3FrErMVtnit3aYgc7Ue2i3HsrFuADXvnhn/go9+z94g+H0Hiqf4gafo+YBLPo98WXUIXx8&#10;0XkAFnYHjKBlPUEjmvpGz0210/TYLC3gSKygiWCOED5VjUbQuPTAxXkOo/sX/AnVtefWLv4TeE5r&#10;+R/NdjpkYjdicktGBsYkkk5HPegD5W/4J16TrHxq/aS+M37Sd3pV1pHh7xHv0nQhdJta4g82Ms3X&#10;B2LawKzDI3s4B+U0z/glx/ycB+1z/wBjPb/+leqV+hen6fa6TYwWdjbQ2dnAgjit7eMJHGoGAqqO&#10;AB6CuU8B/BvwT8L9X8Q6p4U8N2Oh6h4hnW51W4tEIe8lDSMHck8nMsh/4GaAPmD/AIK6/wDJmerf&#10;9hiw/wDRhr6U/Z//AOSD/Df/ALFrTf8A0ljrX+Inwz8LfFrw1J4e8Y6Ja+IdFkkSZrK8UtGXU5Vs&#10;A9Qa29H0mz0DSbLS9Ot0tNPsoEtre3jGFijRQqKPYAAfhQB+fn/BJn/ka/2j/wDsak/9GXVH7Wn/&#10;AClE/Zs/68h/6Oua+3fh78HfBXwouNan8IeHLLQJtanF1qL2aFTcygsQ75PJy7fmaPEPwd8FeLPH&#10;mieNNX8OWWoeKtEXZp2qzITNarljhDnjlm/OgD86f25NQ8N6D/wUa+GOo/G62ku/g+uj5tUuInms&#10;hIBMGLxqDvAnMJkUDJXy9wK8Hr/2yP2xPgO/7Ofi/wAA/DCSy8R61q+kvaxWvhTTStvY24ZS8ssi&#10;oqJGoXoMnOMgDkfePxC+F/hH4s6CdF8Z+G9M8T6Xv8xbbVLVJlR8Eb03DKNgkblweTzXL+H/ANl/&#10;4TeFPCes+GtH+H2g6bousxeRqVtbWaobuPOdkjj5mXPQE4HagD5T+G3/AChwu/8AsStW/wDRlxXn&#10;esfA3WPjt/wR+8A2Ph+zk1HXNBB161sYQTJceVcXUcqIB95vKmlIXksVAAyRX6I2Xwj8Hab8NW+H&#10;9t4es4fBbW0lkdFVT9nMLkl48Z6Es2frWp4L8FaH8OvC9h4c8NaZBo2h2CFLWxtVxHEpYsQo+rE/&#10;jQB8Yfs0/tmfs3fEH4Y6Mvi5vCXgvxjY2kdtq2m67YQ2v79FCO8bsgV1YgsADuGcMBXqPwc/an+B&#10;XxK+OH/CCfDG0sdV1qHTZ7+fWtL0xILWKNGjUxiUqrOx8wfdBXAOWzxXoXjz9lH4O/E7WZdX8UfD&#10;bw5q+rTNumvpbBFnmPq7qAzn/eJrrPh/8J/Bfwo057Dwb4V0fwvavzJHpVlHb+YfVyoBY+5zQB1d&#10;fGP/AAVk8AzeKf2UbnxFYh11Xwfq1prME0P+sRd/kOQfQCYOf+uYPavs6srxV4W0nxt4d1HQdesI&#10;dU0bUYWt7uzuBmOaNhgqw9DQB8X/APBN+9vvjd4r+L/7Qus2clrc+LtSh0jTI5sExWdpEqnbjsxK&#10;A443Qn618afGzwrrnhP46eNf2VbKCaHw946+I2l6/p8kKAJFZ3Ak80DnovmW4zjj7I2a/Y/wD8Pf&#10;Dfwt8K2nhvwno1roOhWhdoLGzTbGhdy7kD3ZifxrL1r4K+BvEXxG0rx9qXhjT7zxlpUQgstakjzc&#10;QIN+FU5/6ayf99GgD5Y/4K1ab4gs/wBjOS18KxSxaTaatZLq8VrnC6cqyKAcfwCb7Nn6c8Vk/Bf9&#10;rL9jz4O/BHQ7rQbvQ9Hmh0+Hz9Mg0ppNXluAg3LLiPdJJvGPMZtp4O7bg192XlnBqFpPa3UEdzbT&#10;o0UsMyB0kRhhlZTwQQSCDXlXhf8AZJ+C/gvxPH4i0P4YeGNM1mJ/MhuoNNjBhb+9GMYjPuoGKAPi&#10;P/gl/wCJrnxx+0T+1R4htdPudGu9Y1I38Wn6kmye1eW7vZBFMvZ1LBWHYg151/wTv+InwS+G2q/E&#10;Vvj02m6b8YU16VpdQ8WWvnOqAASKjsrLHKJvO34IZgy9QvH6k+Dfg34J+HvibxH4i8N+G7HR9b8R&#10;zm51a+tkIkvZS7yF5Dnk7pHP1Y1g/EH9l74SfFbxANc8W/Dzw/r2s4UNf3VihmkAACh2ABcAAABs&#10;4HFAH5uftJftH+CP2g/20P2ZP+Fe293P4b0PxbZ266w1i1raXkz6haM6wBlBYIFXcSBy44xgn2H9&#10;oj/lMF8BP+xYX/0LVa+0NS/Z5+Gur33hK7ufBOjGbwlIsug+VbLEumsro6mFUwq4aND06qK0NZ+D&#10;fgnxF8RtI8fal4bsbzxlpMH2ax1mRCZ7eLMh2Kc9P3sn/fZoAtfFTwYvxG+GHjDwmz+WuvaPeaWX&#10;JxtE8DxZ/wDH6/O3/gnP+1v4M/Z5+Het/Bj4v6oPAXijw1q915SapHIsbxuwZ0LgFVdZN/BIDBlK&#10;55r9O680+I/7NPwr+L2sRat4y8AaD4h1WNVQX15ZI05UdFZwAzKOwJIoA/Nz9p79p3wV+0l+2x+z&#10;O3gSW91PRtB8W2Vs+sy2rwW11M+oWbMsO8Bm2BVySB99cZBBPpP7eGjz/s+/tjfDj9ofUvDTeJ/h&#10;49oNG1+H7Os6wORLGGYNkAlJUZOgLwkEjdX29e/s5/DG/uvCVxL4G0VJPCUizaCIbVYl051dHDQq&#10;mFU7o0bp1UV32oadaavYz2V9aw3tnOhjlt7iMSRyKeqspGCPY0AfL0H7V37I1x4bTW/+Eo8CR2jR&#10;+b5MlhGLoDGcG38vzd3ttzXm3x8+NXgX48f8E6fjL4j+HektpPhuG4+wpus0tftMkc9qWmEa9Adw&#10;A3fNhRkDoPoT/hiH4BHVBf8A/CovCfnht2z+zI/Jz/1yxsx7bcV6T4g+GfhXxR4HuPBup+H7C48K&#10;XESwyaOIAlsUDBguxcADcAcD0oA8o/YJ/wCTOfhN/wBgSL/0Jq+afhn/AMpovi1/2LEH/pDplffn&#10;hHwjo/gPw3p/h/w/p8OlaLp8QhtbK3GI4UHRVHpzWHY/BvwTpvxM1D4h2vhuxg8bahALa61tEIuJ&#10;ogiIEY56bYox0/gFAHZ0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UdxbxXUEkE8aTQyKUeORQyspGC&#10;CD1BHapKKAM3RfDek+G45I9J0uy0uOQ7nSyt0hDEdyFAya0qKKACiiigAooooAKKKKACoLyyt9St&#10;JbW7giuraZSkkMyB0dT1BU8EfWp6KAKGj6Bpnh63aDStNtNMgY7jFZwLEpPrhQBmr9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KH/BSj9pfU/2bf2epbjw&#10;5cG08V+IroaTp90v37UFGaWdf9pUXCnszqe1AHsfxE/aY+FHwm1A6f4v+IXh3QdSXBawur+P7SoP&#10;QtECXAPqRWp8N/jh8PvjBFK/gnxpofigwgNLFpt9HLLED0Lxg7l/ECvlD9l//gmL8OPDfgHTtc+K&#10;uif8J38QtXhW91ObV7iWSK2lkG5olQMAxXOGkfcxYEggHFefftufsI6D8EPBtx8bvgOLzwB4s8Ju&#10;uoXVrpdy5hmgDASSIrsdhQHcVHyMgcFTmgD9KKK+WvDv7b2nL+wxYftA6tpEt/5FrAmp6Xp7Kjfa&#10;jdpZyhNx+VfMYuATnYRXB61/wVk+HEWi6NJ4a8LeJfG2uXlhFf32l6FbrMNLDqG8ueXpvXOCFBAI&#10;IJB4oA+4az28RaUusLpJ1OzGqsu8WJuE88rjOdmd2MDOcV45+yv+2D4G/a28N6jqHhX7Zp+p6XIs&#10;eo6LqaKlzbbs7H+UlWRtrYYH+EggHivzg8RftYX8P/BSK0+JQ+Ffi97my0iTTh4XW0b+0ZgIJY/O&#10;RNuSnzbs46A0AfslRXzp8Jf2zdM8cfD3xr408aeDPEXwm0HwssUlzP4qtXiMyOG5jXblyCAuFBJZ&#10;1AGSK8ck/wCCsXh6+iuNW0P4O/EbXPCELMG8QW+mqISqkhnGGKgcfxOD646UAfd1FfPf/Da/gvVP&#10;2WdX+Oug2Oqap4b00HzLCaNbe63iZImTBJXILjkEg44NePX3/BWr4bzaBo0vhvwn4o8ZeIbyzW8u&#10;9G0S1Ev9mgnGyeXON4GD8gYDOCQeKAPuWivnz9lT9tvwB+1rb6lb+G1vtH8RaWgkvdD1aNUuEjLb&#10;fMQqxV03YBIOQSMgZGeP+N//AAUQ8O/CL4ta18NdM+HnjXx34r0dYHvI9BsUkhQTQpMmGDlz8kgz&#10;8gGeMmgD6zor5D+D3/BSrwH8RviVYfD/AMTeGfE3wx8Wag6x2Nr4ntBFHcSOSEjDZ3KzEYXcoBPA&#10;JJAPof7WP7W+ifsl6P4X1LXNFu9Xt9d1A6ehtZkiEBC7i7l+NuKAPeaK+GvH3/BWr4b+G9Wv08Ne&#10;EvFfjrQdNk8q98RaVaKlihBwdjuRuHoTtB4wSDmvqb4G/HHwn+0R8OdP8a+DbyS70i7LRtHOnlz2&#10;0y43wypk7XXIzgkEEEEggkA7+ivh3R/+CtfwruvDut3moaNrdrrdlqR02y8OWaJdX2oMBzIiqQqI&#10;DxlyM84yRiuo/Z9/4KTeBPjh8TIvh9qPh3X/AAB4sugfsVpr8KqlywXd5YYHKuVBIDKAccHOAQD6&#10;6orgPjd8dfBf7PPgW48WeONXTStLjYRRKql5rmU52xRRjl3ODwOAASSACR8wS/8ABUTTtNs4de1n&#10;4HfFLRPA0xUr4mvNF224jYgCQnOzbz/C56cZPFAH29RXl+tftDeFrf8AZ81P4waDcf8ACT+FrTSJ&#10;dYiayba08caksg3fdcFSpVgCpBBAIr5rX/grV8NL3wT4f1HR/DPiPxH4s1aOaZ/CmjQLcXNjHHNJ&#10;GGncHau4Rhwq7m2upIAINAH3JRXzn+yn+3N4E/awuNX0rRbXUfDvinSV8y70LWEVZvLDBTIhUkMq&#10;sQrdGUkZAyCbn7YH7YGjfsf+GdA1rWtAv9fh1i8ezjjsJURo2VN+Tu6jFAH0BRWb4b1pPEnh3S9W&#10;jjaGO/tYrpY2OSodAwB9xmtKgDh/APxu8CfFLWtd0jwp4o0/XNU0KQRanZ2shMtq5Zlw6kAj5kce&#10;xFdxX5o6hGf2UP8AgrNa3Sg2XhH4tWuxzuKxfapzg+xc3cSt6gXPvz+jXijxJYeDvDOr6/qk32fT&#10;NKs5r66m/uQxIXdvwVSaAOd0z41eBta+JWo/D6w8TWN54006Lz7zRoHLzwR4QlnAGAMSJ1PVgOtd&#10;tX57f8Eo/C+oePLv4s/H/wAQREat421uW3tN4BMcCuZZdjf3DJIiY4x9nrct/wDgq9ofijzLjwR8&#10;F/iT4v0qNmQ39rpi7CRxx5bScdepB9qAPu2ivn39l/8Abc+Hv7VNxqml+H11HQ/FGlKZL3w/rcAh&#10;uo0DbC67WZWUMQpwcqSNwGRnn/iR/wAFBvh98Ifj7r3w08YQz6HFo+lrqc2vTSqYJA0SSLFHEMu8&#10;h3hQoBJINAH01qF9b6XY3N7dyrBa28bTSyt0RFBLMfYAGuY+GPxc8G/GfQbjW/BHiGy8S6Tb3LWc&#10;t3YuWRJlRHKEkdQsiH/gQrw39n/9tfwt+1nN450vSfBuvWOgaVppna91hFiS/hcMpVQpO3IDfxdK&#10;r/sJ/EP4Xat+zjrviv4a+BrjwD4Tt9TvLi70ppzcSPNFBEZJQS55KKgAz/BQB9U0V8I2/wDwVb0r&#10;xFG974T+CHxL8S6Iv/MRg01dhAzk/uy644P8Ve6fs3ftofD/APak8N61feEDf2+saLH5l/oGpwiK&#10;8hBDbSApZXUlSMqTg43BSQCAe1R+ItKm1iXSI9Ts31WJd8litwhnRcA5KZ3AYYHp3HrWZ8QPiN4a&#10;+FXhe58R+LtZttA0O3ZEmvrxisaM7BVBOO7ED8a/IbwZ+1vf6R/wUV8efFRfhN4yu7rVNFjs28Iw&#10;2bHU7UC2so/Mkj25CnyQ2cdJE9a+zPiN+054S+LH7IHj/wAa/FD4NeJbPwroeoWdvc+F9eVrS4vS&#10;09uscqH5PlV5lPX+AigD688MeJtK8aeHdO17Q76LUtH1GBbm0vIDlJomGVdT6EVqV5j8KfGHg3w/&#10;+zj4P8VWUMPgzwInhqz1SCC9n+TTrN7dJVR3Yn7isBnJzivnZ/8Agp9pGvNc33gT4M/Ezx94UtpW&#10;ik8R6Tojm1bacFkPPHXh9h45AoA+16K8q/Z1/aY8DftQeDJPEXgm+mlS2kEF9p95H5V1ZSkZCSpk&#10;jkZwykqcHBODj1WgDiPHXxs8C/DHXtB0TxV4msdD1bXpfJ0u0unIe7feqbUGOTudB/wIV29fKP7Y&#10;Hir4VeHfjZ8AdO8feAJvF3iHxDrhsPD+px3LRLpUwubNfMZQ43DfNE2MH/Vn1rvf2mv2wvAP7K9l&#10;pa+KHv8AU9d1YldN0DRrcT3l1ghdwBKqq7iBlmBJOFDEEUAe40V8PaP/AMFVPC1nrmm2Hjr4W+Pv&#10;h/b6lKsNrqGqabmFnY8ZyVbH+6G+lfcNABRRXxp8X/8AgqJ8Ovh58Qb3wV4Y8PeIfiXr2nu8d6PD&#10;turwQuhw6BycuVPBKqVGcbs5AAPsuivi34b/APBUnwF8Uvit4N8AaR4T8SWmta/cG0uE1SKO3OnS&#10;gE4ddx3AgZBB+oFe+/tDftNeA/2YfCcWu+N9SkiN05isdMsY/Ovb6QclYY8jOMjLMVUZGSCRkA9V&#10;ryz9pj4+af8Asz/CHVfH+qaXdazZafLBE9nZuqSN5sqxggtxwWB/Cvnlv+CoGkeHJrO98dfBn4me&#10;AvCt3IscXiLV9FZbYbujN0yOn3Cx54Bq1/wU98Qab4s/YG8Qa1o19Bqek6hLpd1aXls4eOaJ7qFl&#10;dSOoIINAH1V8M/HEHxN+G/hTxha20lla+INJtNWitpiC8STwpKqMRwSA4Bx6V0tfnZ8O/wDgpd4B&#10;+FXwR+GPg/QfDniP4j69ovg/SI9WHh21D29hIlnErxySE/eUgg4UgEEFsggfUX7LP7YXgL9rbw7f&#10;3/hGW6s9R01lXUNH1JFS5t92dj/KzKyNtbDKT0wQDxQB7jRXyL8Yv+CjXh74ZfFTXPh3o3w38ceO&#10;vE2iuiXq6HYJJCu6NZBtZWZz8rc5QD61L8Ef+CkHgL4sfEm1+Huu+HfEnw28Z3jBLTT/ABNaCJbl&#10;zkrGrA5VyBwHVQTgAkkAgH1rRXiv7TH7XHgL9lXRdOuvFs15eapqjMmm6HpMImvLxlKhiqkhVUFl&#10;yzMOuBk8V4DB/wAFYPCuhXtr/wAJ58KviD4C0q7YLDqmo6ZmE5BOSCVYjH9wMfagD7oorzn48ftB&#10;eCP2b/A8virxzqw06w3+TbwRL5lxdykZEUMY5ZsDPYAAkkAZr5pl/wCCoWm6LDBrHib4I/FDwx4K&#10;nKbfE2oaKVt1ViArsSQu3n+FmPTAOaAPtyiuV0T4peE/EPw5t/Htjr1lJ4PmsjqK6w8oSBbcAlnZ&#10;mxt24OQ2CCCDgivlW4/4KeaJr11ez/D34P8AxK+I/huylMU/iLRdEc2hx1ZDgnGM/fCHjpQB9qUV&#10;5F+zf+1H4F/ak8K3Ws+Dbu4W4sZFh1HSdQi8m8sZCMhZEyRg4OGUlTtYZyCB4La/8FXfhRa6d40m&#10;1+x1PR7/AMP6mdKttJjKXF5qsoMgJhRSAqgxjLOVA3qM5IBAPteivEPgZ+1ZoHxh+CWqfFDU9MvP&#10;AXh/TZ7iO5/t8hGjjhVWaUkfwndgYycjHJr56uP+CvXgK81W8Ph34ceO/E/hyykKT63Y2CbAByWC&#10;F+BjkbyhweQKAPfvg7+1hpHxj+OXxK+GdloV9p9/4HmaG5vriVGiuSJTHlAORyM817tX5nf8E1/H&#10;mlfFL9sz9ozxdobSvo+tlb60aePy5PLkuWZdy9jg9K/TGgAorj/ix8WvCnwQ8D3/AIu8aavDouh2&#10;YAeaQFmdz92ONBlndj0VQT1PQE18fL/wVq8MNbf24PhB8Rj4I3Y/4SMadH5OzON339n/AJEoA+8a&#10;K4/4TfFzwp8cPAun+L/Bmrxazod6DsmjyrRuPvRyIeUdT1UjPQ9CDXyTpP8AwVx+Fd1ousTXuha/&#10;Dr1pqR02y8O2MSXd7qDAHMiAEKqA4HzMCc8A4xQB9zUV8ffAn/gpp8P/AIxfEq18Aax4f1/4e+Kb&#10;51isbbX4VWO4kYZWPcDlXb+EMoDEgA5IB+waAOS+JnxY8IfBvw/FrnjXX7Tw5pElwtqt5esVjMrK&#10;zKmQDyQjflXRaRq1nr2k2Wp6dcx3un3sCXNtcwtuSWJ1DI6nuCCCD715H+2L8Gx8ev2bPHXg+K3+&#10;0ancWDXOmrzn7ZD+9gAx/edAp9mNeP8A/BKX4wN8T/2T9J0i8nMureD7mTQ5g5+fyVxJbnHZRG4j&#10;H/XI0AfVnjTxroXw78L3/iPxNqltouh2CCS6v7t9kUSlgoJPuzAfUijwX400T4ieF7DxH4b1GLV9&#10;Ev0MlrewZ8uZQxUsuQMjKnnvXw//AMFavGWoa54P+HPwU8Pvu174ga9DG0QGQYY3RUVvQGeWFs/9&#10;Mmqv+318U9c/Zy+Dvws+APwllms/E3iaKDQbS6tT5c8VpEIoAEbPySzSOq785AEhyCQ1AH1X46/a&#10;w+Dfw11eXSvEvxK8N6VqkLbZbKTUEeaI+jopLKeP4gK6f4efGTwJ8WraSfwX4w0TxSkQzKNKv4rh&#10;4v8AfVWLJ1H3gOo9a+bPgd/wS5+C/wANfCNtB4q8Pw+P/FEsSnUNW1Z5GjeU8sIotwVEznBILEdW&#10;NXLH/gmz8NfAnxs8HfEr4cG78F32iXwnutJinkns7yIqyuoDsWjb5s8MVOMbecgA+uKKKKACiiig&#10;Arx/xh+2B8E/AerSaZrnxR8MWWoxHbLarqMcskTD+F1QsUPs2DXyv/wUO+L3jb4ifGLwN+zB8NdT&#10;bR9S8VIs+ualExV0t2LER7hghFjillkC8su1ehYN698Nf+CZX7P/AMP/AAzb6bd+CoPFd+EAudW1&#10;yV5Zp3xywUMEjHsijtnJ5oA98+H/AMXfA/xWtZLnwb4u0XxRFH/rDpN/FcGP/fCMSvbqB1FddXyH&#10;pX/BNP4afD742eEPiT8OJb7wbeaLf/aLnSEuJLmzu4irK6DzGLxk7s/eK8Y2jqPUv2kP2t/AX7MN&#10;jpw8TTXmpa9qrbdM8OaLALjULw525VMgBcnG5iMnIGTxQB7VWP4x8X6P4A8K6t4k8QX0emaJpVtJ&#10;eXl3LnbFEilmOByTgcAZJOAASa+SNP8A+CnHh3Rde02z+Jfwt+IHwo0vUpRDa634l0h4rQsem8kB&#10;gMAnKhsYJPAJrkP+Ct3xqn0b9n+fwTp/h/VtR0/xPDbXb+JbFd+n20cd1E6xyyAY/ebRt55yKAOi&#10;8L/8FRNG8eeIbWHwv8IPiFrfhm4vlsk8RwacDbcvs8w4JCqCQTlgQOoB4r7cr4c/Yh/a6fxNpPws&#10;+Ftl8GfGfh7SV0SG1j8TXlmy6aVhsjJ53mbcFZTH8rZ+YyDrmuz+N3/BRvwB8KfiBP4D8P6H4g+J&#10;3jO1JW703wraidbVh95HfPLjIyEVsHIYqRigD6wor5e/Z/8A+Cg3gD45eOm8C3ula58PvHeCY9C8&#10;UWwt3uCBkrE2eWxzsYKxAJAIBrof2nv2xPDv7LXif4c6T4h0q4vIvGV5Napfx3EcMNgsT26vLMX/&#10;AIR9pDEjoENAH0BRXyX4A/4KQeAfi38eNK+HHgjQte8Q2l7cS2zeKFtxFp6ukbSErn5yuFxkheWH&#10;GMGt39oz9vz4c/s7eKofB81tq/jLx1MEK+HfDdsJ5494ynmEkBSRyFG58EHbgg0AfS9FfIvwf/4K&#10;QeE/iR8T9I+HviDwL4y+HninV32WEGv6ftjnbBIGchlyB1KbfevQv2jv2y/AX7NV5pej6wup+I/F&#10;+qgGw8L+HbYXV/MpOA5TICqTkDJy2DtDYOAD3iivjjw3/wAFLvDFv4v0vQPiZ8OfHHwdfVZPKstQ&#10;8WaY0Fo7kgAM7AMoyfvbSo6sQK+j/jF8avB3wF8B3fi/xrrEWk6Lb4VXILyTyN92KJBy7tg4A7Ak&#10;4AJAB3FFfEEn/BUXTrTT08RXvwN+Kdj4Cfa48UT6LttvKJ4kJ3bNuOeJD7Zr6J1D9pHwjL+zvqnx&#10;k8O3P/CT+FbPSptVT7GdkkqxKS8eG+44KlSrAEEEGgD1aivhq8/4K4/Cq3+HPh3XLXRta1fxPrKz&#10;Sf8ACKaaqTXNmkc0ke6eTIVNwj3hRltrqcYOa9x+In7YvgL4P/Avwv8AEzxs95olv4i0+2vbLQhE&#10;JNRlklhSUwLHkDegcBixVQepGRkA9P8AiZ44g+GXw38V+MLq2kvbXw/pN3q0ttCQHlSCF5WRSeAS&#10;EIGfWuR/Zn+Pmn/tMfCHSvH+l6XdaNZahLPElneOryL5UrRkkrxyVJ/Gvif4vf8ABUjwj8RPgh8Q&#10;dA1D4deNfC9r4k8N6lpuk6xfWaNazTTWsqRB2DDaGLLyu/r6c17b/wAEof8AkyPwd/1+aj/6WS0A&#10;fX1FfNvwv/bc0L4oftQeLvgpaeG9RstV8OC7M2qTTRmCXyJUjbao+YZLgjPpX0lQBzXxC+JHhn4T&#10;+GZvEXi/WbbQNDhdI5L67JEaM52qCQDjJIH1NaXhnxNpXjLw9p2u6Hfw6po+owJdWl5bNujmicAq&#10;yn0INcf+0L8Kbb44/BHxp4FuVQ/21pssEDSfdjuAN8Eh/wByVY2/4DXyv/wSI+Kl14m/Z/1f4f6w&#10;ZIte8CarJZPa3DHzY7aVmkjDA8jbILhMdhGB7AA+2PE3ibSvBvh7Udd1y/h0vR9Oge6u7y5bbHDE&#10;gJZmPoAKz/h/8RfDfxU8L23iPwlq9vruhXLOkN/a5MUhRirbSQM4YEcdwR2r5B/4K2fEy78Pfs96&#10;V8P9G3zeIPH+rQ6ZDbRECSSCNlkkC/WT7OmO4lOff0rxJ8RvCH/BOv8AZd8BWOt2GqaxZWP2Xw9D&#10;BoVtHJNdXzwySu+13QAO8crE5Jy3Qk0AfS9FfCNz/wAFXNI8PpFqHin4KfEjw14cd1T+2LrTlEah&#10;jhSdxVefQMT6Zr638N/GDw144+Ey/EXwxfLrvhubT5dQt5oMqZFjViyEMAVcFWUqwBBBBHFAHb1x&#10;PxK+NXgb4O/2V/wmniax8Of2rK0Fj9ucr9odduVXA5I3L+dfJ1j/AMFdPhPcfDKDxJNpOsf8JDd3&#10;ktraeErMR3F9IqBP3zkELHGSxAycna2AcGnfH749fCf4ifCr4HeN/iP8KdQ1yLxTq7W2j6fd3Jhn&#10;0uZ5AnmPtZdwPlqe/GKAPuWivFv2n/2q/DP7Kvh7RdT8Q6PrmuS6zdtY2NloVuk0skoXdgh3XAx6&#10;ZPtXz43/AAVe0Hw7NZ3Hjb4O/ETwZoV1IIl1e+00eUCeQcMUyMc/KScdAaAPui4uIrWCSeeRIYY1&#10;LvJIwVVUDJJJ6ADvVbSda0/XrMXemX1tqNqWKie0mWVMjqNykjNfOv7Wn7RGm6H+ybe+LfC2i6l8&#10;QdF8XafNp9tPoETSeRDcWU7C7lG3KxJsw24AqWAODxXxN+wP+2rqXwP/AGeLHwtbfBjx142ii1C6&#10;nGraDZNLbNvcHYGCnleh5oA/TnVPjZ4F0T4lad8Pr/xNY2vjTUYhNaaLI5FxMhDkMox0xG//AHya&#10;7evkPxP48+Fd9+3V8J9G1j4b3UnxS13w2NW07xNLcMn9nQiG9byHj3AFgIZl+71kHpXrP7R/7V3g&#10;L9l/RbC68W3V1dapqbmLTNB0qET398+QP3ceQAASBuYgZIGSSAQD2Oiviy3/AOCnmg+H9WsU+I/w&#10;l+Ivwv0O/lWG213xBozpa5IJBbgHBAz8gfv2Ga+y9P1C11bT7a+sriK7srqJZoLiFw6SxsAVZWHB&#10;BBBBHrQBYriPAvxs8C/E7Xte0Twr4msdc1bQZfJ1S0tXJe0feybXGODuRx/wE129fKP7H/ir4VeI&#10;vjZ8ftO8A+AJvCPiHw9rgsPEGpyXLSrqsxubxfMVS52jfDK2MD/WD0oA+rqK+N/iH/wU48E6D461&#10;Pwl4F8F+LvitqekytDqE3hmx8y2hcEqVD8sxDKRkLtOOGNd/+zF+294O/af17WPDemaJ4g8L+K9H&#10;t/tN9pGvWgieNNyrkMrHPLrwwU89Mc0AfRNFFcJ8aPjd4P8A2fvAl34u8b6qulaPAwjUhDJLPK2d&#10;sUaDlnODx2AJJABIAO7or4K0f/gr54Cu5or7U/hx470fwjM+yPxFLYxyQjnALBXxjIP3WY8dDX0N&#10;+yN+1NpP7XXw31Lxho2iXug2tjq0mktbX0iO7OkMMpcFeMETgf8AATQB7fRXyb8SP+Ci3hDw74+1&#10;PwV4D8GeLvjD4j0oldRj8GacbqC1YHDI0i5JIOQdqlQQRuyCB037O/7cngn9oDxde+C30rXPAvj+&#10;zjMsvhnxRafZrlkChmaPn5sAg7TtbHO3HNAGtaftYaRd/taXvwHXQr5dYtdNGpNqxlT7OVMSSbQv&#10;3s4cD8K92r8vviH8XvCnwL/4Kx+L/GHjPVE0nQ7LwrGHlKl3kdrSEJHGiglnY8AD6nABI9Os/wDg&#10;r78OovEFjDr/AID8beF/Dl++2117UbJNjLx+8MauSV552Fz7GgD7zorgPih8bvDPwp+Dup/E3UJJ&#10;9U8LWNnFf+bpKpM9xDIUEbRZZVbd5ikEsBg5zXydL/wVasEsZNZHwK+Jf/CLxr5raw2nKI1jxy5O&#10;dgH/AAPHvQB94UV5r8Af2hvBX7S3gGLxb4H1CS7sPNNvcW9zH5VxaTAAmKVMnDAMDkEqQcgkV88+&#10;NP8AgqH4JsvGWp+HPh/4H8YfFifS5DHeX3hmw8y1RgSCFblmGQRu2hT1VmFAH2hRXz7+y/8AtqeD&#10;f2pr/XNJ0XSNe8O+ItDRZNQ0rXbRYpIgzFQQVZgeR0OD7Vznxe/4KDeDPh78QrvwD4T8MeKPiz40&#10;ss/btM8G2BuxZkfeSRx/EMjIRW2nIYqRigD6lor5m+A/7engz4zfEBvh9q2geIvht8QNjSReH/Fl&#10;mbaW4ULuIjJ6sAGO1gpIUkAgHHX/ALSH7W/gL9mGx04eJprzUte1VtumeHNFgFxqF4c7cqmQAuTj&#10;cxGTkDJ4oA9qor4w0/8A4KceHdF17TbP4l/C34gfCjS9SlENrrfiXSHitCx6byQGAwCcqGxgk8Am&#10;vXP2sP2r9D/ZS+F+keONR0m68S6dqeqQ6ZDHpk0YJMkE0yyBm4K7YT0/vCgD3OivjrVP+Cn3w1uP&#10;ihoXgfwhpOteOb2+vbaxutT0iNTYWckzqgzKTmTaSclV24U4Y16P+1F+2z8Ov2T4LGDxRNeap4h1&#10;BPMs9A0eNZbqSPJXzG3Mqom4EZY5ODtDYOADq/2mPj5p/wCzP8IdV8f6ppd1rNlp8sET2dm6pI3m&#10;yrGCC3HBYH8K674Z+OIPib8N/CnjC1tpLK18QaTaatFbTEF4knhSVUYjgkBwDj0r8uf22P8AgoR4&#10;c+O/7NXiTwLd+BfFngfxDqE1ncWK63ZhYLlIrmN3AcEEEKCfu4465wK/Rb9k7/k1n4N/9iZo3/pD&#10;DQB6rRRXzJ+0V+398Pv2f/GEPguOx1jx347lCk+HvDNuJ5oNwyolYkBWI52LufBBKgEEgH03RXyR&#10;8Hf+CkngL4jfEGz8C+KPDniT4W+K75lWytPFdoIIrlmJCor5yrMRgB1UEkAEk4rv/wBrz9rTR/2Q&#10;vBOjeJdZ0K+1+31PUf7OSGxlRHRvKeTcS3GMIR+NAHvFFfDnjz/grR8N/D+qajH4V8JeK/H2i6ZI&#10;Y73xBpNmEsI8feKyOcsB6kKDwQSDmvpX9nn9ovwZ+058P4vFvgq8lmsxKbe6s7pBHc2cwAJjlQEg&#10;HBBBBIIPBNAHp1cZ8UPjJ4J+C2kWmqeOfElj4Z0+6n+zQXF85VJJdpbYCAecKT+FdnX52f8ABbP/&#10;AJN/8Df9jOv/AKST0AfS3/De37Pf/RWfDv8A3/b/AOJrs/AX7SXwx+KGk+IdU8KeNdL13T/D0C3O&#10;q3FpIWWzjKyMGfjgERSH/gBrzzw7+wh+z/deH9Mml+FHh6SWS1id2aBsligJP3q0fFfwE+HvwP8A&#10;gP8AFz/hA/CWneF/7U8NXv23+z4yvn+Xaz+XuyT93zHx/vGgBP8Ahvb9nv8A6Kz4d/7/ALf/ABNX&#10;NH/bf+A/iDV7HS9O+KOgXmoX06W1tbxTMXlldgqIBt6kkD8a+Nv+CXP7Lvwo+MH7M8+veNPAmk+I&#10;9YXXrq2F5fRFpBGscJVc56As3519k6P+xB8B/D+r2Oqad8LtAs9QsZ0uba4ihYPFKjBkcHd1BAP4&#10;UAdz4B+N3gT4pa1rukeFPFGn65qmhSCLU7O1kJltXLMuHUgEfMjj2IruK/NHUIz+yh/wVmtbpQbL&#10;wj8WrXY53FYvtU5wfYubuJW9QLn35/RrxR4ksPB3hnV9f1Sb7PpmlWc19dTf3IYkLu34KpNAHO6Z&#10;8avA2tfErUfh9YeJrG88aadF595o0Dl54I8ISzgDAGJE6nqwHWt/xd4u0fwH4b1DxB4g1CHStF0+&#10;IzXV7cHEcKDqzH05r4N/4JR+F9Q8eXfxZ+P/AIgiI1bxtrctvabwCY4Fcyy7G/uGSRExxj7PXPf8&#10;FNvAv7Qc3wh8fa/qnxB0BPhJZXkEieG9NtnivLiGS8ijgWaTy/nKNIjEbwp25wSBQB+i3hjxNpXj&#10;Tw7p2vaHfRalo+owLc2l5AcpNEwyrqfQitSvFv2K/wDk0j4Q/wDYsWH/AKJWvaaACiis7xFPJa+H&#10;9Tmicxyx2sroy9QwQkGgDRor5E/4Je/Fjxd8ZP2aZ9f8a69deItZXXrq2F5eEF/KWOEqvAHALN+d&#10;fXdABXC/FP45eAfglb6fP478U6f4Xh1B3S1e/cqJmQAsFwD0DL+dd1X5rf8ABZy3ivLf4H28yCSG&#10;XWruN0boykW4I/KgD6s/4b2/Z7/6Kz4d/wC/7f8AxNaQ/bS+B58NnXx8S9DOirdixN95reULgoXE&#10;edv3toJx6A1m/wDDBP7Pf/RJvDv/AH4b/wCKrzb9rr9i7wNJ+x/8QvDvw98IWOg3luF8R2tvp0Rz&#10;LdWqknC5OXaEzRj/AK6UAfYcM0dzDHNDIssUih0kQgqykZBBHUEVgfED4ieGvhX4XuvEni7WrTQN&#10;DtWRJr69fZGrOwRR9SxA4rwP/gm78Yz8Zv2SfB11c3H2jV9CRtAvyz72324CxlieSzQmFjnux69a&#10;8P8A+CpmrX3xY8bfBf8AZ50Odo73xVrCajqBjwTDbhjDHIR3UbrmQj/pgOp6AH314Y8TaX408O6d&#10;ruiXkeo6RqMC3NpdxA7JomGVdcjkEYIPcHNeZ+MP2wPgn4C1ebStd+KHhmx1KFik1r/aCSSRMOqu&#10;qElT7HBr5X/4KJfFbxL4duPhh+zL8JJm0TWfFkdvbSTWrmJ7ew3/AGeCJXXlEYxyF2HISEjoxr1P&#10;4R/8EwfgR8N/CNrp2r+FIPG2s+Wv2zWNZZ2aaTHzFIw2yJc5wAM46sx5oA+i/AXxU8GfFOxkvPB3&#10;ivRvFFtGcSSaRfRXIjPo2xjtPscV1VfJ3gf/AIJ0fD74P/tEeFvil8OLi98LR6cbqPUPD3nvcWl3&#10;HNbTRDYXYuhEkiPgsy/IMBSAa+sa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r82f+C0Cm00P4MarNG39nWeuXIuJduQuVhYAj1Kxuf+Amv0mrxj9r&#10;n9m/Tv2p/gnq/gm7nSx1Ast5pWoOu4Wt5GD5bEDnaQzI2OdrtjnFAHskM0dzDHNDIssUih0kQgqy&#10;kZBBHUEV5H+2FqFtpv7KPxhlu5FjibwlqkKs/TzJLWREH1LsoHua+LfhX+1l8e/2P/D1p8Ofi98F&#10;vEPjGw0WMWemeJdAR5RLboAsaGQI0cuBgBtyMF2hlLZNZnxZ8a/tB/8ABR+O1+H3hr4aal8KfhfN&#10;cxz6prniOORGuY0YMpJZU3gEBhFEGJZVy4HQA4nwnYXVn/wRH8aS3G7ybrV45rbKgDyxrFohwe43&#10;o/P1Havvr9gvwjonhT9kv4ZNo+lWemPqWh2t9eyW0Ko1zcSRhnlkYDLsSepzxgdABXmn7bXwbtPh&#10;z/wTb8S/DvwXpl1eWuk2elWlpbW8Rlnm26las8hVRlmY75GIHUsa9o/Y5sbnTP2VPhPaXlvLaXcH&#10;huxjlgnQo8bCFQVZTyCD2NAHyP8Asw2FvoH/AAVu/aA03ToVsrCTQJbt7aEbUaZ5dNkZ8epaWQ/8&#10;DPrVzWv+Uz+gf9iq3/pHPV74AeGdYs/+CtHxz1i40q+g0i48NtHDfyWzrBK27S/lWQjaT8rcA/wn&#10;0rN/a80Hxx8Af24/Bn7Q2ieCNW8eeERpB03VLfR4jLNbP5c0TZCglRskjdWYbSVZSRwaAPo39vb4&#10;G+IP2hv2Y/E3hHwsyt4gLwXtpaySCNbpoZA5hLEgAsoOCeNwXJAyR8tfC3/go3qv7NfgDw54H+Mn&#10;wN8WeEf+Ees7fSBqem2gFvOsSKiuElEagkKD8kjAnJHXFe3N+2X8QPiV8HfEHjD4X/BfxQdW0O/s&#10;1/sXxPYmB9Ttn3+ebcK2WKBRyu45I+U9D5zr/wDwUm1bxd4Tv/Df/DMnj+/8UahbvaPoF7p7y2jM&#10;6kFHby97LzyDEMj0oA6f9pz4gfDv4pf8E4/if4q+GT2beHtTiW4mW0gEDLdG7g80Sx4GyXOC2Rzk&#10;NyGBPpv/AATw8M6R4d/Y++G0ul6ZaafNqGmLd3kltCqPczMzZkkIGXbtk5OAB0FfJOnfs3+J/wBm&#10;v/glH8WdM8YoLTX9cmTV5tNWQP8AYlaW0jSNiMjfiLc2CcbgOq0n7Nv7ffiz4I/s7+CPDWq/AHxf&#10;rFva6YiaRrOkhpLTU4vmKvu8ohDnggFyMZwOlAHRfEXR7X4Y/wDBZL4c3Ph5Esf+Eu0JrrV4YRtS&#10;eR4r2JiwB5J+zQyH1dQxyc59i+Kn/BQXS/DPxY1j4cfCn4a638X/ABzYybdUj0QCC1t5VwjCWcI5&#10;ymFVmK7QcLuyCB59+yJ8HfiZ8b/2ntU/aa+L3h1/B3l2rWPhjw3dIyz28bRmMOVYBlVY3kGXALvK&#10;zBVUKD5Z4D8TfET/AIJx/tB/FpNa+FOu+PfB/jTUvt9j4g0OBnZlEk8kYLhGBbEzB42KlSu4ZByw&#10;BxX7enxM+MvjrUPhNrXxF+Dtt8L003X1GlamurQ3lzJITG7x4U7lX5EbJXGV65r3f/gsraxX3gn4&#10;Q206eZBN4maORD/EpjAI/I14p+2149+Nv7Slj8N9f1L4R6j4H8CW+ur/AGbp91HJPqtzIQpa4mQI&#10;DFEFGACo5Y8uMEfQX/BXDw1q/iTwv8Ik0jSr7VHg8T+ZKtlbvMY12D5m2g4HuaAPuTSfBug6B4Xi&#10;8Nabo1jYeH4rc2iaXbW6R26wldpjEYG3aRxjHevgf/gjVGLHwD8WtPhLJZWvijbDDuJCfugvfvhV&#10;GfYV+iNfAX/BI/w1q/hvwv8AF1NX0q+0t5/E/mRLe27wmRdh+ZdwGR7igDlf+CPXg/Q5x8XvE0uk&#10;2kviCDxAbKHUpIQ08UBVmaNHPKqSckDGcDOcCrn/AAU60+3039pz9k3WbWJbfVZvETwyXkfEjJFe&#10;ae0ak+imWQj/AHzW9/wSP8Nav4b8L/F1NX0q+0t5/E/mRLe27wmRdh+ZdwGR7io/+CmXhnWNe+O3&#10;7KdxpmlX2o29l4kuJLqW0tnlSBftWmnc5UEKMKxyf7p9KAPPv2+vG+uan/wUG+EHhq08DyfE608P&#10;6SdXtPBq3IgF/dMbh3csyOoCrbxOQVORCR/Fx7JrX7Wnx68RaPe6Vqf7GWs32nXsL21zbTeKI2SW&#10;N1KsjD7JyCCRVj9vT9nH4heIPH/gH46/B6GHUPiF4J/cy6TLjN9aB2cKmSA2PMmVkyCyzNtIZQDh&#10;23/BT/XLfT1sdT/Zv+JMHjELsbSYbBzEZR2DmMSYyD/yzJHvQB5z8Afhr8RPhF/wTM+Pfhj4haDf&#10;eH7iG31S40+1vsbvIks487cEjb5iufqzete7/wDBKXwjomi/sX+C9asdKs7TV9Ykv5NRvooVWa6a&#10;O/uYozI+MttRFUA8ACoNe8YfFn4v/sL/ABt1T4k+A28F69f2OpR6L4et1Mlx9hNnH5W9clzIZTMC&#10;GVG4HyAYz1P/AATO0e/0H9iP4cWGp2Vxp19F/aXmW13E0UqZ1K6YZVgCMgg/QigDweXT7bQ/+C0F&#10;odPhWz/tPw0094IflE7/AGJxuYdz+6j/ABUHrX3D8Ufgp4G+Nen2Vj468MWHie0spTNbQ36Flicj&#10;BYYI5xxXxxrHhrV2/wCCwmh60ulXx0dfDDRtqAt3+zhvskw2mTG3OSOM969H/wCCiPx8+KfwD8E+&#10;EtR+Fmnf2jqN/qMlveJ/ZjX22IRbgdq/d+bvQB9XafY2+l2NtZWkSwWtvGsMUS9ERQAqj2AAqxWN&#10;4L1G71fwfoV/frtvrqwgnuF2bcSNGrMMduSeK2aAPhP/AIK6fC26174F6H8SdFLweIPAGqx3sdzC&#10;uZEt5nRHI/3ZVt3zzgI1Yf7dX7UyeMP2A/Cd/wCGmZtY+Kq2mnxW1thpEBAe7jA74dDAcZ5k/Gvu&#10;b4ieB9O+JngHxF4S1ZA+m63p8+n3GVyQkqFCw9xnIPYgV+PH7FfwJ+I/jL9p3wB4A8e6Rf2/hL4S&#10;3+panF9otJEgEyzqxVJGG1w1ysLcdVDdaAP1S+B3gLR/2ZP2cPDPh6/uLbTNP8L6KJdUvHIWJZAh&#10;lu5mI4wZDK+ffvXzbpP/AAUS8T/FC6ubT4B/s/eIfH3h+xka2XXLq4XS7ElMfKmY2XkEEKzqwBGV&#10;HSvqL9o74a3vxi+A/jvwVptylpqOt6RPaWsshwglKkoGPZSwAJ9Cetfn7+zD+1x8SP2VfhfpnwY8&#10;Sfs6eMdV8S6FLcQWR0q2dUvfMnklG4rEyn5nI8yMuGA3fUApfA3xH471j/gq/p+qeO/BFr8OfEms&#10;eH5mvdHs7yO6EsQs28uR3RiCxEUeRwRsGQK6vU/A+gePP+CympWniLSLTWrSz0CG+ht72MSRLPHZ&#10;xeW5Q8EqSSMg4OD1ANY3watfi54o/wCCoXh/xj8TfB//AAjV3eaFO62tgjzW1hAbSUQwST42mXHL&#10;c9W6D7o9H0fw1q6/8FhNc1ptKvho7eGFjXUDbv8AZy32SEbRJjbnIPGe1AH3P4mRY/CurIihVWym&#10;AVRgAeWeK+Ef+CVPizQ/An7CviHxD4mvIbDw/put6hcX1xcDciRLDBuyMEtkcbQCTnABzX3j4oUv&#10;4a1ZVBZjaTAADJPyGvzS/ZU/Z/8AFXxW/wCCXHxE+HUNlc6L4l1PV7iezt9Qia2aV4XtJ0Q7wNqy&#10;GHZuPA3HPSgD1jRf+Chnj/4tCSb4I/s5eIvGPhmJ2hi13VL1NNtpdhIKxgoyHGOgkyOAQCa8b/Y1&#10;1rxfe/8ABUr4lXHjLwrb+AvEupeG2m1Tw9ZXKXEUTslhIG3ozKzONspwchpGB5yK1f2d/wBtr4kf&#10;BL4W+H/hHqf7N3jLVPGXh+D+y7ZLK3kggutrEI7kwnZkEbnG9Ty+cHhv7Jmk/FK+/wCCnHjrxP8A&#10;E/wyND1zUPDe+5/s+J2sYN0NiYYFmOVd0iCI2GOXR8E0AdN8M/8AlNF8Wv8AsWIP/SHTK9p/4Kj/&#10;APJifxN/7hn/AKdLSvBvj5a+Nf2Uf+CgmofHm18Aa5488D+J9Gisb19DgMslpIIIoSuFB2kfZYmG&#10;/AYSEBsjjq/2o/jNqH7U3/BPj4sahpXw88W+GpY7zTbW10/W9PZLq8AvrKRpYo1zuQAkZGfun0oA&#10;8j/bj8X6npf/AATe/Zt8M2Bl+z+ItN0KK8jhfa08cWmxusWeRgyGNuQeUWvbvC/7U3xz8FeHNN0H&#10;Q/2LdX0zR9Nt0tbSzt/E8SxxRqMKoAtPQVb+Jv7Kd9+05/wTr+Fng+2K6Z4u0fw1ouoaat8GjAuo&#10;rBI3gl7ruV3XkfK20kcVyXgj/gob8SvhP4ctvDPxo+A/jqXxdpsa20mq6LZedb6iVUDzcnCbj/EY&#10;2dSckYztAAfsN+CfinY/tj/Fjxz4k+Fd98LvB/jDS2uzp006zRLfJNBtAdQu5mD3Un3B94/j+hFf&#10;M37MX7QHxb+PXj3Wb/xJ8J734afDaDTz/Zr60GW/u7oyoAWV9jBdgcgLHgZ5dsivpmgD4A/4KPf8&#10;nTfsX/8AY5t/6XaVVb9uL4U/FDwN+1d8Pv2jPAXgx/iTYeHtOFle6DCpkmiKm4BZUUFyClyxVkVt&#10;jpuI6Vtf8FCvDera1+05+x7dadpd7f2tj4waW7mtbd5Et0+26Wd0jKCEGFY5OPun0r0H9pL9qb4o&#10;/s7fFSJYPg7qvxB+F9xp8MjavoKO11Z3O6TzVYKHBXasZAcJ94/OeBQB514f/wCCnnwh+JeqReAf&#10;iz4F1rwHcagUimtvFVkktgjE/L5jNh0G7GHaMAYySuM194qwZQQcg8givyv/AGmPH3jH/gpNYeF/&#10;h94E+CXiTw7BaatHe3fi/wAV2n2aOwj2OjIGAIwRJuKhyzeWuEJ5H6haDpS6FoenaakrzrZ20duJ&#10;ZDlnCKF3H3OM0AeZftceNdQ+Hf7MfxN8Q6VK1vqdloN0bWdDhopWQosg91LBh7ivE/8AglJ8L9F8&#10;F/sj+HPEVpa2513xRLdX2o36ANJJtuJIo4y+M7VSNfl6Bmc9yT9P/FTwBZ/Fb4aeKfBuoO0Vnr2m&#10;XGnSSr96MSxsm8e6kgj6V+bf7PP7Qnxa/YH8N3Pwb+IHwZ8SeLLHTLyd9E1fw7E8sM0ckhdlRvLK&#10;ujOzuCCGG/ayg9ADu/2sYY0/4Kkfs3yKirI9ku5gAC2JrnGT3rzv4/fErxRdf8FTrxtM+Gdx8Xbn&#10;wHo1uuk+G4r4WywM9tDO13lo5F3I90f4c5EZzlBWNrHxK+I3xf8A+Ci/7PviPx78P3+HIuEH9kaL&#10;cStJd/ZA058yfIUq5bf8pRCAo47n6A/bD+BXxQ8A/tGeHP2k/gxo48U6tY2YsfEHhpeZbyFQU3Io&#10;5k3RttKrllMcbBW5wAUfix+0T8evi18MfFPgzUv2O9aFnrumz2DSS+JI5REZEKrJt+zDJRiGGCDl&#10;Rgg815H8RPBnjb4df8Eeb7wx490q70XWtL1aGKOzvf8AWpA2pJImeTx85x6AAdq9pb/gp9rd5YpY&#10;6Z+zd8Sbnxgy7f7JksnWFZCPu+YIy5Gcc+UOD0FUP2urz4qfFL/gm7rl3498Hto3ju/1K3lbw/pc&#10;RmaCAaghhG1WdifKClsnOc5C9AAfSf7FnhHRPCP7KvwqXRdKs9LF/wCGNM1C7+ywrGbi5ltInllc&#10;gfM7MxJJ5r5L8LaLafC//gshqWn+HI49O0/xR4fkutQtLddkZka281ztBxlpYFkPuzHvUPwr/b88&#10;e/BD4N+B/B3iT9m7xtLqOl6BYWWnXVmJDb6jEltGkUmfJPlsyhcoN5Ukg4IwO4/Yi+B/xF8afHfx&#10;l+0r8X9Hbwxr+v2/2LRfDsysstpbFUXe6N80eI40RQ2GOZGZRkZAOl+I3/BQqx0r4na38PPg78L9&#10;c+MHizTZmXVH0fFvYwTA7H8ycI5JUrtLFQpIwGNfIf7Z3xG+MHjj4sfAbXPiR8Irb4XSWHiNE0q9&#10;j1WG9uLhvPtmdG2HIVCEYZUDLHHeup+EPjD4i/8ABNv4sfE3w94h+Euv+OvC/ibU/t2m+IdCgZ2m&#10;VWk2ZcIysSsgzGWVkYNwQ2axP2tfGnxs/aK8afBbxPr3wov/AAP4Lt/ES/2TpsySXGpt+8tzJc3I&#10;CDykIChVZV6N94YagD3n9vn4QfE3Rv2jvhj+0F8P/CTfEODwnaLa3vh2JTJKvlyzSCRIxlmLCdgG&#10;RWKNGjbTUukf8FQvhN8Qro+AfjF8Pdc8B/2qotbu18TWSXGngOdpWYsFdVyfvGLAwSSuK9T/AGnv&#10;2nPil+zx8TtPk0r4Qal8RfhhcaVC91qOho5u7K986YSA7Q4KeWICAyqMsfn7D5Z/ac+LHjD/AIKK&#10;eHND+GngD4F+JtKddTivJ/FPiy0+zQ6aqgq2HAIUEPlvm3EKQEYkYAHftmfEDXdX/wCCj/w6sdN8&#10;CSfFe18K6Iuoad4ShvFhjup5EmlNxvZHX5cQv93nyFr2Lxd+1N8evGnhXWNA1P8AY11m50/VLSWz&#10;uIZvE0boySIVIK/ZeRg1n/tYfsp/EXwj4s+E/wAZvgwg8ReN/h9pdvo13pk5HmalaxIyb1BYbiUk&#10;mR1BDFZBtOVqeH/gqDrX9nx2U/7N3xKHjAptbSEsH8rzccqJDH5mM/8ATLOO1AHyD8TbX4o/AT/g&#10;mPbeAPGekX3hi51Px89otpdnDtpv2YXWBtYja1yrH/gB45zX2D4G/aY+OHw58H6P4Y0D9i/WNP0f&#10;SbVLS2t4fE8SqqKMZwLTqTkk9SSSeTWr8Qvg/wDE/wDbq/Y71zTPiP4atPh547bWG1Xw5pkjEpbr&#10;EgWFZjuZgXV7hGZgCN+7YAAtcV8Ov2+Pif8AA7wrY+DfjV8CfG914k0eFLMa1oVn58Goqg2rITxG&#10;WIHLRuysQSAvQACfsd+D/iw37dHxE+JPiD4Tah8LfCHi7R28/TZrhbiBLxDbfN5ihNzuyTyZ2DHm&#10;uPesL/glT4F8Par8V/j94nvdGs7zX9N8R/ZrLUJ4g8ttG8tyXEZP3NxVckYJwBnFfRX7M/7Rnxc+&#10;P3xO1G61r4RX/wAN/hZb6VKbO71wMt9eX3nQiP5X2EJ5fnn5UK5Ay/QV5J/wSx8Nav4f8UftCvqm&#10;lX2mpdeJ0kt2vLd4hMu+6+ZNwG4cjkeooAZ/wWV8V6jY/ATwj4WsrlbS18R+IY4rySRyqNHFGzqj&#10;n+75hjc+8Yr7a+Gvw70P4T+BNE8I+HLKKw0fSbVLWCKJAudowXbHV2OWZjySSTya8F/4KJfsz6n+&#10;09+z1caN4dVJPFOjXiavpkDuEFy6I6PBuPALpI2M4G5VyQMmvDfh5/wUS+MEfh3T/Bmp/s4eMdb+&#10;KFrCtlI+yWC2uZVUKbiUtDmIE/M3JXvvAPAAfsLQx2//AAUD/apjiRY0F6+FQAAf6W/av0Sr83f+&#10;CcGgfECz/a2+P+rfEPQ20nX9QxJeNbwOtk1wblmdYHOQ6gnAIY8DqetfpFQB+c3/AAUshPxG/ae/&#10;Zm+GGqy/8UnquspcX9oXwlxvuYYiD7+X5iqf+mpr9DP7F0/+x/7I+wW39leR9l+w+SvkeTt2+X5e&#10;Nuzb8u3GMcV8m/8ABQ79mPxV8Z9C8GeO/huVPxI+H+of2lptszhTdJvjkKKSQPMV4Y3XJAOGGckV&#10;5+P+Cmnjn/hHP7IP7NvjwfE7y/J/s3+z5vsX2jGN2dnm7M/Nt25xxv8A4qAMb/gmtbn4b/tPftMf&#10;DDSpWHhPS9Ya4sLTdlbfbcTRAAevl+WpPfylqr/wR48M6RJbfGDX30y0fW4/EP2SPUWhUzpCVZjG&#10;rkZVSTkgHBwM9BXsf/BPH9mPxX8GND8Z+PPiQUHxH+IF/wD2lqNsrBjaJvkkCOQSPMZ5pGYAkDKj&#10;OQa+Jv2FP2pPE/7OFh8S3tfhJ4g8f+Fr3xA73OreH9zvYzqpAjdBGwwy4O4sv49gD6B/4LQeGrLT&#10;vhX8O/iBZgWfizSfEsdha6hCNsyxPBNP94c/LJboy+hY4xk5/QrRbx9S0ewu5QqyXEEcrBRwCygn&#10;HtzX5k+I7b4p/wDBTz4t+DbTVvh3qXw2+CXhe8+3Xsmto6y6i2QGVSypudkBQKgKxh3ZmYlVr9Ql&#10;UKoAGAOABQAtfm1+ziF/ZX/4KZfEz4XSt9l8NfEKA6vo6H5UMvz3Mar6Koa8iHqUUV+ktfn1/wAF&#10;U/hx4o0nUPhV8bvh/p0954t8IaqttILO2M7tGW86Euq/M0ayJIpXoROfU0AZvw1U/tR/8FUPGPiy&#10;QfbPCvwmsf7LsmJBQXY3xAY7nzWvZA3/AEyT0FZf7eksWif8FFv2Y9X1ECDSzNZRC5kHyb11A5+m&#10;0yRkntkGvZv+CWvwZ1D4Y/s3/wBveILe5g8VeM9Rm1i/W9QrOqBjHErggHkK0nPP74/QdR+3x+yC&#10;P2tPhZa2uk3MOneNtBma70W7nJWNiwAkgdgCVVwqncOjIp6ZoA+naK/OHwL+338bvgbo8HhL42fA&#10;jxXrWuafGsCeINHhZlvtvG5yEaJ2wOXjcgnPyiu4+F37Sn7Rn7SXxc8ISaT8I7/4ZfCi1vhPrOoa&#10;0dt1ewqpwqGVYyVLYyIkY8cvjIoA+5qK+L/jl+0d8X/Bf7cfw++HXhzTPP8Ah1qw0/8AtK7/ALJe&#10;by/NmkWX9+OEwqr16Zz3r7QoAKKKKAPzT12eLw//AMFrtHm1MC3j1LRwllJIBh2bTJEGD2y0bp9e&#10;O9fb/wC0T/wtL/hWs/8Awp7+yv8AhNftMPlf2zj7P5Of3mc98dK8G/4KAfsc+IPjwvhn4ifDW/XS&#10;vit4OYSae5cRG8iWTzUjEh4SRJMshPy5dw2N2R5x4d/4KSfFX4faemjfFr9nTxcniS2/dSX+i2si&#10;212RwXVWQqM+qSOp7YHFAHPWv7Un7U3wu/al+Fnwz+Ks3hVLbxXe23mJpNqsha2eYxNhwflbKt2r&#10;hbP4teNf+Hkfxi8X6J8Ibv4yaz4dzounWcOpLajR4YysXnIWikwW2OOAMebJ/eNdOun/ABd/bO/b&#10;K+E3xUX4N638PfB/g+a2W4uvEUwiaaJJ2laRUkSNiTu2hUD9Mlhnjuf2gPhP8V/2Yf2sNS/aH+En&#10;haXx/wCH/ENmLfxN4YtCTcDCoHZFUMxDGKOQOisVbeCu08gGV+0h8Xvj1+0X8F/Evw/v/wBkXWdP&#10;XVoVWG/k8QR3H2SVXV0lVPs6ZKlf7w784zVf9pTRfFPhn/gkHpOjeNLGfTPEmmW+mWNzZ3X+siWK&#10;+SOJW5P/ACzWPvXa3n/BTTxL4gt/7M8Ffs4/ETVPFkg8tbPULFoYIpOhLuis21TnOQvTkjqLX7cM&#10;HxB8df8ABOG5Pivw80Pj+9OnTajo2lRGbyZftkbMiKjPkKuP4m6cnrQB7R8I/EVz4R/YJ8F67Z4+&#10;16X8NLK9hz03x6Wjr+qivB/+CO/gvTrb9nnW/G8qreeKPEmu3P27UpcPcNHHsCxs55xuMj8nkyE+&#10;lfTn7N+gi6/ZQ+F2iavaSIsngnS7O7tJ1KOM2ESOjA8g9QR1FfDvwj1z4o/8Ex9e8U+B9a+HHiD4&#10;j/CTUNSfUdH1/wAOQtPLbllVdrjG1SyrGCjFPmVmUsDQB03/AAWO8P23hfwR8MvirpKpp/jXQ/E0&#10;Nla6lCoWbyzFNcLk9WCSW6lc9N7Y+8c5P/BU6xsvHHxO/ZKs9VtFn07WNYuYbq1ZjteKWfSw6ZGD&#10;gqxGRg1U8cWfxK/4Kc/FHwXp1z8PNY+HHwR8N3n9oX114ihaG41J8gFUUgZYplFCZCb5GZj8q12v&#10;/BTDwvq+ufHX9lKfS9Jvb+2sfEk73MlnbPIlun2rTCC5UEKMK3Jx90+lAH3noOgaZ4W0e10rRtOt&#10;dJ0u0jEVvZ2UKwwxIBgKqKAAAOwFfnP/AMEjtMtfih4g+MXxo11I77xjq2tm2W4mIeW1jkBnkCZ5&#10;UMXReOMRADAFfpPX5lab4e+Kf/BN/wCP3jvV9A+H2q/En4KeMbr7cU0GNprjTW3uygqqkoyeYyfM&#10;Asi7DvDKQAD9ItY8M6T4gn06bU9Ntb+bTrhbuzluIldraYAgSRkjKtgkZHYkV+TnwV+NXj6P9tT9&#10;oHx/oHwWvPjLr1tqz6RBPb6otq2iWqzTQxoC0UmTJHbquV24ET9nIr6s+G/7cHj/AOPHxS8MaD4M&#10;+B/ijQvCUl2DrnibxPatCttbgElYwPk3EgDJdjjOEzyPMviT8Ofi1+xT+1R4v+Mnw08GXHxJ+HPj&#10;ZjceINB0wMby2nZi7uFUM/EhkkVwrLiR1YL8rUAYf7WXxA+PX7U3wU1bwFdfsm6zolxczW9zaau+&#10;ux3bWUkcquXWPyEyWQSR/eGBITz0rzL9pTxR45f4t/sl+AvE3gW78e6voPhCx1e88FS3QgbUtQ/e&#10;xusxIdSVFkGOVYEFx0Y19Hal/wAFKvGPi63/ALL+G37OXj3VfFUv7tE1qyaC0t3P8UjIDlQf7xj/&#10;AN4U79rP9nX4v/Erwv8ABf40eE7O1g+OngqxtbjVdEVkEdxKY0lnijO8o3lzeauzfh0kYBiQu4A1&#10;739rz4/alp89jdfsZ6zc2VxE0MtvL4niZJI2GGUqbTBBBIxXi3wD+GPxB+EP/BPP9pLw/wCOfDF9&#10;4Uge21C+0uwv23lY5LQBwrZOVBjX05ye9en2P/BT3X7HTY7HxB+zj8R7Txko2Saba2DtA8gOPldk&#10;DgEg8bDjpk9a6PXPHHxd+M/7FPx01T4i/D2TwPqF7pd9FoPh+NWkujam1G3zBneZDIXGCiHgYQdS&#10;AWf+CUXgbw/oX7G/g7xDp+j2drrutvfyalqUcQ8+6Md/cRRh36lVSNAF6DGcZJJ8j+K+k23x1/4K&#10;5eEvCfihIr3w34Q0Rby30y5O6KeUQNcA7DkMTJJGSO6wgHgV9Cf8EztHv9B/Yj+HFhqdlcadfRf2&#10;l5ltdxNFKmdSumGVYAjIIP0Irx79uP4R/Ej4aftIeCP2l/hZ4euPF9xo9sLDXNBs1Z5pYQJFLhEB&#10;ZlaKVkJAYoURsEZwAfU/7WkEcn7KvxiRo1ZF8G6wQrKCARZSkHHsQCPpXjX/AASh/wCTI/B3/X5q&#10;P/pZLXjPxW/bR+Ln7SfwT8c+G/AHwB17RLW48PXya3rXiLeIba2Ns/nx26+WvnTMm5UAOdzKdmOn&#10;uX/BLjRdQ8P/ALGfhKx1SwutNvY7vUC9teQtFIubuUjKsARkEH8aAPdPDvwF+HvhP4ian470fwnp&#10;2n+MNT837ZrEKETz+YwaTcc87ioJ+ld9Xxf8Df2jvi/40/bj+IPw68R6Z5Hw60kah/Zt3/ZLw+Z5&#10;U0axfvzw+VZunXGe1faFABX5teGVX9lH/gq9q2ksxtPCfxasjcwDbtiF3Kxcc92+0xTIAOn2leOc&#10;1+ktfCn/AAVe+Euua98OfBPxO8HWM914u8B63FcRGzgMswgkdMMFUEtsnjtyBjgM545oA5PXI2/a&#10;k/4KtafpzL9s8I/CHTxcSqwUxG9GHBB/vi4liGP+nU49a+qv2pv2p/An7LPhbTNY8Xx3Gpaje3Bj&#10;0jR7CFZbu6mAwzRhiAoUOAXJGN4AyWAPhv8AwSt+FetaF8MvGfxN8X2U9p4w+IOuz31yt1C0Ughj&#10;kcDKMNy7ppLhvcFDWT/wUo+EPj+48efCH4z+BPDc3jd/AV+J77QLeIzSsqzxTJIsYBZlJRlYqCy5&#10;VgMAlQCp8QP2nv2hvi38M/EtpZfspXNl4W1PS7qCeXxLrccL/ZmicO7wypEw+TJC+o4zkVW/4Jk3&#10;k11/wTz8XRyyM6W91rMUSn+BTbI+B/wJ2P407W/24fi7+0N4H1vw58MvgHruh39zp08eoa94pZo7&#10;DTozEfMK/u1818Ftq5BJwdjcirX/AATX8NavoP7BPjTT9T0q+06/kvNXKWt3bvFKwa1jCkKwBOT0&#10;4oAr/wDBGnwL4etf2ddU8Vx6NZjxLda7c2k2qmIG4MKRwlYw55CAsx2jAJOTVz/gq5/zQH/sd4f/&#10;AGSuh/4JF+H9U8NfspXFnq+m3mlXf/CRXj/Z72B4ZNpjgwdrAHHB59qzv+Co3h3VfEH/AAor+y9M&#10;vNS+zeM4ZZ/sdu8vlINmWbaDtHueKAPbf2p/2uvA/wCy3baG2vWN74h8V6s7RaNoOkwCW8nJIUkE&#10;/cUsVXPJYnAVsHHy9+0F+0Z+0J8WPgD8QLO8/Zdm8PeD7vQrx72/17W4hNZ26QM7XHkOsTeZHgSK&#10;uCcoAATWt/wUD+G/xC8F/tI/Cv8AaJ8F+E7jx9p/hW2Wx1HQ7ONpJY1SWZxIFUM2GW4ceYqt5ZjV&#10;iOlY/wAWv2xPi9+0x8FfHfh74efAjXPD+mzeH78a3r3igOkcVr9nk86G2jCDzpnQMiYJIZlyuDkA&#10;HU/sUXk11/wSp1FZpGkEOh+I44938K77o4+mSa6T/gkV/wAmZ6T/ANhi/wD/AEYKd/wT2+Ht/q//&#10;AAT4tfB+rW11ol5qkGs2EiXcDRSwiaadAxVhno4PSvn/APZJ/aO8afsR+Ar74RePvgf451TVLHVL&#10;iezu9AsDPFcLJtJAY4VxuDEOhYEMBgEHIB6j8ZP+UyXwJ/7Ey5/9E6zXjniL4qeMW/4KffEjxJo3&#10;wouvjHqXhSwXTdK0iG/W1GlRqsKm5Vmik5LPLwAObhjmvZ/iJpeta/8A8FX/AIB+JhoOpW2mHwRK&#10;bmaS1fy7SR4NXPlSvjarguoIODkj1qH9pj4N/FX9n/8AaqP7SXwd8ON44tdUsRZeKPC9vn7RLGqI&#10;rFFGWZWEMLDy1ZlkjyVYEigDN+P/AMbPj18fPg74q8BX/wCyFrNpFrVm1vHeS+IY7gWsvBjmEf2Z&#10;dxRgrAbh0619NfsK+HfF3hH9k74e6F460640nxNplrPZz2V1/rIoo7mZLcHk/wDLERd+hHTpXhNx&#10;/wAFOPEGsW/9neFf2cPiNqXi2QbE0+8sWigjk4GWdUZtoJ5JVfcjqPrP4Faz448RfCfw9qfxH0i3&#10;0DxrdxSTajplrjy7YmVyiDDv0j2dWJ9ec0Ad5X58/wDBO+1+2/tNftsW/mNF53i/y/MjOGXN7qwy&#10;PcV+g1fBH7A/h3X9D/aK/bNu5dJvLJr7xUZdOlu7do47n/S9UKsjMAGHzJyDjDD1oA8T/Z78dfFL&#10;/gmSvizwP4y+DGseLvCd5qj6jF4s8PRlwyhFjDFwrIUKxqwjdkZCz5zu4+0f2Xf2uPg7+1l4gvdX&#10;8IW7af45sLHybq01a0jh1EWZdSdrozCSISBejHaSuQu4Z8W0X/gpN8QPAtudJ+LX7OnjTTPEkC7T&#10;P4fs3mtLpgBlk3gBVyf4XkHv2ql+xx8KPG/xK/bD8b/tG+IPAVx8KvDmqWBs9O0K+UxXV3IyQoZn&#10;jKqQCITIxKjLSLjdgtQB+hFfnB+3VZR/GL/goH+z18JNcPneEhbLrNzYyNiK5Zpp96OOhylkE6dJ&#10;GAIya/R+vhr/AIKJ/Abx9qXi/wCHPx0+FenNrfi7wHMDc6TChkmurYSCRdiDlwCZVZF+YrKcdKAP&#10;snxJYWsHgnVbKK2hjsk0+WFbdUAjWMRkBAvQLjjHTFfl/wDsG+NdR+Hf/BL347+IdJla31Sy1bVD&#10;bTocNDI2nWKLID6qWDD3Ar1eX/goX8VPixoFx4d8C/s4+JYPFNxbSRXd3rzPDpunfId8jyGNMgc8&#10;M0ZPbJ4OJ/wSb8B2PxL/AGGfiX4S1dXGma/4i1LT52XhvLl06zjLKfUZOD6igDi/2FfjZ8VPg3+z&#10;vodh4J/Za1PxjY6hJPez+KbbXo7Y6rI0rjeUNsxGxQIxljxH71r+MF+Ovx0/a++CHxGk/Z61b4bH&#10;w5qkFpqupNqKXvnWMk6LKXYRxFVSJ5+zcSH6Gb4I/FD4zf8ABOvS7r4X+PvhXr3xB+H1ldTzaH4m&#10;8JwGcJG8hdlIAKhWZ2fbIyOrM4+cYI9k8B/trfFb48fErwvpHgP4FeIdA8GvqMP9ueJvFUJg8q0D&#10;/vRCp2pvwD0dzzgJnBoA8rvPB+h+M/8Agstqdvr2k2msW9p4fhvYIb2ESxpOlnDsk2txuUnIJ6HB&#10;HIBr6y/bl8E6R46/ZJ+KlrrFrDcx2Ph+81W2aVATFc20LzROp/hbcgGR2YjkEg/Fvxr8SfEH4R/8&#10;FPPEnxA8J/C/WviJb22gQRy2enxyJ5kJtYhI0cgjcM64+4ASeRitD41ftZfF/wDbI8J3fwi+GPwQ&#10;8TeGJPEAFlq+ueII3iitLcsPMVm8sJGpAIZmbONyqhYigD0f9jP9obw18I/+CbfhLxl8Sb4vo+lS&#10;XVhEvlefPcFLyX7PBGhPzOAAFHAVUBJAUmrek/tyfHP4rafHqfw0/Zc1jUPD90u601TxBq8dkt0j&#10;AbJFR0UFCD1V2BB68Vzv7XH7Cuun9grwV8Nvh+j69q/ga5j1KSzhUK+psUmF00Sk/fL3DyKuSSAV&#10;GWIzL4L/AOCh3xW8ZaLYeFfDX7NPiVviCsSWsi3yvaaVbSBdpkdmiUogIzsYrj7u7jJAOI/4JQ2G&#10;o61rn7UvhzULRfDEkuoW0MmmWbq8emTStqMciRlTghNqqCDgiMYNcx+zp8Vvih/wTV0bX/AHj/4I&#10;6xr/AIak1SbUU8VeHULo4KImd4Qo6lY1YB3R1BwR2Hcf8ExfDnxA8L+Kv2p7vXtIkg8W3N7bSxyN&#10;bPFa3l6H1IsYS4UNGZGGO2GXpmuv0f8A4KWeOPB9u2lfFD9nLxxpXiiAbGOhWbzWly4/iTzANqk/&#10;3Wk/3jQB3Pg/9tj4V/Gz4T/FX4kfDuD7F4/8M+E728ubTVLRINREUMEksW5lZhJEJFHIYhSwzt3c&#10;/KX/AAT9+NHxQ+FHwVluvBv7NeqfEdtd1G4vL7xjFryW8moSBym1g1u7YQhhyx+Yu3BY167+x5+z&#10;/wCKfil+0R8Wfjl418BTfDTwr4y0qfR7XwrdAxXM6TiFZpXTapUMISxLKu55SRkDJ5X4P+IPjL/w&#10;TSvtb8BeIPhtrfxP+E09/Le6R4g8MxGaa2VupdVBC7gqkxuUw28qzA8gFD473Xx9/aO+Mnwc8WR/&#10;s36z8P8AUvButR3Emrf2ql40tuZ4XKPiOIhF8tjj5uHYcZOcCz+LXjX/AIeR/GLxfonwhu/jJrPh&#10;3Oi6dZw6ktqNHhjKxechaKTBbY44Ax5sn9419C6N+3X8VvjX4v0DRPhd8A/E2n6VNqFuureIvFdu&#10;YIrW08xfPKLlYy+zfjMhPAwjdK5r9oD4T/Ff9mH9rDUv2h/hJ4Wl8f8Ah/xDZi38TeGLQk3AwqB2&#10;RVDMQxijkDorFW3grtPIBlftIfF749ftF/BfxL8P7/8AZF1nT11aFVhv5PEEdx9klV1dJVT7OmSp&#10;X+8O/OM15t+3Bovinwz/AMEt/gfo3jSxn0zxJpmv2djc2d1/rIlitNQjiVuT/wAs1j717tef8FNP&#10;EviC3/szwV+zj8RNU8WSDy1s9QsWhgik6Eu6KzbVOc5C9OSOo43/AIKUaf8AEf4hfsJfDWXxP4Zm&#10;Xx5N4ltLrVtJ0i3M4tXNnfZAEZfCruQZ3HqMnNAH3h8IfAvh74c/DjQND8MaNZ6HpUFnFstbKIIu&#10;SgJZu7MSSSxySSSSSa+DP2S9JtPjZ/wUq/aB8beJo4r+/wDBt5LpWkQ3B3i28u4e1SWNSOCsds3I&#10;xgzMepzX6JeF1KeGtJVgVYWkIIIwR8gr86PjB4b+Jn7D/wC2N4m+NPg3wRf/ABC+HXjeI/2vp+lK&#10;5ltZmKNIX2K5VhIpkVyu0iRkJB5oA9p/4KwxJJ+xL4tZkVmjvdOZCwyVP2uMZHocEj8TXtn7J3/J&#10;rPwb/wCxM0b/ANIYa/Pf9sj9oz4wftWfs867Z+HfghrnhXwBDPayX+pa3HI19eSCZPLitoAoJAch&#10;mYbxtU8qeD+hv7LVncaf+zH8IrW6gktrqDwfpEUsMyFHjdbKEMrKeQQQQQemKAPUK/N//gkFp1t8&#10;QpPi/wDF7Wo473xnrWvG3kvJsPLDGy+e6oSMqrtKM46+Uv8Adr9IK/M/R9J+JX/BNb44eOrzSPh9&#10;q3xH+CPjC7/tCNtAjaW50qTc5ClQDtKhih3AK6iMhwQVoA9M/wCCvfgPSdb/AGWz4slgSLxB4Z1W&#10;0msL9AFmRZZBFJGH6hTuVsDvGp7V4p/wU38VXvjv9gv4AeJdSbfqOsvpmo3Less2lvI5/wC+mNaf&#10;xq8afFX/AIKXXHh/4ceEfht4g+HXw1i1CO+1vxJ4ot2hL7AwCqPuttyxEaliz7CSgBNa/wDwWQ8P&#10;2XhP9l74ZaHpsXkadpuuwWVtFnOyKOymRB+CqKAP0Q8P+FdG8KeH7XQtF0qz0rRbWIQQafZwLFBH&#10;GBjaEAwBivz1/YI0e3+Gf7fX7SfgPQQtr4XTN5FYxjEcLLcqY0VQcAItzIg9gK39e/4KYfEbRbWf&#10;Q5f2YvGtt4+CmKOwkSWW0MvIDh1g3SJnkBR8w4DfxV2v/BO39mjxj8L7bxx8Tvigoi+I/wAQL37Z&#10;dWZwWs4d7yFWwcK7vIWKDIVUjHB3AAH2XX52f8Fs/wDk3/wN/wBjOv8A6ST1+idfn9/wWW8M6x4o&#10;+BPgq30bSr7V7iPxIJHisbZ53Vfss43EKCQMkDPvQBFov/BK37do1hc/8L6+IUXnW8cnlpdcLlQc&#10;D5ugzXrnh39mf/hmf9mf4x6X/wAJtrvjf+09Ev7n7Rr0m+SDbZSLsQ5PB6/WvpfwupTw1pKsCrC0&#10;hBBGCPkFcx8eLeW8+B/xDggieeeXw7qKRxxqWZ2NtIAAB1JPagD8rf2Af2Gf+GiPgTN4q/4Wn4t8&#10;HbdYuLP+ztEn2QHYkR343D5jvwfoK+wvhD/wTl/4VR8SvD/i7/hc3jfxB/ZNyLj+zNSuN1vccEbX&#10;G7pz+lfJv7Dv7Y2q/so/BWXwTq/wa8c65dvqs+oC6sbF0j2yJGoXDLnI2H86+mvB/wDwU8/4S7xd&#10;omh/8KN8fad/ad9BZfbLq2xFB5kip5jnbwq7sn2BoAq/8FdPhbda98C9D+JOil4PEHgDVY72O5hX&#10;MiW8zojkf7sq2755wEasP9ur9qZPGH7AfhO/8NMzax8VVtNPitrbDSICA93GB3w6GA4zzJ+Nfc3x&#10;E8D6d8TPAPiLwlqyB9N1vT59PuMrkhJUKFh7jOQexAr8eP2K/gT8R/GX7TvgDwB490i/t/CXwlv9&#10;S1OL7RaSJAJlnViqSMNrhrlYW46qG60AfrD+zj8Jbf4F/AvwT4GgjjSTR9NiiumjAxJdMN9w/H96&#10;VpG/HvXjv/BUf/kxP4m/9wz/ANOlpX1VX5yf8FEP2rNP+IXwl+JvwV0b4dfEKfxGbu3s01QaGraZ&#10;I1vfQzO6yrKXKFYm2nZySMgdQAfWX7Ff/JpHwh/7Fiw/9ErXtNfE/wCwb+1ZpeteD/ht8HZfAPjz&#10;Rtf0zQo7OfVNV0ZINN328GXxKZS2G2kLlASSOBX2xQBleLF1d/C2sr4faBNeNlMNPa6/1Qudh8ov&#10;/s79ufbNfEOuaT+3uNFv/tWtfC42v2eTzQiSbtm07sfuuuM1951n+IbeS80DU4IU3yy20qIo7sUI&#10;A/OgD8kP+Ce9h+1Rc/ASZ/g5qXgm18I/2zcBo/ECubn7Rsi3nhD8uNmOfWv0h/ZstfjPa+FdUX42&#10;3fh68183ubJvDgYQi28teGyq/Nv3/hivKP8AgmR8HPGXwN/Zvn8N+OdDl8P622u3V0LSaWORvKaO&#10;EK2UZhyVbv2r61oAK/NH/gtNZ/2lpvwUtPMaHz9XvIvMT7y7hbjI9xmv0ur87f8Agrx4X1nxL/wp&#10;L+yNIvtV+z61cvN9htnm8pT9nwW2g4HB6+lAGz/w6j/6r98RP/Ar/wCyr6a/Zm/Z5X9nH4f6j4Xf&#10;xdrPjdbzUpNQN9rz+ZMgeKKPyhyfkHlZx6u1ev0UAfm3+we3/DM/7bHxo+AF07QaRqUn9s+H43GE&#10;KqPMVEz1Y28y5PT/AEY9MYq7+ylG37TX/BQ/4u/GO4X7V4d8FqfD+gyMFKLJzAHjPoY47hz3/wBJ&#10;HTpVD/gqb8P/ABl4F+KHwy+Onw20+7n8R2ST6JdyafavM65SRoWZUGSCklyhbthBnpX0F/wTX+CM&#10;nwR/ZR8M29/avaa74gZ9e1GOVCjo8wURIwIyCsKQgg9G3UAfO/7RUsWh/wDBYH4K3upYt7O60q3h&#10;gmlHyvI/22JFB9TIyr9SK/Syvkn/AIKDfsc6j+054R0TXfBt2mmfEnwpK1xpM7TGEXCEqzQ+YPuP&#10;uRGRzwrA8gMSPH/Cf/BRn4vfC3So/Dnxi/Z+8WXXimyURNquj2zLDfFQB5m3YUyepaN2Uk8BelAH&#10;6LUV8UfAv4/ftGftE/HLwtqd18LLr4XfBqxa6k1L+1ji8vybaZIB+9VHK+a0TYjjwCpy54FT+KP2&#10;jvi/pv8AwUM0j4XWembvhbcCLz73+yXbG6yaVv8ASfuj94AP0oA+0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8I/&#10;bm8Ea78SP2UPiH4b8M6ZNrGu6haQx2tjbgeZKwuImIGSOyk/hWl+xv4R1nwD+y/8N/D3iHT5tK1r&#10;TtJjgu7KcAPDIC2VOO9ey0UAFFFFABRRRQAUUUUAFFFFABRRRQAUUUUAFFFFABRRRQAUUUUAFFFF&#10;ABRRRQAUUUUAFFFFABRRRQAUUUUAFFFFABRRRQAUUUUAFfAkv7Rv7bHg3Ur3TdV/Z+0nxOkczpa6&#10;hptyEEsYPyO+y4dckYPROvQEGvvuigD4Y/Zw/Z1+MfxI/aVi/aC/aAttN0HV9LsG0/w74V06RZBZ&#10;qyuu9iruoAWWUgF2ctKSdmxVP3PRRQAUUUUAFFFFABRRRQAUUUUAFFFFABRRRQAUUUUAFFFFABRR&#10;RQAUUUUAFfEn/BMH4M+Nvg54d+KMHjTw5eeHZtT8Q/a7NLwKDNFsI3rgnjNfbdFABRRRQAUUUUAF&#10;FFFABRRRQAUUUUAFFFFABRRRQAUUUUAFFFFABRRRQAUUUUAFFFFABRRRQAUUUUAFFFFABRRRQAUU&#10;UUAFFFFABRRRQAUUUUAFFFFABRRRQAUUUUAFFFFABRRRQAUUUUAFFFFABRRRQAV4j+1Z4n+NfhHw&#10;fo2o/BDwxpni7XI9QA1HTdUZFRrQxvkrmaI7g+z7rZ68GvbqKAPzt8UfGP8Abb+M/hu68HaV8EtN&#10;8AzapCbO88Q3d4FFvG67XePfL8pwTyBIwHQZwa+sP2S/2ebX9l/4F6D4DhvF1K9tvMudQvlXatxd&#10;StukZR/dHCLnnai55zXsVFABRRRQAUUUUAFFFFABRRRQAUUUUAFFFFABRRRQAUUUUAFFFFABRRRQ&#10;AV8Qf8FYPgv43+N3wZ8I6T4F8OXniXUbTXxdT29kFLRxfZpl3nJHG5lH419v0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Kv7X37fGkfsfeK9C0&#10;jXfBWra5b6xZtd22oWM8SRlkcrJEQ3O5coT2xItAH1VRXnX7Pnxu0b9or4RaB4/0KGW1sNWST/RZ&#10;2DS28kcjRvG+OMhkP1BB715f+2J+3N4W/Y7bwxBrWiX/AIhvtdE7xW2nyIhhji2Au5bsS4A9drel&#10;AH0rRXln7NHx2i/aS+Emm+PrTw/e+HNP1KWZLW2v5FeSSONzGZPl4wWVwP8Adz3r1OgAooooAKKK&#10;KACiiigAooooAKKKKACiiigAoorzf9pLx1qvwx+AXxA8W6G0Saxoui3V/aNPHvQSxxll3L3GR0oA&#10;9Ior87f+Cav7cHxO/aj+KXinQfHNxpc2n6do326AWFiIG8zz405IJyMMeK/RKgAor5R/4KSftHeM&#10;v2YPgbofinwRLZQ6teeI4NMla+thOnkvbXUhAUkYO6FOfr60f8E2/wBo7xl+0/8AA3XPFPjeWym1&#10;az8Rz6ZE1jbCBPJS2tZACoJyd0z8/T0oA+rqKKKACiiuV+LHiK88H/C3xjr2nFF1DS9GvL63Mi7l&#10;EkUDumR3GVHFAHVUV+Z//BOz9vj4r/tLfH258JeNLnSZdHj0W4vwtjYCF/NSSFV+bJ4w7cfSv0wo&#10;AKKKKACiiigAooooAKKKKACiiigAooooAKK4b4xfGzwV8A/B03ifx1rsGhaSjeWjSAvJPIQSI4o1&#10;BZ3IB4A6Ak4AJr4+m/4K9eEdQkmuvDfwo8feINBhcq2qx2capx94gKzDHflgfUCgD76or5v/AGaP&#10;2/PhT+1Lq/8AYXhi61LTPE4ga5Oi6xaeXKY1xvZXQvGwGRxvzg5x1xoaR+2Bo2sftea38AU0C/j1&#10;nS7NbyTV2lT7O6m2huMBfvZxMB9QaAPoCiivk/8Aac/b1f8AZh8U6hY6v8IvGWr+HrMQf8VVaW+z&#10;TJHlQMIxMy7NwJ24z1BoA+sKK8F/Zd/akvv2lbfULyT4YeLPAmlRWtteWOpeILVo7fU45gxVrd9o&#10;WRdoVsqSMOp7171QAUVz/jzx/wCHfhf4T1DxN4r1i10LQbBN9xfXj7UQE4A9SxJACgEkkAAk18VX&#10;3/BXrwNqGoXUfgz4beOvGWn2rFZtRtLJEj9mADMwBGT84U+1AH3rRXzh+zX+318Kf2ntROi6Bf3m&#10;h+KlUsfD+vRLBcybQSxiKsySYCkkK24DkqK+j6ACiiigAooooAKKKKACiivCfgp+1XZ/Gj4xfEbw&#10;Bb+FNW0WfwZdzWsupX23yL0x3DwbosDoSm7nsRQB7tRRRQAUUUUAFFFZfinxRpfgnw3qniDW72PT&#10;tH0y2kvLu7mOEiiRSzMfoAaANSivkD9jH48fFj9qrxP4l+IV8LPwz8G47yW00DSTZK19fbPlLvMS&#10;cKvVto5csoOEObv7Qn/BSD4f/AP4l3nw7Hh/xN4w8a2gj8/T9Fs1KRmSFJkUu7AsSkiH5FbGTnkY&#10;oA+sqK+PvgX/AMFOPht8X/iDbeBdY0jXPh54ru5VgtLTxFCqRTyt9yIODlXbjAdVBJABJIFfUPj7&#10;x5oHwv8ABureK/FGpRaRoGlQG4u7ybJWNBgcAAlmJIAUAliQACSBQB0FFfB0n/BXDwfJHLrNl8K/&#10;iFfeBoZjFL4oj09BbgBtpb7+3GccM4PPIB4r7C+E/wAWPC/xu8B6Z4x8HammraFqCFoplBVkYHDR&#10;up5V1IIKn+WDQB19Fcn8V/iVo/we+HPiLxnr06QaZotlLdyB3CGUqpKxKT1d2wqjqSwFYP7OPxvs&#10;P2jvgz4e+ImmabcaRY6z9o8uzu3V5Y/JuJYDkrxyYifoRQB6VRXkv7Sn7T3gv9lXwPbeKPGp1B7S&#10;6uvsVrbaXbedPPNsZ9oBZVHyo3LMB718vWv/AAWC8DWl5YzeIfhp458O+Hb1wkOs3FpGyHPIbbuG&#10;4YyTsZjgcA0AffdFcz4a8X6V8VPh/aeIfB+uxXGmaxZmbT9WtVEgG4EB9rDqrdUYZBUggEGvlz9m&#10;/wDap8e2n7Rvin4DfHBNNi8YRZvfDusadB9mt9VtgpOFQk8lFMgxz8sqnlOQD7JooooAKK+Qfjj/&#10;AMFM/h18HfiNqPgCx8O+KPG3i7T5fJubPRbEeXG4UMV3OwZjyPuIw68+tX4L/wDBUP4afFL4gWfg&#10;jXtF174c+JL2VYLWLxFCiQyyscJHvDZRm4A3qASQAckAgH2RRRRQAUV86/tKftzfD/8AZr1yw8M3&#10;1vqnizxvfqr2/hnw7bie62tna0mSAgOOByx6hSOa4/4N/wDBSfwF8SPiPaeAfE/hzxH8L/Fl8VWy&#10;tPFVqII7l2JCRh85Vmxhd6qGPAJJAIB9dUV5r+0d8b7D9nH4M+IfiJqem3Gr2OjfZ/Ms7R1SWTzr&#10;iKAYLccGUH6A18k2P/BWu21Szhu7P4E+P7u0mQSRTwQB45FPIZWC4IPqKAP0AorwL9lb9q7/AIae&#10;/wCEo/4oDxF4G/sP7L/yH4tn2rzvO/1fAzt8nn/fWvfaACivO/2gvjFB8AfhDr3j250a98QQaT9n&#10;3adp2PPm824jhG3PoZdx9lNaXwd+JEXxg+F/hzxnBptzo8OtWi3S2N5jzoQSRtfHfigDsqKKKACi&#10;iigAooooAKKKKACiivkD42f8FPvhR8JvGUvg/R7bWPiL4ohla3ls/DMKSxRzDOYzKzDcwIwRGHwQ&#10;QcEYoA+v6K+F/DH/AAV0+GEmvQ6R458J+L/hzNLgrcatYCSFQT1YIfMA5B4jI6/j9waffW+qWNte&#10;2kqz2txGs0Uq9HRgCrD2IIoAsUUUUAFFFFABRRRQAUUUUAFFFFABRRRQAUV8o/8ABNv9o7xl+0/8&#10;Ddc8U+N5bKbVrPxHPpkTWNsIE8lLa1kAKgnJ3TPz9PSj/gm3+0d4y/af+BuueKfG8tlNq1n4jn0y&#10;JrG2ECeSltayAFQTk7pn5+npQB9XUUUUAFFZHizxbo3gPw1qPiDxDqVvo+i6dC1xd3124SOJB1JP&#10;6AdSSAMk18Q6n/wV58DXmqX0Xg34ceNvGml2bFZdUs7NY4iOu4LksARk/OFPHSgD71or5r/Zi/b9&#10;+GX7VGv3Hh3w4ms6P4nt7Z7uTSdYswj+UjKrsskbOhALqMFg3PTg19KUAFFFfMP/AAUQ/aC8W/s1&#10;/ACHxd4Lls4tYbWbaxLXtuJo/LdJS3ykjnKLzQB9PUVR0K7kv9D0+5mIMs1vHI5AwNxUE/qavUAF&#10;FFFABRRRQAUUUUAFFFFABRRRQAUUV8efGr/goh/wp34oa94N/wCFO+NfEn9lSpH/AGppdvutp90a&#10;vlDt7bsH3BoA+w6K/P3Uv+CuFno1jNe6h8DPH1jZwjdJcXMKxxoM4yzMoA/Gvqf9l79ojTv2ofhP&#10;a+O9K0i70SyuLqe1W1vXV5MxttLZXjBNAHrdFFFABRRRQAUV8p/8FCP2jPGP7N/gjwLqng2Wziut&#10;Y8SQ6XdfbbYTKYWikY7QSMHKjmvqygAoorF8beLtO+H/AIL1/wAU6w8kek6Hp9xqd48SF3WGGNpJ&#10;CqjqdqnA70AbVFcJ8E/jR4Z/aA+Hdh418ITXE+hXsksUMl1AYZC0chjbKnkfMpru6ACiivnD9v8A&#10;+Ovin9nT9nS/8Z+D5LWLWodQtbZWvIBNHskchvlJHOKAPo+isTwPq1xr3grw/qd2Va6vdPt7mUqM&#10;Au8as2B2GSa26ACivl/9uj9rC+/Z18KaFoHgyzj1r4qeL7tLDQNMZfMCkuqtM6ZGRllRQSMs/cK1&#10;e2fB/TfG2mfD/S0+ImsWWteMJE82/l022EFtE7AHyo1HJVem48scnABCgA7SivE/2sP2qvDX7Jfw&#10;9tvE+v20mqS3d4lna6VazIlxOSCWZQ38Khck9BkDOSAfY9NvRqWm2t2qlFuIklCnkjcAcfrQBZor&#10;58/aX/bc+H37MeoadoerpqXiTxjqShrPwz4fgE946k7VdwSAik5AydzYO1Tg44L4T/8ABTDwH45+&#10;I1j4E8XeF/E3ws8SagypZReKrUQwzuxwib8gozHhdyhSeN2SAQD7AoryH9pz9oL/AIZt8BWHib/h&#10;ENa8a/atTj07+z9Cj3zR7opZPNYYPyjytv1da+ZP+Hrn/VAfiJ/4C/8A2NAH3zRXyl+y5+39pP7T&#10;fxY1fwBD4E17whrGmaS+rTf2yyKQiywRhCgwwJ+0KwyOg9xWP+0B/wAFH9H+BHxr1L4aD4deI/Fu&#10;sWVvDcmTRij71kiWThMFuAwBoA+xaK+Bv+Hrn/VAfiJ/4C//AGNfQP7VmufFzSPgxJ4v+D1xZrr+&#10;mQfb7nQ9QsRc/bbfaGdI+QRKgyQB97BGMkUAe8UV47+yf+0fpH7UvwX0jxtpqR2l62bXVdOV9xsr&#10;xAPMj9dpyrqTyVdSea9ioAKKK+P/AIw/8FPPhZ8NfGVz4R8PWGufEzxLbM0c9v4WtlmhhdfvIZSw&#10;3Ed/LDgcgkEYoA+wKK8T/ZW/ag0/9qTwnrms2XhnVvCk2j6kdMutP1gKJhII0kzgdBtkXqAc5r2y&#10;gAoorwr9qj9rfwz+yrpfhifWbSXWdR1/U0sLbS7OdEnCFWL3BDdUVtin3kWgD3WiiviX4gf8FMP+&#10;ED8e+JfDP/CkfHmrf2Lqdzp39oWdtmG58mVo/NjO3lW27h7EUAfbVFfn3q3/AAV0sNB0+W/1P4He&#10;PNOsYseZc3cSxRJkhRlmUAZJA+pFfb/wz8cQfE34b+FPGFrbSWVr4g0m01aK2mILxJPCkqoxHBID&#10;gHHpQB0tFFeE6r+1XZ6X+1bo3wPbwpq0t5qVo10viBNv2KIC2ln2txnOISv1YUAe7UUUUAFFFFAB&#10;RRRQAUUUUAFFFfJ/7VH/AAUD0X9l34raP4CuvBGueLNW1TS4tUgOkOmSrzTRCMIfmLZgY8diKAPr&#10;Civgb/h65/1QH4if+Av/ANjX03+zH+0F/wANJeAr/wATf8IhrXgr7Lqcmnf2frseyaTbFFJ5qjA+&#10;U+bt+qNQB69RXyf+0B/wUo+E/wACfFknhKIap458WxyeTNpfhqFJvs8uSPLkkZgofIwVXcwPUCuA&#10;0X/grx8ObXWbfT/HXgbxp8PxcH5LrUbASRBePmYAiTHP8KN2oA+76K5mf4meFbX4dx+O7jXbK28H&#10;yWEeqLrFxJ5cBtXQOkmWxwysuO5yBjPFfGusf8FdfAF3rl3YeBvAHjXx9BanEl9p1iqRMMnDKpJf&#10;af8AbVT7UAfeFFfKv7PH/BSH4UftDeMLbwfZprXhfxfcs6QaTrlmFM7KpZlSSNnXIUE4cqeDxW7+&#10;07+3l8Mf2WtQt9G16e913xXcIskfh/Q4lmuUVvutIWZVjB7AncRyFI5oA+jaK+B7L/gr94F0zUra&#10;38afDbxz4MtrkgR3l1Zo6Af3ipZWIH+yGPtX274I8Z6R8RfB+jeKNAuje6JrFpHfWVwY2jMkMihl&#10;bawDLwehAIoA26KK+aP25v2sJf2Z/h7p1r4btY9Y+JPii5GneHdLK+YTISFaZkByyqWUBf4ndB0z&#10;gA+l6K4L4I6f4/sPh1ph+JurWOq+M50E18NNtlgtrZmA/cJgnft6FyfmOSMDArkP2sP2qvDX7Jfw&#10;9tvE+v20mqS3d4lna6VazIlxOSCWZQ38Khck9BkDOSAQD2yiq2m3o1LTbW7VSi3ESShTyRuAOP1r&#10;wz9pn9tT4e/suyadp2vtf654q1MBrHw3ocInvZVLbQ5BIVFLcDJyxB2hsHAB75RXxx8NP+CnHgTx&#10;R8QdP8F+NvCfij4U63qTKlk3im0ENvKzHChnJDJuPALLtz1YV9VeOPHGg/DXwlqnifxPqkGi6Dpk&#10;Jnu765JCRICB25JJIAUAkkgAEkCgDdor4QvP+Ctng7bPrGmfCz4hat4Ht5DHJ4oh05Ft+CQWGW24&#10;z/edTzyAeK+t/gz8aPCPx98BWXjDwVqq6ro10WjLbSksEq43RSoeUcZGQexBGQQSAdxRXxh8Vv8A&#10;gqX8OvAHxE1rwLoHhXxZ488S6PdTWV7Do9iFijmhkMcyAs29trKw3BCpxwSDmtb9n/8A4KXfDT44&#10;ePofAt9puteAvGFxL5Nvp/iGFESeXGRErqxxIeyuq5JAGScUAfXNFeHfteal8XPDPwnvfE3weu7J&#10;9f0ZWurnR76xFyL+3Ay6x8giVQCwAPzDIxkir/7J/wC0fpH7UvwX0jxtpqR2l62bXVdOV9xsrxAP&#10;Mj9dpyrqTyVdSeaAPYqKKKACivCv2hv2uPDP7PPjD4e+F9RtJdX1rxlqcen29pZzoslsrSJGJ5FP&#10;8G6QD1ODjODj3WgAor5q/aA/by8DfAzxvB4Es9J134hfEGZVf/hG/Clp9pnhBXcvmnPykrztUM2C&#10;CVAINc98M/8Ago94M8U/ETTvAnjjwh4s+EfijUmVLGDxhYfZorhmJCoHOCpY8DcoUkgA5IFAH1tR&#10;RRQAUVBfX1tpdlPeXtxFaWluhlmuJ3CRxoBkszHgADua8Y/ZX/ap0L9q/wAN+JNc8PaZdadYaNqz&#10;6UJLp1b7TtRXEqY6KQ4wDzQB7dRXmv7QX7QXhL9mf4dy+M/GUl4ulLcJaRx2Fv500szhiqKMgAkK&#10;3LEDjrXyUv8AwWG8E27Wuoaj8LvHmneFrp1WLWpbWLYwPcDftPf7rk8celAH3/RXLfDH4neGvjF4&#10;H0rxf4Q1SLWNA1KPzLe6iyOhwyMp5V1IKlSAQQQa8D/aA/4KFeA/gf8AEAeANP0XXviF47UAzaL4&#10;ZtRM1vlQwWRifvbSG2oGIHXbxQB9S0V8yfs5/t+eA/2gvGt14Hk0vWvAnj23Vn/4R7xLbiGaYKoZ&#10;hGQeWCncUYK2MkAgEj6boAKKK8K/4aqs/wDhqz/hSH/CKat9s+yfa/8AhIPl+xY+z+ft6Zzj5frQ&#10;B7r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EH/BXT4Nf8LI/ZffxNaWxm1bwZepqKsibn+yyYiuFHoozHIfaGvt+sjxh4X0/xx4T&#10;1rw5q0IuNL1eymsLqJhkPFKhRx+TGgD81/8AgiZ8XmvvDfj34ZXc2WsZ49d09GbJ8uQCK4A7gKyQ&#10;n0zKemeflr/gop441D9or9uTUfDWiMt5/Z11beENKjV8q0wk2yA4zz9pllXjsB6VxPwR+JWs/sF/&#10;tYavPfwSXc/h6TUtD1C1jXaLtdrohAz90yrDIOegHNerf8Ep/hfd/Gj9ribxrrQe/t/DMM2uXVzK&#10;MiW+mYpDux/EWeSUe8J+lAH6leP/AIkeCv2C/wBmPSJNUaSbSvDthb6Pp1nDgT6jcrFhEXsGfYzs&#10;x4ADHnGD8C+H/wDgop+1n+0HqGr33wp+HNjJomnH95Fp2lSXphBGVSSZ3AeTGSFVVJH8Nehf8FwP&#10;tn/Cu/hds8z+z/7VvPOx9zzPJTy8++PNx+New/8ABIv+y/8AhjPSPsBhN3/a9/8A2h5WN3n+YMb/&#10;APa8nyfw20AeYfsf/wDBVbUviN8TLT4b/F/w9ZeHNev7v7BZ6pYRyW8a3W4qLe4hlZmRy3yBgfvE&#10;AqM5r2L9u3/goJpP7IsNjoGk6XF4l8falB9pisZ5CltZwEsqzTFeW3MpCxqQTtYll43flj+3OHH7&#10;e3j/AP4RbZ9v/t+3+y/Y8f8AH55cO7GP4/O3Z77s55rZ/wCCqn23/huLx59q8zyPI037J5nTyvsE&#10;Gdvt5nmfjmgD3aX9v39s6y8Cx/Eyf4f2A8CSKJ1vX8PTfY/KPAkJEvmCI9pCdpyPm5FfaX7C/wC3&#10;ho37YOi6jYXWmp4d8c6RGs17pccm+GeEttE8BPzbQxAZTypZeTkGvZPiQvhz/hnXxMsZsz4T/wCE&#10;WuRGX2i2+x/ZG29eNmzH4V+OP/BIj+0P+GytL+x7/s39j3/23b08nyxjPt5nlfjigD2L42f8FQ/i&#10;z8Kf2pvFHhR59LfwTofiV7OWGPTFe6ayjmAdVYsAX2AgE45xXo/wF/4KH/GL4+/tOeE9OHgqPwt8&#10;J9Tnm3TPp80reQsErrJJdthMlkXlQq9uep+LvixEk/8AwU01SORFkjf4lQqyMMhgb9MgjuK/e/Wm&#10;srfQ79r91g06O3kNw5OAkQU7jx0AXNAH5bfET/grB8TPil8UH8F/s9+B7fU4pJpIbK5u7OW8vr5U&#10;BJmSJWVYkwC3zhiFGSV5A0/B/wC3V+1b8OPid4Q0H4vfDG1tdC8Qata6Yb+40ma02GaVYx5c6OYi&#10;w3Z2kEnHbrXg2v8A/BPH48fBvxjbeOvgTqn/AAmHh9w11oniTwvqkUN39lkU7d6M67iyEqfLLqwP&#10;vitj4V/8FNPjb8IfiZb+EPjhbf8ACQ6PBexW+rWGuaXHa6jYoSpEilUTJXKyDzFbcMYYZDAA+k/+&#10;ClX7cHxO/Zc+KXhbQfA1xpcOn6jo326cX9iJ28zz5E4JIwMKOK8C8Wf8FdvjVqngrR7rwr4QsbG3&#10;s7WKLV/Ed5p8lwlxebV8woFIihTcSAp3MRg5XOKZ/wAFtP8AkvHgP/sWv/bqav0R/ZV07Rr79h34&#10;dWeuw27aDP4Nt11CO4UeU0DW/wC93jpgqWz+NAHiH/BPP/gotfftQ67f+BvHOn2Gm+Mre2a9srvT&#10;VaO3v4VIDqUZmKyrkNwcMu44XbzQ/bO/4KdT/Bj4iSfDH4W+HIPF3jeKRLa6ubpZJYILl8BLeKGM&#10;h5pfmGQGABIX5jkL+f3/AAS/gv5v24Phw1gGzGb552x8oh+w3AfP1yAPciuLW38b6l+2hqtt4W1R&#10;dG8f3XjG9hsr68mWHy7x7mRfmdgQGLEjp1I70AfYHi7/AIKDftgfAGbTNY+Jnw60+00G+l8uNNR0&#10;eS3ikOC3lrNHJ8km0EgNk4UnacGvrfx5+0NoH7T/APwTr+JPjvQIns47nw1qNveadM4eSyuUhPmQ&#10;sw69VYHAyrqcDOB8ifEr9jD9uD4xeGT4e8aeLbDxFopmS4+x3msRFPMXO1uIwcjJ/Ouy+A/wa8Rf&#10;Aj9g39qTwn4i1TRr+8toLxpYNGvlu1tZjYLvSRlHyvtEeV7cdDmgDzP/AIIl/wDJePHn/Ytf+3UN&#10;e1ftpf8ABVHV/hj8TL/4b/CPR7DVtX02f7FqGtX8b3C/as4aC3hRhuZG+UsxILblC8bj4r/wRL/5&#10;Lx48/wCxa/8AbqGvA/2T7/Tof2//AAjdeLpI0hPiudp5L8hQLotL5Rbd0bzzH170Aej/ALZ/xy/a&#10;R+InwE0LRvjZ8OP+Ee0Vteh1Cx17+z5LRnmFtcKLeRSxUEpI7AEK37s9ecfYH/BGTULbSf2SfGV7&#10;eTx2tnbeLr2aaeVtqRothYlmY9gACc+1S/8ABayZF/Zd8KRF1EjeMrZlTPJAsr0EgegyPzFeIfsb&#10;teL/AMEm/wBoU2JkE39o6oG8vr5Z0+xEn4bN2fbNAHTeO/8Agqd8UfjD8TLrwb+zj4Aj1mGIuYr6&#10;8s5Lu7uokIBnEQZUgjyRzJu6rnaTtrD8P/8ABU743fA34m23hr4+eAbeGzbZJcxw2L2N/FCxIE0W&#10;XMcqjDcAAMVI3g5r5Q/Yf8K/G7xl408Rad8DfE0Hh3XlsFnvhJex27z26yAfLuVtwVmXOOm4Z7V7&#10;t8Y/+Cf/AO1p8W5odd+I+v6HrT6XbMi3+qa1Egt4AS7ZbYAFByeenNAH7J6LrVj4k0aw1bTLqO+0&#10;2/t47q1uoTlJonUMjqe4KkEfWuO/aA/5IP8AEj/sWtS/9JZK5v8AY70u60P9lv4YadeX9pqc1roV&#10;vCLywlEsEsariMxuANy7AuDiuk/aA/5IP8SP+xa1L/0lkoA/BT9in9oyX9mH4s6h4ss/Ds/inVrr&#10;Rp9L0/TYWKiS4lkiZS+AW2gRtwoJJwOM5H0LY/8ABYH47+EvHP8AxVnhnQZbFJAbrQZNOmspUjOD&#10;hHZy6NjoXDDnoaw/+CN8SSftc3TMis0fhm9ZCwyVPm24yPQ4JH4mvWf+C41npUfiT4RXUMUC63La&#10;6ml1IoHmtAr2xhDf7IZp8e5agD69/ag/awvfDP7E/wDwun4ZXNuZb2PT7iye+gEqqk88aOjpn767&#10;mUjPDKfSvh74d/8ABYH4rzeEdb0+68M2fjDx5dzxro62lgyW1tEFbzXkjjbfK2dmFBUYBJbsd3U7&#10;e+t/+CIlgL1ZEVtQD26yDB8o60xU/QncR7EHpiuu/wCCHcEf/CL/ABZm8tfO+2aenmbRu27JzjPp&#10;mgD1X4V/t8a34H/Y71H4rfG7TpIvEv8Abc+l6botvZNYy3ziNHijVXB2j/WFpCCAqngnAPzr4c/4&#10;KHftdfHyXV9Y+GHw5sbnQNOciSPTNHlvBHxuEbSu/wC8k24O1ACcj5eRXWf8Fyvtv9kfBzy/M/s7&#10;z9W87H3PN22nl599vm4/4FX0Z/wSjGmf8MR+DPsBiN0bvUft/l/eE/2yXG/38ryfw20AeT/sW/8A&#10;BU66+MHxEs/hx8VdCsvDviW/mNpp+p6crwwS3IJAt5opGZo3YjaCGILHbtXIp/8AwUq/bg+J37Ln&#10;xS8LaD4GuNLh0/UdG+3Ti/sRO3mefInBJGBhRxXwP+0oNv8AwUP8U/8ACLeX9q/4TaI2v2MjH2rz&#10;492Mfxeduz/tZr3j/gtp/wAl48B/9i1/7dTUAWPF/wDwV4+Mep+BtFn8JeELOySztIY9a8SX2nyT&#10;xz3m0eZ5aqRHDHuJADFmPByvSvqL/gnP/wAFBNV/aq1HWvBvjbT7Cy8Yabaf2hb3Wmo0cN7bB1R8&#10;oxbbIjOnQ4YNwBtOe3+Gel2d3/wTD06zmtYntZfhpKXhKDaxNg7EkepYk59ea/PP/gjX/wAnb33/&#10;AGLF5/6Ot6APpr/gpJ+3d8U/2YPjlofhbwRcaTDpN54cg1OVb6xE7+c9zdRkhiRgbYU4+vrX23+z&#10;b461X4nfAL4f+LdcaJ9Y1rRbW/u2gj2IZZIwzbV7DJ6V5X+05/wy1/wnth/wu/8A4RT/AISv+zI/&#10;sv8Abu7zvsfmy7NuP4fM878d1e6/DH/hFv8AhXfh3/hCPsv/AAh/2GL+yfsOfI+zbR5ezP8ADtxi&#10;gDp6KKKAPy91vw7F+3J/wU81zwx4rMl78PPhnaOV0dyRDO8TRI6MP+mlxKSxx80cIXOMGv0507Tb&#10;TR7C3sbC1hsrK3QRQ21vGI44kAwFVQMAAdhX5qfAHVo/gt/wVq+Lfh7xGy2beNIJ5NLnm+RZnleG&#10;7iVSeDlVlTry6bevFfZH7UX7M/8Aw0x4f0TS/wDhNtd8Ef2ZdPc/aNBk2ST7k27HORwOv1oA7Nvg&#10;j4HX4n2nxEh8N2Nn4zt4Zrc6vaxiKWeOUAOs23Al6DBbJHYjJz8I+Cf+U2Xj/wD7AkX/AKarKuO/&#10;Z98C618Bv+Coun/DP/hO/EXizRrTSprjfrF47+Y0mnmT5k3FeCeOO1dj4J/5TZeP/wDsCRf+mqyo&#10;A/Sevi3/AIK6/wDJmerf9hiw/wDRhr7Sr4t/4K6/8mZ6t/2GLD/0YaAPff2Tv+TWfg3/ANiZo3/p&#10;DDXqteVfsnf8ms/Bv/sTNG/9IYa9VoA/NP8A4KK3OofH/wDa7+C37O6XtxZeG7wx6rqohbb5u95Q&#10;x56tHBBKV7ZlPXFfol4N8F6F8PPDOn+HfDWlWuiaJYRCG2sbOMJHGo9u5PUk8kkkkk1+c/7Y2pRf&#10;B/8A4KgfAv4g68623hm+sYbH7bJ8scT+ZcQSFm6YQXMTk9g1fplQB+b/APwVi+Dtr4E0zwp+0F4K&#10;jj8P+OtC1q3ivL+zURtcqcmGVwOGdHRVyfvLIQ2QoA739tr9s7xl8Jf2XfhX8TfALWNpd+Lns5pE&#10;vrXzkWGeya4ChSeCDtrM/wCCyHjzTdF/Zo0zwq8ok1rxDrcH2W1U/OY4QzySY7gExr9ZBXkP/BS/&#10;wdc/D39gf4AeGL2Mw3+kS6dY3SHPE0emSLJ16fOGoA/VSvkb9gv9pfxr+0LrvxitPF81lLD4X1xd&#10;P077HbCEiItOPnwTuOI15+tfXNfnB/wS816z8K3f7UetajIYtP03xA15cyAZKxxm7dzjvgKaAPRP&#10;EHiL9uXxl4t10eGvD3gHwb4Ztb64h0ybV2LT3lukrLHKwEkpBZQG5VPp6xfAf9sL4saB+0hY/An9&#10;oDwtpGmeJNWtWutG1zQWIgulVXYbl3MCH8mUBhsIZNpTnI4v4W/Fr9qX9uqHU/FXw/8AEug/Bj4Z&#10;x30lnZzSWKX2o3ITbnO9GDYzyymMZ+UbsE15b4q+GXj/AOGP/BR79n60+InxMm+J2sXgFzHfS6et&#10;mLWPfcL5KqrsCMgtnj72McZoA+iP25P2yvG37M/x2+FOh6Bp/wDbWga4jS6jpNrZCe+vCJlQRQHO&#10;Q7Z2jAPJ6HpXEfEr4+ftw+EPC2o/E2f4c+EdC8H6bGb648OzSC6u4LRRuZ5iJgxwvLbSpGM7Bg1N&#10;+3J/ykH/AGVP+v1P/StK+0f2gP8Akg/xI/7FrUv/AElkoA8r8O/HLxr+05+yXpvjz4KrpWjeNdS2&#10;KtrrzGS2tZY5tlzGxC5bhX2nHIKnjNeZ/sNftKfF34ofHX4q/Dv4qXWiXF54NRYSdFtfLj88TNG5&#10;DdWXjjIFXP8AgkV/yZnpP/YYv/8A0YK4L9hv/lIP+1X/ANfr/wDpW9AHf/ET9rj4n/FT41a98KP2&#10;cPDmi6peeG28rxD4x8SO506xmyV8lAhyWDKy5+Ykq4CYQtXM61+1R8f/ANknxh4YT9ojSvCeu/D7&#10;xBerp/8AwlXhJpU/s+ZgT+8WQLkAAsRsGVRyrErtPzX/AME8/Av7QPjrQfiNL8O/i/pvw/v4NfJ1&#10;3TtQ0S3v7ia5Zc+azyROQCRIuAcZRj3r3/4yfsM/tN/tAeEV8L+Pf2gNB17QluUvBa/8I3BbfvUD&#10;BW3wxI3AduM456UAdj+3v+2R4v8A2Xfin8HbTQo4r3w3rtzJJrVnHZi4urmCOe3DJbkkYkZJHC+5&#10;Wt74J/Ej9q34lfGbQ9X8XfDvSPh98ILgXDT6fcTxyaoqeRJ5Bf8Aebw5l8vI2JgZyO58U/bs0ubQ&#10;/wBqf9ifTbmf7VcWet2VvLPz+8ZL7T1Lc88kZ59a/SegAr4U/wCCtnjrVIPg94O+GOhS+Xq3xC1+&#10;HTyu4gyQRshKcdjNJbZ9sjnNfddfn7/wUUb7N+1r+xzcXrbtNXxUwRQQpSX7Zp3zMcdM+WevRT0o&#10;A+2/hj8PdK+E/wAO/Dng7RIxFpeh2MVjBxgsEUAu3+0xyxPcsTV/TfB+h6Pr2ra5Y6PY2mtas0ba&#10;hqENuq3F0UjWNPMkA3NtRFUAngCtivGf2ov2p/CH7LHgN9b8QTC91i6DR6R4ft3H2rUZuAFReSEB&#10;I3PjCgjqSqkA+MP+CwtjZa14t+CGj+HYkPxPvtTkSwktwBOsTPEkQYjnBmK7Mg8rJjvXU/8ABZjx&#10;RfJ8Jfh74LtLhraLxJ4gzcEfddYUwqt6jfMjY9UHpXU/se/sueMPFnxMvP2jPj1E0nxE1LnQ9Amx&#10;5eiWpXCZT+CQKSFTqgLM2ZGO3hf+Czdm9r4W+DviCX5dO07xDLFO4BJUuiOvH+7BJ+VAH374f8B6&#10;D4Z8C2Xg6x0y3Tw5aWK6amntEpiNuE2FGXGCCuc8c5PrXwJ/wSiu5PAnxK/aJ+Eiuw0zw34iZ7GG&#10;R9zIUnntpT1OciCDn296/RiGaO5hjmhkWWKRQ6SIQVZSMggjqCK/OD/gmXH/AMJR+1V+1T4ytlJ0&#10;6516RYZVOY38++u5cBsfNhUX8GHqKAO9/wCCgf7F/gjxx4B+J3xZ1XVvE0viDT9Hl1K1sBqf/Euh&#10;mgtVRCsBQ7QRGC2CMkse9d3/AMEuP+TE/hl/3E//AE6Xdeg/tqf8mkfF7/sWL/8A9EtXn3/BLj/k&#10;xP4Zf9xP/wBOl3QB9Ja94P0LxTdaXcazo9jqs2l3H2uxe9gWX7NNtK+bHuB2vtZhuHIBPrXmH7Zs&#10;3hq2/ZX+KMvi2KCbR10G6GycA5nMZFuEz/y080x7ec7sV6t4g8Q6X4T0O+1nWtQttJ0mxiae6vry&#10;VYoYY1GSzsxwAPevzq16TxR/wVO+KVtp+mJqHh39mTwzek3WpE+TN4gukz/q1IzjnAyMRqSzfOVQ&#10;AHrP/BJHStX0z9jXRn1RZEt7vVb6405ZM8WxkC5A7AyLKffOe9cj/wAFYfCF34V8M/Dz46eG0EHi&#10;rwJrlurXSkqWtpH3KrkdVEyouPSZ/Wvurw74d0zwjoGnaJo1jDpukadbpa2lnbrtjhiRQqIo7AAA&#10;V8wf8FTZYY/2F/iKspUO76YsW4clv7Rtjx77Q360AfTnhXxDb+LvC+j67Z5+yanZw3sOeTskQOv6&#10;MK1K8u/ZXhlt/wBmH4QRTqyTx+D9HWRX+8GFlCCD75r1GgDhdfuPh98CdF8SeNtUTSfCVhc3CXWs&#10;600KxmaWR0iR5pANzEsyKM5xkDpX5+/tU6pon/BQj41/DDw/8FbCTxG3hnUGm17x3HZyQ2Vhbl42&#10;EPnsF8wja7hR1ONmcvj9IfGXgrQfiJ4bvPD3ifR7PXtDvNn2jT9QhWWGXY6uu5TwcOqsPdRX5sf8&#10;FF/hL4Y/Y2i8AfGD4M28fw98WJrY0+e00h3itr6ExPN+8hB2lAYtrKMBhLgg4GAD9QqK+cP2kP2U&#10;m/asj8Jao3j/AMSeAm0+0kzBoE2wTmby2+fkZ27cD6msP9nX9hH/AIZ9+JMXi3/ha3i7xf5drLbf&#10;2brU++3O8Ab8bjyMcfWgD5//AOCea2njX9ub9prxL4jEd74usNTmt7GS5QGW3g+1zxSCPPKhUigj&#10;46LxnnB9C/4LAfD3Tte/Zhi8YGFIte8L6tay2d+uVmSOZxFJGrDsWaNvrGD9d34+f8E+b3xd8ZJf&#10;i58I/iJffCvx9df8f8kERktrw4UFiFZSpbaN4IdXIBKg5J+T/wDgoF8Gfib8Pvgnp1z8VPjrq/xE&#10;8R6xq0Vho/hbT7QWtnIRlnleNP8AWsoCgfINrSLyc0AfSn7Y/ja4+JH/AASfuvFV2/mXus+H/Dt9&#10;csP+e0l5YtIOg/jLVyv7Lf8AwUx+BHw/+Bvw58GeIde1LTNV0jRrTT7yVtKmkgilSMK3zIGJGR1A&#10;Nfanwh+HMHg34HeBvBOq2lveLo2hafp1xDPEro8kEMalipGCd6bs+vNXfGvwd8EfETw3e6D4j8Ka&#10;Tq2lXcZjlt7izQ9R95TjKsOoZSCDggg0Aa/g3xpoXxC8M2HiHw1q1rrmiXyeZbX1lKJIpFyQcEdw&#10;QQR1BBB5FbVfm7/wRv1C7sY/jl4UtbyW98I6Nrls+lSO29S0huUkYMOCWSC3Jx9e9fpFQB8a/t1f&#10;Ej9oz4L2Ws+PPh7f+E4Phvo2mwS3kOqQmW+M7SlHKLtwV+ePqw/ir0T4bfGD4h+OP2K9E+ImjaTZ&#10;+JPiRqOhre22m+X5Vvc3TNgKQHXav/Ah06iqX/BR3/kyf4p/9eMH/pVDXkPhf9py3/ZN/wCCZfwx&#10;8aHTl1bU5tOttN0yxkcpHLdSeaw3kchVSORzjk7cZGcgAVr7/goJdWMmrjT/AIaWcqr5g0ENmRiB&#10;nyw29lyenMuPcV6t+w/+15e/tReHfFNh4m8Px+FvH3hG9Ww1vTYGYw7m3hXQMSyfNFKpQlsFPvHP&#10;HlnhX4Vftn/GXQbPxB4j+Nui/DCLUoFuItB0PQoriS1SRQdrsyhg4B6ea+Mdc5rzX/gmPb3PgP8A&#10;aI/atg8R64+u3mi6kyalrk0PlNePDd3oluGQFtpcqzlQTjOMmgD2Pxh4j/bd8W+PvFNv4P8ADvgP&#10;wl4QsdVubbSLzWmLT39qkrLFMwEkhBdQrconXp65nwc/bA+MHgn9pDRfgl+0H4W0ez1TxBCZNF8R&#10;eH2IgnIDbdwLMGDGN1yAjK23KYYMOQ+Gfxs/ac/buutd8QfDDX9D+DvwwstQfT7a+u7FL3Uboqqs&#10;eHRwWAdCSvlgFtoZyrGvKPix8LfiL8Mf27v2bI/iN8Up/ifqV9qsUsFxJpq2S2aC5UGNArkMG4PR&#10;cdOetAH0f+3J+2d4w/Zi+O3wp0bSLQan4Z1pGl1TTbWyE99d4mVBFbkkYds7QPUiup+AvxA/aq+I&#10;fxgsNV8feAdF8A/Cq4gmf+zTcRy6jH+7PkiQ+YX3F8Z+RMAcqO/kv7cn/KQf9lT/AK/U/wDStK/Q&#10;+gAooooA+Yf+CkHxl1P4J/sm+KdT0S4kstb1V4tFtLuJirwGckSOpHKsIll2tkYbae1Z/wDwTn/Z&#10;l8OfA39nvwrrcemW7+MvE2nQ6rqeqyRgz4nQSR24Y5KoiMqlQcFgzdTWB/wVt8J3/if9jjVrmxja&#10;UaNqtnqVwqrk+SGaJj+BmBPsDXs37GvxF0r4ofsv/DbWdJnSWOPRLWwuY1bJhuYI1hmjPcEOhxnq&#10;CD0IoA7v4mfCnwj8YvC9z4d8aeH7HxDpE6kGC8iDFCRjfG33o3HZlII7GvA/2sv2sYv2UdF8G+A/&#10;BXh2Txl8RtejSx0DQizMqxrtiSWbb8zAthQowWIb5l2k19TswVSScAckmvzk8fTW0/8AwWY+HEuq&#10;uslq/hotpTuVMbE2d6VIPQjd5uP9rGO1AGx4n+Kf7dHwf8M3HjzxN4V8CeJtAsYzd6loGlbzd28A&#10;5cgq3VRnlWkwASQwFfU3wZ/ag8F/Gb4CR/Fi0u/7J8PQWs0+presN2nPApM6SEf3QMg/xKVOOcV6&#10;xe/Z/sc/2vy/snlt53nY2bMfNuzxjGc5r8WvgPc6ha/8Ex/2nX0IzDSzr1qlrgkfummtFn68/wCo&#10;K5z2oA+k/Df7Wv7U37V2panrXwJ8D6DoHw7srhra21TxLgy3rKcH5mcA8YJVEIQ5Bcmrvwp/a/8A&#10;2hLr9trwB8G/ip4a0Hwkl/p9zLqFrpoWf7XstLuaO4jlEj7AzRICmT9xumcD6L/YDtdMs/2N/hQu&#10;kqgtm0ZJJNgHM7OzT5x380v7+tfNnxM/5TRfCX/sWJ//AEh1OgDvfj1+198T9a/aKu/gP8AfDWka&#10;p4t0yyF7rWua87fZrJCqNhVBUfKJYQXJfLSBQmQTS+CfiR+2H8PfiV4W0v4m+DvCnivwZrOowWN3&#10;rvhnf5mmiRwvmOAwIUZ5Jj28feHen+0Z+xJ8S3/aCuvjn8A/HNn4V8a39ulvqenaqh+z3IVEQkNs&#10;kUhljjzG6Y3JuDA4xyXh/wDbc+PPwC+MXhDwN+0d4G0eHSPFF2tlp/iTQWAyxdE8w4kZHVWkj3Li&#10;N1DbsHgEA9T+En7Snji8/b0+JnwT8YzWcmi2NgdU8PyQ2oikMZ8mRUZs/ORHORn1ibPNcT+35+3n&#10;4k/Zk+MPgHw14XitLywWBdX8URyWxmkFk1ykSIrZxESFlGT3eP2zm/te2n/Cnv8Agob+zp8VE3Q2&#10;GvM3hi/dfubmZoQz/Vb0H/tjntWL4A+E4/bR1T9rvxvOqzQa+z+CvDEsi/Ki2KpIki/7DTR2knHd&#10;W5z0APqv9sD48T/Av9mHxV8RNAmt5tRt7aD+y3lTzI3lnljjjbbkbgBJux6LXI337WM3wN/Yx8Jf&#10;FX4qBdQ8T6tptvOmmWKLbteXdwhlit0XnZhCNx5wEY4J4Pwr4s+LVz+0j+xd+zT8IY7mT/hItX8X&#10;R+GtSjQ5kSKx2xDfnpiK6tZCT0K+gNexf8FdbTUrDUf2c9P0i+h0DSItbuIxeTxrJbWU6mzW2kdG&#10;BDKi+ccEEEBgetAHoWm+Iv27vHWhJ4v0/SPhr4TtbiP7RbeEdUFx9uMZ5RJCQVVyMZDSJg9QvQeu&#10;/sZ/tYN+054Z8RWut6F/winj/wAJ350zxBoe8ssMuWVXTPIUtHIu08q0bDJGCfNv+FEftof9HNaD&#10;/wCEjZf/ACPW3+x5+x/45+APxV+Injrxv46sPGOqeMkSS7ksrM2u64EjO0jIAEGd5wFAxk0Aeb/8&#10;EVP+TWfFP/Y53X/pDY0f8EVP+TWfFP8A2Od1/wCkNjR/wRU/5NZ8U/8AY53X/pDY0f8ABFT/AJNZ&#10;8U/9jndf+kNjQB9/0UUUAfE//BXrRfEWsfsf3D6EJns7HW7O71iOEE7rILKvzDuoma3Y+m3PQV2X&#10;7Fv7SHwP8QfBHwT4d8IeJPD/AIfvrPS7eCfw3cXUdrdxXCxhZcxvtaUlwxMgB3ZyTzX07epaXULW&#10;V2sM0V0jRNbzAMsykfMpU/eGM5HpXyp8TP8Aglv+z18SJri5TwnP4SvZhzceGbtrVV91hYPCv4R0&#10;Ae+x/BnwVH8UY/iRa6DaWvjH7FJYSatar5b3MEhRisu3iQ5RcM2SOgODivlX4u/tn/E3x98dNX+D&#10;f7OHhXTNd1vQgy674n1xibKxcHayKAwAKt8pLFiWDKEO3dXj37LyeMv2Pf8AgoBbfs7ReL73xX8P&#10;NbsZrmzt9QY/6Li0kuUdUyQjgwPG2zCuG3EA4C9V/wAEh/J/tb9oH7dj/hKf+Ekj/tDzMebt3XG3&#10;d/20872zmgDS1b9r79oP9kvxX4fH7Rvhfw/q3gDWrkWn/CUeE1fNlKQThgThsAFthRSQrlSxUitn&#10;/gsHeQah+x1YXVrMlxbT+IbGWKaNgyujQzkMCOoIINdj/wAFXP7P/wCGIvGn23Z9p+16d9h39fO+&#10;2w52+/leb+Ga+dv20Ptn/Dpv4M/b/M+1eVoGfM+9t+xSbc/8B20Ae4/tkftLeP8A9laH4MeKtK+x&#10;3Hw2v7i307xJDNaeZMnCP+7cHKs8Inx1wYhwc19f6t4o0vRfC954ju7yKPRbSzfUJrwMDGLdEMjS&#10;Z9NoJzXi37UHwSX9oL9kjXfB8cKzarLo8V3peRyLyFFkhAPbcy7CR/C7V8Dap+11qHjT/gmX4X+H&#10;2mySXPxE1nU4/h6bVDid4YyjAgHBIaBreEnnJlbv0APdPhL+1/8AF7x5+yP8bPjdqLadY2unSzDw&#10;jZ/YVHlxxNl2lOf3o/eJHnjmJ/UYwfhT+1d+1r+0x8LtGvvhl4E0S0NrEy6p4s8QKsEGoXIdv3dn&#10;EXA2Ku1S2GG4EEoRg+z/AB8+FNl8Dv8Agmn4p8CWGwxaH4T+zSSIMCafKtNLj1eVnf8A4FXT/wDB&#10;OL/kyf4Wf9eM/wD6VTUAfO3wv/4KPfFvx1o2t/Dm3+E39sftCabqMmnNY2wMWlwohZZLi5ZpMR+W&#10;67CvmBWJUhhnFaPh39sL9oL4DftA+CfA/wC0P4d8O/8ACP8Aja5Fpp2raDwYJS6ICCHIZFeSMOrq&#10;GAcMGOMNH+yH/of/AAU4/aYtYf3dvJbtO8a9C/nwHd9cu/8A30aT/grMo/4Sz9m845HimQZ/7aWl&#10;AH1h+1B4p+L3hXwHpsnwV8LaZ4r8XXmqx2ksOruFt7W1MUrPcEmWLlWSNfvfx9D0r5d8Y+Of28fh&#10;R4X1Dxnq2l/DvxNpOmQteXuj6ermdYEG6QqNyE7VB4VmPHAY16n+3B+1t4m+BGoeBvAfw50K21/4&#10;leOLr7Lpq32fs1svmJGHYAruLM4AywVQrMxwMHzjxb+zr+1nr3gPXdR8aftJWOloun3E11pPh/w/&#10;E8OxYnYxLJthYgj5SSM8/wAWKAPoL4J/tMW3x/8A2X3+KOi2R0m9/s+8aWwmYSi1u4FcMm7A3ruU&#10;MDgZVhkA5A+NfgL+3n+0v+0L8M5tN+H/AMOrPxT42hvZRfeJ7uJLTSbGAqhjiUNIokm++xBbgFfl&#10;bPHX/wDBML/lHx43/wCv3WP/AEkirp/+COH/ACaLc/8AYy3v/oqCgD6v+B8njub4VeHn+JsVnD46&#10;aFjqkenlTAsnmNtC7SR9zZ0J5zXc0UUAFFFfIv8AwUE/au1D4LeE9O8AeAC998XfGjCy0i1tPmms&#10;43bYbnHZiTsjzj5styI2FAHi37WXj3Xf24/2grL9mj4c3rw+DNHuFvPGuv2xymY2G6LPQrGSAAch&#10;piOAI8n7S17w7f8AwJ/Z9uNF+EPhi2v9S0DTBb6DocxPlzSAgAO25SSxJZmLDJJJPJNcX+xL+ylp&#10;/wCyn8I4NKl8u98ZasVvfEOqKdxmuCOI1Y8mOMEqvqSzYBY1o/tnftOW/wCyb8EbvxodOXVtTmuo&#10;9N0yxkcpHLdSK7DeRyFVI5HOOTtxkZyADwNr7/goJdWMmrjT/hpZyqvmDQQ2ZGIGfLDb2XJ6cy49&#10;xXq37D/7Xl7+1F4d8U2Hibw/H4W8feEb1bDW9NgZjDubeFdAxLJ80UqlCWwU+8c8eWeFfhV+2f8A&#10;GXQbPxB4j+Nui/DCLUoFuItB0PQoriS1SRQdrsyhg4B6ea+Mdc5rz/8A4JZ6LqPhv9pr9qLSdY1i&#10;TxFq1hq4tbzWJYhE99Ml7eLJOyAnaXYFiuTjdjJoAZ8Pv27v2i/iD8Uvi34B8FeAtP8AHetaTrb2&#10;WlXskYtLDSLaO4uI3ku33r5jMFi2ruUnZIRnG06epftn/tGfsq/ETw1D+0X4V0GfwDr1z9m/tzw+&#10;v/Ho3G4hlc52A7jG6hmUHaxwatf8EuP+TgP2uf8AsZ7f/wBK9Urr/wDgsVcabH+yIkd8Y/tcniGy&#10;Fgr/AHvOCylivv5fm/gTQBif8FfJo7n4UfCaaGRZYpPGds6SIQVZTBKQQR1BFfQf7XX7V1j+zF4W&#10;0dbTRpvFfjnxJdf2f4e8N2zESXk5Kgs2AW2KXQfKCSzqoxnI+S/+Ci1vd2v7JP7NsF+si30eraOl&#10;wsxy4kFgwYMfXOc1U/b+sfGWsf8ABRL4F6d4Y8S2/hC+n0ZI9F1q/tUure2vmuLoOfKdWVmYeQoy&#10;vVkPbgA9V1LXf289E0CTxjNpfwxv44Y/tUvg2zFw15sA3NErZ2lwARxM2T0zWV8VP2kPGH7WX7Ae&#10;v+N/hWmlaLssNTtPGul6u/mPb2sdjKbqKBgvMhRkdGIXKuM4ORXU/wDCiP20P+jmtB/8JGy/+R6w&#10;PA37J+v/ALJ/7F37SWla/wCJ7TxNPrmgaxqYls4HhSNjp0qvlTxkkDp6D0oA8N/YX0/9re4/Zt8P&#10;v8KNU8B23gg3F39kj1xXN0H+0P5u7EZGN+7HPTFfYP7Q3ij9qaPx1o3h34OeF/C02hvo0NzqXibX&#10;nwsN60kqvCi+aCQFRG4ib7/UdKw/+CUP/Jkfg7/r81H/ANLJa5T4xftRfGT4rftOa18CPgBDo2iX&#10;nh+18/XPFmvR+akBxGT5alWUBTKiYKOWYnhVUsQDkvH37VH7VP7INxo3iD41eGPCfi74fXt4lnd3&#10;3hlmSe1ZgSACSMNtVyN0ZViNu9SRXdf8FYNTtta/YfutQs5BNZ3epabcQyDo6O+5T+IIr52/b/8A&#10;gT8dPBv7Od/4h+JPx6fx1pceoWkbeH4NDitIXkdzhy6MMbDyPk5z2r1b9vb/AJRd+Df+vLw9/wCi&#10;Y6APuf4W/wDJMvCP/YHs/wD0SldRXL/C3/kmXhH/ALA9n/6JSuooA/Oz4B26/tKf8FOfix4+1Ei8&#10;0f4Yw/2DpETDckM+6SAOD3BMd8495AQflFfonXwB/wAEtXEfj79py2uWEmrxeM2N06sMNmW6AIXA&#10;x8yydhn8K+/6APyF/wCCoX7GPgj4F/CnS/H+i6t4m1XxDqXiSHTZpNc1P7WiwyW91KQoKAjDRJjn&#10;AGeK/Wbwr/yLGj/9ecP/AKAK+FP+C1f/ACaz4W/7HO1/9Ib6vuvwr/yLGj/9ecP/AKAKAPzo/Yoj&#10;s/HH/BSb9pLXPEqx33ibR7y8ttJa6QF4LZLw2++PP3dsKQJuA+65GQGwfVf+CuPw50vxV+yNqvie&#10;4tYjq/hW+s7uyu+kkazXEdvIgI7MJVJB4yinqBWj+0Z/wT+n+InxeX4ufC7x/ffC34jsFF3dWsRk&#10;t7zagTLBWUqxUKG+8rBeVyST8p/t9fBv4ofDn9n+TUvi58ftU8c6lqGoW9jo/hjT7UWllPJv3vJK&#10;iY83aiMRlBtYrzyAQD9IP2W/HF38Sf2cfhr4m1Cb7RqOo6BZy3cxOTJOIlWVundwx/HvWv8AHD4u&#10;6N8B/hP4l8d683/Ev0W0afylYBp5CQsUK5/id2VB7tVL9m/wLc/DP9n/AOHXhW+j8q/0nQLK1ukx&#10;jbOsK+aMf7+6vij9tjXrv9rz9q7wL+zL4duph4d0mddY8Y3FuxCqAocoSO6RNgdvMuEB5WgDtP8A&#10;gmF8JdY1DRfFf7QfjjdP42+JFzLNA0gIMGn+ZuG3PKrI6ghenlxQ4rxj4ufHbwp+zn/wVi8ReMPG&#10;c91b6LH4egtWe0tzM++S0hC/KO3Br9RNF0ex8O6PY6VplrHY6bYwR2trawrtSGJFCoijsAoAA9qi&#10;uPDOkXV5Ldz6VYzXU20STyWyM74GBliMnA4GaAPEPgb+3f8ABb9obXk0Hwl4sH/CQSAtFpWp20lp&#10;PMACT5e8BZDhSdqsSAMkCvoGvzA/4LAfDvwx8N9O+HHxK8J6fa+GvH6675S32lxJBLcKkZlWVwo+&#10;d45Ejwx5G/ByMY/TXS5p7nTbSa5j8m5khR5Y8EbWKgkYPTBzQB+fX7Nti37Nf/BSj4pfCqyT7N4P&#10;8a6ePEOl2ikhI5QPNwi9FUbrtOO0aemK/Q+vz/8AiwBcf8Fk/gv9mXf9n8G3H2koPu5h1bBb/vqP&#10;8xX6AUAfL3/BST40ah8Ef2TvE+o6NcvZ63rEkWh2d1GxV4Wnz5jqRyGEKS7SDkHB7V86/sv/ALVX&#10;7Ln7Gnwm8OeFl8QR6j4xurKG68Rapo2mvdlrqRQ7xNcIu10jLFFCMwAX1JruP+Czmj3WpfsnaPcW&#10;8ZeLT/Fdnc3DAH5IzbXUQP8A33Kg/Gvpf4C/Dj4fr8DfBqaF4X0AaJqGi2lztt9Pi8q5EkCMXYbf&#10;mLZySeTnmgDf+Dnxq8B/HnwwfE3gHXrPX9PdhHPJbgpNDIBkJNGwDowB6MBwcjiu9r8yP2V/D9l8&#10;Ff8Agqt8W/h/4Ii+yeC7jSjPLp8B/cwMYrW4GB2Ecs8kaj+EORXo2pf8Er/7Q1C6uv8AhfXxCh8+&#10;VpfLjuvlTcScD5ugzQB913lqt9Zz27sypNG0bMhwwBGMg+tfkB/wUK/Y38Ffs5H4beJPD2qeJNW1&#10;fWNfSzup/EGpC8JjQBlwdgOc+5r9R/gP8KP+FH/CnQ/BP9v6j4o/svz/APibas+65n8yeSb5zk/d&#10;8zaPZRXxd/wWK/5FT4N/9jV/7TFAH6H0UV51+0J8adI/Z7+Dvibx7rJDwaTbFobfODc3DELDCPdn&#10;ZRnsCT0BoA+MP27vEF9+1T+0h4D/AGW/C95NFp0Vwms+MLy2PEESrvVCfVIiXwwwXmgHUV+gnh/Q&#10;bDwroOm6LpVsllpem20VnaW0YwsUMaBEQewVQPwr4q/4Jd/BvVLfwX4h+OXjbdd+O/iRcyXgupx+&#10;8jsS+5cZ+6JXBfA42LD6V9y0AZXixdXfwtrK+H2gTXjZTDT2uv8AVC52Hyi/+zv259s18E/Cv9pL&#10;9o3wz+3B4G+Cnxbv/Ct1ba1Y3N/cf2Dan/VraXUkeJCFIO+3GRjp9a/Quvzs+Jn/ACmi+Ev/AGLE&#10;/wD6Q6nQB7x+0r4p/aeT4kad4e+CPhbwxL4Zk0pLm98S+Inx5N00sqmFR5oJARI24jf7/UdK8E8f&#10;ftUftU/sg3GjeIPjV4Y8J+Lvh9e3iWd3feGWZJ7VmBIAJIw21XI3RlWI271JFdb8Yv2ovjJ8Vv2n&#10;Na+BHwAh0bRLzw/a+frnizXo/NSA4jJ8tSrKAplRMFHLMTwqqWPgf7f/AMCfjp4N/Zzv/EPxJ+PT&#10;+OtLj1C0jbw/BocVpC8jucOXRhjYeR8nOe1AH6F/Hjxx8Q9P+EMOt/Bfw/p/jDxVfyWxsbXUm225&#10;gl5aViZI8AKQeXH49K+YNc8Q/t++EdDufE02mfDnW4rONrmXw/aKzTsi8sq/Mu4gA8LISegyeK3f&#10;jV+1rqv7Mf7MHwN07wnokPiDx/4y0jT9O0SzuyfIVltrcM7AEFjumiULuXJfJOAQW2P7O/7Yfji2&#10;S68V/tIab4Pmnwz6d4c8PwzpbDOdok2xMSOh5PcbiOoB7Z+xx+09Y/tZ/Be18aQad/Y2ow3Umnan&#10;p4k8xILmMKx2NgEqySRuMjI3Y5xk/E37Of8AwUK/aO+PPgvWNE8HfD2z8b/EBb3J1h4Vs9I0uzKI&#10;FMpMih5S/mEKXXhcgPggdx/wRM/5N/8AHP8A2M7f+kkFH/BEz/k3/wAc/wDYzt/6SQUAfZH7Os3x&#10;NuPhRpcnxegsLbx20k32yLTShgVPMbysbCVzs25wetel0UUAFfmB+2z4w0bwD/wVN+B3iHxDqMOk&#10;6Lp/h+zmur24OI4U+16iNzH0yRX6f1+YH7bPg/RvH3/BU34HeHvEOnQ6touoeH7OG6srgZjmT7Xq&#10;J2sPTIFAH2F/w3t+z3/0Vnw7/wB/2/8Aiawv2o/2ptJ8P/sY+NPih8Oteg1hXt/sGlapYMSq3Es6&#10;23mKcdYy7Nz3jxW7/wAME/s9/wDRJvDv/fhv/iq81/b1+Buk+Gv2AvHXhXwBoVto2laSIdVXTbNC&#10;I1jju45rhgM8YXzHP0NAFH/gl7+zVoHw1+AmhfEG7sYb7x14vhOpXGrXC75obeRj5UMbHlQUw7Yw&#10;WZznIVcfWvjr4f8Ahr4neG7nQPFmh2PiHRrkYls9QgWWM+hGejDqGGCDyDXhv/BOv4i6R8Rf2P8A&#10;4dvpdwkk2jWCaLfQBsvBcW42FWHYsuxx/syLX0lQB+Yf/BQjTJfEfxM/Z6/ZM8K3Vxo3hWeCyNwq&#10;yM7fZVc2sBYn7/lR287YbOW2k8gGv0U+Gvwx8L/CDwfp/hfwho1toeiWMYjit7ZMbsDBd26u56lm&#10;JJPJNfnj+3zrNv8ACn/goF+zv8V9XkUeEHtILF71TmONYrqYyybuhCx3sb+4Br9M4pkniSWJ1kjc&#10;BldTkMDyCD3FAHFeJPgn4J8WePvD3jfUfD1m/i7QZmlsdZjjEdyuY2jKM45dNrsNrZA6jB5r81Ph&#10;T4/8J/AX/gp98Y7/AONskWm3mpXF0/h/XdWTdBaxyTK9vhtpCA22xBJwF2Fc/Ma/V+WeOHZ5kix7&#10;22LuYDcx6Aeprzb4vfs7/DD9orTYIvHXhPTPE6Qo0dveNlLiFSfmWOeMrIoyOQrAZFAGzLN8Pvj3&#10;4OurD7T4e8feGb6PbNHDPDf20inocqWH0I5HUVr+BfBWk/Dfwbo3hbQYGtdF0i1Szs4GkLmOJBhV&#10;3McnAwMnmvzc/av/AOCbvhf9nn4b678Xfg34r8R+DPEPhiIXwtft5eNow6hxFKAJUbBJ5ZgcAYGc&#10;19nfsQ/FzWvjp+yx4A8a+ImWTXL+1mhvJkUL50lvcy25lIHAL+TvIAABY4AFAHuVfnb8N7cftLf8&#10;FUvHXiPUiLvw/wDCexGm6ZCx3JHeA+VkjpkStePnsUT+6DX6JV+fv/BNdvJ/aR/bBtrtt2rjxgGn&#10;kBAWQfbNSGVXA43FjnH8S0AfoFX5C/8ABUL9jHwR8C/hTpfj/RdW8Tar4h1LxJDps0muan9rRYZL&#10;e6lIUFARhokxzgDPFfr1XwB/wWr/AOTWfC3/AGOdr/6Q31AH3X4V/wCRY0f/AK84f/QBX51fsux2&#10;fjj/AIKsfHbU/E4jvtd0W3uI9GS7QMYI45oYA8WfulYtqggdJW9ef0V8K/8AIsaP/wBecP8A6AK+&#10;Vf2mv2AR8WfilbfFf4c+Ob74X/E2FFWXUbOMvDebU2KXCsrK2zCFssGVQpQ9aAGf8FWPhvpfjj9j&#10;3xPq91bQvqvhmW21HT7lxhoiZ44pQCOzRuwx0JC56Aj5K/bf+KutePP+Cc/7PF7eajO0OszQR6vc&#10;LljcS29u8e5+m4lld9p4LDPbNaP7d3wZ+Kvw4/Zx1XXPi/8AtCal4xuJ7u2sNH8M6farZWd3M0oZ&#10;2nC483bEsrgFeGVeex+wfB/7Iug/Er9hfwH8I/HtpNbGLRbOeSS32pcaffbPMLxkggOrSOpyDkFg&#10;epoA+h/CfhnQNA8F6XoOh2NpD4bt7JLa0tII18j7PsAVQAMFSv55r8+v+CesMfwh/bc/aM+EOluI&#10;fDkcj6rY2KsSlukdwqoFBHGI7tEJzzsXrjI6nwf+wz+0Z8P9Kt/CmiftSXlh4HtR5UI/snfdQQDo&#10;kZdyUAHACyAKOmBxXnv/AASt8CxXH7SHx58Z6bq+oeJ9AsZToVl4j1STzp9T3XBdpmkPLMywRufa&#10;Rc9qAPvrxBq3w2/Zz8O6t4j1RtG8EaRqGoNdajqPkrCtzdzyMzSSsoy7szNyc9a+Cvi4+mft7ftg&#10;/CLWvg7pc+o+H/A18lx4j8emxkt7R1juIpkt1kcKZHQRvtUDrOSPlyw/RXx18PfDPxO0B9D8W6FY&#10;eItHeRZWsdSgWaEupyrFWGMg9K/Nv9t34eaD+xH8Yvg/8Rfg1GPBOo6zqj2OqaFp8siWmpQo0RIa&#10;HO0LiQqygYyyMAGGaAP1Fr88P2bbFv2a/wDgpR8UvhVZJ9m8H+NdPHiHS7RSQkcoHm4ReiqN12nH&#10;aNPTFfofX5//ABYAuP8Agsn8F/sy7/s/g24+0lB93MOrYLf99R/mKAP0ArO8R6HD4m8Papo9xLPb&#10;2+oWstpJNayeXKiyIULI38LAHIPY4rRooA/IL9r39k3wd+zL+0b+zhe+GNQ17U7zxL4oB1C416/F&#10;3IxgurDyyG2Kf+Wz5znt6V+vtfnZ/wAFR/8Ak4D9kb/sZ7j/ANK9Lr9E6APyx+H/AMRrD9iP/goF&#10;8YdQ+Men3WmaR48u7i50TxY1u88UdvJdNMiBgCfL2uiPtzsaFARjkdB/wUi13w5+1vcfCH4cfCXU&#10;tO8ceNb7U21FLzRJluY9PsShjeSaZCRGm4qxBOR5PIB25m/ZOsdN/b4/aA+L/jj4rW6+JtF8L3aa&#10;V4d8J6gS9jYQymdTIYSdpk2RL85GdzMeqpt5r9tb9nC0/YLh0j44/AfWr/wVcnVYtP1DQPtDz2U6&#10;SLI4+VySUzHgxuSuCCu0ryAfqPaQtb2sMTytO8aKrSt1cgYLH3NTV8t/GT9m4/tpeEPhx4sbx54j&#10;+Hzf2Ol4bXw/NtWX7THFLhzkZ2YwPqag/Z1/YR/4Z9+JMXi3/ha3i7xf5drLbf2brU++3O8Ab8bj&#10;yMcfWgDsP2jv2MfBH7UWqWN54w1bxNbR2lsLUWWkan9ntpFDs4Z4yjBmyx59AK+Z/wDgiZ/yb/45&#10;/wCxnb/0kgr9E6/Oz/giZ/yb/wCOf+xnb/0kgoA+/PEnhDQ/GMNnDr2kWOswWdyl7bxX9usyRToC&#10;EkCsCNy7jg9RnI5rmvj1P4btfgp46m8YR283hiPRrt9QjuQCjRCJiRg9WPbvnGOcV2Wp6pZ6Lp11&#10;qGo3cFhYWsTTXF1dSLHFDGoyzuzEBVABJJ4AFfnR8TPE/if/AIKdfEsfD/wDPeaL+z54evl/4SLx&#10;UuI/7YmQ7hFACMsB/CpyBkSOP9WpAOh/4I42uqaB+yf4k1TVFmXSJvEN1dWCtzuiS3gWR0H90ujr&#10;1+8jfU4P/BHvT4/HNv8AGD4s6vGl14s17xAbea8kG50Ur9okVWPIDPOM88+WnoK+9PDvw50bwL8N&#10;7bwX4YsYdJ0ax082FlbJnbGu0gEnqSSSSxySSSck18J/8EVZFsvg98SNFnPlapY+Jt1zasfniDW8&#10;aDI92ikH/ATQBU/4KowxfCv4w/s/fGLTUWy1bTdYNpe3i7VMsMckUsaOepUKbgemJCDjv+kNfm9/&#10;wWQjXxTB8D/BEGX1HXNfmWKOM5kxiGHgYPVpxj6dD2/SGgDC8eJ4gk8D+Il8JvaxeKm064GkvfZ+&#10;zreeU3kGTAPyeZtzx0zXw18Ef2kP2hdN/bY0b4K/Fu+8L3Udxpk2oT/2DanBH2eSSPEhAOcpyMV+&#10;gVfnhrX/ACmf0D/sVW/9I56APbf2ivFH7U0nxMj8PfBfwv4VXwoLGGafxL4ifDLcMzholXzckKoU&#10;8RN169q8M8aftaftOfsf6xoGqfHfwz4V8S/D3VL1bKfVvDJZJrWRgWwuSMsER3CtHh9pAda6b4lf&#10;tPfGv44ftKeJ/gt+z+NE8NReFY8a54u1yLzjHICqsIkKuowzFApRyxVjlVGa+ef+CiHwN+N3gX9n&#10;+DXviV8dZPiBpp1i1gGgxaLHaQiVklIl3ow5XDADZyG7YxQB+jP7RvjD4oaF8MrS/wDgt4c03xf4&#10;svb2CKK31N9ttHbOrs07Eyx9ML1b+LoelfLvijxb+3v8PfDl94tvdL+HXiGysImu7nQ7FHafylBZ&#10;wo3IW2qDwshY9gxrsP2lP2t9d/Z0+E/wd8L+BdCt/EPxH8cWtpp+j295nyIj5cEe5gCu5i80aqpY&#10;DJJJwuDh6j+zv+134q8O3t94v/aR0/w8Wt5Hm0vw74filijUKzeWsm2Fj6EnP1IFAHpfgP8AbAPx&#10;m/Yj8Y/GPw5Yro2vaPoWqzvYXB8+O2v7W2eQDOBvQkRuMgfKwB5r5s+DP7b37UH7RnwosLf4Z/Di&#10;x1nxNBLMms+L9USO10yJt7GOG3RpFV3Efl7jlsFuUwQ1c7+wL/yiy/aN/wC5j/8ATHb19Lf8Eof+&#10;TI/B3/X5qP8A6WS0AfSvwsbxVJ8N/DTeOUt4/GLWEJ1dLPb5K3W0eYE2kjbuzjBrqa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MH/AIKAf8E2/H/x&#10;z+P9x46+HFtpLWWrWEB1JL28FuwvIwYywG05DRrFz6hq+iv+CcX7Jesfsp/CXWrPxUlp/wAJdrmp&#10;G5vDZyiVEgjUJBGH/ixmR/8AtqR2r60ooA8u/aR/Z58M/tO/CvUfBHidXjgmYXFnfwgGaxuVBCTJ&#10;nqRuII/iVmHGc1+beg/8E6/2tP2fr3V9O+FXxHso9D1EnzJdO1aWyMuBgO8LoQkmOAyMxAH3q/XW&#10;igD83v2P/wDglTqfw5+J1n8SPi/4hsvEWu2F0b+z0uweS4ja73bhcXE8qqzsrfOFC/ewxY4wfZP2&#10;7f8Agn5pX7XUNhr2k6pD4a8e6bB9mivp4i9veQZLLDMF+ZdrMSrgEjcwKtkY+vaKAPyCm/YC/bOv&#10;/A8fw1uPiBYt4FjUW62UniKY2fkj7sZAi8wxDjCFdowMLwK+0f2Fv2D9H/Y+0XUr+71JPEfjjWI1&#10;hvdTji8uGCEHcIIAfm2lgCzHliq8DaBX1ZRQB+Uvjn/gnJ8Y9f8A21rz4nWlrox8LyeNI9cVn1EC&#10;b7Mt0spOzb97aDxmv1G8U6L/AMJL4Z1fSPO+zf2hZzWnnbN3l+YhXdjIzjOcZFalFAH5L6D/AME+&#10;v2vP2fZrjT/hZ8UrNtBmcssVnq01sh5++1vKhjVz6qWPvXS/BD/glH448Q/Fu3+Ifx/8Z2uvzpeR&#10;38+n2txLe3GoSJt2pcTyKoVBtVSq7sqNoK8Y/UOigD8bf+C2n/JePAf/AGLX/t1NUnhz9kf9rb4o&#10;fs7+DNP8NfEyDU/hrrmiWs0Oiy6rJafZ7eSMH7PKvl/Mig42hmBAHA6D6u/b0/4J8a/+1/8AETw9&#10;4j0nxdpvh6HS9K/s94Ly2klZ2855NwKngYcD8K+pfgR8O7j4R/BnwV4Ku7yLULnQNJt9OkuoVKpK&#10;0aBSwB5AOO9AHzb+wD/wT5t/2S47/wAT+JtRtdd+IGpQfZGksgxtbC3LKzRxFgGdmKqWcgcAKABk&#10;txH7aH/BLGD46+OL74g/DnXrXwv4sv2E1/YagHFldTjH75ZIwWhc4y2FYMeflJYn9BKKAPyfj/ZH&#10;/b0uNJHhiT4r+VozL5BuH8TzcR4xzIsZm244x+lfQfwg/YT8UfBT9jH4r/DFfEFj4m8WeMbe7lR4&#10;0aC3inltlhWPzHJLDKZLlV6/d45+3aKAPzt/4Jq/sP8AxO/Zc+KXinXvHNvpcOn6jo32GA2F8J28&#10;zz435AAwMKea4X9s7/gk54m8f/FbV/HPwovtLNtr1w97qGianO0DwXUjFpHhfaVZGYlipIKkkDIw&#10;F/UyigD8W9Y/4JJ/tAeIfB0epax4h0zVvEsN1Ha2uk3WqvMsVnskLyGZxhSHEYWNQchmJIxg/dn/&#10;AATv/Zd8T/s9/s9+KPAvxHstOmn1fXbq7e1t5xcwy2stpbQlXOAOTFICvp9a+uKKAPyp+J3/AASM&#10;8e/D/wCIDeK/gB49j0pI5WmtLS/vZrO+sQf+WcdzGreYvUfNtOMAluSaOufsJ/tm/HK2i8P/ABG+&#10;KdrH4Z3KZ4rvWpZo5AD1MMMeJWGMjeR9a/WSigDivgp8Of8AhT/wj8H+CDqH9qnw/pdvppvvJ8nz&#10;zGgXfs3NtzjOMnHqat/Fjw7eeMPhb4x0HTgjahqmjXljbiRtqmSWB0TJ7DLDmuqooA/GX4R/8Eyv&#10;2qfhX4luNf8ACfiHRPBmtR2jxR3tvq5zMrMm6E7Y24IG7kYyg6cGuh0v/glh8e/jl8T4de+N3ji1&#10;NmSq3l+dRe/vnhUkiKBduxBywGSFXcSFPQ/rzRQB8x/tefsy3/xB/Y8uPhF8M9Ps7V7ZdPttOtLm&#10;fyokht5o2wXOcnah5OST15NcH/wTK/ZO8ffsr+H/AB7Z+O4dPhm1m6tJbX7BdicFY0lDbsAY5da+&#10;2KKAPI/2oP2a/DX7VHwrvPBniNpLRvMF1p+qQIGlsbpQQsqg43DDMrKSNysRkHBH5zeHf+CeP7Xf&#10;wFfV9F+GHxHsrbw/qEhaR9M1mWzEhwFEjROn7uTaANyEn5QNxwK/XWigD86v2Lv+CWN38H/iNZ/E&#10;f4q67ZeIvEmnzG70/TNPZ5oIrkkkXE00iq0jqTuACgBsNubAp/8AwUq/Yf8Aid+1H8UvC2veBrfS&#10;5tP07RvsM5v74QN5nnyPwCDkYYc1+iVFAHhvgX4R+IfD/wCxfYfDS7jtx4nh8FtobokwMP2k2jRA&#10;b/7u4jn0r5B/4J2fsD/Ff9mn4+3Pi3xpbaTFo8mi3FgGsb8Tv5ryQsvy4HGEbn6V+mFFAH5uf8FJ&#10;P2Efin+1B8ctD8U+CLfSZdJs/DkGmStfXwgfzkubqQgKQcjbMnP19K+2/wBm3wLqvww+AXw/8Ja4&#10;sSaxoui2thdrBJvQSxxhW2t3GR1r0iigAooooA+ZP2yf2HPD/wC1dbaVrFtqs3hD4g6LgaZ4jtEL&#10;MFDbxFKoILKGJZWBDIxJB5IPi2k+CP8AgoH4Hs4tDt/GHgbxZawgRxatqBDzbOgLs0KMxA5JYMT6&#10;mv0EooA+Jv2df2I/iVoP7Rw+O/xi+Iem+IvGxtntv7P0SxCW+1oPJXMm2MYROABHyRksec8B8Zv2&#10;Wv2jdL/bg8YfGz4Rw+GxFqVtb2trJrF0pJQWNvBLujI4O+Jsc9Oa/RiigD4G/wCNhP8A1Tv/AMcp&#10;v7ZXwd/ak/aM8ExeALTRfA8nhWW2026ur9rqSG/N9HEjXAB3mPy/OLgfJ93HPevvuigD5w/Yx0P4&#10;5+CfBtt4P+LOj+E9O0Pw7pFhpWgz+H5pZLidYI/KY3BaRlLbUjOVVRktx0A+j6KKAPGv2qP2XPCv&#10;7WHw1bwp4keaxuIJftWm6taqDNZTgEbgDwykHDIeo7ggMPjLW/CP7bX7Ivww1uTT/Hnhjxt4H8N2&#10;E13Hd36me8t7SFCxAEkYckKOFLyBQuAcV+mVVdV0u01zS7zTdQt47ywvIXt7i3lXcksbqVZGHcEE&#10;g/WgD82P2GP2cb39q7UtA/aX+MXjmfx3q6XMo0zQGiVbexlgmdV8xQNoUECRYo1VcsrEsSRX1z+2&#10;h+y9a/tafBW68Hm+j0rWLa5TUdJv5VLRxXKKygOBzsZXdTjONwbBKgV81W//AATR+J/wp1TWrH4K&#10;/H/VPBPgvVp2nfSZopDJbk8fK6PhmCgDzAEbAUEnGa+3/hH4JvPhv8L/AAt4W1HWZfEV/o+nQ2U+&#10;rTqyvdyIgDSsGZjliCeWJ560AfFfhH4H/tt+JtHsvAfi34peH/CnhC2iW0ufEGios2q3Fuo2hYnE&#10;SsHKgfvCY27kscg9V+wT+xp4l/Z+0H4w+HfHUVvd6J4qukitPLvBPLcWmyeNvNIAw5WRc+5NfbFF&#10;AH5tfD39k39rX9lG61fwn8G/GXhXWvh/fXjXdo2vqBLaswClnQxkq2FXIRmQ7d20EkVf0n9hH40W&#10;f7Wvwu+KvizxtF8Q7mwcXPiDUriVbdLZgZQsFnAFGIlVlPAUEsx2r0r9FqKAPkb9pz9mjxr8VP2t&#10;PgX8QdBhsn8O+D7lZdUe4uRHKFFwr/ImPm+UGvo/4seHbzxh8LfGOg6cEbUNU0a8sbcSNtUySwOi&#10;ZPYZYc11VFAHzh+wB8CvFP7On7Olh4M8YR2sWtQ6hdXLLZziaPZI4K/MAOcV8+/sLyLN/wAFBP2r&#10;HjYOgv5FLKcgEXkgI+uQR+Br6N/ac+Dvxo+J2raRJ8Lvi4vw306O1kt9RtzZCdp2LArIjYypAyOC&#10;D059D9j39jvRf2TfDetJHrV14r8V+IJ1udZ8QXqbHuHXcVVV3MVUF3b5mZizsSegAB438Uv2HviV&#10;8PvjdrXxc/Zu8a2HhfV9fkMuteGdaQmxunZt0jKQjg7n3NtZQVLMUdQdoo618L/25PjZbtoXiTx1&#10;4N+F2gzDZd3nhlZGvJEPUIRlgef4ZY+nX1+9qKAPjr9qr9lrxv8AFj4+fs4+KfDosrrRvAWqwXWr&#10;z3VyIpDGl1ayFkQ53HbC5xnrgV9i0UUAFfFX/BVz4Xap4s/Z907xz4eDjX/h/qsWtxvGMutv92Vg&#10;P9hvKkJ7LE1fatQX1jbapY3FleQR3VpcRtDNBMoZJEYEMrA8EEEgj3oA4j4D/F7Svjx8IfC3jvR3&#10;RrXWLJJpIlOfImHyzQnk8pIHU/7tfAvxS/ZJ/advf2ufEnxc8PW3hTxH5d3Knh1vFF2tythahsw+&#10;VCw2xsozj0LM33jmvpH9l39kvxX+yn8QvFdn4c8W2epfB/Wbt7218N30cn2vTZSowYpclT0CEH7y&#10;qhJDA5+p6APgb/jYT/1Tv/xyvoT4u/s9z/tPfsv2fgP4kTwWPiu602znutRsIxJHZaskSl5YlyAy&#10;eYZF25GUZhkZyPdaKAPzw0v4Qft2eE/A8fwz0rxl4IudChg/s+18WTSyC+gtcbV+Yx7gwTA3bGYc&#10;YYkbq+nP2O/2WdJ/ZK+EMHhKxvP7W1S5na+1XVCmwXNyyqvyrk7UVVVVGexJ5Y17nRQB8dftaaB+&#10;1L8SpPHfgXwR4c+H9z8M9bsP7Pgv9Snnj1Py5bdBOSRNsDCQyhfkxgLkHvzf7Gvw6/ap+AOi+B/h&#10;vrXh3wB/wrXSp5xd38dzNLqgilmlncqRKIyweUgfJ90Dqea+6aKAPjD/AIKUfs5fFv8AaU8O+CdA&#10;+HNzanQrae6uNd069vzaw3bDyDa7gBlwuJzjPBIPXBHA+F/C/wC3l4K8P2GhaBpvwx0fRrCIQWtj&#10;ZxRxxQoOiqo4H/181+htFAHhf7LP/C+/7P8AEP8AwvX/AIR/7Z5sP9lf2Dt27MP5u/HfOzH4181/&#10;8FQvEd38XPFXwq/Zu8MStJr3irVotS1LysE21om9EZx/d/10p7gW/vX39qhvBpt0dOWBr/ym+zi6&#10;LCLzMfLvKgnbnGcc4r5l/Zl/Y51T4X/Fvxp8W/iN4nt/HHxJ8RSGOO+trdobewtjjMcSMSRnaqD+&#10;6kaqOrZAPpfRdItvD+j2Gl2SeVZ2MEdtAn92NFCqPyAq7RRQB8KeMvgx+2V8PPiR4s1j4ZfE3QPE&#10;vhDWNWu9RtdA8RZZ7FZ5nkWFPMjbakYfaNkqqcfcHArnPD37Cvxo/aG+LXh/xt+054z0rUtF0GXz&#10;rLwnog3QuQwby2ARURGKruPzu6rtJHBH6HUUAFFFFAHyj+0ho37V8XxWGo/BXVvDb+DbjTIYZNP1&#10;woTDdq775F3JuGVKDhiOD8ua5H4K/sLeONe+L+mfFz9o/wAcW3xA8XaTtbR9F0+PGnae6tuR/uIC&#10;VOGCrGoDgMWc4r7cooA8I/a6+D3xJ+Lvg3Q1+FXjz/hAfFmj6l9viu5JJUiuU8qRDDIUDfKS6kgo&#10;4O3pXzJrHwu/b88feHpfBus+N/Bmk6ZdxG2vNetCkdzJEeHwY4NwJBP3FQ+461+iVFAHiv7JP7L2&#10;hfsm/CW38H6RdNql7NM17qmrSRiN7y5YBSwXJ2IFVVVcnAHJJJJ9qoooA+av+CkMqQ/sS/FJndUU&#10;2VuuWOBk3cAA+pJA/GvKvB/7Mtn+1d/wTN+Gngm4v/7I1GPTLbUdLv3jLpBdR+YFLqCCVZJJEOOQ&#10;HyM4wa/xE/YD+MXx51qXSviZ+0Ddaj8OP7Ra7TQtO08RytEHJjjZshSVUgBnEmCM4Jr7b8I+FdM8&#10;C+FdI8OaJarZaPpNpFY2dunSOKNAiL78Ac96APhDwT8Hf26hodj4D1P4k+E/D3hy0hWybxPaxLda&#10;gLdV2jysxKWfaAAzbG77t3NdN+wz+xb4t/Z1+I3xsbxdLHrPhnxRKLfTr24vfPu763Wa4zJc4AIk&#10;dJVLf7TNX3BRQB+bXgf9kP8Aaq/ZL1rXtA+B3i/wxq/w91W+a8t4PEAAltmYKu+RTGcOEVVJRirB&#10;AdoOAJ5v2DvjheftNfCP4o+LvHMHxC1PTNQhvPEF1JKttb2KRzBlgsoQoygG4kgJknO0HOf0eooA&#10;+Rv2nP2aPGvxU/a0+BfxB0GGyfw74PuVl1R7i5EcoUXCv8iY+b5Qa+uaKq6pazX2l3ltb3LWVxNC&#10;8cdyi7jExUgOB3IJz+FAH50fsnt4g/aV/wCCgHxc+Jtzq+pv4D8I3slhptl9rkFpNcBTbQlYw2wg&#10;RQySkYOGdGPJzX6Q15H+y7+zb4f/AGV/hZD4K8P3M+oobua+u9Ru0VZrqaQj53C8cIsaD2QV65QB&#10;Q1/QdO8U6HqGjavZw6jpWoQPa3VpcLujmidSrow7ggkV+esP7Bvx3/Zb8Xanqf7NXxIsv+EW1Cfz&#10;5vC3iY5UcYA5R0kIGB5n7t8AAk4zX6M0UAfnhr37Nv7Zn7R1rPoPxN+KmgeBPB1wPLu7Pw3FvmuF&#10;PVSI1QspHVWmAOfumvYv2qP2H/8AhdnhvwPqXg/xK/hL4m+BYYotD8QEFVkWMLhJtgLKNyhlZQdp&#10;ZvlYMRX1bRQB+fXib4V/t0fF/wAMzeAvE3izwL4a0C9j+yan4g0vcLu6gPDgBE4LDOQqxZyQSoJr&#10;6a+F/wCyX4I+GP7OM3waghmv/Dt9ZT22p3ExCz3sk6kTTEj7rHjbj7oVBztzXtdVtStDqGn3VqJD&#10;CZomj8xeq5BGR9M0AfnR4C/Zd/bB/ZfjvvBXwl8beFdc+H73MkunSa8AJLMOxJJRoyUJJyVUupOS&#10;ACSK4D4VfDXx54V/4Kt/D628d+OT8RvF9poFxqWt6lGgjhszJY3cawRIAAsa+bER8qZ83O1c4r1y&#10;x/YQ/aX8Jo2m+Hv2rtXk0c/Ip1GCd5Y05AC7ppNuAf4WH4V7d+yX+xJo37M+pa54p1PxJqHj/wCI&#10;+vL5eo+KNUBEjRlgxjjUs7AMVQsWdixRegGKAOL+Lnws/ax8J/GDxF4s+EHj3w/rPhLWJknHhHxM&#10;G2WbCONGERKnCkqzHZIgJYkqTzXKaH+yL8c/2hPi94M8b/tG+JfD0OieD7r7bpfhXwyhKyTB1fMj&#10;FeFLRxZyzkhSo2ZJP3pRQB8wf8FCv2bPEH7THwTsNI8HmGPxdpGs2+qafLNcfZwNqujjzP4flfcP&#10;dFru/wBkD4Iv+zv+zr4N8D3SxDVbK1M2pNC+9Wu5WMs2GwNwDOVB9FFeyUUAfn98Lf8Agn/4k8B/&#10;t/ap8TZPsp+GdvfX+taTbi73Ol5dQgOPJx8oV3fB9IY/avqL9qb9mjw5+1Z8KbrwX4gmksHEy3mn&#10;6pboHlsrlQQsgUkBgVZlZSRlWPIOCPX6KAPgLwz8PP27fg/osXhPRPE/gPx1o1oot7HVtaMn2qKF&#10;RhA5KqSQP73mHjG4jFe4/srfB34zeCdc8UeKvjP8R7fxlrmtwwQwaVpsbLY6YkbSMRFwi5beAcRg&#10;/IMs1fRlFAHyj/wTb/Zx8Zfsv/A3XPC3jeKyi1a88Rz6nEtjcidPJe2tYwSwAwd0L8fT1pv/AATf&#10;/Zz8Yfst/AvXvDHjpLG31O68RXGqR/YrkTR+Q1raxglsDB3Qvx6Yr6wrD8c+G5PGXgvXtAi1CXSp&#10;NUsJ7EX8ChpLfzI2TzEB43LuyM8ZAoA/Pv8A4J4nxD+0N+018X/jjqmsalceEbbUrmw0CxlupPs2&#10;+VuCseduYrYRr06z56iv0grzX9nX4D6F+zb8JNG8BeH5Zbqy0/zHkvLhQJbmWRy7yPjjJJx7BQO1&#10;elUAeBftifs4+If2jPBOgWnhLxvP4B8T+H9UXVtP1S3V8+YIpI9m+N1aPIkJ3DPTGDmvnez8Jf8A&#10;BQrw3ZnR08W+BfECr8iazOsRkUdAeYEzjr8yE+ua/QWigD4//ZG/Yi134VfEbWPi78WfFw8d/FnV&#10;4mha6hybayRgoYIWVSzFVCAhUVVyqrg5rnfi9+xf8TvAXx11f4yfs4eKtM0HWtcBbXfDOtqRZXzk&#10;7nZcKwyzYYhtpDFyHG7bX3FRQB+fGrfsf/tB/taeLNAb9o3xToGleANGuRd/8It4TL5vJACMscYX&#10;IyN5diAzhQu4mvYv+Cgn7OPib9oP9nSy8DeAbWxW/tdVtLmOC6nFvCkEUcqYBwem5QBX1LRQBR0K&#10;0ksND0+2mAEsNvHG4ByNwUA/qK/Kz9mX9n/w546/4KifE3WtAxe+CPAuqXGqqcAwrqUp2iJRngJP&#10;9oZSP+fZa/Urxda6vfeFdYtvD91b2OuzWc0dhdXSlooJ2QiOR1HLKrEEgdcYyOteH/sS/spH9k74&#10;Zanot/rEfiPxJrGpyalqerIjL5zEBUUbiWICgnn+J3PegDsv2qPh1rHxc/Z38e+DvD6Qya1rOmPa&#10;2q3EnlxlyRjc3YcVQ/Y8+Fuu/BX9mvwN4J8SpBHrmkWssV0trL5sYZp5HG1u/DCvZKKAPkb4Cfs0&#10;eNfh7+278Zfijq8NknhXxTbGLTnhuQ8xbzIW+dMfLxG3ej9vT9mjxr+0Lrvwdu/CENlLD4X1xtQ1&#10;H7ZciEiItAfkyDuOI24+lfXNFAHyh+3R+x3rn7R3/CG+LvAXiG38MfEnwZdfadLu7zcIJRvSQKzK&#10;rFGR41ZW2sM7gRhsr5hP8B/2yPjp4av/AA58UPiPoXhLww1pJFc2/haOMX+qtswImkVAsaMeGIYD&#10;BI2MOn39RQB8jfsT/s0eNfgT+yX4m+H3imGyj8RX9zqMsCWlyJYis1uiJl8DHzKc+lbf/BO/9n3x&#10;b+zV8AJvCPjSKzi1htZub4LZXAmj8t0iC/MAOco3FfT1FAHxX/wVg+K2q+Av2b7Lw94dury28ReL&#10;tattNtv7OdkuPLQ+c+wqd2SyRJhevmY6Gvof9mr4WXfwY+B/hLwnqd9PqetWdmr6neXNw07zXb/P&#10;Md7EkqHYqvPCqorG+LH7Mei/GT4zfDTx7r2p3MkXgOWa6sNFWNTby3LlSJXY85Vo4mAHeMetezUA&#10;FfmD4s/ZP/ar079rvxl8ZfDMPhPV764v7uLQ7nXrtZjaWBcpbhI8AI6wBU9RufuSa/T6igD4G/42&#10;E/8AVO//AByu28Zfsy/E39rD9k/UfBPxvv8AR9J+IEerHUdJ1DR0D2sBjQLEXVSM7hJOjdwHyM4A&#10;P2HRQB+fPgn4O/t1DQ7HwHqfxJ8J+HvDlpCtk3ie1iW61AW6rtHlZiUs+0ABm2N33bua679gf9j3&#10;xr+zB8VvjFqHiO6TUtD166jGkalNei4vLuKOe4YS3HAxIySIzf7RavtiigD8dP2XfDvx61T49ftK&#10;6n8C/E2h6Td6f4nI1TSNehDRakr3V/5W1zG21oykndM+Yfm4wfoDRf2Jfjh+0h8UvD3ij9p3xZpF&#10;74Y8PTefZ+EdDwYpmBBKuFRVVGKruYl3ZRtyowR7j+yR+yXqv7OHxG+M/iXUdfs9Zh8eatHqNvb2&#10;sLo1oqzXchVyx+Y4uVHH9019NUAfKf8AwUI/Zz8Y/tIeCPAul+DYrOW60fxJDql19tuRCohWKRTt&#10;JBycsOK6X9sr9j3Sv2sfCekImsTeFvGPh+drvRNftlLNA5wWjYAg7GKRnKkMrIpB6hvoeigD4Msd&#10;B/4KAeH9Nj8Pprnw41wRjyk8R3QbzyoOAzDy1BOB1MRJzzk817d8Bv2evG2hfCbxv4c+MvjxviPr&#10;PjJ5xqM8aMsNvBLbiBreHdgbMBiAqIAXPy9z9C0UAfnN8Iv2df2xv2WtHufAPw61zwD4h8FC6luL&#10;G+1sSK9vv5b5AAykn5iv7wAk4PJrovjX+xr8aPCf7RFz8cPgH4n0ex8Sa1Zpb69o+qjEUz7YxIYy&#10;yMrRuYkcqdjKy5UnOF+96KAPzP8Aj3+xb+1L+0p8MZbj4hePtI1DX4LmF9L8G6Oy2umQjOJJp5Ng&#10;3yBchR82Nxw+MrXu/wC1R+zR41+Ln7EXhz4XeH4bJ/FVjbaRFMlxciOENbxqsuHxzyDjjmvrmigD&#10;E8D6TcaD4K8P6ZdhRdWWn29tKFOQHSNVbB7jINbdFFAH51+Cbofsnf8ABULxdompt9j8IfGK3F/p&#10;9y4xGdQZy+1m6ZMxuUAGTmeLpmv0UrwT9sb9lPTf2rPhvb6T9u/sHxXpFyL7QdeRSXspsjcDtIbY&#10;4UZAIwVRuqivR/g/pHjXw/8AD/S9M+IGsaf4h8TWaeTPq2mxPEl2qgBZHRvuyEfexwSMjGdoAPgn&#10;9q/4Gftg/tYeD4PB/iPw18ObDQrHV11W1n0m9niuWZI5okDmSWRcFJmJAUHIHPY/U/7NN/8AtGNq&#10;11YfGTQPA+k+HrbT1Swm8LyTtcPOrKoEnmTONuzceAOcV9B0UAfLP7TmkftTr8UbHVPgfqvhw+Ep&#10;NHitrvS9dKErerNMzTLuTIzG8S8Pg7TleAa4D4T/ALCvxB8b/FzRvin+0r47tfHWu6G/maP4d0yP&#10;GnWjhtys3yRqcMAdqoMlVLO+MV9y0UAY/jC61mz8K6vP4dsodR16O0lawtLiURRS3G0+Wrv/AAqW&#10;xk+ma+Xv2A/2TfEvwFtPG3jH4lT22p/FHxhqLz397BKJgkG4uFD4HLyM7tjA+4P4a+uaKACvg7xj&#10;8Dv2yPhz8TvFmt/C/wCJ2h+IvCOtateanbeH/ELMxslnnaQQoJY22qgfA8uRQcE7RnFfeNFAH5/e&#10;CP2G/i/8bvjR4e+JH7TXi/StXtvDsom0rwpoq5gDBg4V8IqKm9UZgN7SBQGYAAV9/SzJBE8srrHG&#10;gLM7HAUDkknsKfXiX7Wvwn+IHxx+Ft14I8D+KdP8HwasDDq2o3UUks72x6wxBCNofkMxP3crj5iQ&#10;AfLX7F88v7Tn7cnxf+PqK7+EdIj/AOEb8PzMPklwEXenp+6jMhHb7UK/RKvPvgL8E/D/AOzz8KdC&#10;8CeG0Y6fpkWHuJAPMupmOZZn/wBp2JOOgGAOAK9BoA434xfCjQfjh8M/EHgbxLC02j6zbGCUpjfE&#10;wIaOVCQQHR1V1Pqor4h8D/AX9tL9nHw63gD4feLvBfivwbAzJpWpa2rrc2MTHgBGB2gEkhMyqOg4&#10;4r9EKKAPmH9jf9jeb9ni88TeM/GPiEeNPip4skMmsa2qkRxqX3tFDkAlWfDMSFztQBVCivp6iigC&#10;C+adbO4NqqPdCNjEsn3S+PlB9s4r8z/2lPgH+2P+1Lp/hmz8V+Gfhvp8Xh/UP7RtTo97PEzyYxh/&#10;MlkyvHbB96/TeigDxD9nPWf2gdUvNcHxs0LwXo9qkcJ0tvCbzMzuS/miXzJX4A2Yxjqa8m/bc/Zp&#10;+I/7V3xG+HPhaFrTT/g7pd4moa9Mbzbc3Um4hgsYGfli3KrZ+9MxI+UV9kUUAVtN0610fT7Wwsbe&#10;O0srWJYILeFQqRRqAqqoHQAAAD2qzRRQAV+dfxKYSf8ABaT4UBCGMfhmYPt52/6DqR59Oo/MV9e/&#10;tIeAfiR8RPA9hYfC7x6nw78RQalHcy6nJaLcrNbiKVGhKkEcs8bZx/yzryT9lz9haf4N/E7V/ir8&#10;QPHV58S/ibqcLQHU7iHyorVGChggLMWbaoUN8oVMqFAoA4H48fsb/GDwr+0rqPxy/Z58S6Tp2ta5&#10;bi31nRdZ4SXiMPtLIysj+Ujsp2srLlWOcL5/8e/2Lf2pf2lPhjLcfELx9pGoa/Bcwvpfg3R2W10y&#10;EZxJNPJsG+QLkKPmxuOHxla/TCigD44/aW/Yf1b4+fs8fC7RtO1m38N/ErwDY2v9m30jsbfzlgiS&#10;aIugLKC8MbCRQSDGOOeOT0X4M/tpfFi2j8L/ABJ+J2g+DPCTL5Wo6l4XijOq30XAZEdYwIywz84K&#10;Y/usMrX3nRQB8h/8E1f2ZfG37Lvwp8T+H/HENjDqGoa0b+AWNyJ0MXkRJyQBg5Q8Uf8ABNX9mXxt&#10;+y78KfE/h/xxDYw6hqGtG/gFjcidDF5ESckAYOUPFfXlFAHyb/wU/wDi5dfCb9knXzpl7Np+t+IL&#10;u30Wynt3KyKXbzJSpByD5MUoyOhYV6H+xf8ACfVvg5+zn4S0XxFeXl/4nuYP7S1aa+neaUXMwDmM&#10;sxP+rXZHxx+7z3qz8ev2ZNH/AGg/F3w41XxBql1Hpng3VDqyaPDGphv5soU84nnauzoOodgetezU&#10;AFfA37aX7LXxs+IH7WXgf4ufCaHQ2l8N6Jb2sUmr3QQC5S4u3OYyPmXZOvfrn0r75ooA+Bv+NhP/&#10;AFTv/wAcr6V/Zwsvi5qXw11e0+PMOhXPiG4v5oo4dHVWtpLBoYgFcdCS5nBB7Yr2SigD87NV/wCC&#10;ffxe/Zz+IGq+K/2X/iHa6RpepP5lz4U18kw4GSEBKOkoBJCl1RlBxvPJNjWvgT+2/wDHi3fQfG/x&#10;O8NfD3wvOpjvD4dTdczKcdPLQMR1BXzkBGc5r9C6KAPAfiR+xr4O+K/7NHhv4PeIp7i4tfD2mWdj&#10;putxIq3VvNbQLCk6jkZYA7k6EMRkcEfM3hH4A/tufs66dH4V8B+P/CvjfwhaqItO/tsYltohwq7Z&#10;E3IAAAEEjqBwMV+i9FAHxJ8GP2Uvj/r/AMZvC3xN+O3xYtdWk8OTS3Fh4W0WHNoHeF4sttWJFYK5&#10;5COx/vVy+ufsl/tS/Bjx74l134JfFzTL/wAOa1qtzqr+GtfQrHC00rSsiI6SxjliC6NGWwCfb9A6&#10;KAPzm8Wfsvfte/tTRQeGPjB4/wDDnhP4ftKj39j4eQNNdhWDAbVQbuRwHk2ggHaSBX3p8Nfh5onw&#10;m8A6D4O8OW5tdE0W0SztY2bc21R95j3Zjlie5JNdLRQAV+diXn/DJv8AwVKv5NSf7J4L+MViot7h&#10;8CJNQJTgtx83now9hdpn1r9E68N/a/8A2W9H/au+FMvhq7uf7J12ylF7ousqpLWdyBjnBBKMPlYf&#10;QjlVoA9yr81f2r/gZ+2D+1h4Pg8H+I/DXw5sNCsdXXVbWfSb2eK5ZkjmiQOZJZFwUmYkBQcgc9j9&#10;2/BHQfHXhX4daZo/xD13T/E/iOxQQPrNhG8f2yNQAskqt0kx94g4YjPGcV3tAHz5+zTf/tGNq11Y&#10;fGTQPA+k+HrbT1Swm8LyTtcPOrKoEnmTONuzceAOcViftQ6R+09/wsDSNT+BmqeHx4e/s37PqGma&#10;6UINyJXYSqGTI+QqOHGccjgGvp6igD4S+HP7CnxJ+KPxV0X4kftOeO7PxneaFJ5uk+FdIjxp8LAh&#10;lMnyRrgMFJVUO/au52A2n62+Nml+Mda+FPiay+H2ow6R41mtCNJvbggRxTggqWyrDHB6qRzyK7ei&#10;gD88ta+Bf7b3x60p/Cnjz4ieFfBHhK7jMGpzaJEGurmIjDKBGgJz0KiSMEEg5HFfY37PvwF8L/s2&#10;/C/TPA/hKB0sLUtLPdT4M95cNjzJ5SAMs2APQBVUYCgV6PRQB8DX/wAGP22vhR4i1YeAviZ4b8ae&#10;FLq8mns7DxDlp7VHcsqZljLBVB2hVmIwPuiovhj+wv8AFj4qfHDQvit+0v4z0/X7jQHWbSfDWj82&#10;8bqwdN+EREVXAYqoYuVXc+Bg/f1FADJZkgieWV1jjQFmdjgKByST2Ffnh+xfPL+05+3J8X/j6iu/&#10;hHSI/wDhG/D8zD5JcBF3p6fuozIR2+1CvqX9rX4T/ED44/C268EeB/FOn+D4NWBh1bUbqKSWd7Y9&#10;YYghG0PyGYn7uVx8xI6z4C/BPw/+zz8KdC8CeG0Y6fpkWHuJAPMupmOZZn/2nYk46AYA4AoA9BrM&#10;8USatD4a1aTQIrafXVtJm0+K8JED3AQ+UsmCDsL7c4I4zzWnRQB+Y3x6+AP7Y37RPjD4deJPEnhn&#10;4b2V94Fv31DTY9LvZ44ppGkgkImDyuWXNtH90qcFueRj7X/Zz1b446pY64fjZovhHR7tJIhpi+E3&#10;mZJEIbzDL5kr8g7MYx1NexUUAfBvjL9iv4sfBH48a/8AFT9m3xJotpF4jZ5dZ8IeJN4tJZGYuxQq&#10;MFd5LKMoyFmAbaxWoPEf7Jnx9/a+8S+Hv+Gide8L+H/h/ot2L3/hFPBglLXkwUrl3csUypI3b2ID&#10;OFVSd1ffNFAEVraw2NrDbW8SwW8KLHHFGMKigYAA7AAVLRRQB4H+0Nrn7SGl+JdNj+C/h/wLq+hN&#10;abr2XxVJOs63G9vlTy5kGzZt6g8k818k/sm/s/8A7X37Jfh298NeG/Dfw6v9G1PU11C8m1a9mlnQ&#10;lEjYIY5YxjagIBB579q/TKigD5M/4KNfAf4pftEfCvRfCnw1vIYIpL8y6xbXF99ljuYAmY1Y4O8B&#10;8Nt6ZAPYV4z4C8A/t0fC/wAJab4Y8K6T8MdE0LT4hFbWdqiKqjuT3ZieSxyWJJJJNfozRQB89/ss&#10;/wDDRn9oeIf+F7f8I39k8qH+yv7B2535fzd+PbZj8a8S8dfsc/GP4LfHjxN8Uv2bvEeh21v4qcz6&#10;14T8QBlt3mLFiyYBDDezuOUZN7AEqxFfeNFAHwz8I/2O/iz8RP2h9H+M/wC0X4i0e/1Hw6q/2D4Z&#10;0AE21rIpLI7EqANrEuMF2ZtpL4QKfuaiigAr879WdZP+C0GiBGDmPwswcKc7T9jmOD6cEfmK+sv2&#10;lPh78TviJ4V0u0+FnxCj+HWt21751xfS2i3KzweWymLaQQPmKtnH8NeZfspfsNn4E+P9f+JfjXxr&#10;efEj4na3EYJ9YuojHHBGdu5UBZmZjsRdxIwqhVVRnIB5l8Yv2N/jR8Pf2ktd+M/7O3ibR7S78SoV&#10;1nQdbwEZ22lyu5GV1Z0D8lXVidpIYgcB+0L+xD+1D+0l8OIr7x74+0nWfE0F7E2n+EdLdbTSrSLa&#10;4kmkfYPMm5UDgkBm+cjgfpvRQB8e/tafsT63+0B8L/hpN4a1y38M/E3wHFC+m3k7N9ndgkW+MugJ&#10;UiSGN1cK2CpGPmyOJt/gl+2d8ZtJm8NfEz4laF4P8KvA0V9J4WijGpakpXHl71jCxBuQWBXqflYc&#10;V98UUAfC/wCyp+yD8QvhD+w38YfhZ4gg05PFfij+2P7PS3vBJCftOmQ20W98fL+8Rs8cDmvZv2D/&#10;AIK+Jf2ff2afD3gjxdHbRa5Y3F5JMtnMJo9slw8i4bAz8rCvoK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vJP2ov2iNN/Zd+E9z471bSbrW7OC6h&#10;tTaWcipITI20HLcYFAHrdFfn5H/wV00z+z4tTl+CPj1NIdFm+3LCrReU2CHDYCkEHIOcHI5r6Y/Z&#10;m/a8+Hf7V2g3d94Lv7iO/sQv2/RtSiEV5a7s7SyglWU4PzIzDjBweKAPa6KKKACiiigAooooAKKK&#10;+Ufh3+0d4y8Tf8FEvij8G72WyPgvw94ch1OxjS2C3AmaPTmJaTPzDN1LxjuPSgD6uoryrR/2l/BG&#10;uftA638GbW5vG8caPZrfXcDWrCBYmjhkBEnQnbcR8e59K9VoAKKKKACivK/gj+0r4J/aDvfFlr4Q&#10;uLyebwxeiw1EXVq0IWUlxhc/eGY25FeqUAFFFFABRRRQAUUV8+/t4fGrxL+z7+zT4h8b+EZLaLXL&#10;G4s44WvIBNHtkuEjbK5GflY0AfQVFcL8BvGGo/EL4G/DvxTq7Rtq2ueHNO1O8aFNiGaa2jkkKr2G&#10;5jgdq7qgAorwr4UftVWfxU+PXj34YQ+FNW0q58J+b5mrXe37Nd7Jli/d4Ged2foKT4iftV2fw9/a&#10;T8GfCCXwpq2o3fiW0iuk1u32/ZLYPJOm2TjOR5BP/AxQB7tRRXE/Gv4o2nwU+FPifx1fWU2pWmhW&#10;bXktrbsFklUEDCk8A896AO2or8+9J/4K6WGvafFf6Z8DvHmo2MufLubSJZYnwSpwyqQcEEfUGvXP&#10;2Z/+Ci3w0/aU8YHwda2ureEvGO12j0nXYUQ3BRcyLE6sQWUAna21sKSAcHAB9UUV8S/ED/gph/wg&#10;fj3xL4Z/4Uj481b+xdTudO/tCztsw3PkytH5sZ28q23cPYiuMs/+Cw2i6hrNzpFr8GPG1zq1spae&#10;xhCPPEoIBLRgblGWXqO49aAP0Nor5U/Z1/bu/wCGgviTF4S/4VT4u8IeZay3P9pa1BstxsAOzO0c&#10;nPH0rya1/wCCvWi6rqOpWmkfB3xnrf8AZ87QTSacEnVWBIGdoOM7TjNAH6CUV8k/AP8A4KX/AAr+&#10;OHjaHwXd22seA/F08ggg07xJAsSXExH+qSRWID9gsgQsSAMk4r1L9pL9rT4d/sq+HbfUvG+pyi7v&#10;A32HR9PjEt7ebfvbEJACjIyzlVBIGcnFAHslFfn+v/BYLwhYLDfa38J/Huk+H5j+61RrWJlYEjBA&#10;Z1U5HPDH8a+xPgn8bPCf7QXw/s/GXgu9lvtEuneIPPbvBIkiHDoysByD3GQexNAHe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v8AwV1/5Mz1&#10;b/sMWH/ow19pV8W/8Fdf+TM9W/7DFh/6MNAHvn7KDBf2V/g4ScAeDNGJJ/68Ya+GP2UbHSdf/wCC&#10;rPxg1v4cRwr4Fs9Pmju59OUC0aZxbLIqlRtO+5SZxjghGIyBXB63/wAE4/F/iD9jjw7438FfEbxR&#10;r+sX/hrT9YfwfdXDfZZYJLZJZLaBQ3JUN8ikc7NvUivqr/glr8Rvhj4q+AMeieCdDs/CnibSWUeJ&#10;NJjdmnluSMfaizku6SbTjJOzBTooyAdp+1h+11qXwb8TeGfhv8O/DK+Ovi94oG/TdHkcrb2sOWH2&#10;i4wQdvyPxuUYR2LKF58l8d/Er9tf4CeFbv4g+K9N+G/jXwxpsZu9V0XQzcR3VtbKMyOGZVxtGSSD&#10;JgKTggGvHvinofxM8Vf8FZfFmmeBfHNp4A8RvoFuNI1PUrCK+R7YWVu0sUcciOAS/ntnGfkf1591&#10;8Qfs1/theKdB1LRdU/aT0G60zUbaSzuoP+ETtE8yKRCjruWAEZUkZBBGeDQB2Xxe/wCCgnhXwB+y&#10;T4f+NejadJrH/CSlLXSNJmk8s/ayJPMjmZQ2BEYpQ2OpQAEbga84j8Tf8FAJdJj8UJ4c+HZWRBcj&#10;wm25LhVIz5RJlADdsGbOe9XY/wDgmm2tfsXWPwU1/wAXQvrWk6vNrOl65a2ztDDKxf5GiZgShWSQ&#10;EA9WDckYPCaz4q/bo/ZO8GzalrUPhX4teENBgaS6vM77mK0jXJkcjyZWwoyWKyEYJbIBNAHq37Q3&#10;7V3xL+Hn7DWm/FVNBt/B3j+W8htb3R9Qt2lS1b7RJE6lHweQgIz69T1r6k+E/iK88YfC3wdr2olG&#10;1DVNGs764Ma7VMksCO+B2GWPFfAX7a3x/wBN/aa/4Jl2/j/TLGXSxfavZxXOnzOHa2uI52SRNw+8&#10;uRlWwCVKkgHgfdP7P/8AyQf4b/8AYtab/wCksdAHgn7Mf7S/jX4qftafHT4fa9NZP4d8H3LRaWlv&#10;bCOUKLhk+d8/N8oFeY/Cr7Qf+Cwnx+FoVF1/whEHlF/u7/I0bbn2ziq/7Df/ACkH/ar/AOv1/wD0&#10;retD4N/8pkvjt/2Jlt/6J0agD5i8GWP7S7f8FFfHkOmah4NX40LosZ1S4mV/7Ma2+zWW0RjZnd5f&#10;2ft1D19+6TrP7Ungr9nvxjqWvaT4T8a/FqO9gXw/pekkpZSwPJCj+aWaLlQ0z/eUYUc14X8M/wDl&#10;NF8Wv+xYg/8ASHTK+h/25v2r5P2TfhNba1pmkLrvijWbwaZpFlNu8rzirMZJAvzMqgfdUgsWUZGS&#10;QAeM3mo/8FA7PTZdbGn/AA1upI0M3/CPw5Mr4H+rBLhc/wDbX8a7n4CftWeNf2uv2ZvFOreBdL03&#10;wr8XNHuRpsljqpZrGO4DIxk5BYI0ZcbWBKspHOAx5XR/gX+2Z8R7GLUfFvx+0n4ey3QVzovh/Qob&#10;n7IrYJQyYQl16ffcZHD45rhf+CPljc6XqHx/s729bUry38QwQzXrpsa4dTchpCuTgsQTjJxmgDwP&#10;9hKx/aZuNd+L4+E2oeDba7XW1HiA66rlXut0+DDhD8ufM647V96fFT9qLxF+yr+z74UvPiVY2niz&#10;4w63K2nWWg+HSRFqN4ZDt8v5dwjVWiBIUncyqBlhXiv/AASZ/wCRr/aP/wCxqT/0ZdVzX/BSK18U&#10;6n+2z+zvY6B4ht/Ct5Mnl6NrF9bJc29rftc7d/lOrKzZ+zjkdSvpQB6fcax+3tHoZ8W/2X8MCFj+&#10;0nwZGJzdlQN3lbs7S+OOJ+tdf4T/AG2W+MH7E/jz4s+GbJdC8W+GtOvVu9Lux5y2l9BEJAOQC8bB&#10;lYZA6kdVNYf/AAoj9tD/AKOa0H/wkbL/AOR64XT/ANkvxN+yz+x/+04fE3iyz8VXfijSLrUWks7d&#10;oFSUQTeYxU8AsXH3QB8v0oAxfgx+19+1d+0r8KtEf4cfD7RxqMPnrrHjTXlFvYTyieTZFaRbxu2x&#10;+UrN8/zBgQvBPp37Iv7Y3xE8UfHLxF8Dfjh4esNC+IWmW5u7S60wbYbpAquVIDspJRxIrIcFQwIB&#10;HPXf8EuP+TE/hl/3E/8A06XdeNa1/wApn9A/7FVv/SOegD9D6+Qf+Cr3/JkfjH/r807/ANLIq+vq&#10;+Qf+Cr3/ACZH4x/6/NO/9LIqAPE/gz8YP2sviJ8DfAFh8G/hzo/h3wnoXhvT9Nj1rxY6ifVpYLaO&#10;N5IEZwBESp2kqQRg7xyo9o/Yp/bQ8S/Gbxp4q+FfxW8OW/hH4reGQZZrW3BSK7hVlVyqlmwyl0Py&#10;syurhl4Br239k7/k1n4N/wDYmaN/6Qw18fRCG8/4LRyNpPztbeGf+JsYT91vsIC+Z+DW/wCa0Aey&#10;fA39orxx8R/2svjz8Ob6axbRfCMcf9jKlsEkV2IA8x8/MMn0rxrR/wBo79p34Z/tafC/4WfFXUPB&#10;9zZ+KnE0n9g2hY+RmRcb2ClW3RnseK3v2Q/+UjH7Uv8A27/+hCsn9rT/AJSifs2f9eQ/9HXNAH6H&#10;14F+3t/yZz8Wf+wJL/6Ete+14F+3t/yZz8Wf+wJL/wChLQB86f8ABPT9rj4OfDD9j/wB4Z8VfEPR&#10;dC1+x/tD7Tp93MVli36hcyJkY7o6t9CK5PRraw/bO/4KSeG/ih8LYnl+H/gWyt4ta8S+Q1tFe3aG&#10;4ZUjDKGkZhLEhyPuRk9Nm7rP+Cen7I/wc+J/7H/gDxN4q+Hmi67r99/aH2nULuEtLLs1C5jTJz2R&#10;FX6AV5X+2b8JNA/YP+PHwe+IvwZW48KT63qEtnqOhwXMj2tzGjwbl2sSdjrKVZeVBCFQpGSAfq5X&#10;5sfsq/8AKXL9oH/sCXn/AKVadX6T1+bH7Kv/ACly/aB/7Al5/wClWnUAfpPX5tf8EbP+a6/9hy1/&#10;9ua/SWvxV/YR+DXxk+KmpfFWb4WfFj/hW1tZ6vGl/D5Bk+1sxmKNwONoDD/gVAHvP/BaTS9CsfDv&#10;wx1ywjht/iH/AGu0Nnc2vy3r2qxljgrywWXydv8AdLnH3jXI/tK69Z/C/wD4KZfDTxl8bLP7T4Lk&#10;0W18i4uIPOtbaVbeRGbYFIYRXbGQgDK71bHQH6J+Cv8AwTdj0P4n2HxL+MfxE1X4w+MtPZXsBqSs&#10;tpaMh3IcO7tJsbLKMogJzsJwa+pfiR8KvBHxq0KTQvGnh3S/FOnQyZ+z30SyGCQr95W+9G+1hypB&#10;w3vQBH4T+Jnw++M2jyp4e8S+HvGWnXMZSWCyvIbtGQj5ldAT26qw+tT/AAx+E/hb4N+H59C8HaTF&#10;oeiy3k18LC3J8qKSUguIwfurnkKOBnAAGBXxb8Zv+CRvwsbQtT134b6lrngLxLYQyXdgIr97i1WV&#10;FLKG8zMq8gDcsmRnOG6V2f8AwSr+PXiz46fs63reMtQk1nVfD2rPpUep3DFp7iDyYpE81jyzr5jL&#10;uPJAXOTkkA+za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vnD9v/AOBXin9ov9nS/wDBng+O1l1qbULW5VbycQx7I3Jb5iDzivo+igDhfgN4P1H4&#10;e/A34d+FtXWNdW0Pw5p2mXiwvvQTQ20ccgVu43KcHvXyT8bv2K/H/gX9pvSPjf8As7vp1jqt5Kze&#10;IvD9/dfZrS83EGQ8AgrMPvL1VwJF+bp94UUAfJf7V37GOo/tE6j4S+JXhHXZPhp8YvD1un2W93+Z&#10;E2DvEEzpn7jNIA6hgQ7BlYEAcG2jf8FAdSsU0J9b+G2msV8p/EsaEzdMGTb5ZXPOeIQMjpX3hRQB&#10;8heIP2Yfjrp/7PfhTQfCnxrdfinour3Gr3XiTUFl8nUfN80m2k3eZmNTIgAZGX92vyLgAed+Jfhz&#10;+3X8WvDN94F8Q698PfDmhanBJY6jrlirG4lt3BWQKArYLoWHyqh5+8vUfoDRQB8w3H7CHhb/AIYx&#10;f4AwalMLfyPNXXJIwZPt/m+d9oKA/d8zjZn7ny5714T8OfgD+3D4T8L6b8MYfiR4R0Dwdp0S2Nv4&#10;jt4lubyCzUBVSENCrEheF3bWGOHGAa/RSigD4h/Yb/Y18afsy/Hb4ra3rt//AGz4e1tFi03Vru9E&#10;99eYmZzLcDHDtncevJrsPh3+zj4y8M/8FEvij8ZL2KyHgvxD4ch0yxkS5DXBmWPTlIaPHyjNrLzn&#10;sPWvq6igD4h/aP8A2S/i1Z/tNwfHv4Eazodr4muLBLDVtJ1wFY7oKgj3bsEMDGkQKkqQYgQxzgR/&#10;FT9k34w/tefs73uh/GHVPC+hfEPT9XGpeHbjQFlazhjEIRobjOW+cs+WUttwhGcFT9xUUAfA3hr4&#10;SftyeM7OHwj4x+J/hvwp4cVRBeeI9HiSbVbiEZB8oiNcORj58xsOuc5B7D/gnV+yf4x/ZYX4n2vi&#10;n7O9rrWpwTaZNHdi4llhj84bpSAMOQ6k+5NfZNFAH57v+yd+0T+zb8bvH3in4A6t4U1Lwr40vTf3&#10;OjeItyG1kLyOFwAOEMsgVlfJUgMpwDXrnxq/ZC1v9rD9n3wvpXxO1aw0T4s6M8l5b6/4ejZra1uG&#10;c5RFbaxjZFi3cg7o1IJxz9WUUAfBWm+G/wBvzwhpsfh2DX/h54nhhHlReIr8sbkoDhWf5FywAGSU&#10;YnPJY813Oj/sz/GH/hmj4xeHfHnxAg+IfxC8bWE0Vu3zQ2dkxgMawxswAWPcSfljQDJ4ya+vKKAP&#10;C/2IPhB4h+Av7L3gvwJ4qS3j1/Sftv2lbSbzYh5t7PMmGwM/JIv45rzrUv2aPGt1/wAFHNK+M6Q2&#10;X/CE22htp8khuR9o8028kfEeOm5xzmvrmigAr59/bw+CviX9oL9mnxD4I8Ix20uuX1xZyQreTCGP&#10;bHcJI2WwcfKpr6CooA/O7wv8Hv27fhJ4E0Dwj4X8a+CdX0i0022tLZ7yGMXGlKkSr5GWhxIseNoY&#10;7ywUHAztHtP7F/7Gd7+z7feJPHPjzxCvjT4s+KTnVNYUs0cEZYO0UTMAzBmALMQudiAKoXn6oooA&#10;+VP2fv2dfGPw5/bA+OHxG1mKzTw14u8n+zHhuQ8p2sCd6Y+XpXjP7WUiv/wVJ/ZuiVg0i2CsyA8g&#10;Ga6wSPTg/ka+yf2gPBnjvx58Op9L+HPjJfAnij7TFLFrEluJ1WNT86FCCDuB9DXg37O/7BuqeA/j&#10;Q/xg+KvxEu/ih8Q0haCymkt/Jt7IMhQlQWJJCswUAIq72+Uk5AB9g15V+1R8OtY+Ln7O/j3wd4fS&#10;GTWtZ0x7W1W4k8uMuSMbm7DivVaKAPzP+DPwf/bo+A3wz0fwJ4UXwHFoOled9mW6mSWUebNJM+WI&#10;5+eRscdMV3fwp/YP+JvxB+NGjfFT9pfx1Z+MNT0GVZtI8O6SD9jhdWDoX/dxoqqwDbEQ7yqlnIBU&#10;/etFABXxr8C/2W/HPgD9vz4sfFzVobBPB/iTTLi1sJIboPOXeezdd0ePlGIJO/p619lUUAFfG/8A&#10;wTr/AGW/HP7NP/C0P+E0hsYv+Eh1OC7sfsN0J8ovnZ3YA2n94tfZFFABXxH8fP2S/j1H8d/EnxW+&#10;BfxZtvDt14g+ym+8OaqjLaFobaK3DYKSxyErCpy0akZIDV9uUUAfnd4l+Ef7d3xq0eTwl4n8aeD/&#10;AAb4dvkMGpXulYFxLAww6gxxluRnhWjznBbBNfXf7Mv7Ovh79l34S6f4G8Oyy3kcUj3V5qE6hZLy&#10;6cAPKwHA4VVA5wqKMnGT6tRQB8X/ALAv7OPxf+BvjX4k6h8TNT/tDT9ZMH9lL/az3vl7ZJmb5W+5&#10;w6dPT2r7Q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D/9lQSwMEFAAGAAgAAAAhACfqFcwHAgAA&#10;+wQAABAAAABkcnMvaW5rL2luazEueG1stFNNj5swEL1X6n+wpgcuAYz5Rkv21EiVWnXV3ZW2Rxac&#10;YC2YyJiQ/PsaQwjbzVY9tBewx543b94839we6wodqGhZw1NwLAyI8rwpGN+l8PiwMSNArcx4kVUN&#10;pymcaAu3648fbhh/qatEfZFC4O2wqqsUSin3iW33fW/1rtWInU0wdu0v/OXbV1hPWQXdMs6kKtme&#10;Q3nDJT3KASxhRQq5POL5vsK+bzqR0/l4iIj8ckOKLKebRtSZnBHLjHNaIZ7VivcTIHnaqwVTdXZU&#10;AKqZatgkluOFXvQ5VoHsmMJi3ymKrWJSg30d8+d/wNy8xRxouSQMQkATpYIeBk621jx5v/c70eyp&#10;kIxeZB5FmQ5OKB/3Wp9RKEHbpuqG2QA6ZFWnJHMwVraYajv2FUHe4ilt/ime0uVdvCW519JM7S11&#10;mESbLXUerWQ1VUav97PHZKuAh/C9FPo5EEx8EzsmJg84SghJPGIp7yxGMbn4jPksurac8Z7Fxa/6&#10;ZFZt7KxnhSxn0bFFZs2Xil/LLCnblfIPqVPTOnf2zZVXqK2Epi5+0G0Kn/RDRDpzDOg2MHIJIp4f&#10;+isjjEMDG3gFZhhgMB3AKz8yHYLwyvQDFKq/75l66/jIMx038F959yzX31bXQ/m+3bZUpuDFsQvr&#10;wCOxouQOnAhZGQ72I4MEBv6t0GX6618AAAD//wMAUEsDBBQABgAIAAAAIQCnO1kQ4gAAAA0BAAAP&#10;AAAAZHJzL2Rvd25yZXYueG1sTI/BasMwDIbvg72D0WC31nbTlJLFKaVsO5XB2sHYzY3VJDSWQ+wm&#10;6dvPPW23X+jj16d8M9mWDdj7xpECORfAkEpnGqoUfB3fZmtgPmgyunWECm7oYVM8PuQ6M26kTxwO&#10;oWKxhHymFdQhdBnnvqzRaj93HVLcnV1vdYhjX3HT6zGW25YvhFhxqxuKF2rd4a7G8nK4WgXvox63&#10;iXwd9pfz7vZzTD++9xKVen6ati/AAk7hD4a7flSHIjqd3JWMZ62CmVyky8gqSJYrYHdCpCKmU0wy&#10;WafAi5z//6L4BQAA//8DAFBLAwQUAAYACAAAACEAzYqvQtcAAAClAQAAGQAAAGRycy9fcmVscy9l&#10;Mm9Eb2MueG1sLnJlbHOskD1rAzEMhvdC/4PR3tNdhlJKfFlKIWtIoauwdT4n5w8sJzT/vm6XNhDo&#10;0sGDJPS8j7zefIRFnbmIT1HD0PWgOJpkfXQa3vavD0+gpFK0tKTIGi4ssBnv79Y7Xqi2JZl9FtUo&#10;UTTMteZnRDEzB5IuZY5tMqUSqLayOMxkjuQYV33/iOU3A8YrptpaDWVrV6D2l9yS/2anafKGX5I5&#10;BY71RgSak9QU3sPSoFQcVw0+HrG9oWuigLcdhv908KHd/5Mf2HrC7+bQHbL7csCrzx0/AQAA//8D&#10;AFBLAQItABQABgAIAAAAIQClJSb8HAEAAGACAAATAAAAAAAAAAAAAAAAAAAAAABbQ29udGVudF9U&#10;eXBlc10ueG1sUEsBAi0AFAAGAAgAAAAhADj9If/WAAAAlAEAAAsAAAAAAAAAAAAAAAAATQEAAF9y&#10;ZWxzLy5yZWxzUEsBAi0AFAAGAAgAAAAhACtTw+HjAgAA4QYAAA4AAAAAAAAAAAAAAAAATAIAAGRy&#10;cy9lMm9Eb2MueG1sUEsBAi0ACgAAAAAAAAAhAIB4sdtuPgsAbj4LABQAAAAAAAAAAAAAAAAAWwUA&#10;AGRycy9tZWRpYS9pbWFnZTEuanBnUEsBAi0AFAAGAAgAAAAhACfqFcwHAgAA+wQAABAAAAAAAAAA&#10;AAAAAAAA+0MLAGRycy9pbmsvaW5rMS54bWxQSwECLQAUAAYACAAAACEApztZEOIAAAANAQAADwAA&#10;AAAAAAAAAAAAAAAwRgsAZHJzL2Rvd25yZXYueG1sUEsBAi0AFAAGAAgAAAAhAM2Kr0LXAAAApQEA&#10;ABkAAAAAAAAAAAAAAAAAP0cLAGRycy9fcmVscy9lMm9Eb2MueG1sLnJlbHNQSwUGAAAAAAcABwC6&#10;AQAATUgLAAAA&#10;">
                <v:shape id="Picture 19996" o:spid="_x0000_s1027" type="#_x0000_t75" alt="Afbeelding met tekst, schermopname, nummer, Lettertype&#10;&#10;Automatisch gegenereerde beschrijving" style="position:absolute;width:74676;height:7009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pxbwzAAAAOIAAAAPAAAAZHJzL2Rvd25yZXYueG1sRI9Ba8JA&#10;FITvhf6H5RV6q7uKNpq6ShEKhRaqURFvj+xrEpp9G7NrTPvru0Khx2FmvmHmy97WoqPWV441DAcK&#10;BHHuTMWFht325WEKwgdkg7Vj0vBNHpaL25s5psZdeENdFgoRIexT1FCG0KRS+rwki37gGuLofbrW&#10;YoiyLaRp8RLhtpYjpR6lxYrjQokNrUrKv7Kz1bA5nbrjez0+f2C2Nvt9lsifw5vW93f98xOIQH34&#10;D/+1X42GiUoms0SNh3C9FO+AXPwCAAD//wMAUEsBAi0AFAAGAAgAAAAhANvh9svuAAAAhQEAABMA&#10;AAAAAAAAAAAAAAAAAAAAAFtDb250ZW50X1R5cGVzXS54bWxQSwECLQAUAAYACAAAACEAWvQsW78A&#10;AAAVAQAACwAAAAAAAAAAAAAAAAAfAQAAX3JlbHMvLnJlbHNQSwECLQAUAAYACAAAACEAYqcW8MwA&#10;AADiAAAADwAAAAAAAAAAAAAAAAAHAgAAZHJzL2Rvd25yZXYueG1sUEsFBgAAAAADAAMAtwAAAAAD&#10;AAAAAA==&#10;">
                  <v:imagedata r:id="rId30" o:title="Afbeelding met tekst, schermopname, nummer, Lettertype&#10;&#10;Automatisch gegenereerde beschrijving"/>
                </v:shape>
                <v:shape id="Inkt 421" o:spid="_x0000_s1028" type="#_x0000_t75" style="position:absolute;left:9892;top:8500;width:27675;height:197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Pb+yAAAAOMAAAAPAAAAZHJzL2Rvd25yZXYueG1sRE9PS8Mw&#10;FL8LfofwBG8ubTe7UZcNERzzpFYPOz6TZxvWvJQmtvXbG0Hw+H7/33Y/u06MNATrWUG+yEAQa28s&#10;Nwre3x5vNiBCRDbYeSYF3xRgv7u82GJl/MSvNNaxESmEQ4UK2hj7SsqgW3IYFr4nTtynHxzGdA6N&#10;NANOKdx1ssiyUjq0nBpa7OmhJX2uv5yC6XjItF59vNyeDvZpPC9t/tzXSl1fzfd3ICLN8V/85z6a&#10;NL/Mi+V6Va4L+P0pASB3PwAAAP//AwBQSwECLQAUAAYACAAAACEA2+H2y+4AAACFAQAAEwAAAAAA&#10;AAAAAAAAAAAAAAAAW0NvbnRlbnRfVHlwZXNdLnhtbFBLAQItABQABgAIAAAAIQBa9CxbvwAAABUB&#10;AAALAAAAAAAAAAAAAAAAAB8BAABfcmVscy8ucmVsc1BLAQItABQABgAIAAAAIQC+aPb+yAAAAOMA&#10;AAAPAAAAAAAAAAAAAAAAAAcCAABkcnMvZG93bnJldi54bWxQSwUGAAAAAAMAAwC3AAAA/AIAAAAA&#10;">
                  <v:imagedata r:id="rId31" o:title=""/>
                </v:shape>
              </v:group>
            </w:pict>
          </mc:Fallback>
        </mc:AlternateContent>
      </w:r>
      <w:r w:rsidR="00CF6666" w:rsidRPr="00DC6819">
        <w:rPr>
          <w:rFonts w:ascii="Arial" w:hAnsi="Arial" w:cs="Arial"/>
        </w:rPr>
        <w:br w:type="page"/>
      </w:r>
    </w:p>
    <w:p w14:paraId="3ACBAD72" w14:textId="0FC70022" w:rsidR="00CF6666" w:rsidRPr="00DC6819" w:rsidRDefault="00154A2D" w:rsidP="00CF6666">
      <w:pPr>
        <w:spacing w:after="0"/>
        <w:ind w:left="1642" w:right="-3935"/>
        <w:rPr>
          <w:rFonts w:ascii="Arial" w:hAnsi="Arial" w:cs="Arial"/>
        </w:rPr>
      </w:pPr>
      <w:r w:rsidRPr="00DC6819">
        <w:rPr>
          <w:rFonts w:ascii="Arial" w:hAnsi="Arial" w:cs="Arial"/>
          <w:noProof/>
        </w:rPr>
        <w:lastRenderedPageBreak/>
        <mc:AlternateContent>
          <mc:Choice Requires="wpg">
            <w:drawing>
              <wp:inline distT="0" distB="0" distL="0" distR="0" wp14:anchorId="605CD378" wp14:editId="5AC938D7">
                <wp:extent cx="5379720" cy="4493210"/>
                <wp:effectExtent l="0" t="0" r="0" b="3175"/>
                <wp:docPr id="20087" name="Group 20087"/>
                <wp:cNvGraphicFramePr/>
                <a:graphic xmlns:a="http://schemas.openxmlformats.org/drawingml/2006/main">
                  <a:graphicData uri="http://schemas.microsoft.com/office/word/2010/wordprocessingGroup">
                    <wpg:wgp>
                      <wpg:cNvGrpSpPr/>
                      <wpg:grpSpPr>
                        <a:xfrm>
                          <a:off x="0" y="0"/>
                          <a:ext cx="5379720" cy="4493210"/>
                          <a:chOff x="0" y="0"/>
                          <a:chExt cx="8920480" cy="5638801"/>
                        </a:xfrm>
                      </wpg:grpSpPr>
                      <pic:pic xmlns:pic="http://schemas.openxmlformats.org/drawingml/2006/picture">
                        <pic:nvPicPr>
                          <pic:cNvPr id="20001" name="Picture 20001"/>
                          <pic:cNvPicPr/>
                        </pic:nvPicPr>
                        <pic:blipFill>
                          <a:blip r:embed="rId32"/>
                          <a:stretch>
                            <a:fillRect/>
                          </a:stretch>
                        </pic:blipFill>
                        <pic:spPr>
                          <a:xfrm>
                            <a:off x="0" y="0"/>
                            <a:ext cx="2767584" cy="5638801"/>
                          </a:xfrm>
                          <a:prstGeom prst="rect">
                            <a:avLst/>
                          </a:prstGeom>
                        </pic:spPr>
                      </pic:pic>
                      <pic:pic xmlns:pic="http://schemas.openxmlformats.org/drawingml/2006/picture">
                        <pic:nvPicPr>
                          <pic:cNvPr id="20003" name="Picture 20003"/>
                          <pic:cNvPicPr/>
                        </pic:nvPicPr>
                        <pic:blipFill>
                          <a:blip r:embed="rId33"/>
                          <a:stretch>
                            <a:fillRect/>
                          </a:stretch>
                        </pic:blipFill>
                        <pic:spPr>
                          <a:xfrm>
                            <a:off x="4010152" y="0"/>
                            <a:ext cx="4910328" cy="5638801"/>
                          </a:xfrm>
                          <a:prstGeom prst="rect">
                            <a:avLst/>
                          </a:prstGeom>
                        </pic:spPr>
                      </pic:pic>
                    </wpg:wgp>
                  </a:graphicData>
                </a:graphic>
              </wp:inline>
            </w:drawing>
          </mc:Choice>
          <mc:Fallback>
            <w:pict>
              <v:group w14:anchorId="30376680" id="Group 20087" o:spid="_x0000_s1026" style="width:423.6pt;height:353.8pt;mso-position-horizontal-relative:char;mso-position-vertical-relative:line" coordsize="89204,56388"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lGOFgUwIAAPIGAAAOAAAAZHJzL2Uyb0RvYy54bWzUVduO2yAQfa/Uf0C8&#10;b3xN4lhx9iXdqFLVRtv2AwjGNqoxCEic/H0H7E13k0hdrVqpfTDmNsOZM4dheX8ULTowbbjsChxN&#10;QoxYR2XJu7rA37893GUYGUu6krSyYwU+MYPvV+/fLXuVs1g2si2ZRuCkM3mvCtxYq/IgMLRhgpiJ&#10;VKyDxUpqQSwMdR2UmvTgXbRBHIazoJe6VFpSZgzMrodFvPL+q4pR+6WqDLOoLTBgs77Vvt25Nlgt&#10;SV5rohpORxjkDSgE4R0cena1JpagveZXrgSnWhpZ2QmVIpBVxSnzMUA0UXgRzUbLvfKx1HlfqzNN&#10;QO0FT292Sz8fNlp9VVsNTPSqBi78yMVyrLRwf0CJjp6y05kydrSIwuQ0mS/mMTBLYS1NF0kcjaTS&#10;Bpi/sqPNh9EyW8Rhmo2W01mSZWHk0hE8HRy8gKM4zeEbOYDeFQe/1wpY2b1meHQiXuVDEP1jr+4g&#10;XYpYvuMttycvPUiMA9Udtpxu9TAAOrca8bLAIE6IB3VEgOphhzsYDZMQpDN0e52li9mNXzjatVw9&#10;8LZ1/Lv+CBmUe5H5G1EPqlpLuhess8M10awF9LIzDVcGI50zsWMAU38sPeskN1YzSxt3YAUHP8LV&#10;GbJxXvAofwFzmA0I57VSieez+TRLB6ncSjjJlTZ2w6RArgPgAAOwTHJy+GRGNE9bRtIGAB4Z4BmI&#10;hc5/JZPklkwSdxccxf+KTGIH6M/KJIWSF01jjK7rSrqIwiSGx8PVlb8lFl9hoLD6ojM+Aq5yPx9D&#10;//lTtfoJAAD//wMAUEsDBAoAAAAAAAAAIQD52sgZTE8DAExPAwAUAAAAZHJzL21lZGlhL2ltYWdl&#10;MS5wbmeJUE5HDQoaCgAAAA1JSERSAAADjAAABzoIBgAAAD4W6dkAAAABc1JHQgCuzhzpAAAABGdB&#10;TUEAALGPC/xhBQAAAAlwSFlzAAAuIwAALiMBeKU/dgAA/6VJREFUeF7s3Ql8FPX9P/53SEICSUjI&#10;wRVATkEggiiKCB5YFLHWo579W63Wlmr5am35arW2VEWtSrW0tlRrtbb+ilc9vlZFUUS57yMSjnDf&#10;hCTkICSBHP/P+zOfyc5OZnZnN7PZ6/V8PD7MZya7k9nZyTLv/RxvAgAAAAAAALCSoJYQn3JEOUOr&#10;tqgWZYNWpQGi9NKqXg6KslOrQgwYKUqGVvWyWZQyrQoAAAAAAPHiZlFWidLso7AHRLH6GW+H2DFP&#10;FKv3ebwoAAAAABDHOqilU9zixDeRgRRuxYLIwO8FBwdzRTmHNwAAAAAAALjFrsXJXykX5S+icAAZ&#10;zTjgMgfEXLhLXzR4QhSr98eqMLQwxge0MAIAAACAK4INGI2Fg5ZoxTfQVq+Jb7gjHbcOWx27Xvg1&#10;GAtDwBgf+P22ep8RMAIAAADEuUC7pLrhYVGmalVoR5PU0my1KLmiTDYVAAAAAACIc+EIGNlTagnt&#10;x67b7AxRMBMmAAAAAAC04mbA+Kmp+NJVFHR3a1/cJdXKCrUEAAAAAADwEmgeRh679rRWbcW8L31G&#10;TrvZOCeIslirOmLOFdfWHHFWOQjtjkf/3cNF+StvMOFunfdrVS9O8hWaj8OYB7GtjPt+XhSr94Lf&#10;ByPj77d7vx8U5Rmt6lcw75td/kdf58b8e5jd463ee10g16QVu2NnvvYdzGvWtfUa4r/Ty7WqF/Pf&#10;aKDnLZDHW71/zHy9GM+Tk2tJ32+g58RKMNeyP+Zz5Oszw+4c2T0nkMc7Pf/G4z0iSnet2oqvcxPo&#10;dWRm/rLRyXMAAACgnfia9MbKFFGsHsvFSQsj5wt8QxSr53PZLgpPomPXembGN0U8Wys/z2p/XPhn&#10;/Bg+dp3dpCD+it3kMHy8fNy+joNfN7/+trCbpMdX0Se8YXbvt93r0vl73/zNmmt33fDz7FidS95m&#10;xe682D0+EHyNWe2bi6/r1O582Y33dXINca5Nfj7foPvidNIbX9eTlUAe7+8YeGmVO5Sfx+fciF8v&#10;X6N8vRgfy+v+rl0ztz+DGF/ffP2bj89YrP7+7c6R3WsK5PH+zj+/PvN54J/ZvQZfn118TVo9h/dv&#10;hd9Pfo6v3LFOr3UAAAAIMb7RsPrPmosVXzeMvv5j5xtAXzfC5sI3Lb5uUPh3+brpsyv6jZXdzZS/&#10;YnVjxjeXVo+1K/y7g70J8nX+7Qr/Pp3d+231ulig7xsXvnG2en1Wj+ViDg4Y38xaPZaL1Y283evi&#10;Y3GD3TmwC/6Y3Y231fEHeg3xvvUbfyv+ggWdr+vJSiCPtzsGDq78/e3y69OvCyfXoPEat+P2ZxDj&#10;ffoKeqyK8bXZnSO7v8dAHu/rGrAL8Phn/Ddj9TO74I/ZvZ9W54+32f1tWBV+z/TzBQAAAGFgd6PN&#10;xUowN+Z8g2D1HCfF6oaDg5FAb9L0ot9Y2d1M+SvGG7O2HAc/L5ig0dcNu10x3kzbvX/G16Xjm7RA&#10;buyMxer1BXJTaXdDy8Xq8Xbvp7FVuS3sAjq7m2i7FlXje6Gzu0F3UqzOBfMVLBgFEgCyQB5vdwxO&#10;rykOFAL57LA7FyyQ/ZiL3X55e7B/H/r7YHeOrP4eWSCPt3usr88sPq5AewPw37nd482fAcFe67wv&#10;BI0AAAAucXPSG7550Ive5cpq/BuP9/u1Vm2F/5O3CyZ3iOJvQh1+rvmm4+ei2I2jNO6T63bWiMKP&#10;4WO3ckwUfT/GslcU3eOi2B2H/ni7Y+Dn/VCrBoTHben75mO0wq9JfwwXfq2B4lawL0XhyYys6L/D&#10;1+v7s1Zt8b5aml2olkaXqKWVa9TS6Fy1NHNrAqC/q6XZTaJYBf7fVkuzf6iljgPRu7VqK8Zr0M5c&#10;UaLtRtrumjIbKAq/PqdmqqVZKD6D9H3avRbje2f3dxoudp9Zuo9Fsfq75tdq9QWMXXof/jLFOOaR&#10;A2y7a13/PLH7PObfbTfWHgAAAELMrsXJabG6mTKy+pabvy0233jwPnhf5sdyMX97bvetvv6tvREH&#10;PtxapXdFM++Ln2PeDxc+bl/snsc3SebzwY+1Omarb+ADYdeCYHUedHbvt/m82L0XVt3DfLUGGo/F&#10;rpsp79PM6nF64fNmxMdj9Thz6x+faz4ep8X83ti1zFi1QOnXm7kY92l3PrhwIGnEj7X7/VbXqtNr&#10;g9etHsfFSiCPtzsGvfDr4cfY/T0bCz+GH+urdYyL1d+T1XHw/tryGeTrtVl1U+ZrxHhN6O+D3X7M&#10;v08XyON9HaNe+DHGov9t27Wo8/kxsztnxvPL59bqfeb30/x54utaN1+/AAAA0A7sAginhW/K7bps&#10;2d3IW91QMb6psHo83zwYWT2Giy+8b36t5mO1uwHmmydf+HWbn8M3hFY3rMzuBszqG3un+Bit9unr&#10;psru/TbecNq9D1zs9m1302gO2uxuBPkmUcfnxOoxxmI8Dn5PrR5jvs7s3mu7Yn6tdoGx+Sba7ro3&#10;P87umrC79nwFmOabbqfXhq9zYiWQx9sdA18Txvebrze7AJuDDPPfrN37zcX8+kLxGeTrHNh9FjLe&#10;t37968dpd46sAkAWyON9nX9/nzt2583qyx2rQND8OLu/HfN1q7P7DDB/kQIAAABBaO/E/dwlj7uN&#10;8Y2Q8SaQWU3rzypF4Rsmc+Fp2a26JPnrQqXjGyS+MbG6CeGuUZw2whzABItftxnfJPFrsHptxq6s&#10;RiPUMpKcp5Zm/N7YTXf/olqaXaaWus/U0szYpfQCtdRZdekbp5bMqksrm6+WbnlHLc3MQcKNamn2&#10;X7XUmc+N7o9qacZpE97Uqq2MVcto8IIoxhQQ/Lf5rFZtZaUo5r9ZXnfazTMUn0FXqKUZd6n09fnC&#10;r3OyKPwectfycOHzz91OfeF0JVbngbsJGz9fObCz6pZrvk6vVUsjfg857YfV+1AlipWz1RIAAADa&#10;kV2LExcOwMzF6nF6Mbew+Xt8IMV4k2LXGmEu/Pv5G2m7b7EZ35zYPdeO3XOCKW0JYO3OLx+fHSct&#10;jHaPseqOZmT1HC7GLxL4vbB6jLHlwPz+8vGYWzGMLT5WrZbGn+sCfd+sziO/X1aPNbbYWB0PH7+Z&#10;+TF6MX/xYuT0vXF6bfg6J1YCeXwg16fdfu3+Dp3u2+5xwRT9c8Run3atlr7Y7cv492gUyOOdniM7&#10;dq2Cxr9Vu1Zy82eu1WOCKVZ/RwAAABAgN1sY+dtwc8kVhZO8W+Fvn4OZyMUJYwLqR9TSH25deFiU&#10;9aLwTbyvwDFcstQyGuxWy0AZk9dzy4VV65De2sbBEl9HRktFMQfW3OLDX05wsWqBtmvJbCu7iXv0&#10;SW74+K2OZ45aOmGX5N0XX0EmuMMqCb7RJrWMFXYt9MbeFVY9Lbhlkv/OQ8HphEkAAADgQ6i7pOpd&#10;O626K7Eb1DKUOHh4Uqs6xjfxPOtnJAaN8caqVVUPAM0zLnJwyd1gv5Zr3rjrLHchtPKJWhoZZ5h1&#10;Uqy6DfJNtK+A127GyLfUEiBa8BcX/Hdgxl/o8BcU/Flq/nKHvayWAAAAEKHaawzj22ppZtW6YsbB&#10;pvnm3F8x37z/SpQJotiN6bIS6qnZOZCwOnZfJZiUF9HOKvhjHACaxzrpLYU8ls2MW/WMYxl1epBp&#10;xq0eVq3mdsWqlYS/MLEKePWxXVZjtThFQahaXCA4bnwGmXVRy1hiTgOj4y9G7MaHBjJ22Oo8+ysA&#10;AADQzuzGRHHxxW4sFxed3WOcjqHRGR/PrVDm7ne8jceQ8Wvh32k1a5+x8ON1gY6dYhwYBPocK/w6&#10;2tKVMJgxSnbvt3EMlN3YJatAycjqOVzM+PxbPc5qplXjhDLmsYE81tHqHPgba9lWdjM4Wh0/F7ux&#10;bXbXqa9WcCfvH3N6bdhdy1ys2P29cDEL5PoM9O/Q6b5D8Rlkt0+nM3jyOdc/g+z2ZX4/dXav2+rx&#10;gZx/O3Z/q/y3aDVW1+4zwu5aDwQfi6+/DQAAAHCoPVoY+T9tq7ErzJjwmbuAWvmeWjrBN+GLtKqk&#10;z2JovHHgVh+e9Y+7ynKAkS0Ktz7asevG6JTdODz+xt1pAMjHz6/jerkWWZarpRl3uzQG20Z26QSs&#10;ui7z+2W13Sqpt7Fl0TwukVv1rBL227VgusUusbldUnK7Fhe7cZZ2LTfsx2pp9o1aBspXy6dxIh9d&#10;tLWiheIzyG6f/Jlo9/eh42CNx1Trn0Fr1dLMrmu/v/27jf9Wrcbfck8Sq94kdmN87a51X2lIjPh1&#10;cwCM5P0AAAAucDNg5JsbY+EbSL554hseO8YbA7sbZb6x9jejIAdU/A221U04dy3lY+Bv9O1uoLhL&#10;olVQwg6qpS8ciJj3zet6QGj3TTp3kfUXNHJrAB9/pE7gwEGEVUDEx2s1qRGfl5latRW7rstOxjnx&#10;MRgngFmilkZW5zCQLnHBctoVmq9Bu0ls7G6ufymK1XXNfzNWY8b4y4sVWtVVr4vCN/TGv/2PRIkm&#10;ofgMstsnvzePi2L3mcTn8P+0ql8cjPFnjP7Zy8fKLepOuvy7zZwOxhe7c2N3rfM1xa/PFz5vxaKE&#10;47UDAACAYNfFLdhi/s/fbtp1LnwDxL+fbwiMN0ZWXal0/Bjzz/imQ7+x5cJ1u+5YfANoxMGd1eO4&#10;8GP1/eo3bHrXL36er66vfEz8HP2Y+DXyuTA/x6ormVPBdDmze7/Nx8HHa/U4Lnwjq79n+nmxehy/&#10;VrubZ74Zt3qOsVh18bN6nLGY399QcXL8XPy1oPDxWj2Pz51+/fC55uvJ6nFcrK6hQK4Nu2MItJgF&#10;cgy8zeqxvA8rgezb7c8gZvd3xEXfp74/q88j/Th9/Z0FUtp6Dfjj67NOL3yN+uLrOuNjNZ4zLrxu&#10;/mzhxwEAAEA783XjE2ixusHngMGNG1Id30hY/dxpsbpZsgt4rIrxxoxvBK0eE0ixutFzKpgbQrv3&#10;2+o4fAUpTgrfDPvi77xbPd/uNeuFb/bbi5Prxi5g1nHg6eRm3K7YBciBXBtufQaYBXIMdn/XdgFC&#10;IPt2+zNI15Z96sfJx9aW918vVn+/gZwjf5x8Fvj7e2/rtc7F7noAAACAALTXLKlmnOaCZy414zEw&#10;PONkILOZhsotoljNnnmvWgaKW9quFMVqPGMsuEeUQPIHGvG55rF+vtiNa9JZdbN8Ty3t2I2/DIVn&#10;1dIOX/N8/fvC3X8vESWYa4i7u/LfVlv9XRSrLshWIuHvOFCh+gxyY598bA9pVb/4/Xb6PrntRbW0&#10;w9evv793/Vq3GyoAAAAAEaqtrQv8LbvTb6z5G2i7b72tCn8bzd9s8zfTOv5G3lc3SKvCgZ2/cYXc&#10;Wujk22+rb/L5mKy6m/oqfN74d/prgfIlmBYEu/fb6nXp+Didnm8+JuP75Yuv7nh2LQm+uoLyMbYn&#10;X92ZufhrcTHifTlt0eXrzNf7xQK9Nvi8+mox0//OuVj9nItZIMdgt1+76yDQ16dz4zPIjP8+nLY2&#10;8jXK7535797u71Iv+nPsjt3qegj2HNnx9Rlg1bvEl0A/w/Xz5u9zHAAAABxIUEun+GbnB1rVMc4d&#10;uFcUbs3xNcuiHf5PnyeV6SvKRN5gUCEKzxy4VBSr1kAjfT8FopzNGwwWiMLHyLNs2k06YsY3ZJxf&#10;zGp/+mvmSR187Y9vxjg3YD9RzDc3vI9CUQI5Jl/4Js18nOxBUezeF7v3m/Ot2U3ko+ObZp7Bc7Qo&#10;WbxBcXpurNgFBL6Ox+45/J7zTLntiYMJu5vYYFr/7K5B/e+CZ0P115LDgrk2GF8fF4qivyZ+P3nS&#10;E/138jVgN1Ol+fUGcgx2++Vry6rnQrCvT+fWZ5ARv4axovA+zcfG16a//fEx8azJxuPhFnXj35Xd&#10;67b6e2nrOTLjIM8qzygLdp++zhm/Zt5nsP/PAAAAAAAAAAAAAAAAAAAAAAAAAAAAAAAAAAAAAAAA&#10;AAAAAAAAAABAuOmzpL6qlgAAAAAAAACSHjBy7ioAAAAAAACAFh3UEgAAAAAAAMCLVQvjHWoJAAAA&#10;AAAA8adlyKJVwKhvAwAAAAAAgPjTEh+iSyoAAAAAAABYQsAIAAAAAAAAlhAwAgAAAAAAgCUEjAAA&#10;AAAAAGAJASMAAAAAAABYQsAIAAAAAAAAlhAwAgAAAAAAgCUEjAAAAAAAAGAJASMAAAAAAABYQsAI&#10;AAAAAAAAlhAwAgAAAAAAgCUEjAAAAAAAAGApQS2b1ZLp2yAyjFdLVi3KBq0KARogSi+t2mKzKGVa&#10;VcoR5QytKh0UZadWDYj5dy1WSzc5eT0AAAAAAMFoiQ8RMLrH6gY+GOabfuN786kok7UqBIADwWJR&#10;uso1zRxR7tGqLTg4X6RVpQdFeUarBuQvotytVWmHKIO0qqv4Nc0T5Ry5pnlTlJu1KgAAAES7uXPn&#10;XpeQkJCtVunmm29+WVXbLJT7hpiAgDEEHhDlaa3aJhNEMbZIIWBsu1WiGAMrq2CRuRUwlouiB6dP&#10;ivIrreo6q6DxJ6K8qFUBAKA9vPHGG3epqtTWG2+xvwvEwtjjZbPY5xJVhzgiroXVIqg7W63STTfd&#10;5Np9eij3DTGhJQbBGEaIdRzIGwMqDrqtgkW3jBTF2JL5llqGArdE803KMbmm+asofAwAANB+Zogb&#10;77/p5c033/xftT1YTxj3J9av0DYDALQ/BIwQyzhwMrb6cvfQ/0+rhsyNasn494V6zCnv/ztatQW6&#10;lAAAtK+laqm7WC0DNnfu3H4iSLxIrUrNzc34XAeAsEHAGDrc7ZG7lwZaeAwjuMP8H+wPRAn1pDA3&#10;qSXjMYXtgbswc9dXHbeocssqAAC0AxHQmT/vjRPWBaRDhw43qKok9v3VLbfcslutAgC0OwSMocMf&#10;7nwjH2jBLJfu4MlfzOMW+fyGErdoDtSqUnuON3lOFG7R1P1SFJ6ICQAAQkwEdO+KwG6/WmVd2tAt&#10;1dw6Ger/uwAAfELACLGIJ4OZqVUlHuP3a60aUperJePf+bFWbRf8RcO9WlXicZTTtSoAALQDt7ql&#10;Glsnq9AdFQDCDQEjxKJJohhb+n4nSnu03Bq7Eb2hlu2JA1Se1EfHqT3QyggA0A7c6JaqWiW7aGvS&#10;YnRHBYBwQ8AY27iljf/D0ksgwYPxeU5n3TQ+h3+3P7xf43PcYm5d/LtWDSk+t8YusP9VS6f4+cZz&#10;4eT8WfmjWup+qJYAABBCLnVLNbdKLlRLAICwQR5G95jzMAabw88s0DyMHGhwkMCtXcYARscBFLd+&#10;zRJlJ2+wYcwlyM9pSexqg4O/9VpVukUUf61s20XRWwLdSnDPwZYxl6JdzkUr5ucG8h5OFYVTWuic&#10;/B3x7/ueKDze0piKQ8fn5DNROPgMpHur8bw6ee8AAMAFb7zxxpsJCQnG2bI/vummm65Udb9EgFkp&#10;FnoLY5V4bqaqO2LMBymC13IOYtVqm6iZW7+lVllAeSGdPN/0GL/7D+a1OnmO8TFtzaepMybID/R9&#10;EcfTplyJxt8teJ3Xtu4bYl5LDIKA0T2REDBOEeV1UayCDyu+kspzsGec8XOUKL5SRDwhysNaVeKu&#10;ORwI2eHAtlSrSoEEdr78RRTuiqnzd9xGbQkYOYG+PobR32tn5vPlDwePl4niK8jXmffNNyvtOZ4S&#10;ICTEzc2rqgrQbsQN9h2q6pe4Ri8QN+DGSWocB32qNdL4f46jYFP8Tu5VM9l4428kApSvxOL1QIMf&#10;FcBxfslxYvV0bauXKlEWi/0/6SS4E/vhfJKSeM4/9PPKPxOLW8XPW1KJGH+u4+Pp0KHDz0WV/6+1&#10;Oh5+3hqxn6Vi+abVMYlz3HJPxY8Vj5FfrFsdg048Lqjz52ufzOl+xX4CDur8vB5uBefxttwjaXag&#10;+4a4goAxBMIdMHKAMlerBmS1KGO0qhdzi9lPRHlRq1paJYq5RTNXFLuxgxzcfqRVJSctkk60pdUy&#10;2IDRHPz6ey3moNYpTrviZLY8c2uvry8GAKKG8WYPoL0EehMtrtOtYmEMaB4Q+3hW1W2J5/H/ifx/&#10;o87n87jlSARQT4mqZfBkxgGSKNff4mBMpApeHxHFOJ7SltjvWyLwMX7J7IUDGBGYtAoYxXZzi6yk&#10;/1yt6q1kHNz0Vpv8Mu+DmQNGUa4X+/yHKJZBnZF47BNif3xOfFKB9juiWAbwZmK/X4nyA7v3JZCA&#10;UQXVfxZV43XkCwf9Le8xAkYwafl7wRjG0OknCgcggRSnYwXN+IPBHCxycMnfTHLQxh8AXDjg4JY8&#10;Iw7yuEXKbLla6nwdm3n8nu48tbQyQi11K9WyLfg4jJPdtFcexElqqZuvllY4sDcGi9xllANTbgnV&#10;3yd+z/i9M79XTnGLqjHFBrdMAgBA+zBOPsaczpbK9wE6bpn0Fyxyi7ujYJFx0CGes0EEIBeoTZbE&#10;z7nFkr8sdRQsMrHvG1Wg7FRnfjw/T63b0l+reKzjYFEpUEs73cU+F4niN1hk4nG/UufGljrWDeKx&#10;5mBxmwpQ14g6B2kt+PeL55ivmYCpYJH34zRYZI7fY4hvCBhDh4MCbq0KpBhbKJ3i1i3uhmrELUrc&#10;EsndEI0tfNw6xd0+OXA04u6Lxv+oGAcdHMzofAUd5oBJ9221tDJRLRkHN066WvozVC11S9Qy1K5R&#10;S8ZBqq8ZWX+hlrrviML/MRu7zfLz+b3j94qDx2ACRx77qLMK5gEAIAREUBDwbKmqRc94827bm4QD&#10;Pg6gRLXl8eJ37hflCVHGcysRl6ampu+K9X+IHxsDlC4iQHlF1Vvh4+DASK1KYh8c5Dwg9tdf37fY&#10;9iOxzTzU4XRxbI6+qBW/gwNFr2CXf49exOoBbat87GyxML7WVsfDr1Vs+5P4mXHSIZ/EfntzUauc&#10;vuQtsXxALH+kCq+bg7v/sQu4OWCzONa3ROH3ZMjNN998DhdRz+T9ix9v0x4l8blrU5d7cU1wy6L5&#10;nPL54POivyYu/xCFu8MCOKY3PaNLatuZu6QGw6rLqb8uqeauo07GzzEnzzN3neTWO6vAztgdlVvL&#10;9PPga8IV4+tya/yi+T2wO147/J86B+46p11Sja/FX9dd42PtugNb4fdmsyhOx2Oa31+n3VkBIpax&#10;OxlAe+GARFUdU61tjrulisc77o4qAguvLori5t9nV1MV4LxhCI74OXZjBPn/GK+ARzzOcVdTJp7z&#10;I/Ecr3F5Vo9jfOxi+5t2r1UF0i3/D/PjOehSq5b4OeJxnJf4iPmxVp8h4rEcQD1qdf6szp1gObbU&#10;/B6KffrswmpoEdSvkyoR+I40H4f5/ba6Hm3O75/EY435mb3waxPP4S8PWq5Tq31DXGv5e0ELY/Rr&#10;mc1L4fEMTnBQY2xB5P8QzKkcvlZLnbkFj/Fz9A9k3h9/sOv75cl3rLpGmLu3BpqCws5otdS50Wrp&#10;j/n1+eqOahZIbkgeE+k0WGSb1BIAANqfuYuhv26pjrqjcpdHY/AgghJuWfQ5LlEELUvEY+5Tq5LY&#10;x3Wq2kIELzyhjDFY/Eo81zZYZOLnHBj+SVtrcata+vMnDujsXisTxzBMVSVx3H5bMHl/4nn8JWmh&#10;tsWaeMx+bpkUx3CH3fnjcycWj2prLVq1GKvA0hgsckDuc7yj+p3GwLqLeg+CwV9Wt+Df7ytYZPza&#10;xOOq1SqATwgYQ4dbzfgDK5DCLVqBMn57xl07AwkqzBOzmMccmscVWnXDMHZH1fdn3K9Vt9Qz1FK3&#10;Qi3bKkstmfk/61Axvj5uMQwkSOWZ3oIdt+rPQbXU8Sx3AADQDsSNuONuqaoVrSVQE2x7g4iAySuA&#10;E+vv+QoWdeIxnCPS2A3RKkekPtO3JB5vzutrSQUmLV03xTFdxK1natWS2Pdb/gIaK+J5xi+6bfE5&#10;4UBQrdo5wudF1W2J/XBQZ+w+2oVb9FRdZ3wt3L3VHGRaUsFyy7kTzztTVR2z+hLBwWsHCAgCxtDh&#10;D3D+0A+kBBLsMfN/QDxDaCDMv888EQ0HP/4mTzGO39NbCo0tk1bdYy9US8ZBViAtbZHG+Pp8To2t&#10;mG8ivhSF92Fu3W2r9mhdBQAAC9x6IxZeQYZFgKbzan1samr6u6paMU7sxsGB3xY3A77PaCGea+7a&#10;2dI1kYMOJ8GUgde+O3TowLmgfTmhloFy2nrpKnE+OA2FkfkL9JYvZcVj1zkJ4nXi8cWqyrzeXyfE&#10;uTa3XpuPFaDNEDDGlgVq6ZSTbou+Jk/hIEf/tpO/9dMHwBu7ZXK3VHNgaxy3Z9x/tOHuJ8acl066&#10;o/5TLXX8fJ7hltNycC5HHofJ++UZXwEAIHo57Zba8n+kv0DN2JLEVGDqiNj3WlXVtQQnFi1mR9TS&#10;KeOXy/y7vLqSBkvs50NVlbj1UhzrQm5VU5vahfi9RaoqifVuqqpPdtMyxlHUa/h8Oi3i8Rnqqfzc&#10;QGeC5XNkbpUMZGgMgCMIGMEf8zhGY/Bn7MJq7IbKLYbGbz2vUEtmHPPIHP9nF4GM3zA6nemVg2q7&#10;WU+5OxBP2sMD53l/3GLMAaTbrY8AABBi4kbeb7dUi+6ojluHxP55tlDHAmwx9Dn+z0wcy0ZVdZU6&#10;ZmNLrQwaO3To8B8RbO3jiWZE+SMHXurHISFen1dXWLHeXVX5eL6lqropYtvfnBbxeK+ZTYOQrpY6&#10;niAPwFUIGMEf8zhG41g44/g988Q176slM465CNX4xXAwvq5AugXxjLCc3N/rG1kL/O0vB5DcXSVU&#10;Yx0BACAEuPXPFNRZdUv1anUUjw/k/5K40NTU9JBYeKW3YCLY4tY47pHzPxx4iXPbLALHhaEOHiNd&#10;IK3OAE4hYIwtPgeZWzB+q2mHW814nKHOmD/ROH7PHPgZu0Rw4KMHPMaAM5rHL/LrMY414HxNgeAW&#10;2UGi8NTcnDfT1yQ93G2VxzqimyoAQHThoQZG5m6pjrujxis+J+LccGBozvvYiggcL1LBI/fUCQt+&#10;H/mLgmCL2g1AREHAGN3MM2EGGlCYJ7mpVEsz4zjDc9WS/5PTx+/xN6LmwM/cLZWT9DJj6otQjl/k&#10;YCyU9NfDuKUw0AmLdPwfICdJ5vyanP+IZ8vl6bGNQTrjcz1dqzpi7vq0Vy0BAKCdiADAPBlay2ez&#10;am0Mqjuq0tIt0gl/M5caiaCrZYyeE+LxxvH8ruNWs5tuuulKcT75/HEi+q9E8ZWkf8obb7wRrtba&#10;z8XxyiT9wRS1j6CJ1201oz1AmyBgjG7c+mfsV89j4AIZ72aexWy5WpoZuzfwfwrcumYcl2jsfmpk&#10;1S3VONPqJ2rpFuM3cwHPNBYg4+twM/DlmeY4RyZPDGROs2I146wdc+uxr/9YAQAgBG655ZbdHNyo&#10;VWbslhpwd1RjkCSCtIAmSBGPN4+1O66WzGvcm/g9AQWj4vHmfIkhye8nAioOHO8Vy4tF6SN+LweQ&#10;PNafv3z16rYqjuFGt4Ini4DYdoyneGxAwbYLjO8jMw/9AWgzBIzRz5xL8Ydq6Q+3RjrN4WjubjpW&#10;FOP4PbsZuczdUs2zinpNw+0CcwtpqMb9mc+defymW54RxfiFQCDf4Jpbj82t0QAA0D7M/9fpgWJL&#10;ayMHgg67o3qNfbcYE+mLMW8yBzYtE9VwICYWxlyKZwfYIumV67epqWmhqoaUCiCfVa2PU/g8qh9J&#10;4riM9ypBE/s1t/wdUEs+BnMrcqh7OJntUksdWhjBdQgYo9+/1VL3S1H8BUrcCmn+JvMltbTC3UuN&#10;XSR5QLnegmfVHVVnfp4xkW0oEuubu/NwYBsKxv90jelE/OHzHuiMp+ZJh5wyjjXlY0ReRgCAMBDB&#10;RqtuqW3ojmrOpRhIQOQV1Innmu8DvPYtgq0ZquqTasVrSw5HV3DwKI75PbUqiWNpSVnRRl7nTjD3&#10;kDLO5Hp6O3cLNfYCY+aWZFvifLl1fiDG8Zgp1qyWTN8GgeEuETyjpY67E3ILUVsZ3xsOsnismxm3&#10;Mhr/0+AA4TuiWLXgcesY/ydh/LaMHz9YFLvAjz0hysNa1QvP9mlu5TSaKspftaoXt86PEQdjnM9Q&#10;x68zkG6c/G3vIq0q2R3jKlH088cpMnjWUyd4//8Q5QeiOGldNb8eDr6NOSzttPU8AESkt956i/92&#10;ANrVjTfeyJ/bbSICiIXi5vwitSqDKrHe0qW0qanpu06CLG7169ChA/cGagk2xb6eEMHSI2rVkpoE&#10;hnv5SOI5a8RzvFrNxDFyTkBO86CrEsd1h6/jUsfD9ybGgPEfYt93qFXJvG+rx1jhwIsDQbXql7/f&#10;I85Dyz2V1TmwIvY5U+yT5xrQbbvpppuGqLok9vtHsfgfbU3u+yuxb7u8m7b4fHI3ZrUqid+/Wvz+&#10;lvyb4ne3uk8Xj9knHmPsovwn7rqr6q3weRWL2cb9Mqt9Q1xr+XtBwOiecAaMHCDwTGzmDz4OMHh8&#10;nd5Vk1udeJyjGU+04i+AMQdTOm5p9NV6xQGqVfoIJ78zGMZgjuWK4isQNnISMJqDMZ7l1GkLo3H/&#10;/F7yfzB2z+Xf82dRjF8EOL2mODicq1UlnkSHx0UCAEAYWAQdRq0CEF/MwYliGSCogI7/L2kJFpkI&#10;aH4kAhpzyycfp1dgK1SJx/7C5rEXiMe+IqrGPIIcZI60CHqCDRj5PmaHePyD5n1aEY9/U/we46R0&#10;D4jz8qyqBxwwivN3nTh/r4qqzwA92EBex88Xx833kCfM54XPgfiZv4DxVfEYry/U+ByL8qjxvInH&#10;caDI78V1Ymme6wABI5ghYAyBcAaMzC5o9IVbFm8VxWnAYzwW5rTFyxzEsVBdZ+YWTX8toEZOAkZz&#10;MNaWgJTxe8DdThfINY1VYM9B93miOPld5hZnf0E9AACEkAoozGPNdD5bg6yYWwyZCA641XKjWJao&#10;Tf3F+lli6RUYcCBhF6yp4/RqMVS2ieetF8sT2ioVGIMYnXiMXSAadMCofg8HrtzS+bJ43hL5QxNx&#10;TribLwdo+uttFbwaA0blY/GYv4vHtGpFFb+bg3wOzI1BoG2QaRXIi8fzhEe/sjtmcwBndV4M50Cy&#10;C+rE798qFub3TR4zL8U+uPtpq58bIWAEEwSMIRDugJFx0MiT3vA4Rn8TpHBXylmiBBJIcEBqDGSc&#10;tlyZgzh/r6MtzC2aToNa5iRgNAZjbe3y6hS/nu+K4iR1h/n1h/JcAwCAQ+LG39x6J4kb+vF2AYUv&#10;VkGjP1YBiZmPoNEXnjBnpgg4WlrzjMRrb2vAaMTjBbeLfcjAWPy8m6ifKZbmWWNbBeIWAWMLsY+W&#10;mdYtfifjoHWKr/fKx3viFXDzMYsFT47jdY7FY4IOGMX71qo11Bfxu3io0WQn+4a41fL3gklv3MN5&#10;7vgDVi9u5b0z7tNfQldufeIAh8cjcsuanhBeLxwkcpDHLU487i7QVicex2Hcn93sqGb8OOPz2jwe&#10;xAd+Tfw6dfxNIAdqTvA04MbjNL+HHJAbW+7s0onY4S643BWXj49bFp3gx3LLotM8j9erpS6U5xoA&#10;AJyzGoaxLZhgkYmbe54Z9AlR/KZNEo/hpPDc+uc3SOMWuaampsvF4/n/D69UFTY+Fo+dYhcshgAH&#10;WVNEoPMDLqruFSyK43nLHCz6w4GTXtQmIzme0997pd6Tt9Sq0elivzeK0nLMvE3+xCXcSsotquL3&#10;+7xX5J+Lx31XvBZH3WUBGFoYIRaFqpWtLd1RrXAgyzOvjRYlizco/GHPOZ64q2ogQT0HtMWi6K3L&#10;fA7ae3pvAACwwa1Fqqqb58aN+5tvvvm/IhDgXIgF2haJ8/PtEts/tOpy6YQaW8czo/MX0frs6Bxc&#10;HRELHlv4ppOAl1u/xHOME+c5et2qtfPnosq9m/wGWOJ4uFvuH+2CV1MLo2ypFMVnK63Yp89upVa4&#10;RVUsfiKOxSr4bIV/h3jsR1bHLfbFvZlazr04Dr9Dj9T5vkpUjddDoflaCGbfEFda/l4QMEKs+oso&#10;d2tVKZDJaewY9+lWEOom82sOZPwmAABAxBLBDY/3u0IUr+BVkIGxKEtEwNNq/KSRMWAUwZMcj8j7&#10;FcEV9x4aKLZ1137ask/bMZNO+DhmVih+b1FTU9Pb3KqrtgFEEgSMEPPMrYxcdzppjJ1yUfTWu0ib&#10;edQ8PjISA1oAAICwsQoY1SoAtNby94IxjBCruCsnT1qj42/2HteqQeEuK8aJhJyO32wP3BXVPFbR&#10;+NoBAAAAAIKCgDF6cFDArUhcRvKGEOGWOf33cOHfG614AiDjeBHurhlsAvtvqyXjfQY6YVAocSBs&#10;7OrCwaLTSXIAAAAAAGwhYIwePPsldznkYkzf4SYODjkY0n8PlzNEiWY88Nw4IymP8ws24NZnT/29&#10;XIsMnM7FOG6R3z830rkAAAAAACBgjCLXqmWocLDIeRb95W+MNtzSxilEdPz6vhQl0KCR98FjArlE&#10;ykQy3Fpq/PKAA2Nj2g8AAAAAgDZBwBgdOPG9MWF+KPxZlFgd/M0BnjEnJaereEiUaO5uywEv53LS&#10;XxOXW0WJpK6yAAAAABDlMEtq5OExhL1E6SLKCFF+LIp5KmYODtycAfMJUYz5kYw40bxVsmEAAACA&#10;qPGGdx7MHTfffDN65QDYM8aHEm/QC4QXj0kzvh9WhbuOuoW7NRr3zakjjOs88Q0AAAAAAMSPlngA&#10;XVLjGweDc7WqNEeU32lVAAAAAACIdwgYI89SUTgtgrm4jcfA/Z9Wlbibxq+1KgAAAAAAgIexCyJE&#10;JuN71NYuqTzZyypR9P1xN1R9Ahhzl1h0SQUAAAAAiC8t8QAmvYkexveorZPecLCoz4jKqRguEUVP&#10;9M4BozFVAya9AQAAcOJx6kNNdK5aI1GvpEfpc7Xm3Az6FnWgTLXG/cFW0q9pn1rTzKDRYnt/tRb8&#10;7wKIB/h7CUZL7IEuqfGHE9cb02dwfkE9WAQAAIBgcbDYTO+0FKLfaj8I2G+99mMMQj2+5/WY4H8X&#10;QDzA30sbIGCML9x6eLdWlX4iSqQkoQcAAAC3ccvKo/TdlsKtoADRzHg9c2s8hBwCxvjB6TOMXU15&#10;RtQXtSoAAADEKO+WFevWSoDoYbye0VLYLhAwxgeeEZW7oup4RlTuigoAAADRab+4YV7SUhJok9oO&#10;AK3h76UNEDDGvgGifClKV7lGtEOUtkyYAwAAAOH2KP1BlPEt5bc0Vf0EAMzw99ImmCU1egQzSyqn&#10;yuAUHHYzolqJiFlS161b109VAQAAosKtX996xaZjm1p69KR0SFm9/KrlN6hVx8Z+OPbt+qb6lgnq&#10;hncdfs/rF77+iVoNyLfmfevhsvqyH6nVNu0L2k3FWWedVaHqYMZTQum4tZADQAiFlvOMgDF6BBMw&#10;8n9axklunAR/bgaMPG7ycq0akP633377RdOnT1erAAAAkW/+gfn08+U/V2tEZ+WcRf+8+J9qzbnb&#10;Ft5G68rWqTWi58Y+R5PyJ6m1wMzaOIteK35NrbVtX9BuHi0oKMDYPDsIGNsLAsYoFEzAyK2LesDG&#10;4xbf1qo+TRTFGOTx5Di7tSrtFSWQWVV3iRJUS2FCQgJt3LhRrQEAAES+9gwYD9cepsLyQrVG1Dut&#10;N52RdYZa046Ffbb/M5q3n28HND8d9lMa2GWgWvNWkF1APTr1UGvWzL/XeFz+jskX/Xh1GckZNLbb&#10;WLXmzPKS5VR9qlqteR+bzvgYJ6/Xn80Vm2l/zX5ZNx+z8WfM6e9LSu5YvnDfgiV3L73bE+lb5eI0&#10;M+catHoOzyzKnOYhNOYWbRL3dY/SWllvC3O+0kBfmzbZjaaZNontM9SaN+NrbJ0j1fq1mHOgzqD/&#10;qJqH8TFOjt0f42szvy9O3tPQQcAYhdoaMLrB6e/VDRUloE/76dOn/3LWrFlDuP7Npk2UmJgkt0Pg&#10;Gk6dVDX5n4+qQaCamhqpqbFR1jskJlKHDomyDoHDNekOXJPucfua/Gz/p3Tf4nvVGtHo3NH0/741&#10;V6059/99fgutLfXcy84e/0e6rLf3f+fm33XHkDvpgbMeVGtEZ7wh/ysNiNXvYYdPHKJ/bv0nfbLv&#10;E1k3G99jPF3X7zpZNwbM5mPSFR3bRAsPLKT1IigurtxuuU/doC6DaULPCXTbkNuoR+eeaqs183nb&#10;fPNWueTf9+b2N+njvR/R8VPH5TYd7/8HQ++g7w7Q4igneH8vb36ZFh36utX+0pPTxfFeSHedcRf9&#10;d/d/6dWtr6if2J9fHb+nn+z+mBYfWdxqv1KzDBSWivKZCCo8O9bNoFniLv4Xao3v6K+XAQ8HSw30&#10;rFi/Qmztov1QqhL7/Bsl0WzLwLKJ7hfPuUBt0WjH8LL4+WPaBoe0Y7hP1G4U+2yd2kXb71uWx8LM&#10;r80JY+sjvx7vQPP3YlvrrmwzaLHXa/6tWGMcuCXIcY/ce854DnlfPIHOc2J/rd8TO7w/7tXX+j1h&#10;/L5wt/FnRPme1+vW39P2gYAxCkVjwBiwwsLChQUFBRdxvXjHTsrL93ypAoHZV/yNqhH1GTxC1SBQ&#10;VeUlVFlWIuuZOd2oS3Y3WYfA4Zp0B65J97h9Tf7f1v/Qbe9dr9aIxuZfQPO+H/iojsn/Gk/LDyxR&#10;a0T/vPYd+s4Q74DG/LumnfsLmjlxllojyvpd4LdzVr9n4e7P6acf3UkHqlvfw5tx6xm3MurMx6R7&#10;ZMF0emHl79WaMxkpXeipS5+nW8+8U21pzXzeKn7ZTE8vfoxeWPV7qq6vUlutXXfGTfTK1f47Uc1Z&#10;9Qd6cvEMv/tj+Rl9vM6b1fnV/WzeVPrH+pfUmgNagHWNCFI8EbJVwNhEmWL5vFgzByUeHPAkicBF&#10;D9R+K9Ou/VjW7TTTm+J3c/Dk3wz6mTiGR0XN/hg8OFi6v1XwFc6AcQb9Rv1u38fv9JwEcj74fTYG&#10;2GEKGDFLamxbIwoHeYEUnkXViLuy6j/j/QEAAEAceH3jK3TNG5McBYvMGCy6jQO0aR//UAawTl3/&#10;1hX0lMPg7t3Nb8rg0hcO6h764n5H+2NOz9udH9wcWLDIOIgwdlW00kQ3iMf9XdR8ByYJNJwaSTuA&#10;GXLoke9gkSXQTTKQ8of31zpg5aBQT3FhTm/RRR7zDLL/ZqA9/ZY+EcfjLLhzck44GPcXwBtZtcaG&#10;AQLG2PYrUbhFMJBi/sS6XxT9Z7w/AAAAiHDcusaFW/mMuJVL/5m5GFu/NhxeK4MjM26Je2HK3+V+&#10;uDw0/lG6asDVsitmoLjVkPfHLYfv3zzf61h4nbdzK53R7xY5nwvm852esZvfGjBZ7s943OZ9c0uk&#10;XZDHwbM5qOPj/8GoH7fskwufb/5dTnGLJQerOj6Ptw++nf424W9a6xaXROorAqsfiuJ5oBMcwOi0&#10;4Iy7mF4v96X1QjOarIIj/TkcFb8kH689535RvIM7fy1+Wsuc8Rj2yd/9W8oUIZie4mKEen3eTc4c&#10;VHE3Vh23Burnw4hfl77dXNyZDMf4Zs4Tv087h9o5mSGK9wXD58R43EZaEGwOxr3Ps7ZfPhfm9yes&#10;EDACAAAAgJcH59/r1ZI2NHc4ffWDNbLbJncL5eCSy4Pjf0N//tZLtOw7y+SEOk7kZ/SWwdu++yvl&#10;/u4e8zO6uN+31E81vM7bP7ttiQzMdNzllINZp7hbMB/3Ozd+IvdnPG7etzFo5Nf7f1ta9/bjINIc&#10;PHOgu/yub+gPk19s2ScX7oLLv2vTT/fKx/jz2oaXVU3z2NmP0fQzp3tP+MNdRbmLJnd31IIr54Gj&#10;1qXxehk8cS5C7s7I+/qtHDvXOmjUzBO/Z4R4zFT5eO05f5DdVr0DpC5iu3UfW23MH7fMabRurxfI&#10;322mvb7p4jHGk9xFjXkMPy3YPlueM/0caufkMfmazOekweKccBCptSx68PtoPs/afjk4viLg9zqE&#10;EDACAAAAQAseH2kcC8gB239u+oRG9uB5OuzZzb5qxoEbFyc4oLt9ZEsaSamwZL2q+catiDyG1O64&#10;ed/TzvVM0sO2lm1WNY85q2Z7Bc8chHKga26hNOKf9RKBsT9bSj2NdhyU+015ogVXN4tA4n45o6Yv&#10;epDGQYgVc6se420crFhNPKNte0tbUZrofFUz4zRtuiqvMZJ2OBgztmImkPcbHw7ciqgF29bfUmiv&#10;6TltRUmg1lMDa8Gv55sPDkL5ffR1TrSfeabZDSMEjAAAAADQ4v0t3lm4Hrbovtmezs33jkm2lBap&#10;mm/ciujPGXnekx1tOWoeUkf03mbvGOnpSX9UNXdlpWSpmgMcXPlLi8HpJnwFJObnc0uZ1UQwRh1o&#10;marZ01rTjF1R/+Y3WPQwnuwu4hV4Nz23N2ezwXpmz2LNNFzVjG5US51niuMogFlSo0cws6QGw83E&#10;/QHDLKnuwYyU7sCMlO5x45q856M7VC1+nTpZRyframW9Y2onSu6YKusQuJqqY6pGlNalq6p5u3Lw&#10;1XTl6deoNd8iaZZUnXlGUqt9mfV5PtOrRY27V/oKGPXPSXMeSrtjcoq7nu6p3EWbRRDHk9fo7PZr&#10;NUuqE8YZZc3vGU+ywxP/6LgVkLuiOuHk3Jtns+Wxi3p3VHE/FNg9uV1aDV9+K1spPS1fPPbPF/Ns&#10;ozz+jrtUGmmzgHq6XzbTJL/Bra71bKY8Y+of1JommMT9bU2r4Y+vY+KgN4E8iUa5FZXHbjoRzHvq&#10;npbXpJ8E419UYBcntBfje4SAEfxCwOgOBIzuceOaDCZVAEBb/HL8DFGcTbQSCwEjB2kX/eNstebs&#10;NbQlYOTxgV/umi9bDVcfWE4V9RVe3TSttGfAyJPSGMcvBhIEOzn3PJOrcXKe9OR0uueMe2hS70k0&#10;6dxJgX3gBRNcBBogtQ68Wgds5rQcfBxONdFw8Xjj2MfWgV30BYzmANr6d1tBwAg2BojSS6t6WaSW&#10;jFNdtJ66zJ3ADgFjjEDA6A4EjO5x45r8d+E/VC1+1R6votqaalnvlJZBndKdzc4OrZUfOaBqRNnd&#10;81XNW0G3UVTQfZRa8y0WAkbzfp3kJwwmYOTAdPaKZ2j+zk8cp6nQtWfAaD5/PFmP0/GXTs49z77K&#10;6UIsceBBtFwU7oO7XgQZvmf7iZSA0bzPtoiNgNH7fbFqNbWDgBFsmAO2QLjx3iFgjBEIGN2BgNE9&#10;uCbdgWvSPW5fk7EYMDppUQs0YAwk+T13AWXGVsdwBoz+zp+R0+dyHkZjag1b2mycb1ESzbYcE4iA&#10;0V4kBYyBBH0REjBi0hsAAAAAaBcckFolv+fchTyrKQdVPGaSgz0uPF7w4QmeHoqxiFtwrXJOtsJJ&#10;3Dl4aKRvRNAQ3slgAsEBVLAlQmYJjXcIGCPPXlF4jGIwxQ3m36/1ewIAAIB2weP4jM7uda6qtb+D&#10;1e7erz+5yDN5DeMWPT1PIs9qyi1w4ZyR1Z8DVU4n+wwMd3PlQJnzMF7f/3o6K+cs9RNLXUTgyDn7&#10;fOc5iRTc2hZ8cdZ1M5o02ST2j2AIGCMPDxTgCW2CKW4w//4NogAAAIAfp2V6D6PYV8XfwQbOPOlL&#10;ewZQXVIyVU1zsMq9gJHHLRpfG7+uv18z129+x3DK6Og9RviAywG02bX9rqUZo2fQPy/+p9Ydkrsg&#10;ci5AY35CDR8YDyOKfNES2IaOue+1/wSdEQYBIwAAAIALOPDhJPc6ngGUg6RA8CQoRvoYvvZycT/v&#10;no7GMYFtxSkyjCYNvCKiWxPZGXne559ncm1XPF6NcwFyGgYed2eUQFeoWqQxnyRns0bFqg6tgn0t&#10;b0oUQcAIAAAA4JJJA7zv4d8u+reqOWNOmj+2tztzhwTCHKTyJDXhVFXPqQLDw9wdmAPoQL8EcI02&#10;SYuxtSpSp0jmWV2NLlPL+NSBVqqahifVibJWVwSMAAAAAC65ZugNqqbhWTI5+bsTHJgZc/KxO0Z5&#10;50RvD9cOvVHVNC+sfE62lvqyuWIz/aXoL2rNmfk7PlE1e08vfsw+7UQ74BZQnpDH6PGvf6Vq9nhy&#10;n9c2/E2tWeNz6u+8ttJMhaoWuR4lbib3BLYJdJMIkAKfpOfx6BvrZ0mb0db7DzuBnlA1ezyzawL9&#10;SK2FFQJGAAAAAJfwpC08kYvR99/7rgx87HDQwCkYjAniGedAbOv4vvwM7+FSC3Z9pmr2bh15R6uu&#10;td998woZBJlxMPzTz39MN35xI22v2q62WuNzY94vJ663arHj38VpMp5a7D1JTjjcNvIuVdNwUG93&#10;3NylmI+bU5P4Sxuy5uBKuuyfF1ieV0scQBlTPrQe1xg5mskcLf8hoACQg6UGOUtqa1p6EQ2fj2gI&#10;LBPoZVXTTabf0ieWLY0z6E5RFovXyWlAIqIVGQEjAAAAgIt4IhdjYMSBAwc+fZ7PlIEGB4d64eBi&#10;+J/7euXrY9wt9PGJz6q14J2R551f8j+b37AMdIytXdyqNm2MJ/Ub48lqOAjiY+Vj5sKv55o3JtGH&#10;Oz9Qj/Lv9pHeDSYcfF30j7Np7MsjvPbLv0sfP2k8l+HAga65ldHquDmfI7eGBjLuk885v1Z+vnn8&#10;qhcOihrpJbWm8261iiScK9I7sBuu0oH8TG2xZgyWOI2IlQRToNxIj6iat0jq9qnlTjS/X5PFa1kj&#10;fsbnZbEsnM8xgf4uSvv3RfcBASMAAACAizjg+te1/2k1FpADRw40ODjUi1Vwwc/7z02fuDIhDE9i&#10;YzwOPoZvz71EJos3B63c4qXjFBfcwmnGAQ4fMxdjC1p6crpMB+EPJ9w3nxfGAanVfjlQ4xyF4Tb7&#10;ipf8HrcRP9YcZPrCz+dg8/z/O59uW3gbzdo4i4OMWaosFkERT7nr2SEHYxyURSqtG+adoniPuUyg&#10;50VQVKla1/TXp71G3u4kWGom74G+RD8Wz+egS9/XG6Lw+fqj9uMIkSiO06pVmINpfs3m1609NiK+&#10;FEDACAAAAOAyDtQ46Jt27i8ct5BxgMjJ6zlZvRvBos6c+J4Dsnc3v+kzaGWcUJ6Px9/xn9P9XHrl&#10;wldoXPdxaovGnJJCx+flB6N+rNas8evnQJHzM5pTfYQDH4+T42b8GH6sOcB08jqOnzpO68rW0WvF&#10;r3Eg8QtVzIGEFoxpQVnkepQ+F8f6XXW8RnxhcOua/vr01+jsD4XHSGpJ/T20oEvf102iRF43VX6/&#10;kuTMtuaWYisvyceaA8wmEVSHAQJGAAAAgBDgIINb1PbdX0n/vPYdGTxyqxOPcdQLr/N2/jknbueW&#10;PSc4+DDuxzxW0Yi7VL4w5e9Bde3k4+EAloM3bnE0H/f7N8+nd6/+kM7IOkMGO0bmlBQ6Pi9/mPyi&#10;TNjP+zC+Dg62+Fj5XHAye+b0tQ4Vv8/4OKeMz+F92DEeNwfSxveSzw1v45/xY/ixx09Wq2dqzClL&#10;+H3h952f6/i9aaY3RSBxgQzGWtsvAym9OAkuuHun8Tn+8D6Njzd3DzXj4+Tj1VKC+B7UqeMAkx/f&#10;TGerLa0l0S3iX+etb+bj5nNlJdDzoTM+x9c54aDxtzRVPO5sUXiA7jzDc9+U2/hn/Bh+bAJlaE9U&#10;rN/3kEtQy2a1ZPo2gHZXWFi4sKCg4CKuF+/YSXn53kmQwbl9xd+oGlGfwd5jWMC5qvISqiwrkfXM&#10;nG7UJbubrEPgcE26A9eke+LtmuTupP+35T+06uDyloT86SkZsiXs3PzzZQATDP2a5G6UsmVM4eAp&#10;kpPyhxp39dVbbzmA5CDYF5785otvPqQd1Tuo5lQNrStdpz1ZC2I2i9rXImAIU04Pl/BkNk10vnhN&#10;w8VrMgZDfEFyOo6lAQVF2uyr3FXXk9swls4Xd9XVW5g5kH6U+sp6+2iJDxEwQigliWL/laeFDz74&#10;4I2rr776PK4Xbd5CqZ3T5XYIXE3VMVUjSuvSVdUgUKdO1tHJulpZ75jaiZI7pso6BA7XpDtwTboH&#10;16Q79GuSx95xd0qWnpxBG2/le/b4dKjmIF3+3qV0/JTWynhR74vp1Umvy7ovxmuyoKAA9+TxTJvo&#10;iL/V0puf59FvZZfW9oKAEdrFKlHO0aqBKyyM/FRDAAAAsehw7WG57NGph1z686/if9EzG59Ra0ST&#10;e0+mZ89r+yyvkYLzTHK3W6f+d8X/0rz9nh6TD5z5AH1/8PfVmjMIGGMMz9oaSIsnT97D4zF1zXS/&#10;eP4f1Fp7QMAI7YKnNbtGqzqTm5vbo7S0VH5djoARAAAgPOYfmE8/X/5zGt9jPI3MHkmjckbR2G6e&#10;Xn86DqQ+2vuRV1dU9talbwUUYEU67m77n93/ofHdx9OZ2WfSOXnnWL6+5SXL5blYfHix2qIF3fOn&#10;zFdrziFgjDE8gysn4m+mT8TaclGsu8xyN1uevMc8K277dkdlCBghMhnHMG7ZupUyuubJ7RC48iMH&#10;VI0ou3u+qkGgao9XUW2N1qWoU1oGdUoPfNII0OCadAeuSffgmrT30c4P6cfzbldrHmN6yFEj0oHj&#10;++ngcc851E0d9VP6zbjH1VpseGzpr+nF9X9Wa5qMjhk0NHuYWhP3LeVFVG2a6Ia9NPk1unLAVWrN&#10;N+M1iYAxxmgBo3eCU54IqJk8LSQJVCD+bf2hnkDXi+dzLsf2hIARIhMmvXEPJhhxByYYcQ+uSXfg&#10;mnQPrkl7PAELJ5QP1FUDrqZ/3fi+WosdnK+SU5AEimeX1Wd7dcJ4TSJgjDHWAaN/7d8VVdcSHyKt&#10;BgAAAAB44VQWgaTh4G6Xj539GP35W05SzEUfX2lLrHCqDU45EkiwCDHPOpWHHS3VxqQwBYte0MII&#10;EQUtjO7BN+fuQGuOe3BNugPXpHtwTfq3cPfntGL/Uqo+WUWrD/CwK49eXXrTkJxhVJApSupQuS3W&#10;r0lueV15YJnMsbjlqHe6Pc7hOCTnDBrX58Kg04mghTEOeFKLZIgIzDvxZ2SlBEGXVIhMCBjdgxsh&#10;d+Dm3D24Jt2Ba9I9uCbdgWvSPQgYIYKgSyoAAAAAAAD4hoARAAAAAAAALCFgjB45ooxXZSRvcIG+&#10;Pzf3CQAAAAAAMQIBY/Tgua0XqfI0bwjCFFH+IsoqUbhfsr4/LuvVtnmi3CwKAAAABCj5vf84KuBc&#10;h/37Ws5b0oLP1VYAaC8IGKPHtWoZjKmilIvykSh3i3KOKHYuF2WuKBxUotURAAAgAJ1vud5RyUxN&#10;oC7dMintO1dQyp/CPmt+REt+7dWW85b6+G/VVgBoLwgYowMHfBzIBYuDza5a1TEOKr8UZYBcAwAA&#10;AFclVFVR0mfzKPV/76eMQX1jovWs00f/db01MPnzz1QNAMIBAWPk4QCNxxRy99EHRNkuyl9FcdNq&#10;UR4U5UpRJqjC6ztEMeIgk7uwAgAAQAhxt8u0KZOivrUx90c/dLU1MOWJxyhx2RK1BgDhgIAx8uhj&#10;Fbn7KI9VHCiKW54Uhfc3RpRnRPlYlMWq8PogUeaIYsQtmxzAAgAAQIBOzH2nVal79nk6+cMfU1Pv&#10;PupRHtzaGK/j9BLXrZUtkx1fe4VSfzldtrqmPj5D/RQAwgUBY3xYIAoHir8SZSdv8OEeUcwtjVeo&#10;JQAAAATg1LXfbVXq/+dnVPvnF6l6+14ZPDZ36aIeren04ztVLb4kv/lv2TLZaeoPKeUPv5etrgAQ&#10;fggYI89SUbh7qLm0Bbce+gsUjZ5VS93ZagkAAAAuksHji6+oNQ0HStzKBgAQCRAwRh69e6i5tKdN&#10;agkAAAAhxq2OjedfoNY0iStXqFr8aDzvfKr/2S9aFQAILwSMAAAAAGF26luXqZomscj5d7c85lGf&#10;mZSLG4y5D7nw+EI7HQs3Upf582XxUlnhtQ9jsRqnyYFz3e9mtSoAEF4IGMFKb7UEAACAdtA0bLiq&#10;OcNBF+dwlLkcp0xqmZmUC+d4TB89IuAZVzko7PTTqXKyGS7Gfaaff7ZX3kjj+MLO771LfX/+c1mM&#10;OOg17sNYkE8RIHogYAQrF6qlbo1aAgAAQBjJ9BsiaOOgi3M4ci5HKxysBZLfkYPAtMsvoY5/f8l2&#10;shlj3kgOSDHOEiA+IGAEKzerpQ4JkAAAAEKog4MuqBzIdRbBIgdtTskAc8okn8EdB4scBNoFn1b4&#10;sR02F6k1AIhlCBjBbKoonLBfxyk2OF8jAAAAhEjSimWqpmk4b6yqeXCwaBzbyOk4eFKYmo/nU2Vd&#10;syzHl62RqTrMOR45ILQah8jb+GdGp264SeaL1PfJhdc5d6Q5BQir+M1v6ZvCQlmMeCIf4z6M5fiX&#10;PMcfAEQDBIxglCPKU1q1xSNqCQAAACHAXUbNrYYNl01WNQ0nsjcGixwQnnjjP3JSmIaJ31JbRZB2&#10;1miZqqNm4RKvfXCLYKef36vWPDq+/KKqaTgAPfGvN+QENEa8zrkjq0oq5WOsAkcAiE0IGMHo/4li&#10;bF38VJQ3tCoAAAC4jYPFzjd7B2fcMmcMAlnHV/6mapral15p9RgjDihr//KSV0tj4rIlrcYzmmdj&#10;PTntPlWzx0EqB6vN+ZgjDyAeJKhls1oyfRtEFuN7xIGc91ePbfeEKA9rVemYKOeIEkjCf7MkUQL6&#10;3+SDDz544+qrrz6P60Wbt1Bq53S5HQJXU8VvoSati/F7AAjEqZN1dLKuVtY7pnai5I6psg6BwzXp&#10;DlyT7gnFNdn/NO//9nbt2a9q3jp+U0jp779PGXP/TR2OV6utmsP/by7Vjp+g1ogy3nqDcv93uloT&#10;weLFF9Ph115Xa75lzX6euj73e7VGVP29/49Kn3parRH1/O61lLp6lVqzP15fjNfkiIICuWR154yh&#10;Q/95T60Fz3hO3dpnpDJekwUFBbgnh3BqiT0QMEaPUAaMPMnNXK3agv+nausAA/4fiIPOoBSaxkIA&#10;AOQ/gl7y0L6qJ06kKlGcMgZM7MRZZ6maR+d161SttUMPPEBl3/++WtP0mDWLcl97Ta1ZP8ZOp82b&#10;aeCNN6o1ovpBg6j4PU/ANeC227yOp+SnP6WSn/xErQXO+Pr5te/85z/VWvBCsc9ogIARwgwBYxQK&#10;VcA4XpRFWrXFLaK40RX1eVGu0arO5Obm9igtLZVflyNgBAAz8804QKiV3H03ldxzj1rzL9hrtCk9&#10;XQaCx669Vm3xMAd1e597jqomTVJr/g07/3zqcPy4WiOvyWm6/fWv1O3Pf1ZrmtLbb6fKK6+k2jPO&#10;UFucQ8DoHgSMEGYIGKNQKALGkaJ8KYqxH45bwWJQRJC4UHxAXsT1LVu3UkbXPLkdAld+5ICqEWV3&#10;z1c1CFTt8SqqrdG6i3VKy6BO6ZjoIVhuXJOd3/i3qsWvk3V1sgsg4+6oHVPRJTVYNVUVqsZdUrNU&#10;zdupEQWyONWrW7aqOdOckUF1l36LqmY8Ro351n8Xud++gjquXKHWiA6WlKuaM76en7xxA+Ve+x1K&#10;qPbuFssahgylk+edR6cGn04NZwyj+gvlf8+tGD8njcHdyXPPo9L/fqLWgmc8p27tM1IZPycRMEKY&#10;IWCMQm4HjFbB4hxRnH+NGgLGgLF4x07Ky+8vt0Pg9hV/o2pEfQaPUDUIVFV5CVWWlch6Zk436pLd&#10;TdYhcLgm3YFr0j2huCYzU71vo3gCGzMOEhuHDacmEYQ1XDqpVQoMs/RLxssJa3ScliIQ/p6v52H0&#10;h2dGbbj8Cqr/+QNyNlad8Zo0Boz82t1In2E8p27tM1IZr0kEjBBmLR8UmCU1PkVksAgAABBrOLgx&#10;l5r/+0TONHry9jv9BovtgdNwcJ5Fq+DWiFNzJL/9JqWff7YMMgEgPiBgjD8IFgEAAKKYVQJ+nyo9&#10;XW/tcJ5FGcx+PF/mWeTg0VeuRW6R7PjaK2oNAGIZAsb4YhUs8lRoCBYBAAAiVFNv71QdHXbvUjVn&#10;jLkW/SXc59yO3PrJwSMn6ecAsu7Z56nhstYjYVIe/62qAUAsQ8AYP+wmuHlRqwIAAEAkahw6TNU0&#10;SZ9/pmr+mVsBG8eOUzVnOIDkLqvcjZa7rRp12L+PkhZ8rtYAIFYhYIwPU0SxChbDNhsqAAAAONMw&#10;5duqpkl++w0ZrDlhDi4bJl2uaoHjbqvmlsaEykpVA4BYhYAx9nHL4kei6MHiMVGuFAXBIgAAQBTg&#10;GUmNE9Lw5DOpD/2vWrPHE9PwJDU67o7KQZ9RoOMheXZXAIgvCBgjzwBROJm+uRjliOLvMboMtdRx&#10;8qV7RZkXRIlLtSdq2lwaGxrU3gAAAAJX92vv8YIcCHb+/s22LY0pTzzWKlXGyTt/1GpW1rTLL5GP&#10;dSrpM+/bgcYx56qaprFXL1UTweiyJY5bQgEgciEPY+R5QJSntWrArN47DiQXadU2C/m1EYl5GD/9&#10;4C1Va5vOaemUkZlFGV24ZMp6p85p6qfuQ847dyDnnXtwTboD16R72iMPY6A5E32xypfIrYY8LlFv&#10;+etwYL8I1Ja2CtTs8hfqx8uB5Mn7fi5bIO1SfaT+cjql/OH3as2zT+M1Oeje+yj1ywWyzk7+8MdU&#10;++fW0yVwy6YxlyPjbVYT+nS+5XpV01o463/9qFrzMLecRivkYYQI0vLhpV+ICBgjBwLGCAoYuXXw&#10;6/ncozc0kpKTqUtmVxk8pmd0ocysbOqcnkGJiYnqEcHDzbk7cHPuHlyT7sA16Z5oCxiZ0yT7Rjzu&#10;sPYvL1kGgubjZRwIcmDWnKF1UuJZVhOXL5VdYY14BlWeFMd4Tfaa/zll/9z7+Hhf+thHPaBt7tO3&#10;VQBrDkgD4fZ5DhcEjBBBEDBGsJtF+YFWDVjrOa+1MYzBBqBmVvt3VaQFjOWlJbRqyUK11j4SEhIo&#10;TQSPXbglkgPJLpnUJasrdeyYoh7hDG7O3YGbc/fgmnQHrkn3RGPAyJLf+w+l/PF52eXTF73VkGc5&#10;tWMVMPrDrZrcyqfv13xN9vrudX6PzarFEwEjAkaIKAgYITJFWsB4cP8eKlyzQq2FFweMWdk5sgVS&#10;tkqKQJKDSTu4OXcHbs7dg2vSHbgm3ROKazL9Eu8pBay6gbqFU1rwmEJuAUyorlZbiRrOG0tNZwyj&#10;k7ffqbbY426gHV9+kZI+/cTReEMO9Hg8Jbcs6szXZNaJeup0z49bjXc0sgoY5SQ973qn7nAqlOe5&#10;PSFghAiCgBEiU6QFjDu2FtH2LZ4P70jDXVc5aORxkbJLa9dsscyUXV1xc+4O3Jy7B9ekO3BNugfX&#10;pDcOQLm7aOKWIhE87ldbuaWyt8wF2Xj+OK9AUWd3TeoBbdKK5XKdcffUpqFnUMP4C1uNYQQEjBBR&#10;EDBCZIq0gLFowxrat3uHWosePJlO/36nqTWinF795KQ7EDjcnLsHN+fuwDXpHlyT7sA16R4EjBBB&#10;WuJDpNUA8IEnvYlG5uNe9PnH9MXH79GKRQto88a1MgiuPFZOjY2N6hEAAAAAAK0hYATwoa6uVtWi&#10;X8OpU1RRXkp7d22XLafLv/6cPv/vf2jJl5/S+lVLaff2rVRy+CDV19epZwAAAABAvEPACOBDtLYw&#10;BuJ4VSUdObiftm7aQOtWLKaF8/6PvvzkA1q99Cu5jSf+qa6soOZmY891AAAAAIgHCBgBbHCLXGND&#10;g1qLLydP1lPZ0SOy1ZFniV268DP64qN35bJw7Uras2ObTDnC5wgAAAAAYhcCRgAb8dC6GAge78gt&#10;jQf37aYt36yX+Sl5XOTCTz+ULZM8myy3VNYc90ztDgAAAADRDQEjgI3a2hOqBr7U19XKsY+cgoTH&#10;Qi7+4hP6/KN3acXXX8gJdnjMZMWxsrhtrQUAAACIZggYAWzUIWAMGgeHHCRysMhBIwePHERyMMlB&#10;JQeXcoKdGJpUCAAAACAWIQ8jRBRjHsZtxdspu0cfuT0cdhVvicocjLrBgwerGlFxcbGqRZ7EpCTK&#10;6JJFaekZlN6lC6Wnd6HUzmmUmJioHhFexyvKqFoUlpGVQ+miQHAO7d6makQ9+52uahAoXJPuwTXp&#10;DlyT7jFek8jDCGGGxP3QLm4W5XKt6szEiRMnL1iwoAfXRfAotwEAAADEGwSMEGYIGKFd7BKln1YN&#10;HAJGAAAAiFcIGCHMEDBCuxgqylit6sz06dN/OWvWrCFc/2bTJkpMTJLbw4HHMEZz7sHk5GRVIzoV&#10;A+kvkpKSKbkjv6b2/YhqamqkpsZGWe+QmEgdOkRGV9lo1HDqpKqJ9zO5o6pBoHBNugfXpDtwTbrH&#10;eE0iYIQwQ8AIkck4hrF4x07Ky+8vt4fDpx+8pWrRadiwYapGVFRUpGrRrVPnNDrznLGU1bX9xsdU&#10;lZdQZVmJrGfmdKMu2d1kHQK3r/gbVSPqM3iEqkGgcE26B9ekO3BNusd4TSJghDBriQ8xSyqAhUjL&#10;wVjdWE1HTx11VOqa6tSz2o739+KhF9Va+PH7snLRAtpWtDGqW38BAAAAogVaGCGiREoLY0V5Ka0Q&#10;gUk4cMBXdKKIdtftpp11O2UpO6XNPudEYkIiDes8jK4YeAVd1PMi6pveN6gWxvnH5tPrJa/L43mw&#10;z4M0On20+klkyMjMojNHn0fpXTLVltDAN+fuQWuOO3BNugfXpDtwTboHLYwQQdDCCODLiXZuYeSW&#10;vHnl82jm3pl017a76Ol9T9ObR9+kVdWrAgoWWWNzIxXWFNIzG5+hKz+9kr7z2XfkvriV0gl+HP/+&#10;lw+/3NJa+WHZh3IZSaorK2j515/T7u1b1RYAAAAAcBsCRgAL9bWhTyi/5cQWGchN3zmdpm2fRq8e&#10;eVUGeqeaW09Qk9ohlfKS8xwVs13Vu+jd0nfpvh33yVZDDijtrD2+lu7fcb9cGnGLJ5dI09jYSFs3&#10;baBVSxZGXDdiAAAAgFiALqkQUSKlS2rRhjWuJ+2vaayRAeG6mnW0pnqNzxa/wZ0GyzIgdQD1S+1H&#10;fVL6qJ/4x/vl/e9I3EGLDy+mEw0n1E80vM87e9wp98/B4776fbLbKx/b0qql6lFa19YeHXvQgfoD&#10;cp27uc44bYasR6LEpCQaduZo6tUn6EwultDVyj3o/ucOXJPuwTXpDlyT7kGXVIggLfEhAkaIKJES&#10;MK5bsZhKDh9Ua8Hj4I27lXIgxi10dq173IJYkFYgxwlyyUrKUj8JHs+SWt9YT0uOLKGn1jxFh08e&#10;Vj/RcCDKwaBViya3VE7rNU0ex893/rzluDlg5MAxknXrmU/DR51DHTumqC1tgxsh9+Dm3B24Jt2D&#10;a9IduCbdg4ARIggCxijEeQTO0KrETVMbtGqbjVdLxhHSTq0aHpESMC758lM6XlWp1gLH3U3fKX3H&#10;Z5CYk5wjg8Nz0s+h4WnDKTnBkzfRn9wtW6jHhg3UubxcbWktM9MzGcyximOyJXFP/R5qam5SW61x&#10;qyK3PnILI1uatJN+NWIv7RYxbKS3Muo4WBx+1hjq1qOX2hI83Ai5Bzfn7sA16R5ck+7ANekeBIwQ&#10;QRAwRqGpovxVq9KnokzWqkG5WZRfiHKOXPPG/TBfEuXvogQ224oLIiVg/OLj96ghyGT33KrI4wCt&#10;upxyq955GefJQJHrTiXV1VGP9eup17p11HPNGkqpdjaBjVsaOhC9P5To9+OILr8g8lsZdb1PG0BD&#10;R4yS3VWDhRsh9+Dm3B24Jt2Da9IduCbdg4ARIkhLfIhJb6LHtWrZFtxKOU+UuaJYBYtsoChPi1Is&#10;irH1MW5woBhssMh4dlFjsMiB4U15N9HsgbPp6f5P03W51zkOFhPFcQx79126+q67aNzzz1O/hQvb&#10;PVhkSU1E1xcRLXtZXIgznpHBazTYv2enbC0uL9VuZAAAAAAgMGhhjA7G1kUWTAujHizaBYp2Roni&#10;VvdXvyKhhZG7onKQEYzlVcvp+QPPyzp36Xyk7yNBt8ZxUDb61Vcp/bD32ENWm5NDB0ePprJBg9SW&#10;1vLz81WN6MABbeKaQHVoaqLeK1ZYBojbJ0+mjbfcQg2pqWpL5EpISKDTBp5Og4aOoMRErautU/jm&#10;3D1ozXEHrkn34Jp0B65J96CFESIIuqRGsAGi8MCrLqLw/14/FoVb/YyCCRifEOVhrSodE+V3orwj&#10;ij5ucYooj4piDCq5i+p5orRL99RICBh5shue9CZQ5q6oV+VcRbd2u1XWA5F29CiNeu01yl+1Sm3R&#10;VPbpQ/vGjZOBYkU//y2UPOmNLpjE/UaZ+/ZRwzu/p0tXH6LUBrVRqBZB6Ypp06h8AF+2kY+T/Rec&#10;da5cOoUbIffg5twduCbdg2vSHbgm3YOAESIIuqRGsOtFWSTKR6Jw11BzsBgMvps3BovsElGeEcU4&#10;yc3HonAgulquafj3/1Crxof6uuByMBq7ouan5MtuqIHqJgK7yfff7xUsnkpLozV33UWfPf00FV13&#10;naNg0W0crO746S9p0P2J9PqZaqOQceAAXfrII7LbbEKjfX7HSMHJ/pd9NV8m+29uNn5PBgAAAABW&#10;EDDGB3PA96Aodt1MuSXRHOlwK2fcCCYBPHdF5cK4K+rdPe8OaNZTxl1Pz3/uOTluUbdz4kT6ePZs&#10;2jFpEjUH2JXSbTx76vmnXUvfv47ohhuJKlRPVA4UR7z5Jl00c2ZUBI0cKHKy/5WLFiDZPwAAAIAf&#10;CBgjD2dO54DOXNrCHAByN1RfuNXxTa0qcSvjSK0a++prA2th5FZFbl3UTcmeItNSBIJnQZ3wzDMt&#10;E9rUZWXRFyIAWz11KtVnZMhtkYAn7BmVPoreGUZUcA/RgoGejxBuHR3zEk+wGx0qjpXJsar7dnOv&#10;awAAAACwgoAx8vDgOe4qai7B4u6oxm6t3N3USa7FL9VSd7laxrwTAbY6vXjoxTZ1ReVWOZ4Blbt3&#10;ssbkZFoyfTqVDQ4s6GwP3HrKCf05h+T+LkSXfr+J/jiRh9tqeBbXoe+/r9YiX2NDAxVtWCPHrNbX&#10;16mtAAAAAKBDwBj7hqqlznsmFXub1FI3US1jXiBjGJdWLaVV1dopDbYr6sjXX/eahZRbFSMxWNRl&#10;JGbQ9N7T5etl911YRZ+d45ngoOCtt6jX2rVqLTrwREdLF3xKRw7uV1sAAAAAgCFgjH3mad92q6U/&#10;m9VSZ5+/IcY4HddW01hDrx15Ta0RXZR5UcBdUQcsWECnf8xzDWl4Ups9Eyaotcg1IHUA3dbtNrVG&#10;dPXkEtrZXwsaucV07OzZcmbVaHLyZD2tX7WUCteubFMeTgAAAIBYgoAx9pmn1Nyrlv6Y02i4MVtr&#10;xAtkEpS5R+dSRUOFrHOrWyApNFIrKmTqjLNf9ox9PDBmDH1zU+Azq4bL5OzJNK7LOFmvSyK68Poy&#10;OtY1Ta7zmMzxTz8tX2e0ObhvNy1eMA/J/gEAAAAEBIyxz5wgry197jj5f0xz2h21uLaY5h+br9aI&#10;bu9+O6UlasGSL3qgeOW0abJlUZ9VlFNlcD7DaDO151Tqk9JH1g+kNdLEm2qoLkVEjwLnk+SZU835&#10;JKMBXwerliykLd+sp6YmpN8AAACA+IWAEXzh5P5GZ6hlzHIy4U1jc6Oc6EZXkFZAEzK9u5HymMRz&#10;58zxKtxNUw8UjakzSocOpUUPPEANqSpPRRRJ7ZBKj/R9RE72w9b3ILrlWk9mf+6WesGsWXTZgw9G&#10;ZeC4Z8c22o9ZVAEAACCOIWAEX1aqZdxwklLjw7IPaV+9Nj6PJ7i5q8ddsq7j1BjnvfCCnDHUWPou&#10;XeoVKJYMG0YLZ8ygBY8+SrU50dt4m5WURY+f9jgN7azNr/S+WPzPFKLjnbSWRpa1e3dL4MjjNqOp&#10;qyqPbdQh1z8AAADEmwS1NN4G6dsgshjfo09FmaxV/ZonijElBjeFceoOJ9ry3KAUFhYuLCgouIjr&#10;24q3U3YPrbtje9m+5Rs6uG+PWmut5GQJ/c/W/6FTzVrgd0v3W+iG7jfIuu7cZ5+l/GXL1FprpSNG&#10;0OYbb5TLUBpsmGm1uLhY1UKnrqmO/rTvT7SsUnvtWXVEz6zrRT9YXEnJNa1bbstPP50On302HT7n&#10;HKrs319tjTzZ2dmUowL64zUnKL/fYOqc5r/7MbR2aPc2VSPq2e90VYNAHa8oo2pRWEZWDqWLAsHB&#10;NekOXJPuMV6T4n4I9+QQTi2xBwLG6BGNAePNogSUv3HixImTFyxY0IPrIniU2yLJtKXT6KtDX8l6&#10;/4z+9N6k91rSS7Aun31GfX/xC1lvTkykw6Le1MWTp/Bkr15UM2aMWos93F33yfVP0ls731JbiK7P&#10;+Rb9uWgw5bz+OiVWa/kqzWqHD6dDDz9MJ848U20BAACIbwgYIcwQMEahcASMPOjsHK0qBRow7hLF&#10;PEurY5EWMH62/zP6xQotGGSvXfQajc4drdaIEo8do9OvvlouWekPfiADxnj0l6K/0JzNc9Qa0fcH&#10;f58e6n83Zf33v5SxYAGlrVtHCfWerp66Y9/9Lh2+7z5q7NpVbQEAAIhPCBghzBAwRqFwBIzG38lG&#10;ibJBqzrCg9rGalVnpk+f/stZs2YN4fo3mzZRYqJnHFx7qKs9Qc0WA9UqTlbQdQuuk0t226Db6GfD&#10;fibruv4PPEBZn38u63X9+tHWN96gpo4d5Xo4JCcnqxrRqTDkFZz1zSz6985/qzWS54vPG+tw4gR1&#10;WbqUMhcvpqx586jDyZNyO2vMyKCD//M/VHbttbKVNtwSxTF06KAN925qaqJGNbMtS0hIoGTxHrf3&#10;dRqtGk553uek5PD9bUS7pqZGalLXYQd5fYb/7yRa4Zp0B65J9xivSQSMEGYIGKNQJASMIb82jGMY&#10;i3fspLz89hvb1tjQQJ9/9K5a8/b8gedpedVyWecZQZ/u/7Sc8EbXe/lyGvf887LOQQ5PZFNmGEMY&#10;DsOGDVM1oqKiIlVrXy8cfIEWVS5Sa0R397ybLs66WK1pOP0Gpxoxz6JaPmAArbvzzrCfx7y8PFnY&#10;UXGsXMx69u5Lw848W9xweq4JaG1f8TeqRtRncGjH8MayqvISqizT8oRm5nSjLtndZB0Ch2vSHbgm&#10;3WO8JhEwQpi1xAGYJTX2LVBL3XC1BBO7pP0cKOrBIo9X5KDHGCzyrKjGBPzbpkwJe5ATKfhcjU73&#10;dNt96fBLtKraOzCsEcHYkunT6euHHqLjPeTwVSl750669JFH6JwXX5TnOJId2r9XJvsvLTmstgAA&#10;AADEBgSMsa9SLXWZaunPSLXUcatmTKuzSNpf3VhNLx/2BINTsqfQ4E7eweBZr7zSEtBU5+fTNzfd&#10;JOugBdj35d/XknKDJ8XhVsctJ7bIdaPDo0bRp7NmyfPXaGip4zQcU+67jwbOn08Jhu6gkYaT/a9Z&#10;9jVt3rhWtlYDAAAAxAIEjLFvk1rqPM09vmmZ2D12qmXMsmph5GCRg0bGXVFvyvMOBrsXFsr8ioy7&#10;oq68+26vYAe05P7Te09vSe7P6Tee2f8MHag/INeN+NwVXXcdzXv+eTpgmE2W03JwKy63OOa0Q4qQ&#10;tti7azst+2o+VRzTppgHAAAAiGYIGGOfebziZWrpzwVqqftaLWMWtxAZ+euKyq1do199Va2JiHri&#10;RHRFtZGRmEG/6fsbmeSf1TTW0GN7H6OyU9ZBVbR3U605Xk0rFy2gHVs3WU6iBAAAABAtEDDGhzfV&#10;knG+gila1Sdzv8qVahmzag3J5Tkxv7+uqIM//ZQyDmitZKfS0mjjLbfIOljjYJGDRg4eWUVDBT2x&#10;7wm5tBPN3VQ5UNy+ZROtWPSFDCABAAAAohECxvjwvlrq7lVLO1NFGahVJR6/GPNdUo1jGJdULmnp&#10;itqjY49WXVFTKypo+DvvqDWSwSIHjeAbd0vl7qncTZVxt1SegZa7qdrx10110sMPt5phNZJUHiun&#10;ZQs/oz07tqktAAAAANEDAWN8eEOUHVpV4jQbfxElR655u1mUv2rVFjPVMqYZxzD+t/y/qkZ0Rdcr&#10;vLqishFvvikDFlbRr5/sjgrO8AQ4PBEOd/NlPAHOw7sfpnnl82RXVTt23VSzdu+mC2bNossefDBi&#10;A0fO3bjlm/W0asnCVl2fAQAAACIZAsbIM0CU8RbFiAM9f48x+4Fa6u4WhWcP4cDxAVX4bnuuKEZz&#10;RHGatzGq6QHj2uNraV/9Plnn7pOXdr1U1nU86Qp3idStveOOiEgwH0041QaPCdVxS+OrR16lqcVT&#10;ac6hOVRcaz+xjbGbqrFV1xg4cl7MSOyqWl5aItNvHNy/R20BAAAAiGwIGCPP9aJwpnNzMTpHFH+P&#10;MeOgzzzIjscz8l3706rwfo24K+qvtWpsM7b6fFj2oaoRXd718lati5xkXrdnwgQqHaqljIDATMic&#10;QHd0v6NlTCPjsaMLKxbSI7sfoYd2PWQbOOrdVP/7pz/RpuuvbxU4jnv+ebrqnnvozLlzKc0i0X44&#10;NZw6RYVrVtD6VUvp5Ml6tRUAAAAgMiFgjC/cNXWCKMbuqVaOifKgKJNFiYvcAHrr4u663VR0okjW&#10;OVCc1HWSrOu4ZVFP69CQmoqJbtpocvZkmjN4juyiOqzzMLVVs7NupwwcXzz0Yst4UjMOFDfdcINl&#10;4MjjTIe+/z5dOW0aXfjUU9Rr7Vr1k8hw5OB+WrrgUyo5fFBtAQAAAIg8CBgjz15RuGUvmOIEtzQO&#10;EuVKUTgoND6fu59yBMTTgT4jStyoPXFCLj8o+0Au2cVZF7ekgWA8ZpHHLuqKrr2WanOshoFCIDgw&#10;H9dlHM04bQY9N+A5uirnKq9W3QUVC+i+HffR/GPzZeJ/K8bAccOtt1J1vnca0R7r19P4p5+WgWP6&#10;4cNqa/jV19fRuhWLqWjDGiT7BwAAgIiUoJbGRGH6NoB2V1hYuLCgoOAirhfv2El5+f3l9lDbVbyF&#10;lmz4QgYmelAye+BsOUOqjoPFYe++K+sckHwmAhDuGhmphg3ztNgVFWmtptHi6Kmj9NqR12hVtfck&#10;NtwK+UjfR1omzPGlm3jNA+bPlxPhJJ46pbZq3Vm3XnUVbb7uOkfvX15enizs6NGjsoRCp85pdOY5&#10;Yymra+x+CbGv+BtVI+ozeISqQaCqykuosqxE1jNzulGX7G6yDoHDNekOXJPuMV6T4n4I9+QQTi3x&#10;IVoYAYS62hP0cfnHLcHimIwxXsFip7IyGvKhZ2zjuttui+hgMdrlJefJ9BsP9XnI633g7sIvHX5J&#10;rflWIgLm5ffdR/+dM4d2TJrUMjERB48c+E++//6ImlWVu0Vzsv9tRRuR7B8AAAAiBgJGAKH0+FHZ&#10;9VH37exvq5qm4K23WlqpjhQUyJk6IfRGpY+iWQNm0ZTsKWoLyUlx3i81pxa1V5+RQWvuuou+mDmT&#10;ygZzb2sNT4bDs6pGUjdVDhS5tXvZV/OpurJCbQUAAAAIHwSMAMJ/dr3Vkjx+cKfBMlegjmfd7Ldw&#10;oaxzKxWPkYP2w+MZb+9+u5xVVfdW6Vsy/UkgygcMkEHj6qlTZRCp4/GNl0+fLrscG7uuhhMHiysW&#10;fUG7t29FayMAAACEFQJGiHt1DXX0/qH31BrR1TlXq5rGnEaDE/VD+5vac6oM5hl3HZ59YHZLvsxA&#10;7Jw4kT6ePTviu6lysv+tmzbQ6qVftcziCwAAANDeEDBC3Hvnm39TRQNnEiHKSc6RSeV1nIqBJ09h&#10;PGYRaTTCh1saeVwjv0eMW4Sf3ve0eO8C77rJs6r66qZ68aOPypblSMDJ/pd8+Skd3BcZxwMAAADx&#10;BQEjxL2/rX1B1Yi+lfWtlhk4ExobaeTrr8s623L11VSX5UmzAe2P05w80PsBSu2QKtd5NtU5h+bY&#10;ptvwx66bKn9JcNmDD9K5c+ZQSgQk/ueUG4VrV9K6lUuQ7B8AAADaFQJGiGvrDq2mDSXrZJ0DxYlZ&#10;E2WdcZL+jAMHZJ0DRU7FAOHXL7UfTes1Ta0RrT++nl446An6g8HdVOc9/zxtnzy5pZsq47GrY7//&#10;fer5zDOUVFqqtoZPyaEDtOSLeXIJAAAA0B4QMEJc+9vaP6sa0XkZ57Uk6ufWxeHvvCPr7JubbqKG&#10;VK1VC8KP057wRDi6pVVLZd7GtuAWxrV33EGfPPccHRgzRm0VH5InT1LOv/5FQ0QwOejPf6bUivDO&#10;XsotjNzSyC2OSPYPAAAAoYaAEeJWWW0pvbv5DbVGdHnXy1VNG7uoBwa1OTm066KLZB0iB6faMKbb&#10;4DyaH5Z5cmUG63iPHrRk+nRaOGOGzOWoS6ivpz7/+Q9dOW2anAgp3IEjj2nksY08xhEAAAAgVBLU&#10;0jhvu74NoK2SROmtVZ354IMP3rj66qvP43rR5i2U2jldbg+Fv33zV3pq1UxZH5A+gP459p+yzoY+&#10;9BDlLFok6/tuv532/uhHsh5NMjMzVY2osrJS1WLP45sep08PfarWiB4e9jBN6eUJJNsqb9Mmyn/5&#10;ZUozzZ7a1LEjHb7mGjpw6610MjtbbQ2P9IwulJHZlRISIvvju6ZKm1yKpXXpqmoQqFMn6+hkXa2s&#10;d0ztRMkd0fshWLgm3YFr0j3Ga7KgoAD35BBOLfEhAkYIJb7DPkerBq6wsFDVQuPyTy6ngycOyvqv&#10;z/o13TjgRllPPHaMhl5yieyWyrZ99BGd7NtX1iHy8IQ39y27j7469JVc57Goz419jib28oxHdQMH&#10;jN3mzGkVODanpFD5jTfS0TvvpIbcXLUVAACgbRAwQpi1xIfokgqhtFgUzgXguOTm5mrZ80OMgws9&#10;WMxIzqBv9/22rLOsefNagsUTZ56JYDHCcYD4zLnP0OhcLR0KB5APrXqI1pYGltjfn5oxY2jXK6/I&#10;wnUdd1XVxziag0kAAACAaIcWRogohYWFCwsKCuSAwS1bt1JG1zy53W23f3wLfb5b68b4nR7foXv6&#10;3SPr7Px776Uu27bJetH//A/tu/JKWY82+fn5qkZ0QM32GsuqGqroF5t+QftqtWT+nRI70cyhM2l4&#10;xnC5HqyMjAzq0qWLrFdVVVF1dbWsZ2/cSANff10udXW5ubTkr3+lhvTQdaV2onNaOvXpN5A6pqSo&#10;LZGh/IjnOszu7rk+ITC1x6uotka7DjulZVCndO36hMDhmnQHrkn3GK9JtDBCmKFLKkQmY8BYvGMn&#10;5eX3l9vdtLdyN505x7Pf5wY8R/kp2o1C5r59dPn06bLOifr/78UXZZL3aDTMMGFLUVGRqsU2TuL/&#10;2N7H6EC99h8u52t8qM9DNLTzULkejLy8PFnY0aNHZTHinI3nP/ccpahAcv/YsbT0/vtlPZwSk5Jo&#10;yPCRMnCMFPuKv1E1oj6DR6gaBKqqvIQqy7TJjjJzulGX7G6yDoHDNekOXJPuMV6TCBghzNAlFeKX&#10;MZXG+N4XtQSL7LTF3ItWc+jss6M2WIxXnBblN31/0/Ke1jXV0VP7nqItJ7bI9VDgmVRX3eNpoe69&#10;fLnM4RlunHKjaMMaWrdiMdXXt0tPbwAAAIhBCBgh7vxzw8uqRnT9gJtVjeS4xdPUzKhsN1JpRCW7&#10;oHFVdejGFx4cPVom/ddx2o30w4fVWniVHD5ISxd8SkcO7ldbAAAAAJxDwAhxhXMvVtZp+fMyU7No&#10;Qt6Fss66FxZSp7IyWa/LyqJDI0fKOkQfq6Bx1v5ZMnA8fDI0gdyGW2+lyj59ZD2pro7Gzp7dMnlS&#10;uHGy//WrllLhmhXUcOqU2goAAADgHwJGiCvrDq1WNaKCbqPoZK2nq56xO+receOoOTFRrUE0MgeN&#10;bP3x9TR953R68+ibdKrZ3cCJx7yumDZNLln2zp1U8NZbsh4pDu7fQ4sXzEOyfwAAAHAMASPElc1H&#10;PYPJh+WNoDqVaJhbhHjsmQ7dUWMDB42Pn/Y4Teo6SabfYBwovlv6Lt2/434qrHE312dFv35U+L3v&#10;qTWiIR9+KFuuI0m9uOZXLVlIW75ZT40R0gIKAAAAkQsBI4w3lAG8IZZtLt2kakRDc4fLm2fWd+lS&#10;SlRd9fimnwvEhrTENLqrx100s99MGtxpsNpKdPTUUdlN1e0JcbZNmUKHR42Sde6SesGsWZS7JXST&#10;7gRrz45ttGzhZ1R5rFxtAQAAAGgNAWP8yRFlqig8AwhPl8uzvOhlhyh89/iGKBxAxpzCkvWqRnRW&#10;j3OotqZG1vt99ZVcMrQuxqYBqQNk0Di151TKSMyQ23hs4zP7n2lJw+GWlXffTdUqDya3Xl/41FMR&#10;GTTWHK+mFYu+oB1bN1FzszG7EgAAAIAGAWN8mSJKsSh/FeUc3mChqyg3icIB5DxROMCMCQ1NDVRc&#10;5rlpH5g1WE4Gwvnzcor5tIgIOjFRjl+E2DUxayLNGjBLdldlNY01Mndj2SltwiM38KRJX/7mN1ER&#10;NHKguH3LJlq5aIEMIAEAAACMEDDGD84f8ZEoHBAa8Swwn6pidrkoMRM0crBY16BNcjOg6yBKbNQu&#10;//xVq1pms+ScenyzD7FNnxBHb2nkhP9P7HtCLt0STUEjqzhWRsu+mk97d21XWwAAAAAQMMYLzg8x&#10;V6u2eFKUgaKMEYUTyHFJEOUWUY6JouOWSE+m+yi2zdC6eAZPeFN7Qtb7LF0ql2wfWhfjBs+eOr33&#10;dErtkCrXuVvq8weel91U3WIXNOot2pGGk/1v3riW1iz7umV8LwAAAMQ3BIzx4Wm11D0oyq9E2SnX&#10;vPH4xUu0agvuohr1SQnXH1mjapxSYyTVnqih5Joa6lZUJLdxd9QDYzh+hngxtPNQui//vpYZVHkC&#10;HA4a3WQVNJ798ssRk6PRSmnJYZl+49D+vWoLAAAAxCsEjLGPu5Ny11Idtx4+o1VtbRBljlZtYdxH&#10;VDKm1Dgjd4RsQem1dq1Xd9T6DK2LIsSP0emj6e6ed6s1LVfjqmqeE8o9HDQu/NWv6FRamlzP2r2b&#10;BixYIOuRihP8b1yzXCb8R7J/AACA+IWAMfadoZa6lWrpz3/VUjdaLaNWkTFgzBtBJ2pqqPeKFWoL&#10;0aHRUf8SIUgTMifQ5Gzula15p/Qdamx2twWwNieHNl1/vVojOnPuXNnCHemOHNwvWxu51REAAADi&#10;DwJGsFOlljGhsq6C9lbulvW0jul0es5QOlVeRj3We9Js7DvvPFWDeHRtzrWUnJAs67vrdtOiSp4o&#10;2F3Fl1/e0jWVg0UOGqMBt8bzuEYe38jjHAEAACB+IGCMP+eK4mTW095qqVurllFpc6mndZGDRZb5&#10;9VctyfpLhw6VLUAQv3jm1KtyrlJrRO+Vved6KyOPk117xx1qjWS3VO6eGi14BlWeSZVnVAUAAID4&#10;gIAx9i0WxTjrKafVeFyr+nShWuqs0m5EjY1HPC2JBd1GyWXOMs/sqAfOsUtLCfHk29nfprREbZzh&#10;4ZOH6dNj7l/2RwoKaP/YsbLO42dHv/qqrEcLztXIORu3b/kGyf4BAADiAALG+PA7tdTxDB9/EcWu&#10;SY23c95GHd8180Q4UWt7+VZV4wlvhtPJygqZf1GH2VGBcbD4nezvqDWiD8o+oJNNJ9Waezbceis1&#10;JmvdXzkv42mL3O/+GkocKO7YWiRbG5HsHwAAILYhYIwPPCsqJ+g34qCRk8E9IIo5cOS8i3qCf26d&#10;vEerRq91hzwvv6D7KKKPP5TpDVhFv350vEcPWQe4MudK2T2VcSL/ufvcH2dYk5dHW66+Wq1pE+Ck&#10;VlSotehRXVlByxZ+Rnt2bFNbAAAAINYgYIwfPAXkm1q1BQeFnKORA0ducRwvCudh5LyLjINFzslo&#10;la8xqhQZxjDyDKkpH32o1oj2Y7IbMOCJb67P9cxm+p8D/6HqU+63om255hoZOLJOZWV05bRpNOq1&#10;16IucGxsbKQt36ynVUsWItk/AABADELAGD94lgruZnqLXPPGgSO3OHK/OD1Y5DyMg0WJ6q6ojGdH&#10;rTl5XNa7p/WgnOQs6vzF53KdYXZUMJuYNZF6dNRanY83HKfXil+TdTdxl1TumqrjCZhO//jjqA0c&#10;y0tLZPqNg/uiZxIfAAAA8A8BY3yZIgq3JOp2qKWVy0SJiUiq0DDhzVk9z6GkrxdS0jFtHiDuiqqn&#10;OQDQJSYk0q3dPMHcP7b9g47UHlFr7uHJbxbOmEElw4apLZ7A8ap77qGLZs6U9fTD0ZEDkRP8F65d&#10;KZP9nzxZr7YCAABANEtQS+NUd/o2iC0cKHIroo5bGrn76QBRfigK/0wft2jE3Vh/Kkow8+gniWJO&#10;z+HTBx988MbVV18tA9WizVsotXO63N4WL2yYTc+tfVbWfzTiJ/T7dyop4w1tXNq+22+nvT/6kazH&#10;mszMTFUjqqysVDUIxM/W/oxWl2vjX68+7Wr6dcGvqU6NfXVb5rp11OeVV+TSSu1pp1HZhAl06MYb&#10;6WR2ttoauTp0SKSs7BxK7dRZbSGqqfJM2JzWxerjBpw4dbKOTqruvx1TO1Fyx1RZh8DhmnQHrkn3&#10;GK/JgoIC3JNDOLXEhwgY48NUUf6qVaWfiPKiVvXCXVZnijJQrnnwHTOPgQw0aORpSIPOV1FYWKhq&#10;bfOLFb+gz/Z/JutPjXmK/vfmJymxWhuTtv3tt6luqJaXEcBsS8UWunnBzS35GN++9G0amhXa6yVt&#10;1SrKe+klSl++XG3xVnL33VRyT9TPQwUAAH4gYIQwa4kP0SU19nELojFY5BQZVsEi4xZHbt17Uq55&#10;cNDHrZCB4hyQPKDJccnNzXW9+WZnlWfOntGlHVuCxcaMDASL4BMHh9/u+221RvTMRp5wOLRqxoyh&#10;3X/7G23++ms6MHMmVV12GTV19rTSZX3wgaoBAAAAhB5aGGPfE6I8rFUlvSuqP5xug2dQ1XEfiZD3&#10;gyssLFxYUFBwEde3bN1KGV21WSSDVd9YTwNe7CnrSR2S6EjKU5T94P/K9ZJx42jdb34j67Eo3zA2&#10;88CBA6oGgTrZ8STdsOQGeS2xR4c8Sud1bd/hvYm1tXTh7bdTx6oqub7qmWeo/MwzZT1aJCQkUK9e&#10;vdSa+DDpjrHDwao9XkW1NdoXX53SMqhTehdZh8CVH/F8NuKaDB6uSfcYr0m0MEKYoUtqHDF3C+Xu&#10;pk7SZHBuRk63YRzUMUEUbjUMGWPAWLxjJ+Xl95fbg8X5Fy95TUvKz+k0NiweRclzX5frG2+5RaY2&#10;iFXDDBOpFBUVqRoEKi8vj94++jbN2cwTB4tAPCWfnu3/rJwYpz2d/fLLNHD+fFnfOXEirZ7KPc2j&#10;i/Ga7DN4hKpBoKrKS6iyrETWM3O6UZfsbrIOgdtX7Em5hGsyeLgm3WO8JhEwQpihS2ocMY8hdJpT&#10;kccrrtSqLYarZdTYbMi/OEwEjIlLPfHu0eFR93IgTH5w+g8oNzVX1g/UH6AFFQtkvT3tvkh+jyL1&#10;XbpUzqYazXZv30rNzcbvKgEAACASIWCEQHim3YwShSWeNJLjk0+nDnt4qKSWA6+iXz9ZB/Cnc1Jn&#10;mjZsmlojeqf0HapprFFr7aNs8OCWFDBJdXXU22ZSnGixddMGWr30K6o90b7nEQAAAAKDgDH2eeZn&#10;1oxUy2AsVcuosfmop4Xx3F0nVU2clIEDZdAI4NQ1/a6h/mlaF+mKhgp6r+w9WW9Pe8aPVzWifl99&#10;pWrRi5P9L/nyU9q/x2nHBwAAAGhvCBhjn5ZPwuNGtfSHxzBerlVbbFbLqGFM2j90a6mqEZVidlQI&#10;EI9ZvKvfXWqN6OPyj6m4lof5tp9dhm6p3YqKqFNZMOlRI0tjQwNtWr+a1q1YjGT/AAAAEQgBY+x7&#10;Xy11PGOqk1bGn6uljhP4R9XdaVltqSwsMzWLMpdrCdhZ2aBBqgbg3Pk559PYLmNlnXMzzjk0h041&#10;t99YwtqcHDpSUCDrCY2NdNqiRbIeC0oOH6QlX8yjkkOY0RcAACCSIGCMfZxCY4dWbfGlKL6CRp5+&#10;0ZiKgz2lllFj57HtqkY0Km0wJW7ydE8tMczWCBCIu3rcRRmJGbLOE+C8eZS/S2k/xslv+n/9tarF&#10;Bm5hXLdyCRWuXSlbHgEAACD8EDDGh++KYhzLyKkyuK/mX0S5WRQeGMWFA0WOsoyJ/hnnbvTMHhMl&#10;jN1RLy8VL1ndgFb17Uun0tJkHSBQHCxy0Khr766pB8aMoYbUVFnPOHCAsnfG3vi/g/t2y7GNPMYR&#10;AAAAwgsBY3zgYO8SUcwT4NwtylxRuF8bFw4UOU+jkdNE/xGnuHyrqhFdsMczff/RIUNUDSA43C01&#10;XF1TOVjcP1b73SwWJr+xwrOnrlqyUM6m2tjYqLYCAABAe0PAGD84aOScjFr2cf8+FYWDx6gMFtku&#10;Q5fUwcWeCW8wfhHcEM6uqcZuqX2WLIn6nIy+cL7G5V9/TtWVFWoLAAAAtCcEjPGF+67dIwpnIOeW&#10;wydF4cBQLxxM/kQUDhQnixLVfd2KVEqNpCai7us9rY2YIRXcYNU1de3xtWottHgMLk+Aw1Kqq6nH&#10;ek/361h0vKqSVixeQIf271VbAAAAoL0gYIxPPNsptxz+ShQODPXCweSLokT9oKi6hjraW6kl6R9Z&#10;mkgdak7IekNuLh3v0UPWAdrK3DV19oHZtK9+n1wPNWOKjf4LFqha7OJJcDauWU47tm5SWwAAAKA9&#10;IGCEmFRctkXViK4v6aZqRFUjR6kagDu4lTEnWWvtq2uqo6f3PS0T+4eaMYl/zw0bYiInoxPbt2yS&#10;gSNmUQUAAGgfCBghJm0zBIwXHExSNaJjSKcBLuOuqQ/0foBSO2gzlx49dZSeP/C8bHEMper8/Jbu&#10;1ZyTsX+MTn5jhbumrl76FdXX16ktAAAAECoIGCEmFZd7AsYziytVjagEM6RCCPRL7UfTek1Ta0Rb&#10;Tmyhlw6/pNZCZ+clPPmxJh66pRpVHCujZQvnYzIcAACAEEPACDFpc6k2zqmfuJfMPFol683p6XS0&#10;Z09ZB3DbmIwxdFPeTWqNaGHFQnq/9H21Fhr7LrigJado2tGjMT/5jVl9Xa2cDKfk0AG1BQAAANyG&#10;gBFikt4ldbxhUsWGs86muobYTT8A4Xdd7nU0IXOCWiN6q/StkM6c2picTHvHjVNrsZuT0Rcey7h+&#10;1VLaVezpVQAAAADuQcAIMUnPwXiBIWCsP99zYw0QKlN7TqXBnQbLOo9jfOHgC3JcY6jsmjhR1Yjy&#10;V62SaTbiTXNzM20r2kiFa1fKOgAAALgHASPEHG5d5LQa7MJDHeWSHT/zTFUDCJ3khGSa3ns6ZSVl&#10;yfWaxhqatX8WnWoOTet2+YABsjBO4N9v4UJZj0cH9+2mlYu/xGQ4AAAALkLACDFnp2pdTD9JNOyA&#10;+EepLEDACO2Dg8X78u+jxIREub67bje9cvgVWQ+F3YacjPHYLdWooryUVi5aQDXH46+lFQAAIBQQ&#10;MELM0XMwjjosF1Lj8BFUQ+iqBu1nWOdhdGPujWqNaEHFAjkRTijsmTBBjmdkmfv2UU5xsazHqxM1&#10;x2nZV/OptMTwIQAAAABBSVBL4520vg2g3RUWFi4sKCiQzSXbirdTdo8+cnsg7v/sbvpX4Sv0s+VE&#10;z8/TttXf/D1ae//P6fABw6DGEElISKCMzCyqqjimtoTH4MHaODpWHOcBRFtkZ2dTTo6WmL+srIzK&#10;y8tl3amn9zxNKypXyDrnanxi4BPUv1N/ue6ms194gfqq1Bp7J06kNdM8aT4iRXtfk/y3OGDwGZR/&#10;mvvnO5yOV5RRtSgsIyuH0kWB4BzavU3ViHr2O13VIFC4Jt1jvCbF/RDuySGcWuJDBIwQSjeLcrlW&#10;dWbixImTFyxY0IPrIniU2wL1/335/9HG8o30r3eJbt2obTv0wANU9v3vaysA7aj6VDXdvOBm2ntc&#10;+7Kib3pfevvSt6lzUme57pa0Vauo/513ynpzSgrteuklOjF6tFwHAIDog4ARwgwBI7SLXaL006qB&#10;CzZgHPd/4+RNeuFfiEaUaNt2vvYabp4hbLZUbKFbF95K9Y31cv2HQ35IPxvxM1l306AbbqDULVqX&#10;7KbOnWn3nDm47gEAohQCRggzBIzQLoaKMlarOjN9+vRfzpo1awjXv9m0iRITk+R2p0rrSmnC+xfI&#10;CW+qn1QbhW1r19EJcWW3x5T7Kamp1KGDNtlJc3MT1dfVhWWq/2Q1po2dOoX8k8FKTEwU76c23Lup&#10;qYkaGxtlPVDv7XmPHt/wuKx37NCR3r7kbeqTFniXa1+Sy8po0I9+RKm7d8t1Dhp3vPACHR81Sq6H&#10;W7ivSX4fO6akUEJCdA/fb2pqpCZ1HXaQ16f2eQOBazjlmRgtKdkzqzYEBteke4zXJAJGCDMEjBCZ&#10;jGMYi3fspLz8wMYeLd67kL7970tkwv5FalJKnvCmfNlq+vKTD7QNIZSYlESXTrlWjp3S8WyNy7/+&#10;XPwn0L43yMOGDVM1oqKiIlWDQOXl5cnCjh49KkuwZu6dSYU1Wsv5qPRR9FCfh2TdTakVFXTJY49R&#10;xoEDcr0hNZW+fughKh3K39+EVyRckx07ptDIMedTdm43tSX6VJWXUGWZ1n0iM6cbdcmO3tcSbvuK&#10;v1E1oj6DR6gaBArXpHuM1yQCRgizlvgQs6RCTCk6qn3QnnNQLqSmM0dRbU2NWgutrtm5XsEiS0vP&#10;oLPHTpDBJMS3O7rf0ZJqY/3x9bK4rS4ri778zW+oOj9frifV1dGFTz1F3YPs4h1rTp6sp9VLv6L9&#10;e3aqLQAAAOALAkaIKbsqdsjl2YaAsXH02VRfV6vWQiu3m5yvp5UsEUiOPm98q2AS4kt+Sj5d3tUz&#10;D9SrR14NSUJ/u6Bx4Pz5cj3ecRfxTetX05Zv1oeluzgAAEA0QcAIMcUyB+PZ51DtifZpYfTVzY1/&#10;NvKc8xE0xrnrc6+Xif3Z4ZOH6aOyj2TdbeagMaGxkc5++WUa/vbbch2I9uzYRutXLqHGhga1BQAA&#10;AMwQMEJM4S6pPOGNPjsqazxzFNW1QwtjSkqqzL/oS/devWnYyLPVGsSjtMQ0uinvJrVG9F7Ze1R2&#10;Sstf5jZz0MiGv/OODBw5gASiksMHafmiL9rtSyUAAIBog4ARYkbNyeN0sHq/d+vi8BHUnJ7eLjeD&#10;2XnOBvn3Pm0ADR0RGbNWQnhMzJpIgztpSezrmupo7tG5sh4KHDR+/vjjXpPecNfU8//4R9lVFYiO&#10;V1XSiq+/oIryUrUFAAAAdAgYIWZsU91RzRPesPra0LcwBjLr4mkDT6d+g2T2EIhTt3e/XdWIFlUu&#10;kiVUTqWlyZlS94/1ZLnpvXy5HNeYUl2ttsS3+vo6Wrn4Szq4f4/aAgAAAAwBIxgNEGW8oYwUJWps&#10;K9cCRvOEN6w9Whhz8rqrmjNDho+kvv0HqTWIN9zCyC2NuhcOvkCvl7xOjc2h6SrK6TWW3Xsv7Zg0&#10;SW0hyt2yhb4lAskslbcx3vEEOIVrVtD2LZ5p7QEAAOIdAka4WZQ3ROGpAnmKUW7m0AvP+R81Uwhu&#10;Kd0kl+YJb/gmkFsPQqlT5zRZAjW04Cw5rhHi0/e6fY/6pHiS939Y9iE9te8pqm4MTatfc2Iirbnr&#10;Ltp0/fWyztKOHqWJM2bQaYtC18IZbXZsLaJ1mAwHAABAQsAYvzhQLBeFB095ZuCIYtwl1WrCm/Zo&#10;XbRLp+EPz5jKM6cG+3yIbhmJGTSz30wa28XTVZQT+z+06yHaXRe6Vr9NN9xAix54QHZVZTyW8bwX&#10;XqCRr7+OyXCUkkMHaNXShSH/sgkAACDSIWCMPzmi/EUUDhS78oZYsfPYdssJb+pqT6gtodM1J0/V&#10;AsdB46gx42SuRog/qR1S6f78++XMqXpS/6OnjtIjux+h1468RhUNFXKb2w6PGkXzn3ySKvt4WjiH&#10;fPghXTBrllqDymPltOzLz+QSAAAgXiFgjD/zRLlbq7bgrqhPinKLKBMM5UFR3hQlKnAORqsJb9oj&#10;YMzpFtj4RbPEpCQ65/wLKS09Q22BeHNd7nX0QO8HZNoNxgn9Py7/mKZtnxaywPF4jx70xcyZXpPh&#10;9Fq7VgaOoOEWRm5pPLR/r9oCAAAQXxAwxpcnRDlHq0rHRPmJKDzzyq9E4bGMiw3lGVG462rE43Qa&#10;DU0NNhPehDZg5NyLHTumqLXgcdA4ZvwlCBrj2Kj0UfRkvydpWOdhakvrwJHTcLiJJ8NZev/9tG3K&#10;FLWF6My5czERjgGPZdy4Zrkc2wgAABBvEDDGD5719GGtKnGweIkoL8q1KLe3Uru5NU94w0Ldwujm&#10;+ENO/n/2+RfKJcSnHh170IzTZshiFTjybKqhsOHWW6lssJYbkscxIk9jazx7Ks+i2ohxngAAEEcQ&#10;MMaP59VSd6soG7Rq9NsjAkarCW9YqAPGQPIvOsGzrXJLI4LG+MbBolXguKp6lZxN1W08a+ry++6T&#10;LY4s48ABOQkOeOM8jauXYDIcAACIHwgY4wO3Lhq7on4qysdaNTbsspnwhoVyltREcZPdNQST1XC3&#10;1FHnjpPdVCG+6YHjxVkXqy1Ec4/OpS0ntLyjbqrJy5NpN3QD58+n/FWr1BroKo6V0bKF8+l4VaXa&#10;AgAAELsQMMaH76mlbqZaxoy9lXssJ7xhdXW1qua+zK45IQvqeNZUngiHZ1EFuKvHXdQvtZ+sc3L/&#10;5w88H5KJcPZMmEB7x41Ta0TnvPgidSorU2ugqxefK8sXfUElhw0fPAAAADEIAWN8ME5cwzOi8oQ2&#10;MYVTalhNeHPyZH1Ik29n5wafTsMJDho5TyOCRkhOSJbpN/RZVDlY5PGMHDy6jVsZubWRpVRX07lz&#10;5iA/owX+bFm/cgntKna/tRcAACBSIGCMfSNFMeZb/EwtdZyXkbus6mWAKFGHJ72xmvCmvjZ0rYss&#10;px0S7nfv1ZtGnDVGrUE84wlx7u7pyYrDSf7fKn1LrbmHE/qvmDZNjmtk3QsL5SQ4CBpba25upm1F&#10;G2nT+tWyDgAAEGsQMMa+M9RSx9OJcpA4VRQenFQqyiJD4RZIzlLNyf2jInjkdBollfstJ7wJ6fjF&#10;pCTKzMpWa6HVq08/GjrC080W4teYjDF0Te41ao3o/dL3ZeDottKhQ+XMqbrey5cjaPRh/56dtHrp&#10;V7JXAwAAQCxBwBj7+qqljgdBFYvyV1GME+EYcYskN2OsFiXi8zByd9RBHOIqTUOGtkx4E8rxizm5&#10;3dq1q+hpA0+n/oOHqjWIZzfm3ug1c+qs/bNod537eRM5N+P6229Xawga/SkvLaEVX39BNcer1RYA&#10;AIDoh4Ax9o1WSx0HgsYuqr7w4+aKEtFBI3dHHcrtpErTwEGqFtoWRrfTaThx+rAzZeAI8S0xIZHu&#10;y7+P8lPy5Ton839q31N0+KShX7ZLEDQG5kTNcVr21XwqO3pEbQEAAIhuevOIceAFZteILfNEuVyr&#10;tuCk/XNE+UQU4wQ4PN5xrChPiWIOKieIEvLJcgoLCxcWFBRcxPVtxdspu0cfud2Xf2x4iQ4/9j/0&#10;rBqdWXvf/XRi5u9kfUvhupDNYsgJ9jn9RXvjcVKbC9dS6RHfwcFglYSdFRdzozIEIzs7m3JyuBc3&#10;UVlZGZWXG5qzw+xA/QH69Y5ft8yWygHk4wMfp6ykLLnupkH//S8VvPKKWiOq7N+fNt94Ix067zy1&#10;xb94uia598GgocOpZ+/T1Bb3HK8oo2pRWEZWDqWLAsE5tHubqhH17Icv44KFa9I9xmtS3A/hnhzC&#10;qSU+RMAY+8wB45Oi/Eqr2uKxi9wd1Rg0cu7GyVrVMW6ZNAerPk2cOHHyggUL5EwyIniU2/z5wzd/&#10;oLHP/p3uWqutH/z1r6lc3MgCxINNxzbRnV/fSScaTsj1M7PPpL9N+Bt1Tuos192U869/Uc9nnlFr&#10;mrqhQ6nk7rupauJEtQUAANyAgBHCDAFjHDEHjE5bCnnGVJ4Ex2igKDu1qiO7RNESxwXBacD4ixW/&#10;oEd/+xmN3a+t73ztNTox2twTFyB2LS9ZTj9Z/JOWFBvDuw6n58Y+R70695Lrbsp+6y3q/oc/UGK1&#10;9zg9DhwP/+IXdHwsd1IAAIC2QsAIYYaAMY4EGzAynkXVODHOlaJ8rFUd4RlaArp7nD59+i9nzZo1&#10;hOvfbNpEiYn+k+Lf8Nl36ctffkO5WgMLFS9bTo1dtcbRUI1h7NgxJWQJ+wPTTPV1ddTU1KTWPZKT&#10;k1WN6NSpU6oGgUpMTKQOHbTh3nyeGyN07N6nBz6lh9Y8pNZItjD+Yvgv6NrTrlVb3MPBYrd//5vy&#10;RDEGjpyGY/vf/kbHR1nP6BvP1yRfQx1TUighoe1TBzQ1NVKTug47yOtTS38CgWs4dVLViJKSO6oa&#10;BArXpHuM1yQCRggzBIxxpC0BI6fW8CR9I3pQFO/+aC4zjmEs3rGT8vL7y+2+nPtkDm19TBtX1pSZ&#10;SdVHtPFcHCx+Pf8jWXfbhZOupE6dtQTq4VZfX0erFn/ZambGYcM8s2gWFRWpGgQqLy9PFnb06FFZ&#10;ItX8Y/PptSOv0almTzDGaTim9pxKGYnuj7dNrqmh0z/+mE7/5BNZZ3VZWfTFzJktif+N4v2a5C+a&#10;Ro45v80TZlWVl1BlmZZHKDOnG3XJbv8JuGLFvuJvVI2oz+ARqgaBwjXpHuM1iYARwqwlPsQsqbFP&#10;i56C4/48/S6rrKug7IOeSUiah3jSToaqdZEnuomUYJGlpKTSmAsulkuIb5O6TqKn+j9F/VI9PcFX&#10;Va+i6TunhyRXIyf433TDDTT/ySepPkMLSFMrKmj8009TUl2dXAcPztHIuRoP7ov4j1YAAIAWCBhj&#10;n5oKpsU4tYwJnFLDK2H/EE+ewrpa1UfVZeFIp+FPSmonGjP+EgSNQH1S+tCT/Z6kq3Kukuk3GM+i&#10;ymk3Piz7UK677XiPHrTs5z+XXVJZ5r59NHb2bKTesMCzHBeuXUnbijbKOgAAQKRDwBj7PH0bNIFM&#10;QmN+bKVaRgwOGIcYczCeLoc/SrUnQhMw5uR1V7XIwi2fo867IELGVkI4caB4a7db6ZG+j1BestY1&#10;lCfEeb3kdXrh4Asyb6PbSoYNozV33aXWiHqtXUsFb72l1sBsV/EWWr9yCTU2NKgtAAAAkQkBY+xb&#10;oZa6QJLwj1FL3Sa1jBg7j22nQYa0eE2GFsb6ulpVc1ekBowsq2sOnXP+hXKiFoBhnYfRzH4z5VK3&#10;qHIRzdgzg46ecn8s5s6JE2Wif93Q99+nfgsXqjUw4xyxyxd9EbLPKgAAADcgYIx9nEn3Ta0q8fSh&#10;ToJGzsVonCGVk/2HPHF/oPZV7aGhxhbGgYNULTRjGDO7ZlOSYabHSJSVnUsFo50nU4fYxkn8uaVx&#10;crYnjeruut300K6HQjKuccOtt9JhwyypZ/3zn9SpTEvoDa0dr6qkZQvnU8UxnCMAAIhMCBjjwwtq&#10;qePZT3O0qi1O8G/0O7WMKAfKd3m1MHqNYQzBt/aROH7RSvdevVUNQOuiekf3O+junndTcoL2hUd1&#10;Y3VIxjXyOMal999P1fn5cp1nTz375ZdlHazxTMerlyykg/v3qC0AAACRAwFjfOCWwU+1qsStjJxu&#10;Y6Rc88aB5Bui3CTXNNy6+HetGmF2bKMklYKwbtAAIsP4vVC0MEZLwAhg5eKsi+mxfo9RTrL2fVGo&#10;xjU2pKbSsnvvbZkEh8czomuqb5zfs3DNCtq+xTzsHAAAILwQMMaPe0ThwE/H3U3Xi8KB4wOqcKBY&#10;LIoxWGTfESUi+0t13uGZnr7DYE9KjYZTp1yfTILHBXbNaZ1bDiCaDEgdIGdRDfW4xop+/ajo2mvV&#10;mtY1NfnIEbUGdnZsLaKNa5ZjMhwAAIgYCBjjx05RLhHFGDQyTur/tCocKHLro44fe6UoETd2kR2p&#10;OUynHfUkKG8eGtocjJldc6J2MpnTBp6uagDtN66x6LrrZODIuGtqr8cfl3Xw7dD+vbRq6ULZVRUA&#10;ACDcEDDGlw2iDBZljlzzjbuwcivkx3ItArVKqTFgoKqJgDEEORhzu/VQtegzdMQo6tm7r1oDaJ9x&#10;jdwldeXdd7d0Tc346ivq+sEHsg6+VR4rp2VffkbVlRVqCwAAQHggYIw/3LWUu6dydPUTUTh45OCQ&#10;C8+mytv4Z9z0wK2SEYtTahiT9jcNH6FqoUna3zU3uruj8sypmAwHzEI9rtHcNbXH00+ja6pD3MK4&#10;YvECKjl0QG0BAABofwgY4xcHgy+KwsEjB4dcON0Gb4voQFG3t2K3/QypLgeMnEojMytbrUWnhIQE&#10;KjjrXJl2A8Ao1OMajV1TE6urKf+3v5V18I/HMq5buUSObQQAAAgHBIwQtSr2b6VcFRfWZ3Sm5hxP&#10;IOR2wMizo3LAFe0Sk5Lo3PGX0KChw5HcH7z4Gte49vhatSU45q6p6YsX05AP3U3nEet49lSeRbW5&#10;uVltAQAAaB8IGCFqNWzzfONeO7C/qmlqT7gbMObkdVe16MeB78Ahw+n8iy+jrK7+0nFCPLEb1/j0&#10;vqfp1SOvtqmLKrcwHv3xj9Ua0Zlz51LWbs8sx+Af52lcufhLasAMqgAA0I4QMELUytzuSXKdMNTT&#10;lY65PUtqLAWMurT0DDp3wkQaMnwkWhvBi3lcI5tXPo8e3v0w7awLvsf60alT6cSZZ8p6QmMjnf/H&#10;P1JSHWYCDURFeSkd2LNLrQEAAIQeAkaIWnn7PKkhU4aPVjVNfV2tqrVdSkqqDK5iEbc29hs0hC6Y&#10;OFl2uwXQ8bjGZ/s/SxMyJ6gtRAfqD9Ajux+hd0vflZPjBIq7pO5/9llq6txZrmccOEAjX39d1sG5&#10;U6dOqhoAAEDoIWCEqMQzpBonvGkyTHjjeutiFKfTcKpT5zQac8HFdMaZo+U4RwCWlphG03pNo/vz&#10;75d1xoHim0fflOk3uLtqoE726kUHf/1rtUY0cP58yl+1Sq1BoCrKPV+cAQAAhAICRohKnINxqDEH&#10;48BBqhaK7qjx0/LWt/8gmnDpFdStRy+1BYBobJexsrWxIK1AbSGZ4J8nxOGJcQJV8e1v095x49Qa&#10;0TkvvkidyhD4BKO05DBtWr8ak+EAAEDIIGCEqLS/fKd9Sg0Xu6OyWBy/6EtKaic667zxVDD6XJlO&#10;BIDxeEaeRfWWvFvk5DiMU25w6g1OwRGoNXfdRTV5Wm7TlOpqOnfOHDmuEQK3f89OWr30K2o4dUpt&#10;AQAAcA8CRohK1UWrKalJq5f2FTedhm6UtTXutTDy2EUOoOJRrz79aPylVyDZP3i5JvcaeqD3Ay1d&#10;VHnmVE7yz8n+AxnXeCotjVZMm9aSaqN7YaGcBAdBY3DKS0to+defU83xwLsJAwAA+IKAEaJSh62b&#10;VU3csPbrq2oaNye8ibfWRTOe8GfUmHGydOyYorZCvBuVPkom+u+T0kdtIfqw7EM5i+qqaufjEUuH&#10;DqUNt96q1oh6L1+OoLENOFjkoLHs6BG1BQAAoO30TOTGwQ/Rn50cIgU3+wXUPPXBBx+8cfXVV5/H&#10;9aLNWyi1c7rcbvbBz86jn713QNZ3fP+71GHmbFln5aVHqK7WnaCRZw5N7aTN6BhtaqqOqRpRWpeu&#10;qha85qYmqqgop9qa42pLfEhNTRWBsxYs19fXUx3SQLSobaylJ4uepC+PfKm2aAZnDKY7B9xJE/I8&#10;M6yyzMxMVSOqrKxUNaJeb71F/UWgqCu75BLa+tvftrQ+gjcn12Rm15yYnd3ZTW5/TsarUyfr6KT6&#10;srZjaidK7pgq6xA44zVZUFCAe3IIp5b4EAEjhBI3NZyjVQNXWFioaq2tu/Mc+v6qelnf/tAvqO57&#10;P5B1AGh//9j2D3ppy0tUfcq7O+TQrKF084Cb6aKeF1Fuaq7aai3nX/+ins88o9aIqi67jPaJ9WgI&#10;GjuvXUsZS5dS4rFjdOjhhxHoAoArEDBCmCFghHbxvCjXaFVncnNze5SWlsqvJn0FjMevKKCx+7X6&#10;ztdeoxOjvfMwAkD74mDxX8X/ote3v94qcGRnZp9JF/a4kMb3GE/Duw5XW72Zg8ba4cNlAKYn+48U&#10;HU6coPTFiynj66+piygcKOqiKdAFgMiGgBHCDAEjRCYRJC4UH5AXcX3L1q2U0VWbRdGo5EQJ9R42&#10;lHJPaOuHtxRTU3aOrDc2NlLRhjWy3lZ53XtSj3zPGK1oU35E67LLsrvnq5q7jldX0YG9u+hkvdba&#10;G4syMjKoS5cusl5VVUXV1ZhUxJfjDcfp/cPvy8J1K9zyeGO3G2lctie1hu60996joS++qNY0+ydP&#10;puI776ST6n0Ip66bNtGYBx7wOc7yyIQJtOGXvwxZ0BjoNZmSmkqnDRzS0o0VPNrjczIe1B6votoa&#10;7TrslJZBndLD/7carYzXJAJGCDMEjBCZjAFj8Y6dlJffX2432la2hcbknyHrJ5M7UG2158bteFUl&#10;LfnyU7XWNpzInscwRqt9xd+oGlGfwSNUzX2NDQ20fesm2rNjW0zmgsvLy5OFHT16VBbwr6axRqbb&#10;WH18NW05sYVONbdO+dAvtR9dn3s9jckYo7ZoOJn/qNdeo0RDmgieVXXjLbfQzokTw9p6N+755+Xk&#10;PEa1OTlUPmAA5a/yTPizf+xYWnbvvSE51mCuSTmB1bnjKCvbd9fgeNNen5Oxrqq8hCrLSmQ9M6cb&#10;dcmOn/zFbjNekwgYIcxabuowSypEnaodnq6qx7K8B9afcClpf6K4yeNJI8C/xKQkGjJ8JJ07YSIm&#10;2YAWnHZjcvZkmbvx5dNfpvvz76erT7uaMpI91wgn/Z+1fxY9uOtBr9lVd0yaRPNEYHZgjCeQTK6p&#10;obNffjmss6imVlR4BYVF111Hnz39NH34l7/QkunTaf3tt6ufRN6Mr/X1dbRy8Zd0cN9utQUAAMAZ&#10;BIwQdY4d3qFqRBW53gGKWyk1+Ft4DhrBuSwRYJ9/8WU0aOhwSkjAl6LgkdohlcZ2GUszz5lJn17x&#10;Kd19xt0teRyZVeDISf05CPv6oYfoeI8echsLZyDGLZ/67y0bPJi+uekmqujXT66zbVOmWAaNxpbS&#10;cOIeAIVrV9K2oo1qCwAAgH8IGCHqNJQcUjVRz85SNU2tSy2M8Z5/MVgcZA8cMpzOv2gSZWR6vzcA&#10;jFsY7xl2D/1p4J9kd1R/gePhUaPo01mzZGueLhxBI/+ugZ9/rtaItl9+uap5swoaz3j3XbUWGXYV&#10;b6F1K5fI7uQAAAD+IGCEqJO0Z4+qiYCxi6mF0aX8i11zW0+2A85xsMhB4+nDzkRLLVjiQPGGvBt8&#10;Bo7Td06neeXzqKrDSdmaF84un9wVlbuksvqMDDlG0Q4HjZuuv16tEfVau1bVIkfJoQO0YvEC13pl&#10;AABA7ELACFHnZNkRVSM61dt7Vjs3xjAmJSfL7pXQNtwttf/gobKbKs4n2PEVOO6r30evHnmVphZP&#10;pTmH5tBHlwy2DBqTLBLXu23Qp57JtHZdeik1is8JX3gcpi5r927qVFam1iJHdWUFLVs4nyqORd6x&#10;AQBA5EDACGYDRBlvKBF3p59UUalqRB17eKe9cOPbcnRHdRdPhMMT4gwdMUpOkANgxRw4ZiR6eg/w&#10;DKsLKxbSI7sfoe8MXUBv3+hJx8FB48WPPtrS+hcKmfv2UbeiIlnnWU93fOtbsu5LXVaWnDlV13PD&#10;BlWLLDwZzuqlX9Gh/XvVFgAAAG8IGMGIg8PVoiwyFC1/RQTJOOJJkp1smrrbjTGMCBjdx62Npw08&#10;nS645PKoTlUCoacHjnMGz6H78u+jYZ2HqZ9ouNXxxmFL6eEpndQWouydO+mSxx6jjAOe/GVuMo5d&#10;PDRypJyQx4lDo0erGlEvw+yqkYbHMm5cs5x2bN2ktgAAAHggYAQdB4vzROkq1yJYWnmVqhGl9Bus&#10;au5NeIOAJnQ6dU6T+S2HjTxbdv0FsJOckEzjuoyjGafNoOcGPEdX5Vzl1V31qXNr6f7JakXgYJGD&#10;Rg4e3cTdXfstXKjW7Ce7scIT9ui4hTJSZku1s33LJhk4YjIcAAAwQsAIuj+Lco5WjWydak6qGlHe&#10;AM8NmRvdUTmgQS7B0OvTbyCNnziZuvXopbYA2MtPyadbu90qu6ve3v12ykvWWvj+MJboluuJGtT/&#10;ZNwt9aJHf0vdCz25WtuKg0V9jCSn9zAGgf5w6g3umsp4H3mbIr8Fj7umchdV7qoKAADAEDACe0KU&#10;m7Rq5Mur8nz73Zybq2ruTHjTNQezo7aXlNROdNZ546ng7POoY8cUtRXAHrcwTsmeQrMHzqb78++n&#10;wZ0G0xsjiK64VQRzHbXHJNfV0/gnn6Bhb851pUXP2B3VydhFM2OA2WvdOlWLbDwJDk+Gw5PiAAAA&#10;IGCEm0V5WKtKngGCEWhv5W7q7emRSs05noDRjZQaOd0wfrG99ep9Gl1w6WTq3qu32gLgW2JCIo3t&#10;MpZm9pspu6weHDGMLvmBCM7S1c+bmmnEu+/T5Pvvl+kwgsUtlTzhDeNZUXdOnCjrgTh41lmqRtRz&#10;zRpVi3zcY4PTbnD6DQAAiG8IGOMbz4I6V6tKc0T5nVaNTMfLDlJSk1Y/2tW7VQoT3kQvbmEcNWac&#10;LNzyCOAUT4rDQeOV58+gu34ykJYbvndIO3qULpg1iy586ilKP3xYbXWG8zuOeu01tUa0Z8IEOpXm&#10;GUPpFLcw8syqjI8nVBPzhAKPZVy/aqlM9A8AAPELAWP8GinK/2lViWdH/bVWjVy1RzxTv1d3SVU1&#10;TVvHMPLYxZQU731C++JWRh7b2KtPP7UFwBkOHG8b8yT9/pfX04++Q1TaWf1A6LF+PV0+fTqNePNN&#10;x91Uh3z4oVfr4parr5b1QDWkplLJMM9Mr21p8QyH5uZm2la0kQrXrpR1AACIPwgY4xPPiPqyKPqM&#10;qNwNlecbjPjszdVb16uaCBDTvVui2jqGMbd7T1WDcOLZUwtGnyvHN/IkRACB4JQc+781mQbfS/TX&#10;czwT4nCgOOzddx11U+WWwOHvvKPWiDZfd52c8CZYh0fy93OaHhGaj9Gfg/t208rFX2IyHACAOISA&#10;MT5x+gx9RlQOFi8RJeKDRdZ89IiqiQCxt/cNXF3tCVULTjYmvIkoPIMq523s23+Q2gLgzG3dbqOh&#10;3cbS3d8mOv8uohW9E9RPnHVTPfvll1taIqvz82lzkK2LugNjxqgaUd7WrZRc404KoPZWUV5KKxct&#10;oJrj1WoLAADEAwSM8ecvohjTZ9wjStR85d1w7KiqETXlcEOphsfaNLRhRkROLI/xi5EnMSmJzjhz&#10;tMzdiHQn4BRPinNvr3tpaOehtLoX0di7mmnqdzpQjaFXgl031b5Ll8qf6Vb9+MctYxCDxa2Tegsl&#10;j43sGaWtjOxEzXFa9tV8Ki0JbEwoAABELwSM8eUBUe7WqtJPRHlDq0aHDvs9E0Y0GwLGtk54k5mV&#10;LYMTiEzZud3o/Isvo36DhsjgHsAfDhof6vMQ9UvVxsO+NLqJek+rpS8vHNISAJq7qXLLn3GiG54V&#10;tXToULXWNgdHj1Y1op5r16padOIv6NYuX0R7dmxTWwAAIJYhYIwfnD7jaa0q8YyoL2rV6JFS5sn6&#10;kZLfX9WI6to44U1u9+DHJ0H7SBQ3+UOGj6RzJ0yk9C6ZaiuAvdQOqTJo5MT/rCKVaOLErXT//WNl&#10;Un2d3k31ip//XCb/Z/UZGbTh1ltl3Q2HDAGjsQUzWvEEOFu+WU9FG9ZgMhwAgBiHgDE+8IwL3BVV&#10;xzOiclfUqNOx2jNOMSXfM5NmW1sYkbA/emR1zaFxF19Gg4YOR2sj+JWVlEW/6fsbGpA6QG0hmp2+&#10;hL5zdx6t/PGPZGCo04NFtv7224NKo2GHWyp5xlSWUl1NuVtiI1XFvt07aM2yr9s0JAAAACIbAsbY&#10;x3dJX4qiz4i6QxSeETUqZZR7JltI6dFX1dqWUoO7omaKIASiBweKA4cMp/MvmiTeu2y1FcAaB42c&#10;q7EgrUBtIVpatZTuGrycZv9uGm2f9C2vcYpHCgpk3kU3cWoOzsmoi9bZUq2UHT1Cy7/+HJPhAADE&#10;KASMsY2joDdFMabP+K4oUTEjqpVux06qGlFuX09us9o2zDrYNTtXdneE6JORmUXnTbhUdlXFewi+&#10;6N1Tx3UZp7YQFdYU0oNHn6LRF66gqfedSbsH9JCB3Zq77lKPcNfe889XNaIBCxY4zgkZDThY5BlU&#10;y0tL1BYAAIgVen8u4wAE9PGKHdwN1TjJDX9lvlir2uKJcYxjHZ08xw7PItNbqzrzwQcfvHH11Vef&#10;x/WizVsotXO63M4amxoo94x+lKXSgO3esZua1UQ1PGPfySDzg3XJ7BqTY+JqqjzjPdO66N8ZxK6G&#10;hlNUUVZKJ0/Wqy3uSE1NpZSUFFmvr6+nujrkoQtWZqbn76yyslLV2t8ft/2R3tr7llrzSGoiOq8k&#10;hSZe+gBd3vNytdVdZ998M6Xu3y/r2x98kI5cdZWsByLSr8ms7BzqnBYdsxrH2+dkqJw6WUcnVU+f&#10;jqmdKLmj1v0aAme8JgsKCnBPDuHUEh8iYIxtnG9Rv+vhcYtva1WfJopivFPiyXF2a1XaK0ogs6py&#10;dmxjCo+AFBYWqprm4ImDdNl52qFVdepAe1fGTpcuAGhfq46uovkH5tNXh76Sny1mPzj9B/SzET+T&#10;s626KWfuXOr55JOyXjdoEG1/7z1ZBwAwQ8AIYYaAMU4YA0Y3fCpKIOMfnxflGq3qTG5ubo/S0lL5&#10;1aQ5YNxR9AVdfdPPZH1fXgpVLuAYGACgbbZXbacvDnxBH+37iHZV71JbicZ2G0vPnPsMdU1xr+Up&#10;ob6ehk6aRInHtFaEPS+8QNUXXSTrAABGCBghzBAwxolwB4wBE0HiQvEBKe+etmzdShldPbOXbpz3&#10;Ek2+7Zey/s0ZeZT91VZZP3XqJG0pDG6aeu461affQLUWW8qPeHJWZnfX0grEm2PlpXRo3x5qbGxU&#10;WwKXkZFBXbp0kfWqqiqqrsbEHsHKz/dchwcOeK7PSFHbWEvP7XyOFpUtUluIuqd0p9+c/hsamObe&#10;58Sg116jgXPnynrZWWfR6qeeknWnoumaTO3UmU4bMJg6qi60kQafk+6oPV5FtTXaddgpLYM6pWvX&#10;JwTOeE0iYIQwQ8AYJ54Q5Wyt6tggUYx3RtyMp0+Ss0aUX2nV0DAGjMU7dlKeIdfi139/gK766bOy&#10;vnrcABq8gCd8JaoQQcGKRQtkPVDDRp4dswHjvuJvVI2oz+ARqhZ/eAZdzhVXcrh1t0Mn8vLyZGFH&#10;jx6VBYIzbJhnoqqioiJVizzvlr5L75S+Q43N2hcNPGHO1J5TvSbMaQtO33HltGktk9589vTTVNHP&#10;kybIn2i7JlNSUmnUueMoKztXbYkc+Jx0R1V5CVWWaRMeZeZ0oy7Z3WQdAme8JhEwQpi1xIeYJTW2&#10;cXDHLYKBlJdEMbpfFP1nIQ0W/Wnc6+kq1pjjSaVQe8KTmzFQOXndVQ1iVUpqJzrrvPE0asw46tgx&#10;Mls5ILJcl3sdPdD7AUpL1PIw1jXV0ewDs+nj8o/lelvVZWV5pe0Y8t//qlpsqq+vo5WLv6SD+/eo&#10;LQAAEE0QMELUSD5aqmpEzd08gV5dbXABY6fOadQ5zTMLK8S27r160wWXTpZLAH9GpY+iJ/s9Sfkp&#10;nm6Krx15TRY3FE+ZompEfZcula2Osay5uZkK16yg7Vs8rScAABAdEDBC9CjzBIxN3XuoWvABI1oX&#10;4w+3MHJLI7c4cssjgC89Ovag3/T9DQ1IHaC2kGxl5NZGvbtqsCr79KGDo0fLekJjY8y3Mup2bC2i&#10;dSuXUGNDg9oCAACRDgEjRI3kck9uotQefVQt+IAxOxdjLOJVtx69aPzEydSrj/NxYxCfspKyaMZp&#10;M6ggrUBtIVpatZSe2vcUVTe2bbIZYyvjwPnzKS1OxseWHDpAq5YulF1VAQAg8iFghKiRWeq5OcvI&#10;57l5NLXBBox5CBjjWVJyMhWMPpfGXHCx7J4MYIcnvXmoz0Nek94U1hTSfTvuo/nH5gfd2nikoEC2&#10;NLKkujo665VXZD0eVB4rp2VffiaXAAAQ2RAwQtTIqPJ8G50yyDPbYu2JGlVzLiMzS87cB8AtzRdc&#10;cjn17e/5EgLAjBP435d/H03J9rQK1jTW0MuHX6ZHdj9CxbXFamtg1t15p6oR9Vq7lnovX67WYh+3&#10;MHJL46H9e9UWAACIRAgYIWqk1WhT0LOs7lq6DR4H06Cmpg8EuqOCUWJSEp1x5mg678JLKS09Q20F&#10;aO327rfL1kYe36jbWbdTBo0vHnpRBpGBKBk2jHZffLFaIzrrn/+k5JrAvwSLVvwZvnHNcjm2EQAA&#10;IhMCRogKNSeP02kVWjqYBnHVNmdlyXpdXa1cBiq3m+dmD0CX1TWHzr/4Muo3aAglJCD9FVjjGVRn&#10;DZhFN+XdRMkJyWor0YKKBfTgrgep6ERgwc+GW2+l+gzti4pOZWVU8NZbsh5PePZUnkW1sbFtkwkB&#10;AID7EDBCVKg84OnudaRrR1ULrjsqBwJdIzCBNESGxMREGjJ8JJ034VLZdRnACgeKnK/x+YHP05iM&#10;MWor0dFTR2nm3pn0esnrjsc2crDIQaOOJ8DJKQ6ui2s04zyNq5dgMhwAgEiDgBHMeDDJp4bStmkA&#10;XVK21/ONfXWGJ/l6MDOkZnbNkV0QAXzJ7JpN5180Cd2Xwae85Dya3ns6PdjnQTmjKuNA8cOyD+nh&#10;3Q/Tvvp9cps/3C2Vu6cyTrNx9ssvy2W8qThWRssWzqfjVZVqCwAAhBsCRjB7Q5TJhrJBlLA7ddAz&#10;KUJ9lmeMWTABY64h6T+AL9wanZ2bp9YA7I1OHy27qRpbG3fX7aaHdj1EW05sUVt8W3PXXdSYrHVx&#10;zdq9m07/+GNZjzf1dbW0fNEXVHL4oNoCAADhhIARokKDIWCszfV0E6w9EXjA2DUHAQAEh8e+cpdV&#10;ACsZiRmytXFqz6kyFQc71XxK5mx0EjRW5+fTlquvVmtEZ86dS9k7d6q1+MKT4axfuYR2FTsLtgEA&#10;IHQQMEJUqD20R9WITnT3jD8MtIWRu6IiYIRgZWXn0LhLLkc3VfBpYtZE2dqYn5Iv1+ua6hwHjVuu&#10;uaYlNyN3ST3/uecopToiRga0u+bmZtpWtJE2rV8t6wAAEB4IGCEqJJYfUzWiTrk9VS3wSW94shvM&#10;fglt0TktXSb75zQcGAsLdnhs42/6/ibgoJG7pC6/7z5qSNVaKNOOHqXzXnhB1uPV/j07afXSr+jk&#10;yXq1BQAA2hMCRogKnUvKVY0owdC6E2gLI9JpgFs40T8n/O/Wo5faAuCNJ8EJJmjkFsbVU6eqNaIe&#10;69fT8LffVmvxqby0hFZ8/QXVHI/P1lYAgHBCwAhRIancEzBSvwFywRMjBNpNCV0JwU2dOqfRWeeN&#10;p4LR51KSmqwEwMguaFxYsVCu29k7bhxtn8zzjmmGvfcedS8sVGvx6UTNcVr21Xw6tN8zph0AAEIP&#10;ASNEhfQqT4L+nF6ny2VtgK2LKSmpyKsHIdGrTz8aP3Eyde/VW20B8LAKGuccmkMvH37ZZ67Gdbfd&#10;RuUDtC/IeDzj2NmzZWL/eMaT4Wxcs5zWrVgsvzQEAIDQQ8AIUSGv3DN2pXPPfnJZWxPY+MXsPLQu&#10;QuikpHaiUWPGydKxoydXKADTg8Z+qdrnF5t/bD49svsRKjtlHQQ2JybSkunTZWJ/xpPfjHv++bjM&#10;z2jGKTcWffEJ7d21XW0BAIBQQcAIUSHreIOqEaUP0JJbB/rtMrqjQnvgVsYLLkVrI7TGQeOjpz1K&#10;F2ddrLYQ7azbSQ/uepCWVy1XW7zV5uTQimnTZPDIcoqLaejvfy/r8Y5bGzdvXIuxjQAAIYaAESJe&#10;+bEDlH5Sqx/N8OTAC3SG1Jw8JOyH9sEtjNzSeNa5F8iWRwAd52e8u+fddFePuygxQfs8q26spucP&#10;PC8Dx1XVq+Q2o8OjRtGm669Xa0Q95s2jvL//Xa1BxbEyWrJgHu3YugnpNwAAQkDPL2D8hEXOAQib&#10;wsLChQUFBRdxfVvxdsru0YcOfvM1FZw/Sf58d49UyiiulPVNG1ZTWckRWfcntVMnOnf8RLUWHw7t&#10;3qZqRD37aeM+IXDHK8qoWhSWkZVD6aIEoqGhgXZs2URHDu1XW+LX4MGDVY2ouLhY1eLXjtod9Lvd&#10;v2vVJbV/p/50Y7cb6bzM89QWzTmzZ1Ofr76SdW5x3CvWd48YQeXGScHiHE9ENWTESOqS2VVt8Q2f&#10;k+5o6+ckeBivSXE/hHtyCKeW+BABI4TSzaJcrlWdmThx4uQFCxbI3BcieJTbdn/1Bn172hOyvvb0&#10;LtTxP0tkHQAg2lWfqqZ/Ff+LXt/+uqwbjckbQ7PPn00ZydoYxoT6eup/553UeeNGud7UuTPt/H//&#10;j+oGDZLrABBbEDBCmCFghHaxSxTPDA8B0gPG7f/5A13zW6371Vfn96Gclz6WdQCAWGEXOPbP6E+v&#10;XPgK5abmyvWk0lIaePPNlHxE611xslcvGTQ25Go/B4DYgYARwgwBI7SLoaKM1arOTJ8+/ZezZs0a&#10;wvVvNm2ixMQkKn7xIbrq+XflzxdcPox6zX5P1Jqp9oTztBqpnTpTQkJ8XdoNp9TATyEpuaOqQaCa&#10;mhqpSc1K2SExkTp08IyjDRbv82T9SWpublJb4kOyIVflqVOnVA2MOFj8x/Z/0KvFr6otRDkpOfS3&#10;C/5G/dK179/St2+ngT/4AXVQn4FV48bRztmzWybGAW+JSUni2uto+X8APifdEYrPyXhlvCYRMEKY&#10;IWCEyGQcw1i8Yyfl5fen1T++mC79pzZuZ8Ftl9DZLy2QM+It/uITuc0fzr047uLL1Fr82Ff8jaoR&#10;9Rk8QtUgUFXlJVRZViLrmTndqEu2O7Pt8gyP24o2xlVagGHDtBmOWVFRkaqBFU658eqRV1vyNKYl&#10;ptEDvR+goZ2HUl5eHg0sLKS+990nf8b2jx1Ly+69F0GjDZ6Iisc2cs5UI3xOuiNUn5PxyHhNImCE&#10;MGuJDzFLKkS+ygpVIUroryWxrgsgaX9uNzkkEiCicKvHGWeOpjEXXCwn6gAwmtR1Et3b6145qyqr&#10;aayhp/Y91ZJ+o2riRDr0wAOyznovX07n//GPyNFo4+TJeipcu5LWLPs64Bm2AQDiHQJGiHjJ5dqs&#10;qCylex+5DOQ/fORfhEjG1+cFl1xOpw08Pe66TYNvY7uMpYf6PCRbF1ldUx398eAfaWv1Vrle9v3v&#10;0/af/lTWGYJG/0pLDtOSLz+l3du3IgUHAIBDCBgh4mUc9bQwdszVWgudJu1PTEykrtmYDAIiG7c2&#10;Dh0xis6dMJHS0rUZMQEYd0F9/LTHZdJ/xl1UH938KB2rPybX9333u7T+9ttlnSFo9I+7g2/dtIFW&#10;LlqgtgAAgC8IGCHipVd6gsOMAcPl8kSNsxbGzK458mYcIBpkiev1/Isvo36DhqC1EVrkp+TTI30f&#10;aemeerjuMD28+mFZZ9umTGkVNE6cMYPSjh5VW8AKJ/wHAAD/EDBCxMs87plNsWs/bVICp2MYs3Pz&#10;VA0gOnCr+JDhI9HaCF76pPShqT2nqjWixYcX01+K/qLWWgeNOcXFdPn06TRgAVrRnCov1SZtAQAA&#10;bwgYIeJ1q9ZSDzSIqzUlXeuW5TRgzMGENxCl9NbGQUOHo7URpHFdxtHk7MlqjeilLS/RmmNr1JoW&#10;NK656y5qVOlLkurq6JwXX6QLZs2ilGpPbkewtmrJQirasIYakPIFAMALAsb4Nt5QRvKGSHPimJac&#10;mh3O8nQtdTLpDXdFzczKVmsA0YdbGwcOGU7nXzRJpocBuK3bbTQkQ6aqleMZZ26ZSWWnPF0rd0ya&#10;RJ8/9RRV9POkj8hftUq2NvISfNu3ewctXjCPSg4dUFsAAAABY3yZIgr3YeK7Bp4ebpGhrFfb5oly&#10;sygRoepAsaqJm6MOWitLfX2do9ntcnK7oWUGYgIHixw0orUREhMS6bFhj1HXlK5yvfJUJc05NEfW&#10;dZV9+tD8J5+krVdd1ZKXMbWiQrY0XiiCyfTDh+U2sMaTqq1buYTWr1oq/78BAIh3CBjjAw98KRfl&#10;I1HuFuUcUexcLspcUTioDHurY31FqaqJF5CrTS3vNKUG0mlALOFAUW9tzOyKlvN4lpeSR0+e86QM&#10;HllhTWFLfkYdB4obbr2VvnrkEarJ84zl7rF+vWxtHPHmm5SIrpc+HTm4nxZ/8Qnt37NTbQEAiE8I&#10;GOPDtaJoX0c7x0Hll6JomfLD5MSh3apG1NBR65JaX+sspUZOXndVA4gd3Np43oRL5cQ43GUV4tP4&#10;HuPp+4O/r9aIXi95nU41tw4AS4YNo8+eflp2VdVbGzlQHPbuuzT5/vtlAAn2eDzjpvWr5fjGEzXH&#10;1VYAgPiCgDE+rRblQVGuFGWCKry+QxQjDjI90/CFwckyzxjG2hxtDJeTFsaUlFRK75Kp1gBiC7c2&#10;cuoNnhSHJ8eB+HT3GXfL1kZ29NRRer/0fVk3O5WWJifD+WLmTCobPFhtJZl2Y8Izz9DA+fPVFrDD&#10;M6guRcJ/AIhTCBjjy5OiDBRljCjPiPKxKItV4fVBongPhtG6qPKkOGHReMyTR6wppaNc1jlI2o/W&#10;RYgHnHaD02+gtTE+dU7qTHf1u0utEX1Q9oEMHO2UDxggg8bVU6dSfYaWsoUT/J/98ss0/O235TrY&#10;axTnihP+L/tqPlUe41EeAADxAQFjfOBEXBwo/koUf4Mx7hHF3NJ4hVq2u6Zyz+x/jd20b9KdtDDm&#10;dEPACPHB2NqIcbvxZ1L3STS081BZ5y6p3DXVn50TJ9Kns2ZRdX6+2kI0/J13ZODIAST4Vl1ZQSsW&#10;fSGDRw4iAQBiHQLG+MCth4GM2n9WLXVnq2X7qzymKkTNado34jyDnT9dc5CwH+ILtzaOueBiOuPM&#10;0TKlDMSPO7rf0TIBDk9+w5Pg+FOXlUWfP/44lQ7Vgk3GXVPP/+MfZf5G8I27pXL31CUL5iHhPwDE&#10;PASMYGWTWoZdh3JPwJioWg1ra3y3MPKNc6fO2oyqAPGmb/9BdMEll6O1MY70S+1HE7MmqjWiV4+8&#10;KnM0+sNjG79+6CHaP3as2kLUe/lyGjt7NloaHeIeLzwhTuHalUj4DwAxCwEjRLTEmhOqJupd82T3&#10;n5Mn69UWa7hRhnjHX5igtTG+3JJ3C6Ulal+UHag/QJ8e+1TW/WlITaVl994rZ1HV9Vq7VrY0Imh0&#10;7uC+3bTo849lKg4AgFiDgBGs9FbLsEupqFY1oo453amu1hNA2sGENwAabm2ccOkV1K1HL7UFYhUH&#10;ixw06ngs44dlH6o13zjdBs+iuun669UWraURQWNg+MtMTva/bsViR0MnAACiBQJGsHKhWurWqGW7&#10;61jraU1Mye2JgBEgQCmpneis88ZTwehzKSk5WW2FWMTdUgekaqlzuUsqB40vHHyB6pqcjUncdMMN&#10;tP7229UagsZglRw+SIsXzKO9u7arLQAA0Q0BI1i5WS11S9Sy3WUe8wSInfPy/X5rm9k1GzfFABZ6&#10;9elH4ydORmtjDOOJbx7s8yAN6zxMbSFaVLmIZuyZ4TPdhtG2KVMQNLqAxzNu3riWVixaQDXHPT1l&#10;AACiEQJGMJsqCifs13GKDc7XGBYd/3/27gNOivr+//iHuwOO3osCCljAcqIRo2InFqzYW+wlilET&#10;E2L3Z/xboyTGaILGrknEXmIvoAErFvRAUaQI2JBeD7iD//fzne/czQ2ze7t3s7e7t6/n4/F9zHfm&#10;9vb2duf25r3ftnadq4m077VFnUtqMH4RSCzY2tiiRUt3FE1Jx5KOcuUmV8qwzsPcEZFZFbPkspmX&#10;ycRlE92R5KJCoy7wT2hM3+KF8+XdN1+V6V9OYcF/AHmLwIigLqbc6FWrXem2WdF1aaWribTu1ENW&#10;1jFDKoERqJu2Nu72i2HSY+OcGa6MGGlLoy61MWKjEdK8mdfjYlnVMhk1d5TcOOdG+WHND/ZYMuHQ&#10;2HPSJNnpn/90e0iHTtb29dQp8o4JjosX1awtDAD5opnbBj/28o+h8LxsygFe1dJp9mo+pm4E5eXl&#10;b5aVle2l9a+mfS1bbLG5Pb6gTZHID6vks4/et5/YRikqKrKLlxcXe+uRFbrvZ33laiIb9d3S1ZCu&#10;5YsXyDJTVLuOXaStKU3J/B9/kGlflMvatWvckczZYostXE1k2rRproZ0de7cWbp08c7DBQsWyMKF&#10;C209yvRV0+WmWTfJgrU1QUVD5OHdD5ejux9dHSgTGfD447L1I4+4PZEpJ50kXx15pNvLf419TjZr&#10;1sx+YNN3swFSXNJ0/lc19ffJxhT8322uh7gmRzZV50MCI3zXm3K5V7V0AcTBpqSz4H+YjoUMBtA6&#10;DR06dNjYsWN7an3884/I7od4s/7N6VQsS/43ydYBAKlbtnaZ/HXyX+XJmU/WWp9x49Yby1U7XCW7&#10;99zdHYnW+7LLpOPzz9u6zqg6+7bbZNle9nM9ABlEYESWERhRiwa7mo+QPXuYMsGr1ttMU/p61fT9&#10;75mHZI/DT7H1z/q2lqL/vm/rAID0TVk0RW6YdIN8tvAzd8Trvnr59pfLsf2PdUc21Gz1aul3xhnS&#10;+jPv+9a1bi0z/v1vqdjc6wECIDMIjMgyAiOq6UfL471qNW3WG+NVG2SgKbt41dSMHDny0lGjRg3Q&#10;+kt/vVSG/fYme/zjLdtLq2c/SLqshk7ood1S4akMdDEsad7C1ZCudeuqZJ2b7KOouNicY028y/P6&#10;9bLGnDtVlTXjh+PSPDCD8dq1a10N6dJu9/573bp16+wYuXQ8/c3TcvsXt8viNYvdEZFzBpxjSyLN&#10;FyyQASedJM1//NHur9l4Y/nqwQdlresam69y4ZzUbqrNW7Qwr2uJO5J/Cu59MoOC/7sJjMgyAiOs&#10;QaaMMyU4K2pcYbFegmMYX7vjStn3/Ovs8bd320T6PPGJvPe/1+1+mC6lMfTAw+0/XnjmTJvsaiJ9&#10;ttjW1ZCupQvnyZIF82y9Q5fu0r5zYUyspGvJff7pR7EuQL711jXLPXz++eeuhnR169bNFvXTTz/Z&#10;kq7FlYvl/83+f/Lt6m/dEZH9Ou1nJ8vRVscoHWfNkqFXXy0lFd66jvMHDpS3R46U1e3a2f18lEvn&#10;ZNfuPWXrQTtKq9Zt3JH8Uajvk5kQ/N9NYESWVedDmmMKV1RYHG1K1sJi2JrAwO+qFi2Sti7q7KiE&#10;RSA+ul6jrtuoE3Sg6dHlN67d9FoZ2Fo7gnheW/Sa/O27vyVc6H9x377y/vnnuz0TcKZOlX11fKMJ&#10;kmi4+fN+kLfHvSLfTP+KJTgA5BQCY2FKFBbP86o5ItAlbu3GPZMGxi7dergagLhoy72u2bjTbnvn&#10;ZasHkmtT3EYu63OZ7NK+ZuTAe0vfs0tvrKiKXsLo2512sstt6OQ3qs1PP9lWx03Hh0c2oD60K/jU&#10;yZPkg/FjZfnSJe4oAGQXgbHw5EdYNJp9X9NVSszFySoCI5AV2oK/2z4HyCb9mOSkqSktKpULN77Q&#10;dkf1TV05Va765irbbTWKrtE4/uKLZW0b70ME7aK68x13yKB//YvF/WOi6zXquo264H+6Y1QBIG4E&#10;xsISFRbPNSXnwqJqVrXO1Uy996YJWxhbtiyVNm3zdwwNkA+KS0pkq+1+RmtjE6RjFs/qeZYc3fVo&#10;d0Ts2MZLZl5Sa4xj0A/bby+v3XCDLOnTxx0RGfDf/8ovrrxSurDGZiy0W6ou+P+uLvifYP1hAGgM&#10;BMbCkWiCm7u8au5p+WPNRA7NmjdPGBi7dLfLNgJoBH5r46abbcm44SbmmG7H2ODoT3qjLYza0qgt&#10;jlGW9+wpb1x3nczdpaZLa+cZM2xoHHzXXdJy2TJ3FA2xYvkyeX/8WPnis4+lktmFAWQBgbEwHGRK&#10;VFjMmQluohSvqfnH2GrzbaViZYLA2I3Z2IDGpK2NA7fdXn6+x1Ba95sY7ZqqXVS1q6rSsYw6plHH&#10;NkapLC2Vdy66SD496SSpCixR0X/sWDnoN7+RzV57jW6qMZk982uZMPZlO4MxADQmAmPTpy2LL5ji&#10;h8VFphxsSk6HRdV2Uc2n0+uLm8vq1dEz9zF+EciOjp26yK577y99Nx9Aa2MTopPg6GQ4OimO0llT&#10;dfbUGRUz7H6ULw89VF6+9VY7KY6v+YoVsuM998geN9/sjqChdJmbT96fIJMmvpPwfyIAxI3A2PSF&#10;P/5faMqFprxcj9Komq+t+VS6dZ8tXa02bd3QBfsBZIcuIj9gm0G0NjYxutyGLruhy2+oqvVV8pe5&#10;f5FlVYm7ma7o1s2uy/i/yy6z3VV9PSdNks1fbvR/IU3aj9/NlQlvvCTfzWFJEwCZR2AsPJuZckA9&#10;S6PquGS1q4msDUyAE0TrIpAb/NbGzQduQ2tjE9GrZS+5cpMrq7un/rT2J7njuztsPRmdEOeVUaNk&#10;xtCh7ohItxcelWdmP5Q0cCI9Op6x/OMPZOLbb8qqldHLoABAHAiMyFmtV9e0MLbpNcDVaiMwArlD&#10;Wxs3G7CN7LrXftKug9cyhfzWp2UfOWejc9yeyKTlk+Txnx53e4npeEZdr1FbHdW/t1wpj6x4Qd5Y&#10;9IbdR3wWzp8nb499WWZ9/SUL/gPICAJj06cf574SU2lUXVZ4//gqSiTy01NtxdAZGwHkFg2LGhpp&#10;bWwahrQfIsM6D3N7Ik8veFrKV5S7vcR0QpwPz/HCpr6Pq1ZzZnoVxErXavxyyqfy7luvybIl0etn&#10;AkB9ERibvk9N0f/0cZRG07aFqxjz25fIyhUbBsYOHTtLSWBWPgC5Q4Oi39rYoVNndxT56pTup0j/&#10;0v62ruMZb/v2NlmwdoHdT+bHsjKZtffebk9k448/tpPhpKOYpSRSpmFRQ6OGRxb8BxAXAiNyUldv&#10;yIy1pnmRnRkurFNXr6sTgNylrY077/ELOzEO8peuzTiy90hpV+xNbKRjEW/99taUxiR+csopUtXC&#10;+xSweM0a2eGhh2w9Fb0mTpTDTz/dBk2kRrulavfUd8a9YrurAkBDERiRkzoGGg6XdGoduWh/Vxbs&#10;B/KCtjbq0hvIb12ad5HzNz6/emH/aaumyWUzL5NZFcln6lzbpo1897OfuT2Rvm++aWdOTUXHWbNs&#10;C2On6dPdEaRq5YrldkKcKZM+ZMF/AA1CYEROCgbGNa1abhAYdXKNDp26uD0A+Ub/hpF/tm+7vZzQ&#10;7YTq0Kgzp179zdUyfsl4u5/I0t69Xc0z5NZbpevUqW4PmTT3mxl2CQ5digMA6oPAiJzU1U2QoCo6&#10;tN1gLEbHzl254ATymC7BwaRV+enQLofKxb0vrrWwvy638a95/7LjG5NZ087r0lpSUSF73ngjobGR&#10;6CL/utj/Jx+8HTnEAwCSITAiJ7UNnJlrW7V0tRospwHkN13kf6fd9pattvuZFJcEPiFCXtCWxhv6&#10;3mCX3fD9d8F/5cpZV9quqonM3GsvWdarl60TGhvfvO+/lQljX5Y5s+jiCyB1BEbkpK7BwNi+g6vV&#10;YMIboGnYpN/msts+B9DamId6tugp1/W9TnZpv4s7IjKjYoYNjXd9f1fkhDi61Ma4//s/QmMW6XjG&#10;zz/9SN4fP1ZWLK970iIAIDAiJ7V1W1XZxuv25NOlNDoyfhFoMlq1bkNrY54qLSqVi3pdJCd1P0ma&#10;N6sZfD528Vj5zfTfyGuLXtugm2pFx44bhMa9rrtOtn30UZbQaESLF86Xd998VaZ/+TkL/gNIisCI&#10;nNQj8L+rsq035sVHd1SgadLWxj1+caB077mxO4J8oeMab93sVtmp3U7uiMiKqhVyzw/3yCUzL5GZ&#10;FbUX7A+HRg2KWz/1lAy76CK7lAYah84P8PXUyXbtxsWL6l5XE0BhIjAiJ5UGAmNVq2B7I4ERaMpa&#10;lraSHXbeXcp+9nPbmwD5o1vzbnatxsv6XGa7q/rmrJ4jHy3/yNY/X/m5LK5cbOt+aFywxRZ2X7X5&#10;6SfZbdQo20217Q8/uKPINF3w/4PxY2Xq5ElSVVnpjgKAp5nbBvsi+MeAhtK+ZbXnUq/Ds88+O2b4&#10;8OE7v7SxyLDvvGPP/el30mW3I70do/tGvaSkhAvJuqxYusjVzEVY+06uhnStXVMha9ysgi1MmGne&#10;otTWkb50z8l1VVWyeNF8qVjFrI5BpaWl0rKlNxnY6tWrpaKiwtZzyZp1a+Rfs/4lj81+TJZXLndH&#10;PS2KWsi+PfeV4b2GyzYdtrHHevz3v7LpnXdK8yVL7L5a16KFLN9qK2n/6acy54wzZLYpcevQoWaM&#10;/JLAzy5kxcUl0rFzF/vhTap4n4xP8H2yrKyMa3JkU3U+JDAik7Rf0WCvmp5xPUX2dh8uj334Num+&#10;/VBvBwCQN5atXSbPzHpG7pp6lyxZs2Eg27z95nJs/2PlkE0OkY4m9/b461+l05NPSrPQUkpLhg2T&#10;Obfc4vaAwkBgRJYRGNEobjXlcK+amq5du/acP39+6bSO5kLC67Uk4595SDpttoO3AwDIOysrV8qD&#10;Xz0o7/70rnwy/xN3tEbL4pZy2panydkDzpaOU7+WjW64QVp/9pn7qmf57rvLd5ddJms22cQdAZo2&#10;AiOyjMCI3FReXv6meYPca2Z7kb5LvWMvPPOElJR64xh7991MOnVmhtRULPzxW1cT6dzDm1gC6Vu1&#10;fKmsWuFNPd+qTTtp1dacnKiXOM7JpUsWy9JFC2X5siWytkBn1GzXrp20b++dh0uXLpVly/JraYQ5&#10;q+bIKz+9Iq/Oe1WWVro3eqdHyx5yzqbnyJDOQ6T3yy/LwNGjpXj1avdVr5vqnIMPlpnHHiurOzW8&#10;q30vN+mO+vbbmvMTtbXv0Ek26r2JtHBdocN4n4xP8H2SwIgsIzAiN/mBcW2RSMk679hjjz7qVYy9&#10;hx0mLVsyNiIVc6ZNdjWRPlts62pI19KF82TJgnm23qFLd2nfmfUC6yvuc3L50iUyf94PsuCnH2XR&#10;gp/sjI+FoFu3braon376yZZ8tHb9Wpm4bKJd8F/Xbwzavu32cnqP02XP1z6S7R96SNYXFUmzde6f&#10;glHVvLlM328/mTp8uJ08p7623nprVxP5/PPPXQ1RdMmbLbfeTvr03UyaNat9qcj7ZHyC75MERmRZ&#10;dT5kllTkJD8szmtXc4q2aduOsAigWtv2HaTv5gNkx133lH0OPFwGD9lL+m0xUNp1qH+AQOPRdRuH&#10;tB8iN/a7Uc7Z6BxpV1yzhNKk5ZNk5IyR8vfB6+TNq6+WsddeK/MC4U6X4djyxRfl4PPPl+0ffHCD&#10;MY+In86e+sVnH9vZVFnwHygsBEbktNUlNR+ude2xkasBQG3FxcV2yR1tARmy9/62N0LZjjvLxn36&#10;8kFTHhjacajcttltsl+n/aS4WbE9pi2Q9yz8l1zY9in5atNONjhqiQqOu/7tb4TGRqLrNb499mWZ&#10;/uWUgmnVBwodgRE5bX6nmgu9zl28LlgAUBcNiRv33tSu56jhcbd9DpAB2wySrt172nCJ3NOmuI2c&#10;1fMsua7vdbJFq5q1GctXlMsfZv5B3lv6ng2LUcGx93vvERob0fr16+XrqVPk3TdfZcF/oAAQGJHT&#10;qoq8FkYdL8GC/QDqi+6r+aN/aX+5ZtNr5Lhux1W3Nq6oWiG3fnur3PHdHXbhfz84Tjr1VPt1RWhs&#10;fNo19f3/vSE//fi9OwKgKSIwIqct6uTNjtqhY2c74B4AGoruq7lPg+KRXY+0rY29WtbMZDp+yXg5&#10;/+vz5cEfH7TB8auDDiI05oAlixa6GoCmiMCInFblztCuPXp6FQCIGd1Xc5e2Nt7Q9wYZ1nmYO+KN&#10;bXxx4YvVwfGD/YdsEBr3uPlm6T92rHScNYvw2Mh++HaOrFlTsxQKgPxHYEROW9als912YvwigEZC&#10;99XcUlpUapfYuHrTq2Xr1jXjFoPB8dqdlslHp5zkviLSc9IkGXzXXbL/JZfIkSZM7nvZZbLdI49I&#10;16lTCZAZtnzZUhn/+ovy3ZxZ7giAfEdgRM7TrqgdOrFYP4DGR/fV3KFhUUNjVHB8av5TcuCAV+S5&#10;4/ZxR2voTKqdZ8yQgc88I0OvvloOO+cc2fmOO2STd96R4mUsD5EJleY5L//4A/nwnbdk1coV7iiA&#10;fEVgRE5bZS7UOnXuSrcwADmB7qvZFwyOwdlUf1r7kwzfapyc8estZMIJw2XuLrvI8p4bDmdoaULi&#10;puPHyy633SYD99lHNrr5ZimZP999FXFa8NOP8va4V2TW11/amVUB5CcCI3JbcYl07trd7QBAbqH7&#10;avZocNRJccKL/t/fbZoMHfiinHNiZ/nPn6+Rp++7T/532WXy9bBhsqJb7eENzVavli4PPywDzNe2&#10;f/BBKV282H0FcdEF/7+c8qm8P/4NWbaE5xfIR/6q6MGPfWpWSgcaWXl5+ZtlZWV7+SfkA5ecKvv+&#10;7q9cfNXDnGmTXU2kzxbbuhrStXThPFmyYJ6td+jSXdp35gOM+iq0c3L16grbwrJgnpYf7H4cupnQ&#10;o0X99NNPthQ6XXbjkZ8ekbGLx0rV+poxis2bNZf9Ou0nw7sMl44l3v+RDnPmSK+JE2Wjjz+WLtOm&#10;2WO+qubN5Zs99pCFW2whC/v3lyV9+sh6Wo7rlOo5qUtk6Qcsmw3Yhhb5BILvk+Z6iGtyZFN1PiQw&#10;IqeEA+NDV/1Khl9xl9tDOgiM8SAwxqfQz8nlS5fIfBMcNUQuWvCTVNVz8hUCY2IzKmbIwz8+LJ+v&#10;/Nwd8Whw3KPDHrYLq8682qdlH7t0x04rVkj30aOljQmQUTRAamj8aZtt5PMjjpC1bdq4ryAo3XOy&#10;Tdt2svWgHelBFIHAiBxCYERuCgfGF/91p+x29DluD+kgMMaDwBgfzskaGhYXL5xvw6OGyHS66hEY&#10;66aB8fGfHt8gOPo0QGpoHLzxYOnSsosMmbFGhjzwmvT/cra7xYZWdekiH511lnz3s5+5I/DV95zs&#10;vWl/Owa4xARzeAiMyCEERuSmcGB85/XnZZvdD3Z7SAcX5/EgMMaHczKxdLqvEhhTV1dwDNtlrsju&#10;JjPu8V0L2eGHZtJn/obrCc7ae2/55JRTaG0MaMg52bK0lWxVtoP02Li3O1LYCIzIIQRG5KZwYPx+&#10;wTJp3aat20M6uDiPB4ExPpyTqUvWfZXAmL5pq6bJ1JVT5euKr2VWxSz5Yc0P7ivJdTS5/ZCvRG59&#10;WaTrSnfQ0NbGT086SebsvDNjHI04zkkNjBocNUAWMgIjcgiBEbkpGBiXtxCpWho8NZEOLs7jQWCM&#10;D+dk/YS7r5a2aE5gbCCdJEfHO67puEYWrF4g8yvmy7SfpsmSqiWyYO0CqVhXu4VXw+Lo50WODjVU&#10;LmnfSibuto1MHrqbNN+oZomPoM4lne14yaYsrg8xtGuqrnnap+9m7kjhITAihxAYkZuCgXFOp2Jp&#10;/32l9wWkjYvzeBAY48M5GY+F876TFUsW2vqiRYvk+++/t3Wkb+utt3Y1kc8/r0mDc1bPsS2RGiq1&#10;O6vWlQZGDY7B1kbf6/1F3uorMqmnyHu9Rea39o774yW3bL2lbNpyUzvxju43JXEFRp9OhqOT4ujk&#10;OIWGwIgcQmBEbgoGxq82aiE9Zm44fgSp4eI8HgTG+HBOxiN8ThaVtIxl9tVClCgwhmkX1neWviPv&#10;L3tfli+cJadNEjnzY5GBSdb7n9te5MONRaZ2FfmxrbkPV2Z1FFnTqbNs03FHGdx2sGzTZhsbKvNZ&#10;3IFR6bIbuvyGLsOhy3EUCgIjcgiBEbkpGBg/3rK9bPbZEu8LSBsX5/EgMMaHczIeyc7Jhsy+WohS&#10;DYxBGh51TKRu+345S/abMEP2Kl8kLSuDl1J1W1zqBch57YpkSddOkaGxe/Pu0rl5Z7eX2MrOnWXy&#10;cce5vcaXicDo03WYtxk0WDqYkF0ICIzIIQRG5KZgYHxnh+6yzbs/el9A2rg4jweBMT6ck/FI55xM&#10;Z/bVQlSfwBil5bJl0nPSJOk0Y4Z0NqXjrFlSUtF4z7WuF/nUgw9mbQKeTAZGpS2Mm262pWyuC/6X&#10;lLijTROBETmEwIjcFAyMY/fYVAY+Ncn7AtK28Ie5ribSuSfTldfXquVLbVGt2ra3BfXDORmPhpyT&#10;FStXyrKli01ZYmdiXb8++O+/8PTpUzOWcM6cOa4Wj3bffCNtTXBsO3eutFi0SFoGSqsf4/8w9O07&#10;7pCl/fu7vcbVvn176dChg60vWbJEli71zs+4tWjZ0k6I07a997OaouD7JIERWUZgRKM43pQDvGpq&#10;hg4dOmzs2LE99YS8f1AHebbv3t4XkLa1a9fKtGnTpF+/ftKqVWFPU95Q3377rf2Ee+ONN3ZHUB+r&#10;V6+WmTNnSn9zUduiRQt3FPXBORmPbL5PdjJ/Dx0rKqR11VJpvn6BO1pjaaulsqjNIrdnLs7WN5NN&#10;F2wqnVZ0ckfMP1gTSAeYAKr+vv328tqmm9p6NnBOxkPfJ7/77ju5/vrr5dBDD+WaHNlEYESjmGlK&#10;X6+antM2EZm0wpQN/4cCAFAYtjPlEFP8z1f+Z8pYr6quNeVKryrXmPJHr4omYP/995dXX32Va3Jk&#10;E4ERjWKgKbt41dSMHDny0lGjRg3Q+nXXXWePoX7Gjh1ry9ChQ21B/V15pXdJxjnZMJyT8eGcjEc+&#10;nJPPrHtGPlz3oa0fXXS0bF+0va2rA55/Xga/956tv3D44TJp8GBbzwbOyXj45+S5554rd955J9fk&#10;yCYCI3KTP4ZR69Omz5BuvfrZ40jfZRedJ6NHj5YRI0bIjbf+wx1FunSCkU027mHrs7/7kUlvGoBz&#10;Mh6ck/HJh3Ny2L/2kPfmTrD1l08aL7v03t3WVesTj5HmTz1h6yuee0kq9x9m642NczI+wXPSbLkm&#10;RzZV58MitwUAAECOmbnoa1cT6ddpc1fzFM2tmSBlfY+ergYA8SIwAgAA5KCKygr5ccUPtt6mRVvp&#10;0aZ2KGz2o/c1ta4ngRFAZhAYAQAAclCwdbF/qHVRFX0zy6uUlNDCCCBjCIwAAAA5aEaSwFirdbEX&#10;65oCyBwCIwAAQA4KBsZNOtRepSo4fpHACCCTCIwAAAA5aObi6a4m0q/jZq7mCbYwrmf8IoAMIjAC&#10;AADkoNlL3BhFI9wltYguqQAaCYERAAAgByUbw1j0bWBJje7eGogAkAkERgAAgBxTua6yOjCWFJVs&#10;MIax2TffuBpdUgFkFoERQKPSLlb/KX/Ari8GAIiWrDuqqtUlddPaYRIA4kRgBJqoTTbZxG7btWtn&#10;t7ngkP/sI9uN7ifnvXC6fPjde+5o7uvatastaBj/OeS5bDjOyXjk4vukL1l3VJVry2pwTsbDfw55&#10;LpFLCIxAE3XggQfK6NGj5dhjj3VHsi/Ypeqtb95wtdx33333yYMPPuj2UF/Dhw+3z+VRRx3ljqC+&#10;OCfjkYvvk75gYOwX1cIYWFYjFxbt55yMB++TyEUERqCJKi4ult13311atmzpjmTfXn1/4Woib858&#10;3dVyX79+/apbIlB/ei7utNNO9txEw3BOxiMX3yd9wSU1Nmm/qas5lZXSbMF8W13ftq0t2cY5GQ/e&#10;J5GLCIwAGs3effd1NZFPfvhQVqxZ7vYAAEEzk7Qw1pohlSU1AGQYgRFAo+nRpqds2WWgresMgO/O&#10;nWDrAIDavkm2BmMgMK7Lge6oAJo2AiOARrX7Jnu7Wn6NYwSAxhRsYQwHxmaB8YvMkAog0wiMABrV&#10;XpsGxjHOyp9xjADQWL5bNrd66aGN2/W26zAGBZfUYA1GAJlGYATQqILjGMt/nCRLKha7PQCACs6Q&#10;6nfjD2o270dXE1m3cS9XA4DMIDACaFQdSjtKWY/t3Z7IhNlvuhoAQNW1BmOuLakBoGkjMAJodMFx&#10;jG/MfMXVAAAquKRGv46buVqNZsFZUumSCiDDCIwAGt0v+h3garQwAkBYsIVxkw4bTmpTa5ZUltUA&#10;kGHN3Ha92yr/GNDoysvL3ywrK9tL619N+1o69+xjjyN938/6ytVENuq7pavlhhVrl8tmd/SwS2uo&#10;z8+dLd3b9LD1XPLNrJkyY9pUWblsid3fbofB0qffht3DkJpcPifzyfLFC2SZKapdxy7S1pQp5Z/J&#10;suXL7DG1y667uRqSydVzcu+Hfy6T531q62+e/IFs232Qrfs69+wizVZ469guWLbabrMpfE5O/mKq&#10;rfu2HDBQOnfu4vaQTPCcNNdDXJMjm6rzIYERmXS8KTVNSSkYOnTosLFjx9r+NSY82mNomn457pfy&#10;2cLPbP3mn98sB/Y50Nazae7cufLuu+/KG2+8Yc+/pUuXuq/U6NOnjwwZMkROO+006d2bT/aRfR9/&#10;/LGceuqpbs/D+2d+G/LcEFm21vsA4P3h70vrkta2roqXLZOtzHuQquzaVaaOG2fr2aTvnU899ZS8&#10;/PLLMmfOHHe0tosuukjOOOMMt4dUEBiRZQRGNIqZptR7gSgueJq2v07+q9z75b22PnzT4XLd4Ots&#10;PRv0Yue6666Tt99+2x1JDRdAyLYvv/zSnoPhDzd4/8xfi1Yvkj2f39PWu5Z2lXEH1w6ELWfOlC0O&#10;O8zWKwYOlK8ff9zWs0HfO2+77TYbFOvC+2X6CIzIMgIjGoXOBb6LV03NyJEjLx01atQArU+eMkWK&#10;i2uvPYXUVa5d42oiJc1buFru+GDeB3Lq2JNtvVebXvL6oWNtPRs++ugjOemXJ7q99JxzzrnyW3Mh&#10;hLrl+jmZL9atq5J1VVWyePFiOfHEEyNbdL6Y+qWrIZlcPCc/XTBJjn/tOFsf1GV7GbPfo7bua/3B&#10;B7LJKd575/K995G5d95p641N3zfPG3FuZE+MKCNH/kHOPOsst4dEguckgRFZRmBEbioPjGGcNn2G&#10;dOvVzx5H+uZMm+xqIn222NbVcocuSt33r52qF6ced+pE2WGjwbbe2N57Z4IMG7qH2xPp2KmTHHXM&#10;8bLtdoNkk94by/Ili+THH3+U8imfy8MPPuBuVePlseNllyG7uz0kkuvnZL5YunCeLFkwT44//niZ&#10;MmWKO1rb4orgv3Ukkovn5KNT/iXn/NcLhMdtc5LcdejDtu5r8fAD0urs0219zelnyarRd9t6Y3r1&#10;5Rfl2MMPdns1hg0bJjsM3kn2Grq/OyLy7dy58vmUctl6mzI56lgdqYJkguckgRFZVv2PhFlSAWRF&#10;aUmpHLzl4W5P5OHPvO6p2bTDjoPl3ocekVnfL5Q//+0fcvpZ58hOP99Zfvazn8mBBx4o19/4J5nw&#10;wSQbKINuuTF73WlRmLQLdTAshs9J5K/Zi2e5msjmnW2Hm1qamQDmW9+r8RftnzVzhvzq9JPcnmev&#10;vfeRl156SW655RYZcd759gM0v2hIvOqa6wmLQB4jMALImtO3P8fVvE/VV6zxZv1rbG3btpNb77hT&#10;xr09sc6LGm11/PNt/3B7njdee0UWLvRmCAQybfQ/7pBHH63ppqgfcuw4+OduD/nu64U13YkjF+3/&#10;7ltXy86SGr+/8DxZvGiR2xM581cj5OH/jGESMKAJIzACyBpdwH/LLjrUVWxY1NCYDRoCtTUxVRoq&#10;wy06X039wtWAzHnysTFy43XXuj2Rk089jZabJqbWGowdI9Zg/KamBXLdpvWeV65etCuqfkDm014Z&#10;2hsDQNNGYASQVSdvd6ar5Ua31FTRooPGNvmzT+X3vznP7Ynstttutps0mpZgYIxsYcxiYLzr739z&#10;Nc+Nt9zqagCaMgIjgKw6cbvT7HhG9cn3H9oCoDYdN3bIAftUdwXcZptt5KabbrJ1NB3a02LBqvm2&#10;3qG0o3Rp1dXWg7IVGPUcDLYu/mK/A5jsCygQBMbCpu/0fhmkB4DGphdEuTb5TSpmTK9pBQAyScfH&#10;nn7ScdVhsUOHjnLNNddIx44d7T6ajtlLasLgJh02DIPNfvxBpMKbWdqOXyxpvKWnxr3xmqt5Tjz5&#10;NFcD0NQRGAvLQaboYIOJpuhUueMDZZI7pqvvMiAGjSpXJr9JlX7SPnPGdLfn2XLgVq4GxOvsU38p&#10;n3xU0/L+6JNPyYABG86eifz3TR2BMZvdUce/Nc7VPDvuVLtb/pdffikff/yxTPzgfbtUEYCmg8BY&#10;GPRqfKEpL5gywpRki90dYMojpmiopNURjaLBk99UVkrzp56Q5o+NcQcyK/xJu0780LlzF7cHxEdn&#10;pAx2A9QZUbfeehu3h6amrhbGolk1X1/fyIEx+KGF6tuvvw2Geo6WbTVAjj76aDn11FPlqMMPs+va&#10;dixtJvvstpOdqAlAfiMwFoYjTEl3kS4NlfpxYn+7B2RYcPKb+yfd5Wp1K/50krTfrI+0PvEYKb3s&#10;DzY8ZpJ2D/zbX25xe57zf/N7VwPioxfa9/5ztNsz4fGSy5kRtYmbs/QbVzOBsf2mrlaj6NuaNRjX&#10;NfIyFsFeFf36byZnnHy8DYZ6ji5Zsth9pTYNmWeecoIcdegwlh4C8hiBsTDpx4SXmHKwKXu4ovu1&#10;+9h5IZP5stEogpPflP84SV746hlbr0vVgIEiq70xPXoxVTL2dVvPlIfvv3eDCycu4hE3Xb5AL7R9&#10;Rx5znF38HE1bnS2Ms2sC5bpNNgyUmaIz9Abpe+BTj9esBVoXbSUnNAL5i8BYWG4wZTNTdjLlZlNe&#10;NEUHGmjRfZ2/u+bjbI92UWUaNGScTn5zyqCz3J7ITW9fI5XrUmgtLC2VtSec5HZEWjyQuUlzdGzO&#10;1VfoZys1Rt/zgKsB8dCL81+dXnNOa5fnUbf93e2hKaszMGZpDOPy5ctcrTadKVW7SU949wMpLy+3&#10;5dMpU+WxZ16wH3IEaWujjscFkH8IjIVhrCkaFK8wZYYeSEIX+Qq3NB7otkBG/X7IFbVaGR9LcSzj&#10;mtNqurM2f+4ZabbAm5Y+TnPnzpUzTj3F7Xm0iyDTyiNuJx9/VPWMqB07dZIn//syY2QLxOzFyQNj&#10;syxOehOkPSsmfDDJnpvaw2KTTWtaOzuZc3b/YQfJfQ+Pse+RQdrSyIQ4QP4hMBYGbT2sKygG1R6g&#10;JbKj2wIZ1aNNT7lg55FuT2TUO9en1MpYNWh7qdrRzeVUWSktHoq31W/x4sUycuTIWuN09JN1uggi&#10;E4Jdnofuu7/tBn3bn2+uLqP/cYfcd999tmhdj4WXeQnengv0/BBeg1FLWDZnSQ3qv9nmsu12dc+L&#10;p++R+l4Z9PiY/7gagHzRzG11OQWffwyFS5tMdKkNn07RN8yrZlZ5efmbZWVle2l92vQZ0q1XP3sc&#10;6ZszbbKrifTZYltXy31LKhbLdnf2s1t14y9ulRE7/dbWk2lx953S6gKdBNhcSA0YKMs+/cLWG2rp&#10;wnlywjFHyttvv+2OeF0EafVJX76ek41NZ5eM0zXX/0l+8/uL3R6Ccumc/OKnybLrvWW2XtZjexl/&#10;+ie27tOeE+17dbP19T16ytJvvrf1xqAfOugENz4Ngfoe6NP3ySUL5tl6hy7dpX3n7raudDzusYfr&#10;lAkeff8c97ZOxI4owXPSXA9xTY5sqs6HtDACyCn6qfpvd64ZJ/jX9/4kFZXepDbJrD3meDueURV9&#10;OVWKP3jP1hvqissuISwCyLg612AMLKmRzdbFdG2pE5MFhJfnAJD7CIyI0rhzdQMh2qKo3VPVjyt+&#10;MKHxJltPZn3HjrJGQ6PT4u7Ul+ZIRNcXe/jBmu6tHTp0lNtH30NYREZp602ystfe+8huu+1mi9b1&#10;mI51DArevnefTdxR5LI6J7zJ4pIabdu2c7X06XqNAPIbgRFR9nRb30duCzQKnfjmkt2vdnsioz+8&#10;zQbHuqw9+VRXE2n+9BOuVj8aFoNr4LVv314effKplMbtAA2hLdjJysP/GSN33nmnLVrXYzsO/rn7&#10;bk/w9iz7kh/qXIMxi+MXw+97OnkNgMJBYESU8NVFTX88oJHoEhv9O+lKL964xiH3lMl/ypNPZlO5&#10;596yrpf3yXuz5culeErNWJB0RIVFnWBk6623cUcAIF51tTA2y9IajD7tjh80a2Zqc+mFbxduDQeQ&#10;+wiMCDvHlOC7uU7Xp+s1Ao2qpKhERg7RlWA8OnvgeS+cLof8Zx/5asFUd3RD1bOlGjqWMV3hsLjd&#10;oO3l0UcflQEDBrgjABC/XF2D0acz9gaNe+M1V0vuq9D7cLg1HEDuIzAiSAdm3ehVq13ptkCjO7Hs&#10;NHni2JdqXTxNmP2m7Hn/DnYbZd02NTMdFn+SXm/qcFjUT9S1y1/vRh4vBKDw1LUGYzAwrs9CYDzi&#10;qGNdzfO3v4RX4Ir2yovPu5rnkOFHuBqAfEFgzA86eECXukilNGR0+b9NCbYu6iCFMV4VyI59+w+T&#10;D87+Qi7a9VLb6qh01tQLXzo7cvbUqrKasTapdklduHCBnHHy8RuERR3/pYtQA0Am5cMajDqOUSdR&#10;8ul6obrOZzKTP/u01vuqdkcdfuTRbg9AvmAdxvygix3VXvk2MV2PIPk7eDRdgfxyr2otMkX79qWz&#10;4H+YXt2n1TTz7LPPjhk+fPjOWv/8i6lS2rqtPY70rViqL6GnTfumEXq+WvSlHPviEbJ0zVK7/5vt&#10;fye/2eF3tu5rPv1r6T10b1uv3GgjmfNe3et9XXj+efL8f59zeyKHHHqYXHPt9TYsrl1TIWsqVtnj&#10;LUpbSfMW3tIdSF9TPCezIeqcPO2UX8r/3nrLHlMzvqmZUROJ5co5qe9tw575ha1v3XkbeX547Ull&#10;ipYulU3Ltrb1qs6dZfYnn9l6Y/tw4gdy7NFHuj3PJZddLmecccYG5+Sb48bKRb+5QJYsWWKPK73t&#10;Oeee5/YQJXhOsg4jsqw6HxIY80OmA6NOcvOIV62mK/RO8Kr1plfqtUfJp6G8vNzVgBqPzXhMrv3k&#10;WltvWdxSntr3Kdmkbe1lA7beeWcpWrnS1r945x2papd8Svhzzz231lqLulxBfQwfPlwOPPBAtwc0&#10;nvA5zPtnfnnr+7fk/HfOt/WhGw+V23a9zdZ9pV9/LZsf4XXlrBg4UL5+/HFbz4a//e1vcvfdd7s9&#10;T58+fWTIkCGy8cYby/Lly+Ud8747ZcoU91WPvq/qzL5IHYERWcbC/aim3VjDYfEEUxoaFpXeh/ah&#10;Sbl07dq17hXaUdCO7X+sbNd5O1tfXbW6OjwGre7Xz9XMhdbU9Ce+0Qvv+pTvv//e3QMApO67ld+5&#10;mkivNr1crUbzb791NZE1JpRl04UXXijHHXec2/PMmTPHTg5266232jAZDovDhg2Tm26qez1dALmJ&#10;Fsb8oIOyUl01V//rpNqNVO93nCnBfjgaFrM2brG8vPzNsrKyvbQ+9csvpV2nbvY40rfwx5oLjM49&#10;NrwAyWdT5pfLQU/8QirXVdr9f+x3jwzfoqabVIc//F7aPHi/rS+59npZcc4IW0/kl8cdbbtPNdQV&#10;//dHOe/8C90ewpryOdmYVi1fKqtWLLP1Vm3aSau27Tc4h7+dt9DVkEyunJPXvvN/cuekO2z9j7td&#10;L2cPqv2e1ebeu6XDZdqBSOz7mb6vZdvY11+TKy+/VL6ZNdMd2VCHjh3l8iv+T0469TR3BHUJnpO0&#10;MCLL6JKKyLCoI9OzOrggGBinTZ8h3XrVtBQhPXOm1Uz40meLmplDm4rL3rhIRk/8q633aNPTTozj&#10;TxTRYvQd0uqiC2x9zelnyarRtbtPhV179RUy6ePoGVUr166xRZU0b2FLIieefBqLpCfR1M/JxrJ0&#10;4TxZsmCerXfo0l3ad+6+wTmsEzahbrlyTp76zDHy7NQnbP3fRz4tB295uK37Si/7g7S8dZStV9xy&#10;q6y+4Le2ngtefflF+eTD9+R/7gMLfY8cvPOusvOuu8n+ww6yx5C64DlJYESWERgLXE6GRUVgjE9T&#10;vzjXWQV3unsr+W6ZN7nHr3Y8X27e73ZbL3lngrQZqsNwvXUZl79d98Q3iURdnKN+CIzx4JyMT66c&#10;k/s8uJN88v2Htj7+9E+krMf2tu5rfeIx0vwpL1CufOxpWXtY7UCZbZyT8SEwIodU50PGMBaenA2L&#10;QDratGgrN/7iVrcn8s+P7pCXv/bW+6rauubCL9WlNQAgW9JZgzEbS2oAKGwExsISFRbPNYWwiLw0&#10;fODRdnF/3+9eGWHXMlvfsWPNRVVFBaERQM5KaQ3GWQRGANlDYCwciSa4ucurAvlJWxn9T+S1e6qG&#10;RlU1qKZLV9GX6c+UCgCNYfaS5K2LzRYvlmYLvECpH4ZpAYDGRGAsDDrqPCosZm02VCAu+mn8Pw72&#10;ZkRVOnHEo1P+Jeu2CXRL/SR6QhsAyLZv6giMRdO/djWRdZtt7moA0HgIjE2ftiy+YIofFheZcrAp&#10;hEU0GbtvsrdcsPNItydy8WsXyPwters9xjECyF11tTAWfVXTQ4LACCAbCIxNX3j9Rl2cSxeK0znX&#10;0y1Azrpij2tlq25eq+KSisVyyff32boq+nSSqwFAbpmz9BtXM4Gx/aauVqP4qy9dTaRqq21cDQAa&#10;D4Gx8GxmygH1LEDOKi0plX8e8rCUFJXY/X+v/UCqWjS39aJv59bq1gUAuaLOFka6pALIMgIjgCZD&#10;1y67aNdL3Z7IU9vUvMW1+NeDrgYAuYPACCDXERibvmWmvBJTAXLe73e9ovqi6z8DVtutav4Yw3YB&#10;5JaKygqZsagmEBIYAeQiAmPT96kpw2IqQM7Trql/OWC0rb9srq3mt7ZVe9FV/NGH3g4A5IBXvn7e&#10;jrlWG7frvcEajM1+/MEuq6HWd+nKkhoAsoLACKDJ2bf/MLuof0WJyDMD3UGj+Zh/uxoAZN8jk2u6&#10;yp8y6ExXq1EcaF2sGhB4MwOARkRgBNAk6YL+bVq0lUdrlmOU5k894WoAkF3fLZsrr8+omYD8xLLT&#10;XK1G0ZeBJTUIjACyhMAIoEnS7l1X7nGtvN5fZG5775jOlloy9nVvBwCy6NHJ/5LKdZW2rmvJRo5f&#10;nDHd1Uxg7K+TnANA4yMwAmiyzt7xfDtz6hNbuwPGogduczUAyJ5gd9STI7qjKia8AZALCIwAmixd&#10;k/GJY1+S8XvUfHLf6oUX5IPpY90eADS+9+ZOkK8WeN1Ntev88AFH23pYrS6pBEYAWUJgBNCk9WjT&#10;U2689F35plsLu99lxXq578aD7QUbAGTDf8prWheP2+YkO7tzFCa9AZALCIwAmjwNje1OOc/tiQyf&#10;VCFHPXYgoRFAo1uxZrk8+UXNurAnlJ3qarXpmGupqLD1db16i5RGh0oAyDQCI4CC0PLgo1xNZNjX&#10;IqsrlhMaATS6Z798woZGtWWXgbLTxrvYehgzpALIFQRGAAWh8ue7VC963bFCZJe53if9hEYAjSnY&#10;HfXk7aInu1FMeAMgVxAYARSGkhKp3H+Y2xE54dsudktoBNBYZiz6WibMftPWdVKuY7c9ydajFH31&#10;pauZwMiSGgCyqJnbrndb5R8DGqrElN5eNTXPPvvsmOHDh++s9c+/mCqlrdva40jfiqWLXE2kTftO&#10;rlbY2j7+mHQb+TtbX7Ht1jLozDUyfYn3KX7r5m3kqYOfky07DbD7vrVrKmRNxSpbb1HaSpq3YBxR&#10;fXFOxoNzMj6NfU7+5eNb5I5PvaV9hvbZV+7Z9wFbj9LjjNOk9RveurE/3veArPzFvraeizgn4xM8&#10;J8vKyrgmRzZV50MCIzJpoimDvWr6ysvLXQ2IR8n8+TJwn33cnsg7Lz8pJ00ZKTOXzbT7m7TdRMYM&#10;HSPtmrez+wAQl6r1VXLASwfIj6t+tPu37XqbDN14qK1H2eKww6TlTO+9adpzz8nqfv1sHYWDwIgs&#10;q86HdElFJmkfv1nplK5du3pTwgEZUNm1q6zaZhu3J7Lph1/IHUPuqA6Is5fPlos/uNhe2AFAnN79&#10;8d3qsNipZSfZa6O9bD2Kfrjlh0W1ZpNNXA0AGh8tjMgp5eXlb5aVldn/olO//FLadepmjyN9C3/8&#10;1tVEOvfo5Wpod9MN0u4vo2x91RFHyqK77pFxs9+Q0148QSrXVdrjvxk8Ui7++eW2vmr5Ulm1Ypmt&#10;t2rTTlq1bW/rSB/nZDw4J+PTmOfkea+dJc9Oe8rWz93+fLlqyP+z9Sitx/xHOl54vq2v2XGwzH/p&#10;VVvPVZyT8Qmek7QwIsvokorcFAyM06bPkG696IJTX3OmTXY1kT5bbOtqKHlngrQZuoet66ypS+f+&#10;ZA6WyC1vXyfXj7/KHlcPHv64DB94tCxdOE+WLJhnj3Xo0l3ad+5u60gf52Q8OCfj01jn5IJV82Wb&#10;v/eRikqvE827Z5bLVt0S/7zWp5wgzR/z1mpcfeXVUnHlH209V3FOxid4ThIYkWV0SQVQmILLazRb&#10;vFhKPnjP1v+w25U2IPrOe/F0Zk4FEIsnPx9THRZ32Ghw0rCoSl592dXMe9bQ3J3sBkBhIDACKCyh&#10;5TVKXnvF1UT+cdD91RdyutzGL588QqYvnmb3AaC+Hpmc2tqLqviD9+yHWUo/3NIPuQAgmwiMAArO&#10;2kOGu5pI84ceEKn0xi62adFWnjn+NenRpqfd125kJ75wrMyvmG/3ASBd5T9Okk++/9DWS0tK5ait&#10;jrf1RJoHWxf1w60SXaEKALKHwAig4Kw97PDqbqlF386VkrHeWmdKw+J/TxwnHUq9r3+/4js5439n&#10;yMrKlXYfANLxn0Dr4sFbHl793pJIyas1vR4q9/mFqwFA9hAYARSe0lJZe8JJbkekxQP3uppnyy4D&#10;5dGj/2tbHJWu0zji7RHy00pvUgcASIWOW3xs8r/cXt3dUbUravHHXmukCnafB4BsITAirL8puwdK&#10;F1OAJmfNaTUXbs2fe0aaLajd7XSX3rvbMY0lRV53sI/nfyxDHhksl71xkfy44gd7DACSeeqLMbZr&#10;u+rfaXPZu2/yCWzsZDeui3zVNtvKul69bR0AsonAiCANh/rR5vhA2coUoMmpGrS9VO042NsxF2gt&#10;dCxjiM6a+v+G3OD2RFZXrZbRE/8qg0b3kwtfOltuf3+UPDv1CTs+yb8oBADf6A9vczWRs3/2a1dL&#10;LDgJF62LAHIFgRE+DYs60r6T3QMKQLCVMdwt1XfS1qfKfXveJzt128kd8bqZPfTpPXLVuD/Iqc8c&#10;I/s8uJNsdls36fWXdrLrvWVy/BOH2kCpM60CKEyvz3jZTnijdNzi6Tuca+vJBMdTV+53gKsBQHYR&#10;GOH7uymuuQUoDGuPOd6OZ1RFX06109lH0bCoofHRQ56W3TfZ2x3dkAbEL36aLC9//bwNlBe+fLb7&#10;CoBCc2egdfEMExZ1htRkiqdMtpNwqfVt20rlEB0VAgDZR2CEut6U47wqUDh0ptQ1GhqdFnff5WrR&#10;dt14iDx/4jhbrt3nFvnVjufLsM0PsWs3+hPkBOli3fd9cqfbA1AotGVRWxiVBsVzB//G1pMpefF5&#10;VxOp0rDoPswCgGwjMEKvli/3qtYitwUKwtqTT3U1ExgfH7PB5DdRtJXxgp1Hys373S5jjv6vvHtm&#10;uXz7u2Uy/Tc/ybhTJ8px29TMwHr5GxdVd0sDUBiCYxeP3Or46rVdkykZ94armfelAw92NQDIPgJj&#10;YdP+Lo94VWu0KTd5VaAwVO65t6wbMNDbqaiQFvfd49XroUurrrLDRoPlLweMtq2OSsc76jhHxjMC&#10;hUFnUdbZUX0jUmhdbLZ8uZS8M8HtMeENgNxCYCxcg0x5zqtaOjvqVV4VKCyrz62ZvbDFnX+3s6Y2&#10;hHZPve+wR6q7qc5Y9DXjGYECoWMX9YMitW//YVLWY3tbT6b4f2/aD6zUuk37yrrNNrd1AMgFBMbC&#10;pDOiajOKPyOqdkPVjzMX2D2gwKw9+TQ7nlHppBO6LmNDaQvjLfvd7vYYzwgUAg2Kwb/zVMYuquYs&#10;pwEghxEYC5OOxPdnRNWwuI8phEUULJ2RcI0Jjb4Wd9SMP2qIE8tOs8V3zVuXyXfLvFkQATQ995uw&#10;uKRisa1ry6K2MKbCLtjvMH4RQK4hMBaef5gSXD7jPFM+9apA4VoT6JaqY4mKP41nohptZfTHM+qF&#10;5O9eGWHrAJqe+yfVzLR8+vbnuFpyRdO/tsUqKZGqPRMv3QMA2UBgLCwXmxK8WtVVhGtG5gMFTMcM&#10;VR50iNtzYxljoOMY/3nIw1JSVGL3dY3G/5Q/YOsAmo4Js9+UrxZMtXX9uw/OlpxMrcX6h+xuezwA&#10;QC4hMBYOXT7jT17V0hlRky86BxSY4OQ3zXWJjcVe17KG0q5pI4dc4fZELnvjIrqmAk1MsHVRw2LU&#10;2qxRmr/0gquZwLjfAa4GALmDwFgYdEZU7Yrq0xlRtSsqgACdbMJfYkOnuW95x19tPQ4jh1xZPVsi&#10;XVOBpmXBqvnywlc1k2WdvN2ZrlaHigpvhlSHCW8A5CICY9PX35Rxpvgzok43hf9IQAKrR17iat7k&#10;N0VLl7i9htEuqf846H66pgJN0H8+e6B6KQ1di1VLKko+eM9+OKXW9+gpVYPqXoIDABpbM7dd77bK&#10;P4bcoS2E7bxqnb4zZYZXtctnRM2ImmySGx3nGOy6uocpNasJZ1h5efmbZWVle2n9q2lfS+eefexx&#10;pO/7WV+5mshGfbd0NdSpslI67ridFM/Qz1ZEllz0e5lzhjfTabuOXaStKQ1x8zvXys3vXmfrHVp2&#10;lI/P/tJuCwHnZDyWL14gy0xRcZyThSyuc3LX+7eTaQu/tPVR+94upw36la3XpfXVV0qrv9xi66t/&#10;eYosv/NuW883nJPxCZ6T5nqIa3JkU3U+JDDmBw19qQ5s0OaRm72q7YYa7PeWSviLMzDquMm0BmQM&#10;HTp02NixY3tq3YRHewxobJ2efVZ6XXmlrVe1aydfvfKK3cahan2VHPbqYTJ7+Wy7P2KrEXLe1vQQ&#10;B/LVxJ8myhn/O8PWW5e0lnEHj7PbVGx+xBFS+rU3Q+qcm2+WJQceaOuAIjAiywiMeaa+gTH4fTpu&#10;8XGvmtRQU4I/SyfHmeVVRa9w05lVdaYpfb1q+giMyJZmVVWyxWGHSYvZXqibN2KEzDsvvlD37DfP&#10;ypUfeoG0XfN28sqBr9gtgPxz8QcXy0tzXrL1Y/sfK1ftcJWt16X9q6/KJr//vdsT+eJ//5OqTv7o&#10;EYDAiKwjMOaZOAJjHF4xJZ3xjzp7yC5eNTUjR468dNSoUQO0PnnKFCku9sZ7IX2Va9e4mkhJ8xau&#10;hlR1ePop2eiyy2zdb2Vc37GjFBUV22MNoa2MB71woMxe/o3d//W258v5215g600Z52Q81q2rknVV&#10;VbZeVFwcyzlZqBp6Ti5avUj2eW4vWV212u4/vv+Tsm1nb93VZIoXLZL+Bx1ot2rhGWfKvIu1g09+&#10;4pyMT/CcJDAiywiMeaa+YxizHRjTFhzDOG36DOnWq589jvTNmTbZ1UT6bFH3BQxCKiul3aCtqhfU&#10;1lbG1Vf9Udp37m73G0onvDnvhdNtvUNpR/ns3Jl225RxTsZj6cJ5smTBPFvv0KV7bOdkIWroOXnx&#10;axfIPz+6w9Z1optxp0609bq0PvEYaf7UE7auMzMve/8TkdJSu5+POCfjEzwnCYzIsup8yCyp+UEn&#10;qdFxhKkUPyyqj0zRkJdO8Wb6qKFdWf2v6f0BhaGkRCquvtbtiHR+/HFpttprRYjDsducJP07bW7r&#10;uszG6A/jW8IDQObphz5+WFTnDv6NqyWnQdEPi/o+s/Lu+/M6LAJo+giMTZuuFK4tgumUf5oSdJEp&#10;/tdqVh4HCsDaY4+XtZtvYesl8+dL24cetPU46PIawcX8R394mw2OAHLfJ99/WGst1RPLTrOL9del&#10;6Nu50uq8s92eyOoLfitVP09r5AYANDoCIwAksezX57uaSNv777NdVeNCKyOQf35c8YP88qkjaq27&#10;+JcDdH64urU6+3Rpttj7YGjdZpvX6sUAALmKwAgASaw46mip7NrV1ktmzZTmj6czUXBy4VbG2z/4&#10;s7w3V3uWA8hFlesq5cxnT5Dvls21+z3a9JR/H/m0lJbU3aW05e1/lZKxr3s7JSWyiq6oAPIEgREA&#10;kjEXdj+d4a2xplr+9c+uFg9tZdyqmzfZxoo1y+XUp4+RrxZMtfsAcsuFL50tE2a/aev6gc+9wx+R&#10;jdv1tvvJFE+ZLKVXebMuq9UXjZTKIbu7PQDIbQRGAKjDoqOOql64v/jTSVLy4vO2Hge96Hzy2Jds&#10;S4XS7m7HP3Go3QLIHdePv8pOdOO74Re3yu6b7O32kqislFZnnCxS4XVhrRq0PV1RAeQVAiMA1GFd&#10;69ay4KSaCS1ajvqTq8VDWyieOf41adOird2fsehrGxq1xRFA9t33yZ1yy9vXuT2RETv9Vn61Y834&#10;5mRKb7rOftDk7ZTKyocesT0XACBfEBgBIAULjz1W1rdsaesl70yoGYsUE+2W+ujR/7UtjkpnYTz1&#10;mWPsmCkA2fPCV8/Y9RZ9wwceLdfuc4vbS06DYsubrnd7IqtuudWuuwgA+YTACAAp0IlvVh1yqNsT&#10;aXHn310tPtq97a5DHnZ7Iq/PeFnOfO4EQiOQBdrSr0Ex+De4S+/d7d+o/8FOUtoV9VenV8+sXHnQ&#10;IbLm7HNtHQDyCYERAFK07Kya9dOav/i8FH0zy+3F56itj5cbf3Gr2xN5duoThEagEemkNrpsxs/u&#10;2sIuzO8vn7Fll4G2F0AqM6KqYFfU9R07yqrbU1t6AwByDYERYbNNeSVQlpkCwFgzaPuaRbYrKzPS&#10;yqh0fBShEWg83638Tm6a8EfZbnQ/OeQ/+9huqEFlPba344w7lHZ0R5IrefXlWl1RK7Qraq+6Z1MF&#10;gFxEYESYLjI3LFA+NQWAs/r837iaSIv776me+TBuiUKj39oBoOEm/DBBzvjfGXLASweYwHiNzF5S&#10;u9fAwVseLs+fOE7Gn/5JSstnqBZ33yltjjy0dlfUk0+zdQDIRwRGAEjD2iOPlvU9vCUwmi1eLC0e&#10;rplmP25RoTE4+QaA+tFla/QDmBFvj5CJP010Rz1dWnW1M6B+fM40uyh/SktnKBMQSy/7g7S6YER1&#10;WNQJblbderutA0C+IjACQDpKSmT1ub92O5mZ/CYoHBof+vQeefJz7QgAoD50iYyf371Vrb+j4mbF&#10;MmzzQ+TBwx+XKb+eIzfvd7v077S5+2oKTEBsfcoJ0vLWUe6AOTRkd1k+drys27SvOwIA+YnACABp&#10;WnPGWXY9NVU8ZbLtgpZJGhp1Mhzf714dsUHXOQDJffHTZNnvoV3ld6+MkCUVi91RkeGbDpfXD3pd&#10;xhz9X7tkRqqT2lRzYbH5U0+4AyJrTzhJVrw6TtZ36eqOAED+IjACQJq0S+rqETWLdpdedZkUfTvX&#10;7WXG34bdLZt08Foq9GL3zGeZBAdIhY77veaty2SP+3eQid+95456s57et+d9ct3g66RraT2DXURY&#10;XH3l1bLy/odZnB9Ak0FgBIB6WH3F1dVdzXQsY+kfLrL1TGnToq3tLuev/6YXvtePv8rWAUR7c9br&#10;tvvpre/eVP0Bi7YgXrr71fK/0z+RnbrtZI/VS0RY1NlQK678o9sDgKaBwAgA9bC+bdta66rpRWPz&#10;52pPxR+3HTYaLFfsca3bE7n9/VH2ghhAbdr99OjHDpTDx+xXq/u2TmCjQfHS3f+YftfToARhcfUF&#10;v3V7ANB0EBgBoJ4q9x9mxyr5Si+6wLY2ZtJFu14qe/fd19a1xeSc/54s3y3LbHdYIF/o7KcXvnS2&#10;7X76+oyX3VFv5tN/HHy/XSJDu6I2CGERQIEhMAJAA6wadWv1xBY6jrHVeWfbC8pMuuvQh6vXhNML&#10;5F8+dQTrM6Kg6Ycn2u100Oh+diZhv/upduE+ZdBZ8sGvvpATy2JYC5GwCKAAERgBoAE0LGpo9OmF&#10;pF5QZjI09mjT064P53ep++T7D+3Mj0Ah0vG82qKoE9sEPzjZt/8wu+D+3w6827YwNpT2Hmhz0H6E&#10;RQAFp5nbrndb5R8DGl15efmbZWVle2n9q2lfS+eefexxpO/7WV+5mshGfbd0NaRr+eIFsswU1a5j&#10;F2lrSpTSv98ubS4d6fZE1hx+pCy/825Z36atOxK/R6Y8JBe8fLbbE7lp6F/lrB1yNzhyTsYj1XOy&#10;qdNWxEvHXiQPfPpPd8SzbfdBcs2eN8lemw51RxJL9ZwsnjFd2h1zhBR/9aU7IrLiplFS8esL3F5h&#10;45yMT/CcNNdDXJMjm6rzIYERmaQLxx3gVVMzdOjQYWPHju2pdRMe7TEgX3R5+GHZ6Oab3Z7Iyu22&#10;k9m33SaVXTO3FtsNk26QR6Y/Yuu6+PjNP79Z9u+9v90Hmqqq9VVy8QcXy6tzX3VHRFqXtJbztz5f&#10;Ttz8RPu3EJc2EydKn4svlpL58+3++uJi+eGSS2TBCSfYfSBTCIzIMgIjGsVMU7x1B+qBwIh8FA6N&#10;azbeWL65805Z3a+fOxIvvXA+e/zZMvGniXZfL5QvGXSJnLAZF7NomqLC4tCNh8rlkxvAuwAA//RJ&#10;REFU218uPVr1cEfi0WrKFOl3xhlStHKl3V/XurXMMX/fy/ayHWGAjCIwIssIjGgUOhXdLl41NSNH&#10;jrx01KhRA7Q+2fyjLi5m4eP6qly7xtVESpq3cDWka926KllXVWXrRcXFUlRUd8tFh6efkp5XXinN&#10;3PfpRea3d/xdVgwZYvfjNr9ivpw69mSZsXSGOyJy9ta/kt9t93u3lxs4J+NRn3OyqdCw+Pt3LpJX&#10;5rzijohctsPlcsqAU91eepKdkyU//CB9jz6qumVRewrMvfseqdhqK7uPGoV8TsYteE4SGJFlBEbk&#10;puAYxmnTZ0i3XplplSkEc6ZNdjWRPlts62pI19KF82TJgnm23qFLd2nfubut16Xkf29K62OPqFlm&#10;o6TErtu45vSzvP2YrVizXI567EB5b+4Ed0TkuG1Okr8ffH/1Yv/ZxjkZj/qek/lOxyye+dwJ8uzU&#10;mklnbvzFrTJip/pPOpPonGy2fLm02WtXKZ7ifX19x46y/K13Zd2ABi7J0UQV6jmZCcFzksCILKvO&#10;h8ySCgAZULnn3t4F5mabuwOV0mrE2VJ61WXefszatGhr15gbPvBod0Tk0Sn/souXa5gE8lkmwmIi&#10;ujxO68MOrA6L+mHPyseeJiwCKFgERgDIEL3AXD52vFQO2d0dEWl5y03S+sRjbICMm7YkPnj447Uu&#10;ot+c9brs+/Cudr1GIB81Zlhs/twz0vbnO0jJOzUt9atG320/AAKAQkVgBIAMWt+jp6x48TVZe6xO&#10;GuzJ9FqNejGtxffFT5Nlz/t2sFsgnzRWWNTxxq0uGOF1I1/gjVnUlkVdZ3HNyTEs+A8AeYzACACZ&#10;VloqKx96RFZfdqU7kPnQqBfU2troL+6vLYza0qgtjkA+WFKxuFHCYvGyZdL37LOlxd13uiNiu5Jr&#10;l3IW5QcAAiMANJqKq6+1LRa+TIdGHc/4zPGvSZdW3jqQOpZRxzTeNOGPtuUGyEV6bo6e+FfZ7s5+&#10;GQ+LLWbPlv6//KVda9GnE1Mtf/8TqdpxsDsCAIWNwIig/qboYCu/DDIFQIy0xSIcGnUynEzZpffu&#10;8tJJ46V/J2/yHb0Yv2nCNTY4Mq4RuUYD4s/v3koue+Mi28Loy0RY1L+9/qeeKi1n6pLBhs5kfOvt&#10;dszi+rZtvWMAAAIjRAdWjTFFp86dbsr4QJlkSnDJFQAxCIfGFg8/IC3uv8ftxW/LLgPltVPelX37&#10;D3NHvMlwdFzjC189444A2aPja/d7aFc59ZljZMair91RsR90/PvIp2MNi3Zim513sJNP+Wss6lqp&#10;Kx57WtaMON/uAwBqEBgLlwbFhaY8YspxegBA49HQuObsc92eSKuLLpDijz50e/HTbqlPHPuSXL3X&#10;jdXrMmoL4y+fOsKW75bNtceAxlRRWSHXvHWZ7HH/DjLxu/fcUZEOpR1tq+IHZ38hB295uDtaP7qm&#10;ot+S326zPnZim+JP9fNQjy7IP+PBB6XyoEPcEQBAEIGx8HQx5R+maFDspAcAZId2f6seJ1VRYVs8&#10;qmdozJCLdr3Urte4cbve7ojYVsad7t7KjhvTC3gg075aMFXu++RO2/301ndvqh5Tq5M0XbDzSPns&#10;3Jm2VdH/cKO+Woy+Q9r13cj+bWkrvq6x6NPF+OeNGCHTnntOKgayxiIAJNLMbYPdDv1jaJp0ZH94&#10;JL92RX3UlHJTgs0MQ0z5mSk16wFkWHl5+ZtlZWV7aX3a9BnSrVc/exzpmzOtZgmFPlts62pI19KF&#10;82TJgnm23qFLd2nfubutx0UvYHXdNz8oVu4/TFY895KtZ5KOD9OWHb1oD9PWyI3b95ZeJlRu0qGv&#10;9Gm/qd1q0e6tbVrUb3wX52Q8Mn1OZop+MPHY5/+W9+ZMiBw/u/sme8tfDhhtz7GGKvpmlrQ6+3Qp&#10;+d+b7kiN9V26ypoRv5bV5/9WZv9U8y+Pc7L+8vWczEXB90lzPcQ1ObKpOh8SGAvL9aZc7lWtRaZc&#10;Zspddi8HEBjjw8V5PBrjQqhk7OvS5rADq2dLXXn/w7L2hJNsPdO0G+CFL52d8hqN2uKzQ8/Bsvum&#10;e8tuffaSHTYaXD0La104J+ORbxfnGhRvevsaKf+xphtokJ4/1w69RU4si2e9w5JXX/Za65cvd0e8&#10;ZTLWnvBLWbv/MKn6+S7uKOdkXAiM8SEwIodU50O6pBYOnfU0HBb3MSVnwiJQqCqH7ltrPGPpddfY&#10;LqqNYaeNd5Hxp39ixzYGu6kmol0HNWRqN0KdaXWz27pJr7+0k13vLZPjnzjUtloGZ7dE4dKJlXRs&#10;oo6RDYfFHm16ylFbH29bFD/41RexhUVdS7HNkYfWhMWSEll90UhZ9lG5VFz5x1phEQCQGloYC0e4&#10;K+rBprzoVXMHLYzx4ZPzeDTWJ+fNfvxB2g3aSpot9sKWzqKarUXDZy+ZZSfB+XbpXLuds/Qbe+wb&#10;U6YtmFrnGo4aPDUIDNu89iQinJPxyPXWHG2tvmrcH+T1GS+7Ix6dyGbE4N/IkVsdH0u301oqK6X0&#10;qsuk5a2j3AGvVVFb65OFRM7JeNDCGB9aGJFD6JJaYLR1UZfJ8L1iSs38+jmEwBgfLoTi0ZgXQqXX&#10;/VFaauuioRNyLJs6025ziS7+/+7cCfL2nLfk3TkTpHzeJHssirYa6UyXGhQU52Q8cvXiXMclXv+/&#10;q+Q/5Q/U+lDBD4ojBv+2+lyIk44DtuMVx77ujpj8OGR3Wfn403a8YjKck/EgMMaHwIgcQpfUAnOi&#10;2/quc1sAOaRi5KWyvkdPW9eWxpZ//pOt5xKd8EbXc9QurC+fNF6+/d0ymf6bn2TcqRPlbwfeXWs8&#10;owYH7aqqXRPRdGk41C7Kg0b3k4c+vac6LOp411MGnSUfnzNNLt39jxkJi3ZNxZ/vUCss6vjfFa+O&#10;qzMsAgBSQ2AsDMFZTnVG1AleFUBOKS2Vij9e63ZEWt7+VymaXrOIea7SkKiT32g40PFowwce7b4i&#10;tkurjnXU8IimR8ez6jhFHbsaXJJFP1TQsbHhDxHiol24dV1FXVOxeimakhKpuPpa2w1V6wCAeNAl&#10;tekbZEpwtoHRppznVS1dl3Err2p9Z8oMr9r46JIaH7paxaPRu1pVVkrbnXeQ4ine66fjr5aPHZ93&#10;F8DPTn1CfvfKCFmwqmZdyRFbjZDztvbefjgn668xzkmd2fSFac+6vWhLVi+2twsq67G9XLvPLbJ3&#10;333dkXhpUGw56k/S8u47a00MZccrPvRIzbqmKeJ9Mh50SY0PXVKRQxjDWEC0dVEX6fddYsq9pmgT&#10;wFmmRP131RlUx5iiswc0angkMMaHC6F4ZONCqPjTSdJ2t51seFSrr7zazvCYb3RM20lPHmFboXzD&#10;Nx0u1+x4jfTdUj/LQn1k8pysawmMRLSr8pV7XCtn73h+gxfbD9O/B10qo+S1V6TknQnVfxe+Naef&#10;ZSeJWt82/fVBeZ+MB4ExPgRG5BDGMBaQTdzW19eUaaboat2JPortZMoIUz40pdEW7QfgqRq0vVRc&#10;e6PbE2l50/VS/EFN6MoXunTCM8e/Jgdvebg7IvLsN8/K8WOP36BlCvHSlt1g625d3ps7IeESGHXR&#10;13fi2V/IiJ1+G2tYtOMTd97BFp0B1S7CHwiLlXvubccqrhp9d73CIgAgNbQwNn3aUnicV623E0zR&#10;+8k4Whjjwyfn8cjaJ+fmwrjNQft5F8mGdrlb/vbEnJs1NRU6Ccrlb1wk//zoDnfEo90XL93t6lqB&#10;EnVLdE7q8/zK18/LfyY/aLdq9032liO3Os4+x4nGEuqENdePv2qDmU1/teP50q/jZu5INF1CJc7u&#10;pzrjqbYmtrjz77ZlMYquW7r60itsYGwo3ifjQQtjfGhhRA6hS2qe0b5b7bxqncJjEHUhrAO8ajXt&#10;cqpjGV8yJTgBjv4cXbBKmza0lTFoD1MyPlkOgTE+XAjFI5sXQkXfzLKtK/7ajBoWdVIPu8h/Hk7q&#10;cfPLV8jtU26XZWuXuSMeDR2/3O40OWHbU6V/p83dUSQSPCdL2reRKSu+lDdmviKPTf5XwlZFbfnT&#10;8HjYgKPsVtdB1Nue89+Ta62XmOklMDZQWWm7mdrupi8+Xz12N0jP+8oDD5G1+x8glfsPi3X2U94n&#10;40FgjA+BETmEwJhnokJfIjpG8WavaoW/9wZTrvCqCfU3RbujBkNjfdZu1Cva3l41Nc8+++yY4cOH&#10;76z1z7+YKqWt6WZUXyuW6ucCnjbtw/kfqVq7pkLWVKyy9RalraR5i1Jbbyxtn35Kuv32QrfnWbvZ&#10;5rLwkktl5QE5uZxqQnpOalh8eNrD8u/p/5ala5a6r9QY3OPn0re99pzPrh277yT7b3KAdCrt7I6k&#10;5vOFU+TZ6U/LotUL3ZH4rauqkqqqSpm5bKZMWTRFqtZXua+krlurbnb706qf7FbttvEe8pc9/1b9&#10;tURKJ34grV99VYoXNex3LFq6VEonjJeiFSvckdrWtW8vS884S5aceZatZwLvk/HI9vtkUxI8JwmM&#10;yDICY56JMzCm2lIYXuxfad+kdCbBmWhKelPWBZSXl7saUNjavfWWbHTzzdJi9mx3xFMxcKDMGzFC&#10;lg4d6o7kDz84jpkxxoSrmgukXFLcrFh26raTDOs9TIZuPFQ6tYwOFPr4n5/9vDw3+zmZuniqO5od&#10;PVr1kMP7Hi6HbXKY3X9pzkvy+nevJ31c+nv+auCv5JytzrH1sGYmoLb++GNpP26ctDdBsfmPP7qv&#10;xG99y5ayYqedZNmee8riQw6Rqnapdq4Bmh4CI7KMwJhnshEYVTjwHWzKi141JbeaktbgpK5du/ac&#10;P3++/WiSwAjU0Iv2Lg8/LN3++U8pXla7S+fK7baTHy65xG7zjbaOvfX9W3YyHN3Wp7WsMWiQ2qbT&#10;NjZADu7qvS1+OP9DmfjTxHq38sUh+Lh26b6LLVFmL58t7817r/oxz6/wuq52Le0qN+504wbfp+eb&#10;flDR8dlnpe1770nRypXuK/Fbs8kmsmy33WxI1LCooREAgRFZR2DMM3GOYUwnMP7DFJ0t1RcOo7EL&#10;jmGc+uWX0q5T8q5RSGzhj9+6mkjnHr1cDelatXyprFrhBbRWbdpJq7aZ6RqXqqIlS6TNP++0RetB&#10;q44+VpZe+X9StfHG7khuqeucXFixQMbNfkOqApOvZMP3y7+TF2b8V6bMT/9Dq5bFLeWQzYbL7r33&#10;dEfit6aiwnYB7NKyi+y26Z7SpeNG7iup+3rRNHn3uwlyQL+DpXvrmvFmek61/vfD0ubee6R4Tu0W&#10;bd/6Nm2k4sCDZfWQ3URKNmyRTNX6khJZu+NgqeynoyCyg/fJeOTa+2Q+C56TBEZkGYGxgIRnSU0n&#10;MF5syp+8qtWogZFJbxqGyRzikauTOehEOC1v+7O0vHVUrQXMpbRUVt14i6wZcb47kDvy7Zycsehr&#10;efLzMfLq9Bfkkx8+rDWLaJBOKDN4413kxLJT5aitjrdrEmZSps5JnZG3zWEH1j6fHJ2lVyecWWuC&#10;op2d1JxnTQHvk/Fg0pv4MOkNckh1PmQdxqbvY7f1DXFbAHnMnzF12adfyNpjA8ulmov9VhddIG2O&#10;PFSaLUh9HT5sSGds/cNuV8prp7wr3/x2kTxx7Ety0a6Xyk4mHGrRuh7Tr7180ng5ZdBZGQ+LmVL0&#10;5VRpfewRtcLi+h49ZfVlV8qyKdNsWXXr7TY0NpWwCABIDYGx6av5qMqTzvSD4dvW7v8GIOvWbdpX&#10;Vj70iKwYO16qfl4zDk2XKGj3szK7RcNpENy3/zC5eq8bbYDUonU9lq8h0dfsxx+8Dxj85VtMUFx5&#10;/8Oy9MuZ9kMJbV0EABQuAmPT977b+gJNEXXayW19U9wWQI6pHLK7LDehUVuE/DUa/SDQ6uzTq8MA&#10;UEtFhbQ+4Rgpmv613V3ftq2seOq/svaEk2hJBABYBMamb4Epj3pVS+eFTyU06iwEwRlSdd77jC/c&#10;D6ABTFDUFqEVr46zLY++Fg8/IG13pLURIZWV0vqMk+3C+ZY5f1bd97BU7Vjv1ZAAAE0QgbEw3OG2&#10;Pp39tItXTUgX+A+6yW0B5Djb2vjORFl75NHuiHmz/3aubW3USU10vBoKnIbFU06Q5k894Q6IVNx4&#10;i6w9LK2VkAAABYDAWBj04+NXvKqlrYy63IYu1xGmQTI8s6q2Lt7rVQHkg/VdusrK/zxui9Z9Ja++&#10;LO12LLMT49BNtYCYgFj0zazqskFYvOVWWX3Bb90eAAA1CIyF4zxTNPj5tM/RJFM0OOryGVo0KE4z&#10;JRgW1WGmaNdWAHlGWxmXffaFrDn73OqxjRoeWoy+g26qTZDOjKvLY+jra2fLPexAabfNFtKhbXNp&#10;N6BfdSEsAgBSRWAsHLqY/z6mBEOj0kX9da1FLRoUtfXRp7c92BTGLgJ5TFsYV90+Wpa//4lUDt3X&#10;Ha3ppmonxVm+3B1FritaukRaf/aZdHz+eelw8022tbDtbjtJ+56dpH2vbtJm/31sWNTQqC3K/oQ2&#10;UQiLAIC6EBgLy6embGHKaLuXnHZh1VbIF+0egLxXtc22suLF1zbopupPilP8wXvuCDJBW/9a3H+P&#10;tBpxtt1qYE+Hznpb+oeLZONBZdL/l7+U3pddJu3/eqs0f2yMFH/0YZ1djHW5DJ0MyS+ERQBAKpq5&#10;bfVK/oZ/DE2bzoK6nyk6jlHrSq82xpnyminaItnoysvL3ywrK9tL69Omz5BuvfrZ40jfnGk1S3D2&#10;2WJbV0O6li6cJ0sWzLP1Dl26S/vO3W0932l4aXXBiFpdE+0sq1dcLav/cGlN99UYFeI5qaFQW/ma&#10;P/6o7Sqq3YGDNMRXHnSIVO53gJ2saIPn3dxeZzFt/vSTNmQGF9aPVFoqVZttLusGDJR1W28jVVtv&#10;a9dR1KJLZqA23ifj0VTfJ7MheE6a6yGuyZFN1fmQwIicQmCMDxdC8WjqF0I6hrG1dkk1AdKn3VZX&#10;PvZ07AGjKZyT2orXbEmCljwT5rT7Z7EpRTOmS7EJiMVTan7nuujzrc/9+g4d7b7+nJKxr0tUd+HV&#10;/frZ0swEw5Kty7xQqCGxV293C6SC98l4EBjjQ2BEDiEwIjcRGOPDhVA8CuFCSLs6amjUljCfho8V&#10;z71Uaz3Hhsrnc1Kfo5aj/iQt776z7la+JKoGbS+V+w+T4k8neS2Oad5X5Z57y8ILfyPzBmxu97k4&#10;bxjeJ+NBYIwPgRE5pDofMoYRAAqcjm3TcFhx7Y3VXSJ1rca2e+5a8OMatUWx9LI/SPsB/aTl7X9N&#10;PyyWltqAuOrW22XZlGl24iF9nvX5XvLDIrtdM+J820KYiH5Nb7Ni7HhZ8eo4WT1kiPsKAACZRwsj&#10;cgotjPHhk/N4FNon582fe0ZanXGy+N0gtZvkyocesePsGiqvzkldeuT+e6T0j1fV6q6rbLfPBGM8&#10;9Wu2a2j/zbzWxD33tqExFbY7qwnozdw4x/XmZ1T9fJcNwiStOfHhfTIenJPxoYUROYQWRgDAhtYe&#10;driseGWcbXVUGhx12QbtQlkodNxg2513sJMC1RrbacKftvAtmz5Hln05M7JoK+Cq0XfbiYO0ZTHV&#10;sKg0GK494SRZc/Jptmg9WcsjAACNgcAIAKilasfBsvydidXjFzU06gLwOo6vKdMWPl2Xss1B+9Wa&#10;rEZDm04CpGHRthgCAFBACIwAgA1o10odX+fPlKphUYOUjuPTmVV1jGN4iYhcp5PMtDr79Miirajt&#10;Bm1lfzff+o4d7XjDZR+V25ZXAAAKEWMYkVMYwxgfxubEo9DH5mj3TG1djAyHOsZOx+u5UrXlANsa&#10;p2V9l67uRjWydU5qC2npVZdJi9F3uCN1ML+Xdgmt+OO11V1zcwnjxeLD+2Q8OCfjwxhG5JDqfEhg&#10;RE4hMMaHC6F4cCEkdvKXViPOdnup0dY5PzyuM0FSF5D/rlWJrGvd2n59o75b2m26NIimsz6kBl59&#10;7EXfzHJHktMupxW33GonrMlVnJPx4X0yHpyT8SEwIocQGJGbCIzx4UIoHlwIeTR4FX/0oV2QXruj&#10;FpsSnj20UZSUSOWQ3aVyvwPspDKJgp2OR2z1h4tqdTFVOtvr2iOOcnu1revR05uoJsdxTsaH98l4&#10;cE7Gh8CIHEJgRG4iMMaHC6F4cCGUmAZGnRxGA6QNkiak2aUhTGnI4vbp0LGWa488WioPPNj+TP3Z&#10;RZ9PkRYPP1CrG60dj3jLrbarab7jnIwP75Px4JyMD4EROYTAiEahC5X19qqpefbZZ8cMHz58Z61/&#10;/sVUKW2detcz1LZi6SJXE2nTvpOrIV1r11TImopVtt6itJU0b5H6MgmFrOT776W5CW9emSEtNFTO&#10;/sZ9VaSoqNjV0lMyd46rpUbXMlx+9DGyaOTFUtWtmzua3zgn48P7ZDw4J+MTPCcJjMgyAiMaxURT&#10;BnvV9JWXl7saAHiKFy2Sdm+/LW1NaT92rBStXOm+sqEVO+0k3198sVQMHOiOAED+IDAiywiMaBS3&#10;mpLWXPRdu3btOX/+fPvRJIERQDLNVq+24bH9a69J648/lsqePWV1v36ypk8fWTVggCzffXd3SwDI&#10;PwRGZBmBEbkpOIZx6pdfSrtOTaMLWTYs/PFbVxPp3KOXqyFdq5YvlVUrltl6qzbtpFXb9raO9HFO&#10;xoNzMj6ck/HgnIxP8JwkMCLLCIzITUx6Ex8mc4gHkznEh3MyHpyT8eGcjAfnZHyY9AY5pDofFrkt&#10;AAAAAAC1EBgBAAAAAJEIjAAAAACASARGAAAAAEAkAiMAAAAAIBKBEbpQmV/66wEAAAAAUATGwtPF&#10;lHNMmWiKTpc7PlCmm7LQlDGmsOI1AAAAUOAIjIXlIFOmmXKnKYP1QIROphxnigbIl03RgAkAAACg&#10;ABEYC8fxprxgigbCoA9NecWVsANMITQCAAAABYrAWBgGmfKIV612gymbmbKTKcNcaWbKCaYsMsWn&#10;LZF/96oAAAAACgmBsTD8yW19l5hyhSkz7F5tOn5xH69aTbuoaugEAAAAUEAIjE2fdifVrqU+bT28&#10;2asm9Kkpo71qteB9AAAAACgABMambyu39X3gtnV53m19P3NbAAAAAAWCwIhElrotAAAAgAJFYCw8&#10;PzcllVlPe7ut72O3BQAAAFAgCIxN3wRTgrOe6rIa13rVpPZ0W1/UshsAAAAAmjACY2G4yW19I0z5&#10;hymJWhr1uK7b6NOwqBPhAAAAACggBMbCoLOi6gL9QRoap5lysSnh4KjrLvoL/Gvr5HleFQAAAEAh&#10;ITAWDl2Y/1GvWk1Doa7RqMFRWxx3N0XXYdR1F5WGRV2TMWq9RgAAAABNHIGxcCwwRbuZnmD3atPg&#10;qC2O403xw6Kuw7iFKXRFBQAAAApUM7dd77bKP4bcMciUdl61Tt+ZkqhF8CBT/mWK3910uimbedUN&#10;6NcuNOVFu9dIysvL3ywrK9tL619N+1o69+xjjyN938/6ytVENuq7pashXcsXL5Blpqh2HbtIW1NQ&#10;P5yT8eCcjA/nZDw4J+MTPCfN9RDX5Mim6nxIYMwPL5tygFet0yWm6JjFMO1yqq2IPm1p1O6n/U05&#10;0xT9mh8kg7Qb669N8f4TpEdbNFN93NbQoUOHjR07tqfWTXi0xwAAAAoNgRFZRmDMMw0NjOeYcqdX&#10;tc415S6vWosGvOtMCbc66oQ5OgYy3dA405S+XjV9BEYAAFCoCIzIMgJjnmlIYNQWRO1e6tMlMjT8&#10;JaL9SH5nyuV2r0ailstkBpqyi1dNzciRIy8dNWrUAK1PnjJFiotL7HGkr3LtGlcTKWnewtWQrnXr&#10;qmRdVZWtFxUXS1FRsa0jfZyT8eCcjA/nZDw4J+MTPCcJjMgyAmOeacgYxutNCYY/vytqXXS5DZ1B&#10;1aczpnb2qpkTHMM4bfoM6darnz2O9M2ZNtnVRPpssa2rIV1LF86TJQvm2XqHLt2lfefuto70cU7G&#10;g3MyPpyT8eCcjE/wnCQwIsuq8yGzpOYHnal0QoolPOHN/m7r+8Bt63KvKRoSfTq+UZfdAAAAAFAg&#10;CIxN32C39aW6pqKOVwyHy23cFgAAAEABIDAiHR3cFgAAAEABIDA2fcFupUrHQ9bXO24LAAAAoAAQ&#10;GJu+V93Wd6zb1kVnSw3PzPqF2wIAAAAoAATGpu8Zt/XpjKmptDLq0hpBuoB/fRbvBwAAAJCnCIxN&#10;ny6hEVyHUY0zJVlo1IX+w+sw3ui2AAAAAAoEgbEwHGVKeImMSab8w5TjTdHlMrRoUPzalDtNCdK1&#10;G3VpDwAAAAAFhMBYGDTs7WNKeAKcEaY8Ysp4VzQobmZKUKoL/QMAAABoYgiMhUNDo67JONru1e0V&#10;UzQ8EhYBAACAAkVgLCy6aP95pnQ1RVsObzBFg6FfNEyea4oGxWGmpLrIPwAAAIAmiMBYmHS2U205&#10;vMIUDYZ+0TB5lykERQAAAAAERgAAAABANAIjAAAAACASgREAAAAAEInACAAAAACIRGAEAAAAAEQi&#10;MAIAAAAAIhEYAQAAAACRCIwAAAAAgEgERgAAAABApGZuu95tlX8MaHTl5eVvlpWV7aX1r6Z9LZ17&#10;9rHHkb7vZ33laiIb9d3S1ZCu5YsXyDJTVLuOXaStKagfzsl4cE7Gh3MyHpyT8Qmek+Z6iGtyZFN1&#10;PiQwIpOON+UAr5qaoUOHDhs7dmxPrZvwaI8BAAAUGgIjsozAiEYx05S+XjV9BEYAAFCoCIzIMgIj&#10;GsVAU3bxqqkZOXLkpaNGjRqg9clTpkhxcYk9jvRVrl3jaiIlzVu4GtK1bl2VrKuqsvWi4mIpKiq2&#10;daSPczIenJPx4ZyMB+dkfILnJIERWUZgRG4KjmGcNn2GdOvVzx5H+uZMm+xqIn222NbVkK6lC+fJ&#10;kgXzbL1Dl+7SvnN3W0f6OCfjwTkZH87JeHBOxid4ThIYkWXV+ZBZUgEAAAAAkQiMAAAAAIBIBEYA&#10;AAAAQCQCIwAAAAAgEoERAAAAABCJwJg/upiyuyuD9EBM/PvU0l8PAAAAAIAiMOaPo00Z78qf9EAD&#10;HG/KRFN0ulz/PrVMN+VrUy42RQMqAAAAgAJGYMwfR7htQ2gIfNmUR0wZrAcibGaKBtJppmirIwAA&#10;AIACRWDMD+eYcoBXrTc/LKZ6P51M0VbHOLu/AgAAAMgjBMbco+MItWXvIFO0a6h2Eb3TlIb6nSnB&#10;VsVFplxiirYoNnPlYFM+NCXoSVPongoAAAAUIAJj7vHHKr5ginYN1UDXUBpCL/eq1fYx5WZTZtg9&#10;z4umDDMlGBr155/pVQEAAAAUEgJjYQgHPm1Z/NSrbmCBKcd51Wq/clsAAAAABYTAmHveMUUDXbg0&#10;RDgAPuG2iWir46Ne1dJWRsYyAgAAAAWGwJh7JpiiXUXDpb60O2qwW6t2Nw12Q01knNv6GjrpDgAA&#10;AIA8Q2Bs+ga6rU/XX0zFFLf1DXVbAAAAAAWCwNj0beu2vlluW5cv3Na3udsCAAAAKBAExqavr9v6&#10;ZrttXXTym6A4ZmsFAAAAkEcIjE2fjmEMmuu29cF6jAAAAEABITAiGV3cP2grtwUAAABQAAiMSOYD&#10;twUAAABQgAiM8dHumrunUQAAAAAgpzVz2/Vuq/xjSI+GwPFeNSXpPs/B1+gVU4Z51Tq9bEpwDcU9&#10;TNG1HlPRkO9VJab09qqpefbZZ8cMHz58Z61//sVUKW3d1h5H+lYsrelR3KZ9J1dDutauqZA1Fats&#10;vUVpK2neotTWkT7OyXhwTsaHczIenJPxCZ6TZWVlXJMjm6qzB4ExPk0xMOqajYO9qpVuYAx/f1rK&#10;y8tdDQAAoLAQGJFl1dmDLqlIJhz2lrltqjRc6rqPKZeuXbtWmC0AAACAHEALY3x0DGM6s4im01Kn&#10;stHCGPyZKuPnRnl5+ZtlZWV7aX3ql19Ku07d7HGkb+GP37qaSOcevVwN6Vq1fKmsWuF9VtKqTTtp&#10;1ba9rSN9nJPx4JyMD+dkPDgn4xM8J2lhRJZV5wACY/6ob2C82JQ/eVXrXFPu8qp1ympgnDZ9hnTr&#10;1c8eR/rmTJvsaiJ9ttjW1ZCupQvnyZIF82y9Q5fu0r5zd1tH+jgn48E5GR/OyXhwTsYneE4SGJFl&#10;1TmALqlN3xK39XVw27oMclufhlQAAAAABYTA2PRNcVvfz9y2LuG+OTPcFgAAAECBIDA2feHxivu7&#10;bV12c1vf/9wWAAAAQIEgMBaGR91W6UJTB3nVpI5zW98HbgsAAACgQBAYC8Mzbuu70G0TOceUzbyq&#10;peMX6ZIKAAAAFBgCY2EYY8p0r2rpMhv/MEWXAgk73pQ7vWq169wWAAAAQAEhMOae/qbsHlGCNOjV&#10;dZuw09zWN8KUaaZocNSlN7RMNOURU4JGm5LumpEAAAAAmgACY+452pTxESVosCl13SZMQ98JXrWa&#10;jmfU4KjrNGrR+w3SrqhXeVUAAAAAhYbAWFi0a+oepgS7p0ZZZMolpgwzZYEeAAAAAFB4CIy5Z7Yp&#10;2rJXn5IKbWnc3JSDTdFQGPx+7X6qrZBbmHKzKQAAAAAKGIEx92groLbs1aek40VTNBQGv/88U/Tn&#10;06oIAAAAgMAIAACAzJn82ady1KHDqsuTj+ln08hxg0x5OVR0Jv0wPRa8jX5fUPjrWnSCR+QRAiMA&#10;AEAO0mAVDFq3/blho0UWLlxQ6/60NIbly5fJG6+9Ul3mztHRN8hhOhv/PaboMmx+0fW4o5L+JqYE&#10;b9fOlCD9Hv3e4G0eNQV5hMAIAACQgwYM3KpW0Lp11E3uK/Uz7vXXat1fh44d3VeAWv5uSnDmfJ3j&#10;Qoct1Zd+b3CuDb3v670q8gGBEQAAIAdtu90g6dd/M7cnsnjRInn1ZZ2CoH5e+O8zruY5+NDDXQ2o&#10;dpApx3lV60NT4lhi7Zem6H35LjelrjXEkSMIjAAAADnqyGOC1+4ir7z4vKulb+zrr7qaZ59993M1&#10;wNKuqP/yqpYus6YnYByTIep9nOVVqz1giv5M5DgCIwAAQI464qhjXc3z5OP1mzBGWya1hdKnQbRz&#10;Z67VUcu1pnTyqtZlpuj4w7h8aoou6ebT5vMzvSpyGYERAAAgR8XVLTXcMnn8L09xNcDSmUtHeFVL&#10;u4/e5VVjpTM3Tfeq1p9MYdbUHEdgBAAAyGFxdEsNtkx27NRJ9h+mQ9WAaje4re8it82E09zWN9Jt&#10;kaMIjAAAADmsod1Sw91Rjzomajk9FDBt4Qt+KqEzmk7wqhmh9x2cNVVbNmllzGEERgAAgBzW0G6p&#10;4RbJAw46xNWSmzVzhl0L8vcXnldr7cZrr77CHtd1HeMU/hmpmPzZpyl9nx4P3i5I7yP4df199fdL&#10;Jvy86Pc3ZAZbfa7vv+cuue666+Tcc8+1xdBF7i82JdPNweFxhH9z20zSCW+CjnZb5KBmbrvebZV/&#10;DGioElN6e9XUPPvss2OGDx++s9Y//2KqlLZua48jfSuW1nya3KZ9cAw70rF2TYWsqVhl6y1KW0nz&#10;FqW2jvRxTsaDczI++XRO/uff/5IrL7/U7Yn88uRT5Nrrwr0Io+2w3TayZMkSW+/QoYN88tkUW09k&#10;kQmkf/nzLfLvhx9yR6LpfZ173q/lyCOPlNalLe2xqHPyw4kfyLFHH+n2RC657HI559wNl/Xrv2nN&#10;JcOee+0lDzz0b7eXWPi+E33faaf8Uv731ltuT2TGN3Pt73n1VVfI8/99zh2tbZNNN5XRd90tW221&#10;tTvi/byRv79IZn/zjTtSm/78W2+7Qzp1Su18mj17ttz9zzvrfK4NHfd3oSn1T6WJLTTFf8D6czb3&#10;qinRQKvjEH17mJJq62RDfi4yrzofEhiRSRNNCS78mpby8nJXAwCgsM2dO1cOPPBAtyfSvn17efvt&#10;t91eYuPHj5fzzqsJZ8cdd5xceeWVbm9DX375pZxxxhmydOlSd6Ru22yzjVxzzTUyYMAAd6S2jz/+&#10;WE499VS3J3LRRRfZnxFWVlbmaiK77bab3HnnnW4vsfB9J/o+bbELPl9PPPFESr+nPs+PPvqo9O7d&#10;W1566SW5+GLNR8np8zFmTN3dhvW1ufTSS9N6ro2GLqIfpmshjveqln4KkVrzrqchgfEfpgQn2tne&#10;FJ1JFbmhOh/SJRWZpG8Ys9IpXbt2rTBbAAAQoIFFg4hPQ4YGjrq8FWhVU3vttZerbShRWNQQpiFP&#10;y9lnn13rcagpU6bYry1evNgdyX3h31N/J/09+/Tp44549Da33XbbBmFRg6TeXovWg/T5uO+++9xe&#10;ND/IBx/DsGHD5Oabb5YHH3zQFuMEUzQgBmnAOserxmKI2/oec9vGEJ69aRe3RY6hhRE5pby8/M2y&#10;sjL732yq+cfVrlM3exzpW/jjt64m0rlHL1dDulYtXyqrViyz9VZt2kmrtrUvDJA6zsl4cE7GJ9/O&#10;yX89+IBc8offuT2RU047Q268eZTbi7b1lv1liQtyHTp2lM+/il5Wb9GihXLwAfvJN7NmuiMig7bf&#10;QUbffa9sumlfd6TGB++/J7+94Ne1bq+B545/3LnBOam3PeLQmmF4V/zfH+W887V3ZW29und2NZG9&#10;9xkq/370CbeXWPi+E33fL487Wt4cN9bt1dDn8Nxfn1/rd3z26afkvHPCa8x79Dm88U+jZPgRNd1g&#10;1WUXj5SHHqgJiZv27SfvfPCR26vtm29myYH7Da31ujzw8H/k5zvvUuucNNdD/jX5IFPGmeJ339S+&#10;1FuYEscgUh0neYBXtfdb8yKkpiEtjCqYQR41hRmZcgddUpGbgoFx2vQZ0q1XP3sc6ZszbbKrifTZ&#10;YltXQ7qWLpwnSxbMs/UOXbpL+87dbR3p45yMB+dkfPLtnNSJUbbfqmbyG10eY9b3Ogwsmk7Ccuzh&#10;B7s9kTN/NUL+/DftBbih2/58s1x9Rc2a6jvsOFjGva0jSxLTx7P3kMG1ZmB98pnn5BfDDnV7nvfe&#10;mSDDhmqO8Fxz/Z/kN7/fsGtnx9KaS9Bf7HeAPPlfzTLJhe870ffpxDRvvFYzMac+d2OefE52GaI9&#10;MjekE9rc+8/ajXv6nOh9d+7cxR2pbYetN5eZM2qWGJz0xXTp22/DyT+D962P4/lXxtmJjVTwnAwE&#10;RhXuOqovlq5p2FDBcYT6BNWeEahuDQ2MwcDKOMbcQpdUAACAfKLhQ0OLr67ZUtOZHfWBe//pap77&#10;/6WNPcnp4/nzbbUD6DNPP+VquU1DWqKwqMLPla6FqQE6UVhUQ/fd39U8P3z/navV0JAdDKIXjby0&#10;OizWQUNYTRoVOcZtG0J/meDsPBs2wWZesBm25tMQ5BQCIwAAQJ445fTaXSWTLeIfXK9Rl+VItFi/&#10;LisRbBnTUBrVMhZln333czXPc88842q5ra6QFh6X6HcfTWaTiK67YePeeM3VPCefHl7RIqlgiq/3&#10;pIIBW7mtb7bbNiZv+t4arMeYgwiMAAAAeWKfX9QOaIkW8Q8v1q8tZIl8OfULV/McfmTqjVfa4rbX&#10;3vu4PXP1v2SxDaD5bsuB4SyVvi8+33D5kueffdrVvGCerMUyQjhcJW4irZ+5btuY3nFb38ZuixxC&#10;YAQAAMgTqXZLDbc8HnHUsa62oblzajcs9e6ziaulpmy77VzNs3y5NylTPkszyEVa6ta+DProww9c&#10;TWyrrr/wv1/8RfsDC/cHy69MARodgREAACCPpNItNdwdNcVxclav3jUL6KeiXaj7JhILtvpqXSfi&#10;CRZdK9Ivhk4GEyyM8UNWEBjzh37UpV0PtKT+rp+cf39x3icAAMig4Uce7WqecLfUdLqjAkBdCIz5&#10;Q/876HTKWoLTF6dDR7vrdGY6T7ZOlevfn5ZJ7ph2eWANHAAAcpR2lwyGwHC31HS6oyJ7tGvxy2PH&#10;1yr+ov1u4X5doiJZqT34FMgQAmP+OMJt6+McU3SdnRdMGWFKspm1tMvDI6ZoqKTVEQCAHHTwoYe7&#10;micYEhvSHVW9/254HpLkJn/2mashHRr8dWmPYPnZz35WXQxdSiNZiWPh/mxLr/8zsoLAmB808GmQ&#10;qy8Nm8F1dlKhoXKcKUxvDABAjgkvZ+GHxPp0R9151yGu5pn9zSxXS81noVlR45hhNDg5TFOiAd6n&#10;YxazLDw7Ue0ToXGEZ1jSIIwcQ2DMPRrQdEyhdh+92JSvTbnTlDh9aMolphxsit+tQfeDC8IqDZm1&#10;V+QFAABZl6hban26o4YDnobPhQtTa7zSJTS+mVUTMLcbtH29ZxgNhqlg6G1KgjPcqiwvQRL+4R3c&#10;tjHZplTkNgJj7vHHKmr3UR2rGOeMWDeYove3kyk3m6IDHvxuDbq/uSmjTQnSlk0NsAAAIIdEdUut&#10;T3fUqPD58P33ur3k/nLLja7mOeHEX7pa+vpvppchNYLjMqNoqP3n6DvcXn4Iv2b333OXq2VNsLFg&#10;f7dtTMEEnfUmV0QjMBaGsaZoULzClBl6IInzTAm3NB7otgAAIEeEu6Xe+8/RtVrmTjsz9WX7fjXi&#10;fFfzXH3FJfLkY7VnXw37/YXnyVOPP+r2RNq3by8HHXKo20vfnnsPdTXPXX//m6ttSMPkL3bfudbP&#10;zwf6mnXsVDNKSF+z995JuxemNuHGNUGh9jrzaXhr+AKUqdNedcGGkY/cFjmGwJh7dKS5dg8Nl4bQ&#10;1sO6gmLQLW7r29FtAQBAjgi3DIaFl99IRidc+f0ll7s9z5mnnGBDYTDQaKuehjVdZF7DTtCVV14p&#10;nQJhKF3hx6tj/PbZbScbXPUxaNEWOT127OEH24Xv842+ZheNvNTteY4/6rA6W1MDNCi+b8ppdq/h&#10;dL6KoNqfQmRW+Ge97bbIMQTG3ON3Dw2XxjTFbQEAQA4Ld3H06Vi5vv3Sm7fuqmuulzN/pZOp19BQ&#10;OGzoHtKxtJkt/TfuasNaeMKW4447Tg48sGEdkvTxhkPrJx99aIOrPgYtF51/rj3mCz/efPCb319c&#10;ayyjtgrrc6oh/KWXXpK5c+e6r1j+OtzXm6LzWuhM9nEOV3rNbX3RJ1RmnOW2Pg3CyEEERgAAgDwV&#10;7pbqO+X08LV4av78t39sENqS0e6Vd4y+y7YuxkFDayozu+r4TF238JjjT3RH8suT/315gwlwNIRf&#10;fPHFNniXlZXpIV0fe74pOreFvihxBkWf9kALdkvVJ78xZsjXnxF8ArRvcVNYJqRJIjAiCmviAACQ&#10;B7SLY1Qr2z6/iA6SqdDQNumL6fZ+g+PtgjSwXXP9n+TjKdPksOHxNkrd9/AYufehR2rNmurzf+4b&#10;E9633Wjzlb5uGhrTCecB2hf3aa8aiz+7rS/1vsz1d6bb+h5yW+SgZm6rn2D4/GPILcHXSPuBDPOq&#10;GaFLaQT/++jsqjphTsaVl5e/WVZWtpfWp02fId169bPHkb450ya7mkifLbZ1NaRr6cJ5smTBPFvv&#10;0KW7tO/c3daRPs7JeHBOxqepnJOzZs6QH77/zu154gxT4fvXZTg08PjqOid13ONXU79weyI9N9o4&#10;5e6ywZ8d9X3h+27btl3kzLC6fMXy5TXLDqby/ATHbia636Dw85Tq76nf9/AD98rY11+t1d02REPi&#10;q6bouikpD3hMg3Z39RO6zpy0hSmptPjpL7ixV7X0xajr+/TkmWaK/2mE/m61p8hFLqjOHgTG/NGY&#10;gXGhKcGPFHW9xky8OW2AwBgfLs7jwcV5fDgn48E5GR/OyXhwTsZHz8mPP/7Y1k899VRdJ1ulEsIa&#10;SifT0fGRPp1wMVNzaOh4zGDT6gmmJJ+SF9lQnT3okoqwc0wJhkX91KdRwiIAAECh+9nPfmaLoU2c&#10;WhpjbJ8GtuC0s7oWeGrNwOnRZtpgWNQmVcJijiMwIki7CNRegVcknlHsAAAAyGUXuq1PhyjF7R63&#10;9V3ktshhdEmNj4atrbxqSmo6xqemMbqkvmzKAV7VynTX1w0Eu6R+Ne1r6dyzjz2O9H0/6ytXE9mo&#10;75auhnQtX7xAlpmi2nXsIm1NQf1wTsaDczI+nJPx4JyMT/CcNNdD2bgm19a+4DS1cXZNvdgUbbn0&#10;NdocGaiX6uxBYIyPjp7WaY9Tle7znOnAGO5PrgOedbrjdBb8D9P+8MEAWqehQ4cOGzt2bE+tm/Bo&#10;jwEAABSaLAVGTfvBCWmUjqVMt6EjLDxGUru/7mxKY3S3Rf0QGDMgnwNj+I9YxfHmMNOUvl41fQRG&#10;AABQqLIUGFX4mlYbEfYx5VO7lz4dtzjOlGAI3d6U+t4fGgeBMQPyNTBGPe64ZqsaaMouXjU1I0eO&#10;vHTUqFEDtD55yhQpLi6xx5G+yrVrXE2kpHkLV0O61q2rknVVVbZeVFwsRUXFto70cU7Gg3MyPpyT&#10;8eCcjE/wnMxiYFTh7qP1DY1RYfFcU+7yqshhBMYMyMcxjFF/xFmd2phlNeLDdPHxYLr4+HBOxoNz&#10;Mj6ck/HgnIxP8JzMcmBU2qgQpAtZ1icwtvOq1Rragw2Nozp7MEtqfLQPtv4BpFqyLSosjjaFqY0B&#10;AAAQvnatTxdS/Z7w/SDPEBgLU6KweJ5XBQAAAAACYyEiLAIAAABICYGxsESFRR14TFgEAAAAsAEC&#10;Y+GICos6wQ2zVAEAAACIRGAsDAeZEhUWmeAGAAAAQEIExqZPWxZfMMUPi7qOzsGmEBYBAAAAJEVg&#10;zD39TdF1b8IlSNd8rOs2vvDaNwtNudCUl+tRAAAAABQQAmPuOdqU8RElaLApdd0mkc1MOaCeBQAA&#10;AEABITACAAAAACIRGHPPbFNeqWeJssyUqNvWpwAAAAAoIM3cdr3bKv8Y0OjKy8vfLCsr20vr06bP&#10;kG69+tnjSN+caZNdTaTPFtu6GtK1dOE8WbJgnq136NJd2nfubutIH+dkPDgn48M5GQ/OyfgEz0lz&#10;PcQ1ObKpOh/SwggAAAAAiERgBAAAAABEIjACAAAAACIRGAEAAAAAkQiMAAAAAIBIBEYAAAAAQCQC&#10;IwAAAAAgEoERAAAAABCJwAgAAAAAiNTMbatX8jf8Y0CjKy8vf7OsrGwvrX817Wvp3LOPPY70fT/r&#10;K1cT2ajvlq6GdC1fvECWmaLadewibU1B/XBOxoNzMj6ck/HgnIxP8Jw010NckyObqvMhgRGZdLwp&#10;B3jV1AwdOnTY2LFje2rdhEd7DAAAoNAQGJFlBEY0ipmm9PWq6SMwAgCAQkVgRJYRGNEoBpqyi1dN&#10;zciRIy8dNWrUAK1PnjJFiotL7HGkr3LtGlcTKWnewtWQrnXrqmRdVZWtFxUXS1FRsa0jfZyT8eCc&#10;jA/nZDw4J+MTPCcJjMgyAiNyU3AM47TpM6Rbr372ONI3Z9pkVxPps8W2roZ0LV04T5YsmGfrHbp0&#10;l/adu9s60sc5GQ/OyfhwTsaDczI+wXOSwIgsq86HzJIKAAAAAIhEYAQAAAAARCIwAgAAAAAiERgB&#10;AAAAAJEIjAAAAACASATG/NHFlN1dGaQHMqS/Kf7P0aI/FwAAAEABIjDmj6NNGe/Kn/RABmg4/NAU&#10;/+do2coUAAAAAAWIwJg/jnDbTNGw+LIpneweAAAAgIJHYMwP55hygFfNmL+bMtirAgAAAACBMRf5&#10;YwgPMuViU7425U5TMul6U47zqgAAAADgITDmHn+s4gum6FjFzUzJpONNudyrWovcFgAAAECBIzAW&#10;Nm3JfMSrWqNNucmrAgAAACh0BMbc844pl0SUuOnSHM95VUtnR73KqwIAAAAAgTEXTTDl5ogSJ50R&#10;9R5T/BlRtRvqMFMW2D0AAAAAMAiMhUmXz/BnRNWwuI8phEUAAAAAtRAYC88/TAkun3GeKZ96VQAA&#10;AACoQWAsLLpMxwivap1ryhivCgAAAAC1ERgLhy6foct0+HRG1Lu8KgAAAABsiMBYGHRGVO2K6tMZ&#10;UbUrKgAAAAAkRGBs+vqbMs4Uf0bU6abojKgAAAAAkBSBMT66VIUuhJ9qaQz6mB41Jbh8xlGmMCMq&#10;AAAAgDo1c9v1bqv8Y0iPhsDxXjUl6T7PwdfoFVNSaSXUbqjBSW72MEXXeUxGJ8YJjnVM5XsSKTGl&#10;t1dNzbPPPjtm+PDhO2v98y+mSmnrtvY40rdiqX4+4GnT3v/MAOlau6ZC1lSssvUWpa2keYtSW0f6&#10;OCfjwTkZH87JeHBOxid4TpaVlXFNjmyqzh4ExvjkYmDU9RYP8Kp23OLjXjWpoab436N0cpxZXlVm&#10;m5LOrKoTTQku4ZGW8vJyVwMAACgMRcXFsq6qapYJjP3cISAbCIwZkOuBMQ6p/lzfraYc7lXT0nnb&#10;bbdt/8gjj7hdAACAwtCyVdtnt9y8X32un4A4ERgzQMcLbuVVU5JuN898DIz19umnn57mqgAAAAWj&#10;uLh40rbbbjvJ7QLZQmDMQ/UJjNebsqNXTdnmpmzmVS3tyupPkvORKVd4VQAAAABNVDB7WHrAL8hN&#10;wddIWw4zRSe9Cf6sxprRFQAAAEBuqM4DLKsBAAAAAIhEYAQAAAAARCIwAgAAAAAiERgBAAAAAJEI&#10;jAAAAACASATG3NPfFJ2ZNFyCdM3Hum4DAAAAALEILqOA7Aova5FOiQPLagAAAACFrToP0MIIAAAA&#10;AIjUzG01Pfr8Y8iO4005zaumbZjbNkT4519iyqdeFQAAAEABqM6HBEYAAAAAQFB1PqRLKgAAAAAg&#10;EoERAAAAABCJwAgAAAAAiERgBAAAAABEIjACAAAAACIRGAEAAAAAkQiMAAAAAIBIBEYAAAAAQCQC&#10;IwAAAAAgEoERAAAAABCJwAgAAAAAiERgBAAAAABEIjACAAAAACIRGAEAAAAAkQiMAAAAAIBIBEYA&#10;AAAAQCQCIwAAAAAgEoERAAAAABCJwAgAAAAAiERgBAAAAABEIjACAAAAACIRGAEAAAAAkQiMAAAA&#10;AIBIBEYAAAAAQCQCIwAAAAAgEoERAAAAABCJwAgAAAAAiERgBAAAAABEIjACAAAAACIRGAEAAAAA&#10;kQiMAAAAAIBIBEYAAAAAQCQCIwAAAAAgEoERAAAAABCJwAgAAAAAiERgBAAAAABEIjACAAAAACIR&#10;GAEAAAAAkQiMAAAAAIBIBEYAAAAAQCQCIwAAAAAgEoERAAAAABCJwAgAAAAAiERgBAAAAABEIjAC&#10;AAAAACIRGAEAAAAAkQiMAAAAAIBIBEYAAAAAQCQCIwAAAAAgEoERAAAAABCJwAgAAAAAiERgBAAA&#10;AABEIjACAAAAACI1c9v1bqsecFsAAAAAQOE5zW0jAyMAAAAAAHRJBQAAAABE81sYq5scAQ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KAJaua2uaKLKVt51VqWmfKpV63W35SNvWot35kyw6vm&#10;tEGmtPOq1b4wZYEp6TwPyF+8zgAAAEAadjdlfUR52ZSwi02Juq0ez1Uacv9hykJToh67Fn386TwP&#10;yF+8zgAAAMhpRW7bUBqE9OI3qujXIHK8KR+aMsKUTnoAAAAAAHJZXIHxUVPGJyg3mFLo/JZFgiIA&#10;AACAvBFHYNQwNNirRjrOFB2rVchGmpIoLE435ZVAmW0KAAAAAGRdHIFxP7dNJpXbNGXaHTXKCaZs&#10;bsqwQBljCgAAAABkXRyB8Sy3TeZwty1E2gIb1bqo4xkJhwAAAAByVkMDY13dUX3aLbVQJ7+JWvpD&#10;veq2AAAAAJCTGroO4zmm3OlV63SuKXd51YR0VlWdKCdMx/Zpd80gXX7iT161lktMudmr1klDbDDQ&#10;xbmGo7/O4jamRD1Ho035j1et5q/DmM7zkEh9fzf92VH8xxaWaC3BRLePWn9SxfHcJ3rsdd13ur9z&#10;UPj3SeV7fOm8zuk+xlRvn85akP59prJOZPB+03lOomTq7zT82k1w2yi58Pz7j1e/FvU3pDJ5rjfk&#10;dUj0c8PPefBnxPU6AwCALPralPAaconWGJxoSl30oiLqe+Nch1F/RrK1EPW4fj3RBU6q9DFH3X+y&#10;4v/MdJ6HoLp+Ny3aDTbRmEqlr1PU9+mHA1H0vqJun+hnJHpekj2mVOnvFnXf+pwkohfhUd+jz2Ei&#10;+lgT/SwtqZ5D6bzOUbfTkuhnRN1WS/j2dT0GDTTXmxI+p3Q/6m9N7y/qNdZj+lynSu8n7r9TDSN6&#10;Hic6x7Xoe5r+vnrboKjbakn086NuqyV8e92Pul3wHNDHHHyv1a811rke1+sQ9b1afPo3FfW66O99&#10;kCkAACAPJbr40IuHqCCpJXwRFpbKxZMv3cCoF75RF7LJil441le6P0uLf9GVzvOg6vO76cVZ1OuR&#10;6HlNNN5SX++o2ye6cI26rZa6zo1UJAqvyS6I9WI86nuiHr+e84nO7URF70dfnyjpvM5Rt9OS6EI9&#10;6rZawrdP9hj0Qj1RUPBL8HnSv5eo2wRLosfry9TfaaLzOlkJ/m5RX9eSyedf/yaiQpR+LdPnetyv&#10;Q9TttejvmMrPieMDJQAA0MgSXRzqRWairyVqpfIlu3gKSycw6oV+XRe+iUrUxVQq0r3Y0uJfTKbz&#10;POiFXbIWk2RFn5Nwq0+iDwI0KEVJ9LxG3T7R76WPPw76XETdv5bw7+lL9Nz5r4WvIeeQ/oyo0JjO&#10;6xx1Oy3hx+mLuq2W8O0TPYZ0fte6Wu2CJdF5pDLxd1qf4OOX4OsQ9XUtmXr+9XlK9Fzo48rVcz3R&#10;6xB1Wy3p/Jw4PlQCAACNKFFLi0p0EVRXMEj0fVEX0KkGxmSBSi9W9L61JLtwCV9QpUJDs95vKj/b&#10;L/6FXjrPQ7ILdX2N9Hvquk04zCR6bcMXbPp4o27nl/CFa6IWjlRaiFKlF6yp/gz9faJuq79/kN4u&#10;2fmhz68+z4meNy1RLbTpvM5Rt9OS6NyMuq2W8O0TPYZMlqjWokz9nSY6H/ziv3ZRPzv4OoS/5pds&#10;PP/+48rEuZ6p1yHqdumWRGEUAADkoERBIXhRnOiCItmnxIkunoIXbr5UA2Oqt1OJAk3Uz09VOr+T&#10;L9XvSdQtTUt43I/eZ6LXJPxcJLoQDV/oJ3pu/RJuUU407iocLPWxplrC55P+3lE/I3xhrBI9f+EL&#10;7kTPh95nqqFYiz7eIN2Pul3UuRF1Oy3h+/RF3VZLqo/BL35ISBQiwsUPYMkCRVSgycTfabLfTR9n&#10;+NzR/eBrHby/4PcGS6affy16nulj8Yv//GXiXM/E66CibhcsqZw3Ub8XAADIUXqREfUPPRgoEl1k&#10;R114+BJdPEVdgKR6YRN1AZJoPJ5KdGEcboVLVTq/ky/V70n0WBM9x4kuGvU5Ckp0IRr+hD/Rz/dL&#10;+PHqBV/4NuGfrcK3SVaiftdEF53hgJAowAZvp6971G20hC/+fYnO/fB5l865EXU7LYkeQ9RttYRv&#10;n+gx6HMY/oAgWRjW3y38vCU6P6J+v0z8nerPibqNfm+yv2f/7yT4OMP34ZdMPv/6fIfP2bA4z3WV&#10;iddBRd1Gi/4vCd820WPVAgAAGll912HUdRWjvOa26nm3DfuV2zYGvRiLWjR/uin6taiiF0BRoqa+&#10;zya9yEq0Bua9bhumF2KLvGot+hwFW8red9uw/d1WRf388H0f4LZKL0w386q1JLsYrS9dsiTKfm6r&#10;9PFHnccfmhKcyn9ntw3T2yVahiHR8jHB5y/XfWBK+LXR3yvq/FF3mBJ83nSJhnu8ap307y7uv1N9&#10;fYPnX9BFpiRbQkJ/7xNM+cjuZYc+//p817WsRJznuj6vjf1+eYUp4dfiRrcFAAB5Si8Soj75jbrw&#10;T/Tpd7gbny/RfUe1SKTSwpjoNvUp+ml/faTzO/lS+Z5Et6mr21aiVpdwa5K+nlG304tPFdVaGdUC&#10;5XeNTdRq6X89KOp2iUpUC2OiLtPBi9tEjyf8Oic6h8KtrWFR36Ml2KKTzrkRdTsteh9Rom6rJXz7&#10;dB6DSnT+RD2OVO87E3+niX62vifVR9R9aYn6vVXUbbWEb5/qc5RIY5zr9Snh+466jZZEom6rBQAA&#10;NLL6tDCe6LZhUZ9C67Eox7ptPungtrmuvuN8NnFb3zi3DfNb3PZ0W58uNh9sYfbtFtqGJWrNbAhd&#10;8Dzq3NMWUT+wHeK2YU+4bV1muW26ggufI351/Z1qy11T0hjnen3ky/slAACoQ30CY7glyne5KeND&#10;JVGXyURdWpE7osKf8oNf+Dx42hTt3ha+ePW7Ye7otkEaMqO6BurxVMtsU6L8023Dfu62Uefxo6Yk&#10;66oI5CLOdQAAkDHpBkbt2hQ1xiVdOpYtUbfUxqChJip8JCuJgklTFRX+lAZAbT0Onwfvue2rbuvz&#10;WzqixpNpyIwyLI2SaAxkotaTw02JevzqGbdFbsjE36nfpbopyfS5zvslAABIWaLZH+tToqbW14ub&#10;qNtGjedJNN4mOKYtakxd+Dap0HBb3wvNdH4nXyrfk2jsUl1jtPQ+or5Pf2ZYotlww+dBsBts1Hip&#10;ROdNcDxfJug4rqifG/V4Ej1vic6hREHVF/U9WoLSOTcSjQeOet1U1G21hG+fzmNQ6Zw/qd53Jv5O&#10;E/19aEnlb1lvE/xQK1ee/0Qyea7H8X4Zdb9aEom6rRYAANDI0m1hTNQdtT4ao1uq3+oVls5Mrfo7&#10;TzIl12ZJ1bFLiWY8TXQRm6ilT33htkFvu23YCLf1BVsVo8YkRp032mpR1wyQDfVntw0LP36VKAAm&#10;Ooe0pTVR8Ej0d6KzUtZXorF3B7ptUCqBKJdk4u800d+HOtptk/m3KX/yqlauP/+ZPNebwvslAACo&#10;p3QCY6LuqHpRFtUlKViiaLdUvc9MSjQhhP5s/eQ92YWdfk0vrB6xe7kp0YXflW4bdoPbhulrFDWe&#10;6UVTEl10B/3PbZXeTzgYRZ03OoYq0xKNw4ySaBmYROeQ/k5netVa9Ly5zqtu4HG3jZOOHdYWIP2Q&#10;QIu2Ck8zJZ9k6u800d+HLtuQ6EMV//4SfbASlivPfybP9abyfgkAADIsqmuTlqiupWHJuksF6QVX&#10;1O2iumfpRVrUbcPdpxJNKa9Fu2bp49dPxf0LPq1H/a76tfpI53fypfo92mKYqKucPuf+76Vb/d6o&#10;22lJ9rvpRWDU9wRL+EIy0WsTLJn+sMCXyuOva2bZZOeQ3r9+XZ9D7dKn9xV1O32dws9TOudGou7B&#10;6Zbwa53OY1CJzqOocyid+87E36k+34n+PrTo9wfvU39G8PbBx5krz38ymT7X6/s6qPDX/ZJI1G21&#10;AACAHKUXXlH/vLUEx/kkkihA6AVIUDoXT6kGRhV1QZNuCV8ApSqd38mXzvfoBVvUbVMtegGYTF33&#10;H1zvzZfo8fsl/LpnUirPT13PgWroORQVkNN5net6TlMtej9B6TwGpcejbh++X5XufWfi7zRZAKqr&#10;BB9not8l3RJ+fOk+R8nkyrmuJfx7Rt1GSyJRt9UCAAAaWapdUvdz2zDtrqjdmOqSqFuqduuLupCO&#10;23mmXOJVmxxtVTjBq6ZttClXeNWE6lq3LjwrqppgSrKurFHfkyn6/NTVrfYxt01GzyF9vupDXx/t&#10;3tsQ+pym2o23Mbr7ZkIm/k71eT/YlFS6VieTD89/nOd6U32/BAAAaUo1MOr07FH0AiUVicbGqESL&#10;SsftZlO2NyXdi369+NMLTr1gzFX6OuxhSqJgHqavhf5OemFYF52YJtlkLS+5bViyUNjYy1ckO0/1&#10;d0vlQw+lz5eGv0Tncpi+HnrOpfp3Updfm5IsjGhY0MenLU35KhN/pxoadXkXvc9Ug6PeX3gsaj48&#10;/3Gd6035/RIAAKShmdvWJVH3KL2gSvXCQMd3HeFVa1lsin+Bpd1bgzMT+j4yJdwSpt9zmlet5QFT&#10;6rpA1y62O5uyrSk/M6WjKUFjTZlsis742dDFrdP5nXz1+R6fjmvUFmG9j+CyFRr8ZpmiISbVi0Zf&#10;ouda6VqIUZJ9jwavTM+QGqTd4xJNBJTK+RJFn1+dGCV8/uhrpGvQ6SQkdf2O9X2d9ffR2Tl3tHve&#10;35CGcP2Z/vma6G9WW46Cr3+6j0G7NPo/Nyh8v6oh57HKxN9psvvU10sncNJW9WSvXTaf/7pk4lyP&#10;43VI9Hwkev9I9/YAAAAAAAAAAAAAAAAAAAAAAAAAAAAAAAAAAAAAgHznz5J6v9sCAAAAAGD5gXG9&#10;2wIAAAAAYKW6cD8AAAAAoMBEtTCe7rYAAAAAgMJTPWQxKjD6xwAAAAAAhac6H9IlFQAAAAAQicAI&#10;AAAAAIhEYAQAAAAARCIwAgAAAAAiERgBAAAAAJEIjAAAAACASARGAAAAAEAkAiMAAAAAIBKBEQAA&#10;AAAQicAIAAAAAIhEYAQAAAAARCIwAgAAAAAiNXPb9W6r/GPIDbu7rVpmyqdeFWnqb8rGXrXaF6Ys&#10;8KpWF1O28qrWd6bM8KppCf+sCW4bp1R+HwAAAKA+qvMhgTE+URfw9RG+6A++Nq+YMsyrIg0aBKeZ&#10;0snueUabcp5XrabhfLxXtS4x5WavmpZ/mDLCq8p0Uzb3qrHS3+llUwbbPc+jphzvVQEAQL575JFH&#10;jmzWrFlntyvHH3/8Pa7aYJm8bzQJBMYMuNiUP3nVBtnDlGCLFIGx4SaaEgxWUWFRxRUYF5rih9Mb&#10;TLnCq8YuKjSea8pdXhUA0BjGjBlzlqtaDb3wNve3m9kEe7x8Ye7zbVdHATHnwocm1O3oduW4446L&#10;7To9k/eNJqE6gzCGEU2dBvlgoNLQHRUW4zLIlGBL5mNumwnaEq0XKYvsnudOU/QxAAAaz9Xmwvtu&#10;vzz66KN/cMfr6/rg/Zn9A73DAND4CIxoyjQ4BVt9tXvoL71qxhzrtkp/XqbHnOr9H+ZVq9GlBAAa&#10;1ztu69vbbdP2yCOP9DUhcS+3a61fv573dQBZQ2DMHO32qN1L0y06hhHxCP+DPc2UTE8Kc5zbKh1T&#10;2Bi0C7N2ffVpi6q2rAIAGoEJdOH3++CEdWkpKio6xlUtc99vnXDCCbPcLgA0OgJj5uibu17Ip1uY&#10;5TIeOvlLeNyiPr+ZpC2am3lVqzHHm/zFFG3R9F1qik7EBADIMBPonjLBbq7bVe0b0C013DqZ6f9d&#10;AJAUgRFNkU4Gc51XtXSM31VeNaMOcFulP/NFr9oo9IOGC72qpeMoR3pVAEAjiKtbarB1cindUQFk&#10;G4ERTdF+pgRb+m4ypTFaboPdiMa4bWPSgKqT+vh0aQ9aGQGgEcTRLdW1Srb39qwJdEcFkG0ExqZN&#10;W9r0H5Zf0gkPwe9LddbN4Pfoz66L3m/we+ISbl2816tmlD63wS6wz7ttqvT7g89FKs9flL+5re9M&#10;twUAZFBM3VLDrZJvui0AZA3rMMYnvA5jfdfwC0t3HUYNGhoStLUrGGB8GqC09WuUKTP0QALBtQT1&#10;e6oXdk1Aw98kr2qdYEpdrWxfm+K3BMa1wL2GreBaionWXIwS/t50XsNzTNElLXyp/B3pzzvRFB1v&#10;GVyKw6fPyaumaPhMp3tr8HlN5bUDAMRgzJgxjzZr1iw4W/aLxx133MGuXicTMJeYjd/CuNR8bwdX&#10;T0lwPUgTXhdqiHW7DeJmbt3X7aq01oVM5ftDt6nz/uvzu6byPcHbNHQ9TV9wgfx0XxfzeBq0VmLw&#10;Zxu1nteG3jeavOoMQmCMTy4ExoNM+ZcpUeEjSrJF5TXsBWf83N6UZEtEXG/K5V7V0q45GoQS0WA7&#10;36ta6QS7ZP5hinbF9NX1uIMaEhh1AX1/DGNdv7sKP1910fC4vynJQr4vfN96sdKY4ymBjDAXN/e7&#10;KtBozAX26a5aJ3OO7mYuwIOT1KQc+lxrZPB/Tkph0/xM7VUzLHjhH2QCyltm8690w48LcLq+5BCz&#10;u6V3tJalpkww939DKuHO3I+uJ2mZ73nAf171a2Zzkvl69VIiwa/79PEUFRX9zlT1f23U49Hv+8jc&#10;zztm+2jUYzLPcfU1ld7W3MZ+sB71GHzmdvV6/pLdp0r1fs39pB3q6vh9tBVcx9tqj6Tb0r1vFBQC&#10;YwZkOzBqQHnEq6blQ1N28qq1hFvMzjXlLq8aaaIp4RbNrqYkGjuo4fYFr2ql0iKZioa0WtY3MIbD&#10;b12/SzjUpkqXXUlltrxwa2+yDwaAvBG82AMaS7oX0eY8/dJsgoHmYnMft7h6Qub79H+i/m/0Jf0+&#10;bTkyAepGU40MT2EakEw5+oQUxkS68HqlKcHxlAmZ+33MBJ/gh8y1aIAxwWSDwGiOh1tkLf/rbtdv&#10;JdNw09sdqlP4PlQ4MJpytLnPB0yJDHVB5rbXm/vT5yQpF7SfMCUywIeZ+33LlNMSvS7pBEYXqv9u&#10;qsHzKBkN/dWvMYERIdV/L4xhzJy+pmgASaekOlYwTN8YwmFRw6V+MqmhTd8AtGjg0Ja8IA152iIV&#10;9p7b+pI9tvD4Pd/ObhtlW7f1feC2DaGPIzjZTWOtg7if2/pec9soGuyDYVG7jGow1ZZQ/3XS10xf&#10;u/BrlSptUQ0usaEtkwCAxhGcfEylOluqXgf4tGWyrrCoLe4phUWlocN8z6cmgOzmDkUyX9cWS/2w&#10;NKWwqMx9H+uCcqpa6+31+9x+Qv7vam6bclh0ytw2kR7mPsebUmdYVOZ2V7jnJiH3WD81tw2Hxa9c&#10;QP3I1DWkVdOfb74nfM6kzYVFvZ9Uw6JK+TVGYSMwZo6GAm2tSqcEWyhTpa1b2g01SFuUtCVSuyEG&#10;W/i0dUq7fWpwDNLui8F/VEpDh4YZX7LQEQ5MvkPcNspQt1UablLpalmXgW7re9ttM+1wt1UaUpPN&#10;yPp7t/UdZor+Yw52m9Xv19dOXysNj/UJjjr20RcV5gEAGWBCQdqzpboWveDFe8LeJBr4NECZavXt&#10;zc+ca8r1puyurURa1q1bd5TZf8B8ORhQ2puAcp+rb0AfhwYjt2uZ+9CQc7G5v37+fZtjZ5tj4aEO&#10;W5rHltIHteZnaFCsFXb15/jF7H7rHbW3vc1sgr/rBo9Hf1dz7HbzteCkQ0mZ++2txe3q8iWPme3F&#10;Znu2K7ofDncXJArcGtgiHutjpuhrMuD4448frMXUO+j9my9/5d3K0ueuQV3uzTmhLYvh51SfD31e&#10;/N9JywOmaHdYIGV+0zNdUhsu3CW1PqK6nNbVJTXcdTSV8XMqle8Ld53U1ruoYBfsjqqtZf7zkGzC&#10;leDvFdf4xfBrkOjxJqL/1DW4+1Ltkhr8Xerquhu8baLuwFH0tfnClFTHY4Zf31S7swI5K9idDGgs&#10;GkhcNWWutS3lbqnm9il3RzXBolYXRXPxn7SrqQs4YwLhSL8n0RhB/R9TK/CY26Xc1VSZ7znbfE+t&#10;cXlRt1P62M3xRxP9ri5IV/8f1ttr6HK7kfR7zO10XeIfw7eNeg8xt9UAdU3U8xf13BmRY0vDr6G5&#10;z6RdWAMtgv55stQE30HhxxF+vaPOxwTP7+3mtsH1mWvR3818j354UH2eRt03Clr13wstjPmvejYv&#10;R8czpEJDTbAFUf8hhJdy+J/b+sIteEq/x39D1vvTN3b/fnXynaiuEeHurekuQZHIz9zWF0erZV3C&#10;v1+y7qhh6awNqWMiUw2LaorbAgAaX7iLYV3dUlPqjqpdHoPhwYQSbVlMOi7RhJa3zW1+43Ytcx9H&#10;umo1E150QplgWHzLfG/CsKjM1zUY3u7tVTvJbetyuwa6RL+rMo9ha1e1zOOuswVT7898n35IWu4d&#10;iWZuM1dbJs1jOD3R86fPndlc4+1V26DF2AXLYFjUQJ50vKP7mcFg3d69BvWhH1ZX05+fLCwq/d3M&#10;7Za5XSApAmPmaKuZvmGlU7RFK13BT8+0a2c6oSI8MUt4zGF4XGFUN4xgd1T//oL3G9UtdSu39b3v&#10;tg3V0W1V+J91pgR/P20xTCek6kxv9R23Wpfv3Nans9wBABqBuRBPuVuqa0WrDmpGwt4gJjDVCnBm&#10;/+lkYdFnbqNrRAa7IUatEenP9G2Z24fX9Y3kgkl1103zmPbS1jO3G8nc92N1BZoo5vuCH3QnpM+J&#10;BkG3m8iP+ry4ekLmfjTUBbuPttcWPVf3BX8X7d4aDpmRXFiufu7M923nqimL+hAhhd8dSAuBMXP0&#10;DVzf9NMp6YQ9Ff4HpDOEpiP888IT0Wj4qWvylOD4Pb+lMNgyGdU9dk+3VRqy0mlpyzXB3y/p1NhO&#10;+CJinCl6H+HW3YZqjNZVAEAEbb0xm1ohIyKg+Wq1Pq5bt+5eV40SnNhNw0GdLW4Bep1RzXxvuGtn&#10;dddEDR2phKmAWvddVFSka0Ens9Jt05Vq62WszPOhy1AEhT9Ar/5Q1tz2k1RCvM/cfpqrqlqvbyrM&#10;cx1uvQ4/VqDBCIxNy1i3TVUq3RaTTZ6iIcf/tFM/9fMHwAe7ZWq31HCwDY7bC95/vtHuJ8E1L1Pp&#10;jvqQ2/r0+3WGW12WQ9dy1HGYer864ysAIH+l2i21+n9kXUEt2JKkXDBNibnvj13VVx1OIlrMfnTb&#10;VAU/XNafVasraX2Z+/mvq1raemke65vaquYONQrzcz93Vcvsd3dVf7Kb6jGOpr5Cn89Ui7l9O/et&#10;+r3pzgSrz1G4VTKdoTFASgiMqEt4HGMw/AW7sAa7oWqLYfBTzwPdVgXHPKqU/9nloOAnjKnO9Kqh&#10;OtGsp9odSCft0YHzen/aYqwBMu7WRwBAhpkL+Tq7pUZ0R025dcjcv84WmrI0WwyTjv8LM4/lM1eN&#10;lXvMwZZaGxqLioqeNGFrjk40Y8rfNHi5L2eE+f1qdYU1+z1cVR/Pvq7qO8gcuzvVYm5fa2bTemjr&#10;tj6dIA+IFYERdQmPYwyOhQuO3wtPXPOM26rgmItMjV/MhuDvlU63IJ0RVhf3r/WJbAT99FcDpHZX&#10;ydRYRwBABmjrXyjURXVLrdXqaG6fzv+SgrBu3brLzKbW8hbKhC1tjdMeORdo8DLP7XoTHN/MdHjM&#10;dem0OgOpIjA2LUkHmUcIfqqZiLaa6ThDX3D9xOD4vXDwC3aJ0ODjB55g4Mzn8Yv6+wTHGuh6TenQ&#10;FtnNTdGpuXXdzGST9Gi3VR3rSDdVAMgvOtQgKNwtNeXuqIVKnxPz3GgwDK/7uAETHPdy4VF76mSF&#10;vo76QUF9i7sbIKcQGPNbeCbMdANFeJKbJW4bFhxn+HO31X9y/vg9/UQ0HPzC3VJ1kV4VXPoik+MX&#10;NYxlkv/7KG0pTHfCIp/+A9RFknV9TV3/SGfL1emxgyFd6XM90qumJNz1abbbAgAaiQkA4cnQqt+b&#10;XWtjvbqjOtXdIlNR18ylQSZ0VY/RS4W5fXA8f+y01ey444472Dyf+vzpQvRvmZJskf6DxowZk63W&#10;2tfN47WL9NenuPuoN/N7R81oDzQIgTG/aetfsF+9joFLZ7xbeBaz99w2LNi9Qf8paOtacFxisPtp&#10;UFS31OBMqy+5bVyCn8ylPdNYmoK/R5zBV2ea0zUydWKg8DIrUTPOJhJuPU72jxUAkAEnnHDCLA03&#10;blcFu6Wm3R01GJJMSEtrghRz+/BYu+Vuq2qNezM/J60wam4fXi8xI+v7mUClwfFCs93blD7m52qA&#10;1LH++uFrrW6r5jEcG1d4igjECcd4mtumFbZjEHwdVXjoD9BgBMb8F15L8Uy3rYu2Rqa6hmO4u+ku&#10;pgTH7yWakSvcLTU8q2itabhjEG4hzdS4v/BzFx6/GZebTQl+IJDOJ7jh1uNwazQAoHGE/9f5QbG6&#10;tVGDYIrdUWuNfY8YE5lMcN1kDTbVE9VoEDOb4FqKO6bZIllrrd9169a96aoZ5QLkLa718SB9Ht2X&#10;LPO4gtcq9WbuN9zy963b6mMItyJnuodT2Ey39dHCiNgRGPPff9zWd6kpdQUlbYUMf5L5T7eNot1L&#10;g10kdUC534IX1R3VF/6+4EK2mVhYP9ydR4NtJgT/6QaXE6mLPu/pzngannQoVcGxpvoYWZcRALLA&#10;hI0NuqU2oDtqeC3FdAJRrVBnvjd8HVDrvk3YutpVk3KteA1ZwzEWGh7NY37a7VrmsVQvWdFAtZ47&#10;I9xDKjiT65aN3C002AtMhVuSEzLPV1zPD5o4HTOl1rut8o8hPdolQme09Gl3Qm0haqjga6MhS8e6&#10;hWkrY/CfhgaEw0yJasHT1jH9JxH8tExvv4UpiYKfut6Uy71qLTrbZ7iVM+gcU+70qrXE9fwEaRjT&#10;9Qx9+num041TP+0d71WtRI9xoin+86dLZOisp6nQ+3/AlNNMSaV1Nfz7aPgOrmGZSEOfByAnPfbY&#10;Y/q3AzSqY489Vt+3G8QEiDfNxflebteGKrNf3aV03bp1R6USsrTVr6ioSHsDVYdNc1/Xm7B0pduN&#10;5CaB0V4+lvmej8z31Go1M49R1wTUZR58S83jOj3Z43KPR69NgoHxAXPfp7tdK3zfUbeJosFLg6Db&#10;rVNdP8c8D9XXVFHPQRRzn9eZ+9S5BnxfHXfccQNc3TL3+zezucDbs/f9lrnvROtuJqTPp3ZjdruW&#10;+fkfmp9fvf6m+dkbXKeb28wxtwl2Ub5du+66+gb0eTWb24L3q6LuGwWt+u+FwBifbAZGDQg6E1v4&#10;jU8Dho6v87tqaquTjnMM04lW6gow4TDl05bGZK1XGlCjlo9I5WfWRzDMqa6mJAvCQakExnAY01lO&#10;U21hDN6/vpb6DybR9+rP+bspwQ8CUj2nNBw+4lUtnURHx0UCALIgInQEbRBAkgmHEycyILhAp/9L&#10;qsOiMoHmbBNowi2f+jhrBVtjqbnt7xPcdjdz2/tMNbiOoIbMQRGhp76BUa9jppvbXxK+zyjm9o+a&#10;nxOclO5i87zc4uppB0bz/B1pnr/7TTVpQK9vkPfp95vHrdeQK8PPiz4H5mt1Bcb7zW1qfaCmz7Ep&#10;1wSfN3M7DYr6WhxptuG5DgiMCCMwZkA2A6NKFBqT0ZbFk0xJNfAEH4tKtcUrHOJUps6zcItmXS2g&#10;QakExnAYa0ggVfoaaLfTsXbPExXsNXTvbEoqPyvc4lxXqAcAZJALFOGxZr6krUFRwi2GyoQDbbX8&#10;zGznuUP9zP4OZlsrGGiQSBTW3OOs1WLofGW+b5LZrvR2pSwYYnzmNomCaL0Do/s5Gly1pfMe831v&#10;2y+GmOdEu/lqQPN/3w3CazAwOi+a29xrbrNBK6r52RryNZgHQ2DCkBkV5M3tdcKjKxI95nCAi3pe&#10;As+BlSjUmZ//pdmEXzf7mHVr7kO7n27w9SACI0IIjBmQ7cCoNDTqpDc6jrGuCVK0K+UoU9IJEhpI&#10;g0Em1ZarcIir6/doiHCLZqqhVqUSGINhrKFdXlOlv89RpqSydEf498/kcw0ASJG58A+33lnmgn73&#10;RIEimajQWJeoQBKWJDQmoxPmXGcCR3VrXpD53RsaGIN0vODX5j5sMDZf727q25lteNbYDYJ4RGCs&#10;Zu6jeqb1iJ+pNLQelOy1SvKa1Arc+pjNRifHqfUcm9vUOzCa122D1tBkzM/SoUbDUrlvFKzqvxcm&#10;vYmPrnOnb7B+iWvdu+B91rWgq7Y+acDR8YjasuYvCO8XDYka8rTFScfdpdvqpOM4gveXaHbUML1d&#10;8PsaPB4kCf2d9Pf06SeBGtRSodOABx9n+DXUQB5suUu0nEgi2gVXu+Lq49OWxVTobbVlMdV1Ho92&#10;W18mn2sAQOqihmF8VZ+wqMzFvc4Mer0pdS6bZG6ji8Jr69//Z+8+4KOq0jaAPyG9d0roPZTQu6DI&#10;giKrgi6o2FhdFFFWBREXF8WCsrAo4qIsyqeL64pdEUUEpUjvJZRA6CkkIQnpvXz3PffcmTuTSTIT&#10;JslM8v73d3fOvUmGlAvOk3PO+1Yb0mhGrqys7Fbl/em/HyatKiqxXnnfcZWFxVpAIWucEnT+TIcc&#10;m4RF5fP50jwsVoeCk3bIS3piP2d1Pyv5M/lSnup1UZ73HuUwfM50TbzFTmiWlGZUlT+/yteK9Hbl&#10;/f6kfC1WLZdljPAMI2uIamuW7XqWo1pCQZYqr/VTjiC6INE/9tTjiZaq2hLqKdDGKoc2u0zfg7ou&#10;780YY6wSNFskh5oN9njh/sUXXzyvBAHqhRilXhGoP98F5fo6S0surSH31lFldPpFtFYdncJVsvJA&#10;ewu/sCbw0uyX8jH6wnlWfd1ytnOWMqTVTdUGLOXzoWW571YWXs1mGMVMpXJUOUurPGeVy0otoRlV&#10;5eEJ5XOxFD4roD9Ded+fLH3eynPRaibD9175PKrdeiS/33coQ/39EG1+L9TkuVmjYvj7woGRNVTv&#10;K8d0dSjYUpymMvrntFcItSfzr9mW/ZuMMcaYw1LCDe33u005TMKrQgRj5dipBJ4K+yf19IFRCU9i&#10;PyI9rxKuaPVQR+VaM/WthuesdM+kNar4nEm08ueeLCsr+4pmdeU1xhwJB0bW4JnPMtLY2qIxlUlX&#10;Dm32ztEqj5rvj3TEQMsYY4zVG0uBUZ4yxioy/H3hPYysoaKlnFS0RkO/2XtdHdYILVnRFxKydv9m&#10;XaClqOZ7FfVfO2OMMcYYYzXCgdF5UCigWSQ6etOFWkIzc9qfQwf9uc6KCgDp94vQcs2aNrC/XT4S&#10;ek5bCwbVJgrC+qUuFBatLZLDGGOMMcZYpTgwOg+qfklLDunQt++wJwqHFIa0P4eObsrhzGjjub4i&#10;Ke3zq2ng1qqnviXOHAO1c9HvW6Sfnz3auTDGGGOMMcaB0YncJR9rC4VF6rNYXf9GZ0MzbdRCRENf&#10;3xblsDU00nPQnkA6HKWQDM2W6n95QMFY3/aDMcYYY4yx68KB0TlQ43t9w/za8J5yNNTN3xTw9D0p&#10;qV3FXOVw5uW2FHipl5P2NdHxoHI40lJZxhhjjDHm5LhKquOhPYQRyhGgHD2V43HlMC/FTOHAnhUw&#10;31AOfX8kPWo0b6nZMGOMMcaY0/jctA/mufvuu49X5TBWOX0+FOiCdrD6RXvS9D8PSwctHbUXWtao&#10;f25qHaE/p8I3jDHGGGOMscbDkAd4SWrjRmFwjToUVijHP9QhY4wxxhhjrLHjwOh4dikHtUUwP+yN&#10;9sD9oA4FWqbxkjpkjDHGGGOMMSP9EkTmmPQ/o+tdkkrFXvYrh/Z8tAxVKwBjviSWl6QyxhhjjDHW&#10;uBjyABe9cR76n9H1Fr2hsKhVRKVWDDcrh9bonQKjvlUDF71hjDHGrPE6WqMMg+QZlHEmXsWv8sx6&#10;8zEaTRAoz2g92D68hDh5ppqPfsr19vKs5n8WY40B/32pCUP24CWpjQ81rte3z6D+glpYZIwxxlhN&#10;UVgsx9eGA3hFfYPNXjF5Hn0INbrf5H1q/mcx1hjw35frwIGxcaHZw+nqUHhCORylCT1jjDHG7I1m&#10;Vl7FnwwHzYIy5sz09zPNxrNax4Gx8aD2GfqlplQRdaU6ZIwxxlgDZTqzYnm2kjHnob+feaawTnBg&#10;bByoIiotRdVQRVRaisoYY4wx5xSvvGDeaThccEJeZ4xVxH9frgMHxoavg3JsUY5gcQacU47rKZjD&#10;GGOMsfr2Kt5RjuGG4xVMk29hjJnjvy/XhaukOo+aVEmlVhnUgqOyiqiWOESV1MOHD7eTQ8YYY8wp&#10;PPj7g7eduHbCsKLHs4nngT137JkkT602ZN2QrwrLCg0F6noE93jy0xs//Vme2mT0htEvphWmPSZP&#10;r+u5WJ3J6Nu3b4YcM3NUEkpDs4UUAFltMHyfOTA6j5oERvqPlr7IjTXhz56BkfZN3qoObdJ+ypQp&#10;N82ePVueMsYYY45vU8ImzNozS54BfUP74pORn8gz6z289WEcTjssz4C3h7yNMS3HyDPbLDm2BKtj&#10;V8uz63suVmdejYqK4r15leHAWFc4MDqhmgRGml3UAhvtW/xKHVZplHLoQx4Vx7moDnFZOWypqnpB&#10;OWo0U+ji4oJjx47JM8YYY8zx1WVgTMpPQnR6tDwDWvm2QregbvJM/VzIxviN2BBPLwdUT3V/Ch0D&#10;OsozU1EhUWju3VyeWWb+5+o/r+o+p6pon6/G390fQ5oOkWfW2ZOyB9nF2fLM9HPT6N/Hmq+3Oqcy&#10;TiE+N16MzT9n/duItX+em7tH+ta4zTun75puTPqWenGaM+81aOljqLIosbYPob63aJnyuu5VHBLj&#10;62Her9TWr00tdqMqxwnl+nx5Zkr/NVbskWr5azHvgTof38iRkf59rPncq6P/2sx/Ltb8TGsPB0Yn&#10;dL2B0R6s/XM1kcph07/2s2fP/tuSJUu60vj4iRNwdXUT15ntSoqL5Ej8x0eOmK3KykpRVloqxk1c&#10;XdGkiasYM9vxPWkffE/aj73vyY3xv+CZHU/LM6BfWD/8b/QaeWa9B36djEOpxteyy4a/i1tamf7n&#10;3PzPeqTro5jT9wV5BnT7XPyn1CaW/hySlHcFn5z+BD/H/SzG5oY3H467290txvrAbP45aU5eO4Gt&#10;CVtxRAnFsZlnLT6nplNAZ4xoMQIPd30YzX1ayKuWmX/fTt13WjzSn/fF2S+w/vJPyCnOEdc09Px/&#10;jnwEf+qg5ihr0POtOrUK26/8XuH5/Nz9lM/3RkztNhU/XvwRH5/+SL6l8u+vhn6mP19cjx3JOyo8&#10;r1AugsIu5diohArjE2vmY4nyKv45eUav6CeKwENhqQT/VM5vU64GqG8UspTn/BBuWGYxWJZhpvIx&#10;N8grKvVzWKW8/TX1gpXUz+EZZXSP8pwVW7uoz/ulxc+FmH9t1tDPPtLXYxo031KuVVzKNh87TL7m&#10;V5QzQsHNRex7pNVz+u8hPRcV0Hlbeb6KP5PK0PPRqr6KPxNCPxdaNr5YOe43+bq1n2nd4MDohJwx&#10;MNosOjp6a1RU1E00jj13HuEtjb9UYbaJiz0uR0Drzj3liNkqKz0FmWkpYhwY2hQBIU3FmNmO70n7&#10;4HvSfux9T/5w+hs8/N1EeQYMaXkDNjxk+66Osf8djj0JO+UZ8MldX+POrqaBxvzPmjHoOSwYtUSe&#10;AUH/sP3lnKU/Z+vFX/HUT48iIbvia3hzNHtGs4wa889JM2/zbCzf95Y8s46/ZwAW/mEpHuz1qLxS&#10;kfn3LeNv5Vi04zUs3/8Wsguz5FXL7u52Lz4aX/0iqhX738GbO+ZX+3ykpX9rk++bpe+v5tkN0/Cf&#10;Ix/IMyuoAWuCElKMCdlSYCxDoPK4VDkzDyVGFHjclOCiBbVXRNu1x8W4MuX4QvmzKTxVbz6eVT6H&#10;V5VR5Z+DEYWlmRXCV30Gxvl4Wf7ZVX/+1n5PbPl+0M9ZH7DrKTByldSG7aByUMiz5aAqqnq0lFV7&#10;Gz0fY4wxxhqBT499hAmfj7EqLBJ9WLQ3Cmgz1v9FBFhrTfzyNiy0Mtx9e+oLES6rQqFu7m8zrXo+&#10;Yu337dG199kWFgmFCP1SRUvKMEl5v/9TRlUHExf0QCnUT2C+2HpUdVgkLrhXBKnq0PNVDKwUCrUW&#10;F+btLQLE5zwflf9moC69gp+Vz8e6cGfN94TCeHUBXs/SbGw94MDYsP1dOWhG0JbD/F+smcqhvY2e&#10;jzHGGGMOjmbX6KBZPj2a5dLeZn7oZ7+OJh0S4cgczcQtH/d/4nnomDv8VdzRYbxYimkrmjWk56OZ&#10;w+/v22TyudA5XadZOr1/bLe+Fsyv5417N0d3GCueT/95mz83zURWFvIoPJuHOvr8/9znccNz0kHf&#10;b/qzrEUzlhRWNfR9nNJ5Cj4c8aE6u0WHK9ooweovymF8R2tQgNGo4YyWmE4Uz6WuQtMbK8OR9jGU&#10;ij8Q769+zEzlMA131c34qTNz+s8hTvzZryBQiWBai4ue8usznXKmUEXLWDU0G6h9P/To69Kumx/2&#10;KYaj/2FuUP489Xuofk/mK4fpDUPfE/3nraeGYPMwbvp9Vp+XvhfmP596xYGRMcYYY4yZeGHT0yYz&#10;aZFhPbDtzwfFsk1aFkrhko4Xhr+M90Z/gN137hYFdazR0r+VCG9xMzPF800f+CxGthst36qic7q+&#10;8eGdIphpaMkphVlr0bJg+ry/vudn8Xz6z5ueWx8a6ev9Iabiaj8KkebhmYLunqnH8c7YlYbnpIOW&#10;4NKfdeKpy+J9qrP66Co5Ur3W/zXM7jXbtOAPLRWlJZq03FENV9YHR3VJ40QRnqgXIS1npOd6Reyd&#10;qxgaVRuUP6en8j7TxPurH/OOWLZqGpAClOuW19iqe/5oZk6lLnu9QfzZ5tSvb7byPvpvcoDc81j/&#10;1LDdX3zPtO+h+j15TXxN5t+TEgvfEwqR6syiEf0czb/P6vNSOL7N5p91LeLAyBhjjDHGDGh/pH4v&#10;IAW2b+79Gb2bU52OylVWfdUcBTc6rEGBbkpvQxtJITrliBxVjWYRaQ9pZZ83PfeMQcYiPeR02ik5&#10;Mlqxf5lJeKYQSkHXfIZSj94WoQTj6sSkGiftKJRX2/JEDVf3KUFipqioWRUtpFEIscR8Vo/QNQor&#10;lgrPqNe+VE+kMgyVI3PUpk2TZbJHsjIUxvSzmC4w/cHXB5pFVMO25d9SqF/T2+qJ5IKKpYHV8Gv8&#10;zQeFUPo5VvU9Ud9mLLNbjzgwMsYYY4wxg+9jTLtwvWhh+WZdGtTSNJPEpJ6Uo6rRLGJ1uoWbFjuK&#10;uWq+pQ747pRpRlo05l05sq8gzyA5sgKFq+raYlC7iaoCifnH00yZpUIwek2wW44qp86m6Zeiflht&#10;WDTSf7MDlK/AdOq5rllXDdZYPYuUo4cc6d0jHzXGEsdOgKukOo+aVEmtCXs27rcZV0m1H65IaR9c&#10;kdJ+7HFPPvnTI3LUeBUXFaCoIF+MPby84e7hJcbMdrlZ1+QI8A0IliNTf+w8Hn/sMkGeVc2RqqRq&#10;zCuSWnouc62XBprMqNHyyqoCo/bvpHkfyso+J2vR0tNLmRdwSglxVLxGU9nzWqqSag19RVnznxkV&#10;2aHCPxqaBaSlqNaw5ntvXs2W9i5qy1GV10O2vSavrK1GVV4Rs5TGmS/a+1cV82qjtP+OllTqqVVA&#10;jcsvyzGm2nCrqVjNlCqmviPPVDVp3H+9bTWqU9XnRKHXBcZGozSLSns3rVGTn6n9GL4m7Zug/xtl&#10;283J6or+Z8SBkVWLA6N9cGC0H3vckzVpFcDY9fjb8PnKYV2hlYYQGCmk3fSf/vLMuq/hegIj7Q/c&#10;cmGTmDU8kLAHGYUZJss0LanLwEhFafT7F20JwdZ876mSq744j5+7H57s9iTGtBqDMYPG2PYPXk3C&#10;ha0BqWLwqhjYzNty0OdhrTL0UN5fv/exYrBzvsBoHqAt/9mWcGBkleigHBHq0MR2+Uio1UXF0mX2&#10;CXYcGBsIDoz2wYHRfuxxT34W/R85arzyc7KQn5stxt6+/vD2s646O6soPTlBjoCQZi3lyFRU0z6I&#10;atZHnlWtIQRG8+e1pj9hTQIjBdNlexdj0/mfrW5ToanLwGj+/aNiPdbuv7Tme0/VV6ldiEUUPIA9&#10;ykFrcI8oIaPqaj+OEhjNn/N6NIzAaPpzsTRrWhkOjKwS5oHNFvb42XFgbCA4MNoHB0b74XvSPvie&#10;tB9735MNMTBaM6Nma2C0pfk9LQEl+lnH+gyM1X3/9Kz9WOrDqG+tUSm1GueXcMMyi3sCOTBWzpEC&#10;oy2hz0ECIxe9YYwxxhhjdYICqaXm99S7kKqaUqiiPZMU9uig/YIvjjCuUGyIaAbXUs/JCqiJO4WH&#10;UhxXQkP9FoOxBQWomh4OUiW0sePA6HguKwftUazJYQ/mf7667okxxhhjdYL28en1jxgkR3UvMdu+&#10;r9ff3G4sXkNoRk/rk0hVTWkGrj4rslYnIcvaYp+2oWWuFJSpD+PE9hPRN7SvfItFAUpwpJ59Vfc5&#10;cRQ021bzw7qlm86krJLG/g6MA6PjoY0CVNCmJoc9mP/5R5WDMcYYY9VoG2i6jSIui34Hazvzoi91&#10;GaACPAPlSJWYZb/ASPsW9V8bfV3/N2FNtf0d65O/h+ke4QQ7B2hzd7W7C/P7zccnIz9Rl0PSEkTq&#10;BajvT6iiT4y2ETk+Zwm2tcd87XX1DTodDAdGxhhjjDE7oOBDTe41VAGUQpItqAiKnraHr66MbGe6&#10;0lG/J/B6UYsMvTEdb3Po2UTSLdz0+0+VXOsU7VejXoDUhoH23em54DY5cjTm3yTrqkY1VE0qhH21&#10;b4oT4cDIGGOMMWYnYzqYvob/6uRncmQd86b5Q1rZp3aILcxDKhWpqU9ZhdQqsH6YLwemAG3rLwHs&#10;Ri3Sop+tctQSyVTVVe8W+dg4NcE+OVJRUR0nm3XlwMgYY4wxZicTIifJkYqqZFLzd2tQMNP35COP&#10;9DHtiV4X7oq8R45Uy/e9LWZLq3Iq4xTeP/m+PLPOpnM/y1HlFu14rfK2E3WAZkCpII/e67//XY4q&#10;R8V9Vh/9UJ5ZRt/T6r6vFZQjWo4c16ugaXJjsHXBvUpAsr1Iz+vOt9fPIrWirelfbBe8IUeVo8qu&#10;LnhMntUrDoyMMcYYY3ZCRVuokIveQ9/9SQSfylBooBYM+gbxhHogXu/+vpb+ptulNl/YKEeVe7D3&#10;IxWW1v7pi9tECDJHYfipXx/HPb/dg7NZZ+VVy+h7Y/681Lje0owd/VnUJmPhDtMiOfXh4d5T5UhF&#10;ob6yz5uWFNPnTa1JqmsbcjBxH2755AaL31eLKEDpWz5U3NfoOMphnpbfsSkAUlgqEVVSK1Lbi6jo&#10;++EMwdIFq+RIMxav4GeLM43z8ahy7FC+TmoD4hCzyBwYGWOMMcbsiAq56IMRBQcKPq2XBoqgQeFQ&#10;Oyhc9HivjUm/PkLLQl8f9U95VnPdwk37S35z6nOLQUc/20WzajMGGlu/ESpWQyGIPlf6nOmgr2fC&#10;52Ow7vxa+V7Vm9LbdMKEwtdN/+mPIat6mjwv/Vna/kn997I+UNA1n2W09HlTP0eaDbVl3yd9z+lr&#10;pY83379qgkJRKT6QZxrTWStHQr0iTYNdD9kO5Fl5xTJ9WKI2Ipa4mAXlUsyTI1OOtOxT7Z1o/vMa&#10;q3wtB5W30fdlhzion6ML/k856n4tehU4MDLGGGOM2REFrv/e9U2FvYAUHCloUDjUDkvhgj7um3t/&#10;tktBGCpio/886HO4fc3Nolm8eWilGS8NtbigGU5zFHDoc6ZDP4Pm5+4n2kFUhxrum39fCAVSS89L&#10;QY16FNa3Zbd9UO3nrUfvax4yq0IfT2Fz6A9D8fDWh7Hk2BIKGUvksUMJRVRy1/iEFMYolDkqdRnm&#10;o8phuufSBUuVUJQpZ9e0r0/9Gum6NWGpHKYbfYHHlY+n0KU91+fKQd+vd9U3OwhX5fO0NCtMYZq+&#10;ZvOvW31fh/ilAAdGxhhjjDE7o6BGoW/GoOesniGjgEjN66lZvT3Cosa88T0Fsm9PfVFlaCXUUJ4+&#10;n+o+/wHNBuGjGz/CsGbD5BWVeUsKDX1f/tzncXlmGX39FBSpP6N5q4/6QJ+PNZ83ofeh9zUPmNZ8&#10;HTnFOTicdhirY1dTkHhOHuZBQg1jaihzXK/iV+Vz/ZP8fPXoxqDZNe3r075G6/6i0B5Jtam/kRq6&#10;tOe6Vzkcb5kq/bzcRGVb85liSz4Q72seMMuUUF0PODAyxhhjjNUCChk0oxY3MxOf3PW1CI8060R7&#10;HLWDzuk6vZ0at9PMnjUofOifx3yvoh4tqVw+7v9qtLSTPh8KsBTeaMbR/PP+/r5N+Hb8OnQL6ibC&#10;jp55SwoNfV/eGbtSNOyn59B/HRS26HOl7wU1syfWfq2Ryp+nfz9r6T+GnqMy+s+bgrT+Z0nfG7pG&#10;b6P3offNKcqWH6kyb1lCPxf6udPHWv2zKccXSpC4QYSxiuJFkNIOa8IFLe/Uf0x16Dn172++PNQc&#10;fZ70+aotQare1KmhgEnvX47+8kpFbpis/L/1s2/mnzd9ryyx9fuh0X9MVd8TCo2vYJryfv2Vgzbo&#10;btB97BfiGr2N3ofe1wX+6gdKln/utc5FPpbLR6JdY6zORUdHb42KirqJxrHnziO8pWkTZGa9uNjj&#10;cgS07my6h4VZLys9BZlpKWIcGNoUASFNxZjZju9J++B70n4a2z1Jy0l/iPkG+xP3GBry+3n6i5mw&#10;QS2HigBTE9o9ScsoxcyYROHJkZvy1zZa6qvN3lKApBBcFSp+89vxdTiXfQ65xbk4nHpY/WA1xJxS&#10;Rr8rgaGeenrYCRWzKcNQ5WvqoXxN+jBENyS149hlUyhSq6/SUl1jb8OG9P2ipbraDDMF6VfRRozr&#10;hiEfcmBktclNOSr/lacFa9eu/Xz8+PGDaXzyVAy8fPzEdWa73KxrcgT4BgTLEbNVcVEBigryxdjD&#10;yxvuHl5izGzH96R98D1pP3xP2od2T9LeO1pOSfzc/XHsQXrN3jhdyU3Erd/9ATnF6izjTa1G4uMx&#10;n4pxVfT3ZFRUFL8mb8zUQkf0Wy1t+nkDXhFLWusKB0ZWJ/YrxwB1aLvoaMdvNcQYY4w1REn5SeKx&#10;uXdz8Vid/8b+F4uPLZZnwNhWY/HPwddf5dVRUJ9JWnZrref3Po8N8cYVk3N6zcFDnR+SZ9bhwNjA&#10;UNVWW2Y8qXgP7cfUlGOm8vHvyLO6wIGR1QkqazZBHVonLCyseWpqqvh1OQdGxhhjrH5sStiEWXtm&#10;YXjz4egd0ht9QvtgSFPjqj8NBamfLv9kshSVfPmHL20KWI6Oltt+c/EbDG82HL1CemFA+ACLX9+e&#10;lD3ie7EjaYe8oobuTeM2yTPrcWBsYKiCKzXiL8fPytke5bC8ZJaW2VLxHvOquHW7HJVwYGSOSb+H&#10;Meb0afgHh4vrzHbpyQlyBIQ0aylHzFb5OVnIz1WXFHn7+sPbz/aiEUzF96R98D1pP3xPVu6n8+vw&#10;+IYp8sxoYHOxa0RIyIlHYo7xe6iZ1ucpvDzsdXnWMLy26yWsPPKePFP5e/gjMqS7PFNet6SfRLZZ&#10;oRvywdjV+GOHO+RZ1fT3JAfGBkYNjKYNTqkQUDmMMyQuiFL+v+I/6i6YqHw89XKsSxwYmWPiojf2&#10;wwVG7IMLjNgP35P2wfek/fA9WTkqwEIN5W11R4fx+O8938uzhoP6VVILEltRdVmt2qs19PckB8YG&#10;xnJgrF7dL0XVGPIht9VgjDHGGGMmqJWFLW04aNnla/1fw3ujrWkx53yqaltiCbXaoJYjtoRF1uBZ&#10;buVRGbXVxph6CosmeIaRORSeYbQf/s25ffBsjv3wPWkffE/aD9+T1dt68Vfsjd+F7KIsHEigbVdG&#10;EQGt0DW0O6IClcMrUlxr6PckzbzuS9gteizGXDVtt0c9HLuGdsOw1jfWuJ0IzzA2AsbWIv5KAjNt&#10;/OlYLUF4SSpzTBwY7YdfCNkHvzi3H74n7YPvSfvhe9I++J60Hw6MzIHwklTGGGOMMcYYY1XjwMgY&#10;Y4wxxhhjzCIOjM4jVDmGy6M3XbAD7fns+ZyMMcYYY4yxBoIDo/Og2tbb5bGILtTAOOV4Xzn2Kwet&#10;S9aej44j8toG5bhPORhjjDFmI/fvvrHqYNZrEh9n+L65bf5VXmWM1RUOjM7jLvlYE9OUI105flKO&#10;6coxQDkqc6tyrFEOCpU868gYY4zZwGfyRKuOQC8XBDQNhO+dt8HzX/VeNd+hua/+2PB983r9FXmV&#10;MVZXODA6Bwp8FORqisJmsDq0GoXKLcrRQZwxxhhjzK5csrLgtnEDvJ6fCf9ObRrE7Jn3Tz/afTbQ&#10;/deNcsQYqw8cGB0PBTTaU0jLR+cox1nl+Ldy2NMB5XhBOf6oHCPkQefnlEOPQiYtYWWMMcZYLaJl&#10;l77jxjj9bGPYY3+x62yg5xuvwXX3TnnGGKsPHBgdj7ZXkZaP0l7FjsphL28qBz3fQOVYrBzrlWOH&#10;POi8k3KsUA49mtmkAMsYY4wxG+Wt+brCUfDPpSj6y+Moa9VavpcRzTY21n16rocPiZlJj9Ufwetv&#10;s8Wsq9fr8+VbGWP1hQNj47BZOSgo/l05ztOFKjypHOYzjbfJR8YYY4zZoPiuP1U4Cv/6LPLfW4ns&#10;s5dFeCwPCJDvrfJ+/FE5alzcv/hMzEx6T/sLPN95S8y6MsbqHwdGx7NLOWh5qPlxPWj2sLqgqPdP&#10;+ajpLx8ZY4wxZkciPK78SJ6pKCjRLBtjjDkCDoyOR1sean7UpRPykTHGGGO1jGYdS4feIM9Urvv2&#10;ylHjUTp4KAqffa7CwRirXxwYGWOMMcbqWfHoW+RI5XrS+t/d0p5HrTIpHfag731IB+0vrIxH9DEE&#10;bNokDhOZGSbPoT8s7dOk4FzwjyUVDsZY/eLAyCxpJR8ZY4wxVgfKuveQI+tQ6KIejqKX47gxhsqk&#10;dFCPR79+PW2uuEqh0PupaaLYDB365/Qb2t+kb6R+f6HPd9+izaxZ4tCj0Kt/Dv3B/RQZcx4cGJkl&#10;N8pHzUH5yBhjjLF6JNpvKKGNQhf1cKRejpZQWLOlvyOFQN9bb4bH/31QabEZfd9ICqS8z5KxxoED&#10;I7PkPvmo4QZIjDHGWC1qYsUSVApyPkpYpNBmLREwx42pMtxRWKQQWFn4tITet8mpk/KMMdaQcWBk&#10;5qYpBzXs11CLDerXyBhjjLFa4rZ3txypSgYPkSMjCov6vY3UjoOKwuSu34TMgnJx5Ow+KFp1mPd4&#10;pEBoaR8iXaO36RVPulf0i9Sekw46p96R5i1ASMbLr+B4dLQ49KiQj/459EfOFqrxxxhzBhwYmV6o&#10;cixUhwbz5CNjjDHGagEtGTWfNSy5ZawcqaiRvT4sUiDM+/wbURSmZNRoeVUJaX37iVYduVt3mjwH&#10;zQh6z3panhl5rFopRyoKoHn//VwUoNGjc+odmZWSKd7HUnBkjDVMHBiZ3v+UQz+7+ItyfK4OGWOM&#10;MWZvFBZ97jMNZzQzpw+BxOOjD+VIlf/BRxXeR48CZf77H5jMNLru3llhP6N5NdaiGc/IUeUopFJY&#10;LW/JNfIYawxc5GO5fCTaNeZY9D8jCnKmv3q8fm8ox4vqULimHAOUw5aG/+bclMOm/5qsXbv28/Hj&#10;xw+m8clTMfDy8RPXme1ys+hHqPIN0P8egNmiuKgARQX5Yuzh5Q13Dy8xZrbje9I++J60n9q4J9u3&#10;Nf3P3oVL8XJkyuN4NPy+/x7+az5Dk5xseVWV9L81yB8+Qp4B/l9+jrDnZ8szJSyOHImk1Z/Ks6oF&#10;LVuK4LffkmdA9v0PIHXhInkGtPjTXfA6sF+eVf75VkV/T/aMihKPpGDAQFz55jt5VnP676m9ntNR&#10;6e/JqKgofk3O6pMhe3BgdB61GRipyM0adWhA/6W63g0G9F8gCp01Em22F4IxxlrO41XyrG5ljxqF&#10;LOWwlj4wkby+feXIyOfwYTmq6MqcOUh76CF5pmq+ZAnCVq+WZ5bfpzLep06h4z33yDOgsFMnxH5n&#10;DFwdHn7Y5PNJeeoppDzxhDyznf7rp6/9/CefyLOaq43ndAYcGFk948DohGorMA5Xju3q0GCycthj&#10;KepS5ZigDq0TFhbWPDU1Vfy6nAMjY8yc+YtxxmpbyvTpSHnySXlWvZreo2V+fiIIXrvrLnnFyDzU&#10;XX77bWSNGSPPqtd96FA0ycmRZzApTtP03/9G0/fek2eq1ClTkPnHPyK/Wzd5xXocGO2HAyOrZxwY&#10;nVBtBMbeyrFFOfTrcOwVFmtECYlblX8gb6JxzOnT8A8OF9eZ7dKTE+QICGnWUo6YrfJzspCfqy4X&#10;8/b1h7cfF3qoKXvckz6ffyZHjVdRQYFYAkhoOaqHFy9JrancrAw5oiWpQXJkqrhnlDisFdE0RI6s&#10;U+7vj4I/jEbW/NdQ2tLy34uw22+Dx7698gxITEmXI+tU9fHux44i7K474ZJtuiyWlHSNRNHgwSju&#10;3AUl3bqj8Ebxn+cK9P9O6sNd0aDBSP3xZ3lWc/rvqb2e01Hp/53kwMjqGQdGJ2TvwGgpLK5QDut/&#10;jVoL9IEx9tx5hLdsL64z28XFHpcjoHXnnnLEbJWVnoLMtBQxDgxtioCQpmLMbMf3pH3wPWk/tXFP&#10;BnqZvoyiAjbmKCSWdu+BMiWElfxhTIUWGOb8bh4uCtZoqC2FLar7eK0PY3WoMmrJrbehcNYcUY1V&#10;o78n9YGRvnZ7tM/Qf0/t9ZyOSn9PcmBk9czwDwVXSW2cHDIsMsYYYw0NhRvzI/eHn0Wl0aIpj1Yb&#10;FusCteGgPouWwq0eteZw/+oL+A3tL0ImY6xx4MDY+HBYZIwxxpyYpQb8Vco0Lr2tDPVZFGF2/SbR&#10;Z5HCY1W9FmlG0mP1R/KMMdaQcWBsXCyFRSqFxmGRMcYYc1BlrUxbdTS5eEGOrKPvtVhdw33q7Uiz&#10;nxQeqUk/BciCfy5FyS0Vd8J4vv6KHDHGGjIOjI1HZQVuVqpDxhhjjDmi0sjucqRy+3WjHFXPfBaw&#10;dMgwObIOBUhaskrLaGnZql6T+Di4bf5VnjHGGioOjI3DOOWwFBbrrRoqY4wxxqxTMu52OVK5f/W5&#10;CGvWMA+XJWNulSPb0bJV85lGl8xMOWKMNVQcGBs+mln8STm0sHhNOf6oHBwWGWOMMSdAFUn1BWmo&#10;+IzX3OflWeWoMA0VqdHQclQKfXq27oek6q6MscaFA6Pj6aAc1Ezf/NALVY7q3kfjLx811HzpaeXY&#10;UIOjUcrPy73uo7SkRD4bY4wxZruCl0z3C1IQ9HnovkpnGj3feK1Cq4yiRx+rUJXV99abxftay22j&#10;6cuB0oGD5EhVGhEhR0oY3b3T6plQxpjj4j6MjmeOcixShzaz9LOjILldHV63Wr83HLEP4y9rv5Sj&#10;6+Pj6wf/wCD4B9ARKMbePr7yrfbHPe/sg3ve2Q/fk/bB96T91EUfRlt7JlbFUr9EmjWkfYnazF+T&#10;hHglqO2qENQq61+ofb4UJIuemSVmICtr9eH1t9nwfOcteWZ8Tv092enpZ+C1ZbMYk6K/PI789yqW&#10;S6CZTX0vR0LXLBX08Zk8UY7UGc7Cl16VZ0bmM6fOivswMgdi+MdLuxE5MDoODowOFBhpdvD3TbSi&#10;t3a4ubsjIDBYhEc//wAEBoXAx88frq6u8j1qjl+c2we/OLcfviftg+9J+3G2wEisbbKvR/sO89//&#10;wGIQNP98CQVBCmbl/uoiJaqy6rpnl1gKq0cVVKkojv6ejNj0K0JmmX5+9Fza3kct0Ja3blMhwJoH&#10;UlvY+/tcXzgwMgfCgdGB3accf1aHNqtY81rdw1jTAGrO0vPblaMFxvTUFOzfuVWe1Q0XFxf4KuEx&#10;gGYiKUgGBCIgKBgeHp7yPazDL87tg1+c2w/fk/bB96T9OGNgJO7ffQPPd5eKJZ9V0WYNqcppZSwF&#10;xurQrCbN8mnPa35PRvzp7mo/N0sznhwYOTAyh8KBkTkmRwuMifGXEH1wrzyrXxQYg0JCxQykmJVU&#10;giSFycrwi3P74Bfn9sP3pH3wPWk/tXFP+t1sWlLA0jJQe6GWFrSnkGYAXbKz5VWgZPAQlHXrjqIp&#10;j8orlaNloB6rVsLtl5+t2m9IQY/2U9LMosb8ngzKK4T3k49X2O+oZykwiiI935q27rBWbX6f6xIH&#10;RuZAODAyx+RogfHc6ZM4G2P8x9vR0NJVCo20L1IsaQ0OUR4DxVJXfnFuH/zi3H74nrQPvifth+9J&#10;UxRAabmoa8xJJTzGy6s0U9lK9IIsHTrMJChqKrsntUDrtnePOCe0PLUsshtKht9YYQ8j48DIHAoH&#10;RuaYHC0wnjx6EHEXz8kz50HFdNq3ayvPgNCIdqLoDrMdvzi3H35xbh98T9oP35P2wfek/XBgZA7E&#10;kA+5rQZjVaCiN87I/PPe/ut6/Lb+O+zdvhmnjh0SITjzWjpKS0vlezDGGGOMMVYRB0bGqlBQkC9H&#10;zq+kuBgZ6am4fOGsmDnd8/uv+PXHb7Bzyy84sn8XLp49jZSkRBQWFsiPYIwxxhhjjR0HRsaq4Kwz&#10;jLbIycpEcmI8Tp84isN7d2Drhh+w5ee1OLBrm7hGhX+yMzNQXq5fuc4YY4wxxhoDDoyMVYJm5EpL&#10;SuRZ41JUVIi0q8li1pGqxO7auhG//fSteIw+tA+Xzp0RLUfoe8QYY4wxxhouDoyMVaIxzC7agvY7&#10;0kxjYtxFxBw/IvpT0r7Irb+sEzOTVE2WZipzc4yl3RljjDHGmHPjwMhYJfLz8+SIVaWwIF/sfaQW&#10;JLQXcsdvP+PXn77F3t9/EwV2aM9kxrW0RjtbyxhjjDHmzDgwMlaJAg6MNUbhkEIihUUKjRQeKURS&#10;mKRQSeFSFNhpQEWFGGOMMcYaIu7DyByKvg/jmdizCGneWlyvDxdiY5yyB6Omc+fOcgTExsbKkeNx&#10;dXODf0AQfP384RcQAD+/AHj5+MLV1VW+R/3KyUhDtnIQ/6BQ+CkHq5krF8/IEdCiXRc5Yrbie9J+&#10;+J60D74n7Ud/T3IfRlbPuHE/qxP3Kcet6tA6o0aNGrt58+bmNFbCo7jGGGOMMdbYcGBk9YwDI6sT&#10;F5SjnTq0HQdGxhhjjDVWHBhZPePAyOpEpHIMUYfWmT179t+WLFnSlcbHT5yAq6ubuF4faA9jffYe&#10;zC7OFkdVfNx8EOQRJM9Mubu7yxFQ3ADaX7i5ucPdg76muv0nqqysFGWlpWLcxNUVTZo4xlJZZ1RS&#10;XCRHys/T3UOOmK34nrQfviftg+9J+9HfkxwYWT3jwMgck34PY+y58whv2V5crw+/rP1SjupWUlES&#10;frn2CzZd24Ti8uqDXnOP5oj0iURX767iaOnZUlzv3r27eCQnT56UI+fm7eOLXgOGICi47vbHZKWn&#10;IDMtRYwDQ5siIKSpGDPbxcUelyOgdeeecsRsxfek/fA9aR98T9qP/p7kwMjqmSEfcpVUxiyojx6M&#10;5wvOY2nCUsw6Pwvr09dbFRYJBcytGVux8spK8bFTz0zFkvgl+G/sf3Es/Zh8r5rJLs3GkZwj8qz+&#10;0c9l3/bNOHPyWL3O/jLGGGOMNRYcGBmzoC7bPezP3o9XL72KuRfmYk/WHpSWq8t6SJBbEMLdwys9&#10;3F2My041FPLoORcfW4wHtjyA0etH44urX4hgaQ0KqruydonQOT12OhbGLUR0ruPsJ6WgSBVsd2/b&#10;hJysTHmVMcYYY4zVBl6SyhyKoyxJTYy/hOiDe+WZ/VEo2565HT+m/4iEwgR51aifXz/cEXoHuvsY&#10;l5VaQs8Tmx+LM3lncCr/lBjnllY+O0pLV28KvAnDAobBq4mXvAoRUk/mncS2zG0ibBaUFci3qGjZ&#10;65IOSywG1PpErTc6RfZEu05i22ut4KVW9sPL/+yD70n74XvSPvietB9eksocCO9hZI7JUQIjzWDR&#10;skd7ozBH+xPpyCjJkFdVFMZuCLwBt4fcjtaeNe8/ebHgImLyYpDkkYTLsbuQW1BxFs7NxQ19/fqi&#10;p38f7PVKEOGVZiarMjFsIiaFT5JnjiUkrCl69h0o9jjaG78Qsh9+cW4ffE/aD9+T9sH3pP1wYGQO&#10;hAMjc0yOEhhPHj1o16b9VRWy8XX1xZjgMbgt+DaxBPV6uBYXI/zECbQ8cACtlUePxET5lsrFBwAb&#10;OgFrI4Gt7YAcD6CdVzsMDxguPldazkoo0NIsI802OiJXNzd079UPEa1r3MnFIn4hZD/84tw++J60&#10;H74n7YPvSfvhwMgciCEf8h5Gxiyw1x7GqgrZ0B7EKc2m4P1O72Ny+OQah0XvtDR03LQJwxctwoRH&#10;HsGNCxeKc2vCImmVBUw9BKz7DEj/pysufBuJb07fjPvKhuDusLvR2buzeD/63FclrRJjR1RaUoLo&#10;Q/tweN9OFBUVyquMMcYYY+x68Ayj86A+At3UIWjt4FF1eN2Gy0dCCeO8OqwfjjLDuHPLL9dVUIWW&#10;hNLMHO0LNEezd+NDx2Ow/2C4utSsV1VYTIyYRWx+5AgC4+Lk1YrK3dxQ6ueHIldXlDcx/n6otFQJ&#10;roW58CkogVup/q+/qVIPDxR5uGH6LQX4X88ylChP8UzLZ8QeSEfm4eGJHn0HomnzCHml5vg35/bD&#10;szn2wfek/fA9aR98T9oPzzAyB8IzjE5oonJsl8ciunAd7lOO/cpBN4L2nHTQGsyzyjFHOequ0Z0D&#10;oqb9NUXLTxfHL64QFqmQzfy287Go/SIRuGwJi7TUNOLQIQxYuRLjp07FqPnz0XXdOothMbN1a8QP&#10;HowyLy+4lCiBMCMDPmlpKPL3R3ZEhHgMSM9AQG6xCIsUJBMGDEBGmzbyGYxci4rgnZOH/3xbhpw3&#10;gY+/B1K3rkJBgen+S0dDM4yH9+7AiSMHxMwjY4wxxhirGZ5hdB4blONWdYhflGOsOrQJhcD/KYf2&#10;PFW5phx3KscOcVZHHGGGsUQJZ7+t/06e2Yaqi7548UVD5dPrKWTjm5ysziJGRyPs5Em4FVpeZlnq&#10;6oprHTsirUsXpHbtiqYnTqDTxo1wKSuT72F/Re5NcLVPfxE0r/Tvj0IlhDoqKoRDBXGoME5N8G/O&#10;7Ydnc+yD70n74XvSPvietB+eYWQOhGcYncw05bAm5FWFwqI+dFYnWDlo1rG3OGtErmd2cVnCMkNY&#10;pLYVC9svxPQW020Oi5E//IA/Pv00+nzyCZofPlxpWCSupaUIO3MGXX/8ETe89RY6b9hgl7BYrgTR&#10;vLAwlLtU/O+VR3EZWu7fj0ErVuD26dPRas8e+RbHQ83+D+zahtMnjqJU+V4xxhhjjDHrcWB0PB2U&#10;g/YVjlMOWhpKS0T/rRzXa5ZyDFCHAs0gvqAcHZWDEgEdf1SOA8qh941yNKrlqXlKwKiJr65+hUM5&#10;h+QZahQUSYfNm9HrfzQRXD8KAwKwRwmrX332GX587z2s/egjMXtZGVouO/Tdd9FJCaqOipr9Xzx7&#10;Gnu3/4bsTMdeTssYY4wx5kg4MDoeba/iT8pBexUp0F0vCqEvqkODm5VjsXLoi9ysVw5a6qoPjfTn&#10;/0UdNg41qZC6J2sPvk79Wp6pPQuHBAyRZ9br/PPPGPDBB/JMCTpKjM/xdkN6gAfyPCvueSxV/gZT&#10;IRrzsjX0cXSdDmqTkeoDJAV7Ijc8XMwaUigs8fJCmasrcps2RVarVvIjAc+sLPF5eGWowarIxwe/&#10;vf46ds6ejWIvT3HNnEtpKfp9/DG6rKdbyHFRWNy9bZMIjxQiGWOMMcZY1TgwNg7mgY9mFiurspqm&#10;HPeqQ4PH5WOjQEsYbRFXGIcVV1bIM7W4TU0a3FPY6vuf/9B0mDin/594D/DYH0tQVFYEn0LjckoK&#10;gTOVaN/paeBsiOnG4/dHBmDiv+7GZ7+txt++eg7+LwLhc4AWzxRi9NyOWLv8Xaz98EN8u3o1vv7s&#10;M/z0r39hw1tv4djkyfIZgNDYWFFYxz9BXV5Lkvr0wd5nnkVymJ+8UlEf5TmHL14Mz2wq5OuYKCjS&#10;8tR92zfb/LNmjDHGGGtstNeZ+l+16197srpHy1Et9SzQV0a1tegNLWvVz1TSuLr2GZ8rhz449lEO&#10;e7XyqJQjFL2JPrgXifGX5FnVskuzMe/iPFEZlbT0bIk3270p9i/aoteaNYj8/nt5pvqHcif0UZ52&#10;LP30dL6PBP46DgjLA37+FGieo14va9IEO6bci6SxE8R59+7dxeN/Y/+LxcdoMllFM59PRzxtsUpr&#10;2+3bxb5EmjEkBUFBOH377Qg9e1a08HArKBDXrZEaGYmk3r2R2K8fMtrZt5m+vVCz/649eqN1u8on&#10;8rmYg/1wgRH74HvSfvietA++J+2Hi94wB2LIhzzD6HioKim9ujc/aoqWo+pfDdNyU2t6LW6Rj5rr&#10;LbrjNKzdw1haXiqK3Ghh0dfVF3NazbE5LNKsnHlYTPQDZu8yDYsZwX74cNqtSL55LH7c3B4HP2hi&#10;CIu0vHT3rFmGsKj3UOeHMKXZFHmmLp99N/Fd8fmbuzRiBLbNmyeej9Cy1N6ffiqK2piHRVrmmhAg&#10;TyygXpE9v/gCt7zwgpit1EKoI6GWGyePHhQtOAoLrQ/DjDHGGGONBQfGhi9SPmqo/6I1TshHzSj5&#10;2OBZu4dxzdU1iM6NFmOaraNZu+YezcW5NShA9Xn3LYv7/iKUIOgmC51StdJLw4cjddANePizXZi2&#10;YgN6H7mAJrISKs0CUshLGDhQnFsyLmSc1aExpXt3/LZggXhec7QH8sy4cdiqBMBJrw9Hu2eBrVZM&#10;HlJ4pODpqFKSErFr8y9IToyXVxhjjDHGGOHA2PCZr7G5KB+rc0o+ajrJxwbPmn1tWzO2Yl3aOnkG&#10;3BN2D/r40apd63hlZmLQ355Gl5375BXLKKDlNG2Ktjt2oNMvv1TYG0jhbsvLLyOtc2d5pXK2hEZq&#10;/r9x0SJkt2wplpOemDhRnP+0fDmOTJki/twHW/wZzbxbYtI9yk1VMVtWQMGYWnE4Kmr2f2T/LkQf&#10;2id6cTLGGGOMMQ6MjYH5/M9l+VgdKn6jV/kmrwbEmrB4vuA8ViWtkmfAiMARmBBWcSmoObesDHj8&#10;/Ak6v/wk7pj2ONpeTpVvMVXi6YlS5SC+V6/C/8oVMdbkh4bi5N13Y/2yZWKmj0KdtSyFxoVxC1FQ&#10;VnE5Js0w/vz22yIonpg0qcI+RH9Xf7zc5mUEh3bGXfephXiqM1gJnH5J6hJeR5UYdxE7Nm9Aeqq6&#10;H4cxxhhjrDHjwNjw0R5GvetZc9fg+zFWtxy1uLwYyxOXi0fSzqsdpjafKsaWlGdeBX5aha5zH8P4&#10;x6dhwn9+Qt/TaXCpoqMDNel3NWvUX+rubthfuO7993H83nuR09z65a965qGRltXOvzQfGSW29ycM&#10;cgvCvDbzUNAhEo+YZeZSj4oJkvZB3vDWW6J3oyOj+2D/zq2IOX4EZWVV/LAYY4wxxho4DoysKtTc&#10;X6+bfGywqit488XVL5BQqLaaqKrITfDn7+EPUx/APY/PwD2fbELv81lwtTF30N5FqjR6YNo0rF21&#10;CntnzEByVJR86/UxD40XCy7ixYsvGr42W9DXP7f1XJwf1A8LbpQXFa5FRbjWtq08Mwq8fBnDF+mL&#10;/jquS+fOIP7iOXnGGGOMMdb4cGBkVal6g10DVJhf+QxjTF4M1qcbC9Q80uwRhLpXnHT1OrYbo7//&#10;HaHZJVb1qClzc0Nyz544N2aM2B+444UXxHLTrz77DJtffRXnR40yVC21JwqNM1vOhLuLuzhPK07D&#10;S5deEl+nrSg0zm41GxvuHIwfu8iLCq+keFxVQq+5ZtHRGPO3v8E7zXzls+OhvY0a7vXPGGOMscaG&#10;+zA6D/3PyJY+jBuUQ98SY4RyUOsOa1zPx9aIvg/jmdizCGneWlyvK2djjiMxrmIPRtrj9+yZZ5FS&#10;pO5rGxo4FM+3fV6M9agNxcgnpsK7SJY4lUpcm8ClSRO4FpfIK6qciAhse/NNFAVU0Z+ihjrrCuHE&#10;xsbKUUWnck/hzYtvIrdUnV2liq+z2swSX6OtqIDOJ+ffx+JFWxApt2jGh3og0CME/lcq7l2kZatn&#10;J0zAGeWojVBsDyEhIQgNVX8xkJObh5btOsPH11ecM9tcuXhGjoAW7XS/WWA2yclIQ7ZyEP+gUPgp&#10;B6sZviftg+9J+9Hfk9yHkdUzQ/bgwOg8nDEw3qccNvVvHDVq1NjNmzeLzXlKeBTXHMGbR97EmnNr&#10;xDjYMxhrx6wVj3pN8vLQdNIdCLtsLJYSfe9YuD/xAiIWLkTAxo3yqqqwfXtc+OgjlISFySv150L2&#10;BTyx4wkk5iXKK8BzUc/hz13+LM9s898Nf8dLf/8BfkXyQjXK3d2RcccdyBo1CrkDB6LMx0e+hTHG&#10;GGucODCyesaB0QnVR2CkHggD1KFga2C8oBxWdOmzzFEC456UPXhs+2PyDHhr8Fu4pdUt8kxFPRWb&#10;zpiG8B175RUgvm0oMn7civCVK9Fs+XJ5VVUQGYmLK1Y4RFjUpBakYvrO6YjJMC5Jpab/FBxp1tFW&#10;Wz/7G55Y9JOhn6S1yj09RWjMvvFGZN90E4oiIuRbGGOMscaDAyOrZxwYnVB9BEb9n0mo0eBRdWgV&#10;2rw2RB1aZ/bs2X9bsmRJVxofP3ECrq5u4npdKcjPQ7luo1p2cTbu2XoPkvOTxfmdbe7EK31eEWO9&#10;lu+8g6affCLPgDIXF8T871N4pl9Dx7/+VflOGp8zp08fnFMCZG3PokVnRuP1w6/jrz3+ihHh9GOv&#10;Xl5JHuYcmINdKbvkFWB0xGjxNfu42f75XnnrGXT/abs8A0IKmyAg37YEWdCuHTJGj8bV++9HSZAV&#10;DR/tzNXVFU2aqNu9y8rKUFpq7Fvpovyc3T086vw+dVYlxcYpZzd3K/qwMIvKykpRJu/DJuL+tP0X&#10;OkzF96R98D1pP/p7kgMjq2eGF68cGJ2H/mdUX4Gx1u8N/R7G2HPnEd6yvbheF0pLSvDrT9/KM9WK&#10;KytEk35CBW7+2f6fojqqXsdNm9B/lbEvIzk+YgDi7n4Atz7/PJooz6tJ6t0bu2bNqvX9etRfcWXy&#10;ShEAyUD/gZUW6TFH+xA/SPrA8HWTsSFjxcfXBD0PPR89L1n7tQfuPG7lWlWdQn9/HH3wQVwcOVJe&#10;qRvh4eHiIFevXhWHuRat2qB7r/7KC061gBCzLC72uBwBrTv3lCNmq6z0FGSmqUvfA0ObIiCkqRgz&#10;2/E9aR98T9qP/p7kwMjqmSEHcJXUhm+zfNT0kI/MjHnT/kM5h0xCE/VbNA+LVO2z78cfyTNVgaeb&#10;CIuj//53k7CYOGAAtr/wQq2HRark+m7iu4awSPZn78es87PE27TgVhlafjq9xXRMDJsorwCbrm3C&#10;+YLz8sw2I4NG4umIpw3LWh+4swinmlX/22eqHlvmanw/z+xsDFqxAiNffRX+Cba3/6hNV+Ivi2b/&#10;qSkVC/swxhhjjDkzDowNX6Z81ATKx+r0lo8amtVs0Ap0TfuzS7PxfuL78kydYevn10+eqSi03LBk&#10;CZqUmi6xPDP+Lox8/XW45xkDW/zgwdg5a5borVibPk35FKuTVxtCYTPvZuKRUKVXetu8i/OsCn+T&#10;wiehjx+tQlZnHT+88mG1YbMyQwKGiF6N1H4jxwO4895SZHoZf3Fa4ulJ6zvlmYrCdhPd8k9N05Mn&#10;cYsSvHt89RVci4vl1fpHzf4P7v4dp44dErPVjDHGGGMNAQfGhu+EfNSYpp7KtZSPmppNLzkR/Qzj&#10;qqRVIjSScPdwTA6fLMYaap9x48KFcCsokFdUWWEh8MzJhXd6urwCXOnXTyxDrc2wSEFuacJSrEtb&#10;J68AA8MH4odbfsD/bv4fWnsa25NQWKTQSOGRQmRVaFZV69NIH0czjTUV5RtlCI1nQ4D7JpajRP4L&#10;5FZYCNrnqZ9RrAoFxR5ff42xM2eKAOlILl84i93bNiHjmuP3mGSMMcYYqw4HxobPfL+iaXnPyt0g&#10;HzW/y8cGi2aICO3/o0PzZMSTIuRoKKwMW7oUvhb2sl0ZMgxd1xub++c0ayaWodYm6p/42uXXTD7n&#10;EYEj8OGID0Whml4hvbCo/SIRerXwRwGTlqfSMlUKgdS03xIKy3eH3S3PgC9Tv0RGSYY8s12kTyQW&#10;tFuAILcgbOgEzBwLQ2gk5jOK9P1L66S8YyXoZ0BLVMcqgdw/0dgSpL7l5mRj3/bNOHf6hEkRJcYY&#10;Y4wxZ8OBsXH4Qj4Sah44Th1W6V75qNknHxus/NxcEaRodlFzR+gd6O7TXZ6pqMhNWIzaeqJMt4oy&#10;o21bdPz1V3mmOnHPPXJUOyjovXTpJcTkGVthTAibgBkRM0xaYdCYri/tuNSwzJTQx9PX++TZJzH3&#10;wlx8cfULxOabNvkfHzoeLT3VCWcKpzQzeT1otvPlNi+L0Lh8EBD1JER4tMQvORkZ7dtj3fvv49Aj&#10;jyA5KsriTG1AQgJunTMHXZSwTi1OHAEFxbMxJ7B3+28iQDLGGGOMOSMOjI3D9/JR87R8rMw05eio&#10;DgXav9jgl6TSHsaTeScNS1Gpoui94aa5mcJI1x9/lGfKXyDd5BHtWdQvUS328RF7F2uKwtnV4quV&#10;HhQSX7z4IhIK1QIwFAppCan58lk9mjGkZaHPtHxGBDY9WnL6beq3Yrnq1DNTRYXYXVm7kF6SblIA&#10;h67tyNxh8XOq7DBHAZRmPekxJgy47UHgrvsglqqao4De+ZdfcHbsWGybNw/ff/gh9s6YgSv9+5uE&#10;xybFxeizejXGPv+8KEbkKDKvpWP31o24dO6MvMIYY4wx5jy0+RH9miku4euY9D8jW9pqaM4qhz4E&#10;rlCOl5TDfC2i8rIda9ShgS2tOK5LfbbV+H3TT3jn3NvYnKEWlqXZxQebKklGp93WraJSJylUsoqn&#10;nMzKDw6G97Vr6ol0bswYHJw6VZ5Zj2Y5aZnomqtrqt1jqKElszSrSO0zNN27G2dGT1rY50eBdHvm&#10;dhzOPYwTuSdQXF57BWQofPf27Y1hAcPEslRtaSyFc5qxpM+DeJUAs3cB8353gWeJ6VJOWp5KoTFh&#10;4EDkyjYXtDx41MsvI/h8xd9nxA8ZItpwaO9bU9a01bBWSFhT9Oo/GJ5e3vJK48ItDOyDWxjYD9+T&#10;9sH3pP1wWw3mQAwvxDgwOp4OyhGhDk0Yu58DB5Rjpjo0UVWoG64c+ucglHA+V46L4gyYpBwD1KEB&#10;paMn1WHtq8/A+OP3/8O02GkiSBGaAWvn1U6MNbfRXjmzlg7lTZrApaxiM/rNr76K1MhIeWYdmi2k&#10;mT3zZaFVoZnC2a1mo7N3Z3lFVV1g1KNgSrOr1H7jaO7RSvc02gOFWwq2FCDpkc7p6/0o6SND9dZW&#10;WcDSDcDESj7tjHbtkDBggAiPxb6+uHX27AoFiEipuztixo9HzIQJYlwT9gyMhHo1duvVDxGt2sor&#10;jQe/OLcPfnFuP3xP2gffk/bDgZE5EA6MDmyOcixShzar7mdnafawKjST+YBy1Fm5x/oKjFTw5p9f&#10;v4wl8UvEeXOP5ljWcZkYa1ru3y/aaJDSJoBrxYxokNO8OdYvM/34qtCsIi0HXZu21mSmz9/V36Tg&#10;jjkKi9QzUdtjqGdLYDR3seCi6ENpHh7zy/KRU5ojxi7K/4Ldgk32SlqSV5ZnCOHmaKaRZhxpBrJc&#10;+V9SURLO5583fA/uPgX891vAp4rJT5pBpNnHZsflf2SpPYdZoRl6HwqOl0aMsLkPpr0Do6ZZRCt0&#10;790fHh6e8krDxy/O7YNfnNsP35P2wfek/XBgZA6EA6MDq83ASGim8T/KoV+eao5mHv+hHIvFWR2q&#10;r8CYkZ6Kh76427A0kvbsUR9CPer9F3RRm4yVdOFEvyz1+L334uTdxuqiVaHZNSo8QyFNQyHsrtC7&#10;RKEabfmmra4nMFaF9jhqM6DUKmNem3liXBkKwzR7eSDngJjBtHX20k0J5svXA48dNN0zaq7M3V3s&#10;YyT5oaGit6N55VSaZaSlqhdvukkU0LFGbQVG4unphe59BqBpc0uLChoefnFuH/zi3H74nrQPvift&#10;hwMjcyCGV11c9MbxXFYOmtmryWENWrZKNSn/qBzU70H/8bT8lCqm0NrGOg+L9Skt62qFthR61OtP&#10;C4v6NhBaWMxq2RJeWVliTGgmqzo0i0aN9udfmm8SFmlp6Zvt3hSBtaZhsTZRYR1tVjE6N1oUwakK&#10;vS8Fy0eaPYL3O72Phe0XilYd+t6QVaHv9xO3Azf8BUgM9pBXJV2zfy0sEu+0NFFw6NjkyWLJqob2&#10;PLbdvh03LViAO558Ej2/+AJ+SUnyrXWvsLAAh/fuwMmjB7nZP2OMMcYckvZqi2cYmUOorxnG5b8t&#10;xrz9ar9E2rdI+xf1qNdfZQ3iC/39ce6WW9D9m2/EeUr37tg6f74YV+ZIzhExq6ivIErhkKqyjgsZ&#10;V+0yT2vU1gwjoUI11MeR0LLYtzu8DV9XYzCzFi1B1bcEseTbtG+RXJQsxn5FwEe/N8OkHeq5ptTD&#10;A65Fyht1aG/ppoULURAUhDa7dqHdtm0VZ4gl2mtKs8L0szNXmzOMet4+vug1YAiCgkPllYaHZ3Ps&#10;g2dz7IfvSfvge9J+eIaRORCeYWRMb+Pln+UIGB5Aq3aNKGRoYdFkdlFBbR32PPMMmh8+LK9ALHes&#10;DDW9X5awDAvjFpqERer1SD0SqTKrPcJibaNgS/sOCX1NWni0Fe0VHRk0ssrjpTYvGb4nOR7APaOT&#10;MXtqV+SFGHtwmIdFQoWIRr3yiiiGc2bcOGxctEgcNKaQr0d9NWnWkWYf60t+Xq5o9n/m5DFu9s8Y&#10;Y4wxh8GBkTV6afmp2JliDArU+kGvx9dfyxGQZ7ZClJY80gxWiGzroO2Rs4RaZcw6P8tkCSfNyk1r&#10;MQ3z284XPRKdBRXi0bcc+eXaL7XWloO+L/o+kOStVqcx/rkOiKumz6Vbfj5umzkTvT/9FL5Xr4rl&#10;qbFKYPxNCYcHHnsMSb16GXo5Uo/NwcuXo/u334rz+kBB8UJsDHZv24TszAx5lTHGGGOs/nBgZI3e&#10;T2e+F4VZiFaxU0MtNKg6KqHKqAGFYijkh4SI2Spa6qihsGhehTOuME4UiqElqPpqoTR7Rks5RwWN&#10;klecCwVrbR8i9VOkQFxbxoeOr1AJ9tfiA7jnXhf89vI80Z+RKtNaQjONXdetwx9nzDAc4555BgM+&#10;/BDNjx0TQVGP9jX2X7WqwvW6RGFx7/bfcPHsaZ5tZIwxxli94sDIGr1vT30hRxWXo3b74Qc5Ai4E&#10;yYF0+o47xCPtj9Pol6PSjBs133/hwgsmfRUp+NCMIrXDoP1/zuz2kNvlCKIliBa87Y2WpFKxHXNU&#10;qGhe0K/Y/+eHRRuTn99+WzTrT+nWTUmKNd/60XHTJtFCxVJvx7pSqgTW0yeO4sCubWK5KmOMMcZY&#10;feDAyBq1xOx4bL34qxhTKBkSYFxOSpU29XvaWqjtB4UiPz+cGzMGzaKjxfsRauWgFU2hNhIzz83E&#10;96nG2UsqakNLK6mgDu1ZbAiomqy2lJb2MmptSWoDfc/Mq9cSCo3vJr6LgrICZLdsKYL81ldewW+v&#10;vSYK35grc3VFnvKzot6M2qEtS9WLOHQII19/HR7p6fJK/UhPTcHOLb8gMc5ywR7GGGOMsdrEgZE1&#10;amtjjPsTKZBQo3xN1x9/NCxL3NsK8NXVVYkdO1bsV2y7g7qUqKiVBgUPmlmkwjbmRW0oKDpqq4ya&#10;opBNVV0136V9J0e1Y0qzKRarsVJopEJCtDRWk9alC878kbrHmGqi/Exp7vH3uXPx0/Ll4tjwz38i&#10;qU8f9R10Qs6excBp0+B54YK8Uj+o5Ub0oX04vG8niop066IZY4wxxmoZB0bWqOmXo94UaFxO6pWR&#10;IZYlanx0YZGCIu1dpOWKrfYYezdeuPFG8bg1Y6uYbSMUQGnpKS1BNd+D11CMCR5jWFpLbTKoOX9t&#10;oe/n5HBqFarSV5Sl9hzU05I+Bw21yshsXbHfI80K3/zaa2KPKqGZSQqQO2fPrrAX0kN5304TJyLw&#10;Z2Ml3fqSciUBO3/bIB4ZY4wxxuoCB0bWaJ2/dhb7E9XAR7N+A/0HijGhsEhN3smONkAPXeu9yzfc&#10;IKpt0t5F7X3SO3QQoYOWn/6Y/qO4Rqj9BBW3acjoe3dr8K3yDPg61ThrWxsooHb27izG9P2mIK4F&#10;x4TCBBEazxcYq9ZumzfPYmikXwqMefFF0VJDkzBwIH5ZskQEzTI3N3kVcCkqQus5czD0/vsRuW6d&#10;qLhaX2iGkWYaacaRm/0zxhhjrLZxYGSN1jcnP5cjoI9fH9Eqgrjn5qKLbjYp0V/5iyILVZa7uCB6&#10;sjrDpa+OqhW72Zu91zDDRbNuDT0saigwaktFLxZcRHRutBjXFiqAow+JVHxH+/nR7O6rl17FoZxD&#10;4pzanlAbDWrOb45miW9cuNDQZ5NQyDx599346d13ccVsmapXUhJ6ffqpqLR6ywsvoMdXX4k+nfWB&#10;9jTS3kba48gYY4wxVlu0MoL6uu01Ly3ImCmaommlDq2zdu3az8ePHy+a6508FQMvHz9xvTaM/f4P&#10;OHPttBgv7L0QI8LVgioRX36J9kpYIEeaA60zgdB8cYqs3r0R/d578LxyBQMmTRLXaN/i/h9+QHFg&#10;IB7Z+whis9WKqE93eRr3tLlHjOtDoPL5aDIzlS+ilr0X+x7WXFojxn2D++Jf/f8lxrXl3TPv4svL&#10;X4pxiEcIXol6Ba9Ev4L0IrVIDQXK2ZGzcUdLtZqta34+IufORdCBA+Jcj36GZ5UAmDLOuB9T02L3&#10;brSbPx9N8vLklYoKW7RA+rBhuPzYYyjxq717tjJ+/gHwDwyGy3VUhq0LuVnX5AjwDQiWI2ar4qIC&#10;FBWo/yh5eHnD3cO0lQ+zHt+T9sH3pP3o78moqCh+Tc7qkyEfcmBktYk2sw1Qh7aLjq69WaqYjBhM&#10;+k0NfD5uPvj99t/h6eopzruOHg335GQxfuNG4O+/i6Fwbs0a5Pfsiabvv4+mK1aIa1mjRuHysmXY&#10;nLgZz+x+Rlzzd/fHL7f9Ih4bi9SCVIzdMBaFpWpRls9HfY4ewT3EuDbkleThzo13Ijlf/VlN7jgZ&#10;f+7yZzyx4wlcyDYWqZnWbRpmdJ8hxlTEiJaWBmzcKM7N5QwZgisvvojC9u3lFaPwVasQvnIlmlTR&#10;aiNt8mTx8Ywxxtj14sDI6pkhH/KSVFabqIQordez+ggLC6uTxne/JqqtNMioiFGGsOh94oQhLMYH&#10;AH80tk9EcbNmIiySoJ9+Eo8kY/x48fjp2U/FI3mw04ONKiySMK8w3N3ubnkGfBDzgRzVDgr6z0U9&#10;J8+ANefWICE3AatvWo1+Yf3kVWDlqZWYd2Ce2O9IM4lxixfjmvyZmfPbswed7roLLV9+GV5nzsAj&#10;MdFwXJswAWd+/hmZt90m37ui0DVr4Lu/9or+MMYYY4zVNZ5hZA4lOjp6a1RUlNgQGHP6NPyD1R5/&#10;9jbkv30Ql31ZjP/R/R/oE6DuVeu0ejU6Ki/6ySolc/zlkPEvxOmpU3Fx4kSEHDuGgXPmiGtFAQHY&#10;qrz/0dwTmHNSvebRxAOr+65GsHv9Lm9q2dJYlTVBVgOtbYkFiXjs6GOG3pP/7vVvtPNpJ8a1Zf7p&#10;+dh7ba8YN/NsJv5MWo76z3P/xPY0Y1/ISL9IzOk0BxFeEer5ypVo+531bUAobMYsXIjLvXoh7MAB&#10;dP/Xv+Atf7mgl9+sGXb++98o9faWV+qej68fWrfrCA9P9RchjiI92XgfhjRrmFWD60J+Thbyc9UW&#10;Mt6+/vD2CxBjZju+J+2D70n70d+TPMPI6hkvSWWOSR8YY8+dR3jLiksDr9ee+B0Y+6m6XzHEOxTL&#10;2/7LUECFCploRUy2KH/0zXJlIzV7/04Jk1QQpf+qVYaWG9S8/6ASJJfELzG0k6C+hNQvsL51795d&#10;joCTuqIutW154nJDA38q+kNtRWoT9bucfX62aNxP7gi9Aw82fVCE1k9TPsX69PXiOqHCONSWY2zI&#10;WHFORWt6fG19VVfan/jLP/4hmv1ThVz62K7r1hn6dWqoCNK+J5+UZ/XD1c0NXXv0FsHRUcTFHpcj&#10;oHVndbae2S4rPQWZaWqxo8DQpggIaSrGzHZ8T9oH35P2o78nOTCyesZLUlnjtfb0N3IE3Nb+DkNY&#10;pFYJWljM8gRGXBJDIblXLxEWSfMjR8QjSRgwQFQF1cIiPRdV7GzM9F8/BUcKdLUp3D3cpDcjBcTY&#10;/Fjxs6Dg/kizRww/YwqVHyd/LJr8pxWn4cSkSTgyZYoIgNpR6O+P8iaW/2l0y8nB0LffFgGR7odj&#10;kydj46JFyGhnOotKFXQHvfeeoe1KfaCWGyePHsThvTtQWFgnK70ZY4wx1gBxYGSNzre6dhq3tTKG&#10;m5a6vWeXgpRwUCZPFKcmTBCPfklJhh58FBioVcPatLXinIwIHIFQ91B51ji182pn6GlJs3z6Gb7a&#10;QjOG3X3UGVX6M1dcWYHicjWs0dsWtFsg+jVqjuQcwfMXnseurF04M24cflq+3HCsXbUK3yvH2bFj&#10;xTJUcyHnz6Pfxx/LM4gej5vefFOER2q7omn3+++4Zc4ckz6P9SElKRG7Nv+C5MR4eYUxxhhjzHoc&#10;GFmjkpgdj+RctU9ioFcQegYYlyC1OKT27SNd0uRAUeTvb+jh10xXuTWtc2fEN8kQvRc1d4bcKUeN&#10;m36WcdO1TaI3Ym2b1mIa3F3UWWDqzfht6rdiTDp4dcCi9ovEcmFNbmkuliUsw9KEpcguVffeaIp9&#10;fXHokUfU2UOzXoyEliRTINSI/Y0TJmD73LkmodE/MRGj5s8XAZN6PtYXavZ/ZP8uRB/ci5J6nPVk&#10;jDHGmPPhwMgalcNXjD34+jYfgPy8XDGmZv1a8/YS5W+FZ4kYCmfHjJEjoPnRo3IEJPXujR/TfzQU&#10;eKFZNf0sVmMW6RNpmPGjmb5frv0ixrWpuUdz3Bt+rzyDmPml5cIaCpO0RHV+2/liGatmT9YevHDh&#10;BTHraI5mDw+//baorFrqb1r1duD776PNrl3yTEX3xLEHHpBnRp02bMBts2aZLGeuD4nxl7Bj8wZu&#10;9s8YY4wxq3FgZI3KkeSDcgRENeuDAtloOOLQIUPhklKzLeaXhg8Xj/R2/Qzjue7tsTVjqzwDJoZN&#10;lCNGqPiMhpal1sUsI80gdvbuLMba0lQt0GsoyNJsIxXk0dB+xncT3xWzjpZQK42z332H9IHqUlvi&#10;Ul6OIe++i6g1a0yK3tASV5p9NuedloZhS5caljTXl0Llnt+/cytijh9BqVmxHsYYY4wxcxwYGaUh&#10;7ehAFxqyk1eN1ccGtBgsXjwT/XJUT91r6PT27ZEt21OExsYalhVSYZRVgUcM++QohNDePWbUz68f&#10;Wnu2FmMqNqPf61lbqLgNVWXVitzQDKOlP9fX1Ve83+xWs+Hvqs4cUljcnLFZjC2hPpxHFy1CzB3G&#10;IAwlNHb7/nuMefFF+MvWJbQ8dd/06Sb7H0tlewu6f/qsXi3G9e3SuTPYvXUjMq+lyyuMMcYYYxVx&#10;YGx8qCLLNOWgCi9ULpf6H2jHOeWgV49UFUadVmtg9EtSu4RGIj83V1SypBlGSy7feKMcmS5HTezZ&#10;Hdsyt8kzYFL4JDlievolorQsNalI3T9am2hZ8F2hd8kziL2MtKfRElpGPLX5VHkGscRY+yVAZY49&#10;+CBO/ulP8kxF1XWpJYtW4IZ+yXDyLuPnoJ+BpOJK+gJL9Sk3Jxt7t/+Gc6dPKNlX312JMcYYY0zF&#10;gbFxoYofscrxb+UYQBcsoG7z9CqfAuQG5WgwJT/T8lNF0Rvi6+GHLiHdRDEQepGvzRwWuIkHg0sj&#10;1H6NRL8cdX3HUsPyRZpZ1PbrMVMUyPRLRL9Ls75R/vW4O+xuw4wvBUBLS1M19DnS/kdCy2Z/u/ab&#10;GFfl+D33IG7oUHmm0voyak7efbeh3UaTkhIUBAaKMaFZxvosgqNHQfFszAns275ZBEjGGGOMMT0O&#10;jI3Hfcrxk3JQINSjKTeqSGKpKsmtytFgQuP+hD1yBEQ17YOC/DwxbrXXWOXUS1fsJqNtW7H0lFBR&#10;HFqSqnm31Rk54r2L1bm/6f1yBLHnU1+IpraYL02lvoyVtfeg9xkfOl6eAT9f+7nScKm3/4knkNNc&#10;DZoa+qWC1svTfGmqV2YmSuTSVNrH2P27ugnP1sq4lobd2zbh8oWz8gpjjDHGGAfGxqK3cqxRhwZv&#10;KkdH5aAqHmPlQeVeqAP6NeXQ0Ezke+rQucWmGfvh9aKCNzIwVrYclZr1a1rolqNeauGPM15ZYkzL&#10;H7Weg8wymn3t42dsTfHF1S/kqHbRDKO+jQbNbtJeSkuof2aQW5AY07JZ6s9YnRIvL+yaOVM86kV9&#10;buzzSTOMVARH41JmbO7Zdd06BMbFyTPHQM3+Tx07hIO7fzfs72WMMcZY48aBsXFYJB81LyjH35Xj&#10;vDgzRa92b1aHBrRElUKnUztwxTiT2LNpb9FSg5qwU/VKYr4cNbmnsUdjU91y1K/aG5ftcd9F60wO&#10;p99DqA7lHMLJPLWFSW2jPZTaclNaQrw9k1ZaV0QtN/SzjLSX0RoUCKlfo16Lw4cResY4A3383ntF&#10;ew5Cy1bLm6j/7NK+xv6rVomxo0lNSRLtN67EX5ZXGGOMMdZYcWBs+Gg5KS0t1dDs4WJ1WCmaTluh&#10;Dg30z+GUopONPfCoByPNoEToio/ol6PSMkKtWT/R71/8TdaSpSqg+tYMrHI020ezeJq6mmWkIDg6&#10;aLQ8Q5VVUEcFjRLVUwktm92fbV1hmosjR+LIlCnyTHXjwoWG9hml7u7YNm+eodqufpaR9s922Fz5&#10;51SfqMH/sYN7RMN/bvbPGGOMNV4cGBu+bvJRs08+Vsd8iqWffHRKmQUZOH9N3Zvl5eaFbuE9kZeb&#10;W+ly1PQOHQxLDaldgvbin2Yht7aDWL74ZMST4hqzDu311PYUxuTFWB3IrhcFVe3PPV9wHnGFlpeB&#10;ejXxwm3Bt8kz62cZCS07Pfrgg/JMCap5eRita7VREBSELS+/bAiNelGffQbPbMctNpOcGC9mG2nW&#10;kTHGGGONDwdGVhl1k14DcSrV2H+xc2gk3Jq4weXCeUOBkhKzvwnJUVFyZDq7uKONGhqpoIrWv49Z&#10;h5aGjgkeI8/UWUZristcLwr3+n2mv2b8KkcVjQ0ZK2YlCYVaW5bOnr7jDlzrYGxl6pmVhZtfe81w&#10;j1UWGiksUmh0ZDQbT/saaX8j7XNkjDHGWOPBgbHxGaQc1lQ9bSUfNZan4pyEvv8iLUclQVu3iEfi&#10;YtaCLkUXGEMO7pYjdTkqFVLRF3Fh1qP+iFogo5m+yvYU2ttNgTfJEbAzc2elvRbplwD6ULsubZ0c&#10;WefoQw/JkcorIwOj5s839GesLDTSslTtfRwZVVClSqpUUZUxxhhjjQMHxoZvh3Loq55SW43X1WGV&#10;jB3rVZbabjiNI0kH5UgteEPC9hiDoKsuMNKes7TOau/AsqI8NI0xFjA5FBVh0iaC2YZm+/TFZb5O&#10;/braRvn20Nu3N0Ld1d+TZJdmV7kclj4/bQkrFeg5m2N9m4mU7t1N9r4S6rdIexq1merKQuPg994z&#10;afDvqKhXI/VsPBtznJv9M8YYY40AB8bG4R/yUTNdOd5XjspmGuk69W3UUFg09pVwQid1S1IHRgxB&#10;UUoSmp5UlxuWUjMRHQqLFBrJkX3/hk+RWqQk2c8Ft/SdZZghYzVDM7RacZmrxVex6domMa5NFABv&#10;DjQW/63qz6RQqy/Q87+4/8mRdU7ffrscKVzUm0sLja32qL1AtdCo7+Pom5KCQf/+tzxzbBQUz50+&#10;KWYbudk/Y4wx1rBxYGwcqCqqcU2mikIjdaKfoxzmwZH6LmoN/ml20qmruxSUFODUVWNg7BIaCZcf&#10;vjfO5pgFRm056pGcIwg6bGzFcS6qM1p7qu0RWM1RWKQCOJpvU78VLS9qm76iLe1NpLBaGVo6q9mR&#10;ugOXc6xvL5EwcKBotyEowarY21sM6X4btGKFWKZKKDRufvVVFAYGinPS9vffcbNyTSuW4+iyMzOw&#10;e+tGXDpnnIVnjDHGWMPCgbHxoMb85r0MKBRSj0YKjjTjOFw5qA8j9V0kFBZpWsZSv0anQWGxpEwt&#10;1EHVUX09/OD5y8/inLgauxwIVPAmoyQDyxOXY7TuK3ftf4scsetF+wT1S0TXp68X49oU7h5usve0&#10;quI3VKBHK5RDhXk+OvORGFtLP8tY5u6OnGbNxJhmGiPXrhVjQqFx4z/+gTI3YxPQ8JMnMfb559Fn&#10;9Wq459Z+kL5epUoQjjl+BPt3buVm/4wxxlgDxIGx8aAqFbTM1NhB3YiCI804UgUSLSxSH0bayOfU&#10;S1HJ/kR1GSDp1VQJDMqLdp/fLC9JpFYa1FJjxZUVonrlgET5BoW+ciq7PrSs956we+SZ2sKCeh/W&#10;Nn3xGyq4U1WVVv0s6I+Xf0RqQao8q97lYcMMy02pWmpSH2NQ7fzLL/BLMraoyA8Jwe6ZM+WZimYj&#10;u6xfj9tmzXLYPo3m0lNTRPuNxLja/zkyxhhjrO5wYGxcxikHzSRqzslHS2g6bbA6dG5n00/LkVrw&#10;xm3XDrjmqTMhxWZ/A6hgyU+Zv4jlqPrZRVpiSLNBzH5on6C2xLegrABL4peI2cbaRLOGWjuUtOI0&#10;HM2t/Pch7bzaIcpX/SVBYWmhTbOM5a6uOHObsadj86NHkdapkxhTGOz+3XdirEkYMEAsZTVHy1cH&#10;rFyJP8ybh9BYWgjg2KjBf/ShfaLZf1FRobzKGGOMMWem7d7Sl7oz29HFGggKijSLqKGZRlp+So3j&#10;/qIc9DZt36IeLWN9SjlqUkef1tmZt+eo0tq1az8fP368CKonT8XAy8dPXL8e49eNQ3TqMTH+761r&#10;MP699fD/9L/i3NyBqffihjbfoaisCB9/D/z5iHo9/sEHcemJJ9QTJxGo2xuXmZkpR44lPi8eU/dN&#10;RU5JjjgfEDIAb/V9y1CltDa8F/se1lxaI8bDwoZhcR/a4mvZ4WuH8deDfxVjHzcf/PSHn+Beal3R&#10;oyZFReg/cSI80tPF+eVHH0Wbj4yh88jHHyNXVuMlXvHx6PfAA4a9taW+vnA1W5KafMcduPjUUyjx&#10;u/6/F7WtSRNXBIWEwsvbR14BcrOMBZt9Ayz9c8OsUVxUgCK5/NfDyxvuHl5izGzH96R98D1pP/p7&#10;Mioqil+Ts/pkyIccGBuHacqhL79IyWelOjRBS1YXKEdHcWZEBXNoD6StoZF6F6hND2sgWtcwv6Zo&#10;yeHgtYPFDBHZdecuDBh1G9wzLAeoO59rjXX+cWJ89W03hGWpex8vfvghcoYMEWNmX3tS9uCJHU8Y&#10;lodO7jgZL/Z5UYxrw9mss7hrk1rUhoLpr+N+RZhXmDi35L7N9+HEtRNibOvnFvaf/6D5W2+JcUFk&#10;JErCwuC3gzrdANk33YRLy5eLsYbelz6GFLZti9yhQxH81VfGAk2KlOnTkfKkU9ehYowxZgUOjKye&#10;GfIhL0lt+GgGUR8WqUWGpbBIaMaRZvfeFGdGFPpoFtJW9MqYNjRZfYSFhRUoj3YTmxlrCItt/Nog&#10;/FyCISyWmf0znOvjbgiLA9K8DGGxzMcHuX37ijGzvyFNh+DZns/KM2DNuTVYe8lYGMbeOgV0Qq+Q&#10;XmJMIbW6P+vRLo/Kkfq5HUo9JM+qd+1Pf0Kpv7oE1ismBtnDqa6Uyn/bNvjuN+0HefXxx1EarM5y&#10;eF66hMIOHXDu66+Rq1uuGvzttyYBkjHGGGOsNvEMY8P3hnLop0S0pajVoXYbVEFVQ2skQtRh7YmO&#10;jt4aFRUlKpPEnD4N/+Bwcb2mvjnzJZ7+VV1KOrb9H/H55WEIfOnv4tzc95HAXbL75NqYEbjzc6oB&#10;BKQOGICDC2ji1bm01DWGT3CCNg2Lzy7G5lS1wItHEw8s7r4YkX6mTfDtZUPKBrxz/h0xjvCKwEd9&#10;Kt+f6K8EvueOPidmQklr79Z4L+o98Tlao9Pq1ei4Rl0Ce61HD+Q3a4YIWciGzvfJGUhNmx9+QLf3&#10;1a3GtPR023/+gzIPD9z04IPwyMoS1w+9+iquDnauLcYuLi6IiIiQZ8o/Js2M9yezTX5OFvJz1f2+&#10;3r7+8PYLEGNmu/Rk47+NfE/WHN+T9qO/J3mGkdUzXpLaiJgvC6Xlpta0yaCeB1RlQ7+pg7qZq+vp&#10;aok+MMaeO4/wlu3F9Zqa+9tMrNivBoO/j3gdf397D7x/+kmcm5t+O/Bv5Ts1JGAIvvukAM2PqBsY&#10;j0yZgjPjqF6Qc+nevbscASdPnpQjx1VcXoyXL76M8wXq7UkN9Be1XyQe7Y2K7EyLnSYeyfy289Hd&#10;x/j90gsPD0exb7FYxppXkieuUQXVSeGTxLg6VLjmjzNmwLW4WJwfnDoV/T7+2DBLuHP2bJOCN3Sd&#10;2mpovRhP33EHjiphkT6m04YN4lr8kCHYZVZZ1Rno78nWnXvKEbNVVnoKMtNSxDgwtCkCQpqKMbNd&#10;XKyxRy/fkzXH96T96O9JDoysnvGS1EbEfA+htT0Vab/iPnVo0EM+Oo3DV2j7papXWBTcft8qzyra&#10;2k5Jye6hmB76CMJPqHvWyJXeveWI1SZqtTG71WxDQKRemFQ5tarWFzXl1cRLVGnVbLpmuc2KJsIn&#10;AtO7GWtGfZf2HeIK1eXL1aHquhf+8Ad5BnT89VecGzNGngE9v/jCZIkpVVg9/PDD8gyivQa14Tg3&#10;erS8ArTcv18EUWd28explJfrf1fJGGOMMUfEgZHZwlh200mcSjX+pu6GFE+4Z1tuhJ7kB8SGu2JG&#10;xAy0jY0zzAblh4YiW7e0k9UuCuwzW840VEmNzY/FB0kfiLG96Xsy7s/ej9zSqpvkP9T5IXT17yrG&#10;FGJXXllpdZg9edddKHVXq6sGXbyIa+3bG84D4+LQdru6/FlDfRu13o0UJqmJf2br1qJHqHbN/GOc&#10;zekTR3Fg1zbk51X9fWeMMcZY/eLA2PAZ6zOrrme6bJd8dArnr51FZoE6CxPqHYbQPbJHhgU0uzg+&#10;dLxYltjsuDFkcrP+uhfpE4mpzafKM+Vnk7EVG9LVpZj21Nm7s6EPJC2HpUb+VaEQ+1zn50zCbHUz&#10;kxqaZdTPKnb58UecvvNOeQb0+Pprwy8pNLQMlWYbScShQ2h68iQujBolzkmHLVvkyHlRs/+dW35B&#10;/CVrFz4wxhhjrK5xYGz4NspHzT3ysTq0h/FWdWhwSj46hehkY0Ac2HIImvxe+QvsI92aiX1ppMXB&#10;g+KRJPFy1HoxKmiUODSfpHyCr65+JYKdPen/jI0ZGw17GivTya8T7gi9Q54Ba66uwdXiq/KsajHj&#10;x5vMKuYHBqLY11ec+169io6bTMMnzSie1wVEmmW8PGwYSrzU/ma0x5FCpLMrLSnBiSMHcHjvDm72&#10;zxhjjDkgDowN3/fyUUMVU61JQbPko4Ya+NekeX+9OXBlrxwpX3BYL7jurHwGqfuwJ8XMEb0Ipxfz&#10;hGZ3eIax/tAso1aIhpZ+fp36NV648AJO5tkvJNE+Rto7SRIKEzD/0nyxd7Iq9IuF5h7NxZgC5kdJ&#10;lVdY1aNZRgqNmq7r1+PE3XfLM6Dbt9/C3axR//F77zWESlrK2nrvXlHwRtNu2zY5cn4pSYnY+dsG&#10;pFxx/Iq+jDHGWGPCgbHhoxYa59ShAU21VRUaqdG/eXfyhfLRacSmxcgRcFOKL1zz8uWZqfTQAHhF&#10;qO0buv3wg3gkNJtTKHvosbpHAf6Zls+IpaMaCnWvXnoVK66sQHapWsL9evi7+uP+pvfLM+BiwUW8&#10;dvm1KkMjBcxpLeiviOpQziHsyrJutTZV29UCIBWyKfH2FvtkiWd2tihwo0f3H+1/1FCBnEs33CDP&#10;gNY7d1YImc6MZhgP79uJ6EP7xMwjY4wxxuofB8bG4U/Kod/LSK0yaL0mNXujzoPUTZwOehV8Vjn0&#10;jf4J9W48qg6dx/4EtW8e6R1jvpXTKCuqn3ikqpP0Alxz+vbb5YjVF6qYuqDdAjHb6OuqBi1C+xpn&#10;npspHq/XuJBxIgBqexMplM67OE88VoZmPvXLWWmW0ZoAS2HxzG23yTOg23ff4cSf6K+nquuPP4rl&#10;qXpnx45FTnN1RpPu0ZYHDxoKMdG+xza7nGprsVUS4y6KvY20x5Exxhhj9YsDY+NAYe9m5TBPTdQn&#10;gDqK01pNOigoUp9GPWsb/TuUxOx4pOWninGgVxCaHjAWsjGn7VPs8vPPhsIjtBQ1o107MWb1b0zw&#10;GLzd4W0MCxgmr0AENJpppBnHqsKdNSj8PR3xtCE00r5Emmms6nkfbPqgoQUIfS6fpnwqxtXRzzJS&#10;OHQvKDAEQDdlPFA27dfQvkcqgKOhvY76vbXtN2+Wo4aFqqfu37lVVFMt1bUdYYwxxljd4sDYeFBo&#10;pJ6MK8RZ9X5RDgqPThcWib7/4oDw/nDZ+bs8qyile3exrE9fdES/14w5BgpntER1buu5CHcPl1ch&#10;9jTaY2/jkIAhog8k9WgktCyV9jRGZ0aLc3M04/lIs0fkmTrrac3SVAqLJyaqBZZI1x9+wIHHHjNU&#10;RKVCNlqDfg019te32Qg7ccJQQCfk/HlxNFTUr3HP778iO9O5+04yxhhjzooDY+NCryqfVI4w5aCZ&#10;wzeVg4KhdlCYfEI5KCiOVQ6nfRV68qpxRvH2q8Fwzc2TZ6ZoZoeKkbTfts2wF4xmFrnYjePq49cH&#10;SzsuxYSwCYYZQaqe+nb821ZXLK1MP79+IpBqoZFmDv92/G84lHpInJujkDnQf6A8A5YnLreqBQi1&#10;2KD7jtAy0+ALF0zabkR9+SW800xrTB2cOtUQEoMvXTLpD9qQit9YkpOVib07NuNK/GV5hTHGGGN1&#10;hQNj40SvRGnm8O/KQcFQOyhMrlQOp5+uOJJsbI0x4nzly9lodpFmbGjvmIb3Ljo+KjwzOXwyFrVf&#10;JJr9Ewp3S+KXVNsaozrUB3Jem3mG5ab5pfmYvnM6Nsabd6hR0f7Klp5qeKNqrh8nf4z16abFa8xR&#10;8NPPYlOF1FPKeW64OnNKv7zov2qVGGvobad0VVWpaI6Gmvib93FsaKgIzrGDe3Du9Al5hTHGGGN1&#10;gQMja5D0S1I7R8fLUUW0F4xebGuzOfSinKqjMudAjff1y0ipyunKK/Q7j+tDlVlfbvOyITTmleRh&#10;zr45OJJh7O2pofeh99VXc12dvFr0aKwKzSjqK6R2+O037H+Sfmejomb97baaFvWhUKnf71jq4SHG&#10;FDBb7TEWeWrIzsacEMGRq6gyxhhjdYMDI2twMgsyRNEbEtrED/6HjomxJTTDSMVuNLHjxhn2kjHn&#10;0MGrg5jl09A+wm9Tv5VnNUezhhQE2/i0Eec0e7ggZgHSiiu2I6XQSLOSNDup+T71exEcK0OzjNH3&#10;3CPP1KJL19q2NWnW3/eTT0SY1NC9SUtTNa5FRXLUcIvfWEJLUw/s2obCwuubTWaMMcZY9Tgwsgbn&#10;cJJxdvHuzJZwKSwU43Lx/0a0VzE0NlY0RCdUjET/Yp05D2rAf0foHfIMosn/kZyKs4G2otD4dq+3&#10;0cy7mThPL0oXy15pz6Q5muWk/Y+0D1JDS1NpXyOFTUsujRhhaJlBs4TUh5Eqomozj5aWptIvOejj&#10;zFGxHP+ExtP0PuNaGnZv3cTFcBhjjLFaxoGRNTjRycagcGdioBwBLvJRk9a5MyLXrpVnQOytt6LE&#10;S13ayJwP7WmkgjiEAtrShKXX3W6DhHiEYNnQZfB09RTn5wvOY1WSaYjTUGikJbJUDEezPXM73k18&#10;12JopBlDfWN+2kvrkZdnMotIS03Nl5semTLF0JpDr/3vlVcDbogKC/JFMZyUK40nKDPGGGN1jQMj&#10;a3AOXNkrR0Df05lyVFF+UJCYlSG0PPCsEhiZ86KKqdRLsbmHOmNHxW/eSnjruovgkB7BPfBS35fk&#10;mdpCo7JqqNrnoW/svydrDxbGLbT4udBsYWbr1mKs9WG80ru3ySwizTJqVXxJob8/jk2mQsemaM8j&#10;FXFqTGgv45H9u3AhNkZeYYwxxpg9cWBkDc6ZNPWFo1cJ0OLEBTG2JPTsWTlSX7RrbQ6Y86LeiPoi&#10;ODTDuCxhWaVLQm0xvu14TIiYIM+AT1I+qbT3I4XGaS2mYVzIOHkFiM6NFrOe5miWcdfMmYaWGfRL&#10;DFqaSrOIFAwJ7WOk/Yx6VDSHZsn1qEVHm13V94JsaMrLy3Hm5DFEH9onxowxxhizHw6MrEHJLcrB&#10;KdmD8aY4VzQpVIuClJrd6cXe3mh+zFgMhxv1NxxUOZUa/GsO5RwSexrt4amOT6G7T3cxphBKYdRS&#10;ERzNlGZTMDHM2KSf9lVuzqhYnIYqnx6/9155BvT84gt4ZGWZLE2l2UOqnKpHbzcv0kSzkdq+3MYm&#10;Me4i9u3YwsVwGGOMMTviwMgalOgU4/7FSUlhcgS4lsmBVOTnZ1i6lzBwoKHwCGsYqPCMPqhR1VRa&#10;Rnq9aOaQwqjW+zGjJKPSIjiaSeGTMCHMODP5WcpnomekuTPjxhlmDKmn4qAVK8S9GT/EuB/SfGkq&#10;FW6ivbd6tKz1xoULxWxjY5SRnop92zcjN6fi95gxxhhjtuPAyBoUff/FkRcqX5rmI/suEm7U3zBR&#10;UBvoP1CeASuurBDhrqoZQWtQCw1a9uruoi4hraoIjobCa7i72pSfwiKFRnM0U7jnmWcMhZeogm/3&#10;b7/F4YcfNhS4oX6hFCT1aGZSq6qqobA4fNEiER4bo7zcHOzetgmpKUnyCmOMMcZqSiscqX9lbV5M&#10;krE6Ex0dvTUqKuomGp+JPYuQ5moxEGu9vn0elu37J/yKgMxFTdCk1Gxq0Uxat274/Y035Jl9uLi4&#10;wD8wCFkZ1+SV+tFZt78tVgkfjREVmfnb2b/hcsFleUWtZHp/8/txW+htYsawOiEhIQiVgSxNCWzp&#10;6elivDl9M5bHLxdjMjViKsaFGfcsmjucfRivX3hdngFvdHwD3Xy7yTOjDuvXo7dspUEhcsvixQi4&#10;fBkDli0T10j0o4/irO4XHS1378agf/5TnhldGTwYe2fPrrBstb7U9T1Jfxc7dO6Glm3byysNQ05G&#10;GrKVg/gHhcJPOVjNXLl4Ro6AFu26yBGzFd+T9qO/J5XXQ/yanNUnQz7kwMhq033KYVPp0VGjRo3d&#10;vHmzWB+qhEdxzRZz9s3Bz3E/Y+xZ4OdP1WsFbmoBHEsuKy/Cs7j3YoOWXZyNd46/gy/PfymvqLTK&#10;p/RYU28eeRNrzq0RYwqff+7yZzwe+Th83HzENXPP7X0OG+M3inGngE74evTXFkNreyUQ+u7fL8YF&#10;kZE49/nniJg/H8GyDQwFwAuffIK8Xr3EOQn+5htEvP56hSqpV//yFyQ/+6w8Y4wx5iw4MLJ6xoGR&#10;1QkqUdpOHdquJoHxgS0P4Fj6MSz8FfjbDvVamXJHN9Hf4VJRmzY489NP8ow1dHRfzD84H2ezjNVx&#10;Kazd3+l+zOg+o9KQVxUqfPPY9sew/6oa7gg1+X+257O4vU3Fpc7J+cm4c+OdyCvJE+f0fn/p+hcx&#10;1nNPTkanu+6Ca7a6Dy/1z39GyvTp6DBlCrxi1CrAxc2a4exXX6E0OFicE78dO9DmuefQJE99fk3C&#10;K6/g2p/+JM8YY4w5Aw6MrJ5xYGR1IlI5jBU7rDB79uy/LVmypCuNj584AVdXN3HdWiO+vwGpBanY&#10;vUr5g+PlxUpcfuklpOmaptuLp5cXmjRRZ43Ky8tQWFBQL6X+3WWbBlJcXHlRlsaEAt4nZz/BytMr&#10;UVSmVtAlFPL+0vkvGB0xGkEepu1VXF1dlZ+nut27rKwMpWYzeGmFaZixZwZOZ56WV1R9QvrghagX&#10;0DVQ3M4Gn53/DEuOLxFjCqlfjvwSET4R4lwv5Icf0FYJeoRmFGM/+gglQUGInDzZEAizhg3DueXG&#10;ZbHE5+RJdHjmGbjr9ukqXwDOvvcesgcPlhfqR33fk/Rz9PD0hIuLc2/fLysrRZm8D5uI+9Mxlhw7&#10;o5Ji478Dbu4ecsRsxfek/ejvSQ6MrJ5xYGSOSb+HMfbceYS3tH7vUUFJAZov8Rb7F6/9Q/mPfxXb&#10;F6nn4k/KC22t9529uLq54Q/j7hJ7pzRUrXHP778q/xGo2xfI3bur7R/ISSVEMKOrxVdFoRpqc6FH&#10;M47UNmNYwDBRMMff1R/h4eHiIFevXhWHOQqim65twpepXyK31FjFlJ6PGvhPDp8sekQSet8XL76I&#10;iwVq6wv6c6iIjiVUuEZrpUGtNzYq5y3378cQ3X7GExMn4sSkSfJM5at8jje9+Sb8EhPlFeXPVe51&#10;+nh6nvriCPekh4cneg8cipCwpvKK88lKT0FmWooYB4Y2RUCI834t9S0uVm3DRFp37ilHzFZ8T9qP&#10;/p7kwMjqmSEfcpVU1mBczlRfgA+/bAyL2Z7qo7mzt95q97BIgkPCTMIi8fXzR/8hI0SYZI6BKpbO&#10;bT1XtMigqqcaCnPUYH/llZWYFjsNCy4vwE9XfsK1wqoLGFEwHBsyFss6LhMBUduXqAXJv577q3ik&#10;c3rb1ObG/or7s/eLw5ID06YZmvf7JySg96ef4vKwYaIFh6b7d9+hmdny7Vwl4P722mtI79RJXlE+&#10;x+JijP7730Wl1casqKgQB3ZtQ/yl8/IKY4wxxqrCgZE1GFpgvNW4RQ0uFlaCUtsC89519hLW1HI/&#10;xyAlSPYbPLxCmGT1i2YSl3RYgnvD70U7L9Pttlp4fCv2Ldz8081iryKFR0s9FDU0IzmthRI02y1A&#10;Z29jRVCadaQZzfmX5iOpKEm8bUzwGPlWYHXyalHR1RzNhOub93fasEHMOB598EGkd+ggrlGRm8HL&#10;l1fou0hBc8srryAlKkpeAdzz83HLCy+gSZFxyVNjREvETxw5gJjjR+pluThjjDHmTDgwsgZDC4wj&#10;1QeBlqeaOz9qlKGvnb1VtcyN3tZ7wFAOjQ6GQt7dYXdjUftFYoawsvC4J2WPCI/azOPmjM2VhscO&#10;Xh1EaJwRMcNkBjM2PxYvXHgBG9I3iGWq9GcTWiL7Xdp3YmyOGvfrm/dTOPRJT8fuWbMMs48UFoct&#10;XVqhQirNom+bOxdX+vWTVwDP7GyMnTOnwvs2RpfOncGRfTtRWlJJGWXGGGOMcWBkDUdc1iUEFQB9&#10;qurVrYS1WN1yPnvy9PQS/Rer0iyiFbr37i/PmKNp7tG8Qnjs5Gdc1kksLVutLDyOCByBtzu8jQlh&#10;EwzLVGkm8ePkj/Fu4rv4U5ixcum6tHWIK4yTZ6ZolpFmG4l7bi6Gvv028kJCsHfGDHGNhMXEIOpL&#10;09YhhArmbH/hBST17i2vAH5XrmDUK69waFSkJCViz/bfkJ9n3HvKGGOMMSMOjKzBoBlG/eziVQuT&#10;iCndu4v9XbUhJNy6Tf6t2nZAZM8+8ow5Ki08ftDvA/x060+i9UZV4XHG2RnYk7VHvsWIit3QbCLN&#10;OLb0NBacoYI7X6V+hVYercQ5Pdf7ie9bXJpKM4kUDrUG/CHnz6Pfxx8jqU8fxEyYIK6RyO+/R6s9&#10;FT8HQqExu0ULeQaEnjmDEYsXc2hU5GRlYu/vvyEjPVVeYYwxxpiGAyNrMC5nXDSZXSyxsPLzuFk1&#10;SXuypepi245d0K6TabsF5rja+LXBtG7TRHisbNkqBT2aNaTlppbQMlWauRwXYpzhpr2N8UXxcJHF&#10;qc8XnBf7HDNKTPcjkuSoKETfc488Azpu2oQ2u3aJa/Q2zdB33xV7Hc1R2Nz8+uso9jH2m2x+5AiG&#10;vfMOh0ZFYWEB9u3YgsT4S/IKY4wxxggHRqZHVTSG6w7jGjYnQDOMHdPliSIsXw6kEk9PpHbrJs/s&#10;LzS8mRxZp2uP3mjT3nTGijk+S8tWqeoqoVlCWm76acqn4tycu4s7pjSbgvlt5xs+hpTrOhtRuw1q&#10;u5FQmCCvGNFsIs0qagasXAm/pCQx+6i1y6DwR7OPVFHVHM1U0kxjuW4fbct9+0TI5NCoFsOJPrgX&#10;Z2OMZe0ZY4yxxo4DI7tPOT5XDnrFek45tusOalLnFCUEqQdjcm4SOukCo7vZ69/UyEg5sj9vH19x&#10;2Coyqq/Y18ickxYeqdIq9W/U0H7EZQnLRIC0hN6XAufIoJHyiqm04jS8dOklxOTFyCtGFA61ZdVu&#10;BQWi2A1V/t305ptiybWm67p1ol+jeRCkvwfHHnhAnqloGSuHRqNzp0/iMBfDYYwxxgQOjI0XBUWK&#10;V2uU41664My0Cqn6wGguYeBAObK/ytppVIcqplLl1Jp+PHMMXk28MK/NPNGmQ7Mraxdeu/yaxT2J&#10;hPY2Tm8xXTTt16qlEm15Ki1XpY833xdJs4RUIVXbzxgYFydmFCk0bps3T/Rp1NCS1Ztfe00ES73T&#10;d9xR4e8Dh0ZTKVcSsH/XVrFUlTHGGGvMODA2PqHK8b5yUFAMpgsNAQVGqpAalqeeF6uvpU2kdTb2&#10;xbO34NCaF9Kh0Nhn4DDRq5E5L6qC+kzLZ0RFVA3NENLyUpoxrMxA/4FY2H6hof0GLU/VN/5fmrBU&#10;zFjqUQ9G6sWoabd1Kzps3ixC5J5nnjEphEPVU8e8+GKFhv37pk+vUACKQuONCxdWCJiNVea1dOze&#10;slE8MsYYY40VB8bGh6phTFeHBrQU9U3lmKwcI3THC8rxhXI4PAqM+tlF84b9NPuS0c60SIk9hTa1&#10;bf+iOVc3NwwYeiN8/YwzTcw5UUXUR5o9Ygh9tBeRQmNlLTMI7Wec2XKm2ONIKCjSrKWG9kRSc3/9&#10;Etcz48aZzCb2/egjBF1UZ9qPTZ6MQ488YpiF9E9IEKGRZiM11It05+zZolejXrPoaIyaP1/0dmRq&#10;MRyaabwSf1leYYwxxhoXDoyNyxvKMUAdCteU4wnloMorf1cO2su4Q3csVg5auurwruQkmARGtzI5&#10;kGpzdpF6L3p4eMqzmqPQOHD4zRwaG4CxIWNFANRCH1U9nXdxnsU9iZpIn0g8GfGkPFOrroa4h8gz&#10;YH36elGFVR8aD0ybhpzm6nJm1+JisZ9Rmx08O3Ysds2cKX5ZQigA/mHePDHjqKFfohyZMkWeGVHw&#10;pIBJQZMpAb6kBMcO7hF7GxljjLHGhgNj40FVT19UhwKFxZuVY6U4c3LUUqOq/YvXOnaUI/uz5/5D&#10;av7ff+iN4pE5N1pqOrf1XMNSUwqAC+MWVhkaaQ/kxLCJ8gxIL04X7Tg0tJ9RHxopDOpDIVVMpSWl&#10;ntnZ4pz2Kf4+dy60pv8UJunt+tB4bswYXBpBCwpM0RLW0S+9ZPK+jR1VT6UqqqW8z5MxxlgjwoGx&#10;8VgqHzW0AeqoOnR+lzIvom0VK+jSOtVe+wpb+i9ag6qt0kwjh0bnR7OGL7d52dCw35rQOCl8EkYE&#10;GgMc9WYc4j9EnlUMjTRLSMtPNRTw9EtKqSrqlpdfNrTdsBQaD06diszWreUZDG033HNzRdEc2tvI&#10;VNSn8cBOLobDGGOs8eDA2DjQ7KJ+KeovyrFeHTYMtIcxMlWeWFBbLTVcXV0RXAvFamhZap9Bw8Qy&#10;VebcKCzaGhqpeiqFTc2R3CO4PeR2eVYxNF4cOdJkaSktJaWg53v1qjinsFhVaKQZStrPSPsaiUt5&#10;OUo9PNRxaalY6kptOpgq41oadm/dhJysTHmFMcYYa7g4MDYO98tHzQL52CCUlJUgMTu+0iWptMeL&#10;WhHUhsDg0FoLdVQ1lQrhUBVV5txoWaotoZEK5tAeSOrzSOj9d2TtwKSwSeKcmIdGKoJDy1P1hW5o&#10;z6K2D5GWpVYVGunvif7jXYuKUBgQIMak96efos/q1dx2QyosyMee7b8hJSlRXmGMMcYaJg6MjYO+&#10;cA1VRKWCNg0GzS76FQHNc+QFM7VZ8CYkrObtNKxBoZH6NHJodH62hkZ6/zmt5oh+jYQK5+zJ3oMH&#10;mxrbaZiHxvghQ7D76acNoY+WpdJMo1Y9tbrQmBwVJSqsajyzspDZpo08A7qsX8+9GnWoGM6RfTtx&#10;Idbyz5AxxhhrCDgwNny9lUPfb3GjfNRQX0ZasqodxgobTsK8pYa52ty/GFoHDfebRbRCz76mTdaZ&#10;c7I1NNL70Uyj1qKDWnOcLTiLh5s9LM6JpdBIoVBfHZX2NGqhsLrQSE399UVw/K5cwZV+/eQZN/g3&#10;V15ejjMnj+HEkQNizBhjjDU0HBgbvm7yUUNTDRQSpynHfuWgnX/bdQfNQFL8oub+ThEeqwuMtbZ/&#10;0c0NgUHGtge1KaJ1O0T27CPPmDOzNTRG+UZhavOp8kwNiGfyz1QZGumep+qoWmjUQiH1WCTVhUZq&#10;15HeQf3rT+06gs+fx+nbjXsoOTRWFH/pPA7s2oaiokJ5hTHGGGsYODA2fMb1ZCrqXh+rHP9WDn0h&#10;HD2akaTm/geUw+H7MMZlXao0MJb5+JhUf7Sn0LCmdbpUtG3HLmjfuXbCL6tblYXGk3mW+/yNChqF&#10;Kc2MRW2qCo30XIRC46Y33xThkGihsOV++j1R5aGx6cmTopk/FcHRPpZmKcNOn8bRh41/HofGitJT&#10;U7D399+Qm5MtrzDGGGPOjwNjw2dcS6aiIKhfoloVer81yuHQoZF6MHasrOBNt+6G/Vz2Zu92Gtbo&#10;0r2XCI7M+VkKjQsuL6h0pnFcyDirQiMFz+xSNbBQGKRQqAU/CneDly9HYFycOLcUGm9asEDMNOaH&#10;hpoUwQmNjUXg5csm1Vg5NFaUl5uD3ds2Ie1qsrzCGGOMOTdtekS/8YKrazQsG5TjVnVoQE37VyjH&#10;z8qhL4BD+x2p4dtC5TAPlbSpqdaL5URHR2+Nioq6icZnYs8ipHn1s4O3fz4K/3x9J4Zflhd0Eu5/&#10;APsm/kme2Rc12Kf2F3WN9kmdij6E1OQkecWyzrpiP7HKi31WMyEhIQhVwhNJS0tDenoV659rgIrZ&#10;vHTuJSQUqtVMA9wC8EbHNwxB0tyPqT/io8SP5BkwNHAouvp2xX8S/yOvqHsfX2z3Ilp4thDnNEM4&#10;/KWXDBVTc1u0wJbFiw1tNMzfXhQQgN/feEMEyXa//oq+79MKddXRqVPRpKwMUR8ZP4eEoUOxf9as&#10;an8505juSVp90CmyB1q0aiuv2E9ORhqylYP4B4XCTzlYzVy5eEaOgBbt+JdxNcX3pP3o70nl9RC/&#10;Jmf1yZAPOTA2fOaB8U3l+Ls6rBRtXqLlqPrQSL0bx6pDq9HMpHlYrdKoUaPGbt68WVSSUcKjuFad&#10;0etH48jryRarpF5etgxZo0bJM8YcU2JeIh7Y8gBSC9Rmou392+N/N/8P/u6WfyHx39j/YvGxxfIM&#10;uKXVLRgSPgRvHHnDsI8xzCsMy4ctR4/gHuLc4/JldLzvPrhmq7OPOcOH49Ly5YaQ55GYiA4PPAC3&#10;VPVzKGzfHuf/9z+U+vuj5SuvIPibb8R1ev84JWy6JyejhfKoybrlFnG9tmb0GWOsseHAyOoZB8ZG&#10;xDwwWjtTSBVTqQiOXkflOK8OrXJBOWjPZI1YExjpxfHwz/sgm2KwBTFbtqAkzP6N9Rmzt0Oph/D4&#10;jsdRWKoWTRkYPhAfjvjQUCHVnKXQOL7NeDy/73nkleSJaz5uPlg8aDFuaiEm7eG3YwfazphhWEJ6&#10;ddo0JCvnGp9Dh9D+8cfhUqh+DrkDB+Lihx+KcbvHHoOv3P9IoTDphReAkhIOjYwxVks4MLJ6xoGx&#10;EalpYCT06lBfGOePyrFeHVqFKrTQElerzZ49+29LlizpSuPjJ07A1bXqpviXcy7hhVW34DCV8DFT&#10;3LIljq9bJ8/sy8PDs9Ya9tumHIUFBSgrK5PnRu7u7nKkfC+Ki+WI2cpVCT9Nmqjbven7XFqL+/V+&#10;SfgFcw/OlWfAnW3uxCt9XpFnFX12/jMsOb5EngGjI0bjvvb34YUDLyCtUF0eRoHzxV4v4q62d4nz&#10;5qtWoYVuiekFJeBljB4tz4DgX35Bu7nGzyH9zjtx6ZVX4J6Whk5KaPSSPR1JwuzZ4rHlEuPnQM91&#10;acEClHl4yCtGjfmepHvIw9MTLi7XXzqgrKwUZfI+bCLuTw7oNVVSXCRHgJt7xXuWWYfvSfvR35Mc&#10;GFk948DYiFxPYKRXlVQkR/OCchinE2qBfg9j7LnzCG/ZXlyvzNaLv+LTl8fgqy/lBZ2Cuyfih3sn&#10;yTP7unHMH+Hto+7/qm+FhQXYv2NLhcqM3bt3lyPg5EnL1TdZ9cLDw8VBrl69Ko7a9NXVr/B16tfy&#10;DJgcPhkTwibIs4rWp6/H6uTV8gyI9InEn5v9Gf9K/JdhXyS5O+xu3Bt+rxgPW7pUFKwh1HrjNyXg&#10;6asJ9/jqK/T42vg5UDP/mAkTxF5H+lit/Qahvo35ISHos9r4OZwdOxaHHnlEnhk19nuSftHUe+DQ&#10;6y6YlZWegsy0FDEODG2KgJC6L8DVUMTFHpcjoHXnnnLEbMX3pP3o70kOjKyeGfIhV0lt+DLkY00Y&#10;pxIcVFU9GHN7UQ0f+6NCN44SFomnpxcG3jBSPDLnNyl8EkYEGhvnr7m6RlQ/rYx59VSqskph8amI&#10;p0R41Hyb+i1WXFkhlnHvmz7dEBCpMuoNS5bAPTdXnJMTkyaZNO/vtWaNCJhUVZX6O+p7m3Zdtw4+&#10;SojWV0/ttGGDoecjM6IejdSrMTHO4f9pZYwxxgw4MDZ8h+SjZph8bBASs+PRtpJInBcRIUf2VR/t&#10;NKrj6eWNgcNv5tDYQExvMd0k7FHQO19Q+fZhCo3TWkwz7HekmcXFcYvxQNMHMCTAuCp8a8ZWzLs4&#10;D2eQKPosalVS/ZKSKrTHoFCpD4aDVqxAyPnzYkaSQmP8EOPzdlm/XvRpvHiTuleS0PvrQyhTUZXj&#10;6EP7cObkMTFmjDHGHB0HxobPuLZBZUsRGvP3zZSPDuNyZuVN+7Na1E5gDA1vJkeOhWY++wy+wUH2&#10;VrLrQcFvZsuZaO4hCgaLHo2L4hYhrVjdl2gJNfef02oOvJqovzSgdh1vXH4DIwJGiECpoeBJofE9&#10;l1/w+1+nGwrUND9yxGQZKl2nPow5zdXPgWYihy9aBO+0NBEadz/9tElopBlICoi0PJXQ+/X95BMx&#10;ZhVdiI3BkX07UVpSIq8wxhhjjokDY8O3Vz5qbGnCP1A+ak7IR4dBS1Ij1S4AppQXtFlN1X1n9uao&#10;gZEEBYdiwNAbRaEW5tyosT8FQF9XdRaQAqC+Kb8lffz6YH7b+eJjCQXNtxPeRmvP1pjafCrcXdSi&#10;M7QslfY+3uv/MTbeMVRcI92//dawt5HQEtTtc+aY9Gu8ceFCER4pUFJoPDPOGEZbHjiAYh8feQa0&#10;27oVEYfMFzkwTUpSIvZs/w2FBfnyCmOMMeZ4ODA2fDQl8YU6FKi3ojWhkXox6iukUrP/Wm/cb6vk&#10;tAtolSVPdEq7RiI/z/7L4QKDQ+Cmq/ToiIJCwhDVb7A8Y86MGvDTTKO21DSuMA4zz80US0sr08Gr&#10;Axa0W2Bo/E/hcOWVlUgvScfSjktFqNTQjOXYPjvwWy9jy1VaShqkq4RKzftpplGbiQyMi8Pg5cvF&#10;mK7R3kV9aAyIj0e2bjn4wPffh6fs/cgqysnKxO6tm5BxrfLZY8YYY6w+cWBsHNRXd0ZU/TRUHVbK&#10;vLPhP+SjQ/G8cEmOTJV17ISCWvitvSPuX7SkWUQrOWLOLso3SswOamiGkfY0vnrpVZMqqHrh7uF4&#10;te2rFYreUPVVmrV8puUzhllIMuH2azjRVC3GpxXB0Ye85KgoHJxq/Bxa7t8v9i1qKDTqi974Jyai&#10;SM5K0vP0X7VKjJllVOn4wM6tSIy3/O8ZY4wxVp84MDYONDP4izoUaDqB2m1YKiNKQfJz5VDr76to&#10;dvH/1KHjqKpCalktzTA6S2BkDQvtT5zbeq4IgpqTeSfxwoUXRBuO4vKKPQ39Xf0xr808i0VvaG/k&#10;2x3expjgMeJ6jocSGu8rR4asmeR79SqGLFtmUgTn/KhRuDhypDxT/vH49FOExsbKM4hZRmqnoXHP&#10;N/7Chpa56pe6soqov2f0wb04G2O+7ZwxxhirXxwYG48nlYOCn4aWmx5RDgqOc+RBQZFeAerDIrlT&#10;ORxuvVRVgbG4S6Tdi0nQvsDg0NrZF8lYdWgpKS0ppZ6M2hJVCoo0a0jBkQKkOdqz+HTE0xaL3tDH&#10;Pdj0QbF8lfY4ng0BJt0DlMj/KlBbDPOiNdRbMaOdWguLwiT1ZNTPRB5++GExG0lcyspQplu+PfCD&#10;D+CenCzPWGXOnT6JYwf3cDEcxhhjDoMDY+NBNflvVg59aCTU1H+RPCgoGjczqe/7R+VwuL2LhAJj&#10;x0oCY2201AgMDnXaYjJtO3aRI+bMKABSI/9F7Rehs3dneVVto0FLVGmpqvlsI4VL6tNoqejNrPOz&#10;RDEder6JYRPxawdg7mjxLgL1U6TCNRqqjkr7GemRUCVUbT8joT2Ne555Brnh6i9WmhQXG0IjVVCN&#10;eP11MWZVuxJ/Gft3bRVLVRljjLH6xoGxcTmqHPQqc4U4qxotYaVZSONGJQdT1Qxjdiv77+ELa6q2&#10;F3BGkT37oEWrNvKMOTuaEaSZQQqBWhVVQktOqcCNJbT81FLRmyXxS7A0YalY9kq9HJfe4IpPe8l3&#10;UPRb9aHJ0lNqs3Fg2jR5JttxfPWVPAMK/f1Fj0ctVFJohIu6P9J/2zYEr10rxqxqmdfSsXvLRmRn&#10;VtJoljHGGKsjHBgbH1paSstTOyrHE8pB4ZHCIR1UTZWu0dtoM1LlncIdAPVgtNRSo0x5QZvXRH2B&#10;ak/BYc69HJUqp3IxnIaFQiDtRRwWMExeAbZnbse6tHXyzBTtgaS9kOZFb/Zn7xezjdSGY0bEDDwx&#10;3hUH5CS9W3EJhvxzkWipobk8bJhJZdTu330nlrBqaNkqNf430DWob/Hmm/BITJRnrCo0w7h3x2ak&#10;XLFc3IgxxhirCxwYGy8KgzQVQeGRwiEd1G6Drjl0UNQkpZ632FKjrFcfFOTnyTP7oFYagUFqQ3Jn&#10;5eLigqi+g0TbDdZwUPCjADg2xFhwZs3VNYjONQY4cxQw9UVvCIXF1cmrsTljMx5v+zTuu98TSX7q&#10;23wzs9Fv8esmRXCOPvgg0jtQ9x11PyMtTdWHSmrqf/Luu+WZUZO8PLScN8/kuVjlaC/j4X07xd5G&#10;xhhjrD5wYGROy/XcWTkyJVpq2DkwUnVUClzOztXNDYOG34xOkT24uX8D83DTh0ULDkJ7FGmZaVJR&#10;kji3hJay0pJWreiNhoLmd6nf4e7Ip/HAvR6GIjitzsWjy/v/VE8UonH/rFliCSqhsEhFcPRB8MTE&#10;iUjs10+eGfnu34+h777LodEGVD2VqqiW62ZrGWOMsbrAgZE5Ld/Llpe1lXbpivw8+wbG0PBmcuT8&#10;KPh27NoDQ0fegqDg6tpxMmdBxW1oplFrvZFbmiv2J9LMYVWoeI5W9EZzseAiPrv6GQYNm4Xn7vSR&#10;V4HeOw7D7ft/yzPlzwgPx94ZM+QZEBYTg6gvv5RnxiI41PzfHLXZ4NBoG+rTuG/HFpRwBVXGGGN1&#10;iAMjc0pV9mDs2MnuPRgbUmDU+Pr5Y9CIUejaozfPNjYQ1HtxdqvZ8GqiFpyJK4zD8kRjFdPKUNic&#10;FD5JFL3RWnZQ5dX/S/o/+NzxND4Z4CGukTu/2ILoPcZqrEl9+iBmwgQxJpHff2/Sc5GK3+x47jlD&#10;ERw9Do22y0hPRcKlC/KMMcYYq30cGJlTosDYtpLigWU9eqKwwNg0/Hp5enqJcNUQ0Wxju05dccOo&#10;sWLZLXN+7bzaYXoLY8EZKmhDzf2tQZVSqW+jFhqvFl/Fv6/8G6enPYvdHTzFNbcy4C8fb8Vrp+cY&#10;ej9G33OPof8ioRBILTk0NMNI7ThoxtEch0bbFRcXyRFjjDFW+zgwMqdU2QxjuZcXcoP1rSSvX6gT&#10;t9OwlrePLwbeMBLdevUT+xyZcxsSMAR3hxkLzlCT/kM5h+RZ1ehj9bOU1KfxX0krsHn6I8jyVv+T&#10;0S4DeOyXREPvxyzkiaWp2tJTCn/9Pv4YvT/9VJwTmolMeu45eWaKQ2PNZaRT4WvGGGOs9nBgZE6p&#10;0sDYrn0tLEdtPDNvbdp3wog/3IamzWVPBea0aE9iPz9jwZllCcvEElVr0MdR+w0tNGaXZmNB/n+w&#10;80/GSqzP7gEGJKq9H2eem4kNOIJNb76JlO7d5XsAXdetw5BlywxBMO2hh5CwYAHPNNpRakoSThw5&#10;wMVwGGOM1RoOjMwpJWfEWQyMVPCmwI7LUUlD3L9YFU8vb/QdPBxR/QaJdiLMOWlFcFp6qrN+VPyG&#10;iuBQMRxrRPpEYl6beYZ+jfTxd3fZjAud1Oejpakf/qA+UqCkmcaXkhdhzfOPij6Nmja7duHm116D&#10;W4FafOfa+PGIW7yYQ6MdxV86jwO7tqGkWN1XyhhjjNkTB0bmlEpjT8mRqdK+/ZGfa78ZRtq7SAGq&#10;MYpo3Q7D/3AbN/t3YjRD+FzL5wwzhdRm4/kLz2PllZWifYZWuKYyVEH15TYvm4TGO25LQrG7Gvb6&#10;JAHz9/iKMaE9jc9fnotn7m+K4+Nvl1fV6qljXnwR7snJ4jzrllvw+9y5lRbCuXHhQkPAZNZJT03B&#10;nt9/RW5OtrzCGGOM2QcHRuaUPC5clCNTZV0j7VrwprHNLpqjgj99Bg4Th4eHWvSEOReaYZzZcqah&#10;kE1acZpozr/g8gJMPTNVVFHdnrm90vYb9PEUGrWZyhOhpXjzBuMM4NwtRZhePsbw/BRCv0/9HiMH&#10;7cZXk280zCT6JySg4333weus2j+ViuRUFhqbRUdj1Pz5orcjsx6FRQqNaVfVYM4YY4zZg9aJXL/5&#10;wfm7kzNHQdVTbJqeWrt27efjx48fTOOTp2Lg5eMnrptb/kQbvPVzmTwzSvj5FyQ1DUNBvn1CI1UO&#10;9fI29qFzJrlZ1+QI8A24/kJA5WVlyMhIR35ujrzSOHgpgcbTUw3LhYWFKHDSma81l9Zg9YXVyCmx&#10;/PPzaOKBXkG98GC7BzEgZIC8apRelI65R+fiROYJsQz18L+Bninq29L6RGH9P57H6ydeR2x2rHpR&#10;ejauHRZ/dgXu+YXivMzHB/ELFyKuf39x7nP+PHo8+yw80iuuMS9q2hTHly5Fftu28orjCzh2DCHb&#10;tyNUOU4sWYKCVvafobfmngwMDm2w1Z3tyd7/TjZWxUUFKJK/rPXw8oa7R8VfBDHr6O/JqKgofk3O&#10;6pMhH3JgZLVpv3JUfOVppejoaDkylZyfjFMzRmPGPnlB58SBAyiXL6QYY6ZKy0ux/+p+bE7cLA76&#10;u2SOZgoXDFiA29sYl5TqfXn+S7xz/B30uJCN7R+pexjJT3+dgFaPvSLe/q8T/0J2sXFp5I1xTbD2&#10;aw8EZRqDTdaoUbjy4osobtYMnhcuoP2jj8ItNVW+1ajU3x+Xli9HXj9jAR9H4qIENr89exCwZQsC&#10;Nm+G6zXji73kGTNwddo0ecYYY7bhwMjqGQdGVieWKoexo7cVwsLCmqempopfTVYWGA+lHkLTx6Zg&#10;rLqyzaA0OBinfv9dnjHGqnPi2glsubIFvyX8hrNZpn+h5vSag4c6PyTPTKUWpGLxscUYt/Jnwy9u&#10;MpS/tZPn98GTN72GII8gLDuxDN9f/F6EVBKpZMG1XzRBl6vGlQE020ihKv3++0XQotBI4dEcLWul&#10;Qjm099ERuGZnw3/bNhES/XbsQJO8PPkWUwWRkTj7lXU9MBljzBwHRlbPODAyx6SExK3KP5A30Tjm&#10;9Gn4B4eL63rfnPkSt935RIUqqcV9+iLp5404efSgvHJ9wpu1QPOWreWZ80lPTpAjIKSZuv/M3nKy&#10;s5Bw+QKKCtXlhg2Rv78/AgICxDgrKwvZSlhoiOLy4/DamdfEo+aR1o/g3pb3yrOKjiXtwn0z30Dr&#10;a2oo/Lo78PBkb8zqMAsjQkfgTM4ZvH/xfcTkxIi3BxUAC38FnjggTg2yunTBCSU4FjRvjq7//jci&#10;Nm+WbzF1eupUXJw4UZ7Vj6CYGAx67rlKK7kWKfcKFexpUqQ219/+0UfIi7Bvmxpb70lPLy+07djV&#10;sIyVGdXFv5ONQX5OFvJz1fvQ29cf3n7q/clsp78nOTCyesaBkTkmfWCMPXce4S3bi+t6b/3+Gl67&#10;Zb48Myq67wFcffc97Nzyi7xyfaiRPe1hdFZxscflCGjduacc2V9pSQnOnj6BS+fONMhecOHh4eIg&#10;V69eFUdDRYVvFsYtREyeGvDIuJBxmNJsijyrqOnBfRi5+C15Btx1H7CumysebvowxoaofRupqM6n&#10;KZ8io0QtYjMkXm3Joe2BJGVNmuDs2LE4fu+9CIyLQ18laIWcPy/fakQtO/Yq4dJSW466cMOSJWi5&#10;n1bbG+Uq90fCwIFIVI6rXbti0IoVaLt9u3jbscmTETPBpoUW1arJPSkKWA0ahqCQMHmFkbr6d7Kh&#10;y0pPQWaa+hc6MLQpAkIaT/9ie9PfkxwYWT0zvKjjKqnM6RSdsbxUtaxff+TZqWm/q/JilIpGsOq5&#10;urmha4/eGDRiFBfZcHLUfoMa9lMPRs369PX4OPljw9JScyn9B5n0XfzXesA/v1R8DH0sGRE4Am93&#10;eBt/6foX+Lj5YE8roO8TwNzRSkil0liKJmVl6LJ+PW58Zhqupp7CbwsW4MC0aSjyN72nqK/juJkz&#10;4W7H9jnW8ktKQsShQ2JMgfXExInYuGgRflq+HEemTEFK9+7i+hXdfsuIw4flqH4VFhZg344tSIyz&#10;XGGaMcYYqwwHRuZ0msiy/OZK+/S1W0sN+i08hUZmvSAlYA8deQs6RfaAiwv/UtRZUWikNhpDAobI&#10;K8CG9A14N/HdSkPj4UcfRaEMdq2yYNjXuDp5NdZcXSPGvq6+eLbns/j99t+xbOgyDA0egXdu9EK3&#10;GcrzdxLvIoRlFOC+d/4HLH4Eb7U7h3f+MQNnb7kF5bp7yjc5GWOrWBZaW7p/953hz0xUQuGJSZOQ&#10;0a6dONejt5W6u4sx9aD0TksT4/pGKwCiD+3DmZPH5BXGGGOsehwYmdPxuRQvR6ZKu0Yi304zjI29&#10;/2JNUcju2LUHht40Bv6BarN35nyoUurTEU+bhMY9WXtEaLTUr5HCIs22ae64ZGxFQz0ZKThqPF09&#10;MSpiFGZEzMCqLqswsedsvPnUCDw8yR1Jui46k44U4l+v/4rDWxZiyE0H8dTfhiMjzHhPeV+7hjFz&#10;59ZZaKSekK137pRnMPl6zVFvyaQ+feQZ0HrvXjlyDBdiY3B4306xnJwxxhirDgdG5nQCkir2a4O7&#10;O8qbNUehnfovBodVLLbDrEdhkUJjl+69eKbWSVFopIb/tIdRQ6GR9jhml1YssnJF9lUk/S8XY4iX&#10;MTDR0tTlicsrzFC6u7hjoP9AER5v/dPH+PeCp/BbX+PfvbA8YM3XwH9Wp2Fd4XYEz8jA4ZZyDasi&#10;6NIl3PTGG3USGiPXroVrcbEYUxi0NLOoFz9YtJMVWjlYYCQpVxKwd8dmu63KYIwx1nBxYGROJTE7&#10;Hh3SKjbsLw9TCznYYw+jmxI+aXkluz60LLV950ixTJW/n86LCt7oQyMVxJl5bia2ZmyVV1RU+IUO&#10;QsFqQd7tJjOUVPhmzr45lS5rpfDYvcWNSPvbcmyd8xwyg417F28/A0S/ry51vXFKCRJ02xqbnjiB&#10;G956q1ZDI+2X7LhpkzxTvgfjx8tR5agIjiMuS9XLzszA7q2bkHHN8T43xhhjjoMDIzPXQTmG6w6H&#10;eqV/OfNihXYapLSN+tt+e/y2nJej2hcVwqGCOJE9+4gCOcz5UGjUV0qlGcYVV1bg1UuvIqHQWAL+&#10;ao8ecgQ0PxkjlrWOCholrwAb4zfiiR1PIK/Ect9CDRXS2fzWMlE1VUMtOaigzrrPgEcnKH/XdRPX&#10;EQcPYui779ZaaKRiPNrsYlrnzqK4TXUcfVmqhorhHNi1DVfiL8srjDHGmCkOjEyPwiF1SKN68NrR&#10;TTkcxqVKAmNZV7Wqoz32MHJgtD+abWzbsQtuuPlWp25V0pjRLCNVUA13Ny4ZPZl3Ei9ceAFfXf0K&#10;xeXFSO5pbEvQ/OhRsax1WotppstaU/ZgyrYpOF9QsWWGXrGvLw498gi2zp+P7JbG/ngjLwLffuGC&#10;FQPlBanVnj0YvOwdu4dGCopdfv5Znlk3u6jRL0ttIaurOiLay3js4B6cO31CXmGMMcaMODAyDYXF&#10;DcoRLM4cVO6JQ3CruCIVZX37263gDQea2uPt4yv6W3bv3V8s/WXOpY9fHyztuBQTwiaIMEgoKH6d&#10;+rUIjts7GRvDUw9FamBPaHZyYpixSExMRgzmXZwniuFYKqKjR7N51Lri9B13GHov+haV46/7XLC1&#10;vWk13jZ796HH2wvsGhppKarWwoP2LdJSU2vRDKP2OTc9eRKe1TTYr29nY06I4MjFcBhjjOlxYGSa&#10;95RjgDp0XEEJuk7fOiVDhthlOSoFGu4lWPtat+uI4aPGomnzCHmFOQvaazg5fDIWtV+Ezt6d5VWI&#10;panPZ7yFy83UCqkU2mjvnmZS+CS81PclUSWV0F5GKoYz6wBJ0T4AAP/0SURBVPws7M82bYRvjvYC&#10;Hn3wQWx6803DbKNrWTlGXijHlSDTZc7dD5xExMJn0CQ1UV6pOZpdpGI3mjO33SZH1qHqsdryVfp+&#10;mDf8d0S0NJWWqNJSVcYYY4xwYGTkDeW4Vx06NrfzF+TIVGlUb7sUvAkO5eqodcXTyxt9Bw9HVP/B&#10;8PAwzkwx59DaszUWtFuAqc2nih6LmvWtjfsTm546JUeqezrcgx9u+QHDm9P2aFVacRqWxC8RB42r&#10;QjN8W15+GamR6hJ00iKjBEXupqHxhuiruOuvs9DvX0sRdLHmjeqpjQa10yA5zZvj0ogRYmyLuGHD&#10;5Eh5vl275MixUREcKoZDRXEYY4wxDozsPuV4UR0K1+SjQ/LOyJEjHW9vJUm62aWlRmhT3r9Y1yJa&#10;tcUNfxiLZhGt5BXmTMYEj8HbHd7GsAA1GG3TdZsIOn5EjowifCKw4oYVeKblMwhyM/ZVpFlGmm2k&#10;WcfKKqmSgqAg/D53rklo9CiuuISSZiA77diDW154ATctWIDmRyp+LlWhGUFq1K85e+uthuWltqAl&#10;rM60LFVDKzao7Qa132CMMda4cWBs3OjX/GvUobBCOf6hDh1TWUbFijdloWpLDS5447xohrHPwGHi&#10;oJlH5lwo+FEApAI329sbQ1XY+YuIzzAuS9WjgElBkwKnhvYz0r5G6vVY1d5GqkBKoTF+iLFtR1Wa&#10;RUfjxoULRXhst3WrVXscIw4dgl9SkhhTSD03xvh52sIZl6VqaC/jkf27RKN/xhhjjRcHxsart3L8&#10;oA4Fqo76kjp0XD65hXJkVC73NF3vHkbau+jp6SXPWH2gWUba2xjRuuqm6MwxUQuNhyPn4HSYWoyG&#10;ClRt2/EGDuVYrhBKS1lpSSstbaUlrpro3GjMvzQfGSWVL4mk0Lj76aerDI157kro0dXFoeWpg1as&#10;wB1PPomu69YZitlY0uPrr+VI3buo9VSsCf2yVEds4l+V8vJynDl5DNGH9okxY4yxxocDY+NEFVFX&#10;KYdWEZWWoVLDM4fv3uydWfEFXmlXtfPH9e5hDGvWQo5YfaLqqVH9Bon9jVSEiDkXqqSa12uQPAOG&#10;XigS+xM3Z2yWVyqi4jlUREdfSfViwUW8dvm1KkMjLfWk0HhmnLFth55PMeCqZJxEfyBbt02W9iX2&#10;/vRT3P7Xv6LP6tUVmurT8lVt7yO196jp7KImsV8/OQLCT5wwVI91JolxF7FvxxYuhsMYY40QB8bG&#10;idpnaBVRKSzerBwOHxaJV77aPFuvtL/6pRTkV90MvDohXPDGoVAFVerb2KZ9J3mFOYvCKOOs3+jz&#10;yt/R8lKsvLISy08ul1crojYdVEmVlrVqLTuo8iq136DHylBoPDJlSqWhkURkA97KPx27WwGZ/sbk&#10;SDOM1JSfguPg5csNIVFfGZXCIoXG60FLWrU9l1R51ZmWpeplpKdi3/bNyM1xjn2YjDHG7IMDY+Pz&#10;vnLo22c8qRxH1aHja5ZhITAOHir22pQoL8RqihrL8/5Fx+Pq5oZuvfqJ3o3c7sR5XOlNK95VAxKB&#10;IDkptfLUSsw7MK/Koja0rPXpiKcNofFq8VUx01hVaCQUGumoDC2PHRqv3FOFhdg4sDmutW0r36Lu&#10;LWy7fbvY4zj6xRdFcRpCy1BtbaVRGX0Tf2dblqqXl5uD3ds2ITVF3d/JGGOs4ePA2LjMUY7p6lB4&#10;Qjk+V4eOL7Mgw2LT/tI+fa+74E1gUIgIJ8wxhYQ1xdCRt6Bdp64i3DPHRjNy1AJD83hyFzkC1l5a&#10;izn75lQZGocEDMHsVrPh1UTdU0zLUmlPY0xe1cVXaJaRiuFQ+wva42iJXxFwy/4kZOYmYsd9dyI5&#10;Kkq+RRVy7pwcAXFDh4rZQXuI0wVGWvLqjMtSNfQLukN7tuPSuTPyCmOMsYaMA2PjQe0zFqlDgSqi&#10;rlSHziGzMAPtzLYzlcsXhQXXWfAmrFlzOWKOytXVFV179MagEaPgFxAorzJHpVUGJY8md8S4EOOS&#10;0Y3xG/Fu4rtVhsZ+fv0wt/VcQ2jMLs0W1VOrC41Jffpg74wZWLtqFXbOnl1peGyXWozhn/8Aj/jz&#10;uDR8OJJ690Z5E9P/JLbdsQM9vvrKqqqq1ckPDW0Qy1I1VAAn5vgRnDx6kIvhMMZYA8eBsXGg9WG0&#10;FFVDFVFpKapTuZp+WY6Myu3UUoMb9juPoOBQDBt5CzpF9uDZRgd2VRcYm508hSnNpmBOL1rkoNqT&#10;tafa0BjpE4l5beYZ+jVSqw0KjfSx1aHlpNQDUR8eacaw1NX0P3vB13JFMGx+9ChKPXWVcRQuZWWi&#10;WiotVQ2NjZVXa66hLEvVi7t4Dgd3/35dWwIYY4w5Ng6MDV8H5diiHFpFVFpvRRVRnU9SohwYlUdc&#10;f0sNWooaqIQQ5jwoKHbs2gNDbxqj/OxC5FXmSPQzjFRMhgrMPNT5IZtDI1VQfbnNyyahkT7mq6tf&#10;objcupCihcfdzz6L71d/gmM36rdxG7nlG/8dKdMtUQ+Mi8Oo+fNFZdXrWUqqX5ZKvSFpprEhSLua&#10;jD2//8rFcBhjrIHiwNiwUQr6Qjn07TP+pBxOURHVXPpVtYKhXmlXdYlXfhX91KoTHBImljsy5+Mf&#10;GITBI/4glqryz9CxmO9j1ArJ1CQ0tvRsKUIjPRJ6369Tv8YLF17AyTz1ea1F4THmqedx8OEH5RVV&#10;idl/DZuUlIhHqsJKaFkq9W68dfZsw9diK1qWqn1PKHjSXsaGgsIiVVBNT02RVxhjjDUU2nou/QYE&#10;XuPVcNAyVH2RmxHKsUMdVopeyen3OlrzMZWhX9G3UofWWbt27efjx48Xv4Y/eSoGXj5+4jrZ+/Wb&#10;uO85/cpaJUTOexmZjz0uKvYV1bA/WEBgcIPcE5ebRb8fUPkGaL8zaLhKSoqRkZaKoqJCecU+vLy8&#10;4CmXKhYWFqLAiYuV1LX2776LiC+/FOPEe+5B+ksviTH5MPpDvHvmXXkG3NzsZrzS8xVDdVRL0ovS&#10;MffoXJzIPCGvqMZFjMNTnZ9CoLttf4/pc6PP0Vy58l9BF91/FWlvIy1P1UsZNw4Xn3oKxYG2/Zmt&#10;V69Gmw8/FOOrt96KM7rvibUc/Z4MCgmFj69zVDVubP9O1pbiogIUyZU+Hl7ecPewXHSKVU9/T0ZF&#10;RfFrclafDP8l5MDYsFG/xVvVodi3+JU6rNIo5dA+hlBxHG1qjzYR2lJVlao6WF77ZYXo6Gg5Uu3+&#10;6Dk8tnSjPFOd/9//kNerlzxjjDmSgM2b0eaZZ8S4oFMnnP3uOzHW/Df2v1h8bLE8A25pdQsWD1pc&#10;ZWgkX57/Eu8cfwfZxcYlkMGewXgu6jmMbzteXrFO6H//ixaLjZ8DmTsaGHnRBbeeNSvmQkVxdMGx&#10;NDgYSc89h2vjrf8zPS5fRpc//lGMy5XQd3rDBpSEqXuxGWNMjwMjq2ccGBsJfWC0h1+Uw5b9j0uV&#10;Y4I6tE5YWFjz1NRU8atJ88B48P2/YsqKrfJMFbNlC7/YYsxBNcnLQ7dhwwxVRi39fa1paEwtSBUf&#10;93Pcz/KKamD4QLzU9yW0928vr1Sv2b/+hfAPPpBnwPeRwKR7gNvPAB9sDUR4UqZ8i2W5Awci8aWX&#10;UNjeuj+z06RJ8IpRq72mPfQQrswxLtFljDENB0ZWzzgwNhL1HRhtpoTErco/kDfROOb0afgHG6uX&#10;bp8xEvd+eUyeKTetaxNcuZKK4uIixETXbC8QLZ1q3a6jPGtY0pONjc5Dmql7vxqba+mpuBJ3CaXX&#10;0RbB398fAQEBYpyVlYXsbC7sYYvBzz6LIBmO4hYvRqZshJ+QYLw/v7vyHVZeMnb56RvYFy93eRne&#10;rt7ySuUOZBzAvy78C8mFyfIKRNjs4d8Dg4IGYXDwYLT2bi3fYlnHNWvQafVqeWYUo2Tb88FAh9Jg&#10;dL2cDRe5r1GgCr26dhJlHh64cM89OK8cNK5K01270Pe118SY9kju+PBD5EVEiHNrONM96eXtg7Yd&#10;OsPDrAKto+B/J+0jPycL+bnqfejt6w9vP/X+ZLbT35McGFk948DYSLyhHP3VodU6KYc+QdFSVq1I&#10;zkHl+Ls6rB36wBh77jzCWxp/Y//TA91w/zfGHmylwUHIuXINGUoo2Lt9s7xqm+69+zfYwBgXe1yO&#10;gNade8pR40MVdKlXXIqFKrvWCA8PFwe5evWqOJj1eilhLPL778U4XQlTNBNHTpoVjlmfvh6rk42h&#10;rZ1XO9GHUauOWhWqlkpFcNalrbNYPKe5R3P08euDAX4DRKsOdxd3+RYVtc2gSq62EgVxysrgoguO&#10;2S1b4uDUqSZVYi35w7x5hlYdF0eOxL7p+u3mVXO2e9LT0wt9Bg1DUIjjrQbhfyftIys9BZlpasGj&#10;wNCmCAhpKsbMdvp7kgMjq2eG/7hxldSGjcIdzQjachjXZalmKof2tloNi9UJuGJa3LW8hfob+fy8&#10;PPFYE6HhzeSINVSeXt7oO3g4+gwcBg8Px5zlaMhSunWTI8C3imb11NifejVqLhZcxIsXX0RCofG3&#10;7ZWhADg5fDIWtV+EKN8oedUoqSgJG9I3YMHlBZh6ZioWxS3C/uz9Ilz6JSUZwiI1+D/60EMoCKo+&#10;pBJaaqsPi8Q/IQEjX30Vt8yZA79k46ynuej775cjJRxv3VqjwOosCgsLsG/HFiTGX5JXGGOMORMO&#10;jMx5mFcCbKEuHyrIr1lg9PbxhY+vsQora9iaRbTCDX8YKx5Z3UmNjDS0pvC8cAFuqalibAmFxpkt&#10;ZxpmANOK0/DSpZcQk2dcWVCV1p6tRaP/VV1WYUbEDAwLGAZfV1/5VhX1cTyUcwhL4pdg1vlZKPzN&#10;OKtJvRpP3347fli5Et999BF+XbgQ/3p0GBbcCHzdHTjSHMj1sO4X/kGXLuG2mTPR/bvvDHs49WgG&#10;MqlPH3kG9PyCOiA1XOVKsI4+uBdnY4yzJ4wxxpwDB0bmNMLTTQNjWVu1n1lNAyPPLjY+NMNIM400&#10;40gzj6z20axdeocO8qzqWUYyJGCICH1a0MstzcVrl18T/Rqt5e/qjxGBI/BMy2fwYecPMb/tfEwI&#10;m2Do46ihmcfOew7JM+D0AOOSROojSZ93s1ufQfKDM3Dfva7o+wTg92I5eswJwO5bh8r3VBX5Vfzl&#10;EwXFnp9/jnFKcKRG/eaOTZ4sR0DEoUM17u/oTM6dPonD+3aiVL8flDHGmEPjwMichm++6QuM8jZt&#10;xWNNA2NIGO+xaKyaNo/A8FFjEdHa2Fie1Z6rPXrIkfL3+ABti64a7TN8ve3rCHdX9+nR0tGlCUvF&#10;HkVbUQGc7j7dxZLVtzu8jeWdlmNi2EQRKvskAT1ln/kcD2Ci3yqsSlolgqQehU8KsV5N1N5yJ32y&#10;cNOwA9hwE235Vrnn5+P3v/8dvyxZgos3iW3YBr7JybhpwQIMW7oUvrr9htTE/9IIanWrauizjJqU&#10;KwnYv2urWKrKGGPM8XFgZE4jLNd0r1BZK3VpYX5NA2M4B8bGzM3dHVH9BmHgDSPF8mRWe6zdx6hH&#10;s4EL2i0QxW80n6Z8KgrjWCpsYy0KoZPCJ2FF5xV47VJveVVtpZHtWoxN1zbhmXPPiCWr+qWwFDrp&#10;89GK8FChnTtuOovdHdR9sTSbOOi991Dk44N9Tz6JHXPmoMzNTbxN02rPHoydORM9vvoKrsXF4tqJ&#10;iRMNS3bDYmLQ0srvj7PLvJaO3Vs2ikfGGGOOjQMjcwrJuUkINPtldGmXruIxPy9XPNrCPzBIVO5j&#10;jGaab7j5VrRpb5wtYvZF+xhLlYBOaB+jR6J1FWspnL3a9lVR4VRD1VTfTXz3ukIjoX2SNx82FqXZ&#10;1aeFHKmoKM78S/Mx7+I8Q4Ec2iNJhXU6e3cW71Oi/Bf07rsLES87CHhlZOCGJUtEGEzs3x+bX38d&#10;hbL9hYbe1uPrr0VwpICY07w5zo0ZI9+qzjJa2vPYENEMI800Xom/LK8wxhhzRBwYmVMoLCmAt9mW&#10;l/JmzcU+mBL5m3pb8HJUpufq5oZuvfph8I1/gK+fv7zK7IX2MaZ1VkMWsXaWkdAy0Dmt5mBk0Eh5&#10;BWI/4/WGRqpKShVSSaG/P/5wyz9FOB3oP1Bc08TmxxoK5FClVdpbSTONU5tPFeMkP+Cu+4ACOZkY&#10;cv48+q9aJca0B/LXN98UrTbM0dLUGxcuFKHx5F13GQJ1YFwc2m7fLsaNAf0bfuzgHrG3kTHGmGPi&#10;wMicQvJZY2EKTXloGAoK8uWZbcKaNpcjxoyCgkMxdOQtaNepK1yoMTuzm6u6voQ+Ni67pH2I01tM&#10;F3sPNdcbGlvt3StHanVUCmy0d3J2q9lY1nEZxgSPMenXSPsaP07+GNNjp+Orq1+JYEl7IqkS64EI&#10;YPrt8h0V1CYj/Ed1P2JueDg2v/qqmGU151ZQIEIjBdeY8ePlVYgZSG3JamNB1VOpimppI5ldZYwx&#10;Z8KBkTmFcgvBsNzPr0bLUSkIBDtgA2nmGFxdXdG1R28MHvEHsXSZ2YdJ4Zsa7tOjvYf6Xo3XExr1&#10;s3hxw4bJkYoa/dMMor5Ajia7NBtfp36NGWdnYHvmdlGJdW7rufhpYDiWD5LvpBjxv29R+sUilJUU&#10;iRnMbfPmIX7IEPlWIy000gwsVWYlNPvYcdMmMW5MqE/jgZ1cDIcxxhwNB0ZmjjaT/KI7spWj3uXF&#10;mpakL3VTi0TUpEJqYHCoWILIWFUCg0Mw9KYxvHzZTigQlXuqBWJoDyMt3awJ8wb/NQmNtAxUq1ZK&#10;YY56IlpCeyi1AjmPNHtEBEkNFb2hIjyvXnpVFOhZ2nEptj44HtvaqTPTbmXA5G8Podfzf0HemV1i&#10;BnP300/jzLhx4u16FBqpgurFG2+UV4Bu334L91zbfyHm7DKupWH31k3IycqUVxhjjNU3DozM3OfK&#10;MVZ3HFWOeldSZPob51IvD/FYk8AY1pT7LzLr0Gx0SJja2oFdHwpMWaNGyTOg/f+zdx7wUVRdFD/p&#10;vZGEFkqooffee28iIviBCooUQUEBAVFEUERAqiKiIEVQsIB0kN57CT30BEISCOm9fHPfzOzMbjbJ&#10;btgkm+T9/Y15bzYkm9nZ2Xfm3nvugQPSyHheVjTqpqPKLqWZQamp3Yp1YymolLJK5jcy1+OuY+K9&#10;iTgeeRwDS7yBGx9/juulxesTUeNJEobMWAzrXz5DamoiLr31FnNG1YVEY4WDB5Ho5sbmdtHRqLpz&#10;JxsXNRIT4nHq6H6EPjXMHInD4XA4uQsXjJwCQXrgA2kkku7oyL7GxxkvGD08uQDg5AyqfaWUVU7O&#10;CH/tNWkkpoSSSMopLyMay6oEo246alZQLSXVLpJTam/P3mxOJKQlYHnwcswNnAsbz7K4Mu8X/N63&#10;rsYIh6KN/ffeRqOPRiDu8l5c798fIbVriw8KpEv1snQ8rFXXNL/t25k5T1GEzHAunTmO+wFKaxMO&#10;h8Ph5A9cMHIKBjEx0kCEDG8IYyOMlIrKBSMnp7gX80SL9l15mmoOiW3cGIkVKrAxiaOXdQPNiWik&#10;dFSH58/ZON7TM9N01KwgoTik+BDmqkp9HWUuxFzAhLsTcCbuAizfmIY/vpqC874O0qNA5bAUvP31&#10;L7D7cQqOvfc2+/2ERXo60iSXVDK7UQtIatNB0caiSLpwXG5fv4Jrl86xMYfD4XDyBy4YOQWC1LBg&#10;aSRiUUq0qTfW9IbMbrj7JedlcHRyZs3+qQ0Hr4U1nhf9+0ujl0tLldEnGhc+XoiIlAhpjzbqdNTA&#10;pk2zTUfNCurHOL/ifJauKkOmOPT7VwSvgEW56rg791f89nozxChZquhz5BGaT5+EY+3qaH6/pSAU&#10;ZdMbEpDChYqNqday2eLFRaY3oz6CHt7DuROHkZSUKO3hcDgcTl7CBSOnQGDzIkoaiVh6i3WIxkYY&#10;eTsNjqmgRv/U8L94ydLSHo4hvOjbV2N+Q8Y3OTW/UaMrGqnRPvVNpCb/utFGdVQzSBCMLwv1iSRD&#10;nE/KfgJPGzFiSByIOIA5gXOYgLTpPwH/zP8aR2uI9YlE6cg0dP7rIJ6WUJx4yeQmwcNDnKgiaiX8&#10;/VF/7VppVjQJfxaK00f2IzamaEZbORwOJz/hgpFTILCN1o4kppWvwIwRjE1T4qmEHFPi4OiE+k1b&#10;oXaDJrCWUgo5WZMqCKLotm2lmWmijISuaIxNjcWakDWYdH8S/GNFl2WqB5TTOymap683Yk5p4NwA&#10;8yrMQzNXpXXGzbibmPFwBuvhaFeiEoJn/IS1wzvjuaOS5VDqyXOkWipzqmGMLZ7xOlV5927W37Eo&#10;Excbg5OH9yE4iMy8ORwOh5NXcMHIKRB4PtMVjOURb2R00c7OnvfV4+QKpcv6olWHbihRuoy0h5MV&#10;4a+8Io1e3vxGDYnGCT4TtCJ9jxMfY/aj2SxN1NH/jLQXOapdzA4nKyf2+0eWGqkxxKHfT6LxXoIY&#10;SbXv+i62Lf4O65s6szlhlabc+LJOTES6pSXCK1WS9ig0/PlneAYESLOiCZnhXDl/ChdPH2M3DTkc&#10;DoeT+3DByCkQOCZop5WllyqNeCN7lBXz5tFFTu5hZ++Aeo1bsM3WVky55OgnplUrxHqLZjGmML9R&#10;QxG+xZUWo79Xf9YOQ4ZqG8PP/SPNgLBcEIwyHdw7YHKZySxdlaB6SurXSKY4hKNraaSN/x6DxpbH&#10;VT2XJeenTxFfrBhr+aGGDHFazpsH2/BwaU/RhVpuHN2/C4/u35H2cDgcDie34IKRUyAoGaUtGFNr&#10;1jL67jJPR+XkBRRlbNmRRxuz426nTtLIdGmpMiQUX/d+nRnSUBsMglpbtHkg/E/iqG/utkep51wP&#10;M8rPYM3/CWq9MT9oPqttJEhM9mj5JYZ+XAtThUMht+CQ8Tl7FknOzrjbubO0R8Q+MhJ1pk0r0iY4&#10;MhRtvHHlAq9t5HA4nFyGC0ZOgcAuRRpIpLu5G+2Q6ikZ5XA4uQ1FGCnSWL9JSxZ55GTkQbt2GodQ&#10;Mr5xCwxkY1NS0rYka7Q/texUdA/zhruU+frUGZhguQZHI00X2dRHRfuKmO07Gz52oqszGfCQe+of&#10;YX+wOYnGyeWn4VCPZqg+Fthdme3WQI38Pe7exa2ePaU9Ii63b6Psxx9LM07Ei+c4fmA37t66xttv&#10;cDgcTi4gV9qrr7C85wAn3/D39z9Uu3Zt5ohxO+AOipUsi0dRD1Hfpyp7XOZ5dCKuXT6H56Eh0p6s&#10;sXdwQJNWHaRZ0SD4wW1pBJTy1T5+HMOJiXiOaGEjXNw94SxsxpCSkoK7N68hJDhI2lN0qVKlijQC&#10;AgIC0GTePPicPMnm93r0wOV332Xj3KDK33+h1vrf2Pj3WsDgAWyI4aWHo5dXL3GSS0SlRGHuw7m4&#10;EXtD2gN0KNYBo31Gs1pHEpLLHy/HgfADePsSsPJfMSIqQzWNoXXrovjly7BIUx54PnQorr7zDsJ5&#10;iqoGMqLyq1UXrm6S22w28OukaXjZ6yRHQX1OCushvibn5CcafcgFIyc3GSRsXcWhYXTo0KHbgQMH&#10;WO8LQTyyfYGhN9C940A2JlKtLHHj0mVpxuFwCirOx47Bd/RoNk51ccHNgwc1LTdMDf0e+n3E5wO8&#10;MatWGBsTY2uMxcjqI6VZ7pCYmohp56Zhb9BeaQ/QrHgz/NjqR41BzrdXvsW6gHWoHwwc/0UQPzqZ&#10;FalubrCMjtYSjZGC0A768stcO24cDif/4IKRk89wwcjJE+4Lm684NB5ZMN7w34XX3pjMxkSSnTVu&#10;n7sozTgcTkGmateusH3yhI0fz57N+jSaGqr3q96iBSzjRGflK//8gWGP5+LCM9GEhhhaZSgm11Gu&#10;M7kBRRIX+C9golBG9/f+cP0HLL+xHK0eAfvXALb6ShWpqb8q9TKpbFk8njkTsTomORwOp2DDBSMn&#10;n+GCkZMnUJMzpSmZAUycOHHK/Pnz/Wh89do1WFlZ4+qRtRjw3lfscSLexREPz15AvLT4MwR7B0dh&#10;jVW0Tu2U5CRpBFjb2EojjrGkpaUiTTIYsbSygqXly5ul0M9MSkwS1vyqvMMigI2qV2VycjL7WmL1&#10;apReupSNY2vXxu01gkoyMU7+/qj6ltijMdnTE1f37UNcShw+PvsxToedZvuJV8q/gml1pmkifrnF&#10;ilsr2CazoPECtC/VXpoBG+5twPyr8zHoKrDxT2mnAYT36YPH48cjxZ23D1JjZW0tnHu2ej8D+HXS&#10;NOTGdbKooj4nuWDk5DNcMHLME3UNY8Dde/D2qYBDv05B31Fz2eNEbLnSiLxwE8f275L2ZA31XmzR&#10;ros0KzoEBgirTYmyVWpJI46xRIWHIvJ5KBu7eRaHazHTuO2Sw+Pt61eKVFuAGqpWFtevX2df7SMi&#10;0HvMGI3r55758xFZtiwbm4pqW7agzsaNbPyoRQuc+vBDNqaI35InS1jLDRlqy/FB6Q9yVTTS750T&#10;OAf+sWIWBZnfzK0wl5n0yNBzWvZkGT49mIwZqn796YLoscjC2CXRxQWXhwxhpkIcBTKiotpG6pmq&#10;hl8nTUNuXSeLIupzkgtGTj6j+bDhLqkc8+dpsDQQsfAugQQjmvZ7FVcWYRyOuUBRj+p1GqBxy3bM&#10;qKOokuDujicNGkgzoNJ//0kj01H8hmI2o+6/SKKQxGE7d0VckVD7Nuhb1gYjt6Df+6HPh/C0EY1B&#10;6HctfLwQyeli1JUg4Tq93HTM6+iE9XWknQIkFmN9M8/0t4uORpPly9Fu5ky4PH4s7eUkJSXC/8IZ&#10;nD95xGiHbQ6HwynqcMHIMXvio0XnNRkL7+JGfeDz/oscc4bOz5btu6J8papFLm1a5n4HxcGYmvhT&#10;g3pTQZFLr5s3pRkQqtOwn8Tb6FKj0aNYD2kPcCnmEmu0/zgx9wSXi5WLViTzQcIDrHq6io1lqjlW&#10;w6zyszD5NW8cKyftFLB++hjBkycjqXRpaU9Gil+/js7TpqHMKSV6ygGehT7F8YN78ODOLd6Cg8Ph&#10;cAyEC0aO2WMTqN2OwLJ6bYOb9ltZWcGjmJc043DME4o2VqtVD01ad4CTs4u0t+gQXLcu4j3FaJtN&#10;bCzKHj/OxqbA+9YtWCeI0UL6HdE+Yk9EXd4q8RYGeEm9NgTuJdzDpPuTsDlsM0shzQ1IEA72HizN&#10;wJr6H4pQ5Z8KUA/HLyrOxkdDy+JOMXGfXUIyHH9airsrVyCof39xpx7o726+ZAkq794t7eEQlA5+&#10;69plnDl6QNrD4XA4nKzggpFj9iTHx0gjkfSSpRAnLCoNwc3Dky3GOZyCgLtwvjZv1wW+lf2KVLSR&#10;Gvjfa6+YvpgyLdX72jVpBITUri2N9POa92sYVmKYJupHQvHPZ3/ik/ufICA+gO0zNb09e6Oxi+Ju&#10;ujpkNQITA6WZiLu1O8bWmo1J71ZDhL24zy0iHg7vDcaNoYNwavx4MOdUPVCEtcHq1ai6c6e0hyND&#10;Df85HA6Hkz1cMHLMnmJBSr80Iq10aYNrGIt5eUsjDqdgQFFxv5p1i1y08V6HDkw4Ep4BASarv/OW&#10;zHWI0OrVpVHmdCvWjRnQVHGoIu0BE3AzHs7A+tD1uVLbSCmx3jbitUquZ9T9PWSMM7DB55g9vC5S&#10;pE9u38cxqDdsKBLc3HDpzTfFnZlQb80ajfEPRz/hz0TTFg6Hw+FowwUjx+xxilUsponUBo0MFoye&#10;3PCGU0CRo42Vq9UsEtFGShel1FSZigcPSqOcQ7WQJD5lwmrWlEZZU9auLGaWn4khxYcwoUZQtHHb&#10;822YeG8irscpItQUOFk5YWKZibCxENuOUO3kimCl7YYMRT6btJ2GdW+1kPYIgjgikRncOIeEILBZ&#10;1l2MyC2WhCNHP2ePH8L1y+eRYsIaWg6HwykMcMFYtGml2pSVmpnhGq394Z3u7GyQ6Q2lorq5S0U/&#10;HE4BhKKNlfxqonnbzqw9TGHnXufO0gjwPXTopc1vSCzKPyPW25tthkLijNJF51ecjxqOilFOWHIY&#10;M8RZHrxcy9X0ZfG192V1lDInok4wgaoP36Gz8e37jTXpqQTVKbo/fKipBc0MSk1tumyZpo0JR5vA&#10;B3dx7MBuhAZzh1kOh8OR4YKxaEE2gD8I21lhI3u4o6rtkrSP3BEGCZvZ4BWr3dycbPgNcbfz9Cpe&#10;ZF0nOYULEoskGgt7tFFtfkPtIXzO0qUq56jrFw2NLupCqaIzys9gaaMUCZQhc5qfn/4szUxDZ4/O&#10;aO3WWpqBpcDOfjRbr1tru3eX4ZUplbG9qrRDwCU4GPYvXiBNXbet53whJ1oyw+GiUT9kqnbxzHFc&#10;OnsCiYm5116Fw+FwCgpcMBYNRgpbuLDtELbRwtZI2DKjq7BRoQut1Mwi6uiYqIjDNEsLg1tq8HYa&#10;nMIECUU52ujmUTgj57rmNxX37ZNGOcPY+sWsoF6N8yrMY/0RZUg07g43rQPpuyXfZSmxMtTcn9xa&#10;14SsQWyqcu1ztHbEpK6LMXCoA8b1AGJsxf0WaWmwTEkRJ0R6Omv2rwu122gzZ47GQZaTkZAnQTi2&#10;fxeCHt6T9nA4HE7RhAvGosErwuYhDg2GRCUVEVVks3wiISUBzqoSRhKMifGGtdTw9C4hjTicwgNF&#10;G5u27siMcShltbChNr+hXoI5Nb/Jaf1iVlCj/Qk+E5gxjsza0LUmrWmkmkmKaKojjVQ/uTN8Jz66&#10;9xFrvSFTzrkcPq7yMZY1AWqPAU6VkR7QgZr9p9mI9ZFqSvj7c9GYDVTPeO3SOVbfGBer7djN4XA4&#10;RQUuGIsm54TtE2HrKWy0KqGN5neFTQ2JTEphzTdCY5/CSpV9mmxnY1CE0c7OHs6ubtKMwylcULSR&#10;Wm+QKQ6Z4xQmTGV+Q836c1q/mB1vFn9TU9dIYm7x48V4nmy6Fg3U1H9s6bGY7TsbFe2Ve3YRKRHM&#10;DGfspbG4En6F7etQvAN6FOuBB+7ChXy4cCHvYok0y4wf7ZR+mmorhSFV0HHqMGMG7CMipD0cfZCD&#10;6gne8J/D4RRRuGAsWnwtbJWEjZp+fSts1JjrmLTRvLKwLRc2NZSiSqY4+ULC/VvSSCTF2REJBjTt&#10;59FFTlGA2m5Q+43CFm180LatNMq5+U2Jq1elEfC0Xj1pZBrIEOdDnw9ZxJEgITc/aL5JTXAIau1B&#10;onFkqZFMRMpcj7qO/x38H2ZdnMUEK7m5krCkdhvftkhDu9FOiC2mnVRCqapUz5jokrFVi/uDB2j/&#10;5ZdcNGZDqiC6qeH/ycP7EPmCqjw4HA6naMAFY9GAcphIKH4qbNkVY4wRNt1IY3fpa54TG/1MGomk&#10;OTkaFGH0LM4FI6dooI42Fpa63ceNGzNzKyKn5jdahjc1FJdTU0HN9NWtMO4l3DO5CQ5B4rSDewcs&#10;rrSYpcLSXGbTvU2YfXM2G39U5iONqDzqHY23h7ghxV5loypglZjIUlMTXV2lPQqU+tt52jST9b8s&#10;zERHRuD00f1MPJKI5HA4nMIOF4xFA4oeGlO1P0/6KtNQ+prnJD28I41ErMpWZA522eHhyRv2c4oW&#10;FG1s3LIdqtdpwFrKFGSohvFBu3bSzHjzG6rJK3ZPueSF5oJgJCiqRyY1MrlhgiNDDq3DSgzD3Apz&#10;Uc9diZgeDjuMJU+WoJh1MZbGKvNnsQdY9nrGuk2H8HDEeXkhulQpaY+Cw/PnLNLIRWP2UFoqpace&#10;P7CbN/zncDiFHi4YOfpQbs3nM8lxUdJIJL20D+Jjs44w0sLZwVGxv+dwihLlKlRGy/ZdC3y08W6n&#10;TtJINL9xfvpUmmUP1eXJLSOifXw00crcgNxTc9MERxdyUP2uznf4uPbH0h7gVNQpJhprO9VGP69+&#10;0l5gQoXzONg14/0+D0FMx5QooRWBTJfqHiktlSKNdAw52UMZL2SI43/hDG/4z+FwCi1cMHLMmqiH&#10;2jWM1uUrISkpUZrph7fT4BR16IZJQY82kkmNuvbQGPOb4jduSKPciy6qyW0THH28XfVtTK4zWZop&#10;ovFVz1eZcJTp3uwS/Gv6SDOFUpcuIaRWLWkm1jjK/RspQkvuqSTUOYbxJPABjv63k7Xi4HA4nMIG&#10;F4wcfWRizp73WOuYMCRUJF+erOGGNxyOCEUbW3fsjuIlS0t7ChbqnoxkfmNoo/ncrl/UJTMTHHXf&#10;xNxgaJWheL/S+9JMFI3fB3+PMaXGwMdOFImJFqlo0/sxQrwzmt34nDuHUB3RmOTszMYkGtvOns36&#10;NXIMg25mUrP/i6ePGVQ6weFwOAUFLhg5+mgjfZU5L33Nex49lAYi8cWzr03kgpHDUbCzd0D9pq1Q&#10;u0ETWOvpxWfOqM1vKFXSEPObvKpf1EWfCQ413CcRl5u86vMq3irxljQTReOa0DWYXnY6c1klIuyB&#10;Tq9FI8EuY7S52J07iClZko1JMFKTf9kUhwR68yVLUP7oUTbnGEbo0yc4dmA3Ht3XrsHncDicggoX&#10;jBx9DJK+yhyXvuY57s+179DHembdc87No1iBWxRzOHlB6bK+aNWhW4GKNmYwvzEgLTUv6xd10TXB&#10;obTUhY8Xso2ijrkF9WHUJxqnlp2Kao7V2L6rxYHXXk1hYzUksO1fvNDUM5IrbZRw3OjYEXQsmy5b&#10;hqo7qQsTx1ConvHGlQs4ffQAYmOipb0cDodTMOGCkaPLSGFTN/CiFhv5tlJwiNZO64l2zZhWpYbX&#10;L3I4maOONtra2kl7zRu1+U3JS5fgFBYmzfRT8vJlaQSE1FZq+fIKMsGZ4DOBRRxlSMB9dO8j5qKa&#10;W+gTjT89/Yk9lwbODdi+7VWBmYr+1mCdmKiV7ut94wae1K+vEY1EvTVrUG3LFmnGMZSI8Gc4eWgv&#10;7t66xhv+czicAgsXjBw1FL6bIw41TJe+5gulXiiuc+kWQFw2DqlcMHI42UPRxpYdu6FEabMpV84U&#10;XfObSv/9J430ozZqUZu65CXNXJvhu4rfMfEoQ/WMy4OXY/aj2QhLzlr05hR9opGim9T4n54T8YXw&#10;lLaIQUctrJKTNaY3hN/27bgyeDCeVVO+uc7GjUw4coyDejXeuXkNJwThGPEid82QOBwOJzcQluAM&#10;9W0veR+n6EENxLqKQ8YeYVP84vMAf3//Q7Vr125L49sBd+BavwpKxIinZ6qlBY4cOMzu2OrD0tKS&#10;NS+3slIaWxdlgh/clkaC8PatKo04xhIT8RzRwka4uHvCWdgKE89CniLghj+Sk5OkPblHlSpiTR0R&#10;EBAgjbKnzLFjaPzdd2xMKaa7V65k6aq62MTGotfQodIM2L5uHZKd8rfFzpWYK/gh6AeEJim9+uwt&#10;7fFGyTfQ3bO7ViN+QylWrBg8pfT858+fIzw8nI1ltj/bjlVPVkkzMAOcKb5TsDVsK/4L/w/Owkt9&#10;8meglp72gdReg2oZiSRXVxz++ms0+P57eKqcZ+/16IErw4bpfQ0KGjk9J3OKhYUFu2HjW8kPVtaF&#10;57OqsF8n8xL1Z7ewHuJrck5+otGHXDByZL4StmnikPFC2BoJmzEN/3WhWki1AM2WDh06dDtw4ABz&#10;YBDEIyo1qA0HKciYYGuFO+cviRMOh1NksEhMRLXOnWH1gi5LwKMFCxDVpQsbEzYhIXA9cABuu3fD&#10;8cIFti+hWjXc2byZjfObuJQ4LLu+DBvubGBtN2SaFW+Gxc0Xw9HaUdpjOv66/xdmXZyl+X1e9l5Y&#10;1mIZdgTuwLqAdSgZA+xbq180CqpGWBWIy4K4OnXwYPVqlJk6Fa5797J9BB3/wG+/LRSikcMxV7hg&#10;5OQzXDBytCBht1EcamgtbMfEYY65L2y+4tB4SDD61a0NG/FmN6Jd7PHwRPYuiRwOp/BRUhCJXr/+&#10;ysYxrVrh6ccfw2X/frgePAgHVRsNmedDhyJ4stKn0By4En4F089Nx/1oujSKVHOvhuUtlzNBZ2qO&#10;PT2Gj09/zAQrQcL02ybf4tqLa1h+YzmLNO5aD7R6xB7OlIhevfB49myUFY6nrmgMmjULaY6mF7wc&#10;DocLRk6+wwUjR0MrYdP1TB8sbL+Lw5eCil/EwhkDmThx4pT58+f70fjkpVNoVk/55+El3PBwV+Yu&#10;iWToQWmpHJEUVYqhtY2tNOIYS1paKtIkQxBLKyvhHCvkEZX0dCQJ505qSkZHzZfFRuVgnJys1Ccb&#10;gv2DB6jev780y5p4Pz88+uwzxOVRSw1joIjfilsr8PPtn6U9gK+zL1a2XAlPO8PS+CjtXr7WpaWl&#10;sRq5zLgecR0fnv4QzxPFdEFKgZ1WZxriU+Mx/+p8Jhr/Ea72nbLJJXk6ciSChc1n/nwU37BB2iuI&#10;93r1cHfZsgIrGl/mnDQVlKZqY2srvK4Z254UFIrcdTIXUX92c8HIyWe4YOQw6gobKTC1K6qpxGKO&#10;UNcwHju2Ey1b9WD7iZCaFXH4c11PHhFqpdGhez/2wcsRCQy4Ko2AslXyx/yjMBAVHorI52Lenptn&#10;cbgWKxrGStRL7vrl8yZtQF5DJeCuq8xpDKXdzJlapjYylBYZJojEJ40bs96NZJRj7pBjKrmYyimj&#10;1PT/07KfahruZ4W38PfRRoSFhbEtK8hkZ07gHDxOfCztAfp79UcJmxLsOZBD6sY/gQHZvCSnPvwQ&#10;j1q0YMY36jYbZIxzfOJEJLpk7WJtjrzsOWlKvIqXRI26DeHgmL91tzmhqF4ncwP1ZzcXjJx8RqMP&#10;eTim6KJPLC4XtnwTi7pEhWk37U/3yrwhP7mjcrHI4ZgO6tdIfRvJoMNcuNe5szQCUm1smDg8M3o0&#10;/l2xAodmzMDtHj0KhFgkyEH1g9IfaExvqGfjl4++1BJ1psLbxhszy8/U9GQk/n72N27E38DY0mOZ&#10;4B48APhVMaPVS+MffmB9Li+99RbbZGhfB+H4Oz99Ku3h5IRnoU9x/OAePLx7m7fg4HA4ZgUXjEWT&#10;zMTiGHFoHljo2I+nZNFw3NM7czHJ4XByBkXuqWdj45btzCLqQQKRROGxTz7BltWrWVSLGvsXxMgW&#10;Qa0uqLk+uaYS1Nx/2oNpuBl3k81NiYuVC6aXm65pr0FQlPNAxAF8XOZjWFvbY1g/YFEWRQTUeqPF&#10;woWsFya9DudGjtSY3rg8fsxEY7F7L+OTxqFU8JtXL+HM0QOIiYqU9nI4HE7+wgVj0aNAiEXi+TPt&#10;CGNStcybcHPByOHkHhTBb9m+K8pVqCztyR8oqkiRrScNGrBxYaC2U20t0ZiQlsDSR6/HmT490sbC&#10;hkU1qV+jjH+sPzaFbcK40uPYc5jQTX9zfxn7iAi0mTMH1gkJuNehA45OnowUe/G502OUNlxacqrl&#10;5Bzq10h9G6nhf1Y1qhwOh5MXcMFYtNAnFkcJm9mJRcJGJ70p1tlZGmljZ2cPJ+eCGWHgcAoKVtbW&#10;qF6ngdlEGwsTlCo623c23K3d2ZxEIzX4pwigqaEUWGrur27w/yDhATaEbcAnZT9hz4Ga+48TNGVK&#10;JisEiia2nD+f1T4+rVePpQNTf0yChCQ9VvHAATbn5BxKS6WG/yep4X8m/Yc5HA4nL+CCseiQmcHN&#10;CnFofsQH3pFGIi9KsvaMGfAsrn8/h8MxPXK0sXylqrxu2ISUtSuLz8t9rhGNZIazPHg5E465UddI&#10;UcbRpUZraijpdyx7sgyjSo1iz2FZE6D2GGBPZf2vcQl/fzRYvZqNwytWxP7ZsxHtIxr2kJBstGIF&#10;av3xB5tzXo7YmGicPnoAN65cQEo+OblyOJyiDReMRQPKP9InFs3G4EYfHmFR0kgkIhPbdk9v7sbG&#10;4eQlFG2sVqsemrTuwKP7JoQcUudWmKvllEopo5PuT8KakDWITY2V9poGfcY7Pwb/iAk+E9hzuOkF&#10;dBuSjlcGAQn2GVOAK+3bhzpSiw0yGzowcyZzTJWp8fffaLJ8OROQnJfn0f07OHZgN3Mw5nA4nLyE&#10;C8bCD0UWdwibLBZfCFtPYTNrsUg4Pdcu+E9I0X9nldcvcjj5g7uHJ5q36wLfyn482mgiKLpHjqat&#10;3VpLe8Ro487wnfjo3kfMpMaU6DPeoRrKN7zf0AjXLYIG9P4oGc+KZUxFrrZ1K5p8/z0ThWQ+dHj6&#10;dAQ1U5xzfA8dQvMlS7hoNBHU5ubi6WO4dPYEEhMTpL0cDoeTu3DBWPjRvf0fLmwfCNvuHGx5Sunn&#10;idIISMtkLUrRDWrYz+Fw8gdqIu9Xsy6PNpoQcjSldhdU11jRvqK0VxRzK4JXYOylsbgSfkXa+/Lo&#10;M95Z+mQp3iz+pqYVR4yt8H3DYxHimfF663vkCHqNHQv3Bw+YGdHJDz5gLqoyZU6d4qLRxIQ8CcKx&#10;/bvwJPCBtIfD4XByDy4Yix6VhK1rDrc8xSVOWVykWulXjDy6yOGYB3K0sXK1mjzaaCKqOFRhonFk&#10;qZFMRMpcj7qO/x38H2ZdnKVp/P+y6DPe+TboW7R3a68RjU+dgXaD4xHrkDE91SE8HJ2nTEGdjRth&#10;mZaWoVcjF42mh+oZ/S+cwdnjhxAfZ9p0ZQ6Hw1HDBSPHbHFJUBoXp3DByOGYPRRtrORXE83bdoaL&#10;myg8OC8H1Rd2cO+AxZUWo1uxbpp6Q2LTvU2YfXO2yURjZsY7XjZeaOTSiO2jusZ+ryUj1TLjNdki&#10;PR3VtmxBl08+Yc38KcrIRWPuE/4sFMcP7MaDO7d4w38Oh5MrcMFY+IkWtj0m2vIU+xTlgy/BwVYa&#10;KVAUgxwbORyOeUFikUQjjzaaDicrJwwrMYyZ4tRzryftBQ6HHcaSJ0tMJhr1Ge8cizyGW3G3WMST&#10;+K8iMKpX5sJEbuJPLqrUq5GLxtyHejXeunYZJw/vQ3RkhLSXw+FwTIP8Sa6+8vNPd06+4e/vf6h2&#10;7dptaZxsCVinsd0ILu2Bowt/FCcSlALXtE1HacbRJTDgqjQCylapJY04xhIVHorI56Fs7OZZHK7F&#10;zO8mhUVEBOwWzIWFTu/S3CDdywsp3XsipUUr4Q1qLe3NHFq8Xrt8DpEvwlGjRg1pL3D9uukb0xcV&#10;vL29sePFDizwXyDtEc1r1I6nL0t0ajRWPV2FE1EnpD0ixW2LIzRJfD+MPwUszKa6Pd7TExeGDYNT&#10;WBjqrVkj7QUzxqFax3Qr0zzfnFIYz0m6SUNtbypXq8Wi/nlBQbhOFhTUn93CeoivyTn5iUYfcsHI&#10;MSvUglF9Ut6rXg7nvpgnzUQqVKmGqjXqSDOOLlwwmgZzXwjZbPodDpMmwCIk98WimnRPLyT36IWU&#10;3n2R3KUbYC8apuiD0uQe3r0Nq3TF6ZgLxpxDgpG2dQHr8O2Vb6W9pheNxIWYC/j56c+s5YaMjYUN&#10;kqXXcoDwMv7+pwWs0jKPOBKPGzdGhK8vam7eLO0xD9FYmG9iODo5o2a9RnmSicMFo+nggpFjRnDB&#10;yDFPNILRWTgpY6SdAlfbNMT19ydLM5HGLdvxlNQs4ILRNJjrQsjy4QM4jBsN6715bmCcEUEskmgk&#10;8ZhV5DH4wW1pBAQEBEgj00PtHVKyELAFHVkwEj9e+hHf3/2ejYncEI3U/3HTs03YHa7/XCPRuPFP&#10;JSMkM+g1CaldGz5nz0p78l80FoWod5nyFZmTsbVNRrMiU8EFo+nggpFjRnDByDFPZMHo6wrcV/Xt&#10;v9C/J+68/qY0E8012nfvl2fpNgURLhhNgzkthBJSEvAg7BbsFi1AreUbYZ2UIj1iOtI9PJBaqzbS&#10;6jVAql81wM5OekTE6sRx2Py7BRbPn0l7zA8SH2F+fghu0ABPhC3aR6nHKwyoBWNYWBjW3FrDGvvL&#10;5IZoJK7HXWfRxseJj6U9Cq0eAbvXW8ApKetIIxHn6QnH50rEkkTk8YkT80XkF5U0aTs7e1Sv0wAl&#10;SpeR9pgWLhhNBxeMHDOCC0aOeSILxmrC+u6Gak1y/OOP8bhJE2kmuqM2asEyVzmZwAWjaciPhVBI&#10;7FPcCLuK289v4n7EXdx/cYeNi/vfwbq/gcrUTTUvEBbwKW3aIZlqFnv0Qlp5X+kBwPrEMVhv28rE&#10;o+XdO9Je8ySmZEk8rVcPjxs1wrNq1VivwIKMrmCkjRr754VopFTUP8L+YL9P12iHROOu9YBzkrRD&#10;DZkfqRw804U5uarKULrqkalTkeCet+66Ra2utngpH9QQhKOp+xdzwWg6uGDkmBFcMHLME1kwtqsA&#10;HLwv7RTY8+23iCxfXpqB1S5SDSMnc7hgNA25vRB6Hv8MO25vweGH+5kovCeIw9gkJR+b0vzaC++F&#10;ufuA+tmUKYa5WCHRJuMl3FL4GfbJ6XBOSIXtS5hTpvlVE+sWdUxvrK5dhbUgHG22b4XFM+3Io0VM&#10;jFHRSIoyUUppVpCBSk6hnx8qiIQkV1dpj4JVcjIchedvGxWFROHxeIq2ZhL1ImFzq1evbJ9rbqBP&#10;MBL6ROPoUqM1DflNyYOEB6zlBn1VU014qQ/+CpRUlRRooSMc1ZBBzqFPP83TiHBRE4wEpabSZ2hZ&#10;X2rLbBq4YDQdXDByzAguGDnmiSwY3xY+w1erPrv/Wr9eKypA7qjkksrJHC4YTUNuLIRIFJJI3BGw&#10;FaeCjkl7FdwTgF63ga53gG7C5hUnPZAJaU6OSPriKySOHquIuPPnYLNrO6z37oHVmVNsn5okawvY&#10;qlrXGIuu6Y3l4yBY3roJq7t3YHn7Fos6pvlfhG2YknqYGUklSyCsQSPcaVDfoAigw/PnrA7O59w5&#10;FBcW+fnVooHE4uUhQ/CgXTtpT96QmWAkdEUjNd2fWGaiVuN/U0ERxn0v9rH6RqpzlMlWNGZBspMT&#10;jk6ezM6DvKAoCkYZ92JeqFW/MZycX/7c4ILRdHDByDEjuGDkmCeyYJzpB3x+S9opsOmPP6SReHe0&#10;Y49XpBknM7hgNA2mWgjdOLsNBx/uxYF7e3EnXDF/kakq6KpGT4DuAUCzIDGyaAjJffohYeFSpLu5&#10;MwMc6317YLNzu1GuqcmCeLR5CfGYEx66A9uqAod9gXOlgXJu5dGyRBuUThCOsUXG6F9m2CUkosy1&#10;WyjjfxM+NwNgnagvHzJ3oYjl+XffzbPIWFaCkdAVjdRTcXKZyShpW1LaY1qoBceG0A04FHkIaeni&#10;iUtikUQjiUcNutHFTKKNVINKRjhkiJPbFGXBSJAPQIUq1VGxanXh5cj58o8LRtPBBSPHjOCCkWOe&#10;yILxr/JA/4fiPjo5N6sEIxXt12vcQppxMoMLRtPwsgshiu4FDu+O6ndM20w7zacME4okGK0Fgej0&#10;xmtAQoL0KCevoajozb59cbNfv1yvkcxOMBIHIg4wgxq5ztDd2h2flP0EFe0rsnlucC/hHn55+gvu&#10;xIs1rRQpn/MfMOocmxoNRW9v9e4tzXKHoi4YZVzc3FGjbsMcZ+5wwWg6uGDkmBEafWgpfeVwzIrS&#10;qnVvus5ZSoY3HI65QxE+h9Ej4NymuWnFooUFUpq1QMKMWcyEhmoEbbZt5WIxhyQL15dnjsIxtXy5&#10;dRnVP9b88090mzCBpcnmNx3cO7Cooly/GJESgZkPZ7K+irkFidGvfL/CmFJjYGdphwjhV4/uBTR/&#10;F7iaA/1Qd/16NFu8ON9SjosS0ZEROHP0AG5evYTUFNO7L3M4nIINjzBychMqpjLKw3vr1q2/9+3b&#10;t+k9N6BCpLiPaq3OHjoqTgTI5c3aumC7HOYFsVEvpBHg5OohjTjGkpyUgKSEeDa2tXeAjW3WBiIW&#10;wmLLZc2v8Fj0HSyjlN4wKYIwCfOwg5ONExysHYQLrXgnxDI2FpYvXs72lFL4DFlUp1iJDdYt1Ff8&#10;Ika68AmXIFxTLpdIx8bawKr6QIyt6OxJ9aKv3LJEjzuWcI99uUVzQpkyiK5ZM8v+grGVK+PJwIHS&#10;zHDs7e1hJ7U7SUxMREIWNwtuRt3E5EuTEZ4knmPkmjqx2kT09sndyF1MSgxm+M/A6een2ZxSrCee&#10;AGYcEp5/VodWT5pqYqlSuLJiBZKKFZP2mA43N+HDRiIyUvrQKeJYWVnDvZinUU6qxl4nOZmj/uzm&#10;EUZOPqO5GHPByMlNqDtzI3FoHGHC55SX+NmDWHtL3D97WZxwOGaM86lTKPX117C7r7L4FTjkC3zc&#10;yxZzhm5DacfS0l6Rch9/DNe9e9n42TvvILJzZ9g+egT7u3fZz3E5eBAWycns8ZyQamcLqyzq+oLd&#10;rHC9Xjm0uhAKu2jFuKQwkE6poYL4IBGfGad9bbC9YjJ+rwXcUekRqiP912oknI8dg8O1a9Je05Lq&#10;4oKbR4/metP6J3FPMOrYKNyPVs7LkdVHYmyNsdIs9wiMDcTk05Nx9YWYZucbASzfLopzY6DX8sln&#10;n+HFK7x+nVN04IKRk89wwcjJExYKWz9xaBheXl4lnz17Zh8nrPMcpDXyc3c7BB/NYREMh2MCbJ88&#10;kUb6oUhi8ZUrNcJP5ombJT7unMbEyDt+72B8rfHSIyIUFazeogUs40Qb1Hu//Ya4OnXYmKDfW7Vr&#10;V2kGPKxbCdtr2iD9wR1UDk1hhiK0AFeTailGM+2yiOLc9bTAuRaVkdy6A4q37Q+3qzfQ9B3lucWV&#10;KY3Qti2QULokXIXHPM9ehN2zvGr+mHuk2dvDMoto3EMvG6yrkYw9lYFj5QD/V/3ZfpuQECYcXY4c&#10;YTcF5NfLFDwQzpuYPDB3eZH4AuNPjceFZ0pKat/yfTGz4UyT92rUx67AXfj2yrd4liC64AwS9OPC&#10;3dpOqrQQyW4BEtuoEZ58/jkSK1SQ9nA4hRcuGDn5DBeMHPNENr1JEha8NpJL5KPSrrixahMbl/Gt&#10;BI9ivJ2GIYSHPJZGQLESedfXrLCRfmg/fAa+Js0MI93ODv+90hB9Kp9AgjXgaueG00Musa9q7I4f&#10;g+crfdg4TTivn94MYGMZpzWr4TbpY2kGvDII2KLTbYCcKNtpt8LLAD0HOQ3wphfQ+w3taNqsA8D0&#10;I+KY0jNJ4G4Vfg9FRmlBTy0+XrsGtAgUv4d4JPwpF0tR/Z84t7Oyg49zGVS59wIlg17AOlX9sWJ6&#10;rndsirR6raSZNq4BAfA6dw6OWQn9TBw6ZUgwxv4kKBodLJOS4HHtGux1+k2qKX7yJIqfOCHNFFId&#10;HPDg1VfhGBiIUocPs32BPXvi+rhxbGwoLi4ucJX6SEZFRSE6OpqNsyMpLQnz7s7D0edKir+XrRca&#10;uTdCW8+2qOlSE7aWwgmQS1Ca6urA1dgRsoPNqV0MicYhV9hUQ3bCMc3WFvcHDsQ9YaPxy+CjcrZ9&#10;/Fi5ZnK0cXXzQKky5WArpULrEh8ThfhY8Tx0cHKBg7PhTsccbdSf3VwwcvIZLhg55oksGNOEs1Cu&#10;s7pWrRSuzVzExu269YGdHa+NMATukmoarIcPgdOG36RZ9pBradDnk1H/vx6ITBDDf3M6LsToxtrR&#10;RcL+s6mwm/cNGycPHoK41evYWMaxX0/Y7N7JxhQ19JgiCjqinJsv+pftie9e/1Fv/eJTZ2B7VbBo&#10;2W5hi/5aekCAfsbUTsCyJuL84ULh5+kp36J6v+zqHR95WCHGxxsli1eGW2QC679oEWEakx+6DiRZ&#10;6a95i7W1wPmf5sOtUU88DwvBi+dhSFUdB+rVWPHAAZQVxJuLIBwtshCHDD0C8sKwYbjTrZs0M45y&#10;x4+j6dKlGX5vqo0Nghs2RJlTYm9Mala/7Ycf2NhQDHFJzQxyTV0fup613tCFDHIauzRGXae67Gtu&#10;NPwnAuIDsCJ4BQITxTsQlP67VHg61FbGGKiNCbUzobYmOYW7pBqOlbW1puG/bgsO7pJqOrhLKseM&#10;0HyAySei+hONn5ycfEMWjOoT8kTnxgh6dyJrLtyqY3dpLyc7uGA0AQkJcPXxgkWsWNuXUrYsLC31&#10;p++llyiJhOkzkNKlGybvG4efzi9j+yt6VMaJd/xhb51x8e3csDasromvE4lFEo0aUlLg6uUCCymF&#10;8mRZoMU7wITmU9C/2uuoXaIebP7+E47UTkPF/BbAH8LLTb0N3ezd8WnrWfB08MLwBoOl71A4VM0B&#10;yzq74c+lhvdsNCdIRF+o7Y2EYmLklgRjmrBVuR+Bck8Uw6GckmJvjz3z5yNWEmfGQqKwObl8pmXd&#10;VHP/7Nl4XqWKNMuelxGMMrvDd2douK/GxsKGNf1v4dqCiUdTN/4n4br1+Vb8+exPNiZTnLcviW04&#10;KPJoDPc6dMClt95ir5excMFoPNR6o1aDJloN/7lgNB1cMHLMCC4YOeaJPsF4eHAfhPT7H8pXqopq&#10;tepJeznZwQXjy2Oz6Xc4vikKLaqZCj1+KtuF0L0Xd9BkZXWkpIlhsV/6bMSrNQaxsRrLx0FwqSSo&#10;QImox2FI9/SSZoD1kUNw6tJemgEj+gBHOlfDmRE3pD1gbTtsV/8szcQ00yofCP/W0hpv1H4bM9rN&#10;YWKRcLPXf2lPt7WFRVLeN7vPayIFsf+4cWM8rVsXEb6+qLx3L8ofPQrXoKAsBV1Y9eo4+MUX0sx4&#10;vG7eRJs5c2CdRe0kRchu9O+PkNq1pT1ZYwrBSJBQux53HedizuFs9Fk8T34uPaIN1ThWcaiCpi5N&#10;2eZpY7qyAIoyUrSRoo4E9W6kFGnq3Ugi0lCeVauG4xMnItHFOGHLBWPOoAhjJb8a8K1cjTX/54LR&#10;dHDByDEjNMtxS+krh2O2pFZryL4W88zZXX4OJ6fYrl8jjYCIvn2lUdZ8dnCSRizWL9VIr1gkrPcq&#10;9XGpTZppiUXCet8eaSRCaaWDa70lzUTUP4Og2sPGpZth39CTWNJ9pUYs6pI4TkmP1ScWyfzlwKuN&#10;cW7BNMQs/QHHG5bQpMKqSS1VCuFVyiK4hDMSc983xSiobpNScqkPYNmPgDZTvfDrUD+ENa2JdCcn&#10;3OzTB3vmzcPmjRtx5v33meCgdFFdvG/cQMOfFVFuLPRzj0ydqh390knno76NbWfPRu8xY1Drjz/g&#10;/DRvIr4kBGs71cawEsPwQ+UfMKfCHPT36o+ydsqNDIKE5c24m1gTsgZj7ozBjIczsOXZFjxNevnn&#10;Sb9rZvmZGFJ8CEuBpd6N43oI751RwGFfw9fKJMw7zJgBexOlQ3OyJj09HXduXsPJQ3sR8UL/jQYO&#10;h1N4kK/GPMLIMQv0RRj/WbUKKc7O6NjjFVZDwTEMHmF8OajxvitFAFNSWNuD23v2wLFG7SzvnJ8K&#10;OoZu61tLM0GwvHEQrcq1k2baUCoppZQSidNnIGG6dhTLpbYfLANus/F9D6DqBGtcGX0fpV3E1qaU&#10;ykoprWqavm+LzV+FsFRUXdQRxsiEdBbBdBw8ABbPtRd7F9tVR8XdSqQlJPYpan5fFtZJKWgbaAWX&#10;+FQWyXxQ0h7nPwxkovTsk1Povao5Ot0TxE+8JRysHRGbrLK/lLAU/qvgWgHNizdHC7+O0l6FqIsn&#10;kH70IDzvBMEmPvOIXKqtNWI8XWH37AXsk8WrRarw54X6FkeqizMuWDzBO10TNIY8aij62rJsW3Qt&#10;2wN1HGrDMjqdNS2X+WX769i8CXBNlHZIUPTvzOjRrOYwJ7g8foz2X36pETRpgmhMtrWCXaJ+O1sS&#10;mrd69WJRUTUk3sLswnA96ToSUxNRx74OSiaVNLnTKYlBijpS9JHEYmb42vtqIo8+di9nrhWWHIYf&#10;nvzAop4ydE4N9bfEq1fT4GRAdxmqaySBbmgaMY8wmobKVf1gay2egzzC+HLwCCPHjNAsx7lg5JgV&#10;+gTjpj/+YDUTTdtkXGByMocLxpfDbuF82E+dxMbU9oDaH2S3ECKxSKKRjSv3wu8DtrFxBqg+saQH&#10;LGJEURVz5CSLMspYPH8GVx9lwbughSA+3+uELYP2SXuE5zfvG2aaI3OpJDDv+7fxQ8/V0h5tdAUj&#10;4VKpDCz1OEOmdOiE+IVLkeZXDUtPz2dRU6KdbyckpCRo/kaKYr5Z912M2TEMG/x/ZfsoFZb2H3rw&#10;HzZf+w3bA7YgNimjeOxZtR/mdV6qEcC6WJ0/C/svPoPVsSOwiJeashrBreol0Kp3iF7RqKZZmVZo&#10;V64j2nm3h1O8A1rvbcqa+J/9CaxtiZpkJyf4DxxotBHOvYR7OB99HtEPzuLXHx9qWkmQoY9tRr8i&#10;LUioHn9rEA66BuNy7GVcirmE6FRtV1SqL2zo0hCNnBuhnnM9Vn9oSihV9XT0aSYgb8XfYqJVHyVt&#10;S7KaRxKPJCRzyqGIQ1gbularvtI92RpvnU/B1/sBx2yEY7KjI45Mm2ZQXSgXjKZBnSbNBePLwQUj&#10;x4zggpFjnmQmGCtXq4lKfjWlPRxD4ILx5VAb0gTNmYOIXr2yXAhtvfkn3toiGtBQFIuMbqp66vTA&#10;kFDXJ1IqKtUvqrHZuB6Ow4ZKMzE9b/SIdXi9pmKKQ/+efo7MZx0E8fNj5hFNXcFo8+8WOA7Mogm6&#10;tTUSR49Fm/J7cCZGrJtc0Xsdc34lUx+CBORv/f9B1WWlNKJQN6pKAnPrrT/x762/sDtgm5bYcLJ1&#10;xvTWszCi4Vh2zDKDnqvd4gWwOn2KiW1DiStXCsP6pOOMtWGpk+XcyuNR5ENmpkOpkSHry8Hx0SPp&#10;UQWqOSR3Topm6SMhLYEJOxJ4F2IuICJFiWCSWDy6Cqis09bylKCb57YCRl6xR+ebibBKU66C9HzI&#10;0XamcFjpeWUFiUUSjSQeSUSa2qyGxCoJxxNRJ1gkMCvx2MC5AROPZJ5jLCRSSTSeihLdZGVKx1ri&#10;yC9pqGRAW1CqVQ1q2hRP69VDeMWK0l5tuGA0DWrBGJ+QCF+/WrC11d+Cg5M1XDByzAguGDnmia5g&#10;JFv/zb//gcYt26GYF79jaQxcMOYcq8uX4Ny0PhtTvdv1w4dZb8XMBCPVLJLRDRneEBR1oyhbZmTX&#10;TsOpXy9Y7xZ71UULa65SM5xx94MwjdMqRSYpQqkWT10+r4jN0+5Ks4xoCcaYZLjUr6lJeZUJrV0F&#10;xf21e0FSew4Soxubic+BUk39lpZifzOJPHJtnXd8NvteEshqUx5drlw9imXXl2HTPbGvqgzVen7X&#10;ZTn7mh12ixbAevu/sLp0gR2H3CLIVTjOXXui9KGzsAgTzTzUUL3jqQ8/zJAySuYtMx/ORHJ65mEw&#10;6ju47m9xrG5dQrWW9HtJVM7bm7E/ofxa/NxA2pENlKbq5+DHhBttL5syqgtFAEkQU/SRBHJmfzOZ&#10;5FCrDoo+kng0JgJKP/fnpz+zdFWZUjEWOPBreoYIcFZQKnFw3boIbNFCq16VC0bToBaMZML0IiIC&#10;1WvXR+myOY80F1W4YOSYERp9yE1vOGYN9WGjukU3D96sn5N32KjMbuJ69WZiMStWXfxRIxZJ1H3a&#10;ZhYbZ4b1zu3SSBCMXbpKIwWrY2JTd+KgsN7q6zdAqy0HM7tRiUVqMt+m42hplj22G9dnEIvPnYSP&#10;g4NnxPTYhopwI/Gy8l9h4f6rA5wuXGI1i3IEkUTjwpOi8CWG1nlHGunHw84Dn9X/DL+1/w3VvZWb&#10;GBeDz6HzuuaYun+C3vRVNYnjP0bsf4cR9SwasQeOInHCRKRVqiw9ajrKRAE+m3foFYuEVXIyvIKC&#10;pJnChtANWYpFgsyJSBgS6j6X3cRTiAnDof2B5u+K7VFk5Nfi5M9i70I1Fe0rsqieGor+URSQ+i5+&#10;dO8jfHj3Q6wOWQ3/WP9sn6MhOFk5obVba0wsMxE/V/0ZY0uPZXPd/o0ULTwQcQCzH83Gu7ffxbIn&#10;y3A08iiLxGYHRUsXVlqIfl79NHWawc7paP82cFPH00l951sXuS8nmQv1ffddNF22jLnkWsYZ2cOD&#10;YxApwvvD/8IZnDtxGPFx+lu3cDicgoN850J9neV3Mzj5hm6EMcHaAif2HULD5m2kPRxD4RHGHEL1&#10;heVLsTpCIvTPfxDqJwoSfRFGStGk6CKZwxBTWs0QtszbMGTXTsPq/Dk4t1SiVt2GAOM+107z1G2n&#10;8XF3S4xc/xglnLQFgxp1hJEEFjXYV3OwVx00+POyOBGOgdXaVUicNBqesdq9DZKGvo1dLUtgwJO5&#10;LFVShqKN194PzPI5qM/JUpXE+si5x2eytFWCBNPnJ+1gMW4iqo8So5aGQunDiWuWw2n5co0Rji5p&#10;np6ItElFdGIU0tIz79lArR1oy47EyVPxbOIneBb6FM/DQnDgwV589fAr6dGsGX8KWKhtcov/KgKd&#10;35QmEln1J6RI44Ru0DjYtnNvh7ZubZlJDUX+5FYV+iBRRw6pndw7MVFmSkiMUmSQIo/0PAzp9UgR&#10;yOzadei24CABvWu9ICpfwqyVbgbF1q+P8MGDcapk5ucuJ2t0I4zqVi9007eyX03WGku34T8nIzzC&#10;yDEjNB+mXDByzApdwRjpYIn7Z66hQhXja2CKOlww5gyK/jn1783GaeV98fjk6Sz7i1GDfrmmj8TS&#10;hZEBrDYvM0jokeAjyOiGInpq1OmqJMhqzC2Ps+MesLmMSwUfWAY/YWNyB33v+574brgStdSHWjDq&#10;48p//6B8q37SDNh9ZztGre8t9cSzEISLtgh77miBbVXTsVV4a1LLj661BmBNv83So/rRd04+inyA&#10;2ZuG45UVBzFIeRgxbVoifenPzHjHGBYf+xph333Knrc+0UcRyZiv5uDYo0PYGbAV229vwZPojJFC&#10;iuD1vC2K2Ebioc5Aar36iDl1QZoBrVfVg3+oJLr1QC0kqAk+iSM/Cx/0HTMW9nHKk6RWIN6TFQGo&#10;JrP+hFTbSG0oZKhmkVpUkHikekMSbiTaqJ5Sn3CjqN3oUqNZZDA3kKOc2fV6JChKSuKV0mep72Nm&#10;7HuxDxvDNrK/h44FHRPd15vOVmMXM8+rVsWZUaMyrU3lZE5WglHGzaMYatZtBBe3jC7OHAUuGDlm&#10;BBeMHPNEVzCGulojKSCMf8DkAC4Yc4ZWu4up0xE6blyWgvGbY18I20w2pnq+GW3nsHFmZNtOo041&#10;WN6+xcYXSgG/r52OT1srKa667TQOVBAWaNu2MVfWrMhKMF4v7wSfW9qpoGTgQ0Y+xAKfkfhg3S0t&#10;kx01JHSet22GYoNGIrlHrww9JWX0nZO2K39kItlCX/88yXgn8dMZSHc37BpA0UqK+MYFP2BRueGX&#10;LWGZqh1NTG3aHDF7BIUh9UaklNidd0TxeCNMpVolKD11wHVg7r6MrqaUFpvSohX+uLYeI7cpRkUy&#10;Vdz90NSjGWpaV4NLurYBTfM//kWDbXulmQiloq6vI030UEs4FZfuBNqp7iG0Hi6mJaup4VgDQ0sM&#10;1ZjekHCjyKNsxKObDvpWibfQo5hKeeYS5BhLwpE2ihhmhuz8SuKaNkp/VUNGQtQXksx3CIq+0utN&#10;0VhjGv7rI8nZmYnHKEE4RpcujShhiyxblrnkcvRjiGAkKMLoW9mPmdhRw39ORrhg5JgRXDByzBNd&#10;wXintCO87/H6h5zABaPxsHYWlC6aIC6mo68FIMLD1WDBmF06Kkt3zaqdBpnZeLsKV2TxHTCpC/DG&#10;mgBU9FBq9HTbaUwa6IEpv4Zm6TJKZCUY908ejEZfbpBmgviLf8Z6L8qpohQ1pedAtZM2//zFXEvl&#10;lN0MCCKPBFRK955MPKojhOpz0jdJTK21OqPtgnmmrCWaBGqv+NNLlETCF7OQNOxdaU/W/HX9d7zz&#10;72A2bhFii/9O14DDBUFJqEj38kLUg2D2fNW4f5P5cVKb1cjQ3xdx8iwar6uvqWM1FEqpvL9I0K0q&#10;41eqbxw8QJpkwb61Yo9Cgmr5yEmXhPvL8Lr366xxf15BvR4pAnox9iKuxV7LtK5SNu+h6Cxt3jai&#10;MCFIBJ+MPsl+Dv08igaToNat8aRIvJV6pWMkZJJzs29f3OzXT2OYw1EwVDDKODm7oEbdhtzMTg9c&#10;MHLMCM1Vk5vecMyaWC8PacTh5D4s8ieJRRI9pjZTsT5xTCMWKQqnFosECTJZLNL/r/ZoqiUWCZvt&#10;/0ojIFm4gru9/m62YjEr4m0sUGPCQmkmQpFFWSxSn0L5OaR06Yb45StZ3eX7U+tjfguwJv5aCKKY&#10;IpHUw9KlbnW41KwChwnjYH3gP1gkJrKtxKJFzIVWLRZJeMXuPYi96+dmMHuxCHnKxKVzm+YZBKY+&#10;Xq0xiD1v4kSJJAybWgtxv/wKOCoRIotnz2D/lSj0M0PXtZUif+EO0kTC8tZN3Jw40GixSJC5DQlE&#10;Nb1uawvIzBjRR0ldJbfQKWJrzJfij7A/MD9ovsGGNC8LmfR0K9YNU8tOZaY5n5T9BB3cO2SoZZTT&#10;WimiOPbOWHxy/xNsDtuMBwkPWA3ksBLDsLjSYnxX8TtUqzcE73xQA2/2t2DHV0YtFinVmwzVjIFM&#10;jmr++Se6fPIJinM31ZcmNiYaZ48fwrVL55hBDofDMW/kS6b6vhu/m8HJN3QjjOe6N0aVf85IM44x&#10;8Aij8agFSfzS5UgaMQpR4aEmizBm206jdzdY79vDxsEugpjYuxzDKXQkwSKQxd2E1a4YgdtXUVh0&#10;n7yPcm7ZW9dnFmE80r4y6u7SNkfpvLY5zj4Rj8N3XbWfA0F1h3WWV5BmYprk/Lh26HQ9IUtBl+bo&#10;yDZrQaxpsLdH4sRPkDBxChuT82r39a1xMegUSy+cd8Aa7jHaCooijQnzFiLdOfNaUUozbb9GMQ/a&#10;9+ZJNBHEBWtHoiJuw2Yk91dCeuoI47PJydjg/ytmHprKoq7Eg0VAeZ3sWRIgdIiu5iBYQmLvxjJp&#10;ItF9iFgXmh0TT4jtNwh6Di3GOMClcnPEpcXhbvxdrVYUMmQ0424tpvfS92VnSJOdEQ1BPR8p8mdK&#10;SAxS6mx25j0UbZQjjxSFlJ1UWS/Mp4dQeetfeONUVKYmRhR5pDvnardaGma3EHrQrh0uDxmCRBfT&#10;9rksqBgbYVRjZ+/AWnCUKF1G2lO04RFGjhmhuTLSdZLDMVssW+pvQs7hmBpyDdWIHUG4JL82SByb&#10;kOzaaVieUMJE+ytb4dXq2s+BRSAlsUic71LHILEo10zqw2HsJ9JIhCJlslikVh66z4FYfWmFNBIh&#10;oTSmfhBLsaXoIwnh5IGDMtQdUgsDtVhMadMO0acvinWcUj0hRUt/6btRWEQ6MxfQCmNTcLJfE+EB&#10;JYpKxkGOfbpnnhYrQNHB12sKykviswOT9NZBOrw3jNWF6oOeC/XUpJTc9xqOzTSSSzVz1O4iJ7Vz&#10;lE66RcfX51UDA1iLmimRWPrdS7bE42LkWdR3qs8ibhR50639SxP+I2OZuRXmYmWVlZhebjqL8ukK&#10;Q0oPpfYbhyIOZbuRuDM1vva+LD12tu9s/FD5B/a3kKurLAhlSBTvDN/Jel+OCBiBxY8XswgpPf9m&#10;pbvBa/RK7P5lHX766DX82aokHrtqr78p8qgWi4T8HTq7tfA9dAjdJkxgXzkvR2JCPC6dPcE2GnM4&#10;HPODC0aOWVOh99vSiMPJXWxVvReT+/Qz2GTFUKidhlqYUHqnGhKslrFKtOfiG53hZq/9HKz/Uhre&#10;JwvrZp8hE6RZ5tgtXQTHN8V6Pl2eFLNB1Z7adYEbryrHoWfVfhmeA0UA/7i6XpqJooogoXkq6BhL&#10;tWXR07UbERUUxtJMEydN0aplTPXwQPzK1ewxfS6oJIJl86AIQUe2aXABF3ZuZAJThtJ7nTu0Zumq&#10;mTGj3RxN/0p6blTbqAtFbR0HvqLfdEeCjsG3nZfi6LCLsLFULExjXR00rUWoZo7cOnPCYu3MZPQR&#10;PY+yhX43paaqn8P/TkdjefBy1vOQBBYJR0rzlIUWpXeSy+i4u+NYb0QyxyExtrTSUuasao6QmCVR&#10;S+KWRC71e2zm2ixDv0eKlpIJDvV5pH6PMx7OwN/P/saDlCAkN2iLkFHTseWHpVj62ZvY2LUSbpbI&#10;OpU7u9COXXQ0mixfjjbvD0PSqX9ZPWVWGydrQp4E4diB3Qh8cFfaw+FwzAV9N9J4+JuTb2Roq5GQ&#10;1T1eTlbwlFTjoN6IJOqI2L+3IaWH6DpqqpTUbNtpTJrAxB0RbwP8ezGj86mjpxNsYsVmfEcrCWLv&#10;cpRWQ39dqI7QbuF8aZaR/0b3QuOF26SZSI3vy2raTPw+IONzoHYbg/4U245QE/9OFbsxh1BidOPx&#10;mNNRux5STcjhvXA+dgyRnTujdJPs2zj02tCetb8gapeoh4NvnYXT4kWi6U+KmKbKah+F1yuzelP1&#10;60NC9OEEJRpGNwVkoUgCnn6O+3zF0CRiSsbrT3p5d7iHRLJxsKcd1lRP1NQPUk1h7THAA0Fjk2Nu&#10;lWJ+4gMCMUkxWHDiK02/ToKE6JSWM9jXAW/OhPcN5bltWTkNwfX0t5aIiYpAdEw4frn1C57EPWHu&#10;oPqeA6WVfujzIUvXJHfSVU9XZUjvpEgeRRtlqE6QInZqSHBSuqcauU0GMcBrAF7zfo2N8xKKIpJZ&#10;DpnmyKY3xlI5XGyd0ifACm3up8EuJeefOenC6olucJC7MfXUpPpeiiDTVzIksrSwREmbkmjv3h6d&#10;PDrB0dJR+pcFn5dJSdUHmeGQKQ6Z4xQ1eEoqx4zQXBC5YOSYFVwwmg4uGA2HDFmcenRmY3LkjLob&#10;KOwUow+mEozZtdOw8isD54eP2fhURVtUuRqrlQKp205j9bTe6P+5YoCjhSCmKKqYVSpqqiUQdPsW&#10;3MtUlfYAhx78h36/i8eBekpSI37dNEwSiyQaiXFNJ6Jnlb7otl4Uf6VdyuDK6PuZpm4ae06ScG3+&#10;S23hOiCKOvp9s9rPY38Xi5pKopFes5hMopVk3lN3eQWNUEtXHfbYf3eJPTeln0NtVOztZrMxkZ1g&#10;fCiIsmpjhevWD6LwIHb4WeD6qiUshVWGWnUM/3ewVssOEsC/9f9Hk1JMzrMU6ZRJHDee1WnqQz4n&#10;E1MTserBWqy98AMuLkvRPIftwkva+w1xrCvmKF1zfeh61pZC5o/qf0gjETKU+fOZ9rlDfRoHew/W&#10;pK6qvye/BKMujxMfa+oeb8XfYtFUY3BOEtuVvHLLEr1vW8I72gD3IQMhAU/ikba7goAkEfnUxwve&#10;pepjgPcATV1pQcXUgpGgthvUfoPacBSlhv9cMHLMCC4YOeYJF4ymgwtGw3EYMQy2635lY92FukkE&#10;oyBIsmqnQc6srh6OsJAcUteN74I+34jmNzLpH4yA+08/s3GSFXDp1jn4lWnI5mooYuYoiCBK2ZSh&#10;FFGbjUoaKXHdzws+l7UXdWN2DGMmL4S+aCGJLmq3QWmpxMl3/FHdu5ZWVHLLoH1o59uJjXXJyTlJ&#10;z4eeF0FCdNeQo2hcuhkTjVR/qHGdFURj7OZ/MjjPEuqfoRaMdH2xmzMb9jM/k/YArw0E/qwhjg0R&#10;jL7jRZFxUDxsDErHpRpOgn73pH3jEJskPk+CTIS+Fo6tVnRYOEdc/Cpootzp3sURFRjCxrronpOP&#10;U0OxZtHrWL5AKX6k1hzkwKpPzFHq5vDbw6VZRsFI7A7fjbWha7VEF6WAvuL5Cnp69sSWZ1vMTjCq&#10;IdMbEo7Ud5LSQTMTjzY2NohOjmabLvWeAuNOAwOvW8ApKT1DraMpILdWcjtOsbJgaeZ7qmeeMUCQ&#10;yU9Fh4rSzDgiypdHYNOmiPfM3sjIWHJDMMpQH2Zq+E+N/4sCXDByzAjNVY8LRo5ZoRaMlN4TFZ8L&#10;n9BFBC4YDYMEh4tvKY3wiDl9Eal167ExYQrBSG0mnLq0Z2Oq8SNjGDXp636B+wixlpAWkCfvnEMt&#10;H20xaFHWHa5holC5UskF5a9FsbEaEhsUKaVWDzJUP5gwaw50XVJPfD8DNd9RnisJmqrLSmmEDdXr&#10;URRMzcKT32DmYbEHJIk2ch4lpu6fgOVnxXRaMolZ0n0lG+uS03NSHdWs6lkNR4TnRmKLRDEzv5FF&#10;o7Mz4v7dxVqi6EKOqeScqisYCXX0l1I6qa0HGfkYKhiJ1Tts8PZZsT0AvcbPLlzC+HPTNQKccLJ1&#10;xpJuK1nbD33YLl/GWpDIxJz3R2rNjMcps3MycGAr1Pr3OBs/cwSqjwXe7vAphlcegeehIcL2FImJ&#10;ol3o6zdeZ18JfYKRoIgdiUZK91RD7TBok/ebo2A0lBo1xLsDV8Kv4C//v9jfROm7+qAIbu0IB3SM&#10;9kG9SBdUCkuG25NgODx/Ln2HeZFuZYVQ4e8LbtAg14SiTG4KRoIijOUrVUVlaviv0zu1sMEFI8eM&#10;0HwIyiei+lORn5ycfEMtGNnCeeKb4gMco0mMVyIadg6Ztx8o6njdfAC/bUfYOM7TDReH92VjmZSU&#10;JKQmJ7GxlY0trK0V0xPCP/QSrjy7wsYNSzZG45JN2FhNycOnUfyY6IgSUaMyHr2i7ZBafN0fKPlI&#10;dPyMcLTEowmj2VjGIiUFtecqzqTn2vjBtrV2FM8mMgqV1/wNm2jFOCe4Q3OENW/AxnW++p59JZKt&#10;LHDpW6X5P3Hj+XVsu7OFjT3tvfBO3ffYWM0vl3/C8wTxeXbx7YZ6JcSf/STmMdZfE81ynKwdMarB&#10;B7CykJxYVMTHKCLXwdlVGmVPbHIsVgm/Oz5VdFBsUKIROvl2YWOX+0GotOYvzd+dYmeL+4P7IKK2&#10;kmpLBEUHYcP1tdis+Abh7IJp7KtlYhJqLFkDh6fiIpf6900RDu/7rcXH1fjNXADXqEQ2DnUSvqen&#10;cF5YWGFw2X7o+cNOWMeJz/FYNScsrqO8Fq62LnjNbzA8Hb2kPSIvairP0zIpGR1eHQNLqS/dk04t&#10;cXWiWPeqJikhDslSv1Abe3vY2ou1cDZRsWj5ziTYRot1rtQ38tKogRhSS4yuEknCv4uLi8GwQ0Ol&#10;PYLYrbtaGunngO09/BL4C54kPJH2aPM/n/+xrSBStmxZaSQs1AMD2ddnSc9wPvI8zkScwaWoS5rz&#10;ThdbS1s0dGuItvYN0S6+DEoEv4DjkyfCOXkfHjdvwp6EpJQ1kFek2doirGFDhDRrhjBBJCa5Gv4+&#10;exlchd/j5ubGxpGRkYiKynhDyxTY2tmhrG8lOLuKv6swEv5UzDIguGDk5DNcMHLyBLqNnrF3QBZ0&#10;6NCh24EDB0rm7Ucsh8PhcDKjX9++SLNMw53id3CrxC02VuMX7IdqTzPWjxYEkgVxHhAQgAoVKsDB&#10;wUHaq0B/6zPnZ3ji/gTBbsFIshZvHulikW6Bqk+rZjgOHomJ6PjwIZoLQrJ4fDxckvT/e5mJHTNG&#10;AWs+j8CwS5nXY0YJIvFcyZI4LWwXS5RAkmXGmzV5wePHj1kksHRpqdcLJ0ckCufME+F8+eqrr9C7&#10;d2++JufkJ1wwcvKE+8KWfZM4PXDByOFwOOaB1qKAAlYU3FVnyh4QNjFIX/gpJ2ykCWnTLamjY0DH&#10;IguoNT35DlMeAzUx0a1Y1LcAm94QmHVemkiQny7lA2wVNqpWNp09D8dc6NKlC/bu3cvX5Jz8hAtG&#10;Tp5AH6kZHSiyYOLEiVPmz5/vxwUjh5O76L7HdC/8BfE9mN3fYOrHiZwcR/X3kHumGtdEQYdIGZD0&#10;b6lO0hiogX8ZVTbgQ3cL4fdpPytq3q/Gw8JDGim4vXghjYCvZivOscTz9OdYnLqY/RxL4b8PrT6E&#10;p0Xu1cflJgcOHGBbhw4d2GYMIekh+DvtbzxOF92NB1gOQD1L7brfrLBNSkLT48fRZv9+Nk+ztMSc&#10;L79kYzVl/pmJt86Lacp76nojsNVAhJQqxebmxPTp09nX2TrnC8c45HNy1KhR+PHHH/VddjicvELz&#10;ESafiOrPNH5ycvINXZfU87fPo3I5sU6KYxxTJ4zB8uXLMXr0aMxZ+IO0V0FtYEK99qjnXkHDfvYX&#10;sJstGs4QMcfPIrVhI2lmGNZ7d8OpT3c2TvMpg2hqqaGCDEbKlS7Bxo+ehGQwvTEEteGMPuff7B4P&#10;b+qLCpcfsvH9uuVR7LTSr4+RkAC3ksKiX6pri751H2nltYP7uxtZ4HXJSyHd3QNRT6UeDBL1plgg&#10;YIkoOAhd8x9D24dkRXbnZFbce3EHDVaIfQmp/+OtccFa7TvI6MelbnU2Zq1RHgazsQbh2Fj7uMEp&#10;VkwJ/HPuu+j8ocqcJyUF9pV9YPdUNJP55P3qmKZyHSUuLZ2ItpMWSDNgQjfgx1b2OPGOPyp6VNZ6&#10;DtR3z2MK0LFGP9Y+Q01Wr7fDyOGwXSPWFKaVLIXoBxnrBjM7J8mpdsW7lbFoq1hjeamk8PxWjsPc&#10;zsILK/HWltew9aZ2ywx95j5ZPUe1m27Pqhn/voLEy5yThGymRFCf0PqljLv+2M2bA/vPxFrZdC8v&#10;RAVlNIu56meJlg/F12Dvmq/Q9PWMtbX5jSmukxwR9TkpfOVrck5+orn450+iO4djIA92r5VGHFND&#10;Dddljj46pGmVUJCx2SU6aRpDSodOzNWSIJdRcjQtcNjbI0XVTkLf3/BDY2kgYBHxAlaXtZ0vKdJF&#10;JikydosUYWQO7JFcUgk6d3V7Pap7Tib3oKQ/baz+2KARi0GuQOU3JrKxDPXilMUiOYwGtc54o8pO&#10;+BlqzpUWhGFKAj7aI5oU2ezdzb4Sx8tbMNG44/YWJnYNxfqU6DxLpJcvL40Mg9xqB50XxSKxRtD7&#10;Hg5K3iQJRV2xaCzUWuXvG79LM2BKyxnSqGiifm3ppoGxWF25LI2AtBKCwteBfn75F4pgr9lsgDTi&#10;cDicvIMLRo5Zk35wrzTimBpqmUDN2QlqpXAqSOnbV1Cx3rVDGhmBtTWS3hgiTYRF/8bfpFHBIrVN&#10;W2lE4kdMcVNzoqwgjlVXfNtffpJGCgtaSAMBm82/w/Ku4UInt9lzV3ltu1TqKY0UrPcpfSuTe2s7&#10;3RIpy7+TRsCWll6o4O0nzURs14sur8SvgtDy8awgzUQigm6j3iXtqOUxqmcTOPTgP/x1/Xet5xDY&#10;vLY0Auaf+EoaZUNCAizv3ZUmwmtaTWoIaQD/3duNW8f+RDPJYJHEqvoGQGRChEbYvgyLTs1lIpkg&#10;4a7beqUo8Tz+GTuuBEW93eyNzB8WsLyntPBIq5Cxv+Lpuwc0KcbU8sW5vLb7L4fD4eQFXDByzBqf&#10;S+azYC2MdFRFGfff124UXxCxOn9O0/jcGJIHKS0BSCjJqZ0FieQuymtJ0TJdSCz6ixljDJt/Mkaa&#10;qPfgFtnkMSUFdssWS5P8hW5oHHskRk0pskgp1GosQp6ynowE9WKkqLEaq2tX4X7pGhvTcQgfovQg&#10;JCyeP4PNv2JLEYIic2VdtaN7d376AvaqIDz9HOqrKDNzz3hYHTkozYDaw5VU6U3X1rPIXHZYnzlF&#10;tp3STBAQlcUU3OyQo5zvXJB2CGwXdAVFSmUo+kgChyBxkxNIHK2++KM0A8Y3+0QaFU0Cniv9TnMS&#10;XSQsgx5JI+H1rqncZJC5cfJvaQQ89rSRRhwOh5O3cMHIMWvqPE6Gf4h26hzHdLT17SiNxChJYYBq&#10;Eo2F6h7T/ESlRE3gbXYan9qa36Q2aMTEEkECSt28X+ZvsbyOYREWliEtlfiqjTQQsF39M/tZ+Q01&#10;7ZdTpluVa6cl1Aj168XEor2296Ttz0oPSxLETZtqN8632aTcJKA0UxLO5dy0a0C9/tGOXlO0Z3j9&#10;USjtQr6XQI1rIbBIENNBqRa2cot+GmFLz50ic9lhdVoQjCrSS2ZMUdTHgpNf4cmLBxgitgNlkOiV&#10;oeMn1xwS33VdLo2MY/m5RZroYuPSzdhrUZS5rRKM1b3VtrGGY6EyF0pppgrxS8QFKC9qWKmM5kQc&#10;DoeTF3DByDFrnJKAG0dVnbY5JqWdrxKJIeMGOQJRkMlRWqpAkjrK+HsBTEu1tkZqi1bSRJjqqWOk&#10;qJMamy1/SSMFEkwpbSQhIIgoc6hlVEe/u+pJR7XZRs0FRFJ00lHpBoDVBqUWenMzVzQSxI4adTrq&#10;L1LpolowPr6wH3UDtBuRU/TO3toeczouZPOuqmSIFCnaO7bJx+wrQZG57N5f1kcPSyMRXeMifdyN&#10;CGAGVt2E318yRtxHNZq7pYCXusaS6FttANuMhX7O8nNKxLmoRxeJ+xFK+nAF90rSyAjoJoWqL2Nq&#10;84yC0S1QrKslUitlTFnlcDicvIALRo7ZE3us4KdKmitUw6iuQTp0v+BHGVk6Zg5SSpPffFsaiREr&#10;SlMsaKS0VtUx6ogPglwzKTImY7NOEUpqEqd8Ko2kKGOEWKeVX6gNb7rqpqMKglCTgiuIZl3DG5uN&#10;62EVKYo9Mvax6N5HyzCHoqyUykxQ3d/vUqBILRiDf5wljRSo3cXaSz+jsU8zVstHgk0msZN4I4Yi&#10;cM3KiCKeBNfK88vYODOspLRaGYpUZse0Y5NZBFOdjkq1i3K96tGHB5l7KkE1drLANRYSvHK9Hl0z&#10;yB21qKOOMOYkJdX63FlpJGBlhXR37RrIG2FX4ftcadjv6Fd060U5HE7+wgUjx+xxvXitUDh4mitq&#10;t9SCXMcoL66ZgMiB0yn9+xQ5QpeSIqYpFjBS2iopgtaH9R+D/aoghWVQoKb2Tw2ldcotNUgs2i7P&#10;WujkJmTGJEfmaFGuuzBX3yAgp1jZ8VbG9tdfpBGwohHQoWJXaSZio4ouUrpqhD1YmqlaVFbeeUIa&#10;KQQUEx1D//f3K1hQdSKqSfcXSKitKqHU0Y5TRRkpQkf1mPog4UrnrppsBaMgDE8+OQGvOKDXbWmf&#10;gDod9XzwGWkEJhblFFpjILGrTqkd3ehDaVS0UTukVvWUi38Nx+rsaWkEpLu6SiOFK6GXUFnV/cbF&#10;r6404nA4nLyFC0aO2dPgYSIuPhUjABzT07Z84ahjTKuiGISoUxSNIXnoW9JIEBoF0C3VkDrG/3Sy&#10;2qz/yZiWSiR+qrRLsPvxe1gnKTdtQmNDpFHuo76JoS+qZZ1FOipFDuXoIQm59Q2s0a2SKgIpCE3b&#10;Deulif501Ns7fkb5Z6IRTbqqI5psIESp3OdWfSZOBE4JemzGudkakxt6znIUnyJ0ay//zMa66N7k&#10;YNEmnVpMLegh6V7P25eEfy/1zyTn1pt6PG2onvKN2koU3RiojYb895BgH1hTcRUuytxXCcYKOYgw&#10;qmuI04urHKkkzj85DV9VcN+rbmtpxOFwOHkLF4wcs6eesE45c5O318gtKGWOarEISl1Tp1kVJNKq&#10;KAV61jk0rUl+ZYBmkW515pRZtZUwCAPqGHUFo7p/oZrkPv2QVklcBJP47HPwMRsTZKBiiOunKdh+&#10;W3EvzVC/SJFg1WtNz1mNOrr4Zw3At1orrdYH6tTj2BLFNMemvEowxqxeKo2ERb30lThbWhoIuB5T&#10;eifuEQ4ZCcPJ+8bhUeQDtvWvpriy6prfyN+TeET7GpdYsrjmMd0tKDoQ6CJ8k+SC+q6/kmesji7K&#10;kEnQt52Vv8NY1G1BRjR4P0MPzKIIvQ6yARBFbeVrqDFYBtySRsL1y1e7jQtx7NFhrQijTdWa0ojD&#10;4XDyFi4YOQWCyMMFz7WyoEALHbXbobperCCRXqKkJoWPWmvocwDNDorqqGvgbDcq0aeCQnZ1jBR9&#10;omMlQ8dKX1oqoa5lbLjpEOp5iylxuimKuQUtyqmOiyChJ9cDylAbClnwkcutLHAJSqWl+kUZSkfV&#10;FZxqs5uz3epLI6CcuygYU5ISUOeg+PsJS5ViPOsjPieK7KnrF2WzGWqQX2d5BbbNPDxV3CmgK7Tl&#10;74k/uEvaI3Io5bbmMd2txUbhj5GioY2eAH7BonEK1afKNZhqZrSdk8H11Rjk1EuqeR5WfxQbF3XU&#10;N9Zq5NAh1TJQEP4Scgq4DJVhJN+7qYkcPy7uIA44HA4nH+CCkVMgcL5wWXM3l2MY5cqJXcVdXFzY&#10;16zoWEGp6zr8MGPTd3Ml3Ulpr2B5/RpSVGIvx1FGtVuqlJbq5eXFtrxAf72gkgsZGhua5XtB3YMw&#10;sxYj6lpHIrO01KTBQzTi0vLhAywPV3pukAmKsVFG+RgaeiypHYQMpZLqRrbU6ajJ/bWdP0ksyjWB&#10;JJIPCXpJndLKhLLq+OxqpYhouQfjtVUz4Rkrrtifqjp5JFuJX99rOBajE+rBWTK6DHeyhH2zrFtN&#10;yLWOaiiKJDucyqh/X1Z8fF2JmFIUVW1qRJBQpOdpCkY1+jBHkTRzxpjrpBp1/WJOezCqW2qkNmgo&#10;jUToRkn5MKUnZ2TZjCmr5kZeXicLM8ZeJzmcvIALRk6BoP7DJJx7ot2jjJM13bt3x/LlyzFw4EBp&#10;T+aoG/hTg/SCIs7VKYiUXpjSXiWW9uXMwIcijLJxCqWk2p05jVWrVmHNGv2OoqbG/rOpTJypKeWs&#10;5D8mpMRj0alvpFlGqKek7LZIUTZ9kdaU9krdKkFpqXIkQwtrayROVNonNP79oKYej86RmYeUyJkh&#10;9O3blx3LV199VdqTNXvvKi1SdM1qCHWz/ZTO2o+rey9SbaKuYY4N1S6miHWZ1Ebkgt1zNibkaJy1&#10;KkJ5RbVej5ZEmZWFFb5IUurKdlZKY0Iiq2je+4oHjYZWSu92DeTCmh32wtPvdk4pctNNR7UQ/vuh&#10;p9J/8WWgaCr1nSxsGHOdVPOyLTWY83CyqqVGfW3BSHX76nTUpLLGmxXlNXl5nSzMGHud5HDyAi4Y&#10;OQUCWlCRkOEYjpWVFVq1agU7OztpT+aQw5/snkhCgJwpCwKUgqhxNk1IgMXTJ5oaREqzzFFrDGrN&#10;oIpWOf79FypUqKCJRLwsumJQF4qKOYweIc1EbKxspJEIpYOqIxy6aPooCuirY1RHIQmKtrXL5Gkl&#10;jhilEdBW165iRUofNiY2XVuf5fPQhc7Fxo0bs3MzO8hNVH7PU2RRy6xGgAx95BpTioJqzgMBqj+l&#10;50pQq4xfBSGla5ijTkdNGvYOS3+VIcEX9yIEDc4rbqeRqsBamJM0EHA7ql2/SHXAlOJ998MwrOi9&#10;Dq/WGKSpm6RI5JuX2VCLtnqOPfVSzI5+NwF36d7OnWJiFFXN4NpvCc9FSVEmqL7yg13a55cu+tqo&#10;kFhU138WFoy5TqoJUKWk5sTwxvK2qlbcwiJDz81LT8+jkkowWlUx3oU1rzHldbIoY8x1ksPJK7hg&#10;5BQIaFEUeFq7xodjWtRN/AtSWmryYCWF1Pb3DVpiSG2IYgzqn+m4fRssEhOlWc5Q1yfZT5ogjTKH&#10;WkXYrss8MkSiXt2MXZdUVR2jlZ46Rlqc6i5QX1dK9bQRBHjS6PelCdDk152amleqs1IbopgScuyV&#10;I93UaF9XrKjNenR7L9quVKKLlKZJTfbVadd0M0F2kCVXWTI70hWMN5ZOZhE84lw5a5SKFseELOZc&#10;wmM0LqyEXL9IpkB/Xf8dr9ccgl/6bMTdD8Kw/Y2DWBfeCa6qU4lEHtFM0aUaDElJVfde/KORdqoo&#10;ieyJLZQaVGLH7S1o/kttLadWfSLQbtkiaST2rqQ0VEpH5Siob5TkpKWG9Ynj0kg8B3U5++SUlkOq&#10;a83G0ojD4XDyHi4YOQUGx/MXM+1hxnl51Avq/+7pr30zR5JfG6SJKlJkKaVpczYmrHcpKY3GQNEq&#10;2UDFMjwcLseVxV1OiF+6XBqJaZTqVMrMIGFJkT9dKM2QIEFFokQf2UUYCfX3EBSt0puWKpA4drxm&#10;UUsCab6lItCMjTIayh5VOmoGd1QBdcpxsqqdBusbuVk5Lt83EV1C1cZONuuU6GLy4CF4nh6jEadk&#10;7EJiy+Pvf9mcONGmEnxUgvG6t/i16lnl76ZU4P6tlVrBafsnYNCfvfGHcHwShZ9Nv7/vb0rfvUQr&#10;4BXh1K2HUpq6xnQLpVb1zZ4z8UPP1Xq3BW0XY4nvZHS6J32ztTV+rqPdq5ZaX8gpuNTH8q0tr7Ge&#10;kXITf4Kiriff8ZdmIo8fXUH6IsXQaKZw2Mjoho4LR4RulMjnPJ0rOalhtLp8URqJEXI1dC5SDaM6&#10;JdWzdgtpxOFwOHkPF4ycAkODR8k4WUBSJQsi7SookTn/kEt51jbhZdF1NrUMU3oEMlMTqam7saij&#10;jO47ciY8ZVKbNEPSCKX+i8SgbpN2GTnyR8LHYVzGKGIpFx9pJIoSSjHUhSKa2dYxdtCuY6Tm75ml&#10;pdLPShr2rjQDGi1crxVl/OzgJDY2JWq3Xt10UmrzITu7kpBVR5VtV/+sec2vFhf7IlIPQtkwh467&#10;jUpQJg19C48itKOLobfOov5N8bhS/8bg3p3gKRwfGbmesdLF++JAIKVLN3zdcaHWcSHTnpHbhqLq&#10;slI436MKLKIV1TlaOGXp+VW+HiztEV57ayUFrWu7Maxvor7tNb9BeP208rPCWzbGA2dFMFJEcEa7&#10;OWxM0c4GK6ow11YZTwcvrOm3Gb/1/4elotONOPq+XhvaY/N7dWEfIx4/ioD+Xs+atdLgKKjTUXNq&#10;eGN544Y0El73cqLJkgyJRTp/1IJRNyOAw+Fw8hIuGDkFBkrbOh6YMb2OYxpoEVm/VCNpJkawCgpJ&#10;Q5SG+9b//M2iPQSJg8xaRmQHOYTKuBw+DCvVYj8nJMyao5jpPHwAu7n6UznjFyr98sjpVbdPIvUI&#10;lOtNSdR/dVRpGq/G2DpGItO0VIGk8R8rkVxBgC5L6s7GBKU60k0GU0HpePINC1qQ66b8qVON2d8h&#10;PS9C3XuRWmkQXVQRSpt//mTnBUGtOEjMa6Wjuvvi4SLFzOd83RK4bxkJJ8WwEmckza6OMJLpDonS&#10;X/puRKeK3TQCleh+KQYdDijfe7W0NVZLXTxaqgxvrJJF0ZdqZYGD0VkfT7etSpR6bytVU0iBATXe&#10;QGjMUwzY1B1jdgzTuqlAgnbLoH3svU41ovQ4CVr6euf6IXyierss7uiMj1vPyLEoKqyoI+pVcpCO&#10;Slg+UfqaptWqLY1E6PynGziy++4Ld3u9aascDoeTV3DByDFb4nV6Q1MD/wu3C05tXUGEFroyB+7l&#10;zGU0P6Dojqb9w+MgpNVQGlzbqFovGIPaUIdqGF33ajdWNxaK0sXPXyjNALuF8zXGLGqO1XFH0tC3&#10;pRnEKGOyolasLK0wp6Pyc1Zd/BEXg5U6Opns6hjpeJFgUkNpqVS3py/1m3pckgGOTK3lG7Uif98c&#10;nymNXh61O2rXytr1iYT6NU2R01FTUmA/+wtNbSKZ3ayvI6YMyuc1pSzbzVfSLZPefod91a1frLjz&#10;qDQTrkMDB+JB6HVYqdJ1KcJIN7CcIsWwI4tyCsKToNTNPwfuwrX3A9nrNCi9Dn79hz2kYUQPJRqo&#10;L6ob6JKOfr93Ro3vyzKDGopU0mtCQmX52UWY911n2D0RI5NUnznMQrstyvorq9BaUKT6UstJJNJj&#10;1M+RIooUWZRfbxKLct1mROVymL4yGJNaThd3cDSoBWNOxbRFuOLKm9KoiTQSIcMbdXQxogxvr8Dh&#10;cPIXLhg5ZkuKlVLPI2N/7oLeFDyOaWhbXklTLEgRRqrhSho4SJoIPFcWYywtNYckv/a6NAI8/lVq&#10;2nIK1ctpIn8kcPSknHZb3xqjO8YhuXQpNienV8uAADaW6VttgEYEUeraR3tHs69q1BFEMtHRV5+o&#10;W8dIUQ1qQt/tt9Z6U5JZiw1VlHHBc1EkERRl1Cdcc4Ja6OjWL7KosfD3MMjRtkcvJgSdm9aH3WxF&#10;tJJYjBCeKhnmeEWlMOdZ5zbNNYKSnTNviFHkwKiH7CtR5u4zVAwRQzuxthaoMeJLeF1Q0gdTbcS0&#10;UXWzfrphQT9PDQnHMRWH4Lf1cVrRyQvCy0ppsgRFkOhGmC5kNENQvSEZ1FAtpM93Liy1dOr+Ceiw&#10;/Yr4DQLUqJ/E8cvS2q4axl5QfpDt14uFl5pHtfTx0i01QoQXXWrpQujeuNFtqZFctqw04nA4nPyB&#10;C0aO2aJvgds4MJW318hFmpVpxQxCCBIMpkwzzG2S1WmpRw4hvbhYaEatFzQiwUiSSYRKQsDxwgVY&#10;Bway8cvADHCkn0npsqzmTodVDzZhWDulqbfFszBppPBd1+WaJuok1CjSqCa1Zi1N1JVEVqMnbKiF&#10;bj9GYtYB4KMVl3CpW2Ukv9kfDiOGaTb76VORqoreVln0M/pUUgxnTFHLSCJJFp66ZjUEE4tSjWJK&#10;g0aw/+IzJgTV0dr7lb0wt5XwvcI1ZMZFd7jUra59nIXjnzjlU83xUUcYy/+luDGfa1sVIakRqPko&#10;Xtoj/GpHsf1CR9lwRkC3ByRDEASOQwdrWn/IuI7/HKMbj2fupOr+i/dVZqVZtdQgIdHrtjim+srF&#10;imbPAKUuU8Q0s42iY9TU/+BbZ/Hfo06wThJFDNXAqnuccrS5HqacazlxSNXNLJANtgiK9lINo9oh&#10;1aq6dsoqh8Ph5DVcMHLMFvuUdGmk0DQIOMbrGHMNSt9rrVqgFyS3VFrkyu0rSCClVqvOxoQhrqT6&#10;oJrD+E6dpRlQbNz7OevtqIKiCYmTpkgz4TwXRJg+fquawFpC6GJx9y57DrTg/7i50jaBahl1o4Ip&#10;bZXXUp36KLtl6qtjrBUKvH0JGHg2Fl6b/mHtPdSb1YXz0neKYnzlQRc4p4kCmG7mvOwNHfU5p1sL&#10;SFir0lGtblyD7UpFKFNqaMK8hWg30p4tuP1/ALp9v12rryBFVWNOX0TC9C/YnNILSaCWjAE2/gm8&#10;ul+pLbN7cxQTBzWFYyIT6+7E2vyoW2FMttrLIqyy0yph/9lUJRIqQWnJ3iOnslRVarWx2EUxVnqs&#10;EolZtdT49IgohIntVZXWHISlhSUT2PTzr4y+j+vvB7KvmW0XRgbg285L0TDOXes4Jn46Qxpx9HH/&#10;JWsYra6obsTZa9cn+oeKj/mpLjMuNZXacg6Hw8kP5Jw/9co8Yx4gh5NH+Pv7H6pdu3bbjFJRhFLM&#10;Wn9XF4eGnpH2cDIj+IEUhhAo5SusLA3k54vLMeXAeDZuW74D/hpQcPpfOixeCMfpohhLrV0bVv5i&#10;y4CU5i0RufcAGxvDwwf3Eb9xPVp+PVvaI/zcqn6I2rkPaSUkq8wcYJGQAPeGdWD5SEmFlFl3cTNm&#10;HJ7C0t4oRfTGMjFVVI38HJK8PdF6TQMEhN9i+1+pNhAre65jY8L+l5/gNH4cGx/ws0XHwZKLhoCT&#10;jTOmtvwCn4xbC2t/JcUxJyTbWGFHpVRsFdbOoe2bY+1w/aLRkHPylc3dcPTRQTb+ou036FO1PxsT&#10;FimpqFW3GawjIqU9Ckm9+iB2/iLcCDqHJx8MxIDr0gMSaT4+iJv9DRIHDGQ1YrvubsPOO//ixrNr&#10;GHUOmCNoO7kJPhFYzAqOD+Pw/dmF6PD2FE008FajSvjC9y4Tl8RNL6C61E3DztoeHX274KNbnug4&#10;a7W4U0X8hxPYc5Bx7dEZNkcFBSgQ1rE1vPeLtZMTugGLpMghpTz2qNIHLcu0Qcyj23ir/1TYJouK&#10;sf4o4JIYJGV0LN4FEyqL538z4Zw3FOdRI2D321o2zul7paBi7HUyNjkG5Zd4sjG9hx5+oKS/G4rz&#10;iGGw+30DG6eVLYcX15WU8x/PL8X0QxNx8mflpkTkgSNIadxUnJgpMRHPES1shIu7J67e0M7qqOpX&#10;DcWKiceNkzXqc1JYD/E1OSc/0SzHuWDk5CZUVKYnVytzOnTo0O3AgQMldQVjqqUFrNLEvbQ4W/7W&#10;QXjZcyOA3OB+9H302duHje2s7HC893H2tSBg/ewZ/Dp1gkVqKpun29rCIikJ6VZWuHnwIFI9PNj+&#10;zAgKCsLJkyexf/9+unmBqKgotp/k8zxhk2NdT1xdcWfhQhRrom1WYQzOx47Bd3TGGsZrly4hASn4&#10;9favWHlrJV67mIh1f0sPqogrUwpBK37GcYcQDD8yXNoLNPZujDYl26Btqbasv1+VPuJrmerogKHf&#10;98LGh5vZXGbtIU8MPSQu9GKFvydC+P6w+DCsCViDiCQlMtetTDe0KtkKjhcvwlU4PlaqqJ0aSpO8&#10;XMkFwc0bwKn76/Cu1Vp6RD+p6ak4G3YWB54cwP4n+xEarwrnSVD659gzQFtBX3so2aGMFGcnJNSo&#10;CUtBhNsFBsLqhZLKS6Tb2eHpm0OwvV9d/Pf8GI49PYYncWJ+LkVTV/6rHS0kTrerjripM+Fdujqm&#10;n5uOJeO3opykUcPeGopnofdQfZfYm3N+C2BSFzZkkFCl10s2j1ET8O+/SKxQgY3JSKlGy5bsKxHZ&#10;tSvc9ohGU5e+/AS7G7qjTrE6KOdcju0jSn37LTzXiTcEHjWugdqvBCEqSTxHGTuFTbqXRuevIdg+&#10;esTOEfk9c3/VKsQ25k3iM+Pai2sYdECsl67mXg2bO2q/nwyh0sCBcJDaasQ1aIB7a5S+oFPPTsX2&#10;R9sRPB8s6k3cOHIk22tXfkPXzr///hu7d+9GYCap+xMmTMDw4cq1ipM9XDBy8hnNcpynpHJyE2oE&#10;RnaPBm8kFoWvGUhR2pOxxR0tMDm5QwWXCijtKNr0J6YmFqhjneLlhZhWorMpkVxa/DtoMZxV831a&#10;7IwaNQrdu3fHl19+iePC98pikVgkbIOFTdYApYXHqr7zDrbPF1Z1OYSeZ1QXldKQ8Jk+nQn0kdVH&#10;YkfXHXjesztu67kx7xgUjIp9eqHi3O/wapxivEGv1wL/BUz0d7o9FhFukklNXDxm2/bDb+1/Q2VX&#10;pWZqQxklQmIVGooXffvCetC76DvpH5xqVw2/1gPbBnntxtQKt/Boxme4cfQoXvTTX+NG6ZINA6LR&#10;a+1htB88Bs7t6+PJR68icPdqJMeJrUniUuKwN2gvWxy33tYaI46OwMa7GzVikcTWZOHlOvMTkDQL&#10;+G+t6OCqKxYJ65hYOJ85A8crVzKIxfMNy2LI9LqoUG493jv7ATbd28TEIv18iihS2adaLN4rYcsE&#10;k9PSTUwsEnei7qCY6vcm+lVH5QtKSmLd/pPxdtW3mbAjsUiRR1kshjqJXwl6vWWxSDjcuqURi0nC&#10;eWodrricuJavgV7lemmJRWrrUmzTJmkG7OpdR1ssEjrC1xCKL1+uEYskFLlYzJpHMUrhKV0rc4JN&#10;iNIrNqFKFWkkciX8CjNDksVirKONWYtFunZOmjSJXTtXrlyZqVjkcDgFGx5h5OQmVNyRhSVDRiZO&#10;nDhl/vz5fvIJmSacjZY64cYfGwGHxw/GjEZiDRJHPynJSvqhtY2tNDKMz85Ox593xTvnw6u9g0n1&#10;JrNxQcB1xw6U/vgjNiYBSVFHIqpnTzxZ8B0b63L+/HkM+d8b0ixzBggbJRrKFUdUMbim3yvo+42S&#10;ZmgM1k+fomKP7rCM0845jRg4EGETJyHVVSxsC9uwBA3nLodjoh4nKAly1twivOMoLfSYoDMo0keQ&#10;gBkkeWys7F8RIe8MR4uSLbDj4Q58f20ZbOIT8UJ4+nJd3Px1E9GoZm+UdCzJhN344x/gaLDSZqJj&#10;mU6Y1Xg2isERlTp20Bzfh01q4tnT22j4SGUJqkOMcBpeqOqKhzaxLLKohkQWRfEqRAiLZUFX5vSD&#10;iP7uc6WBme2A3TodD2gRTu6mMw9botwL5ViSyyiZ5Fx6ozvmtKHbAwoN/6yP6M/iNNehoO+/R5n3&#10;xUb2FL28feYs+1pszRp4fztXI75uCSK/lPD7XEVNiInvVUKrYQtQzUMUop4//QTv7xawceQr/eEg&#10;nIO2Uory3f0HkOwjNXuU8Fq2VNiWsXFsndrwfSMYzxJUhW4kUuk0lMTqjZtimnJW2N+4Ad9XFOH/&#10;aO06xL1E1LwgYux1cvm1H7DEfzEbj645Bh/U/pCNjaFadeFNmi6eUMFffYXIV+nKAkQnRaHJ342Z&#10;c67sYfW4QnFE71Lef+YEXTfHjB6ldXMtKyYK17R33n1XmnEyQ31O8ggjJ5/RrMC5YOSYFbo1jPoE&#10;I9XsvP5pNZwZoVjdczISGKA48ZWtUksaGcbWm3/irS2vsTG5ABaoY52QAFffUlpGJwxra8StXM1a&#10;W+hy6sQxdOugpE66e3jg1dcGoVaduihXpjRiIl8gJCQE/teu4/6aX0FVnbJopEDA9cXfw2/kGHGH&#10;kdgtXQT7SROkmTbk4pnqV40Z5aRVrITUXVvhdETVWT0TqNaXxNKOqqJImie1kKR93aU/nxxxG5Vu&#10;igvBZ7FgxhFNpG2wsHalVg3U2J1MZzpW6Iq1l39h/fpkPB288Hm7r9H67zOoP1d0HyWjlgrjheMi&#10;rHVIlPUOsESXgDStukBTEuvpipslrHHO6QVueqYz8xeqJ1SbwBDkDkuuov0eOqLufZ1iUIGH9Sqh&#10;W6u77N9OaD4FM9pSYoQIuae2WViBCWqGhQXS3dw05xa104j9d1eG1zDVzw+Hu9VCh8Vif0RyPaVj&#10;Q+fgm3XfZb+j9BtDYb1zO3ucnHMd6N9L7q+RCToXPZ1zetqYmphT/Boba6As25/EIRGh+zP04Djw&#10;FY0hVEqPXoj9exsbFyWMvU6+8+9g/HX9dzZe0XsdXq+Z8XqSFeTYTK69MrEHjmr6vVIrI+q/SdH0&#10;f8RfgYedm8F920lxYkbs3b0TA/tpt7whunXrhvqNGqNtByV74nFQEK5f80eNmrXxqrr9EUcv6nOS&#10;C0ZOPqP5IOGCkWNWZGd6I+MyDTjx4X3mFMnRz8sIRup1WWmJt6a3H7ktkkV/QYF67sltFNK9vGAh&#10;RcEIctFMHCea+sjIgrF+w0YY++HHWouaqPBQRD4XUyXdPIvjUVAwZndsjdXR0ZDzp+OtrJC+8c+c&#10;tSJISWE9BPU18Tc1FElrOBKIs5F2SMw47Yi3T4piipxZ1TV5hJudG2KSY5Caph0VtBNOj6OrAe9Y&#10;cb6gBbBMFaCiZveNBSHT5gHQ9Z4FKoZnL2K0sLFhpiCpwutCojm1ajVElS2BXdZ3sfXxHuaoKjed&#10;lyGB2umeIIzvWuKVOzbwiJRCfDqQA27CN/MwvuR5/HRejNxRq5Lh5CQjQQ3z187pjR2/STt0iF+4&#10;FJb37jLBKEOL/7jN/8CpT3dYnRfbg3za2RJft1QimtRSI2R2IuxixFzXO7u3oHI38dxJKe6NG/7a&#10;pl5eP61Cqc9msfENHzvUGJHxb7K9aYuk3Upk4sqt+0zYy21ydKE+mnTeyZBzrOwyXJQw9jrZfk1j&#10;TdsXakdCN1aMgW4SOPXvLc2A6LuBSPMRr61LT88HtaaZeEK5yRM0ZhhcvlslTsyEB/fvoV2LRohQ&#10;pYC3bdceUz6ZjDJlyrDrpGux4tIjHGPhgpFjRnDByDFPshKM8SW94fBU7EfX+U2g/7jVeKM2lT5y&#10;9PEygpHovLY5zj45xcY/9CxYx5r6GzpJEcN0j2JIK1mKtWCQSZgxC4lTp0sz4OqVyzh75hSGvSuo&#10;KR10BSMthP7a9DvmvTkY5OUpi8Z0a2skTZiIxE8+1bLJNwTLx0FsIWnlfwU2G9aB2oIURWIdrPC0&#10;enlYvzUKHv2GavokUuuLPYJ423N3B04FHdNqX0GUiRJrHAcE2KDVvRRYpWYiTO3tmaBL6d6TNe0n&#10;0UhN8UkYEn8O3MWiqjJrtn+GtmNno65Oc316XvFffcNEVwax+O8uFkVybinVAgrnxYkT2zH+0hea&#10;95M65fCZoyBChLcWtQAhKJ228XvimKBU3fvCr5Br2oYJupJqSg2BWpJQJLlrpZ7oWrmXpmeg5cMH&#10;cHzjNY2gpRsdcZv+YeOihrHXyfKLPNgNNeLh+BdM/BuD3eLvYP/Jx+JEODciY5QUbsrqoOyO5cLp&#10;SM69RORC4cUfbXzaa27yau9u2L9PNGgi3nlvNGZ88UWG6yQnZ3DByDEjNB+m3PSGU2CIdRHNOwhK&#10;n5t/4qsMC0eO6ehYUTG4/feWmFpXUKCFu9wM2+JFOBOHctoXYT/zM60UQko91ScWM4MikE89PNBe&#10;GMvm8RYpKbCb9w2c61aHzcb10l7DoAhD0ohRiF/yA2KOn2VCRibdxwcJM2cjadi7SG3STOuxwkCU&#10;kw1u9miO+3u3I+VFCrxO3IXziAk4GH+VRVsarKjCtqn7J7CUPfk9Tw6n048Al3+xQ+B3wNKdQNuA&#10;5AxikcQdHbu4DZsRFRSG2J37WIRZPo4PVU37NRkL5LgqvJbvDZmrLRYtLFgPzegL/rARBL5aLCb3&#10;H8B+Nt0ssP3xe2mvuL9mna7Y9+ZJlsJYwqmkltEO1ZvKYpDQbdpP9afy45Ruu76OODYEyhCgvph0&#10;HJusrI7GyyvjvzGt4FC/hkYsErzvomE8j3+mEYsUvTVWLBKWly5II+Hc1GkzcfaxeEOhsuJ/BGu/&#10;mtLIPKBUVLVYpKyMBcJ1i8PhFG64YOQUGBItlXQ4auBPUYdFp3JmNsLJHqq1kpumUwTm9nPtvlrm&#10;TtKQt6QRYPPnHyzyo25UT4t9Sl2llNCc0LBREyYWSTSq2nCzaKHjsKEswkkRKGOh1EtKaaToA2Hx&#10;+DGsDx9idW4xR04i6nEYop6+YOP4lauZgEnu0QvpDo7s+3MLMpOJF54SGdfoboniUzUIqksO8XbE&#10;9QEd8PTOXcQEh+Pp90tw0Csa3xz7Av/7+xUWxaFaLkrRo/c5QaY81AuR3E0f/WDPInKzDgB1AjOm&#10;Z1JqZeL0GUx8Rz0MRvzylUy46Yv8Up2iDAlG6yOH4NKwNmu8b5+gbeCTWq060kr7sNfX5m+pEaMA&#10;/ey4tRtZBNPi+TPYbpYK0ASSRokGOQTVu1E98HsxSg3blWrFUDdZuQkQU8yFPQ/aKrqUx+dHFYvo&#10;75sIrwPFG0hAqnxG6H1qn+gAkJaRNt10fYpqbph3F6+uOg7rODEVNtXKAhvebISRQYsxZsewDNsH&#10;u0Zg7eWf8SQ6B/arhZAA1TWwooeOo5KBWF1XGoSmlVdeIxKj8nH2FTUpg64H5sQK4b2qZs68hdKI&#10;w+EUZnhKKsesyColNbCcB8o+EmsmyNTDY4qwPrO2x4l3/HP84V2YedmUVEJt8EC1XVTjVVCgtDsX&#10;P8n2XhBfJBzS3dzh+OZg/Yt9SaDpoi8llVCnZdG/vPLBeFRb+6u22Y7wMym6lTBrDtLdjYtG2K77&#10;FQ4jhkkzQXhQBFIQjVlBYsV6727Y7NrBvmYw/lFxt7g1Ah1TWF0jRbAoqkGGNblBas1aCOvcBifK&#10;2eFsWSvci3+E0LRw3Ai7ipBYnXxPFVSPSIY1Pe9Zo8ddK7hG669HpOPMUk1792XpleqFeFZQtIjE&#10;KVHaxhP3Hw6E7U/axzhd+ES0yCTDlaBoJdXFytBrRq8dQX93zPmM/RBdKpVlNxYIEv42wmtlN3sm&#10;m6vTpffOfxuvTRd79JGpUKXhlojbICjnZ4Ig7FQOj0hBC1DaqdMfTlqRHzK9IRFy8OY2eH/9LXrs&#10;uKlxwiVOlRHTW8nsxxBkE6QulXqicWmjzK/NGmOukySeSUQTdENtSfeVbGwMriU9NO/L5KFvMyMu&#10;gm7KUXo0vUbJX7JdSLOyRHSsdt1wfkK1i/WqKy18Onbuir+27WbjzK6THOPhKakcM4KnpHIYlKMn&#10;b3VphzmRYqNqvijgGh6jWXTTQpKaklN62kd7MjY/55iGsY2lWhuBDf6/sgVoQYFEQ0qbduIkJQW2&#10;G9YzYUHiMElYqMmQeCQTCmPrBu/dVXrxUYzyUb9XEX0tgAlEjfik37vyR7hUq8C+GhPNpOeorrOk&#10;f09pkiSEM9vob0gVhBMJ1JgTZxG3Tvhb3xvNHFZ1qRSagnYPREfTYqm2WCRogP+9CtxXtXwjMRmo&#10;kyJpKDe8gdG9hEX4R8LheO0qSrn/gFejFuKba/NZP0RKL9UnFikSNuUYcHatPZ7Ps2RN8AddSsko&#10;Fu3tmTikKCvdDIjde5CJN0PEItUYkjto6rwvWb0Y1RM++iw8g1gkshSLEyZqiUUSirJYJJLGK+8f&#10;GfZaSWKRIp6pDRqxKLJMepkyLJV08r5xqLJMaej+Q11bxK0SxaKbmzua9FfchTIzXilx8hKGDfoS&#10;fbYpYjHe2R6zXiuB5sJpaqhYJMjoZd7x2ay2udJibxaBpJtJcopmUeB+xF1pBFRwz/ieypaEBK2b&#10;OKl1lI9d/xAxG0EdXXxRxrzSzw/u3yeNRN5QXUc5HE7hhkcYixY9hE1YwoHcGDKzdqNb1LTiUXKq&#10;8hB1hPF5CTd4hkSKD0ikdO4Ka+ku+juvWGJVXXEV9EufjXi1BrfrVmOKCCPRbX1rZjRCfNp6Fia1&#10;VESMuUNOqSztVIBSu2I3/aNJ8aIaRn2GJbppi/runOveaSfuPXmGYlJNEtWHOUwYB6szYk2SDNUg&#10;xq1ep6mvNAQWEd2Ud2/HdCtL9oFgmSq+t55XKYtd330Im9gEeDwIxqPH/rj89AJzTdVlyBWg4z1x&#10;TCms1MLjv4riPCvapJfHe/526Hb8qfCez7ynG7sJ0KUbknv3FW8GCKLRGCwFkU/nA6Wd5oTUuvWR&#10;VqMmUqv6IbVpM60UZ0o/durYWnPjITMjGXXkmP491T3SDQu5xcaSr/pjrv0Z1LkYhF1SKWyknQV8&#10;09MRIUWAd/93AHPuzsTh4MNsTrWRm6as10QYSWY8FhbzavFK0HNKWLiU1cxSKu5J4X2dKjkh64PE&#10;4P77e1gdZGb14pQOS5HHV6q/jl5V+mXqymquGHOdpHTpHbfFNiRr+m1G32pi/0RD0XWmpTYm1M6E&#10;kH823cCRX/cnbRvDaY+2Y25+MnzoIPy9+Q9pBly6cRe+FcQ3OF0nz5w4itjYWDi7ecDJ1QPNVHXj&#10;HMPhEUaOGaHRh1wwFg3IzYOai6liB9lCjgjUYfcym+URasEY4+YA50ix1kYmaeQY2K4QC+xPdaqB&#10;5q3EehAykqDaoJyYEBRWTCUYaRFDixmCjvPl0fdZKnBBgBbvrmW82Z19hiAwEj75lNX9URTQfvYX&#10;mlRAgmrfqK+e7M5J6BOMq39egQljlfYLZPxw8PhZaaZA5jcOUybBIkSJpJEgpQhg0uix0p6sob/B&#10;qUfnDOIzryGTGGpvQWmWFBm55JWMTRZXse3uv1p1hrTYpbYWBKWOk+Onbm9EgtJfh991xfvXXVDV&#10;X4mwaUGppoLIJldTWljT784RZEi0dBEzO9KcC5mQXrwEUhs1xnm3WGwLPYjZ+6UHLCwQGS+F6XSg&#10;14iEAAlSgm4IUJsKfTWTDuNGi9FmAaqzPPR2J9Ts0h9l7okO0NWF04IifwcFrUcRYOIb4VN5qvQp&#10;/cvajejcqQPqrqmGF4liiv7Jd/wxffhEJhipKyDFPNWxKRKIFAml9OucQK1LjgqicWfAVtbKJLOa&#10;RhKLJBpJPJKIlGugzRljrpPNf6nN0qgJOubVvY07HymbgdxpZShdWT6n/ZaWYhH3sYI+JAMnImz4&#10;UNj+sFacmAH1a1TG/XtKlJXSnqkl0ebfN+DPPzYiMjJjtFlfqyJO1nDByDEjuGAsYlCRgWJ5aTi0&#10;GqFIpLT8y32y68MYMuVjlPhmARunliuHch+maRYv7zUci287L2VjjukEI6XHkcOiLAoKWosN2+XL&#10;4DB1kpZQoEUaGaFQxI8JCZVjKkUgY/Ye1IhGXcGYAit0bNVUa+FEi/jMFkSUgma3YC7sFs5nwkWG&#10;ImX0HOQebFlBgpP6+mVVk2gIlA5pUgRBR8fyRaUyOOedjO129xDqkIaffwiEa7QYDouuWgE75o7G&#10;8eAT2H93D0o8j8dbl4AB1/XXTCZ5uCGuY3tEt2+L6M4dkOqWMSfWzc7d4JtDFNVxGDNCyxUUllI1&#10;RpoiAEMr+8Dh7/1Iq+rH5pTqHr7xR00D9XQHB0S9yNj4n9CKAtvbI+bwyUx7GlLTdkqJJQaM8cZf&#10;xcMQ9q0g8KQfTT1myQH2pNhGFHTWUiUu3XL4+JNp+GzmV7gVeAlNfxMjVa62bnj0UQTe79QWQ44d&#10;gdIURIRqX3NSQ5sVlD5JNXeHH+5n2Qdyv1Y15CJKEbiBNf/HaizNFWOukyXnO2girU8nxht944xS&#10;yslMSSYyIp6dL/QZVuP7smwf9V+kPoyEvp6x+Ym7vbI8rFCxEhOD6ohjVlC948o1v2myMDiZwwUj&#10;x4zggrGIoSsYaeW0WdjoqiTnf7UQNur+pVuYQTlOumuQXCM7wXhj8ihUX/KrZvG/9Z9F6HdZ/ECl&#10;u9n7hp40upFyYcVUgpFYfnYRa2tA1C5RD0eHXWTjgoLeVERB7MiLaZvNv7PIjyzoKPWRIo0kHnUF&#10;4+rVv2LGp5+wOUELp4vXRTGdFSRYHIcP1YgFghbx8UuWIzmP7r7rimN90HMiEZsubHTc5KhZbkLp&#10;q7srA2sEjbW9qvD2ziYwRe91EiE9q/RFz6r9MjiCEhYPH8Jh9gzY/LZOSxhSpBDpyhWGfvdnHYD6&#10;C7agq19faa/Yh7TXb6fwuZj1yXp5Rj94Ik5U6B5TugnA6lh1IGG1/+x6fDt4BZvT7yXjLvpbZZOT&#10;BBvgcEc/tD0XAvtn4s0BSpqmn97/tdexap0oSn84Ng/Tjk1m47alWmN3eB+kT58Ch1TFIIXOXXou&#10;6nYyuQFFxf6+/jv+vvGHps+kLqVdyrCIY//qr7PXzZwyFAy9TlIKb53lookW/T3X3w9kY2NwHDpI&#10;uNaIAivd1Q1RoeJrrM7ioBsU1FOUUKes5jfUq7ZVEwMbgGYCCUwyyeGiMWu4YOSYEZoPS+k2K6eI&#10;8LWwkSCkGsZvhY0SX6g4jTaaU2GVrusDCc08vz2c2YIx9UGAYmQi0CXITtNom+5yf7R3tN673ZyX&#10;gxwB5YgORRfIsKQgQSmCZIpCBimaSAsZ0ixfxvomppUoqeWUSpE45y7ttcQdcfbMaS2xSCz/WbtO&#10;LDMonTP69EWtiAFFDCk6RWlq5HCa2+g6euqDnpPVtavMZZXMWchZVoaOXdIHE4yqwcyKiMrlsH5o&#10;A/h94oTebwB/1sheLBL0Hqe6upl7JuDNGRXw5bgKODO6AxIH92IN8129XODq5wubdWu0xSKhEos3&#10;yziwlNlvhCtcuWLa98puh99EddVLkl5SSVOWoZsA9hS9liCjIrVYJJFIN1ooekS1wAFbRbFIUIN+&#10;YuxlO3EgYJ8sXHB339KIRbqSUUdHWmjPXyz2diSnzs9PTGNjMghaO0/4fuE5yGKR/g0lWdO5ltti&#10;kaA09dGNx7M+kxdGBrA6Z13Xaoqg0fOmVimVlnhj5Lah+OPaepbqWlBQtxWqYWQqqozl9WvSSDgt&#10;VeZMl0LOSyPtHoymep+ZgpiYaGmkDUUOKcPi2MkzdMOXbZev3cSmLTvYTQ41F4X3y4i3/ifNOBxO&#10;QYJHGIsGdCua+ggYmlpKIQX16omE5qfiMHeRI4wLmwHj9dysvtmsKnx7DtOk9VBk5ubSOSxlUk4V&#10;orRUSk8t6pgywkhQ82/qi0d0q9wLvw/YxsYFDRJmZEijayRD9V3JvfrA4YMxkI1LqG4v7JdVCK1U&#10;AUFBQRg0aLBWnY6cImgsFOkk4xN1iihF9RKnfMoiCoakqb4MhkQaM8XWVlBGL99/g9VCNhCzAVLT&#10;UxEc/RiBkQ/xMPI+0tIz1go6WDvA0lJ0TnYJj2Fpm2Uy98fJEnpdk958G+U9VyIkRTTWevxRtMaw&#10;haJmVFN25iegsRRUTOnTD5G/b8a5J6eYEUxU0B3M+mQ7vEPFcyWonAdmzOmBBHsbZiRDNX+6tX4L&#10;dyvXtWgXOzgmpcEqUbvXowz9VIouLvDwwIVrASwqs/DkN5h5eCpziZ5xSBCbZ4RzSXWo6EeTnQ5J&#10;G6ovy0/oxtKGq2uYu3JmTqoUaaSI44gG77NIcX5g6HXyp/PLmHMtkdPyB1cvV+HaIgqv5P6vIW7D&#10;JjYesKk7qw0l4mcLx0W65ymnrJoDVKvYrUNraSZmVqz7/S/Ukpxe9dV6E7NmfIoFc2kJobD7wFFu&#10;iJMFPMLIMSM0HyRcMHL0QSY5oiuDSJ6lpcqC0X0K8GSpHRxita30aVHmvn4nnNs0Z3OqMyNLfbJ7&#10;/+roZ2wfRcLIAIfufBdlTC0YafFLKVlyBJeOcVVP82oqbQzkSknCUS3aWATtnZGwXfG9IhqdnOD/&#10;7bd444cfcO2aEiFQ9yDLCRTJI9Gm62RJUDSSuYF278nqLHODlxKNhkDCkj5Zkl9eXOaUNOHT7GF5&#10;D0S2a4XSzbvDsVZjFrWh11ndg5Hq7e5+KJrOELR4p0V84HeKKN3arybeaR6iaS1D5j7kaEnECH8q&#10;RSoza1PRSBCdr9y1xZjzVnAnEZAJ6Y5OSH59MHqu/pmlfdAtMIrS1K3XALtTt+FsyjG8ewGY85/Y&#10;Wkgmwd4B3zg7YeYzJSQ686u50gho2rxFvi3Q5WgwGeZsv70lg4iWaefbiYmwvL6mGHqdpEgxpeYT&#10;czouZFFVY6D3O/VglKF+m48+eBfThJ8r97qlfqjB4j05xBT3QOojVbgxn9EVjLrXv8wEI6HuWUu8&#10;895oLFgimtdxMsIFI8eM0OhDnpLK0YeyKs4nyF3xUK+M9RJkuU9RCdl9kMxAyNRiQvMpmoUGLQTp&#10;Q5hjWqhuR20j/+O5xdKoYEKRPHIpZCmiUioqLerIoCatclWke4mrf4vYWFT54ANUV4lFShEkA4eX&#10;gUQLpchS6wWKeKmhVEe7ObPZjRFXH28WjaSIqCnTVg1JT30pKAqZj2KRaiErfQhUfPsF6vtuQ4ng&#10;Meh8YwK+vbYM1y/uxNUz/7Ced7Q1TPLE06vHNNvdC7vZftmIhtiZeg0uwc/Y/q/3K2KRmNZRTKWV&#10;fx5tZOqzeocNXixywNmfhO/Zn6RXLKpf+6QPJ7C6Q0r4lvXg33/9gRmXP4HVg2Ps51DfSLVYpCYP&#10;VRLitcQiQanT8nb6pOSikg9QvaksBqnu7+BbZ1lrHl2HUUpzb/FLbSbMzLG3Y4AqJbWCTsqtIVje&#10;1k5vP4R7LDNGFotEtQgbaSScCxWy7ydaUBj5/gfSSOTC+YyO0hwOx7zhgpFjthzqVR/pLi7STMQh&#10;MZUtmtX9zyi9jxYl33VVyi/pQ7ig1dkVBApyI399sBYXgmiKOXBUy9XS6tIFWERHa25MUH3YRuHr&#10;F8LWtH4Dkxo3UG+86Cs3EL9wKYsq6qag0flOUUiqdSTxSFEKEpKOw4Yy10Wy6qeaw+zaRegj10Vj&#10;HpPm6YmHr3TG95/3wofvV8YDqfySUvxI4L314zG8++pnaN68J3p0GY77i8C2PZ/dgl+j1ppt8pDF&#10;bL+cGkis2CZ+L21Tj0o7JZbsUh6Tt82bgLfPJusXiSVKsuMefS0ASW9QIwyRtNI+0kjCFijTH1gn&#10;aI2jq8SaRRkaDhY2skrRH7MzT8iUjOocqS0F1Ty+XlP5+ykaSVE8ElJU82hOyC7RRE6ioLrmUTMf&#10;r9YSxuQ8XTvKQZoJ16CqNaRRwaeq1PtWhmoZORxOwYILRo4+creAykDu4BmSPvxImilQCmFq67bS&#10;TPhgPSraGLYq105r8UH1JtwAx7TQYk+2yKea0VUX1JnLBRdK+4w5fpY5pmoEW2IiKC1VToqmGOQM&#10;YTv44gWKX/Vn+0wFq6kbPZY5s0YFhTF3RDJP0VfLyExpzpxiPR6plpcMc5wb1oabuwNc/Cqw9hss&#10;1XX5Mo1xTVYUBtH4wtkaF7rUxZVfl8J9414MmbYNl3odxAP7Gbi9tzoi51qyFNJRwjqVon95DQlE&#10;tckJ3SSg407psZbqHp1SKxdK9+vYvQ2+aGqPG/8CQ66w3YxUCwtsKFcebzdtisCWLdG2XXv2/e4e&#10;2m122c+QtjJly0l7zQsyx1nRex0zzFG7W1MN6Qe7RjCn2sycV/MS+hzR9Bq1tM5g6mMI6Te1E3fk&#10;mxkkPre/cZCluRZ/qhTl2lV9+TICU+LsrH3z1hjk5v4cDqfgwmsYOfqg4oLR4pCR56Y3FMrxcS6D&#10;a+8GwM3bVVhhKcYQgSuWwKNea9Yom6DUPlpkU1oh1cc0WFFFY4CzpPtK5vBZFDF1DaNMQW7kbwj6&#10;WnDQBVL3wkiOmAnfzMuQTmpqKOWa6i2t9+2B9QVB8eQgkkiRUhInrH7PKWMzecLqxnVY3rwuzTJH&#10;ru00V2LtLGFpbZOh/llNspUFou2AOOt01t7C0kL4N8JmIbzQdinpsEtMhZNwybFUfzLqYmOLtOLF&#10;2XVHHyT+Urp0RXL3Xqwm1alLe805RWZd7HVISYHNnl2wCA0R9/foxc6n2OQYRO3/F+XDtFN6We9O&#10;QdxHeBfLUC+mWyeW36Y3xkKijLIWZh6amiFzga7hM9rNYbWmpsaQ6yQ166em/QQJPKrfNgaqiXUa&#10;9Cq6XRFznCl92eMLe4xv9omwTWHXz4vB5/C0d2MMkp4OuTbnVbsdQ1H3YSTU51hWNYxEVv+Wow2v&#10;YeSYEZo3qnwiqt+5/OTkUKW9+nZ1T2GjFhy5jlowEvTB3GDge7A6ruSA3fpwOErO/YWl58k1XTFH&#10;TmrMQcj8hkxwCBI0lPYkux8WJXJLMNLCriA38jeEjz8Yg9SfloPibkpTCQGdHn60uCfRSOIxr5B7&#10;I1rdugnLe3dZ6w+2ZRNJ5OjnWDnAs8sAVA4VxNve3ZkLcnt7lgqf3LsvE27GONlSTapT1/Y5Ftvh&#10;Pl6wX7iSRSYJfYvzgi4YZShNk67hqy7+qJUhQmJxVod5Jr/WGHKdVN8kIzfX3/r/w8bZQddIynQh&#10;wXhjGVBN0sFBxR0QfPGCVmorlVHU6TWYGSQRlPFANxrMifYtG2ulk166cVcTPcxKMD64fw/1qivG&#10;6xQNfxBsPoY+5gYXjBwzQvNBwlNSObqQQ6paLN4VtjwRi/ogd72k16lSR6HY3gPsa0pHVR3jYSUa&#10;RHV28p1oSm1aekayneOYBErJIht8meUF3PxGFxKLvwhikbxLqwjbbnfV20ElFgnWomPEMBY90u3Z&#10;mFtQlJAEC6U0Ut1j7M59iL4biKhn0Yg5fZFFJsiBkaITtOCU6zBNiiCeSLwkLP4e8Ut+YC1JcuX3&#10;5AGtHgHVf/4TNv9uyVQsppUtx/oasjpTqp9OSWGp8VltVFtKkWrX8qVYb8iciEWKRJ0Z1R9W1wI1&#10;YrGwQy7XZJBzdNhFVmYgQ1HHMTuGodeG9lo9EfMCdf2iIemo1F+S2p+QiY/cLkOdCl2iUccMdZAB&#10;4Te1vofe5+ZGh05dpJHIwf37pFHW3Na5NjZs1EQacTicggKPMHLUkItHgLCpBSOpNe2GdbmIboTx&#10;1RqD8Gv5TzTpp0SalSViHj+Hzebf4TBOzJylBTTVf8mQcQK57REUXaQoY1Frs5FbEUaCFkQ1fiir&#10;MW0gi/nprWcV+EiuLBZlyA3117Xr4XrkIErPmgXbJ9Ltf0In2kipiUmDh7Beiua22GNuwhSFFITM&#10;y5Lm6SWKJt3+cILYsj7wHyyzcHKNvHkVdg8fCj8kDU5u2jV3hEVUFKyPHoZFqBipICiKm9KzN9KF&#10;972MZUCAaExk5umxeqFIZYtWSOncFbCxgf1EsT1DorsLPuyUhMQUMZXWztoOXcb8iI4tMkbUCnOE&#10;UZfdd7azKN2jSOXcpRROdTrny2DIdfKjPaNZxJMgc7Xh9UexsT7+uLaepdWq24eo22UQ+uqGP9j4&#10;KtYM+5uNE4RzIVFVz2guXL1yGa2aKOZg1Ivx4nVRTGcVYdS9ri5c9iOGvUv3pjn64BFGjhmh+SDh&#10;grFgQJ1xDa04pxWtoQ36daFbocIqRkOe9V+U0RWMJPJujQ6Eq5sdLFKVDtWJ02cg6bVBcKlbnc0p&#10;usHqGKVFrG7aJH3Aq11UiwK5KRgJdSN/gtpuUJ2R2niooBAe/hwTP3wff2/+Q9ojikVyQ7VGKlsI&#10;WSQmouyva+H64w8swqShAAnH/MaQc5JEoMPwoWLET4JaoFDkVDeKaX3iGKy3bWXfq+tCaShUw3il&#10;lCVqh1rAJjlV2pt7xC9djqQRouCgVFWKPhLHy1ug1TDxPKIo2x8DtmkMpnQpSoKRoJr0ucdnsuuN&#10;Ok2VonR0XVdHIo3FkHOy2/rWOBVEnTHBDGr0/T7/kEuYJAhb+ftkqH3Iaqe30fTtidIe4RxYuJSZ&#10;XKl5/8saWP+1WBsZXbs60s5mX0+cH+ieZ9Tv88OPJ2cqGHVFJqWjXrgWYDKX6cIIF4wcM4ILxgKG&#10;rpDLik+E7VtxaBRfCds0cch4IWxUQJFT8UmQG4RRjqtbt279vW/fvk3ZM7EV923vuwctXh8Jj9vK&#10;HeY0V1cEHj8Fny4dYR0czPYF/7EZCc3Ehv7Ergc78P5B8S6mlaU1dvf7D5Xcis4CPjaKXkIRJ9eM&#10;0ZyXJSw+DEP3DMLtF7ekPSKNSjTBF81moUaxmtIe8+eDsWOwfdu/0gzo1bsPZs76Ch7C4iY5KQFJ&#10;CWJrBFt7BzjdfwivTybB7uIFti8r4rp2w4vxE5BUo+Aci9zE0HPSQhDknjM+g8v6ddIeILF+A4Ss&#10;/AWp3t7SHm1sb92C497dwrYHVuHK75FJRxriBeGRmJqA6LR4nPBJw46qYr9GarzvnCS23uh7U0xT&#10;LR8pPA/pkzHS1Q5JdtrmNmSS42Ljyr7qg55nfNt2iOvYCSX/NwiWUWLE6PGuPZrzwXH/fygxXIwg&#10;/i5olcEDAG8Hb2zovjnLa5XuOWlja4+33/wfjhwWHaOJew8LX00rXWumHp+Ei2Ha773eFfuirld9&#10;dsx8XX1RXtgMxZBzsunv9dn1jjg96CJ7jWTOhZzBX3c2409hS1WJWVdbV3zUYBL+5zcU7hs2wuvT&#10;qdIjwNM16xHfTlt0fjalEtZvFKPLkb16Ivz7FWxsbpw7ewYDB/SXZiKfTJ2G4cOHZzgnDx08gAkf&#10;jkNkpPBmkqDvHTlqjDTj6EN9TnLByMlnuGAsYOS2YCQrNmozp6a1sGnfKjUe6s6bs6p9ekZSicfk&#10;OpPxwRp/+GxVUk6JZ2+/DasXL+CxdSubh44ejdAx2h9E/zv4P1wJFz3pO5TugMXNC1e9XX6Tmp6K&#10;Tfc2Yem1pYhOjpb2CgLdwgqvVngV42uNFxbVObdjzytGjRqF48ePSzOgZcuW0ihz+j19ilEPH8JZ&#10;HW3MhKgOHdj5mVDN+P5tRRnvX35BiUWLpBmQVK4cHi5bhsQKFaQ9OePgk4P44KTYTNzOyk4QkRkd&#10;VdO+UD4MPaYAEXoyH0s4lMCcxnPQ2FuMEurD7v59VOnTh41TXVxw44TSRP/cwnfx9qrTbLyoGbDk&#10;tQpY2Xol+7nGonsO+/ubtvWLOUHXnEVXF2ldc9TQa1rWqSwqulZkXyu4VNBsxl6P4lLi0HRrUzZ2&#10;tHbEkV5HcCr0FA4GH8SBJwfwIlH75gRd+/r59sOHNT+Eh50oQEsuWACvX6kqWiTg33+1zuFnCc+w&#10;Z2p7zJFaB4eNHImQsdoRSHNiyZIlWLlypTQTKVu2LFq0aIHSpUsjJiYGJ4Tz/No17VYidF398cfC&#10;0Yopr+CCkZPPcMFYwMhNwUg5TzptqE1Wt0hFGkY5NXh5eZV89uyZPcjwVEqGJaG3/kEzlPqaunso&#10;pNvZIWTCBJT85hs2j23cGPdXrWJjmbNhZzH8yHBpBqxqsyrLxR0nZ9CiafG1xdjyYAsTkTK0OCPR&#10;SOKRFlLmiu5i21CoKpZOckPN7+kcJeFIXzmG4b59O3ymT4dFqnhepXh54ZGwAI9r0IDNc8LGuxvx&#10;9SXxejK0ylD0LNuTCYBdgbvwKOYRqj4Hbi1lDyNN+ES0ogacWTC40mB8XPtjJlR0KbZpE6t/JejG&#10;waPFi9l7ZPKZyWi9di+mH2EPYdErPqg3bT287HPWOqIoCUaCRNa3V75lr5kxkIgjEVnFrQp8nX1R&#10;zrkc20gM6uN25G2MOzGOjel6Rq8diUh91ClWB9PqTUNND+2MgvKC+HNRRX+vXbqEdCvlekifU6kT&#10;h+NdKXD6+Isv8OLVV8WJmTJ79mz88YeSwp8d3bp1w6effgp3dy3faU42cMHIyWe4YCxg5FYNI/3c&#10;g8KmzsPJU5MbXTQ1jLQSl3wFXO3ccKvBZpTsqu3QRsS98T84bviNjUlAPr15B+lOTmwu886uodh9&#10;fwcbNyjRCNte3cvGhZ3wkMfSSFi0lvCRRrnL5dCLmH70E1wIUazXiVLOpTGw2hsY6DcIvm7m18T5&#10;f68PYOlTOYXuurwubIOLFYNnePZ28UkNGiL6sxlIbKm/Rq2wktNz0u74MRQbMhgWsbFsTu/16Kmf&#10;ImZMzqIws058jh8vLWPjL1p+hRF1RfOsSYc+xIbr6zD0MrBW6pyQ7GCH7/csECcSkYmR+O7ct4gS&#10;vspU9qiChR2+Z9cYNR5jRsHhz01sHDX9c8R8MB7v7XkbO+7+i9VbgLcvsYfwdMlipA0aKk6yIT4m&#10;CvGxYnTNwckFDs6uGc7hx6FFo23BycfHcF643twOv4n7kfdwJyJA63XJbYrZe6KTb1f0rNibfdVH&#10;iYb1YBX4iI1TixdHyFVt19B111aj4Tsfo5P0yf1s204kNRXbRJkzB/7bh+nTpuDhg/vSnoy4CQJx&#10;2qefY8hbhav1Um6ivk5ywcjJZ7hg5OgVi+QKk6/FBRrBKOAxx0OT7rP/9cPoUJ3t1sbeHmklS8FS&#10;+sAip1RyTFVDxjdkgCObJfzSZyNzXy3s5LbpTVaQU+DnByaxtia6kJHHG7XfwqvVB5mNq+qsGZ/i&#10;0oXz0kyblOQkthHWNrZsy4w3hr6N1+rWgw012t+1g5myaBnk6JBWpiwSvv7W7Bp05xYvc05aXbsK&#10;px6dmeOrTEqbdohfuRpp5Q2vWSPe2vIatt78k42ppx711qPrg9/SUqx9w/y9wMdS5mhauXKIvv1Q&#10;nKggF0xyzyQXTxlqOTOxxafCNp2NCRe/Chp3WuoXu87hJmsPQexbC41IiN17kP09hqDPYET3HCbD&#10;pqIKvYYBz2+y9hsB4bfYZwDN6avaNCenlHPzZedMzyp92fVMfq31YbvuV9Z6RyaldVvE7lPaQBFk&#10;IDb59fkoIxmjRj0MRnqJguPqvXf3Tlw8dwpHpBsWdI1s1LQ5mjZviS7derB9HMPhpjccM4ILxiKO&#10;WYpFQi0Ye/3aG9sfbGP7Z7Sdg3EDZsPzuRhhSHZygE2sWGCfVtUPlrdF45XESVOQMGsOG6tR26JT&#10;H60zI25k+SFfGMhPwUhQy41Fp+di7aWf2QJOF7LD7+s3AIMF8djOV+mpaW5kZRefHeT4aU3icd8e&#10;2GzbCouIjGYsRLqHBxLHfojET7PJfSzgvOw5SWLRqU93WF2WwnIC5JyaQK6Tglg3lPZrGuNisBgF&#10;p35/tUvUw6EH/6Hf753ZvgObndD+mnitSW3aDDGHT7KxPn46v4z13KNWMzL085Z0W4lSzxPg14jK&#10;wYXnaWeHY9ePoeemjohOlAxwVrqi9GNxHH3rvsHC92XOyaIOiUhZQN6PuAv/oPN4HCtGdOSbQWnp&#10;qXgW9wwJKeJnDEHXq6F138Gbdd5lr68hUJ9Wl5pVhPe90mAxadi7iF+uXf837I8++Pst8bMu1c4G&#10;MZHiDaqCBD8nTQcXjBwzQqMPeeP+oofZikVdmpRQmvseDzyM5xVLSTMgQeVYqLbTVzfwV/NJqxma&#10;aBYtFlYKizxO7kKtAUjo3xoXrIniqEU6WeVTJJIW6TW+L4sPdo1g0Rr1wrugQ2KGoocUBYsKCkXc&#10;pn+Q3LWbcNJqX3otXryA/awv4OZiC8f+vZnILJA9BnMZirrEHD+LxAkThTe7eC6xNhwjhsFJOG60&#10;QDeERxGK4zJFi4i/byj1WNXilLT2NN+sDXbeazgWJ9/xR+PSSgohtVggUfrFN6JYJA6XSkSbdY01&#10;YpFwe6aYtsSVyFntIsc4qBVHt8q9MK7pRNaSg+ra93Tfw7Yro+9jTb/NsLSw0hKL9P13PwjDvM7L&#10;DBaLBPUJVotFIq1iJWmkEHPrsjQSBGUF46LlHA6HkxdwwVi00CcWqVLQLD2um5ZQFmAng44hvL5i&#10;JGAbG6+kb0lmGITVhXMZPqAJ6uc4rsnH0gyYf+IrTdN5Tu5CIpHEIolGEo9zOi7MsOii9L61l3/G&#10;oD97o9ISbwzY1J1FbtTNugs8gsBJ7tMPcVt3ISowBImff4l03RYRycksnZXEj6uPF4um2S5fZpKG&#10;+4UG4TgmzJmHmANHtSJyJLJd6lSHzd9iqmlm0A0JOeJNNzVoo5sXW28p/84rWklbTK1eQxplDonO&#10;XUOOYlb7eVo3RdqqXrZj5aSBBLXxcEoUb94+cwQq/VAKI7cNZTdRCtNNk4LEBv9f0f231prrDr2W&#10;n7aehd8HbDM6fZ7OQ33nom4Ued7x2bB7INY3ElZVsj/fOBwOJ6/hgrHokJnBjXk2exKo6FaJNYMn&#10;aAF1p66y4rJLTEHiZKWvFWueTqSkwPqI/ijj+GZTmHAkaMFI6ZKcvMXTwQujG49naYC00Zj2qaHF&#10;+3/3dmPyvnGos7wCqz/96uhnetNaCyrpnl5ImPaZIBxDEfvfEaQ2VqLpGhITYb13NxwmjGN1cC51&#10;q7NIWlab/WdTxfPfgFYfBZ3UJs0Qc95fqwE6RRgd33iNHQt1raMa9U0IObq4Xzjf5BtIlLJuHa24&#10;YKbWM8yNlcQFRa0OvnWW1bXRz24TrNS7niivfNw62TijeqLiYxbkKl7jSCySaKSbJhR5p/P+r+u/&#10;s/RZfoMr9yDn0y8ufMFqS+n6Q9B1iYTipJbT2dwY6KYlRRdl6P0uk1ZJ6a9J17m5x2eissqfKD2b&#10;iDaHw+HkB1wwFg2o6lyfWMw3N1RDUde2nS+hRBKJtNI+SpQxXSnDtTqq2JeroRqUT9uI9vbE8rOL&#10;ClcEq4BBUUaKNt79MAz73jzJFmb1S2Vs20k1R3QXvslP1VkEoLCR0qo1Yo6eRvTlG6xeLjMsb91k&#10;BhpZbXbzvoFTl/ZwLeMNxzcHw2bjeoPTNAsilPIbv3ApYv/ehjQf8eYSQceCBLbd0kUZxPNDPYLx&#10;31t/sa8EGWJZJIqigUhp10EaGQad17uHHIX/4Iuo8VisRUu1ssTRsmlsTELkypj7+K+zZMMq8KyY&#10;dpNHEi1UU0nn/Tv/DmbpreUXeTBTnl4b2mPascn49favOBx8GHcjAqR/xckJIfEhePPQm/jrvnIO&#10;0Gt48O2z6FRR20DNUOwnTdC879IdnWARqYj9NF/xnKPSCHptyYSnvOpegL6UVQ6Hw8lvuGAs/FBk&#10;kXpKyGKRXDd6CpvZi0WiVTnFGfVc1HXE2kgTAesjh5EwO6PBTWYRRuKN2m+zGhaCFmVUN8fJf6j+&#10;i1K/KDpz/f1ALOm+kqWxqtPAKMJIEQBaMJOILGyk+VVj5ipU56iOQuQEinDYbPodjsOGwtXHG04d&#10;WsNuzmwts5jCREqPXizamNx/gLRHPAa0cHdpWBvWB6SO6AK6EUa6DmwP2CLtAQan1ZFGAtQrz15P&#10;x34DUF+H/L3TECMFG6lujkSjTWCguEOgTdMh7NynmybVvTM3AyLX4WOPDmH99TVY4L8AY0+MRftN&#10;reD1rQ2LxP/v71eY4yald58KOsZTW7OBjuWgA4NwJfyKtEf8jNj9v6OamwnGQqnRdMNCxiIuVnPT&#10;gmpwKdpIrwu9VnLUuE60qmb2Jd/7HA6HkxtwwVj40e3fSMkvHwgbea4bu+U5rcopNvPnnpxCmJtS&#10;H5R07D+WlkZ1YWpoUZxZOhqljZEYkaG7+IUxalWQoTTkN+u+y2oeyWiCvqoXb7TIa7O6Pr459oUm&#10;fawwQedztCB+EmbMyihWbGyQNOp9ZqKjb6P0TH0LTmrvYT/zMzg3rQ/nlo1hdV67T2ZhIN3dHXEb&#10;NrNNHW2kyCy146BUVaoFDYxSWmSUcy3P0lFlYUWRpWr3lB5+uj1djcHq7GlpJFxnpNO3b7UBbCMs&#10;goLYVyLdx4dF1+mmCRnoXBgZwK5TlLJNhivyTa7MoCgV3UTZcXsLlp6ez26EdVvfmkUl6QYL7SuM&#10;N1leBjomlPb7LEGMBFpZWOHbzkvxQ8/VOW73o5uKqialRStEn7nIxmN2DsONMNEJk35Xi1hPNiaM&#10;bRHD4XA4eQFvq1H4oc7gR8XhS5Pr54a6rUbA3Xvw9qmABiuqsPQd4tgmF7S8LjoLxpX3QfKtICYQ&#10;aSGsJm7txix721F9HJmqEHS3/8x7NzLU0hV08ruthikhYUi1PrTIU/dRo4U0RWzUNxZMTX7axVs+&#10;DoL91EksWqjB2hrx8xZq1e7pQiIpy16Qws9IFP59oiBKKa0zr8izczIhAfZzv4LdwvlsrEEQ4L/3&#10;qohh1a4jwVrswUjpqFQ7SJBg++yvUNj9sJTNySE1+qbUKNFInNs0h9WZU2z8inApOljPnYlBuS6b&#10;hIXtSrHVDxP72bQFofNe7iV4/fEl3Ay9ioDIAATFBSE8wbAm/VSfSWmWPaT+gZSmX9SgmwPUZkl+&#10;zQkvey8sbr4YPZu+Ie3JGVRvTCZVurB2T3QDSHjfUZox1abKHHL6GG0nLZBmQGRMMvu+ggZvq2E6&#10;eFsNjhmh0YdcMBZ+CrxgVPdQHPGsAn5aJjbpJ6ObqLAotuB1HPgKbP5V0sqSRoxC/FLqFqIfSgVq&#10;/ktt5s5JUN0SNfQvTBQmwShDd+UpenL2ibgQl6EoTLFcEvzJSQlIShAt9m3tHWBjq3+RXcK5JCY2&#10;/zTH0YmsoPRGh9EjtFrIJAiiMXHceGmWOepekLabBeGpElAUiaMehrpR+twir89JOl5McKuuDcQD&#10;d2CucGV8Y8o/6HJosCZSTZG92m+OZceKSG3ZCjH7c3D5FI6xq6czLCQH51ITgc9fX83SHWXU16zY&#10;f3chpYvh9XK6i/N0R1vcDr/JBKXcqJ4iinIUSx90nrYu146JRxKRspAtzNBxoVRQ9XFp4NUAC5ou&#10;YKLxZc5Jmz274NhXu0k9pZ/GrV6neW3J5IacoOWbXp82mIwvR29gN4YIuglENbkFES4YTQcXjBwz&#10;ggvGIgTVMJrKDjRnDgBGoE8wkksgmQMQtKi5NzkIdpL/DTlNUnsCiqi4NBA+7KUFWlrZcogOUFLP&#10;9EHpW7R4kCFHPBIehYXCKBhl6AYCNUs3N+dIitr89uo/uRKtpjRrx8GviRFDCepHSC0mDIVSMimy&#10;Re6rakgwknBUp3LmBvl1TjK32UkT2HVCF2p3sacycLFddfw2+Tpc6teE5Y3r7LHkIW8i7uc1bGwM&#10;Kft3wbOnKB5uCqfChEW92PVFjTo1mOovU2safjwMXZxT3S+JlL13d7CvWb1f6NztWKEru3lGkcjC&#10;BvV4Hbl9qNYxoB6aY8q/y9JRiZyek9anTsCpUzvhhU+W9ggfRQ0bifXI0nuKxCqZF8m/n0T6tjNV&#10;Yb9sCZtTfSMZX1FqdUGEC0bTwQUjx4zggpFjnugTjGT0QO6ABH2wH1yVitaSFkytUgUx/rfZ2HHY&#10;ENhs/I2Niehb97OtB3lry2vYelPslUV1cpQylhsRovygMAtGgs6LafsnsBsK5gSlyZI4yI1FN0UL&#10;Hft01xaN48azaKMxUIorCSh1rS9F6ilFNbtoY7qbe44Xtfl6TqakIPCz91Bm+Wq4Z1L6SvWflsFP&#10;gDixrUbCV3OR+PFkNjaGY++1Rs+14mv0a2MbNNx+O4OJimv5UprjH/X0hVHHNCeLc4pqkRHO/vt7&#10;2M2yrGoa6dwl4UgCMrvII90cMfdrJtU7f3NspjQTo6uUyv56zSEvfU5SWjGloqrTvpPeGo7471do&#10;UkspDbbTuuaayCYd3+MNVqFk+w6af5ddGYW5wwWj6eCCkWNGcMHIMU/0CUaC0kflD9thDzyw6lcy&#10;exWgtNSgUJb6Q+lnLrWqCmezeDonTvwECbO/YePMINFB7oLyXV+640zGB4WBwi4YZcgEJzfbo8TH&#10;RCE+VqybdXBygYOzKxureRwVxGos5VQz6vdJolFfm5CXhUSjw3vDtJqCkzsoLTiNqX1iLqKfTdXU&#10;0RmMvb343po4xWgH0fw+J6nH4eHT6zHkCjDqsQ8qXXssPaKftLJlkVa7LlIFIZlW1Y852aYKG0WD&#10;9EGvP9XZNn9vGroGiNehXZ8OQYvP1rGxGjd76aNWOIaREWLKs6GYYnFO7xm6WbYjYCsTkjmFjMQo&#10;Otm1Uk90NcCgJ6+h7BT1TSUS7lS7SgZHRE7PSfY+HDeata5RkzR8BOJ/+EmagaXPU8089dIkSKz+&#10;N/QkGr86QlPjmtKhE2J37mPjggoXjKaDC0aOGcEFI8c8yUwwTt0/gfVNJNqUaYP/3jsCG7GtGRK+&#10;/AqJk6exMZnfyK0D0kuWQtSDJ2ycFWRBL7fXoMXPriFHWZuHgk5REYy5jaELIUr5o4i17LhJC0Oq&#10;i82VNOeUFLHPoq5oXCUIEyNFHC1aqT7S6ppyvhgCiSeqE9b0QjWA/Dwn6XWhhvhyveKMdnPw/c6p&#10;6HcTePtBMbS8HadV35kVFI2lv58ikqnVa7Kv/sWS8f7tb3A54jpefCNci8QWjIi+FsAeV0OpwS5+&#10;4rWNHqPvMQZTL84pdZWijjsF8UjO0S/jPmxOxjq6BjP0vOg96WavRHNzck7Se8VBeP/pvmfItTvm&#10;yEk2ppuRXx35jH2+qFnTbzNeO/pMcVMV3q/kiqx7jhQ0uGA0HVwwcswILhg55klmglFdb1izeB38&#10;OucaGgWK9Yqxvj5IuSmaBljv2wun3l3ZmIi5eE1Y0NWQZplD1vMUqSKoD9rRYReZeCzIcMFoGoxZ&#10;CFEUgUwtaLFI0DlEqW/UJsTkCKKRDF1Yc3oJsu5P/GIW+2qU06Lws8hR1PbnFdIO/VgIgkq3ZQ25&#10;eyZ8M49F+bMjP89JcsWkCCNB0SWKNNF1hZjTcSHGVH8XTn26w0qV7psTQpyAErHiOE0QAymvZUwz&#10;tHz+jBkRESS4Y/ceZGNDyc3FOQlruvlB4vGkAZHHrKL7dNMkv4x1qGaR3osy1KJkVvt5Ga7rxp6T&#10;1GPRfsI4UIRRDUWgY/YdQrK3F1aeX4Zvjs/Uqpek30u/f0zFIXCpWYVF+InE6TOQMP0LNi7IcMFo&#10;Orhg5JgRXDByzJPMBCN98FJPMZmfIzvinYX72ThdOGNj7gRqzAVci7vBIiqKjVO6dkfs1p1snBVk&#10;SNDil9qaO+tTWs0QtoL9Ic4Fo2kwdiFEC+gBm7pr1YhRQ3Zq2ZAbUHN6tWgk/t/efcBHUbR/AH/S&#10;e+i9d5AOIihIUzoIiiCoqKgoKKi8UgX+6AuKCoq+qKiogBUroCBNKYKKIrbQexOkQ3rPf57Z2bu9&#10;y15yl2ySS+739TOfm92QdtnE/d3MPMPr4bgyY1qffvLRnTDnLp7CylNZ9Rtexh+fQ2NuW0MU5TXJ&#10;e+7x6Bmb3nm2XNemTyHe8+hJGWaiq1ckvwvn5Tl+3ngrBJ7qHrB3tyyYw31uzmEhvzjgp/foJdew&#10;uTPS5E03595YWId/97jAjD7az2GVp4ibvQjo9jWZnKxthWLYlF/Ho83xIvRvStolp586rw/lbX/m&#10;9lggX4wMHznCNo1Vji7vjPF4VoA3QmC0DgIjeBEERvBOrgIj6/H+9bbtFF698WUae/N/yF9duacm&#10;PUFR/9UKf4Q9cC8Ff/S+7FNwMF29lODWaMv8n5+XlTcZT6P6YeQfXrcexxMIjNbIy40Q30Tf9eWt&#10;DmvDeEsFfiEiP0qFlHaYTqfjwMjB0RU9kKT37U8ZLbW1W/nBo4xcNMdhf0iBR8t4mirfQJspqmuS&#10;t89psbCODIgcGp7u+jxN3zhBvo1DzNq7t8qtDaLq1ZDnWOLyVTJwmzmzdzu9/9E4itvzG9W7RNT4&#10;gtZqu85KbuMQwcFR/rx4pNiEt96cF1RhHVfXvRkOrD0+uN72uflv+IYRP7t8f3euSX6RIPzOIbbl&#10;DkZ8re/57D2avvdlWwE1HX9fPKrI3yfj7XEienaTfcbrFnn9YkmAwGgdBEbwIgiM4J1yCowc5jjU&#10;sftbj6YZjy+j2se0O7SzVUtR6BGtzzezXIFQl/Tam5T64MPqyDW+2eFXpWPOajcFXLBk1fBNXl8B&#10;0BUERmvk9UaIR6u5jL/zTWR+cNjh0ZLhze6VBUaM68P4ZjRo+ZdyCwm+wXWF11nx3nBWrJmS21WM&#10;GyPX5NkEBsrgmDbkDllx1Ti6WVTXJBeimbFpoux3ra3doOujjTwdlacrOozUBgXR1cuJ8nsx4r8R&#10;+pYu+ugV42DAI0i3XKxIkd06ynNZISGUPO9VotAQeWzE1ZwDN2qfPyc8ayLtnvsobdBgh6BfXG7O&#10;rSys4+q6N+KfD09D5ZFOxn+7N927I8cX/nK8JtPT7SPqJqPKJ6tGUr8HwynGX/tZ6PjrG9d+Aj15&#10;/TT71yo+VlTb5ratXfhFAVmoqoRAYLQOAiN4EVs+9FePAF6vYw2ZIyVeb5g2UitUwyqdvkqxu3fI&#10;PlcwNN4Mh7zs3j51fFPyv96LbNOWeD1a749utK1HA/AE3yhygQ0OI1bhG2Jem8XFdZq+XsOh+qIc&#10;3Zu/QBZQ4f3ceH9GWZDGKfRwkRsuDhW88DV1Ju942iZ/rpSJU+yfR9wYcxjiQjr8wk1E3x4UvPgd&#10;8rt4QXt7Efhsj327nQGNbrOtV+bf9YGNb5d9YwGhjDZtsz1vPGLV58Mb5XOuh0V+f/757hi1l/o1&#10;HETBH9uroaYNHU6pox6W03Sdm7HKKo/IJi1cJEd/nacm8qhnyJzZ8ufFjfv6Ju/FAa8T5eDEI7iH&#10;Hz9P/+uzSBaBchX4XMnpujfiSsV6WGT8+5fXWSKxf/9MmR1byC0z9LBofGWd99e87s74bGGRr4Of&#10;HoiRU9CN32fI3OdtYZGnjCd5uBUOAEBRwggjeJWcRhj5Jo3XMfLNA9sz+Fdq0vw62Wcb7+lGbd/e&#10;KPvBbyygsP88JvuMb2pdTZNzxtVYuSqrjm84vrlzk9wqoTjBCKM1rHjlnK+phb+9qo7yzlWBEV4b&#10;daeL0Rf/hESK3vA9RW76gUp/sZz80rViUYwDH4cVKzbsl5Ujudqq2iogGxHA4q+9lq727k2x3btT&#10;1etuVG8oWDxj4MbFrWWfR5x4OurE9WPlMY82rhi2QY7IciESXdIrr1Hq6Edln//ezPtpNr2y/QWH&#10;6qH8nL/Rd7F965TkZIquXcW2tpML2cjAboKnJfKIMOOqmjzqyziY8Kht0DcrKUC83VU4TLmuPV3s&#10;1ZOu9uhBkfUbFbvRHKsK6xive/54vC+rbux1T8ptknJz5tgBSkxPpINXD9JJv3N05Nxe6vrhFhq7&#10;KZ5C7VsrUqa4M9KXQHBY7HYf0b9q8glfV60rX0tPdJgsR0Kdyaq4LZvYqvDyCzupY3L/2ooTjDBa&#10;ByOM4EVs+RCBEbxKToGRGauZvtFvMd01dAZFH9Vuqo6XDaTQE3HaDbP4H3OpcuL/5hnazXHq3fdQ&#10;0jtLZd8dXAr9P+vG2MIpv1L+xdA1xWpNIwKjNbzpRohvnD+OWSLaUpc30Tm59jTRJysCqf45+52w&#10;HO3430LLNg3n8MVrG4NWfGm65otlBQRQRpduptNWrWacyj6k6V107PJh21poHvHiCrahM6dTyAvP&#10;ynMs7rBWRIv/Hf8d0KepMx5VnHDDNBEOpjiEc/6eeasTJouZ5LBVBm+poU/j1T+XGR6pDfr8Uwpa&#10;/oVDkSEdP4+p7dtT1q1D5POYWau2ekvJkt/r3l0dxP9KFq4iamWYVMJF1TJEC1TbOB2uFExPz+xO&#10;1Ru2p+YVW8nQmmMBn/R0WX1Xn4Kc0fZait/ys3wBpSRBYLQOAiN4EQRG8E65BUaubPj8tmdkn6c2&#10;fbWnNYU9Z68++flHz1DPwf8n+xF9bqbATVolVQoNo6v/Xso25SsnvPaGN33WQyOPMPJIY3EJjQiM&#10;1vDWGyF+4YRvoFfu/8JhPV1ueNRkjrh3fcJpIDBp0CBKe32RpeHNnfDIN86u1jxa4ZrXa8iiN4z/&#10;ZvDURsbBb/+4M1QurDxFNaxN/ieOy/Mc3s7vPyj37+ORYf33n/H+rLxNir7puxFPvdVDAVdXTZk6&#10;XfadcfCLrl5BBgn+e+TWpv3JyRTEI4/LPqIg3o5DjVQ543WO6QMGUtqAQZYUN/JGeb3uc8K/E8+K&#10;/1U8Ln4nAox3Q07SGzakxA1bHKYU50ZWVl30pnbAo+wiLHJoLGkQGK2DwAheBIERCgW/hOrRXLeV&#10;K1cuGzhwYHvu79m7j0LDHQvOHL56iHp8pU3zChA3fL+1+YRa9R8ij9mbvSpQr7f/kP3wLZup0j13&#10;yz479+oCShik7eXoro0nv6PHtjxKiWnaxmplQsvSW93foWsr2afCequE2MuqJ25mo+1bkoBn0lKT&#10;KTVZu6kPDg2joGD3X3QoDHxtfntsNX116HM6FZ/z+rbY1KuiaVvOdD1GtHiFY2XPc2VC6JsHb6KE&#10;vv2odnQdqhVdm6KDo9Vb8yfo2DEK+nwZlfruOwrdZ149M0vcUCd3uJ4yqtiLVpnJKFOWEm+6iVKu&#10;bSffx5UfT2+lEeu0UT/+PvTvnY1t+Tj9p81E+XVV72KvRrp7eB/q3XaXeC5PqjNEIQEh8t/ef82D&#10;8u+Os8AzZ6hGh3ayz1/PqW0/U7qL7yFy+VdU4QltunxSpxvp3488K3zin5BAId+soOhPP6Xw339X&#10;Z7NLr16DktuJrymH5yc3PIKZ0roNJXXp6vL7KSp83b/x92v0wb4lFJcaJ8/5+/lTxbBKtnXouSmb&#10;kEnjNlylu35NoLDUHJKiwNfludfeoIwKIuy7KXrpYir3fzPUEdGVcY/T5Qla8aWSxtv/ThYnxv93&#10;IzBCEUNghELBVWjy/FJqTEyM6jm6d8u99PsF7UZp7DVj6aVHl1Hwea2gxilxb7t2+SLqUFFbE3TN&#10;9deTvypYkFK/Ph1cvlz2PcGfa8yPY+Q6FxYeGE4LOy6kNuXbyGOA4iIjK4N2nN9BG09vlC3l8lma&#10;v5boPqfBv+/qEo3rq63VKh9anupE1ZGtRkQN+VgzsqZ8zKvgEyeo1Jo1OYZHd2SUKUOxnTtTXPfu&#10;FNexo6xMajT9t+m08vhK2ffz86OsLO1/dT2r96SX2r8k+xXeeosqvWYvANTjHu3717Wr0I5mXzub&#10;qoZXVWeyq/jGG1Rx4ULZj+/UiY6pvpnqU6dS6VXaKOeZp56ii8O1QJsXQWfPUvTGjRQlWsSOHeSn&#10;puAXhKSmTeX3Fiee78QWLdTZwpWSkULbz22nTWc2yev3cor9xjrAL4De7PSm7W+/K3zt8XNWav16&#10;CnPx/xiWGR5u+3752kov79nId9SWLVTz8cdtP5PYnj3pxEvaNQfgLgRGKGIIjFAouAzcIK3rnvLl&#10;y1e+cOGCfGnSVWDkG0C+EWR8E/fX7h5Ufql9feK4ia3o4Xu0aoVVn32Wyi6z7xV3SATGZBEcPfX3&#10;pb/p8Z8fpwvJWjDl0Dir7Sx54wlQXO2+vFvefPuv/Zr+++kZKq+9JiKl+xO9dh3RM12JrpgMFvAN&#10;uh4c+bF2ZG3ZrxzuWXGo8FOnqfL6zVRp0zaKOnBYnfUch0W+sefwyCEyMTqcOq8Sj+qFHl2Lsi1o&#10;Wutp1KhUI/k9NOzXT4YIlhxIVGaK9hgVFEVPNn+SBtcZLN+Wk4a9elHw6dOyf/LFF+lqnz6y74zD&#10;Q5MbbiD/RO1rOrBuHaVWNQ+iHAbTKlVSR7kLiIuTISV60yaK3LbN9jkKgh7U48XzndSypTpbMOLT&#10;4umXc7/Qz+d+pt/O/0ZJGeZTeB9u/DDdVuc2deQo4PJl+bxEff89hR5yveVMetmydOWWW+T3ldCu&#10;nRxhzQv+HHXvusv2M+CAfWzRIhlCATyBwAhFDIERvJNxDeO+/fspqkz26T/8KnPz9+pTgpom+l3N&#10;5+im+5+SffZKB6I2S3+h+mUaUOC+vVSxs7YvGku85z66Mu9ldeSZQ5cP0pCVA+hcorZOg6c9vdHj&#10;HepX7xZ57G0unf1H9YjKVqqmeuCppPhYSkrQpryFRURRWKQ1UzS9zT/HfqeIaVPomg2O2xVwJcgZ&#10;3YneKYQB9fqXiDqJ7FY6pDQ1LncNNSvfQvweN6SQgGD1LzTBv/5Cod9+S/6XLqozTgID6Z/mdemV&#10;CgdoVUNtpJSFB0XIj306/h9qWbE1TYu4hYbcq62JZt82IOp3F9HQxnfS1A7/RxXDc1+HFfLjNip3&#10;q/Y3ILNsOTr7165sI526kB+2ULnbtWnxac2a0/mNW2RfSk+nkJ9+pNA134q2mgJEAM0QYTKl+02U&#10;3LsvpXTsRFkREfKf5nZN+qWkUMiWza6fHzf5Xb1KoZs2UrD4HvljllRJTZrQmWnTKLRnX3Um7/zP&#10;naMKPbvLnx/jn+H59Rsps2LJXtPnK38nC4Px/90IjFDEEBjBO+VW9EbHlQt5A202tNEdtGz0Wnlz&#10;w+QN7vsP0by+b8njqCb1yP/oEdnPCg+n2NPiJsqD4jdGvBfb3V/dKh8Zh8bnbprvVvn2woaiN9bw&#10;tWIOvC0G7z0XsNMxOP5zTS16996WtKrMOTpy+RBdTCqcfRW5Emmnml2pZ71+smgNVyzWBf60jQK/&#10;WUlBX6+QBXZcOVSWaG19opWNibbV1EYQ2ayNRNN/0Pps1pBK1ObZZfLzuSt85AgK+uRD2eetEnjL&#10;BFdCJ46nkAWvyD4XxUl5crJtG43ANatMK6HaiL9ZsjhQn3505Ybr6WK4FkoL45rk7T54mw/5dYqv&#10;tzjtBZkTrmZ7fNpTcjSR5ffvJD9PEb262X53siIjKYGL3DQt+X9/UfTGOih6A14EgRG8k7uBkTdt&#10;7rZU+58831Ce2zOIoj62Tz3tNzKYFrz8j6yAGPLqyxQ6+Un1FqKkRYvl5tl5xRv5D/i4my00sjki&#10;NFq5QbsVEBit4ZM3QunpFPzBEgqdPjXbhvv8u5M24l662KYZHYg9RAfF78HBS/tliOTfiZwqV6an&#10;paqeCHtBjqOGuqspV+hqsuvgxFWKr62afZ1a9ROX6dpfT1Drnaeo/oHz6mx28eLTbhaZ80I4UZ+D&#10;RJW0iQpS8sBB5B9dWh25IT2Ngj8Tf3fUOrW0vv1zrPIatOIr8ovTCu9k3NCRAn7fKT6pecXT3KTU&#10;qSOnOhZogZHAQMq4rr3cr9O49QdXvA38dhUFblhnaXhMy0yjy0mXKDndcdppoH8QRQRHUFhgOAU7&#10;jTbnSPxc/JKSyO+quJ64Kq1OhO+UCZMpecIUOnnS/kJDfv9Oht85hIK++kI7EM9dwlffyOfOFyAw&#10;WgeBEbwIAiN4J3cDI+PNuPX90b4Mvp9ue+o92Wc8fe73WU/IIMc3NFENahFlahtpZbRqQ/HbxY1a&#10;PnBovPvLW237ubHx10+hmV3mqKOih8BoDV++EeIRr9BnZmjbAhhvuAUORhyQ5DYOfFPsxqi9u9ck&#10;/16tP7xabsbOLw55itdi9hY5oN8B7bF03jJZoeNQxgGDtxhJv6ETBfz9JwWtWS1H9ZxHfAsbbwUh&#10;v7Y+/USIzLmwjKf4BYLnf3yGFu18zWEbk1KhpemJ9pNpXPsJblc+5ecpaI0Is+vXydFyZzxKm7Rg&#10;IWU20rZHsurvZOiMqRQyV9vvk5XEzflzgsBoHQRG8CIIjOCdPAmMb4ubi0kbxsl+2+hr6Lcp4s4w&#10;VRvBuBRGVGtiIP0wZq/cVDni5i4UuM0+9yz+xx353guLR1IGf9aHtp/aps6QHGXkkOoNEBitgRsh&#10;cRO+exeFjh9HgT9sVmeciLDIoVGGxxxG2fJyTfIeihwc14kAufnYdx7vvccbrvO6yF7iz8OgfUSN&#10;C2cmrdt4WmTa0GGU3qOXDImu8AtfHBwDOUB+v4H8EgxDo4VMf7HgStcbKLZbF6pQtaF6i+fe/+sd&#10;evaHGfJFOKM7mt5N/+0+V+5/mxN+UYP3v+TRTt6j0u+s48fR8dec/PzcbLNLrPg7yaPxYaNGqqPc&#10;pyaXRPg7aR0ERvAiCIzgnTwJjPyqdKPXqlByujZ8cP6HjlR+44+yz24dJi7sQbfT0kGfyzVGvNZI&#10;lzpqtHyVOb/45pU399c3A2d8o/N6v8VuvyJeUBAYrYEbITu53m75l3LNoPNUVZvAQDkSlcqjZAMG&#10;yXVcurxek/w7vvrACvpi78f0/ZF1lJphn9rqCZ6+Pii0Ld15tTb1f/ELh0IuXCzrL0M2KR1ahq6v&#10;0YlaV7qWqpeqqc7a+f17hkJnqGJbQUGU/OLLDt+rs5AXniP/QwdlP3XcE5TRoqUMiBwYPRV35iSl&#10;fycC0tmzBVpgRIYxEcTkCwUups5yNd2dLStR4m23UuMHn6bwMrlXdj1x9Rh9HLNEbsDPfaPWVa6l&#10;F3ssoHYm045t0tNlOAz6cKl8dB79tuF1n+I5Tu/Tj1LvvNv0hYz8/p0MXvgahU0cb/sa+Nrnqaj5&#10;2f+yOMLfSesgMIIXQWAE7+RJYGQc1r7co61dXHKhC937mr3qIO+lxnuqrb17K11fuhVFVa9Ifmpj&#10;YS5+E3fibI43eO7iKVT8dazcp9auCAMb307v3vJJkYZGBEZr4EbInDsFZ/j3i0OjDI/iRvrkUfu6&#10;39yuSf692nZiM30iQsWqgys8HlnU8QhVr/r96aY6vejmur0pIjhSfu0R3W9U/0IQwWLTb9/So1se&#10;o73n7b83uuaVWtEtDQfTXS3uo6pR2lq+0KkTKWT+PNlPu+12Svz4c9k3w6Ne0bXUxvfic13997J8&#10;zKvCviYzYq/Qwa9eo4TPl1Kj3w5TtavGWwa7hGA/+r1DbaI7RtA1I6ZSoGFtJf/8Vu7/QoZE/rk6&#10;4/XmM7vOoTub3+fy7yavneSQGPzxhy5fsMiqVFmbKs0jtuKay+1vfF7/TvKIb9i4MXItp46L23CR&#10;Gyv+v1Lc4O+kdRAYwYsgMIJLvGW1cWOwvaLlrza7BzwNjHzj0f/jbrJfNyWCDs9xnKbVerS4L7u2&#10;kwyNxmqGjEcYeaTRCnxzy5VbeXqVrmvtm+mj25bLG9SigMBoDatuhHhqpXF9lrfiQOTpCx08ZTVQ&#10;BEc5GsXrxkxGfHh05/JN3elKv36U2KaNy2uSp3iv3P8lfbbrQ5eVWI2VUjVZdC7hXLZiKc/d9DI9&#10;0m68OrIzVitl6d1vpoRvN8ifz/yfn6fFf74lf15mOlTvRMMaD6dHbnuags5pxXWOffguxfXoLvtm&#10;yn70KVX7zxTZj+3Tk44v0So451X8lYsUJxqLKl2OIkUrCPwcmP0sWv1L1P8A0U1HtOm+PO3X2cUI&#10;f4q5sTEl3zGcPog+LMOiWejnoDi02d00peNMuWbRGQdDDogcFDkwmuE1lek9e1Fan/4eLzXIy99J&#10;LmwT9sgoh6q2vCaSryFjcSBfgsBoHQRG8CIIjGCK7zp4zlQZeaThl+Hti/QKmKeBkbV5q4Gs0Mj+&#10;WV6fqv5lH+1Y0VibmsrBbeCpSIro20O9RSviwGsZrTT1+/G0cIf9RpRxVUdeR1lHtAZlG8njBqLl&#10;tjYnvxAYrZHXGyGeRskvaHx7cKVcg+c89c6b5eea5dE0rhwa9PmnpkVHGG9In9V3gCzuktKhA209&#10;t10+T6sOrHAZ1HiUb+g1d9Hga4bZRvl0z2yZKoOeEQeR/ePOmIbfqHo1HKp7Js+aQykTtUCn4/WS&#10;X+39VAYd56qtHJa++Vjrn4omqvOECJ3+2rGZ5cu09ZNs1C2Fs6dlQTL+LEIuXKKjb8ykSqu/o2ZH&#10;zEeB+TnibU0+FX+GeFuT9OBAOdo7vNm9cvSXpwob8Yg1TzWV6zV/Ev/7MZkOy8Es7Z77KPXue/M0&#10;rVfnyd9JDogcFG2VUBW5ZnHO3HyNGhd3CIzWQWAEL4LACNlwWFwrmvPLs14fGPlGkW8Y2cI/atDo&#10;lSdlX9fgMa2wxK8jY6hs/Vrkd077nxqzoviNs+e3PS2afTNwV3jkUb8xb1yuqXzUj60YlURgtIYn&#10;N0Icdng9K1f45MChr68tKTy9ZuWNvwiPwR8udTltlacxLm+cRevEPT+/wMPbXuj443IoGSLCCX8e&#10;MxzGb/+sjzqyc1WAKtt0VCF+Z4zLvfL4Z/i9+Byf7fmI1omfLR8bA+DznYim3qz1zYSmE51/kShS&#10;LbusMkHbK7a4cedn8c/v39PpRXOowTc/UK0Laeqso9SwEEoe0J8C+wyyr3FNT5frJGXhmpz21BSB&#10;LO3W2yl1xL1yVNgK7v6d5KmnPAXV+EIDh9akxR/Iyqu+DoHROgiM4EUQGCEbXgh4h9Z14PWBkavr&#10;NX29hpxOxhUQ976m3qAsaUU0chDJQgqPLTvsMBXNquI3zriC6yvbX3A5WpIbHkHhmzIuADH2uifl&#10;aImnEBitkduNEE+hXK1GEc3Wv+l4ul2pEA/2+CsCKSIMOVerdJd+zTqP/ulqHb1E16/fTd22HafI&#10;RPOpubyh/s+1A+jAsL5U+75JcvpnTnjUttuSdrbpkv5+/pSZpc2P3HDPz6aFU5yno/JNf9xhxxeZ&#10;XOEplet+WUL39HqMAjK1/212n1qNDlcMkn0zN+1OpPfe0a6fHXVD6fZx+Z9ZkJmZQZlq70f/gADy&#10;9w+Qfavx6CyPAA5sNDjXn4WzI5s+pctvvkDt1v9NUUna15qNCIAZLVqR/55dxJveu8KFa3jvz7Qh&#10;wyxfH5jr30kRZrmoDRe3MeJqq8lz51NWae/+nS4sCIzWQWAEL4LACA6eFU2V+8vG6wMjG/bFAFul&#10;0j2r6lCT347KPuOpYjX+Iy7ySpXpzw6fUeUbO6u3iHMRERT7j7jZLKCpRDyVjafLctt3cbfc2Fw/&#10;dreIB4fFWd3nymIQnkBgtIbzjVBwdLQcPeQplFy509U6O9akQjPq33CQLLjCm80XZREkd1lxzeaE&#10;17t1PUY0cJ82Sldd28c+Gx5B4q0J9P3ynPELRD0+uN62T2NUcDTFpWofjJ/3nx+IkX0j3qMvolc3&#10;h3CSOvJBSlq4SB3lLmTObLk3JeMgk7Bxq+y7EjZmFAUv1tY2J8+cRSlTp8t+fhSrm3M1ehj0zUq5&#10;ztU4QueKLJbE27T06Se3a+G/3QUlp7+TfJ2ED71Vbtuh47W4/CIjFzoCOwRG6yAwghdBYASbYaJ9&#10;onWly6IVqzWMjMMih0Y24kg0vf++410ol8wf35toSqeZ9Oyjn5L/fnu1xqRFi7PtzVUYePRxz/ld&#10;8kb86JXDdFDcmPPNuau1bp1qdqWXey10OR3MGQKjNfhG6NS/h2nLmS209eJPtOXUJpfBiddicbGj&#10;nvX6Ue/6/V2OthVXnl6zOdGnON4aX4va/HpchgkunuMgMJBSxoyllGkzs43kGNcLcxCvUaoWHb18&#10;WB7zVFSekmrEayujrmudbZ++xPc/kfsgukN+jJZNbMVOEhd/QGnD75Z9V4zrJXOa+uqJ4nxzLjfW&#10;X6WFR+PPW+5HecsgrbopT/EspG0pXP2d5J81r3k3fo3pfftTovj/hdn2HL4OgdE6CIzgRRAYQeI5&#10;RsaXx3luJt/5vSCPNMUiMPJoQ4uFdeQNLY9gXHmrLEWcvaTeqk1141HG+OhQOpExiSrM/K96i3uj&#10;BIWJ10gdFTfkf5/7U25obbwZ50DyRIfJok3JVijCGQJj/vHP4oVNM+iNPxdQSoZ9zz4jHgHmaXv9&#10;Ggykm+r2zvXnUhLp1yyHx4Q016OQl87+Ix9bl2tNHVv3lX0jXrsWOvsZh2rGjEeYkp+eJUcDGW+l&#10;w1vZ6O5rNYqW/KmNEvLzv/vRkw7TuHmkKOKmG7NX2RShJPbUebenFfIatuBFb8p+RstWWtGsHIIN&#10;F/2J7Hy97GfWqk1x++0zH/KjpNyc88+bnyOucpqfwjX5YfZ3kl9Q5LBoGw0VP2NZGGn8BO0YskFg&#10;tA4CI3gRWz7Moa4blHAtRfta60o8r0ubZ1UM8QjDHc20V/p5CuqyLo6vAHPhibG/aje2T1ffL+7k&#10;7Dd5XATDOOJY1PiGl6fU3dH0bvp11F4af/0U21RG/vq5oE7nxa1N9zID6/C+mtctakLzd87LFhZ5&#10;WwcewVp15yZZifONfoupX8NBPhkWmX7N8v6jPHXaVRtYa6BsNSOzb4TPODTwqF38Dz87FKPi0R6e&#10;2snh6+x3X9Bja0ept5CstunvZ1/Dxz8HhzW/6ekUfs9we1j0t/9vL10EFXfDIo806VNLGa9fy20U&#10;LGjNatUjOXoGjuSo4vC7iywsmuH/H0R2bGcPi6GhchQaYREAfBkCo2/iiqh856NPPeVpqL1FK7T9&#10;FgvCyFYPqx7R9JoHKCvQsRDE49u1SoVv//MlXertuGda8JJ3Vc+78I34zC5zaOvIPxwKePBIDu8/&#10;+cjqkXkuUgLm+LkdtKwH3btiiMPoLoec8W0nyJ/F32OOymmPPE24OKxLLG54xCl+y89ybaFx+h+P&#10;RjXsP4Re+yxeroOsGVGd/tfnHfp0t31EckSLB1RPEzpjquPm6q1aq57od79J9XLHxXL0/SV5/Zo7&#10;lTGNn5fX44F344q+ET3ta1z52uO9FbFeEQB8HQKjbzJun8FhkXe+L9ZhkfGoD9/AMy5bv+N6x+ms&#10;pZOJHvxd3LhlptP/GvO3bRe8dLHtZtAb8egNV33kNYzGza0/jlkiR8F4LRd/X5B3XOyF18Xd8G5z&#10;WdRGFx1cip5o9gR93fNrERgnyj3ooBAEBsopqHG7D8p97oyjeff9SbRpCdGh5+LJb+Qw6vF3vJxF&#10;wH8DeA2pjqePhsyfp46IUkc/Sv4H9qsjEfx68utkuePgZyt8oqYn5oZHqPRRTVnEBVsveLXyS5bI&#10;kWj9/wM8hTh+41a5ZAEAwNchMPqeN0Qzbjz4iGh/ad3ib1SbR1WP6MkG2ffymryN5I3lsxE7KLly&#10;BXWWyO/SRbn/l7e7v/VoOU2Vi4XoXAUdcN/7f71jGrx5WvCmodvogUYPUIBh2iMUHp4yemz2NBo4&#10;uTZtrq1OKkGXr1DjVdvkvoiXnyda+0UYBX+wRNv/8ZOPKOwJETSV9Jt7EiUm2EaPMmvVkmsj/Y8f&#10;y96MlTxFgAibOlEdEKWMe8KtKZRc1EXH+w3mNn0VioZfRgZVee45qvzSS+oMyenQPC3aVYVeAABf&#10;g8DoWyaJNkbrSqNF4/0XSwxeQ8XVKdm2mkT7qxh2ARcqi3vFu/8WN3Diyl/c1jEAeOu0VGeVIirT&#10;u7d8QksHfe5QhdPVVErIjkMhh+tJG8bRNa/XoMfWjHKY2sv7X/KI7lsDPqAK4SjeUJT4uua9Fr8O&#10;OkTd7iPqPyKA/urfIVulSn4hqMmPeyls1EiKatqAwkfeLe787fv/BX63noLfX6KOxP/8jh+nqEZ1&#10;zFu9GrLxukneg09f48yfM2XyNNnPDW8joUvr2Uv1wCukp8sR47Dx46hhr15U7hN7oXDeziNh3aYC&#10;3coDAKC4QWD0HTwkZax+yhVR39K6JQtv0B8RrG3u/ErbVPloNGWbn6yk+mIDx7V/gd9vcBxZ8HIc&#10;jn9/+CBN7DjdodiKXqzljT1vuKzs6Yt4Kwx+bh7+ZgTV+18FGa7f3vmarKyr42Ip/+uziDaMMN/0&#10;HQrX9lPbqNvSdrafEV/nQ59cRrW/+Jli/zlPr8wbTvNuIDpUVr7ZUvy3gIvcGDdsz2jfgfyualtq&#10;5IRHMbl4ihQYSOl9tBexoOjwzyToqy8ofOQIiq5eQVZB5Z9t0Nmz6l9oe3ImfPWNnEIMAAB22FbD&#10;N3BF1E2i6UVuuCJqO62bDY9CFrttNZxxEODRIy5yc2aeVuzGaMhQoi+uIfruk2C6ab/9jSnTZ1Ly&#10;9KfVUfHB++LN2DRRbiRvVDW8qpxOOfyGh4rdnoA8Cvjb6e30/dF19E9s/oL8paQLckSRq8ya4RcY&#10;7mn5IE3pONNhjShDuXjreLLVC2+d8fCqEbYpwhzmPxq8nDpU19aU8flGC6rQRfGzZatbvErdd16i&#10;kFdfkuFA8venTB4pysoi/3/PaOcEHj3KCnVd0ZZDob7XohmeqsgVVl3xP3aUArdukX3+/DxqZSbj&#10;ho7ybZnVPPvdxDXpvsD1aynkzde1NajJ5r//meHhdP7++yl03gJ1BjyFa9I62FYDvAj2YfQhdUXj&#10;gKiHRd7Zur1ororclIjAyLiKKG89seBbbUsNoz3VgqnpqFQaJv4uf/KFOinwjVvc4ZPqqPj57sha&#10;eur78XIanzO+0b6pTi+5/pE3TfdGvB5z7eFVtPHIOvm96GGgIHCA5i0Zbmtyh3xuXG2JgRsh67gb&#10;GBf8Mk++AKLjYjZfDF1DDcvZ15TxaDFPv2Y8TZv3Xoyc9QyFzJktz/HIXuLHn8vtLLjyZeAP2jY0&#10;csrh12tkPye8FySPRhUGLqzCG9anDR3m1vpIXJO543WsPOWUA6MZ/lvP18LpG9pTQuvWlBUSgv1q&#10;8wHXpHUQGMGLIDAWMzxCGKV1c3VatCNaV26fYVYRNaciN14TGA8cPERlK9eQ5/Pi6JXD1GlpG2pw&#10;OpliuNSPkwF3ioAl4vSpl8UTlahOCrFffUNpPXqqo+KHR15e/20+vbL9BYpLi1NnHdUpXY9uazyU&#10;utXuQR2qdVRni8auc3/R98fW04Yja+i3M7/YRpQKQl6+7/grFylONBZVuhxFigZ5c+bYAdUjqlK7&#10;oerZ8c9++uYJ9M4fPGNe06pyW/p40HKqGFFJndHc8dUA+v7oetl//LqJ9HSlEVS6fRvxQbTrJ/GZ&#10;2ZT0n4kUvOprihquBUsOkVe3/ETpLfhPas6ihtxKwWu/lf20bt0pZfAQcbyGgjZtJL8ENYJZADLq&#10;1qPU24dS6s09KP1682vUqmvS/59/xCfM3+9bVkREtvWkRYl/NmEvPk+hbywgP6cRRbPnNrdrEtyD&#10;v5PWMV6TCIxQxBAYixkOfe5WTZgs2otaV1ZENRa5cSf8WRkYed2kR9Ueunfv3nvjxo2y2oAIj/Jc&#10;fiw5sIReinlJluDnfduMdjUoTc3vukJzxT3nhJ/USSG2Z086YaiYV1xdSL5Aq06sok1nNtHvF35X&#10;Z7OrFFaJOlXuRN2qdKN2FdpReGC4ekvByMjKoB3nd9DG0xtlO5tkX0PkjKfU8tfWomwLdSbvWpdr&#10;7XLDeCh6fF1M+nUSrT+lhUDGP/uX2r+U7Zrka6bXml7yfRhvedL98VkUsWOHPE5s04aOLF0qK2DW&#10;v/VWCjl6VJ6/PHAg/TNbjUDmIHL7dqo9apTsZwUE0KHlyymljjbbwS8lhSL++MNh7ZsRf67y72oF&#10;tNIrVKCzjz8u+84CLl+m6E2bKPx317+baZUqUXynThTbrRsltGsnp07mh/zaxXPEnzdy2zYKPs2v&#10;L+ZfRlSUfH5Sa9aklPr1KaVGDUqtW1c+8shdYSm9ahVVeuWVbD+bq3360LkxY2w/Q4DiAoERihgC&#10;YzGT18BofD+elvq51s0R72hv/Fz8Ur8etU6I5klVVb5LcyqE7z4rAiPfUN6z+R5quO1v+vwzddJP&#10;XOJZ2iU/7K4Q2l0qxWEEMis4mPZ99x1llNFn8RZ/l1Muy3DG4XH7ue0ui+GEBITI0Ni5cmfqUqWL&#10;DGxWSExPpG3/bpOff8uZLS5HPnnripblWto+f/1o75w6C9YyC4uD6wymGa1nmG5nwgWdFu7VRiH5&#10;ev0q9jaqPnWqPOaAd/iLLyhZBJeyn31GVWfN0s6L4LJ/7VpKL5/zaBiHzHrDhlHoPm1a96WhQ+n0&#10;jBmy7446999vC67nH36Yzo61b+1hRgbHjRu1ECeCKoc6M/z1c2iM69yZ4rp0odSq7v1ucniK2rKF&#10;on74IcePX1D465ThkQOlCJAcIlMaNJBh2Cr8s6o6Z0628M3XwJmnnpLPG0BxhMAIRQyBsZixIjBa&#10;YZ1o7u10reEFRx6VmpwwYcKUefPmNeL+rt27KSAg/3uXHYk9Qret7k/HXsqQ22oYnalTiaree5Z+&#10;fkd8oYa6KucmTaJL9z+gjoqn9DR7MZ/AIPv2Ihzetp7ZShv/+U4+cph0pW50XRHg8rdRPX/8n8/+&#10;5DKk8ujRzdVvpo6Vb6RuVbtSVHC0eot3yMzMoEy1PYO/CCP+/tiPMa/MrkkOi0/+NJ7WneQ/L5pH&#10;m42lsc3GqaPsun3dhf5N1Kocv9LsvzR21HwZvNjFhx6i8/95kvwTE6luzx4UeEFbB3txzCN03sVo&#10;n1Hpzz+nyjOmy35GdDQdWbfe7RePwn/9lWreo6175OB6dM0aSq1ZSx67g7/miK1bKer77+Sj/j2Z&#10;4QCW2KIF+fn7i/9pm/9vO3RXDIUcPKiOsuPvLzPK3dUO5vj5zUsI5dHS1Fq1KK1mTdGPUGc95x8X&#10;S5EibHPQ1/H3dUH8rK8MGy5/Djlx9XcSPIO/k9YxXpMIjFDEEBiLmbyuYSzqwOgxK4veGD2/7WmK&#10;+O8zNP0HdULcZIn/w8nuE6PrUMLpo7Toa3kocRXEuL/2qqPiyd0CIztOb6f1h1fLIjN/nOGB6ILn&#10;bsEZb4BiDtZxviZ5zeIDXw+XBWx0c26aT2PaPaGOsuPr9PbP+sg+V7Q9c2gIhb2zSB5n1qpN8Ttj&#10;5LYIobOfppDZz8jzvMYubvdByirtWAHXWcDuXRTR5XrSq6wmz5lLKeMnyL47jMV1UkfcR0mLFst+&#10;XgX8up2C1qyWhVsCdlrzu5nRVDzvtwySRXZkpdfA/L8oxwVmuAXs30f+Rw7LfStlK+xtisT3ws97&#10;8uw5bq+rdPfvJOQMfyetg6I34EUQGH3Es6K11bpu4zmA9bSuxHcpekXVnaK5t2t1HhVUYOQb02Gv&#10;tKI103fLPRiN4hvWpRq3HZHFbyLsL+xR/A8/U0YOpfO9XV5uhHi/O74hXycCJG9DwXsXWoUrs3KF&#10;Vq7Uqm+NUBzgRsg6xmuySr3GHodFxpVR9fd5PvJ2mjzB/v6Jny2XVVH9zv4rN+/Xg1/S/AWUOibn&#10;qaH8bzkscmhkXK1UvmjkZqDiUBdxixZk+X34fd2peOouDl/8OQI5QH6/gfwSEtRbchEaSundb6a0&#10;Pv0ovW9/j7fwyA9+TmWY5PDIgXLvbtuxbesTi/Dfav45Z7TVa7y5B4HRGvg7aR0ERvAiCIzgUonZ&#10;VsNZzNk/6WzfNjR4t3a5Z/r7k78aZXzvsW6U+tMmGm14Ed+KEYKilN8bId6zkDdON25sn1ccEL11&#10;K4/c4EbIOvo1ydNQZ+6Z7XFY5G1Wmr5eQ16b/MLP5S8aUuQeraIgB0UOjCxszCi56T5zN/jxFhq8&#10;lYYk/m38lp89Ch+R7VtTwF9/yn5B/+2IO3OS0r9bJ9cnhkVEUVik+TRuuQdk564yNHobDvVyRPK4&#10;UzWyPMhpr8vcIDBaA38nrYPACF4EgRFcKrGBkX348lB69Cmt9k+6v7gvVKON6XXr0sBel2j1QsNm&#10;3SEhFLfnUKG+Im8l3AhZAzdC1uFr0qzAjTthkUe77/rqVjnyzebuqUETPtP2TOUpqDwVlaek8uhV&#10;VNvm4pdaba/BezHedrvsuxK86E0KG2cvKJ20YCGljhqtjnIX9PUKCh96q3Ygwlns/qOUJUJMQcE1&#10;aR38nbQGrknrIDCCF7HlQ3HLDOA7bn/sfTpYRSvzzmExLVD7FQg8coQmVhpKu4z/j0tJoZCn3a+O&#10;CAA5y2tYPJvwL938wfW2sFg9lujxb7SbU5YyeZoMiyx0xlRbWORpirmFRR4VDJs4Xh2JvwlDh3kU&#10;FlnIs9paSZYi3rcgwyIAAEBhQ2AEn8LFVeL/b6Y6IvJTU1JZ58Xr6YeuxuWbRMGffGibZgYAnuP1&#10;wxz0Jm0YR33X9vU4LB64uI+6LWlHe89rr7oH+gfSht9bUlCSVpmTi7johWm44AyP9umSn5+reub8&#10;rlzRRgbVBu9c7CrpDa2Ajrt4Gqvtb0RoKKVM4ELVAAAAJQcCI/icuiOn0sm6WgU9HmVMUUubeC3N&#10;LbUHULJxqVN6OoVOnagOAMAdvNbw090fyqI2tV4pQ4OW9aC3d75GpxPtG8W7ExZ5DW23pe1s62j5&#10;BZ+15SZT481/yWOWvGCh+EUOlGviwkZqW1owXtOYfkPOxZXCHhppW0PH01p5+io/uo3/PqhKrCxl&#10;zFiMLgIAQImDwAg+KXTWK6pHFGTfvouqLV1Gf93KyzbtAjd+JxsAuHbk8iFa8Ms86v9xN2q0oAo9&#10;/M0I+nLPsmyVdsuElKGnWj2Va1jk9+WPpb9/ubDytKrvcur24kfymKWOfFALhSK4hY8YbtvGgUNb&#10;8vwFsu9KyPx5jqORXGGzqWdr2HgGAlf9ZLxlB0+NBQAAKGkQGMEnBQ++iy60aCj7/llESUGyK0cp&#10;Wra5hc5Wdqw6mDL+QdUDAMZTTXkE8JktU6nNWw1km7FpIm07sVm+zYgr5I5rP4He6/webeq3iYbX&#10;G67eYo6DJ49O6h+nblQt2pn1KHXvLkKhPiJYrrzcb4/xGkR9/0MebUz84JMci1UF/rRNW+uocPDk&#10;yqYeESE15HneuUiTOvbxXPd5BAAAKI4QGMFnhc17S/WIQgz3tyHzXqDw199XR5qy+4/TyVcxegC+&#10;jUf7eCsMHj3kUcTeH95I839+Xo4uGvE6Q95KZWaXOfT7wwdlm9VtLrWr0I4C/ALUv8qOAyKvdeTg&#10;qRuZ0Jj2LImkWlOekWsOdfrm7MEfLKHgha+ps0RJc+drW0m44HfxAoWNEIFVL4zTspXcv89TXFnV&#10;YXRxbM4jpgAAAMUVAiP4LL6pTOx4g+zzKGOCPsoobiiD//iD4h4apZ1QKs5+gU6e26+OAHzLjtPb&#10;qdrLUXLjfF6fyOsUjSKCI2lg49vprQEf0P5xZ2jt3Vtp/PVT3N5/k4va9BEBlNc6Mq6E+t36qvTe&#10;3H0UErNbnmM83TRx8QdyVDBg528O22HwKGFOG/TzZvHhQ261T11V6xY93qcwOZlCDaOLKY8/idFF&#10;AAAosRAYwdkJ0dYZWpxoJVbWTPtNX0Sa6gjBr71KNHkmpVaros6IwBiXQevG3phtTRZASccb5T+6&#10;eqQ6sqsaVZ0eajuWVgzbQIcfO09LB31OdzS9W643dBd/bJ7WeuPi1jKUhqYTTdlGdPCNILrpJ3uR&#10;HJ5qmjJxityEP2343XL6uLHCKW+yz/snuiLD4i195HRUXdJ7H8iN/T0VsuhN+fkZB1i9SisAAEBJ&#10;hMAIzpaJ1tvQ7OUISyAeZUzvyd+mJiFYe+Spb8GLF1Hagre1E8roNefp4Q8HZFujBVCSvfTzs3J7&#10;C8aVSqfdOIu2jvyD9jx6kl7ssYC61r5ZnvfUd0fW0nWLmshpraXj0+nB34l2LfSjOd+Jz5NsfwWH&#10;f0fjdsZQ8qw52kieSZGbxM+Wuxwp5HAXcdONDmExee58WUnVUxw8edq6Tm6j4ekIJQAAQDGCwAg+&#10;j29CdRGpqiMEv/ISZVWrTql32kv18yhk//c2y3VWAL4g5uyfMtDpOCxO7Didmldqpc547kLyBVnU&#10;ZvSSPtRz0zHa8D7RmXlEi74mqncxS/0rkqN/HAQTvl4j90jUeVLkhsNiZM9uDvupclhMGef5mkN9&#10;lNJhdNHDTf4BAACKGwRG8Hlc9MI40hAXoj3Km8Oht1LKjJmUVaaMdlJ4aCfRD9+/KSs5ApRkPJL+&#10;yLcjbSPq7ap2yHU7jNys+nMJfflcHxo9ZZktJN58ROS+TPUPWGgoJc+cJUcVnUcBPSly479/H0V2&#10;vl4+SiJcJi1anLewyFNgnaa0Jj89C6OLAABQ4iEwAggp02aqHlFUClG8mprKJfzDHh3tsDbKL4vo&#10;3ZUk111xxUiAkopHFnmEkXHl09f7LZaPnuJCUvFvvEBJQzrRhHtfogXLk7OHRIFfvOGgGLv/KKVM&#10;nZ4tjAV99YXbRW5kWOzZzbYNhxyJfP8Tz7fPEPRRSucprVx4BwAAoKRDYAQQ5Cjj8LvVEdHhskTp&#10;6rdDbtz/4zZK79RZOyF0Pk5045F0Oa1Or+oIUJLwmkVeu6ibcMM0aljOPi00N7La8OJ3KLzvzRRZ&#10;sxJV+88UarfvqsuQGLf7IMX/8ocMijzV0xmHxfB7houklnuRGw52kd1vtE8djYykhK++obTbbpfH&#10;nuCtM2TwNIxS5nVKKwAAQHGEwAigJE+fKW8GWUtxn/lOG9mVeApc+uAh4q5VDT0KH3+hTdnj9YwL&#10;d7yizgIUf3xdc1VUrmDKeL3ihBumy35O9JAY0bcHRdeqQmFjRlHQxu/JP8MxJZ6qXZ7iZ8x0CIk5&#10;VSvl3z8ZFtXeibyekQOg2XRQDotynaH4WpjcOuPrNQ7FrdwlRylF8DSGRR6lRFgEAABfgsAIoPAN&#10;a6phlLHdGT9a1kwdCMFTJlDqvferI6LK8UT/3aT1p34/Xk5RBSgJ+AUQ3uKC8RTUN/rmPhWVRwCj&#10;GtWRIZFH5fVwp/uzMtHr/SrTxs/eoivfbKKMaU+7taVFyIJXKGz8OIewGL9+k+tRSA6L8drWN/xv&#10;EtZtovQbOsljTwT8ul2OLBpHKTlPOwuGAABPMElEQVQs5mWUEgAAoDhDYAQwSJkyzTbK2PafLLrm&#10;gh/9pe5L/VNSyO/rLyirSlXthDDtBz9qpd1PyvVeHBwBirMTV4/R8z8+o45IFrnJrSKqPl1UD2o6&#10;DokzuhO1mRhNG75cQF2e30AVm9yg3pq70BlTKXSi/XeKg1+OYdHwNfC/4X/LU1c9xaOUPErqEBa/&#10;XoOwCAAAPgmBEcCARzyM22y0+DeLKiX40YVw7Tjo3AVKiAoTvznar45/VhZtWxooRxsZj8w8/M0I&#10;7NMIxdYjq0dSQqp2QfOaRd5GIyc8AmicLnqstBYSGzxG1Ho00R8PDqKPJu2WG/x7goNiyFz7dh4c&#10;Fjm0mYVF569BjkJu3OqwFYe7Ar9d5ThKWa68NqU1D6OUAAAAJQECI4CTlPETKPHjz23royrHZVFo&#10;uh9lqN+WyAOHKb5eTe1AiEhKpx+/KE2Rag/HT3d/KIvhIDRCccMFnLad0PY31Kui5rQhPwc1OQKo&#10;gtq+8kTXP0g0uzNRYq3qtHTQ5/TRbcupapT5HommxMcKHzlCfmwdb60hw2JkpDpj5/w16FNW3Znu&#10;6oxHKSOG3uo4SimCJ8IiAAD4Mj/1aN8p2X4OoNDFxMRsbt68eRfuHzh4iMpWriHPF4XAn3+k6CG3&#10;kd/VK/I4U/xm+Bt+U9IiwigoIUkdEe28rhZ16H3cVl21S63u9P7AzykiKPtNbmE4c+yA6hFVqd1Q&#10;9cBT8VcuUpxoLKp0OYoUrSQ6HfcP3bi0DV1N0a73B1uPoee7uy7mFDFlAoW+vkAdEW2rSXTrMJKj&#10;8fe1fIhm3DiLSoWUVm/V5HpNitAXJcJi8Iqv1Ami1EG3UdziD2xTxY2cv4b06ztS7CefyVFBT4W+&#10;+zZFTLAHz4y69Sju8+WU0bCRPPYmvnJNFgb8nbQGrknrGK9JcT+Ee3IoSra7XgRGKEji9pF6aV33&#10;dO/evffGjRvlnDMRHuW5ohRy9CjVGj2agk+fVmfsMsRvSoDxN0dYdUszGtBmlzoialy6Mc1oPYNa&#10;lG2hzgB4n8T0RBrz4xj6/cLv8rhqeFVa3mM5hQequdgGfhkZVHHeXKrw4UfqjBYW+9xNVKFcHXq6&#10;zdPUpryhxHAu+ONF7NhBURs3UrRoQWfPqrcQXRo6lM489RRlBQSoMxp+n8ovvUTlPhBBUkls04aO&#10;LVxImeHZv+bc8Mep8uKL6ogopU4dOvree5Re3vPgCQBgFQRGKGIIjFAojopWW+t6zhsCIwu8cIFq&#10;jxlDoftUaf1cfPRwV7q7ijatTze4zmB6vOnjVCakjDoD4B2cwyJ7r/N71K5CO3Vkx0Gt1BOjqfpm&#10;rYIq++IaovsGB9A9zR6iBxo9QCEBIeotrvknJlLktm0UvWkTRW3ZQgFxceotdhdHjKAzkyapIzv+&#10;GmqI89Hr16szRLE9e9LJ556jrJDcP7ezSq+9RhXeeksdESU1bUrHxTmERQAoagiMUMQQGKFQcMWJ&#10;DlrXPRMmTJgyb948OQds1+7dFBCQcyn/wsI3uNUef4witm5VZ1zj0ZAPnrmLHsr6lFIyUtRZoqjg&#10;aJrUchLdXm+IOlOw0tPUokoh0LB/JHgmMzODMkVIYf7iZ+vv7zjaVZxdSL5A92+6jw5ePajOEE1t&#10;/RTd0+hedWSXePEfynr8Pmr72wl1RguLcx5uSbOuf57qRtdVZ83xCy9hmzdR9IYNFLl9O/ml2H83&#10;jHiE8OLoMXTxoYfUGTsOi1X/M56i1q1TZ4jievWi0y/PzzYK6Y6Kc56jskuXqiMRFtu2pZOL3snT&#10;KGVhKsnXZGHD30lr4Jq0jvGaRGCEIobACN7JuIbx4OEjVKFaHXneK6Snyz3mgj9Yok4QpfkTBTnu&#10;SS5llSpFB1d/Sf858RqtPrBCndW0q9qBXuyxgFpX8bzcvydOHrRPja3RwLChJHgk9tI5unrxnOyX&#10;KleRostWlP3i7mzCvzTg42504KJ95HzOTfPlNhpG6anJ9Ofs++naBcuoVJL9fxULO4VQ/Avzcqx+&#10;GrDzNwpas4oC16+T+xq6klmtutxYP23IHVqBGZMN+bkQTfjQW7U9HhXeQD957nx15AEurDNqJAV9&#10;8qE6IU717S/3WTQrrONtSuo1WRTwd9IauCatY7wmERihiCEwgnfy6sCohM5+mkJm2/epiw0hijYZ&#10;LMmsUpXit++kDQl/0qQN4+jI5UPqLSQrUN7T8kGa2WUOlQp1LAxiFdwIWaMk3Qj5/3NKhqWjlw/L&#10;Sr4XEs/L8wH+ATSr2zzq33CQPNYdWf8hRT73LNU7k6zOaNZ1r0315n1ClSKyb3HBITFwwzoK+naV&#10;bR9DM1zFNG3oMErv0SvXKqT8cXhfxIDd9muaqxknz5mrjjzAYfGe4bIiqo73V+SwaFZYxxvh5tw6&#10;+DtpDVyT1kFgBC+CwAjeqTgERha8+B0KGzdG3nyyJHGfGWayi0ZW+QoU/9OvlFi1Mr3087O04Jd5&#10;lJxuv/nmG+7/dp9LdzS9W52xDm6ErFGsb4SSkynwh80U9M1KCly/lvyPH1NvKAKhoRTfqhXFde5M&#10;cV26UKWb+qo35Mx//z4ZFmXYZSLUcVDk0UVP8Shn2ITxDqOdqSMfpKQFC4tNWGS4ObcO/k5aA9ek&#10;dRAYwYvY8iH2YQTIA77JTPjqG9v0NQ6LWSZ/1v0unKeopg2p1PxXaNr1M+mnB2Lo5rq91Vu1aYG8&#10;0X/vD2+kveft/5MAyCsOVsGL3qSI2wZQqcplKOKWPvK4KMIi72PIvyu8r2nsqfN0bNEiWcwmtaZ9&#10;H9OcBP60jSI7trOHRRE6eSTQ07DII5Q8nTyy8/UOYZE/TtLCRcUqLAIAABQ2BEaAPOI1VwnrNsmb&#10;YuZnGKfXN/mX0tIodMZUimrbnBru/Ze+GLom22bm209toxsXt6YZmyZSQqq2aTiAuzhYhU6dSJHi&#10;GouqV0OOfgd+u0qOMBpdDfWjY6VJtuNl/CmpemXKrFWbMmvUoLQypSg9IPurHqnBAZRauZL279xo&#10;Gdd1oJTpMyn+xx0Ue/yMDGQ85dPTtYFBny2jiJ7dyLaJfrnylPDtBvmx3JaeLjf2j2rZRM4KsOFR&#10;ypmz8rb+EQAAwMcgMALkQ0bbayn+h58psxEXhLULyNQ2MDeSU+u630jhI0dQ/1IdaMeovTT++ily&#10;PSNLz0yXU1bbLWpCX+5ZJs8BmOKppiIQ8qhZdLUK8roKmT/PYY2fLqNpM/p71GDq+kAAlZ+URXWe&#10;IOowrTJdXbWG/B59Uhac8T95koIuX6XADPurHsfLB9EPr0yhpNh0Sjr2L8XtP+pW49+H5OlPy9+N&#10;vOLvhdcZ6lO+OYjGb9ya61pHIy6Owy/ShE4cT35Xrqiz4kN27krxv/xBKVOnqzMAAACQEwRGMOK6&#10;+HxHpreWokEuXN3MlksiOhuhDgy4MiOPeJR96x2a2XGWnKbatfbN6q1Ep+NOyYIkg5b1cKhgCb7N&#10;//hxCl7wCkUM6kvRVcvJKac8auZ38YL6F0pICKV3607Jz8ymhC0/02fPP0C3Ra2g41EZ1Opfold+&#10;jKaj70ZRi4695Kgkj04aJQcSfTfyJgrbd45ajp6jzhYSERDDxo+TX5fO1YsyrvDU2/A7h2jrHvfb&#10;f384GPN01oT1m2SIBgAAAPeg6A0ME41LI94hj8wV2jVRXIremEpOpvD7RzhUX4wPJgpNJwo02XqD&#10;8fS9xEWL5c3wp7s/pP/bOFGua9SFBobStBtn0bj2E9QZ96GYgzWKvJiDvK7uoaDl4rrKMv6ptta2&#10;mkQ7W1Sgvi+so4r1Wquz1srxmjSpXsrTvnn9o7vTWYMXvianf+vTWKXQUK2i6uRpsl8SoMCIdfB3&#10;0hq4Jq2DojfgRVD0BmRQvCTaJ6LlFBbBXaogR+o996kTRJGpRMfLOv6anS8VpHpa1UY5bW7203RH&#10;o2H066i9ch88fZoqV1TldY39P+5GJ64WYYVLKBKBa7+l6OoVRIj63PKwmBkSTJvqB9CoW8SN8n+I&#10;HpjYmPos/bvAwmKOTMKic2GpnHBRHB5x5dFJY1hMu2UQxe2MkesVS0pYBAAAKGwIjL6nnGhviMZB&#10;sQyfAAsFBlLS24spo1NndYKo3oVM2l8rSh0RhSWl0evt/SkzQP36cWGO2c9QZPvWVPbvfXLz9K0j&#10;/6DmlVppbxe2ndhM17/bnD6OWaLOQImWnEyRPbtSxKB+jqNlAQGUVbq03OPTWGjGuV2sFG0rbsPt&#10;TPlQyqhZU74tbfjdFPPSDKoyNYi6351B77QhCq/TmL65c5PpvooFziQsctEcd6uX8vtxsR9Z5Efh&#10;EfuEr9dQ4mfL5X6PAAAAkHcIjL5nrWhjtK7NYdGeE224aDca2mTRPhUNPBS/YjVlhYapI6JG/yRR&#10;XIVSss+jjjcdzqTr78+k32sFy3OMC5ZEdr9Rrt+6Jqw2bbp3h5yKqo82cvXUR1aPpGFfDKCLSU7r&#10;1qDE4HWJ0VXKUsAPW9QZTUbnLnT1nwsU++9lijv6j2nBmct7D9KY1/pT+TGxsrgNtxEvd6WsI+cp&#10;/sBx+W82znqYrk+ZT+coQX7chuW8Kyxy5VIumpMbLmTDaxW5GYvapI4ZS3G//CGnswIAAED+ITD6&#10;lmdFM5YuvCzaaNH4JfhponFpTq6AobcXReOpq+CpyEhKescwGihujCNCS1FmSIg8bCzy3vifidrf&#10;m0oTe2prHSUebeQKkW2uodBt22hWt7m05u6tVLNUbfUPROI/tIque7sJrdxnv8mGEkCEnsiO18nK&#10;p35JSeokySmZiR8so/j1m4lKl1Zns+Mqu1ws6e2dr6kzRAMb304rhm2giGBtWidv3zL4sz62rVu8&#10;MSy6s8cijybyqKLxfbmoDRe0SZq/ANNPAQAALITA6Du4hOdTWlfisNhNtLfkEVgu7fahlN6lqzoS&#10;v2wnT1Bmm7bqSCTxXURPbCd6pQNR80eINtszIQWeOCn3oDs8+Doqkx5MPz8QQw+1HaveSnKE8d4V&#10;Q+Sm/zxdlcMCeCfeND74gyUyCIaNGmnaIvr1pFLVK1DAzh3qvTTpffvLDe/ThuS8zPhq8hV5PRhf&#10;RBh8zTB695ZP5Ag1F1J6/693vCYs+mVk5Cks8kgi7zHJ6xVtm/kLqSPuo/idMXLLDAAAALAWqqT6&#10;Dr4TNY4u9hPtW63rPYp1lVQTfFMb1aS+uKNNUWeIMtpfTwG//KyOiC5ULUMLOwbTc43OyhA5fy1R&#10;acN+61y98onRdei6lgOpQnhFeuf3N+TWG0alQkvTzXV7U896/eRjubDyqP5nkbxU/wvY+RsFrVlF&#10;gevXycJGnuJ1iolffePWvoO8Z+dT3493qK7LhZOGXnMXrTu8ir4/so52nHb8GooqLPI1yWGxxqRJ&#10;FL1+vTrrRlhMT5dTdWUFVMP0U97MP2nBQs828y8BUJHSOvg7aQ1ck9ZBlVTwIrZ8iMDoG/iuc6vW&#10;ldaJ5pULfEpaYGQhC16Rm4frssLDKatqVfI/dEid0aSXLUPbB15H79W6SP0+30mDd9t/LfeVJ+p2&#10;H9G/kUTRIaVEQCxFJ6+eUG/NrkP1TnRtdCvqUqULNS7dGDdC+eDOjRAXpglcv5YCN6yjoG9XyVHF&#10;PPHzo7S7RlDiO0vVCde4au5/1o2h747wsmS7phWb04WE8w4B0qgoRxZP7fvL47DI+0SGjh9HAX/9&#10;qc5oePSVt6Th0OhrcHNuHQRGa+CatA4CI3gRBEYfw1VRjYVuuKCN427dXqIkBkYeHYns0IYCdsWo&#10;EyQrN6YNHkLB7y7KvvF6aCjF3zmcDvpdpBZLvqGADO3Xk0PjgDuJDpWVh5K/nz+FBIRQUrp9zZuz&#10;pmWa0mu3LKHWVYwDzOCuHG+E1JrT0GefEcnHMCxsJH6ePFKY3qMXZZUvT/7//ENB7y8m/yNca8qO&#10;/03yy/+jjFY5b2vB048X/DKPXvjxGbntijt4P09+EaFXvX40tNndcgS60IjnJfCHzRT0zUqi1V9T&#10;8OnT6g05h0UenQ+dPpWCPvlQndFkVapMSc/PldVefRVuzq2DwGgNXJPWQWAEL4LA6GN4v0V9Cw2+&#10;S/XaOvMlMjAKPC0xsvP16kiTNnQYJb69WE61C3ntVfI/7DjiyDKuvY4C/tgpOhny+Hx0AHW+J0OG&#10;RzOhgWGUmpFCmVmZ6oyG17GNajuWpt84y1YABdzj6kaIf6a8LpGr2zrjUJPWt78MiVytU+4lKIIT&#10;B0sOmBw0dbwFBE+rdGf9HU8t5XWrRy5nv1ac8Qhir/r96aY6veQ05cL8uXPY48I0QWtWU+DG70zD&#10;tMuwKP4tj8qHvPAsOWwpEhgoN+BPeXKynLLry3Bzbh0ERmvgmrQOAiN4EQRGH9JSNONcroWiPaJ1&#10;Jd6XsYnWlfjl/yNat/CV1MDIuFhH8KI31ZGGg0LqqNEyQPBUxpB5L5iveQsIsIXGtArl6b3/u42W&#10;hO2RVS9dCfQLpEz+zxAeq0ZVp7k9FlC/hoPUGciN841QKf9guZbO+WeZ0bQZpd86mNL69KeMto6j&#10;uTxdlX/+/sePqTNCaCilTJhMpx8dRXN3zqV1h1erN5hLzUilU7GupyEz3ruzX4OB1Kte/0IfUea1&#10;hSGvvkSBX68wDdG6jDJl6NyYMRT+f1y02Y5H2oPE+/LvgPOLJxy6k0TA5HANuDm3EgKjNXBNWgeB&#10;EbwIAqMP4W0xeJN+He+t+K5oXCXiQdHM7iq5gipvsTFPtEINjyU5MPINdVTTBo5TUAMD5VYAxuIm&#10;vGYr+JWX5M2zK3Krha/X0NnWjeUatvUibPAjV8t0BwdGDo4cICFnxhuhKtt+orJPz3RYo8g/i5SZ&#10;syhlzFj58zTi4BM2fpwMjEbxN7SnD8Z0pncTt9DOM7+qs57jkWOeasohkX+mxu1XClPQZ8sobOJ4&#10;l2s3ZZi+ZRD907gBJbVsSVkBAfLmnJ8fvs4Dv1kpr3tnPHU7ec5cShPvC3a4ObcOAqM1cE1aB4ER&#10;vAgCow+ZJNoLWlfiEUYOkfoU1ZxwcOTRSA6PhaIkB0bG67HCR45QRxou2hG/cWu20RO+mQ4RwZG3&#10;ZDBdHxccTEmvvUWp99wnD3ltG484fn90Ha0+sIIOXNwnz+v8/PwoK8v+q85TFHmKKk9V5eAB5vhG&#10;KCnmT6o6axZFbnMMNRxkkucvoMvlIuVzqE/75KmUPKWSp1Yaf3YJpcLpuVvK0HP1/lFnPOfvF0Dd&#10;6txMg5sMk1NOC3U9ohMeMeWRU+dALNdtdr+Z0vr0k8VpeI9ExjdCYbt3U/SmTVR224+uRyLF+ydP&#10;nianoHIfHOHm3DoIjNbANWkdBEbwIgiMPoTDXs6buOVuuGiFEhpLemBkvL8iFwEx4rAYv+Vn07VZ&#10;PGoTsuhNCl74evYCOUJmjZqU+uBDlDZosEPo/OWv9fTu/nfpsyOfqTPmeJSR17j1bTCQbqzZFWsc&#10;FbkO7+sV5PfV5xTy6y/kl2LfGoUD0OnnnqZP6ifRtwdXyr0wGY/2TThchfq8t4mCzziOti0T96Lj&#10;e2uVbs20qNSaWlVuo47M8Qji2OsmyCI2RcpFsR9+XmwjgnrQE293VfTGmV4cKPX+B+U6UDCHm3Pr&#10;IDBaA9ekdRAYwYsgMBYzvA4xSuvmynkNIr/030vr2vDIIY80rhHNOGTCn6eDaHNEcx6BLJTKqr4Q&#10;GP3376Oots3lTbcRFz1J+HZDtmmNNuLGWxbImT+X/E+Yr2XjKXy83ittwEA6VrEMZYWE0N+X/qbZ&#10;u+bQ3vP2/wn5if+yHH7tNRxEOonQyPs59q7fv8imOBYVXj8qC7V8uyrbNg6Mp1L+PKg9TeqSTD9e&#10;+l2d1bQS+XDBt0SdnH40u8R907i+RJtdPJV1y9Sn//VZJJ/34sC02A8XpBkzVk7N5Sm67hS9kXgk&#10;UoTEtCF3yOtWH4mEnOHm3DoIjNbANWkdBEbwIgiMxYxZ6HOF1yi+qHUl5/d9TrRpWteluqL9Jpox&#10;NOZl70ZOPh7dAa5cuXLZwIED23N/z959FBpeMke7opcupnL/N0Md2cUPGUrn572sjsz5iaAZsfwr&#10;Kv9/08kvMVGdzS4zPJwS2rWj2G7dKK1XL1p44Wt69c+XKSXDPlLG23I4V1Q1igqOpioRVWQrH1pB&#10;Tmt1Vj6sAnWu1pXaVWxHAR5MbQ24dInC16+j0N92qDOO+Ou6lHyJzib+S0np5t8n/5urqVcpI1Mr&#10;CJST3+qE0JbGYfRvafvXGJKeRR0PJFHPXUnUZV8SVb7iGOKNttYJoP/0yKDfqqoTCgfEe0W2vE+0&#10;QMNTeSWUaEZ3ojevJUr3z/5c83Yoo5s/SqNbPCr73irw1EkKOnSYgo4fpZA//qBIce0ZpbRoQRef&#10;fZ78UpLFz3M9hW3ZRMH796u3ZsdFb+I6dqS0m3tSYs9elBkRod4C7kpLTabUZG0rneDQMAoKxrTd&#10;vEqI5ddPNRHR7qzUADO4Jq1jvCYRGKGIITAWM1YGRndHCp03+2f1RPOkCA4ngTyXaoyJse9bWBLx&#10;5uU1nnrKYaojO/vEE3T+gQfUkWt+GRlUfskSqvDmm+TvagTHILFNGzrdrjnNqL6blmXw6wHWigqK&#10;ok6VO1Hnyp2pY6WOVCYk+81X8IkTFL1xo1zDFv674whdYfm1GtHpKHFzmCZ+GY4ThbrIiMkiV35X&#10;l2hlY/FLVJ/oVLR2nv/9zeK3YOA+okGilXfKshwOl7Qimnoz0YVwddJJuwrtaEbrGVQnyjtG0APi&#10;4uTPJuSoCIWHDlHIyZO2Y+frU8cvSFzp04f8srLkzzPgsv0mx1ly/foUd9NNFHfDDbaiNwAAkDME&#10;RihiCIzFTFEERuYc+PqJ9q3Wdct80Twqb1i+fPnKFy5ckC9NlvTAyDg01Ro7Vt6wG5146SWK7dlT&#10;HeWMb9Qrv/oqlV6xQoZId8RWLEOf1U+iddWTs42YOeORMm6ealamGbUp34b6Xa5ETX45QDW27aTS&#10;R0+pt3qn8xFEG0WG47alFlGKYcCURxI5JPY+RBSZqk46+bWGP707ohVVuK4PlQ0pS3uu7KGNpzfS&#10;0bij8u0cop9s/iQNrDVQHnuCrxHn68RTHP44BHIYDBahMJTDoTjOKeyZSatYUX4t/knaiIIzngod&#10;36EDxXXuTHFdulBapUrqLQAA4C4ERihiCIzFjJVrGD0JjG+INkbrSs5h1HLGNYz79u+nqDIV5PmS&#10;LPDgQSo37HYKEDfwuqzgYLqwag2ltWqtzuQu6M8/qNTUyRS809rRwwx/P/qplj991SiDVjQmOpbL&#10;nuk8Atf1mD1c1c5hp49tNYnWGUbvnJUNLUeNyzWhWtG1ZYXXvZf2UMz5vykzyx6MwwPDqUn5pnLf&#10;SWelriZTl82HqerpWHXGekmlIunoDc3oXM+uVGvY46bTS0/GnaDNJ76nfvVukd+TR3gK8tLFFD37&#10;v+SXkKBOep/MsuUouWcvSu7Th1K63yxDo7NLZ+3VYctWqqZ64Kmk+FhKStBePAiLiKKwSBe/QJAr&#10;XJPWwDVpHeM1icAIRQyB0Yc4V0n1JDA6b8lRqIGxpBa9McOVUCP63EwBe3arM0J4BMX9uYsya3pW&#10;eIa37gibMtHlnnj5tadaCH3eIEWGxz9VIcvqIo/1P0DUTzSerpnTNE8OiZ82c5zmacRr/bgQzMBG&#10;t9O9rUbJwjs7Tm+nx9aMcijcw9tY8JYgvDVItsquXMVzwSsU+syM7AVX/P0pq2xZ8rt6lSgtTZ30&#10;TGat2rISaPqAgdoemq4KFeUTF0gKHzVSFprxRp4+DygwYg0UGLEOrklr4Jq0DoregBdBYPQh+Ql9&#10;CIyFiPfuCx/YlwJ/tC8dzYqKoqRXXqe0uxz3bsyN35UrlDJtApVaw4VwxX18ULB8lLIyyY+nEiYm&#10;aY85FYwJCsoxVCWGBMgQWDbB9cfgdXzrGvjRhvr+tLKJH8UbvhTGhWByKrzD4fHI5UPqSNO6yrX0&#10;cs+F8tEZVzcNe2QUBRhHWkWQSbvtdkrrL4JN3/6ykic/37x/IG/3EGCyabwuUzw/mRkZslhLWu8+&#10;5D/0Lspo2Uq9tYCIwBv6/GwKmSd+/QyBl/fs5K89T8TH8YuNlcVpxDelTjrij82fIydZ5ctTep9+&#10;lDZgkMfPA27OrYGbc+vgmrQGrknrIDCCF0Fg9CF9RVutdSXeToM343eH85TU0aK9pXULhi8HRomn&#10;H97ajwI3rFcnNFkhoZRx082U9N9nKbNZC3U2Z+7eCNm2khDhySFk5UNG02aUziNPPXpR+nUdch15&#10;4hHE9YdX03dH1tIfZ1x/DTySyCOKPLLII4wORCAK5c3y5z4vn0cdh5qkNxZRRtu81V8q7BshuW3F&#10;uDGO23rwthVTplHyhClyKwpP8IsHoVMnyi1ZzPBWFnIrFt7agkcJC3CjfNycWwM359bBNWkNXJPW&#10;QWAEL4LA6EN4wZRxt3eublFW6+bKuehNge/F6POBUYkYfAsFrv5GHTnKqliJUoffTclTpxOZbPSv&#10;y8uNkNw/TwTHQLV/Ho/CeSKjVRtKevMd8ej+2ktnp+NOyeC4TgTIzce+o4RU7Wvo13AQze2xgKpG&#10;Zd+phUMWT93kKZw2IvgkT55GKRNFyMrHlNFCuxHiwPvMDDmV1iHwisCdtGBhnkY1g75eQaHjx8mf&#10;qxHv15k2dJgW6DkkFhLcnFsDN+fWwTVpDVyT1kFgBC+CwOhjnNcxDheNz+WE92I8rHUlT4JmniEw&#10;2nFwCH7zdfI/In4MWcZfUcXPnzJat6bEDz+lzLq844mjfN8IiQAT+NO2bGHDJi2NAn77lYKWf0l+&#10;hiqbWSLEJs+dT6kj7lNn8i45PZm2n9omQyMHRmf89QV9sDTb6BmHrMRFiymzUWN1Ju8K40aIQzqP&#10;KvofP6bOCBx4Z86ilHFPeBx4/S5ekB8v6Ksv1BkNrzdMnjXHkuclL3Bzbg3cnFsH16Q1cE1aB4ER&#10;vAgCo49x3lOR7+4biHZRHplzDpkFvn6RITBm53/2LIU8PU0LZldMSo7ydMXpT1PyBPEjMgSLwroR&#10;klMeJ46n4A+WqDOa9O43U9LCRbIwimU4xG78Tq475NEzDkZGvAaPA1HqmLHqTP4V5I0QFyYKE89d&#10;0GeOr9+kd+5KSRx48/Dc8c+Bfx7Ga4XXJfIoJa/jLEq4ObcGbs6tg2vSGrgmrYPACF7Elg/91SOU&#10;bDyNdJ3WlXhHdd5ug7frcMZTWJ3DIgfMd7UuFLbMSpVE8HqHYv+9TAkbt1JGZ5GnjSNOXBH06ekU&#10;1byRDFOFjUcUOdwkfLvBIeDw1xLZtrkcKeWRs/w0rvwafucQiq5egSJuGyBHFJ3DIhezid8ZY2lY&#10;LEjBi96kqJZNHMKifC5FyE5Yv8njsMjPU8QtfShs1EiHsMgjvXG7DxZ5WAQAAIDiCSOMvoOnmHI1&#10;EQ6LRhwkN2pdaiMa7xbv/G8KfO2iDiOM7gsb/SAFL8me4zkYJM+ZS8fV2j9WWK+c85rHEF6Ht/A1&#10;h3V4BYVHztJEUEy7dbAMjAXB6lfOA3bvorAxo7JtlcHBLnn2HMqqpPYqcYNcc/r1CjniytNzeQRW&#10;x4GTRxW5oI23wGiONTCaYx1ck9bANWkdjDCCF8EIow/izfy7iWZfbKbhTf156wxuPKpoDIv8b/uJ&#10;VihhETzDxWUSvlhJFOy4TwWvW+ORq4pvvEF+KSnqbOGQU0Lnzqf4jVsLbJ0cByFe18ejcLHHz8jR&#10;zYIKi5biojYzplJk+9YOYZGfJ/5e+PtwJyzy+3JxHP44UfVqUNj4cdrIsh4WAwPlKCuPtnpTWAQA&#10;AIDiCSOMvoennM4SzbhdhhkeeeTtNzhoFhqMMHqOt8KIGNiX/C6cV2fsUqtWpX8nT6ZSDz+mzhSi&#10;dG0vQS5Kk1/52fsvv/L7yjmvUwxav5ZCZj8jp43ahIZSyoTJuW+VYVi3ycVxXBYhErjiafLzc2XR&#10;H2+E0RxrYDTHOrgmrYFr0joYYQQvYsuHCIy+i6eo9hCN1zFyn/HCp02ibRCtUIOiDoExb/T1aw7b&#10;ShjI6pjzF8g998AzebkR4hAftGaVCHjrsk09ZbKozYKFLkdhZcj8Vrz/mtUybBqnmjoQQZOLC6UN&#10;GChHE73954ubc2vg5tw6uCatgWvSOgiM4EUQGME7ITDmHReBCR9yq7aWzQRPF03hbRq4KIyH2zR4&#10;M/6+3dkvMi8VRxnfCMWdPEaBV65QVOlyFCmaM7/YWPKP+ZsCt26RQY8Dnxlec8kjgGZbjvBG/YHi&#10;fYNESDQLmTqetsrrNuWIK085zWl00svg5twauDm3Dq5Ja+CatA4CI3gRBEbwTgiM+ZScTOH3j8i2&#10;/55RRttrKel/C+VjsSG+r4DDh8if2/595H9gPwXwozh2rpbqCo++8Shc2pA7tM3qcwla/LE5/NHX&#10;yynk11/yvh6URwHF5+OAl3rn3TI0SunpFPjDZm2q6dcrcpxqmtG0GaXfMojSxMfw1umm7sDNuTVw&#10;c24dXJPWwDVpHQRG8CIIjOCdEBgtwGsHp06U21nY+PuLxJSpDgTeu3HMWDniyCOP3oJH5riKqAyF&#10;Rw5rIVEFQyvx95w+QASwnr3ko3wOVIAL3LBO7vGY38+ZFR1NGR1uoNSHH6G0m3rI4MgjobwOUYbE&#10;NavM99Vk4ufD01blVNO+/fM8OuptcHNuDdycWwfXpDVwTVoHgRG8CAIjeCcERusk/ncaVX7hBfLL&#10;yFBnBKfgKEfdut+sjoqGX0qyLRS6M7U0GxGuclu753f1iutwFhREWaVKy39DaWnqZHZZ4vP45XGr&#10;EA6kmdc0o4C//3S5HtEWYvv0kyHRm4K8VXBzbg3cnFsH16Q1cE1aB4ERvAgCI3gnBEbr8P90wnbv&#10;pupTp1LI0aPqrBAYRJTuOhh5K167x1MzM+vVp8yGjSiDHxs1lse58mD6p9t4FJCnmg4YKIsKccCT&#10;o4drVstHlwHVwNNpssUdbs6tgZtz6+CatAauSesgMIIXQWAE74TAaB39fzq89q7+0g8dp6gyDieu&#10;qm8WETkSpwdBDoUNtUDIx/kdceNKssEfLJHbfDhsb+GBrJAQSu/VRwuJPAqor0d0xgH1p2326a37&#10;7dVr+ftJGzqM0nv00kKiD8HNuTVwc24dXJPWwDVpHQRG8CIIjOCdEBit43wjxCNsYaNGOoSlrDJl&#10;KEOElsxq1SirQiXKqliRssLD1VsLD4+08eihOxvXG/EoXshLL5Dfv+ZVSXX8PfP3byazQUO5t2NG&#10;67by+3eWFB9LSQlxlF66NAX0u4WiqtRQb3Eff/4AESC5YI1bI6IlFG7OrYGbc+vgmrQGrknrIDCC&#10;F0FgBO+EwGgdsxshDlihE8fLkTZX5NRPHuHjVree1lejfN4k6LNlFCa+F1dbWOSERwZ5lC/17ntz&#10;rRaLGyHr4ObcGrgmrYNr0hq4Jq2DwAheBIERvBMCo3VyuhHiaZJhY0a5vSWFxMVlRHC0BciGjbRQ&#10;mUvBmVy5UbTGiEfrwsaNkesEPcJrDnv2liGRp5O6u14QN0LWwc25NXBNWgfXpDVwTVoHgRG8CAIj&#10;eCcERuvkdiPEI3NyfR3vacjbV6gtLIqCrfjLgIGU0bmr+XrF9HQKmT+PQp99xmHtJb9vyoTJRDms&#10;ceQKp1wN1tMprww3QtbBzbk1cE1aB9ekNXBNWgeBEbwIAiN4JwRG6+TpRkiEMn1DfNk4TPK+iLzl&#10;hSejkfnBG93zHoRqewnegzDg1+1yRJS/FhsRAgtjL0ncCFkHN+fWwDVpHVyT1sA1aR0ERvAiCIxQ&#10;KAJF82i+4sqVK5cNHDiwPff37N1HoeElby+6wpIQe1n1iCKiy6he3vnHxlKQCI5Bh0Q7cpiCjh2T&#10;x/4Jiepf5I1/7FX5sV1Jq11bfi6jlBYt6OKzz8vHgpaWmkypyUmyHxwaRkHBJXvri4Jk9TXpq3BN&#10;WgfXpDVwTVrHeE0iMEIRQ2CEQrFDtJwriuQgJiZG9aCkC//7b4r64QeK3LZN7h3pSmZ4OJ0dO5Yu&#10;3XknZQUEqLMAAAAlDwIjFDEERigU80UbpHXdU758+coXLlyQL00iMPqmoLNnZXCUAXL7dvJP1EYw&#10;Y7t3pzNPPUVplSrJYwAAgJIMgRGKGAIjeCfjGsZ9+/dTVJkK8jx47tLZf1SPqGylaqpXvPilpFDw&#10;L9vJLyGekvv0U2cLl74PIwuLiKKwyGjZB8+VhGvSG+CatA6uSWvgmrSO8ZpEYIQihsAI3glFb6yD&#10;Yg7WQDEH6+CatAauSevgmrQGrknroOgNeBFbPvRXjwAAAAAAAAAOEBgBAAAAAADAFAIjAAAAAAAA&#10;mEJgBAAAAAAAAFMIjAAAAAAAAGAKgRE6GVpdPgEAAAAAAMAQGH1POdEeFm2HaFwud6uhHRbtkmjL&#10;ROMACQAAAAAAPgyB0bf0Fe2gaG+Kdi2fMFFGtDtE4wC5VjQOmAAAAAAA4IMQGH3HMNFWi8aB0Og3&#10;0dap5qyXaAiNAAAAAAA+CoHRN7QU7ROta/OcaPVEaydab9X8RBsu2mXRdDwS+brWBQAAAAAAX4LA&#10;6BteUI+6yaJNE+2IPHLE6xe7aV0bnqLKoRMAAAAAAHwIAmPJx9NJeWqpjkcPX9S6Lv0l2kKta2P8&#10;GAAAAAAA4AMQGEu+JupR96t6zM0q9ahrox4BAAAAAMBHIDCCK7HqEQAAAAAAfBQCo++5TjR3qp5W&#10;V4+639UjAAAAAAD4CATGkm+baMaqp7ytxiytm6PO6lFntu0GAAAAAACUYAiMvuF59agbI9oborka&#10;aeTzvG+jjsMiF8IBAAAAAAAfgsDoG7gqKm/Qb8Sh8aBok0RzDo6876K+wT+PTj6idQEAAAAAwJcg&#10;MPoO3pj/U61rw6GQ92jk4Mgjjp1E430Yed9FxmGR92Q0268RAAAAAABKOARG33FRNJ5mOlweOeLg&#10;yCOOW0XTwyLvw9hANExFBQAAAADwUX7qMUs9Mv0ceI+WokVp3VydFs3ViGBf0T4UTZ9ueli0elo3&#10;G37bY6J9K48KSUxMzObmzZt34f6Bg4eobOUa8jx47syxA6pHVKV2Q9UDT8VfuUhxorGo0uUoUjTI&#10;G1yT1sA1aR1ck9bANWkd4zUp7odwTw5FyZYPERiLh7Wi9dK6uZosGq9ZdMZTTnkUUccjjTz9tK5o&#10;D4jGb9ODpBFPY31UNO3/BJ7hEU13v26pe/fuvTdu3FiZ+yI8ynMAAAAAvgaBEYoYAmMxk9/A+LBo&#10;b2pdabRob2ldBxzwZovmPOrIBXN4DaSnofGoaLW1rucQGAEAAMBXITBCEUNgLGbyExh5BJGnl+p4&#10;iwwOf67wPJL/iPaUPLJzNXKZk8aiddC67pkwYcKUefPmNeL+rt27KSAgUJ4Hz6WnpaoeUWBQsOqB&#10;pzIzMygzI0P2/QMCyN8/QPbBc7gmrYFr0jq4Jq2Ba9I6xmsSgRGKGAJjMZOfNYzPimYMf/pU1Nzw&#10;dhtcQVXHFVPLat2CY1zDePDwEapQrY48D547eXCX6hHVaNBM9cBTsZfO0dWL52S/VLmKFF22ouyD&#10;53BNWgPXpHVwTVoD16R1jNckAiMUMVs+RJXU4oErlW5zszkXvOmpHnW/qsfcvCsah0Qdr2/kbTcA&#10;AAAAAMBHIDCWfNeqR527eyryekXncNlUPQIAAAAAgA9AYARPlFKPAAAAAADgAxAYSz7jtFLG6yHz&#10;6if1CAAAAAAAPgCBseRbrx51Q9VjbrhaqnNl1r3qEQAAAAAAfAACY8m3Qj3quGKqO6OMvLWGEW/g&#10;n5fN+wEAAAAAoJhCYCz5eAsN4z6MbJNoOYVG3ujfeR/GOeoRAAAAAAB8BAKjbxgsmvMWGX+K9oZo&#10;w0Tj7TK4cVA8JNqbohnx3o28tQcAAAAAAPgQBEbfwGGvm2jOBXDGiPaJaFtV46BYTzQjdzf6BwAA&#10;AACAEgaB0XdwaOQ9GRfKo9ytE43DI8IiAAAAAICPQmD0Lbxp/yOilReNRw6fE42Dod44TI4WjYNi&#10;b9Hc3eQfAAAAAABKIARG38TVTnnkcJpoHAz1xmHyLdEQFAEAAAAAAIERAAAAAAAAzCEwAgAAAAAA&#10;gCkERgAAAAAAADCFwAgAAAAAAACmEBgBAAAAAADAFAIjAAAAAAAAmEJgBAAAAAAAAFMIjAAAAAAA&#10;AGAKgREAAAAAAABM+anHLPXI9HMAhS4mJmZz8+bNu3D/wMFDVLZyDXkePHfm2AHVI6pSu6Hqgafi&#10;r1ykONFYVOlyFCka5A2uSWvgmrQOrklr4Jq0jvGaFPdDuCeHomTLhwiMUJCGidZL67qne/fuvTdu&#10;3FiZ+yI8ynMAAAAAvgaBEYoYAiMUiqOi1da6nkNgBAAAAF+FwAhFDIERCkVj0TpoXfdMmDBhyrx5&#10;8xpxf9fu3RQQECjPg+fS01JVjygwKFj1wFOZmRmUmZEh+/4BAeTvHyD74Dlck9bANWkdXJPWwDVp&#10;HeM1icAIRQyBEbyTcQ3jwcNHqEK1OvI8eO7kwV2qR1SjQTPVA0/FXjpHVy+ek/1S5SpSdNmKsg+e&#10;wzVpDVyT1sE1aQ1ck9YxXpMIjFDEbPkQVVIBAAAAAADAFAIjAAAAAAAAmEJgBAAAAAAAAFMIjAAA&#10;AAAAAGAKgREAAAAAAABMITAWH+VE66RaSz5hEf1jcqvLJwAAAAAAABgCY/Fxu2hbVXuBT+TDMNF2&#10;iMblcvWPye2waIdEmyQaB1QAAAAAAPBhCIzFx63qMT84BK4V7RPRruUTJuqJxoH0oGg86ggAAAAA&#10;AD4KgbF4eFi0Xlo3z/Sw6O7HKSMajzpaOf0VAAAAAACKEQRG78PrCHlkr69oPDWUp4i+KVp+/Uc0&#10;46jiZdEmi8Yjin6q9RPtN9GMvhQN01MBAAAAAHwQAqP30dcqrhaNp4ZyoMsvDqFPaV2bbqK9KNoR&#10;eaT5VrTeohlDI3/+B7QuAAAAAAD4EgRG3+Ac+Hhk8S+tm81F0e7QujYPqUcAAAAAAPAhCIze5yfR&#10;ONA5t/xwDoBfqEdXeNTxU60r8Sgj1jICAAAAAPgYBEbvs000nirq3PKKp6Map7XydFPjNFRXNqlH&#10;XX6L7gAAAAAAQDGDwFjyNVaPOt5/0R271aOuu3oEAAAAAAAfgcBY8jVTj7pj6jE3e9Wjrr56BAAA&#10;AAAAH4HAWPLVVo+6E+oxN1z8xsiKaq0AAAAAAFCMIDCWfLyG0eiUeswL7McIAAAAAOBDEBghJ7y5&#10;v1ET9QgAAAAAAD4AgRFy8qt6BAAAAAAAH4TAaB2ertnJgwYAAAAAAODV/NRjlnpk+jnwDIfArVrX&#10;LZ4+z8af0TrRemvdXK0VzbiH4o2i8V6P7sjP+7JA0aprXfesXLly2cCBA9tzf8/efRQaHinPg+cS&#10;Yu0ziiOiy6geeCotNZlSk5NkPzg0jIKCQ2UfPIdr0hq4Jq2Da9IauCatY7wmmzdvjntyKEq27IHA&#10;aJ2SGBh5z8Zrta7kaWB0fn+PxMTEqB4AAACAb0FghCJmyx6Ykgo5cQ57cerRXRwued9Ht1v58uWT&#10;xSMAAAAAAHgBjDBah9cwelJF1JOROlYUI4zGz8kK/NqIiYnZ3Lx58y7c37d/P0WVqSDPg+cunf1H&#10;9YjKVqqmeuCppPhYSkrQXisJi4iisMho2QfP4Zq0Bq5J6+CatAauSesYr0mMMEIRs+UABMbiI6+B&#10;cZJoL2hdabRob2ndXBVpYDx4+AhVqFZHngfPnTy4S/WIajRopnrgqdhL5+jqxXOyX6pcRYouW1H2&#10;wXO4Jq2Ba9I6uCatgWvSOsZrEoERipgtB2BKasl3VT3qSqnH3LRUjzoOqQAAAAAA4EMQGEu+3epR&#10;10Y95sZ5bs4R9QgAAAAAAD4CgbHkc16v2FM95qajetT9oB4BAAAAAMBHIDD6hk/VI+ONpvpq3Rzd&#10;oR51v6pHAAAAAADwEQiMvmGFetQ9ph5deVi0elpX4vWLmJIKAAAAAOBjEBh9wzLRDmtdibfZeEM0&#10;3grE2TDR3tS6NrPVIwAAAAAA+BAERu9TV7ROJs2Ig15u/8bZfepRN0a0g6JxcOStN7jtEO0T0YwW&#10;iubpnpEAAAAAAFACIDB6n9tF22rSjK4VLbd/44xD33Cta8PrGTk48j6N3PjjGvFU1BlaFwAAAAAA&#10;fA0Co2/hqak3imacnmrmsmiTRest2kU+AQAAAAAAvgeB0fucEI1H9vLS3MEjjfVF6ycah0Lj+/P0&#10;Ux6FbCDai6IBAAAAAIAPQ2D0PjwKyCN7eWme+FY0DoXG939ENP78GFUEAAAAAAAERgAAAAAoOLv+&#10;/osGD+hta19+xq9Ng5drKdpap8aV9J3xOeO/4fczcn47Ny7wCMUIAiMAAACAF+JgZQxar76Uv9Ui&#10;ly5ddPh43ApDfHwcfb9hna2dOsmrb8CLcTX+d0Tjbdj0xvtxmyX9mqIZ/12UaEb8Pvy+xn/zqWhQ&#10;jCAwAgAAAHihRo2bOASt+fOeV2/Jm03fbXD4eKVKl1ZvAXDwumjGyvlc44KXLeUVv6+x1gZ/7Ge1&#10;LhQHCIwAAAAAXqhZi5ZUp249dUR05fJlWr+WSxDkzepvVqiept+AQaoHYNNXtDu0rvSbaFZssXaX&#10;aPyxdE+Jltse4uAlEBgBAAAAvNRtQ4z37kTrvl2lep7b+N161dN0u7mH6gFIPBX1Q60r8TZrfAFa&#10;UQyRP8aDWtdmiWj8OcHLITACAAAAeKlbBw9VPc2Xn+etYAyPTPIIpY6DaNmyuFcHB7NEK6N1pami&#10;8fpDq/wlGm/ppuPh8we0LngzBEYAAAAAL2XVtFTnkclhd92jegASVy4do3Ulnj76lta1FFduOqx1&#10;pRdEQ9VUL4fACAAAAODFrJiWahyZLF2mDPXszUvVAGyeU4+68eqxINynHnUT1CN4KQRGAAAAAC+W&#10;32mpztNRBw8x204PfBiP8BlfleCKptu0boHgj22smsojmxhl9GIIjAAAAABeLL/TUp1HJHv17a96&#10;OTt29IjcC/LJxx5x2Ltx1sxp8jzv62gl58/hjl1//+XW+/F5478z4o9hfDt/v/z95cT5eeH3z08F&#10;W36uF7/zFs2ePZtGjx4tm8Cb3E8SraCHg53XEf5PPRYkLnhjdLt6BC/kpx6z1CPTzwHkV6Bo1bWu&#10;e1auXLls4MCB7bm/Z+8+Cg2PlOfBcwmx9leTI6KNa9jBE2mpyZSanCT7waFhFBQcKvvgOVyT1sA1&#10;aZ3idE1+/NGHNP2pKeqI6K4R99Cs2c6zCM21btGUrl69KvulSpWiP/7eLfuuXBaB9OWX5tJHH7yv&#10;zpjjjzX6kUfptttuo/DQEHnO7Jr8bcevNPT229QR0eSpT9HDo7Nv61e3lv2WoXOXLrTk/Y/UkWvO&#10;H9vV+913z130w5Yt6ojoyPFT8vucOWMarfrma3XWUc1atWjhW4uoSZNr1Bnt8014cjydOH5cnXHE&#10;n3/+q69RmTLuXU8nTpygRW+/metzLfC6v8dEy3sqde2SaPoXzJ+nvtZ1CwdaXoeou1E0d0cn8/N5&#10;oeDZ8iECIxSkHaIZN371SExMjOoBAAD4tlOnTlGfPn3UEVF0dDT9+OOP6si1rVu30iOP2MPZHXfc&#10;QdOnT1dH2e3fv5/uv/9+io2NVWdy17RpU3rmmWeoUaNG6oyj33//ne699151RDR+/Hj5OZw1b95c&#10;9Yg6duxIb775pjpyzflju3o/HrEzPl9ffPGFW98nP8+ffvopVa9endasWUOTJnE+yhk/H8uW5T5t&#10;mH82U6ZM8ei5FvK7ib4z3gtxq9aV+FUI94Z3NfkJjG+IZiy000o0rqQK3sGWDzElFQoS/8E45kkr&#10;X758sngEAAAAAw4sHER0HDI4cORmi2FUjXXp0kX1snMVFjmEccjjNmrUKIevg+3evVu+7cqVK+qM&#10;93P+Pvl74u+zRo0a6oyG/82rr76aLSxykOR/z437Rvx8vPfee+rInB7kjV9D79696cUXX6SlS5fK&#10;JgwXjQOiEQesh7WuJW5Qj7rP1GNhcK7e1EE9gpfBCCN4lZiYmM3NmzeX/zfbJ/7HFVWmgjwPnrt0&#10;9h/VIypbqZrqgaeS4mMpKSFO9sMioigs0vHGANyHa9IauCatU9yuyQ+XLqHJE/+jjojuue9+mvPi&#10;PHVk7pqGdemqCnKlSpemPQfMt9W7fPkS9evVg44fO6rOELVs1ZoWLnqXatWqrc7Y/frLdnpi3KMO&#10;/54Dz2tvvJntmuR/e+sA+zK8af/3ND0ylmdXOqpWsazqEXXt1p0++vQLdeSa88d29X533XE7bd60&#10;UR3Z8XM4+tGxDt/jyuVf0SMPO+8xr+HncM4L82jgrfZpsGzqpAn0/hJ7SKxVuw799OtOdeTo+PFj&#10;1KdHd4efy5IPPqbr2ndwuCbF/ZB+T95StE2i6dM3eS51A9GsWETK6yR7aV35ce0/BPfkZ4SRGTPI&#10;p6KhIpP3wJRU8E7GwHjw8BGqUK2OPA+eO3lwl+oR1WjQTPXAU7GXztHVi+dkv1S5ihRdtqLsg+dw&#10;TVoD16R1its1yYVRWjWxF7/h7TGOneFlYOa4CMvQQf3UEdEDD42hl/7HswCze/WlF2nmNPue6q3b&#10;XkubfuSVJa7x19P1hmsdKrB+ueJruqn3AHWk2f7TNurdnXOE5plnX6DHn8w+tbN0qP0W9KYevejL&#10;bzjL5Mz5Y7t6Py5M8/0Ge2FOfu6Wffk1dbiBZ2RmxwVt3n3bcXCPnxP+2GXLllNnHLW+pj4dPWLf&#10;YvDPvYepdp3sxT+NH5u/jlXrNsnCRsx4TRoCI3OeOso/LN7TML+M6wj5CXKsCJS7/AZGY2DFOkbv&#10;gimpAAAAAMUJhw8OLbrcqqV6Uh11ybtvq55m8Yc82JMz/npeetUxgK5Y/pXqeTcOaa7CInN+rngv&#10;TA7QrsIi635zT9XT/HvmtOrZccg2BtHxE6bYwmIuOITZ0yjREPWYH/zNGKvzZB+CLXjGYVj7qyHg&#10;VRAYAQAAAIqJe0Y6TpXMaRN/436NvC2Hq836eVsJ48gYh1KzkTEz3W7uoXqar1esUD3vlltIc16X&#10;qE8fzUlNk6m7zjZ9v0H1NCNGOu9okSNjis9zUUGDJupRd0I9FiatfK8d9mP0QgiMAAAAAMVEt5sc&#10;A5qrTfydN+vnETJX9u/bq3qaQbe5P3jFI25dunZTR+Lu/+oVGUCLu4aNnbOU5/buyb59yaqVy1VP&#10;C+Y5jViacA5XrodI8+aUeixMP6lHXVX1CF4EgREAAACgmHB3WqrzyOOtg4eqXnanTjoOLFWvUVP1&#10;3NO8RQvV08THa0WZijMPg5ypWLX3pdHO335VPZKjuvrG/3rTN+03bNxvbA+JBlDoEBgBAAAAihF3&#10;pqU6T0d1c52cVK26fQN9d0Q5Td8E14yjvtznQjzGxntF6k3gYjDGhjV+UCQQGIsPfqmLpx5wc/+v&#10;fs70j2flxwQAAIACNPC221VP4zwt1ZPpqAAAuUFgLD74/w5cTpmbsXyxJ3i1O5cz4zrZXCpX/3jc&#10;/lTneMoD9sABAADwUjxd0hgCnaelejIdFYoOTy1eu3GrQ9M37Vcb9/MWFTk1x8WnAAUEgbH4uFU9&#10;5sXDovE+O6tFGyNaTpW1eMrDJ6JxqMSoIwAAgBfqN2CQ6mmMITE/01HZLz871yHJ2a6//1Y98AQH&#10;f97aw9jatGljawJvpZFTs2Lj/qLm2fxnKBIIjMUDBz4OcnnFYdO4z447OFRuEg3ljQEAALyM83YW&#10;ekjMy3TU9tffoHqaE8ePqZ57/naqimpFhVFjcZiShAO8jtcsFjHn6kSOF0LhcK6wxEEYvAwCo/fh&#10;gMZrCnn66CTRDon2pmhW+k20yaL1E02f1sDHxg1hGYdMxx15AQAAoMi5mpaal+mozgGPw+elS+4N&#10;XvEWGseP2QNmi5at8lxh1BimjKG3JDFWuGVFvAWJ8ycvpR4LkxxKBe+GwOh99LWKPH2U1ypaWRHr&#10;OdH447UT7UXReMGDPq2Bj+uLtlA0Ix7Z5AALAAAAXsRsWmpepqOahc8PFr+rjnL28tw5qqcZfudd&#10;que5uvX4NsTOuC7TDIfatxe+po6KB+ef2eJ33lK9ImMcLOipHguTMUEX+ZArmENg9A0bReOgOE20&#10;I3wiB4+I5jzS2Ec9AgAAgJdwnpb67tsLHUbm7nvA/W37HhozVvU0M6dNpi8/c6y+6uzJxx6hrz7/&#10;VB0RRUdHU9/+A9SR5zp37a56mrde/5/qZcdh8qZO7R0+f3HAP7PSZeyrhPhntv0nj2dh8hCuVQUK&#10;edaZjsNb/jegdB/PqjMOjOxUj+BlEBi9D6805+mhzi0/ePQwt6BoNFc96tqqRwAAAPASziODzpy3&#10;38gJF1x5cvJT6kjzwD3DZSg0Bhoe1eOwxpvMc9gxmj59OpUxhCFPOX+9vMavW8d2Mrjy18CNR+T4&#10;3NBB/eTG98UN/8zGT5iijjTDBt+S62iqAQfFX0S7Tx7lH9erMHJ8FaJgOX+uH9UjeBkERu+jTw91&#10;boVpt3oEAAAAL+Y8xVHHa+Vq1/Gsbt2MZ56lBx7iYup2HAp7d7+RSof6yVa3ankZ1pwLttxxxx3U&#10;p0/+JiTx1+scWv/Y+ZsMrvw1cBs/drQ8p3P+eouDx5+c5LCWkUeF+TnlEL5mzRo6deqUeouk78P9&#10;rGhc14Ir2Vu5XGmDetSZX1AF40H1qOMgDF4IgREAAACgmHKelqq7Z6Tzvbh7XvrfG9lCW054euVr&#10;C9+So4tW4NDqTmVXXp/J+xYOGXanOlO8fPnN2mwFcDiET5o0SQbv5s2b8yneH/uCaFzbgn8oVgZF&#10;Hc9AM05L5Se/MCrk8+cwPgE8t7gkbBNSIiEwghnsiQMAAFAM8BRHs1G2bjeZB0l3cGj7c+9h+XGN&#10;6+2MOLA98+wL9Pvug3TLQGsHpd77YBm9+/4nDlVTdfrn/X7bL3IabXHFPzcOjZ6EcwOei7tc61ri&#10;JfWoc38uc949oB5176tH8EJ+6pFfwdDp58C7GH9GPA+kt9YtELyVhvH/PlxdlQvmFLiYmJjNzZs3&#10;78L9g4ePUIVqdeR58NzJg7tUj6hGg2aqB56KvXSOrl48J/ulylWk6LIVZR88h2vSGrgmrVNSrslj&#10;R4/Qv2dOqyONlWHK+ePzNhwceHS5XZO87vHAvr3qiKhylapuT5c1fm6z93P+2JGRUaaVYXn7ivh4&#10;+7aD7jw/xrWbrj6ukfPz5O73ye/3wZJ3aeN36x2m2zrhkLheNN43xe0Fjx7g6a56QufKSQ1Ec2fE&#10;j7/BqlpX4h9Gbu/HF89B0fRXI/h7cyyRC97Alj0QGIuPwgyMl0QzvqTI+zUWxB+nbBAYrYObc2vg&#10;5tw6uCatgWvSOrgmrYFr0jp8Tf7++++yf++99/I+2cydEJZfXEyH10fquOBiQdXQ4PWYxqHV4aLl&#10;XJIXioIte2BKKjh7WDRjWORXfQolLAIAAAD4ujZt2sgm8BAnt8JY28eBzVh2lvcCd28Y2DM8TGsM&#10;izykirDo5RAYwYinCDjuwEtkzSp2AAAAAPBmj6lHHS9Rsto76lE3Xj2CF8OUVOtw2Gqidd1inxjv&#10;nsKYkrpWtF5aVyroqa/ZGKekHjh4iMpWriHPg+fOHDugekRVajdUPfBU/JWLFCcaiypdjiJFg7zB&#10;NWkNXJPWwTVpDVyT1jFek+J+qCjuyXm0z1im1sqpqZNE45FLXaHVyIA8sWUPBEbr8OppLnvsLk+f&#10;54IOjM7zyXnBM5c79mTDf2c8H94YQHPVvXv33hs3bqzMfREe5TkAAAAAX1NEgZHTvrEgDeO1lJ4O&#10;dDhzXiPJ01/bi1YY020hbxAYC0BxDozOv8TMij8OR0WrrXU9h8AIAAAAvqqIAiNzvqflQYRuov0l&#10;jzzH6xY3iWYMoa1Ey+vHg8KBwFgAimtgNPu6rapW1Vi0DlrXPRMmTJgyb968RtzftXs3BQQEyvPg&#10;ufS0VNUjCgwKVj3wVGZmBmVmZMi+f0AA+fsHyD54DtekNXBNWgfXpDVwTVrHeE0WYWBkztNH8xoa&#10;zcLiaNHe0rrgxRAYC0BxXMNo9ktcpKWNsa2GdVAu3hooF28dXJPWwDVpHVyT1sA1aR3jNVnEgZHx&#10;oIIRb2SZl8AYpXVt8juDDQqHLXugSqp1eA42/wK424qaWVhcKBpKGwMAAACA871rXqaQ8vs4fxwo&#10;ZhAYfZOrsPiI1gUAAAAAAEBg9EUIiwAAAAAA4BYERt9iFhZ54THCIgAAAAAAZIPA6DvMwiIXuEGV&#10;KgAAAAAAMIXA6Bv6imYWFlHgBgAAAAAAXEJgLPl4ZHG1aHpY5H10+omGsAgAAAAAADlCYPQ+dUXj&#10;fW+cmxHv+Zjbv9E5731zSbTHRFubhwYAAAAAAD4EgdH73C7aVpNmdK1ouf0bV+qJ1iuPDQAAAAAA&#10;fAgCIwAAAAAAAJhCYPQ+J0Rbl8dmJk40s3+blwYAAAAAAD7ETz1mqUemnwModDExMZubN2/ehfsH&#10;Dx+hCtXqyPPguZMHd6keUY0GzVQPPBV76RxdvXhO9kuVq0jRZSvKPngO16Q1cE1aB9ekNXBNWsd4&#10;TYr7IdyTQ1Gy5UOMMAIAAAAAAIApBEYAAAAAAAAwhcAIAAAAAAAAphAYAQAAAAAAwBQCIwAAAAAA&#10;AJhCYAQAAAAAAABTCIwAAAAAAABgCoERAAAAAAAATCEwAgAAAAAAgCk/9WjbyV/QzwEUupiYmM3N&#10;mzfvwv0DBw9R2co15Hnw3JljB1SPqErthqoHnoq/cpHiRGNRpctRpGiQN7gmrYFr0jq4Jq2Ba9I6&#10;xmtS3A/hnhyKki0fIjBCQRomWi+t657u3bv33rhxY2Xui/AozwEAAAD4GgRGKGIIjFAojopWW+t6&#10;DoERAAAAfBUCIxQxBEYoFI1F66B13TNhwoQp8+bNa8T9Xbt3U0BAoDwPnktPS1U9osCgYNUDT2Vm&#10;ZlBmRobs+wcEkL9/gOyD53BNWgPXpHVwTVoD16R1jNckAiMUMQRG8E7GNYwHDx+hCtXqyPPguZMH&#10;d6keUY0GzVQPPBV76RxdvXhO9kuVq0jRZSvKPngO16Q1cE1aB9ekNXBNWsd4TSIwQhGz5UNUSQUA&#10;AAAAAABTCIwAAAAAAABgCoERAAAAAAAATCEwAgAAAAAAgCkERgAAAAAAADCFwFh8lBOtk2ot+UQB&#10;qSua/nm48ecFAAAAAAAfhMBYfNwu2lbVXuATBYDD4W+i6Z+HWxPRAAAAAADAByEwFh+3qseCwmFx&#10;rWhl5BEAAAAAAPg8BMbi4WHRemndAvO6aNdqXQAAAAAAAARGb6SvIewr2iTRDon2pmgF6VnR7tC6&#10;AAAAAAAAGgRG76OvVVwtGq9VrCdaQRom2lNaV7qsHgEAAAAAwMchMPo2Hsn8ROtKC0V7XusCAAAA&#10;AICvQ2D0Pj+JNtmkWY235vha60pcHXWG1gUAAAAAAEBg9EbbRHvRpFmJK6K+I5peEZWnofYW7aI8&#10;AgAAAAAAEBAYfRNvn6FXROWw2E00hEUAAAAAAHCAwOh73hDNuH3GI6L9pXUBAAAAAADsEBh9C2/T&#10;MUbrSqNFW6Z1AQAAAAAAHCEw+g7ePoO36dBxRdS3tC4AAAAAAEB2CIy+gSui8lRUHVdE5amoAAAA&#10;AAAALiEwlnx1Rdskml4R9bBoXBEVAAAAAAAgRwiM1uGtKngjfHdbYeCv6VPRjNtnDBYNFVEBAAAA&#10;ACBXfuoxSz0y/Rx4hkPgVq3rFk+fZ+PPaJ1o7owS8jRUY5GbG0XjfR5zwoVxjGsd3XkfVwJFq651&#10;3bNy5cplAwcObM/9PXv3UWh4pDwPnkuI5dcHNBHR+msG4Km01GRKTU6S/eDQMAoKDpV98ByuSWvg&#10;mrQOrklr4Jq0jvGabN68Oe7JoSjZsgcCo3W8MTDyfou9tK5ct/i51s1Rd9H092FcHOeY1qUTonlS&#10;VXWHaMYtPDwSExOjegAAAAC+wT8ggDIzMo6JwFhHnQIoCgiMBcDbA6MV3P28uvmiDdK6HinbrFmz&#10;6E8++UQdAgAAAPiGkLDIlQ3r18nL/ROAlRAYCwCvF2yidd3i6TTP4hgY8+yvv/66T3UBAAAAfEZA&#10;QMCfzZo1+1MdAhQVBMZiKC+B8VnR2mpdt9UXrZ7WlXgqq14kZ6do07QuAAAAAACUUMbsIfEJvYF3&#10;Mv6MeOSwoHDRG+PnKqyKrgAAAAAA4B1seQDbagAAAAAAAIApBEYAAAAAAAAwhcAIAAAAAAAAphAY&#10;AQAAAAAAwBQCIwAAAAAAAJhCYPQ+dUXjyqTOzYj3fMzt3wAAAAAAAFjCuI0CFC3nbS08aVbAthoA&#10;AAAAAL7NlgcwwggAAAAAAACm/NQjp0edfg6KxjDR7tO6HuutHvPD+fNPFu0vrQsAAAAAAD7Alg8R&#10;GAEAAAAAAMDIlg8xJRUAAAAAAABMITACAAAAAACAKQRGAAAAAAAAMIXACAAAAAAAAKYQGAEAAAAA&#10;AMAUAiMAAAAAAACYQmAEAAAAAAAAUwiMAAAAAAAAYAqBEQAAAAAAAEwhMAIAAAAAAIApBEYAAAAA&#10;AAAwhcAIAAAAAAAAphAYAQAAAAAAwBQCIwAAAAAAAJhCYAQAAAAAAABTCIwAAAAAAABgCoERAAAA&#10;AAAATCEwAgAAAAAAgCkERgAAAAAAADCFwAgAAAAAAACmEBgBAAAAAADAFAIjAAAAAAAAmEJgBAAA&#10;AAAAAFMIjAAAAAAAAGAKgREAAAAAAABMITACAAAAAACAKQRGAAAAAAAAMIXACAAAAAAAAKYQGAEA&#10;AAAAAMAUAiMAAAAAAACYQmAEAAAAAAAAUwiMAAAAAAAAYAqBEQAAAAAAAEwhMAIAAAAAAIApBEYA&#10;AAAAAAAwhcAIAAAAAAAAphAYAQAAAAAAwBQCIwAAAAAAAJhCYAQAAAAAAABTCIwAAAAAAABgCoER&#10;AAAAAAAATCEwAgAAAAAAgCkERgAAAAAAADCFwAgAAAAAAACmEBgBAAAAAADAFAIjAAAAAAAAmEJg&#10;BAAAAAAAAFMIjAAAAAAAAGAKgREAAAAAAABMITACAAAAAACAKQRGAAAAAAAAMIXACAAAAAAAAKYQ&#10;GAEAAAAAAMCUn3rMUo9siXoEAAAAAAAA33OfejQNjAAAAAAAAACYkgoAAAAAAADm9BFG25AjAAAA&#10;AAAAABHR/wPs1eOHrriaMQAAAABJRU5ErkJgglBLAwQKAAAAAAAAACEAOT+k4VAeAgBQHgIAFAAA&#10;AGRycy9tZWRpYS9pbWFnZTIucG5niVBORw0KGgoAAAANSUhEUgAABksAAAc6CAYAAADVIlBDAAAA&#10;AXNSR0IArs4c6QAAAARnQU1BAACxjwv8YQUAAAAJcEhZcwAALiMAAC4jAXilP3YAAP+lSURBVHhe&#10;7N0JnBTVufj9ZzZmgBkYFgHZBFlEEPeFIBo1LohJNMEI5jVXiUYi+o+amBgTDJqQGL1muyYaczXq&#10;jfcKxo3ELdEYjUhU3BHFDUc22feB2ec9T9Wpmeqa6m2mZ6an6/fN50mdU11dXV3V1Q7n6XOOAAAA&#10;AAAAAAAARFmeXQLZYH8Tg91ijHUmVrpFdEH9TBzoFlt418QWtxjjEBNlbjHGLhNvusVWi7fveMeS&#10;qnQ+v+35/gAAAAAAAAAAXdj3TDSGhK5H1zXFRNh11dDHwjxpImx7Xd9W8fYd71hSlc7ntz3fHwAA&#10;AAAAAIA05dtlKvTX4dqYmE7oL60BAAAAAAAAAACyVjrJEh1G5/k04yMT+mvpBSZmmujqdOicsKSQ&#10;JpKAXBcvYar3BQAAAAAAAAB0WekkS9pihon7TOgQM105sXCjibCkULz5GIBcEi9hqvcFAAAAAAAA&#10;AHRZHZUs8Zxm4nduEUBE6KTlf4sT+liYV02Eba/rc0Guvz8AAAAAAAAgZ+lwO8HJiFsbXXXYnvaa&#10;GBouJnjPbvG+A7rapOTtdR/z+QUAAAAAAAC6qEz1LHnFhP/X0dtMJKI9TAAAAAAAAAAAADpdnl2m&#10;Qn91rfMThDnOxGK32ORWE5e4xRauNnGTW0yJznPinxdEh+550y22WvBX5O+a2OIWY/hf+1cmjnSL&#10;Mb5pYrlbjBE8J2G0l02ZW3TEO47WiPdL+XUmVrrFUPGel8qxteX96C/ww+a/CPu8pHuMqW4f/Kx5&#10;wj5z3j5T+Tz699vWa7y/icFu0ZHseraVd00nmPi9rgjQZOmVbjGG/7jinX//PRL87IRJ5973789/&#10;zrVnSVjCNux7LIz//PvfYzqf3+A19KR6LcPOZyrHnkjYZ9/bZ7xrE/aaqVxr5T8HiY497Fyl+5lP&#10;9Zj87zPRMXm8/bb3PQgAAAAAAIAsoo1CYUPMaIQ1RGnDW9i2GqkMS6MNZD818aGJsH1oLDAx00Qq&#10;dH/6uktNhO1LY6sJb596/CrR+04W8ej+9XXCnqOh71nfux5zW8R7DU1kxaONhWHP0XMTT7L3o8/V&#10;14zXYOnR6xP2/LDPS9h2GvFeI2xbjeD28a63N9SUfi702uh78j+u9bDj1P2FDfuk6/Rcp0r3o+cw&#10;+LpepHqOWyPesFXJwn8+wh7X8EvldbzrEI/eM/HOkz5XP6vxXifRudPrru8n7PtI1802oZ+L4GMa&#10;YZ8LXZfqtt53lx53vOvvhR5Lup8DPSeJvhd1f2HrNcKEbafh0WMLvp6fHo++ZqJj8kLPiZ577/s6&#10;nrDnanh0H2HXVo8juG/vMxbcVp8/zQQAAAAAAABynDZwBRuHvIjXMBe2rUayBqV4jY7xQhvMEjWW&#10;xWuYTBS6T5XofSeLIG0cD2uQixfaMKoNh62lz42333i00TDsOdo4GJTu+9EIa3z0pNOAHLadRrqf&#10;xeD28a63fh70c5ussdp/nlL5HMc7Xo+eK33tsOfGC33dTEr39b3wX7ewxzX8Unkd774Mo5/3ZNcn&#10;UcS7Fq35nPsj7PObzmc93rbJQhOYib4X9bFESc5UIkzYdhr6emFJBg2/sMeThV73RP9dCXuOhl7b&#10;ZEkZfdw7j6l8xsKuIQAAAAAAAHJIvEZkjbBGxnjba6NjPNoglcqvicPC36DlF69xLll4jbKJ3ney&#10;8IuXuEglWpsw0fMRtj+NeL0a4p3/4DXW57e2YTretUqnATlsO42wz6IK21YjuH28653Oe9WEU6qf&#10;40T3Q1vOcVhyq7W6QrKkLfeXF2GfnbZcAy/CPr/pfNbjbZtKJEoutfa6+iNM2HYaie4Jv7DHU410&#10;7/9Ur63eT+n8t6StvQIBAAAAAADQwTI1wbvOZaCNVF7oL9v/YiJIJ36f7hZD/cRE2Jwgyps8/iOn&#10;1pI+70K32ER/aRxv3hQ9Fm+fOudCPDpHgrddvInrgxPce+HRBtd4jdf6foLbB+lzw5ILyegcDbe5&#10;xRbOsUs/beALO/96jP7x+3W7f5ro49Ra8s5Homv1O7fYZcR7r2F0Xo94n+OgUSbCkmF6ve8wEfa6&#10;/s9uvM+kfu7jNRyn61UT+lrx7hP/8fhjlYl0eK+jEe+zE8YbFike//GlK9418Hj7jXcd2ov/OycR&#10;nZslrMeFJmDC5m3xeN9Lib4b05XqPRHkv37JPhc6r1Q6Ur2v9X6K99+SMFfZJQAAAAAAAHKQNryG&#10;/YI21dBfMcfrzaDi7T9sKBndNuwXwbrOv228IWbCfr2tz9NGa+/X1mG/yI73S+xkjdJhz9NjDTZi&#10;6jHE+/Vy2DGnQl8jbH9hPRri/To/OKxTvGPUfQavcbxhvTSC5y3eL+jD3nvYdhrxrkXYthrB7bUe&#10;tp0Xet30eqbac0S30+0T/YI9bNisdM5FvHMc/AzrtdH3l0qE3au6PpXXCRP2PI144r3/sNeK93kM&#10;u8dUvGun788vUW+VsOsQb9i1sG3Tub7etnp/6TEFvw+Vvs94n7GwRFK8bfXcBK+9vl7Ythphwrbz&#10;h3cP+cPP206PO+xzGG/OEC/CenWEbecP7zjCHguGXgfdVpdhj2voeQQAAAAAAECOitdQmmpo45E2&#10;6oY19KmwxIY2RsXbPl7DpL9xNF7jV7BRNEgbJMMasFuzP23sC3uOnosw8Rom29L4Fq9hNNioGC+5&#10;5N8uUcNpvPMQr2FTX88vnQbksO004h1D2LYawe21HradnkP9XPglSgTpewuet3iN9Pq5Cgq7ZsHz&#10;5Rdv3/77J9XGYI2wY4p3bsK2DQp7nkY88T4LwddK9HkMS5SoeOch+FmId07DvhtUOp/fdLbVz128&#10;7wu/eMmd4DmLt51+5sISDSpse40wYdtp6HkLS34EBe+deOIlK8K+A8K209Dz7b9H4n1fa+jnIbjv&#10;REkbAAAAAAAAdCGZGoYrFToEiw5P9IGJsMasGXbpp41hB5rQ7YMRb4ifg+wykbtNaCOZ7ieMNtb9&#10;0C22WbyhbnaYCL4nDX2/YUPftHYIGxVvKK5T7FJpg2HYNdBjWekWHcfYZZBu5x+qy+92uww61S67&#10;gpdNBJMV+r7iDb/0WxP+86ZDoumQTqnQz0HY8EA6BFHw8+JFvGSafp5yWbzPo56rx91iq+j9EO+e&#10;u9MuO4p+7uLdQx79DPR2i0kdb5dB+jr+z2ym6Xfqm24xIU3mJDoOTaTo+83E0Gc3mdB706PHt9At&#10;tvBnE8HvuGTXBQAAAAAAAF1EppIl/vHzvYjXkKWNwM+b8P/CWBu+wmiiQbcNC028hDncLlW8Bjed&#10;J+JGE7of/QWwNjTrL4Tj/RK9LU6yy6D7TATfkxfxGmlT+VV2mPvtMugiu1TxGp2DDfzxklHxGutV&#10;vAZS/Syk8gvybKZJlFQtt8tkJttl0A9MhH1eNOLNp6DzCeWyeJ/Hv9tla8VLMmkSpj0TCsnod5T2&#10;0NDeIv6eFfoZiPedGBTvnvuXXWYLPU7tUaNJHH9vIL0G+n7bkkBO5DW7TEUqyR8AAAAAAAB0AZlK&#10;llxpYmog+po410S8pIkmK9pDuV2qm+0yGW1008bmx0zoUDTtkTTJhDK7TJc26IVNjKzv22s4/bxd&#10;Bj1gl8lU2GW6Btsl2keqvQ1yTWs/j8logqIzaE84/W7S7yhNmmkiWZO+mbTGLjubJoU1OaLfWZoA&#10;0h5viSajBwAAAAAAANqsvYfh0l8ExxsCShu//GPFtwf9BXiihE0Y7e2gDZLB+Sm6uj/YZdDRdhn2&#10;fnU4Gv8QNejaXjUR7AEWL3RbZAdNHGhyOWxotlyjiep/miA5AgAAAAAAgA7VEXOWPGGXYZLNp6BJ&#10;jrCG3EQRbOTVhI32oNCkTTpJEx2Wqz2TOWFDlyWLXSZaK14PkbNM6DBoYQ2xj9glsoP+0j7sc5Eo&#10;/HP76JwRwR5g8SJTc/Z0lvbqUdPeCd4g7VGSSuJAv0802qKXXXYWPbf3mkiWFPL+u5DO9zkAAAAA&#10;AACQMdqg7o0ZH4x4c44oHXM+7Dka3vN02JWwx/UX1enQIaX84/GHzfGhr6kNkJoM8Y/5HxbB4bj8&#10;4+b7I9H712RNus8Jk+72YXRekbBj0XMRXKdD/oSJdz31fSYS9hwNP70uYdvo+iA9vrBt452nsG01&#10;gttrPWy7eJ/FdD4Tqe473jkOOw+J6Oc/k4376Z4bv7DnacQT77MQfK142yWaQyeVaxbvvWrEO6fp&#10;fH5T3Tbe51zfg34/+Y8l1esT7/3rXCjxhG2vESZsO41k4n3u9RzoeQl+n6dyHT1h22mESec6qrBt&#10;NQAAAAAAANCFtHfPEm3I+65bDLXOLnVOjbBfCesvquNNRhykDWn6y+qznZrrDRPB4aUWm7jJxBwT&#10;o03ouP9h83moeJNHp0OHlAnzVbtMhSYzdELjtvqFXQaFTQ4eL/nxol0GnWoiXiNyvCHN2vJL+HgT&#10;q59ul36ZTBh0hHjn+GK7TIWec/38J+u91dW9bZdB2pss3txDqXwe3rXLMN+2y6D26M0Sr5eF9v55&#10;3ERrhsmLN8Safg+Efd921P0T7/z93IR+ZzOZOgAAAAAAANpNppIlE0zor3n9ob9S/sBEvEmINUGh&#10;c4p44jXO67wZyRIm+otfbRgOa1i8z4T+AjnePvQY9DXC+IcwSmSyXfp5v4J+yi6DtGFSf0mdiO5D&#10;fyEflsxojXjHEuZRuwyKN1m8nvsL3WIMbWid7xZb+LNdZpJOfq2fh+DnsCuJd471Xko2PJw+pveS&#10;fu47is57Ezwmraea6GyLl+wyjM49pNff+yzo/aa9yTSRkowmIeIl8/QzpudYkzG6X01M6XeMru9M&#10;qQ6j9YJdBuk9rO9Zz1NXuH8S3QcAAAAAAABAu9GGs7ChRlobwSFNtGE13pAzGtpI7G/E04ZKbcgL&#10;Pse/X/96DW3QDO4jbAgqL4KNcYm29Rpl/fv06GPB7b3Qxls9Zq/hVUOPMWyImUzQRt7gfoOhx5SI&#10;HmvY8zT8jche43TYdnrdgudXz0PYtsHPikp0TtMJPU4/rYdtp9cjTNh10gjuV6Wz70TnWM+dvn9t&#10;pNd9amg57PMZdhytpfdocP9eaFLPOx7vuie6F72IJ95nIexcpfKZTiWC50rfR9h26UbY5zfVz3rY&#10;Nhr++0yXYd+FXgTPmd53ib5r04kwYdtpJBPvnOix+r+3430/ehG8jipsO40wqV4bT9i2GgAAAAAA&#10;AMhR2gAV1iDUmog3n4A2toZtn074G7TCHk81whrG0j0+jzZOxpsvJJ3IhFTegza8JpMocZRKaANv&#10;UDqNlJn6PAYbVuPtN6yRXsVrtA1rsE133209xxphx9EW8ZJfYZHKvRhPvM9C2LnSHlhh26YbwXOl&#10;92067zdehH1+U/2sZ+IzEHbO4r1+uhEmbDuNZBIl49KJsM982HYaYVK9Np6wbTUAAAAAAADQhbT3&#10;nCVh/mZCx9sPo7+WPsNE2PwlHek2EzpGfpAeX2vm2dAhffQ9xxvuqyPpe0h2fu+3y0R0zhc9T61x&#10;rgmdb6EtdO6ZVM9nNpz31tBzfLVbzBrfsstsosOWfdMtpiTV7xe9b6e7xZS0x/fWzSbaY7/6/abf&#10;xdlEh0T8mVsEAAAAAAAAOlZHJkt0DgZt0NSkQaJJibURfYwJbTRLp5FQkxjaCH+nU3NpPZ0GQd3H&#10;cSa0kToePf7WNDLqe9ZeHZoMSuf5eg40KXGoU8sMTZjEo+cg1YmU9TzpOY43QX6Qvm99H4lePx2X&#10;mkiUCNFzp8en572r0kZtPWfpJqb0vOhnTZNKmaT3p57T9mjAb4vbTehxJeJ9Hl52aqnRe0HPf7L3&#10;q99XOhF5pmkC4UQTye4xvW/1eqdDv8uSJSd0v5n87knmhyZSSZjodcy2ZA8AAAAAAAC6sDy7TIUO&#10;dXOjW0yZNvRVmFhiorWNtjqkik6gPsJEcMLoV00sM6GNn/7J4oN0OJ1jTBxk4iRd4aP70IncXzSR&#10;apJA6fk4zcThJsp1hbXdxGsm3jaRqPeEvhedGHu4ieAxeftoy3lLRM/pXLfYwt0mWpPMiHc+vPOr&#10;k8snukZKkxoXuMUYyY5J38/pJo5wau75e8SEvqaXmIs31JX23PBf93ifc30f2pAbpEOWea/rF9yv&#10;SnffQf7PcfA8q2dM6OdOJz1PlJDMBD2WU0xMNBF8/2HXPN75j9fLTIc8CjtX2kAe7zlK7ys9ri85&#10;tWZ6HNpLQ5fpXDOP937PMhG8339rQu/TdD6/rfms63OON+H/HvQ+6/qc1n6+vHOmSRnvvelzXjCh&#10;32H63jebCNIEzmi3GCPdax1Gj+lsE2Hf15oQT/c6pnNM6V6bTLxfAAAAAAAAAABa0IbwsHkg4s0b&#10;gfSFze0RRucXCrsWiRKYAAAAAAAAAACgDbQnQ7yJ1UmWZI6ez6UmEiVN9FroNsHroKE9MAAAAAAA&#10;AICckM4wXACQadoYf6BbdPQyoZPI65BuYXT+jHSGy0N8mvDw6Nwkd5hY7tTc63CsiUtM9NEVATqH&#10;i84t1d7DvQEAAAAAAAAAkPO0V0Owx0K80B4OyJywc5xq6NBcAAAAAAAAAAAgA1JNlmw1oROYI3PC&#10;znMqwfBbAAAAAAAAyDneMFwXmdAhVwCgIw00cbpbjGuziSUmNGGCzLnALlO11sRbJjY4NQAAAAAA&#10;ACB33OklS+4ykW7DGQAAAAAAAAAAQFc3K98WAAAAAAAAAAAAIimsZ8kdJl5wiwAAAAAAAAAAADnn&#10;QhM6p7KaZZdOssSbvJfhuAAAAAAAAAAAQC6LyYswDBcAAAAAAAAAAIg0kiUAAAAAAAAAACDSSJYA&#10;AAAAAAAAAIBII1kCAAAAAAAAAAAijWQJAAAAAAAAAACINJIlAAAAAAAAAAAg0kiWAAAAAAAAAACA&#10;SCNZAgAAAAAAAAAAIo1kCQAAAAAAAAAAiDSSJQAAAAAAAAAAINJIlgAAAAAAAAAAgEgjWQIAAAAA&#10;AAAAACKNZEn2OsTEFF8g+wWvWdh162fC//j+JvyCj4dtAwAAAAAAAABoB3eZaLRxga7oooINzdp4&#10;3VbBBnB9jY7wpAnvmmggu+lnw3+9NGaaCApu9z0TQbea8G/zoYmO+twBAAAAAAAAQBSE5kVyJVmi&#10;v8D33ocXbW1k3mrCv7+O+pU/yZKuQz8Twc9JWKJEpZIsUcGEyQITAAAAAAAAAIDMiMmL5NowXCtN&#10;vOIWm5xil60xzUQft+jQfetrAH6a2PB/Tq420dbkxrUm/J/lGSZmu0UAAAAAAAAAQCbl2aVmULwe&#10;JbNM3O0WuyRtUP69W3QsNBHvV/7J/NTED9yi45smbneL7U57lpzmFh3etUJ2Sffzpj1LnneLDk2s&#10;3OQWW9BeUR+Y8BIx20wcaYKEHQAAAAAAALqMBQsWHGsWB7o1kcbGxqfPPffcClttk/bcN3JeTF4k&#10;F5MlOiTSR26xSX8TW9xiWnSuiFFu0aHljmqoJlmS/fSzpr0//MmMMSYSfdbSSZYo7d30mFt0/M3E&#10;VLcIAAAAAACQOffdd9+X8/Ly+tpqmxudzf5GmP2dbKu6v61mfw/ZKiJkwYIFd5nPQtP0D+az8I2Z&#10;M2feYatt0p77Rs6LyYvk2jBcKlNDcenE7v5EiTZS84t++F1lwj/81hwTrUnKJfK4Ce2t4tEEmiZQ&#10;AAAAAAAAMio/P//CvLy8//bFjfahVjH7+7Z/f7p/+xAAZJ1cTJaoYObwLLtMxzl26enKvW2QeZpM&#10;u8QtOjSZ1l6TsOtQcNprxfNfdgkAAAAAAJBJz9qlZ7JdtpZ/1BQV3D8AZI1cTZY8ZZcenRxb539I&#10;hz7HL7hPRFtwsvX5dtketEfTz92iQ3s8tXYeHgAAAAAAgFAzZsz4T7PY6dZE8vLyhurQXLaaFh2C&#10;yyzGujXHTrt/AMhKuZosaetQXMEhuHQYpHSGV9LEjM5N4YXObdEedL/+10k1IaTvL9nzUtm395ju&#10;LxX+85KpcxI816meg7bQYw/2KlnsFtvNnXbp+Y5dAgAAAAAAZFJMG0deXl7wB8UpMc+7yBY97d12&#10;AgBtkqvJEvULu/SkMxRXcAiuR+wyEW2k/56JpSY2m9BJvL3QCee3mrjVRCYTJ2eb8L/OgSZSoeNN&#10;JntevH3r+9T3oe/He+wNW9f3H5as0CSGTljvPy96TnQC/WAPjVR451qfHzzXWtf18Y4lE/Tc+HXE&#10;EG2arLvNLTqONJFqkgoAAAAAACBVmRqKS9uDmjQ2Nj5siwCQlXI5WdKWobjSHYJLJ9z+wIQmIbQR&#10;O4xOBK69ETRJ8FNd0QV571Pfh39ic6V1ff+aFPGfZ32vmsQIjlGptPfO701o8iVVOvyUd679vX/8&#10;dL0+rtu1x2ToF9ul0rlE2muukqBH7dITTOoBAAAAAAC0SSaG4tIhuMzzPmurmihZM3PmzOAcwwCQ&#10;VXI5WaK/xNfhs/xSGYor3SG4tPH+MRPB5EEiOmG39kDpSr5qIpX3qcmi37lFJwmi7zUZTb6k0sNE&#10;93efCf8xaLJCh8HSCA69ptvpMWcyYaI9g/yfj45KlKjHTfgnej/VLgEAAAAAADKpTUNxhQzBtcQu&#10;ASBr5dnlXSYucIsyy0RHDCvUETSRoY3rHk18JJsYW3tC+Bv4zzURr0FcG+G1Md5PG+3/y8RLJrwk&#10;i3Y71GSDf54L9TMTP3SLLWgPDX9vDO9a+elQU9qDwnOciVTGfwzuO+x5wX376XvUz8gaE71M/IeJ&#10;4H809Vx767SBX4eQesKpiQw1oXNu+Hvh6DZ93WIoTaZoLxSP9tD5lglNIPhpr5YLTfiPXfc9xkQ6&#10;887EE/xMnWEieAyJ6GdBe9p4rjZxk1tMiSaM/J+j/iYy8b4AAAAAAAAcCxcu/K5ZNLVX2J4hw2w1&#10;qQULFjzr71nS0NAw/dxzz33IVpPSnizm+U3tRJnsldLWfafyfP82yfZvztWxZtE0RL4510+bc1Vh&#10;q6FSeU5gm3fNcbxgy61mewydbKspHavHHM9d5rle+7M+9xvpnHv/+zHP3er/PLV134i0mLxIridL&#10;tOFc57DwS9a4rPNd+HsOxNte963DPPl7OSRKfqhgQ7mKl+DIxmSJJij0cxL2GppQCvuVgSZNLjUR&#10;PId6/jSh5D/X8Y5fe3Poa3u0B8lUE4muYzCpkW5SIp5gMi3dZEVbkyXB95XqNQcAAAAAAEjZggUL&#10;Vufl5ekPXh2pJjy0QT0/P/9jW9WG65QSLeb1tDfKeeY1DzNL/XFu0PtmX382+5pr6ynL5L7Nvl4x&#10;+znCVnXYMqfNziYS5pniyf7z5j3up8djtvmSKWo7UYvj0XNmHn/LFJ+1w6LFMM8PTQ7EOwal+zSL&#10;p83y+lQTHCrRPlWq+413zLYayjznWPMcbYcLO086VNxisx+dC0e3S2vfgBWTF8nlYbiUNmKnMxRX&#10;OkNw6STf/kSJbpsoUaK0UfubbrHJZXaZ7TRBcYyJeA3zN9ilnyYCtHE/7Bzquj+4xSbxJgy7yi6V&#10;9hJJlihRmrzxD8v1fbtsq6b/GBqawEl2HJn2rl16WjvJGgAAAAAAQCIxQ2flpTgUl9kurSG4tDF+&#10;gdsT5b9NaG+UsGSGGmse/6HZdrV5TkpzqLTnvv30Oeb5z5u4wESLhIKfeY2FZpv/NkUdsSb0eOw+&#10;9PGb9JhMaK+KhLQ3UH5+/pvxjkHX6WNmm7/pebGrEzKvOz/RPpVvv2/aHkkZYfb1X2a/2g4Z7zzp&#10;umlmG722aV8zIEyuJ0vUI3bpOcsuwwQnzA4+1y/4xR+WLAhzuwn/vBP6Hxr/hOjZ6koTiRIDb9ql&#10;RxMJyXpMpDJepZ4b/7BTPzeRaoLCn0HWxJYmw9rqaLtU2gupowXPMwAAAAAAQMY1NjYGf4Cc6g82&#10;tRdAk5D9NNFGe228z/MN2ZWM2Xaoec6DyRrm23Pffjah8KA+166Ky+z3MbNdsP0xIbvfpiG34tAf&#10;Z2s7XLxkkN9YPS/JEib2WPWH4f597jTX81UNU37fXdVEt7spnXMXj762Wfw/t5aSVN43kFQUkiVP&#10;2aUnUXLCnyHXhEaiybv9821oYiCdRuzgfrXHRi7wJ4H8PXRS1dsu/YI9gXS+lFQtt0tPsv+wpMLf&#10;m+gZu+xo/iHJTrJLAAAAAACAjNEhtxrdIZYc2mivPShsNZQ2wJvtmpIT+vxEQ3dpo71ZjHVrDm2M&#10;v1uH/NLhqzRMfYqJn/qPxZqbqMdFe+7bzyYUmui+TDgJBQ272kmqmIX2kvC0OB5THmnW69D46cyP&#10;q8fQNBKKfc1bzPIbNvT9NR2HpT1p4s1V7PTqMIumYzXP1/PzPXOMvWfOnHmkhikfoMdrHgtO5zA3&#10;WSImkZDzpPRc3W/Ce0/fMOtuMaHnSYfjAjIi1+cs8QTn0wibtF17HbzhFh06Ifkct9hCcN4J/fLV&#10;oaFSFZysPGzeimybsySVfadyzH6pnMfgHCF6HKmaYCLZeU5Xo12q1uwv+J5bsw//eU73swcAAAAA&#10;6AQL3DkTUmp8BTItPz//znPOOSeVNqMY5nOrQ0Y19YTQBuuZM2fGHY5LG7r9yYNE25ttg3NYaJLh&#10;8njJFZuIuduEPxnzqjbc22qTdt53zJwlljbm677vMM95wV0Va+HChe+ZRVPyxmyfcF4NPSZz3X5n&#10;itOC2wbfn6XzrvxnvH2GPcdsPyV4vGY7nf/D/1l5v6Gh4bQk85EEr/vdZr/axtwk+Pph79++Z/1B&#10;ur+nyOPm9S+N9/r+8+SuSX5uAZ9ITfDuCU6Krd3/dJ1fsFH+DBPxsrhtbfBO5fkkS1zBfbYFyRIA&#10;AAAAQKeI07gJdAjz2Zt1zjnnpN3ed9999305Pz//QVvVRuiEk7Wbz7nOD9KUcNBeE/ESFAsXLtxh&#10;Fk2N4om29dikhs4N0jTkVdjz2nPf5j0GkyWapPh6MOkQZI7J36b0vvbMsOWENBFh9v+a/zhCEg8J&#10;k1iekGO/xRzHt2zZYY5Th8DyEg87zTk4xLx20gnhA8mgndoLxZYdIcfcIqERsk1owioolX0DcURq&#10;gnePDsWVbJ4Q/xeKbptWdzcAAAAAAAAgl2gDfaM7BJMjL8FQXDbZkNIQXAvdeS2akhlm2+fibeun&#10;jfbmNR62VYepxyQJ2nPfYRoaGk5LligJMse0yxaTMvuem8LxB6chCGXeT8z8MeY4Yuah0WtoFv4e&#10;Gg/pebHVZPQHvZ5e8T4niZjjCz7ncrsEOkRUkiU6IXhw2K1T7FLpEFz+OTYSzVWCzqVfvK2NVSYA&#10;AAAAAACQuiV26YiXQDDrdai5JqYek3jwa2xsHG+LnpSHCDPPjWnwN69zqC062nPfYdJIJjQx+z2i&#10;NcmEtpoxY8Z/2qJDj8MWHaYecw3N+firLSZltn3LFh1mX4fbYkrs+fAPv/V+ukkooK2ikixRj9ql&#10;5yy7VE1jL1rBbZNJd9Ii/42P9OiQU60NkmAAAAAAAABpCCYQjJjeCD469HiTkOf5TbRLT8oJB9uA&#10;7p/U2z+Ju2rPfbeaOR/P2aIjPz//rgULFsy3vTk60vt26TDH4J9LaYxdOvLy8vqaxy9KJcy2B9un&#10;eYbYZUrM+TjBFh3mfMUk6YCOEKVkiQ6rFW8ornSH4Fpnl5797TJVB9mlR8dRzIQoJGHSPdftqaP/&#10;Y+bxz+Gy0i4BAAAAAAAyToeAakwyFJc2+Jv1TUNwGWn1CjDbpjW/hDmeD2wxqfbcdzrM+dG5QPx6&#10;mXU/zM/P/3jBggWvmLhLhxAzS3/yIuPM+wsOAXagXSr/yDt6zP+dapjN/5/7rNYxx1Vmi561dgl0&#10;mCglS1TYUFytGYJLG6j9iRdtvA7OgZLIV+zS86JdtlUwCZMLnrFLzzi77Cyv2KXqjMRN8HOWdldP&#10;AAAAAACAND1tl468wFBcph4zfJOhw6HDxw6BFfoDbXP+jjChk0zfZJaLFyxYsFqTJ53Q6ySb0OaF&#10;Dhe1ZEnYUFytHYIrmFS50C6T0Qb2I92i4yMTb7rFtAW7o6X6BZpOYqezvW2Xns/bZWfR+W88R9tl&#10;R/Jn+xXzsAAAAAAAgPYW7J0RHIornSG4ImvGjBlnmHPzUxNNPXXC5OXlDdXkSX5+/pvBXjwdyRzn&#10;q60N83R6hqDLiVqyJGwornSH4PL8n116vm9Ce6kkokmK4H8s/mCXrREcDmymiUSJEE3ULDXhT9Zk&#10;u+A1u8REsvMcJlMJIn9Plz4mWnMsbRH8Y+RduwQAAAAAAGgXdkitprkutDHfa8Rv6xBcKt2hp8zr&#10;BYdsiqs9990a5tzMNTHMFL/X2Nh4v00sxNPLzm3SrkNzxWOO88g2xFy7m9aKcq8adJI8u7zLhHb1&#10;UrNM3O0Wc9KtJrTBPczPTPzQLaZEe5cEky1fNLHYqcXSRIUmSvyJCt1eJ07y91bwPGnCPzeFd62C&#10;PjThH0ZMX+NSE/596mufbeJGp9bScSaCx/w9E/7tw7YJSvWYPfqrg+fdokO7aOpE7EHBY9GhsHS7&#10;sPMWRl9HP9OjnVrbTDPhH2PymyZud4spCb7nq03c5BZT4k926eenr1sEAAAAAGSz+++/X/89mIl/&#10;lwJpa2xsXDxjxgxtQ2q1hQsX/pdZNM1LoQ39M2fOnLFgwYL5eXl5/va0W8xrfcuWQ5l9aduKtrE4&#10;zL6+YfaV8twi5vmNtqh2mtfrbcvtum9l3u8r5v0eYavaWyRZ+1dKzH69SdK1bS04sfzj5nXOsGXd&#10;9i6zrdeWm9Z7NO/vPbNo2r//+IPvzex3itlvWomveJIdszmu4OfrbvO4tlMn1ZbzgciLyYtEMVkS&#10;bOz2O9REOkNiaW8FTRAEe2poY/7fTXgTt59kwp9E8CRKQKSaeNDeJPe5xRje2JB6jMHj00Z27RXh&#10;yfZkib6Hl0z4k0L6HuaYSDTHjF5r/Y+zd0yZ+I+XHstmt+jQa32UW0xJW5IlmvTSYds8mhjT6w8A&#10;AAAAANCuFixYcGxeXl5T21BjY+OamTNnDjPrnzXrm3qWpNLAHtIw7iRebDUh89zvmkVTW4p57nPm&#10;uSfYarvuWwUTCplKlvgFG/+NmKRNa5MD2gtIJ5S3VX2ecw1tNex1v2deV+daabNkx2we12SRThTv&#10;MI+/ah5PaXSc1p4PwIjJi0RtGC4VHNbJ05q5Q7Rngzbu+yf9Vnoj/8CEJhs0gokSfX3NBidLPqRC&#10;kwVh40Dqa2r4v1T0dc818bJT6zr0PE834b9umuzRJNFWE3oONLnjhSZtdL0mxYLnvq30WPznW8+v&#10;JjE6wil26XnELgEAAAAAANrVzJChuGwDd9pDcDUG5jQx+5iaxmTmMckLI6Z9rT333VHMOdQfs+90&#10;a45edtkm5lzETMRv6m/ZosPU37FFT/B8tJtgcsMcyxHm85Xq8GM97BJokygmS1RYb4SwhEMqvISJ&#10;9hAIS8IE3WZCG9hTnRslFdq7QIcQS0R7bejrJuqJkc00kXWiCX/PCqVJE/11gJeY8pJT/p4zmRZM&#10;UqQ6uX9b6a8bPPpZe8otAgAAAAAAdAhvJBPPPLv0BB8PpQkV7Tlgq0rn5vidLce1YMGC+WbRNMSW&#10;sdPsJ6aRvT333VqarEkjYeMwr/2BLWbS+XbpedYuHbYXiT9JM80cd9oTzKf7Xn2C7aU/tctQ+jrm&#10;ui3My8s7x64C2iSqyRKdY0K/vP1xv4nW0oSJdtHT+Ue054YmLvz71gSJzm2hw0jp0FErTSSjX+r+&#10;fSSjY0Pq/jVp43+e1nV4MU3oeK8b3PcuE0GrTCTbJijdY9Z9+rf3/4csjCZMjjGRamJKaXJFt/cP&#10;4dVWmnDyJ210DpxUJ5APvmc9z6nQ4bv870GPQT93AAAAAAAAHaKxZa+NobboaGho+KUtJmX2Ffzh&#10;77SFCxc+Fq+hXYfXMq8XM9ew2cdD5557boWtNmnPfbeG2ffJJp7Xnjh2VUJ6nGb7pqG+jKYePa2l&#10;79/ss+l6mfe3JmyILX3ftujIz8+/IZ3kh75Hfa+2mhbz2g/bosPs57Nmf8+aiOlhYpMkOlfO8yZI&#10;lCBjojhnCXKHJhAmmzjcRLmusDQppImVF+2yPQTnitGETDoTtacrOB+MJk5SSboBAAAAAABkzMLA&#10;BOGexpD5PZKxDd4xSQpDe3S8bpbO3Brm8QGmfrBZxiRmzLqEc1q0177NftOes8Q8p2k+Dt23KS+M&#10;NxeITZTcbcI/D0zMZOdmf8E5OtaYxT1meUcwwWO21UTDT/37U2bb0Hk97OtrEsJ/TvS83WK2n2vr&#10;LZjPxXfNNjPM85xzEzwvIccc+vpmu3g9Rd43z3F+zO29Rjzx9g2EiPwE70CmfGjC6+2hPV30P6Lt&#10;kcAIJma0p5L2UAIAAAAAAOhQ2gvDLJomUPc0Njb+NFFjejwLwpMaCZnXes7EBcl6frTHvs0+25Qs&#10;8dEEhA61tcytOiYGEwFmmzUmjvMfj9lfcCL2Jrq9WWxwazLQbBeTCFJmm4ST3t93331fzs/P1/bi&#10;4FwpMckmS49ZR9uJ2ba1yRJN1pjX1tFYWiTk4njc7GtjKvsGQkR+gncgU/x/AOgcKcnmjWkNHd7r&#10;Vrfo0KTMtW4RAAAAAACgYzUGhuLymPWtapzWBIs2bptINjy7voYmDjQpc0IqQ2S1574zoFdeXt4R&#10;2sjvi7BEyeXpHI/Zx1Ddj40WiRLjcfMe4yZKlHm9hxoaGmbp69tVHj3mz5oIHnNGJqBX+l5nzJhx&#10;gHnthFMm2GP7ntn2DHcN0HYkS4DW03lDNNPt0f/QaC+QTNIJyPyT1V9jgrlKAAAAAABAp5jpTqB+&#10;v4lXfXF/WxIMZp93mDiyoaFhutnX3Sa0d4d//zoKzvfMNsNMpNV7pR32/ZH/+XZdQnoMZttvmKJO&#10;YO6fQD0R7TGhPUpi5hAJY7bT6xFMbARpr5Cfpppc0NfV1zeh5yelY9Zj0O1N6ND5QWvNev9532rX&#10;hzLnbIbdzy1m6b9mmkRxrpd5L95QZmntG4iHYbg63yEmytyiM/l3e82xgfaxv4lXTHgJDe35caKJ&#10;TFzH4PBbmpjRifoBAAAAAADQRemwXGahc4mMNFGq66yPTOjQXE/MnDnzBWdNiHhDWtl5Q8abVRPd&#10;RxzOPs3jaQ+R5hfvmM1x6JBfHzU0NDybSmIHyDLBvIhDVzbaaLrR0G60EVx7JXjnPBg6mXemeyig&#10;/ei18l+/pSZ0+Ky20My5f5+aEdfEDAAAAAAAACJMkyULFy5s9MImMgCkLyYvwjBcHUt7kWhDuvYW&#10;SDQ24GkmdBudQFyfg+ymiS+ddN2jE71rwqu1CRO95n9xi03OM9Eek8cDAAAAAAAAQOSRLOk42gD+&#10;TxPakO6nXeF0eCUNHcLJb5QJfQ4Jk+ynk67rBGfetdR5Rb5tIl2aYNF5SV424e3rahM6piUAAAAA&#10;AAAAoB2QLOkY2gD+oAn/RN3aCH6oidEmdB4Kjb4mjjOhc2B49Dn63LYO64T2pckRHY7Lu5YaPzSR&#10;rrD93GQCAAAAAAAAANBOSJZ0jAtNaC8RjyZKtBE8bBLwxSb0Me1x4tHnnu0WAQAAAAAAAABAJpEs&#10;6RhfsUuPDquUiPYumOsWm3zJLgEAAAAAAAAAQAaRLOkYwXlKwnqUBD1ll56j7RIAAAAAAABAdK1t&#10;bGx81Rdb7XoAGXCXiUYbF+gKZJR3br1Ilf85fOkBAAAAAAAAAJAZMXkRepZ0jil2mcj+dul52S4B&#10;AAAAAAAAAEAGkSzpGAvt0vMrE/3cYlzBYbcetksAAAAAAAAAAJBBJEs6xm/t0qNzmDxpIth7xM8/&#10;HNo2Ew+4RQAAAAAAAAAAkEl5dqljc3mN87NM3O0WkUE/NfEDtxjjNhM3m1jp1FyzTfzeLTrOMPG4&#10;WwQAAAAAAADa2fUy3ZZc8+RBW0rdPDlc8mWkrYk0yMdmv6/ZmusnMsysjx1hpTWvBURF8N7Ml5fl&#10;Wllta0hPTF6EniUd54cmrnaLMS4x8ZGJBSammfieCX+i5FwTJEoAAAAAAADQcRrlgZhona8G9vFV&#10;d7WPJkr827jbAYgneL8Ek41oNZIlHesmE4ea0GG1gmaYeMzEjU5N5G8mdFtNogAAAAAAAADRpT1Q&#10;9Bf1XmivFaArmycnx3ym0ekYhqtjHWLiDhM6Z4nSHiWj3GILmlD5uQlNsHQJy5Ytu8gsjnVrAAAA&#10;AAAA6KomPjjRP5+uLJu+LO32wu++9N2jnlzz5ARblalDpy7/z2P+c6mtOu798N79bnzzxhNt1RH2&#10;WsHtwvaF6GlsbNx88MEHf9dWu5Z5sljyfG2p1zW11Sd2nTTakitPzmboulaLyYuQLOk4M03c5xYd&#10;OlfJHBP9TJxtQm/qsMTJKyY0CfGmU2u9y0wc4RbbRa/999//2HvvvXdgWVmZXQUAAAAAAICuaOKD&#10;E23JtWz6MltK3c1v3Sz3fHCPrYmcP+Z8uergq2zN9eLGF+XWd261Ndf/nPA/ttTsqbVPybdf/Lat&#10;he8LkVQxceLE5nlxupLWJkv0ebGuk+vlaVtGekiWdALtUfKGW3QsNKHJk6ApJuaaOM2pNdNeJpo5&#10;b23CpMSE7kOX7Wr27Nly2WWalwEAAAAAAEBX1VHJklSRLEGY/Pz82rz8wqfraquXd7keJq1NliCT&#10;YvIizFnSMfzdoDRpcalbbEGzglNNfNOEf16TPia8uUxao8rEcSY0EZbxuPTSSxcfdthhpigybNgw&#10;ZwkAAAAAAAAA7amhoaGovq7m9Ly8PB25B2gTepa0v2kmdOJ2jzf8VjLay+R5t9hEJ3xv63BcGbds&#10;2bK75s6de8GiRYtk/vz58tWvnS/F3XvaR3NXfX2d7Ni8wdZE8gsKpLz/IFtDLuKaR9PuHdukpmqP&#10;rYn07FUeie+4KONejybu9ejhXo8m7vXo4ZpHD9/vmTPk1r625Fo7Z6stpe7HS66V29/4na2JzD70&#10;UvnR5J/YWnoeW/lXufjJ820tdl/c69ETvNeNrjccFz1LsgHDcHWwn5r4gVt0nGtigVtM6kkT/iG5&#10;rjaRdRO+B5Mlsy6eY/6jpJ1hcltdbY18WvG+rYkUFnWTfUeMtTXkIq55NG3dsFYqdzZ39us7cEgk&#10;vuOijHs9mrjXo4d7PZq416OHax49fL9nTvnPY9ttt38/dk7pVMx95ir57cu/sDWRy47+jsw/6WZb&#10;a/aX95oHZelV3FtOGHGyrYk8W/G07KzeIe9uWi43LJ5n14p8+cAZcta4rzjl3Tu2StWe3U5ZjR92&#10;mEwadYKtxeftW+3Xe6QcMuhwp6z8j6kvHjDdlhILPk+l+lzPm+tfk092fGxrIkcMPlqGlMWO5uLf&#10;JnjsreW/DsHXTHSNkmnNc5M957U1L8kbHy5xyhP7TpRB3QclT5bMk5MlX3rbcvMLtIV/nw2yI+nc&#10;IT+RYWa7o51yg9k6TyY4ZaUTtcfjP17/a6qw9zJPDjfbNJ+PfHlZrpXVtubyb9MgH5ujec0pt8X1&#10;0vxhD76m/7FUzlXHIFnSwYIJDx0OKzgJTzzfM+EffiveXCedimSJiz/Ach/XPJr4B3b0cK9HE/d6&#10;9HCvRxP3evRwzaOH7/fM6chkif+1Jg05Vp78WnPT2dQ/TZEX175ga6nRXic3Tv2trcXSRvj/efMO&#10;eXqlNtnF0uTAlw48Ry456nK58JFzY1437P2v3bVa/rLiQVm67kV5Z9PbsmLzcvtIS7rvY4ZOlsuP&#10;+V7SxEbwvP3Plx5wEi76eve+eZdz/Fr284497PwmctvSX8s9Zn9hxz6u/wQ5/5CLzPm4IuE1CvKO&#10;8+EV98c9J7qPE0eeKlNHfz70fMR7vXvf+qM5N79ssd+Dyg+qfnvH2/9fi8SBJifq5HLJk2+YWi93&#10;ZZMnpVF+mHaSQBv9G+UiU9LpFMI8aV7vjtAkhvvcB2wtdf5eJ6n0SJknN5u137E1NxGjx+OeD23/&#10;v8isi83ANTqJjfvNMaY3GdA8ucL8v+6vOfHjaRS9UHeYff7aHGfzTdQoL5h1OrJSZ4vJizBnSddS&#10;bpcAAAAAAAAA0nDFk7PlPx4+OzRRorSRX5MUk+44SJZvTj6h/avrXpZr/nGlPPTuwoSJEqX71u0+&#10;e/cRTjIkXZrkOfV/jnV61wQTJcp/7GGPB+k2mojS44937LpeH5/wu+F2TXLas8Y7zkTnRBNRuk2q&#10;50OP9+z7T5fLHr8wdL9vb3+72ElCuA33Lu2BUScv2KRBMFGipprH/ulslwpNNGiiwk12xEuUqKnO&#10;NtfJE85zsoUmatzzoT1aWh6XrtNzNU/eTum4vfORJ78y0TJRonS9Pj5PVtk1WY1kSfvbbpee8A9O&#10;ap6xSwAAAAAAAAAp0iTC3W/8wdYS21W904n2okmNGxf/2NaS054kmuRJJQmiiYTLn7jY1sLpEF56&#10;PlLtsZPK6ypNlHztYbcHTDpeWfuiLYXbXr1dpi88PW6SK4bbMH+yE3nyoIlkjf6aRPlj0uSA7q9e&#10;3jb7a+7RobTnhPaS0BAJfmimSp08YcudS3vCaAIn+flwExz1kvhm0SG8ws5HPKm8bhYgWdL+/mmX&#10;Hu2ilSp34MVmb9slAAAAAAAAkPN0+CUdAkuHovLTIb10vcbKWWtk2fRlTRGcRF57lAR7I+iwVddM&#10;ud7Zr8Zvp93p7FOHnmqNk/ef2rQ/77g0nrvgVWffOpSU32+X/iLlpII/SaDH5z/uGz73qxb71u39&#10;c34EzX70P1okg3Qfui//fi849OKYeUuSufSxr8fsV/ep7335pauazscjM59yjj+d/eq1865fWXEv&#10;57ju+uIC+eWkX8ql4y+V0qJS5zEfHZhKT4Dbm8RNZlxp1p3thAQSAdqQ7w5NFc5NpPzRhL93yh/M&#10;Po+Q6+UgZzgpjeukt7N/d+gplyYedEgsjw6FpUen4SZYmnnrw6LtmnvCuAmeeWav7vnQcxM8Ft3e&#10;P8dIS/9jIra3TvA8a9k9T+llzzoRyZL295Rdeo40MdstJjTNhG7r0UFWH3eLAAAAAAAAAJLRpEGw&#10;R4k21msD/tVTfuTMBaJx3sFfd+b7ePGit50ERypJE514XBMsuq8HznmiaX9+Oh+H7luTPv6khiYV&#10;dL6TVGlyQZMYenz+49b5RHTfmqzxe2TFn20plg555U8cafJB96v70H359/vrqbc7700THMnoXCL+&#10;5I++V92nvnd/YkQnatfj1/1qIiWdpIkmSfT963F9YcyX5JQhp8g3D/ym/GrSr+wWltvbQRvyd0qj&#10;XGiTGb92EhVusmK2WT/P2bbZqXbZUp38p9ln84FqEkD3ETbXie6/UE432/gTJt/IiuG4NGmhSQw3&#10;wfPjpvOh58adPyS2605Dix/yu9z5UPw3yE6739jz7M5ToudpuHntU+y2WY1kSftbaeI2t9jk9yYS&#10;TdSuH8573WKTa+wSAAAAAAAAQApufTm2IV2TG9pYn4gmOMqLk08drA3/mmBJtcF/ztH6Q/tm7215&#10;15YS+/KBM+Tv//FCi0SM37XH/9SWXDrhfJAmM+55879tzfW7aX9MuF+l7zOZFZvfsSXXeYd83Zbi&#10;00SKvq8jh0yya+LTni6aJAk715MGTJKj9jlqr6263N4T0+V6p0dIS5os8Is3nJQON5UnM2xN9/sL&#10;JwmQyLVOT4pfuhVHr4Q9VzpCoyyUQvMeNYkRj052H+sgu2ymSR93svxmefL1hPtV18vTtpTVSJZ0&#10;jGtNvOIWm9xnQrN12stEkyMamkDRdc+b6GPCo8mW290iAAAAAAAAgGR0bg7/vBza0K7Jjc4STEqs&#10;2BQ7NFg8Z437StKEjCZ4tJeIJzjsmNKeLP5hsjQJkyxR0lra6yYVqVwT7aWiPV0S2b90/1pb9NyR&#10;tIG+5dBTLeXFjBC0UwrlN7acmJukaT7ZefIZW+oc+fJnm8SJz+0p4z/mlt2r6pyhuZo/aJqESZYo&#10;6UK88c7uMnGBW3SyXHe7RWRQPxOaCPEPrZUKTZTMcYvZadmyZXfNnTv3gkWLFsn8+fNl1sVzpGcv&#10;f64nN9XV1sinFe/bmkhhUTfZd8RYW0Mu4ppH09YNa6Vyp46E6Oo7cEgkvuOijHs9mrjXo4d7PZq4&#10;16Mnm675lr2b5dpnvmtraC+NDQ2yZ/cOWxPJzy+Q7qWxw+pH0X8ccqFMGqq/001d+c9jp0nQ+SbS&#10;pUM+6WTmHu3VEdYw7n8tb/imIB1OSyc59/j3Fe9e10nUb1jcPNqSDuOkvRNSMfVPU2ISLa15/x7t&#10;0fHqupedsv89xHuvwfOmw2SlktRIdsxn3x87SboOg6W9O1KR7BoFj1mHBdOhyVor2esF/5b7zdu/&#10;2X7He3c0dwdye4BcZWvh5sli8fcoKZDhLRIK82SV2cbLVD0p18nptpycf/86BJYOR+UXfP1U5yZJ&#10;5XnuUFnfsTXNApxt1iVPaiTb93XOhPX++U90mLPw3jtB15mtPZqocof+6mwxeRHvzZIs6RiaMLnQ&#10;xPdNJPvr7CMTek1afmNmGZIlLv6Bnfu45tFEo0r0cK9HE/d69HCvRxP3evRk0zVftaNCDr5tpK0B&#10;HevWM+6Sr070mv5SkwvJkq8vmikPvbvQrk096aBakyzRY3x57b+dXh27q3fFPD9MRydLJvxueMy8&#10;Iulc02TX6NmKp+WsBbHTUmjCRK9TKsN4BaWbLHls9WMbv//y9wfYauuSJcGEgg45VS+rbE33udDp&#10;oZGqBnME/t4ZwcRDV0yWxCaPUj9m1QWSJQzD1bG2mLjJRF8TZ5i42sTffKHf3rruUBOjTWR9ogQA&#10;AAAAAADIRut2rrEl1369M5+w1OSDJjc0EaHJHE1yaO+NZImSzuBPlKQ6z0qqNCESnBRfz4MmUPTc&#10;aOJKe/poQqnLaJCjbcmlc5c0ygMpR9gwVl1d7ET3iYf16oK8zA89S9Bq9Cxx8WvE3Mc1jyZ+gRo9&#10;3OvRxL0ePdzr0cS9Hj3ZdM0ra3bLovcesDW0l/r6OtmxeYOtieQXFEh5/0G2Fl06BNf+ffR3uanL&#10;hZ4lbRlKK5Xnam+KSx/7ekwSIh5NTgzrNTxmnx3dsySV8xxPKs/V8/G1h6fHzIsSj/Y6+Y9DLor7&#10;vrKiZ8n1Mt3sJ3Nf3LnQs6QtvUMYhgtRQLLExT+wcx/XPJpoVIke7vVo4l6PHu71aOJejx6uefTw&#10;/Z45JEsSP1cTJJPuOKhFYkB7V2gi4Oghn3F6sujE636pvNeumixROqn+b166KWb4s0R0kvk/nrnA&#10;1pole73gvd4hyRK3J0XzsFzpCiYHSJYwDBcAAAAAAACA3Le7Zpctucb1H29LnUMb8jPlP1+YH5Mo&#10;0Z4jmtR48aK3nSSOJjeCiZJssnpn69v8E9H3rMmP5y54Va6Zcr2TOEo05JcmVa54cratZb37nQb+&#10;1kbuiZ2wPgeQLAEAAAAAAAAQI9jA3ZpEw4pNy23J1au4ty11jNLiMltyfbLjY1tqu6c+esKWXL87&#10;448p9f7oTGXFvWwpdv6S9qBJk6un/EgeOOcJWX7pKid58ttpdzo9SfzHoe5+4w8ZTWS1o6F2GWXN&#10;GUL//CU5gmQJAAAAAAAAgBgH7hM7N/WS1f+ypdRoY7x/SCh1xODY+bLbW3DC8ZfX/tuW2s6fbNDX&#10;0QnOs92E/hNtydWRk61r8uS8g7/u9Dp59Nx/tkjGPfnho7aURVoOW3WQXUZXoyyzJZcOVZZDSJYA&#10;AAAAAAAAiPG5kafZkmvRivTmub73TZ0KoJkmFBINx9QegsN+Pfzu/bbUOdq7N0cy4wIJsEdW/NmW&#10;OpYmTnRyd79dNcknhe8UjdLcPSpPJsg8yd6x1TpCnu98qAb5ii3lBJIlAAAAAAAAAGJ8cdz0mOGS&#10;tJfIjYt/bGuJPVvxtPx2afME5er8QON4R9CeDMGhp1J5D7pNsFdMIis2L086jJT24tAJ4TvTWeNi&#10;27V1vhC9VonoOfv6opm2Fl+6w2gFey5lsdgMW5781JbS85McGbKqUWIzbHkyQ+ZJ4m5V+t7nSctZ&#10;/LMQyRIAAAAAAAAAMbQXyPmHfMPWXDcsnudMxp2oh8RtS38tX3t4eovJzy856gpba539eo+0JdfT&#10;K5+0pcTC3sPcZ65q8R60rsc+4XfDnW2S0YnL/WY/+h+hw1ppEkGTDf/x8Nkx56Qz6FBhk4Yca2su&#10;vVb6voP0uPU8aYJHkyrJXP3Ut5J+Nvye+fjvtuTq7Mn/4yoU7SLlv3BTxdwGtpycJgquk9ulTi63&#10;a/zW2KVrnnzdlrLX9fK0NEpsJjFPHgw9J9oLZ57cLPXytpNU6QJIlgAAAAAAAABoYf5JN7doXNfJ&#10;uDWhMPVPU5zGdC/Ovv90Gfar3nLNP66MSQpozw6d/LytdOgmfy8R7c1x71vh+1226U1bErnkqMtb&#10;DP/125d/0fQeNDQhoHU99lQb+4PDSOnxaELEv18tf/buI5qSDcGJzTvD94+7zpZceq30feu1Cx63&#10;nqd0Ejz62dBzqZ+HRD1N9Lo9+G5zRwM9LyeOPMXWssy1sloaJbabVJ78Sq6TJ5xkQDz+RIHIxe7K&#10;Ft6xS8/XQ3ugZN/QX7EfIpFe9pzsMMe62MYqs+5VE99xHu8iSJYAAAAAAAAACHXnWfe16EWhdJgq&#10;bUz3Qnt6BBvWtRH8T196MGOTn08/MHY4qMsev9BJ0vzs5Z/IzW/dLJe8cIl85i+fkYc/aJ5fRRMl&#10;mqwJS1Toe9DQRIefvt/g5PBBXzxgulxwaMs2cE22ePv1J150f3ouOpteixs+9ytba6bXLuy41WVH&#10;a3t3anQ/+nnQZIsmTrRXjZdQ07ImYvS6+T8rlx31nQ6fzyYt18uPpVGC3WumOsmAefK203NEEyNu&#10;LHDWpZIocHutNMuTY6VOXmjan7t095VN3N4lV9qanyZNjrURe0GDCacsRbIEAAAAAAAAQChtxH7g&#10;nCecBvZUG7Q1MaGJhBcvejtjiRL13WPntkh6aJLmjuW3yz0f3COL1y+W3bW77SPN9BgePfefLXrJ&#10;BOm+r5lyvfN+y4vL7dr4PUJ+PfV2Z/t4jyt9TJMND854IqPnoi10SLT/+dIDSa+nPq7baQ8jv9Li&#10;MltKTJNQ2qvGS6hpOZiI0c/J1VN+ZGtZ7HrRTN0f3IqPTvquPUc0MeLGDLsuufBeK3pR3P25y+yc&#10;3OV6+bU5trPN8SfuiqWP63bXy1V2jStPdtlSViFZAgAAAAAAACAhbWBffukqeWTmU06C4MsHznCS&#10;D/7QpMBvp93pJEk0kZBqcsW/j3EJJv7W/WnvjGS9PsLoMF5Pfm2xc/x6nP7X1AZ7TQbpcXsN99ur&#10;tztLNaH/RFtqSbfX5+k50R4p3j71/Hj71GSDdy78rxvvvQ4pGxqzXa/i3vaRxHR//ucloj1j9Hrq&#10;9dL373+edx31cd0umOAIO//aA0nPQarXRs+HvoZ+TsL4jyfRZ8JTVljWKDqXhhfB+UDC5MnymOc0&#10;yA77SLjrZLZNEKQ++7/Ik2b7C1skCzy6Pt1eF8HjDrcmZptk782T2r5d8+RBc/zDzXYXmtofYp6n&#10;78l938Od7YLDizWa18lCeXapXX4ucIsyy8TdbhFIbtmyZXfNnTv3gkWLFsn8+fNl1sVzpGevPvbR&#10;3FVXWyOfVrxvayKFRd1k3xFjbQ25iGseTVs3rJXKndtsTaTvwCGR+I6LMu71aOJejx7u9WjiXo8e&#10;rnn08P0eHTrvxSvrXpIVm5ZLrbnuDfV1cnDfg2VUr1Fy+oQvyZjBB9ktW6f8516zqTiJjz+e2TzH&#10;RtToxPU6H4tHk0CJJuzX+UqWrP6XvLflXef6eLRHiiZTjh7yGScJ0xbBe92omDhx4khbbn/uPCLH&#10;S54cKI0ten+8aOIdKZSnnN4jqXD393mzv8+Y/XlddzTho/OaLBEd+qoru16mm/fVPD6eDuOlvVM6&#10;X0xehGQJ2oxkiYs/wHIf1zya+Ad29HCvRxP3evRwr0cT93r0cM2jh+/3aMr0vR5MDmiPiS4xVFQ7&#10;0flGdBgtj/bO6ewhxYL3utGxyRKkR+dgcYcWczXKKVmSAIrJizAMFwAAAAAAAICcpT0dUqVDTv3s&#10;+Xm25po6+vO2lBvSOR/PVjwt97z537bmDp+VLXOvoBO5PWFSM09Oljz5hq2585hkaU8ZkiUAAAAA&#10;AAAActbVT31LJvxuuFzx5Gxn+K7gHBwefWz6wtOdick9OgSXzneSSz579xEy6Y6DnB4j2osmjJ6j&#10;25b+Wr728HTZVb3TrhW57Ohv2xIiLU9elXnyttNjRIfYCqPzlMyTK8y2+iHr5a50/NIusw7JEgAA&#10;AAAAAAA5TRv/737jD3LZ4xc6iRONqX+a0hQ6R4k+5k+UlBX3kp+c9J+2llv0ferQWjrcmL53TZ54&#10;50LLen6u+ceVMYkSnWw90VwliJg8meAMraVzkVxn/t9Nniy28bbUyyrz+K/Mls2JEp38PTvmKglF&#10;sgQAAAAAAABApGjy5MW1LzRFkCZK/vSlB51hp6JAkyfeufAnjDw6MfudZ91na0AIN3lyrI3gpPea&#10;KFkuhXKurWUlkiUAAAAAAAAActbgXkNtKTU69NaLF72ds3NzpJMA0qTRZUd/xzkfUUkcIQU670jq&#10;dprtfyHXy0FybVrP63AkSwAAAAAAAADkrD+euUCWX7pKfjvtTqfhX5MhOqSUP3S9Pq7b6fa5nBjQ&#10;9/jcBa/KDZ/7lfO+T95/asy50Lqu/58vPSCrr9wh80+62T4TsK6X4dIoR5i40kmEiDxpli80hVv/&#10;heTJ2XKd9DbbX+U8L8vl2eVdJi5wizLLxN1uEUhu2bJld82dO/eCRYsWyfz582XWxXOkZ68+9tHc&#10;VVdbI59WvG9rIoVF3WTfEWNtDbmIax5NWzeslcqd22xNpO/AIZH4josy7vVo4l6PHu71aOJejx6u&#10;efTw/R5N3OvRE7zXjYqJEyeOtGUgVTF5EXqWAAAAAAAAAACASCNZAgAAAAAAAAAAIo1kCQAAAAAA&#10;AAAAiDSSJQAAAAAAAABiFD7ztBQ9/GDSyF+z2j4DqfCfV84dkF1IlgAAAAAAAACIUfKT66THuWcn&#10;jbLRw6V3SZ6UnjhFin/6YxIASfSYOb3p3BUsfdmuBZANSJYAAAAAAAAAaJOCf78gJT+ZJ6WHHyTF&#10;t/zaru26gj1rMkH3k7dzp60ByDYkSwAAAAAAAABkhCYDSr57pfT42ky7pmsK9qxpq4LXX5Pin8yz&#10;NQDZiGQJAAAAAAAAgISqrr1e9tz3QEzsvf1Oqb7iO1I/foLdqlnRnxc6w3JFldcjRc+BJo5KP3OE&#10;FLyz3D4KIBvl2eVdJi5wizLLxN1uEUhu2bJld82dO/eCRYsWyfz58+WcmV+VwqJu9tHc1djQIHt2&#10;77A1kfz8Aule2svWkIu45tFUU7VHamuqbU2kuHvPSHzHRRn3ejRxr0cP93o0ca9HD9c8evh+z5x9&#10;p39JSl5ZamsiG3//B6k8fZqttdTzicel/Jc3S7f337drXGsfe0JqDppoa+2jPe714Pv/+JM1tpSa&#10;kfsNtaX4kp1TxBe8142KiRMnjrRlIFUxeRGSJdFxmYkj3GJmTZ48ecqaNWtGr1q1Sq677jqZPn26&#10;fQQAAAAAAABd0f7/8R/S4/XXbU1k1S9/KTtPOcXWwhWtXy9jvvQlyd+9264R2Xr22bJuXtcbfir4&#10;/t9etsyWUnPQxOQJolTOKVJGsgStEZMXYRiuaCgx8Z8m9MJnPJYsWeIkStTq1audJQAAAAAAAKKl&#10;dtAg2Rr4EW3PN96wpWjZfP75LWLPYYfZRwFkI3qWRMeRJg5yi5l16aWXXrhkyZIpr7/+ujMM15ln&#10;nmkfAQAAAAAAQFfUmp4lqvTFF2XEN75ha65Ue2V0f/ddKVrTPNzV3okTnQRMW/V66ilbEmkoK5Pd&#10;kybZWiztGdPdHuvAW2+V4g8/dMpK3388qfYOGXTzzdL/nntsjZ4lGUbPErQGw3Ahs4Jzlnz1a+c7&#10;Y0Pmuvr6OtmxeYOtieQXFEh5/7b/BxzZi2seTbt3bHPGv/X07FUeie+4KONejybu9ejhXo8m7vXo&#10;4ZpHD9/vmdP/86dLt5dfsjWRrX+8R6o+/wVbS2zwgL625Fq3casttVT01ptS+tv/km5LX5aCtWvt&#10;2mb1Q4bI3jPPkspvfNMphwne671375Hyhx+W7osekcL3Vti1sWqOPkaqTzhRqk49TWoPPsRZV/Lo&#10;X6Xv1893yulI9P78el13rZTe+jtbS++cIlbwXjdIlqA1SJYgs4LJklkXzzF/gPaxj+auutoa+bSi&#10;edIynThs3xFjbQ25iGseTVs3rJXKndtsTaTvwCGR+I6LMu71aOJejx7u9WjiXo8ernn08P2eOaUn&#10;TpGCf79gayJ77ntAar+U2jy1vUu8JkfXjqpGW4pV8v2rpPjXv7C1xBp79ZLqa6+X6v93hV3TzH+v&#10;a8+WYdddF5p4iaf6iu9I1c9vlqKHH5Qe555t16Yu3vsLCr7fdM4pYgXvdYNkCVojJi/CnCUAAAAA&#10;AAAAMqLwmadtKbEeX5uZcqJE5e3cKSXfvVK6XzrbrmlJEyXDr7wyrUSJKnzpRVsCEGUkSwAAAAAA&#10;AABkRMG/l9iSq/4zx9pSM014FP15oa25ar8yw+lpob00NHZ9uEr23n5ni+d3u/MP0u2eP9parCHX&#10;Xiv5u3fbmvvaug/dl7ffysefkqprr5eGocPsVs20l4e3XfB1vfVhASA3kCwBAAAAAAAA0Gb5a1ZL&#10;t7vusDVX7cmn2pJLh7rShIefJjT2/GlBzJBUmsyoOf/rsvufi51hsvy0h4m+ll+fhx92Jmj3aLJD&#10;n6v78CdG6k46Wap/+KOmZExY0gRANJEsAQAAAAAAANAmmrzo8cXTY5IYOs9I7fk6PXKzYDJFe3lo&#10;QiMRnU+k7tSptuYOyVV0j0410Kz4o49syVVzQeJ9Kn3dymdfkLpjJtk1AKKMZAkAAAAAAACAVtHk&#10;SPEtv5aeJxwrBe8st2td1Zd/J6bnhm5b+Pcnbc1O2v7DH9laYsHeJUUP3m9L4Rp79balxPT4NBkD&#10;AHl2GTPru4m73SKQ3LJly+6aO3fuBYsWLZL58+fLrIvnSM9efeyjuauutkY+rXjf1kQKi7rJviPG&#10;2hpyEdc8mrZuWCuVO7fZmkjfgUMi8R0XZdzr0cS9Hj3c69HEvR492XTN87ZslpLvf9fW0F4aGxpk&#10;z+4dtiaSn18g3Ut72Vp01c66UOomT7G11JSeOEUK/v2CrYnUj58g0rvc1lz5y5c5vTzCOHOQ/GmB&#10;rbl0CK4e555ta+HbJFI2enhMzxUdSkuTHXqvl/3oh9L/nnvsI+a/9adOlcq/PGFr6Qu+/0zMTVLy&#10;/atiJrXXOVr8Q48hdcG/5YyKiRMnjrRlIFUxeRGSJWgzkiUu/oGd+7jm0USjSvRwr0cT93r0cK9H&#10;E/d69GTTNc//pELKDqAdD51j73/fJTVf85r+UhNMFqRDe4GE9dYIJgvibRdPzy+eHtMzxUs26L2e&#10;9/cnZMQ3vmEfcWnCRF+j7qST7ZrUkSzJbiRLkCExeRGG4QIAAAAAAADQZk5vjsefSjkBUn/MZ2wp&#10;NU7vljh2T5ok1aNH25pLEys9p53i9Ejp8bWZUvzTHzu9WwAgDD1L0Gb0LHHxa8TcxzWPJn6BGj3c&#10;69HEvR493OvRxL0ePdl0zfN275aihx+wNbSX+vo62bF5g62J5BcUSHn/QbYWXToEV8Oo2ERCMqkM&#10;w6V0cvTGIUOlbsrxUn/Y4XZtuLb2rIj3fO9eL33xRRl+5ZWSb+63ZDSxUzProrivT8+S7EbPEmQI&#10;w3Ahs0iWuPgHdu7jmkcTjSrRw70eTdzr0cO9Hk3c69HDNY8evt8zJ5gsyETDfnsnS1T3d9+Vwf93&#10;n3R/5GGnnky8eVNIlmS34L1ukCxBazAMFwAAAAAAAIDO5Z+sPRV5u3bZUnx7DzxQtv3hTtn971el&#10;6trrnR4kOgl8PEV/XijdL51tawCijGQJAAAAAAAAgHanw3X55a1dY0upKXhnuS25Gnv3tqWWdEiw&#10;6h/+SCr/8oTs+nCVkzzZe/udTk+Sxl697Faubnf+QQpef83WAEQVyRIAAAAAAAAA7a5+wkG25NIJ&#10;2FOlvVD8w2JpwqPupJNtLTlNntSc/3VnyK3Kv/2zRW+TwscftSUAUUWyBAAAAAAAAEC70+SGP0mh&#10;PUWKHn7Q1hILbld32um2lD4ncTLrIltz5e3aaUsAoopkCQAAAAAAAIAOUXv2ObbkKv7JvKRzlxQ+&#10;87SznV/tl79iSy6d2D0dDeMn2BIAuEiWAAAAAAAAAOgQNZdd3qJ3SY8vnh53zhDtUdJj5nTJ29nc&#10;86P+M8dK7Zem25pr3xtukMHXXy9F69fbNYkVPv13W3I1HDjellwNQ2PnV+l2zx9tCUCuIlkCAAAA&#10;AAAAoENoomTvH/4YM8m6JkxKP3OElJ44RUq+f5UT3S+dLaWHHyQ9zj07JlGiz9vzp/tsLVbfBx6Q&#10;MV/6kvS67tqEE7Zr4qPozwtszc5/8rlTbM1VPy42edLt7j+G9oBJlOQJRn5gQvt8OwyZP5hoHug8&#10;JEsAAAAAAAAAdBidu2TPggdjEiZKJ3Av/vUvnOh25x+cJIpf/fgJzvOCk7P75e/eLaW3/s5Nvmiy&#10;5WszmxIwWi4bPVy6z74wJgFTffl3Wuyz9vxZtuTSY+t5wrFOEsefzNHXCaNJnmAU/XmhfdRV8pN5&#10;LbdZ+H/2UQAdjWQJAAAAAAAAgA6lCZPKv/1Tar8yw66JT5Mq1Vd8R/b85QnnealyJpD/88KmBIyW&#10;g71Dai68WKp/+CNba6bJE31NP32uJnHiJXMAdG0kSwAAAAAAAADE0F4cOjeIF429e9tHMqf+sMNl&#10;z58WyO5/vypV117vJE78r6mJjKr//JXsfu1tqfr5zQl7lKy+6SbZeOmlUj16tF2TmDMc2O13yt7f&#10;3W7XtKSvGUyYpMr/PtKJxiGxc6UA6Dh5dnmXiQvcomgfs7vdIpDcsmXL7po7d+4FixYtkvnz58us&#10;i+dIz1597KO5q662Rj6teN/WRAqLusm+I8baGnIR1zyatm5YK5U7t9maSN+BQyLxHRdl3OvRxL0e&#10;Pdzr0cS9Hj1c8+jh+z2agvf6wA2bpez1NyR/xbsxvT8ay8rcJNAxn2kxQXwiOo9I4eOPSuFL/5a8&#10;XbucdToBvM5rUv+ZyWn1dkFmBO91o2LixIkjbRlIVUxehJ4lAAAAAAAAAHJG7cGHSPX/u8LpNbL7&#10;n4ubovIvTzi9RdJJlCjtAaNDdenzvX1pjxhdR6IEyB0kSwAAAAAAAAAAQKSRLAEAAAAAAAAAAJFG&#10;siS79DMxJRAAAAAAAAAAAKAdMcF759OEyFdNzDQRb5a540wsdovZhwneXUwal/u45tHEpKDRw70e&#10;TZ1xrzc2NkrV3j22ho5WX1cr2zassTWRgsIi6TNwqK0hV+3evlmqKt2JeVVpeX8p6Vlma8hFXPPo&#10;4fs9mrjXoyd4rxtM8I7WiMmLkCzpPJok+ZWJI51aYiRLshCNadHDNY+mKCZLamqqzR+edbbWUnV1&#10;lTTU19taS4kaf+vN82rM8+Opra2V2poaW+sc+Xl50qu0u62JNDQ2ys7de20NuapH92LpVlhgayJ7&#10;9lZLTZ37eW1oaLBrW9LPuyY94tm7p9KWkG2KiopkzJgxtuZ+/3zwwQe2hlw1ZMgQ6d27t62JrF27&#10;Vnbs2GFryEVc8+jh+z2auNejJ3ivGyRL0BokS7LAbBO/d4spIVmShWg4jx6ueTS1NVlSXbU3pqE1&#10;WA8mFvwNq9oAu3dPy8RDY2OD2U/8hEN9fZ3UVFfbWku15rNcZ/7RiHD8Azua+Ad29HCvRxP3evRw&#10;zaOH7/do4l6PHpIlyBCSJZ3spyZ+4BabaCvcAhNvmliuK6wJJg4xcbsJfSwrkSxx0XCe+7jmucXf&#10;w0ETC5pg0OSEJjOU9m6oq6uVwnyd4Kv5V+O7du+RSl8CI5j80H3qvtF18Q/saOIf2NHDvR5N3OvR&#10;wzWPHr7fo4l7PXpIliBDYvIiTPDesaaZCCZKfmZC7+w5JjQpoj1IvNC6rs/aRAkAdBRNQGivi907&#10;d8jWzRud+HTNKlm3ukLWfLJSPnpvuRPvvvWaLHvtZSeWvvCsEy/+62n511OPOfH3v/xZ/rbofnn6&#10;0Qeb1unjut0rS55reu6Kt9+QD1csl107ttsjcO3csa3p9TUqd+9yjssLEiUAAAAAAABdD8mSjtPP&#10;xL1uscm5Jn5oYotTA4AI0vkvNCGxZdMGJ/Hx0XvvOImKt1590UlgPP/04/L0Yw81JTde+OffmpIg&#10;uo0mNpa/8YqT2NBY9fGHzn40vITGjm1bm5IZieYWAAAAAAAAQDSRLOk43zbhH5tKe5To0FsAkHO8&#10;XiCaqNiwbo2TwNBeH5rYePXf/3J6cjz7t786PTyeffIvsuTZvzf16vhwxdvyyUfvO71G9Pl7Kncn&#10;nGwcAAAAAAAAaCuSJR1De5Vc4hYdOkfJL90iAHQdOil4Or1AdN0bS5c4Q2Nprw99zuaN652eHt7c&#10;IAAAAAAAAEBnI1nSMU4x4e9V8nMTDL0FIKvp8Fgb169zEiKa8NBEyD8ef5heIAAAAAAAAMg5JEs6&#10;xll26XnALgEgK+gk5Tpc1nvL35TXX1os/3xikTM8lpY1IaKPaSIEAAAAAAAAyEUkSzrGqXapPjKx&#10;0i02meKLQ3QFALQHnUtEh9Fa88lKZ2isl55/xhk2a/E/nnB6j1R8+J7Tm6Smpto+AwAAAAAAAMh9&#10;JEva3/4m/ENwfWiXM03oBO+NJp73xRt2nT6myRMAaBWdX2T71s3OMFk6ZJYOn/WPxx5ylsvfeMWZ&#10;dF0fZ9gsAAAAAAAARB3JkvY32C79lpq4z8QMpxZOH9PkyU+dGgAkEG9+Ee05ohOw68Tq2qOksVFz&#10;sQAAAAAAAAD8SJa0vwl26TnNxJFuMSU/MHGrWwQAkb17KplfBAAAAAAAAMigPLu8y8QFblFmmbjb&#10;LSIDvmfiRrcY4zYTj5p4ycQWXWHokF1Hm/iOiWBC5WoTN7nF7LJs2bK75s6de8GiRYtk/vz5cs7M&#10;r0phUTf7aO5qbGiQPbt32JpIfn6BdC/tZWvIRZ15zRvq66WycpdU7dkjtbU1di06Qo8ePaSoqMjW&#10;RPY416DW1pCL8vPzpayszNbMvd/YKDt37rQ15Cru9ejhXo8m7vXo4ZpHD9/v0cS9Hj3Be92omDhx&#10;4khbBlIVkxchWdL+gsmSv5n4/0x4CZIw/Uz8rwntheLZZmKMiUTPS+QyE0e4xcyaPHnylDVr1oxe&#10;tWqVXHfddTJ9+nT7CAAAAAAAAAC0O5IlaA2SJR0smCxJtYeIJkw+MOGfHP5cEzrxe7pKTGiyRZft&#10;6sILL5QrrrjC1gAAAAAAAACg3ZEsQWvE5EWYsyR7aQ8SHarLb6JdpqvKxHEmNBGW8bj00ksXH3bY&#10;YaYoMnIk30kAAAAAAAAAgK6FniXtr7U9S9RME/e5RYcO4TXVLWaP4JwlX/3a+VLcvad9NHfV19fJ&#10;js0bbE0kv6BAyvsPsjXkokxecx03t3L3Ltm+ZbPs2LHNmZME2alPnz7O+Leebdu2OePfIncVmHt7&#10;0KDme7uurk42bGi+95GbuNejh3s9mrjXo4drHj18v0cT93r0BO91g54laA2G4epgs0383i060kmW&#10;TDHxvFt0dIlkyayL50jPXv7Rw3JTXW2NfFrxvq2JM6n9viPG2hpyUSau+fatm+XTNatk/drVUlNT&#10;bdcimw0ZMkR69+5tayJr166VHTuaJ/pH7tGJIceM0WnCXDox5Acf6MiYyGXc69HDvR5N3OvRwzWP&#10;Hr7fo4l7PXqC97pBsgStwTBcHWy5XXpOsksAEbFrx3b5cMXb8uzf/iovPf+MrPr4QxIlAAAAAAAA&#10;QBYhWdL+3rVLz2i7TMVQu/Rst0sAWW5P5W756L13ZPE/npAlz/7dKVdX7bWPAgAAAAAAAMgmJEva&#10;n07U/opbdIwycYhbTCo4oftrdgkgC2ky5JOP3peX/vUPef7px53eJDovCQAAAAAAAIDsRrKkY9xh&#10;lx6dxyQVM+zSo3OWAMgiOpzWmk9WyitLnpPn/v6orHj7Ddm+TXOkAAAAAAAAALoKkiUd4wET29yi&#10;4xITOnl7IppQ0V4oHk2UvOkWAWSDmupq+dffH5Xlb7wiWzZtkMbGRvsIAAAAAAAAgK6EZEnH0J+Z&#10;/9wtNvmLiWlusYXvmfi9W2wy3y4BZIn6+joT9bYGAAAAAAAAoKsiWdJxbjLhn7ukj4nHTCw18VMT&#10;miC51cSHJm404Xe1icVuEUBn0KTIyvfftTUAAAAAAAAAuYRkSceaasKfMFFHmviBCU2Q6PBc/qG3&#10;lCZKNNECoJNs3bxR/v3s3525SQAAAAAAAADkHpIlHUuH4zrKhCZA/HOYhPnIxHEmSJQAnaS+rk7e&#10;fes1WfrCs1K5e5ddCwAAAAAAACDXkCzpHJoAGWPiXBM/M6GTt3uhiZRDTYw2wdBbQCfR3iQv/PNv&#10;supjHRkPAAAAAAAAQC4jWdJ5tJfJAhM/NKHDc3mhiZQ3TQDoBP7eJHv3VNq1AAAAAAAAAHIZyRIA&#10;sOhNAgAAAAAAAEQTyRIAkVdXWyvvvPkqvUkAAAAAAACAiCJZAiDSNq5fJ4ufeVJWV3xk1wAAAAAA&#10;AACIGpIlACJJe5Mse+1lef2lxVJdtdeuBQAAAAAAABBFJEsARI7Xm2Td6gq7BgAAAAAAAECU5dnl&#10;XSYucIsyy8TdbhFIbtmyZXfNnTv3gkWLFsn8+fNl1sVzpGevPvbR3FVXWyOfVrxvayKFRd1k3xFj&#10;bQ3ZSHuTvLvs9VYnSYqKimTMmDG2JlJr9vfBBx/YGnLVkCFDpHfv3rYmsnbtWtmxY4etIRdxr0cT&#10;93r0cK9HE/d69GTTNS/etUsKq6psLTndVp+Tqrz6eum+ZYutpabnpk22lJoSc+4KzPdlMnv69pXG&#10;/PDf51aXlUldSYmtxWro1k2qysttraXKffaxpZa8/Wbj93tlfaXsadhja8ntqt8lVQ2pf1a2122X&#10;moYaW0tuU23q173B/G9r3VZba6kkv0RK80ttTaRfUT/Jt7/N1sd6FfZyyqpvYV8pyCtwyvpYWUGZ&#10;U84Evt+jJ3ivGxUTJ04cactAqmLyIiRL0GYkS1wkS7Lbxk/XyjtvvdamIbdoVIkm/uiOHu71aOJe&#10;jx7u9WiK6r2ujeg9tsZv7Ayjje75DQ22llzJ9u2SX5N6Y223PXukqLLS1pIrrK5uVeKguLhYCgsL&#10;7VqRarOfuro6W4uVduLAvOdUEgfofNWFebK5rPlzELSmT6HUNYZ/Lrb2zJfKbl7zmau+sV5qG2tl&#10;dzeRLT3syhAV8fM+sr5UpCrOIel+N8fZb12+Od7m/EPOCCZZ/IkUfcyfZPEnZ/YpchNoffr0kYG9&#10;B0pZkfu8zZs3S4+a5pPYI7+H9CzoaWvIBSRLkCEkS5BZJEtcJEuyU01Ntbzz5quyYd0au6b1aFSJ&#10;JhpQo4d7PZq416OHe73jpPtrem1A14b0VGkDvTZap0Ib03p06yZFGzY49V3m2KpSOLbuW7dmV+Ig&#10;zR4HAKKjvZIwut/qOPvdXuJGmGT71cd0mzCJ9ttWXpJFaRJFkymeAd0G2JKbZPE/5n+e9prR5I3S&#10;RI8mdTya7PEeQ/sgWYIMIVmCzCJZ4iJZkn00QaKJEk2YZAKNKtFEA2r0cK9HE/d6btJffMdrRNdf&#10;mo8c2fzvab3XKyoq0v5luf5yXX/Bnqq0Ewd79rRb4kBpAiDdYXu0h0I67xkAgEzThJAmcOJpbRJG&#10;97uhlfvVRJQmpILy8/KlW3Ev2VjqPrG0oFSK84udsj7Wp7CPrO/rHpAmWYrz3Me0N40OXebxJ2eK&#10;8oqkvLC565KWdV2UkCxBhpAsQWaRLHGRLMkemexN4kcDajTRgBo93OvR1BH3erJG+HQb0XXbbjt3&#10;2lpyiRIH8fTcvNmWUtPeiQN+TQ8AAKImXhJGhfUWyjP/K8xzuwGt7lMg3fK7NQ1x5iRu8tyd7Sgt&#10;Einp2fyY+Z+XjKkuLpKG3n2b9qOJG6+HjSZ09gxo7n0TtNf8Ta3zD3lqevSQ2p6ZHwKNZAkyhGQJ&#10;MotkiYtkSXbIdG8SPxpQo4lkSfRwr+eGsPH5gw3z3nj2yhmax/xDrmDbNsnfs6dpaJ68hoYW+9Gh&#10;coLD5QQTIekOqQMAyH3pDimU7JfzQcmGOwqj29fH+ZV8mERDPPmNSJCbH7hbpCR8ehAprRHpH6cz&#10;XWGDyNAEvxEYlGC/ADpPY0GBfHrIIbJ68mRZM2mS1Jt/b2UCyRJkCMkSZBbJEhfJks5VXV0l7771&#10;WsZ7k/jRgBpNJEuih3u9dcJ+8a+JCP8Y/2E9IYLD+RTU1bXo/RAc+z+sh4TWmWQXAOJLNNF0mERD&#10;zYRJ9MvnMJo02JGFiYN03nOqiYNsERy2Jxn9hbl/ku1kdN6HdCbQ9g83lAr/BOCJFBQUyKBBg2Rw&#10;j8FOXSf037TyY+mxKzwLo3+rlG/d7QxxFKbH9p0t/sbwfmWf6McRYT+48EvUGzPRflvTUxTIFnUl&#10;JU7C5JMpU2Tj+PFOIqW1SJYgQ0iWILNIlrhIlnSedasr5N1lr5tr0r6NZDSgRhPJkujpKvd6WC+J&#10;4D/INTHh30YFe0CEzYfQY+NGW3KF/YM9mOQAgHjSbUQPG1IkkXQb0dUnWZg4aM8eB9nGP0FyMsEx&#10;+5PR4Wb8CQHtNaj/bffsMf9N0/+2e4KTNyeT7qTNeix6TKnS96rvORXBCaXhivq/24I/VvHTv+eC&#10;f/d5ks15lehvv+Ldu1v8zelJtt9Ew5SmO1wnupa9/frJqsmTncTJ9hEj7NrUkSxBhpAsQWaRLHGR&#10;LOl41VV7nSG3Nq5fZ9e0L5Il0USyJHri3ethvSSCPSn0H4JJe0CYz4//14lh/4AM/sOwNRMwA3Ab&#10;t9P9ZXm6v75P95fl2ohemWWJg/Z+z9mqf0l/KWgskIY4jYpBqf6qXWljdzqN2PqL/94FzX9vJNPe&#10;v/jXY2mvBv6Oxt9y0cO/26Ih+Lf4wIEDpVev5v/o73jzTamM0zsn7AdFnrC/8f0SzecW/LeAp9H8&#10;L29vpXTf7R5PfWNz0sl5rL5eyrfttmuiacewYU7S5JPjjnOSKKkgWYIMIVmCzCJZ4iJZ0rG2b90s&#10;r774fLv3JvHjj+5o4h/Y2c9LSPh7Vng9I7xfqnU3671Eh/4DKNFQUHl5eVJs9qlzVwCZlOyX6en+&#10;sjzdRnR97bVZljho7/fcFSX7xb3+Sl0b1lOlDfbpNGL3L+xvS8ml+4t/beCPN8xNGP21f7pD+iT7&#10;xT//XY8ernn08O+2aMrle13/rRMcCs4T1luopqFG9jTskfz6Bum5dZvsrt/tJGVUdUO1E6r3zr1S&#10;U93876LaxlonVM+9dVJY2ZzAqWusc6KmscbZb6L5g/QxnWNIda/Lk4G73ddOlQ7PVfHZz0rFCSfY&#10;NeFIliBDSJYgs0iWuEiWdJy9eyrlxeeebpdJ3BPhj+5o4h/Y7c/rseH9I8D7RZbXu8IbJkr/IaDh&#10;/dorrNcG4Bds6A9rmA/bJjiGfnCbsAb7YCIkCo36XZkmJDQxWljoZnYK8wtlQMkAZ3geT3AoH6UN&#10;8aX5sd02tDE/OISPJgSCjfZhv9TP5l/j5yr+ux49XPPo4d9t0cS93jF21e+SF3e+KIt3LpYVe1bY&#10;tYlNWSXy/70lcs67+dK3MrXenOrN886T977wBVtriWQJMoRkCTKLZImLZEnHqK+rkxef/4fs3tnx&#10;f/TwR3c08Ud3Yt4vmbyl12vDS2R4k3Vrrw1vGCmvt0ei8YnR9YQN/RPsZRBvm2rfNmHDJmnSQZMP&#10;nlS2QecL9pAI64XQmQkJ/rseTfx3PXq45tHD93s0ca93vE21m+T5Hc/Lczuek/U16+3a+LS3yeff&#10;dxMnX3g/T4rrkvc4eW3WLPlw6lRbi0WyBBlCsgSZRbLERbKkY7z+8guy8dO1ttax+KM7mnL5j+50&#10;hq/yent0N+/d3+sDnWdvj2LZ072b06Xe61b/ad9iaWh0f62lXeh3luTLzu75TV3tG8z/VpbWSH2S&#10;HhCp9JJId7gltI9sT0hkM/67Hk00pkUP1zx6+H6PJu71zrWyaqWTONHQ3ifJmH+SyMy3Rc57K08+&#10;WxE/adJYUCD//ta3ZM2kSXZNM5IlyBCSJcgskiUukiXt76P3lsuHK5bbWsfjj+5oyuY/up2eGzbh&#10;wfBV7a+qvFzqzfeAp6FbN9nr+2zoGL57y3pKVXFh01i/VXl1sqW329Bc1VDlJCt29uwmm4vcRJM+&#10;Z1fjXlnfu9AZ/3dvw15n/bpue2Rjt9jJIdOdOwKZQ0IiN/Hf9WiiMS16uObRw/d7NHGvZwedvH5Z&#10;5TJnmC4drsv7d1EiOsfJeW+JfG1Zvozf0HKYLk2Y/Ouaa2TDxIl2jYtkCTKEZAkyi2SJi2RJ+9qw&#10;bo28sXSJrXUO/uiOpo74o9tLdmhvDk12aN1LcpSY19LHtMeHl+TwHkOzvf36SUN+flNCQ5eazKgu&#10;K5O64mKp7dlTanq4DdS6Xh/321rWTXYX1DnJipq8Gikd3F/WlTZIdX21bNyzUTZs2SDb67Y7f/xv&#10;qXWHE9Nu5/4l2p9/8mb/JNcDug1wllrXJIPS7XR7T7KExMCBA6VXr14ysPtAJyHBP7BzH/9djyYa&#10;06KHax49fL9HE/d69tEfiy3dtdQZpuudPe84/5ZK5k8PuYmToLqSEidhsnncOLuGZAkyhmQJMotk&#10;iYtkSfvZtWO7vLT4GWe+ks7EH93RlM4f3SQ9WsdLZHhL/UO4plcvN+lhzr2zLC93flGkSRFVuY/7&#10;S39d6q+VvETG1jp3OLGNNe5wYl4iQ9drrw7drqahRnbU73CW2kVc/4hHZvUr6if55n/+HhiaqNCE&#10;hdKeFV7virCkhz5X96GCSY/2wj+wo4f/rkcT93r0cM2jh+/3aOJez276g7OXdr3kJE4qqirs2pZ0&#10;XpP7HhA5+x27wqe6R3d5Zv5PZZe51opkCTKEZAkyi2SJi2RJ+6iurpKX/vUP2bun8xuU+aM7OvxJ&#10;jwG9eknvvXslXyct37VLqletkvrKSpIelj+Rsaev2yi+Z4Db4F3Zv7+z9Pf68Iauaur1UVLi/OHs&#10;JTK8xIc/kbGnYY8TlfWVTug6fczbFq2jCQpv2Cj/0FD+Hhia6AgmPfzDTelz9LnKn/ToivgHdvTw&#10;3/Vo4l6PHq559PD9Hk3c613H6urVsmTnEidx4vXa9yupE3nqf0SmrLIrfDaXFcqtV58rI0adLGXF&#10;ZSRLkAkkS5BZJEtcJEsyr7GxUV5Z8pxs3ez+Qryz8Ud310NPj+RSHb5Klxqa3NDHvG01eeElMnSp&#10;iYyddTubEhl15n+6ZPiq1mvt0FPBpIc310Vw/g24+Ad29PDf9WjiXo8ernn08P0eTdzrXZMOz6WT&#10;wmuvE/03pUcngP/n3SJHrrMrfFb0Fzl1VpHsP3SyzBw/U6YMmmIfIVmCViFZgswiWeIiWZJ5y994&#10;RdZ8stLWOh9/dGcHnaBckx/dt2xxlj1MaJIjikkPL3HB8FXZweud0ZWGnkIz/oEdPfx3PZq416OH&#10;ax49fL9HE/d616b/Nn1116vOxPBv7H7DqQ/a7SZMxm22G/lowuSoi0V2dxNZNn2ZXUuyBK1CsgSZ&#10;RbLERbIks1ZXfCTvvPmqrWUH/ujuGP5EiFPeurW5bNYXVuVeA72X9PCGpdLEhiY69vbt2/SYJkG0&#10;rENdOY+ZbbyEhjeMlS418aGJDf3jcnfDbieh4Q1f5fUA8YaxQjNvSCpNdPTv1l+6d+8ug3sMdh4b&#10;VDJItpjPnjcPh26nQ1F5k4P7e36g6+If2NHDf9ejiXs9erjm0cP3ezRxr+cO/bfqiztfdBIn2zeu&#10;kNd/b/5Ntts+6LN4uMjp54n8+1ySJWgTkiXILJIlLpIlmaPDbunwWzoMVzbhj+6284a90sRHj61b&#10;nV4hXhLES4h0ZekkPdb3LpTqwjxZ08t8lhprnaGrNInhJTSqG6ubem/4h7XykiKI5U9keIkPL5FR&#10;nFfc1OtDlxpezw1vWz/u9WjiH9jRw70eTdzr0cM1jx6+36OJez036Q8EP3r/Mfn+r/4mA3Y12LXN&#10;Hh0rMuJBkiVoE5IlyCySJS6SJZmhE7m/+NzTUlNTbddkD/7oTi5siCwnKWITJPp4V+BPehSYP7gb&#10;zR/ejTp/x4ABss1c9w2F9bKrZ7Hs6tYoG8u7SWVBvawua2xKaCSap0OHtdL1aOZPZOjSG7rKm4vD&#10;3+vDG6bKm3ejPebf4F6PJv6BHT3c69HEvR49XPPo4fs9mrjXc1s/cw8fN//H0q2qxq5p9vYykiVo&#10;E5IlyCySJS6SJW1XX1cnLz7/D9m9Mzv/oOGPbonpAeIkRbJ8iKx4PT22lJtytwLZ2jNfdpeWyObC&#10;KrOuu2zK2+UsN9e5g6JqoqOwW6GT+Kiur5btNdtlT90e5zG4/IkMb54Obw6O/oX9nWVXG76Kez2a&#10;+Ad29HCvRxP3evRwzaOH7/do4l7Pff1XrJDPzp/vjFjhR7IEbUSyBJkVTJacM/OrTuIg1zU2NMie&#10;3c3/4c3PL5Dupe4kvmgdHX6ram/2NkTn5+dLWVnzhMs6TNjOnTttLbcU7t4tPVaulJ7mHxU9Pv7Y&#10;XZp6wd69dovOVb3vvlI1aJDUDBjgLKtN1GoipHt32d2/XNY3bJeVpTWysWqjrK9a74RX/nTvp3Yv&#10;UPt239dZ7lO8j9tzo7ifm9Ao6i3dC7pLaWGpE2VFZc5S1+ljxQXF0rebmxzJNVG619GsR48eTuOK&#10;Z8+ePU7jCnIX93o0ca9HD9c8evh+jybu9Wjo989/ygHXXSd59c2jNZAsQRuRLImoy0wc4RYza/Lk&#10;yVPWrFkzetWqVXKd+cKaPn26fQRAV1Dy4YfSbeVK6f7OO1L88cdSsmKFdFu3zj7a8RrMH7m1AwdK&#10;7ZAhUjN4sDP0lVeuGzRINvTrLuv2rJMNezfI2sq1TvLDK+v6bdXb7J5yX/+S/k5io09xH+lR2MNJ&#10;aGhoubxbubPUx3Qb3VaTIYN6DHKe601eDgAAAABAV9Fn0SIZMneurZEsQZuRLIkgHeNEWw/bfayT&#10;Cy+8UK644gpbA5BNCrZtk+7vvSfFH3wgJR995CRFNFGSV92x88PU9+njJkGGDHGSIjX77ttcNutX&#10;F++V9XvWO4kPTYBojxCvrEmRXBkGy5/Y0ISG9tTQXh3eMiyxMbD7QCnML3SW+jgAAAAAAFHT709/&#10;kn1vuskpkyxBG5EsiagjTRzkFjPr0ksvvXDJkiVTXn/9dWcYrjPPPNM+AqAzaHdUTYhoLxGvt0j3&#10;5culcLM7D0d78ydCnB4hmgyx5d0D+8ua+s1NiQ/tFeKVvZ4hXYGX0PAnLnSpgokNLwGiPTt06fX4&#10;AAAAAAAArTPw17+Wfe68k2QJ2opkCTIrOGfJV792vhR372kfzV319XWyY/MGWxPJLyiQ8v7ur8CR&#10;Gh0/dOX770hNB/dsaK0Cc40HDWq+xnV1dbJhQ/NnoLPk19RI/1dekYGLF0vZJ59IaUVFzPidmaRz&#10;glT17y97Bw50otpX9tbXNNTI6r2r5ZO9n8jKPStlQ/UGJ3S+kJ112TFWsM670auwlwwsdhMc/bu5&#10;Q1TpHBw6Ybk+5m0zoHyA9C/tL726uetkjzv+LXJXtt7raF99+vRxxrr2bNu2jXs9x3GvRxP3evRw&#10;zaOH7/do4l6PHr3Xj5k/Xz757W/tGpIlaBWSJcisYLJk1sVzpGevPvbR3FVXWyOfVrxva+JMar/v&#10;iLG2hmR0kr1XljznTOreVehkcWPGjLE1N9nzwQcf2FrH679ihYx47jkZ9tJLUlRZaddmzq4hQ2Tn&#10;4MGyfb/9ZPuIEbJj2DDZ7ftHh9pet11WVq2UtdVrneXq6tWyrmad1De2T7ImVWUFZbJP0T4yoNsA&#10;6VvY1ylr9Cvq5yz18VQNMeehd+/etiaydu1a2bFjh60hF2XbvY6Owb0ePdzr0cS9Hj1c8+jh+z2a&#10;uNejR+/1A/v0kbr+/e0akiVoFZIlyCySJS6SJelZ/sYrsuaTlbbWNWTDH91l5g++/RYvlpHPPSfd&#10;t2yxa9umtmdPJxHiJESGDpVto0Y5SZK6kuZpjmoba51ESEVVRdPyk+pPpLI+80maVASTHxpeUkQT&#10;JNo7JFP4ozt6+Ad2NHGvRw/3ejRxr0cP1zx6+H6PJu716Ane6wbJErQGyRJkFskSF8mS1K2u+Eje&#10;efNVW+s6OuuP7pLt22X4kiVOL5Lyigq7tnU0KaI9RraOHCk7hw+XbfvtJ3v79bOPujbVbmpKimhC&#10;RJfac6SjlOSXhCZBNLz1HYk/uqOHf2BHE/d69HCvRxP3evRwzaOH7/do4l6PHpIlyBCSJcgskiUu&#10;kiWp0WG3dPgtHYarq+nIP7oLq6pkyNKlToJkwDvvpD0HSXVZWdPQWd4wWpokqTfvwVPVUOUkQj7a&#10;+5F8Wvups9QhtNq7t0gmh8jqCPzRHT38AzuauNejh3s9mrjXo4drHj18v0cT93r0kCxBhpAsQWaR&#10;LHGRLElu755KefG5p6WmpmtM6B7U3n90a0Jk4LJlzjBbmijRhEmqdMisVZMny7qjjpKt++8vVeXl&#10;9pFYOpfIssplsnjnYlm6a6mTMGkPmvAY1X2UDCseJoO7DW63IbI6An90Rw//wI4m7vXo4V6PJu71&#10;6OGaRw/f79HEvR49JEuQITF5kXxbAIB2VV9XJ6+9tLjLJkraU9+VK+XQe+6RL8yZI8ffcIPs9/zz&#10;KSVKGgsKZO1RR8mSK6+URXfcIa/Mni3rDj88NFGik6/fs+EemfPhHLlh9Q3y/I7nM5Io0cTHiJIR&#10;ckL5CXL+wPPlmmHXyB1j73BCy+cNOE9OKj9JDi09VIYUD+lyiRIAAAAAAABEA8kSAB3irddekt07&#10;+VWHp+emTTL+oYfk9G9/W06+5hoZ+/jjztwkqdg8bpy8etFF8pfbb5cXrrpK1kyaFDO8lkfnHnlo&#10;80Py7ZXflms+vkYe3/q4bK9L7TXC6DBZh5ceLmf1P0suH3K53Lz/zXLPAffIjSNvlEv2vUSm9Z3m&#10;JEWybRgtAAAAAAAAIBmSJQDa3UfvLZeNn3bcBOHZqnjXLtn/mWfkpHnz5IzLLpODFi6UsrWpnZfd&#10;gwbJ2zNmyOO/+Y08c/318tEppzjzkgTtqt8lz2x/RuZ9Mk8u+/AyWbhpYdqTs+sE6/uX7C+n9DnF&#10;6S0yb7958sexf5RbR98qVw+7Ws7d51yZ3GuyM8RWQV6BfRYAAAAAAADQdZEsAdCuNqxbIx+uWG5r&#10;0VNQW+vMP3LszTfL5y+5RI68/Xbpv2KFfTQxTYa8P22a/GP+fCdJ8s6Xv+wkTYJqG2ud+UduXnOz&#10;XPLBJXL7p7fLij2pvYb2Ajmq7Cj5cv8vy5VDrpRf7v9Lp7fIDSNvkIsGXeT0FhnfY7z0LOhpnwEA&#10;AAAAAADkHpIlANrNrh3bZdnrL9tadHgTtWti5IuzZzuJEk2YaOIkGR1O65PjjpPFV1/tDLP1xvnn&#10;y5bYCcuaaEJEEyOzP5jtJEo0YaKJk2R03pDjeh/n9BK5fcztctXQq2TGPjNkUq9JzrwiAAAAAAAA&#10;QNSQLAHQLqqrq+T1l19wJnaPCu0xohO1a4Lks/PnO0NuFVVW2kfj04naN0ycKC9fcokzUftLl13m&#10;TNSu64N0SC0dWksnatehtnTIrcr65K+hw2VN7DnRmVtEJ1+/bPBlzvwjDKMFAAAAAAAAkCwB0A4a&#10;GxvlrVdelL17kjfid3XlFRVy8H33yRfmzHHmItGJ2nVuklRsHzFC3jzvPHn0llvkublzpeKEE6Su&#10;pMQ+2kwnZdfJ2a/++GpnsnadtH1L7Rb7aGIjSkbIeQPOk1tG3SJzh8+VE8pPcOYkAQAAAAAAANCM&#10;ZAmAjHvnzVdl6+aNtpZ7uq1aJQNuvVXGn3mmnHr11TLukUek+5bUkhd7+/WTFWedJX+7+Wb5+403&#10;yntf+IKzLqiqoUqe3/G8zF813+lFcs+Ge6SiqsI+mli/on5yVv+z5Ob9b5YbR94oX+j3BWcdAAAA&#10;AAAAgHAkSwBk1OqKj2TNJyttLXdoMmTsQw/J6K98RcaecYYMuO02KV692j6amDcPyb+uuUb+euut&#10;8ta558qOYcPso83qG+vljd1vyG/X/daZh0SXyyqXOeuT0d4iJ5WfJPP2mye3jr5Vzt3nXBlW3PI1&#10;AAAAAAAAALREsgRAxmhvknffes3Wur7Cqipn3hGdf0SH2Zpw771SsmKFfTQxTZCsPeooZ/4Rbx6S&#10;9Yceah+NtbJqpdNzRHuQ3LD6BqdHifYsSUbnGzmq7Ci5csiVzjwks/edLeN7jLePAgAAAAAAAEgV&#10;yRIAGaHzk7y59N/OfCVdWV59vQxZulQm/eY3cuZFF8mRt98uA5cts48m5k3U/srs2fLobbfJC1dd&#10;5fQoCZuHZFPtJmfuEZ2D5JqPr3HmJNG5SVIxrsc4uWjQRXL7mNvlqqFXyaRek6Qor8g+CgAAAAAA&#10;ACBdJEsAtFl9XZ289tJiqamptmu6nv4rVsjhd90lX5w9W469+WYZvmSJFNTW2kcT2zxunLxx/vnO&#10;EFs6UfvKk06S6rIy+2izXfW75Jntz8i8T+bJZR9eJgs3LZS11Wvto4kN6jZIZuwzQ34z6jdy/X7X&#10;yyl9TpGygpavAQAAAAAAACB9JEsAtNlbr70ku3fusLWuQ4fZGv/QQzLt8svlpHnzZPSTT0rxrl32&#10;0cT2HHywfDpnjpMgeeb66+X9adOkqrzcPtqstrFWlu5aKjevuVku+eASuf3T22XFntSG8tJkyLS+&#10;02T+iPlOkuTL/b/sJE0AAAAAAAAAZBbJEgBt8tF7y2Xjp6n1jsgm/T74QE676io5aOFCKV2/3q5N&#10;bOfw4bLhssvkvaeflpX/+7+y/qKLZG+/fvbRZjohu07MrokRnahdEyWaMNHESTI6nNZxvY+Tq4dd&#10;7Qyzdf7A82VM9zH2UQAAAAAAAADtgWQJgFbbsG6NfLhiua11DTonybhHHnF6kvTctMmujU+TIdpr&#10;5O833ij/+PWvZdPs2VI7cKB9NJb2GNGJ2jVBMn/VfGfIrcr6SvtofDpR+8SeE+WSfS9xJmq/bPBl&#10;cnjp4c56AAAAAAAAAO2PZAmAVtGJ3N9d9rqtdQ3dt2yRz86fLwffd5+TNIlHJ2TXidl1/pFHb7nF&#10;mY9k+4gR9tFYFVUVct+m+2TOh3OcuUh0onadmyQVI0pGyHkDzpNbRt0ic4fPlRPKT5CS/JaTwQMA&#10;AAAAAABoXyRLALTK+rWrpbpqr61lvyFLl8rU735XBrzzjl0Tq7GgQNYfeqi8dNllsuiOO5zlhokT&#10;nfVBq3avklvfuVXO/MeZcvXHV8sjmx+RLbVb7KOJ9SvqJ2f1P0tu3v9muXHkjfKFfl9w1gEAAAAA&#10;AADoPCRLALTKJyvft6XsppO4H3HHHXLszTdLUWX4kFhb999fnvjlL+Vf11zj9CipLyqyjzTTZMhD&#10;Gx+Sr/zjK3LG386Q2969TVZXrraPJubNQ3LNsGvk1tG3yrn7nCvDiofZRwEAAAAAAAB0NpIlANK2&#10;fetm2bFtq61lr/KKCjnlBz+QUU89Zde09N4XviD/mD9fdg8aZNc0q2qocuYd0flHdJite9ffKyu2&#10;r7CPJqYJkqPKjnLmH/HmITm09FD7KAAAAAAAAIBsQrIEQNo+/vA9W8peYx9/XD43d66UrV1r18TS&#10;idt1TpI3zzsvZqit+sZ6Wbprqfxm7W/kovcvkts/vV2WVS6zjybmTdQ+e9/ZctuY2+SqoVc5PUqY&#10;hwQAAAAAAADIbiRLso9OXjDFF/ubALLGnsrdsmn9OlvLPiXbt8vxN9wgh95zjxTU1tq1sdYdfrj8&#10;/cYbnTlJPCv2rJC7Ntwlsz+YLTevuVmW7FwitY3hzw8a12OcnD/wfGeILZ2o/aTyk6SsoMw+CgAA&#10;AAAAACDbkSzJPv9r4nlfnG0CyBqrPv5QGhsbbS27DHrjDTn16qudZRidi+S1WbNksdmmuqzMGWbr&#10;oc0PyeUfXS7zPpknT259UnbV77JbJ3Zw34Nlzrg5ToLk+v2ul2l9p0l5Ybl9FAAAAAAAAEBXQrIk&#10;u9xq4jS3CGSfutpaWfPJSlvLHtqDRHuSaI8S7VkSZsewYfK0efzDqVOd+gd7P5CrVl4lCzctlPU1&#10;6511yQwvGS6Xjb9Mnp72tPzvif8rF429SPoVaWcwAAAAAAAAAF0ZyZLsMdvEJW4RyE6aKKmvq7O1&#10;7KBzkujcJDpHSTyaINFEiSZMdE6SRzY/4vQk2VS7yW4RnyZDtNfIjSNvlF+P/bXMPnC2DOw+0D4K&#10;AAAAAAAAIBeQLMkO00z83i0C2UmH3tIhuLLJqKeeklN+8AMpr6iwa2LpUFs65JYOvaVDcG2p3SLz&#10;V82X+zbd5yRN4tEJ2XVidp1/5JZRtzjzkYwoGWEfBQAAAAAAAJBr8uzyLhMXuEWZZeJut4gOcIiJ&#10;f5ro49REtpnwyupqEze5xey0bNmyu+bOnXvBokWLZP78+TLr4jnSs5f/LeSmutoa+bTifVsTKSzq&#10;JvuOGGtruWfDujXyxtIltta5iior5ejbbpMhS5faNS3p5O0vX3KJ7O3nDpO1dNdSue3T26SyvtKp&#10;BxXkFcjEnhNlSq8pMqnXJCnKK7KPNCsqKpIxY8bYmkhtba188MEHtoZcNWTIEOndu7etiaxdu1Z2&#10;7Nhha8hF3OvRxL0ePZ11r3frViwFhYW2ho62T//+Ulra09ZENm3eLLt3h/99iNzANY+ewsICGTZ0&#10;qK2Zf7vX1cvqNWtsDbmKez16gve6UTFx4sSRtgykKiYvQrKkc2krrv6LzMssvGJinonHnJqLZEmW&#10;ilqy5KV//UO2b9tia51nwDvvyDG//a103xJ+LI0FBfLWuefKe1/4glPXSdzv3XivPLXtKaceZv+S&#10;/eXyIZfLoG6D7JpwNKBGEw2o0cO9Hi1ew3U2/gM7Pz9fiku621pLhea49e+PeIq6dXM+z/EUmfeu&#10;+4iqxsYGaajeY2sieXn5kl/cw1kWl5TYtS0VFBRKt+JiW2upyFyTwgTnHZ1r64a1UrlTf5/m6jtw&#10;SCT+7RJlXPPoidq/1eHiXo+e4L1ukCxBa5AsyRKaKHnSxJFOze1RcqKJMhPP6wqLZEmWitIfYJok&#10;0WRJZ8qrr5eJ998vB/z1r045zO5Bg+TFyy+Xrfvv79Qrqirkv9b9l6ytXuvUw3yh3xfk3H3OdXqW&#10;JEMDajSRLIke7vXWC/5ivri4RPILmr9fS7ThP8/781OkR8/m5IR2eO7eo4ctN+uohmv+gR09NKZF&#10;E/d69HDNo4fv92jiXo8ekiXIEJIlWeJWE/4J3Y8zsdjEFBMkS7qAKP0BpsNv6TBcnaXnpk0y6Te/&#10;kX4JGitXnnSSvHH++VJnG9Qe3/q4/N/G/5PaxlqnHqQTt1+y7yXO0FupogE1mkiWRE823Ovde/iT&#10;CK5g4iEomIgIik1MBKWWqAgmJnLpF/T8Azt6aEyLJu716OGaRw/f79HEvR49JEuQISRLssBPTfzA&#10;LTrONbHALZIs6Sqi8gfY3j2V8vzTjzsTvHeG/Z5/Xo644w4prKqya2LV9uwpr150kayaPNmpb6/b&#10;7sxN8sbuN5x6mMNLD5c5g+dIWYF25EodyZJoIlkSPene615iQ3tUaM8KpQkGZ0if/Hwp6e4Oo1RY&#10;WOQMi6R0aKW8vDwn+aFJEMU8Bp2Lf2BHD41p0cS9Hj1c8+jh+z2auNejh2QJMiQmL5JvC+g4M034&#10;EyW3mfASJUDW+WTlB52SKNHkiM5NohEvUbJ53Dj5+403NiVKNEFy9cdXx02U6KTtswbOkquHXZ12&#10;ogRAbtDEhkZpr97St/8AJ/YdOlwGDxshQ/fbX0aPmyD7jWpOlChNZhx17AlyzPGfk+NPOcOJk8/4&#10;spx25jlOeOuOPfE0ZzuNg4+YJBMPP1omHHqkjDpgghP7jRrrvI5Gv30GOq9d3qdf0zGRKAEAAAAA&#10;oPOQLOlY2mvkPrfoWGhijlsEsk9dba2sXfWxrXUcTY4cf8MNTq+SMDqJ+/Kzz5Z//uhHUrnPPs5Q&#10;W/dsuEduWH2D07MkzLDiYXLDyBtkat+pdg2AbKc9LZIlNjTGHXSok5jQOHLyZ9uc2Nhv/9hfHmrv&#10;DxIbAAAAAADkNpIlHecQE39xi45XTFzqFoHspIkSTZh0JJ28/ejbbpP+K1bYNbE0OaJJkuVf+YqT&#10;NNHJ2+dWzHXmKIlHEySaKNGECYCOo8NMaWKhR89SJ9nQf8AgJ9ExbMQoJ8lxwIRDnCTFoUdNdpIW&#10;k0841UlkfG7al5zExomnn5k0sUGPDQAAAAAAkAkkSzpGPxN3mPAGS9RBFGeY2OLUgCykQ2/pEFwd&#10;TYfdGvrii7YWS4fb0mG3dPgt9dS2p+QHFT+QiqoKpx6kQ23pkFs69JYOwQUgfQUFBU7CoXefvjE9&#10;O0aOGeckPDRp4e/R4fXc0GTHqV/8ilM+7uRpzmNHfOZ4Z9vxhxzhJDlGjD7A2dfAwUOdfZf1Lnde&#10;K1cmDAcAAAAAAF0HyZKO8aSJI92i40QTK90ikJ02frrWmdy9Ix16zz0yfMkSW2umPUhemT1bXrz8&#10;cmdC98r6Srl5zc1yx/o7pKohfD6TiT0nyo0jb3QmcwfQks7DockJ7YmhCYtRB4x3hrPSnhua2NAE&#10;hw5fdfLnpzsJj0nHnxzTs2Ps+IOdhIcOh+Xv0eH15gAAAAAAAOhK8uwyZtZ3E3e7RWTArSYucYuO&#10;c00kmtBd5zXxT9RwtYmb3GJ2WrZs2V1z5869YNGiRTJ//nw5Z+ZXpbCom300dzU2NMie3TtsTSQ/&#10;v0C6l/ayta5v84ZPpaam2tba3zBNlPz3f9taM02UvHfddbLlRM0xiry+7XX5yfKfyMaqjU49qCCv&#10;QL45+pty7n56q2VWfn6+lJU1TwyvvW927txpa8hVPXr0kCJfT4c9e/ZIbQcPT5cqHfZKv4t02Cn9&#10;vGqvEJ1vo7DA1LXsrHPLiC/Xv98RrqbK3Nu+/+4Vd9deTrn/90yUca9HE/d69HDNo4fv92jiXo+e&#10;4L1uVEycOHGkLQOpismLkCxpXzNN+Cd0TyXx0V7JkstMHOEWM2vy5MlT1qxZM3rVqlVy3XXXyfTp&#10;0+0jQGr6/elPsu9N4R/zdddeK1vPOUfqG+vlluW3yN3v3+2UwwwvHS43HX2TTOgzwa4BAAAAAABA&#10;BJAsQWuQLOlA3zNxo1t05in5uVtMaIQJf0+Uv5l4xi06WpM4KTGhr6/LdnXhhRfKFVdcYWtAcr3+&#10;/ncZ/p3v2FqsT7/3Pdnyta/Juj3r5LsvfVfe2vqWfaSl6SOny/cO/p70KOxh1wAAAAAAACAiSJag&#10;NUiWdCB/siRTvGuWLp0z5SC3mFmXXnrphUuWLJny+uuvO8NwnXnmmfYRILGy556T4ZdfLnn1LXuK&#10;aJJEkyWPrnpUfvL6T2RP3R77SKyyojK59rBr5fRhp9s1AAAAAAAAiBiSJWgNkiUdKJuSJe0mOGfJ&#10;V792vjM2ZK6rr6+THZs32Jo4cwCU9x9ka13Xp2tWyeaN622t/fRZvlyOmDtXCvbutWuarZk6VV75&#10;f7Pllo9vkWc2+ztWxZpQNkG+N/p7MrB4oF3TvnT+h0GDmq9xXV2dbNjQ/BlAburTp48zb4ln27Zt&#10;zrwlfjoXSFG3btKtW7FZFku3YhPdStx1plxYWGi3RFeQq9/vSGz3jm3OWNeenr3KI/H3TJRxr0cT&#10;93r0cM2jh+/3aOJej57gvW6QLEFrkCzpQDpniXdeU9XPhPYC8Xxk4kO36Jhql1kjmCyZdfEc8x+l&#10;PvbR3FVXWyOfVrxva+JMHLbviLG21jXV1dbKc0896izbU+/Vq+Vzc+dKYVWVXdNszaRJ8s/LLpaf&#10;rbtJVuxZYdfG0kncv9TvS/Ll/l92yh1FJ/keM2aMrYkzyfcHH3xga8hVQ4YMkd69e9uayN7qWiko&#10;KpYePUule8+e0r1HTykubvdRDtGBcvH7Hclt3bBWKnfqqKWuvgOHROLvmSjjXo8m7vXo4ZpHD9/v&#10;0cS9Hj3Be90gWYLWiMmL5NsC2scCE5rcSCeuNOH3BxP+x4F2s3bVx+2eKClbu1Y+O39+aKJk4/jx&#10;svj/XSq3bvxD3ETJPkX7yI+G/0i+ss9XOjRRgujIy8uTst7lMnjYCBl30KHSf2Dsr9CGDB8how4Y&#10;L/sOHS7lffqRKAEAAAAAAMgBJEsAOBobG2XVx/5OTJlXsn27HHfTTc4yaPO4cbL46qvllg23yYs7&#10;X7RrY03uNVluHHmjjOsxzq4B2kaHVuvdp68MHzlaxh9yhEw6/mT53BlflsknnCoTDz9a9hs11hlO&#10;CwAAAAAAALmNZAkAx6b162RP5W5by7ziXbvkxB//WErXt5wPZdeQIbLkyivlzh0LZcnOJXZtM+1B&#10;Mnvf2XL5kMulZwFjjqJ1CouKpLxvfycBMvGIY+TYE09zEiOaIDnw4MNl2IhRTuJEEygAAAAAAACI&#10;FpIlABwff/ieLWWeDrl17M03O0NwBVXus4/880c/kv+re0Ye3/q4XdtMEyXfGvwtOan8JLsGSE4n&#10;Wh8waLCMGH2AHHrUZDnu5GnyuWlfkmOOO8kZWmvw0P2ktFdvZ8gtAAAAAAAAgGQJANmxbats37rZ&#10;1jLv4Pvuk/4rWs5BUlVeLv+65hp5qGGJLNy00K6NNWvgLJnUa5KtAS0Vl3SXAfsOkdHjDpLDjj5W&#10;TjjtC3Li6WfKYcdMkQMmHCIDBw91JmMHAAAAAAAA4iFZAkA+Wfm+LWXeoDfekNFPPmlrzepKSpxE&#10;yVNlq+WeDffYtbHOH3i+nNLnFFsDxEl6aPJDkyBHTv6skxTR5IgmSXTSdU2aaPIEAAAAAAAASAfJ&#10;EiDiqqv2yvq1q20ts4oqK+WoP/zB1prVFxU5iZJn+m+V/1r3X3ZtrGl9pzmB6NIhsnQOEZ1jRJMh&#10;mhjR4bR0WC0dXqvfPgOd4bYAAAAAAACAtiJZAkRcxUfvS2Njo61lliZKum/ZYmvN3p4xQxYPF/nN&#10;2t9IfWO9XdtM5yfRXiWIFp1YvW//ATJ63AQ54jPHO3OM6OTrOseI9hghMQIAAAAAAID2QrIEiLD6&#10;ujpZ88lKW8us/Z5/Xoa++KKtNds4frw887mD5YbVN0hVQ5Vd20znJ7lo0EW2hlxWWFTkJEHGjj9Y&#10;jjn+c/K5M74sRx17gow6YIL0HzBICgoL7ZYAAAAAAABA+yJZkn12mfibL1aZANqFJkrqamttLXO0&#10;N8nhd91la810npK/XvRl+fHan4UmSsb3GC/fGvwtKcgrsGuQS3QukX2HDpfxhxwhk0841ek5osNr&#10;jRwzTsr79HOG3QIAAAAAAAA6A8mS7POmiam+WGACyDgdemvVxx/aWmYd89vfOvOVBC0+f4bMrbpD&#10;ttdtt2uajesxTq4edjWJkhzSs7RMho0YJRMPP1qOP+UMZyL2g4+Y5Kwr611utwIAAAAAAAA6H8kS&#10;IKI2rV8neyp321rmjH38cRnwzju21uzjY46Q80Y8Letr1ts1zYYUD5Erh1wpJfkldg26mrDJ2Kd8&#10;7nSnF8ngYSOke4+edksAAAAAAAAg+5AsASLq4w/fs6XM6b16tUz8v/+ztWZ7y3vL/zd1p6ytXmvX&#10;NNunaB/50fAfSXkhPQ26EiZjBwAAAAAAQC4hWQJE0I5tW2X71s22lhl59fXO8FsFIXOg3HjOaPl3&#10;3ge21kwTJNcMu4ZESRfRo2epjDpgPJOxAwAAAAAAIOeQLAEi6JOV79tS5ky8/34pr6iwtWYvnXCY&#10;XD/4VVtrpkNuaaJEh+BC9tJJ2XVoLe01ctzJ02T0uIOYjB0AAAAAAAA5h2QJEDHVVXtl/drVtpYZ&#10;/T74QA74619trdnOgQPknM9+YmvNivKKnETJiJIRdg2yiQ6hNXS//Z2eIzopuw6tpfORAAAAAAAA&#10;ALmKZAkQMRUfvS+NjY221naFVVUy6Te/cYbh8mssKJDvzBwgq/K22jXNZuwzQ8b1GGdryAY6jNbg&#10;ofs5k7OfMPWLMuHQI505SQAAAAAAAIAoIFkCREh9XZ2s+WSlrWXGoffcIz03bbK1Zn+ferjc0edt&#10;W2s2vsd4mdZ3mq2hM+kk7ToZ+8QjjpETT/uis9Q6Q2wBAAAAAAAgakiWABGydnWF1IVMwN5ag197&#10;TfZ/5hlba7Z5v6Ey4+h3bK2ZzlMyZ/AcKcgrsGvQGfrtM9DpOXL8qZ93epJojxImaAcAAAAAAECU&#10;kSwBIuSTjzI3sXvxrl1y1K232lqz+qIiueArxbKjsdKuaTZr4CzZp2gfW0NH0jlHdO4RnYPkyMmf&#10;deYk0blJAAAAAAAAAJAsASJj46drZU/lbltruyNvv91JmATd9+XD5bHSj2yt2aRek+SE8hNsDR2h&#10;Z2mZjB53kBx38jSZdPzJst+osVJc0t0+CgAAAAAAAMBDsgSIiE9WfmBLbadDbw1ZutTWmn0yYYx8&#10;ffxrttasvLBcLhp0ka2hPWkyZOSYcTL5hFNlyudOl1EHjJcePUvtowAAAAAAAADCkCwBImDXju2y&#10;dfNGW2sb7U1yyL332lqzmp49ZOYX90ptY8s5UWbvO1vKCspsDZmmw2kNGzFKjjnuJGeYrbHjD5ay&#10;3uX2UQAAAAAAAADJkCwBIqDiw/dsqe0mPPCAFFW2nI/klnPGy4vFa2yt2Sl9TpHDSw+3NWSKTsiu&#10;E7Pr/CMnTP2ijD/kCCnv298+CgAAAAAAACAdJEuAHFddXSWfrl1la21Tun69jHrqKVtr9s4xB8vV&#10;I163tWaDug2S8wacZ2vIhPI+/eTQoybLiVPPlIlHHCP99hkoeXl59lEAAAAAAAAArUGyBMhxn3z0&#10;vjQ2Ntpa2+jwW3n19bbmqunRQ845ca3UN8auL8grkMsGXyYl+SV2DdpiwL5D5KhjT5Bjjv+cDBw8&#10;VAoKCuwjAAAAAAAAANqKZAmQw+rr62V1xUe21jYD3nkndFL3/z1hkCwv2WJrzc7sd6aM6T7G1tAa&#10;mhAZPGyEM1H7YUcfK337D7CPAAAAAAAAAMgkkiVADlu76mOpq2054XprHPynP9lSsx19ymTO4Stt&#10;rdmIkhFydv+zbQ3pKiwqkhGjD5DjTjlDJh5+tPQsZXJ8AAAAAAAAoD2RLAFymA7BlQn7Pf+89F3Z&#10;Miny/RNrparQVqyivCL51uBvOcNwIT3FxSVywIRD5LOnfN5Zah0AAAAAAABA+yNZAuSojZ+ulT2V&#10;u22t9Qpqa+WghQttrdn7Q3rI7w+usrVmOqH7kOIhtoZUlPbq7fQg0Z4k2qNEe5YAAAAAAAAA6Dgk&#10;S4Ac9cnKD2ypbcY89pj03LTJ1prNPmWPLTWb2HOiTO071daQjM5BonORHHviac7cJEzaDgAAAAAA&#10;AHQOkiVADtq1Y7ts3bzR1lqveNcuOfAvf7G1Zo8fkC/PjrAVq2dBT7lk30tsDYkM2HeIHHP85+So&#10;Y09wygAAAAAAAAA6F8kSIAdVfPieLbXNhAcekKLKSltz1efnyXdOabC1ZhcNukj6FfWzNQRpr5Gh&#10;++0vx508zelNUt6HcwUAAAAAAABkC5IlQI6prq6ST9eusrXWK12/XkY99ZStNfvvwxtlRX9bsSb3&#10;muwEWtL5R0YdMN6Zj2TCoUdKj56l9hEAAAAAAAAA2YJkCZBjPvnofWlsbLS11jvk3nslr77e1lzb&#10;S0SuP8FWLO1Nor1KEKu4pLuMO+hQOeHUL8jocQdJcbE5eQAAAAAAAACyEskSIIfU19fL6oqPbK31&#10;BrzzjgxZutTWmv1issj6QMcInadE5yuBq6x3uUw8/Gj57Kmfl/1GjZWCwkL7CAAAAAAAAIBsRbIE&#10;yCHrVldIXW2trbXewX/6ky01W9NL5ObASFtT+06ViT0n2lq09e0/QA47ZopMPuFUGTxshOTl5dlH&#10;AAAAAAAAAGQ7kiVADtEhuNpqv+efl74rV9pas2tPEqnydZIYUjxEzhtwnq1F18DBQ50EyVHHniAD&#10;Bg22awEAAAAAAAB0JSRLgByxcf06qdy9y9Zap6C2Vg5auNDWmr0xSOTuQ23FKMgrkG8N/pYU5RXZ&#10;NdFU0r27HHrUZGfoLQAAAAAAAABdlzdOzF0mLnCLMsvE3W4RSG7ZsmV3zZ0794JFixbJ/Pnz5ZyZ&#10;X5XCom720dzV2NAge3bvsDWR/PwC6V7ay9Y63pZN66W6qsrWWmfovffKfr//va01O9F8Ozw7wlaM&#10;b4z6hpw/8nxbi478/HwpKyuztc6/5ugYNVV7pLam2tZEirv3jMR3XJRl2/c7Ogb3evRwr0cT93r0&#10;cM2jh+/3aOJej57gvW5UTJw4caQtA6mKyYuQLImOy0wc4RYza/LkyVPWrFkzetWqVXLdddfJ9OnT&#10;7SPoSgq2bZOxZ5whBbtie6c8OlbkC1+1FePgvgfL/5zwP07vEgAAAAAAACALkCxBa5AsiaASE9vs&#10;sl1deOGFcsUVV9gaupJ9f/Yz6XfffbbmqssXmThHZEV/t96jsIf8+XN/luGlw90VAAAAAAAAQOcj&#10;WYLWIFkSUUeaOMgtZtall1564ZIlS6a8/vrrzjBcZ555pn0EXUW3VatkzBe/KHn19XaN6/fmU3PJ&#10;523FuPawa+Wc/c+xNQAAAAAAACArkCxBa5AsQWYF5yz56tfOd8aGzHX19XWyY/MGWxPJLyiQ8v6D&#10;bK3jbPh0rWw00RaH/fjHMmDJEltzbS8ROfAykfWlbv2YPsfI9Qdc71YioE/f/jJo6HApLCy0a7Ln&#10;mqNj7d6xzRn/1tOzV3kkvuOijHs9mrjXo4d7PZq416OHax49fL9HE/d69ATvdYNkCVqDZAkyK5gs&#10;mXXxHPMfpT720dxVV1sjn1a8b2viTBy274ixttYx6uvr5V9/f1RqfJOYpav/ihVy0rx5ttbs2pNE&#10;5h/vlssKyuTm/W+W8sJyd0UO696jp4w/5AjpP6DlH9PZcM3R8bZuWCuVO3UkQ1ffgUMi8R0XZdzr&#10;0cS9Hj3c69HEvR49XPPo4fs9mrjXoyd4rxskS9AaMXmRfFsA0AVt27KpTYkSdcCjj9pSszW9RG6e&#10;bCvGRYMuyvlESV5engwfOVqOPfG00EQJAAAAAAAAgNxFsgTownZs22JLrVO2dq0MWbrU1pppr5Iq&#10;O/rUCeUnyKRek9xKjupZWiZHH3eSHHjw4VLgG3YLAAAAAAAAQDSQLAG6sK2bN9lS6xz4l7/YUrMP&#10;+4rce7Bb3qdoH5k1UEfmy03am2T0uAly7ElTpbxPP7sWAAAAAAAAQNSQLAG6qMbGRtmxfautpa9k&#10;+3bZ7/nnba3ZLyaL1JlvhoK8ApkzeI6U5JfYR3KLJkcmn3CqjDpggpM0AQAAAAAAABBdJEuALkoT&#10;JfV1dbaWvnGLFklefb2tudaXitx9qFue1neajO8x3q3kEB1ma9xBhzrDbpX26m3XAgAAAAAAAIgy&#10;kiVAF7Vja+vnKymqrJSRzz1na81+M8mdq2REyQiZsc8MuzZ39NtnoDOB+36jxtKbBAAAAAAAAEAT&#10;kiVAF7V1S+vnKxn11FNOwsRve4nI7490h9+6ZN9LpCivyD7S9RUWFcnEw4+WIyd/Vrr36GnXAgAA&#10;AAAAAICLZAnQRW3fstmW0lNQWytjn3jC1prp8FuaMDmu93FOz5JcMXDwUDnu5GkyeFjuvCcAAAAA&#10;AAAAmUWyBOiCKnfvkpqaaltLj07qrpO7++mE7jdOccun9zndLXRxxSXd5bCjj5VDj5os3boV27UA&#10;AAAAAAAA0BLJEqAL2rp5oy2lRyd014ndg+492J3c/aiyo3KiV8mwEaNkyklTZcC+Q+waAAAAAAAA&#10;AIiPZAnQBW1v5eTug197TUrXr7e1Zr+Y7C6n9Z3mFrqoHj1L5ahjT5DxhxzhzFMCAAAAAAAAAKkg&#10;WQJ0QdtaObn7gQ89ZEvNHhkn8vYAkTHdx8j4HuPt2q4lLy9PRow+QCafeJr07W/eDAAAAAAAAACk&#10;gWQJ0MVUV1fJ3j2Vtpa6Ae+8I31XrrS1Zl6vkjP7nekWupiy3uXymc+eIgdMOEQKCgrsWgAAAAAA&#10;AABIHckSoIvZuql185WM/etfbanZ4uFuDOo2yJmvpCvRxMjY8Qc7iRJNmAAAAAAAAABAa5EsAbqY&#10;Hdu32lLqyisqnPlKgrpqrxKdj+TIyZ+VkWPGOUNwAQAAAAAAAEBbkCwBupitm9PvWTL2iSdsqdmK&#10;/u58JeWF5XJc7+Ps2uxXXNJdJh1/spT3NW8AAAAAAAAAADKAZAnQhdTX1cmuHdttLTU9N22S/Z5/&#10;3taa3TjFXX6+7+elKK/IrWS50l695TMnnCI9S8vsGgAAAAAAAABoO5IlQBeybetmW0rdmMcfl7z6&#10;eltzrS8VWXCQSM+CnnJS+Ul2bXbr23+ATDruc1JcXGLXAAAAAAAAAEBmkCwBupDtaSZLiiorZdRT&#10;T9laM+1VUlUoTqJEEybZbt+hw505SgoKzUEDAAAAAAAAQIaRLAG6kG1b0kuWjH38cSmorbU11/YS&#10;kbsPFWfoLR2CK9uNGH2AHHzEJCZyBwAAAAAAANBuSJYAXURjY6Ps2LbF1pLTJMmop5+2tWa/P9JN&#10;mBzb+1hncvdspcmRcQcdKgdMOMSuAQAAAAAAAID2QbIE6CJ2bN8q9YG5RxIZ+Y9/SMn22Mngdeit&#10;30xyy1/s+0W3kIUKCgrkkCM/I/uNGmvXAAAAAAAAAED7IVkCdBHb0xiCSyd0H/vEE7bW7N6D3cnd&#10;jyo7SoYUD7Frs0thUZEzP8nAwUPtGgAAAAAAAABoXyRLgC5iWxqTuw976SUpXb/e1prpxO7qzH5n&#10;uoUsU1zSXSYdf7KU9+1v1wAAAAAAAABA+yNZ0rl0MgZtvvYCiGvr5o22lNy4RYtsqdkj40Q+7Csy&#10;vsd4GdN9jF2bPUp79ZbPnHCK9Cwts2sAAAAAAAAAoGOQLOlYmhz5qYknTTSaeMPE877QdUtNfM9E&#10;PxOAY/fOHVJXW2triQ1ctkzKKypsrdlPj3eX0/pOcwtZpG//ATLpuM9JcXGJXQMAAAAAAAAAHYdk&#10;ScfQXiMfmtDkyA9MnGYiniNN3GjiAxPZ16qNTpHOEFwHPvSQLTV7doTIK4NFhhUPc+YrySb7Dh3u&#10;zFFSUFho1wAAAAAAAABAxyJZ0jEmmxjlFlPWx8RjJkiYIOXJ3btv2SID3nnH1pr9Qj+Bxuf7ft4t&#10;ZIkRow+Qg4+YJHl5eXYNAAAAAAAAAHQ8kiWd4yMTPzNxronjbHzTxN9MBN1rgiG5Ii7VniVDluoo&#10;brHeGCTy6FiR8sJyOa63ftQ6nyZHxh10qBwwQUemAwAAAAAAAIDORbKkYy00oa3Vo0380MQCE4tt&#10;3G5iqglNoPhpD5ML3SKiqLpqr+zdU2lriQ155RVbarbwIHd5Zr8zpSCvwK10ooKCAjnkyM/IfqPG&#10;2jUAAAAAAAAA0LlIlnSMVSY0STLThCZGEtEEym1usclX7BIRtHXzJltKrLCqSvqvWGFrzR4ZJ9Kz&#10;oKecVH6SXdN5CouKnPlJBg4eatcAAAAAAAAAQOcjWdIxvB4kqdJeJn466TsianuKQ3ANfu01Kait&#10;tTXXh31FVvQXOa3PaVKSX2LXdo7iku4y6fiTpbyvOSAAAAAAAAAAyCIkS7LTm3YJpDxfyb6vvWZL&#10;zbRXSVFekZMs6UylvXrLZ044RXqWltk1AAAAAAAAAJA9SJYAWayutlZ27dhua/Hl1dfLoDfesLVm&#10;i8aJTOo1yZncvbP07T9AJh33OSku7tyeLQAAAAAAAAAQD8mS7LS/XSLitm/bYkuJ7fPee1K8a5et&#10;uTb3EHlxqMiRpZ03itu+Q4c7c5QUFBbaNQAAAAAAAACQfUiWZKej7dLzil0iYrZu3mhLiYUNwfXk&#10;aJG8giI5tPRQu6ZjjRh9gBx8xCTJy8uzawAAAAAAAAAgO5EsyU5n2aXn73aJiNmxbastJTZk6VJb&#10;aqZDcE3oOaHDJ3bX5Mi4gw6VAyYcYtcAAAAAAAAAQHYjWZJ9tIV5hltscqddIkLq6+tlRwrDcJWt&#10;XSul69fbmquq0O1ZckzZMXZNxygoKJBDjvyM7DdqrF0DAAAAAAAAANmPZEn2udEuPbeZWOkWESW7&#10;dm53EibJDHvpJVtqtni4yO5uIoeXHm7XtL/CoiJnfpKBg4faNQAAAAAAAADQNXiTCdxl4gK3KLNM&#10;3O0W0cG+Z8KfLNlmYoyJ1Gb57iTLli27a+7cuRcsWrRI5s+fL+fM/KoUFnWzj+auxoYG2bN7h62J&#10;5OcXSPfSXrbWdrt37pCdO/QjkNjEOXOk11tv2Zrrks+LLDn5YLn1yFvtmvaVX1Ag/QcMksLCIrsm&#10;N7X3NUd2qqnaI7U11bYmUty9ZyS+46KMez2auNejh3s9mrjXo4drHj18v0cT93r0BO91o2LixIkj&#10;bRlIVUxehGRJ9phm4jG32OQME4+7xTa7zMQRbjGzJk+ePGXNmjWjV61aJdddd51Mnz7dPoL2VrBt&#10;mxx4/PG21mzYt0XOmnSZzD5wtl0DAAAAAAAA5CySJWgNkiVZSOcp+aeJPk7NdbWJm9xim+kM39pF&#10;od1n+r7wwgvliiuusDW0tz4PPihDrrvO1lxvDBI57Jsifzn1LzKyjP9GAAAAAAAAIOeRLEFrxORF&#10;mLOk8/UzEUyU6DwlmUqUqCoTx5nQRFjG49JLL1182GGHmaLIyJF8J3Wksn/9y5aaLRonMrx0OIkS&#10;AAAAAAAAAEgRPUs6lyZKnjRxpFNzaaJkjlvsGoJzlnz1a+c7Y0Pmuvr6OtmxeYOtufN2lPcfZGtt&#10;s3XzRlm7qsLWwuXX1MhJM2ZIwd69do1Le5WMPvxsuWj4RXZN5hUVFcmocQc5yyhpz2uO7LV7xzZn&#10;/FtPz17lkfiOizLu9WjiXo8e7vVo4l6PHq559PD9Hk3c69ETvNcNepagNRiGK0uEJUpeMTHVRFZP&#10;6B4UTJbMuniO+Y+Sv6NMbqqrrZFPK963NXEmDtt3xFhba5u3Xn1RPl2zytbCDX7t/2fvXsDlqsrD&#10;ca+ThItAgASUi6jcRAEDyE3l0hYVQbQ/Ktdgq0JRVLRai4IKVm3BFpX6V1tU1ILVlgBiS6sIoqLl&#10;UuQmGBUrAqmi1ApJuClKSP7rm1lzMmdn5pw5J3Ou+32f53v2Wnv23PaeNSdZ36y1bk0HnH12qTXd&#10;u3FzvZL3P+P96dkbPLvs7a/Zc+akffb7g7TJvPllT32M5zVn6lr6y5+nRx+KmQyb5m/x1Fp8x9WZ&#10;tl5P2nr9aOv1pK3Xj2teP77f60lbr59qW88kSxgL03BNATMmUcL4WL505I/B1jfdVEqrfTn/+2/u&#10;7LnpmU96ZtnTf7vuvnctEyUAAAAAwMwlWTLxJEoY1m9+/WgjRrLV7beX0mqX7pLSXnP3SrMHZpc9&#10;/bXjs5+Tttrm6aUGAAAAADAzSJZMrG5rlEiUMKiXUSWb3XlnetIDQ497ZN2Urn16/nBt1P7x6p+t&#10;t3lG2uFZu5QaAAAAAMDMIVkycYZbzF2ihEHLHvhVKXW31a23ltJqV+yY0hPrrJP22GiPsqd/Np23&#10;Wdplj/FJwgAAAAAATDbJkomxe45uiRIYYvmykXNnT+2wXsllz06NRMk6A+uUPf3xpA02THs8b/80&#10;e/b4TO0FAAAAADDZJEsmxtU52hMlp+WQKGENKx5/PD384PJS62zDX/0qbfKzn5Va04rckmNkyZ4b&#10;7Vn29MfsOXPSns87IK233vplDwAAAADAzCNZMjHmlW1YluOFOWKkyWgjRqgwgy3tYQquTqNKbtgm&#10;pfs3SGmfufuUPWtvYGAg7bbX89NGG29S9gAAAAAAzEySJRMvEieHjDHm5mAGW770/lLqrtN6JTEF&#10;17M3eHaaO7t/H5GddtktPWXLrUsNAAAAAGDmkiyBKWTZA8MnS+Y89lh6yg9/WGqr/duzU3ruhs8t&#10;tbW3zTO2T9vu+KxSAwAAAACY2SRLJsaVfYqHczBDPfHEE+nhB2OWtu5iCq6BfFy7H22e0k/mp/T8&#10;jZ9f9qyd+Zs/Je2y+16lBgAAAAAw80mWTIxD+xS352CGikRJJEyGs+Xta34EYlTJlutu2Yi1teFG&#10;c9Pu+7ygsV4JAAAAAEBdSJbAFDHSFFwxomTrDuuVfGWn/owqmbPOOum5zzsgrbvuemUPAAAAAEA9&#10;SJbAFLH0/v8rpc5irZJ1Hn201Jru3yCla5++9uuVxEiSPfbZrzGyBAAAAACgbiRLYIpYvuyBUups&#10;qw6jSr68U0qbztk0PXuDZ5c9Y7PzbnumzZ68RakBAAAAANSLZAlMAQ8/uDytePzxUussFnevuuzZ&#10;Ke250Z6lNjbP2GGn9LRtdyg1AAAAAID6kSyBKWDZ0uHXK9nkZz9LG/7qV6XW9NiclL6+fUr7zN2n&#10;7Bm9zZ+yZXrWrruXGgAAAABAPUmWwBSwfIRkSadRJd/aNqUV66+fFmy4oOwZnVifJNYpifVKAAAA&#10;AADqTLIEpoCl9w8dNVLVab2SS3dJjUTJOgPrlD29W2+99dNeL/i9NHvOnLIHAAAAAKC+JEtgkv3m&#10;14+m3z72m1Jb0/rLl6fN7ryz1Fa7YseU9t5o71LrXYwk2WPf/dKTNtiw7AEAAAAAqDfJEphkI61X&#10;snWHUSU3bJPSfZvMTnvN3avs6d1znrtP2nT+5qUGAAAAAIBkCUyy5Q+MkCzpsF7JV3ZK6ZlPemaa&#10;O3tu2dObHZ61S9r6aduWGgAAAAAAQbIEJtlwI0tmP/542mLx4lJb7cs7jX4Krqds9dS047OfU2oA&#10;AAAAALRIlsAkWvH44+mRhx4stTVtedttjYRJuyWbpnTblintM3efsmdkczfZNO225/NKDQAAAACA&#10;dpIlMImW3v9/pdTZ066/vpRWi1ElT1vvaWnLdbcse4a33nrrp71e8Htp9pw5ZQ8AAAAAAO0kS2AS&#10;LV/2QCl11mkKrsue3fuokkiQPPd5BzQSJgAAAAAAdCZZApNo2f2/KqU1bXbnnWm9hx8utaZH1k3p&#10;2qentOdGe5Y9w9t1973TJvPmlxoAAAAAAJ1IlsAkeeKJJ9LDDy0vtTXFeiVVkSjZ8EmbpWc+6Zll&#10;T3exmPtW2+Q7AAAAAAAwLMkSmCQPLnugkTDpZovvf7+UVvvKTintvuHupdbd1ts8I+3wrF1KDQAA&#10;AACA4UiWwCR5cNnSUlrTOo8+2piGq+qKHVN63tznlVpnm87bLO2yx96lBgAAAADASCRLYJIsvf//&#10;SmlNW91+exqojDr5yfyU7t18/bTrhruWPWt60gYbpj2et3+aPXt22QMAAAAAwEgkS2CSLFt6fymt&#10;acvbby+l1b6+fUp7bLRHWmdgnbJnqNlz5qQ9n3dAWm+99cseAAAAAAB6IVkCk+DhB5enJ1asKLU1&#10;bbF4cSmtFuuV7L1R5+m1BgYG0m57PT9ttPEmZQ8AAAAAAL2SLIFJMNwUXJv87GfpSQ88UGpNj81J&#10;6ZrtZjdGlnSy0y67padsuXWpAQAAAAAwGpIlMAkeXN59cfetbrmllFa79ukpPX3TXdLc2XPLntW2&#10;ecb2adsdn1VqAAAAAACMlmQJTIKlv+o+sqTTeiXf2D6lPTfas9RW22Te/LTL7nuVGgAAAAAAYyFZ&#10;AhPsN79+NP32t4+V2lBzHnssbXbnnaW22pd3SmmfufuU2mrPXvDcxnolAAAAAACMnWQJTLBlD/yq&#10;lNb0lB/+MM1+/PFSa7p345Qeefq26cnrPLnsaYrptzadt1mpAQAAAAAwVpIlMMGWLx26eHu7rW69&#10;tZRW+3qHKbjmrLNOeuYuC0oNAAAAAIC1IVkCE2zp/d3XK3nK4u+V0mpX7rjmFFw77bJbWnfd9UoN&#10;AAAAAIC10Vrs4PwcxzeL6YQcFzSLMLLFixeff8YZZxx/2WWXpTPPPDMds/CVac4665ZbZ65VK1em&#10;Xz/yYKmlNGvW7PSkjTYutc7iPvf9/KelNtT6996b9lq4sNSaVsxKaZf3PDmdf/C/lj0prbPuuunJ&#10;W2xdakyksVxzpr/fPfbr9PjvfltqKa33pA1r8R1XZ9p6PWnr9aOt15O2Xj+uef34fq8nbb1+qm09&#10;W7JgwYLtShl6NSQvIllSH2/OsVez2F/77bffAffee++OP/3pT9P73ve+dOSRR5ZbGI3NLrwwbfWB&#10;D5Ra07VPT+njZx6T3vPc95Q9AAAAAECFZAljIVlSQ+vnWFa24+rEE09Mf/7nf15qjMYz3vCGNPe6&#10;60qt6f1/kNJT3/Pp9PynPL/sAQAAAAAqJEsYC8mSmto7x3Oaxf5605vedOL1119/wHe/+93GNFyH&#10;H354uYVeDfz2t2mnA/dP6/xm9ZDRcNDr108ffuO1ab3Z1icBAAAAgC4kSxgLyRL6q7pmyStf9ZrG&#10;3JAz3RNPrEgP3v/LUktp1uzZadPNtyy1Na1cuTL98PZb0qpVq8qe1Tb77nfT3u96V6k13b9BSsd+&#10;8IXp1B1PbdS32ubpafOndH98xt9orzkzwyMPLmvMf9uy4cab1uI7rs609XrS1utHW68nbb1+XPP6&#10;8f1eT9p6/VTbeiZZwlhIltBf1WTJCSednP8ozSu3zlwrHv9dum/Jj0stNRYO22rbnUptTUvv/790&#10;03XfKrWhdv/CF9Kz/uM/Sq3pC7ul9J03vzkduMmBaaONN0n7/cFL0sBAq8kyGUZ7zZkZlv7y5+nR&#10;h2Imw6b5Wzy1Ft9xdaat15O2Xj/aej1p6/XjmteP7/d60tbrp9rWM8kSxmJIXmRWKQDjbNkDvyql&#10;NT355u+U0mpXbz8r7TN3n0Z51933kigBAAAAABgnkiUwQZYvfaCUhnrSAw+k+ff9X6mtds9uz0rr&#10;z1o/bb3NM9Km8zcvewEAAAAA6DfJEpgAsU7JsqX3l9pQW91+eymtdvPWKW271fPT7Dlz0k7P2b3s&#10;BQAAAABgPEiWwAR45KEH0xMrVpTaUPO+e2Mprfb17VNjCq4ddtolrbfe+mUvAAAAAADjQbIEJkAs&#10;7t7JwBNPpK2+/4NSW+32XbZMT5+3bdp2x2eVPQAAAAAAjBfJEpgA3abg2uzOO9MGv/5dqTU9sm5K&#10;q56zf9p5tz0t6g4AAAAAMAEkS2ACLH+gc7Jk89tuKaXVrtgxpZfsdHja7MlblD0AAAAAAIwnyRIY&#10;Z79+9JH0298+VmpDzfvud0pptRueuWF6+fOPKjUAAAAAAMabZAmMs+VdpuBa7+GH09OW/LLUVnvi&#10;oEPSeus/qdQAAAAAABhvkiUwzpZ1mYLrKd+9tZRW+9HmKf3eS15fagAAAAAATATJEhhnyx74VSkN&#10;tcGt15TSal/bed30e9u+sNQAAAAAAJgIkiUwjn73u9+mRx95uNSG2u57/11Kqz36ewekObPmlBoA&#10;AAAAABNBsgTG0fIuU3DNv/vutPGjvyu1psfmpLT1Hx5fagAAAAAATBTJEhhHS7tMwbXezVeX0mr/&#10;ud2sdPAuryg1AAAAAAAmimQJjKMHlz5QSkM9+bY1F3e/c58d04brblRqAAAAAABMFMkSGCdPrFiR&#10;Hly+tNRWm/PYY+mZ96yZRNno/x1XSgAAAAAATCTJEhgnkShZtWpVqa220S3Xptkrh+5fsmlK+77o&#10;taUGAAAAAMBEkiyBcbKsy3ol69/y7VJa7ebdnpy2nrtNqQEAAAAAMJEkS2CcLHvg/lIa6lnfv6eU&#10;Vvvtiw8uJQAAAAAAJppkCYyDmH5r+bI11yVZ79570hYPPl5qTStyK9zpmLeWGgAAAAAAE02yBMbB&#10;Q8uXNRZ4r1r1X/9RSqvdsv2T0k7b7ltqAAAAAABMNMkSGAfLl3aegmub7/2glFb73wP2LCUAAAAA&#10;ACaDZAmMg6UdFnd/7Bc/Ss+5e3mprTb/FceXEgAAAAAAk0GyBMbBg0uHrleycsXv0q4f/du0fmVm&#10;rv+bOyvtcrBkCQAAAADAZJIsgT579JGH029/+1ipNa269CNpryW/KbXVfnTALmnOrDmlBgAAAADA&#10;ZJAsgT57cNnQUSW//vH16eh/u7XUVrtvk9lp+09+udQAAAAAAJgskiXQZw/86v9KKaWVv/t1esHf&#10;n5vmrCw72tzzkQ+kuVs8o9QAAAAAAJgskiXQZ+0jS9a74Mz0rF8+XmqrXf3y3dKurzy11AAAAAAA&#10;mEySJdBHsVZJrFkSfn3r5ekV37irUW539xbrpl0v+HapAQAAAAAw2SRLoI8eXNocVfL4w79KLzrv&#10;C41yuxW5xT14wT+l9TbatOwBAAAAAGCySZZAHy194FeN7ZM/+VfpacueaJTbfes1L0rbH3RsqQEA&#10;AAAAMBVIlkAfLV96f/rN1Z9PL7l59SLvLd/ffqP03I9+udQAAAAAAJgqJEugb1al//vvm9LL/+kr&#10;pb7ao+sOpFlf+Lc0Z931yx4AAAAAAKYKyRLok5VPrEzbfuLstNmvV5U9q93w5wvTU/d8UakBAAAA&#10;ADCVSJZAn9z1//15OvCHD5baat957hZp77/6l1IDAAAAAGCqkSyBPvjV969JB33ua6W22gMbzkpP&#10;/pc19wMAAAAAMHVIlsBaWrnid2mzd709bfS7sqPN99/3trTZdruVGgAAAAAAU5FkCayln531+rTb&#10;kl+X2mr/edCOaY8/+3CpAQAAAAAwVUmWwFq477/+Ix3ypZtLbbV7589Jz/yXa0sNAAAAAICpbKBs&#10;z89xfLOYTshxQbMII1u8ePH5Z5xxxvGXXXZZOvPMM9MrXvGK/MlqfbRmrscevD9tcviL0g7/93jZ&#10;07RiVkrf+Lt3pqe95NVlDzPGqpRWrnyiVOJjPpAGZsk5z3SrVq1Kq1auLLWUZsU1r8F3XK1p67Wk&#10;rdeQtl5L2nr9uOY15Pu9lrT1Gqq09WzJggULtitl6NWQvEjrW0OyZOZ7c469msX+2m+//Q5YsmTJ&#10;jr/4xS/S7rvvnrbddttyy8z3/F/dnN5888+HrFfymT02TV9+xu+XGjPRPffck+bOnZs233zzsoeZ&#10;7tFHH00/+9nP0k477dT8Rze1oK3Xj7ZeT9p6/Wjr9eOa15Pv9/rR1usp2vqhhx6aXvWqVy2RLGEM&#10;JEtqaP0cy8qWPnv2vJQ+PyelvX+V0m3532AvWJ7SYyvKjQAAAADAuFl//fXTTTfdJFnCWEiW1NTe&#10;OZ7TLPbXm970phOvvfbaA26//fZ0xBFHpD333LPcMvMtW7YsnXPOOenJm81LH95t0/SLnfdNT2y9&#10;oNzKTNS65vPmzUunnHJK2ctM96UvfSndeuuttfuOqzNtvZ609frR1utJW68f17x+fL/Xk7ZeP622&#10;vuWWW6arrrpKsoSxkCyhv6prlhxx1NFp9uw55daZa9Wqlel/7rk7HXLIIWnrrbdOV155ZVp3/Q3K&#10;rcxErnk9Pf74b9Pp73pXqtt3XJ1p6/WkrdePtl5P2nr9uOb14/u9nrT1+unQ1iVLGAvJEvqrmiw5&#10;4aST04Ybzyu3zlwrHv9duuX6bw1+KX/jm1enrbbdqdzKTOSa19PSX/48ve0tbxr8R3ddvuPqTFuv&#10;J229frT1etLW68c1rx/f7/WkrddPta1LljBGQ/IiVjsCAAAAAABqTbIEAAAAAACoNckSAAAAAACg&#10;1iRLAAAAAACAWpMsAQAAAAAAak2yBAAAAAAAqDXJEgAAAAAAoNYkSwAAAAAAgFqTLAEAAAAAAGpN&#10;sgTWwty5c9N6662XNt9887KHmc41r6fW9d5ss80aW2Y+bb2etPX60dbrSVuvH9e8fny/15O2Xj/a&#10;Ov0mWQJrIb6UP/e5z6WPfvSjZQ8znWteTyeddFL6x3/8x3TAAQeUPcx02no9aev1o63Xk7ZeP655&#10;/fh+rydtvX60dfpNsgTW0q677iqDXTOuef1ssMEGaZ999ik16kJbrx9tvZ609frR1uvHNa8n3+/1&#10;o63Xk7ZOP0mWAAAAAAAAtSZZAgAAAAAA1JpkCQAAAAAAUGuSJQAAAAAAQK1JlgAAAAAAALUmWQIA&#10;AAAAANSaZAkAAAAAAFBrkiUAAAAAAECtSZbAGC1d+kC69dZbB2P58uXlFmCmiHZ+8003Drbze++9&#10;t9wC1MGSe+5ON1x/7WDEdwIws/zP/ywZ0s6//73byy3AdOX/6jC9tf8bPMp9slmOA9oi6rAGyRIY&#10;hfhH10fP+WB67i47pp2esXV6zWteMxgveP7z0kH775MuvXhRORqYbqKNRxv+01ctbLTz7bfePB1z&#10;1BGD7fylL31p2mWn7Ru3xz/cgJlr2bKl6Q/22zsd+sIDB+PHP7qj3ApMZ1/96lfTO97xjrRgwYK0&#10;3z57DmnnB+y7R9p0/YFyJDBdRIfqX7/39K7/V4/9p7zl5H52vALj5K/+8t2Df5cv+9IXy94xiYTI&#10;qTl+kuP+HNe0RdRvyrEwBwySLIEexa/MXnTA89J7Tz8t3XP3XWXvUN+95eZ04quPayRN/CMMppf4&#10;z1MkR6INf+mSi7q28weXL2/cHv9wi6SJX5rDzBO/QP3jY49Oy5ctK3uAmSB+EPHc3XZNp556arri&#10;iivKXmC6ix807rHzDumcsz/Q9d/wsf+z532icVwkVYCpKf5//c2vf63U1sruOb6T4+wcO8SODvbO&#10;cWGOSJpsHztAsgR6EImSlx9yUNd/eFVF0uQVL3uJTlSYRuI/T6MVSZMj//DQUgNmirPOOivdftt3&#10;Sw2Y7uLf5PGjiPhBxIMPPlj2AjNBtO34QWPV/vvv34hdd9217FktkipxP2Bqib/XZ73vPf34wVIk&#10;Sq7O0S1JUhVJk8jQmJoLyRLoxZ+98bVDvqy3236H9OnzP5+uueaatHjx4sb2nHP+Lm06b145ovnL&#10;lbe/9U2lBkw3Rxx9bHr/WWeni7/4pfS5z30unXvuuel1r3td2mTTTcsRTZEcjV+zATPDxz72Mb84&#10;hxkmfthQ/VHE0572tMbf9XM/9Zl0xTevGYz42x//BgCmvvM/86khbTv+P/6Rv/9k+vH//CJ98pOf&#10;bMSiRYvSf93wnUbbbhf3i/sDkyd+mBzTW8fIzxjxteeuzxzTjxg7+EyO1R10KcUvn4/LsXmOmGsz&#10;tlFvz8pEYuUfmkXqTLIERhBf2tEZ2hKJkm9c+530iqOOSZuWTtPYHvayl6UvX3n1kIRJ/OrcugYw&#10;fbT+g3X3L+5P//j5Remtp5ya9t5n37TnnnumAw88ML3lLW9J133n5vTcveKHJ6t95MN/ayQZzACx&#10;jsGnP/3pUmt+JwDTW3S+tP9bfpNNNkl/+Zd/mS6//PLG3/XDX3FEev5+BwxG/O2PfwMAU1v82/v9&#10;73lXqTUtuvTf0wmvfX2aP3/oj8Pj/+vRtuPf+e2q9wcmVowKi+mtY+RnjPjq0xS4sQZJ+3/YI1Hy&#10;vBzxx731n/bYRv2gHO1PGr+WiMXfqTHJEhjB33/0nFJq+sRnLljjH18tz9lt93TOR88ttaZLFv1L&#10;KQFT2SmnvTvd+oM7O/4Hq928efPT+V+4qNSa4h91N98Y06EC09XNN93YWMeg5dXH/2l629vfWWrA&#10;dBQ/WorOl5ZIgP7LRZeko48+uuwBpqv4t3d7x2qMCIuE53Di3/nx48eWuL8fN8KMc0rZthyfo9sv&#10;G2/PUZ2T75VlS01JlsAwYpH26qiSkf4BduQxC4f8EvXSS/wyDaaD97z/rGGTJO223W77NabouOMH&#10;3y8lYLqJKQBed+IJpZYa85uf+q53lxowXb3rHW8rpabzzv9C2nnnXUoNmM6q//befY89S2l4a/wb&#10;/oc/KCVgor3yVcc3pshrjxNPemO5dfSWLFkyJ2+qo0pGyohGp1376JIYmUKNSZbAMG656cZSaup1&#10;/uIXvvglpeTXKjBT9fofMmBqi2k8Ym2y1qLPG2+8cWOO8xhFBkxf8e/v9h89vejgQ9JLDj2s1IC6&#10;2njjTUoJmGzxY+OYIq89jl449oEdt91223ql2DJ0SojuYnH3lvj1s6m4akyyBIbxwx8sLqWmXXZd&#10;UErDq3aifue/ri8lAGAqiYWfWx2qkSj5x3/8x8E1yYDpqzoV7jvedUYpATPRf37rm6U0vJ/+z5JS&#10;atp5l11LCZju7rzzznVLsWVop153t5Zty35lSw1JlsAwbrv1llJqeuo225TS8Hbe9Tml1FT9Bxkw&#10;/WnXMP2d8paTh/zy/IwzzkjPetazSg2Yztqnwu1lKl1geonRYu2+cdWV6dKLR54C+5tfX/0D8pg+&#10;23cDzBx33HFHNVlyb9mOpDqn9rZlSw1JlsAw7r7rJ6XUtOVWW5fS8OKXqe1i7RNgZmn/j1aoJkmB&#10;qe2j53wwffa8T5RaSmd+4G/TS1/60lIDprNYh6h94ef2KXLD8uXL06233tqIG79zg3+rwzT0nN12&#10;XyNhcuKrj0vnf+ZTpbammJ7vnrtjCYOmt739naUEzAT33nvvOqXY8ouyHclDZduyfdlSQ5IlMIz2&#10;f0iFWNR5LGI+dGDmiE6Y6vfD3vs+r5SAqS5+efre008rtdRYSPKVf/wnpQZMd//9oztKqenpz9i2&#10;8e/x6EQ9/A8PSwceeGB6zWte04hX5PoeO++Qtt1qfmO0mcQJTB/nfOzcxuiQdm978xvS3rvtnL76&#10;1a+WPU3xHfDG1x5faik9d6+9G+sjADPHfffdFwu8txvrH/XNypYakiyBcbDRRnNLqal9ig9g+vu7&#10;D/1NKTVFR+v8+f49BdNBJDtPeevJpdbsLInOFmDmuPdnPy2lppg6c89dn9noRF38ve+VvUPFSJQY&#10;bfYH++3d01Q+wOSLHzN++cqrG3/L20XS89RTT02HHXZYYy2y//z2txtrlLV+7BTHX/ofVzTKANnD&#10;Zdsy9EuFWpEsgXEQQ4KBmSmm6/jSJReVWtOfve3tpQRMZdF58vJDDhqcnifWMdBZAjPP7bcNXac1&#10;kiDt03INJ46LqXwkTGB6iP97X33dTY0fL1X97Gc/Sx/5yEfS619/UuMHjDEK5f1nnd043g+dgDa3&#10;ly1IlgBAr2KO8+Nf9cpSa4r/cI11ij5g4sT0Gyf8ybGDHabRYfL5RZfqLIEZ6MH897oq2vwpp707&#10;XfzFL6XFixcPxlVX/2f6yN9/co2pfCJhEusbAFNfdR2ybv82j38D/Oe3vtkYZQoAnUiWAECP3vCG&#10;NwzpgDHXMUwfZ73vPUOmxVx06b8bCQo1EUmSJfctTe95/1lp7332LXubdtn1OemE174+fev65q/O&#10;233ob84sJWAqih9CHLT/PoPrkEUbvvbG29LN37sjfe5zn0vHHntsY3+7b1x1ZTpg3z0aCRYAqJIs&#10;gXFgQXeYec4888z0gx/8oNSa/xkzfQ9MH+2LNkei8zv/dX2jo6QVn/rkuY15zVtx7t9/rPHr03aX&#10;LPqXweNN0QPTx8GHvLSUuotfokcStV10qlrwHaaut7/1TUN+CBHrl7R+CLHnnnumM844I11zzTXp&#10;7W9/xxrJ0EiwnPKW1WuYAbVmqDmDJEtgHPz4R3eUUlP1H2bA9BIdpxddtHqdkmjT8Z8x0/fA9BQd&#10;K9FJ0h5n/80HGvOat+Ksv3pfo6O0XUzx0Tr+Xz5/QdkLzBTP3++ANRaK/vF//6iUgKkkfrTQvo5g&#10;TI3bacTopptumk587Wsbo8dedPAhZW9T/F033R6Q7Vy2Lb0tdMaMNFC25+c4vllMJ+Twvz96tnjx&#10;4vPPOOOM4y+77LLGL69ffeJJaYONNim3Tm+bz12vlJruf/i3pZTSihWPp1/de0+ppTR7zjrpKdts&#10;1yjf8F/XpZe/5IWNcnjhiw9OF//rl0uN6Wq4a87M9YXzz0t//pY/K7WUNtlk0/TvX70q7bpgt7KH&#10;mUZbn5mOecXL0ze/flWprT1/26c/bX3mqrb3L3/tm+n5L9i/UV5+//+m3zzyUKMcNtl8iyH/d3nH&#10;296Szv/Mp0otpff+9QfSn/35KaXGdDTSNWd6evHv75duu/WWUkvplsU/Ss/YtvkdPtz3e/X74RVH&#10;Hp0+fcEXSo3pTFufGar9acP9Ha629QULFpTSoFa/90gOyHFNs9gQv5g6tFmkBobkRSRL6mP9HFs2&#10;i/11ySWXfOi888476qqrrmokSw4//PByy/QX6xNcd911pZbSF7/4xfSsZz2r1Lq79dZb02te85pS&#10;S2n//fdPn/zkJ0sNmC6++tWvplNPHbomyQc/+MH00peOPJ0HMLV87GMfSz/84Q9LrTc//elP089+&#10;9rNSS2nXXXdt/EI17LLLLuktb3lLowxMLe94xzvSFVesnioz1i6IKXl6EaNJY3RZy9ve9rb0p3/6&#10;p6UGTAXLly9PBx54YKml9LSnPS1dfvnlpTa86v/Vw+LFi0sJmGzVNjqav8P5uN/cdNNNTyrVsEeO&#10;25vFYUmW1NuQvIhpuOohEiV35oh0a9/j6KOPbiRKwn333dfYzhRz584tpaZHH320lIZ31113lVLT&#10;vvsOXUgSmPokSmBmicRG/HBhNHHUUUeVezfFd0LrNokSmLp23nnobBq33XZbKQEzwd13D11L6OlP&#10;f3opjaxT4vS///u/SwmYzjbaaKOVpdgytFOvu13LtmXowoXUimRJPTyW44YcS8Yj5s2b98gGG2yQ&#10;i2smF6a76n+0qkmQbqpJo6222qqUgOlAogQApq9nPvOZpdT0i1/8opRGVj12pv3/BlhTrz+KBKa2&#10;nXfe+Xel2FJNgnRTzbj+tGypIdNwsdaqa5YcccSRaWDWzMjD3XLLLelP/viVpZbSSw87LP3d35Vh&#10;+atWNeZHbBkYGGjMhRqOPurI9P3vf79RDl+76uuNocFMc8Ncc2aOy7/ylXTKKX9RailtvPHG6eMf&#10;//jgr9Bmz54zY77j6EJbr6WVTzyRVq58otSabT2m4/nwhz9U9qT0hX/+l7TXXnuVGtOetj5jxRQ9&#10;L3j+80qt+bf8Ozfe1Ch3auvtf9er/47X7qe/ka4508+PfvSj9Io/Wj39d3sbbxjh+33nZw+dWvuO&#10;HxlZMhNo6zNDtR/u7W9/Rzrxta8ttYpKW7/hhhv+93Wve137EgQX5VjYLA4rvkD2bhYbdsgxdAgb&#10;M5k1S+ivarLkhJNOThtuPK/cOv1tu9X8tHzZslLL35a/uD/Nn79ZWvH479J9S35c9qY0Z51101bb&#10;7pSW3HN32mPn+F5t2m77HdJ3f/iTUmM663bNmTkuvXhROvHVx5VaSpvOm5f++cKL0tOfunp02Pwt&#10;njqjvuNYk7ZeT0t/+fP06EOr/95HW//Mpz+d3nv6aWVPSld885r0/P1iSmNmAm19ZvvTVy1MX7ok&#10;+kiaPvtPF6Yjj1nYsa23/q5X/x0f/w5Yct/SUmO6Gu6aM31V/59+8b99Jb3k0MMa5eG+3792xeXp&#10;mD96WaMcnrvX3unq69oSLUxb2vrMcMP116ZDX7h6TaL3n3V2euspQ2d9aKm29WzJggULYlX/9gu/&#10;eY4HmsWOts/RPo1MlHdsFqkJa5bAaBx59NAk9OfP/2wpdfZXf/nuUmo6/sSTSgmYyj56zgfXSJR8&#10;+cqr084771L2AADTxUlvfHMpNZ3y1pPT0qXD9ZWs+e/4t739naUETDXV/6ef9hdvGbGNh7/56/eW&#10;UtOrT+jyi3VgulpUti0nlm03HyjblvPKlpqSLIER/Nnb3l5KTfEL0/M/86lSG+qUt5w85Bds0dn6&#10;qhNG+l4GJlu06fZfj8cvzCJR8pzddi97AIDpJEaBvejgQ0otNX6BfuQfHpruuOOHZc9q0cFaHYni&#10;3/EwtVX/n37P3Xc12ni3hEnsj/+vf/eWm8ue5iwQhx9xVKkBM8SHy7bl7ByvbxbXcG6OY5vFhhia&#10;NPwvpJnxTMPFWpvp03CF+MV5e0dq2Ha77dPBL35R2mijjdIjjzySrrzyyvTTnw5dA6o13J+ZwXQd&#10;M1e1jUeyJKbbC4//7rH0xIoVjXJYZ931us5pv8eee6X3vP+sUmO60tbryTRc9aOtz3wxrdYf7Lf3&#10;kKl6wv7775/23XffRvmue5ak//z2t9Y4RnufOUzNM3NVp9ANkeg84cST0jO3f0bacMMNG/uuv/6/&#10;0kUXXzSknbdGkftx1MyhrU8/3//e7emRRx4utaY7fviD9LY3v6HUUjrxpDemoxeuXsMkbLTR3Ebb&#10;7TIN13Z5G/N2RZKkXUyvFb+KeDBHTNUVSZLVc282xRdKdWQKM581S+ivOiRLQvwK5bPnfaLURnbK&#10;ae/WaTrD6FSZuTolRMcifsF66X9cUWpMV9p6PUmW1I+2Xg/REfPyQw5aIxnSTXSgnnf+FwbXPmD6&#10;04E6s3VKmIxEomRm0tannxgN9o2rriy13rX+3z1MsiTEqJE3Nos9iem4Tm8WqRlrlsBYnPOxc9NH&#10;/v6TjX9YDSeG8sbichIlAAAwuaIz9NYf3Nn4ZepIovPlW9ffLFEC00jM5BA/Zmifdm848aPG+E6Q&#10;KIEZ7+QcMURlpF9LxIiTl+WQKKHByBLWWl1GlrTEXKdXf/2q9P3v3ZZu/K9ry978H7HnLEgveukf&#10;+s/VDOYXqDNX/CLtXz7f+U+fabjqR1uvp06/RrziiiuHfDe8/6yzda7MINp6/cS0XF/+10vS4tu/&#10;m+69997Gvs2e/JR00IsPSQe96ODGNLvMPH5tXh/Rxq/+xlXpe7d9N/34ju+Xvc3/q++7/+/ntn7w&#10;4FS7zDza+vTz1+89Pd126y2l1rvW/7tHGFnSEo3+4BwLcuwVO4p44utyXN6oUWem4aK/6pYsafEf&#10;7PpxzevJP7rrR1uvJ229frT1etLW68c1rx/f7/WkrddPta1nnZIlMBLTcAEAAAAAALRIlgAAAAAA&#10;ALUmWQIAAAAAANSaZAkAAAAAAFBrkiUAAAAAAECtSZYAAAAAAAC1JlkCAAAAAADUmmQJAAAAAABQ&#10;a5IlAAAAAABArUmWAAAAAAAAtSZZAgAAAAAA1JpkCQAAAAAAUGuSJQAAAAAAQK1JlgAAAAAAALUm&#10;WQIAAAAAANSaZAkAAAAAAFBrkiUAAAAAAECtSZZMru1zHNAWm+UAAAAAAAAmkGTJxIrkyOtzXJFj&#10;aY67clzTFvfn+EmOc3PEsQAAAAAAwDiTLJkYkfiIBEkkRz6Z45Ac83J0skOON+aIY0+NHQAAAAAA&#10;wPiRLJkYW+eIBMlonZ3jrGYRAAAAAAAYD5Ilk2NZjk/keEOOA0scV/ZVvTtHrGcCAAAAAACMA8mS&#10;iXVzjkiKzM9xco5P5bi2xKKyb48ckUxpd0bZAgAAAAAAfSZZMjEezhGjSPbJEUmR4dyeI5Im7WIK&#10;r82aRQAAAAAAoJ8kSyZGJEBiFEmvIqFSHV2yc9kCAAAAAAB9JFkydd1YtgAAAAAAwDiSLAEAAAAA&#10;AGpNsmTq2rFsAQAAAACAcSRZMjVtn2OHZnHQHWULAAAAAAD0kWTJ1HRw2bbcnOOBZhEAAAAAAOgn&#10;yZKpZ7Mc72gWB51TtgAAAAAAQJ9Jlkw9J+Zon4LrrhyLmkUAAAAAAKDfBsr2/BzHN4vphBwXNIsU&#10;sYbI1s3iiB7OcXuzOGoH5LimWRx0YI5rm8WpafHixeefccYZx1922WXpzDPPTK8+8aS0wUablFtn&#10;rhUrHk+/uveeUktp9px10lO22a7UmIlc83pafv//pt888lCppbTJ5lvU4juuzrT1etLW60dbrydt&#10;vX5c8/rx/V5P2nr9VNt6tmTBggUaO6M1JC8iWdKbU3Oc3SyO6MochzaLoxIJmVibZF6j1vSBHKc3&#10;i2tt/RxbNov9dckll3zovPPOO+qqq65qJEsOP/zwcgsAAAAAwLiTLGEshuRFTMM1NcQ6JRflaE+U&#10;RNKln4mSO3NEurXvcfTRRzcSJeG+++5rbAEAAAAAYLqQLJka/jnH3s1iQ4ww+eNmsS8ey3FDjiXj&#10;EfPmzXtkgw02yMWU5s6d29gCAAAAAMB0YRqu3oznmiXn5nhjs9gQiZKYxuuBRm0aqK5ZcsQRR6aB&#10;WTXIw61a1ZgfsWVgYKAxFyozmGteSyufeCKtXPlEqaU0e/acenzH1Zm2Xkvaeg1p67WkrdePa15D&#10;vt9rSVuvoUpbz0zDxVhYs2QKqSZKluU4KMdYF4ifFNVkyQknnZw23Lh9RrGZacXjv0v3LflxqaU0&#10;Z51101bb7lRqzESueT0t/eXP06MPxddz0/wtnlqL77g609brSVuvH229nrT1+nHN68f3ez1p6/VT&#10;beuZZAljYc2SKWJGJEoAAAAAAGC6kyyZHBIlAAAAAAAwRUiWTLxOa5TE4u4SJQAAAAAAMAkkSyZW&#10;t8Xc727UAAAAAACACSdZMjE2y7EoR6dEyQONGgAAAAAAMCkkSybGP+Q4tllsuCiHRAkAAAAAAEwB&#10;kiUTY9OybYn6P+e4YpSxMAcAAAAAANBHkiWT45AxxtNzAAAAAAAAfSRZAgAAAAAA1JpkycS4JceV&#10;fYif5gAAAAAAAPpIsmRinJ4jFnRf21iUAwAAAAAA6CPJEgAAAAAAoNYkSwAAAAAAgFqTLAEAAAAA&#10;AGpNsgQAAAAAAKg1yRIAAAAAAKDWJEsAAAAAAIBakywBAAAAAABqTbIEAAAAAACoNckSAAAAAACg&#10;1iRLAAAAAACAWpMsAQAAAAAAak2yBAAAAAAAqDXJEgAAAAAAoNYkSwAAAAAAgFqTLAEAAAAAAGpN&#10;sgQAAAAAAKg1yRIAAAAAAKDWJEsAAAAAAIBakywBAAAAAABqTbIEAAAAAACoNckSAAAAAACg1iRL&#10;AAAAAACAWpMsAQAAAAAAak2yBAAAAAAAqDXJEgAAAAAAoNYkSwAAAAAAgFqTLAEAAAAAAGpNsgQA&#10;AAAAAKi1gbI9P8fxzWI6IccFzSKMbPHixeefccYZx1922WXpzDPPTK8+8aS0wUablFtnrhUrHk+/&#10;uveeUktp9px10lO22a7UmIlc83pafv//pt888lCppbTJ5lvU4juuzrT1etLW60dbrydtvX5c8/rx&#10;/V5P2nr9VNt6tmTBggUaO6M1JC8iWVIf6+fYslnsr0suueRD55133lFXXXVVI1ly+OGHl1sAAAAA&#10;AMadZAljMSQvYhqueohEyZ05It3a9zj66KMbiZJw3333NbYAAAAAADBdSJbUw2M5bsixZDxi3rx5&#10;j2ywwQa5mNLcuXMbWwAAAAAAmC5Mw8Vaq65ZcsQRR6aBWTXIw61a1ZgfsWVgYKAxFyozmGteSyuf&#10;eCKtXPlEqaU0e/acenzH1Zm2Xkvaeg1p67WkrdePa15Dvt9rSVuvoUpbz0zDxVhYs4T+qiZLTjjp&#10;5LThxvPKrTPXisd/l+5b8uNSS2nOOuumrbbdqdSYiVzzelr6y5+nRx9aVmopzd/iqbX4jqszbb2e&#10;tPX60dbrSVuvH9e8fny/15O2Xj/Vtp5JljAW1iwBAAAAAABokSwBAAAAAABqTbIEAAAAAACoNckS&#10;AAAAAACg1iRLAAAAAACAWpMsAQAAAAAAak2yBAAAAAAAqDXJEgAAAAAAoNYkSwAAAAAAgFqTLAEA&#10;AAAAAGpNsgQAAAAAAKg1yRIAAAAAAKDWJEsAAAAAAIBakywBAAAAAABqTbIEAAAAAACoNckSAAAA&#10;AACg1iRLAAAAAACAWpMsAQAAAAAAak2yBAAAAAAAqDXJEgAAAAAAoNYkSwAAAAAAgFqTLAEAAAAA&#10;AGpNsgQAAAAAAKg1yRIAAAAAAKDWJEumpgPaYvfYAQAAAAAAjA/Jkqnn1BzXtMXZOQAAAAAAgHEi&#10;WTK1LMwhOQIAAAAAABNIsmTqiOm2LmwWAQAAAACAiSJZMjVsn+PqZhEAAAAAAJhIkiWTb7McF+WY&#10;16iltKxsAQAAAACACSBZMvn+OcfezWIjUXJQswgAAAAAAEwEyZLJdW6OQ5rFhpNz3N4sAgAAAAAA&#10;E0GyZPIszPHGZrHhtByLmkUAAAAAAGCiSJZMjsNyXNgsNnwixwebRQAAAAAAYCJJlky83XN8oVls&#10;uDnHe5pFAAAAAABgokmWTKzNclydY16jltJdOQ7N8UCjBgAAAAAATDjJkokTiZIrcrQSJctyHJlD&#10;ogQAAAAAACaRZMnE+escezeLDX+S4/ZmEQAAAAAAmCySJRPjrBxvbBYb3pDj8mYRAAAAAACYTANl&#10;e36O45vFdEKOC5pFiu1zbN0sjujhHO0jRhbmuLBZbPhEjpObxa5WlW24MkesazJlLV68+Pwzzjjj&#10;+MsuuyydeeaZ6dUnnpQ22GiTcuvMtWLF4+lX995TainNnrNOeso225UaM5FrXk/L7//f9JtHHiq1&#10;lDbZfItafMfVmbZeT9p6/Wjr9aSt149rXj++3+tJW6+falvPlixYsEBjZ7SG5EUkS3pzao6zm8UR&#10;tSc3IskSi7i39Jr4GI9kyfo5tmwW++uSSy750HnnnXfUVVdd1UiWHH744eUWAAAAAIBxJ1nCWEiW&#10;jMFYkyUH5LimWWz4QI4Hm8VhtT9XJFvOaxYbvpjj7maxZ5EouTPHNo3aOHrTm96U3vCGmGUMAAAA&#10;AGBCSJYwFpIlY9CvZEk/HJjj2mZxVC7J0b7AfN/Mmzdv89/+9rcb/frXv07vfOc70x//8R+XWwAA&#10;AAAAxp1kCWMhWTIGY12zZColS8ZNdc2SI444Mg3MmlVuncFWrWrMj9gyMDDQmAuVGcw1r6WVTzyR&#10;Vq58otRSmj17Tj2+4+pMW68lbb2GtPVa0tbrxzWvId/vtaSt11ClrWeSJYyFZMkE2j1HryNS2h1S&#10;tmFZjhubxYbTcrQvID/pqsmSE046OW248bxy68y14vHfpfuW/LjUUpqzzrppq213KjVmIte8npb+&#10;8ufp0Yfiq7hp/hZPrcV3XJ1p6/WkrdePtl5P2nr9uOb14/u9nrT1+qm29UyyhLEYkheRYh1fkdSI&#10;KblGG+0iUdJ+25RKlAAAAAAAwHQnWQIAAAAAANSaZAkAAAAAAFBrkiUAAAAAAECtSZYAAAAAAAC1&#10;JlkCAAAAAADUmmQJAAAAAABQa5IlAAAAAABArUmWAAAAAAAAtSZZMjVd2Ra3xA4AAAAAAGB8SJZM&#10;TYe2xemxAwAAAAAAGB+SJQAAAAAAQK1JlgAAAAAAALUmWQIAAAAAANSaZAkAAAAAAFBrkiUAAAAA&#10;AECtSZYAAAAAAAC1JlkCAAAAAADUmmQJAAAAAABQa5IlAAAAAABArUmWAAAAAAAAtSZZAgAAAAAA&#10;1JpkCQAAAAAAUGuSJQAAAAAAQK1JlgAAAAAAALUmWQIAAAAAANSaZAkAAAAAAFBrkiUAAAAAAECt&#10;SZYAAAAAAAC1JlkCAAAAAADUmmQJAAAAAABQa5IlAAAAAABArUmWAAAAAAAAtSZZAgAAAAAA1Jpk&#10;CQAAAAAAUGuSJQAAAAAAQK1JlgAAAAAAALUmWQIAAAAAANSaZAkAAAAAAFBrA2V7fo7jm8V0Qo4L&#10;mkUY2eLFi88/44wzjr/sssvSmWeemV594klpg402KbfOXCtWPJ5+de89pZbS7DnrpKdss12pMRO5&#10;5vW0/P7/Tb955KFSS2mTzbeoxXdcnWnr9aSt14+2Xk/aev245vXj+72etPX6qbb1bMmCBQs0dkZr&#10;SF5EsqQ+1s+xZbPYX5dccsmHzjvvvKOuuuqqRrLk8MMPL7cAAAAAAIw7yRLGYkhexDRc9RCJkjtz&#10;RLq173H00Uc3EiXhvvvua2wBAAAAAGC6kCyph8dy3JBjyXjEvHnzHtlggw1yMaW5c+c2tgAAAAAA&#10;MF2Yhou1Vl2z5IgjjkwDs2qQh1u1qjE/YsvAwEBjLlRmMNe8llY+8URaufKJUktp9uw59fiOqzNt&#10;vZa09RrS1mtJW68f17yGfL/XkrZeQ5W2npmGi7GwZgn9VU2WnHDSyWnDjeeVW2euFY//Lt235Mel&#10;ltKcddZNW227U6kxE7nm9bT0lz9Pjz60rNRSmr/FU2vxHVdn2no9aev1o63Xk7ZeP655/fh+rydt&#10;vX6qbT2TLGEsrFkCAAAAAADQIlkCAAAAAADUmmQJAAAAAABQa5IlAAAAAABArUmWAAAAAAAAtSZZ&#10;AgAAAAAA1JpkCQAAAAAAUGuSJQAAAAAAQK1JlgAAAAAAALUmWQIAAAAAANSaZAkAAAAAAFBrkiUA&#10;AAAAAECtSZYAAAAAAAC1JlkCAAAAAADUmmQJAAAAAABQa5IlAAAAAABArUmWAAAAAAAAtSZZAgAA&#10;AAAA1JpkCQAAAAAAUGuSJQAAAAAAQK1JlgAAAAAAALUmWQIAAAAAANSaZAkAAAAAAFBrkiUAAAAA&#10;AECtSZZMPQdUYrMcAAAAAADAOJEsmXzb5zgrx09yrMpxTSXuz3FqDgAAAAAAYBxIlkyeSJIsynFX&#10;jnfn2CEHAAAAAAAwwSRLJkdMr3VzjmMbNQAAAAAAYNJIlky8w3LE9FrzGrXVLspxWo4D2+K4HB/I&#10;8dMcAAAAAADAOJAsmVgx9dYXmsVBV+aIKbgW5vhgjmvbIqbpOr1sAQAAAACAcSBZMrHOzdE+ouQT&#10;OQ7NcXejBgAAAAAATDjJkokT028d0iw2xJolJzeLAAAAAADAZJEsmThvKduWt5UtAAAAAAAwiSRL&#10;JkasVdI+qiTWKYk1SQAAAAAAgEkmWTIxDi7blgvKFgAAAAAAmGSSJRPjoLJtubFsW3bPcUBbAAAA&#10;AAAAE0SyZGLsXbYtd+eIpMi5OZbmuC3HNW2xKsdNORbmAAAAAAAAxpFkycTYoWzDXTkW5YikyBtz&#10;zMvRSSRYLsxxRY7NYgcAAAAAANB/kiXjL6bYaheJk2ObxZ7EwvASJgAAAAAAME4Gyvb8HMc3i+mE&#10;HBYgH2r7HFs3iyN6OMftzWJDTLcVo0iqrswR5znWL4lpuUIkRJ6X49U5qgmVOP7QZnFqWbx48fln&#10;nHHG8Zdddlk688wz06tPPCltsNEm5daZa8WKx9Ov7r2n1FKaPWed9JRttis1ZiLXvJ6W3/+/6TeP&#10;PFRqKW2y+Ra1+I6rM229nrT1+tHW60lbrx/XvH58v9eTtl4/1baeLVmwYIHGzmgNyYtIlvTm1Bxn&#10;N4sjqiY1qsmSmIbryBztCZVOzsrx7mZx0IE5rm0WR239HFs2i/11ySWXfOi888476qqrrmokSw4/&#10;/PByCwAAAADAuJMsYSyG5EVMwzXxfpJjpERJOD1HJF7avbJsRysSJXfmiHRr3+Poo49uJErCfffd&#10;19gCAAAAAMB0IVkytX2sbFv2KdvReizHDTmWjEfMmzfvkQ022CAXU5o7d25jCwAAAAAA04VpuHrT&#10;zzVLRrP2SDxvTNvVrnXNpozqmiVHHHFkGphVgzzcqlWN+RFbBgYGGnOhMoO55rW08okn0sqVT5Ra&#10;SrNnz6nHd1ydaeu1pK3XkLZeS9p6/bjmNeT7vZamSlv//z7ykfSDH3y/1FL69Gc+W0rjY/ny5emv&#10;/ur96eGHVq/Xsuuuz0l//ra3lVr/dHqu5z//BenE17621CZYpa1npuFiLKxZMsF2z3Fbs9gw2oXa&#10;V5Vty5RPlpxw0slpw43nlVtnrhWP/y7dt+THpZbSnHXWTVttu1OpMRO55vW09Jc/T48+tKzUUpq/&#10;xVNr8R1XZ9p6PWnr9aOt15O2Xj+uef34fp8avv+929N7Tz+t1Ppvjz33Su95fyz3m9KlFy9Kn/vs&#10;J9MTK1Y06rvsskt631lnd2zrnV7Xpf9xRSmtvSP/8ND0jatWz6q//LFqt15/nfKWk9Nnz/tEqaX0&#10;3L32bryf+fM3K3v6K87fyw85KC1ftvp79eJ/+0p6yaGHldrEqbb1TLKEsbBmyQSrrk9ySNkCAAAA&#10;wIzzyCMPN5IG4xW33XpLeaaU7v3ZT9N/fvvb6brrrmvED3/4w3LLmjq9runq/M98akITJeE5u+2e&#10;Fl3676XWdNIJf5KW3HN3qcH0JlkyMW4u25aYXqsX1eNWp20BAAAAgNqJ5MT73/OuUktp03nz0sc/&#10;8ZlxTZS0PH+/A9Jn/+nCUkuNUSYxwgVmAsmSifG1sm05uGxH8uyybbmxbAEAAABgStpoo7npRQcf&#10;MmLEaIh20enf6bhqxDRcdRbJifapsM47/wuNUR8T5chjFqYjjj621FJjhE6MdIHpzpolE6O6bkks&#10;2r5jszisc3O8sVlseEOOKffNY82SJvOgznyueT2Z57p+tPV60tbrR1uvJ229flzz+vH9Pr3ccP21&#10;6dAXHlhqqZEIGe0aIjHK4sc/uD395tGHG/UNN9wwveD3XtixrS9d+kD68Y/uKLWmGCnRLxOxZkms&#10;0XLiq48rtdRIWvzj5xeV2sSJc7nnrs8cTNpEouvWH9w5IaNbQrWtZ9YsYSysWTIJYt2S9kkQd8hx&#10;arPYVSRY2hMl8c3zxWYRAAAAANh2u+3T3vvsm/bcc89GPOtZzyq3rCk68iM50h7TzZnvO6OUmgmK&#10;v/yrD5TaxIpzec5H43feTZE0Oet97yk1mJ4kSybOmWXbcnaObgmTw3Jc3SwO+tscDzSLAAAAAECd&#10;xFRX99wdE9Y0ve3t72wkiyZLTMcVo4FaYsF5i70znUmWTJxrc1RTvZEw+UmOSMNG4uSsHDfl+EqO&#10;9rGCMSrlg80iAAAAAFA3H/u7D5VSc1TJq044sdQmzzvetXqkS/j4Rz5cSjD9SJZMrNNzfKJZHBRT&#10;csV0W5E4eXeOoStbpXRRjj9uFgEAAACAlu9/7/Z0/Kv/OL3hDW9oxFe/+tVyS9Nfv/f0xloi3aJX&#10;8TwfPeeD6U9ftXDwvrHQeqwhEut3jLevXXH5kFElJ570xjGvDxKPFe+l/TzE+4p9sY7MaMRUZttt&#10;H92bTZdeMjHnA8aDZMnEOznHy3Ks/nbrLNYoiQXdF+bwDQMAAAAAFY888nD6z29/O1133XWNuO++&#10;+8otTbfdektj0fVuMZJIkkQy4YB990jvPf209KVLLhq8b0w7FYutb7/15o3EyXgmCRb98z+VUtOr&#10;jh/9qJKYxmvbreanY/7oZY330n4e4n3FvlhwP46J99PrlFpv+Yt3lFJz7ZKrv35VqcH0IlkyOS7P&#10;sWOOSJqcliO+mVsRU3XF/vk5PpUDAAAAAJhgMWrk5Ycc1EgmjCQSJ9+95eZS679IZrQ8d6+9R71W&#10;SSQ/3vbmNzSSGSOJY+L9xH16cdCLDi6lpq/8x7+VEkwvkiWTK5ImsRZJjPlrRUzVFfsBAAAAgLXw&#10;ylcdn95/1tmD0T5l1HBiOqoYNVJNLsRaIbGoeSsmQnVqrFef8NpS6k1MRRbJj3aRcDnltHcPnpcj&#10;jj628d7GIhI38Xgt3/z610oJphfJEgAAAABgRjrymIXpraecOhjb7xCTvQwvptNaeOT/K7WmSLJ8&#10;9p8uTEvuW5ou/Y8rBmP5Y6vStTfe1lhDZKzJhpF857+uL6WmffZ9fimNLKbSOufsmMimKV7jFd+8&#10;Jl193U3pPe8/a/C8/OPnFzXeW7zH9sRHr/7oiKNLqTkyJaYvg+lGsgQAAAAAoPj8+Z8dMqIkkgff&#10;uPY7jcRLJ8/Zbfd0zsfOTXvtvW/Z01+333ZrKTXF8/Xq6m8MXT/kbW9/Z2NR9m7iPUYi5SN//8my&#10;pzfPe8F+pdT03z+6o5Rg+pAsAQAAAADIYlTJRz78t6XW9PFPfCbNn79ZqU28e+6+q5TSqKf+eujB&#10;B0upqZrU6OaE176+kQDq1U7P3rmUmu792U9LCaYPyRIAAAAAgOzmG78zZFRJrOUxmpEc46F94fjR&#10;Luxe9fN77y2lkY3muarJpJ/+z5JSgulDsgQAAAAAIPvOf11XSk0v+8M/KqWp4enP2LaUerPN055e&#10;Sk2nvPXkcVtPpH3US6yVAtONZAkAAAAAQHbbrbeUUtNTt9mmlKang158cCk1xaiZA/bdI/3pqxam&#10;Sy9eJKkBbSRLAAAAAAA6GG4x9Okgpsd6/1lnl9pqX7rkonTiq49Le+y8Q9p2q/npyD88NH30nA+O&#10;26gTmA4kSwAAAAAAZqi3nnJqOuW0d5fammK0yTeuujK99/TTGqNOInEiaUIdSZYAAAAAAMxg73n/&#10;Wem2O+5KJ570xrTpvHllb2eROHn5IQdJmFA7kiUAAAAAAB3ccP21pTT9bbvd9umcj52blty3NF17&#10;423ps/90YSN58ty99i5HrBajTV618MhS683dd/2klGB6kiwBAAAAAMj22HOvUmr6+b33ltLkaR8J&#10;8p/f+mYprZ3n7LZ7OvKYhY3kydXX3dQYdVKdquueu+9KX7vi8lIbWRzf8nt/8MJSgulDsgQAAAAA&#10;INtl1wWl1HT9tf9ZSpNnr733LaWUli59oJT6K0adxFRdMdKk3R0/+H4pDc+UXcwEkiUAAAAAANle&#10;+6xOTITPnveJtOSeu0utu5iu65abbyy1/opERst3b7l53BIm4ZDDXl5Ko/PfP7qjlJqe94L9Sgmm&#10;D8kSAAAAAIAsEhNHHH1sqTWd8CfHdk1QxP6/fu/p6dAXHthY52M8xJRZ7W6+8TulNLKPnvPBnpI9&#10;LQ8/9FApNW28ySalNLzqCJydnr1zKcH0IVkCAAAAAFD8xTveVUpNMZpjz12f2UiKxAiSiFjL45S3&#10;nNzYf87ZHyhHjo999n1+KTVdefmXS2lkscbJH+y3dyNp0suIlH/5/AWl1FR97m4uvWRRKaXGgvHz&#10;529WajB9SJYAAAAAABQxkuP9Z51dak0xaiSSIjGCJOKYP3pZY4qu1miSSBBst/0OjXK/xetpf+z2&#10;xEQv4jW+9/TTGomdSPBEoqd9tEmUL714UTpo/33SN666suxN6UUHH7LGqJZO4vHaR9W88MUvKSWY&#10;XiRLAAAAAADavPWUU9dImHQT03Zd+h9XpO132LHs6b/2qcEiMRHJjdGK+0WCJxI9e+y8Q9p0/YFG&#10;RPnEVx/XGEHTsum8eemcj51basOrjnR5xZHHlBJML5IlAAAAAAAVkTC54pvXrLGGSUvsj9v/8fOL&#10;xn3aqVcdf2IpNVWny+rm5Ye/opH4GI0YJfOt628esrB8NzG1VyRgWuK+vYxGgalIsgQAAAAAmHCx&#10;CHgkG1rR60iOdvEYF3/xS+lzn/tcI17ykv5OAfX8/Q5oJEOWP7ZqyGuNeuyP21vi9bcf00+RuDjx&#10;pDeWWmpMlxVrp4zkhNe+Pi25b2m6+N++0rj/cFOFxbRbn/2nC9PV193UU6IkfP78z5ZS05vfekop&#10;wfQjWQIAAAAATLgYjRHJhlaMZURCPMbe++yb9txzz0Zss8025Zb+a3+tncTrH+mYtfFnb3t7KTV9&#10;6G/OLKWRveTQwxrTan33hz9Jd//i/iFJnWtvvK2R/ImpxI48ZmG5x8hirZOPfPhvSy01EjGjuT9M&#10;NZIlAAAAAEAttC9gPtrpqSZbp9ElY1m7pB9JqvBXf/nuIQu7n/13HyslmJ4kSwAAAACAGe/8z3yq&#10;lJpe+OL+Ttk1EWJ0SXuS55S3ntxYN2Sife2Ky9OXLrmo1JpTeMXoFZjOJEsAAAAAgBnjsn/9UqMz&#10;v+X737s9ffScD6a3vfkNZU/Ty/7wj0pp+ojRJe/9678ptdQY2fG61/xxqU2MSM6cdMKflFpzhE5M&#10;8QXTnWQJAAAAADBj/Pzn96Zj/uhladP1BxpxwL57pPeeflq5tSlGQkzX9TVi0fZ4/S0xHVckgyZC&#10;JEqO/MNDh0y/FcmbXheEh6lMsgQAAAAAqI1INHz6c/9catNTvP726bgiGTSW9UtG66z3vSd995ab&#10;Sy2lI44+tpG8gZlAsgQAAAAAmPGeu9fe6bP/dGG69D+uaCxyPp3F61906b+XWtOJrz5uXBMmp7zl&#10;5PTZ8z5Railtt/0O6cMf/YdSg+lPsgQAAAAAmDFOfvNb0m133JWu+OY1g7H8sVXp6utumrZTb3Xy&#10;/P0OSNfeeNuQ9/nUbbYpt/ZXTL919MJXDnmuf/3K16Z90gnaSZYAAAAAADNKrKERyYRWzFTP2W33&#10;Ie9zvN5rJEWqz2OdEmaagbI9P8fxzWI6IccFzSKMbPHixeefccYZx1922WXpzDPPTK8+8aS0wUab&#10;lFtnrhUrHk+/uveeUktp9px10lO22a7UmIlc83pafv//pt888lCppbTJ5lvU4juuzrT1etLW60db&#10;rydtvX5c8/rx/V5P2nr9VNt6tmTBggUaO6M1JC8iWVIf6+fYslnsr0suueRD55133lFXXXVVI1ly&#10;+OGHl1sAAAAAAMadZAljMSQvYhqueohEyZ05It3a9zj66KMbiZJw3333NbYAAAAAADBdSJbUw2M5&#10;bsixZDxi3rx5j2ywwQa5mNLcuXMbWwAAAAAAmC5Mw8Vaq65ZcsQRR6aBWTXIw61a1ZgfsWVgYKAx&#10;FyozmGteSyufeCKtXPlEqaU0e/acenzH1Zm2Xkvaeg1p67WkrdePa15Dvt9rSVuvoUpbz0zDxVhY&#10;s4T+qiZLTjjp5LThxvPKrTPXisd/l+5b8uNSS2nOOuumrbbdqdSYiVzzelr6y5+nRx9aVmopzd/i&#10;qbX4jqszbb2etPX60dbrSVuvH9e8fny/15O2Xj/Vtp5JljAW1iwBAAAAAABokSwBAAAAAABqTbIE&#10;AAAAAACoNckSAAAAAACg1iRLAAAAAACAWpMsAQAAAAAAak2yBAAAAAAAqDXJEgAAAAAAoNYkSwAA&#10;AAAAgFqTLAEAAAAAAGpNsgQAAAAAAKg1yRIAAAAAAKDWJEsAAAAAAIBakywBAAAAAABqTbIEAAAA&#10;AACoNckSAAAAAACg1iRLAAAAAACAWpMsAQAAAAAAak2yBAAAAAAAqDXJEgAAAAAAoNYkSwAAAAAA&#10;gFqTLAEAAAAAAGpNsgQAAAAAAKg1yRIAAAAAAKDWJEsm3/Y5DmgLAAAAAABgAkmWTI5IipybY2mO&#10;u3Jc0xarctyU49Qcm+UAAAAAAADGkWTJxIrkx6IckRR5Y455OTrZO8fZOe7MsTB2AAAAAAAA40Oy&#10;ZOJEouSKHMc2aqsty3FliRhl0i6SKRfmkDABAAAAAIBxIlkycf4hR4wYaYnEyMtyzM9xaIkdc+yQ&#10;46Ic7SJhsnuzCAAAAAAA9JNkycSINUraR5TEaJLn5bi8URvq7hwxkqSaMHlX2QIAAAAAAH0kWTIx&#10;Xlq2LZH4eKBZ7OrdZdtSnb4LAAAAAADoA8mSibFX2bb8oGyHEyNMbm4WB5mKCwAAAAAA+kyyZGob&#10;afQJAAAAAACwliRLJsd+ZTuSWPC93e1lCwAAAAAA9IlkycT417JteWeOkabU2j7HDs1iQ3XBdwAA&#10;AAAAoA8kSybGF3MsaxYb5uW4OscBjVpnR5Vty9+XLQAAAAAA0EeSJRMj1h75k2ZxUCRMrslxRY5q&#10;0iRGnZzdLDZ8IMe1zSIAAAAAANBPkiUT5/IcL8vRPsIkHJIjkiY35VhYIkadtHwix+nNIgAAAAAA&#10;0G+SJRMrEibPzHFzozbU3jkuLBGjTu7KEcmVk3MAAAAAAADjZKBsz89xfLOYTshxQbNIEYutb90s&#10;jujhHLc3i2vYLMc/5Di2UVs9yiSSI53EqJL35IhpvKasxYsXn3/GGWccf9lll6UzzzwzvfrEk9IG&#10;G21Sbp25Vqx4PP3q3ntKLaXZc9ZJT9lmu1JjJnLN62n5/f+bfvPIQ6WW0iabb1GL77g609brSVuv&#10;H229nrT1+nHN68f3ez1p6/VTbevZkgULFmjsjNaQvIhkSW9OzdG+hshwrsxxaLM4RKxDEtNrtRIj&#10;MbokjotESEy9Fec/puSqioRKrHcSo1LWxvo5tmwW++uSSy750HnnnXfUVVdd1UiWHH744eUWAAAA&#10;AIBxJ1nCWAzJi5iGa2LEiJJLc7QSJTHFVitREhbliPoOOWI0Sbu4z1dyREJlrCJRcmeOSLf2PY4+&#10;+uhGoiTcd999jS0AAAAAwHgaGBhIA7Nm3b9q1ap7yy4YM8mSifHXOSIR0hLZqk5Ta92dI9YoOTBH&#10;JFTanZsjki5j8ViOG3IsGcf45fpPetKKF77whbkIAAAAADDOBgbu32b7nV+w2267RX8qrBXTcPVm&#10;bdYsiQTH/c1iQyRBdmwWhxX3i9Eg7euZvCHHp5rFqed73/vehwYGBo4qVQAAAACAcRMjSiRKWAvV&#10;vEhD7FxVonUj/XFYjta5jYgRIr2KtVLa73tFDgAAAAAAYO0MyYuYhmv8PadsW2LKql5dX7Yt+5Yt&#10;AAAAAADQJ5Il00v7lFwAAAAAAEAfSJaMvwfLtmXPsh2LK8sWAAAAAADoE8mS8XdD2bYcmyMWb+/F&#10;S8u25ZayBQAAAAAA+kSyZPzdnuOuZnHQP5TtcLbP8cZmcdDFZQsAAAAAAPSJZMnEOKNsW2J0ybnN&#10;YkeRKLkoR/saJVGPxAsAAAAAANBHkiUTY1GOTzSLg2LUyE9ynJrjgBKH5YgkSoxE2TtHy8053tQs&#10;AgAAAAAA4+H8HKtKHB87GBeRCGmd517jphy9rnECAAAAAACMbEhexMiSiXVyjuNyVNcw6WRZjjfk&#10;2CfHA7EDAAAAAADoP8mSiRdTcu2YY48cp+WItUiubIvY97Ic83N8KgcAAAAAADABTMMFAAAAAADU&#10;hWm4AAAAAAAAWiRLAAAAAACAWpMsAQAAAAAAak2yBAAAAAAAqDXJEgAAAAAAoNYkSwAAAAAAgFqT&#10;LAEAAAAAAGpNsgQAAAAAAKg1yRIAAAAAAKDWJEsAAAAAAIBakywBAAAAAABqTbIEAAAAAACoNckS&#10;AAAAAACg1iRLAAAAAACAWpMsAQAAAAAAak2yBAAAAAAAqDXJEgAAAAAAoNYkSwAAAAAAgFqTLAEA&#10;AAAAAGpNsgQAAAAAAKg1yRIAAAAAAKDWJEsAAAAAAIBakywBAAAAAABqTbIEAAAAAACoNckSAAAA&#10;AACg1iRLAAAAAACAWpMsAQAAAAAAak2yBAAAAAAAqDXJEgAAAAAAoNYkSwAAAAAAgFqTLAEAAAAA&#10;AGpNsgQAAAAAAKg1yRIAAAAAAKDWJEsAAAAAAIBakywBAAAAAABqTbIEAAAAAACoNckSAAAAAACg&#10;1iRLAAAAAACAWpMsAQAAAAAAak2yBAAAAAAAqDXJEgAAAAAAoNYkSwAAAAAAgFqTLAEAAAAAAGpN&#10;sgQAAAAAAKg1yRIAAAAAAKDWJEsAAAAAAIBakywBAAAAAABqTbIEAAAAAACoNckSAAAAAACg1iRL&#10;AAAAAACAWpMsAQAAAAAAak2yBAAAAAAAqDXJEgAAAAAAoNYGyvb8HMc3i+naHD9pFgEAAAAAAGac&#10;A3Ls2CymEzolSwAAAAAAAOriBNNwAQAAAAAAtdYaWdI+3AQAAAAAAKAuYnkS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BmroGynWp2zzG3WRzi4Ry3N4vQdweUbdW1ZduyWY6dm8UhfD7Hrtdzz/Qy&#10;lu/ybp+FX+S4u1kck+1zbN0sDrG2jwsAAAAA4+aKHKs6ROyH8dLpMxdRFZ25nY7z+Ry7Tuczgult&#10;LN/lnY6PODXH2oj7j8fjAgAAADADzCrbXsSv6aOTuNcAAAAAAACY8kaTLIlph64ZRbR+tRu/ID4r&#10;R0yBAsD0E9NpdUqKRxIdAAAAAKa90SRLxuqQHO/OcVeOSJxImgBML2fn6JQU77R2DwAAAABMOxOR&#10;LGkXiZObcyxs1Lq7JceVHSL2AzA9jOW7vNPxET/NAQAAAACTLqZcaV8Ud21jpIQJTLROn9OIqm5t&#10;wQLvY9fpfEYwNXRbqD3awnRhgXcAAAAAuurXyJIYLdL+C+CYcmskF+aYTh1tAAAAAADADDRQtr2I&#10;xEbMUd/JgTmubRYHxdokR+WIue67iaTKjs3iEHHfrZvFIX6R4+5mcVidkjDV1zdasZBxdX7+1mPG&#10;4sdzm8UhOj1nt2PvyPFAs9jQ/nzV29p1erzhju+k19fUfl16eY7W4z6c4/bYMY46fWZ6/by0xK/M&#10;O6m2k25tIRKFhzaLI6p+nvp5jrq1nzBcO+h2v15e29q+n17P/Whf42iOn+rtYDw/M520P99Hcuzd&#10;LA7xhhw/aBaHaH3Oup3/atvsJXHea3tuf872+8QIkk5/j07L8cFmsSfV6zDS6+r23rp9dno9vtdz&#10;G1qP+escGzSLaxjus1x9z+16+dtafa29XstuzztS++2lXQIAAACMWXS2tE9d0h7DdXRFB8bSHJ3u&#10;F/H6HFWjmS4lOmFif0wTM9zzRPwkx7k5hnu9VTFd2E05Oj1eRDxep/0RnYw0nU28n0U5Ot0WHUdx&#10;vuL2eC/tx1QjzkUc18t0ZyO9pth2Ogdxv7i+7eI1xvWoXouod7p+YxXvK879cNemFfE647zFaxtO&#10;p/tGVMX56HRcPM9w4tqelWO4a9frNRtOXJNOjx0Rr6Gb6ueuFZ3aaOjl/cT16ee57/bd0O3cj+b4&#10;2Nfp2MlsBxP1memk2+e8l2jpdv6r56DTMdUY7ry1znen8xT74jMY57F6W0Qv1+OwHPF9U72e7dHt&#10;OnQ6NqL1uarqdGxE9fiRzm2ck3jP7a85buv2Hob7DMX563SfeM/dxOsd7pzF/pH+Hnf7DLba73DX&#10;vVO7BAAAAOiLbp0WEcN1doThOm+jk6NqpE6gdt2OHSmik2e4Dty4rVvnca/RyXAdst06pFrnd7hr&#10;MFxEB+9wnUbdXlN0EI50DqLDq/XYsR2uUzei1cm1tjo99kgRrzXeUzed7hNR1e06DPfeunXUdot4&#10;rOE+nyPpdh26JT5Ct07NTgmW0b6feOzhvic63Seiqlt773buR3N87Ot07GS1g4n+zFSN9fsmoqXX&#10;7/JOx1Sjep+WXs73cNHtcUM8di8J2fZo/yyETsdEdGsPnY6NqB4/3LmNYzu157itW4J/uMRHt89/&#10;pwRLfAa7taVuEZ/1Trp9BuPx47aRrnv1WgAAAAD0RbdOi4hqJ04n3TpoIqqdGcN1AlV1O7aXGK7D&#10;crSdPZ2ik26PO1yHXOv8DncNRoroNOrWkdrtNXXqbOsU0WEVnWadbusU/fgVfKfH7TW6fV47HRtR&#10;1e06dPo8xTkfbWdrK+J+Y+387tbR3q1DNBICnY7v9J6Ga8sjRbdr3+nYiKpu7b3T6wyjOX6qtIPJ&#10;+sxUrc33TUuv3+WdjqlG9T4h/nb0en26RafHDXF9xvrY7d8xnW6PGO33UPX4bud2uM9O3KdbW4/3&#10;2kl8nrodX/2src31iO+Vqm6fwdE8R7RLAAAAgBH1a4H3Xny5bDvpNhf6WLUvOD+cQ3J0GmkQHUpx&#10;Wzex1ko8dnImUEUAAP/0SURBVDxPv3RaD6AXrdcSsSx2dDEvx180iz2L+/RihxyxYH+vzizbfor3&#10;3joPcU6GE+svTJS/ztHt2o70euN+JzaLo/bZsq06NkenzvSXl23VBWXbEkmYNzaLa2i/Bt3E52S6&#10;/dJ7otvBZH1mqmJdiNbzdftuaf+ubY/Rar/vcN9jVZ/JMdz1GctjhviMRud9t8du/6yP9rHH20h/&#10;Sy7P0enzE++109/Dg8u2KhKv7euCxPdKt+vRy/mK75VuCaSqXttkiHbZjwQ9AAAAwKBuv/CM6KWD&#10;o9uvUyOqv+zt9ovZ6nGhdWzrV92dOoKjA6jbL1E7/Zq127Hxi91qR+9w76uTbr9eb484pj1az9m6&#10;BvH64n13mh4pju32y+Juv7Ad6TXF48UxvfyaN46JY4f7dXNEp+s0Gq3HievXqfM9zs1wIyA6nbtO&#10;x0VUdWsL8b7bdTsuOhmr7z+O7XR+Y99Yz1W3a9Cp4zA+G52ObX/uOGedjomoTqMTx3Z7/up5Cp2O&#10;i6jq9t3Q6THDaI6PfZ2ObcVEtIPx+MzEtYhje41Oup2bbse3dDv/sb+bbs9VvU98jjsdF9Hp8buN&#10;tup07HCfhU5T2cVraW9D7eel/b7t0e3cdTo2onp8t3PbHq3PbCtabb/buej097Db92g1sdLt9XQ6&#10;v92mnIzX2C7ec6fj2qP13jrd1opO7wsAAABgzIbrtOjW6VPV6b4R1c6U0XS6ROfPcOswtHTrWKt2&#10;znQ7LjogO3Wwh07HR3TSrVMnOkM7/aq3XSQFopNrpM7z4Tq1OxnuNbW/53jebp3qcX5aHXEt3c5l&#10;RK+fmW6qr62bbq+30/N3Oi6iqltbqH6W4jVWj4nX0+36devAHOlz0U23Dslqx2F8rno5rtvrq77v&#10;luE+h9UEV6djIqq6fTd0ew2jOX4qtIPx+Mx0OwfdopNu52akdjya7/KWbs9VvU+3RFSck056fS3d&#10;2ndE9dq2i2vUek3t56X6GK3odu46HRtRPb7b+4nXEK+z22cmdGvz8Vmr6pSQ6/W4+Dx30+36tb/u&#10;btcinqv6d3+4dtnt+wEAAABg0EROwzVeojPmU81iV9HhskmzOKLfK9uqeJ67m8Vx8fc5YnqU4dye&#10;4/Qc7VOfVEUn2NbN4lqL19T+nuN5P9QsruHGHNWOsaiP1xQ10Rk43PWIzu247pM5RU5MeVUVnXkx&#10;7Vy8tmr8NEcnzynb0fpi2VZVO3yPKduq6tR5Lynbqo+VbVVcn4uaxTU8v2yng4lsB5P9mZkuomO8&#10;23RT3aag69VLy7YqppCqXtt28bk4NEd85mMKs8lySY54ncP9nYi/JZ2mkYwpq9oTmZF06zTlVbVd&#10;x2ex03Ex3Vf1M9uKSJZ00su0nNHOqn/3h2uXAAAAACOaCcmSdtGxE78qjl+Rtv/C9Jocn8zRi26j&#10;Ff6zbKeK6NCKXxbHe23/he5tOeL9jpcflG2volNrPMX1il8YR+dg+y/So5MuzsNI8/ePl+gM7CTW&#10;wonX1Sm6fUb3LNvRis7DTsmK6toEnZIg0blfTd51O5c/KttObi3bqurIkulmPNrBVPjMTBfdOtSj&#10;3a9tUnuvsq3617IdTrS5SEZGMmKqi/VFOmlPnu5ftlUXl23LfmVb9e4cnT63Ed3WPtq1bMditO0S&#10;AAAAYNBEJkvGs3M0kgYxLcdXckTnTHQuxi9k++nesp1s0ckdiaBIipydI97rZCUEJlN8niI5Ep2j&#10;0WEcv8gfblH+6WzTsh2LfyvbqtaC7pFs6vT5+UTZ9mIsndPdkpL0x9p8Zqaz+G4cLzOtI/6qsq1q&#10;H93UaaRTjEgZz2RQr6NAAQAAAPpqIpMlw027c33ZjkV0mEfSoNMUIDNNJIUiIdTvRNB0Ewmjq3PM&#10;1ORIP0WHaKcpoFqjSQ4u26rqL8eZvmKqrphCqtegHiLJ2el6x9+XSGZGQrrT35puI1IAAAAAprWJ&#10;TJa8o2yroiP32mZx1CJ50EuHefwSttP87KOxcdlOlpiiJ5JCI4mRFjO5wzPWKvhCjpGSY/G5ivPQ&#10;61oRE6X1ukYTt+QYq5gWqNM6C621CV7RqA0Vn6HpMI1QXaztZyauf6yl0WtMZ8Mtar62JvtvwHi4&#10;oGyrIona7W9rtxEpnbT+Ho0muq3DAwAAADCuJipZcm6ObqMhhlswdyTvLNuq6HB5WY7Ncwzk2CfH&#10;23KsjW5zt0+UN5dtVXRGHZcjzm+81x1zTPcOz+EclaNToiQ6lE/LsUeOOA/zc8R5GO81U7rptsBz&#10;vJ72jumR4uQca7tgdXWh9pZY66VTh2i3RZK7JZ7GMsXeN8t2tB4s25loKn1mpquYUm5tEybLy7aq&#10;178B0R7aX8NUS9i265b4eG2Oo5vFIWINpE7T7nVrl+fl6PQZ7RbxHT6aZAwAAABA34x3siQ6jCJR&#10;0m0h1+hE+nCzOCbdRhdEp0ssTh2/qh+tbr/ij/fQaZ2F8fwlc7tuaxAcnyMSTmu7qPF00W0++7/N&#10;8cEcU2VERLyOTp2kkZzodb2O6HSNEVGRIFob0RYiqVbVrV1266z8WtlWDTe666Syrfp+2Y5Wt3Uj&#10;4jV0aovTaf2DqfSZmeruKNtO/qJsq3r9LMQUf53E+h0jfd/HCMBYT6p9AfpuCduXlm27ifp70hJ/&#10;IzutTxRJp05rGXVbA+mGsq3q1v47iYXxq+cOAAAAYML0K1mya47oJGpFdHqclePOHN06ZEN0cE9U&#10;J3+vU6hcV7ZVkZiJTsj4NX7rfbbe41Qz0R1uU9lknotuo6bi19kjdX7HFHPRcdivtXjiOXsRn/Fu&#10;bbJbR2mM8Op0nqOtdBpRFgmB7zSLfRXrF8V6Nq3voKi/O8d0MpU+M73Yr2zbjWWk0WhFJ3+3qRXj&#10;msd5HOtnoVuyMD7Lf52j23dKPN+/N4s9idcT12yy/550G3nWSbdzE4m+TgnZOGfxg4nhvofjtrhe&#10;FzZqAAAAANNAdOas6mN06xQM0YHU6T6xv12nYyLaO8piG51QS3N0OjY60dpFx023Y0cbncTzdTo2&#10;Xutwut3vphzRGdjqcItz9JMcnY6N6GQ0ryn2dTq2eh5bxvp+u+n22Yhr1p7IinK3547o9Pydjouo&#10;6vUcROf2cJ+l6ERsf83dPqvVz/1YRAd2+2N2i/gsDSc+b53u137+433Ee+t0XESn99PpuIiqaJ+d&#10;jhttdPq8juaz2utnoKXXx55Kn5l2w13PeP7Wa2kd19KtvQ73+rqdq+p94jx0Om600em1dHvdEfH9&#10;Gre3rkErGdN+TOxvifPTfttYo/0xQ7fX2On9jGS4z1wr4toOJ65/p/tFxOPHeWj/WxXlTp+r9vcZ&#10;5ertEd3a2WiPBwAAABiTbp0QY4nouBjul6a9dgIN14HXa3TqROn2/KONTqqdaq1o7yDqJDqWOt1v&#10;tNHJaF7TaDujxvp+u4nO5E6PN9ro9PydjouoGs056Md1G0vnZyfDJdFaMVy7DJF06aVjtVtEsqWT&#10;TsdGdNLtMzWa6HStRvNZHc92MJU+My2jfU0tvX6Xt+t2rqr3ic9qL5/pkaLba+mWGOwl2q9rt8/K&#10;aKP6WRnLue2ml7+lkQwZST/+Jvdy7rq1s9EeDwAAADBoohZ4bxcLuMaaImNZT6Qq1jsZj8VzY+2L&#10;WCR+KonRMt2mnamTmCLqA83itBDX7WU5xuNzOlrdFm5viameRmqXMd3OQTnG8n7i8xttf23Fd0gv&#10;4jVOtXbci6n0mWmZit8/8Vk9slnsyWjPZ3xWe52+bjjX5uj1cfrxfGPxqbLtJs5drH00kpNz9No+&#10;AQAAAKaUiUyWxCKyMX95JCL6JTrOo+O201zp7aKTLzofRyM6ykbqlI/H3aNZnBDxmkbq/I1OrYl8&#10;TZPh9By9JEyOyzEVOsujk/GZOeI1j6bDNj5f8R4+26itvW7rDbT8U9mOJBImsfhzp4WhO4n3HB2o&#10;++ToR5I0nn+kZEJ0Osdr/GajNv1Mlc9Mu16+fyZafBbi+26kcxTnMdbIGo34rMaImjifvSaK4m9R&#10;fNarC9C/KcdwiZB4/fE88XyToduaIy29tvUQf+PjmozmPiHOT7TrSC4BAAAATLiBsu1FTL9zdrM4&#10;ouU5bm0W0/U5Rtv5ER1GxzeLQ1yQI37h3Enc5/dytC+CHK8jFqWO+3R7/bfkiM73buLxDs4RSZlN&#10;Y0cW97kuR3RoxlQw9+eoio6nHZvFIWLe9r2axSGigy06rHoRU428NEf1cf41xxdzRCdft2lHOv2y&#10;fzSvabTnsR/vt5u4NkfleGGjtlq8lugsjmTaaJ6/13M21s9SS1y/WBh72xztn9cQj7E4x405ui20&#10;vjZimpzqc7Z0+myMJD7/0T4W5Gg/z63vgO/n6OUX6aP5vLbEc8f1r7bNi3O0rm2375JO12oqt4PJ&#10;/MxUxXs/JMeeOVrnPXS65mP5Lo/PQjx+VZyrbsn21ufwj3JUX9Pf54i/QWN5Le3ifT8/x9NzVK9l&#10;JOV6+VtX/e5u/Y2KRGYrkditLVQ/K2v7fqpiDZhXNItr6PVzWhXX5Xk5npOj+nkJcd7i8/KdHJ0S&#10;qaNtZ2v73QwAAABAB9Gp1Ytui9qOpbMKoO66rRXS63cyAAAAANBH0TkXnXbDddDFr2a7dezFr34B&#10;6F2MDOj0fRohWQIAAADAuBnNNFx1E51zLTFf/Wdy/KBRS2njHPvneGOOebGjIuafj/UG+rE+A8BM&#10;FNOJbd0sNmyT48wcsbZVVXynzm8WAQAAAICJVP1V82gipuYCoLtTc3T6/uwUseYLAAAAADAJOnXY&#10;9RKm3wIYWa/JkpjqMKY8BAAAAIBx05qG67U5YlopVju+bHv18xzfy/HLRg2A4Twnx97NYlf35Lgh&#10;x28bNQAAAAAYH59tJUvOzzHa5AAAAAAAAMB0d8KsUgAAAAAAAKilTiNLPpPjumYRAAAAAABgxjkx&#10;xwHNYjqhbBvJktZiuqbjAgAAAAAAZrIheRHTcAEAAAAAALUmWQIAAAAAANSaZAkAAAAAAFBrkiUA&#10;AAAAAECtSZYAAAAAAAC1JlkCAAAAAADUmmQJAAAAAABQa5IlAAAAAABArUmWAAAAAAAAtSZZAgAA&#10;AAAA1JpkCQAAAAAAUGuSJQAAAAAAQK1Jlkxdu+c4oC2Y+qrXrNN12yxH++3b52hXvb3TMQAAAAAA&#10;jIPzc6wqcXzsmKaqHc3Reb22qh3g8RwT4YocrWsSwdQWn4326xWxMEdV9bhTc1Sdm6P9mJ/kmKjP&#10;HQAAAABAHXTMi8yUZEn8Ar/1Plqxtp3MS3O0P95E/cpfsmT6iM9E9XPSKVESekmWhGrCZFEOAAAA&#10;AAD6Y0heZKZNw3V3jpubxUEHl+1YHJZjXrPYEI8dzwHtIrHR/jk5LcfaJjfek6P9s3xsjtc3iwAA&#10;AAAA9NNA2UYGpTWi5IQcFzSL01J0KH+yWWy4KEe3X/mP5Kwc724WG96Q41PN4riLkSWHNIsNrWvF&#10;1DLaz1uMLLmmWWyIxMoHm8U1xKioO3O0EjHLcuydQ8IOAAAAgGlj0aJF++fNzs1aSqtWrfr6cccd&#10;t6RU18p4PjYz3pC8yExMlsSUSHc1i4M2z/FAszgqsVbEDs1iQ5QnqqNasmTqi89ajP5oT2Y8M8dw&#10;n7XRJEtCjG76SrPYcGWOQ5tFAAAAgP658MILjxgYGJhfqmvd6Zwfb9v8eC8u1Xi8pfnxvlSq1Mii&#10;RYvOz5+FweUf8mfhdQsXLvxMqa6V8XxsZrwheZGZNg1X6NdUXLGwe3uiJDqp/aKfdm/P0T791sk5&#10;xpKUG87lOWK0Sksk0CKBAgAAANBXs2bNOnFgYODTbXF2uWlM8uP9RfvjxeOXmwCmnJmYLAnVzOEf&#10;le1oHFO2LdN5tA39F8m0NzaLDZFMG69F2GMquBi10vKxsgUAAADop2+Vbct+ZTtW7bOmhOrjA0wZ&#10;MzVZclXZtsTi2LH+w2jEfdpVH5N6qy62fmbZjocY0fS3zWJDjHga6zo8AAAAAB0de+yxH8qbh5q1&#10;lAYGBraJqblKdVRiCq682alZa3ioPD7AlDRTkyVrOxVXdQqumAZpNNMrRWIm1qZoRaxtMR7icduf&#10;p9eEULy/ke7Xy2O3bovH60X7eenXOame617PwdqI114dVXJtszhuPlu2LaeULQAAAEA/DenjGBgY&#10;qP6guCf5fq8txZbx7jsBWCszNVkSzinbltFMxVWdguvfynY40Ul/ao6bctyfIxbxbkUsOL80x7k5&#10;+pk4OSpH+/PsnKMXMd/kSPfr9tjxPuN9xPtp3XZbqcf775SsiCRGLFjffl7inMQC+tURGr1oneu4&#10;f/VcRz32d3st/RDnpt1ETNEWybpPNIsNe+foNUkFAAAA0Kt+TcUV/UGDVq1a9a+lCDAlzeRkydpM&#10;xTXaKbhiwe07c0QSIjqxO4mFwGM0QiQJzood01Drfcb7aF/YPEQ93n8kRdrPc7zXSGJU56gMMXrn&#10;kzki+dKrmH6qda7bR/+0i/1xexw3Houhn1S2IdYSGa+1Sqq+XLYt1aQeAAAAwFrpx1RcMQVXvt/v&#10;l2okSu5duHBhdY1hgCllJidL4pf4MX1Wu16m4hrtFFzRef+VHNXkwXBiwe4YgTKdvDJHL+8zkkX/&#10;0Cw2kiDxXkcSyZdeRpjE412Yo/01RLIipsGKqE69FsfFa+5nwiRGBrV/PiYqURIuz9G+0PtLyhYA&#10;AACgn9ZqKq4OU3BdX7YAU9ZA2Z6f4/hmMZ2QYyKmFZoIkciIzvWWSHyMtDB2jIRo7+A/Lke3DvHo&#10;hI/O+HbRaf+xHN/J0UqyxLDDSDa0r3MRPpDj9GZxDTFCo300RutatYuppmIERcuBOXqZ/7H62J3u&#10;V33sdvEe4zNyb46Nc7w6R/WPZpzr1r7o4I8ppL7aqKW0TY5Yc6N9FE4cM79Z7CiSKTEKpSVG6Lwl&#10;RyQQ2sWolhNztL/2eOxn5hjNujPdVD9TL8tRfQ3Dic9CjLRpOS3HB5vFnkTCqP1ztHmOfrwvAAAA&#10;gIaLLrroHXkz2F9RRoY8rVRHtGjRom+1jyxZuXLlkccdd9yXSnVEMZIl33+wn6ifo1LW9rF7uX/7&#10;MSM9fj5X++fN4BT5+Vx/PZ+rJaXaUS/3qRxzR34d15XymJURQy8u1Z5ea0t+Pefn+7b6n+O+rxvN&#10;uW9/P/m+S9s/T2v72NTakLzITE+WRMd5rGHRbqTO5Vjvon3kQLfj47Fjmqf2UQ7DJT9CtaM8dEtw&#10;TMVkSSQo4nPS6TkiodTpVwaRNHlTjuo5jPMXCaX2c93t9cdojnjulhhBcmiO4a5jNakx2qREN9Vk&#10;2miTFWubLKm+r16vOQAAAEDPFi1a9LOBgYH4wWtDrwmP6FCfNWvWPaUaHdc9JVry88VolD/Jz/nc&#10;vI0f51b9OD/WJfmxzij1nvXzsfNj3ZwfZ69SjWnLGn12JZHw3lx8cft5a93eLl5PPuYVuRj9RGu8&#10;njhn+fbv5eK3yrRoQ+T7d0wOdHsNIR4zb76et+/vNcERhnvM0OvjdnvNpdpRvs/++T7RD9fpPMVU&#10;cdfmx4m1cOK4UT02FEPyIjN5Gq4QndijmYprNFNwxSLf7YmSOHa4REmITu03NIuD3ly2U10kKJ6X&#10;o1vH/N+UbbtIBETnfqdzGPvOaxYHdVsw7O1lG2KUyEiJkhDJm/Zpud5Ztmtr8I9hFgmckV5Hv91R&#10;ti1jXWQNAAAAYDhDps4a6HEqrnzcqKbgis74Rc2RKJ/OEaNROiUzwk759tPzsT/L9+lpDZXxfOx2&#10;cZ98/2tyHJ9jjYRCu/wcF+VjPp2LMWNNx9dTHiNu/2C8phwxqmJYMRpo1qxZt3d7DbEvbsvHXBnn&#10;peweVn7eM4d7zND2uLeXEUl9kR/rY/lxox+y23mKfYflY+LajvqaQSczPVkS/q1sW/6obDupLphd&#10;vW+76hd/p2RBJ5/K0b7uRPyhaV8Qfap6W47hEgO3l21LJBJGGjHRy3yVcW7ap5362xy9JijaM8iR&#10;2Ipk2Nrat2xDjEKaaNXzDAAAANB3q1atqv4AudcfbMYogEEdHmdQdNpH5/1A25RdI8nHbpPvc+lI&#10;HfPj+djtSkLh0rhv2dVVftyv5OOq/Y/DKo87OOVWF/Hj7OiH65YMardTnJeREibltcYPw9sf86F8&#10;PW+JyOUfN3cNiuM+OJpz1008d978WbPWk17eN4yoDsmSq8q2ZbjkRHuGPBIawy3e3b7eRiQGRtOJ&#10;XX3cGLExE7QngdpH6PRqk7JtVx0JFOul9OoHZdsy0h+WXrSPJvpm2U609inJXli2AAAAAH0TU26t&#10;ak6x1BCd9jGColQ7ig74fNxgciLuP9zUXdFpnzc7NWsN0Rl/QUz5FdNXReT6ATnOan8txRnDjbgY&#10;z8duVxIKg+KxcjQSChFldyOpkjcxSqJljdeTy9vl/TE1/mjWx43XMDgTSnnOj+ft60rE+xt8HUWM&#10;pOm2VnFjVEfeDL7WfP84P6fm17jJwoUL947I5WfF6823VZdzOGOkRMxwOpynEOfq4hyt9/S6vO/j&#10;OeI8xXRc0Bczfc2Slup6Gp0WbY9RB7c1iw2xIPnJzeIaqutOxJdvTA3Vq+pi5Z3WrZhqa5b08ti9&#10;vOZ2vZzH6hoh8Tp6tWuOkc7zaK0q2zCWx6u+57E8Rvt5Hu1nDwAAgEmwqLlmQk+dr9Bvs2bN+uwx&#10;xxzTS5/REPlzG1NGDY6EiA7rhQsXdp2OKzq625MHwx2fj62uYRFJhrd2S66URMwFOdqTMbdEx32p&#10;Dhrnxx6yZkkRnfnx2J/J97muuWuoiy666L/zZjB5k48fdl2NeE35uv1DLh5WPbb6/opYd+VD3R6z&#10;033y8QdUX28+Ltb/aP+s/HjlypWHjLAeSfW6X5AfN/qYB1Wfv9P7L+85fpDePlLk8vz8b+r2/O3n&#10;qbln5HMLbWq1wHtLdVHsGP4X+9pVO+VflqNbFndtO7x7ub9kSVP1MdeGZAkAAACTokvnJkyI/Nk7&#10;4Zhjjhl1f9+FF154xKxZsy4t1eiEHnax9vw5j/VBBhMOMWqiW4LioosuejBvBjvFhzu2pSQ1Ym2Q&#10;wSmvOt1vPB87v8dqsiSSFH9aTTpU5dfU3qf04xiZUcrDikREfvxb219Hh8TDsEmslg6v/eP5dbyl&#10;lBvy64wpsFqJh4fyOdg9P/eIC8JXkkEPxSiUUm7o8JrXSGh0OKZjwqqql8eGLmq1wHtLTMU10joh&#10;7V8oceyohrsBAAAAwEwSHfSrmlMwNQwMMxVXSTb0NAXXRc11LQaTGfnYb3c7tl102ufn+NdSbcj1&#10;IUmC8XzsTlauXHnISImSqvyaHi7FEeXHPqOH119dhqCj/H6GrB+TX8eQdWjiGuZN+wiNL8V5KdWR&#10;xA96Wzbu9jkZTn591fu8tWxhQtQlWRILglen3Tq4bENMwdW+xsZwa5UwueKLd6zx0xwAAAAA9O76&#10;sm3olkDI+2OquUG5PiTx0G7VqlW7lGJLz1OE5fsO6fDPz7NHKTaM52N3MopkwqD8uHuNJZmwto49&#10;9tgPlWJDvI5SbMj1Idcwn4//KMUR5WO/V4oN+bH2LMWelPPRPv3Wj0ebhIK1VZdkSfhy2bb8UdmG&#10;wbkXi+qxIxntokXtDZ/RiSmnxhqSYAAAAACjUE0gZENGI7SJqccHdbhfuwVl29JzwqF0oLcv6t2+&#10;iHsYz8ces3w+vl2KDbNmzTp/0aJFZ5bRHBPpx2XbkF9D+1pKzyzbhoGBgfn59tf2EvnY3crdWp5a&#10;tj3J5+MPSrEhn68hSTqYCHVKlsS0Wt2m4hrtFFy/KNuW7cu2V88p25aYR7Ef6pCEGe25Hk8T/ces&#10;pX0Nl7vLFgAAAKDvYgqoVSNMxRUd/nn/4BRc2ahGBeRjR7W+RH49d5biiMbzsUcjn59YC6Tdxnnf&#10;6bNmzbpn0aJFN+c4P6YQy9v25EXf5fdXnQJs57IN7TPvxGv+dK+RD/+z5r3GJr+uuaXY8vOyhQlT&#10;p2RJ6DQV11im4IoO6vbES3ReV9dAGc7RZdtyQ9murWoSZib4Ztm2PLtsJ8vNZRsmI3FT/ZyNeqgn&#10;AAAAwCh9vWwbBipTceX6kOmbspgOnTZlCqyOP9DO52+vHLHI9Afz9tpFixb9LJInkzDqZCrR58WE&#10;q1uypNNUXGOdgquaVDmxbEcSHex7N4sNd+W4vVkctepwtF6/QEeT2Jls3y/blpeX7WSJ9W9a9i3b&#10;idSe7Q/WYQEAAADGW3V0RnUqrtFMwVVbxx577MvyuTkrx+BInU4GBga2ieTJrFmzbq+O4plI+XXe&#10;MtbIdzcyhGmnbsmSTlNxjXYKrpZ/KduWd+aIUSrDiSRF9Y/FeWU7FtXpwBbmGC4REomam3K0J2um&#10;uuo1e2OOkc5zJ/1KELWPdJmXYyyvZW1U/zFyR9kCAAAAjIsypdbgWhfRmd/qxF/bKbjCaKeeys9X&#10;nbKpq/F87LHI5+aMHE/LxVNXrVp1cUksdLNxWdtkXKfm6ia/zr3XIs4oDzNWdR5VwyQZKNvzc8RQ&#10;r3BCjguaxRnp3BzR4d7JB3Kc3iz2JEaXVJMt/y/HtY3aUJGoiERJe6Iijo+Fk9pHK7RckaN9bYrW&#10;tar6SY72acTiOd6Uo/0x47mPynF2o7amA3NUX/OpOdqP73RMVa+vuSV+dXBNs9gQQzRjIfaq6muJ&#10;qbDiuE7nrZN4nvhM79iorZ3DcrTPMfmGHJ9qFntSfc+n5fhgs9iT9mRXfH7mN4sAAABMZRdffHH8&#10;f7Af/y+FUVu1atW1xx57bPQhjdlFF130sbwZXJciOvoXLlx47KJFi84cGBho70/7eH6ut5RyR/mx&#10;om8l+lga8mO9Lj9Wz2uL5PuvKsXwUH6+TUp5XB875Pd7c36/e5VqjBYZqf+rJ/lxW4ukR99adWH5&#10;y/PzvKyU49jz87GtvtxRvcf8/v47bwYfv/31V99bftwD8uOOKvHVzUivOb+u6ufrgnx79FOPaG3O&#10;B7U3JC9Sx2RJtbO73R45RjMlVoxWiARBdaRGdOZ/LUdr4fYX5mhPIrQMl4DoNfEQo0kubBaHaM0N&#10;Ga+x+vqikz1GRbRM9WRJvIfv5GhPCsV7ODnHcGvMxLWOP86t19SPP17xWu5vFhviWu/TLPZkbZIl&#10;kfSKadtaIjEW1x8AAABgXC1atGj/gYGBwb6hVatW3btw4cKn5f3fyvsHR5b00sHeoWO8kXgp1WHl&#10;+74jbwb7UvJ9v53v+welOq6PHaoJhX4lS9pVO/+zIUmbsSYHYhRQLChfqnG/xjUs1U7Pe2p+3lhr&#10;Za2N9Jrz7ZEsioXiG/Ltt+Tbe5odZ6znA7IheZG6TcMVqtM6tYxl7ZAY2RCd++2LfodoyO/OEcmG&#10;iGqiJJ4/ssEjJR96EcmCTvNAxnNGtH+pxPMel+PGRm36iPN8ZI726xbJnkgSLc0R5yCSO62IpE3s&#10;j6RY9dyvrXgt7ec7zm8kMSbCwWXb8m9lCwAAADCuFnaYiqt0cI96Cq5VlTVN8mMcOorFzIckL7Ih&#10;/Wvj+dgTJZ/D+DH7Q81aw8Zlu1byuRiyEH+uf68UG3L9h6XYUj0f46aa3MivZa/8+ep1+rENyhbW&#10;Sh2TJaHTaIROCYdetBImMUKgUxKm6hM5ooO917VRehGjC2IKseHEqI143uFGYkxlkcg6KEf7yIoQ&#10;SZP4dUArMdVKTrWPnOm3apKi18X911b8uqElPmtXNYsAAAAAE6I1k0nLe8u2pXp7R5FQiZEDpRpi&#10;bY5/KOWuFi1adGbeDE6xlT2UH2dIJ/t4PvZYRbJmFAmbhvzcd5ZiP72mbFu+VbYNZRRJe5LmsPy6&#10;R73A/Gjfa5tqf+lZZdtRPE++bhcNDAwcU3bBWqlrsiTWmIgv7/a4OMdYRcIkhujF+iMxciMSF+2P&#10;HQmSWNsippGKqaPuzjGS+FJvf4yRxNyQ8fiRtGm/X9RjerFI6LSet/rYD+eo+mmOkY6pGu1rjsds&#10;P779D1knkTB5Xo5eE1MhkitxfPsUXmsrEk7tSZtYA6fXBeSr7znOcy9i+q729xCvIT53AAAAABNi&#10;1ZqjNrYpxYaVK1f+XSmOKD9W9Ye/h1100UVf6dbRHtNr5ecbstZwfowvHXfccUtKddB4PvZY5Md+&#10;cY5rYiRO2TWseJ35+MGpvrLBET1jFe8/P+bg9crv795OU2zF+y7FhlmzZv3NaJIf8R7jvZbqqOTn&#10;/tdSbMiP8/v58b6VY8gIk5IkibVyrskhUULf1HHNEmaOSCDsl2PPHJvGjiKSQpFYuaFsx0N1rZhI&#10;yIxmofbRqq4HE4mTXpJuAAAAAH1zUWWB8JZVHdb3GEnp8B6SpMhiRMd387axtka+/Sm5vlveDknM&#10;5H3DrmkxXo+dH3fUa5bk+wyuxxGPncsXdVsLpCRKLsjRvg7MkMXO8+NV1+i4N28+l7efqSZ48rGR&#10;aDir/fFCPrbjuh7l+SMJ0X5O4rx9PB9/RqmvIX8u3pGPOTbfr3Fuquelw2vu+Pz5uG4jRX6c79P4&#10;MXfrObrp9tjQQe0XeId++UmO1miPGOkSf0THI4FRTczESKUYoQQAAAAwoWIURt4MLqDesmrVqrOG&#10;60zvZlHnpMaw8nN9O8fxI438GI/Hzo+5VsmSNpGAiKm2FjerDQuqiYB8zL05Dmx/PfnxqguxD4rj&#10;8+aXzVraIh83JBEU8jHDLnp/4YUXHjFr1qzoL66ulTIk2VTEa47ZdoYcO9ZkSSRr8nPHbCxrJOS6&#10;uDw/1v/18tjQQe0XeId+af8HQKyRMtK6MWMR03ud2yw2RFLmPc0iAAAAwMRaVZmKqyXvH1PndCRY&#10;onM7x0jTs8dzROIgkjJ/0MsUWeP52H2w8cDAwF7Ryd8WnRIlbx3N68mPsU08Tok1EiXZ5fk9dk2U&#10;hPx8X1q5cuUJ8fxlV0u85t/PUX3NfVmAPsR7PfbYY5+Vn3vYJRPKazs1H/uy5h5Ye5IlMHaxbkhk&#10;ulviD02MAumnWICsfbH6d+WwVgkAAAAwKRY2F1C/OMctbXHx2iQY8mN+JsfeK1euPDI/1gU5YnRH&#10;++PHLDin5mOelmNUo1fG4bHvar9/2TeseA352NflYixg3r6A+nBixESMKBmyhkgn+bi4HtXERlWM&#10;Cjmr1+RCPG88f444Pz295ngNcXyOmDq/6ud5f/t5X1r2d5TP2bHlcT6et+3XLJIojeuV30trKrNR&#10;PTZ0Yxquybd7jrnNYmPx7/FaY4PxsX2Om3O0Ehox8uOgHP24jtXptyIxEwv1AwAAADBNxbRceRNr&#10;iWyXY6PYV9yVI6bm+urChQuva+zpoNuUVmXdkF3yrgXNWxoaj5lvH/UUae26veb8OmLKr7tWrlz5&#10;rV4SOzDFVPMiDbFzVYnBhsa4iU7wGJXQOufViMW8+z1CgfET16r9+t2UI6bPWhuROW9/zMiIR2IG&#10;AAAAgBqLZMlFF120qhUlkQGM3pC8iGm4JlaMIomO9BgtMNzcgIfkiGNiAfG4D1NbJL5i0fWWWOg9&#10;El5jTZjENf/3ZnHQn+QYj8XjAQAAAABqT7Jk4kQH+NU5oiO9XQyFi+mVImIKp3Y75Ij7SJhMfbHo&#10;eixw1rqWsa7IX+QYrUiwxLokN+ZoPdZpOWJOSwAAAAAAxoFkycSIDvBLc7Qv1B2d4Hvk2DFHrEMR&#10;MT/HgTliDYyWuE/cd22ndWJ8RXIkpuNqXcuI03OMVqfH+WAOAAAAAADGiWTJxDgxR4wSaYlESXSC&#10;d1oE/NoccVuMOGmJ+x7VLAIAAAAAAP0kWTIxji7blphWaTgxuuCMZnHQK8oWAAAAAADoI8mSiVFd&#10;p6TTiJKqq8q2Zd+yBQAAAADq6+erVq26pS2Wlv1AH5yfY1WJ42MHfdU6t63oVft9fOkBAAAAAEB/&#10;DMmLGFkyOQ4o2+FsX7YtN5YtAAAAAADQR5IlE+Oism35SI7NmsWuqtNu/WvZAgAAAAAAfSRZMjH+&#10;vmxbYg2TK3JUR4+0a58ObVmOLzaLAAAAAABAPw2UbczN1eqcPyHHBc0ifXRWjnc3i0N8IseHc9zd&#10;qDW9Pscnm8WGl+W4vFkEAAAAgHH2/nRkKTW9N11aSr17b9ozzUrblVpKK9M9+XFvLbWmv05Py/uH&#10;zrAylueCuqi2zVnpxvSe9LNSY3SG5EWMLJk4p+c4rVkc4o057sqxKMdhOU7N0Z4oOS6HRAkAAAAA&#10;E2dV+uKQGJtXVh7jlc3dbSJR0n5M8zigm2p7qSYbGTPJkon1wRx75IhptaqOzfGVHGc3aildmSOO&#10;jSQKAAAAANRXjECJX9S3IkatwHT23vTiIZ9pJp1puCbW7jk+kyPWLAkxomSHZnENkVD52xyRYJkW&#10;Fi9e/Nq82b9ZAwAAAGC6WnDpgvb1dNPiIxePur/wHd95xz5X3HvFrqWaDt3m0B986HkfuqlUG77w&#10;ky884+zbzz6oVBs6PVf1uE6PRf2sWrXq/t122+0dpTq9vDddmwba+lLfN9hXP7z3pVWl1DSQjjJ1&#10;3ZgNyYtIlkychTkubBYbYq2Sk3NsluOoHNGoOyVObs4RSYjbG7Wxe3OOvZrFcbHx9ttvv/8XvvCF&#10;LebOnVt2AQAAADAdLbh0QSk1LT5ycSn17sPf+3D63J2fK7WUXvPM16S37/b2Umu64f9uSOf+8NxS&#10;a/qnP/inUlrtqp9flf7ihr8otc6PRS0tWbBgwep1caaTsSZL4n5DvS+9P329lBkdyZJJECNKbmsW&#10;Gy7KEcmTqgNynJHjkEZttRhlEpnzsSZM1s8RjxHbcfX6178+vfnNkZcBAAAAYLqaqGRJryRL6GTW&#10;rFmPD8ya8/UVj//2B9NuhMlYkyX005C8iDVLJkb7MKhIWrypWVxDZAUPzfGGHO3rmszL0VrLZCwe&#10;y3FgjkiE9T3e9KY3Xfvc5z43F1N62tP+f/buBD6q6nwf+JPMZN8hQCDsm8giCKIQQRFFwQ0VXPAv&#10;KuJSlyq2VksLAjWWutStVquiSPVXN1xQi9QFN0QURRRBRMAAYQ8hIXsySf73vfcMs08myWQymft8&#10;/RznnjPJkOTmTmbuc895u+m3RERERERERERERC2prq4uptZWPSkqKkpW7iFqFs4saXlna00Kt9vZ&#10;l99qiMwy+dzYPEoKvjd3Oa6g27Bhw+I5c+ZcvWzZMuTm5uLy6VchLiFJ3Ru5amttKC7Yr3pAtMWC&#10;9Mws1aNIxH1uTqXFh1FdWa56QFJquime48yMx7o58Vg3Hx7r5sRj3Xy4z82Hz+/Bk/1EO7Vl2H1T&#10;odoK3F9Wz8VT6/+pesANw27G3Tn3qF7j/Hf7O7h+xVWq5/pYPNbNx/1Y17S95bg4syQccBmuELtX&#10;a38yNnXTtPaysdmgFVpzXpLrLq2FXcF397BkxvU3aX+UZDJMZLPVVGNv3hbVA6wxsejcs7/qUSTi&#10;Pjenwv27UXbEMdmvXadsUzzHmRmPdXPisW4+PNbNice6+XCfmw+f34Mn/W+u522L/uhaUzoQc1be&#10;gce//rvqAbec+Hvkjn9Q9Rze/tmxKEtqXBrG9TxD9YBP8j7Ekapi/HRwIxaumqdGgYuOvRQXDLhY&#10;3y4tLkRleam+LQZ2Ox6j+oxTPd/sjy16pPXC0Kzh+rZwvk+cf8wUteWf++eJQD/X7vt967Cj+FfV&#10;A0Z0ORHZKa6ruTh/jPvX3lTO+8H93/S3jxrSlM9t6HPW5X+F9VtX69tD2g1BVkJWw2HJPJyBaKSp&#10;bcc/0BzOj1mH4gZrh9yDbtrHnahv12kfHYVB+raQQu2+OH+9zv+m8Pa9zMNw7WMcP49ofI252KV6&#10;BuePqcOv2lezTt9ujgVw/LK7/5vO9wXyswoNhiUh5h54yHJY7kV4fLlTa87Lb/mqddKqGJYY+AIs&#10;8nGfmxPfYJsPj3Vz4rFuPjzWzYnHuvlwn5sPn9+DJ5RhifO/NSr7ZKyY7jh1NvGFMViz+wvVC4zM&#10;Orlv4uOq50pOwv/7+0X4cLucsnMl4cCFx16CG0fehplvTXP5d719/7tLduHtza9j7Z412HTwR2wu&#10;2Kju8SSPfVLXHNx20p0NBhvuP7d/X7hUD1zk33vx+8X61y/bzuxfu7efrz9Prn0ES7TH8/a1D8gc&#10;hKuGXqv9PGb53Ufu7F/nm5tf9fkzkcc4rdeZmNj3XK8/D1//3os/PKf9bB7yeNzB6YOrfiz+8f95&#10;BAcSTthwG6JwndZLNQaPWoF6/LnRIYGc9K/HtdqWlFPwZoX27y3yGmIYn7tU9QLnPOskkBkp8/Cg&#10;Nvp71TOCGPl6jJ+HnP+/VhtzTeDq9WDjVe1rbFwxoHmYpf1fHs8R/NjVQ3bUIu0xH9G+TsdBVI8v&#10;tDFZWam1ueQirFnStqSrWyIiIiIiIiIiImqEWStuwJVvTvUalAg5yS8hxahFg7GxoOGC9t/u+Rqz&#10;P7odb/z0it+gRMhjy8ed+vwIPQxpLAl5zvz3yfrsGvegRDh/7d7udycfI0GUfP2+vnYZl/sH/bO7&#10;GmmYzKyxf53+fiYSRMnHBPrzkK936quTcMvymV4f98eiH+P0EMI4cW+QGRg2fKFCA/egREzU7vtY&#10;/7hASNAgQYURdvgKSsRE/WPm4z39c8KFBDXGz0NmtHh+XTImP6t5+DGgr9v+84jCw1rzDEqEjMv9&#10;87BTjYQ1hiUtr0jd2nn/xQnMSnVLREREREREREREAZIQ4fn1T6uefyVVR/TWUiTUuG/VX1SvYTKT&#10;REKeQEIQCRJue+961fNOlvCSn0egM3YC+XeFBCXT3zRmwDTGN7vXqC3viqqKMOWVST5DLhfGifkz&#10;9BaF17XW0El/CVGeazAckMerxY/a4zlmdAiZOSGzJKQB7r80E2HDe2q7dclMGAlwGv55GAFHLfwf&#10;LLKEl7efhy+B/LthgGFJy/tY3drJFK1AGQsvOvyobomIiIiIiIiIiCKeLL8kS2DJUlTOZEkvGZe2&#10;fUY+NkzZcLS5F5GXGSXusxFk2arZYxbojyvt8bOf1R9Tlp5qijN6Tzz6ePavS9qnV3+rP7YsJeXs&#10;8bV/DzhUcA4J5Otz/roXnv6wx2PLxzvX/HB3w7tXeoRB8hjyWM6Pe/Ww613qljTk5v9e4/K48pjy&#10;vW+8eefRn8dbl32gf/2NeVzZd/b9lxKXqn9di89/GQ+Negg3D7wZyTHJ+n1OZGEq+QEYs0mMMON2&#10;bWyq3uAWBMiJfGNpKu+MIOU5rTnPTnlae8wRWIDB+nJS0uYjTX98Y+kpgwQPsiSWnSyFJV+dNCNg&#10;cbCPe2vN55gJYwQ887RHNX4e8rNx/1rk451rjHj6t9ZcZ+u4/5xl2/g5NS49a0UMS1reB+rW7gSt&#10;3WBs+nW21uRj7WSR1eXGJhERERERERERETVEQgP3GSVysl5O4N815m69Foi0K467Rq/3sebaH/WA&#10;I5DQRAqPS8Aij7X0kveOPp4zqcchjy2hj3OoIaGC1DsJlIQLEmLI1+f8dUs9EXlsCWucvbX5NbXl&#10;Spa8cg6OJHyQx5XHkMdyftxHJj6lf28ScDREaok4hz/yvcpjyvfuHIxIoXb5+uVxJUhpTGgiIYl8&#10;//J1ndfvQkzInoDfHPsbPDzqYfURijHbQU7kH0E9Zqow4xE9qDDCihu08Xn6xzqcqW492fCA9piO&#10;L1RCAHkMb7VO5PGtmKR9jHNgcl1YLMcloYWEGEbA85ejPw/52Rj1Q1yn7tR5XMhvMOqhOB8gR9Tj&#10;uv6cjTol8nPqrv3bE9THhjWGJS1vu9aeNDaP+pfW/BVql1/OF43No2arWyIiIiIiIiIiIgrAE1+7&#10;nkiXcENO1vsjAUd6XMOlg+XEvwQsgZ7wv+lEudDe4edDP6kt/y469lK8f+UXHkGMs7mn3Ku2DFJw&#10;3p2EGUu+f0b1DP88+zm/jyvk+2zI5oJNastwxdBr1JZvEqTI93VC9ig14pvMdJGQxNvPelTHURjZ&#10;YWSF6hqM2RNTsECfEeJJwgJnvpaTkuWmonCp6snj/l0PAfyZq8+keMjo6FL9zlwJhXq8Aqv2PUqI&#10;4YsUu3c1WN06SOhjFMt3iMI1fh9XLMCHaiusMSwJjbla+8bYPOolrUlaJ7NMJByRJgGKjH2utQyt&#10;2UnY8pSxSURERERERERERA2R2hzOdTnkRLuEG63FPZTYfNB1aTBfLhhwcYOBjAQ8MkvEzn3ZMSEz&#10;WZyXyZIQpqGgpKlk1k0gAtknMktFZrr40zu5d43atFvU4Al6z6WnPEW5rBB0BFY8qrb9M0Iaxw87&#10;CqPVVuuIxmsqxPHNmCnj/DV7Tq+y6UtzOX7RJIRpKChpQ+zrnS3W2tXGpp5yPW9sUhC115oEIc5L&#10;awVCgpKbjM3wtGHDhsVz5sy5etmyZcjNzcWM629CUqpz1hOZbDXV2Ju3RfUAa0wsOvfsr3oUibjP&#10;zalw/26UHZGVEA3tOmWb4jnOzHismxOPdfPhsW5OPNbNJ5z2+aGKAsxd+QfVo5ZSX1eH8tJi1QOi&#10;oy1ISHZdVt+Mrhw6E6O6ynW6gUv/m2uZBKk30Viy5JMUM7eTWR3eTow7/1v25ZvcyXJaUuTczvmx&#10;fB3rUkR94SrHakuyjJPMTgjExBfGuAQtTfn+7WRGx7d7vta3nb8HX9+r+89NlskKJNRo6Gue+qpr&#10;kXRZBktmdwSioX3k/jXLsmCyNFlTNfTvub+We/THR4sW/bzIMR3ImAFyh+p5Nw+r4DyjxILuHoHC&#10;POzUPsaeVK3AfExS2w1zfnxZAkuWo3Lm/u8HWpskkM8zlsr6vepJCjBVG2s41GjosefrBeud65/I&#10;MmfeZ++4m699tJ0EVcbSX63NJRexf7MMS0JDApOZWvuj1hp6dbZNa7JPPJ8xwwzDEgPfYEc+7nNz&#10;4kkV8+Gxbk481s2Hx7o58Vg3n3Da5zuL83Dck71Ujyi0njhnMS4fYj/1F5hICEuuWXYZ3vjpFTUa&#10;eOggmhKWyNf49e4v9VkdpVUlLp/vTajDkkH/7O5SV6Qx+7ShffRJ3oe44GXXshQSmMh+CmQZL3eN&#10;DUv+u+u/B/749R87qm7TwhL3QEGWnKrFTtWTx3xFn6ERqDrtK3CeneEePLTFsMQ1PAr8axZtICzh&#10;MlyhdUhr92utndbO0dpdWvufU5NnbxkbprW+Wgv7oISIiIiIiIiIiCgc7TmSr7YMPdKCH1hK+CDh&#10;hgQREuZIyCGzNxoKSlqDc1ASaJ2VQEkg4l4UX34OEqDIz0aCK5npI4FSm1GHE9WWQWqX1GNpwM3b&#10;MlZtnWuhe//LerVB9uSHM0uoyTizxMCrESMf97k58QpU8+Gxbk481s2Hx7o58Vg3n3Da52XVpVj2&#10;81LVo5ZSW2tDccF+1QOiLRakZ2apnnnJEly9M+S63MBFwsyS5iylFcjnymyKm/97jUsI4YuEE91S&#10;u7s8ZqhnlgTyc/YlkM+Vn8f0N6e41EXxRWadXDn0Wp/fV1jMLFmAKdrjBO+JOxJmljRndgiX4SIz&#10;YFhi4BvsyMd9bk48qWI+PNbNice6+fBYNyce6+bDfW4+fH4PHoYl/j9XApJRiwZ7BAMyu0KCgBOz&#10;R+szWaTwurNAvte2GpYIKar/6Ff3uyx/5o8UmX9u8suq59DQv+d+rIckLDFmUjiW5Wos93CAYQmX&#10;4SIiIiIiIiIiIqLIV1pdorYMAzIHqq3WISfyg+WBL3JdghKZOSKhxpprf9RDHAk33IOScLLrSNPP&#10;+fsj37OEH59e/S1mj1mgB0f+lvySUGXWihtUL+y9qp/gb2qLPK4F6yMAwxIiIiIiIiIiIiJy4X6C&#10;uylBw+aDG9WWITUuTW2FRnJcitoy7Cj+VW013wfb3lNbhn+e81xAsz9aU0pcqtpyrV/SEiQ0uWvM&#10;3Vh6yXvYePNOPTx5/Oxn9Zkkzl+HeH7900ENslpQV3VrZo6E0Ll+SYRgWEJEREREREREREQuju3g&#10;Wpt69a7P1FZg5GS885JQYkQX13rZLc294PjXu79UW83nHDbIvyMFzsPdoMwhassQymLrEp5ccdw1&#10;+qyTd6d97BHGrdj6rtoKI57LVg1Wt+ZVjw1qyyBLlUUQhiVERERERERERETk4vReZ6ktw7LNjatz&#10;/eL3UgrAQQIFf8sxtQT3Zb/e/OlVtdU6Wno2R0MGuAVgb21+TW2FlgQnUtzdWUl1w0XhW0U9HNOj&#10;ojAI8xC+a6uFQpTTz0PU4WK1FREYlhAREREREREREZGL8wdMcVkuSWaJ3LfqL6rn3yd5H+LxtY4C&#10;5eIqt5PjoSAzGdyXngrke5CPcZ8V48/mgo0NLiMlszikIHxrumCA63ltqRci+8of+Zlds+wy1fOt&#10;sctouc9cCmOuCVsU7lVbjXNPhCxZVQ/XhC0Kl2Ie/E+rku99Hjyr+IchhiVERERERERERETkQmaB&#10;XDX0OtUzLFw1Ty/G7W+GxJNrH8H0N6d4FD+/ceQs1WuaHmm91Jbhw+0r1JZ/3r6HOSvv8PgepC9f&#10;+6B/dtc/piFSuNzZDe9e6XVZKwkRJGy48s2pLj+T1iBLhY3KPln1DLKv5Pt2J1+3/Jwk4JFQpSF3&#10;fXBrg78bzlb++r7aMrR28X+frJApUs47biK0w0BtN0yCgvl4Cjbcpkac5atbwzxco7bC1wJ8iHq4&#10;JolReN3rz0Rm4czDg6jFj3qo0gYwLCEiIiIiIiIiIiIPueMf9Di5LsW4JVCY+MIY/WS6vU19dRK6&#10;PZyG2R/d7hIKyMwOKX7eXLJ0k/MsEZnN8eIP3h93w8Hv1RZw48jbPJb/evzrvx/9HqRJICB9+doD&#10;PdnvvoyUfD0SiDg/rmyf+vyIo2GDe2Hz1vDHsfPVlkH2lXzfsu/cv275OTUm4JHfDflZyu+Dv5km&#10;st9e/8kx0UB+Lqf1mqB6YWYudqEertOkovAw5uM9PQzwxTkoAK43Bj1sUrd213idgRJ+S3+5/hIB&#10;qepnUqx9ratU26mNfau13+v3txEMS4iIiIiIiIiIiMirZy94yWMWhZBlquRkur3JTA/3E+tyEvyF&#10;C18PWvHzKce6Lgd1y/KZekjz16/vwYM/PIgbv7gRo98ejTd/cdRXkaBEwhpvQYV8D9Ik6HAm3697&#10;cXh35x8zBVcP8zwHLmGL/XGdgxd5PPlZtDbZFwtPf1j1HGTfefu6xS0nyvnuwMjjyO+DhC0SnMis&#10;GnugJtsSxMh+c/5duWXk70Nez6ZRFuAvqIf79JqJehgwDz/qM0ckGDHay/pYIEGBMWvFIQonw4Yv&#10;jj6ecWs8VjgxZpfcrnrOJDQ5WTXXHeoeOIUphiVERERERERERETklZzEXnrJe/oJ9kBPaEswIUHC&#10;mmt/DFpQIv5w8hyP0ENCmkUbn8KSX5Zg1b5VKK0pVfc4yNfw7rSPPWbJuJPHnj1mgf79pselq1Hf&#10;M0IemfiU/vG+7hdyn4QNr1/6XlB/Fs0hS6L9+8KlDe5PuV8+TmYYOUuOS1Fb/kkIJbNq7IGabLsH&#10;MfJ7cteYu1UvjC2AJHVPGx0nUvRdZo5IMGK0S9VYw7zPWpGdYjyecRuexV0W4BHta5uqff3+p2LJ&#10;/fJxC3CHGjFEoURthRWGJUREREREREREROSXnGDfePNOvHXZB3pAcNGxl+rhg3OTUODxs5/VQxIJ&#10;EgINV5wfY4Cfwt/yeDI7o6FZH97IMl4rpq/Sv375Op3/TTlhL2GQfN32E/dFVUX6rRiUOURteZKP&#10;l8+Tn4nMSLE/pvx87I8pYYP9Z+H87/r6XrNTurp8XGpcmrrHP3k858/zR2bGyP6U/SXfv/Pn2fej&#10;3C8f5x5wePv5ywwk+RkEum/k5yH/hvyeeOP89fj7nbBLsabUQ2pp2Jt7PRBvorDR5XPqUKzu8W4+&#10;blABQeDV/4EV2sfP9AgL7GS8sbMu3L9u7/JdPqah780usMc2zMPr2tffXfu4mVrvaZfPk+/J+L67&#10;6x/nvrxYvfbvhKEodStTfq42NjFDa88bm0QN27Bhw+I5c+ZcvWzZMuTm5mLG9TchKTVD3Ru5bDXV&#10;2Ju3RfUAa0wsOvfsr3oUibjPzalw/26UHTmsekC7TtmmeI4zMx7r5sRj3Xx4rJsTj3Xz4T43Hz6/&#10;m4fUvfhmz1fYfHAjarT9Xldrw3HtjkOf1D6YNOhC9OsyWH1k06T/zX7aFHrw8dxkR40Ns5HC9VKP&#10;xU5CIH8F+6Veyepdn+HnQz/p+8dOZqRImHJi9mg9hGkO92NdkzdkyJBearvlGXVETkEUjkW9x+yP&#10;NVrbBCs+0GePBMJ4vHO1xxutPZ596o4EPlLXZDVk6au2bAGmaN+XY308WcZLZqe0PpdchGEJNRvD&#10;EgNfgEU+7nNz4hts8+Gxbk481s2Hx7o58Vg3H+5z8+HzuzkF+1h3DwdkxkSbWCqqhUi9EVlGy05m&#10;57T2kmLux7omtGEJNY7UYDGWFjPUY0KYBEAuuQiX4SIiIiIiIiIiIqKIJTMdAiVLTv3183mqZ5jY&#10;91y1FRka8/P4JO9DLPn+GdUzls8Kl9or1IqMmTCBmYczEIXrVM+oYxKmM2UYlhAREREREREREVHE&#10;uuuDWzHon90xa8UN+vJd7jU47OS+Ka9M0guT28kSXFLvJJKc+vwIjFo0WJ8xIrNovJGf0ZNrH8H0&#10;N6egpOqIGgVuOfF3aotMLQrfYh5+1GeMyBJb3kidknmYpX2s/JKlGoO6h9Rt2GFYQkRERERERERE&#10;RBFNTv4/v/5p3LJ8ph6cSJv4wpijTWqUyH3OQUlKXCruGf+A6kUW+T5laS1Zbky+dwlP7D8L2Zaf&#10;z+yPbncJSqTYur9aJWQyURikL60ltUjma/83wpNVqv2IWuzU7n9Y+0hHUCLF38OjVolXDEuIiIiI&#10;iIiIiIjIVCQ8WbP7i6PNnQQlL1z4ur7slBlIeGL/WTgHRnZSmP3ZC15SPSIvjPDkZNXci95LULIR&#10;VkxTvbDEsISIiIiIiIiIiIgiVpfUrmorMLL01pprf4zY2hyNCYAkNLrlxN/rPw+zBEcUAKk7Ergj&#10;2sf/HQswGHMb9Xkhx7CEiIiIiIiIiIiIItZzk1/Gxpt34vGzn9VP/EsYIktKOTcZl/vl4+TjIzkY&#10;kO/x06u/xcLTH9a/7zN6T3T5WUhfxv994VLsur0YueMfVJ9JpCxAd9RjhNZu14MQYIV2+8XRZvT/&#10;jihMxXykaR9/h/55YS5K3S7W2tXGJmZo7Xljk6hhGzZsWDxnzpyrly1bhtzcXMy4/iYkpWaoeyOX&#10;raYae/O2qB5gjYlF5579VY8iEfe5ORXu342yI4dVD2jXKdsUz3FmxmPdnHismw+PdXPisW4+3Ofm&#10;w+d3c+Kxbj7ux7omb8iQIb3UNlGgXHIRziwhIiIiIiIiIiIiIiJTY1hCRERERERERERERESmxrCE&#10;iIiIiIiIiIiIiIhMjWEJERERERERERERubCu/BAxb77eYIvO36U+gwLh/HPlz44ovDAsISIiIiIi&#10;IiIiIhfx98xH4rSpDbaUvt2RFh+F5NPGIO7evzAAaEDiZVOO/uwsa79Wo0QUDhiWEBERERERERER&#10;UbNYvvwC8ffMQ/LwwYj7xyNqtO1yn1kTDPI4UUeOqB4RhRuGJURERERERERERBQUEgbE/+F2JE6/&#10;TI20Te4za5rL8t06xN0zT/WIKBwxLCEiIiIiIiIiIiK/KucuQPlLS11axVPPomrW71E7cJD6KIeY&#10;117Rl+UyK/uMFPkZSHCUPHoELJs2qnuJKBxFqdvFWrva2MQMrT1vbBI1bMOGDYvnzJlz9bJly5Cb&#10;m4tLLrsc1phYdW/kqq+rQ3lpseoB0dEWJCSnqh5FIu5zc6quLEdNdZXqAXEJSaZ4jjMzHuvmxGPd&#10;fHismxOPdfPhPjcfPr8HT+cpFyL+m7WqBxz419Mom3S26nlKem850h96ELFbtqgRw+7/vofqwUNU&#10;r2W0xLHu/v3/uiNfbQWmV4+uasu3hn6m5Jv7sa7JGzJkSC+1TRQol1yEYYl53KK1EcZmcOXk5IzJ&#10;z8/vu3PnTsyfPx9TpkxR9xARERERERERUVvU+8orkfjdd6oH7HzoIRyZMEH1vIvZtw/9LrwQ0aWl&#10;agQonDoVe+a1veWn3L//HzdsUFuBGTyk4YAokJ8pBYxhCTWFSy7CZbjMIV5rD2hNdnzQ2+rVq/Wg&#10;ROzatUu/JSIiIiIiIiIic6nJykKh20W0SevXqy1zKbjqKo9Wfvzx6l4iCkecWWIeJ2htsLEZXDff&#10;fPPM1atXj/nuu+/0ZbgmT56s7iEiIiIiIiIioraoKTNLRPKaNeh53XWqZwh0VkbCTz8hJt+x3FXF&#10;kCF6ANNcqR98oLaAupQUlI4apXquZGZMgvpaOz3xBOK2btW3hXz/vgQ6OyTrwQeRuWSJ6nFmSZBx&#10;Zgk1BZfhouByr1ly+fSr9LUhI11trQ3FBftVD4i2WJCe2fw/4BS+uM/NqbT4sL7+rV1SaropnuPM&#10;jMe6OfFYNx8e6+bEY918uM/Nh8/vwZN57iTEfv2V6gGFzy1B5bnnqZ5/XTq2U1uGPQcK1ZanmB++&#10;R/LjjyF27dew7N6tRh1qs7NRMfkClF33G33bG/djPa20HOlvvomEZW/B+vNmNeqq+sSTUDXuNFSe&#10;eRZqjhuqj8W/+w7aXXOVvt0Y/r4/Z6nz5yL5iX+qXuN+puTK/VjXMCyhpmBYQsHlHpbMuP4m7QVo&#10;hro3ctlqqrE3z1G0TAqHde7ZX/UoEnGfm1Ph/t0oO3JY9YB2nbJN8RxnZjzWzYnHuvnwWDcnHuvm&#10;w31uPnx+D57k08bA8uUXqgeUv7QUNRcGVqc2Ld5+ytFQXFmvtlzF//EOxD3yd9Xzrz41FVVzF6Dq&#10;t7PUiIPzsS4zW7rNn+81ePGlatbvUfm3BxHz5utInDZVjQbO1/fnzv37bczPlFy5H+sahiXUFC65&#10;CGuWEBERERERERERUVBYV36otvxLnH5ZwEGJiDpyBPF/uB0JN9+gRjxJUNL99tsbFZQI61dr1BYR&#10;mRnDEiIiIiIiIiIiIgoKy5er1ZahdvTJastBAo+Y115RPUPNxZfqMy1kloa0kq07UfHUsx6fH/vs&#10;04hd8pzqucqeOxfRpaWqZ/zb8hjyWPbHLVv+ASrnLkBd127qoxxklof949z/Xfu4t0ZEkYFhCRER&#10;ERERERERETVbdP4uxC5epHqGmjPOVFsGWepKAg9nEmiUv/Cyy5JUEmZUX3UNSj9epS+T5UxmmMi/&#10;5SzjzTf1Au12EnbI58pjOAcjtvFnoOrPdx8NY7yFJkRkTgxLiIiIiIiIiIiIqFkkvEg8f5JLiCF1&#10;RmqukvLIDu5hiszykEDDH6knYjtzouoZS3LFLJFSAw5x27apLUP11f4fU8i/W/bJF7CdNEqNEJGZ&#10;MSwhIiIiIiIiIiKiJpFwJO4fjyBp3MmwbNqoRg1Vt/3eZeaGfKz1/RWqp4q2//lu1fPPfXZJzOuv&#10;qi3v6lPT1JZ/8vVJGENEFKVuXaq+a+15Y5OoYRs2bFg8Z86cq5ctW4bc3FzMuP4mJKVmqHsjl62m&#10;GnvztqgeYI2JReee/VWPIhH3uTkV7t+NsiOHVQ9o1ynbFM9xZsZj3Zx4rJsPj3Vz4rFuPuG0z6MO&#10;FSD+j39QPWop9XV1KC8tVj0gOtqChORU1TOvmhkzYcsZo3qBST5tDCxffqF6QO3AQUBauuoZojdu&#10;0Gd5eKPXIHnhZdUzyBJcidOmqp73j/EnpW93l5krspSWhB1yrKfc/WdkLlmi7tH+1p85EWVvv6d6&#10;jef+/QejNkn8H+9wKWovNVqclx6jwLm/ltPkDRkypJfaJgqUSy7CsISajWGJgW+wIx/3uTnxpIr5&#10;8Fg3Jx7r5sNj3Zx4rJtPOO3z6B15SDmG5/GodVQ8sxjV0+2n/gLjHhY0hswC8TZbwz0s8PVxviSd&#10;P8llZoo9bJBjPer999DzuuvUPQYJTOTfsI0/Q40EjmFJeGNYQkHikotwGS4iIiIiIiIiIiJqNn02&#10;x/IPAg5Aak8arbYCo89u8aF01ChU9e2regYJVpLOnqDPSEmcfhni7v2LPruFiMgbziyhZuPMEgOv&#10;Rox83OfmxCtQzYfHujnxWDcfHuvmxGPdfMJpn0eVliLmzaWqRy2lttaG4oL9qgdEWyxIz8xSPfOS&#10;Jbjq+rgGCQ0JZBkuIcXR67O7wjbmFNQeP1yNetfcmRW+Pt9+rCevWYPut9+OaO14a4gEO9UzrvX5&#10;73NmSXjjzBIKEi7DRcHFsMTAN9iRj/vcnHhSxXx4rJsTj3Xz4bFuTjzWzYf73Hz4/B487mFBME7s&#10;t3RYIhJ++gld/vMSEt56U+83xFfdFIYl4c39WNcwLKGm4DJcRERERERERERE1Lqci7UHIqqkRG35&#10;VnHssTj89LMo/fJbVM5doM8gkSLwvsS89goSbr5B9YjIzBiWEBERERERERERUYuT5bqcRe3OV1uB&#10;sWzaqLYM9WlpasuTLAlW9ee7Ufb2eyjZulMPTyqeelafSVKfmqo+yhD77NOwfLdO9YjIrBiWEBER&#10;ERERERERUYurHTRYbRmkAHugZBaK87JYEnjYxp+heg2T8KT6qmv0JbfK/vexx2wT6/J31RYRmRXD&#10;EiIiIiIiIiIiImpxEm44hxQyUyTmzddVzz/3j7OdNUltNZ4enMy4VvUMUSVH1BYRmRXDEiIiIiIi&#10;IiIiIgqJmqmXqC1D3D3zGqxdYl35of5xzmouulhtGaSwe2PUDRyktoiIDAxLiIiIiIiIiIiIKCSq&#10;b7nNY3ZJ4vmTfNYMkRkliZdNQdQRx8yP2tEno+bCKapn6LxwIbosWICYffvUiH/WD99XW4a6Yweq&#10;LUNdV9f6KrFLnlNbRBSpGJYQERERERERERFRSEhQUvH0cy5F1iUwSR49AsmnjUH8H+/QW8LNNyB5&#10;+GAkTpvqEpTI55W/8JLquWq3dCn6XXghUufP9VuwXYKPmNdeVj1V/+T0CapnqB3gGp7EPv+c1xkw&#10;/kIe9xbtVtA+Wi1D5txYaJ6o9TAsISIiIiIiIiIiopCR2iXlL7/uEpgIKeAe98jf9Rb77NN6iOKs&#10;duAg/fPci7M7iy4tRfIT/zTCFwlbpl92NICR7ZS+3ZFww0yXAKbqtt97PGbNVTPUlkG+tqRxJ+sh&#10;jnOYI/+ONxLyuLeY115R9xri75nn+TGv/EfdS0ShxrCEiIiIiIiIiIiIQkoCk7L/fYyaiy9VI75J&#10;qFI16/cof/s9/fMCpReQf+2VowGMbLvPDqmeeT2q/ny36jlIeCL/pjP5XAlxfIU5RNS2MSwhIiIi&#10;IiIiIiIiFzKLQ2qD2Ft9Wpq6J3hqjx+O8hdeRumX36Jy7gI9OHH+NyXIqHzgYZSu+xGVf3vQ74yS&#10;XfffjwM334yqvn3ViH/6cmBPPYuKfz6lRjzJv+kemATK+ftoTKvPdq2VQkShE6VuF2vtamMTMsfs&#10;eWOTqGEbNmxYPGfOnKuXLVuG3NxczLj+JiSlZqh7I5etphp787aoHmCNiUXnnv1VjyIR97k5Fe7f&#10;jbIjh1UPaNcp2xTPcWbGY92ceKybD491c+Kxbj7c5+bD53dzcj/WO+0vQMp36xG9+SeX2R/1KSlG&#10;CHTSaI8C8f5IHRHr8ndh/epLRJWU6GNSAF7qmtSOzmnUbBcKDvdjXZM3ZMiQXmqbKFAuuQhnlhAR&#10;EREREREREVHEqDluKKp+O0ufNVL68aqjrezt9/TZIo0JSoTMgJGluuTz7Y8lM2JkjEEJUeRgWEJE&#10;RERERERERERERKbGsISIiIiIiIiIiIiIiEyNYUl4aa+1MW6NiIiIiIiIiIiIiIhaEAu8tz4JRC7X&#10;2mVa81VlbqzWVhmb4YcF3g0sGhf5uM/NiUVBzYfHujm1xrFeX1+Pyopy1aNQq7XV4PD+fNUDLNYY&#10;ZHTqqnoUqUqLClBZZhTmFcnpmYhPSlE9ikTc5+bD53dz4rFuPu7HuoYF3qkpXHIRhiWtR0KSh7V2&#10;gt7zj2FJGOLJNPPhPjcnM4Yl1dVV2gtPm+p5qqqqRF1trep58nfyt1b7vGrt832pqalBTXW16rWO&#10;6KgopCYnqB5QV1+PI6UVqkeRKjEhDrFWi+oB5RVVqLYZv691dXVq1JP8vkvo4UtFeZnaonATExOD&#10;fv36qZ7x/PPLL7+oHkWq7OxspKWlqR6we/duFBcXqx5FIu5z8+HzuznxWDcf92Ndw7CEmoJhSRi4&#10;QWv/MjYDwrAkDPHEuflwn5tTc8OSqsoKlxOt7n33YMH5xKqcgK0o9wwe6uvrtMfxHTjU1tpQXVWl&#10;ep5qtN9lm/amkbzjG2xz4hts8+Gxbk481s2H+9x8+PxuTjzWzYdhCQUJw5JWdq/W/mRsHiVn4V7W&#10;2vda2ygDyiCtDdXaU1qT+8ISwxIDT5xHPu7zyOI8w0GCBQkYJJyQMEPI7AabrQbWaCnw5bhqvKS0&#10;HGVOAYZ7+CGPKY9NbRffYJsT32CbD491c+Kxbj7c5+bD53dz4rFuPgxLKEhcchEWeA+ts7XmHpT8&#10;VWtyZN+kNQlFZAaJvUlfxsM2KCEiChUJIGTWRemRYhQWHNDb3vyd2LMrD/k7tmPbzxv19tMP67Bh&#10;3dd6W/vFJ3pb89mH+OyD/+rt/bdfw/+WvYoP33396JjcLx/3zepPj37u5h/XY+vmjSgpLlJfgeFI&#10;8eGj/760stIS/euyNwYlRERERERERERtD8OS0GmvtReNzaOmae3PWjuk94iITEjqX0ggcejgfj34&#10;2PbzJj2o+OHbNXqA8fmHy/Hhf984Gm588fH/joYg8jESbGxc/40ebEjb+etW/XGk2QON4sOFR8MM&#10;f7UFiIiIiIiIiIjInBiWhM7vtOa8NpXMKJGlt4iIIo59FogEFfv35OsBhsz6kGDj2y8/02dyfPK/&#10;d/QZHp+seBurP3n/6KyOrZt/xI5tW/RZI/L55WWlfouNExERERERERERNRfDktCQWSU3Gps6qVHy&#10;kLFJRNR2SFHwxswCkbH1a1frS2PJrA/5nIID+/SZHvbaIERERERERERERK2NYUloTNCa86ySv2mN&#10;S28RUViT5bEO7NujByISeEgQ8tHyNzkLhIiIiIiIiIiIIg7DktC4QN3aLVW3RERhQYqUy3JZP2/8&#10;Ht99tQofv7dMXx5LtiUQkfskCCEiIiIiIiIiIopEDEtC40x1K7ZpbbuxedQYpzZUBoiIWoLUEpFl&#10;tPJ3bNeXxvrq85X6slmrPnpPnz2St/VnfTZJdXWV+gwiIiIiIiIiIqLIx7Ck5fXWmvMSXFvV7WVa&#10;kwLv9Vr73KmtV2Nyn4QnRERNIvVFigoL9GWyZMksWT7ro/++od9uXP+NXnRd7ueyWURERERERERE&#10;ZHYMS1peF3XrbK3WXtLapXrPO7lPwpN79R4RkR++6ovIzBEpwC6F1WVGSX29ZLFERERERERERETk&#10;jGFJyxukbu3O0toJxmZA/qS1J4xNIiKgoryM9UWIiIiIiIiIiIiCKErdLtba1cYmZmjteWOTguBO&#10;rd1nbLp4Umvvau0rrR2SAY0s2XWi1n6vNfdA5S6t3W9shpcNGzYsnjNnztXLli1Dbm4uLrnsclhj&#10;YtW9kau+rg7lpcWqB0RHW5CQnKp6FIlac5/X1dairKwEleXlqKmpVqMUComJiYiJiVE9oFzfBzWq&#10;R5EoOjoaKSkpqqcd+/X1OHLkiOpRpOKxbj481s2Jx7r5cJ+bD5/fzYnHuvm4H+uavCFDhvRS20SB&#10;cslFGJa0PPew5H9a+39aswck3rTX2v9pTWah2B3WWj+t+fs8f27R2ghjM7hycnLG5Ofn9925cyfm&#10;z5+PKVOmqHuIiIiIiIiIiIiIWhzDEmoKhiUh5h6WBDpDRAKTX7TmXBx+mtak8HtjxWtNwha5bVEz&#10;Z87ErFmzVI+IiIiIiIiIiIioxTEsoaZwyUVYsyR8yQwSWarL2RB121iVWhurNQnCgt5uvvnmVccf&#10;f7y2CfTqxeckIiIiIiIiIiIiImpbOLOk5TV1Zom4TGsvGZs6WcJrorEZPtxrllw+/SrEJSSpeyNX&#10;ba0NxQX7VQ+ItliQnpmlehSJgrnPZd3cstISFB0qQHHxYb0mCYWnjIwMff1bu8OHD+vr31LksmjH&#10;dlaW49i22WzYv99x7FNk4rFuPjzWzYnHuvlwn5sPn9/Nice6+bgf6xrOLKGm4DJcIXaD1v5lbOoa&#10;E5aM0drnxqauTYQlM66/CUmpzquHRSZbTTX25m1RPehF7Tv37K96FImCsc+LCguwN38n9u3eherq&#10;KjVK4Sw7OxtpaWmqB+zevRvFxY5C/xR5pDBkv35SJswghSF/+UVWxqRIxmPdfHismxOPdfPhPjcf&#10;Pr+bE49183E/1jUMS6gpuAxXiG1Ut3bj1S0RmURJcRG2bv4Rn/zvHXz1+Urs/HUrgxIiIiIiIiIi&#10;IqIwwrCk5f2kbu36qttAdFW3dkXqlojCXHlZKbb9vAmrPnoPqz95X9+uqqxQ9xIREREREREREVE4&#10;YVjS8qRQ+zfGpq6P1oYamw1yL+i+Tt0SURiSMGTHti346rOP8PmHy/XZJFKXhIiIiIiIiIiIiMIb&#10;w5LQWKRu7aSOSSAuVbd2UrOEiMKILKeVv2M7vln9KT59/11s/nE9ig5LRkpERERERERERERtBcOS&#10;0FiqtcPGpu5GrUnxdn8kUJFZKHYSlHxvbBJROKiuqsJn77+Ljeu/waGD+1FfX6/uISIiIiIiIiIi&#10;oraEYUloyGXmfzM2j3pba2cbmx7u1Nq/jM2jctUtEYWJ2lqb1mpVj4iIiIiIiIiIiNoqhiWhc7/W&#10;nGuXZGjtv1pbq7V7tSYByRNa26q1+7Tm7C6trTI2iag1SCiyfctPqkdERERERERERESRhGFJaE3U&#10;mnNgIk7Q2p+0JgGJLM/lvPSWkKBEghYiaiWFBQfw5Sfv67VJiIiIiIiIiIiIKPIwLAktWY5rpNYk&#10;AHGuYeLNNq2N1RqDEqJWUmuz4acf1mHtF5+grLREjRIREREREREREVGkYVjSOiQA6ae1aVr7q9ak&#10;eLu9SZAyTGt9tcalt4haicwm+eLj/2Hnr7IyHhEREREREREREUUyhiWtR2aZvKy1P2tNlueyNwlS&#10;vtcaEbUC59kkFeVlapSIiIiIiIiIiIgiGcMSIiKFs0mIiIiIiIiIiIjMiWEJEZmeraYGm77/lrNJ&#10;iIiIiIiIiIiITIphCRGZ2oF9e7Bq5QrsytumRoiIiIiIiIiIiMhsGJYQkSnJbJIN677Gd1+tQlVl&#10;hRolIiIiIiIiIiIiM2JYQkSmY59NsmdXnhohIiIiIiIiIiIiM4tSt4u1drWxiRlae97YJGrYhg0b&#10;Fs+ZM+fqZcuWITc3FzOuvwlJqRnq3shlq6nG3rwtqgdYY2LRuWd/1aNwJLNJftrwXZNDkpiYGPTr&#10;10/1gBrt8X755RfVo0iVnZ2NtLQ01QN2796N4uJi1aNIxGPdnHismw+PdXPisW4+4bTP40pKYK2s&#10;VL2GycfK5wQqqrYWCYcOqV5gkg4eVFuBidd+dhbt+bIh5e3aoT7a+/W5VSkpsMXHq56ruthYVKan&#10;q56nsg4d1JYn++OG4/N7WW0ZyuvKVa9hJbUlqKwL/HelyFaE6rpq1WvYwZrA93ud9l+hrVD1PMVH&#10;xyM5Oln1gPYx7RGtrs2W+1Ktqfq2aGdtB0uURd+W+1IsKfp2MPD53Xzcj3VN3pAhQ3qpbaJAueQi&#10;DEuo2RiWGBiWhLcDe3dj0w/rmrXkFk+qmBNfdJsPj3Vz4rFuPjzWzcmsx7qcRE8s9H2y0xs56R5d&#10;V6d6DYsvKkJ0deAna2PLyxFTVqZ6DbNWVTUpOIiLi4PValWjQJX2ODabTfVcNTo40L7nQIIDan1V&#10;1igUpDh+D9zlZ1hhq/f+e1GYFI2yWPvpM0NtfS1q6mtQGgscSlSDXuT5zn2wLxmo9PElyeMW+Hhc&#10;W7T29Tryh4jhHrI4Bylyn3PI4hzOdIgxArSMjAx0SuuElBjj8woKCpBY7fghJkYnIsmSpHoUCRiW&#10;UJAwLKHgYlhiYFgSnqqrq7Dp+2+xf0++Gmk6nlQxJ55ANR8e6+bEY918eKyHTmOvppcT6HIiPVBy&#10;gl5OWgdCTqYlxsYiZv9+vV+ifW2VAXxtCYWF4RUcNHLGARGZR0uFMPK4VT4etyjeaN409Lhyn3yM&#10;N/4et7nsIYuQEEXCFLuOsR3VlhGyON/n/Hkya0bCGyFBj4Q6dhL22O+jlsGwhIKEYQkFF8MSA8OS&#10;8CMBiQQlEpgEA0+qmBNPoJoPj3Vz4rEemeSKb18n0eVK8169HO+n5VjPy8tr9JXlcuW6XMEeqEYH&#10;B+XlLRYcCAkAGrtsj8xQaMz3TEREFGwSCEmA40tTQxh53P1NfFwJoiSQchcdFY3YuFQcSDY+MdmS&#10;jLjoOH1b7suwZmBfO+MLkpAlLsq4T2bTyNJlds7hTExUDNKtjqlLsi1jZsKwhIKEYQkFF8MSA8OS&#10;8BHM2STOeALVnHgC1Xx4rJtTKI71hk7CN/Ykunxs7JEjqtcwf8GBL0kFBWorMC0dHPBqeiIiIjIb&#10;XyGM8DZbKEr7zxplTAPalWFBbHTs0SXO9OAmyniw4uQYID7JcZ/2nz2MqYqLQV1au6OPI8GNfYaN&#10;BDrlHR2zb9xVaK+ppf6QXXViImqSgr8EGsMSChKGJRRcDEsMDEvCQ7BnkzjjCVRzYlhiPjzWI4O3&#10;9fndT8zb17MX+tI82hs5y+HDiC4vP7o0T1RdncfjyFI57svluAchjV1Sh4iIyK4uymj1WqvVmix9&#10;VK/uq43WXps4XdXufF+NRXs/5HQ+sjzGeBwhV8I7L81kv0+ukpfHDJS/JZ6c9fSTzXcqBeK9lwdB&#10;cjWQ6WMynbUO6OrnGoEsP49LRK2n3mLB3qFDsSsnB/mjRqFWe78VDAxLKEgYllBwMSwxMCxpXVVV&#10;lfjph3VBn03ijCdQzYlhifnwWG8ab1f8SxDhvMa/t5kQ7sv5WGw2j9kP7mv/e5shIX0W2SUiImq8&#10;4vgoHElwJCY7041tuQK9PCEWJQlGYW2xJ8NxkrMk3uLyeYWZjiWCShOserOzLzHkzHm5oUA4FwD3&#10;x2KxICsrC10Su+h9Keh/cPuvSCzxnsLIa5X0wlJ9iSNvEouOeLzGsF9l7+/iCG8XXDjzNxvT3+M2&#10;ZaYoUbiwxcfrgcmOMWNwYOBAPUhpKoYlFCQMSyi4GJYYGJa0nj278vDThu+0fdKyJ8l4AtWcGJaY&#10;T1s51r3NknB/Qy7BhPPHCPcZEN7qISQeOKC2DN7esLuHHERERESBKEuIQXmisURPbXQUDqUn6Nui&#10;JDkOlXFGyBJliUFphuN1eFlywtH76izRKMpwFJYoTY7Xlw2SOhAp8RlIPW6guscIS+Q1vC/uhbkD&#10;JbUkJDQJN+4XqziT13Pur/vsGqp55e+1X1xpqcdrTruGHtffMqWNXa6T2paK9u2xMydHD06KevZU&#10;o4FjWEJBwrCEgothiYFhSehVVVboS24d2LdHjbQshiXmxLDEfHwd695mSbjPpJA3gg3OgNB+f5yv&#10;TvT2BtL9jWFTCjATERERkWu9B1mOTJYes3NeVsy9sLf7fc7FxP3d54/MprHPvgmUfLx8XmNIiNPU&#10;ACiQ2TvOmvo9+ZrJ44t7QfOYyirEl5SqHtChQwckJzt2RMXGn1BeXu7yOXbeLiiy8/Ya35m/em7u&#10;7wXs6rX/oirKkFBqXHxUW+8InfT7amuRftjxvZhRcbduemiyY+xYPUQJBMMSChKGJRRcDEsMDEtC&#10;q6iwAN+u+bzFZ5M4Y1hiTgxLwp89kHCeWWGfGWG/Ui1BG7cHHfIGyN9SUFFRUYjTHlNqVxARERE1&#10;l7cCzO781figtiWQkEV+H14ZDHxjrBRGYUYCFglnGiPJknS0AHqgpPC6tzDH7piEYzAyZSQ6lNR6&#10;LAVn5222UHVdNcrryhFdW4ekwsMorS3VQxlRVVelN5F2pALVVY73RTX1NXoTSRU2WMscAY6t3qa3&#10;6vpq/XH91Q+S+6TGkEiwRaFTqb2yUmBkea68U09F3rhxasQ7hiUUJAxLKLgYlhgYloRORXkZ1nz6&#10;YYsUcfeHYYk5MSxpefYZGxJ42IMPuSLLPrvCvkyUvBGQZr/ay9usDSIiokgnyxYVpFhRp/0nV8kH&#10;SupSFMZrn1XvfXkeX+Qq/Mb8O0LCgUONO2eocz7JHCj3mQKBcp5t0Bh5vs9rBk16pdHsnIMU5/vc&#10;C563LzcKpAv3+6Rouq/7qPVsbQcsGQa8eFxofreo7ZHQZljyMJyUcpIenDR2Fk+wldSWYM2RNVh1&#10;ZBU2l29Wo/6N2Qn8vx+AS36KRruywP8GfX/FFfj5vPNUzxPDEgoShiUUXAxLDAxLQqPWZsOazz9C&#10;6ZHQn6xmWGJODEv8s1/JZL+1z9qwBxn2Yt0ya8O+jJR9toe/9YmJiIio5ZV16KC2fJOrke1XJLsr&#10;bZeOumjPJEU+Xq5AbsiRjFS99oRdZZ33ZXF8OZyehHJU6cGRL3FxcXrBb7vq6mpU1FToV08fTI/T&#10;w6dAyPdTXut69fb+tJgGg6TiWt+vG/ekRnv9/CO1RwL6+TUlyPLGX5Di775OpUC8+jLlNstpFSHZ&#10;9nUfebeqO/B/xwFLBzY8E4nMSYKTUamj9OBEApTGzn4JtoM1B/F58ef4tPhT7Kvep0Z9k+eQc7cY&#10;wcl5W6IQZ2t4xsm6GTOwdeJE1XPFsISChGEJBRfDEgPDktD47usvcGCv7+J8LYlhiTlFcljSmOWr&#10;7LM9ErTv3XnWBxERERG1TSXt0gIOi5zZ6y1IgfXGhE320M1aW4eounocSYnTw7bYGkf9BtmO1u4T&#10;9XU2xFQ7QqO4mrqj91m02yhts17980mVtVpfPb5Ne+2qfWxbVWUFPu0BvDUAWNnL6HvTlJlYFDlk&#10;hklOao7eBiYO1OvUtKbtldv14ESazD5piISwl/0IXPFDFE7NM45db+otFnx5663IHzVKjTgwLKEg&#10;YVhCwcWwxMCwpOVt+3kjtm7eqHqhx7DEnMI5LNFnbthncKhbLl9FREREREQNOZKaiJoY1xPs/mZp&#10;uTucGocaq8UlCAuUBG77U6JQbQ18apR8bVKLw64wKRplThMroqOj9dqDdnV1daivr9drd3jT1KX4&#10;7ELx+YEGYlJk/+S0kzE6ZTQGJA5Qo61D9u2Gsg36Ml2yXJe9Boo/MmPtih+A6RuiMXC/5++gBCaf&#10;zZ6N/UOGqBEDwxIKEoYlFFwMSwwMS1rW/j35WL92teq1DoYl5hSKsMQedshsDgk7pG8POeK1f0vu&#10;kxkf9pDDfh8RUShVtG/vdbmduthYVDg9TzqrTk2FLd772tplmZlqy5V8fFVKiur5JzPf7Ev8NZYs&#10;y9M+PR3WfcayEXJC5ciRxi3i77zEYFM05+sXzf18IiIiCl9bOkTjqsl1WNNVDQSgfUx7nJp2qj7j&#10;pFtcNzXaOmRpxbUla/VlujaVbzo6K82fF94wghN38vpQApOCAY4wiGEJBQnDEgouhiUGhiUtp6S4&#10;CF+tWqnXK2lNDEvMqTFhCUMPIrILh2ChMj1d//fcydclX5831YmJqElKUr3Ixr/rhubWj2ru59uX&#10;f2yqxv77qdpxJjUs7Gq2btX3vS8N1dBIOWiEVYHW6BBSYN3+se0P+V+qRB7X3xXbHQ7xdQQRUSST&#10;123/OaM7bjn5IIrrG/ec3zO+px6cSI0TCVFa06GaQ/iq5Cs9OMmrzFOjnqSuyUtLgamb1ICTqsQE&#10;rMy9FyXae3TBsISChGEJBRfDEgPDkpZRVVWJrz77CBXlrf9GkCdVzMM59OiYmoq0igpES9HykhJU&#10;7dyJ2rIyhh5EQSQFgqMsngUqQxksJPfti4QMx+uXgoIClGnHNYOFyBVJf9flhH4g64ML+bhAi2jL&#10;iY1ArgIVUuQ1EDbtvyJbYEtBytd5xBbYbJ9Avy+r1YrC6kJU1VapEXPr2cxVOWXpFDmx1VSt/fnZ&#10;bfzrb+7nE1HbcbhnDyy69nS8k/SLPlsj0L/lQuqZSF0TCU5GpozU6520pl1Vu7D6yGo9OJHXGu7i&#10;bcAH/wbG7FQDTgpSrHjirmno2ecMpMSlMCyhYGBYQsHFsMTAsCT4ZDmMb1Z/isKC5l1xGCwMS9oe&#10;zvSgSJSfqv0NigaitP/soqOi9fWMD6ZYEC3/aX25X/6zRllRmhyPyjir/kYpITpBfZZ2jGhvlIra&#10;G2FETFQMYqMdsxBiE9uZasZCONcniiTyhjiQ9dDlBH2hrVD1/JP1ywM9+S7rlpfVGs/zsgxXu3bt&#10;9G0ha5sfclrSqrSutFVDBVnjO9Dvi4ioKVo7rMkqNU6KNlVzP79TiP99ea3lrEuZFLc3foDymk1e&#10;vwkZS6iuQ3y1o2g9kaiNicGGyy/HDxPH64GJzNRYX7o+oLogdvJ7OCp1FMakjsGQpCGtXhhelueS&#10;ovDyvdhfowkpAP/x88AJe9SAk82ZwJkzYtC7aw4uG3gZxmSNUfcwLKEmYVhCwcWwxMCwJPg2rv8G&#10;+Tu2q17rY1gSHqRAuYQfska73CZqTUIOhh7kT1G80ewkWJCCid74K7a4I11tuJGPP5RohBNCAgop&#10;MCn/FabEwhZjBBXS4qLi9FCiPtqCwvREtI81wgX52M6xnfU3yrWJKUhI66wXa7RrZ23X6m9mIlm4&#10;hSVykt55poBzyOB+tb3zyXcJA3wVMm1qqNCQxsxUICKiltUhpoPa8iR/AxpzUpValwQx524B/t8P&#10;wMStjQtm5PXsi8cBf88B9qZZ9NeRdnKxjLzGzCyxIc5Wr19Ik2jRPkHTO743RiSPQFy0Y7lCX+wX&#10;pjWVfL5c0NZU8r7QWul4/eG+zGKJdn+l0/3u4kpLXT6/sWKPHGnW57t//c5kXO735cDAgfjqllv0&#10;i5Tk9ZoEDdI2lm1s1DEuvwdj08birIyzkBWbpUZbh3zd35Z8qxeGtwdAEkhKYDKgQH2QEwlMRl5v&#10;vA/bMGWDGmVYQk3CsISCi2GJgWFJcO3K24ZN33+reuGBYUloOAch+nZhoWNbG2/OC1Jqm+zBhsym&#10;kFkVIk+FFvbwwj7bQj7O/vFy6y/4cGcPIuQNZHR0NDLijL9lHeI6oKKiQj/5ILM2OsZ21D9Ggg15&#10;cylvLNKtPlIUajMaCkvcZzo4BwTuIYTzySj3JYdkWz5euAci8viBzk4gImrLkixJSIw2Ts42RE7m&#10;BbpkjKzJ735hQWJiov463q68vFx/HZ9p9b5kozu5CjvQv/PyfUkLRGO+r5a6YMI5bHf/O+f+t809&#10;RHeffef89004P7aE/d6W2qHAZZYbNRwkOPG2NJEvcrHQdecDSweqgQDI7/yIlBH6zIPhycPbzMU6&#10;kTRLOKq2FkNefRXHvPOOvu2NzNheN2MGdowdq0aM16drjqzRA4fN5ZvVaMPk/cyCHgvC5j2N8/dR&#10;dGAzvvuXMZPL3aruwKQrgC+nMSyhZmFYQsHFsMTAsCR4ZNktWX5LluEKJwxLms++7JUEH4mFhfqs&#10;EHsIYg9EKPL4CzLKYo03cc5Nwg25z/6xgbAvOyVv7uQNnYQYMrtDTljITA65TY5ORpo1TW/JlmR0&#10;jOmon6jpHq+9ynbCY73tcJ5tISdwnGdUHKh2LOHofoKnwOa4PE1maMjJHrkSMcoShX3l+/TxWu2N&#10;aXFNMWdMEJmcnHyXoLwh8rfH+cptf2R2YaAnpOTvVKChgjym+zI/vngLFbyR7z3QosCNCRVCicss&#10;hh+5oMA5iHH/G27/22wnH+t8tbzz33EJeZyDGPm44tpivT6RKKkp0VskkVpDV/wAXLUe6BvYipVY&#10;NBy4fWLgFxHZSahnX7JpQOIANRqeIvFYb6+9Bxn16KN+3yfnjxqFb6+91mP5XAksZXkrqQuyr9p4&#10;fetPdly2HpjIPg8n8n1s2/Jf/PHh/6Fjiee6f+/2146J1xmWULMwLKHgYlhiYFgSHFLIfc2nH6K6&#10;OvyKbvIEasO8LZGlhyIqIPE3lZjCk78gY79T+CFhiPusD/ttQyTkkLBDTtrIiRYJOexhR6olVR+T&#10;E1DS7xLXRf8cWSJAtMSbNh7rTed8MkOuLpWTFXbOV5y6nySRK1l9LTHlPNtC7nOeiUFEBvuSKoFo&#10;zBX9cuLbuZaRP4Fepd+YUEG+r1Sr+uPSAPmeArmiv1OnTujVoRfiLMZSLTxxHvkYlpiPv9dyzjND&#10;hXsQ43yxhfuMGPfZohLyOF+M0dBjtwSp5yCzTSQ8kdkn/siyRdOmAuubuNqSzD7ISc3Ri4S39pJN&#10;3kTqsS4rKwx98UX0+eADNeJJluOSwGTP8OFqxNX2yu16cCLN32tpeW81u9vsgGe9hZIER2Nz/4LY&#10;Ss+l237cwLCEmoVhCQUXwxIDw5Lmq7XZsObzj1B6JDxf0PAEKlxmgOihCJfICmv+goyWWr5K2E/Y&#10;2U+GtbXlqyLtWHdeBsN52/kNvvvJAOelNdyv2HQ+EcBlNaixGnPlu79195015ip9eQ6SWWaioQLv&#10;jVkipzGhQqDfV2Ou6KfA8cS5+XCfm0+4vpZzfh0W7GXPDlcdxClbqzH1+yqc92OVXovEG3ndP/sM&#10;4MEcNdBE/RL66cGJ1LsIl5kIkX6sd1m3Dic89ZRe68WXrRMn4odp02CL9/76RX7vNpRt0Je3kmWu&#10;vIV5UvRdApNAZh+GWubmzTg1N9ejVg7DEmomhiUUXO5hySWXXa4HB5GuXntDXV7q+MMbHW1BQnJg&#10;V76Rd7L8VmVFA5fDtCKpYZDiNLVVlgk7csRx9XMksZaWInH7diRpbyoSf/3VuNX6looK9REUKrJM&#10;1cFER3gh4YaEGbu1W/ssD2+zPgJdvspZTHSMXsxRrrZNi0lDgiVBv6K3fVx7ZMRm6C01JhVdErog&#10;yZqEPsl91GdGltY+1kttpfpyEfJm5qD2xlcUVRehorZCf1NcWG28sZZb6Us7VGWc4JWPl88rt5Xr&#10;S0hR2yUn3uXYs2sX2+7oyfiG7pO+N+6f548c//I8EIj02HT949saM/1dJwdf9SsocnGfm4/Zn99j&#10;iovR529/Q/vPP1cjnnaOGIgPb/t/KM9IPfo689eyX/HR/o9woNIxu6YhckL9ku6X4Dd9f9PqJ9fN&#10;cKzr+/bBB9H+44/ViKfKrl2x4bHHUN2xoxrx7peSX3DTNzfp+97daZ1Ow/zB88MyMJHv/Zj5811q&#10;uTAsoWZiWGJSt2hthLEZXDk5OWPy8/P77ty5E/O1J6wpU6aoe4ioLYjfuhWx27cjYdMmxP36K+I3&#10;b0bsnj3qXgqWCu11+6EE4EAScCTOe+jhHojYZ4M0hxQpl2AjNdYIPbokddEDjx7JPdAlsQtSYlL0&#10;j+mU0El9BjWWhBP7K/br24erDutBRVVt1dEAo6CyQO9LqCHbQj7eHmrI54g95Tzuwp0cM3ZyTMnx&#10;Y+d+X7JVzV7Q3mRmJTqWqpBgIdGqHewaf/cRERERNUe7V19F1t//juhy7xck1mZkIP+ee1By6qlq&#10;xHhdu/bgWry78118sPsD/bVqIAakD8D9J96PXik8Tx0KGcuWIeu++2Dxscx1Va9e+PW552DL9L9E&#10;5rqCdbjxixu97udLel+CucfPVb3wIt9/9pw5qsewhJqNYYkJyfw7ORMT2DoCzTBz5kzMmjVL9Ygo&#10;nFgOH0bCzz8j7pdfEL9tmx6KSFASVRV+9WHCWbXFCDsOa8+oJdrtzjSgMAHYpd22ZOhhJ1eGZ8Zn&#10;6k1CDjm5KidpZVtO3EroIffJuIyRdxJQyFVUEmLYAwy5lUDDeUyurLPV2fSPtYcau8t267eRWDC0&#10;rZHfdfuMCpkRJX075/skgJBjwk6OE2u0dnBqZEaE87HifJ8cU86BCBEREVFbIu/3us6erb/38+XQ&#10;9OnYd9ttqI8zajnZyWtiCUxW5K/Aqn2r9CDFH3m9dedxd2JKL15AGwpygaMEBklr16oRV5UDBmD7&#10;kiWoS/R/Ic7KPSvxuzW/87p/r+5/NX4/5PeqF17av/ACOt9/v77NsISaiWGJSZ2gtcHGZnDdfPPN&#10;M1evXj3mu+++05fhmjx5srqHiFqDTEeVQERmidhniyRs3AhrgXHylwy10UCF1Qg1ymOMYuWylJWE&#10;H7Ls1bZ2LRt6OLOfyM1Oyj4agMgsEOfQQ+6TbbNede5tpobz2L7yffoLfOdQwz5TQwKNI9VH9Pvt&#10;M0CoZbiHC/J7aye/x/almiSM6BjvWBpA7rP/bstsC+eZTnIc2Asx28NCIiIiIgqMXByX9eij+sll&#10;X+TEev7Chajs21eNuJLX1zLbRIKTHwp/UKPendn1TMwfPp8XnIRI5vPPo9Pjj3u9CLJ8+HDkPflk&#10;g4HJe7vew51f36l6riQAm95vuuqFl06PPIIOzz7LsISai2EJBZd7zZLLp1+FuIQkdW/kqq21objA&#10;cdIt2mJBeqZjKQ1qmKwfun3LJlS3kZkNUgg2K8uxj202G/bvb/0Tr9HV1cj85ht0WrUKKTt2IDkv&#10;z2X9TjOQ4EPCDGlFccbMjwPJxowPCT+kqPlerb+xY8uGHs6k1oes958Rk4HM2Ex9SR4Z6xTXyeO+&#10;cFwLNtiO2I7oQUZBtTF7Q26lL+P2+6SIpdTrkFBD7nf+PGo6+T2zz7Bw/n2z16Sxc75Pilo716uQ&#10;31u7JEvS0SWmhPN9bVlGRoa+1rXd4cOH9bWuKXKF6991alk81s2H+9x8+PzunbxnHHL//Yj1Ub+l&#10;LjYWm2+4AbvOOUeNeLencg+WH1iON/e+6XO2ibyunN1vNgalDFIjLc/Mx7qcAxh5551e9+3+sWPx&#10;/R//iHrtuPBH9udTO55SPVezes/CxI4TVS98yLF+Um4udjz+uBphWEJNwrCEgss9LJlx/U1ISo38&#10;pV9sNdXYm7dF9aAXte/cs7/qUUOkyN43qz/Vi7q3FVIsrl+/fqpnhD2//PKL6oVe5ubN6Pnpp+j2&#10;1VeIKStTo5GpRntdVxJrhB9S42NrO+DHjtrzj9a+6G4EIKEgV7QnRycjUfuvY2xHpFhS9H66NV1v&#10;cuJZxjrEdFCfEXkk0CivK0eRrQg19TU4UH1Av5V+aV0pKusqcajmkD4mt9IvqeVSVY0RExWj/z6J&#10;9jHtEa39J+GFPdjItBozKyS0SIw23hDK76OQ3z/5WPkc+VwKXHZ2NtLSHAHR7t27UVzMIvmRLNz+&#10;rlNo8Fg3H+5z8+Hzu2/xRUU48cknkbV+vRrx9MO0adh8wQWq59v2yu14dPej2Fe9T424kotwJref&#10;jKmZU0NycZjZj3U5P3DKwoWwVlaqEYedOTlYc9ttqufbawdfw9KCparnIPvv1i63YlTqKDUSHuRY&#10;PzYjw7k2C8MSagqGJRRcDEsMDEsaZ+P6b5C/Y7vqtQ3h8KI7RXvB12PVKvT69FMkHDKWH2rr6rW/&#10;RBJ2HIk1lsKSmSC/ak8hP3QCvs42bluSnFCWE8zSZFtOUidEJei30u/TuQ+6te92dFmgSHnRbQ8x&#10;pNkDDrmV0EPCEHsgIrNADtYcPBqIkHfOoYb8Lgl7gCGBhj3UsAdpEny4hxryOydBCbUOnkwzH55M&#10;Myce6+bDfW4+fH5vWP/lyzH0xRe9rkggMxA++OtfUdSzpxrxTd4/LN6/GJ8UfaJGPPVL6Ifbsm9r&#10;8QvKeKxr7z82bcKpuble9+uWs8/G+quuUj3fluxfguWFy1XPQQKTu7vfjQGJA9RI63M/1jUMS6gp&#10;GJZQcDEsMTAsCdyuvG3Y9P23qtd2tNaLbrn6p/vq1foskvS8PDXadthrg8iskD0pRiH0nzKB7zpr&#10;LQvY4ai5HDTyQlxOWMsJaTkBLU1mgMiYfUaINBlvSLi/6LaHGPYZH86zOqrqq/QwRJaykjcyhbbC&#10;o/eZnXOoYX/jJjM1pEVHR+OYTsfoY1JLI1b7r+BAwdFQI82Spi9r5TwDhNo+vsE2H55MMyce6+bD&#10;fW4+fH4PjLy3HP3YY/oFee5KtOPm/fvuQ632swzE6iOrsWjfIv09iTfyGvvarGuRk5qjRoKPx7qh&#10;65o1+n71Fpj8eOml2HTRRarn28O7H8aaI2tUz0HeQ83uNjtsAhOGJRQkDEsouBiWGBiWBEaW3ZLl&#10;t2QZrrYmlC+6Zeps9tq1ekAiV4eEcw2SUCyRJVextLO2009MywttuZW+PfSQk9hyAtu+DFYwhepF&#10;t6z3K2GG8zJX9lkdNu0/eyAirbi2+Oh9ZuIcanhbfiouKu7o74qQ3xP3UEPua2gZAL7BNie+wTYf&#10;HuvmxGPdfLjPzYfP74GT950jFi1Cj88/VyMOgc5EsJP3Jo/veRybyzerEU9j08bqoYmcdA82HusO&#10;fT74QN+v3sg+lX3rj7w3lcBkbclaNeIg76tkhkl2XLYaaT0MSyhIGJZQcDEsMTAsaVhFeRnWfPoh&#10;qqvbRkF3dy39olsCkU4bNujLbElQ4m2t0dZkiwa+7Qx83TX4S2TJyetucd301iOuhx5+OAcicnK8&#10;tTTnRbd91ofM5LAveSXbEnZI6CH3SUAi476uwooU9sDCHnTYgwypv2G/T/pyK+yhhvMMkFDhG2xz&#10;4hts8+Gxbk481s2H+9x8+PzeOBbt53PG7NlI27VLjTh8Mm8eDgwcqHoNk5PsUvNi2aFlPou/Z8Vm&#10;6bMT5DaYeKy7kqXWhi1ZonquVt9+O/JH+a8/IisTLNy10Gv4Je/Z/trzr0dn3rcWhiUUJAxLKLgY&#10;lhgYlvhXa7NhzecfofRI232x0lIvuttt347un3+uL7UlS26FE1lC613tW35xqHar/XoHY5aIvLDq&#10;Hd9bvxJFbrvEdtFDkoau9m8t7i+6f97xM3Yf3q2HHBJ2yBJXEnbYQw97ICL3SVgSaewzN+whhr32&#10;hozJzA7ZvxKISLMvV9XS6xMHG99gmxPfYJsPj3Vz4rFuPtzn5sPn98aTJbkm/OlPHisaVLRvjxUP&#10;PICapMZdvCYn2GWWia+Z8D3je+on24P5HpDHuicJSyQ0cSd1ab644w7sGT5cjXgngcmcvDnYVeUZ&#10;pMn7eZlhYr/YrTUwLKEgYVhCwcWwxMCwxL/vvv4CB/Z6roXalgTzRXfSwYP6VGeZReJtjdjWtqo7&#10;8H/HAUsHAgXGakeNJrMFJASRF8L2WSOyHepZAoGQYMMedByoPqAvg2UPQCosFSitK8XhqsPYX7Hf&#10;5xVSbZGEGBJmSKhhDzgk9JB9Zw9E7Eub2QORcA21golvsM2Jb7DNh8e6OfFYNx/uc/Ph83vTDHjr&#10;LRz30kuq57AzJwdrbrtN9QInM+ef3ve019oX4oLMCzCtwzTVaz4e696d8NRT6L1ypeo52OLj8dns&#10;2SgY4L/+iLxX/svOv2B3led5C3l/v6DHAv29YmtgWEJBwrCEgothiYFhiW/bft6IrZs3ql7b1dwX&#10;3XElJUfrkGRu9r2Oa2uRWiNLhgEvDza2G0NOussLJbm6pFdcL/1WwpHWJFcxSeAhL9LtMz0k9HAP&#10;RCKh2LlMf7YHHPbQQ67wsWr/2QMR6cvyV/b75OPJO77BNie+wTYfHuvmxGPdfLjPzYfP700js0rG&#10;z5uH9l5+VoEs2+TLyqKVWLJ/iT5LwZlchCUn2vsluJzsbjIe697JfpWC71L43Z0EJh/l5qK4m//3&#10;7vLeWmaYyHtqd1LsXZZVa43AhGEJBQnDEgouhiUGhiXe7d+Tj/VrV6te29aUF92y/mvW+vV6QCK3&#10;0m9JUjbf/sQeCJk18uJxwCuDgTVd1aAf8gLIPkOka2zXo7NG5AR8KMnyVnJli0wH3lG1Q3/RZq8F&#10;Yl8Wqy2y12dxn9Uhy1vZAxG5lftk3D7jg4KLb7DNiW+wzYfHujnxWDcf7nPz4fN708kKCGfdcYdH&#10;/UxZhkuW45JluZril4pfMG/HPI9Z+nJh14O9HwzKexoe675JYHJqbi46btqkRhwq09Px8d13o0T7&#10;+fkj779lH3p7rz0qdRRu7XJryFchYFhCQcKwhIKLYYmBYYmnkuIifLVqpV6vJBIE+qJbXojIi5Bu&#10;q1ej21dfIaasZQt3NzYgkbojsryWBCQr+mq/y9HqDjcyO0TqiUjBdXsoEuwifIGQIGR75Xb9xZnc&#10;SkCyp3pPm1kOS8INCTVkVkfH2I76dnJ0sj67w36fBCRtra5HJOMbbHPiG2zz4bFuTjzWzYf73Hz4&#10;/N48smSTLN3kbt+wYfqyTU31ysFX8EbBG6rnMCFjAq7Nulb1mo7Hun8SgJ2ycKHXVS5Ks7KwcsEC&#10;PTjxR2rRSNF391lCIic1B7dlN365tuZgWEJBwrCEgothiYFhiauqqkp89dlHqChv2aAglBp60S0v&#10;Orp+9ZVei0SW3AonEoh80tNRh6Q0Vt2hkRP1zrNF+iT00UOSUM9YkNkiEoTkVeYdvZVZI7KMVjix&#10;FziXkENmfkjoYe9Lswcg0uQ+anv4Btuc+AbbfHismxOPdfPhPjcfPr8335j77kOXdetUz2HdjBnY&#10;OnGi6jWOXOz2p7w/6e/z3N3V7S4MT/ZfbLwhPNYbFl9UhNP+8hevdVNlZokEJlUp/muMbirfhNyd&#10;uV4vXjy73dm4qtNVqtfyGJZQkDAsoeBiWGJgWOJQX1+Pb1Z/isKCA2okMnh70X3wgw/Q/csv9YAk&#10;4VD41b5Yn2UEJFKHJD8VeihiryvSPb67PmtETu6Hmqx5ag9FJBCRW28F40JFlrdynukhTQIQGeua&#10;2RXd23VHp4ROyIjLwJEDR/iiO8LxDbY58Q22+fBYNyce6+bDfW4+fH5vPrn4b+Ltt3tcBFir/Wzf&#10;v+++Bpds8kXe89316136hXLO5P3Xw30e1m+bisd6YCQwOX3OHH3JNXdS7F1mD0ktE3+kaP9jex7z&#10;Gphc2uFSXJR5keq1LIYlFCQMSyi4GJYYGJY4bFz/DfJ3bFe9yGH/Qxy7cyfS330XaVqL27VL3Rs+&#10;JBR5aagFn57QFfW9Bh1dRktCklAX9ZbpuRKEbKvYhr01e/VbWUIrFLNFZMaMc+ghs0Bk+SvnQES2&#10;5T5/Pxe+6DYfvsE2Jx7r5sNj3Zx4rJsP97n58Pk9OLLXrsXJDz6oeg6FvXvrRcHrLU2rT7G8cLle&#10;8N3dyJSRuKPrHarXeDzWAyczS2SGiQQn7vYPGaIHJg3t3w8Of4BF+xapniuZXSKzTFoawxIKEoYl&#10;FFwMSwwMSwy78rZh0/ffql7kkFkjvVevRp9vvkG8lzU+W5ssq/X20ERsP3k0Oo68pFWWf3IuuC63&#10;0vZV71P3Bp+EHbJkmMyWkWXDJBSxF0SX7WAVl+OLbvPhG2xz4rFuPjzWzYnHuvlwn5sPn9+DR2qX&#10;SA0TdxunTsXGiy9WvcaTZZw2lG1QPYcbO9+IcenjVK9xeKw3TnpeHsbPm+dRzF/kjxqFL2+9tcHA&#10;xFfwJW7Pvl0v/N6SGJZQkLjkIj7K+hIRNZ4su/XTD57rmrZV8qJBXhiempuL8266CYNefDGsghKp&#10;Q/LfY2Pwt2tG4M1FT8N6x2L0H319iwclMitE1imVF0ZyJcnsX2fjqp+vwu+2/w4P735YL9q3tmRt&#10;0IISmfUhM2PkRbNcoTK722ws6r9Ib7J9RccrMD59PIYlD0Pv+N56ofRgBSVERERERERmtf6qq1DW&#10;oYPqOQx88020b0YAJaGIrATgbvH+xfqSzdTyinr29LnkVtc1azB8sZw/9k9mj/iaQSLLdK0rjZzz&#10;Q2QeDEuIKCikkPv3a7/U65W0ZVG1tfp041GPPorJ116rX0nTaYPnFS+taXWPaDw4tQ+ee/xelM1/&#10;Eb3PuhNxcY4raIJF1h+V2SGrj6zGSwdfwn277sNNW2/CNVuuwYIdC/QrSGTq7fbK7fpyW8Egy2JJ&#10;Yb8LMi/Abdm34cHeD2LJMUtwX6/79BfU8kJMQhGZPUJEREREREQtR06kf3XLLR4zDOR980mPP+51&#10;VkIg5H3ftVnXqp6DvK98fM/jXmthUPBJjRJv+1f0+eADDH3xRdXzTS5olIsX3ck+fHT3o9hcHn4r&#10;cxD5w7CEiJqt1mbDuq9Wobq6So20PZmbN+tXTpx/ww36uqzdV6+Gpca16Fxr2toOePysTnjkbzcj&#10;//6X0P3ivyK9fV91b/OV1JZgfel6fbbIk3uf1IvuyWyRO7bfob/AeavgLf2qkEM1wSliHx8dr88C&#10;mZAxQX9xNa/HPDzX/zk80fcJ3NXtLkzrMA05qTn6ElucJUJERERERNQ65IT6lrM9Zw8k79uH4156&#10;SfUaT97veVumSU6uy/tSCo3dI0fqgYk3x7zzDvovb3hfSPDlbV9K+LVw10L9IkyitoJhCRE12w/r&#10;vkLpkba3FqhcBTPwjTdw9m236Wt19l2xAnElJere1leQCDw3JhX33XUB1j35Cjpe8xi69DpF3ds8&#10;skTWawdf01+4XLvlWr3JtswW+aToE+RV5qGmPjhhUVZsll6s76LMi/R1Sx/q/ZA+W2RhL+3f1l5U&#10;yWyRgYkDvU7DJiIiIiIiotb1w7Rp+rJN7uQ9dJd1TV9q6fqs6/VZJu5kZQN5T0qhsTMnR19yzZth&#10;S5Z4rVvjTC5wvLXLrfr7encSmEiNGqlxStQWMCwhombZ9vNGHNjb9v7oyfqqZ91xBwa/8op+RUy4&#10;qLQCS4fF42+/ORn/e/p5JP/2GfQaPk3d2zwye2RF4QrMyZuD27bdhqUFS/XZJDIeDBJ29Evoh4nt&#10;JmJGpxnI7ZmrhyKP9nkUd3S9A5d2uFS/2iQ7Llt9BhEREREREYU7WaZJZh/UxsSoEYcRixYhvqhI&#10;9RpH3kPKcsvuZAknWfEgWBfwUcNk9pAU7vdG9rHUMfFHAhNZJWJA4gA14lBkK8L9+ffrt0ThjmEJ&#10;ETXZ/j352Lp5o+q1DbK26oC33tJnkiQdDI/CcVKo/eM+Ftw/7Vi89NRjqJu9BL1PuxUxMQnqI5pO&#10;XlxKzRGpN3LDLzfoBfN+qWh6IT47CTwk+JAARIKQx/s+ri+jJQGJBCUSmEhwIsttERERERERUdtW&#10;3K0bfrz0UtVzSDh0CKf95S9NXqVhSNIQ/f2jO5lZ8srBV1SPQmHjxRd7XXJNzqOMfuwxfflyf+T9&#10;v6wm4e0CSVnd4i87/xK0izWJWgrDEiJqEink/tOG71SvbZAXcafm5urrqsof+9b2fVYUHjk3G/96&#10;8C4c/Ot/0POC+UhK7qTubZ4NZRv0K3FkeS2pOSL1RppSJE+u9JGptLJU1g2db9CXznpxwIv6Ulry&#10;IkiW1pIltjrEdFCfQURERERERJHo5/POw4GBnkstpezerdf+bGrB9ys6XuH1BPs7h97BpvJNqkeh&#10;IMtx5Y/yrD8i51BOWbiwwcAk3ZqOu7vf7fUcgSzF9WD+g/rSXEThimEJETXJvt27UFVZoXrhL3vt&#10;Wkz8wx/QcVPrvtDKTwWePq0d/r7gavz86MvoMv0hdMweru5tHrny5sUDL+KmrTfpa4JK7ZFAX4TI&#10;lFkppi5F9uSFqkyffarfU/psESm+LkXYx6eP14uyx0R5Tr0mIiIiIiKiyLf2pptQmZ6ueg5yEl0C&#10;k6ZcmCjvMW/pcov+vtTdE3ueQFltmepRKHx566164Xd3EoblPPywHo75I4HJ7G6z9Vt3UsBfApOm&#10;XMxJFAoMS4ioSXZs36K2wpv8MZf1NeVFW0xZ67zAstchWXjzKVj9zCtI/82T6DZgkrq3eQ7VHMJb&#10;BW/hrl/v0ptceSNjgZDgQ0KQ+3rdp9cWebD3g7gt+zac1/48DE8e7vWFDREREREREZlXWYcO+Gz2&#10;bNjiPZdc7rRhg75cU1MCE3l/OjXTs2bGwZqD+PeBf6sehYK9Rk3BAM/6I1KfRpZdk5U7/JGZQhKY&#10;eFuaW1bCeGzPYwxMKCwxLCGiRisqLEDx4ULVC1/peXmY8Kc/oc8HH6iR0JGA5L/HxuC+KwYfrUPS&#10;55Sb1b3NI7NFVhat1GePyCySlw6+pM8qCYRMhZWls6TouiypJctr9YzvydkiREREREREFJCinj19&#10;BiZSCHz44sWq1ziT20/Wa1+6k1UTlhcuVz0KBdm3so+lVo07CUzG3Xtvg4X95VyDr8BkzZE1ek1V&#10;onDDsISIGu3XrT+rrfDVf/lynD5nToPTQ4PJXqj9gUv749+P3Yuy+S+i13lzg1KHRK64WFuyVq8/&#10;InVIntr7lH41RiBSLCmYkDEBC3os0AuxS1H2rNgsdS8RERERERFR48isA5l9ILMQ3MkFi0NffFH1&#10;AifLcMlyXN5Ori/ZvwSfF3+uehQKEph8OmcOSrI968nIuRapYdJQnZoBiQN8LrH2weEP9KXEicIJ&#10;w5Lw015rY5xab60RhY3yslIc3LdH9cKPfoXDPfdg2JIlsNTUqNGWtbpHNB6e3B3PPHK3Xqi9x0X3&#10;IL19X3Vv88h6nnK1xQ2/3KCv67n6yGrU1Df8fclMkVGpo3BH1zvwZL8ncW3WtfqLFCIiIiIiIqJg&#10;kLoWEph4c8w77+gXMTaWXNg3rcM01XP15N4n9RkJFDpSn0ZmmHirUyOreQQSmIxMGakHJt7IUuKc&#10;NUThhGFJ+Pk/rUlUbm+eCzYStaKdv25FfX296oWXgW+8gXO0F2odf/xRjbScr7pF4alzu+Lxh+5C&#10;/v0vIfvyB9C+0yB1b/Psq96H1w6+htu23YZ5O+ZhReEKlNSWqHv9G5g4EDd0vkEvzn579u36ixIu&#10;sUVEREREREQtYWdODtZfdZXquZKLGHuvXKl6gZvYbqLe3MmKCxKYyEWFFDpSp+bju+9GVUqKGnGQ&#10;wv4nPvlkg3VqclJz9Jqp3sisIVlqnCgcMCwJL09o7Sxjkyj82GpqkL9ju+qFD5lBMva++zD4lVda&#10;dDbJjx2BueOBi/46EnXLvsCJf3kbHbOHq3ubR8IQCUXm5M3RQ5KlBUv10CQQ3eK66UtrPdH3Cczr&#10;MQ/j08cjyZKk7iUiIiIiIiJqOVvOPhsbp3q/1nfEokV6HZPGurLjlfpqCe6khufCXQuxvTL8zk1E&#10;MlmK64s77vBZp+akxx9XPd+kZqq3Iv5i0b5FnDVEYYFhSfi4QWs3GptE4UmCklqbTfXCg6yTeZb2&#10;B7vzunVqJLjyU4FHtNdnx/8GGHlLPKJum4u/nPccUmI8r6hoLFlOS5bVum/XffoyW7Lc1i8Vv6h7&#10;/Wsf015/oXFfr/vwYO8H9aLtMkZEREREREQUahsvvlgPTdzJjIPRjz2mz0BoDKlxcWuXWzEseZga&#10;cZDARN5H764KXY1SMurUrLrrLq91arqvXq3PJGrIxR0u1s9luJNZQ4/teYyzhqjVMSwJD/Is8S9j&#10;kyg8ydJbsgRXOJGicWf+8Y9I3hfYDIxAlcYCLx4HTLgS6DULuH0iUNSzJx7o9wAu6X2J+qimk8Ls&#10;MnVYCrVLwfZ1pev0FwYNkSJ3Y9PGYk73OfhHn3/oU1h7xvdU9xIRERERERG1HlmOK3+U52wQCUyk&#10;tkVTAhNZXtpb/c0iWxHu3XWvfkuhc2DgQHx5661eAxOpUSPLozdEzmV4mzUk50Vk1hADE2pNUep2&#10;sdauNjYxQ2vPG5sUAkO19rHWMvQecFhr9m1xl9buNzbD04YNGxbPmTPn6mXLliE3Nxczrr8JSanO&#10;30JkstVUY2/eFtUDrDGx6Nyzv+pFnv178rF+7WrVa10xZWX6mpjZa9eqkeazRQMf9gb+7zhg6UCg&#10;0qru0MhVD5d3vByJsYno16+fGgVqamrwyy+BzQTJq8zDqiOr9Jkkh2oOqdGGyYvDIUlDMCZ1jP5i&#10;gvVHQi87OxtpaWmqB+zevRvFxcWqR5EoJiamycc6tV081s2ntY712Ng4WKxOLzQopDpkZiI52bFc&#10;6cGCApSWlqkeRSLuc/OxWi3o1rWr6mnv9Wy12JWfr3rU0iQYOeFvC5HlZemtqowMrP7rQpQ67Z9A&#10;lNWW4Q+bf4/8Ss/92DW+K+7tvxD9O/fjsR5CPd57D8c98U/Vc7Xx2uuwffJk1fNOgpH7ti/EmiLP&#10;35OMmAx9n8q+9cf9WNfkDRkypJfaJgqUSy7CsKR1yZo58o7Mnix8o7V5Wvuv3jMwLAlTZgtLvvrs&#10;IxQdDvwkf0vpuGmTvhZmwqHgfS3fdAGmTQW2tlMDSro1HTd2vvHotN/GnlSRUOTz4s/xZcmXeljS&#10;GL3je+uzSKSlWJq/5Bc1HU+gmg/DEnOxn7gOx5Np0dHRiItPUD1PVu3rltcfvsTExuq/z77EaN+7&#10;PIZZ1dfXoa6qXPWAqKhoRMcl6rdxXtbjtrNYrIiNi1M9TzHaPrH6+blT6yrcvxtlR+T6NEO7Ttmm&#10;eO9iZtzn5mO29+rhKKq0FInnT4J19So14lDfKQtlb7yD2hEnqJHA7C/bh/P+cxq2HPKcdTCyyygs&#10;Hr8E9RXVaoTHeijE/eMRxP/hdtVzVf6f11Bzkff6JHZl1aWY8uokrMn3/D3plJSFl6e+g+M7+/49&#10;cT/WNQxLqCkYloQJCUpWaM1+1Murt9O0JmdFP5cBhWFJmDLTCzAJSSQsaU1ydcqQV1/FMe+8o28H&#10;y4M5wOwztP3ptiihBCQSlEhgYhfICVQp1C4ByVclXzV66miHmA56OHJq2qnIis1So9TaGJaYD8OS&#10;pnO/Yj4uLh7RTlP04+XEf5T95SeQmOQIJ7Q7kJCYqLYdQnXimifTzIcn08yJx7r5cJ+bD5/fw4ME&#10;JkmnjoZl449qxIn2erFy3j2ouv0OfTtQEpRIYCLBibsTOp2IRSc/ra/OIHish4aEJRKaeND2a9mr&#10;b8J29rlqwDsJTM54YTR+Ouj5e2KNtuLPY+/Bb0+6Q992x7CEgoRhSZh4QmvOBd3Hak2i1DFaY1jS&#10;BpjpBZgsvyXLcLWWpIMHMerRR9E+iCcrpXD7jAuMpbecyTJXsuSWt4Jjvk6gypRgCUdkia1N5ZsC&#10;qj9iJ7NGZHktWWbL2zqs1PoYlphPOIQlCYnOIYLBPXhw5x5EuHMNJtwFFlS4BxORdAU9T6aZD0+m&#10;mROPdfPhPjcfPr+Hj6j9+5B85mmI/tn7hYS28Weg4pnFqMsOfFkuCUxOWzJSP8nu7syuZ+L+E+/X&#10;AxMe66GTcON1iF28SPUc6pOTUf72e7DlyKlO3/zNGhLjep6BJ85ZjC4prr8nDEsoSBiWhIF7tfYn&#10;Y1M3TWsvG5sMS9oKs7wAqygvw+cfLtcLvLeGHp9/jhGLFsFaWalGmu9dbTdJUFLgdl4wOy4bt3a5&#10;1WfRdOcTqOW2cnyw6wMs+2UZ1peuR019jT4eCAlkRqSM0AMSmcHCOiThjWGJ+TQ2LLEHGzKjQmZW&#10;CAkY9CV9oqMRn2Aso2S1xujLIglZWikqKkoPPyQEEaxj0Lp4Ms18eDLNnHismw/3ufnw+T28RO/I&#10;Q/Ipo/XgxJv69pmoePIZ1JyvvUkPkCzbJMs3eQtMJveYjNwTcnmsh5LNhsQrpyHmjaVqwEECk7JP&#10;v0TtoMFqxLudxXmY8O/RXmcNifYJmXhs0jM4p7/j94RhCQUJw5JWdpnWXjI2dU9q7SZjU8ewpI0w&#10;ywuwzT+ux45tLn98QkLCEQlJJCwJFina/oczgcdPVAOKzO4Ylz4OUzOnIj7a91Iv0D5/X/I+fLD7&#10;A6zcs1IPTBqjX0I/jE8fj5NSTkKSxd8V3hROGJZElsCCjXrEOi3NFx1tQUJaewYbEY4n08yHJ9PM&#10;ice6+XCfmw+f38NP9LatSLz8Yli+X69GPFVf9xtUPPCwTJdWI/59uH0FLlt6Hmx1NjXiML3fdPxt&#10;wqM81kPJZkPS2RNg/ewTNeAgdWpK3/8Ydcf4X01j++GtuOqti7Fhv+/fk2uO/w3+evrDiLfGMyyh&#10;YGFY0orcg5BXtCbhiTOGJW2EGV6A2Wpq8OkH7+q3oSRBySkLFyJzc+NqfvjzY0ejiLvcCpnNIctf&#10;5aTmYGjS0KPrmnojtUc+Lf5UX2pLltxqDKk9Iv8G65C0XQxLWo89kAj1jA2+wTYnnkwzHx7r5sRj&#10;3Xy4z82Hz+9hymZD/NzZiHv4QTXgSWYfVDz3AmqHDlMj/i3bvBQz357mNTCZm/MX/P6UuapHoeCv&#10;sH9dn74oXfm5Hpz4I/tywaez8Y+vfP+eHNthMJ4+9wUc224gwxIKBoYlrWSo1j7Wmv1V2Tdam6i1&#10;Q3rPgWFJG2GGF2Ayo0RmloSSFG8f/dhj6LpmjRoJjCwS5mulfplJIjNKamIsGJg4UF/+SoISf7NI&#10;dlftxqojq/SQ5FCN+2HqX/uY9npAIv+OryW9qO1gWNJ0ElrEJyQevZWAIzYuHhYJMuLl1qh/IbcS&#10;dtjrX7R2HQy+wTYnnkwzHx7r5sRj3Xy4z82Hz+/hzbryQyTOmO5zWS6ZWVJ5z0JU/XaWGvDvybWP&#10;YPZHt6ueq/sn/APXj7hF9SgU/NWpkZklemDSPlON+PZJ3oe44Z3pPpflkpklc8bkYnL7s9SIjmEJ&#10;NQXDklbQXmsrtHaC3gPklZpsb9d7rhiWtBGR/gJMapRIrRKpWRJKUsi9++rVqheYOu2ZLNpLSRWp&#10;SSK1SX48rqceXEiAIUGGL0W2Ir1IuwQkeZV5ajQwspTXyWknY3TKaBZqjzBmD0sk2JCAwx5q2Gd2&#10;GGGHhB4Jeghin9FhX+bKW4HytoJvsM2JJ9PMh8e6OfFYNx/uc/Ph83v4izpUgMTrZsC6/F014sl2&#10;9rkof2ZxQCfWH/7yb/psBHfWaCuePf8lTB4wVY1QKOiBySmj9Xo17qTYuxR9l1omDTlUUYCb/zsD&#10;K7b6/j05tfOpeDzncdVjWEJN4pKLOK3ITS3IOSgRp2nNW1BCFDYO7N0d8qBk2JIljQ5KymK8ByVf&#10;dI/CrLtOxbiJD+K+XvfhvPbneQ1KKusq8Xnx58jdmYubtt6EJfuXBByUJFoT9Rokc7rPwVP9nsKM&#10;TjMYlFCbIUtUpaSlo32HTujSrSf6HDMQAwYPw3EjRmHkyeMw9oyzccY5F+GMc6fglAnnYNQpZ+jj&#10;cv+Q4Sei/8DjtM8ZhK49euufL4/TLrOjHpK05aCEiIiIiIhalgQgZW+8g4qH/+GzRokEKSnDh8D6&#10;vpxS8+/20X/ENYOuVT0HWdJJlumSWQoUOrLUVpkEIl6W3JIluhIvuVDbOZ5Lp7mTou4vT31HnyEk&#10;M0m8+XTvp2qLKDg4s6TlPaG1G41N3TStvWxsetXmZ5Zcctnl+pUbka6+rg7lpY6ry/UCwMmpqtf2&#10;Fezfi+rqKtVred0kKHnmGdVr2IEkIyTJ9FJj/Yc+qSj/1+uoVfUM3NXW1+Kbwm/w/r738dmBz1BR&#10;W6HuaZgEJJO6TcIZXc7ACZknoKosdD8jah2JiYmIcVoSqry8HDUhruMTKL1Wh/ZcJPU5ZLaHzPyQ&#10;2h1Wi9aXbX3M2CbfIv35nbyrrtSObae/e3EJSaZ4PWNmPNbNice6+XCfmw+f39uW2E0b0WHWrYj9&#10;+Wc14unQ3fNxZKZnGOJMjvU7vvgd3t3pOQshMSYJz094ASd0OlGNUCjIvu089SJEl3leiFt29jk4&#10;+I9/oj7A2pKbCjfid5/dii2HPX9PNkzZoLY4s4SahMtwhZAUb3/J2NQFEny0VFgiizSOMDaDKycn&#10;Z0x+fn7fnTt3Yv78+ZgyZYq6hygw7V94AZ3vD/zX/GPtT1837bVv30I14ORQ1w448Ooy1KakqBGH&#10;jYc34r+7/ov3dr2HgsoCNdowKf4uUzvP6XaOfhtnMQpNExEREREREVHzRFVVIevvf0f7l5xPobna&#10;e+edODR9uup5JxdG3vn1nXg//3014pASk4L/O+3/0CuF59JDKXHdOvS88UZEl3te6Vp4ySXYMzfw&#10;IvxVtVX4+4a/46Vtrr8nDEuomRiWhNCdWrvP2NTrlPzN2PRLqkE7z0T5n9ZWGpu6pgQnMldN/n3f&#10;1ayDZObMmZg1K7AiXEQi9f330f33v1c9/2q1Z6w/nw5csBkYla8GnZT37I6di5fAlulY03RP+R68&#10;s+MdPST5teRXNRqY4ZnD9YBkQvYEZMRxXWMiIiIiIiKilpK6ciWy58+H5bCjzpCz/IULUXTuuarn&#10;nZxQv37V9VhXsE6NOGTGZ2LJqUvQPbm7GqFQkP3a7Xe/Q1RtrRpxKLj6auwL8JyQ3co9KzF/3Xwc&#10;rjJ+TxiWUDMxLAkh57AkWOz7rLGkZspgYzO4br755pmrV68e89133+nLcE2ePFndQ+Rfyqefovtt&#10;t3n9g+muJA44Yzrw9/eBMTvVoBMJSH597jlU9eql/8GUP55v73zb6wskf+RF0/ndz9eX2uILKCIi&#10;IiIiIqLQidm/H9lz5iB5zRo14lBvsWDX/ffjyJlnqhHvym3luOaza/TVJdzJzJLnTnlOD04odNLe&#10;ew/d7pTTpJ4CmTXkbn/Ffsz5Zg7WHFjDsISai2FJCIVTWNJi3GuWXD79Kn0d2EhXW2tDccF+1YNe&#10;AyA907N4VVuzN38nCg7sU72Wk7FxI0ZoL4AsFQ3XC9mXDAy5CXjyXWDqJjXoRGqTfPnYY/g6/Qhe&#10;3/s6vin6BtV11erehqVaU3F6h9NxavtTMSDZd4F2qf+QleXYxzabDfu1F3IU2TIyMvS6JXaHDx/W&#10;65Y4k1ogMbGxiI2N027jEBuntdh4Y0zbtga4DiuFh0h9fif/SosP62td2yWlppvi9YyZ8Vg3Jx7r&#10;5sN9bj58fo8MabPvQtKznnVN65OScOjl11B90ig1YnA/1stjavD//ncpth7+RY049M3oh+VTVyIp&#10;hs8FoZT01JNIm/tn1XNV9NCjKL+icYGJHOsPffFXzDxmphphWEJNwrAkhKRmif3nGqj2WpNZIHbb&#10;tLbV2NRNVLdhwz0smXH9TdoL0MhfsshWU429eVtUD3qRwM49+6te22SrqcGnH7yr37aktF27cPqc&#10;ObBWVqoR37a2A47/DfCP5drBtF4NOrHFx2PlH/+AR9t9i+WF2gcFKCYqBqNSRyEnNQdDk4bqdUka&#10;IkW++/Xrp3rQi3z/8ovnCy+KLNnZ2UhLS1M9oKKqBpaYOCQmJSNBe6GekJiEuLgWX+WQQigSn9+p&#10;YYX7d6PsiGPJh3adsk3xesbMeKybE4918+E+Nx8+v0cImw2JV05DzBtL1YBDfXIyyv73MWpHOE6f&#10;eTvWSy1VOOW547G/zPOC0FFdx+D1S95DUmyyGqFQiM+dj7jcBarnxGpF+b9fQs1FU9VAw9yPdQ3D&#10;EmoKl1wkWm1Qy3hZaxJuNKbdrjVnT2vN+X6iFrN7568tHpSk7N6NU++5J+CgZOw1wD0rvQclMgX3&#10;nVuuxA3xLwQUlEggMiRpCG7sfCMW9V+EW7rcguHJwwMKSsg8oqKikJKWji7demLA4GHI7OR6FVp2&#10;957oc8xAdO7aHekZ7RmUEBERERERBZs6eW470/NUWFRpKZIuOg/RP29WI951SsrCO5d/rN+6W5O/&#10;CjPfngZbnU2NUChUzpmPqt96qXWswjHr6lVqgKh1MCwhIl19fT12/uo8iSn44ouKMC43F/HFxWrE&#10;N1l6S4KSK34AZnkuVaoHJU/NHIfLU/+NvMo8Nepdz/ieuKLjFfhHn39gTvc5GJc+DvHRPMFNxtJq&#10;aRnt0L1XXwwcOgKjTjkDp59zEXLGnYkhw09Ejz799eW0iIiIiIiIKMQkMPnPa7DljFEDDlH79yHp&#10;7An6rT/92w/Ai1Pe9DqDZMXWdxmYtILKBx72PoNEApPzJzEwoVbFsISIdAf37UF5WanqBZ8EJBPv&#10;uAMJhYVqxDcJSk672qhP8sD7atDNI+dm48YuH6GyzvsMlfYx7XFB5gV4sPeDuK/XfTiv/Xn6GJmX&#10;NSYG6e0y9QBkyIiTcPJpZ+nBiAQkxx43HN169tGDEwlQiIiIiIiIqPXJklvlb7yDumM864tG785H&#10;8pmnNRiYjOwySl9yK97qeSHcss1LMffjP6gehYq+5Nb5F6ieg8waSpx2cYOzhohaCsMSItL9uvVn&#10;tRV8MqNk0m23IbakRI34VhoLXHgZMPgA8PAKNejmnjMT8bvjd6qeK1lSS2aRPNH3CUzrMA3d4rqp&#10;e8hMpNB6x6wu6Nn3GAwbmYOxZ5yN08++ECeNHa8vrdWlaw8kp6bpS24RERERERFR+KpPT0fp+x97&#10;D0x+3oykiy9EdFmZGvFOapQ8de4LsEZb1YjDk2sfwb2fz1U9CgmrFRXPveBz1pCEYBKGEYUawxIi&#10;QvHhQhQVFqhe8J16772IqahQPd8qtdcsk64wapU887b2t7NO3eHk0dFRuDunXPVcZcVmIbdnrj6L&#10;hMwjLj4BHTtno++AwTj+xJMx7qzzcNqkyTj+pDE4ZtBQdOrSVS/GTkRERERERG1TfacslL36pn7r&#10;zvL1GnS6ajqiamvViHeTB0zFY5OeUT1XD3yRq88yodDRZw29/R5qBw1WIw4SmCRedJ6+NBdRKDEs&#10;ISLs2L5FbQXfwDfeQNpO77NAnNm0Z6PpFwGrugPzPgHSvayu9eJxwKyz6lXP1fj08fpyW73je6sR&#10;ikQSekj4ISHICTmn6qGIhCMSkkjRdQlNJDwhIiIiIiKiyCIzS2SGiZxkdxe/9mt0u/POBgOTy4dc&#10;jYWnP6x6rn73vxuxp4SzGUJJ9mXZ8g+8zhqyfL8e8Qs444dCi2EJkclVVVZg3+5dqhdciQcPYtBr&#10;r6mef9edDywdCPQtBH7zjRp08pb2d3OG53KWSLIk4bbs23BD5xtYtD3CyBJZUkNEaoxIGCLBiCyn&#10;JctqyfJa7Tt00pfbIiIiIiIiInOQk+oyG8FbYJL6/vvoMm+e6vl248hZuH30H1XP4VBFgR6YUGjp&#10;s4Zkn3qZNRT38IP6zCGiUGFYQmRyedu2oL7e+2yN5jr97rsRVedlLS03t08Enh9mbEtBd/flt4ri&#10;tRcz5xqzT5wNSBygzybJSc1RI9SWSWH1dpkd0XfAIIwYfYpeY0SKr0uNEZkxwmCEiIiIiIiIpM5F&#10;+X9e0+teuMtYtgyd779f9Xybd+pCTOx7ruo5rNj6Lp7+9nHVo1Cp69ETZa+96blPbTYkTp+mF34n&#10;CgWGJUQmVqv90cnfsV31gmvEokVIKCxUPd/+NgZ4ZJSxPS4PuGCzse3s7znAPqeLRqSI+9TMqbi7&#10;+93oENNBjVJbY42J0UOQ/gOPw0mnnI7Tz7kII08ehz7HDEJmxyxYvLzwJSIiIiIiIrKdORHl/37J&#10;a2DS/oUXkPxEw4HHo5OeQfuETNVzWPDpbGw/vFX1KFRqTxyFqj94zviJ3pGH+Nl/UD2ilsWwJPyU&#10;aO1/Tq3hYg9ETSRBia2mRvWCJ2PbNvT58EPV8+3xE4HZZ6iO5u8feD4l5acCDzpNHJFwREKSiztc&#10;rIcm1HZILZHOXbtj4NARyBl3pj5zRJbX6tVvANIz2uvLbhEREREREREFouaiqahc+IDquUqdfzdi&#10;n/QfmHRKysJDZz2peg5l1aW44Z3psNWxuHioVf55HmqHqqVHnMQ+8y9Yl7+rekQth2FJ+PleaxOd&#10;2staIwo6WXpr568tc6XEqffeK/+A6nkn9Ulk+S27azbEYvhuzyW75o7X/liqC0VkuS1ZdkuW36Lw&#10;l5Scgm49+2DI8BNxyoRz9ELsx40YpY+lpKWrjyIiIiIiIiJqmqrfzkLlPQtVz1XCH25HzBtLVc+7&#10;yQOm6kXf3a3dswYPrs5VPQoZq9WYMRTvWZM28boZiDpUoHpELYNhCZFJHdy3B+VlwV/z8eQHH0Rs&#10;WZnqebemKzBtqqMGSXKtFQ99mmR0nKzPMmqZyAwSKeAuhdyloDuFH2/F2MecPkmfRdKlW08kJHK/&#10;ERERERERUfDJ0k1HZl6rek6k3sWV02Bd6X/li4WnP4zuaT1Vz+HB1ffiu73fqB6FihTx9xaASVCS&#10;cON1qkfUMhiWEJnUr1t/VlvBk712rd78KY0FZlzgCEokCFm++UykFRw2BpzIzBO5/9Yut2J8+ng1&#10;SuGAxdiJiIiIiIgoXBy6ez6KzvUs2K4HJpdcCOvqVWrAU1p8Op44ZzGs0a71T2QZrhvenY5KW6Ua&#10;oVCRGUO28U7rtisxb7+F2BeeVz2i4GNYQmRCxYcLUVQY3KmL0dXVGPXYY6rnm9Qo2azqp0Vr/81P&#10;vwUj3vW8yuPd/sAnPYEZnWZgVKqqAE+tKjEpGX2OGchi7ERERERERBR2dufm4siZZ6qeQ1RpKRIv&#10;Og/RP29WI57GdB+HG0fOUj2HLYc24+6PWVy8NVQ8sxj16Z5LeMff/lu96DtRS2BYQmRCO7ZvUVvB&#10;c9o998BSXa163q3oaxR1t/tt9m8xbtmnSKxw/TyZdfIH7fXNVZ2uwoSMCWqUWoMUZZeltWTWyNgz&#10;zkbfAYNZjJ2IiIiIiIjCTr3Fgl1//SvKhw9XIw5RRUVIPvM0RG/zXbv1z2PvwZBOnsXFn/72cXy4&#10;fYXqUajUZXdFxWOeBfgl/EqYMV2fNUQUbAxLiEymqrIC+3bvUr3g6L1yJdpv8R/AFCQC152vOpqZ&#10;WTORXVCBUZ+sVyMOi7TXNb37n42z252tRiiUZAmtrj166zNHpCi7LK0l9UiIiIiIiIiIwll9XBzy&#10;nnwSNcOOVyMOUfv3Iemi8/Rbb+Kt8XjibM/luMSt712H4soi1aNQqbnkMtRcNFX1HGRZtYR//kP1&#10;iIKHYQmRyeRt24L6+nrVa774oiKMWLRI9Xy78VwgP9XYHp48HN3jumPAv5+Ftc4YsyuKBz46f4w+&#10;q4RCR5bR6tK1h16cfdzE8zFo2Al6TRIiIiIiIiKitqQuMRGHXnxJLxTuTpbikhkmMjvBG5lZMu9U&#10;z+Lie0rycesKFhdvDRVPPKPPMnGXOH8O4jf7XlqNqCkYlhCZSK3Nhvwd21UvOE5bsABRtbWq592L&#10;xwFLBxrbSZYkXJx5Mb747F6c95Pn5716Wjdc1P8m1aOWJEXapRj7kBEn4bSzztdvpc8ltoiIiIiI&#10;iKgtq+vYEaXvf4z6TllqxEECk8TzJ/kMTKR2idQwcbds81K8vull1aNQkbolUr/Eg82GrnPnqg5R&#10;cDAsITKR3bvyYKupUb3mG/zaa0jZs0f1vJPZJL91Wk3rmk7X4L78+3Dv/zzrm+xPi0H65bmwRFnU&#10;CLWE9h066TNHTjnzXH0micwoYYF2IiIiIiIiiiQSlPgKTGQZp8Qrp3mteyHLcD1xzmIkxSarEYff&#10;vX+jPsuEQss2/gxU33iL6jlwZgkFG8MSIhPZsS14hd1T9u7Fsa+/rnq+Tb/IWFpLnJx6Ml4reA3n&#10;rivCCV4ylq3TrgJi1QdTUEnNEak9IjVITsg5Va9JIrVJiIiIiIiIiCKVLMVV9tqbqE/2DD6sy9/1&#10;GZh0T+uJByZ41sSQuiXXvzNd9SiUKhY+4HVpNaJgYlhCZBIH9u5GeZn3KaZNoS+/1UDtkwdzgE96&#10;GtsZMRnIq8pDUfk+3LPSGHN2qEc37D5tgupRMCQlp6DvgMEYe8bZGHXKGejRpz/i4hPUvURERERE&#10;RESRr/bEUSh/+z0g3vPizJg3liJ+9h9Uz9XlQ67GOf0vUD2HVTs/wZNrH1E9Chlt/5U/9wLAlTGo&#10;BTEsITKJHdt/UVvNd+ITTyD+8GHV8+7HjsDc8cZ2tPZfhiUDu6t2Y9YaoGeRMe5sw9XXqC1qDglD&#10;evUbgJxxZ2LM6ZPQ55iBSEzyvIKGiIiIiIiIyCxsOWN8nmiP+8cjSPjtjV5nmDw26Rl0SvJcxmvB&#10;p7Ox5RCXgAq12hEnoPLP81SPKPgYlhCZQElxEQoLDqhe88jyWz0/+0z1vLNpzyyy/Faleg2SGZOJ&#10;7ZXbkVkO3LXKGHO2Z/hwHBioKsBTo8lyWt169sFJY8fry2z1H3gcUtLS1b1EREREREREVHPRVFQ8&#10;+YzquYp95l9IPnmkXvzdWfuETDw6yfNzKm2VuOKNC7G/bJ8aoVCp+sMf9dlCRC2BYQmRCeRt/Vlt&#10;NV/OQw8BDSy/JTNK1qsLLxKiE3Cgxghq5n0CpFfqm0fVWyz4/oorVI8CJQXZpTC71B8ZN/F8DBw6&#10;AuntMtW9REREREREROSuevrVqHzgYdVzZfl+vR6YxC5epEYME/uei2uO/43qOcjMkqmvTkJZdfCW&#10;PKcAWK0oX/wC6rmKBrUAhiVEEa6qqhJ7d+9Uvebp+OOPSNvp/7FWdTdqlYioqChU1FXo230Lgd98&#10;o2+62D5+PEqys1WPGpKe0R7DRubgtImTMWTESWjfoZP+cyYiIiIiIiKihlX9dpY+O8GbqNJSJNx4&#10;HRIvvxhRRY41xO857QG96Lu7DfvXYwoDk5Cr69MX5QtyVY8oeBiWEEW4Hdu2oL6BmSCBGvX442rL&#10;u9JYY/ktWYZLOP+7D7wPWOtUR6lJSsLGqVNVj/zp2DkbI08eh5NOOR2dunSFxWJR9xARERERERFR&#10;Y1Tes1BvvoqFS+H35BFDYF1trCWeFJuMpZe8py/L5W5N/irctHwGbHWeNU+o5VTecCMOTZumekTB&#10;wbCEKILV1tZiV9421Wue/suXN1jU/faJQJ5bqYx47bXCwyuAC7zUPfv53HNRmc7aGr5IINKlW0+9&#10;UPvxJ56Mdpkd1T1ERERERERE1Bwyu6T00y/1WQreRO/OR9KZpyF+wVy9+Hv/9gPwf1Pe1IMTd8s2&#10;L8UN705XPQqVfXfdpbaIgoNhCVEE273zV9hqalSveQa//LLa8u7d/sCi4aqjDCgAvlwEzFqjBpxU&#10;tG+Pn887T/XImTUmBj37HoOxE87BkOEnIik5Rd1DRERERERERMFSO+IElH71nV7LxCubDXELc5E8&#10;fiyid+RhVNcxeGXqO7BGe85IeX3Ty5j90e2qR6EgdXCJgolhCVEEkyW4gmHEokWwVlWpnqeCRGDG&#10;BaqjSH2StU8Dw/apATcbLrkEtTExqkciLi4exwwailMnnKvfSp+IiIiIiIiIWk59cjIqnlmM8n+/&#10;hHofq19Yvl6D5JOOR8yrL2NM93F49vyXvAYmT659BA98wVoaRG0VwxKiCHVg726UlzW/wFhseTl6&#10;r1ypet7deK4RmIj0SuDNl7UXCO8CydXGmLt9w4Yhb9w41aPk1DR9BonMJJEZJTKzhIiIiIiIiIhC&#10;p+aSy/RZJracMWrElRR8T7xyGhJnTMcFXSfi/gn/UPe4uvfzuXpoQkRtD8MSogi1Y/svaqt5Rj3y&#10;CKJqa1XP0yc9gaUDje1xecCGJ7zXJxEyPfL7K67AZ7NnqxFzkxokUovk5NPO0muTsGg7ERERERER&#10;Ueup69ETZe9/jKrZc3wXf3/pRX2WyXV1J2Dh6Q+rUVeyHJfUMSGitoVhCVEEKikuQmHBAdVrupS9&#10;e5H1ww+q590fztReP9QBCz8EPvg30PWIusNNaVYWPsrNZZ0STcfO2TjplNMx8uRx+jYRERERERER&#10;hQmrFZXz7tFDEwlPvInethXJp47GrE8qcfPwW9Woq5lvT8OKre+qHhG1BQxLiCJQ3taf1Vbz5Dz0&#10;EFBfr3qeXjzOWH7r8+eAP64yQhNvto8fj/fvuw+FvXurEfORWSNde/TG2DPO1meTpGe0V/cQERER&#10;ERERUbiR5bhkWa6ai6aqETc2G+LnzsYjj2zCrK7T1KCDrc6mByZr8lepESIKdwxLiCJMVVUl9u7e&#10;qXpN1/HHH5G20/fjVFqBb7sYy26NyleDbmqSkrDmttvwzQ03wBZvzmLlUn+kzzED9Xokg4adgMSk&#10;ZHUPEREREREREYUzKfhe/p/XUPHkM3oheG+sKz/EQ3d9gL+W5KgRh7LqUkx5dRJ+OvijGiGicMaw&#10;hCjC7Ni2BfV+ZoMEatTjj6st77a1Ax5e4buIe8GAAfpskp05ni8WzCAuPgEDBg/DuDPPQ98BgxEX&#10;Z86wiIiIiIiIiKitq55xrT7LpHboMDXiKupQAWb/fTXe/KQL4m1qUJHA5IKXJ2DLIR8FXokobDAs&#10;IYogtbW12JW3TfWarv/y5Yg/fFj1PNVozxyDfJREqbNEY+PUqfj47rtR1qGDGjWPlLR0DBl+Ik49&#10;81z06NMfFh8F4YiIiIiIiIio7ajr0xelX6xF1e13qBFPF3yyBxsXJ2LYPjWg7C/bh8uWnqffElH4&#10;YlhCFEH27MqDraZG9Zpu8Msvqy3vYnzUJjmS2Q6f3D0PGy++GPUWixo1h3aZHXH8SWOQM+5MdOnW&#10;E1FRUeoeIiIiIiIiIooIUvx94QMoW/4B6jtlqUFXvXeXY82zUZi1Rg0o2w9vxXn/OQ2HKgrUCBGF&#10;G4YlRBFEluBqrhGLFsFaVaV6gdt40hB8dP+D+vJbZtKpS1c9IBl58jh0zOqiRomIiIiIiIgoUtnG&#10;n4GSdRtgO/tcNeIqrqZeX7r8nf8AmeVqUCNLcf2/1y/Ul+YiovDDsIQoQhzYtwdlpSWq1zSx5eXo&#10;vXKl6gXGpj2LvHrlBGz83Ry9oLuZxCckYNjIHH3pLSIiIiIiIiIyj/r2mSh74x1UPPwPIN57ndJz&#10;twAbngAmblUDmjX5q/D/3rgQtjq34iZE1Ors68Qs1trVxiZmaO15Y5OoYRs2bFg8Z86cq5ctW4bc&#10;3FxcctnlsMbEqnsjV31dHcpLi1UPiI62ICE5VfVC79DBfaiqrFS9phn0+98j/auvVK9hEpT86ape&#10;mDzzBTUS2aKjo5GSkqJ6rb/PKTSqK8tRU+2YbRWXkGSK5zgzC7fndwoNHuvmw2PdnHismw/3ufnw&#10;+d2cWvtYj920ER1m3YrYn39WI54ezAFmn2GcSxGTep6Dx079JyzRrHXaFO7HuiZvyJAhvdQ2UaBc&#10;chGGJeZxi9ZGGJvBlZOTMyY/P7/vzp07MX/+fEyZMkXdQ21JbF4e+p9/vvbXpl6NNOzGc4Fxd76M&#10;QRmD1AgRERERERERkflEVVUh6+9/R/uXXlIjntZnAdOmApszjf4lvS/B3OPnGh1qLoYl1BQMS0xI&#10;5gIeVrctaubMmZg1a5bqUVvSd8oUxG8JvObJ7ROBrZeci4UjF6oRIiIiIiIiIiJzS125Etnz58Ny&#10;WE7FeSqNNc6pLBpu9K/ufzV+P+T3Roeag2EJNQXDEpM6QWuDjc3guvnmm2euXr16zHfffacvwzV5&#10;8mR1D7UVSWvWoNd116lewx4ZBfzxnDi8febb6JLIouZERERERERERHYx+/cje84cJK9Zo0Y8LR0I&#10;XHc+UBQP3HncnZjeb7q6h5qIYQk1BcMSCi73miWXT79KXxsy0tXW2lBcsF/1gGiLBemZWaoXOvv3&#10;7sYBrTXHuMsvR1xhoer5J1c+yB/zS7MvxYxu8nQRmTLaZSKra3dYrY61Q8Nln1NolRYf1te/tUtK&#10;TTfFc5yZ8Vg3Jx7r5sNj3Zx4rJsP97n58PndnML1WE9+7BGk/u2vgM17Mff8VGNZrlXdgQfGPYrL&#10;BzIwCZT7sa5hWEJNwbCEgss9LJlx/U3aH6UMdW/kstVUY2+eY9kqKRzWuWd/1QuN2tpafPb+u6h2&#10;KmLWWP1WrMDxi+UpoGFy1YP8EU+IScGjfR5FkiXy3mQkJCZh4NARyOzo+WI6HPY5hV7h/t0oO+KY&#10;Pt2uU7YpnuPMjMe6OfFYNx8e6+bEY918uM/Nh8/v5hTOx7rl22+QeOU0RG/bqkZcScH3v40B7h1v&#10;xVMXvITJA6aqe8gf92Ndw7CEmsIlF9EORyJqqw4fOtisoEQMWLZMbfn3SU8jKJE/4lMzp0ZcUBIV&#10;FYXuvfri5NPO8hqUEBERERERERE1Vu2IE1D61Xeonm4/H+vKWgfM+Qz4eJENf/n3ZViTv0rdQ0Sh&#10;xrCEqA0rPnxIbTVN+y1bkBDA8lsyHfS8y42gJCs2CxMyJqh7IkNScgpOHDsexx43HBanZbeIiIiI&#10;iIiIiJqrPjkZFc8sRvm/X0J9eroadTUqH/jmiVq8NGcCAxOiVsKwhKgNKyw4qLaaZvjzDa+4tzkT&#10;uPgSoDTW6F/R8QpYoixGp42T2SR9BwzCyeMnIj2jvRolIiIiIiIiIgq+mksu02eZ2HLGqBFX6ZXA&#10;8y9XouSSM7F15zo1SkShwrCEqI2qr69HcVFgRdm9iS8qQsa2barnXV46cNrVwL5koz8wcSBGpow0&#10;Om2chCM5485En2MG6aEJEREREREREVFLq+vRE2Xvf4yq2XMAH6tbTF1XgW4jRqJi1kxYvl+vRomo&#10;pTEsIWqjJCiptdlUr/GGP/ec2vLuUCIw6QpHUCKmd5quttouWWZrwOBh+rJbyalpapSIiIiIiIiI&#10;KESsVlTOu0cPTWq7d1eDrjqW1CHrX88h+aTjkTKoH+IXzPVZJJ6IgoNhCVEbVVzY9HolMWVl6PLt&#10;t6rnSWqTnHGlsQSX3di0segd31v12qb2HTrpBdx79OnP2SRERERERERE1KpkOa6yr79HyfnnqhHv&#10;JCSJW5irhyYSnsh29O58dS8RBQvDEqI2qvBQ0+uVHPPuu4j2Mytl+kXA+izV0cRExeDSDpeqXttj&#10;jYnBkOEn4oScU5GQmKRGiYiIiIiIiIhalxR8r3v1Hex+6G8oi2v4wk5ZlktmmaT06Yak8WMR949H&#10;ELV/n7qXiJrDfgQu1trVxiZmaK3hqs9EyoYNGxbPmTPn6mXLliE3Nxczrr8JSakZ6t7IZaupxt68&#10;LaonJ+Rj0blnf9VreR+/twzV1VWqFzhLTQ0mX3cdrBUVasTV1nZAv1tVR7kg8wJM6zBN9dqWTl26&#10;YuDQEYiNjVMjTdfa+5xaR+H+3Sg7clj1gHadsk3xHGdmPNbNice6+fBYNyce6+bDfW4+fH43p0g5&#10;1nd8+z4Krjkfp/xSBWudGgyE1QrbKeNQl91VDUS++ro6lJcWY3durhpB3pAhQ3qpbaJAueQiDEuo&#10;2RiWGEL5AqystASrPnpP9Rqn98qVOOGpp1TP02VTgVcGq44mxZKCR/s8iiRL25qRERefgIHHDUfH&#10;ztlqpPn4otuc+AbbfHismxOPdfPhsW5OPNbNh/vcfPj8bk6RdKxvObQZl/1rFM5fW4wpm4AxO9Ud&#10;5NWPGzaoLYYl1CQuuQiX4SJqgwoLDqitxomqrcWgpUtVz9PeFNegREzNnNrmgpJuPftgzPiJQQ1K&#10;iIiIiIiIiIhaWv/2A/DEVe/imVOSMfYaoNvvgNlnuC6XTkQtg2EJURtU1MTi7l3WrUPCId+fe//J&#10;akPJis3ChIwJqhf+EpOSMfLkcfqyW1KnhIiIiIiIiIiorRnVdQxev+Q9JMUmIz8V+NsY4PjfGMum&#10;LxgH5HeMVx9JRMHEsISoDTrcxOLuA/3MKimNBR4ZpTrKFR2vgCXKonrhKyoqCj37HoOc085Cu8yO&#10;apSIiIiIiIiIqG1yDkzspM7s/HFAt5sqceW841H6u9+Zqk4JUUtjzRJqNtYsMYRqHdSqqkp8suJt&#10;1Qtcx02bMG7BAtXzJFcpyLROu4GJAzGvxzzVC18paekYcvyJ+m1L49q35sR1rs2Hx7o58Vg3Hx7r&#10;5sRj3Xy4z82Hz+/mFMnH+n+3vIWr3roYtjqbGnGYPGAqnj3/JcSvWYPobVvVqDnU1tpQXLAfhydP&#10;ViOsWUJNwgLvFFwMSwyhegG2N38nfvh2jeoFbsx99+nLcHlTYwFi56qOsrDXQvSO76164cdisaDP&#10;MYP0GSUysyQU+KLbnPgG23x4rJsTj3Xz4bFuTjzWzYf73Hz4/G5OkX6sL9u8FDPfnuY3MLFGW9WI&#10;Obgf6xqGJdQULPBO1JYVFxWqrcCl5+X5DErES25F3cemjQ3roETqkZyQcyp69RsQsqCEiIiIiIiI&#10;iKg1+AtE/AUpRNQ4DEuI2pjCggNqK3D933tPbXmqiwJum6Q6mpioGFza4VLVCz9x8QkYdcoZSG+X&#10;qUaIiIiIiIiIiCKbBCaPTXpG9VxJYPK7/92oekTUVAxLiNqQWpsNJcVFqheYpIMH0ePzz1XP0/J+&#10;QFG86mjOaX8OOsR0UL3wkpyahtHjJiApOUWNEBERERERERGZw+VDrsbC0x9WPVf//n4RZn90u+oR&#10;UVMwLCFqQw4XFqitwPVbvhxRtbWq56o+CrjlbNXRpFhScH6781UvvLTL7IhRY09HXJxTskNERERE&#10;REREZCI3jpzlMzB5cu0j+MdXD6oeETUWwxKiNqSokWFJTFkZ+nzwgep5+qYzsCNddTRTM6ciyZKk&#10;euGjc9fueo0Si9VcxcqIiIiIiIiIiNxJYHLPaQ+onqu5H/8BT3/7uOoRUWMwLCFqQw4falxY0n/5&#10;clhqalTP07WT1YYmKzYLEzImqF746Nn3GBw3YhQLuRMRERERERERKb896Q49NPHmTx/drtcxIaLG&#10;YVhC1EbU19ej+PAh1WuYhCR9PvxQ9TxtbQf80El1NFd0vAKWKIvqtT4JRwYMHoZjBg1VI0RERERE&#10;REREZCfLcXkLTGx1Nsx8exo+yfN9XoiIPDEsIWojiosKUeuj9og3vT76CPFFvovB3zZJbWgGJg7E&#10;yJSRqtf6LBYLhp4wGj369FcjRERERERERETkTgKTSwddoXoOEpj8vzcuxJr8VWqEiBrCsISojShq&#10;xBJcUtC9/3vvqZ6nfSnA8n6qo5neabraan3WmBi9PkmnLl3VCBERERERERER+fLPcxZj8oCpqudQ&#10;Vl2KS5eehy2HNqsRIvKHYQlRG3G4EcXdu331FZL37VM9T3NPUxuasWlj0Tu+t+q1rrj4BIw65Qyk&#10;t8tUI0RERERERERE5I812oqnzn0Bo7qOUSMOxZVFOO8/p2H74a1qhIh8YVjSuqQYgzyL2RuRT4UF&#10;B9RWwwYsW6a2PJXEAYuGG9sxUTG4tMOlRqeVJaemYfS4CUhKTlEjREREREREREQUiHhrPF6/5D0c&#10;3/kENeKwv2wfLlt6nn5LRL4xLAktCUfu1doKrdVrbb3WPndqMrZWa3dqrb3WiHSlR4phq6lRPf86&#10;bdiA9Lw81fP0T6fSJOe0PwcdYjqoXutpl9kRo8aejri4eDVCRERERERERESNkRSbjJenvoP+7Qeo&#10;EQdZiktmmMjSXETkHcOS0JBZIzLXTcKRP2ntLK35IvHvfVr7RWtnywBRY5bgOvaNN9SWpxrtiJ99&#10;hrGdYknB+e3ONzqtqHPX7nqNEovVqkaIiIiIiIiIiKgpOiVl4Z3LP9Zv3UlgMuXVSQxMiHxgWBIa&#10;OVrrY2wGLENr/9UaAxMKuLh7wqFD6Lhpk+p5euk4taGZmjkVSZYk1WsdPfseg+NGjEJUVJQaISIi&#10;IiIiIiKi5vAXmKzJX4WZb0+Drc6mRojIjmFJ69imtb9qbZrWxqr2G639T2vuXtQal+QyuUBnlmSv&#10;lVXcvJM13m4419jOis3ChIwJRqcVSDgyYPAwHDNIVqYjIiIiIiIiIqJgkqW4Xpzypr40l7sVW99l&#10;YELkBcOS0HpFaxKM9NXan7X2stZWqfaU1iZqTQIUZzLDZKaxSWZUVVmBivIy1fMv+5tv1JanT3sC&#10;lWqlqys6XgFLlMXohJjFYsHQE0ajR5/+aoSIiIiIiIiIiIJtZJdRetF3Kf7ubtnmpZj78R9Uj4gE&#10;w5LQ2Kk1CUku05oEI/5IgPKksXnUxeqWTKiw4KDa8s9aWYnMzZtVz9NlU43bgYkDMTLFqcp7CFlj&#10;YvT6JJ26dFUjRERERERERETUUkZ1HYOnzn0B1mjPWrFPrn0Ev/vfjZxhQqQwLAkN+wySQMksE2dS&#10;9J1MqijAJbi6rFsHS02N6rna2g7Yr2ZdTu803dgIsbj4BIw65Qykt8tUI0RERERERERE1NImD5iK&#10;xyY9o3qunvvuXzhtyUi9+DuR2TEsCU/fq1uigOuVdF63Tm15mn6RcTs2bSx6x/c2OiGUnJqG0eMm&#10;ICk5RY0QEREREREREVGoXD7kaiw8/WHVc7Vh/3o9MPn394vUCJE5MSwhCmO2mhqUFBepnm9RtbXI&#10;Wr9e9VyVxgJrugIxUTG4tMOlajR02mV2xKixpyMuznN9TCIiIiIiIiIiCo0bR87C7aP/qHquyqpL&#10;cet71+Gqty5GcWXD56KIIhHDkvAU+kv/KSwVHT6ktvzr8PPPiCspUT1XH/cybs9pfw46xHQwOiHS&#10;uWt3vUaJxeq5LiYREREREREREYXWvFMX6s1bDRMhhd9HPzsEa/IbU1GAKDIwLAlPJ6pbu2/ULZlM&#10;YcEBteWfvyW4Zk0EUiwpOL/d+WokNHr2PQbHjRiFqKgoNUJERERERERERK1NZpd8MP1L9M7oq0Zc&#10;7SnJx7n/OQ33fj6Xxd/JVBiWhKcL1K3d++qWTKb4cKHa8i977Vq15araAmzPAKZmTkWSJUmNtiwJ&#10;RwYMHoZjBg1VI0REREREREREFE6O73wCPp/xnV7LxBsJSR74IheTXhyLncV5apQosjEsCT9yhtm9&#10;sMSz6pZMpLa2FsUBLMOVsns3kvftUz1X33YBsmKzMCFjghppWRaLBUNPGI0effqrESIiIiIiIiIi&#10;CkdJscl44pzFePb8l5AWn65GXa3dswZjFx+P1ze9rEaIIhfDkvBzn7q1e1Jr241NMpOSI0V6YNKQ&#10;bl99pbY8zRkPnJp2KixRFjXScqwxMXp9kk5duqoRIiIiIiIiIiIKd1MGXqbPMhnVdYwacSUF32e+&#10;PQ03vDNdLwRPFKnsxQQWa80+52qG1p43NinE7tSac1hyWGv9tBZYle9WsmHDhsVz5sy5etmyZcjN&#10;zcUll10Oa0ysujdy1dfVoby0WPWA6GgLEpJTVa/5So8U40ix/Ar4N+Smm5D6ww+q51AbDVjvBt4Y&#10;8wY6xndUoy0j2mJBZscsWK0xaiQytfQ+p/BUXVmOmuoq1QPiEpJM8RxnZjzWzYnHuvnwWDcnHuvm&#10;w31uPnx+Nyce68FRW2fDo+sfxpMb/qlve9MnrS/+M+k1dEjooEZah/uxrskbMmRIL7VNFCiXXIRh&#10;Sfg4W2v/NTaPOkdry43NZrtFayOMzeDKyckZk5+f33fnzp2YP38+pkyZou6hlmY5fBjHnnKK6rmS&#10;WiUX3zMcS05dokaIiIiIiIiIiIj8W1ewDrPXzsae8j1qxFWvlF547pTnkBmfqUbCAsMSagqGJWFI&#10;6pR8rLUMvWe4S2v3G5vNFq81maIgty1q5syZmDVrlupRS8t4/XVkz5+veq5uOA9In3EnpvebrkaI&#10;iIiIiIiIiIgaVlJTgvnr5uP9/PfViKsB6QP0C3QTrYlqpNUxLKGmYFgSZtpr7RetOQclUqfkJmMz&#10;aE7Q2mBjM7huvvnmmatXrx7z3Xff6ctwTZ48Wd1DLa37bbchdeVK1XOo11rMAgs+PudjZMQ5/2oR&#10;EREREREREREF5vVfX8f9P9yPclu5GnEYnjkcT578ZLgEJgxLqCkYloQRCUpWaE2CDLuWCEpalHvN&#10;ksunX6WvDRnpamttKC7Yr3pG3Y70zCzVa57CggPYvTNP9byLrq7GaZdcAmtlpRpx2JcMnH3P8Vh4&#10;7EI1ElwxMTHoM2CwfmsmLbnPKXyVFh/W17+1S0pNN8VznJnxWDcnHuvmw2PdnHismw/3ufnw+d2c&#10;eKy3rK2Hf8GFb56NwkrPssrn9DkfT0xYBGu0VY2EhvuxrmFYQk3BsCRMeAtKvtHaRK2FdUF3d+5h&#10;yYzrb9L+KEX+bAZbTTX25m1RPeiFwzr37K96zfPDt2uwN3+n6nnXZd06jLnvPtVz9dBoYMvVN2B8&#10;+ng1EjwWqxUjc8YhLaOdGjGPltznFL4K9+9G2RFZydDQrlO2KZ7jzIzHujnxWDcfHuvmxGPdfLjP&#10;zYfP7+bEY73lrclfhSmvTkJZdakacZgy8DI8e/5Lqhca7se6hmEJNYVLLhKtNii0IiYooZZRVNjw&#10;r0GXtWvVlqfc8TE4KeUk1QuuQUNPMGVQQkRERERERERkVqO6jsErU9/xOoPk9U0vY/ZHt6seUdvF&#10;sCT0GJSQXxXlZXprSMf169SWqyNxQN92w5BkCf50074DBqNz1+6qR0REREREREREZjGm+zh9Bom3&#10;wOTJtY/ggS9yVY+obWJYElq+apQwKKGjAplV0v6XX5BcWKR6rj7sjRaZVdKlaw/0OWag6hERERER&#10;ERERkdlMHjAV90/4h+q5uvfzuXpoQtRWMSwJHX/F3BmU0FGHDx1UW751Xud9Vom4/bx4jEodpXrB&#10;kZ7RHgOHOf/qEhERERERERGRGV1z/G+w8PSHVc+VLMe1bPNS1SNqWxiWhMZQrfkKSohcFB1uODvr&#10;9PWXastVpRXo0XkkYqJi1EjzJSQmYdhJJ8NisagRIiIiIiIiIiIysxtHztKbNzPfnoYVW99VPaK2&#10;g2FJaHysNeeg5C6tMSghD7aaGpQUe19eyy7p4EG0z9+req6+6xzcJbgsViuGnzQGcXHxaoSIiIiI&#10;iIiIiAj67JIrh16reg62OpsemKzJX6VGiNoGhiWhkaFuxWGtjdeazDRpbJMZKhTBCgNYgit77Vq1&#10;5enPZydgePJw1WueqKgoHDdiFJJT09QIERERERERERGRw0NnPanXMXFXVl2KKa9Owk8Hf1QjROGP&#10;YUnoSXByVhNbitYoghUVFqgt3zK+Wa22XNVqR3PUsaNhiQrOcln9Bx6HjlldVI+IiIiIiIiIiMiV&#10;NdqKZ89/CWO6j1MjDhKYXPDyBGw5tFmNEIU3hiVEYeTwIf9hibWyEl1/2qp6rrZlADmpOarXPF17&#10;9EbPvseoHhERERERERERkXcSmLwy9R2M6jpGjTjsL9uHCS+MZtF3ahMYloTG/4LUSrRGEaq2thYl&#10;xbJKm2+yBJelrl71XD08LhEDEweqXtO1y+yIgUNHqB4REREREREREZF/SbHJWHLha+jffoAacSiu&#10;LMJVb12MW9+7Tp9tQhSuGJaExsQgte+1RhFKghIJTPxJXveF2nIl8cnOU8c1ewmupOQUDB05Wq9X&#10;QkREREREREREFKhOSVl45/KP0T2tpxpx9e/vF+G0JSOxYf96NUIUXhiWEIWJhpbgiqqtRc/vvBfF&#10;2psCnJRykuo1jTUmBsefNAaxsXFqhIiIiIiIiIiIKHASmCy95D10SemqRlxJ/RIJTP7x1YNqhCh8&#10;MCwhChOFBQfUlncdN21CUkWN6rl667h4DEj0nOYYKJlJMmxkjj6zhIiIiIiIiIiIqKlkKa7Pr/kO&#10;5/S/QI24stXZMPfjP2Dqq5P0miZE4YJhCVGYKDp8SG15F//1R2rL00fTzlZbTXPsccPRvkMn1SMi&#10;IiIiIiIiImq69gmZ+L+L3sRDZz2p1zPx5sPtK5CzaAhWbH1XjRC1LoYlRGGgpLgIthrvs0bsen7j&#10;fT3H4vjmLcHVo09/dOvZR/WIiIiIiIiIiIiC45rjf4MPp3+JIZ2GqRFXhyoKcNnS8zD7o9tRaatU&#10;o0Stg2EJURg4XOi/Xknarl3oVFiheq5W9o9Hz3jvhbMaktkxC8cMGqp6REREREREREREwXVsh8H4&#10;YPqXuHHkLDXi6cm1j2DCC6Px00Hv9XqJQoFhCVEYKGogLLF+4Xs64n+nnaG2Gkfqk0idEqlXQkRE&#10;RERERERE1FLirfFYePrDevF3WaLLmw371+vF35/77v+3dydgclVl3sBPkwQwEEICn6wqhEUhhDUg&#10;QnAGFdn0iyyBuICJwQjo4DARUIgiY3AGFf1gHMAoRtQZAhHGuAAxCiqL7ATCJghEDEYHSEIIa7bv&#10;nqpTSVWlszXd1V11fr/neZ/7nlsdshTndnX9655zWToDjSUsgR5g7nPPpq59W913b+pqvdo7hN23&#10;PSSN1t4GG2wY9nnXu0Ov3sV/AAAAAAAa4H2DDgu3nTSzdGxPXIrrX6adEj567VGlJbqgkYQl0M1e&#10;efml8Nqr7S+xFfWZ93zYddaCNKo1Y9v1w5brb5lGayfeSbLnfgeEN/XdKJ0BAAAAgMbYYqMtS3eY&#10;xDtNeq/X/gd5f/nYT8NB398r/HbWr9MZ6HrCEuhma9qvpO32X6ZuZb849t2pW3u77bVv2HRg+7c7&#10;AgAAAEAjxD1Mbvr4XWHnzd6RztT664uzw7FXHx7O+90XwuKli9NZ6DrCEuhm859ffViy5V13pK7W&#10;kmL2brPn0Wm0dnZ4+65h67d0bDN4AAAAAOhMQ7bYsxSYfGKvk9OZWjEk+dYf/r20+fuT8/6UzkLX&#10;EJZAN1vdnSVLX3857PnH9h9/cvPeYbM+m6XRmr15q23Cju/YLY0AAAAAoPtttP7G4ZuHXhqu+NCU&#10;0H/DTdPZWvfNuTscNGmvcNVDP05noPMJS6AbLV60KCxc8EIarey126eGDVdxl+H0w4ambs369d80&#10;7L73O9MIAAAAAHqW4e84NvxhzMww7K3/mM7Ueun1heFTPz8hjPnZh8MLr81PZ6HzCEugG8197n9T&#10;175tbrsldbWWtYWwwWEnpdHqbbDBhmGfd7079Ord/oZZAAAAANATbN1v2/DTkdPDOQd9ZZWbv1/z&#10;8ORw8A/3Cw/MfSCdgc4hLIFuNH/e86lr315/bP/xOf17hX69+qXRqsWAZK93DisFJgAAAADQ08WQ&#10;5IwDx4frP3ZzeGv/9vfefXrBn8OJvz0xjaBzCEugG8177tnUrezlB28Mm728LI1q3bHfzqlbvcF7&#10;DA39BwxMIwAAAABoDvtuvX9pWa5jdh2ZztRasmxJ6qBzCEugmyxZsiS8uGDV6ytudM/NqVvZi6M/&#10;n7pVi5u5b7XtW9MIAAAAAJpL3Pz98v97ZfjOB39U6qErCUugm7ww7/lSYLIqgx5+KnW1Fmy4Xthw&#10;vdUvq7X1tm8LO7x91zQCAAAAgOZ1/OCPle4y2WuroekMdD5hCXSTF+bNTd3KFr34bNjj6VfSqNZd&#10;+7wtde3bdMBmYdc9feMAAAAAoHXE/Uumn/CHcPq7Pr/Kzd/hjRCWQDeZ+9z/pm5lS+78Zei9NA3q&#10;/G3MF1K3sjf13Sjs+c4DQ69evdIZAAAAAGgNMSQ59x/+LVxz7PVhizdtkc5C5xCWQDeZN/e51K3s&#10;zTPuS12t13uH0Gej/mlUq1fv3mHvdw4LG2yw+iW6AAAAAKCZHfiWd4efvf9naQSdQ1gC3eDFF+aH&#10;JYsXp9HKdv9j+3ed/HmL9jeyamtrC7vvs3/YeJP2gxQAAAAAaCV9e/dNHXQOYQl0g9UtwfXKE3eF&#10;rV9ofw2uxw95b+pq7bzr7uHNW26dRgAAAAAArAthCXSDF+avenP3De6Ynrpay4paePhHyoMq275t&#10;UNhux7enEQAAAAAA60pYAt1g7rOrvrNkhwf/lLpaC9608qbt/QcMDLvusU8aAQAAAADQEcISaLBX&#10;Xn4pvPbaq2lUa/HL88OQP7+URrVm7bRN6lZ4x5C9SvuVAAAAAADQccISaLB5zz+bupUtum962HAV&#10;+74/9dGTUlcWl9/adMBmaQQAAAAAQEcJS6DB5s99PnUr2+ye21NXa2lbCK9vt2Jfkt59+oSddh2S&#10;RgAAAAAAvBHCEmiwuc+ter+SwY/OSV2tZwdsmLqynXfdPay//gZpBAAAAADAG1HZ7GBSUaPKbRhd&#10;1A/KLazZzJkzJ40fP37U1KlTw4QJE8JxIz8SevdZPz3aupYtXRpeXvhCGoWw3nq9wps23iSN2hd/&#10;zZxnnk6jWvP/dHc4ctQ/p1Gt+496b1g47rxS32f99cP/2WLrUk9jdeQ5p/m9/urLYdHrr6VRCBu8&#10;aaMsrnE5M9fzZK7nx1zPk7meH895flzf82Su56d+rhdmDRkyZPvUw9qqyUWEJfn4TFH7lNvOdcAB&#10;BwybPXv2jk8//XT48pe/HI455pj0COviqYvHhQ9+91dpVOvBO/4QQt+N0wgAAAAAqCIsoSOEJRmK&#10;azjNS8cuNWbMmPDP/9z+3RGs3ksj3x3e+VB8mmq91me98Pi996cRAAAAAFBHWEJHCEsyNbSo3cpt&#10;5/r0pz895rbbbht23333lZbhGj58eHqEtbXo5RfDTgcdEDZ+PZ2oMnunrcL8a9u/4wQAAAAAEJbQ&#10;IcISOlf9niUfOeHjpbUhW92SJYvDC8/9PY1CWK9Xr7Dp5lum0cqWLl0aHr7/nrBs2bJ0ZoV5t0wJ&#10;Iydcnka1fnfWZ8KrB38gbLXtW8Pmb171f5+ut67POa1h4QvzSuvfVmy0yaZZXONyZq7nyVzPj7me&#10;J3M9P57z/Li+58lcz0/9XC8IS+gIYQmdqz4sGT321OKb0oD0aOtavOj1MGfWY2kUShuHbbXdzmm0&#10;srnP/W+469bfplGtPhPPDkf95ok0WiHGKlOuuipsvEn/cMA/vj+0tVWmLN1hXZ9zWsPcvz8TXlqw&#10;Yom8gVtsk8U1Lmfmep7M9fyY63ky1/PjOc+P63uezPX81M/1grCEjqjJRdZLDdDF5j3/bOpWttsD&#10;s1JX68WN+pSOg/fYR1ACAAAAANBFhCXQIPPnPp+6Wq/9/Ymw07NL0qjWU4N3DFtv+7aw6cDN0xkA&#10;AAAAADqbsAQaIO5TMm/uc2lUq+2uaalb2awTx4add9sjjQAAAAAA6ArCEmiAhQteCEsWL06jWlve&#10;f3/qai1ery287R8OCxtssGE6AwAAAABAVxCWQAPEzd3bs3Tx62HoY/PTqNbczTYO2+349jQCAAAA&#10;AKCrCEugAVa1BNerD/02bPpqGtSZ+8HDbeoOAAAAANAAwhJogPnPtx+W9L3n5tStbKtLrkodAAAA&#10;AABdSVgCXezllxaG115r//aRtz/4VOpqvbZBr9QBAAAAANDVhCXQxeavYgmuRfPnhD2eWZRGtZ7f&#10;dcfUAQAAAADQ1YQl0MXmrWIJrsV3/CJ1K1tyxhdSBwAAAABAVxOWQBeb9/yzqau12Yy7U1drWVsI&#10;mxz98TQCAAAAAKCrCUugC73++mvhpYUvplGt/R+dn7paL266UeoAAAAAAGgEYQl0ofmrWILr5Ud+&#10;HzZ/OQ3qzPuH/VMHAAAAAEAjCEugC81dxRJcbXdOS93KNvrm5akDAAAAAKARhCXQhV6Y+3zqar3j&#10;oT+nrtbiXm2hz9ZvSyMAAAAAABpBWAJdZMnixeGF+XPTaIXFL88P+/xlURrVemGrzVIHAAAAAECj&#10;CEugi8SgZNmyZWm0wot/mBJ6L02DOi+e8JHUAQAAAADQKMIS6CLzVrFfycAZd6VuZQPOvSh1AAAA&#10;AAA0irAEusi8559LXa0DHl2QulqvvKlP6gAAAAAAaCRhCXSBuPzW/Hkrb+6+4Kk7wzYLVl6aK5o7&#10;ZKfUAQAAAADQSMIS6AIL5s8rbfBe77Vbr0ndypadc17qAAAAAABoJGEJdIH5c9tfgmvww7NTV2tp&#10;Wwj9Dj02jQAAAAAAaCRhCXSBue1s7v63p28P+/955btNohcHbpw6AAAAAAAaTVgCXeCFubX7lSxa&#10;9EoY+u2LwobtZyVh/mHvSx0AAAAAAI0mLIFO9tLCF8Nrr72aRmXPTj4nHPDnpWm0so2+8v9SBwAA&#10;AABAowlLoJO9MK/2rpI/PzQ1fOa6Z9JoZYt7rxf6bP22NAIAAAAAoNGEJdDJnn/2f1MXwmuvvRCO&#10;uOzK0HvVN5WEeW/dInUAAAAAAHQHYQl0suo7S1773plh8P8uS6P2vfSpk1MHAAAAAEB3EJZAJ4p7&#10;lcQ9S6Inb/9+OOn380v96gz47JdSBwAAAABAdxCWQCd6YW75rpIFLzwdRk6aVupX5+WN1k8dAAAA&#10;AADdRVgCnWju88+Wjpte8sWw3RpuKlmyXlt48Q/3pBEAAAAAAN1FWAKdaP7c58KT074Wjp3xajrT&#10;vqVtITw344Gw4c67pTMAAAAAAHQXYQl0mmXh8Yd+HU6avPq7RZa1hfDXn04RlAAAAAAA9BDCEugk&#10;S5csDTtedmHY/OV0oh0xKHnmp1NCv0OPTWcAAAAAAOhuwhLoJDdNODoc9sfFabQyQQkAAAAAQM8k&#10;LIFOMPOuKeETP3k0jdr3538/T1ACAAAAANADCUvgDVq06JWw1+cnhDctSifaMeuC88KAz34pjQAA&#10;AAAA6EmEJfAGzT750PCO/12aRisTlAAAAAAA9GzCEngDHpx8fvjgnfPSaGVPnf4pQQkAAAAAQA/X&#10;lo6TihpVbsPoon5QbmHNZs6cOWn8+PGjpk6dGiZMmBCOOuqo4v+syv9arWve838JB7z70NC2LJ2o&#10;88hxh4dlX74wjWgJxXO9dOmSNIj/m7eFtvVkzq1u2bJlYdnSFXePrRef8wyucVkz17NkrmfIXM+S&#10;uZ4fz3mGXN+zZK5nqG6uF2YNGTJk+9TD2qrJRSpXDWFJ6/tMUfuU2851wAEHDJs1a9aOf/3rX8Me&#10;e+wRtttuu/RI6xv1x2nhQ4++mkYrXLXLNuHKnYemEa3mqaeeCv369Qubb755OkOre+mll8Jf/vKX&#10;sPPOO5dfdJMFcz0/5nqezPX8mOv58ZznyfU9P+Z6nuJcP+yww8IJJ5wwS1hCBwhLMrRhUXGtqHik&#10;k525TQgXPJMGhe/3D2HMC2kAAAAAAHSZDTfcMNx1113CEjpCWJKpeJvDbuW2c336058ec8sttwy7&#10;//77w9FHHx323nvv9EjrmzdvXrjwwgvD8C02Dv/z94Xh/u02Cb886cz0KK2o8pwPGDAgjBs3Lp2l&#10;1V177bXh3nvvze4alzNzPU/men7M9TyZ6/nxnOfH9T1P5np+KnN9yy23DNOnTxeW0BHCEjpX/Z4l&#10;Rx87IvTq1Ts92rqWLVsa/vzUk+HQQw8NW2+9dZj2P9eE9Qe+OT1KK1rpOZ82Lay/Yd/0KK1q0aLX&#10;wjlf+ELI7RqXM3M9T+Z6fsz1PJnr+fGc58f1PU/men7amevCEjpCWELnqg9LRo89NWy0yYD0aOta&#10;vOj1cM9tv11+Uf7NjTeFrbbbOT1KK/Kc52nu358Jp5/26eUvunO5xuXMXM+TuZ4fcz1P5np+POf5&#10;cX3Pk7men/q5Liyhg2pyEbsdAQAAAAAAWROWAAAAAAAAWROWAAAAAAAAWROWAAAAAAAAWROWAAAA&#10;AAAAWROWAAAAAAAAWROWAAAAAAAAWROWAAAAAAAAWROWAAAAAAAAWROWwBvQr1+/sMEGG4TNN988&#10;naHVec7zVHm+N9tss9KR1meu58lcz4+5nidzPT+e8/y4vufJXM+PuU5nE5bAGxAvyldccUW46KKL&#10;0hlanec8T2PHjg3f//73w7Bhw9IZWp25nidzPT/mep7M9fx4zvPj+p4ncz0/5jqdTVgCb9DgwYMl&#10;2JnxnOenb9++Yd99900jcmGu58dcz5O5nh9zPT+e8zy5vufHXM+TuU5nEpYAAAAAAABZE5YAAAAA&#10;AABZE5YAAAAAAABZE5YAAAAAAABZE5YAAAAAAABZE5YAAAAAAABZE5YAAAAAAABZE5YAAAAAAABZ&#10;E5ZAB82d+3y49957l9f8+fPTI0CriPP87rvuXD7PZ8+enR4BcjDrqSfD7bfdsrziNQFoLX/+86ya&#10;ef7gA/enR4Bm5Wd1aG7Vr8Fj30k2K2pYVcUxrERYAusgvui66MKvhb123THs/Latw8c//vHl9a79&#10;3xkOPnDfcM3Vk9NXA80mzvE4hz9xwsjSPB+09ebhuGOPXj7PDz/88LDrzoNKj8cXbkDrmjdvbvjH&#10;A4aGw95z0PJ67NFH0qNAM7v++uvDGWecEYYMGRIO2Hfvmnk+bL89w6YbtqWvBJpFfEP1K+ees8qf&#10;1eP5caed2plvvAJd5F+/dPby78tTr/1JOtshMRA5s6g/FfVcUTdXVRzfVdTIomA5YQmspfgps/cO&#10;e2c495yzwlNPPpHO1rrvnrvDmBM/XApNvAiD5hJ/eIrhSJzD1065apXz/IX580uPxxduMTTxSXNo&#10;PfETqB89fkSYP29eOgO0gviBiL12HxzOPPPMcMMNN6SzQLOLH2jcc5cdwoUXfHWVr+Hj+csnXlr6&#10;uhiqAD1T/Pn6xl//Ko3ekD2KuqOoC4raIZ5ox9CiriwqhiaD4gkQlsBaiEHJBw49eJUvvOrF0OSo&#10;I9/vTVRoIvGHp3UVQ5NjPnhYGgGt4vzzzw/3z7gvjYBmF1+Txw9FxA9EvPDCC+ks0Ari3I4faKx3&#10;4IEHlmrw4MHpzAoxVIm/DuhZ4vfr87/8xc74wFIMSm4qalUhSb0YmsSExtJcCEtgbfzTKSfVXKy3&#10;H7RD+O6kH4Wbb745zJw5s3S88MJvhk0HDEhfUf7kyuc+++k0AprN0SOOD+edf0G4+ifXhiuuuCJc&#10;cskl4ZOf/GTov+mm6SvKYjgaP80GtIaLL77YJ86hxcQPNtR/KOItb3lL6fv6Jd/5XrjhxpuXV/ze&#10;H18DAD3fpO99p2Zux5/Hv/Xty8Jjf/5ruOyyy0o1efLk8Ifb7yjN7Wrx18VfD3Sf+MHkuLx1vPMz&#10;3vG19+CdOvQhxnZ8r6gVb9CFED/5/OGiNi8qrrUZj3FcncrEYOU/yy05E5bAGsSLdnwztCIGJb+5&#10;5Y5w1LHHhU3Tm6bxeMSRR4ZfTLupJjCJnzq3rwE0j8oPWE/+9bnw/R9NDp8dd2YYuu9+Ye+99w4H&#10;HXRQOO2008Ktd9wd9tonfvBkhW9949/dSQYtIO5j8N3vfjeNytcEoLnFN1+qX8v3798/fOlLXwrX&#10;XXdd6fv68KOODvsfMGx5xe/98TUA0LPF197nffELaVQ2+ZqfhdEnfSoMHFj74fD483qc2/F1frX6&#10;Xw80VrwrLC5vHe/8jHd8ddISuHEPkuof2GNQ8s6i4jf3yg/t8RjHBxdV/ZvGT0vEzd/JmLAE1uDb&#10;F12YurJLv/eDlV58Vey2+x7hwosuSaOyKZP/O3VATzburLPDvQ893u4PWNUGDBgYJv34qjQqiy/q&#10;7r4zLocKNKu777qztI9BxYmjPhFO/9zn0whoRvFDS/HNl4oYgP73VVPCiBEj0hmgWcXX3tVvrMY7&#10;wmLguTrxdX788GNF/PU+3AgtZ1w6VowqalWfbLy/qPo1+T6SjmRKWAKrETdpr7+rZE0vwI45bmTN&#10;J1GvmeKTadAMvnje+asNSaptt/2glZboeOShB1MHNJu4BMAnx4xOo1Ba3/zML5ydRkCz+sIZp6eu&#10;bOKkH4dddtk1jYBmVv/ae489907d6q30Gv7hh1IHNNpHThhVWiKvusaMPSU9uu5mzZrVuzjU31Wy&#10;pkQ0vmlXfXdJvDOFjAlLYDXuuevO1JWt7frF73nf+1Pn0yrQqtb2BzKgZ4vLeMS9ySqbPm+yySal&#10;Nc7jXWRA84qvv6s/9PTeQw4N7z/siDQCcrXJJv1TB3S3+GHjuERedY0Y2fEbO2bMmLFBaitql4RY&#10;tbi5e0X89LOluDImLIHVePihmakr23XwkNStXv2bqHf84bbUAQA9Sdz4ufKGagxKvv/97y/fkwxo&#10;XvVL4Z7xhfGpA1rR7397Y+pW7+k/z0pd2S67Dk4d0Owef/zx9VNbUfum3qrdm44VB6QjGRKWwGrM&#10;uPee1JVts+22qVu9XQbvlrqy+hdkQPMzr6H5jTvt1JpPno8fPz68/e1vTyOgmVUvhbs2S+kCzSXe&#10;LVbtN9OnhWuuXvMS2Df+esUHyOPy2a4N0DoeeeSR+rBkdjquSf2a2tulIxkSlsBqPPnEn1JXtuVW&#10;W6du9eInU6vFvU+A1lL9g1ZUH5ICPdtFF34tXD7x0jQKYcJX/z0cfvjhaQQ0s7gPUfXGz9VL5Ebz&#10;588P9957b6nuvON2r9WhCe22+x4rBSZjTvxwmPS976TRyuLyfE89GbcwKDv9c59PHdAKZs+e3Se1&#10;FX9NxzVZkI4Vg9KRDAlLYDWqX0hFcVPnjojroQOtI74JU399GLrfO1MH9HTxk6fnnnNWGoXSRpIf&#10;+ejH0ghodn989JHUlb31bduVXo/HN1GHf/CIcNBBB4WPf/zjpTqqGO+5yw5hu60Glu42E5xA87jw&#10;4ktKd4dUO/0zJ4ehu+8Srr/++nSmLF4DTjlpVBqFsNc+Q0v7IwCtY86cOXGD92od/aa+WTqSIWEJ&#10;dIGNN+6XurLqJT6A5vfNr/9b6sriG60DB3o9Bc0ghp3jPntqGpXfLIlvtgCtY/Zfnk5dWVw6c+/B&#10;O5XeRJ35wAPpbK14J0q82+wfDxi6Vkv5AN0vfpjxF9NuKn0vrxZDzzPPPDMcccQRpb3Ifv+735X2&#10;KKt82Cl+/TU/v6HUAxReTMeK2osKWRGWQBeItwQDrSku13HtlKvSqOyfTv9c6oCeLL558oFDD16+&#10;PE/cx8CbJdB67p9Ru09rDEGql+Vanfh1cSkfgQk0h/iz90233lX68FK9v/zlL+Fb3/pW+NSnxpY+&#10;wBjvQjnv/AtKX++DTkCV+9MRhCUAsLbiGuejTvhIGpXFH7g6ukQf0Dhx+Y3RHzt++Rum8Q2TH02+&#10;xpsl0IJeKL5f14tzftxZZ4erf3JtmDlz5vKaftPvw7e+fdlKS/nEwCTubwD0fPX7kK3qtXl8DfD7&#10;395YussUANojLAGAtXTyySfXvAFjrWNoHud/+Ys1y2JOvuZn7gSFTMSQZNacueGL550fhu67Xzpb&#10;tuvg3cLokz4Vfntb+VPn1b7+bxNSB/RE8YMQBx+47/J9yOIcvuXOGeHuBx4JV1xxRTj++ONL56v9&#10;Zvq0MGy/PUsBCwDUE5ZAF7ChO7SeCRMmhIceeiiNyj+MWb4Hmkf1ps0x6LzjD7eV3iip1Hcuu6S0&#10;rnmlLvn2xaVPn1abMvm/l3+9JXqgeRxy6OGpW7X4SfQYolaLb6ra8B16rs999tM1H4SI+5dUPgix&#10;9957h/Hjx4ebb745fO5zZ6wUhsaAZdxpK/YwA7LmVnOWE5ZAF3js0UdSV1b/wgxoLvGN06uuWrFP&#10;SZzT8Ycxy/dAc4pvrMQ3Sarrgn/7amld80qd/69fLr1RWi0u8VH5+v/+0Q/SWaBV7H/AsJU2in7s&#10;j4+mDuhJ4ocWqvcRjEvjtnfH6KabbhrGnHRS6e6x9x5yaDpbFr+vW24PKOySjhVrt9EZLaktHScV&#10;NarchtFF+emPtTZz5sxJ48ePHzV16tTSJ69PHDM29N24f3q0uW3eb4PUlT334mupC2Hx4kXh2dlP&#10;pVEIvXr3CW/edvtSf/sfbg0feP97Sn30nvcdEq7+n1+kEc1qdc85revHkyaGfz7tn9IohP79Nw0/&#10;u356GDxk93SGVmOut6bjjvpAuPHX09PojfO9vfmZ662rfr7/4lc3hv3fdWCpn//c38IrCxeU+qj/&#10;5lvU/OxyxumnhUnf+04ahXDuV74a/umfx6URzWhNzznN6X3/cECYce89aRTCPTMfDW/brnwNX931&#10;vf76cNQxI8J3f/DjNKKZmeutof79tNV9H66f60OGDEndcpX3vddkWFE3l9uS+Impw8otGajJRYQl&#10;+diwqC3LbeeaMmXK1ydOnHjs9OnTS2HJ8OHD0yPNL+5PcOutt6ZRCD/5yU/C29/+9jRatXvvvTd8&#10;/OMfT6MQDjzwwHDZZZelEdAsrr/++nDmmbV7knzta18Lhx++5uU8gJ7l4osvDg8//HAarZ2nn346&#10;/OUvf0mjEAYPHlz6hGq06667htNOO63UAz3LGWecEW64YcVSmXHvgrgkz9qId5PGu8sqTj/99PCJ&#10;T3wijYCeYP78+eGggw5KoxDe8pa3hOuuuy6NVq/+Z/Vo5syZqQO6W/0cXZfvw8XXvXLXXXe9KQ2j&#10;PYu6v9yulrAkbzW5iGW48hCDkseLinFrp9eIESNKQUk0Z86c0rFV9OvXL3VlL730UupW74knnkhd&#10;2X771W4kCfR8ghJoLTHYiB9cWJc69thj068ui9eEymOCEui5dtmldjWNGTNmpA5oBU8+WbuX0Fvf&#10;+tbUrVl7wekf//jH1AHNbOONN16a2oraN/VWbXA6VtRuXEhWhCV5eLWo24ua1RU1YMCAhX379i3a&#10;lcOFZlf/g1Z9CLIq9aHRVlttlTqgGQhKAKB57bTTTqkr++tf/5q6Nav/2lb7+QZY2dp+KBLo2XbZ&#10;ZZfXU1tRH4KsSn3i+nQ6kiHLcPGG1e9ZcvTRx4S29Vojh7vnnnvCxz76kTQK4fAjjgjf/Ga6LX/Z&#10;stL6iBVtbW2ltVCjEcceEx588MFSH/1q+q9LtwbT5FbznNM6rvvlL8O4cf+SRiFssskm4T/+4z+W&#10;fwqtV6/eLXONYxXM9SwtXbIkLF26JI3Kcz0ux/ONb3w9nQnhx//132GfffZJI5qeud6y4hI979r/&#10;nWlU/l5+x513lfr25nr19/X61/HmffNb03NO83n00UfDUR9asfx39RwvWcP1fZd31C6t/cij7ixp&#10;BeZ6a6h/H+5znzsjjDnppDSqUzfXb7/99r998pOfrN6C4KqiRpbb1YoXkKHltmSHompvYaOV2bOE&#10;zlUflowee2rYaJMB6dHmt91WA8P8efPSqLha/vW5MHDgZmHxotfDnFmPpbMh9O6zfthqu53DrKee&#10;DHvuEq+rZdsP2iHc9/Cf0ohmtqrnnNZxzdWTw5gTP5xGIWw6YED4ryuvCm/dZsXdYQO32KalrnGs&#10;zFzP09y/PxNeWrDi+32c69/77nfDueeclc6EcMONN4f9D4hLGtMKzPXW9okTRoZrp8T3SMou/+GV&#10;4ZjjRrY71yvf1+tfx8fXAbPmzE0jmtXqnnOaV/3P6Vf/9Jfh/YcdUepXd33/1Q3XheM+dGSpj/ba&#10;Z2i46daqoIWmZa63httvuyUc9p4VexKdd/4F4bPjald9qKif64VZQ4YMibv6Vz/xmxf1fLlt16Ci&#10;qpeRif2O5ZZM2LME1sUxI2pD6B9Nujx17fvXL52durJRY8amDujJLrrwaysFJb+YdlPYZZdd0xkA&#10;oFmMPeUzqSsb99lTw9y5q3uvZOXX8ad/7vOpA3qa+p/Tz/qX09Y4x6N/+8q5qSs7cfQqPrEONKvJ&#10;6VgxJh1X5avpWDExHcmUsATW4J9O/1zqyuInTCd97ztpVGvcaafWfIItvtl6wug1XZeB7hbndPWn&#10;x+MnzGJQstvue6QzAEAziXeBvfeQQ9MolD6BfswHDwuPPPJwOrNCfIO1/k4Ur+OhZ6v/Of2pJ58o&#10;zfFVBSbxfPx5/b577k5nyqtADD/62DQCWsQ30rHigqI+VW5XcklRx5fbknhr0uo/IU3LswwXb1ir&#10;L8MVxU+cV7+RGm23/aBwyPveGzbeeOOwcOHCMG3atPD007V7QFVu96c1WK6jddXP8RiWxOX2okWv&#10;vxqWLF5c6qM+62+wyjXt99x7n/DF885PI5qVuZ4ny3Dlx1xvfXFZrX88YGjNUj3RgQceGPbbb79S&#10;/8RTs8Lvf/fblb7GfG8dluZpXfVL6EYx6Bw9ZmzYadDbwkYbbVQ6d9ttfwhXXX1VzTyv3EXuw1Gt&#10;w1xvPg8+cH9YuPDFNCp75OGHwumfOTmNQhgz9pQwYuSKPUyijTfuV5q7q1iGa/viGNftiiFJtbi8&#10;VvxUxAtFxaW6YkiyYu3NsnhBqb8zhdZnzxI6Vw5hSRQ/hXL5xEvTaM3GnXW2N01bjDdVWld7gWhH&#10;xE+wXvPzG9KIZmWu50lYkh9zPQ/xjZgPHHrwSmHIqsQ3UCdO+vHyvQ9oft5AbW3tBSZrIihpTeZ6&#10;84l3g/1m+rQ0WnuVn7tXE5ZE8a6RU8rtWonLcZ1TbsmMPUugIy68+JLwrW9fVnphtTrxVt64uZyg&#10;BAAAuld8M/Tehx4vfTJ1TeKbL7+97W5BCTSRuJJD/DBD9bJ7qxM/1BivCYISaHmnFhVvUVnTpyXi&#10;HSdHFiUoocSdJbxhudxZUhHXOr3p19PDgw/MCHf+4ZZ0tvhBbLch4b2Hf9APVy3MJ1BbV/xE2n//&#10;qP1vfZbhyo+5nqf2Po14ww3Taq4N551/gTdXWoi5np+4LNcv/mdKmHn/fWH27Nmlc5v9nzeHg993&#10;aDj4vYeUltml9fi0eT7iHL/pN9PDAzPuC4898mA6W/5Zfb8D/6GY64csX2qX1mOuN5+vnHtOmHHv&#10;PWm09io/d6/hzpKKOOkPKWpIUfvEE0n8jW8t6rrSiJxZhovOlVtYUuEH7Px4zvPkRXd+zPU8mev5&#10;MdfzZK7nx3OeH9f3PJnr+amf64X2whJYE8twAQAAAAAAVAhLAAAAAACArAlLAAAAAACArAlLAAAA&#10;AACArAlLAAAAAACArAlLAAAAAACArAlLAAAAAACArAlLAAAAAACArAlLAAAAAACArAlLAAAAAACA&#10;rAlLAAAAAACArAlLAAAAAACArAlLAAAAAACArAlLAAAAAACArAlLAAAAAACArAlLAAAAAACArAlL&#10;AAAAAACArAlLutegooZV1WZFAQAAAAAADSQsaawYjnyqqBuKmlvUE0XdXFXPFfWnoi4pKn4tAAAA&#10;AADQxYQljRGDjxiQxHDksqIOLWpAUe3ZoahTiopfe2Y8AQAAAAAAdB1hSWNsXVQMSNbVBUWdX24B&#10;AAAAAICuICzpHvOKurSok4s6KNWH07l6ZxcV9zMBAAAAAAC6gLCkse4uKoYiA4s6tajvFHVLqsnp&#10;3J5FxTCl2vh0BAAAAAAAOpmwpDFeLCreRbJvUTEUWZ37i4qhSbW4hNdm5RYAAAAAAOhMwpLGiAFI&#10;vItkbcVApf7ukl3SEQAAAAAA6ETCkp7rznQEAAAAAAC6kLAEAAAAAADImrCk59oxHQEAAAAAgC4k&#10;LOmZBhW1Q7ld7pF0BAAAAAAAOpGwpGc6JB0r7i7q+XILAAAAAAB0JmFJz7NZUWeU2+UuTEcAAAAA&#10;AKCTCUt6njFFVS/B9URRk8stAAAAAADQ2drScVJRo8ptGF3UD8otSdxDZOtyu0YvFnV/uV1nw4q6&#10;udwud1BRt5TbnmnmzJmTxo8fP2rq1KlhwoQJ4cQxY0PfjfunR1vX4sWLwrOzn0qjEHr17hPevO32&#10;aUQr8pznaf5zfwuvLFyQRiH033yLLK5xOTPX82Su58dcz5O5nh/PeX5c3/Nkruenfq4XZg0ZMsRk&#10;Z13V5CLCkrVzZlEXlNs1mlbUYeV2ncRAJu5NMqA0KvtqUeeU2zdsw6K2LLeda8qUKV+fOHHisdOn&#10;Ty+FJcOHD0+PAAAAAAB0OWEJHVGTi1iGq2eI+5RcVVR1UBJDl84MSh4vKsatnV4jRowoBSXRnDlz&#10;SkcAAAAAAGgWwpKe4b+KGlpuS+IdJh8tt53i1aJuL2pWV9SAAQMW9u3bt2hD6NevX+kIAAAAAADN&#10;wjJca6cr9yy5pKhTym1JDEriMl7Pl0ZNoH7PkqOPPia0rZdBDrdsWWl9xIq2trbSWqi0MM95lpYu&#10;WRKWLl2SRiH06tU7j2tczsz1LJnrGTLXs2Su58dzniHX9yyZ6xmqm+sFy3DREfYs6UHqg5J5RR1c&#10;VEc3iO8W9WHJ6LGnho02qV5RrDUtXvR6mDPrsTQKoXef9cNW2+2cRrQiz3me5v79mfDSgnh5Lhu4&#10;xTZZXONyZq7nyVzPj7meJ3M9P57z/Li+58lcz0/9XC8IS+gIe5b0EC0RlAAAAAAAQLMTlnQPQQkA&#10;AAAAAPQQwpLGa2+Pkri5u6AEAAAAAAC6gbCksVa1mfuTpREAAAAAANBwwpLG2KyoyUW1F5Q8XxoB&#10;AAAAAADdQljSGP9Z1PHltuSqogQlAAAAAADQAwhLGmPTdKyI4/8q6oZ1rJFFAQAAAAAAnUhY0j0O&#10;7WC9tSgAAAAAAKATCUsAAAAAAICsCUsa456ipnVCPV0UAAAAAADQiYQljXFOUXFD9zdak4sCAAAA&#10;AAA6kbAEAAAAAADImrAEAAAAAADImrAEAAAAAADImrAEAAAAAADImrAEAAAAAADImrAEAAAAAADI&#10;mrAEAAAAAADImrAEAAAAAADImrAEAAAAAADImrAEAAAAAADImrAEAAAAAADImrAEAAAAAADImrAE&#10;AAAAAADImrAEAAAAAADImrAEAAAAAADImrAEAAAAAADImrAEAAAAAADImrAEAAAAAADImrAEAAAA&#10;AADImrAEAAAAAADImrAEAAAAAADImrAEAAAAAADImrAEAAAAAADImrAEAAAAAADImrAEAAAAAADI&#10;mrAEAAAAAADImrAEAAAAAADImrAEAAAAAADIWls6TipqVLkNo4v6QbmFNZs5c+ak8ePHj5o6dWqY&#10;MGFCOHHM2NB34/7p0da1ePGi8Ozsp9IohF69+4Q3b7t9GtGKPOd5mv/c38IrCxekUQj9N98ii2tc&#10;zsz1PJnr+THX82Su58dznh/X9zyZ6/mpn+uFWUOGDDHZWVc1uYiwJB8bFrVlue1cU6ZM+frEiROP&#10;nT59eiksGT58eHoEAAAAAKDLCUvoiJpcxDJceYhByeNFxbi102vEiBGloCSaM2dO6QgAAAAAAM1C&#10;WJKHV4u6vahZXVEDBgxY2Ldv36INoV+/fqUjAAAAAAA0C8tw8YbV71ly9NHHhLb1Msjhli0rrY9Y&#10;0dbWVloLlRbmOc/S0iVLwtKlS9IohF69eudxjcuZuZ4lcz1D5nqWzPX8eM4z5PqeJXM9Q3VzvWAZ&#10;LjrCniV0rvqwZPTYU8NGmwxIj7auxYteD3NmPZZGIfTus37Yarud04hW5DnP09y/PxNeWjAvjUIY&#10;uMU2WVzjcmau58lcz4+5nidzPT+e8/y4vufJXM9P/VwvCEvoCHuWAAAAAAAAVAhLAAAAAACArAlL&#10;AAAAAACArAlLAAAAAACArAlLAAAAAACArAlLAAAAAACArAlLAAAAAACArAlLAAAAAACArAlLAAAA&#10;AACArAlLAAAAAACArAlLAAAAAACArAlLAAAAAACArAlLAAAAAACArAlLAAAAAACArAlLAAAAAACA&#10;rAlLAAAAAACArAlLAAAAAACArAlLAAAAAACArAlLAAAAAACArAlLAAAAAACArAlLAAAAAACArAlL&#10;AAAAAACArAlLAAAAAACArAlLAAAAAACArAlLeqZhVbVHPAEAAAAAAHQNYUnPc2ZRN1fVBUUBAAAA&#10;AABdRFjSs4wsSjgCAAAAAAANJCzpOeJyW1eWWwAAAAAAoFGEJT3DoKJuKrcAAAAAAEAjCUu632ZF&#10;XVXUgNIohHnpCAAAAAAANICwpPv9V1FDy20pKDm43AIAAAAAAI0gLOlelxR1aLktObWo+8stAAAA&#10;AADQCMKS7jOyqFPKbclZRU0utwAAAAAAQKMIS7rHEUVdWW5LLi3qa+UWAAAAAABoJGFJ4+1R1I/L&#10;bcndRX2x3AIAAAAAAI0mLGmszYq6qagBpVEITxR1WFHPl0YAAAAAAEDDCUsaJwYlNxRVCUrmFXVM&#10;UYISAAAAAADoRsKSxvlKUUPLbcnHirq/3AIAAAAAAN1FWNIY5xd1SrktObmo68otAAAAAADQndrS&#10;cVJRo8ptGF3UD8otyaCiti63a/RiUdV3jIws6spyW3JpUaeW21Valo7RtKLiviY91syZMyeNHz9+&#10;1NSpU8OECRPCiWPGhr4b90+Ptq7FixeFZ2c/lUYh9OrdJ7x52+3TiFbkOc/T/Of+Fl5ZuCCNQui/&#10;+RZZXONyZq7nyVzPj7meJ3M9P57z/Li+58lcz0/9XC/MGjJkiMnOuqrJRYQla+fMoi4ot2tUHW7E&#10;kCVu4l6xtsFHV4QlGxa1ZbntXFOmTPn6xIkTj50+fXopLBk+fHh6BAAAAACgywlL6AhhSQd0NCwZ&#10;VtTN5bbkq0W9UG5Xq/r3imHLxHJb8pOiniy3ay0GJY8XtW1p1IU+/elPh5NPjquMAQAAAAA0hLCE&#10;jhCWdEBnhSWd4aCibim362RKUdUbzHeaAQMGbP7aa69t/PLLL4fPf/7z4aMf/Wh6BAAAAACgywlL&#10;6AhhSQd0dM+SnhSWdJn6PUuOPvqY0LbeeunRFrZsWWl9xIq2trbSWqi0MM95lpYuWRKWLl2SRiH0&#10;6tU7j2tczsz1LJnrGTLXs2Su58dzniHX9yyZ6xmqm+sFYQkdISxpoD2KWts7Uqodmo7RvKLuLLcl&#10;ZxVVvYF8t6sPS0aPPTVstMmA9GjrWrzo9TBn1mNpFELvPuuHrbbbOY1oRZ7zPM39+zP0nIG0AAAe&#10;NElEQVThpQXxUlw2cIttsrjG5cxcz5O5nh9zPU/men485/lxfc+TuZ6f+rleEJbQETW5iIi1a8VQ&#10;Iy7Jta5VLQYl1Y/1qKAEAAAAAACanbAEAAAAAADImrAEAAAAAADImrAEAAAAAADImrAEAAAAAADI&#10;mrAEAAAAAADImrAEAAAAAADImrAEAAAAAADImrAEAAAAAADImrCkZ5pWVffEEwAAAAAAQNcQlvRM&#10;h1XVOfEEAAAAAADQNYQlAAAAAABA1oQlAAAAAABA1oQlAAAAAABA1oQlAAAAAABA1oQlAAAAAABA&#10;1oQlAAAAAABA1oQlAAAAAABA1oQlAAAAAABA1oQlAAAAAABA1oQlAAAAAABA1oQlAAAAAABA1oQl&#10;AAAAAABA1oQlAAAAAABA1oQlAAAAAABA1oQlAAAAAABA1oQlAAAAAABA1oQlAAAAAABA1oQlAAAA&#10;AABA1oQlAAAAAABA1oQlAAAAAABA1oQlAAAAAABA1oQlAAAAAABA1oQlAAAAAABA1oQlAAAAAABA&#10;1oQlAAAAAABA1oQlAAAAAABA1oQlAAAAAABA1oQlAAAAAABA1trScVJRo8ptGF3UD8otrNnMmTMn&#10;jR8/ftTUqVPDhAkTwoljxoa+G/dPj7auxYsXhWdnP5VGIfTq3Se8edvt04hW5DnP0/zn/hZeWbgg&#10;jULov/kWWVzjcmau58lcz4+5nidzPT+e8/y4vufJXM9P/VwvzBoyZIjJzrqqyUWEJfnYsKgty23n&#10;mjJlytcnTpx47PTp00thyfDhw9MjAAAAAABdTlhCR9TkIpbhykMMSh4vKsatnV4jRowoBSXRnDlz&#10;SkcAAAAAAGgWwpI8vFrU7UXN6ooaMGDAwr59+xZtCP369SsdAQAAAACgWViGizesfs+So48+JrSt&#10;l0EOt2xZaX3Eira2ttJaqLQwz3mWli5ZEpYuXZJGIfTq1TuPa1zOzPUsmesZMtezZK7nx3OeIdf3&#10;LJnrGaqb6wXLcNER9iyhc9WHJaPHnho22mRAerR1LV70epgz67E0CqF3n/XDVtvtnEa0Is95nub+&#10;/Znw0oJ5aRTCwC22yeIalzNzPU/men7M9TyZ6/nxnOfH9T1P5np+6ud6QVhCR9izBAAAAAAAoEJY&#10;AgAAAAAAZE1YAgAAAAAAZE1YAgAAAAAAZE1YAgAAAAAAZE1YAgAAAAAAZE1YAgAAAAAAZE1YAgAA&#10;AAAAZE1YAgAAAAAAZE1YAgAAAAAAZE1YAgAAAAAAZE1YAgAAAAAAZE1YAgAAAAAAZE1YAgAAAAAA&#10;ZE1YAgAAAAAAZE1YAgAAAAAAZE1YAgAAAAAAZE1YAgAAAAAAZE1YAgAAAAAAZE1YAgAAAAAAZE1Y&#10;AgAAAAAAZE1YAgAAAAAAZE1YAgAAAAAAZE1YAgAAAAAAZE1Y0vMMq6vNigIAAAAAALqIsKT7DSrq&#10;/KL+VNSyom6uq+eKOrMoAAAAAACgCwhLuk8MSSYX9URRZxe1Q1EAAAAAAECDCUu6R1xe6+6iji+N&#10;AAAAAACAbiMsabwjiorLaw0ojVa4qqizijqoqj5c1FeLerooAAAAAACgCwhLGisuvfXjcrvctKLi&#10;Elwji/paUbdUVVym65x0BAAAAAAAuoCwpLEuKar6jpJLizqsqCdLIwAAAAAAoOGEJY0Tl986tNyW&#10;xD1LTi23AAAAAABAdxGWNM5p6VhxejoCAAAAAADdSFjSGHGvkuq7SuI+JXFPEgAAAAAAoJsJSxrj&#10;kHSs+EE6AgAAAAAA3UxY0hgHp2PFnelYsUdRw6oKAAAAAABoEGFJYwxNx4oni4qhyCVFzS1qRlE3&#10;V9Wyou4qamRRAAAAAABAFxKWNMYO6Rg9UdTkomIockpRA4pqTwxYrizqhqI2iycAAAAAAIDOJyzp&#10;enGJrWoxODm+3K6VuDG8wAQAAAAAALpIWzpOKmpUuQ2ji7IBea1BRW1dbtfoxaLuL7clcbmteBdJ&#10;vWlFxX/nuH9JXJYrioHIO4s6saj6QCV+/WHltmeZOXPmpPHjx4+aOnVqmDBhQjhxzNjQd+P+6dHW&#10;tXjxovDs7KfSKIRevfuEN2+7fRrRijzneZr/3N/CKwsXpFEI/TffIotrXM7M9TyZ6/kx1/NkrufH&#10;c54f1/c8mev5qZ/rhVlDhgwx2VlXNbmIsGTtnFnUBeV2jepDjfqwJC7DdUxR1YFKe84v6uxyu9xB&#10;Rd1SbtfZhkVtWW4715QpU74+ceLEY6dPn14KS4YPH54eAQAAAADocsISOqImF7EMV+P9qag1BSXR&#10;OUXF4KXaR9JxXcWg5PGiYtza6TVixIhSUBLNmTOndAQAAAAAgGYhLOnZLk7Hin3TcV29WtTtRc3q&#10;ihowYMDCvn37Fm0I/fr1Kx0BAAAAAKBZWIZr7XTmniXrsvdI/H3jsl3VKs9Zj1G/Z8nRRx8T2tbL&#10;IIdbtqy0PmJFW1tbaS1UWpjnPEtLlywJS5cuSaMQevXqncc1LmfmepbM9QyZ61ky1/PjOc+Q63uW&#10;espc/3/f+lZ46KEH0yiE737v8tR1jfnz54d//dfzwosLVuzXMnjwbuGfTz89jTpPe7/X/vu/K4w5&#10;6aQ0arC6uV6wDBcdYc+SBtujqBnltmRdN2pflo4VPT4sGT321LDRJgPSo61r8aLXw5xZj6VRCL37&#10;rB+22m7nNKIVec7zNPfvz4SXFsxLoxAGbrFNFte4nJnreTLX82Ou58lcz4/nPD+u7z3Dgw/cH849&#10;56w06nx77r1P+OJ5cbvfEK65enK44vLLwpLFi0vjXXfdNXz5/Avanevt/bmu+fkNqXvjjvngYeE3&#10;01esqj//1fq39TrXuNNODZdPvDSNQthrn6Glv8/AgZulM50r/vt94NCDw/x5K66rV//0l+H9hx2R&#10;Ro1TP9cLwhI6wp4lDVa/P8mh6QgAAAAALWfhwhdLoUFX1Yx770m/Uwiz//J0+P3vfhduvfXWUj38&#10;8MPpkZW19+dqVpO+952GBiXRbrvvESZf87M0Khs7+mNh1lNPphE0N2FJY9ydjhVxea21Uf91K2Jb&#10;AAAAACA7MZw474tfSKMQNh0wIPzHpd/r0qCkYv8DhoXLf3hlGoXSXSbxDhdoBcKSxvhVOlYcko5r&#10;8o50rLgzHQEAAACgR9p4437hvYccusaKd0NUi2/6t/d19RWX4cpZDCeql8KaOOnHpbs+GuWY40aG&#10;o0ccn0ahdIdOvNMFmp09Sxqjft+SuGn7juV2tS4p6pRyW3JyUT3uymPPkjLroLY+z3merHOdH3M9&#10;T+Z6fsz1PJnr+fGc58f1vbncftst4bD3HJRGoRSErOseIvEui8ceuj+88tKLpfFGG20U3vXu97Q7&#10;1+fOfT489ugjaVQW75ToLI3YsyTu0TLmxA+nUSiFFt//0eQ0apz4b7n34J2WhzYx6Lr3occbcndL&#10;VD/XC/YsoSPsWdIN4r4l1Ysg7lDUmeV2lWLAUh2UxCvPT8otAAAAALDd9oPC0H33C3vvvXep3v72&#10;t6dHVhbfyI/hSHU1mwlfHp+6ckDxpX/9aho1Vvy3vPCi+DnvshianP/lL6YRNCdhSeNMSMeKC4pa&#10;VWByRFE3ldvl/r2o58stAAAAAJCTuNTVU0/GBWvKTv/c50thUXeJy3HFu4Eq4obzNnunmQlLGueW&#10;ouqj3hiY/KmoGMPG4OT8ou4q6pdFVd8rGO9K+Vq5BQAAAAByc/E3v5668l0lJ4wek0bd54wvrLjT&#10;JfqPb30jddB8hCWNdU5Rl5bb5eKSXHG5rRicnF1U7c5WIVxV1EfLLQAAAABQ8eAD94dRJ340nHzy&#10;yaW6/vrr0yNlXzn3nNJeIquqtRV/n4su/Fr4xAkjl//auNF63EMk7t/R1X51w3U1d5WMGXtKh/cH&#10;if+t+Hep/neIf694Lu4jsy7iUmbbD4pvb5ZdM6Ux/x7QFYQljXdqUUcWteLq1r64R0nc0H1kUa4w&#10;AAAAAFBn4cIXw+9/97tw6623lmrOnDnpkbIZ995T2nR9VbUmMSSJYcKw/fYM555zVrh2ylXLf21c&#10;diputj5o681LwUlXhgST/+uHqSs7YdS631USl/HabquB4bgPHVn6u1T/O8S/VzwXN9yPXxP/Pmu7&#10;pNZp/3JG6sp7l9z06+lpBM1FWNI9ritqx6JiaHJWUfHKXKm4VFc8P7Co7xQFAAAAADRYvGvkA4ce&#10;XAoT1iQGJ/fdc3cadb4YZlTstc/Qdd6rJIYfp3/m5FKYsSbxa+LfJ/6atXHwew9JXdkvf/7T1EFz&#10;EZZ0rxiaxL1I4j1/lYpLdcXzAAAAAMAb8JETRoXzzr9geVUvGbU6cTmqeNdIfbgQ9wqJm5pXqhHq&#10;l8Y6cfRJqVs7cSmyGH5Ui4HLuLPOXv7vcvSI40t/t46IwU3871Xc+OtfpQ6ai7AEAAAAAGhJxxw3&#10;Mnx23JnLa9AOcbGX1YvLaY085v+mUVkMWS7/4ZVh1py54Zqf37C85r+6LNxy54zSHiIdDRvW5I4/&#10;3Ja6sn332z91axaX0rrwgriQTVn8M95w483hplvvCl887/zl/y7f/9Hk0t8t/h2rg4+19aGjR6Su&#10;fGdKXL4Mmo2wBAAAAAAg+dGky2vuKInhwW9uuaMUvLRnt933CBdefEnYZ+h+6Uznun/Gvakri7/f&#10;2rrpN7X7h5z+uc+XNmVflfh3jEHKt759WTqzdt75rgNSV/bHRx9JHTQPYQkAAAAAQCHeVfKtb/x7&#10;GpX9x6XfCwMHbpZGjffUk0+kLqzz0l8LXnghdWX1ocaqjD7pU6UAaG3t/I5dUlc2+y9Ppw6ah7AE&#10;AAAAAKBw95131NxVEvfyWJc7ObpC9cbx67qxe71nZs9O3Zqty+9VHyY9/edZqYPmISwBAAAAACjc&#10;8YdbU1d25Ac/lLqe4a1v2y51a2fbt7w1dWXjPntql+0nUn3XS9wrBZqNsAQAAAAAoDDj3ntSV7bN&#10;ttumrjkd/L5DUlcW75oZtt+e4RMnjAzXXD1ZqAFVhCUAAAAAAO1Y3WbozSAuj3Xe+Rek0QrXTrkq&#10;jDnxw2HPXXYI2201MBzzwcPCRRd+rcvuOoFmICwBAAAAAGhRnx13Zhh31tlptLJ4t8lvpk8L555z&#10;VumukxicCE3IkbAEAAAAAKCFffG888OMR54IY8aeEjYdMCCdbV8MTj5w6MECE7IjLAEAAAAAaMft&#10;t92Suua33faDwoUXXxJmzZkbbrlzRrj8h1eWwpO99hmavmKFeLfJCSOPSaO18+QTf0odNCdhCQAA&#10;AABAYc+990ld2TOzZ6eu+1TfCfL7396Yujdmt933CMccN7IUntx0612lu07ql+p66sknwq9uuC6N&#10;1ix+fcW7//E9qYPmISwBAAAAACjsOnhI6spuu+X3qes++wzdL3UhzJ37fOo6V7zrJC7VFe80qfbI&#10;Qw+mbvUs2UUrEJYAAAAAABT22XdFMBFdPvHSMOupJ9No1eJyXffcfWcada4YZFTcd8/dXRaYRIce&#10;8YHUrZs/PvpI6sre+a4DUgfNQ1gCAAAAAFCIwcTRI45Po7LRHzt+lQFFPP+Vc88Jh73noNI+H10h&#10;LplV7e4770jdml104dfWKuypeHHBgtSVbdK/f+pWr/4OnJ3fsUvqoHkISwAAAAAAkn854wupK4t3&#10;c+w9eKdSKBLvIIkV9/IYd9qppfMXXvDV9JVdY9/99k9d2bTrfpG6NYt7nPzjAUNLocna3JHy3z/6&#10;QerK6n/vVblmyuTUhdKG8QMHbpZG0DyEJQAAAAAASbyT47zzL0ijsnjXSAxF4h0ksY770JGlJboq&#10;d5PEgGD7QTuU+s4W/zzV/+3qYGJtxD/jueecVQp2YsATg57qu01if83Vk8PBB+4bfjN9WjobwnsP&#10;OXSlu1raE/971XfVvOd9708dNBdhCQAAAABAlc+OO3OlwGRV4rJd1/z8hjBohx3Tmc5XvTRYDCZi&#10;uLGu4q+LAU8MevbcZYew6YZtpYr9mBM/XLqDpmLTAQPChRdfkkarV3+ny1HHHJc6aC7CEgAAAACA&#10;OjEwueHGm1faw6Qino+Pf/9Hk7t82akTRo1JXVn9clmr8oHhR5WCj3UR75L57W1312wsvypxaa8Y&#10;wFTEX7s2d6NATyQsAQAAAAAaLm4CHsOGSq3tnRzV4n/j6p9cG6644opSvf/9nbsE1P4HDCuFIfNf&#10;XVbzZ43jeD4+XhH//NVf05licDFm7ClpFErLZcW9U9Zk9EmfCrPmzA1X//SXpV+/uqXC4rJbl//w&#10;ynDTrXetVVAS/WjS5akr+8xnx6UOmo+wBAAAAABouHg3RgwbKtWROxLif2PovvuFvffeu1Tbbrtt&#10;eqTzVf9Z2xP//Gv6mjfin07/XOrKvv5vE1K3Zu8/7IjSslr3Pfyn8ORfn6sJdW65c0Yp/IlLiR1z&#10;3Mj0K9Ys7nXyrW/8exqFUhCzLr8eehphCQAAAACQheoNzNd1earu1t7dJR3Zu6QzQqroX790ds3G&#10;7hd88+LUQXMSlgAAAAAALW/S976TurL3vK9zl+xqhHh3SXXIM+6zp5b2DWm0X91wXbh2ylVpVF7C&#10;K969As1MWAIAAAAAtIyp/3Nt6c38igcfuD9cdOHXwumfOTmdKTvygx9KXfOId5ec+5V/S6NQurPj&#10;kx//aBo1Rgxnxo7+WBqV79CJS3xBsxOWAAAAAAAt45lnZofjPnRk2HTDtlIN22/PcO45Z6VHy+Kd&#10;EM26v0bctD3++SviclwxDGqEGJQc88HDapbfiuHN2m4IDz2ZsAQAAAAAyEYMGr57xX+lUXOKf/7q&#10;5bhiGNSR/UvW1flf/mK475670yiEo0ccXwpvoBUISwAAAACAlrfXPkPD5T+8Mlzz8xtKm5w3s/jn&#10;n3zNz9KobMyJH+7SwGTcaaeGyydemkYhbD9oh/CNi/4zjaD5CUsAAAAAgJZx6mdOCzMeeSLccOPN&#10;y2v+q8vCTbfe1bRLb7Vn/wOGhVvunFHz99xm223To50rLr81YuRHan6v//nlr5o+dIJqwhIAAAAA&#10;oKXEPTRimFCpVrXb7nvU/D276u8aQ5H638c+JbSatnScVNSochtGF/WDcgtrNnPmzEnjx48fNXXq&#10;1DBhwoRw4pixoe/G/dOjrWvx4kXh2dlPpVEIvXr3CW/edvs0ohV5zvM0/7m/hVcWLkijEPpvvkUW&#10;17icmet5MtfzY67nyVzPj+c8P67veTLX81M/1wuzhgwZYrKzrmpyEWFJPjYsasty27mmTJny9YkT&#10;Jx47ffr0UlgyfPjw9AgAAAAAQJcTltARNbmIZbjyEIOSx4uKcWun14gRI0pBSTRnzpzSEQAAAAAA&#10;moWwJA+vFnV7UbO6ogYMGLCwb9++RRtCv379SkcAAAAAAGgWluHiDavfs+Too48JbetlkMMtW1Za&#10;H7Gira2ttBYqLcxznqWlS5aEpUuXpFEIvXr1zuMalzNzPUvmeobM9SyZ6/nxnGfI9T1L5nqG6uZ6&#10;wTJcdIQ9S+hc9WHJ6LGnho02GZAebV2LF70e5sx6LI1C6N1n/bDVdjunEa3Ic56nuX9/Jry0YF4a&#10;hTBwi22yuMblzFzPk7meH3M9T+Z6fjzn+XF9z5O5np/6uV4QltAR9iwBAAAAAACoEJYAAAAAAABZ&#10;E5YAAAAAAABZE5YAAAAAAABZE5YAAAAAAABZE5YAAAAAAABZE5YAAAAAAABZE5YAAAAAAABZE5YA&#10;AAAAAABZE5YAAAAAAABZE5YAAAAAAABZE5YAAAAAAABZE5YAAAAAAABZE5YAAAAAAABZE5YAAAAA&#10;AABZE5YAAAAAAABZE5YAAAAAAABZE5YAAAAAAABZE5YAAAAAAABZE5YAAAAAAABZE5YAAAAAAABZ&#10;E5YAAAAAAABZE5YAAAAAAABZE5YAAAAAAABZE5Z0v0FFDasqAAAAAACggYQl3SOGIpcUNbeoJ4q6&#10;uaqWFXVXUWcWtVlRAAAAAABAFxKWNFYMPyYXFUORU4oaUFR7hhZ1QVGPFzUyngAAAAAAALqGsKRx&#10;YlByQ1HHl0YrzCtqWqp4l0m1GKZcWZTABAAAAAAAuoiwpHH+s6h4x0hFDEaOLGpgUYel2rGoHYq6&#10;qqhqMTDZo9wCAAAAAACdSVjSGHGPkuo7SuLdJO8s6rrSqNaTRcU7SeoDky+kIwAAAAAA0ImEJY1x&#10;eDpWxODj+XK7SmenY0X98l0AAAAAAEAnEJY0xj7pWPFQOq5OvMPk7nK7nKW4AAAAAACgkwlLerY1&#10;3X0CAAAAAAC8QcKS7nFAOq5J3PC92v3pCAAAAAAAdBJhSWP8TzpWfL6oNS2pNaioHcptSf2G7wAA&#10;AAAAQCcQljTGT4qaV25LBhR1U1HDSqP2HZuOFd9ORwAAAAAAoBMJSxoj7j3ysXK7XAxMbi7qhqLq&#10;Q5N418kF5bbkq0XdUm4BAAAAAIDOJCxpnOuKOrKo6jtMokOLiqHJXUWNTBXvOqm4tKhzyi0AAAAA&#10;ANDZhCWNFQOTnYq6uzSqNbSoK1PFu06eKCqGK6cWBQAAAAAAdJG2dJxU1KhyG0YX9YNySxI3W9+6&#10;3K7Ri0XdX25XsllR/1nU8aXRirtMYjjSnnhXyReList49VgzZ86cNH78+FFTp04NEyZMCCeOGRv6&#10;btw/Pdq6Fi9eFJ6d/VQahdCrd5/w5m23TyNakec8T/Of+1t4ZeGCNAqh/+ZbZHGNy5m5nidzPT/m&#10;ep7M9fx4zvPj+p4ncz0/9XO9MGvIkCEmO+uqJhcRlqydM4uq3kNkdaYVdVi5rRH3IYnLa1WCkXh3&#10;Sfy6GITEpbfiv39ckqteDFTififxrpQ3YsOitiy3nWvKlClfnzhx4rHTp08vhSXDhw9PjwAAAAAA&#10;dDlhCR1Rk4tYhqsx4h0l1xRVCUriEluVoCSaXFQc71BUvJukWvw1vywqBiodFYOSx4uKcWun14gR&#10;I0pBSTRnzpzSEQAAAACgK7W1tYW29dZ7btmyZbPTKegwYUljfKWoGIRUxLSqvaW1niwq7lFyUFEx&#10;UKl2SVExdOmIV4u6vahZXVh/3/BNb1r8nve8p2gBAAAAALpYW9tz2w7a5V277757fD8V3hDLcK2d&#10;N7JnSQw4niu3JTEE2bHcrlb8dfFukOr9TE4u6jvltud54IEHvt7W1nZsGgIAAAAAdJl4R4mghDeg&#10;PhcpiSeXpao8SOc4oqjKv22seIfI2op7pVT/2huKAgAAAAAA3piaXMQyXF1vt3SsiEtWra3b0rFi&#10;v3QEAAAAAAA6ibCkuVQvyQUAAAAAAHQCYUnXeyEdK/ZOx46Ylo4AAAAAAEAnEZZ0vdvTseL4ouLm&#10;7Wvj8HSsuCcdAQAAAACATiIs6Xr3F/VEuV3uP9NxdQYVdUq5Xe7qdAQAAAAAADqJsKQxxqdjRby7&#10;5JJy264YlFxVVPUeJXEcgxcAAAAAAKATCUsaY3JRl5bb5eJdI38q6syihqU6oqgYosQ7UYYWVXF3&#10;UZ8utwAAAAAAQFeYVNSyVKPiCbpEDEIq/85rW3cVtbZ7nAAAAAAAAGtWk4u4s6SxTi3qw0XV72HS&#10;nnlFnVzUvkU9H08AAAAAAACdT1jSeHFJrh2L2rOos4qKe5FMq6p47siiBhb1naIAAAAAAIAGsAwX&#10;AAAAAACQC8twAQAAAAAAVAhLAAAAAACArAlLAAAAAACArAlLAAAAAACArAlLAAAAAACArAlLAAAA&#10;AACArAlLAAAAAACArAlLAAAAAACArAlLAAAAAACArAlLAAAAAACArAlLAAAAAACArAlLAAAAAACA&#10;rAlLAAAAAACArAlLAAAAAACArAlLAAAAAACArAlLAAAAAACArAlLAAAAAACArAlLAAAAAACArAlL&#10;AAAAAACArAlLAAAAAACArAlLAAAAAACArAlLAAAAAACArAlLAAAAAACArAlLAAAAAACArAlLAAAA&#10;AACArAlLAAAAAACArAlLAAAAAACArAlLAAAAAACArAlLAAAAAACArAlLAAAAAACArAlLAAAAAACA&#10;rAlLAAAAAACArAlLAAAAAACArAlLAAAAAACArAlLAAAAAACArAlLAAAAAACArAlLAAAAAACArAlL&#10;AAAAAACArAlLAAAAAACArAlLAAAAAACArAlLAAAAAACArAlLAAAAAACArAlLAAAAAACArAlLAAAA&#10;AACArAlLAAAAAACArAlLAAAAAACArAlLAAAAAACArAlLAAAAAACArAlLAAAAAACArAlLAAAAAACA&#10;rAlLAAAAAACArAlLAAAAAACArAlLAAAAAACArLWl46SiRpXbcEtRfyq3AAAAAAAALWdYUTuW2zC6&#10;vbAEAAAAAAAgF6MtwwUAAAAAAGStcmdJ9e0mAAAAAAAAmQi3/H9VHGMnDvtf2QAAAABJRU5ErkJg&#10;glBLAwQUAAYACAAAACEAJ4jrW90AAAAFAQAADwAAAGRycy9kb3ducmV2LnhtbEyPQWvCQBCF70L/&#10;wzKF3nQTa42k2YhI60kK1ULpbcyOSTA7G7JrEv99t720l4HHe7z3TbYeTSN66lxtWUE8i0AQF1bX&#10;XCr4OL5OVyCcR9bYWCYFN3Kwzu8mGabaDvxO/cGXIpSwS1FB5X2bSumKigy6mW2Jg3e2nUEfZFdK&#10;3eEQyk0j51G0lAZrDgsVtrStqLgcrkbBbsBh8xi/9PvLeXv7Oj69fe5jUurhftw8g/A0+r8w/OAH&#10;dMgD08leWTvRKAiP+N8bvNUimYM4KUiiZAkyz+R/+vwbAAD//wMAUEsDBBQABgAIAAAAIQAubPAA&#10;xQAAAKUBAAAZAAAAZHJzL19yZWxzL2Uyb0RvYy54bWwucmVsc7yQwYrCMBCG7wv7DmHu27Q9LLKY&#10;9iKCV3EfYEimabCZhCSKvr2BZUFB8OZxZvi//2PW48Uv4kwpu8AKuqYFQayDcWwV/B62XysQuSAb&#10;XAKTgitlGIfPj/WeFiw1lGcXs6gUzgrmUuKPlFnP5DE3IRLXyxSSx1LHZGVEfURLsm/bb5nuGTA8&#10;MMXOKEg704M4XGNtfs0O0+Q0bYI+eeLypEI6X7srEJOlosCTcfi37JvIFuRzh+49Dt2/g3x47nAD&#10;AAD//wMAUEsBAi0AFAAGAAgAAAAhALGCZ7YKAQAAEwIAABMAAAAAAAAAAAAAAAAAAAAAAFtDb250&#10;ZW50X1R5cGVzXS54bWxQSwECLQAUAAYACAAAACEAOP0h/9YAAACUAQAACwAAAAAAAAAAAAAAAAA7&#10;AQAAX3JlbHMvLnJlbHNQSwECLQAUAAYACAAAACEAZRjhYFMCAADyBgAADgAAAAAAAAAAAAAAAAA6&#10;AgAAZHJzL2Uyb0RvYy54bWxQSwECLQAKAAAAAAAAACEA+drIGUxPAwBMTwMAFAAAAAAAAAAAAAAA&#10;AAC5BAAAZHJzL21lZGlhL2ltYWdlMS5wbmdQSwECLQAKAAAAAAAAACEAOT+k4VAeAgBQHgIAFAAA&#10;AAAAAAAAAAAAAAA3VAMAZHJzL21lZGlhL2ltYWdlMi5wbmdQSwECLQAUAAYACAAAACEAJ4jrW90A&#10;AAAFAQAADwAAAAAAAAAAAAAAAAC5cgUAZHJzL2Rvd25yZXYueG1sUEsBAi0AFAAGAAgAAAAhAC5s&#10;8ADFAAAApQEAABkAAAAAAAAAAAAAAAAAw3MFAGRycy9fcmVscy9lMm9Eb2MueG1sLnJlbHNQSwUG&#10;AAAAAAcABwC+AQAAv3QFAAAA&#10;">
                <v:shape id="Picture 20001" o:spid="_x0000_s1027" type="#_x0000_t75" style="position:absolute;width:27675;height:5638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tBS6xQAAAN4AAAAPAAAAZHJzL2Rvd25yZXYueG1sRI9Li8JA&#10;EITvC/6HoQVvOnFdRaKjuIKPi4gv0FuTaZNgpidkRs3+e0cQ9lhU1VfUeFqbQjyocrllBd1OBII4&#10;sTrnVMHxsGgPQTiPrLGwTAr+yMF00vgaY6ztk3f02PtUBAi7GBVk3pexlC7JyKDr2JI4eFdbGfRB&#10;VqnUFT4D3BTyO4oG0mDOYSHDkuYZJbf93SjYXu6rn5659fsLu7G/83R5OJ+MUq1mPRuB8FT7//Cn&#10;vdYKAjHqwvtOuAJy8gIAAP//AwBQSwECLQAUAAYACAAAACEA2+H2y+4AAACFAQAAEwAAAAAAAAAA&#10;AAAAAAAAAAAAW0NvbnRlbnRfVHlwZXNdLnhtbFBLAQItABQABgAIAAAAIQBa9CxbvwAAABUBAAAL&#10;AAAAAAAAAAAAAAAAAB8BAABfcmVscy8ucmVsc1BLAQItABQABgAIAAAAIQCMtBS6xQAAAN4AAAAP&#10;AAAAAAAAAAAAAAAAAAcCAABkcnMvZG93bnJldi54bWxQSwUGAAAAAAMAAwC3AAAA+QIAAAAA&#10;">
                  <v:imagedata r:id="rId34" o:title=""/>
                </v:shape>
                <v:shape id="Picture 20003" o:spid="_x0000_s1028" type="#_x0000_t75" style="position:absolute;left:40101;width:49103;height:5638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81OPwwAAAN4AAAAPAAAAZHJzL2Rvd25yZXYueG1sRI9Pi8Iw&#10;FMTvgt8hPMGbJroiUo0iuop4Ef+A10fzbIvNS2li7X77jbCwx2FmfsMsVq0tRUO1LxxrGA0VCOLU&#10;mYIzDbfrbjAD4QOywdIxafghD6tlt7PAxLg3n6m5hExECPsENeQhVImUPs3Joh+6ijh6D1dbDFHW&#10;mTQ1viPclnKs1FRaLDgu5FjRJqf0eXlZDSd1Cq9mmh537STb0sbdv+2ete732vUcRKA2/If/2gej&#10;IRLVF3zuxCsgl78AAAD//wMAUEsBAi0AFAAGAAgAAAAhANvh9svuAAAAhQEAABMAAAAAAAAAAAAA&#10;AAAAAAAAAFtDb250ZW50X1R5cGVzXS54bWxQSwECLQAUAAYACAAAACEAWvQsW78AAAAVAQAACwAA&#10;AAAAAAAAAAAAAAAfAQAAX3JlbHMvLnJlbHNQSwECLQAUAAYACAAAACEAk/NTj8MAAADeAAAADwAA&#10;AAAAAAAAAAAAAAAHAgAAZHJzL2Rvd25yZXYueG1sUEsFBgAAAAADAAMAtwAAAPcCAAAAAA==&#10;">
                  <v:imagedata r:id="rId35" o:title=""/>
                </v:shape>
                <w10:anchorlock/>
              </v:group>
            </w:pict>
          </mc:Fallback>
        </mc:AlternateContent>
      </w:r>
    </w:p>
    <w:p w14:paraId="7CEA923F" w14:textId="5537C2FB" w:rsidR="00603994" w:rsidRPr="00DC6819" w:rsidRDefault="00603994" w:rsidP="00603994">
      <w:pPr>
        <w:spacing w:after="0"/>
        <w:ind w:left="1642" w:right="-3935"/>
        <w:rPr>
          <w:rFonts w:ascii="Arial" w:hAnsi="Arial" w:cs="Arial"/>
        </w:rPr>
      </w:pPr>
    </w:p>
    <w:p w14:paraId="6FD1E6C7" w14:textId="77777777" w:rsidR="00606D21" w:rsidRPr="00DC6819" w:rsidRDefault="00606D21">
      <w:pPr>
        <w:rPr>
          <w:rFonts w:ascii="Arial" w:hAnsi="Arial" w:cs="Arial"/>
        </w:rPr>
      </w:pPr>
    </w:p>
    <w:p w14:paraId="2F943F82" w14:textId="77777777" w:rsidR="00606D21" w:rsidRPr="00DC6819" w:rsidRDefault="00606D21">
      <w:pPr>
        <w:rPr>
          <w:rFonts w:ascii="Arial" w:hAnsi="Arial" w:cs="Arial"/>
        </w:rPr>
      </w:pPr>
    </w:p>
    <w:p w14:paraId="378A16F5" w14:textId="77777777" w:rsidR="00FF2171" w:rsidRPr="00DC6819" w:rsidRDefault="00F750BC" w:rsidP="00F750BC">
      <w:pPr>
        <w:spacing w:after="0" w:line="254" w:lineRule="auto"/>
        <w:ind w:right="1972"/>
        <w:rPr>
          <w:rFonts w:ascii="Arial" w:eastAsia="Times New Roman" w:hAnsi="Arial" w:cs="Arial"/>
        </w:rPr>
      </w:pPr>
      <w:r w:rsidRPr="00DC6819">
        <w:rPr>
          <w:rFonts w:ascii="Arial" w:eastAsia="Times New Roman" w:hAnsi="Arial" w:cs="Arial"/>
        </w:rPr>
        <w:t xml:space="preserve">Automatische interpretatie: (ATS) (automatische interpretatie kan niet worden ontheven van een persoonlijke interpretatie) </w:t>
      </w:r>
    </w:p>
    <w:p w14:paraId="169BA3F0" w14:textId="75F79E8A" w:rsidR="00F750BC" w:rsidRPr="00903234" w:rsidRDefault="00F750BC" w:rsidP="00F750BC">
      <w:pPr>
        <w:spacing w:after="0" w:line="254" w:lineRule="auto"/>
        <w:ind w:right="1972"/>
        <w:rPr>
          <w:rFonts w:ascii="Arial" w:hAnsi="Arial" w:cs="Arial"/>
          <w:lang w:val="it-IT"/>
        </w:rPr>
      </w:pPr>
      <w:r w:rsidRPr="00903234">
        <w:rPr>
          <w:rFonts w:ascii="Arial" w:eastAsia="Times New Roman" w:hAnsi="Arial" w:cs="Arial"/>
          <w:lang w:val="it-IT"/>
        </w:rPr>
        <w:t>Base: Normale spirometrie</w:t>
      </w:r>
    </w:p>
    <w:p w14:paraId="6BECF5F7" w14:textId="77777777" w:rsidR="00F750BC" w:rsidRPr="00903234" w:rsidRDefault="00F750BC" w:rsidP="00F750BC">
      <w:pPr>
        <w:spacing w:after="0"/>
        <w:rPr>
          <w:rFonts w:ascii="Arial" w:hAnsi="Arial" w:cs="Arial"/>
          <w:lang w:val="it-IT"/>
        </w:rPr>
      </w:pPr>
      <w:r w:rsidRPr="00903234">
        <w:rPr>
          <w:rFonts w:ascii="Arial" w:eastAsia="Times New Roman" w:hAnsi="Arial" w:cs="Arial"/>
          <w:lang w:val="it-IT"/>
        </w:rPr>
        <w:t>Post1: Normale spirometrie</w:t>
      </w:r>
    </w:p>
    <w:p w14:paraId="7CA50561" w14:textId="77777777" w:rsidR="00F750BC" w:rsidRPr="00DC6819" w:rsidRDefault="00F750BC" w:rsidP="00F750BC">
      <w:pPr>
        <w:spacing w:after="0"/>
        <w:ind w:left="-5" w:hanging="10"/>
        <w:rPr>
          <w:rFonts w:ascii="Arial" w:hAnsi="Arial" w:cs="Arial"/>
        </w:rPr>
      </w:pPr>
      <w:r w:rsidRPr="00DC6819">
        <w:rPr>
          <w:rFonts w:ascii="Arial" w:eastAsia="Times New Roman" w:hAnsi="Arial" w:cs="Arial"/>
        </w:rPr>
        <w:t>Trenddiagram</w:t>
      </w:r>
    </w:p>
    <w:p w14:paraId="11BF1111" w14:textId="77777777" w:rsidR="00606D21" w:rsidRPr="00DC6819" w:rsidRDefault="00606D21">
      <w:pPr>
        <w:rPr>
          <w:rFonts w:ascii="Arial" w:hAnsi="Arial" w:cs="Arial"/>
        </w:rPr>
      </w:pPr>
    </w:p>
    <w:p w14:paraId="60AF336F" w14:textId="77777777" w:rsidR="00606D21" w:rsidRPr="00DC6819" w:rsidRDefault="00606D21">
      <w:pPr>
        <w:rPr>
          <w:rFonts w:ascii="Arial" w:hAnsi="Arial" w:cs="Arial"/>
        </w:rPr>
      </w:pPr>
    </w:p>
    <w:p w14:paraId="25C30448" w14:textId="77777777" w:rsidR="00606D21" w:rsidRPr="00DC6819" w:rsidRDefault="00606D21">
      <w:pPr>
        <w:rPr>
          <w:rFonts w:ascii="Arial" w:hAnsi="Arial" w:cs="Arial"/>
        </w:rPr>
      </w:pPr>
    </w:p>
    <w:p w14:paraId="65D435EC" w14:textId="77777777" w:rsidR="00C362C8" w:rsidRPr="00DC6819" w:rsidRDefault="00C362C8">
      <w:pPr>
        <w:rPr>
          <w:rFonts w:ascii="Arial" w:hAnsi="Arial" w:cs="Arial"/>
        </w:rPr>
      </w:pPr>
    </w:p>
    <w:p w14:paraId="5158257E" w14:textId="77777777" w:rsidR="00C362C8" w:rsidRPr="00DC6819" w:rsidRDefault="00C362C8">
      <w:pPr>
        <w:rPr>
          <w:rFonts w:ascii="Arial" w:hAnsi="Arial" w:cs="Arial"/>
        </w:rPr>
      </w:pPr>
    </w:p>
    <w:p w14:paraId="36BA02CE" w14:textId="77777777" w:rsidR="00C362C8" w:rsidRPr="00DC6819" w:rsidRDefault="00C362C8">
      <w:pPr>
        <w:rPr>
          <w:rFonts w:ascii="Arial" w:hAnsi="Arial" w:cs="Arial"/>
        </w:rPr>
      </w:pPr>
    </w:p>
    <w:p w14:paraId="3F209C91" w14:textId="77777777" w:rsidR="00C362C8" w:rsidRPr="00DC6819" w:rsidRDefault="00C362C8">
      <w:pPr>
        <w:rPr>
          <w:rFonts w:ascii="Arial" w:hAnsi="Arial" w:cs="Arial"/>
        </w:rPr>
      </w:pPr>
    </w:p>
    <w:p w14:paraId="1E5B118D" w14:textId="77777777" w:rsidR="00C362C8" w:rsidRPr="00DC6819" w:rsidRDefault="00C362C8">
      <w:pPr>
        <w:rPr>
          <w:rFonts w:ascii="Arial" w:hAnsi="Arial" w:cs="Arial"/>
        </w:rPr>
      </w:pPr>
    </w:p>
    <w:p w14:paraId="40EAA8AB" w14:textId="77777777" w:rsidR="00C362C8" w:rsidRPr="00DC6819" w:rsidRDefault="00C362C8">
      <w:pPr>
        <w:rPr>
          <w:rFonts w:ascii="Arial" w:hAnsi="Arial" w:cs="Arial"/>
        </w:rPr>
      </w:pPr>
    </w:p>
    <w:p w14:paraId="3A314584" w14:textId="77777777" w:rsidR="00C362C8" w:rsidRPr="00DC6819" w:rsidRDefault="00C362C8">
      <w:pPr>
        <w:rPr>
          <w:rFonts w:ascii="Arial" w:hAnsi="Arial" w:cs="Arial"/>
        </w:rPr>
      </w:pPr>
    </w:p>
    <w:p w14:paraId="413E027C" w14:textId="77777777" w:rsidR="007B6CE9" w:rsidRPr="00DC6819" w:rsidRDefault="007B6CE9" w:rsidP="007B6CE9">
      <w:pPr>
        <w:pStyle w:val="Geenafstand"/>
        <w:spacing w:line="276" w:lineRule="auto"/>
        <w:rPr>
          <w:rFonts w:ascii="Arial" w:hAnsi="Arial" w:cs="Arial"/>
          <w:noProof/>
          <w:lang w:eastAsia="nl-NL"/>
        </w:rPr>
      </w:pPr>
      <w:r w:rsidRPr="00DC6819">
        <w:rPr>
          <w:rFonts w:ascii="Arial" w:hAnsi="Arial" w:cs="Arial"/>
          <w:u w:val="single"/>
        </w:rPr>
        <w:lastRenderedPageBreak/>
        <w:t>Scan ingevuld ROER-formulier</w:t>
      </w:r>
    </w:p>
    <w:p w14:paraId="5A693D75" w14:textId="69859434" w:rsidR="00C362C8" w:rsidRPr="00DC6819" w:rsidRDefault="00C362C8">
      <w:pPr>
        <w:rPr>
          <w:rFonts w:ascii="Arial" w:hAnsi="Arial" w:cs="Arial"/>
        </w:rPr>
      </w:pPr>
    </w:p>
    <w:p w14:paraId="53D25160" w14:textId="02F22E0F" w:rsidR="00FC678B" w:rsidRPr="00DC6819" w:rsidRDefault="00FC678B">
      <w:pPr>
        <w:rPr>
          <w:rFonts w:ascii="Arial" w:hAnsi="Arial" w:cs="Arial"/>
        </w:rPr>
      </w:pPr>
      <w:r w:rsidRPr="00DC6819">
        <w:rPr>
          <w:rFonts w:ascii="Arial" w:hAnsi="Arial" w:cs="Arial"/>
          <w:noProof/>
        </w:rPr>
        <w:drawing>
          <wp:inline distT="0" distB="0" distL="0" distR="0" wp14:anchorId="743037D7" wp14:editId="03B1486D">
            <wp:extent cx="5760720" cy="8219440"/>
            <wp:effectExtent l="0" t="0" r="0" b="0"/>
            <wp:docPr id="1348041142" name="Afbeelding 2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6" cstate="print">
                      <a:extLst>
                        <a:ext uri="{28A0092B-C50C-407E-A947-70E740481C1C}">
                          <a14:useLocalDpi xmlns:a14="http://schemas.microsoft.com/office/drawing/2010/main" val="0"/>
                        </a:ext>
                      </a:extLst>
                    </a:blip>
                    <a:srcRect/>
                    <a:stretch>
                      <a:fillRect/>
                    </a:stretch>
                  </pic:blipFill>
                  <pic:spPr bwMode="auto">
                    <a:xfrm>
                      <a:off x="0" y="0"/>
                      <a:ext cx="5760720" cy="8219440"/>
                    </a:xfrm>
                    <a:prstGeom prst="rect">
                      <a:avLst/>
                    </a:prstGeom>
                    <a:noFill/>
                    <a:ln>
                      <a:noFill/>
                    </a:ln>
                  </pic:spPr>
                </pic:pic>
              </a:graphicData>
            </a:graphic>
          </wp:inline>
        </w:drawing>
      </w:r>
    </w:p>
    <w:p w14:paraId="280E7F31" w14:textId="435D0812" w:rsidR="0089223B" w:rsidRPr="00DC6819" w:rsidRDefault="0089223B" w:rsidP="00DC6819">
      <w:pPr>
        <w:pStyle w:val="Kop2"/>
      </w:pPr>
      <w:bookmarkStart w:id="20" w:name="_Toc188648092"/>
      <w:r w:rsidRPr="00DC6819">
        <w:lastRenderedPageBreak/>
        <w:t>Casus 3</w:t>
      </w:r>
      <w:r w:rsidR="00DC6819" w:rsidRPr="00DC6819">
        <w:t>:</w:t>
      </w:r>
      <w:r w:rsidRPr="00DC6819">
        <w:t xml:space="preserve"> Milde obstructie</w:t>
      </w:r>
      <w:bookmarkEnd w:id="20"/>
    </w:p>
    <w:p w14:paraId="1072E654" w14:textId="35C4BED1" w:rsidR="0089223B" w:rsidRPr="00DC6819" w:rsidRDefault="0089223B" w:rsidP="0089223B">
      <w:pPr>
        <w:rPr>
          <w:rFonts w:ascii="Arial" w:hAnsi="Arial" w:cs="Arial"/>
        </w:rPr>
      </w:pPr>
    </w:p>
    <w:p w14:paraId="7FCA8C1C" w14:textId="77777777" w:rsidR="0089223B" w:rsidRPr="00DC6819" w:rsidRDefault="0089223B" w:rsidP="0089223B">
      <w:pPr>
        <w:pStyle w:val="Geenafstand"/>
        <w:spacing w:line="276" w:lineRule="auto"/>
        <w:rPr>
          <w:rFonts w:ascii="Arial" w:hAnsi="Arial" w:cs="Arial"/>
          <w:b/>
          <w:bCs/>
          <w:u w:val="single"/>
        </w:rPr>
      </w:pPr>
      <w:r w:rsidRPr="00DC6819">
        <w:rPr>
          <w:rFonts w:ascii="Arial" w:hAnsi="Arial" w:cs="Arial"/>
          <w:b/>
          <w:bCs/>
          <w:u w:val="single"/>
        </w:rPr>
        <w:t>Korte omschrijving / Anamnese</w:t>
      </w:r>
    </w:p>
    <w:p w14:paraId="0E7BE315" w14:textId="77777777" w:rsidR="0089223B" w:rsidRPr="00DC6819" w:rsidRDefault="0089223B" w:rsidP="0089223B">
      <w:pPr>
        <w:rPr>
          <w:rFonts w:ascii="Arial" w:hAnsi="Arial" w:cs="Arial"/>
        </w:rPr>
      </w:pPr>
    </w:p>
    <w:p w14:paraId="71E6320C" w14:textId="5DC81FE1" w:rsidR="00F97C55" w:rsidRPr="00DC6819" w:rsidRDefault="00EB0517" w:rsidP="008448AE">
      <w:pPr>
        <w:spacing w:before="240"/>
        <w:rPr>
          <w:rFonts w:ascii="Arial" w:hAnsi="Arial" w:cs="Arial"/>
        </w:rPr>
      </w:pPr>
      <w:r w:rsidRPr="00DC6819">
        <w:rPr>
          <w:rFonts w:ascii="Arial" w:hAnsi="Arial" w:cs="Arial"/>
        </w:rPr>
        <w:t xml:space="preserve">Meneer van 25 jaar, </w:t>
      </w:r>
      <w:r w:rsidR="008448AE" w:rsidRPr="00DC6819">
        <w:rPr>
          <w:rFonts w:ascii="Arial" w:hAnsi="Arial" w:cs="Arial"/>
        </w:rPr>
        <w:t xml:space="preserve">als kind al </w:t>
      </w:r>
      <w:r w:rsidRPr="00DC6819">
        <w:rPr>
          <w:rFonts w:ascii="Arial" w:hAnsi="Arial" w:cs="Arial"/>
        </w:rPr>
        <w:t xml:space="preserve">bekend met inspanningsastma. </w:t>
      </w:r>
      <w:r w:rsidR="00791BB7" w:rsidRPr="00DC6819">
        <w:rPr>
          <w:rFonts w:ascii="Arial" w:hAnsi="Arial" w:cs="Arial"/>
        </w:rPr>
        <w:t xml:space="preserve">Sinds </w:t>
      </w:r>
      <w:r w:rsidR="008448AE" w:rsidRPr="00DC6819">
        <w:rPr>
          <w:rFonts w:ascii="Arial" w:hAnsi="Arial" w:cs="Arial"/>
        </w:rPr>
        <w:t xml:space="preserve">de </w:t>
      </w:r>
      <w:r w:rsidR="00791BB7" w:rsidRPr="00DC6819">
        <w:rPr>
          <w:rFonts w:ascii="Arial" w:hAnsi="Arial" w:cs="Arial"/>
        </w:rPr>
        <w:t xml:space="preserve">laatste 3 maanden </w:t>
      </w:r>
      <w:r w:rsidR="008448AE" w:rsidRPr="00DC6819">
        <w:rPr>
          <w:rFonts w:ascii="Arial" w:hAnsi="Arial" w:cs="Arial"/>
        </w:rPr>
        <w:t xml:space="preserve">heeft hij </w:t>
      </w:r>
      <w:r w:rsidR="00791BB7" w:rsidRPr="00DC6819">
        <w:rPr>
          <w:rFonts w:ascii="Arial" w:hAnsi="Arial" w:cs="Arial"/>
        </w:rPr>
        <w:t>last van benauwdheid met name in de ochtend</w:t>
      </w:r>
      <w:r w:rsidR="00F97C55" w:rsidRPr="00DC6819">
        <w:rPr>
          <w:rFonts w:ascii="Arial" w:hAnsi="Arial" w:cs="Arial"/>
        </w:rPr>
        <w:t>. Merkt tijdens het sporten dat hij meer benauwd is. Is inmiddels gestopt met roken en blowen. Gebruikte al ventolin 4 keer per dag zonodig en kreeg flixotide 2 keer per dag 250 mcg voorgeschreven.</w:t>
      </w:r>
      <w:r w:rsidR="009D4336" w:rsidRPr="00DC6819">
        <w:rPr>
          <w:rFonts w:ascii="Arial" w:hAnsi="Arial" w:cs="Arial"/>
        </w:rPr>
        <w:t xml:space="preserve"> Op advies van de huisarts werd een spirometrie ingepland. </w:t>
      </w:r>
    </w:p>
    <w:p w14:paraId="514C3E18" w14:textId="766A58C5" w:rsidR="009D4336" w:rsidRPr="00DC6819" w:rsidRDefault="009D4336" w:rsidP="008448AE">
      <w:pPr>
        <w:spacing w:before="240"/>
        <w:rPr>
          <w:rFonts w:ascii="Arial" w:hAnsi="Arial" w:cs="Arial"/>
        </w:rPr>
      </w:pPr>
    </w:p>
    <w:p w14:paraId="65D162E3" w14:textId="77777777" w:rsidR="009D4336" w:rsidRPr="00DC6819" w:rsidRDefault="009D4336" w:rsidP="009D4336">
      <w:pPr>
        <w:pStyle w:val="Geenafstand"/>
        <w:spacing w:line="276" w:lineRule="auto"/>
        <w:rPr>
          <w:rFonts w:ascii="Arial" w:hAnsi="Arial" w:cs="Arial"/>
          <w:b/>
          <w:bCs/>
          <w:u w:val="single"/>
        </w:rPr>
      </w:pPr>
      <w:r w:rsidRPr="00DC6819">
        <w:rPr>
          <w:rFonts w:ascii="Arial" w:hAnsi="Arial" w:cs="Arial"/>
          <w:b/>
          <w:bCs/>
          <w:u w:val="single"/>
        </w:rPr>
        <w:t>Motivatie accepteerbaarheid en herhaalbaarheid</w:t>
      </w:r>
    </w:p>
    <w:p w14:paraId="3E407A37" w14:textId="77777777" w:rsidR="009D4336" w:rsidRPr="00DC6819" w:rsidRDefault="009D4336" w:rsidP="009D4336">
      <w:pPr>
        <w:pStyle w:val="Geenafstand"/>
        <w:spacing w:line="276" w:lineRule="auto"/>
        <w:rPr>
          <w:rFonts w:ascii="Arial" w:hAnsi="Arial" w:cs="Arial"/>
          <w:u w:val="single"/>
        </w:rPr>
      </w:pPr>
    </w:p>
    <w:p w14:paraId="76B8020A" w14:textId="77777777" w:rsidR="009D4336" w:rsidRPr="00DC6819" w:rsidRDefault="009D4336" w:rsidP="009D4336">
      <w:pPr>
        <w:pStyle w:val="Geenafstand"/>
        <w:spacing w:line="276" w:lineRule="auto"/>
        <w:rPr>
          <w:rFonts w:ascii="Arial" w:hAnsi="Arial" w:cs="Arial"/>
        </w:rPr>
      </w:pPr>
      <w:r w:rsidRPr="00DC6819">
        <w:rPr>
          <w:rFonts w:ascii="Arial" w:hAnsi="Arial" w:cs="Arial"/>
          <w:b/>
          <w:bCs/>
        </w:rPr>
        <w:t xml:space="preserve">Accepteerbaarheid: </w:t>
      </w:r>
      <w:r w:rsidRPr="00DC6819">
        <w:rPr>
          <w:rFonts w:ascii="Arial" w:hAnsi="Arial" w:cs="Arial"/>
        </w:rPr>
        <w:t xml:space="preserve">Er was sprake van een snelle stijging en een redelijke piek. </w:t>
      </w:r>
    </w:p>
    <w:p w14:paraId="22A66ADB" w14:textId="377C15A2" w:rsidR="009D4336" w:rsidRPr="00DC6819" w:rsidRDefault="009D4336" w:rsidP="009D4336">
      <w:pPr>
        <w:pStyle w:val="Geenafstand"/>
        <w:spacing w:line="276" w:lineRule="auto"/>
        <w:rPr>
          <w:rFonts w:ascii="Arial" w:hAnsi="Arial" w:cs="Arial"/>
        </w:rPr>
      </w:pPr>
      <w:r w:rsidRPr="00DC6819">
        <w:rPr>
          <w:rFonts w:ascii="Arial" w:hAnsi="Arial" w:cs="Arial"/>
        </w:rPr>
        <w:t xml:space="preserve">Er was sprake van een gladde daling naar de x-as en de uitademingsvolume was </w:t>
      </w:r>
      <w:r w:rsidR="00D6588B" w:rsidRPr="00DC6819">
        <w:rPr>
          <w:rFonts w:ascii="Arial" w:hAnsi="Arial" w:cs="Arial"/>
        </w:rPr>
        <w:t>redelijk</w:t>
      </w:r>
      <w:r w:rsidRPr="00DC6819">
        <w:rPr>
          <w:rFonts w:ascii="Arial" w:hAnsi="Arial" w:cs="Arial"/>
        </w:rPr>
        <w:t xml:space="preserve"> gelijk aan de inademingsvolume. Plateau fase werd bereikt. Er is maximaal 10 seconden uitgeblazen.</w:t>
      </w:r>
    </w:p>
    <w:p w14:paraId="07C02ADD" w14:textId="0465B1C4" w:rsidR="009D4336" w:rsidRPr="00DC6819" w:rsidRDefault="009D4336" w:rsidP="009D4336">
      <w:pPr>
        <w:pStyle w:val="Geenafstand"/>
        <w:spacing w:line="276" w:lineRule="auto"/>
        <w:rPr>
          <w:rFonts w:ascii="Arial" w:hAnsi="Arial" w:cs="Arial"/>
        </w:rPr>
      </w:pPr>
      <w:r w:rsidRPr="00DC6819">
        <w:rPr>
          <w:rFonts w:ascii="Arial" w:hAnsi="Arial" w:cs="Arial"/>
          <w:b/>
          <w:bCs/>
        </w:rPr>
        <w:t xml:space="preserve">Herhaalbaarheid: </w:t>
      </w:r>
      <w:r w:rsidRPr="00DC6819">
        <w:rPr>
          <w:rFonts w:ascii="Arial" w:hAnsi="Arial" w:cs="Arial"/>
        </w:rPr>
        <w:t>De herhaalbaarheid werd bereikt in de pre</w:t>
      </w:r>
      <w:r w:rsidR="003F7954" w:rsidRPr="00DC6819">
        <w:rPr>
          <w:rFonts w:ascii="Arial" w:hAnsi="Arial" w:cs="Arial"/>
        </w:rPr>
        <w:t xml:space="preserve"> </w:t>
      </w:r>
      <w:r w:rsidRPr="00DC6819">
        <w:rPr>
          <w:rFonts w:ascii="Arial" w:hAnsi="Arial" w:cs="Arial"/>
        </w:rPr>
        <w:t>test</w:t>
      </w:r>
      <w:r w:rsidR="008D62B2" w:rsidRPr="00DC6819">
        <w:rPr>
          <w:rFonts w:ascii="Arial" w:hAnsi="Arial" w:cs="Arial"/>
        </w:rPr>
        <w:t xml:space="preserve"> bij de FEV1 bij poging 1 en 3 en bij de FVC ook bij poging 1 en 3. Bij de posttest werd deze bereikt bij de FEV1 bij poging 1 en 3 en bij de FVC bij poging 2 en 3.</w:t>
      </w:r>
    </w:p>
    <w:p w14:paraId="5F924CBE" w14:textId="77777777" w:rsidR="0022700C" w:rsidRPr="00DC6819" w:rsidRDefault="0022700C" w:rsidP="008D62B2">
      <w:pPr>
        <w:rPr>
          <w:rFonts w:ascii="Arial" w:hAnsi="Arial" w:cs="Arial"/>
          <w:u w:val="single"/>
        </w:rPr>
      </w:pPr>
    </w:p>
    <w:p w14:paraId="415424C3" w14:textId="56965045" w:rsidR="008D62B2" w:rsidRPr="00DC6819" w:rsidRDefault="008D62B2" w:rsidP="008D62B2">
      <w:pPr>
        <w:rPr>
          <w:rFonts w:ascii="Arial" w:hAnsi="Arial" w:cs="Arial"/>
          <w:b/>
          <w:bCs/>
          <w:u w:val="single"/>
        </w:rPr>
      </w:pPr>
      <w:r w:rsidRPr="00DC6819">
        <w:rPr>
          <w:rFonts w:ascii="Arial" w:hAnsi="Arial" w:cs="Arial"/>
          <w:b/>
          <w:bCs/>
          <w:u w:val="single"/>
        </w:rPr>
        <w:t>Conclusie</w:t>
      </w:r>
    </w:p>
    <w:p w14:paraId="54131106" w14:textId="31163422" w:rsidR="008D62B2" w:rsidRPr="00DC6819" w:rsidRDefault="008D62B2" w:rsidP="008D62B2">
      <w:pPr>
        <w:pStyle w:val="Geenafstand"/>
        <w:spacing w:line="276" w:lineRule="auto"/>
        <w:rPr>
          <w:rFonts w:ascii="Arial" w:hAnsi="Arial" w:cs="Arial"/>
        </w:rPr>
      </w:pPr>
      <w:r w:rsidRPr="00DC6819">
        <w:rPr>
          <w:rFonts w:ascii="Arial" w:hAnsi="Arial" w:cs="Arial"/>
        </w:rPr>
        <w:t xml:space="preserve">R: geen restrictie O: wel obstructie E: </w:t>
      </w:r>
      <w:r w:rsidR="007139D8" w:rsidRPr="00DC6819">
        <w:rPr>
          <w:rFonts w:ascii="Arial" w:hAnsi="Arial" w:cs="Arial"/>
        </w:rPr>
        <w:t>71% van voorspeld</w:t>
      </w:r>
      <w:r w:rsidRPr="00DC6819">
        <w:rPr>
          <w:rFonts w:ascii="Arial" w:hAnsi="Arial" w:cs="Arial"/>
        </w:rPr>
        <w:t xml:space="preserve"> R: </w:t>
      </w:r>
      <w:r w:rsidR="00253795" w:rsidRPr="00DC6819">
        <w:rPr>
          <w:rFonts w:ascii="Arial" w:hAnsi="Arial" w:cs="Arial"/>
        </w:rPr>
        <w:t xml:space="preserve">geen </w:t>
      </w:r>
      <w:r w:rsidRPr="00DC6819">
        <w:rPr>
          <w:rFonts w:ascii="Arial" w:hAnsi="Arial" w:cs="Arial"/>
        </w:rPr>
        <w:t>reversibiliteit</w:t>
      </w:r>
    </w:p>
    <w:p w14:paraId="78B1A96F" w14:textId="77777777" w:rsidR="007139D8" w:rsidRPr="00DC6819" w:rsidRDefault="007139D8" w:rsidP="008D62B2">
      <w:pPr>
        <w:pStyle w:val="Geenafstand"/>
        <w:spacing w:line="276" w:lineRule="auto"/>
        <w:rPr>
          <w:rFonts w:ascii="Arial" w:hAnsi="Arial" w:cs="Arial"/>
        </w:rPr>
      </w:pPr>
    </w:p>
    <w:p w14:paraId="5B4E83DD" w14:textId="77777777" w:rsidR="007139D8" w:rsidRPr="00DC6819" w:rsidRDefault="007139D8" w:rsidP="007139D8">
      <w:pPr>
        <w:pStyle w:val="Geenafstand"/>
        <w:spacing w:line="276" w:lineRule="auto"/>
        <w:rPr>
          <w:rFonts w:ascii="Arial" w:hAnsi="Arial" w:cs="Arial"/>
          <w:b/>
          <w:bCs/>
          <w:u w:val="single"/>
        </w:rPr>
      </w:pPr>
      <w:r w:rsidRPr="00DC6819">
        <w:rPr>
          <w:rFonts w:ascii="Arial" w:hAnsi="Arial" w:cs="Arial"/>
          <w:b/>
          <w:bCs/>
          <w:u w:val="single"/>
        </w:rPr>
        <w:t>Beleid</w:t>
      </w:r>
    </w:p>
    <w:p w14:paraId="5BB2C023" w14:textId="77777777" w:rsidR="007139D8" w:rsidRPr="00DC6819" w:rsidRDefault="007139D8" w:rsidP="008D62B2">
      <w:pPr>
        <w:pStyle w:val="Geenafstand"/>
        <w:spacing w:line="276" w:lineRule="auto"/>
        <w:rPr>
          <w:rFonts w:ascii="Arial" w:hAnsi="Arial" w:cs="Arial"/>
        </w:rPr>
      </w:pPr>
    </w:p>
    <w:p w14:paraId="33943D6B" w14:textId="1F11DEDE" w:rsidR="007139D8" w:rsidRPr="00DC6819" w:rsidRDefault="007139D8" w:rsidP="008D62B2">
      <w:pPr>
        <w:pStyle w:val="Geenafstand"/>
        <w:spacing w:line="276" w:lineRule="auto"/>
        <w:rPr>
          <w:rFonts w:ascii="Arial" w:hAnsi="Arial" w:cs="Arial"/>
        </w:rPr>
      </w:pPr>
      <w:r w:rsidRPr="00DC6819">
        <w:rPr>
          <w:rFonts w:ascii="Arial" w:hAnsi="Arial" w:cs="Arial"/>
        </w:rPr>
        <w:t>Er werd geadviseerd om de ventolin i.p.v. zonodig standaard 4 x per dag te gaan gebruiken. Na 3 maanden was er een telefonisch consult om t</w:t>
      </w:r>
      <w:r w:rsidR="00BE39A3" w:rsidRPr="00DC6819">
        <w:rPr>
          <w:rFonts w:ascii="Arial" w:hAnsi="Arial" w:cs="Arial"/>
        </w:rPr>
        <w:t xml:space="preserve">e </w:t>
      </w:r>
      <w:r w:rsidRPr="00DC6819">
        <w:rPr>
          <w:rFonts w:ascii="Arial" w:hAnsi="Arial" w:cs="Arial"/>
        </w:rPr>
        <w:t>horen hoe het met de benauwdheidsklachten gaat. Bij navraag was er geen verbetering. De flixotide werd opgehoogd van 2 x per dag 250 mcg naar 2 x per dag 500 mcg</w:t>
      </w:r>
    </w:p>
    <w:p w14:paraId="39B7225F" w14:textId="77777777" w:rsidR="008D62B2" w:rsidRPr="00DC6819" w:rsidRDefault="008D62B2" w:rsidP="008D62B2">
      <w:pPr>
        <w:pStyle w:val="Geenafstand"/>
        <w:spacing w:line="276" w:lineRule="auto"/>
        <w:rPr>
          <w:rFonts w:ascii="Arial" w:hAnsi="Arial" w:cs="Arial"/>
          <w:u w:val="single"/>
        </w:rPr>
      </w:pPr>
    </w:p>
    <w:p w14:paraId="59222082" w14:textId="77777777" w:rsidR="008D62B2" w:rsidRPr="00DC6819" w:rsidRDefault="008D62B2" w:rsidP="008D62B2">
      <w:pPr>
        <w:pStyle w:val="Geenafstand"/>
        <w:spacing w:line="276" w:lineRule="auto"/>
        <w:rPr>
          <w:rFonts w:ascii="Arial" w:hAnsi="Arial" w:cs="Arial"/>
          <w:noProof/>
          <w:lang w:eastAsia="nl-NL"/>
        </w:rPr>
      </w:pPr>
    </w:p>
    <w:p w14:paraId="40264915" w14:textId="655E174B" w:rsidR="009D4336" w:rsidRDefault="009D4336" w:rsidP="008448AE">
      <w:pPr>
        <w:spacing w:before="240"/>
        <w:rPr>
          <w:rFonts w:ascii="Arial" w:hAnsi="Arial" w:cs="Arial"/>
          <w:b/>
          <w:bCs/>
        </w:rPr>
      </w:pPr>
    </w:p>
    <w:p w14:paraId="7B5F9BF8" w14:textId="77777777" w:rsidR="007B6CE9" w:rsidRDefault="007B6CE9" w:rsidP="008448AE">
      <w:pPr>
        <w:spacing w:before="240"/>
        <w:rPr>
          <w:rFonts w:ascii="Arial" w:hAnsi="Arial" w:cs="Arial"/>
          <w:b/>
          <w:bCs/>
        </w:rPr>
      </w:pPr>
    </w:p>
    <w:p w14:paraId="0812BEAB" w14:textId="77777777" w:rsidR="007B6CE9" w:rsidRDefault="007B6CE9" w:rsidP="008448AE">
      <w:pPr>
        <w:spacing w:before="240"/>
        <w:rPr>
          <w:rFonts w:ascii="Arial" w:hAnsi="Arial" w:cs="Arial"/>
          <w:b/>
          <w:bCs/>
        </w:rPr>
      </w:pPr>
    </w:p>
    <w:p w14:paraId="14EF5052" w14:textId="77777777" w:rsidR="007B6CE9" w:rsidRDefault="007B6CE9" w:rsidP="008448AE">
      <w:pPr>
        <w:spacing w:before="240"/>
        <w:rPr>
          <w:rFonts w:ascii="Arial" w:hAnsi="Arial" w:cs="Arial"/>
          <w:b/>
          <w:bCs/>
        </w:rPr>
      </w:pPr>
    </w:p>
    <w:p w14:paraId="78668796" w14:textId="77777777" w:rsidR="007B6CE9" w:rsidRDefault="007B6CE9" w:rsidP="008448AE">
      <w:pPr>
        <w:spacing w:before="240"/>
        <w:rPr>
          <w:rFonts w:ascii="Arial" w:hAnsi="Arial" w:cs="Arial"/>
          <w:b/>
          <w:bCs/>
        </w:rPr>
      </w:pPr>
    </w:p>
    <w:p w14:paraId="19E7058D" w14:textId="77777777" w:rsidR="007B6CE9" w:rsidRDefault="007B6CE9" w:rsidP="008448AE">
      <w:pPr>
        <w:spacing w:before="240"/>
        <w:rPr>
          <w:rFonts w:ascii="Arial" w:hAnsi="Arial" w:cs="Arial"/>
          <w:b/>
          <w:bCs/>
        </w:rPr>
      </w:pPr>
    </w:p>
    <w:p w14:paraId="1719B667" w14:textId="77777777" w:rsidR="007B6CE9" w:rsidRDefault="007B6CE9" w:rsidP="007B6CE9">
      <w:pPr>
        <w:pStyle w:val="Geenafstand"/>
        <w:spacing w:line="276" w:lineRule="auto"/>
        <w:rPr>
          <w:rFonts w:ascii="Arial" w:hAnsi="Arial" w:cs="Arial"/>
          <w:noProof/>
          <w:u w:val="single"/>
          <w:lang w:eastAsia="nl-NL"/>
        </w:rPr>
      </w:pPr>
    </w:p>
    <w:p w14:paraId="0DA798D6" w14:textId="77777777" w:rsidR="007B6CE9" w:rsidRDefault="007B6CE9" w:rsidP="007B6CE9">
      <w:pPr>
        <w:pStyle w:val="Geenafstand"/>
        <w:spacing w:line="276" w:lineRule="auto"/>
        <w:rPr>
          <w:rFonts w:ascii="Arial" w:hAnsi="Arial" w:cs="Arial"/>
          <w:noProof/>
          <w:u w:val="single"/>
          <w:lang w:eastAsia="nl-NL"/>
        </w:rPr>
      </w:pPr>
    </w:p>
    <w:p w14:paraId="7BD539F8" w14:textId="77777777" w:rsidR="007B6CE9" w:rsidRDefault="007B6CE9" w:rsidP="007B6CE9">
      <w:pPr>
        <w:pStyle w:val="Geenafstand"/>
        <w:spacing w:line="276" w:lineRule="auto"/>
        <w:rPr>
          <w:rFonts w:ascii="Arial" w:hAnsi="Arial" w:cs="Arial"/>
          <w:noProof/>
          <w:u w:val="single"/>
          <w:lang w:eastAsia="nl-NL"/>
        </w:rPr>
      </w:pPr>
    </w:p>
    <w:p w14:paraId="398FD59F" w14:textId="719F0023" w:rsidR="007B6CE9" w:rsidRPr="00DC6819" w:rsidRDefault="007B6CE9" w:rsidP="007B6CE9">
      <w:pPr>
        <w:pStyle w:val="Geenafstand"/>
        <w:spacing w:line="276" w:lineRule="auto"/>
        <w:rPr>
          <w:rFonts w:ascii="Arial" w:hAnsi="Arial" w:cs="Arial"/>
          <w:noProof/>
          <w:u w:val="single"/>
          <w:lang w:eastAsia="nl-NL"/>
        </w:rPr>
      </w:pPr>
      <w:r>
        <w:rPr>
          <w:rFonts w:ascii="Arial" w:hAnsi="Arial" w:cs="Arial"/>
          <w:noProof/>
        </w:rPr>
        <mc:AlternateContent>
          <mc:Choice Requires="wpg">
            <w:drawing>
              <wp:anchor distT="0" distB="0" distL="114300" distR="114300" simplePos="0" relativeHeight="251845632" behindDoc="0" locked="0" layoutInCell="1" allowOverlap="1" wp14:anchorId="11620AAB" wp14:editId="7714B0F0">
                <wp:simplePos x="0" y="0"/>
                <wp:positionH relativeFrom="column">
                  <wp:posOffset>-786765</wp:posOffset>
                </wp:positionH>
                <wp:positionV relativeFrom="paragraph">
                  <wp:posOffset>273064</wp:posOffset>
                </wp:positionV>
                <wp:extent cx="7543165" cy="10677525"/>
                <wp:effectExtent l="0" t="0" r="635" b="9525"/>
                <wp:wrapNone/>
                <wp:docPr id="1395382785" name="Groep 424"/>
                <wp:cNvGraphicFramePr/>
                <a:graphic xmlns:a="http://schemas.openxmlformats.org/drawingml/2006/main">
                  <a:graphicData uri="http://schemas.microsoft.com/office/word/2010/wordprocessingGroup">
                    <wpg:wgp>
                      <wpg:cNvGrpSpPr/>
                      <wpg:grpSpPr>
                        <a:xfrm>
                          <a:off x="0" y="0"/>
                          <a:ext cx="7543165" cy="10677525"/>
                          <a:chOff x="0" y="0"/>
                          <a:chExt cx="7543165" cy="10677525"/>
                        </a:xfrm>
                      </wpg:grpSpPr>
                      <pic:pic xmlns:pic="http://schemas.openxmlformats.org/drawingml/2006/picture">
                        <pic:nvPicPr>
                          <pic:cNvPr id="1066627126" name="Picture 19518" descr="Afbeelding met tekst, diagram, schermopname, Parallel&#10;&#10;Automatisch gegenereerde beschrijving"/>
                          <pic:cNvPicPr/>
                        </pic:nvPicPr>
                        <pic:blipFill>
                          <a:blip r:embed="rId37"/>
                          <a:stretch>
                            <a:fillRect/>
                          </a:stretch>
                        </pic:blipFill>
                        <pic:spPr>
                          <a:xfrm>
                            <a:off x="0" y="0"/>
                            <a:ext cx="7543165" cy="10677525"/>
                          </a:xfrm>
                          <a:prstGeom prst="rect">
                            <a:avLst/>
                          </a:prstGeom>
                        </pic:spPr>
                      </pic:pic>
                      <w14:contentPart bwMode="auto" r:id="rId38">
                        <w14:nvContentPartPr>
                          <w14:cNvPr id="1781723022" name="Inkt 423"/>
                          <w14:cNvContentPartPr/>
                        </w14:nvContentPartPr>
                        <w14:xfrm>
                          <a:off x="1466215" y="951865"/>
                          <a:ext cx="2743395" cy="143235"/>
                        </w14:xfrm>
                      </w14:contentPart>
                    </wpg:wgp>
                  </a:graphicData>
                </a:graphic>
              </wp:anchor>
            </w:drawing>
          </mc:Choice>
          <mc:Fallback>
            <w:pict>
              <v:group w14:anchorId="2613262E" id="Groep 424" o:spid="_x0000_s1026" style="position:absolute;margin-left:-61.95pt;margin-top:21.5pt;width:593.95pt;height:840.75pt;z-index:251845632" coordsize="75431,106775" o:gfxdata="UEsDBBQABgAIAAAAIQClJSb8HAEAAGACAAATAAAAW0NvbnRlbnRfVHlwZXNdLnhtbISSTU7DMBBG&#10;90jcwfIWJU67QAg16YKUJSBUDmDZk8St/+Qxob09TtpKUGiz8MKeed88W14sd0aTHgIqZ0s6ywtK&#10;wAonlW1L+rF+zh4owcit5NpZKOkekC6r25vFeu8BSaItlrSL0T8yhqIDwzF3HmyqNC4YHtM2tMxz&#10;seUtsHlR3DPhbAQbszhk0GpRQ8M/dSSrXTo+mGx8S8nToW8YVVJlBn7joaXsXySAxjOGe6+V4DFd&#10;jvVWnollR6k8kWMPdsrjXTK/MGGo/Jb6OeDIvabXDEoCeeMhvnCT1JkMyGDuaify6xmDpMHMNY0S&#10;kNcBVyN1crqUreyWpTWbSE8tRk9lSfdlA/QTUX9E64S9Q39KZ+P/qL4BAAD//wMAUEsDBBQABgAI&#10;AAAAIQA4/SH/1gAAAJQBAAALAAAAX3JlbHMvLnJlbHOkkMFqwzAMhu+DvYPRfXGawxijTi+j0Gvp&#10;HsDYimMaW0Yy2fr2M4PBMnrbUb/Q94l/f/hMi1qRJVI2sOt6UJgd+ZiDgffL8ekFlFSbvV0oo4Eb&#10;ChzGx4f9GRdb25HMsYhqlCwG5lrLq9biZkxWOiqY22YiTra2kYMu1l1tQD30/bPm3wwYN0x18gb4&#10;5AdQl1tp5j/sFB2T0FQ7R0nTNEV3j6o9feQzro1iOWA14Fm+Q8a1a8+Bvu/d/dMb2JY5uiPbhG/k&#10;tn4cqGU/er3pcvwCAAD//wMAUEsDBBQABgAIAAAAIQAhBYwa4QIAAOQGAAAOAAAAZHJzL2Uyb0Rv&#10;Yy54bWysVdlu2zAQfC/QfyBUoE9JZMlXosYJgqYJAvQwenwATa0kNrxA0kf+vktKshO7QIK0D6ZF&#10;k5qdnZ1dn19upCArsI5rNUuyk0FCQDFdclXPkl8/b45PE+I8VSUVWsEseQCXXF68fXO+NgXkutGi&#10;BEsQRLlibWZJ470p0tSxBiR1J9qAwsNKW0k9bm2dlpauEV2KNB8MJula29JYzcA5/PW6PUwuIn5V&#10;AfPfqsqBJ2KWIDcfVxvXRVjTi3Na1JaahrOOBn0FC0m5wqBbqGvqKVlafgAlObPa6cqfMC1TXVWc&#10;QcwBs8kGe9ncWr00MZe6WNdmKxNKu6fTq2HZ19WtNT/M3KISa1OjFnEXctlUVoZvZEk2UbKHrWSw&#10;8YThj9PxaJhNxglheJYNJtPpOB+3qrIGpT94kTWfnns17UOnTwgZzgr8dCrg04EKz7sF3/JLC0kH&#10;Il+EIam9X5pjLJihni+44P4hmg9LE0ip1ZyzuW03KOjcEl5GNSaTfJrlk4QoKtH8eC1EJ9nZOMO+&#10;KMExtOJVtQAQoWOIRKN6uHf+iJScoi3lEQmtYKU2AeKIzKmlQoB4/25z9SEuV0uvsTk43iM11KDA&#10;AtgSyALhG8t/rxA5VCRQDewCV9ymYf+E+kJwc8OFCDUPz51ISHHPbX/RuXXytWZLCcq3rWlBIC+t&#10;XMONS4gtQC4AhbF3ZdZaxHkLnjUhYIWBv2O7Bma02B5EljtigbNDs/6zPbceo4Wxzt+CliQ8IDsk&#10;gYWlBV19dh2d/kqnWssgUkNC2DfZiC1twbTymDyWyPetGg8O9HtBt0qRkMX6iy7RNhQr3Dv2/xUj&#10;WBQrkWOuHX+1+rjLIGjc57Wz9PQ0m+bDQZ73lr5T956M8mGo5+76E5xQ0Wci7E2abISNk+FQwZkS&#10;WgXnC4LQoh86+XQ0HJ71Q2c0zIfxQh+lRet3j6oSiOCIw1EaTdaN/TCrH+/jrd2f08UfAAAA//8D&#10;AFBLAwQKAAAAAAAAACEAjTzwA9yDDgDcgw4AFAAAAGRycy9tZWRpYS9pbWFnZTEuanBn/9j/4AAQ&#10;SkZJRgABAQEBLAEsAAD/2wBDAAMCAgMCAgMDAwMEAwMEBQgFBQQEBQoHBwYIDAoMDAsKCwsNDhIQ&#10;DQ4RDgsLEBYQERMUFRUVDA8XGBYUGBIUFRT/2wBDAQMEBAUEBQkFBQkUDQsNFBQUFBQUFBQUFBQU&#10;FBQUFBQUFBQUFBQUFBQUFBQUFBQUFBQUFBQUFBQUFBQUFBQUFBT/wAARCA2rCasDASIAAhEBAxEB&#10;/8QAHwAAAQUBAQEBAQEAAAAAAAAAAAECAwQFBgcICQoL/8QAtRAAAgEDAwIEAwUFBAQAAAF9AQID&#10;AAQRBRIhMUEGE1FhByJxFDKBkaEII0KxwRVS0fAkM2JyggkKFhcYGRolJicoKSo0NTY3ODk6Q0RF&#10;RkdISUpTVFVWV1hZWmNkZWZnaGlqc3R1dnd4eXqDhIWGh4iJipKTlJWWl5iZmqKjpKWmp6ipqrKz&#10;tLW2t7i5usLDxMXGx8jJytLT1NXW19jZ2uHi4+Tl5ufo6erx8vP09fb3+Pn6/8QAHwEAAwEBAQEB&#10;AQEBAQAAAAAAAAECAwQFBgcICQoL/8QAtREAAgECBAQDBAcFBAQAAQJ3AAECAxEEBSExBhJBUQdh&#10;cRMiMoEIFEKRobHBCSMzUvAVYnLRChYkNOEl8RcYGRomJygpKjU2Nzg5OkNERUZHSElKU1RVVldY&#10;WVpjZGVmZ2hpanN0dXZ3eHl6goOEhYaHiImKkpOUlZaXmJmaoqOkpaanqKmqsrO0tba3uLm6wsPE&#10;xcbHyMnK0tPU1dbX2Nna4uPk5ebn6Onq8vP09fb3+Pn6/9oADAMBAAIRAxEAPwD9U6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R/2uf+Civhr9kX4kab4P1nwlq2vXV9pMerLc2M8SIq&#10;PNNEEIbnIMBP/AhWJ+zL/wAFPfCv7TXxe0zwBpXgvWNGvb6GeZby8uInjURRNIQQvPIXFfFP/Bav&#10;/k6bwt/2Jlr/AOl19XA/8Enf+T2PCf8A146j/wCkslAH7z187ftiftnaH+x3pfhi91rw7qHiBNdm&#10;nhiWwlSMxGJUJLb+ud46elfRNfmF/wAFxP8AkUfhL/1/aj/6LgoA7LwL/wAFkfBPjrxt4e8NW/w9&#10;1+2uNZ1G306OaW6gKRtNKsYYgc4BbPHpX6F1/Mx+zx/ycB8M/wDsZ9M/9K4q/pgvL63020lurueK&#10;1toVLyTTOERFHUljwB9aAJ6K5f8A4Wl4M/6G7Qf/AAZw/wDxVdHa3UN9aw3NtNHcW8yLJFNEwZHU&#10;jIZSOCCDkEUAS0Vjax4z8P8Ah26W21bXdN0y4ZBIsN5eRwuVJIDAMQcZBGfY0mkeNvDviC7+y6Xr&#10;+l6lc7S/k2d5HK+0dTtViccj86APkH/gpr+1j4+/ZX8P+ArzwJNp8M2s3V3Fdfb7QTgrGkRXbkjH&#10;LtXyB8Bv+Cpvx0+IXxy+HfhbV7zQW0nXPEenaZeLDpYRzDNcxxyBW3cHaxwe1fpJ+1L+zr8Kf2gt&#10;M8PwfFO6Npa6XNM9i39piyBeRVDjJI3cIvHavGfh5/wT9/Zd8H+PvDev+HdUM2v6TqVvqGnxjxKs&#10;264ilWSMbM/N8yj5e9AH2zRRXLeO/ip4N+F9it54w8V6L4Xtn+5Jq9/FbB/Zd7DcfYZoA6mivCIf&#10;27P2fri5EC/FvwwHyRl7wInH+0QF7etes+EfH3hj4gaeb7wt4j0nxLY5x9p0i+iuo/8AvqNiKAN6&#10;iqmqatY6HZyXmo3lvYWkf37i6lWONfqzEAV5Jr/7Z3wK8MztBf8Axa8IiZW2tHb6rFcMp54IjLY6&#10;d+lAHs1FeK6H+2p8BvENwsFn8W/CQlZtqrc6pFb7j6DzCua9isNQtdVs4byyuYby0mUPFPbyB43U&#10;9CrDgj6UAWKKgvL63020lurueK1toVLyTTOERFHUljwB9a57/haXgz/obtB/8GcP/wAVQB1FFRWt&#10;1DfWsNzbTR3FvMiyRTRMGR1IyGUjggg5BFYTfEbwpGJi3ifRlEDbJc6hEPLbJGG+bg8Hr6GgDzjx&#10;R+2f8EPBfiLUdB1z4l6FpmsadO1td2dxMRJDIpwysMdQa7b4X/GTwT8adIu9U8DeJLHxNp9rP9mn&#10;uLFyyRy7Q2wkgc4YH8a/nw/bOvrfUv2r/ixdWk8V1bTeI7x45oXDo6mQ4IYcEfSv0X/4Iy+MdA8O&#10;fAfxtBq2t6bpc0niVnSO8u44WZfssAyAxGRkHn2oA/SuisbR/Gfh/wARXTW2k67pup3CoZGhs7yO&#10;ZwoIBYhSTjJAz7ir+papZ6LYTX2oXcFjZQLvlubmRY4419WZiAB9aALVFeH6t+2/8A9EvHtbr4t+&#10;FTMhIb7PqCTqCDjG6PcP1rrPAn7RXwt+J10lp4U+IfhnX71/u2djqsMlwc/9Mt2/9KAPRKKKq6lq&#10;lnothNfahdwWNlAu+W5uZFjjjX1ZmIAH1oAtUV4fqv7cHwC0a6a2uPi34VaVev2bUUnX/vqPcP1r&#10;vfh98aPAPxYjkbwZ400HxQYhulj0nUYriSIZx86KxZfxAoA7OiiufvviF4V0u8ltL3xNo9pdRNtk&#10;gnv4kdD6FS2QaAOgorM0XxNo/iRZW0jVrHVVhIEjWVykwQnpnaTjOD19K8x8VfthfBHwTrD6VrPx&#10;S8L2moxtsktxqMcjRMOz7Cdh56NigD2GisLwb468OfETRItZ8La9pviPSZCQl7pV3HcwkjqNyEjI&#10;7jqK2Lq6hsbWa5uZo7e3hRpJZpWCoigZLMTwAAMkmgCWiuX/AOFpeDP+hu0H/wAGcP8A8VV7WPG3&#10;h3w/4dbxBqmvaZpugqgkOqXl5HFahCMhjKzBcY75oA2qK8X0b9tH4E+INYTS7H4seFJL2R/LRJNT&#10;jjV2zgKrsQrEngAHntXsyOsiK6MGVhkMpyCPWgB1FZWteLNE8NvEmr6zp+ltKCY1vbpIS4HUjcRn&#10;GR+dVtM8feGdavo7LT/Eek395JnZb2t9FJI+AScKrEnABP0BoA3qKpatrWn6DZm71O+ttOtQwUz3&#10;cyxJk9BuYgZoj1rT5tLGpR39tJpxTzBeLMphK/3t+cY980AXaK8j8T/tdfBPwbNJBq/xV8I21xHw&#10;9umrwyyryBgojFgefSsrTP24vgDq1wIYPi54UR+Bm61FIF5/2pNo/WgD3Gis/QfEWleKdLh1LRdT&#10;s9X06YZjvLCdJ4X/AN11JB/A1oUAfh94i/4K3/tAab4g1OzhvfD3k291LEm7SVJ2q5Az83oK/TL9&#10;gD46+Kf2i/2dLDxn4wktZdam1C6tmazgEMeyNwF+UE84r+f3xj/yN2uf9f0//oxq/b//AIJFf8mZ&#10;6T/2GL//ANGCgD7SorK1rxZonht4k1fWdP0tpQTGt7dJCXA6kbiM4yPzrOX4oeDZGCr4t0NmY4Cj&#10;UoSSf++qAMv4p/HLwD8ErfT5/HfinT/C8OoO6Wr37lRMyAFguAegZfzrmPBX7YHwY+I3iiw8OeGf&#10;iLouta5fsyWtjazFpJWCliAMdlUn8K+D/wDgtb4q0XxB4W+FkWl6vYalLBfah5qWdykrR5SADcFJ&#10;x0PX0r41/wCCdupWmj/tnfDK8v7qGytIru4MlxcSCONAbSccsTgckfnQB/Q3X59/8FMP21PiV+yz&#10;418FaZ4FuNMhtdW0+e5uRf2QnJdJAowSRgYNfbn/AAtLwZ/0N2g/+DOH/wCKrx39qT9lv4MfH7W9&#10;C1D4pXptL3T7eS3sh/a4sg0ZYM3BI3c457UAfD/7HP8AwUo+M/xt/aW8D+CPE13or6Hq9xNHdLa6&#10;aIpCq28sgw244+ZBX61V8ffBP9hn9m/4X/FHQfFPgjUjceKdNkklsox4hW5yxidW/dg/N8jN9Ova&#10;vqvWvF2heG5Y4tW1rT9LkkG5EvbqOEsOmQGIyKAPxj+IH/BWL4+eG/HniTSbO98Pi0sNTubWHzNJ&#10;UtsSVlXJ3cnAFfe3/BNX9prxt+1F8KfE/iDxxNYzahp+tGwgNjbCBBF5ET8gE5OXPNchrv8AwT1/&#10;ZN8Ra3qGrXutK15fXEl1Oy+KUUGR2LMQN3AyTX0N+y/8Cfhn8A/COq6P8L7r7XpF5ffa7pv7RF7i&#10;fy0TG4E4+VV4oA+NP+Cif7fHxX/Zp+Ptt4S8F3OkxaPJotvflb6wEz+a8kyt82RxhF4+tXf+Cbf7&#10;d3xT/af+OWueFvG9xpM2k2fhyfU4lsbEQP5yXNrGCWBORtmfj6elfMv/AAWU/wCTt7H/ALFiz/8A&#10;R1xWp/wRU/5Om8U/9iZdf+l1jQB+1NFVtQ1K00izlvL+6hsrSIZkuLiQRxoM45YnA5IrA/4Wl4M/&#10;6G7Qf/BnD/8AFUAdRRVPS9YsNcs1vNNvbfULRiQs9rKssZIOCAykjg1coA5r4meOIPhl8N/FfjC6&#10;tpL218P6Td6tLbQkB5UgheVkUngEhCBn1r8/f+H3fgP/AKJv4i/8C4K+0v2sf+TWfjJ/2Jms/wDp&#10;DNX81lAH7A/8Pu/Af/RN/EX/AIFwVseHf+C13wpvrqKLWPBnizSY3faZ4Ut7lUHHzEeapx1zgE8c&#10;Z6V8o/AL/glD4p+Pnwe8N+P7Dx5o+lWutwPNHZXNnK7x7ZXjwzA4PKZ49a+bP2lv2Z/F/wCyv8RP&#10;+ER8YC0muJbZby0vtPdnt7qFmZQyFlUghlYFSAQR6EEgH9Cnwc+OngX4/eFh4h8B+IrXxBpysEm8&#10;nKy27kZ2SxsA0bY7MBnqMiu8r8Df+CXPxN1b4f8A7YHhLTrK4kXS/EvnaVqNqpO2ZDE7xsR0ykiI&#10;QeoG4dzX74SSJDG0kjKiKCzMxwAB1JNADqK8r8WftVfBvwPM0GufFHwnp9yoJa2bWIGmAH/TNWLd&#10;j27Vz1j+3R+z/qFwIYvi34XRzzme+ES/99PgfrQB7rRWP4V8ZaB450pNT8N65pviDTZPuXmlXcdz&#10;C30dCQfzrYoAKK568+IvhTTrqW1u/E+jWtzCxSSGbUIkdGHUFS2QfY1f0fxNo/iKGWbStVsdTihO&#10;JJLO4SVUOM4JUnHHrQBpUV434k/bI+B3hHWH0rVfir4WttQjcxyQrqUchiYHBVyhIQg9Q2MV6X4R&#10;8aaB4+0ODWvDOt6f4h0ibIjvtLukuIXI6gOhIyO4zxQBs0UVzfjr4leE/hhpI1Pxf4l0nwxp7Hat&#10;zq17HbI7f3VLkbjyOBzQB0lFeO+Ef2xPgj461aPS9E+KPhm81CU7YrZtQSJ5TzwgcjceOgya9F1T&#10;x34a0O8ez1LxDpWn3aAFre6vYopACMjKswPIoA3aKy9F8U6L4l87+yNXsNV8nb5v2K5Sby85xu2k&#10;4zg4z6Gp9X1rT/D9i97ql/babZx/fuLyZYo1+rMQBQBdorxfXv20fgR4buHgvvi14SEyNsZLfVYr&#10;gq3cHyy2CMd+lGg/to/AjxJcJBY/FrwkZnbYqXGqxW5ZuwHmFck57daAPaKKhs7yDULWK5tZ47m3&#10;lXdHNC4dHB6EEcEVNQAUVT1bWLDQdPmv9TvbfTrGFd0t1dyrFFGPVmYgAfWvGdS/bk+AGk3TW8/x&#10;c8KvIvVrbUFnTqR9+Pcp6etAHuVFch8P/jB4F+K0MsvgzxjofilYf9aNI1CK5aL/AH1RiV6jqB1F&#10;dfQAUVz158RfCmnXUtrd+J9GtbmFikkM2oRI6MOoKlsg+xq/oviTSfEkckmk6pZapHGdrvZXCTBS&#10;exKk4NAGlRWXfeKtF03UoNOvNXsLXULhlWG1nuUSWQscKFQnJJJAGBWpQAV5V+1R8RtY+Ef7O/j3&#10;xj4feGPWtG0x7q1a4j8yMOCMbl7jmm+Ov2rvg78M9Wk0rxN8SvDek6pEdstjJqCPPEfR41JZP+BA&#10;V5V+1l8YPA3xc/Yr+Lt54K8XaN4pgj0STzTpV7HO0XzLw6qcoenDAdRQB+bX/D3z9oT/AJ/fDv8A&#10;4KF/+Kr9tvA+rXGveCvD+p3ZVrq90+3uZSowC7xqzYHYZJr+XKv6gPhb/wAky8I/9gez/wDRKUAd&#10;RRTJpo7aGSaaRYoo1LvI5AVVAySSegArxvxF+2f8CvCt89nqXxY8KR3UbFHig1OOcow6hvLLYI9D&#10;QB7PRXnnw9/aH+GHxYuha+D/AB/4d8RXu3d9isdSie4C4zkxbt4HvivQ6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D8Vv+C1f/ACdN4W/7&#10;Ey1/9Lr6vm39jb4/ad+zL8e9G8f6rpV1rNlY291C1nZuqSMZYWjBBbjgtmvpL/gtX/ydN4W/7Ey1&#10;/wDS6+r5V/Zj+AF/+038YNM8Aabq1vol3fQzzLeXUbSRqIomkIKrzyFx+NAH6Wf8Pu/Af/RN/EX/&#10;AIFwV8mf8FAP27fD/wC2Jovgyy0TwxqXh9tCuLqaVr+aOQSiVYwAuzpjYevrXr3/AA5B8Z/9FN0H&#10;/wAF83+NfOf7ZH7COufsc6X4XvdX8U6f4iTXpp4Y1srd4jEYlQkncec7x+VAHkH7PH/JwHwz/wCx&#10;n0z/ANK4q/f79tT/AJNI+L3/AGLF/wD+iWr8Af2eP+TgPhn/ANjPpn/pXFX7/ftqf8mkfF7/ALFi&#10;/wD/AES1AH84Ff0p/snf8ms/Bv8A7EzRv/SGGv5rK/pT/ZO/5NZ+Df8A2Jmjf+kMNAH5V/8ABav/&#10;AJOm8Lf9iZa/+l19WX/wRr/5O3vv+xYvP/R1vWp/wWr/AOTpvC3/AGJlr/6XX1Zf/BGv/k7e+/7F&#10;i8/9HW9AH0t/wW7/AOSS/Df/ALDc/wD6INfnV+xL/wAndfCL/sZbL/0aK/RX/gt3/wAkl+G//Ybn&#10;/wDRBr86v2Jf+TuvhF/2Mtl/6NFAH7Lf8FEP2sLz9lP4KR32gLE/jDX7k6dpTTKHW2whaW4Kn72w&#10;YAHI3OmQRkV+FdxeeNfj18RYBcXGqeM/GWuXSwRGaRp7i5lY4VQSeBz04Cj0Ar9bv+Cz3wu1vxh8&#10;EfCfivSrWW8s/C+oynUUhQsYoJ0VfOOOiq8aqT/00B6A1+P/AIH8b638NvGGkeKPDd++l67pNwt1&#10;Z3caqxjkU5BwwIYdiCCCCQQQaAPqpf8Agkv+0a2ipff8I1pQuGTf/Zp1m3FwD/dJ3eXn/gePern7&#10;FHwd+InwH/by+GWkeNPDWseE7m6ubqLF1GyRXSC1mJCSL8kqghT8pYZA7ivTPh7/AMFsfiBo8MEP&#10;jHwJoXiUJhWuNNuJdPlcdyQfNXd9FUewr7y/Zf8A27PhX+1xcR6bpPm6R4us1N0NB1qNBONoIaS3&#10;cErJgFslSGAJyoFAHkH/AAWB8CeJPiJ8GfAWkeFtA1LxHqkniZStnpdpJcS4+yzjO1ASBz16Cvgj&#10;wl/wSp/aL8Vaet5L4Ss9BRxlI9W1SCOVh7ojMy/RgDx0r9oP2gP2jvAv7M/go+JvHWqmytpGMVpZ&#10;26ebdXsoGfLhjyMnHUkhVyNzDNfnR8Qv+C3mrSXs0XgX4a2dvaKcRXXiG9eWR/doodoX6CRvrQB8&#10;U/Hr9jL4u/s2WMOo+OfCkllos03kRatZ3Ed1as5BIUtGxKE4OA4UnBxnFdF+xR+2B4p/Zf8Aijoz&#10;Jq1xL4EvbyOLWtFllJt2hc7WmRTwsiA7wy4ztCk4NdF8eP8Agph8Wv2hvh3rHgnxLY+F7XQNUMZn&#10;i03TpEcbJEkTa8krkYZFOetfJ1AH9H/7an/JpHxe/wCxYv8A/wBEtX84Ff0V/tWEt+xF8SCTknwZ&#10;c/8ApMa/nUoA+ifH37Wnxb+O3gXwj8NNHfUbPwr4d0Oz0hNC8PiVmvRb26RNNcbBuk3bC2w/IvHB&#10;I3F3wh/Zz+J/jv4Y/EHRNE8Ca7d6rJcaZOltJZPCzIjT72BkCg43LnB7iv23/Y38O6T4f/ZZ+E50&#10;vS7PTTeeFNJu7n7HbpF58z2cTPK+0Dc7MSSx5JJJr2agD+WvxV4W1bwR4k1LQNdsZdM1nTZ2truz&#10;mxvhlU4ZTjuDXdfCv9mX4o/G7R7vVfAvgvUvEunWlx9lnuLMKVjl2hthyw52sp/Gt79tr/k7r4u/&#10;9jLe/wDo01+lP/BEz/k3/wAc/wDYzt/6SQUAeS/8E0/gL8Rf2Xfi7468ffE/wdqXhPwpYeCb95tQ&#10;vFTZ8lxazMow3Xy4ZG/4Ca+N/wBqj9r7x1+1V40u9R1/Ubi08ORzE6Z4cglItLOMZCkr0eXH3pDy&#10;STjC4Uf0BfGnwXc/Ej4OeO/CVnKsN3r2g3+lQyP91Hnt5IlJ9gXFfzM69oOo+FtbvtH1eyn03VLG&#10;Z7e6s7lCkkMinDIynoQRQB9FfBn/AIJz/HL45eELTxToPhq2stAvU8yzvNWvo7b7UucbkTJfaezF&#10;QCOQTXP/ABi/Yb+N/wAB7KXU/FHgS+XSIfnfVtLdL22jUDO52hZjEBjrIF/UV6d+zx/wVL+LPwD8&#10;I6X4Sa00fxd4a0yIW9nb6pC8dxbxD7saTRsMqO29WIHAOAMfbXwL/wCCxnw5+ImqW2j+P/D918Pb&#10;q5by11A3AvdPySAPMcKjxg56lCo7sBQB9GfC/wCK2lfCn9h3wD4+8W30n9naX4F0q+vLiRt8szmy&#10;hwoJPzSSOwUZPLOPWvxG/aa/a0+If7W3jqW61q8uotGe426T4WspHa1tQTtRQg/1kpBGZCMsScBR&#10;hR+k/wDwWS8XDQf2YfB/h/R3jg0zWdbhBW1CiF7aGCR0RccbdxiYY4+QV+SPwj8f/wDCqvid4X8Z&#10;f2Xb60+g6hDqMdhdMVjlkiYOgYjnAYA/hQB9reDP+CMXxY8R+DLfVdV8S+HfDes3EIlTRbszSvES&#10;MhJpEUqreu0OB6mvjrxf4X8c/sy/F6+0W8nuvC/jXw5dAfadPuSjxtgMkkciEHaysrA9wwz6V93f&#10;8PvvGf8A0TLQf/BhN/hXxt+1Z+0heftUfFU+OdQ0Cz8O3jWMNlJbWUrSLJ5ZbDksM5wwH0UUAfs5&#10;/wAE6/2sLn9qj4Jtca8yt418OzLp+sOgVRc5XdDchV4XzFDAjAG+N8ADAr8gv+CgX/J5nxX/AOww&#10;f/RaV9Rf8ERdYuIfi98R9KVsWtzoUNzIuerxXAVD+Uz/AJ18u/8ABQL/AJPM+K//AGGD/wCi0oA5&#10;z4J+LPjBqXh3X/hl8LI9buofEksVxqdl4et3e5uEjDKqu6DckX7xt3IU5+bIrnvin8AviL8EZLRf&#10;HXg3VvDC3efs819blYpSOqrIMqWHdQcj0r9LP+CHaL/wifxafaN/23Thuxzjy5+K9x/4K3aLaap+&#10;xhrt1cRLJPpuqWFzbOQCUkacREj0+SVxx60Aflf+wb+0ZrP7O/7Qvhq6t7+WLw1rV7BpmuWO791N&#10;byPsEhXpuiL71PXgjOGIP7kftY/8ms/GT/sTNZ/9IZq/mz0+9l02+truEgTW8iyoWGRuUgj9RX9J&#10;n7WP/JrPxk/7EzWf/SGagD+ayvoWx8C/tGftVeD/AA5bab4b8T+KvCHhuwi0/SY7e1aPToI4l8v9&#10;2TtjeTg7mBL9icAAfPVf0f8A7Ff/ACaR8If+xYsP/RK0Afzr+LPB+u+A9eutE8SaNfaDrFqcTWGp&#10;W7wTR5GRlGAOCOQe4r9Nf+CPv7WWs3viC5+CfifUZL+wa0e88OSXMhZ7dogDLaKT/AUzIq9F8t/7&#10;wxf/AOC33gTTxp/wx8ZxQRx6oZrvSbiZVAeaLaksQJxyEIlxzx5h9a+Hf2D9WuNF/bE+EtxasFkf&#10;XYbYk/3JcxOP++XagD7H/wCC43/Iz/CP/rz1L/0O3r4F/Z6+Nmpfs6/FzRviDo9jb6jqmkxXi21v&#10;dkiLzJrSa3DNjkhTLu2jGduMjOR99f8ABcb/AJGf4R/9eepf+h29fLX/AATU0HTPE37bXw207WNO&#10;tNW0+RtQd7S+gWaJmTTrl0JRgQSrqrA44KgjkUAec+P/ABJ8X/2kdal8WeIk8TeM5pnYR3C2k01v&#10;D6xwqi7I1H91QBX6YfFrwb4g1T/gkB4V8P2Wh6ld681npUQ0uC0ke6Li9TK+UBuz7Yr9IY40hjWO&#10;NVRFAVVUYAA6ACuS+K3xa8J/BHwRf+LfGmsQ6JoVngPcSgszufuxoigs7nsqgng9gaAPwy8C/wDB&#10;L/8AaK8dWa3g8EL4ftmGUbXb6G1kPt5W4yL/AMCUdfrXN/G79gP43fADw7c+IvE/hMS+Hbbb5+q6&#10;XdxXUUOTgF1Vt6LkgbmULkjnmvtD4nf8Fuoor6W3+Hvw4M9qudmoeJLzYz/9sIc4H/bU9egr56+J&#10;v/BWb4zfFLwlr/hm/wBK8IWOja1ZTafdQ2mmzFjDKjI4DSTPyVY8468jFAHgH7O/7Snjb9mbx5Z+&#10;I/COqTwwrKjX+ktKfsuoxAgtFKnQ5GQGxuXOQQa/o68E+LLHx74M0DxNphZtN1rT7fUrUt1MU0ay&#10;Jn/gLCv5ca/o/wD2LCW/ZJ+EGTn/AIpiw/8ARK0Afzr+Mf8Akbtc/wCv6f8A9GNX7J/8E4Pij4d+&#10;C/8AwTyl8Z+Kr5dP0TSdQ1CaaRiNznzAEjQfxO7EKq9ywFfjZ4x/5G7XP+v6f/0Y1dPrnxs8S638&#10;H/Dfwya5+z+E9Eu7jUVtYsj7RdSscyyeu1TtUdssf4qANv8Aag/aN8RftRfFrU/GevuYYn/0fTdO&#10;Vsx2FopJjhX1PJZm/iZmPGcD7o/4JW/sIf2xcWHxr+IGmA2ETCXwxpd0v+ucHi9dT/CD/qwepG/G&#10;AhPyj/wT5+BnhH9oL9pPRfDfjPVIbTSYYZNQXTHyH1Z4iG+yq3YFdztzkrGwHJyP6D7Ozg0+0gtb&#10;WCO2toEWKKGFAiRoowqqo4AAAAAoA/m1+P37P/xE+DOuS6h428J3/hyz1a+ufsM14FCz7W3Hbgno&#10;GU/jXCeB/A+vfErxVp/hrwxpk2s67qDMlrY2+PMlZVLEDJA4VWP4V+p3/BcT/kUfhL/1/aj/AOi4&#10;K+Kv+Cbf/J7nwt/6/Ln/ANI56AMv/h37+0R/0SjXv++Y/wD4uvr7/guN/wAjP8I/+vPUv/Q7ev1o&#10;r8l/+C43/Iz/AAj/AOvPUv8A0O3oA+af+CXH/J9nwy/7if8A6a7uvsv/AIK0fs4fEz44ePvAN74E&#10;8Haj4mtbDTLiG5lsgpETtKCFOSOSBXxp/wAEuP8Ak+z4Zf8AcT/9Nd3X7/UAfy1+KvC2reCPEmpa&#10;BrtjLpms6bO1td2c2N8MqnDKcdwa/YH/AIImf8m/+Of+xnb/ANJIK/Nb9tr/AJO6+Lv/AGMt7/6N&#10;NfpT/wAETP8Ak3/xz/2M7f8ApJBQB8q/8FlP+Tt7H/sWLP8A9HXFan/BFT/k6bxT/wBiZdf+l1jW&#10;X/wWU/5O3sf+xYs//R1xXyh8J/jT4l+Cp8WzeFrr+z7/AMR6FLoE19GSJYLeWeCWQxH+F2EGzd1A&#10;ckYIBAB9i/8ABUj9t7/hcviuT4X+C9Q8zwNok/8AxMbu3f5NUvEPQEfeijPA7MwLc4Q14L+xP+yH&#10;rX7W3xSj0uPzbDwjpjJPrurKMeVETxFHkYMsmCF9ACx4GD4Jo1nBqWsWNpdXsem21xPHFLezKzJb&#10;ozANIwUFiFBJIAJ44r+kn9mj4GeEP2e/hBofhTwYI7jThEtzNqigb9TmdQWuXYZyW4xyQqhVHAFA&#10;Hc+C/Bmi/DvwnpPhnw5p8OlaHpdulraWcAwscajAHqSepY5JJJJJJNbVFFAHlX7WP/JrPxk/7EzW&#10;f/SGav5rK/pT/ax/5NZ+Mn/Ymaz/AOkM1fzWUAfrh+x7/wAFJvgr8Ff2Z/A/gzxLf6xHr2j2ksVz&#10;Da6Y8qbjPI4CtnB4YV8Wft/ftdWf7XfxY0/WNE0u60nw1otj9gsI77b9omy7O8zhSQpOVAUMcBAc&#10;5JA9P+AP/BKHxT8fPg/4a8f2Pj3SNJtNbheaOzuLOV5Igsrx4LA4PKZ/GvPv2rP+Cc3xI/ZV8NJ4&#10;p1C703xP4T85IJtT0ouGtXc4TzonAKqxwAwLDJAJBIBAPov/AIJQ/sVeKI/iDYfGjxhpk+iaLpsE&#10;n9g2t7G0c19NLGU+0BDgiJY3baxHzFlK8Lmvv79uXTbvWP2R/ilZWFrNfXs+jSJFb20ZkkkYsuAq&#10;gEk+wr8Rv2W/2zviH+y34qsbjRNXudQ8K+cp1DwzdSl7S4iz82xTnypMHIdMHIGdwyp/fm6+MfhD&#10;TfhNb/EvUdag0zwZNpkOrjUrvKqLeWNXjOOSWYOoCgEkkAAkgUAfhV8O/wDgmp+0P8RrWO7t/AM+&#10;hWUi7hN4guI7FvYGJ280f98Uz4tf8E3/AI9fBvwze+ItX8JR6lodjE013eaNexXX2eMDJdowRJtA&#10;ySwUgAEkgV9n/Fz/AILZaNpuoT2fw38BT61AhZV1XX7n7MjkdGWCMMxU8kbnU4xkDoPAfE//AAWQ&#10;+NviCG6todF8G6bZzo0Rij06eU7DkEEyTsCSDg8Ae1AHyT8H/jV4y+A/jO08UeCdcudG1O3cF1jc&#10;mG5QdY5o/uyIeflb6jBwa/o0+A/xWtvjh8G/CHju1g+yprunR3b24bcIZSMSxg9wrh1z3xX8ylfv&#10;9/wS5Yt+wp8MiTk/8TMf+VO7oA/G39tr/k7r4u/9jLe/+jTVb4NeJPjJ4m8Iax8KvhhDrl9p2t3K&#10;3mp6f4ft3aW4AQRgTSIMrDjOQSFOfmzgYs/ttf8AJ3Xxd/7GW9/9Gmv0U/4Ihqo+FHxJbaNx1u3B&#10;bHJAg4H6n86APy5+KXwL+IPwSvLS28deENV8MPdqWt3v7crHNjqEcZViMjIByMjPWvZ/+Cdv7Rus&#10;/AT9o7wxbR30qeFfE19BpGsWJbMTrK3lxzFc8NE7htw527x/ERX6Tf8ABYXQ7TU/2Q2vZ4g1zpuv&#10;WU9vJgZVmEkbc46FZD+Q9K/Fb4f3kmnePPDd3DgTQalbSpuGRuWVSP1FAH9HX7S3x20z9m74K+JP&#10;H2pxfav7NhC2lnuwbq6chIYs9gXIyeyhj2r+dz4wfGXxd8d/HN/4t8aaxNq+r3THG8kRW8eflihT&#10;pHGvZR7k5JJP6m/8FuvElzZ/CX4caEjMLW/1qe8lAPBaCDaoPr/x8N+VfmD+zp4Bsvil8evh94R1&#10;IkabrOu2dndhSQTC0qiQAjoSu4A+9AGn8Pf2UfjB8VvD413wn8Otf1rRmz5d9DaFYZcZB8tmwHwQ&#10;R8ueeK4fx5o3ijw74qvNK8ZWmqaf4islit7i11pJEuoVSJViRlk+YKIxGFHTbtxxiv6gdP0+10nT&#10;7axsreK0srWJYYLeFAiRRqAFVVHAAAAAHpX4E/8ABUf/AJPs+Jv/AHDP/TXaUAfVX/BDH/mtn/cE&#10;/wDb+vTv+Cwvw98UfEr4ffDTSfCfh3VPEmptrcx+y6VaSXEgHkHkhAcD3PArzH/ghj/zWz/uCf8A&#10;t/X39+0R+054A/Zf8Ix6/wCOtUe2W4Zo7LTrOPzby9cDJWKPI6DGWYqoyMsMjIB+NXhb/glL+0Z4&#10;lsBdzeFbDQlblItU1WBJGHrtRnK/RsGvKPj1+x/8WP2aoba78eeFZNO0q6l8m31S2njubWSTGdhe&#10;NjsYgHCvtJ2kgECvtf4gf8FvNdmvJo/BHw1060tVJEVx4gvZJ3cY4LRRbAvPYO31r5s/aA/4KR/F&#10;f9pH4e6j4K8UWXhq10K+lilkj0zT5EkVo5FkTa7yuRgrj1IJHegCL9gr9r/xT+zj8XvD+mNqtxce&#10;ANYvorPVdHmkLQRrI4X7REp4SRC24lcbgpU9iP3N+NHxb0L4FfC/xD468RytHpOjWxndEI3zOSFj&#10;iTPG93ZUGeMsM8V/MarFWBBwRyCK/Y7/AILY+MbnS/gn4F8NwyPHDq+tyXM4Xo628Jwp9t0ytj1U&#10;elAH5vftEftQfEf9rr4hfatcu7qa2uLlYtJ8L2Du1ra7jtjSOIffkOcFyNzE9hhR9M+Gv+CLvxY1&#10;nwbFqeo+KPDeh67ND5q6LcNNJ5TEZEcsyKVVux2BwOxNfGHwR+JzfBj4seGPHCaTb65NoN4t7FYX&#10;TlI5JFB2EkDI2ttYY7qK+9f+H33jP/omWg/+DCb/AAoA+D9Z03x1+zR8XL3Tnubzwn438NXhiaay&#10;nKSQyDkMrqfmRlIIPRlYdQa/dT/gn9+1RJ+1V8CbfVtWCR+LtFmGmayqAKs0qorJcKo6CRTkjAAZ&#10;XAGAK/Ej9qL9oK6/ae+Ll94+vtCs/D97eW0EE1rZSNIjGJAgcs3JJUKPoor7g/4Ie6tcR+NPirpY&#10;c/ZJtPsblkycb0klUHH0kb9KAPjL9tr/AJO6+Lv/AGMt7/6NNWfg3+194++Bnwj8SeAvAU/9i3fi&#10;TUEubjW7Yk3qIIxGIoOP3bH++Mt027TzVb9tr/k7r4u/9jLe/wDo01+gn/BErw3pNx4B+IWsy6XZ&#10;S6xDq0MEWoPbobiOMwZKLIRuC5JOAcc0AfCf7NPgHx9e/tUfCjW9Y8OeJJy3jLSLq61G+sbhsj7b&#10;CzSPIy9MZJYmvvn/AIKtftv6z8NJofhB4B1OTS9avLZbnXtWtJCk9rC/MdtGw5R3X52YYIUoB944&#10;/Suv5tv2wfFlz43/AGpvitq1y7Oz+JL63j3/AHhDDM0MSn6RxoPwoA8x0LQdX8Ya5baVo+n3mtax&#10;eybILOyheeedzk4VFBZj1PFeoeMP2V/jd8JfDtzr+u/D3xPoWjeSVur4Wr+VHE2MiZkzsU8A78DO&#10;BX6Af8ES/hbo8mgeP/iJcW8dxra3seiWk0iAtbRCMSy7DjjzDJGD/wBcx75+yv29v+TOfiz/ANgS&#10;X/0JaAP51K/p08Ea1Y+G/gzoGrandR2Om2GgW91dXUxwkMSWys7sewCgk/Sv5i6/dH9vTxhdeD/+&#10;Cb9z9ikaGfVNL0nTDIvaOUw+aPo0auv/AAKgD81f21v28PF/7UvjDULGxv7vQ/hvbymPT9ChlZBc&#10;op4nugD+8kbqFPyoMAcgs3oHwN/4JH/FH4vfD/T/ABZqet6R4Lg1OFbmxsNRSWW6eJhlHkVBiMMC&#10;CASWweQOlfEOl3UVjqVpcz2yXkEMySSW0hwsqhgShPoQMfjX6RJ/wW78ZRoqJ8MNBVVGAq38wAHp&#10;92gD4m+PPwH8b/spfFRvC3icpZ61apHe2eo6ZOxinjJOyeF8KwG5WHIVgVPAr9ZP+CWP7ZWsftBe&#10;DtW8D+Nr6TU/GfhqJbiLU52Bl1CxZtoZ+7SRthWc/eDxk5bcT+aP7Y37ZGp/tia34a1TVfC+n+HL&#10;nRbea2VrGd5TOjsrAMWHG0qcf7xr3f8A4Iqf8nTeKf8AsTLr/wBLrGgD9qa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PxW/4LV/8nTeFv+xM&#10;tf8A0uvq4H/gk7/yex4T/wCvHUf/AElkr1r/AILHeA/Evij9pzwxdaN4d1bVrVPB9rE01jZSzIri&#10;9vSVLKpAOCDj3FcN/wAEtfh34r8PftleFr3VfDOsaZZJZagGuLywlijUm1kABZlAGTQB+41fmF/w&#10;XE/5FH4S/wDX9qP/AKLgr9Pa/Nf/AILTeE9c8VeFPhWmi6NqGsPDe6gZVsLV5ygMcGC2wHGcHr6U&#10;AfmB+zx/ycB8M/8AsZ9M/wDSuKv6B/2xLF9S/ZR+MEKHDDwnqcvTOdltI5H47cfjX4Q/AH4U+NrH&#10;47fDi4uPB+v29vD4k02SSWXTJ1RFF1GSxJXAAHOTX9F+vaJZ+JtD1HSNQi8+w1C2ktLiI/xxyKVZ&#10;fxBNAH8s1f0bfsP+MtM8b/sk/Ci70u5juI7Pw7ZaXP5bhjHPbQrBKjehDRng9iPrX4YftSfsr+Mv&#10;2WviFf6H4h064k0Vp2Gla6sZ+zX8OSUIfGBJt+9H1Ug9Rgnh/hva+O/EGsDw54EGvXepal8h03Qm&#10;mL3A6fMkZ5AzyTwAeaAPr7/gsl4k0nxF+1Toq6VqdpqTaf4VtrO7+yTLL9nnF3eOYn2k7XCyI208&#10;4YetN/4I1/8AJ299/wBixef+jrevCPjd+xl8TvgTq/h/SNY8P3mp6pqejx6rcQ6PayXcdizzTRi3&#10;eVAVaQCIMdpIG8AE9T9Kf8Eh/APifwz+1XeXeseHNW0q0Phu8jE99YywoWM1uQu5lAzgHj2NAHvP&#10;/Bbv/kkvw3/7Dc//AKINfnV+xL/yd18Iv+xlsv8A0aK/Sn/gs94X1rxT8LPh3DoukX+rzRazO8kd&#10;hbPOyL5GMkKDgZr8/f2M/hf4y0v9q34UXl74S12ztIfEVm8txcabMkcaiQZLMVwB7mgD9yviz8dv&#10;h18Lte8M+FPH+s2ej/8ACYJdwWX9qJ/odx5QiEsUsjDYm4TqBvwGyRnOAfmj4rf8Ejfgd8S7yTVv&#10;Dr6r4FuLjMvl6HcLLZOW53CKVW2j0EbKoHQVwf8AwWQ+Cfjz4q6L8MdV8HeFNT8T2ehHVBqP9lQG&#10;4lt/OFoYyYly5B8mTJVSBt5IyM/mT4K/aI+MXwPZtI8PeOfE/haO3O1tK+1ypDESO8D/ACqef7ua&#10;APcv20v+Cb+ufsj+E7TxdD4vsvFfhm4vksCzWrWd3FK6syZj3OrLhGBYNngfLg8fOXwJ8Wap4G+N&#10;HgbXtFeVNTsNatJoRCcM581QU9wwJUjoQxB61c8ffGX4oftCapYWvinxPr/ja7V8WdjNNJOFcj/l&#10;lCvyhiOpVcmvuz/gnb/wTa8XN8QNB+J/xS0iTw5o2jzLfaZoN+m28u7hTmKSWI8xRo2G2vhiyj5d&#10;vJAPHf8Agrd481LxT+2NrmhXUztp/hmwsrGzhz8iiW3juXYD1LT4J7hVHYVu/wDBKL9mLwD+0L4+&#10;8Z6h49sV1u38NW9pJaaNNIywzvM0oMkgXBdU8oDaTgmQZBr23/grR+xj4o8WeK4PjF4I0i512N7S&#10;O01+wsYzLcRGIbY7lUHzOuzajbQduwN0LEfmZ8P/AIleLPhL4iXXPB/iHUvDOsIpiN1ptw0LlCQS&#10;jYPzKSBlWyDgcUAftD/wUY+C/wAOfhv+w78Q5vDHgfwz4Zu1/s2OGbS9Kt7aXnUrXcAyIGJKg555&#10;AOa/DivrXxh8Jf2nP2iPgzrXxS8fXnibVvDehR276dZ6uZmkv3lnjgzaWqjoqyFml2gFVwC3OPnf&#10;/hUHjz/oSfEX/gpn/wDiKAP3+/aq/wCTIfiP/wBiZc/+kxr+dSv6M/2n9PutQ/Yv+IVla201zeS+&#10;D7iKO3hjLyO5tsBQoGSc9q/n5/4VB48/6EnxF/4KZ/8A4igD+ib9k7/k1n4N/wDYmaN/6Qw16rXl&#10;/wCy1Z3Gn/sx/CK1uoJLa6g8H6RFLDMhR43WyhDKynkEEEEHpivUKAP5w/22v+Tuvi7/ANjLe/8A&#10;o01+j3/BEfVLWb4K/ELTUlU3tv4gS4lizysclsiox9iYpB/wE14F/wAFUf2OfGGg/GbWPit4c0a8&#10;1zwj4gCXF9JYxNM2nXKxhJPNVRlY2CBw54yzA4+XPxB8Nfi740+Dmtvq/gjxPqXhjUJE8uSbTrho&#10;/NX+669HHfDAjPNAH9LXxA8c6V8MvA+ueLNdkki0bRbSS+vJIYzI6xIpZiFHJOB0FfOvxC/Zh/Z0&#10;/b20OHxrB9l1W6uoxGvinwvdiC74GAsowVLqMDbNGWXAHHSvzs/ZB8efF/8Aai1b45aPq/iLxB45&#10;1G9+GWq2lhZ316zQfaZLi0CIiuwijZvmx0718tva/Fn9mnxMzmPxb8NNbDbDIv2jTpJME8bht3r1&#10;9QR6igD9Bvip/wAESZLXT7u8+HvxG+03EaFotM8RWYQSEc4NzGcL6cx49xX5ZV7N4q/bM+OPjbw/&#10;NoetfFHxJeaVPGYZrcXrRiZCMFHKYLqRwQxIPetz9m39hr4q/tMa1ZrougXOjeGXYG48TatA8NnF&#10;H3MZIBmbHRI88kZKj5gAe9/FHTdf+KH/AASV+GHiO5Et23gzxFNaPNJkkWBeaCMj2R2giHsOvHPx&#10;l8Hdc8PeGvit4S1PxdpseseFbbVLd9VsZoy6zWm8CYbe52FiB6gV/RV4T/Z38G+F/gBZ/B42Av8A&#10;wdFpTaVPDNw1yrgmWRiuMO7s0hIxhmyMV+M37VH/AATQ+KHwF16+vfDekX3jzwMXL22paVAZrmCM&#10;nIS4gTLKV6F1BQ4zlc7QAfq14f8A2Kf2aPFmh2Os6N8NPCup6VfQrcWt5axl4po2GVZWDcgir0v7&#10;B37O8ETyy/Cnw3HGgLM7QkBQOSSd3Ar8HPhz+0F8Ufgn51n4P8b6/wCF4fMbzbC1vHSDf0JaEnZu&#10;68lc1p+M/wBo/wCM3xwEeia9468UeKIrn92ukrdStFMfTyI8K5/4CTQB+3P7Mqfs4W/xO8aaT8FN&#10;K0WLX9FtYYNYv9DiJtykrkrEs2SsmGi525AIxnORX43/APBQL/k8z4r/APYYP/otK+/P+CPPwD+I&#10;Xwof4g674y8Jal4Y07WraxjsDqkXkSzGNpi/7piJFADryygHPGa+KP28Phn4w1j9r74pXth4U1y+&#10;s5tWLRXFtp00kbjy05VgpBH0oA+xP+CHf/Io/Fr/AK/tO/8ARc9e/wD/AAVe/wCTI/GP/X5p3/pZ&#10;FXiv/BFnwnrnhXwp8VE1rRtQ0d5r3TzEt/avAXAjnyV3gZxkdPWvdv8AgqPouoeIP2M/Ftjpdhda&#10;leyXenlLazhaWRsXcROFUEnABP4UAfgTX9Kf7WP/ACaz8ZP+xM1n/wBIZq/nZ/4VB48/6EnxF/4K&#10;Z/8A4iv6Jv2sf+TWfjJ/2Jms/wDpDNQB/NZX9H/7Ff8AyaR8If8AsWLD/wBErX84Fd7qkPxM+G/h&#10;zS1vH8TeHfD+sW63dhmWeCzvIpEDB4yCEcFSM4z6HmgD7p/4LMfH7QfHHi3wf8OfD+owanL4cNxe&#10;avJbOHSK4kCJHDkcb0VXLDnHmKOCCK+a/wDgnP4Ju/HX7ZXw1gto5Gj06+OrXEkY4jjt42ly3oCy&#10;ov1cV4J4T8H65481610Tw5pF7rur3TBIbLT4Gmlck44VQTjnr2r9vf8Agm7+w3P+y54TvfE/i+OF&#10;/iJr8KxTQxMHXTLXIYW4ccM7MFZyOMqoBIXcwB81/wDBcb/kZ/hH/wBeepf+h29fNP8AwS4/5Ps+&#10;GX/cT/8ATXd19Xf8FqPBuv8AirxL8KW0TQ9S1hYLTURKbC0knEeXt8btgOM4PX0NfOf/AATO+HHi&#10;3Qf23Phxf6n4X1rTrGL+0vMubvT5ookzpt0oyzKAMkgfUigD93K/Hv8A4La+PNSuvi74C8FGZ10i&#10;x0P+2BCDhXnnuJoSxHchbYAem5vU1+wlfn//AMFXP2PPEHx28MaH4+8EafLq/ibw3DJbXml243TX&#10;dkTvBiXqzxtvOwcsJGxkgAgH5+/8E3f2f/CP7Rn7SEfh7xsr3Oh6fpU+qnT1maIXskckSLEzL823&#10;96XO0gkJ1r9Z/wBoT9nn4UfDj9lv4sz+H/h54U0Ge28Ias0N3a6RbxzLJ9imCt5u3cWyQAc55r8D&#10;tD1/xH8NPFcWo6Rf6l4Y8R6ZKwS4tZHtbq2kGVYZGGU9QR7kGvqPS/B/7Uv7Znw41/XNf17xNqng&#10;LQNKutWM2qySJaXzwRNKkMEKgfaJmKhVYKQueWHAIB8gV/R/+xX/AMmkfCH/ALFiw/8ARK1/Pb/w&#10;qDx5/wBCT4i/8FM//wARX9DH7HNjc6Z+yp8J7S8t5bS7g8N2McsE6FHjYQqCrKeQQexoA/nR8Y/8&#10;jdrn/X9P/wCjGr7G+Gf7Cdl8YP8Agn/qHxP8MQ3Vz8RdO1W6umgDllurGEBZLeOMfxgAyKcFiQV/&#10;iGPmXxd8I/HMvivWnTwX4hdGvZirLpU5BBkbkfJX7Q/8Eo9D1Lw7+yDpdlq2n3WmXi6tfMbe8gaG&#10;QAyDB2sAcGgD8L/CvijVfBPiXS/EGh3sum6xplzHd2l3CcPFKjBlYfQiv6Jf2PP2mtK/ap+Cul+L&#10;LXyrbWocWetach5tbxVG7A67HBDqfRsdQa/Kr/gpF+xHq/wj+NUniDwL4dvtR8G+KmkvYbfTLSSY&#10;afdZBnhIRTtQlt6dBhio+5XNfsHfFD4j/sp/Gq11O68HeJ5PBusbLHXrRNJuG/c7vlnVdnLxElh3&#10;Kl1/ioA+rP8AguJ/yKPwl/6/tR/9FwV8P/8ABO/VLXR/20vhVPdyrDE+pvbqzHAMksEsUa/Uu6j8&#10;a/Wr/go1+zTqf7VH7PUEXhEJeeJdFul1jTLfeEF6hjZZIQx4DMjBlzgFkUEgHNfhDrWg694B8QNY&#10;6tp+oeHdcspAzW95C9tcwODkHawDKQRkGgD+pGvyX/4Ljf8AIz/CP/rz1L/0O3r4m1L9r747eLtH&#10;t/Dtx8UPFt9aMBAtrDqEokmHACsyEPJn0YnNfeP/AAWo8G6/4q8S/CltE0PUtYWC01ESmwtJJxHl&#10;7fG7YDjOD19DQB8o/wDBLj/k+z4Zf9xP/wBNd3X7/V+Ef/BM74ceLdB/bc+HF/qfhfWtOsYv7S8y&#10;5u9PmiiTOm3SjLMoAySB9SK/dygD+cP9tr/k7r4u/wDYy3v/AKNNfpT/AMETP+Tf/HP/AGM7f+kk&#10;Ffml+2lcxXX7W3xfeFxIg8T38ZI/vLMysPwII/Cv0t/4Imf8m/8Ajn/sZ2/9JIKAPlX/AILKf8nb&#10;2P8A2LFn/wCjrivO/wDgnP8As2+Fv2o/jV4h8KeLmulsLXwve38DWkmxkuPMggjkPrsNwZAvQsig&#10;5XIPsP8AwV48A+J/E37Vdnd6P4c1bVbQeG7OMz2NjLMgYTXBK7lUjOCOPcVp/wDBHHwH4l8L/tOe&#10;J7rWfDuraTav4PuolmvrKWFGc3tkQoZlAJwCcexoA+F/jJ8J9e+BvxO8Q+BvEkHk6to9y0DsB8ky&#10;cNHKn+w6FXX2YZ5r9Rf+CRf7YQ8UeHx8E/Fd8Dq+lRNN4cuJ3O64tV5e1yerRfeUf3MgACOuy/4K&#10;vfsgS/GL4fQfEvwppz3XjLwzFsvLa1j3SX+n5JICgZZ4mJcf7LSdTtFfk54M8I/FT4e+LNJ8S+H/&#10;AAv4n03WtKuUu7S6h0qcNHIhyD9zkdiDwQSDwaAP6YaK8s/Zn+NR+Pnwf0TxXc6RdeH9YkTyNT0m&#10;8heKS1ukAEigMASh4ZT3Vh3yB6nQB5V+1j/yaz8ZP+xM1n/0hmr+ayv6WP2pbO41D9mP4u2trBJc&#10;3U/g/V4ooYULvI7WUwVVUckkkAAdc1/Op/wqDx5/0JPiL/wUz/8AxFAH7k/8E8viB4X0n9jP4Y2l&#10;94k0iyu4rKYSQXF/FHIh+1THBUtkcGvLP+CoX7XPw1j/AGdfEfw50TxJpfijxX4ge3t/sel3Ed0t&#10;kkc8UzyTFCQhxGAqk7tzAgYU1+RP/CoPHn/Qk+Iv/BTP/wDEVreH/wBnX4qeK7xLbR/ht4s1GZm2&#10;4g0W5YA+52YUe5IFAHnlfof/AMFENY8Q+A/2Sf2Xfhrdl7OKTQVv9TteQTcQ29ukaN7p50wI9SPS&#10;u0/Yl/4JP6/b+LNL8b/Gm2h06w0+Vbq08KLKss1zKpyhuWUlVjBAPlgkt0baMhvp7/gpt+yVq37T&#10;nwi0y/8ACluLzxn4VmlubKy3BTeW8oUTwqSQA/7uN1z18sr/ABUAfkl+xD8G/D3x+/ac8GeCfFU8&#10;kWg30k8tzFDKY5LgQ28kwhVhyN5jAJGDtLYIOK/cwfsv/Bv4d+DdUOi/DTwlpgtrKV/tZ0mBpl2o&#10;xDNM6lzjrktX87EkfiH4deKgrpqfhjxJpU4bDCS0vLOZeQezxuOD2Ir6r+Gem/tV/tzaWdBfxZ4m&#10;1HwJCrG/1TVLiSLTdiDJVyoH2l8rgJ853EE7RlgAfHdfv9/wS4/5MT+GX/cT/wDTpd1+F3/CoPHn&#10;/Qk+Iv8AwUz/APxFfu5/wTO0e/0H9iP4cWGp2Vxp19F/aXmW13E0UqZ1K6YZVgCMgg/QigD8Yv22&#10;v+Tuvi7/ANjLe/8Ao01+iv8AwRE/5JL8SP8AsNwf+iBXwj+2Z8L/ABlqn7VvxXvLLwlrt5aTeIrx&#10;4ri302Z45FMhwVYLgj3FfoF/wRh8L614W+FnxEh1rSL/AEiaXWYHjjv7Z4GdfIxkBgMjNAHoP/BX&#10;X/kzPVv+wxYf+jDX4geDv+Ru0P8A6/oP/Ri1+5v/AAVc0PUvEX7IOqWWk6fdaneNq1iwt7OBppCB&#10;IcnaoJwK/F7wj8I/HMXivRXfwX4hRFvYSzNpU4AAkXk/JQB+qX/BazwXcav8CfBfiWCFpU0XXTBO&#10;ygny47iFhuPOAN8Ua/Vh61+UXwN+Ii/CP4y+CfGklu13BoOsWuoTW6/ekjjlVnVfcqCB74r+jv4z&#10;fCXQfjp8MfEHgXxNC0ukazbmCRo8eZC4IaOVCQQHR1VxkEZUZBHFfhD8fv8Agnv8ZvgP4gu4H8Ka&#10;h4t0BXP2bXvD9o91DLHzhnRNzwnA5DjAPQsMEgH7keGf2mPhR4v8Iw+J9N+Inhp9FkiErXM+qQw+&#10;SMZIlV2BjYZ5VgCO9fhR/wAFBPiL4c+K/wC198QvE/hPVIta0C7ks4re/gDCOUw2NvDIVyBlQ8bg&#10;MOCBkEgg1yHw9/ZR+MHxR1uHS/Dvw58RXU8jbTNPYSW1vH7yTShY0H+8wrG+PHwd1L4A/FTWfAWs&#10;3tpqGraQtuLqaxLGESSW8UzIpYAnYZNmcDJUmgD9Fv8Aghj/AM1s/wC4J/7f18y/8FUvHmp+Mf2z&#10;PF1heTM1h4fhtNMsISeIo/s8cr/i0ssjZ9CB2r6e/wCCGdvKtv8AGm4KEQyPoyK/YsoviR+AZfzr&#10;L/4KyfsW+KNW8eyfGXwXo9zrthfW0UWv2ljEZZ7aWJFjS42D5mjaNUViB8pjJPDZAB5z/wAEm/2W&#10;/h78f/EnjjXPHlhH4gHhtbNLPRZ5CIGafzi0sqDG8DygFUnb8zZB+Wvrj/gph8Hfh58N/wBizxTL&#10;4Y8FeGvDNz9r0+KKXS9Lt7WQ5u4yyhkQE5AJPrg1+OXw5+Kfi/4ReIBrfgvxJqXhnVNnltcabcNE&#10;ZEznY4Bw65AO1gRkDivonx98Gf2mfjt8IdR+K3xFuPE2q6LpRgTTLHWPOe4vGllSMtbWgHyIFO5p&#10;NqhsDG7kqAfJtfsz/wAFqPAN5r3wF8I+KbWFpovD+tmK6K/8soriMqHPt5kcS+uXHvX5J/8ACoPH&#10;n/Qk+Iv/AAUz/wDxFf0sfEX4f6F8VvA+t+EfE1kuoaFrFs1rd25JUlT3UjlWBAYMOQQCOlAH82/w&#10;D17wr4Z+M3g7UfHOmQ6v4Oh1GIataTxmRGtmO2Rio5barFgBzlRX7x6P+xD+zZ4g0q01PTPhl4W1&#10;DTruJZre6tozJHLGwyrKwbBBHcV+Sf7UX/BNv4qfs+65e3OkaPe+OvBW4tba1o9uZpY4+uLiBMtG&#10;QOrYKHjDZOB4p8Of2i/ip8FoXsPB/jrxB4atVdi+n214624c53EwsSm7JPO3NAH7v3H7CP7O1rBJ&#10;PP8ACrw1DDGpd5JISqqoGSSS3AA71nfsst+zq3jbx7p/wO0zR4tS0NbW21q/0SJvs8olMrRok2Ss&#10;oBhkyUyAe9fh94y/aC+Mvx4ePRde8a+KPFyXBCrpC3MskUpHI/0dPlY8f3c1+nX/AAR4+A/xA+EG&#10;h/ErVfGvhXUPC9r4g/sv+zV1OMQzTCH7X5hMRO9APOj++ozu4zg0Afm3+21/yd18Xf8AsZb3/wBG&#10;mv0V/wCCIn/JJfiR/wBhuD/0QK+Ef2zPhf4y1T9q34r3ll4S128tJvEV48Vxb6bM8cimQ4KsFwR7&#10;iv0C/wCCMPhfWvC3ws+IkOtaRf6RNLrMDxx39s8DOvkYyAwGRmgD9E6/m5/bG8Iz+B/2qvitpFwr&#10;KV8R3lzHu6mKaUzRE/VJEP41/SNX5pf8FWP2G9c+Jl7F8Xvh/pb6rrFraLba9pNnGWuLqOPiO5jU&#10;DMjqvyMo52qmB8poAwf+CJ/xa0O10Px18Oby8htNdmvo9ZsYZpArXcZiEcojBPJTykJA5xJnscfX&#10;v/BQzxJpWg/sffEuLUtStLCW/wBLe1tI7mZY2uJmZcRxgnLMfQZNfz2hrrSb/IM1le20mO8ckTqf&#10;zUgj6ivoXwr+yT8afjV8NfEfxN1Sz1dvD+i2DXFvea150txqRGNsVrG2XkBz98fJ1wSRigD5yr92&#10;/wBuPwFeeP8A/gnLew6fEZrzS9F0zV1jGeY4BE8x/CLzG/4D+Nfij/wqDx5/0JPiL/wUz/8AxFf0&#10;ofD7T47n4V+GrC+txJFJottBPbzpkMDAqsjKfxBBoA/mK0+6Wx1C2uXgjukhlWRoJRlJACDtb2OM&#10;H61++3wp/Za/Za+NHw/0Xxl4X+Gnhm/0bVbdZ43SElo2I+aNxu+V0OVZTyCDX59/tm/8EtfG3ww8&#10;Tan4k+FekXPi/wADXDtOum2KmW/0wE5MXlZLzIP4WTLY4Ycbm+QfBPxU+JHwF1u7j8M+JPEHgjUV&#10;fbd2trcS2pZh2liyA2PRgaAP3v8A+GCf2e/+iTeHf+/Df/FVjfBDTv2bPA3x91bwd8K9J0Gz+Idv&#10;ok1xqTaEhcQWguIFeGSUEqH8xoT5edw25OOM/ih4v/a7+OHxMshpGtfEzxPqVpP+6NjDevEk+eNr&#10;JFt35z0INfbX/BHz4BfEXwP8aPEHjbxH4N1bQPDF14Zn0+3vtUtzbedM91aSKqI+HYFYpDuC7flx&#10;nJFAH610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QX1jbalayWt5bxXVtIMPDOgdGHoQeDVTRfDOj+HEkTSdKsdLSQ5d&#10;bK2SEMfU7QM1pUUAFFFFABRRRQAVmax4Z0fxEqjVdJsdTC/dF5bJLj6bgfU/nWnRQBl6N4X0bw6H&#10;Gk6RY6WH+99jtkh3dOu0DPQfkK1KKKACsWTwT4dm1Q6lJoGlyaiW3m8azjM27137c5/GtqigAooo&#10;oAKKKKACiiigArn774e+FtUuWuLzw1o93cN96Wewidz9SVzXQUUAV7HT7XTLdYLO2htIF6RQRhFH&#10;4Din3VrDfQNDcQx3ELY3RyqGU4ORkH3qWigDnrP4d+FNOuEuLTwxo9rOn3ZYbCJGH0IXNdDRRQAU&#10;UUUAZGseEdC8QSB9U0XTtSdejXlpHKR+LA1Lo/hnR/DqsulaVY6YrfeWztkiB+u0CtKigAooooAK&#10;KKKACvKv2sf+TWfjJ/2Jms/+kM1eq1z/AMQvBNj8SvAPiXwjqctxBpviDTLnSrqW0ZVmSKeJonZC&#10;ysAwVzgkEZxkHpQB/LvX9G37HenWmrfse/CW1vrWG8tZPC9iHhuIw6MPJXgqRg185f8ADlT4If8A&#10;Q0/ED/wY2P8A8h19r/C/4e6d8Jvh34c8GaRNdXOl6DYQ6fbTXrq07xxqFUuVVVLYHOFA9qANbRfD&#10;Oj+HEkTSdKsdLSQ5dbK2SEMfU7QM1pUUUAFFFFABRRRQBjal4M8P6zfLe6hoWm314uMXFzZxySDH&#10;T5mBPFa6IsaKiKFVRgKowAPSnUUAFFFFABRRRQAUUUUAFZ2seHNJ8QxrHqul2epxr91by3SUD6Bg&#10;a0aKAMjR/COheH5C+l6Lp2mu3VrO0jiJ/FQK16KKAOV+LHiK88H/AAt8Y69pxRdQ0vRry+tzIu5R&#10;JFA7pkdxlRxX5Gr/AMFqviv/AMIrJZP4Q8KnXTH5aasqThFOMbzAZCC3U/eC57Y4r9h/Fnhu08Ze&#10;FtZ0C/MgsNVsprG4MLbX8uVCjbTg4OGODivhVv8Agir8ECxI8UePwPQajY//ACHQB+MWs6xeeINY&#10;vtU1G4a71C+nkubm4fG6SV2LOxx3JJP41+5H/BJX4Rar8L/2V01DWreS0u/FWpya1DbzLtZLUxxx&#10;Qkj/AGxEZB6q61L8Lf8Agkr8B/hn4pt9cmh17xnLbsrw2fia8hmtUcHIYxxQxB/919y+1fZscaQx&#10;rHGqoigKqqMAAdABQA6iiigAooooAKKKKACiiigAooooAKKKKAMjWfB+g+Ipkl1bRNO1OVBhHvLS&#10;OZlHoCwOK04YI7aFIoY1iiQYVEUBVHoAKkooAKKKKACiiigAooooAxPHGrXGg+CvEGp2hVbqy0+4&#10;uYiwyA6Rsy5HcZAr8c/Cv/BaT4x6Sqx634a8Ja9GDkyC2ntpj6jKylf/ABzvX7N6xpdvrmk3um3i&#10;F7S8ge3mVWKko6lWGR04Jr4b1v8A4Iz/AAH1a+ae11Txpo0R6Wtjqdu0Y+hlt5G/8eoA+W/FH/Ba&#10;/wCJ2paa8Gh+CPDOi3TqV+1TtPdFOmCq7kGRz1yOnHr8C+LPFWt/EXxdqfiDXb2bWNf1e6e6urqQ&#10;AvPM7ZJwowOTwqgAcAAAAV+x/wDw5U+CH/Q0/ED/AMGNj/8AIde0/AX/AIJ3/BP9nvVLfWNE8Oy6&#10;54gtyGg1jxFMLueFh0aNdqxo2edyoG9DQBz/APwTL/Zw1L9nf9nKBfENtJZeKPE10dXvrSZdslqh&#10;RUhgYYyGCLuIPIaRh2r62oooAxP+EJ8O/wBqf2n/AGBpf9pbt/2z7HH527GM79uc49626KKACiii&#10;gArH1fwdoHiCYS6poem6lKOj3lpHKw4x1YH0FbFFAGdo/hzSfD0bR6VpdnpkbfeWzt0iB+oUCtGi&#10;igAooooAKKKKAMa98G+H9S1JdQu9C026v1wVuprSN5RjphiM8fWtmiigAooooAKzdY8N6R4hRU1X&#10;SrLU0Xot5bpKB/30DWlRQBkaP4P0Hw9K0mlaJp2mSN1eztI4ifqVArX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uP+KHiTxH4X0C3uvC+g/8ACRX73SxPa7iNsZRy&#10;X49CFH/Aq8v/AOFwfF//AKJd/wCRG/xoA+gKK+f/APhcHxf/AOiXf+RG/wAaP+FwfF//AKJd/wCR&#10;G/xoA+gKK+f/APhcHxf/AOiXf+RG/wAaP+FwfF//AKJd/wCRG/xoA+gKK+f/APhcHxf/AOiXf+RG&#10;/wAaP+FwfF//AKJd/wCRG/xoA+gKK+f/APhcHxf/AOiXf+RG/wAaP+FwfF//AKJd/wCRG/xoA+gK&#10;K+f/APhcHxf/AOiXf+RG/wAaP+FwfF//AKJd/wCRG/xoA+gKK+f/APhcHxf/AOiXf+RG/wAaP+Fw&#10;fF//AKJd/wCRG/xoA+gKK+f/APhcHxf/AOiXf+RG/wAaP+FwfF//AKJd/wCRG/xoA+gKK+f/APhc&#10;Hxf/AOiXf+RG/wAaP+FwfF//AKJd/wCRG/xoA+gKK+f/APhcHxf/AOiXf+RG/wAaP+FwfF//AKJd&#10;/wCRG/xoA+gKK+f/APhcHxf/AOiXf+RG/wAaP+FwfF//AKJd/wCRG/xoA+gKK+f/APhcHxf/AOiX&#10;f+RG/wAaP+FwfF//AKJd/wCRG/xoA+gKK+f/APhcHxf/AOiXf+RG/wAaP+FwfF//AKJd/wCRG/xo&#10;A+gKK+f/APhcHxf/AOiXf+RG/wAaP+FwfF//AKJd/wCRG/xoA+gKK+f/APhcHxf/AOiXf+RG/wAa&#10;P+FwfF//AKJd/wCRG/xoA+gKK+f/APhcHxf/AOiXf+RG/wAaP+FwfF//AKJd/wCRG/xoA+gKK+f/&#10;APhcHxf/AOiXf+RG/wAaP+FwfF//AKJd/wCRG/xoA+gKK+f/APhcHxf/AOiXf+RG/wAaP+FwfF//&#10;AKJd/wCRG/xoA+gKK+f/APhcHxf/AOiXf+RG/wAaP+FwfF//AKJd/wCRG/xoA+gKK+f/APhcHxf/&#10;AOiXf+RG/wAaP+FwfF//AKJd/wCRG/xoA+gKK+f/APhcHxf/AOiXf+RG/wAaP+FwfF//AKJd/wCR&#10;G/xoA+gKK+f/APhcHxf/AOiXf+RG/wAaP+FwfF//AKJd/wCRG/xoA+gKK+f/APhcHxf/AOiXf+RG&#10;/wAaP+FwfF//AKJd/wCRG/xoA+gKK+f/APhcHxf/AOiXf+RG/wAaP+FwfF//AKJd/wCRG/xoA+gK&#10;K+f/APhcHxf/AOiXf+RG/wAaP+FwfF//AKJd/wCRG/xoA+gKK+f/APhcHxf/AOiXf+RG/wAaP+Fw&#10;fF//AKJd/wCRG/xoA+gKK+f/APhcHxf/AOiXf+RG/wAaP+FwfF//AKJd/wCRG/xoA+gKK+f/APhc&#10;Hxf/AOiXf+RG/wAaP+FwfF//AKJd/wCRG/xoA+gKK+f/APhcHxf/AOiXf+RG/wAaP+FwfF//AKJd&#10;/wCRG/xoA+gKK+f/APhcHxf/AOiXf+RG/wAaP+FwfF//AKJd/wCRG/xoA+gKK+f/APhcHxf/AOiX&#10;f+RG/wAaP+FwfF//AKJd/wCRG/xoA+gKK+f/APhcHxf/AOiXf+RG/wAaP+FwfF//AKJd/wCRG/xo&#10;A+gKK+f/APhcHxf/AOiXf+RG/wAaP+FwfF//AKJd/wCRG/xoA+gKK+f/APhcHxf/AOiXf+RG/wAa&#10;P+FwfF//AKJd/wCRG/xoA+gKK+f/APhcHxf/AOiXf+RG/wAaP+FwfF//AKJd/wCRG/xoA+gKK+f/&#10;APhcHxf/AOiXf+RG/wAaP+FwfF//AKJd/wCRG/xoA+gKK+f/APhcHxf/AOiXf+RG/wAaP+FwfF//&#10;AKJd/wCRG/xoA+gKK+f/APhcHxf/AOiXf+RG/wAaP+FwfF//AKJd/wCRG/xoA+gKK+f/APhcHxf/&#10;AOiXf+RG/wAaP+FwfF//AKJd/wCRG/xoA+gKK+f/APhcHxf/AOiXf+RG/wAaP+FwfF//AKJd/wCR&#10;G/xoA+gKK+f/APhcHxf/AOiXf+RG/wAaP+FwfF//AKJd/wCRG/xoA+gKK+f/APhcHxf/AOiXf+RG&#10;/wAaP+FwfF//AKJd/wCRG/xoA+gKK+f/APhcHxf/AOiXf+RG/wAaP+FwfF//AKJd/wCRG/xoA+gK&#10;K+f/APhcHxf/AOiXf+RG/wAaP+FwfF//AKJd/wCRG/xoA+gKK+f/APhcHxf/AOiXf+RG/wAaP+Fw&#10;fF//AKJd/wCRG/xoA+gKK+f/APhcHxf/AOiXf+RG/wAaP+FwfF//AKJd/wCRG/xoA+gKK+f/APhc&#10;Hxf/AOiXf+RG/wAaP+FwfF//AKJd/wCRG/xoA+gKK+f/APhcHxf/AOiXf+RG/wAaP+FwfF//AKJd&#10;/wCRG/xoA+gKK+f/APhcHxf/AOiXf+RG/wAaP+FwfF//AKJd/wCRG/xoA+gKK+f/APhcHxf/AOiX&#10;f+RG/wAaP+FwfF//AKJd/wCRG/xoA+gKK+f/APhcHxf/AOiXf+RG/wAaP+FwfF//AKJd/wCRG/xo&#10;A+gKK+f/APhcHxf/AOiXf+RG/wAaP+FwfF//AKJd/wCRG/xoA+gKK+f/APhcHxf/AOiXf+RG/wAa&#10;P+FwfF//AKJd/wCRG/xoA+gKK+f/APhcHxf/AOiXf+RG/wAaP+FwfF//AKJd/wCRG/xoA+gKK+f/&#10;APhcHxf/AOiXf+RG/wAaP+FwfF//AKJd/wCRG/xoA+gKK+f/APhcHxf/AOiXf+RG/wAaP+FwfF//&#10;AKJd/wCRG/xoA+gKK+f/APhcHxf/AOiXf+RG/wAaP+FwfF//AKJd/wCRG/xoA+gKK+f/APhcHxf/&#10;AOiXf+RG/wAaP+FwfF//AKJd/wCRG/xoA+gKK+f/APhcHxf/AOiXf+RG/wAaP+FwfF//AKJd/wCR&#10;G/xoA+gKK+f/APhcHxf/AOiXf+RG/wAaP+FwfF//AKJd/wCRG/xoA+gKK+f/APhcHxf/AOiXf+RG&#10;/wAaP+FwfF//AKJd/wCRG/xoA+gKK+f/APhcHxf/AOiXf+RG/wAaP+FwfF//AKJd/wCRG/xoA+gK&#10;K+f/APhcHxf/AOiXf+RG/wAaP+FwfF//AKJd/wCRG/xoA+gKK+f/APhcHxf/AOiXf+RG/wAaP+Fw&#10;fF//AKJd/wCRG/xoA+gKK+f/APhcHxf/AOiXf+RG/wAaP+FwfF//AKJd/wCRG/xoA+gKK+f/APhc&#10;Hxf/AOiXf+RG/wAaP+FwfF//AKJd/wCRG/xoA+gKK+f/APhcHxf/AOiXf+RG/wAaP+FwfF//AKJd&#10;/wCRG/xoA+gKK+f/APhcHxf/AOiXf+RG/wAaP+FwfF//AKJd/wCRG/xoA+gKK+f/APhcHxf/AOiX&#10;f+RG/wAaP+FwfF//AKJd/wCRG/xoA+gKK+f/APhcHxf/AOiXf+RG/wAaP+FwfF//AKJd/wCRG/xo&#10;A+gKK+f/APhcHxf/AOiXf+RG/wAaP+FwfF//AKJd/wCRG/xoA+gKK+f/APhcHxf/AOiXf+RG/wAa&#10;P+FwfF//AKJd/wCRG/xoA+gKK+f/APhcHxf/AOiXf+RG/wAaP+FwfF//AKJd/wCRG/xoA+gKK+f/&#10;APhcHxf/AOiXf+RG/wAaP+FwfF//AKJd/wCRG/xoA+gKK+f/APhcHxf/AOiXf+RG/wAaP+FwfF//&#10;AKJd/wCRG/xoA+gKK+f/APhcHxf/AOiXf+RG/wAaP+FwfF//AKJd/wCRG/xoA+gKK+f/APhcHxf/&#10;AOiXf+RG/wAaP+FwfF//AKJd/wCRG/xoA+gKK+f/APhcHxf/AOiXf+RG/wAaP+FwfF//AKJd/wCR&#10;G/xoA+gKK+f/APhcHxf/AOiXf+RG/wAaP+FwfF//AKJd/wCRG/xoA+gKK+f/APhcHxf/AOiXf+RG&#10;/wAaP+FwfF//AKJd/wCRG/xoA+gKK+f/APhcHxf/AOiXf+RG/wAaP+FwfF//AKJd/wCRG/xoA+gK&#10;K+f/APhcHxf/AOiXf+RG/wAaP+FwfF//AKJd/wCRG/xoA+gKK+f/APhcHxf/AOiXf+RG/wAaP+Fw&#10;fF//AKJd/wCRG/xoA+gKK+f/APhcHxf/AOiXf+RG/wAaP+FwfF//AKJd/wCRG/xoA+gKK+f/APhc&#10;Hxf/AOiXf+RG/wAaP+FwfF//AKJd/wCRG/xoA+gKK+f/APhcHxf/AOiXf+RG/wAaP+FwfF//AKJd&#10;/wCRG/xoA+gKK+f/APhcHxf/AOiXf+RG/wAaP+FwfF//AKJd/wCRG/xoA+gKK+f/APhcHxf/AOiX&#10;f+RG/wAaP+FwfF//AKJd/wCRG/xoA+gKK+f/APhcHxf/AOiXf+RG/wAaP+FwfF//AKJd/wCRG/xo&#10;A+gKK+f/APhcHxf/AOiXf+RG/wAaP+FwfF//AKJd/wCRG/xoA+gKK+f/APhcHxf/AOiXf+RG/wAa&#10;P+FwfF//AKJd/wCRG/xoA+gKK+f/APhcHxf/AOiXf+RG/wAaP+FwfF//AKJd/wCRG/xoA+gKK+f/&#10;APhcHxf/AOiXf+RG/wAaP+FwfF//AKJd/wCRG/xoA+gKK+f/APhcHxf/AOiXf+RG/wAaP+FwfF//&#10;AKJd/wCRG/xoA+gKK+f/APhcHxf/AOiXf+RG/wAaP+FwfF//AKJd/wCRG/xoA+gKK+f/APhcHxf/&#10;AOiXf+RG/wAaP+FwfF//AKJd/wCRG/xoA+gKK+f/APhcHxf/AOiXf+RG/wAaP+FwfF//AKJd/wCR&#10;G/xoA+gKK+f/APhcHxf/AOiXf+RG/wAaP+FwfF//AKJd/wCRG/xoA+gKK+f/APhcHxf/AOiXf+RG&#10;/wAaP+FwfF//AKJd/wCRG/xoA+gKK+f/APhcHxf/AOiXf+RG/wAaP+FwfF//AKJd/wCRG/xoA+gK&#10;K+f/APhcHxf/AOiXf+RG/wAaP+FwfF//AKJd/wCRG/xoA+gKK+f/APhcHxf/AOiXf+RG/wAaP+Fw&#10;fF//AKJd/wCRG/xoA+gKK+f/APhcHxf/AOiXf+RG/wAaP+FwfF//AKJd/wCRG/xoA+gKK+f/APhc&#10;Hxf/AOiXf+RG/wAaP+FwfF//AKJd/wCRG/xoA+gKK+f/APhcHxf/AOiXf+RG/wAaP+FwfF//AKJd&#10;/wCRG/xoA+gKK+f/APhcHxf/AOiXf+RG/wAaP+FwfF//AKJd/wCRG/xoA+gKK+f/APhcHxf/AOiX&#10;f+RG/wAaP+FwfF//AKJd/wCRG/xoA+gKK+f/APhcHxf/AOiXf+RG/wAaP+FwfF//AKJd/wCRG/xo&#10;A+gKK+f/APhcHxf/AOiXf+RG/wAaP+FwfF//AKJd/wCRG/xoA+gKK+f/APhcHxf/AOiXf+RG/wAa&#10;P+FwfF//AKJd/wCRG/xoA+gKK+f/APhcHxf/AOiXf+RG/wAaP+FwfF//AKJd/wCRG/xoA+gKK+f/&#10;APhcHxf/AOiXf+RG/wAaP+FwfF//AKJd/wCRG/xoA+gKK+f/APhcHxf/AOiXf+RG/wAaP+FwfF//&#10;AKJd/wCRG/xoA+gKK+f/APhcHxf/AOiXf+RG/wAaP+FwfF//AKJd/wCRG/xoA+gKK+f/APhcHxf/&#10;AOiXf+RG/wAaP+FwfF//AKJd/wCRG/xoA+gKK+f/APhcHxf/AOiXf+RG/wAaP+FwfF//AKJd/wCR&#10;G/xoA+gKK+f/APhcHxf/AOiXf+RG/wAaP+FwfF//AKJd/wCRG/xoA+gKK+f/APhcHxf/AOiXf+RG&#10;/wAaP+FwfF//AKJd/wCRG/xoA+gKK+f/APhcHxf/AOiXf+RG/wAaP+FwfF//AKJd/wCRG/xoA+gK&#10;K+f/APhcHxf/AOiXf+RG/wAaP+FwfF//AKJd/wCRG/xoA+gKK+f/APhcHxf/AOiXf+RG/wAaP+Fw&#10;fF//AKJd/wCRG/xoA+gKK+f/APhcHxf/AOiXf+RG/wAaP+FwfF//AKJd/wCRG/xoA+gKK+f/APhc&#10;Hxf/AOiXf+RG/wAaP+FwfF//AKJd/wCRG/xoA+gKK+f/APhcHxf/AOiXf+RG/wAaP+FwfF//AKJd&#10;/wCRG/xoA+gKK+f/APhcHxf/AOiXf+RG/wAaP+FwfF//AKJd/wCRG/xoA+gKK+f/APhcHxf/AOiX&#10;f+RG/wAaP+FwfF//AKJd/wCRG/xoA+gKK+f/APhcHxf/AOiXf+RG/wAaP+FwfF//AKJd/wCRG/xo&#10;A+gKK+f/APhcHxf/AOiXf+RG/wAaP+FwfF//AKJd/wCRG/xoA+gKK+f/APhcHxf/AOiXf+RG/wAa&#10;P+FwfF//AKJd/wCRG/xoA+gKK+f/APhcHxf/AOiXf+RG/wAaP+FwfF//AKJd/wCRG/xoA+gKK+f/&#10;APhcHxf/AOiXf+RG/wAaP+FwfF//AKJd/wCRG/xoA+gKK+f/APhcHxf/AOiXf+RG/wAaP+FwfF//&#10;AKJd/wCRG/xoA+gKK+f/APhcHxf/AOiXf+RG/wAaP+FwfF//AKJd/wCRG/xoA+gKK+f/APhcHxf/&#10;AOiXf+RG/wAaP+FwfF//AKJd/wCRG/xoA+gKK+f/APhcHxf/AOiXf+RG/wAaP+FwfF//AKJd/wCR&#10;G/xoA+gKK+f/APhcHxf/AOiXf+RG/wAaP+FwfF//AKJd/wCRG/xoA+gKK+f/APhcHxf/AOiXf+RG&#10;/wAaP+FwfF//AKJd/wCRG/xoA+gKK+f/APhcHxf/AOiXf+RG/wAaP+FwfF//AKJd/wCRG/xoA+gK&#10;K+f/APhcHxf/AOiXf+RG/wAaP+FwfF//AKJd/wCRG/xoA+gKK+f/APhcHxf/AOiXf+RG/wAaP+Fw&#10;fF//AKJd/wCRG/xoA+gKK+f/APhcHxf/AOiXf+RG/wAa9Q+F/iTxH4o0C4uvFGg/8I7fpdNElruJ&#10;3RhEIfn1JYf8BoA7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r5V/4KGfHT4m/AX4Y+G9Y+Fun/ANo6xeawLS6j/s1r7EHkyNnYvI+ZV598d6+qqKAPw3h/&#10;4K1ftIXGopp8T6HJfvKIEtU0TMrSE7QgXdktnjHXNff/AMAv2kfil4u/Yb+JXxM8aWcem+OdBs9Z&#10;ubKObTWtUH2azEsLNE3Ub859elflF8Lf+UgHhH/sp1n/AOnVK/dH9rH/AJNZ+Mn/AGJms/8ApDNQ&#10;B+SWi/8ABV79pfxJfCz0mPR9UvCpYW9loJmkKjqdqknArpdB/wCCwnx08Ca9HaeN/CGg6nEhDT2V&#10;xYz6ddlTyNrbyF+pjauL/wCCQf8AyeNZf9gS+/8AQUr9V/21v2ffDX7QHwD8VafrNhA+r6bp1xf6&#10;PqRQCazuY42dCH67GKhXXoVJ7gEAGn+y3+1Z4L/aw8Cv4g8KSTWt3aOIdS0e8wLmykIyA2OGRgCV&#10;ccHB6EED2evwa/4JR/EXUPBP7YvhvSreWT+zvE1tdaZewq3ysBA80bYzglZIl56gM2OuD6l/wVJ/&#10;4Wj/AMNWXn/CJf8ACXf2R/ZFnj+xftX2fftbd/q/lz0z3oA/ZOiuJ+CH2v8A4Uv4A+3ed9u/4R/T&#10;/P8AtGfM8z7NHu3553ZznPOa7agAooooAKKKKACiiigAooooAKKKKACiiigAooooAKKKKACiiigA&#10;ooooAKKKKACiiigAooooAKKKKACiiigAooooAKKKKACuN+Kvxi8GfBDw3Fr/AI68QWvhvR5bgWkd&#10;1d7irzFHcRqFBJYrG5wB/Ca7Kuf8bfD3wr8StKi0zxd4Z0fxVpsMwuY7PW7CK8hSUKyiQJIrAMFd&#10;xuxnDEdzQB8f/ss/t4Xv7T/7ZXjnwl4flil+FuneH5L7SpJbQxXU80c1pE0pJwwRjNKQrDOCucHg&#10;fXfxM8UX3gj4b+K/EemaVJrupaPpN3qFrpUO7feSxQvIkK7QTl2UKMAnngGvz+/ZT8MaP4N/4Kzf&#10;HHRvD+k2OhaPaeF3W30/TbZLe3hBk0tiEjQBVBJJ4HUmv0moA/Py1+IX7f3xAszrWm+AvBfgqyZf&#10;Mt9L1EqLmRSOAweZmVuMYYR9eg7dr+xj+3H4n+MHxM8RfCH4s+E4fB/xP0OJ5WSzDLBcrGVEi7GZ&#10;trgOjAqzK6kspAAz6j+0z+2z8OP2UbvTrLxqdVk1DUrWS6s7XTLPzjKqNtI3FlVTk9yK+c/2GPBt&#10;5+0B+0z49/an1W80ixg1aIafpfh3TNTivbm2j8qKJXu/LJET+TAnyNhizMSqgLuAPrr42ftMfDT9&#10;ne1tZviB4pt9Aa8jkltbd4pJZrkJjd5aIrFiCyj8RXhv/BPv9rjxJ+1lffFnUdXWCHQ9K1iJNCt0&#10;txHNDZymdkSUgkO4REBPqDX0p44+EPgT4nS2cvjHwV4d8WSWYZbZ9c0qC9MAbBYIZUbaDtGcdcD0&#10;r4X/AOCR1nBp/iD9om1tYI7a1g8TRRRQwoESNFe6CqqjgAAAADpigD7W+PXj3X/hj8I/Efibwv4b&#10;m8X+IbGJPsOiQK7PdSvKkYUBAWON+cAc47da+O28a/8ABQfX7Ftct/BPgXQo8eZHoMjxmd1ByFO6&#10;4bBI9XU/Q1+gdfM37TX/AAUE+GX7LPiKXw34mi1m/wDEn2FL+DT9NtAyyo5dU/eMwVeUOc8gdj0o&#10;Aw/2F/22739pyTxR4S8ZeHF8J/Ejwq23UrGEOsMqhzG7KjkvGySDa0bE4yuGOSF+p9c1zTvDOjXu&#10;rate2+m6XYwtcXN5dSCOKGNRlnZjwAACcmvh/wD4Jy/CnUNS8WfEn9ofxFquhtqfj26maHSdB1KK&#10;+h06BpjK6yzRsV8zIQbc5UL82CxVcD4heLNc/wCCk3xbufhr4Iv7nS/gB4Xu1/4SnxNasUOtzqci&#10;1gPRkyBjt/y0Of3QYA5Wx/4KbeNvid+194F8MeDdMh0v4Ua7rEOmW11qVgftGqQiYxy3EbkjapbK&#10;gDONvPzZA+zf2r/it8RPhL8P9KvPhf4FPxA8Wapq8Wlw6eyyGO3RoZpDPJsx8imJVJLIBvGWHQ/F&#10;37V3hPR/Af8AwUM/ZT8PeH9Ot9I0XTYLC2tLK1XbHFGt9KAAP5k8kkk5Jr9O6APzq8V/Fb9vv4c+&#10;G7rxtrHgrwTf6TYxtdXuh2QWaaGFQS5xHPubABPyO556HBr6o/ZC/ag0j9rL4P2vjLTrM6VfwztY&#10;6ppbSeZ9luUCsQGwNyMroynHRsdQa6b9oj4uaJ8Dfgv4r8Za/MiWen2UnlwtjdczspWKFQerO5Vf&#10;Tkk8AmvlL/gjn8L9W8E/s26r4h1WCS1XxTq7XljFICC1rHGsayYI/icSY7FQpHWgD70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s/WvEWleHII5tW1Oz0uGRtiSXt&#10;wkKs2M4BYjJxWhXzL+3n+yXqv7X3w58P+GtJ1+z8PTaZqw1F7i9heVXUQyR7QFPXL5/CgD8bPhjq&#10;FrD+3j4TvpLmGOyT4lWkzXLSARiMaohLlum3HOemK/cr9prXNN8QfsnfGW60vULXUrYeDtaQzWcy&#10;ypuFjLkblJGeRx71+c3/AA5B8Z/9FN0H/wAF83+NfZfwD/Yv1j4Pfsd+Pfgxd+JLHUdS8SW+qwxa&#10;pDA6wwm7tRApZScnaRk46igD80/+CTOtafoP7Xdld6nf2unWo0W+Xz7uZYkyVXA3MQM1+kX7cP7b&#10;3w8+D3wZ8T6XpfifTNd8b6xp81hp2l6ZcpcvE8qFPPl2EhEQMW+bG4rgZ5x8ff8ADkHxn/0U3Qf/&#10;AAXzf410/gr/AIIfFdQhl8XfFPfYqf3troulbZXGeiyySEKcdzG30oA8O/4JF/BfUvH37T1r4z+z&#10;SDQPBttNcz3OCI2uZonhhiz/AHsO8mPSLnrg/pv8df2//hF+zp4+k8H+M7/VLfWo7eO6KWmnvMnl&#10;yAlTuB68GvV/g38FvCHwD8C2fhHwTpEek6PbkuVBLyzyN96WVzy7nA5PYADAAA+M/wBtT/gmf4j/&#10;AGpvjfceOtM8a6XoVrJYW9mLS7tJJHBjBBbKnGDmgD7x8L+IrPxf4a0nXdOZ30/VLSG+tmkXaxik&#10;QOhI7HDDitOuc+G/heXwP8O/C/hyedLqbR9KtdPeeMELI0UKxlgD0BK5/GujoAKKKKACiiigAooo&#10;oAKKKKACiiigAooooAKKKKACiiigAooooAKKKKACiiigAooooAKKKKACiiigAooooAKKKKACiiig&#10;Aooryn9pDwL8SviB4HsdO+FnjyH4eeIItRjuJ9UmtFuRLbCKVWh2spAJdo2zj+D3oA+Qv2d/+UwX&#10;x7/7Fhv/AELSq/RCaaO3UNLIsallQM5AG5iAo+pJAHua/ODQf+Cd/wC0X4Z+Kut/ErTPj9pVp431&#10;q2+yahq66OC88X7o7SpUoP8AURdFB+T619aap8Atd+Jf7Ls/wt+JPjKfWNe1C08jUfE2nQpFJJIJ&#10;/NSRUK7RgKi4wOh6daAPVfEHgvw94sx/behaZrOEMY/tCzjnwh6r86ng+lfmr8PND0j4N/8ABYI+&#10;EvhnHHpHhbVNMl/tzR9NGLSBv7Pkn2bF+VAJVgYDopkwMA4rvoP2Cv2kvC9kdE8OftWawPD+Nifb&#10;IJxcRJ/dQ+c5XA6bXX8K9t/ZD/YZ8Nfsrz6tr82s3fjX4ga0pXUPEupJtkKswd0jUsxUM4DMWZmY&#10;gZPAFAH0xX54f8Emf+Rr/aP/AOxqT/0ZdV9K/tM/C340/ES+0CT4T/FS3+HFvaxzLqEc1glz9rZi&#10;nlkblbbtAf67vavlj4Yf8E8f2i/gzdeILjwZ8f8AS9Cm1+5F5qbRaOJPtMwLEOd6tjl26YHNAH6O&#10;yTxwtGJJFQyNsQMwG5sE4HqcA/lWF4l+HfhTxp5o8QeGNG10Sx+VJ/aWnxXG9P7p3qcjnpXnnx8/&#10;Z4/4aI+B8PgPW/Et9pGoKbW5Ot6aq+YLqHBEgU44LZOAVPoRXy7J+wf+0zDpzaBb/tYavLoDDyzN&#10;LDcC68vpgN5xccY4EtAHA/sb6PYeC/8Ago58ePhx4EuGt/h5Lpl35tjasZLe3mV7deOwMUk08Y9A&#10;Svau80X/AIJB6Z4bsvsekfGzxzpdpuL/AGeydYY9x6napAya+i/2SP2N/CP7I/hi/tdGubjXfEWr&#10;Mr6rr98oWa6Zc7VVRny4wWYhck5JJY8Y99oA/Ez9or9jj/hWv7YXwe+HX/CyPE+t/wDCUfZ/+J5f&#10;zbryx33Lx/uTnjG3cPcmv1Z8OxeHP2Q/2e7WHxZ4wuLvQfC9q5uNe1p91xOGkZgDjJdyXCKoyScA&#10;DNea/Hr9j/VvjB+1X8KfizaeIbLT9P8ABvkefp00DtLc+XcPKdrA4GQ2OfSpP29P2R9c/a98E+Gd&#10;A0bxLaeHBpWotfTG8ieWObMZRRtU9Rk9fU+tAHzloPgvxl/wVG+K1l4z8WW1/wCFv2cPD90ZNE0W&#10;bEc+tyKSrSMAf4iGDP0RSY4yWLuP0j0zTLTRdNtNO0+1hsrC0hS3t7W3QJHDGihVRVHCqAAABwAK&#10;+B9M/Yv/AGr9F0610/Tv2moLCwtYlht7W100xxQxqMKiKqgKoAAAHAAr3f8AZc+Cvxp+Fuu65dfF&#10;L4uf8LIsbq2SOytvIMf2aQMSz8jnI4oA+i6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ryz9pj4+af+zP8IdV8f6ppd1rNlp8sET2dm6pI3myrGCC3HBYH8KAPU6K&#10;+CfhB/wV9+HfxT+Jnh3whc+FNY8NLrV2tlHqd9PE8MUr8RhwvIDPtXPQbsngE19WftHfG+w/Zx+D&#10;PiH4ianptxq9jo32fzLO0dUlk864igGC3HBlB+gNAHpVFfNn7G/7b2g/tk/8Jf8A2J4b1Hw9/wAI&#10;59j87+0Jo5PO+0eft27OmPIOc/3hX0nQAUUUUAFFFFABRRRQAUUUUAFFFFABRRRQAUUUUAFFFFAB&#10;RRRQAUUUUAFFFFABRRRQAUUUUAFFFFABRRRQAUUUUAFFFFABRRRQAUUUUAFFFfM/7Xf7cWjfsj61&#10;4S0zU/Ceq+J7nxIkzWyaXIgZWjaNdu1uSWMgxj0oA+mKK+ALz/grlpWiwm71r4JfEDStNQ/vbua3&#10;RVQf8D2j8yK+sv2fv2jPA/7TXgdfFHgfUnu7RJPIurS5TyrqzlwD5cqZODg5BBKnsTQB6bRRRQAU&#10;UUUAFFFFABRXzP8AH/8Aay1X4N/tJ/CD4ZWegWeo2PjidYbi/nmdZLUGZY8ooGG4Oea+mKACivnD&#10;9u79qfU/2RfhFpHjHSdCtPEFxfa5DpLWt5M0SKr29xKXBUZyDABj/aNfQej3ralpNlduoRriBJSq&#10;9AWUHH60AXKKKKACiivB/wBrz9rTR/2QvBOjeJdZ0K+1+31PUf7OSGxlRHRvKeTcS3GMIR+NAHvF&#10;FZvhvWk8SeHdL1aONoY7+1iuljY5Kh0DAH3Ga0qACiiigAooooAKKKKACiiigAor4t8bf8FRvAvw&#10;8/aKu/hTrvhvVLI2mrR6Vca+08X2WHeVHnMudwRd4J7gAmvtKgAor5+/Z1/bA0b9or4kfEnwfpvh&#10;++0i68EXf2O5ubqVHS5bzposoF5AzCTz6iq/7Jn7Z2h/taap47stH8O6hoT+E5raGdr6VHE5macA&#10;pt6Y+zt1/vCgD6JooooAKK+ZfFX7Wmq+Hf26vBvwFj0Czm0rXtJk1GTWGmcTxMtvdy7QmNpGbYD/&#10;AIEfSvpq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Qf+Cr3/ACZH4x/6/NO/9LIq+vq+Qf8Agq9/yZH4x/6/NO/9LIqAPw8svh5r&#10;d98O9R8b2tuZdD0zUYNNu5o8loJZkd4i3oreU43eoA7iv0z8aftQD9pj/gkp4+m1O6E3jLw7/ZOl&#10;60rMN8rDUrTyrkjHSVASe29ZAOlc/wD8EnfhXovxu+Afx88D+IYvM0rWnsbaRgMtC3lzmOVf9pHC&#10;uPdRXwl4503xl+zl4o+Jfwt1FzavdbNI1e3IOy4jhuYbqCVBnuYo3Vv7kh/vGgD9B/8Aghj/AM1s&#10;/wC4J/7f1d8Uft1ftYfEj4meM/D/AMJfhpY32jeHtXutM+32ukT3GfJmZB5k8kgiDkLnaADz361h&#10;/wDBE/XLPwzofx91jUZfs+n6fbaRd3MxGdkUa6g7t+ABNchqn/BR/wDaG/aO+Jh8G/ATQ7bwzbXE&#10;kzafp1jZW0148QJZpJ5Z8xRk5LEqFAJ+8TyQDXtf+Cq3x/8Agf48i0L4yfD2wKAJLcWM1hNpt/5J&#10;YjzImLFGXhsHYQSuNwwa/RP4mftGWmifsp6t8ZvCEMWsWi6EutadDehkWVWVSqyAHKkbsEA5BBFf&#10;ir+3B4T+PXhvxT4Zl+PerLquuXllK2n4uIJTDCsmGX9yoVctzgZ6/Wv0R+Gf7S2m/sy/8Eufh34y&#10;1jTV8QXUtudM03TZz+7ublri4MauSDhFSJmPGcR4HOKAPHbH9sb9uvx9oY8S6B8Ko4dEkXfD9j8N&#10;TESr1DRrLI0kgweCuQa6v9kv/grJ4h8cfFjSvh58XPDen6Vc6peDTLfVtLilt2t7tnCJFcQyM2Mu&#10;dhYFdpxlcZI8o+HP7TH7cH7ZF5ql58N7y303RbOUR3Daba2VpaW7lchBNcBpGbBB2h2IyCQODXyZ&#10;Pp/izwz+15bWnjK9+1eNLPxjANUvI5A/mXYu1MjhgACS2TkCgD9Wv+Cnn7X3xC/ZT/4Vr/wgc+nQ&#10;/wBvf2l9t/tCzE+fI+yeXtyRj/XPn149K+XX/wCCvXxe1D4R2Ueh+FLW+8U2Zlk13xLNp7vZwIZG&#10;8pY4o2wvybMvI3JyAv8AFXbf8Fzv+aJ/9xv/ANsK96/4Joafa3H/AAT20+GW2hlhuhrAnjeMFZgZ&#10;5lIcfxZUAc9higD56+BH/BZ7Ubfw/r8HxV8NRatrNvAJdGl8PRGD7bKWVfImVmYIfmLeYvGFI2ls&#10;bvPtX/4LAfHnw74+MmreE9B0zTVkDt4dvNPnhlEJOQPMZw4Yr/HjGeduOK8c/wCCYFtDdft0fDFJ&#10;4kmQPqMgWRQwDLpt0ytz3DAEHsQDX0n/AMFwtPt4/G/wpvliUXU2nX8MkmOWRJYSo/AyP/30aAP0&#10;F1j4/wAfib9j7X/jF4NxE/8Awh99r+npdqH8meK1kkCSAHBKSIVYZ52mvjr/AIJ2ft8fFf8AaW+P&#10;tz4S8aXOky6PHotxfhbGwEL+akkKr82Txh24+le7f8E7LXTfFH/BO/wTY+Jkgu9Eu7DVrO/jvCFh&#10;e1+3Xcbo54AXy8gn0r074P8AwT+A3w+8WPqnw30Pwrp3iFrZ4Wm0a4R5zCSpYYDn5chc8dhQB7ZR&#10;RRQAUUUUAFFFFABRRRQAUUUUAFFFFABRRRQAUUUUAFFFFABRRRQAUUUUAFFFFABRRRQAUUUUAFfm&#10;p/wVGuIrT9p/9lueeRIYY9Z3vJIwVUUXtkSST0AHev0rr8xP+CtHhuy8ZftAfs3aBqSu+narfy2N&#10;ysbbWMUt3Zo4B7Hax5oA++vGXxy+GXhfwzqGo+IfGvhuDR4oW+0efqELq64OU2biXJGRtAJOcYNf&#10;E/8AwR9+Hmp6XYfFnx3FYXGkeC/E+pwx6DbTRlBLFC9wTIoP8KiZUBHBKuP4a73VP+CP/wCz9faf&#10;cW9tbeI9OnkQql1BqxZ4j/eAdWU/iDXB/sI/Ejxv8I/2rvHv7MvijxNdeMvD2g2rz6JqF9uaa2WP&#10;ymSME5Ko0Mw+UkqjIAuAaAOW+HP/AAUY+OnjXxF8RvBHhfwAnxE8c22ryW2jfZrUQWOnWkbyo0t0&#10;4cbiSIwoLID83zDhW+gdP/an8ffs5/st6t47/aS0WCw8axarJZafoemSQL9u3Ro0EaPE8ic/vSzZ&#10;JVUY4JGD5f8A8EmVH/CWftIHHJ8UxjP/AG0u6zP+CwGbzxN+ztpl8Ffw7d69dfb45TiJsPZqu/np&#10;seb8CaAL+ifGT9vP4leHY/HXh7wB4P0fQbqMXdhoN9tW5uYCMoSJJg2SP7xjJ6gAEV7z+xb+2ZF+&#10;1Dp/iHRNe0FvB/xG8Ly+RrOhuW2/eKeZHu+YAOrKyHJQ4BJyCfppVCqABgDgAV+Y+i3Fx4d/4K4/&#10;GVvCxYTv4SmlnihX5DN/Z9nLgkHoZljYnj5jigD1rx1+2B8WfjP8WvEHw7/Zo8LaRqkHhqU2uueN&#10;PEbMLGGfLKY4gCM4ZSN3zltrYTaAx5y5/a8/aA/ZX8eeGLD9o7w54avfAniC7WxTxZ4adkWzlPJM&#10;gJ5CjkqUQlQxVm2kV89f8E2Ph38ffG/wa8R3nwo+Mel+AdJTxDKl5pt7odtfTS3H2e3PnmSSJ2Cs&#10;pVQucZjY4yTn3r4zfsK/tM/tBeEo/DHj/wCP2g6/ocd0l6lqfDUFvtmRWVXDwxI3AdhjOOaAGftx&#10;MG/4KDfspkHIN6hBH/X2len/ALW37Y+v+E/H+ifBf4KafbeKPjFrEqGQSbZLbSYfvs04zjcUBYg4&#10;CJ85/hB+cf8Agolo3jLSf2lv2Y9I8G3dvJ46t7KOz028uiPK+2CaNFlbdngN83IPToeh1P8AgmTr&#10;ukfCT46/Ez4XfEvSF0346XV/LMdfvZTLJqsWBI8KO3qf34K/61Xyf9WMgGz/AMFaNN8S6T+xN4Ct&#10;vGGs2+veJl8XWhv76zthbwNKbG+JEcfUIOgycnGTjOBc/wCGjP2xfi14ds9f+D/whsdA8DW9sn2G&#10;TxI0I1DU0VQPM8uWZMKwG5Qq4weHfg1r/wDBav8A5NZ8Lf8AY52v/pDfV91+Ff8AkWNH/wCvOH/0&#10;AUAfOH7Bf7Yl1+1d4L1+DxHpEPh/x34XuktNXsLcOsTBw2yVVclky0cqlCSVKdfmArG/ZC/aa8bf&#10;Gj9o39oPwZ4kmsX0TwTrUthpK21sI5FiW8uoh5jZ+Y7YU59c15L/AME5Ykg/bJ/a9iiRY408TTKq&#10;KMBQNRvgAB2FO/4J1sP+G0P2wFyNx8TTkDPOBqN9/iPzoA9m/wCCkn7R3jL9mD4G6H4p8ES2UOrX&#10;niODTJWvrYTp5L211IQFJGDuhTn6+tYf7df7Unjn9n79ljwH488JTWEfiDWNTsLW6e8tRNEUlsbi&#10;Z9qZGDviX8MiuK/4LV/8ms+Fv+xztf8A0hvq5f8A4Ks/8mF/Cf8A7Dek/wDpru6APp/4+D9ovWrL&#10;whdfBS/8J2kUtk0mr/8ACSK2WkYRmMxbUbj/AFmfwr5D/aO/aQ/bE/Zb0HSdS8ZeIfhzLLq119ks&#10;dN0u1ee7uGAyzLGUX5V+UE56uo6kV+i9x4w0f4f/AAtXxJ4gvotN0XS9KS7u7qY4WONIgSfc9gBy&#10;SQBya+Df2VPB+r/t1ftG6h+0l47spIPAvh+4Nj4J0K5BKbom4mI6NsOWJGczN1xFigD6D8cftVaj&#10;+zX+yr4V8a/FjTTdfETU7WGAeHbBRHJdajIpYQADcIwo++eduCAGJAPk8fi39vrxFpH/AAlVn4X+&#10;HuiwOhnh8J3Zb7WU6qjlpMByCM5kTkchelee/wDBVZvEOpftKfs0aVo+qQ6FPJqWdN1S5iWaG0vH&#10;vLVRM8bAq6oRExVlIIyDkHFeyf8ACiP20P8Ao5rQf/CRsv8A5HoA6z9mX9suX9oj4M+O9Su9GTwr&#10;8RPBkdxb6zorEusE6RyGORQ3zBGaNxtblWjYZOAT8v8AwJ/b6/ab/aE+Hz6T8PfhxZeKfGcV5L9v&#10;8T3cK2ulWUBVPLiUGRFabl2O584xhG6j2f4F/se+N/2fZ/jn458a+ONP8X6n4y0a5lu3sLI2u642&#10;yyNKyABOS7fdAxk+tVv+COH/ACaLc/8AYy3v/oqCgDK/Z9/bX+MPh39pHTvgl+0T4W03Rda1qIya&#10;TqmnAKHYhzGG2O8bpJ5bqrLgqwAYcnb9+1+dv7cUMa/8FDP2VpQiiVryNWfHzEC7UgE+gyfzNfol&#10;QAUUUUAfj34i/Zzg/ae/bE/ay8JIkY12Gx/tDRbiTH7q9iltygz2DqXjJ7CQntX2l/wTb/aMn+OX&#10;wFh0XXnkTxz4JddE1iG54mcICsEzA85ZVKsTyXikNeRfsl/8pRP2k/8AryP/AKOtqzPjJbt+wn+3&#10;xoPxTtv9E+GHxRdtP19V4htLtipeVuw+fZPk8kG4AoAi/wCCYP8AydN+1T/2Gz/6XXte3fsF/tL+&#10;Nf2hdd+MVp4vmspYfC+uLp+nfY7YQkRFpx8+CdxxGvP1rxD/AIJfsG/am/aoIOQdbOD/ANv17XL/&#10;ALEN9qGl/Cv9ty80kE6rbvqE1oB185YL8p3H8QHegD2PVP2vvjR+0l4+8QaB+zH4Z0Ofwn4fnNpe&#10;+OfE7N9muJx/DbgEcd/uuSu1iEBGYPDv7X3xw/Z/+MXhLwP+0j4a8PLoPiy4+x6Z4v8ADjssSTkq&#10;uJASQVDOgOVjKht2WArwr/gnr8Mf2ifF/wCzvDffC342aP4I8MjVLqNtHuPD9reSpONpdmkeFmyw&#10;KHBPAxXqnxn/AGB/2k/2hNH0zS/H3x90PXLLTbsX1oqeHorRoZgpUOHgjRujHgnHfqBQA74mf8po&#10;vhL/ANixP/6Q6nXf/tCftjfEa6/aEb4DfAXwzpeteN7W1F3q+r665FrYoY1kwqhlyVWSMliTy4UI&#10;TXAfEz/lNF8Jf+xYn/8ASHU62v2k/wBjv4x+H/2l7n4+fs+65psfiLUbdINT0TU2VPNIjSNghkBj&#10;dHWOMlWKFWXcrcjaAaWl/FD9tD4UeMPDq+P/AAV4R8c+DtQ1K3s9Q1Dwz5gnsI5ZUjMhAIIVdxYk&#10;xMMA5Zetfc9fnd4b/wCCiXxd+DvxG8OeD/2kvhLD4Ug1q4W0h8QaQzCBSWVDJjfLHKFLKX8uQFQc&#10;hTwD+iN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XzL/wAFHPhv4m+LH7J3ifw14R0e417Xbq6sXhsbUAyOqXMbsRkgcKCfwr6aooA/P/8A&#10;4JI/Afx/8DfDXxIt/Hnha+8MTajd2Mlol6FBmVEmDEYJ6Fl/Osr/AIKpfsSa98bJPD/xE+Hehyax&#10;4stgNM1XT7XaJLq25aKYAkAtGdynnJV17JX6K0UAfmt/wS4/ZZ8d/D3wn8cvD/xK8K6l4Vs/FVlY&#10;WELXO1Wmj8u+SYoQTyomTr/eFfNWg/saftU/se/G8698OfDUmvzWfmxWetackNzbXls/ykSRO25C&#10;RjKkAgj5ScBq/b6igD8SP2oP2Z/2wfj1qXhvxV498MzeI9SntZEg0vSI4VXSYQ4xHIEIUO5y33nO&#10;MZI+6PrW/wD2LfFfxk/4Jo+BfhhfQN4b8e+H3OqWtjqLbF+0pLcqIpSM4DxTvg9iVJ4zX6BUUAfi&#10;9+zn8N/24P2Z49W8I+BfA02n2Wr3YeZtQgs57eGfaE89ZWcqBtC8klflHBri7z9iH9o8ftJRa94j&#10;8Ian4muB4lhvdR8RWqobe6YXCvLOmdp2Hkj5V47DpX7q0UAfnZ/wV2/Z/wDiJ8dP+FUf8IF4Tv8A&#10;xR/Zf9rfbfsQU+R5v2Py92SPveW+P9017T+wN8MfFXwx/Yu0vwp4p0S60XxFF/ae/TrkDzB5k8rJ&#10;0JHIYH8a+qqKAPxj/wCCe/7H3xm+Fv7X3gHxR4r+H2raHoFj/aH2m/ulTy4t+n3MaZwxPLuq/Uiv&#10;ef8Agrd+zv8AEj45eIPhrN4D8I6h4ni021v0u2sgpELO8BQHJHXa35V+kdFAHxj8Bvg/4z8M/wDB&#10;LrU/h3qnh67svGsnhbxJZJosgXzzNPLfGFOuMuJY8c/xCvmX/glz+yv8Wfgz+0pd6/428Dap4d0d&#10;9AurVby8VNhlaWAqnDHkhW/Kv1oooAKKKKACiiigAooooAKKKKACiiigAooooAKKKKACiiigAooo&#10;oAKKKKACiiigAooooAKKKKACiiigAr8+P+CmXwi+Jvjj4sfBPxX8PPBN74xPhSea+uIrbaEDrPbS&#10;xo5JGA3lN09DX6D0UAfn7qH7U/7aOt2zWWifs12el6hNlY7q/ut8UfB5w0sa5BweWxx0Ndz+w7+x&#10;r4q+EfjDxT8XPi1rUevfFjxUrx3At3DxWUTuruNwAUuxRBhAFRUCrkE19k0UAfEn/BN74M+NvhL4&#10;i+Ok/i/w5eaBDrfiFLvTnugoFzFvuDvXBPGHXr6167+2v+ytZ/ta/Bqfwv8Aa00zX7Gcaho9/ICU&#10;juFVl2SY58t1YqcZxkNglQD79RQB+c/h34zft0fDbw1F4JvfgxpvjHWrKIWlp4oa6R45lA2pJKVm&#10;VXbAzkmM9NwznPq/7C/7IPin4O+IPGHxT+KupW+sfFbxg7G7+zsJEsYWcSPGHAALMwTIX5FEaBcg&#10;Zr7BooA/NvVP2Xvj9+xb8YPEvi/9nSx03xn4B8Rz/aLzwfeyLG1t8xYIFZ48hNzCN423YbDKwXJ3&#10;9S+L37dHxkiOieG/hTofwpjmGybX9VuUeSD/AGk3u3r2hc/Sv0FooA+G/wBqb4J+PPGX7Yn7Nfif&#10;StAvNZ0Xw3NEdZ1WAAxW5FwjMzEkHoCelbf/AAUL/Y91D43aDpvxE+HStYfF3wkVuLC4tGEU19Cj&#10;bxCH4xIjZeMnvuX+PI+yaKAPzY/a88P/ABs/au/Yj8GabqPwv1ix+Jmm+KbaTVtKjiRVmRLO7Q3c&#10;XzY8tmkTK5yrMRyME/ot4dgktfD+mQyoY5Y7WJHVuoYIARWjRQB8QfsP/Bfxv8Of2p/2m/EXiXw5&#10;eaPoniTX5rrSL24C+XeRG+u5A6YJ42yIecfeFec/FL4E/H/9ln9q3xf8XfgZ4asvHfh3xoXl1LR5&#10;tuYZpHEkgeMSIxPmBnWRCcb2DD+9+ktFAH5J/ta/CP8AbG/ag+Fum6v4x8N2NnZw6xF9h+Hvh2NG&#10;mjBhnBvp3MjnKjbGFLn/AFxO1OQffv8Agot8EPHfxY/Y5+HHhbwj4Zvdd8Qafq2mz3Wn2oXzIY49&#10;PuY3Y5IGA7qv1YV93UUAfnh/wUq8H/G/4n+FfAnw68C+CtV1zwYbSG/199MdEknnRtqWzM33QoUv&#10;0YFmQkfIM3/Bf7Sf7RXw98JaR4Z8P/sfXenaLpNrHZ2lrHrYwkaKAB/quTxkk8kkk8mv0AooA+O/&#10;2iP2bdf/AG7f2avCt9rukr8Mvirpryahp9rdStKtlKXKNbySKN2yRUibcoyrKhwcEHzTw78df25P&#10;hrpMfhrxB8EdO8d6jaqIIPEEN2mLgAYWSUxy7WJOCTiM46gHJr9D6KAPk/4H6f8AtKeLPC/xN1f4&#10;2W+kaZ/a2jNa6D4U0VkY2kmybeW2l8l90YG6Vzx/D3qf8EvfhP4u+Df7NM+geNdBuvDustr11ciz&#10;vAA/lNHCFbgnglW/KvruigD4k/a4+DPjbxz+2p+zr4s0Hw5ean4c8P3avqmowBfLtF+0q2Xyc/dB&#10;PFZv/BUb4/8Ajv4Z2vwt8F/DHWrzRvGPirV3CPYFRLIihYkiO4Hh5Lhfxj9q+7a+UvE37Mvib4if&#10;t+aD8WPEMdp/wgfhHQhb6LCLgNLNfEud7RY+UKZ5G3ZzmKPtQB9HeAdC1Hwx4J0HSdX1abXtWsrK&#10;GC81S4OZLudUAklPpubJx2zit+iigD4k/Zu+DPjbwl/wUG+O/jbWPDl5YeFNctCmm6rKF8q5bzYD&#10;hec9FbqO1e7ftdfs+2n7TXwF8SeCJfLj1KWMXek3Ug4t76PJibPYHmNj/ckavZaKAPze/wCCSv7P&#10;PxK+B/iT4m3HxA8J6h4bXU7axW1kvtp89kecvghjkjev516D/wAE6fgf4w+GesfHpfHHhe60ex8Q&#10;68J7Jb5VKXluWudxABOVw69f71fcFFAH5o6R+zn+0f8AsF+P/Ed38CtMsPiV8LdauTdN4cvpwJ7X&#10;rtGGkRvMVcJ5kZbeApZMgAdivxM/bi+NuoWmlaZ8N9D+EGjNKn23WtQuEedU3DcqbnduV3DKwkj+&#10;8Divv2igD4g8ffBfxvqn/BVL4b/Ea18OXk/gfTdAltbvW1C+RDKbS/QIec53Sxjp/EK1vi18QP2t&#10;PhH8YPEl54W+H2k/FX4X3s6S6bbR3ccN9ZDyow0edytguJDzHJjI+YDAr7JooA/OHxZ8K/2g/wBv&#10;X4heBl+JngCx+EXw18L6iNSmikvFuL69cEbkTB3ZIXaCVRVDs2XIC1+j1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XOfED4jeGvhV4Xu&#10;fEfi7WbbQNDt2RJr68YrGjOwVQTjuxA/Gujr5B/4Kvf8mR+Mf+vzTv8A0sioA98+Fn7Qfw5+N1xq&#10;MHgTxfpviiXT1R7tbCQsYVckIWyB1Kt+Rr0KvyX/AOCHP/Iz/Fz/AK89N/8AQ7iv1ooAKK8H/aY/&#10;bV+GH7Kdvbx+MNTnudduovOttB0qITXsseSN5BZVjTIIDOy5wcZwa+Y9H/4LYfC+81iODUfBHirT&#10;9Od9v2xDbzMgJwGaMOOMcnBJ44BoA/RSiuX+GfxM8M/GDwTpni3whq0OtaBqUfmW93DkZwSGVlID&#10;KykEFWAIIIIr5N+NX/BWz4M/CnxFc6HpEeqePb+2cxzXGiLGLJGHVRM7DefdFZeOtAH21WJ4z8aa&#10;F8O/DN/4i8Tata6JodhH5lzfXkgSONcgDJPckgADkkgDk18g/Av/AIKyfCH4xeLLLw1qVrq3gfVL&#10;6VYLSXV1je0lkY4VPNRjsJOOXVV5+9XzJ/wV/wD2qofE2tT/AAMstOvbKbw7qlrqGoXzSr5N4Hsl&#10;ljQKDnC/aeQ3GVB7CgD6tvf+CtH7OVrqD20fiTVruJX2/aodGuPKIz94blDY/wCA5r1TUf24PgXo&#10;s0UGp/ErRtLu5LeG6+y3jtHKiTRLLGWUrkEo6nB9a/HD9mP46fs9fC3wHPY/Ej4M3PxC8UT3bytq&#10;clwnlJDgBI0RmGMYYk4yS3XAGPIv2jviZo3xg+M3iHxZ4d0eTw/oV99njstLmYM1tFDbRQqmRxgC&#10;Pj2xQB/S/Xwj4b/4KzeD/Enxu0v4ax+BNchv7/xFF4dW+a5hMSyPci3EhHXaCc464rb/AGZf+Cnv&#10;hX9pr4vaZ4A0rwXrGjXt9DPMt5eXETxqIomkIIXnkLivCfh1+0h+zN4i/al0Xwxpv7P40/xlJ4qW&#10;2g19njPlXq3Py3P3s8SLvoA+yf2wP2wNG/Y/8M6BrWtaBf6/DrF49nHHYSojRsqb8nd1GKsfsh/t&#10;aaP+174J1nxLo2hX2gW+maj/AGc8N9Kju7eUkm4FeMYcD8K+U/2wP2+/gtH8SNY+G3xJ+D1745Ph&#10;W/aOOWaaLyfMKDLoCQRkHHNe9f8ABPP4ofDL4qfDHxJqPwt+H3/CutHt9YNvdWG5T58/kxt5vykj&#10;7rKv/AaAPqqvCv2if20Phn+y5rGj6Z47vNRtbrVYHubYWVk1wCittOSOhya8g+P3/BVz4S/BHxle&#10;+FbGz1Txvq9hKYL2TR/LW1t5FOGj812G9weDsBAIIJyCB+dH/BRL9rfwj+11r3gTXPCtlqmmNpmn&#10;3Fre2eqRIrxu0oZSrIzKykd8g+oFAH7ffCf4oaF8aPh7ovjXwzLNNoWrxtLayXERikKq7IcqenKm&#10;utr5b/YG1pPDf7AvgDVpI2mjsNGvLpo1OCwSediB7nFch+zL/wAFPfCv7TXxe0zwBpXgvWNGvb6G&#10;eZby8uInjURRNIQQvPIXFAH2nRRRQAUUUUAFFFFABRRRQAUUUUAFFFFABRRRQAUUUUAFFFFABRRR&#10;QAUUUUAFFFFABXNeOPiX4R+GOmjUPF/ifR/DFk2ds+r30VsrkdlLsNx9hzXS14V8df2M/hx+0l49&#10;8P8Aib4gWd5rKaJaPaW2lpdNBbPvcOXkMeHY8AABgOuQewBs+Cf2uPgx8Rdcj0bw78TPDepatKwS&#10;GzW/RJZmJwFjViN59lya9YuLiO1t5Z5nEcUal3Y9AoGSfyr88f8AgoF+wj8G/CP7NPiXxr4R8M2v&#10;gvxF4ajhura70+SRUmBmjRopELEMWDcNjcG284yD9A/sa/ELXPil+w74N8R+JJJJtZn0W6tpp5sl&#10;5hBLNbpKxPJZ0iVie5YnnNAGp/w3t+z3/wBFZ8O/9/2/+Jrf8B/tcfBz4n+K7Hwz4V+Iei67r995&#10;n2bT7SYtLLsjaR8DHZEZvoDXwB/wSb/Zt+GHxp+C/i/VfHHgrS/E2o2viA20FxfRlmji+zQtsGCO&#10;NzMfxr7/APAf7I/wc+GHiux8TeFfh5ouha/Y+Z9m1C0hKyxb42jfBz3R2X6E0AevVn+INf0/wroO&#10;pa3q93HYaTpttLeXl3McJDDGheR2PoqqSfpWhXzn+2h8ebP4Q+DoNC1f4X+J/iX4f8WWGoWWqReH&#10;Y3K21sI0SVZnT5oxIk7YYEEbGIPFAHsPw2+KnhL4weHW17wXr1n4j0dZ2tjeWTFo/MUAsuSOoDL+&#10;ddXXyn+wX4/+F19+zNq3iL4aeDL7wN4OsdRvZZ9Kur2S9mMscUbyyB5JGPK7QF3Y+XtmvLv+Hvnh&#10;bWvNuPC/wj8f+IdNjJDXiWkSrx3+RpAOh6ntQB9+0V4D+y5+2z8Ov2so9RtvC0l9pniDTU8280LW&#10;IViuo4923zF2syum7AJU5BZdwG4Z4n9ob/gox4Q+AfxSu/h0PBnizxd4rtYIriSHR7aJodsiK64Y&#10;vvJwwz8mMnrQB9aUV8VfDH/gqn8OPGHjqx8I+LfDPiX4a6rqEiRWsviC2UW7M5CqHYHcmSRhiu31&#10;YV61+1N+13oP7Ktx4HTXtIutRh8UX72KXEM8cUdptMeZJC/8IEmfYKaAPe6K+QNB/wCCnHww8cft&#10;B6H8K/B9nqfiSTU702P/AAkEISOxEgDEmPcd8i/KfmCgHggkHNfX9ADJpo7aGSaaRYoo1LvI5AVV&#10;AySSegArxyL9s34FTeIBoqfFnwm2oGTygo1SLyy2cYEudhOePvV8x/8ABWz4h67J4c+Gnwe8O3j2&#10;N18QtX+z3cqvtVoUeGNInP8AcaWdGOP+eWDwefRdS/4Ja/Aa4+EsvhC08Lrb6v8AZDHD4oaeU3y3&#10;O0gTs27B+bkx42Y4AHFAH13HIk0ayRsrowDKynIIPQg06vhD/gkb8W9d8WfB3xT8PvE11Jd6t4B1&#10;RbCLzmLSRWkgby4iTyQkkM6r6KFUcKK+76ACivmn48ft3eCf2dvjt4f+HPi+zuLK31TSP7Zl8QtK&#10;otrWLdcrtZOXZibYgBQSS6gc145p/wDwWP8AhRceLraxvvC/irSvDd1K0UHiG5to/LYAgeYYg5bZ&#10;67dzAY+XPAAPvmivjn4+/wDBUT4WfBXxPN4c0q01P4h6vaxedff8I8Ea1s1wCQ8zNgsARnaGA6MQ&#10;eK9l/Zj/AGpvBP7V3gebxH4OluYWs5hb3+l6gipdWchGVDhWYFWGSrKSDg9CGAAPYaK+I/iJ/wAF&#10;UPCHhL4ieJvBehfDjxt4w1bw7qM+mX8mn2kXkiWGRo5ChV2YruUgFlXP8+u/Z1/4KOfDj4/+PB4F&#10;l03WvA/jR9wh0rxDAsf2hlXcyI6sfnABO1wpOOM0AfV1FfOX7VH7cXhD9lHWNB0bW/D/AIh8Ra1r&#10;kEk9na6JbxOCqNtO4vIpBz2CtXjekf8ABXTwLZ65Z2Xjn4eeNfANndtsj1LUbIPEvqzKCH2jj7is&#10;eelAH3jRXmnxk+O2i/CP4F6v8UlibxHoNjZQ38S6dKv+lQyvGqNG5+UgiRWB7ivmHxF/wV2+FOk+&#10;F/D91pei654m8Q6pZreT6HpKpIdOBPKTzEhd4HO1A2P4ttAH3TRXz9+yh+2x4B/a60/U/wDhF1vt&#10;K1vS1R73R9URVmRGJCyIysVdMjGQcg4yBkZg/aj/AG5/hx+ynNY6Z4he+1vxRfRiW28P6LEstyYy&#10;dokkLMqxqSCBk5bB2g4OAD0342fGjwz+z/8ADu/8a+L5riDQrKSKKaS1gM0gaSQRrhRyfmYV0Pgn&#10;xdp3xA8F6B4p0d5JNJ1zT7fU7N5UKO0M0ayRllPQ7WGR2r8sf22f+Cg3hj47fs0+JfAl54K8V+Bv&#10;E99NZ3FlBrtmFhuUjuY2fa4OQQqk8qBxjOeK+/P2ffF2jeAv2M/hb4i8Ralb6Pomm+BtIuLu+un2&#10;xxILGHJJ/QAckkAZJoA9sor4YvP+Crnhm+a6v/Cvwl+InizwpbO6v4hs9LC2zKpIZ15Py8H75U+o&#10;FfSn7O/7Svgb9qDwS3ibwPfzT28MvkXlleReVdWcuN2yVMkZIOQyllPOCcHAB6nRXwjoP/BYD4R6&#10;h8O7vxFqGk6zY6ut8bGz8M24jub67wiN5vDBEjy4XLMCSG2hiCK7H9mz/gph8Ov2iPiFF4FbSNZ8&#10;G+KbncLO11hEMdyyqWaNXU/K+1SdrAZ6Ak8UAfXtFFFABRRRQAUUUUAFFFFABRRRQAUUUUAFePeN&#10;f2wPgx8OfFF/4c8TfEXRdF1ywZUurG6mKyRMVDAEY7qwP417DX89v/BST/k9z4pf9flt/wCkcFAH&#10;7P6b+3L8ANUult4fi54VR26G5v1gTqB958KOvr/KvZdF1zTfEml2+paRqFrqmnXC74byymWaGRfV&#10;XUkEfQ1+X2uf8ET9K1LwXFfeFviVex65LbLPFBq1gjW8jFAQhaNgyDJ+9hsf3TXyN+zr+0N8RP2B&#10;fj1daHrIvrfSbPUfsfibwvJJuilUEK0ka52+YFwySL94YGSrUAf0EV5p8Q/2mPhR8J9QbT/F/wAQ&#10;/Dug6koBawutQjFyoPQmIEuAc9SK+Y/+Cnn7Yt/8Dfg9oGk+BdS+z+I/GySNb6rbn5rWwVFLyxn+&#10;F38xFVuoBcjBANfB37EP/BPTWf2xbHWPGfiHxJP4e8LQ3jW/2xYftF3qNzgNJtLMAAu5cu2ckkAE&#10;gkAH7I/Dr9pD4W/Fu8Fl4O+IHh7xDf4LCxs9Qja52jqfKJ34464r0evwb/ba/YG1/wDYtl0PxboX&#10;iWfXfC93eCCDU1j+y3en3YBdEfaxzkIzLIuOUIIXgt+jP/BMX9rPVf2lvhBqOmeK7n7Z4y8JyxWt&#10;3eNw95byKxgnf1f93IrHuUDHlqAPU7n9u79n+zuJYJvit4ejmico6NO2VYHBB+X1qfSf24fgFrV6&#10;lpbfFrwsJnIC/aL9YFJJAxufA7+tfg78NfhxbfF/9pjRvBN7eTafaa94j/s+W6gUNJEsk5UsoPBI&#10;z3r3n9vv9gbRf2PdD8Laxo3jWbX4tZuZLRtP1CBIrhCibvNQqcMn8J4GCV5O7gA/dW2uYby3iuLe&#10;VJ4JUEkcsbBldSMhgRwQR3qWvg3/AII2at4i1L9l3VIdYluZtJs/EE8Gjm4B2rB5UTOsZPVBK0ns&#10;GLCr3xa/4Kr+EfhL8bNa+G954H1q/v8AS9QXT3vYLmFYnZtuGAPOPmH5UAfclFFFABRRRQAUUUUA&#10;FFFFABRRRQAUUUUAFFFFABRRRQAUUUUAFFFFABRRRQAUUUUAFFFFABRRRQAUUUUAFFFFABXnHxL/&#10;AGjvhf8ABy+isfGvjzQvDmoSqHSyvbxBcFT0bygSwU/3iMVrfGTx+nwq+EvjPxk8XnjQdHu9SWH/&#10;AJ6NFEzqn/AiAPxr89v+CdP7Ifg79oP4eaz8afjBpy+PvE3ijVbownVJXaJI0fa7lAQC7SCTrkKq&#10;qFA5yAfot4C+JXhT4paGNY8H+I9M8TaWW2G60u6SdFburFSdrexwa6Svy8h8I2n7BH/BSTwToXgu&#10;SfTfht8S7eK1n0eSZ5IY5pJHhRFLEklJxE6sSSFmdAcGvuL9pXQ/jbr3hrTbf4I+IfDPhzWfPb7d&#10;deJI3dfJ2/L5QWGUbt395cYoA7bQ/ip4S8TeNtd8H6Xr1pe+J9CVH1PS4mJmtQ4BQuMcZBGPrXV1&#10;+YP/AAS+0XxT4d/a4/aD0vxvq0eveLrRVh1TUopGkS4uBcsHdWZVJUnp8q4GBgdK/T6gDzT4+/tD&#10;eC/2afBlv4n8cXs9nptzepYQC1gaeWSZldgqoOT8qMSfau/l1W2tNJbUb2RdOtI4fPmkvGEYhQDJ&#10;LknC4HXJwMV8H/tfA/Hz9vL4DfByItPovh4t4t1yJcGMhSXRJP8AgMGz6XQ/DH/4KleJtZ+IvxG+&#10;DH7PukahJptp4y1OKbVZY2wGjadIYdw/iVD50hU5yUTjIFAH1hpH7ZPwN17xCmiWHxX8KXGpSP5c&#10;ca6nEEkboFSQnYxJPABOe1eoeJ/E2leC/Duo69rl9Fpuj6dA1zd3k5wkMSjLOx9AK+Sfip/wS++C&#10;Wr/BXVfD3hbwhHo/iS2sHOma5HPLJdm6VCUaUlsSBmGGUjGGO3bgEY//AATJ+JR/aV/ZBv8Awn46&#10;H/CRDRbmXw9dpfMXN3YtGjxLIepAV2j+kY60Aey/8N7fs9/9FZ8O/wDf9v8A4mrmj/tv/AfxBq9j&#10;penfFHQLzUL6dLa2t4pmLyyuwVEA29SSB+NU/wDhgn9nv/ok3h3/AL8N/wDFV8N6/wDBT4f/ABY/&#10;4KNeEPh78JPCum+GfDnw5lXVvE2qaVER5txDKkjRFjnO11hhA7M8p520AfrDXmPgv9ovwb8QPjB4&#10;v+Guh3F3eeI/CsavqrfZiLaIttAQSHhmyxGB3RvSu18aeK7DwJ4P1zxLqkgh0zR7GfULqQnG2KKN&#10;nc/kpr4z/wCCUfhO+1L4X+OPi/rqZ1/4keIrnUHmPVoIpHUYJ7ec9z+AFAH2zrGrWegaTe6pqNwl&#10;pp9lA9zcXEhwsUaKWdj7AAn8KzPAfj7w98T/AApY+JvCurW+u6BfeZ9m1C0bdFLskaN8H2dGX6g1&#10;8Sf8FEfBP7S2u+DviXf6D428K6P8GLXTDczaVGZY9WubZLZTcRO4t2GGkEuFEigqQGOCRXqH/BLj&#10;/kxP4Zf9xP8A9Ol3QB9O61reneG9KutT1a/tdL021Qy3F5ezLDDCg6s7sQFHuTXl3hf9r34KeNPE&#10;MehaL8UfC9/q0snlQ2qajGGmc8BYySA5PYKTmvjL9tiS/wD2mP29Phb+zrqOo3WneA1txqeo29rJ&#10;sa7lEU9w5J9ooAiZHyl3PevWf2gP+CZXwY8RfBjWrLwb4RtvCnijTbGSfStUtJ5d5mRCypMWc+Yr&#10;FQpLZIySDmgD7SrzD4iftPfCb4TawNJ8X/EPw/oOq4BNhdXyeegPQtGCWUH1YAV8R/A39tHxVH/w&#10;S68aeNJrya88Z+Cm/wCEcg1KfDysZZLeO2uGJ+80a3SjJ5Jhyck5O/8AsIfsG/Czxl+z/oXxA+Ie&#10;gL478XeLo5NRur3WLiWURK8jbVQbh82AGZzlizNzjAoA+8PBvjrw58RdBh1vwtruneI9ImJVL7S7&#10;pLiEsOq7kJGRnkdR3qXxV4u0PwNodzrPiPWLHQdIthma+1K5SCGP6u5AFfmr4P8AC4/YH/4KP+Hf&#10;AvhS7uE+GPxKtEI0iaZpRbSOZY41BYklkmjXDnJ8uUqSSCal+MOhn9tb/gpdN8I/F95dr8N/Aun/&#10;AGs6PbzNELtxBC8jEqcqzSXCIWBz5ceAVLE0Afc/gP8Aaq+D/wATteTRPC3xI8OazrEhKxWEF+gm&#10;mI6iNCQX45+XNeq18Bftrf8ABPP4Wab8AfEni/4d+HYfA/i3wfYya1a3ulzSIJY7dfNlRwW5bYjF&#10;X+8GC84yD73+wb8bNS+Pv7Lfg3xTrkzXOvrHJp+o3DAZmmgkaPzTju6hHOMcsaAPoKiiigAooooA&#10;KKKKACiiigAooooAKKKKACiiigAooooAKKKKACiiigAooooAKKKKACiiigArg/iP8ePhz8IGjTxr&#10;430HwzPIu+O31K/jimkX+8sZO9hx1Aryb/goF+07dfst/s/3mu6MY/8AhK9WuV0rRzIgdYpnVmaY&#10;qeCERHIB4LbAeCa/Jf8AZC/ZD8X/ALenxE8RavrXia5stLsXSbWfEV6Gu7meaTO2JAzDc5CsSScK&#10;AOuQCAftN4F/au+DnxK1WLTPDXxL8NarqczbIrGPUY0nlb0SNiGbr/CDXq9fiL+2t/wTBv8A9mPw&#10;A3j7wr4mm8U+G7OWOLUobu2WG5st7BElDKxV0LsqngFSy/eGSv1D/wAEk/2wNe+LWk6v8LPGeoya&#10;trOgWa32k6jcuXnmsg6xvFIx5Yxs8e1jklXwfu0AfozRXwz8fv8Agq14R+APxe8SeANR8Da1ql7o&#10;kscUl5a3MKxyb4kkBAbkcOBz6VD8Xf8AgsB8H/hz4qn0TQtP1fx19mcxz6jpXlx2e4EgiN3YGTBH&#10;3gNp6hjQB92UV5R+zd+0x4K/am8BHxT4MuLjyYZfs15YX0YjubObAOyRQSOQQQykgjvkEDyf9p7/&#10;AIKSfC39mPxM/he8XUPFXiuFVa503RVQrZ7hlRNK7BVYjB2jcwBBIAIyAeqftEftReBP2XdE0nVv&#10;Hdze21nqlw1rbNZWrTkyKu4ggdBitP4CfH/wj+0l4Gfxb4KnurjRlu5LEveW5gfzUClhtPbDrzX5&#10;Gf8ABQL9u7wV+1/8L/CGn+H9J1jQ9Y0nVZLi5tNTSMoY2hKhkkRiDzwQQp+tfaf/AARw/wCTRbn/&#10;ALGW9/8ARUFAH3RRXyB+0L/wVD+D3wD8TXnhlX1Hxn4is3aG7tdBjRobWVeDHJM7Ku4HghN5U5Bw&#10;RiuM+Ff/AAWK+D3jrxHb6R4h0vW/A4uXEcepagsc1mpJAHmPG25Bk/eK7QBksBQB95UV4d+1p+1Z&#10;ov7Jvwy0rxrqmj3fiKx1DVYtLjh06VFbdJDNMJNzcFcQkcf3hXhPh/8A4K8fCK++F1/4v1iw1TSL&#10;2HUDYWvhyJori/uyI0cyqoZVSMb8bnYDIIGTxQB9z0V8I+Jv+Cs3g/wz8J/A/juXwJrk1n4qutSt&#10;YLRLmESQGzaBXLE8EN9oGMf3TXDf8Pu/Af8A0TfxF/4FwUAfpPRXyj+yF/wUG8OftfeNNa8OaL4U&#10;1TQJ9L0/+0Hmv543V18xI9oC85y4P4VH+0l/wUt+En7N/ia48MXb6j4s8UWp23Wn6FGjraNjO2aV&#10;2VVb1VdzDPIFAH1lRXwJ8O/+Cy3wf8V65b6d4h0PxD4PinfYNRuY47m2jzjBkMbb1HXojYr7usdb&#10;0/VNGg1ezvra60qeAXUV9DKrQvEV3CQODgqV5znGKALtFfCvxY/4LA/Bn4f69c6RoFnrPjuW3cxy&#10;X2lJHHZFgcEJLIwLjr8yqVPBDEHNdH+zx/wVK+Enx88W2PhWWLVPBniK/lWCxh1lENvdSN92NJkY&#10;gOTwA4XJIAJJAoA9l/aM/au8Afss2Oh3fjy6vrWHWZJYrQ2Vo1wS0YUtkDpw610PwM+OfhX9ojwD&#10;D4y8GzXNxok08tskl3AYX3xnDfKecZr4D/4Lif8AIo/CX/r+1H/0XBXpX/BM34gaF8K/+Cfr+LfE&#10;1/HpmhaRf6jc3VzJ/CokAAA/iZiQqqOSWAHJoA+86K+GvgT/AMFStJ/aI+KGl+CPCPwu8R3F/euW&#10;kuJbmARWlupG+eUjO1FBH1JCjJIB9Y/ad/b2+Ff7Kt7FpPiW8vdX8TSxCZdC0SJJriND91pSzKkY&#10;PUbm3EchTQB9G0V+dOi/8Fs/hhdXyx6p4F8V2FoTjz7c207D3KmROPoT+Nfaknx88D2nwWtvivf6&#10;0ml+B59Oj1RdQvUaM+TIAUGzG4u24AIAWJIABJoA9Cr5bsf+CkfwV1D4tW/w4i1HV/8AhJ59cXw8&#10;kTaY4i+1tceQF35xt8w/e9Oa8Wuv+C1nwnh8RG1i8HeLJ9HWTZ/aIS3V2GcbxEZenflgcdgeK/Ob&#10;4W+I7Lxh/wAFAPCOvaY7SadqnxOs762d1Ks0Uuqo6Eg8g7WHFAH9E1FeLftRftZeDf2SvCem674w&#10;tdWvYtSuGtbS20iBJZHkC7jne6Kox3Jr5Jj/AOC3Hw5N5tf4e+KFtN3+tWa2MmPXZvxn23fjQB+j&#10;9eW/Er9qL4UfB7xEug+NPHWk+HNYaBbkWd9KVcxMSFfGOhKt+RrN/Zt/az+HX7VWg3mo+BtTme5s&#10;Sq32lahEIby13DKl0BIKnBwysy5BGcgivxU/4KHfHzT/ANob9o6/1vTdLutJi0m1GhSRXTq7PJbz&#10;zBpAV/hO7jvxQB+//h/X9P8AFWg6brekXcd/pOpW0V5Z3cJyk0MiB43U+jKwI+taFfmv+x7/AMFP&#10;fCupWPwe+DKeC9YTVVstL8M/2m1xF5HmxwxwGXb97aSucdcGvQvj9/wVa8I/AH4veJPAGo+Bta1S&#10;90SWOKS8tbmFY5N8SSAgNyOHA59KAPuaivNf2jvjfYfs4/BnxD8RNT0241ex0b7P5lnaOqSyedcR&#10;QDBbjgyg/QGvLf2O/wBuvQP2xdS8UWmieGdS8PtoMVvLK1/NHIJfNMgAXZ0x5Z6+ooA+nKKKKACi&#10;iigAooooA5rxx8S/CPwx00ah4v8AE+j+GLJs7Z9XvorZXI7KXYbj7DmuD8J/thfBLxxrkWjaJ8Uf&#10;DN7qcz+XDa/2giNMx6Km4jeT6Lmsv46/sZ/Dj9pLx74f8TfECzvNZTRLR7S20tLpoLZ97hy8hjw7&#10;HgAAMB1yD2+av2+v2HfgX4L/AGYfFnizQ/C9h4L13QoI57G+sZXjE0hkVBA6s219+7aONwOCD1BA&#10;P0KrzD4jftPfCb4R6v8A2T4w+IWgaDqu0M1hdXqfaEUjILRjLKD2JAzXz38Hfjr4r8A/8EuNP+JP&#10;iOW4uvFOneG7prae+BaSQi4lgsJHJyWBT7O24/eBz3ry/wD4J6/sO/Dv4nfAq2+KHxS0NfHPivxh&#10;c3V402rXEkghiEzx5wGAMjsjSFzlvnA4wcgH6D+DfHXhz4i6DDrfhbXdO8R6RMSqX2l3SXEJYdV3&#10;ISMjPI6jvW5X5i/CDQx+xD/wUtHwp8O3d1D8NfiBpwvLbS7iVnS2kMcpiILElistvLEGJzskAbcR&#10;mv0I+MnxFtfhH8J/F3jS8wYNC0u4v9h/5aOkZKIPdm2qPdhQBhfC/wDaN8F/GLx5458JeFrm6vtS&#10;8GXQstXla2KW8cxeRNiOfvndFIOP7p9qv/E39oD4b/BmS3j8ceNtE8M3Fwu+G21C8RJpFzjcsedx&#10;XPcDFfL3/BNXw7J8Jv2Otb+J3iQSXGreJ7i/8WahNJgSyQxqwTJA6MInkH/XY/SvFP8Agnr+zb4b&#10;/a+Hj346/GXT18Zavq2uS2lnZXszmCEKiO77FYZAEixorcKsXA6EAH6QfDr4seDPi7o76p4K8UaT&#10;4osY2Cyy6XdpN5TEZCyBTlGx2YA1zPxK/ai+FHwe8RLoPjTx1pPhzWGgW5FnfSlXMTEhXxjoSrfk&#10;a+Bvit4D0z/gnz+3d8Jtf+HvnaF4D+IEo0zVdEWVmtx++jimwWJO1fPhmVSflZTg7TtH3z8Sv2Xf&#10;hR8YfES69408C6T4j1hYFtheX0RZxEpJVM56As35mgDlP+G9v2e/+is+Hf8Av+3/AMTXpXwv+Mng&#10;n406Rd6p4G8SWPibT7Wf7NPcWLlkjl2hthJA5wwP418qftafAn9mz9mf4E+I/G118KfDJ1CGL7Lp&#10;NtJA3+k30gIhTG7kAgu3+yjHtW5/wSx+B+o/Bv8AZcsbzWN8WqeLrptfa1Zdv2eGSNEgXGOrRorn&#10;08zHagD6E+OHxw8J/s8/D678Z+M7yWz0W3migJt4TLK8kjBVVUHU9T9FJ7VrXHxM8NaX4JsPFmta&#10;xZ+GtDvLaK6W51y4js1jWRA6hzIwCtg8jPGDXxX/AMFDmPxu/aC+AH7P1u/m2uq6r/wkOt26n/l0&#10;i3KCQP8Apkl717gV9M/tD/sq+CP2nrXwvYeN0vZ9H0G6e7j0+yn+zpcM0ewLIyjcFA7IVOcc9iAR&#10;aL+2h8CvEGtJpNh8V/Cst9I2xEfUo41dumFdiFJPYA89q9nVgygg5B5BFfF37R//AATp+A83wH8X&#10;S6L4Ns/Ceq6RpN1f2OsWUsokhkiiZwZMufMQ7cMGycE4wcEc9/wTb+O+rxfsC+IfE3idpr638BSa&#10;nFbSTEl5rO2tY7pV3HqF8x4x1wEA7YoA+sPiZ+0P8M/g3cQW3jbxzofhq8mXfHaX14izsvTcI87t&#10;vvjFbfw9+KPhD4saKdX8GeJtL8T6arbHuNLu0nWNsZ2vtJKtj+FsGvzj/wCCdv7K/hb9p/w54s+O&#10;Hxl09fHPiLxBrU8dtFqEztBGiBd8mwMASWYoqtkIsS7QKZ4o8E6f/wAE/wD/AIKGfDZvAjz6R8O/&#10;iQI9Pv8ARTM726SPL5JA3EnakkkEqknK7nUYU4oA/R/x38UvBvwvsUvfGHirRvC9q+dkmr38VsHx&#10;2Xew3H2Ga47wH+1j8HPibrcWj+GPiT4c1bVpiFhsY75EmmJ7Ro2C59lya5/42fsU/DP9or4maR4y&#10;+IFjea7JpWnjT7bS/tTQWpAleTe/l7XZstjG4LgHIOePlb/gox+w/wDCH4e/s2658QvBfhy38FeJ&#10;PDctpJBPpsskaXCyXMcJjdNxG797uDABsqBnGaAP0ipGYKpJOAOSTXi/7GPj7Wvid+y18NvEviJ3&#10;m1q90pBczyDDTtGzRiVuOrhA57Zbivnr9pj4x+J/2qviddfs3fBe/NvZRcePPGUGTDp1tuAe1ikU&#10;/M5+ZWUcscpkASlQD6w+Gvx6+Hnxi1DVrHwT4u0zxNdaTt+2x6dL5nkbiwUk4xglGwR1xXfV+X//&#10;AASO8L2vgf47/tGeHLF5ZbLR7yHT4HnIMjRxXV3GpYgAFsKM4A5r9QKACuU8ZfFTwl8PdW8OaX4k&#10;16z0fUPEV4un6Tb3LENeXBZVEaccsS6D/gQrR8bQ69ceC9fi8Kz2dt4ok0+4XSp9RDG2juzGwgaX&#10;aCfLEm0tgE4B4Nfkf8d/B/x38N/trfs2Xnxw8YaD4nub/wAV6f8A2Tb+HTILayjTULXzRsaCLBYs&#10;nzfMTtGT8oFAH7FVx/xI+MHgf4P6bDf+NvFek+FrWZisLapdpCZmAyRGpOXIHZQa7Cvyt/Zp+F+i&#10;f8FA/wBrb4xfEj4mQSeIPC3hq8TTtF0Wad1h2GSVYQwUg7Ujh3FeAzzEnPIoA/Rf4Y/Hf4d/GaO4&#10;Pgfxpovid7Ybp4dOvEkmiXOAzx53KCehIwe1d3X5Xft3fBPQ/wBhXxx8Mvjr8HrFvCgj1cabquk2&#10;cj/ZrnKGQLhidqyRxzIyjg/KQAQSfv749ftAaT8CfgPq3xTubC41vSLCG0nFrZuqSTJcTxQoVLcc&#10;ecrfQGgD1OivLP2Z/j5p/wC0x8IdK8f6Xpd1o1lqEs8SWd46vIvlStGSSvHJUn8a82/bK/ayufgr&#10;a6V4E8AWQ8TfGfxYwttC0WFRL9mDHabqdc/Kg+Yru4JUk/KjkAHrt18fPh3Y/E6D4dTeL9LTxzNj&#10;ZoQmzckmMyAFR0OwbsHtzXT+KfGGg+BtJk1TxJrem+H9Mj+/e6pdx20K/V3IUfnX5C/DX4Eap+z7&#10;/wAFMvg1ofiHX5/E3ivU7Fta1zUppDIJL6eC980IxG5lGxRubliCeM7R+mH7RX7K/gr9qKDwzZeO&#10;lvrnSdDu5L1bGzuDAty7Js2yOo3hQMn5CpzjnsQCrpv7bHwG1bVk022+LPhV7uRgiBtSREZiQAA7&#10;EKSSfWvaYpkniSWJ1kjcBldTkMDyCD3FfHP7QH/BPj9ni1+Bvi6eDwZp/hGXS9Juby31y1nkSW1e&#10;KNnV3ZnIdcryHzkE9DgjP/4JC+I/EviH9kWNfEE1zcWun65dWOjSXOT/AKCscJCqx6osrTqOw27R&#10;wtAH2zRRRQAUUUUAFFFFABRRRQAUUUUAFFFFABRRRQAUUUUAFFFFABRRRQAUUUUAFFFFABRRRQAU&#10;UUUAFFFFABRRRQAUUUUAFFFFABRRRQAUUUUAFFFFABXyD/wVe/5Mj8Y/9fmnf+lkVfX1fIP/AAVe&#10;/wCTI/GP/X5p3/pZFQB8q/8ABDn/AJGf4uf9eem/+h3FfrRX88n7G/7aWsfsc6l4pu9I8N2PiJte&#10;it4pFvZ3iEQiMhBG0c58w9fSvsP4af8ABZPxf47+I3hXw1N8OdEtIdZ1a0057iO+mZo1mmSMsARy&#10;QGz+FAHxL8ZvihqPj/8AbG8SeLdf0T/hNJR4nkC6BMXKXUEMxjhtMINxTZGiYHJAPrXrn7R3x68S&#10;/tC/DuHwyf2YrLwhdWs0ctlq+i6NcRz2wU/NGu2Jcoy5BU8dDjKitX9tT9l/4ifsn/tKXnxZ8HaT&#10;dXXhI60PEem6vawtNDp83m+c0FwF+4qvkDd8rIQMk7gPfdO/4Lg6UPC+6/8AhZeHxGsePKt9VQWb&#10;yYHO8x71UnPG1iPU9aAPCv2d/iB8Qfgr+wP+0hp8un6t4fZbjSo7Ca9hltyn293trpogyj5vKiUZ&#10;U5BZTxgZ8W/Y9+MF18F9c17WNN+Dlj8V9SkjhijmvrSW5GmLlySiqjBWk4+Y84jwOrV+hPwPvfiX&#10;/wAFGP2ffjpY/Eazl8P2OvGzHhRWspILG1eLfKhhdhukXzEi8xwSSGI4BC18Zfs+/Gj4nf8ABMj4&#10;va7YeLvAt01jq8cdvqOlXjGBbkRMxiuLa4Csj7d8gBG5SHYHB5AB5z+0VN4r+PHxHk8W6f8ABK68&#10;BNPbJFc6doek3AgmmUtmfb5YAZlKg4HOzPUmvrD/AIKPtNrf7Gf7O3iTWdNW28W6jBbf2rdTwBLu&#10;aZbBFcysQGJyucN06dq6L4l/8FmNa8aaP/YPwl+HN5aeJ9QUww3moSC7khYjrDbxr+8cdQWOARyr&#10;Diof+Colzr95+xr+znceKxdr4plgtZNWGoRmO4F4dOQz+apAKv5m7cCBg54oA9e/4JD+CfDviD9l&#10;C4utU0DS9Suf+EjvE868s45X2iODA3MpOOTX5zf8FEtNtNH/AGzvibZ2FrDZWkV3biO3t4xHGgNp&#10;AeFAwOSfzr9M/wDgjh/yaLc/9jLe/wDoqCvgr/gqx8I/EXgj9rDxN4pvdOuB4c8T/Z7rTtS2EwyM&#10;ttHHJFu6B1eNvl67Sp70AfuBpfgXw1od4l5pvh7StPu0BC3FrZRRSAEYOGVQeRX4HfAP/lIp4X/7&#10;KAf/AEsav0g/ZV/4KgW/7TXxa8JfD638CS6LfX9pcTajqE1+JI0eKBnxCgQFgzL1YjA7HrX5v/AP&#10;/lIp4X/7KAf/AEsagD79/wCC0HhvSbH9m3w7qltpdlb6lceMrVZryK3RZpAbK9JDOBkjIHU9hXkX&#10;7APjnUvhr/wTn/aE8SaPKbfVrC7u2tJ16wytZQIsg91LBh7ivbv+C1jD/hlrwqM8nxnanH/bjfV5&#10;t/wS4+G8Xxh/Yh+NXgmaZbYa9qV1YJcMMiGR7GEJJjvtba34UAfLH/BM/wDZs8MftL/H2+sPGtu+&#10;o+HdF0qTU5rBZni+1S+bHHGjMhDbf3jMcEZ2gdCa7r/grV8DfAfwR+IfgO28CeGLLwxb6jpk811D&#10;YhgkrrKFViCSAcHtXh3wh+KnxK/4J9/H/UbiTQls/ENnFJpep6Nq8bCO5t2dW4IIO0mNHSRSQcAj&#10;Kkg2P2yP2oPG/wC1drXhfxX4q8LWvhnS4bWa20f7HFMEuUEgMreZISJCH+XKgAYxjINAH69/sDaK&#10;niT9gXwBpMkjQx3+jXlq0ijJUPPOpI9xmuQ/Zl/4JheFf2Zfi9pnj/SvGmsaze2MM8K2d5bxJGwl&#10;iaMkleeA2a6D9iW+uNL/AOCdHhK9tJWgurfw9qE0Uq9UdZbgqw9wQK+Kf+CcP7XHxh+LX7V/hzw3&#10;4v8AH+q69oVxaX0ktjdMnluyW7spOFHQgH8KAP2JooooAKKKKACiiigAooooAKKKKACiiigAoooo&#10;AKKKKACiiigAooooAKKKKACiiigAoor86f8AgqN+17r/AMNfEvh/4OaDqz+C7bxBp8eo614shV5J&#10;4LOSaWLyoUT5g37lySCCcqoKgsaAMv8AbA+KWtft0/Fiz/Zr+EFwJ/Dtldrc+MPE6qXtIvKf/V7h&#10;wyRsM9f3koRQQFLH768HfDPSvh58KtM8CeHk+zaVpelrplr5nLbVj2B3IHLE/Mx7kk18E/s4/txf&#10;sh/sv/D+Hwt4OuNejDbZL/Up9HdrnUJgMGWVvzwowqg4AHOfqnwz+2B4b+K37Pfjb4o/DLT9Q8Vw&#10;+HBcxLpk1u9vNd3MMMcxhUAM3zLKgBCnk9DjFAHy54L/AOCO8vhHw+9rB8dvE+m38hMjNotqbS28&#10;zGATGJiWxgDO4E47VD+y58U/i1+zT+2Qv7N/xP8AFtx4+0LWLd7jRdZvneSZP3Uk0bq7lnCMIpI2&#10;jZmCuo2nAJbtfDn/AAWQ+Ct9o8suv6R4q8OaxACs2mSWKTkuOqxusmDg8fOEOe1cB+y3o/iv9sz9&#10;t6b9pPU/Dt54Z+HugWrWnh9L8FZLw+U8UYHZgPNllZlJVWKoC3JoA/TCuX+KX/JMvF3/AGB7z/0S&#10;9dRXL/FL/kmXi7/sD3n/AKJegD4p/wCCTviLRvCP7Duv634hu7ew0LT9b1G5vrm6/wBVHCsEBct6&#10;jGeO/SprH/gphr3xGvLqy+BX7Pnij4gaNZSfZ/7XdjZWiEYwMJFIq5ByFZ1bBB29RXjn7KPw1174&#10;vf8ABJj4m+FPDCyS67eavcy20EP37gwtZztCvPWRYmQD/brc/ZF/4KTfCv4G/s9eHfh74r0HxDo/&#10;i7w2ktjNpVjpgc3c3mu2U+ZcSMW+YOFIct16kA5b9m3xd4x13/gq9JqnjDwVD8OvEOtaPMdQ0KCU&#10;SAL9hV0dmB5Z/Ljc985yM19U/Hz/AIKE+Efg78ULz4feCvBGsfFL4lMQLvS/D0O0CQICI5JVR3Zw&#10;uMhUfaOCQRivlj4EfEPX/it/wVosPFPiLwjd+B7rUNHlkt9F1Bs3MdsNOIheUYG13QBypA27sc4y&#10;U+HvxasP+Cfv7cHxpn+LWi6qdN8aXc95pXiO1tfO3wvcvcAjJG5WEqh9hJV41BHcAHF/8FGvjR8X&#10;fjB8I/Ds3xA+BD/DLRbXW4zZ6xe3gnuWleCf/RsFUYKyqXPy9YVzjgV7B/wU8t4/GnhX9lmDV1Nz&#10;Fq1+qXa7ipkWWOzDjIORkMeQc815d/wUg/bGtv2ovgro8HgzwZrkXw80/wARwSP4x1aEW8V1e/Zr&#10;pUt4I8ksNhmZmzkFACBkE+rf8FFP+Rd/ZB/7CVv/AOgWVAH6MeEvAfhvwH4ftND8O6Fp+i6RaBRB&#10;ZWNusUabcYOAPvcfePOec1vUUUAfmv8A8FFlWP8Abo/ZQmuFCWh1uyDSSDEeBqduWBJ44BGfrX6U&#10;V8Q/8FSvgP4p+Inw/wDB/wAQ/AdjNqHi/wCH2pHUI7a1jaSeS3cxs7RooJdkkhhfb/dDkeh5DUP+&#10;CyXw6m+Fsl1p/h3Xv+Fjy2xhh8PvagwpeFcDM27mIP6DeRxtB6AHNf8ABJWO4Pxw/aZkUn7Kuq2y&#10;yDdxvNzf7OPoH/ya/TKvjL/glv8As8+Ifgl8D9U1vxjaTWHirxlfjVJ7W5XbPDbhMQrKOzktLIQc&#10;EeYAQCCK+zaAPzT/AGtvBuieP/8AgrF8DNC8R6Zb6zo1z4ahaexvE3wzbJtTkUOvRl3IpKng4wQQ&#10;SK9u/wCCqHhnS7z9hvxnNJYwF9Hm02ewxGB9mY30EJKcfL+7ldeOxxXlX7RH/KYL4Cf9iwv/AKFq&#10;te0/8FR/+TE/ib/3DP8A06WlAHQ/sC/D/wAN+Df2T/hxPomiWWm3GsaHa3+ozwRASXc8kYZ5JX6s&#10;SSep4HAwABXzV/wTx0W38G/twftTeHtKRbTR4dQdobOFAkcai8mMaKo6BFkZQPSvrX9iv/k0j4Q/&#10;9ixYf+iVr5I/Y/02XWv25v2v9PguDaT3b3EEdwvWJmuJFDfgTn8KAO88Yf8ABS/Ro/HWr+DPgj8K&#10;te+MGr2U0jXk+hoYLPzC5DyB0ikZxuzmQqqsejHOa+Tv2j/il8T/ABx+1x+zx4k8f/ClPhVqkGvW&#10;kVixulnnvo1vbcsJGAB2oWOAQBiVuvNb37C37VHhb9gnTfHnwq+Mmgax4c8SprbXv2yCx84Sr5Uc&#10;QjPIYqDGXRwCrCViCOM4f7U37Rd7+0p+0x+zp4itvBGr+FPBkWvwR6HqGtqI59WBvbUyzCME7Yx+&#10;7CkFgcnnqAAfff7VH7b3gD9l/wAQ6Vo93pF94v8AiFqcKiy0PRYVa58t3KpvkP3A7AhVAZiR93vX&#10;yF+2J+0n8b/jP+zd4tsPEX7M974K8HSRQXE+sa3elprHbNEUkWN4omD7iF+7nDketX/2lvEE37JP&#10;/BSyw+N3jXQdQ1n4fa5p6W1rqFnAJfsMgs1tnVNxA3qULlcqSkzEZOQZv2yP2/8AQ/2iP2dfHPhX&#10;4VeD/EHiLS2tIn1zxLe2v2Wy0uATxkckkvIzBFCnb97I3YIoA6TUNQn1P/giqs1w++RfDscIP+zH&#10;qKxoPwVQPwr3/wD4JyfD/wAN+D/2S/h/qOi6JZadqOtaal5qV5DEBNdylm+aR/vNjoATgDgYFfO/&#10;/OE7/uB/+5Wvqj9gn/kzn4Tf9gSL/wBCagD5d+H+g2Xg7/gst4zttHhWwtdS8PNdXFvCAqNJJbW7&#10;yHAH8Ui7z6sSao/8E+9Nsvjp+2p+0T8U/EkC6lrWhaklnpDXSBjZxSzXMaFByFZIbRIwRzhm55Nb&#10;2i/8pn9f/wCxVX/0jgrzOTx3qX/BMj9sv4jat4n8Oanqnwq+Ik7XttqGmorsrmV5kCFiqlomlmQx&#10;lg20hgTxkA+mf+CsVvFN+xP4skeJHkivdPaNmUEoTdxgkHscEj6GvlT9uHxtf2v7GP7H/gW3trjU&#10;LLxJpGl3V1p1vL5RvhbWNmqQFxyNzXXHBAKg9VFJ+3H+3ta/tRfs8+JNA+HfgDxDL4Ot7i0l1nxZ&#10;rESQQWxE8ZiijVWYMzuVHLAgZO0j5h6v+0F+zZ4l+PX/AAT4+Aer+B4pLnxp4N8N6NqdjaQf625i&#10;awgEqRf9NAVjkHr5ZUAlhQB22g/tXfHbwtotjo+j/sXatpml2MK29rZ2viaKOKGNRhVVRaYAAFcl&#10;+wf4B+KGiftgfFjxlr/wrv8A4WeCvGGmve/2ZPOs8KXy3EJVQ6hckiS6f7gxuIHvd+Gv/BX34ew+&#10;GorD4qaF4g8H+ObBFh1Kyj04yRSTAYYxjcHTJGdjqNu7GWxmvZP2W/22ov2sPHmuWvhnwJruk+Bt&#10;NsTLH4l1ePYt3c+aqeSoTcg+Xc3+sLcdBigD5p/4IpfD/wAN3Pw28aeMJtEsp/FEOtnT4dWliDzw&#10;2/2eJ/LRj9wFnYnbjPGc4GNH/gplolnov7Vn7KniWxiW11q81/7NPdxAK7pBeWDRAkDJ2meTr/eq&#10;/wD8ETP+Tf8Axz/2M7f+kkFH/BUf/k4D9kb/ALGe4/8ASvS6AP0TooooAKKKKACiiigAooooAKKK&#10;KACiiigAr+e3/gpJ/wAnufFL/r8tv/SOCv6Eq/nt/wCCkn/J7nxS/wCvy2/9I4KAP3+8K/8AIsaP&#10;/wBecP8A6AK/B3/gqbeafeftuePDYGNmjisIrloxwZls4Q2T3IG0H6Y7V6r4g/4LOfE248HjR/D3&#10;hDw/oF6tutumqO8t08QChd6IxC7uP4gw9jXNfsYfsI+PP2pvihF49+JNlqNl4Ia8/tPUdQ1ZGSfX&#10;JC28xxBsMyuT80n3QCwB3cAApf8ABSDTdW03wv8AszJqkc8csfwz02CUTtki4RF84Hn7wyuT9K/R&#10;n/glPeWNz+xB4IjtCpuLe51KO829RKb6Zhn38to/wxVn/god+x3J+1R8IbOPw6lvB418NO9zpCyE&#10;IlxGygS2pbou8IhU9AyLnAJI/Lb9n/8Aax+MP/BPvxDrnhO88OFLO5nE174a8SW8sOyYDb50LAgq&#10;WUAbhuVgq8HANAH6X/8ABW65soP2L9eS7aNZ5tU0+O0D9Wl88MQvv5ayH6A18rf8EPobhvH/AMU5&#10;lD/ZU0yySRgfl3mWQpn3wr4+hr50+PH7TXxk/wCCh3jDRfDtn4ce5trOQvYeGfDlvJIiyN8pnmYk&#10;7mAON7bVUE4C5Yn9YP8Agn7+yO/7JfwdksNXkhufGWvTLfazLbnckRC4it1b+JYwW57s744xQB+I&#10;ngHwPqXxM/aN0vwpo+q/2HqmseIfsVtqQLD7NI8xCyfKQ3B54Oa+mf2sf+CafxS+Dfw41D4jaz47&#10;sfHdlpKxrfebLOLqGJpFRWTzdwZQzjI3AjOQDzj5f8IfEi4+D/7QFj42tLOLULnQNfOoR2szFUla&#10;OYsFJHIBx2r6N/aW/wCCo/xB/aR+Gt74BXw1o/hrR9UKLfNZtJPcXCrIrrGrMcICyrnCknGMgZBA&#10;Psj/AIJS/tl33xl0u9+FOvaRpthqXhrTRe6bc6PaJaQzWayJG6vCgCK6vKhygAYOflBBLdR8Wv8A&#10;glR4R+LXxs1r4kXnjjWrC/1TUF1B7KC2haJGXbhQTzj5R+deWf8ABIH9lHxd8OdQ8RfFbxdpd14f&#10;XVNN/sjSdPvYzFPNC0scss7xkZRcwxBM8t8xxjaW8N/ao/bG+NPgv9srxh4V0P4iavpvh601+O2g&#10;0+Fk8uOI+XlRlc45PfvQB+1NFFFABRRRQAUUUUAFFFFABRRRQAUUUUAFFFFABRRRQAUUUUAFFFFA&#10;BRRRQAUUUUAFFFFABRRRQAUUUUAFFFFAHgv7eUTzfsd/FpY0Z2GhTMQoycAgk/QAE/hXF/8ABLNo&#10;m/YX+HAjKF1bUxJtxkN/aV0effG3r2xX0X8SPBNl8Svh74m8JajxY67ptzps7DqqTRNGSPcbsj3F&#10;fmV+yV+1xF+wHp+vfA7466JrOkSaTqM91pOq2doZoJoXb5goO0tGzhnSRQQd7A7SKAOm/wCCksdx&#10;N+29+y3HaErdNqtmsJVtpDnUoNvPbnFfplX5g/CXU9W/4KDft5aD8YLDQNQ0n4TfD+3WKxutSjCN&#10;dToZHjAwSPMM0m8hSwVIlDEFhn7r+Pn7THgD9mfR9L1T4garPpVlqdw1tbSQ2ctwWkVdxBEakjju&#10;aAPkP9hv/lIP+1X/ANfr/wDpW9foczBVJJwBySa/H/8AZb/bT+E/wx/a++PfjzxDrtzaeGfFl00m&#10;k3SafPI0ym4Z8lFQsnykfeAr7s/ap/aQ0nw/+xH4n+Jnhu9Z7XXNEWPRLho2jd3vAIonCNggqJPM&#10;wemw5HagDxj/AIJ9r/wvL9pL9oD4/wA4E1ne6n/wjehzj5lNrFsJIP8A1yjszx/eauT/AGskEX/B&#10;Wn9nuadQlu+kWcaSSDCNILu/woJ43ZZOOuWHqK+pf2B/hKfgz+yb8P8ARJ4Wg1K7shq18sigOJ7k&#10;+cVYeqK6p/wAV4d/wU8+EPi77f8ADP46eAdMm1fX/h7qCz3llaxtJLJbCVJkfaoJKI6OHA/hmJPA&#10;NAH3pX5mf8EP47kfD74pSMT9kbVLNY13cBxFJvOPoU/L2ra+I/8AwV9+H/iT4Q39p4G0PxFc/EXW&#10;LNrKy0mazBS2uZFKBmkVj5gUnKhBuYhRhckj27/gmx+zpq/7OX7Ntpp/iW0Nj4o169k1nULNzl7b&#10;eqJFC3owjjUkdmdh2oA779sf9oi2/Zi+AfiHxkTE+sbRZaPbS4ImvZARGMdwoDSMP7sbV5R/wTH/&#10;AGebj4RfA4+MfESyy+OfHzrrOpT3WTMkLbmgjYkZ3FXMjZ53SkH7orwz4xSS/t+ft/aP8NLOT7Z8&#10;KfhmxutcZGzBdXCsPOUkcMWfZbgdQFmYV+mqIsaKiKFVRgKowAPSgD46/wCCqnxKuvB/7Ltx4Y0k&#10;PNr3jjUrfQLSCHmV0ZvMl2juGWMRn/rsPWvpH4J/Da2+Dvwi8H+CbUh49C0u3sWkAx5siIBJJ9Wf&#10;cx92r46+NQ/4aE/4KefC/wABqBc6F8MdMbxLqSAZ8u6fZKgYdMZ+wdf75r77oA8W/bU/5NI+L3/Y&#10;sX//AKJavPv+CXH/ACYn8Mv+4n/6dLuuP/b0/bQ+FHhj4e/Fn4P6jrtzD48k0OWyWwXT52jMtxar&#10;JEPNCbOVlQ5zgZ56V59/wTX/AGz/AIU+GfgT8Lvg/f67cxePZLq6slsF0+do/Nnv55Ih5oTZysqH&#10;OeM89KAO1/bk/ZF+Ivij4ueEvjv8ErmAfEPw7GkM2lzyJH9sRC5V0ZyELFZGjdGIDIRggjDc/f8A&#10;7Qn7aHjLwxqmnP8ABTw34FEdlM2oeJNaumFrbRBGLyJH5pYkAHAAk7ZBFfUn7Sn7UnhH9lXQdB1z&#10;xpBqL6Tq2of2aJ9NhWZoH8p5AzqWBK4Qj5cnJHB7fGvx2/b01H9rzw9qHwd/Zy8J6/req+IYhZal&#10;4gurcW9vZWkmVlzydgZcqZJNgAJC7iRgA5v/AIJl/AW1+On7Dfxg8Ja1LNaaZ4o1lrOC427lhmhg&#10;t5I51U43bJTGTyM+XjIxWz8Grr9sn9jbw+vw1t/hVYfFHwtYyP8A2RqVteD93GzliocOGCbmYhZE&#10;Vhk4O0AD7h/Zc+BFn+zZ8DfDHgG1nS8n06FnvbxFIFzdSMXmkGedu5iFzyFVR2r5t1j/AILB/BXS&#10;9JujHpvii61+B2g/sZbFA7Sglceb5mzbkdc5x/DnigD5e+IFx8ZfiJ/wUS/Z9Pxb0zRfD3ibz7DU&#10;LXQvDspkNlZRXcspE77nBdvJlLYdht/u9K+iP2rP2U/i54N/aYtv2ivgClpq3iGaJI9Y8O3Mix/a&#10;NsawsQGZVkjeNV3JuVgyblJY/LL+xr8HfiF8Y/2jNe/af+LWiS+Gbi5t2svCvh67Uia0t2TyxIVY&#10;AooiLICQC5lkfABG76H/AGl/2yPAn7J+peErfx1Fqi23iRbw293p1sJ1ha38jcJF3Bvm88YKg/dO&#10;cUAfI3xs+O37XHxC+BHxAtNa+D/h/wCHHhdPD98Nb1jVrpmd7Y27CSK3j8wt5jqSqkqwBIyy/er1&#10;7/gkXo0+l/sZ6PczeZ5eo6vf3UPmHjYJfKO323RN+Oa8R+PX7VHiX/godYH4M/AHwtrI8P6hcxDx&#10;B4u1WH7PbRW6sH2Eru2ISFY5IdwmwIdxz+hvwf8AhjpnwY+F/hjwPoxL6doVjHZxysoVpio+eVgO&#10;AzsWY+7GgDsaKKKACiiigAooooAKKKKACiiigAooooAKKKKACiiigAooooAKKKKACiiigAooooAK&#10;KKKAPzL/AOC4Nvct4B+Fk6K/2NNTvUkYH5Q7RRlAR64V8fQ10v8AwRNvLF/2d/GtrGV/tKPxVJJO&#10;B97ymtLYR59tyS4/Gvp79sj9mq0/aq+Buq+DXmistYjkW/0i+mGVt7yMEKWwCdjKzo2OQHJGSBX4&#10;z/DH4n/G3/gm18VtThuvD8mlT3qCC+0jWoHay1GNCSkkboQHK7m2yIxxuYHOSKAP2T/bsubK1/Y9&#10;+Lb6g0aQHQLiNTJ081gFiH1MhQD3xX5Wf8Eeobib9sBGhDmOLw/fPPtPATMSjPtuKfjiue/aQ/by&#10;+LX7blnp/gGx8Ox6fpM06S/2B4chmubjUJl5XzDyzqp+YIqgZwTkhSP0H/4Jj/sS6p+zT4T1Txf4&#10;0hS38c+I4Uh+wAhm02zB3+UzDjzHbazAEgbEHUGgD80P+Ckn/J7nxS/6/Lb/ANI4K++P26/2Dfg1&#10;8MP2O/FGteDfB9vo/iHw5Ha3Ftqn2mZp5QbmKOUSszHzNyO/BGA23GAK+B/+Ckn/ACe58Uv+vy2/&#10;9I4K/X//AIKO/wDJk/xT/wCvGD/0qhoA+Dv+CNPi648L3XxwkjTzY7fQrfUvKZiFZ4DPtBHvvPNf&#10;MX7Ifwwi/a0/a60PRvG13Pe2ut3l3q2tTLIUlutsck8i7hyDI4CkjBAYkYIFfTn/AARV02DWPHXx&#10;YsLpPMtbrQoIJU/vI0rKw/ImvmHXNF+In/BPL9qWK6jtDBrHh68lk0y6vYGNrqlm4aPeMY3JJG5B&#10;2nKkkcMvAB9X/wDBWP8AZo+GHwL+GvgC98B+DrHw1d3Opy2k81oZC0sSw5Acsx3HIzuPPvXa/sPe&#10;PtT+F/8AwSz+KHinRpDBq+m3WqyWc46wzGCBUkHurMG/CvkT9sL9tjx9+2B4N8Py634NsfDvhTSb&#10;9xBeWMczrLeNF80Zmc7SQnOwDIzkk5Ffc3/BMn4dWHxc/wCCe/jLwVqbGOy17U9U0+SVRlovMt4V&#10;Ei+6khh7qKAPzX/ZV+Jlx8L/AIkXfiSH4XWvxa1KO1YRWWoW8lylq7OubjYqtlv4QzDjccc4rqf2&#10;oPFHir9pDxVpviC1+A0vgG+t7doLr+wtJuFS9+bKPIvlgbl5G7GSCAT8orpPh7q3xa/4Jd/tBT6p&#10;r/hGS5tJopdMnWYuljq9qWVw1vcAFd2Y0YHBZeQyjJFfUXjb/gtg2reHxY+Afhjcr4puh5UT6tdi&#10;aGGQjAKxxKGmOegyn9KAOI/ap1TXNW/4JJ/Al/Edrd2erW3iWKweC+RkmWO3i1SCLcGAI/dxIRkd&#10;CK1v+CT37KPwr+Nvw18WeKvHXhO38TatY6ydPtvts0phjh8iJz+6DBScufmYEjjGKuft2a54z8Sf&#10;8Ex/g9qvxCF+vjK88VQzaiNTtjb3G4wakV3RlV2/JswMDjFen/8ABEz/AJN/8c/9jO3/AKSQUAfV&#10;erfsffBC88KaXomo/DvQX8P6I9zcWdrNGRDaGbYZ3HzcbvKQn/dFfjL+2R4q+G3xS+MVl4H+AXw+&#10;02y0izuvsMF9o9sWudbu2bZmPDHMOeEwPmyWPBAH25/wWM/aO8U/D/w34c+Gfh+Y6bp/im1muNWv&#10;YXImmgR1UW6kfdRiTv8A7wwvA3Bvzx/ZN/actf2VvGV34sg8Cab4u8RNF5Njeancug09SCJDEqj7&#10;7g7Sx5C5AwGbIB+p/wCzn+yrH+wT+yr8Q/G8yw3/AMU/+EZvtVvrwENHbGG2eaO0iPQoroCzfxtz&#10;0Cgfnv8A8Ey/hhovxy/a7sx4ytk1+1sLK61ya2vwJo7udWRVMoYHeN8u8g9SozkZB+6f2QP279S/&#10;by8YeMvhZ4p8Gaboei3XhW8muJrG6kkeRGkhtmjwwwAVuWOfYV8KaLpfxI/4Je/tSWuua34bfVtO&#10;tWmtY7j5o7PWbKQEfuptpCvgK205KsoDAjqAfV3/AAWX+Bfg/wAP/C/wb4+0XQdP0XW11tdGuJNP&#10;tkg+0wy280q+YFA3FDb8E8gOw+niPgf4/eKNL/4JM+L9EivJF8rxYvhi3uFb54rCeNLmSIexPnL/&#10;ALsuO1Y37ZX7bGu/t9XPhTwB4F8B6lb2NreG8jsY2N3e310UManZGuFVFeQd87ySRjFfYvg//gnL&#10;qEH/AATz1T4UX8ltb/ELVro+JWkaQNDBqICCKAuAfl8qNYmYZALuwyOoB+en7HXxyvvgfHrt/pHw&#10;Q0/4o6ldSJH/AGpfWcty1kgU/ukCowTdkkkYJwAeAK5b42W/jD4q/FO+8aaJ8H9R+H73TRynTdB0&#10;y5SCKdAAZYwEGxmIDHaB82T1Jr1z9mH9pv4h/wDBNzx14j8MeNfAN9Jp2qsj3mjX7NaTJLHuVZ7e&#10;QqyOpDYJAKuAuGGM17x8Vv8AgsF4s+J2lnwr8F/h7qGneItSQwpqE5+3XkZPH+j28akF/RmLAf3T&#10;QA7/AIK8axe+IvgT+z1qupRPBqN9bzXVzFICGSV7W1Z1IIHIYnsK+Cdc/aD8Rap8APDPwit2Nj4X&#10;0q/udTukjkOb+4kfKGT/AGY1+6vqzMc/Lt/QD/gsc9/J8HfgM+qCUamy3JuvPXEnm/Z7bfuHY7s5&#10;965T4Mfsh2n7Sv8AwTKhuND02EeP9E1nUdS0yaGJRLeEFVktmbGW8xEULk/ejj7CgD64/wCCWvwP&#10;8E/Dn9m7RvFvh29g13XvFkK3Wq6qiYaJ1JBs1zyqwtuU/wB5gzdCoH5m/wDBQbwJ4q+F/wC2T4t8&#10;QeJdEe90zVNYGraZNqETvZ6hbZVli3ZG5VAEbKCCAMcDBr0X/glb+10fgf8AFJ/hx4ouzB4N8VXC&#10;xwvOdqafqRwqOSfupIAI29D5Z4CtXrnjr/go94u+Cfxn+Ivw++MPw3Txz4ITxLqR0j+1LUW1wtj9&#10;qlEJQSxmO4iCbdhwDg/fIwKAOe8Pf8FGv2e/ibodv4X+K/7O+l6VpLILc3WhW9vcJbqQBvjASGWE&#10;D/pm5YAcZ6U//gqp4u0bw/8AAn4BeAvh5qIufhtcWU1/ZyRTmUXMUEcMdrljydqyy53c5IzgrXzD&#10;+0F4y8K/tYfFHQbL4H/BM+D7to2hk07RY1Z792ZdrmCFRHEE5G4cYbLEADH1p+1f+wl400f9g34Q&#10;RWtpNrfi34ew3cmr2NmDNKLe9lM8yoFyZPIfYvy8bQ7dBQB2P/BNP9hb4UePf2cNL+IPjjwxbeLN&#10;a8Q3F15X293MVrBFO8ARYwwXcWhZixBPzAAgV8I/DjQ7Hwz/AMFCvC+j6Zbraabp/wAUrW0tbdSS&#10;Ioo9WVEUEkk4UAcntXffspf8FJfiN+zh8OU+HeieG9L8WWn2l20iO8WXzreWZsmMLGQZFMjFgvDZ&#10;cjdyAPLvgnqmr65+3P4C1HX7P+z9evPiPYXGoWnltH5Fw+pxtKmxiSu1ywwTkYwaAP19/wCCgnxE&#10;+A3gDQPCN78aNHl8XXNpdy3eieGbY7muZQoV5JELKpjUEA+YduT91jxXwN8Wv2/vC3xs+H+veEvD&#10;/wCy/oEGmtYywQX0W2WbThsbbPH5NsnlFAAww2BsOSRXef8ABar4TeKJviJ4P+I0FjPd+El0VNGn&#10;uIVZktLlLiaX95jhBIsyhSepjI9K534W/wDBRqLTv2UE+C/hL4R3d/4nXw9daZPc2Ew+zmMwOJr5&#10;0SPcSFzI+cDgkvigDkP+COurXGn/ALXb20TkQ33h69hmXJAKhopBx35Qdaj/AOCwOkWGi/tY2sWn&#10;2VvYxSeHLSV47aJY1ZzNcZYhQMk+tVv+CQf/ACeNZf8AYEvv/QUr0n/gtD8I/EVt8YPDvxEi064u&#10;PC13osOmS38aFo7e6jmmOyQj7u5ZEKk9SGA6UAfot+yZ4F8NJ+zb8G9TXw9pS6l/wiOjz/bBZRed&#10;5hsoSX37c7s85znNfi//AMFJP+T3Pil/1+W3/pHBX2f+x3/wVAt9Q0v4M/BhfAkv9shtO8MS6s1+&#10;BbiCNUhWZUCbi5RR8pIAJPJ6V80f8FXPhD4h8C/tW+IvFV5Yznw74pW3u9P1ERnyWZbdIpIi3QOr&#10;RMdvXaVPegD9MP8AgqP/AMmJ/E3/ALhn/p0tK+Qf+CHP/Iz/ABc/689N/wDQ7ivKPjR+3p8av2p/&#10;2YPEug3HgTTofB+nxWX/AAk/ia0hlwWW6g8kBmfYjPN5RKLuYgkjCgmvV/8Aghz/AMjP8XP+vPTf&#10;/Q7igD9aKK/GP/hsH4zf8PDf+EH/AOFhat/wif8AwtL+xf7J3J5P2L+1vJ8j7udvl/L16V9nf8FW&#10;fjB4z+Cf7PPh7XPA3iG78NatceKbeylu7MqHeFrS7dkOQeC0aH/gIoA+zqK+Mf8AglN8YPGfxs/Z&#10;58Q65458Q3fiXVrfxTcWUV3eFS6QraWjqgwBwGkc/wDAjXxj/wANg/Gb/h4b/wAIP/wsLVv+ET/4&#10;Wl/Yv9k7k8n7F/a3k+R93O3y/l69KAP2cooooAK/KL9pH9k79ojwT4bT4i+PfG+k/Hzwx4RB1S88&#10;K65LdxW/loCXm8iNkSQou4nLfdyCrjKn6t/aQ/b+0r9lf4vW/hnxr4J16fwreafDd23ibSoxInnM&#10;0ivCUfYp27FOVcnDfd6Z8E/aW/4KdeDfjH8Lte+Gfwf8P+IvF/i3xhYzaNGDpxSOKKdDHKQuS7vs&#10;ZsALgZyW4wQDq/2mvjZpH7SH/BKPxR4z8O6S2kW9xBp8EukRgMLGSDVLVJIl2gAooTKkAfJgkDkD&#10;3/8AYBeKT9jX4TmFkZP7GUExkEbg7hhx33Zz75rg/gP+xzf6B+wBdfBnxLNHBr+vaZeSXRJ3R2V3&#10;cEyRKSM58pvK3Yzko2OCK+b/ANkf9uzTP2Ofh/N8FPjpoHiDw9rvha5uFsZ4rIzLNbvK0gXkgn52&#10;fY4yjIVwRgZANr9sCO5l/wCCtH7Pa2pKy/2XprHDY+QX9+XH/fIb616l/wAFXPF99dfCPwd8JtDd&#10;W1/4keIbXTIocnc0MciMTgcn981sD7E15j+y7b69+2t+3PeftGT+H7zRPhx4ZtG0/QGv12vcyCN4&#10;kXgkMR500rFSQjFFyetdre5/aF/4KtWsA3T+HPhDoPmttUGI38q5GT/e3XC/jan0OQD6M+OPgm08&#10;D/sU/ELwlo0LNZaT8P8AUdMs4kXLMkenSRoMDqSAPxNeL/8ABIV4m/Y308RshddavxIFIyG3qcN7&#10;7SvXsRX2Rrui2niTRNQ0m/j86xv7eS1uI/70bqVYfiCa/K79mD9oRv8Agmn4l8a/Bj4y6RrMOgSa&#10;pJqWh6/ZWhlhnUqqM6gkFo3WOJhsztfeGAJOADrP+CxMdzN8Qf2bI7MlbttU1FYWVtpDmXTdpz25&#10;xX6Z1+Wll4ovf+ClX7bHgLxL4a0DULL4Q/DeVLqXVNSi8szzLIJtuASMyPHCojBLBEZjjO0faX7b&#10;f7RcH7Mv7PfiHxTHPGniG4T+ztDhcgmS9lBCNtPURjdIR6RkdxQB8lfHeZv29f28tB+EFqzT/DL4&#10;bs994hlhb93cXClRKhPQnfstwOozORX6VxRJBEkUSLHGgCqijAUDgADsK+Q/+CZf7Ot18FfgR/wk&#10;niKN28b+OZF1nUprjJmSFgTbxOTzu2u0jA8hpmB6V7h+078Vl+CP7P3j3xv5ixXOk6VK9o0n3TdO&#10;PLt1P1meMfjQB8pfsn5+P3/BQD46/F2TdNovhVV8JaK/WJiD5byRn6QO3Xpde9fflfKf/BMf4UN8&#10;Lf2Q/CktzE0eq+Jmk8RXbOPmbz8eSc9TmBITz3Jrl/8Agp1+1x4i/Zp8A+GtC8JFNO8QeM3uoE16&#10;XJGmQw+SJXVQCTIftC4ODtAYgE7aAOW/b9/aK1f4la0n7MPwdQ63468SMLTX7qAkw6ZaHBkidwDt&#10;ypzI38EeRyzYHovjf4Baf+zl/wAE4fHnw/0hmvm07wjqMt5eKmGurhoXknmI7LndgHO1FUZ4zXzV&#10;+yZ+1x+yj+y34XnNvrfiDxB441cebr3im80eVri+mJ3MAWJKx7iTtzknlix5r7N+EP7SXwu/bg8I&#10;+PfDnhO5v73TobFdP1Zb2za3/dXkc0YC565WOT6cetAHnv8AwSdaJv2J/CYjKF1vtREm0jIb7VIe&#10;ffBX8MV4f/wVVjuJv2kv2Y0tCVum1VliIOCHN5Z7ee3OK5T9lH9p7/h3XceKvgl8cNG1ixs7bU5b&#10;7RtbsbQzQTRsArFASC0TFFdWXdhpHVgpFbPgvXtR/wCCjX7dHg/4h6L4f1DTvhD8N/Lki1DUowhu&#10;bmNzMmACRveby/kBO2OIFsFgpAP1Er8y/wBqT4jax/wUM+Mun/s/fCe4L+AtFu1vfFviuME2xZGK&#10;7VYDDInzbBnEsmCMLHvN3/gqB+1zrnhHx1o/wS0vW5PAuiatZR3viDxTbo81yLWR5EMESJ8w4jbO&#10;CC5ZV3Iu4m3+z9+3h+yL+zT8PbXwl4Lm162tVPm3V5No8jXN9PgBppn/AImOOgwFGAoAGKAPZP23&#10;tY8T/s3/ALGttoPwesry3u4fsfh2zfT4HmurS08tg0ibBkSbYwu/GQXLDDYI+Y/2Yv2yPC/7Lfww&#10;s/CXh39n34iXFw2J9T1aSx2zajckYaV/lOB2Vc4UADk5J/Qz4CfH/wAI/tJeBn8W+Cp7q40ZbuSx&#10;L3luYH81ApYbT2w6816RQB+MX7Av7Un/AAr/APaX+KFz/wAIJ4g1b/hPtfhj8uziydI829nObnj5&#10;Qvnc/wC41fs7X5sf8Ewf+Tpv2qf+w2f/AEuva/SegAr87P8Agor/AMnnfsf/APYzwf8Apxsa++/G&#10;XizTfAfhHXPE2szNb6PotjPqV7MqM5jghjaSRgqgliFUnAGTX5J/tkftofCj4v8A7Sn7Oni/wvrt&#10;ze6F4N1yK91meTT54mgiW8tZSVVkBf5InOFBPHvQB+wlfmv/AMESEFv8M/ifbyKI7yLW7cSxMMSJ&#10;+5IAYdRyG69wfevs/wCAP7Ufw7/acs9Zuvh9q0+rQaRJFFeNPZS22xpAxQASKM5CN0r4F8L+PLj/&#10;AIJg/tYfEm08ZaDqs/wj8e3QvtM1bTYDKkDB5JI1G4hSUE0kcig7sKjAEYyAeqf8Fq/+TWfC3/Y5&#10;2v8A6Q31fVng/wCHuj/Ej9m/wh4V8baVb6/pl3oGmLf2N588czxxQyAtg84kRW+oFfnl+0F8YD/w&#10;VE+KvgD4W/CzRtVbwNo9+NT8Qa9fW/krGpwhcDJ2hYzIFDYZ3cAAAZP35+1b8Zrj9mT9nPxL490j&#10;SLfVJtBSzjg0+4kaOJlkuobfBK8jCykj6CgDoG8M6N+z/wDBjXbfwB4ctdOs9E0691Cx0e1jbynm&#10;CPLt2g5O5+oHPPFflj+y3+05P8IPF/ib4k/EH4Q/EDx/8W/EUzfadfOnlI7W34AhgUr8oIVQSAMK&#10;qoAFXn9J/wBjv4+X/wC0z8BdE+IGpaVb6Ld6hPdRNZ2sjSRoIpnjBDNychc/jXtdAH4l/Ef9sX/h&#10;Jv2//AXxc/4Vx4nsf7H05bb/AIRq4hxf3OI7pd8a45H77PT+Bq/Y34Y+Nv8AhZPw78O+Kv7MutF/&#10;tixivf7Ovhie23qG8tx2YZwa/P8A+OH/ACmS+D//AGBI/wD0Tf19KftZftmQ/ska94Tl1zwVrHiD&#10;wjq8c/2zWNIXLWEqNGEUhgEbeHY4Lqfk4z2APnb9rD9jT9o74g3firWoviVaePfBq6nc6ta/DrUJ&#10;7q1t5rUStLDaHyWTzCq7VALryvDA19Bf8E+f2jPD/wC0P8A7SbRPDVn4Nm8Oy/2Td6Fpy4tYGVFd&#10;Xg/6ZuGzg8hgwJbG5vG/iJ/wWE+F6+Ep4fh5pPiLxN40vYjDpunyaeIo47hhhDKSxLAMR8sYYsRj&#10;jOa7P/glr+zj4k/Z++Ad7N4utpNN17xNf/2k2lzLtks4RGqRLIOznDMR2DKDgg0AfZdFFFABRRRQ&#10;AUUUUAFFFFABRRRQAUUUUAFFFFABRRRQAUUUUAFFFFABRRRQAUUUUAFFFFABRRRQAUUUUAFFFFAB&#10;RRRQAUUUUAFFFFABRRRQAUUUUAFU9U0ew1yzaz1Kyt9QtGILQXUSyxkg5BKsCODVyigDl/8AhVvg&#10;z/oUdB/8FkP/AMTUlv8ADXwhazxzQ+FdEhmjYOkkenQqysDkEELwQa6SigArAX4f+F0vfti+G9IW&#10;7zu+0Cwi8zPru25zW/RQAVV1LS7LWbVrXULO3vrZvvQ3MSyIfqrAirVFAGVo3hPRPDjO2k6Np+lt&#10;IMO1napCWHvtAz0H5U/WvDek+JI449W0uy1SOM7kS9t0mCk9wGBwa0qKAKOkaHpvh+1Nrpen2um2&#10;xYuYbOFYk3HqdqgDPA59ql1DTrTVrSS1vrWG8tZBh4biMOjD0KkYNWaKAMrRvCeieHGdtJ0bT9La&#10;QYdrO1SEsPfaBnoPyrhPjB4ds/Bnwt8b+KPCXhLSpvGWl6LfajpJg0mOWZ72OCSSHaqrudjIF4HJ&#10;Jx3r1CigD8B/j58Uv2nf2vJ9E8OeLvB+vXi6fcM9rpWm+G5rceew2l3GzJYA45OACemSa/VL/gnH&#10;+zXrX7Mv7O8Wj+KIkt/FGtahJq+oWqSCT7KWRI44Sy8EqkSk4yAzsASADX1NRQBla14V0TxI0R1f&#10;R7DVDFkRm9tUm2Z643A4qDUPA/hvVo7aO98P6XeR2sflQLcWUbiJP7qgr8o9hW5RQBUs9IsdP01d&#10;PtbK3trBVKC1hiVIgpzkbAMYOTxjvWbpfgXw1od4l5pvh7StPu0BC3FrZRRSAEYOGVQeRW7RQAUU&#10;UUAFFFFABRRRQAUUUUAFFFFABRRRQAUUUUAFFFFABRRRQAUUUUAFFFFABRRRQAVjax4M8P8AiK6W&#10;51bQtN1O4VBGs15ZxzOFBJCgsCcZJOPc1s0UAcv/AMKt8Gf9CjoP/gsh/wDia2dH0HTPDtq1tpOn&#10;WmmW7OZGhs4FhQsQAWIUAZwAM+wq/RQBj6l4N0DWr1bzUND02+u1wVuLm0jkkGMYwzAnsPyrWRFj&#10;RURQqqMBVGAB6U6igAr4O/au/bd8ZWt54++EPgb4L+Ltc8SzxzaNb63DbyNa/vo9vnxhEJbAfI5A&#10;yMk4FfeNFAHzh/wT9+AGsfs4fsz6H4Y8RqsPiO6uJtU1G2jcOtvLKRti3DglY0jDY43bsEjk+9ye&#10;FdFl1ddVfR7B9UX7t81shnH0fG79a1KKAM7/AIRvSf7Z/tf+y7L+1sbft/2dPPxjbjzMbsY469Kd&#10;rGgaZ4ht1g1XTbTU4FO4RXkCyqD64YEZq/RQBl33hbRdU02HTr3SLC70+Fg0VrPbI8UZAIBVCMAg&#10;EjgdzS6h4Z0fVltFvtJsb1bM5tluLZJBCePuZHy9B09BWnRQAUUUUAFZS+E9DXVzqo0bTxqhOTfC&#10;1TzyfXfjd+tatFABRRRQBn3Hh3SrzVoNUn0yzn1O3XZDeyW6NNGvPCuRuA+Zuh7n1qbU9LstasZL&#10;LULOC/s5Mb7e6iWSN8EEZVgQcEA/UCrVFAEFnZW+m2kVraQRWttCoSOGFAiIo6AKOAPpVax8PaVp&#10;uoXV9Z6ZZ2t9dHNxcwW6JJMc5+dgMtz61oUUAZmreF9G16aGbU9IsdRlg/1Ul3bJK0fOflLA459K&#10;NR8M6PrFxaz3+k2N7PanNvLcWySNCcg5QkZXkDp6CtOigCtqGm2mr2clpfWsN7ayDDwXEYkRvqpG&#10;DVSPwtosejvpKaRYJpT/AHrFbZBA3OeUxtPIB6dq1KKAM7/hG9J/sb+yP7Lsv7Jxt+wfZ08jGd2P&#10;Lxtxnnp1qzY6fa6XZxWllbQ2lrENscEEYREHoFHAFWKKAM9fD2lLrDasNMsxqrLsN8LdPPK4xjfj&#10;djAxjNTalpdlrVm9pqFnb31q/wB6C5iWRG+qsCDVqigDLk8K6LNo40l9HsH0pcYsWtkMAwcj5Mbe&#10;vtV+1tYbG1htraGO3t4UWOKGJQqIoGAqgcAADAAqWigDI1jwjoXiCeObVNF07UpoxhJLy0jlZfoW&#10;BxWpFEkESRRIscaAKqKMBQOAAOwp9FAGfovh3SvDkEkOk6ZZ6XDI2947K3SFWbGMkKBk4o1Tw7pW&#10;tz2s2o6ZZ381o2+3kurdJGhYkElCwO05VenoPStCigAooooAKKKKACiiigAooooAKKKKACiiigAr&#10;A1D4f+F9XvJby+8N6Re3cpzJPcWEUkjnGMliuTwK36KAMHTfAPhjR7pbmw8OaTY3C9Jraxijccg9&#10;QoPUA/hW9RRQAVQ1jQNM8QW4g1TTbTUoVORHeQLKo/BgfQflV+igCjpOh6boFt9n0vT7XTbfOfKt&#10;IFiT8lAHc1eoooA5lvhh4NkYs3hLQ2ZjksdNhJJ/75qxpvgHwxo90t1YeHNJsblfuzW1jFG4+jBQ&#10;a3qKACsC8+H/AIX1C+kvbrw3pFzeSNve4msInkZvUsVyT71v141oH7Y3wU8U+KrPw1pPxI0O/wBe&#10;vLkWdvYQzEyyTFtoQDHXPFAHstFFFABRVDWNf0zw7arc6tqNppluziNZrydYULEEhQWIGcAnHsaT&#10;RfEWleI4JJtJ1Oz1SGNtjyWVwkyq2M4JUnBxQBoUUUUAFFFFABRRRQAUUUUAFFFFABRRRQAUUUUA&#10;FFFFABRRRQAUUUUAFFFFABRRRQAUUUUAFFFFABWfrPh3SvEUKQ6tplnqcSHcsd5bpMqn1AYHBrQo&#10;oAitbWCxt47e2hjt4IxtSKJQqqPQAcAVS1rw3pPiSOOPVtLstUjjO5EvbdJgpPcBgcGtKigDl/8A&#10;hVvgz/oUdB/8FkP/AMTXyv8At5fBfxX8dPEPwU+GXh3wxcP8O115NR8S3tqqxW1pbRlUWPAxz5b3&#10;GAB12etfaFFADURY0VEUKqjAVRgAelOorPtfEWlX+p3GnW2p2dxqFsMz2kVwjSxDgfMgOV6jqO9A&#10;EVr4T0Ox1V9UttG0+31KTO+8itUWZs9cuBk5+tatFFAGZpPhnR/D8txLpek2OmyXBBme0tkiMmMk&#10;bioGep6+prSZtqknoOeBmlooA+Nf2EPhD4z0/wCJXxu+LfxE0C88PeIvGOuGKwsdQ2+bDp6EumAp&#10;PGHjTk/8sB9T9lUUUAYOp+AfDOtX0l7qHhzSb+8kxvuLqxikkfAAGWZSTgAD6AUyz+HXhTTrqK6t&#10;PDGjWtzCweOaHT4kdGHQhguQfcV0NFAFHV9D03xBa/ZtU0+11K3zu8m8hWVM+uGBGadpej2GhWgt&#10;dNsbbT7UHcIbWFYkBPfaoAq5RQAVi2fgrw9p+pHULXQdMtr8ksbqGzjSUk9TuC5/WtqigArN1rw3&#10;pPiSOOPVtLstUjjO5EvbdJgpPcBgcGtKigCtp+nWmk2kdrY2sNnaxjCQ28YRFHoFAwKs0UUAFFFF&#10;ABRRRQAUUUUAFFFFABRRRQAUUUUAFFFFABRRRQAUUUUAFFFFABRRRQAUUUUAFFFFABVXUtLstZtW&#10;tdQs7e+tm+9DcxLIh+qsCKtUUAZmjeGdH8OK66TpNjpayHLiztkhDfXaBnoPyrToooAwNQ+H/hfV&#10;7yW8vvDekXt3KcyT3FhFJI5xjJYrk8CtbUNNtNXs5bO/tYb20lGJLe4jEkbjOeVIweQKs0UAZOi+&#10;EdC8NyyS6Toun6XJINrvZWscJYdcEqBkVNrHh/S/EVukGq6bZ6nCjbljvIEmUH1AYHmtCigDDn8D&#10;+G7rTrfT5vD+ly2FuxaG1kso2iiJ6lVK4BPtV7SND03w/am10vT7XTbYsXMNnCsSbj1O1QBngc+1&#10;XqKAIbyzt9QtpLa6gjubeQYeGZA6MPcHg1maR4L8P+H7gz6XoWm6bORgyWdnHEx/FQPU/nWzRQBQ&#10;1jQdM8RWq22radaanbq4kWG8gWZAwBAYBgRnBIz7mk0Xw7pXhyCSHSdMs9Lhkbe8dlbpCrNjGSFA&#10;ycVoUUAZOteEdC8SSxy6toun6pJGNqPe2scxUdcAsDgVm/8ACrfBn/Qo6D/4LIf/AImuoooAxtH8&#10;GeH/AA7dNc6ToWm6ZcMhjaazs44XKkglSVAOMgHHsK0b7T7XVLV7a8tobu2kGHhnjDo31B4NWKKA&#10;MzRvDOj+HFddJ0mx0tZDlxZ2yQhvrtAz0H5Vp0UUAUtV0XT9dtTbalYW2o2+c+TdQrKn5MCKh0bw&#10;zo/hxXXSdJsdLWQ5cWdskIb67QM9B+VadFAGZrXhnR/EixLq+k2OqrCSY1vbZJghPXG4HGcDp6VN&#10;pOi6foNmLTTLC2061DFhBaQrEmT1O1QBmrtFAHNTfDPwhcTPLL4U0SWWRizyPp0JZmJySSV5NbGq&#10;6Lp+u2pttSsLbUbfOfJuoVlT8mBFXaKAM7RvDuk+HYni0nS7PS4pDl0s7dIQx9SFAzWjRRQBiw+C&#10;vD1vq39qRaDpkep7zJ9tSzjE249W37c5OTzmok+H/hePUFv08N6Qt8svni6WwiEokzu37tud2ec9&#10;c1v0UARXNtDeW8kFxEk8EilXjkUMrA9QQeorJ03wR4d0cXA0/QNLsRcRmGYW1nHH5qHqrYUZHseK&#10;26KAMTSfA/hzQbwXemeH9L066AKie0so4nAPUblUHFa80EdzC8U0ayxOMMjqCrD0INSUUAYuk+Cf&#10;DugXP2nTNB0zTrjGPOtLOOJ8fVVB71oalpdlrVm9pqFnb31q/wB6C5iWRG+qsCDVqigDMbwzo76M&#10;dIbSbFtJwB9gNshg4II/d428EA9Oopui+E9E8NvK+kaNp+ltKAJGsrVIS4HQHaBnGT+datFAGD/w&#10;gPhn+1P7S/4RzSf7R877R9r+wxed5u7d5m/bndu5znOeav6xoOmeIrVbbVtOtNTt1cSLDeQLMgYA&#10;gMAwIzgkZ9zV+igCho+g6Z4dtWttJ0600y3ZzI0NnAsKFiACxCgDOABn2FUP+EB8M/2p/aX/AAjm&#10;k/2j532j7X9hi87zd27zN+3O7dznOc81vUUAFFFFAEV1awX1u8FzDHcQOMNHKoZW+oPWs7RfCeh+&#10;G5JH0nRtP0t5BtdrK1jhLD0JUDNa1FABWZrXhnR/Eixrq2k2OqLGcoL22SYL9NwOK06KAKt1Kula&#10;XNJDatKltCzJbWyDcwVeERfU4wBXyL/wTl+C/jHwLovxM8e/EjRZ9C8eeO/Ect/dWdywZ47dSzRj&#10;gnH7yafj0C19iUUAFUdX0PTfEFr9m1TT7XUrfO7ybyFZUz64YEZq9RQBXsdPtdLs4rSytobS1iG2&#10;OCCMIiD0CjgCquteGtI8SRxJq+lWWqJES0a3tukwQnqQGBxWlRQAiqFUADAHAAr5A/4KQfDfx58c&#10;vBfgL4a+DtFvr3S9c8RQSeINTtQojsbOMgZkLHpukEnAP+o/P7AooAqaTpdroelWWm2UQgsrOFLe&#10;CJeiRooVVH0AAqtrXhbRfEvk/wBr6RYar5O7yvttsk3l5xnbuBxnAzj0FalFAHL/APCrfBn/AEKO&#10;g/8Agsh/+JrU0Xwtovhrzv7I0iw0rztvm/YrZIfMxnG7aBnGTjPqa1KKAKGsaBpniG3WDVdNtNTg&#10;U7hFeQLKoPrhgRmrFnZW+nWsVtaQRWttENscMKBEQegA4AqeigDF1fwT4d8QXf2rVNA0vUrnaE86&#10;8s45X2joNzKTjk/nVH/hVvgz/oUdB/8ABZD/APE11FFAFHSND03w/am10vT7XTbYsXMNnCsSbj1O&#10;1QBngc+1XqKKAM3TPDekaLdXNzp+lWVhcXR3TzWtukbynJOXKgFuSTz6mtKiigCK6tYb61mtrmGO&#10;4t5kaOWGVQyOpGCrA8EEHBBrnP8AhVvgz/oUdB/8FkP/AMTXUUUAZmi+GdH8NrKukaTY6UsxBkWy&#10;tkhDkdM7QM4yevrVrUNNtNXs5LS+tYb21kGHguIxIjfVSMGrNFAFLSdF0/QbMWmmWFtp1qGLCC0h&#10;WJMnqdqgDNP1PS7LWrGSy1Czgv7OTG+3uolkjfBBGVYEHBAP1Aq1RQBT0vR7DQ7NbPTbK30+0Ukr&#10;BaxLFGCTkkKoA5NXKKKAM2bw3pFzrEWrTaVZS6pCNsd89uhnQc8ByNw6noe5rQkjSaNo5FV0YFWV&#10;hkEHqCKdRQBjab4M8P6NfNe6foWm2N42c3FtZxxyHPX5lAPNbNFFABRRRQAUUUUAFFFFABRRRQAU&#10;UUUAFFFFABRRRQAUUUUAFFFFABRRRQAUUUUAFFFFABRRRQAUUUUAFFFFABRRRQAUUUUAFFFFABRR&#10;RQAUUUUAFFFFABXyb/wVH1rUPD/7Gfi2+0u/utNvY7vTwlzZzNFIubuIHDKQRkEj8a+sq+Qf+Cr3&#10;/JkfjH/r807/ANLIqAPm3/giv4y1/wAVeJfisut65qWsLBaacYhf3ck4jy9xnbvJxnA6egr9UK/J&#10;f/ghz/yM/wAXP+vPTf8A0O4r9aKAMfxZ4y0HwFoc+s+Jda0/w/pEH+tvtTukt4Uz0BdyBk+leW6P&#10;+2p8CNe1iPS7L4seFpL2R/LjR9RSNXbOAquxCkknjB57V+N/7ZH7QX/DSX7W19b+MNdv9I+G+i6y&#10;2kW0dohm+x2cUvlyzxxdGmk2s+Tzyqk4UVW/aO0v9k//AIV3DN8Gta8Xr4wtpo1a31qBmgvIScOW&#10;YqNjjhgVwDgjbyCAD98te8Rab4Z8PajruqXsVlo+n2sl7dXkjfu4oI0LvIT/AHQoJ+grzr4e/tU/&#10;CP4ra1NpHhHx/o2u6lBbPeS29rMcpCmN8jZAAUbhk+9fnr+wz8aNY8e/8E8/2jvBWsXsl+PB/hfU&#10;RYPMSzw2lxp90Uh3HqqvBLtHYNjoFA+OP2Iv2e739p74xXPgW28VXHhKxuNKmuNRuraMyNPbJJEW&#10;g2hlDbmMZ+Y4G0HBwBQB+5ei/tc/BbxJ4sTwzpnxQ8L3utyS+TFaw6lGfNkzgIj52uxJwApJPavW&#10;2YKpJOAOSTX89n7df7IifsefE7SNCsNen8QaTq2nC/tbu4t/JljYSMjxtglWI2q2RjhxkDqfqz9r&#10;b9rHxPD/AME6/ghptvq1wNb8e2DW2qakpZZZ7ayCxzqW65kd4tx/iG8chjQB9/az+2p8CPD+tS6T&#10;f/FfwvDfwyeVJGuoI6xvnBVnXKgg8HJ474pbb9tH4GX3iS30G1+KPh281a4uUs4Le1uxL5srsFRU&#10;ZQVbJIAIODmvyr/Yc/4Jn/8ADU3w7uPHXiPxXceGtDe6ks7C2sbVZZrkx4DylmOFUNlcYJJU9Mc+&#10;BeF/A8fwx/bY0jwdFdtqEXh74hQ6Ql26BGnWDUhEHKgnaW2Zxk4zQB93/wDBY/45Wtnc+CvCvhTx&#10;lNZeKNHu7ltY0/S7ySGaBJYYHh83aRwytuH1rsf+Cc/7ZHw18D/sz6fpfxG+J1lZeJ11K7kki1m8&#10;eS48tnGwktk4x05ryH/gs98FfDHhHxR4Y+IunQ3CeJfF11NFqkkk5aJ1tra3ii2J0XCqM461q/8A&#10;BP3/AIJ+/CH9oj9nKw8ZeMrDVLjW5tQurZ3tNReFNkbgL8oHXFAH6q3euafp+jvqt3fW9ppiRee9&#10;5cSCOJI8Z3MzEADHc146/wC3B8AY9S+wn4u+EzNu27l1JDF/39B2Y984r8v/APgrR+0JrHib40f8&#10;Kj06+ns/B3g+3t4pbVXYJd3bxJKZJMffCK0aKCOCrkferhPHmgfsZw/Bu/tfCnijxvcfEW2smktN&#10;QvLIrb3d0q5Ebx7dqRuflGDlcgknByAfvDpeq2Wuadb6hpt5b6hYXKCSC6tZVlilU9GVlJDA+ory&#10;jV/2v/gzoPjK48J6h8RdFtPElvefYJdNklIlW43bfLIx97dxX51/8EV/jRrMPxA8WfC67vZJ/D9x&#10;pja3ZW8hLLb3McsUcgT+6JElye2Yh3Jzd+Kn/BNn4zeLv2vNb+Iun2mit4bu/Fn9sRNJqQWU2/2g&#10;SZKbeG2jpmgD9aKKKKACiiigAooooAKKKKACiiigAooooAKKKKACiiigAooooAKKKKACiiigAooo&#10;oAKKKKACvLf2ivjNrHwN8DWuvaJ8PPEXxMvri+SyGj+Gbd5p4w0cj+c4RHKxgxhS2Osi+tepUUAf&#10;mP8AsJ/HL4gfGr/god8TdQ8c6ZqfhGdvCcxXwjemaNdNCXGnpGDFIFO/YclyoJ3kgAECvvz48fFB&#10;fgr8G/GXjlrT7e2g6ZNex2u7aJpFX5EJ7AsVBPYZr4o/Z3/5TBfHv/sWG/8AQtKr7l+Lmk+Fdc+F&#10;3ivT/HEkEPg+40y4j1aa5k8uOO2MZ8xy/wDDtGSG6ggEUAfAP7Nf7OXjL9uf4ZxfF74qfGnxtZnX&#10;ri6/szQ/CeoLY2tjHFO8PKFXX7yPhQoO0KSzEmtb4E/Eb4kfsv8A7cNt+zv4u8a6h8R/BniGze80&#10;TUdYkM19Z5illj3SMS2P3EkZXJX7rqEGVrxX9kvXv2hPhDo/ifWvgDomofFb4C2uqypY2XiKCO0u&#10;bxRnzJbSPzPMGGG07MhmOfKDb1X0n9hD4geHP2gv2wvF/wARviTqEmkfGqOOWx0fwXd2bW8em2iJ&#10;sfync7pJRGXVlIRgGlbaQcqAe1/toftQeOtJ+JHhf4DfBOOBvil4nQTz6rcKGj0i1O47yCrLuKo7&#10;liG2IuQpLLjg7r/gmD8QNd0uTUtZ/ab8aXPjaQeZ9uV5jaxvnIUKZ9+0EkAhl9Qo6V4dpMfxj+Jv&#10;/BSz45XHwm1DRNH8T28U2ly6z4gHmJp1nG9vB5kKbWzL+5RQCjDDtkc7h6J8ZLH9sr9jzQH+Jc/x&#10;VsPih4X0+RG1fTLizHyRs4UMY9gYR5YZaN1K5BI2gkAH6a0V5/8AAH4xab8f/g54V+IGkwta2muW&#10;nnG2dtxgmVmjmi3YG7ZIjruwM7c4Ga7yeaO2hkmlcRxRqXd24CgDJJoA5j4hfFjwX8JdLTUfGnir&#10;SPC9lISscuq3kcHmsOSqBiC59lBNYHw6/aV+FXxavvsPg/4g+H9f1DqLG1v4zcEeoiJDke4Ffnh+&#10;yL8I9O/4KL/Gj4i/Gj4tC51zw1p2oiw0Pw9JO8cEa43pGwUjCRx+V8qkB3dmbPOfsJ/+Cd/wT074&#10;geFfGvhnwyfB/iDw7qMGoQSaPO6wz+Wwby5YXLJtODyoVs9z0oA9Zt/j58OrrxP4l8PL4y0mPWPD&#10;ULXGs201wIvsEQKgvKzYVVBZeSe9Uvhz+0t8K/i5rU2j+DfH+g+IdViUubGyvUaYqOrKmcso7lcg&#10;V+cPhT9m3w9+01/wUq+Oug+Lr7Uk8Nae/wDaF1pdhcNAuolXgVI5WU52Atu4wcgYIqP/AIKJfsx+&#10;Ef2VvEHwk8cfBuGb4fa1cau1g8tjcyyhZAFMcyiR2wQN6sM4YMAR1yAfo544/ak+EXw18Tf8I74o&#10;+I/hvQ9bGBJY3eoRrJDkAjzRn93kEEb8ZBzXpdneQahaQXVrNHc206LLFNC4dJEYZVlYcEEEEEV8&#10;WeJP+CWfwUtPhD4jtJdM1LW/GUtlcXJ8W6lqUzX0l5sZhMQGEfL8lSpBzzk81X/4I9+NdU8XfskS&#10;2epXElymgeIbrSrNpXLFYBDbzqnPQBrhwB2GB7UAfcNFFFABRRRQAUUUUAFFFFABRRRQAUUUUAFF&#10;FFABRRRQAUUUUAFFFFABRRRQAUUUUAFFFFABRRRQAUUUUAFFFFABRRRQAV+Z/wDwUV/4KV638K/F&#10;198L/hTcQ2mt2ShNZ8RNGsrWsjAH7PArArvAI3OQcE4ADAkfphX83HhO0h+K37X2jWviRkmt/Evj&#10;qGPUmf7rrcagomJyehDt3oA90+HP7Nf7Yn7TGkxeMYta8TDTb9fOttS8ReI5bb7Sp6NFGz79hGNp&#10;ChCMbSRXV+G9c/bI/Y3+I3he08Xal4jPhXUdWtbKWXUroazpkiSSqm0SlpBCxDHABRjjpX6I/thf&#10;tr+Hf2LYfBsOq+F7/XIvEC3aW0emSRxLbrbCAEEN2InXGOm018/aB/wWT8A+NvEGleH2+G2uH+1L&#10;yGzH2i4t3jDPIqgsO4BIP4UAfopcXEVrBJPPIkMMal3kkYKqqBkkk9AB3rxbUv22vgLpGqHT7n4t&#10;eFRcq2xvK1FJUU5xgupKjnrk8V8Bf8Flv2jtcXxhovwe0i8nsdDisU1XWFhcp9tlkZhFE+OqIqb8&#10;dC0gJGUFeAaF4f8A2Mv+FMxWeq+KvG//AAseXTvMk1OGyb7NDelM7Fi24aIP8vJ3EAncCeAD9xU+&#10;JHhabwPP4yt9f0+98KQWr30msWc63FsIEUs8m9CQVVQSSOgBrj/hv+1N8Jvi94j/ALA8G+PNH8Ra&#10;z5LXH2KylLSeWuNzYIHAyPzr8kv+CSvxRvrD483nwrvrh7rwh460y8t7nS5CWiM8du8nmKOisYo5&#10;UJ6EEZztXHC/sp3F3+zB/wAFC/DuhajM8R03xNP4Yu2I4kSVntAx/wBkl0fPsDQB+3XxU/aA+HXw&#10;Rl02Lx34v0zwvJqQka0S/l2mYJtDkAA8Dev510fhfx14f8aeELXxToWrW2qeHbqFriDUbdt0Ukak&#10;gsD6Aqfyr8Wf+Cp3jHUvjR+2JqfhjQopdTi8H6MbbyYMEfubeS+vJB/uIXDf9cDXrv7Iv7Rp8O/8&#10;EufjLYSXgi1Hwkt1p1nzkxR6jhYGHv8AaJpyP92gD9B/A/7Xnwa+JXiqw8N+F/iHo2ua9fFltrCz&#10;lZpZSqM7YGOyqxPsDXwj8D/2Wf2adH/aS8L634a+P517xda66t7a6EscX7+dJC/lcLnqCPwrz3/g&#10;iv8ACv8A4SD4y+MPHlxDutvDmlrZWzsvAubpj8yn1EUMoOO0oz1GfAf2L/8Ak/rwH/2M03/tWgD+&#10;gTU9Us9F0+4v9Ru4LCxt0Mk1zdSLHHGo6szMQAPc141N+298AodT+wN8XfCRn3bdyanG0Wf+uoOz&#10;HvuxX5a/8FXP2jvEnxM/aC1H4Y2V3cR+EvC8kNsmmwZC3l80au8rqOWYF/LUHIG0kYLHP1b4B/4I&#10;0/CyH4a2ln4t1XX7rxlcWytd6lY3aRRW05UFlhj2FSinIy+4nk8ZAAAz/gsZ4i0rxV+yH4O1TRNT&#10;s9Y0y48ZWrQ3lhcJPDIPsN9yroSCPoawf+CPfjbw/wDD79mH4g634n1vT/D+j2/ic+bfancpbwqT&#10;aQYBZyBk9h1PavFf2tP2Ydb/AGTP2C5PBes6ha6tHP8AFxdS0++tcr59o+kSRozofuPmJwVycY4J&#10;GDXHfsG/sF/8NhfDvXtS1jx7f+HvD2j6q9tBpNnb+cGumhiZpzuYKvy+WvCknb1GBQB+wXwx/aM+&#10;GPxmvLiz8E+OtE8SX1uu+WzsrtWnVOPn8s4YryPmAxk9a/Pr/gsf8crWzufBXhXwp4ymsvFGj3dy&#10;2safpd5JDNAksMDw+btI4ZW3D618MaNpus/sm/tl2WmW+qt9v8I+Ko7Q38UbRi4gWcKxKddskROV&#10;54cjJ619df8ABZ74K+GPCPijwx8RdOhuE8S+LrqaLVJJJy0TrbW1vFFsTouFUZx1oA9e/wCCc/7Z&#10;Hw18D/sz6fpfxG+J1lZeJ11K7kki1m8eS48tnGwktk4x05r7U+JX7RXw1+Dv9lf8Jr4y0zw3/asT&#10;TWP26Qr9oRdu5l47bl/MV+cX/BP3/gn78If2iP2crDxl4ysNUuNbm1C6tne01F4U2RuAvygdcV7N&#10;/wAFKP2K/iF+01ffDn/hX9vp0tr4es7q2uP7RvRARvMOzGQc8RnNAH294D8feHvif4UsfE3hXVrf&#10;XdAvvM+zahaNuil2SNG+D7OjL9Qa368L/Yg+EHiH4C/sveC/AnipLePX9J+2/aVtJvNiHm3s8yYb&#10;Az8ki/jmvdKACiiigAooooAKKKKACiiigAooooAKKKKACiiigAooooAKKKKACiiigAooooA5v4l+&#10;NoPhr8OPFXi66ha5ttA0m71WWGM4aRIIXlZR7kIRX53fs0fCHxz/AMFC/C2p/FX4ofF7xfoWkXOp&#10;T2mleGfBt+LK3tUjxkkMrr1baPlLEKCXOcD9HfGFjo2qeEdcs/EQt28P3FjPDqIu2Cwm2aNhLvJ4&#10;C7C2Se2a/JD9mGX41fCzxJ491X9le1vvib8ErPU9ps/EsMdst7Jj5/swaRWZ0TaDIm0sNm6MnatA&#10;Hsngfxf8R/2Kf21vCHwa1rx5q3xI+G3jaJDpz69KZ7yxZ2kjTDnJBWRMEDCFXztBHHvP7UX7Nfxg&#10;/aA+KGnJ4c+MV/8ADL4bW+kxJc2ujPJ9rur7zpjIcRtH8nlmAZaQjIOE6k/MX7KXxP0X9pP9u2/8&#10;ZfGSSfwh8UtEgOneFvAd7ZvBDbRKjEkyyYZ51EszeWyKTuLrnAVP041+8u9P0LUbqwtvtt9DbSSW&#10;9t/z1kVSVT8SAPxoA/Lz9pT9ln4o/sQ/Dyb4u/Dn47+KtTh0Se3GpabrE7MkkcsyRK23eY5RvkjB&#10;jdOhLA/Liv0N/Z3+KE/xo+Bvgjxxd2iWN5rmlw3dxbxElElK4cLnnbuBxnnGM1+Zv7Ufx9+LvxQh&#10;0Tw3+0R4F8Q/B34M3N5DJqVz4a0o3st26uCkctxJIERQRuAClsqDskwMfqX8JY/CcPwx8Kx+BHtp&#10;PBsem26aQ9oxaM2oQCMgnk/LjOec5zzmgDrK/PD9kv8A5SiftJ/9eR/9HW1fofX5G2/7TXh79lT9&#10;uz9qDxhriG8u3tDa6XpaEq19dGS3Kx7sHauFLMx6BT1OAQD9NfiV8ePh98H77SbHxn4s07w/e6sW&#10;Fja3Uh8242lQdiAEnllHTknFdL4l8YaH4L8Pz674h1ey0HRrdA819qk620UQPTczkBT7HnPFfF37&#10;FP7NWufELxV/w0v8ap7bX/HPiGOO98O6er+ba6NZsC0TRjLKGKsNignYCSSXYlfM/jlpc37c/wDw&#10;UUj+DOr391D8M/h/YG/1GwtJin2yQJEZWJHRjJcQw56qqvt2ljQB9n6P+2V8Dtfh1GTT/in4ZuRp&#10;8D3Nwq36B1iQZdwp5YADJKg8V6P4D8feHvif4UsfE3hXVrfXdAvvM+zahaNuil2SNG+D7OjL9Qa+&#10;N/2vP2DfgR4a/Zp8ea7onw+stF1nw/odze2F7YzzxyJLFESpf58SDjneGz9ea73/AIJcf8mJ/DL/&#10;ALif/p0u6APqqiiigAooooAKKKKACiiigAooooAKKKKACiiigAooooAKKKKACiiigAooooAKKKKA&#10;CiiigAooooAKKKKACiiigAooooAKKKKACiiigD5N/wCCo+tah4f/AGM/Ft9pd/dabex3enhLmzma&#10;KRc3cQOGUgjIJH41+Tn7N/wr+PX7VV5rtr4E8X6lNLoscMl39v8AEE8ACylwm3LHP3Gr9V/+Cr3/&#10;ACZH4x/6/NO/9LIq/Lj9hjx18fvBGqeL3+BHhxfEN1cQ2w1ZWs0uPKRWk8o/My4yTJ+VAGZN8av2&#10;if2M/jBd6FqPi/XdN8QaNKn2rSNQ1Jr6xuEYLIu5C7RujoQdy4YBjgqc4/Vr9vH4gX+tf8E5/Efj&#10;LTJrjQ77UtN0TUI2tJ2SWDz72zYqHXB6OVz3GfWvyT+I2oeJrH9ppPEH7UHhfxJf3l5PFdarYKE0&#10;6e7gUBEER2bDEFQJiPbkKQHU8j9Tf25PiR4V+LX/AATH8WeKvBVwlx4Zv7bSjZhE8vylXVLVDEyf&#10;wsjKUK9ipoA/Kr9nL9rDxl8GfjZ4S8Xah4l1rVtJsL1RqFjdX800c1q4KTLsLEFgjMVyOGCntX73&#10;/GH41aH8JPgj4g+JVzcR3Wkafphv7dkYbbpmUeQin/po7Io/3hX8/Hwr+Bs3xR+Cfxa8Vackkuq+&#10;CE07UTGp4ezkadLnjPVcRyZ7LEw712vjn9r7xN8UP2Ufh38C1hupZtG1F0nmQ7mvrddosIQBydhk&#10;lXbjH7uEjJzgA8p8QfHr4i+Jte1LWLzxrrwvNQuZLubydSmRN8jlm2qHwoyTgDpX7EftK/BP4p/t&#10;Dfsg/BjT/hpqj2mvwWmm317cyao9m0kR0/a2ZAcsS7qcH61+UH7WXwUj/Z6+Ktv4G4N7YaJpsmoO&#10;rFg15LbJLOQT/CJHYD2Ar+gT9n//AJIP8N/+xa03/wBJY6AP57NF1b4q698UbD4f2njPXD4hvdZj&#10;0KJX1qcRfannECgvu4XeRz6c1+337CPwl8e/AX4C3Wh/FHUBea8mqXN6bg37XgFuY49v7xueNjcd&#10;q/Gz4W/8pAPCP/ZTrP8A9OqV/QxrtpJf6HqFtCAZZreSNATgbipA/U0AeX+A/wBrj4OfE/xXY+Gf&#10;CvxD0XXdfvvM+zafaTFpZdkbSPgY7IjN9Aa9er8ov2IP+CcPxj+Av7UPgvx34qtdFj0DSftv2lrT&#10;URLKPNsp4Uwu0Z+eRfwzX6u0AFFFFABRRRQAUUUUAFFFFABRRRQAUUUUAFFFFABRRRQAUUUUAFFF&#10;FABRRRQAUUUUAFFFFABRRRQAUUUUAFFFFAHzN+1d+z/8XPj34q8Paf4M+K958MPBMFpJ/az6W8gu&#10;7qYuNqqI2QldgIOZAOR8rc18n/tCfsh/Ff8AY7+Hd58WPhr8ePFurT6CYptT03VJnKzxGRVL7S7J&#10;IqlgTHIpBGTnIwf1Jr4I/wCCoXx0k1LwvY/s8+BrZ/EPxF8bzW8c+n2fzva2okWQbv7rSFB16Rh2&#10;OBtJAPqH9lf40H9oT9n3wV8QJLdbW61izP2qFAQi3EUjwT7Qf4fMicj2Iry/9sz9q7UfhW2lfDP4&#10;ZWo8RfGrxYRBpOnwqso06Njg3U6/wgDcV3fL8rM3yoQcfxx4xi/4Js/sJeH7aCzj17WdHtodLto1&#10;ytvNqU5eWWRzwfKEhmfH3iABkE7h45+xh8R/gV8JI9U+JHxJ+Mvh7xJ8a/Fo8/WdUuLnzDZI2CLS&#10;JguABtUMVwvyqq/Ki0AZv/BJTUvFy/F748aD4v8AEd94h1HRprezlmur2W4j85Li6SRkLnIDMmc4&#10;BPGa/TOvyd/4Jx/HTwD4S/af+Pk+seKtP0+LxZrqJoTTOQNQL3t0UEXHORLH/wB9Cv1ioAKKKKAC&#10;iiigAooooAKKKKACiiigAooooAKKKKACiiigAooooAKKKKACiiigAooooAKKKKACiiigAooooAKK&#10;KKACiiigAooooAKKKKACiiigAooooAKKKKACiiigAooooAKKKKACiiigAooooAKKKKACiiigAooo&#10;oAKKKKACiiigAooooAKKKKACiiigAooooAK+Qf8Agq9/yZH4x/6/NO/9LIq+vq4T42fBfwz+0B8O&#10;7/wV4vhuJ9CvZIpZo7WcwyFo5BIuGHI+ZRQB+N//AATF/aw+H/7LOt/EC68eXV9axazb2UdobK0a&#10;4JaNpi+cdPvrX6G+Fv8Agql8BPGPibSNA03VNbfUdVvIbG2WTSZFUyyuEQEk8Dcw5rL/AOHRX7O/&#10;/QJ17/wcSf4VqeFv+CVvwE8HeJtI1/TdM1tNR0q8hvrZpNWkZRLE4dCQRyNyjigD8ov2gPh+37Nf&#10;7aWrQeN/D/8Ab3h638R/2v8AYrhCI9V0yS4Mg2ngEtGWU4OA6sD0NfoJp3jD/gnfqHhf+3Dp3hG0&#10;jEfmPY3GnXK3iHAynkhSzNzj5cg9ia+2vi98B/h/8etDTSfH3hTT/EtpHnyWuUKzQZ6mKZCskZPG&#10;djDOK+c1/wCCSn7Oa3vnnw7q7RZz9mOtT+X9M7t2P+BUAeU/CP4mfCj4l/s2/tczfCP4dWvgXw7Y&#10;eFrq2Fyi7LjUx/Z96VklTJCBSX2rknDknBOB8w/8Ea/+Tt77/sWLz/0db1+tPhv9l/4Y+Cfhd4j+&#10;H3hnwpZ+HfDfiGxm0/Uo9P3LPcxSxNExeZiZHYI7AMzEjPFcT8A/2C/hN+zX44k8W+CbHVLbWJLO&#10;SxZ7zUHnTynZGYbSOuUXmgD4N/4Lff8AJTfhl/2B7r/0ctef/tM/DzUtb/4Jufsz+MrWCWaw8Ptq&#10;VleNGuRELu4JR29F3WwXPTLqOpFfqP8AtE/sX/DP9qPWNH1Px3Z6jdXWlQPbWxsr1rcBGbccgdTk&#10;Vy37QMHhb9jv9h3XrPSvCdt4t8J+Hbe3tF8P65KZYrqG4vo43WRypzjz2YHBwQKAPij/AIJ9/wDB&#10;SD4dfAH4DjwD49tdWtLnSbq4uLG5062Fwl1HK5kKEbgVcOzDn5SCORzXyBofjaz+Jf7cmn+L9Ohn&#10;ttP8QfEaPVreG6CiWOOfUxKiuFJG4BwDgkZzya9Fsvjd+yTbXQ1pv2ePEL6ip81dEfxbK+nCTOQu&#10;8jzCufVSOxUjis79jL4V6v8AtNftm6RrWk6BHo+gWfiEeJtTj06HZZaZbpcG4W3TAAUEgRIo5wcg&#10;YU4APs7/AILgaXczfDv4XakkZNnb6reW8knZZJIUZB+Iif8A75qh/wAE2v20vg/8Fv2V5dA8beLo&#10;dA1nStSurh7Ka3leWeOQqyNEEU788jA5BHOBg1+jnxG+Gvhj4ueEL7wt4w0W11/Qb4AT2V0p2nBy&#10;GBBDKwPIZSCDyCK+XE/4JLfs5LqH2g+G9WeHdn7I2tXHl49Mht+P+BZoA/Ov/gqx8K9V8I/tQah4&#10;zaCZ/DfjW1ttS068ZPl3LBHFLCT03qUDY/uyL1619W/Cn4hfsCePvA1hq2s+GfCPhLWvs6nUNI1O&#10;zmR4Jto3qh5Ei5ztKkkjGQDkD9BvGvwv8JfEfwi3hbxT4esNf0BkVPsOoQiVBtGFKk8qw7MCGHUG&#10;vmLUP+CTH7OV9fNcReGtVsYyc/ZrfWbgxjnOPnZm/WgDiv2N/i3+z744/aq1nw58EfhtYaNbab4Z&#10;ubyXxYkD28t0Rc2sZhiibkRESbiz4YlR8oAyeU+Iv/BVjxR4J/aZ1b4Xw+BNIubKy8Sf2GuoSXko&#10;kZPPEfmFQMZwc4r7P+CP7K/wr/Z1WZvAHg6x0O9ni8ibUSXuLyWMsGKNPKzPtLKrFQQuVXjgY808&#10;Tf8ABN74LeLvipe/EPUNP1dvEt3qn9ryyx6m6x/aPMEmQmMAbh0oA+oqKKKACiiigAooooAKKKKA&#10;CiiigAooooAKKKKACiiigAooooAKKKKACiiigAooooAKKKKACq95qFrpsQlu7mG1jLbQ80gQE9cZ&#10;Pfg/lVivMP2hP2c/Bn7Tnguy8LeObe7udJtNQTU4ks7loHEyRyRqSw6jbM/H09KAPi/9nvWLCH/g&#10;rt8eLqS+tktZPDLBJmmUIx3aVwGzg9D+VfQv/BRbQdZ8dfsV/EW28Ku15cfZoLuRLM7jNbQ3MUs4&#10;Uj0jRycdQpHeuH/4dFfs7/8AQJ17/wAHEn+FfUnwp+Fug/Bn4d6N4J8NwzRaDpMTQ20dzKZXCs7O&#10;QzHry5oA+cf+Cb/x48BeMP2V/BehafrOn6drXh2yFhqWk3Fykc8Uis2ZdpOSkn3ww4+YjgggfOnx&#10;a17Q/jh/wVf+Fcvwumg1u58PQQN4i1bSm3wAQSStKHkXKttidIi2cFnWMnIwPp74if8ABMj9nv4j&#10;+ILjWrnwa+jX1y5knGh3stpC7HqfKU+Wv/AFFeufA/8AZr+G/wCznpNxp/w/8L2uhLdYNzdbnmub&#10;jBJAkmkLOwBJwucDPAFAHwZJ4qs/2MP+Cp/inWPGUq6R4H+JFgxt9XmBFvE0zROXkbou24hdGP8A&#10;CsoZsA5Huv8AwUU/ae+Hfhn9lrxjocHijRtb1/xNYf2fp2mWN5FcyyCVgGmKoTtRF3NvOBlQAckV&#10;9GfGb4C+Av2gvDK6D4+8N2viCwjYyQGUtHNbuerRSoQ8ZOBnaRkDByOK8e+F3/BNn4BfCbxTbeIt&#10;L8ISalqto4ltZNZvZbuOBwchljY7CQeQWUkHkYNAGn/wTz+GOqfCX9kH4f6HrcElrq0tvNqNxbTK&#10;VaH7RPJMiFSMqwR0BB5DZr6HvLWO+s57aYbopkaNwDjKkYP6GpqKAPy1/wCCafxU0X9lf4g/E/4C&#10;/EzUbbwrrMes/aNPu9TcQQXThREy+Y3yjeiwvHk4YMcds/f+uftJ/DDw/wCJNC8PT+N9GuNf1y8i&#10;sbDS7G7S5uZpJGCr8kZJVcnlmwvHWsb48fsh/Cf9pJ4Ljx54Tg1LU7ePyoNVt5ZLa7jTOQvmRsCy&#10;gk4V9wG4kDmuR+Dv/BPH4F/BDxNa+I9A8Itda9aSCW1v9WvJbprZxyGjVm2KwPIbbuHY0AeBfsl/&#10;8pRP2k/+vI/+jraj/gsV/wAip8G/+xq/9pivrvwP+zV4J+Hvxk8W/E/R7e8j8V+KI/K1KWW6Z4mX&#10;cjfKnReY16UfHr9mrwT+0hZaBa+NLe8uIdDvft9mLO6aArLjGWx1GB0oA9A8Vf8AIsax/wBec3/o&#10;Br4U/wCCKn/JrPin/sc7r/0hsa++L60j1CzuLWXPlTxtE+04O1hg/wA683/Z7/Zz8Gfsx+C73wt4&#10;Gt7u20m71B9TlS8uWnczPHHGxDHoNsKcfX1oA9PooooAKKKKACiiigAooooAKKKKACiiigAooooA&#10;KKKKACiiigAooooAKKKKACiiigAooooAKKKKACiiigAooooAKKKKACvwD/b7/Zz8S/sxftH6trdn&#10;b3Nt4a1rU31rQNYhUhEdpDKYQ/RZInJABOdoRu9fv5WF418C+HfiR4dudB8VaJYeIdGuMebY6lbr&#10;NExHIO1geQeQeo7UAfl/oX/BR74AftB+FfDlr+0Z8Opb3xNosUiJfQ2Qu7JncIJZI1Dh4y/loSm1&#10;gMD5q+GNQ1Twprf7XEN/4GtPsHg658XQS6TbCIxeVbG6QxrsPK4GOK/YHWv+CTv7OWrXr3EPhfUt&#10;LViSYbLWLjy+fQOzEfQGvQfhn+wL8A/hNfwX+hfDfTJdRgcSx3mrNJqEiODkMvns4RhgYKgYIz15&#10;oA/Oz/gs58IdZ0X42aD8RFt5JvDut6ZFp7XQUlYLuEvmNjjA3RlWXPJxJ/dr0D9mHx9+w940+Evh&#10;2Lxz4a8LeGfGtlYxW+qw6vaSoJ50UI86ScqwcjdjO4biCOM1+n3irwjonjrQLvQ/EWkWWuaPdrsu&#10;LHUIFmhkHurAg88j0Ir5V17/AIJQfs5a1qEl1F4V1HSRISxgsNXuBECeuA7NgewOB2GKAPLvgD8X&#10;f2Yta/bA8I+E/gj8NtLa/jgv5pfGMVtJbCArbSDZbq/zPuUurMwUYPy7s5Hyj/wVo+Hl18Lf2vIP&#10;GOl77RPEllbavBcR8CO7gPkvj/aHlROfeSv1X+CX7Gvwe/Z5vv7R8EeCrTT9Y2sn9rXUkl3dgMMM&#10;FklZigI4ITaCOtP/AGjP2R/hz+1NFoSePdPu7ptFaY2ctldNbuol2bwSOoPlpx7UAfnD/wAEs/Bk&#10;37RP7R3xe+Jniu3W6SawukuV2kp9o1KR94UnOAIknXHo4/H4k8WXniL4K3vxO+FLTbLSbVVsNURl&#10;wZXsbiTy2HtuLH8a/oH/AGd/2YfAn7L3h7VNG8CWV1a2mpXQu7lry5aeRnCBANx6AAdPUn1rzH4r&#10;f8E1/gh8ZPiFrXjPxDpOqf23q8onu2s9SeGNnCKpYIOhO3J9yTQBzX/BJ34U/wDCuf2R9J1WeIx6&#10;h4svZ9Zl3D5hFkQwj6FIg4/66Gvy8/Yv/wCT+vAf/YzTf+1a/fbwf4T0zwH4T0Xw3o1v9l0jR7OG&#10;ws4c52QxIEQZ7nCjnvXzr8P/APgm98Fvhn8TNM8e6Hp+rxeIdPvGvoJJtTeSMSnOSUIwR8x4oA/L&#10;/wD4KgfC3XvhP+19rnieSB10rxJLFrGlXxTKOypGsqem5JFPH91kP8Vfpf4B/wCCnvwD8U/Du18R&#10;av4zg8N6itur32i3lvMbmCbaN6IqofNGejJnI9DkD6L+I3wv8JfFzw3LoHjPw9p/iTR5DuNrqEIk&#10;CtjAdD1Rhk4ZSCM9a+Yrj/gkz+zhNqX2lPC+qQQ7s/Y49auTFj0yzl8f8CzQB8o/t5ftRWP7WX7E&#10;58V6Tpcul6Lp3xVj0awFwf308MekzSiWRQSFZjM3ygnAA5zmvYP+CJn/ACb/AOOf+xnb/wBJIK+k&#10;/F37CfwZ8WfCDT/hiPC39ieDrLVF1mOz0i4eF3u1heHzZJSS8jGNypLkk7V54FdX+zz+zR4I/Zf8&#10;M6loHgW2vLbTtQvPt063t007GXYqZBPQbUXigD8Rv20P+T+vHn/YzQ/+0q+3P+C4Gl3M3w7+F2pJ&#10;GTZ2+q3lvJJ2WSSFGQfiIn/75r6Q+IH/AATe+C3xM+Jmp+Pdc0/V5fEOoXi308kOpvHGZRjBCAYA&#10;+UcV778Rvhr4Y+LnhC+8LeMNFtdf0G+AE9ldKdpwchgQQysDyGUgg8gigD84/wDgm1+2l8H/AILf&#10;sry6B428XQ6BrOlaldXD2U1vK8s8chVkaIIp355GByCOcDBr3H9vD9vfWP2SbrwIuh+F7DxHB4lt&#10;Li6LX07wtEIzFtACg5yJe/pVhP8Agkt+zkuofaD4b1Z4d2fsja1ceXj0yG34/wCBZr1T9oH9i/4Z&#10;/tMP4dPjax1CcaBBJb2K2V88ARH2bgcfe/1a9fSgDV/ZJ+OF7+0f+z34U+IuoaZBo15rP2vfY2sj&#10;SRx+TdzQDDNyciIH6k16/XFfBv4ReHfgP8N9H8DeFIbiDQNK877NHdTGaQebM8z5c8n55G/DArta&#10;ACiiigAooooAKKKKACiiigAooooAKKKKACiiigAooooAKKKKACiiigAooooA8U/bU8M674y/ZS+K&#10;Gj+Glmk1m50Sbyobdd0kyrhpIlHcvGroAOTuxXgv/BKf45eBdY/ZZ8P+C4dW0/S/E3h2W6ivtNuL&#10;hY5pPMuJJlnQMcujLIASOAykcACvuWvmP4qf8E3fgH8XfElxr+qeDjpmrXTmS5n0W7ks1nY5JZo1&#10;Pl7iTksFBJ6k0AfKX7ZHiDQfjh/wUI+AmjfDG4ttf8V6Ff2761qGkuJEgjjukm2ySpkfuY0mZsZ2&#10;78deK++NS/ae+Fug/EvUfAGs+NdK0HxZYrE76fq04tfMWSNZEMbyYR8huikkEHI6ZrfAn9lP4Xfs&#10;221yngHwrb6TdXQ23OoSyPcXcy9dplkLMFzg7VIXIzjNY3xw/Yl+DX7RGsPrPjXwfFea6yLGdWs7&#10;ma1uWVRtUM0bAPgAAbwcACgDx7/gpN+0b8MtJ/Zc8ZeF5PEuj654h163S00/SLG6iuZ/MMiMJmVS&#10;dioFLbmwMqADkivS/wDgnr4L1v4f/sbfDLRfENvLaaqtnPdPbzAiSOOe6mniVgeVIjlQFT0PHasb&#10;4Zf8E0/gB8K/Eltr2n+Dm1bU7VxLbya3eSXccLgghhEx2EgjILKSD0r6ioAK/K/4cfAbwX+0J/wU&#10;U/aa8OeNdHj1SzOnTC3kb/WWkrvbp58R6LIoJ2tg4/E5/VCvK/A/7NXgn4e/GTxb8T9Ht7yPxX4o&#10;j8rUpZbpniZdyN8qdF5jXpQB8S/sf/F3xH+xR8b7n9mL4t3u/wAPXU5l8IeIZSVgIlYlEBJ+WOVs&#10;gDJ2S7l5DZFKz8UaZ+yv/wAFbfGOp+NbqPRPDfjzRiljq982y3Xzhbybmc8KPPtJIsngEjOAcj7d&#10;/aG/ZT+HX7UGm6Ra+PNJlu5NJmaWzvLOdre4i3DDoHXnY2FJX1RT2ryD9rAfsy6XpPg74a/Hq9aR&#10;1si+i6tqi3L3SohCMTeQruVjtXdvID7QTuNAFz9u79o74Y6F+zH8QNGn8c6JPrOvaHc2Wm6dZ3qX&#10;NxcSSoUQhIySFyeXICjuan/4Jcf8mJ/DL/uJ/wDp0u6+KvjV/wAMa/B34R+KNL+EEMPj34neJLJ9&#10;I0po3uNRktjOfKZ1Zh5cbBWbG0eYxIA4JI/RT9i34U6h8Ev2W/h54O1aBrXVrHTzNeW7HLQzzyvc&#10;SRk+qvMy8ccUAe10UUUAFFFFABRRRQAUUUUAFFFFABRRRQAUUUUAFFFFABRRRQAUUUUAFFFFABRR&#10;RQAUUUUAFFFFABRRRQAUUUUAFFFFABRRRQAUUUUAfIP/AAVe/wCTI/GP/X5p3/pZFX55f8Exf2sP&#10;h/8Ass638QLrx5dX1rFrNvZR2hsrRrglo2mL5x0++tfsh8bPgv4Z/aA+Hd/4K8Xw3E+hXskUs0dr&#10;OYZC0cgkXDDkfMor5o/4dFfs7/8AQJ17/wAHEn+FAH52/wDBST9sLwp+1n468LP4N0+/g0fw7bXE&#10;AvtRRYnu3ldCSsYJKoBGMFjk7j8oxz9GXHgHW/h7/wAET9fttetZLG71Ga11SK2mBDpBNrFq0RIP&#10;TcgDj2cV9b/DX/gmr+z78L9eg1mx8Ff2vqVu4eCTXLuW8SNgQQREx8skEAglSR2r2z4x/CDw58df&#10;hrq/gTxVDPN4e1TyRcRWsxhc+VMkyYYdPnjX8OKAPzA/4Ip6PZeItQ+NelalbR3mnX2mWFrc20oy&#10;ksTm5V0YehUkfjXp/wCz/wD8EiX+Ef7QGg+NtZ8X2Gv+GtDv3v7TSvsjid3XcbYu5O3KP5bnA5KY&#10;719bfs5/sc/Df9lm81y68B2moWsusxwxXf229a4DLGXKYz0++1e30Afgx/wVi/5PY8Wf9eOnf+ks&#10;dfqpN+0v4I/Zg/Zg+Euv+Orm8ttO1DRtNsYGsrVp2Mv2JXwQOg2o3NM+Nv8AwT0+D37QXxCvvGvi&#10;/T9VuNdvI4opZLXUXhjKxoEXCgccKK674vfsjfDz44fDPwv4D8U2t/P4e8N+SbCO2vGikXyoTCm5&#10;xy3yE/jzQB+DPgb4kaLoP7WPh/x/dyTL4ds/G1vrs0ixEyC1S/WdiE6ltgPHrxX79/Bz9ozwn+0B&#10;8L9Q8c+B5bm70m1lnt83tu0DGWJFcjaecfMvNeAf8Oiv2d/+gTr3/g4k/wAK+hPgj+zr4N/Z9+HN&#10;14I8H293b6Dc3E1zIl1cmaTfKiq5DHthRQB8Yfsk/wDBU7xP+0f+0J4U+HWoeBdJ0az1n7XvvrW8&#10;lkkj8m0mnGFYYOTEB9Ca/R2vmL4N/wDBOf4M/Af4kaP458Kafq0Gv6V532aS61J5ox5sLwvlCMH5&#10;JG/HBr6doAKKKKACiiigAooooAKKKKACiiigAooooAKKKKACiiigAooooAKKKKACiiigAooooAKK&#10;KKACiiigAooooAKKKKAPlT9tz9tL/hnSPSfBfhDTk8Q/FnxLGp0rTZuILWJnZBczEkDbuRwFyB8j&#10;Fiqqc8v+xt+z34I+Bd1qPxA8e/EDQPGXxk8QFp9T1ubU4XWzMnLwwEt3PDSYGQAAFXg+oftCfsLf&#10;Cr9pzxpZeKfHNjqVzq1pp6aZE9nfvAghSSSRQVHU7pn5+npXmH/Dor9nf/oE69/4OJP8KAPpnxh4&#10;K+H/AO0H4TOla9ZaT428Px3SymEyrcQrOinBJQ/eAfp6NXnf/DBP7Pf/AESbw7/34b/4quu/Z7/Z&#10;z8Gfsx+C73wt4Gt7u20m71B9TlS8uWnczPHHGxDHoNsKcfX1r0+gD8nf+CcfwL8A+Lf2n/j5BrHh&#10;XT9Qi8J66j6EsyEjTyl7dBDFzxgRR/8AfIr9Yq8j+Dv7LvgT4FeNPGfinwrbXsOreLrj7Vqj3V00&#10;qPJ5kkmUU/d+aV+nqK9coAKKKKACiiigAooooAKKKKACiiigAooooAKKKKACiiigAooooAKKKKAC&#10;iiigAooooAKKKKACiiigAooooAKKKKACiiigAooooAKKKKACiiigAooooAKKKKACiiigAooooAKK&#10;KKACiiigAooooAKKKKACiiigAooooAKKKKACiiigAooooAKKKKACiiigAooooAKKKyvFXirSPA/h&#10;vU/EGv6hDpWi6bbvdXd5cNtSGNRlmP8AgOT0HNAGrRX5J/HT/gtPr02t3Vh8JvCmn2ukRPsTWPEa&#10;PNPcAfxrAjqsYPYMXOOoBOBwcf8AwVY/ac8Ipb6prvhvSJdLkZdraloE9vDID2WRXTkj3NAH7UUV&#10;82fsN/thj9sTwBrGty+Gj4Z1DR7xbK5gS6+0RSsybw6NtUgY7Ecepr6ToAKKKKACszxJ4Z0fxlol&#10;1o2v6TY65o92oW40/UrZLi3mUEMA8bgqwyAeR1ArTrjfjRq954f+DvjrVNOuHtNQsdBv7m2uI/vR&#10;SpbuyMPcEA/hQB57cfsM/s/3F79qf4R+FhLuDbY7BUjyP9gYXHtjFeseDvAvhz4d6LHo/hbQdN8O&#10;aVGcrZ6XaR20QOMZ2oAM8depr8o/+CZn7WHxd+MH7UFp4e8Z+PNU8Q6K2k3k5srtk2GRQu1uFHIy&#10;a/XigAooooAKKKKACivxS/br/bI+NXw1/ax+IXhrwx8RNX0bQtPuoEtbG3ZPLiVraFyBlSeWZj+N&#10;ftbQAUUV+Suu/wDBSj4z2H7ZGofDaG70UeGYfHsnh1FOmgzfZBqJtwN+772wfex15oA/WqiiigAo&#10;oooAKKKKACiiigAooooAKKKKACiiigAooooAKKKKACiiigAooooAKKKKACiivhD/AIKT/tdfE79m&#10;nxV8ONJ+HJsHm8RR3Qlgu7EXLySo8KxqnIwSZCMd8igD7voryD9kz47QftIfAHwp45Xyk1C8t/I1&#10;OCEYWG9jOyZQOylhuUH+F1rwD/gpF+2t4o/ZnXwl4b+HiWs/jDVFn1S8+0232hbfT4lYFimRjcwY&#10;7uwgegD7eorwv9iD4v8AiH49fsveC/Hfip7eTX9W+2/aWtIfKiPlXs8KYXJx8ka/jmvdKACiiigA&#10;ooooAKKKKACiiigAor4g/wCChHxo8b/C34zfs1aT4U8R3mh6d4j1+a11a3tSoW8iFzp6hHyDxtlk&#10;HGPvmvVv2nNY/aG03xx4Aj+DOhafq3hqaZh4lmvHtVaCPzYgCnnSoxOwyn5A3Qe2QD6Jorxr9q3U&#10;vjHpXwvjn+B2lWes+Nf7QhVra9eBY/su1/MbM0iLkHZ/FnnpXE/tNePviD4B/YI1jxVeXbeHPiZZ&#10;+HtPm1CaxMf+i37NbrcqhUsmA7SL8pIx0JHNAH03RXjX7G/i7WfH37L/AMN/EPiHUJtV1rUdJjnu&#10;72cgvNIS2WOO9ey0AFFFFABRRRQAUUUUAFFFFABRRRQAUUUUAFFFFABRRRQAUUUUAFFFFABRRRQA&#10;UUUUAFFFFABRRRQAUUUUAFFFfkr+2N/wUo+M/wAEv2lvHHgjwzd6Kmh6RcQx2q3WmiWQK1vFIctu&#10;Gfmc0AfrVRX4tp/wUg/a+kVWXwwGVhkMvhOYgj1r7T/Yn/aS+Lfxe+CfxN8R/EnT10zW9D8w6ara&#10;U1mCq2zSZKN94bh/SgD7Ror8sv2Df+CiHxf/AGhP2lNB8E+LrrR5NDvLW7llWz04Qybo4HdcNuOO&#10;VFfqbQAUUUUAFFfKv/BQz4F/E349fDHw3o/wt1D+ztYs9YF3dSf2k1jmDyZFxvXk/My8e2e1H/BP&#10;P4F/E34C/DHxJo/xS1D+0dYvNYN3ayf2k19iDyY1xvbkfMrce+e9AH1VRRRQAUUUUAFFfn//AMFb&#10;vjx4/wDgb4a+G9x4D8U33hibUbu+ju3sioMyokJUHIPQs3516t/wTR+J/ir4vfst6d4i8Za3c+IN&#10;bk1O8he9uyC5RHAVeABgCgD6qooooAKKKKACiiigAooooAKK/Gj40f8ABQL49fHr9oy6+Hvwa1Vt&#10;A02TVZNJ0ez01IBPe7HK+fLcSA7dwQvhWVVU4OcFj23xU1D9sH9mz9nvxt4j+InxDk8xrnT4dKur&#10;K8hnlikaYiUZEYIBQAc5FAH6w0V+f/8AwSR+PHj/AOOXhr4kXHjzxTfeJ5tOu7GO0e9Kkwq6TFgM&#10;AdSq/lX6AUAFFFFABRRRQAUUUUAFFFFABRRXz7+3h8avEv7Pv7NPiHxv4Rktotcsbizjha8gE0e2&#10;S4SNsrkZ+VjQB9BUV8L/APBMP9r74hftWf8ACyv+E8n06b+wf7N+xf2fZiDHn/a/M3YJz/qUx6c+&#10;tfdFABRRRQAUUUUAFFUddu5LDQ9QuYSBLDbySISMjcFJH6ivy9/Z1/aa/bT/AGovC+peIPA8vgib&#10;TtPvPsE5vrZIG83Yr8Ak5G115oA/VCivza1D9ub9oT9lP4ieHNK/aP8ABmhzeENclMUeuaBgOgDK&#10;HdSsjK2wOCY2VGI5B9fSf+Cnvxo8a/B/w38LbnwT4kvPD0mqeIfst3JZlf38OwHacg8UAfblFFFA&#10;BRRRQAVw/wASfgf8PvjEluPG/gvQ/FL2yslvNqljHNLCrfeEchG5AeD8pHIB7Cu4r4g+N3xo8b+H&#10;f+CnHwb+H2m+I7yz8GavoAur/Royvk3Eu7UfnbjOf3MXf+AUAfRnw9/ZZ+EXwq1hdX8J/Drw9omr&#10;Jny7+CxQzx567JGBZfwIr1OiigAooooAKKKKACiiigAooooAKKKKACiiigAooooAKKKKACiiigAo&#10;oooAKKKKACiiigAooooAKKKKACiiigAooooAKKKKACiiigAooooAKK+ff28PjV4l/Z9/Zp8Q+N/C&#10;MltFrljcWccLXkAmj2yXCRtlcjPysa/MbQf+CqH7UHippl0Sz03WGhAMq2Hh5pzGDnBbYTjOD19K&#10;AP27or8hPhb/AMFAv2rfE3xO8I6PrXhvydH1DWLO0vZP+EXlj2QSTIsh3kYXCk89utfr3QAUUUUA&#10;FFFFABRX5Rftv/8ABR74x/AX9qHxp4E8K3Wix6BpP2L7Mt3pwllHm2UEz5bcM/PI34Yr9T9Cu5L/&#10;AEPT7mYgyzW8cjkDA3FQT+poAvUUUUAFFFFABRRRQAUUUUAFFFFABRRRQAUUUUAFFFFABRRRQAUU&#10;UUAFFFFABRRRQAUUUUAFFFFABRRRQAUUUUAFFFFABRXG/FX4xeDPgh4bi1/x14gtfDejy3AtI7q7&#10;3FXmKO4jUKCSxWNzgD+E18o/ss/t4Xv7T/7ZXjnwl4flil+FuneH5L7SpJbQxXU80c1pE0pJwwRj&#10;NKQrDOCucHgAH3BRVDX9dsfC+hajrOqXC2emadbSXd1cSfdiijUu7n2Cgn8K/O7wz+19+1N+1pqG&#10;taz8B/BGgaF8P9OuWtbfUfERUzXTrzgszhdxUqxVEITOC54yAfpBRXx7+x3+2r4k+K3xG8SfCD4u&#10;eGrfwd8WdAVpWt7MFbe8iXbuKgu+HAdH+VmV1bcuAKi/a/8A22PFXwx+KXh/4N/B/wAKW/jL4qa1&#10;Es+y8JNvZowYqCoZNzFUZyWdVRQGbIPAB9j0V+cPiD9r/wDaf/ZN1rw/qnx/8G6Bq3w91W6W0n1T&#10;w6B59pIQTtBV9u4KGbY64faQrjBx+iWjaxZeItHsdV025jvNOvoI7q2uYjlJYnUMjqfQqQfxoAuU&#10;UUUAFFFFABRRRQAUUUUAFFFFABRRRQAUUUUAFFFFABRRRQAUUUUAFFFFABRRRQAUUUUAFFFFABRR&#10;RQAUUUUAFFFFABRRRQAUUUUAFFFFABRRRQAUUUUAFFFFABRRRQAUUUUAFFFFABRRRQAUUUUAFFFF&#10;ABRRRQAUUUUAFFFFABRRRQAUUUUAFFFFABX53f8ABaf4h6h4d+BvhDwpZTSQW/iLV3kvfLOBLFbx&#10;hhG3sZJI3+sYr9Ea+Av+CyXwl1Lxx+z3ofizTLeS6bwlqZmvEjBJS0nTY8mB1CusOfQEnoDQB5N/&#10;wRl/Z58M+INE8UfFjWtMt9V1ix1T+xtJa6jWRbJkhjlllQHpIwmjUN1ADAH5jX2lfft0fs5apZzW&#10;l58UfC93azKUlgnkLpIp6qylcEexr88P+CUP7ZvhH4Hr4i+HPj3Uo9A0bWL0anp2r3J220Nz5axy&#10;xzN/AGWOIhz8oKEEjIriP2v/ANh74XfAP4L23jXwT8Vl8cXk+pQWiWsdxayo0TrITIDExJwUHPTm&#10;gD9O/gb4h/Z6+Hvgn4l+OPhRqGlR+FYHbVvEH9iOzW1u8UBY+XEeEJRc7EwM9AM1+alv8ffjl/wU&#10;O+M2p6NpvxHg+FvhK3jkuktW1VtPtLW13BFR2jIe5lbcPvcE7iNijA6r9hbw7qHir/gnt+07pmlQ&#10;Nc38sbPHDHktJstd7KoHUlVIA7nAr5k/Yr+A3gr9pD4vP4J8Y+LrjwgbqyeXTJ4FjP2q5V0/cZc4&#10;3FC7ADrsI9AQD0z4m+Ivjl+wD8TtFfSPjKvjCyvozdQvZas9/Y3IVgJIri2kYhW+7z12sCrg5x9b&#10;ftp/8FGPEmgfs3/CnWfh0n9gaz8RNPlvZ9QYLI+mrD5aTRQ5GC5ldlDkcKhIALArm+KP+CN3wq8E&#10;6Dea34g+LuraLpFmhkuL6/itoYYlHdmbAFTar+z9+zv8Y/2cPg78JLf4mXOlaoltqepeCvE2rWqw&#10;NepLfS+fE8b7VYGQriPcjkIpH8QIB4j+zz+yT8d/2sPh3F8RrL9oBob65lk8q0utevbi7iZJGX9+&#10;UYmEkqWA5O0qeM4r6x+APgH47fDH9nj9oPw58bdYvtf+yaJcf2JqN3qP2+OaE2dz5hilY+ZtyE+W&#10;QAjjgA18MfHz/gmv8W/2VfCmpfEK38T6NqGh6QUaS/0i+ltb2INIqK2xlXncy8I7GvoH9gf9p7x5&#10;8Yf2d/j34M8a6tdeJY9B8KXN3p+rX7tLcoklvOjwySkkuMqrKW+YfOMkYCgHg3/BIP8A5PGsv+wJ&#10;ff8AoKV9iftVfs0/tL/tD/tKa7beEvHOo+CPhZb21qkM8uszW1rK5gXzhHbwHdI24tkuAvJG7qK+&#10;O/8AgkH/AMnjWX/YEvv/AEFKoftWftAfEn9qj9q7UPht/wAJPcaH4am8T/8ACLabpK3LxWMam6Fs&#10;s1wq/wCsJPzsW3YyQOAKANL9o/4SfHX9h5tJ8Q2vxzuNYtry7FqH0bXrlZ45QjMBNbu3KEI4z8w4&#10;IIGQD+gX7Iv7cMvj39i7xB8VPiEUk1LwY9xZ6rNaosbXzRRRyRuqDhXkEyJgYUvuwAOB+f8A+2x/&#10;wTu0n9j34N6D4n/4TybxPruo6zFprWbWSWsQjNvPI8ir5jsdrRouc4+fnqK6T9m3w3qHir/glN+0&#10;VY6ZE01zHrcF6yr18q3NjPKfwjic/hQBz+i/Gj9pT/go38a7rw34X8W3XhbTWjluzp1hqEtjp2m2&#10;YYLmZohvmOXVcsGLM3AVc7fYdQ/Zb/as/ZG8V+GPEehfE3V/GfhWTVbSDVYdNvbifyo3mVWaa0m3&#10;KyYON4DFcknaOa5b/git4+0Dw78YPHHhzU7u3tNX17TYDpnnsFM7QyOZIkJ6sRIG2jkiNjj5eP1c&#10;+Kfxi8JfBnRbPUvFmrw6bFe3cNhZwk7prqeR1RUiTq5ywJx0AJOAKAPwh/4KSf8AJ7nxS/6/Lb/0&#10;jgr1n9rTwb+2QvhOb4ufEvU9S0XQFljL6Zo+siGPSVlcLEDbxPhRudE3Es+WUOc15N/wUk/5Pc+K&#10;X/X5bf8ApHBX6+f8FIoY5/2JPikssayKLO3YKwBG4XcBB+oIBHuKAPln/gnn8ZviD+1l+zr8X/hN&#10;rvim6l8QWOnJBpHia+leS5hjuUlQCSQHexjeMMGJLYfGflFfm/qvwx1mx/aWvPh5Lrpl8QQ+Ln0B&#10;tcy+WuReGA3Oc7uXG/rn3zX3B/wRB/5Kb8Tf+wPa/wDo5q+ZfG9xHpv/AAUd124u3W2gh+K08skk&#10;p2qiDVyxYk9BjnPpQB+ov7Fv7EnxF/Zs+KWqeJvF3xSfxvpt3o0umx6e0ly3lytPBIJf3jkcLE6+&#10;vz/Wvgj4J/8AC2/+G7vDn27/AITT/hHv+E3/AHn2j7X9k8j7U3XPybNv4Yr9xGuIlnSAyIJnVnWM&#10;sNzKpAYgdwCy5P8AtD1r5h8M/wDBSH4LeLvipZfDzT9R1dvEt3qn9kRRSaY6x/aPMMeC+cAbh1oA&#10;+oqKKKACiiigAooooAKKKKACiiigAooooAKKKKACiiigAooooAKKKKACiiigAr86/wDgosob9sz9&#10;kAEZB8Twgg/9hGxr9FK/Oz/gor/yed+x/wD9jPB/6cbGgCX9l27h/Y7/AG2viV8C7+WPTvA/i1W8&#10;UeFmlZUihO0s8YJPAEaSR5J/5dF/vZryXVLSX9oz4d/tXftK6nCx0y40ybwx4QWUEbLGFkDyqDjG&#10;4CPnHDPMM9a+ov8Ago1+x34g/ac8MeFtU8By29p460G5khSae5NsstlMhEyFx3DBCPZnH8VX/wBo&#10;P4T6Z8DP+Cbni/wJpIU2mieFjbtKBgzS5VpZT7vIXc+7UAYX7BvhrWfGX/BMvwvoXh3W5PDWu6jY&#10;azbWWsQlg9lK2o3gWUbSDlSc8EdK4u5/4Jh65Hp51DxN+1B46m1onP8AaUlxJHGH6jiS4Zjzk/fB&#10;PtXDeB/j1r/7O/8AwR58GeI/C0gtvEN5dXmlWd4UD/ZWl1S9LSgHjcER9ucjcVOD0rqvgj/wTB8H&#10;/Fz4feGvH3xe8aeKvH3inxDp0GqSu2plYIhPGJQisQ0jEBxlt4BIyFA4oA1v+Cdnxx8dL8avid8B&#10;/HHjJfiGPCsbXek+ImlM0s0CSpE4MhJLqRNCw3MxUlhuYYx5Fr0nxu8ef8FKfjL4K+FXjT/hHJbj&#10;TUju77UZnki0yx22Blmt4iSBMXKKMDP7x+V++t79gXwJ4e+GP/BTT40eFPCkfleHtI8PXtpaR+eZ&#10;yireaflS5JJIbcDk9Riu9/Z3/wCUwXx7/wCxYb/0LSqAPKv2k/2c/jP+wr4XsPjH4Y+PXiPxlNZ6&#10;hBFqttqomVJd5IDyI08iyxs+FKPyN4IYnp79/wAFDfile+KP+Ce+jePNDubzQpteGjanEbS4aOWJ&#10;LhVk2b1IPR8H1xXWf8FXv+TI/GP/AF+ad/6WRV4t+2J/yiN+GP8A2BPC/wD6SxUAN8G/sY/Hv9pz&#10;4ZeGfEfxA+PN/wCDrebR7U6N4d8PRyyQQQ+QnlSTlZow8rDDNnecsfnH3R1v/BN74vfESy+J3xV+&#10;A/xK1y68U6l4LlMlhq17I0spiSXynUu+WZG3ROm4kgMw6YA+vv2f/wDkg/w3/wCxa03/ANJY6+Jv&#10;2XbeS7/4KaftOwQym3ml02REmXOUYy2wDDHoeaAG6RqvxI/4KSfFLxomhfEHVPhp8DfCd+2lQnw7&#10;KY73WpxnLs4IO0rtfDZVQ0YCltzDnPjx8MfiV/wTgt/D/wAUvA/xW8UeN/BaalDZa54X8T3XnpJG&#10;5J3Ak7Ru2lNyoHQspBIJA8c/4Jzfsd/CT9oSz8feH/iTbaivjzw3qXltYW9+1syW2NhO0feKyo6s&#10;e25c9RX2Y/8AwSN/Z1jRnfS9cVVGSzazIAB69KAPL/8AgpNrlp4n+MH7Gms2D+bY6hrz3du/HzRy&#10;XGlOp49iK6L/AIKZeJtY0H47fsp2+marfadb3viS4juorS5eJJ1+1aaNrhSAwwzDBz94+tcv/wAF&#10;GtDsPC/xW/Yt0bSiW0vTtaa0tCX3kwxz6UifN/F8oHPetb/gqP8A8nAfsjf9jPcf+lel0AM/4Kkf&#10;AWbw/wCBfFnxv0vx/wCLtM1iNtPtU0Sz1AxaeAXjgLBFAbJBLfe612nx4vLjUP8AgkXa3V1PJc3U&#10;/gHQZZZpnLvI7JZlmZjySSSST1zXSf8ABV7/AJMj8Y/9fmnf+lkVcr8bP+UQGnf9k+8P/wDouzoA&#10;4bw/+2E/wF/Yn+C3grwNZt4l+MnifQ4YND0W3h84wb3ZRcSqO2Q21T95hz8qsa+kf2Nf2YdX+Bnh&#10;e41vx14k1Hxd8SteH2jVry8vHmgtGc72t4FJKgBj8zgfMR2UKB+b3g/4K+N/2S/hX8H/ANq3wLe3&#10;HiqNrQHxLpl5GCttbSMY1VMAkQmPEZbqjhGHBwv69fBf4xeG/jz8NtG8beFLwXek6lFuCkjzIJBw&#10;8Mg/hdGyCPxGQQaAO3ooooAKKKKACiiigAooooAKKKKACiiigAooooAKKKKACiiigAooooAKKKKA&#10;CiiigAooooAKKKKACiiigAr+e3/gpJ/ye58Uv+vy2/8ASOCv6Eq/nt/4KSf8nufFL/r8tv8A0jgo&#10;A+4NH/4LXeBdN0mytG+HPiF2t4EiLLdwYJVQM/pXqPxM8S3v/BRD9iW68ReB768+HnkahNdSfa5W&#10;aSSK1jlEkRMRHD7h7cc113h/9l/9k2bQdNkuPCvgFp3to2kLXcWSxQZz+865r1Ww8KeAfBnwL8W6&#10;B8NrbSbXQ4NOvn+x6LKssSSvC5P3WOCaAPwX/ZL+DfiD49fG7SPBvhjxKfCWsXcFxLHqqtIDGscT&#10;OwzGQ3zAEcHvX6WeMP2e/Hv7Jn7BXxxg8QfES58Vate/Zbu01K3nuFltVE0KFVZ2LDPPQ96+Lf8A&#10;glJeQWv7bXg4TTJEZrTUIo97Ab3NpKQo98A/lX6q/wDBRq4ik/Yt+K8Kyo0sdhbl4wwLLm6hxkds&#10;4P5UAflH+x34u/aY+I2reK/C/wAItd1C71LULKIahq2oaiSdOt1c/NHJM5EbOxC5RS/Hy4wTXO+I&#10;PiZ+0P8AsZ/HaS013xbr1p4q02SO4uLW81WS9tL+JwGG8Fyssbg9+Qc/dZePpn/giD/yU34m/wDY&#10;Htf/AEc1ed/8FkIkj/a5tWVFVpPDNkzlRgsfNuBk+pwAPwFAH1H/AMFXPifqeofso/CjxZ4f1G+0&#10;Jtc1O1vAbG6eJ/LmsZZQhZCMgZH5VR/4J1/HTVfh7/wT++LHxE1me98UXnh/Xr+4hjv7p5Gk22Nk&#10;Uj3sSVTe3OOmSa4L/goF/wAo2f2Yv+vPRP8A0zmum/4Jsap4K0n/AIJ4fFaT4jEr4Hm8T3dnqzKr&#10;MVgms9PhLfL8wwZAcryMZHSgD5m+FHir47f8FDPjFf6PefGY+FpPJa8Wzm1OWztQu4KIrW1iI3sM&#10;j3wMsxPX6y+B/wCyf+1N+zn8fvA8118RL7xv8NZr/wArVo7XWJ5YooSrcy21weMnHzR7iO5FeMeL&#10;v+CPGreJrMeIfg38TfDvjPwteDzrJtRlMbtGeiiaFZI5D74Qewryv9kX9pD4tfs5/tQaF8P73xBq&#10;GqaU3iOPwzq/h24vWu7UMbkW8jQfMVV1Ykq0eN20A5U0Ae7f8FDv+CiHjyX4s6n8JfhNqd14ftNI&#10;uf7N1DVNLOL6/vMhXhicDdEqP8nyYYsrc4wKLP8A4Jw/tX23hNPFUHxjuYPGvli4/sdfEN6s4bGf&#10;LN1nb5nb+5njfjmvlLxxIPg7/wAFCNRv/FcBhtNF+I41S8WRch7UaiLjfjByrREMOOQw4r+gq28R&#10;6TeaBHrkGp2cuiyW4uk1FJ1Nu0JXcJBJnbtxzuzjFAH4p/tsa98QfEP7H/wJm+KMmoyeNrfWtes7&#10;46tCIrkeVKkaBwAMkKo+bnPXJzms/wDZ2+H/AO1d8aP2bYvD/wALJpND+HWm3V0/mWepJp8+qXLN&#10;ukTzNwdgvC4+WP1yc49i/wCCuXxW8NfGb4S/CXxL4SvxqmhvrOs2kV4qkJM0JiidkP8AEhZDhuhG&#10;COtfTP8AwSK/5Mz0n/sMX/8A6MFAHwX/AME8/wBq74l/Dv8Aab8N+Bdf8Q6vq3h3XtR/sa/0fWLq&#10;Sf7NcMSiSRiQkxusm0NjG4ZBBIUj6I/4KZft9eMfAfxDHwf+FuqNomoQRRHWtYtsC5E0yho7aFz/&#10;AKvCMjM4+bLgArtbd8UeEYkg/wCCkOixxoscafFmBVRRgKBrC4AHYVP/AMFFvDt34d/ba+IyaxDN&#10;BBeX8N7HIi5MlvJDGwZM4B4yOuNykdqAPW/ih+y78bfhf8Mrz4jv+0XZ6zr2mwC9vdL03xbcNeou&#10;Bv8AKl3/ALx1B5AxkKdpbgH62/4JW/tmeKf2hNH8R+CfHt62seJPD8Ud5aau6qst1aM2xllwAC6N&#10;s+fGWDjPKkt594R/4I4/Cvx54a07xB4f+LWtato2oQrcWt5a29u8ciMMggj9R1B4Nej/ALE/7MHw&#10;i/Zw/ac8T6X4M+Jd7408Z2/huSDUtNaGIw2cL3Vufnkj4Eu6JR5ecgNkgcZAPvevz9/a8/Zz/aT/&#10;AGgv2jLmx8DeNdR8FfDKDTrYNdPrM1ravMQ3mhYYTvlfp94Be24V+gVfhZ+2z+0d8R/2hf2q9f8A&#10;hlD4ludC8L2fiN/CtlpMdy8NmWS5+zGe4Cf6ws4LEsDtU4A45ALn7SPwQ+Ov7Etnp3ii1+Olxq8E&#10;t6tm39j6/cx3UMu1mHm27N80fysucsM8EDNfXXwH8eePv+Ci37DWveHZvE0fhnx/purQafP4ihDR&#10;eekRhnWYrEQVZ1LIwXAJUkAA4HyX+2P/AME39K/ZH+Btj4vn8fy+I9eudTgsBZfYUtYSHSRnKAyO&#10;zbdg9PUjnj6a/wCCIn/JJfiR/wBhuD/0QKAPzN+Cfwy1v4iftAaD4G0bX20LXNQ1KSxh1hWcGFwH&#10;BfKkNyAeh71+gH7UH7OPi39mn/gnt4y0Lxf40bxxfX/iqwvYb1mmYxR4RPL/AHrE9UJ44+avkr9i&#10;/wD5P68B/wDYzTf+1a/Tz/grr/yZnq3/AGGLD/0YaAPin/gnr+07on7Kf7OPxp8W6isd5q0t/p9r&#10;o+lM+GvbsxXBVT3CL952HRRxyQDnfsR/DD4rftvfGzUvE/irxn4li8FWd6b3Xby31GeBLqZjvFnC&#10;FYKu7IyFxsTpglc/Nnw3/Zr8TfFT4J/ET4i6HLFcWngh7Vr3TFVjPJDKJDJMnbEYQMR3XceNuD9+&#10;f8Edf2qbKOzu/gbrrQWt0ZZtS8P3GFQ3ORuntmwPmcYMik5JXeM4RRQAn/BTL9vfxV8NfGzfBz4X&#10;am/hpdJtoRrGsWLYug7xhktoX/5ZhY2Qs6ncS2MrtO7zjxZ+xF+1F8P/AILzfFp/itq7a3Y2I1e+&#10;0WDW74X9vCF3v+83YaRFGWXP8LYJIAPiP/BQjSbzwX+3R49uNVtHMUup2+pRKw4ngeKJ1Kk8EdV9&#10;ipHav2y+M3xO8MWP7Nfi7xrLqlrP4Ym8OXF1DeLIrR3CSQN5aoc4YuWVVHcsB3oA+P8A/gl3+3f4&#10;k+Ol9qHwz+Id4NU8SWNmb7TNacBZbyBGVZIpQAA0i7lYN1Zd2eVyfz/8TfFn4n6b+2VqsXhPXdW1&#10;TWbfx9Kuk6PPfzNbXE66iRBbtH5iqUZgqFcgYOMivQv+CQ/h3UNY/bE07ULWF3tNJ0i+ubuQA7UR&#10;4/JXJ9S8i8ex9K8/8K/8pJtH/wCytQ/+ngUAdR+1fov7VvwP8SaN4y+J/jHXrK+1uRpLS+0nXm8m&#10;3mQAmFVgYJCVBBCqAp5wTg17H4f+I/7ZX7dXwWso/B0y6X4f0SI2OoatYX8enXOu3afMcvuDA7Gj&#10;BVdsZYsSeQq+wf8ABbv/AJJL8N/+w3P/AOiDXf8A/BHD/k0W5/7GW9/9FQUAfF3/AATV/au+I3hX&#10;9pbw94C1zxFq2ueGfEU8mn3Om6tdPP8AZZ9jlJYt5Oxg6gMBwwJyCQuO7/4KYft0/EnT/jfrPwq8&#10;Fa7d+DNC0PyYLu802c291ezSRJIxaZSGjjUSBQqkZwxYnIC/N3wCAX/gol4XAGAPiBgAf9fjV92/&#10;tTfsZ/DP9tT40+K73wF8Q7Pwz8WNIlWx1/Qr+Lcly0UahJgmRIPk2KZEDqQoGAwJIB5np/8AwTp/&#10;aWj8K2vivwh8f4dW1iaEXATTfEd8iSk4YrFdAlXye52qfUdai/bk+C/xb1j9jXwD4++IniW8tNb8&#10;M2P9neIdEvZS8t7PLqBSKRjG3lttUod3OeoPevmb45fs6/Gj/gn7ruh383iyPSX1aSX7DqXhPV5k&#10;8wxbCwdSI36OvVSpzjJr7H+Mfxu8RftCf8EhLvxb4pVZdfW/tbK8u449i3Rh1GNFm2jgFht3Y43b&#10;sAAgAA+Sf2E/2T/HH7T/APwm/wDwhvxBbwJ/Yf2H7XtedftXnfaNn+qYfd8l+v8Af47191ftnfDP&#10;4gfB3/gnp4P8G2Guax4k8W6TrNvFc6ropuDcXCsblycgmTaAyg5PYe1eb/8ABDO6hS6+NFs0qi4k&#10;TRpEiJ+ZlU3wZgPQF1z/ALw9a/Q346ftD+DP2d/ASeMfF95OmhtepYCawhNw3nNvwMKe3lsD6EUA&#10;fJf/AAR//wCEz/4Vn4//AOE0/t37X/a8Pkf2953mbPJ52ebzjPpxmv0AryT9nf8Aai8CftRaJq2r&#10;eBLm9ubPS7hbW5a9tWgIkZdwAB6jFet0AFFFFAGX4q/5FjWP+vOb/wBANfkH/wAE0v23vhd+zB8J&#10;/FGgeOr3UrbUdQ1s30C2di06mLyIkySOh3I3Ffr54q/5FjWP+vOb/wBANfnR/wAEZfB+geI/gP42&#10;n1bQ9N1SaPxKyJJeWkczKv2WA4BYHAyTx70AcF+0N8dvCf8AwUy+MPw2+Ffgy7j8P+GNPv3vdQ1v&#10;xHPFZS3O4KpitYi5aRyu4KuNxZhkKqlq9V/4LBW8dr4M+C0EKCOKPxOERR0CiMAD8qn/AOCs3wT+&#10;Gmh/s7P42tdA0jw940stTtINO1DT4EtZ7nc+HhOwDzMRh3GclfLyMDOfKP23/Emt+MP2P/2TNa8R&#10;vJNrd9cWU91PMcvMzWyEStwOXGHPu1AH3h+1Z8BfGf7QHh/QdG8JfE/VPhhDbXbzajeaSZfOu4im&#10;BFiOWPjPPLY9jXyB8Xv2C/EfwL8Ca14z8MftNeLLLxVotjLqUcGq6g0SXpjUuYgRMCN5QgZDgngg&#10;8muq/wCChnxT8e+Kv2hfhX+zt4M8U3Hga08WxR3ep61ZlkleOWaWJUDKVbCiCQlAy7y6gkCo/iF/&#10;wSt+B/w3+D/jPxLqF14i1/W9M0W9v/7S1jVQga4SB3V2EaoMbwDgk9ACTzkA9G/Z4/aG179oL/gn&#10;v4l8Ya5cL/wlVnoesWF7e2o8oyTQwSbJgFxscoY2OMDdkjAwB8o/safBX4+/tYfAW0tbj4x33gP4&#10;aW19coklg8s+qapMWHmCV/MU+UudoBfHH3Dw1en/APBO/wD5Rm/FH/uP/wDpAlep/wDBIr/kzPSf&#10;+wxf/wDowUAeK/BS++KH7FH7cnhj4K+JPHupfEPwL4yszNZzai0h8lmEoR0V2fy3WSAoyq+0q4Yj&#10;OAOl/aPuIrX/AIK9/AieeRIYY/C295JGCqqhtVJJJ6ADvVj9rT/lKJ+zZ/15D/0dc15/+318J7b4&#10;5/8ABSz4SeBL3VLzRrHW/CkVvc3lhgTrCJ9SeRVJ4BdVZOQRhjkEcEA7Txh8RfGX/BSD40N4H+GW&#10;tan4V+BPhi5V9d8X6fugm1Sdf+WUD5zgg/IvQA+Y4PyLX6CeEfCuneB/DOm6BpEUkOm6fCsEKyyt&#10;K+0d2dyWdicksxJJJJr85v2M/ilrf7Evxtv/ANmH4qTQw6HeXbXPhPxA0flRTmZjsXP92Y8DJJSU&#10;MhJyMfphQAUUUUAFFFFABRRRQAUUUUAFFFFABRRRQAUUUUAFFFFABRRRQAUUUUAFFFFABRRRQAUU&#10;UUAFFFFABRRRQAUUUUAFFFFABRRRQAUUUUAfIP8AwVe/5Mj8Y/8AX5p3/pZFX5lf8E/f20ND/Y61&#10;bxpd634d1DxAuvQWsUS2EscZiMTSklt/XPmDp6V+mv8AwVe/5Mj8Y/8AX5p3/pZFXw1/wSM+BfgH&#10;43eIPiZD478K6f4oi061sHtFv0LCFnecOVwR12r+VAH1r8EP+Cs3g/44fFjwz4EsPAmuabea5dC1&#10;iu7m5haOI7S2WA5I47VgftVfs0/tL/tD/tKa7beEvHOo+CPhZb21qkM8uszW1rK5gXzhHbwHdI24&#10;tkuAvJG7qK+qPCP7HHwU8A+JdP8AEPh74b6HpGtafJ51re20JEkL4I3Kc9cE1+Qn7Vn7QHxJ/ao/&#10;au1D4bf8JPcaH4am8T/8ItpukrcvFYxqboWyzXCr/rCT87Ft2MkDgCgDS/aP+Enx1/YebSfENr8c&#10;7jWLa8uxah9G165WeOUIzATW7tyhCOM/MOCCBkA/oF+yL+3DL49/Yu8QfFT4hFJNS8GPcWeqzWqL&#10;G180UUckbqg4V5BMiYGFL7sADgfn/wDtsf8ABO7Sf2Pfg3oPif8A4TybxPruo6zFprWbWSWsQjNv&#10;PI8ir5jsdrRouc4+fnqK6T9m3w3qHir/AIJTftFWOmRNNcx63Besq9fKtzYzyn8I4nP4UAc/ovxo&#10;/aU/4KN/Gu68N+F/Ft14W01o5bs6dYahLY6dptmGC5maIb5jl1XLBizNwFXO31nX/wBlL9qz9lPX&#10;NA1vQvifq/jHwrdajbWmqx6Ze3M3kxySqjPNaS7lZMNjeu4rkk7RzXPf8EVvH2geHfjB448Oand2&#10;9pq+vabAdM89gpnaGRzJEhPViJA20ckRscfLx+rnxT+MXhL4M6LZ6l4s1eHTYr27hsLOEndNdTyO&#10;qKkSdXOWBOOgBJwBQB/PD+1N8J9c+B/x48T+CfEniE+Kta0v7L5+rsZCZ/MtYZl5clvlWRV5P8Pp&#10;X6l/sn/sD/E34K/Fvwh8RPEnxhbxD4d063nmn0eSW62ustnLGud7lMI0ityP4K+Cf+CpCMv7dXxK&#10;JUgMNMKkjqP7MtRkfiD+VfuNMqeJfg9HZ6fdQyS6xoZgsZBKAszSWpKbTnnj5uOwJ7UAfkF8YP2y&#10;vjL+21+0Na/Dz4V+IL7wt4c1DUGsdHs9MupLNriJNxa6upUw5GxWkKdFVcBSQSx+0L8GP2kv2Abf&#10;QPGtr8XdT1fSbu6Fq91YahctFFcbS6xzwTEo6MEbBIIO0ggcZ83/AOCaviCy+Hv7b/glfEZXSy0l&#10;7pbNeYj8i5ktpY0Rt3RjJiPHXL4r9D/+Cxvi7SdH/ZWttEurmIatrGt2wsrXI8xhEHeSQDrtUYUt&#10;2MijvQAzwt+1xdftP/8ABOf4p+LJANH8ZaLod9Y6mLB2jC3CW+9J4j1UOrBgM/KwYZOM1+dv7HPx&#10;E/aL8UfELX9E+Emq6hr3ifUtBmtpZdT1HeunWpntzJdIZ5NiuCqIGwSBKdozgj3H9hnw7qFn/wAE&#10;9f2ptbmhdNOv9PmtraRgQHeGzkMmPUDzkGfXPpWP/wAEVP8Ak6bxT/2Jl1/6XWNAH2B+w5+zv8cv&#10;gq3xU1P4va7Nrs+tafF9imk1qTUZPNQTGQkscqTvTnvj2r4u/wCCcn/C2v8Ahsz4e/8ACTf8Jp/Y&#10;f/Ex+0f2t9r+zf8AIOudu/zPl+9txnvjvX7Z315Hp9ncXUufKgjaV9oydqjJ/lXzT8G/+CjHwZ+P&#10;HxI0fwN4U1DVp9f1Xzvs0d1prwxnyoXmfLk4HyRt+OBQB9O0UUUAFFFFABRRRQAUUUUAFFFFABRR&#10;RQAUUUUAFFFFABRRRQAUUUUAFFFFABRRRQAUUUUAFFFFAHP+Nvh74V+JWlRaZ4u8M6P4q02GYXMd&#10;nrdhFeQpKFZRIEkVgGCu43YzhiO5r8+f2U/DGj+Df+Cs3xx0bw/pNjoWj2nhd1t9P022S3t4QZNL&#10;YhI0AVQSSeB1Jr9Jq/Oz9nf/AJTBfHv/ALFhv/QtKoA99/4KR+ILjwz+xJ8Ury2JEklnb2R2tj5L&#10;i8ggf/x2VuO/SpP+Ccvh+38N/sWfC+C3jRPtFhLeyMg+881xLISSep+bH4ADgCrP/BQzwfc+OP2M&#10;PipplojyTR6amo7Y+pW1niuW7f3YTWV/wTU8ZWfjL9i/4dvayo82mQTaXdRr1ikhmdQrDJ5KeW/0&#10;cHjOKAPm/wDaVvY/A/8AwV9+COpWW6GbVtIs4rpk/wCWhmlvrTnpxsCD8Kn/AGVQfGn/AAVi+P8A&#10;r1+iyzaVYXVnB5h3MhSa0tkZT2/dRMuPR8VB8cooPin/AMFhvhVpemhbtvC2kW7aiUbcIHh+13g3&#10;Y+6cTQjnuy+uKn/Z3kX4W/8ABW74zeHdUYWx8U6dPdae03WeSRra7CoeAR5fn9icx47GgD6H/wCC&#10;mWj2usfsSfEoXKbzbQ2l1Ew6pIl3CQR+o+hNaX/BOnxJL4r/AGKvhXezOzvFp0tgCwwdtvcy26jr&#10;0AiA/CsH/gqF4rsfC/7FPjyO7lVZ9VNpp1pGzBTLK1zG5A9SEjkfA7Ia6r9gHwhN4H/Y3+FWmXEJ&#10;gmfSft5jIII+0yvcjIPfEwoA+gqKKKACiiigAooooAKKKKACiiigAooooAKKKKACiiigAooooAKK&#10;KKACiiigAooooAKKKKACiiigAooooAKKKKACiiigAooooAKKKKACiiigAooooAKKKKACiiigAooo&#10;oAKKKKACiiigAooooAKKKKACiiigAooooAKKKKACiiigAooooAKKKKACiiigAqvqGn2urWFzY31t&#10;De2V1E0M9tcRiSOWNgQyMp4ZSCQQeCDViigD84/jh/wRh8GeMteudX+Hfi248DrcSNI+j3lp9ttE&#10;J/hibejxrnJwxfrgYGBXmWg/8EPNckvF/tr4r6fbWgIJ+waO80jDuBulQA9OeevTjB/WmigDwn9k&#10;z9kPwv8Asi+DNU0Hw9quqa0dVuFu7251Qx/NIqbAEVFG1cdiWPvXzR+0F/wR18FfEbxJeeIfh94l&#10;m+H93dytPNpUloLux3k5PlAOjQjJJxllHRQo6fobRQB+V1r/AMEbfHHiWaztfGXxwa80e1YFIIrO&#10;e6ZRjBCCWYKhxgZwfpxivavjZ/wSp8LfE/4Y+AfCuj+N9X0O48F6fNp9jd3ttFdpcJJMZmMqL5Zz&#10;vZsFWAAI4OOfueigD8pv+HNPj7XPsum6/wDG9LjQbZv3UP2K4uPLA4GyJ5gqnHoePevs/wCEX7FH&#10;g/4CfAXxh8PfBjy/2h4m064tr/XtR+ea5meB4kZwoACJvO1F4GW6liT9FUUAfn3+xX/wTP8AEf7L&#10;Pxvt/HWp+NdL121jsLizNpaWkkbkyAANljjAxVP9qv8A4JJ6f8aPidqXjnwP4th8JXmsTtd6lpt5&#10;ZmWBrhjl5omRgVLNlmUg5ZiQR0r9EKKAPyz1r/gjP4j8ReDUbVvi4+seNVvI1jur6KWSzgsVSTdE&#10;oZmdnLmNgcqoCsMEnNfV37Cf7Ieofsl/DHxJ4T13W7DxP/a+ptfF7a3ZIxG0McRjZXzn7h9sGvp6&#10;igD84Pjb/wAEZfCnirxHca38NfGE/gbzpDN/ZF5am7tonzkCGQOrxqD2O/HbAAFZ/wAOP+CQOtxf&#10;EDRvE/xF+L914g/sq6iuYreztneWTy3V1UzzyNsGRyAh+or9L6KAPzX/AGov+CUfij9oD49eLviB&#10;Y+PNI0m01ueKWOzuLOV5IgkMceCwODkpn8a+1v2n/g/d/Hz4DeLvAFhqMOk3et28cMd5cIXjiKzR&#10;yZIHJ4Qj8a9SooA+K/2B/wBgfXf2PPFnivVtW8V6f4ij1qyitUjsraSIxlJC2TuPIOa5P9rn/glD&#10;pfx++JWpePPCPi1fCWr6qwl1KwvLM3FtPNjBlRlcNGTgErhgTk8dK/QCigD4n/Ym/YD8Vfsw/FLU&#10;PGvij4jr4xlm0KTQrexW3lxDG08EoYSSSHAHkbdgXHzZyMYPmPw6/wCCU/ijwT+0zpPxQm8d6Rc2&#10;Vl4k/txtPjs5RIyeeZPLDE4zg4zX6TUUAFFFFABRRRQAUUUUAFFFFABRRRQAUUUUAFFFFABRRRQA&#10;UUUUAFFFFABRRRQAV8y/tNfsl6r8efjp8FPHljr9npVp4A1aPUbmzuIXeS7Vbq3m2oQcKcQEc/3h&#10;X01RQAV5z+0V8Lbr42fBDxl4Fsr6HTbrXbBrOO7nQukRJB3EDkjivRqKAPmH4f8A7EulWv7FNh+z&#10;/wCONRXWbaKO5EmqaaphZJXvZbqKWINnDIZF65B2kEEHFeK+Df8AgnX8b/C+mxeDE/ad1uy+G0OY&#10;ls9Mt5YroW/H7qMmU+UCMjCsVGfunJFfoRRQB8Z/so/8E+E/ZY/aO8V+OtH16C58J6jo8uk2GkyL&#10;I93CGmtpN8krcMSYGzgDl+AAMV2Xwz/ZL1XwJ+2v8RfjjPr9ndaZ4o0k6dDpMcLiaBs2Z3M5O0j/&#10;AEVun94elfTVFAHin7YnwDv/ANpn4C638P8ATdVt9Fu9QntZVvLqNpI0EUySEFV5OQuPxrhfjd+x&#10;9q/xW/Yx8J/BO18Q2VhqWi2Gk2cmqzQO0Mhs4UjZggOQGK5HpmvqWigDnPhv4Xl8D/Dvwv4cnnS6&#10;m0fSrXT3njBCyNFCsZYA9ASufxrwr4N/sm6r8Mf2tPil8XrnXrO90/xhAYYNNihdZbc74myzE4P+&#10;rPT1r6YooA+NP2hv+CcOnfEr4nS/E/4beOdU+E3xCncy3d9pYZoblyMM+1HjaN2H3irFW5JUkknh&#10;73/gnh8a/ioo034r/tM65q/hhvluNJ0iB4xdJ3VsuE/Fo3+lfoHRQB8r/tNfsZ33xu8V/AjUNF8Q&#10;22k2Hw0vfPeG+iaSS7jElmyqGXADYtCCSMZYVe/a3/ZL1X9o/wCI3wY8S6dr9no0PgPVpNRuLe6h&#10;d2u1aa0kCoVPynFsw5/vCvpqq9/ai/sbi2LtGJo2jLp95cgjI9+aAPjj/grh4gsNJ/Y01uxurhIr&#10;rVNTsbe0iZgGldZ1lYAE5OEjY8eldevwR1P40f8ABO7wl8M47uPQtV1PwTolm095GWW3kjgtmYMo&#10;5/5ZkfWvOfCP/BJn4f2fjLTte8b+NPFfxJj09w8Gm67cqbdsHO2TgsyZHKhlB75GQfuREWNFRFCq&#10;owFUYAHpQB5f8DvgrH8Nf2efDXwx8QPZ+IoNP0r+y70mH/R7tCGDgo38JDEEGvE/2V/2LPFn7Jnx&#10;a8UTeGPGtrf/AAm1ud5h4XvY5DcWrY/dukmSpdfuE/xoBu5Ax9fUUAFFFFABRRRQAUUUUAFFFFAB&#10;RRRQAUUUUAFFFFABRRRQAUUUUAFFFFABRRRQAUUUUAFFFFABRRRQAUUUUAFfmv8AtRf8Eo/FH7QH&#10;x68XfECx8eaRpNprc8UsdncWcryRBIY48FgcHJTP41+lFFAH5B/8OQfGf/RTdB/8F83+Nfav7Bf7&#10;HWqfsh+CfFeg61r9j4lOtXyXSvaW7xqirHsKsGznNfU9FAH5ffE7/gi2tx42udZ+G3xEXw5pklwb&#10;i303UbR3ksTkkLHOj5YKcbcqGAHLE8n1vwD/AME7/EnhH9l34rfDTUfiHBr3iDx1Pb3DaxcWkuy3&#10;aMx8MWkZpMiM88dq+5qKAPiv9gf9gfXf2PPFnivVtW8V6f4ij1qyitUjsraSIxlJC2TuPIOa5r9u&#10;D/gm34i/aw+M0HjXS/GWl6BbR6TBp32W8tZJXLRvKxbKnGD5g/KvvmigD42/aQ/YT1z44/st/Cf4&#10;U2XinT9LvvBcFhFPqNxbu8VybexNsSig5GSd3Pak+Av/AAT6Pw+/ZJ8dfBHxb4pGoW/ijVZNQfU9&#10;Fi8p4VMdqqqBIGBIa1yeOQ2ODzX2VRQB+VU3/BGrxz4ZuL238IfG/wCyaTdE743s57VnXGArrHMy&#10;vwcZ7+gzivd/2Sf+CWfg39nDxhZ+M9e16bxz4ssGL2Dtai1s7NypG9Yt7l3AJwzNgdQoIBH29RQB&#10;8sftef8ABPTwD+1neJrt1d3XhXxpFCsC65YRrKs0a52rPCSBIBnghlboN2BivkqD/gjJ48+yjQpP&#10;jdDH4X8zcbaPT7hk65LfZ/OCZz/tfjX6uUUAfn98aP8AglrL4u+Avw0+GXhHxstpbeEbq/u5b/Wr&#10;Yu9y10yu21Y8BQGBwDnjHJ619GfsX/s7ah+y58DbPwJqesW2uXUF7cXRvLSJo0IkYMBhucivdaKA&#10;PzX0f/glH4o039qSy+Kz+PNIext/GSeJzpy2cvmmNb4XPlbs43YG3PTNfUH7Wf7DvgD9rmwtJvEH&#10;2nRvE1hEYbLX9N2+ciE58uRWGJY8knacEEnay5OfoiigD8prT/gjf8RfDbXFloHxxjs9InbEohs7&#10;m2Mq8glokmKk4PQseuM19SfsT/8ABPnRv2PNV1bXl8W33inxDqlkLGd2tktbVI96yfJHl23ZUfMX&#10;xj+EV9a0UAFfn3+11/wSf0z49fEq/wDHfg3xTF4S1XVpPO1SwvLQzW002MNMhVgUZsZYEEFiTkZN&#10;foJRQB+Wepf8EafEfiDwdJ/bnxcfWfF0c0cVlNdxSvZWtoA29cMzOzk7cYKqoDcMSCPqf9gf9j7V&#10;/wBj3wb4p0XVvENl4ik1i/jvElsoHiEYWPZtIY8nvX1LRQB+bPwL/wCCU/ij4SftF+HviTdeO9I1&#10;Cz0vVX1F7GGzlWR1bf8AKGJxn5v0r6x/bQ/Z21D9qP4G3ngTTNYttDup723uheXcTSIBGxYjC85N&#10;e60UAfJX7Bf7E+p/si+HfG+la/r+neKYvEUtu+22tmRFSNJFZXV87g3mfzr5v1v/AII8+JvD/wAX&#10;rjxd8NfiVY+FrK11P+0dFimtJXuLDDh0TcDhgh+UE9QBnqa/UWigD5f/AGn/ANhXw1+114R0OXxj&#10;cx6H8Q9Ns0gHiTRIdyk4y8bRuQZId5ZlUsGXJwwy275BT/gi341uI4NGu/jTbnwzDL5kduunTuEJ&#10;PzMsBmCBuT/F/Ov1eooA8O/ZU/ZD8Efsk+D7jSfC8ct9ql+yvqeuXoX7TeMoO1eBhI1ydqDgZJJJ&#10;JJ+SNH/4JR+KNN/aksvis/jzSHsbfxknic6ctnL5pjW+Fz5W7ON2Btz0zX6UUUAfLX7fH7H2r/th&#10;eDfC2i6T4hsvDsmj38l48t7A8okDR7NoCng966T9iD9mfUv2UfgvL4J1TWrXXrl9Vn1AXVnE0abZ&#10;EjULhucjYfzr6BooA/Nn4df8Ep/FHgn9pnSfihN470i5srLxJ/bjafHZyiRk88yeWGJxnBxmug/a&#10;a/4JQr8ZPizrXxG8K/Em68Na5qtz9smtb2y86NJdoGYpY3RkHy9wx561+g1FAH5deHf+CMer+IPE&#10;kOofEr4wXOt2sZAkjsbWR7mVB/CJ5pDs7/wNX3lrH7NHgHVf2fZvgwmk/YfAr2A09LS2ch4gGEiy&#10;hzkmQSASbmzl+TnJr1OigD8opP8Agi14v8OeIJrnwn8ZIbG1YMiXDWE1vciNjyjeXKQ3GM8gH0Ff&#10;SPxM/YH1bxj+xP4O+BVj4ws1v9BvI7t9burN1jmw07MBGHYjmfGd38OeM4r7MooA+Wv2B/2PtX/Y&#10;98G+KdF1bxDZeIpNYv47xJbKB4hGFj2bSGPJ719S0UUAFFFFAFPWLJtS0m9tEYI1xA8QZugLKRn9&#10;a/N34V/8E2/2hPgjo93pXgX9oGz8Nadd3H2qe3s7GQLJLtC7znPO1VH4V+l1FAHwN4Z/4Jh6z448&#10;c6Z4m+P/AMXtX+K6aa/mW+hsskdryclWZ5GIjJAykapnHXHFeu/tp/si3/7UHh/wFpeh6zYeGovD&#10;OqC/Kz27MjxhAojRUxtwB9K+nKKAPmf9sr9ifTP2rLfw9q1l4iuvBfjvw5J5mla/ZqXKDcH2uoZW&#10;4dQyurBkOSM5Irx6T/gnT8TPidod7p/xm+PmteOdPitpF0/RLfzILM3OwiKa5O7MgR9rYxn5fvck&#10;H75ooA+W/wBmf9j/AFb4E/sqeLfhNfeIbLVdQ1r+0fL1G3gdIo/tNusS5UnJ2kZNdf8AsX/s7ah+&#10;y58DbPwJqesW2uXUF7cXRvLSJo0IkYMBhucivdaKAPmf4yfsm6r8Tv2tPhb8XrbXrOy0/wAHwCGf&#10;TZYXaW4O+VsqwOB/rB19Kb8TP2S9V8d/tr/Dr44wa/Z2umeF9JGnTaTJC5mnbN4dyuDtA/0pev8A&#10;dPrX01RQB87/ALan7Hui/tefDmDS5LiLRvFWly+fo+uNEXNuSR5kbgYJjcAZAPDKjdsH0b4C+F/G&#10;/gn4X6PoHxB8Q2nivxDpqfZjrVqjobuJQBG8ofnzMcM2TuxuPJNehUUAFFFFABRRRQAUUUUAFFFF&#10;ABRRRQAUUUUAFFFFABRRRQAUUUUAFFFFABRRRQAUUUUAFFFFABRRRQAUUUUAFFFFABRRRQAUUUUA&#10;FFFFAHin7YnwDv8A9pn4C638P9N1W30W71Ce1lW8uo2kjQRTJIQVXk5C4/GvIf2Av2E9c/Y51bxn&#10;d6v4p0/xEuvQWsUa2Vu8RiMTSkk7jznzB+VfZNFABX53/tV/8Ek9P+NHxO1Lxz4H8Ww+ErzWJ2u9&#10;S028szLA1wxy80TIwKlmyzKQcsxII6V+iFFAH5Z61/wRn8R+IvBqNq3xcfWPGq3kax3V9FLJZwWK&#10;pJuiUMzOzlzGwOVUBWGCTmvq79hP9kPUP2S/hj4k8J67rdh4n/tfU2vi9tbskYjaGOIxsr5z9w+2&#10;DX09RQB+cHxt/wCCMvhTxV4juNb+GvjCfwN50hm/si8tTd20T5yBDIHV41B7HfjtgACs/wCHH/BI&#10;HW4viBo3if4i/F+68Qf2VdRXMVvZ2zvLJ5bq6qZ55G2DI5AQ/UV+l9FAHxd+21/wTY0T9q/xRb+M&#10;dJ8SN4R8Xpbra3Mklr9ptr2NP9XvUMpR1BxuBOQANvGa4n9k/wD4Jl+MPgH8avCHjjxB8UYdf07w&#10;yLoWmiw2sxT9/bSwEKXkxEB5u7hTnbjjOR+g9FAHwp+1f/wSl8G/tAeML7xj4W11vAXiTUHM2oRr&#10;Zi4sryUnLSmMMhjkbqzKSGPJXJJPj+g/8EYNc8QeIba8+Inxhm1axhCo0djaSS3Lxj+BZZpCIx1/&#10;hbHpX6l0UAeNeJ/2a9Dt/wBl/X/g14GgtvDOl3mi3Gk2jMpdY2lQgyyH7zsWYsxPJJNfO/7CP/BO&#10;nxB+yL8XdX8Y6t4w03xBb32hzaStrZ2skTqz3FvKHJY4wBARj/aFfdtFAFPWLJtS0m9tEYI1xA8Q&#10;ZugLKRn9a/O79kn/AIJY+J/2cP2hPCnxF1Dx1pOs2ejfa99ja2cscknnWk0AwzHAwZQfoDX6O0UA&#10;FFFFABRRRQAUUUUAFFFFABRRRQAUUUUAFFFFABRRRQAUUUUAFFFFABRRRQAUUUUAFFFFABRRRQB5&#10;T+0h4F+JXxA8D2OnfCzx5D8PPEEWox3E+qTWi3IlthFKrQ7WUgEu0bZx/B718Z6D/wAE7/2i/DPx&#10;V1v4laZ8ftKtPG+tW32TUNXXRwXni/dHaVKlB/qIuig/J9a/SKigDiPhT4T8SaF8LNJ0D4ga5B40&#10;8RJbyQ6nqhtlSK93O/WPAGNjBSMYOK+NLz/gml47+FvirWr34B/HDU/h5oGsSmWfQbiN5I4mOfuu&#10;rYYDO1Syb1Axvav0CooA+Y/2Q/2HdH/Zj1HXPFOq+Irvx78R9e3LqHibUEKP5bMHeNFZ3b5nAZnZ&#10;iWKr0xio/wBrr9hnSP2mtY0PxdpHia9+H/xG0NQlj4i02PcWQNuRZArI+VYkq6uCu5uG6V9QUUAf&#10;n/pv/BNPxz8TvF2h6h8fvjXqPxI8P6NJ5sHh+GOSOKY8Z3OX+UHGGKruYcbxX35b28VrBHBBGkMM&#10;ahEjjUKqqBgAAdAB2qSigAooooAKKKKACiiigAooooAKKKKACiiigAooooAKKKKACiiigAooooAK&#10;KKKACiiigAooooAKKKKACiiigAooooAKKKKACiiigAooooAKKKKACiiigAooooAKKKKACiiigAoo&#10;ooAKKKKACiiigAooooAKKKKACiiigAooooAKKKKACiiigAooooAKKKKACvLP2mPj5p/7M/wh1Xx/&#10;qml3Ws2WnywRPZ2bqkjebKsYILccFgfwr1OvkH/gq9/yZH4x/wCvzTv/AEsioA8W/wCH3fgP/om/&#10;iL/wLgrqvh7/AMFmPg/4o1y30/xDoXiLwhDM+wajcRR3VtF6GTy28wD/AHUb/D5H/wCCU/wx+FPx&#10;J174jR/FLS9B1OC0trFrAa5KsYRmebzNm5hkkBc/QV5n/wAFGPCPwb8F/Ha3sfgxPYPpB01H1ODS&#10;bs3VpBeeZICsblmAOwRkqpIBPY5AAP330zU7TWtNtNR0+6hvrC7hS4t7q3cPHNG6hldWHDKQQQRw&#10;QatV8r/sHa43w1/4J/8AgLXfG92dNstM0e71K4urrJ8qx+0TywtxyR5BjIA5xgCvkPxH/wAFVPjP&#10;8bviVN4X+AXw/t5rc72tVubN73UJokIzM4DiOJcYyCDjcBuJxQB+sleFftoftE6h+y58Dbzx3pmj&#10;22uXUF7b2os7uVo0IkYqTlecivhTwX/wVc+LPwf+Jy+Ev2gPAcFpbpIiXj2llJZahao3SYIzFJkx&#10;ggKFyOQxr3//AIKq6/p3ir9hWXWtIu47/StRv9Mu7S6hOUmhdtyOvsVIP40Adh+wH+2hrH7Y2i+M&#10;r7V/Ddj4dbQri2hjSyneUSiVZCSdw4xsHT1r6xr8mf8AgkX8TPD3wd+Cfx08ZeKr5dO0LSZ7Ce4m&#10;PLH93OFRB/E7MQqr3LAVF8E/+CgP7S37Vnx4HhPwBBoOjaRd3L3DPcaZ9oXSrANzJLJuG9lUgdt7&#10;kAYzwAfrXRXxv+3D/wAFBtN/ZBt9M8L6bp8fi74hXtoLjyrh/KtrWPlRNPs5JdlbEa44BJZRt3fK&#10;HiX9vD9tXwX4Wi8fa78OrPS/CD7JPOuvDsyWqo+Ahc+b5iKxIwzMMlhg8gUAfrvRXyv+xv8Atx6d&#10;+1r8MfEeoJpqeHvGfh6InUNLWXzYiGRjFPESASjFGBU8qRgkgqzfAPwv/wCCxHxZ0/xvY3Hje203&#10;XvDaR3HnabpdgtvcXEpgkECiTJ2DzjFuOCdu7AJ4oA/aaivxb8Q/8Fevj/oHjbzdQ8MaBo1huEq6&#10;DfaXPGxhJOMyM4ckj+IYGRnHav1D+GP7QFn8af2ZYPin4dh+xm70e5u1tZj5htrmFZFkjbgbgskb&#10;DOBuAB70Aew0V+WX7Bv/AAUQ+L/7Qn7Smg+CfF11o8mh3lrdyyrZ6cIZN0cDuuG3HHKiv1NoAKKK&#10;KACiiigAooooAKKKKACiiigAooooAKKKKACiiigAooooAKKKKACiiigAooooAKKKKACvmf8Aa7/b&#10;i0b9kfWvCWman4T1XxPc+JEma2TS5EDK0bRrt2tySxkGMelfTFfmZ/wVY1iy8P8A7SH7MmqalcJZ&#10;6dY6o9zc3EhwsUSXlmzufYKCfwoA7r/h65/1QH4if+Av/wBjXvn7K37V3/DT3/CUf8UB4i8Df2H9&#10;l/5D8Wz7V53nf6vgZ2+Tz/vrR/w3t+z3/wBFZ8O/9/2/+Jq/4g+L0vxu+C/inWP2fPGGja14l03K&#10;2k/li4tpLhFDm2cNjBdCADngspPGRQB7dRXyl+wR+2JL+0p8PNZtPGIt9I+Ivhad4Ncsyn2dTHub&#10;ZOEJyoG1kcH7rIc4DCuc/Zv/AGoviJ+1f+0h4tuvCT2em/ATwxKbRb2Wx33OrXAXCiOUn5QxPmHj&#10;Kp5YIBfIAPtCiivG/wBsP4pa78Ff2a/HPjbw08EeuaRaxS2rXUXmxhmnjQ7l78MaAPZKK/M/wf8A&#10;tr/tT/tCfDPQJvg58KotSuoLYLrXirVY4be2ubtSfMjtElmSPavAJ3OxORtXGT7F+0v+3B4n+FOq&#10;eDPhd4B8Jp40+OPiCxgmm02QH7NYM8eSZFVlyxIc7dyqqgszAYyAfZ1ec/tFfFK6+CfwQ8ZeOrKx&#10;h1K60Kwa8jtJ3KJKQQNpI5A5r4s8W/tF/tpfs46P/wAJv8SvAHhXxP4Ih2tqdvo0gWexRj13RyMV&#10;wSAXKyKO5Gc17R+0h8WtB+On/BOvxz468MzNLpGseG5J41kx5kLhwskTgEgOjqyHBIypwSOaAPX/&#10;ANmD4wXfx8+A3hHx/f6dDpV3rdvJNJZ27l44is0keATyeEB/GvUq+I/2Zfj/AOFP2a/+Cbfw98Z+&#10;Lbry7W3sJ47ayiZftF9ObqfZBEpIyxwT6AAseAa7n9kP4kfGT4keEdV+KXxcn0rwl4MvopL7RPD8&#10;NqEmgsjmRbi4mY52CP7vALD5zgEAgH1HRXwNpv7VX7Rf7Vmravffs8eE/D+h/DnT7lrSDxR4xDrJ&#10;qUi/eaJM/KvtsbGRllbKja+D/wC2B8WPAn7QGi/Bn9orwxo2k6p4hTOg+JtCci1vH5CowLMCXYFQ&#10;RsIYoCmGDUAfb9FfAP7SH7enjn4Dftmp4Bs9Bk8X+GpNHjmtPD+l2Ya/vL6WJ/KQSckJ5gUsQrEK&#10;DgHpXqv7KXjr9pzxn8RNcn+NXgjTfBvg+fT2n0iCxaB3SbzUAjcrNJID5ZY/OFyQcAYwAD6poooo&#10;AKKKKACiiigAooooAKKKKACiiigAooooAKKKKACiiigAooooAKKKKACiiigAooooAKKKKACiiigA&#10;ooooAK+Gfj9/wVa8I/AH4veJPAGo+Bta1S90SWOKS8tbmFY5N8SSAgNyOHA59K+5q/nt/wCCkn/J&#10;7nxS/wCvy2/9I4KAPvXTf+C2/wAN5bpVv/h94qtrfvJbSW0zjkfwl0HTPf8Axr65/Z5/a4+GP7T2&#10;nzTeBtfW41C2QPdaPfJ5F9bqcfM0R+8uSBvQsuTjOa851H/gnL+z5488A2lpN8PbLSLq4s42XUtJ&#10;lkt7iKQoPnBDYY5OcMGX1Ffjz410Xxf+wV+1heWWk6pv1zwjqCS2l6qlY722dFkQOv8AdkikCuuT&#10;jLDJxmgD+jCivzC/bh/b2+MnwO8XeDdX8EXekHwB418PWuuaQ95pyzOhZFMsRfcNxG6N8+koHavs&#10;/wCB/wC0hp3xC/ZO0b4w6tLHDBHoMuo6wYRhYprZHF0FHYB4pMD0xQB7dRX5XfsVft/fHL9pT9oS&#10;y8PaveaHZeDrO3udX1qSHTQrW9lEvTfnjLtEm49mJqr8R/8AgrJ8S/ib8Tn8Hfs/eB7fUoJJnhsr&#10;i7spby/vgucypErKsSYBbDBiFGSV5AAP1bor8sdH/by/az+FPjbw5p/xZ+F1pBoWralb2LX11pE9&#10;qFMsiphLiOQxbhuztIJ4r0r/AIKYftqfEr9lnxr4K0zwLcaZDa6tp89zci/shOS6SBRgkjAwaAP0&#10;Eor8ddV/4K6/GbWPhtpf/CLeD7WTU9PgLeIPE0+nSTQebuYgRxodkSBNnLkk88L39z/YB/4Kbaz8&#10;fviJH8OfiTY6baa7fRO+katpsbQx3MiKXaCWMswDlQzKykA7duMkZAP0Xor8lf2xv+ClHxn+CX7S&#10;3jjwR4Zu9FTQ9IuIY7VbrTRLIFa3ikOW3DPzOaw/jN/wV7+Lt5qi6n4D8IWnhXwTJK0dheazYSXE&#10;t6ATy0m4RgkDOxM45+ZqAP2Gor5P/YB/baP7XPw/12bX7Cz0TxZ4beNdTjtGZbaWKQOY50DklAfL&#10;kBUs2Cuc4YAfMPxn/wCCtXjTxd8Tx4I/Z88JWuuLJcNZ2mo3lrLd3OoyDPzwQIyhE4JBfcSoyQvI&#10;oA/U6ivyRf8A4KeftF/s9+OrHSfjd8ObP7FcKJmt2sXsLp4SQC8Eodo3xzxtPPBK1+iV1+1L8Pbf&#10;9nZvjWNWMngf7B9tWYJiZ23bBbhCf9cZf3W3ON/Gcc0AeuUV+Ttv/wAFIv2mv2iPEGqf8KQ+F9t/&#10;YVi3zFbGS/nQHO3zpi6xBmAztCg9eT1rof2a/wDgq14wPxctPhz8dfDNnolzc3y6Y2qW9tJZTWFy&#10;SEVbqByRtLkAsNm3OSCOgB+oNFfGv/BS79qTxz+y14D8G6t4FmsIbvVNTltbj7faidSixbhgEjBz&#10;XWf8E7/2gvFv7SnwAm8XeNJbOXWF1m5sQ1lbiGPy0SIr8oJ5y7c0AfT1FFFABRRRQAUUUUAFFFFA&#10;BRRRQAUUUUAFFFFABRRRQAUUUUAFFFFABRRRQAV8ZfFz/gqP8Ofh/wDEC+8F+F/D3iL4l67p7vHe&#10;f8I7bq0ETocOocnc5U8EqpX/AGjXvv7UPju6+GX7OfxJ8UWEvkajpugXktpLgnZcGJlib8HKn8O1&#10;fN//AASF+G+l+F/2UbTxVFaKNZ8U6jd3F1eug8x44Zmt44w3UoDE5x/ed6APXf2Wf23vh5+1gNRs&#10;vDhvtG8SaanmXmgaxGsdyse7aZE2swdAxAJBypK7gNwz9B1+Z/7VVra/A3/gqF8DPGuiImnv4wa3&#10;0/Vkh+RZ3lmNnJLJ0BzHNFnPeIHrzX6Y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IP8AwVe/5Mj8Y/8AX5p3/pZFX19XzL/wUc+G/ib4sfsneJ/D&#10;XhHR7jXtdurqxeGxtQDI6pcxuxGSBwoJ/CgD8cv2T/2N/Ef7XUXjaPwzrFjp2oeG7OK5S1vlbF48&#10;nmbIw44TJjxuPA3Vh/s4DwJ4D/aM0Sz+Nvh25ufDVnftZ6pYzFojZzq+0PPHjLxo4+ePjK7vvY2t&#10;+kH/AASR/Z3+JHwN8QfEqbx54R1DwxFqVrYJaNehQJmR5y4GCem5fzqL/gp3/wAE/wDVvipq1v8A&#10;FD4YaK+peKJ3S21zR7QKHu1xtjukyQC6gKrDuNp/hOQD23/gp5fG3/YP8aSaJIi6fN/ZkYksiPL+&#10;zNeQABSvGw/KOOCDjoa+Vf8AghxY6fJ4g+L95IkZ1WG10uGByBvELvdGUA+haOHP0Fer/sP+Cfit&#10;4g+CfiT9n748/D/XrTwhc6dLb6Vrl1sPkQsMfZi2TtMZw8TEELjb0VBXzvpn7F/7Vn7EnxWvtf8A&#10;g/AvivTZUa3F9p7QyJd25YFY7i0lYMGBAPyg4IOH60Ab3/Bb7T9Ph+I3wwvoo4l1SfSryK4dQN7R&#10;JKhiDd8AvLj6mrXxGvL6+/4Ip+BZNQaR51v0iUydfKTUrlIh9BGqAewFcz/ww7+1B+2n8XrbxP8A&#10;Glf+EV04LHby3980CtBaqzHybW1iYkHJY/OFBLElic5+zP28P2edT1P9iW0+GPwv8OXWrNpU+nW9&#10;lptrhpfIhOCxJxk4GSe5JPegD8V9GtfHd58H/Ep0yC/k+H1nqdnPrMkCf6Ol2yypbGU9ehlA7AsM&#10;8suf1M/4It+L/ANx8MfFPhvTrGKw+Itvd/a9VmkbdLf2ZOIJEJHCRklCgyAxDHmSn/8ABNT9krxJ&#10;4f8AhH8Y/BXxf8F3mj6V4pa0g+y3wUGeMRzBmQgnDKWUg9QcEdK+YPAn7I/7Sn7JH7SkfiLwP4H1&#10;TxNa6BqLxw31oUFtq1ixwUYbuBJGeQR8rcjlQaAPLv8AgoJqGpX37cnxIkuLjy7uPVYIoJLkhVjR&#10;IYliJ3cBQoU5PGOa+rfFP7Lf7evjrwzqOg6748tNV0TUoGt7qzm1mIxzRMMFTiLoRXqf7dv/AATy&#10;1P8AaqutO+KvgER6F41vNPhGqeH9cH2drragCZcZCTouIyG+Vgi/Mu3LeQeB/E3/AAUN+FHh638I&#10;W3hS81W2s41tbWfULayvXgQDaoFwJCHA4wXLdB2oA7v9gP8AYr+Kf7LfxH8can42fR4NJ1LwjdWy&#10;21jqKzzPMJoWRymAdoUSjd0ywHcV8Y/8EwLaG6/bo+GKTxJMgfUZAsihgGXTbplbnuGAIPYgGv0F&#10;/Yp/Z4/aC0Px94/+Jvxwvftes694efSra0ub9Li7UmRZFASLMMUfynCKwwW+6Oa+Yf8Agnv+x98Z&#10;vhb+194B8UeK/h9q2h6BY/2h9pv7pU8uLfp9zGmcMTy7qv1IoA9S/wCC42j2zaX8ItV8sLeLNqdq&#10;ZFABaMrbMAxxk4IOOcDc3rXuf/BKMQap+w7p9pqeyXTvt+pQSJMQE8lpCXBPp8zZ+tct/wAFbvgP&#10;4/8Ajl4a+G9v4D8LX3iebTru+ku0sgpMKukIUnJHUq35V237Cnwh8Y/DX9hzVPCHifw/d6N4lk/t&#10;bZptwB5reareXjBI+bPHNAHqnwq+BP7Pfgbxpaav8P8AQfCNh4niSRYJ9JuEe4CshDgAOTjaTnjp&#10;Xu1fjt/wTh/ZH+MPwl/av8OeJPF/gHVdB0K3tL6OW+ulTy0Z7d1UHDHqSB+NfsTQAUUUUAFFFFAB&#10;RRRQAUUUUAFFFFABRRRQAUUUUAFFFFABRRRQAUUUUAFFFFABRRRQAUUUUAFfmZ/wVY0ey8QftIfs&#10;yaVqVsl5p19qj21zbyDKyxPeWauh9ipI/Gv0zr8+P+CmXwi+Jvjj4sfBPxX8PPBN74xPhSea+uIr&#10;baEDrPbSxo5JGA3lN09DQB9Ff8ME/s9/9Em8O/8Afhv/AIqvSvhf8G/BPwW0i70vwN4bsfDOn3U/&#10;2me3sUKpJLtC7yCTzhQPwr45/wCGvP2u/wDo1r/yeb/GvQPBP7SX7QOsfC74i6x4l+At3ovinTIb&#10;aPw1pNnL5x1Kebzg7PuYbY4ikTNyCQxA5IoA+Ef+CoMel/DT9p7X7r4W6tfWOv674fceObHSVPkx&#10;xzFVPmlennIY2dSAMlGyTJX6ffsbaL4A0L9mnwJD8M5RdeE5bBZ4rpwBNPMxJnebHSXzN4Zc/KV2&#10;jhRXjf7EH7Hc/hX4a+L/ABL8YbH+2viP8Sln/wCEiTUCJHis5Sf9FbsC2S744zsX/lmDXIfsV/Cz&#10;4sfsh/Hjxh8K7zQNU8QfBbU7p7vRfEkYV4rKUqGQvzuAdMRyYGBIisMKWJAMz/hkv9tj/o5PT/8A&#10;vqb/AOR67n9pvwl428C/8EyfGuh/EXxLH4v8ZWtift+tRbttxu1JXjxlVPyxtGnQfdr7Wrwj9ubw&#10;RrvxI/ZQ+Ifhvwzpk2sa7qFpDHa2NuB5krC4iYgZI7KT+FAEP7A4C/scfCbAx/xJIz/481fLH7PP&#10;/E0/4LCfG6bVwsl5a6FN9jMx+ZMHT402c9fJLD6E19f/ALG/hHWfAP7L/wAN/D3iHT5tK1rTtJjg&#10;u7KcAPDIC2VOO9eA/tf/ALJnxHX44aN+0H8BLm2HxDsY1g1PRLx1SPU4lj8sEFyFYmPEbIzLlVUq&#10;ysoyAfWvxestP1L4T+NbXVlVtLm0W9juhIAV8owOHyCR2z3r8vf2WLu9uP8AgkT8co7ppGgt9R1C&#10;O0DjAWI29kxC+o8xpD9Sa9L+Ifir9tP9qbwjefDY/CfSfhlpWrw/ZNa166utqmBhiRFLSMQjjIIR&#10;ZGwcZAJNe4eMf2WJPhT/AME9/E3wg8E2s3iHWf7EljzCgWXUL2Rw8rgE8ZYnAJO1QoycZoA/MzwX&#10;F4n+Hul/s6fE/wCNPh9PF3wKt5J7HStOhffHZqJpCzyxgYaQyBpgjk+asJQ4AwP1Y/bb8VR61+wx&#10;8SNc8K3cOo2OoeHvMt7q1bdHLaylA7qQehiZj/nFZX7OX7OcXiT9g3wv8J/ih4fktWm02e2v9PuQ&#10;omtpDcyvHIp5CyLlHVh0IFeM/si/Cb4sfBrUvG/7OvxL8J6h4t+DGprdWul+J4MNBFFMh3IRuLJH&#10;IrZIH+rl3dQxYAHGfsXfCb9pzxN+zL4I1H4efHrRPCvhCaG4+xaNJ4btLl7XFzKJFaRoWZiZA7HJ&#10;J+au88R/sI/H/wCKHxO+HHiz4kfG3RfFJ8FatFqVkkOhR2UiATwyyKrQImS3kJgtnBHGMnPHeA/h&#10;P+1d+wLqOq+H/hxoGn/GT4WXN29za2006pc2xbHITzEeNzgbgokjOCcKWr0zwT47/bS+M/xE8LNq&#10;fgfQ/hH4Bs9VtLrV2mmR7y9tY51ae3XLSON6AgYjj6/fwaAOW1tQ3/BaDw+SMkeFmI9v9Dnr9EK+&#10;JNV+DPjab/gqho3xGTw5eN4Ih8PNaSa2AvkLL9llXZ1zncwHTvX23QAUUUUAFFFFABRRRQAUUUUA&#10;FFFFABRRRQAUUUUAFFFFABRRRQAUUUUAFFFFABRRRQAUUUUAFFFFABRRRQAUUUUAFfz2/wDBST/k&#10;9z4pf9flt/6RwV/QlX4pft1/sb/Gr4lftY/ELxL4Y+Her6zoWoXUD2t9bqnlyqttChIywPDKw/Cg&#10;D9mPC7BfC+kEnAFnCST/ALgr8BP+CiXxE0v4vftjeN9S8NzLqWnRy22l29xbHeLh4YI4nKY6jzFc&#10;AjOQAR1r1jWPhn+318SNEbwxqNv43m0maMQyWkuoQWUMkfC7HbzEBXGMhjjGc8Zr6K/YX/4JV3nw&#10;w8X6d8QPi9JY3er6bItxpfhyzkE8VvOMFZriT7rOh5VEyoIDbjjFAHRft3fsy3mqf8E7PBEEkHm+&#10;KPhhoumyyFF+ZoorWO3vFHooAEp/64Cvz++Gf7WU/gf9iT4n/B/7RMl9rurWkmnFedltKCb0Z7Li&#10;3iXHf7QxHc1+/wDrmi2XiTRdQ0jUrdbvTr+3ktbm3kGVkidSrqfYqSPxr+Z/xV8Lbiw+OGrfDnw/&#10;cJr13F4hl0DT54j8t3ILkwRkHA+8dvPTmgD9Rf8AgkP8BLTTf2ffHPjvXVFr/wAJiZdMhuXYL5en&#10;wqySOGI+UNK0ue37lTXyT4m/Yp/aZ/ZC+JR8R+A9K1jVhYvJ9g8S+EIzdmWFsj54FDOuV+8joV92&#10;AzX7E2XwRi8J/swy/Cnw68KmDwvLoVrNOSiPM1s0fmuQCRudizYB+8eK/OLwXov/AAUC/ZjsV8L6&#10;PpVx4r0C2Hl2Yle11WBFHTynLiZFGMBGwAOijigDmPhH/wAFavip4N8YW2gfGnSLLxNoInWDVPP0&#10;tbPUrYZGX2KFjJX72xowTjgrW3/wW3mjufiN8LponEkUmi3Lo68hgZlIIql4E/4J0fHn9qb43TeP&#10;/jwkfhqxv7iG41WaeSAXl7FGqIIIYYDiL92ipufbtAzhjwbv/BbeGO2+I3wuhiQRxR6LcoiKMBQJ&#10;lAAoA+5/+CcNrD/wxH8MY/Jj2S2NwZF2jD5ups5HfNfj98EVt7D/AIKEeE4vCBjXSo/iLFFZfYyD&#10;H9h/tDaQh6bPIz+Feg+A/hz+2TqX7PvhuHwJeeItT+GOt2cq2dpoepRgRxGWRZInXcsqAsHyPukN&#10;jJyRX1H/AME4/wDgm74p+Evj63+KHxUtYNM1XT43GjaDHOk8kUrqUaedkJQYRmCoGJy2TtKgEA+I&#10;v+Ckn/J7nxS/6/Lb/wBI4K/W7/gpT4fsLz9hv4jWpto4obG2s5rZY0UCFo7uArsGPlGAV4x8pI71&#10;+e37df7G/wAaviV+1j8QvEvhj4d6vrOhahdQPa31uqeXKq20KEjLA8MrD8K/Tb9ubwRrvxI/ZQ+I&#10;fhvwzpk2sa7qFpDHa2NuB5krC4iYgZI7KT+FAH5Rf8E/dU1HTfg3+1adOlkilHgCaXMX3l2pOCwP&#10;UEKz8jp17Vtf8EZ7HT7v9rTUpbxI2ubXwteTWRcAlZjPbISvofLeUfQmvfv+CVf7LvxB+FPiz4kx&#10;/ErwPe6Ho+taNFZKupIpjuQZG8yPAJz8rc+xrzHx1/wTu+Pn7KfxoTxx8ApJPEWm20skthNbzwi8&#10;t4mBDQXEMpCzDBK5Xdu4OFOAAD2f/gtzp+nyfB/4d30kcR1WLXZYIJCB5ghe3ZpAO+NyRZ+gr4qv&#10;9c1v/h11pVnJNcLpR+Kk0CLghDENNWRUz6ea0rY9QT2r2Dx3+zL+2P8AtxeNtFf4m6Snh3SdO3RQ&#10;z6iYLW0sVcr5jJBGxkkdto5wc7QNwAGP0D1L9hPwRefshx/AWOeaPTYYfNh1lowZ1v8AeZPtZXpk&#10;uWyufuEpnHNAH5g/sS/Dj9qPxt8MdXufgd4xh0Hw1Dq8kV5ZnUIrdzdeTCTIVZGJBQxgNnB2Edq3&#10;fiL/AMEz/wBp/wAdeJNT8Z+Mb/QL/WJws15q15rUaEiNFRXZggA2oijPtW74P/ZV/bJ/Yl8ZapP8&#10;L7Ua9pN4VWebSZYLm0vlUnYZLaYh1cBjyFBGWAcjOeh8b/Cn9u79saFPDnjK1Twl4Ucr58N1NBp1&#10;kxB4MscReaUZGcFWUEA4BxQB+k/xY+G/w4+I3hnQ7T4uadoeqx2pEkK61KkcYuCgDlMsoz16dq2f&#10;g/4H8AfD/wAJtpfw3sdJ07w8bl5mh0aRXg84hQ5yCRuwFzz6V8k/8FZvgh47+OHw38CWHgTwze+J&#10;ryx1aae5hsgpMUZh2hjkjjPFdn/wS9+E/i74N/s0z6B410G68O6y2vXVyLO8AD+U0cIVuCeCVb8q&#10;APruiiigAooooAKKKKACiiigAooooAKKKKACiiigAooooAKKKKACiiigAooooA8N/bk02fVv2Qfi&#10;5BbrukXw7dTkc/djXzHPH+yhrz3/AIJW6lDffsN+AIYmy9nNqUEoyOGOoXEmOv8AdkXr619UaxpN&#10;pr2k3umX8K3FjewPbXEL9JI3Uqyn2IJFfmr8Pfhn+0//AME/de8SeGvhz4KtPi78LtTvnvtPBuVW&#10;4tmICjcAysj7FQP8jISoKkHIoAm/4KJWP/CS/t5/swaJbPvvDfWcssaDLRxHUUJkx6ARyH/gBr9M&#10;K+Bv2Z/2Z/i58Tf2m3/aI+P9lZ6Dq9hb/ZtA8MWrq4tgUZAxCu4REWSQhWZmLyFjt2gH75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OV+Kh8Uf8K38Sr4Khhm8XSWE0elC4lEca3LKVjdmPQKxDH124r82P2H&#10;f+CZPxF+E37RWi+OfiVDpP8AZOiRzXltHaXwuHmvCuyLcNvAXe0mc/eRa/VGigAooooAK/Pv/gph&#10;+xX8Sv2pvGvgrU/Atvpk1rpOnz21yb+9EBDvIGGAQcjAr9BKKAPG/wBjz4W678Ff2a/A3gnxKkEe&#10;uaRayxXS2svmxhmnkcbW78MK9k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Or/gsZ8UvGnwx8L/DGXwd4u17wnLeX&#10;l+tzJoepzWTTqqQlQ5iZdwGTjPTJoA/RWivyq/4JQ/to+I/EXjzVfhZ8SPE+qeILzWFOoaFqOu3s&#10;t1P5yIDJbeZKzNtaNfMUZwCj93FYfw/+N3xFvP8AgrFdeELjx94on8Jr4r1O3GgyazctYiJIZykf&#10;kF9m0FQQuMDA9KAP1xoor81f+CynxY8cfC//AIVB/wAIb4y8QeEvt39sfa/7C1Sey+0bPsWzzPKd&#10;d23e+M5xubHU0AfpVRX4geK/An7W/wAPf2cdK+O0/wActcvfCV1a2d99mh8YajJdwx3LokfmRSgI&#10;x3SICFZsZzyATX31/wAEv/2kPGf7RvwL1a88cz/2nq+h6s2nLq/lLGbuMxRyKHCgAyLvIJAGQU75&#10;JAPsWiivFdN/bK+D2sfGZ/hRaeL/ADfHyXkuntpH9mXi4niVmkTzjD5XARud+DjgmgD2qiiigAor&#10;8sP2O/gr8Sf2sPA/jHxXf/tH/FHw1c6d4pvNHgtLHXrmSEJHFBKrENKO8xG0YGFFeiat8Uvjj+wD&#10;488Np8V/GA+LfwW169XTj4luLYQ3+kzNyGk5JI2hmwzOGVGwVIwQD9C6K5T4ifFbwf8ACXwq3iTx&#10;j4j0/wAPaGCqreXswVZGYEqqDq7EAkKoJIBOOK87+Ev7a/wS+OXiIaB4L+IFhqmtPnyrCeCezmmw&#10;CSIlnjQyEAE/JngE9qAPb6KKy/E3ijSPBegX2ua/qdpo2j2MZlub6+mWKGFB3ZmIA5IH1IoA1KK+&#10;cvDn/BRL9nTxV4gTRdP+KGm/b3k8pPtdrdWsLMTgATSxLGcn/ar0Dxf+0v8ADHwB46vPB/iXxfZa&#10;Fr9npP8Abk8OoJJDFHZ7/LEhnZRFkv8AKE37iSMCgD02ivFfhL+2f8Fvjl4ok8OeCfHtjrGuKGK2&#10;LwT2skoUEsYhNGnm4AJ+TdwM9K5nxFdaPa/t0eFrWf4wa9Y65c+HXnt/hlHDdHTb2EC5U3buD5Ac&#10;FH4Ybv3S+ooA+kKK8h1f9rj4Q+H7rxxb6r43stLl8FTwWuurewzQi2mmEjRRoWQCd2EUhCw7z8pr&#10;Wh/aO+Gsvwhs/ihJ4usbLwHeLvt9Zvw9qknzsm0JKqvuLKwC7cnHANAHpFFeG/Cv9t74HfGrxMnh&#10;3wf8QtP1LW5CVhsbiCezknYAkiITxp5hwCcJk4BNdv8AED45eB/hX4m8K+H/ABXr8Wi6r4na4XSo&#10;5oJSk/kKjTFpVQpEFWRSWkZRz14OADu6K8Q+Hv7bPwP+Knjw+DPC3xD03VfEZdo4rRY5oluGUEkQ&#10;yuixzHAJ/ds2QMioIf25vgPcfEhfAkXxL0mTxK04tVhVZTbtMTtEYudnkFtxxgPnPHWgD3aisfxd&#10;4w0PwD4dvdf8SatZ6HotknmXN/fzLDDEM4GWY4ySQAOpJAHJrxfwL+318APiR4th8M6B8StNuNZn&#10;lEEEN1b3Fok0hOFSOSaNEdieAFYkkjGc0AfQFFfnh+2Z+2Fonwz/AG0vhFog+IOraFofhmeZvGum&#10;2ZvUtgk0UMtv50ca7bkFHyAofbkg4ORX0jpv7eXwL1b4a6x4/tPHPm+EtIvYdPvdQ/si/Xyp5RmN&#10;PLMHmNkd1UgdyKAPfqK8pb9pL4Za98UpvhNpvja0uPH80M4/s6wWWZoCiMz7pUUxo6AE7WcNx0zX&#10;F/sK6nompfBCa40L4t638Z7AarcA+JfEMN1FcKwSPMGLk79qjBB6fOcd6APoqivnXXP+Ch37Ovh3&#10;xQdAvPilpR1BZPKZraC4uLZWzjm4jjaIcjqXxXutr4q0W98NR+IrfV7GbQJLb7YmqJcobVoNu7zR&#10;Lnbs287s4xQBq0V83x/8FGf2cJdYvNMX4qaWLm1R3kka2uVgYKu47JjF5chx0CMSTwMnivZ/h/8A&#10;E7wx8UPAOn+NfDWqpf8AhfUIXuLfUJIpLdWjRmVmKyqrKAUb7wHTPSgDqaK+cpv+Cin7OVv4mGgt&#10;8VNJN8X8vzUguHtM5xn7UIzDj/a3496941DxVouk+GpfEV5q1la6BFbfbH1SW4RbZYNu7zfMzt2Y&#10;53ZxigDVor5rt/8AgpB+zdc3GowJ8U9PD2EbyzGSzu0VlUEkRM0IEzccLGWLdgc17h4d+I3hvxV4&#10;AsfG+n6vAfCl5YrqcWqXW62i+zFN/mv5oUou3k7wMDrigDpKK+crL/gol+znqHihdAi+KmlC/Z/L&#10;EksFxHaZ/wCvloxDj334r0/WPjv4F0D4qeHvhxqGui28Y+ILV73S7BrScpdxKrsxWcJ5WQI3O0uD&#10;wOORkA76iuU+KXxU8LfBbwPqPjDxnqy6J4d0/wAsXN40MkuwvIsaAJGrOxLOowqnrnoDWZ4u+PHg&#10;DwD8PdO8ceJvE9n4f8M6jDFPaXmph7d5hJH5iKsTqJC5Tny9u8YOQMGgDvqK8V+D37Z3wW+PeuNo&#10;vgfx7Y6vrGCyafNBPZzygDJ8uO4jRpMDJOwHABPauj8YftFfDj4fePf+EM8S+KrXQ/EA0dtfaG9j&#10;kjhSxV3QzNOV8pRujcbS4bjpyMgHo9FeJfCv9tT4J/Gzxe3hbwb4/sNW1/DFLF4J7Zp9oJbyjNGg&#10;lIAJwhbgE9Bmt740ftNfC/8AZ5htH+IXjGx8OyXY3wWrrJPcyrnBdYYleQrnjdtxnvQB6fRXlvwZ&#10;/ag+Fv7Qhuk+H3jKx8RXFrH509pGskFxHHkDeYZVVwuSBnbjJAr1KgAorgfi98evh98BdGg1Tx/4&#10;r0/w1a3BZYFumLTTlQC3lxIC8mMjO1TjIz1FYfwX/aw+Ev7Qt1cWvw/8bWOv31uhlksfLltrkICA&#10;XEMyI5UEgFguBkc8igD1qivIfEH7W3wi8J6x4y0rW/G9jpF94Qa3TWo76KaEW7zqXhRGZAszMoJC&#10;xFzweKn+Cf7VHwp/aKkvofh54ys/EN1ZJ5lxZ+VNbXCJkDf5UyI5TJA3BSMkDPIoA9XooooAKKK8&#10;C8cft6fAL4ceMJPC+v8AxK0211qGQwzQW8FxdJDIDgpJLDG0cbA8EMwI70Ae+0V8B/sN6lp/iqH9&#10;sLUNN8RfYtJ1LxrrE9t4h0tzJ5UMgnZLqFkOWwrB1KnnAwa9q/Zw+KHgj4e/sn2fjDUvjBqHxA8H&#10;WM05m8deJYrqOeXddGMI6z5l+WRljXPXjHFAH0lRXzXoP/BSD9m7xHriaRafFLT47t32B72yu7SD&#10;Ocf6+WFYwM992O9fQes+ItL8O6Hda1qmo2unaRawm4nv7qZY4IogMl2cnAXHfNAGjRXzXb/8FIP2&#10;brm41GBPinp4ewjeWYyWd2isqgkiJmhAmbjhYyxbsDmvRde/aX+G3hn4feEPG+peI/s3hfxddWtl&#10;ot/9huX+1zXCM8K+WsZdNyoxy6qBjkigD0+ivKdF/ao+FHiT4iav4F0nxrYan4n0izmv7+1s0klj&#10;t4YiBKWmVDFlSwBXfuHpwa85uP8Agpb+zVb6oLB/ijaGctt3x6ZfPDn/AK6iApj33YoA+nKK4zV/&#10;jJ4L0T4X3PxGn8Q2k/gi3tPtz61Y7ruEwA4Lr5QYvzxhQTnNeYeJP2/P2f8AwjPocOq/ErT7abWb&#10;K31G0jW2uZGEE8aywtMEiPkFkdW2y7GwwyBQB9BUV418Uv2xvgx8F10c+LviBpennV4EurFLYSXr&#10;zQP9ybbAjkRt2cgKcHB4Ndrb/F7wde/C25+I9pr9rfeCbfTptVk1iz3Txi2iRnlcKgLEqEbKgbsq&#10;RjPFAHYUV8+eIv2/v2f/AApp/h+81T4k2NvFrtul3YotpdSSmF/uPJGsReEHsZQuRz0roPiR+2F8&#10;GfhL4d0PXPFHxA0uz03XIFudNktfMvHu4T0lSOBXcp237cZ4zmgD2Oiub+HvxH8M/FjwnZeJvCGt&#10;Wuv6FeA+Te2b7kJBwykHlWBGCpAI7ivJ/iN+3h8BPhP4om8OeJviRp1prMEhhntbSC4vfIkBwUka&#10;CN1jYHghiCOc9KAPfKK421+MXgu/+GF58RbLxFZ6j4Ks7GfUp9YsGNzEtvCjPM2IwWJUI2VALZUj&#10;GeK8v8Tft+fADwfouh6pq3xIsba21q2S8so0tLqW4aFs7XeBIjJEDg48xVzQB9BUVheB/HXh/wCJ&#10;Xhew8SeFtYtNe0K+Tfb31jIJI5ACQRkdCCCCp5BBBAIrdoAKK+YNY/4KY/s2aDq17pl/8R/IvrKd&#10;7aeL+wtSbZIjFWXItiDgg8g4pPF37THwq/aP/Z4+JN74J+LWpeGdK0W3i/tPxZpGnX8F1pILhw8a&#10;mOORiwjZf3eeCaAPqCivjX4q/Hr4Y+Bf2U/BnhbxB8e9e8P3PirQIW0b4gQ6fqMmpXkcRiZro+Wp&#10;kR3BUEOyt856816v4V+NngP4P/s//DDV/EfxBvNf0XWksdI0vxRqNndyXGsXE0TNE8i7HkRpFjZi&#10;ZMYxyQaAPc6K8A1X9vj9n7RfHH/CI3nxQ0eLWhN9nfasz2scmcFXulQwLg8Hc4x3r31HWRFdGDKw&#10;yGU5BHrQA6iivCfih+3N8Cvg34nl8O+LfiJp9hrcL+XPZW1vcXjwN/dl8iNxGeejYIoA92orgG+P&#10;nw+/4VPefEyHxTY33gW0ga5n1nT911GiKcN8sQZ9wPBULuB4Ir8pvhP44/Z2/aa8Q+JfE37RPj/X&#10;r74g614gmtvD+l2q6j5WnWbFBbLb+RCyKSxIwx/hUlckkgH7MUVwvwV+K3g34y/D3T/EfgPWjr/h&#10;wlrSG9aCWFmaI7GDJKiMCCO6jPUcUnwo+OPgf44Wmt3PgfXo9eg0XUJNLvnjgliEVwgBZR5iLuGC&#10;MOuVPYnBoA7uiuG8B/GzwX8TPE3jHw/4a1n+0tV8IXa2OtxfZZ4ktJyXGzzHRUkIMT52M2Mc4yM+&#10;Xa5/wUO/Z18O+KDoF58UtKOoLJ5TNbQXFxbK2cc3EcbRDkdS+KAPoqivjT/gqJrWn+JP2DfEuq6T&#10;fW+p6ZeT6ZPbXlpKssM0bXcRV0dSQykHIIr6j+Fv/JMvCP8A2B7P/wBEpQB1FFeVftY/8ms/GT/s&#10;TNZ/9IZq+c/2a/2xPg38A/2UfhDpPjrx5YaNq0mhQt9gjimu7hFJbBeOBHZAexYDNAH3DRWD4F8e&#10;eHfiZ4XsfEnhXWLTXtCvlLW99ZSB43wSCM9iCCCDgggggGvHfH37fXwA+GfimXw54g+JWmwaxDKY&#10;JoLS3uLxYZA21kkeCN0RgeCGIIwc9DQB9AUVzWl/ErwnrXgYeM7HxJpd14SNu12dbju0NosK53uZ&#10;c7QFwc5PBBBxivErD/go5+zfqXiA6NF8U9NS7D7PMuLW6hts5A/4+HiEWOeu/FAH0lRX5xftAftt&#10;eGPAn/BQz4exzfEnVNN+Hvh7TLy08VWFr9tNiLtoLryfMt40K3B3SW5DqrgfKcjbx9m/DT9pv4Y/&#10;F74d6v488L+LbW68IaRcSWt/q97DNYw20kcaSOH+0JGQAkqHdjHzdcg0AeoUV87+G/8AgoR+zx4s&#10;8WR+HNN+KGltqksnlR/abe4toHcnAC3EsaxHJOBh+e1fRFABRWZ4mh+0+G9Wh+2y6b5lpMn22HO+&#10;3yhHmLjnK9Rjnivmz9nX4xeAPhT+yZN451b4y6z8SfBem30gufGuvWV81zuknSJYjE6vMQskiKMA&#10;j5s8AE0AfU1FeA+NP29PgF8PddttG134k6daalcJG4git7i48oOAyiUxRsIThgSJCpGeQK9ssvEm&#10;k6l4eh1601SzudDmtheR6lFOrWzwFdwlEgO0pt53ZxjmgDSor5U8d/8ABQH9nvXdH8U+FLL4oaTN&#10;rEum3UEeYp0tXcwsAFuWjEJySAMPzXinwBk061/4JHeFrvV/iRq/wl0y3kuXn8WaHHcSXVoDrk6K&#10;qrARIQ7MqHb2c54zQB+i1FeP+Bfjx4B0/WPAHwyfxncax4x1fw5banpr31ldJLq1qICftXmumzew&#10;ikcqz7xhsiuv+LHxd8I/A3wTd+LvG+sLofh61eOKW7aCWchpHCIAkSs7EkjopwMk8AmgDsaK+ZtP&#10;1zQNS/bT0yaD4w+IDqOpeFlvrb4aSWt7Hp7WzKcXh3YiWTg/KyhwRyK9A+NH7Vvwm/Z6ntrf4geN&#10;bHQLy4USR2Xly3NyUJID+TCjuFyCNxXHB5oA9Zor8/fDHxg8GfHD/gqF4H8SeBfENp4k0U/Daa3a&#10;5tCR5cq3d0xjdGAZHAZTtYA4ZTjBFfZHgL43+Cvid4u8ZeF/DOtf2lrvg+5js9ctfss8X2SVzIFX&#10;fIiq+TDJyhYfL15GQDuqK4XUvjf4K0j4waV8LbvWvK8d6pp7arZ6T9lnbzbYGUGTzQnlDmGX5S4P&#10;y9ORnG+M37UXwr/Z7NsnxA8aaf4eubhPNis2WS4uXTON4hiV5NuQRu244PPBoA9Torzr4N/tD/Dj&#10;9oLS7m/+H3i2x8Sw2u37RHBvjng3Z2mSGRVkQHBwWUZwcdK+XP8AgnX/AMl4/a+/7KDcf+lV7QB9&#10;0UV4H8Rv28PgJ8J/FE3hzxN8SNOtNZgkMM9raQXF75EgOCkjQRusbA8EMQRznpXr/gnxz4f+JHhm&#10;y8Q+FtZs9f0S8UtBf2EwlifBwRkdCCCCDyCCDg0AbtFFcN8OPjd4L+LWreK9L8Kaz/aeoeFdQbS9&#10;Zt2tJ4GtLlWZSh81F3co43LlTtPNAHc0Vwvhf44eB/GnxK8UeANF16O+8XeGUjfVtNWCVTbhwCp3&#10;sgR/vDOxm2k4ODxTV+OXghvitqHw2XW93jTT9L/tq601bWciGzyo81pdnljl0+Xdu+YcUAd5RXzH&#10;ef8ABS39mqx1L7DJ8ULRp923dDpl9LFnOP8AWrAUx77sV7afi94K/wCFbyfEBPE2mz+C47c3ba5b&#10;ziW2EQOC25c9DwR1BBB5FAHX0V8zaf8A8FKP2a9T1hNMh+KNkly77BJcafewwZ95nhEYHuWxXsfx&#10;K+NHgv4Q/DyXx14r12LT/CcYhJ1SGGS6RhKyrEyiFXZgxZcFQRznpQB21FeV237Unwrvvi1pvwyt&#10;PGVle+OtQWRoNHtY5ZnGyFpnWR1QpEwjRm2yMrcYxnisL4qftufA/wCCvig+HfGHxC0/TNbUhZbG&#10;CCe7kgJxgS+RG/lnBBw+ODmgD3GivhT9i3xjonxA/bd/af8AEPhvVLXW9D1CPRJbW/s5BJFKv2dg&#10;SCPQggjqCCDyK99+Ln7a3wS+BevNofjX4gWGl6zHgS6fbwT3s8OV3ASJbxuY8gg/MBwR6igD26iu&#10;L8FfGbwR8R/As3jLwv4lsde8NQRySTX1i5kEWxdzq6AblcLyUIDcjjkV5fq3/BQD9n/Q/Buh+Kb7&#10;4kWMOka2kklh/od01zMkczwu/wBmERmVRJHIu5kAO04JHNAH0JRXMfDn4meFvi74TtPE3g3XLPxD&#10;oV1kR3lm+5dw6qwOCjDurAEdxXT0AFFFcP8AFj43eBPgXoEetePPE9j4Z0+VzHC925LzMBkrHGoL&#10;yEDkhQaAO4oryH4M/tcfCH9oLUJrDwD44sdd1KFDI1g0ctrclBjLrDOiOyjIywBAyK+Jf27P2kfh&#10;548/ac8JfCbxj8QNS8P/AAo0WO5fxnDpcF3G895sYw20nlxFpE4j5QMv7xuQQCoB+nFFfI37Fvjn&#10;9mvwrcS+APgl4mvrpteSTX4NMvre/CmOM+RI8UlzCuBuiOVLE5DEDFe/eJvjj4H8G/Ezwx8PtY16&#10;Oy8YeJkkk0rTDBKxuFQMWJdUKJ91sb2XcQQMnigDu6K4f4gfGvwZ8LfEXhDQfE2sf2dq/i6+/s3R&#10;bVbSedrufcilcxowQAyJlnKqM5JAzWJ8Zv2ovhX+z2bZPiB400/w9c3CebFZsslxcumcbxDErybc&#10;gjdtxweeDQB6nRXnXwb/AGh/hx+0Fpdzf/D7xbY+JYbXb9ojg3xzwbs7TJDIqyIDg4LKM4OOlfL3&#10;/BMv/kZv2lf+yhXn/oclAH3NRRXA/F749fD74C6NBqnj/wAV6f4atbgssC3TFppyoBby4kBeTGRn&#10;apxkZ6igDvqK8l+C/wC1h8Jf2hbq4tfh/wCNrHX763QyyWPly21yEBALiGZEcqCQCwXAyOeRWv8A&#10;GL9oT4c/ADS7e/8AiB4tsPDUNxuNvHcFpJ59uNxjhjDSPjIztU4yPWgD0OivKvgv+1L8Kv2hjdJ8&#10;PvGlj4gubVfMmswklvdImcb/ACJlSTZkgbtuORzyKo65+2D8HfDF740tNY8dWOlXHg65gs9ajvYZ&#10;ojBNMsjRRpuQeezCKQ4i3kBTnFAHsdFeXfBP9p74X/tFQ3z/AA88X2fiJ7HBubZYpbe4iUnAYwzI&#10;j7SeN23GeM16jQAUVwvxc+OXgP4D+H49a8feJ7Hw1p8rFIWumLSTsBkrHEgLyEAgkKpxmuS+D/7Z&#10;HwZ+PWtDRvA3jyx1nV2VnTT5IZ7S4kVQSxSOdEZgACTtBwBmgD2eivnbx5/wUI/Z8+GnibUPD/iH&#10;4jW1rrGn3Mtnd2tvp15dGCaNtsiMYYXAIYEdeoPpXrXww+Lng340eGxr/gfxHYeJdJ8wxNcWMm7y&#10;5AASjqcMjYIO1gDgg96AOvor5+1L9vn4BaP4PTxPe/EWzttJkvptOjL2V19okni2iULb+V5rKu9c&#10;uEK8jmuh1H9r74N6T8K7X4j3XxB0lPBt1K0EGoKzu0sq8tEsKqZTIByUCbgOcYoA9gorgfg58evA&#10;H7QHh+fWvh/4mtfEmn28ghnaFXjkhcjIEkUiq6ZHTcozg46GuU+MH7ZnwX+Autf2N448fafpGrgK&#10;z6fDFNeXEQYZXzI4EdkyMEbgMgg96APaaK4r4c/GjwP8XPB8nijwb4lsfEWhRbhLdWTljCyruKyJ&#10;jejBSDtYA4I45rzHUv2/v2f9I8D6R4tvPiRYwaLqxkFkTZ3RuZhHIY3YWwi84KHVl3FApwcGgD6D&#10;ork/hj8VvCPxn8JweJvBOv2fiPQ5nMYurNj8rjBKOpAZHAIJVgCAQccivNvid+3H8DPg74sfwz4t&#10;+Imn6drsbiOazgguLtoGOPllMEbiI8jhyKAPdaK82+En7Rvw3+O+peIrHwD4qtfE8/h8241FrOKX&#10;yovPDmLbKyBJM+U/3GbBUg4Nct8Vv23vgd8E/Eknh/xj8QtP03WoSFmsbeCe9lgYjIEogjfyzgg4&#10;bBwR60Ae5UVzPw9+JnhX4r+FbfxJ4Q1+x8Q6HMSFvbGUOgYfeVu6sMjKsARnkV4xr3/BRL9nPw34&#10;mk0C9+KOmHUI38t2tba5ubYNzx9oiiaLt/foA+jaK/O3/goB+2T4d8O+Jvghb+D/AIl3ljC2tWeu&#10;6u/h+5ulgudGd8b3eEbJ4z5cgMYLHg5Xmvrb4I/tY/Cn9oybWYvh74rXX30eOOW/3WF1aCFHLBCT&#10;PEgOdjdM4xzigD1yivnLUf8Agol+znpfigaBP8VNKa/3+X5kEFxNag+9ykZhA4678V5j/wAFYtUs&#10;9a/YivNQ067gv7C61PTpre6tZFkimjZ8q6MpIZSCCCOCDQB9t0Vw+r/Efwv8KfhjYeIvGGu2Ph3R&#10;Le0gWS9v5RGm4oNqjuzHsoyT2FfAH/BRH9sb4N/tAfsn65ovgPxzZ63q8Wq2MhsZLee0mdVk+ZkS&#10;eNC4GeSoOKAP03orn/HfxA8N/DDwzd+IvFmt2Ph7RLXHnX2oTCKNSThVyerE8BRkk8AV5R8Mv26P&#10;gT8YPFcXhrwp8RdPv9cmfy4LO5t7izad/wC7EZ40EjHsEJJ7UAe70UUjMFUknAHJJoAWivnfxN/w&#10;UK/Z38I+Jn0DUvijpf8AaKSeU/2OC4uoEYHBDTwxtEMHrluK7q4/aY+GNvrngTSF8XWl3eeOhIfD&#10;psYpbmHUAmN+2aNGjXBIHzsvOR1BoA9Oorivi98ZPB/wH8GS+K/HOsf2HoEU0du959mmuMO5wg2R&#10;I7cnvjFV/GHx28C+APEXg3Q/EGvJpup+MDMNEiktpmW68pUeQl1QrEFWRDmQqOfY4AO9or55u/8A&#10;goJ+z9ZvqOfiNazw6ffQadc3drYXk9tHPMJDEvnRwtGQwhk+cMVG3kjivoC8vIdPtJ7q5lWG3gRp&#10;ZZHOFRVGSSfQAUATUV5v4I/aM+HPxE+Ftz8R9F8UW58D27SLLreoQy2ECeWQrk/aEQ4DHbnGCeAS&#10;eK4Pwh/wUB/Z88deLofDWj/E3TZdXnlEEMdzb3FrFLIThVSaWNY2JOAAGOSQBnNAH0J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mF/wXE/5FH4S/9f2o/wDouCv09r4R/wCCqf7M/wASf2kfDnw8tfhz4b/4SKfSbu8lvF+3W1r5&#10;SyJEEOZ5EDZKt93PTmgD44/ay+BOq/Cn4T/s5/tE+B9+n3DeF/D8ep3FsuDbX8NjAba5OOzqmw54&#10;zGucl65X9kL4jP8AF7/gph4V8ay2ospte1q81CW2U5EbyWk7MoPcBice2K/XDwv8B4PGH7HHhb4S&#10;+PLD7PI3g3T9E1O3V0le0uY7SNCyMpZC8cqblYEjKAjIr86/2O/+Cevxy+Cf7XXg/wAS+IfCMaeE&#10;tF1C687WotUsnR4jBNGkqxCYy4YspA2bhu5AwaAP2Dr8q/8Agud/zRP/ALjf/thW1+2t+xt8Yfi5&#10;+2xoPj7wn4Q/tXwna/2V52of2nZw7fJk3S/u5Jlc4HovPbNd3/wVa/Zb+J/7Sn/Crv8AhXHhn/hI&#10;/wCxf7U+3/6fa2vk+d9j8r/Xypuz5Un3c4284yMgHxrefsRftIeM/wBlbSvGUvxCt/EHw7g0OPXL&#10;PwrN4ivXa3tUh8wBLeWMQKyID8qt2wM19Y/8Egf2mIfHng3VPhPL4a03Q5/DNqt/a3WlRsi3sTuE&#10;lecMSTNvKEvn5g2MDZz4hD8Ef+ChNx8Lbf4YfZJNP8EJYDSRZx6hocW20CbPKaaN/OKlflPzEkHn&#10;NfTn7FP/AAT91X9mX4X+Pb7Xry11f4heKNIm09bawf8A0e0iKMVhWRtu5ncqWYgKNqgcAsQD7rr4&#10;s8N/8E4f+Ee/bKm+PX/Cw/tHmaxd6t/wj/8AYm3HnxyJ5f2j7Qfu+Znd5fOOgzXmv/BLH9kn4sfs&#10;4eOvHWofEXwp/wAI9Z6lpsFvaSf2jaXXmOspZhiCVyMA9SAKwPBP7Gvxh0f/AIKYXPxXu/CHleAX&#10;8S6hqC6v/adm2YJYpljfyRN5vJdeNmRnkCgD9PKKKKAPhf8A4JC/8kH+Iv8A2UHUf/SWyrc/4K3X&#10;lha/sX69HeSRpcXGqafFZrJ1aYThyF9/LSU/QGvGf2avDP7XX7K/hXxT4X8P/AfS/EFnqviC61qO&#10;/v8AxNYxlTKkUYGxbnlQIVbsfmIr0vw7+yr8Zv2kvit4d8cftKanotj4b8N3AvNJ+H/h1mktmuAc&#10;rJcMSQwyFz8zlgCvyKSGAPEvGet+OPFX7YXw78KyfC0fGG58B/Dywu4vCOp6vbaZbreSRQeffFrh&#10;WSVlMiJtxnKBhjYSeo/aY8EftB/Hqw8MXeh/sp2XgPxl4b1WDVNN8S2vjXSZ5ovLJJhKr5RZGO04&#10;3cFBxXvf7UH7NXj+++M3hf46fBW/0y2+IeiWbabf6PrLMtprNmdxEbMpGGG5hzjPyHcpjGc9fiF+&#10;2T49kh0i2+E3hH4YBnRbnxDqviCLUgqZ+doIYS5DYBx5isORn1AB9g18tf8ABR74K+NPjp+zk2i+&#10;Brcalqthq9tqs+jmUR/2lbxLIGgySATudJMEjPlYHOK+pa8t/aHk+Ldt4O068+Dceg3niW01JJrv&#10;T/ERZbe9s/KlV4VZcFZPMaFgdyj5Dk44IB8jWv7YnwU1Kz0PwD8bvgLqnwmSVo7e3XxB4fSPTLaR&#10;cYMU21JI1U7SJFQADkkDmr/j74Z+E/i1/wAFWtOsfFmiWXiTTLP4ex6lBaXyebAZkumVHZD8rgB2&#10;4YEcg44FJ8ZPAf7TH7aPhe0+G/jX4XeHPhT4Ukvre71LxBNrkGqTlYmJP2WOJmKue27GQdpYAmue&#10;+MTfEfwl/wAFJ7L/AIVFpGi6/r+n/DeGNtM8QXDxJc2i3LK6JICAsudhBYheGz6UAan/AAVE+Hfh&#10;34U+C/hr8VvB2g6doPjPw74tsorWbSrVLeW6jKSSCEhAN+GhQgHOBvA+8a6L4kf8pf8A4Vf9k+m/&#10;9GalVdvgr8f/ANrr4peCtR+Ofh3RPhx8OfB+oJq8fhjTr6O+uNUu0+4ZHjd12DkHlcKzAAlty+he&#10;Nvgh411f/go/8P8A4pWmi+b4E0vwdLpV5q32qBfKuS98RH5RfzTxNF8wQj5uvBwAeRfs5/A/wL8W&#10;P26v2o9X8ZeGbDxNcaDqumrp8OqRCe3iM0c5dzC2UZv3KYZgSvOMZNXPjR4K0L4lf8FFPhD8JdT0&#10;izi+HPhnwzP4ih8NpAsVlc3TPOM+SuEZQY4zjGDtkByGIPsX7Mvwb8YfD39pj9pPxZ4g0f7BoHi/&#10;UtMuNEvPtMMn2tIUuRIdiOWTBkThwpOeM4NV/wBrT9m3xn4y+Ifgb4x/CW+0+z+J/g4PbrZ6qStr&#10;qlk+7dbuw5B/eSAZIBErcqQDQByv/BTr4Q+F5v2V9d8Y2Wl2OjeKvCEtnf6PrFnGtvPbN9qijKLI&#10;gBwVc4XpuCHqAa8s/agsbD9ojx9+wl/wmOnm7sfFdtdXup2LlovMMtrp0zxttIIBY4IB6ZFdb8UP&#10;h5+0z+2jp+n/AA/8e+CtG+DXw6a7huddvLfWodTvNRSJg6xwrExCgsFYBwMFVJJ27W9M/aA+AfiX&#10;xF+0D+y9q/hDQVn8I+A7rUF1OZbqGMWNu8VqkACO4d8iJh8gYjbzjIoA8b/4KefA/wAE6H4D+Dl7&#10;ofhvTfDlwnjew0RZtFtUs5VtZopmZFeMKQAYVI9DyMc51f8Agph8C/h74B/Yj1P/AIRzwZouiSaF&#10;eWH9nTWNmkUtvuuEjciQDcdyu27cTknJyea9b/b5+DfjD41eBfhxp/gzR/7ZvNI8d6brN7H9phg8&#10;q0iiuFkkzK6hsGRPlUljngHBq9/wUH+Efiz44fst+JfCHgnSv7a8RXlzZSQWf2mK33rHcxu53yuq&#10;DCqTye3FAHzF+2b4w8S+Ovi7+zB4Cj8Iv8TLS70v/hI7rwpdalDp8Gu3SwEqss8wKfII5HKsMMHK&#10;8lxjR/aS8I/G39ob4R3vgz/hjjTfDd4PLfS9atfG+kPLpkiOpDRqqIcFQVKhgCGNez/tFfsn+Kvi&#10;d4N+E/ijwPq1r4X+L3w7igl06a+Ja2nAiQTW0rJngsgwcMpG9Tw5IzP+Fqfto65ZjRoPgj4N8Oaq&#10;yeW3ia/8SRz2Ct0LrbRyNMBzkA7unOelAHlnxs0nWF/ab/Yei8Z2UK+LJLB016NvLl3Xq21sJgzK&#10;WV8OGGQSOOCRXf8A/BWjTbPTf2MdYW0tILVW1iwLCGMID+8PXArZ/au/Z7+Kni5vgj8R/Bh0vxJ8&#10;UPhzKJb2wupVtrfVzJHEJ9jMFVMvE2AdnyyseCoFcf8AtNeCP2h/2qv2UfE+g618LNP8M+KZNZsZ&#10;NM8P2eu2txI9vGSZZZLgyrF16KCDj1NAH1V8L/2cfhn8GbWxj8IeCdF0i5s0KJqSWaNfOSu1me5Y&#10;GR2YEgszEnNflR8O/iJq/wAO/wDgkH4tbRZ57S61nxfJpElzb/ejhlWEyjPYMiNGT/00981+z9fA&#10;n7M37DfiHUf2DfFXwY+KemN4V1nVdWuL21dbiC7a1cLC1vPmGRlIDxnK7gSu4cZzQBJ4Rj+KPhj4&#10;W2ngWy/YW0S48LizW1kt5PHujut0pUBpJD5Xzu33i5OSTnNfPHjnwd8V/hF+xZ4M+CvjixuPBK+L&#10;viWNKhg/tGC7MOiyLHKsZmid1/4+Hc84JEZyADz9Q+CfFH7Zfwf8M2Hgq7+FHhn4n/2XCllaeLLb&#10;xLFZiWFAFR545mWR2AxkhVJxzk8nV+MH7Mvxc/ae/ZjuNI+Ier+HtI+Ktnro8QaBJofmCx08xpti&#10;tmcrv5DS5fL4ZlOWCgUAeifF79nH4XeF/wBmPxloWn+APDsenaX4cvZLRJNNhkeOSO2kZJd7KWMg&#10;YBt5O7POc18OfEbxvrHhv/gkz8FNA0cXGfF2rR6JeCCdbfzbZp7uRofNbhPMaNFyeNu/PGQfYPiP&#10;46/bI1r4I+MdL8Y+CfBXgTSbLw/etrPi6bUI7prq3S3k8w29vFK+yR1BA3rtBbovQavwd/ZptP2m&#10;/wDgmD8PvA2oXLaNqLWh1LS9RaMsbS6W5naKTbxlWR2U452yEjnFADb63+Kd58L5/h+v7CeiweF5&#10;LQ2gso/HmkBUBXAcHys+YD82/O7dznPNeB+N/BPxJ8NfAH9lz9nL4nw3Ggr4n8aS2WpwC+imLadF&#10;dQGKFpopHU/8fZKLngxRjjaK+nvDvxE/bT8GaLaeGtT+D3hXxxqVrEtuPF8PiaG3t58cCWWB2WRm&#10;IALbVXJPAHQP+On7L/xh+P37P/hC88Qa9oFj8d/CetN4h0y60tWXT42EhZLVWZMjaoi+Zg2XiGSQ&#10;S1AHWftefAn4ceH/ANj74jW+neA/DlnHo3hu7l04xaXCGtJEiYo8bbcq4PO4HOcnPNfJ/wC0N4q1&#10;lP2F/wBkzwHpenz6ta+MZdJtb7TIbtbMalHHHFts2uG+WISvInzngbMngEHtP2ivHX7W/ir9nDx9&#10;a+O/A3g34beGrXRLj+2NWGoJez6hHs2+VbRxyyCMykhcv0DcEHFehRfsuy/tLf8ABPf4N6FaakfD&#10;XjDR9F0vWdB1aQMBbXSQKV3bfmCMrdRkqdrAHbggHPfEPT/i54++EOqfDw/sO6LpujXNg9naLbeO&#10;dHAsHKERzRKIhhkbDDBByOtef/Gr4S/Ej4WfsS/Ar4j+JdMa0+KPwb1RJ7q2FxHO/wDZ32wxpGZI&#10;mdWHlpZk8kBfMzjkV7npvxU/bT03T4dCvPgl4Q1jWI18k+K08SQxWEhAwJXtt4l5xkhdvJ4Cjge+&#10;6D8P/Efjj4BzeD/i3dabq3iDWtNurLW5dJjItf3xkGIQyqcIjqoJGcpnJPNAHy7+2J4ksf2qfHv7&#10;PHwd8PzG98PeMJ4vGusSIeukRRl4w2DwJAZgM8b0Tqa8/wDjV4k8U+Nv+CkeraPpfwjh+Mtv8P8A&#10;w3b/ANl+F77WbXS7W1aZYJXvlFwrJKQZ1jwBkEIf4BXoH/BOf9kX4i/BXxV4p8T/ABYiB1iysIfC&#10;/htjdQ3G3TI5GkZlMbNtRm8varYcBWyORXc/tIfs2/ES1+PGifHn4IXelDxvaWB0rWfD+tM0drrN&#10;pyVG8dHGFGCVHyRncNhDAHiPx98C/tAfHLXvAGt6R+y3Z/DrxX4W1621OHxNaeM9KuZTAhO+B0Ty&#10;iyE7W+8cbCAPmNdV8dPhd4W+Ln/BVHwDovjDRrfX9Hh+Hf237BeAtDJJHeXpTemcOoJztbIOBkGv&#10;QNP+IH7YfxA1LTtN/wCFVeE/hbY/aIjf61qevxam5gDAyeRHCXw5UEDepHI6dRveI/g34wv/APgo&#10;l4W+J0Gj7/A9l4EfRrjVPtMI2XZublxH5RfzD8siHcF289eDQB5J/wAFAvht4Z8C+Nv2cPFfhnQ9&#10;P8O65b+P9P00XWl2qWzNbu4by22AblBjGAc4DMOhOcz48eGfHPwL/bh1j42Xfwl1D4zeBtW0aCwt&#10;F0m3F5d6E8ccauUi2sV5jkbdgKRO3zghgfbf24fg14x+MH/Cm/8AhEdH/tb/AIR/x3p+s6n/AKTD&#10;D5FpHu3yfvHXdjI+VcsewNSfFbxh+1F4D+KGuXHgr4f+GPid8Pbowvptn/ayabqVkRBGsqySSlY2&#10;UyiRxwxw33hwoAKn7LP7QfwO+PnxG12/8HeGX8HfE+0sTb6rp2q6YlhqT23mKW3BCVlVZAnJJZcj&#10;IXdz9S18g/s7/Af4ma9+0trvx/8Ai1pOjeDdau9FXQ9P8LaLci5eKPKlpbmZcq74TaNpbIPYIoP1&#10;9QB+YFr4w8c+Ov2+vjT4h0r4Jw/Gy78Hva6Jplpqev2elpoUIDjzIkuVYO0rRyNvXldzcjeBXV+J&#10;Ph78dPiX+0x8HPiFa/s3WnwpufDusxpret2fi3TLxrvTJXRJ1kji8tm2RGUjG4/OQAeBXpXxb/Z3&#10;+LHwt/aN1X43/AZdH1u48RWkdr4m8Ga1ObeO9ZNoWaGTIVXwq9Su1tx+YSMo6LwX42/aw+IfjbQI&#10;9b+G/hb4UeEra+il1eS61qPVL67t1YF4oPJ3IhYZXLAH0ZaAPI/gt8HvBfxM/wCCjf7SGp+LPDlj&#10;4iudCbSX05dSiE0UDyWw3P5bZQt+7XDEErzjGTWp8RPA+i/Dr/gqX8CrvwxptroA8RaDq0OqQabC&#10;sEd15VrcurOqgAnITnGf3aegr1L4C/Brxj4L/bC/aD8b6zo/2Pwv4q/sv+x777TC/wBq8mErL+7V&#10;y6YJx86rntml+LXwb8YeJv26vgZ8Q9N0f7T4P8Nabq1vqupfaYU+zPNazxxDy2cSPuZ1GUUgZ5wM&#10;0AfTteO/tGat8cdLsdDPwT0XwjrF28ko1NfFjzKkaAL5Zi8uVOSd+c56CvYqKAPivx78Vv2lfAv7&#10;NPxn8R/FLRvCOgXthoe3QbrwY8zzJPKTE8j+ZM+PL3o6kYxgk5xiun/YV/Zs+Hvhj9lnwHdyeF9F&#10;1nVPEmj2+r6pqN9Zx3Mt1JcxiUo7Op4QSbNvQbT1JJP0J8Uvh7pvxa+HHiXwZrG5dN13T5tPmeMD&#10;fGJEKh1zxuUkMPcCviv4Q6D+2d8BfCFn8J9J8HeC/FOjaWDa6R431DUwkNvb7jsEsAkEz7B0ATgY&#10;GWxyAV/2LdHsPDuj/tmaVpdnBp2mWPjDWrW1s7WMRxQQos6pGijhVVQAAOAAKp/sb/FT4dfB/wD4&#10;Jl+H9f8AijDbXvhYaleRHT7izW7N5cC+lkhjSFhtd90e8ZwF2biQFyO//ZD/AGePih8L/CP7RFl4&#10;8tkvNd8Wa3f3djqUctuq6v5kcg+0iONyIBI7btj7Su7BAxXmmj/sJfEfxL/wT68F/D69t7bwx8Tf&#10;CniCbxDZWN9cxT28riecrHI8TSR4ZJtwPOCADgFqAMf9p744a58YP2cfF1tZfsl61pnhNtLluYfE&#10;XiA2+nNpqIu5btITGWyuAQqsNwyAcVznxS8Qal8S/wBmP9if4Valf3EeiePr6ytNZmWQoZra2e3i&#10;WJnzkkiYMo7tGp6gV678S7P9s79oT4O+KvB+r+A/CPw+iuNLmhung1CK8utZYxkC3th5zRwLI3yl&#10;5WBUNkHI5ueKv2LPHPjj9i74N6BYy2/hT4w/Dk2+p6aLqaOSNLmMktCZE3pyRGwYZXdGoPBJAB6Z&#10;+158Cfhx4f8A2PviNb6d4D8OWcejeG7uXTjFpcIa0kSJijxttyrg87gc5yc818t/tI6TBr3/AATj&#10;/ZQ0y6Dm1vPEHhy2l8tirbHsbpWwRyDgnkV1H7RXjr9rfxV+zh4+tfHfgbwb8NvDVrolx/bGrDUE&#10;vZ9Qj2bfKto45ZBGZSQuX6BuCDitzxZ8E/Gvxh/YS/ZZ0vwjojapf6RqXh3W72FriG3MVnHZzB5c&#10;yuobHmp8q5Y7uAeaAPqmw+FHwc/Zv8Banqtp4R8N+FNA0jTZjfX6adH5htQn70SybTJLuVeQxYtw&#10;OTivmSy/ans/ih4TuLH4T/sjax468DXIa2iuL60tNI028TO0+XujdWTg89sAEA9PrL9oT4TJ8dPg&#10;p4x8BPenTW1zT3torzBIhl4aNmAIJUOq5GeRkd6+UPhDZftn+C/Auh/CeDwR4H0Cw0W0i0q28f3G&#10;oLcRJaxqEWRbRJC8koQcb0VWYDcBk0AeGfs36ld3X/BJv4+2NyrwQ6Xq2p2dtavJv+zR+TZymPd3&#10;w8shz3JJr6W+Ev7MfwxP/BPvTYE8GaP9q8QeAodUvtQmtEluZLuWwExmMrfPuWRsphhswAuMV558&#10;D/2Tviv4N/YD+N/w21vw9jxx4i1i+utNszfWh+2xyQWiJJvWUxx7mik+VmBGOeoz9afDfwHrug/s&#10;keF/Bd/Y+R4msvA9ro89j50bbLtLBYmj3hihw4I3BtvfOOaAPnb/AIJm/Af4f6/+xz4Z8Q6z4S0r&#10;XNb8SJexanfarbLdSzRRXc9tHCGkBKxrFCihFwvBOMmvLP2NJpF/4Jm/tLaf5jtZ6bN4qtLOFmLC&#10;GEaVE+xc9tzufqxr66/YK+Fvif4Lfsn+BvBvjLTP7H8Sab9u+12X2iKfy/Mv7iVPniZkOUkQ8McZ&#10;weQRXiP7NP7M/wASfh/+xR8f/AWv+G/sHizxTd+IJdI0/wC3W0n2lbnTYoYD5iSFE3SKy/Oy4xk4&#10;HNAHQfsN/sx/DLVv2MfC32rwZo95feK9GMuq399ZpcTzvJuGS7gsAoxtVSAuMjBya4X/AIJO/BXw&#10;Nr37McXinWPC+m65r1/fXdjLearbrdMtsj/LBGJAQkeSzFVABLEnNfVX7I/gPXfhh+zV8PPCviax&#10;/s3X9J0qO2vLTzo5fKkBOV3xsyt16qSK4D/gnP8ABvxh8B/2Z9P8J+OdH/sPX4tSu7h7P7TDcYR3&#10;BQ74ndeR2zmgD5N/Z78bX/wR/Zd/bKk8KtLp8fh3xPqEGjw2vIsWc/Z1kQHpsURnP/TMHnFdT+yj&#10;efFDwL+z/wCFrPwz+x5pfirTdW02K+uPEVx430qOXWjMgc3EqSRlxuDcRuSUGFPSvWP2Xf2Vdf03&#10;w/8AtH+GfiZoDadoXj/xJfTWmy8gla4spvMAlUxO3lthgQGwwOOOK534W6H+1n+yX4Wh+HmjeA/D&#10;/wAbfCOll49F1eLXItLu4bcsWWOZZ2GQucBRnbnAdgBgA5L4S/CP4kfCX9m/9sOLxf4BX4a+Etb0&#10;TUtX8O+HY9XttRjtDJY3guY0eBzhVC2wGVXjGM4OPW/2Af2dfhnD+yf4J1SXwPod/qfiLSln1W81&#10;CyS5mumYsCrNIGOwDgIMKPTrXRf8I58fviX+z78a7D4j6b4ctNd8R+Hb3TvDfhjw9cBhbvJZzx7J&#10;p5CFLyO8Y3b9g25+XmvQv2R/Aeu/DD9mr4eeFfE1j/Zuv6TpUdteWnnRy+VICcrvjZlbr1UkUAeA&#10;f8Es9PXw34Q+NHhm0dxpGifEPUrKxt2YkQxqsahVz0GFH45Pc19u18w/sPfBrxj8H/8Ahcn/AAl2&#10;j/2T/wAJB471DWdM/wBJhm8+0k27JP3bttzg/K2GHcCvp6gD5Q/bg+Ma/DHw7pPgLwBolnqfxh8e&#10;SnT9BtYbaNntVY4lvH4+VUGcMeN3zHKo1cl8Tv2c9H/Zh/4Js/EbwhpzLe6kdElu9Y1XaQ+oXrlP&#10;MlOeccBVB6Kq9Tkny3wP4R/am8H/ALRvjb4va5+z9b+OvE2qlrPSLi58Yadbw6RYAsFht4/NYjK7&#10;QWOD97jLvn3jx1/wvL9oj9l34ueGfFfwjg8D+J73ThaaJp0HiG0vv7QZsl8yK4SLbtX75Gd3tQBx&#10;Hiixtrj/AIJE2k8tvFLND8PbXy5HQFk/dx9CeleS/tI6Tba9/wAE4/2UNMvFZ7O98QeHLaZVYqSj&#10;2N0rAEcjgnkV738WPB2r/Dn/AIJX6l4Y8RWn9na5pPgeCyvbXzUk8qZERWXejFWweMqSD2NcL4l+&#10;DfjD41fsH/ss6f4M0f8Atm80jVPD+s3sf2mGDyrSK0mWSTMrqGwZE+VSWOeAcGgD1H9r79mv4YeH&#10;f2L/AIh6ZovgbQtIt9F0Se+sHtLGNJYJoV8xXEmN5YlcFiSWBOc5Neqfsdahc6p+yn8JLq7ne5uH&#10;8MafvlkOWbECAEnucAc1pftP+DdY+In7O3xH8MeHrP8AtDXNX0K7srK181IvNmeIqq73IVck9WIH&#10;vR+zB4N1j4d/s7fDjwx4hs/7P1zSNCtLK9tfNSXypkiCsu9CVbBHVSR70AW/2i/Gl/8ADr4BfEbx&#10;RpW4appHh6/vbRlGdkyQOyMfYMAT7A14P/wTj+CvhHR/2UfC2uz6PY6tr/iyCXUtZ1S9hWee8eSV&#10;/kd3BJVVwu3pkMerEn6p8T+HbDxh4b1bQdVgFzpeqWk1jdwnpJDKhR1/FWIr4f8Ahf4L/aj/AGO/&#10;D1z8OvBngfQ/jJ4GtbmZ9A1SbW4tNurKGRy+ydJWXcAzE7UzyWw2CAoAz9lvQ7D4S/8ABQb4+/CT&#10;w/aRweBL3SbTxHFpMY3W1ncFbbegQ/Km43TkKB91EHRQKf8A8EjdHsLr4G/EGaaxtppo/iBqASSS&#10;JWZQLazIAJHGDXqf7IH7Nfi74c+KvHfxV+Keo2Wo/FHxzKjXkGm5Nrptsn+rto2PLYAQHqAI0ALY&#10;LNR/4Jx/BDxr8BvhL400Xx1ov9h6lqPjG91W1g+1QXHmW0lvbIkm6F3Ay0bjaSDxyORQB88fBn4n&#10;n9kX4Z/tjeDUl+x3HgnWptQ0CPONv9oL5NltHoGW3Ygf3zjrmtr9kXwX/wAMN/HweBNakmttF8a/&#10;D+18RSPLISkeq2MbG+jQMePlM0h9tg6D5ek/aF/Yy8a/Ej9urwt4v0iz/wCLX6umm3Xi64W5gQPN&#10;YSO8cTxM3mOHEVugKKcbjnGM12n/AAUk/Zx8b/HLwB4Y1X4X2P2zx7oV3c20apdQ2ztp95bPBdoH&#10;mZVGR5fU5xuxzQB8jyeJPEHgD/glz48+Idv59h4g+LfjC4urq6h+/FbTTtG6Z6hGFvMuepE/HUEf&#10;QnhGP4o+GPhbaeBbL9hbRLjwuLNbWS3k8e6O63SlQGkkPlfO7feLk5JOc17n4k/ZI0fxx+xtpvwO&#10;1Kb7ElroVpYx38a7zBewIjLcYBG796pZgCNwZhkZrybwT4o/bL+D/hmw8FXfwo8M/E/+y4UsrTxZ&#10;beJYrMSwoAqPPHMyyOwGMkKpOOcnkgHz18Rfhf8AEX4N/wDBKXx74U+I2hv4durPxVC+kadJfwXp&#10;h0+S5tZEHmwuyn96045weM4GRn9Ovhb/AMky8I/9gez/APRKV8oftGfB/wCPvxv/AGJfFnhjxPYa&#10;HrfxM1bV7a7tdI8O3CQWtraJPCwhEtwyAsoSRiWdslsBjwK+ufAOmXOi+BfDmn3sfk3lppttbzR7&#10;g2x0iVWGQSDgg8g4oA4j9rH/AJNZ+Mn/AGJms/8ApDNXif8AwT//AGdvhlb/ALKHgjVX8C6Fe6n4&#10;i0tbjVby/sUupbtmLAhmkDHZj+AYUenNfQP7QnhbVPHHwC+JfhvRLX7brWseGdT0+xtvMWPzp5bW&#10;SONNzkKuWYDLEAZ5IFfHHwk/4bU+BvwZ8L+AtK+EvgzWlsbBba01B9ajR9PHPF0hnCyspPWElSAO&#10;tAHj3hvxpqf7MvgP9ujwp4LmubfQ/DWoWraL9kJb+zXvp3tn2H+EohTBzkeQTyRXp37Nk3xQ8B/A&#10;Xwvo3hz9jHSPEWi3+lW9xPrE/jjSA2tebEHNzKrxFj5gbcFcnapC9BXs3wH/AGHV8O/Aj4jeG/iZ&#10;qy+I/GXxOlmvfFOqWnCrNIGKCElRnyndpASoG9jxtAFcP8MbP9rr9l3wlZ/Dyw+Hnh34zeG9HQ22&#10;j67b69Fpk8dsCfKSZJ2Gdq4AVQcAAbmxmgDyXR/2RPjnqX7JPx58Ar4N/wCEEj1rxFDr/hrwmdbt&#10;rxPs/m+ZNZJNE5UACOELvCBmUZxkkdTo/wC1x8J/D/gfRfhx8eP2dtX+Gmn+THp8h1Lw4kmkb1UK&#10;XR9quBkbgyKxHXcetfQFi37WF58Ldf1i5j8B2Hj99St7jSPDqvJJYx2KgiWCaXG4yuTncr4+UYZc&#10;kV5H8YtD/aq/aw8AXXws8R/CPwt8OdD1WaFdS8UXWvQaiqRxzJJvt4I2Z1YlBjcOhxlD8wAI/izp&#10;+i3n/BUj9m/7BBaXWlXXhW/ljaMLJHOn2S/KPnneMBSCc9qh/wCCmWrai3jL4DfDHQ/Co8SaT4i1&#10;ybUL7wvDexaZDrT2xg8q1edhsVWMjbtw/uY5xjr/ANoL9mH4geEfHXwO+JXwZ0+z8V678NdLOgPo&#10;erXaWzX9l9nMKlZXIQPseUHJHLqRnBFO+KnwH+Ln7W3wn0vX/FGkaX8IPjD4Q8QHVfCC21+t/HDE&#10;sUJ2XE0ZZcvMjHKDjyovlPzbgDhPjj4f+Mnxo+DereAG/Yq0fRIJrQw6ZeW3jfRz/ZcwH7qWJFjT&#10;G04+VWXIyucE19h/s16P4t8O/ALwDpPjuFoPF2n6Pb2eoxyTpO4kjUJ80iMyuxCglgxySTXgMPxW&#10;/bRlshop+B3g6HVwnlnxPL4kiOnFsf6z7KsnnYzztzX1L8ObPxNp/gPQbbxnfWep+LI7ONdUvNPX&#10;bby3O0eY0Y2rhN2cfKOO1AF/xV/yLGsf9ec3/oBr8l/CP/KEfxv/ANhiP/08Wdfrbr9rLfaDqVvC&#10;u+aa2kjRcgZYqQBk+9fnj4c/ZJ+LFh/wS18U/CGfwps+Il7qSXFvo39o2h3oNStpifOEvlD93G7Y&#10;L54x1IFAH0V4O/ZV+E9j+y+nh+28B6HHaal4dEt1PJZpLcSzPbAmZpmBcyBjkNuypAxjAr4KufHW&#10;vJ/wSd+FXhWz1SazXxb4ufw3cXruQsVmbq6kMZbOQpaNBjoUDjpxX6t6Dod9ZfCjTtGmg2alDokd&#10;o8O9TiUQBCu4HH3uM5xXxX4G/YV8WeM/+Ccum/CDxZbReE/H+m6jcavppnuY547a6FzK8RaSBnAV&#10;45HUlSSokzgkYIB9G+Jv2Z/hZ4M+AOueGNO8BaB/ZNholwsS3GnQyyMywsRK7su5pMjcXJznnNfD&#10;/wDzgo/z/wBDPXtSXf7bnxA8C3vgXWPCPg/wlI1jJZ3fjR76K7lvV8tlLQWySlVlfgZkCoC2cL2y&#10;v+GW/if/AMOnf+FNf8Iz/wAXJ/6Av2+1/wCg79q/13m+T/qfn+/7fe4oAxv2sPD954K/Z3/Zq+Pm&#10;iW7yar8N4tGlvvJ+9Lp08MCyIfUFwic4wJn5rrf2tdTsv2o/j9+z/wDBvSpF1Hwvesvj7XZEO6OT&#10;T40b7OG/2ZB5qfWRDX0nafB9fGH7Ldh8M/FNv9me88JwaJfx5WQ28v2VY2IKkqWRxkEEjKgg185f&#10;8E3f2U/iJ8F7zxZ4q+Llt5Pit7W08NaOjXcFz5OlWyLt2NEzAIxEYCnDfuMkc5IAmr/8pftE/wCy&#10;et/6MmrA/wCCe/gTQfj143+Nnxo8b6Va+IvFN14vudIs01iBZm022iRGVERgQnyypHnk4hxnrn1n&#10;Ufgj41uP+Cj2l/FGPRd3gSHwa2lSat9qg4ut8h8vyt/m9GHzbNvPWvNovgz+0H+yX8ZvHuqfBXwt&#10;onxG+HXjbUW1d9Dv9RjsZtLunJLkNI6DZklRtL5UIMAqSQC3ceDdA8F/8FZ/CsPh/RNP0OG9+HMt&#10;5cx6dapAs05urlDKwQAFyqICx5IUelO/YL/5O6/bK/7GWx/9G6jTvhP8Ef2gLv8Abh0H4s/FOz0W&#10;409vCU1hJJoEsaWmks0spjsVV5POlYA+Y0u0rmYqGwoqHxR8Hfj5+zp+098QPiJ8GPCmi/ELwt8Q&#10;fIn1PRr7UY7GW0uow37zdI6Ajc8pBUsSJSCuQGoAk+JH/KX/AOFX/ZPpv/RmpV4h+yz48+JPjD4k&#10;fF74oaP+zzb/ABk1vUPFFzYf29qXiew02XSoIgvl2McNwjMgVHTLqQGAVeShr2D4d/AX9oXUv27v&#10;BXxd+J9lot5pkXhy4tLibQJoktNHLC6EdkqvJ50zAyB2k2kZmIDEJmtWf4D/ABv/AGU/jJ428WfA&#10;3SNF8f8AgPxnef2nqHgvU78WNxZ3ZyXe3ldhGASzc5+6VUoditQBi/Cn4Y/GO/8A25vDPxSufgRb&#10;fBzwxc6TdaX4n+xeJdP1CO9zFK8MzRwFG3mVbdSQjcKCSME15f8ADPx/qnwv8K/8FCPE2iSSwavZ&#10;eKb1bW4gGXgkkuryJZR7oX3Z7bc819efCDxN+0z46+I2m3/j7wb4Y+GXgO1SY3WkQ6mupaneSGNl&#10;jHmx7o1QMVbgq3GMnkV5/wDs6/sqeILfXv2rtK+I+gNYeFfiR4jvJtOkS8gka6sppbsiVRG7NGwW&#10;VGAcKwJHHBoA8p/ZRvPih4F/Z/8AC1n4Z/Y80vxVpurabFfXHiK48b6VHLrRmQObiVJIy43BuI3J&#10;KDCnpXr3/BPX4R/Ej4S6t8X4vF/gFfhr4S1vWINX8O+HY9XttRjtDIJhcxo8DnCqFtgMqvGMZwcc&#10;v8LdD/az/ZL8LQ/DzRvAfh/42+EdLLx6Lq8WuRaXdw25YsscyzsMhc4CjO3OA7ADH0h+z1N8atSj&#10;8Qar8Y7bw5o73ckI0jQfD0jTCxjUP5nnSsDvdiU6MV+XgLkigD2CvhHwbrFn+zr/AMFG/jZb6lJ9&#10;h8NeMPB8XjLdwButARKewJ4vHz2/Wvu6vhr/AIKNfso/EL49eKPhzrnwzg/4mUEd7oOuXIuYIfK0&#10;26VUd2ErrvVVacFVyx8zgZGaAPDf2edN1f4Q/Fr4H/H/AFzzoW+Nmqavp3iHzJW2RNfT+dpqgHja&#10;xRG9ML9K9y/ZX1TSNe+Pn7WXxx8RXEFv4ds9V/4RtL+45hitNPhxcsTzlSiW7YH65r1n9rn9na6+&#10;I37K03gjwLaY8Q+HUsbvwvGsscTRXFmyCIK7lUUmMOgJIA3dq5f4C/snaxZfsKal8KfGbto/i/xV&#10;a6lNrVwkiTGG8upHZXJjYq+1fJBCthtpGcGgDz/Sv2rtL+Inhu5sfg3+ybrHjzwRLutY7qewtdI0&#10;u7GdjBN0bqycYORkY5A7cF/wT9+J/hL4X/si/GS8+J1pBp/gjRfGNzDJod9GL9YfMSAC0VCCJf3m&#10;ABjBOWOBk13PwX0r9sz4X+B9H+Ell4F8DWem6ND/AGfZ+PbrUVlgS3U/K/2VJPMkkAJxmNQcDcOp&#10;PCeA/wDgn38TPE/7I/xd+HXi8xaL4v1Txi3iHR765uIWg1AoiASSC3dxGsv7wbTyhYHacYIBrfGD&#10;9oPUPjR8BvFFn4a/ZG1y78EXuj3MkGta4ttpaW0XkuwvIozG2dgxIpRuccGuA8Xaxd65/wAEQ9Au&#10;b2Zp5kkjtVZjkiOHWnijX6BEUfhXturN+2n8WfhlrXgXVfA3g7wBHJpVxZXWvR30V3NqK+SyeVaw&#10;LMyRNLwu6UqFDkjaQMYGpfspfFO4/wCCVWlfB6Pwtu+I0Fy0kmi/2hajC/2vJcZ87zfK/wBUwb7/&#10;AHx14oA+g9P+D3w7/Zl/Z+1bxd4K8CaPaa74d8M3er2+pLYpNqEs6WcjljO4Mjs3zKctyGI6HFeW&#10;f8EzfgT4Pu/2Z9J8f65o2m+J/GXjK4vNR1XWtTgS7nkP2qVAm+QEgfu9zDu7MTnrX2DH4dg1bwOu&#10;g6tbrLbXOnfYbu3YghkaLY6nscgkV8K/CH4c/tZfsh2F58MfAvhHwv8AEjwFHezzaFr2qaolqdPi&#10;lcvtnj3pIw3MWZUU/MzYYgjABT+Dl1ZfBH9o/wDbe1Lwto9rptt4c0O01Oz03TrZI4leOxmn2pEo&#10;C/M+TgdSTXFfsPa38U/D/wAE7PxF4e/Zbs/ibd+Jp7q+v/HN940023utXka4kDb0mjaRFUqV2Meq&#10;s3VjXuv7JP7OfxS8J/G/48a58Yrax1m28a2thF/alk0KWuoYikWeJIUcyIiBxGDIqlguepNc78NP&#10;hh+0t+xRb6l4L+HnhTRfjR8MmvZrrRornWI9M1HTkkO4xO0pVCNxJ+Xdklm+XdtABQ/Z6+EvxQ8B&#10;+Pv2hfE2vfCuL4R+AvFnh2S6t/D9trdnqMEN/HCVYx+Qw2hw0zn92oG4DPArc/4Jd/AP4d3H7Ivh&#10;PxZd+DdH1LxFrxv/AO0NR1C0S5llWO+uIVQGQHYmyNPlXAJySCSTXrHw8H7Qvj7R/Hdx8T9C8NeF&#10;tOv9Els9F8L6Ndi5uluHRgXuJzlD1Cja4Xk5HGa0P2Cvhb4n+C37J/gbwb4y0z+x/Emm/bvtdl9o&#10;in8vzL+4lT54mZDlJEPDHGcHkEUAePf8E59BtvBHxW/ai8JaSgtPD2k+Nc2GnxjbFbK5nG1F7AKk&#10;a/RFr7hr5c/Ze+FPin4Q/Fv9pHxV4u01dG0DxJ4iGraXevdQyLPaoJy0hCOzIAGU4cKeelZP/BPP&#10;4sfE/wDaA8M+NfiP431yW58KanrM1v4V0lrG2gFtaxu+5t8cavJyyxAszcwvnJOaAPrmvgrwv4e0&#10;748/8FRPiUfGdnFrGm/DnQrODQdK1BPMhhllSGRrgRtlS26SUg4/jQ9VUj71r5C+PH7PfxM8I/tF&#10;23x7+CCaXq3iG704aT4j8K6vP9ni1SBQoR45eAJAEjHzEAeUh5G5SAcB/wAFQPC2j/CfRPhn8afD&#10;GmWukeOfD3iyzgS7sIxDNeW7Ryu0DBceZkxAYP8ACZB0Yg2/jlpdlN/wVg/Z9je0geOfw5qbyo0S&#10;kSN9m1Dlhjk8Dr6VY1j4L/Hb9sb4keCrn4zeFtJ+F3w18Jagmsf8I5Z6rHqV3qt2n3N8kRKBMbhn&#10;ghXYAEtle7+KXwQ8a+JP+ChfwZ+JmnaL9o8EeHtDvrPU9U+1QL9nlkgvURfKZxI2WmjGVUgbuTwc&#10;AHF/tf6XB8I/2vv2ZPijYwR2VlPqk3hDUWhQIgS6BWEEAYIHn3LexXNeF/tJ6Zq/xM+JXxj/AGjN&#10;EM11J8GfEej6ToSwyMokjsZN+poT0KiS43/7ob1IP2X+3x8EfEPx2/Z11HR/B1oL3xppuoWesaJE&#10;Zo4T9pilAJDyMEU+U8uCxAzx3qX9mv8AZyk8Ifsj23w58cQmbWPEFheSeJld0kd7q+LtcKzoSrMo&#10;k2blJB2AgnrQB5HrWrWX7Qn/AAUc+E0mmsL3w34L8DyeLFl4KtLe/u4gccA7XtpBg5OPQV4V+yz4&#10;8+JPjD4kfF74oaP+zzb/ABk1vUPFFzYf29qXiew02XSoIgvl2McNwjMgVHTLqQGAVeShr3j/AIJs&#10;fsu/ET4DyeP9Z+KVp5Ov332DRdMY3UE4OnWcRSNkMTMFVgUXa2G/dAkZJJZP8B/jf+yn8ZPG3iz4&#10;G6Rovj/wH4zvP7T1DwXqd+LG4s7s5LvbyuwjAJZuc/dKqUOxWoAxfhT8MfjHf/tzeGfilc/Ai2+D&#10;nhi50m60vxP9i8S6fqEd7mKV4ZmjgKNvMq26khG4UEkYJrW/4Jl/8jN+0r/2UK8/9Dkr1b4QeJv2&#10;mfHXxG02/wDH3g3wx8MvAdqkxutIh1NdS1O8kMbLGPNj3RqgYq3BVuMZPIrD/YY+CPjX4O658cLj&#10;xfov9kQ+JPGVzqulN9qgn+0Wrs5WTETtsyCPlfDe1AH1ZX5gWvjDxz46/b6+NPiHSvgnD8bLvwe9&#10;rommWmp6/Z6WmhQgOPMiS5Vg7StHI29eV3NyN4Ffp/Xxr8W/2d/ix8Lf2jdV+N/wGXR9buPEVpHa&#10;+JvBmtTm3jvWTaFmhkyFV8KvUrtbcfmEjKADzXxJ8Pfjp8S/2mPg58QrX9m60+FNz4d1mNNb1uz8&#10;W6ZeNd6ZK6JOskcXls2yIykY3H5yADwK43wb408eeOv22/jz4v0n4GQ/GzUfDOqJ4d0/+0vEVlpi&#10;6DBC80amGK5VsmYxM4dcY+f++a+nvBfjb9rD4h+NtAj1v4b+FvhR4Str6KXV5LrWo9Uvru3VgXig&#10;8nciFhlcsAfRlrl/iR+z38Xfgr+0V4j+MnwGt9G8SWviyCNfEngnWLj7KLidMbZ4JSQoY/M3zMNp&#10;d/vB8KAcFN8Ovjh48/a0+EnxLh/Z1tfhGuiXclt4h1Sy8V6bffb7GUKjebHEY2YxqZMYDk7xx8oq&#10;z+zP8HPBXxI/bu/aj1zxT4bsPEOoaBq2mjTTqUInjtzNHcGRxG2UL/uY8MQSuDgjJr2L4f8AjL9q&#10;r4g+PtBPiT4e+F/hV4LtbkSass2sR6pqF5EAf3cJi3Rrk4zuAOM4Yd5f2Zfg34w+Hv7TH7SfizxB&#10;o/2DQPF+paZcaJefaYZPtaQpciQ7EcsmDInDhSc8ZwaAPL9c8E6N8OP+Crnw7k8L6da6BB4i8F3h&#10;1O106BYYrl0Nwd7KoAJPlw5/65Ka+7a+Y/H3wb8Ya1+358MfiRZaR53gvRvDN7p99qf2mFfJnk8/&#10;YnlFxI2d68qpHPJ619OUAfCX7b3w48d6P+018MfjRpXw6m+MHg3w5pslheeFbVBPPbzs8p+0xw7W&#10;LsRJGQVVsGBc7cqa6r4EftSfAz46/GzS9Ok8CXnw/wDjBp0MxsbbxJo6WN66NEwljjkQkuPLLHY+&#10;DgEhflyPQfj14g/aL8H+P7LVPhX4U8NePvBT6dHFeaDqF8LHUEvFllLyRTOVQI0bQjDFuUOFGST5&#10;R4R+B/xg/aC/aW8HfFr4w+E9F+Gul+DbO5ttP0HTdRS+v72SZXXMs8RKiMByww2QRgL8zEAEMn7Y&#10;3gzXPFfibTPgn8ANW+K7W97MNW1zRdLgs9OnumYtKTclD5jsxLFmAL5LDcDk8J/wTo1LU4f2uv2i&#10;NPu/BS/DNbqKwv7jwfDdJcR2ExycK6KqHcJWb5VAG/HarnwU+Fv7VP7HVnq3w08AeBfCnj/wTNqU&#10;15pXibUdTS0a2WTAzcxeYsj4CqSqISDuAYjGO5/Y8/Z++MHw3/ai+MPjb4oLZ6kPElnZiLX9PaGO&#10;2u5lCl0igVzIiR/6sGRVLBAx5NAHF/8ABLT4HeA9d+F3jDxlq3hXS9Y8SXPifUNPa+1K2W4ZLdPL&#10;IjQOCEBLsTtA3Z5zgYo/sH/s9+Af+Gjf2j/tnhrT9Si8K+LJbXQrW7gEltpkMzzFxDC2UVtscSbw&#10;N22MDIGRXvf/AAT5+DfjD4H/AAX1vQfG2kf2Lqtz4mv9Qit/tMNxugkEex90TsoztPBORjkUfsn/&#10;AAb8YfDT40ftE694k0j+zdK8WeJk1DRrj7TDL9qgBmy+1HZk++vDhTz0oA8I+Es1p8F/+CgP7V8P&#10;hjTItO0bTvCVvrS6PYRBIXuFtLWckRjAyXmmOBjmRvWuB/YX8S/FWx+Ej+MtD/Zks/ivqniq/vL3&#10;UPHV94x020utRk890ZDFNGZI1QqRsJwTlgMMK+nfhz8BfF+l/wDBQD42/ELWtAVfAHijQLLT7HUH&#10;uoHW6dLezjljMQcyKMxSjLKAdvB5GfP/AIe/CP8AaM/Ylutc8MfC7wvovxh+Fd5fy3+ladeaumna&#10;jpfmHmIyTMEK9M43biCw2FmFADP2ZvhP8VPCP7Q3xe8Za38IoPg94A8VeGnd9FtNdstRg/tOIxhX&#10;QW7ArvRrlz+7ABJ55GY/+CVHwH+Ht9+yzo/i++8H6RqfiXVrm9iu9S1C1W5laNLh41jUyA7E2qMq&#10;uATknJr3T4RXn7Q/jfUPEWo/FHw/4a8GeHptIlttM8MaTeC8vftTEESTzjKEBQyjYwHzcrwDVf8A&#10;4J8fCPxZ8D/2W/DXhDxtpX9i+IrO5vZJ7P7TFcbFkuZHQ74nZDlWB4PfmgD5o+A+rH9nnX/29l8K&#10;RCy07wr5eq6Rp0CAQWs7299INidFUMkQwOixjA4xXrH/AATl/Z98EQ/su+HPFeraBpfiPxT4vWfU&#10;9X1fU7ZLua4Z5pAELyAnAUAFehbeTyTWz8Fv2cfEVv8AGv8AauuPGmifZfBnxHks7bTrj7VDJ9tt&#10;vIu4p/kR2ZMCZR86rndxnBryz4PeDf2v/wBlHw83wt8KeCvCnxH8IWNzN/YniW/1VLUW0MkjSYmi&#10;MqyEBmJKqpIJYBmGKAMT4K6nb/Anx3+37qfhHS7bSU8OWtpeabY6fbrHBBIlrqDptjUBVQPgkAYA&#10;zWN+xbqvxS8I/AnSNQ8N/so2PxBbxAJb++8aXvjbTIbrWXklcs8qyxmRQCSuxicYJPJJPZfsDeFd&#10;Y8VfGL9r3SPiNPYeIr3VLzT9L1ufTYjHZTyGO+S5hjBwdqB9nPOACeTWt8L/AIf/ALUH7GGk3PgP&#10;wV4Q0T42/Dq3upZdDlm1mLS9QsYpGLtHL5pCEbiThd3LEggHaoBjfAP9nP4x26/tMafJ4Ai+C2gf&#10;ELR2/sHR4dctb+3sdQaGSJij27ZjVi5JIjXA2gZ2CuL+Cfx80n9kv4O2Hw1+OX7N2vaJZ6eHtNQ8&#10;Q2uhw32m6hudj5s0jYRyQQDh5M444wB9Y+Apf2nvFHhnx9qfiu28HeDNZudNWLwlodpM10tndgOT&#10;JeS7XDhiY1+QkYU/KDyfMvFfjD9sfxz4N1fwLqPwP8GQz6taTabceKP+EhhfTlSVCjSi0Z2lIwxI&#10;BDe6npQB5v8AtjyfD/WvCX7JOo/DiGwfwVd+NrMac1nHiPyDKuYsNyoVt6mM/dIK4GMV6l/wVS8U&#10;XPw1/ZPurTw5brpsvijWbTQbqaxVID9ndZZXVn4Cqwh2EnjDkHgmsP4jfsEeKNF/ZG+FPgvwJqln&#10;qnj74b6xH4htZL4+XbX1wZZJpolJ+6PMkBUtgERgHBYkdb4g+GvxY/bS+D/jTwN8afh9pnwpt5YL&#10;aXQ7uz1SLVJ1v0ZmMzeU5URgBV2feKu43dCADj9Ph+KOm/DUeAYf2EdF/wCEV+y/ZGsW8e6QRIu3&#10;aXZvKyZD1Mmd27nOea8H+M3w1+Inwg/4JQz+EPiTpj6Pq2meKIksrSS8hu2SzaYSIPMhd1+88gAy&#10;MADgcV9J+E/G/wC2h8N/D9l4T1D4R+F/iJdWMKWkXi638TQ2sU6qAokmikZZGbAG4hVzzxVf9qP4&#10;J/Hv45/sU3nhjX7DRfEPxPvdbhvjpvh+4jt7S3tlkysayXDICUXruYkknBbigDk/jZodp8fP28/g&#10;b8K/FUYvPAuieE/+Elm0e5JEOoXRWZQGXpIo8mLgjoJV6Mc6X/BWL4XeDdD/AGSbrVNN8J6Hp2p2&#10;eqWUVteWmnQxTQozlWRXVQQpHBAOOldr+1J+zX8R9W8YfC/4x/CA6cPid4Ks/wCz7jS9UkVItSs2&#10;RgYN+QuQZJhgsoIlJDKyjPjn7Unwz/bB/aw+DNzpOr+BvDfhKzgureZfCmnalb3F9qEiucyPcvN5&#10;McaD5gqtuJwOewBd/bY8SeI/GX7d3wv8CWHw8X4r6XoWgSeIYvBd5qsGm2t/dO86GZ3nDRyLGsSE&#10;KRyQ46Fs0v2ovA/x5/aN+Htvotl+yTZ+C/Emn3UF3pPiay8caTJcae0bqxCBRGcMoIxvAB2tyVFf&#10;Qf7XH7MvjDx9478EfF34TatYaR8VPBoeGCLVAwtNTs3LbreVl5HDygdARK4ypww5y5+JX7aHjCzf&#10;RdO+Dng/wDfyDy28Tat4iivrWPnBkjghZnzjkBg3bIPSgD618NvqMnh3S21dFi1ZrWI3iLjCzbB5&#10;gGCRjdnocV82/wDBTL4g6v8ADn9jfxteaJPNZ39+bbS/tVvw0UU0ypLz23R70z/tivp2xSeOxt0u&#10;pFluVjUSyKMBnwNxHHc5rgv2hPgvpf7Q3wc8T/D/AFiZrW11i22R3aKGa2mRhJDKB32yIhIyMgEZ&#10;GaAOW/Z7/Zx+H3w7+AvhnwpaeGNH1Cwn0uB9QkubOKf+0ZXjVpJZSynfuJJ54AwAAABXzT+0b4G0&#10;H4bftl/sfeHPDOmQ6Podleap9msbfPlwh3SRgoJOBudiB0GcDAAFbnw71T9sr4JeC9P+Hi/C/wAM&#10;fEVNHhWw03xifEUVtEbdBtiM8LssshVQASApIAzk5Y3P2h/2cfjh8QvBnwc+IOn33h/UPjr4Avp9&#10;QntYW8nT71JpA5t42YLwqxxxjeVypfL5O4gFn/grr/yZnq3/AGGLD/0Ya4v9uLwHovxO+On7HHhb&#10;xFate6Hqk+qQXdssjR+bH5NgShZSCAcYOD0Jrnv2pPhl+2D+1h8GbjS9X8EeG/CVnBdQSr4S07Ur&#10;e4vtQkVz+8e5ebyY40HzBVfcTwQe3vfx6+CPjXxp8fP2W/EejaL9s0bwVc38mvXP2qCP7GskNqqH&#10;azhpMmJ/9WGxt56igDd/aM/ZD8FeMv2Z/HPgfwZ4M0Pw9f3Wnebp66Tp8VqXuoD5tupaNQTl12kn&#10;PEjetfN3iX9rK88Vf8EuNGnsHlvPHviJIvh4LcEefJfHMMpIB4d4FZx05lXpmv0gr88PAn7CPjPQ&#10;P27rrW7q1C/AzTdbufGmkx/aYDEdVmijAQQBvMVo5OVYrtC264ILYIBxv7VXgzUvhW/7KX7PeheF&#10;f+E70e1WS/v/AAv9vi0638QXkAVirzyAoFMjXEjKwwfMA6kY639oPwv8Z/j18HdS8CP+xhpOgmSE&#10;LpmpW/jfSGbS5VIKSRIqJwMYKhlBBIPFfQn7Zn7MGsfHvTfCPiPwRrcHhr4m+CdQ/tLQdSuQfJcn&#10;aXglwCQrGOM5ww+UgghjXEJ8Vv20dSshoyfA/wAG6Tq5Xy28TXXiSKTTw2OZBbJIZgO4BJ6d6APo&#10;z4D2PinS/gp4FsvG8bReL7XRbS31ZXlSVvtKRKshZ0ZlZiwJJUkEk4ru6wvAlrr1j4H8PW3iq9t9&#10;S8UQ6dbx6re2a7YZ7sRKJ5IxtXCtIGIG0cEcDpW7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eLf8M4/8Zb/8Lu/4SH/mWP8AhHP7C+xf9NvN87z/ADPw2bPfd2r2migA&#10;ooooAKKKKACiiigAooooAKKKKACiiigAooooAK4v4yeAdS+KHw31fw1o/izVPA2p3nktBr+iuVur&#10;Vo5kl+XDDIbYUYZGVdh3rtKKAPiO+/4J6+PviBCmjfE/9pfxd428Fl1a40G3sVsPtSqwISWXzpN4&#10;4HVeoyMHmvsrw34c0zwf4e0zQtFsotO0jTbaOzs7OEYSGGNQqIvsAAK0qKACvPvjl8M9Y+LXgGbQ&#10;NC8b6x8PdSaeKePW9EYidNhyU4Zcq3QjPNeg0UAfE0v/AATx8YfEKa0sfjF+0R4q+JPhGCaO4k8O&#10;w2Q02C6ZGDBZmWaTeuQOwYckMDyPtHT9PttJsLaxs4I7WztolhhgiXakaKAFVR2AAAx7VYooAKKK&#10;KACiiigAooooAKKKKACiiigAooooAKKKKACiiigAooooAKKKKACvPvjl8M9Y+LXgGbQNC8b6x8Pd&#10;SaeKePW9EYidNhyU4Zcq3QjPNeg0UAfE0v8AwTx8YfEKa0sfjF+0R4q+JPhGCaO4k8Ow2Q02C6ZG&#10;DBZmWaTeuQOwYckMDyPtHT9PttJsLaxs4I7WztolhhgiXakaKAFVR2AAAx7VYooAKKKKACiiigAo&#10;oooAKKKKACiiigAooooAKKKKACiiigD5X+O/7GvjL9ofxdqtv4n+OOtW3wr1CeGSTwLpekw2/wAk&#10;YQ+WbveS4Lpv+aM4JHHANfS/h3w/YeE/D+maJpNsllpem2sVlaW0f3YoY0CIg9gqgfhWjRQAUUUU&#10;AFFFFABRRRQAUUUUAFFFFABRRRQAUUUUAFFFFABRRRQAUUUUAFFFFABRRRQAUUUUAFFFFABRRRQA&#10;UUUUAFFFFABRRRQAUUUUAFFFFABRRRQAUUUUAFFFFABRRRQAUUUUAFFFFABRRRQBz3xD8F23xI8B&#10;+IfCl5e3unWet2E2nT3WmyLHcxxyoUcxsysFbaxwSpxVf4XfDfRfg/8ADvw94L8OxPFo2h2cdlb+&#10;aQZHCjl3IABdmyzEAZZicCupooAKKKKACiiigAooooAKKKKACiiigAooooAKKKKACiiigAooooAK&#10;KKKACiiigAooooAKKKKACiiigAr4z1H9iP40SXt1Fp/7W3jOy0S4lZzaTad59yik/dS5NyGXAwAQ&#10;OOtfZlFAHlX7OP7OPhb9mTwC3hnwy13evdXL32o6tqUgku7+5cANLIwAHQAAAYAHckk+q0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Z3iLxFpfhHQ7&#10;7Wtb1C20rSLGFri6vbyURxQxqMlmY8ACgDRor4D+IH/BZj4O+F9YmsfDuieI/GEUTbf7Qt4Y7W2k&#10;9081hIf+BItWPh//AMFk/gr4ovo7XxDpviTwduIBu7u0S6tl57mFmk/KOgD70oqK1uI7y3iuIW3w&#10;yoHRvVSMg/lUtABRRRQAUUUUAFFFFABRRRQAUUUUAFFFFABRRRQAUUUUAFFfDfxa/wCCq/hH4S/G&#10;zWvhveeB9av7/S9QXT3vYLmFYnZtuGAPOPmH5V9yUAFFfDfwl/4Kr+Efi18bNF+G9n4H1qwv9U1B&#10;tPS9nuYWiRl3ZYgc4+U/nX1f8bfEmseDfgz4+1/w9F5+v6VoF/fadF5Jm33MVtI8S7By+XVfl79K&#10;AO1or84P2Ff2w/2g/jV8erbw18SNE/s/w0+nXNw039gyWf71AuweY3Hc8d6/R+gAooooAKKKKACi&#10;iigAooooAKKKKACiiigAooooAKKKKACiiigAor819Y/4KueKNN/akvfhSngPSHsbfxk/hgai15L5&#10;pjW+Nt5u3GN2Bux0zXr/AO37+3Zrn7HOreDLTSPC2n+Il16C6lka9uHiMRiaIADaOc+YfyoA+yaK&#10;8g/ZJ+OF7+0f+z34U+IuoaZBo15rP2vfY2sjSRx+TdzQDDNyciIH6k16/QAUUUUAFFFFABRRRQAU&#10;UUUAFFfHf7bH/BRzw9+yTr1n4VsfD8ni/wAY3Fut3Lafafs1vZwsSEMkm1iXbBIQDpySMrnzr9l3&#10;/gpJ8SPjx8XPCnhjVvhB/Y/h7XHdf7et2uTFCoieQPuaPYwJQL1H3uvagD9CaKKKACiiigAooooA&#10;KKKKACiiigAooooAKKKKACiivkH/AIKBftv61+xr/wAIH/ZHhiw8R/8ACSfb/N+23DxeT9n+zY27&#10;RznzznP90UAfX1FeKfsd/Hy//aZ+AuifEDUtKt9Fu9Qnuoms7WRpI0EUzxghm5OQufxr2ugAoooo&#10;AKK5H4ufES2+Efwv8U+Nby0lv7TQNOm1GW1gYK8qxoWKqTwCQO9fOv7I3/BRXw1+118SNS8H6N4S&#10;1bQbqx0mTVmub6eJ0ZEmhiKALzkmcH/gJoA+uKKKKACiiigAooryT9qL9ojTf2XfhPc+O9W0m61u&#10;zguobU2lnIqSEyNtBy3GBQB63RXzt+x3+2dof7Yml+J73RfDuoeH00KaCGVb+VJDKZVcgrs6Y2Hr&#10;619E0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V+en/BanV9bsf2e&#10;vCVnZSTRaLfeIVTUfKyFkZYJHhRyOoyGbaeMxg9VFfoXXm3xw0T4a/ELQbf4dfEmTTJrPxQXis9N&#10;1C4EMl1JFtYmBsgiRNykbTu9O9AH40/8E/8AWP2W9N/tyP49WQl8QTXCrpdzqcVxLpyQFMFSsOQJ&#10;N2ctIMAbcEfNn7T8af8ABPP9mT9qTwzd6h8GfEOl6Frcal1uvDepC9tQ56LcWxdig5/h8sjjr0Pn&#10;3xN/4Ii201xcXHw++JElvCcmLT/Ell5hHoDcQkcf9sq/P/4geBviR+xf8cG0q41BvD3jPQ3jubfU&#10;NHuiyOjAMjo2BuRh1VgM8qy9RQB+wX7dX7U3xH/Za0/4X+Gfht4XsfFniPxPFeWyxz2dxdyBrZLY&#10;DyoYWVnY+cTznG0cGvlnxx+21+2/8I9J/wCEn8X/AA7tdN0BGBkmvPD7/ZotxwokaOXdGMkAbmHJ&#10;A613X7T3/BUjWvhz4C+GMfhTw/pz/EDxD4Us9c1DUtSgMkWmi6jVjHCgILMxQtknbtEeQxOF8U8d&#10;S/txfF79n/xD4z8X6zLa/DW50eTUbqG4FhZ/arHy9/ywxIJMMhyNwBPB9DQB93fsF/t4Wn7YWj6z&#10;p+p6PF4e8aaIkct3a20he2uYXJAmh3fMuGG1kYnG5TuOePkP9qD/AIKafGP4O/tM+M/B2k3Ojjw1&#10;o2qi3jjk01ZJ/J2ozDcWGW5NcT/wRTuJF/ag8WQh2EL+Drl2TPBYXtkAfqAzfma8W/bURZP29/Hq&#10;OoZG8SxAqwyCMRcUAfQPxc/4K+fGVvEkOp+E/COn+FPB1w27TU1rT5J5b2MEfM8u5VOQRxH93ONx&#10;616TqH/BY7VvEXwn0qHwX8O5NT+K00cp1K2EUs2nWKoQBOiofMkDZB2kjZ0LNgbvVv8AgshY23/D&#10;I+nN9ni3W/iSzELbBmLMM4O304447VwX/BEO1hHwv+JVyIYxcNrFvGZto3lRBkLnrgEk49zQBx37&#10;If8AwVk8b+NPjNoPg34oWOjzaTr95Hp8GpafbNbTWdxIwSLeNxVoy5VTwCM5zgYr61/bk/bw0P8A&#10;Y90XT7GHTV8R+ONXiaax0lpfLihhDbTPOwBITcCFUDLlWGVwSPyU+MVtH4e/4KJeIl09RbLD8RTN&#10;GFHCMb8PwPTcTx0ro/8AgqxqF/eftweOYbt5Gt7S202GzDggLCbGByF9R5jyn6k0Ae9ap+3h+2pb&#10;+DP+FjSfDmzsfBBQXQuf+Edm+zCA8iQkymQRYI/eE7cYOea+wf2C/wBvOx/bA0nVdM1TSoPDvjnR&#10;oknurG2lLwXUDEL58O75lAchWQltu5PmO7j5M/4Zz/by8ZeC/sL/ABBs77w5q2n+QbY6xCYprWWP&#10;bswIvulGxx2NdX/wT4/YT+LP7Mf7RkPiTxgdEtdKutHu7JorPUkmmlyYmGEwCVDKhJHTj1oA8f8A&#10;Dn/BXn4seH/ioI/Fo0zUvCVnezJdWenackdzNGu8KiuWwpJCgt2GTg9Kj8bf8FePj/pfi5Lr/hFN&#10;D8M6VIRNbaNqWmTsZIe26VnRnz/eTaPQCvDf2OLWG9/b08CRXEMc8R8TyMUkUMuQZCDg+hAP1Ffe&#10;f/BbjSbWb4L/AA91RolN7b+IHto5doyI5LaRmGcZwTEnGccfTAB2XxS/bb8a+L/2FNN+O3wpgtNK&#10;1Syvkg1/S763+2LbqGMMoU8dJGhcNx8jEkA9Lv8AwTN/bU8UftU2HjbTPHUti/iLRZbe5tjY23kL&#10;JayBlPAJyVdOT/00WuB/4JS+DbT4sfsJfEfwZrLF9L1bX9S0p+MmOOWwtMlenIZyw5618V/sMfE9&#10;/wBkP9sqW08XTjTLCE6h4c13cSAhTcRgHGT58EYGfWgD6p/bc/4KR/E/4V/tMap8PPhk+lyWOmJa&#10;2UiXGni4kmvZFDsFO7t5iJjHVTXr37X37W3xu/Z9uvhh4G8G+F9N8a+PfEGjfadRkTTp7p2uU2rL&#10;5EELrhdxYjO7Ax9a+Ev2CfBt9+1T+3knjDW7bz7az1C68Y6mGJZFkEu+FAe+J5IsA9VRuMCvr3/g&#10;oT/wUi1n9n74ly/D74c6Vpp8U2dpEdV13UoPONt5qCWOGJMgE7GRyWyvzgbc5NAHk3jn9uj9tb4I&#10;WcWveOvh9Y6foe9UabUNAcWoZj8qtLFKNpOMAFgTX17+yv8AtwTftbfA3xxqWg6Iuk/Erw5Yy79H&#10;RvOhlneKQ2skROCyO8ZBU8qQQSQQx+Cfjjpv7bXjj9nnxB4r+KGrTW/w6ktYbu8sLs2Fs80Rli8v&#10;NvCgdTuKNtYKRtyeeva/8EQJpF+I/wAUIg5ETaTaMy54JEzgH8Nx/OgD4e+NWuePdZ+P2v6p4304&#10;WHxCl1NJb6xEIj2XI27V2AkDovGe9fpFovxz/b6m03Xnvvh1HHdQ2SvYL/Y8Q8yf7TCpX/W8/umm&#10;P/Aa+Kf20P8Ak/rx5/2M0P8A7Sr+g6gD+aX4K65490b4/aBqngjThf8AxCi1N5bGxMIk33J3bl2E&#10;gHq3Ge1frd8Gfjj+0/afCH44+JvjB4ah8OXfhvwtcar4dkk09IkkuYre4kbcFc7wCkXBx1Nfm7+x&#10;f/yf14D/AOxmm/8Aatftz+1j/wAms/GT/sTNZ/8ASGagD4k/4J2ft8fFf9pb4+3PhLxpc6TLo8ei&#10;3F+FsbAQv5qSQqvzZPGHbj6V5v8AHf8A4KhfF/4V/tOeL/CcVzpJ8I6J4iksjGNMV7j7Ik2GAYsM&#10;vsBwTjmvOv8AgjX/AMnb33/YsXn/AKOt68q/aDt4rr/goZ4shmjSaGTx9seORQyspu1BBB6gigD6&#10;A+K//BXr41y61Dqfhjwhp3hDwlcEtpy6tp8txJdxg/eaYlVbIxxGBjPU9a+/f2G/2w7f9rP4QXvi&#10;LU7G20DxBok/2XWbaGQ/ZlOwOs8ZYkrGy7uGJKlGGSACeI/4K1aLZ3v7FmvzSwoZNO1LT57Y7B+7&#10;YzrEcccfJIw4x19OK+HP+CeurahZfsk/tiiznkjaDwzbyRmMfMhe21FXYHqPlUc9sZ4oA7b9oL/g&#10;sh4yuvHN5pfwi0nS7Pw3azNBBqmqWz3Fzf4YgSKm5VjRuylS2MEkE7RwfiP/AIKxftK+Hrexs9V0&#10;rRdDvPnk8670KSKS5Q7cZWR8YXBwVAzu5zgVmf8ABHvw1oviD9rh59XghnuNK8P3d/pomUNtuhLB&#10;GGUH+IRyykHtjPavYP8AguN/yM/wj/689S/9Dt6APvT9iD4v+Ifj1+y94L8d+Knt5Nf1b7b9pa0h&#10;8qI+VezwphcnHyRr+Oa9d8XQ6vceFNZi8P3EVprz2cy6fPcIHjjuNh8pnU9VD7cjuM182f8ABLj/&#10;AJMT+GX/AHE//Tpd19VUAflH+yF/wUw+K3j79pzw54A+JraXBpWqXM2lyxwacLeaC82sIlJ3ZyZV&#10;CEf7XtX0d/wUu/bG8R/sp+DfB0XgqWxTxRrt9Kx+3W/nqtpDGPMO3IwS8sOCewb8Pzq/4KMfDu9/&#10;Zx/bYvvEmhD7HHqtzB4u0uVUIWO4MpaTnuRcRyNgdAy0z9vD4yP+2R+1F4VsfBx+3Ws2m6XpGkwq&#10;+Ue5ulWZh7MJLgRNxnMXtQB9r+Ff22fjJ4d/YLn+N/iKw0bXfEmqa4tjotibJ4YPsxk8kOyRsGdj&#10;KsuAGGQFx1ryq/8A2vP28l0E+KW+Fn2TRAnnmNfDEvyxgZLGNpDKFwCcntzmvpf9rL9obRv+Cen7&#10;O/gHwz4f0S11zXfITTdBtr8EwR/ZY0Et1Jg7iQXTgEEtL1HNfJPwy+Kn7en7W2ky+JPBusjTPC0k&#10;zwx3UMVhp9sGBAZY2dTM4UjG7LYIIznigD379hH/AIKfXX7Rnj+3+Hnj7QrDRvE97E76ZqOk71tr&#10;t40Z3ieN2YxvsVmBDENgjCnAPKf8FE/2+Piv+zT8fbbwl4LudJi0eTRbe/K31gJn815Jlb5sjjCL&#10;x9a+F/2DVu9N/bi+Gscz7byPXHimZD1by5FccdjyPxr1v/gsp/ydvY/9ixZ/+jrigDt/Hn/BXr4u&#10;6j4N0O68G+EbTT7W1sraHWPEmoWDzx3F/wCUnn+WFIjiQyl9qksxBU/L0r6f/wCCdP8AwUF1T9qr&#10;UdZ8G+NdOsLDxhptp/aEF1pqtHDe24dUfKMW2yKzpnBwwbIA2mvQ9A8P2Gqf8EyNO0yW2jW0ufhP&#10;GXREUYdtJDmQAjG/ed+cfe561+a//BH24kh/bDgRG2rNoN8jj+8v7tsfmoP4UAfuZXx//wAFAv2t&#10;PiL+zZN8PNF+GnhWz8U+IPFzX8aQ3FpPdyobcW+BFDCys7Hzye+No4NfYFfAX/BRT/goVqP7M3i7&#10;TfBXgbRtOvfGclh9rudY1SIypp8MrYWONARudvL3HJ2gBOGz8oB4X44/ba/bf+Eek/8ACT+L/h3a&#10;6boCMDJNeeH3+zRbjhRI0cu6MZIA3MOSB1r69/YL/bwtP2wtH1nT9T0eLw9400RI5bu1tpC9tcwu&#10;SBNDu+ZcMNrIxONyncc8fCPjqX9uL4vfs/8AiHxn4v1mW1+Gtzo8mo3UNwLCz+1WPl7/AJYYkEmG&#10;Q5G4Ang+hqP/AIIp3Ei/tQeLIQ7CF/B1y7JngsL2yAP1AZvzNAHifir/AJSTax/2Vqb/ANPBr6q/&#10;4Ljf8jP8I/8Arz1L/wBDt6+VfFX/ACkm1j/srU3/AKeDX1V/wXG/5Gf4R/8AXnqX/odvQB9HfsLf&#10;Fbw98Ef+CZfhDxv4puja6Lo9vqk8xQAvIx1S6VIkBIy7uVRRkcsMkDmvne3/AOCkX7TX7RHiDVP+&#10;FIfC+2/sKxb5itjJfzoDnb50xdYgzAZ2hQevJ615j8Y9QvrX/gkB8B7eB5EsrnxTfLc7Qdr7brU2&#10;RWP1BOPVc9q5z9iX4cftR+Nvhjq9z8DvGMOg+GodXkivLM6hFbubryYSZCrIxIKGMBs4OwjtQB9J&#10;fs1/8FWvGB+Llp8Ofjr4Zs9Eubm+XTG1S3tpLKawuSQirdQOSNpcgFhs25yQR0/UGvxJ+Iv/AATP&#10;/af8deJNT8Z+Mb/QL/WJws15q15rUaEiNFRXZggA2oijPtX7W6aLldNtReENdiJBMwxgvgbjxx1z&#10;0oA4H9oT46+Hv2b/AIT61478SmR7LT0VYbSHHm3c7nbHCnuzd+gAZjwDX5N3/wDwV2/aC8b+LJU8&#10;I6BodrA7M1vo9npct9KIxz8zbtzkDqwCjvgV9Hf8FuLu6T4J/D62R3FlJ4heSVAPlMi20gQn3AeT&#10;H1Nan/BFnwzolp+zr4n161hhfXr3xFLa3txtHmrFHBAYoieu0eY7AermgD5Wh/4K2ftBX3jS0sLm&#10;Lw9pCy3cNvNZLpDAxZKq4+dywJ5PJOM1+nf7YH7XHhr9kP4cxa/rFs+r6zqEjW+kaLDII3u5VXLF&#10;nIOyNAV3Pg43KACSK/Gj9tD/AJP68ef9jND/AO0q9z/4LY6hfyftFeCrGR5DpkPhWOaBCDsEz3ly&#10;JSD6lY4s/RaAOss/29P2zfiV4buvHXhD4Z2o8GRb5EmsNBmuImjQ4YqzyFpcYO5kGAQemOPb/wBi&#10;/wD4KW6h+0tHrfgrX9EsdH+JUOlXF5pEunFvsuqSRxs3lrE5LJIMBtu5gwDn5duD88/A74O/tveI&#10;fg/4Q1HwF8QYLPwbcabC2k2yatCgit9uEQr5ZwRjBBOQQc81o/sp/wDBOn42fA/9pjwF468SnQLT&#10;TbLUna4eHVUaWQPDIrqibRuYqzcDnGT2oA+Jf2qvEvxH8WfHbxHqPxZsDpXjx1tVv7HyhEIFFtEI&#10;gEBIUGPY3B5LE96/V/8AZG+Of7RFrrGv6j8fvDdr4N+FuieFp9Ri1FdOS3jjeJ4Nigo7EjyTMQoH&#10;O0d8Cvzx/wCCo/8AyfZ8Tf8AuGf+mu0r9OP+Ckl5e2f/AAT58TGzeSNZINJinaPg+U11bggnsCdo&#10;PrnHegD5h8R/8FVPjP8AG74lTeF/gF8P7ea3O9rVbmze91CaJCMzOA4jiXGMgg43AbicVJ4L/wCC&#10;rnxZ+D/xOXwl+0B4DgtLdJES8e0spLLULVG6TBGYpMmMEBQuRyGNRf8ABDix0+TxB8X7yRIzqsNr&#10;pcMDkDeIXe6MoB9C0cOfoKzP+C32n6fD8RvhhfRRxLqk+lXkVw6gb2iSVDEG74BeXH1NAH1Z/wAF&#10;Cf2uPEvwH+Bfgfx18MNR026i8Q6lFHHd3NuLiGe1ktpJkdASMZ2qc+hr5K8G/wDBXr4san8MbjSr&#10;PwlbeLPidNqMzpdQac5s7XTxFEE/cRNvkl8zzjklVUbc7s4HIftCXl9ff8En/wBnaTUGkeddfuol&#10;MnXykkv0iH0EaoB7AV9W/wDBFO3iX9l/xZOI0Ez+MblGkCjcyrZWRUE9wCzYH+0fWgDZ0D/goRef&#10;Cf8AY28PfEf4vae8/wAQdYu7y1sfDsFsbGW7aKZlUlWB8uNU2FnIP3hgEsAfnXwp/wAFCP2v/wBo&#10;C4v9S+GXw40+50WzkZX/ALN0aW4jQ8ERvNJJtaQAg4XB5ztxiuZ/4LY31/J+0V4Ks5HkOmQ+FY5o&#10;EP3BM93ciUj3Kxw5+gr9F/8Agn/pGkaN+xv8KotGSNbabR0uZjH/ABXEjM85J9fNLj2xjtQB4z+x&#10;z/wUA8UfE5fiTYfGbw1YeCLvwHpo1LU7yKKe1ZIwW3rJbSlmV8AHhuScBeRXh2pf8FPPjx+0D431&#10;DRv2fvhlHNptoN++4snvrwR7sLJKQ6xQhsfdO7kkBjXu3/BV7R9I0n9mPxhrWnWdrb+JtSbTLDUb&#10;yBQLmaxW7DokhHJjEoGCeMnHfFfnh+wv4F/aK8caf4wT4D+K4fD0VrLanV4Wvo7d5Cwl8liGRiQN&#10;sgz060AfS3wx/wCCsHxN+GnxWTwZ+0D4OttPt1uEgvbi3spLK+04PyJXiJZZY8MpwoUlfmBbgH7K&#10;/bN/bc8M/sj+B9L1F7QeJvEeuBv7H0q3nCJKigFp5JADtiG5eQCWLADjcy/nX8UP+Cbv7V/xe8QH&#10;xH441LRde1ZLdYDfXusRhhEmSASEAwNzfnXlf/BRmz8QaL8UPh5oXiO6W71HR/h7oVlJLDIJIWkW&#10;FvOaNhwymXzDuHBoA+h5P28v20vEHg2T4i6X8N7O38DpGboXVv4fme3NupJMmWkMjRgZzIPlwCcj&#10;k19SfsCf8FDIP2tJtQ8LeJdJtfD3jvT7b7WEsnY2uoQAhXeJWJZGVmXKFm4YEE4YL8s+APgb+3T4&#10;n+GPhyfw98Q7X/hEtQ0i3bT7ddXhEf2N4V8pMeWcDyyoxmtv9h3/AIJ9/GP9nP8Aai8HeL/FJ0Kz&#10;0KNL6C6jttUSSaZXs5lVUTaC2JDGxx0Ck9KAOZ+Jn/BVD4ufDn9pzxX4YurnSW8FaD4wu9Nljh0t&#10;XujYQXrxsFYsMyeUhwTjmvT/AIOf8FFfjL8eP2lvB2mWHgZfDXwr1W/8ozPps00r221iJJLo/uwc&#10;qPuAAZxk9a+HPGEMdz/wUg1uGaNZYpPixOjxuAVZTrDAgg9RX7l/tLXt3pP7N/xVu9MZ4b+18J6r&#10;LbNCPmWRbOUoVx3BAxQB+cn7Tv8AwWH8SWPjzUfD3wd0zSRoen3DW/8Ab+pwtcy37K2C8KBlVIyc&#10;43BmYYPy5xXyb+17+1R8TP2kdL8C2nxM8M2+h6joAvXtbuGxmszex3H2fJZJCRlTAPmTAO7oMc93&#10;/wAElfDOieJf2wtLbWYIbl9O0q7vrCOYAj7SoRVYA9SqPIw9Cue1fRH/AAXO/wCaJ/8Acb/9sKAP&#10;fv8Agml4u0nwD/wT50XxJr14mn6LpLareXl1JnEcSXUzMcDknA4A5JwBzXz3qX/BTz48ftA+N9Q0&#10;b9n74ZRzabaDfvuLJ768Ee7CySkOsUIbH3Tu5JAY1y1xfXtn/wAEUbRLR5EiuNcaG58sHBi/tR2w&#10;3oN6p+g714f+wv4F/aK8caf4wT4D+K4fD0VrLanV4Wvo7d5Cwl8liGRiQNsgz060AfS3wx/4KwfE&#10;34afFZPBn7QPg620+3W4SC9uLeyksr7Tg/IleIllljwynChSV+YFuAf1Zt7iK6gjngkSaGRQ6SRs&#10;GVlIyCCOoI71+LnxQ/4Ju/tX/F7xAfEfjjUtF17Vkt1gN9e6xGGESZIBIQDA3N+dfrh8DtF1Pw38&#10;Ffh/pOtTw3Ws2Hh7T7W9nt5BJHJOltGsjI44ZSwJBHBBoA+b/wDgqN4i+Jeh/s73lv4C0sajo1/B&#10;d2/ieUwLJ9m08wHdJkkbe/Iz9K/KD9iXxd8ZfBfxV1W9+B+hrr/iyTRZYbq2a2W422RngLvtZlAx&#10;IsIzn+L3r9vf21P+TSPi9/2LF/8A+iWr8v8A/gip/wAnTeKf+xMuv/S6xoA+4fCf7XHjX4F/so6j&#10;8RP2j9GfSvFserSWNholrAlvNfZRDCiKGIGcSsWJ4VGODgA/Luk/8FAf2v8A47W+o+Ifhh8L7X/h&#10;FraRlVrDSJb3GBkoZXcCVx6RqDyPlq//AMFx9QvlvvhBZb5F01o9UmEeCEaUG2GfchSPpu968y/Z&#10;V+FP7Yniz4F+HdS+E3jqDSfAkjXK2NiupxQmFluJBKGQxkqTIHbk8hge9AH0r+xB/wAFRNR+NnxI&#10;tfhr8UNDsdD8S3zPFp+qacrwwzTqCfs8sLljG5Cthg2CwC7QSM3P24P+CoU/wD8fXPw6+HOg2ev+&#10;KrLYuo6hqgke2tpHUMsMcaMrSPhlJO4AEgYY5A+cfh//AME3f2hvC/x88K/EbxNcaALiDxTZ6xf3&#10;7avH5kspu0kcgbQGd2JwvctjHNbH7f8A+wD8Udd+OniH4p/DOybxhpGr3K3csOkzr9u0+6jUJIuz&#10;ILjemQUywJIIG3JANu8/bN/bo8C6SvifX/hPHNoITzpBc+GpwkUfUtIIpBJGAO74x3rM/wCChnx0&#10;+Kvxk/Zj+HXiCPw5DY/DTxJpNpqesTQRiRLbUfPkCRLKTuAIVTjHfrXmWi/8FIv2qP2ftXtNK8ew&#10;zagIgP8AiW+NNDNrcPGDg4kVYpCf9pi3PXPSvqL9t/4zaJ+0B/wTH0/x1oFgdJsdU1Kz36eQM2sy&#10;XDxyx8AAgOrYbA3Ag4GcUAfGH7DPxC/aP8E6R4uj+BHhdfENncT2zaqzWKXHlSBZPKGWdcZBf8q+&#10;7Pj1/wAFHvEf7Mfwf8BaX4m8NQ6j8b9a0lb/AFLTLpTBaacC7oHlVDklmQgRqw4UksON3C/8EO/+&#10;RR+LX/X9p3/ouetP/gqB+w343+PfjrT/AIh/DmKDxFqFjpsemapoC3CR3KhHd45YwxCtkSsCpIPy&#10;qVDZOADgdE/bO/bo8ReHbfxppfwui1Hw1cJ9ogW38NTPHNERkMiCTzmQjkMCc9QSK+5v2Hv2jNe/&#10;ae+Cj+LPE2iWmga3a6pcaVc2ll5ix74ljJbbISyHLkbSTjHWvyo0H9sL9rX9kTTtJ0HxBDq9hoVi&#10;iWllp3jLQiYSiLhY0mZFkZQowAsmABx0r9Tf2Gf2qrD9rP4S3fiVdFh8P+ILK+NnrNjb8xNP5aMs&#10;yHqVdSPvfMCjLyAGIB9G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GX/BS&#10;z9kXxt+1Z4P8Hp4HuNNXUfD1zczyWuoTtAZ1lWMDy3CldwMf8RA5619m0UAfiZpfw2/4KAfDO0Oi&#10;aefHi2iDakcWrw38aKMgCN/NcIPZSK2vg/8A8EtfjX8cviIPE3xwv7jQdNnmWbUbnUNSS91a+UYG&#10;xNrOEyBt3SMNoAwpGBX7M0UAfmB/wUj/AOCd/i34heItB8afCXSI9UtNP0e30a58OQzLHLBFbgrC&#10;8AcgOvlkKVzuGwEbsnHBW/hP9u34kfA7UfhrqWjNonhLTdEa1cXVrbR3mo28ce2OyRlyzswCrkBe&#10;B8z88/r5RQB+U/8AwSm/Ze+KvwT/AGhvEOueOfBGpeGtJuPC1xZRXd4ECPM13aOqDDHkrG5/4Ca8&#10;u/ao/Y5+NPjT9srxh4q0P4d6vqXh671+O5g1CFU8uSIeXlhls44PbtX7U0UAfIn/AAVC+E/i74yf&#10;s0waB4K0G68RayuvWtybOzAL+UscwZuSOAWX864z/gkz8EPHfwP+G/juw8d+Gb3wzeX2rQz20N6F&#10;BljEO0sME8Z4r7uooA/Fb4yfsc/GnX/23vEHi/T/AId6vd+Gp/Gn9oRalGqeW9v9qV/MHzZxtGel&#10;fY//AAUO/wCCek/7U9xYeM/Bl/aaZ470+1+xzW98SlvqMCksilwDskUswDEEEEAkAAj7iooA/IX4&#10;c3f/AAUD+AXhu28FaX4Tu9U0jT4xBZLeQWeoC2jHCrHMshJUY4VmIUYAAGBXu37EvwD/AGkf+GiL&#10;74v/AB4vV3SaNcaZb2V5fxSzxmSSJx5UMGYoY8RnIBU5x8pyTX6CUUAfit+yv+xz8afBf7ZXg/xV&#10;rnw71fTfD1pr8lzPqEyp5ccR8zDHDZxyO3evsr/grB8F/G/xu+DPhHSfAvhy88S6jaa+Lqe3sgpa&#10;OL7NMu85I43Mo/Gvt+igD4x/4JTfB/xn8E/2efEOh+OfD134a1a48U3F7FaXgUO8LWloiuME8Fo3&#10;H/ATXyb/AMFIf2E/iR4u/aW1Lxh8OfBl94j0fxFaQ3l02nhMQXar5UikEjlhGkme5kav2AooA+F/&#10;+CUv7LPiD9n/AOGvirWvG2hzaF4t1+/WIWlzgyxWcC/u84JxukklOPRUP08T/wCCl3/BPn4h/Er4&#10;xXnxS+HOmN4pi1mC3TVNLimRLm3mhiSFXRXIDo0ccfCksGDcYOR+qlFAH5B+MPCf7dvx3+B+s+D/&#10;ABPo7af4a06zhWeze1tob7WtjoI4V2ZZiCA5I2LhTkk4U+k/8El/2cPiZ8D/AB94+vfHfg7UfDNr&#10;f6Zbw20t6FAldZSSowTyAa/TOigD8j/+ChX/AATv+KXir48a38SvhtpJ8UaVrrRXU9pZzxxXdjcL&#10;GqP8rsu9WKbwUyQWIIGAT75+xz4q/bB8VfF7Sk+M2j3GleBdP024SaSS2tLdrm52qInkCHe56/dA&#10;XqSOOPvSsr+3gzSCOxupVR2j3qYwCVYqcZcHqDT1ewr23Pxp+Mf/AAT4+P3wM/aFufGnwp0abxDp&#10;0Grtq2iappUkJltsyF1ilgkbOVztPBRh9So+rfhX/wANT/Fj4L/tA2/xk8Pz2suqeDLrTfDOkxQ2&#10;0AluntrpHVY42L7mYxDMhxyMYFfdP9uN/wBA27/OL/4uj+3G/wCgbd/nF/8AF0+V9hcy7n5Wf8Eu&#10;f2V/iz8Gf2lLvX/G3gbVPDujvoF1areXipsMrSwFU4Y8kK35V598ZP2OfjTr/wC294g8X6f8O9Xu&#10;/DU/jT+0ItSjVPLe3+1K/mD5s42jPSv2U/txv+gbd/nF/wDF0f243/QNu/zi/wDi6OV9g5l3Pnr/&#10;AIKOfDfxN8WP2TvE/hrwjo9xr2u3V1YvDY2oBkdUuY3YjJA4UE/hXzr/AMErv2XvG3w38O/GzQ/i&#10;j4NvtA0zxRa6dZJDfbQLuLZfJOo2k9FmUH/eFfof/bjf9A27/OL/AOLo/txv+gbd/nF/8XRyvsHM&#10;u5+IfjD/AIJ7/H/4E/FJta+E0V14osLG8kGk+JvC9/F58eCVKSoHDJIFJVxjaSSMkHFeY/tieD/j&#10;h4Z1Lwpd/HbxFNqXiPUrWaWz0m81Rbu4sLdWUbnSMmOISHOApyfLbdgivqHx5/wTE+P198VvGnif&#10;wl4u0LRbLXdWu7+Py9YurWby5ZmkVZBHCRkbsfeI4qh4J/4I9/EjXvGsd78TPGGnf2TJIJby40W4&#10;kvb649VDTrGFJHG8lsddpxijlfYOZdz7p/4JiWU9h+wz8MYriJopGj1CUK3Uo+o3TofoVYH8a+pK&#10;5PwjY6b4F8K6R4c0TQ7ix0fSbSKytLZDFiOKNQqj7/PAHPetf+3G/wCgbd/nF/8AF0cr7BzLufF3&#10;/BVn9lvxD+0D8MfCuseCtFl1zxZ4e1Bo/sdsAJZbOdQJMZIyVeOI4PQFz9fmP/gnD+wj8R/Cf7S2&#10;meLviR4KvvDujeHbSa9tX1AJtnvCBHEoAYnKh3kz2MYr9bf7cb/oG3f5xf8AxdH9uN/0Dbv84v8A&#10;4ujlfYOZdz5I/wCCmX7HniH9qr4d+Hb3wc8U3izwrNcSW2nXEoiS9hnEYlRXb5VkBhiK7iBgMCRk&#10;V8j/ALOPg/8Abs+GfhW2+FfhLw8fCegTXEhj1TWrW1KaaJG3SOJTuJGSzY2uck7R0r9b/wC3G/6B&#10;t3+cX/xdH9uN/wBA27/OL/4ujlfYOZdz8Yf2Q/2Mfjf8P/2tvAfiPxJ4B1i10bT9Zaa71adU8vbt&#10;ceYfmzgkg/jXpf8AwVG/ZX+LPxm/aUtNf8E+BtU8RaOmgWtq15ZqmwSrLOWTlhyAy/nX6p/243/Q&#10;Nu/zi/8Ai6P7cb/oG3f5xf8AxdHK+wcy7njvhfwRrtn+wvpPg+fTJo/E0Pw4h0l9NIHmrdjTBEYe&#10;uN2/5evWvz+/4Jmfsn/F34P/ALUFp4h8Z+A9U8PaKuk3kBvbtU2CRgu1eGPJwa/WP+3G/wCgbd/n&#10;F/8AF0yXxF5Khn0+7UFlXrF1JAH8fqRRyvsHMu5sV+Z3/BUD9gvx58aPH1l8TPh1Zf8ACQ3P9nx2&#10;Op6KsyR3AMZbZLFvIDgq2CudwKggHJx+jn9uN/0Dbv8AOL/4uj+3G/6Bt3+cX/xdHK+wcy7n5MW/&#10;hP8Abt+JHwO1H4a6lozaJ4S03RGtXF1a20d5qNvHHtjskZcs7MAq5AXgfM/PPSf8Epv2Xvir8E/2&#10;hvEOueOfBGpeGtJuPC1xZRXd4ECPM13aOqDDHkrG5/4Ca/UP+3G/6Bt3+cX/AMXR/bjf9A27/OL/&#10;AOLo5X2DmXc/GfxF+xv8arr9u3U/GUXw71eTwxJ8SZdXTU1VPKNodUMom+9nb5fzdOlfRX/BW79n&#10;f4kfHLxB8NZvAfhHUPE8Wm2t+l21kFIhZ3gKA5I67W/Kv0O/txv+gbd/nF/8XR/bjf8AQNu/zi/+&#10;Lo5X2DmXc+O/gX+yFP8AEX/gnB4c+DfxI0668M62FvpQJUVp9Ouf7RuZoJcA4PyupIzyrkZGa+P/&#10;AAf+yr+2T+xL4y1Sf4X2o17Sbwqs82kywXNpfKpOwyW0xDq4DHkKCMsA5Gc/sJ/bjf8AQNu/zi/+&#10;Lo/txv8AoG3f5xf/ABdHK+wcy7n5OeN/hT+3d+2NCnhzxlap4S8KOV8+G6mg06yYg8GWOIvNKMjO&#10;CrKCAcA4r9eKyv7cb/oG3f5xf/F0f243/QNu/wA4v/i6OV9g5l3PFf24v2crD9pz4A6p4YuNStdF&#10;1Kzmj1PS9Tvn2QW9ygZR5rdkZHdCe28HBxivyt+Gf7KH7aHwN8R6hpngHRte0BtRKxz3Wk6rbCyu&#10;VBOyQyGTZ0JIY4YBj0ziv1x/aU8G6n8aPgP428D6TbtZalrmnPZ29xesghRyQQXKsTjjsDX5fWP/&#10;AASu/aY03Szpln460C101gVNnB4gvkhIPBGwQYwfpRyvsHMu58m+MPCvifSf2lJvD/iTWV8WeL49&#10;fhtb7UYLxrv7TdmVA481sFyGO0k9wa/av9vb9iO1/bA8F6Y2m6hBonjbQjI2m3typME0b43wTbQS&#10;FJVSGAJUg8Hca+cv2N/+CW1z8GfiNpfjv4l6hb67qejTfadO0fRQHtVnU/u5pJZSjMVOGChBhgDu&#10;OMH9IP7cb/oG3f5xf/F0cr7BzLufkV8K/Bv7eP7JWmyeEfC3hmfVfDccrvb2uLTUrRCTlmibfvjV&#10;id20lRkk7c5r1z9nn4IftZ/FL9pzwV8UfjbMum+H/Dk008Wm3t5DGAHt5IgILW33KrZcZaTaxAPJ&#10;4Ffoz/bjf9A27/OL/wCLo/txv+gbd/nF/wDF0cr7BzLufjx/wUI/Y++M3xS/a+8feKPCnw+1bXNA&#10;vv7P+zX9qqeXLs0+2jfGWB4dGX6g1+sniz4Z6V8Uvg7e+BvE1s76Xq+kiwu41wJI8xgblJBw6sAw&#10;PYqDXR/243/QNu/zi/8Ai6P7cb/oG3f5xf8AxdHK+wcy7n4/aZ+xf+1Z+xJ8Vr7X/g/AvivTZUa3&#10;F9p7QyJd25YFY7i0lYMGBAPyg4IOH607/hh39qD9tP4vW3if40r/AMIrpwWO3lv75oFaC1VmPk2t&#10;rExIOSx+cKCWJLE5z+vkniLy2jVtPuwZG2rzFycE/wB/0Bp/9uN/0Dbv84v/AIujlfYOZdz4X/4K&#10;Rfsv+IPEX7Mfw0+H3wn8KXuuW/hvU4Y47K02tJFbR2ksYdySMkkrk9SWJrr/APglN8H/ABn8E/2e&#10;fEOh+OfD134a1a48U3F7FaXgUO8LWloiuME8Fo3H/ATX1z/bjf8AQNu/zi/+Lo/txv8AoG3f5xf/&#10;ABdHK+wcy7nzZ+3t+xJa/tgeCdNOm38Gi+NtCMjaZfXKsYJo3A32823JCkqpDAEqQeCGNfDfwq8E&#10;/t3/ALI+k3Pg/wAJ+GJ9T8O+bI9vbgWmpWsTMctJCd++MMTnacAksSuSTX67/wBuN/0Dbv8AOL/4&#10;uj+3G/6Bt3+cX/xdHK+wcy7nwJ+zN+yX8Y/ip/wtzUv2m2aVfHWjQ6QkMl5DLdW4jlMqPHHFuihW&#10;N9rqoIwwyV6187Wn7D/7WP7GPxFu9d+D848R2cqmE6ho8sBFzDnKpcWc5yTxn5Q4U9Gya/YT+3G/&#10;6Bt3+cX/AMXR/bjf9A27/OL/AOLo5X2DmXc/KTxr4d/b+/al01vCeu6S3hLw5dAxX217bTIJUPUT&#10;MrtM6EHBRMgjqpr6F/a4/wCCcdx+0H8Ifh7FpOq2Gm/EjwdoVto/2ibd9j1CKOJQYmcLvUBw7I23&#10;+NgV+bK/a39uN/0Dbv8AOL/4uj+3G/6Bt3+cX/xdHK+wcy7n5J/C/T/2+/2Y9DTwZoXhW61bQLPc&#10;lnb3CWmpQwrnP7qRZNyqc8IWwMn5Qa9o/ZL+BH7UXij9p3Rfi98droQWOlWt5b2+n3t7CXQTRMgE&#10;Ftb7o4xkjcW2sQozu4r9BP7cb/oG3f5xf/F0f243/QNu/wA4v/i6OV9g5l3Pxn8Rfsb/ABquv27d&#10;T8ZRfDvV5PDEnxJl1dNTVU8o2h1Qyib72dvl/N06V+0eqaba61pt3p99AtzZXcLwTwv92SNlKsp9&#10;iCRVT+3G/wCgbd/nF/8AF0f243/QNu/zi/8Ai6OV9g5l3PxP+KX/AATg+P37P3xgbVfhXp2p67pl&#10;rdNcaJ4g0G7RLuBDnakq7ldHCnaxA2Nk4JyQKHxm/ZF/bC+K+l+G/EfjvS/EHjO+nNxHb6bNepPN&#10;psaiL5mjDeXF5ueAvzHySWA4z+3/APbjf9A27/OL/wCLo/txv+gbd/nF/wDF0cr7BzLufJX7If7M&#10;t3qn7AUXwh+KOhXeiy6j9vhvLKYKJ4N908kMq9RuU7JFPPKivjC0/Yf/AGsf2MfiLd678H5x4js5&#10;VMJ1DR5YCLmHOVS4s5zknjPyhwp6Nk1+wn9uN/0Dbv8AOL/4uj+3G/6Bt3+cX/xdHK+wcy7n5SeN&#10;fDv7f37Uumt4T13SW8JeHLoGK+2vbaZBKh6iZldpnQg4KJkEdVNfqV8MfDNz4J+GvhPw7eyRTXmk&#10;aRaafNJASY2eKFI2KkgHaSpxkA47Vo/243/QNu/zi/8Ai6YPEW6Zohp935iqGIzF0JIH8fsaOV9g&#10;5l3M34reAbb4q/DHxZ4MvJjbW2v6Vc6Y86ruMXmxMm8DuVLbvwr8aPAP7Jf7XP7Hfxcn13wD4Sk1&#10;K8jilsl1LTjBeWd9bMVJDIzBlUlUbDBWBUelftZ/bjf9A27/ADi/+Lo/txv+gbd/nF/8XRyvsHMu&#10;58Nyfsq/E/8AbM/ZPuNK+PEzeHPijBr1xqWi3ssUBW0hMcaLE0cBwImw4K53ZCsc45+Zfhj8G/24&#10;/wBjG41DQ/A2htq/h64nMpgs5LbUbCaTAHnIjsJIiQoB4QnAyDgV+v39uN/0Dbv84v8A4uj+3G/6&#10;Bt3+cX/xdHK+wcy7n5jeBvgz+2Z+0Z8cvh54q+LIXQPCHhfxDYa02nXlzBa25W3nSVhHbQFmeXap&#10;CtKOrY3AZxP8VvhD+2T8C/2gPH3jP4Q+Zq/hHxJrNxqY06zu4LqDEjFgJLWcgrJjgtGM8Y3dK/TL&#10;+3G/6Bt3+cX/AMXR/bjf9A27/OL/AOLo5X2DmXc/Hz4kfs4/tlftyeLPD4+I/h630DTNJMkVvc6g&#10;LaytrIS7DK4jQtNIW8tOgb7oA2819w+Ov2EbS8/YRHwE8O6rGNSsoI7m11W7Qqk9+s/2h3cDJRJH&#10;Mi8Z2K4+9t5+ov7cb/oG3f5xf/F0f243/QNu/wA4v/i6OV9g5l3Pxh+Bfwa/bV/ZF1vX7PwJ4Euo&#10;11cRxXalLS9tZWjLiOVW3kKRvbnI4b5hwMevfET4Gftq6L4m8LfFjwfdXD+L7vw/Z2viCzttRtPO&#10;e5jMhYT27kW8qjeMBN23PAXmv1A/txv+gbd/nF/8XR/bjf8AQNu/zi/+Lo5X2DmXc/If4teBf26P&#10;2v8AR9P8G+MfBv2LQYbqO6cSQ2mnw+aoZVlkcvvbAZvlTPX7pOK/QL9hn9k2P9kX4PP4dutRj1jx&#10;Hqd0dQ1a8gUrD5pRUWKLPJRFXGSAWJY4GQo92/txv+gbd/nF/wDF0f243/QNu/zi/wDi6OV9g5l3&#10;NWisr+3G/wCgbd/nF/8AF0f243/QNu/zi/8Ai6OV9g5l3NWisr+3G/6Bt3+cX/xdH9uN/wBA27/O&#10;L/4ujlfYOZdzVorK/txv+gbd/nF/8XR/bjf9A27/ADi/+Lo5X2DmXc1aKyv7cb/oG3f5xf8AxdH9&#10;uN/0Dbv84v8A4ujlfYOZdzVorK/txv8AoG3f5xf/ABdH9uN/0Dbv84v/AIujlfYOZdzVorK/txv+&#10;gbd/nF/8XR/bjf8AQNu/zi/+Lo5X2DmXc1aKyv7cb/oG3f5xf/F0f243/QNu/wA4v/i6OV9g5l3N&#10;Wisr+3G/6Bt3+cX/AMXTD4i2zLEdPu/MZSwGYugIB/j9xRyvsHMu5sUVlf243/QNu/zi/wDi6P7c&#10;b/oG3f5xf/F0cr7BzLuatFZX9uN/0Dbv84v/AIuj+3G/6Bt3+cX/AMXRyvsHMu5q0Vlf243/AEDb&#10;v84v/i6P7cb/AKBt3+cX/wAXRyvsHMu5q0Vlf243/QNu/wA4v/i6P7cb/oG3f5xf/F0cr7BzLuat&#10;FZX9uN/0Dbv84v8A4uj+3G/6Bt3+cX/xdHK+wcy7mrRWV/bjf9A27/OL/wCLo/txv+gbd/nF/wDF&#10;0cr7BzLuatFZX9uN/wBA27/OL/4uj+3G/wCgbd/nF/8AF0cr7BzLuatFZX9uN/0Dbv8AOL/4uj+3&#10;G/6Bt3+cX/xdHK+wcy7mrRWV/bjf9A27/OL/AOLo/txv+gbd/nF/8XRyvsHMu5q0Vlf243/QNu/z&#10;i/8Ai6P7cb/oG3f5xf8AxdHK+wcy7mrRWV/bjf8AQNu/zi/+Lo/txv8AoG3f5xf/ABdHK+wcy7mr&#10;RWV/bjf9A27/ADi/+Lo/txv+gbd/nF/8XRyvsHMu5q0Vlf243/QNu/zi/wDi6P7cb/oG3f5xf/F0&#10;cr7BzLuatFZX9uN/0Dbv84v/AIuj+3G/6Bt3+cX/AMXRyvsHMu5q0Vlf243/AEDbv84v/i6P7cb/&#10;AKBt3+cX/wAXRyvsHMu5q0Vlf243/QNu/wA4v/i6P7cb/oG3f5xf/F0cr7BzLuatFZX9uN/0Dbv8&#10;4v8A4uj+3G/6Bt3+cX/xdHK+wcy7mrRWV/bjf9A27/OL/wCLo/txv+gbd/nF/wDF0cr7BzLuatFZ&#10;X9uN/wBA27/OL/4uj+3G/wCgbd/nF/8AF0cr7BzLuatFZX9uN/0Dbv8AOL/4uj+3G/6Bt3+cX/xd&#10;HK+wcy7mrRWV/bjf9A27/OL/AOLo/txv+gbd/nF/8XRyvsHMu5q0Vlf243/QNu/zi/8Ai6P7cb/o&#10;G3f5xf8AxdHK+wcy7mrRWV/bjf8AQNu/zi/+Lo/txv8AoG3f5xf/ABdHK+wcy7mrRWV/bjf9A27/&#10;ADi/+Lo/txv+gbd/nF/8XRyvsHMu5q0Vlf243/QNu/zi/wDi6P7cb/oG3f5xf/F0cr7BzLuatFZX&#10;9uN/0Dbv84v/AIuj+3G/6Bt3+cX/AMXRyvsHMu5q0Vlf243/AEDbv84v/i6P7cb/AKBt3+cX/wAX&#10;RyvsHMu5q0Vlf243/QNu/wA4v/i6P7cb/oG3f5xf/F0cr7BzLuatFZX9uN/0Dbv84v8A4uj+3G/6&#10;Bt3+cX/xdHK+wcy7mrRWV/bjf9A27/OL/wCLo/txv+gbd/nF/wDF0cr7BzLuatFZX9uN/wBA27/O&#10;L/4uj+3G/wCgbd/nF/8AF0cr7BzLuatFZX9uN/0Dbv8AOL/4uj+3G/6Bt3+cX/xdHK+wcy7mrRWV&#10;/bjf9A27/OL/AOLo/txv+gbd/nF/8XRyvsHMu5q0Vlf243/QNu/zi/8Ai6P7cb/oG3f5xf8AxdHK&#10;+wcy7mrRWV/bjf8AQNu/zi/+Lo/txv8AoG3f5xf/ABdHK+wcy7mrRWV/bjf9A27/ADi/+Lo/txv+&#10;gbd/nF/8XRyvsHMu5q0Vlf243/QNu/zi/wDi6P7cb/oG3f5xf/F0cr7BzLuatFZX9uN/0Dbv84v/&#10;AIuj+3G/6Bt3+cX/AMXRyvsHMu5q0Vlf243/AEDbv84v/i6P7cb/AKBt3+cX/wAXRyvsHMu5q0Vl&#10;f243/QNu/wA4v/i6P7cb/oG3f5xf/F0cr7BzLuatFZX9uN/0Dbv84v8A4uj+3G/6Bt3+cX/xdHK+&#10;wcy7mrRWV/bjf9A27/OL/wCLo/txv+gbd/nF/wDF0cr7BzLuatFZX9uN/wBA27/OL/4uj+3G/wCg&#10;bd/nF/8AF0cr7BzLuatFZX9uN/0Dbv8AOL/4uj+3G/6Bt3+cX/xdHK+wcy7mrRWV/bjf9A27/OL/&#10;AOLo/txv+gbd/nF/8XRyvsHMu5q0Vlf243/QNu/zi/8Ai6P7cb/oG3f5xf8AxdHK+wcy7mrRWV/b&#10;jf8AQNu/zi/+Lo/txv8AoG3f5xf/ABdHK+wcy7mrRWV/bjf9A27/ADi/+Lo/txv+gbd/nF/8XRyv&#10;sHMu5q0Vlf243/QNu/zi/wDi6P7cb/oG3f5xf/F0cr7BzLuatFY8fiLzGkVdPuyY22tzFwcA/wB/&#10;0Ip/9uN/0Dbv84v/AIujlfYOZdzVorK/txv+gbd/nF/8XR/bjf8AQNu/zi/+Lo5X2DmXc1aKyv7c&#10;b/oG3f5xf/F0f243/QNu/wA4v/i6OV9g5l3NWisr+3G/6Bt3+cX/AMXR/bjf9A27/OL/AOLo5X2D&#10;mXc1aKyv7cb/AKBt3+cX/wAXR/bjf9A27/OL/wCLo5X2DmXc1aKyv7cb/oG3f5xf/F0f243/AEDb&#10;v84v/i6OV9g5l3NWisr+3G/6Bt3+cX/xdH9uN/0Dbv8AOL/4ujlfYOZdzVorK/txv+gbd/nF/wDF&#10;0f243/QNu/zi/wDi6OV9g5l3NWisr+3G/wCgbd/nF/8AF0f243/QNu/zi/8Ai6OV9g5l3NWisr+3&#10;G/6Bt3+cX/xdMh8RfaIUlj0+7aN1DKcxDIIyP46OV9g5l3Niisr+3G/6Bt3+cX/xdH9uN/0Dbv8A&#10;OL/4ujlfYOZdzVorK/txv+gbd/nF/wDF0f243/QNu/zi/wDi6OV9g5l3NWisr+3G/wCgbd/nF/8A&#10;F0f243/QNu/zi/8Ai6OV9g5l3NWisr+3G/6Bt3+cX/xdH9uN/wBA27/OL/4ujlfYOZdzVorK/txv&#10;+gbd/nF/8XR/bjf9A27/ADi/+Lo5X2DmXc1aKyv7cb/oG3f5xf8AxdH9uN/0Dbv84v8A4ujlfYOZ&#10;dzVorK/txv8AoG3f5xf/ABdH9uN/0Dbv84v/AIujlfYOZdzVorK/txv+gbd/nF/8XR/bjf8AQNu/&#10;zi/+Lo5X2DmXc1aKyv7cb/oG3f5xf/F0ybxF9nheWTT7tY0UsxzEcADJ/jo5X2DmXc2KKyv7cb/o&#10;G3f5xf8AxdH9uN/0Dbv84v8A4ujlfYOZdzVorK/txv8AoG3f5xf/ABdH9uN/0Dbv84v/AIujlfYO&#10;ZdzVorK/txv+gbd/nF/8XR/bjf8AQNu/zi/+Lo5X2DmXc1aKyv7cb/oG3f5xf/F0f243/QNu/wA4&#10;v/i6OV9g5l3NWisr+3G/6Bt3+cX/AMXR/bjf9A27/OL/AOLo5X2DmXc1aKyv7cb/AKBt3+cX/wAX&#10;R/bjf9A27/OL/wCLo5X2DmXc1aKyv7cb/oG3f5xf/F0f243/AEDbv84v/i6OV9g5l3NWisr+3G/6&#10;Bt3+cX/xdH9uN/0Dbv8AOL/4ujlfYOZdzVorK/txv+gbd/nF/wDF0f243/QNu/zi/wDi6OV9g5l3&#10;NWisr+3G/wCgbd/nF/8AF0f243/QNu/zi/8Ai6OV9g5l3NWisr+3G/6Bt3+cX/xdH9uN/wBA27/O&#10;L/4ujlfYOZdzVorK/txv+gbd/nF/8XR/bjf9A27/ADi/+Lo5X2DmXc1aKyv7cb/oG3f5xf8AxdH9&#10;uN/0Dbv84v8A4ujlfYOZdzVorK/txv8AoG3f5xf/ABdH9uN/0Dbv84v/AIujlfYOZdzVorK/txv+&#10;gbd/nF/8XR/bjf8AQNu/zi/+Lo5X2DmXc1aKyv7cb/oG3f5xf/F0f243/QNu/wA4v/i6OV9g5l3N&#10;Wisr+3G/6Bt3+cX/AMXR/bjf9A27/OL/AOLo5X2DmXc1aKyv7cb/AKBt3+cX/wAXR/bjf9A27/OL&#10;/wCLo5X2DmXc1aKyv7cb/oG3f5xf/F1Pp+qC+mmi+zzW8kaqxEu3kMWAxtY/3TSsx3TL1FFFIYUU&#10;UUAFFFFABRRRQAUUUUAFFFFABRRRQAUUUUAFFFFABRRRQAUUUUAFFFFABRRRQAUUUUAFFFFABRRR&#10;QAUUUUAFFFFABRRRQAUUUUAFFFFABRRRQAUUUUAFFFFABRRRQAVz1j/q5/8Ar5n/APRr10Nc9Y/6&#10;uf8A6+Z//Rr1rT3MqmxZoooroOcKKKKACiiigAooooAKKKKACiiigAooooAKKKKACqeqf8eqf9d4&#10;f/Rq1cqnqn/Hqn/XeH/0atD2Gty5RRRQIKKKKACiiigAooooAKKKKACiiigAooooAKKKKACiiigC&#10;nff8fWn/APXc/wDop6uVTvv+PrT/APruf/RT1cpAFFFFMAooooAKKKKACiiigAooooAKKKKACiii&#10;gAooooAKpxf8he5/64Rf+hSVcqnF/wAhe5/64Rf+hSUDLlFFFAgooooAKKKKACiiigAooooAKKKK&#10;ACiiigAooooAKKKKACiiigAooooAKKKKACiiigAqnL/yF7b/AK4S/wDoUdXKpy/8he2/64S/+hR0&#10;mBcooopgFFFFABRRRQAUUUUAFFFFABRRRQAUUUUAFFFFABRRRQAUUUUAFFFFABRRRQAUUUUAFFFF&#10;ABRRRQAUUUUAFFFFABRRRQAUUUUAFFFFABRRRQAUUUUAFFFFABRRRQAUUUUAFFFFABRRRQAUUUUA&#10;FFFFABRRRQAUUUUAFFFFABRRRQAUUUUAFFFFABRRRQAUUUUAFFFFABRRRQAUUUUAFFFFABRRRQAU&#10;UUUAFFFFABRRRQAUUUUAFFFFABRRRQAUUUUAU7H/AI+tQ/67j/0UlXKp2P8Ax9ah/wBdx/6KSrlA&#10;2FFFFAgooooAKKKKACiiigAooooAKKKKACiiigAooooAKp6P/wAgix/64J/6CKuVT0f/AJBFj/1w&#10;T/0EUuodC5RRRTAKKKKACiiigAooooAKKKKACiiigAooooAKKKKACqesf8gi+/64P/6CauVT1j/k&#10;EX3/AFwf/wBBND2Gty5RRRQIKKKKACiiigAooooAKKKKACiiigAooooAKKKKACiiigAooooAKKKK&#10;ACiiigAooooAKKKKACiiigAooooAKKKKACiiigAo0r/kL3v/AFwh/wDQpaKNK/5C97/1wh/9ClrO&#10;p8JpT+I2KKKK5jpCiiigAooooAKKKKACiiigAooooAKKKKACiiigAooooAKKKKACiiigAooooAKK&#10;KKACiiigAooooAKKKKACiiigAooooAKKKKACiiigAooooAKKKKACiiigAooooAKKKKACuesf9XP/&#10;ANfM/wD6NeuhrnrH/Vz/APXzP/6Netae5lU2LNFFFdBzn4kaZ/wVb/aM1q+istPOi395MSI7e10T&#10;zJHIGSAqsSeATx6V0f8Aw8U/a5/6Fj/y1Jv8K+Q/gH8X7v4CfF7w54+sdPh1W70WWSWOzuHKRyb4&#10;njwSORw5P4V93aL/AMFn/GGq6zYWTfDfQ41ubiOEuL6YlQzAZ6e9cyl3Z0uPZHof7bX7c3xY+AOl&#10;/CF/D0mm2t54k8Mx6lqkd9p4ci5Kx7gASNgyzfL2rwDTf+ClH7VutWMV7p+hwX9nMMx3Ft4Ykkjc&#10;A4yGXIPIPT0rsP8Agtd/yUr4af8AYIuf/Ry1wHwF/wCCqXif4D/CPw54CsfAuk6ra6LC8Md5cXkq&#10;PIGkeTJAGBy+Pwqm/es2JL3dEe5/C/8AbG/aX8ZfBH4yeJtTsLXSta8H2FnqenreaC1vHND5kn2s&#10;EN97bEu4Y6bfevQP+Cbv7dXi79pjxh4u8LeP59PfVbWyi1HTDY2wgDRK5ScMMnJBkhI9t1eofsT/&#10;ALUt3+2x8OfGk/iTwzY6PbWtwNLktLWZ5UnilhJfduHoSK/L/wCA+oXv7HP7fWnaXqMkiW2keIZd&#10;AvZJCFEtnMxhEzdtux0mH+6Kd2rO5Nr3Vj9ZP27f2ir39mX9n3UfFGjSW6+Jbm7t9P0lbpPMjMzt&#10;ucle4ESSn6gV5D+wD+1Z8TPjd8P/AIjfEL4m3Fh/wiXh1PLtjptgIneSOJp7k8E7tsZiwO5c+lfO&#10;X/BZ74sHV/iN4M+HdrNm30axbVbxVxg3E7bI1b3WOIt9Jvy+8P2NfgbZ/DH9knwj4L1axSSTUtLa&#10;61i2lH+skuwXljf/AHVkEX0T8aq7cibJRPj/APaY/wCCwFo2n6fY/BK1uRfrceZe6rr1gghMIVgI&#10;4495YksQSzbcbcAHccfW/wCwT8cfE/7Q37PNj4x8XyWsuszahdW7NZwCGPZG4C/Lk84r4p/4Kvfs&#10;8fDf4L/DnwNfeCPB2meGru81aaG4msYyrSIIchTk9M819Lf8El/+TO9K/wCwvff+jBSTfNZjaXLd&#10;H2VRRRWpkFFFFABVPVP+PVP+u8P/AKNWrlU9U/49U/67w/8Ao1aHsNblyiiigR4f+2x8XPEHwJ/Z&#10;k8ZeOfCz28eu6V9i+zNdQ+bGPNvYIXyuRn5JG/HFfmHoP/BUT9pvxQ0y6LZ6bq7QgGVbDw+05QHO&#10;C20nGcHr6V+hH/BTv/kxv4lf9w3/ANOdrX5N/se/tlav+x/qHii70nw5Y+IW12K3ikW9neIReUZC&#10;CNo5z5h/KsZv3tzaC93Y+n/hT+3F+1l8QviLoHhm50aLTItWuls/tk/hiSOOFnyFdmbgKGIJz2zX&#10;Rfsc/wDBSH4m/Ef9pTRPAPxLfTItO1Rp9PC21gLeSC8VSYwxyTyyGPHq49K9B/ZA/wCCmniT9pb4&#10;6aP4C1HwVpei2l9b3MzXlrdySOpihaQABhjkrivi39vjwTffs2/tv6j4h0RPsgu7628YaTJjAErS&#10;eY549LmOXgdsUrtK6Y7JuzR+0/xi+Itp8I/hT4s8Z3pHkaHps97sb/lo6ISkY92fao92FfBX/BPz&#10;9s/43/tR/G6XR/ENzpB8JaVp8t9qTWmmiJ2JxHDGHycEuwb3EbVo/wDBUr9oqx1b9kXwPZaJOBH8&#10;R2ttREe7J+wxolwQcdxK9sPwNc1+wj4RvvgZ/wAE+Pi18WLSMQeItc0+/u7CcggpDawyRQN+Exnb&#10;3G2rb97QlL3Tqv2vv+Crlr8JfF2o+C/hhpNj4k1nTpGt7/WdSLmygmU4aKNEKtKVOQW3BQRgbq+c&#10;bP8A4KpftJ6Vax+IL3QdFu9BkYbZbnQpo7RsngLKsi+hA+Y/jXnf/BM74K6H8cv2obO08S2ceqaP&#10;oenT65NY3ADRXDRvFHGsin7y75kYr324ORkV+7U2n2txYvZS20Mtk8flNbvGDGUxjaVIxjHGKlc0&#10;tbjfLHSx8/fsQ/tXy/tcfC/UPEl34eTw7f6ZfnTbmGG5M0UriNJPMTKgqCHHynOMdTX0TXB/Cn4H&#10;+DPglHr8PgrRo9BstavzqVzZW7HyFmMaoTGnRFIQfKvAOcAdK7ytVe2pk7X0CiiimIKKKKACiiig&#10;Cnff8fWn/wDXc/8Aop6uVTvv+PrT/wDruf8A0U9XKQBXw/8A8FMP2uPiB+yz/wAK4/4QWbT4f7d/&#10;tL7Z9vtBPnyPsvl7ckY/1z59ePSvuCvy3/4Lff8ANF/+41/7YUp6RLhrI8eh/wCCoH7Ttxoba1FY&#10;6fJo65Lagnh5jbjBwcyZ28Hjr1r6b/Yn/wCCo118bvH+n+APiPoun6TrmqEx6Zq+k70t55gCRDJG&#10;7MUZgDhgxBbA2jINUP2Cf2vPg78GP2O9D0fxn400/T9Wspb+SfSNjzXLK9zIyqI1Uk7lIx9ecV8J&#10;fsw6S3xO/bm8EXHhLSns9Pk8ZRa1DYqv/HpYw3X2llO3gBIkI9OAKyu1bU1snfQ+uv22P+Cinxg+&#10;BP7TfjLwN4WutGj0LSvsX2ZbrThLIPNsoJny24Z+eRvwxXnK/wDBRb9reRVZfDQZWGQw8KykEete&#10;U/8ABTv/AJPk+JX/AHDf/TZa17rpv/BaLxhpun2tovw30N1giWIMb+bJ2gDPT2pc2ruwtorI+m/h&#10;r+1D8VtU/YO+IHxR8U2sOm+O9FkuvskdxpjW8YRFhKFoW6jLtz3/AAr4t0P/AIKlftL+J7iSDRrf&#10;S9WnjXe8VjoBmZVzjJCkkDJHPvX214++Nl5+0V/wTB8W/ELUNMg0e71jRb/fZW0jPHH5V5JAMM3J&#10;yIgfqa/Ln9kX9rDVf2R/GmteItK0Gz8QTanp/wBgeC8meJUXzEk3AqOuUx+NOTtbUUVe+h9WfC/9&#10;vr9qfxJ8S/CWkaz4c8nSNQ1e0tL2T/hGJY9sDzIsh3EYXCk89q/W6vzh/Zi/4Kn+J/j38dvCfgG+&#10;8C6TpNprU8sUl5b3krvGEhkkyFIwclMfjX6PVpHbczn6BRRRVkBRRRQAUUUUAFU4v+Qvc/8AXCL/&#10;ANCkq5VOL/kL3P8A1wi/9CkoGXKKKKBH5X/tsf8ABRT4wfAn9pvxl4G8LXWjR6FpX2L7Mt1pwlkH&#10;m2UEz5bcM/PI34Yrzlf+Ci37W8iqy+GgysMhh4VlII9a8p/4Kd/8nyfEr/uG/wDpsta9103/AILR&#10;eMNN0+1tF+G+husESxBjfzZO0AZ6e1c/Nq7s6LaKyPY7n9s74zaL+wXqfxS1q2tdL8d2/iZdNjjv&#10;NKMMf2Y+Xz5LY5+Zvmr5q0H/AIKfftPeKEmfRbDT9XWEgStYeHmnCE5wG2k4zg9fSvpD9s74uXfx&#10;4/4JjaP49vtPh0q71q/tJpLO3cukZW6kjwCeTwgP418R/sfftza3+yDpfiay0nwvYeIV1yaCaRry&#10;4eIxGJXAA2jnO/8ASm3qtRRV09D6y/Zh/bS/aX+Kvx08L+E/FekDStA1N54ri9bw3JCISLeVkbe3&#10;A+dU69enesz4Af8ABSL4uXX7U2hfDr4oy6NHpcusy6BqCWliIXiusvDHh88AT7AcjpmvXP2M/wDg&#10;pN4i/ag+NcHgfUvBml6HayWFxeG7tbqSRwYwCFwwxg5r48/4KmfDG5+Ef7WknirSxJZ23iaCHW7W&#10;4jwBHdoRHMFP97fGsh95RTu7XTCybs0ftJ408Waf4D8H654l1WXydM0eymv7mT0jiQu36Ka/Nr9i&#10;P9ur46ftPftFab4Xv5tGi8LwxXGpaoLbTgskVqgwqh89TI8KZ/2ia7n9u79qKHXv+Ce/hnWdOlWD&#10;UPiTDZ2zRRsCYl2eddr9FaMwn/rp+WV/wRl+EX9h/DPxf8RbuHbc69erplkzDn7NbjLsvs0shU+8&#10;P503eSSIStFtnb/tSf8ABUbwR8H18Y+EPDFnqmqfEXTXn06LzbRVsrW6XK+ZIzNl1U/NhVO7AGRn&#10;IyP+CbP7ZnxH/ag8Z+M9N8cT6bNa6Vp8NxbCxsxAQ7SFTkgnIwK7P9uj9mP4Vw/AP4r+PE8D6Svj&#10;A2E1/wD2wIz5/wBoLAmTOevJr5Y/4Io/8lK+Jf8A2CLb/wBHNS15lcdlyto/W6vn79vD44XPwB/Z&#10;k8V+ItMvDY+ILpU0vSZlxvW5mO3euf4kjEkg/wCudfQNfld/wWM+Il54q8dfDf4RaMTc3P8AyFJ7&#10;VP8AlpcTuYLVfZgBNx6Sirk7IiKuz6b/AOCZ3iT4h/ED9n2Xxp8RPEl/4ivNb1KY6a18R+7tIsRc&#10;AAdZVm/ALXyZ+1N/wUm+NPwm/aJ8ceDPDlzoo0jSdR+y2kc+mCWXbtUgFt3Jya/Tn4P/AA7tPhJ8&#10;LPCfgyyIeDQ9NgsfMX/loyIA8n1Ztzf8Cr8J/wBuS/bSv22PiReogdrbXVmCt0JVYzj9KiV4xRcb&#10;Skz3T/h4p+1z/wBCx/5ak3+Fa/xI/wCChX7THw38FeAfEGp/2TYJ4mtbt/JvdD8qSOe3unidNrEE&#10;Dyzbt/20PtV//h9d4y/6Jrof/gfN/hXs37duiXP7UH/BPnwt8UTpsdprmnW1n4lNrbHcI4ZkCXEY&#10;J5KqJFc9/wBz+FT0dmV1V0fW37L/AMYF+PPwD8FeOGaM3mqWC/bliGFW7jJjuAB2Hmo+B6Yr4k/b&#10;7/4KJ+PfgX8em8C/Dq40sW+m6fAdSN5Zi4f7XLmTaDkYAiaE/VjTP+COPxqt4/hp8QvBOr3awW/h&#10;6Ya9BLM3CW0iFZ8DsqNErH3lNfKP7OOk3X7Y37f1nrWpwNLY3+uzeJL+KTBEdpC5lSFsfw/LFD/w&#10;Ic96bk2lYSik3c/Vn4hftNw/sv8A7OPhvxb8XZhdeMLqyhSXS9OiEcl1qDRh5IY16KqEkFjwAvck&#10;A/nhrH/BWz47+PPETweC/DOi6fFgtFp9np02oXGwdS7FvmxnqqKPas//AILEeMNQ1r9prS9BmkI0&#10;3RdCg+zQg/L5kzu8kn1IEa/SNa/Rz9g/4G6D8Ff2bvBg07T4Ida1zS7bVdWvtqma4nmjEm1nAyVQ&#10;PsUdAB6kkvWTshaRV2fH/wCzf/wVa+IXiP4ueGPAHxE8GaXPLrWrWujfbNPSWxubWSeVYleSJy4b&#10;DOCQNnGa/UivPviL8A/AvxU8ReGfEHiLQLe61/w3qNvqemarGPLuYJYZVkRfMXloyyjKNlT6ZwR6&#10;DVxTW5EmnsFFFFUSFU5f+Qvbf9cJf/Qo6uVTl/5C9t/1wl/9CjpMC5RRRTA/Of8A4KNftzfFD9mX&#10;43aJ4X8FXGlxaVd+HYNSlW+sRO/nPc3MZIYkYG2FOPrX0/4V/aSs/DP7H3h34w/EG7jjMnh+21O9&#10;+zIE8+4kjUiKJM43O7BVGe/Jxk1+b3/BZz/k6Dwv/wBida/+lt9Xgvx4/ag1T4xfDf4W/DaxZ7Dw&#10;n4P0aztTDI2wXV+IQkk7842rkomeg3n+PAxcuVs35bpH2D+zX+3F+0p+1h8bE8N+GxoOjaCZmu7+&#10;5/ssTJpdjv6F2b53wQi55ZucAAkfqkowoBOT6nvXg37GP7Megfsv/B2x0fTJrfVNa1NI77V9at8M&#10;t7MVyuxu8SBiE9iW6sa/LxfG3iv9mb/gotDompeJdWl0DS/GCQm1u7+V4Rp1042EozYOLe4VhxjI&#10;H1qruK1IspPQ/b2ivym/4LB/HDXNP+JngnwN4b1rUNMOm6ZLql8NNuJIS7TPtQPsIzsSBm9hITXe&#10;/spftNXq/wDBM74g6zf6pNc+IfB0Go6dHdXUxeZpJl32rsxJJ+e5CDP/ADzxT5lewuV2ufo5RX5N&#10;f8EfbHxT4/8Aix4v8V65r+sappWgaYlrFDe3sssRubh+GAYkErHDIPbeK63xZ/wT/wD2j/iF4h8Q&#10;a54l+Op0XTpr6aaytZdbvrgQwmRvLUj5UjwpAwpIFHM2rpBypOzZ+nFfBH/BWD45+Pfgj4b+HNx4&#10;F8T3vhqbULu9junsioMqokJUHIPQsfzr4gb49fHL9hX45NoF58Q38Y2enyQyXNiurPqOm39u3JVf&#10;MyYmxlSQFZSO4xn6e/4LTXiah4F+EN1EGEc91fSruGDhooCM/nUuV4spRtJHrnwqf4kftOf8Ex7U&#10;Wuuz6h8Rdft7uOLVbm6+zyM0eqyqCZFA24ii28dhUP8AwT3/AGZfjP8AAfxd4uvvijqv9o2OoWMM&#10;Nkv9sPe7ZFkJY4b7vGOa434RahdaT/wRpmvLG5ms7uHRtWeK4t5DHIjf2pc8qwOQfpXz9+wD4b8c&#10;/tLfDP47+Cbbx3qWnaveWmimz1W9vJ5fsmy8aV9uG3DcsRU4I688UX1Q+jPoT9n3/gqB4l+M37R+&#10;hfDS88EaTptlqN9cWj38F3K8iCKOVwQpGMnywPxr9Ea/nE+A/wAKNb+KH7QWieBNG8QHQdcvb24t&#10;otYBcGJ445GZsqQ3IQjg/wAVfphBZ+Lf+CYv7O3j3xJ4q8aR/EPxDrt5aWfh+G5edo47nZLnf5jE&#10;7Qu6QhSM+XjIyDRGTtqKUV0P0Lor8V/hL8Pvjd+2lo2p+OvEX7QFv4Wg+0vBaWuqa28HmOoBYx20&#10;TKsMYLYyByQeO56f9h39rr4k/CX9pi1+D3xA8UzeK9Av9VfQTJe3xvRa3m4xwvbTtlmjeQKm3O0i&#10;TcAD1fOLk8z1L9sL9jH9ov4sftGeLfFXgTXfsXhTUPsn2OD/AISCS127LOGOT90OFzIjn3znvX0J&#10;+2t+1lrf7HPw38FalY+H7PxDd6lP9gnjvLh0EZSEMWBUcnIr89P+Cn/xC8U+H/2wvE9lpfiXWNNs&#10;0srArb2d/LFGCbaMkhVYDk133/BYL4P69oPjuw+Ilz4jN34f12eOxtND3SYtJIrZQ8mCdvzbT0Ge&#10;am9r2Lte1z9B/wBjb9oTUP2nfgjZ+OdS0i20S6nvbi1NpayNIgEbYBy3OTXuNfit+yP+wr8Svj58&#10;G7Txb4Y+K7+EdKmvJ7ddMWS5G1kbDNiNwvP0r9qa0i21qZyST0CiiiqICiiigAooooAKKKKACiii&#10;gAooooAKKKKACiiigAooooAKKKKACiiigAooooAKKKKACiiigAooooAKKKKACiiigAooooAKKKKA&#10;CiiigAooooAKKKKACiiigAooooAKKKKACiiigAooooAKKKKACiiigAooooAKKKKACiiigAooooAK&#10;KKKACiiigAooooAKKKKACiiigCnY/wDH1qH/AF3H/opKuVTsf+PrUP8AruP/AEUlXKBsr38c81jc&#10;x2swtrl42WKZl3CNyDtbHfBwcV+WPwA/4KRfFy6/am0L4dfFGXRo9Ll1mXQNQS0sRC8V1l4Y8Png&#10;CfYDkdM1+q1fiF/wVM+GNz8I/wBrSTxVpYks7bxNBDrdrcR4Aju0IjmCn+9vjWQ+8orOd1qi4Wej&#10;P2k8aeLNP8B+D9c8S6rL5OmaPZTX9zJ6RxIXb9FNfm1+xH+3V8dP2nv2itN8L382jReF4YrjUtUF&#10;tpwWSK1QYVQ+epkeFM/7RNdz+3d+1FDr3/BPfwzrOnSrBqHxJhs7Zoo2BMS7POu1+itGYT/10/LK&#10;/wCCMvwi/sP4Z+L/AIi3cO25169XTLJmHP2a3GXZfZpZCp94fzG7ySQJWi2z6D/4KAftNal+y98C&#10;xrvh57YeKdS1GHT9NF1F5sanmSV2TIyBHGy+xda+Sf2K/wDgpd8Rvix+0N4d8GfEGfSX0TXFltIZ&#10;LOyEDR3WwvES27kMUKY9XFedf8FgPitJ45/aA0HwBpzNcweF7FRJDDlmN7dbXZcDqfKW3x3yzCvH&#10;f2s/gVf/ALF/xq8ByaO7RXKaPpWtwXByUXUIAqzkH/rvCZMZ4EoHpUSk76FxirWZ+7XjbVbjQvBm&#10;v6lalRdWen3FxEWGRvSNmXI7jIFfjLpH/BVb9pDxBfJZaWuj6leOCVt7PQ/NkYAZJCqSTgV+tMvj&#10;qw+J/wCznc+LtLYNp+t+GJL+HnJVZLYttPuCSCOxBr8O/wBhL4z+GvgD+0hoXjPxdNcQaHZ213FL&#10;JawGZw0kDouFHJ5IqpvVakwWj0PdLD/grR8f/A3iGOHxZoGh3aAq82nahpUtlMYz/dYOCpI6MVYc&#10;dDX6o/s7/HbQ/wBpD4TaN460COS2tr4NHPZzEGS1nQ7ZImI64PQ9wVPevyX/AOCkn7Z/gT9qb/hE&#10;NM8E6XetFoclxNPrGpWywvJ5gQCKIbi2z5STuxyFwOMn9CP+CZ3wn1z4R/spaJaeIrWTT9T1e8n1&#10;g2U6FZYI5dqxq6nkMUjV8Hkb8HBBFEW72vcJJWvax9VUUUVqZBRRRQAUUUUAFU9H/wCQRY/9cE/9&#10;BFXKp6P/AMgix/64J/6CKXUOhcrwL9t74q+Ofg18B73xL8O7P7d4ljvraGOH7E13mN2Ic+WvJ479&#10;q99opgj8Wdc/4KcftReGLeO41nTbLSYJH8tJb7w48Ks2CdoLEAnAPHtS6H/wU2/ak8TWj3Wj6XZ6&#10;tbI5iaax8OPMgcAEqWUkZwQce4r6c/4LSf8AJA/BH/YzL/6Sz1p/8EY/+TX/ABR/2ON1/wCkVjWO&#10;vNa5vdct7HnXxC8B/tIftufs+/CLxPpdz/YHiizn1pNah+1SaPlWnhS2/djk/LC559c96+vf2SPh&#10;V45+Ff7Mtj4Q8cXf2zxfF9u82f7a1znzJZGi/enk4Vl+mK+YP+Cy/irW/C/hX4XPo2sX+kPNe34k&#10;axungLgRw4DbSM4yevrVv4R/Bfxv+1X/AME3PhPpGi+PLrw3r8WsXmo3GsXM87yzxJd6hF5RdGDH&#10;/WIeTjCD2prSRO8TC/Y9/Yx/aL+E/wC0Z4S8VeO9d+2+FNP+1/bIP+Egkut2+zmjj/dHhsSOh9sZ&#10;7V+l9fh9/wAE7vG3i24/bo8DaJqvinWNUtI5tUhlhub+aSKQpp91glWYg8qCM+grv/25v2wviT8Z&#10;P2iJ/g58MNXv9H0ix1VdCji0e4a3n1S+LiKTzJFIPlrIWQLnbhSxzxtIySQ5RcmfXf8AwVN+LvjH&#10;4L/s++H9b8EeILvw5qtx4ot7OW6syodoWtLtyhyDwWjQ/wDARR/wSy+LvjH40fs++INb8b+ILvxH&#10;qtv4ouLOK6vCpdYVtLRwgwBwGkc/8CNfBv7Yn7KPxg/Z3+A+iXnjj4o/8Jd4evtcgibQ/tVzOlte&#10;m2uGWVDLxgIJlJG3O4cHt9h/8EY/+TX/ABR/2ON1/wCkVjQm+YTSUT72ooorUyCiiigAooooAKp6&#10;x/yCL7/rg/8A6CauVT1j/kEX3/XB/wD0E0PYa3LlFFFAjw/9tj4ueIPgT+zJ4y8c+Fnt49d0r7F9&#10;ma6h82MebewQvlcjPySN+OK/MPQf+Con7Tfihpl0Wz03V2hAMq2Hh9pygOcFtpOM4PX0r9CP+Cnf&#10;/JjfxK/7hv8A6c7Wvkj/AIIk/wDIy/Fn/r003/0O4rKV+ZK5rG3K20ZHwt/4LIePNB8SR2XxO8H6&#10;XqmlK4juJNHiks76DszbJHZHI/uYTnPzCv1Q+HvxB8P/ABU8GaV4r8LalDq+g6pD51tdw9GGSCCD&#10;yrKwKsp5BBB5FfEX/BXn4G+Hte+Bq/EqKwt7XxToV9bwy38aBZLm1lbyjE5H3trtGyk52gMB9415&#10;x/wST8UeJvE3wG+OHgjR7uSG90+OO50aUzFDBdXdvcINrfwAPbRtkdCSaE2nysGk1dH6jUV+Veof&#10;8E4/2i9Q0dtV8V/tBw2+qsCQl5ruoTRbiM7WmfGDxzhT0OM15j+yL+1h8XPgx+1Novww8V+L7rxh&#10;oN7r6+HL20vL86hEkskwhSe2nYlgodlbg7WUnK5IIrm7oXJ2Z9q/t4ft4a5+yH4q8LaTpPhbT/EM&#10;esWUt08l5cSRGMpIFwNo5BzX0V+z18Trn40fBTwf44vLGLTbrXLBbyS0gcskRJI2gnkjivx4/wCC&#10;oXwf174Z/H6bWNY8RnXLTxVNd6pp9qWkP9nwmXHk/MSB1/hwK9z/AGMv2FfiVq+mfCT4owfFd7bw&#10;yl3Y60fDvmXODbxTq7QYD7PmCEdMfNUqT5rDcVypn6r0V+G/w0+Iniqf/go1YaZJ4m1iTTT8RJoD&#10;ZtfymHyxfOAmzdjbjjGMV9f/APBY/wAUaz4X+F/w+m0bVr7SZZdZmSSSxuXhZ18jOCVIyM1XPo2L&#10;k1SP0Jor89fgH4m1i8/4JK+KdYuNWvp9XTR9ddb+S5dpwyyzbSJCd2RgY54xXxJ+yPr/AO0n8T9S&#10;8WeGPhP4i1Ca9vrKMalqd7qZV7GAOcGKWRyY2ZjjMY38cEYJo59g5N9T95aK/Azwb+0J8eP2Pvj5&#10;eaVqWtapqWt6dd/ZNT8O6vqMl5aXpcDGfnIyQyssikHkc4JB6v8Aa10f9rD4cy6T8RPij4m1jSl1&#10;i5MVquka4Ui0+YoXECxQOFiO1W+7nOwksTyV7TyH7PzP3Ior5n/4J3/HLX/j7+zLo+u+KJze6/YX&#10;c+lXV8wAa68raUkYD+Io6Bj3ZSe9fTFaJ3VzJqzsFFFFABRRRQAUUUUAFFFFABRRRQAUUUUAFFFF&#10;ABRRRQAUUUUAFGlf8he9/wCuEP8A6FLRRpX/ACF73/rhD/6FLWdT4TSn8RsUUUVzHSFFFFABRRRQ&#10;AUUUUAFFFFABRRRQAUUUUAFFFFABRRRQAUUUUAFFFFABRRRQAUUUUAFFFFABRRRQAUUUUAFFFFAB&#10;RRRQAUUUUAFFFFABRRRQAUUUUAFFFFABRRRQAUUUUAFc9Y/6uf8A6+Z//Rr10Nc9Y/6uf/r5n/8A&#10;Rr1rT3MqmxZoooroOc/n3/4J66baat+2R8NbS+tYb20lu7gSQXEYkjfFpMeVIweQPyr941+Gfg+N&#10;gy+FNDVlOQw06EEH/vmvkb4C/wDBLLwn8Bfi54d8e6d431rVL3RZZJY7S6toVjk3xPGQSvI4cnj0&#10;r7eqIRstTScrvQ/JH/gtd/yUr4af9gi5/wDRy17J+xd8fP2dPCf7MPgLSfGPiDwfZ+JbW1lW9g1G&#10;2jadWNxKRvJQknaV79MV7X+11+wj4f8A2u/EHh/VtZ8T6loMmj2slrHHYwxuJA7hiTu78V4F/wAO&#10;U/A3/RRvEP8A4CQVNpc10O8XFJn2X8Fvi58JviO2qWnwx1rQdTNmI5b6LRI1QJuyEZwqjrtbH0Nf&#10;mR/wWQ+EA8L/ABm8N/ECzg2WfiewNrduq8G7tsLuY+rRPEBnr5bfh94/sg/sO6D+yDqHie70XxLq&#10;OvtrsVvFKt/DGgi8oyEFdvXPmHr6Cux/aq/Zg0D9q/4c23hPXr650kWt/HqFtf2aK0sTqroQN3GG&#10;V2BH0PYVTTlHUSajLQ/Gn4E6Vrn7a37ZnhY+Kn/tCfUru3utYkIJVrS0hXepz0DJCEGe7jrX78XF&#10;xFawSTTSJDDGpd5JGCqqgZJJPQAV8s/sl/8ABPnwl+yb401bxRpfiDUfEWp31j/Z6NqEMaCCMurv&#10;t292KJ+A96+kPG3hmLxt4N17w7PM9tBq9hcWEk0YBaNZY2jLAHuA2aIxcVqKUk3ofnP/AMFk/Fuh&#10;+Ivhd8PYtJ1nT9Tkj1mZnSzuo5io8jGSFJwK9P8A+CVPjTw9ov7JOlWWoa9pljef2ten7Pc3kccn&#10;Mgx8rMDzXDf8OU/A3/RRvEP/AICQVa0v/gjH4I0vVLO9T4h+IHe2mSZVa0gwSrA4P5VNpc17F3jy&#10;2ufolRRRWpiFFFFABVPVP+PVP+u8P/o1auVT1T/j1T/rvD/6NWh7DW5cooooEfLf/BTv/kxv4lf9&#10;w3/052tfG3/BGPw1pHiPxH8VF1bSrHVFhtNOMYvbdJgmXuM43A4zgflX6TftEfBSx/aJ+DviD4e6&#10;lqNxpNlrH2fzLy1RWkj8q4inGA3HJiA+hNeX/sg/sO6D+yDqHie70XxLqOvtrsVvFKt/DGgi8oyE&#10;FdvXPmHr6Cs3F8yZopLlaPe9L8D+G9DvEu9O8P6XYXaAhZ7WyjjcAjBwyqDyK+Dv+Cyfwh/4ST4P&#10;+GfiFaQbrvw1fmzu3Xj/AES5wAzeu2ZIgP8Arq1fobXHfGD4YaX8aPhf4l8D6yzR6drlk9pJNGoL&#10;wseUkUHjcjhWGe6irkrqxEXZ3P537jxV4s+Ncnw38CtMb19KiXw/otuSeTPdu6568lplTI/hjQdq&#10;/fnVPgLp/wDwy/efB7TZfJsz4Xfw9b3LDGGNsYlmbHfd859Tmvnj4E/8EqfBHwP+LHh7x1F4t1jX&#10;rnRJmuILG8t4UiaTYyozFRn5SwYY7qK+36iMWty5yvsfz5/stfGbU/2K/wBpqPVfEej3KjT3uNF1&#10;7TNoFwkTMBIEBIG9HRGAJw23GRnI/Xab/go9+ztD4Z/tsfEa1ki27hZpaXBuyf7vk+Xuz7kY98c1&#10;f/aQ/YR+FP7Tl4NU8R6ZcaR4lChP7e0ORYLqRQAAJcqySgAAAupYAYBAr5307/gi18NYdRWS+8d+&#10;KbqyDZNvCttE5GeBvMbdv9n8qSUo6IbcZas+k/2RP2rLT9rTw74s8RaZok2iaPpesHTbJbqQNPPG&#10;IY5PMkA+VGJc/KCcADk175XnnwO+AXgn9nXwcfDPgXSTpenSTG4naSZ5pbiYqFMkjsSSSFA4wBjA&#10;AFeh1or21M3a+gUUUUxBRRRQAUUUUAU77/j60/8A67n/ANFPVyqd9/x9af8A9dz/AOinq5SAK/Lf&#10;/gt9/wA0X/7jX/thX6kV84/tg/sU6F+2F/wiX9teI9Q8P/8ACO/a/K+wRRv5v2jyd27d0x5Axj+8&#10;aUldWRUXZ3Z8Ffse/wDBMvwp+0l8CdD8fat4x1nSLq/nuYpLOzgiZFEU7xjDMM5IXP41+iP7NP7G&#10;3w2/ZXsrr/hELC4udZvEEd3rmqyia8mQHIQEKqomedqKucDdkgGui/Zt+A+n/s2fCPS/AWmapc6x&#10;ZafLPKl3doqSN5srSEELxwWI/CvUKUYpDlJs/BP/AIKd/wDJ8nxK/wC4b/6bLWv0/wBB/aa/ZTh0&#10;PTo5/FHgNZ0to1kDWkWQwUZz+765rl/2iP8Agl/4U/aJ+MXiD4hal401nSb3WPs/mWdrbxNHH5Vv&#10;FAMFueRED9Sa84/4cp+Bv+ijeIf/AAEgqbSTbRd4tJNnuP7Svj7wP8RP2EfinqPw91LTdT8OQ6Xc&#10;WyyaSoWBJAyM6gAAA/OCeP4q+F/+COXh/S/EXxt8bw6rplnqcMfh7ekd5Akqq32mIZAYHBxX398P&#10;/wBh/Qfh/wDsv+KfgpbeJdRutJ1+SeSXVJYYxPF5ojBCqPlOPLHX1rM/ZJ/YD8O/skeMtZ8RaN4p&#10;1TXp9TsPsDw30MaKi+Ykm4Fe+Ux+NOzbTJ5kk0fRWn+AfDGk3kV3Y+HNJs7uI5jnt7GKN0OMZDBc&#10;jg1vUUVoZhRRRQAUUUUAFFFFABVOL/kL3P8A1wi/9Ckq5VOL/kL3P/XCL/0KSgZcooooEfgn/wAF&#10;O/8Ak+T4lf8AcN/9NlrX7aeGfhn4Pfw5pTN4U0NmNpESTp0JJ+Qf7NfMX7RH/BL/AMKftE/GLxB8&#10;QtS8aazpN7rH2fzLO1t4mjj8q3igGC3PIiB+pNfZmm2Y03T7W0Vi6wRLEGI5O0AZ/Ss4xabbNJSu&#10;lY+Nf+CrGnWmk/sX6haWNrDZWkWrWIjgt4xGiDzSeFAwOSa+TP8Agln8VfhB8OfDvxCi+J+reHtN&#10;uLq6s2sRrcKuzqqSh9m5TgAlc/UV+l37Tn7PenftOfCq58Darq11otnPdQ3RurNFeQGNsgYbjBr4&#10;7/4cp+Bv+ijeIf8AwEgoknzXQ4tctmfUnw3/AGg/2efE3jLT9H8EeJPCVx4lvS0VrBpcCJPLhSzK&#10;pCA/dUk89q8T/wCCunwgHjz9m2DxbaweZqXg+/S6Z1XLfZJiIplHfG8wufQRn6ib4C/8EsvCfwF+&#10;Lnh3x7p3jfWtUvdFlkljtLq2hWOTfE8ZBK8jhyePSvr/AMf+C9O+I/gfxB4V1ZN+ma1YT6fcAAZC&#10;SoUJHoRnIPYgU7NqzJuk7o/nA1T4geJPHHg3wX4Dld7zTvD810mkWkYJYPdyq7qB3JcD86/oc/Z7&#10;+FUHwQ+CfgzwNBtZtG06OCeRBhZLg/PO49mlaRv+BV8ofCj/AIJH+BPhf8SvDXi8+MdZ1t9DvotQ&#10;jsLq3hWKWSNtybiBnAYKffGK+8aUItasc5J7Hzd+3Z408PN+yr8VtLGvaYdT/siWL7GLyPzt+5fl&#10;2bs59sV8I/8ABGrxHpPh34jfEaTVtUstLjk0m2VGvLhIQxEzZALEZr6Q+Lf/AASY8H/Fz4neJ/Gl&#10;7471ywu9dv5b+W1gtoWSJpGLFVJ5IGe9cl/w5T8Df9FG8Q/+AkFJqV72GnG1rn6J6fqVpq1nFd2N&#10;1De2kozHPbyCRHGccMDg8g1+Q3wJ2/tgf8FSNX8Yt/p3hzQr6bV4Wf5k+z2YWCyK9hmTyJMf731r&#10;7W+L0dn+w/8AsDa3o+lanPqEmi6VLpWm3lwqrK9xdSsiPgcZQzFvoleM/wDBGf4St4e+Eviz4gXU&#10;RWfxHfrY2jMP+Xa2Byyn0aWSRT/1xFN6tIS0TZ+iVfgF+2Yiyft3eO0dQyt4kiBVhkEfuuK/f2vi&#10;P4rf8EtfCfxX+NGs/Ea88bazY32p6guoPZQW0LRIy7flBPOPlpzTa0CDUXqfW3/CsPBv/QpaH/4L&#10;Yf8A4mrmueD9I8QeD9Q8L3VjCNDvrKTT5rOJAqeQ6FGQKBgDaT2raoqzM/nAu9S8V/sxfEj4jeE7&#10;ac21+1tqPhLUmwV862dtjleejbFYHkEY9c1+hv8AwRf+Dv2Hw342+J93FiXUJl0LT2ZcERR7ZZ2B&#10;7hnaEfWI/h7F+0Z/wS/8FftEfFrVvHtz4p1Xw9faokIubWxgiaJpI41j8z5uQSqrn3BPevpH4C/B&#10;rSP2f/hN4f8AAWhyy3NhpETqLmdQJJ3eRpHkbHGSzsfbgdqxjBpm0ppo/MT/AILKfB3U9J+Knhr4&#10;lQQSSaHrFgmlXEyqSsN3CzsoY9BvjYbR38p69q/YY/4KP/DWP4M+G/BHxF1xPCXiLw7Zx6ZDc3cL&#10;m1vLeJQkTCRQQrhFVWD4yRkZzgfefjjwL4f+JXhe/wDDninSLXXdDvk2XFjeRh43Gcg+zAgEMMEE&#10;Aggivh3xf/wRo+FGsapLdaF4o8TeHbaRt32EyQ3UUf8AsoXQPj/eZj71Ti07oSkmrSO68Vf8FN/h&#10;pN8U/A/gLwBI3jfU/EGv2OkXOoQq8NlZxzXEcTOHZQZXAfICjbxyw6H7Fr5C+A//AAS/+EHwP8Ta&#10;b4mY6t4t8RabPHd2d1rFwoitp0IZJI4olUZDAEby+CARyK+vaqN+pErdAoooqiQqnL/yF7b/AK4S&#10;/wDoUdXKpy/8he2/64S/+hR0mBcooopgfjL/AMFnP+ToPC//AGJ1r/6W31Znx4/YdstN/Yv+F3xi&#10;8D2Uxuo9Dt7jxRb7jI0qzfvPtYHbYz7GA6JsP8DE/ff7WX/BPTw3+1n8RtO8X6x4s1XQrmy0qPSl&#10;t7GCJ0ZEmmlDktzkmYj8BXvvw5+FemfD/wCEOhfD13/trR9M0qPSGN7Gp+1QrH5ZEi9DuXOR05rL&#10;ku3c157JWPg7/gk7+2B/wlGiJ8FvFd6Dq+mRNJ4cuJn5uLVRlrXnq0QBZR/cyOBHz5F/wWY+GbeH&#10;/jP4R8c28bJb+INLazmdRx9otXHJPYmOWID/AK5mvojTf+CQ/hHwt48h8U+FfiN4l8OXllf/AG/T&#10;lt4YXNmVfcihmGWC8D5uoHOcmvon9qn9lLRf2sPh3pHhjxFq9zpc2m3yX8epWEK7y4ieN12tkBW3&#10;5x22ijlbjZhzJSuj83v2Q45P24P27tZ8aeKrSSfTLfQ5p7y3kOUK/ZEsETPQEmQyADupPPNfMF54&#10;01/4JeFfjB8GLgsyarq1tZ6hg4VZNPuZSSAf7zbf++RnoK/aL9kH9iLw1+yDJ4nm0bXL/wAQXeui&#10;3SSfUI0QwpF5hCqF9TISc/3Vry746f8ABKnwV8cPiz4j8dT+L9X0O41udbmaxs7aFokk8tVdgW5O&#10;5lLHPdjS5HbzK5lfyMj9gfQbv9nn/gnj4n+IUVisut3ljqviuOCfI8xYIHFuhx/Cwtww9pa+A/gr&#10;4a1z9vT40X1j8TvjD/YTLbSah9s1uUSCVg6gwW0LSRxodrE4UgKqkhSAa/dHwh4C0nwb8PdH8GWt&#10;uk2iabpkWlJDMgIkhSIR4YdDlRz65NfEXjL/AII1/C3XvEl3qGi+KfEPhywuJDINMjEU8cGTnbGz&#10;LuCjoAxY+5puLsiVJXdz8y/2pPhN4U+CfxauvCfg7xhD450y1tYWl1WB4mT7Qy5kjzGzKNpxxkkd&#10;DyK+8P8Agsb/AMkt+CX+9df+iLevQfFP/BGn4Y6vd2jaP4r17QrWC1jgaILHO00i53TOzAfMxPIU&#10;BRgAAV7t+1Z+xXof7Vnhvwho+seI9Q0OLw2ZDFJYwxu029I0O7d0x5Y6etLldmPmV0fOHwx/5QuX&#10;n/YF1f8A9OlzXAf8ESf+Rl+LP/Xppv8A6HcV9weHf2RtG8O/sky/AaLXr6XR5LS6tDqzxILgLPcy&#10;Tsdv3cgyED2FYf7IP7Dug/sg6h4nu9F8S6jr7a7FbxSrfwxoIvKMhBXb1z5h6+gquV3QuZWaPyg/&#10;ZB1zTvAf7eXha98RX1vollZ69ew3FxfSCKOF2jnjAdjwvzsFyeOa+5/+Cs+paZ8UP2eYJ/Cer6f4&#10;h/4RHxBa3Gtpptws5so54J44mk2EhcsVGCc/MD0Nd38d/wDglT8LvjR471PxdaatrPhHVNUna5vo&#10;NOMUlrLMxy8gjdcqzMSThsEnOBXpP7Mf7EHgv9mjwZ4s8N219feLbDxRsXU4dcjhaGRFR02CNUHy&#10;kSNkMWzx07pRduUbktGflz+xz+yr8Gv2jfCd1/wlPxXk8GeMra6eNtGma3iE0GAUliMpG/qwIGSC&#10;vIAIJ+g/CX7F/wCzx8F/jt8N5Lf453GueLo/EVhNp2h2It7l5p47hHRZfKz5SErgs2OM4ya9c+IH&#10;/BHf4Q+KNYnv/D+teIfCMcz7jp9vNHc20fsgkUuB9Xauk+BX/BK/4XfBPxvo/i86z4h8R67pNyl3&#10;Z/bJ44beOVDlW2RoGJBxwXI46UlF9gcl3Pz4/wCCq3/J6Hir/rx0/wD9JY6+vf8AgtVbyN8Ifh5O&#10;EJhTXZUZ+wZrdiB+IVvyr039pT/gmb4W/aV+LWpePNU8Zaxo95fQwQtaWdvE8aiKNYwQW55C5r6K&#10;+OnwL8JftFfDy88G+MrOS50qeRZ45beTy57aZc7JYnwdrgFhyCCGIIIJFPleouZaHyH/AMEvvjN4&#10;D8FfsesniDxhouiy6Rql5JfRX99HDJArsGRirEEhgflwDk5AyQRX37X53Rf8EWPhuuob5PHvil7H&#10;d/qVS2WXHpv8sjPvtr9EauN7WZErXugoooqiQooooAKKKKACiiigAooooAKKKKACiiigAooooAKK&#10;KKACiiigAooooAKKKKACiiigAooooAKKKKACiiigAooooAKKKKACiiigAooooAKKKKACiiigAooo&#10;oAKKKKACiiigAooooAKKKKACiiigAooooAKKKKACiiigAooooAKKKKACiiigAooooAKKKKACiiig&#10;AooooAp2P/H1qH/Xcf8AopKuVTsf+PrUP+u4/wDRSVcoGwr4b/4K6fCAePP2bYPFtrB5mpeD79Lp&#10;nVct9kmIimUd8bzC59BGfqPuSsDx/wCC9O+I/gfxB4V1ZN+ma1YT6fcAAZCSoUJHoRnIPYgUmrqw&#10;J2dz+cDVPiB4k8ceDfBfgOV3vNO8PzXSaRaRglg93KruoHclwPzr+g74L+BNM/Zt/Z48OeHbqeO3&#10;sfC+i79QuuAm9UMtzL7AuZH/ABr5e+FH/BI/wJ8L/iV4a8XnxjrOtvod9FqEdhdW8KxSyRtuTcQM&#10;4DBT74xX138avhoPjJ8K/EvgltXudCh1y1NlNfWiK8qRMR5igNx8ybkPsxrOMWtWaSknoj8BxN8Q&#10;/wBp79ojXvEvg3SL7WPF+oalNr0NtabXktlWUMmN3G2MGNRnjgCu3/aU8BftP654Zt/FHxn0nxFd&#10;aLoWY4tQ1ZYtlr57ohGU5+ZhGPriv1U/ZH/YF8K/sj+KNd8QaTr+oeIdR1SzWwEl/FGnkRBw7hdv&#10;Xcyx5z/cFe4fGT4XaZ8avhb4m8D6w7xafrlm9q80agvCx5SRQeCyOFYZ7qKXs3bUftFfQ+Gv+CZv&#10;xeHjP9jH4geCrmYPf+EIb1YkJJP2S5hkljPP/TQXA9gFr4I/YS+DPhr4/ftIaF4M8XQ3E+h3ltdy&#10;yx2s5hctHA7rhhyOQK/VL9m//gnTon7NeseJ7vRvHWs6nb+INHm0e7s7u3iWPa5BWUbf40wcezt6&#10;1R/Zr/4Jm+Fv2avi1pvjzS/GWsaxeWMM8K2l5bxJGwljaMkleeA2aOVu1w5kr2PzX/aD+CXin9gL&#10;9pTS9Q06OPUdLtb0ar4c1DULdZobqFWB8qVSMF0zsfGD0dduVI/Z79mn9obw7+018K9N8ZeH5Fie&#10;QeTqGnM+6SwugAXhf8wVOPmVlPek/aU/Zw8LftQfDafwj4nWSACVbmy1K2VfPspl4DoSMcglSDwQ&#10;T7EeRfss/sA2n7J/je513w18RNb1CzvoPI1DR7y2iFvdKMlGO3BDoSSrDplh0Y1Si4vTYlyUlruf&#10;WdFFFaGYUUUUAFFFFABVPR/+QRY/9cE/9BFXKp6P/wAgix/64J/6CKXUOhcooopgfnt/wWk/5IH4&#10;I/7GZf8A0lnrT/4Ix/8AJr/ij/scbr/0isa+g/2tv2UtI/a28FaP4b1jXL3QbfTdQGoJNYxI7O3l&#10;vHtIbjGHJ/CrH7Jv7L+k/smfDnUfCGj61ea7bXuqyaq1xfRojq7wwxFAF4wBCD+JqLPmuaXXLY+O&#10;f+C2n/IpfCn/AK/tQ/8ARcFfRv8AwTE/5Mb+Gv8A3Ev/AE53VdB+17+xxon7X2l+GrLWfEN/oCaH&#10;NPNG1jEjmUyqgIbd0xsHT1rn/CHxI+DH7A/ws034Wa/8RYTdeHLW4u1t7xP9OnSaeW4GI0GCSZCq&#10;gdcCla0m2F7xsj8zv+Cef/KRDwh/1/az/wCkF5XPah4oH7PH/BQ7VPEHia0cWuh+Orm8vERN7fZn&#10;uXbzEHGT5UgdRxnjpXR/8EybO+8V/t2eFtXtrVmhtV1TUbzZkiCJ7SeIEn08yeNc+rCv0x/al/4J&#10;6fDj9qTxBF4l1K41Dw34pWNYZtT0pkP2qNRhRNG4IYqOAwwcAAkgADOMW46GjklLU+U/+Cpn7VXw&#10;q+NXwH8L+HfA/jGz8R6uPEMGqPb2kcv7u3W1uYyzlkAU7pkG0kNyeODXrH/BGP8A5Nf8Uf8AY43X&#10;/pFY1QX/AIIz/DJfCcmnf8Jb4gbWXvEn/thliykKo6mBYgNuGZlYscn5FAwM5+mv2Tf2X9J/ZM+H&#10;Oo+ENH1q8122vdVk1Vri+jRHV3hhiKALxgCEH8TWiT5rshuPLZHtdFFFaGQUUUUAFFFFABVPWP8A&#10;kEX3/XB//QTVyqesf8gi+/64P/6CaHsNblyiiigR8t/8FO/+TG/iV/3Df/Tna18H/wDBJn44eA/g&#10;rr3xJm8c+KNP8MxahbWKWrX7lRMUecuFwD03L+dfqb+0R8FLH9on4O+IPh7qWo3Gk2WsfZ/MvLVF&#10;aSPyriKcYDccmID6E18Vf8OU/A3/AEUbxD/4CQVnJPmujWLXLZnln/BTD9vTwf8AGTwVa/DP4cXz&#10;61pr3kd5q2tLE0cDiPJSCIOAzfOQ7PgD5FALZOHfs76X4y/Y/wD+Cd3xJ+LunxHSvFXi+4sU0ySZ&#10;QzW9mJfJiuNjAjcTcTsuRggxtyDg/Tvwj/4JPfBT4aa1b6vqq6t46vLd1kjg12aM2YYdCYY0UOM/&#10;wuWU9xX1d47+H/h/4leCdV8I+I9Ni1Hw/qdubW5s2yqlOMYIwVKkAgjBBAI5FLlbd2HMkrI/EX9m&#10;H9ni2/bQv/E3iD4kfG2Pw/d6ZIu8a1cC6vroOCzSBppl2oCOvzc8YFcT8LfDWieDf27vA2heGtaT&#10;xHoGnfEHTbWx1aN1dbuFNQiCyhk+UggZyvB7V+gz/wDBF34ZHXPPTxv4pXSvNDfY2FuZdndPN8vG&#10;ffZ+FdN4b/4JN+APBvxk0Tx5ofijWLCHR9bttZs9FESPCnkTLKkJdsuV+QAsTnmp5H2L513Pnv8A&#10;4LYW8i/EL4YzlCIX0u7RX7FlmQkfgGX86+v/ANhv4zeA7L9k34UWNx4w0WG/a3g0YWUl9GLg3rym&#10;NLfy87vMLMMLjkEN05r0n9pj9lfwP+1Z4Rs9E8YxXcMthK09hqenSLHc2jsAH2llZSrALuVgQdoP&#10;BAI+cPhb/wAEjfAXwz+JHhzxenjfxHqE+g6nb6ra2rR28avLBKsqK52ElSUAIGCRnBFXZqV0Z3Tj&#10;Zn54R+KbL4R/8FCbzXvEpks9N0T4iXFxfSKhcxRLfuXcAcsAvzcZyBxmvpH/AIKtftPfDL42eEPB&#10;OgeBvFNv4lv7C/lvbo2cUnlRRtFtXMjKFLE/wgkjHOOM/WP7S3/BM34cftG+PLjxnJqmqeFNfvAo&#10;vn0wRvBdsqhRI0brw+AASpAOMkZyTyevf8EhfhLfeAdM8PaTqmsaVf29011da/KI7i8vMqVEZyqq&#10;kYzkKijtnJGanllqiuaOjON/Z5/5Q9+LP+wLr/8A6Onry3/gij/yUr4l/wDYItv/AEc1feXgX9kX&#10;R/Av7K+p/A+31++udIvrS9tG1WSJBOq3LOzEKPlyN5x9K5z9kX9hHw/+yJ4g8Qato3ifUtek1i1j&#10;tZI76GNBGEcsCNvfmq5XdC5lZn5bft1f8pAfGn/YZsP/AEnt6+8v+Czn/Jr/AIX/AOxxtf8A0ivq&#10;6L4y/wDBMHwr8Zvjfq/xKvvGmsadf6jdw3b2NvbxNEhjSNAATzgiMfnXtP7WX7L+k/tZ/DnTvCGs&#10;a1eaFbWWqx6qtxYxo7s6QzRBCG4wRMT+Apcrsw5loeF/8Efv+TS7j/sY7z/0XBX2/Xj37LP7Numf&#10;sr/DGTwXpOsXet2j38t/9qvY1R90iopXC8YGwfnXsNaR0VjOWrCiiimIKKKKACiiigAooooAKKKK&#10;ACiiigAooooAKKKKACiiigAo0r/kL3v/AFwh/wDQpaKNK/5C97/1wh/9ClrOp8JpT+I2KKKK5jpC&#10;iiigAooooAKKKKACiiigAooooAKKKKACiiigAooooAKKKKACiiigAooooAKKKKACiiigAooooAKK&#10;KKACiiigAooooAKKKKACiiigAooooAKKKKACiiigAooooAKKKKACuesf9XP/ANfM/wD6NeuhrnrH&#10;/Vz/APXzP/6Netae5lU2LNFFFdBzhRRRQAUUUUAFFFFABRRRQAUUUUAFFFFABRRRQAVT1T/j1T/r&#10;vD/6NWrlU9U/49U/67w/+jVoew1uXKKKKBBRRRQAUUUUAFFFFABRRRQAUUUUAFFFFABRRRQAUUUU&#10;AU77/j60/wD67n/0U9XKp33/AB9af/13P/op6uUgCiiimAUUUUAFFFFABRRRQAUUUUAFFFFABRRR&#10;QAUUUUAFU4v+Qvc/9cIv/QpKuVTi/wCQvc/9cIv/AEKSgZcooooEFFFFABRRRQAUUUUAFFFFABRR&#10;RQBS1bRNO1+1Frqlha6lbBg/k3cKypuHQ4YEZ5P50/TdLs9Fso7PT7SCxtI87Le2iWONckk4VQAM&#10;kk/U1aooAKKKKACiiigAooooAKKKKACiiigAooooAKpy/wDIXtv+uEv/AKFHVyqcv/IXtv8ArhL/&#10;AOhR0mBcooopgFFFFABRRRQAUUUUAFFFFABRRRQAUUUUAFFFFABRRRQAUUUUAFFFFABRRRQAUUUU&#10;AFFFFABRRRQAUUUUAFFFFABRRRQAUUUUAFFFFABRRRQAUUUUAFFFFABRRRQAUUUUAFFFFABRRRQA&#10;UUUUAFFFFABRRRQAUUUUAFFFFABRRRQAUUUUAFFFFABRRRQAUUUUAFFFFABRRRQAUUUUAFFFFABR&#10;RRQAUUUUAFFFFABRRRQAUUUUAFFFFABRRRQAUUUUAU7H/j61D/ruP/RSVcqnY/8AH1qH/Xcf+ikq&#10;5QNhRRRQIKKKKACiiigAooooAKKKKACiiigAooooAKKKKACqej/8gix/64J/6CKuVT0f/kEWP/XB&#10;P/QRS6h0LlFFFMAooooAK+efjn+wb8I/2iPGh8V+MNL1CbXGgS2a4s9RkhDRoMKCoO3jJ5AzzX0N&#10;RRvuCbWx5Z8Cv2Y/hv8As36Zd2fgLw5FpMl5tN3eySPPc3GOgeVyW2jnCjCgkkDJNep0UUAFFFFA&#10;BRRRQAUUUUAFFFFABVPWP+QRff8AXB//AEE1cqnrH/IIvv8Arg//AKCaHsNblyiiigQUUUUAFFFF&#10;ABRRRQAUUUUAFFFFABRRRQAUUUUAFFFFABRRRQAUUUUAFFFFABRRRQAUUUUAFFFFABRRRQAUUUUA&#10;FFFFABRpX/IXvf8ArhD/AOhS0UaV/wAhe9/64Q/+hS1nU+E0p/EbFFFFcx0hRRRQAUUUUAFFFFAB&#10;RRRQAUUUUAFFFFABRRRQAUUUUAFFFFABRRRQAUUUUAFFFFABRRRQBmape3UN5bQWzQp5iSOzSxl/&#10;ulAAMMP736VX+1an/wA/Fp/4DN/8cp+q/wDIXsv+uE3/AKFFRW8Ipq7MJyadkM+1an/z8Wn/AIDN&#10;/wDHKPtWp/8APxaf+Azf/HKytY8ZaB4eulttV1zTdMuGQSLDeXccTlSSAwDEHGQRn2NUo/iZ4Qlk&#10;VE8V6I7scKq6jCSSegA3VfJEjnkdF9q1P/n4tP8AwGb/AOOUfatT/wCfi0/8Bm/+OUscizRq6Mro&#10;w3KynIIPQg06jkiHPIZ9q1P/AJ+LT/wGb/45R9q1P/n4tP8AwGb/AOOU+ijkiHPIZ9q1P/n4tP8A&#10;wGb/AOOUfatT/wCfi0/8Bm/+OU+ijkiHPIZ9q1P/AJ+LT/wGb/45R9q1P/n4tP8AwGb/AOOU+ijk&#10;iHPIZ9q1P/n4tP8AwGb/AOOUfatT/wCfi0/8Bm/+OU+ijkiHPIZ9q1P/AJ+LT/wGb/45R9q1P/n4&#10;tP8AwGb/AOOU+ijkiHPIZ9q1P/n4tP8AwGb/AOOUfatT/wCfi0/8Bm/+OU+ijkiHPIZ9q1P/AJ+L&#10;T/wGb/45R9q1P/n4tP8AwGb/AOOU+ijkiHPIZ9q1P/n4tP8AwGb/AOOUfatT/wCfi0/8Bm/+OU+i&#10;jkiHPIZ9q1P/AJ+LT/wGb/45VbSbG+uLV5Fu7dN08xINux581s/x+tXKm8P/APINP/Xef/0a9ZyX&#10;LsXF82jIf7Kv/wDn9tv/AAFb/wCOUf2Vf/8AP7bf+Arf/HK2Kx9S8ZaBot6tnqGuabY3bYC29zdx&#10;xyHOMYViD3H51HNLua8sewf2Vf8A/P7bf+Arf/HKP7Kv/wDn9tv/AAFb/wCOVrqwZQQcg8gilo5p&#10;dw5Y9jH/ALKv/wDn9tv/AAFb/wCOUf2Vf/8AP7bf+Arf/HK1Li4itYXmnlSGJBlpJGCqPqTWdovi&#10;zRPEjSLpOs6fqjRjLrZXSTFR6naTijml3Dlj2Gf2Vf8A/P7bf+Arf/HKP7Kv/wDn9tv/AAFb/wCO&#10;VZ1jX9M8O2q3OrajaaZbs4jWa8nWFCxBIUFiBnAJx7Gsb/haXgz/AKG7Qf8AwZw//FUc0u4csexo&#10;f2Vf/wDP7bf+Arf/AByj+yr/AP5/bb/wFb/45TtF8XaF4klki0nWtP1SSMbnSyuo5io6ZIUnArWo&#10;5pdw5Y9jH/sq/wD+f22/8BW/+OUf2Vf/APP7bf8AgK3/AMcrYoo5pdw5Y9jH/sq//wCf22/8BW/+&#10;OUf2Vf8A/P7bf+Arf/HK2KKOaXcOWPYx/wCyr/8A5/bb/wABW/8AjlH9lX//AD+23/gK3/xytiij&#10;ml3Dlj2Mf+yr/wD5/bb/AMBW/wDjlU9U029S1Qtd27Dz4RgWzDkyqAfv+tdJVDWv+POP/r5t/wD0&#10;clLmfcOVdit/ZV//AM/tt/4Ct/8AHKP7Kv8A/n9tv/AVv/jlbFUtW1rT9Bszd6nfW2nWoYKZ7uZY&#10;kyeg3MQM0+aXcOWPYqf2Vf8A/P7bf+Arf/HKP7Kv/wDn9tv/AAFb/wCOVn/8LS8Gf9DdoP8A4M4f&#10;/iq2NF8RaV4jgkm0nU7PVIY22PJZXCTKrYzglScHFHNLuHLHsV/7Kv8A/n9tv/AVv/jlH9lX/wDz&#10;+23/AICt/wDHK2KKOaXcOWPYx/7Kv/8An9tv/AVv/jlH9lX/APz+23/gK3/xyktfGXh++1T+zbfX&#10;NNuNR6fZIruNpumfuA56e1a0syQRPLK6xxoCzOxwFA5JJ7Cjml3Dlj2Mr+yr/wD5/bb/AMBW/wDj&#10;lH9lX/8Az+23/gK3/wAcp+j+KtE8RSSx6VrFhqbxcyLZ3SSlPqFJxWrRzS7hyx7GP/ZV/wD8/tt/&#10;4Ct/8co/sq//AOf22/8AAVv/AI5WxRRzS7hyx7GP/ZV//wA/tt/4Ct/8co/sq/8A+f22/wDAVv8A&#10;45WxRRzS7hyx7GP/AGVf/wDP7bf+Arf/AByj+yr/AP5/bb/wFb/45WxRRzS7hyx7GP8A2Vf/APP7&#10;bf8AgK3/AMco/sq//wCf22/8BW/+OVsUUc0u4csexzd9pt6t1p4N3bktOQpFswwfKc5Pz88A/nVz&#10;+yr/AP5/bb/wFb/45VnUv+PzS/8Ar5b/ANEyVfpcz7hyrsY/9lX/APz+23/gK3/xyj+yr/8A5/bb&#10;/wABW/8AjlRap478NaHePZ6l4h0rT7tAC1vdXsUUgBGRlWYHkVU/4Wl4M/6G7Qf/AAZw/wDxVPml&#10;3Dlj2ND+yr//AJ/bb/wFb/45R/ZV/wD8/tt/4Ct/8cq/p+pWmr2cV5YXUN7aSjMdxbyCSNxnHDA4&#10;PINWaOaXcOWPYx/7Kv8A/n9tv/AVv/jlH9lX/wDz+23/AICt/wDHKk1rxRo3hwRnVtXsdLEn3Ptt&#10;ykO76biM1oQzx3MKSwyLLE4yrowKsPUEUc0u4csexl/2Vf8A/P7bf+Arf/HKP7Kv/wDn9tv/AAFb&#10;/wCOVFqnjvw1od49nqXiHStPu0ALW91exRSAEZGVZgeRVT/haXgz/obtB/8ABnD/APFUc0u4csex&#10;of2Vf/8AP7bf+Arf/HKP7Kv/APn9tv8AwFb/AOOVsUUc0u4csexj/wBlX/8Az+23/gK3/wAco/sq&#10;/wD+f22/8BW/+OVsUUc0u4csexj/ANlX/wDz+23/AICt/wDHKP7Kv/8An9tv/AVv/jlbFFHNLuHL&#10;HsY/9lX/APz+23/gK3/xyj+yr/8A5/bb/wABW/8AjlbFFHNLuHLHsY/9lX//AD+23/gK3/xyqcWm&#10;3v8Aa9you7fcIIiW+zNggtJgY3+x/OukqhD/AMhy8/69of8A0KWlzPuHKuxW/sq//wCf22/8BW/+&#10;OUf2Vf8A/P7bf+Arf/HK2KRmCqSTgDkk0+aXcOWPYyP7Kv8A/n9tv/AVv/jlH9lX/wDz+23/AICt&#10;/wDHKNP8Y6Bq2oNYWOuabe3yglrW3u45JQB1yoOeK1ndY0Z3YKqjJZjgAetHNLuHLHsZP9lX/wDz&#10;+23/AICt/wDHKP7Kv/8An9tv/AVv/jlS6R4m0fxA8yaXq1jqTQnEi2dykpT/AHtpOPxrTo5pdw5Y&#10;9jH/ALKv/wDn9tv/AAFb/wCOUf2Vf/8AP7bf+Arf/HKms/E2j6lqU+n2mq2N1fwf621huUeWP/eU&#10;HI/EVpUc0u4csexj/wBlX/8Az+23/gK3/wAco/sq/wD+f22/8BW/+OVasNc03Vbm7t7LULW8uLN/&#10;LuYreZXeBskbXAOVPB4PoavUc0u4csexj/2Vf/8AP7bf+Arf/HKP7Kv/APn9tv8AwFb/AOOVsUUc&#10;0u4csexj/wBlX/8Az+23/gK3/wAco/sq/wD+f22/8BW/+OVsUUc0u4csexj/ANlX/wDz+23/AICt&#10;/wDHKP7Kv/8An9tv/AVv/jlbFFHNLuHLHsY/9lX/APz+23/gK3/xyj+yr/8A5/bb/wABW/8AjlbF&#10;FHNLuHLHsY/9lX//AD+23/gK3/xyj+yr/wD5/bb/AMBW/wDjlbFFHNLuHLHsY/8AZV//AM/tt/4C&#10;t/8AHKP7Kv8A/n9tv/AVv/jlbFFHNLuHLHsY/wDZV/8A8/tt/wCArf8Axyj+yr//AJ/bb/wFb/45&#10;WxRRzS7hyx7GP/ZV/wD8/tt/4Ct/8co/sq//AOf22/8AAVv/AI5WxRRzS7hyx7GP/ZV//wA/tt/4&#10;Ct/8cqnLpt7/AGvbKbu33GCUhvszYADR5GN/uPyrpKoTf8hyz/69pv8A0KKlzPuHKuxW/sq//wCf&#10;22/8BW/+OUf2Vf8A/P7bf+Arf/HK2KKfNLuHLHsY/wDZV/8A8/tt/wCArf8Axyj+yr//AJ/bb/wF&#10;b/45RN4w0G1vjZTa3psV4G2m3e7jEmfTaTnNbFSql9mSlCWxj/2Vf/8AP7bf+Arf/HKP7Kv/APn9&#10;tv8AwFb/AOOVsUVXNLuVyx7GP/ZV/wD8/tt/4Ct/8co/sq//AOf22/8AAVv/AI5WxRRzS7hyx7GP&#10;/ZV//wA/tt/4Ct/8co/sq/8A+f22/wDAVv8A45WxVPWNXs/D+kX2qajcLaafYwPc3FxJ92ONFLOx&#10;9gAT+FJzaV2xOMUrsp/2Vf8A/P7bf+Arf/HKP7Kv/wDn9tv/AAFb/wCOUeE/F2j+OvD9rrmgX8Wq&#10;aTdb/Iu4c7H2uyNjI7MrD8K2KUanMk4u6YoqEkpR1TMf+yr/AP5/bb/wFb/45R/ZV/8A8/tt/wCA&#10;rf8Axytiiq5pdyuWPYx/7Kv/APn9tv8AwFb/AOOUf2Vf/wDP7bf+Arf/ABytiijml3Dlj2Mf+yr/&#10;AP5/bb/wFb/45R/ZV/8A8/tt/wCArf8AxyqHjz4meF/hjYW174p1m30W0uJfJiluc4d8E7RgHnAJ&#10;rp6hVbtxT1RC9nKTimrrcx/7Kv8A/n9tv/AVv/jlH9lX/wDz+23/AICt/wDHK0b69g02yuLu5kEN&#10;tbxtLLI3RVUZJP0ANYvgf4geHviRozat4Z1WDWNOWVoDcW+dokUAleQOQGH50e1tJRb1B+zUlBtX&#10;fQs/2Vf/APP7bf8AgK3/AMco/sq//wCf22/8BW/+OVsUVfNLuXyx7GP/AGVf/wDP7bf+Arf/AByj&#10;+yr/AP5/bb/wFb/45WxRRzS7hyx7GP8A2Vf/APP7bf8AgK3/AMco/sq//wCf22/8BW/+OVsUUc0u&#10;4csexj/2Vf8A/P7bf+Arf/HKP7Kv/wDn9tv/AAFb/wCOVsUUc0u4csexj/2Vf/8AP7bf+Arf/HKP&#10;7Kv/APn9tv8AwFb/AOOVsUUc0u4csexj/wBlX/8Az+23/gK3/wAco/sq/wD+f22/8BW/+OVsUUc0&#10;u4csexj/ANlX/wDz+23/AICt/wDHKP7Kv/8An9tv/AVv/jlbFFHNLuHLHsY/9lX/APz+23/gK3/x&#10;yj+yr/8A5/bb/wABW/8AjlbFFHNLuHLHsY/9lX//AD+23/gK3/xyj+yr/wD5/bb/AMBW/wDjlbFF&#10;HNLuHLHsY/8AZV//AM/tt/4Ct/8AHKP7Kv8A/n9tv/AVv/jlbFFHNLuHLHsY/wDZV/8A8/tt/wCA&#10;rf8Axyj+yr//AJ/bb/wFb/45WxRRzS7hyx7GP/ZV/wD8/tt/4Ct/8co/sq//AOf22/8AAVv/AI5W&#10;xRRzS7hyx7GP/ZV//wA/tt/4Ct/8co/sq/8A+f22/wDAVv8A45WxRRzS7hyx7GP/AGVf/wDP7bf+&#10;Arf/AByj+yr/AP5/bb/wFb/45WxRRzS7hyx7GP8A2Vf/APP7bf8AgK3/AMco/sq//wCf22/8BW/+&#10;OVsUUc0u4csexj/2Vf8A/P7bf+Arf/HKP7Kv/wDn9tv/AAFb/wCOVsUUc0u4csexj/2Vf/8AP7bf&#10;+Arf/HKP7Kv/APn9tv8AwFb/AOOVsUUc0u4csexj/wBlX/8Az+23/gK3/wAco/sq/wD+f22/8BW/&#10;+OVsUUc0u4csexj/ANlX/wDz+23/AICt/wDHKP7Kv/8An9tv/AVv/jlbFFHNLuHLHsY/9lX/APz+&#10;23/gK3/xyj+yr/8A5/bb/wABW/8AjlbFFHNLuHLHsY/9lX//AD+23/gK3/xyj+yr/wD5/bb/AMBW&#10;/wDjlbFFHNLuHLHsY/8AZV//AM/tt/4Ct/8AHKP7Kv8A/n9tv/AVv/jlbFFHNLuHLHsY/wDZV/8A&#10;8/tt/wCArf8Axyj+yr//AJ/bb/wFb/45WxRRzS7hyx7GP/ZV/wD8/tt/4Ct/8co/sq//AOf22/8A&#10;AVv/AI5WxRRzS7hyx7GP/ZV//wA/tt/4Ct/8co/sq/8A+f22/wDAVv8A45WxRRzS7hyx7GP/AGVf&#10;/wDP7bf+Arf/AByj+yr/AP5/bb/wFb/45WxRRzS7hyx7GP8A2Vf/APP7bf8AgK3/AMco/sq//wCf&#10;22/8BW/+OVsUUc0u4csexj/2Vf8A/P7bf+Arf/HKP7Kv/wDn9tv/AAFb/wCOVsUUc0u4csexj/2V&#10;f/8AP7bf+Arf/HKP7Kv/APn9tv8AwFb/AOOVsUUc0u4csexj/wBlX/8Az+23/gK3/wAco/sq/wD+&#10;f22/8BW/+OVsUUc0u4csexj/ANlX/wDz+23/AICt/wDHKP7Kv/8An9tv/AVv/jlbFFHNLuHLHsY/&#10;9lX/APz+23/gK3/xyj+yr/8A5/bb/wABW/8AjlbFFHNLuHLHsY/9lX//AD+23/gK3/xyj+yr/wD5&#10;/bb/AMBW/wDjlbFFHNLuHLHsY/8AZV//AM/tt/4Ct/8AHKP7Kv8A/n9tv/AVv/jlbFFHNLuHLHsY&#10;/wDZV/8A8/tt/wCArf8Axyj+yr//AJ/bb/wFb/45WxRRzS7hyx7GP/ZV/wD8/tt/4Ct/8co/sq//&#10;AOf22/8AAVv/AI5WxRRzS7hyx7GP/ZV//wA/tt/4Ct/8co/sq/8A+f22/wDAVv8A45WxRRzS7hyx&#10;7GP/AGVf/wDP7bf+Arf/AByj+yr/AP5/bb/wFb/45WxRRzS7hyx7GP8A2Vf/APP7bf8AgK3/AMco&#10;/sq//wCf22/8BW/+OVsUUc0u4csexzdjpt611qAF3bgrOAxNsxyfKQ5Hz8cEflVz+yr/AP5/bb/w&#10;Fb/45VnTf+PzVP8Ar5X/ANEx1fpcz7hyrsY/9lX/APz+23/gK3/xyj+yr/8A5/bb/wABW/8AjlbF&#10;FPml3Dlj2Mf+yr//AJ/bb/wFb/45R/ZV/wD8/tt/4Ct/8cq1da5ptlqVtp9xqFrBf3QJgtZZlWWX&#10;HXapOW/AVeo5pdw5Y9jH/sq//wCf22/8BW/+OUf2Vf8A/P7bf+Arf/HKmn8TaPa6tFpc2q2MOpy/&#10;6uykuEWZ+/CE7j+VaVHNLuHLHsY/9lX/APz+23/gK3/xyj+yr/8A5/bb/wABW/8AjlWv7c03+1v7&#10;K/tC1/tTy/N+xecvnbP72zO7Hvir1HNLuHLHsY/9lX//AD+23/gK3/xyj+yr/wD5/bb/AMBW/wDj&#10;lbFFHNLuHLHsY/8AZV//AM/tt/4Ct/8AHKP7Kv8A/n9tv/AVv/jlbFFHNLuHLHsY/wDZV/8A8/tt&#10;/wCArf8Axyj+yr//AJ/bb/wFb/45WxRRzS7hyx7GP/ZV/wD8/tt/4Ct/8co/sq//AOf22/8AAVv/&#10;AI5WxRRzS7hyx7GP/ZV//wA/tt/4Ct/8cqno+m3smkWLJd26q0EZCtbMSBtHGd4zXSVQ0H/kB6d/&#10;17R/+gilzPuHKuxW/sq//wCf22/8BW/+OUf2Vf8A/P7bf+Arf/HK2Ko6vrmm+H7UXWqaha6bbFgg&#10;mvJliTceg3MQM8Hj2p80u4csexV/sq//AOf22/8AAVv/AI5R/ZV//wA/tt/4Ct/8crYqrqWq2Wi2&#10;b3eoXlvY2qfenuZVjRfqzEAUc0u4csexR/sq/wD+f22/8BW/+OUf2Vf/APP7bf8AgK3/AMcq9puq&#10;2WtWaXen3lvfWr/dntpVkRvoykg1ao5pdw5Y9jH/ALKv/wDn9tv/AAFb/wCOUf2Vf/8AP7bf+Arf&#10;/HK2KKOaXcOWPYx/7Kv/APn9tv8AwFb/AOOUf2Vf/wDP7bf+Arf/AByrGn+ItK1a8u7Sx1OzvLu0&#10;bZcwW9wkkkLAkYdQcqcgjn0NVtY8Z+H/AA7dLbatrum6ZcMgkWG8vI4XKkkBgGIOMgjPsaOaXcOW&#10;PYX+yr//AJ/bb/wFb/45R/ZV/wD8/tt/4Ct/8crP/wCFpeDP+hu0H/wZw/8AxVdJb3EV1BHPBIk0&#10;Mih0kjYMrKRkEEdQR3o5pdw5Y9jL/sq//wCf22/8BW/+OUf2Vf8A/P7bf+Arf/HK2KKOaXcOWPYx&#10;/wCyr/8A5/bb/wABW/8AjlH9lX//AD+23/gK3/xytiijml3Dlj2Mf+yr/wD5/bb/AMBW/wDjlU9Y&#10;029j0i+Z7u3ZVgkJVbZgSNp4zvOK6SqGvf8AID1H/r2k/wDQTS5n3DlXYrf2Vf8A/P7bf+Arf/HK&#10;P7Kv/wDn9tv/AAFb/wCOVsUU+aXcOWPYx/7Kv/8An9tv/AVv/jlH9lX/APz+23/gK3/xyks/Gnh/&#10;UdR/s+013Tbq/wCf9FhvI3l46/KDmtmjml3Dlj2Mf+yr/wD5/bb/AMBW/wDjlH9lX/8Az+23/gK3&#10;/wAcqXV/E2j+H3hTVNWsdNaY4jW8uUiL/wC7uIz+FaKOsiK6MGVhkMpyCPWjml3Dlj2Mn+yr/wD5&#10;/bb/AMBW/wDjlH9lX/8Az+23/gK3/wAcrYrk/h/8WPCHxUj1WTwlr9nr8elXbWN69mxZYJ1+9Gxx&#10;94e3rRzS7hyx7Gp/ZV//AM/tt/4Ct/8AHKP7Kv8A/n9tv/AVv/jlS6t4o0bQZoYdT1ax06Wf/VR3&#10;dykTSc4+UMRnn0rSVgygg5B5BFHNLuHLHsZH9lX/APz+23/gK3/xyj+yr/8A5/bb/wABW/8AjlU7&#10;j4leELWeSGbxVokM0bFHjk1GFWVgcEEFuCDUf/C0vBn/AEN2g/8Agzh/+Ko5pdw5Y9jQ/sq//wCf&#10;22/8BW/+OUf2Vf8A/P7bf+Arf/HK1kdZEV0YMrDIZTkEetcrN8WPCFv8SIPAEmv2a+M57T7dHou4&#10;mcwDd+8xjhflbr6Uc0u4csexqf2Vf/8AP7bf+Arf/HKP7Kv/APn9tv8AwFb/AOOVY1jxBpfh2BZt&#10;V1Kz0yFjhZLydIlJ9AWIqxY6ha6pZxXdlcw3drKN0c8Dh0ceoYcEUc0u4csexn/2Vf8A/P7bf+Ar&#10;f/HKP7Kv/wDn9tv/AAFb/wCOVrO6xozuwVVGSzHAA9aztI8TaP4geZNL1ax1JoTiRbO5SUp/vbSc&#10;fjRzS7hyx7EX9lX/APz+23/gK3/xyj+yr/8A5/bb/wABW/8AjlbFZDeMNBj1ZdKbW9OXVGbYLI3c&#10;YmLegTO7P4Uc0u4csewn9lX/APz+23/gK3/xyj+yr/8A5/bb/wABW/8AjlbFFHNLuHLHsY/9lX//&#10;AD+23/gK3/xyj+yr/wD5/bb/AMBW/wDjlWLHxFpWpahdWNnqdndX1qcXFtBcI8kJzj51ByvPrWhR&#10;zS7hyx7GP/ZV/wD8/tt/4Ct/8co/sq//AOf22/8AAVv/AI5WxRRzS7hyx7GP/ZV//wA/tt/4Ct/8&#10;co/sq/8A+f22/wDAVv8A45WxRRzS7hyx7GP/AGVf/wDP7bf+Arf/AByj+yr/AP5/bb/wFb/45WxR&#10;RzS7hyx7GP8A2Vf/APP7bf8AgK3/AMco/sq//wCf22/8BW/+OVsUUc0u4csexj/2Vf8A/P7bf+Ar&#10;f/HKP7Kv/wDn9tv/AAFb/wCOVsUUc0u4csexj/2Vf/8AP7bf+Arf/HKP7Kv/APn9tv8AwFb/AOOV&#10;sUUc0u4csexj/wBlX/8Az+23/gK3/wAco0q3mttXvVmlSVjBCQ0cZQY3S8YLGtiqEP8AyHLz/r2h&#10;/wDQpaTk3uCilsX6KKKkoKKKKACiiigAooooAKKKKACiiigAooooAKKKKACiiigAooooAKKKKACi&#10;iigAooooAKKKKAMfVf8AkL2X/XCb/wBCioo1X/kL2X/XCb/0KKiumn8JzVPiPxl/4LOf8nQeF/8A&#10;sTrX/wBLb6uH1D/gm34uh/Zhh+NFp4q0e609tETX5dJkiljmS3MfmMofBVnA7cA4PNdx/wAFnP8A&#10;k6Dwv/2J1r/6W31Q6N+zX+2D8Uf2b9Dt9L8RPqvw6vNJgnsPD8OsxwtNa7AY4ihC5GMfIzYyB1IF&#10;ZvWTNVsjs/8Agjb8XPFs3xP8SfD2bULq/wDCH9iSanFaTSF47KeOeJA0eT8gcTMGVepCntX3P8Z/&#10;29/gt8BvGF94U8VeJriPxLYrG1zptnptxM8XmIsiZcJ5eSjq2N2cHnFfAX/BKf8AaS8N/DH4h/8A&#10;Cr9Y8HW2m614nuPsy+J43kFy86bjHbXCOSFXJZV8vb823crElh7v+1d43/Y2+Hnxr8Ra78QvD9x4&#10;/wDiPeeSuoWOnmS6FuY4EhRGRpY4EbZGuQSXGM8Zqou0dGRJXlqj2bwP/wAFMv2e/HWrQ6bH40bR&#10;LqZtkba3ZS2sJPHWUr5ajnqzDpX0prniTSfDOg3Wt6vqdppmjWsJuJ9Qu51jgijAzvZ2OAPfNfz4&#10;/tT/ABA+DPxE8QaTqHwg8Baj4ChWOVdSt7ycNFcMShjaOMO4jI/eAgEA/LwDnP1v+0DD448af8Ep&#10;fg5f6e17qWmWMqtrnk7mYWsTTxQNJjrGhWMHOQDsPbNNTeonBaH1lrn/AAVO/Z30XVnsU8VX2pKj&#10;bWurHSbh4c98MygsB6gEHtmvcvgv+0J8P/2hdDudV8AeIodftbRljuVWKSGW3ZgSqvHIqsucHHGD&#10;g4zX4ufsu/HD9nbwF4Nn0T4tfBu58WapNcM76/ZziaQxH7qCJ5IxHt55RsnOT0r60XxR8KPgd+xf&#10;8aviD+zfr18YNeksrCTT7yVvtGhzO/kHG/8AeA+XM7KzFvmUEMccCk+oOCPqX4sf8FCvgX8HPEFx&#10;oWs+MVvtZtnMdxZ6PayXhgYHBV3QbAwOQV3ZGORXQ/Av9s74RftF6i+l+C/FUdzraIZTpN9BJa3J&#10;UckosgAkAAydhbHfFfix+y98UPgx8MZtavvip8N774i6hcFEsYxcqttbJyXYoSNzsccnOAOMZNc5&#10;4j+K3h7wz+0LB8QfhNot94Q0ex1C31LTtJurou9u6bTJHvBJMbMHGCT8rbTkVPtHuV7NbH9HFFFF&#10;bmAUUUUAFFFFABRRRQAUUUUAFTeH/wDkGn/rvP8A+jXqGpvD/wDyDT/13n/9GvWNTZGtPcw/i54O&#10;1L4hfC/xT4Y0jWpfDmp6vp01lb6tBu32jyIVEq7WVsrnPBH1FfKGh/8ABIX4FWuhS22tnxJ4k1mc&#10;Eza3d6q0c/mHq6qgCdTwGVvcmvt2vmT9rj9nf4v/ABuvIG+HXxlufhzpi6cbW50qCORRdyl2O8zR&#10;sHTKkLwD0rA6DwT/AIJh634k8G/Gb44fBka/d+KfAXgu9aLSru6cSC1ZbiSIIp/h3qhJQfKGiYqB&#10;k5/Ravhb/gm7460Lwfq3jn4DXngPT/AXxE8KTNd6p/ZlxJcw6um5EN0JJWaTgyR4VmICyptxkqPu&#10;mgD5n/aW/Yh0n9qr4jaJqvjHxZrdr4Q0rT1gHhrSp/KS6uPNdzNIzblA2lV+Vdxx94YGfkj9uj9i&#10;T4ffsl/Ce1+LXwl1PWfA3izQ9RtY4PK1OSQXPmPtO0uSwcfe4O0qrgqc5H6j38MtxY3EUEvkTSRs&#10;qSj+BiCA34Gvyv8A2kP2d/ip8B49M+LPxc8QW37S3gnw7cwteaHrE1zZ/Yg7hFnjhWQxMNzIrblb&#10;ORlSuSAD7Yf4S6B+2Z+zN8Nk+L2izXU15Yad4gubOGeS0KXzWhDN+7YFR+/k+Q9N3PIrzDxF/wAE&#10;wf2XPCfh/Utb1bwxd2Ol6bbSXd3dS65eBIoo1LO5PmdAoJr6p+GfxA0j4qfD3w74w0BnbR9asYr6&#10;18xdrqjqDtYdmXlSOxBr43/4KdfFDV/EFj4N/Z38Dy+b4x+Il7FHdrGxzb2AkA+fHKq7jJPTZDLn&#10;g0AcT/wSJ+GMP9rfFb4p6Lpcnh7wPrV9/ZXh7TJneWTyIpGcszuSW2ho03ZILCTptxX6SVyHwh+G&#10;Oj/Bf4ZeGvA+gx7NL0OyS0iYqA0rAZeVsfxO5Z292NdfQAUUUUAFFFFABRRRQAVQ1r/jzj/6+bf/&#10;ANHJV+qGtf8AHnH/ANfNv/6OSgC/Xxb/AMFdf+TM9W/7DFh/6MNfaVeTftPfs76X+1D8K5/Aus6r&#10;eaNYT3cF29zYqjS/um3bRuBAz64oA+bfhH/wTA/Z68WfCjwXrepeE76bUdS0SyvbmRdZu1DyyQI7&#10;kASYGWY8Divp74C/s4+BP2afDmoaF4B0ybStNv7v7bPFNdy3BaXYqbg0jEj5UXgccV8geNv+CY/i&#10;TwJ4Ru9W+Ffx18f2XifS7ZprG0v9RJgnMa5WAGLYUB27c4YdMrivZ/8AgnL+01rP7T37Pq6x4nZZ&#10;fFGi6hJpOoXSRiNbsqiSJNtUbQSkgBAx8yMcAEUAfUtfnn8YvEHjL9ub9qvxD8CvC3ii+8IfCjwX&#10;DjxbqOkybLjUZyQr24b03ExhWG3McrMHwi1+hlfkB+xn+z/4q/aM+JXx/e3+Kmu+ANDPiZjrEXhx&#10;RFeanI090yZuMgoi5k+UAhi/I4FAH3H8J/8AgnL8Efgt420Hxd4X0PUbfxFoztJb3txqk0u5mjaN&#10;t6E7DlXPRRVv9p39i/Tv2rfGnh248V+Lda07wbpNo6TeHtJm8oX1wZAyySM2VAUDHCFjnhlxz8ff&#10;Hrwj8Sv+CZHiHwf8RPCvxP8AEXjr4e6jqa6Zq3h7xLcNNuYo0mB82zcyRy7XVVZCgyWDEV+pGl6l&#10;BrGm2l/av5lrdQpPE/8AeRlDKfyIoA/ML9tz9hnwX+yj8J0+Mfwa1LWPA/ifwve2rEx6lJKLhJZl&#10;i+UuSwcM6kgEqVDgqeo/Qj9n/wCIF38Vvgd4C8Y6hEkOoa5olpf3McQwglkiVn2+g3E49q+Gv2xv&#10;iBqn7c3xi0v9mv4V3AufD2mXi33jHxLCN9tbeWSPLDDhhGSeM/NLsUY2Ma/Q3wf4V0/wL4T0Tw3p&#10;ERg0nR7GDTrOJjkpDFGsca574VRQBr0UUUAFFFFABRRRQAUUUUAUNS/4/NL/AOvlv/RMlX6oal/x&#10;+aX/ANfLf+iZKv0AfO/xj/YF+C3x68eXnjLxn4cu9R1+8jiimuItUuIFKxoEQbEcKMKB2r4y/b8/&#10;Y/8A2eP2Zfgmb3w74QvJPHevXSaZoFudWu5m80kGSXyzIdwROgwQWeMHrX6q1+cXgEj9uv8A4KFa&#10;j4yf/TvhZ8IcWukn70F5qAc7ZF7NmVXl3A/dggz96gD7B/ZL+Feo/BP9m/wB4K1eRX1bS9NUXgT7&#10;qTSM0siA9wrSFc99ue9dL8cPHF58Mvgz478Xafa/bb/QtDvdSt7cjKvJFA7qG/2cqM+2a7euZ+Jn&#10;jHQPh78PfEfiTxSyr4d0uwmub8PGJA0KoSybD98sPlC9yQO9AH51fsN/sg/Dv9rz4TXfxc+Mdxqf&#10;xH8Z65qF1DcPd6rPCtl5b7VUCF0IYjDYY7QrqFUAc7n7MGnal+y7/wAFCPEnwG8L65qGtfDO+0g6&#10;rFpd9OZv7JkMSygg/wAJySvAG5ZY92SAa82/Zl/Zp+L3jDTfEHxu/Z+8SRfBfQtdv5ZNE8E6lO95&#10;a3lvGxRmmJVkUF1cIGjYjnDKNpPf/sC+P/8AhAf2nvG/gb4zeG7/AE79oXxK0lxN4o1C4SaPU4FU&#10;SLbwBFCxRiOPcuwsriLGV2IgAOd+KHwQ8I/tBf8ABWjxF4S8b6fLqWhyeHYbloIbmSBvMS0hKnch&#10;B7njNfRv/DqH9m3/AKE6/wD/AAd3n/xypPjl/wAE5fDnxy+NWrfEu58feK/DGsX9vBbeX4fmjt/L&#10;SONYyN5UsdwUHHFfNPxYsviZ/wAEwfiR4H8S2fxO174gfCXXb/7Fqmka/K0zwBcM6qCSA5Qu6vGF&#10;OYyGBGNwB+qFFFFABRRRQAUUUUAFFFFABVCH/kOXn/XtD/6FLV+qEP8AyHLz/r2h/wDQpaAL9fnL&#10;4qufFH/BRv8AaW8bfDqy8U6j4W+BPgGX7DrH9jSeVPrV0WdChYggqXjlxkMgWMNtLOCP0ar8cf8A&#10;gnL+zf4q/aW+Gvja9n+LniPwT4ak11lv9N8Mhbe41G6MKOZJZwfuAOAIypGSTx3AP0B+DP8AwT/+&#10;DPwD8dab4w8G6HfWHiCwikijuZtTnnDLJGY33I7FeQx6Ac18+ftw61r37R37W/w6/Zi0zW7zQvCd&#10;5a/2t4llsX2PcIFlk8tvULHD8oOV3zKSDtFcH8TLX4if8Exfi94C1q1+Jmu+PPhL4lvvsep6X4jn&#10;MrWwUr5hGWKh9js6yIEyUKsCOvd6OqH/AILQa4WCkjwupXPr9ih6fhmgDmf2uf2EvDP7KHwrHxk+&#10;B+oa14S8WeDZre4mP257hbyFpUjcsHPBBYMVHyModSpyMek/tkftTazdf8E5dG+Ifhe5k0bVfGkG&#10;n2klxZuVe0MylrlUbqD+6kj3DkbsjBr3H9vb/kzn4s/9gSX/ANCWvmP4T/s76n+09/wSX8GeC4Lm&#10;K08RBbm/0qW6OIvNi1G5MSMR0V4iUz23AkHGKAOZ/as/Yx8D/s0/sk6N8UvhvDeeHPiN4ObTb0+J&#10;La9l8+7eaWKGRnVnK8vMGwBwBt+6SK+s/jJ+1TF8Mf2ObL4sbI31vW9EspdGsgpP2jULyBWhRVPL&#10;BSxcr12xtXzV8WrH9pj9qz4Q6B8ENU+Dh8BeZLZxeI/F9/qsE1kYrcqd8UaHLbnRX2qzHjb0JYbM&#10;lrpnx1/aw07S43a4+C37OWmK1xL9+K81eKIBV64YwiEZHZoHB4koA+iP2H/gLc/AX4E6da65vn8b&#10;+IJW17xJdzndNJfT4ZkdupMa7UPOCyu38Rr6Ar84/g/fftJ/tk/DnxH8YdC+MEnw5ge7uo/DPhKw&#10;0iKe2dIeFWaRuW3OChYq/ILYxhB9L/sJftJXn7Un7PWl+LdWht4fENrcy6Vqq2oxG1xEFbeF/h3x&#10;yRuV7FiBxigD6FooooAKKKKACiiigAooooAKKKKACiiigAooooAKKKKACqE3/Ics/wDr2m/9Ciq/&#10;VCb/AJDln/17Tf8AoUVAF+vjL4weNfGH7R/x7ufg94K1mbw94Y0hD/b2qWpIeTaQJQSCCQCwjCZG&#10;5txY46fZtfFX7CLKvxn+OK3+DrX9oKSec4+03Pndf9ry+vNePj26k6OGvZTbv6JXt8zwM0cqlShh&#10;L2jUbvbTRK9vmd3H/wAE8fhIuli2kh1mW524N82oESk/3sBdmf8AgNdB+z7+z/4h+A/i7WrRfFl5&#10;4h8D3Nqv2C0vZW32kwcZBTO3lf4lAzjkDArQ+PPxQ+J3gLWtMtvAnw+/4TGznt2kubjLjyZA2AvB&#10;7jmvKPB/7YXi/wAWaD8WbbWvDNr4b1nwnolxcpHC7tIlyMoFcMcfK2CfpXLL6hha6ShyyXZNJ6X3&#10;2ehxy/svB4lKNNwnG9mk0npdq+z0PW/ib+138MfhTrUmj6xrrXOrQnbPZ6bA1w0J9HI+VW/2Scj0&#10;rpvhR8ePBHxqtZ5PCetx309uMz2ciNFcRDOMmNgCV/2hkds5rxX9g34V6AvwYtPGd/p1tqniHxBc&#10;3M02oXkQlmVEmeIIGYHAJjZjjqW5zgY5H9obw/p3wL/am+EnjDwxaQ6OviC7NjqVrYoI0mUSxJK2&#10;wYXLJcD2JQE85JpYvFQpRxdS3JK2mt0ns73137FLHYynQhjqvL7OVtFe6Umkne+r1V9D6h+KHxo8&#10;G/BvTYr3xZrcOmLNkQQYaSebHXZGoLEDucYGeTXD/Dv9sv4WfEzX4NF07W5bLU7hglvDqVu0AmY9&#10;FVjldxPABIJ7Zr5fb4zeHl/a6+IHiPx14Z1vxguh3EmkaPZ6bYpdx2fkytGZGR3UAnYxB55kY4Bx&#10;i5+1N8dPCnx28BfZdJ8AeMbLxZaXEU+n6neaNHHsw2HQyJKzhSpY4AI3KvTqOapmsvfqQlFKLdot&#10;O7t59L9NGclTOp2nVpzilFu0WneVvO9k300fmfcvjbx3oHw48Pz654l1W30fS4SFa4uCeWPRVUAl&#10;mOD8qgng8V81fEb9tj4U+Pvhj480Cw1i6t9QvNBv7a0F5ZSRpcStbyKqK2DgkkY3Y6+vFeb+JpLz&#10;9ov9oT4M+C/FjTDSYPDVpq2o2chKma4e1M8u4ccsVRDnBA3etfSnx4+FHgq3+BPjjyvCOhwmw0C+&#10;ntGj0+JWgkjt3ZGQhcqQQCCPSuieIxGKjVlQsoRutU7t2166HVUxeKx0K0sNyxpxutU227XfVW38&#10;zO/YZ/5NZ8E/9v3/AKXXFe8V4P8AsM/8ms+Cf+37/wBLrivade1ZdB0PUdSdDKlnbSXDIDgsEUsR&#10;+lelgXbB0m/5Y/kj18tajgKDf8kf/SUecfFr9p74efBa+TT/ABHrX/E1ZVf+zrKJp51U9GcDhBjn&#10;5iCQeAa57Q/22PhX4k1Lw3p2matdXeoa7eLYQWy2bq8MrOiKJQcbQTIMMMg4b0NeV/sGeBdP8f6X&#10;4r+KXii2t9b8Uarq80Cz3cYk8hQqOxQNkKWaTHHRUUA4JFO/a08KaLoP7Qn7PN7pmk2OnXd94jUX&#10;U1rbpE8+y6stm8qBuxvbGf7xry5YzFugsXHlUW1ZWd7Npb33+R4ssfjpYZY6PKoNq0bO9nJK972v&#10;8j6k8f8AxI8NfC7QX1nxTq9vpFgp2q8xJaRv7qIAWdvZQTXknhn9un4Q+KNci0xNeuNOkmfZFcaj&#10;aPDCxzx8/IXPq2BXg3x/+JmjyftoRWvjTRNV8UeGPCVlH9m0XTLVbnzLiSFJfMeNnUMuZVzk8+Wg&#10;IIznX+O/7SHgP4xfC3V/DQ+G/jOO/NqRpdxcaFCFtZ1GYyGWYsi5AU7R90ng9KmtmUuepyTiuRtW&#10;abbtvrfTstyK+cT56vs5xjyNqzTbk1vqmra6Lc2v+CmjBvhb4SZTkHWCQR/1wevUPGP7bnwk8F+I&#10;JNIufEEmoXML+XPJpts88MTZwQXHDY77d3p14r5R+Puparqv7Enwel1pLhNRj1Ca2dbpWEgWLz4o&#10;8g8/cRetfcej/s9/DfQvC7eH7XwXo50x4/LkWa1WSSUYxlpGBct/tE5HbFRRniK+Jq1MPZXjB63f&#10;R2XT5kYepisTjK1XCtR5o037yb3TaWlvn+RZ1bxjovj74O65rnh7UYdV0q60q6aK5gJwcROCCDyC&#10;DwQQCO9eC/8ABP8A1qy8Nfsx61q+pTi107T9Tvbu5nKlhHFHBEztgAk4UE8DPFcV+ylJN4RT9or4&#10;exzPPpGiPd/Zd7H5WX7RCxx6sscf/fNdT+wvdaFafsn+I5PE8ttD4eOo3qag142IjA0MSurexBIx&#10;3ziqpYh4ivRqvR8s79rppfcVRxcsVicPXaUZclS/ZNNJ/LT7jr7j/goJ8HYbwwJqmpXEQbH2mPTZ&#10;BGR64bDY/wCA5r17w/8AGDwn4t8A3vjLQ9Wj1bQbOCW4mlt1O9BGhd1ZDhlcAfdIB5HrXzk37V3w&#10;m+zz6N4K+FWp+LNOhBjZdK8PxLasBwBtxux0+8g6iuf/AOCf995vxH+MelxaXNomkSXSzJoV4hDW&#10;X76dRCykcMqkIwx/CM9KqjmFSVeFJ1Iz5r7Jqztfu00Xh80qyxMKDqxmp3XupqzSvvdpo9H/AOHh&#10;3wi/5+NZ/wDBef8A4qvRvgz+0l4N+O95qdr4WkvpJdOjSSf7XbeUAHJC45OfumuE/a0+J2n/AAs8&#10;K2vh/wANaPZ3Xj3xK32PS7eC2jMkO47TNjHXJ2r/ALRz0U1zNz8PZf2Qf2O/Ft7YS58ZXVrE2o6l&#10;GcsLiaRIRsb0i847T6gt3xWn1nE060ozkpRgm5WVraaLd69fQ0WMxlHESjUnGUKcXKdo2tpdJavV&#10;7+h6J8Qv2zfhV8N9al0i/wBee/1GBik8OlwNcCJh1DOPlyDwQCSO9d18LfjN4P8AjNpMuoeEtYj1&#10;KOEhZ4SrRzQE5wHRgCM4OD0ODgmvkH9mv9on4ffBv4Z6ZYR/D3xhea3cRGXUtWs9HilF3IxycSGY&#10;FowMADAGBnGSSX/CHxhZ69+21p2ueCvC+u+GPDevafNb6pbahp4tE85YJJN21GZMFoojnIJYtxzk&#10;40synKVNuUXzNLlSd1fz6266GNHOKkp0pSnGSm0nFJ3jfbW+tuui8j6Gh/bE+F/l+KHvNbk0weHr&#10;lbS6W8gKvLKTIAsKjLSHML9BxwTVv4VftX/Df4xa4dF0DWJE1cgtFZ31u0DzAAklCeGIAJxnOBnF&#10;fNv7Hnwt8LePvjV8YtV8RaNbazc6Pq4Fkl4nmRRmWe63sYz8rH90uCQcc4re/bA8HaT4D+MvwT8S&#10;+HLC10TUp9ZW2naxgWISqk0BQsFABIDupyOQ2DwKIY3GfV1ipcvLezWt2ua3yFTzHH/VVjZ8vInZ&#10;qzu1zct73svx/Q+1KKKK+mPsQooooAKKKKACiiigAooooAKKKKACiiigAooooAKKKKACiiigAooo&#10;oAKKKKACiiigAooooAKKKKACiiigAooooAKKKKACiiigAooooAKKKKACiiigAooooAKKKKACiiig&#10;AooooAKKKKACiiigAooooAKKKKACiiigAooooAKKKKACiiigAooooAoab/x+ap/18r/6Jjq/VDTf&#10;+PzVP+vlf/RMdX6ACuc+Ilr4nvvBOsQeC76x03xTJARp13qcbSW0UuRgyKASV69K+Kf+Hrn/AFQH&#10;4if+Av8A9jX2l8MfG3/Cyfh34d8Vf2ZdaL/bFjFe/wBnXwxPbb1DeW47MM4NAH5iNoXxa8Nf8FTf&#10;gtZfF/xhp3i/XJtPkvLOTSITBa2ts0d8giVNiYbdE7E4JOVyTjj9H/2h/Hl78L/gP8QfFumqralo&#10;uhXl7a7xlRMkLGMkdwGwSPavi/8AaI/5TBfAT/sWF/8AQtVr7r+KXgK0+Kfw18U+Dr+RobPXtMud&#10;NklQZaMSxsm8e67sj6UAfnJ8Ff2JfAnxo/YUv/iX4kgu9X+LGv6fqWur4ruL6c3EV1HJN5PG/aV/&#10;dLuyMnc3I4x9J/sQ/tDNrn7Cmh/ELx7qrynw9Y3keqalOS8kkVpJIFdieXkMSxjqSze5rwnwja/t&#10;PfBv9nPUv2eLH4MN4h1BYL3SNK8cWeswJYi1uHkPnMj4wyCR9oYqfu5XIIbI8TfB/ULfwr8Ev2Jd&#10;I1IXd1IP+El+Id/YuSlvZicztED6NI+FyAcpASPnoA90/wCCfXg3WPHTeM/2jPG1q0Xin4jXRbS7&#10;eYZOn6NGdsESZAIVto/3ljib+I19k1+fmg+Jvin+1f8AHr4leBPhr8RX+Dnwx+F0sWg2/wDY+lx3&#10;E15cL5kWNzFfkVreTAVgAnl8Etur0z9h34/eN/Gfir4pfCb4nahb6340+HupC2GuQwLb/wBp2rM6&#10;pI0agAMNgOQBlZUzkgkgH1vRRRQAUUUUAFFFFABRRRQAVQ0H/kB6d/17R/8AoIq/VDQf+QHp3/Xt&#10;H/6CKAL9fj1/wVG8L/tA6L4A0K++J/j3w/rnhC41vyrHRdAtGg8ubyZWSWUmMFyEDDljgscDmv2F&#10;r87P+C2f/Jv/AIG/7Gdf/SSegD9E6/LzwL8PYv8AgpX+1h8U9T+IGp6lP8L/AABef2Xo+g2dy0EU&#10;rGSRFckcjcIXdyMMS6DdtUCv1Dr87v8Agjoqf8Iv8ZiAu/8A4SgAnvjY2P6/rQByHjz4d2//AATT&#10;/aq+Fms/D/VNSt/hf49vTpOtaBeXJmhgYPEhkBY5OBMsik5YGNxu2tivv/45/HPwr+zv4Bm8ZeMp&#10;rm30SGeK2eS0gMz75DhflHOM18Sf8FpvtX/CufhX9hz9t/4SKTyNuM+Z5Py4zx1x1r7b+OfwM8K/&#10;tEeAZvBvjKG5uNEmniuXjtJzC++M5X5hzjNAG18M/iJo3xa8A6J4w8PSTS6LrFuLq0eeMxuYySAS&#10;p6HivnD9rv8AaV8Rx+KLH4E/BdV1L4v+IosXN6hPk+HLJgd91M652SAEFR1UENgkxq/d/Flbr9lD&#10;9kDW4Phhpk97d+F9JFtotpMrXUgZpFRWIAJkKeYWxjnbg8V8L/slftVeGv2cfD2qX+r/AAi+Kfiv&#10;4k+JJ2vvEfiibRlMl1MxLGNCXyIlYk9ixJYgcKoB1X/BJvwhL8Pv2hP2lPC1xfyarPoeoR6ZJfy5&#10;33LQ3d5GZTkk5Yru6nrUf7bHwy8P/GT/AIKi/Bvwb4qtHvvD+q+FY47u3jmeFnVZdTcYdCGHzIp4&#10;PavNv2G/2qrLwf8AtZfGbUpPBHim/X4h+J18mG0s1Z9J86/uGH2wbv3e3zwGxnGx/SvuD9pj9gPw&#10;9+0z8W9J8f6l408SeF9U0zSI9JtxoEkcLBVlnk3+YylgT9oZSBjgfWgDH/4dQ/s2/wDQnX//AIO7&#10;z/45X1Z4b8P2XhPw7peh6bG0OnaZaxWVtGzFisUaBEBJ5OFUcmvzC/aG+F3xV/4Jvx6D8UPAXxY8&#10;SeNPB51GOx1fw74luTMjBwzKWBJQqwVk3hFdCVIJ3HH6c+EvElr4y8K6Nr9kHFlqtlDfQCQYYRyx&#10;q65HrhhQBrUUUUAFFFFABVDXv+QHqP8A17Sf+gmr9UNe/wCQHqP/AF7Sf+gmgC/XiH7Vn7NT/tSe&#10;FdB8LXPi7VPCmg2+pfbNVXSH2zX0IidBBknaBudWy6uPl+7nke30UAfnn8fv+CW3wQ8D/AvxX4h8&#10;ONrHhrxB4d0q41W21qTVHk3SwRNIokVvlAJUDKBSM5HpXWfsk/tNeKbP/gnNqHxP8aSzazqvhuz1&#10;FbW8vDmTUFgJWDe3VjvxEXPJ2EnJyTy37YX7Ifxw8bS+KfFC/EdfH/ge3u5tWX4YX8lzY209qpLi&#10;3EkEql3UDK52/Mo5pnj/AONvhL47/wDBKDxprPg3QYvCunabYw6RPoEGDHp88VxbFokIA3KVdHDY&#10;BIcE85oA5H9kH9hfw1+1p8L3+M/xxv8AWvF3irxhcXE0Gb94FtYEleJSoQjklGKr9xV2AKMV1n7E&#10;era3+zX+1x8Qv2Y9S12813wlb2g1fwzNfsGkhUpFIYl9AY5TuAwu6BiFG819H/sCqi/sb/CYIFA/&#10;sWM/L67mz+ua+YvFX2r/AIfVeDvs+fK/4R2T7RjH+r/s66xn/gezpQB9k/tSfFhfgf8As9+PPGvm&#10;rFdaXpcps2Y4BupMRW4/GV4xXzZ+zezfsa/8EzX8aywrJrkukz+KHWZSBLd3e0WqyDr902yt34NN&#10;/wCCmV5P8TNW+C/wE06d45/HXiSO41Ewn5o7GAgOWHpmRpB725ruP+CndnDp/wCwR8RrW2iWG3gT&#10;Sooo0GFRV1O0AA9gBQB8+/sl/wDBP/wn+0x8IYPi38bb/XPF3jTxo016J21F4fssO9kjK7erELuA&#10;OUUFVCgKc9X+wT4k174E/tMfFD9l/W9dute0TQIV1Tw3cXxzJDARE/lA9g0dxE20YUNHIQBuxX05&#10;+xQFX9kf4Q7AAP8AhGbH7vr5S5/Wvk+z+1f8Pqb7yM+V/wAI6PtGMf6v+zkx/wCP7OlAHt/ib/gm&#10;F+z34u8R6rruqeE76fUtUu5b26lXWbtA8sjl3YKJMDLMeBxXxL+2x+xz8JvCvxT+GPwY+D3hya1+&#10;Iniu8We7uptSuLpbKx+ZdzI7kYOJJCeoW3P96v1u8YeLdK8BeE9Y8Sa5dJY6PpNpJe3dw/RIo1LM&#10;fc4HA7nivhL/AIJz+FNU+O3xT+Iv7Uvi+2ZLrxBdy6X4at5uRbWaEK5TtwqRwhhg5jm/vUAffmm2&#10;Q03TbW0Vi628SRBiME7QBn9K+Gf2H2Hxy/ay/aC+Ocjefp0d8vhHQpfvKbeHZvZewykVs/H/AD1b&#10;15+if2xvi1/wpH9mX4g+LYphBf22mPbWDZ5F1ORDCQO+HkVsDsprnP8Agn78Jj8HP2SfAGkTRmPU&#10;dQs/7ZvQy7W826PnBWHqiNGn/AKAPNV/4Ja/D3xn408ReLvilr3iD4ga1q9/c3McM2oSQW1lDJM7&#10;xwx7T5h2KwXJfbxwq14d4H8I3X7B3/BRbwh8NPBOu3138OPH1kLifQr64837OX89FOP7ySQArJjJ&#10;RmQk4Jr9H/iP8RvDvwl8Far4s8V6pDo+g6ZCZri6mP4BVHVnY4VVHJJAHJr4N/Y98IeJP2vP2o9U&#10;/ao8W6dNovhbTlk0zwZplwMO8YR4vM91VZJSTyDLK20/u8UAT/tw61r37R37W/w6/Zi0zW7zQvCd&#10;5a/2t4llsX2PcIFlk8tvULHD8oOV3zKSDtFcx+1z+wl4Z/ZQ+FY+MnwP1DWvCXizwbNb3Ex+3PcL&#10;eQtKkblg54ILBio+RlDqVORjptHVD/wWg1wsFJHhdSufX7FD0/DNfSn7e3/JnPxZ/wCwJL/6EtAF&#10;LWNNu/23f2Q/Db6X4kuvBL+LbPT769vtMZvNgUOj3MCYYZyVkj5OO5B6HyLWv+CPvwPn8C3Wl6Wd&#10;etPEnkEW/iK41FpZRNj5XeIARMucZARTjOCDzXo//BMv7V/ww38MPtmfN8m+27sf6v8AtC58vp/s&#10;bazP2+f2tV+B/gtfA3g4Saz8XPF0f2DRtKsVMs9ssuU+0sg5zkkRj+J+xCtgA5H/AIJL/GrxR8VP&#10;gNrejeK9Sk1q78Kar/Z1rqE03nSPbNGrIjSZO/Y28Bs/dKjotdr+1/8AtNa94b1vTPgx8IYF1n4z&#10;eKE2RFeYtDtWB3Xk5GdpC5ZQRwBuII2q/OfBv4Oa/wDsE/sI+J30m0TWviMtnNrd1BGjTob90REi&#10;VVyXWNVQYHDFWPG6vmP9kv8Aam0L9n2x1vxD4l+E/wAUvGXxV8UTNdeIPFEuipmQsQ3kQ5cFYlIz&#10;0G44OAAiqAdX/wAEufA138M/2s/2gPCuoarJrmoaTGlrc6nNkvdTLctvlO4k5Zsnkk881+oFfjr+&#10;yT+1vY+E/wBsz4weJ38CeLL6PxxqSxRWNrZq1xpvmXRObpd3yAbucZ6Gv2KoAKKKKACiiigAoooo&#10;AKKKKACiiigAooooAKoQ/wDIcvP+vaH/ANClq/VCH/kOXn/XtD/6FLQBfooooAKKKKACiiigAooo&#10;oAKKKKACiiigAooooAKKKKACiiigAooooAKKKKACiiigAooooAKKKKAMfVf+QvZf9cJv/QoqKNV/&#10;5C9l/wBcJv8A0KKiumn8JzVPiPxl/wCCzn/J0Hhf/sTrX/0tvqofD/8A4KyeOfhj8HfD/gbQfBuh&#10;CXRdMh0221S8lmlOI0CiRowVBOBnGcZ9elfsjrHg3QPEN0tzquh6bqdwqCNZry0jlcKCSFBYE4yS&#10;ce5qlH8NPCEUiunhTREdTlWXToQQR0IO2jld7phzK1mj8aP+CcP7OPjb4xftE6B8R72yvIPCuhX5&#10;1e8126jKpeXKlmSKJj/rHaTltvCqGyQSoPmnxC02b9nj9s/Vr34peDG8T2Fr4gudSudI1BsRapby&#10;ySMkodgRIp3B+QQSpVu+P6BY41hjVEVURRtVVGAAOgArP1nw3pPiOOJNW0uy1RIiTGt5bpMEJ6kB&#10;gcUvZ6D9pqfhH+2r+0J4e/aA0/wLd+DvhTH8N/CumNfwW11DBFEmoysLYyqBFGqfugsfAZj+9GcZ&#10;xX2B4b/aY8W/su/sC/ATxJ4d8N2/ifSrg3ltrNpcxSFBB5sxU+aufKO7jLAg8jBr9FLzwT4d1C0t&#10;LW60DS7m1swVtoZrON0hBxkIpXCg4HT0FaNjptnpdjHZWVpBaWcYKpbwRqkagnJAUDA6n86fK73u&#10;JyW1j8Q/2gv2tPgL8Zvh7qVtpH7PVr4Z8dXqgw6tY3EdulrMTzJmFE88/wCy6gHOTzXp/wCxd+wr&#10;42+IX7M/xgg8QWs/hiPxlZ2cegQ6grRNLPbStPHPImNyxltqAkZKu5Axgn9W7XwP4cstQF9b6Bpc&#10;F6G3faYrKNZM5zncFzmtujk1uw59LI/Cz9nz43a7+wL428ReFPih8Jo9ZtNQkjeWz1WBI7mB03L5&#10;tvI6MskbA84+VsKQw5z7lrn/AAUt0n4harp3hz4W/AXS11a+nji+1ahZRXkiKWAbZbwx8nBPJbA7&#10;qa/VXVNG0/XLU22pWNtqFvnPk3UKyp+TAiotH8OaT4ejdNK0uz0xHOWWzt0iDfUKBRytaJhzJ62N&#10;GiiitDMKKKKACiiigAooooAKKKKACpvD/wDyDT/13n/9GvUNTeH/APkGn/rvP/6NesamyNae5xP7&#10;RPxT1T4J/B3XvGuj+GLrxje6S1tIdFsg3nTxPcxRzFdqsQUjd5M4IGzJ4ya+a7H/AIK/fAKfw1Jq&#10;F3L4j07VI0JbRJtKLXBcdVDqxi69y498dK+3Kxrvwb4fv9SXULnQtNub9eRdTWkbSj/gRGe5796w&#10;Og+Df+CffgLxb8Vv2jPid+054n0K48M6V4ohaw0Gwul2STQM8R83B5IWO3iUP0cu5HSvWdc/bI8R&#10;3H7c1n8AvC3hjT9TsYIIrnWNZnncPZxmHz5cKODhGiUZ/jkANfWVfHH7DXwK8TaP8T/jN8ZfH+h3&#10;Oh+KfGOuTwadZXwXzrfTA4kTpkgMTGuCelupxQBtfHj9v7Qv2ZvjQ/hH4geEddtfDFxawT2HirT7&#10;Yy27u4bfG6nbnaV6xljzgqMZr51/a8/bs8O/tXfDe4+CvwK0nWvG/ibxZLBBNcLp7wxW0CTJIx/e&#10;YOSVVSzAIqszFgQK/TG8s7fULaS2uoI7m3kGHhmQOjD3B4NU9F8M6P4cSRNJ0qx0tJDl1srZIQx9&#10;TtAzQB5r8F/CNh+y7+zH4c0XxBqMMVn4R0LzdUv84iUohluHH+yGL474xXyR/wAE8/DOpftHfHb4&#10;i/tTeLLV41vbqTSPC1tOM/ZoAAjsv+5EEh3LwzNP3r9C77T7XVLOW0vbaG7tZRtkgnjDo49Cp4Ip&#10;umaXZaLYx2Wn2cFhZx52W9rEscaZJJwqgAZJJ+pNAFqiiigAooooAKKKKACiiigAqhrX/HnH/wBf&#10;Nv8A+jkq/VDWv+POP/r5t/8A0clAF+vBf2s/2pv+GUdD8N+Ir7wjqfijw5e3j2upzaUMy2CBNyy8&#10;jYQSCuGZM5+9xg+9UjKGUgjIPBBoA+C/iZ/wVq+Fl78Pr22+G0eveJvH2pwNaaTpMelyxvFdSKVj&#10;aQ9wrEHbGWZiABjOR6N/wTX/AGdtZ/Zt/ZtisvFUJsPEeu30mt31nIwzZq0caRxN6MEiDMOzOwzx&#10;X0vpvg7QNHvnvrDQ9Nsb187rm2tI45Gz1ywAJzXE/tNz+JYf2ffH6eDtLutY8U3WkT2enWlmAZTN&#10;MvlK65P8G/f9FNAHjn7FP7YviX9rfxN49nPhaw0jwT4fuPstlqkM0jzXsjOxQYPAxEoZvQyJXzrZ&#10;eKp/+CaX7YXxF1HxZo1/J8G/iXcfbrXW7CAzC0uA8kqxkD+4006FPvFSjjOCK+wf2HfgH/wzj+zZ&#10;4V8K3Vv9n16aL+09ZBwW+2zANIrEcExgJFn0iHJr3K+0+11SzltL22hu7WUbZIJ4w6OPQqeCKAPy&#10;5/am+NVv/wAFLvEXgf4N/BjTtT1PQLXVo9X13xTdWLw29iojkiDEMAQFSWU/Nt3NsVcmvQv+CjX7&#10;XGo/Au78MfA3wpqH/CFDWtIgmv8AxlIskrabp7SSQBYI4lLmUiB8sBkArtwTuT7/ANJ0XT9Bsxaa&#10;ZYW2nWoYsILSFYkyep2qAM1T1jwZ4f8AEV0tzq2habqdwqCNZryzjmcKCSFBYE4ySce5oA+Av2av&#10;2yv2Pv2Xfhzb+FfCvinUJJXxNqWrT6Fd/adRuMYMsh8vp1CqOFHA7k/cHwd+MXhb48eArLxl4NvZ&#10;NR8P3jyxw3Etu8DM0blH+RwGGGUjkVe/4Vb4M/6FHQf/AAWQ/wDxNbml6PYaHZrZ6bZW+n2iklYL&#10;WJYowSckhVAHJoAuUUUUAFFFFABRRRQAUUUUAUNS/wCPzS/+vlv/AETJV+qGpf8AH5pf/Xy3/omS&#10;r9AHyh/wUm/aIm+BP7PN5p2iyv8A8Jp4xdtD0iK3yZlDjE8yAc5VG2gjkPLHXb/sS/s7w/sy/s8+&#10;HfCksSLr86f2jrcq4Je9lALrkdRGAkQPcRg969m1Pw3pGtXVtc6hpVlf3Fqd0E11bpI8RyDlCwJX&#10;kA8egrSoA8v/AGm/jVH+zz8CvFvxAe2ivZdHtla3tZnKrPM8ixRISOQC7rnHbNeL2tx41/bq/YG8&#10;Qy6tolj4X13xhp876RYwzsYykbhrYyOw48x4s5xgI6ml/wCCifwp8afH3wh8Pfhr4W0u8n0nWvE0&#10;E3iDVbfb5dhYxDDM5Y+socDBJMPSvqbw7oFh4U8P6ZomlW6WemabaxWdrbxjCxQxoERB7BVA/CgD&#10;86f2O/2/PBf7PvwlsPhL8b4NV+Hfi7wer2QW70q4kW6h3s0eFiRmVgG28ja2AwY7iA74PtqX7bH/&#10;AAUD0z466Bol9pPwt8FacdOstXv4PJbVpAlwq+WCOcvcOx67UjUNtZgB+iOteFtF8SeX/a2kWGqe&#10;X9z7bbJNt+m4HFaMUSQRJFEixxoAqoowFA4AA7CgD418Rf8ABTzwN8LPi14r8BfE/wAN694Pn0nU&#10;Jrey1ZLRri1v7dWIjmCgCRdwx91XU9d3OK+fPjx8ST/wVD+L3gH4d/DDR9Vn+G3h3Uf7R8ReJr23&#10;a3g2nap256ER+YqBgHdpPuhVLH9QdX0HTPEFuLfVNOtNSgByIryBZVz64YEVLpul2Wi2aWmn2dvY&#10;2qfdgtoljRfoqgAUAWqKKKACiiigAooooAKKKKACqEP/ACHLz/r2h/8AQpav1Qh/5Dl5/wBe0P8A&#10;6FLQBfr8uPhT8Ql/4Jf/ALQXxD8GfEHSNQg+E/i6+/tPw/4hsrUzRQ4LYQheThGCOoywMSkLtfNf&#10;qPVXUtLstas3tNQs7e+tX+9BcxLIjfVWBBoA/Lz46fEKH/gqD8avh34A+GekajdfDjw3fHUfEPim&#10;9tGhhCttDKu7kHywyqrYZ2k6BULV337cGj67+zh+1r8O/wBp3S9EvNd8KWlr/ZPiaGxjDvboVkj8&#10;0+gaOb5ScLvhUFhvFfoLpul2Wi2aWmn2dvY2qfdgtoljRfoqgAVYdFkRkdQysMFWGQR6UAfmT+11&#10;+3d4Z/au+FX/AApv4HadrXi/xb4xmt7eZRYvbi0hWVJGDFxySVClvuKpdi4wM/fXwD+F8fwV+C3g&#10;vwNHKs7aHpcNpNMgwsswXMrgdg0hdse9dXpHhnR/D7zPpek2OmtMcyNZ2yRF/wDe2gZ/GtOgDwv9&#10;s/8AaA/4Z1+BOsa5YZn8V6kRpHh2zRN8k+oTArHtX+LYN0hHfZjqRWH+zj+yv/wqP9ku5+HF5Mre&#10;JvEWnXcuv6gXLmW/u4isjF8ZYICqBupEYPU19Baloem6xJayX+n2t9JayebbvcwrIYX4+ZCQdp4H&#10;I9KvUAfmP+xx+2P4G/ZH/Zx1z4a/FC4ufDHxC8G39+g0G4sZ3lvS7mWPy2VShDO5XJYDADZ2kNXu&#10;f/BKf4Q658I/2UbVfEFlcabf+ItWuNdWzul2SRRPHDDFlcZG5IFcA84cfSvrK/8ADGj6rfQXt7pN&#10;jeXsH+quLi2R5I/91iMj8K06ACiiigAooooAKKKKACiiigAooooAKKKKACiiigAooooAKoTf8hyz&#10;/wCvab/0KKr9UJv+Q5Z/9e03/oUVAF+vin4veD/GP7M/7QF58X/B2izeIPCmsgnXNPtgS0Zcgy7g&#10;MkAsokWTBAYkHg8/a1FceKwyxMUr2kndNdGefjcGsZBLm5ZRd010f6+aPmax/wCChnwjutNS4nut&#10;Ws7hlBazk09mdTjkZUlT+favLv2c/CNz8ZvH3x01ltI1LTfCvjOzureyvtQtTGD50jEEdQWUMG+U&#10;nGK+05PB+gzagb6TRNOe9LbzctaRmQt67sZzWvXG8HWrTjLEzTUeiVr3VtdWcDy/EYipCWLqKSjf&#10;RRte6trq+/Q+Gf2ff2irT9l3Q7z4W/FXT9S0W80i6mexvIrdpoZYXcsQMckFyzKygghuxHLxrtz+&#10;2l+0h4P1bQtLvYPh34LlFzJqF9FsE8odZGUDJGXMcS7c52qScdK+1dV0LTddjSPUtPtdRjQ5VLqB&#10;ZQp9QGBxVi1tILG3SC2hjt4IxhIokCqo9ABwKzjl9XljQnUvTjbS2rtsm77fIzjldbkhhqlW9KLV&#10;lbVpbJu+y9NT4p8SX+q/sd/tKeKPGl7ot5q3w78YsZrm8sY9zWszvvOeQAwcvwSNyvwcgiu713/g&#10;oX8N4LJV8PWmteJtXm+W3063szEWc9FZm6f8BDH2NfT8kaTRtHIqujAqysMgg9QRWbpvhfRtFuHn&#10;0/SLGwncYaW2tkjZh7lQCa1WDr0XKOHqJRbbs1e197a/maxwOJw7lHC1lGDbdnG7V9XZ3XXuj4x/&#10;aAuvEPwu+Lfw1+Pw0G4lsZ9Mhg1yxjUhrWR4mV0bI+XKS7V3fxRYJGRWv8Vv22vDvxK+GPirw/4F&#10;8Oa7r2oX2i3aXcktuIYbC3aBxLNIwZvuLuOOhIxmvsmSNJo2jkVXRgVZWGQQeoIrPs/DOj6bZ3Fn&#10;aaVY2tpcArNbw2yJHKCMEMoGCMEjn1qJYGtFzVKraM99Lu9rNr1IlluIjKoqFbljU1a5bu9rNp36&#10;+h4z+wz/AMms+Cf+37/0uuK9u1TTodY0u8sLgE291C8Em3rtZSpx+BpdP0600mzjtLG1hs7WPOyC&#10;3jEaLkknCgYGSSfxqzXpUKXsaMKT1skvuVj18NQ9hh4UG78sUvuVj8/vgD8cI/2ONQ8TfDT4kaZq&#10;NvbpfveWWoWsG9ZAVVCwBIyjBFYMueSQQKg+LHx7tfjz8dvgTfaPoGqad4dsfE0cVpqepRiP7dI1&#10;1Z+aEUEjCbU/iJ+cZA6V698RP2ppfDPjLWNA8Y/BnWNWsLC9lj0/UorPz4rmIMQsiLJGByB1ViDW&#10;H4X0vxZ+1F8dPB3jPUvB134J8B+DR51jDqalJrqbIZdikDjckfQbQI8ZJIFfJyjJwWDo1eZJqy5X&#10;dJO+r7L8T4eUZOmsBh63MlJWjyNNJST1k9LLv1E/aB0vX/gH+0hY/G3S9GuNe8NXtqtnrkVquZIA&#10;IxGWPoNqRsGPGUIJGRXVX3/BRD4UQaWLi0OtX96w+TT47DbKWPRSzMF6+jH8a+naybXwnodjffbb&#10;bRtPt73OftEVrGsnPX5gM1731SvTnJ4eokpO7TV7Pq1qj6b6jiaNScsLVUYzd2nG9m92tVv2Z8Q/&#10;tteMdQ+I37OPw68QX+izaFe6jq8kn9mTBvMiXbMqA5AJJUKc4Gc8cV6nqP8AwUN+Gdloc062uuNr&#10;aKQNFlsjHMJemxnJ2rzwTkkeh6V9Kapomna3HGmo2FrfpG29FuoVkCt6gMDg1FN4b0m41RNSl0uy&#10;l1FMFbx7dDMuOmHIyMfWo+p4mFWVWlVV5JJ3jfZb7oz+oYunWnWo1knJRTvG/wAKtfda/gfK37NP&#10;wv1/w/8ACn4pePfFlo1j4g8aQ3V8baRSHjhKSuCwPKl2lY7TzgLmvHvh34Q1rxp/wT38U2WhRS3V&#10;1B4ga7ltYQWeeKMQM6gDqRw+P9j1xX6MyxJPG8ciLJG4KsjDIYHqCO4qtpej2Gh2xt9Osbawtyxc&#10;xWsSxpuPU4UAZ4H5VDyuPLGClooyXm+bqZyyWHLCmpe6oyi+75t3958dfCH9uT4e+E/hb4e8O2vh&#10;rWh4hsbOKz/sfTLJG+0XCoFLKwYZ3sMkkbuTwT15n9kv4gf8I38RP2hfGfiPTptLe1aXUr7TV+eS&#10;B/tFw7wjplg2VzxyO1fc1v4c0m11KTUYNLs4dQkJL3UduiysT1y4GTn60xfC+jI16y6RYqb7P2si&#10;2T/SMkk+Zx82SSec9aUcDiOanKdVPkvb3bdLdxRy3F89KdSsn7O9ly26W11/4B+enwT/AGhvAl98&#10;X9e+K/xT1Wb/AISORzBo2mw2ks8Wnw4xkELjIU7Rj1djy2a+ldY+JXgf9sj4ceNPAnhHVJptQksB&#10;MGurSSJEdZFaIksOnmIucc4r2n/hXfhT/oWNG/8ABfF/8TV7SfC+jaDI8mmaTY6dJINrvaWyRFh6&#10;EqBkU8Pgq9KDpVJpxlfm0d3ffW/6DwuXYmjB0as4yhK/N7ru77682/yPjv4F/tbad8EPCNp8Ovit&#10;pGqeG9b0FTbRT/ZTJHNCCdmQOcgcAgFWABBr1b4b/tfaN8ZPidYeGPB2gare6UVlkvtcuoDHDAFj&#10;ZkUAZ+8wUZcr6AHNe56poem65Esepafa6hGpyqXUKygH1AYGprHT7XS7VLaytobS3T7sMEYRF+gA&#10;wK3o4bFUuWHtU4R/u62XS97fOx00MJjKPJT9unCNvs+80ujd7fO1z4//AGDf+SofHz/sMQf+j76r&#10;37dn/I6fA7/sYT/6Mtq+rNO0PTdHluJbDT7WyluW3TvbwLGZSMkFiB8x5PX1NLqGiadq8lu99YWt&#10;69u2+FriFZDG3HKkjg8Dp6CoWAawf1Xm67/9vcxmssksv+pc+t73t/e5v+AXaKKK9g98KKKKACii&#10;igAooooAKKKKACiiigAooooAKKKKACiiigAooooAKKKKACiiigAooooAKKKKACiiigAooooAKKKK&#10;ACiiigAooooAKKKKACiiigAooooAKKKKACiiigAooooAKKKKACiiigAooooAKKKKACiiigAooooA&#10;KKKKACiiigAooooAKKKKAKGm/wDH5qn/AF8r/wCiY6v1Q03/AI/NU/6+V/8ARMdX6ACsDx9480L4&#10;YeDdW8VeJr7+zdA0mA3N5d+TJL5UYxltkaszdeigmt+q99p9rqlnLaXttDd2so2yQTxh0cehU8EU&#10;Afkd8Zv2wvhD4s/4KRfCL4paV4u+1eBNB0IWeo6t/Zt4nkTbtQO3ymhErf6+LlUI+brwcfqJ8Ifj&#10;J4P+PHgyLxX4G1j+3NAlmkt0vPs01vl0OHGyVEbg98Yq7/wq3wZ/0KOg/wDgsh/+Jrb0nRdP0GzF&#10;pplhbadahiwgtIViTJ6naoAzQBi/E74i6L8I/h9r/jLxDcfZdG0W0e7uH/iIUcIo7szYUDuWAr5n&#10;/wCCefw41m/0HxV8d/G0IXxv8Urv+00jbJNnpY/49YFJ/hK4YeqCLPK19aappNjrlk9nqNlb6haS&#10;YL291EskbYORlWBBwQD+FWIYY7aGOGGNYoo1CJGgAVVAwAAOgAoA/Nr4F/Fbwx+wv+1N+0H4Y+LN&#10;9J4W0rxXqw8ReH9XmtJ5YbuBpJ5NoaNGywWZV6Y3RyL1wK7b/gnnYXnxL+O3x++OkNjdWfhDxZqa&#10;WegTXMTRG9hjd90wVhnGBFz03M46qcfcWs+HdK8RQpDq2mWepxIdyx3lukyqfUBgcGrsUSQRJFEi&#10;xxoAqoowFA4AA7CgB9FFFABRRRQAUUUUAFFFFABVDQf+QHp3/XtH/wCgir9UNB/5Aenf9e0f/oIo&#10;Av1+Rn/BVL9rj4T/AB8+Ffhvw14E8V/27rel+ITcXlr/AGdd2/lRrBNGTumiRT8zAYBJ59K/XOuZ&#10;b4YeDZGLN4S0NmY5LHTYSSf++aAOL+Bv7Vvws/aSutXt/hz4o/4SKbSUikvV/s+6tfKWQsEOZ4k3&#10;ZKN93OMc18MeB/iFD/wTU/aw+KWleP8ATNSh+F3j+8Gq6Nr9pamaKJw8jhDt5O0TPGwGWHlo23DZ&#10;r9LNF8J6J4beV9I0bT9LaUASNZWqQlwOgO0DOMn86t6lpdlrVm9pqFnb31q/3oLmJZEb6qwINAH5&#10;jfEP4hW//BTD9qf4W6F8P9L1K4+F3gS8Oq654gvLYwwzEvE7RhW5BIhWNQfmJldtu1M19nftoftE&#10;6h+y58Dbzx3pmj22uXUF7b2os7uVo0IkYqTleciva9N0uy0WzS00+zt7G1T7sFtEsaL9FUACmato&#10;un69Zm01OwttRtSwYwXcKypkdDtYEZoA4b9nX4pXXxs+CHg3x1e2MOm3Wu2C3klpA5dIiSRtBPJH&#10;FejVXsdPtdLs4rSytobS1iG2OCCMIiD0CjgCrFAH52f8E6v+Tzv2wP8AsZ5//TjfV6v8Wf8Ago54&#10;V/Z/+PHiD4f/ABH8La7ouk2xt20vxRaWxntrxJLaKVyVIVvkkd0zH5nK8gEGvqzT/DulaTeXd3Y6&#10;ZZ2d3dtvuZ7e3SOSZiScuwGWOSTz6mpdT0mx1q0a11Gzt7+1blobqJZEP1VgRQB+X37WP7Ryf8FE&#10;m8N/BH4EaXqutWs2pw6hrfiK5tHt7S1hQOq793IQFi7FguTGipuLYr9N/Cfh228H+FtG0GyLGz0u&#10;yhsYC/3vLiQIuffCip9I0PTfD9r9m0vT7XTbfO7ybOFYkz64UAZq9QAUUUUAFFFFABVDXv8AkB6j&#10;/wBe0n/oJq/VDXv+QHqP/XtJ/wCgmgC/Xzx+1j+11H+ybfeDb/WPBmseIvCGr/bE1PVdHj3tpbxm&#10;DydwbCESeZLwzqf3ZxnBFfQ9NdFkRkdQysMFWGQR6UAfBHxb/wCCsnwq1D4e6hp3w3j1rxb431a2&#10;ks9N0xNKlQR3EilUMm4DcAT92PcSRjvmtH9kf9inWPC/7BXi34b+LUOleJPHcd5ez28uC2nySwJH&#10;bq4HdfKjkZeoLMvavtHTfB+g6NfSXmn6Jp1jeSZL3FtaRxyNnrlgATnJrXoA/Mb9kP8Abp8Nfsm/&#10;C9/gz8crDWfCHirwfPcQQf8AEvedbqB5WkUKUHUF2Ab7jLsIY5rqP2JdH1z9pb9r34gftO6noV5o&#10;PhGa0Gk+GIb9Qsk42RxeavqBHG24jK7pyAx2Gvv7V/DOj+IHhfVNJsdSaE5ja8tklKf7u4HH4VLq&#10;zXdnol62lW0U9/FbubS3kbZG8gU7EJ7AnA9qAPh/4PkfH7/gpt8TfG5ZbnQ/hfpMfhjTnUFgLuTe&#10;spB6AhvtqnH95fx+pf2kPhP/AMLz+BPjfwIsiQ3GtabJBbSyfdS4GHhZvYSKhPsDXmn7BX7O/iH9&#10;nj4P6nbeNJLe48ceItbuta1ia2kEq+Y5CoA4AyNqB/YyNX0pQB+Z37Jv/BQLwn+zT8IYPhL8bbDW&#10;/CPjTwWZbEQNpzy/aod7PEF2dGAbaCcIwCsGO446f9gvwzr3x4/ad+J37UOuaFd6BoWuQDTPDdtf&#10;DDzQ4iTzh6hYreNdwypMrgE7c1976t4X0bXpoZtT0ix1GWD/AFUl3bJK0fOflLA459K0lUKoAGAO&#10;ABQB+f3/AAU2+IGr/EzxH4A/Zi8Ez58QeNb2G61hk5FvZq5MYcD+HdG8zDqFtx2avt34a/D/AEj4&#10;U+APD/g/QYPs+j6LZR2Vsp+8VRQNzHuzHLE9ySa1P+Eb0n+2f7X/ALLsv7Wxt+3/AGdPPxjbjzMb&#10;sY469K0aAPhT/goxI3xe+KHwG/Z/tZcp4o18axrEaMd62NuCDkDqChuWGeMwj0r7pjjSGNY41VEU&#10;BVVRgADoAK+YPCH7Pfi++/bw8X/GbxWlmnh210OLQ/C0MUwklCnaZZHH8B3efj2m9q+oaAPxt+JH&#10;7YHgT9rL47PF8afE134L+DnhW9JsPB1ja3FxPrMyMy+bcyQqVXpyM5VWKpyWkr7W8I/8FMv2apJt&#10;G8NaB4juLVHaHT7Cxt9CuookyQkcajywqqOAOgAr6Wb4YeDZGLN4S0NmY5LHTYSSf++aWL4Z+D4J&#10;Ekj8KaHHIhDK66dCCpHQg7eDQB8K/twaPrv7OH7Wvw7/AGndL0S813wpaWv9k+JobGMO9uhWSPzT&#10;6Bo5vlJwu+FQWG8Vy37XX7d3hn9q74Vf8Kb+B2na14v8W+MZre3mUWL24tIVlSRgxccklQpb7iqX&#10;YuMDP6bOiyIyOoZWGCrDII9KztI8M6P4feZ9L0mx01pjmRrO2SIv/vbQM/jQB8ufFn4i/wDDun9i&#10;LwzHYabH4h1bRrW00O3Vm8u3e9dGaSd+/l71kfaOTkDIyWHyT+yX+01+z58OfEmo/Fj4sfES88Zf&#10;GnXsyXGoSaJdvDpSMuDBb/usAgfKWUABRsQBclv1e1fQ9N8QWotdU0+11K2DBxDeQrKm4dDtYEZ5&#10;PPvWL/wq3wZ/0KOg/wDgsh/+JoA88+Af7Ynwu/aZ1bVdN+H+t3Gq3elwJcXSzWE1sERm2qQZFGeR&#10;2r2usnRfCOheG5ZJdJ0XT9LkkG13srWOEsOuCVAyK1qAPzw/Yb/5SD/tV/8AX6//AKVvX6H1n2Ph&#10;7StN1C6vrPTLO1vro5uLmC3RJJjnPzsBlufWtCgAooooAKKKKACiiigAooooAKKKKACiiigAqhD/&#10;AMhy8/69of8A0KWr9UIf+Q5ef9e0P/oUtAF+iiigAooooAKKKKACiiigAooooAKKKKACiiigAooo&#10;oAKKKKACiiigAooooAKKKKACiiigAooooAw9cuYbXVLF5pUhUwzANIwUZ3R8c1X/ALYsP+f62/7+&#10;r/jVzVf+QvZf9cJv/QoqK6KexzVPiKf9sWH/AD/W3/f1f8aP7YsP+f62/wC/q/41corXUjQp/wBs&#10;WH/P9bf9/V/xo/tiw/5/rb/v6v8AjVyijUNCn/bFh/z/AFt/39X/ABo/tiw/5/rb/v6v+NXKKNQ0&#10;Kf8AbFh/z/W3/f1f8aP7YsP+f62/7+r/AI1coo1DQp/2xYf8/wBbf9/V/wAaP7YsP+f62/7+r/jV&#10;yijUNCn/AGxYf8/1t/39X/Gj+2LD/n+tv+/q/wCNXKKNQ0Kf9sWH/P8AW3/f1f8AGj+2LD/n+tv+&#10;/q/41coo1DQp/wBsWH/P9bf9/V/xo/tiw/5/rb/v6v8AjVyijUNCn/bFh/z/AFt/39X/ABo/tiw/&#10;5/rb/v6v+NXKKNQ0Kf8AbFh/z/W3/f1f8aP7YsP+f62/7+r/AI1coo1DQp/2xYf8/wBbf9/V/wAa&#10;m0PWtPh0/a9/bI3nTHDTKDgysQevoamqbw//AMg0/wDXef8A9GvWNTZGtPcf/b2mf9BG0/7/AK/4&#10;0f29pn/QRtP+/wCv+NX6KwNyh/b2mf8AQRtP+/6/40f29pn/AEEbT/v+v+NX6KAKH9vaZ/0EbT/v&#10;+v8AjR/b2mf9BG0/7/r/AI1fooAof29pn/QRtP8Av+v+NH9vaZ/0EbT/AL/r/jV+igCh/b2mf9BG&#10;0/7/AK/40f29pn/QRtP+/wCv+NX6KAKH9vaZ/wBBG0/7/r/jR/b2mf8AQRtP+/6/41fooAof29pn&#10;/QRtP+/6/wCNH9vaZ/0EbT/v+v8AjV+igCh/b2mf9BG0/wC/6/40f29pn/QRtP8Av+v+NX6KAKH9&#10;vaZ/0EbT/v8Ar/jVLVtb06S1jCX9q5+0QNhZlPAlQk9ewBrcqhrX/HnH/wBfNv8A+jkoAP7e0z/o&#10;I2n/AH/X/Gj+3tM/6CNp/wB/1/xq/RQBQ/t7TP8AoI2n/f8AX/Gj+3tM/wCgjaf9/wBf8av0UAUP&#10;7e0z/oI2n/f9f8aP7e0z/oI2n/f9f8av0UAUP7e0z/oI2n/f9f8AGj+3tM/6CNp/3/X/ABq/RQBQ&#10;/t7TP+gjaf8Af9f8aP7e0z/oI2n/AH/X/Gr9FAFD+3tM/wCgjaf9/wBf8aP7e0z/AKCNp/3/AF/x&#10;q/RQBQ/t7TP+gjaf9/1/xo/t7TP+gjaf9/1/xq/RQBQ/t7TP+gjaf9/1/wAaP7e0z/oI2n/f9f8A&#10;Gr9FAFD+3tM/6CNp/wB/1/xo/t7TP+gjaf8Af9f8av0UAYd/renPdaaVv7VglwWYiZeB5UgyefUj&#10;86u/29pn/QRtP+/6/wCNGpf8fml/9fLf+iZKv0AUP7e0z/oI2n/f9f8AGj+3tM/6CNp/3/X/ABq/&#10;RQBQ/t7TP+gjaf8Af9f8aP7e0z/oI2n/AH/X/Gr9FAFD+3tM/wCgjaf9/wBf8aP7e0z/AKCNp/3/&#10;AF/xq/RQBQ/t7TP+gjaf9/1/xo/t7TP+gjaf9/1/xq/RQBQ/t7TP+gjaf9/1/wAaP7e0z/oI2n/f&#10;9f8AGr9FAFD+3tM/6CNp/wB/1/xo/t7TP+gjaf8Af9f8av0UAUP7e0z/AKCNp/3/AF/xo/t7TP8A&#10;oI2n/f8AX/Gr9FAFD+3tM/6CNp/3/X/Gj+3tM/6CNp/3/X/Gr9FAFD+3tM/6CNp/3/X/ABqlDren&#10;DWbpzf2oRreFQ3nLgkNJkZz7j8xW5VCH/kOXn/XtD/6FLQAf29pn/QRtP+/6/wCNH9vaZ/0EbT/v&#10;+v8AjV+igCh/b2mf9BG0/wC/6/40f29pn/QRtP8Av+v+NX6KAKH9vaZ/0EbT/v8Ar/jR/b2mf9BG&#10;0/7/AK/41fooAof29pn/AEEbT/v+v+NH9vaZ/wBBG0/7/r/jV+igCh/b2mf9BG0/7/r/AI0f29pn&#10;/QRtP+/6/wCNX6KAKH9vaZ/0EbT/AL/r/jR/b2mf9BG0/wC/6/41fooAof29pn/QRtP+/wCv+NH9&#10;vaZ/0EbT/v8Ar/jV+igCh/b2mf8AQRtP+/6/40f29pn/AEEbT/v+v+NX6KAKH9vaZ/0EbT/v+v8A&#10;jR/b2mf9BG0/7/r/AI1fooAof29pn/QRtP8Av+v+NH9vaZ/0EbT/AL/r/jV+igCh/b2mf9BG0/7/&#10;AK/40f29pn/QRtP+/wCv+NX6KAKH9vaZ/wBBG0/7/r/jR/b2mf8AQRtP+/6/41fooAof29pn/QRt&#10;P+/6/wCNH9vaZ/0EbT/v+v8AjV+igCh/b2mf9BG0/wC/6/41Sm1vTjrNq4v7UotvMpbzlwCWjwM5&#10;9j+RrcqhN/yHLP8A69pv/QoqAD+3tM/6CNp/3/X/ABo/t7TP+gjaf9/1/wAav0UAUP7e0z/oI2n/&#10;AH/X/Gj+3tM/6CNp/wB/1/xq/RQBQ/t7TP8AoI2n/f8AX/Gj+3tM/wCgjaf9/wBf8av0UAUP7e0z&#10;/oI2n/f9f8aP7e0z/oI2n/f9f8av0UAUP7e0z/oI2n/f9f8AGj+3tM/6CNp/3/X/ABq/RQBQ/t7T&#10;P+gjaf8Af9f8aP7e0z/oI2n/AH/X/Gr9FAFD+3tM/wCgjaf9/wBf8aP7e0z/AKCNp/3/AF/xq/RQ&#10;BQ/t7TP+gjaf9/1/xo/t7TP+gjaf9/1/xq/RQBQ/t7TP+gjaf9/1/wAaP7e0z/oI2n/f9f8AGr9F&#10;AFD+3tM/6CNp/wB/1/xo/t7TP+gjaf8Af9f8av0UAUP7e0z/AKCNp/3/AF/xo/t7TP8AoI2n/f8A&#10;X/Gr9FAFD+3tM/6CNp/3/X/Gj+3tM/6CNp/3/X/Gr9FAFD+3tM/6CNp/3/X/ABo/t7TP+gjaf9/1&#10;/wAav0UAUP7e0z/oI2n/AH/X/Gj+3tM/6CNp/wB/1/xq/RQBQ/t7TP8AoI2n/f8AX/Gj+3tM/wCg&#10;jaf9/wBf8av0UAUP7e0z/oI2n/f9f8aP7e0z/oI2n/f9f8av0UAUP7e0z/oI2n/f9f8AGj+3tM/6&#10;CNp/3/X/ABq/RQBQ/t7TP+gjaf8Af9f8aP7e0z/oI2n/AH/X/Gr9FAFD+3tM/wCgjaf9/wBf8aP7&#10;e0z/AKCNp/3/AF/xq/RQBQ/t7TP+gjaf9/1/xo/t7TP+gjaf9/1/xq/RQBQ/t7TP+gjaf9/1/wAa&#10;P7e0z/oI2n/f9f8AGr9FAFD+3tM/6CNp/wB/1/xo/t7TP+gjaf8Af9f8av0UAUP7e0z/AKCNp/3/&#10;AF/xo/t7TP8AoI2n/f8AX/Gr9FAFD+3tM/6CNp/3/X/Gj+3tM/6CNp/3/X/Gr9FAFD+3tM/6CNp/&#10;3/X/ABo/t7TP+gjaf9/1/wAav0UAUP7e0z/oI2n/AH/X/Gj+3tM/6CNp/wB/1/xq/RQBQ/t7TP8A&#10;oI2n/f8AX/Gj+3tM/wCgjaf9/wBf8av0UAUP7e0z/oI2n/f9f8aP7e0z/oI2n/f9f8av0UAUP7e0&#10;z/oI2n/f9f8AGj+3tM/6CNp/3/X/ABq/RQBQ/t7TP+gjaf8Af9f8aP7e0z/oI2n/AH/X/Gr9FAFD&#10;+3tM/wCgjaf9/wBf8aP7e0z/AKCNp/3/AF/xq/RQBQ/t7TP+gjaf9/1/xo/t7TP+gjaf9/1/xq/R&#10;QBQ/t7TP+gjaf9/1/wAaP7e0z/oI2n/f9f8AGr9FAFD+3tM/6CNp/wB/1/xo/t7TP+gjaf8Af9f8&#10;av0UAUP7e0z/AKCNp/3/AF/xo/t7TP8AoI2n/f8AX/Gr9FAFD+3tM/6CNp/3/X/Gj+3tM/6CNp/3&#10;/X/Gr9FAFD+3tM/6CNp/3/X/ABo/t7TP+gjaf9/1/wAav0UAUP7e0z/oI2n/AH/X/Gj+3tM/6CNp&#10;/wB/1/xq/RQBQ/t7TP8AoI2n/f8AX/Gj+3tM/wCgjaf9/wBf8av0UAUP7e0z/oI2n/f9f8aP7e0z&#10;/oI2n/f9f8av0UAUP7e0z/oI2n/f9f8AGj+3tM/6CNp/3/X/ABq/RQBQ/t7TP+gjaf8Af9f8aP7e&#10;0z/oI2n/AH/X/Gr9FAFD+3tM/wCgjaf9/wBf8aP7e0z/AKCNp/3/AF/xq/RQBQ/t7TP+gjaf9/1/&#10;xo/t7TP+gjaf9/1/xq/RQBQ/t7TP+gjaf9/1/wAaP7e0z/oI2n/f9f8AGr9FAFD+3tM/6CNp/wB/&#10;1/xo/t7TP+gjaf8Af9f8av0UAUP7e0z/AKCNp/3/AF/xo/t7TP8AoI2n/f8AX/Gr9FAFD+3tM/6C&#10;Np/3/X/Gj+3tM/6CNp/3/X/Gr9FAFD+3tM/6CNp/3/X/ABo/t7TP+gjaf9/1/wAav0UAYdhrenJd&#10;akWv7VQ9wGUmZeR5UYyOfUH8qu/29pn/AEEbT/v+v+NGm/8AH5qn/Xyv/omOr9AFD+3tM/6CNp/3&#10;/X/Gj+3tM/6CNp/3/X/Gr9FAFD+3tM/6CNp/3/X/ABo/t7TP+gjaf9/1/wAav0UAUP7e0z/oI2n/&#10;AH/X/Gj+3tM/6CNp/wB/1/xq/RQBQ/t7TP8AoI2n/f8AX/Gj+3tM/wCgjaf9/wBf8av0UAUP7e0z&#10;/oI2n/f9f8aP7e0z/oI2n/f9f8av0UAUP7e0z/oI2n/f9f8AGj+3tM/6CNp/3/X/ABq/RQBQ/t7T&#10;P+gjaf8Af9f8aP7e0z/oI2n/AH/X/Gr9FAFD+3tM/wCgjaf9/wBf8aP7e0z/AKCNp/3/AF/xq/RQ&#10;BQ/t7TP+gjaf9/1/xqlout6dDo1gj39qjrbxqytMoIIUZBGa3KoaD/yA9O/69o//AEEUAH9vaZ/0&#10;EbT/AL/r/jR/b2mf9BG0/wC/6/41fooAof29pn/QRtP+/wCv+NH9vaZ/0EbT/v8Ar/jV+igCh/b2&#10;mf8AQRtP+/6/40f29pn/AEEbT/v+v+NX6KAKH9vaZ/0EbT/v+v8AjR/b2mf9BG0/7/r/AI1fooAo&#10;f29pn/QRtP8Av+v+NH9vaZ/0EbT/AL/r/jV+igCh/b2mf9BG0/7/AK/40f29pn/QRtP+/wCv+NX6&#10;KAKH9vaZ/wBBG0/7/r/jR/b2mf8AQRtP+/6/41fooAof29pn/QRtP+/6/wCNH9vaZ/0EbT/v+v8A&#10;jV+igCh/b2mf9BG0/wC/6/41S1rW9Om0a/RL+1d2t5FVVmUkkqcADNblUNe/5Aeo/wDXtJ/6CaAD&#10;+3tM/wCgjaf9/wBf8aP7e0z/AKCNp/3/AF/xq/RQBQ/t7TP+gjaf9/1/xo/t7TP+gjaf9/1/xq/R&#10;QBQ/t7TP+gjaf9/1/wAaP7e0z/oI2n/f9f8AGr9FAFD+3tM/6CNp/wB/1/xo/t7TP+gjaf8Af9f8&#10;av0UAUP7e0z/AKCNp/3/AF/xo/t7TP8AoI2n/f8AX/Gr9FAFD+3tM/6CNp/3/X/Gj+3tM/6CNp/3&#10;/X/Gr9FAFD+3tM/6CNp/3/X/ABo/t7TP+gjaf9/1/wAav0UAUP7e0z/oI2n/AH/X/Gj+3tM/6CNp&#10;/wB/1/xq/RQBQ/t7TP8AoI2n/f8AX/Gj+3tM/wCgjaf9/wBf8av0UAUP7e0z/oI2n/f9f8aP7e0z&#10;/oI2n/f9f8av0UAUP7e0z/oI2n/f9f8AGj+3tM/6CNp/3/X/ABq/RQBQ/t7TP+gjaf8Af9f8aP7e&#10;0z/oI2n/AH/X/Gr9FAFD+3tM/wCgjaf9/wBf8aP7e0z/AKCNp/3/AF/xq/RQBQ/t7TP+gjaf9/1/&#10;xo/t7TP+gjaf9/1/xq/RQBQ/t7TP+gjaf9/1/wAaP7e0z/oI2n/f9f8AGr9FAFD+3tM/6CNp/wB/&#10;1/xo/t7TP+gjaf8Af9f8av0UAUP7e0z/AKCNp/3/AF/xo/t7TP8AoI2n/f8AX/Gr9FAFD+3tM/6C&#10;Np/3/X/Gj+3tM/6CNp/3/X/Gr9FAFD+3tM/6CNp/3/X/ABqLT7yC91m8e3mjnQW8Klo3DDO6XjIr&#10;UqhD/wAhy8/69of/AEKWgC/RRRQAUUUUAFFFFABRRRQAUUUUAFFFFABRRRQAUUUUAFFFFABRRRQA&#10;UUUUAFFFFABRRRQAUUUUAY+q/wDIXsv+uE3/AKFFRRqv/IXsv+uE3/oUVFdNP4TmqfEfDX7c3/BQ&#10;3X/2S/i1pPhDSvCGm6/b3uiQ6q1zeXMkTqzz3ERQBRjAEAOf9o187x/8Fr/F4kUv8M9EZM/Mq6hM&#10;CR3wdpx+Vcl/wWc/5Og8L/8AYnWv/pbfVqeIv2uvgBdfsNWPw6Phj+1/iEvhyDTVlOixL9nvhEF+&#10;0faGwfkbJ3Llj06EkQ5O71LUVZaH3P8AsZft4eGf2vIdT02HSZ/DHi7S4FubnSZpxPHJCWCmWGQB&#10;SyhioYMqkF165zX0/X5Q/wDBGn4K3v8Awl3ib4o3F/Yiwj059GtbGG7jkuGeSZHeSWNWLRKBBgBw&#10;N2/I4AJ9m/aY0X9s/wAa/HvxPpvwr1I6B8NrZbZdOvHksbdHY2sTSkOymdj5pkGcYGMcVak7XZDi&#10;uayPviivxm+I37SX7Y37GHjDSYfiDr41G2vxJNaw6mttfWd+iFQ4EkYEi7crkBkYbgcYbn7Q+OH/&#10;AAUDh+H/AOx/4Q+LOh6LHNr/AIwRINN028YtDbXG1zM0hBUukZjYcYLEr0BJD5kLkZ9k0V+Qvwp8&#10;TftyftSeG7jx94S8aLDo/wBpeCCNbizs43dPvIkQToOBmTGc9Tya+pP2Yv2g/i34B+FnxY1b9pa2&#10;uLG48DpBPFPNZRQy3UbpJ8qPFiKYs6oisnG5sE0KVwcbH2tRX5F+E/2kv2u/24vFeuy/Cu7h8IeG&#10;9MYFobVoYIbcMT5aPcSKZJZCFOduBxnaoIq18F/28vjd+z7+0RD8MPjxc/21YNfQ6feteRwi4sPN&#10;2+XcRzRgCSPDo53bsr0weKOdByM/WqiiirICiiigAooooAKKKKACiiigAqbw/wD8g0/9d5//AEa9&#10;Q1N4f/5Bp/67z/8Ao16xqbI1p7mN8VviJZfCX4a+J/GmpW1xeWGg6fNqM1va7fNkWNCxVdxAycdz&#10;XxrbftvftK+MNPfX/Cn7K2pf8I2B5kf9qag0d1NGOdyRsiMcjJG1G6jGe/3jNBHcxNFNGssbdUdQ&#10;QfqDXz3+09+3T8OP2T9TtNK8Xpq93rN7Ym/tLLS7QSeam9kA3syqp3Kep6VgdAfsgftneH/2stH1&#10;qGHR7zwn4w0CRYtX8O37b3tySwDI+1dy7lZTlVZWXBUZUn6Ir4Y/4J0/B/Xbrxp8T/j/AOI/7MsJ&#10;/iJeyTafo+k6hFfR21u07TM0k0TFGYkoBg5G1iQC2B9z0AfM37UH7Xmv/BPx1ongTwT8Kta+J/i/&#10;VrD+0Ut9PcxwQQ+a0e6RlR2HKnkhVGR81eM6x/wUU+K/wQ1PSrj46fAG98I+E9RnW3/tvS74XIgY&#10;5PIAZWbAJ2F0YhSQDivvW8lt9Nhur+RAPLh3SyKo3lEDNj3xlsD3PrX5k/tP/td+H/2+PC9r8Dfg&#10;5ZG51LW762mutY8S3EOm29vHG4fESyP5kr5UZCqTjOAxPAB9vfHT9pbR/g38E7X4kWGlXnjaw1Fr&#10;RNKtNGwZL43WPIKEjO1ty9ATyMA18z6p+3F+0zoehy+LdR/ZVvbXwlbp9ouIm1NvtscIGWZk8vzF&#10;wOSTDwAc4r7M+Fvw6s/hj8MfB3g6GQ38PhvTLXTobqZRvcwwiPzMfwlsE8dNxA4r5y/aa/4KO/D/&#10;AOA3ijxD8PorC/1z4iWaRQRafIsdtY+bNAksRmuZXVFj2yoWPOORjvQB7F+zJ+0p4W/an+GFv4y8&#10;Lia2QTNaXun3WPOs7hQrNG2OCNrKwYcEMOhyB6zXyT/wTQ/Zr1T9nH9n9otevLW51zxJef2vPFY3&#10;CzwW8ZjRIo1kQlXbau4spK5bAJC5P1tQAUUUUAFFFFABRRRQAVQ1r/jzj/6+bf8A9HJV+qGtf8ec&#10;f/Xzb/8Ao5KAL9eFftoftE6h+y58Dbzx3pmj22uXUF7b2os7uVo0IkYqTlecivda+Pf+CrHh/VfF&#10;H7Iupafo2m3mrX8mr2Gy1sYHmlbEh6KoJP5UAcdof7Wn7XHiTRdP1fTf2Z9PutO1C3ju7addcjAk&#10;ikUMjAGQEZUg8jPNfSv7Nnj74ofELwrql78VPh/D8O9YhvfJtbCG8W5E8HlqfN3Kxx8xZcf7NfJf&#10;gX/gptp/wc+H/g/Q/HXwZ+InhvTtM0600uXV7nTgkbPFEkZYLJsyDjOM556Gvu34b/Ejw58XPBWl&#10;+LfCWqRazoGpR+ZbXcIIDAEqwKkAqwYEFSAQQQaAOlr4s8fftyfFHUfid4o8FfCH4Bav43Ph2/l0&#10;28129uvs9kZ42wyq23Z64zIG5B219p1wPxm+MXhX9nf4c6h4z8VNNZ6BZzRrO1lbmV980oUHYOuX&#10;fJPuTQB80/B3/goVq938adN+E3xq+Gd58KvF+qssemTvcGe0vJHYrGgJUYDsCiurOpb5cg16n+1l&#10;+2Dof7Lmn6HZ/wBiX3jHxv4ilNvofhnTMia7fcq5ZgrFV3OqjCszFgAp5I+SrbxBF/wUr/a3+G/i&#10;zwrax6H8O/hrcLfT3Wo3sC6nfSrMkwQWqO0iIzwxqGbAClzkEha6n/gpF4L8VfDP40/C/wDaY0TT&#10;4/EOieChDaatpTz+WyIJ5HWRQf74mdCwBKlUJBAOADe8Tft1fHf4L2EHij4tfs4zaF4CeVFuNS0j&#10;W4bueyR2wrSIpbByVXD+WCSBkEgV9n+AfHei/E7wXovivw5eLqGh6vapd2lwoI3IwzyDyGHIIPII&#10;IPSvg345/wDBQr4a/tIfs1654L+Hsepat8RvGcS6FZeE7qyZLiOSYhWdpOYdqruIYOeducc4+tP2&#10;SPg3e/s//s5eBvAWp3KXWp6TZsbySJiyCeWV55EUnqqvKyg8ZCjgdKAPXqKKKACiiigAooooAKKK&#10;KAKGpf8AH5pf/Xy3/omSr9UNS/4/NL/6+W/9EyVfoA8t/aK/aQ8Ffsw+AJfFfjS9kigZ/Js7C1UP&#10;dX02M+XEhIBOBkkkKB1I4r5t0X9sT9pfxtLZatoH7L13a+E7mVSk2q6qIrtoCw/eeWyowypyBtI9&#10;C1eHftbfHDwlD/wUu0CP4iLe6p4S+HGmRSWeg2NmbqW91KaFZ41jj4Bdmmt25IX/AEdQTXuNn/wV&#10;c8HaP4m0/TvH3w18d/DjTtQkKW2ra5p22LGfvuuQ20cZ2B8Z9OaAPuSub+JGsa/4f8A+INT8LaOv&#10;iHxJaWUs2n6U8gjF3OFJSIsSAu44Gc8Zrb03UrXWNPtb+xuYryxuolnguYHDxyxsAyurDgqQQQR1&#10;BqzQB8M/8NNftjf9GwWP/g+i/wDjtVfhv+3d8Xrz9p/wX8H/AIj/AAm0vwVf+IUec+Vqf2meOART&#10;OH2ozAZMLD5iOMmvtjxh4s0vwH4U1jxHrd0tlo+k2kt7d3D9I4o1LMffgHjvXwl/wTn8Kap8dvin&#10;8Rf2pfF9syXXiC7l0vw1bzci2s0IVynbhUjhDDBzHN/eoA6X45ftxfFPwj+1Jq3wa+G/wu0/x1qN&#10;nYw30fmagbeV0aFJHJ3ELhd+OtQ/8NNftjf9GwWP/g+i/wDjteR/GXxp4k+Bv/BTrxL8R7b4b+K/&#10;HGjxaFb2W3w/p0k2XktYgDvCleCp/Kvor4G/8FKPh78XfiLB4A1rQ/EHw58ZXMiw2un+JLYRrcSN&#10;92JWByrkYwHVckgAknFAH1xRRRQAUUUUAFFFFABRRRQAVQh/5Dl5/wBe0P8A6FLV+qEP/IcvP+va&#10;H/0KWgC/Xzd+09+254d/Z51zTPB2l6DqXxD+JurJusPCWhqWmIIO1pWCsUBwcBVZiBnbjmvpGvxz&#10;/ZN/a98KaD8aPjD8WNa8NeI/iN8SvFGpNHouleHtMNzPaacCSSWONkZXyI+MsBCBjBJoA+5/gT8e&#10;f2hfHXxL0/TPiB8CE8C+EbuKZ21hdUS4e3YRl41dAc/MQF5AwT+FS/tMfth+I/g98TdM+HHgP4S6&#10;38T/ABjf6XHqxWxkMVrbQSTSwq0jqjkfNC2dwVcEfN1AyvgV/wAFIPAPxf8AiRH8Ptb0HxB8N/Gk&#10;7iO103xNbrELiQjKxq2crIR0V1XdkBSScV9ZLDGszTCNRKyhGkAG4qCSAT6As35n1oA+Cv8Ah454&#10;/wDg74x0TTP2g/gpdfDzQtYl8qDX7G8+1QxNxncoBVgM5ba+4DkK1fWnx0+OXhv4A/CPWfiFr8jz&#10;6Pp8KPHHaYeS6kdgsUcfOCXZlGc4AJJ4Br5C/wCCx3izTZfgf4S8AQQrqXi7xD4hgm03T4lLzhY0&#10;kRpEUc5LSpGOOfMYDpw//gph4J1fQ/8Agnj4e0lw1xP4dm0aLUZEORiOEwMx5OR5jJ37igDQvv2/&#10;/ir8N9D8MePfij8Df+EZ+FPiCaFE1bT9ZS7vLCOUbopJoAuTuXnaQh7fewp+27/xLpel+G7jxBd3&#10;0MGiW9o1/LfO37pLdULtIT/dCgnPpXxb/wAFHvG3h27/AOCdc00V9a3MevxaOukSJICJm86CYlMd&#10;f3Uch9hmsP8AaM17xF4i+EvwJ/ZZ0S4ki8beN9H02HxFdIAH0/S7eCP7VIyjoXaOTjoRFIv8QoA+&#10;jv2R/j5r37S3gPVfHN94dh8O+GLrVJ7fw6vmM1xeWcTlPtEoPCksCu0dCj9Rivc6+Rrj9u/9nH9n&#10;X7N8M7PxBcfYvCcMWlTNpWmz3dtYiMCMLJMikM2Rhiu47sg/NkV9R+E/Fmj+OvDeneIPD+o2+r6L&#10;qMK3FpfWr745Y2HBB/p1BBB5FAGtRRRQAUUUUAFFFFABRRRQAUUUUAFFFFABRRRQAUUUUAFUJv8A&#10;kOWf/XtN/wChRVfqhN/yHLP/AK9pv/QoqAL9eSfHn9pbwt8A7S1j1QT6nrt6u6z0axAM0oztDMTw&#10;iZ4yeSQcA4Net18Rfs36fD8b/wBrj4mePdZjW+j8O3H2fTElwyQkyPHA4HqscDkY6MxPXBrzcZXq&#10;U3CjR+Kbsn2S1bPIzDE1aTp0KHx1HZN9Eldu3WyOrb9pL49XEP8Aadt8B510o/OsEtw5udnYbcBs&#10;4/2Pwr0j9n/9p2w+Oepavo0nhzU/C/iPSUWS80+/AYICduA2FbIPUMi9q9X1bxRo2gyJHqerWOnS&#10;SDciXdykRYeoDEZFYbeIPBUNxqvimC90m4vLHT3a9vrOWOSVbVPnIcqclRtJGenOOtTClVpTTde6&#10;6ppfha1iKdGvRqJvE8y6qSj+FkrHX0V8W+D/ABJ8b/2tptS8R+GvFUPw28DwXL21hHHDvnnK45JA&#10;y2ARk7guSQAcGt74efF/4j/Bv416V8L/AIsaha+I7PXVB0fxBAgRi7EqiNgLnLDaQw3BmXkqRURz&#10;KEuWTg1CTspdPLrez72Ihm1OTjJ05KnJ2UmlZ3263SfRtH1pRXzF8Sviz49+J3xkvfhX8Kb+00P+&#10;yIBNrniS4iEv2cnH7qMEEZ+ZR0yWzyoUmuS+Il18Z/2T7ax8YX3xA/4WX4SF1Hb6lY39mIJUVzgM&#10;h3OR0wCG6sMqR0qeYRjzSUG4R0clay79bu3WyKqZpCnzSVOThF2claytv1u7dbI+yq5X4reIbzwj&#10;8LfGOu6cypqGmaNeXtu0i7lEkcDuhI7jKjivD/2iP2mtY0dvBvhP4YwR3/jDxhbxXlnPMisLa2k/&#10;1b7Dxub5jlsqoRiQeK88+IHwl/aL8K/DHxbqeqfE/Tte05tGuzq2l3CswNuYX84RMYuGC7sY2dB9&#10;Kivj0ueFGDlZatWstPX8jPFZml7SnQhKfKtXG1lpfq1fvofRP7L/AMQtY+KnwL8NeKNfkil1a/8A&#10;tPnPDGI0Oy6ljXCjp8qLXqleD/sM/wDJrPgn/t+/9LriveK7MHKU8NSlJ3bivyPQy+cqmDozm7tx&#10;i39yCivjO3+JXxW/aw8deIbT4beIofA/gHQ5vs41cRh5ryQE4IONx3AFtoKgKV3EkisXxnqvxu+D&#10;vxc+D3hzxL8Qk13RNY12KBJrOPyZriL7RbLLHcDaNwxIMHJPztz0rilmcVH2kacnC9ubS29u97ed&#10;jzpZxBR9rGlJ0725tLPW3e9r9bH3NRXzt8e/jR4t/wCFkaJ8J/hj9lj8X6nCbq91S8UPFptvgndg&#10;gjdhS3IPG0AEsMcN8QfCXx5+Avhe58dW3xWHjaDTVFxqWj6hpwjjaPI37PmbIGc8bDgcelbVMcoO&#10;XLByUd2rWX3vW3Wx0VsyjTlPkpylGHxNWsu+7Tdutjt/21vjb4o+B3gjQNU8LT28F3eaibaU3MAl&#10;BTymbgHocgV9F18G/txfEC0+Kn7Nnw18V2MTQQapf+d5LHJicQyK6Z77XVhnviu31j4fftR+O7eb&#10;xCfGul+D7rBltPDNm2FjA5EbyBGBY/7TMM9cDgcMcbJYmryRlNWi1bpdPv3/ABPNhmM44ytyRlUj&#10;aDSWyTTberVr6ebPqTxhqU+jeEtb1C2IW5tbGeeIsMgMsbMMjvyBXkX7HPxa8Q/Gj4Sz6/4mmgn1&#10;FdTmtQ1vCIl8tUjIGB3yxrlvgL8etV+NXwP8fWfiaFYfF3h21uLTUdkYjEgaGTY5UcKxKSKQOMpk&#10;dcDnf2FY9Zl/ZO8Tp4dkjh8QNe6gNOkmA2Lc/Z4/KLZBGA+3OQRWqxftsRSnTb5XGTt6W6dzaOO+&#10;sYqhUot8koSdvNNdO61R9f0V8lr8BP2j76A3138bYLfVGG/7Lb25+z7uuMhFAGfRPwrZ/Zn+MXjL&#10;4teH/iJ4F8UXkNn478NtJp39rW8YXLt5sQkKrgbkkjOSAAQV4610QxzdRU6lOUXK9r21trbRuzOu&#10;nmTlVjSq0pQcr8t7a2V7aN2fqfTdFfHPjL4N/GLwD4W1PxDrX7QtzaaXp0LTzym0YnA6ADfyxOAB&#10;3JAqX9kn4geN9P8Ahb4w+J3xL8R6hqHhaKDfpyXvMjrEX8yRB/tNtRR3IPpzEcwftVSqU3G6b1to&#10;l1dmZxzR+3jQq0ZQbTd246JdXZuyPsGivkPwTYfHL9pnRR4yHj5Phj4cvGdtK0zTbITyvGGKh5GL&#10;KcHB5LHOMhQCK3/gf8XPHPhb41X/AMHfiZf2+van9l+2aTrlvGIzcxhd5VwAM/KG5xkGNgS2QauG&#10;PjJxvBqMtE3az7dbq/S6Lp5pGcoc1OUYTdoydrO+2l7q/S6Pp2ivgX4X/Eb48/Ezx/8AEzwv4R1y&#10;Fre31MxvrOsOHTSYVluFVIlwctIB/dbHldutdFaePPi9+zP8Z/BugfEHxVF4z8LeKpxbJcbMtE5d&#10;ULKSoZSjSRkjkFW456YRzWEoqfs5KN7X6LW3c5oZ3TnFVXSkoN2crKyd7d+/VfmfbFFFFe2fRhRR&#10;RQAUUUUAFFFFABRRRQAUUUUAFFFFABRRRQAUUUUAFFFFABRRRQAUUUUAFFFFABRRRQAUUUUAFFFF&#10;ABRRRQAUUUUAFFFFABRRRQAUUUUAFFFFABRRRQAUUUUAFFFFABRRRQAUUUUAFFFFABRRRQAUUUUA&#10;FFFFABRRRQAUUUUAFFFFABRRRQBQ03/j81T/AK+V/wDRMdX6oab/AMfmqf8AXyv/AKJjq/QAUUV4&#10;V+1r+1NpX7Mfge3njs28QeN9bk+xeHPDVurPNqF0SFHyqN2xSy5I5OQo+ZhQBx/7b37dWhfsj6HZ&#10;2dpZReJvHeoDzbXRBNtWG3B+e4nK5ZEwGC8ZYg9lYj1D4KfG6P4ifs5+H/in4ght9Bt7zR21e+SN&#10;y0VrGoZnO48kBVJr4i+Lf7LWp/DX9iz40fE74n3S+IvjX4ssIJtV1CUrIumxG6g22cBHCqoChtvH&#10;yqo+VQT634B0i+17/gkqNP02F7i+n+Ht4sUMf3pD5Mp2gdyQCMd84oAwo/8AgoN8WPE3gXV/ix4P&#10;+A/9q/BrS5J2fVLvXY4L+4toWKy3Cw7SVC4JIAcDa3JwSPsL4OfFbQ/jh8MfDvjrw48jaPrdqLiF&#10;ZgBJEwJWSNwCRuR1dDgkZU4JHNfJ37Kfjnw5pv8AwStj1O8vLdtN0vw1rFtfqzAbZBJcAxMP7zb1&#10;wOp8xcZ3CvJ/gh8adZ/Zt/4JbeFJtOjml8ceLr680rwnYouJjPc3UqpKo6naA0gyMElB0YUAfXfw&#10;Z/aW1H44/Hr4keGvD+jWrfD7wVIumy+JGkcyXupf8tIYl+6UQq+WyeiHo4NfQFfEfw9+MXwX/wCC&#10;c/wz8NfCXxFr81542W3/ALT1u10ezkvbhruVQ8ssuwYUYwq7ju8tEOCOT9R/Bz42+Cvj94Ni8U+B&#10;Ndh13R2kaF5I1aOSGUAFo5I3AZGAIOGAyCCMggkA7miiigAooooAKKKKACiiigAqhoP/ACA9O/69&#10;o/8A0EVfqhoP/ID07/r2j/8AQRQBfr4Z/am/4KqfD34Q6LbQfDq+0/4h+KmvPKubFTNHb20IVt7t&#10;LtwW3BVCgnq2cY5+5q/Mn/gsh8N/CXg/4H+Db/QfC2i6JfXHiUJNc6bp8NvLIptp2IZkUEjIBwe4&#10;oA/Tavj748/t56p4W+Mknwj+EHw6u/ir4/tYvN1JIrjyLWw4B2s205IDLuJKKpZRuLZA+wa/Or/g&#10;kzD/AMJV4u/aE8f34E2s6x4kEUkrnc6jfPMwB9C0o/74HpQB6p8B/wBvLVfFHxmi+EXxf+HV18Kv&#10;H13F5umrLc+fa3/BO1G2jBIVtpBdWKMNwbAP2DX5z/8ABXW6i8C6t8BPiNbsbfVfD/iN2SZAd2wG&#10;GbnHXBh6f7R9a+lv25v+Fp/8KCvf+FOf2l/wm32+28r+ydvn+TuPmY3cYx1oA+gq5H4rfFTw18Ff&#10;AOr+MvFuoppuiaZCZZZGI3yN/DFGpI3SMcKqjqSK4v4IeKdb8Efsw+G/EHxfv5dL1zTdG+1eIbzV&#10;mAeFk3F2k28ZwOg68AV8x/D/AMM6x/wUd+Klv8SfGdlcaf8As/8Ahi8YeFfDF0u0a/coxU3tyh+8&#10;nUben8AyPNLgHoH7DX7dGpftgeLfiDYXXhODwxYeHvIe0AnaSeRJZJVCyggAMBGM47k163+0z+1T&#10;4I/ZX8I22s+LJri5vb+RoNM0XT1El5fyADIRSQAq5Xc5OBuA5JUH5N/4JzRpD+2V+19HGqoi+Jpl&#10;VVGAANRvsACvMfi9+0H4Tsv+Cn2va/4/stS8Q6V4B05NP8MaBpdm13Pc6jsjbCRHC7g81w+9iMGO&#10;PBJC0AfR/gz9q79pjxp4i0G4P7Ms+heD9Qu4I57rUNVAu7a2eQBpWiYI+VVt20p2NfalfEfh3/gq&#10;p4Hi8a6d4e+IPgPxl8LF1J9lrqXiSyEduOcbpMkMq5IBYKwGeSBk19sxTJPEksTrJG4DK6nIYHkE&#10;HuKAH0UUUAFFFFABVDXv+QHqP/XtJ/6Cav1Q17/kB6j/ANe0n/oJoAv14n+1V+0o37NPhHRdStPB&#10;mrePdb1vURpem6Jo/wDrZpvKeTnCu2NsbfdRj7V7ZUbwRySRyPGrSR52MyglcjBwe3FAHwJ4j/bx&#10;/aL+G+it4t8afsw3Wn+C4QJLqe31QtcW0Xd5AEYoB33oo6ZI619e/Bn46+FPjn8JtN+Inh28ZPD9&#10;5C8shvAIpLRoyRLHKM4UoVbJyQQMgkEE/KP7Wv8AwUK8ER2Hjr4L+FdOu9c+ImoJeeGfK1BobDTr&#10;eaRGhd5LieRVIAYlR0YgLkZzVHUPg/q/7IP/AASr8ceH59Qiu/EE+lTz381nLuhR72RInSNu4WJw&#10;u4cMQSMZoAsR/wDBRL4k/F7xBrh+AvwLvfH/AIR0adreXxBfXn2VLpl5PloQACRghdzPhlJVc4r3&#10;D9kX9sbRf2p9N12zfRLvwd438OzeRrPhrUGLS25yV3qxVSy7lZSCqsrDBHIJzv8Agm/4XtfCv7Fv&#10;w0ito1Vr2zl1CZ1HLyTTyOSfUgFV+iivn7T7qL4e/wDBZ27s7BjBH4z8OFbqJQQrOtkJTx7myDZ9&#10;SfXkA/QjxBrll4X0HUtZ1KYW+nadbSXdzM3RIo0Lux+igmvnH9hv4+eL/jZ8BtZ+KHxFudP07S7j&#10;UryTTVihEMdrp0HBeR8/MQ6ygt0xHn1rI/4KgfE6fwB+yhrWkaaWfXPGV3B4bsoYxueTziWmAUcn&#10;MUcifV19RWL+1Z4Xk/Zx/wCCYPiDwrpcg83R/D1hos0sfyiUzXEFvcvx/f8AOlJ/3qAOVs/+CiXx&#10;R+MGpazffAz4B3/jjwTpM7QNrt/efZjdlRk+XGVGDjkIC74ZSVUnbXvf7Iv7X2g/tXeG9Xkt9Juv&#10;C3i3QZxba14bv33TWchLAENtUspKOvKqQyMCo4zH+wD4ZtPCf7HHwqtbSJI1uNHTUJNo+9JcM0zk&#10;+pzIfyr5q+Hd0nw+/wCCyHxA0ixkMNl4q0ASzWyjCGb7LbzlvruikbP+2w78gHo/iz9oz9rPS/FW&#10;s2Wi/s32Wq6Pb3s0NlftrUSG5gWRhHKVMnG5QGx2zXmHxe/4KFftGfAXw9ba549+AWkeHNLubkWk&#10;M9xrav5kpVmChUdmPyoxzjAxX6P1+cfiX/jOr/gojaaCh+2fCz4Ofv73HzQ3eohxlDzg7pkVMHIK&#10;Wsn96gD9EdJu3v8AS7O5lTypJoUkZP7pKgkfrXzN4I/aF8XfEj9u7xv8N9Hms1+HfgrRon1KT7MG&#10;lm1CQIQgkz8oHmMMY6wN619F+NPFdh4E8H654l1SQQ6Zo9jPqF1ITjbFFGzufyU18g/8Er/C19e/&#10;CHxd8WNcXOv/ABK8R3WrzPtIPkpK6IuTyR5puCO2GFAFfXP27fi3408Y+IdF+D37PGr+LNO0PULj&#10;Tpte1W9FrazywytE4jO0IfmQ9JSeeVFdJ+zP+3w3xX+K158JfiP4GvPhh8TreNnh066mMsN7tTew&#10;QlVKtsy4HzKyqSHPSvreGCO2jEcMaxRjOFRQAMnJ4HvX5t/Ey8g+Mn/BX74fWvhREuv+EI0lV16+&#10;txkRPGLmR1dgcHH2iGL1DuVPTAAPqL9rr9sbRf2WNM0OzTRLvxj438RTeRovhrT22y3DZC7mYKxV&#10;dzKowrMzEADgkeHyf8FEviV8Idc0J/jz8C73wB4R1q4W3i8QWd79pW1ZuR5qBTkgZJXcr4ViFbGK&#10;wPEEP/Cff8FmNFt9SAmtvCfhsS2cUhyoP2V3BA7EPdFvqoNfQf8AwUa8N2nif9i/4nQ3aBvstjHf&#10;RNjJSSGeORSPTO3H0Y0Aeg/H7496b8CPg9d/EBtLvPFNqj2sVrY6QVaW7e4lSOIIT1BLr0yfQGvl&#10;TWP26/2kdD8Py+M7/wDZXvrHwXbxm5uFuNUYXsUA5LMnlb0wOSTDgAEnjmvc/wDgn/4nbx9+xn8K&#10;NSvCLqSDTfsQeUZINrNJbKee4EI59q9k+JXjrRPhl4A8QeKvEdxHbaHpNlJdXbyYwUVfuAHqzHCh&#10;e5YAdaAOR/Zs/aL8LftQ/C6z8a+FWmit3la1vLC6x59lcoAXifBIJwysCOqup4zgdb8SviR4d+Ef&#10;gfVvFvirUotK0LS4TNcXEp/JFH8TscKqjkkgDrXwl/wSDsW+H/7Mfjvx14keLQPDV/rM19FNcEpA&#10;ltBCqyTAkn5A29Oef3R61peFNJ1T/gpZ8VofGHiC1utO/Zw8J3rDQ9GuFKHxPeRnBuZkPWIZIweA&#10;MoOTLgA7z9iX9vS//a8+I3jnRm8JReG9I0WBLqxkednuZY3lKp5oxtVtoBO3IyeCetfYtfnZ+wpb&#10;xWv/AAUA/amggjSGGO7ZEjjUKqqLpwAAOgA7V+idABRRRQAUUUUAFFFFABRRRQAUUUUAFFFFABVC&#10;H/kOXn/XtD/6FLV+qEP/ACHLz/r2h/8AQpaAL9FFFABRRRQAUUUUAFFFFABRRRQAUUUUAFFFFABR&#10;RRQAUUUUAFFFFABRRRQAUUUUAFFFFABRRRQBj6r/AMhey/64Tf8AoUVFGq/8hey/64Tf+hRUV00/&#10;hOap8R+Mv/BZz/k6Dwv/ANida/8ApbfV9L/BP4B/sr6p+yn4L1jx5pvg6yvrnw7bTarqVxqK21ys&#10;rRAuxYSBlfd6c54x2re/bm/4J5a/+1p8WtJ8X6V4v03QLey0SHSWtry2kkdmSe4lLgqcYInAx/sm&#10;vneP/gih4vMih/iZoipn5mXT5iQO+BuGfzqbO7dirqyVz5v/AGEfE2oeEf20vAqeEL28NhfawdOk&#10;DAhrmwcsGEqKcHCAPg8KyA/wivY/iv8AtcfHj9qb9pq5+GXw/wDFc/gjT7jV7jStLs7C7Nh8sTOD&#10;LPcR/vCxWMsQpI7Kp7/cf7H3/BOnwd+ytrLeKLjVZvGHjYwtBFqdxbiCCzRgQ4giDNhmB2l2YnGQ&#10;NoZgfHf2gv8AgkfH49+KWo+M/h943j8KDUrtr+bTby1d1trhm3s8MqOCAXywUj5T0bGAFyySHzRb&#10;Pir9t79mj4i/s8/8IVJ8RfiCPHWoa2t4YVF5c3P2QQ+QG+afBw/mL0A/1dfa/gf4J+Bf2hf+CdXw&#10;a8EeLfFNr4Q1m78+fw9qFxIqk3iTXAKBGZfNBRmygIJ6jla47xZ/wRu8ReINJ0m5k+LC6p4pLTf2&#10;pfarbyyRMmIxBHFli/y4l3Mx53LhVwc+6+Mv+Cc6fEb9lX4d/CfV/Gjabqng95pYdWsrLzoJnkeQ&#10;4aJmVsYcdGHIpqLu9AclpqfDPxI/YU/aK/ZF8N614x0HxWkWg6aPtF3qHhXXZrOVYgQBI8beWT1A&#10;wu4/Uc1r6d+1B8Rf2lP2F/jP4T8WzS+I9Q8Mf2VqMWr+WBO9qbxRIk20ANs2Bg2NxG4nO3Ner/8A&#10;Dnz4galDDo+qfG5ZfDkTjZb/AGO4lVFB4KwtMEBAJ78V9q/s4/sb+AP2b/hvqvhLS7Q64NcTZrd9&#10;qiK76iNpXY642iMBnAQcDcc5JJIosHJH5GfsT/s1+Jv2kV8R6f4T+K0fgXUtPaOWTSTNOkl3GwI8&#10;5VjcbgpG09cZXOMiva/iR/wSl8QeHbaTxD45+Onh60jZlibUNaWbdI3CqgZ3yzdAFGT2Fes/E3/g&#10;jfpk3iiTWvhh8QbrwlH5nmw6dqFu0/2Zif8AlncI6uFHYMrN6saq+E/+CQOt6h4o0/WPiD8YrrWl&#10;spkkWG1tHllcKwOBNNIdnT+4aXK9rBzLe5+l9FFFbmAUUUUAFFFFABRRRQAUUUUAFTeH/wDkGn/r&#10;vP8A+jXqGpvD/wDyDT/13n/9GvWNTZGtPcvTXEVsgeaRIkLKgZ2ABZiFUc9ySAB3JFUNa8M6P4jh&#10;eHVtJsdUhdPLaO9tkmVl/ukMDke1cd+0F8F7D9oT4Q6/4A1LU73RrXVhA32/TyvnwSQ3Ec8bLuBH&#10;34lz3xnBBwR8nJ+xP+07pOlt4c0v9q7UJPDjL5fnXmnO16ieiyGRpBgY6Sj8KwOg5H9iCSL4ff8A&#10;BRD4+fDfwO3l/DOK2lvv7Pt3JtbO8SW2UhB0UhpZ49oxwgHSMV+h174s0TTdUh0y71nT7XUpiois&#10;5rpEmkLHChUJycngYHNeO/sm/sg+Ff2TvC+oWmk3dzr/AIk1iRZ9Y8RagMT3rjJAC5OxAWYhck5Y&#10;ksxr5W+C/hE/tMf8FQPib8SbyP7R4X+GzjSbBmBMZvY0NuoU9CFZbqX2JjPcGgD9G1mhnkmhWSOR&#10;48LJGCCVyMgMO2R618af8FRvhj4Em/ZN8UeJb7SdO0/xFo0lpLo+qQQrFcpO1zGnlq6jcwZWfK9P&#10;4uNuR0H7RH7Fnir4kfFpvib8OPjFrnwy8VyWkNncw28Rls7pItwUMqun97OHEgyOg7ecy/8ABOn4&#10;i/GTxFpNx+0B8c9Q8feHNMnE6eHdNtPskE7DHLspVVyNykhN+GOHXNAH0d+x3401jxp+zB8LdY8U&#10;3LS6/qOiwtJLcv8AvbrapCynPLMyKrk/7RNegeOfhv4Q+IOh6hp3ivw9petabdxFLpNQtkcMu3Gd&#10;xGVIHRgQRjIIxXmP7S/7Kdj+0B8O/DfhrSfE+pfDq68M3cd5ouo6EoBtHSF4UUKCrbQj4AR0IwOa&#10;+e9X/YZ/aS8ZaM3hTxL+1Le3fg+VPJuBDphW7uIejI7hwzBgSDukYHuD0oAzP+CPPibUbrwj8WPD&#10;EF7cal4J0HX1XQLiaQuoSTzTIqE9FwkT4HGZWOAWOf0NrzX9nv8AZ/8ACf7NPw0sfBfg+2kjsYWM&#10;1xdXDBp7y4YAPNKwABY7QOAAAAAAAK9KoAKKKKACiiigAooooAKoa1/x5x/9fNv/AOjkq/VDWv8A&#10;jzj/AOvm3/8ARyUAX6jaeNZkiaRVlcEqhYbmAxkgd8ZH5ipK8I/az/Zfm/aa8O+H4NO8b6r8P/EH&#10;h+9a/wBN1nSlJeORkKHIV0boequp+tAHp/xSsfD2pfDXxTbeLIoZvDD6Zc/2mtwFMf2YRsZCd3HC&#10;gnJ6YzXxP/wRb/tT/hmTxKbszf2b/wAJRP8AYRLnbj7Nb+Zsz/Du9ON27vmn6x+wR8fvidpieFfi&#10;N+0zf6r4FZgLqzsNO8u4vIgfuSPuGc/7ZkAODtbFfVen+H/CH7JP7Pd9BoFgun+F/B+j3N8ImbLy&#10;iKNpXd2/ikdgST3LcdhQB3um+LNE1jUJ7Cw1nT76+gDGW1trpJJYwpCsWUEkYJAOe5q28dlrVmNy&#10;wX1pJ8w3BZI29+4NfBn/AASL+Dt3pHwv8TfF3xDEX8R+PNQkkimlUh/skcjZfnp5kzSt6EJGc1qX&#10;n7Avxc+HnibWdR+Dn7RWseF9J1S7mvH0HV7MXNvA8kjOxT5jH1Y8iJTwMk9gDzn/AIKKaPpHwX/a&#10;Y/Z78ZfDuzt9B+IOpau9vdQ6SghbUIBNboomRBg7vNkjyRlwxHO3jY/aSvI/i9/wU/8AhH8LvG0o&#10;fwBplh/a1to1wT9mv73ybmVXcfdbLxImGyCEZR/rCD6j8C/+Cflx4X+Ltv8AFj4vfEK/+LXj6zA/&#10;s+S6iMVpYMPusiFm3FSWKgbVUsTs3YI7j9rb9ifw7+1M2ia0mtXvgvx9oBB0nxPpi7pYgG3qki5U&#10;uqv8y4ZWViSG5YEA5j9vL9kv4XfEz4I+OPFuo6FYaJ4r0LR7rVLTxFYxC3n8yCJpFSZlH71GK7SG&#10;DEbjtwcGtD/gmj8RvEvxO/ZD8Kap4pvbjU9Rt5rmwjv7olpbiGGUpGzMfvkAbN3U7OSTk15trn7C&#10;/wAePjBpcPhX4s/tIXGt+AldDcabo+jQ21xeopyqySgDPIBy/mDI6EgGvs34feANB+FngvR/Cfhj&#10;T49K0HSYBb2lpGSQijJJJPLMSSxY8kkk8mgDoaKKKACiiigAooooAKKKKAKGpf8AH5pf/Xy3/omS&#10;r9UNS/4/NL/6+W/9EyVfoA/OXSvJ8D/8Fotfl1tYoF8V+HI/7IkmwN7Cxt0ypPQk2dwo9enfB+gf&#10;+Ckem6HqP7F/xIbXUtzHbWsU9m85AKXYmQQlD2YsQvHUMR0JrR/a5/Yz0L9qax0TUE1q78HeOvD8&#10;nm6N4m09S0tudwbY6hlLLuAYEMrKwyDywbxG6/4J3/E74xahpFn8d/j3qHjjwbpc6zpoOm2f2X7U&#10;y8AySAjBxkFirPhmwyk5oA9g/wCCempX1n+w/wDDG88S3C2rw6bMTNdPsVLVbmYW5LMeF8kRe2K+&#10;h9H1/TPEVq1zpOo2mp26uY2ms51mQMACVJUkZwQce4r5G/4Kb+LIPhP+xffeFvD9qtm+vT2XhbS7&#10;Gzj+5ETuMUaDt5MDRgD+8B6V7J+yD8Dov2d/2ePB3gsxomp29oLnVHT+O9l/eT89wrNsB/uotAHz&#10;N/wUw+JGsfEbxD4E/Zi8DzZ8ReOLuGfWJUJP2axV8oHA/hJjklYdQkHcPX2x8Nfh/pHwp8AeH/B+&#10;gwfZ9H0WyjsrZT94qigbmPdmOWJ7kk18/wDwJ/Y+1fwT+018Qvjb488Q2XifxN4gzBpUVpA6Jplu&#10;TgxgueSI0hjUgA7VfP3jX1LQAyGaO4UtFIsihmQshBG5SQw+oIIPuK/Nv/gsnYWX2f4NXmjRhPiQ&#10;+tyQ6VNbAC5aIBDgdztmaAr1ALHGMnPp/j79hP4n6d8VPFPjn4Q/HzVvA7eI7+TUr3Q7u1M9n50h&#10;yzAB9h9t0RYDjdV34N/8E/NQsPi9ZfFX41/Ea9+LfjTTSraXFcQeTZWDqcq6oWOSrEsoUIqsd20t&#10;ggA+y6KKKACiiigAooooAKKKKACqEP8AyHLz/r2h/wDQpav1Qh/5Dl5/17Q/+hS0AX6/OX/gjZ5P&#10;hXwz8X/Ad+sVv4q0PxGPt0BwJNoQw49SFkglHsW7Z5/Rqvjv46fsD6j4k+Mc3xc+DvxDu/hT4+vE&#10;Kak0MHn2l/kAFmTcNpO1dwIdWKg7Q2WIB43/AMFiLGG31L4HapoSRJ8QhrUkWmPGcTuqtEyjjkhZ&#10;jFj0LnHU19nftLftLeEf2XvhzdeKPFF0HuGBi03SYWBudQuMfLHGvp3Zjwo564B8S+DX7Amp6d8Y&#10;bD4sfGn4j3nxZ8baWF/sqOW3EFlYMvKuqZO4qSWUAIqsd20tgjE/al/YP+Ifxs/aQ0/4q+E/iJpf&#10;hufTLOC30+31LTze/ZXQNl0Vw0YJLlh8uQeevNAFf9kf9mHxj8Sfig37Sfx7Td42vkDeHfDMiFYt&#10;Et8Hy2KH7jhSdqdV3M75kY7ftjxJ4b0rxhoGoaHrmn2+q6RqELW91ZXUYeKaNhhlZT1BFfFf/DMv&#10;7Y3/AEc/Y/8Aghi/+NV9afB/w74r8J/DbQ9J8b+Ik8WeKrWJlvtZjhEK3TGRiGCAADClV6dqAPn2&#10;1/4J/wD7OXwTupfiBeeH5k07wxHLqscWrapcXNjp4jBkeRYncg427sNuGQDjIFeb/su2PiD4g+Gf&#10;jR+1frdnNB4o8T6dfweErN87rDS7aNvJCDszvEuSOD5e4f6w19HftcfA3xJ+0b8M4PAmjeJYfC+j&#10;ahfwvr1wY2ee4skYM0EWOFLMFJJ4+XByGNes6D4W0nwz4YsPDumWEFpoljaJY29iiDykgRAix7em&#10;NoAxQB8Zf8Es/Bfh/U/2F1ivbW3nh8RXmp/2yZgreeC7QkSEjkeUi/ezx9aq/wDBGvWNQ1P9km+t&#10;r0ubbTvE95a2O4EAQmG3lOM9R5ssvTjOe+aktf2Cfit8MLDxT4P+EHxwXwf8MvENzNcNo99oqXd1&#10;p4mULIkE5O7BUBQQUIwD97Ln6g/Z5+BPh/8AZv8AhNovgPw40s1lp6s8t3cY826ndi0kr44BLHgD&#10;oAB2oA9IooooAKKKKACiiigAooooAKKKKACiiigAooooAKKKKACqE3/Ics/+vab/ANCiq/VCb/kO&#10;Wf8A17Tf+hRUAX6+Hv2a9Uh+C37XXxO8CazIunp4guTNpzS4RJiJHlgUHplo52xjuNvXAr7hrx74&#10;+fsw+Fvj5Da3OoPcaR4hs122ms2JHmouchHU8OoJyOhB6EZOfMxtCpUcK1H4oO9u6ejR4+YYarVd&#10;Ovh9Z03dJ9U1Zq/S6LXxk/Zl8FfHXVdP1DxRHfSXFjCYIfslz5Q2ltxyMHJzXxp8NfA0fhvxF+0/&#10;4V8PpMbew0O9tbWN3LSNGkjfKT3JUEe+a9ztf2b/AI9aYq6dafHeVtKj+RJprRmuNg4B+Ysc8D+P&#10;8a9G+BP7MenfBbU9c1q48Qal4r8R62u3UNQ1DAWUFtxOzk5JzkszZrzKmGli60Z+x5HrzN26pro9&#10;Txq2DnjsRCosP7N680ny3d4tdG2zC/YI1S01D9mTw5BbMrTWNxeW90FxlZDcSSAH32SRnn1Fed/t&#10;pTLrH7QPwG0bTGzrkOp+e/lnDoj3Nt5bEjkAGKU+2Ca3tW/Y58T+CvFGp6t8H/iJceCbLU5PMuNH&#10;miMlujc/d5IIGTgMuVBxurqvgr+ymfAfjefx5408UXXjvxvIhSK9ulKx2oI2nYCxJO35QeAASAo6&#10;0/ZYmph4YKVO1rJyurWi1qut3bsV7DGVsLTy6dK3LypyurWi1qtb3dtrHzn8PPhjqXjz9qv4x6Gn&#10;j/XvAWqf2lc3sX9j3LwyXkJuHYBsMpIVZIyBzw1eza7+xDrHijSp9M1n42eNtX02fb5tnfXTzQyb&#10;WDLuRpCDhgCMjggGuw+On7Kdj8VvE9p4x0HxBeeCvHFoqqmr2IJEoUYXeoZTkD5dwYccEMABXB3X&#10;7Kvxh8aRHTPGPxvu5dBYbZbfTbdkedO6tgoCCP724exrFYJ0eanOg53bs1KyaffVW+451l7oc9Kp&#10;h3Uu3ZqVk03fVcyt2ejOM03Q7X4c/t1fDTSZ7v7Tp9v4Xt9P02+lxiZUspYEdccDcyMOO7e9fVP7&#10;QEiRfAj4jM7Kg/4RzUVyxxybaQAfiSB+NcF8av2StH+K3g3wtp1nq9zoeu+F7aO20zWVQO+xFUBZ&#10;ACueUVgVIKnJHUg+e3H7GPjzxxoN/ZfEH4taj4jRLWRNOsEeQWwuNhEUsxY5cK+1sYycdex6I08R&#10;hlVowpcyndp3VldbPrp+J1QpYvBqtQp0eZTbaaasrpJp310t53PRf2Gf+TWfBP8A2/f+l1xXr/jK&#10;3uLzwfrkFmGa7lsJ0hCZ3FzGwXHvnFcn+z58Mbv4N/CHQPB99ew6hdab9o33NupVH8y4klGAeeBI&#10;B+Fei16+FpyjhadOejUUn9x7uCpShg6VKorNRSf3WPk3/gmzfWkvwP1eziZReW+uTNPHjDDdDDtY&#10;/UKRn/ZPpTP2yWH/AAvf9m1c8jxISR/29WFN8Tfsa61pvjzVfFPwh+Ikng3+0pXF7YJuMSPuJZQU&#10;PIDE/Iy/Keh7Dyjxr8G7vwT+0x8F9OvvGOoeO/G11q0Wpard3shIit4ponjVELMVULHOeTyAMAYx&#10;XzlT29HBxws6ezir3Vn7ytbrqfJVvrOHy+OCqUtnFc11Z++rWW932NP4ieCb3xZ+39rmkHxfq3ge&#10;XVdPhew1LSp2hmkC2kQMSsGX5WMcvAPJX1r1rUP2MfEOrWNzY33x18eXllcxtDPbXF7JJHLGwIZG&#10;UyYZSCQQeCDXoH7QH7NOh/HiPTr2S/ufD3ibS/8Ajw1uxGZIhncFZcjcA3zDBBBzgjJz5bJ+zL8c&#10;9WhGlan8eLpdFI2PJa27i5ZfQkMrHPfLn8a3lg3SqVOai5qTbTUrb9Grr7zqlgHRq1efDuopyck1&#10;K2/RrmW3fU8y/bK+G9l8If2Y/h34R0/UX1a103WrlVu5FVWcuZ5GBCnAKs5X/gNfoBXzL8WP2PJf&#10;GPwX8F/D7Q/EAht/D921w97qSlpJg3mFvuDAOZD+A71j6v8Asr/GK+t38Pp8dL6XwnIvkv8AaLdv&#10;tfkkYKFg2X445cA9x2ralGvha05RotpqCVmtLLbV/ib0I4nA4ipOGHbjKMEkmtOVNW1a0W1ziP2a&#10;FXXPFn7TviSxxJot3Jei2uF+7IHkupF244PylT/wIetZXwD+Ll58E/2G/EHiTTIY59V/t+S1tPOX&#10;MaSSLCN7DvtXccdyAOlfWngX4G6J8MfhHeeB/DY8pLm1mjlvLjl555Iyhlkx36cDoAAOlee/DP8A&#10;ZHg0L9nnW/hf4q1GHUotSvZLsXtghUwMRHsZdw+8rR59CDjuawjgcTSUFD4uWevRSk7o545di6Kp&#10;qn8ShU16KUndI43wT+zL43+LnhPS/E3jn4yeJmn1e1jvU0/R5zDBAkqBwuM7c4bB2oB25A5wf2E9&#10;Dg8M/HP42aPa3M97a6feG0iubqQSSypHdToruwADMQASQBkk1t+G/wBjX4m6Rar4bk+Nmp2/gmPM&#10;a2uniWOYw/8APNQXxGCOMAkDJ4Nbfwt/ZB1v4Rw/FOHQPE1var4mtXtNHmAczWKbpNhkbHLBXA3L&#10;zkZFZ08NVjWpVVRacb3bldvR+b6mVHCVo16FZYdpxvzNyu2+V+b69dDmPipql5+2B8cIPhnoNxIn&#10;w98MTC58QajC3yXMqkjy1YdecovvvbkKK9V/a+8OrY/sm+LdI0O1W1tbKztVht7cFVjgiuISygDs&#10;I0P4CvI/AP7Hvxm+Fum3Fh4V+KemaLa3EvnTLBZEmR8YyzMhJ4Hc8V7V8Hvhf8SdButah+JXji28&#10;c6PfWZtksfswRVJOH3fKMgqSMe9dFCFarGpGtSanUum9LJW0S1vZfmdOHp160asMRRkp1U05e7ZK&#10;zSS1vZemrPD/AIA/s7az8Qvg/wCGNc0n44eNNKtJ7UL/AGdp1/IsFo6kq0SqJBtCkEYwK9O8A/sj&#10;jwT8W/D/AI81j4j694t1fTUltrddbfzWdXhmXyw7MWwBJI+0e59a5l/2M/F3w71a9n+EfxQvfCml&#10;3khkfR7yMzRIfUNkhuOASm7AGWNdb8Jf2Z/E/hr4hWPjjx38SNR8Za3ZRyx21qUK20PmIUbG5j2O&#10;flVOfWpw+FcHCE8O+aNtebTTqtfnaxOFwbg6cKmFfNFq8uf3dPtL3vnax55+wb/yVD4+f9hiD/0f&#10;fVe/bs/5HT4Hf9jCf/RltXpH7Ov7PupfBbxb8RtXv9VtdRi8UX0d3BHboymALJcMQ2ep/fDp6GrH&#10;7Q3wH1H4za98P7+x1O109PDWpm+mS4RmMy74m2rjof3Z6+orRYWt/ZvseX3r7f8Ab9/yNVg6/wDZ&#10;H1fl9++3/cS/5antVFFFfRn1oUUUUAFFFFABRRRQAUUUUAFFFFABRRRQAUUUUAFFFFABRRRQAUUU&#10;UAFFFFABRRRQAUUUUAFFFFABRRRQAUUUUAFFFFABRRRQAUUUUAFFFFABRRRQAUUUUAFFFFABRRRQ&#10;AUUUUAFFFFABRRRQAUUUUAFFFFABRRRQAUUUUAFFFFABRRRQAUUUUAUNN/4/NU/6+V/9Ex1fqhpv&#10;/H5qn/Xyv/omOr9AHwN/w6j/AOq/fET/AMCv/sq7z4rf8E77H4pWfw03fE3xRomreBtI/sm11mwZ&#10;VvLjOA0zyZ3ByMg4POTX17RQB+XH7X37BuqfCn9m/wAb+K5/jr8QfFUWmW0UjaPrF+8lrc5njTbI&#10;pc5A3Z6dQK9z/wCCY/wJufAvwV8P+N5/G+va/b+JtEh2aBqM5ey03DscQKSQoPTpX0F+0/8AB+7+&#10;PnwG8XeALDUYdJu9bt44Y7y4QvHEVmjkyQOTwhH41c/Z1+Ft18E/gh4N8C3t9DqV1oVgtnJdwIUS&#10;Ugk7gDyBzQB5Br3/AATO/Z+8ReKrnW5/CNxbJdXH2q50my1O4gsJpM5yYUcBRk/dTaPQY4rzD4Na&#10;NYftSftjX3iqysoIfhD8Ek/4RzwnZ20YW1m1IKBLMijjbGFG3HGFt2HevsL4xeH/ABR4s+GPiPRP&#10;BmsW/h7xJqNo1raatdIzraF/laQBeSwUtt9Gwe1Yf7NfwL0r9nD4L+G/AelFJv7Og3Xl4ibTd3T/&#10;ADTTEdfmYnAJOFCr2oA+Uv8AgnXGviT9pj9rLxNqy+d4kTxX/Z+6bBktrdbi7VYl4yFxGi+4hX0p&#10;f2HY18OftxftWeHdIQQ+Hv7QgvTbxD91FcGSUkKB8q5Mkgxj+ED+Gu/8e/saePPD/wAbPFHxN+Bn&#10;xNt/h5qXixFGvaVqOkx31pcTL/y3TdnaxJLH5SdzOd2GK16F+yh+yvbfs16T4mvL/wAQz+MvHPiy&#10;/OpeIPEVzAIWupcsyqsYJ2opkkPUkl2PAwoAPeaKKKACiiigAooooAKKKKACqGg/8gPTv+vaP/0E&#10;VfqhoP8AyA9O/wCvaP8A9BFAF+vzs/4LZ/8AJv8A4G/7Gdf/AEknr9E6/PD4+fsEftFftI6bDo/j&#10;n466HrOhWl819ZWZ8PxW5hfayqd8MaM2Ecjkkd+tAH6H1+dn/BJqYeFfFn7QfgC/Ii1vSPEvmyQv&#10;lXZQ80LED0DRDv8Axj2r6k/Zz8AfG/wVea4/xd+KOn/EW3uI4Rp0dlo8FgbVgX8wkxRpu3Ap1zjb&#10;715d8ev2DdV8VfGST4u/CH4i3nwr8f3UQi1J4rfz7W/AAG5l3DBIVdwIdW2KdobJIB5L/wAFeoYv&#10;G2pfAb4eW6fadW1/xE4jt0J3bWMMAzjpuabAP+yfSv0N1bWtP0GzN3qd9badahgpnu5liTJ6DcxA&#10;zXyV8Cf2DNU8M/GaH4vfF/4i3XxU8fWcXlaa0lv5FrYcFdyruO4gM+0AKqly20thh6b+2h+ztqH7&#10;UfwNvPAmmaxbaHdT3tvdC8u4mkQCNixGF5yaAOu+Nvwv0n9pD4K6/wCC5NYa20jxBbpH/aWnFJiF&#10;WVJAyH7p5TH418saf/wS7v8ASLC2sbH9ov4m2VlbRrDBbW+oNHHEijCqqh8KAAAAOBivqj9nX4W3&#10;XwT+CHg3wLe30OpXWhWC2cl3AhRJSCTuAPIHNejUAfjz+w3+zLe+LP2svjNp8fxK8U6U3gPxOvnX&#10;FpdMr675V/cKftnzfPv8kls5z5j+te2/ABofBH/BXD406RrUcdve6/pLXOlSS4zNkWs22P1JjEpO&#10;OnlMO1e//sy/sl6r8Bvjp8a/Hl9r9nqtp4/1aTUbazt4XSS0Vrq4m2uScMcTgcf3TUn7WP7E+l/t&#10;H6xoPjDRPEl58P8A4meH9o07xPpyF22KxZY5FDKSAzMVYMCu5vvA4oA5D/grJpuiXn7Ffim51SOB&#10;tQs77T5NKeXG9bhrqNH2e5hafOO2a9g/Y0l1Sb9lH4TPrJkN+3huyLGXO8p5S+WTnnOzZXzta/8A&#10;BO3x78WvE2iXn7QvxqvviP4f0WYT23hyxtBa287jvKwIHPKnCbipIDrmvuq3t4rWCOCCNIYY1CJH&#10;GoVVUDAAA6ADtQBJRRRQAUUUUAFUNe/5Aeo/9e0n/oJq/VDXv+QHqP8A17Sf+gmgC/UbXESzpAZE&#10;EzqzrGWG5lUgMQO4BZcn/aHrUlfPX7WX7J91+0lJ4R1bQ/iFrXw38WeFTdHTdW0gE/8AHx5PmBwr&#10;o/8AywTG1x1bIbjAB2X7Qnwt8AePPhL4vg8a6Jpc+lDTbm4nvLmBA9ttjZjOsmMoy43Bgc8V+eX7&#10;OuoeLPip/wAEivi9pOoSXN9Hoct1BpUk2Xb7Fbpa3TRrnkqh80DsB8o+7ivZPEH7BPx++K1ivhr4&#10;kftM3uqeCiwFxZadpgimu4wfuSEMoOQB98yAHnBr7I+F/wAHvCnwf+Gem+AvDWmJbeGrG3a3W2l/&#10;eGYPkyNIT95nLMWPcseg4oA8e/4Jw+KLTxV+xf8ADSW0kV2s7KTT50U5KSQzSIQfQkAN9GFfPVjD&#10;F8QP+C0FxdWCfaI/B3h1jdyqSVRjZeUfyN6q49c9xXSR/wDBO34k/CHxBrg+Avx0vfAHhHWZ2uJf&#10;D99Z/aktWbg+W5JBIGAG2q+FUFmxmvbP2S/2PdB/ZP0jxDqdzr9z4s8Za9J9p1zxRqf7t5tpZsAF&#10;m2LuZmJLFmJyx4UAA8b+Pzf8L8/4KQfB34cIRNovw9sZPF+qop3AXBKtCrr04ZLTr2nb159Z/wCC&#10;kPhu78VfsS/FKyslLzRWVvfMAM/u7e7guJD+CRMfwryv/gnDDJ8WviB8dfj9eLuHizxC2l6SzJtK&#10;2NsAVIJ5IKtAh94DX3BqWm2us6bd6ffW8d3ZXUTwT28q7kkjZSrKw7ggkH60AeD/ALAfiaz8V/sc&#10;/Cq6spUlS30aOwk2HO2SAmF1Pod0Z/P0r5m+HsKfED/gsn491Swj8+z8L6B5c1wrHasotbaBh9d0&#10;zrt/2GPbjobP/gnb8Ufg/qWs2PwM+Pl/4H8E6tO07aFf2f2k2hYYPlyFjk44DgI+FUFmI3V71+yL&#10;+x/oP7KPhzV0t9WuvFXi3Xphc634kv12y3bgsQApZiqgu7cszEuSWPGACv8At3ftJJ+zH+zzrfiG&#10;0lRfE2o/8SvQ4yeftUin97j0jQPJ6Eqq/wAVZX/BPP8AZ1k/Z5/Z30qHVoWXxh4jb+2tckmyZVmk&#10;UFIWJ5zGm1SM/fMh71W+PH7H2r/tCftLfDzxp4l8Q2T/AA68G4ng8LiB2kubjPmNI7E7cM6QAjBB&#10;SLH8Rr6loA+Pf+CpXxCvPDX7M7eENHzJ4h8e6ra+HbOGM/Oyu++TA9CEEZ/67Cvpb4TfD+0+FHww&#10;8KeDbEh7XQdMt9OWQDHmGONVLn3Ygsfcmvj74pt/wv7/AIKefDrwcrJcaF8KtHk8R3yAbtt7KUaN&#10;T2BBNk478NX3bQB8iftlftc6r4M1Oz+D/wAHoP8AhJPjZ4ixDBb2yiRdHiYczzEnarhcsobhQN7/&#10;ACgBux/Yv/ZD039lXwLdi7vP+Eg8e684u/EGvyEs08pyfKRm+by1LMcn5mZmY9QF+ZvA3/BOP49f&#10;Cnxh4l8ReCvjjo+h6nr9w895eto4ubmUM7PhpZVZurZIBAJwTnAr0zQP2b/2ubHXdNudS/aUsb/T&#10;obmOS5tV0SJTNEGBdMiPjKgjPvQBwevTDwD/AMFltHudTIgtvFfhoRWUsmVUt9mdAAe5L2rL25Ye&#10;2foH/go14ktPDH7F/wATprtwv2qxjsYlzgvJNPHGoHrjdn6Kau/tdfsdaL+1Rpeh3a65eeDvG3h2&#10;Y3Gi+JNPUtJbMSGKsoZSy7lVgQysrKCD1B8Nl/4J1/En4v63ocfx6+Ol74/8IaNOs8WgWVn9mW6I&#10;4HmSBhgkZBbaz4ZgGXOaAPZP2CtLg+F/7Dvw1bWpotJs4dHk1a4uLuQRxxRTzS3XmMzcKNsobngZ&#10;r5t8YX/ib/gqX8UG8NeG7m88Pfs2+Gb1TqOtLGYpdeuk/giz1HPygjCA73BYog+pP2y/2adT/aT+&#10;BEfw78Na5b+E0F7bTM7xuYGt4VbEJRCMrkoQOg2D0FeBeD/2NP2qvh/4Z0/w94c/aL0fRtE0+IQW&#10;tjZ+HoUjiQdgPK5Pck8kkkkk0AfWfxC+Avh7xp8BdU+E2nr/AMIz4autLGkwLp8YP2WEAABA3UgD&#10;v16mvlrS/wDglveaHpttp+nftE/EzT7C1jWKC1tb9oookAwFVVcBQB0AFe3/ALNPwp+N3w71vWrj&#10;4rfFm3+I1hcW6R2VtDp6WxtpA2WclUGcjivoGgD8df2Sf2Wb7xR+2Z8YPDafE/xZpkng3Ulkl1O1&#10;umW41nZdEbbo7vnDbec56mv2Kr5n+AH7Juq/Bv8AaT+L/wATbzXrPUbHxxO01vYQQuslqDM0mHYn&#10;DcHHFfTFABRRRQAUUUUAFFFFABRRRQAUUUUAFFFFABVCH/kOXn/XtD/6FLV+qEP/ACHLz/r2h/8A&#10;QpaAL9FFFABRRRQAUUUUAFFFFABRRRQAUUUUAFFFFABRRRQAUUUUAFFFFABRRRQAUUUUAFFFFABR&#10;RRQBj6r/AMhey/64Tf8AoUVFR64szapYiF0jbyZsmRCwxuj7Aiq/lX//AD823/gO3/xyuinsc1T4&#10;i5RVPyr/AP5+bb/wHb/45R5V/wD8/Nt/4Dt/8crUguUVT8q//wCfm2/8B2/+OUeVf/8APzbf+A7f&#10;/HKALlFU/Kv/APn5tv8AwHb/AOOUeVf/APPzbf8AgO3/AMcoAuUVT8q//wCfm2/8B2/+OUeVf/8A&#10;Pzbf+A7f/HKALlFU/Kv/APn5tv8AwHb/AOOUeVf/APPzbf8AgO3/AMcoAuUVT8q//wCfm2/8B2/+&#10;OUeVf/8APzbf+A7f/HKALlFU/Kv/APn5tv8AwHb/AOOUeVf/APPzbf8AgO3/AMcoAuUVT8q//wCf&#10;m2/8B2/+OUeVf/8APzbf+A7f/HKALlFU/Kv/APn5tv8AwHb/AOOUeVf/APPzbf8AgO3/AMcoAuUV&#10;T8q//wCfm2/8B2/+OUeVf/8APzbf+A7f/HKALlTeH/8AkGn/AK7z/wDo16zfKv8A/n5tv/Adv/jl&#10;TaHFqB0/5Lq2VfOm4a2YnPmtn/loO9Y1Nka09zeoqh5Op/8AP5af+Arf/HKPJ1P/AJ/LT/wFb/45&#10;WBuX686+CPwF8I/s++H9U0jwjbXEUOqajLqt7cXk5nnuLmQKGdnPso46Dn1Ndt5Op/8AP5af+Arf&#10;/HKPJ1P/AJ/LT/wFb/45QBfoqh5Op/8AP5af+Arf/HKPJ1P/AJ/LT/wFb/45QBfoqh5Op/8AP5af&#10;+Arf/HKPJ1P/AJ/LT/wFb/45QBfoqh5Op/8AP5af+Arf/HKPJ1P/AJ/LT/wFb/45QBfoqh5Op/8A&#10;P5af+Arf/HKPJ1P/AJ/LT/wFb/45QBfoqh5Op/8AP5af+Arf/HKPJ1P/AJ/LT/wFb/45QBfoqh5O&#10;p/8AP5af+Arf/HKPJ1P/AJ/LT/wFb/45QBfqhrX/AB5x/wDXzb/+jko8nU/+fy0/8BW/+OVS1aLU&#10;Rax77q1YfaIPu2zDnzUx/wAtPXH/ANagDcoqh5Op/wDP5af+Arf/AByjydT/AOfy0/8AAVv/AI5Q&#10;Bfrk/it8M9G+Mnw91rwZ4h+1f2Lq8Qgu1s5jDKyB1YqHHQHbg+oJFbvk6n/z+Wn/AICt/wDHKPJ1&#10;P/n8tP8AwFb/AOOUAVfBnhHSvh/4R0XwzodsLPRtHs4rGztwSdkUaBEBJ5JwBknknk1s1Q8nU/8A&#10;n8tP/AVv/jlHk6n/AM/lp/4Ct/8AHKAL9FUPJ1P/AJ/LT/wFb/45R5Op/wDP5af+Arf/ABygC/RV&#10;DydT/wCfy0/8BW/+OUeTqf8Az+Wn/gK3/wAcoAv0VQ8nU/8An8tP/AVv/jlHk6n/AM/lp/4Ct/8A&#10;HKAL9FUPJ1P/AJ/LT/wFb/45R5Op/wDP5af+Arf/ABygC/RVDydT/wCfy0/8BW/+OUeTqf8Az+Wn&#10;/gK3/wAcoAv0VQ8nU/8An8tP/AVv/jlHk6n/AM/lp/4Ct/8AHKADUv8Aj80v/r5b/wBEyVfrDv4t&#10;R+1abuurUn7QduLZhg+VJ1/ec8Z9Ku+Tqf8Az+Wn/gK3/wAcoAv0VQ8nU/8An8tP/AVv/jlHk6n/&#10;AM/lp/4Ct/8AHKAOJ+KXwF8I/GTxB4K1fxTbXF7N4R1H+1dNt0nKQfaQUKvIg+/tKDAPHJ65r0Wq&#10;Hk6n/wA/lp/4Ct/8co8nU/8An8tP/AVv/jlAF+iqHk6n/wA/lp/4Ct/8co8nU/8An8tP/AVv/jlA&#10;F+iqHk6n/wA/lp/4Ct/8co8nU/8An8tP/AVv/jlAF+iqHk6n/wA/lp/4Ct/8co8nU/8An8tP/AVv&#10;/jlAF+iqHk6n/wA/lp/4Ct/8co8nU/8An8tP/AVv/jlAF+iqHk6n/wA/lp/4Ct/8co8nU/8An8tP&#10;/AVv/jlAF+iqHk6n/wA/lp/4Ct/8co8nU/8An8tP/AVv/jlAF+qEP/IcvP8Ar2h/9Clo8nU/+fy0&#10;/wDAVv8A45VKGLUf7ZugLq13/Z4ct9mbGN0mOPM+vfuPxANyiqHk6n/z+Wn/AICt/wDHKPJ1P/n8&#10;tP8AwFb/AOOUAX6KoeTqf/P5af8AgK3/AMco8nU/+fy0/wDAVv8A45QBfoqh5Op/8/lp/wCArf8A&#10;xyjydT/5/LT/AMBW/wDjlAF+iqHk6n/z+Wn/AICt/wDHKPJ1P/n8tP8AwFb/AOOUAX6KoeTqf/P5&#10;af8AgK3/AMco8nU/+fy0/wDAVv8A45QBfoqh5Op/8/lp/wCArf8AxyjydT/5/LT/AMBW/wDjlAF+&#10;iqHk6n/z+Wn/AICt/wDHKPJ1P/n8tP8AwFb/AOOUAX6KoeTqf/P5af8AgK3/AMco8nU/+fy0/wDA&#10;Vv8A45QBfoqh5Op/8/lp/wCArf8AxyjydT/5/LT/AMBW/wDjlAF+iqHk6n/z+Wn/AICt/wDHKPJ1&#10;P/n8tP8AwFb/AOOUAX6KoeTqf/P5af8AgK3/AMco8nU/+fy0/wDAVv8A45QBfoqh5Op/8/lp/wCA&#10;rf8AxyjydT/5/LT/AMBW/wDjlAF+iqHk6n/z+Wn/AICt/wDHKPJ1P/n8tP8AwFb/AOOUAX6oTf8A&#10;Ics/+vab/wBCio8nU/8An8tP/AVv/jlUpotR/tm1BurXf9nmw32ZsY3R548z6d+x/AA3KKoeTqf/&#10;AD+Wn/gK3/xyjydT/wCfy0/8BW/+OUAX6KoeTqf/AD+Wn/gK3/xyjydT/wCfy0/8BW/+OUAX6Koe&#10;Tqf/AD+Wn/gK3/xyjydT/wCfy0/8BW/+OUAX6KoeTqf/AD+Wn/gK3/xyjydT/wCfy0/8BW/+OUAX&#10;6KoeTqf/AD+Wn/gK3/xyjydT/wCfy0/8BW/+OUAX6KoeTqf/AD+Wn/gK3/xyjydT/wCfy0/8BW/+&#10;OUAfO/jb9iHTPEXjbWfE+jePPE3hm91e5e7u47OZdhkcknbtCkDnoSfrXZfBX9ljwn8FtWudct7i&#10;/wDEPia5TZJrGsSiWVVPUJgDbkYBPJwMZxxXq3k6n/z+Wn/gK3/xyjydT/5/LT/wFb/45XBDA4aF&#10;T2sYa7nmU8twlOr7aNNc2/z79i/RVDydT/5/LT/wFb/45R5Op/8AP5af+Arf/HK7z0y/RVDydT/5&#10;/LT/AMBW/wDjlHk6n/z+Wn/gK3/xygC/RVDydT/5/LT/AMBW/wDjlHk6n/z+Wn/gK3/xygC/RVDy&#10;dT/5/LT/AMBW/wDjlHk6n/z+Wn/gK3/xygC/RVDydT/5/LT/AMBW/wDjlHk6n/z+Wn/gK3/xygC/&#10;RVDydT/5/LT/AMBW/wDjlHk6n/z+Wn/gK3/xygC/RVDydT/5/LT/AMBW/wDjlHk6n/z+Wn/gK3/x&#10;ygC/RVDydT/5/LT/AMBW/wDjlHk6n/z+Wn/gK3/xygC/RVDydT/5/LT/AMBW/wDjlHk6n/z+Wn/g&#10;K3/xygC/RVDydT/5/LT/AMBW/wDjlHk6n/z+Wn/gK3/xygC/RVDydT/5/LT/AMBW/wDjlHk6n/z+&#10;Wn/gK3/xygC/RVDydT/5/LT/AMBW/wDjlHk6n/z+Wn/gK3/xygC/RVDydT/5/LT/AMBW/wDjlHk6&#10;n/z+Wn/gK3/xygC/RVDydT/5/LT/AMBW/wDjlHk6n/z+Wn/gK3/xygC/RVDydT/5/LT/AMBW/wDj&#10;lHk6n/z+Wn/gK3/xygC/RVDydT/5/LT/AMBW/wDjlHk6n/z+Wn/gK3/xygC/RVDydT/5/LT/AMBW&#10;/wDjlHk6n/z+Wn/gK3/xygC/RVDydT/5/LT/AMBW/wDjlHk6n/z+Wn/gK3/xygC/RVDydT/5/LT/&#10;AMBW/wDjlHk6n/z+Wn/gK3/xygC/RVDydT/5/LT/AMBW/wDjlHk6n/z+Wn/gK3/xygC/RVDydT/5&#10;/LT/AMBW/wDjlHk6n/z+Wn/gK3/xygC/RVDydT/5/LT/AMBW/wDjlHk6n/z+Wn/gK3/xygC/RVDy&#10;dT/5/LT/AMBW/wDjlHk6n/z+Wn/gK3/xygC/RVDydT/5/LT/AMBW/wDjlHk6n/z+Wn/gK3/xygC/&#10;RVDydT/5/LT/AMBW/wDjlHk6n/z+Wn/gK3/xygC/RVDydT/5/LT/AMBW/wDjlHk6n/z+Wn/gK3/x&#10;ygC/RVDydT/5/LT/AMBW/wDjlHk6n/z+Wn/gK3/xygC/RVDydT/5/LT/AMBW/wDjlHk6n/z+Wn/g&#10;K3/xygC/RVDydT/5/LT/AMBW/wDjlHk6n/z+Wn/gK3/xygC/RVDydT/5/LT/AMBW/wDjlHk6n/z+&#10;Wn/gK3/xygC/RVDydT/5/LT/AMBW/wDjlHk6n/z+Wn/gK3/xygC/RVDydT/5/LT/AMBW/wDjlHk6&#10;n/z+Wn/gK3/xygC/RVDydT/5/LT/AMBW/wDjlHk6n/z+Wn/gK3/xygC/RVDydT/5/LT/AMBW/wDj&#10;lHk6n/z+Wn/gK3/xygC/RVDydT/5/LT/AMBW/wDjlHk6n/z+Wn/gK3/xygC/RVDydT/5/LT/AMBW&#10;/wDjlHk6n/z+Wn/gK3/xygC/RVDydT/5/LT/AMBW/wDjlHk6n/z+Wn/gK3/xygC/RVDydT/5/LT/&#10;AMBW/wDjlHk6n/z+Wn/gK3/xygC/RVDydT/5/LT/AMBW/wDjlHk6n/z+Wn/gK3/xygC/RVDydT/5&#10;/LT/AMBW/wDjlHk6n/z+Wn/gK3/xygC/RVDydT/5/LT/AMBW/wDjlHk6n/z+Wn/gK3/xygC/RVDy&#10;dT/5/LT/AMBW/wDjlHk6n/z+Wn/gK3/xygA03/j81T/r5X/0THV+sOwi1H7VqW26tQftA3ZtmOT5&#10;UfT95xxj1q75Op/8/lp/4Ct/8coAv0VQ8nU/+fy0/wDAVv8A45R5Op/8/lp/4Ct/8coAv0VQ8nU/&#10;+fy0/wDAVv8A45R5Op/8/lp/4Ct/8coAv0VQ8nU/+fy0/wDAVv8A45R5Op/8/lp/4Ct/8coAv0VQ&#10;8nU/+fy0/wDAVv8A45R5Op/8/lp/4Ct/8coAv0VQ8nU/+fy0/wDAVv8A45R5Op/8/lp/4Ct/8coA&#10;v0VQ8nU/+fy0/wDAVv8A45R5Op/8/lp/4Ct/8coAv0VQ8nU/+fy0/wDAVv8A45R5Op/8/lp/4Ct/&#10;8coAv0VQ8nU/+fy0/wDAVv8A45R5Op/8/lp/4Ct/8coAv1Q0H/kB6d/17R/+gijydT/5/LT/AMBW&#10;/wDjlUtFi1E6NYFLq1VPs8e1WtmJA2jGT5gz+VAG5RVDydT/AOfy0/8AAVv/AI5R5Op/8/lp/wCA&#10;rf8AxygC/RVDydT/AOfy0/8AAVv/AI5R5Op/8/lp/wCArf8AxygC/RVDydT/AOfy0/8AAVv/AI5R&#10;5Op/8/lp/wCArf8AxygC/RVDydT/AOfy0/8AAVv/AI5R5Op/8/lp/wCArf8AxygC/RVDydT/AOfy&#10;0/8AAVv/AI5R5Op/8/lp/wCArf8AxygC/RVDydT/AOfy0/8AAVv/AI5R5Op/8/lp/wCArf8AxygC&#10;/RVDydT/AOfy0/8AAVv/AI5R5Op/8/lp/wCArf8AxygC/RVDydT/AOfy0/8AAVv/AI5R5Op/8/lp&#10;/wCArf8AxygC/VDXv+QHqP8A17Sf+gmjydT/AOfy0/8AAVv/AI5VLWotRGjX5e6tWT7PJuVbZgSN&#10;pzg+YcflQBuUVQ8nU/8An8tP/AVv/jlHk6n/AM/lp/4Ct/8AHKAL9FUPJ1P/AJ/LT/wFb/45R5Op&#10;/wDP5af+Arf/ABygC/VXU9NttZ0270+9hW4s7qF4J4Wzh42UqynHqCRUXk6n/wA/lp/4Ct/8co8n&#10;U/8An8tP/AVv/jlAGb4B+Hvhv4W+FbTw34T0a10HQrQu0FjZptjQu5dyB7sxP410NUPJ1P8A5/LT&#10;/wABW/8AjlHk6n/z+Wn/AICt/wDHKAL9FUPJ1P8A5/LT/wABW/8AjlHk6n/z+Wn/AICt/wDHKAL9&#10;FUPJ1P8A5/LT/wABW/8AjlHk6n/z+Wn/AICt/wDHKAMPw/8ACvwl4V8Za/4s0nQbSx8Sa9s/tPU4&#10;1PnXewYUOSegHSurqh5Op/8AP5af+Arf/HKPJ1P/AJ/LT/wFb/45QBfoqh5Op/8AP5af+Arf/HKP&#10;J1P/AJ/LT/wFb/45QBfoqh5Op/8AP5af+Arf/HKPJ1P/AJ/LT/wFb/45QBfoqh5Op/8AP5af+Arf&#10;/HKPJ1P/AJ/LT/wFb/45QBfoqh5Op/8AP5af+Arf/HKPJ1P/AJ/LT/wFb/45QBfoqh5Op/8AP5af&#10;+Arf/HKPJ1P/AJ/LT/wFb/45QBfoqh5Op/8AP5af+Arf/HKPJ1P/AJ/LT/wFb/45QBfoqh5Op/8A&#10;P5af+Arf/HKPJ1P/AJ/LT/wFb/45QBfoqh5Op/8AP5af+Arf/HKPJ1P/AJ/LT/wFb/45QBfoqh5O&#10;p/8AP5af+Arf/HKPJ1P/AJ/LT/wFb/45QBfoqh5Op/8AP5af+Arf/HKPJ1P/AJ/LT/wFb/45QBfo&#10;qh5Op/8AP5af+Arf/HKPJ1P/AJ/LT/wFb/45QBfqhD/yHLz/AK9of/QpaPJ1P/n8tP8AwFb/AOOV&#10;Fp6zrrN4LiSOV/s8OGjjKDG6XsWP86ANSiiigAooooAKKKKACiiigAooooAKKKKACiiigAooooAK&#10;KKKACiiigAooooAKKKKACiiigAooooAx9V/5C9l/1wm/9Cioo1X/AJC9l/1wm/8AQoqK6afwnNU+&#10;Ix9Y8ZaB4eulttV1zTdMuGQSLDeXccTlSSAwDEHGQRn2NUo/iZ4QlkVE8V6I7scKq6jCSSegA3V+&#10;RX/BZz/k6Dwv/wBida/+lt9XD6h/wTb8XQ/sww/Gi08VaPdae2iJr8ukyRSxzJbmPzGUPgqzgduA&#10;cHmhzd7JDUFZNs/dCORZo1dGV0YblZTkEHoQadX5Jf8ABG34ueLZvif4k+Hs2oXV/wCEP7Ek1OK0&#10;mkLx2U8c8SBo8n5A4mYMq9SFPavuf4z/ALe/wW+A3jC+8KeKvE1xH4lsVja502z024meLzEWRMuE&#10;8vJR1bG7ODziqUk1chxadj6Gor5Z8D/8FMv2e/HWrQ6bH40bRLqZtkba3ZS2sJPHWUr5ajnqzDpX&#10;0prniTSfDOg3Wt6vqdppmjWsJuJ9Qu51jgijAzvZ2OAPfNO6ewrNbmlRXyRrn/BU79nfRdWexTxV&#10;fakqNta6sdJuHhz3wzKCwHqAQe2a9y+C/wC0J8P/ANoXQ7nVfAHiKHX7W0ZY7lVikhlt2YEqrxyK&#10;rLnBxxg4OM0XT2CzR6LRXzh8WP8AgoV8C/g54guNC1nxit9rNs5juLPR7WS8MDA4Ku6DYGByCu7I&#10;xyK6H4F/tnfCL9ovUX0vwX4qjudbRDKdJvoJLW5KjklFkAEgAGTsLY74ougs9z26iiimIKKKKACi&#10;iigAooooAKKKKACpvD//ACDT/wBd5/8A0a9Q1N4f/wCQaf8ArvP/AOjXrGpsjWnuaVY+peMtA0W9&#10;Wz1DXNNsbtsBbe5u445DnGMKxB7j86yfi54O1L4hfC/xT4Y0jWpfDmp6vp01lb6tBu32jyIVEq7W&#10;VsrnPBH1FfKGh/8ABIX4FWuhS22tnxJ4k1mcEza3d6q0c/mHq6qgCdTwGVvcmsDoPtxWDKCDkHkE&#10;UtfnT/wTD1vxJ4N+M3xw+DI1+78U+AvBd60WlXd04kFqy3EkQRT/AA71QkoPlDRMVAyc/otQBl61&#10;4p0Xw15P9r6vYaV527yvttykPmYxnbuIzjIzj1FZf/C0vBn/AEN2g/8Agzh/+Kr4C/4K2eHbHxd8&#10;XP2XNC1OIz6bqmuXtldRK5QvFJcaYjgMORlWPI5r2f8A4dQ/s2/9Cdf/APg7vP8A45QB9a6fqVpq&#10;9nFeWF1De2kozHcW8gkjcZxwwODyDVS48U6La6xHpM2r2EOqSY2WMlyiztnphCdxz9K+Sv2zPG1p&#10;+wn+xONG+G3maHK06aBocjStNJaNMZZpJA7EsWCLMVYnhivpXn/w9/4JJ/DXxJ8F7C48Y32uXXxK&#10;1iwW9vfEQv3Zra8lUOdsZ+V1Vjg78s2CcjIwAfoTRXxN/wAEv/jR4m8ZeB/HHw08bak+reJ/hxq3&#10;9lG8mcvJJbFpEjVmPLlHgmUE87dgPSvtmgAooooAKKKKACiiigAqhrX/AB5x/wDXzb/+jkq/VDWv&#10;+POP/r5t/wD0clAF+qWra1p+g2Zu9TvrbTrUMFM93MsSZPQbmIGau18W/wDBXX/kzPVv+wxYf+jD&#10;QB9Vf8LS8Gf9DdoP/gzh/wDiq2NF8RaV4jgkm0nU7PVIY22PJZXCTKrYzglScHFfEnwj/wCCYH7P&#10;Xiz4UeC9b1LwnfTajqWiWV7cyLrN2oeWSBHcgCTAyzHgcV9PfAX9nHwJ+zT4c1DQvAOmTaVpt/d/&#10;bZ4pruW4LS7FTcGkYkfKi8DjigD02sHU/H3hnRb6Sy1DxHpNheR43291fRRyJkAjKswIyCD9CK3q&#10;/KrxJ8BvBn7RX/BW/wCK/hXx1p0up6LHodrerDDcyW7CVLDTlU7o2B6O3Gcc0AfpevxQ8GyMFXxb&#10;obMxwFGpQkk/99V01fI9j/wSt/Zy0+8t7qDwhfJPBIssbf21dnDKcg48z1Fe3/HrR/ijrngy3tvh&#10;Jr+h+G/Ev2xWnvdftmnh+zeXIGVFVW+feYiCRjCt60Ad3Drmm3Oq3GmRahay6lbqHms0mUzRKQCC&#10;yA5AIYckdx61er8xf+Ce2m+MNH/4KAfHWx8f69F4n8YW+k+XqOrQLtjuJBPbgFBtXaoXaoAUABQA&#10;MCv06oAKKKKACiiigAooooAKKKKAKGpf8fml/wDXy3/omSr9UNS/4/NL/wCvlv8A0TJV+gArGvvG&#10;Xh/S9QSxvdd020vnIVbae7jSQknAAUnPJr48/bh+NXjnxN8W/A37Nvwn1hvD3irxdGbvWfEEJYS6&#10;dYDefkZeVYrFM5IIbCoARvzWj4X/AOCTvwI0O1tZdStNd8Ra9HILiXWr7VpVmmmzuLlUKp97nBU+&#10;5PWgD7LqC8vrfTbSW6u54rW2hUvJNM4REUdSWPAH1qesHx54J0n4k+DNa8K69A11ousWklleQpI0&#10;bPE6lWUMpBGQeoOaAKv/AAtLwZ/0N2g/+DOH/wCKqzp/xA8L6veRWdj4k0i9u5TiOC3v4pJHOM4C&#10;hsngV8wf8Oof2bf+hOv/APwd3n/xyvl79nL4B+Cb/wD4KX3SfCDS5NK8B/C+CQareyXUt0Lu+aOW&#10;EorSMdvzyMoA4ItnPcUAfqtqGo2mk2kl1fXUNnaxjLzXEgRFHqWJwKh0jXtM8QW5uNL1G01KAHBl&#10;s51lXPplSRX5m6T4Vsv28v2/Pil4T+K2p6lL4O8AGaHR/B8N41tFN5UwgaY7CGw3LllIY+bGNwUb&#10;Tn/tf/BHRv8Agnv4y+GvxN+BU+peHLnUdYXS7/wst9NcwalHjftxK7MynDIVYsMuhXaRkgH6o0UU&#10;UAFFFFABRRRQAUUUUAFUIf8AkOXn/XtD/wChS1fqhD/yHLz/AK9of/QpaAL9IzBVJJwBySaWvzl8&#10;VXPij/go3+0t42+HVl4p1Hwt8CfAMv2HWP7Gk8qfWros6FCxBBUvHLjIZAsYbaWcEAH6Baf4x0DV&#10;tQawsdc029vlBLWtvdxySgDrlQc8VsV85fBn/gn/APBn4B+OtN8YeDdDvrDxBYRSRR3M2pzzhlkj&#10;Mb7kdivIY9AOa9V+NHxl8L/AP4c6t418X332LSNPTO1cGW4kPCQxKSNzseAPqSQASADqNV8RaVoL&#10;W66lqdnpzXDbIRdXCRGVuOF3EZPI4HrWhX4l/tMJ8UfiR4/+DHxn+Je7RIPFviOOHw54Ry2NL06O&#10;WBkdgejy7wxOMtgE4BVV/QH/AIKgfFjXvhH+yXrd34bvZtM1PV7230cX1s5SWCOXc0hRhyCUjZMj&#10;kb8jB5oA+obPxNo+palPp9pqtjdX8H+ttYblHlj/AN5Qcj8RWlX5gftWfsY+B/2af2SdG+KXw3hv&#10;PDnxG8HNpt6fEltey+fdvNLFDIzqzleXmDYA4A2/dJFfWfxk/api+GP7HNl8WNkb63reiWUujWQU&#10;n7RqF5ArQoqnlgpYuV67Y2oA9+sNc03Vbm7t7LULW8uLN/LuYreZXeBskbXAOVPB4PoavV8//sP/&#10;AAFufgL8CdOtdc3z+N/EEra94ku5zumkvp8MyO3UmNdqHnBZXb+I19AUAFFFFABRRRQAUUUUAFFF&#10;FABRRRQAUUUUAFFFFABRRRQAVQm/5Dln/wBe03/oUVX6oTf8hyz/AOvab/0KKgC/RRXxl8YPGvjD&#10;9o/493Pwe8FazN4e8MaQh/t7VLUkPJtIEoJBBIBYRhMjc24scdOPFYlYaKdrtuyXdnBjMZHBwT5e&#10;aUnZJdX/AFuz61m8YaDa3xsptb02K8DbTbvdxiTPptJzmtivmWP/AIJ4/CRdLFtJDrMtztwb5tQI&#10;lJ/vYC7M/wDAa6D9n39n/wAQ/AfxdrVoviy88Q+B7m1X7BaXsrb7SYOMgpnbyv8AEoGccgYFY062&#10;K50qtJWfVO9vXRfgYU6+N9pGNailF9VK9vVNL8D3qivGfib+138MfhTrUmj6xrrXOrQnbPZ6bA1w&#10;0J9HI+VW/wBknI9K6b4UfHjwR8arWeTwnrcd9PbjM9nIjRXEQzjJjYAlf9oZHbOa6I4qhKp7KM05&#10;dr6nVHGYadX2Maic+11c9AoriPih8aPBvwb02K98Wa3DpizZEEGGknmx12RqCxA7nGBnk1w/w7/b&#10;L+FnxM1+DRdO1uWy1O4YJbw6lbtAJmPRVY5XcTwASCe2aJYqhCapSmlLtcJ43DU6iozqJSfS6ue3&#10;1T1jV7Pw/pF9qmo3C2mn2MD3NxcSfdjjRSzsfYAE/hWb428d6B8OPD8+ueJdVt9H0uEhWuLgnlj0&#10;VVAJZjg/KoJ4PFfNXxG/bY+FPj74Y+PNAsNYurfULzQb+2tBeWUkaXErW8iqitg4JJGN2OvrxUYj&#10;F0cOmpzSlbRNmeKx1DCpqpNKVrpNn034T8XaP468P2uuaBfxappN1v8AIu4c7H2uyNjI7MrD8K2K&#10;8H/YZ/5NZ8E/9v3/AKXXFe8VrhqjrUIVXvJJ/ejXCVniMPTrSWsop/erhRXlPxa/ae+HnwWvk0/x&#10;HrX/ABNWVX/s6yiaedVPRnA4QY5+YgkHgGue0P8AbY+FfiTUvDenaZq11d6hrt4thBbLZurwys6I&#10;olBxtBMgwwyDhvQ1nLGYaE3CVRX7XM55hhKc3SlVipLpdXPd6K5rx/8AEjw18LtBfWfFOr2+kWCn&#10;arzElpG/uogBZ29lBNeSeGf26fhD4o1yLTE16406SZ9kVxqNo8MLHPHz8hc+rYFVUxVCjJQqTSb6&#10;Nl1cZhqE1Tq1FGT6No9Z8efEzwv8MbC2vfFOs2+i2lxL5MUtznDvgnaMA84BNdPXxv8A8FNGDfC3&#10;wkynIOsEgj/rg9eoeMf23PhJ4L8QSaRc+IJNQuYX8ueTTbZ54YmzgguOGx327vTrxXJ9fhTr1KVa&#10;Sio8tr9b3OD+06dPE1qOIkoxjy2bdr8yf+R7jfXsGm2Vxd3MghtreNpZZG6KqjJJ+gBrF8D/ABA8&#10;PfEjRm1bwzqsGsacsrQG4t87RIoBK8gcgMPzrG1bxjovj74O65rnh7UYdV0q60q6aK5gJwcROCCD&#10;yCDwQQCO9eC/8E/9asvDX7MetavqU4tdO0/U727uZypYRxRwRM7YAJOFBPAzxWssVbEQpq3LJN39&#10;Lf5m88Zy4qnSjbllFyv6W+VtT60or5uuP+CgnwdhvDAmqalcRBsfaY9NkEZHrhsNj/gOa9e8P/GD&#10;wn4t8A3vjLQ9Wj1bQbOCW4mlt1O9BGhd1ZDhlcAfdIB5HrWtPGYes2qdRNrszWlj8LXbjSqxk12a&#10;Ozor5m/4eHfCL/n41n/wXn/4qvRvgz+0l4N+O95qdr4WkvpJdOjSSf7XbeUAHJC45Ofumop47DVZ&#10;KFOom35kUsywdeap0qqcn0TPU6K8P+IX7Zvwq+G+tS6Rf689/qMDFJ4dLga4ETDqGcfLkHggEkd6&#10;7r4W/Gbwf8ZtJl1DwlrEepRwkLPCVaOaAnOA6MARnBwehwcE1pHFUKk/ZRmnLtfU2hjcNUqOjCon&#10;JdLq521FeKQ/tifC/wAvxQ95rcmmDw9craXS3kBV5ZSZAFhUZaQ5hfoOOCat/Cr9q/4b/GLXDoug&#10;axImrkForO+t2geYAEkoTwxABOM5wM4qY4zDykoqorvbUiOYYSUowjVjd7K616HsFFFFdh3hRRRQ&#10;AUUUUAFFFFABRRRQAUUUUAFFFFABRRRQAUUUUAFFFFABRRRQAUUUUAFFFFABRRRQAUUUUAFFFFAB&#10;RRRQAUUUUAFFFFABRRRQAUUUUAFFFFABRRRQAUUUUAFFFFABRRRQAUUUUAFFFFABRRRQAUUUUAFF&#10;FFABRRRQAUUUUAFFFFABRRRQBQ03/j81T/r5X/0THV+qGm/8fmqf9fK/+iY6v0AFFFc58RLXxPfe&#10;CdYg8F31jpvimSAjTrvU42ktopcjBkUAkr16UAat1rmm2WpW2n3GoWsF/dAmC1lmVZZcddqk5b8B&#10;V6vydbQvi14a/wCCpvwWsvi/4w07xfrk2nyXlnJpEJgtbW2aO+QRKmxMNuidicEnK5Jxx+j/AO0P&#10;48vfhf8AAf4g+LdNVW1LRdCvL213jKiZIWMZI7gNgke1AHYz+JtHtdWi0ubVbGHU5f8AV2UlwizP&#10;34QncfyrSr8vPgr+xL4E+NH7Cl/8S/EkF3q/xY1/T9S11fFdxfTm4iuo5JvJ437Sv7pd2Rk7m5HG&#10;PpP9iH9oZtc/YU0P4hePdVeU+HrG8j1TUpyXkkitJJArsTy8hiWMdSWb3NAH1F/bmm/2t/ZX9oWv&#10;9qeX5v2Lzl87Z/e2Z3Y98Ver42/4J9eDdY8dN4z/AGjPG1q0Xin4jXRbS7eYZOn6NGdsESZAIVto&#10;/wB5Y4m/iNfZNABRRRQAUUUUAFFFFABRRRQAVQ0H/kB6d/17R/8AoIq/VDQf+QHp3/XtH/6CKAL9&#10;UdX1zTfD9qLrVNQtdNtiwQTXkyxJuPQbmIGeDx7Ver8ev+Co3hf9oHRfAGhX3xP8e+H9c8IXGt+V&#10;Y6LoFo0HlzeTKySykxguQgYcscFjgc0AfsLVXUtVstFs3u9QvLextU+9PcyrGi/VmIAq1X5eeBfh&#10;7F/wUr/aw+Kep/EDU9Sn+F/gC8/svR9Bs7loIpWMkiK5I5G4Qu7kYYl0G7aoFAH6c6bqtlrVml3p&#10;95b31q/3Z7aVZEb6MpINWq/L/wAefDu3/wCCaf7VXws1n4f6pqVv8L/Ht6dJ1rQLy5M0MDB4kMgL&#10;HJwJlkUnLAxuN21sV9//ABz+OfhX9nfwDN4y8ZTXNvokM8Vs8lpAZn3yHC/KOcZoA9BormPhn8RN&#10;G+LXgHRPGHh6SaXRdYtxdWjzxmNzGSQCVPQ8V84ftd/tK+I4/FFj8Cfguq6l8X/EUWLm9QnyfDlk&#10;wO+6mdc7JACCo6qCGwSY1cA+ptP8RaVq15d2ljqdneXdo2y5gt7hJJIWBIw6g5U5BHPoaoah8QPC&#10;+kXktnfeJNIsruI4kguL+KORDjOCpbI4NfnL/wAEm/CEvw+/aE/aU8LXF/Jqs+h6hHpkl/LnfctD&#10;d3kZlOSTliu7qetfUnxR/wCCdvwN+Mnj3V/GXirwzeX3iDVXWS7uI9VuYVdlRUGERwo+VFHA7UAe&#10;2/8AC0vBn/Q3aD/4M4f/AIquhs7631K0iurSeK6tplDxzQuHR1PQhhwR9K/Jv/goN+yH8Cv2ffAP&#10;h7RPAPg+8m+J/jDU4tP0S3/ta5mZVDr5j+W0hViS0cQB7y5/hr9MPgP8Pbj4S/BXwN4Mu7lLy70H&#10;RrXT57iMYWSSOJVYqPTIOPagDu6KKKACiiigAqhr3/ID1H/r2k/9BNX6oa9/yA9R/wCvaT/0E0AX&#10;6KK8Q/as/Zqf9qTwroPha58Xap4U0G31L7Zqq6Q+2a+hEToIMk7QNzq2XVx8v3c8gA9Ws/Gnh/Ud&#10;R/s+013Tbq/5/wBFhvI3l46/KDmtmvzz+P3/AAS2+CHgf4F+K/EPhxtY8NeIPDulXGq22tSao8m6&#10;WCJpFEit8oBKgZQKRnI9K6z9kn9prxTZ/wDBObUPif40lm1nVfDdnqK2t5eHMmoLASsG9urHfiIu&#10;eTsJOTkkA+zdX8TaP4feFNU1ax01pjiNby5SIv8A7u4jP4Voo6yIrowZWGQynII9a/Mf9kH9hfw1&#10;+1p8L3+M/wAcb/WvF3irxhcXE0Gb94FtYEleJSoQjklGKr9xV2AKMV1n7Eera3+zX+1x8Qv2Y9S1&#10;2813wlb2g1fwzNfsGkhUpFIYl9AY5TuAwu6BiFG80AfodXJ/D/4seEPipHqsnhLX7PX49Ku2sb17&#10;NiywTr96Njj7w9vWuY/ak+LC/A/9nvx54181YrrS9LlNmzHAN1JiK3H4yvGK+bP2b2b9jX/gma/j&#10;WWFZNcl0mfxQ6zKQJbu72i1WQdfum2Vu/BoA+09W8UaNoM0MOp6tY6dLP/qo7u5SJpOcfKGIzz6V&#10;pKwZQQcg8givzO/ZL/4J/wDhP9pj4QwfFv423+ueLvGnjRpr0TtqLw/ZYd7JGV29WIXcAcooKqFA&#10;U56v9gnxJr3wJ/aY+KH7L+t67da9omgQrqnhu4vjmSGAiJ/KB7Bo7iJtowoaOQgDdigD7juPiV4Q&#10;tZ5IZvFWiQzRsUeOTUYVZWBwQQW4INR/8LS8Gf8AQ3aD/wCDOH/4qvnvxN/wTC/Z78XeI9V13VPC&#10;d9PqWqXct7dSrrN2geWRy7sFEmBlmPA4r4l/bY/Y5+E3hX4p/DH4MfB7w5Na/ETxXeLPd3U2pXF0&#10;tlY/Mu5kdyMHEkhPULbn+9QB+wiOsiK6MGVhkMpyCPWuVm+LHhC3+JEHgCTX7NfGc9p9uj0XcTOY&#10;Bu/eYxwvyt19K6PTbIabptraKxdbeJIgxGCdoAz+lfDP7D7D45ftZftBfHORvP06O+XwjoUv3lNv&#10;Ds3svYZSK2fj/nq3ryAfb+seINL8OwLNqupWemQscLJeTpEpPoCxFWLHULXVLOK7srmG7tZRujng&#10;cOjj1DDgivjRf+CWvw98Z+NPEXi74pa94g+IGtavf3NzHDNqEkFtZQyTO8cMe0+YdisFyX28cKte&#10;HeB/CN1+wd/wUW8IfDTwTrt9d/Djx9ZC4n0K+uPN+zl/PRTj+8kkAKyYyUZkJOCaAP1Cd1jRndgq&#10;qMlmOAB61naR4m0fxA8yaXq1jqTQnEi2dykpT/e2k4/GvgL9uHWte/aO/a3+HX7MWma3eaF4TvLX&#10;+1vEsti+x7hAssnlt6hY4flByu+ZSQdormP2uf2EvDP7KHwrHxk+B+oa14S8WeDZre4mP257hbyF&#10;pUjcsHPBBYMVHyModSpyMAH6b1kN4w0GPVl0ptb05dUZtgsjdxiYt6BM7s/hXhmsabd/tu/sh+G3&#10;0vxJdeCX8W2en317faYzebAodHuYEwwzkrJHycdyD0PkWtf8EffgfP4FutL0s69aeJPIIt/EVxqL&#10;SyibHyu8QAiZc4yAinGcEHmgD7nor4e/4JL/ABq8UfFT4Da3o3ivUpNau/Cmq/2da6hNN50j2zRq&#10;yI0mTv2NvAbP3So6LXa/tf8A7TWveG9b0z4MfCGBdZ+M3ihNkRXmLQ7Vgd15ORnaQuWUEcAbiCNq&#10;uAfTlj4i0rUtQurGz1Ozur61OLi2guEeSE5x86g5Xn1rQr8v/wDglz4Gu/hn+1n+0B4V1DVZNc1D&#10;SY0tbnU5sl7qZblt8p3EnLNk8knnmv1AoAKKKKACiiigAooooAKKKKACiiigAooooAKoQ/8AIcvP&#10;+vaH/wBClq/VCH/kOXn/AF7Q/wDoUtAF+iiigAooooAKKKKACiiigAooooAKKKKACiiigAooooAK&#10;KKKACiiigAooooAKKKKACiiigAooooAx9V/5C9l/1wm/9Cioo1X/AJC9l/1wm/8AQoqK6afwnNU+&#10;I/GX/gs5/wAnQeF/+xOtf/S2+qHRv2a/2wfij+zfodvpfiJ9V+HV5pME9h4fh1mOFprXYDHEUIXI&#10;xj5GbGQOpAqb/gs5/wAnQeF/+xOtf/S2+qh8P/8AgrJ45+GPwd8P+BtB8G6EJdF0yHTbbVLyWaU4&#10;jQKJGjBUE4GcZxn16Vm7czuaK/KrHTf8Ep/2kvDfwx+If/Cr9Y8HW2m614nuPsy+J43kFy86bjHb&#10;XCOSFXJZV8vb823crElh7v8AtXeN/wBjb4efGvxFrvxC8P3Hj/4j3nkrqFjp5kuhbmOBIURkaWOB&#10;G2RrkElxjPGa+T/+CcP7OPjb4xftE6B8R72yvIPCuhX51e8126jKpeXKlmSKJj/rHaTltvCqGyQS&#10;oPmnxC02b9nj9s/Vr34peDG8T2Fr4gudSudI1BsRapbyySMkodgRIp3B+QQSpVu+C75QsnIxv2p/&#10;iB8GfiJ4g0nUPhB4C1HwFCscq6lb3k4aK4YlDG0cYdxGR+8BAIB+XgHOfrf9oGHxx40/4JS/By/0&#10;9r3UtMsZVbXPJ3MwtYmnigaTHWNCsYOcgHYe2a+ev21f2hPD37QGn+Bbvwd8KY/hv4V0xr+C2uoY&#10;Iok1GVhbGVQIo1T90Fj4DMf3ozjOK+wPDf7THi39l39gX4CeJPDvhu38T6VcG8ttZtLmKQoIPNmK&#10;nzVz5R3cZYEHkYNC3Y30PkX9l344fs7eAvBs+ifFr4N3PizVJrhnfX7OcTSGI/dQRPJGI9vPKNk5&#10;yelfWi+KPhR8Dv2L/jV8Qf2b9evjBr0llYSafeSt9o0OZ38g43/vAfLmdlZi3zKCGOOPm79oL9rT&#10;4C/Gb4e6lbaR+z1a+GfHV6oMOrWNxHbpazE8yZhRPPP+y6gHOTzXp/7F37Cvjb4hfsz/ABgg8QWs&#10;/hiPxlZ2cegQ6grRNLPbStPHPImNyxltqAkZKu5AxgkXZCfdnzB+y98UPgx8MZtavvip8N774i6h&#10;cFEsYxcqttbJyXYoSNzsccnOAOMZNc54j+K3h7wz+0LB8QfhNot94Q0ex1C31LTtJurou9u6bTJH&#10;vBJMbMHGCT8rbTkV7L+z58btd/YF8beIvCnxQ+E0es2moSRvLZ6rAkdzA6bl823kdGWSNgecfK2F&#10;IYc59y1z/gpbpPxC1XTvDnwt+Aulrq19PHF9q1CyivJEUsA2y3hj5OCeS2B3U0tLblddj9YaKKK6&#10;TlCiiigAooooAKKKKACiiigAqbw//wAg0/8AXef/ANGvUNTeH/8AkGn/AK7z/wDo16xqbI1p7mlX&#10;zJ+1x+zv8X/jdeQN8OvjLc/DnTF042tzpUEcii7lLsd5mjYOmVIXgHpXqf7RPxT1T4J/B3XvGuj+&#10;GLrxje6S1tIdFsg3nTxPcxRzFdqsQUjd5M4IGzJ4ya+a7H/gr98Ap/DUmoXcviPTtUjQltEm0otc&#10;Fx1UOrGLr3Lj3x0rA6Cl/wAE3fHWheD9W8c/Aa88B6f4C+InhSZrvVP7MuJLmHV03IhuhJKzScGS&#10;PCsxAWVNuMlR901+en/BPvwF4t+K37RnxO/ac8T6FceGdK8UQtYaDYXS7JJoGeI+bg8kLHbxKH6O&#10;XcjpXrOuftkeI7j9uaz+AXhbwxp+p2MEEVzrGszzuHs4zD58uFHBwjRKM/xyAGgDqf2tP2L9B/a4&#10;1DwTda34m1nw2/hV7uS2k0UxrK7zmA7t7qdpU26kEDua+Tf2iP2TfiV+xr4Bu/i38KPjd4y1JvD7&#10;xz6jo+vXX2iOeAuqFtufLkClgSjoflyQQVAP0v8AtKft36P+yr8XNJ8OeM/COtzeEdT0qG8i8UaX&#10;F5scVy006PA6NtB2rHG/yuWAf7pyDXzl+1p+3h4f/an+Gtx8GfgPpeueNfFfi5oraaaKwkt47W3E&#10;qPJnfg/NtCliAiozksMDIBy3/BSj4tL8dv2D/gl48FsLOXW9Xinnt1yVimFrcJKqk9VEiuAe4xX6&#10;rxhFjQRhRGAAoXpjtj2r4a/aK/Ym1XWP+Cdvh/4WaGg1fxd4Nt7XU7aGA8Xd5GH+0pHnk7hPcbB3&#10;Owd81z3w+/4K2fDXw58GbGDxlY65a/ErR7FbK98Orp7qbm8iUIdsh+WNWYZIfDLkjacDIBlf8E7/&#10;ALR/w3H+1xtz9k/4SG88zpjf/ad3s9+m+v0er4j/AOCXvwU8T+DfBvjr4m+N9Nk0nxP8R9V/tP7H&#10;OhSSO2DSOjFTyhd55W2nnaEJ9vtygAooooAKKKKACiiigAqhrX/HnH/182//AKOSr9UNa/484/8A&#10;r5t//RyUAX68m/ae/Z30v9qH4Vz+BdZ1W80awnu4Lt7mxVGl/dNu2jcCBn1xXrNeC/tZ/tTf8Mo6&#10;H4b8RX3hHU/FHhy9vHtdTm0oZlsECbll5GwgkFcMyZz97jBAPm3xt/wTH8SeBPCN3q3wr+Ovj+y8&#10;T6XbNNY2l/qJME5jXKwAxbCgO3bnDDplcV7P/wAE5f2mtZ/ae/Z9XWPE7LL4o0XUJNJ1C6SMRrdl&#10;USRJtqjaCUkAIGPmRjgAivL/AImf8FavhZe/D69tvhtHr3ibx9qcDWmk6THpcsbxXUilY2kPcKxB&#10;2xlmYgAYzkejf8E1/wBnbWf2bf2bYrLxVCbDxHrt9Jrd9ZyMM2atHGkcTejBIgzDszsM8UAfV9fH&#10;vxk/4Js+GvjJ8cPE3xPm+IXi7wzrOuJbxyReH54rdY0it4odu8qWYMIVYjPX8K0f2Kf2xfEv7W/i&#10;bx7OfC1hpHgnw/cfZbLVIZpHmvZGdigweBiJQzehkSucv/8AgqR4C+HvxP8AF3gb4oeHNf8ABF9o&#10;urXlna6h9je4tb62jndIp1AAkHmIqsMIy85DYoA8L8ap8Tv+CaHxu+Hs6/EnXPiJ8IvFl99hvNP1&#10;6VppLUhkEm0MWCuFkEitHt3bGVhgAn9SK/LX4pfECb/gp5+0R8NvDfw50bVf+FWeC9Q/tHXfEl9b&#10;tBDKS0bMqg9G2JsjU4cmViVCqTX6FfGr49eBP2d/Ctr4k+IWu/8ACP6LdXqafDc/Y57ndO0ckipt&#10;hjdhlYpDkjHy9ckZAPjD9kv/AJSiftJ/9eR/9HW1fofX5Ffs8/tifCDwL+3n8b/iLrni77F4N8SW&#10;pj0vUv7NvJPtDeZA2PLSEyJwjfeUdK/V/wAJ+KdL8ceFdG8SaJdfbdF1iyh1CxufLePzoJY1kjfa&#10;4DLlWBwwBGeQDQBrUUUUAFFFFABRRRQAUUUUAUNS/wCPzS/+vlv/AETJV+qGpf8AH5pf/Xy3/omS&#10;r9AH5UeO/h/4t+M3/BWj4j+HPDvj29+H89voNtv1nToBJdxWn2GyMkUDZUxuzSn94DlQW69K6L9o&#10;39kP4h/sl/D/AFD4vfC/45eN9R1Lw8Vu9R03X737Ql3CXCuxGQjBd24pIrZGSCCBnoP2xNG8Q/sq&#10;/tieGf2ndI0C61/wXeWa6V4sisU3SQAR+T5jc8AxiIqThd8AVmG8Zyf2q/8AgoD4T/aU+Ed58Jvg&#10;jpWt+NvGfjJY7EwLpskS2cJdWkLbsZbA25HyKCWLALyAfbn7MnxjH7QHwF8F+PzBHbT6zY77mGEk&#10;pHcRu0U6rk52iWNwM84xmvT6+WrSYf8ABPn9ge1a5S31TUPB+kKZIS5WG4v7ifLIGHOwz3BAOM45&#10;xXof7Jfxe8T/AB6+B+iePfFOg2nhu51ppJ7SwtJHkAtQ22N2Lc5fazD/AGWWgDn/ANuj9oyL9mf9&#10;nfxB4jt50j8SXy/2ZocZI3G7lBAkA7iNQ0h/3AO9Yv8AwTz/AGdZP2ef2d9Kh1aFl8YeI2/trXJJ&#10;smVZpFBSFiecxptUjP3zIe9fOmtf8Z5f8FFrfSl/034VfB3L3H8UN3fiQbh6HfPGF7ho7Rv71fpP&#10;QB+W/wAUPhvF+2l+294kk+CNzL8ONb8AxmHxF8RrSd1+2Xo3RRwpBGVJbMckfm7huSOTIYKgbnfi&#10;BrnxK/Z6/aU+HXij9rizf4leD9Kk+y+HfEmktGthY3BYN9qkt0iQyTKFVtrhWwm5fMKCt74T/EiT&#10;/gm1+1D8VtE+KOkajbfDvx1qX9o6R4qtbRp4RtkmeMHaMsdkxV1GWRowQpVtxn/bI+PWlf8ABQ2L&#10;wl8FvgRaXni121iLVdU8RTWEttZ6fGkcsYLGVFZRiR2LEDOwKu4vigD9QLW5ivLeK4gkWaCVBJHI&#10;hyrKRkEH0IqWs7w5osfhvw/pekxSNLFYWsVqkj43MqIFBOO5xWjQAUUUUAFFFFABRRRQAVQh/wCQ&#10;5ef9e0P/AKFLV+qEP/IcvP8Ar2h/9CloAv1+OP8AwTl/Zv8AFX7S3w18bXs/xc8R+CfDUmust/pv&#10;hkLb3Go3RhRzJLOD9wBwBGVIySeO/wCx1flx8KfiEv8AwS//AGgviH4M+IOkahB8J/F19/afh/xD&#10;ZWpmihwWwhC8nCMEdRlgYlIXa+aAIviZa/ET/gmL8XvAWtWvxM13x58JfEt99j1PS/Ec5la2ClfM&#10;IyxUPsdnWRAmShVgR1o/tIfGC4179ti/l+KvgLxn4y+HXgK4CeHPDfh7SfNsru52KWubl3KiTB5C&#10;jIOAOAGD3fjp8Qof+CoPxq+HfgD4Z6RqN18OPDd8dR8Q+Kb20aGEK20Mq7uQfLDKqthnaToFQtX6&#10;m0AfjN+3b+2dYfHfXfhBc23w98ZeGB4b1tr549dsVha8BaA7IQGO5v3fTj7wr7Z+L3h9v+Cjn7Gu&#10;rQ6Ho2p+DNXkvPP0uz8Tw+RKtzbvwJApO1ZFZ1Dc43ZxxivMP+Cs3/I1/s4f9jU//oy1r9D6APze&#10;+LVj+0x+1Z8IdA+CGqfBw+AvMls4vEfi+/1WCayMVuVO+KNDltzor7VZjxt6EsNmS10z46/tYadp&#10;cbtcfBb9nLTFa4l+/FeavFEAq9cMYRCMjs0Dg8SV9Kftn/tAf8M6/AnWNcsMz+K9SI0jw7Zom+Sf&#10;UJgVj2r/ABbBukI77MdSKw/2cf2V/wDhUf7Jdz8OLyZW8TeItOu5df1AuXMt/dxFZGL4ywQFUDdS&#10;IwepoA+c/g/fftJ/tk/DnxH8YdC+MEnw5ge7uo/DPhKw0iKe2dIeFWaRuW3OChYq/ILYxhB9L/sJ&#10;ftJXn7Un7PWl+LdWht4fENrcy6Vqq2oxG1xEFbeF/h3xyRuV7FiBxivkz9jj9sfwN+yP+zjrnw1+&#10;KFxc+GPiF4Nv79BoNxYzvLel3MsflsqlCGdyuSwGAGztIavc/wDglP8ACHXPhH+yjar4gsrjTb/x&#10;Fq1xrq2d0uySKJ44YYsrjI3JArgHnDj6UAfYtFFFABRRRQAUUUUAFFFFABRRRQAUUUUAFFFFABRR&#10;RQAVQm/5Dln/ANe03/oUVX6oTf8AIcs/+vab/wBCioAv18VfsIsq/Gf44rf4Otf2gpJ5zj7Tc+d1&#10;/wBry+vNfatfFPxe8H+Mf2Z/2gLz4v8Ag7RZvEHhTWQTrmn2wJaMuQZdwGSAWUSLJggMSDwefGzC&#10;9OpRxNrxg3f0atf5Hz+ac1KrQxdrxpt3trZNWv8AI9s+PPxQ+J3gLWtMtvAnw+/4TGznt2kubjLj&#10;yZA2AvB7jmvKPB/7YXi/xZoPxZtta8M2vhvWfCeiXFykcLu0iXIygVwxx8rYJ+ldRY/8FDPhHdaa&#10;lxPdatZ3DKC1nJp7M6nHIypKn8+1eXfs5+Ebn4zePvjprLaRqWm+FfGdndW9lfahamMHzpGII6gs&#10;oYN8pOMVwVsS6teKwtbm5r6K1lo7dL7nmYjFyrYmCwWI5ue/uq1l7rt0ute7PQP2DfhXoC/Bi08Z&#10;3+nW2qeIfEFzczTaheRCWZUSZ4ggZgcAmNmOOpbnOBjkf2hvD+nfAv8Aam+EnjDwxaQ6OviC7Njq&#10;VrYoI0mUSxJK2wYXLJcD2JQE85Jo/s+/tFWn7Luh3nwt+Kun6lot5pF1M9jeRW7TQywu5YgY5ILl&#10;mVlBBDdiOXjXbn9tL9pDwfq2haXewfDvwXKLmTUL6LYJ5Q6yMoGSMuY4l25ztUk46Vze0oywdKhS&#10;/ipx06ppq7f46nH7TDzwFHC0Le3Tjp9pSTXM31XW7OTb4zeHl/a6+IHiPx14Z1vxguh3EmkaPZ6b&#10;Ypdx2fkytGZGR3UAnYxB55kY4Bxi5+1N8dPCnx28BfZdJ8AeMbLxZaXEU+n6neaNHHsw2HQyJKzh&#10;SpY4AI3KvTqOn8SX+q/sd/tKeKPGl7ot5q3w78YsZrm8sY9zWszvvOeQAwcvwSNyvwcgiu713/go&#10;X8N4LJV8PWmteJtXm+W3063szEWc9FZm6f8AAQx9jWa5fZ1aOIrKDbd046u70ad9fKxkuVUq2HxV&#10;dQblK6cdXd6NO93ptbY8l8TSXn7Rf7QnwZ8F+LGmGkweGrTVtRs5CVM1w9qZ5dw45YqiHOCBu9a+&#10;lPjx8KPBVv8AAnxx5XhHQ4TYaBfT2jR6fErQSR27sjIQuVIIBBHpXgn7QF14h+F3xb+Gvx+Gg3Et&#10;jPpkMGuWMakNayPEyujZHy5SXau7+KLBIyK1/it+214d+JXwx8VeH/AvhzXde1C+0W7S7kltxDDY&#10;W7QOJZpGDN9xdxx0JGM1vTq0KKrwxD997XWrVlax1U62Gw6xUMU/3knpdauPKuW39aHqf7DP/JrP&#10;gn/t+/8AS64r2nXtWXQdD1HUnQypZ20lwyA4LBFLEfpXi37DP/JrPgn/ALfv/S64r27VNOh1jS7y&#10;wuATb3ULwSbeu1lKnH4GvfwV/qdK38q/I+my6/1Cjbfkj/6Sj4+/YM8C6f4/0vxX8UvFFtb634o1&#10;XV5oFnu4xJ5ChUdigbIUs0mOOiooBwSKd+1p4U0XQf2hP2eb3TNJsdOu77xGouprW3SJ59l1ZbN5&#10;UDdje2M/3jXD/AH44R/scah4m+GnxI0zUbe3S/e8stQtYN6yAqqFgCRlGCKwZc8kggVB8WPj3a/H&#10;n47fAm+0fQNU07w7Y+Jo4rTU9SjEf26Rrqz80IoJGE2p/ET84yB0r5j22HWAjR/5eXV11vzK9/8A&#10;M+O+sYVZZHDtr2t43XXm51dv/P5F/wCP/wATNHk/bQitfGmiar4o8MeErKP7NoumWq3PmXEkKS+Y&#10;8bOoZcyrnJ58tAQRnOv8d/2kPAfxi+Fur+Gh8N/Gcd+bUjS7i40KELazqMxkMsxZFyAp2j7pPB6V&#10;t/tA6Xr/AMA/2kLH426Xo1xr3hq9tVs9citVzJABGIyx9BtSNgx4yhBIyK6q+/4KIfCiDSxcWh1q&#10;/vWHyafHYbZSx6KWZgvX0Y/jWzajOvTr1VDmb0avdPazvrp9xvJqFTE0sTXVPmk9JRveL2s766aW&#10;Wx87fH3UtV1X9iT4PS60lwmox6hNbOt0rCQLF58UeQefuIvWvuPR/wBnv4b6F4Xbw/a+C9HOmPH5&#10;cizWqySSjGMtIwLlv9onI7Yr5O/ba8Y6h8Rv2cfh14gv9Fm0K91HV5JP7MmDeZEu2ZUByASSoU5w&#10;M544r1PUf+ChvwzstDmnW11xtbRSBostkY5hL02M5O1eeCckj0PSrw9TC0MRU9vJfDCzfXTX79ND&#10;XC1cFhsVV+szXwU7OS1a5XffvpdHm/7KUk3hFP2ivh7HM8+kaI939l3sflZftELHHqyxx/8AfNdT&#10;+wvdaFafsn+I5PE8ttD4eOo3qag142IjA0MSurexBIx3zipf2afhfr/h/wCFPxS8e+LLRrHxB40h&#10;ur420ikPHCUlcFgeVLtKx2nnAXNePfDvwhrXjT/gnv4pstCilurqDxA13Lawgs88UYgZ1AHUjh8f&#10;7HrisKLnh1Sly3ahUaXle6X3HLh3UwsaM+S7UKrUX2uml9x6437V3wm+zz6N4K+FWp+LNOhBjZdK&#10;8PxLasBwBtxux0+8g6iuf/4J/wB95vxH+MelxaXNomkSXSzJoV4hDWX76dRCykcMqkIwx/CM9Kv/&#10;AAh/bk+HvhP4W+HvDtr4a1oeIbGzis/7H0yyRvtFwqBSysGGd7DJJG7k8E9eZ/ZL+IH/AAjfxE/a&#10;F8Z+I9Om0t7VpdSvtNX55IH+0XDvCOmWDZXPHI7U4V4zxFCbqqW97KyXuvr+jKp4mFTF4Wo6ylvd&#10;KNlFcr0v+jPaf2tPidp/ws8K2vh/w1o9ndePfErfY9Lt4LaMyQ7jtM2Mdcnav+0c9FNczc/D2X9k&#10;H9jvxbe2EufGV1axNqOpRnLC4mkSEbG9IvOO0+oLd8V4p8E/2hvAl98X9e+K/wAU9Vm/4SORzBo2&#10;mw2ks8Wnw4xkELjIU7Rj1djy2a+ldY+JXgf9sj4ceNPAnhHVJptQksBMGurSSJEdZFaIksOnmIuc&#10;c4rop1qWMdStGa52moK6utN/V/gjppYijj3VxEJr2jjKNON1daPW38z/AAR4r+zX+0T8Pvg38M9M&#10;sI/h74wvNbuIjLqWrWejxSi7kY5OJDMC0YGABgDAzjJJL/hD4ws9e/ba07XPBXhfXfDHhvXtPmt9&#10;UttQ08WiecsEkm7ajMmC0URzkEsW45ydr4F/tbad8EPCNp8OvitpGqeG9b0FTbRT/ZTJHNCCdmQO&#10;cgcAgFWABBr1b4b/ALX2jfGT4nWHhjwdoGq3ulFZZL7XLqAxwwBY2ZFAGfvMFGXK+gBzWWHdKpGj&#10;CVZXi17vLZ37b39WY4V0akMPTliEnFxtHltJNbp638m7eZ4d+x58LfC3j741fGLVfEWjW2s3Oj6u&#10;BZJeJ5kUZlnut7GM/Kx/dLgkHHOK3v2wPB2k+A/jL8E/EvhywtdE1KfWVtp2sYFiEqpNAULBQASA&#10;7qcjkNg8Crn7Bv8AyVD4+f8AYYg/9H31Xv27P+R0+B3/AGMJ/wDRltSjTgsq50tea9+vxijSprJP&#10;aKK5ua9+t/aW39D66ooor7E+/CiiigAooooAKKKKACiiigAooooAKKKKACiiigAooooAKKKKACii&#10;igAooooAKKKKACiiigAooooAKKKKACiiigAooooAKKKKACiiigAooooAKKKKACiiigAooooAKKKK&#10;ACiiigAooooAKKKKACiiigAooooAKKKKACiiigAooooAKKKKACiiigChpv8Ax+ap/wBfK/8AomOr&#10;9UNN/wCPzVP+vlf/AETHV+gD4G/4euf9UB+In/gL/wDY19pfDHxt/wALJ+Hfh3xV/Zl1ov8AbFjF&#10;e/2dfDE9tvUN5bjswzg109YHj7x5oXww8G6t4q8TX39m6BpMBuby78mSXyoxjLbI1Zm69FBNAHwX&#10;+0R/ymC+An/YsL/6FqtfdfxS8BWnxT+GvinwdfyNDZ69plzpskqDLRiWNk3j3XdkfSvyu+M37YXw&#10;h8Wf8FIvhF8UtK8XfavAmg6ELPUdW/s28TyJt2oHb5TQiVv9fFyqEfN14OP1E+EPxk8H/HjwZF4r&#10;8Dax/bmgSzSW6Xn2aa3y6HDjZKiNwe+MUAfB3hG1/ae+Df7Oepfs8WPwYbxDqCwXukaV44s9ZgSx&#10;FrcPIfOZHxhkEj7QxU/dyuQQ2R4m+D+oW/hX4JfsS6RqQu7qQf8ACS/EO/sXJS3sxOZ2iB9GkfC5&#10;AOUgJHz1+i3xO+Iui/CP4fa/4y8Q3H2XRtFtHu7h/wCIhRwijuzNhQO5YCvmf/gnn8ONZv8AQfFX&#10;x38bQhfG/wAUrv8AtNI2yTZ6WP8Aj1gUn+Erhh6oIs8rQB53oPib4p/tX/Hr4leBPhr8RX+Dnwx+&#10;F0sWg2/9j6XHcTXlwvmRY3MV+RWt5MBWACeXwS26vTP2Hfj9438Z+Kvil8JvidqFvrfjT4e6kLYa&#10;5DAtv/adqzOqSNGoADDYDkAZWVM5IJPh3wL+K3hj9hf9qb9oPwx8Wb6TwtpXivVh4i8P6vNaTyw3&#10;cDSTybQ0aNlgsyr0xujkXrgV23/BPOwvPiX8dvj98dIbG6s/CHizU0s9AmuYmiN7DG77pgrDOMCL&#10;npuZx1U4APvKiiigAooooAKKKKACiiigAqhoP/ID07/r2j/9BFX6oaD/AMgPTv8Ar2j/APQRQBfr&#10;87P+C2f/ACb/AOBv+xnX/wBJJ6/ROvyM/wCCqX7XHwn+Pnwr8N+GvAniv+3db0vxCbi8tf7Ou7fy&#10;o1gmjJ3TRIp+ZgMAk8+lAH651+d3/BHRU/4Rf4zEBd//AAlABPfGxsf1/Wvrf4G/tW/Cz9pK61e3&#10;+HPij/hIptJSKS9X+z7q18pZCwQ5niTdko33c4xzXwx4H+IUP/BNT9rD4paV4/0zUofhd4/vBquj&#10;a/aWpmiicPI4Q7eTtEzxsBlh5aNtw2aAOl/4LTfav+Fc/Cv7Dn7b/wAJFJ5G3GfM8n5cZ464619t&#10;/HP4GeFf2iPAM3g3xlDc3GiTTxXLx2k5hffGcr8w5xmvz9+IfxCt/wDgph+1P8LdC+H+l6lcfC7w&#10;JeHVdc8QXlsYYZiXidowrcgkQrGoPzEyu23ama+zv20P2idQ/Zc+Bt5470zR7bXLqC9t7UWd3K0a&#10;ESMVJyvORQBD8WVuv2UP2QNbg+GGmT3t34X0kW2i2kytdSBmkVFYgAmQp5hbGOduDxXwv+yV+1V4&#10;a/Zx8Papf6v8Ivin4r+JPiSdr7xH4om0ZTJdTMSxjQl8iJWJPYsSWIHCr+jv7OvxSuvjZ8EPBvjq&#10;9sYdNutdsFvJLSBy6REkjaCeSOK9GoA/Hn9hv9qqy8H/ALWXxm1KTwR4pv1+IfidfJhtLNWfSfOv&#10;7hh9sG793t88BsZxsf0r9g5po7aGSaaRYoo1LvI5AVVAySSegAr87/8AgnV/yed+2B/2M8//AKcb&#10;6vQ/+Cofx2vvAPwasvhv4W8y48c/Ee4/sWztbc/vfszFVnI95C6QjPXzWI+7QB5r+zPG/wC2x+3F&#10;4v8AjpfK1x8P/ALf2J4USQfu5ZwGAlA9QrPMcjIM8P8Adr9Gq8o/Zb+BNj+zf8C/C/gSz8uS5sbf&#10;zNQuox/x83knzTyeuC5IXPRVUdq9XoAKKKKACiiigAqhr3/ID1H/AK9pP/QTV+qGvf8AID1H/r2k&#10;/wDQTQBfoor54/ax/a6j/ZNvvBt/rHgzWPEXhDV/tianqujx720t4zB5O4NhCJPMl4Z1P7s4zgig&#10;D59/bC/ZD+OHjaXxT4oX4jr4/wDA9vdzasvwwv5Lmxtp7VSXFuJIJVLuoGVzt+ZRzTPH/wAbfCXx&#10;3/4JQeNNZ8G6DF4V07TbGHSJ9AgwY9PniuLYtEhAG5Sro4bAJDgnnNafxb/4KyfCrUPh7qGnfDeP&#10;WvFvjfVraSz03TE0qVBHcSKVQybgNwBP3Y9xJGO+a0f2R/2KdY8L/sFeLfhv4tQ6V4k8dx3l7Pby&#10;4LafJLAkdurgd18qORl6gsy9qAPaf2BVRf2N/hMECgf2LGfl9dzZ/XNfMXir7V/w+q8HfZ8+V/wj&#10;sn2jGP8AV/2ddYz/AMD2dKwv2Q/26fDX7Jvwvf4M/HKw1nwh4q8Hz3EEH/EvedbqB5WkUKUHUF2A&#10;b7jLsIY5rqP2JdH1z9pb9r34gftO6noV5oPhGa0Gk+GIb9Qsk42RxeavqBHG24jK7pyAx2GgDqf+&#10;CmV5P8TNW+C/wE06d45/HXiSO41Ewn5o7GAgOWHpmRpB725ruP8Agp3Zw6f+wR8RrW2iWG3gTSoo&#10;o0GFRV1O0AA9gBXA/B8j4/f8FNvib43LLc6H8L9Jj8Mac6gsBdyb1lIPQEN9tU4/vL+P1L+0h8J/&#10;+F5/Anxv4EWRIbjWtNkgtpZPupcDDws3sJFQn2BoA539igKv7I/wh2AAf8IzY/d9fKXP618n2f2r&#10;/h9TfeRnyv8AhHR9oxj/AFf9nJj/AMf2dKyf2Tf+CgXhP9mn4QwfCX422Gt+EfGngsy2IgbTnl+1&#10;Q72eILs6MA20E4RgFYMdxx0/7BfhnXvjx+078Tv2odc0K70DQtcgGmeG7a+GHmhxEnnD1CxW8a7h&#10;lSZXAJ25oA+8vGHi3SvAXhPWPEmuXSWOj6TaSXt3cP0SKNSzH3OBwO54r4S/4Jz+FNU+O3xT+Iv7&#10;Uvi+2ZLrxBdy6X4at5uRbWaEK5TtwqRwhhg5jm/vU/8A4KbfEDV/iZ4j8AfsxeCZ8+IPGt7Ddawy&#10;ci3s1cmMOB/DujeZh1C247NX278Nfh/pHwp8AeH/AAfoMH2fR9Fso7K2U/eKooG5j3Zjlie5JNAH&#10;n37Y3xa/4Uj+zL8QfFsUwgv7bTHtrBs8i6nIhhIHfDyK2B2U1zn/AAT9+Ex+Dn7JPgDSJozHqOoW&#10;f9s3oZdrebdHzgrD1RGjT/gFeO/8FGJG+L3xQ+A37P8Aay5TxRr41jWI0Y71sbcEHIHUFDcsM8Zh&#10;HpX3THGkMaxxqqIoCqqjAAHQAUAc58R/iN4d+EvgrVfFnivVIdH0HTITNcXUx/AKo6s7HCqo5JIA&#10;5NfBv7HvhDxJ+15+1Hqn7VHi3TptF8LacsmmeDNMuBh3jCPF5nuqrJKSeQZZW2n93ivBPiR+2B4E&#10;/ay+OzxfGnxNd+C/g54VvSbDwdY2txcT6zMjMvm3MkKlV6cjOVViqclpK+1vCP8AwUy/Zqkm0bw1&#10;oHiO4tUdodPsLG30K6iiTJCRxqPLCqo4A6ACgDyrR1Q/8FoNcLBSR4XUrn1+xQ9PwzX0p+3t/wAm&#10;c/Fn/sCS/wDoS182/twaPrv7OH7Wvw7/AGndL0S813wpaWv9k+JobGMO9uhWSPzT6Bo5vlJwu+FQ&#10;WG8Vy37XX7d3hn9q74Vf8Kb+B2na14v8W+MZre3mUWL24tIVlSRgxccklQpb7iqXYuMDIB9Mf8Ey&#10;/tX/AAw38MPtmfN8m+27sf6v+0Lny+n+xtrM/b5/a1X4H+C18DeDhJrPxc8XR/YNG0qxUyz2yy5T&#10;7SyDnOSRGP4n7EK2GfFn4i/8O6f2IvDMdhpsfiHVtGtbTQ7dWby7d710ZpJ37+XvWR9o5OQMjJYf&#10;JP7Jf7TX7Pnw58Saj8WPix8RLzxl8adezJcahJol28OlIy4MFv8AusAgfKWUABRsQBclgD6d+Dfw&#10;c1/9gn9hHxO+k2ia18Rls5tbuoI0adDfuiIkSquS6xqqDA4Yqx43V8x/sl/tTaF+z7Y634h8S/Cf&#10;4peMvir4oma68QeKJdFTMhYhvIhy4KxKRnoNxwcABFX9APgH+2J8Lv2mdW1XTfh/rdxqt3pcCXF0&#10;s1hNbBEZtqkGRRnkdq9roA/HX9kn9rex8J/tmfGDxO/gTxZfR+ONSWKKxtbNWuNN8y6JzdLu+QDd&#10;zjPQ1+xVfnh+w3/ykH/ar/6/X/8ASt6/Q+gAooooAKKKKACiiigAooooAKKKKACiiigAqhD/AMhy&#10;8/69of8A0KWr9UIf+Q5ef9e0P/oUtAF+iiigAooooAKKKKACiiigAooooAKKKKACiiigAooooAKK&#10;KKACiiigAooooAKKKKACiiigAooooAx9V/5C9l/1wm/9CioqPXLmG11SxeaVIVMMwDSMFGd0fHNV&#10;/wC2LD/n+tv+/q/410U9jmqX5inrHg3QPEN0tzquh6bqdwqCNZry0jlcKCSFBYE4ySce5qlH8NPC&#10;EUiunhTREdTlWXToQQR0IO2tn+2LD/n+tv8Av6v+NH9sWH/P9bf9/V/xrS6I1LUcawxqiKqIo2qq&#10;jAAHQAVn6z4b0nxHHEmraXZaokRJjW8t0mCE9SAwOKm/tiw/5/rb/v6v+NH9sWH/AD/W3/f1f8aL&#10;oLMo3ngnw7qFpaWt1oGl3NrZgrbQzWcbpCDjIRSuFBwOnoK0bHTbPS7GOysrSC0s4wVS3gjVI1BO&#10;SAoGB1P50z+2LD/n+tv+/q/40f2xYf8AP9bf9/V/xoug1KFr4H8OWWoC+t9A0uC9DbvtMVlGsmc5&#10;zuC5zW3VP+2LD/n+tv8Av6v+NH9sWH/P9bf9/V/xoug1DVNG0/XLU22pWNtqFvnPk3UKyp+TAiot&#10;H8OaT4ejdNK0uz0xHOWWzt0iDfUKBUv9sWH/AD/W3/f1f8aP7YsP+f62/wC/q/40XQWZcoqn/bFh&#10;/wA/1t/39X/Gj+2LD/n+tv8Av6v+NO6CzLlFU/7YsP8An+tv+/q/40f2xYf8/wBbf9/V/wAaLoLM&#10;uUVT/tiw/wCf62/7+r/jR/bFh/z/AFt/39X/ABougsy5RVP+2LD/AJ/rb/v6v+NH9sWH/P8AW3/f&#10;1f8AGi6CzLlFU/7YsP8An+tv+/q/40f2xYf8/wBbf9/V/wAaLoLMuVN4f/5Bp/67z/8Ao16zf7Ys&#10;P+f62/7+r/jU2h61p8On7Xv7ZG86Y4aZQcGViD19DWNTZGtPc3qxrvwb4fv9SXULnQtNub9eRdTW&#10;kbSj/gRGe5796tf29pn/AEEbT/v+v+NH9vaZ/wBBG0/7/r/jWBuX6+OP2GvgV4m0f4n/ABm+Mvj/&#10;AEO50PxT4x1yeDTrK+C+db6YHEidMkBiY1wT0t1OK+uP7e0z/oI2n/f9f8aP7e0z/oI2n/f9f8aA&#10;LN3ZwahbSW91BHc28gw8UyBkYehB4NUtF8M6P4bWRdJ0mx0tZDlxZWyQhvrtAzUn9vaZ/wBBG0/7&#10;/r/jR/b2mf8AQRtP+/6/40AX6y7jwtot1rEerTaRYTapHjZfSWyNOuOmHI3DH1qX+3tM/wCgjaf9&#10;/wBf8aP7e0z/AKCNp/3/AF/xoAv0VQ/t7TP+gjaf9/1/xo/t7TP+gjaf9/1/xoAv0VQ/t7TP+gja&#10;f9/1/wAaP7e0z/oI2n/f9f8AGgC/RVD+3tM/6CNp/wB/1/xo/t7TP+gjaf8Af9f8aAL9FUP7e0z/&#10;AKCNp/3/AF/xo/t7TP8AoI2n/f8AX/GgC/VDWv8Ajzj/AOvm3/8ARyUf29pn/QRtP+/6/wCNUtW1&#10;vTpLWMJf2rn7RA2FmU8CVCT17AGgDcpGUMpBGQeCDVH+3tM/6CNp/wB/1/xo/t7TP+gjaf8Af9f8&#10;aAK2m+DtA0e+e+sND02xvXzuuba0jjkbPXLAAnNcT+03P4lh/Z98fp4O0u61jxTdaRPZ6daWYBlM&#10;0y+Urrk/wb9/0U13/wDb2mf9BG0/7/r/AI0f29pn/QRtP+/6/wCNAHin7DvwD/4Zx/Zs8K+Fbq3+&#10;z69NF/aesg4LfbZgGkViOCYwEiz6RDk17VrHh/S/EUCw6rptnqcKnKx3kCSqD6gMDS/29pn/AEEb&#10;T/v+v+NH9vaZ/wBBG0/7/r/jQBNp+m2mkWcdpY2sNlaxjCQW8YjRfooGBUOsaDpniK1W21bTrTU7&#10;dXEiw3kCzIGAIDAMCM4JGfc0f29pn/QRtP8Av+v+NH9vaZ/0EbT/AL/r/jQBjf8ACrfBn/Qo6D/4&#10;LIf/AImujtbWGxtYba2hjt7eFFjihiUKiKBgKoHAAAwAKq/29pn/AEEbT/v+v+NH9vaZ/wBBG0/7&#10;/r/jQBfoqh/b2mf9BG0/7/r/AI0f29pn/QRtP+/6/wCNAF+iqH9vaZ/0EbT/AL/r/jR/b2mf9BG0&#10;/wC/6/40AX6Kof29pn/QRtP+/wCv+NH9vaZ/0EbT/v8Ar/jQBfoqh/b2mf8AQRtP+/6/40f29pn/&#10;AEEbT/v+v+NABqX/AB+aX/18t/6Jkq/WHf63pz3Wmlb+1YJcFmImXgeVIMnn1I/Orv8Ab2mf9BG0&#10;/wC/6/40AXXRZEZHUMrDBVhkEelZ2keGdH8PvM+l6TY6a0xzI1nbJEX/AN7aBn8ak/t7TP8AoI2n&#10;/f8AX/Gj+3tM/wCgjaf9/wBf8aAPlf8A4KJ/Cnxp8ffCHw9+GvhbS7yfSda8TQTeINVt9vl2FjEM&#10;Mzlj6yhwMEkw9K+pvDugWHhTw/pmiaVbpZ6ZptrFZ2tvGMLFDGgREHsFUD8Kd/b2mf8AQRtP+/6/&#10;40f29pn/AEEbT/v+v+NADdH8N6T4e8/+ytLstM89g0v2O3SLzCM4LbQMnk9fWtGqH9vaZ/0EbT/v&#10;+v8AjR/b2mf9BG0/7/r/AI0ATahptpq9nJaX1rDe2sgw8FxGJEb6qRg1FpGh6b4ftfs2l6fa6bb5&#10;3eTZwrEmfXCgDNJ/b2mf9BG0/wC/6/40f29pn/QRtP8Av+v+NAF+iqH9vaZ/0EbT/v8Ar/jR/b2m&#10;f9BG0/7/AK/40AX6Kof29pn/AEEbT/v+v+NH9vaZ/wBBG0/7/r/jQBfoqh/b2mf9BG0/7/r/AI0f&#10;29pn/QRtP+/6/wCNAF+iqH9vaZ/0EbT/AL/r/jR/b2mf9BG0/wC/6/40AX6oQ/8AIcvP+vaH/wBC&#10;lo/t7TP+gjaf9/1/xqlDrenDWbpzf2oRreFQ3nLgkNJkZz7j8xQBuVV1LS7LWrN7TULO3vrV/vQX&#10;MSyI31VgQai/t7TP+gjaf9/1/wAaP7e0z/oI2n/f9f8AGgCXTdLstFs0tNPs7extU+7BbRLGi/RV&#10;AAq1VD+3tM/6CNp/3/X/ABo/t7TP+gjaf9/1/wAaAE1Xw9pWvNbtqWmWeotbtvhN1bpKYm45XcDg&#10;8DkelaFUP7e0z/oI2n/f9f8AGj+3tM/6CNp/3/X/ABoAXUtD03WJLWS/0+1vpLWTzbd7mFZDC/Hz&#10;ISDtPA5HpV6qH9vaZ/0EbT/v+v8AjR/b2mf9BG0/7/r/AI0AR3/hjR9VvoL290mxvL2D/VXFxbI8&#10;kf8AusRkfhWnVD+3tM/6CNp/3/X/ABo/t7TP+gjaf9/1/wAaAL9FUP7e0z/oI2n/AH/X/Gj+3tM/&#10;6CNp/wB/1/xoAv0VQ/t7TP8AoI2n/f8AX/Gj+3tM/wCgjaf9/wBf8aAL9FUP7e0z/oI2n/f9f8aP&#10;7e0z/oI2n/f9f8aAL9FUP7e0z/oI2n/f9f8AGj+3tM/6CNp/3/X/ABoAv0VQ/t7TP+gjaf8Af9f8&#10;aP7e0z/oI2n/AH/X/GgC/RVD+3tM/wCgjaf9/wBf8aP7e0z/AKCNp/3/AF/xoAv0VQ/t7TP+gjaf&#10;9/1/xo/t7TP+gjaf9/1/xoAv0VQ/t7TP+gjaf9/1/wAaP7e0z/oI2n/f9f8AGgC/VCb/AJDln/17&#10;Tf8AoUVH9vaZ/wBBG0/7/r/jVKbW9OOs2ri/tSi28ylvOXAJaPAzn2P5GgDcoqh/b2mf9BG0/wC/&#10;6/40f29pn/QRtP8Av+v+NAFeTwfoM2oG+k0TTnvS283LWkZkLeu7Gc1r1Q/t7TP+gjaf9/1/xo/t&#10;7TP+gjaf9/1/xpKKWyJUVHZC6roWm67Gkepafa6jGhyqXUCyhT6gMDirFraQWNukFtDHbwRjCRRI&#10;FVR6ADgVW/t7TP8AoI2n/f8AX/Gj+3tM/wCgjaf9/wBf8aLK9x8qve2pdkjSaNo5FV0YFWVhkEHq&#10;CKzdN8L6Notw8+n6RY2E7jDS21skbMPcqATUv9vaZ/0EbT/v+v8AjR/b2mf9BG0/7/r/AI0WTd2h&#10;OKbu0XZI0mjaORVdGBVlYZBB6gis+z8M6PptncWdppVja2lwCs1vDbIkcoIwQygYIwSOfWn/ANva&#10;Z/0EbT/v+v8AjR/b2mf9BG0/7/r/AI0WT1Y3FPVom0/TrTSbOO0sbWGztY87ILeMRouSScKBgZJJ&#10;/GrNUP7e0z/oI2n/AH/X/Gj+3tM/6CNp/wB/1/xp7aIFpoj5k+In7U0vhnxlrGgeMfgzrGrWFhey&#10;x6fqUVn58VzEGIWRFkjA5A6qxBrD8L6X4s/ai+Ong7xnqXg678E+A/Bo86xh1NSk11NkMuxSBxuS&#10;PoNoEeMkkCvrf+3tM/6CNp/3/X/Gj+3tM/6CNp/3/X/GvKlgqlSX72peN72sltqrvsjxZZfUqz/f&#10;1uaF07WS2d0m92kX6ybXwnodjffbbbRtPt73OftEVrGsnPX5gM1P/b2mf9BG0/7/AK/40f29pn/Q&#10;RtP+/wCv+Neo0nuj2XFPdDtU0TTtbjjTUbC1v0jbei3UKyBW9QGBwaim8N6TcaompS6XZS6imCt4&#10;9uhmXHTDkZGPrT/7e0z/AKCNp/3/AF/xo/t7TP8AoI2n/f8AX/Glyp7oHGL1aLksSTxvHIiyRuCr&#10;IwyGB6gjuKraXo9hodsbfTrG2sLcsXMVrEsabj1OFAGeB+VM/t7TP+gjaf8Af9f8aP7e0z/oI2n/&#10;AH/X/GnZXuOyvcbb+HNJtdSk1GDS7OHUJCS91HbosrE9cuBk5+tMXwvoyNesukWKm+z9rItk/wBI&#10;yST5nHzZJJ5z1qX+3tM/6CNp/wB/1/xo/t7TP+gjaf8Af9f8aXLHsTyR7Gb/AMK78Kf9Cxo3/gvi&#10;/wDiavaT4X0bQZHk0zSbHTpJBtd7S2SIsPQlQMipP7e0z/oI2n/f9f8AGj+3tM/6CNp/3/X/ABpK&#10;EVqkJU4Rd1FC6poem65Esepafa6hGpyqXUKygH1AYGprHT7XS7VLaytobS3T7sMEYRF+gAwKg/t7&#10;TP8AoI2n/f8AX/Gj+3tM/wCgjaf9/wBf8aqyvexXKr3tqLp2h6bo8txLYafa2Uty26d7eBYzKRkg&#10;sQPmPJ6+ppdQ0TTtXkt3vrC1vXt23wtcQrIY245UkcHgdPQU3+3tM/6CNp/3/X/Gj+3tM/6CNp/3&#10;/X/Glyq1rByxta2hfoqh/b2mf9BG0/7/AK/40f29pn/QRtP+/wCv+NUUX6Kof29pn/QRtP8Av+v+&#10;NH9vaZ/0EbT/AL/r/jQBfoqh/b2mf9BG0/7/AK/40f29pn/QRtP+/wCv+NAF+iqH9vaZ/wBBG0/7&#10;/r/jR/b2mf8AQRtP+/6/40AX6Kof29pn/QRtP+/6/wCNH9vaZ/0EbT/v+v8AjQBfoqh/b2mf9BG0&#10;/wC/6/40f29pn/QRtP8Av+v+NAF+iqH9vaZ/0EbT/v8Ar/jR/b2mf9BG0/7/AK/40AX6Kof29pn/&#10;AEEbT/v+v+NH9vaZ/wBBG0/7/r/jQBfoqh/b2mf9BG0/7/r/AI0f29pn/QRtP+/6/wCNAF+iqH9v&#10;aZ/0EbT/AL/r/jR/b2mf9BG0/wC/6/40AX6Kof29pn/QRtP+/wCv+NH9vaZ/0EbT/v8Ar/jQBfoq&#10;h/b2mf8AQRtP+/6/40f29pn/AEEbT/v+v+NAF+iqH9vaZ/0EbT/v+v8AjR/b2mf9BG0/7/r/AI0A&#10;X6Kof29pn/QRtP8Av+v+NH9vaZ/0EbT/AL/r/jQBfoqh/b2mf9BG0/7/AK/40f29pn/QRtP+/wCv&#10;+NAF+iqH9vaZ/wBBG0/7/r/jR/b2mf8AQRtP+/6/40AX6Kof29pn/QRtP+/6/wCNH9vaZ/0EbT/v&#10;+v8AjQBfoqh/b2mf9BG0/wC/6/40f29pn/QRtP8Av+v+NAF+iqH9vaZ/0EbT/v8Ar/jR/b2mf9BG&#10;0/7/AK/40AX6Kof29pn/AEEbT/v+v+NH9vaZ/wBBG0/7/r/jQBfoqh/b2mf9BG0/7/r/AI0f29pn&#10;/QRtP+/6/wCNAF+iqH9vaZ/0EbT/AL/r/jR/b2mf9BG0/wC/6/40AX6Kof29pn/QRtP+/wCv+NH9&#10;vaZ/0EbT/v8Ar/jQBfoqh/b2mf8AQRtP+/6/40f29pn/AEEbT/v+v+NAF+iqH9vaZ/0EbT/v+v8A&#10;jR/b2mf9BG0/7/r/AI0AX6Kof29pn/QRtP8Av+v+NH9vaZ/0EbT/AL/r/jQBfoqh/b2mf9BG0/7/&#10;AK/40f29pn/QRtP+/wCv+NAF+iqH9vaZ/wBBG0/7/r/jR/b2mf8AQRtP+/6/40AX6Kof29pn/QRt&#10;P+/6/wCNH9vaZ/0EbT/v+v8AjQBfoqh/b2mf9BG0/wC/6/40f29pn/QRtP8Av+v+NAF+iqH9vaZ/&#10;0EbT/v8Ar/jR/b2mf9BG0/7/AK/40AX6Kof29pn/AEEbT/v+v+NH9vaZ/wBBG0/7/r/jQBfoqh/b&#10;2mf9BG0/7/r/AI0f29pn/QRtP+/6/wCNAF+iqH9vaZ/0EbT/AL/r/jR/b2mf9BG0/wC/6/40AX6K&#10;of29pn/QRtP+/wCv+NH9vaZ/0EbT/v8Ar/jQAab/AMfmqf8AXyv/AKJjq/WHYa3pyXWpFr+1UPcB&#10;lJmXkeVGMjn1B/Krv9vaZ/0EbT/v+v8AjQBfqvfafa6pZy2l7bQ3drKNskE8YdHHoVPBFQf29pn/&#10;AEEbT/v+v+NH9vaZ/wBBG0/7/r/jQBjf8Kt8Gf8AQo6D/wCCyH/4mtvSdF0/QbMWmmWFtp1qGLCC&#10;0hWJMnqdqgDNN/t7TP8AoI2n/f8AX/Gj+3tM/wCgjaf9/wBf8aAJNU0mx1yyez1Gyt9QtJMF7e6i&#10;WSNsHIyrAg4IB/CrEMMdtDHDDGsUUahEjQAKqgYAAHQAVT/t7TP+gjaf9/1/xo/t7TP+gjaf9/1/&#10;xoATWfDuleIoUh1bTLPU4kO5Y7y3SZVPqAwODV2KJIIkiiRY40AVUUYCgcAAdhVP+3tM/wCgjaf9&#10;/wBf8aP7e0z/AKCNp/3/AF/xoAv0VQ/t7TP+gjaf9/1/xo/t7TP+gjaf9/1/xoAv0VQ/t7TP+gja&#10;f9/1/wAaP7e0z/oI2n/f9f8AGgC/RVD+3tM/6CNp/wB/1/xo/t7TP+gjaf8Af9f8aAL9FUP7e0z/&#10;AKCNp/3/AF/xo/t7TP8AoI2n/f8AX/GgC/VDQf8AkB6d/wBe0f8A6CKP7e0z/oI2n/f9f8apaLre&#10;nQ6NYI9/ao628asrTKCCFGQRmgDcrmW+GHg2RizeEtDZmOSx02Ekn/vmtf8At7TP+gjaf9/1/wAa&#10;P7e0z/oI2n/f9f8AGgCHRfCeieG3lfSNG0/S2lAEjWVqkJcDoDtAzjJ/OrepaXZa1ZvaahZ299av&#10;96C5iWRG+qsCDUX9vaZ/0EbT/v8Ar/jR/b2mf9BG0/7/AK/40AS6bpdlotmlpp9nb2Nqn3YLaJY0&#10;X6KoAFM1bRdP16zNpqdhbajalgxgu4VlTI6HawIzTf7e0z/oI2n/AH/X/Gj+3tM/6CNp/wB/1/xo&#10;AnsdPtdLs4rSytobS1iG2OCCMIiD0CjgCrFUP7e0z/oI2n/f9f8AGj+3tM/6CNp/3/X/ABoATT/D&#10;ulaTeXd3Y6ZZ2d3dtvuZ7e3SOSZiScuwGWOSTz6mkvfDek6lqVtqF3pdldahbY8i6mt0eWLByNrk&#10;ZXnng07+3tM/6CNp/wB/1/xo/t7TP+gjaf8Af9f8aAL9FUP7e0z/AKCNp/3/AF/xo/t7TP8AoI2n&#10;/f8AX/GgC/RVD+3tM/6CNp/3/X/Gj+3tM/6CNp/3/X/GgC/RVD+3tM/6CNp/3/X/ABo/t7TP+gja&#10;f9/1/wAaAL9UNe/5Aeo/9e0n/oJo/t7TP+gjaf8Af9f8apa1renTaNfol/au7W8iqqzKSSVOABmg&#10;DcprosiMjqGVhgqwyCPSqX9vaZ/0EbT/AL/r/jR/b2mf9BG0/wC/6/40AV9N8H6Do19JeafomnWN&#10;5JkvcW1pHHI2euWABOcmteqH9vaZ/wBBG0/7/r/jR/b2mf8AQRtP+/6/40AR6v4Z0fxA8L6ppNjq&#10;TQnMbXlskpT/AHdwOPwqXVmu7PRL1tKtop7+K3c2lvI2yN5Ap2IT2BOB7Un9vaZ/0EbT/v8Ar/jR&#10;/b2mf9BG0/7/AK/40AfPX7BX7O/iH9nj4P6nbeNJLe48ceItbuta1ia2kEq+Y5CoA4AyNqB/YyNX&#10;0pVD+3tM/wCgjaf9/wBf8aP7e0z/AKCNp/3/AF/xoAj1bwvo2vTQzanpFjqMsH+qku7ZJWj5z8pY&#10;HHPpWkqhVAAwBwAKo/29pn/QRtP+/wCv+NH9vaZ/0EbT/v8Ar/jQA3/hG9J/tn+1/wCy7L+1sbft&#10;/wBnTz8Y248zG7GOOvStGqH9vaZ/0EbT/v8Ar/jR/b2mf9BG0/7/AK/40AfNvhD9nvxffft4eL/j&#10;N4rSzTw7a6HFofhaGKYSShTtMsjj+A7vPx7Te1fUNUP7e0z/AKCNp/3/AF/xo/t7TP8AoI2n/f8A&#10;X/GgDIb4YeDZGLN4S0NmY5LHTYSSf++aWL4Z+D4JEkj8KaHHIhDK66dCCpHQg7eDWt/b2mf9BG0/&#10;7/r/AI0f29pn/QRtP+/6/wCNAF10WRGR1DKwwVYZBHpWdpHhnR/D7zPpek2OmtMcyNZ2yRF/97aB&#10;n8ak/t7TP+gjaf8Af9f8aP7e0z/oI2n/AH/X/GgBdX0PTfEFqLXVNPtdStgwcQ3kKypuHQ7WBGeT&#10;z71i/wDCrfBn/Qo6D/4LIf8A4mtn+3tM/wCgjaf9/wBf8aP7e0z/AKCNp/3/AF/xoAg0XwjoXhuW&#10;SXSdF0/S5JBtd7K1jhLDrglQMitaqH9vaZ/0EbT/AL/r/jR/b2mf9BG0/wC/6/40AJY+HtK03ULq&#10;+s9Ms7W+ujm4uYLdEkmOc/OwGW59a0Kof29pn/QRtP8Av+v+NH9vaZ/0EbT/AL/r/jQBfoqh/b2m&#10;f9BG0/7/AK/40f29pn/QRtP+/wCv+NAF+iqH9vaZ/wBBG0/7/r/jR/b2mf8AQRtP+/6/40AX6Kof&#10;29pn/QRtP+/6/wCNH9vaZ/0EbT/v+v8AjQBfoqh/b2mf9BG0/wC/6/40f29pn/QRtP8Av+v+NAF+&#10;iqH9vaZ/0EbT/v8Ar/jR/b2mf9BG0/7/AK/40AX6Kof29pn/AEEbT/v+v+NH9vaZ/wBBG0/7/r/j&#10;QBfqhD/yHLz/AK9of/QpaP7e0z/oI2n/AH/X/GotPvIL3Wbx7eaOdBbwqWjcMM7peMigDUooooAK&#10;KKKACiiigAooooAKKKKACiiigAooooAKKKKACiiigAooooAKKKKACiiigAooooAKKKKAMfVf+QvZ&#10;f9cJv/QoqKNV/wCQvZf9cJv/AEKKiumn8JzVPiCivhr9ub/gobr/AOyX8WtJ8IaV4Q03X7e90SHV&#10;Wuby5kidWee4iKAKMYAgBz/tGvneP/gtf4vEil/hnojJn5lXUJgSO+DtOPypuaWglBvU/W2ivmD9&#10;jL9vDwz+15Dqemw6TP4Y8XaXAtzc6TNOJ45ISwUywyAKWUMVDBlUguvXOa+n6tO+qJaa0YUUUUCC&#10;iiigAooooAKKKztZ8RaT4djjk1bVLPTI5DtR7y4SEMfQFiMmgDRoqK1uob61hubaaO4t5kEkc0TB&#10;kdSMhlI4II5yKloAKKKKACiiigAooooAKm8P/wDINP8A13n/APRr1DU3h/8A5Bp/67z/APo16xqb&#10;I1p7mlRXO/EbxtZ/DT4feJ/F+owz3On+H9LutWuIbUKZZI4ImldUDEDcQhAyQM45FfmF4s/4LhXz&#10;ahIvhn4VW6WKthJdW1ZmlkHPJSOMBD043N0688YHQfq/RX50/s5/8FiPDXxM8aaX4X8e+Em8GT6l&#10;OlrbaxaXn2mzErcKJVZVaJS2BuBcDcM4ALV+i1ABRWT4u1p/DfhPWtWijWaSwsprpY2OAxSNmAPs&#10;cV+TP/D77xn/ANEy0H/wYTf4UAfr5RX5B/8AD77xn/0TLQf/AAYTf4V+mf7QX7QHhL9mn4a3vjTx&#10;hcyRWELCC3tbdQ1xeXDAlIYlJALHaTyQAFJJABoA9Jor8ldW/wCC4WuNrDtpnwp0+PSw2Fju9Xdp&#10;2XPUssQVSRjjBx6mvtr9jn9uLwd+2Fo2oDS7Ofw74p0tVkv9BvJRKyxscCWKQAeZHn5SdqkHGVGV&#10;LAH0hRRRQAUUUUAFFFFABVDWv+POP/r5t/8A0clX6oa1/wAecf8A182//o5KAL9FFeFftoftE6h+&#10;y58Dbzx3pmj22uXUF7b2os7uVo0IkYqTlecigD3WivyD/wCH33jP/omWg/8Agwm/wr1/9kn/AIKn&#10;eJ/2j/2hPCnw61DwLpOjWes/a999a3kskkfk2k04wrDByYgPoTQB+jtFFUdb1vT/AA1o99q2rXsG&#10;naZYwvcXV5dSCOKGJAWZ2Y8AAAkk0AXqK/NH4w/8FrPDHh/WrnTvhz4IuPFVtC7INY1a7NlDLjgN&#10;HCEZyp6jeUP+yK9H/YR/4KM6x+118UtY8Gat4KsfD7WOjS6ul9Z3zyhtk9vF5ZjZO/nk7t38OMc5&#10;oA+56K+Ov22P+CjGlfsf+LtP8JJ4MvPFPiG+0yPVY2a8S1tI4nlliUF9ruWDQsSuwDBHzcnHy1o/&#10;/BcLXV1RDqvwq0+XTS/zLZ6vIkyrnqC0RDEDtgZ9RQB+tVFea/s9/tAeE/2lvhpY+NPB9zJJYzMY&#10;bi1uFCz2dwoBeGVQSAw3A8EggggkEV6VQAUUUUAFFFFABRRRQBQ1L/j80v8A6+W/9EyVfqhqX/H5&#10;pf8A18t/6Jkq/QAUV+ff7an/AAUw8R/ss/G+48C6Z4K0vXbWOwt7wXd3dSRuTICSuFGMDFeD/wDD&#10;77xn/wBEy0H/AMGE3+FAH6+UV8P/ALBf/BQfX/2v/iJ4h8Oat4R03w9Dpelf2gk9ncySs7ecke0h&#10;hwMOT+FfcFABRXzF+2J+3x4J/ZBSx03ULG58TeL9Qh+022h2UqxbYclRLNKQfLQsrAYViSp4wCa+&#10;Pk/4LQeOLOG21m/+CsC+G7iTZHcLqE8ayYPKrOYShPB6Dt7UAfq9RXhf7J/7YHgv9rrwhe6t4ZW4&#10;03U9NdItT0W+2+faswJRsqSHjba21hjO0ggEYr4n+MX/AAWG8W/DH4u+OPB1t8O9Fvbfw9rl9pMV&#10;1LfTK8ywXDxB2AGASEyQPWgD9TKK/IP/AIffeM/+iZaD/wCDCb/Cv02/Z1+KV18bPgh4N8dXtjDp&#10;t1rtgt5JaQOXSIkkbQTyRxQB6NRRRQAUUUUAFFFFABVCH/kOXn/XtD/6FLV+qEP/ACHLz/r2h/8A&#10;QpaAL9FFfO/7WH7cnw9/ZIsrWDxA9xrPie+j8208P6ZtM7R5I82RmO2KPIIBPJIO1W2tgA+iKK/J&#10;C+/4LheI31DfZ/CnS4bDd/qZ9Ykkl25/viJRnH+zX6M2/wAfLK1/ZhsfjNq2lzw2MnhWDxRc6ZZO&#10;ssqK9qs7RIzbAxG7aCducZ4oA9Wor8nPE3/BcLU2v3Xw78KrSKyU4WTU9XZ5HHqVSIBT7Zb617v+&#10;yP8A8FVfC/7Q/jiy8E+J/DjeCPEmoHy9OmW8+02d5L2i3FFaNyPugggkY3ZIBAPuyivn79sb9sbw&#10;1+x74HsdW1axl13XNWkkh0rRbeYRNcMgBd3cg7I13ICwVjl1ABzx8a+G/wDgs/ren67pcvjn4Qya&#10;V4X1I74r2xu5POEOeZIxJGFnABHQrnPXtQB+pdFZnhfxLpnjLw3pev6Ldx3+kapax3lndRHKywyK&#10;GRh9QQa+RPgX+3lrv7RX7V3iT4d+DvCun3Hw/wBBadrnxS9xI0jwx/u1dFA2nzJvuDP3Mt2IoA+z&#10;qKKKACiiigAooooAKKKKACiiigAooooAKKKKACiiigAqhN/yHLP/AK9pv/Qoqv1Qm/5Dln/17Tf+&#10;hRUAX6KKKACiiigAooooAKKKKACiiigAooooAKKKKACiiigAooooAKKKKACiiigAooooAKKKKACi&#10;iigAooooAKKKKACiiigAooooAKKKKACiiigAooooAKKKKACiiigAooooAKKKKACiiigAooooAKKK&#10;KACiiigAooooAKKKKACiiigAooooAKKKKACiiigAooooAKKKKACiiigAooooAKKKKACiiigAoooo&#10;AKKKKACiiigAooooAKKKKACiiigAooooAKKKKAKGm/8AH5qn/Xyv/omOr9UNN/4/NU/6+V/9Ex1f&#10;oAKKKKACiiigAooooAKKKKACiiigAooooAKKKKACiiigAqhoP/ID07/r2j/9BFX6oaD/AMgPTv8A&#10;r2j/APQRQBfooooAKKKKACiiigAooooAKKKKACiiigAooooAKKKKACqGvf8AID1H/r2k/wDQTV+q&#10;Gvf8gPUf+vaT/wBBNAF+iiigAooooAKKKKACiiigAooooAKKKKACiiigAooooAKKKKACiiigAooo&#10;oAKKKKACiiigAooooAKKKKACiiigAooooAKKKKACqEP/ACHLz/r2h/8AQpav1Qh/5Dl5/wBe0P8A&#10;6FLQBfooooAKKKKACiiigAooooAKKKKACiiigAooooAKKKKACiiigAooooAKKKKACiiigAooooAK&#10;KKKAMfVf+QvZf9cJv/QoqKNV/wCQvZf9cJv/AEKKiumn8JzVPiPxl/4LOf8AJ0Hhf/sTrX/0tvq1&#10;PEX7XXwAuv2GrH4dHwx/a/xCXw5BpqynRYl+z3wiC/aPtDYPyNk7lyx6dCSMv/gs5/ydB4X/AOxO&#10;tf8A0tvq+l/gn8A/2V9U/ZT8F6x4803wdZX1z4dtptV1K41Fba5WVogXYsJAyvu9Oc8Y7VGvM7Gm&#10;nKrnkn/BGn4K3v8Awl3ib4o3F/Yiwj059GtbGG7jkuGeSZHeSWNWLRKBBgBwN2/I4AJ9m/aY0X9s&#10;/wAa/HvxPpvwr1I6B8NrZbZdOvHksbdHY2sTSkOymdj5pkGcYGMcV+fX7CPibUPCP7aXgVPCF7eG&#10;wvtYOnSBgQ1zYOWDCVFODhAHweFZAf4RXsfxX/a4+PH7U37TVz8Mvh/4rn8EafcavcaVpdnYXZsP&#10;liZwZZ7iP94WKxliFJHZVPcTXLYGnzXF+I37SX7Y37GHjDSYfiDr41G2vxJNaw6mttfWd+iFQ4Ek&#10;YEi7crkBkYbgcYbn7Q+OH/BQOH4f/sf+EPizoeixza/4wRINN028YtDbXG1zM0hBUukZjYcYLEr0&#10;BJH5tftvfs0fEX9nn/hCpPiL8QR461DW1vDCovLm5+yCHyA3zT4OH8xegH+rr7X8D/BPwL+0L/wT&#10;q+DXgjxb4ptfCGs3fnz+HtQuJFUm8Sa4BQIzL5oKM2UBBPUcrQm7tCaWjPHPhT4m/bk/ak8N3Hj7&#10;wl40WHR/tLwQRrcWdnG7p95EiCdBwMyYznqeTX1J+zF+0H8W/APws+LGrftLW1xY3HgdIJ4p5rKK&#10;GW6jdJPlR4sRTFnVEVk43Ngmvhz4kfsKftFfsi+G9a8Y6D4rSLQdNH2i71Dwrrs1nKsQIAkeNvLJ&#10;6gYXcfqOa19O/ag+Iv7Sn7C/xn8J+LZpfEeoeGP7K1GLV/LAne1N4okSbaAG2bAwbG4jcTnbmhNr&#10;cGk9jrvCf7SX7Xf7cXivXZfhXdw+EPDemMC0Nq0MENuGJ8tHuJFMkshCnO3A4ztUEVa+C/7eXxu/&#10;Z9/aIh+GHx4uf7asGvodPvWvI4RcWHm7fLuI5owBJHh0c7t2V6YPFeAfsT/s1+Jv2kV8R6f4T+K0&#10;fgXUtPaOWTSTNOkl3GwI85VjcbgpG09cZXOMiva/iR/wSl8QeHbaTxD45+Onh60jZlibUNaWbdI3&#10;CqgZ3yzdAFGT2FJc26G+XZn61614o0bw35P9ratY6X527yvttykO/GM7dxGcZGceor84P+Cyfi3Q&#10;/EXwu+HsWk6zp+pyR6zMzpZ3UcxUeRjJCk4FfUn7YP7FOhfthf8ACJf214j1Dw//AMI79r8r7BFG&#10;/m/aPJ3bt3THkDGP7xr80P28v2DfD/7Ivg7wvrOjeKNT16XV7+S0kivoY0WMLHvyNvetJ3syIWuj&#10;9Sf2X/iN4Usf2Z/hJbXPifRre4h8I6RHJDLqESujCyiBVgWyCDxg17bY39tqlpFdWdxFd2so3RzQ&#10;OHRx6hhwRX5d/B//AIJE+DfiV8JPBHi+68e67Z3PiDQ7HVZbeG2hKRPPbpKyKTyQC5Az6V+i/wAG&#10;Phja/Bf4WeGvA9jezajaaHaLaRXVwoWSRQScsBwDz2qo36kSt0O0oooqiQooooAKKKKACpvD/wDy&#10;DT/13n/9GvUNTeH/APkGn/rvP/6NesamyNae5X8a+EdO+IHg3XvC+sRvLpGt2Fxpt5HG5RmhmjaO&#10;QBhyDtY8jpXyn8VvHH7Ln7B9vpPhnWPAen6Z/ado88EdjoKXktykZ2HzJX+Zmzxl279a+nPih8TN&#10;A+DvgPVfGPim5kstA0tUe7uIoWlaNWkWMNsUFiAXGcAnHavHfFEn7MP7UtnZeIde1PwN43isYGjh&#10;ubvUYt9rGx3FWUuGj6ZwwB4rA6D8hvC/wVP7cH7WWtD4U+FT4R8B3uprcOGVIYdLsxtDthcqHbDM&#10;sSZwz4HygsP6Ba/nX/af1DwX8I/2rtav/gFrTWOg6RcW8+l6hpN48yQXAiQy+RMxJZBIXHJYHkAl&#10;cV+3Xxa/as8Ifs5fDPwj4m+Jlxc6dLraQw+TZWjSv9oMPmSDYDlVHI56ZAoA9G+KX/JMvF3/AGB7&#10;z/0S9fz2fse/HLw5+zz8ZoPF/inwyfFmkx2M9qdOVY2JdwArYkBXjH61+5Om/tO/Dn4n/s4eIfib&#10;5uqQfDtYLm3ury4snjleFf3crxoMsygsy5AzlGwOK8X+G37Ov7D+teB0uPD9r4I1rSvKJlvb7WjJ&#10;crkEkytLKJImxk4IXHYCgDB+Af8AwUI/Zt+Nvi6w8L3fgmDwVreoSiC0Os6VaG0nkY4WMTJnaxPA&#10;3qoJIAJJArwv/gt94wuZvF3wx8KrcMLO3sbrU5LcZAZ5JFjVj2JAicD03N68/FX7XXhv4ceFf2iP&#10;E+k/CG9XUvBUMkK2UlvctcxiQxIZUilOTIiyFgGyenBPWvr3/gsV4N1eCH4JeKtTgma5n0J9Lv55&#10;MlluY/LkKuc43EyyH32t1xwAfT37Cf7KPw+8R/sJ6HYa94V0q+v/ABlYXNzqOo3FnHJcEySSLCyy&#10;EblMcfl7cEbWBYYJNfnb/wAEt/Fd74Y/bW8DQ2rkQatHeaddxg43xNbSSAH6SRxt/wAB/Gv0Q/YX&#10;/ax+Hvhn9hHQ9Q17xRpdlf8Ag2xuLXUdNmu447kGOSQwqsZO5jIhj24ByxI5INfnf/wS38KXvif9&#10;tbwNNaoTBpMd5qN3IFzsiW2kjBP1kkjX/gX4UAfvxRRRQAUUUUAFFFFABVDWv+POP/r5t/8A0clX&#10;6oa1/wAecf8A182//o5KAL9fFv8AwV1/5Mz1b/sMWH/ow19pV8//ALY2qfBe48F6D4U+ON+dP8La&#10;/qaLAzyzQwvPCPMVZZYuY1P94kD1IoA/Jz9hz9sz4f8A7MfhPxJpXjH4eP4zudUvo7qC4SK3fyUW&#10;PaV/ejPXniv0+/ZL/au+BX7S2qTJ4F0a28OeLrCIztpeoaZBa3qxn5WkiaMsrrzg7WyAw3AZFcb4&#10;2/Zt/Yj/AOFd3F5fweB9L0LyNyavp2uBZQNpw0ciSlpG64X5txHQ1+Y//BPCO7/4bi+Gy6C1xIi6&#10;lcfOow5tfs83mFvby92fqaAP6D6/P3/gsx8Ub/wh+z74f8J6fO9uPFWq7LwoSPMtrdPMaMkdjI0J&#10;99te6/Hj9vv4Rfs4+O/+EQ8ZalqMOti1ju2jsrB51VHLbQWHQ/LnHoR618sf8Fn9Nu/FPwR+FPi+&#10;2s7mHTYtQkWaO4iKSwG5t1eNZF/hP7lgQeh4oA+Mv2W/jd4S+AngW/8AEUPwQPxQ8ZLdM1xr2uRb&#10;9N0e3VV2LEoR/wB4cszSMUIBAGRnP3n+wz+3V8Lfjr8Xk029+Gmi/Df4lXljJZWOqaasZj1KHKyv&#10;blxGjK2YlYI24HYcMDweq/4JEeN9I8RfsgpoSzwtdeHtUvLe/gkIyqSuZ0dgf4WWRhnodjDsa/M7&#10;4E2EOsf8FDPCkfgpY5NKHxCS4sfsHEf2CO+MjFMfwfZ1Y/7tAH7ieNP2Y/hl8SPihZ/EDxZ4SsfE&#10;viOz06PS7V9VT7RbwwpLJKpWBsx798rHeVJHGCK+IP8Agsl4H+Gvhn4M+E7y10PR9I8cXGtLFYyW&#10;FtHBcTWixSGcNtA3Rqxh65wzLjG45+vP2rP2wfA37Jvg9tR8RXQvvEFzGTpfh21kH2q8boGI/wCW&#10;cQP3pDwMEAM2FP5XfD3wH4y/4KWfHCfx/wDFPxTp3hPwVbOLd5JLuO38uBSWWzsYpGyeWO6Q5ALM&#10;SWb5SAfXH/BFbwvquk/s/wDi7WLyCSHTdW14mxMmQJRFCiSOo7jd8ufVGHav0NrjPhhH4G8O+GdN&#10;8JeBrvSRpOj2qw22n6ZdpN5MS8AnDE9Tyx5JOSSTXZ0AFFFFABRRRQAUUUUAUNS/4/NL/wCvlv8A&#10;0TJV+qGpf8fml/8AXy3/AKJkq/QBiat4H8Oa9eG71Pw/peo3RAUz3dlHK5A6Dcyk4r8w/wDgr98Y&#10;PC3g/SdJ+EHhPRdHstXv9mp65dWdlFHLDbqcwQbguQXYeYcEECNOzmv0k+MnxV0X4I/DDxH458QS&#10;bNK0W0a5kVSA0rcCOJc/xO5VB7sK/C79nr4c+I/+CgX7Ykt54laSe21K9fW/Ed1FkJBZoR+5Q5yo&#10;P7uBBkkAg9FNAH6Gf8Ejf2Z3+FfwZuPiLrVt5XiHxoqPbJIuGg05CfKHt5rZk918ruK++Khs7ODT&#10;7SC1tYUt7aBFiihjUKqIowFAHQAACvmzwn/wUP8Ag/44+L8Hw00K71jUvFM+pSaZHFDpjmIyRswk&#10;fzM48tQjMW/uqTQB+f3/AAWF+A3i3Svjd/wtCPT7q/8AB2q2FrbyahEheKxuIx5flSED5A3yMpPD&#10;F2A5FXfiF/wUs8C/FL9iPVvhfqPgy603xj/ZVppdrDHHHJppMbRjz43zujKqhYKV4O0BjyR59/wU&#10;w+Mvib4jftcax4E8S6zdaV4H8PX1tZ29hHnyoY3jjeS6ZM4eQiRmDHnbtAxX2D+1/wD8E9/gIv7O&#10;PiPx34UsYfCd/wCH9AfULHUtMuybfUPKhLRRyKxKOZSFXeuGLODk9CAQf8Egf2ZfEfws8HeIPiN4&#10;ikhtovFtvbxaZYQzLKfs8bOxmkKkgFiwAXO4bWyBnFfnX8V/F1j4B/b88Y+J9TsP7V03Rfibeald&#10;WICn7TFDqryPHhuPmVSvPHPNfVn/AARP+IniT/haHjbwMbq4m8JPorax9ncs0UF2lxBEGXspdJXz&#10;/e8tf7tfSnwt+H/7Efx01HX/ABlp3/CNeIdd1++uNV1JPEWoyR3aTTStJJ/o0zr5ah2IBVce560A&#10;cD8P/wDgqR+zb4n1y30/xD8MpfCUE8gQajNpFpc28Wf4pPL+cD/dRq/RXw7JpU2g6fNoRtG0aaBJ&#10;rN7Db9neFgGRo9vylSCCCOCDX4Uf8FKfh98Dvh78UNCtPgxdWDGa0kfWrHSb83lpbShlEW1tzBXY&#10;b9yBuMKcLnn9UP8AgmyuqJ+xH8LRrAmF39kuinn/AHvs5vJzb4/2fJ8vb/s4oA+mKKKKACiiigAo&#10;oooAKoQ/8hy8/wCvaH/0KWr9UIf+Q5ef9e0P/oUtAF+v5yvjB8ULH4zftd6/4r8bx6pq+gXniF1k&#10;sdL5upLGOTZFbQ7iNpMaome2ScE8H+jWv5+f2d9Sj+BH/BQzQR4pYaeuk+LrnTbySb5ViMjy2+9i&#10;eigyBt3THPSgD26D/gox4S+HtxH4T1H9lDwxofhHaFbRrmNVujCeN7GW2xIxAJyy/MRy3ev00+HN&#10;18Nf2mv2Y9PsfDUWfhvrejf2Qmn25MD2tuqeS1qQDmNkC7OD2yCRg18b/wDBbptD/wCFY/DhZTa/&#10;8JKdYmNsDj7R9kEB87HfZvMGffbXbf8ABH1pfC/7HOtatr1ymnaO3iO+vYLu8lEcMdqlvbo7lmIC&#10;oJI5sknAwxoA+pvD37NHwh8D+E5NC074deF7PQxEVnim02GQSpjkyvIpaQ46s5J96/C/4S+ErLxZ&#10;+3voOk/DeFp9BXx8J9HMLFhHp0N8ZUk3ddqQR7s9cLX1X+3J/wAFENS+P2qTfBn4I+ZPompSfYb/&#10;AFtCIpNVzkNDCWIEdvj70jY3AH7qZL/Rf7Af7LHw6/ZR0F/EXiDxj4b1b4lapbiK6uY9ThaHToic&#10;m3gO7nOF3v3K4HHUA+bP+C3tnqCfFD4Z3UpP9lSaNcxW4xx5yzgy9v7rw9/y79x/wVt+JXw78Xfs&#10;zfDCy8K63pOq3MmrQ3enx2N1HK8VitnKrZVWO0ZeAc9xivuz9oj9mvwJ+1X4Di8PeMbaSe2jf7TY&#10;alp8oS5tJCuPMifBGCDyGDKeMg4GPlPwX/wRj+EnhnxHDqmveJ/EXiXTbZ/N/sy4eG3hkA52yui7&#10;ivrtKdOuOKAOI+IP7RGo/s6/8ErfhnpIvGg8a+MNFGnaYUbbJDZuWd5x0I227xoGHRpUPPWp/wBn&#10;v4mfDv8A4Jifs0eHH8eW99efEnx8i67c6LpkKtdpbkbbdZC7KI0RCfvHPmPKADtOPP8AwPYxf8FD&#10;P+Chh1CKBZfhB8OkjSzt0X/RmtLd9sCBR8uJ5gXxgZiUr/CK5v8AbAs7fxZ/wVq8O6P4wjil8NNq&#10;/h60jhugGhmtWSBmjcHI2NK8qkHAwT9aAPrr4E/8FaPhT8ZPHGn+FNQ0rWPBeoalMtvZXWp+VJaS&#10;SNwsbSI2UZmIAyu3nlhX2/X42/8ABZzwj4U8H/FL4dS+HdMsNG1a40mdr2PToEg3RpMogdggHOfN&#10;AY9lx2r9e/CFxe3XhPRJ9SXZqMljA9yvpKY1Ljqf4s0Aa9FFFABRRRQAUUUUAFFFFABRRRQAUUUU&#10;AFFFFABVCb/kOWf/AF7Tf+hRVfqhN/yHLP8A69pv/QoqAL9c9efEXwpp11La3fifRrW5hYpJDNqE&#10;SOjDqCpbIPsa6GvzA+PX/BInxX8YPjR408bWnxB0bTrbXtVn1CO1mspWeJZHLBSQcEjPagD9KtF8&#10;WaJ4keVNI1nT9UaIAyLZXSTFAehO0nGcH8q1a+Nv2Av2E9c/Y51bxnd6v4p0/wARLr0FrFGtlbvE&#10;YjE0pJO4858wflX2TQAUUUUAFFFFABRRRQAUUUUAFFFFABRRRQAUUUUAFFFFABRRRQAUUUUAFFFF&#10;ABRRRQAUUUUAFFFFABRRRQAUUUUAFFFFABRRRQAUUUUAFFFFABRRRQAUUUUAFFFFABRRRQAUUUUA&#10;FFFFABRRRQAUUUUAFFFFABRRRQAUUUUAFFFFABRRRQAUUUUAFFFFABRRRQAUUUUAFFFFABRRRQAU&#10;UUUAFFFFABRRRQAUUUUAFFFFABRRRQAUUUUAFFFFAFDTf+PzVP8Ar5X/ANEx1fqhpv8Ax+ap/wBf&#10;K/8AomOr9AHMt8UPBsbFW8W6GrKcFTqUIIP/AH1WtoviLSvEcEk2k6nZ6pDG2x5LK4SZVbGcEqTg&#10;4r8oNb/4Io+MtW1q/vl+Jehxrc3EkwQ2ExKhmJx196+1f2DP2S9V/ZB+HPiDw1q2v2fiGbU9WOop&#10;cWULxKimGOPaQx65TP40AfTVFFFABRRRQAUUUUAFFFFABRRRQAUUUUAFFFFABVDQf+QHp3/XtH/6&#10;CKv1Q0H/AJAenf8AXtH/AOgigC/RRRQAUUUUAFFFFABRRRQAUUUUAFFFFABRRRQAUUUUAFUNe/5A&#10;eo/9e0n/AKCav1Q17/kB6j/17Sf+gmgC/RRRQAUUUUAFFFFABRRRQAUUUUAFFFFABRRRQAUUUUAF&#10;FFFABRRRQAUUUUAFFFFABRRRQAUUUUAFFFFABRRRQAUUUUAFFFFABVCH/kOXn/XtD/6FLV+qEP8A&#10;yHLz/r2h/wDQpaAL9FFFABRRRQAUUUUAFFFFABRRRQAUUUUAFFFFABRRRQAUUUUAFFFFABRRRQAU&#10;UUUAFFFFABRRRQBj6r/yF7L/AK4Tf+hRUUar/wAhey/64Tf+hRUV00/hOap8R8Nftzf8E8tf/a0+&#10;LWk+L9K8X6boFvZaJDpLW15bSSOzJPcSlwVOMETgY/2TXzvH/wAEUPF5kUP8TNEVM/My6fMSB3wN&#10;wz+dfrbRTcE9RKbWh8kfsff8E6fB37K2st4ouNVm8YeNjC0EWp3FuIILNGBDiCIM2GYHaXZicZA2&#10;hmB8d/aC/wCCR8fj34paj4z+H3jePwoNSu2v5tNvLV3W2uGbezwyo4IBfLBSPlPRsYA/Rminyq1h&#10;czvc/LfxZ/wRu8ReINJ0m5k+LC6p4pLTf2pfarbyyRMmIxBHFli/y4l3Mx53LhVwc+6+Mv8AgnOn&#10;xG/ZV+Hfwn1fxo2m6p4PeaWHVrKy86CZ5HkOGiZlbGHHRhyK+06KORD52flp/wAOfPiBqUMOj6p8&#10;bll8ORONlv8AY7iVUUHgrC0wQEAnvxX2r+zj+xv4A/Zv+G+q+EtLtDrg1xNmt32qIrvqI2ldjrja&#10;IwGcBBwNxzkkk+7UUKKQnJs/Nr4m/wDBG/TJvFEmtfDD4g3XhKPzPNh07ULdp/szE/8ALO4R1cKO&#10;wZWb1Y1V8J/8Egdb1DxRp+sfEH4xXWtLZTJIsNraPLK4VgcCaaQ7On9w1+l9FLkiPnkFeCftc/sj&#10;aN+114a0HRtZ16+0GLSLt7uOSxiR2kZk2YO7tive6KvchOxzfw18EwfDX4c+FfCFrcyXlt4f0q10&#10;qK4mADypBCsSuwHAJCAnHrXSUUUAFFFFABRRRQAUUUUAFTeH/wDkGn/rvP8A+jXqGpvD/wDyDT/1&#10;3n/9GvWNTZGtPc5X46/CHTvj18JfEngHVr2607T9bgWCS6stvmx7ZFkUruBB+ZBkEdM9Otfmhrn/&#10;AAQ912O+f+xvitp1zZkkqb7SJIpAOwO2VgT78dOnOB+tdFYHQfnr+zb/AMEf/CXwp8Yad4o8d+J2&#10;8dXunyrcWulw2X2axWVSCrS5dmlAIyB8oOBkEcHxz/grXf6p8aP2n/hV8HfDym5v47ZdkYPyi5vZ&#10;wnzegVII2J7Bj71+tteNw/sm/D2P9oeb42S2V5d+PJE2Lc3F0zwQjyBADHF0UiMbc/7RPU0ASXn7&#10;Mvhu4/Zh/wCFIW9zcaf4d/sVdG+2WqoJ8ADdNggrvZwXbjksa/PfxB/wQ91qO+b+w/itYXFmSSv9&#10;oaQ8UijjAOyVgx688dOnPH60UUAfAX7L/wDwSP8AB/wX8Xaf4u8beIn8ea1p0q3FlYpaC2sIJVIK&#10;u6lmaZlIBGSq56qcA19Z/tCfs/8AhP8AaW+Gl94L8YW0kljMwmt7q3YLPZ3CghJomIIDDcRyCCCQ&#10;QQTXpVFAH5K6p/wQ911dWZdN+K2nyaYW+WS60eRJlXPQqspUkDHO4Z9BX21+xz+w74O/Y90bUDpd&#10;5P4i8U6oqx3+vXkQiZo1ORFFGCfLjz8xG5iTjLHChfpCigAooooAKKKKACiiigAqhrX/AB5x/wDX&#10;zb/+jkq/VDWv+POP/r5t/wD0clAF+vnv9sz9j3S/2xPBOkaFf+I7zwzcaTdPd2t3bW6ToXZNhEkZ&#10;Klhj0ZfrX0JRQB+Rkn/BD3xQL3bH8VNIa0yP3raTKJMdzs8wjP8AwKvtL9j39gDwN+yL9p1WzvLj&#10;xT4zu4fs8+vXsSxCOMkFo4IQSIlYgE5ZmOMbscV9Q0yRPMjdNzJuBG5eo9x70AfjT4F8Cj9tn/gq&#10;V4t1W8jN34S0DWJL28ZgGjltbFkt7ePB42yvHHle6s57Gv1s+K3wr8N/GrwBrHgzxbp66loWqReV&#10;NEThlIIKyI38LqwDK3YgVxX7PP7KHw9/Zfh15fA1hdQTa3JHLfXN9dNcTS+WG2De3OAXc49WNexU&#10;AflZrv8AwRX13StWvl8F/GA2ei3ytDLDfWEiTGEkfu5Gik2yj1yqg4HFfTX7Gv8AwTl8Hfsm6pJ4&#10;lm1WXxh43khaBNVntxbw2kbfeWCHc20kcFyxJGQNoJB+uaKAPz7/AG1P+CZ/iP8Aam+N9x460zxr&#10;pehWslhb2YtLu0kkcGMEFsqcYOa8H/4cg+M/+im6D/4L5v8AGv18ooA+H/2C/wDgnxr/AOyB8RPE&#10;PiPVvF2m+IYdU0r+z0gs7aSJkbzkk3EseRhCPxr7goooAKKKKACiiigAooooAoal/wAfml/9fLf+&#10;iZKv1Q1L/j80v/r5b/0TJV+gD5X/AG8f2U/HH7XHhnw/4X0Dxjp3hbw5ZXDXt9BdW8kj3k4G2LJU&#10;jCoC5x3LA/wirf7Cf7Ftp+x34J1q0utSt9f8Ua1dCW91S3iMaeSgIhhQHkBdzsfUuewFfTtFAHCf&#10;Hj4iJ8Jfgt448ZMwD6Jo91exA/xSrGxjX6s+0fjX5uf8EYfgC2oar4p+M2sRNIYN2i6O8wzulYB7&#10;qYE85ClIww6+ZKK/Sn4yfCPQPjp8OtV8EeKBdtoOqeWLqOynMEjiORZFG8cgbkXPqBipvhL8KfDn&#10;wR+HukeCvCVm1joOloyW8TuXc7nZ3ZmPLMWZiSfWgD54/bF/4JzeCf2stVXxMuqXPhDxukC251W1&#10;hWeG6RfuCeEldxUcBlZTjg7gFA+V7f8A4Iw+Orq3h0XUPjVAvhqKUultHYTyqnJ+ZYGmCBuT379a&#10;/V6igDwr9lH9j3wR+yN4Tu9M8MfaNR1bUmR9T1u/2/aLornaoCgBI13NhR6nJY818P8Ajb/gh+Wv&#10;5JPCHxTCWTH5LbW9L3SIM95Y3Ab/AL4Wv1VooA/Mb4P/APBFHRtF8QW+ofEfx0/iLToW3HRtGtGt&#10;VnIPAednLbT3Cqp54YV+l2kaTZaBpNlpem2sNjp1lAltbWtugSOGJFCoiqOAoUAAdgKt0UAFFFFA&#10;BRRRQAUUUUAFUIf+Q5ef9e0P/oUtX6oQ/wDIcvP+vaH/ANCloAv18Yfti/8ABMvwh+1F4nbxhpWt&#10;yeCPGUyKl5dR2guba+2gBWli3IRIFAXeG6AZBwK+z6KAPy08Kf8ABFvU9U8Q2N18Q/i1Jq2l2qpF&#10;9m06zdp3hX7sSyyyERKO2EbHYCvtn4wfsx6b4s/ZT1b4K+Cza+FtMl0+HT7BpEaSO3VJkkJbB3MT&#10;tJLE5LMSTkmvcqKAPyD/AOHIPjP/AKKboP8A4L5v8aP+HIPjP/opug/+C+b/ABr9fKKAMnwjor+G&#10;/Cei6TLIs0lhZQ2rSKMBikaqSPY4riv2j/h/4q+K3wZ8S+D/AAfrtt4Z1fWoPsTapco7iGBzibaF&#10;53Mm5Ac8bieoFel0UAfPn7Ev7Jtl+yL8JZPDf22DWPEGoXj3uqatBEY1nb7sSKCSQiRgAAn7xc8b&#10;q4f9tz/gnnoP7XWoab4ks9ek8I+NLC3FoL8W/nwXUAZmVJU3KQylmw6nIDEENhcfXdFAH5ufBv8A&#10;4JCNpXxK03xb8V/iI/jqLTZo5o9Ljt5CLkxkFFmmldj5YI5jC8jjcBkH9I6KKACiiigAooooAKKK&#10;KACiiigAooooAKKKKACiiigAqhN/yHLP/r2m/wDQoqv1Qm/5Dln/ANe03/oUVAF+iiigAooooAKK&#10;KKACiiigAooooAKKKKACiiigAooooAKKKKACiiigAooooAKKKKACiiigAooooAKKKKACiiigAooo&#10;oAKKKKACiiigAooooAKKKKACiiigAooooAKKKKACiiigAooooAKKKKACiiigAooooAKKKKACiiig&#10;AooooAKKKKACiiigAooooAKKKKACiiigAooooAKKKKACiiigAooooAKKKKACiiigAooooAKKKKAC&#10;iiigAooooAKKKKACiiigChpv/H5qn/Xyv/omOr9UNN/4/NU/6+V/9Ex1foAKKKKACiiigAooooAK&#10;KKKACiiigAooooAKKKKACiiigAqhoP8AyA9O/wCvaP8A9BFX6oaD/wAgPTv+vaP/ANBFAF+iiigA&#10;ooooAKKKKACiiigAooooAKKKKACiiigAooooAKoa9/yA9R/69pP/AEE1fqhr3/ID1H/r2k/9BNAF&#10;+iiigAooooAKKKKACiiigAooooAKKKKACiiigAooooAKKKKACiiigAooooAKKKKACiiigAooooAK&#10;KKKACiiigAooooAKKKKACqEP/IcvP+vaH/0KWr9UIf8AkOXn/XtD/wChS0AX6KKKACiiigAooooA&#10;KKKKACiiigAooooAKKKKACiiigAooooAKKKKACiiigAooooAKKKKACiiigDD1xZm1SxELpG3kzZM&#10;iFhjdH2BFV/Kv/8An5tv/Adv/jlXNV/5C9l/1wm/9Ciorop7HNU+Ip+Vf/8APzbf+A7f/HKPKv8A&#10;/n5tv/Adv/jlXKK1sRcp+Vf/APPzbf8AgO3/AMco8q//AOfm2/8AAdv/AI5VyiiwXKflX/8Az823&#10;/gO3/wAco8q//wCfm2/8B2/+OVcoosFyn5V//wA/Nt/4Dt/8co8q/wD+fm2/8B2/+OVcoosFyn5V&#10;/wD8/Nt/4Dt/8co8q/8A+fm2/wDAdv8A45VyiiwXKflX/wDz823/AIDt/wDHKPKv/wDn5tv/AAHb&#10;/wCOVcoosFyn5V//AM/Nt/4Dt/8AHKPKv/8An5tv/Adv/jlXKKLBcp+Vf/8APzbf+A7f/HKPKv8A&#10;/n5tv/Adv/jlXKKLBcp+Vf8A/Pzbf+A7f/HKPKv/APn5tv8AwHb/AOOVcoosFyn5V/8A8/Nt/wCA&#10;7f8Axyjyr/8A5+bb/wAB2/8AjlXKKLBcp+Vf/wDPzbf+A7f/AByptDi1A6f8l1bKvnTcNbMTnzWz&#10;/wAtB3qapvD/APyDT/13n/8ARr1jU2RrT3H+Tqf/AD+Wn/gK3/xyjydT/wCfy0/8BW/+OVforA3K&#10;Hk6n/wA/lp/4Ct/8co8nU/8An8tP/AVv/jlX6KAKHk6n/wA/lp/4Ct/8co8nU/8An8tP/AVv/jlX&#10;6KAKHk6n/wA/lp/4Ct/8co8nU/8An8tP/AVv/jlX6KAKHk6n/wA/lp/4Ct/8co8nU/8An8tP/AVv&#10;/jlX6KAKHk6n/wA/lp/4Ct/8co8nU/8An8tP/AVv/jlX6KAKHk6n/wA/lp/4Ct/8co8nU/8An8tP&#10;/AVv/jlX6KAKHk6n/wA/lp/4Ct/8co8nU/8An8tP/AVv/jlX6KAKHk6n/wA/lp/4Ct/8cqK6sNRu&#10;41R7y1ADpJ8tq3VWDD/lp6gVqUUAUPJ1P/n8tP8AwFb/AOOUeTqf/P5af+Arf/HKv0UAUPJ1P/n8&#10;tP8AwFb/AOOUeTqf/P5af+Arf/HKv0UAUPJ1P/n8tP8AwFb/AOOUeTqf/P5af+Arf/HKv0UAUPJ1&#10;P/n8tP8AwFb/AOOUeTqf/P5af+Arf/HKv0UAUPJ1P/n8tP8AwFb/AOOUeTqf/P5af+Arf/HKv0UA&#10;UPJ1P/n8tP8AwFb/AOOUeTqf/P5af+Arf/HKv0UAUPJ1P/n8tP8AwFb/AOOUeTqf/P5af+Arf/HK&#10;v0UAUPJ1P/n8tP8AwFb/AOOUeTqf/P5af+Arf/HKv0UAUPJ1P/n8tP8AwFb/AOOUeTqf/P5af+Ar&#10;f/HKv0UAZc1hqM8lu7XlqDC5kXFq3J2svP7z0Y1L5Op/8/lp/wCArf8Axyr9FAFDydT/AOfy0/8A&#10;AVv/AI5R5Op/8/lp/wCArf8Axyr9FAFDydT/AOfy0/8AAVv/AI5R5Op/8/lp/wCArf8Axyr9FAFD&#10;ydT/AOfy0/8AAVv/AI5R5Op/8/lp/wCArf8Axyr9FAFDydT/AOfy0/8AAVv/AI5R5Op/8/lp/wCA&#10;rf8Axyr9FAFDydT/AOfy0/8AAVv/AI5R5Op/8/lp/wCArf8Axyr9FAFDydT/AOfy0/8AAVv/AI5R&#10;5Op/8/lp/wCArf8Axyr9FAFDydT/AOfy0/8AAVv/AI5R5Op/8/lp/wCArf8Axyr9FAFDydT/AOfy&#10;0/8AAVv/AI5R5Op/8/lp/wCArf8Axyr9FAFDydT/AOfy0/8AAVv/AI5US2GordyXAvLXfIixkfZW&#10;xhSxH/LT/aP6VqUUAUPJ1P8A5/LT/wABW/8AjlHk6n/z+Wn/AICt/wDHKv0UAUPJ1P8A5/LT/wAB&#10;W/8AjlHk6n/z+Wn/AICt/wDHKv0UAUPJ1P8A5/LT/wABW/8AjlHk6n/z+Wn/AICt/wDHKv0UAUPJ&#10;1P8A5/LT/wABW/8AjlHk6n/z+Wn/AICt/wDHKv0UAUPJ1P8A5/LT/wABW/8AjlHk6n/z+Wn/AICt&#10;/wDHKv0UAUPJ1P8A5/LT/wABW/8AjlHk6n/z+Wn/AICt/wDHKv0UAUPJ1P8A5/LT/wABW/8AjlHk&#10;6n/z+Wn/AICt/wDHKv0UAUPJ1P8A5/LT/wABW/8AjlHk6n/z+Wn/AICt/wDHKv0UAUPJ1P8A5/LT&#10;/wABW/8AjlHk6n/z+Wn/AICt/wDHKv0UAUPJ1P8A5/LT/wABW/8AjlHk6n/z+Wn/AICt/wDHKv0U&#10;AUPJ1P8A5/LT/wABW/8AjlHk6n/z+Wn/AICt/wDHKv0UAUPJ1P8A5/LT/wABW/8AjlHk6n/z+Wn/&#10;AICt/wDHKv0UAUPJ1P8A5/LT/wABW/8AjlHk6n/z+Wn/AICt/wDHKv0UAUPJ1P8A5/LT/wABW/8A&#10;jlRNYai13HcG8td8aNGB9lbGGKk/8tP9kfrWpRQBQ8nU/wDn8tP/AAFb/wCOUeTqf/P5af8AgK3/&#10;AMcq/RQBQ8nU/wDn8tP/AAFb/wCOUeTqf/P5af8AgK3/AMcq/RQBQ8nU/wDn8tP/AAFb/wCOUeTq&#10;f/P5af8AgK3/AMcq/RQBQ8nU/wDn8tP/AAFb/wCOUeTqf/P5af8AgK3/AMcq/RQBQ8nU/wDn8tP/&#10;AAFb/wCOUeTqf/P5af8AgK3/AMcq/RQBQ8nU/wDn8tP/AAFb/wCOUeTqf/P5af8AgK3/AMcq/RQB&#10;Q8nU/wDn8tP/AAFb/wCOUeTqf/P5af8AgK3/AMcq/RQBQ8nU/wDn8tP/AAFb/wCOUeTqf/P5af8A&#10;gK3/AMcq/RQBQ8nU/wDn8tP/AAFb/wCOUeTqf/P5af8AgK3/AMcq/RQBQ8nU/wDn8tP/AAFb/wCO&#10;UeTqf/P5af8AgK3/AMcq/RQBQ8nU/wDn8tP/AAFb/wCOUeTqf/P5af8AgK3/AMcq/RQBQ8nU/wDn&#10;8tP/AAFb/wCOUeTqf/P5af8AgK3/AMcq/RQBQ8nU/wDn8tP/AAFb/wCOUeTqf/P5af8AgK3/AMcq&#10;/RQBQ8nU/wDn8tP/AAFb/wCOUeTqf/P5af8AgK3/AMcq/RQBQ8nU/wDn8tP/AAFb/wCOUeTqf/P5&#10;af8AgK3/AMcq/RQBQ8nU/wDn8tP/AAFb/wCOUeTqf/P5af8AgK3/AMcq/RQBQ8nU/wDn8tP/AAFb&#10;/wCOUeTqf/P5af8AgK3/AMcq/RQBQ8nU/wDn8tP/AAFb/wCOUeTqf/P5af8AgK3/AMcq/RQBQ8nU&#10;/wDn8tP/AAFb/wCOUeTqf/P5af8AgK3/AMcq/RQBQ8nU/wDn8tP/AAFb/wCOUeTqf/P5af8AgK3/&#10;AMcq/RQBQ8nU/wDn8tP/AAFb/wCOUeTqf/P5af8AgK3/AMcq/RQBQ8nU/wDn8tP/AAFb/wCOUeTq&#10;f/P5af8AgK3/AMcq/RQBQ8nU/wDn8tP/AAFb/wCOUeTqf/P5af8AgK3/AMcq/RQBQ8nU/wDn8tP/&#10;AAFb/wCOUeTqf/P5af8AgK3/AMcq/RQBQ8nU/wDn8tP/AAFb/wCOUeTqf/P5af8AgK3/AMcq/RQB&#10;Q8nU/wDn8tP/AAFb/wCOUeTqf/P5af8AgK3/AMcq/RQBQ8nU/wDn8tP/AAFb/wCOUeTqf/P5af8A&#10;gK3/AMcq/RQBQ8nU/wDn8tP/AAFb/wCOUeTqf/P5af8AgK3/AMcq/RQBQ8nU/wDn8tP/AAFb/wCO&#10;UeTqf/P5af8AgK3/AMcq/RQBQ8nU/wDn8tP/AAFb/wCOUeTqf/P5af8AgK3/AMcq/RQBQ8nU/wDn&#10;8tP/AAFb/wCOUeTqf/P5af8AgK3/AMcq/RQBQ8nU/wDn8tP/AAFb/wCOUeTqf/P5af8AgK3/AMcq&#10;/RQBQ8nU/wDn8tP/AAFb/wCOUeTqf/P5af8AgK3/AMcq/RQBQ8nU/wDn8tP/AAFb/wCOUeTqf/P5&#10;af8AgK3/AMcq/RQBQ8nU/wDn8tP/AAFb/wCOUeTqf/P5af8AgK3/AMcq/RQBQ8nU/wDn8tP/AAFb&#10;/wCOUeTqf/P5af8AgK3/AMcq/RQBQ8nU/wDn8tP/AAFb/wCOUeTqf/P5af8AgK3/AMcq/RQBQ8nU&#10;/wDn8tP/AAFb/wCOUeTqf/P5af8AgK3/AMcq/RQBQ8nU/wDn8tP/AAFb/wCOUeTqf/P5af8AgK3/&#10;AMcq/RQBQ8nU/wDn8tP/AAFb/wCOUeTqf/P5af8AgK3/AMcq/RQBQ8nU/wDn8tP/AAFb/wCOUeTq&#10;f/P5af8AgK3/AMcq/RQBQ8nU/wDn8tP/AAFb/wCOUeTqf/P5af8AgK3/AMcq/RQBQ8nU/wDn8tP/&#10;AAFb/wCOUeTqf/P5af8AgK3/AMcq/RQBQ8nU/wDn8tP/AAFb/wCOUeTqf/P5af8AgK3/AMcq/RQB&#10;Q8nU/wDn8tP/AAFb/wCOUeTqf/P5af8AgK3/AMcq/RQBQ8nU/wDn8tP/AAFb/wCOUeTqf/P5af8A&#10;gK3/AMcq/RQBQ8nU/wDn8tP/AAFb/wCOUeTqf/P5af8AgK3/AMcq/RQBQ8nU/wDn8tP/AAFb/wCO&#10;UeTqf/P5af8AgK3/AMcq/RQBQ8nU/wDn8tP/AAFb/wCOUeTqf/P5af8AgK3/AMcq/RQBlw2GowSX&#10;DreWpMziRs2rcHaq8fvPRRUvk6n/AM/lp/4Ct/8AHKv0UAUPJ1P/AJ/LT/wFb/45R5Op/wDP5af+&#10;Arf/AByr9FAFDydT/wCfy0/8BW/+OUeTqf8Az+Wn/gK3/wAcq/RQBQ8nU/8An8tP/AVv/jlHk6n/&#10;AM/lp/4Ct/8AHKv0UAUPJ1P/AJ/LT/wFb/45R5Op/wDP5af+Arf/AByr9FAFDydT/wCfy0/8BW/+&#10;OUeTqf8Az+Wn/gK3/wAcq/RQBQ8nU/8An8tP/AVv/jlHk6n/AM/lp/4Ct/8AHKv0UAUPJ1P/AJ/L&#10;T/wFb/45R5Op/wDP5af+Arf/AByr9FAFDydT/wCfy0/8BW/+OUeTqf8Az+Wn/gK3/wAcq/RQBQ8n&#10;U/8An8tP/AVv/jlRWdhqNlaQ26XlqUhRY1LWrZwBgZ/eVqUUAUPJ1P8A5/LT/wABW/8AjlHk6n/z&#10;+Wn/AICt/wDHKv0UAUPJ1P8A5/LT/wABW/8AjlHk6n/z+Wn/AICt/wDHKv0UAUPJ1P8A5/LT/wAB&#10;W/8AjlHk6n/z+Wn/AICt/wDHKv0UAUPJ1P8A5/LT/wABW/8AjlHk6n/z+Wn/AICt/wDHKv0UAUPJ&#10;1P8A5/LT/wABW/8AjlHk6n/z+Wn/AICt/wDHKv0UAUPJ1P8A5/LT/wABW/8AjlHk6n/z+Wn/AICt&#10;/wDHKv0UAUPJ1P8A5/LT/wABW/8AjlHk6n/z+Wn/AICt/wDHKv0UAUPJ1P8A5/LT/wABW/8AjlHk&#10;6n/z+Wn/AICt/wDHKv0UAUPJ1P8A5/LT/wABW/8AjlRXlhqN7aTW73lqEmRo2K2rZwRg4/eVqUUA&#10;UPJ1P/n8tP8AwFb/AOOUeTqf/P5af+Arf/HKv0UAUPJ1P/n8tP8AwFb/AOOUeTqf/P5af+Arf/HK&#10;v0UAUPJ1P/n8tP8AwFb/AOOUeTqf/P5af+Arf/HKv0UAUPJ1P/n8tP8AwFb/AOOUeTqf/P5af+Ar&#10;f/HKv0UAUPJ1P/n8tP8AwFb/AOOUeTqf/P5af+Arf/HKv0UAUPJ1P/n8tP8AwFb/AOOUeTqf/P5a&#10;f+Arf/HKv0UAUPJ1P/n8tP8AwFb/AOOUeTqf/P5af+Arf/HKv0UAUPJ1P/n8tP8AwFb/AOOUeTqf&#10;/P5af+Arf/HKv0UAUPJ1P/n8tP8AwFb/AOOUeTqf/P5af+Arf/HKv0UAUPJ1P/n8tP8AwFb/AOOU&#10;eTqf/P5af+Arf/HKv0UAUPJ1P/n8tP8AwFb/AOOUeTqf/P5af+Arf/HKv0UAUPJ1P/n8tP8AwFb/&#10;AOOUeTqf/P5af+Arf/HKv0UAUPJ1P/n8tP8AwFb/AOOUeTqf/P5af+Arf/HKv0UAUPJ1P/n8tP8A&#10;wFb/AOOUeTqf/P5af+Arf/HKv0UAUPJ1P/n8tP8AwFb/AOOUeTqf/P5af+Arf/HKv0UAUPJ1P/n8&#10;tP8AwFb/AOOUeTqf/P5af+Arf/HKv0UAUPJ1P/n8tP8AwFb/AOOUeTqf/P5af+Arf/HKv0UAUPJ1&#10;P/n8tP8AwFb/AOOUeTqf/P5af+Arf/HKv0UAUPJ1P/n8tP8AwFb/AOOVFp6zrrN4LiSOV/s8OGjj&#10;KDG6XsWP861KoQ/8hy8/69of/QpaAL9FFFABRRRQAUUUUAFFFFABRRRQAUUUUAFFFFABRRRQAUUU&#10;UAFFFFABRRRQAUUUUAFFFFABRRRQBj6r/wAhey/64Tf+hRUUar/yF7L/AK4Tf+hRUV00/hOap8QU&#10;UUVoZhRRRQAUUUUAFFFFABRRRQAUUUUAFFFFABRRRQAUUUUAFFFFABU3h/8A5Bp/67z/APo16hqb&#10;w/8A8g0/9d5//Rr1jU2RrT3NKs/X9esPC+h3+sarcpZabYwPc3NxJnEcaglm45PA6Dk1oV8V/tWf&#10;GTw98RPinpHwgvPE0GgeDrS4W68U6p5hHmMnzrZqRxkEDP3gHZcgGIg+XjMTHC0ud7vRebf9a+Rz&#10;Y/GRwVHne70Sel29vl38jjfDPxu+IXxF/ae8Aa/c6lqmheC/El9ImlaHFeSRwy2cRZA8sSsUZmbO&#10;Sc5KnHyha+0fi18PtR+JXhePSNN8W6v4MlW5Sd7/AEWTy53VVYeXuBBCkkE4P8IHTNfKHjbx14L8&#10;aftX/AyHwPqdjqGk6XH9jEen8R26ruCRgYGAFAwPQV9yV5mXR9pGtCc+dc2999Fe1ulzx8pgqscR&#10;TqT51zb33vFN2tsr9j4E+Nnw38bfDn4gfD3wfofxo8d6tq/im98l1udWnRbaAMimQlZM/wATHoeE&#10;b8fX739k/wAQabZz3d18f/iFFbW8bSyyNqcuFVRkk/vOwBrH+Fv/ABeT9tjxz4yP77SPBNqND0+R&#10;egnO+NuvUZ+19P76/j9ReJtAtvFfhzVdEvTItnqVrLZzGFyjhJEKNtbscE4NRhcHSrKpVtpdqOr2&#10;Wnfq7meCwFDEKrW5W48zUVzStaOl9+rufLHgVfGn7YS6pq58Xat4G+FdvdPYadp+jyeXqOoIg2tJ&#10;NO24jIIyDuBJYY43NuaP+yV4j+HXxE8Max4O+JniSXQor+OTWNM1jUGk8+BATj5AFfJyu1l4D5BB&#10;FeZ6D8Lf2jv2VrG9s/BMul+OfCcc7XKWRTc+DnLeSzLIrEKCUjdhluMnca+hP2Xf2hh+0R4JvtWm&#10;0kaNqGn3X2W4gjlMkbfIGV1JAIByRg5xjqc1nhY0qso08VGSrb631t2a0t5djHBxoV5wpYyMo197&#10;u6vbfladreS6Ha/Fr4naV8H/AADqvinV2zb2cf7u3Vgr3Ep4SJM92P5DJ6CvBvDthf8AwM+Bvj74&#10;xeK28z4jeIrZr6aZl3NZmTCWdou/oqM8e4Y7BcMEWrmlxP8AtSfHRtXlHnfDHwHdtHYDarRarqi8&#10;PLnJDxx8YI4Py/3mFYv7c1xffEPWvh38INFljTUfEGofbLlmBPkwoCqu3OCvMrkDn9z+e+JrOcJ4&#10;mO0dIecnpf8AReV31OrF15VKc8XHaPu0/OT93m+92Xld9TP+D/7OHjvx98MfDniTWfjb4802/wBV&#10;tFvGtbbVp3RI3JaPBZwcmMoT7k16t8PvgPqPwp19vE+t/Fjxh4o0+xtpnex1nUJXtgNhzIy7yG2r&#10;uIBBGeeoBrlbX4R/tI2dtFbwfGjR44YkEaIugW2FUDAA/c+lUv2mPE3in4W/so3GjeJvEC+JvGni&#10;CY6R9tgtkhWYSuxZUjjVcAQKV6febvkCsoQpYem6k6Uk4K9292vST1b8jGnChhaLrVKE06cb3k92&#10;vSb1b8jiPgh4F8dftO6b4j8eXnxU8ZeEtOvdZuE07TtM1GVIkgBBACBwqhd2wY/uH6nov2efEPj3&#10;wX+094r+FOteL73xvoOn2DXqXepOZZ4S3kshZ2JYHEoUruK8ggCuM8K/tE+Ofgn4U8EfCmP4Zw+E&#10;NYuolsbDVfEOpFreSZ3w8zIkIwDLJuI3HG7nPWvpT9n/AOA4+ENtrWq6tqZ8QeNfEM/2rV9WYEK7&#10;ZYrHGDyEG4+5PoAoXHB01VlT9k3zR1m3ddNrPu/LY5sBTjWnR9g5c8XepJ8y3Xw2e92+1rI4Hx38&#10;RPGXxo+NGp/C34e67/wiekaHb7/EPiKOEPceYxAENvz8p5A3ZU5D8/KA2X4w/Yl1Sz0y51PwT8Vf&#10;Gtv4tRWlim1TViyTSHqC8aqybssC2W+9yDznI8dfs4/Fv4a/F7xH8QPg9rVncx667z3ekX8gEjO5&#10;LsmJP3brv5VtyMu/b0BY9X+zn+1H4p8ffEjUvhz4/wDCkXh7xXp9s9w8lsWRG2lPlaNi2Mq6sGDk&#10;EdBgirXs6lV08dGSlJtJ628uVrRaGq9lWrOlmUJKcpNRevL5KLTsnb533Pojw3YXeleHdKstQvG1&#10;G/trSKG4vH+9PIqANIeByxBP41pV87a3+1f4g0vWb+ztvgj4/wBStre4khivYdLmCTqrECRQY8gM&#10;BkZ55rC/aC+L3ifxba/D34ceF4bvwp4r8eIk1+LgYudLsWHzhumHxvzg7gImGASK9WWOoQg3Ft26&#10;Wer2S17s9uWZYenTk4NycbK1nq27JXfd/wCZ6X4w/aw+EvgPVX03WPGtkl6hKvFZxTXflsMZDGFH&#10;CnnoSD19DW8Pjx8Pm8FJ4uHizTW8ONcfZP7QWTKLNjPlsMZVsc7SAcEHuKo+A/2c/h78P/CMXh+z&#10;8L6ZeweT5Vzc6hZxTz3nXLSuy/Nnc3HQA4AA4r5t+Pnw30bxF8T/AIY/AHwpE2kaAlxca9qUdqxJ&#10;gV2dsqWyAQomC5zjenHY4Vq+Mw8Oeai72SSve7aSV76/gc2IxOPwtP2k1B3skle/M2kle+q3u7LY&#10;+s7j4qeELXxRp3huTxFp41/UF322mrMGndSu4HYOVBXkZxnBx0ryTRvGvhnSfHnir4o6j8Ym1Twi&#10;WXSIdDUyx2OnXG1DjHmFXkIRjnYPvtWf8Vvhv8PP2Z/hX4i8b6FoUVt4otLSWGz1e5nlnu3urgGL&#10;ezuxLMTIWPtnpXjPjbwxYfCT9gnw7ol5pVre+JfFF1FcW8dzbrLJFcXHz+YgIO11twI9w5Bb3xXP&#10;icTWg2qiV4Jy3fpFdLtu/kcuMxlenJqrGN4Jz0crLpFdLtu/S2x2f7MH7V2kasvi/W/iF4/htJ9R&#10;1Vl0vRr1yPsdsMsAoVcYPmBepP7v8/pr4hfFzwd8KbJLrxZ4hstFSQFo45nLSyAdSkagu3T+EGvK&#10;T8L/AIc/s5/Au31/WvBmgahqvhvTI5pb6bTYHuZ70AYxLsLAtMQA2flyOwrwv4I/EzwVPNd+PPij&#10;ouu+LPHurSGRZZPD8txa2FvyIorcEFQNp3bh2YD1LRTxFbBwhh6so87V7u+ne/d30SVjOni8RgIQ&#10;wtecedq93fRdb66u+iStsz63+Gnx++H/AMYLm4tvCPiW31a7gUvJbGOSCYKCAWEcqqxXJAyBjmtq&#10;T4meFYfFl54Zk12zi16ztvtlxZSSbXihwD5jE8BcMpznvXyT8L49H8aftoyeM/C3h678JeFNM0OW&#10;4u5biwazju5dhjdmQhQh/eqTjOfJ3HliRD+zr8HdG/ac8X+P/in4yhur7SNS1Z7aw0zz3hhnij2s&#10;plCkM4QCEAE4yhyD21p4+vUUYRinJya6pNLr1fl1NqOZ4mqoU4RjKblJX1UXGK+Lq1q0up9E+NPj&#10;R4J8QfDHxDd6T8RtO0W2dn0hfEVuTOlndOhwV2kbmC5ZSGxwDmptH17Q/wBnX4UaKnjjx3PqiKWR&#10;tf1d5ZJbyRt8oABaRvuggKCeFFfP/wAZvh/4d1T45fC/4LeFNJt9M8Pw3jeJdZs7UERnAx82ScEx&#10;wuv/AG0WvUvjh8evg/oHia10XxLpC+O/EumszRaTY6WmozWrHaWI34RHwoP3twC9u9LEyUqlSo4p&#10;xtFO7tfd6X9PMtYySlVq1XGMoWgnd8re7Vr6206X+R0XhH9rr4R+ONftNF0fxlBNqV0wjghuLS4t&#10;hIxOAoeWNV3EkADOSelewV+dfxg1bTv2hvi58OfBmn/DDUvAF/JfmSa41GwSyuprEkEuBgfKqpK3&#10;O4ZGBnkH9FK6MDiqmJdRTs1FpJpNX010fY6stxtXFuqp2ai0k0mk9LvR3ehj+MPE1r4L8J6zr97u&#10;NppdnNeShANxWNCxAyRycetfKn7PP7Kfgv4qfDS28cfEbQW1rxP4murjVpJ2vbiDbHLISg2xSIuC&#10;Pn6fx46ACu4/bW1a41bwZ4b+HOmuo1XxvrEGnhdpJW3R1eWQHoNreXnPYnjuPf8AR9JttB0ex0yy&#10;j8qzsoI7aCMfwxooVR+AAonThisU41Ipxguuqu/8kvxCpSp43GONWKlGmtmrrmlr+CS+88o+IXwR&#10;1/xY3hvQfDvjXUPAPgbSLJbd7XQZXS9uSCqonmk5RVRFw2WJLNkd6+ePiD8P9Y/Zj+Nnwqg8G+PP&#10;E2oweJNTW1vNN1e9FwJIxLEjZUKqMpWZgMrlSMg56fVvxg+NHh34LeHf7R1qcy3txlNP0q3+a6vp&#10;eAI406nllyegyPYHy74H/CDxR4o+IMvxh+KUSW3ieWJrfR9AUAppNscgbj/z0IZvcBmJ5bCc2KoU&#10;6lVU6K/eXTvd+6l+CutEuu5x43DUq1ZUqCftbptpv3EredldKyXXfzNn9oz4ya54b1bw78PfATQN&#10;8QvE0uIJLiPfFYWwzvuHHP8AdbHB4RzjgA+M/tAfAHWPg/8ADG++I9r8V/F194z0uSCWW5vdR228&#10;7NKsZWOMDK8PwpZhgYxiuq/Ze3/F749/FD4sXS+dZQ3H9haLJt2qIUxuIVvmDbFiJPH+tfjsJv25&#10;tRuPGQ8B/CbSJWbVvFGrRy3EcLEtHaxkje6g/c3MX54/cMf4eOavbEYapip63uoK+2tk/VvU5MVb&#10;F4SrjKl3e6pq7015Ytebet+1jpviJ+0Vqfgn4F+CNRt7VLz4ieL7O0i0zT9gZXuZY0LyMqnG1S44&#10;B6so6ZxwfxI/Zh8R2vwx13xt4l+LPie58d6bp8uomW21D7Pp0MkaGTyo4woZVBBAKleSDtHSp/A2&#10;mxfFL9tLVJ4oF/4Rb4Y6amlafHHGEjS5xswVI6g+fgqAB5Sdsbuw/bq8ayaB8E5PDunl5dd8V3cW&#10;lWdrAx86VS4aTaAckEAIR0/egHrVVLVqFWvXd4xuo69Vpf1ctEVV5cRhq2JxDbjBOMVd6taOWm7c&#10;tETfDT43apZ/scW/xF8STG41W10u4czy7c3MqSPFCTjjLsEB9yTXmnwT/Z98ffE74X6F4q1v40+P&#10;NIvtWia5FpbarMUWMu3lkZf+JNrf8Cr0/wAefsy33jD9nrwn8LtO12Dw9aWK2w1G6Fp5xm8uMltq&#10;KyAlpiHJJ7Z69fEfi1B8Yf2O9I8M63Z/E1fGPh9Zo9LGk39isIACEpGI9zkrtjxuVgw47E1FdTp8&#10;k8VCUoQik2n10u3qm/8AhzPEqpR9nUxtOUqcIJNp/adrt6pu3+Z9M/CH4Iah8M7rVZtV+IPifxx9&#10;thWBI9cv5ZEtxkliilyNzcfNjIxwRk5+bvjD+zT8NdN+N/ws8CeEvDiaffapdvqerSPf3UubGH5i&#10;mHkbG/ZIMgA5UcjJr7htpjcW8UpXYXQMVPbIzivm/wCAefid+0T8VPiQxZ9O0+RfC2kyBhsZIiGn&#10;IHXllRgeB+8PXt3YrDUZRpYdRTu+urS3er72t8z0sbg8PKNHCxgneXXVpL3pau71tb5o9u8T/Erw&#10;t4J1bR9J1vWrXTNQ1aTybC2mJDXDblXauB6uo/EV09eYeKv2e/DfjL4w+H/iPqd1qUusaHEsVpZr&#10;LGLT5S7KzKY95IaQtw45VffPp9epTdVylzpJX09PM9qk6zlP2iSV/d9O7+ZS1rV7Xw/o9/ql9J5N&#10;lYwSXM8n92NFLMfwANfF3wK+G/j39pDwzqvj3U/iv4z8Kwalq1ybHT9L1KUQLAG/hXeAoDF0AHGE&#10;r1T9uvxxN4Z+B8+iWG59X8UXUWkW8Uf32VjukwPdV2f9tBXM+Df2f/2gPAnhfTtB0P4u6Ppmk2MX&#10;lwWi6HA/lgkkjc0RJOSTkk5zXjYuXtsUqfJKUYrVR7va+q6L8T5/HT9vjVRdOU4QV2ou2str+9HZ&#10;J/edd4V/Zb8QeHfEul6pdfGnx3rNvZ3Mdw+n3mpSmG4CsD5bjzOVOMEdxXo9r8dvh9eeF7zxHH4u&#10;0saHaTm1mvpJwkazBQ3ljdjLYYcDJOa8m+IGvePfgX+zp461bx541h8VeILhPsmlzW1nFapAZVEa&#10;7VSNSWBZ3JJIwgxjnOR+zt+xn4Is/hf4e1Dxjo7+INcvrRbuSHUJ3MNp5oD+XHECFBxsDEgkkHkD&#10;iqhOdOoqOFp2bV3zN6dF1fnoXTqTo1Vh8FSs2uaXO3prZbOXnp+R9PaLrNl4i0iy1TTblLzT72FL&#10;i3uI/uyRsAVYexBBrg/j/rVnp/w9udNuPHS/Du71h1srTXPLLyRuSGZYwGUhiqsAQwIzkcgV6Bpu&#10;n22kafa2NnCtvaWsSwQwp91EUBVUewAAr5U+Jn/F5P22/BHhSP8AfaT4GtTrN8Y/lKXBKyKCW4Iy&#10;LThRn5m54+XuxlWVOio2vKTUevXfz2uz0sfWlSoKNrym1HqtXvtrorvfoe4zeKvDn7P/AMOdGg8a&#10;eMci0t1gfVNWneS5v5VXMjhWZ5HYkk7V3YBAHAFZXgj9qr4U/EXWodI0Hxja3OpTMI4be4gmtWlY&#10;5wqeciBmOOgyenqK+UtW+K3hXwv+15451L41aHdX32VhZ+HxLYrPbWtsjsY5fKbkll2srrnDM5wM&#10;jb9UfD3T/hD8WtU0vx94MtdJvdQ0eSSKLUNPtzbTRlo2QpKhVWxtckB19xXDQxk68/Z0ZRSi7crv&#10;zWWl9/0fqebhsdUxNT2WHlBKLtyu/NZOze/3aPzZ67XD/Er42eCPhBHbt4v1+DRjcKzwxvHJI8gB&#10;AJVEVmOCw6DvXcV8zfEL9o34Mt4/8qPwpP8AEzxbZqLMS6JokeoSW+GcCNZHxxucj92TkvjnoPSx&#10;VdUIX5lFva/+S1Z62NxKw9O/PGLe3N/ktWelfDv9pj4Z/FbXDo3hfxVBqGqbC62slvNbPIACTsEq&#10;LvIAJIXJAGelb3xG+MHg74R2ttceLtdg0WO6Ehg81Xdpdm3ftVFJYjcvAHevjPwjJZ/Hb9tDwtd2&#10;HgS6+H//AAjVmL3VbK4tktbgyRktE0ibR1MkC/d3Fc84AK+4fFv9of4OWPjKHTdR8PN8RvFGls0f&#10;2fSdHj1GawIbDYeQhVO7AIRsg4BrzaOPnOhOc5RTTsnqk9um/wCJ5FDNJ1MPOpUlFNS5U2mk9vst&#10;3+VztvAn7VHwr+JXiGDQ/D3i6C81WfPk201rcWxkIGcKZY1DHAPAOeK7TxV8RfDXgnUNGsde1m20&#10;u71ib7PYRXDEG4kyq7V465dB/wACFfD91qVp8ev2rPhnp9h8O7z4d32hT/2lqUd7ZLbXEkUTLNGX&#10;UKDtym0ZH/LTiu88WeG7H9pb9tSbRNTja98JeBdMAuYVcrHNcMQSjEc8tIFI4yICPrnTzCtODslK&#10;XMordJ9Xo9dFczpZriKlN8qjKXOoRaTSel3o7tWVz23Uf2sPhHpXiaLQLjxzp39pSSrCPJWSWBXL&#10;bcNOimJcHruYY74r1mvjP9uzwT4cg8I+APA3hfw/pema/revRx2MOn2ccGIwrRsMqoCqXni6kA9e&#10;xI+wdH02PRdJstPiZ3itIEgRpGLMVVQoJJ6njrXoYetWnWqUqlvdtqr9eh6mExFepiKtCtb3Laq/&#10;XW2re3y32LleTeMv2rPhR4B16TRtb8ZWtvqUTbJIYIJrny244ZokZVPI4JHf0Ncd+1r8TNf0+Xwp&#10;8M/BV4bDxZ4zuvsxvl+9Z2mdskgI5UnP3hkhUkxhtprdvvhZ8OP2efgnrdyvhfSby10vTJJbmW/t&#10;Emkv5FjIAkZgSd7cbc4G/AwKmriKkpzhRslDdu9u9rK3TfXQmti6spzp4eyUPilK7W17JJrpq9dP&#10;M8t8A6rZ/tCftsap4qsLmPUvC3gjSkt7C5ibdHJPKrAMMcHJe4IP/TNfw94+In7Rnw3+FN6tl4o8&#10;WWen3xIBtI1kuZkyMgtHErMo92AFfH3w78VX37Mv7HMGt6TFs8cePdSYaaBEJGiT7iuE/iwillHP&#10;zTpkEZFdr8JvHHwZ+G/htIL3wp4i8ReIrtPM1bW9U8NTXE97O3zSMWcEhSxOF9MZyck+RhsY6cOW&#10;6jOfvyb2V9lbd6W66Hg4THypQ5eaMak/fk5bLm2SW7drdVZH1Z8P/ib4X+KminVfCmtW+tWKsEeS&#10;DIaNiA210YBlOCOGANdPXyV+wf4Zms9W+LPiK30i40Hw/q2tKmmafPCYvKiRpnAVTggBJ4x90DjA&#10;JwQPpT4g+NrH4ceCNb8T6luNlpdq9y6J96TaPlRfdjhR7kV7mFxDq4ZV6um9+2jev6n0mBxUq+Ej&#10;iKyS3v20b19GlcrePvil4T+Fumi/8V6/Z6LbsCUFw/7yXHUJGMs59lBNc38PP2mPhl8VNaXSPDHi&#10;y1v9UYMY7OWGW2llwCx2LKilyACSFzgAnoDXkf7M/wAIz8WIf+Fy/E+CDxH4j1zL6ZY3kIktdNtF&#10;c+WI4myASRuU8kAg53MxPd/GzQfBPwZ8L+IvirY6Bp2meKdM0ua1s7y3g8vfLLtjiDomA53FBuPI&#10;XIyB0544jESh9Yso097O9+Xv2Tt0/E5I4rFzprF2jGlvZ35uXve9k7a2s/U7eP44eAZNM1nUf+Es&#10;0uOx0af7Nf3Es4jSCX5v3ZLYyx2thRknHFcJ8YvEmkfFbw34W0Lwz8Wf+EIu/EN0txYX2mo7T6hE&#10;hZTFEyuhUFyuTn+HGME15r+y3+x74PufhH4f1rxrpUmu6pqcbalHaXty/wBmtVmA27IlYLuaNYix&#10;YFsgDjbio/hLpdj8Qf2yPEut2EMdv4V+Gulp4f0sQ/LHC6q0Wz5uSo/0vkYGAnP97meIxFWnTjWi&#10;l7Sysm723b6WsvP/ACOSWKxdalSjXhFe1srJyvbdt2ta0fPf7iv8Zf2nNMj+Nvw78I+HfHf9keFt&#10;OlZ/EeoeexSQRtj7PJKQ0hfELqT3MyktnkfUHhP4o+E/HHh6713Q9fsdQ0azkaG4vkk2xRMqqzBm&#10;bAGFZT+NfKH7JXwv8IfF3x38TviBe+EtEufDE2pHTdD099Nh+yJGnzF1gZflfZ5HzADlpPUgY3xg&#10;8ceEtV+NH/Cs10m60r4S+GXW41nSvCelELqeocMI5BCBtjBwDwMmJ++xl5qOLrUYPE1Gmpu0Vr6L&#10;0Wl3ocmHx2IoU3i6zi41JWitemi8lGy5nofRbftjfBpdcOknx3Y/ag2zzBDMbfOM/wCv2eVj33Y7&#10;da9I8WeOtA8DeHzruvarb6ZpAKL9smb93lzheRnrXxP+0Z48+GvjT4K3fhrwV8OtRttZR4PsEi+G&#10;3tvswWRS7BwmeUDKR33ZrV+PHhm+8bXfwE/Z/e4cXUdjbXetSJgyRJDb+UXDElMhUujjLZO31G7b&#10;+0asede7Nq1rXteTtbf5+hv/AGtXiqiXLNpR5eW9uaTsou7frp0PrK4+L3gu117SNEl8TacNY1ZU&#10;eysRODNKrgFDsHIDAggnGecdDXE/D+2h8afGrxP4w034nXHiPR7OIaYPClr5kVpps4Cgs48zbI52&#10;SdU/jPPyrjmviH8M/h3+zT8OfEXxB0jQ44/FGm2sz2us3081zdSXk6mFXd2YsSzy/NjA+Zjx1GP+&#10;zufC37OP7KOj6h43v4tJt9e36jcrcfM0zTr+7jRFBZmMCR5UZIw2cdB0yrVHWjTxCS5byer06K70&#10;633VtDrliKrxEaWKUUopzdm7JLSN3pu77q2nc7TUv21fgtpdyYJvHMDvjObexup1/wC+kiIz7Zr1&#10;Twf4y0Tx94ftdc8PalBq2lXQJiubc5U4OCCDyCDwQQCO9fIPib9ov4aQ+BdV/wCEb+A+qXPhvyZB&#10;PqDeG4LawQOAI5Nygja2QcttPTuePS/2BfBE/g39niwuLncsuu3k2reW2PkRgkSY9mSFX/4H+FRh&#10;cbUrYhUrxkrN3Sat971v5EYPMatfFKg5RnGzd4qSttbdu9/I+ja53wP8QvDnxK0mbU/DGr2+tWEM&#10;5tpLi1JKrIFVipyOuHU/jXRV8U/sLePNJ+GP7LfjTxNrdwtvp2n69cSPk8u32W1Cxr6szEKB6mu+&#10;tifY1oU38LUm32tb/M9LEYv2GIp0pW5ZKTb7ctv8z6y174j+GfDPiPSdA1TWrW01vVm22Wns2Zpu&#10;duQoyQM9zgcH0OMn4jfHHwJ8JVT/AISzxNZ6TK4DLbEtLcMCcbhFGGcj324r5a07XNU8E+C/Fv7S&#10;/jq0H/CYaxGLXwlpFwWZNPgkBWEY+UEFSXPAJRGbO6UivY/2efgDp2l+FrXxb43sIPEnxE8QR/b9&#10;T1LVI1neIyAFYUDDCBE2qQo6ggHbtA46eMr15clOKTeut9I9L+b3tpocNLH4jEy9nRik37yvfSOy&#10;bXeW6Wlluz0v4a/GDwd8YNNuL7wfr1vrUNuwSdYw8csJOdu+NwrqDtbBIAO04zg18+fFL/i8n7bP&#10;gbwaP32j+CbU65qEZ6Cc7JEyB1Gfsg57O344/wAGbPRfC37bnxk1DRoLfTfCOk6Ji6a1TZb283+i&#10;vKNg6HfHcngY+VsVy3wj+JUvgH4U/F74/wCo24Ot+KNVa00a3mGVzuPlgDP3FZzuBOStsQOcE8NX&#10;FuvThCtZWk3K21oP9XY82tjniaUKeIsrSk5W2cab39G7I+t/iV8ePAPwheCPxb4ltdJnmG5LfY80&#10;xXj5vLjVmA56kY6+lfMv7QnxO8OftReLvhT8OfBmsx61o+q6ob/VWhDxlIogcqwIDqwj+0NtIHRD&#10;6Eet/s7/ALP9jpXheDxb45srfxL8QvECjUNR1LU4Vmkh8xQVgUNlUCLhTtAGQQPlCgeY/sx6Pofi&#10;j9o74v8AxQtLSx0fwzpUj6bYyQIkFrwAJrjHAUlIQ7Mcf69iec41xE8RiFTpTso1HtrdRWru7220&#10;enXc2xdTFYpUqNRKMKr215lFe87u9tlZq3Xdn0B8Qf2ifht8Ib9NK8TeJbfSLxETFmlvNM6owO07&#10;IkYhcKecY6e1Xfhj8ePAXxkkvIvB/iODV57QBprfypYJVU4G7ZKqsVyQNwBGSBnNeIa1+0p8IdT8&#10;Zapc+FvhxqPxK8SzfuptU0Xw6lwZ2VFGwzOBIVCxjopGEyMjmuI/ZXt7H4mftVePviJp/h1vBui6&#10;VZrbtpjRpAYbuRFjkEigAA/up2bAGCQW5J3af2hN4iFOnKMlJ2sk7273206mv9qVHioUqU4TjKVr&#10;JO6WrvzX5XbqrH1F8Sf2gPh/8Ib2Kz8XeJINIvJYVuEtjDLNK0bMyhwkaMcZRhnHao/hr+0P8O/i&#10;/qFxYeEvE0Gq30Cea9q0MtvLsBALKsqKWAyMkZxkV5B4s/aU+Dt/4zupND8DXfxP8Tqvktf6HoMd&#10;4QwXCR+e+G2nBxsDDhiM9/OPgKtp8YP20LzxfpnhGbwPaeGdNcXemyQLBILt0eDEqADDESOegP7r&#10;n3JZhP28YU5RknK1kne3V3vbTsE80qfWYU6M4TjKVrJO9ur5r8unax9h658UvCXhnxRa+HNW8QWO&#10;m61c2zXkVpdSiNmhUOWkyeAoEUnJP8Jrk/D/AO1L8K/FPjKDwtpXjKyvNauH8qGJI5RFK+MhUmKC&#10;NiegAbk8DnivBPhB4J0X9pr9pD4meP8AxFYR6z4a0e6j0nSraYbrW4Mfy7mjP3wFjV9rfLmbOOOF&#10;/aP8F6H4m/ag+Cngrw7pVppt7ZytqeoHT4EgItVkR1BZQMELbTbeeN4wORlSx2IdP20EuVyst7tX&#10;t8u/UU8yxTpfWKcY8rnyxWt5Lm5fl1fXTofZ9FFFfQH1I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VQh/wCQ5ef9e0P/AKFLV+qEP/IcvP8Ar2h/9CloAv0UUUAFFFFABRRR&#10;QAUUUUAFFFFABRRRQAUUUUAFFFFABRRRQAUUUUAFFFFABRRRQAUUUUAFFFFAGPqv/IXsv+uE3/oU&#10;VFGq/wDIXsv+uE3/AKFFRXTT+E5qnxBRRRWhmFFFFABRRRQAUUUUAFFFFABRRRQAUUUUAFFFFABR&#10;RRQAUUUUAFTeH/8AkGn/AK7z/wDo16hqbw//AMg0/wDXef8A9GvWNTZGtPc86/aS+K2o/Cv4dzTe&#10;H9PuNV8V6m32LSre2h83ZKwwZnGD8qA55GCxRTgNkc18D/2T/CngzwHaxeMvDuk+K/Ft6xvdV1DV&#10;7SO+c3D8sqvIpO0dM/xHLd698orzJYaNSt7WprZWS6Lu/VnPLBwq4j29X3rKyTWi7v1f5Hx58Vfh&#10;jpnhT9rj4Ny+FvCdpo+mgu92+j6asEO7cwBkMagZx3NfTHxW8XS+A/hv4j1+2t3u7yxspJLa3jUs&#10;0s2MRJgA9XKjoetdXRU08KqPtOR253fbbSxNHBrD+29m7c7vttol+lzwH9iP4c3PgL4GWN1qkM0W&#10;ua/cS6tefaUIm+c7Ywxb5j8iq3Pd2+ph+OX7UGofAf4j2sGreD9U1HwJLp6NNrFlDkx3RkYbVZiE&#10;I27AQWBywx05+hKKSw0qeHjRoz5XG2tr/evMSwc6WFhh8PU5XG2tr7d159T5i1T9smH4i6PdaT8H&#10;/DGveK/FVyjRW8z2Qis7NjgeZPI7bVA3ZAPBIAJGRnh4/B+qfAb4Y+Hvgf4PuYpvin44kefVNSt2&#10;wlhbN8ss+4/MFWNCikAElZHXDYU/ateUfCT4M3Xg7xj4u8beJb+31nxh4inw1zbRlYrSzUKI7aLd&#10;82PlGTnnanGVyeOrhK05xc5Xb0ulZRXWy11e17nBWwNepOLnPmk7q6VlGPWyu3zS2vfTytr2fw58&#10;A6V8L/BOkeGNFi8uw06BYVYgBpW/ikfAALM2WJ9Sa+Lrj4yW+hftieK/HfiLwt4o1jTtMt30bQ10&#10;rTftITYQjyq7sgCt++I25z5x57t960V14jCOrGEacuVQd1pfbb7jtxWBdeNOFKXIoNNaX2WnVbHz&#10;74W/bN0Hxd4k0vRLTwF4+hudQuY7aOW50iJIoyzAb3bzjtUZyTjgAmuY+Lmj3/xe/bA+H3hprK4f&#10;wx4SgOs3s7RMYGuCQ6oTjaeVgHJ/jbj1+qaKUsLUqwUK1S6untbbW33ing6temqderzLmT2tdLW2&#10;/c+c/wBub4TzfEX4PPq2lwzSeIfDMw1C0FuCZHjyBMgx/s4fjnMQA6ms2T9pfxdpn7Pvgnxna+D9&#10;Q17WPtaWniCxS2kDwpGrLLIQFyhc+W6nGBvGfQ/T1FFTCSdWValPlclZ6dVs/wBAqYGTrzr0anI5&#10;RSel9Vs/u09D5k0n/goB4A8RWcaaNofinVtclX91otnpokuHbdtABVyuMkHIJ4PTPFaP7OPwg8SL&#10;4+8V/Fz4g2EGm+LfEeIrTS42DnT7UBQFZhwXKxxD1ATnlmUfRVFEcLUlOM8RPm5drKyv33eoQwdW&#10;c4VMVU5+TVJLlV9rvV3fbW3kFfFH7Qmo6l8F/wBsDwv8Vdd07UNS8Ex2P2Q3VlCXW03RSxGMk4UH&#10;dIZACRkMccivteitMVh/rMFFSs00099V5G2OwjxlOMVLlcWpJ76ruup4X4D/AGrNM+LXizS9I8Fe&#10;Gtd1LT5mZ73Xru0MFlaRqGJ+bJ3OSu0DgZYHJwRXFfsw6Pf+Pvjv8VPirq1jc20U1wNH0f7XCyk2&#10;64yy7gMfJHD0/vt+P1TRWf1Wc5QlWnzcrvtZbWX3a9zL6nUqTpzr1Obkbe1le1l1e2r6nyx+2Bpu&#10;pfFLx98MPhhZ2l1Lpd9qI1LV7iKNjHHAmVAZgMfd884J6ha5P9sfxRb+EP2gPhDe+JdPu/8AhANF&#10;/wBMLWsG6M3G8/LjhSV8qE7eu0nA5r7TorKtgHV9o1Ozk4vb+XZWvqjDEZY6/tWp2lNxe10lG1la&#10;+qvrv1Plf9oLXrv9pz9lvWr7wBp+sS28d7DILe4smjl1KGMqzeSnLOoLKQccmJgM1m/DP9u3wVpv&#10;gfRtDvvDmv2vibTbSOyk0LTdP80lokCnysuMLgZw2CACDnGT9dUU5YSt7X20KlpNWfu3Tt210/Eq&#10;WBxHtvrFOtaTST926drvRX037s+bfjn8VvEt/wDsq6xq/wDwiup6Dr3iDdptpozxu95BHIxRmkUL&#10;lWMSyNjAxuUe59Q+APw9X4V/Bvwt4cZBFc2tkr3fGP8ASHzJLn6OzD6AV6FRXTDDuNb20pXdrfq3&#10;8zqp4Vxr/WJy5nyqP43b+en3Hx/8D9O8Q+MviD8cPi4um3UWpyRT6X4ciubdgzqkeUKqwHUR2446&#10;lmrh/wBkP45eFPhv4T1HRpPCfiLWvildXk8l/DZaZ5t1dMX+VTITlEHG7fgA7jg9/viiuGOXyhKE&#10;4VNVzXur35ndvfR/eedHKp05U6lOr70ea7cb3cndvfR9Ouh8h/s22viD4u/tJeN/ih4q0KfQ/wCz&#10;LZNJ02xuMzJCTlW8qYgK2FR8lBg+eT0PP15RVfUJLiGwuZLSEXF0sTNFCzbQ7gHapPbJwM134ah9&#10;WpuLd22233bPSweG+p0nFy5m2233b/qx846K3/C2f21NW1DPn6L8OtLWyhIffH9vuAd7AdFYKXU9&#10;TmIZ9B3f7THxk1T4L/D8aloOitr2v3k4trO1EbyIh2lmldU+YqoGOCOWUZGa8o+BXgn45/COyvtP&#10;fwt4cv21nV5NT1LVLnVmL75Sodgir0AGcZJJzzzx9ZVxYWNSpQnvCcm221tftfeysjz8HGrWw1Ra&#10;06k2221tfa197JJHwR8J/jT4P8G69L4x8WeE/iR41+Id0v77W7zQoQlsMEeXax+diJACVz1PP3Qd&#10;tfXfw1+Jdv8AGXwTd6xp+h61oULPLaxw69arbyyEKPnVQ7ZTLYznqreld5RW2FwtTD+653XpbXu3&#10;d3OjB4KrhVyupePbls2+7d22z4D/AGU/2hdF/Z38G638P/F2ia+niy31aadNOs7EyyTZjQbFGR82&#10;Yz1wMEEHrj3D4CfD7xT4x+JOrfGP4iaY2j6xdQfYdB0Kbl9MtMnJcEZWRuR2PzyZA3AD6MorLD4C&#10;VJQhUnzRhsrW9L73t8jHC5ZKiqcKtTmjT+FWt6N6u7XTbvY+DvhL8Y9K/Zk+NXxd0fxzpurWlxr2&#10;sm8082toZROhlmK7RkE7hKpBGRwRwa9S+HPhvxN+0F8ZrL4oeMNDuvDnhLw+jJ4X0PUk23Ekjf8A&#10;L1KhHBxhh6FUwSF3N9P0UUsA4JQnO8E7pWt1vq+tn6Co5XKmo06lTmpxd0rW1vdXd9bP0Plu1/b8&#10;8J6PrepaN4y8OeIPDGo21zMkKyWZYTRCQrG207XViByCuAQee1QR+G/EP7XXxE0DxBr+h6j4U+Fv&#10;hyVbyy0vV4wlzrNznIkeL+GPAA5zkEhSd7Ffqusjxbd6zY+G7+fw/YQanrSR/wCi2lzN5MUj5AG5&#10;+wHX8KqWFqzVsRU5orWyVr276u/orXLlg61SNsVV54LWyja9tUnZu/okrnL/AB8+IS/Cz4P+KvEo&#10;kEdzaWbLaknH+kP+7i/8fZT9Aa4f4N6K37Pf7KdpdS2LXGrWulyavc2pjMcs93KpkETDli+SkWTk&#10;/KOO1cn408A/GD46a14P0rxr4b8PaH4S03WYtUvzY6i08k6xhsR4I6HLDp/EORjn6jp01LEVpVbO&#10;KSsrrvq3Z/L7h0lPFYideziox5Y3VtXq3Z/JfJnlP7NPj/xn8TvhnF4j8baXZ6NqF1dSrb2lnbSw&#10;YgUhQzrK7NksH9BjH1r1aiiu+lB04KEpXa69z1KNOVKnGEpczS3fXzPiL9pzx8q/tWeCpdW8P69r&#10;PhTwYgu5I9JsTOZbxx5i7dxVSAVt888bWFekL+3b4ZZgq/D34iFicADRYsn/AMj19K0V50cJXhUn&#10;OFW3M7/Dfy79EeTHA4mnVqVKda3O7/DfyS36JHyn+1Vp+o/GD4nfCj4bw6deDR7i7XWdZZoiUjiU&#10;EBHYZUNsWcYz1ZfUZ+q1UKoVQAoGAB0FLRXZSoezqTqN3crfclZI76OG9jVqVm7ubXySVkvzfzIL&#10;28i0+znup22QwRtK7eiqMk/kK+L/AIGa54g8F+C/iv8AHTUvCWp6v4g1zVgtro7QyC4W0WUbtrlC&#10;wjUSEcLt/wBHHp8v2vRUV8O604zUrct7erVr/IjE4R4ipCop2cb20vq1ZP5a6eZ8m337aXwx+KGh&#10;Cxh8Eax4x12WFlj8PSaOl0+5iFKk5YBc7ckdscZ4rrf2K/gPqXwT+HN7Jr0Yt9e1ydbu4tFfcLaN&#10;VxHEe24bmJx647V9C0VlTwkvaxr15c0oqysrb/NmFLAz9vHEYialKKaVo8u+73d387eR5Z+1Fca9&#10;b/s/+NW8Mw3E+sNZeWiWqF5fLZ1WYqBzkRGQ8cjGa+fv2cf2jPCHg/4N6XoHgXwLruveKrS0V9Tt&#10;7WzSGJrgAmWa4uiSqR5zhmyQCowOg+1KKdbCznXVeE7aW2v812fyY6+CqVMSsTTqcr5eXa/W91ro&#10;/kz4l+Bmh+Mb74TfG/4qzadfW3jjxMLoafAbZzcRIiMwEO4biNz7QoH/ACwXrgAVf2Tfj74T8A/C&#10;m38MaB4L1/WfHcbyHUbXT9PGbicuxVpZycIirxl8bQjccc/clFc0MulScJU6msU1qr3u7t76P7zk&#10;p5VOjKnKlVs4pp3V78zu2tdG36nx3+y9catqniD4u/HXxbot1YXlwrQWljJG3mrBFGJGjTKgv8qQ&#10;ICByUPHYdd+wv4L1PT/AniLxr4htpbfxF4w1aa+n+0RlJPLVmC5DcjLtMwz2YV9LUVtRwKoyhJyv&#10;y83zct3+hvh8tVCVOUp8zhzdN5Sesn+R8rR6Rf8AxZ/bmk1G7srgeGfAem+XayzRM9vNdsOSpI2h&#10;w0rcjJzbj0+X6poorqoUPY8zvdybb/ryWh24bDLD87vdyk5N+vT5KyPiz9oTxQvwb/bM8HfELxPp&#10;99P4SXSWs4r63jMiwylJ1IUdMgyAlc5w5Iz0qj+0p8ZPEHx/8N6B4H8HeDdestB8T6hBH/buo2zR&#10;LcIrofliGSIgzI3mMQDsOBwSPuGiuCeXzkqkFUtGbu1bXXdX7fI8upldSarU41rQqO7VtdbXV77N&#10;LtfzPjn9sDwfq/w/vvg14o8P6BPr3hnwNOiSadbxs3lKhhKMxUHaCIQu8jAYLnOcHrrX9vHwl4ms&#10;0Twd4U8WeLdacLjS7LTvmjJBOJHBYLgBuV3fdPbmvpiitfqdSFWU6NTlUrXVr7K2mv6M3+oVqdad&#10;TD1eVTtdct9lbR3007plXTJbqbTbSS9gS2vHiRp4Y33rHIQNyhu4ByM98V5D+2F4N1zx5+z54n0n&#10;w9BLeagRDcfY4ELyXCRypIyKoGS2FyAOSVAHWvaKK7a1JVqUqUno1Y9KvRWIoyoSekk1958c/Bv9&#10;tzwd4b+F/hvwtd6F4kuPFWi6fDpkuj2Nh50srwosZK/MMA7ckHBHIwcDM/7TV94m+Nel/CXwI2g3&#10;+iS+KNQTUdYt4w8jafbKcIs2AOQru5DbQGh9sj6/orz/AKlVnR9hVq3Wi0VtF83utP0PK/s+vUoP&#10;D1q142S0jbRNeb1aVvnscp8QvESfDf4aa3q1jZCQ6Tp7tZ2NumA7qmIolABwC21QAO/SvmP4T+CP&#10;Efw5/Yh8Y6vBZ3svjTxHbXepThonW8USfu1OT87ERgyjvlzjk5P2PRXTWwvtqnO5WtFpeV+p118E&#10;q9X2jla0XFeTl1+4+QP2H/jp4MXwH4U+HGk2OpyeJcTyX3lWX7lHLyO0skucbdoUAnn7q4zgVxXw&#10;7+K3/DJfxv8AihafEXQ9SjsfEupte22v21szLNh5nQ84DqwlPK5KsGBB5K/elFciwFWNOmlU96ns&#10;+XS1rWav+NzgjllaNKjFVVzUtny6WtazV/xueN/C/wDaMHxj8XJZeG/B+vReGkgaebxJqtsba2c4&#10;G1Ieu8neh5IOMnGME+dfs86Pf/ET9pb4o/E7VbK4gsrVxomifaom2tECAZImYADKRIfl/wCe7c8n&#10;d9U0V0/VpzcHVnfld9ra2svu+Z2/U51JU5V6nNyNy2sm7WX3b9T5b/bQsdV+JOufDf4X6Zb3j2mt&#10;aqt3qt1bI7LBbodoLheCMNK/JAzEPqOB/aQ8TaP4A/aw8F6l470W6ufh3o+lBNNghshJapOQ4yFO&#10;FO0hCQOQETjgV9xUVhXwDrSlNTs24va693ZWvqr6nNicrdeU6inaUnF7XVo7K19Ve7PiD9pj4ueJ&#10;Pj5o3h/wD4V8F+INM0PxJqUMTa1qdq0XnIki/wDLEcrEHZH8xyAfLOBwSPtDQdFtPDeh6dpFhEIb&#10;Gwt47W3jHRY0UKo/AAVforpoYaVOpOrOXNKVulrJdDrw2ElRqzr1J80pWW1rJdF82wr88f2afgD4&#10;h8ceJr/wrr1re2vwr8NeILjU3guozH/at1+7jijcEbZECQqxwvAdh/GMfodRU4nBwxU4Tm9I3073&#10;tp6aE4zL6eNqU51HpC+ne9tH5aL1Pl39v7wTrniL4Q6LPoOnNqdrouqxXd1pkMLPvjCMitsXkqpb&#10;BA6Bye1Muf24LLx34daz+FvhXXPE3jS4iVYrOSyIt7ORh96eQNjavzdDg7eoHI+paKieEqe2lVpV&#10;OXmST0vt2fT7mZ1MDV9vOtRq8vOknpd6XtZ3037M+KfHnw21n9nj9k/xDpUX2jxF8QfHF6sWp3Wn&#10;xvLIzy5aVRtBZkEYkTJxlpSeN2KrftWfCbUPh7+zD8NNIsdMk1XS/C91DPrNvbg+WzGNjLK4XOFM&#10;jSfMc48z3r7forCeV05QlCLsnFRXlrf53e5zVMmpThOnGVk4qK8rO79bvc+UfHv7aS+JPhnrF/8A&#10;DTwj4j1qY27QNqklqYILGR/kUhgSZZFZgdidgTkAE15f8RPh34h+Fv8AwT90PTNNsbpLvVr+HUvE&#10;KxQMHjglV5P3o6rt2WqMT/dwcdK+/qKdTL51+Z1al24uO1rX3e/X1HWyupieZ16124uKsrJX3aV+&#10;tl1+Z8k6b+1f4e0f4RmD4P8Aw913VIdNs9o3WK21pZHaFBmlBIklLH7ibjIVbnvXnyfD/wAUeAf2&#10;AtZuLW0vm8R+J7sahq/7hzdC2eQKQ5PzFTGisSeglf1JP3vRRLL51P4lT7LirKyV+q/4cJ5XOtf2&#10;tW/uuKsrJX3aV+2m58e/C/8Aak8LeGPgvZad8M/h/r2uXWk2Aa7ghslt7eOVIwZZJpwSC7HnA3M5&#10;YADJFZvwVh174U/sp/EP4i31leN458WXFxdIvkut0ZHcwwttwXOJHlm/3WzwPmr7UopxwNS8XOpr&#10;FNKyslfS+/YqOW1bxlOrdxi1G0bJNq17X7ef3Hi/7H/w2b4YfALw3Y3Nu1vqeoIdUvUePy3Ek2GV&#10;XU8hljEaHPPydug8+/Zx0e/+If7R3xT+KOq2Vxb2kUg0TRftUTBWhUgGSMsBj5Ioz8v/AD2bnk5+&#10;qaK6Fg4pUop+7T6d3ay/zOpZfCMaEE/dpdO7Ssn8t/U8J+A/xo8afFr4k+O7e/0O10rwVo0xg0y5&#10;NpNHcXhMjBH8x32MNkbMQqceYnP973aiiumjTlThyzlzPudeHpTo0+WpPmeuvz/TYKKKK3Ok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qhD/yHLz/AK9of/Qpav1Qh/5Dl5/17Q/+&#10;hS0AX6KKKACiiigAooooAKKKKACiiigAooooAKKKKACiiigAooooAKKKKACiiigAooooAKKKKACi&#10;iigDD1y5htdUsXmlSFTDMA0jBRndHxzVf+2LD/n+tv8Av6v+NXNV/wCQvZf9cJv/AEKKiuinsc1T&#10;4in/AGxYf8/1t/39X/Gj+2LD/n+tv+/q/wCNXKK11I0Kf9sWH/P9bf8Af1f8aP7YsP8An+tv+/q/&#10;41coo1DQp/2xYf8AP9bf9/V/xo/tiw/5/rb/AL+r/jVyijUNCn/bFh/z/W3/AH9X/Gj+2LD/AJ/r&#10;b/v6v+NXKKNQ0Kf9sWH/AD/W3/f1f8aP7YsP+f62/wC/q/41coo1DQp/2xYf8/1t/wB/V/xo/tiw&#10;/wCf62/7+r/jVyijUNCn/bFh/wA/1t/39X/Gj+2LD/n+tv8Av6v+NXKKNQ0Kf9sWH/P9bf8Af1f8&#10;aP7YsP8An+tv+/q/41coo1DQp/2xYf8AP9bf9/V/xo/tiw/5/rb/AL+r/jVyijUNCn/bFh/z/W3/&#10;AH9X/Gj+2LD/AJ/rb/v6v+NXKKNQ0Kf9sWH/AD/W3/f1f8am0PWtPh0/a9/bI3nTHDTKDgysQevo&#10;amqbw/8A8g0/9d5//Rr1jU2RrT3H/wBvaZ/0EbT/AL/r/jR/b2mf9BG0/wC/6/41forA3KH9vaZ/&#10;0EbT/v8Ar/jR/b2mf9BG0/7/AK/41fooAof29pn/AEEbT/v+v+NH9vaZ/wBBG0/7/r/jV+igCh/b&#10;2mf9BG0/7/r/AI0f29pn/QRtP+/6/wCNX6KAKH9vaZ/0EbT/AL/r/jR/b2mf9BG0/wC/6/41fooA&#10;of29pn/QRtP+/wCv+NH9vaZ/0EbT/v8Ar/jV+igCh/b2mf8AQRtP+/6/40f29pn/AEEbT/v+v+NX&#10;6KAKH9vaZ/0EbT/v+v8AjR/b2mf9BG0/7/r/AI1fooAof29pn/QRtP8Av+v+NH9vaZ/0EbT/AL/r&#10;/jV+qGtf8ecf/Xzb/wDo5KAD+3tM/wCgjaf9/wBf8aP7e0z/AKCNp/3/AF/xq/RQBQ/t7TP+gjaf&#10;9/1/xo/t7TP+gjaf9/1/xq/RQBQ/t7TP+gjaf9/1/wAaP7e0z/oI2n/f9f8AGr9FAFD+3tM/6CNp&#10;/wB/1/xo/t7TP+gjaf8Af9f8av0UAUP7e0z/AKCNp/3/AF/xo/t7TP8AoI2n/f8AX/Gr9FAFD+3t&#10;M/6CNp/3/X/Gj+3tM/6CNp/3/X/Gr9FAFD+3tM/6CNp/3/X/ABo/t7TP+gjaf9/1/wAav0UAUP7e&#10;0z/oI2n/AH/X/Gj+3tM/6CNp/wB/1/xq/RQBQ/t7TP8AoI2n/f8AX/Gj+3tM/wCgjaf9/wBf8av0&#10;UAUP7e0z/oI2n/f9f8aP7e0z/oI2n/f9f8aNS/4/NL/6+W/9EyVfoAof29pn/QRtP+/6/wCNH9va&#10;Z/0EbT/v+v8AjV+igCh/b2mf9BG0/wC/6/40f29pn/QRtP8Av+v+NX6KAKH9vaZ/0EbT/v8Ar/jR&#10;/b2mf9BG0/7/AK/41fooAof29pn/AEEbT/v+v+NH9vaZ/wBBG0/7/r/jV+igCh/b2mf9BG0/7/r/&#10;AI0f29pn/QRtP+/6/wCNX6KAKH9vaZ/0EbT/AL/r/jR/b2mf9BG0/wC/6/41fooAof29pn/QRtP+&#10;/wCv+NH9vaZ/0EbT/v8Ar/jV+igCh/b2mf8AQRtP+/6/40f29pn/AEEbT/v+v+NX6KAKH9vaZ/0E&#10;bT/v+v8AjR/b2mf9BG0/7/r/AI1fqhD/AMhy8/69of8A0KWgA/t7TP8AoI2n/f8AX/Gj+3tM/wCg&#10;jaf9/wBf8av0UAUP7e0z/oI2n/f9f8aP7e0z/oI2n/f9f8av0UAUP7e0z/oI2n/f9f8AGj+3tM/6&#10;CNp/3/X/ABq/RQBQ/t7TP+gjaf8Af9f8aP7e0z/oI2n/AH/X/Gr9FAFD+3tM/wCgjaf9/wBf8aP7&#10;e0z/AKCNp/3/AF/xq/RQBQ/t7TP+gjaf9/1/xo/t7TP+gjaf9/1/xq/RQBQ/t7TP+gjaf9/1/wAa&#10;P7e0z/oI2n/f9f8AGr9FAFD+3tM/6CNp/wB/1/xo/t7TP+gjaf8Af9f8av0UAUP7e0z/AKCNp/3/&#10;AF/xo/t7TP8AoI2n/f8AX/Gr9FAFD+3tM/6CNp/3/X/Gj+3tM/6CNp/3/X/Gr9FAFD+3tM/6CNp/&#10;3/X/ABo/t7TP+gjaf9/1/wAav0UAUP7e0z/oI2n/AH/X/Gj+3tM/6CNp/wB/1/xq/RQBQ/t7TP8A&#10;oI2n/f8AX/Gj+3tM/wCgjaf9/wBf8av0UAUP7e0z/oI2n/f9f8aP7e0z/oI2n/f9f8av1Qm/5Dln&#10;/wBe03/oUVAB/b2mf9BG0/7/AK/40f29pn/QRtP+/wCv+NX6KAKH9vaZ/wBBG0/7/r/jR/b2mf8A&#10;QRtP+/6/41fooAof29pn/QRtP+/6/wCNH9vaZ/0EbT/v+v8AjV+igCh/b2mf9BG0/wC/6/40f29p&#10;n/QRtP8Av+v+NX6KAKH9vaZ/0EbT/v8Ar/jR/b2mf9BG0/7/AK/41fooAof29pn/AEEbT/v+v+NH&#10;9vaZ/wBBG0/7/r/jV+igCh/b2mf9BG0/7/r/AI0f29pn/QRtP+/6/wCNX6KAKH9vaZ/0EbT/AL/r&#10;/jR/b2mf9BG0/wC/6/41fooAof29pn/QRtP+/wCv+NH9vaZ/0EbT/v8Ar/jV+igCh/b2mf8AQRtP&#10;+/6/40f29pn/AEEbT/v+v+NX6KAKH9vaZ/0EbT/v+v8AjR/b2mf9BG0/7/r/AI1fooAof29pn/QR&#10;tP8Av+v+NH9vaZ/0EbT/AL/r/jV+igCh/b2mf9BG0/7/AK/40f29pn/QRtP+/wCv+NX6KAKH9vaZ&#10;/wBBG0/7/r/jR/b2mf8AQRtP+/6/41fooAof29pn/QRtP+/6/wCNH9vaZ/0EbT/v+v8AjV+igCh/&#10;b2mf9BG0/wC/6/40f29pn/QRtP8Av+v+NX6KAKH9vaZ/0EbT/v8Ar/jR/b2mf9BG0/7/AK/41foo&#10;Aof29pn/AEEbT/v+v+NH9vaZ/wBBG0/7/r/jV+igCh/b2mf9BG0/7/r/AI0f29pn/QRtP+/6/wCN&#10;X6KAKH9vaZ/0EbT/AL/r/jR/b2mf9BG0/wC/6/41fooAof29pn/QRtP+/wCv+NH9vaZ/0EbT/v8A&#10;r/jV+igCh/b2mf8AQRtP+/6/40f29pn/AEEbT/v+v+NX6KAKH9vaZ/0EbT/v+v8AjR/b2mf9BG0/&#10;7/r/AI1fooAof29pn/QRtP8Av+v+NH9vaZ/0EbT/AL/r/jV+igCh/b2mf9BG0/7/AK/40f29pn/Q&#10;RtP+/wCv+NX6KAKH9vaZ/wBBG0/7/r/jR/b2mf8AQRtP+/6/41fooAof29pn/QRtP+/6/wCNH9va&#10;Z/0EbT/v+v8AjV+igCh/b2mf9BG0/wC/6/40f29pn/QRtP8Av+v+NX6KAKH9vaZ/0EbT/v8Ar/jR&#10;/b2mf9BG0/7/AK/41fooAof29pn/AEEbT/v+v+NH9vaZ/wBBG0/7/r/jV+igCh/b2mf9BG0/7/r/&#10;AI0f29pn/QRtP+/6/wCNX6KAKH9vaZ/0EbT/AL/r/jR/b2mf9BG0/wC/6/41fooAof29pn/QRtP+&#10;/wCv+NH9vaZ/0EbT/v8Ar/jV+igCh/b2mf8AQRtP+/6/40f29pn/AEEbT/v+v+NX6KAKH9vaZ/0E&#10;bT/v+v8AjR/b2mf9BG0/7/r/AI1fooAof29pn/QRtP8Av+v+NH9vaZ/0EbT/AL/r/jV+igCh/b2m&#10;f9BG0/7/AK/40f29pn/QRtP+/wCv+NX6KAKH9vaZ/wBBG0/7/r/jR/b2mf8AQRtP+/6/41fooAof&#10;29pn/QRtP+/6/wCNH9vaZ/0EbT/v+v8AjV+igCh/b2mf9BG0/wC/6/40f29pn/QRtP8Av+v+NX6K&#10;AKH9vaZ/0EbT/v8Ar/jR/b2mf9BG0/7/AK/41fooAof29pn/AEEbT/v+v+NH9vaZ/wBBG0/7/r/j&#10;V+igCh/b2mf9BG0/7/r/AI0f29pn/QRtP+/6/wCNX6KAKH9vaZ/0EbT/AL/r/jR/b2mf9BG0/wC/&#10;6/41fooAof29pn/QRtP+/wCv+NH9vaZ/0EbT/v8Ar/jV+igCh/b2mf8AQRtP+/6/40f29pn/AEEb&#10;T/v+v+NX6KAKH9vaZ/0EbT/v+v8AjR/b2mf9BG0/7/r/AI1fooAof29pn/QRtP8Av+v+NH9vaZ/0&#10;EbT/AL/r/jV+igCh/b2mf9BG0/7/AK/40f29pn/QRtP+/wCv+NX6KAKH9vaZ/wBBG0/7/r/jR/b2&#10;mf8AQRtP+/6/40ab/wAfmqf9fK/+iY6v0AUP7e0z/oI2n/f9f8aP7e0z/oI2n/f9f8av0UAUP7e0&#10;z/oI2n/f9f8AGj+3tM/6CNp/3/X/ABq/RQBQ/t7TP+gjaf8Af9f8aP7e0z/oI2n/AH/X/Gr9FAFD&#10;+3tM/wCgjaf9/wBf8aP7e0z/AKCNp/3/AF/xq/RQBQ/t7TP+gjaf9/1/xo/t7TP+gjaf9/1/xq/R&#10;QBQ/t7TP+gjaf9/1/wAaP7e0z/oI2n/f9f8AGr9FAFD+3tM/6CNp/wB/1/xo/t7TP+gjaf8Af9f8&#10;av0UAUP7e0z/AKCNp/3/AF/xo/t7TP8AoI2n/f8AX/Gr9FAFD+3tM/6CNp/3/X/Gj+3tM/6CNp/3&#10;/X/Gr9UNB/5Aenf9e0f/AKCKAD+3tM/6CNp/3/X/ABo/t7TP+gjaf9/1/wAav0UAUP7e0z/oI2n/&#10;AH/X/Gj+3tM/6CNp/wB/1/xq/RQBQ/t7TP8AoI2n/f8AX/Gj+3tM/wCgjaf9/wBf8av0UAUP7e0z&#10;/oI2n/f9f8aP7e0z/oI2n/f9f8av0UAUP7e0z/oI2n/f9f8AGj+3tM/6CNp/3/X/ABq/RQBQ/t7T&#10;P+gjaf8Af9f8aP7e0z/oI2n/AH/X/Gr9FAFD+3tM/wCgjaf9/wBf8aP7e0z/AKCNp/3/AF/xq/RQ&#10;BQ/t7TP+gjaf9/1/xo/t7TP+gjaf9/1/xq/RQBQ/t7TP+gjaf9/1/wAaP7e0z/oI2n/f9f8AGr9U&#10;Ne/5Aeo/9e0n/oJoAP7e0z/oI2n/AH/X/Gj+3tM/6CNp/wB/1/xq/RQBQ/t7TP8AoI2n/f8AX/Gj&#10;+3tM/wCgjaf9/wBf8av0UAUP7e0z/oI2n/f9f8aP7e0z/oI2n/f9f8av0UAUP7e0z/oI2n/f9f8A&#10;Gj+3tM/6CNp/3/X/ABq/RQBQ/t7TP+gjaf8Af9f8aP7e0z/oI2n/AH/X/Gr9FAFD+3tM/wCgjaf9&#10;/wBf8aP7e0z/AKCNp/3/AF/xq/RQBQ/t7TP+gjaf9/1/xo/t7TP+gjaf9/1/xq/RQBQ/t7TP+gja&#10;f9/1/wAaP7e0z/oI2n/f9f8AGr9FAFD+3tM/6CNp/wB/1/xo/t7TP+gjaf8Af9f8av0UAUP7e0z/&#10;AKCNp/3/AF/xo/t7TP8AoI2n/f8AX/Gr9FAFD+3tM/6CNp/3/X/Gj+3tM/6CNp/3/X/Gr9FAFD+3&#10;tM/6CNp/3/X/ABo/t7TP+gjaf9/1/wAav0UAUP7e0z/oI2n/AH/X/Gj+3tM/6CNp/wB/1/xq/RQB&#10;Q/t7TP8AoI2n/f8AX/Gj+3tM/wCgjaf9/wBf8av0UAUP7e0z/oI2n/f9f8aP7e0z/oI2n/f9f8av&#10;0UAUP7e0z/oI2n/f9f8AGj+3tM/6CNp/3/X/ABq/RQBQ/t7TP+gjaf8Af9f8aP7e0z/oI2n/AH/X&#10;/Gr9FAFD+3tM/wCgjaf9/wBf8aP7e0z/AKCNp/3/AF/xq/RQBQ/t7TP+gjaf9/1/xqLT7yC91m8e&#10;3mjnQW8Klo3DDO6XjIrUqhD/AMhy8/69of8A0KWgC/RRRQAUUUUAFFFFABRRRQAUUUUAFFFFABRR&#10;RQAUUUUAFFFFABRRRQAUUUUAFFFFABRRRQAUUUUAY+q/8hey/wCuE3/oUVFGq/8AIXsv+uE3/oUV&#10;FdNP4TmqfEfDX7c3/BQ3X/2S/i1pPhDSvCGm6/b3uiQ6q1zeXMkTqzz3ERQBRjAEAOf9o188Rf8A&#10;Ba/xesiGT4Z6I8eRuVdRmUkdwDtOD+Brkf8Ags5/ydB4X/7E61/9Lb6vq/wfN8A4f2A/CzfEMeEG&#10;T/hEIPPWZbZr43H2bA8oD955+4/Lt+bNTdttXKskk7Hpn7Hv7e3g/wDa2+2aVb6fP4X8Y2MH2mfR&#10;bqYTLLFkKZIJQF3qpKggqpG4cEc19P1+EP8AwS0tL6f9tTwbPaiT7JaWuoz37qcKkH2KZAX/ANnz&#10;Hi/Eivbfi9/wUO+Mv7Q/xvHw7+AMn9kabcXb2WnS2sULXeohA26dpZQVhj2qXG3aVUZLdg4z0uxS&#10;hrZH640V+O3jn9pT9r79iLxvoifErV4/EelakGmit9Q8m6tb1EKiVEnRRJG6hl4yMbwdrAjP1P8A&#10;tJf8FIbHwF+zL4E8f+BbCC813x0sq6db6iS8diYcLdGQKRvaJ2VAAQCSD04Nc6J5GfcVcn8WfiFb&#10;/Cb4Z+J/Gd5aS39roOnzahLawMFeVY1LFVJ4BOO9flt8L9Q/bu/aF8EwfEjwt40aTSL2SX7HF9qs&#10;bXz/AC5WjYLDsCgB1Zfnxnb3GCd/4na1+1V8Tv2PvGMfjKaXQtW8LajeQeJEuYIrF7/SRZI54Rdk&#10;2WZsNHgEDrRzeQ+TXc+rv2Sf2/PDv7W/jLWfDujeFtU0GfTLD7e819NG6uvmJHtAXvl8/hXvvxJ+&#10;KnhP4P8Ahz+3/Geu2vh7R/OW3+2XhIQyMCVUYBOSFb8q/CL9inwd8avGfjzXbb4Ia6uga9FpvmX0&#10;zXSwb7bzUG3LK2fnKnHtX60+D/2Y9c+Mn7MOjeAv2jL258QeIIdRkvrq5s7/AOZ2WSTyP3iAZAjc&#10;DGKUZNoJRSZ85/Hb/gsXpvhPx5Jpnwy8P2XjPw7DAm/V7957XzZ8tvEaFQSgGwbiASd2OME/or4T&#10;1l/EXhXRtWkjWGS+sobpo1OQpeNWIHsM1+Cv7f3wN8Lfs8/tCXPhDwdBc2+ix6ba3SpdzmZ97hi3&#10;zHtwK/dr4Yf8k18Jf9gi0/8ARKURbbdwkkkrHTUUUVoZhRRRQAUUUUAFFFFABU3h/wD5Bp/67z/+&#10;jXqGpvD/APyDT/13n/8ARr1jU2RrT3Mb4rfESy+Evw18T+NNStri8sNB0+bUZre12+bIsaFiq7iB&#10;k47mvjW2/be/aV8Yae+v+FP2VtS/4RsDzI/7U1Bo7qaMc7kjZEY5GSNqN1GM9/vGaCO5iaKaNZY2&#10;6o6gg/UGvnv9p79un4cfsn6naaV4vTV7vWb2xN/aWWl2gk81N7IBvZlVTuU9T0rA6A/ZA/bO8P8A&#10;7WWj61DDo954T8YaBIsWr+Hb9t725JYBkfau5dyspyqsrLgqMqT9EV8Mf8E6fg/rt140+J/x/wDE&#10;f9mWE/xEvZJtP0fSdQivo7a3adpmaSaJijMSUAwcjaxIBbA+56APk/8Abk/bD8Ufsua58MtH8KeE&#10;bHxdqXjS5u7SK3vLloSJY2tUjVSOPna5xyQBgVxP/DTX7Y3/AEbBY/8Ag+i/+O1yf/BVfT9eX4of&#10;s26/onhfWfFKaBq1/qNza6LZSXMuyObTpNuEBwWEbYz6H0rr9H/4KveCtP8AFFho/wARPh542+GM&#10;V822LUNc0/8Acr0yzjh9oyOVVsZGRjmgD3e8/aIl+Ff7NcfxO+MminwXqVvAW1DQ7RxcyJMZWSKG&#10;IhsOz/JjnA3EkgAkfPmmftsftI+MvDKeOfC37L0954EliNzbNca4i391b8lZEh2iQhlww2xOCDwW&#10;BBr0b/gol8DNZ/ac/Zbn07wXcQ3mpWN3Br9nCs4SO/jSOQGMPnb8ySllydpZV5HUeR/s7/8ABVz4&#10;UL8K7PSfH/27wZ4r8PaalrPZG0knhvpIYwmLdkB2sxX7km3BONzAbqAPp/8AZX/am8KftYfDx/E3&#10;huO40+5tJvsupaTeY8+zmwDgkcMpHKuOuDwCCB7NXxV/wTJ+C3iTwV4Z+IXxK8UWP9iXnxL1ZdXt&#10;dG3ZNraBppImYDhWY3D/AC9QqpnBOB9q0AFFFFABRRRQAUUUUAFUNa/484/+vm3/APRyVfqhrX/H&#10;nH/182//AKOSgC/XhX7aH7ROofsufA288d6Zo9trl1Be29qLO7laNCJGKk5XnIr3Wvj3/gqx4f1X&#10;xR+yLqWn6Npt5q1/Jq9hstbGB5pWxIeiqCT+VAHHaH+1p+1x4k0XT9X039mfT7rTtQt47u2nXXIw&#10;JIpFDIwBkBGVIPIzzX0r+zZ4++KHxC8K6pe/FT4fw/DvWIb3ybWwhvFuRPB5anzdyscfMWXH+zXy&#10;X4F/4Kbaf8HPh/4P0Px18GfiJ4b07TNOtNLl1e504JGzxRJGWCybMg4zjOeehr7t+G/xI8OfFzwV&#10;pfi3wlqkWs6BqUfmW13CCAwBKsCpAKsGBBUgEEEGgDpa+LPH37cnxR1H4neKPBXwh+AWr+Nz4dv5&#10;dNvNdvbr7PZGeNsMqtt2euMyBuQdtfadcD8ZvjF4V/Z3+HOoeM/FTTWegWc0aztZW5lffNKFB2Dr&#10;l3yT7k0AfNPwd/4KFavd/GnTfhN8avhnefCrxfqrLHpk73BntLyR2KxoCVGA7AorqzqW+XINep/t&#10;Zftg6H+y5p+h2f8AYl94x8b+IpTb6H4Z0zImu33KuWYKxVdzqowrMxYAKeSPkq28QRf8FK/2t/hv&#10;4s8K2seh/Dv4a3C3091qN7Aup30qzJMEFqjtIiM8MahmwApc5BIWup/4KReC/FXwz+NPwv8A2mNE&#10;0+PxDongoQ2mraU8/lsiCeR1kUH++JnQsASpVCQQDgA3vE37dXx3+C9hB4o+LX7OM2heAnlRbjUt&#10;I1uG7nskdsK0iKWwclVw/lgkgZBIFfZ/gHx3ovxO8F6L4r8OXi6hoer2qXdpcKCNyMM8g8hhyCDy&#10;CCD0r4N+Of8AwUK+Gv7SH7NeueC/h7HqWrfEbxnEuhWXhO6smS4jkmIVnaTmHaq7iGDnnbnHOPrT&#10;9kj4N3v7P/7OXgbwFqdyl1qek2bG8kiYsgnlleeRFJ6qrysoPGQo4HSgD16iiigAooooAKKKKACi&#10;iigChqX/AB+aX/18t/6Jkq/VDUv+PzS/+vlv/RMlX6APLf2iv2kPBX7MPgCXxX40vZIoGfybOwtV&#10;D3V9NjPlxISATgZJJCgdSOK+bdF/bE/aX8bS2WraB+y9d2vhO5lUpNquqiK7aAsP3nlsqMMqcgbS&#10;PQtXh37W3xw8JQ/8FLtAj+Ii3uqeEvhxpkUlnoNjZm6lvdSmhWeNY4+AXZprduSF/wBHUE17jZ/8&#10;FXPB2j+JtP07x98NfHfw407UJCltq2uadtixn77rkNtHGdgfGfTmgD7krG8Z+J7fwT4P13xFdxSz&#10;2mkWE+oTRQgb3SKNpGC5IGSFOMkVoabqVrrGn2t/Y3MV5Y3USzwXMDh45Y2AZXVhwVIIII6g1NND&#10;HcwyQzRrLFIpR43AKspGCCD1BFAHwZpv7dP7RHxIsTrvw+/Ze1KfwuV8yC71nUDDLdR4BDxoypuB&#10;GcbN4ORgmvXv2Q/23tH/AGob7X/DV/4cvfAvxD8P5OpeG9QYu6oriN3RiqH5XIVlZVKllHOc10P7&#10;Tn7Z3w8/ZN/slPGx1SS71aGaaxttMtBM03lFAwyWVVOXX7xFfPn7Bnw51j4n/tCfEn9p/V4tP0jT&#10;/FcTafo2j2Gow3rrCWh3STtExVXC28Y2k5JdyVGFyAeh/G/9ujU/Dvxkl+EPwg+Hd58VfiJaxebq&#10;MUd0LWz05doI8yUggkb03ZKKC6jduO2ue8N/t/eLvAPxQ8P+Bv2g/hPP8LZvEMgh0vXLXUEvbGSQ&#10;sF2uyZUAFkBZXbbuUsFBzXhXiTxrqH/BOH9uPx3418ZaPca/8PPidLNcwanp8qvc2zNMJmXYxH+r&#10;ZmUoSAVKlT8pWt39qDx/4c/4KTeLvhd8Mfg/evren2V9/b3iLX2t5bZNJtQPL2fvFVjIQz4VRywT&#10;nGSoB+mFFFFABRRRQAUUUUAFFFFABVCH/kOXn/XtD/6FLV+qEP8AyHLz/r2h/wDQpaAL9fN37T37&#10;bnh39nnXNM8HaXoOpfEP4m6sm6w8JaGpaYgg7WlYKxQHBwFVmIGduOa+ka/HP9k39r3wpoPxo+MP&#10;xY1rw14j+I3xK8Uak0ei6V4e0w3M9ppwJJJY42RlfIj4ywEIGMEmgD7n+BPx5/aF8dfEvT9M+IHw&#10;ITwL4Ru4pnbWF1RLh7dhGXjV0Bz8xAXkDBP4VY/aA+NX7Q/gb4iS6X8Nfgla+PPDC20Ui6vNqkdu&#10;xlYHemxnB+XjnHesf4Ff8FIPAPxf+JEfw+1vQfEHw38aTuI7XTfE1usQuJCMrGrZyshHRXVd2QFJ&#10;JxX1rQB8A+MP2yv2rfh/4W1XxJ4h/Zw0vStD0u3e6vLybXo9sUajJOBISfYAEk4ABJr2DwL+2xp0&#10;n7E9j+0B440saPFNFcM2k6exkaSRbyW2hijL4yZCiHJ4G4noK8c/4KReMtW+M3j/AOHf7Lng25Ka&#10;p4rvItQ1+aMbhbWSMWTeO4AjknYcHEKf3qu/8FRvhvb+Df2CdP8AD3heya30DwzqGmRCFOfKtUVo&#10;VLHud7x5J6k560ATX37f/wAVfhvofhjx78Ufgb/wjPwp8QTQomrafrKXd5YRyjdFJNAFydy87SEP&#10;b72FP23f+JdL0vw3ceILu+hg0S3tGv5b52/dJbqhdpCf7oUE59K+Lf8Ago9428O3f/BOuaaK+tbm&#10;PX4tHXSJEkBEzedBMSmOv7qOQ+wzWH+0Zr3iLxF8JfgT+yzolxJF428b6PpsPiK6QAPp+l28Ef2q&#10;RlHQu0cnHQiKRf4hQB9Hfsj/AB8179pbwHqvjm+8Ow+HfDF1qk9v4dXzGa4vLOJyn2iUHhSWBXaO&#10;hR+oxXudfI1x+3f+zj+zr9m+Gdn4guPsXhOGLSpm0rTZ7u2sRGBGFkmRSGbIwxXcd2QfmyK+o/Cf&#10;izR/HXhvTvEHh/UbfV9F1GFbi0vrV98csbDgg/06ggg8igDWooooAKKKKACiiigAooooAKKKKACi&#10;iigAooooAKKKKACqE3/Ics/+vab/ANCiq/VCb/kOWf8A17Tf+hRUAX68k+PP7S3hb4B2lrHqgn1P&#10;Xb1d1no1iAZpRnaGYnhEzxk8kg4Bwa9br4i/Zv0+H43/ALXHxM8e6zGt9H4duPs+mJLhkhJkeOBw&#10;PVY4HIx0ZieuDXm4yvUpuFGj8U3ZPslq2eRmGJq0nToUPjqOyb6JK7dutkdW37SXx6uIf7TtvgPO&#10;ulH51gluHNzs7DbgNnH+x+Fekfs//tO2Hxz1LV9Gk8Oan4X8R6SiyXmn34DBATtwGwrZB6hkXtXq&#10;+reKNG0GRI9T1ax06SQbkS7uUiLD1AYjIrDbxB4KhuNV8UwXuk3F5Y6e7Xt9ZyxySrap85DlTkqN&#10;pIz05x1qYUqtKabr3XVNL8LWsRTo16NRN4nmXVSUfwslY6+ivi3wf4k+N/7W02peI/DXiqH4beB4&#10;Ll7awjjh3zzlcckgZbAIydwXJIAODW98PPi/8R/g38a9K+F/xY1C18R2euqDo/iCBAjF2JVEbAXO&#10;WG0hhuDMvJUiojmUJcsnBqEnZS6eXW9n3sRDNqcnGTpyVOTspNKzvt1uk+jaPrSivmL4lfFnx78T&#10;vjJe/Cv4U39pof8AZEAm1zxJcRCX7OTj91GCCM/Mo6ZLZ5UKTXJfES6+M/7J9tY+ML74gf8ACy/C&#10;Quo7fUrG/sxBKiucBkO5yOmAQ3VhlSOlTzCMeaSg3COjkrWXfrd262RVTNIU+aSpycIuzkrWVt+t&#10;3brZH2VXK/FbxDeeEfhb4x13TmVNQ0zRry9t2kXcokjgd0JHcZUcV4f+0R+01rGjt4N8J/DGCO/8&#10;YeMLeK8s55kVhbW0n+rfYeNzfMctlVCMSDxXnnxA+Ev7RfhX4Y+LdT1T4n6dr2nNo12dW0u4VmBt&#10;zC/nCJjFwwXdjGzoPpUV8elzwowcrLVq1lp6/kZ4rM0vaU6EJT5Vq42stL9Wr99D6J/Zf+IWsfFT&#10;4F+GvFGvyRS6tf8A2nznhjEaHZdSxrhR0+VFr1SvB/2Gf+TWfBP/AG/f+l1xXvFdmDlKeGpSk7tx&#10;X5HoZfOVTB0Zzd24xb+5BRXxnb/Er4rftYeOvENp8NvEUPgfwDoc32cauIw815ICcEHG47gC20FQ&#10;FK7iSRWL4z1X43fB34ufB7w54l+ISa7omsa7FAk1nH5M1xF9otlljuBtG4YkGDkn5256VxSzOKj7&#10;SNOThe3Npbe3e9vOx50s4go+1jSk6d7c2lnrbve1+tj7mor52+Pfxo8W/wDCyNE+E/wx+yx+L9Th&#10;N1e6peKHi023wTuwQRuwpbkHjaACWGOG+IPhL48/AXwvc+Orb4rDxtBpqi41LR9Q04RxtHkb9nzN&#10;kDOeNhwOPStqmOUHLlg5KO7VrL73rbrY6K2ZRpynyU5SjD4mrWXfdpu3Wx2/7a3xt8UfA7wRoGqe&#10;Fp7eC7vNRNtKbmASgp5TNwD0OQK+i6+Df24viBafFT9mz4a+K7GJoINUv/O8ljkxOIZFdM99rqwz&#10;3xXb6x8Pv2o/HdvN4hPjXS/B91gy2nhmzbCxgciN5AjAsf8AaZhnrgcDhjjZLE1eSMpq0WrdLp9+&#10;/wCJ5sMxnHGVuSMqkbQaS2Sabb1atfTzZ9SeMNSn0bwlreoWxC3NrYzzxFhkBljZhkd+QK8i/Y5+&#10;LXiH40fCWfX/ABNNBPqK6nNahreERL5apGQMDvljXLfAX49ar8avgf4+s/E0Kw+LvDtrcWmo7IxG&#10;JA0Mmxyo4ViUkUgcZTI64HO/sKx6zL+yd4nTw7JHD4ga91AadJMBsW5+zx+UWyCMB9ucgitVi/bY&#10;ilOm3yuMnb0t07m0cd9YxVCpRb5JQk7eaa6d1qj6/or5LX4CftH30Bvrv42wW+qMN/2W3tz9n3dc&#10;ZCKAM+ifhWz+zP8AGLxl8WvD/wARPAvii8hs/HfhtpNO/ta3jC5dvNiEhVcDckkZyQACCvHWuiGO&#10;bqKnUpyi5Xte2ttbaN2Z108ycqsaVWlKDlflvbWyvbRuz9T6bor458ZfBv4xeAfC2p+Ida/aFubT&#10;S9OhaeeU2jE4HQAb+WJwAO5IFS/sk/EDxvp/wt8YfE74l+I9Q1DwtFBv05L3mR1iL+ZIg/2m2oo7&#10;kH05iOYP2qpVKbjdN620S6uzM45o/bxoVaMoNpu7cdEurs3ZH2DRXyH4JsPjl+0zoo8ZDx8nwx8O&#10;XjO2laZptkJ5XjDFQ8jFlODg8ljnGQoBFb/wP+Lnjnwt8ar/AODvxMv7fXtT+y/bNJ1y3jEZuYwu&#10;8q4AGflDc4yDGwJbINXDHxk43g1GWibtZ9ut1fpdF080jOUOanKMJu0ZO1nfbS91fpdH07RXwL8L&#10;/iN8efiZ4/8AiZ4X8I65C1vb6mY31nWHDppMKy3CqkS4OWkA/utjyu3WuitPHnxe/Zn+M/g3QPiD&#10;4qi8Z+FvFU4tkuNmWicuqFlJUMpRpIyRyCrcc9MI5rCUVP2clG9r9Frbuc0M7pziqrpSUG7OVlZO&#10;9u/fqvzPtiiiivbPowooooAKKKKACiiigAooooAKKKKACiiigAooooAKKKKACiiigAooooAKKKKA&#10;CiiigAooooAKKKKACiiigAooooAKKKKACiiigAooooAKKKKACiiigAooooAKKKKACiiigAooooAK&#10;KKKACiiigAooooAKKKKACiiigAooooAKKKKACiiigAooooAoab/x+ap/18r/AOiY6v1Q03/j81T/&#10;AK+V/wDRMdX6ACvG/wBqb9oxP2Z/AOma+nhPVfG2patqsWi6doujj99PcyRTSqDwxxiBh8qsckcd&#10;ceyUySGOVo2eNXaNt6MwBKtgjI9DgkfQmgD4C8S/t8ftCfDfRf8AhMfGv7MV3pPgWPa9zPHqpNza&#10;xMQN0g2ErjP8aIMkAla+uvhr8fvBvxT+C9t8UtI1Ax+E5LKa+nmul2PaLCG89ZVBO1oyjg4JHGQS&#10;CCcX9rzx/ofw1/Zn+I+seIHgNi2iXVklvP0upp4miihxkZ3s4BA7EntXx9+yr8NfEWnf8ElvHtq1&#10;pcG+8Q6TrepWFoVIkeB4SiBR1O8RFl/vBx65IB1sf/BQb4seJvAur/Fjwf8AAf8AtX4NaXJOz6pd&#10;67HBf3FtCxWW4WHaSoXBJADgbW5OCR9hfBz4raH8cPhj4d8deHHkbR9btRcQrMAJImBKyRuASNyO&#10;rocEjKnBI5r5O/ZT8c+HNN/4JWx6neXlu2m6X4a1i2v1ZgNsgkuAYmH95t64HU+YuM7hXk/wQ+NO&#10;s/s2/wDBLbwpNp0c0vjjxdfXmleE7FFxMZ7m6lVJVHU7QGkGRgkoOjCgD67+DP7S2o/HH49fEjw1&#10;4f0a1b4feCpF02XxI0jmS91L/lpDEv3SiFXy2T0Q9HBr6Ar4j+Hvxi+C/wDwTn+Gfhr4S+ItfmvP&#10;Gy2/9p63a6PZyXtw13KoeWWXYMKMYVdx3eWiHBHJ+o/g58bfBXx+8GxeKfAmuw67o7SNC8katHJD&#10;KAC0ckbgMjAEHDAZBBGQQSAdzRRRQAUUUUAFFFFABRRRQAVQ0H/kB6d/17R/+gir9UNB/wCQHp3/&#10;AF7R/wDoIoAv18M/tTf8FVPh78IdFtoPh1faf8Q/FTXnlXNipmjt7aEK292l24LbgqhQT1bOMc/c&#10;1fmT/wAFkPhv4S8H/A/wbf6D4W0XRL648ShJrnTdPht5ZFNtOxDMigkZAOD3FAH6bV4H+0Z+2t8L&#10;v2bbHWLTxF4jt/8AhLbWxNzaeHo45JLi5cqTEvyrhQxAG5iAOcmvfK8H/bD+G/hLWv2efi5r+oeF&#10;9Fvtdt/B2rPDqlzp8MlzGyWUxQrKylgVPIIPB6UAXf2O/j5f/tM/AXRPiBqWlW+i3eoT3UTWdrI0&#10;kaCKZ4wQzcnIXP417XXyD/wSh/5Mj8Hf9fmo/wDpZLXeftzf8LT/AOFBXv8Awpz+0v8AhNvt9t5X&#10;9k7fP8ncfMxu4xjrQB9BV8N+Jv8AgoX4y8efEvxB4R/Z9+EVx8UYPD0hg1HX5r0W1n5gJUrGSApX&#10;KnaxcF9rFVKjcfV9L8SePPB37A+qa/4ya8T4h6V4I1C+vmvSBOLuK2mcFiOAcqvSvNf+CQvhm00P&#10;9jvT9RgiRbjWdYvru4kA+ZmRxAuT7LCPzoA7r9lH9tq1/aE8UeIfAnifwnefDr4neH1Ml74dv5DJ&#10;5kYIBkjYqp4LJlSvR1ILA5EX7Sn7bY+EPxI0r4XeA/BN/wDE/wCKWpRLcDRLGXyYrWIgkPNJtbB2&#10;gtjAAX5mZQRnwr9o+6T4d/8ABWT4Ga7YyG3k8QaTHp98qjibe91bgtjrw8Y56eWp7cc9+0tfa3+w&#10;7+3jL+0NqmjyeJ/h94xtV0u4+yzL9qtHFvDG6KGIyw+zq65wpUlMqRmgD1C7/wCCgPxH+CPiXRbT&#10;9of4KT/D/wAPavcC2g8R6TqceoW8DntIIyy8DcxAfdtUkI2DX3Jb3EV1BHPBIk0Mih0kjYMrKRkE&#10;EdQR3r81v2t/2ivCv7fngHwf8HfglLJ4m8UeIdTi1C9+12klsmjWsAbzJJ2dQAQzD7hbKhsZLIG/&#10;RXwb4bj8HeEdD0CGZ7mLSrGCxSaT70ixRqgY+5C5oA2KKKKACiiigAqhr3/ID1H/AK9pP/QTV+qG&#10;vf8AID1H/r2k/wDQTQBfrxP9qr9pRv2afCOi6laeDNW8e63reojS9N0TR/8AWzTeU8nOFdsbY2+6&#10;jH2r2yo3gjkkjkeNWkjzsZlBK5GDg9uKAPgTxH+3j+0X8N9Fbxb40/ZhutP8FwgSXU9vqha4tou7&#10;yAIxQDvvRR0yR1r69+DPx18KfHP4Tab8RPDt4yeH7yF5ZDeARSWjRkiWOUZwpQq2TkggZBIIJ+Uf&#10;2tf+ChXgiOw8dfBfwrp13rnxE1BLzwz5WoNDYadbzSI0LvJcTyKpADEqOjEBcjOao6h8H9X/AGQf&#10;+CVfjjw/PqEV34gn0qee/ms5d0KPeyJE6Rt3CxOF3DhiCRjNAFiP/gol8Sfi94g1w/AX4F3vj/wj&#10;o07W8viC+vPsqXTLyfLQgAEjBC7mfDKSq5xXuH7Iv7Y2i/tT6brtm+iXfg7xv4dm8jWfDWoMWltz&#10;krvViqll3KykFVZWGCOQTnf8E3/C9r4V/Yt+GkVtGqte2cuoTOo5eSaeRyT6kAqv0UV8/afdRfD3&#10;/gs7d2dgxgj8Z+HCt1EoIVnWyEp49zZBs+pPryAfoR4g1yy8L6DqWs6lMLfTtOtpLu5mbokUaF3Y&#10;/RQTXzj+w38fPF/xs+A2s/FD4i3On6dpdxqV5JpqxQiGO106DgvI+fmIdZQW6Yjz61kf8FQPidP4&#10;A/ZQ1rSNNLPrnjK7g8N2UMY3PJ5xLTAKOTmKORPq6+orF/as8Lyfs4/8EwfEHhXS5B5uj+HrDRZp&#10;Y/lEpmuILe5fj+/50pP+9QBytn/wUS+KPxg1LWb74GfAO/8AHHgnSZ2gbXb+8+zG7KjJ8uMqMHHI&#10;QF3wykqpO2ve/wBkX9r7Qf2rvDeryW+k3XhbxboM4tta8N377prOQlgCG2qWUlHXlVIZGBUcZj/Y&#10;B8M2nhP9jj4VWtpEka3GjpqEm0fekuGaZyfU5kP5V81fDu6T4ff8FkPiBpFjIYbLxVoAlmtlGEM3&#10;2W3nLfXdFI2f9th35APR/Fn7Rn7Wel+KtZstF/ZvstV0e3vZobK/bWokNzAsjCOUqZONygNjtmvM&#10;Pi9/wUK/aM+Avh621zx78AtI8OaXc3ItIZ7jW1fzJSrMFCo7MflRjnGBiv0fr84/Ev8AxnV/wURt&#10;NBQ/bPhZ8HP397j5obvUQ4yh5wd0yKmDkFLWT+9QB+iOk3b3+l2dzKnlSTQpIyf3SVBI/WvmbwR+&#10;0L4u+JH7d3jf4b6PNZr8O/BWjRPqUn2YNLNqEgQhBJn5QPMYYx1gb1r6L8aeK7DwJ4P1zxLqkgh0&#10;zR7GfULqQnG2KKNnc/kpr5B/4JX+Fr69+EPi74sa4udf+JXiO61eZ9pB8lJXRFyeSPNNwR2wwoAr&#10;65+3b8W/GnjHxDovwe/Z41fxZp2h6hcadNr2q3otbWeWGVonEZ2hD8yHpKTzyorpP2Z/2+G+K/xW&#10;vPhL8R/A158MPidbxs8OnXUxlhvdqb2CEqpVtmXA+ZWVSQ56V9bwwR20YjhjWKMZwqKABk5PA96/&#10;Nv4mXkHxk/4K/fD618KIl1/whGkquvX1uMiJ4xcyOrsDg4+0Qxeodyp6YAB9RftdftjaL+yxpmh2&#10;aaJd+MfG/iKbyNF8Nae22W4bIXczBWKruZVGFZmYgAcEjw+T/gol8SvhDrmhP8efgXe+APCOtXC2&#10;8XiCzvftK2rNyPNQKckDJK7lfCsQrYxWB4gh/wCE+/4LMaLb6kBNbeE/DYls4pDlQfsruCB2Ie6L&#10;fVQa+g/+CjXhu08T/sX/ABOhu0DfZbGO+ibGSkkM8cikemduPoxoA9B+P3x7034EfB67+IDaXeeK&#10;bVHtYrWx0gq0t29xKkcQQnqCXXpk+gNfKmsft1/tI6H4fl8Z3/7K99Y+C7eM3NwtxqjC9igHJZk8&#10;remBySYcAAk8c17n/wAE/wDxO3j79jP4UaleEXUkGm/Yg8oyQbWaS2U89wIRz7V7J8SvHWifDLwB&#10;4g8VeI7iO20PSbKS6u3kxgoq/cAPVmOFC9ywA60Acj+zZ+0X4W/ah+F1n418KtNFbvK1reWF1jz7&#10;K5QAvE+CQThlYEdVdTxnA634lfEjw78I/A+reLfFWpRaVoWlwma4uJT+SKP4nY4VVHJJAHWvhL/g&#10;kHYt8P8A9mPx3468SPFoHhq/1ma+imuCUgS2ghVZJgST8gbenPP7o9a0vCmk6p/wUs+K0PjDxBa3&#10;Wnfs4eE71hoejXClD4nvIzg3MyHrEMkYPAGUHJlwAd5+xL+3pf8A7XnxG8c6M3hKLw3pGiwJdWMj&#10;zs9zLG8pVPNGNqttAJ25GTwT1r7Fr87P2FLeK1/4KAftTQQRpDDHdsiRxqFVVF04AAHQAdq/ROgA&#10;ooooAKKKKACiiigAooooAKKKKACiiigAqhD/AMhy8/69of8A0KWr9UIf+Q5ef9e0P/oUtAF+iiig&#10;AooooAKKKKACiiigAooooAKKKKACiiigAooooAKKKKACiiigAooooAKKKKACiiigAooooAx9V/5C&#10;9l/1wm/9Cioo1X/kL2X/AFwm/wDQoqK6afwnNU+I/GX/AILOf8nQeF/+xOtf/S2+qT4N/wDBJHxJ&#10;8XPhz4T8ZL8Q9K0vT9fsINQEB0+WWWBJEDbfvqGIz6ivrH9ub/gnlr/7Wnxa0nxfpXi/TdAt7LRI&#10;dJa2vLaSR2ZJ7iUuCpxgicDH+ya+rPgb8Pbj4TfB3wZ4Mu7uO/udB0q306S6hUqkrRoFLAHkA4pc&#10;t5O5XNaKseN/AP8AYe8J/su/C3xXp/hh59d8Ya1pk1vc69eKqTSkxkLFEo/1Ue7B25JJwSzYXH5m&#10;f8Er9asPDP7ZWhQavMljNd2V7YW4ufk/0gx5EfPRjsZQOpJA6nFfuhXwb+09/wAEpfDPxk8bX3jP&#10;wR4kbwJrt/Mbq8s2tfPs5pycmVArK0TM3zMRuBPIUEmnKO1iYy3TOD/4LXa9pg8F/DXRjdQnWG1C&#10;5vBahgZVgEYQuR1CliAM9SDjO044/wCCX7MvhX9oj9hX4Z+EfFHiq28FeMrzVNW1LwlNesu66jEy&#10;xzxrEzKZFY7CQp3DCsMjIPW+C/8Agjnc6p4th1f4ofFK58S2sbL5trYwSCe5VcYVriVyVXqMBScd&#10;CK+hP2tv2AvD/wC0t4L8DaBpOuN4Ei8GQT2ulQ2tktxbCGRYV8tk3q3At0wQ3dsg1PK222iuZJJJ&#10;n5zfFD9j/wDaO/Yn8J3/AIy0/wAWNY+G7GaP7TqHhPX5rfZ5kixIzxHy2bczIpAVuvPAJr6L+BH7&#10;U3jH9pH9g39oTTfGs39q614X0GdF1fyQj3UM1vOVEm0BS6eSwJAGVK55yTR/4c++Pdea30/xF8bv&#10;tWhW7Axw/ZLi4KgcDbG8wVTtz3496+4fgj+yV4A+BPwf1L4daPZS32laxDLFrFzfMGn1EyxmOQyE&#10;AADYSoVQAB7kkkYu4OSsfnB/wRcuIo/jz42iaRVlk8NkohYBmxcw5wO+Miv2CguYbpXMMqShHMbG&#10;Ng2GBwVOO4Pavy71r/gjPr2h+KZNQ8C/Fkabaq7G2e8s5IruBSMbTLE+GOCQWAXPpXv+p/sL+LbX&#10;9j3RPg5oPxINnrtjrD6pL4jWGa381XkmkaPakhbrKOS3O3NVG8VawpWk73Pgn/grf/yeBe/9gWx/&#10;9Bev2a+GH/JNfCX/AGCLT/0SlfmLrH/BG74ieIr03mq/FvTdTuyoU3F5bXE0mB0G5mJwK93/AGUv&#10;2B/iT8AvjFo/ivxD8Vz4o0Sxt54G0gPc7W3xMiEB3K/KSD07Uo3TvYJWa3PumiiitTIKKKKACiii&#10;gAooooAKm8P/APINP/Xef/0a9Q1N4f8A+Qaf+u8//o16xqbI1p7l6a4itkDzSJEhZUDOwALMQqjn&#10;uSQAO5IqhrXhnR/EcLw6tpNjqkLp5bR3tskysv8AdIYHI9q479oL4L2H7Qnwh1/wBqWp3ujWurCB&#10;vt+nlfPgkhuI542XcCPvxLnvjOCDgj5OT9if9p3SdLbw5pf7V2oSeHGXy/OvNOdr1E9FkMjSDAx0&#10;lH4VgdByP7EEkXw+/wCCiHx8+G/gdvL+GcVtLff2fbuTa2d4ktspCDopDSzx7RjhAOkYr9Dr3xZo&#10;mm6pDpl3rOn2upTFRFZzXSJNIWOFCoTk5PAwOa8d/ZN/ZB8K/sneF9QtNJu7nX/EmsSLPrHiLUBi&#10;e9cZIAXJ2ICzELknLElmNfK3wX8In9pj/gqB8TfiTeR/aPC/w2caTYMwJjN7Ght1CnoQrLdS+xMZ&#10;7g0Afo6s0bTNCJFMqqHaMEbgpJAJHoSrfkfSvlv/AIKcaf4cvP2LvH0viGGGQ2qW8unO4BkjvDcR&#10;rEYyeQTuIOP4C/bNL+1B+xr4k+NHxO0v4keA/izrPwx8YafpcekbrKNnt7mBJpZVDhHRvvTNnO9S&#10;APl6mvMH/wCCdfxG+MniDSJP2gfjlf8Aj7wxpcwnj8O6ba/ZIbhx0MjAgDjKkhC+1iA65oA8D/aI&#10;+IXjHwh/wSz+A+hNqF1pVr4mMVhql9ht39nhZXhhOOdjRiI4HLLHt5BIP6F6n+yT8G/F3wl0fwJe&#10;+CtH1LwtYWKW2nuIl8+JNvEsdwuHDtksXVssWJOcmtf42fs5eCfjz8IZfhx4h077P4fVIhZf2fti&#10;k094l2xSQHBClBlQMEFSVIIJFfLuhfsR/tIeBvDi+CPC37UE1l4EjT7PbrcaEkl7bQYIEcchYuu0&#10;YA2SqBjgLwKAOX/4Jdajq3gf4yfHv4PWut3WveBPCOqumkyXDFxbsLmaIgNgAF1QFlHylkZlHJJ/&#10;RmvGf2XP2V/CP7KfgWbQPDZn1C/vpRc6rrV9g3N/MM4ZscKqgkKo4GSeSWY+zUAFFFFABRRRQAUU&#10;UUAFUNa/484/+vm3/wDRyVfqhrX/AB5x/wDXzb/+jkoAv1G08azJE0irK4JVCw3MBjJA74yPzFSV&#10;4R+1n+y/N+014d8Pwad431X4f+IPD961/pus6UpLxyMhQ5CujdD1V1P1oA9P+KVj4e1L4a+KbbxZ&#10;FDN4YfTLn+01uApj+zCNjITu44UE5PTGa+J/+CLf9qf8MyeJTdmb+zf+Eon+wiXO3H2a38zZn+Hd&#10;6cbt3fNP1j9gj4/fE7TE8K/Eb9pm/wBV8CswF1Z2GneXcXkQP3JH3DOf9syAHB2tivqvT/D/AIQ/&#10;ZJ/Z7voNAsF0/wAL+D9Hub4RM2XlEUbSu7t/FI7AknuW47CgDvdN8WaJrGoT2FhrOn319AGMtrbX&#10;SSSxhSFYsoJIwSAc9zVt47LWrMblgvrST5huCyRt79wa+DP+CRfwdu9I+F/ib4u+IYi/iPx5qEkk&#10;U0qkP9kjkbL89PMmaVvQhIzmtS8/YF+Lnw88TazqPwc/aK1jwvpOqXc14+g6vZi5t4HkkZ2KfMY+&#10;rHkRKeBknsAec/8ABRTR9I+C/wC0x+z34y+Hdnb6D8QdS1d7e6h0lBC2oQCa3RRMiDB3ebJHkjLh&#10;iOdvGx+0leR/F7/gp/8ACP4XeNpQ/gDTLD+1rbRrgn7Nf3vk3Mqu4+62XiRMNkEIyj/WEH1H4F/8&#10;E/Ljwv8AF23+LHxe+IV/8WvH1mB/Z8l1EYrSwYfdZELNuKksVA2qpYnZuwR3H7W37E/h39qZtE1p&#10;NavfBfj7QCDpPifTF3SxANvVJFypdVf5lwysrEkNywIBzH7eX7Jfwu+JnwR8ceLdR0Kw0TxXoWj3&#10;WqWniKxiFvP5kETSKkzKP3qMV2kMGI3Hbg4NaH/BNH4jeJfid+yH4U1TxTe3Gp6jbzXNhHf3RLS3&#10;EMMpSNmY/fIA2bup2cknJrzbXP2F/jx8YNLh8K/Fn9pC41vwErobjTdH0aG2uL1FOVWSUAZ5AOX8&#10;wZHQkA19m/D7wBoPws8F6P4T8MafHpWg6TALe0tIySEUZJJJ5ZiSWLHkkknk0AdDRRRQAUUUUAFF&#10;FFABRRRQBQ1L/j80v/r5b/0TJV+qGpf8fml/9fLf+iZKv0AfnLpXk+B/+C0Wvy62sUC+K/Dkf9kS&#10;TYG9hY26ZUnoSbO4UevTvg/QP/BSPTdD1H9i/wCJDa6luY7a1ins3nIBS7EyCEoezFiF46hiOhNa&#10;P7XP7GehftTWOiagmtXfg7x14fk83RvE2nqWltzuDbHUMpZdwDAhlZWGQeWDeI3X/BO/4nfGLUNI&#10;s/jv8e9Q8ceDdLnWdNB02z+y/amXgGSQEYOMgsVZ8M2GUnNAHsH/AAT01K+s/wBh/wCGN54luFtX&#10;h02Yma6fYqWq3MwtyWY8L5Ii9sV9B6b4n0fWLF72w1axvrKOTynuLa5SSNX4+UsCQD8y8e49a+Sv&#10;+Cm/iyD4T/sX33hbw/arZvr09l4W0uxs4/uRE7jFGg7eTA0YA/vAeldn8JP2P9L8PfsUWfwT1Seb&#10;TZNU0grrN5YFfNW8nxJMylgQdrnaMj7qAcdgD6G1TQdM1yIxalp1pqEZUoUuoFlG09RhgeDX5z/A&#10;CGz+FP8AwVd+JHgP4eqtn4I1DSvtWqaPZHFpa3At4JSyoPlUrLIVAHC+cyjGNo7Oz/Yi/aV8HWJ0&#10;Hwt+1VqJ8N/cj/tTTWkuoI+yo7SOw2jgbXUcDAXt7V+yR+xb4c/ZXtdY1IaveeMfHWvNu1fxRqQI&#10;mn53FEUsxVS+WOWZmY5ZjhQAD5t/YJNp8eP2uP2iPHfj0Rav4w0W+XR9Lsb5d402xaa5jdIkYYAC&#10;xJHkDIy+f9ac85/wU++BXhD9nPSvCXxu+F8Ufw98eQ+IIrU/2L/o8N1uimkMnkqNocGLDYAV1dg4&#10;bIr3j4y/8E/rzVPjJd/Fz4M/ES8+E/j2/wBzaiIrYXFlfM2C7NHkbS5AZwwdWYBtobJNDw/+wF4r&#10;+IvxE0Pxh+0R8VpviudCfzdO8P2+nR2WnK+c7pETCuCQpKhFztAYsvy0AfYPhPUrnWfCujahew/Z&#10;7y7soZ5odpXY7IrMuDyMEkc1q0UUAFFFFABRRRQAUUUUAFUIf+Q5ef8AXtD/AOhS1fqhD/yHLz/r&#10;2h/9CloAv1+cv/BGzyfCvhn4v+A79YrfxVofiMfboDgSbQhhx6kLJBKPYt2zz+jVfHfx0/YH1HxJ&#10;8Y5vi58HfiHd/Cnx9eIU1JoYPPtL/IALMm4bSdq7gQ6sVB2hssQDxv8A4LEWMNvqXwO1TQkiT4hD&#10;WpItMeM4ndVaJlHHJCzGLHoXOOpr9A/iV8QNI+FPgDxB4w16f7Po+i2Ul7csPvFUUnao7sxwoHck&#10;Cvl34NfsCanp3xhsPix8afiPefFnxtpYX+yo5bcQWVgy8q6pk7ipJZQAiqx3bS2CO9/bc/Zw8Wft&#10;TfDfTPA2g+KrPwrosl+l1rL3EDyyXUceDHEoUgYDfOc/xInvQB4X/wAE0fAusfFTxP4//af8bW+N&#10;f8aXktnosbfMLaxRwr7Cf4cxpCp4OLdv79fdniTw3pXjDQNQ0PXNPt9V0jUIWt7qyuow8U0bDDKy&#10;nqCKreB/Buk/DvwdonhfQrYWejaPZxWNpCOdscahVye5wMk9ySe9bdAHyXa/8E//ANnL4J3UvxAv&#10;PD8yad4Yjl1WOLVtUuLmx08RgyPIsTuQcbd2G3DIBxkCvN/2XbHxB8QfDPxo/av1uzmg8UeJ9Ov4&#10;PCVm+d1hpdtG3khB2Z3iXJHB8vcP9Ya+jv2uPgb4k/aN+GcHgTRvEsPhfRtQv4X164MbPPcWSMGa&#10;CLHClmCkk8fLg5DGvWdB8LaT4Z8MWHh3TLCC00SxtEsbexRB5SQIgRY9vTG0AYoA+Mv+CWfgvw/q&#10;f7C6xXtrbzw+IrzU/wC2TMFbzwXaEiQkcjykX72ePrVX/gjXrGoan+yTfW16XNtp3ie8tbHcCAIT&#10;DbynGeo82WXpxnPfNSWv7BPxW+GFh4p8H/CD44L4P+GXiG5muG0e+0VLu608TKFkSCcndgqAoIKE&#10;YB+9lz9Qfs8/Anw/+zf8JtF8B+HGlmstPVnlu7jHm3U7sWklfHAJY8AdAAO1AHpFFFFABRRRQAUU&#10;UUAFFFFABRRRQAUUUUAFFFFABRRRQAVQm/5Dln/17Tf+hRVfqhN/yHLP/r2m/wDQoqAL9fD37Neq&#10;Q/Bb9rr4neBNZkXT08QXJm05pcIkxEjywKD0y0c7Yx3G3rgV9w1498fP2YfC3x8htbnUHuNI8Q2a&#10;7bTWbEjzUXOQjqeHUE5HQg9CMnPmY2hUqOFaj8UHe3dPRo8fMMNVqunXw+s6buk+qas1fpdFr4yf&#10;sy+Cvjrqun6h4ojvpLixhMEP2S58obS245GDk5r40+GvgaPw34i/af8ACvh9Jjb2Gh3traxu5aRo&#10;0kb5Se5Kgj3zXudr+zf8etMVdOtPjvK2lR/Ik01ozXGwcA/MWOeB/H+NejfAn9mPTvgtqeua1ceI&#10;NS8V+I9bXbqGoahgLKC24nZyck5yWZs15lTDSxdaM/Y8j15m7dU10ep41bBzx2IhUWH9m9eaT5bu&#10;8WujbZhfsEapaah+zJ4cgtmVprG4vLe6C4yshuJJAD77JIzz6ivO/wBtKZdY/aB+A2jaY2dch1Pz&#10;38s4dEe5tvLYkcgAxSn2wTW9q37HPifwV4o1PVvg/wDES48E2WpyeZcaPNEZLdG5+7yQQMnAZcqD&#10;jdXVfBX9lM+A/G8/jzxp4ouvHfjeRCkV7dKVjtQRtOwFiSdvyg8AAkBR1p+yxNTDwwUqdrWTldWt&#10;FrVdbu3Yr2GMrYWnl06VuXlTldWtFrVa3u7bWPnP4efDHUvHn7Vfxj0NPH+veAtU/tK5vYv7HuXh&#10;kvITcOwDYZSQqyRkDnhq9m139iHWPFGlT6ZrPxs8bavps+3zbO+unmhk2sGXcjSEHDAEZHBANdh8&#10;dP2U7H4reJ7TxjoPiC88FeOLRVVNXsQSJQowu9QynIHy7gw44IYACuDuv2VfjD40iOmeMfjfdy6C&#10;w2y2+m27I86d1bBQEEf3tw9jWKwTo81OdBzu3ZqVk0++qt9xzrL3Q56VTDupduzUrJpu+q5lbs9G&#10;cZpuh2vw5/bq+Gmkz3f2nT7fwvb6fpt9LjEypZSwI644G5kYcd296+qf2gJEi+BHxGZ2VB/wjmor&#10;ljjk20gA/EkD8a4L41fslaP8VvBvhbTrPV7nQ9d8L20dtpmsqgd9iKoCyAFc8orAqQVOSOpB89uP&#10;2MfHnjjQb+y+IPxa1HxGiWsiadYI8gthcbCIpZixy4V9rYxk469j0Rp4jDKrRhS5lO7TurK62fXT&#10;8TqhSxeDVahTo8ym2001ZXSTTvrpbzuei/sM/wDJrPgn/t+/9LrivX/GVvcXng/XILMM13LYTpCE&#10;zuLmNguPfOK5P9nz4Y3fwb+EOgeD769h1C6037RvubdSqP5lxJKMA88CQD8K9Fr18LTlHC06c9Go&#10;pP7j3cFSlDB0qVRWaik/usfJv/BNm+tJfgfq9nEyi8t9cmaePGGG6GHax+oUjP8Asn0pn7ZLD/he&#10;/wCzaueR4kJI/wC3qwpvib9jXWtN8ear4p+EPxEk8G/2lK4vbBNxiR9xLKCh5AYn5GX5T0PYeUeN&#10;fg3d+Cf2mPgvp194x1Dx342utWi1LVbu9kJEVvFNE8aohZiqhY5zyeQBgDGK+cqe3o4OOFnT2cVe&#10;6s/eVrddT5Kt9Zw+XxwVSls4rmurP31ay3u+xp/ETwTe+LP2/tc0g+L9W8Dy6rp8L2GpaVO0M0gW&#10;0iBiVgy/Kxjl4B5K+tetah+xj4h1axubG++Ovjy8srmNoZ7a4vZJI5Y2BDIymTDKQSCDwQa9A/aA&#10;/Zp0P48R6deyX9z4e8TaX/x4a3YjMkQzuCsuRuAb5hggg5wRk58tk/Zl+OerQjStT+PF0uikbHkt&#10;bdxcsvoSGVjnvlz+NbywbpVKnNRc1JtpqVt+jV1951SwDo1avPh3UU5OSalbfo1zLbvqeZftlfDe&#10;y+EP7Mfw78I6fqL6ta6brVyq3ciqrOXM8jAhTgFWcr/wGv0Ar5l+LH7HkvjH4L+C/h9ofiAQ2/h+&#10;7a4e91JS0kwbzC33BgHMh/Ad6x9X/ZX+MV9bv4fT46X0vhORfJf7Rbt9r8kjBQsGy/HHLgHuO1bU&#10;o18LWnKNFtNQSs1pZbav8TehHE4HEVJww7cZRgkk1pypq2rWi2ucR+zQq654s/ad8SWOJNFu5L0W&#10;1wv3ZA8l1Iu3HB+Uqf8AgQ9ayvgH8XLz4J/sN+IPEmmQxz6r/b8lraecuY0kkWEb2Hfau447kAdK&#10;+tPAvwN0T4Y/CO88D+Gx5SXNrNHLeXHLzzyRlDLJjv04HQAAdK89+Gf7I8Ghfs8638L/ABVqMOpR&#10;aleyXYvbBCpgYiPYy7h95Wjz6EHHc1hHA4mkoKHxcs9eilJ3Rzxy7F0VTVP4lCpr0UpO6Rxvgn9m&#10;Xxv8XPCel+JvHPxk8TNPq9rHepp+jzmGCBJUDhcZ25w2DtQDtyBzg/sJ6HB4Z+Ofxs0e1uZ7210+&#10;8NpFc3UgkllSO6nRXdgAGYgAkgDJJrb8N/sa/E3SLVfDcnxs1O38Ex5jW108SxzGH/nmoL4jBHGA&#10;SBk8Gtv4W/sg638I4finDoHia3tV8TWr2mjzAOZrFN0mwyNjlgrgbl5yMis6eGqxrUqqotON7tyu&#10;3o/N9TKjhK0a9CssO0435m5XbfK/N9euhzHxU1S8/bA+OEHwz0G4kT4e+GJhc+INRhb5LmVSR5as&#10;OvOUX33tyFFeq/tfeHVsf2TfFukaHara2tlZ2qw29uCqxwRXEJZQB2EaH8BXkfgH9j34zfC3Tbiw&#10;8K/FPTNFtbiXzplgsiTI+MZZmQk8DueK9q+D3wv+JOg3WtQ/ErxxbeOdHvrM2yWP2YIqknD7vlGQ&#10;VJGPeuihCtVjUjWpNTqXTelkraJa3svzOnD069aNWGIoyU6qacvdslZpJa3svTVnh/wB/Z21n4hf&#10;B/wxrmk/HDxppVpPahf7O06/kWC0dSVaJVEg2hSCMYFeneAf2Rx4J+Lfh/x5rHxH17xbq+mpLbW6&#10;62/ms6vDMvlh2YtgCSR9o9z61zL/ALGfi74d6tez/CP4oXvhTS7yQyPo95GZokPqGyQ3HAJTdgDL&#10;Gut+Ev7M/ifw18QrHxx47+JGo+Mtbso5Y7a1KFbaHzEKNjcx7HPyqnPrU4fCuDhCeHfNG2vNpp1W&#10;vztYnC4NwdOFTCvmi1eXP7un2l73ztY88/YN/wCSofHz/sMQf+j76r37dn/I6fA7/sYT/wCjLavS&#10;P2df2fdS+C3i34javf6ra6jF4ovo7uCO3RlMAWS4Yhs9T++HT0NWP2hvgPqPxm174f39jqdrp6eG&#10;tTN9MlwjMZl3xNtXHQ/uz19RWiwtb+zfY8vvX2/7fv8AkarB1/7I+r8vv32/7iX/AC1PaqKKK+jP&#10;rQooooAKKKKACiiigAooooAKKKKACiiigAooooAKKKKACiiigAooooAKKKKACiiigAooooAKKKKA&#10;CiiigAooooAKKKKACiiigAooooAKKKKACiiigAooooAKKKKACiiigAooooAKKKKACiiigAooooAK&#10;KKKACiiigAooooAKKKKACiiigAooooAoab/x+ap/18r/AOiY6v1Q03/j81T/AK+V/wDRMdX6APgb&#10;/h1H/wBV++In/gV/9lX114fh0X9nf4LadbeIvEzNovhbS0hute1iTDyJEmDJIe7tjoMkk4GSa7+v&#10;mH9vL9k3X/2uvAvhzw7onii28NR6bqLX1wLyOSSK4/dlUBVTgkEk8+p9aAPnjSvC/iX/AIKkfFm0&#10;8U6/DeeH/wBmzwtesdI02VTDN4gnU7WkYZ6HBUv/AAKSifO0jD9HbLT7XTdPgsbW3itrK3iWGK3i&#10;QKkcajCqFHAAAAxXwtpP7J37XGg6Xa6bpn7Sek6fp9rGsNva2vh2COKJFGAqqsQAAHYV9Dfsz/Df&#10;4ufDuw16P4sfEqD4j3N1LC2nzQ2K232VVDiRSFVc7iVP/AaAOF17/gmd+z94i8VXOtz+Ebi2S6uP&#10;tVzpNlqdxBYTSZzkwo4CjJ+6m0egxxXmHwa0aw/ak/bGvvFVlZQQ/CH4JJ/wjnhOztowtrNqQUCW&#10;ZFHG2MKNuOMLbsO9fYXxi8P+KPFnwx8R6J4M1i38PeJNRtGtbTVrpGdbQv8AK0gC8lgpbb6Ng9qw&#10;/wBmv4F6V+zh8F/DfgPSik39nQbry8RNpu7p/mmmI6/MxOAScKFXtQB8pf8ABOuNfEn7TH7WXibV&#10;l87xIniv+z902DJbW63F2qxLxkLiNF9xCvpS/sOxr4c/bi/as8O6Qgh8Pf2hBem3iH7qK4MkpIUD&#10;5VyZJBjH8IH8Nd/49/Y08eeH/jZ4o+JvwM+Jtv8ADzUvFiKNe0rUdJjvrS4mX/lum7O1iSWPyk7m&#10;c7sMVr0L9lD9le2/Zr0nxNeX/iGfxl458WX51LxB4iuYBC11LlmVVjBO1FMkh6kkux4GFAB7zRRR&#10;QAUUUUAFFFFABRRRQAVQ0H/kB6d/17R/+gir9UNB/wCQHp3/AF7R/wDoIoAv1+dn/BbP/k3/AMDf&#10;9jOv/pJPX6J1+eHx8/YI/aK/aR02HR/HPx10PWdCtL5r6ysz4fitzC+1lU74Y0ZsI5HJI79aAP0P&#10;ryr9rH/k1n4yf9iZrP8A6QzVi/s5+APjf4KvNcf4u/FHT/iLb3EcI06Oy0eCwNqwL+YSYo03bgU6&#10;5xt964n9qH4C/Hv4y6prul+Dfi/pfhP4e6zpTaXd+H7vQ4Ll5FkjaOf98YzIA6sR8rAjtg0AY3/B&#10;KH/kyPwd/wBfmo/+lktfWOra1p+g2Zu9TvrbTrUMFM93MsSZPQbmIGa+M/2Wf2Q/j7+zjceGNAX4&#10;z6Pe/DTS7qSe58NwaFEHnSRmd1E7xmQEu2fv+wwK9k/bQ/Z21D9qP4G3ngTTNYttDup723uheXcT&#10;SIBGxYjC85NAHXfHbSz8Rv2d/iNpehzR38mteF9Ts7OS2YSJI8trKi7SDg8sOhr5w/4JD+JrPXP2&#10;OdN0+3lRrnRtXvrS5jB+ZWeTz1yPdZl/zmvpD9nX4W3XwT+CHg3wLe30OpXWhWC2cl3AhRJSCTuA&#10;PIHNfMPij/gnr4z8C/EzxD4w/Z++L1z8L4fEUpn1HQZ7MXNp5pJYtHkkAZY7VZCV3MFYA7QAcT+0&#10;lCnxA/4KyfAnQbGP7TLoOlx396yscQlHurgBsdMKkZ56+Yo78u+CtxD8cP8AgqV8Vbjx2631z4Es&#10;pLbwvo1580VtGskcZnjQjG7Dl8+s+f4VI97/AGUf2JbX9nvxR4g8eeJ/Fl58Rfidr6mO98RX8Zj2&#10;REqxjjUsx5Kpli3RFACjIOT+0h+wXB8VvijZ/Ff4e+Nb74XfFG2VVfVrGESw3gVdgMqBlO7ZhC2S&#10;CoAZGoA8h/4KgfszfD/wb8Hb34yeFNPh8D/EDQ7+0kg1DQv9DN40k6RkMseB5i7zIJBhvkOSelfZ&#10;X7N/jDV/iD+z/wDDnxNr/Ot6v4fsb28fZs8yWSBGZ9vbcTu4454r5jl/YD+I3xq1/Rp/2h/jXcfE&#10;Lw5o9wLmDw1pWmR6fbXDgAZlaMIOmV4Tdhmw65OftyysrfTbOC0tIY7a1t41iihiUKkaKMKqgdAA&#10;AMUAT0UUUAFFFFABVDXv+QHqP/XtJ/6Cav1Q17/kB6j/ANe0n/oJoAv1G1xEs6QGRBM6s6xlhuZV&#10;IDEDuAWXJ/2h61JXz1+1l+yfdftJSeEdW0P4ha18N/FnhU3R03VtIBP/AB8eT5gcK6P/AMsExtcd&#10;WyG4wAdl+0J8LfAHjz4S+L4PGuiaXPpQ025uJ7y5gQPbbY2YzrJjKMuNwYHPFfnl+zrqHiz4qf8A&#10;BIr4vaTqElzfR6HLdQaVJNl2+xW6Wt00a55KofNA7AfKPu4r2TxB+wT8fvitYr4a+JH7TN7qngos&#10;BcWWnaYIpruMH7khDKDkAffMgB5wa+yPhf8AB7wp8H/hnpvgLw1piW3hqxt2t1tpf3hmD5MjSE/e&#10;ZyzFj3LHoOKAPHv+CcPii08VfsX/AA0ltJFdrOyk0+dFOSkkM0iEH0JADfRhXz1YwxfED/gtBcXV&#10;gn2iPwd4dY3cqklUY2XlH8jequPXPcV0kf8AwTt+JPwh8Qa4PgL8dL3wB4R1mdriXw/fWf2pLVm4&#10;PluSQSBgBtqvhVBZsZr2z9kv9j3Qf2T9I8Q6nc6/c+LPGWvSfadc8Uan+7ebaWbABZti7mZiSxZi&#10;cseFAAPG/j83/C/P+CkHwd+HCETaL8PbGTxfqqKdwFwSrQq69OGS069p29efWf8AgpD4bu/FX7Ev&#10;xSsrJS80Vlb3zADP7u3u4LiQ/gkTH8K8r/4JwwyfFr4gfHX4/Xi7h4s8QtpeksybStjbAFSCeSCr&#10;QIfeA19walptrrOm3en31vHd2V1E8E9vKu5JI2UqysO4IJB+tAHg/wCwH4ms/Ff7HPwqurKVJUt9&#10;GjsJNhztkgJhdT6HdGfz9K+Zvh7CnxA/4LJ+PdUsI/Ps/C+geXNcKx2rKLW2gYfXdM67f9hj246G&#10;z/4J2/FH4P6lrNj8DPj5f+B/BOrTtO2hX9n9pNoWGD5chY5OOA4CPhVBZiN1e9fsi/sf6D+yj4c1&#10;dLfVrrxV4t16YXOt+JL9dst24LEAKWYqoLu3LMxLkljxgAr/ALd37SSfsx/s8634htJUXxNqP/Er&#10;0OMnn7VIp/e49I0DyehKqv8AFWV/wTz/AGdZP2ef2d9Kh1aFl8YeI2/trXJJsmVZpFBSFiecxptU&#10;jP3zIe9Vvjx+x9q/7Qn7S3w88aeJfENk/wAOvBuJ4PC4gdpLm4z5jSOxO3DOkAIwQUix/Ea+paAP&#10;j3/gqV8Qrzw1+zO3hDR8yeIfHuq2vh2zhjPzsrvvkwPQhBGf+uwr6W+E3w/tPhR8MPCng2xIe10H&#10;TLfTlkAx5hjjVS592ILH3Jr4++Kbf8L+/wCCnnw68HKyXGhfCrR5PEd8gG7beylGjU9gQTZOO/DV&#10;920AfIn7ZX7XOq+DNTs/g/8AB6D/AIST42eIsQwW9sokXR4mHM8xJ2q4XLKG4UDe/wAoAbsf2L/2&#10;Q9N/ZV8C3Yu7z/hIPHuvOLvxBr8hLNPKcnykZvm8tSzHJ+ZmZmPUBfmbwN/wTj+PXwp8YeJfEXgr&#10;446Poep6/cPPeXraOLm5lDOz4aWVWbq2SAQCcE5wK9M0D9m/9rmx13TbnUv2lLG/06G5jkubVdEi&#10;UzRBgXTIj4yoIz70AcHr0w8A/wDBZbR7nUyILbxX4aEVlLJlVLfZnQAHuS9qy9uWHtn6B/4KNeJL&#10;Twx+xf8AE6a7cL9qsY7GJc4LyTTxxqB643Z+imrv7XX7HWi/tUaXod2uuXng7xt4dmNxoviTT1LS&#10;WzEhirKGUsu5VYEMrKygg9QfDZf+CdfxJ+L+t6HH8evjpe+P/CGjTrPFoFlZ/ZluiOB5kgYYJGQW&#10;2s+GYBlzmgD2T9grS4Phf+w78NW1qaLSbOHR5NWuLi7kEccUU80t15jM3CjbKG54Ga+bfGF/4m/4&#10;Kl/FBvDXhu5vPD37Nvhm9U6jrSxmKXXrpP4Is9Rz8oIwgO9wWKIPqT9sv9mnU/2k/gRH8O/DWuW/&#10;hNBe20zO8bmBreFWxCUQjK5KEDoNg9BXgXg/9jT9qr4f+GdP8PeHP2i9H0bRNPiEFrY2fh6FI4kH&#10;YDyuT3JPJJJJJNAH1n8QvgL4e8afAXVPhNp6/wDCM+GrrSxpMC6fGD9lhAAAQN1IA79epr5a0v8A&#10;4Jb3mh6bbafp37RPxM0+wtY1igtbW/aKKJAMBVVXAUAdABXt/wCzT8Kfjd8O9b1q4+K3xZt/iNYX&#10;FukdlbQ6elsbaQNlnJVBnI4r6BoA/HX9kn9lm+8UftmfGDw2nxP8WaZJ4N1JZJdTtbpluNZ2XRG2&#10;6O75w23nOepr9iq+Z/gB+ybqvwb/AGk/i/8AE2816z1Gx8cTtNb2EELrJagzNJh2Jw3BxxX0xQAU&#10;UUUAFFFFABRRRQAUUUUAFFFFABRRRQAVQh/5Dl5/17Q/+hS1fqhD/wAhy8/69of/AEKWgC/RRRQA&#10;UUUUAFFFFABRRRQAUUUUAFFFFABRRRQAUUUUAFFFFABRRRQAUUUUAFFFFABRRRQAUUUUAY+q/wDI&#10;Xsv+uE3/AKFFRUeuLM2qWIhdI28mbJkQsMbo+wIqv5V//wA/Nt/4Dt/8crop7HNU+IuUVT8q/wD+&#10;fm2/8B2/+OUeVf8A/Pzbf+A7f/HK1ILlFU/Kv/8An5tv/Adv/jlHlX//AD823/gO3/xygC5RVPyr&#10;/wD5+bb/AMB2/wDjlHlX/wDz823/AIDt/wDHKALlFU/Kv/8An5tv/Adv/jlHlX//AD823/gO3/xy&#10;gC5RVPyr/wD5+bb/AMB2/wDjlHlX/wDz823/AIDt/wDHKALlFU/Kv/8An5tv/Adv/jlHlX//AD82&#10;3/gO3/xygC5RVPyr/wD5+bb/AMB2/wDjlHlX/wDz823/AIDt/wDHKALlFU/Kv/8An5tv/Adv/jlH&#10;lX//AD823/gO3/xygC5RVPyr/wD5+bb/AMB2/wDjlHlX/wDz823/AIDt/wDHKALlFU/Kv/8An5tv&#10;/Adv/jlHlX//AD823/gO3/xygC5U3h//AJBp/wCu8/8A6Nes3yr/AP5+bb/wHb/45U2hxagdP+S6&#10;tlXzpuGtmJz5rZ/5aDvWNTZGtPc3qKoeTqf/AD+Wn/gK3/xyjydT/wCfy0/8BW/+OVgbl+vOvgj8&#10;BfCP7Pvh/VNI8I21xFDqmoy6re3F5OZ57i5kChnZz7KOOg59TXbeTqf/AD+Wn/gK3/xyjydT/wCf&#10;y0/8BW/+OUAX6KoeTqf/AD+Wn/gK3/xyjydT/wCfy0/8BW/+OUAX6KoeTqf/AD+Wn/gK3/xyjydT&#10;/wCfy0/8BW/+OUAX6KoeTqf/AD+Wn/gK3/xyjydT/wCfy0/8BW/+OUAX6KoeTqf/AD+Wn/gK3/xy&#10;jydT/wCfy0/8BW/+OUAX6KoeTqf/AD+Wn/gK3/xyjydT/wCfy0/8BW/+OUAX6KoeTqf/AD+Wn/gK&#10;3/xyjydT/wCfy0/8BW/+OUAX6oa1/wAecf8A182//o5KPJ1P/n8tP/AVv/jlUtWi1EWse+6tWH2i&#10;D7tsw581Mf8ALT1x/wDWoA3KKoeTqf8Az+Wn/gK3/wAco8nU/wDn8tP/AAFb/wCOUAX65P4rfDPR&#10;vjJ8Pda8GeIftX9i6vEILtbOYwysgdWKhx0B24PqCRW75Op/8/lp/wCArf8AxyjydT/5/LT/AMBW&#10;/wDjlAFXwZ4R0r4f+EdF8M6HbCz0bR7OKxs7cEnZFGgRASeScAZJ5J5NbNUPJ1P/AJ/LT/wFb/45&#10;R5Op/wDP5af+Arf/ABygC/RVDydT/wCfy0/8BW/+OUeTqf8Az+Wn/gK3/wAcoAv0VQ8nU/8An8tP&#10;/AVv/jlHk6n/AM/lp/4Ct/8AHKAL9FUPJ1P/AJ/LT/wFb/45R5Op/wDP5af+Arf/ABygC/RVDydT&#10;/wCfy0/8BW/+OUeTqf8Az+Wn/gK3/wAcoAv0VQ8nU/8An8tP/AVv/jlHk6n/AM/lp/4Ct/8AHKAL&#10;9FUPJ1P/AJ/LT/wFb/45R5Op/wDP5af+Arf/ABygA1L/AI/NL/6+W/8ARMlX6w7+LUftWm7rq1J+&#10;0Hbi2YYPlSdf3nPGfSrvk6n/AM/lp/4Ct/8AHKAL9FUPJ1P/AJ/LT/wFb/45R5Op/wDP5af+Arf/&#10;ABygDifil8BfCPxk8QeCtX8U21xezeEdR/tXTbdJykH2kFCryIPv7SgwDxyeua9Fqh5Op/8AP5af&#10;+Arf/HKPJ1P/AJ/LT/wFb/45QBfoqh5Op/8AP5af+Arf/HKPJ1P/AJ/LT/wFb/45QBfoqh5Op/8A&#10;P5af+Arf/HKPJ1P/AJ/LT/wFb/45QBfoqh5Op/8AP5af+Arf/HKPJ1P/AJ/LT/wFb/45QBfoqh5O&#10;p/8AP5af+Arf/HKPJ1P/AJ/LT/wFb/45QBfoqh5Op/8AP5af+Arf/HKPJ1P/AJ/LT/wFb/45QBfo&#10;qh5Op/8AP5af+Arf/HKPJ1P/AJ/LT/wFb/45QBfqhD/yHLz/AK9of/QpaPJ1P/n8tP8AwFb/AOOV&#10;Shi1H+2boC6td/2eHLfZmxjdJjjzPr37j8QDcoqh5Op/8/lp/wCArf8AxyjydT/5/LT/AMBW/wDj&#10;lAF+iqHk6n/z+Wn/AICt/wDHKPJ1P/n8tP8AwFb/AOOUAX6KoeTqf/P5af8AgK3/AMco8nU/+fy0&#10;/wDAVv8A45QBfoqh5Op/8/lp/wCArf8AxyjydT/5/LT/AMBW/wDjlAF+iqHk6n/z+Wn/AICt/wDH&#10;KPJ1P/n8tP8AwFb/AOOUAX6KoeTqf/P5af8AgK3/AMco8nU/+fy0/wDAVv8A45QBfoqh5Op/8/lp&#10;/wCArf8AxyjydT/5/LT/AMBW/wDjlAF+iqHk6n/z+Wn/AICt/wDHKPJ1P/n8tP8AwFb/AOOUAX6K&#10;oeTqf/P5af8AgK3/AMco8nU/+fy0/wDAVv8A45QBfoqh5Op/8/lp/wCArf8AxyjydT/5/LT/AMBW&#10;/wDjlAF+iqHk6n/z+Wn/AICt/wDHKPJ1P/n8tP8AwFb/AOOUAX6KoeTqf/P5af8AgK3/AMco8nU/&#10;+fy0/wDAVv8A45QBfoqh5Op/8/lp/wCArf8AxyjydT/5/LT/AMBW/wDjlAF+qE3/ACHLP/r2m/8A&#10;QoqPJ1P/AJ/LT/wFb/45VKaLUf7ZtQbq13/Z5sN9mbGN0eePM+nfsfwANyiqHk6n/wA/lp/4Ct/8&#10;co8nU/8An8tP/AVv/jlAF+iqHk6n/wA/lp/4Ct/8co8nU/8An8tP/AVv/jlAF+iqHk6n/wA/lp/4&#10;Ct/8co8nU/8An8tP/AVv/jlAF+iqHk6n/wA/lp/4Ct/8co8nU/8An8tP/AVv/jlAF+iqHk6n/wA/&#10;lp/4Ct/8co8nU/8An8tP/AVv/jlAF+iqHk6n/wA/lp/4Ct/8co8nU/8An8tP/AVv/jlAHzv42/Yh&#10;0zxF421nxPo3jzxN4ZvdXuXu7uOzmXYZHJJ27QpA56En612XwV/ZY8J/BbVrnXLe4v8AxD4muU2S&#10;axrEollVT1CYA25GATycDGccV6t5Op/8/lp/4Ct/8co8nU/+fy0/8BW/+OVwQwOGhU9rGGu55lPL&#10;cJTq+2jTXNv8+/Yv0VQ8nU/+fy0/8BW/+OUeTqf/AD+Wn/gK3/xyu89Mv0VQ8nU/+fy0/wDAVv8A&#10;45R5Op/8/lp/4Ct/8coAv0VQ8nU/+fy0/wDAVv8A45R5Op/8/lp/4Ct/8coAv0VQ8nU/+fy0/wDA&#10;Vv8A45R5Op/8/lp/4Ct/8coAv0VQ8nU/+fy0/wDAVv8A45R5Op/8/lp/4Ct/8coAv0VQ8nU/+fy0&#10;/wDAVv8A45R5Op/8/lp/4Ct/8coAv0VQ8nU/+fy0/wDAVv8A45R5Op/8/lp/4Ct/8coAv0VQ8nU/&#10;+fy0/wDAVv8A45R5Op/8/lp/4Ct/8coAv0VQ8nU/+fy0/wDAVv8A45R5Op/8/lp/4Ct/8coAv0VQ&#10;8nU/+fy0/wDAVv8A45R5Op/8/lp/4Ct/8coAv0VQ8nU/+fy0/wDAVv8A45R5Op/8/lp/4Ct/8coA&#10;v0VQ8nU/+fy0/wDAVv8A45R5Op/8/lp/4Ct/8coAv0VQ8nU/+fy0/wDAVv8A45R5Op/8/lp/4Ct/&#10;8coAv0VQ8nU/+fy0/wDAVv8A45R5Op/8/lp/4Ct/8coAv0VQ8nU/+fy0/wDAVv8A45R5Op/8/lp/&#10;4Ct/8coAv0VQ8nU/+fy0/wDAVv8A45R5Op/8/lp/4Ct/8coAv0VQ8nU/+fy0/wDAVv8A45R5Op/8&#10;/lp/4Ct/8coAv0VQ8nU/+fy0/wDAVv8A45R5Op/8/lp/4Ct/8coAv0VQ8nU/+fy0/wDAVv8A45R5&#10;Op/8/lp/4Ct/8coAv0VQ8nU/+fy0/wDAVv8A45R5Op/8/lp/4Ct/8coAv0VQ8nU/+fy0/wDAVv8A&#10;45R5Op/8/lp/4Ct/8coAv0VQ8nU/+fy0/wDAVv8A45R5Op/8/lp/4Ct/8coAv0VQ8nU/+fy0/wDA&#10;Vv8A45R5Op/8/lp/4Ct/8coAv0VQ8nU/+fy0/wDAVv8A45R5Op/8/lp/4Ct/8coAv0VQ8nU/+fy0&#10;/wDAVv8A45R5Op/8/lp/4Ct/8coAv0VQ8nU/+fy0/wDAVv8A45R5Op/8/lp/4Ct/8coAv0VQ8nU/&#10;+fy0/wDAVv8A45R5Op/8/lp/4Ct/8coAv0VQ8nU/+fy0/wDAVv8A45R5Op/8/lp/4Ct/8coAv0VQ&#10;8nU/+fy0/wDAVv8A45R5Op/8/lp/4Ct/8coAv0VQ8nU/+fy0/wDAVv8A45R5Op/8/lp/4Ct/8coA&#10;v0VQ8nU/+fy0/wDAVv8A45R5Op/8/lp/4Ct/8coAv0VQ8nU/+fy0/wDAVv8A45R5Op/8/lp/4Ct/&#10;8coAv0VQ8nU/+fy0/wDAVv8A45R5Op/8/lp/4Ct/8coAv0VQ8nU/+fy0/wDAVv8A45R5Op/8/lp/&#10;4Ct/8coAv0VQ8nU/+fy0/wDAVv8A45R5Op/8/lp/4Ct/8coAv0VQ8nU/+fy0/wDAVv8A45R5Op/8&#10;/lp/4Ct/8coAv0VQ8nU/+fy0/wDAVv8A45R5Op/8/lp/4Ct/8coAv0VQ8nU/+fy0/wDAVv8A45R5&#10;Op/8/lp/4Ct/8coAv0VQ8nU/+fy0/wDAVv8A45R5Op/8/lp/4Ct/8coAv0VQ8nU/+fy0/wDAVv8A&#10;45R5Op/8/lp/4Ct/8coAv0VQ8nU/+fy0/wDAVv8A45R5Op/8/lp/4Ct/8coAv0VQ8nU/+fy0/wDA&#10;Vv8A45R5Op/8/lp/4Ct/8coANN/4/NU/6+V/9Ex1frDsItR+1alturUH7QN2bZjk+VH0/eccY9au&#10;+Tqf/P5af+Arf/HKAL9FUPJ1P/n8tP8AwFb/AOOUeTqf/P5af+Arf/HKAL9FUPJ1P/n8tP8AwFb/&#10;AOOUeTqf/P5af+Arf/HKAL9FUPJ1P/n8tP8AwFb/AOOUeTqf/P5af+Arf/HKAL9FUPJ1P/n8tP8A&#10;wFb/AOOUeTqf/P5af+Arf/HKAL9FUPJ1P/n8tP8AwFb/AOOUeTqf/P5af+Arf/HKAL9FUPJ1P/n8&#10;tP8AwFb/AOOUeTqf/P5af+Arf/HKAL9FUPJ1P/n8tP8AwFb/AOOUeTqf/P5af+Arf/HKAL9FUPJ1&#10;P/n8tP8AwFb/AOOUeTqf/P5af+Arf/HKAL9UNB/5Aenf9e0f/oIo8nU/+fy0/wDAVv8A45VLRYtR&#10;OjWBS6tVT7PHtVrZiQNoxk+YM/lQBuUVQ8nU/wDn8tP/AAFb/wCOUeTqf/P5af8AgK3/AMcoAv0V&#10;Q8nU/wDn8tP/AAFb/wCOUeTqf/P5af8AgK3/AMcoAv0VQ8nU/wDn8tP/AAFb/wCOUeTqf/P5af8A&#10;gK3/AMcoAv0VQ8nU/wDn8tP/AAFb/wCOUeTqf/P5af8AgK3/AMcoAv0VQ8nU/wDn8tP/AAFb/wCO&#10;UeTqf/P5af8AgK3/AMcoAv0VQ8nU/wDn8tP/AAFb/wCOUeTqf/P5af8AgK3/AMcoAv0VQ8nU/wDn&#10;8tP/AAFb/wCOUeTqf/P5af8AgK3/AMcoAv0VQ8nU/wDn8tP/AAFb/wCOUeTqf/P5af8AgK3/AMco&#10;Av1Q17/kB6j/ANe0n/oJo8nU/wDn8tP/AAFb/wCOVS1qLURo1+XurVk+zyblW2YEjac4PmHH5UAb&#10;lFUPJ1P/AJ/LT/wFb/45R5Op/wDP5af+Arf/ABygC/RVDydT/wCfy0/8BW/+OUeTqf8Az+Wn/gK3&#10;/wAcoAv1V1PTbbWdNu9PvYVuLO6heCeFs4eNlKspx6gkVF5Op/8AP5af+Arf/HKPJ1P/AJ/LT/wF&#10;b/45QBm+Afh74b+FvhW08N+E9GtdB0K0LtBY2abY0LuXcge7MT+NdDVDydT/AOfy0/8AAVv/AI5R&#10;5Op/8/lp/wCArf8AxygC/RVDydT/AOfy0/8AAVv/AI5R5Op/8/lp/wCArf8AxygC/RVDydT/AOfy&#10;0/8AAVv/AI5R5Op/8/lp/wCArf8AxygDD8P/AAr8JeFfGWv+LNJ0G0sfEmvbP7T1ONT513sGFDkn&#10;oB0rq6oeTqf/AD+Wn/gK3/xyjydT/wCfy0/8BW/+OUAX6KoeTqf/AD+Wn/gK3/xyjydT/wCfy0/8&#10;BW/+OUAX6KoeTqf/AD+Wn/gK3/xyjydT/wCfy0/8BW/+OUAX6KoeTqf/AD+Wn/gK3/xyjydT/wCf&#10;y0/8BW/+OUAX6KoeTqf/AD+Wn/gK3/xyjydT/wCfy0/8BW/+OUAX6KoeTqf/AD+Wn/gK3/xyjydT&#10;/wCfy0/8BW/+OUAX6KoeTqf/AD+Wn/gK3/xyjydT/wCfy0/8BW/+OUAX6KoeTqf/AD+Wn/gK3/xy&#10;jydT/wCfy0/8BW/+OUAX6KoeTqf/AD+Wn/gK3/xyjydT/wCfy0/8BW/+OUAX6KoeTqf/AD+Wn/gK&#10;3/xyjydT/wCfy0/8BW/+OUAX6KoeTqf/AD+Wn/gK3/xyjydT/wCfy0/8BW/+OUAX6KoeTqf/AD+W&#10;n/gK3/xyjydT/wCfy0/8BW/+OUAX6oQ/8hy8/wCvaH/0KWjydT/5/LT/AMBW/wDjlRaes66zeC4k&#10;jlf7PDho4ygxul7Fj/OgDUooooAKKKKACiiigAooooAKKKKACiiigAooooAKKKKACiiigAooooAK&#10;KKKACiiigAooooAKKKKAMfVf+QvZf9cJv/QoqKNV/wCQvZf9cJv/AEKKiumn8JzVPiMfWPGWgeHr&#10;pbbVdc03TLhkEiw3l3HE5UkgMAxBxkEZ9jVOL4leEZ5Ejj8VaJJI5Cqi6jCSxPQAbuTX5E/8FnP+&#10;ToPC/wD2J1r/AOlt9XO6J/wS08e+LvgHpXxM8PeJdH1FtQ0dNZj0OSOWKYxtF5hjV8FTJjgA4BPc&#10;UOTvZIfIrXbP27Vgygg5B5BFLX43/wDBJv8AaU8W6L8cNN+FN9qd1qfhLXra5FrZXMhkWwuIYXnD&#10;xZ+4rLE6lRwSynqK/Sj45ftifCX9nW7Sw8beLIbPWJIxKmk2kUl1dlSCQWSMHYDg4L7QfWqUk1ch&#10;xadj2iivmT4Z/wDBR74CfFLX7fRLDxidK1O5kEVvFrVpJaJMxIAAlYeWCSQACwJPQV9B+LPGGh+A&#10;/D95rviPVrPQ9Gs033F9fzLFFGOgyzHGScADqSQBzTuhWaNiivkTUP8Agqr+ztY6o1mnijUbyNW2&#10;m8t9HuDD1xkblDEfRayv2pf24fhZq37J/ibVfCvi2bUT4itbvRNLu9NgmSSG+8jeqSBgrwkBlOSB&#10;1BpcyHys+0KK/EP/AIJ7/tlaX8DPiT4k1X4o+J9fvdJvNJ+y2qs817ibzo2ztLHb8qtzX6KfFj9o&#10;zxp8UP2Y9O+IP7NmnXHiDVL7VBbRx3VgDJ5CGVJm8tyMYdFwT/WkpJq43Fp2PpDWPGWgeHrpbbVd&#10;c03TLhkEiw3l3HE5UkgMAxBxkEZ9jWrFKk8aSRuskbgMrqchgehB7iv5zv2pNW+LWtfFi5uvjSL6&#10;Pxo1rF+5vo44jFb/ADGNUSMBETljgDqSTyST/Qd8MP8AkmvhL/sEWn/olKIy5glHlR01FFFWQFFF&#10;FABRRRQAUUUUAFTeH/8AkGn/AK7z/wDo16hqbw//AMg0/wDXef8A9GvWNTZGtPc0qx9S8ZaBot6t&#10;nqGuabY3bYC29zdxxyHOMYViD3H51k/FzwdqXxC+F/inwxpGtS+HNT1fTprK31aDdvtHkQqJV2sr&#10;ZXOeCPqK+UND/wCCQvwKtdClttbPiTxJrM4Jm1u71Vo5/MPV1VAE6ngMre5NYHQfbisGUEHIPIIp&#10;a/On/gmHrfiTwb8Zvjh8GRr934p8BeC71otKu7pxILVluJIgin+HeqElB8oaJioGTn9FqAMvWvFO&#10;i+GvJ/tfV7DSvO3eV9tuUh8zGM7dxGcZGceorL/4Wl4M/wChu0H/AMGcP/xVfAX/AAVs8O2Pi74u&#10;fsuaFqcRn03VNcvbK6iVyheKS40xHAYcjKseRzXs/wDw6h/Zt/6E6/8A/B3ef/HKAPrXT9StNXs4&#10;rywuob20lGY7i3kEkbjOOGBweQai1bXNN0C2+0apqFrptvnHm3cyxJ+bEDuK8F+MPjLwt+wL+yXf&#10;XXhvT9mneHrf7HoemXEzy+ZczSHy0Z2O5lDuztznarY7V8+fA/8A4J72/wC0L4V074oftIa9rnjb&#10;xh4jt1v4dK+3vb2umW8oDxxKqYKttIJVSqrnbtJBYgH6AaXq1jrdml3p15b39q+Qs9rKsiHHXDKS&#10;Kt1wXwT+CHhP9nzwNH4Q8F2c1joUdxLcx289w87K8hy3zOS2M+prvaACiiigAooooAKKKKACqGtf&#10;8ecf/Xzb/wDo5Kv1Q1r/AI84/wDr5t//AEclAF+qWra1p+g2Zu9TvrbTrUMFM93MsSZPQbmIGau1&#10;8W/8Fdf+TM9W/wCwxYf+jDQB9Vf8LS8Gf9DdoP8A4M4f/iq2NF8RaV4jgkm0nU7PVIY22PJZXCTK&#10;rYzglScHFfEnwj/4Jgfs9eLPhR4L1vUvCd9NqOpaJZXtzIus3ah5ZIEdyAJMDLMeBxX098Bf2cfA&#10;n7NPhzUNC8A6ZNpWm3939tnimu5bgtLsVNwaRiR8qLwOOKAPTawdT8feGdFvpLLUPEek2F5Hjfb3&#10;V9FHImQCMqzAjIIP0Irer8qvEnwG8GftFf8ABW/4r+FfHWnS6noseh2t6sMNzJbsJUsNOVTujYHo&#10;7cZxzQB+l6/FDwbIwVfFuhszHAUalCST/wB9V01fI9j/AMErf2ctPvLe6g8IXyTwSLLG39tXZwyn&#10;IOPM9RX0h8TPiV4d+D/gXV/F/ivUo9K0LS4TNcXEnX0CKvVnY4VVHJJAFAGxrXiLSvDkEc2ranZ6&#10;XDI2xJL24SFWbGcAsRk4rQr8Nv28ta+JPx6+H+i/HXxfHN4b8F6pq/8AZXg7wrNuDpZGKWQ3kq5w&#10;Hk8tPmH3h0+QIT+5NABRRRQAUUUUAFFFFABRRRQBQ1L/AI/NL/6+W/8ARMlX6oal/wAfml/9fLf+&#10;iZKv0AZOteLtC8NyxxatrWn6XJINyJe3UcJYdMgMRkVm/wDC0vBn/Q3aD/4M4f8A4qvz6/4KQeB9&#10;I+Jf7af7N3hTX7drrRNYf7FeQpI0bPE90gYBlII47g5r2/8A4dQ/s2/9Cdf/APg7vP8A45QB9b2d&#10;9b6laRXVpPFdW0yh45oXDo6noQw4I+lF5fW+m2kt1dzxWttCpeSaZwiIo6kseAPrWR4D8E6T8NvB&#10;mi+FdBga10XR7SOys4XkaRkiRQqqWYknAHUnNHjzwTpPxJ8Ga14V16BrrRdYtJLK8hSRo2eJ1Kso&#10;ZSCMg9Qc0AVf+FpeDP8AobtB/wDBnD/8VVnT/iB4X1e8is7HxJpF7dynEcFvfxSSOcZwFDZPAr5g&#10;/wCHUP7Nv/QnX/8A4O7z/wCOV8vfs5fAPwTf/wDBS+6T4QaXJpXgP4XwSDVb2S6luhd3zRywlFaR&#10;jt+eRlAHBFs57igD9X6xofGfh+41UaZFrumyalnb9jS7jM2cZxsznp7V8K/Hvxd40/bI/atv/wBn&#10;rwV4nvPB/wAPfC1qtz4x1jS3KXF2x27rZHHb94sYU8bhKzBwgFewfC3/AIJs/A74P+LfD/ijw9ou&#10;pp4h0SZbi21C51WaRmcAjLpnYcgngKPwoA+o6KKKACiiigAooooAKKKKACqEP/IcvP8Ar2h/9Clq&#10;/VCH/kOXn/XtD/6FLQBfpGYKpJOAOSTS1+cviq58Uf8ABRv9pbxt8OrLxTqPhb4E+AZfsOsf2NJ5&#10;U+tXRZ0KFiCCpeOXGQyBYw20s4IAP0C0/wAY6Bq2oNYWOuabe3yglrW3u45JQB1yoOeK2K+cvgz/&#10;AME//gz8A/HWm+MPBuh31h4gsIpIo7mbU55wyyRmN9yOxXkMegHNeq/Gj4y+F/gH8OdW8a+L777F&#10;pGnpnauDLcSHhIYlJG52PAH1JIAJAB1Gq+ItK0FrddS1Oz05rhtkIurhIjK3HC7iMnkcD1rQr8S/&#10;2mE+KPxI8f8AwY+M/wAS92iQeLfEccPhzwjlsaXp0csDI7A9Hl3hicZbAJwCqr+gP/BUD4sa98I/&#10;2S9bu/Dd7Npmp6ve2+ji+tnKSwRy7mkKMOQSkbJkcjfkYPNAH1DZ+JtH1LUp9PtNVsbq/g/1trDc&#10;o8sf+8oOR+IrSr8wP2rP2MfA/wCzT+yTo3xS+G8N54c+I3g5tNvT4ktr2Xz7t5pYoZGdWcry8wbA&#10;HAG37pIr6z+Mn7VMXwx/Y5svixsjfW9b0Syl0ayCk/aNQvIFaFFU8sFLFyvXbG1AHv1hrmm6rc3d&#10;vZaha3lxZv5dzFbzK7wNkja4Byp4PB9DV6vn/wDYf+Atz8BfgTp1rrm+fxv4glbXvEl3Od00l9Ph&#10;mR26kxrtQ84LK7fxGvoCgAooooAKKKKACiiigAooooAKKKKACiiigAooooAKKKKACqE3/Ics/wDr&#10;2m/9Ciq/VCb/AJDln/17Tf8AoUVAF+iivjL4weNfGH7R/wAe7n4PeCtZm8PeGNIQ/wBvapakh5Np&#10;AlBIIJALCMJkbm3Fjjpx4rErDRTtdt2S7s4MZjI4OCfLzSk7JLq/63Z9azeMNBtb42U2t6bFeBtp&#10;t3u4xJn02k5zWxXzLH/wTx+Ei6WLaSHWZbnbg3zagRKT/ewF2Z/4DXQfs+/s/wDiH4D+LtatF8WX&#10;niHwPc2q/YLS9lbfaTBxkFM7eV/iUDOOQMCsadbFc6VWkrPqne3rovwMKdfG+0jGtRSi+qle3qml&#10;+B71RXjPxN/a7+GPwp1qTR9Y11rnVoTtns9Nga4aE+jkfKrf7JOR6V03wo+PHgj41Ws8nhPW476e&#10;3GZ7ORGiuIhnGTGwBK/7QyO2c10RxVCVT2UZpy7X1OqOMw06vsY1E59rq56BRXEfFD40eDfg3psV&#10;74s1uHTFmyIIMNJPNjrsjUFiB3OMDPJrh/h3+2X8LPiZr8Gi6drctlqdwwS3h1K3aATMeiqxyu4n&#10;gAkE9s0SxVCE1SlNKXa4TxuGp1FRnUSk+l1c9vqnrGr2fh/SL7VNRuFtNPsYHubi4k+7HGilnY+w&#10;AJ/Cs3xt470D4ceH59c8S6rb6PpcJCtcXBPLHoqqASzHB+VQTweK+aviN+2x8KfH3wx8eaBYaxdW&#10;+oXmg39taC8spI0uJWt5FVFbBwSSMbsdfXioxGLo4dNTmlK2ibM8VjqGFTVSaUrXSbPpvwn4u0fx&#10;14ftdc0C/i1TSbrf5F3DnY+12RsZHZlYfhWxXg/7DP8Ayaz4J/7fv/S64r3itcNUdahCq95JP70a&#10;4Ss8Rh6daS1lFP71cKK8p+LX7T3w8+C18mn+I9a/4mrKr/2dZRNPOqnozgcIMc/MQSDwDXPaH+2x&#10;8K/EmpeG9O0zVrq71DXbxbCC2WzdXhlZ0RRKDjaCZBhhkHDehrOWMw0JuEqiv2uZzzDCU5ulKrFS&#10;XS6ue70VzXj/AOJHhr4XaC+s+KdXt9IsFO1XmJLSN/dRACzt7KCa8k8M/t0/CHxRrkWmJr1xp0kz&#10;7IrjUbR4YWOePn5C59WwKqpiqFGShUmk30bLq4zDUJqnVqKMn0bR6z48+Jnhf4Y2Fte+KdZt9FtL&#10;iXyYpbnOHfBO0YB5wCa6evjf/gpowb4W+EmU5B1gkEf9cHr1Dxj+258JPBfiCTSLnxBJqFzC/lzy&#10;abbPPDE2cEFxw2O+3d6deK5Pr8KdepSrSUVHltfre5wf2nTp4mtRxElGMeWzbtfmT/yPcb69g02y&#10;uLu5kENtbxtLLI3RVUZJP0ANYvgf4geHviRozat4Z1WDWNOWVoDcW+dokUAleQOQGH51jat4x0Xx&#10;98Hdc1zw9qMOq6VdaVdNFcwE4OInBBB5BB4IIBHevBf+Cf8ArVl4a/Zj1rV9SnFrp2n6ne3dzOVL&#10;COKOCJnbABJwoJ4GeK1lirYiFNW5ZJu/pb/M3njOXFU6UbcsouV/S3ytqfWlFfN1x/wUE+DsN4YE&#10;1TUriINj7THpsgjI9cNhsf8AAc1694f+MHhPxb4BvfGWh6tHq2g2cEtxNLbqd6CNC7qyHDK4A+6Q&#10;DyPWtaeMw9ZtU6ibXZmtLH4Wu3GlVjJrs0dnRXzN/wAPDvhF/wA/Gs/+C8//ABVejfBn9pLwb8d7&#10;zU7XwtJfSS6dGkk/2u28oAOSFxyc/dNRTx2GqyUKdRNvzIpZlg681TpVU5Pomep0V4f8Qv2zfhV8&#10;N9al0i/157/UYGKTw6XA1wImHUM4+XIPBAJI713Xwt+M3g/4zaTLqHhLWI9SjhIWeEq0c0BOcB0Y&#10;AjODg9Dg4JrSOKoVJ+yjNOXa+ptDG4apUdGFROS6XVztqK8Uh/bE+F/l+KHvNbk0weHrlbS6W8gK&#10;vLKTIAsKjLSHML9BxwTVv4VftX/Df4xa4dF0DWJE1cgtFZ31u0DzAAklCeGIAJxnOBnFTHGYeUlF&#10;VFd7akRzDCSlGEasbvZXWvQ9gooorsO8KKKKACiiigAooooAKKKKACiiigAooooAKKKKACiiigAo&#10;oooAKKKKACiiigAooooAKKKKACiiigAooooAKKKKACiiigAooooAKKKKACiiigAooooAKKKKACii&#10;igAooooAKKKKACiiigAooooAKKKKACiiigAooooAKKKKACiiigAooooAKKKKAKGm/wDH5qn/AF8r&#10;/wCiY6v1Q03/AI/NU/6+V/8ARMdX6ACiiuc+Ilr4nvvBOsQeC76x03xTJARp13qcbSW0UuRgyKAS&#10;V69KANW61zTbLUrbT7jULWC/ugTBayzKssuOu1Sct+Aq9X5OtoXxa8Nf8FTfgtZfF/xhp3i/XJtP&#10;kvLOTSITBa2ts0d8giVNiYbdE7E4JOVyTjj9H/2h/Hl78L/gP8QfFumqralouhXl7a7xlRMkLGMk&#10;dwGwSPagDsZ/E2j2urRaXNqtjDqcv+rspLhFmfvwhO4/lWlX5efBX9iXwJ8aP2FL/wCJfiSC71f4&#10;sa/p+pa6viu4vpzcRXUck3k8b9pX90u7IydzcjjH0n+xD+0M2ufsKaH8QvHuqvKfD1jeR6pqU5Ly&#10;SRWkkgV2J5eQxLGOpLN7mgD6i/tzTf7W/sr+0LX+1PL837F5y+ds/vbM7se+KvV8bf8ABPrwbrHj&#10;pvGf7Rnja1aLxT8RrotpdvMMnT9GjO2CJMgEK20f7yxxN/Ea+yaACiiigAooooAKKKKACiiigAqh&#10;oP8AyA9O/wCvaP8A9BFX6oaD/wAgPTv+vaP/ANBFAF+qOr65pvh+1F1qmoWum2xYIJryZYk3HoNz&#10;EDPB49qvV+PX/BUbwv8AtA6L4A0K++J/j3w/rnhC41vyrHRdAtGg8ubyZWSWUmMFyEDDljgscDmg&#10;D9haZLMkETyyuscaAszscBQOSSewp9fHP7eXhf8AaBv/AAJ4/wBU8E+PvD/hv4c2Phy6u76wa0Y6&#10;nPHFbyPcIk3lsF3qpAIKkZ6igD660vWLDXLNbzTb231C0YkLPayrLGSDggMpI4NXK+Qf+CUP/Jkf&#10;g7/r81H/ANLJa99+Ofxz8K/s7+AZvGXjKa5t9EhnitnktIDM++Q4X5RzjNAHoNZ+s+ItK8OwpNq2&#10;p2emROdqyXlwkKsfQFiMmuT8P/Gjw54p+DC/E/TZZ5PC8mlS6wkk0RjkNvGjOxKnocIeK/PD9kT9&#10;mPTv+CgUPir44/HS71LX5NR1Saw0fRoL6SC2tLePaSE2EMEUvsVQQPkZm3Fs0AfqPb3EV3Ck0EqT&#10;QyDckkbBlYHuCOopLq6gsbeS4uZo7eCMbnllYKqj1JPAFfnF8A7O9/Ye/b2j+A9lrl/qXwx8b6Y2&#10;qaNZ6jJ5hsJ8TMuD0yWt5oyQBu3RluRmqfinSb7/AIKFftxeNvhx4i12/wBP+EPw3Uxz6LptyY/7&#10;Qu0kEbGTHGTL5vzYJVYwowzFqAP0f0fX9M8Q27T6VqNpqcCnaZbOdZVB9MqSM1fr8t/2sv2X4P8A&#10;gn9DoHxz+BGo6loUOm6hBZ63oNxeST211A5O0sWO4oWARlYt/rFZdpXn9LvBPiuz8eeDdB8S6cd2&#10;n6zYW+o2xJBzFNGsicj2YUAbVFFFABRRRQAVQ17/AJAeo/8AXtJ/6Cav1Q17/kB6j/17Sf8AoJoA&#10;v0UV4h+1Z+zU/wC1J4V0Hwtc+LtU8KaDb6l9s1VdIfbNfQiJ0EGSdoG51bLq4+X7ueQAerWfjTw/&#10;qOo/2faa7pt1f8/6LDeRvLx1+UHNbNfnn8fv+CW3wQ8D/AvxX4h8ONrHhrxB4d0q41W21qTVHk3S&#10;wRNIokVvlAJUDKBSM5HpXWfsk/tNeKbP/gnNqHxP8aSzazqvhuz1FbW8vDmTUFgJWDe3VjvxEXPJ&#10;2EnJySAfZur+JtH8PvCmqatY6a0xxGt5cpEX/wB3cRn8K0UdZEV0YMrDIZTkEetfmP8Asg/sL+Gv&#10;2tPhe/xn+ON/rXi7xV4wuLiaDN+8C2sCSvEpUIRySjFV+4q7AFGK6z9iPVtb/Zr/AGuPiF+zHqWu&#10;3mu+Ere0Gr+GZr9g0kKlIpDEvoDHKdwGF3QMQo3mgD9Dq5P4f/Fjwh8VI9Vk8Ja/Z6/HpV21jevZ&#10;sWWCdfvRscfeHt61zH7UnxYX4H/s9+PPGvmrFdaXpcps2Y4BupMRW4/GV4xXzZ+zezfsa/8ABM1/&#10;GssKya5LpM/ih1mUgS3d3tFqsg6/dNsrd+DQB9p6t4o0bQZoYdT1ax06Wf8A1Ud3cpE0nOPlDEZ5&#10;9K0lYMoIOQeQRX5nfsl/8E//AAn+0x8IYPi38bb/AFzxd408aNNeidtReH7LDvZIyu3qxC7gDlFB&#10;VQoCnPV/sE+JNe+BP7THxQ/Zf1vXbrXtE0CFdU8N3F8cyQwERP5QPYNHcRNtGFDRyEAbsUAfcdx8&#10;SvCFrPJDN4q0SGaNijxyajCrKwOCCC3BBqP/AIWl4M/6G7Qf/BnD/wDFV89+Jv8AgmF+z34u8R6r&#10;ruqeE76fUtUu5b26lXWbtA8sjl3YKJMDLMeBxXxL+2x+xz8JvCvxT+GPwY+D3hya1+Iniu8We7up&#10;tSuLpbKx+ZdzI7kYOJJCeoW3P96gD9hEdZEV0YMrDIZTkEetcrN8WPCFv8SIPAEmv2a+M57T7dHo&#10;u4mcwDd+8xjhflbr6V0em2Q03TbW0Vi628SRBiME7QBn9K+Gf2H2Hxy/ay/aC+Ocjefp0d8vhHQp&#10;fvKbeHZvZewykVs/H/PVvXkA+39Y8QaX4dgWbVdSs9MhY4WS8nSJSfQFiKsWOoWuqWcV3ZXMN3ay&#10;jdHPA4dHHqGHBFfGi/8ABLX4e+M/GniLxd8Ute8QfEDWtXv7m5jhm1CSC2soZJneOGPafMOxWC5L&#10;7eOFWvDvA/hG6/YO/wCCi3hD4aeCddvrv4cePrIXE+hX1x5v2cv56Kcf3kkgBWTGSjMhJwTQB+oT&#10;usaM7sFVRksxwAPWs7SPE2j+IHmTS9WsdSaE4kWzuUlKf720nH418Bftw61r37R37W/w6/Zi0zW7&#10;zQvCd5a/2t4llsX2PcIFlk8tvULHD8oOV3zKSDtFcx+1z+wl4Z/ZQ+FY+MnwP1DWvCXizwbNb3Ex&#10;+3PcLeQtKkblg54ILBio+RlDqVORgA/TeshvGGgx6sulNrenLqjNsFkbuMTFvQJndn8K8M1jTbv9&#10;t39kPw2+l+JLrwS/i2z0++vb7TGbzYFDo9zAmGGclZI+TjuQeh8i1r/gj78D5/At1pelnXrTxJ5B&#10;Fv4iuNRaWUTY+V3iAETLnGQEU4zgg80Afc9FfD3/AASX+NXij4qfAbW9G8V6lJrV34U1X+zrXUJp&#10;vOke2aNWRGkyd+xt4DZ+6VHRa7X9r/8Aaa17w3remfBj4QwLrPxm8UJsiK8xaHasDuvJyM7SFyyg&#10;jgDcQRtVwD6csfEWlalqF1Y2ep2d1fWpxcW0FwjyQnOPnUHK8+taFfl//wAEufA138M/2s/2gPCu&#10;oarJrmoaTGlrc6nNkvdTLctvlO4k5Zsnkk881+oFABRRRQAUUUUAFFFFABRRRQAUUUUAFFFFABVC&#10;H/kOXn/XtD/6FLV+qEP/ACHLz/r2h/8AQpaAL9FFFABRRRQAUUUUAFFFFABRRRQAUUUUAFFFFABR&#10;RRQAUUUUAFFFFABRRRQAUUUUAFFFFABRRRQBj6r/AMhey/64Tf8AoUVFGq/8hey/64Tf+hRUV00/&#10;hOap8R+Mv/BZz/k6Dwv/ANida/8ApbfVzWk/8FR/H/hf9n/S/hj4d8PaRpRsNHj0ZNdZ5JbhY1j8&#10;syIhIVXx0JyAexrpf+Czn/J0Hhf/ALE61/8AS2+r9Gf2NfA3huT9mH4S6i3h/Sm1BvDtjKbo2URl&#10;L+Up3b9uc++aizcnYu6UVc+AP+CY/wCzF4q8O+Jr348+I9IuNL0Hw7pV5No0V5G0UmozPbupdFIB&#10;MQjeQb+hZhjOGx4p+xr4Btv2wf2xYP8AhY88uswag13reqxtIym8ZQWEW4EFU3MvAPCrtGOMfvDq&#10;mmwaxpl3YXSeZa3ULwSp/eRlKsPyJr8MLTQ/Hv8AwTJ/artNd1Tw9Nq+i2k09vbXTAx22r2Misvy&#10;TBSFkC7WK8lWUZBHUlHlt2CMua/c9b/4Ktfsq/D74Jaf4I8VeBNEh8Nf2lcTaffafalvIkKorxyK&#10;pJ2MBvBxwcqcZBJ4749eLviH8YP+CdnwY1ud7zUtE0DU77TNbuF3PuMZWOxlmPosfmR7m/iK85YZ&#10;ofteftba/wD8FAfEng/wb4E8C6jDbafK8sFgh+03d1cSBVLtsG1EQcdcfMxY9APprxh478Z/8Eyf&#10;2ffgx4bi8K2XjTTL+LU5PF0Eyv5SXLvbyIi3CgqmPNljBZWDiMnHHC0bdth6pK+58l/s1fHL9mXw&#10;n8O7Xw18WPgveeINZMkv2rxJYz+dJOrSMyEI0sRi2qVTCNzs3dSRX1y3wP8A2ftU/YV+Lev/AAzm&#10;/wCEr8OpHf65p0eqFmuNDvltFjMYDAOpARSN+ThgcsCCfkj9pT9pn4FfGrwHNYeDvgHb+DfHF1LE&#10;0WsWM0cCW7eYrSARQKonLqGTDqPv7uoFfUH7DP7J/wAQdL/Y4+N1lrdhdaPqHj/Sng0XSL4eVICl&#10;tMqSuh5TzXlVfmwdqA4wRlx3sD7ngH/BKf4O+C/jN8XvF+m+N/Dlj4lsLXQvtEFvfIWWOT7REu4Y&#10;PXBI/Gv2T8A/D3w38LfDNv4d8J6PbaFoluzvFY2ilY0Z2LMQM92JP41+Ff7GX7TEv7Evxi1+/wDE&#10;nhO+v/tVg+lXunlvs13auJEcHa46gpgqcfeznjB/ThP+Chenab+yZpXxz1fwhdLY6nrMulxaPZXS&#10;vLGolmRHZ2ABOIcnA6txTg1YmabZ+fv/AAVv/wCTwL3/ALAtj/6C9fs18MP+Sa+Ev+wRaf8AolK/&#10;Av8AbQ/aI039qD42T+N9K0m60W0ksLe0FreOryAxggnK8YOa/Tn9j7/goz4a+OXjDwn8LbDwjq2m&#10;aiNMMf2+5niaL/R7fLHA552HH1ojJczCSfKj7hooorYxCiiigAooooAKKKKACpvD/wDyDT/13n/9&#10;GvUNTeH/APkGn/rvP/6NesamyNae5pV8yftcfs7/ABf+N15A3w6+Mtz8OdMXTja3OlQRyKLuUux3&#10;maNg6ZUheAelep/tE/FPVPgn8Hde8a6P4YuvGN7pLW0h0WyDedPE9zFHMV2qxBSN3kzggbMnjJr5&#10;rsf+Cv3wCn8NSahdy+I9O1SNCW0SbSi1wXHVQ6sYuvcuPfHSsDoKX/BN3x1oXg/VvHPwGvPAen+A&#10;viJ4Uma71T+zLiS5h1dNyIboSSs0nBkjwrMQFlTbjJUfdNfnp/wT78BeLfit+0Z8Tv2nPE+hXHhn&#10;SvFELWGg2F0uySaBniPm4PJCx28Sh+jl3I6V6zrn7ZHiO4/bms/gF4W8MafqdjBBFc6xrM87h7OM&#10;w+fLhRwcI0SjP8cgBoA6n9rT9i/Qf2uNQ8E3Wt+JtZ8Nv4Ve7ktpNFMayu85gO7e6naVNupBA7mv&#10;k39oj9k34lfsa+Abv4t/Cj43eMtSbw+8c+o6Pr119ojngLqhbbny5ApYEo6H5ckEFQD9L/tKft36&#10;P+yr8XNJ8OeM/COtzeEdT0qG8i8UaXF5scVy006PA6NtB2rHG/yuWAf7pyDXzl+1p+3h4f8A2p/h&#10;rcfBn4D6XrnjXxX4uaK2mmisJLeO1txKjyZ34PzbQpYgIqM5LDAyAc7/AMFJPjPL8cf2A/gx4zji&#10;+wr4h1mC6u7RPurcJa3KSKCeSokEmPUYNe1ax/wTX8VeLtNOoeIf2j/Hs/jHZmK7sZPs2nWrgDas&#10;VqrjYi4HCOvTPFSftB/sOan4i/4J7eGvhVogTU/GPg23ttStEjbC3d4iv9pjRjjhxPPsB6nZnHUc&#10;/wDC3/grP8OPD3wns7L4lWeu6H8R9EtRY6loa6Y5e5uYlCMUJwse4jJWQqVJI5wCQDf/AOCcv7QH&#10;j3xD4o+JPwU+KOqNr/ivwDdNFDrEzl57qFZWhkEjnmTawQq7fMRJ8x4Ffc1fBn/BNn4T+LdS8afF&#10;T4/+NtEl8M3vxAvnfS9JuIyksdq0zTM5BAOwkxqpIBYRFujKT950AFFFFABRRRQAUUUUAFUNa/48&#10;4/8Ar5t//RyVfqhrX/HnH/182/8A6OSgC/Xk37T37O+l/tQ/CufwLrOq3mjWE93Bdvc2Ko0v7pt2&#10;0bgQM+uK9ZrwX9rP9qb/AIZR0Pw34ivvCOp+KPDl7ePa6nNpQzLYIE3LLyNhBIK4Zkzn73GCAfNv&#10;jb/gmP4k8CeEbvVvhX8dfH9l4n0u2aaxtL/USYJzGuVgBi2FAdu3OGHTK4r2f/gnL+01rP7T37Pq&#10;6x4nZZfFGi6hJpOoXSRiNbsqiSJNtUbQSkgBAx8yMcAEV5f8TP8AgrV8LL34fXtt8No9e8TePtTg&#10;a00nSY9LljeK6kUrG0h7hWIO2MszEADGcj0b/gmv+ztrP7Nv7NsVl4qhNh4j12+k1u+s5GGbNWjj&#10;SOJvRgkQZh2Z2GeKAPq+vj34yf8ABNnw18ZPjh4m+J83xC8XeGdZ1xLeOSLw/PFbrGkVvFDt3lSz&#10;BhCrEZ6/hWj+xT+2L4l/a38TePZz4WsNI8E+H7j7LZapDNI817IzsUGDwMRKGb0MiVzl/wD8FSPA&#10;Xw9+J/i7wN8UPDmv+CL7RdWvLO11D7G9xa31tHO6RTqABIPMRVYYRl5yGxQB4X41T4nf8E0Pjd8P&#10;Z1+JOufET4ReLL77Deafr0rTSWpDIJNoYsFcLIJFaPbu2MrDABLf22PiheeIv2yE8OfEfwT4w8Wf&#10;B7wT9lu7LQfDWmGaDVr6S2jlMly7FQyKZWTaC3CFeN70fFL4gTf8FPP2iPht4b+HOjar/wAKs8F6&#10;h/aOu+JL63aCGUlo2ZVB6NsTZGpw5MrEqFUmv1KoA/GH/go3+2Npv7RXwl8LeHrD4deMPBg07WFu&#10;xceIdPW3gdRBKgjQhj83zA49Aa/Uj9m/9oC2/aO8D33iW08K6/4RjtdRk042PiO2EFw5WKKTzFUE&#10;5Q+aAD6q3pXyF/wWz/5N/wDA3/Yzr/6ST1+idABRRRQAUUUUAFFFFABRRRQBQ1L/AI/NL/6+W/8A&#10;RMlX6oal/wAfml/9fLf+iZKv0AfNP7U37DegftU+NPDHiPVvFuveGbvw/bSW9sdDaOOTczht+9lJ&#10;BGO1fJ37SH7PvxQ/YG8Kw/F34ZfGbxTr+kaXeQxarofiW4NxE8crrGGZc7JFLlUIKBhvBVgRX0v8&#10;eP8AgoJ4d/Zn+Nb+DfH/AIU1y18O3FrDcWPijT4POgdmB8yN0O3O0jrGWPzAFRjJ+b/2uv2vtP8A&#10;24vCdn8C/gHpWr+LNS8QXlvLqepS2clta21tFIJBuLYZQJFjZnYBVC8biRgA/RP4SfEG3+LHwt8J&#10;eNLSBrW31/SrbUlt35aLzYlcoT3KkkZ6HFdbXgXj/wAVWn7Ef7G4vYUj1UeB9As9PtkuGKLeTqI7&#10;dNxHI3yMCcDjJ4rb/ZL+L3if49fA/RPHvinQbTw3c600k9pYWkjyAWobbG7FucvtZh/sstAHP/t0&#10;ftGRfsz/ALO/iDxHbzpH4kvl/szQ4yRuN3KCBIB3EahpD/uAd6xf+Cef7Osn7PP7O+lQ6tCy+MPE&#10;bf21rkk2TKs0igpCxPOY02qRn75kPevnTWv+M8v+Ci1vpS/6b8Kvg7l7j+KG7vxINw9DvnjC9w0d&#10;o396v0noA/IX9lf4G+K/2jP2jv2m4rL4o638PtJh8Ts2snw+ojvdR8y8vjGizggxIvlvkAENuUEc&#10;DHVftCfDj4m/8E1rjwz8T/A3xU8SeNPBs+px6fq3hzxNdNMkhZGYbudpDLG6hwquh24JycbWteIL&#10;v/gnD+2t458Y+INDvrr4NfE6Q3Lavp8Jl+xXjOZSrDPBWSSf5OCUkDLkoVrK/ay/aFtf+Ci83hP4&#10;J/A3TdS1y0k1aHU9a8SXNjJDbWESq6AsHAIUeY7MW25KKqbi2KAP058Na9a+KvDula1YtustStIr&#10;yBj3jkQOp/JhWlWX4W8P23hHwzpGh2WfsemWcNlBu6+XGgRf0UVqUAFFFFABRRRQAUUUUAFUIf8A&#10;kOXn/XtD/wChS1fqhD/yHLz/AK9of/QpaAL9fjj/AME5f2b/ABV+0t8NfG17P8XPEfgnw1JrrLf6&#10;b4ZC29xqN0YUcySzg/cAcARlSMknjv8AsdX5cfCn4hL/AMEv/wBoL4h+DPiDpGoQfCfxdff2n4f8&#10;Q2VqZoocFsIQvJwjBHUZYGJSF2vmgCL4mWvxE/4Ji/F7wFrVr8TNd8efCXxLffY9T0vxHOZWtgpX&#10;zCMsVD7HZ1kQJkoVYEdaP7SHxguNe/bYv5fir4C8Z+Mvh14CuAnhzw34e0nzbK7udilrm5dyokwe&#10;QoyDgDgBg9346fEKH/gqD8avh34A+GekajdfDjw3fHUfEPim9tGhhCttDKu7kHywyqrYZ2k6BULV&#10;+ptAH4zft2/tnWHx3134QXNt8PfGXhgeG9ba+ePXbFYWvAWgOyEBjub9304+8K+2fi94fb/go5+x&#10;rq0Oh6NqfgzV5Lzz9Ls/E8PkSrc278CQKTtWRWdQ3ON2ccYrzD/grN/yNf7OH/Y1P/6Mta/Q+gD8&#10;3vi1Y/tMftWfCHQPghqnwcPgLzJbOLxH4vv9VgmsjFblTvijQ5bc6K+1WY8behLDZktdM+Ov7WGn&#10;aXG7XHwW/Zy0xWuJfvxXmrxRAKvXDGEQjI7NA4PElfSn7Z/7QH/DOvwJ1jXLDM/ivUiNI8O2aJvk&#10;n1CYFY9q/wAWwbpCO+zHUisP9nH9lf8A4VH+yXc/Di8mVvE3iLTruXX9QLlzLf3cRWRi+MsEBVA3&#10;UiMHqaAPnP4P337Sf7ZPw58R/GHQvjBJ8OYHu7qPwz4SsNIintnSHhVmkbltzgoWKvyC2MYQfS/7&#10;CX7SV5+1J+z1pfi3VobeHxDa3MulaqtqMRtcRBW3hf4d8ckblexYgcYr5M/Y4/bH8Dfsj/s4658N&#10;fihcXPhj4heDb+/QaDcWM7y3pdzLH5bKpQhncrksBgBs7SGr3P8A4JT/AAh1z4R/so2q+ILK402/&#10;8Ratca6tndLskiieOGGLK4yNyQK4B5w4+lAH2LRRRQAUUUUAFFFFABRRRQAUUUUAFFFFABRRRQAU&#10;UUUAFUJv+Q5Z/wDXtN/6FFV+qE3/ACHLP/r2m/8AQoqAL9fFX7CLKvxn+OK3+DrX9oKSec4+03Pn&#10;df8Aa8vrzX2rXxT8XvB/jH9mf9oC8+L/AIO0WbxB4U1kE65p9sCWjLkGXcBkgFlEiyYIDEg8Hnxs&#10;wvTqUcTa8YN39GrX+R8/mnNSq0MXa8abd7a2TVr/ACPbPjz8UPid4C1rTLbwJ8Pv+Exs57dpLm4y&#10;48mQNgLwe45ryjwf+2F4v8WaD8WbbWvDNr4b1nwnolxcpHC7tIlyMoFcMcfK2CfpXUWP/BQz4R3W&#10;mpcT3WrWdwygtZyaezOpxyMqSp/PtXl37OfhG5+M3j746ay2kalpvhXxnZ3VvZX2oWpjB86RiCOo&#10;LKGDfKTjFcFbEurXisLW5ua+itZaO3S+55mIxcq2JgsFiObnv7qtZe67dLrXuz0D9g34V6AvwYtP&#10;Gd/p1tqniHxBc3M02oXkQlmVEmeIIGYHAJjZjjqW5zgY5H9obw/p3wL/AGpvhJ4w8MWkOjr4guzY&#10;6la2KCNJlEsSStsGFyyXA9iUBPOSaP7Pv7RVp+y7od58Lfirp+paLeaRdTPY3kVu00MsLuWIGOSC&#10;5ZlZQQQ3Yjl4125/bS/aQ8H6toWl3sHw78Fyi5k1C+i2CeUOsjKBkjLmOJduc7VJOOlc3tKMsHSo&#10;Uv4qcdOqaau3+Opx+0w88BRwtC3t046faUk1zN9V1uzk2+M3h5f2uviB4j8deGdb8YLodxJpGj2e&#10;m2KXcdn5MrRmRkd1AJ2MQeeZGOAcYuftTfHTwp8dvAX2XSfAHjGy8WWlxFPp+p3mjRx7MNh0MiSs&#10;4UqWOACNyr06jp/El/qv7Hf7Snijxpe6Leat8O/GLGa5vLGPc1rM77znkAMHL8Ejcr8HIIru9d/4&#10;KF/DeCyVfD1prXibV5vlt9Ot7MxFnPRWZun/AAEMfY1muX2dWjiKyg23dOOru9GnfXysZLlVKth8&#10;VXUG5SunHV3ejTvd6bW2PJfE0l5+0X+0J8GfBfixphpMHhq01bUbOQlTNcPameXcOOWKohzggbvW&#10;vpT48fCjwVb/AAJ8ceV4R0OE2GgX09o0enxK0Ekdu7IyELlSCAQR6V4J+0BdeIfhd8W/hr8fhoNx&#10;LYz6ZDBrljGpDWsjxMro2R8uUl2ru/iiwSMitf4rftteHfiV8MfFXh/wL4c13XtQvtFu0u5JbcQw&#10;2Fu0DiWaRgzfcXccdCRjNb06tCiq8MQ/fe11q1ZWsdVOthsOsVDFP95J6XWrjyrlt/Wh6n+wz/ya&#10;z4J/7fv/AEuuK9p17Vl0HQ9R1J0MqWdtJcMgOCwRSxH6V4t+wz/yaz4J/wC37/0uuK9u1TTodY0u&#10;8sLgE291C8Em3rtZSpx+Br38Ff6nSt/KvyPpsuv9Qo235I/+ko+Pv2DPAun+P9L8V/FLxRbW+t+K&#10;NV1eaBZ7uMSeQoVHYoGyFLNJjjoqKAcEinftaeFNF0H9oT9nm90zSbHTru+8RqLqa1t0iefZdWWz&#10;eVA3Y3tjP941w/wB+OEf7HGoeJvhp8SNM1G3t0v3vLLULWDesgKqhYAkZRgisGXPJIIFQfFj492v&#10;x5+O3wJvtH0DVNO8O2PiaOK01PUoxH9uka6s/NCKCRhNqfxE/OMgdK+Y9th1gI0f+Xl1ddb8yvf/&#10;ADPjvrGFWWRw7a9reN115udXb/z+Rf8Aj/8AEzR5P20IrXxpomq+KPDHhKyj+zaLplqtz5lxJCkv&#10;mPGzqGXMq5yefLQEEZzr/Hf9pDwH8Yvhbq/hofDfxnHfm1I0u4uNChC2s6jMZDLMWRcgKdo+6Twe&#10;lbf7QOl6/wDAP9pCx+Nul6Nca94avbVbPXIrVcyQARiMsfQbUjYMeMoQSMiuqvv+CiHwog0sXFod&#10;av71h8mnx2G2UseilmYL19GP41s2ozr069VQ5m9Gr3T2s766fcbyahUxNLE11T5pPSUb3i9rO+um&#10;llsfO3x91LVdV/Yk+D0utJcJqMeoTWzrdKwkCxefFHkHn7iL1r7j0f8AZ7+G+heF28P2vgvRzpjx&#10;+XIs1qskkoxjLSMC5b/aJyO2K+Tv22vGOofEb9nH4deIL/RZtCvdR1eST+zJg3mRLtmVAcgEkqFO&#10;cDOeOK9T1H/gob8M7LQ5p1tdcbW0UgaLLZGOYS9NjOTtXngnJI9D0q8PUwtDEVPbyXwws3101+/T&#10;Q1wtXBYbFVfrM18FOzktWuV3376XR5v+ylJN4RT9or4exzPPpGiPd/Zd7H5WX7RCxx6sscf/AHzX&#10;U/sL3WhWn7J/iOTxPLbQ+HjqN6moNeNiIwNDErq3sQSMd84qX9mn4X6/4f8AhT8UvHviy0ax8QeN&#10;Ibq+NtIpDxwlJXBYHlS7Ssdp5wFzXj3w78Ia140/4J7+KbLQopbq6g8QNdy2sILPPFGIGdQB1I4f&#10;H+x64rCi54dUpct2oVGl5Xul9xy4d1MLGjPku1Cq1F9rppfceuN+1d8Jvs8+jeCvhVqfizToQY2X&#10;SvD8S2rAcAbcbsdPvIOorn/+Cf8Afeb8R/jHpcWlzaJpEl0syaFeIQ1l++nUQspHDKpCMMfwjPSr&#10;/wAIf25Ph74T+Fvh7w7a+GtaHiGxs4rP+x9Mskb7RcKgUsrBhnewySRu5PBPXmf2S/iB/wAI38RP&#10;2hfGfiPTptLe1aXUr7TV+eSB/tFw7wjplg2VzxyO1OFeM8RQm6qlveysl7r6/oyqeJhUxeFqOspb&#10;3SjZRXK9L/oz2n9rT4naf8LPCtr4f8NaPZ3Xj3xK32PS7eC2jMkO47TNjHXJ2r/tHPRTXM3Pw9l/&#10;ZB/Y78W3thLnxldWsTajqUZywuJpEhGxvSLzjtPqC3fFeKfBP9obwJffF/Xviv8AFPVZv+Ejkcwa&#10;NpsNpLPFp8OMZBC4yFO0Y9XY8tmvpXWPiV4H/bI+HHjTwJ4R1SabUJLATBrq0kiRHWRWiJLDp5iL&#10;nHOK6KdaljHUrRmudpqCurrTf1f4I6aWIo491cRCa9o4yjTjdXWj1t/M/wAEeK/s1/tE/D74N/DP&#10;TLCP4e+MLzW7iIy6lq1no8Uou5GOTiQzAtGBgAYAwM4ySS/4Q+MLPXv22tO1zwV4X13wx4b17T5r&#10;fVLbUNPFonnLBJJu2ozJgtFEc5BLFuOcna+Bf7W2nfBDwjafDr4raRqnhvW9BU20U/2UyRzQgnZk&#10;DnIHAIBVgAQa9W+G/wC19o3xk+J1h4Y8HaBqt7pRWWS+1y6gMcMAWNmRQBn7zBRlyvoAc1lh3SqR&#10;owlWV4te7y2d+29/VmOFdGpDD05YhJxcbR5bSTW6et/Ju3meHfsefC3wt4++NXxi1XxFo1trNzo+&#10;rgWSXieZFGZZ7rexjPysf3S4JBxzit79sDwdpPgP4y/BPxL4csLXRNSn1lbadrGBYhKqTQFCwUAE&#10;gO6nI5DYPAq5+wb/AMlQ+Pn/AGGIP/R99V79uz/kdPgd/wBjCf8A0ZbUo04LKudLXmvfr8Yo0qay&#10;T2iiubmvfrf2lt/Q+uqKKK+xPvwooooAKKKKACiiigAooooAKKKKACiiigAooooAKKKKACiiigAo&#10;oooAKKKKACiiigAooooAKKKKACiiigAooooAKKKKACiiigAooooAKKKKACiiigAooooAKKKKACii&#10;igAooooAKKKKACiiigAooooAKKKKACiiigAooooAKKKKACiiigAooooAoab/AMfmqf8AXyv/AKJj&#10;q/VDTf8Aj81T/r5X/wBEx1foA+Bv+Hrn/VAfiJ/4C/8A2NfaXwx8bf8ACyfh34d8Vf2ZdaL/AGxY&#10;xXv9nXwxPbb1DeW47MM4NdPWB4+8eaF8MPBureKvE19/ZugaTAbm8u/Jkl8qMYy2yNWZuvRQTQB8&#10;F/tEf8pgvgJ/2LC/+harX3X8UvAVp8U/hr4p8HX8jQ2evaZc6bJKgy0YljZN4913ZH0r8rvjN+2F&#10;8IfFn/BSL4RfFLSvF32rwJoOhCz1HVv7NvE8ibdqB2+U0Ilb/XxcqhHzdeDj9RPhD8ZPB/x48GRe&#10;K/A2sf25oEs0lul59mmt8uhw42SojcHvjFAHwd4Rtf2nvg3+znqX7PFj8GG8Q6gsF7pGleOLPWYE&#10;sRa3DyHzmR8YZBI+0MVP3crkENkeJvg/qFv4V+CX7EukakLu6kH/AAkvxDv7FyUt7MTmdogfRpHw&#10;uQDlICR89fot8TviLovwj+H2v+MvENx9l0bRbR7u4f8AiIUcIo7szYUDuWAr5n/4J5/DjWb/AEHx&#10;V8d/G0IXxv8AFK7/ALTSNsk2elj/AI9YFJ/hK4YeqCLPK0Aed6D4m+Kf7V/x6+JXgT4a/EV/g58M&#10;fhdLFoNv/Y+lx3E15cL5kWNzFfkVreTAVgAnl8Etur0z9h34/eN/Gfir4pfCb4nahb6340+HupC2&#10;GuQwLb/2naszqkjRqAAw2A5AGVlTOSCT4d8C/it4Y/YX/am/aD8MfFm+k8LaV4r1YeIvD+rzWk8s&#10;N3A0k8m0NGjZYLMq9Mbo5F64Fdt/wTzsLz4l/Hb4/fHSGxurPwh4s1NLPQJrmJojewxu+6YKwzjA&#10;i56bmcdVOAD7yooooAKKKKACiiigAooooAKoaD/yA9O/69o//QRV+qGg/wDID07/AK9o/wD0EUAX&#10;6/Oz/gtn/wAm/wDgb/sZ1/8ASSev0Tr8jP8Agql+1x8J/j58K/DfhrwJ4r/t3W9L8Qm4vLX+zru3&#10;8qNYJoyd00SKfmYDAJPPpQB+udeVftY/8ms/GT/sTNZ/9IZqi+Bv7Vvws/aSutXt/hz4o/4SKbSU&#10;ikvV/s+6tfKWQsEOZ4k3ZKN93OMc15L+3J+1t8J/h78M/id8Mdf8V/YPHGq+Er+3s9L/ALOu5PNe&#10;4tJUgHmpEY13MQMlgB3xQBV/4JQ/8mR+Dv8Ar81H/wBLJa99+OfwM8K/tEeAZvBvjKG5uNEmniuX&#10;jtJzC++M5X5hzjNfFH/BLj9qz4WaD8DfAvwlvvFHkfEG5v7yOLR/7Pum3NJcSyIPOERiGUOeX46H&#10;mvqP9tD9onUP2XPgbeeO9M0e21y6gvbe1FndytGhEjFScrzkUAQfGT4d6N8Jf2G/iT4O8PRzRaLo&#10;/gTWLW0SeQyOIxZTkAsep5rzv/gk+FH7EvhHaACb3Ud2PX7XJ1/DFey/CHxcP2nf2Z9G1vXLCPTo&#10;/GWhyLeWds5ZI0mV42VSeTwT1r4R/ZG/ad07/gn9D4q+Bvx0tNS0BtN1Sa+0fWobB5re8t5MDKhA&#10;WKsV3qwB++yttKYoA679sn7V/wAPOv2aPsmfN8m33Yx/q/tc/mdf9jdWf8QPDnxL/YZ/bK8Z/F/w&#10;94D1L4ifDLxyrPqUOiIXuLSV2WSQsqhirLIHYMw2MshXcG5EvwHur79uT9veH472Wh6hpvwv8D6a&#10;dN0e81GPZ9vnAlVQB6h7iaU4J27Iw3LYr6z+PX7aXwq/Zp8TafoPj/WbvStQv7P7dbiHT5rhXj3s&#10;nWNTg5Q8GgD4W/bp/bG8Q/H79l/xBpul/Bfxb4Y8Jtd2ZvfE3ihVs442WdGSOGM585mZQDtYlRkk&#10;Y5H6D/so6XdaL+zB8JbG9Mn2uHwppayLJ95G+yx/If8Ad+7+FfFHxG8dav8A8FTfG3hfwR4F0HVt&#10;I+B+h6mmp+IvFGqxG3GoMmVEEIB5O1nAGScuGYIEGf0ntbaKzt4reCNYYIkEccaDCqoGAAPQCgCW&#10;iiigAooooAKoa9/yA9R/69pP/QTV+qGvf8gPUf8Ar2k/9BNAF+iivnj9rH9rqP8AZNvvBt/rHgzW&#10;PEXhDV/tianqujx720t4zB5O4NhCJPMl4Z1P7s4zgigD59/bC/ZD+OHjaXxT4oX4jr4/8D293Nqy&#10;/DC/kubG2ntVJcW4kglUu6gZXO35lHNM8f8Axt8JfHf/AIJQeNNZ8G6DF4V07TbGHSJ9AgwY9Pni&#10;uLYtEhAG5Sro4bAJDgnnNafxb/4KyfCrUPh7qGnfDePWvFvjfVraSz03TE0qVBHcSKVQybgNwBP3&#10;Y9xJGO+a0f2R/wBinWPC/wCwV4t+G/i1DpXiTx3HeXs9vLgtp8ksCR26uB3Xyo5GXqCzL2oA9p/Y&#10;FVF/Y3+EwQKB/YsZ+X13Nn9c18xeKvtX/D6rwd9nz5X/AAjsn2jGP9X/AGddYz/wPZ0rC/ZD/bp8&#10;Nfsm/C9/gz8crDWfCHirwfPcQQf8S951uoHlaRQpQdQXYBvuMuwhjmuo/Yl0fXP2lv2vfiB+07qe&#10;hXmg+EZrQaT4Yhv1CyTjZHF5q+oEcbbiMrunIDHYaAOp/wCCmV5P8TNW+C/wE06d45/HXiSO41Ew&#10;n5o7GAgOWHpmRpB725ruP+CndnDp/wCwR8RrW2iWG3gTSooo0GFRV1O0AA9gBXA/B8j4/f8ABTb4&#10;m+Nyy3Oh/C/SY/DGnOoLAXcm9ZSD0BDfbVOP7y/j9S/tIfCf/hefwJ8b+BFkSG41rTZILaWT7qXA&#10;w8LN7CRUJ9gaAOd/YoCr+yP8IdgAH/CM2P3fXylz+tfJ9n9q/wCH1N95GfK/4R0faMY/1f8AZyY/&#10;8f2dKyf2Tf8AgoF4T/Zp+EMHwl+NthrfhHxp4LMtiIG055ftUO9niC7OjANtBOEYBWDHccdP+wX4&#10;Z1748ftO/E79qHXNCu9A0LXIBpnhu2vhh5ocRJ5w9QsVvGu4ZUmVwCduaAPvLxh4t0rwF4T1jxJr&#10;l0ljo+k2kl7d3D9EijUsx9zgcDueK+Ev+Cc/hTVPjt8U/iL+1L4vtmS68QXcul+GrebkW1mhCuU7&#10;cKkcIYYOY5v71P8A+Cm3xA1f4meI/AH7MXgmfPiDxrew3WsMnIt7NXJjDgfw7o3mYdQtuOzV9u/D&#10;X4f6R8KfAHh/wfoMH2fR9Fso7K2U/eKooG5j3Zjlie5JNAHn37Y3xa/4Uj+zL8QfFsUwgv7bTHtr&#10;Bs8i6nIhhIHfDyK2B2U1zn/BP34TH4Ofsk+ANImjMeo6hZ/2zehl2t5t0fOCsPVEaNP+AV47/wAF&#10;GJG+L3xQ+A37P9rLlPFGvjWNYjRjvWxtwQcgdQUNywzxmEelfdMcaQxrHGqoigKqqMAAdABQBznx&#10;H+I3h34S+CtV8WeK9Uh0fQdMhM1xdTH8AqjqzscKqjkkgDk18G/se+EPEn7Xn7UeqftUeLdOm0Xw&#10;tpyyaZ4M0y4GHeMI8Xme6qskpJ5Bllbaf3eK8E+JH7YHgT9rL47PF8afE134L+DnhW9JsPB1ja3F&#10;xPrMyMy+bcyQqVXpyM5VWKpyWkr7W8I/8FMv2apJtG8NaB4juLVHaHT7Cxt9CuookyQkcajywqqO&#10;AOgAoA8q0dUP/BaDXCwUkeF1K59fsUPT8M19Kft7f8mc/Fn/ALAkv/oS182/twaPrv7OH7Wvw7/a&#10;d0vRLzXfClpa/wBk+JobGMO9uhWSPzT6Bo5vlJwu+FQWG8Vy37XX7d3hn9q74Vf8Kb+B2na14v8A&#10;FvjGa3t5lFi9uLSFZUkYMXHJJUKW+4ql2LjAyAfTH/BMv7V/ww38MPtmfN8m+27sf6v+0Lny+n+x&#10;trM/b5/a1X4H+C18DeDhJrPxc8XR/YNG0qxUyz2yy5T7SyDnOSRGP4n7EK2GfFn4i/8ADun9iLwz&#10;HYabH4h1bRrW00O3Vm8u3e9dGaSd+/l71kfaOTkDIyWHyT+yX+01+z58OfEmo/Fj4sfES88ZfGnX&#10;syXGoSaJdvDpSMuDBb/usAgfKWUABRsQBclgD6d+Dfwc1/8AYJ/YR8TvpNomtfEZbObW7qCNGnQ3&#10;7oiJEqrkusaqgwOGKseN1fMf7Jf7U2hfs+2Ot+IfEvwn+KXjL4q+KJmuvEHiiXRUzIWIbyIcuCsS&#10;kZ6DccHAARV/QD4B/tifC79pnVtV034f63card6XAlxdLNYTWwRGbapBkUZ5Hava6APx1/ZJ/a3s&#10;fCf7Znxg8Tv4E8WX0fjjUliisbWzVrjTfMuic3S7vkA3c4z0NfsVX54fsN/8pB/2q/8Ar9f/ANK3&#10;r9D6ACiiigAooooAKKKKACiiigAooooAKKKKACqEP/IcvP8Ar2h/9Clq/VCH/kOXn/XtD/6FLQBf&#10;ooooAKKKKACiiigAooooAKKKKACiiigAooooAKKKKACiiigAooooAKKKKACiiigAooooAKKKKAMf&#10;Vf8AkL2X/XCb/wBCioqPXLmG11SxeaVIVMMwDSMFGd0fHNV/7YsP+f62/wC/q/410U9jmqX5inrH&#10;g3QPEN0tzquh6bqdwqCNZry0jlcKCSFBYE4ySce5rSs7O3061itbSCO1toVCRwwoERFHQADgCof7&#10;YsP+f62/7+r/AI0f2xYf8/1t/wB/V/xrS6I1LlV7/T7XVLWS1vbaG8tpBh4biMOjD0KkYNR/2xYf&#10;8/1t/wB/V/xo/tiw/wCf62/7+r/jRdBZkOj+G9I8OpImlaXZaYkhy62dukIY+p2gZrQkjWaNkdVd&#10;GG1lYZBB6giqv9sWH/P9bf8Af1f8aP7YsP8An+tv+/q/40XQWZRsPBPh7Sr43tloOmWd4ck3FvZx&#10;pJycn5guetbVU/7YsP8An+tv+/q/40f2xYf8/wBbf9/V/wAaLoLMp6v4P0HxBOs2qaJpupTKMCS8&#10;tI5WA9AWBqe/8OaTqunpYXul2d5YowZbW4t0eJSM4IUjAPJ/Opf7YsP+f62/7+r/AI0f2xYf8/1t&#10;/wB/V/xoug1MX/hWHg3/AKFLQ/8AwWw//E1a0vwP4b0O8S707w/pdhdoCFntbKONwCMHDKoPIrQ/&#10;tiw/5/rb/v6v+NH9sWH/AD/W3/f1f8aNA1LlFU/7YsP+f62/7+r/AI0f2xYf8/1t/wB/V/xp3QWZ&#10;coqn/bFh/wA/1t/39X/Gj+2LD/n+tv8Av6v+NF0FmXKKp/2xYf8AP9bf9/V/xo/tiw/5/rb/AL+r&#10;/jRdBZlyiqf9sWH/AD/W3/f1f8aP7YsP+f62/wC/q/40XQWZcqbw/wD8g0/9d5//AEa9Zv8AbFh/&#10;z/W3/f1f8am0PWtPh0/a9/bI3nTHDTKDgysQevoaxqbI1p7m9WNd+DfD9/qS6hc6FptzfryLqa0j&#10;aUf8CIz3PfvVr+3tM/6CNp/3/X/Gj+3tM/6CNp/3/X/GsDcv18cfsNfArxNo/wAT/jN8ZfH+h3Oh&#10;+KfGOuTwadZXwXzrfTA4kTpkgMTGuCelupxX1x/b2mf9BG0/7/r/AI0f29pn/QRtP+/6/wCNAFm7&#10;s4NQtpLe6gjubeQYeKZAyMPQg8GqWi+GdH8NrIuk6TY6Wshy4srZIQ312gZqT+3tM/6CNp/3/X/G&#10;j+3tM/6CNp/3/X/GgC/WXd+FdFv9Ui1K50ewuNRix5d5NbI0yY6YcjI/Opf7e0z/AKCNp/3/AF/x&#10;o/t7TP8AoI2n/f8AX/GgC/RVD+3tM/6CNp/3/X/Gj+3tM/6CNp/3/X/GgC/RVD+3tM/6CNp/3/X/&#10;ABo/t7TP+gjaf9/1/wAaAL9FUP7e0z/oI2n/AH/X/Gj+3tM/6CNp/wB/1/xoAv0VQ/t7TP8AoI2n&#10;/f8AX/Gj+3tM/wCgjaf9/wBf8aAL9UNa/wCPOP8A6+bf/wBHJR/b2mf9BG0/7/r/AI1S1bW9OktY&#10;wl/auftEDYWZTwJUJPXsAaANykZQykEZB4INUf7e0z/oI2n/AH/X/Gj+3tM/6CNp/wB/1/xoArab&#10;4O0DR7576w0PTbG9fO65trSOORs9csACc1xP7Tc/iWH9n3x+ng7S7rWPFN1pE9np1pZgGUzTL5Su&#10;uT/Bv3/RTXf/ANvaZ/0EbT/v+v8AjR/b2mf9BG0/7/r/AI0AeKfsO/AP/hnH9mzwr4Vurf7Pr00X&#10;9p6yDgt9tmAaRWI4JjASLPpEOTXtWseH9L8RQLDqum2epwqcrHeQJKoPqAwNL/b2mf8AQRtP+/6/&#10;40f29pn/AEEbT/v+v+NAE2n6baaRZx2ljaw2VrGMJBbxiNF+igYFWaof29pn/QRtP+/6/wCNH9va&#10;Z/0EbT/v+v8AjQAmteHdK8RwRw6tplnqkMbb0jvbdJlVsYyAwODitCqH9vaZ/wBBG0/7/r/jR/b2&#10;mf8AQRtP+/6/40AX6Kof29pn/QRtP+/6/wCNH9vaZ/0EbT/v+v8AjQBfoqh/b2mf9BG0/wC/6/40&#10;f29pn/QRtP8Av+v+NAF+iqH9vaZ/0EbT/v8Ar/jR/b2mf9BG0/7/AK/40AX6Kof29pn/AEEbT/v+&#10;v+NH9vaZ/wBBG0/7/r/jQAal/wAfml/9fLf+iZKv1h3+t6c91ppW/tWCXBZiJl4HlSDJ59SPzq7/&#10;AG9pn/QRtP8Av+v+NAE2oadaataSWt9aw3lrIMPDcRh0YehUjBqDRvDuleHYXh0nTLPTInO5o7O3&#10;SFWPqQoGTS/29pn/AEEbT/v+v+NH9vaZ/wBBG0/7/r/jQB8r/wDBRP4U+NPj74Q+Hvw18LaXeT6T&#10;rXiaCbxBqtvt8uwsYhhmcsfWUOBgkmHpX1N4d0Cw8KeH9M0TSrdLPTNNtYrO1t4xhYoY0CIg9gqg&#10;fhTv7e0z/oI2n/f9f8aP7e0z/oI2n/f9f8aAG6P4b0nw95/9laXZaZ57BpfsdukXmEZwW2gZPJ6+&#10;taNUP7e0z/oI2n/f9f8AGj+3tM/6CNp/3/X/ABoAsXllb6jay213BFdW0o2yQzIHRx6EHgioNI0P&#10;TfD9r9m0vT7XTbfO7ybOFYkz64UAZpP7e0z/AKCNp/3/AF/xo/t7TP8AoI2n/f8AX/GgC/RVD+3t&#10;M/6CNp/3/X/Gj+3tM/6CNp/3/X/GgC/RVD+3tM/6CNp/3/X/ABo/t7TP+gjaf9/1/wAaAL9FUP7e&#10;0z/oI2n/AH/X/Gj+3tM/6CNp/wB/1/xoAv0VQ/t7TP8AoI2n/f8AX/Gj+3tM/wCgjaf9/wBf8aAL&#10;9UIf+Q5ef9e0P/oUtH9vaZ/0EbT/AL/r/jVKHW9OGs3Tm/tQjW8KhvOXBIaTIzn3H5igDcqrqWl2&#10;WtWb2moWdvfWr/eguYlkRvqrAg1F/b2mf9BG0/7/AK/40f29pn/QRtP+/wCv+NAEum6XZaLZpaaf&#10;Z29jap92C2iWNF+iqABVqqH9vaZ/0EbT/v8Ar/jR/b2mf9BG0/7/AK/40AJqvh7Stea3bUtMs9Ra&#10;3bfCbq3SUxNxyu4HB4HI9K0Kof29pn/QRtP+/wCv+NH9vaZ/0EbT/v8Ar/jQAupaHpusSWsl/p9r&#10;fSWsnm273MKyGF+PmQkHaeByPSr1UP7e0z/oI2n/AH/X/Gj+3tM/6CNp/wB/1/xoAjv/AAxo+q30&#10;F7e6TY3l7B/qri4tkeSP/dYjI/CtOqH9vaZ/0EbT/v8Ar/jR/b2mf9BG0/7/AK/40AX6Kof29pn/&#10;AEEbT/v+v+NH9vaZ/wBBG0/7/r/jQBfoqh/b2mf9BG0/7/r/AI0f29pn/QRtP+/6/wCNAF+iqH9v&#10;aZ/0EbT/AL/r/jR/b2mf9BG0/wC/6/40AX6Kof29pn/QRtP+/wCv+NH9vaZ/0EbT/v8Ar/jQBfoq&#10;h/b2mf8AQRtP+/6/40f29pn/AEEbT/v+v+NAF+iqH9vaZ/0EbT/v+v8AjR/b2mf9BG0/7/r/AI0A&#10;X6Kof29pn/QRtP8Av+v+NH9vaZ/0EbT/AL/r/jQBfoqh/b2mf9BG0/7/AK/40f29pn/QRtP+/wCv&#10;+NAF+qE3/Ics/wDr2m/9Cio/t7TP+gjaf9/1/wAapTa3px1m1cX9qUW3mUt5y4BLR4Gc+x/I0Abl&#10;FUP7e0z/AKCNp/3/AF/xo/t7TP8AoI2n/f8AX/GgCvJ4P0GbUDfSaJpz3pbeblrSMyFvXdjOa16o&#10;f29pn/QRtP8Av+v+NH9vaZ/0EbT/AL/r/jSUUtkSoqOyF1XQtN12NI9S0+11GNDlUuoFlCn1AYHF&#10;WLW0gsbdILaGO3gjGEiiQKqj0AHAqt/b2mf9BG0/7/r/AI0f29pn/QRtP+/6/wCNFle4+VXvbUuy&#10;RpNG0ciq6MCrKwyCD1BFZum+F9G0W4efT9IsbCdxhpba2SNmHuVAJqX+3tM/6CNp/wB/1/xo/t7T&#10;P+gjaf8Af9f8aLJu7QnFN3aLskaTRtHIqujAqysMgg9QRWfZ+GdH02zuLO00qxtbS4BWa3htkSOU&#10;EYIZQMEYJHPrT/7e0z/oI2n/AH/X/Gj+3tM/6CNp/wB/1/xosnqxuKerRNp+nWmk2cdpY2sNnax5&#10;2QW8YjRckk4UDAyST+NWaof29pn/AEEbT/v+v+NH9vaZ/wBBG0/7/r/jT20QLTRHzJ8RP2ppfDPj&#10;LWNA8Y/BnWNWsLC9lj0/UorPz4rmIMQsiLJGByB1ViDWH4X0vxZ+1F8dPB3jPUvB134J8B+DR51j&#10;DqalJrqbIZdikDjckfQbQI8ZJIFfW/8Ab2mf9BG0/wC/6/40f29pn/QRtP8Av+v+NeVLBVKkv3tS&#10;8b3tZLbVXfZHiyy+pVn+/rc0Lp2sls7pN7tIv1k2vhPQ7G++222jafb3uc/aIrWNZOevzAZqf+3t&#10;M/6CNp/3/X/Gj+3tM/6CNp/3/X/GvUaT3R7Linuh2qaJp2txxpqNha36RtvRbqFZAreoDA4NRTeG&#10;9JuNUTUpdLspdRTBW8e3QzLjphyMjH1p/wDb2mf9BG0/7/r/AI0f29pn/QRtP+/6/wCNLlT3QOMX&#10;q0XJYknjeORFkjcFWRhkMD1BHcVW0vR7DQ7Y2+nWNtYW5YuYrWJY03HqcKAM8D8qZ/b2mf8AQRtP&#10;+/6/40f29pn/AEEbT/v+v+NOyvcdle4238OaTa6lJqMGl2cOoSEl7qO3RZWJ65cDJz9aYvhfRka9&#10;ZdIsVN9n7WRbJ/pGSSfM4+bJJPOetS/29pn/AEEbT/v+v+NH9vaZ/wBBG0/7/r/jS5Y9ieSPYzf+&#10;Fd+FP+hY0b/wXxf/ABNXtJ8L6NoMjyaZpNjp0kg2u9pbJEWHoSoGRUn9vaZ/0EbT/v8Ar/jR/b2m&#10;f9BG0/7/AK/40lCK1SEqcIu6ihdU0PTdciWPUtPtdQjU5VLqFZQD6gMDU1jp9rpdqltZW0Npbp92&#10;GCMIi/QAYFQf29pn/QRtP+/6/wCNH9vaZ/0EbT/v+v8AjVWV72K5Ve9tRdO0PTdHluJbDT7WyluW&#10;3TvbwLGZSMkFiB8x5PX1NLqGiadq8lu99YWt69u2+FriFZDG3HKkjg8Dp6Cm/wBvaZ/0EbT/AL/r&#10;/jR/b2mf9BG0/wC/6/40uVWtYOWNrW0L9FUP7e0z/oI2n/f9f8aP7e0z/oI2n/f9f8aoov0VQ/t7&#10;TP8AoI2n/f8AX/Gj+3tM/wCgjaf9/wBf8aAL9FUP7e0z/oI2n/f9f8aP7e0z/oI2n/f9f8aAL9FU&#10;P7e0z/oI2n/f9f8AGj+3tM/6CNp/3/X/ABoAv0VQ/t7TP+gjaf8Af9f8aP7e0z/oI2n/AH/X/GgC&#10;/RVD+3tM/wCgjaf9/wBf8aP7e0z/AKCNp/3/AF/xoAv0VQ/t7TP+gjaf9/1/xo/t7TP+gjaf9/1/&#10;xoAv0VQ/t7TP+gjaf9/1/wAaP7e0z/oI2n/f9f8AGgC/RVD+3tM/6CNp/wB/1/xo/t7TP+gjaf8A&#10;f9f8aAL9FUP7e0z/AKCNp/3/AF/xo/t7TP8AoI2n/f8AX/GgC/RVD+3tM/6CNp/3/X/Gj+3tM/6C&#10;Np/3/X/GgC/RVD+3tM/6CNp/3/X/ABo/t7TP+gjaf9/1/wAaAL9FUP7e0z/oI2n/AH/X/Gj+3tM/&#10;6CNp/wB/1/xoAv0VQ/t7TP8AoI2n/f8AX/Gj+3tM/wCgjaf9/wBf8aAL9FUP7e0z/oI2n/f9f8aP&#10;7e0z/oI2n/f9f8aAL9FUP7e0z/oI2n/f9f8AGj+3tM/6CNp/3/X/ABoAv0VQ/t7TP+gjaf8Af9f8&#10;aP7e0z/oI2n/AH/X/GgC/RVD+3tM/wCgjaf9/wBf8aP7e0z/AKCNp/3/AF/xoAv0VQ/t7TP+gjaf&#10;9/1/xo/t7TP+gjaf9/1/xoAv0VQ/t7TP+gjaf9/1/wAaP7e0z/oI2n/f9f8AGgC/RVD+3tM/6CNp&#10;/wB/1/xo/t7TP+gjaf8Af9f8aAL9FUP7e0z/AKCNp/3/AF/xo/t7TP8AoI2n/f8AX/GgC/RVD+3t&#10;M/6CNp/3/X/Gj+3tM/6CNp/3/X/GgC/RVD+3tM/6CNp/3/X/ABo/t7TP+gjaf9/1/wAaAL9FUP7e&#10;0z/oI2n/AH/X/Gj+3tM/6CNp/wB/1/xoAv0VQ/t7TP8AoI2n/f8AX/Gj+3tM/wCgjaf9/wBf8aAL&#10;9FUP7e0z/oI2n/f9f8aP7e0z/oI2n/f9f8aAL9FUP7e0z/oI2n/f9f8AGj+3tM/6CNp/3/X/ABoA&#10;v0VQ/t7TP+gjaf8Af9f8aP7e0z/oI2n/AH/X/GgC/RVD+3tM/wCgjaf9/wBf8aP7e0z/AKCNp/3/&#10;AF/xoAv0VQ/t7TP+gjaf9/1/xo/t7TP+gjaf9/1/xoAv0VQ/t7TP+gjaf9/1/wAaP7e0z/oI2n/f&#10;9f8AGgC/RVD+3tM/6CNp/wB/1/xo/t7TP+gjaf8Af9f8aAL9FUP7e0z/AKCNp/3/AF/xo/t7TP8A&#10;oI2n/f8AX/GgC/RVD+3tM/6CNp/3/X/Gj+3tM/6CNp/3/X/GgA03/j81T/r5X/0THV+sOw1vTkut&#10;SLX9qoe4DKTMvI8qMZHPqD+VXf7e0z/oI2n/AH/X/GgC/Ve+0+11SzltL22hu7WUbZIJ4w6OPQqe&#10;CKg/t7TP+gjaf9/1/wAaP7e0z/oI2n/f9f8AGgDG/wCFW+DP+hR0H/wWQ/8AxNbek6Lp+g2YtNMs&#10;LbTrUMWEFpCsSZPU7VAGab/b2mf9BG0/7/r/AI0f29pn/QRtP+/6/wCNAEmqaTY65ZPZ6jZW+oWk&#10;mC9vdRLJG2DkZVgQcEA/hViGGO2hjhhjWKKNQiRoAFVQMAADoAKp/wBvaZ/0EbT/AL/r/jR/b2mf&#10;9BG0/wC/6/40AJrPh3SvEUKQ6tplnqcSHcsd5bpMqn1AYHBq7FEkESRRIscaAKqKMBQOAAOwqn/b&#10;2mf9BG0/7/r/AI0f29pn/QRtP+/6/wCNAF+iqH9vaZ/0EbT/AL/r/jR/b2mf9BG0/wC/6/40AX6K&#10;of29pn/QRtP+/wCv+NH9vaZ/0EbT/v8Ar/jQBfoqh/b2mf8AQRtP+/6/40f29pn/AEEbT/v+v+NA&#10;F+iqH9vaZ/0EbT/v+v8AjR/b2mf9BG0/7/r/AI0AX6oaD/yA9O/69o//AEEUf29pn/QRtP8Av+v+&#10;NUtF1vTodGsEe/tUdbeNWVplBBCjIIzQBuVzLfDDwbIxZvCWhszHJY6bCST/AN81r/29pn/QRtP+&#10;/wCv+NH9vaZ/0EbT/v8Ar/jQBDovhPRPDbyvpGjafpbSgCRrK1SEuB0B2gZxk/nUOreB/DmvXhu9&#10;T8P6XqN0QFM93ZRyuQOg3MpOKuf29pn/AEEbT/v+v+NH9vaZ/wBBG0/7/r/jQBnWPw98K6XeRXdl&#10;4Z0e0uom3RzwWESOh9QwXINaeraLp+vWZtNTsLbUbUsGMF3CsqZHQ7WBGab/AG9pn/QRtP8Av+v+&#10;NH9vaZ/0EbT/AL/r/jQBPY6fa6XZxWllbQ2lrENscEEYREHoFHAFV9Z8O6V4ihSHVtMs9TiQ7ljv&#10;LdJlU+oDA4NL/b2mf9BG0/7/AK/40f29pn/QRtP+/wCv+NAFu3t4rSFIYIkhhjG1I41CqoHYAdBW&#10;brXhLQ/EkkUmr6Np+qPECsbXtrHMUB6gFgcVP/b2mf8AQRtP+/6/40f29pn/AEEbT/v+v+NAFuGC&#10;O2hSKGNYokGFRFAVR6ACpKof29pn/QRtP+/6/wCNH9vaZ/0EbT/v+v8AjQBfoqh/b2mf9BG0/wC/&#10;6/40f29pn/QRtP8Av+v+NAF+iqH9vaZ/0EbT/v8Ar/jR/b2mf9BG0/7/AK/40AX6oa9/yA9R/wCv&#10;aT/0E0f29pn/AEEbT/v+v+NUta1vTptGv0S/tXdreRVVZlJJKnAAzQBuU10WRGR1DKwwVYZBHpVL&#10;+3tM/wCgjaf9/wBf8aP7e0z/AKCNp/3/AF/xoAr6b4P0HRr6S80/RNOsbyTJe4trSOORs9csACc5&#10;Na9UP7e0z/oI2n/f9f8AGj+3tM/6CNp/3/X/ABoAj1fwzo/iB4X1TSbHUmhOY2vLZJSn+7uBx+FS&#10;6s13Z6JetpVtFPfxW7m0t5G2RvIFOxCewJwPak/t7TP+gjaf9/1/xo/t7TP+gjaf9/1/xoA+ev2C&#10;v2d/EP7PHwf1O28aSW9x448Ra3da1rE1tIJV8xyFQBwBkbUD+xkavpSqH9vaZ/0EbT/v+v8AjR/b&#10;2mf9BG0/7/r/AI0AR6t4X0bXpoZtT0ix1GWD/VSXdskrR85+UsDjn0rSVQqgAYA4AFUf7e0z/oI2&#10;n/f9f8aP7e0z/oI2n/f9f8aAG/8ACN6T/bP9r/2XZf2tjb9v+zp5+MbceZjdjHHXpWjVD+3tM/6C&#10;Np/3/X/Gj+3tM/6CNp/3/X/GgD5t8Ifs9+L779vDxf8AGbxWlmnh210OLQ/C0MUwklCnaZZHH8B3&#10;efj2m9q+oaof29pn/QRtP+/6/wCNH9vaZ/0EbT/v+v8AjQBkN8MPBsjFm8JaGzMcljpsJJP/AHzS&#10;xfDPwfBIkkfhTQ45EIZXXToQVI6EHbwa1v7e0z/oI2n/AH/X/Gj+3tM/6CNp/wB/1/xoAuuiyIyO&#10;oZWGCrDII9KztI8M6P4feZ9L0mx01pjmRrO2SIv/AL20DP41J/b2mf8AQRtP+/6/40f29pn/AEEb&#10;T/v+v+NAC6voem+ILUWuqafa6lbBg4hvIVlTcOh2sCM8nn3rF/4Vb4M/6FHQf/BZD/8AE1s/29pn&#10;/QRtP+/6/wCNH9vaZ/0EbT/v+v8AjQBBovhHQvDcskuk6Lp+lySDa72VrHCWHXBKgZFa1UP7e0z/&#10;AKCNp/3/AF/xo/t7TP8AoI2n/f8AX/GgBLHw9pWm6hdX1nplna310c3FzBbokkxzn52Ay3PrWhVD&#10;+3tM/wCgjaf9/wBf8aP7e0z/AKCNp/3/AF/xoAv0VQ/t7TP+gjaf9/1/xo/t7TP+gjaf9/1/xoAv&#10;0VQ/t7TP+gjaf9/1/wAaP7e0z/oI2n/f9f8AGgC/RVD+3tM/6CNp/wB/1/xo/t7TP+gjaf8Af9f8&#10;aAL9FUP7e0z/AKCNp/3/AF/xo/t7TP8AoI2n/f8AX/GgC/RVD+3tM/6CNp/3/X/Gj+3tM/6CNp/3&#10;/X/GgC/RVD+3tM/6CNp/3/X/ABo/t7TP+gjaf9/1/wAaAL9UIf8AkOXn/XtD/wChS0f29pn/AEEb&#10;T/v+v+NRafeQXus3j280c6C3hUtG4YZ3S8ZFAGpRRRQAUUUUAFFFFABRRRQAUUUUAFFFFABRRRQA&#10;UUUUAFFFFABRRRQAUUUUAFFFFABRRRQAUUUUAY+q/wDIXsv+uE3/AKFFRRqv/IXsv+uE3/oUVFdN&#10;P4TmqfEFFfDX7c3/AAUN1/8AZL+LWk+ENK8Iabr9ve6JDqrXN5cyROrPPcRFAFGMAQA5/wBo188R&#10;f8Fr/F6yIZPhnojx5G5V1GZSR3AO04P4Gm5paCUG9T9bKK+YP2Pf29vB/wC1t9s0q30+fwv4xsYP&#10;tM+i3UwmWWLIUyQSgLvVSVBBVSNw4I5r6fq076olprRhRRRQIKKK5P4s/EK3+E3wz8T+M7y0lv7X&#10;QdPm1CW1gYK8qxqWKqTwCcd6AOsor5X/AGSf2/PDv7W/jLWfDujeFtU0GfTLD7e819NG6uvmJHtA&#10;Xvl8/hXvvxJ+KnhP4P8Ahz+3/Geu2vh7R/OW3+2XhIQyMCVUYBOSFb8qV01cdmnY6uivzU+O3/BY&#10;vTfCfjyTTPhl4fsvGfh2GBN+r37z2vmz5beI0KglANg3EAk7scYJ/RXwnrL+IvCujatJGsMl9ZQ3&#10;TRqchS8asQPYZoUk9gcWtzWooopiCiiigAooooAKKKKACpvD/wDyDT/13n/9GvUNTeH/APkGn/rv&#10;P/6NesamyNae5pUVynxW+Ill8Jfhr4n8aalbXF5YaDp82ozW9rt82RY0LFV3EDJx3NfGtt+29+0r&#10;4w099f8ACn7K2pf8I2B5kf8AamoNHdTRjnckbIjHIyRtRuoxnvgdB960V87/ALIH7Z3h/wDay0fW&#10;oYdHvPCfjDQJFi1fw7ftve3JLAMj7V3LuVlOVVlZcFRlSfoigAorz746fHbwf+zp8Pbzxj421E2O&#10;lQMIoool3z3UzAlYYUyN7nBOMgAAkkAEj5SsP22v2jfiHYp4g8A/sv31x4SnzJaXWs6osFxdQ9Vk&#10;EbBMBhyNocHIwW6kA+7qK8l/aE+Pyfs9/CEeNL3w1qPiC8kmtrOHRdMx58tzOQqRjP8AtccAn0Br&#10;5f1T9uL9pnQ9Dl8W6j+yre2vhK3T7RcRNqbfbY4QMszJ5fmLgckmHgA5xQB99UV5N+zJ+0p4W/an&#10;+GFv4y8Lia2QTNaXun3WPOs7hQrNG2OCNrKwYcEMOhyB6zQAUUUUAFFFFABRRRQAVQ1r/jzj/wCv&#10;m3/9HJV+qGtf8ecf/Xzb/wDo5KAL9FFeFftoftE6h+y58Dbzx3pmj22uXUF7b2os7uVo0IkYqTle&#10;cigD3WivgzQ/2tP2uPEmi6fq+m/sz6fdadqFvHd20665GBJFIoZGAMgIypB5Gea+lf2bPH3xQ+IX&#10;hXVL34qfD+H4d6xDe+Ta2EN4tyJ4PLU+buVjj5iy4/2aAPXqKKq6pqlnoemXeo6jdw2Gn2kTT3F1&#10;cyCOOGNQSzsx4CgAkk9MUAWqK+Hfgf8A8FKIfj9+1pF8MvDPhmNfBlxHdNaeILmV1uLoQROxkWPG&#10;AjOhAyc45ODkD2H9rD9sTw9+y3p+i2cmkXvi7xp4gk8nRvDOmH9/ctkKGY4JVSxCjCsSTgKcHAB9&#10;A0V8Cal/wUU+KnwZ1DSb/wCOPwA1DwZ4L1SdYF1rTr4XLWpYZAdMEFsc7SyNhWwCRivuzQdd0/xR&#10;oen6xpN5FqGl6hbx3VrdwNujmidQyOp7ggg/jQBfooooAKKKKACiiigAooooAoal/wAfml/9fLf+&#10;iZKv1Q1L/j80v/r5b/0TJV+gAory39or9pDwV+zD4Al8V+NL2SKBn8mzsLVQ91fTYz5cSEgE4GSS&#10;QoHUjivm3Rf2xP2l/G0tlq2gfsvXdr4TuZVKTarqoiu2gLD955bKjDKnIG0j0LUAfclFFFABRXn3&#10;x2+OXhX9nf4bap408XXn2bTrNcRW8ZXz7uYg7IIVJG52x07AEnABI8U/YN/bM1f9sDT/ABxdar4X&#10;tfC//CP3dvbxQ287ys4kEhO/cBgjywOB3NAH1ZRUF7e2+m2c93dzxWtpbxtLNPM4RI0UZZmY8AAA&#10;kk9MV8QfC3/gpha/Gj9sXSPhP4U8OQz+DNQe8ih8SXEzLNcG3tZ5TLFGBt8tnh2qSckc8HgAH3NR&#10;RRQAUUUUAFFFFABRRRQAVQh/5Dl5/wBe0P8A6FLV+qEP/IcvP+vaH/0KWgC/RRXzd+09+254d/Z5&#10;1zTPB2l6DqXxD+JurJusPCWhqWmIIO1pWCsUBwcBVZiBnbjmgD6Ror5a+BPx5/aF8dfEvT9M+IHw&#10;ITwL4Ru4pnbWF1RLh7dhGXjV0Bz8xAXkDBP4V65+0B+0H4N/Zp+Htz4v8a37W1ijiG3tbdQ9zezE&#10;ErDChI3MQCeSAACSQATQB6TRXwlZ/tpftKeOLNNe8G/st3r+FpsyW0mr6qsN1PD1DiNghG4cjCsO&#10;Rgt1P1Z8evjZ4f8A2ePhTrvjzxKZW03S41It7cAy3ErsEjiQHjczMBk8AZJ4BoA9Bor4Rvv2/wD4&#10;q/DfQ/DHj34o/A3/AIRn4U+IJoUTVtP1lLu8sI5RuikmgC5O5edpCHt97Cn7bv8AxLpel+G7jxBd&#10;30MGiW9o1/LfO37pLdULtIT/AHQoJz6UAadFeGfsj/HzXv2lvAeq+Ob7w7D4d8MXWqT2/h1fMZri&#10;8s4nKfaJQeFJYFdo6FH6jFe50AFFFFABRRRQAUUUUAFFFFABRRRQAUUUUAFFFFABRRRQAVQm/wCQ&#10;5Z/9e03/AKFFV+qE3/Ics/8Ar2m/9CioAv0UV5J8ef2lvC3wDtLWPVBPqeu3q7rPRrEAzSjO0MxP&#10;CJnjJ5JBwDg1lVqwowdSo7JGFavTw9N1asrRXU9bor5Nb9pL49XEP9p23wHnXSj86wS3Dm52dhtw&#10;Gzj/AGPwr0j9n/8AadsPjnqWr6NJ4c1Pwv4j0lFkvNPvwGCAnbgNhWyD1DIvauOnj6FSapptN7XT&#10;V/S6OGjmeGrVFSTab2vGSv6XR7VRRRXonqhRRRQAUUVyvxW8Q3nhH4W+Mdd05lTUNM0a8vbdpF3K&#10;JI4HdCR3GVHFTKShFyfQic1Ti5vZanVUV5X+y/8AELWPip8C/DXijX5IpdWv/tPnPDGI0Oy6ljXC&#10;jp8qLXqlRSqKtTjUjtJJ/eRRrRxFKNaG0kmvnqFFFFamwUUUUAFFfOn7a3xt8UfA7wRoGqeFp7eC&#10;7vNRNtKbmASgp5TNwD0OQK+i654V4zqzoreNr/M5aeJhUrVKEd4Wv872/IKKyPGGpT6N4S1vULYh&#10;bm1sZ54iwyAyxswyO/IFeRfsc/FrxD8aPhLPr/iaaCfUV1Oa1DW8IiXy1SMgYHfLGiVeMasaL3ab&#10;+4JYmEK8cO/ikm18rf5nulFFFdB1BRRRQAUUUUAFFFFABRRRQAUUUUAFFFFABRRRQAUUUUAFFFFA&#10;BRRRQAUUUUAFFFFABRRRQAUUUUAFFFFABRRRQAUUUUAFFFFABRRRQAUUUUAFFFFABRRRQAUUUUAF&#10;FFFABRRRQAUUUUAFFFFABRRRQAUUUUAFFFFABRRRQAUUUUAFFFFABRRRQAUUUUAFFFFABRRRQAUU&#10;UUAUNN/4/NU/6+V/9Ex1fqhpv/H5qn/Xyv8A6Jjq/QAUUVkeLvF2j+A/DeoeIPEGoQ6VounxGa6v&#10;bg4jhQdWY+nNAGvRXxhpv/BSbwr8QP2rPA/wq+HK2virQdZWRdQ8Q4liEEyxyyCOFWUb+I1y2MfN&#10;wTg19ga/rtj4X0LUdZ1S4Wz0zTraS7uriT7sUUal3c+wUE/hQBfor4Lj/wCCg3xY8TeBdX+LHg/4&#10;D/2r8GtLknZ9Uu9djgv7i2hYrLcLDtJULgkgBwNrcnBI+wvg58VtD+OHwx8O+OvDjyNo+t2ouIVm&#10;AEkTAlZI3AJG5HV0OCRlTgkc0AdlRXz/APBn9pbUfjj8eviR4a8P6Nat8PvBUi6bL4kaRzJe6l/y&#10;0hiX7pRCr5bJ6Iejg19AUAFFFFABRRRQAUUUUAFFFFABVDQf+QHp3/XtH/6CKv1Q0H/kB6d/17R/&#10;+gigC/RRXwz+1N/wVU+Hvwh0W2g+HV9p/wAQ/FTXnlXNipmjt7aEK292l24LbgqhQT1bOMcgH3NR&#10;RXgf7Rn7a3wu/ZtsdYtPEXiO3/4S21sTc2nh6OOSS4uXKkxL8q4UMQBuYgDnJoA98orxT9jv4+X/&#10;AO0z8BdE+IGpaVb6Ld6hPdRNZ2sjSRoIpnjBDNychc/jXtdABRRXyR+1X/wUc+G37Puga9YaLq9l&#10;4p+Iun3AtE8NoJcJKJAsomkC7UCruOM5JAAHOaAPreiuP+Dvjib4nfCLwP4xubWOyuPEOh2OrS2s&#10;TFkhae3SUopPJAL4BPpXif7V37bNp+z34n8P+BPDPhS8+IvxO8QKJLHw7YSFNkZYqJJWCsRna5Ch&#10;eiMSVHNAH05RXw14Z/4KF+M/AfxK8OeEv2gfhFcfC638RSCHTtfhvRcWgkJChZMAgDJXcwclNyll&#10;CncPuWgAooooAKKKKACqGvf8gPUf+vaT/wBBNX6oa9/yA9R/69pP/QTQBfoorxP9qr9pRv2afCOi&#10;6laeDNW8e63reojS9N0TR/8AWzTeU8nOFdsbY2+6jH2oA9sor4A8R/t4/tF/DfRW8W+NP2YbrT/B&#10;cIEl1Pb6oWuLaLu8gCMUA770UdMkda+vfgz8dfCnxz+E2m/ETw7eMnh+8heWQ3gEUlo0ZIljlGcK&#10;UKtk5IIGQSCCQD0KivgmP/gol8Sfi94g1w/AX4F3vj/wjo07W8viC+vPsqXTLyfLQgAEjBC7mfDK&#10;Sq5xXuH7Iv7Y2i/tT6brtm+iXfg7xv4dm8jWfDWoMWltzkrvViqll3KykFVZWGCOQSAfQ1FZ/iDX&#10;LLwvoOpazqUwt9O062ku7mZuiRRoXdj9FBNfOP7Dfx88X/Gz4Daz8UPiLc6fp2l3GpXkmmrFCIY7&#10;XToOC8j5+Yh1lBbpiPPrQB9PUV8DWf8AwUS+KPxg1LWb74GfAO/8ceCdJnaBtdv7z7MbsqMny4yo&#10;wcchAXfDKSqk7a97/ZF/a+0H9q7w3q8lvpN14W8W6DOLbWvDd++6azkJYAhtqllJR15VSGRgVHGQ&#10;D36ivi/xZ+0Z+1npfirWbLRf2b7LVdHt72aGyv21qJDcwLIwjlKmTjcoDY7ZrzD4vf8ABQr9oz4C&#10;+HrbXPHvwC0jw5pdzci0hnuNbV/MlKswUKjsx+VGOcYGKAP0foqppN29/pdncyp5Uk0KSMn90lQS&#10;P1r5m8EftC+LviR+3d43+G+jzWa/DvwVo0T6lJ9mDSzahIEIQSZ+UDzGGMdYG9aAPqSiviDXP27f&#10;i3408Y+IdF+D37PGr+LNO0PULjTpte1W9FrazywytE4jO0IfmQ9JSeeVFdJ+zP8At8N8V/itefCX&#10;4j+Brz4YfE63jZ4dOupjLDe7U3sEJVSrbMuB8ysqkhz0oA+u6K+ef2uv2xtF/ZY0zQ7NNEu/GPjf&#10;xFN5Gi+GtPbbLcNkLuZgrFV3MqjCszMQAOCR4fJ/wUS+JXwh1zQn+PPwLvfAHhHWrhbeLxBZ3v2l&#10;bVm5HmoFOSBkldyvhWIVsYoA+9qK8u+P3x7034EfB67+IDaXeeKbVHtYrWx0gq0t29xKkcQQnqCX&#10;Xpk+gNfKmsft1/tI6H4fl8Z3/wCyvfWPgu3jNzcLcaowvYoByWZPK3pgckmHAAJPHNAH35RXln7N&#10;n7Rfhb9qH4XWfjXwq00Vu8rWt5YXWPPsrlAC8T4JBOGVgR1V1PGcDrfiV8SPDvwj8D6t4t8ValFp&#10;WhaXCZri4lP5Io/idjhVUckkAdaAOmor46/Yl/b0v/2vPiN450ZvCUXhvSNFgS6sZHnZ7mWN5Sqe&#10;aMbVbaATtyMngnrX2LQAUUUUAFFFFABRRRQAUUUUAFFFFABRRRQAVQh/5Dl5/wBe0P8A6FLV+qEP&#10;/IcvP+vaH/0KWgC/RRRQAUUUUAFFFFABRRRQAUUUUAFFFFABRRRQAUUUUAFFFFABRRRQAUUUUAFF&#10;FFABRRRQAUUUUAY+q/8AIXsv+uE3/oUVFGq/8hey/wCuE3/oUVFdNP4TmqfEfjL/AMFnP+ToPC//&#10;AGJ1r/6W31fV/g+b4Bw/sB+Fm+IY8IMn/CIQeesy2zXxuPs2B5QH7zz9x+Xb82a+UP8Ags5/ydB4&#10;X/7E61/9Lb6pPg3/AMEkfEnxc+HPhPxkvxD0rS9P1+wg1AQHT5ZZYEkQNt++oYjPqKjXmdkXpyq7&#10;PN/+CWlpfT/tqeDZ7USfZLS11Ge/dThUg+xTIC/+z5jxfiRXtvxe/wCCh3xl/aH+N4+HfwBk/sjT&#10;bi7ey06W1iha71EIG3TtLKCsMe1S427SqjJbsPtT4B/sPeE/2Xfhb4r0/wAMPPrvjDWtMmt7nXrx&#10;VSaUmMhYolH+qj3YO3JJOCWbC4/Mz/glfrVh4Z/bK0KDV5ksZruyvbC3Fz8n+kGPIj56MdjKB1JI&#10;HU4os42QXUrs9H8c/tKftffsReN9ET4lavH4j0rUg00VvqHk3VreohUSok6KJI3UMvGRjeDtYEZ+&#10;p/2kv+CkNj4C/Zl8CeP/AALYQXmu+OllXTrfUSXjsTDhboyBSN7ROyoACASQenB8z/4LXa9pg8F/&#10;DXRjdQnWG1C5vBahgZVgEYQuR1CliAM9SDjO044/4Jfsy+Ff2iP2Ffhn4R8UeKrbwV4yvNU1bUvC&#10;U16y7rqMTLHPGsTMpkVjsJCncMKwyMgvVNpC0aTZkfC/UP27v2hfBMHxI8LeNGk0i9kl+xxfarG1&#10;8/y5WjYLDsCgB1Zfnxnb3GCd/wCJ2tftVfE79j7xjH4yml0LVvC2o3kHiRLmCKxe/wBJFkjnhF2T&#10;ZZmw0eAQOteH/FD9j/8AaO/Yn8J3/jLT/FjWPhuxmj+06h4T1+a32eZIsSM8R8tm3MyKQFbrzwCa&#10;+i/gR+1N4x/aR/YN/aE03xrN/auteF9BnRdX8kI91DNbzlRJtAUunksCQBlSueckpdmV5o+Mv2Kf&#10;B3xq8Z+PNdtvghrq6Br0Wm+ZfTNdLBvtvNQbcsrZ+cqce1frT4P/AGY9c+Mn7MOjeAv2jL258QeI&#10;IdRkvrq5s7/5nZZJPI/eIBkCNwMYr4X/AOCLlxFH8efG0TSKssnhslELAM2LmHOB3xkV+wUFzDdK&#10;5hlSUI5jYxsGwwOCpx3B7VVNaETep+An7f3wN8Lfs8/tCXPhDwdBc2+ix6ba3SpdzmZ97hi3zHtw&#10;K/dr4Yf8k18Jf9gi0/8ARKV+Mv8AwVv/AOTwL3/sC2P/AKC9fs18MP8AkmvhL/sEWn/olKI/Ewns&#10;jpqKKK1MgooooAKKKKACiiigAqbw/wD8g0/9d5//AEa9Q1N4f/5Bp/67z/8Ao16xqbI1p7l6aCO5&#10;iaKaNZY26o6gg/UGvnv9p79un4cfsn6naaV4vTV7vWb2xN/aWWl2gk81N7IBvZlVTuU9T0r6EmuI&#10;rZA80iRIWVAzsACzEKo57kkADuSKoa14Z0fxHC8OraTY6pC6eW0d7bJMrL/dIYHI9qwOg+K/+CdP&#10;wf1268afE/4/+I/7MsJ/iJeyTafo+k6hFfR21u07TM0k0TFGYkoBg5G1iQC2B9z1+bn7EEkXw+/4&#10;KIfHz4b+B28v4ZxW0t9/Z9u5NrZ3iS2ykIOikNLPHtGOEA6Riv0OvfFmiabqkOmXes6fa6lMVEVn&#10;NdIk0hY4UKhOTk8DA5oA/M3/AIKDfFzwxJ+3Z8KfDnxBae5+HXhGxGs3mm29u1w15eSGR44hEOJN&#10;5htUweMO+SAWr16T/gq/4S8N6tYR+M/hT8QvA/h68lEVvrGraWETB6MUyCQByQhc4HANcf8AFZof&#10;A/8AwWI+Guqa5HHFpmv6ELaxupsbPPaC5hRQT/GZVRQOv7xfWvqn9t7TdE1T9kb4tR69HBJZxeHL&#10;yeH7RjC3SRM1sRn+LzhHj3xQB65oOt6R400PS9c0m7tdX0q8iS8sb2BhJHIjLlZEb3VuvvXyx+01&#10;/wAFHfh/8BvFHiH4fRWF/rnxEs0igi0+RY7ax82aBJYjNcyuqLHtlQseccjHemf8ErL2/wD+GLPB&#10;Eeqy4D3WoJpyzN8zwLcyHC56gN5nToBX0t45+G/hD4g6HqGneK/D2l61pt3EUuk1C2Rwy7cZ3EZU&#10;gdGBBGMgjFAHzj/wTQ/Zr1T9nH9n9otevLW51zxJef2vPFY3CzwW8ZjRIo1kQlXbau4spK5bAJC5&#10;P1tX55f8EefE2o3XhH4seGIL241LwToOvqugXE0hdQknmmRUJ6LhInwOMyscAsc/obQAUUUUAFFF&#10;FABRRRQAVQ1r/jzj/wCvm3/9HJV+qGtf8ecf/Xzb/wDo5KAL9fHv/BVjw/qvij9kXUtP0bTbzVr+&#10;TV7DZa2MDzStiQ9FUEn8q+wqjaeNZkiaRVlcEqhYbmAxkgd8ZH5igD88fAv/AAU20/4OfD/wfofj&#10;r4M/ETw3p2madaaXLq9zpwSNniiSMsFk2ZBxnGc89DX3b8N/iR4c+LngrS/FvhLVItZ0DUo/Mtru&#10;EEBgCVYFSAVYMCCpAIIINM+KVj4e1L4a+KbbxZFDN4YfTLn+01uApj+zCNjITu44UE5PTGa+J/8A&#10;gi3/AGp/wzJ4lN2Zv7N/4Sif7CJc7cfZrfzNmf4d3pxu3d80Aff7MFUknAHJJr4D+JXi/W/+Cifx&#10;UvfhT4D1C50v4F+HLlR4w8WWZKnWJlORZWzEYZcgZPIP3zkCMSfb51/QvFQ1HRLLW7C6vTDJHNb2&#10;tzHJLEPuMSgORgsBz3IFfEfhv/glCPBulrpugfH34iaHpyszrZ6bdfZ4Qx6kIjAZPc4oA5PS/COj&#10;eAf+CvPg7w74d0230fRNN8H/AGe0sbVNscSCznwAP1JPJJJOSaX4o6laaP8A8FlPh9ceLHii0+TQ&#10;kg0aW6OI1ke2ukjHJxkztIq/7br35rwvUv2Rb+3/AOCiel/Cw/FrxlJdT6I16PFrXbf2mg+zyP5Q&#10;k3Z2/LtxnoTX6LfHL9iTwB+0T8OfDXhrxm+oXOreHrKO0sfFFtME1FSqKrMzMGVw5QMysDySRg80&#10;AbH7bGg6b4j/AGSPi7a6rHHJbReGb68jEuMCeCFpoSM9xJGmPfFebf8ABLHxRdeJv2KfBS3krzS6&#10;bNe6eskmcmNLmQxjOeQqMqj2UDtXzd+1h+xX4J/Z7/Z18V+KfHHxS8b+PZ7e0Nj4d0fXNXYWovpR&#10;sgZYgcu0fMmAwXbG2VYDFfX/APwT/wDhle/CX9kP4daHqcTwalLZPqVzFJw0bXMrzhCOxVZFUj1B&#10;oA+hqKKKACiiigAooooAKKKKAKGpf8fml/8AXy3/AKJkq/VDUv8Aj80v/r5b/wBEyVfoA/Kr9rb4&#10;4eEof+Cl2gR/ERb3VPCXw40yKSz0GxszdS3upTQrPGscfALs01u3JC/6OoJr3Gz/AOCrng7R/E2n&#10;6d4++Gvjv4cadqEhS21bXNO2xYz991yG2jjOwPjPpzXE6V5Pgf8A4LRa/LraxQL4r8OR/wBkSTYG&#10;9hY26ZUnoSbO4UevTvg/QP8AwUj03Q9R/Yv+JDa6luY7a1ins3nIBS7EyCEoezFiF46hiOhNAH0h&#10;pupWusafa39jcxXljdRLPBcwOHjljYBldWHBUgggjqDWN8QviBoHwr8F6t4r8UajHpOg6XAbi6up&#10;ckKo6AAcsxJACjJJIA5NeF/8E9NSvrP9h/4Y3niW4W1eHTZiZrp9iparczC3JZjwvkiL2xXaftAf&#10;CLw3+118F9X8EDxMsOlXtxAZdR0eSO4aN4ZElC9SuThcg9jQB83fBPwD4g/bs+KVj8c/ifpkunfC&#10;/R5WPgPwVeDclyMkfb7lDw2SFZR0YgdUQGTD/wCCTP8AyNf7R/8A2NSf+jLqumt/+CYeqWlvHBB+&#10;0h8UIYY1CJHHqTqqKBgAAPwAO1fOf/BMn9na78VfFzx/rqfELxJpaeCfFEAl0+0uCsGtbZJubsbv&#10;nz5ffP32oA9++MHjrX/2+vipf/BT4balcaV8I9DmC+OfGVmcG9YE/wDEvtmIwwJGCeQ2CTlFxLwm&#10;o+BNB+GX/BXP4IeF/DGmQaRoWmeEpYLWzt1wqKLHU+T6sSSSx5JJJJJrtvDP/BJ2PwVpp0/w98e/&#10;iFoNgZDKbXTLkW0W8gAtsRgMnA5x2FfL/jP9ki/0j/gor4D+FbfFnxld3WqaLJeL4umvGOp2oFte&#10;yeXHJuyFPklcZ6SP60Afs5RWF4D8Mv4J8D+HfDsmp3WtSaRp1vYNqV8264uzFEsZmkPd327ifUmt&#10;2gAooooAKKKKACiiigAqhD/yHLz/AK9of/Qpav1Qh/5Dl5/17Q/+hS0AX6/HP9k39r3wpoPxo+MP&#10;xY1rw14j+I3xK8Uak0ei6V4e0w3M9ppwJJJY42RlfIj4ywEIGMEmv2Mr85f+CNnk+FfDPxf8B36x&#10;W/irQ/EY+3QHAk2hDDj1IWSCUexbtnkA9l+BX/BSDwD8X/iRH8Ptb0HxB8N/Gk7iO103xNbrELiQ&#10;jKxq2crIR0V1XdkBSScV8zftwfGTwr/w8Q8AaZ8Q/tN/4E8B6cl//YlraNcyX2oyq0scaR8B2d/s&#10;gwx2kRkE8mum/wCCxFjDb6l8DtU0JIk+IQ1qSLTHjOJ3VWiZRxyQsxix6Fzjqav+IGg8Df8ABZjR&#10;7vXEjhtvE3h1U0yebG3zPsrRLgkfeL28iD3YDvyAdmv/AAVf8I6Dr1hbeOfhf4/8AaNfS+XBrGs6&#10;YFjx/fZMhiAOTs3n2NH/AAVkkXxr+xGmuaBcR6po39radqRvLSQPFJauHVJAw4ZS0sWD05Fexf8A&#10;BQHTdE1L9jn4pjXo7drWDSHnt2uMAJdKym3Kns3m7AMdScd64z/gnT4fPjb9gTwTovjOwj1bS7+2&#10;vrVrPUI96zWZu51RWVuq7eF/2QuO1AHI/wDBR7xt4du/+Cdc00V9a3MevxaOukSJICJm86CYlMdf&#10;3Uch9hmsP9ozXvEXiL4S/An9lnRLiSLxt430fTYfEV0gAfT9Lt4I/tUjKOhdo5OOhEUi/wAQr021&#10;/wCCf/7OXwTupfiBeeH5k07wxHLqscWrapcXNjp4jBkeRYncg427sNuGQDjIFeb/ALLtj4g+IPhn&#10;40ftX63ZzQeKPE+nX8HhKzfO6w0u2jbyQg7M7xLkjg+XuH+sNAHodx+3f+zj+zr9m+Gdn4guPsXh&#10;OGLSpm0rTZ7u2sRGBGFkmRSGbIwxXcd2QfmyK+o/CfizR/HXhvTvEHh/UbfV9F1GFbi0vrV98csb&#10;Dgg/06ggg8ivjP8A4JZ+C/D+p/sLrFe2tvPD4ivNT/tkzBW88F2hIkJHI8pF+9nj61V/4I16xqGp&#10;/sk31telzbad4nvLWx3AgCEw28pxnqPNll6cZz3zQB92UUUUAFFFFABRRRQAUUUUAFFFFABRRRQA&#10;UUUUAFFFFABVCb/kOWf/AF7Tf+hRVfqhN/yHLP8A69pv/QoqAL9fEX7N+nw/G/8Aa4+Jnj3WY1vo&#10;/Dtx9n0xJcMkJMjxwOB6rHA5GOjMT1wa+3a+Hv2a9Uh+C37XXxO8CazIunp4guTNpzS4RJiJHlgU&#10;Hplo52xjuNvXArxcfb2+H5/h5vxt7v4nz2Z2+s4T2nwczv62fL+J9nat4o0bQZEj1PVrHTpJBuRL&#10;u5SIsPUBiMisNvEHgqG41XxTBe6TcXljp7te31nLHJKtqnzkOVOSo2kjPTnHWuX+Mn7Mvgr466rp&#10;+oeKI76S4sYTBD9kufKG0tuORg5Oa+NPhr4Gj8N+Iv2n/Cvh9Jjb2Gh3traxu5aRo0kb5Se5Kgj3&#10;zRisXWw9RRcE4u9nfXRX2t+oY3HYjC1oxlTTi72d9bqLe1vLueoeD/Enxv8A2tptS8R+GvFUPw28&#10;DwXL21hHHDvnnK45JAy2ARk7guSQAcGt74efF/4j/Bv416V8L/ixqFr4js9dUHR/EECBGLsSqI2A&#10;ucsNpDDcGZeSpFdd+wRqlpqH7MnhyC2ZWmsbi8t7oLjKyG4kkAPvskjPPqK87/bSmXWP2gfgNo2m&#10;NnXIdT89/LOHRHubby2JHIAMUp9sE159pUsLTxqqNzfK3ro7tXVtup5Vp0cFSzCNWTqPlb1dnzNX&#10;jbbrpZdDrfiV8WfHvxO+Ml78K/hTf2mh/wBkQCbXPElxEJfs5OP3UYIIz8yjpktnlQpNcl8RLr4z&#10;/sn21j4wvviB/wALL8JC6jt9Ssb+zEEqK5wGQ7nI6YBDdWGVI6ed/Dz4Y6l48/ar+Mehp4/17wFq&#10;n9pXN7F/Y9y8Ml5Cbh2AbDKSFWSMgc8NXs2u/sQ6x4o0qfTNZ+NnjbV9Nn2+bZ31080Mm1gy7kaQ&#10;g4YAjI4IBrKP1nFRnVhGXNd2alZKz0XLf77rUxj9cxsKlanGXPeSi1OyVnZLlv8Afdal79oj9prW&#10;NHbwb4T+GMEd/wCMPGFvFeWc8yKwtraT/VvsPG5vmOWyqhGJB4rzz4gfCX9ovwr8MfFup6p8T9O1&#10;7Tm0a7OraXcKzA25hfzhExi4YLuxjZ0H0qrpuh2vw5/bq+Gmkz3f2nT7fwvb6fpt9LjEypZSwI64&#10;4G5kYcd296+qf2gJEi+BHxGZ2VB/wjmorljjk20gA/EkD8a6IwljI1qlaTTjdJJ2SsvLe/mdUac8&#10;wjiK2InJODcUk2krRXbe/mcL+wz/AMms+Cf+37/0uuK94rwf9hn/AJNZ8E/9v3/pdcV6/wCMre4v&#10;PB+uQWYZruWwnSEJncXMbBce+cV7GCdsHSf91fke9lz5cBRf9yP/AKSj5Mt/iV8Vv2sPHXiG0+G3&#10;iKHwP4B0Ob7ONXEYea8kBOCDjcdwBbaCoCldxJIrF8Z6r8bvg78XPg94c8S/EJNd0TWNdigSazj8&#10;ma4i+0Wyyx3A2jcMSDByT87c9K7T/gmzfWkvwP1eziZReW+uTNPHjDDdDDtY/UKRn/ZPpTP2yWH/&#10;AAvf9m1c8jxISR/29WFeA4yngljHN88mnu7ayWltrHzEoSqZdHHyqS9pJxfxO2s0rW2sjrPj38aP&#10;Fv8AwsjRPhP8Mfssfi/U4TdXuqXih4tNt8E7sEEbsKW5B42gAlhjhviD4S+PPwF8L3Pjq2+Kw8bQ&#10;aaouNS0fUNOEcbR5G/Z8zZAznjYcDj0rhviJ4JvfFn7f2uaQfF+reB5dV0+F7DUtKnaGaQLaRAxK&#10;wZflYxy8A8lfWvWtQ/Yx8Q6tY3NjffHXx5eWVzG0M9tcXskkcsbAhkZTJhlIJBB4INW/b4qdVxjJ&#10;tSaTUrJW20vr3dzSTxWNnXlGMm4ycYtT5VG22l1fu73ueXftxfEC0+Kn7Nnw18V2MTQQapf+d5LH&#10;JicQyK6Z77XVhnviu31j4fftR+O7ebxCfGul+D7rBltPDNm2FjA5EbyBGBY/7TMM9cDgedftlfDe&#10;y+EP7Mfw78I6fqL6ta6brVyq3ciqrOXM8jAhTgFWcr/wGv0Aq6GHlicTV9tJp8sL2dtbPt26dDTD&#10;YWWMxdZYiTjJRp35XbXlfbs9uh8xfAX49ar8avgf4+s/E0Kw+LvDtrcWmo7IxGJA0Mmxyo4ViUkU&#10;gcZTI64HO/sKx6zL+yd4nTw7JHD4ga91AadJMBsW5+zx+UWyCMB9ucgiuV/ZoVdc8WftO+JLHEmi&#10;3cl6La4X7sgeS6kXbjg/KVP/AAIetZXwD+Ll58E/2G/EHiTTIY59V/t+S1tPOXMaSSLCN7DvtXcc&#10;dyAOlc9HEO9KrWltGevWydr+pyYfFO9CviJN8sKl31aTSv62X3npS/AT9o++gN9d/G2C31Rhv+y2&#10;9ufs+7rjIRQBn0T8K2f2Z/jF4y+LXh/4ieBfFF5DZ+O/DbSad/a1vGFy7ebEJCq4G5JIzkgAEFeO&#10;tc54J/Zl8b/Fzwnpfibxz8ZPEzT6vax3qafo85hggSVA4XGducNg7UA7cgc4P7CehweGfjn8bNHt&#10;bme9tdPvDaRXN1IJJZUjup0V3YABmIAJIAySa0pe0p4ijaMoxndayvfS+13Zm1H2tLFUOWMowqXT&#10;5p81/db2u7P5mt4y+Dfxi8A+FtT8Q61+0Lc2ml6dC088ptGJwOgA38sTgAdyQKl/ZJ+IHjfT/hb4&#10;w+J3xL8R6hqHhaKDfpyXvMjrEX8yRB/tNtRR3IPpzT+KmqXn7YHxwg+Geg3EifD3wxMLnxBqMLfJ&#10;cyqSPLVh15yi++9uQor1X9r7w6tj+yb4t0jQ7VbW1srO1WG3twVWOCK4hLKAOwjQ/gKqNNRnUxNB&#10;vkpp2u2+aSXm9l+LLhTUalXF4Zy5KSla8pNSkl5vZbeb9DzvwTYfHL9pnRR4yHj5Phj4cvGdtK0z&#10;TbITyvGGKh5GLKcHB5LHOMhQCK3/AIH/ABc8c+FvjVf/AAd+Jl/b69qf2X7ZpOuW8YjNzGF3lXAA&#10;z8obnGQY2BLZBrgvgD+ztrPxC+D/AIY1zSfjh400q0ntQv8AZ2nX8iwWjqSrRKokG0KQRjAr07wD&#10;+yOPBPxb8P8AjzWPiPr3i3V9NSW2t11t/NZ1eGZfLDsxbAEkj7R7n1p4eGJl7KrCMruzbcrpp76X&#10;+6yHhaeMl7GvCMrtpybmmmnv7t7LurLQ8R+F/wARvjz8TPH/AMTPC/hHXIWt7fUzG+s6w4dNJhWW&#10;4VUiXBy0gH91seV2610Vp48+L37M/wAZ/BugfEHxVF4z8LeKpxbJcbMtE5dULKSoZSjSRkjkFW45&#10;6aH7Bv8AyVD4+f8AYYg/9H31Xv27P+R0+B3/AGMJ/wDRltXNCM44JYv2kuZPvp8drWOOnGpHLljl&#10;VlzqWmrtbnta3XTv+R9dUUUV9kfoAUUUUAFFFFABRRRQAUUUUAFFFFABRRRQAUUUUAFFFFABRRRQ&#10;AUUUUAFFFFABRRRQAUUUUAFFFFABRRRQAUUUUAFFFFABRRRQAUUUUAFFFFABRRRQAUUUUAFFFFAB&#10;RRRQAUUUUAFFFFABRRRQAUUUUAFFFFABRRRQAUUUUAFFFFABRRRQAUUUUAUNN/4/NU/6+V/9Ex1f&#10;qhpv/H5qn/Xyv/omOr9ABVPVtHsNf02407VLK31LT7hdk1rdxLLFKvoyMCCPYivhL/h1H/1X74if&#10;+BX/ANlX2l8MfBP/AArb4d+HfCv9p3Wtf2PYxWX9o3xzPc7FC+Y57scZNAH5+fGHwfoPgn/grn8B&#10;7Hw7omnaDZSeHRM9tplpHbRtITqgLlUABYhVGeuFHpX2f+1xpF9r37LnxY0/TYXuL6fwxqCxQx/e&#10;kP2dztA7kgEY75xXyP8AtEf8pgvgJ/2LC/8AoWq1+iTKGUgjIPBBoA+Hf2U/HPhzTf8AglbHqd5e&#10;W7abpfhrWLa/VmA2yCS4BiYf3m3rgdT5i4zuFeT/AAQ+NOs/s2/8EtvCk2nRzS+OPF19eaV4TsUX&#10;ExnubqVUlUdTtAaQZGCSg6MK+lte/wCCZ37P3iLxVc63P4RuLZLq4+1XOk2Wp3EFhNJnOTCjgKMn&#10;7qbR6DHFeYfBrRrD9qT9sa+8VWVlBD8Ifgkn/COeE7O2jC2s2pBQJZkUcbYwo244wtuw70AbHw9+&#10;MXwX/wCCc/wz8NfCXxFr81542W3/ALT1u10ezkvbhruVQ8ssuwYUYwq7ju8tEOCOT9R/Bz42+Cvj&#10;94Ni8U+BNdh13R2kaF5I1aOSGUAFo5I3AZGAIOGAyCCMggn49/4J1xr4k/aY/ay8TasvneJE8V/2&#10;fumwZLa3W4u1WJeMhcRovuIV9KX9h2NfDn7cX7Vnh3SEEPh7+0IL028Q/dRXBklJCgfKuTJIMY/h&#10;A/hoA++qKKKACiiigAooooAKKKKACqGg/wDID07/AK9o/wD0EVfqhoP/ACA9O/69o/8A0EUAX6/M&#10;n/gsh8N/CXg/4H+Db/QfC2i6JfXHiUJNc6bp8NvLIptp2IZkUEjIBwe4r9Nq/Oz/AILZ/wDJv/gb&#10;/sZ1/wDSSegD9E68H/bD+G/hLWv2efi5r+oeF9Fvtdt/B2rPDqlzp8MlzGyWUxQrKylgVPIIPB6V&#10;7xXlX7WP/JrPxk/7EzWf/SGagDxb/glD/wAmR+Dv+vzUf/SyWu8/bm/4Wn/woK9/4U5/aX/Cbfb7&#10;byv7J2+f5O4+ZjdxjHWuD/4JQ/8AJkfg7/r81H/0slr6x1bWtP0GzN3qd9badahgpnu5liTJ6Dcx&#10;AzQB5/8Asz/8Jj/woXwR/wALB+1/8Jr/AGcn9q/b8ef5+TnfjjPTpXzX/wAFUvhv4S0/9knxr4it&#10;fC2i23iCS+sXfVodPhS6Znu4w5MoXcSQTk55zX2zY6ha6pZxXdlcw3drKN0c8Dh0ceoYcEV8k/8A&#10;BV7/AJMj8Y/9fmnf+lkVAHtP7J3/ACaz8G/+xM0b/wBIYa+P/gBC3jr/AIK4fGzW9TxO/h7Rja2K&#10;vz5JAtIAU9Pk83PvIfU19gfsnf8AJrPwb/7EzRv/AEhhr5A/Z/mPgX/grd8btE1TEEniHRjdWDvx&#10;5+RaTBU9fk83J/6ZN+AB6D/wV18O2etfsbarfXEatcaRq9jeWzEcq7S+QcHt8kzV9G/s3+Lp/Hv7&#10;Pnw18RXchlvdT8OafdXLtnJma3QyH/vvdXzl/wAFdfEVnov7G2q2NxIq3Gr6vY2dspPLOsvnnA7/&#10;ACQtX0V+zT4VuPA/7O/wy8P3kRgvdO8NadbXMbZysy20YkH/AH3uoA9JooooAKKKKACqGvf8gPUf&#10;+vaT/wBBNX6oa9/yA9R/69pP/QTQBfqN4I5JI5HjVpI87GZQSuRg4PbipKja4iWdIDIgmdWdYyw3&#10;MqkBiB3ALLk/7Q9aAPhP9rX/AIKFeCI7Dx18F/CunXeufETUEvPDPlag0Nhp1vNIjQu8lxPIqkAM&#10;So6MQFyM5qjqHwf1f9kH/glX448Pz6hFd+IJ9Knnv5rOXdCj3siROkbdwsThdw4YgkYzX1X+0J8L&#10;fAHjz4S+L4PGuiaXPpQ025uJ7y5gQPbbY2YzrJjKMuNwYHPFfnl+zrqHiz4qf8Eivi9pOoSXN9Ho&#10;ct1BpUk2Xb7Fbpa3TRrnkqh80DsB8o+7igD7J/4Jv+F7Xwr+xb8NIraNVa9s5dQmdRy8k08jkn1I&#10;BVfoor5+0+6i+Hv/AAWdu7OwYwR+M/DhW6iUEKzrZCU8e5sg2fUn15+g/wDgnD4otPFX7F/w0ltJ&#10;FdrOyk0+dFOSkkM0iEH0JADfRhXz1YwxfED/AILQXF1YJ9oj8HeHWN3KpJVGNl5R/I3qrj1z3FAH&#10;sv8AwVA+J0/gD9lDWtI00s+ueMruDw3ZQxjc8nnEtMAo5OYo5E+rr6isX9qzwvJ+zj/wTB8QeFdL&#10;kHm6P4esNFmlj+USma4gt7l+P7/nSk/71YHx+b/hfn/BSD4O/DhCJtF+HtjJ4v1VFO4C4JVoVden&#10;DJade07evPrP/BSHw3d+Kv2JfilZWSl5orK3vmAGf3dvdwXEh/BImP4UAaf7APhm08J/scfCq1tI&#10;kjW40dNQk2j70lwzTOT6nMh/Kvmr4d3SfD7/AILIfEDSLGQw2XirQBLNbKMIZvstvOW+u6KRs/7b&#10;Dvz9LfsB+JrPxX+xz8KrqylSVLfRo7CTYc7ZICYXU+h3Rn8/Svmb4ewp8QP+Cyfj3VLCPz7PwvoH&#10;lzXCsdqyi1toGH13TOu3/YY9uAD9Gq/OPxL/AMZ1f8FEbTQUP2z4WfBz9/e4+aG71EOMoecHdMip&#10;g5BS1k/vV9K/t3ftJJ+zH+zzrfiG0lRfE2o/8SvQ4yeftUin97j0jQPJ6Eqq/wAVZX/BPP8AZ1k/&#10;Z5/Z30qHVoWXxh4jb+2tckmyZVmkUFIWJ5zGm1SM/fMh70AfQfjTxXYeBPB+ueJdUkEOmaPYz6hd&#10;SE42xRRs7n8lNfIP/BK/wtfXvwh8XfFjXFzr/wASvEd1q8z7SD5KSuiLk8keabgjthhWr/wVK+IV&#10;54a/Znbwho+ZPEPj3VbXw7Zwxn52V33yYHoQgjP/AF2FfS3wm+H9p8KPhh4U8G2JD2ug6Zb6csgG&#10;PMMcaqXPuxBY+5NAHUQwR20YjhjWKMZwqKABk5PA96/Nv4mXkHxk/wCCv3w+tfCiJdf8IRpKrr19&#10;bjIieMXMjq7A4OPtEMXqHcqemB7b+2V+1zqvgzU7P4P/AAeg/wCEk+NniLEMFvbKJF0eJhzPMSdq&#10;uFyyhuFA3v8AKAG7H9i/9kPTf2VfAt2Lu8/4SDx7rzi78Qa/ISzTynJ8pGb5vLUsxyfmZmZj1AUA&#10;+dPEEP8Awn3/AAWY0W31ICa28J+GxLZxSHKg/ZXcEDsQ90W+qg19B/8ABRrw3aeJ/wBi/wCJ0N2g&#10;b7LYx30TYyUkhnjkUj0ztx9GNfP2vTDwD/wWW0e51MiC28V+GhFZSyZVS32Z0AB7kvasvblh7Z+g&#10;f+CjXiS08MfsX/E6a7cL9qsY7GJc4LyTTxxqB643Z+imgCz/AME//E7ePv2M/hRqV4RdSQab9iDy&#10;jJBtZpLZTz3AhHPtXsnxK8daJ8MvAHiDxV4juI7bQ9JspLq7eTGCir9wA9WY4UL3LADrXiP7BWlw&#10;fC/9h34atrU0Wk2cOjyatcXF3II44op5pbrzGZuFG2UNzwM182+ML/xN/wAFS/ig3hrw3c3nh79m&#10;3wzeqdR1pYzFLr10n8EWeo5+UEYQHe4LFEABpf8ABIOxb4f/ALMfjvx14keLQPDV/rM19FNcEpAl&#10;tBCqyTAkn5A29Oef3R61peFNJ1T/AIKWfFaHxh4gtbrTv2cPCd6w0PRrhSh8T3kZwbmZD1iGSMHg&#10;DKDky4+tviF8BfD3jT4C6p8JtPX/AIRnw1daWNJgXT4wfssIAACBupAHfr1NfLWl/wDBLe80PTbb&#10;T9O/aJ+Jmn2FrGsUFra37RRRIBgKqq4CgDoAKAOc/YUt4rX/AIKAftTQQRpDDHdsiRxqFVVF04AA&#10;HQAdq/ROvx1/ZJ/ZZvvFH7Znxg8Np8T/ABZpkng3Ulkl1O1umW41nZdEbbo7vnDbec56mv2KoAKK&#10;KKACiiigAooooAKKKKACiiigAooooAKoQ/8AIcvP+vaH/wBClq/VCH/kOXn/AF7Q/wDoUtAF+iii&#10;gAooooAKKKKACiiigAooooAKKKKACiiigAooooAKKKKACiiigAooooAKKKKACiiigAooooAx9V/5&#10;C9l/1wm/9Cioo1X/AJC9l/1wm/8AQoqK6afwnNU+I+Gv25v+CeWv/tafFrSfF+leL9N0C3stEh0l&#10;ra8tpJHZknuJS4KnGCJwMf7Jr6s+Bvw9uPhN8HfBngy7u47+50HSrfTpLqFSqStGgUsAeQDiu5oq&#10;7K9yOZtWCvg39p7/AIJS+GfjJ42vvGfgjxI3gTXb+Y3V5Zta+fZzTk5MqBWVomZvmYjcCeQoJNfe&#10;VFDSe4JtbH5neC/+COdzqni2HV/ih8UrnxLaxsvm2tjBIJ7lVxhWuJXJVeowFJx0Ir6E/a2/YC8P&#10;/tLeC/A2gaTrjeBIvBkE9rpUNrZLcWwhkWFfLZN6twLdMEN3bINfVtFLlWw+Z3uflt/w598e681v&#10;p/iL43fatCt2Bjh+yXFwVA4G2N5gqnbnvx719w/BH9krwB8Cfg/qXw60eylvtK1iGWLWLm+YNPqJ&#10;ljMchkIAAGwlQqgAD3JJ9oooUUgcmz8tta/4Iz69ofimTUPAvxZGm2quxtnvLOSK7gUjG0yxPhjg&#10;kFgFz6V7/qf7C/i21/Y90T4OaD8SDZ67Y6w+qS+I1hmt/NV5JpGj2pIW6yjktztzX2VRRyofMz8n&#10;9Y/4I3fETxFem81X4t6bqd2VCm4vLa4mkwOg3MxOBXu/7KX7A/xJ+AXxi0fxX4h+K58UaJY288Da&#10;QHudrb4mRCA7lflJB6dq+6aKXIkHO2FFFFWQFFFFABRRRQAUUUUAFTeH/wDkGn/rvP8A+jXqGpvD&#10;/wDyDT/13n/9GvWNTZGtPc439oL4L2H7Qnwh1/wBqWp3ujWurCBvt+nlfPgkhuI542XcCPvxLnvj&#10;OCDgj5OT9if9p3SdLbw5pf7V2oSeHGXy/OvNOdr1E9FkMjSDAx0lH4V960VgdB4R+yb+yD4V/ZO8&#10;L6haaTd3Ov8AiTWJFn1jxFqAxPeuMkALk7EBZiFyTliSzGvlb4L+ET+0x/wVA+JvxJvI/tHhf4bO&#10;NJsGYExm9jQ26hT0IVlupfYmM9wa/SCvOvgj8BfCP7Pvh/VNI8I21xFDqmoy6re3F5OZ57i5kChn&#10;Zz7KOOg59TQBxv7Wn7Ivhn9rLwjp9jql7ceH/EejytcaN4isV3T2Mjbdw25G9GKoSuVOUUhgRXz3&#10;qH/BPX4w/FqGy8O/GL9ovU/FPgK0mSV9J06xEM16EPyiSQnr0O5xLg+/NffdFAHz58ff2O9G+L/w&#10;m8I+CfDfiLUvhoPCFxFc6DfaEPmtGjheFQfmViNrnkOrE8luTXhGr/sM/tJeMtGbwp4l/alvbvwf&#10;Knk3Ah0wrd3EPRkdw4ZgwJB3SMD3B6V99UUAea/s9/s/+E/2afhpY+C/B9tJHYwsZri6uGDT3lww&#10;AeaVgACx2gcAAAAAAAV6VRRQAUUUUAFFFFABRRRQAVQ1r/jzj/6+bf8A9HJV+qGtf8ecf/Xzb/8A&#10;o5KAL9eEftZ/svzftNeHfD8GneN9V+H/AIg8P3rX+m6zpSkvHIyFDkK6N0PVXU/Wvd6KAPgLWP2C&#10;Pj98TtMTwr8Rv2mb/VfArMBdWdhp3l3F5ED9yR9wzn/bMgBwdrYr6r0/w/4Q/ZJ/Z7voNAsF0/wv&#10;4P0e5vhEzZeURRtK7u38UjsCSe5bjsK9Srk/it8M9G+Mnw91rwZ4h+1f2Lq8Qgu1s5jDKyB1YqHH&#10;QHbg+oJFAHxd/wAEi/g7d6R8L/E3xd8QxF/EfjzUJJIppVIf7JHI2X56eZM0rehCRnNfftY3gzwj&#10;pXw/8I6L4Z0O2Fno2j2cVjZ24JOyKNAiAk8k4AyTyTya2aAPme+/ZN1W8/bo0748jXrNdKtdIOmn&#10;RzC/nsxgkj3b87cZfOPauz/aW+G/xS+I2haLD8K/iOnw51W0uXku7mWzW5W5iKYCFSCBg85xXstF&#10;AHxZ4H/4J56t4k8faX4z+P8A8UdR+Md9pTCXT9Dnt/s+lwSZzuaLcQ4zg7QqA7RuDDivtOiigAoo&#10;ooAKKKKACiiigAooooAoal/x+aX/ANfLf+iZKv1Q1L/j80v/AK+W/wDRMlX6APnf9rn9jPQv2prH&#10;RNQTWrvwd468Pyebo3ibT1LS253BtjqGUsu4BgQysrDIPLBvEbr/AIJ3/E74xahpFn8d/j3qHjjw&#10;bpc6zpoOm2f2X7Uy8AySAjBxkFirPhmwyk5r72ooA+N/+Cm/iyD4T/sX33hbw/arZvr09l4W0uxs&#10;4/uRE7jFGg7eTA0YA/vAeleyfsg/A6L9nf8AZ48HeCzGianb2gudUdP472X95Pz3Cs2wH+6i1v8A&#10;xS+AvhH4yeIPBWr+Kba4vZvCOo/2rptuk5SD7SChV5EH39pQYB45PXNei0AFfM/7G/7Juq/sx6x8&#10;UL3Utes9bXxfq66lCtrC8Zt1DTHa248n96OR6V9MUUAFfMvir9kvVfEX7dXg349R6/Zw6VoOkyad&#10;Jo7QuZ5Wa3u4twfO0DNyD/wE+tfTVFABRRRQAUUUUAFFFFABRRRQAVQh/wCQ5ef9e0P/AKFLV+qE&#10;P/IcvP8Ar2h/9CloAv18d/HT9gfUfEnxjm+Lnwd+Id38KfH14hTUmhg8+0v8gAsybhtJ2ruBDqxU&#10;HaGyx+xKKAPjj4NfsCanp3xhsPix8afiPefFnxtpYX+yo5bcQWVgy8q6pk7ipJZQAiqx3bS2CPR/&#10;2uP2O/D37V2g6QbjVLrwt4v0GVp9F8SaeMzWjkqSGUMu9NyI3DKwKgqw5z9AUUAfA99/wTz+LHxf&#10;l03SPjb+0HqXjDwPYTrN/Yum2Qt3uyvC+ZJnAP8AtMsh5OCDzX3P4c8O6b4R8P6boejWUWnaRptv&#10;HaWlnAuI4YUUKiKPQAAVo0UAeI/tcfA3xJ+0b8M4PAmjeJYfC+jahfwvr1wY2ee4skYM0EWOFLMF&#10;JJ4+XByGNes6D4W0nwz4YsPDumWEFpoljaJY29iiDykgRAix7emNoAxWrRQB8L2v7BPxW+GFh4p8&#10;H/CD44L4P+GXiG5muG0e+0VLu608TKFkSCcndgqAoIKEYB+9lz9Qfs8/Anw/+zf8JtF8B+HGlmst&#10;PVnlu7jHm3U7sWklfHAJY8AdAAO1ekUUAFFFFABRRRQAUUUUAFFFFABRRRQAUUUUAFFFFABRRRQA&#10;VQm/5Dln/wBe03/oUVX6oTf8hyz/AOvab/0KKgC/Xj3x8/Zh8LfHyG1udQe40jxDZrttNZsSPNRc&#10;5COp4dQTkdCD0Iyc+w0VjVo068HTqK6ZhXoUsTTdKtG8WfKFr+zf8etMVdOtPjvK2lR/Ik01ozXG&#10;wcA/MWOeB/H+NejfAn9mPTvgtqeua1ceINS8V+I9bXbqGoahgLKC24nZyck5yWZs17TRXLTwFClJ&#10;TSba2u27el2cNHLMNRmqiTbW15SdvS7PlPVv2OfE/grxRqerfB/4iXHgmy1OTzLjR5ojJbo3P3eS&#10;CBk4DLlQcbq6r4K/spnwH43n8eeNPFF1478byIUivbpSsdqCNp2AsSTt+UHgAEgKOtfQVFTDL8NC&#10;anGO2qV3ZPulsKnlWEp1FUjHZ3Su7J90r2X3Hg/x0/ZTsfit4ntPGOg+ILzwV44tFVU1exBIlCjC&#10;71DKcgfLuDDjghgAK4O6/ZV+MPjSI6Z4x+N93LoLDbLb6bbsjzp3VsFAQR/e3D2NfWlFOpl+HqSc&#10;2mr72bSfqkwq5Xha03Nprm3s2k/VJ2PBPjV+yVo/xW8G+FtOs9XudD13wvbR22mayqB32IqgLIAV&#10;zyisCpBU5I6kHz24/Yx8eeONBv7L4g/FrUfEaJayJp1gjyC2FxsIilmLHLhX2tjGTjr2P17RSqZd&#10;hqsnOUd99XZ+q6iq5ThK03OUd9Hq0nba6Ts7HnX7Pnwxu/g38IdA8H317DqF1pv2jfc26lUfzLiS&#10;UYB54EgH4V6LRRXdTpxpQjTjslb7j0qVKNGnGlDaKSXoj5I8Tfsa61pvjzVfFPwh+Ikng3+0pXF7&#10;YJuMSPuJZQUPIDE/Iy/Keh7Dyjxr8G7vwT+0x8F9OvvGOoeO/G11q0Wpard3shIit4ponjVELMVU&#10;LHOeTyAMAYxXu/jb9iHTPEXjbWfE+jePPE3hm91e5e7u47OZdhkcknbtCkDnoSfrXZfBX9ljwn8F&#10;tWudct7i/wDEPia5TZJrGsSiWVVPUJgDbkYBPJwMZxxXzUsvlUnyqlyq97811vfSPRv8D4+eVSrV&#10;ORUORcyd+dtaO+kejf4En7QH7NOh/HiPTr2S/ufD3ibS/wDjw1uxGZIhncFZcjcA3zDBBBzgjJz5&#10;bJ+zL8c9WhGlan8eLpdFI2PJa27i5ZfQkMrHPfLn8a+s6K9mrgKFWbqNNN72bV/WzPoK2WYavUdS&#10;Sab3s2r+tmrnzL8WP2PJfGPwX8F/D7Q/EAht/D921w97qSlpJg3mFvuDAOZD+A71j6v+yv8AGK+t&#10;38Pp8dL6XwnIvkv9ot2+1+SRgoWDZfjjlwD3HavrKiolluHk+azWiWja0WltGZzynCTk5Wa0S0k1&#10;olZLRnmvgX4G6J8MfhHeeB/DY8pLm1mjlvLjl555Iyhlkx36cDoAAOlee/DP9keDQv2edb+F/irU&#10;YdSi1K9kuxe2CFTAxEexl3D7ytHn0IOO5r6Mord4Og7e7ok1bpZ7o6XgMNLl9zSKcUulnuj4+8N/&#10;sa/E3SLVfDcnxs1O38Ex5jW108SxzGH/AJ5qC+IwRxgEgZPBrb+Fv7IOt/COH4pw6B4mt7VfE1q9&#10;po8wDmaxTdJsMjY5YK4G5ecjIr6mormjlmGg1JJ3W2r00t3OSGT4OnJSindXt7zdrq1ldnxX4B/Y&#10;9+M3wt024sPCvxT0zRbW4l86ZYLIkyPjGWZkJPA7nivavg98L/iToN1rUPxK8cW3jnR76zNslj9m&#10;CKpJw+75RkFSRj3r2qiqo5fRoNcjdl05nb7r2Lw+VYfDNOm5WXTmk1917Hya/wCxn4u+HerXs/wj&#10;+KF74U0u8kMj6PeRmaJD6hskNxwCU3YAyxrrfhL+zP4n8NfEKx8ceO/iRqPjLW7KOWO2tShW2h8x&#10;CjY3Mexz8qpz619C0U4Zdh6clKKemqV3ZP0vYdPKcJTmpwi9HdLmdk/JXseG/s6/s+6l8FvFvxG1&#10;e/1W11GLxRfR3cEdujKYAslwxDZ6n98OnoasftDfAfUfjNr3w/v7HU7XT08Namb6ZLhGYzLvibau&#10;Oh/dnr6ivaqK1+p0fYfV7e7/AMG/5m/1Ch9X+q29z18+b8wooortPQCiiigAooooAKKKKACiiigA&#10;ooooAKKKKACiiigAooooAKKKKACiiigAooooAKKKKACiiigAooooAKKKKACiiigAooooAKKKKACi&#10;iigAooooAKKKKACiiigAooooAKKKKACiiigAooooAKKKKACiiigAooooAKKKKACiiigAooooAKKK&#10;KACiiigChpv/AB+ap/18r/6Jjq/VDTf+PzVP+vlf/RMdX6ACuY+Jmk+Jtc8A63YeDNch8NeKbi3K&#10;afq09utwlrLkYcxsrKwHPBBrp6KAPzp8RfsB/tI+LPjBoHxS1X496DdeO9BtfsWnat/wjsSeRDmU&#10;7fKWMRN/r5eWQn5uvAx9q/Azw38QPCfgGHT/AImeL7bxx4pWeV5NXtLGOzR4ifkTy40VQVHGcc16&#10;DRQBxvxi8P8AijxZ8MfEeieDNYt/D3iTUbRrW01a6RnW0L/K0gC8lgpbb6Ng9qw/2a/gXpX7OHwX&#10;8N+A9KKTf2dBuvLxE2m7un+aaYjr8zE4BJwoVe1enUUAfInj39jTx54f+Nnij4m/Az4m2/w81LxY&#10;ijXtK1HSY760uJl/5bpuztYklj8pO5nO7DFa9C/ZQ/ZXtv2a9J8TXl/4hn8ZeOfFl+dS8QeIrmAQ&#10;tdS5ZlVYwTtRTJIepJLseBhR7zRQAUUUUAFFFFABRRRQAUUUUAFUNB/5Aenf9e0f/oIq/VDQf+QH&#10;p3/XtH/6CKAL9fnh8fP2CP2iv2kdNh0fxz8ddD1nQrS+a+srM+H4rcwvtZVO+GNGbCORySO/Wv0P&#10;ooA8Q/Zz8AfG/wAFXmuP8Xfijp/xFt7iOEadHZaPBYG1YF/MJMUabtwKdc42+9cT+1D8Bfj38ZdU&#10;13S/Bvxf0vwn8PdZ0ptLu/D93ocFy8iyRtHP++MZkAdWI+VgR2wa+paKAPib9ln9kP4+/s43HhjQ&#10;F+M+j3vw00u6knufDcGhRB50kZndRO8ZkBLtn7/sMCvZP20P2dtQ/aj+Bt54E0zWLbQ7qe9t7oXl&#10;3E0iARsWIwvOTXutFAHnP7Ovwtuvgn8EPBvgW9vodSutCsFs5LuBCiSkEncAeQOa+Zf2mv2P/wBo&#10;P9opvFPh+5+NmjQfDfVL77Ra+HZtBh328SSCSGMzpGJGKlV53845zX3BRQB8wfsr/An46/Be/wBK&#10;0rxv8W9L8YeANI0ZdK0/QbPRYbZ4PLWNIG84Rh2CRoV+ZiTnJyeaf+1d+xPa/tCeJvD3jrwz4svf&#10;h18TvD6iOw8RWEZffGGLCORQyk4LPhg3R2BDA4r6cooA+GfDX/BPPxn4++JHh3xZ+0F8Xrj4o23h&#10;2TzdO0CGy+zWhkBDBpMEAjIXcoQF9qhmIG0/c1FFABRRRQAUUUUAFUNe/wCQHqP/AF7Sf+gmr9UN&#10;e/5Aeo/9e0n/AKCaAL9fPX7WX7J91+0lJ4R1bQ/iFrXw38WeFTdHTdW0gE/8fHk+YHCuj/8ALBMb&#10;XHVshuMfQtFAHwH4g/YJ+P3xWsV8NfEj9pm91TwUWAuLLTtMEU13GD9yQhlByAPvmQA84NfZHwv+&#10;D3hT4P8Awz03wF4a0xLbw1Y27W620v7wzB8mRpCfvM5Zix7lj0HFdpRQB8Ex/wDBO34k/CHxBrg+&#10;Avx0vfAHhHWZ2uJfD99Z/aktWbg+W5JBIGAG2q+FUFmxmvbP2S/2PdB/ZP0jxDqdzr9z4s8Za9J9&#10;p1zxRqf7t5tpZsAFm2LuZmJLFmJyx4UD6Kqrqem22s6bd6fewrcWd1C8E8LZw8bKVZTj1BIoA+IP&#10;+CcMMnxa+IHx1+P14u4eLPELaXpLMm0rY2wBUgnkgq0CH3gNfcGpaba6zpt3p99bx3dldRPBPbyr&#10;uSSNlKsrDuCCQfrWP4B+Hvhv4W+FbTw34T0a10HQrQu0FjZptjQu5dyB7sxP410NAHwNZ/8ABO34&#10;o/B/UtZsfgZ8fL/wP4J1adp20K/s/tJtCwwfLkLHJxwHAR8KoLMRur3r9kX9j/Qf2UfDmrpb6tde&#10;KvFuvTC51vxJfrtlu3BYgBSzFVBd25ZmJckseMe/0UAfLXx4/Y+1f9oT9pb4eeNPEviGyf4deDcT&#10;weFxA7SXNxnzGkdiduGdIARggpFj+I19S0UUAfCXxTb/AIX9/wAFPPh14OVkuNC+FWjyeI75AN22&#10;9lKNGp7Agmycd+Gr7trlPD/wr8JeFfGWv+LNJ0G0sfEmvbP7T1ONT513sGFDknoB0rq6APzc8Df8&#10;E4/j18KfGHiXxF4K+OOj6Hqev3Dz3l62ji5uZQzs+GllVm6tkgEAnBOcCvTNA/Zv/a5sdd0251L9&#10;pSxv9OhuY5Lm1XRIlM0QYF0yI+MqCM+9fa9FAHz1+11+x1ov7VGl6Hdrrl54O8beHZjcaL4k09S0&#10;lsxIYqyhlLLuVWBDKysoIPUHw2X/AIJ1/En4v63ocfx6+Ol74/8ACGjTrPFoFlZ/ZluiOB5kgYYJ&#10;GQW2s+GYBlzmvveigD5+/bL/AGadT/aT+BEfw78Na5b+E0F7bTM7xuYGt4VbEJRCMrkoQOg2D0Fe&#10;BeD/ANjT9qr4f+GdP8PeHP2i9H0bRNPiEFrY2fh6FI4kHYDyuT3JPJJJJJNff1FAHz9+zT8Kfjd8&#10;O9b1q4+K3xZt/iNYXFukdlbQ6elsbaQNlnJVBnI4r6BoooA+Z/gB+ybqvwb/AGk/i/8AE2816z1G&#10;x8cTtNb2EELrJagzNJh2Jw3BxxX0xRRQAUUUUAFFFFABRRRQAUUUUAFFFFABRRRQAVQh/wCQ5ef9&#10;e0P/AKFLV+qEP/IcvP8Ar2h/9CloAv0UUUAFFFFABRRRQAUUUUAFFFFABRRRQAUUUUAFFFFABRRR&#10;QAUUUUAFFFFABRRRQAUUUUAFFFFAGHrizNqliIXSNvJmyZELDG6PsCKr+Vf/APPzbf8AgO3/AMcq&#10;5qv/ACF7L/rhN/6FFRXRT2Oap8RT8q//AOfm2/8AAdv/AI5R5V//AM/Nt/4Dt/8AHKp6x4y0Dw9d&#10;Lbarrmm6ZcMgkWG8u44nKkkBgGIOMgjPsapxfErwjPIkcfirRJJHIVUXUYSWJ6ADdya0I1Njyr//&#10;AJ+bb/wHb/45R5V//wA/Nt/4Dt/8cq2rBlBByDyCKWnYLlPyr/8A5+bb/wAB2/8AjlHlX/8Az823&#10;/gO3/wAcq5RRYLlPyr//AJ+bb/wHb/45R5V//wA/Nt/4Dt/8cq5RRYLlPyr/AP5+bb/wHb/45R5V&#10;/wD8/Nt/4Dt/8cq5RRYLlPyr/wD5+bb/AMB2/wDjlHlX/wDz823/AIDt/wDHKp6x4y0Dw9dLbarr&#10;mm6ZcMgkWG8u44nKkkBgGIOMgjPsa1YpUnjSSN1kjcBldTkMD0IPcUrAVvKv/wDn5tv/AAHb/wCO&#10;UeVf/wDPzbf+A7f/AByrlFOwXKflX/8Az823/gO3/wAco8q//wCfm2/8B2/+OVcoosFyn5V//wA/&#10;Nt/4Dt/8co8q/wD+fm2/8B2/+OVcoosFyn5V/wD8/Nt/4Dt/8co8q/8A+fm2/wDAdv8A45VyiiwX&#10;KflX/wDz823/AIDt/wDHKm0OLUDp/wAl1bKvnTcNbMTnzWz/AMtB3qapvD//ACDT/wBd5/8A0a9Y&#10;1Nka09x/k6n/AM/lp/4Ct/8AHKPJ1P8A5/LT/wABW/8AjlX6ytZ8VaJ4dZBq2sWGll+VF5dJDu69&#10;NxGeh/KsDcm8nU/+fy0/8BW/+OUeTqf/AD+Wn/gK3/xypdN1Wy1m1W60+8t762b7s1tKsiH6MpIq&#10;1QBQ8nU/+fy0/wDAVv8A45R5Op/8/lp/4Ct/8cq/TZJEhjaSRlRFBZmY4AA6kmgCl5Op/wDP5af+&#10;Arf/AByjydT/AOfy0/8AAVv/AI5VPT/HHhzVr42Vlr+l3l4CQbe3vY3k4OD8obPWtugCh5Op/wDP&#10;5af+Arf/AByjydT/AOfy0/8AAVv/AI5VCbx94Yt777FL4j0mK8zt+zvfRCTJ6DaWzmt1WDKCDkHk&#10;EUAUfJ1P/n8tP/AVv/jlHk6n/wA/lp/4Ct/8cq/RQBQ8nU/+fy0/8BW/+OUeTqf/AD+Wn/gK3/xy&#10;r9FAFDydT/5/LT/wFb/45R5Op/8AP5af+Arf/HKv0UAUPJ1P/n8tP/AVv/jlUtWi1EWse+6tWH2i&#10;D7tsw581Mf8ALT1x/wDWrcqhrX/HnH/182//AKOSgA8nU/8An8tP/AVv/jlHk6n/AM/lp/4Ct/8A&#10;HKv1S1bWtP0GzN3qd9badahgpnu5liTJ6DcxAzQA3ydT/wCfy0/8BW/+OUeTqf8Az+Wn/gK3/wAc&#10;rG/4Wl4M/wChu0H/AMGcP/xVWtM8feGdavo7LT/Eek395JnZb2t9FJI+AScKrEnABP0BoAv+Tqf/&#10;AD+Wn/gK3/xyjydT/wCfy0/8BW/+OVfqlq2tafoNmbvU762061DBTPdzLEmT0G5iBmgBvk6n/wA/&#10;lp/4Ct/8co8nU/8An8tP/AVv/jlY3/C0vBn/AEN2g/8Agzh/+Kq1pnj7wzrV9HZaf4j0m/vJM7Le&#10;1vopJHwCThVYk4AJ+gNAF/ydT/5/LT/wFb/45R5Op/8AP5af+Arf/HKv1j6z4w0Hw5OkGra3pulz&#10;SLvSO8u44WZc4yAxGRkHmgCz5Op/8/lp/wCArf8AxyjydT/5/LT/AMBW/wDjlTafqVpq9nFeWF1D&#10;e2kozHcW8gkjcZxwwODyDVmgCh5Op/8AP5af+Arf/HKPJ1P/AJ/LT/wFb/45V+igCh5Op/8AP5af&#10;+Arf/HKPJ1P/AJ/LT/wFb/45V+igCh5Op/8AP5af+Arf/HKPJ1P/AJ/LT/wFb/45V+igDDv4tR+1&#10;abuurUn7QduLZhg+VJ1/ec8Z9Ku+Tqf/AD+Wn/gK3/xyjUv+PzS/+vlv/RMlX6AKHk6n/wA/lp/4&#10;Ct/8co8nU/8An8tP/AVv/jlX6y9Z8VaL4c2f2tq9hpfmfc+2XKQ7vpuIz0P5UAS+Tqf/AD+Wn/gK&#10;3/xyjydT/wCfy0/8BW/+OVNp+pWmrWqXVjdQ3ts4ys1vIJEb6MDg1ZoAoeTqf/P5af8AgK3/AMco&#10;8nU/+fy0/wDAVv8A45V+srWvFmieG3iTV9Z0/S2lBMa3t0kJcDqRuIzjI/OgCbydT/5/LT/wFb/4&#10;5R5Op/8AP5af+Arf/HKfpesWGuWa3mm3tvqFoxIWe1lWWMkHBAZSRwauUAUPJ1P/AJ/LT/wFb/45&#10;R5Op/wDP5af+Arf/ABys66+IXhWxvZLO58S6Pb3cb+W9vLfxLIrZxtKlsg57V0FAFDydT/5/LT/w&#10;Fb/45R5Op/8AP5af+Arf/HKv0UAUPJ1P/n8tP/AVv/jlHk6n/wA/lp/4Ct/8cq/RQBQ8nU/+fy0/&#10;8BW/+OUeTqf/AD+Wn/gK3/xyr9FAFDydT/5/LT/wFb/45VKGLUf7ZugLq13/AGeHLfZmxjdJjjzP&#10;r37j8dyqEP8AyHLz/r2h/wDQpaADydT/AOfy0/8AAVv/AI5R5Op/8/lp/wCArf8Axyr9FAFDydT/&#10;AOfy0/8AAVv/AI5R5Op/8/lp/wCArf8AxyqV5448OabqH2G78QaXa3u4L9mmvY0kyTgDaWznPFbS&#10;OsiK6MGVhkMpyCPWgCl5Op/8/lp/4Ct/8co8nU/+fy0/8BW/+OVbuLiK1heaeVIYkGWkkYKo+pNZ&#10;WkeNPD/iC4MGl67pupTgZMdneRysPwUn0P5UAWvJ1P8A5/LT/wABW/8AjlHk6n/z+Wn/AICt/wDH&#10;KvMwVSScAckmsvS/Fmh63eTWmnazp9/dQ58yC1ukkdMHB3KpJHPrQBN5Op/8/lp/4Ct/8co8nU/+&#10;fy0/8BW/+OVfrJk8W6HFrQ0d9Z09NWyF+wNdRifJXcB5ed3IIPTpzQBP5Op/8/lp/wCArf8Axyjy&#10;dT/5/LT/AMBW/wDjlX6KAKHk6n/z+Wn/AICt/wDHKPJ1P/n8tP8AwFb/AOOVfooAoeTqf/P5af8A&#10;gK3/AMco8nU/+fy0/wDAVv8A45V+igCh5Op/8/lp/wCArf8AxyjydT/5/LT/AMBW/wDjlX6KAKHk&#10;6n/z+Wn/AICt/wDHKPJ1P/n8tP8AwFb/AOOVfooAoeTqf/P5af8AgK3/AMco8nU/+fy0/wDAVv8A&#10;45V+igCh5Op/8/lp/wCArf8AxyjydT/5/LT/AMBW/wDjlX6KAKHk6n/z+Wn/AICt/wDHKPJ1P/n8&#10;tP8AwFb/AOOVfooAoeTqf/P5af8AgK3/AMcqlNFqP9s2oN1a7/s82G+zNjG6PPHmfTv2P4blUJv+&#10;Q5Z/9e03/oUVAB5Op/8AP5af+Arf/HKPJ1P/AJ/LT/wFb/45V+igCh5Op/8AP5af+Arf/HKPJ1P/&#10;AJ/LT/wFb/45V+igCh5Op/8AP5af+Arf/HKPJ1P/AJ/LT/wFb/45V+igCh5Op/8AP5af+Arf/HKP&#10;J1P/AJ/LT/wFb/45V+igCh5Op/8AP5af+Arf/HKPJ1P/AJ/LT/wFb/45V+igCh5Op/8AP5af+Arf&#10;/HKPJ1P/AJ/LT/wFb/45V+igCh5Op/8AP5af+Arf/HKPJ1P/AJ/LT/wFb/45V+igCh5Op/8AP5af&#10;+Arf/HKPJ1P/AJ/LT/wFb/45V+igCh5Op/8AP5af+Arf/HKPJ1P/AJ/LT/wFb/45V+igCh5Op/8A&#10;P5af+Arf/HKPJ1P/AJ/LT/wFb/45V+igCh5Op/8AP5af+Arf/HKPJ1P/AJ/LT/wFb/45V+igCh5O&#10;p/8AP5af+Arf/HKPJ1P/AJ/LT/wFb/45V+igCh5Op/8AP5af+Arf/HKPJ1P/AJ/LT/wFb/45V+ig&#10;Ch5Op/8AP5af+Arf/HKPJ1P/AJ/LT/wFb/45V+igCh5Op/8AP5af+Arf/HKPJ1P/AJ/LT/wFb/45&#10;V+igCh5Op/8AP5af+Arf/HKPJ1P/AJ/LT/wFb/45V+igCh5Op/8AP5af+Arf/HKPJ1P/AJ/LT/wF&#10;b/45V+igCh5Op/8AP5af+Arf/HKPJ1P/AJ/LT/wFb/45V+igCh5Op/8AP5af+Arf/HKPJ1P/AJ/L&#10;T/wFb/45V+igCh5Op/8AP5af+Arf/HKPJ1P/AJ/LT/wFb/45V+igCh5Op/8AP5af+Arf/HKPJ1P/&#10;AJ/LT/wFb/45V+igCh5Op/8AP5af+Arf/HKPJ1P/AJ/LT/wFb/45V+igCh5Op/8AP5af+Arf/HKP&#10;J1P/AJ/LT/wFb/45V+igCh5Op/8AP5af+Arf/HKPJ1P/AJ/LT/wFb/45V+igCh5Op/8AP5af+Arf&#10;/HKPJ1P/AJ/LT/wFb/45V+igCh5Op/8AP5af+Arf/HKPJ1P/AJ/LT/wFb/45V+igCh5Op/8AP5af&#10;+Arf/HKPJ1P/AJ/LT/wFb/45V+igCh5Op/8AP5af+Arf/HKPJ1P/AJ/LT/wFb/45V+igCh5Op/8A&#10;P5af+Arf/HKPJ1P/AJ/LT/wFb/45V+igCh5Op/8AP5af+Arf/HKPJ1P/AJ/LT/wFb/45V+igCh5O&#10;p/8AP5af+Arf/HKPJ1P/AJ/LT/wFb/45V+igCh5Op/8AP5af+Arf/HKPJ1P/AJ/LT/wFb/45V+ig&#10;Ch5Op/8AP5af+Arf/HKPJ1P/AJ/LT/wFb/45V+igCh5Op/8AP5af+Arf/HKPJ1P/AJ/LT/wFb/45&#10;V+igCh5Op/8AP5af+Arf/HKPJ1P/AJ/LT/wFb/45V+igCh5Op/8AP5af+Arf/HKPJ1P/AJ/LT/wF&#10;b/45V+igCh5Op/8AP5af+Arf/HKPJ1P/AJ/LT/wFb/45V+igCh5Op/8AP5af+Arf/HKPJ1P/AJ/L&#10;T/wFb/45V+igCh5Op/8AP5af+Arf/HKPJ1P/AJ/LT/wFb/45V+igCh5Op/8AP5af+Arf/HKPJ1P/&#10;AJ/LT/wFb/45V+igCh5Op/8AP5af+Arf/HKPJ1P/AJ/LT/wFb/45V+igCh5Op/8AP5af+Arf/HKP&#10;J1P/AJ/LT/wFb/45V+igCh5Op/8AP5af+Arf/HKPJ1P/AJ/LT/wFb/45V+igCh5Op/8AP5af+Arf&#10;/HKPJ1P/AJ/LT/wFb/45V+igCh5Op/8AP5af+Arf/HKPJ1P/AJ/LT/wFb/45V+igCh5Op/8AP5af&#10;+Arf/HKPJ1P/AJ/LT/wFb/45V+igCh5Op/8AP5af+Arf/HKPJ1P/AJ/LT/wFb/45V+igCh5Op/8A&#10;P5af+Arf/HKPJ1P/AJ/LT/wFb/45V+igCh5Op/8AP5af+Arf/HKPJ1P/AJ/LT/wFb/45V+igDDsI&#10;tR+1alturUH7QN2bZjk+VH0/eccY9au+Tqf/AD+Wn/gK3/xyjTf+PzVP+vlf/RMdX6AKHk6n/wA/&#10;lp/4Ct/8co8nU/8An8tP/AVv/jlX6KAKHk6n/wA/lp/4Ct/8co8nU/8An8tP/AVv/jlX6KAKHk6n&#10;/wA/lp/4Ct/8co8nU/8An8tP/AVv/jlX6KAKHk6n/wA/lp/4Ct/8co8nU/8An8tP/AVv/jlX6KAK&#10;Hk6n/wA/lp/4Ct/8co8nU/8An8tP/AVv/jlX6KAKHk6n/wA/lp/4Ct/8co8nU/8An8tP/AVv/jlX&#10;6KAKHk6n/wA/lp/4Ct/8co8nU/8An8tP/AVv/jlX6KAKHk6n/wA/lp/4Ct/8co8nU/8An8tP/AVv&#10;/jlX6KAKHk6n/wA/lp/4Ct/8cqlosWonRrApdWqp9nj2q1sxIG0YyfMGfyrcqhoP/ID07/r2j/8A&#10;QRQAeTqf/P5af+Arf/HKPJ1P/n8tP/AVv/jlX6KAKHk6n/z+Wn/gK3/xyjydT/5/LT/wFb/45V+i&#10;gCh5Op/8/lp/4Ct/8co8nU/+fy0/8BW/+OVfooAoeTqf/P5af+Arf/HKPJ1P/n8tP/AVv/jlX6KA&#10;KHk6n/z+Wn/gK3/xyjydT/5/LT/wFb/45V+igCh5Op/8/lp/4Ct/8co8nU/+fy0/8BW/+OVfooAo&#10;eTqf/P5af+Arf/HKPJ1P/n8tP/AVv/jlX6KAKHk6n/z+Wn/gK3/xyjydT/5/LT/wFb/45V+igCh5&#10;Op/8/lp/4Ct/8cqlrUWojRr8vdWrJ9nk3KtswJG05wfMOPyrcqhr3/ID1H/r2k/9BNAB5Op/8/lp&#10;/wCArf8AxyjydT/5/LT/AMBW/wDjlX6KAKHk6n/z+Wn/AICt/wDHKPJ1P/n8tP8AwFb/AOOVfooA&#10;oeTqf/P5af8AgK3/AMco8nU/+fy0/wDAVv8A45V+igCh5Op/8/lp/wCArf8AxyjydT/5/LT/AMBW&#10;/wDjlX6KAKHk6n/z+Wn/AICt/wDHKPJ1P/n8tP8AwFb/AOOVfooAoeTqf/P5af8AgK3/AMco8nU/&#10;+fy0/wDAVv8A45V+igCh5Op/8/lp/wCArf8AxyjydT/5/LT/AMBW/wDjlX6KAKHk6n/z+Wn/AICt&#10;/wDHKPJ1P/n8tP8AwFb/AOOVfooAoeTqf/P5af8AgK3/AMco8nU/+fy0/wDAVv8A45V+igCh5Op/&#10;8/lp/wCArf8AxyjydT/5/LT/AMBW/wDjlX6KAKHk6n/z+Wn/AICt/wDHKPJ1P/n8tP8AwFb/AOOV&#10;fooAoeTqf/P5af8AgK3/AMco8nU/+fy0/wDAVv8A45V+igCh5Op/8/lp/wCArf8AxyjydT/5/LT/&#10;AMBW/wDjlX6KAKHk6n/z+Wn/AICt/wDHKPJ1P/n8tP8AwFb/AOOVfooAoeTqf/P5af8AgK3/AMco&#10;8nU/+fy0/wDAVv8A45V+igCh5Op/8/lp/wCArf8AxyjydT/5/LT/AMBW/wDjlX6KAKHk6n/z+Wn/&#10;AICt/wDHKPJ1P/n8tP8AwFb/AOOVfooAoeTqf/P5af8AgK3/AMco8nU/+fy0/wDAVv8A45V+igCh&#10;5Op/8/lp/wCArf8AxyotPWddZvBcSRyv9nhw0cZQY3S9ix/nWpVCH/kOXn/XtD/6FLQBfooooAKK&#10;KKACiiigAooooAKKKKACiiigAooooAKKKKACiiigAooooAKKKKACiiigAooooAKKKKAMfVf+QvZf&#10;9cJv/QoqKNV/5C9l/wBcJv8A0KKiumn8JzVPiPxl/wCCzn/J0Hhf/sTrX/0tvq53RP8Aglp498Xf&#10;APSviZ4e8S6PqLaho6azHockcsUxjaLzDGr4KmTHABwCe4rov+Czn/J0Hhf/ALE61/8AS2+rmtJ/&#10;4Kj+P/C/7P8Apfwx8O+HtI0o2Gjx6Mmus8ktwsax+WZEQkKr46E5APY1m7czuaq/KrHX/wDBJv8A&#10;aU8W6L8cNN+FN9qd1qfhLXra5FrZXMhkWwuIYXnDxZ+4rLE6lRwSynqK/Sj45ftifCX9nW7Sw8be&#10;LIbPWJIxKmk2kUl1dlSCQWSMHYDg4L7QfWvzn/4Jj/sxeKvDvia9+PPiPSLjS9B8O6VeTaNFeRtF&#10;JqMz27qXRSATEI3kG/oWYYzhseKfsa+Abb9sH9sWD/hY88uswag13reqxtIym8ZQWEW4EFU3MvAP&#10;CrtGOMOMmkkTKKbbP1Q+Gf8AwUe+AnxS1+30Sw8YnStTuZBFbxa1aSWiTMSAAJWHlgkkAAsCT0Ff&#10;QfizxhofgPw/ea74j1az0PRrNN9xfX8yxRRjoMsxxknAA6kkAc1+TP8AwVa/ZV+H3wS0/wAEeKvA&#10;miQ+Gv7SuJtPvtPtS3kSFUV45FUk7GA3g44OVOMgk8d8evF3xD+MH/BOz4Ma3O95qWiaBqd9pmt3&#10;C7n3GMrHYyzH0WPzI9zfxFecsM1zNXTJ5U7NH3pqH/BVX9nax1RrNPFGo3kattN5b6PcGHrjI3KG&#10;I+i1lftS/tw/CzVv2T/E2q+FfFs2onxFa3eiaXd6bBMkkN95G9UkDBXhIDKckDqDX57/ALNXxy/Z&#10;l8J/Du18NfFj4L3niDWTJL9q8SWM/nSTq0jMhCNLEYtqlUwjc7N3UkV9ct8D/wBn7VP2Ffi3r/wz&#10;m/4Svw6kd/rmnR6oWa40O+W0WMxgMA6kBFI35OGBywIJOZtD5UmfMX/BPf8AbK0v4GfEnxJqvxR8&#10;T6/e6TeaT9ltVZ5r3E3nRtnaWO35Vbmv0U+LH7RnjT4ofsx6d8Qf2bNOuPEGqX2qC2jjurAGTyEM&#10;qTN5bkYw6Lgn+tfnl/wSn+Dvgv4zfF7xfpvjfw5Y+JbC10L7RBb3yFljk+0RLuGD1wSPxr9k/APw&#10;98N/C3wzb+HfCej22haJbs7xWNopWNGdizEDPdiT+NELtCna5/Pb+1Jq3xa1r4sXN18aRfR+NGtY&#10;v3N9HHEYrf5jGqJGAiJyxwB1JJ5JJ/oO+GH/ACTXwl/2CLT/ANEpX4y/8Fb/APk8C9/7Atj/AOgv&#10;X7NfDD/kmvhL/sEWn/olKIaNhPZHTV8ZftZ/t4a5+zn+0V4M+G+n+FtP1iz16ysrqS+uriRJIjPd&#10;zQEBVGCAIgfqTWf+1p+3R8SfgD8Xp/Cfhf4Uv4v0qOyguRqSx3Jy7glkzGhXjHr3r83/ANqT9pbx&#10;f8bvj94R8c+I/A7eFtb0ezs7e20dkmBuViupZkbDqG+ZpGXgfw+tOUrbBGPc/f2ivy9/4epfGv8A&#10;6IDJ/wB+b3/43X6hVaknsZuLjuFFFFMQUUUUAFTeH/8AkGn/AK7z/wDo16hqbw//AMg0/wDXef8A&#10;9GvWNTZGtPc5b49WOu6p8C/iLZ+FvtX/AAk1x4c1GHSvsMpiuPtbWsgh8twQVfeVwQRg4ORX5Q+G&#10;f+COPxl8c2cut+MfGWh6LrN3iVre6nmv7ksRz50ijbu7fKz/AFr9ma+Qf24vht+0p488QeHX+Bfi&#10;n/hH9JjsZotTjGoratJKX+QjKk5C55BGKwOg/JXw/wCIPih+wf8AtLXOiaZqzL4g0PUYre/sNMuX&#10;kstUQhW8plIG9XRxjcu5SwI2sBj+iivwF+FGt2H7KP7XDXP7RvgnU/EniSwv47q5ubrUluTayyAS&#10;LelAGF2w3K4zJ74LKMfvnZXsGpWcF3ayrPbXEayxSxnKujDKsD3BBBoAzvGHivTfAnhPWfEmsT/Z&#10;tJ0izmv7ub+5FEhdz+Smvwx8VfEr43/8FNvjdeeHtFvZLTQsSXMGiyXbW+l6VZIwAmuSoO9hld0h&#10;DMWbCgDCj9Wf+CiV5NY/sV/FWSCRonbTY4iy/wB17iJGH4qxH41+T/8AwT1/ZLT9rTVPHejXnjjV&#10;PCWk6faWr3Vnpibv7Q3u+0SZcLtQx5wVblh0xyAe9fBf/glX4t8E/Fj4e+M9G+I3hDxdD4d8SaZq&#10;WqWenzuHjhhuY5JNjYYMwVWwG25x+FfV/wDwUk+CfxT+P3gzwT4U+GUlxE02pzPqzjUDaWqwCE7T&#10;OQfnXdwFwxyeBX5YfHf4aeLv+CeP7TsFl4X8XSy6jYww6npur26GFpbeQn93NHuII3RsrKSVYDOO&#10;cD96fhR42/4WX8LfB3i/yPs3/CQaNZ6t5A/5Z+fAku38N+PwoA/Hr4kf8EefiR8O/hhrXiw+MvDW&#10;qXWj2MuoXemw+fGGjiRnkEcroAzYXjcFB9RXVf8ABHP48eNn+MF/8MrrVLvVfB0+kTXsVndSNIun&#10;yxNGFaLJOxGDlSowCSp6jnq/2uv2e/2z/GF/8SZrXxJd6z8NrnUr+4tNBsNaSN200zO0UTRfJvAi&#10;2gxkknGMGqf/AAR5+Mnwx0jxVe+AI/Ck2kfETWbZ5E8RXF4Lj+0UiXzHtkXYvkgBWkCru3BDuYlV&#10;yAfrNRRRQAUUUUAFFFFABVDWv+POP/r5t/8A0clX6oa1/wAecf8A182//o5KAL9fFv8AwV1/5Mz1&#10;b/sMWH/ow19pV8t/8FI/hP4t+NX7Ml74V8FaNLr2vXGq2UkdnDIkZKq5LMWdlVQB3JFAH5S/sd/s&#10;Ba7+2F4X8Qa1pPizTvDsWj3iWbxXttJK0hZN+4FTwK+4f2Sf+CWPif8AZw/aE8KfEXUPHWk6zZ6N&#10;9r32NrZyxySedaTQDDMcDBlB+gNfJ4/4Js/tW/Dfw5c3+hQPCMCabTtB8QhJ2IHXYrqrsBxgEk9s&#10;13v/AATV/bk+JNv8dND+GHjbX9S8WeHdfd7OFtZme4u9OuFRmQpI5LlCV2FGOACCMbSGAP2Qr4t/&#10;4K6/8mZ6t/2GLD/0Ya+0q+W/+Ckfwn8W/Gr9mS98K+CtGl17XrjVbKSOzhkSMlVclmLOyqoA7kig&#10;D8pf2O/2Atd/bC8L+INa0nxZp3h2LR7xLN4r22klaQsm/cCp4FfcP7JP/BLHxP8As4ftCeFPiLqH&#10;jrSdZs9G+177G1s5Y5JPOtJoBhmOBgyg/QGvk8f8E2f2rfhv4cub/QoHhGBNNp2g+IQk7EDrsV1V&#10;2A4wCSe2a73/AIJq/tyfEm3+Omh/DDxtr+peLPDuvu9nC2szPcXenXCozIUkclyhK7CjHABBGNpD&#10;AH6m/H345eGv2c/hbrPjnxTPssLFNsNtGR5t5cNny4Ih3dj+AALHAUkfz5ftGePvHnxs8Yf8LU8b&#10;W80MfiiSb+ytxPkrbwOE8qAHny4ydu7GCwc8tur6M/bH/aY0v9pX9riPw34/1bUPC3wf8H6rPp7W&#10;tlE088vkuyTyhF4MsrJsVjxGhBwSGDcx/wAFD/2gPhd8cdU+HFr8KIprXw74Z0eTTVtJLJrVIF3q&#10;URFPUBR1oA/Vj/gnF/yZP8LP+vGf/wBKpq+k6+Fv+CW37TPgfxp8HfCXwi0y5vH8Z+HdGuL2/hkt&#10;WWFYhd4ysnRjm4j49z6V900AFFFFABRRRQAUUUUAUNS/4/NL/wCvlv8A0TJV+qGpf8fml/8AXy3/&#10;AKJkq/QB8A/8FTP22tc/Z/0jSfh94Dvv7M8X67bNd3mqR4MthZbii+V/dkkZXAfqoQkYYhl+LPhb&#10;/wAE4PiR8dPDen+O/HPj7RPBx8RRLd2B8UXrzajfxtjZKyk/dYEFSWLEEcAEGs//AIK1Xk11+2p4&#10;jjlkZ0t9N0+KJT/Apt1fA/4E7H8a9h/aN/4JZy+E/gFqnxRt/ihqXizxDpWlJqd6msW42XMCRqWW&#10;N/MZkKp90EsDtC8ZyAD7f/4J6/sy+Jv2UfhB4j8H+KL3TdRubrxJPqdrd6XIzxS272trGrHcqlW3&#10;RPkY7dTmvqGvyp/4Iw/tBeJda17xP8JdXv59S0Sx0o6zpQuGLmyCTRRSxISchG8+NgvQFWIxuOf1&#10;WoA5D4t/Fbw58Evh3rXjTxXerY6JpUBllbq8jdEiQfxO7EKo7kiv59f2qvi546/aN8Yr8WPFNjNY&#10;6DrVzc6doMJbMEENt5ZeGLP3tn2iMs+MM7t6ED6Q/wCCif7S8Xx0/aeh+GHiTVbvwn8LPB+qtaX0&#10;lrEZ5pp0yJrny1+82N0cQPC7iTjewHF/8FAPj78Hvix4L+DnhP4NxXVroPgu31G2a1uLJrcRrL9l&#10;2EFuXZjDIzMeSxJOS1AH6P8A/BKH/kyPwd/1+aj/AOlktWv+ChX7Z9r+yx8NRpuiTJP8RvEMTxaT&#10;bDDG0j+613IPRTwgP3n9Qr4+c/8Agnn+218P/hf+ypL4OuF1G/8AF3hbTNY8QXGnQ25WOWGOSScK&#10;sx+UEqyj2z7V8w/AP9oz4e+OP2otW+Nn7RmsXl9fW0q3Gj6Laae9zAsoJ8rjOFigAGxOSzEMTwd4&#10;B82Xmg+IfDXxetrDxXDdW/iMalbzX0d6xacSyMkhMhJzvO/LA8gkg85r+nGv5wf2kPiroHxM/as8&#10;U+PdDlnl8PahrUd9BJNEY5DENmSUPIPyniv3v/Z7/aM8GftOeC73xT4GuLu50m01B9Mle8tmgcTJ&#10;HHIwCnqNsyc+59KAPT6KKKACiiigAooooAKoQ/8AIcvP+vaH/wBClq/VCH/kOXn/AF7Q/wDoUtAF&#10;+vx0/wCChX7aXj/4t/HK6+Cnwt1C/stGsr9dFki0aQx3OsagX8t4y6nPlq5MYQEAkMzZ+UL+xdfz&#10;nfA/wFqHxw/bA07w0nim88LajreuXhbXrME3ELYmkZlw6fM20rnI+/36EA+hdF/4I/eOtUsDb3vx&#10;K8E2PjBkLnw/9qkmkRsZ2SOq5Dc87UYDsSOa/T7T/EkX7Jv7HWhaj4xVXk8DeELG2vobWUETXEFt&#10;FD5UbnAJeUBFJ/vCvyY/bx/YFb9jfT/DPi7QfGN1r2malfG0LXcQgu7W6VTKjq6NhgQrHOAVKjrn&#10;j1jxz+0J4l+O3/BJDU73xJey32s6T4ntfD15fS8yXqRNDPG8h/ibbJEC3UlMnkkkA8K00fHb/gpx&#10;8VNXNzr0UWk6ev2u6N/dPbaJokBYiNQgBG44IHDO+0ljhWYfVP7Kv/BM7xT8Gf2gvAXxE0/x54X8&#10;aaDpF5MdQGmSuJYg9vKgK8MrfMwyNwPPQ18/fsAfsP2/7XXgPxpLqXxA1bw1pVhfQQvo+nRB47iX&#10;yyyTSBn2naC4A255OGHIry/Vbnxt/wAE6/2ttT0vQ9fN3f8Ahq8hE7wZjg1SzkjjmWOaPJGHilXK&#10;5OxjlTlQ1AH2x/wWi+Ouv+HYPBnwz0bUZ9O03VrWbU9XW3dka6j3+XDExGMx5EpK8gnbnoM/Pn7W&#10;/wCwjqH7Dvw78A/Erw/451GfXZNRisrp4ohavaXjQPMrwOj7gB5Mo5z257V9Wf8ABV/9lrxX8evD&#10;fgz4i+AdHuNfvdHtZbe/0y0i33clrJtkjeNBy5Rt4KLk/vAQODXy98b/AItftHft4aD4M+Gk/wAJ&#10;dQtJ9LuluLm5h0+5hWe5ERiE07y4SFQGkzuPVuvQUAfph8O/2p7K3/Yj0T43eMJVbyfD63l+IQI/&#10;tN2n7po4weA0ky7VHTLjtXyZ/wAEt/hTrHxm+Kfjj9p3x0v2jUtQvri20gSL8vnSf8fE0eeiRoRA&#10;mOMGRf4a85/a5i1W6h+CP7E/gW7S/wBR0uKyXX7q3GIpL503YYDkJGry3DA54dD1U079sD4geM/A&#10;/wAUPhx+yL8GNfuvCukaTb6bpEs9hcNazXt/dFW8yeWL5lTEqyMBwTI7EH5cAH7A0V+JnxGvvjx/&#10;wTH+M3hGe/8AiLd+M9E1SP7ZJYteXElnexo4SeF4pSQrgEYdeRvUgjkV+1Wm6hBq2m2t9auJLa6i&#10;SeJx0ZGAZT+RFAFmiiigAooooAKKKKACiiigAooooAKKKKACiiigAqhN/wAhyz/69pv/AEKKr9UJ&#10;v+Q5Z/8AXtN/6FFQBfoor8wPj1/wV28V/B/40eNPBNp8PtG1G20HVZ9Pjupr2VXlWNyoYgDAJx2o&#10;A/T+ivjb9gL9uzXP2xtW8Z2mr+FtP8OroMFrLG1lcPKZTK0oIO4cY8sfnX2TQAUUUUAFFFFABRRR&#10;QAUUUUAFFFFABRRRQAUUUUAFFFFABRRRQAUUUUAFFFFABRRRQAUUUUAFFFFABRRRQAUUUUAFFFFA&#10;BRRRQAUUUUAFFFFABRRRQAUUUUAFFFFABRRRQAUUUUAFFFFABRRRQAUUUUAFFFFABRRRQAUUUUAF&#10;FFFABRRRQAUUUUAFFFFABRRRQAUUUUAFFFFABRRRQAUUUUAFFFFABRRRQAUUUUAFFFFABRRRQAUU&#10;UUAFFFFAFDTf+PzVP+vlf/RMdX6oab/x+ap/18r/AOiY6v0AFFfkhrf/AAWu8ZaTrV/Yr8NdDkW2&#10;uJIQ5v5gWCsRnp7V9q/sGftaar+198OfEHiXVtAs/D02masdOS3spnlV1EMcm4lh1y+PwoA+mqKK&#10;KACiiigAooooAKKKKACiiigAooooAKKKKACqGg/8gPTv+vaP/wBBFX6oaD/yA9O/69o//QRQBfoo&#10;ooAKKKKACiiigAooooAKKKKACiiigAooooAKKKKACqGvf8gPUf8Ar2k/9BNX6oa9/wAgPUf+vaT/&#10;ANBNAF+iiigAooooAKKKKACiiigAooooAKKKKACiiigAooooAKKKKACiiigAooooAKKKKACiiigA&#10;ooooAKKKKACiiigAooooAKKKKACqEP8AyHLz/r2h/wDQpav1Qh/5Dl5/17Q/+hS0AX6KKKACiiig&#10;AooooAKKKKACiiigAooooAKKKKACiiigAooooAKKKKACiiigAooooAKKKKACiiigDH1X/kL2X/XC&#10;b/0KKijVf+QvZf8AXCb/ANCiorpp/Cc1T4j8Zf8Ags5/ydB4X/7E61/9Lb6v0Z/Y18DeG5P2YfhL&#10;qLeH9KbUG8O2MpujZRGUv5Sndv25z75r2nWPBugeIbpbnVdD03U7hUEazXlpHK4UEkKCwJxkk49z&#10;WlZ2dvp1rFa2kEdrbQqEjhhQIiKOgAHAFUo2bYnK6SI9U02DWNMu7C6TzLW6heCVP7yMpVh+RNfh&#10;haaH49/4Jk/tV2mu6p4em1fRbSae3trpgY7bV7GRWX5JgpCyBdrFeSrKMgjr+7NV7/T7XVLWS1vb&#10;aG8tpBh4biMOjD0KkYNEo8woy5T8Sf2vP2ttf/4KA+JPB/g3wJ4F1GG20+V5YLBD9pu7q4kCqXbY&#10;NqIg464+Zix6AfTXjDx34z/4Jk/s+/Bjw3F4VsvGmmX8WpyeLoJlfykuXe3kRFuFBVMebLGCysHE&#10;ZOOOP0S0fw3pHh1JE0rS7LTEkOXWzt0hDH1O0DNaEkazRsjqrow2srDIIPUEVPK976lcy2tofhX+&#10;0p+0z8CvjV4DmsPB3wDt/Bvji6liaLWLGaOBLdvMVpAIoFUTl1DJh1H393UCvqD9hn9k/wCIOl/s&#10;cfG6y1uwutH1Dx/pTwaLpF8PKkBS2mVJXQ8p5ryqvzYO1AcYIz+jlh4J8PaVfG9stB0yzvDkm4t7&#10;ONJOTk/MFz1raoUNbsHPSyPwJ/Yy/aYl/Yl+MWv3/iTwnfX/ANqsH0q908t9mu7VxIjg7XHUFMFT&#10;j72c8YP6cJ/wUL07Tf2TNK+Oer+ELpbHU9Zl0uLR7K6V5Y1EsyI7OwAJxDk4HVuK+ptX8H6D4gnW&#10;bVNE03UplGBJeWkcrAegLA1Pf+HNJ1XT0sL3S7O8sUYMtrcW6PEpGcEKRgHk/nTUXHS4OSlrY/n2&#10;/bQ/aI039qD42T+N9K0m60W0ksLe0FreOryAxggnK8YOa/Tn9j7/AIKM+Gvjl4w8J/C2w8I6tpmo&#10;jTDH9vuZ4mi/0e3yxwOedhx9a+u/+FYeDf8AoUtD/wDBbD/8TVrS/A/hvQ7xLvTvD+l2F2gIWe1s&#10;o43AIwcMqg8ikotO9wck1axuV+VP/BSvwb4g179ub4VahpuhalqNhDpWlLLdWtnJLFGV1O6ZgzKC&#10;AQCCc9iK/VairauiYvldwooopkhRRRQAUUUUAFTeH/8AkGn/AK7z/wDo16hqbw//AMg0/wDXef8A&#10;9GvWNTZGtPc8r/bG8ReMPCX7NPjnWfADXyeL7G1in09tOtvtE4YTx7ise1tw2bsggjGc8V+Z3hr/&#10;AILSfFjQdLew8Q+DPDes6nDmP7XtntH3DIPmRhiCc9l2dOlfsvWLq3gvw9r9x5+qaDpmpT/89buz&#10;jlboB1ZSew/KsDoPwAsPDfxa/wCCjX7RN3rMelC41TVp4kv9QtLVo9O0q3RFQFmJO1URRgFizn1J&#10;r9AP+CpX7Rniv9mnwd8LPBfw78S3mganNHLJcXlqVEptreOOKNWyDw7Ox47x1+iNjp9rpdqltZ20&#10;NpbRjCQwRhEX6AcCvzo/aC/Zb8c/tOf8FGPDuo694XvIfhL4dt7SJ9VuAv2e7jhVrl4lGcnzJpTE&#10;eOgJ7CgD3z4P/B3xf8WP2GX8J/FXxFf6v4r8a6NNPd3mocyWLXCbrdAuBjyh5RK/3w/rX5bfAD4o&#10;+Of+CZf7RWrw+NvCF5Nb3Ns+nahp+8xLdRCRWS5tpSpWQArkHoQ7AlScj97Kpatomna/a/ZtTsLX&#10;UbbOfJu4VlTI74YEUAfgx8SdW8e/8FOv2pzqHhPwnLYQSR2+nRjJli0yyQn99dTYC5y0j+vIVdxA&#10;z9zft4fGf4o/sR6b8Grf4V+bJ4Q0nRpNJvo73Tjc2MiwLbx24mYAGNtqtja6k89Rmv0D0zSbHRbR&#10;bXTrO3sLVeVhtYljQfRVAFWXRZEZHUMrDBVhkEelAH4veNv+CzfxQ8UeCb7RtP8ACPhzQtSvLdrd&#10;9VhM0xiDKVLRxu2A3PG4sB3BrQ/4JJ/sq+MdQ+NWm/F/V9LutF8KaFbXH2C4u4zGdRnngeDESkZa&#10;NUldi44yFAzzj9c4/h74WjvPtieGtHS73bvPWwiEmfXdtzmugoAKKKKACiiigAooooAKoa1/x5x/&#10;9fNv/wCjkq/VDWv+POP/AK+bf/0clAF+vjf/AIKVfHH4ofs/eC/BHir4aNcBodUlXVV+wfarV7fy&#10;sgTjB2ru6MCpz0NfZFFAH40ax/wWt+KV94Ze0sfBnhfTdakj2HUl8+REYgjekLPwRwRuZhxyDVD/&#10;AIJb/soeNPHnx00X4ua7pl5png/Q3kv4b+8jMR1O6dGWMQ5wXQFy7OPl+XbnJ4/YeT4f+F5r37ZJ&#10;4b0h7vIb7Q1hEZMjod23Oa3JJPLjd9rNtBO1Rkn6D1oA/Jj9rz9qD4z+LP27m+Enwl8aaloNqLmx&#10;0OKCy2mI3DorzTP8pOEMjBj2ERNfSv8AwUQ+MHxS/Zn+GXw61z4cXt/fy6feG31e4urL7ZHcwLAA&#10;Guvl43MM7gVOScEV5v8A8E+/2V/HVv8AtJfEj43/ABV8MXfhzV7y5uZNIs9Q2mTzbuR3mlGCcBIz&#10;5Y9RI3pX6O0AfjRrH/Ba34pX3hl7Sx8GeF9N1qSPYdSXz5ERiCN6Qs/BHBG5mHHINUP+CW/7KHjT&#10;x58dNF+Lmu6ZeaZ4P0N5L+G/vIzEdTunRljEOcF0Bcuzj5fl25yeP2Hk+H/hea9+2SeG9Ie7yG+0&#10;NYRGTI6Hdtzmt+gD5B8U/wDBK34CeMfE2r6/qWma2+o6reTX1y0erSKpllcu5AA4G5jxX5y/8FNP&#10;2WvAf7LnjbwVpngS1vbW11XT57m5W9u2uCXWQKME9ODX7sVk614R0LxJLHLq2i6fqkkY2o97axzF&#10;R1wCwOBQB8Wf8Etv2ZvA/gv4O+Evi7plteJ4z8RaNcWV/NJdM0LRG7zhY+inNvHz7H1r7pqtp+m2&#10;mkWcVnYWsNlaRDEdvbxiONBnPCgYHJNWaACiiigAooooAKKKKAKGpf8AH5pf/Xy3/omSr9UNS/4/&#10;NL/6+W/9EyVfoA/Kr/gr5+yX4l8Q+J9O+MXhTSrjWLFbFNP123s4zJLbmMsY7kqASUKttY/w7FJ4&#10;JI8g8Wf8FTNU8Wfsf/8ACo5fCbN4qudKTQLvX5LoPDLahBG0oi25810G0jOASWBP3a/bSsePwdoE&#10;OqnU49D01NSJ3G8W0jE2fXfjOfxoA/OT/gkv+zHr3wZ0fxd8YfHenz+HVv8ATfsenW18hjmFkGWe&#10;ed0PKqxii2g4JCMcYKk8L+wX8ffjl+1Z+1dcPe+O9ai+H+ly3Gt6hpqsohWEyH7PaZC9C7IMZ5SO&#10;Sv0H/bIg8Vah+zH8QtM8E6Pd674m1XTG0y0srHHmsLgiGRgSRjbG7tnP8PrXln/BM/8AZiv/ANm/&#10;4Bs3iTT207xp4kumvtTt5MeZbxplLeBiOPlXc/sZmHagCz8Q/wDgmL8Dfih4513xbrum6zLrOtXc&#10;l9dvDqjxoZXOWIUDgZPSvzy/4Kgfsi/Dv9lb/hWn/CA2l/a/29/af237beNcbvI+yeXtz0/1z59c&#10;j0r9vay9a8LaL4l8n+19IsNV8nd5X222Sby84zt3A4zgZx6CgD83/wDgmz+xf8NPiH+zZbeOdYs9&#10;RfX/ABJZ6roeoSQ3rJG1q8zwsqpjCtsUfMO9exf8Oiv2d/8AoE69/wCDiT/CvsbS9HsNDs1s9Nsr&#10;fT7RSSsFrEsUYJOSQqgDk1coA/nB/aQ+FWgfDP8Aas8U+AtDini8PafrUdjBHNKZJBEdmQXPJPzH&#10;mv3v/Z7/AGc/Bn7Mfgu98LeBre7ttJu9QfU5UvLlp3MzxxxsQx6DbCnH19a7C8+H/hfUL6S9uvDe&#10;kXN5I297iawieRm9SxXJPvW/QAUUUUAFFFFABRRRQAVQh/5Dl5/17Q/+hS1fqhD/AMhy8/69of8A&#10;0KWgC/X4V/tW/BLxx+w7+1qnxK0TSprjwr/b39vaLqSxs1r80vmNZzMB8jDLR4PLIQR1OP3UqOaC&#10;O5heKaNZYnGGR1BVh6EGgD8Nv2zP24dW/byh8FeBvB/gG+sBbXX2w2Ucn227u7xkKBIwiD5EVpOc&#10;ZbdkhdvP238M/wBgLUrX/gnTrHwg1ZobLxt4gL69LvfMdrqW6N4YmZc8BYIY3YZHLkZ4r7d0Xwro&#10;nhxpDpOj2GlmThzZWqQ7vrtAzWrQB+EP7I/7UHij/gnT8SPGPhzx14H1KS21SOJb7SJn+zXEE0Jf&#10;ypoywKuhDupI4YFWDHaAczw34C8c/wDBS79rjVvFUHh6XS9E1bUYJNXvocm20uyijjiVDMQA83kx&#10;qAAAXY5wFyR+8Gs+HdJ8RRJFq2l2eqRRnKJeW6TBT6gMDirVjY22m2sdrZ28VrbRjCQwIERR6ADg&#10;UAPt7eO1t4oIUEcUahEUdAoGAPyrg/j58ZNI+APwh8TePda+e00e1MqW+4K1zMSFihU+ruyr7Zz2&#10;r0CqWraJp3iC0+y6pYWupWu4P5N3Csqbh0O1gRmgD82v+CUXwd1f4heK/Gf7Svjj/S9a167ubbSp&#10;JFPLO+bq4TJOFz+5XHQLIvTFeZf8FHvB/ib9nr9tzwx8frLQ5tT8Oz3Om6i9woPkG6tQkT20j4Pl&#10;l4oUwcc7iRkq1frtp+m2mkWcVnYWsNlaRDEdvbxiONBnPCgYHJNSXVrBfW8lvcwx3EEg2vFKoZWH&#10;oQeCKAPw1/aU+N2u/wDBTr46eAfDvgHwdfactlA1okdw4naMyyKZrmVkGEiRVTk/3T3IFfuDoekw&#10;6Bomn6Xb5+z2VvHbR567UUKP0FR6L4b0nw3HJHpOl2WlxyHc6WVukIYjuQoGTWlQAUUUUAFFFFAB&#10;RRRQAUUUUAFFFFABRRRQAUUUUAFUJv8AkOWf/XtN/wChRVfqhN/yHLP/AK9pv/QoqAL9c9efDrwp&#10;qN1LdXfhjRrq5mYvJNNp8Tu7HqSxXJPua6GigDK0Xwnonht5X0jRtP0tpQBI1lapCXA6A7QM4yfz&#10;rVoooAKKKKACiiigAooooAKKKKACiiigAooooAKKKKACiiigAooooAKKKKACiiigAooooAKKKKAC&#10;iiigAooooAKKKKACiiigAooooAKKKKACiiigAooooAKKKKACiiigAooooAKKKKACiiigAooooAKK&#10;KKACiiigAooooAKKKKACiiigAooooAKKKKACiiigAooooAKKKKACiiigAooooAKKKKACiiigAooo&#10;oAKKKKACiiigAooooAKKKKACiiigChpv/H5qn/Xyv/omOr9UNN/4/NU/6+V/9Ex1foA5lvhh4NkY&#10;s3hLQ2ZjksdNhJJ/75rW0Xw7pXhyCSHSdMs9Lhkbe8dlbpCrNjGSFAycVoUUAFFFFABRRRQAUUUU&#10;AFFFFABRRRQAUUUUAFFFFABVDQf+QHp3/XtH/wCgir9UNB/5Aenf9e0f/oIoAv0UUUAFFFFABRRR&#10;QAUUUUAFFFFABRRRQAUUUUAFFFFABVDXv+QHqP8A17Sf+gmr9UNe/wCQHqP/AF7Sf+gmgC/RRRQA&#10;UUUUAFFFFABRRRQAUUUUAFFFFABRRRQAUUUUAFFFFABRRRQAUUUUAFFFFABRRRQAUUUUAFFFFABR&#10;RRQAUUUUAFFFFABVCH/kOXn/AF7Q/wDoUtX6oQ/8hy8/69of/QpaAL9FFFABRRRQAUUUUAFFFFAB&#10;RRRQAUUUUAFFFFABRRRQAUUUUAFFFFABRRRQAUUUUAFFFFABRRRQBh65cw2uqWLzSpCphmAaRgoz&#10;uj45qv8A2xYf8/1t/wB/V/xq5qv/ACF7L/rhN/6FFRXRT2Oap8RT/tiw/wCf62/7+r/jR/bFh/z/&#10;AFt/39X/ABq5RWupGhT/ALYsP+f62/7+r/jR/bFh/wA/1t/39X/GrlFGoaFP+2LD/n+tv+/q/wCN&#10;H9sWH/P9bf8Af1f8auUUahoU/wC2LD/n+tv+/q/40f2xYf8AP9bf9/V/xq5RRqGhT/tiw/5/rb/v&#10;6v8AjR/bFh/z/W3/AH9X/GrlFGoaFP8Atiw/5/rb/v6v+NH9sWH/AD/W3/f1f8auUUahoU/7YsP+&#10;f62/7+r/AI0f2xYf8/1t/wB/V/xq5RRqGhT/ALYsP+f62/7+r/jR/bFh/wA/1t/39X/GrlFGoaFP&#10;+2LD/n+tv+/q/wCNH9sWH/P9bf8Af1f8auUUahoU/wC2LD/n+tv+/q/40f2xYf8AP9bf9/V/xq5R&#10;RqGhT/tiw/5/rb/v6v8AjU2h61p8On7Xv7ZG86Y4aZQcGViD19DU1TeH/wDkGn/rvP8A+jXrGpsj&#10;WnuP/t7TP+gjaf8Af9f8aP7e0z/oI2n/AH/X/Gr9FYG5Q/t7TP8AoI2n/f8AX/Gj+3tM/wCgjaf9&#10;/wBf8av0UAUP7e0z/oI2n/f9f8aP7e0z/oI2n/f9f8av0UAUP7e0z/oI2n/f9f8AGj+3tM/6CNp/&#10;3/X/ABq/RQBQ/t7TP+gjaf8Af9f8aP7e0z/oI2n/AH/X/Gr9FAFD+3tM/wCgjaf9/wBf8aP7e0z/&#10;AKCNp/3/AF/xq/RQBQ/t7TP+gjaf9/1/xo/t7TP+gjaf9/1/xq/RQBQ/t7TP+gjaf9/1/wAaP7e0&#10;z/oI2n/f9f8AGr9FAFD+3tM/6CNp/wB/1/xqlq2t6dJaxhL+1c/aIGwsyngSoSevYA1uUUAUP7e0&#10;z/oI2n/f9f8AGj+3tM/6CNp/3/X/ABq/RQBQ/t7TP+gjaf8Af9f8aP7e0z/oI2n/AH/X/Gr9FAFD&#10;+3tM/wCgjaf9/wBf8aP7e0z/AKCNp/3/AF/xq/RQBQ/t7TP+gjaf9/1/xo/t7TP+gjaf9/1/xq/R&#10;QBQ/t7TP+gjaf9/1/wAaP7e0z/oI2n/f9f8AGr9FAFD+3tM/6CNp/wB/1/xo/t7TP+gjaf8Af9f8&#10;av0UAUP7e0z/AKCNp/3/AF/xo/t7TP8AoI2n/f8AX/Gr9FAFD+3tM/6CNp/3/X/Gj+3tM/6CNp/3&#10;/X/Gr9FAFD+3tM/6CNp/3/X/ABo/t7TP+gjaf9/1/wAav0UAYd/renPdaaVv7VglwWYiZeB5Ugye&#10;fUj86u/29pn/AEEbT/v+v+NX6KAKH9vaZ/0EbT/v+v8AjR/b2mf9BG0/7/r/AI1fooAof29pn/QR&#10;tP8Av+v+NH9vaZ/0EbT/AL/r/jV+igCh/b2mf9BG0/7/AK/40f29pn/QRtP+/wCv+NX6KAKH9vaZ&#10;/wBBG0/7/r/jR/b2mf8AQRtP+/6/41fooAof29pn/QRtP+/6/wCNH9vaZ/0EbT/v+v8AjV+igCh/&#10;b2mf9BG0/wC/6/40f29pn/QRtP8Av+v+NX6KAKH9vaZ/0EbT/v8Ar/jR/b2mf9BG0/7/AK/41foo&#10;Aof29pn/AEEbT/v+v+NH9vaZ/wBBG0/7/r/jV+igCh/b2mf9BG0/7/r/AI1Sh1vThrN05v7UI1vC&#10;obzlwSGkyM59x+YrcooAof29pn/QRtP+/wCv+NH9vaZ/0EbT/v8Ar/jV+igCh/b2mf8AQRtP+/6/&#10;40f29pn/AEEbT/v+v+NX6KAKH9vaZ/0EbT/v+v8AjR/b2mf9BG0/7/r/AI1fooAof29pn/QRtP8A&#10;v+v+NH9vaZ/0EbT/AL/r/jV+igCh/b2mf9BG0/7/AK/40f29pn/QRtP+/wCv+NX6KAKH9vaZ/wBB&#10;G0/7/r/jR/b2mf8AQRtP+/6/41fooAof29pn/QRtP+/6/wCNH9vaZ/0EbT/v+v8AjV+igCh/b2mf&#10;9BG0/wC/6/40f29pn/QRtP8Av+v+NX6KAKH9vaZ/0EbT/v8Ar/jR/b2mf9BG0/7/AK/41fooAof2&#10;9pn/AEEbT/v+v+NH9vaZ/wBBG0/7/r/jV+igCh/b2mf9BG0/7/r/AI0f29pn/QRtP+/6/wCNX6KA&#10;KH9vaZ/0EbT/AL/r/jR/b2mf9BG0/wC/6/41fooAof29pn/QRtP+/wCv+NH9vaZ/0EbT/v8Ar/jV&#10;+igCh/b2mf8AQRtP+/6/41Sm1vTjrNq4v7UotvMpbzlwCWjwM59j+RrcooAof29pn/QRtP8Av+v+&#10;NH9vaZ/0EbT/AL/r/jV+igCh/b2mf9BG0/7/AK/40f29pn/QRtP+/wCv+NX6KAKH9vaZ/wBBG0/7&#10;/r/jR/b2mf8AQRtP+/6/41fooAof29pn/QRtP+/6/wCNH9vaZ/0EbT/v+v8AjV+igCh/b2mf9BG0&#10;/wC/6/40f29pn/QRtP8Av+v+NX6KAKH9vaZ/0EbT/v8Ar/jR/b2mf9BG0/7/AK/41fooAof29pn/&#10;AEEbT/v+v+NH9vaZ/wBBG0/7/r/jV+igCh/b2mf9BG0/7/r/AI0f29pn/QRtP+/6/wCNX6KAKH9v&#10;aZ/0EbT/AL/r/jR/b2mf9BG0/wC/6/41fooAof29pn/QRtP+/wCv+NH9vaZ/0EbT/v8Ar/jV+igC&#10;h/b2mf8AQRtP+/6/40f29pn/AEEbT/v+v+NX6KAKH9vaZ/0EbT/v+v8AjR/b2mf9BG0/7/r/AI1f&#10;ooAof29pn/QRtP8Av+v+NH9vaZ/0EbT/AL/r/jV+igCh/b2mf9BG0/7/AK/40f29pn/QRtP+/wCv&#10;+NX6KAKH9vaZ/wBBG0/7/r/jR/b2mf8AQRtP+/6/41fooAof29pn/QRtP+/6/wCNH9vaZ/0EbT/v&#10;+v8AjV+igCh/b2mf9BG0/wC/6/40f29pn/QRtP8Av+v+NX6KAKH9vaZ/0EbT/v8Ar/jR/b2mf9BG&#10;0/7/AK/41fooAof29pn/AEEbT/v+v+NH9vaZ/wBBG0/7/r/jV+igCh/b2mf9BG0/7/r/AI0f29pn&#10;/QRtP+/6/wCNX6KAKH9vaZ/0EbT/AL/r/jR/b2mf9BG0/wC/6/41fooAof29pn/QRtP+/wCv+NH9&#10;vaZ/0EbT/v8Ar/jV+igCh/b2mf8AQRtP+/6/40f29pn/AEEbT/v+v+NX6KAKH9vaZ/0EbT/v+v8A&#10;jR/b2mf9BG0/7/r/AI1fooAof29pn/QRtP8Av+v+NH9vaZ/0EbT/AL/r/jV+igCh/b2mf9BG0/7/&#10;AK/40f29pn/QRtP+/wCv+NX6KAKH9vaZ/wBBG0/7/r/jR/b2mf8AQRtP+/6/41fooAof29pn/QRt&#10;P+/6/wCNH9vaZ/0EbT/v+v8AjV+igCh/b2mf9BG0/wC/6/40f29pn/QRtP8Av+v+NX6KAKH9vaZ/&#10;0EbT/v8Ar/jR/b2mf9BG0/7/AK/41fooAof29pn/AEEbT/v+v+NH9vaZ/wBBG0/7/r/jV+igCh/b&#10;2mf9BG0/7/r/AI0f29pn/QRtP+/6/wCNX6KAKH9vaZ/0EbT/AL/r/jR/b2mf9BG0/wC/6/41fooA&#10;of29pn/QRtP+/wCv+NH9vaZ/0EbT/v8Ar/jV+igCh/b2mf8AQRtP+/6/40f29pn/AEEbT/v+v+NX&#10;6KAKH9vaZ/0EbT/v+v8AjR/b2mf9BG0/7/r/AI1fooAof29pn/QRtP8Av+v+NH9vaZ/0EbT/AL/r&#10;/jV+igCh/b2mf9BG0/7/AK/40f29pn/QRtP+/wCv+NX6KAKH9vaZ/wBBG0/7/r/jR/b2mf8AQRtP&#10;+/6/41fooAof29pn/QRtP+/6/wCNH9vaZ/0EbT/v+v8AjV+igCh/b2mf9BG0/wC/6/40f29pn/QR&#10;tP8Av+v+NX6KAKH9vaZ/0EbT/v8Ar/jR/b2mf9BG0/7/AK/41fooAof29pn/AEEbT/v+v+NH9vaZ&#10;/wBBG0/7/r/jV+igCh/b2mf9BG0/7/r/AI0f29pn/QRtP+/6/wCNX6KAKH9vaZ/0EbT/AL/r/jR/&#10;b2mf9BG0/wC/6/41fooAof29pn/QRtP+/wCv+NH9vaZ/0EbT/v8Ar/jV+igCh/b2mf8AQRtP+/6/&#10;40f29pn/AEEbT/v+v+NX6KAKH9vaZ/0EbT/v+v8AjR/b2mf9BG0/7/r/AI1fooAof29pn/QRtP8A&#10;v+v+NH9vaZ/0EbT/AL/r/jV+igDDsNb05LrUi1/aqHuAykzLyPKjGRz6g/lV3+3tM/6CNp/3/X/G&#10;r9FAFD+3tM/6CNp/3/X/ABo/t7TP+gjaf9/1/wAav0UAUP7e0z/oI2n/AH/X/Gj+3tM/6CNp/wB/&#10;1/xq/RQBQ/t7TP8AoI2n/f8AX/Gj+3tM/wCgjaf9/wBf8av0UAUP7e0z/oI2n/f9f8aP7e0z/oI2&#10;n/f9f8av0UAUP7e0z/oI2n/f9f8AGj+3tM/6CNp/3/X/ABq/RQBQ/t7TP+gjaf8Af9f8aP7e0z/o&#10;I2n/AH/X/Gr9FAFD+3tM/wCgjaf9/wBf8aP7e0z/AKCNp/3/AF/xq/RQBQ/t7TP+gjaf9/1/xo/t&#10;7TP+gjaf9/1/xq/RQBQ/t7TP+gjaf9/1/wAapaLrenQ6NYI9/ao628asrTKCCFGQRmtyigCh/b2m&#10;f9BG0/7/AK/40f29pn/QRtP+/wCv+NX6KAKH9vaZ/wBBG0/7/r/jR/b2mf8AQRtP+/6/41fooAof&#10;29pn/QRtP+/6/wCNH9vaZ/0EbT/v+v8AjV+igCh/b2mf9BG0/wC/6/40f29pn/QRtP8Av+v+NX6K&#10;AKH9vaZ/0EbT/v8Ar/jR/b2mf9BG0/7/AK/41fooAof29pn/AEEbT/v+v+NH9vaZ/wBBG0/7/r/j&#10;V+igCh/b2mf9BG0/7/r/AI0f29pn/QRtP+/6/wCNX6KAKH9vaZ/0EbT/AL/r/jR/b2mf9BG0/wC/&#10;6/41fooAof29pn/QRtP+/wCv+NUta1vTptGv0S/tXdreRVVZlJJKnAAzW5RQBQ/t7TP+gjaf9/1/&#10;xo/t7TP+gjaf9/1/xq/RQBQ/t7TP+gjaf9/1/wAaP7e0z/oI2n/f9f8AGr9FAFD+3tM/6CNp/wB/&#10;1/xo/t7TP+gjaf8Af9f8av0UAUP7e0z/AKCNp/3/AF/xo/t7TP8AoI2n/f8AX/Gr9FAFD+3tM/6C&#10;Np/3/X/Gj+3tM/6CNp/3/X/Gr9FAFD+3tM/6CNp/3/X/ABo/t7TP+gjaf9/1/wAav0UAUP7e0z/o&#10;I2n/AH/X/Gj+3tM/6CNp/wB/1/xq/RQBQ/t7TP8AoI2n/f8AX/Gj+3tM/wCgjaf9/wBf8av0UAUP&#10;7e0z/oI2n/f9f8aP7e0z/oI2n/f9f8av0UAUP7e0z/oI2n/f9f8AGj+3tM/6CNp/3/X/ABq/RQBQ&#10;/t7TP+gjaf8Af9f8aP7e0z/oI2n/AH/X/Gr9FAFD+3tM/wCgjaf9/wBf8aP7e0z/AKCNp/3/AF/x&#10;q/RQBQ/t7TP+gjaf9/1/xo/t7TP+gjaf9/1/xq/RQBQ/t7TP+gjaf9/1/wAaP7e0z/oI2n/f9f8A&#10;Gr9FAFD+3tM/6CNp/wB/1/xo/t7TP+gjaf8Af9f8av0UAUP7e0z/AKCNp/3/AF/xo/t7TP8AoI2n&#10;/f8AX/Gr9FAFD+3tM/6CNp/3/X/Gj+3tM/6CNp/3/X/Gr9FAFD+3tM/6CNp/3/X/ABo/t7TP+gja&#10;f9/1/wAav0UAUP7e0z/oI2n/AH/X/GotPvIL3Wbx7eaOdBbwqWjcMM7peMitSqEP/IcvP+vaH/0K&#10;WgC/RRRQAUUUUAFFFFABRRRQAUUUUAFFFFABRRRQAUUUUAFFFFABRRRQAUUUUAFFFFABRRRQAUUU&#10;UAY+q/8AIXsv+uE3/oUVFGq/8hey/wCuE3/oUVFdNP4TmqfEFFFFaGYUUUUAFFFFABRRRQAUUUUA&#10;FFFFABRRRQAUUUUAFFFFABRRRQAVN4f/AOQaf+u8/wD6Neoam8P/APINP/Xef/0a9Y1Nka09zSoo&#10;rx/9pr41S/B/wPFFo0TX3jTX5v7N0GwjUO8lwxC+ZsOdwTcvGDlmRTjdkcVarGhTdSeyHXrQw9KV&#10;Wo9EM1L9qrwVY/Gqz+GEQ1DUNfuJVt2ubNIntIJSCTG7mQMGXHICnBOOoIHXfFr4rad8HvC8et6l&#10;pmr6vFJcpapa6La/aJyzKzZ2llAUBDkkjsOpFfF1v8GV+Cv7RHwH026n+3+I9QebUNa1FmZ2uLt2&#10;Yt8zHJVfug8ZwWwCxr9Bq83B1sRiI1VUtGSdl1ton87XPHwGIxWKjWjVtGSdlpe10nr3aufL2of8&#10;FBvBOkmEXvgzx3ZmZtkX2jSoE3t6Lmfk+wq2P27vDB4/4V98RP8AwSxf/H6wfi//AMXk/bM8AeBk&#10;/f6P4PgOu6mg+dBKdrorr0xxbjntMeOefpvxnf6hpfg/XL3SbV77VbexnmtLWMAtLMsbFEAPUlgB&#10;+NY0pYuq6n73SLt8O9lr1+Rz0JY6tKr++XLB2vybtLXr0eh5p8Rv2pvCngDWF8PW9lq3inxkybj4&#10;b0G1+1XUTFdwWQqSq9RnBYjOcEVyvhX9tLTtT8daR4S8R+APFvg/VtYuY7WyGpWW1WZjjLhirBQS&#10;vIVvvZOAM15T+wz8b/hv4b8KawnibxBa6T461XUpbrUdQ1hvLa8DHKN57fKRksSGYHczHHOT9nz6&#10;Xo3ic6XqMtvZ6p9jl+1WN0VWURSFSvmRtzg7WYZHrTw1atjIKtTqpf3bJ2XZ9b/cVhK+IzCnHEUq&#10;0Vf7Nk7Ls3e97emvQ1a8l+HPx+g+Ilx431OHSPsPgXw1LJAniOW63fbniXdMyQhOEQAndvOQVwMl&#10;gvM/tMeO9U1q80v4QeDLgJ4s8UqVvbpNx/svT/8AlrM23oWAKjn17la5b9rbUNM+AH7KEPgvQNtm&#10;t+seiWyo4RzGcvcSED729VcMe5m564O2Ixbg5zi/dpp383bSP+fyXc6MVjpU3UqQfuUk3LzlbSP6&#10;vzsu5csf2/vB2qWsd1Z+B/H13bSZ2TQaRC6Ng4OCJ8HkEfhXafC79qbR/iv4ug8P6d4O8YaXNJHJ&#10;K15q+nRQW8aqM/M3nE5JwAACckdskcF8JP2rPgV8Mfhn4a8Lw+NU/wCJZZRwytHo96oeXGZXwIf4&#10;nLN369TXqHi74++H4/gHr3xJ8PX327S4LOY2NxLBJAs04YxIoEqqcGXC5x69awoYiUoqcsRF2V2k&#10;l8+v4nNhsVOcVUni4ysuaSSi9Fvs/wATida/bm8GaX4k1nR7Xwx4x119Ku5LKe70nTYpoDIjFW2t&#10;5wJGQcZAz1rsPgx+1B4K+OWpXulaK2oadrlmrSTaTq9sIbhUVgrN8rMpwSARuyO4FcZ+x7oOn/CD&#10;9m+x1/xHfQ6ZJrTSa3fXl+4T5XH7sl2OTmJFb6sfx5f9m3RW+Kn7R3j34z2mnyad4WmT+zNJeSPY&#10;b9gESSceo/cnPHWQDJKNUUsRiuai5STc9422Vr3vfpoZ0cVjeag5yTdTVxtqo2ve9+mi16s94+LP&#10;xy8H/Bawgn8S6i0V1dZFpp1rGZrq6IIGI4x7kDJIGT1rx3WP26IvCrLd+I/hR470HQ2YhNQvNPEW&#10;R/CcOVXJyvG/jPfv5n4Z+L3hrw3+2x4/1T4pyvpl5ZA6foM+oRF4bOJT8u3APl7423q2MESPkgtz&#10;9l2mpeFvin4ZuUtLvS/FOg3kbQzCCWO5gkU8FWwSPwrSnXq4xz9jVUWm0la707+vka0sTXzBz9hW&#10;UHFtKNk3ppeV9dfK2hp6BrVv4k0HTdXtBILW/to7qETIUcI6hl3KehwRkdqv0yGFLeJIokWONFCq&#10;iDAUDgADsK4z4wfFzQfgp4JuvEmvysIEPlW9tFzLdTEErEg9TgnPQAEnpXsymqcOeo7Jbs+gnUjR&#10;pudV2SWrO2or5as7b9pz4paMniGz8QeH/hrDcxGWy0KSyE8+0/dFw0sT7DgA8c/McqCNtYnxS+Pn&#10;xa+Efwf8KW+txWD/ABQ1vWZrSG2s7QS77aNiuRGrESOzNHgqF4kUYyDnzpZhCEXOcJKKV7tb/je+&#10;uzseTLNYU4OpUpzUUr3a0ey73u76JpH2BXneg/HHQvEnxg134c6faajPq+i2y3N7e+XGLNMhMJv3&#10;7i/7wDG3s3PFefWPxA+Mx16DxH4l8P6V4M+G+m2lxeajHcTxz6jJHHCzBn2ttjLFV+UcruIJbFed&#10;2nx8+K+pfsnar8TmvtF068Gps1ubqAoPsIPlbUAU75WmO0Z2jgnPaoqY+KtZNWu37u6W+7Vt9/Ui&#10;tmcU1ZSja8neOrjFa7tW3Wvkz6Q+Hnxk8OfFLWPEuneH5bi5fw/dfY7yd4SkRl3MMIx+/wDcbkcY&#10;x6iu5r4b/Zh+E/x58JfD3TL3w9rvhLSNA1+VdXn/ALUillvgkirl2/dYJ2KGCl8c9Rk16fN8YfiF&#10;8e9e1Ww+Dcml6P4U0yU2tx4y1WIy+fOFyVtY8EMBlTlgQcg8AgMsPj5SpRdaD53srb+mvRbt2Jwu&#10;ZylQjLEU2py2SW/XTXZK127I+laK+UfhX8Vvit4L/aSg+FPxJ1XT/FEep2Ul7ZapaW0cDBQjupwi&#10;oMfupFKlc5wQSOsJ/aW+I/iP9oHxt4Y8C+GY/FmiaKv2OGPKQRRXI2q8k9yxG1QyzYQZZtuB6jRZ&#10;lS5U2mnfltbW612V/wADZZtQ5FJxkm5ONra3Svsr9O1z6b8ZeLNP8B+E9X8Raq7Jp2l2sl3P5YBc&#10;qik4UEjLHGAM8kis34XfESx+LHgbTPFWm2N9p+n6irPBDqSIkxVXK7iEdgASpI56YNfN/wAQvjN8&#10;Z/hv4S8O6VrbaInxG8U+I/smm2tjAJYIrPagPGSWPmSKOeQO5r3b4uaf8TNS0fS7L4d6no2l6g0h&#10;N/qmrKWCRhcYjiCOC5LbhnAGzBzmqjivaTk4p2ileNtbvbr26ee5UMa6k5yipWglePLrd7de3Tzv&#10;c9For4m+JXxF+Pv7N/ijwjc+IfF+l/EDS9Zu/sg0qDToreWVgVyq+XEr5IYbWBYZPKnjP2zW2HxU&#10;cRKUOVxcbXT89tm0dGFxscVKcOVxlC107ddVs2vxEZgoJJwBySa+cPDf7Tvj/wCIi6nf+Bfg23if&#10;w5bX81jBqzeJrez+0+W2N4iljDAEEHvjOM5Bruf2pPiG3wz+BfijVYJTHqM9v9gsdkmyQzzfu1KE&#10;cllBZ8Dn5D06jY+Anw9X4WfB/wAK+GjGI7m0s1a6wMZuH+eX/wAfZh9AKzqyqVcQqNObikru1uuy&#10;1T7MxrSq1sUsPSm4pK8mrX1dorVNdGzD+IX7Rel/Cmx8NW/iLQ9Wn8V65biWPw5oMQv7hHAXegYF&#10;VbazY3D7204Bri/DP7auk3XjjSfC3i3wR4o8B3+rSpDZSaxaFEd2O1dwOGALbVBCkZbnA5r6GGnW&#10;g1Br8WsIvmiEBuvLHmmMEsE3YztBJOOmSa+SfiHeQftOftQeDNC8NbbrQPAFwdR1fWogWi87zEYW&#10;6sBgnMIXrzlyB8hzz4ueIouLhU1bSUbb97v73pZI5cdUxWHcZU6qbbSUbLXa936Xd1ZI+ovG3jnQ&#10;vhz4cutd8R6lDpWlW+N88xPJPRVA5Zj2UAk18/ah+3bpGltbalefDzxnZ+DriRUj8SXOneXA4PAd&#10;cnDKT0w2SO2eKzfFzH9pD9rC38Gyut54D8BRrfalbY3wXd8cBY5ONpKltu1u0cw7mui/b68RW2h/&#10;s56lp7wrNcaxeWtjbR7Q2HEglJAyDwsTAEZ5I47jLEYmtKnVrUpcsYXtpfma3+V9DHFYzESpVsRQ&#10;mowp3tpfma39FfTTU92uPGGi2fhT/hJrjU7e30D7Kt7/AGhM+yLyWUMr5PYgj35r581v9ujR7OGb&#10;VdI8AeMNe8IW77ZfEsGnmOzwGwzIzcED/aKHPGB1ri/iJp1/428S/CX9ne1umTTrDS7S98Vm1d2H&#10;lwxriF2IyAduRuxzLEccCvc/2lNV0v4e/s2+Mtlnbw6fFpDadbWccaiJfNAgjVUyAAC68DoBwDjF&#10;VPEVqsZypy5VBau17u12vRFVMViK0Kk6clCNNau17ySu1r0Wz639DuvCfj/Q/Gvgiy8W6XeCTQrq&#10;2N0lxIpTagzu3A9CpVgfcGvBLP8Ab+8G6nbi4sfBXjy+tWJC3FtpMLxtg4OCJ/WuD8ReIJvgl/wT&#10;v0Syd/I1bX7IWsKh2zi7d5n+9yCIGYHHAPT1O/8Asx/tSfCDwn4A8IeA01qbTL6G1VJZ760aKBrp&#10;zvlBk5Ay7NgtgYHXpWEsdOU6dJ1FBuKbv3fRXfqc8synOpSoyqxptwUnfu7WSu15/gey/CH9oTT/&#10;AIzXWqwaV4U8T6R/Z8KyvLrlnFbJIWJComJWJY4PbAxyRkZ868WftSfErwJfaFa6/wDBEac+uX6a&#10;bYD/AIS22laWZzgDbHExA9ScAdzX01XzTrK/8LZ/bU0rT8efovw60pr2YNHvj+33AGwE9FYKY3HU&#10;5iOPUdmJ9vTpwSqPnbS0S1v5NPZX2O/F/WaVKnGNZ87kloo2d32ae0U3oz6VGcDPBpa8K+KXj74m&#10;W3x48EeFPCGiXK+F7gJPrWty6a81sqF2LRiXG1GCRn+LJMijHTPutehTrKpKUUn7rt/wx6lKvGtK&#10;cYp+67f8MFfN2o/t2eC7TW9V06z8LeMtcGnXctlJeaXpkU1u7oxUlW84HB6jIBwRxXqPx++IQ+Fn&#10;wd8VeJRII7m1s2S1Ocf6Q/7uL/x9lP0Br5h/ZJ/aK+DvwZ+DOn6RrHi4W3iC6nlvtSjGm3km2Vzg&#10;KWWIhsIqDIJGQa83GYv2deNBVFDRtt29EtWvP7jyMfjvZYmGHjVjTum25W9EldrfX7j1zwr+2boH&#10;i7xLpeiWvgXx3bXGoXMdsk15pUUcMZdgu5287hRnJPPA6GvoKvNfD/7RHgbxl4F8SeLfD2rPqmja&#10;DDJLeXBtJ7dQUjMhRTKi7mwBwM43LnqM/P8A8Jfjr+0H8WfhzNd6D4S064u7i4kMPiDVNtraJENq&#10;iOKLdumbcHJf7oIwQaccYqNozn7Ryu1yrovS5UMdGhyxqVPauSbXLG+i9G+vU+yq5f4mfETSPhP4&#10;H1XxVrhm/s3TkV5Ft0DyuWYKqICQCxZgOSBzyQMmtPwomrR+F9IXXpIptcFpF9ueBQsZn2DzCoB4&#10;G7OK8Y/aF+MniPwr8Rvhv4D8GSW6654kvd15JLCLg29oCFL+VwcY8xt2QMQt7kduIrKlRdR6Pppf&#10;V6LT18z0MViFQoOo9G7JaXd3otLq+r7nsHgfxZD488H6R4itrO7sLXVLZLuG3vlRZljcZQsEZlBK&#10;kHGTjPODkVuV85eNvjN46+I3xS1j4cfCIaXZy6JGp1rxTqYaWK0kY48mNApUyDB+9uBKuMLtJp/g&#10;vQf2ivCvxK0ODxJ4t0Xxh4Pu3Zb65TT4oZbULG7YCosZ+YhVDZYAkZXscI4xNqMYylrZyS0vs+vf&#10;e2hzRzBOShGEpq9nJJWvs+t997JpH0VRRXk/xh0X4v8AiDWLG1+Hev6J4X0gQZvNQ1CL7RctKWOB&#10;FEYmXACjJY8+YcDK89tSp7OPMot+S3PQrVHRhzKLl5Lf9PzPWKK+O9G+KXxo+E37SHhX4f8AjXX9&#10;O8e6f4jjR0azso4JbeMlw0uI41IKlGY7gylVPKnO33b4yaT8Vtbm0q2+G+t6J4dt9sn9oX2qRmaX&#10;nbs8mPy2UlcOTuIB3D0rkp4yNWEpRhK8XZqyvf77ficVLMI1qc5xpyvB2cbK9/vt17np1FfGuofE&#10;b43/AAO+N3w/8O+MPFemeO9I8VXS2nk29hFbyRAyIjv+7iVgV8wMOSCAwIHWu6/aA+OvjPwz8avA&#10;vgH4fWNvq2qXyNe6laSquHg3/Kpc/wCqG2OUlucBgcHgHP8AtCnySlKLTi0rW1u9tmzFZrR5JynG&#10;UXFqLTWt3a1rN337n0hRXxl+0P8AET4//A3SdL8ban4q8NHTZtSjs5PDul2G+DlZJADLKnmMCsZB&#10;IZTzxivsHR72XUtJsrua2eymuIEle2kILRMyglDjuCcfhW9HFRrVJU+Vpxtv5nVh8bHEVZ0eVxlG&#10;266PZ6N9vUuUVx/xX+KmgfBrwXeeJvEdyYbKE+XFDGMy3MxBKxRjuxwfYAEkgAkeFwx/tJ/EjS28&#10;U2niXw98NdOni+02eh3Fsl04iKBlNxK8TFM9TjkZOVGMU62KjSlyKLlLey6Lzu0gr4yFGfs4xc5b&#10;2j0Xd3aS+/Xoelax8evsf7Q2j/CvTtC/tOe5sTf3+p/a/LWwQByAY/LO8kKn8Q/1i+9etV8R/sh+&#10;KPtn/Cz/ANoD4h3tvZ+cY7A3uwqiJGqFxGOSQT9nRVGclcDJ4rvbDxJ8evj1pq+IfCF5pPww8KXH&#10;73SjqVqt1f30JzskkVldUVhhhgZ6YLA5PBh8c5w55Jycm3FJK6jsr7fi+p5mEzJ1KftJJyc23GKS&#10;uoXsr7Lzu31sj6for50/ZH+M3jL4hX3j3wr47Npc+IPCN9HZS31nGqLMS0sbZCgKSGgY5AAIboMV&#10;9F16eHrxxNNVYbPv5aHs4XEwxdFVqd7Pvvo7P8Qor5l1L46eOvjh4x1Xw18FF0210TSz5N/421SN&#10;pIPNzylsuCrkDkEghsdlKs1/wOvx2+HfjqSX4h+KNF8S/D2GwuL281ZLSK3e2EceduFWPac85Idd&#10;qt0PTmWOhKXuRbje3Mlp+e3naxxrMqc5JU4SlG9uZL3fvvey7pW8z6LrgPjR8a/D/wACfCsGveIY&#10;r25guLpLKC106JZJ5ZGDMAqsyjACsSSR0x1IB+cfhP8AtB/Hr4w+EdXv/DHhCwujcXsiWerakUt7&#10;OyhA4VfmDXMmSwLABVKDO7cQvZ6T8X/iHc/HzwL8MpbvT5ry20Yan4vuLa1DrHIVL+SoB/dgZhXf&#10;nnzVOBwDz/2hCrTTpJrmsk3HS7fqr9/6sczzWFaknRUlzWUW46Xbsuqv33tb7j1zxt8avD3w+1Tw&#10;lpWtLeQ6x4omFvp+nxQiSTzCUBDlWKLhpFBO7HUgkAmu+r89I9N+Mnxs/ak1S5sNT8Ly654ADQxz&#10;TebLpdsXZwIwREd0wLsNxRTmDP8AAK971T4zePvhRoum+E/Ef9j+OvjD4gu2/sjR9CV47eO2wB5s&#10;7MqlUUpKxbAzgjOFZlihmPO5zqRagnZO3bT5tvZJGeGzb2jqTqxagnZO3bS2+rcrpJI+kKK+N/i9&#10;rn7Snwf8G3HxB1Lxn4bu7C0eJr3w/aacnlQiRljUK7RiRwHdc/ODz1IFdb+0B+05rXg34G+AfEPh&#10;i2hTxX4xW0ls7Fk84qskKySBY+rkF4047yD2B3eY04qftIuPKr6rdPTTV9TpebUYKp7WEouCTs0t&#10;U3ZWs3106H03XnemfHHQta+M2qfDSxtNRudb0uzF7e3axxi0gUhCFLlwxb94nCqfvdeGx55pHjf4&#10;2XniDTdZ8QaJpPgr4dafBJc6pNfSRy6hNDHCXMrqshWHcVHyA5j3NkttrS/ZT+KHjP4vfDfVvF/i&#10;GK32XV/Omj2UcXlDyIxgZlx82X3Ju28eWT3wKWLVWpGnC8W7vVbpb+m61sUscq1WFKCcW23rHdLf&#10;d3WrSvb/ADPdaK+XNb8F/tQro97qcnxQ8L6bPbwvILGy02N4WCgnPmy2+4E/TArsv2PfjJr/AMbv&#10;hEdb8S28aana38tg1zCmxbtUSNhLtxgH94VO3jKHp0F08Yp1VRlCUW1dXtrb0bLpZhGpWVCdOUG0&#10;2rpa232b/Gx7jRRXgf7GPxk8R/G74Y6rrnieS3lv7bWZbKNrWERL5awQOMgd8yNzXTKtGFWNJ7yv&#10;b5W/zOyeIhTrQoPeV2vla/5nvlFfOw+PGu+OPjvqujeGLyy074c+C4mk8Ua9dRKweVQzNEjMw2qN&#10;jKWxxtkPI2ZzLP4k/Fv9opry/wDhdNpvgnwLHM8Nn4j1e28671FkbDPFCysqx7gy/MueDyGBVeX6&#10;9TekE5O7St1tu15La7srnF/aVF3VNOTu0klvbdrXZPS7srn05XkvxV+PX/CvPiX4D8EafoX9v6x4&#10;ouCjL9r8gWUAZQZm+Rt4x5hwMcRN7V5/+zn8YPiFN8ZvF/wl+JE9jrWs6JZjUItZsY1i3oTF8rKq&#10;qpBW4iIwqlcMDuyMc58M9StPiX+118S/iTqVxHF4Z8C2TaTZ3c7DyoSodZZVkPG0BbpjjoJgc+vP&#10;UxvtYQVH3ZSlbXdW+Ly2Ry1cx9tTprD3jKUuV3SuuXWXdaJfifXteT/tDfHpPgXouhS2+iN4l1nW&#10;tRTT7LSkuvszSEg5beUYcEouMdXHvXm1p8SPi1+0fcXWofCu+07wR4Etp5Le317VLZZ7rUnUgMyQ&#10;ujBUzkcgHrzkFV818C6b47+KP7Ymk+HviFrGn+JR8N4pL1r7T4AkMsjCN4iQAqrKHeHICjBgI527&#10;qjEY+UoqOHi7yaSlZW83913tYzxWZynCMMLGSc2oxlZcu+rV9drtaWZ90xlzGpkVVkwNyqcgHuAc&#10;DP5U6vEviZ4Z+OniTxjdr4N8X6B4P8LRrH9nkltRd3kzhBv3K8RRVLMw4Yn5Af4iB5/8Cfi38UtO&#10;/aM8QfCbx/qVj4uNpafbRq1jbpCbddkboSI0UbWEqghlyGYYYjG7rljFTqKnOEld2TsrX++/4HfP&#10;MI06saVSnJKT5VKys399/wAD6torxz4seHvjX4j8UrH4D8U6D4R8NpborT3dv9qvJJgWLMEaJkCE&#10;FVwTn5Ce9eWfC/4q/Fvwf+07bfCvx7rOn+M7W/snu11CztUga0URPIrERxrjJj2FWHV1IbsXUxqp&#10;1FCcJJN2vZWu/nf8AqZhGjVjTnTkk2oqVla7263+dj62or5f8W/Hb4j61+05e+Avhzp+m6ppuj2C&#10;nUTqHy26TuhO+SZfmVVMkY2KGYmNhxkleW8efE744fA/4vfDu38TeJNH8UaT4rv/ALJ/Yml6esSJ&#10;h4Y2VHZRJnM6lSXOSDkY4rKeY0oJy5W0nZu2l7279+xjUzajTUpcknGMuVtLRO9u+qvppd+R9k0U&#10;UV6p7Y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VQh/5Dl5/17Q/+hS1f&#10;qhD/AMhy8/69of8A0KWgC/RRRQAUUUUAFFFFABRRRQAUUUUAFFFFABRRRQAUUUUAFFFFABRRRQAU&#10;UUUAFFFFABRRRQAUUUUAY+q/8hey/wCuE3/oUVFGq/8AIXsv+uE3/oUVFdNP4TmqfEFFFFaGYUUU&#10;UAFFFFABRRRQAUUUUAFFFFABRRRQAUUUUAFFFFABRRRQAVN4f/5Bp/67z/8Ao16hqbw//wAg0/8A&#10;Xef/ANGvWNTZGtPcfr+vWHhfQ7/WNVuUstNsYHubm4kziONQWZuOTwOg5NfDnhnwz8Zf2iviV/wu&#10;7wy+g6JYwPLZeHrfxJ5mY7UBk3qiRuCSWfLE/eLY4C4+q/jn8G1+OXhe28OXeu3ej6N9pS4vYbNA&#10;WvAhBWNmJ4UH5sYPIU/w13Wi6LY+HNHstK0y1jstOs4Vgt7eEYSONRhVH0ArxMRh54qqozbUI66P&#10;Vv8AyX5nnYrCVMdWUajcacdVZ6uX6KP5+h8L+I7D4l6f+118Hl+JepaDqV+0jG0fQVdUWPLZD70T&#10;nPpmvu69vIdOs57u5kEVvBG0skjdFVRkk/QCvN/HXwJsPHXxa8G+O59UuLW78NBhDaRxqY5skn5i&#10;eR17V1XxI8Gn4heA9c8M/b5NLTVrVrOS6hQO6Rvw4AJxypZfxpYXD1MN7Z73d1d6vRfqTgsLVwft&#10;3rK7vG7u37q3fr3Pnb9iGzm8dax8SPi5qEbC58S6s9tZCTh4raM7tvHGPmjTuf3P4n6i/tey/tY6&#10;X9rhGpeR9p+ylx5hi3bd4XqV3cZ7Ej1FYHws+Hen/Cf4f6L4S0uSSaz0yExrNKAGkZmLu5A4BLMx&#10;/GvMfjl+yqnxc8YWnjDSfG2teDfFNrbLZxXtid6JErFsBVZHB+Z+jj73SnRp1sJhYxhHmlu9bavV&#10;6+o6FOvgcHCNOHPPeSva7estdtzR+M37Ofwi8WaPrOveK9BsdKaOKS6u9bsybWZMBmaVmTAduSfn&#10;DZ4yDgV4b+xb4sb4LfsteKPGvimSSLw79vkuNOgzl5yFWIrGP9uUbBz1VicAZr0u1/ZF1XxO0cHx&#10;M+KniLx9o0b7/wCxlB0+1mIII84JIxcAjIwVIPQjnOLpeh2n7Rfxkt9Ps7S3h+D3w1nWC2tIF/0b&#10;U9TRQAAowhjhBxjnr3WU486pTmq8a8aahN3SWl23u5W0tFa7nlVaVRYmGJhSVObTjFaXbe8pW0tF&#10;a73f3Hcfsz/DnVLGz1T4jeMIz/wnXjFhd3Mb7v8AQLU8wWqq3KhV25B5GAD92vOviVGnxs/bb8I+&#10;D5EW50PwPYnV7+CUfKZ22OvA+8MtacNxgtxz831tXzJqX7FlzceOPEXirTfin4o8PalrlzJc3X9j&#10;v9mB3OWCZVgSq5wASeldeJw040adGlHmSactVrbXr3e524vB1I0KVChDnSknLVK9tdb95as99/4Q&#10;Hwx/0Lmk/wDgDF/8TXzT+2pjxBJ8Nvg5oSR2B8S6sstxHaxqiRW6NgkgDgbnZ+B/yyP49l4W/ZZ1&#10;7w/4k0vU7v41ePtYtrO5juJNPudTl8q4CsG8t/nOVOMEdwSK7OT4E2F58fIvile6pcXWoWun/wBn&#10;2WnmNRFbKVILBupJ3y+n+sNVWp1cTRdP2fLdpPVfD12+4vEUq+Lw7pey5OZpPVfDfXby0Pjv9qL9&#10;mnwz+zjf+CfGnh3SpdT8ORaisOrafqTC6jk5DqrBv4XVZFPbIHIJFfeWieJvDi+GvD93p91Z2eja&#10;mkMembNsUUnmJujjQcAEgcL+HWqnxU+HOnfFr4f6z4T1V3is9SiCGWP70TqwdHHqVZVOO+K8n1L9&#10;j3S9b+C+h/Du/wDFervbaFeNeabfwqkckbEsQHXBD7d8mDkEBgO1Z08LUwdapLDQTjJJ221XT0a1&#10;9TKng6mX4irLCU04SSaWitJaW9GtfU9Q+IPwY8D/ABUVf+Er8MafrMqx+UlzLHtuETn5VlUh1HzE&#10;4DdTnrzXyf8Asq+ALLwv+198RYPA1xLP4F0e0+xzTNOZF81/LIi3Y+YrIk4B9Izye/pOk/sneP1s&#10;49L1n4/+KdQ0Pbslt7OA29w67slRO00jAYyOQeDjpxXuHw0+F3hn4Q+GYtB8LaYmm2CsZH+YvJNI&#10;eryOeWY4HXoAAMAAA+ryxVanVnS5OV3b0u/LTp3v9wPCzxmIpV50fZuDu3dOT020vp3u/keQ63+x&#10;P4f1/Wb/AFO58f8Aj9bm9uJLmVYdWhjQM7FiFUQYUZPAHArzPxlp1hq37YXwh+Frz3WoeHvCOni4&#10;CX0hkea6WF5hJI3G8kRQk9s7gAASD9q14b8dP2W7P4ueKtK8X6R4lv8AwV4y01Fih1axjEgKAkjc&#10;gZGLAMwBDjgkEEU8VgUoJ4eGt02u6TvbUeNy2MaaeFp3fNFtX+JJ3a10PcJJEhUM7Ki5C5Y4GScA&#10;fUkgfjXybb/8Xo/bwmkP77Q/h3p2xQfuG7b/ANmDSH/vx+foXgD9m7VtD8XaZ4l8ZfEvXvHmo6Xv&#10;aytrkC3sonZWXzPJDNlgrHnI/kB0fwT+BNh8F28T3MOqXOtap4i1A6hfXt0iozMckKAOwZ3PJ/iN&#10;a1I1sU6anDlipXeqe223n+RvVhiMZKkqlPlipXeqb0V1t3l67Hnv7eHjO50X4Nw+GNN3NrHi2/i0&#10;uCNPvMm4M+PY4RP+2lcB+0t4ZW08O/Bf9n7RZNp1C4txevF/zwhAVpD3wzNLJ9Y6+gfHfwJsPiF8&#10;V/BvjTU9UuNnhfdJaaWka+U0xO7zGY85yIzx/wA8xXL/AB4/Zfm+Lvjnw/4y0TxneeC/EmjxeRFd&#10;29sLgFAzMMDehVsuwPJBBxiuXF4WvVdWaje/LFK6+FO8vvOLHYPE13XqKN+blildX5E7y8tddyP9&#10;sjxd/wAKw/Zq1yLSibGS7jh0a1EI/wBWknysoPb90sgB+nfmuU+Ev7MfiXSPhp4bi0j4w6/pFlLY&#10;xXQs9NSB7dGlUSP5bY+Zdzkhu4r0lf2e4/EHwj1TwR458Vat40k1KUTT6tc7Y5YnGzZ5CncsYUoD&#10;j5slmznNebeHf2OPGnhfThoen/HbxJZeF0LCLT7O2MUsSHoqTecdgz/dUDrwMmitRqzrqtKk2uW1&#10;lKzTv6ry27BiMPXqYpV5UXKLikkpKLi7tu+qvfTZvYvH4R2f7PN541+MeseMtS8Ya9Z6JLbFtRSN&#10;TvxGY1OzHJ2xqAez5q9+wn4Hm8NfA+HXNQy+r+KbuXVriV/vsrHbHn6hS/8A20NdB4q/Ze0jXvgn&#10;bfDK017VLDSFuRc3F7My3F1dnzGkPmMQASXIbOP4RxXrmi6PbeH9FsdKsU8mzsbeO2gTrtRFCqPw&#10;AFdFDCOFdT5bRS7396W/5WudWGwLp4mNTk5Yxi7K9/ek/ed99kldnyfNqVt8Tv23dW1i9lA8MfDD&#10;SHaSRv8AVrcbSWbjuC7/APfgU7wVJ8T/ANr6O+8Tw+Nr34bfD77TJb6bY6ICt9chCAZHmBUgZHPJ&#10;GQy7R1Pr/wAL/wBnHR/hzoHjbT5tTu9auPF8802p30yrHIwkVlKrjpgySHPPLmvOvAv7F2teCreb&#10;RI/jF4mXwXI7sNF0+MWr4Y5K+dvbAPO7Yi5yema4vq2JuueLak5OSTtr9m7vsl2PP+p4u6c4Nqbl&#10;KSUktXblTd02kux5T4S+DumXX7bmn+HLLxBrvirTfCdv/bGpXHiG/wDtLm8GGAQqo6PJASG5yrg5&#10;4B++K8f+Af7NOg/s/wB14kudJvbm9l1qVHYTjC28aFysaZJYj5zyzEnA9yfXmZY1LMQqqMlicACv&#10;Ry/DPD05Oas5Nu29uyv6Hq5Xg5YSlJzjyylJtre3RK/XQ+bPj5n4nftFfCz4brufTtPdvFOrRlRs&#10;ZIiVgBPXlldSOB+8HXt9E6vrFh4f0y51HVL2307T7ZDJNdXUqxxRqO7MxAA+tfMP7MfijRPGnxG+&#10;JfxW1TVbCyn1nUP7J0qCedI2FjAFCuNzZO/CZxxmM49B63+0B8D4vj74RtfDt3rl1olhHdLdS/ZI&#10;wzTFVIVTk42gsT06hemOc8POUqdTEU1zSk9FfotF/n8zLC1JzpVcXRXNKbulfotI+m1/meaal448&#10;Y/tUyXOjeAGuPCPw2bdDe+MriFludRXkNHZRnBC5DKXJ79iNre0/D34b+HPgv4JGieGNOW00+2Vp&#10;my2ZJ5MZLyP1ZjgDPYAAYAArxa3/AGOvEVnbxQQfHf4gQwRKEjjj1GRVRQMAACTgAdq9k+Ffw3uP&#10;hx4Tl0fUPFOteMppp3mkv9euWnlwwC+WpJO1AB0z1LHvRhYVvac9eHvPrdaeSS2X9NsMFTxHtXUx&#10;NP32vibWnkkr2X59Wzwj/gnrCuueA/GfjS7Jl1zX/EEzXk7dWCorgYGAPmmkPAHX2GGePI0/aR/a&#10;s8P+GLOX7X4O+H3/ABMdXmiBMb3xYbYC3KscqgK8cCYZyOLOh/sT614LvtUtPCPxf1/wx4T1Cdpn&#10;0eztx5ibhj5ZvMGGxgbggOFGegNe4/CX4O+Gfgr4XGh+GbRooWfzbi6uGD3FzJ/fkfAyfoAB2Arm&#10;w+Gryo08NVhyxjq3dPms76W7vV3OPC4PEzw9LCV4csYu8ndPms76W6N6u9vQ8C/ZQ2+Mv2iPjr4u&#10;vwZNUttSXSrdmP8AqrcSSrtGMDpbxDOM/L15ObH7UczfHL4oeDfgpo9wZLf7SNX8TSW4JNrbIPkV&#10;mGQrMGbAI+80PTPOpqn7Hmq6f8Rtf8T+Bvihq3ge216f7RqGn2toJhI5YsxV/MUDlmIypK7jzg4r&#10;074N/AXw58FbW/fTXu9U1vUn83Udc1STzry7cnJ3PjgZJOPU5JJ5opYbESpfVqkbJtuTutVe+ltd&#10;dne2gUcJip0PqdWFouTcpXXvJyb0trrs720O8t9PsPs9okMEDRWR2W+1QwhKgphfQgZXj3FfJX7e&#10;Wm2HxH1r4e/DvSLKG88capqCypMsJMlrZ4dWZ3HKoWJYjBGImPGBnoIf2PPF/hzXdSu/CPxw8RaB&#10;YX1xJcy2U1oLgGSRy7vxKibiT94ID19cV6f8KfgR4Z+Cv9p629/ea14hvUzqXiXXrgS3MijkjeeE&#10;TIzjvgZJwMb1o18ZTdCdPkT3d09PK3X1tY6a8MRj6Tw1SjyRe7bT0Xa3V+drHoWoaha+F/D9zfXk&#10;vl2OnWrTTSt/DHGhLN+QNeB/sW6bNqHgjxN8SdVVI9S8a6vcak0jOf3dsjskaHPACnzcY7EZPGA3&#10;9rz4kW2pfDO18F+FtUsdR17xlqMGhxJa3SSPHHI37xyqkkrgBD0A8zr6+tX3wwtn+D7/AA/sL6Ww&#10;sf7IGjJd7A8iw+UIi2OBuK59snp2rWT9ribw1VNf+TP/AIC/E6JS9vjLw1VKP/k0tvuS/wDJjd8M&#10;+MdA8a2ct54e1zTdetIpPKkn0y7juY0fAO0shIBwQce4rYrgfgf8HdL+Bfw/tvC2lXEt7FHNJcS3&#10;c6hXmkdsliBxwAq/RRXfV6FJzcE6itLqepRdSVOLrK0rapdGfJ/7adzL8Q/GXwx+EFnI27XtTW/1&#10;AIcFbaMlc/THnN9YhX0gnw+8Lxoqr4b0naowP9BiP/steN/FD9klviR8U5vHcPxA17w1q3kJbW50&#10;jETW0SptKrIGDYbLE8/xms5f2Q/E24bvj38RCueQNUlB/wDRleRGNeFerUlR5uZ6arZbfqzwYxxV&#10;PE1qsqHNzNW1j8KVlv8AN/Mo/twapF4Y+Emn+BvDVlb2eqeNNVhsIra0iWLzFDKXOFHUt5KH2evo&#10;bwJ4TtfAfgvQ/DlkB9l0uzitEbGN2xQpY+5IJPua4nxT8A9P8YfFjwd411HVryZfC0Pl2eluA8by&#10;fN+9d2yxbJQ/WNfevU67KNGSr1K01bZL0X+bZ34fDzWKq16ite0Y+i1/Ft/cFfJPwhdfi/8AtlfE&#10;LxvOwk0nwfCuhad5p2lJSWjZlxwQStwfmOf3q8f3fq+9hluLOeKCb7PM8bKk23dsYjAbGRnB5xkV&#10;4Xon7IWg6H8C9a+GcOvaoLbVrz7fc6mgjWYyho2XjbjaPKTjqcHkdpxdOrUnTcFdRvLfdpe6vv1+&#10;ROOo1q1Sk4RvGF5b2u0vdX3u9+ljhviB+yD4z0z4j+IvHXwu+Iknhm91iSS7urG63pG0rEuQXXIZ&#10;CxYgMh2+/bpP2IfjN40+MvgjXbrxi0d7Jp96ttb6nHAsP2jK7nUhAFyuV5UDhxVLS/2R/Gz6emja&#10;/wDHfxPqnhvYInsbSD7NK6ZHyGZpZDtxkYIPGOwxXvvgTwHofw18LWPh7w7YR6fpdmu1Ik5LHu7H&#10;qzE8knk1x4XC1I11VjF0463XNdNvyTaX9aHBg8HVjilWhB0oa3i5XTb7JNpW1f6EHxN8fWHwt8A6&#10;54q1IF7TS7ZpjGpwZWyFSMHsWcqoP+1Xzp4E+HfxU/aM0Oy8Z+LfiVq3gvRNVVbmw8P+FHNsyWzE&#10;ld8owSWU5G4P94E9No+hvit8ObD4t/D3WfCWpzTW1nqcSo01uQHjZXV0YZ4OGRTjuOK8Q8Mfsb6x&#10;Z+GR4a8S/FvxF4i8Mww+Tb6NArWdvtAIWOXErO8Qz/qwyjgDgAVti6dapWS5XKFtk7a+fW1vX0N8&#10;dSxFbERXI5U7bKXL71/ta3at2v6Hj37Oug+H/DPxu+Kfj06pqet+Evh9ZzWtnfavdfaLl3wwd1ZQ&#10;FZSI5wvA4lXjOSPRfAPh/wCKf7VWhx+NdX+IOo/DzwveSyNpWieF2MU/lK5TdLOCrHoRg5B4bC9K&#10;9R+Hv7L3h74f/BbXvhxFqN9eWGt/aDeXzbEm3SoqZUAYGFRcZzyPwriPBH7GmseGtHbw9qPxe8S6&#10;h4QUkRaJYqbJNhJJjaQSMxQkjKpsz83TPHnU8HXpRhTcLxd20nb3m9Lu92ktNLnlUcvxNGFOlKne&#10;L5nJKVveb0u73aS00v6HmH7Pfwq026/bF8Rf2bq+r+IvD3gSFkivNauxcyG9kXyyMhVUAN5+OOsQ&#10;P07j9lr/AIu3+0B8VfixJ++sI7gaFpEh5HlLtyR2B2Rwn/tq3rz6X8If2Y9L+DPw58T+GNF1q7a6&#10;17zPM1aSJRLDui8tdijj5Mswz3Y/Sut+CXwh0z4HfD6z8K6VcS3kMMkk0l1OoWSaR2JLEDjgbVHs&#10;orfC4GpTdPnjZJyk/XaK+SOnBZbVpul7SNknKbV7+89Ir5Lr5Hg/7T3/ABdr9ov4U/Clf3mmwzHX&#10;dWifiOSNdxClh8wOyKVeMD98vPdfrOvMfCfwJsPDPxo8VfEuXVLi/wBZ1yBbQQNGqRW0I2AKvUk4&#10;ijGc9jxzx6fXp4WjOE6lWpvJ/gtF/n8z2MHQnTnWrVV705f+SrSP+fzPkn45sfil+2N8MPh/eKX0&#10;DR4G1y5t5MGOeUB3UMvRh+5Reezv2Jz6R+2T8SF+G/wA8RzxTeVqOqR/2VaDIDFpsq5HuI/MbI7g&#10;VV+N37LZ+KXj7RvHHh/xhe+B/Fmmw/Zxf2tv54eMbsfLvQhsOyk5IKnBFYWofsR6Z4k8Q+Gte8T+&#10;Ntf8T6vpdwlxdTai4dbvayMIlQnEUXyn5VyfnbLHjHmzpYuPt4whrN6SutrJeuh5FSjjo/WYU6d5&#10;VHpK62skvO8df8zxb4veCZvDPwz+APwO+0tpQ8Q3sdxrUqttIleRNy5P3sPPJhT3jj46Y+g4f2cf&#10;GlvCkUXxw8VxxRqFRFggAUAYAAx0rof2hP2cdB/aG0XTrbU7y60nUtNkaWy1GzCl492AysCPmU4U&#10;4BByoOeoPA2v7I3i3WLNNM8Y/HLxZr+iqFU2dkv2JpAAeJJDJIX52n5h2Pc5EfU50q0rU3KNkk1K&#10;1klaz1X6mf1CpQrztRc42iotT5bJK1nqnvrs9z0X4B/AfTvgfpeuLaavc6/e63em/utRugFeQleB&#10;hTtxku2Ryd59BWf+1546uvh7+z34t1KxleG/ngWwgkjJDIZnWNmBHQhGYg+oFet6fYW+lWFtZWkS&#10;wWttEsMUS9ERQAoH0AFYPxI+HukfFTwTqvhbXY5H03UY/LkaEgSRkEMroSCAysARkEZHIPSvXnQ5&#10;cNKjQ0dml6s92phnDByw+G918rS8m/8AgnGfsp+E7Hwf+z34Gt7GNUF5pkOpTuFw0ks6CVyx7kb9&#10;oJ7KB2rkP26PH0nhX4D3umae7NqfiS6j0aAQhWOGJaUHPYojJ6guOnUYHhz9jbxj4b0saBafHTxJ&#10;aeFULCLTbG28iWNC2Qizecdo9cKAcngZIrvtU/Zc0HUtc+Glz/al7HpngP57GxYK7XE25XMssh6s&#10;XjRjgDJB9ePP5cTPCfV40+XRLdejtbyv5nl8mLqYJ4WNHkfKo7ryTat2V338jt/hb4MtfhN8K9A8&#10;Pbo4odH09EuJUJKNIF3TSZPOGcu3br0HSvmL9mXxNHJZfGv9oPWY2kS6nuFskfAlW2gXzBFgHbyD&#10;BGOScxde5+rfiJ4RPj7wNrnhv7c+mpq1pJZSXUaB2SNxtfAJHJUsPx79K421/Z50Kz/Z/b4TpeXX&#10;9kNZvbG8+UTb2kMpkwBj/WHdj04963rYeo5w9mvdgnb/ABWsvuR04jC1XVp+xXu04u3+K1o/cr6n&#10;nv7BfhG50/4R3vjDVCJtb8YalNqVxcHh3QOyKGGABlhK/HaQfQeX/C/wnq/7RH7Q3xa8X2njbUfC&#10;l3o94uk2UmnCN5fsu6RApV/uKRArcdWZ/evZPgj+zL4o+EeoaTHefFjVte8N6WH+z6DHZ/ZYCWDY&#10;Dt5rllBYtt4GQO3FZXi39jGR/iTqfjbwB8QdV+H2q6o7yXkdrbieF2flwFDx/KzYba24BuRjjHnf&#10;Vq/sKEXTfuPVcyTem90+7b3PK+p4h4bDwdF2pv3o8yTbt8Sadt23umO8Zfsi6z490VtG8SfGLxLq&#10;umzSKxtbmGDazL8w7dRjP4Vy7abb/E79t7RNAtY/+KZ+GOkK628jHb9o2rs2tksSDJD94/8ALuev&#10;8XrXwt/Z3k8D+LB4r8ReONf8deJFt2to5tUlC20CsF3GKHnYThv4iMORjOSdT4NfAmw+D+qeMNWj&#10;1S41fVfFF/8Ab764njVAG3OwVVGeN0sh5J6j056fqbnKD9nyq6cru7tHVL7+x1/UHUlTfsuVOScr&#10;y5naOsVu95dFocN+3Z46m8J/Am70mxL/ANqeJrqPSIFjAJKsd0vXsUUp6/vB9RyniLxJ4n+HMnw8&#10;/Z7+GMtlp/ihtKSXUtcuFMsVnGFZpXRWU5d3Ej8jjKgAbsr7J8RvgTYfE34leCPFep6pcRxeE5jd&#10;WunRRrskmLK29mOe8cXAH8PXnjkPjJ+yxd/EX4mWXj3w1481HwN4kgtltHntrfz1dF3YwBIhGQ2C&#10;CSCAOKMTQxMqk6sF/KlZpPl3lZ9G3+QsZhsXOrUr01vyxVmk+TeVn0benyPDf2o/gvP8KfhHeeI/&#10;EfxZ8aeKPEUs8dtp9vNqHk2jTSEGX9ydxCbFdtqsMbVHvX1X+z18Ox8K/gz4U8OPEIru3s1luxz/&#10;AMfEmZJeTycO7AewHTpXmWo/sTaR4i8VeG/EXiHxn4g8R6npd0tzcS6nKsouwroyxbfuxRjZjaoy&#10;dzZPTH0lV4PCOnXnWlDl0SWt/Ntv7vuNcvwLo4mpiJU+RWSSvzPu2332XyCvzX/Z7+Jut+G/gbqP&#10;wx8IQyN8SPFHia5tYoihDadB9ntkluJR96PGHAbHGxz/AAYP6UV458Gf2YfDPwb8WeI/E1rPPquu&#10;6xNI/wBqulUfZonfe0cYHTLHknk7VHHOdMbhqterTlSdkuZN9k7beehpmGDr4mvRlRdkuZN9Unbb&#10;z0su254T+0z4Vs/2c/2UdD+Hfh2ZbefXtSittRvmYR/aGK755XfsCyRLz0jG08Dn600HSdE+E/w/&#10;sdPE0GmaDoNgsbXExEaJHGnzSOT64LEnqSSawfjn8E9F+PXgd/DmtSzWoWZLm2vLcKZIJVyMjIwQ&#10;VLKR6H1wa8osv2Oda12xt9I+IHxc8ReM/DVv5e3R44/sccuz7olbzJGccKexBGc55GSo1sNXlKjT&#10;unFKOqSVr6Pr56XMlQr4TEylQpc0XGMY6pKNr6O+tm9dEzzX4a+Mpkj+OH7S91G1rFdQSaXoCyKA&#10;XVTHHEWHQgulqucHlX69+K8QabqPwx/Yh8LaHaeZHrvxJ1dLm7n343QyYZAXPPzIlvkdMNJ6nd9i&#10;/GL9n7Sfiz8OdN8DxXsnhnw/ZzxSiDS4UGY41ZViAPCr82eh5Ue+Y/j1+zrofx0+Htp4YnuZNFbT&#10;nWXTru3jEgt2VCgUoSNybTgrkHgc8Vx1Mvr8k1HV8rt5yk7yflpojz6uVYn2c4x1fK7PbmlN3m/L&#10;TRXOssbXRPgz8MYoRttNB8N6Z8zAAHyoY8s3J5Y4JOTyT15r45+DPxMf4N/ATx38ctZtI77xL421&#10;x0sIJGISVg8m0EgcKr/aWIXGViAyOMerax+xff8AjnwrLpXjn4reJPFd0Cv2WaQeVBbgMCW8jewe&#10;QgFd7seGPGcEdj8R/wBlnQvH/wAC9E+GialdaZa6IIHsb9UWRvOjjaPfInAfcJHJAK8twRXRWp4q&#10;q1OEOXki+VXXxPT00W3qdVejjazVSnT5OSL5FdP3np6KyvbpqcHa/s++P/G2hv4h+K/xg8QaTHLb&#10;tc3mj+HJxY21pFs3FGIG07MDJKH7p5Od1eR/sw+JNP8Ag78Kfid8bL6O81X7RdrpWjx6lcFruZFI&#10;2rI4GPmLxBmAOPJbAA6+13n7G+p+LvCc2i+Ofiz4m8XKECWqyEw28TAjEjxb2M0gA+VncgEkkHNd&#10;frX7Legav+z1Z/CdNRvLbTrNVaHUFVTL5wkMhkZcYILs2V9D1zzXP9TrOaqwhZxi7XlduT0V91pr&#10;5HL/AGfiHUVanT5ZRjKzlLmbm1ZX1a01e9vQ898L/BP4l/Gbw7Z+J/iN8Vta8P2+pW4uBoHhWT7F&#10;DBbSJu2SPnDHaRkMrbeeWzXB/sW6LpGj658WPipLe6hqXhvRRPp2m6hqU/n3LWsWZ5WY8Lu8tYDx&#10;/eYcDr6bZ/sbatqng+bw74w+LfiTxPpywNBaWqg21vF8u1GdPMdpSnVQzbcgZBAwexs/2YtL0r9n&#10;qf4T6drV3aWNzu+0ap5StcSbpvNfjhRnAT/dHrzVQwdX2kKvs7OKb1lduVtOtl3/AMiqeArurCv7&#10;JpwTfvS5nKVrJPVpLr29DhP2DNBu9U8J+LfiXqyg6v401ia58zJP7mN3GB2H71phgcYVfTAz73/i&#10;8/7eVrbH99ofw603zmVvuNeOAQQRzuDyx9cD/Rz+P0r4C8G2Xw88F6J4Z04u9lpVpHaRySY3ybVA&#10;Ltjjcxyxx3Jrj/gv8CbD4O3/AIu1KLVLjWNW8T6gdQvrq4RU+bLsFUDsGkkPJP3vz7Fg5qlQodE7&#10;y9Vr+MjvjgKkaOGw32Yvmm+7WvzvLU7TT/G3h3VvEF3oNlr+l3muWal7nTLe8je5gUFQS8QbcoBZ&#10;Rkj+IetbdeR/Bf8AZ2074PeKPF/iNdXutb1nxNcfaLqe5jVBGS7yMEA5+ZpMnJP3V98+uV6dGVSU&#10;L1VZ9vyPZw8q06fNXjyy1030vp+AUUUVudI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VCH/kOXn/XtD/6FLV+qEP/ACHLz/r2h/8AQpaAL9FFFABRRRQAUUUUAFFFFABRRRQAUUUU&#10;AFFFFABRRRQAUUUUAFFFFABRRRQAUUUUAFFFFABRRRQBj6r/AMhey/64Tf8AoUVFGq281zq9ksMq&#10;RMIJiWkjLjG6LjAYUf2Vf/8AP7bf+Arf/HK2jJRVmYyi27oKKP7Kv/8An9tv/AVv/jlH9lX/APz+&#10;23/gK3/xyr9pEj2cgoo/sq//AOf22/8AAVv/AI5R/ZV//wA/tt/4Ct/8co9pEPZyCij+yr//AJ/b&#10;b/wFb/45R/ZV/wD8/tt/4Ct/8co9pEPZyCij+yr/AP5/bb/wFb/45R/ZV/8A8/tt/wCArf8Axyj2&#10;kQ9nIKKP7Kv/APn9tv8AwFb/AOOUf2Vf/wDP7bf+Arf/AByj2kQ9nIKKP7Kv/wDn9tv/AAFb/wCO&#10;Uf2Vf/8AP7bf+Arf/HKPaRD2cgoo/sq//wCf22/8BW/+OUf2Vf8A/P7bf+Arf/HKPaRD2cgoo/sq&#10;/wD+f22/8BW/+OUf2Vf/APP7bf8AgK3/AMco9pEPZyCij+yr/wD5/bb/AMBW/wDjlH9lX/8Az+23&#10;/gK3/wAco9pEPZyCij+yr/8A5/bb/wABW/8AjlH9lX//AD+23/gK3/xyj2kQ9nIKm8P/APINP/Xe&#10;f/0a9Q/2Vf8A/P7bf+Arf/HKdZ6dqFjD5SXtsV3s/wA1q2csxY/8tPU1nOSlsaQi4vU1qKoeTqf/&#10;AD+Wn/gK3/xyjydT/wCfy0/8BW/+OVkal+iqHk6n/wA/lp/4Ct/8co8nU/8An8tP/AVv/jlAF+iq&#10;Hk6n/wA/lp/4Ct/8co8nU/8An8tP/AVv/jlAF+q2n6ZZ6TbC3sbSCytwSRFbxrGgJ6nAGKh8nU/+&#10;fy0/8BW/+OUeTqf/AD+Wn/gK3/xyl5isty/RVDydT/5/LT/wFb/45R5Op/8AP5af+Arf/HKYy/RV&#10;DydT/wCfy0/8BW/+OUeTqf8Az+Wn/gK3/wAcoAv0VQ8nU/8An8tP/AVv/jlHk6n/AM/lp/4Ct/8A&#10;HKAL9FUPJ1P/AJ/LT/wFb/45R5Op/wDP5af+Arf/ABygC/RVDydT/wCfy0/8BW/+OUeTqf8Az+Wn&#10;/gK3/wAcoAv0VQ8nU/8An8tP/AVv/jlHk6n/AM/lp/4Ct/8AHKAL9FUPJ1P/AJ/LT/wFb/45R5Op&#10;/wDP5af+Arf/ABygC/RVDydT/wCfy0/8BW/+OUeTqf8Az+Wn/gK3/wAcoAv0VQ8nU/8An8tP/AVv&#10;/jlHk6n/AM/lp/4Ct/8AHKAL9FUPJ1P/AJ/LT/wFb/45R5Op/wDP5af+Arf/ABygC/UF7Zw6jZz2&#10;lwnm288bRSJkjcrDBHHsar+Tqf8Az+Wn/gK3/wAco8nU/wDn8tP/AAFb/wCOUBuedWP7LXwn028t&#10;7u28CaTFcQSLLG4jJ2spyDyfUV6pVDydT/5/LT/wFb/45R5Op/8AP5af+Arf/HKyp0qdL+HFL0Vj&#10;GnRpUbqlFRv2Vi/RVDydT/5/LT/wFb/45R5Op/8AP5af+Arf/HK1Ni/RVDydT/5/LT/wFb/45R5O&#10;p/8AP5af+Arf/HKAL9FUPJ1P/n8tP/AVv/jlHk6n/wA/lp/4Ct/8coAv1meJPDemeL9Du9H1mzjv&#10;9Mu12T20mdsi5BwcHpkCpPJ1P/n8tP8AwFb/AOOUeTqf/P5af+Arf/HKTSkrPYUoqSaaumcN4b/Z&#10;x+GfhDXLTWNG8GaZYanaPvguY4zujbBGRk9cE16RVDydT/5/LT/wFb/45R5Op/8AP5af+Arf/HKi&#10;FOFJWpxS9NDOnRp0Vy0oqK8lYv0VQ8nU/wDn8tP/AAFb/wCOUeTqf/P5af8AgK3/AMcrQ1L9FUPJ&#10;1P8A5/LT/wABW/8AjlHk6n/z+Wn/AICt/wDHKAL9FUPJ1P8A5/LT/wABW/8AjlHk6n/z+Wn/AICt&#10;/wDHKAL9FUPJ1P8A5/LT/wABW/8AjlHk6n/z+Wn/AICt/wDHKAL9FUPJ1P8A5/LT/wABW/8AjlHk&#10;6n/z+Wn/AICt/wDHKAL9FUPJ1P8A5/LT/wABW/8AjlHk6n/z+Wn/AICt/wDHKAL9FUPJ1P8A5/LT&#10;/wABW/8AjlHk6n/z+Wn/AICt/wDHKAL9FUPJ1P8A5/LT/wABW/8AjlHk6n/z+Wn/AICt/wDHKAL9&#10;FUPJ1P8A5/LT/wABW/8AjlHk6n/z+Wn/AICt/wDHKAL9FUPJ1P8A5/LT/wABW/8AjlHk6n/z+Wn/&#10;AICt/wDHKAL9FUPJ1P8A5/LT/wABW/8AjlHk6n/z+Wn/AICt/wDHKAL9FUPJ1P8A5/LT/wABW/8A&#10;jlHk6n/z+Wn/AICt/wDHKAL9FUPJ1P8A5/LT/wABW/8AjlHk6n/z+Wn/AICt/wDHKAL9FUPJ1P8A&#10;5/LT/wABW/8AjlHk6n/z+Wn/AICt/wDHKAL9FUPJ1P8A5/LT/wABW/8AjlHk6n/z+Wn/AICt/wDH&#10;KAL9FUPJ1P8A5/LT/wABW/8AjlHk6n/z+Wn/AICt/wDHKAL9FUPJ1P8A5/LT/wABW/8AjlHk6n/z&#10;+Wn/AICt/wDHKAL9FUPJ1P8A5/LT/wABW/8AjlHk6n/z+Wn/AICt/wDHKAL9FUPJ1P8A5/LT/wAB&#10;W/8AjlHk6n/z+Wn/AICt/wDHKAL9FUPJ1P8A5/LT/wABW/8AjlHk6n/z+Wn/AICt/wDHKAL9FUPJ&#10;1P8A5/LT/wABW/8AjlHk6n/z+Wn/AICt/wDHKAL9FUPJ1P8A5/LT/wABW/8AjlHk6n/z+Wn/AICt&#10;/wDHKAL9FUPJ1P8A5/LT/wABW/8AjlHk6n/z+Wn/AICt/wDHKAL9FUPJ1P8A5/LT/wABW/8AjlHk&#10;6n/z+Wn/AICt/wDHKAL9FUPJ1P8A5/LT/wABW/8AjlHk6n/z+Wn/AICt/wDHKAL9FUPJ1P8A5/LT&#10;/wABW/8AjlHk6n/z+Wn/AICt/wDHKAL9FUPJ1P8A5/LT/wABW/8AjlHk6n/z+Wn/AICt/wDHKAL9&#10;FUPJ1P8A5/LT/wABW/8AjlHk6n/z+Wn/AICt/wDHKAL9FUPJ1P8A5/LT/wABW/8AjlHk6n/z+Wn/&#10;AICt/wDHKAL9FUPJ1P8A5/LT/wABW/8AjlHk6n/z+Wn/AICt/wDHKAL9FUPJ1P8A5/LT/wABW/8A&#10;jlHk6n/z+Wn/AICt/wDHKAL9FUPJ1P8A5/LT/wABW/8AjlHk6n/z+Wn/AICt/wDHKAL9FUPJ1P8A&#10;5/LT/wABW/8AjlHk6n/z+Wn/AICt/wDHKAL9FUPJ1P8A5/LT/wABW/8AjlHk6n/z+Wn/AICt/wDH&#10;KAL9FUPJ1P8A5/LT/wABW/8AjlHk6n/z+Wn/AICt/wDHKAL9FUPJ1P8A5/LT/wABW/8AjlHk6n/z&#10;+Wn/AICt/wDHKAL9FUPJ1P8A5/LT/wABW/8AjlHk6n/z+Wn/AICt/wDHKAL9FUPJ1P8A5/LT/wAB&#10;W/8AjlHk6n/z+Wn/AICt/wDHKAL9FUPJ1P8A5/LT/wABW/8AjlHk6n/z+Wn/AICt/wDHKAL9FUPJ&#10;1P8A5/LT/wABW/8AjlHk6n/z+Wn/AICt/wDHKAL9FUPJ1P8A5/LT/wABW/8AjlHk6n/z+Wn/AICt&#10;/wDHKAL9FUPJ1P8A5/LT/wABW/8AjlHk6n/z+Wn/AICt/wDHKAL9FUPJ1P8A5/LT/wABW/8AjlHk&#10;6n/z+Wn/AICt/wDHKAL9FUPJ1P8A5/LT/wABW/8AjlHk6n/z+Wn/AICt/wDHKAL9FUPJ1P8A5/LT&#10;/wABW/8AjlHk6n/z+Wn/AICt/wDHKAL9FUPJ1P8A5/LT/wABW/8AjlHk6n/z+Wn/AICt/wDHKAL9&#10;FUPJ1P8A5/LT/wABW/8AjlHk6n/z+Wn/AICt/wDHKAL9FUPJ1P8A5/LT/wABW/8AjlHk6n/z+Wn/&#10;AICt/wDHKAL9FUPJ1P8A5/LT/wABW/8AjlHk6n/z+Wn/AICt/wDHKAL9FUPJ1P8A5/LT/wABW/8A&#10;jlHk6n/z+Wn/AICt/wDHKAL9FUPJ1P8A5/LT/wABW/8AjlHk6n/z+Wn/AICt/wDHKAL9FUPJ1P8A&#10;5/LT/wABW/8AjlHk6n/z+Wn/AICt/wDHKAL9FUPJ1P8A5/LT/wABW/8AjlHk6n/z+Wn/AICt/wDH&#10;KAL9FUPJ1P8A5/LT/wABW/8AjlHk6n/z+Wn/AICt/wDHKAL9FUPJ1P8A5/LT/wABW/8AjlHk6n/z&#10;+Wn/AICt/wDHKAL9FUPJ1P8A5/LT/wABW/8AjlHk6n/z+Wn/AICt/wDHKAL9FUPJ1P8A5/LT/wAB&#10;W/8AjlHk6n/z+Wn/AICt/wDHKAL9FUPJ1P8A5/LT/wABW/8AjlHk6n/z+Wn/AICt/wDHKAL9FUPJ&#10;1P8A5/LT/wABW/8AjlHk6n/z+Wn/AICt/wDHKAL9FUPJ1P8A5/LT/wABW/8AjlHk6n/z+Wn/AICt&#10;/wDHKAL9FUPJ1P8A5/LT/wABW/8AjlHk6n/z+Wn/AICt/wDHKAL9FUPJ1P8A5/LT/wABW/8AjlHk&#10;6n/z+Wn/AICt/wDHKAL9FUPJ1P8A5/LT/wABW/8AjlHk6n/z+Wn/AICt/wDHKAL9FUPJ1P8A5/LT&#10;/wABW/8AjlHk6n/z+Wn/AICt/wDHKAL9FUPJ1P8A5/LT/wABW/8AjlHk6n/z+Wn/AICt/wDHKAL9&#10;FUPJ1P8A5/LT/wABW/8AjlHk6n/z+Wn/AICt/wDHKAL9FUPJ1P8A5/LT/wABW/8AjlHk6n/z+Wn/&#10;AICt/wDHKAL9FUPJ1P8A5/LT/wABW/8AjlHk6n/z+Wn/AICt/wDHKAL9FUPJ1P8A5/LT/wABW/8A&#10;jlHk6n/z+Wn/AICt/wDHKAL9FUPJ1P8A5/LT/wABW/8AjlHk6n/z+Wn/AICt/wDHKAL9FUPJ1P8A&#10;5/LT/wABW/8AjlHk6n/z+Wn/AICt/wDHKAL9FUPJ1P8A5/LT/wABW/8AjlHk6n/z+Wn/AICt/wDH&#10;KAL9FUPJ1P8A5/LT/wABW/8AjlHk6n/z+Wn/AICt/wDHKAL9FUPJ1P8A5/LT/wABW/8AjlHk6n/z&#10;+Wn/AICt/wDHKAL9FUPJ1P8A5/LT/wABW/8AjlHk6n/z+Wn/AICt/wDHKAL9FUPJ1P8A5/LT/wAB&#10;W/8AjlHk6n/z+Wn/AICt/wDHKAL9FUPJ1P8A5/LT/wABW/8AjlHk6n/z+Wn/AICt/wDHKAL9FUPJ&#10;1P8A5/LT/wABW/8AjlHk6n/z+Wn/AICt/wDHKAL9FUPJ1P8A5/LT/wABW/8AjlHk6n/z+Wn/AICt&#10;/wDHKAL9FUPJ1P8A5/LT/wABW/8AjlHk6n/z+Wn/AICt/wDHKAL9FUPJ1P8A5/LT/wABW/8AjlHk&#10;6n/z+Wn/AICt/wDHKAL9FUPJ1P8A5/LT/wABW/8AjlHk6n/z+Wn/AICt/wDHKAL9FUPJ1P8A5/LT&#10;/wABW/8AjlHk6n/z+Wn/AICt/wDHKAL9FUPJ1P8A5/LT/wABW/8AjlHk6n/z+Wn/AICt/wDHKAL9&#10;FUPJ1P8A5/LT/wABW/8AjlHk6n/z+Wn/AICt/wDHKAL9FUPJ1P8A5/LT/wABW/8AjlHk6n/z+Wn/&#10;AICt/wDHKAL9FUPJ1P8A5/LT/wABW/8AjlHk6n/z+Wn/AICt/wDHKAL9FUPJ1P8A5/LT/wABW/8A&#10;jlHk6n/z+Wn/AICt/wDHKAL9FUPJ1P8A5/LT/wABW/8AjlHk6n/z+Wn/AICt/wDHKAL9FUPJ1P8A&#10;5/LT/wABW/8AjlHk6n/z+Wn/AICt/wDHKAL9FUPJ1P8A5/LT/wABW/8AjlHk6n/z+Wn/AICt/wDH&#10;KAL9FUPJ1P8A5/LT/wABW/8AjlHk6n/z+Wn/AICt/wDHKAL9FUPJ1P8A5/LT/wABW/8AjlHk6n/z&#10;+Wn/AICt/wDHKAL9FUPJ1P8A5/LT/wABW/8AjlHk6n/z+Wn/AICt/wDHKAL9FUPJ1P8A5/LT/wAB&#10;W/8AjlHk6n/z+Wn/AICt/wDHKAL9FUPJ1P8A5/LT/wABW/8AjlHk6n/z+Wn/AICt/wDHKAL9FUPJ&#10;1P8A5/LT/wABW/8AjlHk6n/z+Wn/AICt/wDHKAL9FUPJ1P8A5/LT/wABW/8AjlHk6n/z+Wn/AICt&#10;/wDHKAL9FUPJ1P8A5/LT/wABW/8AjlHk6n/z+Wn/AICt/wDHKAL9FUPJ1P8A5/LT/wABW/8AjlHk&#10;6n/z+Wn/AICt/wDHKAL9FUPJ1P8A5/LT/wABW/8AjlHk6n/z+Wn/AICt/wDHKAL9FUPJ1P8A5/LT&#10;/wABW/8AjlHk6n/z+Wn/AICt/wDHKAL9FUPJ1P8A5/LT/wABW/8AjlHk6n/z+Wn/AICt/wDHKAL9&#10;FUPJ1P8A5/LT/wABW/8AjlHk6n/z+Wn/AICt/wDHKAL9FUPJ1P8A5/LT/wABW/8AjlHk6n/z+Wn/&#10;AICt/wDHKAL9FUPJ1P8A5/LT/wABW/8AjlHk6n/z+Wn/AICt/wDHKAL9FUPJ1P8A5/LT/wABW/8A&#10;jlHk6n/z+Wn/AICt/wDHKAL9UIf+Q5ef9e0P/oUtHk6n/wA/lp/4Ct/8cqLT1nXWbwXEkcr/AGeH&#10;DRxlBjdL2LH+dAGpRRRQAUUUUAFFFFABRRRQAUUUUAFFFFABRRRQAUUUUAFFFFABRRRQAUUUUAFF&#10;FFABRRRQAUUUUAUJv+Q5Z/8AXtN/6FFV+qE3/Ics/wDr2m/9Ciq/QAUV5Lr3gXxXomh6jqP/AAn9&#10;9N9jtpLjy/s5XfsUtjPmHGcdcVR8EeGfFfjLwvZax/wnV9Z/ad/7nyS+3a7J97eM/dz070Ae0UVk&#10;Sala+E9CtP7Z1SMeTEkT3dwwQzOFALYz1JBOBmk0LxhoviZnXS9St7x05aONvnA9dp5x70AbFFUt&#10;V1mx0O1NzqF3DZQA48yZwoJ9BnqfaqWh+NND8SyNHpmp293KvJjRsPj12nnFAG1RXkFn8UrKD4ra&#10;t9q1zb4fFmFhVi3liYGPOBjrw/616K3jTQ10WLV31O3TTpSRHcO20OQSCADyTkH8qANqisTRPG2g&#10;+I5jFpuq211N/wA8lfDn3Cnk1O3ijS115dFN4n9qMu8W2DuxjdnpjpQBqUUVj+JpNbhso5dCitbi&#10;4jk3SW90xUSpg5VW/hPQ5PHFAGxRXi3h34h3+qeLvEcWjac02p35t/KhvJgsVr5cW2QsQeQG7L19&#10;ulew6etytjbreNG92EUStECELY5IB7ZoAsUUUUAFFFY2u+MdE8MsiapqVvZyOMrG7fMR67Rzj3oA&#10;2aK4zxR8QNH/AOEI1W/0/WYGf7PJFBLC+WWYo3ljA5UkrxnHSsr4Z/ErS77w7o9lqOsrPrkxMbRy&#10;bi7OXO0E49MUAekUVzF98TPC2m3L28+uWiyodrKr78HuCVzzWza65YX2mtqFteQ3FkqlzPE4ZQAM&#10;np6DtQBeornJ/iJ4bttPtr6XWLZLa4yYWLHLgMVJC4zjIIzjtWzpup2msWcd1Y3Md3bSDKyQsGU/&#10;l3oAtUVz+pfEDw5o999jvNZtILkHDRmTJU+jY+6frXJfCfUln1jx3O90JLVNUkZJGkygTc5yDnGM&#10;fhQB6bRXKN8VPCSTeUdetC2cZDEr/wB9AY/Wugk1ayh08373cC2IXebkyDy9vruzjFAFuiuWh+KP&#10;hO4uFgTXbTzGOBuYquf94jH61tatr2n6Dp5v7+6S3swQPObJXnp09aAL9FZC+LNHk1aDS01GB9Qn&#10;XdHbq2XI2luQOnAJ5qvq/jzw9oN4LW/1e1t7nvEz5ZfqB0/GgDforzP4W6h/aHjfx68dz9ptvtMB&#10;iZX3ptPm8qemD7V6ZQAUV5Z4J1620nxl8Qp9TvktrSK7hVWuJMKufN4Ge/HQeld7oPirSPE0cjaX&#10;qEF75Z+dY2+ZfqDyB70Aa1FZeueKNJ8Nxq+qahBZBvuiVwGb6DqfwpdD8TaV4khaXS7+G9RDhvKb&#10;JX6jqPxoA06K5/WPH3h3Qbv7Lf6vbW9wOsZbLL9QM4/GuT+LXj62s/BKXGi6zGt3cyD7PLayAlgp&#10;XeAR6Bhke9AHplFcn4P8f6Lr0FhYwapHd6m1upkjG7cWCjcSceuauat8QPDmh3htb7WLWC4Bw0e/&#10;cV9mxnH40AdBRUNneW+oWsdzazR3FvIMpLEwZWHsRU1ABRRXO+O/GEPgvQnuyvn3ch8q1tu8sp6D&#10;HXHrQB0VFeWeEfEWv+EvENvo/i+4M66sgltLo8rHMcboSfyHpnGOtep0AFFFFABRRXm/xRuJIfF3&#10;gILI0aNqBDhWIBGY+tAHpFFc/b/EDw5daoNOh1m0kvC20RrIOW9AehPtmruueJtK8NRxyapfwWKy&#10;Z2CZ8F8dcDqcZHT1HrQBp0VhaJ440DxHcGDTdVt7qfr5Sthz9AcE/hVq88TaXp+qLp1zfQ2940Ju&#10;BHIdv7sZyxJ4A+U9+1AGnRWFo/jjQPEF41pp2q211cqCfKR/mIHUjPX8Kv6vrmn6Bam51G8hsoM4&#10;3zOFyfQep9hQBeoryLx14w03xBrvghtH1SO6QavGsqwyEHBdPvL1weetek3nifStN1NdPur6G3u2&#10;hNwI5Tt/djOWJPAHynv2oA1KKxNF8a6F4ikmTTtUt7p4RudVfBC+uD29+lN03xzoGsak1hZata3N&#10;4uR5SSctjrt7N+GaAN2isjXPFujeGdg1TUreyZxlUkf5mHqF64pmh+NND8SSNHpmqW93KoyY0bD4&#10;9dp5xQBtUV5BqPxKg0/4wGGbWjFocEDRTRkny1mXcCCMdQa3NW8Q22u694avNL8Vpa2MlwYjaqr4&#10;vGVlyvT0YDn+9QB6HRWdrXiDTfDtsLjU72GyiJwpmcAsfQDqfwrOs/iF4b1Ca0ittYtp5bpzHDGj&#10;EszDHGMcdR1xQB0VFZ+sa9p3h+2+0alew2UR4DTOF3H0A7n6VBoXi7RvE28aXqMF6yDLJG3zAepU&#10;8496ANeiivNfFN41t8afCgecxW/2O4eTc+EwI5Tk9uMUAelUVgab488PaxqBsbLWLW4u+gjWTlv9&#10;09G/DNaupapZ6Patc311DaW69ZJnCr9MnvQBaorC0TxzoHiK4Nvpuq291OOfKVsMfoDyfwq1rnib&#10;SvDcKy6pfw2SOcL5rYLfQdT+FAGnRXPW/wAQvDd1p9xew6xayW9uN0pV8sgyBkr1xkgZx3rgPhP8&#10;VLFfDbJ4j13dqLXLbftBZm2YXHQdM5oA9gorK1zxVpHhpUbVNRt7Lf8AdWR/mb3C9SKk0TxFpniS&#10;3afTL6G9jU4YxNkr9R1H40AaNFFFABRRWNB4rsbjxVceH08z+0ILcXL5X5NhKjg+vzCgDZooooAK&#10;KKKACiuR+J8ksPhtXi14eHSJ1zeEMcjDfLx6/wBK15PEGn6SNLtr2/jW4vV2wFs/viAMkfmOvrQB&#10;r0Vz9n4+8Oahqg0+21m0mvC21Y1kHzH0B6E/Q1sX+oWulWr3N5cRWtun3pZnCqPxNAFiivHfjB47&#10;0jXfA8iaNq8U9xHcxllhkKvt55xwSK6/xg88Pizw0V8QjSoZJtpsSGP2whlyvHHcDn1oA7Ois3Sf&#10;EWm67NdxWF2lxLaP5c6KCDG2SMEEex/KjUPEWm6XqFlY3V3HDeXjbYITks5yB2+vegDSorjPADz/&#10;ANpeIop/EI1xornZ5OGH2TDOCnP5cf3a09S+IHhzR777HeazaQXIOGjMmSp9Gx90/WgDoKK8w+Fm&#10;rJ/anj67muvMs4tSkkEu/cqxhnOR7Y9K9D0nV7PXdPivrCdbm0lzslXOGwSD19wfyoAuUVnaZ4g0&#10;7Wbq9t7K6S4mspPKuEUHMb5Iwcj1U/lVDVviB4c0O8NrfaxawXAOGj37ivs2M4/GgDoKK5P4gahF&#10;d/DfWbuyuVlia0Zo54HyD7gim/Cu4J+HOjTTyZ/cFnkkb0ZuSTQB11Fc1H8SfC8199kTXbJp87QP&#10;MG0n0Dfd/WuloAKK5n4mSPD4B110ZkdbViGU4IrE8H+OtE0HwP4fTVdXgt7mS1Q7JH3P9SBkj6mg&#10;D0GiobO8g1C2juLaaO4gkG5JYmDKw9QRWDe/Ebwxp94bS41uzjnBwy+ZkKfQkcD8aAOkoqBr62Wz&#10;+1tcRLa7d/nlxs2+u7pj3rAs/iV4WvroW8OuWbSk4AaTaCfYnANAHTUV5BqPxKg0/wCMBhm1oxaH&#10;BA0U0ZJ8tZl3AgjHUGvS9O8UaTq2lPqVrfwyaehKvcM2xFI65JxjqKANSiud034heG9YvhZ2es2s&#10;1yxwsYfBY+i56n6V0V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VCH/&#10;AJDl5/17Q/8AoUtX6oQ/8hy8/wCvaH/0KWgC/RRRQAUUUUAFFFFABRRRQAUUUUAFFFFABRRRQAUU&#10;UUAFFFFABRRRQAUUUUAFFFFABRRRQAUUUUAUJv8AkOWf/XtN/wChRVfqhN/yHLP/AK9pv/Qoqv0A&#10;YXjz/kR/EX/YOuP/AEU1YXwR/wCSX6L/ANtv/R8ldF4ytZb7wjrltBG0s81jPHHGoyWYxsAB7k1j&#10;/CPS7vRvh7pVnfW8lrdR+bvikGGXMzkZ/Ag/jQByaWNv46+NWqQapH9qsNGtlEFrKMpvOzJK9CMl&#10;vrhaZ8YNDsvBq6N4n0a2i06+tr1I3+yoEWVCGOCBwfu49wTWr4q8O674e8c/8Jb4ftF1QXEIhvrE&#10;uEZwAACpPsq+p46HNZ+oab4k+K2rabFqejv4e0CxmFxKs0m6Sdh2AwO2R04yeT0oAx/E+rPrXxav&#10;op9DufEtnpMSpBYR42KxClnZSOeSRz149MVFrlrqWoa5oupaL4GvNBvbO4VnlijVVkjzyGCgf/qJ&#10;Fdb4s8M67ofjb/hLfDdumoPNCIb2weTaZAAACp+ir75HfNSw+MPGmuXEEFn4SbSY/MXz7m+nBCpk&#10;Z2rgZOM+v0oAxdJ0LTZ/jxr1rJp9rJarpqyLC0ClAxMOWC4xnk8+5pnxO0b+xfFug6o2gHVPDFlA&#10;yPZWsQ2RyFmJYoBjksp54JGDWj4l0zXfCvxKfxTpekvrdpeWgtp4IXCuhG36/wBxTnHr0q9deLvG&#10;tqtnfL4T+0Wc0R86zScCeB/MkA575Tyz0656UAV/BmveBPE/iS3n0qyTTdbt1by4zAIHZSpDDC/K&#10;3BPvxXVN4H01vGC+JT539pKnlj5/kxtK9MehridN0PWvG3xB03xHqGif8I9aaepG2SQNNO2DjOAD&#10;jnuOg710Ump+Jx8To7Nbdv8AhGTFlpvJGN3lk/f/AN7FAHa1j+JvDcfimyjs57u6trbzN0qWsmwz&#10;Lg/Ix64zjp6VsUUAecW3wksJdZ1/zbJbKyka2Omz2b7JYCkQVipHIO7169TXf6fatZWNvbvPJcvE&#10;ioZpTl3IH3j7mrFFAGR4ovNXsdIeXRLGPUdQDKFglkCKRnk5JHQe9c/4Z1zxxe6xDDrXhy10/TmD&#10;eZcR3KOynaccBz1OB0rt6KACvDNSlh8G/EbXtR8VeH5tYsr1wbS98kTLEgz8oDfL0wPUbeOte515&#10;/qXi/wAYaHqt5DJ4UbV7HzWNrcWcwDFMnaGGDzj2FAGSreC9f8E+Lr7w/a26yPYyPPbmLb5bpHJs&#10;cIeFPzN8y1qfB7QdMk8A6Hevp1o95tZvtDQKZMiRsHdjORgVmeEvAOp383ivVdTs4tFk1u2e1isI&#10;2DeUrLgs2O/T369Kg8FzeKtG0e18I3fhmVYldoH1RJh5axMxLOPUgMcc+nFADbjxf4LW8urbRvCL&#10;+I7jexlktNPWVWJySSxBJ59sVj/DO6McvxCs47KTTbX7O0y2Mud0B2uNv5HH4Cr/AIQ/4TP4c2c/&#10;h638LrqoMzPBfRzBIjn+JuOnA6lSKk8F+G/ENtrHji41ayZbi+tmCSRIRHK5DcJ6jmgCx8G/h/oG&#10;oeBbHUr3TYb+7uhKHa6HmBVEjKAoPC9M5HOSeaxvDmoS+CdD+JkVg7JFp91stVyf3RZmQEe4G3/v&#10;mvRPhHpd3o3w90qzvreS1uo/N3xSDDLmZyM/gQfxrnvD3gu61G6+IlnqFvLa22q3J8iZ14YZfDr6&#10;4JU0AT/DT4baF/whlhdX+m22o3l/CLiWe6QSt84yACfu4BHTnNZvwrh07R5PiDBMEt9Ktr+SNlYn&#10;akSmQY9cbRTPDOqePfCWlxeHR4XS/lt/3dvfeeFhCZyN3r+YPtUfhfwHrmoaD4707VF+y3upXJdL&#10;jaVimcMzbl/2Cf0PSgBjeKPCWo2slpofgG41q2wUaW305VX0zvALZ9zg0fCbUtNh+E+q/wBvsv8A&#10;ZFvfSRNHNkgLiNguB1+ZjwO5q14Z1bx3pej2vhyDwrFb3FsnkrqM0wECqONxUD5j34PPpWNonw11&#10;vVPhPqukzQPZ6n/ajXcUU42CYCNB+APzY9x+NAC+IPEfh3XvDt7FpHgG6ltfIfZqEdgsSREKSHDK&#10;DwOD1Geai1a6lvP2btOklcu4kEYJOflWdlUfgABW7PrnjvXvDlxpEfhWPS2W1eKa6lkyrKFI2xoB&#10;1I4GCRzVK78Kaw/wDstIXTrg6mkxZrXb84Hnu2cfQg0AdJH4T0TwJ4Pm16ysVbVbWxe4S8lJeUyG&#10;M8kn1LemMVQ+EvgHRr/wfb6rqljBqmoaiXmlmvEEp5YgAbs46Zz1yTXoDaWuo+GTptyGRZ7P7PIO&#10;4DJtP868x8M3XjrwDY/8I6nhtdZiidhaXqTBIwpYn5j6ZJPJUjNAF/4RWFvpfjTx7aWkSwW0NzAk&#10;ca9FGZeBXqdeafCfRdc03xF4uutctvJnvJYXEiKRFIR5m7Z6gZFel0AeNeD/AAhpPib4l+Np9UtV&#10;vPsd2nlRSEmPLF8kr0P3e/HJqXxJotr4H+K/hO70aCOxi1Nntp7e3G1G5AJ2jgD5x0/u0yxPizwj&#10;408W6hY+Gn1SxvLlWOZPLZgN+0p1yPmOeD2rR8P+H/EHjLxta+JfEdiuk2mnoRZ2Jbc5Y5+Y/TOe&#10;ccgcYoA5HQ9afXvFmv6zd+FLnxQ4uTBAPlaO2jXIC7SMZxjt2z3NbGg2epD4naZqmneE7vw7YyI0&#10;F7HtxE4IOGIGAOdvbqBWlJofiP4b+KdV1HQtMXW9F1KTzpbNJAkkT8nI/EnoDwR6VvaB4l8Wa/rl&#10;p5/hwaJoylvtElzMGlf5G2hRxgbtvbt1oA818M6hpnw/m1K08a+Gpbm+muGkOpSWyzrIp9C3bOTk&#10;ZznnpWp8QLXwxcfCO4vfDkUJtGvFdSqnMLsVDqN3KZCrkfTtiuhXxt42srdrPUvBDX9zt2edazjy&#10;ZMjHIw2Pz79qytP+Empf8Kz1vTp1hh1bUJxdx2yP+7iKkEJkcZIBHpyPSgDf1aOz8J/DF9Z0/T7W&#10;31GPTo9lzHAqyBnVV3bgM5y2a4rwa0dj4btg/wAOrnWpbmPzZb+ZFkM5bncCwJA5/wAmuq0O417x&#10;Xo6eGNZ8MzaZZfYzb3F9JKCMquEKLxzkA9TVPw9qXjP4d6emi3Php9ftrfK213ZzAZTJwCME/njH&#10;vQBd+C+m6lpL+IYLnTLrStNe4SaytrnJ2Bt25Qe+AEr02uP0XxFr8Wk6xq/iTTYdKtoIvOt7WOUO&#10;+1VYtubPU/KO30qD4S61rniXwydV1qVHNxKfs6JEEAjXjPHqc/kPWgDt645vBN1qnjxde1a5iuLS&#10;zXbp1nGDiInq7Z6t3/L0FdjRQBz/AI48I2/jTQJtPmPlzf6y3nHWKQfdb/H2NXfDlvqNnotrBqs8&#10;d1fRLseeLOJMdGOR1x19606KAK+oSXENhcvaRLPdLEzRRMcB3AO0E9snFcDZ+JPiPJeQLceErOK3&#10;Z1Eki3aEqueTjzPSvRqKACvKvjRp0Wr+IPBFjOWEFxevE/lttbaTGDg9uK9VrgfiNo19qfinwVcW&#10;trJcQ2l8ZJ3RciNcpyfQcH8qAML4veAdC0f4e3F3p2m29jcWLxtHNCmJDukVSC3U/ezznpWv4m8T&#10;eGLDSfD9x4ktV1XUXtleC38gTSEuq7mCnjkgdfTitT4uaXd6z8PdVs7G3kurqTytkUYyzYmQnH4A&#10;n8K5HxB4b1/Rdc8N+KNL03+1ntNPjtZ7Fmw6EKQdvp949M4IPHNAHI+Ndagl1Tw/qOneE7rwzLDe&#10;IUupbcQCYZBAwAAf8Ca6/wAaaBZeJvjdo9jqEbTWjaVveMMVD7XlIBx2yBWX45t/GnjhNIuJ/D32&#10;Cyhu1ZLVG82YerueMDj0HWuy1LRb6X406VqaWsjafHpbRPcBfkV90nyk+vI/OgDmvil4b03wrq3h&#10;HUdHsoNNuBqCRE20YQMMgjIHB6H65qaXT7f4gfGjUbTVF+06bo1svlWr8Iznbkkd+WP1wvbitz4u&#10;6Hf61/wjf2G0luvs+opLL5a52KO59qo+LdD8QeGPHreLPD9iNWiuoBBe2YYB+AoBH4KvIzjB4waA&#10;KHxI8MaTofizwPPp2nW1hLLq0SObaMRhgHTHA4p3jPQbPxL8cNHsb+NpbVtL3vEGKh9rykA47ZA4&#10;qtrcXjHxf4i8K6hfaB/Z2n2upRSC3RvMlRQ6lnkPYYHoO/FdPqWi30vxp0rU0tZG0+PS2ie4C/Ir&#10;7pPlJ9eR+dAHJfEbwPpVj498IwWdsmn22pO9tcR2Y8reo2g9PUPg+tP+L3hvS/CbeF73R7GHTrmO&#10;+RBJboFJAwRu/vHI6nmuq+IGi32peNvA91a2sk9vZ3MrXEiLkRg+Xgn06H8qrfGnQdQ1200JdPs5&#10;btob4SSCJc7Vx1PtQBb8f+IvCOi6ta/2zpy6tqxjxDbx2wnkCZPIDcDnPvXnWqarFL4/8H3ll4Vu&#10;vCzvfJC0ksPkC4VmRSNoAHAJGe4auu8XaJr3hv4iL4t0jSxrsM1uIJbYNiSM4A+Xr1AHIB6nIrL1&#10;618Y+LPE/hLUr/QxYWNtqEci20TeZJCokQs8jduB7dDxQBNe6RYT/tARW8tlbyQSWLSvE0SlWchi&#10;WIxgnPOatfEnT7XTfG3w6hs7aG1h+3yN5cEYRc7oecCrXjjRdZ0b4gad4t0jTG1iJbc21xaxvtf+&#10;Ibh+DDpn7vvVLXoPEPizXvA+p3GgzWAtr+V5Ygd5ii3Q7Wc9s7W7DpQBFo+k2/xE+LPiOfWIlvLP&#10;R9ttb2shzGDkjJXvyrH05+lL428M6V4f+I/gWXTdPgsGuLuTzRboEVtvl44HA+8enrVjWtF8ReBf&#10;Hl/4h0LTP7a0/UlAuLVH2urcZx36gnOD1IrF1nVvEGtfEPwRPrWmQ6TGbpzbWayb5lXKbmf64GOB&#10;908UAQXmrSa58UdduLrw5ceJ4dNYWtvax4McGCQWKngklSenc+gqy1nqF5468O6npXgu88OmG5WO&#10;7kRAsbxMQCSFAAwN35+1b+u+G9f8H+NrrxN4csk1W0vkAvdP8zY+4Yyyk+uM8Zxk8YrR03xZ4x17&#10;U7SOPwsdHsFlX7VcXswL7MjIReOcZ5wfwoA7+vJPiJodp4k+L3hTTr5GktJrWUyIrFdwUSNjI5wS&#10;OfavW68v+IWneIE+I3h/V9E0r+0WtLaVTvO2PJDggtng4PHvigCn8YfAuj6J4NOraTY2+l3unSxO&#10;k1svlsQXC4OOpywOTzx1rB8R+ILjxR480qK60afXrW002K6OmQHCtJIisXYeg3gfgPetnW4fF/xW&#10;a20m80I+HNHWVZLqWaXez47LwM+3HXGTWv4y8F6tpfiTT/E/hWCKa5tYPs09g7bRLGBgYJPpx17D&#10;rQBx/i611DV/sNzovgC80PVLOdZY7mCNVyo/hIUDPOOfb3rT8fQvoPxOGu63ok2u6A1ssUOyPzVt&#10;24ydp4zndwcD5s9RW+fGvjbWMW+n+DW02U/fub64BRB3IGFyfz+laPiLxN4r0DXJ/s3hz+29HYKY&#10;pLeULKp2jII5yM57d+tAFDwXeeA/F2qXE+k2NvDftAYp7OS3Ee+PcrZKfdbDKvI5FY3wD0HTNS8E&#10;yzXenWl1ML2RRJNArsAFTAyRV/wj4d1fXPiE/i7UtJXQIUgMMdrvDSSsQQWfAHYnqPT61l+EF8V/&#10;DWO90GDwy+rQPdNLbXkcwWPDADLcegB5IPWgDA8LaxJreua3rl54SuPFM0t00UUmA8dug6IFYEZw&#10;R2/ma3/CdhqC/FKz1Ky8LXfhzTLiCSK8jZQIidrFWwMAZIUYx1+tXItF8R/DDxFqlzoulDXdB1CX&#10;zjaxybJYWOemc+vocgDpXReHfEXizX9at2ufDy6Joy7vNa4mDzOdpwAOMDOO3brQB21Fee+FfFmr&#10;+KPiNr1tFKi+H9MPlbRGCXk+7jd16h2/ACvQqAOW8W+ML/w5dwQ2nhy/1pJE3tLaD5UOcYPB5ry6&#10;x8balD8WNR1RfC+oyXUunCJtOUfvUXdH8546cDt3Fe9VxGn+GdQg+Lmpa68IGmzacLdJd4yX3RnG&#10;3Of4TQBoeEfFt/4kmuI7zw9faKsShle7GBJk9BwOldPRRQB57qniL4hw6ldx2XhWzuLNJnWCZrtF&#10;LxhjtYjzBgkYNdxpct1NptpJewrb3jwo08KtuCSFRuUHJyAcirVFAHmf7Qn/ACT4/wDX3F/Jqyfi&#10;ZpkOtax8N7G53G3uDJHIEYqSpWHIzXR/G3Rb7XvBJtdOtZLy4+0xt5cS5OBnJqt4s0HULzxJ8PJo&#10;LOWWKxdjcuq5EXEX3vTofyoAxvjN4J0TQfA6Xumadb2F1aTx7JoE2uQTjBbqexyc9KTxUv8AwnXx&#10;I8MeH792fTY7MXtxCDtEshVj2+gHtlsV1Pxm0e91zwLcWmn20l3ctNGwiiGWIDcmsjxp4V1y31Hw&#10;94o0G3W61LTrZbeezcgF48HIGf8AecevIx0oAy/jl4P0PR/BSXVhpVpZXCXEcYkt4gh2kHIOOvTv&#10;Wn8Vv+R9+HX/AF/Sf+hQ1gfECTxv4+8N+UfDB02zSVW8jf5s8rDPIGBhRz1Hp1rrfiRod/qnjLwN&#10;c2lpLcW9ndu9xJGuREpaLBPp0P5UAZuB4K+N3/POw8RQe+BMP6kj/wAiVJoS/wDCZfGPVdUb57LQ&#10;YvscHTHmnIY/n5n6Vq/GDw3e634ftrzSo2k1fTLlLm28vO88gED9D/wGrfwp8MzeGfB8CXiMmo3T&#10;tdXIf729ux9wAPxzQB57outTeH7b4s39sdtxFfMI2HVWaWVQ34Zz+FdT8NPhtoX/AAhlhdX+m22o&#10;3l/CLiWe6QSt84yACfu4BHTnNVPC3gm7v5/iLZajbS2ltqt45gmdcBgXkKuvrjKmqvhnVPHvhLS4&#10;vDo8Lpfy2/7u3vvPCwhM5G71/MH2oAq+B7OHT9J+KVrbxiK3gmuYo4x0VVWUAfkK6/4I/wDJL9F/&#10;7bf+j5Kyfhn4V1aGHxpba7E0Muo3Lhp1TCS7t4Z09jnI+orL8JXHjrwLpp8NQ+Gk1HypG+zXxnCw&#10;qrMWJb1GST1B5oAoaLrU3h63+LN/bHbcRXzCNv7rNLKob8M5/CovBrR2Phu2D/Dq51qW5j82W/mR&#10;ZDOW53AsCQOf8mt34f8AgfUrmHxzY+IoGiOpz4NwqkJIxMhMidOMkEfhS+HtS8Z/DvT00W58NPr9&#10;tb5W2u7OYDKZOARgn88Y96AMTR9N1LSfAPj+C50y60rTXTzrK2ucnYG3blB74ASqmvatcw/CPwVp&#10;MCysmpyeXKkJw8iK/wDqx9Sw/Ku61BvFfibwT4lXVNIjsZJ7cLZWUDiSQ9c7iD1Py+nTpWbJ8Ob7&#10;X/hRoVkFNhrunfvoBNlSrBjlT6ZGDn1AoAydWt4tQ8PzaZD8L7q1JjKxToi742xw27G44Pqea9H+&#10;GceoweBdJi1aOWG/ijaN0m++ArsFz/wELXNw+PPG8UK2k3geWbUR8hnS5VYGb+90wB/wL8a7nw4+&#10;pyaLbPrMcUWpNuM0cByi5Y4A57DFAGT8UP8Aknuv/wDXq1c18Nfhz4cuvA+nXN1pUF5c3luryy3A&#10;3tk/3Sfu/hius+IVjcal4J1m1tYmnuJbZlSNBksfQV5/oPiHx14Z8M2Gkx+DWuJUgVILjzvlX/fX&#10;sfqRQBy9vrt34K8I+PdHs55BHZ6gtrbSZ5jWRnDYPrtj/AnNbWix29n4fhsT8Mbq9RogJLmRUZ5S&#10;QMvuxkZ6jB47Vv6L8JZpfAus2OrTq2s6xL9qmmB3COQHcgz35zn/AHjUejeJ/G3hTT4NJv8AwlLq&#10;8lsgiiu7S4AWRQMLng84xzx9KAOS/wCEX8Uz/Ce80r+zbxRbakJo7STPmPb7SSgHfDEHA962LHxV&#10;8OdbittK1HQF0Kf5VXzrYRmNu371eevdse9da2reO08Nm+OjWbap9t3f2esox9l8vpu3ff389fw7&#10;VzHixfE3xUs7fSG8JNoqLKskl9eTBhEBwdvygn8OtAC3ukWE/wC0BFby2VvJBJYtK8TRKVZyGJYj&#10;GCc85qH4sNHB4m8OeHLTSjPprbrybTbBRH9pYE4GBjoEP5/StXxZ4d1fw3420fxLo2mvrMFvaCzn&#10;t1kxJwCA35EdM9Pek8ReH/EXjK10vxNa6cuj+IdOuGMNnPID5sORgMegOc8HHBPtQBzvi6zk8QaG&#10;1pY/De60q9j2tb3cEaq0ZBH90AkY4/WvZfDr3Unh/S2vlZL1rWIzq/3hJsG4H3zmuHXx542u41tr&#10;fwNJDfEYM1xcgQA9z0GR7bvzr0DTftP9nWv23b9s8pPO2fd34G7HtnNAFm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qEP/IcvP8Ar2h/9Clq/VCH/kOXn/XtD/6FLQBfoooo&#10;AKKKKACiiigAooooAKKKKACiiigAooooAKKKKACiiigAooooAKKKKACiiigAooooAKKKKAKE3/Ic&#10;s/8Ar2m/9Ciq/WXqF5BZazZvcTRwIbeZQ0jhRndFxk1L/b2mf9BG0/7/AK/40AX6Kof29pn/AEEb&#10;T/v+v+NH9vaZ/wBBG0/7/r/jQBfoqh/b2mf9BG0/7/r/AI0f29pn/QRtP+/6/wCNAF+iqH9vaZ/0&#10;EbT/AL/r/jR/b2mf9BG0/wC/6/40AX6Kof29pn/QRtP+/wCv+NH9vaZ/0EbT/v8Ar/jQBfoqh/b2&#10;mf8AQRtP+/6/40f29pn/AEEbT/v+v+NAF+iqH9vaZ/0EbT/v+v8AjR/b2mf9BG0/7/r/AI0AX6Ko&#10;f29pn/QRtP8Av+v+NH9vaZ/0EbT/AL/r/jQBfoqh/b2mf9BG0/7/AK/40f29pn/QRtP+/wCv+NAF&#10;+iqH9vaZ/wBBG0/7/r/jR/b2mf8AQRtP+/6/40AX6Kof29pn/QRtP+/6/wCNH9vaZ/0EbT/v+v8A&#10;jQBfoqh/b2mf9BG0/wC/6/40f29pn/QRtP8Av+v+NAF+iqH9vaZ/0EbT/v8Ar/jR/b2mf9BG0/7/&#10;AK/40AX6Kof29pn/AEEbT/v+v+NH9vaZ/wBBG0/7/r/jQBfoqh/b2mf9BG0/7/r/AI0f29pn/QRt&#10;P+/6/wCNAF+iqH9vaZ/0EbT/AL/r/jR/b2mf9BG0/wC/6/40AX6Kof29pn/QRtP+/wCv+NH9vaZ/&#10;0EbT/v8Ar/jQBfoqh/b2mf8AQRtP+/6/40f29pn/AEEbT/v+v+NAF+iqH9vaZ/0EbT/v+v8AjR/b&#10;2mf9BG0/7/r/AI0AX6Kof29pn/QRtP8Av+v+NH9vaZ/0EbT/AL/r/jQBfoqh/b2mf9BG0/7/AK/4&#10;0f29pn/QRtP+/wCv+NAF+iqH9vaZ/wBBG0/7/r/jR/b2mf8AQRtP+/6/40AVvF3h/wD4Srw7eaUb&#10;lrRbkBWlRdxADAkY98Y/Gr2madBpGnW1lbJst7eNYo1/2QMCov7e0z/oI2n/AH/X/Gj+3tM/6CNp&#10;/wB/1/xoAv0VQ/t7TP8AoI2n/f8AX/Gj+3tM/wCgjaf9/wBf8aAL9FUP7e0z/oI2n/f9f8aP7e0z&#10;/oI2n/f9f8aAL9FUP7e0z/oI2n/f9f8AGj+3tM/6CNp/3/X/ABoAv0VQ/t7TP+gjaf8Af9f8aP7e&#10;0z/oI2n/AH/X/GgC/RVD+3tM/wCgjaf9/wBf8aP7e0z/AKCNp/3/AF/xoAv0VQ/t7TP+gjaf9/1/&#10;xo/t7TP+gjaf9/1/xoAv0VQ/t7TP+gjaf9/1/wAaP7e0z/oI2n/f9f8AGgC/RVD+3tM/6CNp/wB/&#10;1/xo/t7TP+gjaf8Af9f8aAL9FUP7e0z/AKCNp/3/AF/xo/t7TP8AoI2n/f8AX/GgC/RVD+3tM/6C&#10;Np/3/X/Gj+3tM/6CNp/3/X/GgC/RVD+3tM/6CNp/3/X/ABo/t7TP+gjaf9/1/wAaAOZ8WeG/Fl9r&#10;AvNB8SrpsJjCG1mgDoCM5YZB6/TtUHhX4cXln4gXX/EWsNrerxoUh+TZHCDnO0fiegA5PFdb/b2m&#10;f9BG0/7/AK/40f29pn/QRtP+/wCv+NAF+iqH9vaZ/wBBG0/7/r/jR/b2mf8AQRtP+/6/40AX6Kof&#10;29pn/QRtP+/6/wCNH9vaZ/0EbT/v+v8AjQBfoqh/b2mf9BG0/wC/6/40f29pn/QRtP8Av+v+NAF+&#10;iqH9vaZ/0EbT/v8Ar/jR/b2mf9BG0/7/AK/40AX6Kof29pn/AEEbT/v+v+NH9vaZ/wBBG0/7/r/j&#10;QBfpDnBxwao/29pn/QRtP+/6/wCNH9vaZ/0EbT/v+v8AjQBm+CfB1v4K0mS0ima6lmmaea4dQrSM&#10;x9B6DFdDVD+3tM/6CNp/3/X/ABo/t7TP+gjaf9/1/wAaAL9FUP7e0z/oI2n/AH/X/Gj+3tM/6CNp&#10;/wB/1/xoAv0VQ/t7TP8AoI2n/f8AX/Gj+3tM/wCgjaf9/wBf8aAL9FUP7e0z/oI2n/f9f8aP7e0z&#10;/oI2n/f9f8aAL9FUP7e0z/oI2n/f9f8AGj+3tM/6CNp/3/X/ABoAv0VQ/t7TP+gjaf8Af9f8aP7e&#10;0z/oI2n/AH/X/GgC/RVD+3tM/wCgjaf9/wBf8aP7e0z/AKCNp/3/AF/xoAv0VQ/t7TP+gjaf9/1/&#10;xo/t7TP+gjaf9/1/xoAv0VQ/t7TP+gjaf9/1/wAaP7e0z/oI2n/f9f8AGgC/RVD+3tM/6CNp/wB/&#10;1/xo/t7TP+gjaf8Af9f8aAL9FUP7e0z/AKCNp/3/AF/xo/t7TP8AoI2n/f8AX/GgC/RVD+3tM/6C&#10;Np/3/X/Gj+3tM/6CNp/3/X/GgC/RVD+3tM/6CNp/3/X/ABo/t7TP+gjaf9/1/wAaAL9FUP7e0z/o&#10;I2n/AH/X/Gj+3tM/6CNp/wB/1/xoAv0VQ/t7TP8AoI2n/f8AX/Gj+3tM/wCgjaf9/wBf8aAL9FUP&#10;7e0z/oI2n/f9f8aP7e0z/oI2n/f9f8aAL9FUP7e0z/oI2n/f9f8AGj+3tM/6CNp/3/X/ABoAv0VQ&#10;/t7TP+gjaf8Af9f8aP7e0z/oI2n/AH/X/GgC/RVD+3tM/wCgjaf9/wBf8aP7e0z/AKCNp/3/AF/x&#10;oAv0VQ/t7TP+gjaf9/1/xo/t7TP+gjaf9/1/xoAv0VQ/t7TP+gjaf9/1/wAaP7e0z/oI2n/f9f8A&#10;GgC/RVD+3tM/6CNp/wB/1/xo/t7TP+gjaf8Af9f8aAL9FUP7e0z/AKCNp/3/AF/xo/t7TP8AoI2n&#10;/f8AX/GgC/RVD+3tM/6CNp/3/X/Gj+3tM/6CNp/3/X/GgC/RVD+3tM/6CNp/3/X/ABo/t7TP+gja&#10;f9/1/wAaAL9FUP7e0z/oI2n/AH/X/Gj+3tM/6CNp/wB/1/xoAv0VQ/t7TP8AoI2n/f8AX/Gj+3tM&#10;/wCgjaf9/wBf8aAL9FUP7e0z/oI2n/f9f8aP7e0z/oI2n/f9f8aAL9FUP7e0z/oI2n/f9f8AGj+3&#10;tM/6CNp/3/X/ABoAv0VQ/t7TP+gjaf8Af9f8aP7e0z/oI2n/AH/X/GgC/RVD+3tM/wCgjaf9/wBf&#10;8aP7e0z/AKCNp/3/AF/xoAv0VQ/t7TP+gjaf9/1/xo/t7TP+gjaf9/1/xoAv0VQ/t7TP+gjaf9/1&#10;/wAaP7e0z/oI2n/f9f8AGgC/RVD+3tM/6CNp/wB/1/xo/t7TP+gjaf8Af9f8aAL9FUP7e0z/AKCN&#10;p/3/AF/xo/t7TP8AoI2n/f8AX/GgC/RVD+3tM/6CNp/3/X/Gj+3tM/6CNp/3/X/GgC/RVD+3tM/6&#10;CNp/3/X/ABo/t7TP+gjaf9/1/wAaAL9FUP7e0z/oI2n/AH/X/Gj+3tM/6CNp/wB/1/xoAv0VQ/t7&#10;TP8AoI2n/f8AX/Gj+3tM/wCgjaf9/wBf8aAL9FUP7e0z/oI2n/f9f8aP7e0z/oI2n/f9f8aAL9FU&#10;P7e0z/oI2n/f9f8AGj+3tM/6CNp/3/X/ABoAv0VQ/t7TP+gjaf8Af9f8aP7e0z/oI2n/AH/X/GgC&#10;/RVD+3tM/wCgjaf9/wBf8aP7e0z/AKCNp/3/AF/xoAv0VQ/t7TP+gjaf9/1/xo/t7TP+gjaf9/1/&#10;xoAv0VQ/t7TP+gjaf9/1/wAaP7e0z/oI2n/f9f8AGgC/RVD+3tM/6CNp/wB/1/xo/t7TP+gjaf8A&#10;f9f8aAL9FUP7e0z/AKCNp/3/AF/xo/t7TP8AoI2n/f8AX/GgC/RVD+3tM/6CNp/3/X/Gj+3tM/6C&#10;Np/3/X/GgC/RVD+3tM/6CNp/3/X/ABo/t7TP+gjaf9/1/wAaAL9FUP7e0z/oI2n/AH/X/Gj+3tM/&#10;6CNp/wB/1/xoAv0VQ/t7TP8AoI2n/f8AX/Gj+3tM/wCgjaf9/wBf8aAL9FUP7e0z/oI2n/f9f8aP&#10;7e0z/oI2n/f9f8aAL9FUP7e0z/oI2n/f9f8AGj+3tM/6CNp/3/X/ABoAv0VQ/t7TP+gjaf8Af9f8&#10;aP7e0z/oI2n/AH/X/GgC/RVD+3tM/wCgjaf9/wBf8aP7e0z/AKCNp/3/AF/xoAv0VQ/t7TP+gjaf&#10;9/1/xo/t7TP+gjaf9/1/xoAv0VQ/t7TP+gjaf9/1/wAaP7e0z/oI2n/f9f8AGgC/RVD+3tM/6CNp&#10;/wB/1/xo/t7TP+gjaf8Af9f8aAL9FUP7e0z/AKCNp/3/AF/xo/t7TP8AoI2n/f8AX/GgC/RVD+3t&#10;M/6CNp/3/X/Gj+3tM/6CNp/3/X/GgC/RVD+3tM/6CNp/3/X/ABo/t7TP+gjaf9/1/wAaAL9FUP7e&#10;0z/oI2n/AH/X/Gj+3tM/6CNp/wB/1/xoAv0VQ/t7TP8AoI2n/f8AX/Gj+3tM/wCgjaf9/wBf8aAL&#10;9FUP7e0z/oI2n/f9f8aP7e0z/oI2n/f9f8aAL9FUP7e0z/oI2n/f9f8AGj+3tM/6CNp/3/X/ABoA&#10;v0VQ/t7TP+gjaf8Af9f8aP7e0z/oI2n/AH/X/GgC/RVD+3tM/wCgjaf9/wBf8aP7e0z/AKCNp/3/&#10;AF/xoAv0VQ/t7TP+gjaf9/1/xo/t7TP+gjaf9/1/xoAv0VQ/t7TP+gjaf9/1/wAaP7e0z/oI2n/f&#10;9f8AGgC/RVD+3tM/6CNp/wB/1/xo/t7TP+gjaf8Af9f8aAL9FUP7e0z/AKCNp/3/AF/xo/t7TP8A&#10;oI2n/f8AX/GgC/RVD+3tM/6CNp/3/X/Gj+3tM/6CNp/3/X/GgC/RVD+3tM/6CNp/3/X/ABo/t7TP&#10;+gjaf9/1/wAaAL9FUP7e0z/oI2n/AH/X/Gj+3tM/6CNp/wB/1/xoAv0VQ/t7TP8AoI2n/f8AX/Gj&#10;+3tM/wCgjaf9/wBf8aAL9FUP7e0z/oI2n/f9f8aP7e0z/oI2n/f9f8aAL9FUP7e0z/oI2n/f9f8A&#10;Gj+3tM/6CNp/3/X/ABoAv0VQ/t7TP+gjaf8Af9f8aP7e0z/oI2n/AH/X/GgC/RVD+3tM/wCgjaf9&#10;/wBf8aP7e0z/AKCNp/3/AF/xoAv0VQ/t7TP+gjaf9/1/xo/t7TP+gjaf9/1/xoAv0VQ/t7TP+gja&#10;f9/1/wAaP7e0z/oI2n/f9f8AGgC/RVD+3tM/6CNp/wB/1/xo/t7TP+gjaf8Af9f8aAL9FUP7e0z/&#10;AKCNp/3/AF/xo/t7TP8AoI2n/f8AX/GgC/RVD+3tM/6CNp/3/X/Gj+3tM/6CNp/3/X/GgC/RVD+3&#10;tM/6CNp/3/X/ABo/t7TP+gjaf9/1/wAaAL9FUP7e0z/oI2n/AH/X/Gj+3tM/6CNp/wB/1/xoAv0V&#10;Q/t7TP8AoI2n/f8AX/Gj+3tM/wCgjaf9/wBf8aAL9FUP7e0z/oI2n/f9f8aP7e0z/oI2n/f9f8aA&#10;L9FUP7e0z/oI2n/f9f8AGj+3tM/6CNp/3/X/ABoAv0VQ/t7TP+gjaf8Af9f8aP7e0z/oI2n/AH/X&#10;/GgC/RVD+3tM/wCgjaf9/wBf8aP7e0z/AKCNp/3/AF/xoAv0VQ/t7TP+gjaf9/1/xo/t7TP+gjaf&#10;9/1/xoAv0VQ/t7TP+gjaf9/1/wAaP7e0z/oI2n/f9f8AGgC/RVD+3tM/6CNp/wB/1/xo/t7TP+gj&#10;af8Af9f8aAL9FUP7e0z/AKCNp/3/AF/xo/t7TP8AoI2n/f8AX/GgC/RVD+3tM/6CNp/3/X/Gj+3t&#10;M/6CNp/3/X/GgC/RVD+3tM/6CNp/3/X/ABo/t7TP+gjaf9/1/wAaAL9FUP7e0z/oI2n/AH/X/Gj+&#10;3tM/6CNp/wB/1/xoAv0VQ/t7TP8AoI2n/f8AX/Gj+3tM/wCgjaf9/wBf8aAL9UIf+Q5ef9e0P/oU&#10;tH9vaZ/0EbT/AL/r/jUWn3kF7rN49vNHOgt4VLRuGGd0vGRQBqUUUUAFFFFABRRRQAUUUUAFFFFA&#10;BRRRQAUUUUAFFFFABRRRQAUUUUAFFFFABRRRQAUUUUAFFFFAFCb/AJDln/17Tf8AoUVX6oTf8hyz&#10;/wCvab/0KKr9ABRWD4T8aab4zt7qXTzKDbS+VLHMm1lbGemenX8jVvxH4gs/C2j3Gp37MlrDjdtG&#10;WOSAAB3OTQBp0VV0vUY9X021vYkkSK4jWVFlXDbSMjI7cVaoAKKKwfFvjTTvBdvazaj52y4l8pPJ&#10;Tcd2M880Ab1FFFABRWEvjLT38WP4cHm/2ikPnH5Pk24B656803V/G2m6L4h07Rrnzvtt/wD6nYmV&#10;645OeKAN+iiigAoorBk8aadD4ui8Nt539pSxeavyfJtwT1z6A0Ab1FFFABRRRQAUUUUAFFUtb1Nd&#10;F0W/1BozKtpbyXBjU4LBFLYz+FV/Cuvp4o8P2WqxwtAl0m8RscleSOv4UAatFFFABRRRQAUUUUAF&#10;FFFABRRRQAUVi+MvEyeD/Dd5q8kDXKW+zMSttJ3Oq9f+BVpadeDUNPtbpVKCeJZQpOcbgDj9aALF&#10;FFFABRRRQAUUVS1rV7fQdJutRut32e2QyPsGTgegoAu0V5n/AMNCeFPW+/78D/GtW3+L+gXXh271&#10;tDdfYrWZYJMxfNubpgZ6c0AdvRXmf/DQnhT1vv8AvwP8a1IPjF4ens7C7Buktry5a0jkeLAVxtzu&#10;54Hzj8jQB3FFFYVr4y0+88VXXh+HzZL+1jEsxCfu0BA6tnr8w4oA3aKxde8W6f4cvNLtbx3E+pTr&#10;bwKi5JYkDJ9Bkjn3raoAKKKKACiiigAoqlrWr2+g6Tdajdbvs9shkfYMnA9BXAf8NCeFPW+/78D/&#10;ABoA9MorgtG+NXhzXNRs7K3N2sl1L5MTSw7VL8cZz7j8xXe0AFFYWjeMdP17W9U0uzEzz6a2y4kK&#10;YjDZI2g55OQfyNZXiX4teGfCt49pdXpmu0OHhtkMhQ+hPQH2zmgDsqK5Twv8T/Dvi+4W20++/wBM&#10;YEi2mQo5wMnGeDxnoT0rq6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qhD&#10;/wAhy8/69of/AEKWr9UIf+Q5ef8AXtD/AOhS0AX6KKKACiiigAooooAKKKKACiiigAooooAKKKKA&#10;CiiigAooooAKKKKACiiigAooooAKKKKACiiigChN/wAhyz/69pv/AEKKr9UJv+Q5Z/8AXtN/6FFV&#10;+gDyfRM+DfjdqennKWWvRfaYucDzBlj+okH4ipPjIz+ItY8NeEYCd19cfaLjb1Ea5Gfpjef+A1L8&#10;cLGazsdH8TWi5udHu1diB1jYjqfTcFH/AAI1W+HsyeOPiVr3ilfnsrVFs7MtnuOSPwB/77oA6rxR&#10;beLmvLe18NPpljp6QjdNdqSwbJG1QAeMY7fjWBY+L/FHhbxdpei+KRZ3lvqhKW95ZqVIcY4IOO5U&#10;dO469Kp+JNQ1XxZ8T7jwtHrkugafa26yg2zbJbhiqkgHOSfm6einiua17w3pPhn4leD7aw1e71S7&#10;N6Dcrd3AmaLDoFHAGCfm468CgDrte8d+JbT4j32haRYx6mPsavDCwCrG52kyO3B2gEjGepFU/GHi&#10;DxX4Y8EWdzrH2F9Vl1VYfliWRBCY2OACOuV61oaV/wAl/wBZ/wCwOv8A6FFUX7Qn/IpaV/2FYv8A&#10;0XJQB03iyPxjc6hDF4dl020s/K3SXF4GZ9+48AAHjGO3rzXO2Pi/xR4W8XaXovikWd5b6oSlveWa&#10;lSHGOCDjuVHTuOvSqfiTUNV8WfE+48LR65LoGn2tusoNs2yW4YqpIBzkn5unop4rmte8N6T4Z+JX&#10;g+2sNXu9Uuzeg3K3dwJmiw6BRwBgn5uOvAoAdNZ+Kn+NF7Fa6hYx6ubYss7xkxiHjC4x1xjtXS6j&#10;r3iPQfFnhDTNVuLG7uLyVhPNDAOV3DaFJAI4PahSLf8AaIk8w7PO0793u/i+UdP++T+VN+IsqS/F&#10;bwNsdX2ysp2nOCHGR9aANrxF4y1rUvFE3hvwrDam7toxJeX14T5cGcYAA6nkev04NVLDxd4n8K+K&#10;NN0jxUtneW2psY7a+sgVxJx8rA47kDp36muRtfC+m6h8W/Euma5c3NnNdSC4s2hn8oSgknb7nDDH&#10;0Ndl/wAKt8K6DqmmXVxqF2t1Hcxvax3N5nfIGG0BSOecdKAPRq4LVPEV3b/GPR9GQQ/Y7iwaZyYl&#10;Mm4eb0bqB8o4rva8u1v/AJOD8P8A/YKb/wBr0AR2vi7xd4+1XUx4Zk0/TdMsJjAJbxSzysO+MHA7&#10;9B1712fg268RTW91F4ktraG6hk2xy2hJSZMfe68c/T6VyE3wxsdW1C71jwn4luNIluGJmWzffEXz&#10;kggEEc54PT0FXvhD4n1bWl1zTtWuY9Qk0u5ECXsQGJR8w6jr93OfegDvL68i0+znurh/LggjaWRv&#10;RVGSfyFeW6Z4o8f+Oo31TQoNO0zSAzCBL3JecA464PcY7D34zXafEqzmvvAWuwwZ8w2rsAOpC/MR&#10;+IBrK+EOtWE3w50wpcRRi0jMc4ZwPLYMfvZ6Z6/jQBT+HnjjVdSk8Vt4jaGD+yZBvSFRtiADlxkc&#10;kDb+lVNP17x545tTqmiDTdH0pi32ZbwFpZlBIycA46e349a57RoW8RWHxXXTnW4+0TF4WiO4SDMh&#10;wD3yBj8al+GfgHw54w8K2lz9vvxexr5dzBDdlfLYEj7uOARgj60Ab9v41uvE3gXxpYarbR2mtaXZ&#10;3ENzHEco2Ynwy8nuD+nrWD4HufH1/wCC9Nj0G3sLCwt4iEmvGy9ycknaMEAZ45x061vTeD/D/hfw&#10;741Gk3clzff2XKt0stwJWT93Jtz6Hg9fStf4T6jax/DXSXe5hVIIT5rNIAI/mb73PH40AReB/HWp&#10;eLfD+sRtZxW/iXTd8L275ETS4bZkZyAWUgjPY81m3ifE/T7KW/a90WfyUMrWccbcgDJAJUc/j+Nc&#10;hpfiO60m2+Ivi7SVYwzXSQ2suzKEmQgyEH0DA/VhmtX/AIQu1v8AwgmveIPGeoXRmt/NG27CQhiu&#10;dgBznnjAx06UAb83xgSP4YxeJltFN3I/2YW275BNk5yeu3ALevQe9R7vijZ2wvy2jX5xvbTkBDY9&#10;A3AJH+9+dYXwx0vRtc+Ef9n65KkFpcX7okjSBCJMAjax4B4P8qZ4p0PX/hNo8eq6X4snu7KF1RbC&#10;9G5SpOAFySD+AHHIoA7PxZ4z1VvEkfhnwzbwT6r5XnXFxdZ8q2Q4wTjqeR69Rwe2T/wl3irwRrmm&#10;W3iprG+03UZRCl5ZgqYnPABGBxyO3Tv2rk20iy1v4sXS+IZrrT11azhubV45vKyxjT5M98YZR7rX&#10;Yah8JfCWk/Z5tQ1G9jUSr5Qub3hnzwACOTk9vWgC74i8Za1qXiibw34VhtTd20YkvL68J8uDOMAA&#10;dTyPX6cGqlh4u8T+FfFGm6R4qWzvLbU2MdtfWQK4k4+VgcdyB079TXI2vhfTdQ+LfiXTNcubmzmu&#10;pBcWbQz+UJQSTt9zhhj6Guy/4Vb4V0HVNMurjULtbqO5je1jubzO+QMNoCkc846UAZk/jzxbdeNv&#10;EOh6PZQ37W7KIGlASO3XGSznjJ9BWjrnjrXfB/hvR7O9toNS8X6hK0UcMf8AqvvnDHGOMFB25zzw&#10;ar+Av+SueOf+2VV/iNNHo3xZ8Hare7V0/Y8JkkOER/mGSe2N6n8KAMT4jL4/t/AuonXW0u506YR+&#10;aLfIlgPmoV7AHnA4z1r2Hwz/AMi3pX/XpF/6AK4z456vZQ/DvULV7qEXN15PkRbxukAlRiQPTCnn&#10;pxXZ+Gf+Rb0r/r0i/wDQBQBm+PvGUXgfw++oPEbiZnEMEAOPMkOcD6YBP4VyFzqHxN03TW1qdNJl&#10;iRDNJpaq29UxkjPqB/tH8elHx8gePS9C1IqZLWyv1edRzwehP5Y/4FXd6t4i0618M3GrPcQy6f5B&#10;kD7htkBHAHrnpigDjvFPxMlk+FsfibRGEE0jomyUBzGd21lI/wA8YNUrrWfiXdaaNYtrPTbS0jj8&#10;0WMh3zSqBnJ7ZI7AiuJWxms/2d5HmBUXF+JYwf7u4L/NTXt8XiLTtJ8JwalcXcS2cVupMiuCCQv3&#10;RzyeOlAEXgHxfH438M22qJH5MjExzRA5COOoHt0P41D8UP8Aknuv/wDXq1c78AbGa18CPNKhjS7v&#10;JJ4lP9zCrx7ZU10XxQ/5J7r/AP16tQB554C+NHhzw54P0zTbs3X2m3j2v5cOVzuJ4OfernxO8XWH&#10;jT4S3l/p3m/Z1u44j5ybTuBBPGfcV2Hwj/5JxoX/AFxP/oTVk/Hz/knN1/13i/8AQqAMzR/jz4Xs&#10;dHsbaU3nmQwRxttgyMhQDjn2q78QPsvxK+FE2p6asjLHm7t964fMbMr8fQP+ldz4Z/5FvSv+vSL/&#10;ANAFaEkayIyOodGGCrDII9DQBzXgzxXFrHgOy1q4k4W2LXLZyQyAhyfxUn8a5b4H2UuoW+teKLtM&#10;XGr3TFMjpGpPT23Ej/gIrz281a58G6L4q8DJua4nv0jsxjlo5Op/FQn/AH2a9/8ADWix+HPD+n6Z&#10;FgrawrGWH8TAfM34nJ/GgDyDxx4H07wp468F3Vm9zJNeaqnmtcS7+ksZAHp9417lXl3xe/5G34e/&#10;9hVf/RkVeo0AFFFcFqXwa0jVNRur2XUNWSS4leZljugFBYkkAbeBzQA34Ja1fa94JF1qN1JeXH2m&#10;RfMlbJwMYFd/Xgvwk+GWm+LPCIvrq91GCXz3j2WtxsTAx2weea9q0HRYfDukW+nW8k0sMAIV533O&#10;cknk4560AY/xQ/5J7r//AF6tXnngL40eHPDng/TNNuzdfabePa/lw5XO4ng5969D+KH/ACT3X/8A&#10;r1aoPhH/AMk40L/rif8A0JqAOL+JOrWnj7wBF4l0TzhJo94HV5F2sPu7sDPqUP8AwGvQX8YW6+BT&#10;4kG3yfsf2kLnjdtzs+u75a2dT0+LVtNurKcZhuImicf7LAg/zr5yj1W+l8Lx/Dpiy6j/AGv9lbng&#10;Q7s/lv5+goA6zwu914L+CuseIgcapqLGfzTncN7iND9RuLD611fwg8F2Wg+FbDUGgV9UvoluZbmQ&#10;bnG8ZCg9hgjPvmtHx94XbUvhvf6Lp8ZJjtkWCMdT5ZVlUe52YrO+EHjWy8QeFbCwM6x6pYxLbS2z&#10;nDkIMBgD1GAM++aAOom8KaVNrdrq/wBiiTUrdmZLiNdrNuUqQ2PvcMeta9ZE3ivSodbtdI+2xPqV&#10;wzKlvG25l2qWJbH3eFPWn6f4o0vVdUu9OtLxJ720JE8Kg5TBwc8etAGp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VQh/wCQ5ef9e0P/AKFLV+qEP/IcvP8Ar2h/9CloAv0UUUAF&#10;FFFABRRRQAUUUUAFFFFABRRRQAUUUUAFFFFABRRRQAUUUUAFFFFABRRRQAUUUUAFFFFAFCb/AJDl&#10;n/17Tf8AoUVX6oTf8hyz/wCvab/0KKr9AFLWtHttf0m6068QvbXMZjcA4OD3B9R1/CqXhPwnp/gv&#10;Sv7P01ZFgMjSkyNuYscAkn6AflW1RQBy/i74b6F42kjl1K2b7TGNq3ELlH2/3T2I+oqnZ/CHw1p8&#10;2lTWtq9vLp0vnxuj/NI/y8uTyfujjoMn1rtKKAMaDwpY2/iq48QJ5n9oT24tny3ybAVPA9flFN8W&#10;eEbDxlYQWeo+b5MM63C+U+07gCB26YY1t0UAcv4u+G+heNpI5dStm+0xjatxC5R9v909iPqKp2fw&#10;h8NafNpU1ravby6dL58bo/zSP8vLk8n7o46DJ9a7SigDmvF3w90Xxs0EmpQP9ohGI7iFykgHXGe4&#10;z61Ts/hVoNhPpEsCXCvpbtJBmYnLM24ls9ea7GigDn/FXgTRPGkaDVLMTSRjCTISkij0DDt7Hisr&#10;QfhB4a8P6hHfRW01zdxMHimupmcxkcjA4H5iu1ooAKxLnwjYXXiu08Qv5v8AaFtAbePD/JtO7qMd&#10;fnNbdFAHA6l8EfC2oXclwLe4tWkJMi287KrE9cg5/Sus8P8Ah3TvC+nJY6Zara26nO1cksfUk8k/&#10;WtKigArwC6uPhFfXD6i5uoZC29rGOOVVY+gAGB9Awr3+qT6Lp0lx572Fq0+d3mNCpbPrnGaAPP8A&#10;4I6TJBa63q/2L+zrPU7rfaWpGCkS52/h82PwrV1n4NeGNZvnuzay2U7nLtZymMMfp0/Ku4ooA5nS&#10;fhzoWh6LqGmWNo1vBfwmG5cSMzyKVZepzzhj+dYEnwF8IyCEfZrhTGMErOR5nu3v9MV6LRQBmW/h&#10;nS7XRDo8VjCmmFDGbbb8pB659T79a5Sw+B/hPT7xrlbKSUnOyOaUsiH1A7498131FAHJ2vwv0C38&#10;MnQHtpLnTvNM4WaQ7g5GMhhis/S/gn4W0u+iuvs0120RzHHdTF0U54+Xv+Oa7yigDE8T+DNH8YW6&#10;w6rZrcbPuSAlXT6MOfw6VgaR8F/C+k3kd0Laa7miIaM3U7OEIOQQBgfnXdUUAc/4q8CaJ40jQapZ&#10;iaSMYSZCUkUegYdvY8VlaD8IPDXh/UI76K2mubuJg8U11MzmMjkYHA/MV2tFAGLpfhGw0jXtT1i3&#10;837ZqG3ztz5Xjpgdqm8ReGdN8WacbHVLZbm3zuAJIKtjAYEcg81qUUAef2/wN8J2+n3VqLSVzcAB&#10;rh5d0igMGwpxheR1AzgkV3VnapY2cFtFny4Y1jXccnAGB/KpqKAIL6xt9Ts5rW7hS4tpl2SRyDKs&#10;PSuGj+BnhKO7E32Sdog24WzXDGIH6df1r0CigDzf47RJb/DSeKJFjjSWFVRBgKAwAAHYUmnfA/wn&#10;cLaXz2cpLRpI0HnN5ZJAJ46/hmvQ7q0gvoTFcQx3EROSkqBl/I1KqhVCqMAcACgBlvbxWkEcEEax&#10;QxqFSNBhVA6ACq2taRb69pN1p11u+z3KGN9hwcH0NXaKAM/QdFtvDmj22m2e/wCzW67U8w5bGSeT&#10;+NQeKPDFl4v0h9N1DzPszsrnym2tkHI5rXooA8z/AOGe/Cnpff8Af8f4V2PhLwjYeC9Law07zfs7&#10;SmU+c+47iADzj2FbdFAHMal8O9G1bxVa+IZ4pP7Qt9hXa+EJUnaSMckcfkK6eiigDzq5+BPhq6na&#10;aR9QLsxf/j56EnPHHFdZ4V8K2Xg/TWsbFpmhaQykzvvbJAHX04FbNFABRRRQBnaD4e0/wzY/YtMt&#10;ha224v5aszfMep5J9K0aKKAKWtaRb69pN1p11u+z3KGN9hwcH0NM0HRbbw5o9tptnv8As1uu1PMO&#10;Wxknk/jWhRQAVzK/DvRk8YHxMIpBqR5+8PLzs2Z2464/XmumooAK4zxJ8I/DHii7e6ubEwXTnLy2&#10;rmMufUjoT74zXZ0UAcr4W+GPh3wfcC40+xH2sAgXMzGRxkYOM8DjjgDqas6L4H03QfEGpaxa+d9s&#10;1AsZt75XltxwMcc10N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VQh/5D&#10;l5/17Q/+hS1fqhD/AMhy8/69of8A0KWgC/RRRQAUUUUAFFFFABRRRQAUUUUAFFFFABRRRQAUUUUA&#10;FFFFABRRRQAUUUUAFFFFABRRRQAUUUUAUryznmu4Li3njieNHjIkiLghip7MMfd/Wm+Tqf8Az+Wn&#10;/gK3/wAcq/RQBQ8nU/8An8tP/AVv/jlHk6n/AM/lp/4Ct/8AHKv0UAUPJ1P/AJ/LT/wFb/45R5Op&#10;/wDP5af+Arf/AByr9FAFDydT/wCfy0/8BW/+OUeTqf8Az+Wn/gK3/wAcq/RQBQ8nU/8An8tP/AVv&#10;/jlHk6n/AM/lp/4Ct/8AHKv0UAUPJ1P/AJ/LT/wFb/45R5Op/wDP5af+Arf/AByr9FAFDydT/wCf&#10;y0/8BW/+OUeTqf8Az+Wn/gK3/wAcq/RQBQ8nU/8An8tP/AVv/jlHk6n/AM/lp/4Ct/8AHKv0UAUP&#10;J1P/AJ/LT/wFb/45R5Op/wDP5af+Arf/AByr9FAFDydT/wCfy0/8BW/+OUeTqf8Az+Wn/gK3/wAc&#10;q/RQBQ8nU/8An8tP/AVv/jlHk6n/AM/lp/4Ct/8AHKv0UAUPJ1P/AJ/LT/wFb/45R5Op/wDP5af+&#10;Arf/AByr9FAFDydT/wCfy0/8BW/+OUeTqf8Az+Wn/gK3/wAcq/RQBQ8nU/8An8tP/AVv/jlHk6n/&#10;AM/lp/4Ct/8AHKv0UAUPJ1P/AJ/LT/wFb/45R5Op/wDP5af+Arf/AByr9FAFDydT/wCfy0/8BW/+&#10;OUeTqf8Az+Wn/gK3/wAcq/RQBQ8nU/8An8tP/AVv/jlHk6n/AM/lp/4Ct/8AHKv0UAUPJ1P/AJ/L&#10;T/wFb/45R5Op/wDP5af+Arf/AByr9FAFDydT/wCfy0/8BW/+OUeTqf8Az+Wn/gK3/wAcq/RQBQ8n&#10;U/8An8tP/AVv/jlHk6n/AM/lp/4Ct/8AHKv0UAUPJ1P/AJ/LT/wFb/45R5Op/wDP5af+Arf/AByr&#10;9FAFDydT/wCfy0/8BW/+OUeTqf8Az+Wn/gK3/wAcq/RQBQ8nU/8An8tP/AVv/jlHk6n/AM/lp/4C&#10;t/8AHKv0UAUPJ1P/AJ/LT/wFb/45R5Op/wDP5af+Arf/AByr9FAFDydT/wCfy0/8BW/+OUeTqf8A&#10;z+Wn/gK3/wAcq/RQBQ8nU/8An8tP/AVv/jlHk6n/AM/lp/4Ct/8AHKv0UAUPJ1P/AJ/LT/wFb/45&#10;R5Op/wDP5af+Arf/AByr9FAFDydT/wCfy0/8BW/+OUeTqf8Az+Wn/gK3/wAcq/RQBQ8nU/8An8tP&#10;/AVv/jlHk6n/AM/lp/4Ct/8AHKv0UAUPJ1P/AJ/LT/wFb/45R5Op/wDP5af+Arf/AByr9FAFDydT&#10;/wCfy0/8BW/+OUeTqf8Az+Wn/gK3/wAcq/RQBQ8nU/8An8tP/AVv/jlHk6n/AM/lp/4Ct/8AHKv0&#10;UAUPJ1P/AJ/LT/wFb/45R5Op/wDP5af+Arf/AByr9FAFDydT/wCfy0/8BW/+OUeTqf8Az+Wn/gK3&#10;/wAcq/RQBQ8nU/8An8tP/AVv/jlHk6n/AM/lp/4Ct/8AHKv0UAUPJ1P/AJ/LT/wFb/45R5Op/wDP&#10;5af+Arf/AByr9FAFDydT/wCfy0/8BW/+OUeTqf8Az+Wn/gK3/wAcq/RQBQ8nU/8An8tP/AVv/jlH&#10;k6n/AM/lp/4Ct/8AHKv0UAUPJ1P/AJ/LT/wFb/45R5Op/wDP5af+Arf/AByr9FAFDydT/wCfy0/8&#10;BW/+OUeTqf8Az+Wn/gK3/wAcq/RQBQ8nU/8An8tP/AVv/jlHk6n/AM/lp/4Ct/8AHKv0UAUPJ1P/&#10;AJ/LT/wFb/45R5Op/wDP5af+Arf/AByr9FAFDydT/wCfy0/8BW/+OUeTqf8Az+Wn/gK3/wAcq/RQ&#10;BQ8nU/8An8tP/AVv/jlHk6n/AM/lp/4Ct/8AHKv0UAUPJ1P/AJ/LT/wFb/45R5Op/wDP5af+Arf/&#10;AByr9FAFDydT/wCfy0/8BW/+OUeTqf8Az+Wn/gK3/wAcq/RQBQ8nU/8An8tP/AVv/jlHk6n/AM/l&#10;p/4Ct/8AHKv0UAUPJ1P/AJ/LT/wFb/45R5Op/wDP5af+Arf/AByr9FAFDydT/wCfy0/8BW/+OUeT&#10;qf8Az+Wn/gK3/wAcq/RQBQ8nU/8An8tP/AVv/jlHk6n/AM/lp/4Ct/8AHKv0UAUPJ1P/AJ/LT/wF&#10;b/45R5Op/wDP5af+Arf/AByr9FAFDydT/wCfy0/8BW/+OUeTqf8Az+Wn/gK3/wAcq/RQBQ8nU/8A&#10;n8tP/AVv/jlHk6n/AM/lp/4Ct/8AHKv0UAUPJ1P/AJ/LT/wFb/45R5Op/wDP5af+Arf/AByr9FAF&#10;DydT/wCfy0/8BW/+OUeTqf8Az+Wn/gK3/wAcq/RQBQ8nU/8An8tP/AVv/jlHk6n/AM/lp/4Ct/8A&#10;HKv0UAUPJ1P/AJ/LT/wFb/45R5Op/wDP5af+Arf/AByr9FAFDydT/wCfy0/8BW/+OUeTqf8Az+Wn&#10;/gK3/wAcq/RQBQ8nU/8An8tP/AVv/jlHk6n/AM/lp/4Ct/8AHKv0UAUPJ1P/AJ/LT/wFb/45R5Op&#10;/wDP5af+Arf/AByr9FAFDydT/wCfy0/8BW/+OUeTqf8Az+Wn/gK3/wAcq/RQBQ8nU/8An8tP/AVv&#10;/jlHk6n/AM/lp/4Ct/8AHKv0UAUPJ1P/AJ/LT/wFb/45R5Op/wDP5af+Arf/AByr9FAFDydT/wCf&#10;y0/8BW/+OUeTqf8Az+Wn/gK3/wAcq/RQBQ8nU/8An8tP/AVv/jlHk6n/AM/lp/4Ct/8AHKv0UAUP&#10;J1P/AJ/LT/wFb/45R5Op/wDP5af+Arf/AByr9FAFDydT/wCfy0/8BW/+OUeTqf8Az+Wn/gK3/wAc&#10;q/RQBQ8nU/8An8tP/AVv/jlHk6n/AM/lp/4Ct/8AHKv0UAUPJ1P/AJ/LT/wFb/45R5Op/wDP5af+&#10;Arf/AByr9FAFDydT/wCfy0/8BW/+OUeTqf8Az+Wn/gK3/wAcq/RQBQ8nU/8An8tP/AVv/jlHk6n/&#10;AM/lp/4Ct/8AHKv0UAUPJ1P/AJ/LT/wFb/45R5Op/wDP5af+Arf/AByr9FAFDydT/wCfy0/8BW/+&#10;OUeTqf8Az+Wn/gK3/wAcq/RQBQ8nU/8An8tP/AVv/jlHk6n/AM/lp/4Ct/8AHKv0UAUPJ1P/AJ/L&#10;T/wFb/45R5Op/wDP5af+Arf/AByr9FAFDydT/wCfy0/8BW/+OUeTqf8Az+Wn/gK3/wAcq/RQBQ8n&#10;U/8An8tP/AVv/jlHk6n/AM/lp/4Ct/8AHKv0UAUPJ1P/AJ/LT/wFb/45R5Op/wDP5af+Arf/AByr&#10;9FAFDydT/wCfy0/8BW/+OUeTqf8Az+Wn/gK3/wAcq/RQBQ8nU/8An8tP/AVv/jlHk6n/AM/lp/4C&#10;t/8AHKv0UAUPJ1P/AJ/LT/wFb/45R5Op/wDP5af+Arf/AByr9FAFDydT/wCfy0/8BW/+OUeTqf8A&#10;z+Wn/gK3/wAcq/RQBQ8nU/8An8tP/AVv/jlHk6n/AM/lp/4Ct/8AHKv0UAUPJ1P/AJ/LT/wFb/45&#10;R5Op/wDP5af+Arf/AByr9FAFDydT/wCfy0/8BW/+OUeTqf8Az+Wn/gK3/wAcq/RQBQ8nU/8An8tP&#10;/AVv/jlHk6n/AM/lp/4Ct/8AHKv0UAUPJ1P/AJ/LT/wFb/45R5Op/wDP5af+Arf/AByr9FAFDydT&#10;/wCfy0/8BW/+OUeTqf8Az+Wn/gK3/wAcq/RQBQ8nU/8An8tP/AVv/jlHk6n/AM/lp/4Ct/8AHKv0&#10;UAUPJ1P/AJ/LT/wFb/45R5Op/wDP5af+Arf/AByr9FAFDydT/wCfy0/8BW/+OUeTqf8Az+Wn/gK3&#10;/wAcq/RQBQ8nU/8An8tP/AVv/jlHk6n/AM/lp/4Ct/8AHKv0UAUPJ1P/AJ/LT/wFb/45R5Op/wDP&#10;5af+Arf/AByr9FAFDydT/wCfy0/8BW/+OUeTqf8Az+Wn/gK3/wAcq/RQBQ8nU/8An8tP/AVv/jlH&#10;k6n/AM/lp/4Ct/8AHKv0UAUPJ1P/AJ/LT/wFb/45R5Op/wDP5af+Arf/AByr9FAFDydT/wCfy0/8&#10;BW/+OUeTqf8Az+Wn/gK3/wAcq/RQBQ8nU/8An8tP/AVv/jlHk6n/AM/lp/4Ct/8AHKv0UAUPJ1P/&#10;AJ/LT/wFb/45R5Op/wDP5af+Arf/AByr9FAFDydT/wCfy0/8BW/+OUeTqf8Az+Wn/gK3/wAcq/RQ&#10;BQ8nU/8An8tP/AVv/jlHk6n/AM/lp/4Ct/8AHKv0UAUPJ1P/AJ/LT/wFb/45R5Op/wDP5af+Arf/&#10;AByr9FAFDydT/wCfy0/8BW/+OUeTqf8Az+Wn/gK3/wAcq/RQBQ8nU/8An8tP/AVv/jlHk6n/AM/l&#10;p/4Ct/8AHKv0UAUPJ1P/AJ/LT/wFb/45R5Op/wDP5af+Arf/AByr9FAFDydT/wCfy0/8BW/+OUeT&#10;qf8Az+Wn/gK3/wAcq/RQBQ8nU/8An8tP/AVv/jlHk6n/AM/lp/4Ct/8AHKv0UAUPJ1P/AJ/LT/wF&#10;b/45R5Op/wDP5af+Arf/AByr9FAFDydT/wCfy0/8BW/+OUeTqf8Az+Wn/gK3/wAcq/RQBQ8nU/8A&#10;n8tP/AVv/jlHk6n/AM/lp/4Ct/8AHKv0UAUPJ1P/AJ/LT/wFb/45R5Op/wDP5af+Arf/AByr9FAF&#10;DydT/wCfy0/8BW/+OUeTqf8Az+Wn/gK3/wAcq/RQBQ8nU/8An8tP/AVv/jlHk6n/AM/lp/4Ct/8A&#10;HKv0UAUPJ1P/AJ/LT/wFb/45R5Op/wDP5af+Arf/AByr9FAFDydT/wCfy0/8BW/+OUeTqf8Az+Wn&#10;/gK3/wAcq/RQBQ8nU/8An8tP/AVv/jlHk6n/AM/lp/4Ct/8AHKv0UAUPJ1P/AJ/LT/wFb/45R5Op&#10;/wDP5af+Arf/AByr9FAFDydT/wCfy0/8BW/+OUeTqf8Az+Wn/gK3/wAcq/RQBQ8nU/8An8tP/AVv&#10;/jlHk6n/AM/lp/4Ct/8AHKv0UAUPJ1P/AJ/LT/wFb/45R5Op/wDP5af+Arf/AByr9FAFDydT/wCf&#10;y0/8BW/+OUeTqf8Az+Wn/gK3/wAcq/RQBQ8nU/8An8tP/AVv/jlHk6n/AM/lp/4Ct/8AHKv0UAUP&#10;J1P/AJ/LT/wFb/45R5Op/wDP5af+Arf/AByr9FAFDydT/wCfy0/8BW/+OUeTqf8Az+Wn/gK3/wAc&#10;q/RQBQ8nU/8An8tP/AVv/jlHk6n/AM/lp/4Ct/8AHKv0UAUPJ1P/AJ/LT/wFb/45R5Op/wDP5af+&#10;Arf/AByr9FAFDydT/wCfy0/8BW/+OUeTqf8Az+Wn/gK3/wAcq/RQBQ8nU/8An8tP/AVv/jlHk6n/&#10;AM/lp/4Ct/8AHKv0UAUPJ1P/AJ/LT/wFb/45R5Op/wDP5af+Arf/AByr9FAFDydT/wCfy0/8BW/+&#10;OUeTqf8Az+Wn/gK3/wAcq/RQBQ8nU/8An8tP/AVv/jlHk6n/AM/lp/4Ct/8AHKv0UAUPJ1P/AJ/L&#10;T/wFb/45R5Op/wDP5af+Arf/AByr9FAFDydT/wCfy0/8BW/+OUeTqf8Az+Wn/gK3/wAcq/RQBQ8n&#10;U/8An8tP/AVv/jlHk6n/AM/lp/4Ct/8AHKv0UAUPJ1P/AJ/LT/wFb/45R5Op/wDP5af+Arf/AByr&#10;9FAFDydT/wCfy0/8BW/+OUeTqf8Az+Wn/gK3/wAcq/RQBQ8nU/8An8tP/AVv/jlHk6n/AM/lp/4C&#10;t/8AHKv0UAUPJ1P/AJ/LT/wFb/45R5Op/wDP5af+Arf/AByr9FAFDydT/wCfy0/8BW/+OUeTqf8A&#10;z+Wn/gK3/wAcq/RQBQ8nU/8An8tP/AVv/jlHk6n/AM/lp/4Ct/8AHKv0UAUPJ1P/AJ/LT/wFb/45&#10;TrOznhu57i4njleREjAjiKABSx7sc/e/SrtFABRRRQAUUUUAFFFFABRRRQAUUUUAFFFFABRRRQAU&#10;UUUAFFFFABRRRQAUUUUAFFFFABRRRQAUUUUAFFFecftCfHTw/wDs4/CfW/HfiMtJZ6egWG0iYCS7&#10;uGOIoUz3Zu/YAk8A0Aej0V+C/iL9q79p39t34kPoHg/UdbgNyWkt/DfhGdrK3t4Qes0oZdygkZeZ&#10;9u4jGPlA7m6/Yk/bZ+Hlguu6TrOuTXUQEjW+i+LmNyoHP3TKof8A3VLZ9DQB+19FfGX/AATL+Nnx&#10;Q+LngLxrYfFe5urjxF4a1ZNPA1CxW1u41MQcpMoVcsD3Iz65r6Y+JHxr8A/B+3hm8beMdF8LiYFo&#10;U1S9jhkmA67EJ3P0/hBoA7WivMPh1+098Jvi1q39l+EPiH4f13VCCVsLa+T7Q4HUrGSGYDPUAivS&#10;by8g0+1murqeO2toVLyTTOERFAyWYngAepoAmorxDUP23fgHpepGwuPi34U+0Bth8rUUljBzjmRc&#10;r+vFeoeDPiB4Y+I2kjVPCniLSvEunZ2/a9JvY7qIH0LIxAPtQBv0VwXxJ+PXw4+DzRJ418b6F4Zn&#10;lXfHb6jfRxzSL/eWPO9hx1AxVX4a/tHfC74w3z2Pgvx7oPiPUEUu1lZXqNcbR1byiQ20euMUAdpr&#10;XibR/DaxNq+rWOlLMSI2vblIQ5HXG4jOMjp61NpOtafr1mLvTL621G1LFRPaTLKmR1G5SRmvzP8A&#10;+C4n/Io/CX/r+1H/ANFwV7X/AMEiv+TM9J/7DF//AOjBQB9pUV5t8Rv2kvhZ8I74WPjHx/4f8P6h&#10;gN9hvL+MXAU9CYgS4HPXFXfhn8ePh38ZFn/4QjxronieSAbpoNOvUkmiHYtHncoPqRg0Ad5RTXdY&#10;0Z3YKqjJZjgAeteM6/8AtofArwzqbafqHxY8Kx3iNseOLUo5tjDqGKEhSPc+tAHtFFfNv7UH7SXw&#10;6t/2VfH+saX8QdFlTV9A1LTdHv8ATNRSUS372cxiijeInbLkcDIII9q/Mb/gmj+0lB4D/aKutS+J&#10;nxCurHw6dCuYUl1vUJZIPPMkJQAMSN2A+OPWgD9y6K5D4Y/Fzwb8Z9BuNb8EeIbLxLpNvctZy3di&#10;5ZEmVEcoSR1CyIf+BCuS8a/tcfBf4d6xLpXiH4m+GtO1OFtk1mdQSSWJv7rqhJQ8dGwaAPXKK5f4&#10;f/FHwf8AFbR21Xwb4n0rxRp6NskuNKu0uFjbrtfaTtb2ODWt4i8SaR4R0e41bXdVstF0u3G6a+1G&#10;4SCCIerO5CgfU0AaVFeI2f7bnwE1DVF0+H4t+FDcs2xS+ookZP8A10YhP1r1/UNe07S9BudauryG&#10;LSba2a8lvN2Y1hVS7SZHVQoJyO1AF+ivKPh9+1Z8Ivit4g/sLwj4/wBG17VvJe4+yWkxL+Wgy78g&#10;cAda2fA/x8+HXxM8Ual4d8JeNNG8SazpsRmu7XS7pbjykDBSSy5XhmA4PU0Ad9WLq/jbw74fu/su&#10;qa/pem3O0P5N5eRxPtPQ7WYHHB/KuL+Iv7Tvwn+EusDSPGHxC8P6Bq2AxsLq9Tz0BGQWjBLKD2JA&#10;Br8d/wDgrN4z0Dx/+0zpOt+Gda0/xBo9x4Ys/Kv9MuUuIXxNcAgOhIyDwR2oA/dG1uob61hubaaO&#10;4t5kWSKaJgyOpGQykcEEHIIqWvKv2Tv+TWfg3/2Jmjf+kMNQeNf2uPgv8O9Yl0rxD8TfDWnanC2y&#10;azOoJJLE3911QkoeOjYNAHrlFcv8P/ij4P8Aito7ar4N8T6V4o09G2SXGlXaXCxt12vtJ2t7HBrq&#10;KAOM+KHxk8E/BbSLTVPHPiSx8M6fdT/ZoLi+cqkku0tsBAPOFJ/Cj4X/ABk8E/GnSLvVPA3iSx8T&#10;afaz/Zp7ixcskcu0NsJIHOGB/GvCP+Chnwv+GXxU+GPhvTvil8Qf+FdaPb6wLi1v9qnz5/JkXyvm&#10;BH3WZv8AgNR/sCfDf4XfBX4N+KX+HPxEHj3wu2rS3V7qzqoW2mS3i3xnaO0exv8AgVAH1dRXkngH&#10;9rP4PfFLxLD4f8KfEHRdd1qZJJY7O1mJdlRSznkdAoJP0qOP9r74Jy+Kx4aT4p+FW1ppvs4txqcW&#10;DLnb5e/O3dnjbnOeOtAHr9FFeQ+Jv2vPgp4P8SSaBrPxR8L6fq8T+VNbSalHmFx1WQg4QjuGIxQB&#10;3958QPC+n30lldeJNItryNtj2819Ekit6FS2QfasT4p/HLwD8ErfT5/HfinT/C8OoO6Wr37lRMyA&#10;FguAegZfzr8If2vNUstb/bq8Z3+nXcF/YXPiKCWC6tZVkilQiIhlZSQwPqK/VX/got8I/hN8WND8&#10;EQ/FX4l/8K3trK5unsJtqH7WzLEHX5gfugKf+BUAfTHw2+KnhL4weHW17wXr1n4j0dZ2tjeWTFo/&#10;MUAsuSOoDL+ddXXzp+wb8NfAXws+BP8AZXw38aHx74am1S4ul1cqozKQivGNoA+XYPzr0z4kftAf&#10;DX4QSpD408daB4aupF3paahfxx3Dr/eWLO8j3AxQB39FebfDv9pT4V/Fq9Fl4P8AiD4e1/UDkixt&#10;NQjNwQOpERIcj3xXVeNfH/hn4b6K+r+K/EGmeG9LU7Teardx20W7GdoZyASewHJoA36K8a8M/tlf&#10;A7xhrUOk6T8U/C91qMziOKBtQSMyuTgKhcgMSegGSa9loAKK8k8a/tb/AAY+HerS6X4h+J3hnTtT&#10;hYpNZnUI5JoWHVXRCSh9mxXR/Dv45fDz4tbx4L8baD4nkjXfJBpeoRTSxr6vGrbl/ECgDuKKK8a8&#10;Rftj/BTwj4pvfDetfEjQ9L12yuDaXNjdTFJIpQcFWyOOfwoA9loqpq+rWeg6Te6nqNzHZafZQPc3&#10;NzM21IokUs7sewABJPtXmnw7/ap+Evxb8Sp4f8HePNJ8Ra08TzCzsZGd9ijLMeOAOOT6igD1aivH&#10;fFH7Y3wO8HXr2erfFbwpBdodrwRapFO6HnhhGWKnjocdvWt74c/tE/DD4u3X2Twb4+8P+I77aXNl&#10;Y6hG9wFHVvKzvx74xQB6JRXIfE74ueDfgxoNvrfjfxDZeGtJuLlbOK7vnKo8zI7hAQOpWNz/AMBN&#10;YPh/9pn4U+KPBWpeL9N8f6FN4X02f7NeatJeLFbwy7QwjZ3wNxDDA6nIoA9Norzn4Y/tGfDH4zXl&#10;xZ+CfHWieJL63XfLZ2V2rTqnHz+WcMV5HzAYyetejUAFFFeVeO/2qvg/8MvEDaF4o+JHhzRtZQhZ&#10;bG4v086EnoJFBJj6g/NjjmgDuNU8d+GtDvHs9S8Q6Vp92gBa3ur2KKQAjIyrMDyK2opkniSWJ1kj&#10;cBldTkMDyCD3FfgT/wAFP/E2keMf2vvEOs6DqtlrWkXenadJb3+n3CTwSr9lj5V0JBH0Nfuj8Lf+&#10;SZeEf+wPZ/8AolKAOoorxvxV+2R8D/BOrS6ZrPxT8MWuoQsUlt01BJXiYdVcIW2n2ODXofgf4heF&#10;/iZoiax4S8Q6Z4l0pmKC80q7S4i3DqpZCQCO4PIoA6GszWvE2j+G1ibV9WsdKWYkRte3KQhyOuNx&#10;GcZHT1rTr8wv+C4n/Io/CX/r+1H/ANFwUAfphpOtafr1mLvTL621G1LFRPaTLKmR1G5SRmrtfA3/&#10;AATL+KPhD4T/ALDOkav4z8TaX4Y01tav0S41S7SBZG8wHam4gs2P4Vya+wPhj8cvh/8AGe3uZvA3&#10;jDR/FAtT+/j067WSSHPQumdyg9iQAe1AHc0VT1jWtP8ADul3OparfW2madbIZJ7y8mWKGJR1ZnYg&#10;KPcmvG1/bg+ALamLD/hbvhPzy23cdSQRZxn/AFudmPfdigD3Ciq+n6ha6tYwXljcw3lnOgkiuLeQ&#10;PHIpGQysOCD6ivP/AIjftIfCz4R3v2Lxj4/8P+H9QwG+w3l/GLjB6HygS+PfGKAPSKK80+H/AO0x&#10;8KPipfJY+EviJ4b13UJPuWNrqMRuWwcZERIcj8K/If8A4Kf/ALQTeJf2mfM+H/jy9l0i10eCzuRo&#10;+oSxRR3STTiRGVSBvHy5/CgD9w6K+Vv2U/2vPhRrXwk+EfhGX4jaXe+N5tA0rTptPkuGe6e++yxI&#10;8bZHL7wwOT1zX0P44+I3hX4Y6OdW8XeI9L8M6bu2C61a8jto2b+6C5GT7DmgDoqK8d8J/tifBLxz&#10;rUOj6J8UPDN7qc7COG1+3pG8rHoqb8bj7DJr2KgAoorjPiV8Z/AnwcsYLzxv4t0jwtBcEiD+07tI&#10;mmI6iNSdz4yM7QcZoA7OivDP+G5PgCdMa/Hxa8L/AGdZVhP+nL5m4gkfu/vYwp+bGO2ea9E+GPxc&#10;8G/GfQbjW/BHiGy8S6Tb3LWct3YuWRJlRHKEkdQsiH/gQoA6+iuC+JPx6+HHweaJPGvjfQvDM8q7&#10;47fUb6OOaRf7yx53sOOoGKq/DX9o74XfGG+ex8F+PdB8R6gil2srK9RrjaOreUSG2j1xigDtNa8T&#10;aP4bWJtX1ax0pZiRG17cpCHI643EZxkdPWptJ1rT9esxd6ZfW2o2pYqJ7SZZUyOo3KSM1+Z//BcT&#10;/kUfhL/1/aj/AOi4K9E/4Jl/FHwh8J/2GdI1fxn4m0vwxpra1folxql2kCyN5gO1NxBZsfwrk0Af&#10;fNYur+NvDvh+7+y6pr+l6bc7Q/k3l5HE+09DtZgccH8qwPhj8cvh/wDGe3uZvA3jDR/FAtT+/j06&#10;7WSSHPQumdyg9iQAe1fj3/wWU/5O3sf+xYs//R1xQB+3FrdQ31rDc200dxbzIskU0TBkdSMhlI4I&#10;IOQRUteM/s3eI9J8J/sh/CLVNc1Sz0bTLfwXopmvdQuEghjH2KEZZ3IUfiao3n7c3wAsbw20nxc8&#10;LNIDjdDfrKn/AH2uV/WgD3Siud8D/Ebwr8TNJ/tTwj4k0nxPp2cG60m9juY1P91ihOD7HniuA8a/&#10;tgfBj4c+KL/w54m+Iui6LrlgypdWN1MVkiYqGAIx3VgfxoA9horwL/hvb9nv/orPh3/v+3/xNerf&#10;Dv4meFvi14aj8Q+DtbtfEOiySPCt9ZsWjLqcMuSOoNAHT0V5H41/a4+C/wAO9Yl0rxD8TfDWnanC&#10;2yazOoJJLE3911QkoeOjYNdp8P8A4o+D/ito7ar4N8T6V4o09G2SXGlXaXCxt12vtJ2t7HBoA6ii&#10;vJviB+1h8IPhT4ouPDni74gaPoGuW6I8tjeSlZEV1DKSMdwQfxq749/aY+FXwvj09vFfj/QtCbUI&#10;VuLWG7vFWWWJgCsgj+9tII5xigD0yisTwb428P8AxE8P22u+F9b0/wAQ6Nc58q/025SeF8HBAZSR&#10;kHgjqDwa26ACivNfih+0l8Mfgrq1ppfjnxrpfhnULuD7TBb38hVpI9xXcMDplSPwrq9B8eeH/FHg&#10;y38W6VqtvfeG7i2a8i1KEkxPCASXB9MA/lQBv14941/bA+DHw58UX/hzxN8RdF0XXLBlS6sbqYrJ&#10;ExUMARjurA/jVj4f/tYfCD4reKLfw54R+IGj6/rlwjvFY2cpaR1RSzEDHYAn8K+Ef2sv2Zv2avHH&#10;7Q3jPXPG/wAfv+ER8U3lxE19ouyP/RWEEaqvK55VVb/gVAH6h29xHdW8U8LiSKRQ6MOhUjIP5VJX&#10;5y/8Fd/i5p/gv4JeE/A2g+L5NO8a2utWV5LY2Ny8F0bEWl3H5rbSPkL7B1649K47/glz+1x4I+H/&#10;AMIPFdn8UviVBYaxNrpmtU129kklaD7PEMqWz8u4N+OaAP1Lorg9e+PXw38K+F9I8Ra3468P6Lou&#10;sWsd7p15qWoxW63cMih0eIOwLgqwPA71xOm/txfAHVb1LWD4t+FVlY4BuNQWFOuPvvhf1oA9yoqt&#10;p+o2mr2MF7Y3UN7ZzoJIri3kEkcinoysDgj3Fcp8SvjR4D+DljBd+N/F2j+F4bgkQf2ndpE82Oux&#10;Cdz477QcUAdFrXiTSfDcccmrapZaXHIdqPe3CQhiOwLEZNSaRrmm+ILU3Wl6ha6lbBihms5llTcO&#10;o3KSM8jj3r8s/wDgrj8aPAfxj+DPw9u/BHi7R/FENvrkwn/sy7SV4c25xvQHcme24DNe5f8ABHD/&#10;AJNFuf8AsZb3/wBFQUAfdFFcF8Sfj18OPg80SeNfG+heGZ5V3x2+o30cc0i/3ljzvYcdQMVV+Gv7&#10;R3wu+MN89j4L8e6D4j1BFLtZWV6jXG0dW8okNtHrjFAHo9FcT8UfjX4G+Cmn2V9468TWHhi0vZTD&#10;bTX7lVlcDJUYB5xzWNa/tPfCe8+H8njlPiBoK+EY7lrI6vNdrHAZwATEpbG58EHaMmgD0+iuJ+GP&#10;xt8A/GazubrwN4u0jxRFbELcLpt0sjw5zjemdy5wcZAzjiud1j9rH4NeH/FzeF9R+J3hez15ZfJe&#10;zl1OIGOTONjtnarZ42sQaAO98aeNdD+HXhe/8R+JdTg0bQ7BA91fXRxHEpYKCx+rAfjXIfC/9pL4&#10;Y/GrVrvS/A3jXS/E2oWkH2me3sJCzRx7gu45HTLAfjWb+1b4Y8KeO/2d/GOjeM/Eg8KeFL62iW91&#10;tcMLZBNGytzxywUf8Cr5n/4J4/AP4JfC34h+KNW+FnxcPxG1GbS1tbyz2IBbxNMrCTKgdWTFAH3p&#10;RXj1x+2B8GLXxrL4Qm+Iuix+Jo9QOkvphmPnC7EnlGHGPvb/AJcetXPHH7Vfwe+G3iQ+H/E/xI8O&#10;aNrSsFksbi/TzIST0kAJ8vr/AB4456UAeq0VU0rVrHXdNttR028t9R0+6jWWC7tZVlilQjIZHUkM&#10;COhBxXnnxH/ac+E/wi1YaV4x+IOg6BqpUObC6vV+0Kp6M0Yyyg9iQAaAPTqK8MvP25PgDYw2ssvx&#10;a8LlLmPzI/KvlkOMkYYLkqePutg+1ev+GPE2leNPDuna9od9FqWj6jAtzaXkByk0TDKup9CKANSi&#10;vK/H37VHwg+F+ryaV4p+JHhzR9VibbLYTX6NcRH/AG41JZencCuk+HHxh8D/ABf06W+8E+LNH8U2&#10;0JAmbS7xJjCSMgSKDlDjswBoA7CivLfiV+1F8KPg94iXQfGnjrSfDmsNAtyLO+lKuYmJCvjHQlW/&#10;I1L4t/aa+FPgPQNE1rxD4/0HSNO1u1jvtNkurxVa7gkUMksafeZSrKcgY5oA9NornPAXxG8LfFLw&#10;/HrnhDxDpviXSHYoLzTLlJ4ww6qSp+VhkZU4Iz0ro6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r80f+C32tXUHw1+GOko&#10;+LK61e6upU9ZIoVVD+Amk/Ov0ur5K/4KYfs16r+0d+zw8fhq2a98VeG7satY2cYy92gRkmgUd2KN&#10;uUDktGqjrQB4x/wRL8KaXb/BHx34mSKI61eeIv7OmlwPMFvDbQyRrnqBuuJfy9uKn/D7vwH/ANE3&#10;8Rf+BcFfF/7Cv7b2p/sY+LNb03WdGudY8IatIo1LTIyI7q1uI8qJYg+BuwSrI2M4Xkba639r/wCL&#10;f7KXjz4L21r8G/BTeGfGjalBM7SaWbd0tgsgkQuHZTyU4BPSgD9DfhZ/wUC8NfFb9n/4rfFjR/CV&#10;1o//AAh9u7S2188bPezLAXiUsnYnauT0ya/I34X+MPAXxi+N2seLf2kvFXiGexuke6kk0qIy3F3c&#10;FgFizg+VEqlsBRwFVVwOn17/AME2/hvefF79iX9ojwbpzhNS1hzb2m44Uz/Zcxqx7AuFBPYE18pf&#10;sf8AiP4Y/Cv46X2m/Hzwgmo+HJIJtNuY9QtJJJNKu1kUiR4h83Gx0YAFhuzjgggGJ+0l/wAKZ0Lx&#10;xouq/AHXPEX9nBPOnj1ZGimsbpHBR4ZeGIIwR3VlJzyAPpn9uj9pfxx8Vv2O/wBnm7m1C4j0vxRZ&#10;3za9Jbq0aX97ZSpb/vMYGNyySbPuljkD5Vx778QPH3/BPfwN4Wk1e38O+F/E9yybrfS9EsZZbmZs&#10;ZCkNtWP6yFfz4rI179qb4FW/wL+EHg/4l/CWz0z4V+MdMvdTtrTSS8/9hzreypuTG2QZ3OxkjIcF&#10;mAUhiAAfM/7KfgX9jbxh8N7W0+LHjDxBoHxBuJJFuDM8kFpEN5EZhkSJ48bNpJlOdxbjGK+0fhr4&#10;A8Of8E8/2ZfjV8TPAXja1+InhrUoLW60K6Xy5RHPua3iWSSIlJR5txGSVC8AjA618ZftR/BX9kTQ&#10;Phrf+JfhN8WtRvfErbGsfDcm66jmy6hlO6FJIcIWOZGP3cYJOKvfsN/Cnx38cP2Uf2k/B2kC7n0K&#10;8s7CfT7ck+XNqlvMLkRRA8B3SFFbH96LP8NAHivwM1v4U/EX4meIvFP7SXinxNdi4xOv9mxtNcah&#10;cMTuMsuCURVAAUYzuABAXByPjrf/AAy8FfFrTdc/Z+8Q+IV0eBI72GbVEMN1p94sjHbG+AWUAIwJ&#10;55IJOM1237DfjP4MeBfidrOk/Hvwpb6joV/CsEN9qFpJMdLuo3OQ8a/MFYEqxAJBVeMZI+3Pip8S&#10;f+Cf/wAOfC0upab4S8M+NNTZM22kaHaSvJK2OAzthIx6ljn0BPFAHlv/AAU5+JFx8X/2Wf2aPGd4&#10;EW/1q0uLu7ES7UFwYLfzdo7DeGx7V1HwE+Pmo/s5/wDBJm+8T6I/leIbrWrvS9MmxnyZ5pcebyCM&#10;ogkcZ4JUZri/+CkWsad4h/ZH/Zh1XSdDtfDOm39ncXcGj2JLQ2iyQW7+WhPJAz3rS+H3wg1n4yf8&#10;Ef7uy8P28t9q2jeILjWo7KBSz3CwyESooAyWEbuwA5JUAdaAPlz9mo/ALXNS8Ra7+0N4h8VXeozz&#10;BrW10tHkNwzZaWeeflmYsRgZHO4knIxzHjDxl4Y+DP7QUHir4C+ItYfRdMuIb7SbvVojFcxPgeZD&#10;IBjzEzuU8DcjbTnkn13/AIJ++Pv2eND1DxDoHx68NabdRXrxT6Xr1/ayTx27AMJIZNmSob5CrbcZ&#10;DZI4r6k+Onxa/YQ+F/ha4n8MeA/DPxB8SSRt9j0zSbaTyd/YzTnComeuNzei96AOZ/4Kvftda3q+&#10;h+Bfh54bvZtM0TxF4ftvEeseQSjXUdxnyLcng7AEZmXo25M/dxXRfsc/8Ep/h98QPgV4e8afEi61&#10;i91nxLZJqFvZ2F0LaGzt5BuhI+Ul3ZCrkk7RuA28ZPlH/BWL4Rahb3nws+J+m6WLTwlqHhey0cw2&#10;wJisJ4g8kcWeytHKAuf+eTc19SfsT/8ABRX4PR/s7+EfDfjPxVb+EPEfhfS4NJnttRjcJPHBGI45&#10;YnVSH3Ii5X7wOeMYJAPLPFX/AAS40f4NfDT4/Xmr6nP4i8JWXh9/EPhi58/ybuG9tLW9YJcqoCuF&#10;8wcjAYHovSvkj/gnR+z94Q/aU+P1z4S8bW91c6PHolzfKlncGB/NSSFVO4dsO3FfpfJ+17on7Y3w&#10;/wD2kfCHw9sJr3RtH8E3UNnqkyNHJqNzcW12hCREZWMbEA3AMSTwOK/OH/gmP8aPCHwM/aaTW/G2&#10;rJoejXmj3OnC/mRmiild4nTftBKqfLI3YwCRnA5oA+vP26JNI/4J7/sx2Pww+D8upaDJ4+1i6u7i&#10;9kvHkuIoY4YEuBHJ1QuPsy8dFL45OR8a/s46T+ycvw9kn+MuueL5PF91JKotNFt2S3sowcIVYKd7&#10;kDdk/KMgbeCT9Yf8FP8AUtC/ax+BOg/FH4X6jJ4q8P8Aw/1y90bVri1t5FjTz4bWRpRuUFkQrCpY&#10;cfvCeQM15Z+wT4+/ZPuvhy3hn41+GdDsfF1ndSvDrerWsrxX0DtuUGRMhHQkrhsDaFwScgAHhX7L&#10;fxcT4A/tiaDqHgTWry88I3GvJpLS3cZie+0uacR/vox/GEYOBjh1BHSvQP8Ago1+0Re/HL9qrU/C&#10;Oq6zc6X8PvCerf2KkEKtIsDxP5V3dmIEeZJu83H+yqqOpJ+mvGnxe/Yx8L/ETwV4d+Gfw28P+NfF&#10;Gp65Y2iX1nbSxWen77iNTKZWxvcA5VUBGRyw6H49/bo+GN/8CP21PE+o6/o/9q6HrGvN4ntY7oEQ&#10;ajbTz+fJFuHYM0kTdxj3BIBc+Omj/sgr8J5x8K9e8aHx7aeWbc6vbk29986iQS/KAh27mBXAyMEH&#10;PH0J/wAE1fjNrPiH9l/9oD4c6peSXenaF4butR0lZCWMEc1vcLNGCeiblRgvYu5716v4V8a/8E8/&#10;E3hWHWpdI8J6K7RCSbTdSsLhLuBscoUAO8jp8m4HsTR8B/ip8GPiR4c/aStvgz8OLTwhomk+DZkb&#10;WFjMVxqW+G6zmPJ2RjywVz8xycgdKAPzr/Yr+Buq/tF/GpfAul+LbjwYmoabcm91C2jaR3tlCmSH&#10;YHTcH4BBbGOueh/RXUv2Y9I/4Jf/AAa+KPxY8KeK9T8QeILjRU0aziv7aJUhnnuYkjmAXrsYh8Hg&#10;hSK+Sf8AgkH/AMnjWX/YEvv/AEFK/T7/AIKMfDvU/id+xz8QtK0eGS51K2t4dTjgjXc0i288c0ig&#10;Dkny0fAHJIAoA/Iv9i39kXWf25PiZ4kbVPE0+l6fpqLf6xrMsZurqeaZ22oNzDLuVlYuxONpODms&#10;D9uH9mXTv2T/AI0xeCtL1u61+zl0uDUVubyFY5FMjyKUIU4OPLznjr7V6b/wTR/bK8Lfsm+LPGNv&#10;4ztb5tB8TW9rm9sIhM9vNbmXZuTIJVhPJkg5BC8EEkcR/wAFCP2jPC/7T/x+Hi3whDqEWjW+lQaa&#10;ralCsUkrxySsXVQzYU+YMZweDkCgD7R/a6/aQ1z4J/8ABO/4AeGfDF9NpWteM/Cum276hbuUlis4&#10;NPtjOEYcqzGWJcg/dL45OR8d/s46T+ycvw9kn+MuueL5PF91JKotNFt2S3sowcIVYKd7kDdk/KMg&#10;beCT9Mft4fB7WfGn/BP/APZo8caVbzXlt4R8L2EeoRQru8q3urCzHnt/sq9uik9vMz0GRwn7BPj7&#10;9k+6+HLeGfjX4Z0Ox8XWd1K8Ot6tayvFfQO25QZEyEdCSuGwNoXBJyAAeFfst/FxPgD+2JoOoeBN&#10;avLzwjca8mktLdxmJ77S5pxH++jH8YRg4GOHUEdK/obr8vvGnxe/Yx8L/ETwV4d+Gfw28P8AjXxR&#10;qeuWNol9Z20sVnp++4jUymVsb3AOVVARkcsOh/UGgD87P+C2f/Jv/gb/ALGdf/SSesv/AIJTf8mF&#10;/Fj/ALDerf8AprtK1P8Agtn/AMm/+Bv+xnX/ANJJ6y/+CU3/ACYX8WP+w3q3/prtKAPzn/Y++Cup&#10;ftCfHTSfAWm+JpvCX9q210tzqUCM7i3WFnljChl3b1XaQWAwTnI4PoX7fX7FFt+xv4m8KQ6Z4iuf&#10;EWj+IbeeSGS8thFLDJC0YkUlTtYYlQgjBGcEdCdb/gk7/wAnseE/+vHUf/SWSvpP/gud/wA0T/7j&#10;f/thQBT8cftdeKvCv/BKP4cT2WrXSeLvEc83hh9URys0FrbyzqzK/XeYYoY93X94xBBFeE/sH/8A&#10;BOt/2uvDes+LNb8TTeGfDVheHToVs7US3F3OI1dyCxCoiiSPnDZJI4xmtvx18PNT8Vf8Elfhl4i0&#10;+F7iDw34mvpr5UGfLt5rieLzD7CQxL/wOuq/4Jv/APBQjwF+zX8K9b8DePrfU4E/tOTVLC+0+2E6&#10;uJI41aFlBBDAx5B5B3EHGBkA+R/i38Kbf4G/tPar4DtdQk1W30LXIbWO8mjEbyjcjAlQSAfm9e1f&#10;oZ/wXE/5FH4S/wDX9qP/AKLgr8/Pjf8AFLS/jX+1drnjjRLe7tdJ1vXorm2hvlVZ1TcijeFZgD8v&#10;QE9etfoH/wAFxP8AkUfhL/1/aj/6LgoAp/s0/Ha+/Z0/4JO6v4x0jb/byapd2WmM6hljuJp1jWQg&#10;8HYGZ8HglAD1r5v/AGBf2R1/bi+JnjDxB8QNc1aXRtJMVzqN1FLm61G7nZyqGVw2BiN2YgE/dHG7&#10;I9y+D/wh1j40f8Egda0Tw/A95rVprFxqltaRjLXHkXCu8ajuxj37QOrADvXl3/BK/wDa88H/ALNv&#10;ijxh4d8fXj6PoniQW0kGqGFpI7a4hMi7ZQoLBXWX72CFKDOASQAfVmv/APBJvw/4C+MHwz8efCnV&#10;Lq2i0HxNpmoapoutXPmo9tDcxySSQS7dwcKhOxshs8FcYP56/Gv9oHT/ANq79qg698SvEWp6V8Nl&#10;1CSC2TT4zNJYaapOxIYzwJJAq7mx95yxBAAr9WvGf/BS34Vx/ELwF4I8BapF4617xN4g0/SZZbNX&#10;W0soJ7hInlaUgB3Ac7UXPI+Yjv8AkTdeB7H9lH9rJNB+J/hdvEXhzQdXZL3TrmPjULBtypOgyA2Y&#10;2Ei8gbgAcc4AOg/af039l7/hE9Muvgfq3ir/AISGK4WK8sdbhYwTQFWzKHZQVkDBBgcEMeBjn6O+&#10;Hf7UfxBvP+CVfjiOx1e8XW/DGr2/h9dViZvtEOlzmLaPM6gje8QYHKqVAwQDXt8ni7/gndH4ZOt/&#10;YPB7RCPzBZrp1z9rJxnZ5O3du7dMe+OawfAv7Xvwe8F/s2+OPGHhj4LWOn/DG68ZQ+GtQ0JQhm1C&#10;1ks97TyRsTGX7CMnGOC2eQAfDX7Hmj/s361qmtJ8ftc13SXJjGmNYpJ9kbOd5laFHkD5244C4JJJ&#10;7fo9+xv+x78IPBvxut/ip8E/ihH4u8OQWNxY3mjyzxXU9vJKo2nzE2sn3fuSJnvuNfN/jb4RfsD/&#10;ABG8M3fifw78UNW+Hdw0bS/2UgmmMT4zt+yyxNI+Cekcm30OOa8j/wCCUTeKf+GyvDK+HmuBp32S&#10;8bXFjJ8o2QgYAyjuPOMG3/bK0AfvNX4o/wDBY74NDwP+0Npfjizg8vT/ABlp4eZgMD7ZbBYpPpmM&#10;259yWNftdXyD/wAFTvg3/wALY/ZL12/to9+q+EZV1+3I6mKMFbhSfTyXd/rGtAHkPx8/ayOuf8Eo&#10;9F8Spe7/ABD4vsLfwtPIT8zXALRXxK9fmjt7j/v4p5BGeT/4In/Bf7PpXjj4qXtuN9y66BpkjLyE&#10;XbLcsPYsYBn1jYeuPzNvPiV4g1n4aaH8PXmaXQtM1W61S1t1BLGe4jhjI9wPJ+Uesj+tfuHffDPW&#10;/wBmT/gmzrHhnwwJrTxTo/hC4mnmssmVLyRGlu5EYc5VnlKt1AVcdBQB8XL+yr+xt+z3bzaT8YPj&#10;Fc+LPGKfJc2nh/zTFauOqBLeORlYdD5rjp91elfGnxiuPAngH4x/2l8DfFGu3fh60aK707UtQjNt&#10;e2s6kkhWAUkKQGVtqnDAHkEnuP2F9F+B+vfF68T48362vhyPT3lsluJ5obea7EiYWV4vmA2byASA&#10;SME9Aan7cWpfB7UPjds+CFvaweC7TTYLZms4pUiluleQyOpl+Z+Cg3HrjjPWgD71/wCConjCf4h/&#10;8E9/g34qusG51zVdG1OXChRvm0m7kPA6cseK+aP2Df2C/wDhsL4d69qWsePb/wAPeHtH1V7aDSbO&#10;384NdNDEzTncwVfl8teFJO3qMCvdP2+v+UWX7OX/AHLn/pjuK9B/4Imf8m/+Of8AsZ2/9JIKAPzg&#10;0bTdZ/ZN/bLstMt9Vb7f4R8VR2hv4o2jFxAs4ViU67ZIicrzw5GT1r+jKv58f20P+T+vHn/YzQ/+&#10;0q/oOoA+b/8AgoN8dtT/AGfP2XvEviHQZmtfEN68Wk6ddL1t5ZiQZR/tLGsjL/tBa/Jr9hf9h2//&#10;AG09e8TalqviSbQfD+jvH9svlh+0XN3cS722IWYAEBSzO2fvLwd2R+nH/BVT4e6l8QP2O/ET6XDJ&#10;c3Gg3ltrUkMYyzQxlklP0VJGc+yGvgH/AIJn/tyeDv2WLbxh4d8d29+mkazNDe22oafAJjDMisrJ&#10;ImQcMCuCM4KnI5yAD59/bE/Z/sv2Y/j1rfgDTtXuNcs7GG3njvLqJY5GEsSybSFJHG7Ge+Ogr9Af&#10;+Cm/7R2ufDf9nP4WfDrw5eT6bP4q0eK41S8t3KSfY4oYlEAYc4kZzux2j2nIcivg79uP47aB+0f+&#10;0d4h8c+GLe+ttFu4ba3gXUY1jmbyoVjLFVZgASpI5zgjIB4r7G/4Ku/CHWdY+C/wV+I2n28l1pOk&#10;aPFpepmNSRbebHC0MhwOFLB1JPAJQfxUAfOHwJ0b9kBfhbB/wtTxB40fx1diQ3H9j2xS3sPmIRYv&#10;lIc7dpJbIycY45g/4J+/GC7+C/7Y/hix8P6xPc+F/Eerr4euVkjaNb+CaUxW8jx5O1w7RuO65YZw&#10;Wz7l+w94+/Y/1j4R6boHxe8NeH9J8d6c0sc+paxaSmPUYzIzpIJVyoYKwQq2OVyM549Zt/i7+yDp&#10;v7Qnwz8J/CX4baH4l8S3viKzj/t+1tpILXTCJVKyxu2DLKrBSu0bOMluMEA/TKvzC/4Lif8AIo/C&#10;X/r+1H/0XBX6e1+YX/BcT/kUfhL/ANf2o/8AouCgDxj9jP8A4JtwftXfAu28Ya78RtS0i1W5urPT&#10;dKtrQTR2pVvmcl5MYZjkqoXOPvZPHgfw7v8AxP8AsT/to2liuo7r3w34gXS9Qe1JWO/s2lVZFK5+&#10;7JEQwBztO09VFfdn/BNz9r/4PfBb9k+DRfGfjmx0PWbHUby4l0+aOVpyjsGUoqod+R/dzXxRZ293&#10;+2x+3tLd+GdPnhs/EniUXvzrlrawjcFppMZCkRJuI6biFBORQB6h/wAFXP2itY+JX7RV58OF1Gew&#10;8F+E3itmtkLeXPdMivLcSIPvFd+xQc4CEjG81xvxS0L9jaP4P3tv4E8S+N5PiFa2we0vNRtD5F7O&#10;MZSRNoVFbkAqQVJBJbBBsf8ABUL4T6x8L/2u9f8AEF5Zm40PxQ8WradcTITFNhEWaEkY5WRSCoOd&#10;rIeN1fX/AMOvHn/BPzxx4OtdYv8Aw94T8L35gV7vSdWs5knt5NuWQYBEmCDgoTnjucUAeAf8E3/2&#10;j/GnhH4Q/HnwZo97NdT6P4QvfFOgQshl+xXEQCStGOmC0sT7Om5MgfM2fmT9nS4+FPi74wXN9+0F&#10;rviFNAuopbiTULDfNLPeM6nNwwV5ChBckoCxbb2zX6GfCr9qj4EeEvE3xb8Q/A74S6dbWXhHwjJf&#10;S6y6PaSaqpuoFeBUIJSI/K25xuLKPlAHPnmpeGv2BP2jNPuPEkfiLUfg5rk4M11pULNbLFJjnbE0&#10;csJX/ZhI+gJoA9E+B37GP7OnjD4xeCvHnwF+LK3l14c1S31S88O3twtxJLDG4J2oyxzxH/acOO3H&#10;Wvjr/gpp8F/DPwO/aan0jwtDcQ2epaZHrFwLmcysbiaafzCCeg+Ucdq4X4Fadd6L+2Z4RsPhLrN7&#10;rot/FUUOkapHA1vJd2on+aSSPqqNCHLhuNm7cAMivoD/AILOaVdWf7VGi3ssLLa3nhe18mXHysUu&#10;LgMM+o4yP9oetAH2F+yX/wAE/fg1onw8+EXxd+xarH4pTRNL8SSXDai5hFy1tHM7eXjG3cSdvpxX&#10;5n/EL48aZ+1Z+1EfFHxe1/VtI8AzXkoWLTozNLp9gqsYYII+VDNtjVmx95mcg9K/U/8AZV/bO+DO&#10;ufAX4QfD4+MI/wDhLLvRtN8LNosVvKblbtbdLdgfk2quVJDk7cY69K/Jvw34X0z9lz9q630P4w+F&#10;v+Eh0Hw/qclrq+mTRErdWzI8a3EakjcNrrMgzg7V5oA3P2pNP/ZnXQdHu/gXqvig6wtx5OoafrkL&#10;GF4SjETI7AEOGCgrkgh8gDac/qd/wSj+NGs/F79luO38QXsmoan4X1OXRFupyWkktliilhLMepVZ&#10;TGO+Ixn1Pml94v8A+Cd1j4XOuDT/AAhcxeXvWyg065a7YkcL5JUMD2+YADuRXtX/AATr+IXgL4nf&#10;C3xjrXw48A2vw98NReKZ7GCxtzmS5VLW2cTyjJCyMJcFVJACgZPWgD6nurqKxtZriZtkMKNI7YJw&#10;oGScD2r+d3UNQ8Y/8FAP2uIYJL5o9U8Wam0NmLolotMslDOEVR/DFCjHA+8VJJyxNf0PalZLqWn3&#10;Vo7FEuImiZl6gMCMj86/nY+Bvja+/Yt/a60nWfE2kXE1z4P1S5stSsYwElKNHLbSsm7gnZIzrnAb&#10;5eQDmgD2b9u7/gnpo37H/wAM/DPiTTvGN/4kutR1IabcQ3VmkCA+S8nmJtYkcx42knr14591/wCC&#10;fvxkf9n/AP4JqfGHx9DEs15pHiW6+yJIMobmW006GDcO6+bKmR6Zrzn/AIKVft1fDX9qL4b+FfDH&#10;gZdYnurDVRqdxcX1mIIlXyZI9gy5YtlwemMDrXWfsX/CfU/jd/wSw+Nng7RUabV73xLPcWcCY3Tz&#10;W8Gm3KRDPdzCE/4FQB8h/AzW/hT8RfiZ4i8U/tJeKfE12LjE6/2bG01xqFwxO4yy4JRFUABRjO4A&#10;EBcHI+Ot/wDDLwV8WtN1z9n7xD4hXR4EjvYZtUQw3Wn3iyMdsb4BZQAjAnnkgk4zXbfsN+M/gx4F&#10;+J2s6T8e/ClvqOhX8KwQ32oWkkx0u6jc5Dxr8wVgSrEAkFV4xkj7c+KnxJ/4J/8Aw58LS6lpvhLw&#10;z401NkzbaRodpK8krY4DO2EjHqWOfQE8UAeW/wDBTn4kXHxf/ZZ/Zo8Z3gRb/WrS4u7sRLtQXBgt&#10;/N2jsN4bHtXO/sZ/8E24P2rvgXbeMNd+I2paRarc3VnpulW1oJo7Uq3zOS8mMMxyVULnH3snjW/4&#10;KRaxp3iH9kf9mHVdJ0O18M6bf2dxdwaPYktDaLJBbv5aE8kDPevWv+Cbn7X/AMHvgt+yfBovjPxz&#10;Y6HrNjqN5cS6fNHK05R2DKUVUO/I/u5oA+E/h3f+J/2J/wBtG0sV1Hde+G/EC6XqD2pKx39m0qrI&#10;pXP3ZIiGAOdp2nqor2P/AILKf8nb2P8A2LFn/wCjrivMbO3u/wBtj9vaW78M6fPDZ+JPEovfnXLW&#10;1hG4LTSYyFIiTcR03EKCcivTv+Cyn/J29j/2LFn/AOjrigD751z4NWnx6/4Jr/DnwjqPiez8GaZN&#10;4S8OXV3rl+oMNrDDBbSux3Mg6KRywHPJr4r8UfCv/gn54P0OXRJfib4p1rXYo2V9W0kTTkyY6qRb&#10;+QRnoATwOW7103/BQDWvEFj/AME9P2X9PsZbiLw7faJpf9peUSI5JE0yBrdJCOo/1rBTxlAeqiuD&#10;/YZ039j2x+EN9r3xpu7O58b215KZLHVXu2VbcbTF5MMQ2y7sHPDHORwDyAeU/wDBO34kaj8Mv2yv&#10;BdpoerXDaNreonRrxFUol9by7ljLxk8Yco45ypH1z+in7SX/AAS68CfGL4meLvij4j+IeqeHE1DF&#10;5eKIoBbWqRQqhYu/RQse4k9Oa/Mr9lO6029/bm+Hlxo8P2fSJvGUMlnDt27IDcZjXHbC4GK+o/8A&#10;gql+3LqPizxNq/wT8Hyz6foGlT+R4hvBlH1C4U8268/6lD1z99h/dUFgD4h8QfDnS/F3xsbwT8Hz&#10;q/jCzu71bDSJryJI7i+foZNq8JGSGYFiMINzbeQP0H/ahu/EX/BPX9hnwN8INE1+X/hLfF11dSaj&#10;q1mTH5EQCPdRQMMEDdNDGHPJXecDcAvnH/BPX4+/s3fss6BN4m8W6lqeofEzUkaKSWHSJJItMt8/&#10;6mFu7MAC7/RRwCW9D/4KTa9pX7Y37Nng/wCMvw1Goap4d8H6tfabqKzWrRSRJOluWmKnnYrRRLn/&#10;AKaZ6AkAHyz+zjpP7Jy/D2Sf4y654vk8X3Ukqi00W3ZLeyjBwhVgp3uQN2T8oyBt4JOP+y38XE+A&#10;P7Ymg6h4E1q8vPCNxryaS0t3GYnvtLmnEf76MfxhGDgY4dQR0r3X9gnx9+yfdfDlvDPxr8M6HY+L&#10;rO6leHW9WtZXivoHbcoMiZCOhJXDYG0Lgk5A9l8afF79jHwv8RPBXh34Z/Dbw/418UanrljaJfWd&#10;tLFZ6fvuI1MplbG9wDlVQEZHLDoQD5Z/4Kxf8nseLP8Arx07/wBJY69V+M3/AAS9uvDX7Mep/F6+&#10;+I994j8X2+lRa3eW1xaEwyxFEZoxIXZ8oh4c8HZ91R08q/4Kxf8AJ7Hiz/rx07/0ljr9Vv2gv+Uf&#10;fjD/ALEB/wD0jFAHwl/wRJ8eahb/ABS8f+CjdyHS7vRl1hbRiSizQzxRF17AlZwD67V/u1+v1fit&#10;/wAEVP8Ak6bxT/2Jl1/6XWNftTQB+Nv/AAW0/wCS8eA/+xa/9upq+7v2W/8AlHX4U/7Eyf8A9FS1&#10;8Pf8FutHu4fi98OtVeFhYXGhS2sc2OGkjuGZ1+oEsZ/Gul+Cf/BTb4YfD39i/TfAOq6drknjDT9G&#10;n0YWVrbI0MzMHVJRKWAC4ZS2RkHIAbgkA+eP+CTv/J7HhP8A68dR/wDSWSuU/wCCkn/J7nxS/wCv&#10;y2/9I4K6v/gk7/yex4T/AOvHUf8A0lkrlP8AgpJ/ye58Uv8Ar8tv/SOCgD7Y/wCC0nwX8M23gTw/&#10;8VUhuP8AhLrjV7Tw88xnPk/ZBb3k20R9N29R834V5T/wTS/Yh+F37T/wn8Ua/wCOrLUrnUdP1s2M&#10;DWd80CiLyInwQOp3O3NfTv8AwWd0m61L9k/Rri3iaSHT/Flnc3LAfcjNtdxBj/wOVB/wKvA/+CUf&#10;7V/ws+Bnwn8caB498V2/hm/fVv7UhF1FIyzwmCNDsKK25gYz8vU7hgHnAB7z+2V+x38ItWT4YXXx&#10;E+JSfD34c+CtDGg2lm8qC9vljCBESR85Kogztjdj6DrXwn+054X/AGNrXwDfS/Bzxf4muPGds0f2&#10;W3ntrhrK6G9fMDmeFGU7SxDA4yuMEHNZn/BTj4kah8T/ANpp9ZFzdz+ErvQdJv8Awz9pRo1Nhc2U&#10;U+9UPTdLJLnvlSD92vXPjdbfsWeEf2SbyH4ezWetfErUbC3SyuZDdz36z+ZE0ryB8RwkKHHRR1Cg&#10;5oA9B/4Iw/GDUrHQfil4W1bULi48N6JaQ63aW7EuLXJlFx5eTwGwh29Mgngk5+NLBPG3/BQz9raC&#10;1vNS8jV/FN7J5ctxulh0uyjV5NiKMfJFErYXjc3U5YmvpT/gjTov/CR+KPjJpJk8oX/hyO18z+7v&#10;d1z+Ga+Zf2ZfihcfsZ/tYabrfizSLl28OXl3pesafCB56Bkkgk2biAWUncBkBtuMjOaAPVf29P2A&#10;dG/Y98F+Eta0vxdfeI5tXvHsp47u0SFVZY9+9NrHAJ/hOfrX0t+wz8ZH/Z//AOCYPxA8fQxLNeaR&#10;q979kSQZQ3MotYYNw7r5sqZHpmvFP+CmH7cHw5/al8J+D9B8Cpq80mlX0l9c3V/aCCLDR7Ai5csW&#10;zyflA6YJ7eo/sl/CfU/jd/wSd+Jfg7RUabV73V7q4s4Exunmt2tLlIhnu5hCf8CoA+LPgZrfwp+I&#10;vxM8ReKf2kvFPia7Fxidf7Njaa41C4YncZZcEoiqAAoxncACAuDkfHW/+GXgr4tabrn7P3iHxCuj&#10;wJHewzaohhutPvFkY7Y3wCygBGBPPJBJxmu2/Yb8Z/BjwL8TtZ0n49+FLfUdCv4VghvtQtJJjpd1&#10;G5yHjX5grAlWIBIKrxjJH258VPiT/wAE/wD4c+FpdS03wl4Z8aamyZttI0O0leSVscBnbCRj1LHP&#10;oCeKAOD/AOCmHxIuPi/+xd+zz4zvAi3+tMt3diJdqC4NoPN2jsN4bHtXm/7Fv/BO0/tcfAu98T6p&#10;8RL/AES0tNQubLStJhtvPhgnCRs8zbnAwxZAQgBOzlumO8/4KMaxp3iH9hz9nPVdJ0O18M6bflbu&#10;DR7ElobRZLXf5aE8kDPevpD/AII4f8mi3P8A2Mt7/wCioKAPym/Zl8O+MdW+P2m+AfCni+48Gap4&#10;kml8PXerWLPxbvnzRgFSykJkDK5IHI6j1T9vz9hW0/Y3fwZc6T4luvEmm+IBcxu15bLE9vND5R/h&#10;YghxLxxxsOSciue/Yv8A+T+vAf8A2M03/tWvtH/guJ/yKPwl/wCv7Uf/AEXBQAaB461Hx5/wRb16&#10;fVbx76806zfTPOlyX8uLUYxEpJ67Yyig+ijvXAf8EQf+Sm/E3/sD2v8A6Oatj4T/APKFvx7/ANfN&#10;x/6XQVj/APBEH/kpvxN/7A9r/wCjmoA+TfjJot/4k/bv8caTpWoNpOqX/wASb61tNQQsGtpn1R1S&#10;UFTkFWIbjnivdv23v+Ca8P7LfwhsPHth43vPFU7ahFZapHeWQiy0qufORgzEDeuCGJzvHzZ4Pkvi&#10;r/lJNrH/AGVqb/08Gv1A/wCCuv8AyZnq3/YYsP8A0YaAPl/9hH9prWfhF/wT8+N+qJeNcXPg65jO&#10;jJMpdbWS92QxYHdBOd+31LetfL/7Hf7Kuu/tx/FvXLfUfEk2nWlpEdT1nXJ4zdXEjySYCgFhmRzv&#10;O5jxtJ56H1b9jP4eal8Uv2Ef2pvD2kQS3Wouul3sNvAu6SU2zvclFHdmEJAA5JOBzXJ/8E2/2wPD&#10;f7J3xD8Sv4wtLyTw94is4oZLywjEsltLEzMjFMgshDuDg5B28HmgDjf27/2V9M/ZF+MGl+D9J127&#10;8QWd9okOri4vYVjkjZ554inynBH7jOePvY7ZP3f8cP2idZ+AP/BLz4QxeGbqXT/EXijRdP0mC/gY&#10;pJaQ/Zt80qMOj7VCAjkeZuBBUV8Uf8FGv2lvCf7U3x303xP4Mi1BdH07QodIMuowLC00iXFxKXVQ&#10;xITE6gbsHIPHSvq79qv4Q6z8Rv8Aglv8Ede0S3kvJPCel2GoXtvEpZvsj2uySQADJ2ExsewXeT0o&#10;A+RP2ZbH9mGXwzqd/wDHPW/Fc3iSe5Zbex0aFhDFDgHzWkAJeRmLcZwABwc8cv4B+LWmfs3/ALUl&#10;p4t+Fuv6ld+EtO1RfIuNQiMU15pzMplguI1xuypZTgDJUMApxj3b/gn74+/Zgh8L6p4X+OvhrR49&#10;e+3G40/X9UtJZYpYHRB5DumdhRlYgsApD9cjn3D43fF39iDwHFZ6b4F+G3hr4h+Jr2eKGKGxtpUs&#10;4A7gF5Z2wDgE4VNxzgHb1oA8T/4LKf8AJ29j/wBixZ/+jriupuv+CX9x4h/ZFi+MV58Rr/U/E3/C&#10;IQ+IrbS5LIyQraR2SzRWYYuXLLCqxqQAoIAC4Ga5b/gsp/ydvY/9ixZ/+jriv0q8Hf8AKODQ/wDs&#10;k8H/AKZ1oA/Or/gjH461HRf2kNc8MLduuka1oM0stpyUa4hkjaOT2YI0oz6Mfav2or8Lv+CQf/J4&#10;1l/2BL7/ANBSv3R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sbWlaXUbOLzZkjMUrERSsmSDGBnaRnqfzqv9hX/nvd/+&#10;Bcv/AMVVxg5K5Dmoux5T8Zv2Hfgn8e9Vk1bxd4HtJtbkO6TVdPlksrmU4AzI0TL5hwAMuGxXm+g/&#10;8Eof2cdFvFuJvCeoavtIZYr/AFi5MYI9QjrkexyOPrX099hX/nvd/wDgXL/8VR9hX/nvd/8AgXL/&#10;APFVXs2T7RFX4c/Cnwb8IdEOkeCvDGl+GNOZg8kOmWqQ+awGN8hAy7Y43MSfevPPjb+xb8G/2hL4&#10;6j408FWl3rOADq1lJJZ3bYGBvkiZTJgcAPuA7V6b9hX/AJ73f/gXL/8AFUfYV/573f8A4Fy//FUe&#10;zYe0R8xeHf8AglJ+zloOox3cvhO/1cxsGWHUdWuGiyPVUZdw9jkcdK9a+In7Hvwa+KnhPSfDniH4&#10;faRLpWjwtb6bHZRmzeyjJ3FYnhKMoLfMRnBJJIOTXof2Ff8Anvd/+Bcv/wAVR9hX/nvd/wDgXL/8&#10;VR7Nh7RHy5pv/BJv9nKw1JbqTwxqd9Grbha3Os3Hldc4+VlYj/gVfVHgrwP4f+HHhuz8P+F9Gs9B&#10;0SzXbBY2EIiiTPJOB1JPJJ5J5NRfYV/573f/AIFy/wDxVH2Ff+e93/4Fy/8AxVHs2HtEeS/Gj9hb&#10;4J/HzVpdY8V+CbZtdmyZNV02aSyuJSRjdIYmUSN05cMeBXBeFf8Aglb+zn4Y1KO9fwfda1JGwZIt&#10;V1SeWIEeqKyqw9mBHtX0v9hX/nvd/wDgXL/8VR9hX/nvd/8AgXL/APFUezYe0R5j8cP2Nvhf+0B4&#10;Z8LeHvEujS2ui+GQ6aXY6NN9iit0ZUXYqoMBQqKAAMDFdd8DPgZ4V/Z38Aw+DfBsNzb6JDPLcpHd&#10;zmZ98hy3zHnGa6D7Cv8Az3u//AuX/wCKo+wr/wA97v8A8C5f/iqPZsPaI8R+LX/BPP4DfGbW7jWt&#10;b8Dw2Ws3DF5r7RbiSxaViclnSNhGzE9WKlj3NYPgj/gl9+zr4I1OO/XwQ2u3EbbkXXL6a6iHTgxF&#10;hG49mU9a+jPsK/8APe7/APAuX/4qj7Cv/Pe7/wDAuX/4qj2bD2iLWt+EdD8SeG5vD2raNYaloM0P&#10;2eTTLq2SS2eMDAQxkbdoAHGOMV8s+IP+CUv7OWvak95H4TvtJ3sWa30/VrhYiT6KzNtHsuAM19Of&#10;YV/573f/AIFy/wDxVH2Ff+e93/4Fy/8AxVHs2HtEcl8EP2afhr+znpd1ZfD7wtbaALsKLq5DyTXF&#10;ztyV8yWRmdgCzELnAycAV5H8RP8AgmN+z78SPEt3rt34Rn0m/vJGmuRo1/LbQyOxyW8oEoufRAo9&#10;q+ifsK/897v/AMC5f/iqPsK/897v/wAC5f8A4qj2bD2iOU+B/wCzn4D/AGd/Ad54O8FaQ1noV7dS&#10;Xl3b3lxJdefM8aROzGQngpEg2jC8dOTnyDx3/wAEwf2dvHmrTalJ4JbQ7qZ98g0O+mtYWPPSEN5a&#10;D2RR0r6K+wr/AM97v/wLl/8AiqPsK/8APe7/APAuX/4qj2bD2iPD/hR/wTv+Anwd1u11rRvA0N9r&#10;NrIstvfa1cy3rQupDK6JIxjVlIBDBQwIGDXr3xT+Dfgn42+HToXjrwzp/iXTMlkivY8tCxGC0cgw&#10;8bY43IQfetL7Cv8Az3u//AuX/wCKo+wr/wA97v8A8C5f/iqPZsPaI+V5v+CSv7OUl8Z18O6vFFuB&#10;+yprVx5ePTJYtj/gWa9w8A/sq/Cz4V+Bde8J+EPCNn4e0vXbN7DUZbUs11cxMjJh53LSNgO+NzHG&#10;44ruPsK/897v/wAC5f8A4qj7Cv8Az3u//AuX/wCKo9mw9ojxH4FfsAfCL9nTx9H4x8GWGqW+tR28&#10;lqHu9QeZPLkADDaR14FfR9c99hX/AJ73f/gXL/8AFUfYV/573f8A4Fy//FUezYe0R83+PP8Agl5+&#10;z14+8S3euTeErjRrq7cyTQ6LfyW1uXPVliBKp9ECj2qLxV/wSz/Z68Uy6cx8LXelRWFmllFDpl/J&#10;CrKrM2+Q8tJIS5y7EseOeBX0r9hX/nvd/wDgXL/8VR9hX/nvd/8AgXL/APFUezYe0Q7wj4H0jwX4&#10;D0Xwfp9vv0HSdNh0m3t7o+bm3iiWJVcn73yKAc9ea+c/Hf8AwTB/Z28eatNqUngltDupn3yDQ76a&#10;1hY89IQ3loPZFHSvor7Cv/Pe7/8AAuX/AOKo+wr/AM97v/wLl/8AiqPZsPaI8P8AhR/wTv8AgJ8H&#10;dbtda0bwNDfazayLLb32tXMt60LqQyuiSMY1ZSAQwUMCBg19I1z32Ff+e93/AOBcv/xVH2Ff+e93&#10;/wCBcv8A8VR7Nh7RHF/tDfs0eCP2oPDOm6B46try507T7z7dAtldNAwl2MmSR1G124qH4K/su+BP&#10;gD8M9b8B+Eba9t/D+sXE91dR3V000hklhjhchzyBsiT8cmu6+wr/AM97v/wLl/8AiqPsK/8APe7/&#10;APAuX/4qj2bD2iPCvgl/wT0+D37PvxCsfGvhDT9Vt9ds45YopLrUXmjCyIUbKkc8Ma639o79kX4d&#10;/tU/8I9/wn1pf3X9g/aPsX2K8a32+f5Xmbsdf9SmPTB9a9I+wr/z3u//AALl/wDiqPsK/wDPe7/8&#10;C5f/AIqj2bD2iOZ+Ff7Pvgr4Q/CVfhroumfa/B+24R9P1VhdLKkzM0qPvGGUl24Ixg4rwa8/4JQ/&#10;s5XmuNqA8K6hbxNL5psIdXuBb9clQCxYKfQN9MV9Lafb+dAzPcXbESyL/wAfcvQOwH8XoBVn7Cv/&#10;AD3u/wDwLl/+Ko9mw9oj5s1z/gl18Adc8XSeIv8AhHr7TrppkmS202+a3toigUKEiUYVRtHFepft&#10;Gfso+AP2prHQ7Tx5a311Do0kstoLK7a3IaQKGyR14Ra9B+wr/wA97v8A8C5f/iqPsK/897v/AMC5&#10;f/iqPZsPaI5/4GfAzwr+zv4Bh8G+DYbm30SGeW5SO7nMz75DlvmPOM15x8YP+Cf/AMCvjdrU+teI&#10;fA8Ftrc7F5tR0eeSxkmY9WkWNgjsT/EylvevZ/sK/wDPe7/8C5f/AIqj7Cv/AD3u/wDwLl/+Ko9m&#10;w9ojwr4Sf8E6fgN8GfEtl4i0Twb9t12xmW4tL7V7yW7NvIrBkdEZtgdWAIbbuBAIIr034z/s4/Db&#10;9oTTYrLx/wCErHxCIAVguZA0VzADyRHPGVkUZ5IDYPcGuo+wr/z3u/8AwLl/+Ko+wr/z3u//AALl&#10;/wDiqPZsPaI+WLf/AIJK/s5Q33nv4c1a4i3FvssmtXAjx/dyrBsf8Cz717hb/so/B+0+Gcnw+i+H&#10;mhp4PkmFzJpn2bIecLtEzPne0oXjzC27HGa7f7Cv/Pe7/wDAuX/4qj7Cv/Pe7/8AAuX/AOKo9mw9&#10;oj5Zu/8Agkv+zjcagbiPw1qtrDu3fZIdauDHjOduWYtjt97PvX0N8HPgD8Pv2f8AQZNI8AeFrLw5&#10;aTENO8IaSecjoZJnLSPjnG5jjPGK6D7Cv/Pe7/8AAuX/AOKo+wr/AM97v/wLl/8AiqPZsPaI6Gqu&#10;q6Xaa5pd5p1/Al1Y3kL29xBIMrJG6lWU+xBI/Gsj7Cv/AD3u/wDwLl/+Ko+wr/z3u/8AwLl/+Ko9&#10;mw9oj5k8Jf8ABK/4A+DfFOj6/Y6Lq8t7pd5Fe263OqSSRGSNw6bl/iGVGQeD0r66kjSaNo5FV0YF&#10;WVhkEHqCKwPsK/8APe7/APAuX/4qj7Cv/Pe7/wDAuX/4qj2bD2iPmjxd/wAEr/2d/F3iG61dvCl3&#10;pEly3mSWuk6jLBbbickrHkhAf7q4A7AVJ4u/4Jc/s+eLptOd/C91pUdhZR2MMGl3zwIUUs29+peQ&#10;lzl2JY8ZPFfSf2Ff+e93/wCBcv8A8VR9hX/nvd/+Bcv/AMVR7Nh7RHm/xN/ZF+Hfxc+DPhP4XeIb&#10;S/l8J+GPsn9nRQXjRzL9mtnt4t0g5bEbsD6nmtT9nn9mjwR+y/4Z1LQPAtteW2nahefbp1vbpp2M&#10;uxUyCeg2ovFdp9hX/nvd/wDgXL/8VR9hX/nvd/8AgXL/APFUezYe0R8/fED/AIJvfBb4mfEzU/Hu&#10;uafq8viHULxb6eSHU3jjMoxghAMAfKOK+oq577Cv/Pe7/wDAuX/4qj7Cv/Pe7/8AAuX/AOKo9mw9&#10;ojemhjuYZIZo1likUo8bgFWUjBBB6givknxR/wAErf2dfFHiC51X/hE7zSWuHMklnpepTQW24kk7&#10;Y8kIDn7qYUDoBX0fptv9o061lkuLtpHiRmP2uUZJAJ/iqz9hX/nvd/8AgXL/APFUezYe0R80+Lv+&#10;CWf7Pfi7Vlvn8MXmlBIIrdLXSr94IVWNAoO3kliBlmJJYkkkk19QweF9Lj8Lw+HZbOK90eO0WxNr&#10;eIJUkhCBNjqwwwKjByOaqfYV/wCe93/4Fy//ABVH2Ff+e93/AOBcv/xVHs2HtEfNvjD/AIJa/s6e&#10;L9Wl1AeDJ9DmmbfJHo+ozwQk+0W4og9kCjjpXX/B39gf4G/A3WrbW/DXgi3k122YSQapqs8l7NC4&#10;6PH5jFY2HXcig+9ex/YV/wCe93/4Fy//ABVH2Ff+e93/AOBcv/xVHs2HtEdDXjv7Rn7KPgD9qax0&#10;O08eWt9dQ6NJLLaCyu2tyGkChskdeEWvQfsK/wDPe7/8C5f/AIqj7Cv/AD3u/wDwLl/+Ko9mw9oj&#10;5cuP+CTf7Oc+l2toPDWqRSwMxN5Hq84mlBOdr/NtIGeCFB969q+Av7K3wx/Zp0+5g8A+GYdLubtQ&#10;t1qU0jT3dwAchWlclguQDsXC55xmu5+wr/z3u/8AwLl/+Ko+wr/z3u//AALl/wDiqPZsPaIg+I3w&#10;v8JfFzw3LoHjPw9p/iTR5DuNrqEIkCtjAdD1Rhk4ZSCM9a+YLz/gkt+zldXxnj8N6taRFs/ZYdau&#10;DGBnplmZsdvvZr6m+wr/AM97v/wLl/8AiqPsK/8APe7/APAuX/4qj2bD2iPPPhz+x78GvhT4X1Xw&#10;/wCHPh9pEGnatbGz1H7XGbuW8hJyY5ZZizsuQDtzgEAgDAryXxF/wSk/Zy17UZLuLwnf6QZGLNDp&#10;2rXCxZPors20ewwOelcB8Rv+Cp3w38I+MNY0Pw94d8X+ObfRWYajq2kysLWMKcOys0mWQHI3kKpx&#10;wSOa+lPgB8cvB37Snw9g8X+DdR1CawaVre4trq4kS4tJ1ALRSqHIDYZTwSCGBBOaXJfZlOVtWi18&#10;Df2SfhP+zm003gLwfa6TqE6eXLqU0klzdup6r5srMyqcDKqQOBxWt8cP2c/h5+0ZoFvpHxA8Nwa7&#10;bWrmS1mMjwz27HGTHLGyuoOBkA4OBkHFeRx/tcaFq/7VL/A7w/outa/q1pCZtU1i21BhaaeFTfIH&#10;+bJ27o1OP45AvXNfQn2Ff+e93/4Fy/8AxVHs2xe0SPnf4Zf8EzvgT8J/HGkeLdF0PVJNZ0m5S7sp&#10;LvVZnSKZDlX2ggNg4OGyOORXrXxq/Zl+GP7Q9jDb+P8AwhY69JApWC8bdDdQg9knjKyBc87d2045&#10;BrpdSt/s+nXUsdxdrIkTsp+1ynBAJH8VWfsK/wDPe7/8C5f/AIqn7Ni9oj5Zs/8Agkt+zla3wnk8&#10;N6tdxBs/ZZtauBGRnplWVsdvvZr6d+Gvwr8I/B3wynh7wV4dsPDWjLIZja6fCEDyEAGRz1dyFUFm&#10;JOFAzwKs/YV/573f/gXL/wDFUfYV/wCe93/4Fy//ABVHs2HtEdDX5Cftz/H74J337THi/wAK/FD4&#10;JvrN9ocsNvF4q8O6y1jfTxmCOQLNHt2SYL7QzMSAABX6tfYV/wCe93/4Fy//ABVef+KP2bfhV441&#10;qfWPEfw78Na/q9xjzr/VNMiuZ5MDA3SOpY4AxyaPZsPaI/C347fFb4T+LPCukeFfhN8KG8GW8F2L&#10;y71rVL9r7U7+TYUWLcQfLjG4kqpwx2nAI5/YL/gmL8D9Z+Bf7K+m2XiG0l07Wtev5teuLGdSslsJ&#10;UjjjR1PKt5cMbFeoLEHkGvTvDf7M/wAJ/BusW+raB8OPDOh6rbndDfabpcNvPGfVXRQw/A16F9hX&#10;/nvd/wDgXL/8VR7Nh7RHkvxo/YW+Cfx81aXWPFfgm2bXZsmTVdNmksriUkY3SGJlEjdOXDHgVwXh&#10;X/glb+zn4Y1KO9fwfda1JGwZItV1SeWIEeqKyqw9mBHtX0v9hX/nvd/+Bcv/AMVR9hX/AJ73f/gX&#10;L/8AFUezYe0R5j8cP2Nvhf8AtAeGfC3h7xLo0trovhkOml2OjTfYordGVF2KqDAUKigADAxXlVx/&#10;wSb/AGc59LtbQeGtUilgZibyPV5xNKCc7X+baQM8EKD719R/YV/573f/AIFy/wDxVH2Ff+e93/4F&#10;y/8AxVHs2HtEcN8Bf2Vvhj+zTp9zB4B8Mw6Xc3ahbrUppGnu7gA5CtK5LBcgHYuFzzjNcf8AHz9g&#10;v4TftKeOI/Fvjax1S51iOzjsVez1B4E8pGdlG0Drl25r2n7Cv/Pe7/8AAuX/AOKqtdW/lz2arcXY&#10;EkpVv9Ll5Gxz/e9QKPZsPaIyb/4D+B9b+Dun/C7WdCh1vwVY6dbaXFp+oEufJgjVIjvBDB1CLh1I&#10;YEZBFeCeG/8AglV+zt4b8RWmrL4VvdSNtKJkstS1KWe1Yg5AeMn51/2WyD0INfTX2Ff+e93/AOBc&#10;v/xVH2Ff+e93/wCBcv8A8VR7Nh7RHz14R/4Jr/BLwP8AE7TvHmkaVqlvr+n6kNUtz/aL+SkwfeP3&#10;eMbc/wAPTHFVfiH/AMExfgb8UPHOu+Ldd03WZdZ1q7kvrt4dUeNDK5yxCgcDJ6V9H/YV/wCe93/4&#10;Fy//ABVH2Ff+e93/AOBcv/xVHs2HtEfJ3/Dor9nf/oE69/4OJP8ACvob4G/s7+C/2efh7ceCvCVn&#10;OPD9xcy3UtvqExuS7SKquCWHKkKBj611f2Ff+e93/wCBcv8A8VR9hX/nvd/+Bcv/AMVR7Nh7RHzr&#10;47/4Jg/s7ePNWm1KTwS2h3Uz75Bod9NawseekIby0HsijpW18KP+Cd/wE+Dut2utaN4GhvtZtZFl&#10;t77WrmW9aF1IZXRJGMaspAIYKGBAwa9w+wr/AM97v/wLl/8AiqPsK/8APe7/APAuX/4qj2bD2iPC&#10;vjb/AME9Pg9+0F8Qr7xr4v0/VbjXbyOKKWS11F4YysaBFwoHHCivafFHwv0Lxh8L774f6jHO/h29&#10;0w6RNHHKVkNuY/LID9Qdvern2Ff+e93/AOBcv/xVH2Ff+e93/wCBcv8A8VR7Nh7RHjv7Pf7C3wq/&#10;Zj8aXvinwNY6lbatd6e+mSveX7zoYXkjkYBT0O6FOfr619B1z32Ff+e93/4Fy/8AxVH2Ff8Anvd/&#10;+Bcv/wAVR7Nh7RGH8ZvgX4G/aB8Inw3490CDXtLEnnRLIzRywSAECSORCGRsEjIPIJByDivJPhd/&#10;wTn+BHwjvrnUNF8JNc6rNBJbpf6pdyXUturqVYxBztR8E4cLuGeDzXu/2Ff+e93/AOBcv/xVH2Ff&#10;+e93/wCBcv8A8VR7Nh7RHhXwS/4J6fB79n34hWPjXwhp+q2+u2ccsUUl1qLzRhZEKNlSOeGNUfi1&#10;/wAE3Pgr8aviJrPjXxPp2rz67q0iS3UlvqbxRlljWMYUDA+VFr6D+wr/AM97v/wLl/8AiqPsK/8A&#10;Pe7/APAuX/4qj2bD2iLfizwno3jrw3qOgeIdMttY0XUITBdWN5GHilQ9iD+BB6ggEcivk+6/4JMf&#10;s5XOpNdJ4a1W2iZ932OLWbjygP7o3MWx/wACzX1L9hX/AJ73f/gXL/8AFUfYV/573f8A4Fy//FUe&#10;zYe0R5X8Uv2Jfg98YPBPhjwt4j8KLLY+GbGHTNHube5lju7S2iRUSITBt7qFUcOW55681wOg/wDB&#10;Ln9nzw9omuadD4VurltWgFu97eXzzXFugYMfIY8RMdoBZRuwSM4JB+iY7fdqM8RuLvy1ijYD7XL1&#10;JcH+L2FWfsK/897v/wAC5f8A4qj2bD2iPK/2dv2L/hn+y5rGsan4Es9RtbrVYEtrk3t61wCituGA&#10;ehyao/Hb9g34MftEeJP+Ei8W+F2XxAyqk2p6XcvaTXCqML5uw7ZCAAAzAtgAZwAK9i+wr/z3u/8A&#10;wLl/+Ko+wr/z3u//AALl/wDiqPZsPaI+arj/AIJafs9TeEbbw+vha7ghhumu3vo7+T7ZM5XaFeU5&#10;OwDogwoOTjJJr274CfADwj+zb4Gfwl4KgurfRmu5L4peXBnfzXChjuPbCLxXT/YV/wCe93/4Fy//&#10;ABVH2Ff+e93/AOBcv/xVHs2HtEeS/Gj9hb4J/HzVpdY8V+CbZtdmyZNV02aSyuJSRjdIYmUSN05c&#10;MeBXBeFf+CVv7OfhjUo71/B91rUkbBki1XVJ5YgR6orKrD2YEe1fS/2Ff+e93/4Fy/8AxVH2Ff8A&#10;nvd/+Bcv/wAVR7Nh7RHm/wAbv2Qfhp8ffBnhzwn4k0eS18P+Hn3abYaNL9iitxs8sIqoMBQvAUDA&#10;rofgJ8APCP7NvgZ/CXgqC6t9Ga7kvil5cGd/NcKGO49sIvFdP9hX/nvd/wDgXL/8VR9hX/nvd/8A&#10;gXL/APFUezYe0R8/fD//AIJvfBb4Z/EzTPHuh6fq8XiHT7xr6CSbU3kjEpzklCMEfMeK9A/aM/ZR&#10;8AftTWOh2njy1vrqHRpJZbQWV21uQ0gUNkjrwi16D9hX/nvd/wDgXL/8VR9hX/nvd/8AgXL/APFU&#10;ezYe0R5lon7Hfw48P/s/an8GbO01BfA+ou0k8DXrGclpFkOJeo+ZBUH7O37F/wAM/wBlzWNY1PwJ&#10;Z6ja3WqwJbXJvb1rgFFbcMA9Dk1y37Un7YXgL9lGDS7fxC2tax4g1UF7LRNJnd53QHb5jFpAETd8&#10;oPJJzgHBxyv7Of7f3gP9oD4gP4Dm0zxL4I8ZbGeDTNemdftG1d7IjB87wmW2soyASM4pcmtrlc2l&#10;7HSX3/BNz4K6h8Wrj4jy6dq//CTz643iF5V1NxF9ra488tsxjb5h+76cV7H8c/gZ4V/aI8AzeDfG&#10;UNzcaJNPFcvHaTmF98ZyvzDnGa84/ap/aW8L/sn/AA/t/E3iFdS1Oa8u1s7LS7O+dZ7hiCzkbmwF&#10;VQST7qOrCvSvAuqXPi7wZout32nan4fu9RtI7p9LvL2RprXeoYRyYbG8AjI7HI7UezewvaLc5v8A&#10;Zz/ZR8Afss2OuWngO1vrWHWZIpbsXt21wS0YYLgnpw7V+POsftIfsz/FDWbjX/G37PmoaLr1xKZb&#10;o+EPETQ2l0xOSxhZVERPcJ15Ocmv3H+wr/z3u/8AwLl/+KrySP8AZL+Cl7e6g8/wn8GzSef999Dt&#10;ixyisSTs5JLE5PrT9mxe0R+HHxK1TS/2jfi14f0X4Q/C9fCNn9lh0bS/D2nTNd3FywkkczzzMAXk&#10;YyHc7Z2oigthc1/Qb8F/h2PhX8HPBfgmSVbttC0a10yWXGVleOFUdsHszAnHvWL4J+B3w/8AhpcT&#10;3HhDwdo/hW4nXZLLololm0i+jGMKSPrXX/YV/wCe93/4Fy//ABVHs2HtEfP/AMR/+Caf7PfxM1ib&#10;VrvwMujahO26WTQbuWyjc5znyUbygevIQE55p/w2/wCCbP7Pnwx1aDVLLwLHq+owMHim126lvVQg&#10;5BETt5eQcclMjFe+/YV/573f/gXL/wDFUfYV/wCe93/4Fy//ABVHs2HtEeLfHz9gv4TftKeOI/Fv&#10;jax1S51iOzjsVez1B4E8pGdlG0Drl25r12w+F+hab8J7f4cwRTDwzb6Ivh9IzKTL9kWAQAb+u7YP&#10;vevNXPsK/wDPe7/8C5f/AIqj7Cv/AD3u/wDwLl/+Ko9mw9ojxH4FfsAfCL9nTx9H4x8GWGqW+tR2&#10;8lqHu9QeZPLkADDaR14FfR9c99hX/nvd/wDgXL/8VR9hX/nvd/8AgXL/APFUezYe0R0NFc99hX/n&#10;vd/+Bcv/AMVR9hX/AJ73f/gXL/8AFUezYe0R0NFc99hX/nvd/wDgXL/8VR9hX/nvd/8AgXL/APFU&#10;ezYe0R0NFc99hX/nvd/+Bcv/AMVR9hX/AJ73f/gXL/8AFUezYe0R0NFc99hX/nvd/wDgXL/8VR9h&#10;X/nvd/8AgXL/APFUezYe0R0NFcrp9v50DM9xdsRLIv8Ax9y9A7AfxegFWfsK/wDPe7/8C5f/AIqj&#10;2bD2iOhornvsK/8APe7/APAuX/4qj7Cv/Pe7/wDAuX/4qj2bD2iOhornvsK/897v/wAC5f8A4qj7&#10;Cv8Az3u//AuX/wCKo9mw9ojoaK577Cv/AD3u/wDwLl/+Ko+wr/z3u/8AwLl/+Ko9mw9ojoaK577C&#10;v/Pe7/8AAuX/AOKo+wr/AM97v/wLl/8AiqPZsPaI6Giue+wr/wA97v8A8C5f/iqPsK/897v/AMC5&#10;f/iqPZsPaI6GiuV1K3+z6ddSx3F2siROyn7XKcEAkfxVZ+wr/wA97v8A8C5f/iqPZsPaI6Giue+w&#10;r/z3u/8AwLl/+Ko+wr/z3u//AALl/wDiqPZsPaI6Giue+wr/AM97v/wLl/8AiqPsK/8APe7/APAu&#10;X/4qj2bD2iOhornvsK/897v/AMC5f/iqPsK/897v/wAC5f8A4qj2bD2iOhornvsK/wDPe7/8C5f/&#10;AIqj7Cv/AD3u/wDwLl/+Ko9mw9ojoaK577Cv/Pe7/wDAuX/4qj7Cv/Pe7/8AAuX/AOKo9mw9ojoa&#10;K577Cv8Az3u//AuX/wCKo+wr/wA97v8A8C5f/iqPZsPaI6Giue+wr/z3u/8AwLl/+Ko+wr/z3u//&#10;AALl/wDiqPZsPaI6Giue+wr/AM97v/wLl/8AiqPsK/8APe7/APAuX/4qj2bD2iOhornvsK/897v/&#10;AMC5f/iqrXVv5c9mq3F2BJKVb/S5eRsc/wB71Ao9mw9ojqqK577Cv/Pe7/8AAuX/AOKo+wr/AM97&#10;v/wLl/8AiqPZsPaI6Giue+wr/wA97v8A8C5f/iqPsK/897v/AMC5f/iqPZsPaI6Giue+wr/z3u//&#10;AALl/wDiqPsK/wDPe7/8C5f/AIqj2bD2iOhornvsK/8APe7/APAuX/4qj7Cv/Pe7/wDAuX/4qj2b&#10;D2iOhornvsK/897v/wAC5f8A4qj7Cv8Az3u//AuX/wCKo9mw9ojoaK577Cv/AD3u/wDwLl/+Ko+w&#10;r/z3u/8AwLl/+Ko9mw9ojoaK577Cv/Pe7/8AAuX/AOKo+wr/AM97v/wLl/8AiqPZsPaI6Giue+wr&#10;/wA97v8A8C5f/iqPsK/897v/AMC5f/iqPZsPaI6Giue+wr/z3u//AALl/wDiqPsK/wDPe7/8C5f/&#10;AIqj2bD2iOhorlY7fdqM8RuLvy1ijYD7XL1JcH+L2FWfsK/897v/AMC5f/iqPZsPaI6Giue+wr/z&#10;3u//AALl/wDiqPsK/wDPe7/8C5f/AIqj2bD2iOhornvsK/8APe7/APAuX/4qj7Cv/Pe7/wDAuX/4&#10;qj2bD2iOhornvsK/897v/wAC5f8A4qj7Cv8Az3u//AuX/wCKo9mw9ojoaK577Cv/AD3u/wDwLl/+&#10;Ko+wr/z3u/8AwLl/+Ko9mw9ojoaK577Cv/Pe7/8AAuX/AOKo+wr/AM97v/wLl/8AiqPZsPaI6Giu&#10;e+wr/wA97v8A8C5f/iqPsK/897v/AMC5f/iqPZsPaI6Giue+wr/z3u//AALl/wDiqPsK/wDPe7/8&#10;C5f/AIqj2bD2iOhornvsK/8APe7/APAuX/4qj7Cv/Pe7/wDAuX/4qj2bD2iOhornvsK/897v/wAC&#10;5f8A4qq2n2/nQMz3F2xEsi/8fcvQOwH8XoBR7Nh7RHVUVz32Ff8Anvd/+Bcv/wAVR9hX/nvd/wDg&#10;XL/8VR7Nh7RHQ0Vz32Ff+e93/wCBcv8A8VR9hX/nvd/+Bcv/AMVR7Nh7RHQ0Vz32Ff8Anvd/+Bcv&#10;/wAVR9hX/nvd/wDgXL/8VR7Nh7RHQ0Vz32Ff+e93/wCBcv8A8VR9hX/nvd/+Bcv/AMVR7Nh7RHQ0&#10;Vz32Ff8Anvd/+Bcv/wAVR9hX/nvd/wDgXL/8VR7Nh7RHQ0Vz32Ff+e93/wCBcv8A8VR9hX/nvd/+&#10;Bcv/AMVR7Nh7RHQ0Vz32Ff8Anvd/+Bcv/wAVR9hX/nvd/wDgXL/8VR7Nh7RHQ0Vz32Ff+e93/wCB&#10;cv8A8VR9hX/nvd/+Bcv/AMVR7Nh7RHQ0Vz32Ff8Anvd/+Bcv/wAVVbUrf7Pp11LHcXayJE7Kftcp&#10;wQCR/FR7Nh7RHVUUUVkahRRRQAUUUUAFFFFABRRRQAUUUUAFFFFABRRRQAUUUUAFFFFABRRRQAUU&#10;UUAFFFFABRRRQAUUUUAFFFFABRRRQAUUUUAFFFFABRRRQAUUUUAFFFFABRRRQAUUUUAFFFFABRRR&#10;QAUUUUAFFFFABRRRQAUUUUAFFFFABRRRQAUUUUAFFFFABRRRQAUUUUAFFFFABRRRQAUUUUAFFFFA&#10;GPqv/IXsv+uE3/oUVFGq/wDIXsv+uE3/AKFFRXTT+E5qnxBRRXhPxW/bi+CfwR8aXXhLxr41/sXx&#10;BapHJNZ/2VfT7VdA6HfFCynKkHg1pe25nq9j3aivCfhT+3F8E/jd40tfCXgrxr/bXiC6SSSGz/sq&#10;+g3KiF3O+WFVGFBPJr3ai99g23CiiigAoryL9pr9prwv+yn4DsPFvi2w1fUdOvNSj0qOLRYYpZhK&#10;8UsoYiSSMbdsLc5zkjjqRv8AwJ+M+iftCfCrQ/H/AIdtdQstG1fz/Ig1SNI7hfKnkgbeqO6jLRMR&#10;hjwR0PFF9bBbS531FFFABRRRQAUUUUAFFFFABRRRQAUUUUAFFFFABRRRQAUUUUAFFFFABRRRQAUU&#10;UUAFFFFABRRRQBT0v/j1f/rvN/6NarlU9L/49X/67zf+jWq5SWwPcKKKKYBRRRQAUUUUAFFFFABR&#10;RRQAUVFdXMdnazXEzbIYkMjtgnCgZJwPavmD/h53+zP/ANFK/wDKDqf/AMjUXS3HZvY+pKK8d+Ef&#10;7X/wd+Ourf2V4J8d6fq+qlS6WEkctpcSAZyUjnRGfABJ2g4HPSvYqBBRRRQAUUUUAFFFFAFPR/8A&#10;kEWP/XBP/QRVyqej/wDIIsf+uCf+girlJbA9wooopgFFFFABRRRQAUUUUAFZHjC3vbvwlrcGnErq&#10;EljOlsR1EpjYJ+uK16KAPyX/AOCWvjzwL4F+D/x0s/Fmp6do2p+Ust1DqUywyTWqwTKVVWILbXLg&#10;qBnMij+IVlf8E9/jaf2a/wBkb43/ABBvV82GHUbW00e3lb5LnUWhYCMD23xM2Odik9q+4/id/wAE&#10;5fgR8V/GF34n1bwpNZ6teyme8bS76W2juZCcszRq20E9SVCkkknJOa+RvHnw88O/tIftZeEP2cvh&#10;7pkej/Bz4ZM95rkVmzGOecMv2ks+SXckpbhmJYM0zZIrGzjY2upXML4E/F6P9iH4S2Xj/XNCuvHP&#10;xt+MlwdRtNNeTy3WxMp8uWRgrHM0khkCquXyo42V9JfBf/godr+q/HTTvhP8YPhncfDfxJq2wadN&#10;57Oju4/dI6MoIDkFQ6sw3fKQOSPEP+Ck1rH8M/21/gD8QNUtTa+CdOTS43lihJjjWz1J55kCgY4i&#10;lTCjqO1c5+0L440L9qb/AIKU/BiX4Yat/wAJFaaamkx3GoWKPsi+z3093O6kgZCRMGz6gjORRdx0&#10;HZS1P1k1j/kEX3/XB/8A0E1cqnrH/IIvv+uD/wDoJq5W3Ux6BRRXmXxt/aS+HP7OdnpN18Q/EX/C&#10;PQaq8kdm32G5ufNZApcYhjcjAZeuOtAj02ivlv8A4ed/sz/9FK/8oOp//I1epfA/9p74Z/tHf21/&#10;wrrxL/wkP9jeT9u/0C5tfJ87zPL/ANfEm7PlSfdzjbzjIyrodn2PUqKKKYgooooAKKKKACqd9/x9&#10;af8A9dz/AOinq5VO+/4+tP8A+u5/9FPSYFyiiimAUUUUAFFFFABRRXN/ET4ieHvhP4L1Txb4q1D+&#10;yvD+mIsl3eeTJN5al1QHZGrMfmYDgHrQB0lFfLf/AA87/Zn/AOilf+UHU/8A5Gr2f4TfHj4f/HTT&#10;J7/wH4r07xJDbkCdLWQiaDP3fMiYB0zg43KM4OOlK6Y7NHe0UUUxBRRRQAUV4z41/bD+EPw7+Kdv&#10;8OPEPi7+z/GdxNbW8emf2beS7pJ9vkjzUhMY3b15LYGecV7NQAUV5H8bP2sfhT+zrqem6d8QvFie&#10;H77UoWuLWAWN1dM8attLHyIn2jPA3Yzg4zg16lpepW2tabaahZyedaXcKTwybSu5GUMpwQCMgjg8&#10;0ANi/wCQvc/9cIv/AEKSrlU4v+Qvc/8AXCL/ANCkq5QNhRRRQIKKKKACiiigAooooAKKKKAPyx/b&#10;CvLLwr/wVO+E+t+MJY7Xw0sWlyw3d2dsESrNMAzMcABJvmJJwByeKh+N2uaZ44/4K3fDGTwdfW2q&#10;yW506O+n02ZZF3RiWSYFlJBxBjPsMV+gnx1/Zp+HX7SGjWmnePvD0eriyZns7qOV4Li2LDDbJEIO&#10;DgZU5U4BIOBXxh+1J8PfhT/wT1+DOpSfDLQ5bf4m+No5NB0zUbi6kub2CBwPtEkRY/JhSFBQA75I&#10;85xWTVtTVST0OJ8dfEDRf2rP2yPEPjnxJcE/A74H2rXckiDzI7yaOTKhRnDNPOnA6PHAo/irrpP+&#10;CrHxCPh1/iDF8CLh/hUt99i/thtQcNndtGZBEUDZIHQru+XdmtnxR+yPf/Br/gln4z8HWVl5/jO/&#10;tLfX9b8lSXaWO5gnliGOSIoYSmBwSjH+I186p+0f8PF/4JOyfCz+3Yl8em6+z/2OI281j/bAvPMJ&#10;xjZ5P8Weo29aWqK0Z+tvwq+Jmi/GP4d6B408OyyS6NrNstzB5q7ZF5IZHAJwysGUgE8qea37H/j6&#10;1D/ruP8A0UlfOv8AwTh8Iar4K/Y1+HljrEUtvd3ENzfpbzAgxwz3MssWAegZHV/+B19FWP8Ax9ah&#10;/wBdx/6KStVsjLuXKKKKZIUUUUAFFeefGH9oP4d/AHTba+8f+K7Lw5DdFhbxzb5J59uNxjhjVpHA&#10;yMkKQMjPUVW+Df7Svwy/aBhun8AeL7HxDJajdPaoskFxEucbmhlVZAueN23Ge9F1sFnuemUVwXxk&#10;+O3gX9n3wzb+IPH+vx+H9JuLlbOGZreadpJSrMFVIkdzwrHOMDHNddoGuWfibQ9O1jT3kksNQt47&#10;q3eaF4XaN1DKTG4VkOCPlYAjuBQBfoorwn4jftz/AAI+FGtT6R4k+I+mW+pwP5U1rYxT37wuM5Vx&#10;bxybGGDkNgjvRe24avY92ory/wCEv7Tvwr+Okhh8DeONL168CeabFJGhugndvIkCyYHc7eO9eXfD&#10;r/god8Ofib+0J/wp3S9F8UQeJvt19p/2u8tbZbLzLVJnkO9bhn2kQPt+TJJGQOcK6HZn1DRRRTEF&#10;FFFAFPS/+PV/+u83/o1quVT0v/j1f/rvN/6NarlJbA9wooopgFFc38RPiJ4e+E/gvVPFvirUP7K8&#10;P6YiyXd55Mk3lqXVAdkasx+ZgOAetfP/APw87/Zn/wCilf8AlB1P/wCRqV0tx2b2PqSivBPhh+3Z&#10;8DfjL4503wd4O8b/ANseI9S837LZf2TfQeZ5cTyv88sCoMJG55YZxgc4Fe90732FqtwooooAKKKK&#10;AKesf8gi+/64P/6CauVT1j/kEX3/AFwf/wBBNXKOo+gUUUUCCiiigAooooAKKK5n4mfEDT/hT8Pf&#10;EXjHVobq40zQ7GXULmKyVWmeONSzBAzKpbA4ywHvQB01FfCOm/8ABY74MapqNrZReGPHay3EqwoX&#10;sLIKCxAGf9L6c19OfHD9p74Z/s4/2L/wsXxL/wAI9/bPnfYf9AubrzvJ8vzP9RE+3Hmx/exndxnB&#10;wuZD5WepUVxnwl+MXg746eDovFPgbWo9e0KSaS3F0kMsJEiHDKySKrqRkHlRkEEcEGuK+Mv7ZHwe&#10;/Z/8UW/h3x74xTQtZntVvUtV0+7uj5LMyqxMMThclG4JB4zjBFO63Cz2PaKK8N+Kv7Y3w/8AhV8D&#10;NH+Lcv8AaviHwdq88MNlLo9oBNL5gcq/l3DRFV/dtnOD04rpv2ePj/4e/aW+Gtv438MWep2GlT3M&#10;1qsOrRRxzho2wxIjkdcenzUrrYLPc9MooopiCqd9/wAfWn/9dz/6KerlU77/AI+tP/67n/0U9JgX&#10;KKKKYBRSM21ST0HPAzXiXwr/AG0vg18avHH/AAh/g7xj/aniXy5Zf7Pm0u9tHxH98ZmhRcj+7nPB&#10;44NFwPbqK5v4jfEbw58JfBWqeLfFupro/h7TEWS7vXjeQRhnVF+VFZmJZlAABJJFc58Ff2h/h/8A&#10;tEaTqOqfD7XW1+w0+dba5nNhc2qpIV3BR50abjgg/LnGRnrQHmej0UUUAFFFFABRRRQAUUUUAFFF&#10;FABRRRQBTi/5C9z/ANcIv/QpKuVTi/5C9z/1wi/9Ckq5QNhRRXz34o/b++Angvxzf+D9b8fx6d4h&#10;sL06fdWsulX2yKcNtKtKIDHgH+Ldt75xRe24rN7H0JRTd67N+4bMZ3Z4x618+eFf+CgHwD8ceNtO&#10;8I6H4+XUPEGoXi2Frax6TfBZZi20KJDAEwT/ABbtvfNF0FmfQtFFFABRRRQAUUVgfEDxpZfDfwH4&#10;k8W6nFcT6doOm3Oq3MVoqtM8UETSuqBioLFUOASBnGSOtAG/RXwjpv8AwWO+DGqaja2UXhjx2stx&#10;KsKF7CyCgsQBn/S+nNfd1JNPYbTW4UUUUxBRRRQAVT0v/j1f/rvN/wCjWq5VPS/+PV/+u83/AKNa&#10;l1DoXKKKKYBRRRQAUUUUAFFFFABRRRQAUUUUAFFZXijxXovgnQ7rWvEOrWWiaRarvnvtQnWCGMdP&#10;mdiAOeK+fZP+Ckn7N8WqHT2+J1qZw23eum3zQ5xn/WiDZj33YouluOzex9L0VwVr8ePh9qXw01X4&#10;g6f4s03VvB2lRSzX2q6ZIbtIFjQPIGWIM25VIJTG7BHHIrxj/h53+zP/ANFK/wDKDqf/AMjUroLM&#10;+pKp6x/yCL7/AK4P/wCgmuF+FP7Rfw0+OHnr4G8aaV4ingG6W1t5ttwi5xuMLgOFz/Ftx713Wsf8&#10;gi+/64P/AOgmjoC3OkooorjOwKKKKACiiigAooooAKKKKACiiigAooooAKKKKACiiigAooooAKKK&#10;KACiiigAooooAKKKKACiiigAooooAKKKKACiiigAooooAKKKKACiiigAooooAKKKKACiiigAoooo&#10;AKKKKACiiigAooooAKKKKACiiigAooooAKKKKACiiigAooooAKKKKACiiigAooooAKKKKACiiigA&#10;ooooAx9V/wCQvZf9cJv/AEKKijVf+QvZf9cJv/QoqK6afwnNU+IK/OL/AIK7fAnwNY/C2T4pwaHs&#10;8eXmr2Wnz6t9rnO+AQyKE8ov5Q4jTkJnjrya/R2vgH/gr58QPC9x+z4vhKLxJpEniqHXbK5l0NL6&#10;I30cXlTHzGg3bwuGX5iMfMPWqn8JMNzA/wCCRPwJ8DX3wtj+Kc+h7/Hlnq97p8Grfa5xsgMMalPK&#10;D+UeJH5KZ568CuTb/gq38T9J/aG17wZP4B0fxRo+n6rqWm22neH7K6/tS7MJmS3CsZnXJdIy5ER+&#10;XeQucV6X/wAEg/iB4Xt/2fG8JS+JNIj8VTa7e3MWhvfRC+ki8qE+YsG7eVwrfMBj5T6V8ofsj/8A&#10;KV7/ALmbxL/6TX9Z7JWNOrue3+Af+Cr3xD0v442HhH4tfDex8KaTeXsNpLCLa6s9Q01ZWASWVZ2O&#10;9QGUn5EyMkdhX0L+3V+3xY/skppehaRpMPiPxtqkDXUdrcSlLezgyVWWXb8zbmDBVBGdjEsMDPxD&#10;/wAFVFC/tveGCAAW0jTCcDqftMw/pVb/AIKSiPwv/wAFBNH1jxTAbjw20ej3xikQusllG4WZQuOQ&#10;WjmGBnOT60czSY+VNpnPftdftbfGP9oD4DaFpvxJ+FjeFdHk1u31XTvEdrpt5Z2d1i2uEES+eXWQ&#10;ssxcMr9EPBzkfc37Fnxg8O/Af/gmj4Q8b+KJ3h0nS4tSdo4QGlnkbVLpY4o1JGXZiAMkDnJIAJHk&#10;n/BV34/fDX4ofs5+E9J8G+ONB8S6ifEtvfmz0m+jnljt1tLtC7opJjw0iDDYPzdK838feH9W1v8A&#10;4Iz/AAyuNMjkkttL8QT3uo+WCcW/2/UYsn2EssNLZsN0j1nTv2+v2nfip4U1b4gfDX4I6JL8OtNa&#10;VpLrUpXnuGjj5cpi4hMhUA58uNwDkdq9P+Cv7dHiv9qT4DeMdU+GvhzSbH4teGEjnl8O6t5t1aX0&#10;Z3EGBkeJgzhHABPysADkMGr4f/ZS8J2vj74T21o37aGofBuS0eaKXwfeXc1na26tIzZhZr6GORZN&#10;287V4ZmBHc/V3/BPP4E/DT4F/FHxteeFPjrpXxMnTRQt/Bp+m/Z7e0i85WEzXAnkjbGxhgHIBJ6U&#10;4tsTSRn/ALM3/BWO18Vad43j+MtnpPhfVNFs31CwGkxSwrfBPle1CTSOftG4rtG7DBjkLsJPWfsL&#10;/tjfG39rnx5q1zqHhnwpoXw30ksLq+t7O6NzJKwJito5WuNhkAIZ22YCgfKu9a/Nn9rzxJ4f+OX7&#10;RnxC8VfDHw3cL4bhJu7u4s4WZJghWOa/ZQP3SSSMDk4+8GbDMRX6p/8ABL/4seCvHX7M+j+HvDNl&#10;Bous+GlFrrOmocu87Zb7Xk8sJjlsnoQy9FFEZNu1wkklex9f0UUVsYhRRRQAUUUUAFFFFABRRRQA&#10;UUUUAFFFFABRRRQAUUUUAFFFFABRRRQAUUUUAU9L/wCPV/8ArvN/6NarlU9L/wCPV/8ArvN/6Nar&#10;lJbA9wooopgFFFFABRRRQAUUUUAFFFFAGZ4o/wCRa1b/AK9Jv/QDX8/v7GP/AAo3/haGqf8AC/8A&#10;/kTf7Gl+yf8AH9/x/efBs/48/wB5/q/P6/L687a/oC8Uf8i1q3/XpN/6Aa/Bv/gn74J+D3jz4yaz&#10;p/xsuNItvCsegTT2z61rTaXCbwXFsqASrLGWby2m+TccgE4+XIynujWGzN/9n74Z6Z8TP2/NIX4H&#10;fbrbwPo+v2+r295fOyvb2MLo8ud/zNuw6qjZZgw3fxEfpt+1d+0b8V/hj4+8M+CfhJ8N4fHmu61Y&#10;y3ry3BkMVoqSBAZNrIqqSfvNIozxX5S/tgab8NPhP+0dYv8As8a6z6XaWtvcpdaRqL3aWuoiSTK2&#10;85ZmcbVhbO5vmdhnsPrf9tz9tf4weHvi74W+Evg/VrfwNe3Fjpo1LVJokR3vLpVLZd1YQxIXXJUb&#10;gVbnHFSnZMpq7Rp+Lf8AgpB+0B+zj4u0nT/jn8HtE02x1DLxf2NM8byRqyiRopfPnjdl3DK5H3ly&#10;VzmvpT9qL9u7wt+zz8HfCfjSxsJPE134ytluvD9jv+zrPCYo5DNIxBKoqyxZABJLqOOSPzR/4KFf&#10;Bvx98Hv+ECi8ffGe++Kmoaol5KllcySmPTAgtxvQPK/EvmEbgiZ8nv8Aw/VnjT4I/Dr9o79kf9nP&#10;wf4l8e2fgbx5H4ZiuvDdxqB/dXKeTAs8JDFVbOIeA28bQQCAwp3eqFZaMn0n9sb9sa68HWfxA/4U&#10;LoOqeBby2S/t/wCzvNN5LbModZAgunkwUOQ3k9CDjFez/tKf8FANB/Z4+EfgvxBPorap4v8AFumw&#10;6jYeHkuNqwo8aO7zS7chFL7RhcuRwAAxX8+vippP7SX/AATpk8NInxYiudFvWYadYafqz3lsEjwc&#10;GzuFAVCGxlFK9t2cVk/8FD/FXiT4leJvg18UdZspdIh8TeCbGeJrcNsinSaV5hFkg8GVJFGc7ZE5&#10;70uZpD5U2j6i8aft9/tR/BPStI8Y/Er4JaBpvgXUpVih8mWSK63MpZUd/tEpiYqrcSQr06cV96fB&#10;X4uaH8dvhd4f8deHWk/svWLfzUimx5kLhikkT4JG5HVlOOMrxxX5e6h8CvCnxe8CxP4h/wCCgQ1r&#10;QblUuTpPiWZy4YcrvtJ9S3B1z0KZBzX3b+wL4F8NfDv9nHTNI8I+OI/iHoK6hePDrkNg9kkjecQ6&#10;LG7scKysNwOD1FXG9yJWsfQGj/8AIIsf+uCf+girlU9H/wCQRY/9cE/9BFXKtbGb3CiiimAUUUUA&#10;FFFFABRRRQAUUUUAFcP8O/gj4E+E+oaxfeEfC9hoV7rDq+oXNqh8y5YFmBdiSTy7H6sa7iigDn/H&#10;Hw/8NfEzQZdE8WaDp/iLSJSGaz1K3WaPcOjAMDgjsRyKwPhp8Afhx8G5rifwT4K0Xw1c3C7Jrmxt&#10;FSaRc52mT7xXPOM4rv6KAKesf8gi+/64P/6CauVT1j/kEX3/AFwf/wBBNXKOo+gV5l8bf2bfhz+0&#10;ZZ6Ta/EPw7/wkMGlPJJZr9uubbymcKHOYZEJyFXrnpXptfLn7f8A+11D+yz8J9mlssvjnxCstros&#10;RGRBgASXT9sR71wD95iowQGwna2oK99D83f+CiHhX4EfC3xpafDn4Q+C47TxHYyB9a1aPVL278uQ&#10;jCWiJLM6lucucZB2qOdwr7X/AGQfhLYf8E8/2VfFnxK+IpuYNa1SC31HV7CEbmtkQlLS0VSQPNL3&#10;BDEkDdKFzhMn5H/4Jv8AgD4b6j8Qrj4t/F74ieFNOuNNvGl0vSvEGvW0V1dXpO5ruVJZA2FJypYf&#10;M/zfwjP6OfHj4kfAX44fBHxd4Z134oeG7nwzex29tfX2jaxBdNYSPOn2aZzEzbAJljO5wE4+Y4zW&#10;UV9o1l/KfMngL9vL9qP9oaHVPEPwi+CnhzUPCNhdNbStf3TSTBwquYxI1zAHfY6khYzjcOK+ivhx&#10;+2NND+zZ4l+J3xc8LzeAb7w3fTadf6MoczyzIsZRY45QpDSGVQqkkd92OR+fvjz9kT4z/sd+A9X+&#10;Inw5+NWn3Hgi2ZZ2n0TWZbJ7vcQikwZMMrYI+XexOOATirPxO+OPxG/as/4Jw6hq3iRW1G+8H+NL&#10;RNQ1a3hEYu7Q20iq0ioAu9JbiLcQAMFDjOSTma3DlT2PQY/+CqXx3+J2qX1x8K/gpb6rolk379V0&#10;6/1eaJexkkt2jVCQCeV/PHPf6r/wUy8aXf7I2pfE3TfBmj6P4s0nxTF4bvLDU/PuLV90JlZ1RWid&#10;GBwu1mOMHrni7/wTJ/aY+EHg/wDZf0rwtrXjDw/4P8SaXd3b6jDrV7FYm6aSd3jmVpCok/dGNOCS&#10;PLwRjFYn/BSL4l/Df4pfsl65q3w61HS9YRPGllDq2oaVBtWe6Fq+C0u0CYiPyxvBYYAGeMAu7XuF&#10;le1jnfDP/BT749fET4dWc3gn4Iv4q8TrPINQ1LTNEv7nS4kDDYiRxSM5fb95mlXBIwp61+olfGv/&#10;AASX/wCTO9K/7C99/wCjBX2VWkb2uyJWvZBVO+/4+tP/AOu5/wDRT1cqnff8fWn/APXc/wDop6bI&#10;LlFFFMAooooAKKKKACvnL/gol/yZf8UP+vGH/wBKoa+ja+cv+CiX/Jl/xQ/68Yf/AEqhpS2Y47o+&#10;CP8Agmn+yp8I/j/8LfH2sfEnQhfT6XqEcEGoNqdxaC1iMO5j+7kVDzzlwa85/YcZ/Av/AAUS07Qv&#10;AWqzar4c/tjVNLS6Vwy32mIsxWRyowQUjSTOANyqeKp/sU/sBf8ADYXhTxHrX/Cd/wDCJf2PepZ+&#10;R/Y/23zd0e/du8+PbjpjB+tfpt+y9+wH4I/ZXtdV1HRLy617xnfWr2v9vakqobdWH3YUXiNSQCTl&#10;mOMZxxWMYt20NpSSvqeB/Hj/AIKpa/a/Fa9+H3wO8CxeN9Ts7h7P7bcQXF39smjz5i29tAVd1Xa3&#10;z7ucEgYwSvwE/wCCqOvXvxWtPh98cPA0PgjU7u4S0F9bQz2n2OZ8eWtxbXBZ0Vtw+fdxkEjGSPmf&#10;/gmP8QfC3wB/ai8TWXxKvrXwteyaZc6Ol7qziKK1u0uIzJFJI3yxkiJxuYgZXGeaT/gpl498L/H7&#10;9qrw1a/DO+tfE98umWujvf6RJ5sVzeNcSmOON1yshUSoN6k8tjPy0czte4cqvax9tfte/wDBRC8+&#10;CfxWsvhR8O/CUfjD4gXD20Mi3kjLbwzXG0wQKikNJI4kQ/eUAOvJJO2r4D/ai/ak8O/Erwfonxf+&#10;Cmk6T4e8Q6nBpv8AbGiSOY7MysFVpGSe4UHJ+6xTJ4yDXA/tWfsX+Gf2nfjfqusfD74qaTo3xd0t&#10;bW21zRdSkeJpLiOCPybhCv7yM+WIxuRHU7Rghg2fC/h7+0V+0L+yf+1FoPwv8YeNX8e27alZ6ffa&#10;ZLqJ1RJI7h0UCKVx5scih+FO3BABUqRl3d9RJJrQ8q/aW8RfFrUP24LXU/FfhjStM+JceqaYbHRr&#10;WVWtZWRo/sYZhO4+cCPd+8GNx+72/Ur4SzftJfGX4e/Enw98X9F0r4RaneWMdp4d1vwvMJZopJFm&#10;E037u9kYNGRAVw0Z+Y4J7fAv7cV1Dpf/AAU+0S8vJUtbSHU/D00k8zBESNfILOSeABg5Psa/Y3Vt&#10;d03w/o91q+qaha6bpVrCbi4vrudYoIYwMl3kYhVUDnJOKcVqwk9Efgv+3x+znrf7OfxQ0aw8QfEO&#10;/wDiVqesaaL99W1K3eKZQJXjCEvNKW+7nO4delfuh8MP+Sa+Ev8AsEWn/olK/ID/AIK4fEbwn8Sf&#10;jL4MvfCPifRvFNlb6B5M1xouoQ3kccn2iU7GaNmAbBBwecEV+qfwF+Lfgbx54N8P6T4a8Z+HvEWq&#10;2Wj2rXVjpOqwXU8AEaKTIkbllAYgcgc8URtzMUruKPRov+Qvc/8AXCL/ANCkq5VOL/kL3P8A1wi/&#10;9Ckq5WpmwooooEFFFFABRRRQAUUUUAFFFFABXD+Mvgj4E+InirRPEviXwvYa3rmisr6deXiF2tWV&#10;/MUoM4B3AHp2HoK7iigBGUMpBGQeCDXkb/sifBSTxM3iF/hd4WbVml88zNpkZUyZzv2Y27s85xnP&#10;Neu0UAIqhVAAwBwAKqWP/H1qH/Xcf+ikq5VOx/4+tQ/67j/0UlAy5RRRQIKKKKAPyp+MGi2Pxb/4&#10;LEaJ4V8b2kOqeGLWO3ht7G+QPBLGmltdohU8MrXDNlTwckEHpTdF8PaV8IP+CxljoPgWzt9C0a8Q&#10;R3Ok6aix28ay6UZZIxGgAVdyrLt6A4IwMCvrX9qz9g3Qf2lPFmkeNNO8Ual4A8eaXGsMOuaYnmbl&#10;Ri0ZZA6EOhJ2ujqcHBzhcfLnxi+Cejf8E7/AHiP4l3vjrVPiF8cPFSS6Poms6lGY3t5JlxcXSqzy&#10;sZFiJ/eO7csi4G45xaa1Nk09Bfip4r0n9sj9tyf+2dRhtvgb8GoXvNYvLpv9FmkjfMueobzZUWID&#10;+KOFivJwfa9L/wCCu3wFvvFCaOy+J7CyMnlLrVxpkYs8dmwsplC/WP8AAV4H8Vf2b739m/8A4JZ6&#10;nb3FtJb+Ktf1DTtU8SsPvIHnXyoHOekeYlIHG8ue9ZvxpXwmv/BIb4a/Yhpv2o3tuYfL2+Z9s86b&#10;7Tjvv+/u9vbFF2gsmfTX/BTj9orUPhX+zJZP4N1Tyr3xldR2FvqtjJkpZtE0sksUinqyhFDDtISC&#10;CAa+a/8AgnX/AME7/Avxk+FMPxK+JVvc63aapPPDpmjw3UltCIopDE0sjRMrljIjgAMAAuTnPDv2&#10;jvhb4m8bf8Esvgtr6wTXdz4XihvbqFFJK6dIkiJLjGcIpt89gpZugrvP+CY/7aXw38N/ArTvhp4z&#10;8Saf4Q1jQZ7k2s2rzrb211bzTtPuEz4RWDyupVjnABGecG8tQ1UdD1rwP/wTb8J/Bf8Aab8D/E/4&#10;c30ulaNpTXi6j4f1CZ5xtls54Ue3lbLZDyplJCcjJDAja35v/Dv4nXPwc/4KE694vsvDeoeL77T/&#10;ABH4gW20PS0LXF3LKl5CiKAGON0gJIUkKGIBxiv1g0/9ur4Z+LPj54Q+FXgzVIfGWq64919p1LS5&#10;g1nYpDazT580ArMzGIKFQ4AYksCArfm5+yP/AMpXv+5m8S/+k1/RK2lgjfW57f4B/wCCr3xD0v44&#10;2HhH4tfDex8KaTeXsNpLCLa6s9Q01ZWASWVZ2O9QGUn5EyMkdhX0B+3V+37Zfsltpnh7RtHh8R+N&#10;9Sg+1rb3UpS2s7fcyrJLt+ZizKwCAjhWJYYAb4m/4KqKF/be8MEAAtpGmE4HU/aZh/Sq3/BSNIfC&#10;3/BQXR9Y8UwGfw1Imj37xuhkWSyjcJMoXHIJimGB1/GjmaTHyptM7TXv+Cpv7S3hLwfZ67rvwj0T&#10;R9N1GWMWGs3+g6nb2NwpRm2ozzgSMwAYFX6K3BzkfoL+x18Z9b/aE/Zx8I+P/EVrYWWs6v8AbPPg&#10;0uN47dfKvJ4F2K7uwysSk5Y8k9BxXxh/wVd+P3w1+KH7OfhPSfBvjjQfEuonxLb35s9Jvo55Y7db&#10;S7Qu6KSY8NIgw2D83SvpL/gmJ/yY38Nf+4l/6c7qqjfmtciVuW9j6Y0v/j1f/rvN/wCjWq5VPS/+&#10;PV/+u83/AKNarlWtjN7hRRRTA5v4ifDvw98WPBeqeEvFWn/2r4f1NFju7PzpIfMUOrgb42Vh8yg8&#10;EdK/Nf8Ab9+BX7L/AOyx8NBbaN8PIpfiDriNHpFu2uai4tlHD3Uim5IKr0UEYZsDBAbH6K/Gr4va&#10;D8B/hjr3jnxJIyaVpMHmNHEMyTyMQscSD+87sqjsM5OACa/EfwbqEP7cn7VV14l+LXjXRfBnh2WX&#10;7VfS6tq0NmkNmjYjsbUysuTg7cjpl3PPXOdtuppC+/Q+kv8Agkj+yTqFz4ig+OfiFJbPT7JZ7bw7&#10;b8qbqR0eGa4PrGqtJGo7sWPGwZ9E1P8A4KV/Ev40fFrUfBH7OPw10zxZ9hSSUX2uTH/SYY3VGnCi&#10;aFYo9zqBukJO5eATtH2H4N+O3wUtrPS/DHhT4ieCJY7WBbWw0jSNctJnEcafLHFFHIWbCr0AJ4r8&#10;4rj/AIJ73et6vd/Ef9lz41aT/Yc4kuYFTVZrG7sImO4w+fCCwC4xiQRkYAbkZKs4pKI78zbZ9l/s&#10;w/tH/F/xl8Qde8F/Gr4a2vgDUdN0o6rHqdrI62lwiyIjhCzyIwG/JZZTt6Ec5r50+J3/AAVp8U+I&#10;viFdeFPgR8OV8XNFK0VveXtvcXkt+EPzSRWtuVYJwSCWJIIJC9K8/wD2P/2ovjN8bLP4s/BjxBrE&#10;3jG6vPBusDTNQZ0luLW7WExJieP/AFkbNIACS3zFCpwSDz3/AASU+NHw9+Dnj/x9Y+O9V0/wxqWr&#10;2trFp+qas6wRRiJ5TPA0rYEZYvE2GIB8r1AFLmbsrj5Urux9KfAL/goZ8S/HGq+O/CXxA+Gtv4S8&#10;Y6D4WvvEVuZILm0Qm3QFY5bWYmTaxYciQcAjvkeTfCX/AIK0fF/xwmu2C/Cmz8ZeIfIQ6VY+EtOv&#10;CEcsQ73A82ZygGMKijJ6sK+xvih8d/g58TPDXjvSPDXinw54r8aW3gzWZoJtJZLySC18jEwFxGGV&#10;FLeVlN43bQcHbx8Sf8EUf+SlfEv/ALBFt/6OanrdK4aWbsfoh+zz488bfE79nfSPEvxF8O/8In4x&#10;voL37do/2Gey+z7LiaOP9zOzSLujSNvmJzuyOCK9eqnrH/IIvv8Arg//AKCauVoZBRRRTEFFFFAB&#10;RRRQAV41+2Z/yaf8W/8AsWb7/wBEtXsteNftmf8AJp/xb/7Fm+/9EtSew47o+W/+CLf/ACQPxv8A&#10;9jM3/pLBXAf8Fvv+aL/9xr/2wrv/APgi3/yQPxv/ANjM3/pLBXAf8Fvv+aL/APca/wDbCsvsGv8A&#10;y8OF/wCCW/x2k+AfxI8QfDvxvcro+g+INJj8RWsl04WOCRbRboSZPAEtowYnP/LJB3r5N/aO8fa/&#10;8e/iF4o+LmoW8kWj6zrEljYtJwESKNfLgAyeY4TDu93z3NfZv7Rf7DPjP48fBL9nnxv8MtAj1rWm&#10;8CaTp2sWou7e1JRLOFoJszOiscM6HnOFj4wOOO/bz+BK/s6fsnfs/eDpoo01iOfULvV2jYMGvZY4&#10;HlG4cMFJEYI6rGtQ07WKTV7nvHjP4pf8Kh/4Jc/CPXf+ER8K+Nd32G2/szxhpn2+yG5Zz5gi3L84&#10;24DZ4BPrXYfB39qPV9F/4J0+Ivi1oPgzwZ4Y1fSrif7Pomh6W9ppWRcxxljAkobJDkkhxkgV4x+0&#10;n/yiM+EP/Xzp3/oFzR8Kf+UNXjv/AK+bj/0ugq76/Imyt8yTwD/wVY+NnjrwLrj6N8Hrfxb4ntJd&#10;/wBr0DS72TT7C2CZL3CLJI7MWz/HGAB1Ne8fsBf8FCL/APat8Q614R8W6Hp2i+KLGz/tG2m0kyLb&#10;XUAdUkXZIzMjqXjP323BjwNpz59/wRT/AOSU/Eb/ALDUH/ogV4H/AMEp0WP9trxOiKFVdG1IBVGA&#10;B9pg4oTemoNLXQ/Ziqd9/wAfWn/9dz/6KevnHwT/AMFAvh548/aSuPgnp+jeJofFUGpahpTXlza2&#10;62Jls1maVg6zl9pED7TsycrkDnH0dff8fWn/APXc/wDop61vfYytYuUUUUxBX4nftDafJ+xj/wAF&#10;JLXxZbL9l0SfV4fEce1Tg2d0zLeIo+pukAHQAfSv2xr86f8Agst8HR4g+FvhX4j2kJa78PXp069Z&#10;R1tbjGxm9llRVH/XY1E9rlwetiP/AILKfF+PS/hP4N8B6fdq8niK9Op3PlMGDWsCjYCc/daSRWB7&#10;+VXb/BHxV4b/AOCe/wCwD4Z8ReKLeWXU9WVdTbTYSEmvb+7XzI4efulYUQMxztETHB4FfnT8N73X&#10;v23v2kvg/wCFPEObm00+xsNClG4knT7NGknZiP4nVZTn1Yc19v8A/BaLw5qVx8Ifh7qdnC/9i6dq&#10;80F0sQOyN5IR5JIHAGI5FB9WA71F95F2taJ5x/w9X/aB1bTLnxfo/wAG9Nf4f28jCbUP7M1C4iiA&#10;PKteK6xAjIzlPwr7O/Zf/bk8GftFfCPxB4xuVHhW68LwmbxBYXMwkFnGEZ/OVwAWiZUfB2g5Rhjg&#10;E+O/s/8A7WXwQ0D9gvSdK1bxXodpdab4al03UPDM9wiXtxP5brIi2/3381iTuUEfvMkjnHw3+xt4&#10;C8U+KfgD+03daJFctZr4WhgZYkbE8izidkUj7zCGKYbR/wA9B6ii7XW4cqa2sfSOu/8ABV74r/Ej&#10;xZqVl8EfhEmvaXY5ctdafeandNCCQJZI7Z0EQPHBLAdMmvbP2Lf+CkVt+0Z40k8AeM/D0XhHxuVk&#10;a1FvI32e8aMEyRBH+eOVQGO0lshW5BGD4J/wSO+Pvwz+GPgXx3oXi7xPo/hPW7jUY76O41i5jtUu&#10;bcRBQqyOQGKMHO3Of3nAPNeX/DvV7H4yf8FX7fxB8PC02iTeJX1EXdvG2ySCKE/aJjkcLIVk5OP9&#10;aO5pKT0dwcVqrHs+v/8ABVX4j+Ef2nPFPgW68E6P4g8N6P4g1PSILTRLK5OrXawSTRwBWM7JvZkj&#10;3MIzxuIXoK9f8D/t7eOvDHwd+InxE+NvwyvPBFrpN5a2vh7R/wCzbqzuNReZZCIzJccPgoCXVVCj&#10;J2k4FfGfwQ/5S6aj/wBj74h/9CvK/S39tzwX8OviV8GY/CPxI8VReCrHWtThtdK1qc4jg1ERyyRb&#10;icJgpHKCHZQQSAwYrVRu03cTsrKx8veB/wBtv9rj4y+HJfG3w/8Agf4b1LwOJJERpJne5k2MQwQm&#10;6jaUg8ZSI8g/Qdd8c/2/viB8Pv2Sfh78VdN8G6VoniXxBrVzpWoaFr8VxMtoYHuo2wFeF1YtbA4b&#10;puI5xmvkj4ofs9/Hz9gzwOvi/wAL/GK1bwY90kcMeh6zLGJ3djhvskg8uQ9ztLkDJPAJrY/au+PH&#10;iT9or/gnv8MvFfi2CNddTxhLYT3UMQiS88q2mAmCDgE5wQuBuVsADgTzMrlV9DvLj/gqp8dtS+FO&#10;neJdF+DdrNDbrKdX8TyaVfy6NuEzhVi2SDYFQIGZ5jl93AAFfYf7D/7ZFh+174E1K8l01NC8U6JK&#10;kOqadFIXiw4YxTRE87G2OMHkFSMkYJ+cP2Z/2lfhZ8N/+CaFro3iPxdob65HpOtWsnhn7bE9/NJN&#10;dXZjiNvnfhxInJG3DAk4rzz/AII12934f/4XF4xuYbj+wLDTrZJDGP8AWyJ50pVckAsqL+HmDkZq&#10;k3daiaVnofrLRXzr+y7+3N4D/a01zXNK8IaT4i0640e2jup21u2giRldioCGOeQk5HcCvoqtU77G&#10;LVtynF/yF7n/AK4Rf+hSVcqnF/yF7n/rhF/6FJVygbCv56v2svDmo+Kv2xvi3p+l2zXd5/bmp3Ih&#10;T7xSESTSEDuQkbHHfFf0K1+MvgC3iuv+CwF/DNGk0Mni3VkeORQyspt7gEEHqCKzqa2RpT6np7ft&#10;/M3/AATSI/tL/i45P/CEnLAzY8vm767v+PXjf/z1r43/AGU/DGpeDv2zfhVpOr2zWeoQ+INOeW3f&#10;70fmbJFDDs21xkdjkV9N+H/+CVvja0/a6iiu9Ajf4MW+uNeLqjX1ufNsVJmS3MPmedk4WAnYOct0&#10;5rjfEihf+Cu0AAwB46tAAP8AtnWbvpctW1sffH7T/wC0p8aPBHxl074b/Bv4X2vjjU7jRIdYn1C+&#10;aT7PbeZPcRKkhDxog/cZBaQZyQOleBap/wAFMPjT+z/8QtO8PfH34S6Xo8F2BKX0OR45BAW2mSMm&#10;aeObaQ2VDjPAyOpyv2yv2xvi3q37WkfwN+HniW1+H+npfWWlHVZAiSTz3CRt5kkrKxjjXzQAEAJ2&#10;5ydwA+Yv+Cg/wl8afB/xr4W0zx18XL74qaxc2Mlzi9eT/iWrvC7FV5X2h9obICZ29D1qpSe6JjFa&#10;XP0e/bq/ae+Ln7OnhXw/48+HmkeF/EfgG+jSO8uNUsbqSe0lfmKQmO4jHlSAgDK5VgAT86ivLPHX&#10;/BWzSrD9mXw34p8N2el3PxU1Sf7HdeH7wSPb2MkW0zzOqur+U4ZfLG8E+Z1JjcV7v8Rfil4J+Fv7&#10;B+jar8QreLVtFvfCVjYDSZm+fU55bNAkC99xOWLDlQrP/DX4lfDWS18B+NPBfjTxZ4RuNc8EDVRI&#10;9rPGywahHC6GaJHOFcqGXK5xkgNwTRKTT0CMU1qfvH+x/wDEL4p/Fj4R2njD4paVoeg3mrkXGmab&#10;o9rPC6WhHyyTebNJ80n3lUYwuCclsL7jXkvj39prwV8P/wBnmT4yh7vXfBSW1rcxto0aPPLHPNHC&#10;m1JHQAhpRuVmBXaw6jFM/Zl/aa8L/tWeA7/xb4SsNX07TrPUpNKki1qGKKYypFFKWAjkkG3bMvOc&#10;5B46E6rsZeZ8C/8ABX7/AJLx8Gf+vZ//AEqSv1Xr8qP+Cv3/ACXj4M/9ez/+lSV+q9THdly+FBRR&#10;RVmYUUUUAFU9L/49X/67zf8Ao1quVT0v/j1f/rvN/wCjWpdQ6FyiiimAUUUUAFFFFABRRRQAUUUU&#10;AFFFFAH5Q/8ABazXvEaeKvhxozS3EfhJ7G4u441JEU14JArlhnDMkZjxkcCRsfeNYvwC8P8A7BPj&#10;r4e6HpHiaS90HxtJZxpfXuvX97akXO0CR1lR/soXdkruxwRkZzj6/wD2tvj98DbH4kWnwX+OmhJL&#10;oOqaPBrVprVwjyQwzPPcQlCYx5sDgRZEqHkOwO0D5vh39rL9mH9lnwf8L9T8WfDD4xWk+vxBHtPD&#10;kWs2+qLc5dR5YRB50RwxO5yQNvIHJrGW7ZvHZI+xdQ/Z18Nfs1/sE/HHRPB/iKbxN4a1ix1LW7K7&#10;maOQpHJZRRBPNj+WUfuNwcBc7sY4yfjn/gln+zB8NP2kV+KA+Inhw6+dHGmCwZb+5tjB532vzD+5&#10;kTdnyo/vZxt46nPS/sU6n4gvP+Cdv7StrfTXMvh20sblNNWViY45WtHa4SPPQcxMQOMuT1JqX/gj&#10;38VvBPwwX4uHxj4w0HwoL3+yDa/23qcNn9o2fbd/l+Yy79u9M4zjcvqKWjaDVJnmv7bX7O8/7Avx&#10;u8GeK/hjrl/p1hqQmvdKkll3T2U8LKJoS2P3kW2aP72dwdlbPU/rv8JfiQvxg+AvhrxqIVtn1zQ4&#10;72WBclYpWizIgPcK+4A98V+UH/BTj9ozw9+1F8VvA/hL4cSN4nttBWe2ivbKNiL28uniUxQjGXA8&#10;mMBhwxZsZABP6p/A34b3Pwh/Zz8JeDb6RZb/AEbQY7W6aM5XzxFmQKe6hywB9AKqO7tsJ7K+57TR&#10;RRXObhRRRQAUUUUAFFFFABRRRQAUUUUAFFFFABRRRQAUUUUAFFFFABRRRQAUUUUAFFFFABRRRQAU&#10;UUUAFFFFABRRRQAUUUUAFFFFABRRRQAUUUUAFFFFABRRRQAUUUUAFFFFABRRRQAUUUUAFFFFABRR&#10;RQAUUUUAFFFFABRRRQAUUUUAFFFFABRRRQAUUUUAFFFFABRRRQAUUUUAFFFFAGPqv/IXsv8ArhN/&#10;6FFRRqv/ACF7L/rhN/6FFRXTT+E5qnxBXyf+0B/wTZ+GX7SHxO1Dx14l13xZY6vexQwyQ6Td2scA&#10;EUYRcLJbu2cKM5br6V9YUVbSe5CbWx8n/s//APBNn4Zfs3/E7T/HXhrXfFl9q9lFNDHDq13ayQES&#10;xlGysdujZwxxhuvrV/4df8E8fhz8Mv2hP+FxaXrXiifxN9uvtQ+yXl1bNZeZdJMkg2Lbq+0Cd9vz&#10;5BAyTzn6hoo5UHMz5m/aA/YA+Hv7R/xTsPH3iXWfE1jrFlbQWscGlXVvHblYpGdSVkgdskuc/N0x&#10;0rs/2kv2Sfh5+1Ro1jZ+NbG6W80/f9i1bTJhDd2wbG5VYqyspwPldWGRkDNezUUWQXZ8OL/wR7+B&#10;q+GpdK/tDxebmS7S5/tY6hb/AGtVVHXyB/o/liMlwx+TdlF+YAEH6Y+Ef7P3hX4P/BOw+Fdklxr3&#10;hS0iuYGj17yrh7iOeaSWRJQqKjDMrDG0cYznqfS6KFFLYHJvc+J/GP8AwSI+A/ijVpb2ybxP4Wjk&#10;YsbPR9SjMIz2AnilYD2zXWeHv+CbXwq8HfDjxL4Q8Oah4p0FPEkMdrq+r2epob27tkYt5BLxNGqM&#10;T82yNSw4JwSD9WUUuVdh8z7ngP7Pf7Efwz/Zw8I+KPD+h2t7r1t4mBi1SfxC8VxLcQbCn2c7I0Xy&#10;sM5xtyS5yTxjl/gD/wAE7vAP7NfxKXxn4L8VeM4Lto5IJtOur61ks7iF+fKkUWwdlBCsPnyCinPX&#10;P1NRT5ULmYUUUUxBRRRQAUUUUAFFFFABRRRQAUUUUAFFFFABRRRQAUUUUAFFFFABRRRQAUUUUAU9&#10;L/49X/67zf8Ao1quVT0v/j1f/rvN/wCjWq5SWwPcKKKKYBRRRQAUUUUAFFFFABRRRQBBf2aahY3F&#10;rIWWOeNomK9QGBBx7818If8ADmP4Kf8AQ0ePv/BhZf8AyHX3tRSaT3Gm1sfKXwT/AOCZvwU+CHii&#10;z8R2dhqnifWLJxLaXHiO6SdbeQHKyLHHHGhYdiynGARg811P7S/7DHww/ap1Gy1XxZBqWna7aQi2&#10;TV9EuVhuGhDFhG4dHRgCzYJXIycGvoSijlWwcz3Phq8/4I8/A260XT7CPUvGFrNaySvJqEOo25nu&#10;t+zCybrcphNh27FX77Z3cY9V+IX7Afwp+KXw18EeDfEMOsXVv4N08aZpOpR33l3aQ4QHftURuT5a&#10;5Jj7cYzX0hRS5UPmfc+K/A//AASP+A/g7WodQvF8SeLFidXWz1zUIzBkHI3LBFEWHqrEg9CK+lPi&#10;x8A/APxu8Ex+EvGPhqz1TQ4Nv2WFQYWtGVdqtA6ENGQOPlIGOCCOK9Aop8qQuZnws3/BHP4GnVPt&#10;f9q+NBBu3fYRqVv5OMdM/Z9+P+B596+t/hH8I/C/wN8Bad4N8HWD6doNiZGhhkneZtzuXdi7kkks&#10;xPXAzgADiuyooUUtgcm9yno//IIsf+uCf+girlU9H/5BFj/1wT/0EVcoWwnuFfH/APwVO+D5+KH7&#10;KurapawebqvhK4TW4to+YwqClwM/3RG5kP8A1yFfYFUdc0Wz8SaLqGk6jAtzp9/byWtzC4yJI3Uq&#10;6n2IJFDV1Yadnc+Fv+CPPxbPjD4Aax4Jupt954R1E+SpPItLndKn/kUXH4Yr5P8Ai3HJ+2t/wU4H&#10;huPN34ftNXTR2GCVXT7Hc10QR2dkuCp9ZV9a4v4H/FfVv+Cfn7R3xR0K/wDMmNvp2p6KqkfJLcxq&#10;0ljOR6O6RjPZZya+iv8AgjL8JJNS1rx58V9SDzSRgaHZTy5YvI5Wa5ck/wAQHkDPX94344r3rRNn&#10;7t5H2v8AtEftrfCr9lya303xbqs82tywiaLQ9HtxPdeV0DEEqkYODjey5wcZwa4P4N/8FP8A4I/G&#10;TxTaeHobzV/CmqXsogtF8SWkcEc8h4VBJHJIikngbyuSQByQK+BPhl4b0r49f8FTNd034lQpqVpN&#10;4l1cPp97kJMbVZhb27A9UUQxjaeGCbTkHFdr/wAFePgj8PfhTqnw41bwXoGleFNR1RL2G8sNHtUt&#10;oZUi8kxy+XGAqsDI4JAy2R/dquZ7k8q2P09+NPx28Efs+eED4k8da3Ho2nNJ5MK7WkmuJCCRHFGo&#10;LO2ATwMAckgc18v6H/wWA+BGr64lhc2/izRrZm2/2lfaZE1uOfvERTPJj/gFfBX7eXjbxF491b4A&#10;weLLqeC3f4e6RevJMScy3Bb7RcHP8T+Wmf8AcA7V9rft9fspfBnwH+xjreqeHfCOh+HtS0COybTN&#10;YsbZFup2aeKLbLMuHn3o7cuW5O7tRzN3sHKla/U+ofjN+1D4K+C3wZg+KN6934j8KXD2628/h4RX&#10;DTrMcI6b5EUr6/NXhcn/AAVq+BcXgO38SP8A8JELme6ktk8PrZwPqOECkysqzmNEO7ALSAnDYBxX&#10;w14d1/VdW/4JM+LLK+aSSx0zx1DbWDyEkLGywysij0DyO31c19Mf8Eq/gB8NPH37N95r/inwF4d8&#10;Taw+u3VsbvWtMhvHEaxwlVXzVYKASemOpo5m3oHKktT6e+Pn7cvwo/ZxhsIvFeq3U2s31sl5Doel&#10;24nvPKYfKzjcEQHtvcZwcZwa4v4I/wDBTb4PfHbx1pnhHSofEei63qcxgs4tY09FWZ9u4ANDLKFz&#10;g8tgcV8oftx/slfGHwz+1NJ8ZvAHhc+ONKkuLPUba2tLQXjWc1vFGghktfvOn7oEbARggcEDOz8G&#10;f+Cg0HxI+O/g3wr8dvhLpOkeK7bVIbbTdes7SW1u9MvHISIPFKTIqMXUN84GCCVI6HM76hyq10fS&#10;Hib/AIKffCDwX8Y9W+HevWviTSb3Sr+bT7zWLi0gNhE0edz7lnMhX5eMRljkfLVXwP8A8FVvgV44&#10;8fW/heO61zRxczC3t9Y1axSGxldiAvziRnQEn70iKB3Ir4El8K6P44/4KsanoWv6db6to9943u47&#10;myuk3xTLlztZe4yBxXa/8Fevg/8AD34WeLfhzP4K8PaT4Yv9TtL3+0bDR7ZLWIxxtCIJDEgCgkvM&#10;NwGTs5zilzStcfLG6R+v2sf8gi+/64P/AOgmrlea/BbUtQ1j9m/wJf6vuOq3XhOwnvN+d3nNZxtJ&#10;nJJzuJ616VWpl0Cvn39qT9iXwN+1xfeHbrxhqviDTZNDjnitholxBEHEpQtv82GTJHljGMdT1r6C&#10;op77iTtsfBP/AA5j+Cn/AENHj7/wYWX/AMh13Xw7/wCCXvwc+H3h3xZoRuPE3iLSfE0EEF7b6tqE&#10;Y2+TKJY2jaCKJlYOAeSQcYxX15RU8q7Fcz7nwxb/APBHX4GQ6st4+p+Mp7cNuOnyanAISP7pK24k&#10;x/wPPvX1h4L+Cfgb4ffDVfAGh+GrC18IeS8EmlyR+bHOrjEnm78mQt3Lkk967eimopbCcm9z4n8Y&#10;f8EiPgP4o1h76ybxP4XidixsdH1KMwc9h58UrAewbv8ASu1v/wDgnL8JLj4GS/CqxbXtG8PT6tHr&#10;VzdWd+r3c90kZjDM0sboAVPIVFHA6c5+o6KXKuw+Z9zzP9nj4AeHv2afhrb+CPDF5qd/pUNzNdLN&#10;q0sck5aRssCY40XHp8temUUVRIVTvv8Aj60//ruf/RT1cqnff8fWn/8AXc/+inpMC5RRRTAKKKKA&#10;CiiigArivjP8J9I+Ofwx17wLr1ze2mkazEsNxNpzok6hZFcbGdHUHKDqp4zXa0UAeKfsv/sm+Ef2&#10;TPD+taP4Q1HW9RttWulu531ueGV1dU2AKY4owBj1Br2uiijYNz5o/aB/4J5/B79ozxHN4i13TtQ0&#10;TxFcbftOqaBcrby3GBgGRXR42bAA3bNxAGTwKP2ff+Cefwe/Zz8RReItC07UNc8RQAi21TxBcrcS&#10;22RgmNURI1bHG4JuAJAPJr6XopcqvcfM7WPlf48f8E2/g/8AtBeNdR8W60uvaP4h1Fke8vNG1AJ5&#10;zKioCUlSRF+VFHyqPXrzVz4B/wDBOv4N/s8+JbbxHo2m6hrviK0JNrqXiC6W4e3J/iRERIw3o2zc&#10;OxFfTlFHKtw5nsfPn7S37DPww/ao1Ky1bxZb6lp+u2kAtU1bRblYZ2hDFgjh0dGAJbBK5G481i/C&#10;f/gnv8N/g58NviL4K0TVPEs+neO7JLDVbq+u4HuEjRZlUwlYFRSBO/JVu3pX07RRyq9w5nsfBP8A&#10;w5j+Cn/Q0ePv/BhZf/Idey/sw/sGeAP2T/FmreIPCOseJNRvdSsvsE0etXNvLGsfmK+VEcEZDZQd&#10;SRjPFfSNFLlSHzMpxf8AIXuf+uEX/oUlXKpxf8he5/64Rf8AoUlXKoTCq9/Y2+qWNxZXcK3FrcRt&#10;DNDIMq6MCGUj0IJFWKKBH4n/ALKF1dfse/8ABRubwPqErRadc6lceF5mkODLBOwazkP+8wtm+jGv&#10;qT/gsp8Wj4b+DfhfwBazbbnxNqBu7pV5za2u1tp9MyyREf8AXI145/wWG+Ft34L+Lvgr4r6PutTq&#10;sC2c9zB8rRXtqwaKQn+80bKB/wBcK8o+Injy4/4KLftnfDrTIY5YdJu7XTtPlhUtmCJIvtOoMBxg&#10;qzXIBHURpz0xhsnE6N2pH6B/sUaP4a/ZB/Yf0PxH441C38OQakh8Q6pdXAYHdcbfITbjcz+SIV2A&#10;E7gQBXP/APD4X4E/259h+xeL/su/b/af9mQ/Z8f3sef5mP8AgGfavG/+C1mr3+m6X8JPDlsGtvDz&#10;G/uTBGMRtNEsEcft8iSOB6CQ16lN+yX8E/8Ah3g2pr4W0Nb4eB/7cHir7Khvvtn2Pz/N+0f6wjzf&#10;+We7GPkxjiqu9l0Ist31PszwB8UPCvxR8EWni/wvrlpq3hy6jaVL+J9qKF+8HDYKMuDuVgCuDkCv&#10;lfx5/wAFbPgR4K1+bS7STxD4sELmN77QbCN7bIODteaWMuP9pQQeoJr89P2d/H3inQ/2G/2mNM02&#10;W4XSQ2ihpEJ2w/arloLgD/rpEqo3sPcV9T/8Eov2dvhZ8RvgP4k8Q+KPCWieLtem1qXT5TrFpHdG&#10;1hSGJkWNXB8skyO29cE5HPyjBzOVkg5VG7Z9t/s+/tTfDr9prRrq+8C619rns9ovNNuozBd2u77p&#10;eM9VPOGUlSQRnINeKaT/AMFVPgreePNV8L6lH4h8NvprXSXGqava262m6DduVTHO8jMxXCKEJYkD&#10;Ar4h/Y9s4/hZ/wAFRLzwp4Lmkl8NrrOt6P5UbsVNlHHOyozEncI2ijO4/eMYPeuZ/Y98AeHPiZ/w&#10;UIvdD8VaNZ6/o0mo61M9jfRiSF2QTMpZTw2CAcHjilzPQfKtT9RPhn+3V8K/iZ8KfFPxHS+vvDfh&#10;Hw7fHT7q+12BIjJJsRlMSRu7Pu8xQq4Dk8ba8el/4LEfAuPWDZLp3jGS2DFf7RXTIPII/vYNwJMf&#10;8Azz0rZ/bq/Yr/4WX+zzH4b+D3hrQvDt9p2sJrbaHpVpBp8WpMIXhYfIFTzdrghn6hcZHFfE/gP9&#10;qz4yfscfDvT/AIcfEP4I6dd+Bo3kh+z+IdFltTeb2Z3XzyDDKTubko5wOc4puTW4lFPVH6I/GL9v&#10;z4Z/Bn4c+BvHF7ba/r3h/wAZJJJpk2j2ce/aiqWMiTyxFfvgd+h9s+e67/wVy+BGi6bo91GPEuqX&#10;GoQrNLY2OnxNLYbv4Zy0ypuHcRu+M+vFfJX/AAUI8deDPiN+yn+z3rvgDS20PwtNNqcdtpL5zZMh&#10;jWSHknhXDgY4IwRgYFe1aN+zr8Jbz/gl5J4p1PwboNr4hXwfPqqeIBZxpfG+RHaH/SMb/mkVF25w&#10;d2Mc0czvZByq2p92fB/4xeE/jt4FsvF3gzVF1XRrosm/aUkikX70ciHlHGRwexBGQQT1Nj/x9ah/&#10;13H/AKKSvzX/AOCJOpahL4Y+LNhLu/sqC806e367fOdLhZcc4ztjh/T2r9KLH/j61D/ruP8A0UlX&#10;F3SZLVm0XKKKKogKKKKACvDfi5+yD4N+N/xg8H/EHxXqeu3lz4VMbafoaXEI0wssnmbnjMRdizBN&#10;3zgERqMYGD7lRRuF7GP4w8I6N4+8L6n4d8Q6fDquialA1td2c4OyWNhyDjkexBBBAIINfIGlf8Ei&#10;fgLpvipdXkHibULNZPMGiXWpp9jxkHblYlmK8d5M89a+16KTSe402tilDo1hb6Omkx2VumlpALVb&#10;IRL5IhC7RHsxjbt424xjivkH4if8Em/gN481qbUrS113wc0zmSS28O30cdvuPXbHNFKEGf4UwB2A&#10;HFfZdFDSe4JtbHzp+z/+wL8H/wBm/XLbX/DWj3moeJrZGSHW9ZuzPcRhkKPtVQsallZgSqA4Yjoa&#10;yfh1/wAE8fhz8Mv2hP8AhcWl614on8Tfbr7UPsl5dWzWXmXSTJINi26vtAnfb8+QQMk85+oaKOVB&#10;zM+Zv2gP2APh7+0f8U7Dx94l1nxNY6xZW0FrHBpV1bx25WKRnUlZIHbJLnPzdMdK8l/4KkeIvg/o&#10;sXw8sPit4K1fXYtVGofZNd8N3kdvqOm+T9n3KqyDZKr+fna5wCmcEnI+86xPFXgfw546s1tPEnh/&#10;S/ENqudsGq2Udygz1wrqRzgflScdNBqXc/n++LmpfBDVvDekeF/gr4Q8aXWvXOopLPrXiyaGS+lX&#10;a6JawwWxMZDNICTjdmNBzk1+137FPwr1X4K/st/D/wAIa5E1trFnZyT3du7AtBLPPJcNESOMoZtp&#10;xn7vU9a7rwj8Ffh58P703nhfwH4Z8N3Z63GkaPb2snTH3o0BrtKUY8ruOUrqxT0v/j1f/rvN/wCj&#10;Wq5VPS/+PV/+u83/AKNarlUtiHuFFFFMDzr4/fAzQf2jvhfqXgTxLd6jY6RfyQyyzaVJHHcAxSLI&#10;u1pEdcZUZyp49K+Tv+HMfwU/6Gjx9/4MLL/5Dr72opOKe41JrY+NPhX/AMEqvhJ8I/iFonjDSte8&#10;Y3uoaTMZorfUL21aCQlSpDhLZWIwx6MD71leIv8Agj78CNa1I3Nnc+LdAhJz9j07VIniHTjM8Mj/&#10;APj3evuCilyrsPmfc8g/Z8/ZR+G37MenXlv4G0RrW7vgovNTvJjPd3AXorOfurnnaoVc84zXm3xs&#10;/wCCanwS+OHiK81+90rUPDGt3shlu7zw3dLb+e5OS7Rujx7ic5YICSSTk819UUU7LYXM9z5d+Df/&#10;AATl+EnwQtfEH9hHXrrU9b0m60W41XUL9XnS2nULIqKiLEDwCCYyQR9RWx+y7+wz4D/ZL1zXNV8I&#10;at4i1G41i2jtZ11u5glRVRiwKCOCMg5PcmvoqijlQczKesf8gi+/64P/AOgmrlU9Y/5BF9/1wf8A&#10;9BNXKfUOgUUUUCCiiigAooooAK8a/bM/5NP+Lf8A2LN9/wCiWr2WqWtaLp/iTSbvS9WsLXVNMvIm&#10;gubK9hWaGeNhhkdGBVlI4IIwaAW5+U//AAS4/ax+FXwI+FviLw3458U/2HrWqeIPtFpa/wBnXdx5&#10;sbQQxg7oonUfMpGCQePSvur9qf8AYx8E/tdf8Ix/wmOqa/pv/CPfavsv9h3EEW/z/J3+Z5sMmceQ&#10;mMY6nOeMdZD+y38GLeZJYvhF4EiljYMjp4asgykHIIPlcGvT6lR0sy3LW6MD4f8Aguy+G/gPw34S&#10;0yW4n07QdNttKtpbtlaZ4oIliRnKqoLFUGSABnOAOleV/tSfsf8Ag39rbTvD9l4w1PXNNi0SWaa3&#10;OiTwxM5lCBt/mxSZHyDGMd+te50VVuhF+p8/eN/2J/A/j79nTw58F9Q1XxBD4X0F4ZLa7triBb1z&#10;EHC73aEof9Y2cIOg6UeH/wBifwP4b/Zn1b4HW2q+IH8J6k7yTXktxAb5S0qSna4hCD5kHWM8Z+tf&#10;QNFKyHzM8U/Zf/ZN8I/smeH9a0fwhqOt6jbatdLdzvrc8Mrq6psAUxxRgDHqDXI/s/8A7AHw9/Zw&#10;+Kd/4+8Naz4mvtYvbae1kg1W6t5LcLLIrsQscCNkFBj5umetfTNFFkF2fMvgn/gn78PPAf7SVx8b&#10;NP1nxNN4qn1LUNVazubq3axEt4syyqEWAPtAnfaN+Rhck85+jr7/AI+tP/67n/0U9XKp33/H1p//&#10;AF3P/op6LW2C9y5RRRTEFcj8Wvhfonxo+G/iDwR4iWZtG1q2NtO1uyrLHyGWRCysA6sFZSQQCo4N&#10;ddRQB8yfs0f8E+fhr+yz45vPFnhfUPEWq6vcWL2AbXLqCVIY2dGYoI4I8MdijJJ4yO5r3/xr4J0L&#10;4jeFtR8N+JtLt9a0PUIjDdWV0u5JF6/UEEAhhgggEEEVuUUrJaDu3qfDt9/wR7+BN3rZvorvxdZW&#10;u7d/ZkGpxG3xz8uXgaTH/A88da+r/hR8H/B/wR8F2/hXwXolvomiwksYY8s0rkANJI7Es7nAyzEn&#10;AA6ACuzooUUtgcm9z46+J/8AwSn+BfxK8RXWsxW2ueELi6kM00Hhy8jit2ckkkRyxSKgJP3U2gdg&#10;K9c/Z3/ZB+GX7MFvdnwVo0i6neJ5dzrGoTefeSoDnZvwAq5AO1AoJAJBIFe00UcqDmex8veFf+Ce&#10;Pw58I/tGT/Giz1rxRL4pm1e81lrSe6tjZedcmUyKEFuH2DzmwN+RgZJ7+tfHn9n/AMGftJeCY/Cv&#10;jixnvtLhulvoPs1y8EkM6o6LIrKeSFlcYYEfN06V6PRRZBdnw5o//BHn4FabrAvLm+8X6tbBi39n&#10;3mpwrARnOMxQJJjt9/PvnmvP/wDgrh4L0P4d/st/Dfw34a0u30bQ9O8QrDa2Nqu2OJfstwTj1JJJ&#10;JPJJJJJJNfpHXPeNPh14U+JOnwWPi7wxo3imygl8+K21rT4ryOOTBXeqyKwDYJGRzgmk4q1kUpO9&#10;2fmn+x//AME3fhN+0R+zP4A8deIbjxFp2u3v237b/ZN/GkVz5d/PEm5ZIpNvyRqvyFemevNfoZ4B&#10;+A/gv4W/C2b4feE9KXQ/Ds0EsMi27ZmkaVNjyvI2S8hGPmbPQDoAK6zwv4V0TwTodtovh3R7DQNG&#10;td3kadpdqltbxbmLtsjQBVyzMxwOSxPU1q0KKQnJs+df2Xf2GfAf7Jeua5qvhDVvEWo3GsW0drOu&#10;t3MEqKqMWBQRwRkHJ7k19FUUVSVtiW77lOL/AJC9z/1wi/8AQpKuVTi/5C9z/wBcIv8A0KSrlA2F&#10;fM2i/sAfD3Qf2kpPjbb6z4mfxXJqVxqhs5Lq3Nj5syOjDYIA+0CQ4G/PA5NfTNFFrhdoK+X77/gn&#10;p8OtQ/aNX40ya14oXxSurR6wLNbq2+xecm3C7Ps+/Z8o43596+oKKLX3C7R82ftIf8E/vhV+094m&#10;i8SeJI9W0fxCsSwS6loN0kMlwi8IJFkjkQlRwG2hsYBJAGPLdQ/4I8/A290vTbSLUvGFjJaBxLd2&#10;+o25muyxB3S77dlyoGAEVB1yCSTX3LRU8q7D5n3PmD44f8E/fBHx+0vwdpfiTxb4zt9J8KaZHpmm&#10;6fp15aRwgIioZnDWzFpWVEBbIHyjAHOel+JX7E/wx+J3wK0D4T3thdaX4c0DyjplzpkiJeWrJncy&#10;yOjgmTLb9yncWJ+9gj3qinyoXMz5k0H9gPwToP7PHib4LL4s8ZXvgvXbiG6K3l7avPZNHPHORbsL&#10;YKiu8SllZWH3iNpYk9V8D/gZ4E/Yc+Dfie00zWNXk8K2s114k1G+1pkuJoFW3jEpAghQlVjtwdoU&#10;sTnGcgV7jVTVtKste0u80zU7O31HTryF7a5s7uJZYZ4nUq8bowIZWUkFSMEEg0WQXZ+NX/BRL9oz&#10;4eftFfGX4Wah8PfEP/CQWmmp5F1J9iuLby3a4RlGJo0J4HUZFftBXmEP7LfwYt5kli+EXgSKWNgy&#10;OnhqyDKQcgg+Vwa9PpRTTbY5STSSCiiiqJCiiigAqnpf/Hq//Xeb/wBGtVyqel/8er/9d5v/AEa1&#10;LqHQuUUUUwCiiigAooooAKKKKACiiigAooooA8R/aC/Y1+Fn7TV1b3/jfQpZ9atbYWlvq1jdSQXM&#10;UIZmCcHawDO5AdWwWPrXhOif8EefgVpWqLdXV/4w1mANk2N9qcKwtz0JigR8duGzX3JRS5U+g+Zo&#10;861L4B+Drj4J6n8KdM07/hGvB99p02mG30cLG8McikOyFlYFzkkswYknJzXyd/w5j+Cn/Q0ePv8A&#10;wYWX/wAh197UUOKe4czR8+/AX9hH4Pfs66yut+GPD0l34gQFYtY1ic3VxCCCD5eQEjJBILIoJBIJ&#10;xXu2sf8AIIvv+uD/APoJq5VPWP8AkEX3/XB//QTRay0C7b1OkooorjOwKKKKACiiigAooooAKKKK&#10;ACiiigAooooAKKKKACiiigAooooAKKKKACiiigAooooAKKKKACiiigAooooAKKKKACiiigAooooA&#10;KKKKACiiigAooooAKKKKACiiigAooooAKKKKACiiigAooooAKKKKACiiigAooooAKKKKACiiigAo&#10;oooAKKKKACiiigAooooAKKKKACiiigAooooAx9V/5C9l/wBcJv8A0KKil1O1N5rFkgnkgxBMd0YX&#10;P3ouPmBp39ht/wBBK7/KL/4itozUVYxlBydxlFP/ALDb/oJXf5Rf/EUf2G3/AEErv8ov/iKr2iJ9&#10;mxlFP/sNv+gld/lF/wDEUf2G3/QSu/yi/wDiKPaIPZsZRT/7Db/oJXf5Rf8AxFH9ht/0Erv8ov8A&#10;4ij2iD2bGUU/+w2/6CV3+UX/AMRR/Ybf9BK7/KL/AOIo9og9mxlFP/sNv+gld/lF/wDEUf2G3/QS&#10;u/yi/wDiKPaIPZsZRT/7Db/oJXf5Rf8AxFH9ht/0Erv8ov8A4ij2iD2bGUU/+w2/6CV3+UX/AMRR&#10;/Ybf9BK7/KL/AOIo9og9mxlFP/sNv+gld/lF/wDEUf2G3/QSu/yi/wDiKPaIPZsZRT/7Db/oJXf5&#10;Rf8AxFH9ht/0Erv8ov8A4ij2iD2bGUU/+w2/6CV3+UX/AMRR/Ybf9BK7/KL/AOIo9og9mxlFP/sN&#10;v+gld/lF/wDEUf2G3/QSu/yi/wDiKPaIPZsZRT/7Db/oJXf5Rf8AxFH9ht/0Erv8ov8A4ij2iD2b&#10;GUU/+w2/6CV3+UX/AMRR/Ybf9BK7/KL/AOIo9og9mxlFP/sNv+gld/lF/wDEUf2G3/QSu/yi/wDi&#10;KPaIPZsZRT/7Db/oJXf5Rf8AxFH9ht/0Erv8ov8A4ij2iD2bGUU/+w2/6CV3+UX/AMRR/Ybf9BK7&#10;/KL/AOIo9og9mxlFP/sNv+gld/lF/wDEUf2G3/QSu/yi/wDiKPaIPZsZRT/7Db/oJXf5Rf8AxFH9&#10;ht/0Erv8ov8A4ij2iD2bKGl/8er/APXeb/0a1XKraTozSWrn7fdJ+/mGFEfaVhnlO+M1c/sNv+gl&#10;d/lF/wDEUKog9mxlFP8A7Db/AKCV3+UX/wARR/Ybf9BK7/KL/wCIo9og9mxlFP8A7Db/AKCV3+UX&#10;/wARR/Ybf9BK7/KL/wCIo9og9mxlFP8A7Db/AKCV3+UX/wARR/Ybf9BK7/KL/wCIo9og9mxlFP8A&#10;7Db/AKCV3+UX/wARR/Ybf9BK7/KL/wCIo9og9mxlFP8A7Db/AKCV3+UX/wARR/Ybf9BK7/KL/wCI&#10;o9og9mxlFP8A7Db/AKCV3+UX/wARR/Ybf9BK7/KL/wCIo9og9mxlFP8A7Db/AKCV3+UX/wARR/Yb&#10;f9BK7/KL/wCIo9og9mxlFP8A7Db/AKCV3+UX/wARR/Ybf9BK7/KL/wCIo9og9mxlFP8A7Db/AKCV&#10;3+UX/wARR/Ybf9BK7/KL/wCIo9og9mxlFP8A7Db/AKCV3+UX/wARR/Ybf9BK7/KL/wCIo9og9myh&#10;o/8AyCLH/rgn/oIq5VbRtGaXR7F/t90m6CM7VEeBlRwMpVz+w2/6CV3+UX/xFCqIPZsZRT/7Db/o&#10;JXf5Rf8AxFH9ht/0Erv8ov8A4ij2iD2bPzq/bp/4Jq+Lf2jPjYfHfgTVvDelLfWEMWpw61PPC73E&#10;YKLIvlQSAgxCNecH5O+a+sf2SfgOP2bfgJ4Z8DTSW1zqlojz6ldWhZoprqRy8jKWCkqMhQSAdqLk&#10;CvZP7Db/AKCV3+UX/wARR/Ybf9BK7/KL/wCIqeaKdyuWTVj4J/a8/wCCZcnxm+JUvxK+G3imHwd4&#10;vuHS4uoLrzEgluUxtuI5YsvDJ8ozhWyRu4OSfNvBP/BJ/wCIPjr4gWPiD49fFFfFdralBJDaX93q&#10;F1dRKciE3FyqGNMk5wGOCcYJyP0//sNv+gld/lF/8RR/Ybf9BK7/ACi/+Ipc0L3sPln3Plz9sb9h&#10;Pwz+1R4Q0O1tbxfCfiLw/EbfStQhg3wrb4A+zyRgjMfyjaQcoc4yCQfkFf8AglN8fPFlvpnhnxh8&#10;ZNPuPBGnMPslmNSv79bVQNoMVrKiRoQpIwHGM4r9Yf7Db/oJXf5Rf/EUf2G3/QSu/wAov/iKblFi&#10;UZI+PfjT+wmuofsa2vwQ+GFxYWEtveW92b7XpnQXMiuXlllaKNzvYngBcAADgAV2f7B/7OfiT9l7&#10;4Hy+DfFV9pWoao2rXF+JtHllkh8t0jUDMkcbbsoc/LjpzX0f/Ybf9BK7/KL/AOIo/sNv+gld/lF/&#10;8RT543uLklax8P8AxO/ZR/aP0f4ueK/GPwZ+NNhoOneIb030mhazG/2a3cqqttRoriNidv3tik8V&#10;z/wf/wCCcPjHUPjzZfF747/EC08Z+JbK5hvY7LSom8mWeEL5LO7JGAibVIjSNQSoycZB/QD+w2/6&#10;CV3+UX/xFH9ht/0Erv8AKL/4ilzRHyyPwd+IngnWfiN/wUk8VeG/D3iGfwnrmoeMLyKz1q1Z1ktJ&#10;QzsrqUZWB4xkEEZr6d8Ef8EmfiD4w+J9r4h+OPxKt/FWm28itKLW+u769vo0bIhea4RTGp5zgscE&#10;gYJyPtu1/YW+D9n8Xj8UIdBu08dNfvqZ1X+0pz/pDZ3P5Rby+cnjZjnpXtX9ht/0Erv8ov8A4ipT&#10;j1Kal0MzULeKz8P3NvBGsUEVqyRxoMKqhCAAPQCtCq2s6M0Wj3z/AG+6fbBIdrCPBwp4OEq5/Ybf&#10;9BK7/KL/AOIrT2iM/ZsZRT/7Db/oJXf5Rf8AxFH9ht/0Erv8ov8A4ij2iD2bGUU/+w2/6CV3+UX/&#10;AMRR/Ybf9BK7/KL/AOIo9og9mxlFP/sNv+gld/lF/wDEUf2G3/QSu/yi/wDiKPaIPZsZRT/7Db/o&#10;JXf5Rf8AxFH9ht/0Erv8ov8A4ij2iD2bGUU/+w2/6CV3+UX/AMRR/Ybf9BK7/KL/AOIo9og9mxlU&#10;77/j60//AK7n/wBFPV/+w2/6CV3+UX/xFU77RmS604fb7pt05GSI+P3UhyPk9sc+tHtEHs2WaKf/&#10;AGG3/QSu/wAov/iKP7Db/oJXf5Rf/EUe0QezYyin/wBht/0Erv8AKL/4ij+w2/6CV3+UX/xFHtEH&#10;s2Mop/8AYbf9BK7/ACi/+Io/sNv+gld/lF/8RR7RB7NjKKf/AGG3/QSu/wAov/iKP7Db/oJXf5Rf&#10;/EUe0QezYyin/wBht/0Erv8AKL/4ij+w2/6CV3+UX/xFHtEHs2Mop/8AYbf9BK7/ACi/+Io/sNv+&#10;gld/lF/8RR7RB7NjKKf/AGG3/QSu/wAov/iKP7Db/oJXf5Rf/EUe0QezYyin/wBht/0Erv8AKL/4&#10;ij+w2/6CV3+UX/xFHtEHs2Mop/8AYbf9BK7/ACi/+Io/sNv+gld/lF/8RR7RB7NlCL/kL3P/AFwi&#10;/wDQpKuVWi0ZjrFyn2+6G2CI7sR5OWk4+57fqauf2G3/AEErv8ov/iKPaIPZsZRT/wCw2/6CV3+U&#10;X/xFH9ht/wBBK7/KL/4ij2iD2bPBP21v2b5f2pPgPqPg6wnsrPXo7mG/0q71AsIYp0bB3FVZgGje&#10;VcgH73Svnz9gL/gnZ4n/AGYfifrHjPxzqfh/Vbv+zjZaWmizzy+U0jAyyP5sMeDtUKMZ4d844z9/&#10;f2G3/QSu/wAov/iKP7Db/oJXf5Rf/EVPNG9yuWVrHiP7WX7LPh39rH4a/wDCM61cyaXqFpN9r0vV&#10;4EDvaTYKklcjejA4ZMjPByCAR8Ef8Op/2gv7H/4Qv/hcWl/8K787f/Zn9qah5H3t2/7F5flbs/N9&#10;/r3r9Zf7Db/oJXf5Rf8AxFH9ht/0Erv8ov8A4ihyi9QUZI+c/gf+w/4D+Dv7P+s/C2dH8RWfiKJx&#10;r2oXC+VLeyMu3KgE+WEGNgBJUjOSxJPxvef8EpPjT8NNe1RfhD8ZIdJ0PUPkm87Ub3SriSLJ2xyi&#10;2R1lwCRk4ByflGcV+qn9ht/0Erv8ov8A4ij+w2/6CV3+UX/xFDlF9A5Zdz41/Yh/4J46Z+ytqt34&#10;s17Wo/FPji5gNtHPBCY7axibBcRbvmZ2xgucccBRkk+efsxf8E9PiL8Fv2uJvilreteF7rw+9xqU&#10;ottPurl7vFwsgT5Xt1XI3jPz+uM1+hv9ht/0Erv8ov8A4ij+w2/6CV3+UX/xFHNEOWR8+/tdfs++&#10;MvjponhifwD48k8AeKPDt7JeW19GJB5u+MoY2eNgVU8Z4YEZBFfLnjr9hb9qv9oHTrHwz8Wfjb4b&#10;vfCVrcLcKmn2zSSl1DKHZFtoPMYBj9+Q9a/SX+w2/wCgld/lF/8AEUf2G3/QSu/yi/8AiKHKLBRk&#10;j8kf+Covwe0P4B/s/wDwK8CeHPNbS9IuNRRZrggyzyMInklcgAbmdmbjgZwOAK534c/8E+Pjl8df&#10;gb4GudM+LsEnw+1Wxju08P6xqV8sVjlidkdsqvE2CMg5TnsK/UT42/sn/Dv9oyz0m1+IenXfiGDS&#10;nkks1+2SW3lM4UOcwlCchV656V13gP4U6N8M/B+leFvDUl3puhaVALeztPMWXyox0Xe6sx69SSam&#10;8blWlY8z/ZQ/Zi0H9lP4WQ+EtHupNUvJpjealqkyBGu7hgAWCgnagVQqrk4A5JJJPrdj/wAfWof9&#10;dx/6KSr/APYbf9BK7/KL/wCIqnY6Mz3Woj7fdLtnAyBHz+6jOT8nvjj0q/aRI5JFmin/ANht/wBB&#10;K7/KL/4ij+w2/wCgld/lF/8AEU/aIXs2Mop/9ht/0Erv8ov/AIij+w2/6CV3+UX/AMRR7RB7NjKK&#10;f/Ybf9BK7/KL/wCIo/sNv+gld/lF/wDEUe0QezYyin/2G3/QSu/yi/8AiKP7Db/oJXf5Rf8AxFHt&#10;EHs2Mop/9ht/0Erv8ov/AIij+w2/6CV3+UX/AMRR7RB7NjKKf/Ybf9BK7/KL/wCIo/sNv+gld/lF&#10;/wDEUe0QezYyin/2G3/QSu/yi/8AiKP7Db/oJXf5Rf8AxFHtEHs2Mop/9ht/0Erv8ov/AIij+w2/&#10;6CV3+UX/AMRR7RB7NlDS/wDj1f8A67zf+jWq5VbSdGaS1c/b7pP38wwoj7SsM8p3xmrn9ht/0Erv&#10;8ov/AIihVEHs2Mop/wDYbf8AQSu/yi/+Io/sNv8AoJXf5Rf/ABFHtEHs2Mop/wDYbf8AQSu/yi/+&#10;Io/sNv8AoJXf5Rf/ABFHtEHs2Mop/wDYbf8AQSu/yi/+Io/sNv8AoJXf5Rf/ABFHtEHs2Mop/wDY&#10;bf8AQSu/yi/+Io/sNv8AoJXf5Rf/ABFHtEHs2Mop/wDYbf8AQSu/yi/+Io/sNv8AoJXf5Rf/ABFH&#10;tEHs2UNY/wCQRff9cH/9BNXKrazozRaPfP8Ab7p9sEh2sI8HCng4Srn9ht/0Erv8ov8A4ij2iD2b&#10;GUU/+w2/6CV3+UX/AMRR/Ybf9BK7/KL/AOIo9og9mxlFP/sNv+gld/lF/wDEUf2G3/QSu/yi/wDi&#10;KPaIPZsZRT/7Db/oJXf5Rf8AxFH9ht/0Erv8ov8A4ij2iD2bGUU/+w2/6CV3+UX/AMRR/Ybf9BK7&#10;/KL/AOIo9og9mxlFP/sNv+gld/lF/wDEUf2G3/QSu/yi/wDiKPaIPZsZRT/7Db/oJXf5Rf8AxFH9&#10;ht/0Erv8ov8A4ij2iD2bGUU/+w2/6CV3+UX/AMRR/Ybf9BK7/KL/AOIo9og9mxlFP/sNv+gld/lF&#10;/wDEUf2G3/QSu/yi/wDiKPaIPZsZVO+/4+tP/wCu5/8ART1f/sNv+gld/lF/8RVO+0ZkutOH2+6b&#10;dORkiPj91Icj5PbHPrR7RB7Nlmin/wBht/0Erv8AKL/4ij+w2/6CV3+UX/xFHtEHs2Mop/8AYbf9&#10;BK7/ACi/+Io/sNv+gld/lF/8RR7RB7NjKKf/AGG3/QSu/wAov/iKP7Db/oJXf5Rf/EUe0QezYyin&#10;/wBht/0Erv8AKL/4ij+w2/6CV3+UX/xFHtEHs2Mop/8AYbf9BK7/ACi/+Io/sNv+gld/lF/8RR7R&#10;B7NjKKf/AGG3/QSu/wAov/iKP7Db/oJXf5Rf/EUe0QezYyin/wBht/0Erv8AKL/4ij+w2/6CV3+U&#10;X/xFHtEHs2Mop/8AYbf9BK7/ACi/+Io/sNv+gld/lF/8RR7RB7NjKKf/AGG3/QSu/wAov/iKP7Db&#10;/oJXf5Rf/EUe0QezZQi/5C9z/wBcIv8A0KSrlVotGY6xcp9vuhtgiO7EeTlpOPue36mrn9ht/wBB&#10;K7/KL/4ij2iD2bGUU/8AsNv+gld/lF/8RR/Ybf8AQSu/yi/+Io9og9mxlFP/ALDb/oJXf5Rf/EUf&#10;2G3/AEErv8ov/iKPaIPZsZRT/wCw2/6CV3+UX/xFH9ht/wBBK7/KL/4ij2iD2bGUU/8AsNv+gld/&#10;lF/8RR/Ybf8AQSu/yi/+Io9og9mxlFP/ALDb/oJXf5Rf/EUf2G3/AEErv8ov/iKPaIPZsZRT/wCw&#10;2/6CV3+UX/xFH9ht/wBBK7/KL/4ij2iD2bGUU/8AsNv+gld/lF/8RR/Ybf8AQSu/yi/+Io9og9mx&#10;lFP/ALDb/oJXf5Rf/EUf2G3/AEErv8ov/iKPaIPZsZVPS/8Aj1f/AK7zf+jWq/8A2G3/AEErv8ov&#10;/iKp6TozSWrn7fdJ+/mGFEfaVhnlO+M0e0QezZZop/8AYbf9BK7/ACi/+Io/sNv+gld/lF/8RR7R&#10;B7NjKKf/AGG3/QSu/wAov/iKP7Db/oJXf5Rf/EUe0QezYyin/wBht/0Erv8AKL/4ij+w2/6CV3+U&#10;X/xFHtEHs2Mop/8AYbf9BK7/ACi/+Io/sNv+gld/lF/8RR7RB7NjKKf/AGG3/QSu/wAov/iKP7Db&#10;/oJXf5Rf/EUe0QezYyin/wBht/0Erv8AKL/4ij+w2/6CV3+UX/xFHtEHs2Mop/8AYbf9BK7/ACi/&#10;+Io/sNv+gld/lF/8RR7RB7NjKKf/AGG3/QSu/wAov/iKP7Db/oJXf5Rf/EUe0QezYyqesf8AIIvv&#10;+uD/APoJq/8A2G3/AEErv8ov/iKp6zozRaPfP9vun2wSHawjwcKeDhKPaIFTZ0NFFFc50BRRRQAU&#10;UUUAFFFFABRRRQAUUUUAFFFFABRRRQAUUUUAFFFFABRRRQAUUUUAFFFFABRRRQAUUUUAFFFFABRR&#10;RQAUUUUAFFFFABRRRQAUUUUAFFFFABRRRQAUUUUAFFFFABRRRQAUUUUAFFFFABRRRQAUUUUAFFFF&#10;ABRRRQAUUUUAFFFFABRRRQAUUUUAFFFFABRRRQAUUUUAFFFFAFCb/kOWf/XtN/6FFV+qE3/Ics/+&#10;vab/ANCiq/QB5T4+/am+GHww8TXPh7xN4n/s3WLdUeW2/s+6l2h1DKd0cTKcgg8Gud/4bm+CP/Q7&#10;f+Um+/8AjFfFn7bX2P8A4a01L+0f+Qf/AMS/7T97/VeTHv8Au89M9Oa9gt4f2JrqeOGNd0kjBFXO&#10;tjJJwBXyP9qYqderSjKnFRdvebTf4n9ErgXIsPleBxtejjK0q9NTfsIwnGLaTad43W+l29E9T6f+&#10;IX7SXw5+FV7p9p4p8Rf2XcX9qt5bJ9huZt8JJAbMcbAcg8HB9q5P/hub4I/9Dt/5Sb7/AOMV8rf8&#10;FKLaOy+KHhG3hXZDDoKxouScKJ5QBk+1dF4d/wCGMv8AhH9M/tX/AJCn2WL7X/yGv9dsG/7vy/ez&#10;049KqpmeJ+s1KEZU4qP8zav+Jjg+B8j/ALEweaV6WLrSrptqhGE+Wz6px0v01etz6e179rn4T+Gb&#10;XSLnU/FLWsGrWgvrKQ6ZeMJoS7JuGITj5kYYOCMdORXrGm6jbaxp1rf2cqz2l1Es8Mq9HRgGVh9Q&#10;Qa+Jf23PhDoDfs+eCvEngy18rQ9ACJbhTKx+w3O0oxMhL4DmPG7keYenSu7/AGW/jlb2v7H9zrl/&#10;NHJc+Dba4tJUc8t5S7rdcZzgq0aD1INd1HH1Y4qWHxFrKPMmr69/1+4+VzDhPBVsho5xkzqOUqzp&#10;ThPlvFttQ0UVZtct1d6yVj1i3/aY+G118Qj4Gh8Sed4pF41gbCOxuWxOpIZPMEezgg5O7Awea7Hx&#10;1480L4a+GbvxD4l1BdM0e12iW4ZHkwWYKoCoCzEkjgA18Ef8E7PA8/jH4seIfHmpbpm0qJgkzY+e&#10;6uSwZvf5BJnH98Vu/tufs969peg+IviFqPxF1HWtO/tFZLXw7dQyGG1WWXaER2nYAKGOMIPwrnp5&#10;lipYKWL9mnvbpZLq7vX5HsYvgrIqHE9Lh94yUNIKTa5nKpJ/BDljaOjVnO6V9b2Psz4afFbwt8YN&#10;Cn1nwjqn9rabBctaSTfZ5YdsqqjldsiqT8roc4xz9a62vkz/AIJp/wDJCtd/7GSf/wBJbWvrOvZw&#10;VeWJw8K092uh+bcT5XRyXOcTl2HbcKcrJytf52SX4IKKKK7T5cKKKKACiiigAooooAKKKKACiiig&#10;AooooAKKKKACiiigAooooAKKKKACiiigAooooAoaL/x5yf8AXzcf+jnq/VDRf+POT/r5uP8A0c9X&#10;6ACiiigAooooAKKKKACvOfij8ddB+FeteHtEu7LU9b1/XpvJsdJ0aKOW4bnG9g7oqpnjJPr2BI9G&#10;r5X/AGZbVvi98aviP8W9SXz4ra9bQNC38iGCMfOy+hKlOnd355NcOJqzjKFKn8Un9yWrf6erPqsk&#10;y/DV6WJx+NTdKhG9k7OU5PlhG/RXvJv+WLPcfiD8avBXwpt7aTxdr9roUlyheK3mzJMwHUiOMMxA&#10;PGQCM96y/h5+0j8Nfirqn9meGPFdrqGo4LLaSRS28rgcnYsqKWwOflzxmt7xZ8PfBmuapF4l8TaL&#10;pd9c6ZbMqXuqRq8dtEMuzfP8q45JbGR618s/FLRPCnxY+PPw1/4VBa2F1q2j6it5reu6BGos7a2R&#10;0ZRJLGNjsQrhRkk/d71zYnEYjDyTXK02klrzP01/Q9rI8pyfNqLpzVWFSMZSlUvH2UGk2uZct7Oy&#10;V+dNt2SPtOuS+JfxW8LfB/QoNZ8Xap/ZOmz3K2kc32eWbdKyu4XbGrEfKjnOMcfSutr5V/4KMSxw&#10;fB3wvJMQIU8VWrPkZ+UW9znj6V1Y2tLD4edWG6XU8HhnLKOc5xhsvxDahUlZ8tr7dLpr8Gdl/wAN&#10;zfBH/odv/KTff/GK9X1D4g+HNH8GxeK7/V7aw8PS28d0l/dMYkMbgFDhgDlgRhcZycYzXkvg342f&#10;s+ePtbg0jRbzw7NqNwwSGG50g2vmMeiqZolBY9gDk9q4f9qy2i8Y/G74KfDaaAf8I7cXjX13ZoAs&#10;cqRkBUI6YCJIMej8Vw/W6sKMqvPGeyXL3btrqz6uPDuBxGY0sD9Xr4bSc5+1ab5IRcnyr2dPXRpN&#10;3V2eweB/2ofhd8R9ej0Xw/4vtbzVJWKxW0sM1u0rDsnmooc+y5r1Ovl79ub4d6PY/A2TxRpOnWek&#10;6x4YvLS5s7yzhWGWJTMkW1So6AyK2OmUB7V9CeA9fbxX4H8O62+3fqWnW942z7uZIlfj2+auuhWq&#10;+1lQrWukndaXTv0bfVdz57NctwMcvoZrlnOqc5ThKM2pOMoqMvijGKacZL7Ks09zD+Mnxg0b4H+C&#10;38T67bX13YJPHbmPTo0eXc+cHDuoxx61l/Ej4/6D8KV8N3Ov6bq0Oi648cSa1FDE1paO4yFnPmbk&#10;45yFIwDgnBx5p/wUM/5N0uP+wpa/zavXfEngHTvih8HX8L6pGr2uo6XHEHYZMUnlgpIPdWCsPpWU&#10;6teVarSpPVRTXq77/cduGwGWUMtwOYY6LcalWpCdnZqMVTs4+ceZvs9mdzHIk0ayRsrowDKynIIP&#10;Qg06vn79iXxxqHif4OtomtSNJrXhW/l0S4ZyWYrHgx5PfCts/wC2dfQNduHrLEUo1V1R8zm+W1Mo&#10;x9bAVHd05NX6NdGvJqzXqUNB/wCQHp3/AF7R/wDoIq/VDQf+QHp3/XtH/wCgir9dB5AUUUUAFFFF&#10;ABRRRQBz3jb4g+G/hvo51TxPrVnotjnasl1IFLt/dRerH2UE1z3wz+P3gH4xahfWXhDX11i6soxL&#10;PGLSeHYpOAcyIoPPpmvk26+IHw78eftKeN/FPxY1uyXw74Suf7I0LR7kPcRzOruryiFFYyLlCx4I&#10;JkXPAFfUvwf8ffCnx/LdXXw9n0Wa6hiCTixsha3CxZ4DIyI+zI9MZxXjUMa8RVtGUVG7VvtO3XfT&#10;7nofpeacMU8ny9Tr0K06rjGTmlajBySai24vmaT1alG0nbWxb+JH7Qvw7+El9HZeK/FFrpl86hxa&#10;LHJPMFPRmSJWZQexIGa3/AfxI8MfE7R/7U8La1a61YhtjyW7HdG3911IDIfZgK+Yv2H9M0jxtq3x&#10;O8TeIbe31PxtJrskVy15GskkEBGVC7s7QW8xcADiNR2GLuiaRafCX9vRNE8OQxafo3izw+17eafb&#10;rthSZTKdwUcA5gJ4x/rG9azp42tJU60kuSbtbW6u7LXb1VtDqxvC+W0KmKyylOp9aw9P2jk+X2c+&#10;WKlJKNuZaP3ZOT5rbK57V8Qv2kvhr8K9cXR/E/iq207VCqs1qkMs7xhhld4iRtmRg/Njgg9DXd+H&#10;/EGm+KtFs9X0e+h1LTLyMSwXVu4ZJFPcH9COxBBr5m/Zr/sn/hbX7Q//AAkP2P8AtL+3pPO/tDbn&#10;+z98vl53ceVt2+2Nue1cZ8A/iq3wg/ZF8R6zbBppZ/EF5Y+FrVlLNO8gRYVC4wcP5rEDghSOpop5&#10;hK6lVtytSfmuV2111v6LXQMXwjQlTlQwPO68JUItya5JutBy91KKcVHzlK8by0Prfw38RvD3i/xB&#10;r+i6PqBvdR0GZbfUUWCVUgkYEhPMKhGbg5Ck474rpa+ZPhj8Svhj+y54XsvBPivxlax+M5nN9rbL&#10;HNcs15NhnMskaMAQCq/MQcKD3r6S03UrTWNPtr+wuYryyuY1mguIHDxyowyrKw4IIOcivRw1dVo2&#10;k1z9Unt5P+tz47O8qll1dyo05/V3pCc4tKpZayi7JOLeqte0WrtvUh17/kB6j/17Sf8AoJq/VDXv&#10;+QHqP/XtJ/6Cav12HzYVR1vXNP8ADek3Wqarewadp1qhknurmQJHGo7ljwKvVl+JvDOmeMdCu9G1&#10;m0S/0u7UJPbSEhZFBBwcEHGQKmXNyvl3NqPsvax9tfkur23t1tfS9trnlMP7ZnwYm1MWC+OrUTlt&#10;u57W4WLP/XUx7Me+7FezQTx3UMc0MiywyKHSSNgyspGQQR1BFeJftAfDX4beH/gL4uN74Z0TTbGz&#10;0yY2r29lHE8U+wiHy2UAhzIUA9c4PBNO/Yti1SH9mnwYNVZmlaKZoN+dwtzNIYgfbZjH+yVrzaNe&#10;usR9XrWd1e6ura21u38j7XMcryupk/8Aa2We0ilUVNxqOMua8XK8XGMdre8mna61Pb689+Iv7QHw&#10;9+E90tr4q8U2el3jKG+yAPPOFPQmONWYA9iRzWx8VPGg+HXw28TeJtqyPpenzXMcb9HkVTsU/Vto&#10;/GvjP9njxx8EPBPhuPxT8SfEOna18RPEckl7ey31nJfvahnbanyRuIyRhjnB+bHQCli8Z7GpGlFx&#10;TaveT0S/C7fqacO8NrM8JVzCvTq1IQkoKFGN5yk029bSUYxSu24vdLqfangL4gaB8TvDVv4g8M6g&#10;NT0idmSO4EUkWSpww2uqsMEdxXC+Kf2tPhJ4N1yXSNV8a2ceoROYpI7eCa5WNwcFWeJGVSD1BPHN&#10;bUcmj+Mfg/rf/Cs7nTUi1Gwu00+40oJHEt08bAMQuNrByCc4OetfOP7I/wAVvhz8OPhvdeAPGyWv&#10;hDxdYy3P9rwa5biL7YC7OpLMMMRGVUITk7RtByKitiqlOVOnzRXMr8z+G+mi1W+++3c6MuyDCYql&#10;jMW6NafspqKpRaVVRfN703yS0jZRdofE9eVH134Z8VaR400W31fQtSttV0y4GYrq1kDo3qMjoR3B&#10;5FatfMf7Dfhm+0nRPHesRWM2leENc12S78P2M6FCttlgHCkAhSpjUHv5dfTlduFrSxFGNSSs3/X4&#10;7nzGf5dSynM62CoT54wej0vsnZ20vFvlduqYVQ1L/j80v/r5b/0TJV+qGpf8fml/9fLf+iZK6z58&#10;v0UUUAFFFFABWV4q8Uab4L8OajrusXK2emafC088zfwqB29SegHckCtWvl39rWS5+JHxG+GXwft5&#10;HSx1y8Opav5ZwWtYctt+hCyn6qvWuTFVnQpOcVd7L1ei/E+gyHLI5tmEMPVly00nKcu0IJyk/XlT&#10;t52PYfAHxq0Xx58O38cSWeoeF/DihpFuvECxW++JeDKNsjYQngFsZ7AggnlV/bQ+C7aiLEeObbzi&#10;23cbS5EWf+unl7Me+cV6jrHgvRNe8Kv4avtOhn0F4UtmsOVj8pcbUwCOBtHHtXhnx8T4KeE/h7rn&#10;hS50nw4dbazaGw8P6XaxHUPtDRnyPLjjHmIxJUhsDrmubETxNCmpKcdFq3fV+Vmrfie5lOGyXNMX&#10;KjLD1m5y92NNxfLDTWTlGTk11+Fea6fQ1jfW+pWcN3Z3EV1azoJIp4HDpIpGQysOCCO4qevIP2S/&#10;BfiD4f8AwD8MaL4lV4dUjSWU2shy9vHJKzpG3oQrDI7E47V3/wAQPFUfgXwL4h8RSqrppWnz3uxz&#10;gOY42YL+JAH412U6rlRVWouXS7XbQ+bxuAjRzKpgMLP2qU3CMltL3rJr1MH4jfHnwB8JZo4PFfie&#10;z0q6kXetrh5p9v8AeMcaswB7EjBrU8E/FLwt8RPCL+KNA1iK80CMyB76VHt0Tyxly3mqpUAckkYr&#10;4u/Z58d/Bfwzosvjb4p+INN1j4heJbiW6uPttpJftZp5hVU2pG4iJA3c4O1lA4FfZHg+TwN488CX&#10;I8LjS73wvqiyxTLpaiKKTeu2QMEwVYg4OcN0rz8JjJ4p8ylGzV+W95LtfX79D7DiHh3C5DD2MqNd&#10;yjJRlVceWlJr4lBON3Z/C+fW17K5w91+2f8ABiz1AWcnjm1abON0VpcyR/8AfxYyn6165oeu6d4m&#10;0i11XSb2DUdNukEkF1bSB45F9QR/nivIPiFZ/An4VeGZ9C8RaV4V063ktiy6KlrCby4RtygxxKPM&#10;ZmZSA4/iH3gRmsj9hjwL4h8A/A4W3iK0n06W91Ka+tLG6z5tvbukYVWBA2ksrtjA+/yAeKqlXr/W&#10;FRq8rum/dvpa2929+mxhmGU5TLKJZlgVVpuM4xSquLVRSTu4csY6xsuZe8lda6n0LXlvgP8AaD0f&#10;4leGfFWs+H9C12+/4R67ks57BYYRc3EiAFvJXzdrcHgFlJxgDOAfUq+U/wBgP/kC/Ez/ALGif/0E&#10;VvWqzjXpUovSXN+C0PLyzL8NXynHY6tG8qLpW1svek1JO3dL5Huvwh+MHh742eEl1/w7JMIBK0E9&#10;pdqqXFtIp5SRQSAcYIwSCCK7evle1gHwP/bWjsbL/R/DXxGsHne2XIjjv4wzFwPUlT+M59K+qKrC&#10;VpVYONT4ouz/AM/mrMy4gy6hga9Org7+wrQVSF9Wk7pxb6uMlKN+tr9ShD/yHLz/AK9of/Qpav1Q&#10;h/5Dl5/17Q/+hS1frtPlwooooAKKKKACiiigDg/ij8c/BHwX/sz/AITLW/7H/tLzfsn+iTz+Z5ez&#10;f/qkbGPMTrjOeOhrg/8Ahub4I/8AQ7f+Um+/+MV7Pq3h3Stf8r+09Ms9R8nPl/a7dJdmcZxuBxnA&#10;/IV8v/tfWumXi+G/hR4P0PS4PFvi+5UPNBZRq9rZKxLyEhcgEqeQfupJXk4yricPGVSDjbomm232&#10;+JbvyP0LhrAZHm1algsVTre0d3OcakIwjFXblZ0pNKMVd3lq1pa6R9O+F/E2m+MvD2n65o9z9s0v&#10;UIVuLa48tk8yNhkHawDD6EA1neG/iR4c8YeJPEWg6Pqa3uq+HpI4dTgWKRRbvIGKLuZQrH5G+6Tj&#10;GDisPVPgzp998K9L8B2Oua74c03T4IbeO80K9+zXbJGu3aXKtkN/EMc14F+w94Xt/BPxW+POg2lx&#10;c3dtp2p2dtHPeOHmkCveDc7AAFj3OBVzxFanWo0pRVpXu/NRb0+45MPk+W4rLcxx9KtLmocrhG32&#10;ZVYwTk9npLZJa63to/p7xx4+8PfDXQJNb8T6tb6NpkbCMz3BPzOc4VVALMxwThQTgE9jWH8M/jp4&#10;E+MRul8IeIrfV5bUBpoPLkhlRScbvLkVWK54yBjketeOftbfZ/8AhbnwD/tfy/8AhHP7dn+1/ace&#10;R5v7jyd+eOu/rx1zxSeKmtF/b48Fto5hFyPDt0dbMOP9Xtm8vzNv8W7y/vdtntWNTGVI13FW5VKM&#10;fN8yWu/S/boz0sHw5gq+Vwrzc/bTpVqqaa5IqlKS5GuW7cuXfmVuaOjue9+LfiN4e8DahoVjrWoG&#10;1vdcuhZadbxwSzPcS8cARqxAGRljhRkZIrpa+R9B+JnhfxB8V9d+NfjHW4NM8EaC8nh3wo04ZvtE&#10;gGbi5ijUFnLZYAhSdpwfuV9C/DX4xeDfjBY3N34Q1631mK1YLOqI8UkWc7d0ciqwBwcEjBwcdK6c&#10;Pi41pNOS1+FX1a7/AD6eR42b8PV8to05xpTfKl7WXK+SM5a8idrJxTSldv37rSx2dUNN/wCPzVP+&#10;vlf/AETHV+qGm/8AH5qn/Xyv/omOvQPjy/RRRQAUUUUAFFFFABRRRQAUUV5d8evjXB8IvD9vDY2j&#10;a14x1h/smiaLCC0lzMcAMQOQi5BJ78DIzkZVakKMHUm7JHdgcDiMyxMMLho805PT9W30SWrb0S1e&#10;hu698ZPBvhnx1pPg3Udcig8Tarj7JpyxSSO2c43FFKpnBxvIzirPxE+KnhP4T6RHqfi3W7fRbSRi&#10;kRlDO8rAZIREBZsDrgHFfHOrfB+++Gnxz+BOr+JNQbV/HPiTWb281u+3kpvAt9kKDoEjDsBgDrxg&#10;YA9R+MH2b/htb4Q/255f9j/2Zd/Y/tX+p+2Yk6Z43/6nGe+zvivGWOr8s+aKTUopeXNbf7+nofpU&#10;+FcrjXwyo1pVKcqNWpJqycnSdRNU7p2UnDRyUnb3rfZPb/hv8YPB3xe0+4vPCOu2+sw27BZljV45&#10;Iiem6N1VgDg4JHOD6Vc1r4jeHvD/AIu0TwvfagY9f1oSNY2McEkryKgy7EopCKBn5nIHB9DXz54a&#10;1Cw0n9ub4gX2nTW9vo1r4VE2uzKQIkmV4juO3jeFGTu5xvrL+G3xT8Lad4k1/wCOnxG1qPRIPEUj&#10;6V4VtbmN5Jo9NhbBdIkVn+dgCxAwDnn5xWkcdKyjNpPmab2VovV7+iWu7OarwpSdSdXDxqSpulCU&#10;IL3qjqVY3hT0jra0ptqKvCOybR9eUVy/w9+J3hf4raIdX8Kazb6zYK/lvJCGVo2wDtdGAZTgg4YD&#10;rXUV7EZRnFSi7pn5vXoVsLVlRrwcJx0aaaafmnqihov/AB5yf9fNx/6Oer9UNF/485P+vm4/9HPV&#10;+qMAooooA5/xt4+8O/DfRf7X8T6xa6Lp3mCFZ7p9oeQgkIo6s2FY4AJwpPauE8I/tYfCbx1r0Oja&#10;N4ytZ9SncRxQz289uJHJwFVpY1ViT0APNd54w8BeHviBZ2Vp4k0i11q0s7pb2G3vE8yITKrKGKHh&#10;vldhhgRz0r5h/b78F+CtB+Ddnc2uiabpviP+0YYNLextkhnY8l1GwAldoPHQHb3xXlYytiMPGVaH&#10;LyxV7O9389l5aM+94ay7Js4r0ctxKqqvVlyqUXDkjfZuLTlJLeXvRsj69orI8Hx6hF4S0RNWZn1V&#10;bGBbtm6mYRrvJ/4FmqXxE+IOi/C7wfqHiTxBdraadZpuJ6tIx+7Gg7sx4A/pk16Lmow55aLc+Njh&#10;qlXELDUFzyb5VbW7vZW736FT4lfFvwj8INJg1PxfrUWj2lxL5MJaN5XkbGSFSNWY4HUgYGRnrXVW&#10;t1He2sNxC2+GZBIjYIypGQcH2r89f2hPBniPx98GfEHxi8exS2Oo3UttB4e0FmIXS7J5l+ZhxmRx&#10;1yOnPcBfpT9pb4mXvwr/AGY5tU0yU2+q3dpbadazK2GjeVQGdf8AaCByPQgGvIp5hLmqzqRtCMVJ&#10;d2td/W2i+8/RMVwhSjSwNDB1ufEVqsqU9uSMl7N2i1q1HntKV7Np8umr6fxx+1J8K/h1q0mma94x&#10;s7fUIjtlt7eKW6eNvRxCj7T7HBr0bQ9asvEmiafq+mzi607ULeO7tpwpUSRSKGRsEAjKkHkZ5r5B&#10;+C/jD9m34Q+GNN0LUdb0PU/FFxCj6nqVzp8l2JJ2GXXz/KZFQNkABsYGTyST9eeH5dLm0OwbRGtW&#10;0fyEFn9h2+QIQAEEe35doAAAHGBXRg8RPEXcpRflHVr1d/0R5HEmT4XKVGFChXjq1z1VyxqJdYR5&#10;U0uqvKWnYXXv+QHqP/XtJ/6Cav1Q17/kB6j/ANe0n/oJq/Xpnw4UUUUAFFFFABRRRQAUUV5D+0F8&#10;a5/hrYafoHhq0GtfEHxAxt9H0tRu2k8G4kHaNOvOAcHnAYjGrVhRg6k9kejl+AxGZ4mGEwyvKXyS&#10;S1bb6JLVt6JK51d18YvB1n8SrP4fya5F/wAJfdxmWLTI4pHbaI2kO51Uoh2IWwzAkY45Gezr4d8M&#10;fCJvhL+1z8HYtQ1GXWvE+rWep6hrWqSuWNxdNbXGdueir90dM4zgZwPuKuTB4iriFP2sbNStbysn&#10;r56n0HEuU4HKZ4VYCq6kKlJTcnpeXPODcVa6i+S8U7uz17IrmdD+JXhvxJ4w17wtpuprd67oYjOo&#10;2qRSAQeYMqN5XYxx1CkkHIODTviF4JX4heF7jRH1vWfDyzsrG+0G7+zXShTnaH2nAPQjHINfLf7G&#10;/hG28B/tCfGjw/aXV3fW9g8ESXN/IJJ5PnkO52AALEnrgU6+IqU69Kmo+7J2v8m9vkGV5Pg8dlWO&#10;xtSq/a0IqSglprOEbuXb3n7qs763to/rbxF4k0rwjot1q+tahb6Xplqu+a6upAkaDoMk9ycADqSQ&#10;BXnfgz9qb4V/EDxBFomheMLW61SZ/Lit5oZrfzW/uoZUUMT2AJz2ryj9spj4y+JXwY+Hc/mNo+sa&#10;ybrUYVOBLGjRqF6/3Xl/MYzWt+2x8MtBX9n/AFLWNN0uy0rVPDsltd2FzZwLC8IEyIyqygEDaxOO&#10;mVX0rlrYuvGVV0kuWnve93pd27aeup7eV8P5XUpYCnj5zVXGNqDi48sFz+zi5JpuV5J3ScbLq2fS&#10;9cN8ZPjBo3wP8Fv4n122vruwSeO3MenRo8u584OHdRjj1rQ+FfiaTxn8MfCWvTOslxqWk2t3MVII&#10;8x4lZxx6MSPwrxD/AIKGf8m6XH/YUtf5tXXiq7p4SdenuldHz+Q5VTxef4fK8YvdlUUJWdutnZn0&#10;hYXiajY213GGWOeNZVDdQGAIz781BqX/AB+aX/18t/6JkqLwv/yLOkf9ecP/AKAKl1L/AI/NL/6+&#10;W/8ARMldsXdJnzFWKhUlFdGy/RRRVGQUUUUAYPjrx1ofw18K3viPxHe/2do1ls8+58p5dm91jX5U&#10;VmOWdRwO/pXkv/Dc3wR/6Hb/AMpN9/8AGKP25v8Ak1nxt/24/wDpdb1x/wAI/jv+z9eeFfCmh3Oo&#10;eH49bTTrW2uPt2ktComESq4aaSIJncDzuwfWvFxOLqU8T7CM4xXKn73Vttaarsfp2S8PYPFZJ/al&#10;bDV68vaSg1RaSjGMISvK9Oe7k9bpaH0b4M8ZaP8AELwzY+IfD959v0e+Vnt7nynj3gMVJ2uAw5Uj&#10;kDpW0zBVLMcAckmq+n2NpptnFb2NvDa2iD93FboEjUE54A4HXP4145+2Z4uuvBv7OPi66spHiu7q&#10;OKwSSM4KrNKqPznj5C447kV6NSq6FCVWpryq7t5I+KwOBjmuZ0sDhbxVWajHm1aUpWV2kk2k9bJX&#10;7ItX37X3wd0/Xm0ibx1Y/bFfyy0cU0kAOcf65UMePfdivW4b62uLFL2K4ils5IxMlwjgxshGQwYc&#10;Fcc56Yrxz4X/AAG8Iv8As86F4Wu9DspItQ0aI3kz26NK08sQZ5d2M7g7Eg54wuDwK+UNL+IGvL/w&#10;T78SaZHeMZtJ13+w5ZEbLLaM0b4z1ClpCg9uK8qWOrYdc2ISd4uStfpbR3v33/A++o8LZbnM3Syi&#10;pOLhWhSk6ji01UcoqceVRtrF+477r3j62m/bA+DkGuHSX8d2H2oNsLrFM1vn/ruE8vHvuxXr9vcR&#10;XlvFPBKk8Eqh45Y2DK6kZBBHBBHevI/BHwZ+HviT4D6L4fttF0670C/0qIieOFC8jPGCZt/XzNx3&#10;bs5Briv+Cf8A4ivtZ+BM9he3DXS6HrNzpdvIxz+6VIpFH0BlIHoABXTRxFdVYU69nzptWv0tpre+&#10;+/4HjZhlGWTwGIxmWOpF4ecYTVRxd1LmSkuWMeV3i04u9rr3mfRGtapFoej32pTq7wWcElxIsYBY&#10;qiliBkgZwPWuY+EPxX0j41eB7XxVolve2un3EkkSR6giJKCjFTkI7DGR61p/ET/kn/ib/sF3X/op&#10;q8V/YD/5Np0T/r8vP/RzVvKtJYqFFbOLf3Nf5nl0MuoVMgxGYST9pCrTgtdLSjUb09Yo+i6KKK7j&#10;5UKKKKAKEP8AyHLz/r2h/wDQpav1Qh/5Dl5/17Q/+hS0a9rEPh/Q9R1W4/497G2kuZOcfKiljz9B&#10;SbSV2XCMqklCKu2cv8RfjX4H+EscR8WeJLPR5JQWjgctJM6juIkDOR74xVv4a/FTwt8XtBm1rwjq&#10;g1fTYbhrR5hBLDtlVVYrtkVW6Op6Y5r4n+AvxG+Efnat8TfjBrmn3/jXXr+Vrezu7WS+FhApwoES&#10;I+w8EAsBhVXGMnP2n8LfEngfxV4fk1DwHNpU2lTzGSU6XEsQ83aoJkQAEPtVR8wzgD0FeRg8ZLFS&#10;5lKNn9neVujev4W+Z+i8RcN0cgoOlKjWdSLSdVrlouX2ox927s9FLn1t8Njsa86+JH7Q3w7+El9H&#10;Y+K/FFrpl9IocWqxyTzBT0ZkiVmUHsSBmvRa+Rv2LtDsviRrnxP+JGuafBqOq6hr8tnBPdRrIYIk&#10;UP5aA52jbJGv0RRniunE1qkJwo0rc0r6vZJb9vzPEyXLMJiMNisxzBy9lQUfdg0pSlN2ik5KSSsm&#10;2+V7bH0r4D+I3hr4naL/AGt4W1m21qw3eW0luxyjf3XUgMpxzhgDgiuB8V/tefCXwR4i1DQda8Wf&#10;YtVsJTDc2/8AZt3JscdRuSIqfwJryzwPa23wr/bv8QeG9Fih0/Q/E+irfNp8A2RJOq7tyqMAHKSn&#10;A/56N+HB+E/iX8Ofhv8AtSfGiX4iT2kFtdXka2f2vTpLwFlLFsBI328EdcV5tTMKsYRTcYvmcW3t&#10;om77rfTqfbYTg/A1sRWlGFatT9hCtThC3tGpyjHlfuTTcbyvaOtr6H1D8Ov2mPht8WPEJ0Pwp4k/&#10;tXVPJa4+z/YbmH92pAY7pI1XuOM55r1CuD+F2vfDrxvYtrngQ6LdxITDJcadbJFLGTztcbQy564I&#10;Ga7yvZw8pypqU5KV+q2/Nn5rm1LDUMVKlhqVSko6ONRpzT63tGFvS1zgdD+NGieIPjB4j+HFva6g&#10;muaDaxXdzcSxoLZ0dYmARg5YnEy5yo6H8e+r5a+Gf/J//wAXv+wJZ/8Aomyr6lrHCVpVozcukpL5&#10;J2R38QZfQy6th4UE7To0Zu+vvTgpS+V2FFFFdx8uFFFFABRRRQAVQ0X/AI85P+vm4/8ARz1fqhov&#10;/HnJ/wBfNx/6OegC/RRRQAUUUUAFFFFABRRRQAVBfX1tpdlPeXtxFaWkCGSa4ncJHGgGSzMeAAO5&#10;qevmL/goDr15a/CHSPD1jJJE/iPW7ewlZDgGIBnK9R1dY/bAOa5cVX+rUZVbXsj3ciyt51mdDL1L&#10;l9pJJvst2/krs7zS/wBrz4P6xryaNa+OLE3zyCJfMhmihZicACZkEZ+u6vYa8Q+N3wN8Iyfs6+I9&#10;Bs9DsLWLSdHlmsJVt0EkUsMRdH3gZySvzHqdzZzmr37Ivi658bfs6+DNRvZ/tF4ls9nK7Nub9zK8&#10;S7vcqinnnnPeuejWrKv7Cva7V01fvZrVvuj2cyyzLamWf2rlXOoxqezlGo4t6xcoyTjGNk1GScWn&#10;Z21Z6lr+u2PhfQtS1nU5/s2m6dbSXd1NsZ/LijUu7bVBJwoJwASccV4t/wANzfBH/odv/KTff/GK&#10;7z4+f8kK+I3/AGLepf8ApLJXzD+zP8c/gX4f+D/hTQfE99o8HiSGKRLoXukSPhjM5XdMYSn3SvO7&#10;isMXi50q8aUZximr3l62tuj0+H+H8LmGVVcwrYevXlGooctFrROLk5O9ObsmrdFqfV3w9+Knhb4q&#10;+G5df8L6qupaRFM8D3TQSQBXUBmBEqqeAwOcY5riJv2wPg5Brh0l/Hdh9qDbC6xTNb5/67hPLx77&#10;sVxv7ZmpQ+Hf2WtXm8IC0tdM1Ka2SSbSlRYnt5XXLApwQ+FXI6hsd67XwR8Gfh74k+A+i+H7bRdO&#10;u9Av9KiInjhQvIzxgmbf18zcd27OQaqVfEyqewp8vMoptu9ne+yvptvqZ08ryWjgv7Uxiq+yqVZU&#10;4Ri480VFRbc5OFpP3tIqMb2eqPXLe4ivLeKeCVJ4JVDxyxsGV1IyCCOCCO9VNe/5Aeo/9e0n/oJr&#10;55/4J/8AiK+1n4Ez2F7cNdLoes3Ol28jHP7pUikUfQGUgegAFfQ2vf8AID1H/r2k/wDQTXdhqyxF&#10;GNZK10fK53lksmzKvl8pc3s5NX7ro7dLrp0L9FFFdJ4gUUUUAFFFFABRRRQAUUUUAFFFFABRRRQA&#10;UUUUAFFFFABRRRQAUUUUAFFFFABRRRQAUUUUAFFFFABRRRQAUUUUAFFFFABRRRQAUUUUAFFFFABR&#10;RRQAUUUUAFFFFABRRRQAUUUUAFFFFABRRRQAUUUUAFFFFABRRRQAUUUUAFFFFABRRRQAUUUUAFFF&#10;FABRRRQAUUUUAFFFFABRRRQBQm/5Dln/ANe03/oUVX6oTf8AIcs/+vab/wBCiq/QB+Xf7ZllDqX7&#10;YV1aXKeZb3EmmxSJkjcrRRAjI5HB7V9oW/7EPwUtZ45o/Be2SNg6t/at6cEHIP8ArqZ8R/2OPBfx&#10;Q+Jx8darqevW+rl7d/Js7iFYMwhQvytCzc7Rn5vXpXu9fO4XLVGvXqYiCalK6uk+/wBx+x5/xtUq&#10;5XleDyfE1KcqNJRqKMpQTaUV0a5tmfnF/wAFMv8AkrXhf/sCD/0fLXqvhX4O/soXXhfR5tSv/Cq6&#10;jJZwvciTxdIjCUoC+V+0jad2eMDFeu/HL9k3wj+0B4isNZ8Q6jrdndWdr9kjTTJ4Y0Kb2fJDxOc5&#10;Y9/SvN/+Hafwx/6Dvi3/AMDLX/5GrjqYDERxdWsqUZqW3N0PpsJxZk9XIMDls8wr4apRT5vZJrmu&#10;+rTV7dPU941rwZ4c+JHwZuvC2kXFrdeG7/SjYWNxaz+fEqBNkTrICd2wqpzk8rzmvyRtfG2veBfC&#10;fjLwES1vb6rdQJqELHlXtpHO3/vrGf8AdFfsN8O/Ath8M/BOkeF9LmuZ9P0yHyIZLtlaVlyTliqq&#10;CeewFeI+PP2Cvhz8QvHGq+KL++1+0u9SuTdXFrZXMCQFzjcQDCWG45J+bqxxits0y+vi406lGyml&#10;Z+jW35/eeZwJxhlfD9bGYXMnKph5yU4Nq75oSupNdG/dd+8UbH7Evw5Hw9/Z/wBCaWLy9Q1vOr3J&#10;IwT5oHlD8IhHx6k1xn7eHxF8Kal8DPEHh+08T6Nda9FfWySaXDqET3SMky7wYg24FcHPHGK+qLe3&#10;is7eKCCNYoYlCJGowFUDAAHoBXzX44/YB+Hvj7xhrPiTUNZ8TQ32q3Ul3NHbXVusSu7FiFDQEgZP&#10;cmu3E4atDBrC4aKelnfTpufM5JnWXYjiSee53VlC1T2kVFc13zXUX2SWhwf/AATv+IfhXwz8I9T0&#10;jV/E2j6Vqt14ilaCxvr+KGeYNb2yqUjZgzAsCowOSCK+1K+W/D//AATt+HHhzXtN1a21vxS9zYXM&#10;d1Est3bFCyOGAYC3Bxkc4Ir6krXLKeIoUFRrxS5dFZ3ucXHGNyjNM0nmOVVZT9q25KUeXlelku4U&#10;UUV6x+eBRRRQAUUUUAFFFFABRRRQAUUUUAFFFFABRRRQAUUUUAFFFFABRRRQAUUUUAFFFFAFDRf+&#10;POT/AK+bj/0c9X6oaL/x5yf9fNx/6Oer9ABRRRQAUUUUAFFFFABXzL/wT4ZY/gXeWbEfbbPXLuG6&#10;H8XmYjPPfoR1r6ar5P8ACN0n7NP7UWv+H9SP2TwZ8QpRqGlXb8RQ32TvhJ7Es5X8YvXjy8U/Z16N&#10;aXw6xflzWt+Kt8z7vIoPHZVmOW0v4rUKsV/N7Jy5kvPlm5W7RZ9O3lxpGtSX3h+5ntLyaS2IutNa&#10;RWk8lwVJdM52sCRkjBr44/ad8GeHfgT47+Gmr/DO0j8OeMb3VUt203S5CgvLckAh4gcFSxCdOdx6&#10;4496+Ln7LHgn4y+IYdf1ZtV03XooVgXUdJvTDJsUkqMMGXjcedueapfC/wDZD8BfC3xQviSA6p4h&#10;1+MfudQ1+6FxJDxjKhVVc44DEEjsRWGLo18S/Z8iWukr6pXvorXv8z1OH8zyrI4rF/Wqkm4tSocl&#10;oTk4tWlLn5XC7vdxvbpc9V8TeMtA8FWcV34h1zTdBtZZPKjn1O7jtkd8E7QzkAnAJx7GodbXwzr3&#10;9l2mrjSdR+0P9p0+C+EUvmsq48yFWzkhZPvL0D+9fOv7Q2gf8Lt/aU+G/wAOyvnaNosEniHWVHI8&#10;veFRG+pQL9Js17H8ZfgN4U+O2m6fa+Jorvfp8jS2lzZXBhkiLAbsdVOdq9QcY4xzXV7arVdVQimo&#10;tJX6vr32/M8OWW4HAQwNTFV5QlWjKcuVJuEbtU2leN3K12rr3Wrbni/7f3hvwdpvwRkv5dPsbLxK&#10;L2BNJnt4UjnZ94MigjDFfL3kjpkL7VgfF6XUPDHxg/Zp8XeInaMPbR6fqE9z1iuWRA5kPYkysf8A&#10;gLV6b4L/AGJfh94T8S2Wu3lzrniy+smD2o8RXq3EcLA5BCKig4PIDZGecV6r8TPhj4d+LnhWfw94&#10;msft2nSMJFCuUeKQAhXRh0YZP5kHIJFefLBVqzqVWlGT5bK99Yu927ddvQ+uw/E2W5ZHCYCFSdel&#10;D23PNx5Xy1oKDjCLk9Ir3tWry7Hj/wC3xr1vpn7N+s6c5U3WsXdpaW0W75ndZ0mO0dW+WI/nXsvw&#10;z0KTwv8ADfwpo00flTadpNpZvHnO1o4UQj8CK8q8I/sY+BfDHiXTdbvNQ8Q+K7jTHD2MHiHUBcwW&#10;zDlSiBF6EAgHIyAe1e9V30KVV15YisrNpJK99Fd/mz5LNsdgaeWUMoy+o6kYznUlJx5bykoxSSu9&#10;FGOre7f3/M//AAUM/wCTdLj/ALClr/Nq+hPC/wDyLOkf9ecP/oArmvjJ8H9G+OHgt/DGu3N9aWDz&#10;x3Bk06REl3JnAy6MMc+lc5+0F8WrP4C/CeSa3dp9cniGm6JZjDTT3BXajBQOQvDHjHAHVhSkvq9a&#10;riamkeVfhf8AzNaU/wC2MswOR4NOVf2tR2tpaappa/8Abrb7JXZ59+xnIl94q+ON/bjdZXPjG6aG&#10;QDAYeZI3H4Mv519O15L+y38J5/g58G9J0a/51q6ZtR1I5z/pEuCVJ7lVCIT3KE161WmBpyp4aEZq&#10;z3+/X9Ti4rxdHG51iKuGlzQTUU+6hFQT+fLf5lDQf+QHp3/XtH/6CKv1Q0H/AJAenf8AXtH/AOgi&#10;r9d58mFFFFABRRRQAUUUUAfHv7JvhvQtM+Nnxp0DXNMsJ/E1rrLXVrJd26NM1q7yHdHuGQpDRscH&#10;nzFpfGuh6X4Z/b3+Hi+ErWGxvrzTpn1q3sEVUKFJgHkUDAJUDr12oeuCfaPix+zL4O+Lmu22vXr6&#10;noXiK3QRrrGg3X2a5ZB0ViVYHHTJGccZxVv4R/s6+EPg1dXmoaRHe6jrt6uy51rV7j7ReSpwdpbA&#10;AGVB4AzgZzgY+ejgasVGhyrljLm5utr3ta2/TfY/Yq3FGX1KlfNHVm6tWi6TpW9zmcFBy5ua3Jpz&#10;pct+bTzOc8ffsh+CPGni268U299rvhDWrrLXl34bvxa/aCeWZwyMMnqSMZPJycmvEvgB8P8Aw/ef&#10;tg6tqPgqa51Hwz4T0w21zrNzdNcm9vZAUJMp4Y4ZxxgYi4HOT7T8Sf2PvCXxS8bap4k1XXfE9tLq&#10;fl/atPsL9IrSTZEsQyhjJ5VFz83WvT/h38N/Dnwq8NQ6D4Y0yPTNOjO4qhLPI5xl3Y8sxwOSewHQ&#10;AVo8D7TEKbpqKi73vdvtpbTuzkjxQsHlFTDLGVK9SrT9nyyjywpppc15OTc7K8YaJJa9kcz8Qf2a&#10;/hr8U9dGteJ/CtvqOq4VWulnmgeQKAF3+U678AAfNngAV5V4P8P6d8Vv2gY4NKsLe0+G/wAK82en&#10;W1sgWCbVjguwAOD5X5hgD/FX0zqNo2oafdWq3M1m00TRi4tyBLESCN6EgjcM5GQRkdDXMfCn4XaL&#10;8HfBdr4a0L7RJZwvJK9xeOHnnkdizPIwABbt0HAA7V11MLGdWLjFJbyfVtbJ/PX5HzmCz+vh8BVh&#10;VrznNLkpRbbjTjJNTlG7sny+4rdJN9EfOX7K+maZrvwv+N13rcEF3qN54h1OLUpLvBkeEQowEmeg&#10;DNKfrn047v8AYQuru6/Zl8M/amkdY5ruOBpB/wAsxcSYAPcA7h7Yx2rQ8Z/sh+D/ABh4k1nWItY8&#10;TeHP7cbfq9hoWp/Z7XUGPUzRlG3Z5zggEknqc1654V8L6X4J8O6foWi2iWOlafCsFvboSQqj3PJJ&#10;6knkkknmubB4WrRqRc0kopq/e7Tv+H3s9ziLP8BmGDrQw0pSnXqU6ji1ZU+SnKDind3u5WTSS5Yq&#10;/ZTa9/yA9R/69pP/AEE1fqhr3/ID1H/r2k/9BNX69s/LzyT4w/sv+CPjlrtlq/iiK/ku7S2+yxfZ&#10;boxLs3M3IwcnLGrvw5+Ffgn9mbwfrR0y4l0zQy5v7241K53rHtQKW3EDAwBxXp1cl8Vvhppnxg8A&#10;6p4R1me7ttN1HyvNlsXVJl8uVJV2llYD5kGcg8E/WuKWHpwlKvTgvaa6+fqfTUM6xmIpUsrxuKms&#10;JeN4p3UY3u2o7XWrS7nzxb6fqv7bXiiDUL+K60f4KaTcb7W0kBin12dSRvbuIhyPzA+Ykp9WKtrp&#10;NgFUQ2VlaxYAAEccUaj8lUAfQAV82Q/sC+EbeFIovHPj+KKNQqRpq8IVVAwAAIOBT/ip4Xs/2Y/2&#10;XPGmm6LrOtazc6tIbe2k1i4W4uTNciOAojKigAIrMBjOQ3PIrzqDrYWM61eGtm3K99uiVtuyPss0&#10;hlueV8Nl+U4p8nNGFOl7NxUVJpOUpOT5pPeUmtfJJJdr8cNU0r4tfs7+P4vCGsaf4j26dMN+lXUd&#10;0vmIokMeUJG4qBgdeRWD+yJofg3xP+zp4YkttD0ecvbG21FTaRM0k6Eq/m5Xljwfm7MO1dx+zt8L&#10;I/g78IfD/hsoFvo4ftF+w/iuZPmk784J2j2UVw2vfsR+ANU1q+v9N1DxH4Vgv3L3em6DqQgtJieu&#10;YyjYB5+UEAZ4ArSVKvKcMVyJycbNXtbro9fRnHTx2V08Nicj+szhSjW56dRR5uaycXzRUo7q0otX&#10;ts+54n8D9bvPAPhP9qC58CiSTRtJunk0NovnjiYfaA7x/wB7YixN3yEXOa9K/Zr+DHw7+KX7OOjT&#10;63o1j4j1DVGmudT1K4/eXhuzIwcmbO9GA2jAI4weckn3zwD8M/DXwz8IxeGvD2lxWWkIG3wn5zMz&#10;DDNIWyXZgOSe3HQAV49qH7DHgGTUr240jVvFHhW0vG3XGmaHqghtZM9QVZGOOoxnAB4xXNDA1aKh&#10;7qmkmmuiu76XXy9D28TxVl+ZzxSVaphpTqU5xqJXlJU6fs7T5ZRaba59G1zN36M5b9iPU9R0vxd8&#10;U/A9tqdxrXgzw3qQg0m5uHEnlDzJV2K44IKopwOARkAbq+sq5T4bfC/w18I/DceheFtMTTbBW8x8&#10;EtJNJgAu7HlmOB/IYHFdXXrYOjLD0I05u7X+e3y2Pz/iXM6GcZrVxuGi4xlbdJNtRScmlonJpydu&#10;r3e4VQ1L/j80v/r5b/0TJV+qGpf8fml/9fLf+iZK7T5gv0UUUAFFFFABXzL41ZbP9vzwBLcECO68&#10;Kz29tu6earXLNjPfb6c19NV85ftj+DNUj0vwx8TvDkBn17wNei+eFBzNaEqZV9wNoJ/2S9ebj0/Y&#10;qolflal8k9fwPtOEZ03mMsJUly+3p1KSb2Upxajfy5rJ+TPoHVNYsNDthcaje29hbl1jEt1KsaFm&#10;OFXLEDJPAHevKfjz8Ffhr4o8L+JfEXirR7GC9jsnlk1wnyp4ikeI2EgOcjCgDkHgYNbMlr4K/ak+&#10;ENsbhTqnhrWI0m2RTNHJFIpB2kqQQ6OMEdMjuK8wj/4J/wDw686FLrWfFmoaZEwZdKutUU2wx2AW&#10;MMB16NnmpxHtK0bU6cZxa0u/+A/wOjJVg8sre0xeMq4avTk1KMYXbSa0vzxs7ppqSts/I1/2HfFW&#10;u+Jv2edMvPEdzNcvb3M9vbXd0xLSWyEBSWPUKd65PZPauq+KmraP8XvgZ4+svCGt6b4jlbSrmEHS&#10;ruO6Hm+UWWMmNjhmwAB71W/aD1yw+DP7N/iX+xraHTYbfTv7M062t12rG8uIUCAdxv3fgSatfsw/&#10;Cn/hTnwZ0HQpovL1SVPt2o+v2mQAsp/3QFT/AIBWdNTjy4F62h7z/Bfr9x14yph6rrcUU17NyxH7&#10;qmrW09+Tf+G8Fp1kcR+xbpPg7xL+zr4fe30XSZ7oLLbamDaxs7zLIwPmkrliVKnnPDCuK/ZHuNJ8&#10;IfFv46waXdQWHgKy1KIQyvKq2kMnmSrhXPAH8IwegX2r0XxN+xX4D1zxDf6tp2oeIvCbag5kvbPw&#10;9qItra4JOTuQo2AcnhSBycAV3Wi/APwN4f8AhleeAbHRVh8N3qFbuFZXElwxABd5AdxY7V5z2AGA&#10;MVz0sLiE6ScUvZp63+LSy6aLqz18dn2UThj5U61SaxsotwcV+6XtFOTu5WnJW5YWtpu1sHxK+D3w&#10;6+JlrJqvi7RdN1ALZ+V/as7BHhgG5gVlBG1QXZs5xyTXkH7APiPV9a+GviKzury51LQ9L1iS10e8&#10;umLMYNoOwE/wjII9N5HGMVYb/gn78O2YQ/234tGl7tx0kaon2U+2PK3f+PZ4r3/wb4M0X4feG7LQ&#10;fD+nxaZpVmmyK3izx6kk8sxPJYkknrW9OjWniY15wULJ3s7uV++i0R5WNzTLsLktXKsNiZ4lzlBx&#10;548saSje/KnKXvSvZ2srdXobdfKf7Af/ACBfiZ/2NE//AKCK+rK86+Ffwd8O/AfS/ETabqF41pqV&#10;5Jqt5Nqs0ZWFivzEMqIFQAZ5zj1rrrUZSxFKqto81/mjwcuzChh8ox+Bnf2lZ0uXT+WTb/PQ8n/a&#10;QkS6/ac/Z7s4Rvu4r2+nkUDkRkQ4P/kN/wAq+na+Vvgi8n7QH7Rmv/F3y5F8KaDA2h+HWkBBmbBE&#10;sy5HTDye/wC9A/hNfVNY4H946tdbTlp6JJX+djv4oj9Thgcql8dClaflOc51HH1ippPs7roUIf8A&#10;kOXn/XtD/wChS1fqhD/yHLz/AK9of/Qpav16h8KFFFFABRRRQAUUUUAUta1iz8O6PfarqE621hZQ&#10;PcXEz9EjRSzMfoAa+Y/2TdLvfi1488W/HLXbdo21SVtN0GCQf6i0jIVmH12hcjuJP71e8/Fj4Z2X&#10;xe8E3nhbUtS1LS9OvGQ3EmlSpHLIqnOws6ONpIGRjnGOmc7PhPwtp3gnwzpmgaRB9m03ToFt4I+4&#10;VRjJPcnqT3JJrgqUZ1sRCUvgjr6y/wCAvxZ9bgsyw+X5RiKVG/1iu1Bu2kaS1aT7zlZP+7HzNevl&#10;r9k//k4D9o7/ALDdt/6MvK94+J3w6t/ij4XbQ7rWNY0KJpkm+16HdC3uAVz8ocq3BzyMV4vpH7CP&#10;hTQtSnv7Hx14+t7q5lWa5kj1eJTcMpJBkIgBfqevqfWsMVGvKvSnThdRbe9t01+p6eRYjKqOV43D&#10;YzEuE68YxSUHK3LUjO901vytW6bnunjr4f8Ah34maBJonifSYNY0x3EnkT5G1wCAysCGVgCRkEHk&#10;+tfOnxe8B+F/gb4WtvA/wp8P2+k+NPiBP/ZEMyyyTTx23W4lMkjs4RVPY4BO7+GvqyuIX4R6O3xb&#10;f4iXFzfXutrp/wDZttBcSIbazizljEoUEMxzklj95ugNb4rDqsrwiuZ6X6pdbP02PNyHOp5fNxr1&#10;ZOjG81Tu+SdRfApRva3NZyutUrdT548WeA9I8F/tKfs8eCViV/DOlafe/Z4bjiN7lYpG8054MjSL&#10;Gx/2iPWt7R4103/goJrMWmosMV54SWbUUgHDuJEw7gdG4j568j159i+LfwV8O/GbT9Og1pr6zvNN&#10;mNxYappdx5F3aSHGWjfBxnC9QRlQeoFVPhP8BfDvwivtW1Oxu9W1zXtV2i81rXrz7VeTKv3UL4Ax&#10;9Bk4Gc4GOH6nUjWtFLl5lK/ZKNrW+X3H1D4lwlbLnOvUk6/sJ0XG2kpTqup7Ryv/AHtdL8yXTVek&#10;1Q03/j81T/r5X/0THV+qGm/8fmqf9fK/+iY690/KS/RRRQAUUUUAFFFFABRRRQAV89/FH9l/xD43&#10;+MX/AAsLQfiO/hTUUsksoI/7HS8aBQDuKM8oC7iT0UH5m55NfQlFc9bD08RFRqLRO+7Wvysevleb&#10;YzJ60q+CklKUXF3jGScXumpqS1t2Pgj42fCf4iaH8Yvg7p2q/Fy613U9TvruPTtUfRo4m0tlEG51&#10;QSESbty8EjGz3r668RfBnw/8RPA2jeHvH1rD4xlsIIkk1CdGt5ZZlQK8ymNg0ZcgkqrY5xzipPHP&#10;wf0b4geNPBfifUbm+hv/AAnPNcWMdrIixSNJ5e4ShkJI/drjaV6mu5rhw+BjSnV5leMmt23pZb3v&#10;1Pqs34pr47C5f7GfJVoxldwhGm1J1Jtcrgo2XK1orK93a7bfyZ8XPh34d8JroXwQ+GWjw6FeeNJh&#10;Prdzbs8k0GlxNmR3kcsx3EMq5OOHH8VSxeH9P0v9urwxon2SOLStF8GKmjWrrhIdruoMYPU43jPJ&#10;4Ppx7v4b+Eej+G/iR4k8crc31/r+uRR28kl5IjJawpjEUIVF2oSFJyWJKg565zfix8BfDvxdvtJ1&#10;O+u9W0PXtK3Cz1rQbz7LeQq33kD4Ix9RkZOMZOcJYKdueMUmpJpbLli9vnq/U9XD8T0LrC16s3Cd&#10;KcZ1HeUnVqxV5u7u1FKNNa35U2t7HlfwTih0v9sj432GlhYdJa3sLiSG3/1X2gxRsxOOA255fxLV&#10;9O1wPwk+Cvh34M6fqMGitfXl5qUwuL/VNUuPPu7uQZw0j4GcZboAMsT1Jrvq9DB0pUaVp7tt27Xb&#10;dj5DiLMKGZY5VMM24xhThzNWcuSEYOTWtrtX3btuUNF/485P+vm4/wDRz1fqhov/AB5yf9fNx/6O&#10;er9dp8wFeDePv2K/ht8SfGGp+JdZh1R9T1CQSTtDelEyFCjC444UV7zRWFahSxEeWrFSXmerl2bY&#10;/KKjrZfWlSk1ZuLs2t7fgeY32qeC/wBlP4PwR3F1JaeHtIRorWKWTzLid2ZnESdNzEk/QcnABNeZ&#10;fC74Ya78cPHlp8W/iZaNZ2tsd/hfwrKOLKHOUnmHeQ8Ng98E4wqj0344/s/+H/j7p+kWmvX+raeu&#10;lztcwSaTNHE+8gDkvG/THGMV5r/wwX4U/wCh9+IP/g4i/wDjFeVXpV3VUY006cbWV7a+enTovmfe&#10;5VmGVU8DUq1cZKnjazlzz9m5tRb1UWpKznvOW9nyqyvf6K1vXtN8M6XPqWsaha6Vp0ABlvL6dYYY&#10;8kKNzsQBkkDk9SK8c+OnwXi/aa0jwjqGgeOLbTbHS7mS+t7u1tE1K2umO0KwHmKh2lW67h8xHrXn&#10;f7UXg+Sx+G/w0+CPh++vb248Qaqlv9q1CUSzm1g/eSSSEBQ20ujZwOEr6k8OeH7Lwp4f03RdNh8j&#10;T9Pt47W3j/uxooVR+Qrob+uSnh6sfdSV9Xu9bXXbQ8eMP9XaGGzfA137ecqnJ7sbezj7nM4y5tZP&#10;mSTulZ9T4j/ay+EnxH8I/BXVNS8R/GC68YaUlxbrJpUuixWyyMZVCtvWRiNpwenOK2v2mPh54p0z&#10;9jdI9Z8SzeMruz1K11NrxrJbcw2zJ5Yj2qzcIXzu9+gr6f8Ai98KNI+NXge68K63cXtrp9xJHK8m&#10;nuiSgowYYLowxkeldFN4dsLzw82h3lul9pj232SWC5UOsse3aQwxg5HWuSeWKU6qTdpRSV23rr3f&#10;p+h9Fh+OalHD4CVSMXUo15VJKNOnC8bQtZxirN2le2+nNeyt56vhj4ZeKvgqLp9D0W28GXek/am+&#10;z28SxwQmPcWVgvysvPPUEeteef8ABPWa/l/Z1theGQwJqd0tn5nTycrnb7eYZPxzVlv2D/h55jwR&#10;6r4qg0F5PMbw/Hq5Fgec427N/wD4/n3r37QNA07wrotnpGkWcOn6ZZxiG3tYF2pGo6AD+vUnmt6N&#10;CtKvGtUio8qa0e97eS0VtDycyzTLqWVVsuwVedb21SM/fjy8iipafFK85c1pNaWXUXXv+QHqP/Xt&#10;J/6Cav1Q17/kB6j/ANe0n/oJq/XsH5yFFFFABRRRQAUUUUAFfOfjv9lnxP4g+M+s/ETw58T5PCl/&#10;qEMNukK6Il29vGkSIVSR5RgMULHCj7x69T9GUVz18PTxCUai2d92tflY9nK83xmTVJ1cFJJzi4u8&#10;YzTi2m01NSW6XQ+CPHXwn+Ilj+1F8NdDu/i5dX/iC+sb2Sy8QNo0aPYKsMxdBEJMPuCsuSRjd7V9&#10;p6n4s0T4e6Jpv/CV+J9N01iiwfbtVuorRbmVVG4jewGTgnAJxmsrXvg/o3iL4reGPiBc3N8ms+Ho&#10;J7e1gikQW7rKjoxkUoWJAkOMMOg614j8avD/APwu39rDwH4LcefoXhWybXtVXHy7mcbI26ZJ8uL/&#10;AIDI3vXkxpywCqSgrucko3be9lrd+vnY/Qa2OpcXTwlHFTUKeHoTlVcacItOMqkrR5YrR3hFL4eZ&#10;tpXbv9So6yIrowZWGQynII9a+Vf2b/8Ak7D49/8AXxB/6E9fQfxK8AwfEzwncaDc6tq2iRTOkhvN&#10;FuRb3K7WDYVyrYBxg8dK8Ps/2C/Cmn313e2vjz4g217dkG4uIdYiSSYjpvYQZb8a6MXCvKrTlThd&#10;Rd97dGv1PG4exGVUMvxtHG4h0514qCSg5WtOE73TW/K1b5mX+1wy+F/jh8CvF93IsWk22rPZXUzj&#10;5Id7xEMT/u+YfbYetdj+3N4gtdE/Zr8Twzuon1Freztoy2DI5nRiB64RHb/gNer/ABE+HWgfFTwr&#10;deHfEtit/plxhim4qyOPuujDlWHY/wAwSK8m8L/sU+A/D/iDTdVvtQ8ReKf7NcSWNlr+oC4trdgc&#10;jbGEXgYHBJHAyDWNfDV71o0kmqnW+2lnp10PRyvOsp9nl1fHznGpgm7RjFNVFzupFc11yvmbTunp&#10;ZrXQ9L+C/h6Twn8IfBWjzxGC5stGtIZ4znIlEK+Z1/2t1eNf8FDP+TdLj/sKWv8ANq+mK4b4yfB/&#10;Rvjh4LfwxrtzfWlg88dwZNOkRJdyZwMujDHPpXZisO54SVCnvayPm8jzanheIKGa4z4VUU5W1+1d&#10;nS+F/wDkWdI/684f/QBUupf8fml/9fLf+iZKnsLNNOsba0jLNHBGsSlupCgAZ9+Kg1L/AI/NL/6+&#10;W/8ARMld0dEkfLVZKdSUl1bL9FFFUZBRRRQBkeJhoVxpyWfiEadJYXcyRLb6n5ZimlB3ooV+GbKb&#10;gOuVyOleP/taeEfA9v8AADxZc6xpWm2rW9k/9nzLbxpIl1jEAjOAQS+0ED+Hd2r0b4rfCfw78Z/C&#10;b+HfE1vNPYectwht5mieORQQGBHszDBBHPSvIdJ/YL+HNjqlpc6lf+JPElravvh03WNRWS2THQbU&#10;jUkdOCcEDBzXl4uNeopU4U001a7e3qrH3fD2IyvBSo4zE4upTnTnzckYX5rWfuy50k3azutPPY6z&#10;9mfW5NH/AGY/Bep+KL5bCO30wPLd6lMI0jgDsImZ2OAvl7MEnpiua/bCey+JX7K3ibUPDepWmtWU&#10;Bhu1udPmW4ikWKdfNw6Ej5QGJ6/dIpn7bF7dH4TaR4E0GNV1Txbqtro9rbRKFAiDB2I7BQURT7N6&#10;Zr2bwX4B0vwV4A0vwhbQpNpVlZLZFJFyJl24csDn7xLE/wC8ay5JVYywP2VBJvzat+Wp3fWKWBrU&#10;OKWrVamIlUjTVrckZKT185PlXo+xhfCvxxpd18CfDPid7qNNMi0KG4nmzhY/LhAlBz0KsrA+4rw3&#10;9hPwLY+I/wBnvxH/AG9pUd1pvifWLqR7e4BZJbcJHGB+DrJhhg5Gewrp7r9hD4eTXE8cGp+KLDQ5&#10;5fNk8P2uq7bAnOcbChbH/As8V7b/AMIJo0HgWXwhZWg03QmsX05be0+Ty4WQodpOecEnJzzyc0U6&#10;FepUhOvFLki1ve7dvLRafiPF5pleDwmIw2V1pt4irCbbjy+zjByaWknzSvLdWXu6b6fN3jv9lr4W&#10;/Bvwfquv6r4n8VW3hi0R5R4fk1spZTuQSsCqqh2LkYxuyc9e9dL+wT4JvPB/7P1pPfQm2l1y+m1Z&#10;IWBBWN1SOM49GWIMPZhTvDv7Cfw50jVrS+1S78QeLRaHMNrr9+s0C+nyIiZHTg8HHIIr6IjjSGNY&#10;41VEUBVVRgADoAKnC4Llre2dNQsrJJ336t/kvU3z7iZYjLHllPFTxLnJSlOceVJRTtGMbybbbvKT&#10;1dorWxgfET/kn/ib/sF3X/opq8V/YD/5Np0T/r8vP/RzV79rWlxa5o99ps7OkF5BJbyNGQGCupUk&#10;ZBGcH0rmPhD8KNI+Cvge18K6JcXt1p9vJJKkmoOjykuxY5KIoxk+ldsqMnioVlsotfe1/kfMUMxo&#10;U8gxGXyb9pOrTmtNLRjUT19ZI7Siiiu4+VCiiigChD/yHLz/AK9of/QpazviFpM/iDwB4m0u2G65&#10;vtMuraIerPEyj9SK0Yf+Q5ef9e0P/oUtX6mUeZOL6m1GrKhUjVjvFp/cfLX7Bek+FdY+AtvCdE01&#10;tcs7y5tNVaW2Rrh381nTzcru/wBWyqAf7v4Vk/s26dp2g/te/GXS/CiCHwnDbwlobcDyIrrMe5AB&#10;wMObkADoAR2r0bxn+xz4H8WeKr7xDZ32v+EtR1Bt16fDeoC1S6Y9S6lGHOeduMkk9STXWeFvAXg7&#10;9mr4a6zLodh9k06xt5tRvZ5ZC89yY0LFpJDyTgEDsM8CvBpYWrD2UaiSVL7S3as1tbTzP1rH5/gM&#10;U8wrYSpUqVMdZeykvdhJzjNvm5nzWa5YWS0ettjrtJ8b+Hde1m+0jTNf0vUdWsCwu7C0vI5Z7cht&#10;pEkasWTDcHIHPFfN37Bcx8P2fxN8E3jKmq6P4mmmlhbhyrqse7Gfu5gP5+4rZ/YZ+Htxofw31Dxt&#10;q6Z8QeNLttTmkYc+QWYxD/gRZ3+kg9K674l/sqeDviV4sbxO15rfhnxDIgjn1Hw7ffZZZ1AAG/Ks&#10;DwAMgAnHOa1Xt8RGji4xXMr6Xto/Pvszzpf2XlFbMeH6taXsp8i9ooqVqlN3fupq8W3ON077PU8z&#10;02NPGH/BQ6/u7ILPB4b8PiK5mRsqkrLt25H8X7/GP9lvTj6M03QfCGtfbb7T9O0S/NxM63VzbQQy&#10;eZKDhxIyg5bPBzz61i/CH4G+FPgjpd3aeG7Wbz72QS3moXkvm3Nywzgu+B0ycAADknGSTXmviP8A&#10;YX+H+ueINR1ez1PxN4duNQlee5j0jUwiSMzFmJ3o5wSTxnFVTpV6EHJQUpSk21fa+1nbXTfYyxuY&#10;ZVmmJjSlialGlRpU6cJcnNzcl+ZyiprlvJtxScrdThfg7ZaZpH7dnj6x8ExR2/htNIH9pW9iAtrH&#10;cgw5AA4BDluB0JkHTNfYdcH8I/gl4S+COiTab4W082/2h/MubudzJcXDDoXc9h2AwBk8ZJz3ldWC&#10;oSw9Nqe7bdlsr9EeFxNmtDNsbCphuZwpwhTUpfFPkjbmlq9X6vS2p8tfDP8A5P8A/i9/2BLP/wBE&#10;2VfUtcDofwX0Tw/8YPEfxHt7rUH1zXrWK0ubeWRDbIiLEoKKEDA4hXOWPU/h31PCUZUYzUuspP5N&#10;3RlxBmFDMa2HnQvaFGjB3096EFGXyugoooruPlwooooAKKKKACqGi/8AHnJ/183H/o56v1Q0X/jz&#10;k/6+bj/0c9AF+iiigAooooAKKKKACiiigAr5a/4KDWM8Xwx8L+IIlMkOh+Ibe5nQLnCFXG7Of72w&#10;f8Cr6lrM8SeG9M8YaDfaLrNnHqGl30RhuLaXO11PbjkfUcgjIrkxdB4mhOknZtH0PD+aLJc1w+YT&#10;jzRhK7XVp6NLzs3bzOJ+OXjDTNO/Z/8AGGu/ao5dPuNCnNtKHAWYzQlYgp/2i6gfWuP/AGQ7O2+H&#10;v7LPhW61qeDSIDbzahc3N5KIo0SWd3R2ZjhR5bJ6Csyz/YR+HlvdWy3Wp+KNU0a3lE0Og32qb7BC&#10;OgCBA2P+BdzR+2td3I+EukeA9AiWPUvFmq2ujWtrCoULEGDtjAwqjZGp9A3pmvOm61OUsZWik4xs&#10;kne7b9OrskfZ4aGW4ylR4cy6tKca1ZTnOUeTlhGLW3M7uMXKUnotFbue1nxR4V8SeE5tROr6Pqvh&#10;i6VreW7+0xTWUqs3lsjPkowJOwgnknFc98RvBfw//wCFb6z/AG/o2kQ+HIbKSSWQWsSrEgUndGcD&#10;DD+EjBzjFSw/Bbw03wet/htd2zXPh2OxjspER2iaTaQ2/KnIYuN/Xr6ivI4f+Cf3w5WSKO41fxXe&#10;6VGwZdIuNUX7Lx2wsYYd+jZ5NdNb6xKKSpxlda3ez+53R4WW/wBj06spzxtWkoTvHlhdygrWd1OP&#10;LP1Vlpr0Kf7Dehf8Jh+yudG8T2n9paJd3l3bw214NyPbErkL6DzPMwRyCCR0qn47/Za+Fvwb8H6r&#10;r+q+J/FVt4YtEeUeH5NbKWU7kErAqqodi5GMbsnPXvX0nJ4J0geCZvCdrarpuiSWL6etvZgR+VCy&#10;FCE44OCefXmvE/Dv7Cfw50jVrS+1S78QeLRaHMNrr9+s0C+nyIiZHTg8HHIIrjngpRo06Spqbirc&#10;ze34aryPpMPxNQrZjjMwqYuph6dWo5+ypxu5LX7XMlGXTmtfW67Df2CfBN54P/Z+tJ76E20uuX02&#10;rJCwIKxuqRxnHoyxBh7MK9917/kB6j/17Sf+gmrscaQxrHGqoigKqqMAAdABVLXv+QHqP/XtJ/6C&#10;a9fD0Vh6MaK+yrH57nOZzznMa+Y1FZ1ZOVu19l8loX6KKK6DxgooooAKKKKACiiigAooooAKKKKA&#10;CiiigAooooAKKKKACiiigAooooAKKKKACiiigAooooAKKKKACiiigAooooAKKKKACiiigAooooAK&#10;KKKACiiigAooooAKKKKACiiigAooooAKKKKACiiigAooooAKKKKACiiigAooooAKKKKACiiigAoo&#10;ooAKKKKACiiigAooooAKKKKACiiigChN/wAhyz/69pv/AEKKr9ZeoWqXes2aOZFAt5j+7laM/ei7&#10;qQal/sW3/wCel3/4GTf/ABdAF+iqH9i2/wDz0u//AAMm/wDi6P7Ft/8Anpd/+Bk3/wAXQBfoqh/Y&#10;tv8A89Lv/wADJv8A4uj+xbf/AJ6Xf/gZN/8AF0AX6Kof2Lb/APPS7/8AAyb/AOLo/sW3/wCel3/4&#10;GTf/ABdAF+iqH9i2/wDz0u//AAMm/wDi6P7Ft/8Anpd/+Bk3/wAXQBfoqh/Ytv8A89Lv/wADJv8A&#10;4uj+xbf/AJ6Xf/gZN/8AF0AX6Kof2Lb/APPS7/8AAyb/AOLo/sW3/wCel3/4GTf/ABdAF+iqH9i2&#10;/wDz0u//AAMm/wDi6P7Ft/8Anpd/+Bk3/wAXQBfoqh/Ytv8A89Lv/wADJv8A4uj+xbf/AJ6Xf/gZ&#10;N/8AF0AX6Kof2Lb/APPS7/8AAyb/AOLo/sW3/wCel3/4GTf/ABdAF+iqH9i2/wDz0u//AAMm/wDi&#10;6P7Ft/8Anpd/+Bk3/wAXQBfoqh/Ytv8A89Lv/wADJv8A4uj+xbf/AJ6Xf/gZN/8AF0AX6Kof2Lb/&#10;APPS7/8AAyb/AOLo/sW3/wCel3/4GTf/ABdAF+iqH9i2/wDz0u//AAMm/wDi6P7Ft/8Anpd/+Bk3&#10;/wAXQBfoqh/Ytv8A89Lv/wADJv8A4uj+xbf/AJ6Xf/gZN/8AF0AX6Kof2Lb/APPS7/8AAyb/AOLo&#10;/sW3/wCel3/4GTf/ABdAF+iqH9i2/wDz0u//AAMm/wDi6P7Ft/8Anpd/+Bk3/wAXQBfoqh/Ytv8A&#10;89Lv/wADJv8A4uj+xbf/AJ6Xf/gZN/8AF0AX6Kof2Lb/APPS7/8AAyb/AOLo/sW3/wCel3/4GTf/&#10;ABdABov/AB5yf9fNx/6Oer9Yek6TBJayEyXQP2icfLdyjpK47N/+urv9i2//AD0u/wDwMm/+LoAv&#10;0VQ/sW3/AOel3/4GTf8AxdH9i2//AD0u/wDwMm/+LoAv0VQ/sW3/AOel3/4GTf8AxdH9i2//AD0u&#10;/wDwMm/+LoAv0VQ/sW3/AOel3/4GTf8AxdH9i2//AD0u/wDwMm/+LoAv1j+JfB2geM7WK28QaHpu&#10;u20T+bHDqVpHcIj4xuAcEA4J596s/wBi2/8Az0u//Ayb/wCLo/sW3/56Xf8A4GTf/F0pRUlZq6NK&#10;dSdGaqU5NSXVaMuxxpDGscaqiKAqqowAB0AFOqh/Ytv/AM9Lv/wMm/8Ai6P7Ft/+el3/AOBk3/xd&#10;MzL9FUP7Ft/+el3/AOBk3/xdH9i2/wDz0u//AAMm/wDi6AL9FUP7Ft/+el3/AOBk3/xdH9i2/wDz&#10;0u//AAMm/wDi6AL9FUP7Ft/+el3/AOBk3/xdH9i2/wDz0u//AAMm/wDi6AL9Y2p+C/D2ta1Y6xqO&#10;g6Zf6vY4+yX91ZxyT2+DkeXIylk554I5q1/Ytv8A89Lv/wADJv8A4uj+xbf/AJ6Xf/gZN/8AF1Li&#10;paNGlOrUpPmpyae2mm5foqh/Ytv/AM9Lv/wMm/8Ai6P7Ft/+el3/AOBk3/xdUZhoP/ID07/r2j/9&#10;BFX6w9F0mCTRrBzJdAtbxk7buVR90dAGwKu/2Lb/APPS7/8AAyb/AOLoAv0VQ/sW3/56Xf8A4GTf&#10;/F0f2Lb/APPS7/8AAyb/AOLoAv0VQ/sW3/56Xf8A4GTf/F0f2Lb/APPS7/8AAyb/AOLoAv0VQ/sW&#10;3/56Xf8A4GTf/F0f2Lb/APPS7/8AAyb/AOLoAv0VQ/sW3/56Xf8A4GTf/F0f2Lb/APPS7/8AAyb/&#10;AOLoAv0VQ/sW3/56Xf8A4GTf/F0f2Lb/APPS7/8AAyb/AOLoAv0VQ/sW3/56Xf8A4GTf/F0f2Lb/&#10;APPS7/8AAyb/AOLoAv0VQ/sW3/56Xf8A4GTf/F0f2Lb/APPS7/8AAyb/AOLoANe/5Aeo/wDXtJ/6&#10;Cav1h61pMEejX7iS6JW3kI3XcrD7p6gtg1d/sW3/AOel3/4GTf8AxdAF+iqH9i2//PS7/wDAyb/4&#10;uj+xbf8A56Xf/gZN/wDF0AX6Kof2Lb/89Lv/AMDJv/i6P7Ft/wDnpd/+Bk3/AMXQBfoqh/Ytv/z0&#10;u/8AwMm/+Lo/sW3/AOel3/4GTf8AxdAF+iqH9i2//PS7/wDAyb/4uj+xbf8A56Xf/gZN/wDF0AX6&#10;Kof2Lb/89Lv/AMDJv/i6P7Ft/wDnpd/+Bk3/AMXQBfqhqX/H5pf/AF8t/wCiZKP7Ft/+el3/AOBk&#10;3/xdUr/SYFutNAkusNcEHN3Kf+WUh4+bjp2oA3KKof2Lb/8APS7/APAyb/4uj+xbf/npd/8AgZN/&#10;8XQBfoqh/Ytv/wA9Lv8A8DJv/i6P7Ft/+el3/wCBk3/xdAF+myRpNG0ciq6MCrKwyCD1BFUv7Ft/&#10;+el3/wCBk3/xdH9i2/8Az0u//Ayb/wCLoAreGvB2geDLWW28P6HpuhW0r+bJDptpHbo74xuIQAE4&#10;A59q2Kof2Lb/APPS7/8AAyb/AOLo/sW3/wCel3/4GTf/ABdKMVFWSsjSpUnWm6lSTcn1erL9FUP7&#10;Ft/+el3/AOBk3/xdH9i2/wDz0u//AAMm/wDi6ZmX6Kof2Lb/APPS7/8AAyb/AOLo/sW3/wCel3/4&#10;GTf/ABdAF+iqH9i2/wDz0u//AAMm/wDi6P7Ft/8Anpd/+Bk3/wAXQBfqlrGi6f4i02fTtVsLbU9P&#10;uF2zWl5CssUgznDIwIIyB1Ham/2Lb/8APS7/APAyb/4uj+xbf/npd/8AgZN/8XSaTVmVGUoSUouz&#10;Q7RtF07w7pkGm6TYWul6dbgrDaWcKwxRgkkhUUADkk8DvV2qH9i2/wDz0u//AAMm/wDi6P7Ft/8A&#10;npd/+Bk3/wAXQkkrIJSlOTlJ3b3YQ/8AIcvP+vaH/wBClq/WHDpMB1m6TzLrAt4T/wAfcueWk77s&#10;9v5+tXf7Ft/+el3/AOBk3/xdMkv0VQ/sW3/56Xf/AIGTf/F0f2Lb/wDPS7/8DJv/AIugC/RVD+xb&#10;f/npd/8AgZN/8XR/Ytv/AM9Lv/wMm/8Ai6AL9FUP7Ft/+el3/wCBk3/xdH9i2/8Az0u//Ayb/wCL&#10;oAv0VQ/sW3/56Xf/AIGTf/F0f2Lb/wDPS7/8DJv/AIugC/RVD+xbf/npd/8AgZN/8XR/Ytv/AM9L&#10;v/wMm/8Ai6AL9FUP7Ft/+el3/wCBk3/xdH9i2/8Az0u//Ayb/wCLoAv0VQ/sW3/56Xf/AIGTf/F0&#10;f2Lb/wDPS7/8DJv/AIugC/VDTf8Aj81T/r5X/wBEx0f2Lb/89Lv/AMDJv/i6pWGkwNdakDJdYW4A&#10;GLuUf8sozz83PXvQBuUVQ/sW3/56Xf8A4GTf/F0f2Lb/APPS7/8AAyb/AOLoAv0VQ/sW3/56Xf8A&#10;4GTf/F0f2Lb/APPS7/8AAyb/AOLoAv0VQ/sW3/56Xf8A4GTf/F0f2Lb/APPS7/8AAyb/AOLoAv0V&#10;Q/sW3/56Xf8A4GTf/F0f2Lb/APPS7/8AAyb/AOLoAv0VQ/sW3/56Xf8A4GTf/F0f2Lb/APPS7/8A&#10;Ayb/AOLoAv0VQ/sW3/56Xf8A4GTf/F0f2Lb/APPS7/8AAyb/AOLoAv0VQ/sW3/56Xf8A4GTf/F0f&#10;2Lb/APPS7/8AAyb/AOLoAv0VQ/sW3/56Xf8A4GTf/F0f2Lb/APPS7/8AAyb/AOLoANF/485P+vm4&#10;/wDRz1frD0nSYJLWQmS6B+0Tj5buUdJXHZv/ANdXf7Ft/wDnpd/+Bk3/AMXQBfoqh/Ytv/z0u/8A&#10;wMm/+Lo/sW3/AOel3/4GTf8AxdAF+iqH9i2//PS7/wDAyb/4uj+xbf8A56Xf/gZN/wDF0AX6Kof2&#10;Lb/89Lv/AMDJv/i6P7Ft/wDnpd/+Bk3/AMXQBfoqh/Ytv/z0u/8AwMm/+Lo/sW3/AOel3/4GTf8A&#10;xdAF+iqH9i2//PS7/wDAyb/4uj+xbf8A56Xf/gZN/wDF0AGvf8gPUf8Ar2k/9BNX6w9a0mCPRr9x&#10;JdErbyEbruVh909QWwau/wBi2/8Az0u//Ayb/wCLoAv0VQ/sW3/56Xf/AIGTf/F0f2Lb/wDPS7/8&#10;DJv/AIugC/RVD+xbf/npd/8AgZN/8XR/Ytv/AM9Lv/wMm/8Ai6AL9FUP7Ft/+el3/wCBk3/xdH9i&#10;2/8Az0u//Ayb/wCLoAv0VQ/sW3/56Xf/AIGTf/F0f2Lb/wDPS7/8DJv/AIugC/RVD+xbf/npd/8A&#10;gZN/8XR/Ytv/AM9Lv/wMm/8Ai6AL9FUP7Ft/+el3/wCBk3/xdH9i2/8Az0u//Ayb/wCLoAv0VQ/s&#10;W3/56Xf/AIGTf/F0f2Lb/wDPS7/8DJv/AIugC/RVD+xbf/npd/8AgZN/8XR/Ytv/AM9Lv/wMm/8A&#10;i6AL9UNS/wCPzS/+vlv/AETJR/Ytv/z0u/8AwMm/+Lqlf6TAt1poEl1hrgg5u5T/AMspDx83HTtQ&#10;BuUVQ/sW3/56Xf8A4GTf/F0f2Lb/APPS7/8AAyb/AOLoAv0VQ/sW3/56Xf8A4GTf/F0f2Lb/APPS&#10;7/8AAyb/AOLoAv0VQ/sW3/56Xf8A4GTf/F0f2Lb/APPS7/8AAyb/AOLoAv0VQ/sW3/56Xf8A4GTf&#10;/F0f2Lb/APPS7/8AAyb/AOLoAv0VQ/sW3/56Xf8A4GTf/F0f2Lb/APPS7/8AAyb/AOLoAv0VQ/sW&#10;3/56Xf8A4GTf/F0f2Lb/APPS7/8AAyb/AOLoAv0VQ/sW3/56Xf8A4GTf/F0f2Lb/APPS7/8AAyb/&#10;AOLoAv0VQ/sW3/56Xf8A4GTf/F0f2Lb/APPS7/8AAyb/AOLoAv0VQ/sW3/56Xf8A4GTf/F0f2Lb/&#10;APPS7/8AAyb/AOLoAIf+Q5ef9e0P/oUtX6w4dJgOs3SeZdYFvCf+PuXPLSd92e38/Wrv9i2//PS7&#10;/wDAyb/4ugC/RVD+xbf/AJ6Xf/gZN/8AF0f2Lb/89Lv/AMDJv/i6AL9FUP7Ft/8Anpd/+Bk3/wAX&#10;R/Ytv/z0u/8AwMm/+LoAv0VQ/sW3/wCel3/4GTf/ABdH9i2//PS7/wDAyb/4ugC/RVD+xbf/AJ6X&#10;f/gZN/8AF0f2Lb/89Lv/AMDJv/i6AL9FUP7Ft/8Anpd/+Bk3/wAXR/Ytv/z0u/8AwMm/+LoAv0VQ&#10;/sW3/wCel3/4GTf/ABdH9i2//PS7/wDAyb/4ugC/RVD+xbf/AJ6Xf/gZN/8AF0f2Lb/89Lv/AMDJ&#10;v/i6AL9FUP7Ft/8Anpd/+Bk3/wAXR/Ytv/z0u/8AwMm/+LoAv1Q0X/jzk/6+bj/0c9H9i2//AD0u&#10;/wDwMm/+LqlpOkwSWshMl0D9onHy3co6SuOzf/roA3KKof2Lb/8APS7/APAyb/4uj+xbf/npd/8A&#10;gZN/8XQBfoqh/Ytv/wA9Lv8A8DJv/i6P7Ft/+el3/wCBk3/xdAF+iqH9i2//AD0u/wDwMm/+Lo/s&#10;W3/56Xf/AIGTf/F0AX6Kof2Lb/8APS7/APAyb/4uj+xbf/npd/8AgZN/8XQBfoqh/Ytv/wA9Lv8A&#10;8DJv/i6P7Ft/+el3/wCBk3/xdAF+iqH9i2//AD0u/wDwMm/+Lo/sW3/56Xf/AIGTf/F0AX6Kof2L&#10;b/8APS7/APAyb/4uj+xbf/npd/8AgZN/8XQBfoqh/Ytv/wA9Lv8A8DJv/i6P7Ft/+el3/wCBk3/x&#10;dAF+qGvf8gPUf+vaT/0E0f2Lb/8APS7/APAyb/4uqWtaTBHo1+4kuiVt5CN13Kw+6eoLYNAG5RRR&#10;QAUUUUAFFFFABRRRQAUUUUAFFFFABRRRQAUUUUAFFFFABRRRQAUUUUAFFFFABRRRQAUUUUAFFFFA&#10;BRRRQAUUUUAFFFFABRRRQAUUUUAFFFFABRRRQAUUUUAFFFFABRRRQAUUUUAFFFFABRRRQAUUUUAF&#10;FFFABRRRQAUUUUAFFFFABRRRQAUUUUAFFFFABRRRQAUUUUAFFFFABRRRQBQm/wCQ5Z/9e03/AKFF&#10;V+qE3/Ics/8Ar2m/9Ciq/QB8kftC/wDBTL4Yfs1/FHUPAfifQfF19rFjFDNJNpNnayW5WWMSLhpL&#10;lGzhhnKjn1rzf/h9X8EP+hW+IH/gusf/AJMr4u/4KZ6jYaP/AMFBdRv9VtftumWv9jz3dt5ayebC&#10;sETOm1jtbKgjB4Oea+hdN/br/Yl1TUrWyi/ZzVZbmVIUZ/A+iBQzEAZxP05oA+mNP/4KWfDG5+Pl&#10;t8IrzQvFmjeJLjVF0hLrULS1SzMzkCJt63LNskym07MneuQOcfSvj3xtpfw38Ea/4r1uVodI0Sxm&#10;1C7ZAC3lxIXYKCRliBgDPJIFfkZ/wWA+FM/wv+Png74o+H0/s5dctkUz26BfJvrLYEfjgHyjBjI/&#10;5ZH0493/AOCjP7Uln4i/YI8G3ekXPlXXxOW0YwxthkgRVnul/wCAyLHEwH98jp1APpL9lb9uHwV+&#10;19qPiG18GaB4o09NDihlu7rW7W3ihzKWCIpinkJY7HOCAMKea5v45f8ABTL4HfAnxFd+H77V7/xP&#10;rlm5iu7LwzbLc/Z3BwUeR3SPcDkFQ5KkEEA8V8ufCCx1T9kj/gk74p8eaWJLDxh4x23Ud0vyyQRX&#10;M6WsDKe2IC0qkfxSfiOD/wCCTP7Ifgn42Q+KviD490uDxLa6TeJpun6Tejfb+cYxJJLKnST5XQKr&#10;ZXliQTjAB9o/Bz/gqT8C/jJ4lsPD9vf6x4X1fUJ1trS38Q2IiE0rHCoJInkQFiQBuYZJA68V9dV8&#10;w/Ez/gnf8IPGniPwv4k8O+HbH4feI/D+q2mpwXXh2zjt4J1hlRzDLbptRgwTG4AMCQckZVvp6gAo&#10;oooAKKKKACiiigAooooAKKKKACiiigAooooAKKKKACiiigAooooAKKKKACiiigAooooAKKKKAKGi&#10;/wDHnJ/183H/AKOer9UNF/485P8Ar5uP/Rz1foAKKKKACiiigAooooAKKKKACuf+IXjax+GvgHxL&#10;4u1OK4n03QNMudVuorRVaZ4oImldUDMoLFUOASBnGSOtdBXlf7VyNJ+y38YkRSzN4N1kBVGST9hm&#10;4oA+d9L/AOCsHw/1uxhvtO+Fnxav7KYZjuLXw9byRuAcEqy3RB5BHHpX0p8BPjjpv7QXgZ/FGl+H&#10;/EPhq2W7kszZeJrJbS63IFJfYruNh3jBz2PFfD/7J/7d3hf9nj9mzwJ4U8dfD74kaNDpUDwXPiGT&#10;w7/xKwXnkdWEpkDEYcDhM5zgGv0L8D+ONB+JXhLS/E/hjVINa0HU4RPaX1sSUlQkjvyCCCCpAIII&#10;IBBFAG7Xzl8cP2+PhT8C/FjeEry41bxZ4wQZl8P+FLH7bdQ8ZAf5lRWxztLbgMEgAgn1b44ePn+F&#10;nwZ8c+MIlV59C0S81GFGGQ8sULOin2LBR+NfnB+wz+1B8N/gP8HZdel8G+O/iF8Q/EN1caj4t8Qe&#10;G/DzXnkSNM7JFLcSOgwExIQpI3O5PNAH6E/B39oDw/8AGb4Wz+PLLTtZ8PaTbPcJc2uv2Ygu7fye&#10;ZC8SM/bkYJJHavni+/4KzfB2BpLmy0Dx5rHh+J9kniKy0EfYE5xlmklVx2/gzz0r6I+CPx78A/tP&#10;eA5Nf8GalHrWkuzWl5aXMWyWByPmimibpkH3DA8Eiuh8fa/4V+Gfw11zVfESWdh4Q0rT5HvIXhXy&#10;BbhSDGI8YbcPlCY5LAd6AHfDH4n+GfjJ4H0vxd4Q1WHWdB1GPzILmLIOQcMjKeUdSCCpAIIINdTX&#10;xD/wSJ8Iar4b/Zf1DU763msNN8Q+IrrU9Ksps/u7UxxRKwzzhmifHYgAjrX29QB4Z+yr+05/w01p&#10;nje7/wCEa/4Rv/hGfENxoOz7f9q+0+Uqnzc+WmzO77vOMdTXudfDP/BKv/kWfjf/ANlCv/8A0COv&#10;uagChoP/ACA9O/69o/8A0EVfqhoP/ID07/r2j/8AQRV+gAooooAKKKKACiiigD56+NH7cnw7+DHj&#10;Y+CzZ+IvHPjSOIT3Hh7wZph1C7toyM7pRuVV4IO3duAZSRhgT0/7Pn7VHgH9pax1RvCN5dw6ppMg&#10;i1LQ9Wtja39kxJA8yMk8ZBGVJGQRnIxXyp/wTn8VaF4f+Mv7Ruj+Lr63034nXHi2eeddTkWK4ubQ&#10;PJt8vfgsqsXY7eAHQ9CKm8ReIvD2l/8ABXT4eSeDNU024k8S+F7yy8SJpk8cgaWKC6lTzthOJMW9&#10;vw3OESgD7I+Nnxp8L/AH4c6v408WXZg0zTojJ5ELJ9ouWyAsUKuyh3YkADI68kDmtv4e+NrH4leA&#10;fDXi7TIriDTdf0y21W1iu1VZkiniWVFcKzAMFcZAJGc4J618e/8ABTX9mb4ba98D/iF8Wb/w35/x&#10;A07TraO11f7dcr5arPGgHkiQRH5XYcoetfRv7J3/ACaz8G/+xM0b/wBIYaAOH+Kv7dXgf4Y+PNX8&#10;H2vhzxp491vQ4km1tPBmiNfx6SjruDXDl1CjaQTjOOh5BA9g+FPxU8M/GrwDpPjLwhqK6poOpxl4&#10;JwpRgQxV0dTyrKwKkHuK+LP2Yfi14L/Z6/aA/an0f4neJtL8HazeeLpNctn1q5WA3lhKZZIPJZyD&#10;KVR1/drkjeMA81wH7PfxW1z4G/sE6reeH7K4i8VfEnxlfWPw+0rbtkU3Zjhidc8lYyksgYjBOwdG&#10;BoA+9vhV8etB+Mnijx1pHh2y1OS18Ian/Y93rM0ca2N1dquZYrdhIWcx8BiyKMsMFgc16TXwz8OP&#10;2lfhZ+xp4NX4R6NoPjTx23giIjxb4i8KaEbyxsLxiXuJbqYuu35y+cbtoTbnKkD7J8DeN9E+JPg/&#10;SPFHhvUI9U0LVrZLqzvIgQJI2GQcEAqR0KkAggggEEUAXte/5Aeo/wDXtJ/6Cav1Q17/AJAeo/8A&#10;XtJ/6Cav0AFV9Q1C10nT7m+vbiK0srWJpp7iZwiRRqCWZmPAAAJJPpXK+NvjR8PvhnfwWPjDx34Z&#10;8KXtxF50NtresW9nJJHkjeqyupK5BGRxkGvmr/goF8cvD+v/ALDHxK1TwB4s0fxLBM1ro9xfaFqU&#10;N3HEJriFZY2aJmALROw2kg4fNAEt5/wVI+EcNxc3VrofjrVfCNtN5E3jOx8PM2jxtnBzIXEnUj/l&#10;nnkcV9W+FfFWkeOPDemeINA1CHVdF1K3S6tLy3bck0bDKsP8DyOh5rz34HfDHRNJ/Zh8F+BprC3k&#10;0Z/DFtY3dqFBjmEluPPJyOd7O7E45LE186f8EhfEFzefs0a74curo3X/AAi/iq+022ypGICkUwPt&#10;mSWY4ycUAfYPxC8aW/w58D674ou7G/1O20izkvJLLS4RNdTqilikSFlDOcYAJGT3r5O/4emeDP8A&#10;okHxi/8ACZh/+Sa+0q8r/ae+O2m/s3fBHxL471ELLJYweXY2rH/j5u3+WGL6FiCxHRQx7UAcl+zr&#10;+2v4J/aTi8dSaNo3iXw1/wAIYkEmrJ4msord0WUTMNqRyyNlRbvkEA8rjPbyy/8A+Csvwfh8660/&#10;w54+1zw/C+2XxDp+gr9gj5wSzSSowAyOq59q7H9gT9n+9+FvwPudY8ZxC+8efEC4fX/Ekl0gZ2M2&#10;WSCQEc7UdiykcPLIOldJ+0N+158Iv2WLW38PeLrpoNQutPM1h4dsdOdxcwZaMKG2iBFJUrh3UAe1&#10;AHpnwj+L/hP46eBbHxf4L1aPWNDvNyrMqsjxuvDRujAMjqeoI9DyCDXZ18lf8E0fgtqfwh+Ad9ea&#10;rJpscvi7WZ/EEOm6PdJc2thDIkcccSyxsyOQI+SpIwQOqmvrWgAqhqX/AB+aX/18t/6Jkq/VDUv+&#10;PzS/+vlv/RMlAF+iiigAooooAKKKKACiiigD5S+L3/BRrwJ8H/jB4h+G114K8feJPEOhpBJdt4c0&#10;qC6h2ywRTKyk3CvgLMgJKjnI54J1/gl+3d4a+OfxCsfCGm/Dv4jeHru7jllW/wDEWiRW1mgjQuQ0&#10;izuQSBgcckivmm/+Mjfs/f8ABTD47eKL7wJ418YaXfaRpmnofCGj/bmjk+xWD5fLooXCnuTkjivs&#10;D9nX9sD4c/tONqdp4TvL2y1/Sxuv/D+tWxtb+2Xdt3MmSGUN8pKs20kA4JGQD2yvmz9oj9vDwV+z&#10;b8TdM8B614W8ZeJNf1DS01eGPwzp8F0vktJNHghp0bcDA5OFIAI564+k6/Ov9qbx9N8Iv+Cmnw+8&#10;byeEvFHi7TdN8B+TPa+FdNN7cgyz6iinbuUYycnLDjPWgD2T4ef8FF/CnxH8c6F4XtPhf8UtKudX&#10;u47OO91Xw/FDaws5wHlcXDFUHcgH6V9YV89/AX9ub4a/H/xhc+D9OXWvCvjSBGkPhvxXYfYr11Ub&#10;mKAMysQPmK7t2MnGASOE/aT+K3ib45fEWX9nX4Q6g1lqMkSyeN/F9vymgWLdYI2BGbmQfLgcgN2O&#10;5owD0f4WftofDr4zfHjxP8KfCcmoanrHh6zlvLrVkhj/ALNkEU0UMiRSeZvdg8yjOzadrEMRjPvF&#10;fAH7PXwr8NfBX/gpdr/g3wlpyabommfCuKKKNQN8jfbLPdJIwA3SMcszHqSa+/6APDPib+05/wAK&#10;5/aU+F/wl/4Rr+0P+E2huZf7Y+3+V9i8lHbHk+W3mZ2f31xnvXudfDP7TX/KSj9mD/rz1L/0VLX3&#10;NQBQh/5Dl5/17Q/+hS1fqhD/AMhy8/69of8A0KWr9ABRRRQAUUUUAFFFFAHBfGr45eCv2e/BM3ir&#10;x1rUejaSjrDH8rSS3Ep+7HFGoLOxwTgDgAk4AJHi3gX/AIKM/DLxZ400jwzrOjeMfh5e61IItKuP&#10;Gei/Ybe/YkBRHIHcckjBbaMkDOSBXk/7fmq6f4d/a7/Zg1jxsfL+HNrqNyZ57of6JDebo9jykjaA&#10;G8lst0VHPQE12X/BT7VfAfij9jrxR9t1zRZtUia1vdDIvIWne4E8fMAzliYmkB2/ws3agD6Q+NXx&#10;w8G/s++Bbnxd441ddJ0eF1hUhGklnlbO2KNFBLscE4HQAk4AJHi/w+/4KK/DTxt420Xwtqmi+Mfh&#10;/f65IItIm8ZaN9ht9RY4CiKQO4+YkAbtoJYDqQD87fE7Xr/42fFr9g3Q/ET/AG6z1TRrbxRqEUzZ&#10;juroWkM25xjnBjbr18xhxk17Z/wVe8M2msfsY+JtXlUC/wDD1/p2o2M4HzxStdxW5Kt1U7J35oA9&#10;4+O/7QPhD9nXwnba94tuLore3aWGn6dpts1zeX9y+SsMMY+8xAPUgdBnJAPL/A79rzwh8cfF2p+E&#10;YtG8UeCPGen2wvZPDfjTSjp181uSF85E3MGXJHfPI4r5m/ab8brcah+xJ8Y/EkwXwbFcx3esalIp&#10;8m3nvbW0kgmcEfKAY5W3HldpxWzqXxC8MfGD/gpV8P8AxB4D1/Tte0Pwf4Nv5fEmu6Vcpc2aQuJ1&#10;jhaZSUG15FfIJ6kdjgA+qPib8etB+F/jbwF4Qu7LU9Y8R+NL57PTrDSY45HRI13TXMu+RAsMakFm&#10;GT6KcGvSa/OzwH+0N4Vt/iNr/wC0944g1fUF8T3Ung34Y+GdLsTdajeafbv+9mghyPmllzksRtJZ&#10;c/OoP1f8Bf2qPCP7QOo69o2mafr/AIX8VaFsbUvDPivTjYajbI/3JGj3MCp9mJGVyBuXIB7JVDTf&#10;+PzVP+vlf/RMdX6oab/x+ap/18r/AOiY6AL9FFFABRRRQAUUUUAFFFFABUN5eQafay3N1PHbW8S7&#10;pJpnCIgHUkngCvM5v2q/gpbzPFL8YPAMUsbFXjfxPZBlYHBBBl4NWvjR8APh5+0l4b07SPH+hr4l&#10;0e0uBf2sa31xbgSbGUOGgkQsNrtwSRzQBS+AX7SXhH9pKz8V3vg4Xslh4d1qbRJby6SMRXckYB86&#10;Ao7bomDAqzbSQeVFUPjz+1T4Q/Z/1PQtF1Sw17xP4q10SNpvhnwrprX+o3KIPndYwVAUe7AnBwDt&#10;bHzl/wAEk9JtdB8B/GHTLCLyLGy8eXltBFuLbI0iiVVySScADknNWvix4o0f4P8A/BTzwl4u8d6l&#10;a6D4W1nwFLpWma1qkqxWkV0ly7vG0rkLGdrdcgfvlGfmNAH0h8Af2lvB/wC0Zp2sSeHE1TS9W0S4&#10;W11bQNeszaajp8jAlVmiJOM4YZBIyrDOQavXPx40GP482fwktbHVNS8SyaS2tXlzZxRtZ6bbBiqG&#10;4cyBlZ2ACqqsfmBOBzXyB8I/jF4Xsf2rP2qfjnp9+lz8LdJ0XT7e41ayIkg1K8it4gRC5wGcGNow&#10;FJDGRDn5xlnwJ+OGj/AC1uPGHjrQfE3jL45fGKT/AISmfwt4P0o6jqNlpXzLZxbCU2xpGO5DckYO&#10;zNAH6F0V5t8B/wBoDwj+0V4Rn1/wnPdKtndPY6hpupW5t72wuUxuhniOdrAEdCR75Bx6TQBQ0X/j&#10;zk/6+bj/ANHPV+qGi/8AHnJ/183H/o56v0AFFFeeeJP2ivhR4N1y60bxB8TvBuhaxaMFuNP1LX7S&#10;3uISVDAPG8gZSQQeR0IoA3PiV8S/DXwf8E6p4u8X6rDovh/TY/MubuYE4yQqqqqCzMzEKFUEkkAC&#10;vm7w7/wU4+FGra1pFtq+i+NfBmj6xMsGm+JPEuh/ZtLu2b7pSYSMdp4+ZlAAOSQMkedf8FHPE+l/&#10;FqH9m3wpo+q2Ov8Ag7xr45tkmutPu1mtbuNZY4NvmR5Drm4fOCcFemRx7v8At9eDdN8Vfsa/FCxu&#10;7ePybHRn1C2GwfupLYiWMr/d5THHYkdCRQB9CqwZQQcg8gisPxx440H4a+EtU8T+J9Ug0XQdMhM9&#10;3fXJISJAQO3JJJACgEkkAAkgV5f+xP4wufHn7Jvws1m8uGu7uTQ4Lead87neEGEkk9TmPk9zk1yP&#10;/BRr4O658bP2VPEujeHruC31Gxlh1byrq5S3huI4CWeN5HIVflJYFiBuRckDJoAwm/4KYfDq3tYd&#10;YvfBXxL03wTMyiPxtd+FpE0Z1YgK4lDlipyMfJk+lfU/h3xFpni7QdP1vRb6DU9I1CBLm0vLVw8c&#10;0TgFXUjqCDX516x/wUo+GnxF/ZV1jwbeaHfaT491jw82iWPhu9th9ju5pozbJLFckiL7OrncWdkO&#10;FOASK96+HGuab/wT/wD2HvCUPxF1P7bf6NZtGLW1kEst5ezyyzpZW/PzlTIUBHG2MtwooA9D/ac/&#10;a28Afsm+GLDV/Gs95PNqE3k2Wk6TGkt5c4xvdUd0UIgIyzMByBySAfWdB1mHxFoWnatbLIlvfW0d&#10;1EsoAcK6hgGAJGcHnBNfl7+1B8CfEuqfsg/Fn48fGKJJfijr0OmR6bpJ+aHwxpx1O12WsIOdshVj&#10;vbr87DqXLfpT8Lf+SZeEf+wPZ/8AolKANnXv+QHqP/XtJ/6Cav1Q17/kB6j/ANe0n/oJq/QAUUUU&#10;AFFFFABRRRQAUUV8x/tXftBeIdN13S/gx8IxHf8Axf8AFETEXHDQ+HrE8SX05/hIBJQEHJGcH5Vc&#10;A6ST9tD4dN+09p3wIspNQ1XxndLN5txZQxvY2ckdvJcNDLIZA2/ZEeERgCwBIO7HvFfm7pf7P/h/&#10;9nH9vH9lvwxope9vH0rXrrVdZuRm51S8eyuTJcSt1JJ6Ak7VAGTjJ/SKgDgvjV8cvBX7PfgmbxV4&#10;61qPRtJR1hj+VpJbiU/djijUFnY4JwBwAScAEjxbwL/wUZ+GXizxppHhnWdG8Y/Dy91qQRaVceM9&#10;F+w29+xICiOQO45JGC20ZIGckCvJ/wBvzVdP8O/td/swax42Pl/Dm11G5M890P8ARIbzdHseUkbQ&#10;A3ktluio56Amuy/4Kfar4D8UfsdeKPtuuaLNqkTWt7oZF5C073Anj5gGcsTE0gO3+Fm7UAex/tHf&#10;tTaL+zT/AMI9/a/g/wAY+K/7a+0eV/wiemJeeR5PlZ87dKm3d5o24zna3THPh+of8FXPAOk2U15f&#10;fCn4uWdpCpeW4uPDtukcajqWY3WAPc19Mfs7+JL7xj+z/wDDLX9TlM+par4Y0y+upT1eWW0id2/F&#10;mNfMX7ffiXUvjV428DfsveEbqSDUvF08ep+JryH/AJcdIiYsdx5wWaMsAepjRTxIKAPrb4X/ABC0&#10;74s/Dvw54z0iG6ttL16wh1C2hvUVZ0jkUMocKzKGwecMR7159+11+0d/wyt8Gbvx9/wj3/CUfZ7y&#10;3tP7P+2/ZN3mtt3eZ5cmMem3n2r1Xwv4Z03wX4a0rQNGtEsdI0u1isrS2jGFihjUIij6ACvkH/gr&#10;r/yZnq3/AGGLD/0YaAPsjSr7+09Ls7zZ5f2iFJdmc7dyg4z361FqX/H5pf8A18t/6JkqLwr/AMix&#10;o/8A15w/+gCpdS/4/NL/AOvlv/RMlAF+iiigAooooAjuLiK1gknnkSGGNS7ySMFVVAySSegA718i&#10;eKv+Co3we0XXL7TvD2n+L/iIlixS61Dwho4urWIjqfMkkjDLwfmXKnqCRzWd/wAFZPife+AP2WTp&#10;Gn3p0+Xxdq8Gh3FwoOY7RkklmPHYiIIR1Kuwrn/hz+3V8Cv2ePAeg+GNC8C+P9F+HlkiQQeLm8Lv&#10;Fplyx4Nw0jOJXaRuSfLLEnpQB9xaHrEHiDRdP1S1Di2vreO5iEgw2x1DLkdjgir1ZfhfxRpPjXw7&#10;p2vaDqFvqujajAtzaXtq4eOaNhkMpq/dWsV9azW8y74ZkaN1yRlSMEZHtQB5T4z/AGnvBXgn43+C&#10;fhRcTXOoeLfFX2gwRaf5UkdisSF911mQMgcBwm1WJKNnAwT63X5neK/2b/h1+zh/wUV/Zz0/4deH&#10;f+Ees9Sh1C4u4/t1zdeY6wTKpzPI5GAegIFffnxj+L3hn4E/DnWPGvi2+Flo+mxF2AwZJ5D9yGJS&#10;Rukc4UD35IAJABzn7SH7Tfgj9ljwKnijxrc3BhnnFtZ6dp6LLeXkh5IiRmUEKuWLMwAGOclQe4+H&#10;vjax+JXgHw14u0yK4g03X9MttVtYrtVWZIp4llRXCswDBXGQCRnOCetfnX8XPhF4n+LP7O/xb/aH&#10;+MNj9n8R3nh6WPwh4VmG6Pw5p7MpVyp/5eZVwWbggMc4ztT7f/ZO/wCTWfg3/wBiZo3/AKQw0Aeg&#10;+Kdb/wCEa8M6vq/k/af7Ps5rvyd23zPLQttzg4zjGcGvNP2UP2gf+Gnvgjo/xC/sH/hGv7QmuIv7&#10;N+2fa/L8qZ48+Z5aZztz90YzjnrXb/FL/kmXi7/sD3n/AKJevmn/AIJQ/wDJkfg7/r81H/0sloA+&#10;vqKKKACiiigChD/yHLz/AK9of/QpadrWqJoej3+oyxTTx2cElw0Vuu6RwiliqjIyxxwM9abD/wAh&#10;y8/69of/AEKWr9AHxb/w9M8Gf9Eg+MX/AITMP/yTXo/7OX7cfg39pfx5rfg/Q/DHi/w3rWkWI1C5&#10;i8T6fDa4jLooACTO2471PIAxzmvXfi38TtG+DHw08R+N/EEpj0nQ7N7uYKQGkI4SJM8b3cqig9WY&#10;V80/8E6vhjrM/hvxR8dPG8YPjn4pXf8AamGyTaabkm2hXPRSDuGP4BCDytAH2JXyZ8Q/+Cl/ws8C&#10;+NNe8K2WieNfGuraDdy2OqL4Z0Tz0tJonZJFZpZI8gMrDIyDjgkc19Z15Z8Yvjl8M/2V/Cset+Mr&#10;6HwvpWpX0ixmz06WU3N44eV8rBG3zvtdi7YBPU5NAFT9nT9qr4eftSaDfal4F1SWebT2VL/Tb6Ew&#10;XdoWzs3pkjDbWwykqdpGcg15V8Q/+Cl/ws8C+NNe8K2WieNfGuraDdy2OqL4Z0Tz0tJonZJFZpZI&#10;8gMrDIyDjgkc1xn7CPhmP4kfHz4xftDaNHZaP4N8YPFY6RpFtcwyTOEEZlubhInYQyOybtjHfulk&#10;yBwW+k/jF8cvhn+yv4Vj1vxlfQ+F9K1K+kWM2enSym5vHDyvlYI2+d9rsXbAJ6nJoAqfs6ftVfDz&#10;9qTQb7UvAuqSzzaeypf6bfQmC7tC2dm9MkYba2GUlTtIzkGvXq+Gf2EfDMfxI+Pnxi/aG0aOy0fw&#10;b4weKx0jSLa5hkmcIIzLc3CROwhkdk3bGO/dLJkDgt9zUAeF+CP2nv8AhMv2sviJ8FP+Ea+x/wDC&#10;I6ba6j/bn2/f9r86K3k2eR5Q2Y+0YzvbOzoM8e6V8L/BH/lLJ+0R/wBi1pn/AKS6dX3RQAUUUUAF&#10;FFFABRRRQAVQ0X/jzk/6+bj/ANHPV+qGi/8AHnJ/183H/o56AL9FFFABRRRQAUUUUAFFFFABWJ42&#10;8a6H8OfCeqeJvEupQ6PoWlwNcXd7cE7IkHfABJJOAAASSQACSBW3Xw7/AMFbL69vPgd4H8I2spgt&#10;/FXjKx068YPtDRbZXCng8eYI2z22dDQB0en/APBUX4SXN7ZS3+ieONA8LX04t7XxhqugNFpE7E4B&#10;WUOXxweqDGDnGK+ura5hvLeK4t5UnglQSRyxsGV1IyGBHBBHevIf2nvh7ouufsofEXwsbKCDSbfw&#10;tdpaQLGDHbGC3Z4Cq/7DRoR/uiuJ/wCCbfjG58bfsV/DS7vZzPd2lrcaaxOchLe5lhiXJ64iSOgD&#10;2T4yfFOy+Cvw31jxnqGj6xr1npnk79P8P2q3N7L5kyRDy42ZQ2DIGPzDCqx7Yr5i/wCHpngz/okH&#10;xi/8JmH/AOSa+0q8B/be/aEb9nX4D6pqumb5vF+sONG8O2sK75JL6YEI4XqdgDP7lVX+IUAQfCX9&#10;uP4d/Fr4Q+MviTHa694Z8NeErl7XVf7dsVW4jZER2IjgklJHzgY65zx3rzD/AIez/B2Ka3muvD/j&#10;2x8PTyeXH4kuNBUae+e4YSlyODwEzx0r1f8AZB/ZnsfgH+zto/gvWbS11PWL7OpeIXuEEyXN9LtZ&#10;924fOE2ogJHIjB6mrP7bni/wt4F/ZR+JFx4qS3fTLnRrjTrezlUHz7qWNkt40H97zCrAjldpb+Gg&#10;D2Lw54j0vxfoOn63ol/b6ppGoQJc2l7auHimjYZVlYdQQafr3/ID1H/r2k/9BNfP3/BOvwVrfgH9&#10;jf4caV4gWaHUWtZ70W86kPBFPcSzRIQeQdkinB6Ekdq+gde/5Aeo/wDXtJ/6CaAL9FFFABRRRQAU&#10;UUUAFFFFABRRRQAUUUUAFFFFABRRRQAUUUUAFFFFABRRRQAUUUUAFFFFABRRRQAUUUUAFFFFABRR&#10;RQAUUUUAFFFFABRRRQAUUUUAFFFFABRRRQAUUUUAFFFFABRRRQAUUUUAFFFFABRRRQAUUUUAFFFF&#10;ABRRRQAUUUUAFFFFABRRRQAUUUUAFFFFABRRRQAUUUUAFFFFAFCb/kOWf/XtN/6FFV+qE3/Ics/+&#10;vab/ANCiq/QB+IH/AAUQs4NQ/wCCkyWt1BHc2s91ocUsMyB0kRo4Aysp4IIJBB65r9bYf2Vfgpbz&#10;JLF8HvAMUsbBkkTwxZBlYHIIIi4NYfxB/Yr+DPxT+JifEHxR4N/tPxer28g1H+1L2H5oQoiPlxzL&#10;H8oVf4ecc5r26gD5R/4KcfBtfi9+yR4pkgt/O1fwxt8Q2ZA5AhB88fQwNMcdyF9BX4ueAf8AhK/2&#10;ivEnwn+EYupZrC0vW0zTI0Ut9lS6uTLcS49BkufZK/pKvbODUrOe0uolntriNopYpBlXRhhlI7gg&#10;kV4T8K/2D/gV8E/HFj4v8GeBE0jxHYrIttevql7cmLejRuQk0zrkqzDOM4JxQAz9rn9ns/Ff9kXx&#10;P8NPC1qkFzb6ZANFtIyEXfaNHJDAOgAYRCMZ4G7PGMj8y/8AgnD+2vo37Ieq+LPAnxKsb/TdD1G8&#10;E5uo7Vnm068RfLkWaL7+0hVHygspTocnH7aV458Xf2Pfg18dtSbUfG/gDTNX1NwA+oRGS0upAMYD&#10;zQMjtjGOSeOKAPnrx1/wVf8AhteeMPB/hL4W+d4y1XXtZsdPl1G6s57WytIZZ40kbbIEkeTax2gK&#10;FB5JONp+6K8U+Ff7F3wR+Cuox6j4Q+HWk6fqUTbor668y9uIjnqktw0jIf8AdIr2ugAooooAKKKK&#10;ACiiigAooooAKKKKACiiigAooooAKKKKACiiigAooooAKKKKACiiigAooooAKKKKAKGi/wDHnJ/1&#10;83H/AKOer9UNF/485P8Ar5uP/Rz1foAKKKKACiiigAooooAKKKKACsDx1470H4Z+Fb7xL4n1KLR9&#10;CsQhub6YMUiDuqKW2gkDcyjPQZycAE1v1k+KvCei+OfD19oPiHSrPW9Fvo/KubC+hWWGZcg4ZWBB&#10;wQCPQgEcigDy/wCJ37SHwc0/4Qa9r+s+NPDOteFpdPmDwW+pQXAv1aNh5Eaqx3s/KhQCeeleJf8A&#10;BK3TNR8AfsS2Wp+J9+nabNe32r2zXO4eXY8fvMYyFJjkcY6hgw+9XoGn/wDBOL9m/TPEC6zD8LNN&#10;e7VtwjuLu6mts8dbd5TERx02YrV/bgbxLafsq+M9E8B+H9Q1rX9YtY9CstP0e0eVkjuHWGViIx8i&#10;LC0h3dBgZwKAGeJPHfhX9s79ln4kw/DDVpNdtdU0rUNHtrp7G4tFe7NudqAXEaFhudAWAI5IzkHH&#10;n/8AwTg+N3hPVv2T/DGh3ms6fo2veEoptN1nTL2dbea0aOZ9rujkEBk2kseN24dQQPef2dPg3Y/A&#10;H4J+EvAdgEb+yLJI7maMYE9y3zzy/wDApGc89iB2rkPiZ+wx8Cfi/wCLJPE3ir4daff67K/mzXlv&#10;PcWhuHzndKsEiLIx7lwSe9AHzh+wRrmhxfGz9rD4l6RLDpvwlk1ZZYdV3bLJzB9oluJk7bAr+Zns&#10;sq/QVJPGFt/wUU8dR3HiLXIPBv7OWgXm630q81BLW88XXEbcSSoWDJbKRwPy+fJi+4o/hH4Ot/hn&#10;efD218PWen+DLywm0ubR7BDbRNbyoySoDGVYFlZssCGySc55rwT/AIdcfsxf9Ez/APK/qn/yTQB9&#10;G+EdW8NXWmxad4YvdLnsNNhjt0tdKmjeO2jC7Y0CocIuFwBwMLx0rdryr4F/st/DD9mv+2/+FceG&#10;f+Ec/tryPt/+n3V153k+Z5X+vlfbjzZPu4zu5zgY9VoA+Gf+CVf/ACLPxv8A+yhX/wD6BHX3NXC/&#10;Cr4I+Cvgla65b+C9F/saHW9Rk1W/X7VPP5104AeTMrttyAPlXC+1d1QBQ0H/AJAenf8AXtH/AOgi&#10;r9UNB/5Aenf9e0f/AKCKv0AFFFFABRRRQAUUUUAfOf7QHwP/AGZ/ix4gur74qWfhOTXdNiT7ZdXW&#10;s/2bdxR7AU894po327SCN5xjpxXzL+yj8OvAnxO/bmu/HXwj8N2ui/CL4b6M+jWGpWcDJFqepyrI&#10;skiu3zSkRzyguxJ2pEejrX1n8Uf2Ivgn8aPHknjPxp4Gh1zxJJHHFJdyahdxK6xrtQNFHKsZwABy&#10;vOBmvWvCHg3Qvh/4ds9B8NaPZaFo1muyCx0+BYYox3wqgDJPJPUk5NAHz5/wUg1Syj/Yz+KNo13A&#10;t21jBiAyqJD/AKVCfu5zXe/sj6pZ3X7MPwgt4LuCa4i8GaP5kUcisyYsoQcgHI54rK+L/wCxB8FP&#10;j14yfxV478F/27r7wR2zXf8Aat7b5jTO1dkMyLxk84zV/wCCX7H3wi/Zz16/1r4eeEv+Ee1O+tvs&#10;dxP/AGleXO+Ler7ds0zgfMoOQAeOtAHceMvhH4F+It5a3fivwX4d8T3Vr/x7z6zpUF28POfkaRCV&#10;59K+ZfgvAn7Tn7V2vfFDZHL8NvhoJfC3gyNFHkT3xCi9vYxjBVRiJWGVK7SMFTX17qumwa1pd5p9&#10;0JDa3cLwSiKV4n2MpVtroQynBOGUgjqCDWD8M/hl4Y+DvgnTfCPg7SY9E8O6arLbWUTvIE3OXYln&#10;ZmYlmYksSSTQB8W/sH63o/hj4RftN2fia6tbHUtN8b67c6zHfkeZFbmCNQ0ueqlknAznJDetekf8&#10;EsbG+sf2IfAa3sUsIkl1CW3WXI/dNezFSAeik5I9c575r0H4nfsR/A/4yeNP+Et8X/D6w1XxCxUy&#10;3qTz2xnKgAGZYpEWU4UDLhuAB0r2XR9HsfD+k2el6XZ2+nabZQpb21naxiOKCJAFVEVQAqgAAAcA&#10;CgBmvf8AID1H/r2k/wDQTV+qGvf8gPUf+vaT/wBBNX6APNfih+zb8MfjVq1pqnjnwVpfibULSD7N&#10;BcX8ZZo49xbaMHplifxrwT9sb9lfw1of7EXxO8LfDHwrbaEWEOuGw0uI4uJLeWKSQ7eSWMUTAAc5&#10;A+lfYtIyhlIIyDwQaAPnT4I/tTeAJv2SfDHj/UfFGmW9npnh63/tNJLqNZIbmKFUlhKZzvMilVXG&#10;WyuAcivL/wDglX4fn8A/sjan4v8AEaJpsfiPWr/xI8joV8u1CRx7vXZ+4dx14bI616rqv/BPf9nf&#10;WvF7+Jrv4W6S2qPJ5rrHLPFas2ckm1WQQnJPI2YNTfttp4h039k/xh4f+H/hy+1bW9Vs4tAsNM0S&#10;zeQxRTusMh2xj93GkJk5wFGBnAoA9E+DPx08E/tBeFZfEvgLV5Nc0OO5azN49hc2imVVVmCieNCw&#10;AYfMoIzkZyCK+Q/ivM37Z37deg/DGHF38M/hOy634jwN0V3qfSKBux2khMeguR2FfWP7OnwbsfgD&#10;8E/CXgOwCN/ZFkkdzNGMCe5b555f+BSM557EDtVj4R/AXwJ8CbfW4fBGhf2R/bd6dQ1GaS7nu5rq&#10;cjBd5Z5Hc9zjOAWY4yxJAOo8X+LtI8B+F9U8Ra9erp2i6XbvdXl26sywxKMsxCgkgD0Feda98Zfg&#10;Z4w8D3Wtaz4w8Da34Xe3InuLy+tbiExkZKMGJ55+5jOTjGa9P1vQ9O8TaPe6Tq9hbappd7C1vdWV&#10;5EssM8bDDI6MCGUgkEEYNfO91/wTd/ZtvNbGqyfC3T1ug27y4r27jt8/9cFmEePbbigDyT/gktHd&#10;yeAfile6ZFcW/wANrvxbcSeFYbgONsHO/YGOduPJX/eV+4NfeNZ/h/w/pnhTRbLR9F0+10nSbGJY&#10;LWxsoVihhjUYCoigBQPQVoUAFUNS/wCPzS/+vlv/AETJV+qGpf8AH5pf/Xy3/omSgC/RRRQAUUUU&#10;AFFFFABRRRQB57pf7Q3wz1jxBrOhW/jrQV1vR7mS0v8ATbi+SC4t5EYqwMchVsZH3gCp7E18beC/&#10;EGi/GL/grHL4m+HE1vqnh/w94Sa08R6zprh7W5uSJFUeYvyyH54F6nPkNj7nH0l8Tv2FPgP8YfEF&#10;1rvir4c6deavdSGa5vLOe4sZJ5DnLyG3kj3sc5JbJJ5NejfCv4NeCPgj4dbQ/Avhmw8M6Y7+bJFZ&#10;R4aZ8Y3yOSWkbAAyxJwMUAZd1+0R8P7P40Wvwmk11m+IFzbfa00iKwuZMRbGfe8yxmJBtUn5nHUd&#10;2GbV38e/hzpvjrUPBd/410XTfFVisbz6Tf3aW0210DqyCQjeNrA5TOOhwa+ev2RfhLres/tFfHH4&#10;5eMtCv8ARtT1rV5NC8PW+rWr286aXb7UEwSQAhZVjgwRx+7bGQc16/8AGD9j34N/HrVm1Xxz4C07&#10;WdWZFjfUI3ltbmRVwFDSwOjtgAAZJwBjpxQB8pftDeKvD3xm/wCCin7POmfDm7tNd8QeGJLi88Ra&#10;lpMqyxwWYZGEUsqZAKqs4Kk9Z1XgtXqusf8ABNXwbf8Ajjxb4o034n/FPwteeJ9VuNY1C28P+IIb&#10;O3M80rSNhVts7QXIG4sQO5r3L4N/s4/DX9n2yubb4feELDw2LoKtxPDvluJgv3VeaRmkYDJwCxAy&#10;fWvSaAPy28B/skadZf8ABSDWfBQ+JPxGmt9I8HQa8usTa6rajcst3bD7NPN5WHtzv5j2joOeK/Um&#10;uKs/g34PsPi5ffE6DR9nji90saNcap9pmO+0Do4j8ov5Y+aNDuC7uOvJrtaAPhn9pr/lJR+zB/15&#10;6l/6Klr7mrhfE3wR8FeMviV4X8f6xov2zxd4ZSWPSdR+1Tp9mWQEOPLVxG+Qx++pxniu6oAoQ/8A&#10;IcvP+vaH/wBClq/VCH/kOXn/AF7Q/wDoUtX6ACiiigAooooAKKKKAOH+MXh34e+LvBr6L8TLfQ7r&#10;w5fTrCIdekjjiefDFAjORiTAYgqQ3BxX5uftbfB39nbwv4dg+EnwD8KaJrnxf8bX9tZQ/wBn30uq&#10;S6ZAsqySytLJJKLcEIFOCp2M7H5Qa/SP4xfBPwX8ffB58LePdEXXtC+0JdfZTczW+JUztYPE6MMb&#10;j0PesP4N/st/Cn9n955fAHgnTvD91OnlyXq757pk/uedKzybfbdg4FAHyP8AtZeFLb9mn4vfsjeN&#10;5ZHTwX4OZfCWoagygRWkRhjiikf0BTzmPoI+Oa67/gqL8VvD+pfss3HgjRNWsdb8SeN9Q0+x0rTd&#10;PuFnmudt1FNvRUJ+XMSru6ZdR1Ir7C8aeCNA+I3hq98PeKNHs9e0S8XbPY30IkicA5Bwe4IBBHII&#10;BFeUfC39h/4G/BfxUniTwh8PbDTddjYvDfTz3F28DEEExefI4jOCRlMcEigDvvBvw10zSvg/4b8C&#10;61ptjq2m6do1ppc9ldW6S20qwwpHgxsNpX5emMV8z/tY6PpWi6T4Z/Zz+EGh6P4O174nXTR6p/YG&#10;nw2i2OjRgm8uXSNAMsoMa7h82ZADkV9m1xtn8H/CNj8VNQ+JEWkZ8a32nppU2qy3M0jC1VgwiSNn&#10;KRruAJ2KuTycmgD5D+M3hnRfhT+3T+yLp6QRaR4L0zS9V0jTvOwIEmFm8cSAnjeWeAZ6lip61saB&#10;NFrH/BWjxDNo7rcRab8OUtdXktj8sUxuo2WOUjq5UxEKecAf3ePqD4t/BXwR8d/Cx8O+PfDlp4k0&#10;jzPOSG53K8UmCN8ciFXjbBI3KwOCR3rP+C/7O3w4/Z40m8074eeFbTw3b3jq908TyTTTlc7d80rN&#10;IwXc2AWIG44xk0AejVQ03/j81T/r5X/0THV+qGm/8fmqf9fK/wDomOgC/RRRQAUUUUAFFFFABRRR&#10;QB4Pc/sI/s/3lxLPN8KfD0k0rl3doGyzE5JPzete1yXVhodpDHNPBY26gRR+bIEXAHAGT6Crtedf&#10;G39nvwB+0Z4fsdE+Iegf8JDpdjdfbbeD7ZcW2ybYybt0MiMfldhgkjnpQB8qf8Er9WsYPD/xpikv&#10;LeOWb4hXxijaVQ0mUjA2jPOfavtPxh4F8NfELSv7M8U+HtK8S6buD/Y9YsoruHcOjbJFIz74rwfw&#10;n/wTh/Z28D+KtG8SaJ8PPsWtaPew6hY3P9t6jJ5M8UiyRvte4KthlBwwIOOQRX0rQB8U/GbwzpHx&#10;o+PPgr9nDwhpen6T8OfCoi8VeN7LSraOC12KwNlp5RAFBkbDsmBlCrD7tJ4GkttE/wCCrnxEg1Mx&#10;2k+peBLP+xlnwDLErwCRYSe26N8qOuxjjg19S+Bfg/4R+Guu+K9a8O6T9i1bxVe/2jrN5JczXEt3&#10;MAQpLSu21VDEKi4RcnAFYHxs/Zj+F/7RUFjH8Q/CFp4iaxz9muGllt54geSomhdH2k87d2M9qAPn&#10;r9hiaLVv2oP2uNX0t1uPDtz4ksIbe6tzm3kuY1uvtO3HBbcybiOuQcmvtauU+GPwq8JfBnwlb+GP&#10;BWg2nh3Q4GZ1tbRT8znGXdiSzucDLMSTgc8CuroAoaL/AMecn/Xzcf8Ao56v1Q0X/jzk/wCvm4/9&#10;HPV+gArx7xr+x/8ABj4jeKL/AMR+Jvh1outa5fsr3V9dQlpJWChQSc9lUD8K9hooA+Av+CiPw503&#10;4L+AvgR4x8K6N/ZvhP4Z+MrW7msdPjzHaWzzJKZNpzx5kSr9ZR616X+3l+0B4I039jXxpd2PibSd&#10;UbxRpbabpEdpdpK160+EJjCnLbUZnJ7BefSvqPXtB03xTo15pGs6fbarpV5EYbmyvIllhmQ9VZWB&#10;BB9DXh/gn9gf4AfDvxhD4o0L4aabba1BKJ4Jrie4uY4ZAcq8cUsjRowPIKqMEAjGKAIPgzqWh/si&#10;/sX+B7n4i3yeGtO0DRLMapK0Ekht55mXKeXErMzebNtO1Sc5Pqa8M/4KdePpfiF+xf4Z8VeDbm8v&#10;vAGr61Y3OrXEME1tJPpjrIUYpIEYRtL5P3gMkxkcHNeg/wDBQX4d+J/jvZ/Cz4TaJpmqSaJ4k8SL&#10;deIdYs7WRrexsLZCziaUKUjZy4KB8bniAFfUT+EtFl8LDw1JpVnN4f8AsgsP7LlhV7c24TYIihGC&#10;m0YweMUAfOP7QOrfs+fET9knVNQ1W98K3/ga30ORtGmikiBtXEJECWwHzJKGCqI1w2RtI6ivE/2W&#10;/wBlc/tT/sP/AAjt/iVr3ivRLjQb+51LQbzSLxLe8SASMtud8sUhCqBmPGMKEIOMV9A6f/wTp/Zx&#10;0vxMNeg+FmltfiTzBHNc3Mtrn/r2eUw446bMe1fRkMMdtDHDDGsUUahEjQAKqgYAAHQAUAfmT+3Z&#10;+xJpfwh/ZV8b+Lbf4sfFTxNNp/2HbpfiTxGt3YT+ZfW8R82IQru2h9y8jDKp7Yr7V/ZN+Edv8Hfg&#10;zpOnW3iXxJ4oXU0h1VrjxNfi7mt2ktoVMETBF2wr5eVTBwWbnmu5+KXwt8MfGnwJqfg3xlpn9seG&#10;9S8r7XZfaJYPM8uVJU+eJlcYeNDwwzjB4JFdDpemW2i6XZ6fZR+TZ2kKW8Me4tsRFCqMkknAA5Jz&#10;QBFr3/ID1H/r2k/9BNX6oa9/yA9R/wCvaT/0E1foAKKKKACiiigAooooAK+W/ih/wT58IfE74w+I&#10;/iUPiB8RfCPiHX0t471fCutQ2ULLDBHCij9wzkbYlJDMfmJIx0H1JRQB+VXxW/Y103w7+3F8EPAa&#10;fFL4nX1v4h07VZ5NbvfEKyapZGG1ncLbT+SBGrbMMNpyGYcZr9BPid8dPh9+zL4b8NR+OvElxpsF&#10;66aZp8ktpcX1zeSogGCsETsWIxk7QCT6kCtzXvg34P8AE3xO8M/EPUtH+0+MPDUM9vpWpfaZk+zJ&#10;MjRyjy1cRvuV2GXUkZ4wa+cvjF8Jdb+PX7evw2Gq6Ffj4cfDnSH106hc2rrZ3mqSyjZDHIRsdk8u&#10;3kIBJGxgccZAPoj4v+H/AIeeMvBZ0f4l2+i3Xhu/mSJYPEDpFG8xBKBC5BWXAYjaQwwcd6/N79rb&#10;4O/s7eF/DsHwk+AfhTRNc+L/AI2v7ayh/s++l1SXTIFlWSWVpZJJRbghApwVOxnY/KDX6R/GL4J+&#10;C/j74PPhbx7oi69oX2hLr7Kbma3xKmdrB4nRhjceh71h/Bv9lv4U/s/vPL4A8E6d4fup08uS9XfP&#10;dMn9zzpWeTb7bsHAoA1FutA/Zv8AgTbtqV15PhzwToEUMk+MEw2sCoMDuxCAAdyQK+Zv+CdPgvWf&#10;H9x43/aS8bW+zxT8Q7pk0yKQZNnpUTBY0TIBCsUUe6wxt/Ea+p/i18H/AAn8dPBdx4S8baZJrHh6&#10;5ljmmskvJ7USMjbk3NC6MQGAOCcZAOOBXSaHolh4Z0Ww0jSrSKw0ywgS1tbWFdqQxIoVEUdgAAPw&#10;oAvV8W/8Fdf+TM9W/wCwxYf+jDX2lXFfF74N+D/jx4Ml8J+OdH/tzQJZo7h7P7TNb5dDlDvidG4P&#10;bOKAOh8K/wDIsaP/ANecP/oAqXUv+PzS/wDr5b/0TJVq1tYrG1ht4V2QwosaLknCgYAyfaqupf8A&#10;H5pf/Xy3/omSgC/RRRQAUUUUAfFX/BV3wtqd9+z/AOHPF2mWbagPBXiiy1u8twu4G2AeNmI6kB3j&#10;z6KWJ4GR6l8bPj78J/E37KXi3xReeJNH1Xwlq3h+5WONrmNmuWkhYJAEznzSxC7eGVuuMce+Xtlb&#10;6lZz2l3BFdWlxG0U0EyB0kRhhlZTwQQSCD1zXz9p3/BPb9nbSvFy+Jbb4WaQNTWTzVSSWeS0Vs54&#10;tWkMAGR02YoA4T9gfXI/gX/wT48J+IviFcyaDo1ha3eqSTXKPIYbOW6kkiYIgZiGV1ZVUEkOMDnF&#10;fTXw1+Jvhz4veB9O8YeFL6TUfDuoq72t5NaTWvmqrshYJMiOBlTglcEcjIINfPv/AAUO8H+LPih8&#10;H/Dfwu8GaRf3J8YeIrHT9SvbK0kkt9N0+NvNkmmZBiNFdIvvYBGQOeK+jfC/gnR/B/gjTPCWl2gt&#10;9C06wj023t14xCiBAMjHO0cn15oA+Kv2ltc06b/gpB+zJcR39rJbxWmpeZKsylU/dS9TnAr6S/aP&#10;/Zx8KftbeAdJ8O+INa1fT9NsNVj1i2vfDl1FHN58ccsS/O8cg2gTOeADlRyMEHzb/h1x+zF/0TP/&#10;AMr+qf8AyTXv/wALfhb4Y+C3gTTPBvg3TP7H8N6b5v2Sy+0Sz+X5kryv88rM5y8jnljjOBwAKAPh&#10;L9rL9hHSvhz+zh8QPE0Pxg+LmuS6Zpb3C6drfidLiyuCCPlljEC7l56ZFfRH7Afwlt/hn+zf4Lv4&#10;PEniLX28S6FperSQ67fC5isGezjbyLVQi+VCu7AQ5wAOa9x8feA9C+J/g3VvCviax/tLQNWgNteW&#10;nnSRebGcZXfGysvTqpBqz4T8LaX4H8K6N4b0S1+xaLo9lDp9jbeY8nkwRRrHGm5yWbCqBliScckm&#10;gDN+KX/JMvF3/YHvP/RL180/8Eof+TI/B3/X5qP/AKWS19aappltrWl3mn3sfnWd3C9vNHuK70dS&#10;rDIIIyCeQc1zPwn+EfhP4H+CLPwh4J0r+xfDtm8kkFn9pmuNjSOXc75XZzlmJ5PfigDsKKKKACii&#10;igChD/yHLz/r2h/9Clq/VCH/AJDl5/17Q/8AoUtX6APgv9sbUrn9qb9pnwJ+zNo07Hw5YvH4l8cz&#10;QNjbbx4aO3Yg5BIZeP708Lfw193WdnBp9pBa2sKW9tAixRQxqFVEUYCgDoAABXC/D/4C+BPhd4w8&#10;W+KvDWhfYvEXiu4FzrGozXc9zLcuGZhzLI3lrl2+VNq9BjCjHSeONfuPCngvX9atNOudXu9OsJ7u&#10;HT7KFpp7p442ZYo41G52YgKFHJJFAHJ/Dv8AaJ+H3xY8b+LPCPhPX21jX/CszW2s28djcxx2kgka&#10;MoZnjEbHcjgbGOdpIyBmqeg/tB/Bz4naTLcWXjjwrq1pAWE0N3eQo8BGQ3mRSkMh6/eUV5Z/wTn+&#10;BGp/Br4CLqnim0ntvHnjO8k1/XBeRGO4jeQnyoZFYBlZU+YqwyrySCt7xn/wTz/Z38faxJqmrfC/&#10;TFvJHLu2m3Fzp6MxOSSlvLGpJPqKAPnX9j280TxB/wAFFPjXq/wlFuPhMdHhjvpdLULp0+o5gw8I&#10;X5SSwuiGHBHmEcMCfr/Qf2g/g58TtJluLLxx4V1a0gLCaG7vIUeAjIbzIpSGQ9fvKK6v4b/C3wj8&#10;H/DMfh7wX4esPDejxuZPsthCEDucAu56uxAA3MSeBzxXj/jP/gnn+zv4+1iTVNW+F+mLeSOXdtNu&#10;LnT0ZicklLeWNSSfUUAfOv7Ht5oniD/gop8a9X+Eotx8Jjo8Md9LpahdOn1HMGHhC/KSWF0Qw4I8&#10;wjhgT+idct8N/hb4R+D/AIZj8PeC/D1h4b0eNzJ9lsIQgdzgF3PV2IAG5iTwOeK6mgD4X+CP/KWT&#10;9oj/ALFrTP8A0l06vuiuF0P4IeCvDfxZ8RfEzTtF+z+N/ENtFZ6nqn2qdvtEUaxoi+UzmNcLDGMq&#10;oJ28nk57qgAooooAKKKKACiiigAqhov/AB5yf9fNx/6Oer9UNF/485P+vm4/9HPQBfooooAKKKKA&#10;CiiigAooooAK+K/+Cr/hfVL39nvQPF+k28t1N4K8T2WuXEUa7v3CiSNmIwejvGSegG4n2+1Kralp&#10;tprGn3Njf2sN9Y3MbQz21zGJI5UYYZWUghlIJBB4NAHzl+01+014Atf2PvGfi/T/ABRpV5a654du&#10;LfSVW5Rnubi4gZIogincWDONy9VCtnGCRQ/Y5h0/9mD9gvwXf+OrgaDY6ZpUus6ncSwOzwJcTyXC&#10;hkRS5YLMi7QC2QBit/Qf+Cff7PPhvxeniaw+F+lJqqSidPOmuJrZHBBBW2eQwrggYwnFc5/wUS8J&#10;+L/ir8I/Dvwx8IaXqN5J4y8R2Vhql/a2sksGnWCN5sk87qCEUOkX3sA8jrxQB9A/DP4l+HfjB4J0&#10;3xd4TvpNS8PakrPaXctpNbGVVcoWCTIj4ypwSuCORkEGvi7wrM37an7fV94gk/0v4XfBdmtdNyMw&#10;3msscNIOMHa8ZbIPHkQn+Ovtnw74E0bwr4D0/wAHaZbtaaDY6emmQQwyNE6QLGIwA6EMrbR95SDn&#10;kEGsf4PfBLwT8AfCA8L+AdBi8P6J573TW8c0szPK+NztJKzOxwAOWOAABwAKAND4m/Erw98H/Aes&#10;+MvFeoLpfh/SYfPurlgWwCwVVUDlmZmVVUclmA718QfDuK2/bc+IWm/Ff4x6ppfh74aaRL5vg/4c&#10;6hqUIa4YdL+/QsMlhyqEYI4+5ky/bnxS+Fvhj40+BNT8G+MtM/tjw3qXlfa7L7RLB5nlypKnzxMr&#10;jDxoeGGcYPBIrwD/AIdcfsxf9Ez/APK/qn/yTQB9N6Pr+meIrVrnSdRtNTt1cxtNZzrMgYAEqSpI&#10;zgg49xRr3/ID1H/r2k/9BNcd8FfgL4E/Z28K3Xhv4e6F/wAI/ot1evqE1t9rnud07Rxxs+6aR2GV&#10;ijGAcfL0yTnsde/5Aeo/9e0n/oJoAv0UUUAFFFFABRRRQAUUUUAFFFFABRRRQAUUUUAFFFFABRRR&#10;QAUUUUAFFFFABRRRQAUUUUAFFFFABRRRQAUUUUAFFFFABRRRQAUUUUAFFFFABRRRQAUUUUAFFFFA&#10;BRRRQAUUUUAFFFFABRRRQAUUUUAFFFFABRRRQAUUUUAFFFFABRRRQAUUUUAFFFFABRRRQAUUUUAF&#10;FFFABRRRQAUUUUAUJv8AkOWf/XtN/wChRVfrL1CzgvdZs0uII50FvMwWRAwzui5wal/sHTP+gdaf&#10;9+F/woAv0VQ/sHTP+gdaf9+F/wAKP7B0z/oHWn/fhf8ACgC/RVD+wdM/6B1p/wB+F/wo/sHTP+gd&#10;af8Afhf8KAL9FUP7B0z/AKB1p/34X/Cj+wdM/wCgdaf9+F/woAv0VQ/sHTP+gdaf9+F/wo/sHTP+&#10;gdaf9+F/woAv0VQ/sHTP+gdaf9+F/wAKP7B0z/oHWn/fhf8ACgC/RVD+wdM/6B1p/wB+F/wo/sHT&#10;P+gdaf8Afhf8KAL9FUP7B0z/AKB1p/34X/Cj+wdM/wCgdaf9+F/woAv0VQ/sHTP+gdaf9+F/wo/s&#10;HTP+gdaf9+F/woAv0VQ/sHTP+gdaf9+F/wAKP7B0z/oHWn/fhf8ACgC/RVD+wdM/6B1p/wB+F/wo&#10;/sHTP+gdaf8Afhf8KAL9FUP7B0z/AKB1p/34X/Cj+wdM/wCgdaf9+F/woAv0VQ/sHTP+gdaf9+F/&#10;wo/sHTP+gdaf9+F/woAv0VQ/sHTP+gdaf9+F/wAKP7B0z/oHWn/fhf8ACgC/RVD+wdM/6B1p/wB+&#10;F/wo/sHTP+gdaf8Afhf8KAL9FUP7B0z/AKB1p/34X/Cj+wdM/wCgdaf9+F/woAv0VQ/sHTP+gdaf&#10;9+F/wo/sHTP+gdaf9+F/woAv0VQ/sHTP+gdaf9+F/wAKP7B0z/oHWn/fhf8ACgC/RVD+wdM/6B1p&#10;/wB+F/wo/sHTP+gdaf8Afhf8KADRf+POT/r5uP8A0c9X6w9J0XTpLWQvYWrn7ROuWhU8CVwB07AC&#10;rv8AYOmf9A60/wC/C/4UAX6Kof2Dpn/QOtP+/C/4Uf2Dpn/QOtP+/C/4UAX6Kof2Dpn/AEDrT/vw&#10;v+FH9g6Z/wBA60/78L/hQBfoqh/YOmf9A60/78L/AIUf2Dpn/QOtP+/C/wCFAF+iqH9g6Z/0DrT/&#10;AL8L/hR/YOmf9A60/wC/C/4UAX6Kof2Dpn/QOtP+/C/4Uf2Dpn/QOtP+/C/4UAX6Kof2Dpn/AEDr&#10;T/vwv+FH9g6Z/wBA60/78L/hQBfoqh/YOmf9A60/78L/AIUf2Dpn/QOtP+/C/wCFAF+iqH9g6Z/0&#10;DrT/AL8L/hR/YOmf9A60/wC/C/4UAX6Kof2Dpn/QOtP+/C/4Uf2Dpn/QOtP+/C/4UAX6Kof2Dpn/&#10;AEDrT/vwv+FH9g6Z/wBA60/78L/hQAaD/wAgPTv+vaP/ANBFX6w9F0XTptGsHewtXdreNmZoVJJK&#10;jJJxV3+wdM/6B1p/34X/AAoAv0VQ/sHTP+gdaf8Afhf8KP7B0z/oHWn/AH4X/CgC/RVD+wdM/wCg&#10;daf9+F/wo/sHTP8AoHWn/fhf8KAL9FUP7B0z/oHWn/fhf8KP7B0z/oHWn/fhf8KAL9FUP7B0z/oH&#10;Wn/fhf8ACj+wdM/6B1p/34X/AAoAv0VQ/sHTP+gdaf8Afhf8KP7B0z/oHWn/AH4X/CgC/RVD+wdM&#10;/wCgdaf9+F/wo/sHTP8AoHWn/fhf8KAL9FUP7B0z/oHWn/fhf8KP7B0z/oHWn/fhf8KADXv+QHqP&#10;/XtJ/wCgmr9YetaLp0OjX7pYWqOtvIyssKgghTgg4q7/AGDpn/QOtP8Avwv+FAF+iqH9g6Z/0DrT&#10;/vwv+FH9g6Z/0DrT/vwv+FAF+iqH9g6Z/wBA60/78L/hR/YOmf8AQOtP+/C/4UAX6Kof2Dpn/QOt&#10;P+/C/wCFH9g6Z/0DrT/vwv8AhQBfoqh/YOmf9A60/wC/C/4Uf2Dpn/QOtP8Avwv+FAF+iqH9g6Z/&#10;0DrT/vwv+FH9g6Z/0DrT/vwv+FAF+qGpf8fml/8AXy3/AKJko/sHTP8AoHWn/fhf8KpX+i6cl1po&#10;WwtVD3BVgIV5HlSHB49QPyoA3KKof2Dpn/QOtP8Avwv+FH9g6Z/0DrT/AL8L/hQBfoqh/YOmf9A6&#10;0/78L/hR/YOmf9A60/78L/hQBfoqh/YOmf8AQOtP+/C/4Uf2Dpn/AEDrT/vwv+FAF+iqH9g6Z/0D&#10;rT/vwv8AhR/YOmf9A60/78L/AIUAX6Kof2Dpn/QOtP8Avwv+FH9g6Z/0DrT/AL8L/hQBfoqh/YOm&#10;f9A60/78L/hR/YOmf9A60/78L/hQBfoqh/YOmf8AQOtP+/C/4Uf2Dpn/AEDrT/vwv+FAF+iqH9g6&#10;Z/0DrT/vwv8AhR/YOmf9A60/78L/AIUAX6Kof2Dpn/QOtP8Avwv+FH9g6Z/0DrT/AL8L/hQAQ/8A&#10;IcvP+vaH/wBClq/WHDounHWbpDYWpRbeFgvkrgEtJk4x7D8hV3+wdM/6B1p/34X/AAoAv0VQ/sHT&#10;P+gdaf8Afhf8KP7B0z/oHWn/AH4X/CgC/RVD+wdM/wCgdaf9+F/wo/sHTP8AoHWn/fhf8KAL9FUP&#10;7B0z/oHWn/fhf8KP7B0z/oHWn/fhf8KAL9FUP7B0z/oHWn/fhf8ACj+wdM/6B1p/34X/AAoAv0VQ&#10;/sHTP+gdaf8Afhf8KP7B0z/oHWn/AH4X/CgC/RVD+wdM/wCgdaf9+F/wo/sHTP8AoHWn/fhf8KAL&#10;9FUP7B0z/oHWn/fhf8KP7B0z/oHWn/fhf8KAL9UNN/4/NU/6+V/9Ex0f2Dpn/QOtP+/C/wCFUrDR&#10;dOe61INYWrBLgKoMK8DyozgcepP50AblFUP7B0z/AKB1p/34X/Cj+wdM/wCgdaf9+F/woAv0VQ/s&#10;HTP+gdaf9+F/wo/sHTP+gdaf9+F/woAv0VQ/sHTP+gdaf9+F/wAKP7B0z/oHWn/fhf8ACgC/RVD+&#10;wdM/6B1p/wB+F/wo/sHTP+gdaf8Afhf8KAL9FUP7B0z/AKB1p/34X/Cj+wdM/wCgdaf9+F/woAv0&#10;VQ/sHTP+gdaf9+F/wo/sHTP+gdaf9+F/woAv0VQ/sHTP+gdaf9+F/wAKP7B0z/oHWn/fhf8ACgC/&#10;RVD+wdM/6B1p/wB+F/wo/sHTP+gdaf8Afhf8KADRf+POT/r5uP8A0c9X6w9J0XTpLWQvYWrn7ROu&#10;WhU8CVwB07ACrv8AYOmf9A60/wC/C/4UAX6Kof2Dpn/QOtP+/C/4Uf2Dpn/QOtP+/C/4UAX6Kof2&#10;Dpn/AEDrT/vwv+FH9g6Z/wBA60/78L/hQBfoqh/YOmf9A60/78L/AIUf2Dpn/QOtP+/C/wCFAF+i&#10;qH9g6Z/0DrT/AL8L/hR/YOmf9A60/wC/C/4UAX6Kof2Dpn/QOtP+/C/4Uf2Dpn/QOtP+/C/4UAGv&#10;f8gPUf8Ar2k/9BNX6w9a0XTodGv3SwtUdbeRlZYVBBCnBBxV3+wdM/6B1p/34X/CgC/RVD+wdM/6&#10;B1p/34X/AAo/sHTP+gdaf9+F/wAKAL9FUP7B0z/oHWn/AH4X/Cj+wdM/6B1p/wB+F/woAv0VQ/sH&#10;TP8AoHWn/fhf8KP7B0z/AKB1p/34X/CgC/RVD+wdM/6B1p/34X/Cj+wdM/6B1p/34X/CgC/RVD+w&#10;dM/6B1p/34X/AAo/sHTP+gdaf9+F/wAKAL9FUP7B0z/oHWn/AH4X/Cj+wdM/6B1p/wB+F/woAv0V&#10;Q/sHTP8AoHWn/fhf8KP7B0z/AKB1p/34X/CgC/RVD+wdM/6B1p/34X/Cj+wdM/6B1p/34X/CgC/V&#10;DUv+PzS/+vlv/RMlH9g6Z/0DrT/vwv8AhVK/0XTkutNC2Fqoe4KsBCvI8qQ4PHqB+VAG5RVD+wdM&#10;/wCgdaf9+F/wo/sHTP8AoHWn/fhf8KAL9FUP7B0z/oHWn/fhf8KP7B0z/oHWn/fhf8KAL9FUP7B0&#10;z/oHWn/fhf8ACj+wdM/6B1p/34X/AAoAv0VQ/sHTP+gdaf8Afhf8KP7B0z/oHWn/AH4X/CgC/RVD&#10;+wdM/wCgdaf9+F/wo/sHTP8AoHWn/fhf8KAL9FUP7B0z/oHWn/fhf8KP7B0z/oHWn/fhf8KAL9FU&#10;P7B0z/oHWn/fhf8ACj+wdM/6B1p/34X/AAoAv0VQ/sHTP+gdaf8Afhf8KP7B0z/oHWn/AH4X/CgC&#10;/RVD+wdM/wCgdaf9+F/wo/sHTP8AoHWn/fhf8KACH/kOXn/XtD/6FLV+sOHRdOOs3SGwtSi28LBf&#10;JXAJaTJxj2H5Crv9g6Z/0DrT/vwv+FAF+iqH9g6Z/wBA60/78L/hR/YOmf8AQOtP+/C/4UAX6Kof&#10;2Dpn/QOtP+/C/wCFH9g6Z/0DrT/vwv8AhQBfoqh/YOmf9A60/wC/C/4Uf2Dpn/QOtP8Avwv+FAF+&#10;iqH9g6Z/0DrT/vwv+FH9g6Z/0DrT/vwv+FAF+iqH9g6Z/wBA60/78L/hR/YOmf8AQOtP+/C/4UAX&#10;6Kof2Dpn/QOtP+/C/wCFH9g6Z/0DrT/vwv8AhQBfoqh/YOmf9A60/wC/C/4Uf2Dpn/QOtP8Avwv+&#10;FAF+iqH9g6Z/0DrT/vwv+FH9g6Z/0DrT/vwv+FAF+qGi/wDHnJ/183H/AKOej+wdM/6B1p/34X/C&#10;qWk6Lp0lrIXsLVz9onXLQqeBK4A6dgBQBuUVQ/sHTP8AoHWn/fhf8KP7B0z/AKB1p/34X/CgC/RV&#10;D+wdM/6B1p/34X/Cj+wdM/6B1p/34X/CgC/RVD+wdM/6B1p/34X/AAo/sHTP+gdaf9+F/wAKAL9F&#10;UP7B0z/oHWn/AH4X/Cj+wdM/6B1p/wB+F/woAv0VQ/sHTP8AoHWn/fhf8KP7B0z/AKB1p/34X/Cg&#10;C/RVD+wdM/6B1p/34X/Cj+wdM/6B1p/34X/CgC/RVD+wdM/6B1p/34X/AAo/sHTP+gdaf9+F/wAK&#10;AL9FUP7B0z/oHWn/AH4X/Cj+wdM/6B1p/wB+F/woAv1Q17/kB6j/ANe0n/oJo/sHTP8AoHWn/fhf&#10;8Kpa1ounQ6Nfulhao628jKywqCCFOCDigDcooooAKKKKACiiigAooooAKKKKACiiigAooooAKKKK&#10;ACiiigAooooAKKKKACiiigAooooAKKKKACiiigAooooAKKKKACiiigAooooAKKKKACiiigAooooA&#10;KKKKACiiigAooooAKKKKACiiigAooooAKKKKACiiigAooooAKKKKACiiigAooooAKKKKACiiigAo&#10;oooAKKKKACiiigAooooAoTf8hyz/AOvab/0KKr9UJv8AkOWf/XtN/wChRVfoA+U/j3+3V/wo/wCJ&#10;uo+Ef+EI/tr7HHDJ9s/tbyN/mRq+NnkNjG7HXtXnn/D0T/qmf/le/wDuavI/22tS/sX9rTUtQ8vz&#10;vsn9nz+Xu27tsMbYzg4zjrivY7H/AIKd/bb63t/+Fa7POkWPd/b2cZIGcfZq+FlmNb6zVp1MT7NR&#10;k0lyKXX0P6to8GZesmy/F4TJPrcqtKMpy+sSpWbins5Wd7t6JJWPUP2hP2zv+FD61oGn/wDCH/25&#10;/aumJqXmf2n9n8rczLsx5L7sbevHXpXlH/D0T/qmf/le/wDuauR/4KZf8la8L/8AYEH/AKPlre8O&#10;/wDBS7+wPD+maZ/wrjz/ALFaxW3m/wBubd+xAu7H2Y4zjpmqr5hWji6tKeI9nGO3uKX6HPlfB+XY&#10;jh/A4/C5N9bq1U3P/aJUra6bys77aJbeZ6P8QP28rvwH4Z8E65J8Pftdl4o01r6Fv7Z2eU6yFHi/&#10;49zuwNjbuPv9OOfpzwP4stPHng3RPEdh/wAemqWcV3GuclQ6htpPqCSD7ivm39tDwwPi/wDsu6X4&#10;zhtPs9/p0NtrSQh95SGZFEse7AzgOrE4H+r/AArgP2bP2gl8K/sZ+NTLcsuqeFPMt7P58MPtRP2Y&#10;g9eJWk47BPy9OGNq4fFypYifNBx5k7JbLX9T4jE8M4HOOHqWPyjDeyxEa7pVI80pfFK0N29rwV0l&#10;dtnp3gn9tj/hYXx4/wCFd6J4M+1Wv26e2Gtf2phTDDuLT+V5PQhCQu7nIGcmuy+OX7Wngn4M6Lft&#10;HqVh4j8S28qwroFneqJt+/DiRlV/K2jcTuGeAMc188f8Ez/h15114q8dXUO7ywulWcjLn5jiSYg+&#10;uPKHH9410/7cX7P/AIC8PfC/xL470/Qfs/iu61CGWXUPtlw25pZgJD5bSFBnJ6Lx2xWNPFY6WXSx&#10;V1d3evReVlq/U9HG5FwrR4xpZE6c1Tj7OD5W3z1G1fncpXjGzSfJqne1j3P9mn49f8NEeBb/AMR/&#10;2H/wj/2XUpNP+zfa/tO7bFFJv3bExnzcYx/D1549ar5M/wCCaf8AyQrXf+xkn/8ASW1r6m1rVrbQ&#10;NHvtUvX8qzsoJLmd/wC7GilmP5A17WArSrYSFWq7trU/MuLctoZdxBisBgYcsIztGN2+2l22382f&#10;OPiL9pzxRN+1npvwp8M6fpN3pCvEupXVxBK88eIzNPsZZFUYjwBlThvXpW1+09+1h/wzfqeg2n/C&#10;Lf8ACRf2rDLLv/tD7L5WxlGMeU+c7vbpXin7Auk3PxF+LHxD+KeqIXnlleGFm7S3Ehkkx/uqqL9H&#10;rJ/4Kef8jN4C/wCvO6/9DjrwZYzERy+pjIys3L3fJXt1P1jD8N5NV4xwfDlWgpQp0rVbNrnqezc2&#10;7xae9tn0saf/AA9E/wCqZ/8Ale/+5q6rxf8A8FBbvwjoHhLV5fhwJ7TxFp7X0LDXNvllZ5InjP8A&#10;o3JGwNn0cV5v4B/4KOf8IP4F8OeHP+Fe/bf7H0220/7T/bfl+b5USx79v2c7c7c4ycZ6mvQP2v8A&#10;T/8Ahen7Kfhn4kwacbG9sVi1I2ol80xW8+1JU3bV3YbymzgcIeK544zEVKFSdHFc8oq9uRK219ba&#10;6XPXxHDeUYLNcJhczyP6vQq1HBT+synzXUuX3VK8by5Xq9FofXHhXxFaeL/DOk65YNvstStYruFs&#10;5+R0DD8cGvnX4Y/tsf8AC2PjZ/wgmi+DN9h9ouFGtNqnH2eLcfO8ryf4tq4Xf1cc15j8Ff2gl0H9&#10;hfxTvuCNY8PCXSLXJ+f/AEk/uGH+75j49oayv2CvCcvhX4b/ABL+KPkA3drYzWmnO4GP3URml/At&#10;5I9PlPXt3yzGpXqYeFGVlJc0ttl0/Bo+Wp8GYPK8FnFfMqXPKlUVGhdyXvyektGr6SjKzurX0Pd/&#10;jt+274N+C+tS6DBa3HifxBAcXNrZyLHDbnH3ZJSD8/T5VVsc5weK8v8ADv8AwU60a71COPW/Al5p&#10;lmzANPZait0yj12NHHn868U/YX+HemfFr45Xt74oiXWI9Ns5NUaG8HmLcXBlRQ0gP3gC7Nz1IGa/&#10;Rj4gfCfwn8TvDb6H4i0S1vrHy/Li+QLJb4GAYnHKEdsfy4rPC1cwzCDxFKooK+kbX+97nTnmX8Hc&#10;H4qnk2Owc8RU5U6lVVHFpv8Algvdfezt0V27nQaFrNt4i0TT9WsmZrO+t47qBmXaTG6hlJHY4Iq9&#10;Wd4b0ODwv4d0vRrV5JLXTrWK0ieYguyRoEUsQACcAZwBWjX1Ub8q5tz8Erez9pL2Xw3dr9ugUUUV&#10;RiFFFFABRRRQAUUUUAFFFFABRRRQAUUUUAFFFFAFDRf+POT/AK+bj/0c9X6oaL/x5yf9fNx/6Oer&#10;9ABRRRQAUUUUAFFFFABRRRQBh+OPGWmfD3wjq3iPWJvI03TYGuJm7kDooHdmOFA7kiuD/Z18e+N/&#10;ij4RfxV4r07S9G0zUnMmj2FnFILgW2TtkmdpCCWHQKq8Dd/EAPOv22vP8VyfC/4dRytDb+K/ECJd&#10;7OrQRFN49cDzQ31UV7J8XNdPw7+DPivU9MX7M+laNcNZrCMeU6xERY9ADt/AV5brSliJtu0Ka+9t&#10;X/Bfmfdwy+lTyjCwjBSxGMm+Vv7EIy5FbznO932jZbs818aftdW9p4yv/CngDwbq3xK1zTiVv/7M&#10;Pl21swONpl2vyDkE7cZGMk5A9F+H/wAStV8RfDy98S+JvCF94PvLPz2m0i4fzZdka7tysVQNuHTj&#10;Ge9fKn7L/wASfFfw7+DVgnhL4L654ra6eW81LWpLpLRbuQu2DFlHaVVQKufUN619OfAn496J8eNB&#10;vrvTrW60rU9Nm+z6jpN6uJrWQ5xk9wdrYPBypBAxXLgsVKvJOdTWSuo8tl8m1rbrqe/xNkNLKaVS&#10;nhcEnToyUZVva803rb3oRm1TU38N4JrRXbPKLj9sTxo2nSa1ZfAjxPP4ajUytqFxOYZPKHJfyvJb&#10;IA5yGx15r2L4e/HPwv8AEb4WS+PbC4e30a1glmvlnXEloYk3yo4HdRzxwQQR1rY+J/xG0n4T+B9V&#10;8Ua1KEs7GIsI9wDTSHhIl/2mOAPz6CvmP9nf4M69N+xv41sJbZrPVvGEd5fWNm42qEeFVhG3Py7y&#10;mc/3WU9qr2mIoV/Z8/PeLdrJWttt3emphHCZNmmVvGvDfVVGtTgpKcpKalfnvzt6wjaTcbLWzR1C&#10;ftnalBodn4x1D4W6tYfDW7uBDH4ka/ieRVMmwSPbBdyrnvuwTwCeK9y+IvxK0j4b/DvVPGF/Msun&#10;Wdr9oj2uB9oYgeWin1dioH1r4t1j4yaZ4r/ZQ074N6Zpep3XxKkhtdJk0GTT5Q8LRToxkYlQoGEy&#10;OcgkZAAzXefErVLHX/FXh7wPrVw0vgb4X6TBrXiy5Q7xdXMcIWC27biTzj+LcRwRXJTx9RQfv8za&#10;jZ6aSd7rTokru+qW59DjuE8JLE0ubDOhGNSrzRTk3OjDk5JrmbfNUlL2cXG0ZSa5UtT6h+H/AIh1&#10;LxZ4K0fWtW0f+wL+/t1uJNN+0eeYA3KqX2rltu0kbRgkjnGa8+/aL+JnjP4O6PYeLNE0zTtb8K2c&#10;yLrlnJDJ9tjhLYMsMgkCYGQCGQ4JB5GdvG6X+2FqMC+HNa8UfDXUvDHgTxDcJb6f4jk1GKfPmDMb&#10;ywKoaNWHOSTwCRuxX0RrGk2uvaTfaZfQi4sb2B7aeJujxupVlP1BIr1o1I4qi40ZvmSWtrO/R2aW&#10;j+59D8+rYKrkGY06+ZYWLoylL3FJTjyp2lFSjKVpRvbWXNF25vODwz4j0/xf4f07W9KuFu9N1CBL&#10;i3mQ8MjDI+h9R2ORWnXzR+wrqF5pvgjxf4HvZGmk8IeIbrTomY9I9xOP++xKf+BV9L1vha31ijGq&#10;1Zvf16/ieVn2WrKMzr4GEuaMH7r7xesX84tMoaD/AMgPTv8Ar2j/APQRV+qGg/8AID07/r2j/wDQ&#10;RV+uo8EKKKKACiiigAooooA+evFH7Q3xR0XxLq2naf8AAbVtYsLS7mt7fUY9WCLdRo5VZQvkHAYA&#10;NjJxnqazPCf7W3ifUfi14Z8C+JvhTdeEbvXC5iludWErrGquxfyxAMjKEdR39K+jtU1S10TS7zUb&#10;6dbaxs4XuJ55PuxxopZmPsACfwr5h/ZZ0u7+MPxG8VfHTW4GijvnbS/DtrKM+RaIdrOPc425Hfzf&#10;WvDrLEU61OnCs25O9rRtyrfpfyXqfqWXSyjFZZi8XicuhCNKHKpKdbmdWWkEk6jj0c5aWtF6ao0f&#10;FP7W3iix+K3ifwR4X+FF14wuNCZBNcWurCMlWVSGKeQ20ZbHU9K634WfGr4geOPF0Wl+Ivg/qPgz&#10;TXid21W51ETorKMhdvkr16da8cgb4lfC/wDac+J/irQvhbqXjDTNW8qCKUXQskIVIyWRmRt4yCOB&#10;2r2r4JftJ6d8XNc1bw1qGh33g/xlpa+Zc6HqXL+XkAujYG4DcucgfeBGQc1jh69SdXlq1WnzOy5U&#10;k0m7K/Lrp53PSzjKsJh8vVXL8vp1IKlTcqiqylOMpQjzSdNVXy2k+sOUyPE/7TGst458ReGvAHw5&#10;v/Hz+G9q6vdxahHZxwyEE+XGGVjKwwRtGCSrYBAyfRfg/wDFbSPjR4DsfFGjpLBBOWimtbgASW8y&#10;nDxtjuD0PcEHvXzb4H+KWi/sv/Fr4xaf4+W+01de1p9a0m4hs5Jo75JWd/LjKgjcN6jkgZyCQRXN&#10;eC9Q8UfDj9mmLwxaWM2neOPihr9yuk6fLmN7O3mEaSTFSMoqopI9PMDdqinj5xm5Tlf4rx092ztF&#10;d9dtd+h0YzhPC18PGlhaPs7uj7Oq5StVU6blVk7txtTtzPkS5UrSuz6j+EPxiPxgvPFNxp+kCDw1&#10;pWoNp9jrH2rf/aTJ/rHSPYNqA4w25t2e2DXpNfKHhX45P8MdB1Lwj8NPhrf+NPCvgNWs9V1uPUIr&#10;UGVMtO8cZVjKd29jtP4YINfRfw58faV8UvA+keKtFeRtN1KHzYxKAHQhirowBI3KyspwSMqcE16m&#10;ExMasVCUrz66WW+ttLNJ6XV/M+F4hyWrgassVSoezw7aUfeUpfDePOuZyhKcff5ZKO75VZGrr3/I&#10;D1H/AK9pP/QTV+qGvf8AID1H/r2k/wDQTV+vRPjQrnviB4yt/h74N1bxFdWl1fw6fD5ptbJA80py&#10;AFQEjJJIrmfiZ+0R8Pfg7q1rpni/xB/ZF9dQfaYYvsVxPuj3Fd2Y42A5U8E54rV+GXxg8I/GLS7v&#10;UfCGrf2vZ2k32eaT7NNBtk2hsYlRSeCOQMVzOvTlJ0YTXP2urr5HtwyvG0KMMxxGFm8Pde9yyUZK&#10;+yna2u1+54Vqn7Y/jXQdNfXNT+BHiSw8MxjfLqE10Vkjj/vtEYRtH1YD3r6E+Hnj7R/ih4N0zxPo&#10;MzTaXqEZeIyLtdSGKsjDJwysCDz1FeG/tQftKp4FsfEHg6DwxqzXV1a/Y3169tSNJtxPFjeZFDs+&#10;0PyuzqMV6F+zD4H0v4ffBDw1pWkazB4htGia5Op2rZinkkcu5T/ZBJUZwfl5AORXnYarU+tSoupz&#10;pLW6Sad/K1+v+Z9lnWX4NZFSzKOC+rTnNKHLKc4zhyttvmcuVp8ttVdN+7pc9D8Q61B4a8P6nq9y&#10;kkltp9rLdypCoZ2WNCxCgkAnA45FfNlz+2B44XTZNZt/gL4mfw7Ghle+uLgxSCMcl/K8k/KBznOM&#10;Z5xzX1HXiP7QX7TCfBCRrGHwlrWt38lkt3HfRWx/s2EMzoBNMpLAqU3FQp+UjnmunGSlTj7T2vIl&#10;5J/nc8XhqnSxdf6msAsTUk9L1JQsutuWUdfNt27HS+Bfjdp/xS+EN5448I6fcatNDbTsmjOwjna6&#10;jQt9mJAYBmO0BhkYcH2rzD/hpj4u/wDRumsf+Dkf/I9dB+xX4I0zwT8D7UaZr9n4kOqXkupXV5p+&#10;fIWZlRDGoIBG1Y1BDAHOeB0rr/2hvi5B8E/hTrHiVtr36qLbT4G/5a3T5CD3A5cj0Q1z81aeGjXq&#10;VeS0buyi/wA0/wAD1/Y5dh88r5Tg8CsSpVeSnzyqxktbW92UOvWSvbV2OW/Z+/aQ1D41eKvFegap&#10;4Mk8I3/h4Ri4jk1AXTeYzMCjARJtI2Hue/pXuVeLfsm/COf4VfC2GTVt0ninX5P7V1eaUfvPNkGR&#10;Gx9VB5/2i5717TXZg/bOhF13eT/pbeR85xKsujm1anlUFGjFqKs5NNpJSacm3Zyu1dvRoKoal/x+&#10;aX/18t/6Jkq/VDUv+PzS/wDr5b/0TJXafMF+iiigAooooAKKKKACvC5Pjd4l8ZftAzeAfA1ppcui&#10;aCgfxJrOoQyS+U5PEEISRBv/AIec87uPkIPrPjjxD/wiPgrxBrhAI0zT7i9w3T93Gz8/9814l+wr&#10;4TOj/A231+7Yzax4ovJ9VvLhx87kyMi5/Bd31c151ec5V6dCDtu36K2nzb+4+yyrDYfD5Xi81xMF&#10;Npxp009ueak3JrryRi7J6czV9jvvjZ8fPDXwM0m0n1n7Re6nqDmLT9IsE8y5un4HyjPC5Kgk+oAy&#10;eK534W/HTxv478YW+l658INZ8HaTPFJImrXtyXClRkK6eSuwnpy3WvBvE3jy+uP24fE2o2/gzVvH&#10;t54b06Ky0fTbMKEtpSkZaaR2ysa5kmw2Orr+HsPg79rC5m+ImmeC/iB4C1L4d6xqx26bJc3IuoLl&#10;ycBN4RcEnjgEZIBIzXnxxvtK75qnLFSsly6O2msmrK721R9diOGPqWV01Rwar1Z0lUlN1bShzLmX&#10;JSjNSahGzk3GSbvskd18bPj54a+Bmk2k+s/aL3U9QcxafpFgnmXN0/A+UZ4XJUEn1AGTxXO/C346&#10;eN/HfjC30vXPhBrPg7SZ4pJE1a9uS4UqMhXTyV2E9OW614N4m8eX1x+3D4m1G38Gat49vPDenRWW&#10;j6bZhQltKUjLTSO2VjXMk2Gx1dfw9h8HftYXM3xE0zwX8QPAWpfDvWNWO3TZLm5F1BcuTgJvCLgk&#10;8cAjJAJGaI432ld81TlipWS5dHbTWTVld7aoMRwx9SyumqODVerOkqkpuraUOZcy5KUZqTUI2cm4&#10;yTd9kjX+IH7RWpaP8SLvwJ4I8C3fj3xHp9ot5qMcd/FZQ2qMAygyODlirKduB94Yzzjqvgn8Z9P+&#10;NXhq71C2sbjR9R0+7ksNR0q8IMtpOnVSR1Hvgdx1BrwWTxtpf7Nf7U/xG1nxv9q0/wAO+KrS2uNO&#10;1aO0klhZ40AaI7FY7s7h+AJxuFc34J8fav8ADX4c/FX4g22l3VlqvxB8SvD4U0uePy5ppJGfy5vL&#10;P/XQsT/EY/Qg1McdOFZupPROV42WiWz766b730OmtwrhsTl0I4ShaUo0HTq80v3k6lvaRd3yWheT&#10;fKk4KHvN3PpjwF8Yv+FifEjxh4f0rSRJoXht0tZte+1ArPeHBeBItnRPm3Nu6gDHOa7fxEmryaHe&#10;roM1lBrPln7LJqMTy24k7CRUZW2npwcjOecYPy58OPiDf/Bezl+F/wAPvAF58Rtc8OwLeeKNQi1K&#10;O0jF5KN8m1nVjK2QVA4PyYGSDXv3wb+LWkfGrwJaeJtHjmt45HaC4tLgASW0yHDxtjg4yCD3BB46&#10;DvwuJVaPs5y9938vVJ2s+XbS58hn2S1Muq/XMLRth48iTbUm7q8ZzhzOUPa2c0pKKadkrHJ/s6/H&#10;K9+K1nrmjeJtPg0Px34dumtdV02DIj6nbLGGZjsOMdTyM5wwr2Ovlz4kQn4b/ttfDvxDZgxW/jOw&#10;n0jUFU8TPEo2sfcE2/4JX1HWmDqTlGVKo7yg7X79U/uZx8SYPD0qtDG4OPLSxEFUUVtF3cZxXkpx&#10;dvJooQ/8hy8/69of/Qpav1Qh/wCQ5ef9e0P/AKFLV+vQPkQooooAKKKKACiiigDzP40fEzxd8Ov7&#10;H/4RX4dXnj/7Z532n7JefZ/smzZsz+7fdv3t6Y2HrmvIfEf7XnxJ8I6Jd6xrXwD1LTdLtF3z3Vxr&#10;YVIxkAZP2f1IH1NfVVfKn7S15P8AHL4veF/gfpcrJp0bJrPia4iP+rgXlIj6Egg/WSI9q8bHe2px&#10;dSnVabskrR3fqm/Nn6Vwp/ZmOqwwmMwEJQgpTqVHOqmoRu27RqKN0rRjZau17tnfa5+1JpHhn4T+&#10;DfFt/o95LrHiyKI6X4csG864nlcKdisVXIG5ctj+IYBJArA1D9q3xB4ButNm+Jfwr1LwR4e1CZYY&#10;9Zj1OLUI4mYEr5qxqDH0yQTu4PBxXO/treGYvC9n8OfG+h31jYax4Sv1j0zRbhXYahloykEUaAks&#10;DGBgY+Vjlhha4L44fHa4+OOi6F8KvEXhy6+GGs6rqEJ1G88REpawxoQQYXK5csx4JCqMAbjuyOHE&#10;YytRnOEqlpRS5VZWk33dtLvzWmp9Xk3DuW5lh8NiaWE56VWVT2snOSnRjGTtyRUlzKMLNtxqXl7r&#10;s7I+oPjT8cLD4QaPo0kem3HiPWtdu1stJ0mxdQ93I2Od5yFUZXnB5ZeOSRi/DX9oK+8SfEObwJ4z&#10;8F3XgLxYbT7fa2s17Hew3cIJDFJUABIweAD91ueMVwf7Umhy+A9c+CvjKCyu77w14Kv3g1D7PGZZ&#10;YYHWFVlIA5CiE5OMZIHGRWFZ/ETRfjD+1Bo3xF8OyXD+BPBPh+7bUtfmtpLeB3ZJgYxvALYDhsYB&#10;yrHtzvVxVWGJ5HK1nFcumqa1ffTXXbTU8jA5BgcRkqxEaHPzU6snVvK8KkZNU6dk+T30o+605Pn9&#10;16Huvj74xHwp8RvB3gjStIGu67r7vLNH9q8hbGzT79y52NkcMFXjcVIyK9Jr4p8F/FuXQddk+KV9&#10;4avPEfjz4kXb2PhXw7FMkTw6XCQFLSEERhiAS23nAboWI96+EXx7m+IHi/XPBviPwtc+CvGekwrd&#10;TaVPdJdJJAxAEkcqABgCy54x8wwTzjpw2OhUk1OWsnorbK2mtrXa1s3fU8TO+F8RgaEZYeldUo/v&#10;JcyvKXNabUObm5Kcn7PmjHlvFtvU9cqhpv8Ax+ap/wBfK/8AomOr9UNN/wCPzVP+vlf/AETHXrn5&#10;4X6KKKACiiigAooooAKKKKACvHP2jf2gbj4DWfht7Tww3ii61y9NlDbLe/ZiHwNuD5b5JJAxxXsd&#10;fMf7a3hPxR4lk+Gt14X8OXniS50nWvt0ttaKQNqBGAZ8YQEjGT+tcGPqVKeHlKl8Wmyv1XTU+t4U&#10;wuDxuc0KGYJOk+a6lLlWkZNXknG2qXVEn/DTHxd/6N01j/wcj/5Hrvfix8fT8N7vwvoen+GbvxP4&#10;18RqzWWg21wsJAVcuZJWGEA55x/Cx4ANcNB+2BqXhbxJpem/E34Z6r8PbLUpRBb6tJdreWwc4wHZ&#10;Y1AHrgkjqRjJFH9oW+Pwt/aR+HPxP1e1uX8H2thc6Vf3trC0v2N2Em13CgnB80f98t3wD5rxEo0p&#10;ShWctYp3ik4pvV2sundWPtY5NSrZhRo4jLYUk4VZQUKs5xrSjFuMFP2k18StaElJ3tu0ekfCH49S&#10;fETxVrvhHxB4XuvBfjLRo1uLjSri5S5V4WwBJHKgAcZZc4GPmGCe2jq3xiMXxs0n4c6RpA1e7ksn&#10;1HVr37V5aaZAMCPcoRt7OcALlfvKeh48B8K/EjS9c+PXxB+OFol5H8PtD8Miwj1F4Ht11KbejBVD&#10;gFslSoyAQfLyBVf4ZfEbVfhtdwX7eEbrxn8Yficza9JpMdylqtlp4LC3R5pFOxQobAI7EEjaMqGO&#10;lyxi59XrbeKdlolq5PRWXdovEcK0va1a1PD2fs42puTShWlDmneUpJxjSjecueWjcIybufZ9FeW/&#10;BT46RfFqfxBpN/odz4V8V+H51g1PRbqZZjFuB2skigB1ODzgduxBPqVe7SqwrQU4O6PynHYHEZbi&#10;JYXFR5Zq2l091dNNXTTTTTTaa1RQ0X/jzk/6+bj/ANHPV+qGi/8AHnJ/183H/o56v1qcAUUV5B4x&#10;/a2+FHgHxNf+H9e8VfYNXsXEdxb/ANnXcmxioYDckRU8EdCaxqVqdFc1WSivN2PRwOW43M5ulgaE&#10;qskrtQi5NLvZJ6HQ/Gf4rn4Q+GbLUovDuqeKby+vk0+103SY98ryskjgkckLiNuQCckcdx43J+2l&#10;q3hHVtOX4i/CjW/Auh30whj1ea4NwiE/318pMYHJAJbAOAcV9D+DPGWj/ELwzY+IfD959v0e+Vnt&#10;7nynj3gMVJ2uAw5UjkDpXzl+3h4ki17wjonwv0iD+1PF/iW/ga2so+WiiRiTI390EjHPbeeimvMx&#10;1SrTpPEUqullZWTT7a76+R9zwvhcBjMdTybH4C83KSnNznGVNL4ny3UVyJNvmT2s7H1LDNHcQpLE&#10;6yxSKGR0IKsCMggjqK5v4lfEbRPhP4N1DxP4huGg02zUFhGu6SVicLGi5GWYkADp3JABNaXhXRf+&#10;Eb8L6PpBlM5sLOG1809X2IF3fjivJv2yPAtl49+Aut217rVroIsXj1CK8vmKwb0JAR8An5gxUYBO&#10;4rgHpXfiKlSnQlOC95K/zPlMpwuExWbUMLiZv2MpqLaWvK3bRa6v0fozmbz9qzxrpPh1fFmpfBPW&#10;rPwVsWdtUGqQvcpCcHzGtdoZRg5ySB717p4Z8eaH4u8E2fi3T75DoN1a/bFupv3YSMAli+fu7cEH&#10;PTBr411z9sDX4/gKdB8UeAtQ0PU9b0oabY69PG6aXPHKhiNwSy7lwh3bAGz7Aitr44WK/BX9gvR/&#10;DmiaxHqsF6YbN9Ts2DRTrPJJcSlG/uMdyj/ZNeJSzBxU5qfPGMeZ3STT6LZaP5+p+oY7hGnWlhsN&#10;LDLDVatf2UXCcpxlTt7023KfvRdtnG937qsdtJ+2VqPiq+vB8M/hbr3j/SrSTypNWWQ2lu7DqEJj&#10;fPbg4PPT1+hfCur3PiDwvo+qXmnTaPd31nDczadcZ8y1d0DNE+QDuUkqeByOgr5e8M/HjxR8I/hz&#10;pNvpnwG8QQeCtIso1e/mukguNir88zWwjZgScuSW7kk96+jPhh8StF+LngvT/E+gSvJp94GAWVds&#10;kTqcMjjsQR/UcGu3BV3UladW8rXty2S9LpNr5s+X4nyqODoqphcCqdFScVUVX2kpaaKpyzlGEna9&#10;uWL3Wtjb17/kB6j/ANe0n/oJq/VDXv8AkB6j/wBe0n/oJq/XsH5wFFFFABRRRQAUUUUAFFFFAGZ4&#10;o1O80Xw1q2o6fpz6xf2lpNcW+nRvsa6kRCyxBsHBYgLnBxnoa+ev+GmPi7/0bprH/g5H/wAj19MV&#10;5t+0N8XIPgn8KdY8Stte/VRbafA3/LW6fIQe4HLkeiGuDFKUYup7VwUVrZJ/mmfV5BUo1K8cE8DH&#10;EVKkko80qkbN6W9ycVbu3scN8IP2rLr4iXXj6313wRceFp/B1p9qvbdL8XcrECQtGF8uMBwIzwT1&#10;44xXOXv7Y3jS20uTXE+BHiYeGY0MsmoXFwYpFjHJfyvJPygc53Yxnmu8/ZN+Ec/wq+FsMmrbpPFO&#10;vyf2rq80o/eebIMiNj6qDz/tFz3rtPjJ8S9J+Enw51jxJrDRtBbwssVu/P2mZgQkQHfcf0yegrjh&#10;HEvDRqVa3K0m3ovVX06Le1j6bEVMjjndXBZflyrwlOMIL2lRK6SjLltK/vSu4uUpWVtBvw9+MXhv&#10;4kfDePxvpt0YtFEMktwbhdr2pjBMiyAZ5XB6ZBGCMgivGF/bO1P/AIR9PGr/AAs1hPhi1z5P/CSm&#10;/hMoTzPL8w2oG7bu4zuxnjOaofsx/B3XNP8A2NfEPh+5ha11bxXaahPb29xwYxcWwhi3A9MhVbH+&#10;1zXlzfGXS7z9kuL4ORaXqsvxNaFdJ/4R1tOlMgYXAbzCdoUDbyOcg9sc1yVcZXVKnOcuRuDey1lp&#10;Za9+y1PocDw1lU8wxVDD0frMIYiNN+9Jezovm5ql4tbNW55XgrarU+1vGHxF0bwX8PNQ8Z3dyr6N&#10;a2X21ZVOBMpAMar7uSqj3YUnwx8Wal468B6N4g1bRP8AhHbvUoBc/wBm/aftBiRuU3PsTkrtJG3j&#10;OO1fMfxCmt9cvPBnwp1m5P8Awifw90K21zxrd794c29uoitif4ixG4j+IOCBla6qx/bKvrXT9F8S&#10;a98MtS8P/DnVrlba18SPqEUpUMSEeS3VQyJwTnceBxu6V2Rx8VVftJWila1r69W9NEtrvS9z5qpw&#10;lXlgILBUvaVZycruSjaFn7OMU5LnnUSdTlipS5eSyV3f6bqhqX/H5pf/AF8t/wCiZKv1Q1L/AI/N&#10;L/6+W/8ARMle0fmRfooooAKKKKACvLPjN8fdO+Et9ouiwaTe+KPFmtMV0/Q9OwJJAOrsx4RevOD0&#10;PGASPU6+SP2uLe/8B/Gj4bfEvw3cWup+K7cNpVv4YlDtPfo5kUmJVB7TyAscYyp5PFefjq06FBzh&#10;3V/JX1aXV9kfX8KZfhs0zSOFxSunGbjG7SlJRbjGUlrGLa96Wll1W52ln+1Nq3hrxZouh/E34cX/&#10;AMP11qYW9jqP9oxahatIcAK7xqAhyR64zk4GSPoOvhr4mfFi3/ag8ceAvhtrOk3Xw3ltdTTUtTj8&#10;RfupXkQMiW9udvzlg7YLbMkjAOOfTvjz8StR+I3jc/BrwdqiaQzoreKPEDOFWwtWAJgQnrK6noD3&#10;x/eK8FHHcqqNy50mlHZNtrbZffZdex9ZmfCvtamEpworDVJQnOqk5SpwhGVlUTcpt8yv7qnK75Uv&#10;iSNjwv8AteaL44+P8fw30DSm1CxKzBvEK3QETSRRs7rHHsO9crt3bhzkgEYJ6f4wfHhvhx4k8P8A&#10;hTQvDV14y8Z64HktNItrhLZREgOZJJXBCDhscY+VskY58TTQPCvw5/a++E+i+HpbS10PTvDN1Crr&#10;OrDcRcEs755dicknqTW98c9Wj+E/7U3gf4na5DcDwY+hy6NdalbQPMtpJvldWcICdp81ccc4bGcY&#10;rOOKxCozdSauppNq3up2v91938zrqZHlNTMsNDB4eThPDSqRhJy5qtSPtFFOzTTlypuMGu0d7np/&#10;wb+O3/CzNc1/wzrXhy68HeMdD2Ne6NdTrOPLcArJHKoAdeR2/iUjOavXHxiM3xwt/hzpGkDU5INP&#10;OoaxqX2ry101T/qkKbDvd8qdu5cBgea+f/B/xO06T4vfFf48xW12ngKx0GLTbO6nia2GpzgxEBAw&#10;ySWj2AkcB1yOab8L/iBrHwpnt7aHwhc+OvjH8QVbxLqdhFdx2aWdszN5MbyuCECpnCkDBJBx8uXD&#10;HS5YxlLq9bbxTsrJLeW2i2TaJxPClL2terSoWfs4JU3KyhVlBSqc0pSVo0VeT55aSlCMm7tH2XRX&#10;mXwR+N9v8YLfXbWfRrnw14k0C6FpqujXcgka3c52kOAAynawBwOVPGME+m17tOpCtBTg7pn5TjcF&#10;iMuxEsLio8s47rR7q6aaummmmmm007oKKKK1OEKKKKAKEP8AyHLz/r2h/wDQpauSypBG8kjrHGgL&#10;M7HAUDqSewqnD/yHLz/r2h/9ClrF+Kmj33iL4YeL9K0wE6lfaPeWtrtOD5rwOqc/7xFTJuMW0rnR&#10;h6ca1aFOcuVNpN9rvf5Hirfteav4pvtRk+HHwt1nx74f0+ZoZtZiuVtY5GXr5KlGMnHQcHpwM16X&#10;8I/jx4e+MXgm88Q6Ulzatp5aPUNOulAuLWRV3MpGee+D3x2OQPCv2Q/2gvh/4F+Cun+FPEus2vhT&#10;xBok9zBe2WpBoXZjM77xkcnDbSOoKkYxiov2UfFel+Jv2ovjPeeG7v7R4e1JYb2N0RkSZ93Mm1gD&#10;yzyc453Z7187h8ZOUqLdVS9putPddr6ddNnc/Y834awtKlmNOGBlRWEs4VG5tVY86g+Zu8LyT548&#10;iVrbNanQt+1/421CxbVtE+A3ijUNAC+YL24mMEjRj+JYxC27j0Yj3r1v4J/HTw98cvBL+I9I8yyS&#10;3kaC9tbwqslrIqhiGIONuCCG6EZ6EEDG+PH7REPwRjij/wCES17xHdT2zXEcun24NpFg4xNLklPX&#10;hTxXA/sl+AbC5+Cvi2+sPEena1qnjCe5nvJNP3fZ7OWRCFh2sqsCu/JyB14GACd6dWtDFKj7Xn0d&#10;00lbta3/AATysVl+XYnIpZk8F9WXPBU5RnOfMm3zcyk2lZK6doXeiT1sSftnaldaLqPi3R/hdq2r&#10;fDmwuGgm8RrqEUchVThpFtipZl992B3IORXvMnxC0KL4f/8ACatfIvh3+zxqYujwDCU3g/Ugjjrk&#10;4r4n8K/GTTPA37Kur/BnVtL1KP4kRw3+kQ6E2nyyPO1xNKyyoQu3C+acc5ygIBrq/EOn3V54Q+Gf&#10;wHv7h7a00/SIdd8b3SyE/ZLGEeYbdmA4y/HttjPINctDH1OW7lzNxWmitNv4dPxvqkrnvZpwlgpV&#10;lThQ9hCNWa5k5S9ph4Ru6q5m029FFwtGUpKKVz6b+Dfj/UPij8PtN8UX+gnw4NSBmtrN7nz3MBP7&#10;uRjsXBYfNtweCOea7avly0/bHudO8M2niofCvVLL4UCcWcPiNb2HekYfylf7IF3BMgL97GeASeK+&#10;nbO7h1C0gureRZreZFkjkQ5DqRkEexBr2sLiIVo8sZczSV9LX89lo/LQ/M89yfFZbXdWrQVKnOUl&#10;FKSmo2esG1KTUopq6k+ZdUTUUUV2ny4UUUUAFFFFABRRRQAVQ0X/AI85P+vm4/8ARz1fqhov/HnJ&#10;/wBfNx/6OegC/RRRQAUUUUAFFFFABRRRQAVS1rWrHw7pN5qmp3Udjp9nE09xczNtSNFGSxPsKu18&#10;uf8ABQ3xNc6V8F9M0a2adf7c1iG1nFuMs8Kq8hUDuS6x4HfBrkxVf6tQnWteyPfyDK3neaYfLubl&#10;9pJJvst2/krkyftk654ta4u/h58IPEXjTQIZGjGrNIbSOUr97YPLfP0zn1APFfSOj30mpaTZXk1t&#10;JZTXECSvbS53xMyglGyByCcdO1fMQ/aQ8SfCfwnaMPgL4g0fwDpcCRJdyXcaTwQKMBntxH8p7ncw&#10;65Jr6L8C+NtJ+I3hHS/EmhXBudK1GLzYZGUq3UhlYdmVgVI9Qa5MFW9pJxnV5pWvbl5bel0m1959&#10;FxNlqwtKFXD4FUaPM4qaq+1ctNFNxnKMZ21slHrpoM+IHjK3+Hvg3VvEV1aXV/Dp8Pmm1skDzSnI&#10;AVASMkkivnnVP2x/Gug6a+uan8CPElh4ZjG+XUJrorJHH/faIwjaPqwHvX1PXzV+1B+0qngWx8Qe&#10;DoPDGrNdXVr9jfXr21I0m3E8WN5kUOz7Q/K7OoxTx8p0oe19ryJeSd387/p6kcJ4fD5hiFgXl6xE&#10;5O7bqShyw0TsouKur3u+btynsXhv4ueGfE/wwj8f2t/5XhprSS8kuJ12tEke4SBwM/MpVgQM8jjN&#10;eID9szxDfaLP4q0r4N+INQ8BRb3/ALcN2iSNEpIaQQbDlRg5IfAwcng1x3xQ8N2Xwr/4J8HSNA1u&#10;DXrW7+zmXVLVsxzGW6WSTy/Rc5TB5wDkA5x9Q/C3QbOz+EHhTR/JjeyXRLW3aPbhXUwKGyPfnP1r&#10;CNXE4icaSlyNQUnaz1frfTTp9561bA5Lk+Gq46dB4iEsROlBSlOFqcEm37ri+d8yXvaK2sTS8BeO&#10;tI+JXhDTPEuhXH2nS9Qi82JmGGXkhkYdmVgVI9Qa0de/5Aeo/wDXtJ/6Ca+Y/wDgnXqJb4R+I9IL&#10;yOumeIJ44i+MCNo4iB9dwcnjvX05r3/ID1H/AK9pP/QTXoYOu8Th4VXu0fH8SZXDJc3xOX023GEm&#10;lfe26v52auX6KKK7D5sKKKKACiiigAooooAKKKKACiiigAooooAKKKKACiiigAooooAKKKKACiii&#10;gAooooAKKKKACiiigAooooAKKKKACiiigAooooAKKKKACiiigAooooAKKKKACiiigAooooAKKKKA&#10;CiiigAooooAKKKKACiiigAooooAKKKKACiiigAooooAKKKKACiiigAooooAKKKKACiiigAooooAo&#10;Tf8AIcs/+vab/wBCiq/VCb/kOWf/AF7Tf+hRVfoA/ML9r7/k89/+vjS//RcVfp7XL6x8LfBfiHWv&#10;7Y1XwhoOp6vlT9vvNMhlnyoAU+YyluMDHPGBXUV5WDwcsLVrVG787v6b/wCZ+gcScS0s8wGW4OnT&#10;cXhafI22vedoq6/8BPzi/wCCmX/JWvC//YEH/o+WvVfCv/BRf4baH4X0fTZ9E8VPPZ2cNvI0dpbF&#10;SyIFJGbgHGR6V9SeJvhr4R8a3cV14h8K6Jr11EnlRzanp0Ny6JknaGdSQMknHuax/wDhQfwx/wCi&#10;c+Ev/BHa/wDxuuF4DF08TUr0KiXP3Vz6ePFvD+MyXBZTm2EqTeHTs4zUbtvUueF/EOi/G74XwalF&#10;a3A0LxFYyIbe8VVlMLhkZWCswBIz0Jr8efGWk6t8OfEPifwbcTSRLbXxt7qMcLMYXYI3uOSw+or9&#10;qtJ0ew8P6bb6dpdjbabp9uuyG1tIliijX0VFAAH0Fc/q3wj8C69rEuran4L8PajqsrK8l9d6VBLO&#10;7AAAl2QsSAABz2FVmWWTx8KfvWnHd977mHBfHGH4TxOL/cOdCq04xurxcW3G7emz1fdJnOfsz/Dk&#10;/Cz4I+FdCli8m+FqLq8U9RPKfMcH3Utt+iivmD9tb9qbwp4r8I+KvhjaafrMevWepJBJcTQxC1LQ&#10;yguQwlLYODj5fyr7urjNS+C3w91rULi/1DwJ4Zv764cyzXVzo9vJLK5OSzMyEsSe5rrxWEqzwyw2&#10;Hkoq1nddLWPAyLiHBYbO551m9KVWfN7SPLK1p83Nd33XkfD37En7UXhX4S+E/wDhCNX0/WLnVdY1&#10;/wA2CaxhieBRLHBCu8tKrAhkJOFPGOvSvo39u7x9/wAIT+z5qtrFIEvdemj0uIbvm2Nl5TjuPLRl&#10;/wCBivULX4G/Dixuobm2+H/ha3uYXWSKaLRbZXRgchlITIIIyCK8C/bC+CXj/wCO3xG8D6XpOkF/&#10;Blhhr3UjdwRiN5ZQJW8suHbZGikYU/eIFedKhisJgJ0L87taNl30dz7KjmuQcQ8XYfNHF4eCk6lV&#10;1JqzcVeKjtu0lbrc9D/Yv8A/8K//AGefDUUkfl3mrI2r3GRjJmwY/wDyEIh+H4V83f8ABTz/AJGb&#10;wF/153X/AKHHX37a2sNjaw21vGsUEKLHHGowFUDAA9gBWH4o+HnhXxvJbyeIvDOj6/JbgrC+qWEV&#10;yYwcZCl1OAcDp6V34nL/AG2BWDg7WSX3WPlMk4uWX8US4ixUHPmlUk0nr76kkte1/uRifAP/AJIV&#10;8Of+xb03/wBJY66fxV4bs/GHhnVtC1BBJZalayWkykZ+V1Kk/Xmrun6fa6TY21jY20NnZW0awwW9&#10;vGEjijUAKiqOFUAAADgAVYr04U+WmqctdLHw+IxTqYyeLpe63JyXda3X3H4h+IbHWfBepa94OuXk&#10;jMOoeVd2qggSTQGSNDjvjzHx/vV+t/wa+E1t4J+AuieB76HAfTGh1FBgEyzKWnGe/wAzsAfQCugv&#10;/hH4F1XWn1i98F+HrzVnkEzX9xpUDztIMYcyFNxYYHOc8V1teFluU/UZznKXNfReSP1TjXxBfFWF&#10;w2HoUnScHzzd1700kk1btrv5dj8pfD954v8A2GfjxJPqGlve2m2S1bdmOHUrNmBDxvggHKo3fBXB&#10;717543/4KV6ZdeH2t/BfhbUj4guE8uOTVPLEMEh4yqozGXHYHbn9D9na54d0rxNZGz1jTLPVbQnJ&#10;t763SaMn/dYEVj+H/hZ4L8J3gu9E8IaDo11/z30/TIIH/wC+kUGop5ZisMpUsNWtB91dr0OvGccZ&#10;FncqWOzvLHUxUEk3GbjCdtuZW/DXttoWfh/f3+q+A/Dd7qpZtTudMtproyRiNjM0Sl8qAAp3E8AD&#10;Fb9FFfRxXLFJu5+LVpqpUlOMbJtuy6eXyCiiiqMQooooAKKKKACiiigAooooAKKKKACiiigAoooo&#10;AoaL/wAecn/Xzcf+jnq/VDRf+POT/r5uP/Rz1foAKKKKACiiigAooooAKKKKAPmH9r26Twz8TPgT&#10;4susppum+IJLW4lP3UE/k8n6LE5/A17r8VPCLePvhr4o8ORsEm1TTbi1iZjgLI0ZCE+wbBrH+PXw&#10;ntvjV8LdZ8LTssNxOgls7hhxDcJzG30zwfZjWF+zT428UeIvAyaP428P6tonijQ/9CuZr6zkjhvl&#10;X5VnilK7XyBztJ5GehFeUo8mJqU5r3aiv80rNfdZ/efoEq/1jJMHi8NJKrg5OLXXllP2kJpdUpOU&#10;X293ueVfsv8A7Rvg/wAB/CW08G+OtWj8J+J/DDTWN3Y6mrRuQsjMpUY+Y4IXAycrnuDVP9l/Voh4&#10;m+OPxmntZ9P8E300l1aSPCRJPDB5sssoTv8ALg+7MwzkGvpvxB8NfCPiy/jvtc8K6LrN7HgJc6hp&#10;0M8i46YZ1JGK2bjSLG70mTS57K3m0yWA2z2UkStC8JXaYyhG0qV424xjis6eDrRdNTmmqfw6avSy&#10;vr0Xbc6sXxJltSOLlhsPOM8W17W8k4xXOpyVNcqfvSWjk3yrTXc+FdD+MHgn9oL4gReL/it4o03R&#10;fCujzMdC8GyyM+9gf+Pi6Cggn/Z79Pu/f+xvh/8AFnwd8UFvl8Ja9aa0NP8ALFwLXP7rfu2ZyB12&#10;N+VUv+FB/DH/AKJz4S/8Edr/APG63vC/gHwx4H+0/wDCOeHNJ8P/AGrb5/8AZdjFbebtzt37FG7G&#10;5sZ6bj61WEw+JoSvUcXfd63f6fLsY8Q5xkuaUVHCU6tP2aSpwbh7OCur6Jczb1bk3dy1b6GP8Zvi&#10;fZfB/wCG+s+KLzbI1rFttbc5zcXDcRRjHPLEZx0GT2rwDWfgrrfhv9jHxvDexyal458QwHXdZcgm&#10;V5jIkrR+pKIpGB/EGx1r6i1zwzo/iiK2i1nSbHVo7aZbmBL62SYRSrnbIoYHawycMORmtOuithfr&#10;EpOb05Wl5X3f+Xz7nkZbnqymhSjhoe+qsak29pKm04Q7pXu5d3y/yo+Evjd8TPDPxQ/ZT+Hngzwx&#10;q9tq/ivUX0uyj0e2kD3MUqRhHEkYJKANxk9c8ZHNfdjMFUsxwBySa53Sfhv4S0HWpNY0zwtounav&#10;IWL6haafDFO2772ZFUMc555rzX9qLxT4tj8Ir4O8C6BqmqeIvEv+gnUILOQ2mnwP8skks+3YhIJA&#10;ycjJbjAzz04SwcZ16ru7JWS7Xt822evisTQ4jq4bKsvi6cFOpNyqSWjqOLk20klGEYLzevdI479i&#10;GZvEH/C2PFsS407XvFt1Pat2Zcl8j1H70D8DX09XG/B/4aWPwh+HGieFNPPmR2EOJZsYM0zEtJIf&#10;qxJHoMDtXZV14OlKjh4Qnv19XqzwOJMwo5pm2IxWH/ht2j/hilGLfm0k2UNB/wCQHp3/AF7R/wDo&#10;Iq/VDQf+QHp3/XtH/wCgir9dh80FFFFABRRRQAUUUUAfL/7ZXi/UfE9x4Z+DPhifGveLbhTfNHyb&#10;exVuS2OQCVYn/ZiYd6+h/B3hTT/AvhXSvD+lReTp2m2yW0K99qjGT6k9Se5Jpy+D9BXxI3iFdE05&#10;dfaPyW1UWkf2opgDaZcbsYAGM44rXripUHGtOtN3b0Xkl0+/Vn0uOzaFbLsNlmGg4wp3lK/26kt5&#10;eiilGPZX7ni6/tg/Cu317XNF1PxH/Ymp6Pez2NzBqFu6ZeKRo2ZGUFWUlSRznGMgV5N8H9WT45ft&#10;j698RvDcEn/CHaRpf9mLqckLRi8m2hflBHXljzyFVcgFgK+m/EHww8G+Lbr7TrnhLQ9Zuf8AntqG&#10;mwzv+bqTW3pelWWiWMVnp1nb2FnEMR29rEscaD2VQAK55YevWnH20lyxd9E7u219T2KOc5Tl2Frr&#10;LaFRVq1N025zi4xUrczilFNt2srvS/VliWVII3kkdY40BZnY4CgdST2FfOfwKjf42fF7xJ8Ybrc+&#10;hWZfQvCsbg48hDia5UertkA9cFgegr6JvLODULSe1uoI7m1nRopYZkDpIjDDKyngggkEHrmoNH0X&#10;T/DumwadpVhbaZp9uu2G0s4ViijGc4VFAAGSeg7111aLq1INv3Y628+n3fnY+fwOYwwOExFOnH97&#10;VSjzdIw3ml5yslf+XmXU+OvgF8SvDXwb8FfGTwr4x1e10LXrPX9Qu/sV3KqSXEckMap5Kk5kJMZw&#10;F7Mp6GvWP2HdAvvD/wCzX4YS/ha3kumuLyONgQ3lSSsUY/7y4YezCvV9e+HHhLxVqUWoa14X0XV7&#10;+EAR3V/p8M8qAdMMykj8DXRKoVQqjAHAArjw2DnRnFyldRTS+bT1+4+kzviXD5nhatOjScZ15wnU&#10;baaThBxSgkk7Nyb11Wi8yjr3/ID1H/r2k/8AQTV+qGvf8gPUf+vaT/0E1fr1j8+MvVfC+i67Mk2p&#10;aRYahMi7FkurZJWC5zgFgeMk/nXL+PfGfhT4BeC7nxBe6cunaMk8STjSrRAQzsEDFVxkAkZ6mu8q&#10;O4t4ryCSCeJJ4ZBteORQysD1BB6ispwum4WUu9jvw+IUakI4nmlSTV4qVrrqk9Un2dnbsfPPxG/b&#10;G+D0nw61pofElvrzXVlLDFpcVtKZLhmQqEKug2g55LYAH5Uz9jzRtS+En7MMd94qjmso4/tWsfZ5&#10;VxJBa7d4BU4wSEZ8H+/zivX7P4QeA9P1NdStfBPh221FW3i7h0mBJQ3qHCZz+Nc1+034d8UeMfgv&#10;r3h7whYfb9Y1by7PBnjhWKFpF81yXYAjYGGAc/NwDivMlSrxk8VVacoxaSin/wAHsfc08wyrEUKe&#10;RYCMqdKtVhKpOrOLsldaWjFJJSbberKvhX9prw34r+D+rfEqLStbsfDmnOyv9sgiE8oUqGdFSVgV&#10;BbHJB+VuKx7v9tT4M/8ACOTaifFkVzH5RJsFtJTcPkfc8tlHPbn5ffHNeofDvwLYfDrwDonhWyRW&#10;s9NtEtskf60gfO5B7sxZj/vGqjfB3wC2pDUD4H8Nm/DbhdHSbfzQfXdszn8a25cZyRtKN7a3T38r&#10;M8uNfhtYit7ShV5FNuHLOK9zopc0Xr1un1tbQ8P/AGAfC+raP8M9f1m+tJNM03X9We/02wkBGyEq&#10;AHAwOG4A9QgPQisbXpD+05+1laaJG32nwH8Oz9pvCvMVzf54Q9jhgFwe0Un96vrhVCqFUYA4AFZP&#10;h3wfoPhFLlNC0TTtFS6k86ddOtI7cSv/AHn2Abj7nms1gbUaWH5vdi7vztr91/8AI7pcVKpmOOzh&#10;0rV6sXGnZ6U+Zcrd93JQ0T7tyNeiiivWPz0Koal/x+aX/wBfLf8AomSr9UNS/wCPzS/+vlv/AETJ&#10;QBfooooAKKKKACiiigDlPixos3iT4WeMtJt1Z57/AEa8tY1XqWeB1AH4mvNv2J/Elv4i/Zt8J+Qw&#10;Mlgs1jOg/gdJWwPxUo3/AAKvdK+YPAvh3Xv2c/j9rWkWWg6pqvw18ZTm/gutNspLhNJvCcMsuxTt&#10;Q9MnjGw/wtXmV70sRTr9GnF+V7NP71b5n3GVcmYZNi8rulUjKNaF3bm5VKM4rz5ZcyW75WlqYWs6&#10;9afs4/tka54j8TF7Dwf4405Eh1VkZoYbpBGCrkA45jb6CVT0BxnfHbxton7RXxj+E/hjwBdx+Irn&#10;SdV/tTUNStFLQWkCtGxzJjHSMng9Qg6kY+vtb0HTPE2nvYavp1pqtjJy9rfQLNE31VgQaq+GvBvh&#10;/wAGW0lv4f0LTdCt5DueLTbSO3RiM8kIAD1P51hLA1JKVJSXs5Pm213u0um/3Hq4firCUpUcwnQk&#10;8XSp+zT5l7N2g4RlJcvNdRdmk7SaTutUfLms69afs4/tka54j8TF7Dwf4405Eh1VkZoYbpBGCrkA&#10;45jb6CVT0BxnfHbxton7RXxj+E/hjwBdx+IrnSdV/tTUNStFLQWkCtGxzJjHSMng9Qg6kY+vtb0H&#10;TPE2nvYavp1pqtjJy9rfQLNE31VgQaq+GvBvh/wZbSW/h/QtN0K3kO54tNtI7dGIzyQgAPU/nRLA&#10;1JKVJSXs5Pm213u0um/3Bh+KsJSlRzCdCTxdKn7NPmXs3aDhGUly811F2aTtJpO61Rs183eD/wDj&#10;ID9o7UfFxcz+CvALNpekKc+Xdakw/fzjsdgIUH/rmR3r6QZQylWGQeCDWd4f8NaR4T05dP0PSrLR&#10;rBWZxa6fbpBEGJyTtQAZPc16Fai60oXfup3fnbb8dfkj4/Lcxhl1HEOEf3s48kX0ipfG/Vx91eUp&#10;dbHy38H/AB54e+D3x6+Oun+NNXtPDU1/qceq2b6jKIkuID5rZjJ+82HX5RyScDJBx0n7BllcL8JN&#10;f1WSCSG01vxNe6lZGVSpkgZYkDY/3o3H4V7n4l+H/hfxpLBL4g8N6RrslvxC+pWMVwY+/wApdTj8&#10;Ks61qdt4P8N3F4thdT2thBlLHSbRp5mVRhY4ooxknoAAMDvgAmuKjhJUZqcpLljzW7+876+h9NmP&#10;ENHMsLUoUKMlWr+xU7tOP7qPIuRWv72jd3psr7nzt8eLg+JP2uvgb4ftAHutLF5qtxjnZEwXBPp/&#10;x7MPqa+n6+cv2a/APiPxB448UfGHx3pc2j+INcP2PTNJukKSWFipAAZSAVY7FHIBwpP8dfRta4JS&#10;kp15K3O7r0skvwVzh4nqUqMsLldKSl9Wp8kmndOcpSnOz6pSly38rlCH/kOXn/XtD/6FLV+qEP8A&#10;yHLz/r2h/wDQpav16R8UFFFFABRRRQAUUUUAct8UPiDp3wr8A614p1R1Frp1u0ojLYMsnRIx7sxV&#10;R9a8Y/Yt8BalB4X1f4k+JwZPFfja4N9I8gw0drkmJQOwbJbH93YO1e+eIvC2i+MNP+wa9pFhrdhv&#10;En2XUbZLiLcM4ba4IyMnn3rQggjtYY4YY1ihjUIkcahVVQMAADoAK45UHUxEasnpFaLzfX7tF8z6&#10;Whm0MLlFbL6EGqlaS55f3I6xgvWXvS72iuh8l/tbXM/gP48/CT4iaxb3Fz4I0mVoLqSGIyLaTMx/&#10;eMB6goR3PknHOKz/ANsL4z/Dn4rfCEeGfDOoWvjDxZqV1bf2TbadE008L+YrO3AyhKBkx1O/pwcf&#10;YF9YWuqWctpe20N3ayjbJBOgdHHoVPBFYXh34Z+EPCN895oXhTRNFvHBDXGnadDbyEHqCyKDXDWw&#10;NWbqxhJctTe6u1pbTX/hj6fLuKMDh44GviaE3XwfwcslGMlzOa51ytrVu9n7y0dtxfhro1/4c+HP&#10;hXSdVfzdUsNKtbW7fdu3TJCquc9/mB5rxn9pfUrn4meLPDHwV0W5eKXW3Go+IJ4TzbaZE2SpI6GR&#10;hgfQA8NX0VWbb+GdHtNdutbg0qxh1m6jWG41GO2RbiZFxtV5ANzAYGATgYFd9ag6lJUU7LRP06r5&#10;7HyuW5rHB4+WZVIc1Rc0oW2VR/DJrtFvmS7pdLnzP8cm074V/tMfBDxNqCx6T4OsbW70j7V0htWM&#10;EkcaseiriReT2Vj/AAmk8CazYfEz9uTW/EXhm8h1jQdH8MJZXOpWriS3MzSAqiOuQxILdDj5G9K+&#10;nNc0HTPE2my6frGnWmq2Ev8ArLW+gWaJ/qrAg/lUPh3wrovg+xNjoOj2GiWRYubbTrVLePcep2oA&#10;M+9cjwUva3UlycylbrdK1vTQ+hjxNQWXqnOlJ4hUZUOa65eWU3Pmatfm95re2z8jVqhpv/H5qn/X&#10;yv8A6Jjq/VDTf+PzVP8Ar5X/ANEx16x+eF+iiigAooooAKKKKACiiigArzb4nftCeC/g54g0fSvF&#10;t9NpZ1SKSWC7+ztJANhAIYplgSWH8OPUivSazdc8N6R4os/sms6VZata5z5F9bpMmfXawIrKqqjh&#10;+6aT89V+h6GAng4YhPHwlKnrdRajLbRptSWj1s1rsfHP7Wnxi8NftBeH/D/w1+Hdyvi3xBqmqRTb&#10;7WJzHaoisCxYqOfm5xnChiccZ+ztMszp2m2loZPNMEKReZjG7aoGcfhWV4Z+H/hfwW0reHvDekaC&#10;0oxIdMsYrcuPQ7FGeg/Kt+uXD4epCpOtVacpW20SS/4c97OM2wuKwmHy3L6coUaLlK82pSlKdrt2&#10;SSSUUkkvNttnzf8AGZj8dfjX4f8AhRaSeZ4d0Mpr3ioqflcKR9ntW9dxIYj0YHqlYnjnWNP+GP7c&#10;Wh+IfEl3Bo2gat4YexttRunEduJkclkZ2wq4AXqcfOvrX0zpvhnR9F1DUb7T9KsbC+1F1kvbm2tk&#10;jkumGcNKygFyMnBbPU0zxF4V0XxhYix17R7DW7IMHFtqNqlxHuHQ7XBGfesamDlO8+b3+ZPy02X3&#10;fi2z0cLxJQw/JhfZv6uqUqbSaUm6ivOezV+ZKyf2IxjfqfOX7PmpW/j79qj4y+NNDkW+8MyQ2OnQ&#10;6hGcxzTJDGrBD0YfumOR2ZT/ABCvqKqGh6DpnhnTYtP0fTrTSrCL/V2tjAsMSfRVAA/Kr9dWGouh&#10;T5ZO7bbfq3c+fzzMoZpi1VpQcYRhCEU3d8tOCgm3oru13ZW1KGi/8ecn/Xzcf+jnq/VDRf8Ajzk/&#10;6+bj/wBHPV+us8AKxb3wT4d1K6kubvQNLurmQ5eaazjd2PqSVya2qKlxUt0a06tSk705NPydjxj9&#10;oz43ad+zb8PLabT9MhfUb6RrTSrFEEVssmNxeQjAVFzkjjJPbkjyD4D+PPhL4Hvr/wAaeMfiRpGv&#10;/ErWyZL7UGLslorf8u8Hy/KgGBkdcADAAFfVfifwR4c8bQwQ+ItA0vX4YGLxR6pZR3KxsRglQ6nB&#10;x6Vz3/Cg/hj/ANE58Jf+CO1/+N15VbDYiVdVYOPKtk09PPTr+R+gZbnWT4fKpYHEU6qqVG/aThKN&#10;5q+kbyTaj1aXxPV3skoPG3x38J+B/hS3xDluZtV8OERmF9NQPJcb5Ag8sOVB5JPJHCmvDv2yptT+&#10;K37M/hzxVoml6gmlLe22sXmlXUSi4NoY3Cu4RmAA3qxGTgNk4212n7Q3wT1D4kQ/DnwPoOi29h4D&#10;ttV+2aybMw28VtBEvyRLGCrHfvkHyKQDgmvfI4Y44VhSNUhVdgjVQFC4xgD0xRUp1sX7WhU0jZLb&#10;d7tryWi+8nB47LuH/qWaYNe0re0nNpyXu00+WMZW2nL3pXtde60rNHzb8Rv2qvg54r+COsl9astQ&#10;F9pkkUWhSQlrnzmQhIzER8pVsfN90YyDjBrypfgb4s1b/gn7b6RPZXB1u1um1210x1bzlh8xjs29&#10;dxR3kC/7QHWvsC1+E3gex1gatbeDfD9vqobeL6LS4FnDeu8Juz75rq6iWBniG5YmS1i46K2/XX8E&#10;dNHirC5PTp0slpTSjWjWftJKWsE0orlSsmm+aW702sfOmm/trfDO8+Eqa5qWu2zav9g/0nQpkP2i&#10;S42YaLZjBDNkbvu4OeKl/YT8Eav4H+AFlHrNrJZXGo3s2oRW8ylXSJwioWB6ZCbvowr16T4W+C5t&#10;bOsyeENBfVy2/wDtBtMhNxuznPmbd2ffNdRW9LD1vaxq15JuKaVlbe129fI8vH5zlywFXAZVQlCN&#10;acZy55KVuXm5YxtFaLmer1ehQ17/AJAeo/8AXtJ/6Cav1Q17/kB6j/17Sf8AoJq/Xpnw4UUUUAFF&#10;FFABRRRQAUUUUAFfI2vSH9pz9rK00SNvtPgP4dn7TeFeYrm/zwh7HDALg9opP71fXNZHh3wfoPhF&#10;LlNC0TTtFS6k86ddOtI7cSv/AHn2Abj7nmuPE0HiOWLfup3fnbZffufS5Lm0Mn9vXjButKDjB9IO&#10;Wkpd78t1Hs3foN8ZeLNP8C+FNW8Q6q0i6dpls91OYk3vtUZIUdyegr4o8J/F3wP8cvH8Xjv4teKt&#10;K0vR9KlYeH/BbyNIkXP/AB8XOAQznA4745AUAH7m1TS7LXNPuLDUbO31CxuEMc1rdRLJFKp6qysC&#10;CD6GuN/4UH8Mf+ic+Ev/AAR2v/xuufF4evXnHka5V0d9X527dj1uHc4yzKsPWWJp1PbT0U4OKcYt&#10;e8o8ydnLZyWttE1d30PAPxW8JfFGK9k8Ka7a63HZsq3DW27EZbO0HIHXafypvxY+JGnfCX4e614q&#10;1Nh5GnwF44s4M0p4jjHuzED2zntWl4X8C+GvBEdwnhzw9pWgJcFTMul2UVsJSudpbYozjJxn1NWt&#10;e8M6P4qtI7XWtKsdYtY5VnSG/tknRZFztcK4IDDJweozXZas6TTa5/wPnHPLo4+M4Rm8Omrptc7W&#10;l1dJK71s7aI+YbX4N69Y/sjeP7rUYXv/AB94wtJdb1MYPmFziRIAP9hAQFH8TEDtXnfxU+Kvhfx1&#10;+xZ4I8G6Dq9vqfiy6g0nS49Ft5Fe7E8IRHDRg7lBZCATwdy46196Vzmn/DbwjpWvPrdl4W0Wz1py&#10;WbUbfToUuGJ4JMgXdz9a8yrlzceSlKyceV37Xvf13PucBxlThW+s4+i5ThW9vDlaS5lFRUGmn7iS&#10;ilbVJW66a+jWb6do9jaSFWkggjiYr0JVQDj24pmpf8fml/8AXy3/AKJkq/VDUv8Aj80v/r5b/wBE&#10;yV7SVlY/MJSc5OT6l+iiimSFFFFABXx98aNdX4Q/tneEvHvi3zh4OudJbT7bUViaSOylKyKynAyO&#10;X3HHOJD1wRX2DVPVtG0/X7GSx1SxttSspPv293CssbfVWBBrjxVB4iCUXZppr1Xc+lyHNqeU4mpO&#10;vT56dSEqcknaXLNWbi7OzXo09nufF/7ZHxB8G/HbRvCnhPwDd23izxvPqsb2sumKXa2h2sH3SgfK&#10;CxQkZ427jjaK928Rfsh/C3xtrE2t+JfDX9ra7dBDeXp1G7j86RUC7tqShRnaOgr0bwz8PvC3gl5n&#10;8O+GtH0F5hiRtMsIrYuPRtijPQdfSugrmp4GMpzqYlKTlbS2it63113PaxfFNXD4bD4LJJ1KMKPP&#10;73PacudxbTcOVKK5VaOuur12+FvFn7MXw00z9rbwP4LtvDXl+GdS0S4u7qx+33J8yVRNtbeZN4xs&#10;XgMBxX3Ja20dlaw28K7IYUEaLknCgYAyfaqNx4Y0a61621ybSbGbW7WMwwalJbI1zFGc5RJCNyqd&#10;zcA45PrWnW2FwkMK5uCS5nfRW0stPz+887PuIsTntPCwxFScvZQ5XzScry5pNy1e7Tim93yrsj5t&#10;+Jx/4X3+0Bonw6t383wp4RMet+JNuSk1x/y7Wrc8/wB4jpgnutZGteItN+Ff7dF1rXiq9g0TRtf8&#10;J/ZLLUbyRY7cyrLEWVpGIVSPKbqf4l/vCvpfSvDOj6Fd6hdabpVjp91qEvn3k1rbJE9zJz88jKAX&#10;bk8tk8movEnhHQvGVmtpr+i6drlorb1g1K0juIw3qFcEZrGeDnK8+b3+bm8tNEvu/HU9HD8R4ei4&#10;4V0n9W9i6TSaUrztKc9rXc0tH9hKN9Lnzn+y9dReMvj98bfGmkuLvw3eXdrZ2t+udlxJGh37D0IG&#10;FOfR1PevqOqWj6Lp3h3TodP0qwtdMsIRiK1s4ViiQZzhVUAD8Ku11YWi8PT5G7u7b9W7/qfP55mc&#10;c2xrxFOHLBRhCKbu+WEIwV3pq1G782FFFFdZ4AUUUUAUIf8AkOXn/XtD/wChS1fqhD/yHLz/AK9o&#10;f/Qpav0AfN3xG+O37OlvcahquvReH9f16xkeFoZNFW4vTKhKlAXjyCCuMkgcdayf2adHv/Bvhz4m&#10;fGvxhpM2lya6JdUh0uJB50GnwI8iqqEjBZeADjIRDxmvfIPhP4HtdYbVofBvh+LVWkMrX0elwLOX&#10;JyWLhN2c85zXV15UcLUlVVWq1dXtZdXpd66n39bP8FQwEsvwNOo41OVTdSab5YtS5IJRSim0m3q9&#10;ErHhtv8Atr/Bu40NtT/4TCOIKm42klrMLjP93Zs5P0yPfHNcN+wjo9/cJ8SvGY06XR/DXijWjdaN&#10;YyrtCRB5mLKBxtxIiZHH7s46V75dfB3wFfagL+58EeHLi+Bz9pl0m3aTPruKZrrIokgjSONFjjQB&#10;VRRgKB0AHYU44evOtCrXkvcvaya3Vtbt/cZ184yvDZdiMBlNGovb8vM6k4ysoS5koqMY633k+miW&#10;rMTx140034d+D9X8SavL5WnabbtcSkdTjoo92JCj3Ir57+Gnwz13XfgD8TPFur27T+O/iNpd7ciE&#10;gloYZLeRbS2XIyAFYcf7QH8NfSHiDw3pHizTX07W9LstZ0+QhntNQt0niYg5BKOCCQeelaCIsaKi&#10;KFVRgKowAPSt6uH9tUUpvRJ29Xo392i9WeTgc4WW4OVLDx/eTnFyk9uSDUowXWzn70v8MezPgrUP&#10;i94Tuv2B7fwjDrNvL4skt4tLGhI4N7563akjyc7tu0Z3YwenXivtX4caVc6D8PPC+mXieVeWel2t&#10;tMmc7XSFVYfmDSL8N/CUfiI6+vhbRV14uZDqg0+EXW49W83buz75ro6xwuFnRlzVJJ2ioq3ZX19T&#10;08/z7C5lR9hg6UoKVWpWlzNP3qnKuVWS92Nt3q79Aooor0z4cKKKKACiiigAooooAKoaL/x5yf8A&#10;Xzcf+jnq/VDRf+POT/r5uP8A0c9AF+iiigAooooAKKKKACiiigAr51/bm8C6r4q+ENpq+iWz3mpe&#10;GdTi1fyYwWZolDLJhe+NysfZDX0VRXPiKKxFKVKXU9nJ8zqZNmFHMKSu6bvZ7NdV81dHzX44/bE+&#10;F+ufBXWLy31yC61HUtLlt49B2lrozSRlBEyY6bmwW+7gEjNSfAC6b9m/9kOw1nxlbXNullFJqE9n&#10;CgM6LNNmNNrFRvIdOCRgtg9K9ptfhd4MstcGs2/hHQoNY3+Z/aEWmwrcbs53eYF3Zz3zXnH7Vnw3&#10;8SfF/wAJ+HvCGh2pbTL7WYJNavvOjT7NZpksdrMC5LFSAuT8nTnNebOliKfNiJNSmotRSXe2r+dv&#10;Q+1wuPybF+yyahGVLDVKsalWVSabUYp+7GyivhcrN3cm0rdHs3H7RvhvT/gzY/E3ULDV9O8O3bR7&#10;I57eM3Ko8nlpIyJIw2ng8EnBHHauK+I37Y3wek+HWtND4kt9ea6spYYtLitpTJcMyFQhV0G0HPJb&#10;AA/KvfbXRbCy0aDSYbSJdNhgW2jtWXcgiVQoTB6gAAc1z1n8IPAen6mupWvgnw7bairbxdw6TAko&#10;b1DhM5/GumpTxbSjCcdrO6e/VrX8Dw8Fi+H6dSVXE4erdTco8tSKXLe8YyvFu66yT1vsfKvgn4F+&#10;JtV/YD1Xw5eWc41u7d9Y0+wkBWVFWVJFTae7qjkA/wDPUd67n4d/tj/D7RvgNpN3qeuQ2/iPStKj&#10;trjRZA32l7mKPZtC45DMoOegDckYNfT9cxd/C3wZqGtnWbrwjoVzq5bedQm02F7jd6+YV3Z/GueO&#10;BqYfleHkrqKi7q+2z067nsVeKMJm3toZzQk4yrSrR9nJRs5JKUHzJ+60o67pq+tzyH9hXwNqfgv4&#10;DwTaxDJb32u382sGGVdrqsioiEjtuWIN9GFe7a9/yA9R/wCvaT/0E1fqhr3/ACA9R/69pP8A0E16&#10;OHorD0o0o9FY+NzjMqmcZhXzCqrOpJystlfZfJaF+iiiug8cKKKKACiiigAooooAKKKKACiiigAo&#10;oooAKKKKACiiigAooooAKKKKACiiigAooooAKKKKACiiigAooooAKKKKACiiigAooooAKKKKACii&#10;igAooooAKKKKACiiigAooooAKKKKACiiigAooooAKKKKACiiigAooooAKKKKACiiigAooooAKKKK&#10;ACiiigAooooAKKKKACiiigAooooAy9QvILLWbN7iaOBDbzKGkcKM7ouMmpf7e0z/AKCNp/3/AF/x&#10;om/5Dln/ANe03/oUVX6AKH9vaZ/0EbT/AL/r/jR/b2mf9BG0/wC/6/41fooAof29pn/QRtP+/wCv&#10;+NH9vaZ/0EbT/v8Ar/jV+igCh/b2mf8AQRtP+/6/40f29pn/AEEbT/v+v+NX6KAKH9vaZ/0EbT/v&#10;+v8AjR/b2mf9BG0/7/r/AI1fooAof29pn/QRtP8Av+v+NH9vaZ/0EbT/AL/r/jV+igCh/b2mf9BG&#10;0/7/AK/40f29pn/QRtP+/wCv+NX6KAKH9vaZ/wBBG0/7/r/jR/b2mf8AQRtP+/6/41fooAof29pn&#10;/QRtP+/6/wCNH9vaZ/0EbT/v+v8AjV+igCh/b2mf9BG0/wC/6/40f29pn/QRtP8Av+v+NX6KAKH9&#10;vaZ/0EbT/v8Ar/jR/b2mf9BG0/7/AK/41fooAof29pn/AEEbT/v+v+NH9vaZ/wBBG0/7/r/jV+ig&#10;Ch/b2mf9BG0/7/r/AI0f29pn/QRtP+/6/wCNX6KAKH9vaZ/0EbT/AL/r/jR/b2mf9BG0/wC/6/41&#10;fooAof29pn/QRtP+/wCv+NH9vaZ/0EbT/v8Ar/jV+igCh/b2mf8AQRtP+/6/40f29pn/AEEbT/v+&#10;v+NX6KAKH9vaZ/0EbT/v+v8AjR/b2mf9BG0/7/r/AI1fooAof29pn/QRtP8Av+v+NH9vaZ/0EbT/&#10;AL/r/jV+igCh/b2mf9BG0/7/AK/40f29pn/QRtP+/wCv+NX6KAMPSdb06O1kD39qh+0TthplHBlc&#10;g9e4Iq7/AG9pn/QRtP8Av+v+NGi/8ecn/Xzcf+jnq/QBQ/t7TP8AoI2n/f8AX/Gj+3tM/wCgjaf9&#10;/wBf8av0UAUP7e0z/oI2n/f9f8aP7e0z/oI2n/f9f8av0UAUP7e0z/oI2n/f9f8AGj+3tM/6CNp/&#10;3/X/ABq/RQBQ/t7TP+gjaf8Af9f8aP7e0z/oI2n/AH/X/Gr9FAFD+3tM/wCgjaf9/wBf8aP7e0z/&#10;AKCNp/3/AF/xq/RQBQ/t7TP+gjaf9/1/xo/t7TP+gjaf9/1/xq/RQBQ/t7TP+gjaf9/1/wAaP7e0&#10;z/oI2n/f9f8AGr9FAFD+3tM/6CNp/wB/1/xo/t7TP+gjaf8Af9f8av0UAUP7e0z/AKCNp/3/AF/x&#10;o/t7TP8AoI2n/f8AX/Gr9FAFD+3tM/6CNp/3/X/Gj+3tM/6CNp/3/X/Gr9FAGHout6dDo1gj39qj&#10;rbxqytMoIIUZBGau/wBvaZ/0EbT/AL/r/jRoP/ID07/r2j/9BFX6AKH9vaZ/0EbT/v8Ar/jR/b2m&#10;f9BG0/7/AK/41fooAof29pn/AEEbT/v+v+NH9vaZ/wBBG0/7/r/jV+igCh/b2mf9BG0/7/r/AI0f&#10;29pn/QRtP+/6/wCNX6KAKH9vaZ/0EbT/AL/r/jR/b2mf9BG0/wC/6/41fooAof29pn/QRtP+/wCv&#10;+NH9vaZ/0EbT/v8Ar/jV+igCh/b2mf8AQRtP+/6/40f29pn/AEEbT/v+v+NX6KAKH9vaZ/0EbT/v&#10;+v8AjR/b2mf9BG0/7/r/AI1fooAw9a1vTptGv0S/tXdreRVVZlJJKnAAzV3+3tM/6CNp/wB/1/xo&#10;17/kB6j/ANe0n/oJq/QBQ/t7TP8AoI2n/f8AX/Gj+3tM/wCgjaf9/wBf8av0UAUP7e0z/oI2n/f9&#10;f8aP7e0z/oI2n/f9f8av0UAUP7e0z/oI2n/f9f8AGj+3tM/6CNp/3/X/ABq/RQBQ/t7TP+gjaf8A&#10;f9f8aP7e0z/oI2n/AH/X/Gr9FAFD+3tM/wCgjaf9/wBf8aP7e0z/AKCNp/3/AF/xq/RQBQ/t7TP+&#10;gjaf9/1/xqlf63pz3Wmlb+1YJcFmImXgeVIMnn1I/OtyqGpf8fml/wDXy3/omSgA/t7TP+gjaf8A&#10;f9f8aP7e0z/oI2n/AH/X/Gr9FAFD+3tM/wCgjaf9/wBf8aP7e0z/AKCNp/3/AF/xq/RQBQ/t7TP+&#10;gjaf9/1/xo/t7TP+gjaf9/1/xq/RQBQ/t7TP+gjaf9/1/wAaP7e0z/oI2n/f9f8AGr9FAFD+3tM/&#10;6CNp/wB/1/xo/t7TP+gjaf8Af9f8av0UAUP7e0z/AKCNp/3/AF/xo/t7TP8AoI2n/f8AX/Gr9FAF&#10;D+3tM/6CNp/3/X/Gj+3tM/6CNp/3/X/Gr9FAFD+3tM/6CNp/3/X/ABo/t7TP+gjaf9/1/wAav0UA&#10;UP7e0z/oI2n/AH/X/Gj+3tM/6CNp/wB/1/xq/RQBhw63pw1m6c39qEa3hUN5y4JDSZGc+4/MVd/t&#10;7TP+gjaf9/1/xoh/5Dl5/wBe0P8A6FLV+gCh/b2mf9BG0/7/AK/40f29pn/QRtP+/wCv+NX6KAKH&#10;9vaZ/wBBG0/7/r/jR/b2mf8AQRtP+/6/41fooAof29pn/QRtP+/6/wCNH9vaZ/0EbT/v+v8AjV+i&#10;gCh/b2mf9BG0/wC/6/40f29pn/QRtP8Av+v+NX6KAKH9vaZ/0EbT/v8Ar/jR/b2mf9BG0/7/AK/4&#10;1fooAof29pn/AEEbT/v+v+NH9vaZ/wBBG0/7/r/jV+igCh/b2mf9BG0/7/r/AI0f29pn/QRtP+/6&#10;/wCNX6KAKH9vaZ/0EbT/AL/r/jVKw1vTkutSLX9qoe4DKTMvI8qMZHPqD+VblUNN/wCPzVP+vlf/&#10;AETHQAf29pn/AEEbT/v+v+NH9vaZ/wBBG0/7/r/jV+igCh/b2mf9BG0/7/r/AI0f29pn/QRtP+/6&#10;/wCNX6KAKH9vaZ/0EbT/AL/r/jR/b2mf9BG0/wC/6/41fooAof29pn/QRtP+/wCv+NH9vaZ/0EbT&#10;/v8Ar/jV+igCh/b2mf8AQRtP+/6/40f29pn/AEEbT/v+v+NX6KAKH9vaZ/0EbT/v+v8AjR/b2mf9&#10;BG0/7/r/AI1fooAof29pn/QRtP8Av+v+NH9vaZ/0EbT/AL/r/jV+igCh/b2mf9BG0/7/AK/40f29&#10;pn/QRtP+/wCv+NX6KAMPSdb06O1kD39qh+0TthplHBlcg9e4Iq7/AG9pn/QRtP8Av+v+NGi/8ecn&#10;/Xzcf+jnq/QBQ/t7TP8AoI2n/f8AX/Gj+3tM/wCgjaf9/wBf8av0UAUP7e0z/oI2n/f9f8aP7e0z&#10;/oI2n/f9f8av0UAUP7e0z/oI2n/f9f8AGj+3tM/6CNp/3/X/ABq/RQBQ/t7TP+gjaf8Af9f8aP7e&#10;0z/oI2n/AH/X/Gr9FAFD+3tM/wCgjaf9/wBf8aP7e0z/AKCNp/3/AF/xq/RQBh61renTaNfol/au&#10;7W8iqqzKSSVOABmrv9vaZ/0EbT/v+v8AjRr3/ID1H/r2k/8AQTV+gCh/b2mf9BG0/wC/6/40f29p&#10;n/QRtP8Av+v+NX6KAKH9vaZ/0EbT/v8Ar/jR/b2mf9BG0/7/AK/41fooAof29pn/AEEbT/v+v+NH&#10;9vaZ/wBBG0/7/r/jV+igCh/b2mf9BG0/7/r/AI0f29pn/QRtP+/6/wCNX6KAKH9vaZ/0EbT/AL/r&#10;/jR/b2mf9BG0/wC/6/41fooAof29pn/QRtP+/wCv+NH9vaZ/0EbT/v8Ar/jV+igCh/b2mf8AQRtP&#10;+/6/40f29pn/AEEbT/v+v+NX6KAKH9vaZ/0EbT/v+v8AjR/b2mf9BG0/7/r/AI1fooAof29pn/QR&#10;tP8Av+v+NUr/AFvTnutNK39qwS4LMRMvA8qQZPPqR+dblUNS/wCPzS/+vlv/AETJQAf29pn/AEEb&#10;T/v+v+NH9vaZ/wBBG0/7/r/jV+igCh/b2mf9BG0/7/r/AI0f29pn/QRtP+/6/wCNX6KAKH9vaZ/0&#10;EbT/AL/r/jR/b2mf9BG0/wC/6/41fooAof29pn/QRtP+/wCv+NH9vaZ/0EbT/v8Ar/jV+igCh/b2&#10;mf8AQRtP+/6/40f29pn/AEEbT/v+v+NX6KAKH9vaZ/0EbT/v+v8AjR/b2mf9BG0/7/r/AI1fooAo&#10;f29pn/QRtP8Av+v+NH9vaZ/0EbT/AL/r/jV+igCh/b2mf9BG0/7/AK/40f29pn/QRtP+/wCv+NX6&#10;KAKH9vaZ/wBBG0/7/r/jR/b2mf8AQRtP+/6/41fooAw4db04azdOb+1CNbwqG85cEhpMjOfcfmKu&#10;/wBvaZ/0EbT/AL/r/jRD/wAhy8/69of/AEKWr9AFD+3tM/6CNp/3/X/Gj+3tM/6CNp/3/X/Gr9FA&#10;FD+3tM/6CNp/3/X/ABo/t7TP+gjaf9/1/wAav0UAUP7e0z/oI2n/AH/X/Gj+3tM/6CNp/wB/1/xq&#10;/RQBQ/t7TP8AoI2n/f8AX/Gj+3tM/wCgjaf9/wBf8av0UAUP7e0z/oI2n/f9f8aP7e0z/oI2n/f9&#10;f8av0UAUP7e0z/oI2n/f9f8AGj+3tM/6CNp/3/X/ABq/RQBQ/t7TP+gjaf8Af9f8aP7e0z/oI2n/&#10;AH/X/Gr9FAFD+3tM/wCgjaf9/wBf8aP7e0z/AKCNp/3/AF/xq/RQBQ/t7TP+gjaf9/1/xqlpOt6d&#10;HayB7+1Q/aJ2w0yjgyuQevcEVuVQ0X/jzk/6+bj/ANHPQAf29pn/AEEbT/v+v+NH9vaZ/wBBG0/7&#10;/r/jV+igCh/b2mf9BG0/7/r/AI0f29pn/QRtP+/6/wCNX6KAKH9vaZ/0EbT/AL/r/jR/b2mf9BG0&#10;/wC/6/41fooAof29pn/QRtP+/wCv+NH9vaZ/0EbT/v8Ar/jV+igCh/b2mf8AQRtP+/6/40f29pn/&#10;AEEbT/v+v+NX6KAKH9vaZ/0EbT/v+v8AjR/b2mf9BG0/7/r/AI1fooAof29pn/QRtP8Av+v+NH9v&#10;aZ/0EbT/AL/r/jV+igCh/b2mf9BG0/7/AK/40f29pn/QRtP+/wCv+NX6KAKH9vaZ/wBBG0/7/r/j&#10;VLWtb06bRr9Ev7V3a3kVVWZSSSpwAM1uVQ17/kB6j/17Sf8AoJoAv0UUUAFFFFABRRRQAUUUUAFF&#10;FFABRRRQAUUUUAFFFFABRRRQAUUUUAFFFFABRRRQAUUUUAFFFFABRRRQAUUUUAFFFFABRRRQAUUU&#10;UAFFFFABRRRQAUUUUAFFFFABRRRQAUUUUAFFFFABRRRQAUUUUAFFFFABRRRQAUUUUAFFFFABRRRQ&#10;AUUUUAFFFFABRRRQAUUUUAFFFFABRRRQAUUUUAUJv+Q5Z/8AXtN/6FFV+qE3/Ics/wDr2m/9Ciq/&#10;QB8V/tJfto+PfhF8Z9R8HeHtG0G/tIUtzCby1uJJ3aSJWx8kyg/M2AAvpXJXX7ffxc8B6tap45+H&#10;Fjp1tKd32aWxu9OmkUHnY0rsPx2mvOf209Rj0f8Aa7vr+ZWaG1bTp3WMAsVWGJiBk9cCtX9rb9rP&#10;RP2ifD+ieGvDHh/UYEt79bs3OoIgnd9jxrEiRs/B8zJ55KrxX57Xx1aNTEP27i4y91b31P7EyrhX&#10;La+DymP9lRq069JOrUu4uD5Yu977tt7a9j6h+MX7V0ug/s66J8TfA1vZXg1K9itvs+rRu4iyJPMR&#10;hG6kOrR464+uRXh3h39tf9oPxdpo1DQvhlY61YFigutO0DULiIsOo3JMRkemaq/F74b6p8Lf2B/D&#10;Gka1E9tqs2ux3txayfegMizlUPoQu3I7EkVyH7PPx4+NXw9+HMekeBfh3/wkugrdSyrff2Je3eZG&#10;xuXzIXC8YHGMit6+MxH1iEKs5QvBNqKvr6HlZVw3lEcnxGIwOFpYhxxFSEZVZcqcE9Pevr5d9z60&#10;+D3xq+JviX4W+PfEXjrwhH4X1XRLaWfT7ebTLq0SfZA8mWWZyzDcoB2kda+dfDH7e3xw8bXE0Hh3&#10;wJouvTwqHli0vR765aNScAsEnJAz3NfSPhHx542+I37MvjvVfH3h3/hGNcWx1KBbL7DPaZhFrlX2&#10;TMzclmGc449q+CP2Y/iZ8Q/hn4g1m6+HfhT/AISu+ubVYrqD+zri88qMPkNthZSvPGTxWmMxNWk8&#10;PGNWXLJO7tq/kcXDeR4HHQzevVwFF1aU4KMXL93HSzSnfZ737n2x+zr8dfjR8RPiEdJ8efD3/hGd&#10;C+xyzfbv7FvbT96pXam+ZyvILcYzxX0/Xzj+zP8AGj4u/Evxbqlh8Q/An/CK6ZBY+fb3P9j3ln5k&#10;3mIuzdM7KflLHA54r6Or6XL5c1Dm5nLXeSsz8S4voqhmjpKhTo2ivdpS5o97379wooor0j4oKKKK&#10;ACiiigAooooAKKKKACiiigAooooAKKKKACiiigAooooAKKKKACiiigAooooAKKKKAKGi/wDHnJ/1&#10;83H/AKOer9UNF/485P8Ar5uP/Rz1foAKKKKACiiigD53+IXxR8XeOPj1pvwx+Herf2JFpcYvvE2t&#10;pbRXBhjIBECCRWUOQV5x1YdlYV0/xc1b43aX4is4fhxovhjV9E+xIZ7jXXdZ/tG9wwASVBt2iM9O&#10;pb6DgP2EbUa/4Z8ceP7kmXVPE/iC4keZuT5KYKLnrgNJJxx24r6grx8NGeKoutKbXO7qz2XRL5b9&#10;z9Gzuvh8izKOX0cNTmsPHklzRvzzaTnKTTUnaV1FN2ilotWfGnxT/aC/aK+Dmg2+q+JPDfgOGC5u&#10;VtIIrf7RLNNKwJCqguMngH/JFfYWmzT3GnWstzGIrl4kaWMDAViASPwOa+V9P/4ya/aunvX/AH/g&#10;T4av5dvjmO61InlvQhWQnI7RJ/er6xp4DnlKpPncoXsr+W7+/T5C4seGpUcJhvq8KWI5eepyJpLn&#10;s4RabeqjaT85W6Hk/wC0F8dP+FMaXodvp+ktr/ijxDeLp+kaYJPLWWUlRlm7AF0GO5YDjkjznxn8&#10;bvjV8E9Mt/E3xA8K+FdS8JGaOO7/AOEZnnF1ZB22gv5pKtyQPl4JIGRmk/bo0nTbrQfBeo2+p3Vl&#10;4/sNVD+F7aytxPNd3JaMmMKSMDcsJ3diAMHIFeW/Hj4nfEbVvCujeA/jD4bXwT4f1K+hGq+K9LBu&#10;4JokKuqKiMQjFlBOWPTIXArz8biqlOrVXM1ZLlttd/zdte9lY+u4ZyPB4zA4GSoU5+0lP23O5Ko4&#10;xe9FXTlaP8ilLnunoe5/tNftA678LvBXg3WvBVvpWqSeIr6K3hbVI5GjaOSMujDY6EZ+XqTwelYv&#10;/CTftXf9Cl8Pv+/s/wD8kU/9pz4P678TPh78OrH4cW1nf2+j3sF3byTXSrALdIcRNuzllPy/dySD&#10;WV4k/aH+MHwRu9N1H4qeDvD83hC6uFtptT8MSyl7Zm6ErI7E8AnGADjGc4zdapONacq8pxhpZx+H&#10;bXWzObLcLh62WYelllDD1sQ3U5oVX+9dpe4lHmjra+m76H0/pL3kml2baikcWoNChuEh+4sm0bwv&#10;J4znHNeMftk/EnxH8KfgvNr3hbUf7L1Vb+3hFx5Ec3yMW3DbIrLzgdq9ttbqG+tYbm3kWWCZFkjk&#10;XkMpGQR7EGvmz/goZ/ybpcf9hS1/m1enj5Sp4OpKDs0nqfD8JUaWK4jwdHEU1KMqkU4tXVr6pp9P&#10;Jn0ToN1Le6Hp1xM2+aa2jkdsAZYqCTge9eO/s2fEjxH8WNY+Iuv3uom48JRa02naBbeREgSKIHfJ&#10;uVQz7t0f3icYIFavxm8e/wDCtP2a9Y15JBHdQ6NHBbEn/lvKixRkeuGcH6A15+2g+IPgV+wu8Hhm&#10;KSHxNa6Ql1K0AJkiknkV7hx/tRpJIQe2welY1qzjVjq7Qi5O3Xol+f3Ho5dllOtgKqcY+0xNaFCm&#10;5JWjrzTkn0temm19mTXU+nK8X/aZ1b4heCPDUHjXwPqZlttDYXGreHpbWKSO9tQcyMHKGRGUddrA&#10;bcngr83zj8JfhX8AfiZ4U0qdvH9/a/EG7t0e5vbnWTb3y3ZA3hVkwHw/TGSQOvevuDR9BFj4VsdF&#10;v521cQ2UdnPPdDLXWIwjM4JOS2CTknqadOrPHUmvhutHGV/0X3aoWNwGF4Vx9OTbrOMmpwq0eROK&#10;0dryldPW0vdktGrFT4f+ONN+JPgvR/E+kSeZp+pW6zx56qejIf8AaVgyn3U10NfMf7DLT6DonxF8&#10;Eu5ktvC/ii6s7ZmOcJkrtz6bo2b/AIEa+nK68JWeIoRqS3e/rs/xPn+Icup5TmtfB0XeEX7r68rS&#10;lG/nytX8yhoP/ID07/r2j/8AQRV+qGg/8gPTv+vaP/0EVfrrPnQooooAKKKKACiiigD568UeIv2m&#10;IfEurR6D4X8DXGhpdzLYTXcswme3DnymfE4G4ptJwBzngVy3hf4/fGWy+Pnhb4d+NND8JQnVEe5u&#10;F0VZ5ZoIAjkOWMzKmSncHj6ivpnxV4m0/wAGeG9T13VZhb6dp1u91PJ3CIpJx6k4wB3JAr53/Y/8&#10;M6h411LxN8bPE0JTWvFUzQ6dC3ItbBGAVVzzglFHuIwf4jXhVqc416dOnVldu71VlFb9OuyP1bL8&#10;bha+U4vGYzA0VThHki1GSlKrNWjZuTXupOctOiXUz9a+Pnxn8QfHDxp4G8AaD4Tv7fw+Y236qsyS&#10;GNlQ5LCdVJ3MegFeh/CzW/jzfeLoovH/AIf8Jaf4cMTmSfR5JTOJMfIAGmYYz14rzK4+GPxt8G/t&#10;BfELxr4H0fw3NY64Y4421+4Y+ZGqJyqxOCp3KR835V3vwR/aI1zxX8QNX+HXxB8Ow+GPHGnw/aUS&#10;zkL213DxlkJJwcMpHzHIz0IIrGhOSq2xE5puTtf4Xq7Lbselm2Goyy/mynD4epCNGDm4u9aLcIqc&#10;mubpN6uzt1MzUPjd8TfiB8QfGWh/CvQfDc+m+EpxZ3t74immDXdyNweKERkBSCrL8xxxkkZAr0L4&#10;DfGi2+M3wxg8UzWq6PPDJLbahbySZS3mi+/hj/DghuegOD0zXi3h/UPFX7NfxS+KXm/D3xJ4y0nx&#10;Tqjazpd94dtPtC+ZIXZopsf6sAvjcRn5ScEEGuM03w54u8C/BjSPhQqCw+IHxQ1m5vb+JG3Npti4&#10;QTyPtOB+7jAI9GcdRUwxVWnPmm23711bS97RS06/jub4nIcvx2HVDDxpwjei6dRSvJx9m5V5TXM9&#10;IWu7pcrXKt7H0f8AAP4qa38ZIPEfiKW0s7Twd/aD2vh9khkW5uoYyVeeQs5XDNwAFXGGBzXrFfJX&#10;hn4s/EGfSfEVl8HfCvhtvh/4EZ9KR9ZknN1qLQKDJ5HllVDEfN83XeDnJxXv/wAGfihZfGT4a6J4&#10;usYTapfxt5tqz7jBKjFJEzxnDKcHAyMHAzXpYPExqJU3JuVr3to9dbeSen3HxPEmSVsJUnjadKMK&#10;PMoqKknKF43gqiW05RXM/Pm2eh0+vf8AID1H/r2k/wDQTV+qGvf8gPUf+vaT/wBBNX69M+GCue+I&#10;HiDVPC/gzVdV0XRZPEOrW0W620uFirXDkgBcgHHXPToO3WuF+MP7SWi/BfXbLStS8N+Jtamurb7S&#10;s2h2KTxIu5l2sWkXDZUnGOhFbfwd+M2m/GjRr7UtN0bW9Fjs7j7O0WuWqwSOdobcoV2yvOM56g1y&#10;PEUpzdCM/f8AyPoY5PjsNhqea1sPzULp3b0kr7aO+u2lmeIeJPjN+0n4N0C58U6v8NvDP9gWcZub&#10;qzt7p3vIYQMsxKzMOBySFOBkkYBr6E+FfxG034teANH8WaSskdlqURcRS43xOrFHRsd1ZWHvjNec&#10;ftbfFq28A/DW98P2Sf2j4t8UQvpWl6VCN80hlBjaTYOcKGOPVio9a6f9nD4Y3Hwf+DPhvwxe7P7S&#10;t4mlvPLbcvnSO0jKD327tuR/drioe0p4uVFTc4qN3e2jvpslur6H0+bRwuKyCnmM8LChWlV5YcnM&#10;lOmovmbUpS+GXKlLq21rY9Lr5b8Z/tv6LL8UvBfg3wI0Osy6jr0GmavdXtpMiQRvMkTCLJQmTLN8&#10;xBUbe+a+pK+Wv2wv+Stfs8f9jZF/6Pta0zCdWnR56UrWavp3aWmun3M4eDcPgMZmX1bHUXU5oz5f&#10;esk405yu1yty2VrSjZ6u+x9KeI/EFj4T8P6jrWpzi207T7d7q4lb+FEUsx9zgdK+atD+O3xy+KOi&#10;zeLfAfgHQI/CO+T7HDrVxJ9uvkQkbk2uqrkgjBGM9Cete1/HTwXffET4P+LfDmmFRqOoWEkVuHba&#10;rSD5lUnsCQBntmvnX4F/tZeGfhX8ONF8CeNtK1vQfFmiRmxbTl013afax2sgA6kYznHOcEjmscZW&#10;ca8adSo4Qte/d32u/Lp1PU4cy5V8qrYvCYSOKxKqRi4O75afK25KMWm7y0cteW3S9z3n4A/G6y+O&#10;ngt9VjspNI1ayuGstT0uY5e1nXqM4BKkdCQO46g16ZXyP+xLrC6/8V/j5qENjd6XbXWsW9wljexe&#10;VNCzyXZZXTJ2v03DPBr64rqwFaWIw8ak3d6r1s2r/Ox8/wAWZbRynOa2Ew8eWC5JJXvy88Iz5b9e&#10;XmtfyCqGpf8AH5pf/Xy3/omSr9UNS/4/NL/6+W/9EyV6B8iX6KKKAPL/ANov4yR/BP4b3WsQxC71&#10;u6kWx0qyxkz3T528dSFALH1xjqRV74Tw+KvC3w0hv/iV4kGqa35DXt/M9vDbw2S7dxjHlIoIQDlj&#10;nJBxxgV5D8ZbUeOv2zPhL4XuyZNM0fT5/EDwHlWk3SCMkHg4eBPXv610/wC3FrtxoX7NPis2xKyX&#10;Zt7MurYwjzoH+uVDL/wKvFlXkpV8Q37tNWS6NpXbf5LsfplLK6NSjleTwilVxklOc2k5RjKbhCMW&#10;9Ukk5yS+JtX2RyWn/tIfFf4yXF7efCHwFpsvhe2laBNa8TTNGLpgeSkauhA+hbHcg8D6G8A3niK/&#10;8H6XP4ssbbTfEbxZvbWzbdDHJkj5DubjGD1PWvmfwHrH7QXhP4V+HU8LfD7wnBoGn6ZD5OnXV5JN&#10;f3SCMMZAUkVA0mS208gtjk17X+z18cLH49/D9Nft7NtNvYJ2s7+wd9xgnUAkA9SpDAgkDuO1LBVu&#10;aaVWcueSvZqy/wC3dOn3m3E+XKlh5zwGHorD0p8vNCftKi3S9q+Zr3rN6JRurJ9/Ta8j/aI+Plt8&#10;E/DUa2VqNZ8X6kGTStHQFjIQMtK4XkRoMknjOMZHJHW/Fr4k2Hwh+HWt+LtShlubTTYlbyIfvSO7&#10;rHGgPbLuoz2BJ7V8nfDnxp4HutF8W/ETx7480C/+JPiDTLiG2sVu1ZdJt2jYJbQjJwxzyQe5Hdi2&#10;uNxXs37CEkpNXu+i7+vZHm8M5D9ci8zxVGVShCSioxTbnPR8rt8MUmnOXayWslb6V/Zv+JeqfGD4&#10;L+HfF2swWltqWo/aPNisUZIV8u5liXaGZiPlQZyTyT9Kxf2kv2hIvgj4eig0u0XW/GWoI7afpOGY&#10;BEBMk8oU5EagE9RnB5GCR43+zt+0P4V+FP7G9jdSX0Opa1oUNy02j28mZg8t9MIQ4/hVt6nJ7Hv0&#10;rD8HeLPAkfgPx5428aePdB1f4p+JtHu4hCl2rjT4nhYR2cAycckA4PoOxLcP19yw1OEJrncU221p&#10;pr829kfWLhONLO8ZisRhZPDU68oQpxjL33ze6tNVTjFpyl1Vknd3X1H+z/8AELUfit8H/DfivVob&#10;W31HUopJJorJGWFSsroNoZmI4UdSa9Cr58/Yg8ZaHrHwF8M6HY6ra3WsaXbOb2yikBlt988pXeO2&#10;RX0HXsYOp7XD05t3bSv621PzbiTBrAZzi8NGHJGNSairWtHmfLa/S1reR8/fsh/FLxR8UNL8czeJ&#10;9T/tOTTdelsrRvs8UXlwhQQv7tVz9Tk+9aHxj+JHiO0+N3wu8A+FdRNhNqtxJqGsMsEUhNhEMlPn&#10;Vtu/ZINwwcgYPNcJ+wH/AMgX4mf9jRP/AOgitX4Kr/wsr9qT4qeO3Cy2OhCPwvpr5yMoczkf8CXO&#10;fSSvJo1alTC0Icz5pve+tk23r6K3zP0HMsBhMJn2Z4n2MVSw9O6jyrl55xjCHu2tpKXP/wButn0v&#10;Wb4i0+91bQ72z03VZtDv5oysGowQxyvA/ZtkisrDPUEcjPQ8j4V1q68E/Eb9or4iaZ8dvEF/pcOm&#10;3v2fQNNuLmS2shbBmCvlRgMyCNs5Gd5PPb6j/Z/+Fvh34b6fq8vhDxXdeJPDOpPE9rDLfLeQ2jIG&#10;DiKRTjDbhxjPyjJPbsoYx4qbjGK5dV8XvK3ddPvufN5rw5TyLDwr1a0nVahNJ0v3UuZJ2jUbalZP&#10;W8OV2a1MH9m34veIvEWqeJfh98QWj/4WB4ZlJmnjjEa39qxGydVVQoHzL0ABDIcZJr3evl74xW58&#10;E/tl/CDxJZqI38RW91o16q8ecqAYLepBmQ5/6Zr6V9Q1rg5ztOjN3cHa/dWTV/OzOHiXD0OfD5jh&#10;YKEMTTU+VaKMlKUJqK6R5otpdE7dChD/AMhy8/69of8A0KWr9UIf+Q5ef9e0P/oUtX69E+NCiiig&#10;AooooAKKKKAOM+LvxW0T4L+Br3xRrzyfZbciOOCEAyXErfdjQHucHrwACT0rxfw/8VP2i/Gn2DWt&#10;M+G/h7SPDV3IkiW2qXTG+NuzD5v9agDbefmQfSuY/bg1DUtQ+KXwY8P6fo419m1CW+GkvcCFL2VX&#10;iCRszcKMBwWPZzW142+OXx4+D+njxP4y8D+F7zwjFKgvE0O5lN1aozAAszOVPJAyFxkjkda+dr4p&#10;yr1IylKMIW+FeV227PRdvmfsuU5FCnlWFq0KNGricTzNKrO2ik4RjCHPG8pNN8z7qK1ufQHxH+Jn&#10;h34TeGZPEHii+bT9LjkWLzVgklJds7VCopPOOvT1Iryv9mf9pS4/aE8VfEJIbO3tfD2izWq6U4iZ&#10;LiWOXzwWmy5GT5QICgYyQc17R4X8SWPjDw3peu6ZJ5un6lbR3du54JR1DDI7HB5HY183fsn/APJw&#10;H7R3/Ybtv/Rl5XbWqVFiaHLL3JX0tv7re9/0PmMtweClkmaOvQf1iioNSctI3qwi0o8qtLVptyem&#10;lkek/tAfGjUvhcvhfRvDmkwa14v8UX32HTLa7kKQJjbvlkI5KrvQYBH3s54wcP4e/GjxvY/GJPhr&#10;8TNJ0O21m+09tR0zUfDckptZ0UsGRllJYHCscnH3enINVP2qPB3iK48QfDPx74c0a48SS+D9Ukmu&#10;tJsxmeaCUR72jH8TDygMDn5hwQDXGSeItT8afHC3+Meu+E9b8EeB/AuhXQX/AISO3Frd3U7rIpCR&#10;ZzysmByRkDu2K5K1arDEv3mrONlbTlt7zenTXr0R7+WZZl+JyWDVKEnKnV5pc37xVlJqlCK5r+97&#10;mii780n009b8d/FvV7b4zeEvh34TgsbvUbtG1HXJ7yN5FsbBTjICOuJHOQucgZXIIYV63XxH4M8e&#10;+LfCl9pmuWWhWeqfF/4u3cl5bQao8gttL0uJf3Kvt+YqEBbAP3V55XB9s+EXxp8Val8UNc+GvxE0&#10;vSdO8V2NmupW11ockhs7y3JCkoJPmBBYdTz83A2874bGxnJ87d5PTTRaXS9WtX62PNzzhmrhqEXh&#10;YxcaMG5PmXPO0nGpUSvdwjO8ItbqPNazbPcKoab/AMfmqf8AXyv/AKJjq/VDTf8Aj81T/r5X/wBE&#10;x17J+aF+iiigAooooAKKKKACuI+K/wAZvCnwV0ODVfFl/JY21xKYIBFbyTNLJtLbQFBwcA8sQPev&#10;Irn9uzwra3EsJ8CeP3MblCyaPEVODjI/f9K+jbK6W+s4LlFZFmjWQLIMMARnBHrzXFDEQxMZLDzV&#10;15Xt8tPzPpcRk+JyWrSqZvh5KnK+ikouVu0rTtuvss8W/ZX+P2o/tBaL4q1e8sbWws7HVntbCO3R&#10;g/2cqGTzSWYGTDDJXA9AKf8AGj49av4S8eaB8PPBGh2/iDxxrMLXSpfTGK1tYBv/AHkhHJ/1b8Aj&#10;hfcA8B+wH/yBfiZ/2NE//oIrP/ak065s/wBoLwDrPw7vjL8WzAbdNHFuskEln+8zLcMWAjUBpFyc&#10;kjpjaDXkrEVv7PhV5vebV31tezt59j9Clk+W/wCt+JwKpJUoxk4RfNyKSpqUXUa1UE9ZPTz0udTd&#10;fHz4kfCHxt4c0r4taD4dOia/ciyttc8LSzeVBMSoAkSYlsc89OMkZwRXUfGX40eJfD/xE8NfDrwF&#10;pOm6l4v1m3kvnn1qSRbOztl3De4j+Y5KP0PG3GCW48D8a/EHVviZ8Zfh14X+NWhf8K307TLv7bGA&#10;TPbareBgEUTg7Y4+g4LY3HLDcCPVfjhoniLwP+0P4O+K+l+GdT8XaPbaVLo2pWOiw+ddwqWkZJEj&#10;yC2TKfb5DnGQaiOIqyhU5JtxUoq7+JLTm0tf0ur7nTWyfBUcVhPrNCmq06NWVov9zOa5vZWlzcrb&#10;tqoy5W+VOzbR1PwU+NHiTxP468U/D/x3pOn6Z4x0GOK6aXR5HezureQKQ6byWXG5Op/i7EGr1t8W&#10;9X8TftCXHgbw7BYzaBoNiLjxDqE8bvIk8n+pt4WVwobGGYsG4DDgivE7XxdrXhPxl8TP2gPEHhi+&#10;8NWcmkw6J4f0XWk8u8upSY9oeIHKgyRqT3wTgnaTUXw71rxz8NdV034c+ENK0nVfil4gtX8V+K9W&#10;8RPL9ntXlfIjcRYclQyrwSAzDAO44qOMmlGEm93rbVq7UV6y/JMxr8O4epKviaNOCbpxXLzL2cKn&#10;JGVeV7tctJO1ru1ScUr2sfZlFePfAL406t8RtQ8WeGfFml2ujeM/C10tvfw2MjNbzI4JSWLd8wB2&#10;ngk8FTn5sD2Gveo1Y1oKcNj8mzDL6+V4mWFxKtJWejTTTSaaa0aaaafZlDRf+POT/r5uP/Rz1fqh&#10;ov8Ax5yf9fNx/wCjnq/Wx5wUUV4N4+/bB8O/D3xhqfh278H+M9RubCQRvdabpkctvISobKMZgSOf&#10;Qcg1hWr08Ouaq7I9XLsqxubVHRwNNzkldpW226+p3fxm8XeMPB/hmzm8D+FP+Eu128vktFtXm8qO&#10;BCjsZpG4AUFFXkqMuOex8G8XftEfHX4M21tr/wAQ/h/4fm8KNMkVxLoVw/nW+44G4mVxnsDt2k8Z&#10;GRX0r8PfG1r8RvB2m+I7OyvtOtr9GdLXUohFcR7XZcOoZgDlSep4Ir5K/ac+Jni3xVb/APCLePPB&#10;+pfD74YzakkV94itR/aL3CRy5j+7tESuVVuQ5BC4B6V5GPqOFP29OrJXXu2+H56bd7s/Q+EsLDEY&#10;z+y8XgaU1GTVVyb9ra9mqaU03JWfKoRbb30Z9l6Pq1tr2kWOp2T+bZ3kCXMMmMbkdQyn8iK5r4se&#10;KvEPg7wXc6h4V8NyeK9c82OG301HKBizAFmbHCqMk5wOOore8MRabb+G9Ji0ZkfSEtIVsmjbcpgC&#10;ARkHuNuOa069lqU6dr2bW6/Q/NYVKWHxam6fPCMvhldXSe0rNPydmmfJniz45ftE/DHRn8T+Kvh3&#10;4Zm8NWxDXkOmXLm5gQkDLMJnGBnkhSBnJ4r1vxp8bTb/ALON78TfDMMM7HS01C1gv0ZkBYqCkgVl&#10;JKkkHB6jrXjv7VvxQ8ezaTr3hi98E33h34ezTC01Dxhagag5tSy5dYAU8sMflO5jwTjmvRvEvgWw&#10;8Xfsjy+FvhvjVrC80WO30pmlCecuVO5mfADHDE5xg5GB0rwoVKqnWp05uVo6X35tdtE2vla+x+r4&#10;rB4GeGy3GY3DU6TqVkpOm70/Ze62qj5pRjPV6cyko35ktDg/B/xS/ae8deF9L8QaV4V8AyabqVut&#10;zbtI86MUYZGQbjg19B/C+88Z33g+3l8e2Wmaf4kMkgmg0hmNuE3HYQWZjkrjPPWvmvR9d/aI/Z9+&#10;GGnJd+DvCeueGfDtkqzRWVzL9tFvGMszMX2khQSSqHpnHFfSnwp+JWl/F3wDpHivSA6WeoRlvJlx&#10;vhdWKvG2O4ZSPfg963wMveUZznz21UvzWnc8viqg40JVsNh8P9X9o1GpRd31ajJ8zs3HXVK9tNje&#10;17/kB6j/ANe0n/oJq/VDXv8AkB6j/wBe0n/oJq/Xtn5cFFFFABRRRQB4t8b/AI8an4F8YeGvAng/&#10;Q4vEPjnxArS21vdzGK2t4VDEyyEckfI5wMcIxz0B5DV/j58Tvgv4j8PRfFnw/wCG5PDmtXa2Ka14&#10;WlnC2krDgSLMSTxk8Y4VsZxg4P7XGmywfGf4b6z4Fv5D8X0DQWGlJAssc9nmTe8zEjy4wGnBJzkF&#10;um0kcT8TviJrvxG+Inw/8G/G7Qh8ONDs78X0tzCWntdUulJWNVlB2xR4cgnLkbjkjPHy+JxVWFSo&#10;udpppR/l1to333vd+h+8ZLkOBxOCwcvq8J0505yq3b9veLn71ON03HSKi4Rkm+bn62+7K8T/AGsv&#10;jR4g+Bvw/wBI1rw3aabe6hfazDppj1SOR4gjxTPkBHQ5zGvOcYJ4r2yvBf2yPhT4o+L3w70DSfCd&#10;pBd6laa9BfuLidYkSNIJ1LEkjPzOgwOea9rHOosNN0b81tLbn5hwvHBTznDRzHl9jze9zO0bWe77&#10;GD/wk37V3/QpfD7/AL+z/wDyRXsviT4kWHwx+HVt4l8e3MWk+VBAL9rWKSaNLhwAURVDMRvJA68Y&#10;ye9eD+Kv2gfjT8Efses/EzwX4dvfCEk6QXN94YmlEtsW4BIkkbPsMAHpuBIr6i03UbbWNOtb+zlW&#10;e0uolnhlXo6MAysPqCDXNhZKXPGE5cy6TW3Z20v957efUp0o4eticLRVCTfvYeXxWtzR5rz5ZK63&#10;jpe9mjwX9nX9p6X4/wDxG8c2NjZ29v4W0lIH0yZonW6lDZVmly5XBKkgBQQCAcmvoOvlP9m//k7D&#10;49/9fEH/AKE9fVla5fUqVKF6ru7y/CTRw8YYXCYPNPZ4KnyU3TpSSve3NSjJ3el3d6uyu9bHhv7Z&#10;PxJ8R/Cn4Lza94W1H+y9VW/t4RceRHN8jFtw2yKy84HavY9Bupb3Q9OuJm3zTW0cjtgDLFQScD3r&#10;52/4KGf8m6XH/YUtf5tXefGbx7/wrT9mvWNeSQR3UOjRwWxJ/wCW8qLFGR64ZwfoDWftnTxNZzfu&#10;xin/AOlXOxZZHG5JltPDwXtq1epC9ld6UlFN7tJt2XS7Mr9mz4keI/ixrHxF1+91E3HhKLWm07QL&#10;byIkCRRA75NyqGfduj+8TjBAr3GvmNtB8QfAr9hd4PDMUkPia10hLqVoATJFJPIr3Dj/AGo0kkIP&#10;bYPSvJfhL8K/gD8TPCmlTt4/v7X4g3duj3N7c6ybe+W7IG8KsmA+H6YySB171zU8XUoKFGSvNrmd&#10;5W3ey0d7duiseziuH8FmlTFZnSm6eGhU9lH2dL2mkIpc80pR5VJWblq5SctLn3tVDUv+PzS/+vlv&#10;/RMlN8OaXLofh/S9NnvJNRms7WK3e8mzvnZECmRsk8sRk8nrTtS/4/NL/wCvlv8A0TJXvK7Wp+Tz&#10;SjJqLuu/cv0UUUyDx34//tOeFPgLYTWupXEk3iaeye50/TUt5HEx+ZULuAFVd64PzbsdBXQfs/8A&#10;xC1H4rfB/wAN+K9WhtbfUdSikkmiskZYVKyug2hmYjhR1Jqb4+f8kK+I3/Yt6l/6SyVyP7Gf/Jsv&#10;gX/r3m/9KJa8tTqrHckpe64tpW8156/gfdTw+Alwt9apUWqyrRjKTle6cJuyXKuVaLS8nfr0MX4h&#10;fH7xnqXxavfhx8KvD2ma1rWl263Oq6lrUzLaWu4KRHhGUk4Ze+ckjHyki58H/j54j1b4lah8NfiR&#10;oNn4f8Z29sL21l02VntL6HHJTcSQRyfvHIDA4K88f+yHGLj41/tEX0p8y5PiU2wZgPlRJ7oKBx6Y&#10;/wC+RVb46Stpv7bnwVu7eNjcTWsts7ITkxkyqc+wEjn8689Vq3JHFub1na2lrc3L9/W59hUyzLni&#10;q3D8cPG8MPzqp73O6ioqq23e3K9Y8ttFZ76n1jXzp+0N8dPiB4F+K3g7wT4D0vQdRvfEFtJIv9sp&#10;L/rFLcBklQAYU9Qea+i6+Z/2iPhV8R/Enxw8C+NPAWn6XdSeH7SQGTWJ9kHmMzDayqwc/K2ePbmv&#10;TzB1VR/dXvdbb2vr+B8TwjHAyzO2YcnJyVLe0doc/I+S+q+1YuaL4k/afk1mwTVPCvgOLTGuIxdS&#10;W8s3mLDuG8rm4PzBc44PNbvxy+Pes+CfGXh7wD4H0GDxH451uNriOG8lKW9rAN37yTBBIOx+MjhS&#10;c9AeV0f9o34g/D/4leH/AAn8YPC2k6Xb+IZfs+m63oMzm3M24KFdXdjjLICSQRuBwQeM7wxANS/4&#10;KJeLmnZm/s/wqjwDj5c/ZVI6f9NX/OvO9taChSqSvKSi+bePXt1XqfZLLVLEzxWYYSiqdKhOrD2T&#10;fs6rTUVdqTuoyequnpZ7m74Z+P8A4/8AB3xQ0DwV8XPDej6YfEeY9J1jQZZDbSTAgeUyuzHJLKOo&#10;wWXgg5H0bXyb/wAFAnNjpPwy1GGNnvLXxLGYShO77u7A+pRfyr6yrvws5qrVoSlzctrN72aPks/w&#10;+HqYDA5rQpKk66mpRjfl5qcrXSbbV01dXtdOx4H+0l8UPE3gH4h/BrTNB1P7BY+IPEMdjqcXkRSf&#10;aITNbqUy6krw78qQeevSvYPHHiq28DeDdc8Q3hH2bS7Ka8cE43BELbR7nGB7kV87fthf8la/Z4/7&#10;GyL/ANH2tbv7bOrXd78PdD8CaY2NU8a6zbaUgGMiIOHds9gCIwfZjXPLESpSxMr35bWXm4r82evR&#10;yihmFHJKCio+19pzySs3GNWV23u+WCe+yR2X7L+v+LPFvwW0LX/Geo/2jrOrCS8DfZ44QkDMfKUB&#10;FUEbAGzjPzdTXq1fMv7aWqax8M/gLomneGJb3StEW8tdM1C809iJraxEbKFBHIztVc/8B/irkPh/&#10;8DPgN4qudOuvhv8AEK80/wATxSx3Ec9vrBF3MwIYiSB9rMDg52hetCxU6M1hYrmlFK7crN+l07/g&#10;TUyLDZlh6me1ZujSq1KnLGnS54wSe03GUVBaqySk2lex9k0UUV7Z+YlCH/kOXn/XtD/6FLV+qEP/&#10;ACHLz/r2h/8AQpav0AfLf7QH7b2i/D3Uh4b8HNDrPi2DUls76O+tJhbWyhisgJyhZ8gAbSV5Jzxi&#10;vpy/uHtLG5njha4kijZ1hXq5AJCjg8npXzF/wUO/5JL4R/7Gy0/9EXNfUteXh51Xia1OpK6XLbS1&#10;r382feZxh8vhkuXYrB0XBzdVTvLmcnFw6qMbLV2VtL7vc+XJPij+05qOnvrFh8LfDthYKplXTb+6&#10;Z750HOBiZcNjsVB9u1eo/s7fHSz+PngM61HZPpWp2c5s9R09znyZ1AJ2k8lSCCMjI5Hatj4zfFzR&#10;vgr4Dv8AxHq8qlo1KWdnuAku5yPkjUe56nsAT2rzT9if4X6v4B+F97qviGA2mu+J759VmtWUq0Mb&#10;ACNWU/db7zY7BwDyDWMPaUsXGlGo5ppuV7adnola/Y9HFPB5hw/Wx9XBww8ozjGk4cy59+eL5pS5&#10;lFWfN0bSvrY+ha4/4r/FLRPg/wCC73xHrkuIIRshtoz+9upj9yKMd2J/IAk8A10+pajBpGm3d/dM&#10;Y7a1ieeVgCcIqlmOB14Br4r8D/FzwT8bviYPiJ8SPFek6Po2jytH4Y8KXt2mYiDzdzpkjzCRwD6A&#10;9FUnpxeKVG1OLSlLa+y7t+n4s8Ph7I5Zm6mLrQlKhRtzKCblJv4YRtfWVnd7Rim30T9k/ZV+O3if&#10;44WvjBvE+j2Wh3ei6iLNLO1jkR4uG3JLvY5dSMHAXoeBXPv+0N8Rvit4s17T/g54Y0W+0TQ5zaXG&#10;u+IpZBDcTDqsSxspx6HJyME4yK579jv4ieGbn4ofF+wi1yykvNe8WXd3pcCygveQhppPMjH8S7Pm&#10;z6Vyn7P/AMWbL9j+18R/Dz4madqOkldVkvLDVIbNpYLxGREyGXrxGpBGfvEHBXFePDFSlRoqpVtF&#10;uXNLTdbK+yufpOJyGjTzLMXhMCp1oRoulRalblml7SSjdSnytW3dm23se+fAn4+aj8QvEev+C/F+&#10;gL4X8eaCoku7GOTfDPESAJYj/d+ZO5BDqQTnj2mvir4f/EKy+JX7eFnrukafqWnWNx4cdP8AiZWp&#10;t5LhVU4kCk52H5QCeu36V9q162X13WpyvLm5ZNX7roz8+4vyunlmNo+zpey9rShNw1tCTupRV23a&#10;6bSbdr26Hgfhf4oeJtR/bL8YeBbjU/M8K2Hh6O+trDyIhsmJtcv5gXef9a/BYj5unArU/aw+KGt/&#10;DP4aWw8K3K23i3W9TttK0t/LSQrI75Y7HVgRtUryCAXHfFcF4J/5SH+P/wDsU4v/AEKyrQ8eg/E/&#10;9srwR4cAMul+CdOk168HAAuZCFiB9SD5LD6t71w+1qOhUipPmlNxXld209Fdn0/9n4OGa4OvOlH2&#10;VLC0601ZWk40+b3ls+efLF33vqfRmmQ3FrptpDd3P2y7jiRJrgoE81woDPtAAGTk4HHNWa+Mv2s9&#10;fs779oDwl4U+Ier6loPwqn01rh2spHSK6ucuMSlQcgYjGMEqGzxuzXonwI+DPw08P+LYPE3wt8aT&#10;3enRwSQ3mjWuqi7tpA4wrMudyMGGfmz7Ada7IYyU6zowirRdneWvra23z1PncTw3Sw2WU8yxNaSl&#10;Vg5x5aTdPdpRdRSSjJ225Wo3V2j6Jooor1T4EKoaL/x5yf8AXzcf+jnq/VDRf+POT/r5uP8A0c9A&#10;F+iiigAooooAKKKKACiiigArL8UeJtN8G+HtQ1zWLn7HpenwtcXNx5bP5cajJO1QWP0AJrUopO9t&#10;NzSm4KadRNxvqk7O3Wzs7Pzs/RnzZ8Lf2vbf4zftBSeEvDFvDL4Qi0qS5+33EEiXU1wrDJXLALHh&#10;gMFN2QTnnFfSdfKen/8AKRTUv+xXH8o6+rK83ATqTjU9rK7Umu2x9rxZhcFhq2EeApezhOhTnZvm&#10;d5Xu27K77uy9Ec98QPEGqeF/Bmq6rouiyeIdWtot1tpcLFWuHJAC5AOOuenQdutfOPiT4zftJ+Dd&#10;AufFOr/Dbwz/AGBZxm5urO3une8hhAyzErMw4HJIU4GSRgGvq+vDf2tvi1beAfhre+H7JP7R8W+K&#10;IX0rS9KhG+aQygxtJsHOFDHHqxUetGOi405VfauKS6W3+7XtYOFq0auLpZesDTryqTV3Pmuo6Xta&#10;SUUleTla63vZHoXw1+KGkfE74b6Z400/zINMvLdp2SUZeEoWWRWx1KsrDjrivDbP9trSfHXx08F+&#10;DPAgh1TQ9RklTUtSvLWWN8hCyCAMVIxtOS6nO4YAwc+r/s4fDG4+D/wZ8N+GL3Z/aVvE0t55bbl8&#10;6R2kZQe+3dtyP7tePfHT/k9b4Jf9e9x/KSufEVMTGhRm3ytuPMrd2r9dPuPYyfBZLWzbMMLGm6sI&#10;xrulLm0ShCbi2uVuT0TT5lbdp9PqyqGvf8gPUf8Ar2k/9BNX6oa9/wAgPUf+vaT/ANBNe2flxfoo&#10;ooAKKKKACiiigAooooAKKKKACiiigAooooAKKKKACiiigAooooAKKKKACiiigAooooAKKKKACiii&#10;gAooooAKKKKACiiigAooooAKKKKACiiigAooooAKKKKACiiigAooooAKKKKACiiigAooooAKKKKA&#10;CiiigAooooAKKKKACiiigAooooAKKKKACiiigAooooAKKKKACiiigAooooAoTf8AIcs/+vab/wBC&#10;iq/VCb/kOWf/AF7Tf+hRVfoA/L79sSCO6/bInhmjWaGSbTEeORQyspjiBBB6giv0Y0D4U+CfCt8L&#10;zRPB+gaPeDpcafpkEEg/4Eig11NFeThcvjh6tWq3zObvttufoGe8X1s4y/A5fTg6UcPT5HabanpF&#10;XasrfDtrvufLX/BRv/k3+1/7Ddt/6Lmr5p/Z5/bd/wCFC/DmPwr/AMIX/bmy6luftf8Aav2fO/Hy&#10;7PJfpjrmv07orDEZdVqYr61Rrcjtb4U/zZ6uT8ZZfg8jWRZll/1impuf8WVPXp8Mb6evyPmfwD+0&#10;h/w0d8C/ijqH/CO/8I9/ZumXUHl/bftXmbrWRs58tMYx0wa8H/4Jkf8AJQPGX/YLi/8ARor9EKK0&#10;eX1J1qNerUvKF+lr3+ehyx4uwuGy7McrwOC9nSxTjZe0cvZ8tu8byu1fVq1wooor2T80CiiigAoo&#10;ooAKKKKACiiigAooooAKKKKACiiigAooooAKKKKACiiigAooooAKKKKACiiigAooooAoaL/x5yf9&#10;fNx/6Oer9UNF/wCPOT/r5uP/AEc9X6ACiiigAooooA+X/wBhG8Gg+GfG/gC6Hk6p4Y8QXEbwtwfK&#10;fhG9SC0cnPpiu3/ay+L0nwn+FN0NNdm8T6439maRDECZDK4wzqB3RSSP9ooO9YHxC+F/i7wP8etN&#10;+J3w70n+24tUjFj4m0RLmK3M0YAAnQyMqlwAvGeqjszGvoaNi8asUaMsASjYyvscEj8q8fD0qiw8&#10;sJflcdE7dOjXy+5n6RnGOwUs4oZ+4qtTq2qTp8yTU1bnjLRtJzV07e9F6O97eYfs2fCNPgv8JdI0&#10;GRV/tWRftmpyjkvdSAFxnvtGEB9EFUf2hv2gG+BsfheCz8PN4o1jxDfGytNPS8+zMcBQWB8t8/M8&#10;a4x/F1r1+vHvE3wX1Dxl+0Z4b8c6rPZP4a8Oaa6afYh3adr52OZXUrtChSCCGJ3IvHp0Vac6OHjR&#10;wuj0S8l1f3Hj4DGYXMc2q5jnj54tTnJXa55WfLFNNNXk1s9Ejzj9rbw34k0bxv8ADP4qafo9xr1p&#10;4XnJ1TS7EmRokLKxkTgEjhgW2jGEJAGccz8cf2mPD37Q3wy1DwB8PdE1rxJ4l1owx/ZjYFBZBZVk&#10;Z5GPAxsIyDgckkAV9nUVjVwM5yqclS0Z/ErX6W0d9NPJnp4HinD4elhHisJ7SrhX+7kpuK+JzSnH&#10;lfMlJt6Si2tG2fP+sfEz/hkz4b/DfQtb0DV/ENhHp32O/wBU0iLzVs5YUiA3A4G1i74ywOI+Ae3j&#10;/wAb/jhF+114f0/4cfDDRNV1F76+il1DVLy18q3tIkOeWycc4JJxwMDcW4+4KKdbB1KsXSVS1NpK&#10;1tbdr36+jM8u4kwWBrRzCWD58XGUpKftGouTbak6fL9m+iUop2V1uUNB0lNB0PTtMjkaWOzto7ZZ&#10;GGCwRQoJ/Kvnb/goZ/ybpcf9hS1/m1fTFFdeIoe3oSoJ2urHz2T5rLKs0oZnKPO6c1O17Xs772dr&#10;+jPlf9oL/i4Wv/BH4Wx7pIdUuodY1ONB0tLePOD7MDJ17oPavf8A4neN5Phz4H1HxHHot94g+wmJ&#10;n0/TU33Do0qI7IMclFZnx6KeR1HF6L8I9YP7SWv/ABI1q4sptP8A7Ki0nRLaGWR5YEyGlZwyBVJb&#10;fjaTw5r12uehSnerN6OTsvRKyf33fzPYzbH4XlwGGglUp0o801dq86kuecbra0eWDa25T8/vjT4+&#10;+BPxg8J6hp3hHwJey/Ea8ULY2+m6Kba6ScsOZfL+V+pz97P5EfZXwl07VPBvwg8M2fiq6B1TTtKi&#10;W/nml3bGSMFtzk87QMFs84Jrt68W/aa0n4heN/DMHgrwNpZit9cYW+reIZbqKOKytScOoQuJHZh1&#10;2qRtyOS3y4Rw8sI54l+9Jq1oxtf5Xevn0R6lbN6XEMMNksL0aMZuTlVq87jpZ2k4wtFJXUEm5S7u&#10;xxn7DKz69onxF8bOhjtvFHii6vLZWGMpktux6bpGX/gJr6crnvh/4H034beC9H8MaRH5en6bbrBH&#10;nqx6s5/2mYsx92NdDXdhKLw9CNOW639d3+J8vxDmNPNs1r4yirQk/dXXlSUY38+VK/mUNB/5Aenf&#10;9e0f/oIq/VDQf+QHp3/XtH/6CKv11nzoUUUUAFFFFABRRRQB8pftZa1efFnx94T+Bnh+d1k1KZNQ&#10;1+aH/l3tFO4K3boC+D3Ef96vqDRdHs/Duj2OlafAttYWUCW9vCnRI0UKqj6ACrtFclLD+zqzrSd3&#10;L8Etl+p9Djs2+tYHDZdRp8lOim3rfmnJ+9N6LolFLWyW7PnHX/24PCvgXxRruheMPDniHw/c6dez&#10;W0NwbTzIbyNJGVJY2JU4dVDDjGDwx61zPwMtdb+Nn7S2sfGKbRb7w94UtdP/ALM0lNQiEc13wBvI&#10;9MF2JGQCVUE4NfWlFc7wtWpOLrVLxi7pWtr0u79PRHsRz/AYPC1qeXYP2dWrD2cpOo5rldubli4q&#10;zlbdylZXsV9R1C20nT7q+vJlt7S1iaaaaQ4VEUEsx9gATXz7+zTp0/xO8YeJ/jZq0MkZ1p203w9b&#10;zLzb6bE2A2OxkZST9Gxw1fRVFdVSj7SpCcnpHW3n0fy1PAwmZfUsHiMPSh79W0XK+0E7yilb7TUb&#10;u+ytbVnxB8OfirpX7Muk/FTwH41t7601261m91DSEis5XTVEmiRIxEyqQM7FOWIHz46givdf2OvA&#10;uq/D39n3w1pmtW8lnqUvnXklrKpV4RLKzIrA8htpUkHBBJB6V7VRXJh8E6E1JyuoppabJu+uuu3k&#10;fQZxxNHNMNUowock6soTqPm5lKUIuK5VyrlXvNtNyd9mkrFDXv8AkB6j/wBe0n/oJq/VDXv+QHqP&#10;/XtJ/wCgmr9eofChXCfHL4nD4N/CnxB4w+xHUX02OPy7bdtDySSpEmT2UNICe+AcV3dFZ1IylBxg&#10;7NrR9vM6sJUpUcRTqYinzwjJOUb25knrG/S60v03Pz1+Cf7SHw00PxJd/EL4i6vqXiL4j342iaPT&#10;ibbTIeQIbcEjHBwWx3IHVi31x4R/aL8J+PPhb4j8e6I9xJo2hi4E/wBrj8hi8UKylRnPUOoB9TXq&#10;Vea/tEfD/X/ip8KNV8KeHbyysLvU3himub53VUgEitJt2KxLELtwRghjyK8qlh8Rg6UuWalZN25b&#10;NvzfMz9Bx+cZPxFjqXtcPKjeUIuTqqUIU07NRgqUbJR2s/vbD9n34t3/AMbvh7D4rvPDf/CMwXU8&#10;kdpbm8NyZo0O0yZ8tMAsGAGD93Oea+Uf2mv2l/AfjH4nfCi50zULmWLwn4kF1qpe0kQxRpPAWK5H&#10;zf6p+B6V9w+EvDFj4K8L6VoGmRCKw022jtYVwAdqKACcdzjJPckmtetK2Fr18PGlKok9Lu17tWfR&#10;q2pw5bnmV5Tm9bMKWEk6d5KnFVOXljJSjq5RqOT5X3Vn3Whx/wALfix4d+Mnhp9e8MXMt1pqXDWp&#10;kmhaI+YoUkYYZ6MOa8P1f9vTwteQXOneEPDfiLxH4sLNBb6Stjj99kqBIVZiBn+6Cfp1H1BRXTUp&#10;4iUUo1En1fLv6a6fiePg8ZlFCvUqV8HKpBtOEXVty76Sah799NuR6eZ4h+yh8IdW+F/gjUtQ8TlW&#10;8X+Jr59W1QKQfKZ8lYyRwSMsx93YcgA17fRRWtGjHD040obI87M8xr5tjKmOxFuebvpol0SS7JWS&#10;8kFUNS/4/NL/AOvlv/RMlX6oal/x+aX/ANfLf+iZK3PLL9FFFAHy/wDGS8HgX9sz4TeKLweXpmsa&#10;fN4fac8Ksm6QoCTwMvOn4Z9K9X/aM+Gc/wAXvgz4l8MWez+0bmFZbMyHA8+N1kRc9txXbnsGNQft&#10;F/BuP42fDe60eGUWmt2si32lXucGC6TO3nqAwJU+mc9QK1vgvq3jPVPAdgvj7QW0PxNbKILnFzDP&#10;HdFRgTKYnbG7qVOMHOOMGvJjR/e1aE17lTW/qrNeXdH6FVzBSwOX5rhakViMI1BxbV3yyc6c0r3k&#10;tXGVtrK+jR4D4B/bS0TwL8P9M8M+L9B1+z8faPZpYPoosXMl3JEmxWRj/e2gknoScZGM9L+yf4P1&#10;f4MfBfxT4n8ZWzaXe6ldXWv3NhINj2sKx52sD0YhGbB6AgHnNfSdeefH/wAEa/8AEn4S694X8NXN&#10;lZalqkaW5uL+R0jSIupl5RWJJQMuMfxVP1WrStVlPncE+VWt0666vTyNXnmAxzlgKFD6vTxNSDrS&#10;c3JJKTfurlXLFXbt70tErmD8EviNF+098LrnVvEfgizsNCu7kwRadqEy6hFdrGynzGV4lXAkGBwe&#10;UJ4wKsePPgX8NrPwP4ing+H3hWCeLTrh45Y9FtlZGETEEEJkEHvXd+BPB1h8PfBujeG9MXbY6Xax&#10;20ZxgttGC592OWPuTW9XXChz0kq9pTtq7Lc+exGbLD5hUqZVzUqHO3GClLa+l7tu7SV27nzH+xf8&#10;M/CGvfsx+GrnU/Cmiajc6iLoXs13p0Mr3QS9m8sSFlJfbtXG7ONox0ruPin8D/hzp/wx8X3Vr4A8&#10;L211Bo95LFNDo1sjxusDlWVgmQQQCCOmK9koqaeDpwoRotJ2Vr28tzfF8S43E5rVzGE5RU6jqcnO&#10;7K8r8t9Nlpe2y26HgX7EvhfRtL/Z98KatZ6TY2mq6hbSC8voLZEnudtxKF8xwNz4HTJOK99oorow&#10;9FUKUaS6JI8jNswnm2YV8fNWdSUpWbvZNtpX0vZabL0R8U/ss+Novhv8HPjh4mlI/wCJZrV5PGrd&#10;GkEYEa/i5UfjXtn7HfgmXwT8AvD32sSf2lrAfWbxpPvNJOdyk+/l+WDnnI/CtL9pT4W698ZvANt4&#10;V0e8s7G0utRt5NVkuppELWiNuZIwiNucsEIDYHy9a9TtbWGxtYba3jWKCFFjjjUYCqBgAewArzcL&#10;hZUaijLVQjZPu27v8kfZ5/n1HM8FUq0ly1MTVUpxvfljSgowTdl8TlN7dEfLfxO/aI+D994g1jQP&#10;it4Gura+0u6ns7e41TRhcLcRJIwSS3lA3hXADdh83U9TW/Yl8I3Gm+J/iL4g0TStS8P/AA41W5j/&#10;ALDsNT3q8m0tukVWJO3BA3c5yBk7TX1lWb4i1C90nQ72803Sptcv4Yy0GnQSxxPO/Zd8jKqjPUk8&#10;DPU8G/qcvbKvVkny3atGz26u7v6WOd8R0nltTKcFQlBVuWMuaq5QVpJ3jFxioNtaylJ2Te2584fG&#10;K4Pjb9sv4QeG7NhI/h23utZvWXnyVcDAb0JMKDH/AE0X1r6hrwf9m34Q+I/Duq+JviD8QUj/AOE/&#10;8TTETQRyCRbC1UjZArKxUj5V6EgBEGcg17xWuDhK0601Zzd7dlZJX87I4OJcRQ58Pl2Fmpww1NQ5&#10;lqpScpTm4vrHmk0n1Sv1KEP/ACHLz/r2h/8AQpav1Qh/5Dl5/wBe0P8A6FLV+vRPjQooooAKKKKA&#10;CiiigD5w/a+8Da/LceBPiR4X02TWNU8Faj9quNPtwTLcWrMjOFA5ODHjAGcOx7Vwvxk/ak0b48fD&#10;PUvAfw90PXNc8Wa6iWr2T2LR/Yl3BnaVs4GApGc4HUnAr7Joryq2CnOU3TnyqfxK1+ltNdNPU+9y&#10;7iahhaGFji8L7Wphm3SlzuKV5c9prlfMlK7VnF6tXseT2uvaJ+y98C/DUXiy/dbPSbS206a5t4Wl&#10;3TbcHCgZ27gce2K+W/2e/wBp7wD4L+Mfxg1jVNRuYrHxVq0E+lulpI5lUSXBO4AfL/rU6+vtX35R&#10;Tq4SpKdOVKaiobK1+lu66Cy/iHBUcNjKWOw0qs8T8co1FBaTU1aPs5WfMtXfbSy3Cvm/48SH42/F&#10;rw38HLN3Oj2pTXvFUkfQW6EGG2J9XYqSOwKEdDX0hRXXiKPt4ezbsuvmu3z/ACPncpzH+ysQ8XGH&#10;NNJ8jvblk1ZT2d3HdLT3rO+ln8v/ALR+74Y/HX4U/E+6sZ5fCGixXWnahJZQM/2JZInRJGVQcJiQ&#10;ngfwY6kVU+EWrQ/Gr9rTXPiR4ciuZPBmnaCukw6pPbvEl5OXDERhwDgDdnjIwMgbhX1XRXI8E3V5&#10;+b3eZStbqlbe+3lb5n0MOJ4xy9YZ0L1lSlRU+bT2cpubvDl1lq0pcyVn8LauFUNN/wCPzVP+vlf/&#10;AETHV+qGm/8AH5qn/Xyv/omOvUPhC/RRRQAUUUUAFFFFABXC/Fr40+FvgnpFlqfiu7ms7S8n+zQt&#10;DbvMS+0tjCg44BruqKiopuLUHZ+l/wALr8zqws6FOtGWKg5w6pS5W/STjK3/AICz4M/Yp/aC8F+E&#10;b/xF4e1G/nj1TxN4nzpsaWrssgmKxx7mAwuWI69K7b4yNqnwI/aqs/i1faPf634L1LTBp13cWCea&#10;+nsFCnK9h8ityQDufHIwfr2ivIhl840I0ZVNYu8Xbb1V3f8AA/Q8Vxfhq2bVcyp4RqNeDhVg6l+a&#10;LSXuyUIuLXKntLXy0Ph/47fEGx/bQHhXwP8ADbTdS1CODVUvtQ1+ezaG3sYgjocs3PSQsRxnYoG4&#10;nj7goortw+HlSnOrOXNKVr6WWm2mv5nzWb5xSx+Hw+BwtH2dGjzcqcueTc2nJuVororJRSVj5t1s&#10;L+0F+0xa6MMzeDPhuy3l7xmO61Zv9XH6ERgEn0IcHqKxPiH4it/gL+143xA8UxXMHg3XvDn9ljVo&#10;LeSWO1nWSNtsgRScnyhjA53j0NfVtFYywbknLm9/m5r27bK19rab+Z6NDiWNKcaToXw6pOk4KVna&#10;XvSkpcrSlKfvXcWkrRs0j5j/AGVYLjxl8Vviz8TYLO5tPDfiC6t4NKku4TG10kSsGlAODt+7jjqx&#10;HVTX05RRXVh6P1enyXu9W35t3Z4WdZn/AGvjHiVDkjaMYxve0YRUIpuyu7JXdld9FsUNF/485P8A&#10;r5uP/Rz1fqhov/HnJ/183H/o56v10nhhRRRQB5j8bPjcPgnFo17d+F9Y17R7ySRLu80iLzTY7QpU&#10;uuMENlurL909a+dfjZ+1Bpn7RngO7+HXw08O61r+ta48UMkk1p5cVqiyK5ZjuOD8nU4UDJJ4wfti&#10;ivNxGGrV+aCq2hLRq2tutnfr6M+0yfOssyr2OIngufEUnzRl7RqLkneLlDld+XTRSinbXqeJeLPG&#10;0X7Jf7Nuiz3tudeutFs7LTEt/tHk/aZsKjAOVbaAA7D5TwuPetHxd8dNU8D/AAl8NeNtR8C6ndvq&#10;Twm/0nSXNzPp0Ukbv5jHYobaVRSCEAZ8Z45j+PXwX1L40a54CtJLizTwjpOqHUtXtZ5H825KKBEi&#10;KEKsDmQNuIwG4zXsFEadfnnCMuWKSUdE9er/AE+8dbFZZHDYfEV6SrV6k5zq+9KPut2jDR2TbvO9&#10;r6x6aHx18VP2z/DnxQ8Aa54M8CeHdf8AEHibXrSXTFs3sNog81TGzPhicgMcYBGRyQK9L8IjVv2W&#10;P2X/AA9BeaHeeKNR0mNfttjphMkqedO0km0gHcI/MI7AheoFe9UUoYWrzyqzqXnayaVkuu13c0xG&#10;f4GWGpZfhcHy4dVFUnGVRylNpcqXMox5VytrRX1vdnyJ48/bk8N+NvBWreHvBHh/xFq/i7VbWSyt&#10;tOk0/BieRSm5wrNnG7OBnJwOBzXsv7Lvwxv/AIQ/BLw94d1U41VFkuLuNWDCOSR2fYCOu0EAnnJB&#10;7V6tRV0cNONX21afNK1lpZJder1OfMM8wtXL/wCzMtw3sabmpyvPnlKSTUdeWKUUm9LXu9WUNe/5&#10;Aeo/9e0n/oJq/VDXv+QHqP8A17Sf+gmr9egfHBRRRQAUUUUAfI/x3i1b4L/tPaB8X5tH1DX/AAhJ&#10;pp06/axTzJLFsMudvZeVYZwCd4yDjPL/AB++KWn/ALY2i6F4C+GWlalrM51OK7vNXns2itrCNVdC&#10;XZuh/eZ7cDAySBX3BRXjVMvlPngp2hN3atr52d9L+jP0jB8XUsN9VxVTC82Jw0eSnPnajZX5eaHK&#10;+Zxv0lG/VM8X+Nvx2k+Bc3gfw/pvh9vFuta/P9gtbQ3v2dvl2LvYiN85Z1HQdz2rX+NnxyX4IW+h&#10;3uoeGNW1rSr55I7u60iPzfsRUKV3AgAhtzYyy/cOAe1DVPgvqPiX9pTTPiDq89jLoOh6SbTSbFGZ&#10;phdMzb5pFK7Rw7AYYn5UPGK9grojHET9p73Kr2jonZLr531+R5Netk+FWC/c+2lyuVa0pR5pSbtG&#10;+qjyK2y1ldO58R/G/wDaEg/aq8Ix/Db4XaFq2rXmr3UP22+urXyre0iSQSZZsnb8yqSTgYBHJOK+&#10;ntc8WaB+z78KdNufEN7KukaPa2untcxwtIzEKsSnavPJA/Ou+oopYapCU6sp3m1a9tFbyv3fcMdn&#10;mDxNHD4ChhXTw1OTm4895ylKyk3NwsvdikrQsuqZ+ffwZ/ah+H/gz4+/FjxVqmpXMWj+IJon0+RL&#10;OR2kClicqBleo61+glFFPB4ephoOE5qSu3tbdtvq+5nxJnOEzuvTxGGw8qUlGMXeammoRjGNrQhZ&#10;2jrvdvpY+Z/+Chn/ACbpcf8AYUtf5tWf+0F/xcLX/gj8LY90kOqXUOsanGg6WlvHnB9mBk690HtX&#10;1RXkWi/CPWD+0lr/AMSNauLKbT/7Ki0nRLaGWR5YEyGlZwyBVJbfjaTw5rmxWFlOo5R1U+VPySbb&#10;+/Y9vI8+o4bCQpVVyywyrVIO/wAVSpGEIJK32Gue9+nS2vafE7xvJ8OfA+o+I49FvvEH2ExM+n6a&#10;m+4dGlRHZBjkorM+PRTyOo+J/jT4++BPxg8J6hp3hHwJey/Ea8ULY2+m6Kba6ScsOZfL+V+pz97P&#10;5EfoDRW+Lws8UuXmSi1azjf5p3Vn955fD2f4fIpKv7GcqsZcylGq6aaVrRnFRlzRuns4t3aucb8G&#10;9E1rw38KfCel+Ipmn1u002CG7Zn3t5gQZUt/ER0J74ro9S/4/NL/AOvlv/RMlX6oal/x+aX/ANfL&#10;f+iZK74RVOKguh8nia8sVXniJpJzbbtotXfTyL9FFFWcx4F+1j8d/CHw/wDA/ibwdrN5PBruu+Hr&#10;xLGGO2d1cyRSRJlgML8/HNcj+xF8ePCGqfDvwj8Obe9nbxTaWlw8tubZwgAldz8+Np+VhX1XRXmv&#10;DVniViFNWta3L0vfe+/y+R9rDOsujkcsplhZOblz8/tVbnUXFPl9n8NnrHmu/wCZHx23iRf2R/2i&#10;vH+r+JNPvv8AhA/Gxj1CHV7K2MqQ3QZmZJMdDulm6cnKHHJxc8B30/7TH7UulfEbTdLv7XwF4T05&#10;reyvb+ExC9uXDjKA9cebnjoI1zjcBX1xRWSwDUlHn/dqXNa3W9977X12+Z3z4shOnOssN/tU6XsX&#10;U59HHlUL8nL8bguVvmt15bnjvi39oKXQ/j/4c+F2leHP7au9Stlu7y/+2+UthFlyxKeW24hE3Y3L&#10;nco4zmqfxY/am0r4K+Nv7H8TeGtcGjyWyTw69Y2/m27OS26Ns7cFcdix5HAq98OfgvqOg/G7x/8A&#10;EXxDcWd3fa00dppS2rsxtrJFVdrbkXa7bI8hSRweTmvYK1hHE1ISbnytydtE7LZdt99zhxNbI8Hi&#10;KFOOH9tCNKKm1OUXKo1zSafvJct+S3LZ2bt1PinxL4xn/bN+Lnw/t/B+i6nb+CvDF8NT1HXb638p&#10;XYOh2IckZwm0DqSxOMLmum+N0N58Df2mNF+MB0m81Pwnf6adL1qSwhMklqwGFkYD+EgRdf7jD0r6&#10;worL+z3KLlKd5tqV7dVtp2t5neuLoU6tKlQw3LhYU50vZ8zbcajvNudl7zlZpqNlZad/jDxp41tf&#10;2yfip8PdG8GWGpXHg/w/f/2rrGs3Fu0MHylSsa7v4sKy885fgYUmvs+iiuvD4d0XOc5c0pbu1ttE&#10;ktfzPn84zenmFOhhcNS9lRopqMXLmd5PmlKUrRu2+0UkklY+Wv2wv+Stfs8f9jZF/wCj7Wr94F+K&#10;X7b1pD/rdL+HmimZ+dyfbrkcD0B2Op+sVfS1eR/AP4R6x8Ob3x1rfiW6srzxD4p1qTUJZNPkd4o7&#10;cZ8mLLopyu6TtjBArjqYWTr3WsZSUn5cq0+92Po8Dn1GGUunJctWhSnThrrJ1qjcpWtpy03KO71a&#10;2NX43/FSz+FGgWV7q3hnUvEeh3k5tb7+zrcXH2aMoTvkjPBQ4wckde/SvjT4tXHww+N1zodj8DfC&#10;d5b+P21GGUX2lae1jBaRjJZ5cYVcNtO4DjGd3Y/olRV4vBSxbcZSXK/7t2vR30+5nJw/xNQyCMat&#10;KhJ1o31VVxhLtz0+V8yXZSimtxkSssaB23uAAzAYye5x2p9FFeqfBFCH/kOXn/XtD/6FLV+qEP8A&#10;yHLz/r2h/wDQpav0AfCn7dfx+8G+K9FsvBmnXs8mvaD4nimvoXtnVEWKOdHIcjDYZ16dc19NeC/2&#10;jvB3xG8F+JvE3hqe51Kx8PwSTXStbtC52xtJtXeBkkKa9RorzKeGrQrzrOove6cva9vtefbU+4xm&#10;d5Zisrw2XQwk06LbUnVTT5nFzuvZLfl933vdv9o/OTwd+0t4H8cfEo/ED4uXt5d3VhIw0Dw3Z2bS&#10;2mmrn/WMTjfJwDn1APZQv2R8G/2kfBvx2vNTtfC0l7JLp0aST/a7bygA5IXHJz9016nVLW1v30W/&#10;XSmhTVDbyC0a4JEQm2nYXwCdu7GcA8djWeGwtfDO8qiknq/d1fz5n+XkdeeZ9ledxUaWDlSlFKMP&#10;3ydOmr7KHso6b3fNdt8zbZ5L8Jfj1/wu7xz478OQ+F0j8OeH5pLB9Xku/OS+feybBCYgArKrsfmP&#10;G3j5uOr/AOFB/DH/AKJz4S/8Edr/APG6yP2bfgy3wO+F9poN1NDd61NNJeaneQMWWadz1DMoYgKF&#10;XJGePevU66MPTnUoxeKScvRaX6fI8jOMZh8LmNankc5QoKyVpS97lVnN3f2neSXROySPk39j3wT4&#10;dg+JnxnvI9B0yO70jxdd22m3C2cYksot8yeXC23Ma7fl2rgY46V2nxB/bS8C/DvxZrHhi9sNdvNf&#10;09/KFnZ2Sv8AaGKhh5bb+mD1OOh4r36iop4WpQoqlRmk7vW19/K51YvPsJmmZzx+Z4eVSLjFKKqc&#10;tnFRV+bkd07NtWW+/f5t/Zt8CeJ/E3xG8U/GbxtpbaHqWuwrZaTo8wPm2lmu3lwQNrEIg5APDEgb&#10;q+kqKK6cPQWHhyJ36t9292eHm+aVM3xTxE4qKSUYxW0YxVoxV9dEt3q3d9T5Y8GyJD/wUL+IUkjK&#10;iL4SjZmY4AANlkk1p/sfRHxrq3xL+Kk6HPijW3gsWfkizt/ljwf+BbT/ANcxXtXxU0PW/E3w48R6&#10;P4cntbXWtQsZbS2uLx2SKIyLtLllViCFJIwDyBVf4N/D5PhX8LvDXhRWjkk0yzSKeSLOx5jlpXXI&#10;BwZGcjIzg1wU8LKGIV9Ypyl85aJfJXPrsZn1HE5PPlXLVlGjQte79nSV5S2VueShZeT1Z5v8dPjt&#10;4J8E+Ij4Y+I/g68v/D0sEdzDqs2mLe2LOSwKMGHyuuO2489u/i/wX0Xw54x/ao0XxX8HtB1DQ/A1&#10;jYTrrV48LwWlzIyyKscaMeckxHaOm3O0bcn7ioq6uClWqqc5Kyd17uunTmvt8jlwPE1HLcvqYXC0&#10;JKdSEoSbqt03zKzl7Ll+K2q96yetgooor1T4EKoaL/x5yf8AXzcf+jnq/VDRf+POT/r5uP8A0c9A&#10;F+iiigAooooAKKKKACiiigArI8XeKtP8D+GdT1/VpGh03ToGubiRELsqKMkhRya16KUr2dtzSm4R&#10;nF1FeN9UnZtdVezt62fofn3Z/tQ/D+H9sS9+ILalcjwzLoQsVuPscm8y4QY2Yz2PPSvrz4ifG7Sv&#10;A/wSm+JVvCdT01rG3vbO3eT7O1yJ9nlLkqSpPmA/dJHPFekV5F+0Z8H9V+N2jeGvD1vd2lpoEesQ&#10;3utedI6zTW8YP7uIBSCTuJ+YjBVea8eNDE4WlVcJKUpXasrav5vQ/R62a5LnuPwMa9CVGlSUYTcq&#10;nPenDW2lODUmrq6e7Vkirrn7QF94e/Znl+KupeGDp921nHcw6L9qMuPOlWOAtIUTg+YjnC8AkDJr&#10;5c+Cf7SHw00PxJd/EL4i6vqXiL4j342iaPTibbTIeQIbcEjHBwWx3IHVi36DQQR2sMcMMaxQxqES&#10;ONQqqoGAAB0AFSVdbB16s4TVVe6usb6/zaNa/l0ObLeIsrwOGxWGlgZfvpPWFXkap9KV5QqPlvq3&#10;dOWilexwHwr+N/hj4xeD9Q8TeHpLptLsbiS2ma6gMbh0jSRsLk5G2Ra+Ovil+1D8P/FP7THwx8Za&#10;fqVzJoOhQzJfTPZyK6Fg+MKRlvvDpX6CUVeIwtbEU4w9ok0037u7Tuvtafic2TZ5lmU4uviFhJyj&#10;OMoRXtUuWM4uMrv2T5nZ6O0bdmc58PfH+jfFHwfp/ifw/PJc6RfeZ5EssTRsdkjRtlW5HzI1amvf&#10;8gPUf+vaT/0E1fqhr3/ID1H/AK9pP/QTXox5lFKTuz4ytKnKrKVGLjBt2Td2l0TdldpdbK/ZF+ii&#10;iqMQooooAKKKKACiiigAooooAKKKKACiiigAooooAKKKKACiiigAooooAKKKKACiiigAooooAKKK&#10;KACiiigAooooAKKKKACiiigAooooAKKKKACiiigAooooAKKKKACiiigAooooAKKKKACiiigAoooo&#10;AKKKKACiiigAooooAKKKKACiiigAooooAKKKKACiiigAooooAKKKKACiiigDMvpha6taTPHM0Ygl&#10;QtFE8mCWjIB2g46H8qk/tq3/AOed3/4Bzf8AxFX6KAKH9tW//PO7/wDAOb/4ij+2rf8A553f/gHN&#10;/wDEVfooAof21b/887v/AMA5v/iKP7at/wDnnd/+Ac3/AMRV+igCh/bVv/zzu/8AwDm/+Io/tq3/&#10;AOed3/4Bzf8AxFX6KAKH9tW//PO7/wDAOb/4ij+2rf8A553f/gHN/wDEVfooAof21b/887v/AMA5&#10;v/iKP7at/wDnnd/+Ac3/AMRV+igCh/bVv/zzu/8AwDm/+Io/tq3/AOed3/4Bzf8AxFX6KAKH9tW/&#10;/PO7/wDAOb/4ij+2rf8A553f/gHN/wDEVfooAof21b/887v/AMA5v/iKP7at/wDnnd/+Ac3/AMRV&#10;+igCh/bVv/zzu/8AwDm/+Io/tq3/AOed3/4Bzf8AxFX6KAKH9tW//PO7/wDAOb/4ij+2rf8A553f&#10;/gHN/wDEVfooAof21b/887v/AMA5v/iKP7at/wDnnd/+Ac3/AMRV+igCh/bVv/zzu/8AwDm/+Io/&#10;tq3/AOed3/4Bzf8AxFX6KAKH9tW//PO7/wDAOb/4ij+2rf8A553f/gHN/wDEVfooAof21b/887v/&#10;AMA5v/iKP7at/wDnnd/+Ac3/AMRV+igCh/bVv/zzu/8AwDm/+Io/tq3/AOed3/4Bzf8AxFX6KAKH&#10;9tW//PO7/wDAOb/4ij+2rf8A553f/gHN/wDEVfooAof21b/887v/AMA5v/iKP7at/wDnnd/+Ac3/&#10;AMRV+igCh/bVv/zzu/8AwDm/+Io/tq3/AOed3/4Bzf8AxFX6KAMXS9Tit7Z0khu1YzzOB9jlPDSM&#10;wP3fQirf9tW//PO7/wDAOb/4ir9FAFD+2rf/AJ53f/gHN/8AEUf21b/887v/AMA5v/iKv0UAUP7a&#10;t/8Annd/+Ac3/wARR/bVv/zzu/8AwDm/+Iq/RQBQ/tq3/wCed3/4Bzf/ABFH9tW//PO7/wDAOb/4&#10;ir9FAFD+2rf/AJ53f/gHN/8AEUf21b/887v/AMA5v/iKv0UAUP7at/8Annd/+Ac3/wARR/bVv/zz&#10;u/8AwDm/+Iq/RQBQ/tq3/wCed3/4Bzf/ABFH9tW//PO7/wDAOb/4ir9FAFD+2rf/AJ53f/gHN/8A&#10;EUf21b/887v/AMA5v/iKv0UAUP7at/8Annd/+Ac3/wARR/bVv/zzu/8AwDm/+Iq/RQBQ/tq3/wCe&#10;d3/4Bzf/ABFH9tW//PO7/wDAOb/4ir9FAFD+2rf/AJ53f/gHN/8AEUf21b/887v/AMA5v/iKv0UA&#10;YukanFa6TZQyw3ayRwIjL9jlOCFAI+7Vv+2rf/nnd/8AgHN/8RV+igCh/bVv/wA87v8A8A5v/iKP&#10;7at/+ed3/wCAc3/xFX6KAKH9tW//ADzu/wDwDm/+Io/tq3/553f/AIBzf/EVfooAof21b/8APO7/&#10;APAOb/4ij+2rf/nnd/8AgHN/8RV+igCh/bVv/wA87v8A8A5v/iKP7at/+ed3/wCAc3/xFX6KAKH9&#10;tW//ADzu/wDwDm/+Io/tq3/553f/AIBzf/EVfooAof21b/8APO7/APAOb/4ij+2rf/nnd/8AgHN/&#10;8RV+igCh/bVv/wA87v8A8A5v/iKP7at/+ed3/wCAc3/xFX6KAMXV9TiutJvYYobtpJIHRV+xyjJK&#10;kAfdq3/bVv8A887v/wAA5v8A4ir9FAFD+2rf/nnd/wDgHN/8RR/bVv8A887v/wAA5v8A4ir9FAFD&#10;+2rf/nnd/wDgHN/8RR/bVv8A887v/wAA5v8A4ir9FAFD+2rf/nnd/wDgHN/8RR/bVv8A887v/wAA&#10;5v8A4ir9FAFD+2rf/nnd/wDgHN/8RR/bVv8A887v/wAA5v8A4ir9FAFD+2rf/nnd/wDgHN/8RR/b&#10;Vv8A887v/wAA5v8A4ir9FAFD+2rf/nnd/wDgHN/8RVS91OKa5sHSG7KxTl3P2OXgeW65+76sPzra&#10;ooAof21b/wDPO7/8A5v/AIij+2rf/nnd/wDgHN/8RV+igCh/bVv/AM87v/wDm/8AiKP7at/+ed3/&#10;AOAc3/xFX6KAKH9tW/8Azzu//AOb/wCIo/tq3/553f8A4Bzf/EVfooAof21b/wDPO7/8A5v/AIij&#10;+2rf/nnd/wDgHN/8RV+igCh/bVv/AM87v/wDm/8AiKP7at/+ed3/AOAc3/xFX6KAKH9tW/8Azzu/&#10;/AOb/wCIo/tq3/553f8A4Bzf/EVfooAof21b/wDPO7/8A5v/AIij+2rf/nnd/wDgHN/8RV+igCh/&#10;bVv/AM87v/wDm/8AiKP7at/+ed3/AOAc3/xFX6KAKH9tW/8Azzu//AOb/wCIo/tq3/553f8A4Bzf&#10;/EVfooAxY9TiXVrmYw3flvBEit9jl5IaQkfd/wBofnVv+2rf/nnd/wDgHN/8RV+igCh/bVv/AM87&#10;v/wDm/8AiKP7at/+ed3/AOAc3/xFX6KAKH9tW/8Azzu//AOb/wCIo/tq3/553f8A4Bzf/EVfooAo&#10;f21b/wDPO7/8A5v/AIij+2rf/nnd/wDgHN/8RV+igCh/bVv/AM87v/wDm/8AiKP7at/+ed3/AOAc&#10;3/xFX6KAKH9tW/8Azzu//AOb/wCIo/tq3/553f8A4Bzf/EVfooAof21b/wDPO7/8A5v/AIij+2rf&#10;/nnd/wDgHN/8RV+igCh/bVv/AM87v/wDm/8AiKP7at/+ed3/AOAc3/xFX6KAKH9tW/8Azzu//AOb&#10;/wCIqpZanFDc37vDdhZZw6H7HLyPLRc/d9VP5VtUUAUP7at/+ed3/wCAc3/xFH9tW/8Azzu//AOb&#10;/wCIq/RQBQ/tq3/553f/AIBzf/EUf21b/wDPO7/8A5v/AIir9FAFD+2rf/nnd/8AgHN/8RR/bVv/&#10;AM87v/wDm/8AiKv0UAUP7at/+ed3/wCAc3/xFH9tW/8Azzu//AOb/wCIq/RQBQ/tq3/553f/AIBz&#10;f/EUf21b/wDPO7/8A5v/AIir9FAFD+2rf/nnd/8AgHN/8RR/bVv/AM87v/wDm/8AiKv0UAUP7at/&#10;+ed3/wCAc3/xFH9tW/8Azzu//AOb/wCIq/RQBQ/tq3/553f/AIBzf/EUf21b/wDPO7/8A5v/AIir&#10;9FAGLpepxW9s6SQ3asZ5nA+xynhpGYH7voRVv+2rf/nnd/8AgHN/8RV+igCh/bVv/wA87v8A8A5v&#10;/iKP7at/+ed3/wCAc3/xFX6KAKH9tW//ADzu/wDwDm/+Io/tq3/553f/AIBzf/EVfooAof21b/8A&#10;PO7/APAOb/4ij+2rf/nnd/8AgHN/8RV+igCh/bVv/wA87v8A8A5v/iKP7at/+ed3/wCAc3/xFX6K&#10;AKH9tW//ADzu/wDwDm/+Io/tq3/553f/AIBzf/EVfooAxdX1OK60m9hihu2kkgdFX7HKMkqQB92r&#10;f9tW/wDzzu//AADm/wDiKv0UAUP7at/+ed3/AOAc3/xFH9tW/wDzzu//AADm/wDiKv0UAUP7at/+&#10;ed3/AOAc3/xFH9tW/wDzzu//AADm/wDiKv0UAUP7at/+ed3/AOAc3/xFH9tW/wDzzu//AADm/wDi&#10;Kv0UAUP7at/+ed3/AOAc3/xFH9tW/wDzzu//AADm/wDiKv0UAUP7at/+ed3/AOAc3/xFH9tW/wDz&#10;zu//AADm/wDiKv0UAUP7at/+ed3/AOAc3/xFH9tW/wDzzu//AADm/wDiKv0UAUP7at/+ed3/AOAc&#10;3/xFH9tW/wDzzu//AADm/wDiKv0UAUP7at/+ed3/AOAc3/xFH9tW/wDzzu//AADm/wDiKv0UAUP7&#10;at/+ed3/AOAc3/xFVL3U4prmwdIbsrFOXc/Y5eB5brn7vqw/OtqigCh/bVv/AM87v/wDm/8AiKP7&#10;at/+ed3/AOAc3/xFX6KAKH9tW/8Azzu//AOb/wCIo/tq3/553f8A4Bzf/EVfooAof21b/wDPO7/8&#10;A5v/AIij+2rf/nnd/wDgHN/8RV+igCh/bVv/AM87v/wDm/8AiKP7at/+ed3/AOAc3/xFX6KAKH9t&#10;W/8Azzu//AOb/wCIo/tq3/553f8A4Bzf/EVfooAof21b/wDPO7/8A5v/AIij+2rf/nnd/wDgHN/8&#10;RV+igCh/bVv/AM87v/wDm/8AiKP7at/+ed3/AOAc3/xFX6KAKH9tW/8Azzu//AOb/wCIo/tq3/55&#10;3f8A4Bzf/EVfooAof21b/wDPO7/8A5v/AIij+2rf/nnd/wDgHN/8RV+igDFj1OJdWuZjDd+W8ESK&#10;32OXkhpCR93/AGh+dW/7at/+ed3/AOAc3/xFX6KAKH9tW/8Azzu//AOb/wCIo/tq3/553f8A4Bzf&#10;/EVfooAof21b/wDPO7/8A5v/AIij+2rf/nnd/wDgHN/8RV+igCh/bVv/AM87v/wDm/8AiKP7at/+&#10;ed3/AOAc3/xFX6KAKH9tW/8Azzu//AOb/wCIo/tq3/553f8A4Bzf/EVfooAof21b/wDPO7/8A5v/&#10;AIij+2rf/nnd/wDgHN/8RV+igCh/bVv/AM87v/wDm/8AiKP7at/+ed3/AOAc3/xFX6KAKH9tW/8A&#10;zzu//AOb/wCIo/tq3/553f8A4Bzf/EVfooAof21b/wDPO7/8A5v/AIij+2rf/nnd/wDgHN/8RV+i&#10;gCh/bVv/AM87v/wDm/8AiKqaXqcVvbOkkN2rGeZwPscp4aRmB+76EVtUUAUP7at/+ed3/wCAc3/x&#10;FH9tW/8Azzu//AOb/wCIq/RQBQ/tq3/553f/AIBzf/EUf21b/wDPO7/8A5v/AIir9FAFD+2rf/nn&#10;d/8AgHN/8RR/bVv/AM87v/wDm/8AiKv0UAUP7at/+ed3/wCAc3/xFH9tW/8Azzu//AOb/wCIq/RQ&#10;BQ/tq3/553f/AIBzf/EUf21b/wDPO7/8A5v/AIir9FAFD+2rf/nnd/8AgHN/8RR/bVv/AM87v/wD&#10;m/8AiKv0UAUP7at/+ed3/wCAc3/xFH9tW/8Azzu//AOb/wCIq/RQBQ/tq3/553f/AIBzf/EUf21b&#10;/wDPO7/8A5v/AIir9FAFD+2rf/nnd/8AgHN/8RVTV9TiutJvYYobtpJIHRV+xyjJKkAfdraooAKK&#10;KKACiiigAooooAKKKKACiiigAooooAKKKKACiiigAooooAKKKKACiiigAooooAKKKKACiiigAooo&#10;oAKKKKACiiigAooooAKKKKACiiigAooooAKKKKACiiigAooooAKKKKACiiigAooooAKKKKACiiig&#10;AooooAKKKKACiiigAooooAKKKKACiiigAooooAKKKKACiiigAooooAKKKKACiiquqapZ6Hpl3qOo&#10;3cNhp9pE09xdXMgjjhjUEs7MeAoAJJPTFAFqivgjXv8Agp/qfj/xdfeHf2f/AIQa58VjZHbPrJ3w&#10;Wq84DBVRiEPZpGj6HjvWXqP/AAUr+KvwhmS4+Mf7N+veHNBZgH1jTZneOPPQfPH5bN7GVaAP0Lor&#10;m/hv490z4peAfD/jDRRONJ1yyiv7UXKBJRHIoZdygnBweRk10lABRRRQAUUUUAFFFFABRRXy1+wP&#10;+2Dq/wC2F4N8U61q3h6y8OyaPfx2aRWU7yiQNHv3EsOD2oA+paKKKACiiigAooooAKKKKACiiigA&#10;ooooAKKKKACiiigAoorwv9t/4v8AiH4C/sveNPHfhV7ePX9J+xfZmu4fNiHm3sEL5XIz8kjfjigD&#10;3SivN/2bfHWq/E74BfD/AMW640T6xrWi2t/dtBHsQyyRhm2r2GT0r0igAooooAKKKKACiuc+JHii&#10;XwP8O/FHiOCBLqbR9KutQSCQkLI0ULSBSR0BK4/GvIf2IP2mNS/au+C8vjbVNFtdBuU1WfTxa2cr&#10;SJtjSNg2W5yd5/KgD6BooooAKKKKACiiigAooooAKKKKACiiigAoor5D/Yf/AGmvG3x6+K3x+8P+&#10;K5rGXT/BetQ2GlC0thE4iae+Q7yD8xxbx8/X1oA+vKKKKACiiigAooooAKK+Q/hF+01428Zf8FCP&#10;ip8H9SmsW8G+HdFN/Yxx2wWcS7rEfNJn5h/pMnGPT0r68oAKK+f/ANsD46fEf4FeGdA1D4cfDK/+&#10;Jt9fXjwXdnYWlzcNbRhNwkIgRiATxzxXu+m3Et3ptrPPEYJ5IkeSIggoxAJXB9DQBZooooAKKKKA&#10;CiiigAoor52vPj78TLf9sSx+GEfwt1CX4bzQmSXx2LS5+zRt9iefaZdnk/61Vi5bq2OvFAH0TRXz&#10;t+1n8ffiZ8EtU8CW/wAPfhbqHxIg1ua5j1OaxtLmcaasbQCNn8lGC7hLIfmx/qzjoa+iaACiiigA&#10;ooooAKKK8b/bD+KWu/BX9mvxz428NPBHrmkWsUtq11F5sYZp40O5e/DGgD2SivKv2V/iNrHxc/Z3&#10;8BeMfEDwya1rOmJdXTW8flxlyTnavYcV6rQAUUUUAFFFFABRRRQAUUUUAFFFFABRRRQAUV5v+0l4&#10;61X4Y/AL4geLdDaJNY0XRbq/tGnj3oJY4yy7l7jI6Vyf7EHxf8Q/Hr9l7wX478VPbya/q3237S1p&#10;D5UR8q9nhTC5OPkjX8c0Ae6UUUUAFFFFABRRRQAUUUUAFFFFABRRRQAUUUUAFFfI37en7S/jX9nr&#10;Xfg7aeEJrKKHxRrjafqP2y2ExMQaAfJkjacSNz9K+ua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vgL/gsd8TtW8L/AXw34M0iSWOXxhq3kXXkg&#10;7pbeBQ5i4/vSND9QpHevv2vzs/4LQ+E9UuPhH8P/ABlp6M8XhzXWSdlXcIvPjBSRv9kPCq/VwO9A&#10;H2V+zv8AA3QP2d/hLoPgrw/ZxW8dnAhvLhFAe8uio82eQ4+ZmYfgAAMAAV6HeWcGoWs1rdQR3NtM&#10;pSSGZA6OpGCrA8EH0Ncl8OfH2j/G74U6N4p0G8WTS/EGnLPFLE2WiLphkPo6NlSOoKkV+Zv7Y37D&#10;+o/sz/APXPiBpfxq8d6ze6fPaxJZ3l6yRuJZ0jJJVs8Bs/hQB9oftXftC6d+xt8JfD2k+DPDdvf+&#10;JtYnXQ/CXhm2TZB5mAB8ikHyk3INi4yXRQVzkeQR/s5fto+INI/4SK+/aI0/Q/FMiGZPD1vpcZsY&#10;WPKxNIqbTjOCfLfp1brXyr+05HqXiHw9+wtcat4l1DQ7G/0m0jfxHDOy3NjM01n510spORIitG4b&#10;dkFQeOtfZn/DvXxn/wBHWfGL/wAHs3/x2gCf9lD9rPxd8ZPhX8WfDvjq3i0j4r/DtLq01J7OPy0l&#10;YJMscwXlQ4eGQMF+XKqQAGAHzN+yx8SP2xv2rvhNLpvhPxZZ6DpdrqMwvfHmusGublisZW0gAjYg&#10;IMEsqjl/vj7p+pvhX+xJYfsx6X8W/Fi+ONd8a6x4l0K5jvbrXdryu4SRzI0mSzsSeSxNcr/wRw/5&#10;NFuf+xlvf/RUFAHjfw//AGsP2oPg38XPFX7P/iPTLT4rfEiaFP8AhHL8siQRMyiQzyybY/MtxEWc&#10;7trBk25GeIvjV4n/AGzv2ObHSPir4z+I2i+N/D8l/FBqmhWqL5CbwSIyv2ePYpxt3xEENjqOvoWt&#10;f8pn9A/7FVv/AEjnr1D/AIKwKG/Yl8XkgEre6cRkdD9riH9aAOz/AGhv2ytF+Cv7Nuh/E6ysG1m+&#10;8UW9r/wjmkBstdT3MPmxBtvOxVyzEdcBRywrxXTfgD+2h8QtHj8Ua38e7HwPr10n2iLwvY6Uj21n&#10;nlYZHVeo4B4kxz8zdT86/t0QXZ/Zd/YluH1GfSNCj0WyS8v7clXtpDZaeY5VI5DKizsOe35fVkX/&#10;AAT68YTxJLF+1f8AGCSNwGV116YhgeQQfN5FAHL/AAT+M3xl/aM8N/E34F+JPFcPw9+OPg27gz4p&#10;02zDJdWqzAPIIwVUk4AyoRSsyEKCDXyl/wAE2fgf8XPit4E8YXnw5+M1x8MbG11KKK6s4bD7QLmQ&#10;xZEhO8YwOMV+gf7Nf7CNl+zx8ZNc+JU/xD8SeO/EWsaU+l3U/iBlllkVpYH8xpSS7MBbooyeh9hX&#10;z/8A8ERVK/Cf4kgjBGuQAg/9cBQB6t8dv2gviF+zz4X+GXwW8LXcXxI+PniiH7PFq19GEhRAzB7y&#10;WPd7PgE7QI3ZshNrcrrX7O/7aXhvw/N4o039oez8QeKYIvtD+HW0mJLSdlGWhjYx7STjA/doCT1X&#10;rXkf7YXgu/8AG3/BVL4faFP4y1fwAur6FFBp3iHRLg293bZivFVIpAVIMkwaM4PIlI74r6E/4d6+&#10;M/8Ao6z4xf8Ag9m/+O0AZOh/tna38b/+Cd/xA+JGnSf8Iz4/8PWc9lfNYAotveR+WwkiDZIVkkVs&#10;HOCWXJxmvJ/gbr37aP7Vvwa8M3Ph3xTpnw/8NwQOjeKNWYPqGvSiWTMi7YnKIpwgwEB2n5n6D0fx&#10;5+yLpP7I/wCwx8fNL0vxHqPiQa3YtfTXGpRorq4Cr/D1z1ya9m/4Jxf8mT/Cz/rxn/8ASqagDxL9&#10;jP8AaQ+MHhv9pfxF+zt8c9RtvEOvWlmbvTNZt0XLlUWXZvVE8xGicuGZQ4KEHrhf0Ar88Na/5TP6&#10;B/2Krf8ApHPX6H0AfEP/AAUx+L3j39n4fCXx74W8RX+l+HINfFlr2n2+0xXqHZMiuCO6QXC9shva&#10;vW/25/jlcfA/9lXxd4s0O98jWrq3jsNHuYSCwnuGCLImepVGeQf7lZP/AAUg+G//AAsz9jj4hW0c&#10;e+80m1XXLc4yVNs4lkI+sQlH/Aq+T9L+IB/a8m/Ys+G3nG+tbSzXxT4mViGD/wBnb7ZDJ6eY9tco&#10;f+uwxigD6U/4Jr/HXxN8Y/gnq+m+PL26vPH3hPWrnSdWa/VVuD829C4GORl4+g/1J+tc3+x78XvH&#10;Hxu/a6/aCvLzxFfXPw88L3p0bStIcj7MsvnMnmpxknbau3J48/oOMcNL4xh/Y7/4KBfF97n9z4Z8&#10;e+EJ/F9vG3yxve2kMs0gJ6Enyr1uOf3q+uTa/YC1Afs6/wDBPjxX8XdYtpL+/wBTm1LxPLG52yXP&#10;l/uYoyccB3hJzj/lqTQBPZ/s4/tv+MkN94k/aE0fw3cMSyWOkWissYP8LeXBGOMDu315NP8A2bf2&#10;iPjT8Lf2sov2d/jnquneL7rVbJ73RvEVkioxCxSSqGKom5GWGVfnXeHUDLAiuH+A/wAL/wBoT9vL&#10;wXD8TvF/x41f4f8AhPVbiZdO0Hwir2++KKVonB2SIFUPG4G/zWOMntnz3RfgaP2ff+Cqnwk8Nf8A&#10;CWa54zlmsjfy6p4gn864Z3gvQVB/ujZnBJ5Y80AfZv7S3wx/af8AiN8ToYfhZ8S9H+H/AMPlsIhM&#10;Z4Ue7kutz+YVxA7YClMDzFGfzr5v+MWvftbfsI6XpvxB1/4naX8V/BQvorTUdMvLcI435xyYwyA7&#10;doZHOGYZQjNdF8TvjF8af2sf2uvFfwP+FXjRPhj4T8IxOdW1y3jLXkzIUSRlYYfIkk2qiMgwrMW6&#10;AeSft5fsTan8F/2d77xlrnxn8bfETUYb+1g+y65ds9qxkchnKO7nPTHzdaAPqH/goj8f/EfhH9jv&#10;w58Qvh1r154dutZ1DTp4Ly2KiX7NPbyShTkEcjbn6VwnheL9tX9oZfCHi+01PR/hd4IjFncLod1d&#10;FdR1K3AQySysIHO+RQxCsYgNw+X+I8h+29/yif8Agl/14+Gf/Taa/RX4W/8AJMvCP/YHs/8A0SlA&#10;Hxh+0Z+098XPit+0hN+z9+zvPY6Tqulwef4i8WXkayLZ8KWRSyuqIm9FZgjOXfau3aSfFv2zPg7+&#10;1H8L/wBmHxnJ42+Lmj/EXwBcCyXVrS4tTHeQN9tgMLwN5eSPNEYIL4wx+U9R3f8AwTjuPJ/bY/ar&#10;tdVdTr8msXEgDgb2jXULkSFf9nLxdOOV9q97/wCCo/8AyYn8Tf8AuGf+nS0oA5rQP2ltJ/ZV/wCC&#10;cvww8aahanU75vDunWOl6Yr7DeXbwAohPZQFZ2IydqHAJwK5bRPgb+2f8VNFg8Wa/wDHOy+HOrXi&#10;C6g8K6fpKPDZgjKxSsBwRwCD5pHIJPNfNv7asd4v7BP7JVz9pltNIjt7ZbmaEHdHIbSMxuMdwqzE&#10;c/8A1vrOz/YA8W6haQXVr+1l8X7i2nRZYpo9fmZXRhkMCJeQQQaAHfsi/tRfEPxN4j+KHwZ+L/2P&#10;/haXge0e6TVNOjEaX9sAoMxCgLkGSFgyqoZZl+UFTn5n/ZJ+MX7Yv7T3wx1LQ/BviGztLaHV5Wv/&#10;AIieImV5IgYYMWMCCN/mUbpCQhP75fmj4LfVvwj/AGCbT4E/EbxP8ULz4k+JvHniS+0K5064uPET&#10;iaWVSkYVmlJLsVWFFGTwAB2FcB/wRU/5NZ8U/wDY53X/AKQ2NAHKfDX46ftA/sqftX+C/hP8cfFF&#10;n488N+NWS30/VIFDNFLLIYomR/LjfPm7EdHBADgqfX9Kq/Oz/gor/wAnnfsf/wDYzwf+nGxr9E6A&#10;PAP25fA/i7x1+zv4ih8H+M5PBU+nwXGo6hNHb+d9vso7S4EtmeRtEhZDu5xs6V+f/wDwT3/Z9+Nf&#10;xM+Ak2seAPjvdfDnQhrNxAdHh00XCmZUiLS7t4+8Coxj+Gv1C+PylvgR8RwBknw3qQAH/XrJXyp/&#10;wRw/5NFuf+xlvf8A0VBQBT1L4rfEbwn/AMFKfg98Kbrxpfah4bn8Jh9VtMKsN/dR2F8WnZcEgtJC&#10;j4z1Ar6f/as8Uar4K/Zr+Jmv6HfS6brGm6BeXVpeQkb4ZUiYq4z3BFfHvxUuI7b/AILP/CR5XCKf&#10;DUqAn+81nqSqPxJA/Gvq79tT/k0j4vf9ixf/APolqAPmf4R/tk+J/h3/AME0YvjD4oupfGPi/wC1&#10;XNnbPqDYE07XjwxeYVA+RF+YgYJCYyCc1R+Hfwi/a/8Ajl8P9D+JEv7Q9n4WufEFjDq2n6HZ6Uht&#10;ooJUEkKuVUAHYy5yrnnBLGr37D/wR0H9or/gmXpfgHxI00Wnapc3+Lm2IEtvKl9I8cqZ4yrKDg8E&#10;ZB4Ncvpv7Lf7Z37MOiLZfCv4q6V448LaYhFpoGpRqJmjHIiSO4RljHoqTr7UAesal+0L8Z/2X/2Q&#10;/HPiz42WWl654/0XV/7M0eexVEtdTjljtxDcP5YUbQ8k5ICRkiLbtU81wPw7+EX7X/xy+H+h/EiX&#10;9oez8LXPiCxh1bT9Ds9KQ20UEqCSFXKqADsZc5VzzgljXZfAb4iWX/BTz9lPxh4V+Imkf8I/q9te&#10;Lp2oPpYZFjnTZNDcQq5YoQww0bE/dYZw2B5npv7Lf7Z37MOiLZfCv4q6V448LaYhFpoGpRqJmjHI&#10;iSO4RljHoqTr7UAfSPwt+KnxM+CP7OvjjxR+0pLYzat4TvJtmo6OkSpqlmIYDC6Bdq75JpJIwNsf&#10;IAKjqfDfAOl/tafti6DF8Q4vibZ/BLwdqv8ApGhaFp+nrczvbZISWVyFY7lwQS+G+8EUEV5b8av2&#10;rNf/AGuP+Canj/VdV0aPRPEXh7XdPsdchs0cQSp58RSRVYlk+dkBUk4KdecV6J+zh+xZ4i+JHwD+&#10;HviXSf2nvinpNjqGh2kiabpetSpa2LCJVe2iUSYVImVowvYJjtQB1v7Pf7QXxf8AhN+1FF+z78eN&#10;VsPFV1rFi1/4b8U2VuImuQBI2x9qqCCsUo5UMrx4y4ZTXlN/+0R+0nrH7bHxj+GvwulXxGY2MFgu&#10;tSKNP8PwhoS10QR8xG4qASeX+6/3a928D/8ABOFfDfxn8JfEnxB8ZPG3j3WfDcwktV8ST/avk+b9&#10;3vdiyrlycA9TXnf7Jf8AylE/aT/68j/6OtqAPPPjB42/bB/YYn0H4heOfiHpPxI8I3uoR2epabCg&#10;aMOwZzHgwRmIFUbbJGQAQAVxgH9QPDfiC08WeHdK1vT2Z7DUrSK9t2YYJjkQOpI9cMK+P/8Agrr/&#10;AMmZ6t/2GLD/ANGGvpT9n/8A5IP8N/8AsWtN/wDSWOgDvq/G79mXVvjtN8e/2kvC3wL03S7fUtb8&#10;TsdS8Wayw+z6JFFdX+w7SrBnkMjY+R8CNvkP3l/ZGvzs/wCCXH/JwH7XP/Yz2/8A6V6pQBw/i/4w&#10;ftO/sD/E7wVqHxd8dWHxH+HXiK9+zXjQqG8lQV8wqTFG8ciqxdQCUbaQcdvtj9qzwv8AHHxd4f0H&#10;T/gf4p0rwhqL3b/2rqWqIjhbfZwEDQyndu/uqD7ivl//AILZ/wDJv/gb/sZ1/wDSSeux/b0/aX+J&#10;Ph34s/Dz4E/CC6tdF8Z+MUWebW7pQfssEkrxIELKwXmKZmbazAINoyaAOG8ffBn9tL4MeDdW8d2P&#10;x9sfFb6HaSajeaPcWi7ZoY18yVUDxFWO1Tx8hI6EHAr6K/Z3/aC8T/tSfsez+NfDlvZ6R8RLjTb+&#10;ygjbm1i1WJHWJ8NuxGz+U+1s4DEHdjJ+efiV/wAE8fGcHwr8W+IPHP7SPj7xbf2OjXl9LZx3MkVp&#10;I0cEkgi2PLJ+73cEADIzwueOD/Y5/aAm/Zm/4Jg+LfHVlaRX+rW/iS4tdPt58+U1xKLZEZ8YJVcl&#10;yMjO3GRnNAHqcH7MH7bGtW/2/V/2kdL0/VSNwtLC0/cA9QCVt416nBwh/Gui/Yd/ad+J2v8Axm8e&#10;fAb4zvY6l448KW5vItasEVFuoVeNWDBVVWyJ4XVgqkqW3DIrgfhH+yr8ev2oPAuhfET4k/tG+J/D&#10;1v4itI9Us9B8LO9vHHbzIJIWby3jjDbWU7RG2B/FnOOA/Yr+Gcfwd/4KjfEPwdFrOpeIY9K8PzRj&#10;U9WlEl1PuWycl2HXBbA9gKAO++BmqWeh/wDBW/8AaG1HUbuGw0+08JyT3F1cyCOOGNTpRZ2Y8BQA&#10;SSemK2/Dvxs+KH7d3x+mtfhV4j1H4f8AwM8JzmHUPE1lHtudblOCUiMikAkD5Rj5Fbe+SyJXzT8Y&#10;PgP4y/aO/wCChX7Q3g7wV4jTw9eyaEbq6SRmVNRhjisCtmxBGFeYwEk8AKSQcYP1t/wS/wD2htK8&#10;T/DZ/g3quj2vhD4geBA9nd6PHCIGuo0cq9x5f/PUPxL/ALZDfx4AB5X/AMFF5fjx+zTps3xG0D44&#10;apH4Z1fXotKsfDcNuA1kj28sgJmYsXx9nPUZJfrxz9Q/tXftXTfs2/CDwxc6Xpn/AAk3xB8VNDpv&#10;h/SXyRcXTIuZHAIZkUumVXBZnRcru3DxX/gtX/yaz4W/7HO1/wDSG+ry7/gpxptzffGL9ldLrXbv&#10;wxo9w8cC65ZSGKbTnNxZ+bcxuMbXjVo3BzwUB4oA9cj/AGcv20fEGkf8JFfftEafofimRDMnh630&#10;uM2MLHlYmkVNpxnBPlv06t1qz8C/2/8AXW+Afxhv/ifo8I+JPwnZ7fVbK0Hkx3zl2ihPGQhMyMjl&#10;cqOGAAYKNn/h3r4z/wCjrPjF/wCD2b/47Wp8J/8Agm/4Y+H9t8TYdd8aeIPHX/CwNNOnatcawym4&#10;JLF/PEvLNJuIbc2eQDzQB498HPC37Wn7W3w/sfikPjtZfD3TtZMsul6FpWlK8UcaOyDeeCAWQ/ea&#10;Q46ntX0/+ybafHvQoPFWg/HTUNM8QXFhNbnRtf0uONFvoWEm/dsVOVKpw0at83JbINfLGj/sUftW&#10;/sw2c1j8D/jFp+s+E4JZJ7bQNajWNvmYsUWOWOWJST1KvHliTwSa9u/YH/a98V/tFDxz4R+Ifh+3&#10;0Lx/4Iu1tNR+xKUhly8sZBQs2yRHhdWwSpyCuOQAD65r4++JP7LX7RHirx94g1jw5+0veeGNCvr2&#10;Sey0dNIEi2cLMSsQbzBnaOM4r7Br5N/4KC/tVXnwI8BWPhDwUZLz4seNH/s/Q7O0TzJ4FdhG1wFH&#10;8WWCx56uc4IRqAPlX4ReJP2g9c/bg0/4YaN8ctU+Ivhzwte2954r1QWqW9kkUUga4tTyxYtgQ8EH&#10;ezcYQtX0Dqvxm8bQ/wDBVDRvhyniO8XwRN4ea7k0QFfIaX7LK2/pnO5QevavVP2If2VLH9lX4P2+&#10;lTiO78Z6sVvvEOpj5mluCOIlbqY4wSo9SXbALkV8761/ymf0D/sVW/8ASOegDjv25NQ+P37NPjTS&#10;PFFr8ctSvfDnizxVNDZaBb2iwjT7ZpDIkO8lt4VCE6DpmvXP+CqPxw8dfA7wX8OdQ8C65faPd3uu&#10;PBcx2BAa7jEe4RHKnqfQd65T/gsV/wAip8G/+xq/9pij/gsV/wAip8G/+xq/9pigBPE3gD9vL4tW&#10;Nx4yt/Gfh/4ZnabjT/BFrKPOjQHKxyyeS6tIRj77kE8ERjIHr/8AwTn/AGrNd/ag+EurHxjHGvjT&#10;w1ff2fqM0MIiW5Vl3RylBwjnDqygAZTIAzgfWNfnh/wSZ/5Gv9o//sak/wDRl1QB+h9fNn7VXgP9&#10;ozx74k8P2fwY8eaR4E8PLbSHVrq/iR5pJt3yCP8AcSN930Kj3r6Tr8/f2oPj58Xfix+1xa/s3fB3&#10;xDb+BmtbNLvXPETIDOoaFZyEOCVVY3iwEwzO+CyqCQAch8YtB/bF/ZB8F3fxMk+M+m/ETQNIeJtT&#10;0nULMHdG0gjB2smSu51yUkRh15ANey/tVfFK3+Nn/BMfxJ46tbY2UevaBZ3jWpbd5EjXMPmR7u4V&#10;wy54zjOB0r5//a2/YN174c/s2+NfGnif49+PPiBqGl2kUxs9SunFpcOZoo/njeWQ7QGOBu7Lzxz0&#10;/wDzhO/7gf8A7laAOV/Zy8N/te/Gr9n3wLp3gTXtD+EXw/0rTY7ewvrh999q4UnM2VjkZU3ZwP3f&#10;H9/rXpv7Jf7T3xd8C/tK3v7Ov7QF1bav4gmga40TxBCqjzyIzKE3qiCSN41cq7KHDIUbJOF+hf2C&#10;f+TOfhN/2BIv/Qmr5h/aX8jWv+CtXwDs9Mha41Sz0iOS9MX8MaveyYPP8KB2PHRh1oA57xf+0Z+0&#10;Y37fPxW+G3wuf/hKALJINO03VpFXT9DVls3e+YYGQm51AJ6zjhuEbL+NHiT9sv8AYps9K+Jni/4k&#10;6N8Q/DUl9Fb6npUKAwqz5OwqbeMojYKh48EEjK44Pe/s7/8AKYL49/8AYsN/6FpVeq/8FXv+TI/G&#10;P/X5p3/pZFQB0v7Tn7bGi/An9mXRfijptmNVvPFNtbP4d0+5JVZXuIPORpdvIRE+ZsEZwFBBYEeC&#10;aH8Fv26fiJ4bi8Z33xo0vwhrd5ELu18Lm1RI4FIysUwWAqjY4wRIem45zjxv9tDNn+z9+wlql8VT&#10;w7aaVYfb5JVzEubTTWXfx02JN+ANfrsjrIiujBlYZDKcgj1oA+Qv2F/2uvFXxi1/xj8LfirpkGj/&#10;ABX8GsftYt0EaX0CuI2lCAkBldkyV+RhKhXAOK+avBH7SX7T3jb9pP4/fDr4bMPEtzb+Ib200/U9&#10;ckQWHhm0ivLhAwUrhmYeWqBt3+rPyPzjsfhnLDqn/BaD4kTaNl7e30HbfPC42bls7KN8gY6SbVI5&#10;+YE/TQ/4J1f8nnftgf8AYzz/APpxvqAF+MFz+0Z+zL+w/wDEXWPHvxIj1bx4uuWMuma5otwZBBay&#10;SwRvEN8MeOfM42Yw3B9MPwXpv7b37THwp8LeKNG8aaR8NtHTR7U6fDcy4vtcYQKDezOsLlRMQXAJ&#10;UYcfKRhj7h/wVe/5Mj8Y/wDX5p3/AKWRV7T+yd/yaz8G/wDsTNG/9IYaAPg/4FftfftSftIeDb/4&#10;YeEdI02z+JWhXrWviHx5qixR2+n2+SsYaJVZTcM8cykqjDbHkJkll0fC/wAaf2if2Pf2o/APgP41&#10;eMLP4g+D/HU6WdvewhT5EkkixB1cxo6FJHj3KwKlH455HQ/8EuP+TgP2uf8AsZ7f/wBK9Upv/BUZ&#10;FH7QX7I7hRuPiacFsckC70zA/U/nQB9I/tZeD/2gfG0nhKw+B3jLSPBNtm6bXr7VI0dmH7n7OsYM&#10;Epz/AK7O3b/Dk4r5b+Knw7/bM/Zp8Dal8Rrf456f44sNBiN7qWkXtmMPbry5UPGQwAyThkbAO05w&#10;K7X9sz9or4qa3+0r4N/Zy+DerWvhbXdctPtmoeILhAzxKVlkKISrbAsUDuWUFiWUArg54D9oT/gn&#10;/wCJ/CvwC8e+LPGH7Q3j7xxf6To11qBsri6kSzndIiQjRySyfJ1GARwcDFAHuvjL43R/tGf8Ez/G&#10;HxCWzXTptX8Ial9ptEYssVxEJYZVXPO3fGxXPO0iuP8A2N/jZon7O/8AwS38J+PvECvNY6TDqRS1&#10;hYCS5mfVrpIoUz3Z2UZ7DJPANcL+zr/yht8Xf9gTxB/6OnrxD4m2+oTf8EXfhI9kWFtD4nne+wOs&#10;P23U1GeP+erRelAH0l4L8B/tgftOeHLXx/f/ABcs/g9pmroLzSfDGm6YszRWzDMRlY4YFlIbDM5w&#10;RkL90dV+yn+0Z8VPDv7RGu/s8/HS6sdb8U2tj/aOieJLCARLqEIUMVYKqg/ISQdikGKQMScGsD4W&#10;/sOeJPG3w08KeINL/aq+LKadqmlWt5bx2euTCFEeJWCoBJwBnGO2MV3Pwk/4J3w/Df4++HPizrPx&#10;Z8YeP/EWiRTwRHxJKLlnjkt5odhkYlwqid2ABxn6mgD7Ar4d+LXxk8d/Cb/gpV8NPDl14kvG+Gfj&#10;TThEukyMv2dLspNCAnGQ3mpbt1/5an1r7ir4D/4K4aFdeHvB3wq+Lmlwl9U8C+KIZQ6HBWOQrIGJ&#10;9BLbQj2L/WgDov8AgqL+0F4z+EPw/wDB/h74b6jead408QahPcCXTwGnFlawNJOFXB6l4z06Kwr2&#10;f4A/tBW3xA/ZE8P/ABV1CdZ3h8PPearJwP8ASLWNluuOw8yKQj2IrwfwHdWP7UH/AAUa8Q+J4wup&#10;eDvhr4Vg06zLANE95fxszNjkcxy3CH/rmPrXzHH8RJ/2a/2W/wBrL4E3c0pvfD+sraaMtw/MthqE&#10;qwsV748lfNPGMze5oA+nP2FfGXxs+L37HPjfxjc+KpNW8ea1d3sfhefVNht7Xy41SM4KkbfP83OQ&#10;eFHWsqP9l/8AbY1a2Ooal+0lpdnq5+cWdnaf6Nu6gErboAMkg4jIx69K63xZ8Q7r9gH/AIJ0+Ebj&#10;T9Pgm8S2el2djb21wp8ldRuQZZncDkhXaZ8cbtoGRmvPfhj+x78dv2ifBOi+OPif+0j4q0V9etI9&#10;Si0DwzI8EMEUqb492x0jDbXGVWPjkbj1oA9B/YR/af8AiP44+I/xD+DHxgFleePPBfzjV7FVRbyF&#10;ZBG5ZVCqcFomVlVcrJyoI5i+JPwO/bB+IvxK8T3Wk/GrR/Avgj7fL/Ytha2yvcrbBj5fmFIAckY6&#10;yMfUDFeAfsD+Brb4O/8ABST40eGTrF/rNronhm8jbU9Vk8y5mUXWnsXkYDk8nt2rW+EviT49/wDB&#10;SjxF4t8QaR8Vrz4O/C7Sb/7FaWfh9WW8kOA4VmjdHZthQuzSbcthUIzgA3LT41/tD/sW/tAfDrwZ&#10;8YvF+nfEvwN44vfsNpqUcKpcW7eZHEz7tiMCjTxMysXUqflIOa6T/goL+0Z8S/gn+0p8FdP8CTal&#10;qltqSs9x4VsZAg1iUXCqkJO1iN2duQOhr5m/bQ/Zdk/Zv+LPwCluPiJ4o+IN3rmuSeZN4kuTN9nE&#10;M9jgRZJI3eac8nO1fSvoz9uT/lIP+yp/1+p/6VpQB6H8B/Bv7WjfGTTvHvxi8YeHdP8AAjwXDXnh&#10;DS7naLHML+XkCLaQj4yxmc+5AryHR/jf+0V+338QPE//AApTxNZ/DD4S6Dd/Y49cntwbi/cDKnJR&#10;mLkYcopRUV1DFiRn7m/aOS/k/Z5+KCaWWXU28LaoLUqMkTfZJdmP+BYr5j/4I9XVhcfsfpFaNGbm&#10;DX71LwJjcJSI2G738to/wxQB8oftieB/j18PfG3wN0r4veOdI+IGjDxKraNqlpB5N2rebbiVJh5a&#10;5GNhBJY8n5u1feP7aH7VGufBNvCfgT4d6PF4j+LHjac2ujWc/MNqgIVriUZHALcZIX5XZjhCD4d/&#10;wVm/5Gv9nD/san/9GWtefft3+E7/AMXf8FMPhFpFx4u1TwLa6todvZWHiHR5zBc2kjTXihYpARh2&#10;kZUPOcSgdwKAPWtS/Zx/bS0/RZfEdp+0ZY6h4rjj+0HQP7KiSykccmJXMeznoMxKCepUc1p/D/8A&#10;bK8QfHD9gr4peNCv/CL/ABJ8Jadf2l/9iQxiG7ihLxzxq2SuQR8pzhlcdMVo/wDDvXxn/wBHWfGL&#10;/wAHs3/x2sTXP2PdL/ZL/Y//AGjE0/xRqnimfxJoVzd3VzqqIJBIkEuTleWLGQkk85oA8i/Z58Wf&#10;tn/tXfBPw7/wjXinTfBXh+1Fws3jXWGD32uyfaZsiMLE5VIvli4VP9W3ztyg9C/ZK/aK+M3w9/as&#10;v/2dfjrq1r4o1O4s2utI1q3VSWZYTPgOEQvG0SynLrvVo8dDx69/wS4/5MT+GX/cT/8ATpd14t8T&#10;P+U0Xwl/7Fif/wBIdToA/RO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rnviB4B0H4peC9Y8J+J9Oj1XQdWt2tru0lyA6nkEEcqwIDBhyCARgiuhooA/OHQ/2Hf2&#10;kf2UdYv1/Z7+KGman4Nu5jO3h/xQoVlY9PlMbxlsAAyI0RbAyMdJfHX7Mf7Yv7Unhufwj8UvHfgr&#10;wt4MuJI3urXTLMXE0rRuHRgFjB4YA481Og4PNfozRQB8x/FT9hHwt8WP2W/C3wf1PVZ1n8L2cEOk&#10;eI1gXzoZoo/L8xo84ZHGQ0e7kYwQQCPDPDvwp/b2+E+kx+FdD8c+DfFujWyiCy1TVGElxBEBtXc0&#10;kQckDn5vMxjGSMV+h9FAHyp8Bf2ffjX4b0H4j6r8XPiXD478VeKdJ+w2unWoZLHTiEm/1eVRBuMq&#10;52xKPl6t2u/8E7/2ffFv7NXwAm8I+NIrOLWG1m5vgtlcCaPy3SIL8wA5yjcV9PUUAfI2pfs0eNbr&#10;/go5pXxnSGy/4Qm20NtPkkNyPtHmm3kj4jx03OOc12/7eHwV8S/tBfs0+IfBHhGO2l1y+uLOSFby&#10;YQx7Y7hJGy2Dj5VNfQVFAHzf4g/ZD0v4w/sb+Cvg/wCO8WmpaPoGl2y6hZFZWsNQtrVIjLETwwyJ&#10;FPTcjsOM5Hz14T+B/wC3L8BdGh8IeDfHfhHxl4Vs08jTZ9X5mtYV4Vf3ke4ADou+QKFABA4r9FaK&#10;APmD9lb4H/HPwj441nxv8bfifb+LtSv9P+w22g6WrCxsgZVkLr8saB8KFO2PJ/vnFeA6f+x3+0v+&#10;zH8T/Gt58AfFHhu58F+Kbw3ZsNdI32rFmK7laMjKB2UMjfMANy5AA/R2igD43+N37C+uftLfBPwI&#10;vjTxZHpvxu8Mw+anizTVLQvOzb2QhVjOzcFKsoUxkZUYyG4Kx8E/8FCND05PD0XjTwLqSRjyo/EV&#10;wI3mC9mO63BYgDq0ZJzzk81+gtFAHx1D+yv8WV/ZH+K/gzxb49X4jfEXxkryx3VxI8dtbMY4kECM&#10;/SMFGbhEHzcKO/sP7Hnwt134K/s1+BvBPiVII9c0i1liultZfNjDNPI42t34YV7JRQB8jal+zR41&#10;uv8Ago5pXxnSGy/4Qm20NtPkkNyPtHmm3kj4jx03OOc19c0UUAUdc0e18RaLqGlX0fnWN9byWs8Z&#10;/ijdSrD8QTXwr/wTj/YR8XfsweO/GviTx09lPdS2iaVoj2lx52LYzNLMxGPk3MkJwPVq++KKAPiv&#10;/gpX+xz4o/ak8P8Agy/8CC1HinRLm4t5Rd3X2dHsp4/3mWwckNGgx6SPXv2hfAHRk/Zk0/4O6ohf&#10;SB4aj0C7eEgMf3AjeVTjh92XB9ea9WooA/Nv4Yfsyftm/s1abceAPhv418G6l4GFxJJYX2rIN1oJ&#10;CSziNo2ZCSdxTMi7iSM5ObfgX9gj4u+Ef21fAXxU8Q+Lx8QbSziM+ua5qFyI5vtDQzxmOCDHywoH&#10;iCjI/iwAMAfozRQB8E/HH9jP4w+C/wBpTVPjd+zv4l0nTtW16Py9Z0PWAFjkJ2eYVyjK6OY1cg7W&#10;VgSrHOF4T49/sV/tSftKfDOW6+IXj/SdQ8QQXELaX4N0dxa6XCM4kmnk2DfIFyFGGxuOHwStfpjR&#10;QB8T/tMfsnePvin+wf8ADX4T6FDp7+LtBtdFivUuLsRwBrayMMu2THPznjjkV9e+B9JuNB8FeH9M&#10;uwourLT7e2lCnIDpGqtg9xkGtuigD4S/ae/Yd+Iz/Hf/AIXj+z34stvC3jm7j8vVbG+fbDcnYqb0&#10;3I6MGVU3RyLtJUNnNecfFr9i/wDax/aM+F+tn4m/EzT73VYfIbRvB2kulvYTSCaPfJdOkaKSsfms&#10;oIc7tvzKOD+mlFAHzZb/ALJGn/Ef9i3wn8GPiHEIbzT9Fs7Z7qxcO1lewxgLNExGDg5H+0rMDwa+&#10;evB/wD/bd/Z10ePwj4D8eeEvGng+zURaadYGJrWIDATEibkAHAQSSKoAxjpX6MUUAfJP7PPwD/aA&#10;0rxh4i8afGn4o2viq+vtCutIsfDOkhlsLUyyRSCbhIkDjytnEZJDcucYqx/wTb/Zx8Zfsv8AwN1z&#10;wt43isotWvPEc+pxLY3InTyXtrWMEsAMHdC/H09a+rqKAPkP9r39mXxt8aP2jf2fPGfhuGxfRPBO&#10;tRX+rNc3IjkWJby1lPlrj5zthfj1xX15RRQBV1XTbfWtLvNPu08y1u4XglT+8jKVYfkTX5u/D39k&#10;f9rf9labxB4R+DXjPwrf+A9SvXu7S41oL51qzKF8xkaI7ZNqoCF3odgOBkiv0sooA+If2rv2IfH/&#10;AMXoPhj8QvB3i610n43eDNOtbSbUZ5GW3vmi+csr+WcMJWlYBk2uJSGAFedeMP2Tf2vP2hfh/r2n&#10;/Fb4pWFtaR2Mn2Dw1oJigTUroKfLF1JHEi+Vu2kgl+nCqea/SOigD4m+FH7Jnxa8H/sM6H8MtK8W&#10;W/gL4laVqkupQapZztLAP9KklWNnQcqyuA2VYdQVIrGbRP8AgoFcaefDz678N42dfJPihFIlXI/1&#10;gURbc/8AbHr2r7yooA+LvBv7Bfif4P8A7Lt34I+HfxFk0b4mXmrxa9deLHWREmuUwPKwCWEW0bTu&#10;D5yxKndtHPNon/BQK408+Hn134bxs6+SfFCKRKuR/rAoi25/7Y9e1feVFAHzN+zh+w54Y+C/7PPi&#10;D4aeILk+Ln8VmaXxFfSAoLl5ECYj5LKEAG1s7t2W4JwPnvwv+x/+1T+yfdX2k/A34jaH4k8BTzPN&#10;b6N4lULJAzHOdrIVU+rRyKGOSUFfo7RQB8YfBn4G/tTeIfi94c8a/Gj4paXBoGizSXEfhDw6hENw&#10;zROgWXYkakKXDAsZT8vbrWt8BP2aPGvw9/bd+MvxR1eGyTwr4ptjFpzw3IeYt5kLfOmPl4jbvX1z&#10;RQB84ft//ArxT+0X+zpf+DPB8drLrU2oWtyq3k4hj2RuS3zEHnFey/Cfw7eeD/hb4O0HUQi6hpej&#10;WdjcCNtyiSKBEfB7jKnmuqooAK+Q/wBh/wDZl8bfAX4rfH7xB4rhsYtP8aa1Df6UbS5ErmJZ75zv&#10;AHynFxHx9fSvryigD5D/AOClX7Mvjb9qL4U+GPD/AIHhsZtQ0/Whfzi+uRAgi8iVOCQcnLjik/bi&#10;/Y18S/HbxJ4N+JHwz8RW/hj4oeEWAs7i7ysVxEsnmIpcK21kcuQCrKwkZWGDmvr2igD8+9c/Z7/b&#10;C/aA8HaxoHxQ+Iuh+F/D5sZkOl+FVVLnV5fLPlxTShAI4mbaGwSCpYFD21vgL+wPrS/sL+Kfgj8S&#10;JbXStV1XVZtQtr3T5RdLauBC0EvbOHiIZcjKkjIzmvu6igD86fhr8Cf25fhx4ZsfhtpXj3wZZ+Et&#10;PQWVn4glQXFxaWoOFEYaHcSq8KHBx03AAEbX7KP7DfxE+Av7ZXibx9r2tnxX4bvtJmtRr+oXgk1C&#10;9uZPs7vJJHyVBdJcZJIAUZPWvvyigD5D+EX7Mvjbwb/wUI+Knxg1KGxXwb4i0U2FjJHchpzLusT8&#10;0ePlH+jSc59PWud/bE/Yt8YeJvjF4V+N3wLurHQ/ibptwg1CO6l8mG+jVCqyscYLbf3TqeHjYDI2&#10;/N9vVg+PtH1bxF4F8R6VoOrHQdcvtNubWw1UJvNlcPEyxT7e+xyrY/2aAPz/AP8Agr7rWp337Hfw&#10;9HiOwh0bxLc+KLWa702Cfz445FsbwS7JAPmQM64JwcMMjOa+oP2jv2U/D37WHwL0zwjr00ukajaR&#10;Q3Wm6tFEGlsbgR7SShI3IQSrJkZ45BAI8F8Mf8E2/GXjn4laB4p+PnxivPidY6DKJ7PQ1hdIHYFW&#10;AYs2FUlRuVUBYAAtX3xQB+eHh34U/t7fCfSY/Cuh+OfBvi3RrZRBZapqjCS4giA2ruaSIOSBz83m&#10;YxjJGK9B8CfssftBXHw9+JEnj343m8+IXii1s4tMutNEq2uiSQTmbdFt8sDfkKdka4xzv6V9nUUA&#10;fBtrof8AwUB0Gx/sJdd+HGvYHlp4iuFImA6BiojQEgesR/GvXv2L/wBka4/Zp03xVrfibxAPFnxG&#10;8ZXv9oa/q0alYWk3O+yMEAkb5ZGLELuLfdAAFfSlFABX5i+JP2Xf2r0/a28QfGnTtN8F6/qYuLiD&#10;Qv7evWkisLPLJD5cSsuxhESOSeZHP3jmv06ooA+L/CeqftzP4q0ZfEOj/DRNAN7CNRazeTzhbeYv&#10;mmPMn3tm7HvitfUv2aPGt1/wUc0r4zpDZf8ACE22htp8khuR9o8028kfEeOm5xzmvrmuS+LPhzxD&#10;4u+G/iHRvCevnwt4kvLVorDWAm/7JLxh8d//AK9AHwx/wWIuo20b4J6erbr248TtJFCoJZ1VY1Yj&#10;6GRB/wACFet/8FDv2aPGv7SehfDu08GQ2Us2h65/aF59tuRCBFtA+XIOTntXH/DP/gnP4n1D4w6D&#10;8Rfjn8Wb34pah4elSfS9MaF0t45EbcjMWY/KGCtsVVDFRuJGQfumgAr5G/YL/Zo8a/s9a78Yrvxf&#10;DZRQ+KNcXUNO+x3ImJiDTn58AbTiRePrX1zRQAV8Q/tXfsZ/EfWfj7pfx3+BPiWw0Hx9BbrbahZa&#10;nhYbtVjMQcEoysTHtjZHGMIpDAivt6igD84viz+yd+1j+0t8L9ctfiX8QNGtZIokbS/B3h0iC1vb&#10;gSKQ95NsGVVdzBMuNyqRtI59V/4Zb8c/8O1/+FJ+TY/8Jx/Zn2Ty/tQ+z7/t3nf6zHTZ7deK+yKK&#10;APzk+HvwK/bh+BHw50Lwr4O8Y+DNY0aGzSOKy1GJPO0piCWiVzHiRVJ4Ys2f7oHFev8A7H37Feu/&#10;Cfx1rvxZ+LXiaPxx8XtcUxSX0LFreyhIUFYyyrlyFVchVVVARRjJP15RQB8h/CL9mXxt4N/4KEfF&#10;T4walDYr4N8RaKbCxkjuQ05l3WJ+aPHyj/RpOc+nrXdft4fBXxL+0F+zT4h8EeEY7aXXL64s5IVv&#10;JhDHtjuEkbLYOPlU19BUUAfNfif9kDTfjH+xr4K+EHjcrZavovh/TbaPULTEpsNQtrRIvNjJ++uQ&#10;6kcblYjIyCPn3QPgx+3l8MfDqeA/Dnj7whq/h+1jFrp+vXxDXNtABtQZkhL5VQOGEmOgJAFfotRQ&#10;B8yfsW/sYxfsvWPiHXNe15vGHxG8US+drOuOG2/eL+XHuO4guzMztgucEgYArnv2Qv2ZfG3wX/aN&#10;/aD8Z+JIbFNE8ba1Lf6S1tciSRomvLqUeYuPkO2ZOPXNfXlFAHz7+3h8FfEv7QX7NPiHwR4Rjtpd&#10;cvrizkhW8mEMe2O4SRstg4+VTXpHwG8H6j8Pfgb8O/C2rrGuraH4c07TLxYX3oJobaOOQK3cblOD&#10;3ruqKAPkP9h/9mXxt8Bfit8fvEHiuGxi0/xprUN/pRtLkSuYlnvnO8AfKcXEfH19KP24P2ZfG3x6&#10;+K3wB8QeFIbGXT/BetTX+qm7uRE4iaexcbAR8xxbycfT1r68ooA+MP2zP2M/G/xK+K/hT4z/AAb8&#10;SWfhv4meH4Vtil/8sN1Gpfawbaw3BZJEZXUq6sASMc+e+Pv2Zv2uv2jfh14g0r4m/ELRdEsVsZfs&#10;fhnwxtiGqXQUmJbuYIAsW7aSuWBA+6pwa/RGigD41+EP7LfjrwX/AME7df8Ag3qUNivjS803VrWK&#10;OK6DW5e4klaPMmOBhxnjiun/AGe/2TWsf2F9J+BvxSsreaR7e+gv47GYSCMyX09xDLE+Mb03xuDj&#10;hlHBxX1HRQB+cfg/9ln9r/8AZXt5vDfwj+Ifhvxb4DErtZWHiBNklruYsSEdDs56hJSpLE7QTXrv&#10;7PfwN/aUl+LumePvjd8UtPvbDTop1tvCGgoRalpYjGGl2pEm5ckgkSn/AGhk19f0UAFeQ/tbfBuf&#10;4/fs5+OPAtmsLanqVlusPPbYn2qJ1lhy38ILxqCfQmvXqKAPlf8A4J2/su65+y98G9T03xb5D+L9&#10;a1WS/v5LecTKECrHEgfHzABWbnvI1eQ/thf8E+PEfx2/a18JePdBWxHhK8/s+PxXHc3PlyOsE4Dl&#10;Ux+8zAqKAe6Dnnj9BqKAPJP2qP2e9N/ag+CuueAtQvDpkt3suLLUFjEhtbmNt0b7cjI6qwyCVZgC&#10;DzXyT8O/gl+3T4P8N2Hw4t/iD4N0zwtp8K2Ft4kKC5ure1QBVWIGEMxCjC71BH94YBH6I0UAfBH7&#10;HP7Dfjz9nn9rTx74y8Q6oPE3hXVtEuNPg1nULwTX9/PLcWkrSTpg43eVKeSewJPWuV0H9jX9pT9l&#10;Dx54nX9nvxT4dvfAWvXX2pdK8QEBrU5O0MrIclFIXejDeANy8DH6Q0UAfmF8XP8Agn/+0L8SvHXw&#10;08ceKvHdn488S2ep/atYtjOLXT9Jt0lt3jis49g3E4m3NtXO1MjOWP0J+05+zR41+Kn7WnwL+IOg&#10;w2T+HfB9ysuqPcXIjlCi4V/kTHzfKDX1zRQA2SNJo2jkVXRgVZWGQQeoIr83Jv2G/wBoX9mH4ja/&#10;qH7M/jbS7fwVr03nSaFrToxtjzhSssbqwTOFkUhyAA2cEn9JaKAPy/8AiV/wT7/aI+I3ib4d+NfG&#10;nxCtvH/iyy1eO51GzNwLbT9MtUkicLbJsUM7ENuKog+VRz1r60/bP/Y10b9rjwjpkTapJ4a8XaHK&#10;0+j65DHvMRYDdFIAQSjFUOQQVKgjuG+jKKAPz40zwL/wUG8LabH4ct/GvgfW4Yh5UXiC8KSTqo4B&#10;YvAGcgDq6MxzyTXpHh/9l/4u2v7Mfxh8N+OfiCnxF+Ifjewnjhkkd47SzdoDGkMbNgCPJJ+WNAMn&#10;5e9fX9FAHhf7EHwg8Q/AX9l7wX4E8VJbx6/pP237StpN5sQ829nmTDYGfkkX8c15v40/Zl8ba7/w&#10;Ue8BfGi1hsT4J0XRZbC6ke5AuBK1texjbHjkbriPnPr6V9e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cF8dPjP4f/Z9+Fev+PPEruNM0mHeIIcebcysQscMYP8TuVX0G&#10;STgAmu9r84P+C02pXt14A+FXhaCbyrTV9emllyTjzI4ljjJHcD7Q9AFT4f8AiD9sn9tuzPjTQfFO&#10;l/BP4d3ZY6Xbxwh57hAxAdSY2lccYLs0atjKpg1H46+Jn7XP7BxtfE3j3WNL+NPwwNwsV7cRoIrm&#10;13EAbnEavGzHgM3mx5wDgsK/Rvwx4c0/wf4b0rQdKt1tdL0u1isrWBAAI4o0CIox6ACuc+N3gyz+&#10;Inwd8beGb+NZLXVdGu7Vg3AUtEwVs44Ktgg9iBQBJ8Pfi54X+JXwv0X4gaTqcK+GdVtEu47u6kWN&#10;YgTtZJCThWV8owzwykVvTeKNGttHTVptXsYtKkxsvnuUEDZOBhydpyfevyD/AGe/E17q3/BIv456&#10;XdSGW30nV/Ltcn/VxyPZSFB7b2dvq5r0z9lz/gnRY/tHfAbwL4r+LXxB8R6zYPpiroPh/SZ0t7XS&#10;7XLBV+dG3OcAkqq89S/WgD9PbO9t9RtYrm0niuraUbo5oXDo49QRwRXwH4q/ab1+y/4KkeEfBdv4&#10;/SP4ZT6XJJeWC3cX2EyjT7pxufsfMSM4z1Arjf2JdF1r9lP9vXx9+z9a63ea14Gn0z+0rFb6QFkb&#10;y4po5AowqvtlkjfCjeVU4AAryjxp+yL8MV/4KjeGfhMNFuP+EH1fT5b68sft8295jY3U+4S7t4/e&#10;RocA44x0oA/XjRfFOi+JfO/sjV7DVfJ2+b9iuUm8vOcbtpOM4OM+hqPUPGWgaTqK6ffa5ptnftgi&#10;1uLuOOU56fKTnmviH9pb4ReHf2Af2S/ibr/wO0+98Naxrz6fZXuofbprh7ePzmjEiGRm2MBPIoYY&#10;IMgPUCuM/Zb/AOCfn7Onx4+BfhzxJqOrX3jHxhrGnRXus6hDrrfaLS9kUNNE0anClHLJ+8Uk7cnO&#10;aAP0hvtQtdLs5bu9uYbS1iG6SedwiIPUseAKpyeKdFj0dNWfV7BNKf7t81yggbnHD52nkEde1fFv&#10;xI/Zxb9lz/gnz8b/AAbD4p1HxVo7R3N9pUmqHM1latFboLbg7cK8cjfKFX9590HNeLfsif8ABPHT&#10;P2kv2e/A/ir4ofEDxNqmjNayronhnS50t7TTYRNIpzuV9zswZiVCnnBLUAfqPY6ha6pZxXdlcw3d&#10;rKN0c8Dh0ceoYcEVBq2vaZ4ftxPqmo2mmwf89LudYl6gdWI9R+dfmD8IfDet/wDBPH9vTw78J9O8&#10;QX+t/C74gQo1vb3zqXSV98cbsFAUSrLGFLKFDRuMjIGPff2jP2DPgZ47+K3iD4sfFvxnfaWmqC3j&#10;Fte6zb6dp8Cw28cOA7qG58vcfnAyx4oA+wNH8QaX4igabStSs9ThU4aSznSVQfQlSaNa8RaV4cgj&#10;m1bU7PS4ZG2JJe3CQqzYzgFiMnFfi7+0RafB/wDZB8XeDfiF+zJ8VTqGvw34i1LQ7TV1voZLcAtl&#10;mQcxsUKOjFgd6kbcc/TH/Baa8j1D9nP4fXUWfKn8RxypuGDtaznI/nQB+hGreJNI0FoF1PVLLTmn&#10;O2Jbu4SIyH0XcRk/StFWDKCDkHkEV8C3H/BJbQPiTZXuufFv4meLPGHxI1JS9zrVvPFFbQPyVSKF&#10;42PlqTjbuAwPlWPoIf8Agkl468Uf2F8VvhT4k1CTVF+HusRWlnPM5cxpI1xG8Kkk4jV7VmUdvMPb&#10;GAD7v03xJpGtfav7P1Syvvsp23H2a4STyTzw+0naeD19DS6P4i0nxFHK+lapZ6mkTbJGs7hJQjeh&#10;2k4Nfj5+yB+yzqn7U3jr436LqPj7VvC/w6tfEzPq2jaIVSfVZjLceWGkYFQiAMcMHBJHyggMN79o&#10;r9nO2/4Ju/Gb4SfET4U69rR0rVNV+walp2pXKv5igxloiUVN8ciGTIYHaygg5xgA/XashfF2hNqx&#10;0sa1px1MNtNkLqPzgfTZndn8K+Iv+Ci/x81a3+Inw9+A2ieNbX4bW/i5PtviLxZd3S2os9O3ugVZ&#10;WZQu/wAqfPzLuKomQHavPtU/Yz/YbuPB8mm2Hxh8PWOviHEXiH/hO7R5xMBxI0Zl8ojd1AUcZwQe&#10;aAP0wurqGxtZrm5mjt7eFGklmlYKiKBksxPAAAySaoReKNGn0dtXj1exk0pc7r5blDAMHBzJnb14&#10;61+c/wCy/wDHXxB8Vf8Agnv+0P4Y8U6x/wAJHrHgrQda06PWPPM5u7V7CcxMZTnzMFJAGzygT6nz&#10;39hv9g9P2pP2efDmt/Efx/r0nge1uLuPQ/COiyrBFbsJ5BNNKzKwZ2ct0XcAB8+PlAB+smm6rZa1&#10;Zpd6feW99av92e2lWRG+jKSDVfWvEmk+G445NW1Sy0uOQ7Ue9uEhDEdgWIya/MX4L+Ab79hP/gpH&#10;oHwn8Ma5qWp+APHGktdGz1GUMygxzlHYKFQyJLaMA+0HYxHfNfU/7fH7H2r/ALYXg3wtouk+IbLw&#10;7Jo9/JePLewPKJA0ezaAp4PegD6ht7iK6gjngkSaGRQ6SRsGVlIyCCOoI71JXOfDfwvL4H+Hfhfw&#10;5POl1No+lWunvPGCFkaKFYywB6Alc/jXR0AfAPwH+OnxA8B/8FFPiB8F/iD4ovtb0DVIprrwwuoF&#10;T5S8XMKIQBkeQZVJP8UI+lff1fm3/wAFUtBvvhD8Uvgx+0RocTG50HUotM1ARnaZVR2uIUJ9GX7U&#10;jE9mUV9h/tDfHfT/AIX/ALMPin4naddxSwR6J9r0mfOUmmnVVtDx1DSSR9OxoA+bv2d/jd49/aG/&#10;4KAfFJdP8UXsfwl8Dq9kmkRFRbz3IH2ZCflywZ47mUHP8CV9tax4y0Dw/MsOqa5pumzN0jvLuOJj&#10;07MR6j86+R/+CTvwfb4b/stWniK+Rv7Z8aXkmszPLy/kA+XACe4KqZB1/wBcfpXmWsf8E4f2Tfg7&#10;AV+JXxGuBqs/7x5fEPiW2sZJGPJKRgIxz153H3oA/Re0vINQto7i1njubeQZSWFwyMPUEcGqreIt&#10;KXWF0k6nZjVWXeLE3CeeVxnOzO7GBnOK/KT9lDxV4b/Z9/4KBaX8NPhF8Q7jxr8I/FdpL50L3IuI&#10;re5EE0gAKgKXV4FG9QMpLg7sZOt+014J8Y/Ef/gqjY+G/A/ixvA+taj4aSF9eiTfLa2xtpvPMQHI&#10;kKblUgqQWBDLjIAP0e+JmoT694D8b6D4U8S6bpPjP+xbxLK5mu1X+z7hoWWGeXAZkRHZGLbTgDoe&#10;lcL+x74f+Inhv4Rva/E3x1pXxE8RtqU0iaxo94bqDyCqBI95jj5Uh8jb/F1rxjwz+wT4O/ZS+HHx&#10;d8U6B4k8R69rOr+DNUsr99bmhkSQmIyGRQkSsCWQ53M2c1V/4JV6QPEH7CiaW0z26319qlsZo/vI&#10;HbbuHuM5oA+x9V8ceHNCuPs+pa/penz/APPK6vY4m/JmBrWjuoZbcXCSxvAV3iVWBUr656Yr849c&#10;/wCCd/7H/wAIIGsviB8RpYNXYbnbXfFFtaXJJ7rCqqT94HkN7nrXC/sMeKtF+GH7bHij4L/D/wAe&#10;XPjn4Oa5pc0lh5tx5qRzCFZmKlQFDr++jZlADjBIyBgA9W8L/tPa7df8FRvF/g26+IEbfDC30uOW&#10;0snvIhYrKdPtXJV+hPmPIfvdSa+of2hLzXPiH8B/FVr8KPH+h+HfFWbYW3iCbUVW2siLmJpPMkRZ&#10;Nu6ISKPlOSw6dR+aPhj9jn4Wal/wU58XfBy40O4fwDp+lpc2+ni/nEiyGwtZiTLu3n55XOCe+O1f&#10;Vv7UP7M/gD9mf9g74z6X8P8ASp9KstTgtrm5jmvJbgtItxCoIMjEjjsKAPp79nXSvFeh/BXwtZeO&#10;PEll4w8VRW7/AG7W9OuDPBdsZXKsjlE3AIVH3R0rstV8WaHoVzFb6lrOn6fcTf6uK6ukid/oGIJ6&#10;jpX5863+0tqf7MP/AASy+F+teHmWPxRrFhb6Ppk7oHFs7iV3m2nglUjbGcjcVyCMiue8C/sm/shX&#10;nhlb34pfHDw5478f6ign1XW5/H1uh+0Mvz+Xib5gp6NJuJxk4BwAD9OkdZEV0YMrDIZTkEetOr82&#10;P2AfiBF8Jv2rvHXwB8P+O4/iL8MfsP8AavhrU4dRS+S3KrE7QpJGSg+WV1cLhd8OQoLGv0noA+Zv&#10;2yPCPxe8Uat8PH+F3xP0P4dW1vcXI1eHWNQa1bUlZrfykiAhk3lQswI+X/WDrnj6XkkSGNpJGVEU&#10;FmZjgADqSa/PL/grN/yNf7OH/Y1P/wCjLWub/wCCifjB/HP7X3ws+DHjbxTdeDPg9qFnDfapcRXA&#10;to7qR5Z1zJIfl2gwxoN2QhdmPsAfo5o/i7QvEE8kOl61p2pTRjLx2d1HKy/UKTitevhLxN/wSZ+C&#10;3iDw7b6h8N9Y1rwZr0S+dp2vabqj3cZkH3XYMxyM942Q+h7V9yabby2mm2sE8pnnjiRJJSSS7AAF&#10;sn1NAFmqGsa/pnh63WfVdRtNMgY7RLeTrEpPpliBmsj4mePLH4W/DvxN4w1NHk0/QdNuNSnjj+86&#10;xRs5Vfc7cD3Nfmp+y3+ybL/wUEs9W+Ofx317VtTg1S+uLfRNE0+5MEEECMVbacErGr7kVFwcxlmL&#10;FqAP07m8WaHbyWEcus6fFJqBAs1e6QG5JIA8sZ+fkgcZ6itavyB+P37KHhf9lX9sT9mHT/B+ra5d&#10;aLrHi2zuF03VrsTx2TpqFmG8nCrgPuGc5OVHPp7X+3N8ZJPid+0l4f8A2dZ/iJafCvwD9hXUvF3i&#10;C5v47J7hWVmW0WSRguCmz5ScMZckMEwQD78sfF2hanqT6fZ61p13fpndawXUbyjHXKg5/Svnf/gp&#10;jrF/oP7EfxHv9MvbjTr6L+zfLubSVopUzqVqpwykEZBI+hNfLPxI/ZF/Yyi+H+oSeAvjB4c8OeNr&#10;G2e40vVovHltK7XSKWjDqZSMFgM7ArDqDVLXvj3rP7QX/BHPx1qniO6k1DxBol9ZaHe30xJkumi1&#10;GwkSRyfvOYpo9zZOWBPU4oA+4v2T/FVtZ/sl/CfVPEGsRQNP4csWlvdSugpkcxKSWdzyxPqc17Xa&#10;3UF9bx3FtNHcQSDcksTBlYeoI4Ir8zf2c/8Agmvo/wC0B8EfAfi/4sfELxP4gF1olsdG0fTZ0trX&#10;SrQxqI4lDo+WChclQoJzkMfmMP7Ldvr/AOxB+3nN+z22vXmu/DvxXZtfaQt4wJgk8l5UlKgYVyYJ&#10;oW2gB/kYgYAAB+lmseI9J8PRrJquqWemRt91ry4SIH6FiKk0nXNO1+1+06Zf2uo22cedaTLKmR2y&#10;pIr4r+OX7AP7Puq/ErxH8Svi344vNOm166M/laprlvptlD8oUIhZQxxx/H+FfHfxCuvhV+x98fvh&#10;j4q/Zw+KMmtWV/qK2/iLRLfUxew/ZxJGNrFANyOjyja24qyhlIOMAH7Ru6xozuwVVGSzHAA9aytK&#10;8YaDr109tput6dqNxH9+G1u45XX6hSSK/Oz/AIKZeOLrxH+0l8Ifg94n8UXfgz4Sa3DHea3qFvMI&#10;EuGe4liKySEbdqLGn3sqpm3MDtGO/wBe/wCCTnwL8T+GYLz4faprPhXWY1Elh4g0vVmvF8wfddgz&#10;EMM8/u2Q+hFAH3XWRa+L9CvtUbTbbWtOuNRX71nFdxtMMeqA57jtX59/tpfFzU9a+LXw5/Znn+JF&#10;t8OvDtxpMN54y8Y3d8loZo1jbEAmkcY3iI8E/O0yA5AYHnfGX7HP7FM3gi5t/CHxi8N+H/F1vCZN&#10;O1z/AITy1kcXKjMbSIZdm0sBnYFOOhBoA/T2svWPFOi+HWjXVdXsNMaX/VreXKRF/puIzX5u/B//&#10;AIKCeJ9B/wCCbeueNtTuDq3j/wAP6n/witjfX+ZWuZXWN4biUn77JFI+c5LGAbvvE1l/Cj9mv9lv&#10;xl4PtPFHxw+OHh7xz8SddhS+1W7vPHVvB9mldQfJVVmDHy87fmzyDgKMKAD9R4pkniSWJ1kjcBld&#10;TkMDyCD3FUtP8RaVq15d2ljqdneXdo2y5gt7hJJIWBIw6g5U5BHPoa/NX9jnxppP7Pv7b138D/An&#10;xCh+IXwl8UadJfaMYNUj1BNPukiedkEkRMatthmDAAbgYieRz5h8E/gB4o/aO/a6/aj8Kaf49vfA&#10;/gx/FN8/iJdLUfa9RT+0LsQwK38KZ80tk4Pygq38IB+vWk69pmvRzPpmo2mopC/lyNaTrKEcfwtt&#10;JwfY1FfeKtF0vUIrC81ewtL6bHl2s9yiSvnphScmvgj45aHpP/BLH9kfxLZ/DHV9Yu9X8W60lvp9&#10;5rTwzTWU8kGJJQY441IWOAlcqcOy5yOKT4R/8EkfAeueA7PWfi1q/iPxL8QdYgW81O7XUigt5pF3&#10;FFJUs7LkAvIW3Fc4AOKALfwA8Taxef8ABWj456PcarfT6Rb+G2khsJLl2gibdpfzLGTtB+ZuQP4j&#10;61+gNflx+wn8Mbf4M/8ABTb4veC7TVtS1y00fwnJBDfavKJbqSMzaYyh2AAO0MFGABhRwK/UegAr&#10;Jk8XaHDqyaVJrWnpqjnatk11GJmPoEzuP5V8cf8ABTL4/eMPA+k+AvhV8Or2TTPGPxG1D+zl1CBi&#10;ktvCXiiCxsOUaR5lXevICvjBIIwtO/4I2/CL/hCxZ6pr3ia98WyR75vECXiL/pBGSywlCuzdztYl&#10;sH7+eaAPvqs3T/EmkavJeR2Oq2V7JZnbcrb3CSGA88OAfl+63X0PpXw3/wAE3vjB4z0rx98Tf2ev&#10;iJrMviHXfA07y6ZqVzIXlls1lETrliWKAtC6biSBNtzhVA+Z/wBmH9mG+/aj+PX7Smg3Xj3WfCPg&#10;e18Ts+uaZoZCTaszXV+IEZ2BUIgExIZXBLr8uQCAD9fNI8SaR4g87+y9UstS8k7ZPsdwkuw+jbSc&#10;H61pV+SX7WX7HX/Dvq18OfG/4JeJ9atJNM1GK01Cy1O4SUFJM45VE3RMVCPG2c7wRjHH6l/Dnxlb&#10;/Eb4feGPFlnG0Vpr2l2uqQxt1VJ4llUH6BxQB4v+37deO9F/Zf8AFPiL4da/feH/ABH4e8vVjNYs&#10;qtLbRki4RtwI2iJnk+sYrV/Yi+Nkvx+/Zj8E+K765+1639l+warI2N7XcBMUjtjgF9ok4/56Dp0r&#10;2nWNJtNe0m90y/hW4sb2B7a4hfpJG6lWU+xBIr85f+CXWpXnwR+Nnxs/Z21m4ZpNJv31TTDIceaq&#10;MsMkgH/TSJrRwBg4B49AD6b/AOCgHx3u/wBnv9l/xR4i0m9aw8R3pj0nSJ1xuS4mOC65/iSJZXHH&#10;VBXA6T+0lqP7J37C3hLx78W9WvfF3jjVrVbmGzuZFS4u7m53Sw2/T5FjiK72wduxuCSFPk//AAUA&#10;z+0h+2N8EP2frZ2k0uCb+2tdWPOPLbLMpPZlt4JSP+vgVl/8FIdLX4j/ALaP7Nfw2v1jbw1PPBJN&#10;aMP3bpNepHMu3GOY4Ao+tAGp4E0H9tv9qrSYPGs/xB0v4OeGNRUXOl6Tb2gE7Qtyj7QjSbCpGDJJ&#10;k8ELgg103heX9s/9n34n+DtP8XarpPxe+HOr6zZaXfapbWoNzpsM08cTTOESORSoctubzUG07iM1&#10;98oixoqIoVVGAqjAA9KdQAUUUUAFFFFAHzT+2z+2hpf7JfhPTorTTv8AhI/HmvM0Wi6Gu7axBAMs&#10;u35tgLABV+Z2IUY+Zl8J8P8Awd/bj+M2nxeJPEnxg034Xm7US2/h6ysl8y2RgCFkCR8Hno8jsOhw&#10;eBy+taaPiv8A8FpE0/W1ju9O8G6ZBPZ28o3L8mnpcRnB7rPdGQe6g1+hvxE+Jnhb4S+GpPEPjHW7&#10;Xw9osciQtfXjFYw7HCrkDqTQB8UeD9a/bU+AfxN8HaR46k0X4s/D/WNbs9MvdbsLYPNp0M86RmVv&#10;LSKRdocsWdJEG3BYcV9+swVSScAckmvE/D/7bHwL8Va9puiaR8TtBv8AVtSuYrOztIZiXmmkcJGi&#10;jHVmYAfWvkP9rf4sWf7Qn7W03wA8RfEu0+Fnwn8OWC3viS+uNSi09tXnZI3FsssrBW4njAQ5Hyyu&#10;VbYuAD9E9M8XaHrV5LaafrWn391FkSQWt1HI6Y65VSSOh/KvFf24/wBoSb9nT9nXxX4k0e7tY/Fi&#10;wRwaXBM6FxJLMkXnCNvvCMOXxgglQDwa+KPjh+y7+yT4d+GGr698JPjBoPhr4h6DaSajpNzYeOoJ&#10;pbqeJCyxbTMWDPtKqY9pDMOo4OD+0Ne6V+1F/wAE1vD/AMbvFdrJd/Enw75Whf2is7qpIvkikkaM&#10;EIzSJtY5HBY46UAdz+z/APsh3/xh8M+DfH3i79qHxLN4y1+C31f+y7HWAWhEqiVICGmLFgrYIAUD&#10;JULxz+mOp6tY6LaNdajeW9harw011KsaD6sxAr4m/ZT/AGJ/gj4D+E3wu+NTaDd23ii08M2HiO51&#10;H+0rhkEzWSSzSeUX2Y+ZztxjnivDP2d/gfqH/BUDxR4p+L/xi1zV4vBljqcmm6B4X0258qKEBUdl&#10;BKnCKjxgsgDSPuJYbcEA/UzS9YsNcs1u9NvbfULViQJ7WVZUJHUBlJFRa14i0rw5BHNq2p2elwyN&#10;sSS9uEhVmxnALEZOK/Lb9pD4D3v/AATH8ReE/jB8HNf1j/hErrVY9O17wzqF15kU4Ks6qSANyMiS&#10;LlwWRtpDc8dv/wAFlNctPE37MXw01jT5POsNQ16G7t5P70cllM6n8QRQB+ieoa9pmk3Frb32o2ln&#10;cXbiO3iuJ1jaZyQAqAnLHJAwPWrV1dQWNvJcXM0dvBGNzyysFVR6kngCviTwN/wTRXUfiF4b+Kvx&#10;W+KHiXxj8UdN1Sz1l5rd4Y9OWWCZZhbrG0TN5QK7QEMYx0VeleFeF/Cet/8ABVD9o3x1c+KPEup6&#10;T8FPBN6LWw0fTJfL+1MWdY2G4FQ7rG0juQWUOqLgEEAH6iaN4i0nxFE8uk6pZ6pFGcO9ncJMFPoS&#10;pOKvSzJBE8srrHGgLM7HAUDkknsK+KdH/wCCWXgX4bfErwh42+GfirxH4R1DRdWtLy7s5Ls3Fvf2&#10;0c6PLbsRtdfMRWU5Zl5wVNeKfGD4i+Hf2w/2tvGXw8+JHxTsPhx8Fvh/MbR9KuNZh019dv0fZJlp&#10;WAcLIkgzzsVVwA0hYAH6YaP4p0XxE0i6Vq9hqbRf6xbO5SUp9dpOK1K/JH9pT4D/ALNnwl+HNz8Q&#10;P2fvjDo/h34keGyl3ZW+k+NYbuW+XeokRU81pN+0kgIcHBUqQcj0P9oz9t7xH40/Z++A+h6B4is/&#10;APiH4rQIut+KJphbQ6RAjrBcyLIzL5QMhc7s5VI2AOSGAB+ik3i/QrfVV0yXWtOj1JjgWb3cYmJ9&#10;Amc9j2rSurqGxtZrm5mjt7eFGklmlYKiKBksxPAAAySa/NJf2Nf2GZPCb6fd/GLQbvXZIiJPETeP&#10;LQXLTEcy+X5nldcnBQ9ec9ayv2YfjRrXib9kX9q/4Wa54lHjIeAdB1i30rxAtx9pW8sntbyNdkuW&#10;DxgwbkO4/LKoB2qMAH6ZxeKNGn0dtXj1exk0pc7r5blDAMHBzJnb1461ds7631K0iurSeK6tplDx&#10;zQuHR1PQhhwR9K/JL9if9hW9/au/Zx8O33xB+I+u2fw9tLq7TRPCvh9o4RG4nk82eV5I2VnMhfGU&#10;YhQBuAO0ek/taXHibT/EnwV/Yu+F/iK+0e2vtNgTVNbdsXDWKCRVRmj25Ajt5pHVdofCDhSwoA/Q&#10;TWvFmjahpWt2VjrNjc6hBaTF7e3ukeWPCHqoORXxx/wRx8Sat4o/Zj8T3Ws6pe6tdJ4wuolmvrh5&#10;nVBZWRChmJIGSTj3NRal/wAEi/g34c8Gyz6PrHi/S/Emn27Tw69b6mqz+aqk7ioj2gHphQDjvnmq&#10;f/BFT/k1nxT/ANjndf8ApDY0AfdVr4s0S91aTSrfWdPn1OMsHsorpGmUr97KA7hjvxWrXxx8Jf2F&#10;tb+HH7a3iz44XHijT7zTNalv5E0mK3dZohcMCoLk7TjHNfY9AHjH7Ytv4zb9m3xxe/D/AFm80Lxd&#10;pdkdSsrmxI8xhARJLHgg53xrIoHqRXHf8E7/AI+Xv7Q37MOg63rd+dR8T6bPNpOr3Dn55Jo23I7e&#10;7RPEx7ZJr6WkjSaNo5FV0YFWVhkEHqCK/ND9gMv+zP8Att/Gf4A3chi0nUHOqaIjscFY/wB7EFB6&#10;s1rOCxH/ADw9qAPsf9sr4zP8A/2afHXjG1n+zatb2JtdMkABK3kxEULAHrtZw5Hohrn/ANgm88b6&#10;l+y74Y8S/EjxHd6/r+vrJrBub91zDayY8hAQAAvlKsn1kbmvnH/gqFqVz8Zvix8Ev2dtIuGSbxBq&#10;iarqnlH5oYSzQxyemFT7W5Bz9wHFfVH7SP7KfhP9or4TaF4B1rVNR8N+FtFvbe+A0eSOJzFBBLEs&#10;RaRWUIBJnJBxsFAHqln468N6hqH2C18Q6Vc324p9mhvYnl3A4I2hs5zW07rGjO7BVUZLMcAD1r8r&#10;/iz+xz+xP4X8K6rZWHxdtdC8VWsDNbXMfieC8lS4UfIJIVByC2MqApx0K9a9t/4Jj/GrxH8Yv2P/&#10;ABBH4p1K41fU/Dl5d6TFe3TmSaS2FtHLHvc8symR1yedqrQB9o6f4o0bVtNm1Cx1exvLCAlZbq3u&#10;UkijIAJDMDgYBB5PQivnD9sjRfij8RvDfg66+Cvxa8OeA0+0XAu77UdV8iG+UhFRI3SKUOVZXyOM&#10;Zr4F/wCCe37Hur/tYfBHWrTxH8Q9X0D4VWXiKbd4b0IpHNe6h9mtjJNK7qy7Vj8gKGV8EOQF5Lem&#10;f8FC/gno/wCzr+zz+z/8PfD95faho+j+K7j7PcakyNcMJpXnIcoqqSDKRkKOAKAP1NmnjtoXlmkW&#10;KJBlndgFUepJrI03xx4c1i++x2Gv6XfXnP8Ao9texyScdflDE15L+1h+yv4T/am8OaHp/jTXdU0T&#10;Q9Dunv5f7Nnih835NuJHkVgqgZOcfiK+DPjx+yn+xt4J+H+vT+Efi7baV470qzlutNNp4nhvXku4&#10;1LRxvGmSCzqB8u0qSD7EA/Sv48+Lk8D/AAb8aauuqw6NewaNetY3UsyxkXK28jRhC3V8rkD2r5n/&#10;AOCaf7R158RP2dJ9V+JPjy11DxENcuoRNq97DFN5KxwlBgkfLktjjua83+ES2f7Z/wDwTLu7j4ot&#10;deJNT8HDUri2vpLmSOZ7q0tZvs0sjKQZCsc4U7s7sZbJya83/wCCb/7DHwf/AGif2eZvFfjnw/da&#10;nra63c2Qmh1K4t18pEiKjbG4HV25xnmgD7I+IHhn4sax+1t4I13w58U9B0z4X/ZIJL3wlLqTLeah&#10;/ri0kUQhYOrApg+YM7D6c/TjMFUknAHJJr82/jJ4fsvCf/BWD9m/Q9NjaHTtM8HQWVtGzFisUY1R&#10;EBJ5OFUcmo/2t/ixZ/tCftbTfADxF8S7T4WfCfw5YLe+JL641KLT21edkjcWyyysFbieMBDkfLK5&#10;Vti4AP0T0zxdoetXktpp+taff3UWRJBa3UcjpjrlVJI6H8q1q/Kj44fsu/sk+Hfhhq+vfCT4waD4&#10;a+Ieg2kmo6Tc2HjqCaW6niQssW0zFgz7SqmPaQzDqOD9q/sG/G/VP2gf2XvCPirXX87X1WXT9Qmx&#10;/rpoJDH5p4Ay6hHOOMsRQB9BV8zfs0eEfi7oPxl+Jt349+J+h+NPDFxcSjRtE03UWuJ9KU3DlUmQ&#10;wpsITCY3NypHvX0zX5zf8E9pnt/2wv2x5Y4mnkj8R3DLEpwXI1C/IUfXpQB+hOs+ItK8OwpNq2p2&#10;emROdqyXlwkKsfQFiMmp9P1G01a0jurG6hvLWQZSa3kDow9QwODX5F/sX/DP4f8A7evi7x14s+Pn&#10;ii617x//AGiIbLw3LqrWYitiuQYYgQ5RXJQKhwuwZGWzX2x8Af2CPDf7MXxmufF3gHxJrNr4cv8A&#10;TprO98MX1wZoTKWjaOVGGM7QjDDhj85ww6UAfUtFFfCf/BSr41eMotY+HfwH+HF/LpPij4hXSxXe&#10;owu0bwWjSCJVDryquxcuw5CxEdGNAH2xb+KdFutYk0mHV7CbVI877GO5Rp1x1ygO4Y+lSaR4i0rx&#10;AszaXqdnqSwtslNncJKEb0baTg+xr4i0j/gjx8G9L8PWcI1zxania3Cyf8JFaagkMwnHPmJHsKqA&#10;3IHJGB8xPNeW/wDBLXxlafB39nv9oPxPqLS3lp4b1Ka+m5/eTiC2Zsf7zbcfU0Afplq2uadoFr9p&#10;1O/tdOts4867mWJMntliBT9N1Sz1i0S6sLuC+tX+7NbSLIjfRgSDX5PfA3wt8IP2urO5+Ln7T3xl&#10;0GfxDq1zcJp3g248VQabFo9qkhRV8oyrImShKqMArtdt5cmo9Q1D4d/sT/tSfDDV/gJ8TLHxN4D8&#10;XagNM8SeFtP8QxanHbK0kcYkIjZj92UshfLBomG7DEAA9y1jxLq6/wDBYTQ9FXVb4aO3hhpG08XD&#10;/Zy32SY7jHnbnIHOO1fdUPibR7jV30qLVrGTVEBLWKXKGdcdcpncPyr8vv2mvh14k+LH/BVCy8K+&#10;F/GFx4Ev9R8MpHNrlmhaeG3FvKZljwQQzICoIYY3da3vj9/wSb8H/Dv4P694z+HvivxWnj3w3aya&#10;zFd397G/2poQZXxsjRkkIUlGVuGxnPUAH6bVgzePvDFvffYpfEekxXmdv2d76ISZPQbS2c18q/s3&#10;eILj9vv9gtdI8X6teWWqX4bQ9Y1WxCrPI8EqN5i5G0NJGI93GMs3GOK8W8X/ALCf7Enw7s7jRfEf&#10;xOGl6zEhR5LvxZbC+jbH3jCq4B4PWPGeMUAfpjWbrXiTSfDcccmrapZaXHIdqPe3CQhiOwLEZNfn&#10;L/wS5+MGs2M/xv8AhvaeIJ/Hnhvwc73Xha5kZnM8CSTRgRkniOQRwMqDgFmx1rzH9hz4P/DX9uyf&#10;xj4z+Ofiq68VfEabVmgg0ObWDamO08tHSSKNGDbC7yIFU7VEQGOaAP1zsb621K1jurO4iuraQZSa&#10;Bw6MPUEcGo9T1ax0W0a61G8t7C1XhprqVY0H1ZiBXyz8F/2MfCn7FvjzxV8QvC3ijW4vAzeH7r+0&#10;PDN9N58cUqPDMLiNgVBKxwyr84LfvOGwSK+Q/hCvww/bg1jW/in+0x8XNE0uJ72W10DwBP4og06P&#10;TrZcfOyNIr89ARtLbSzFsgKAfrDpesWGu2gutNvrbULUnaJrWVZUJHbcpIq2zBVJJwBySa/ID4tX&#10;Hwp/YZ+KvgD4kfs8/FHTtX0O71JbHxP4R03xJFqaSWuAS5SN2crt8zl921/LK+ler/tb/Fiz/aE/&#10;a2m+AHiL4l2nws+E/hywW98SX1xqUWntq87JG4tlllYK3E8YCHI+WVyrbFwAfonpni7Q9avJbTT9&#10;a0+/uosiSC1uo5HTHXKqSR0P5VY1fXNN8P2outU1C1022LBBNeTLEm49BuYgZ4PHtX5bfHD9l39k&#10;nw78MNX174SfGDQfDXxD0G0k1HSbmw8dQTS3U8SFli2mYsGfaVUx7SGYdRwcz9pz436p+0D/AMEp&#10;fBHirXX87X18R2+n6hNj/XTQC5j808AZdQjnHGWIoA/VnUPEek6VDazXuqWdnFdMFt5Li4RFmJGQ&#10;EJPzE+1XpZkgieWV1jjQFmdjgKByST2Ffn38NP8Agmn/AMLPsfB3xE+LnxQ8SeI/GcVvZX1nBprQ&#10;xafYoio8VuqPGxKAKoOzy8nJxk5rlPjNB4i/4KB/tsa98FF8Q6h4d+EngOAyawmnvte+uFKB8g5U&#10;v5r7E3ghVidgMkggH0x+3h44tbr9jH4pal4Y8QQy3FrZwAXek3oZ4WNzD/HG2VOCe9dL+wzqN3q3&#10;7IvwsvL66mvbubRo3luLiQySO25uWYnJP1r4z/bI/wCCbPwt+B/7OPjLxv4I1DxLo2qaVaR+Zbtq&#10;Xm299G08SlJlK5I5DcEDKjg19ifsE/8AJnPwm/7AkX/oTUAe+1BfX1tptrJdXlxFa20Yy807hEUe&#10;pJ4FT1+V3gPwTqX/AAVQ/aA8fa1418Ratp/wb8GXostH0PS5hGtyxZwjZKkBiib5GKlv3iIpAGQA&#10;fqFo+v6Z4ht2n0rUbTU4FO0y2c6yqD6ZUkZo1jX9M8O2q3OrajaaZbs4jWa8nWFCxBIUFiBnAJx7&#10;GvzB/aq/Y7P7B/hy2+OXwF8S61oMuh3dvHq2k3t0Z7eeCSQRqTwC6GR0Vo3JBD5BUrzv/wDBUz4j&#10;Wfxe/YF+FPjWwj8m217xBpuoCAtuMLSades0ZPcqxKn3U0Afo3qnifR9DWBtS1ax09bg4ha6uUiE&#10;n+7uIz+FaKOsiK6MGVhkMpyCPWvz+0v/AIJP+Gvih4fi8QfFb4leMPF/jfUbVXfUoLiKG3ttw3LH&#10;DE8bkIu4ALuC4HCp0GN/wTj8XeK/gx+0J8Tv2YvFGry65p3hyN7/AES4lJIhjV48oueVWSO4ik2d&#10;FKvj73IB+jlfGP8AwVZ+MHjP4J/s8+Htc8DeIbvw1q1x4pt7KW7syod4WtLt2Q5B4LRof+Aivs6v&#10;gD/gtX/yaz4W/wCxztf/AEhvqAKnhv8AZd/a48SeHdK1aP8AagaGO/tYrpY2smJQOgYAnHUZr1/4&#10;P/CT44fBnw78QtW+I/xhb4gxtocx02NYDEbOdEdvMGRyen5V4x4L/ay/awsPBug21h+zJ9tsYbCC&#10;O3uftrDzoxGoV8Z7gA/jXt3wo+L3xe+K3wy+K3/C1fhb/wAK0+waO39m/vzJ9t3w3Hm9Txs2Rf8A&#10;fygD45/ZC0r9qj9rr4a6l4x0n9oi78P29jq8ukta3lv5rsyQwylwVXGCJwMf7Jr3nTf2Sf2tbbUL&#10;Wa5/af8AtFvHKryw/YmG9QQSvTuOK+Vf+CeHx2+Ovww+CutaV8Mfgx/wsXQJvEE9zPqn2gx+Vcm2&#10;tlaHAPZEjb/gdfYPw/8A2pf2pPEHj3w1pXiD9m/+wtAvtTtrbUNU+2M32O2eVVlmxnnYhZvwoA5r&#10;4afHT4gfDP8A4KWeKvhH458UX2seD/EVvNc+Gob4qUgLqLmJUYAfKqpPB83JKL+P3/X5yf8ABWnw&#10;nqPgHXPhH8f/AA9H/wATXwnq0VldMpILoJPtFuGI6IHSdDng+eB35+w/in8fNI8E/sz638XLGeOf&#10;TI/D/wDbGnMxG2dpYgbZf+BvJGv/AAKgD5m+Efxt8e/Hv/go9470fR/FF7bfCjwFBJb3GlwFRb3d&#10;0i/Z9rnGSTO0zjBAIgH0NH9uL/gpl4Z+FWk+Nvhx4NXWD8TLfOni/WFYrbT5CBulEhbLMqnKgKQT&#10;jJHNb3/BJD4Tz+D/ANnO88cap5kmu+PNSk1Gaab/AFj28TNHFu7nLefJnuJRXp3/AAUd/wCTJ/in&#10;/wBeMH/pVDQB137G/i7WfH37L/w38Q+IdQm1XWtR0mOe7vZyC80hLZY4717LXgX7BP8AyZz8Jv8A&#10;sCRf+hNXvtABRVfUL630uxub27lWC1t42mllboiKCWY+wANeFf8ADe37Pf8A0Vnw7/3/AG/+JoA7&#10;b4K/H7wl8fbPxFc+Ep7qeLQdUk0e9N1bmErcRgFgufvD5hzXo9fmP/wTp/ak+E/wt0D4tQ+LPHek&#10;6DLqnja81CyW8lKme3ZECyLx904P5V97fCz9oP4c/G641GDwJ4v03xRLp6o92thIWMKuSELZA6lW&#10;/I0AehV8I/8ABWb43+O/gf8ADfwJf+BPE174ZvL7VpoLmayKgyxiHcFOQeM8193V+bH/AAW7/wCS&#10;S/Df/sNz/wDog0Add/wyH+13/wBHS/8Aki3+FYPxq+GP7TvwF/Zl+IPiq9+OmoeKdd0y4sNRtJNP&#10;iETQ2kZmS8Rt64IImik45H2b3wd7/hrz9rv/AKNa/wDJ5v8AGvefgL4u+If7Qfw58Y6X8Zvhl/wr&#10;9LtX0xdP84yfbLWaErK2Tn+8VoA3P2PvjIfj1+zb4F8ZTzi41O7sFg1JsYP2yEmKckdtzozD2YVw&#10;3/BRf4/3/wCzz+zHrOsaFqDab4o1S5g0nSbmPG+KV2LyOAe6xRykHsdtfPv/AASh8Qah8LvG3xk/&#10;Z88QT51Lw1qsmoWYZj+8VXFvcMgPRDttnGP+epPfln7acY/ac/b5+DfwOjP2jQfDy/21r0a8r8w8&#10;6SNx/wBcIY1BPe596APUvEn7Ut/+xj+xf4G1/wCJeoXXjP4na3ZCSCxvJQs1zdSjzmWQgfLHAsiI&#10;xA7KOrA15t4N+Hf7cf7Q2lw+Ldb+KGnfCPT79BPY6Db2SrPFG3K741jLKCDnEkrOM4IXpWH+1/pw&#10;+Kn/AAVO+BfgrWNtxoFhZW18tnJyjsstzcSbh33/AGeNSOhCiv01oA+FfhfqH7YXwT+MXhLw38SL&#10;zR/if8O9avhZT+I7G1Bl08MpKlyiROnzDG6RXX5sbskV91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Cv8AwV8+Dep/ET9nOw8VaNA9xe+C9Q/tC4SIEuLORNkzrjn5GETn0VXPavuqo7i3iuoJ&#10;IJ40mhkUo8cihlZSMEEHqCO1AHjv7KP7Snhz9pz4R6L4l0nULaTWRbRprOmLIvnWV0FxIrJ1ClgS&#10;rYwykEdwOT/bz/aY8Pfs7/AXxJ9r1C3/AOEq1uwn0/RdL3BpppZEMfm7M58uPduZjxwF6sAfNviF&#10;/wAEm/hV4i8VzeI/BmteIvhjqUzMzQ+HblRbKWOW2Iy7owf7quFHGFFX/hL/AMErvhJ8P/Fkfijx&#10;Pd618TdejkEqP4nnWS2DjozQqo8w+0jOvTjigD578IfBXUfg3/wR7+IMms2slnq/igLr0tvMuJIo&#10;pJ7WOBSO2Y4kfB5HmHPPFfaf7BP/ACZz8Jv+wJF/6E1d58evg9Y/Hr4P+I/h/f38+k2OtQJBJd2q&#10;K0kQWRJBtB46oB+NW/gp8LrT4KfCnwx4Fsb2bUrTQrNbOK7uFCySqCTlgOAee1AHxNov/KZ/X/8A&#10;sVV/9I4KyPiRjR/+C1Hw1ubx0toLrQ28l5GADbtPvolH1Mg2gdzivrC0/ZP0i0/a0vfjwuu3zaxd&#10;aaNNbSTEn2cKIkj3BvvZwgP41m/tW/sP+A/2tG0jUNeuNR0HxNpCGOy1zR5ESYR7twjkDKQ6BiWH&#10;QqScMMsCAeufEi48GXXhq70XxxPpJ0PVdmnz2uryIsM/nEqkbBjjLlSF9SOOa+MviH/wR9+Fd3Jc&#10;6x4D8TeI/h1rEQaW1khuxc2ts2Dg4cCUAe0o4zXc+Df+CZvgDRvh3438KeJfFPizxqvi6Sxkvr/U&#10;r5VmhazMxgaEhcgjz3yHLg4XgYOePX/gk7ov2MaI/wAa/iU/g3/VtoJ1FPLMWMFPu+Xj/tnj2oA8&#10;U+C3xm8a/Fj/AIJoftAWPjPWpvE0vhtZtPs9YuJWmkmiKRttMp5kCnkMecOM8Yr7F/4Ju3Ec/wCx&#10;P8L/AC5Fk2Wc6NtYHawupsg+hrC/aT+DPhL4Cf8ABPz4meD/AAVpS6Votrosz7NxeSaRmXdLI55d&#10;zgZJ7AAYAAHzD+yt/wAE3fDHxi/Zt8EeNtP8f+MPBWra5ZSNqdvpN4v2W4Kzyx7thAIJVVB+Yjjo&#10;KAOt+P2vQfHX/gqZ8GfC/hWePUh4FjF7rF1b/vI7Z0d55Y3YHAwqwp7PLtPPFcB+zt8KtB/bw/bC&#10;+Nup/Gm7vtYbwnfm30vwq968EaQfaJ4tuEIcJCIYgQhXLS5bJPP3j+y/+xz8PP2TtGvbfwja3N5q&#10;2oY+3a7qrrLeXAByE3KqqiA87VA7E7iM15j8ev8Agmf4A+MvxLufiBpPiDXvh94qvWMl9daBMqx3&#10;MhGGkKkZR2H3irANySCSSQD5L/4KufBv4K/BH4a+DtF8BeH/AA/4d8Wz6qJbi2sSDfGzWCQbpMku&#10;ELlOW+8R3INem/8ABYr/AJNZ+F3/AGG7f/0hmrvPFH/BIj4WeIPA8Gjxa9r0Wvtfi/vvFV66XeoX&#10;mEdfKJYBVTL7sKMkquScV7V+1V+x/o37Vfw38OeD9X8QX2h2ui3aXkdzYxI7yMsLRAENwBhyfwoA&#10;+ga/Oz/glx/ycB+1z/2M9v8A+leqV+ideD/s4/sl6P8As4+Nvih4l0zXb7V7jx5qMeo3UN3EiJas&#10;stzJtQryRm5Yc/3RQB80f8Emf+Rr/aP/AOxqT/0ZdUf8Fiv+RU+Df/Y1f+0xX0z+zJ+yfpH7Mepe&#10;PrzS9dvtafxfqS6lcLeRIggYNKdqbeo/enr6Cj9qv9k/SP2rNN8KWer67faGnh7Uv7SiayiRzK20&#10;Da27oOO1AHxV/wAFEvDXhvwj+3p8HfG/xG0lNT+GOrafHpuo/aoy0CtHLOshfHZBcQyY6na2M4r7&#10;F039hz9m/WtPtr/T/hj4WvrG5jWWC6tk8yKVCMhlZWIYEdCK9M+M3wR8F/H/AMFT+FfHOiQ61pEj&#10;eaisSktvKAQssUikMjgE8g9CQcgkH47/AOHP3hCxWXT9J+LHj7TPDUrFn0lLuIq2evIRVPbkoene&#10;gD1Px94F+EHw+/Zf/aK0r4U2GgadJD4U1SPWrfQpVfy5hp85RJcMdrhWJ2nkA+9Zn/BKH/kyPwd/&#10;1+aj/wClktd98O/2Jvh98I/gT42+F/hE6lY6f4t0+6sdR1S7uPtF1I01u0Hm8gICqtwFVV46V1v7&#10;M/wD0/8AZn+EOlfD/S9UutZstPlnlS8vEVJG82VpCCF44LEfhQB8f/tEf8pgvgJ/2LC/+harX278&#10;UfjX4G+Cmn2V9468TWHhi0vZTDbTX7lVlcDJUYB5xzXnvjv9kvR/Hf7U/gr44XGu31rq/hfThp0O&#10;lxxIYJ1BuTuZj8wP+lN0/uiq/wC2B+x/o37YHhnQNF1rX7/QIdHvHvI5LCJHaRmTZg7ugxQB7po+&#10;rWev6TZapp1wl3p97Alzb3EZyssbqGRh7EEH8auVieB/C8XgfwXoHhyCd7mDR9Pt9PjmkADSLFGs&#10;YYgcZIXNbdAHi37ZXwbHx6/Zp8d+EI4vN1Kewa704Dr9rgImhAPbc6BD7Oa/KGT496j+0r+y38Av&#10;2dNLu5G8SXHiT+ydSZeqWkLItmzDvGEuc59bQntX7j18k/B//gnB4E+Df7SF78XdM1a+uruS4vbm&#10;z0aaJBbWL3O4Hy2HzEIkjquex9RQB6n8fNYufgJ+yj4xu/BVv9lm8LeGJYtJjRdwtlhg2RtjuI1A&#10;bnj5Oa+Lf+CeP7F3wm+OvwUs/iv8RLab4ieMtavro3p1XUJXS0kjndArKrDe7KqSEybuJFwAOv6W&#10;anptprWm3en39tFeWN3E8FxbzKGSWNlKsjA8EEEgj3r4WvP+CQ3w+tvEV/ceGvH/AI28JeH9Qfdc&#10;6Hpt8mwoc5jEjLkrgkDeHOD1NAHhdx4e+HHhH/grd8L9E+GNrotjomn2hgu7fQyphjvBb3hkVypI&#10;MgUoGycjgHkYr1fWv+Uz+gf9iq3/AKRz16v4L/4JrfDf4Z/HLwV8RfCF3eaCvhe28iLR40WSO7cp&#10;MrTTSt87SMJjk/7CgYAxXoV3+yfpF3+1pZfHhtdvl1i1006aukiJPs5UxPHuLfezhyfwoA7j9oD/&#10;AJIP8SP+xa1L/wBJZK/Pf9m74jeIPhN/wSE8X+KfCzyw69Z3V3HbXEA/eW/nXcULzL6GNJGcHttz&#10;2r9K/HHheLxx4L1/w5PO9tBrGn3GnyTRgFo1ljaMsAeMgNmvLPgH+yj4Z+B/wFufhNNcy+LfDd21&#10;19qGqRKpnjn+/GwXjGMjjmgD5V/YN/YT+CvxD+Afhz4k+MdNHxD8UeIElvL291S9lkigk811aIRq&#10;4UlSvzNJuYtu5AO0ed/B3TPAOh/8Fe4tM+GkOkW/hax0ua2SLQyptkmXTiJlBXgsH3Bjk/MDnnNe&#10;zxf8Egfh/p+sXiaV8Q/HGkeFLyUyXHh60vkWORT1jL7OVx8vzKWx3J5r0z4X/wDBO/4f/Bn9oLS/&#10;id4Pu7rR4dOsDYQeH441aDBtzC0jSHLs7ZLliSSTQB4H4bUaR/wWw8WNeOluNT0OM2fmMAZsaXag&#10;hfU/upOPRDX0f/wUbnjb9iz4rRLIrSpYW5ZAw3KDdQ4JHbOD+RpP2pv2CfAn7UviDSvE+oajq3hX&#10;xfpsaww61ociJI8asWRZFZTkqSSrAqwz1IwBk+F/+CfPh3wz8A/iD8Mj428Sav8A8JtJDNqOt6o8&#10;c1wjRlCvljaOMRgfMW69aAPi39qrwNqHiD/glb8A/EFlBJPb6A1u97sGRFDMksYkb28zyl+sgr7M&#10;+DP7M/7LHxz+HOi+MfDHw28LX+najbpIyxRlmt5CoLwyAN8rocqQe4r2z4bfAzQfAPwL0j4V3ir4&#10;m8O2OmnS5l1OFWF3CcgiRPu8g18r63/wSL+H1rr15qPgTx540+H0V2cy2Om3wkiUDOFViBJtH+27&#10;n3oA9++HvwP+Afwf+Kdva+D/AA74Z8PeP2spZY7WxcC++y/KJHMe4sE+ZRkjHIr3Gvmr9mP9gX4b&#10;/st+I7rxNoVzrWu+K7q3e1l1jWrwO/luys6qiKqclFOWDNx15r6VoA/PD/grN/yNf7OH/Y1P/wCj&#10;LWvqL49fAf4PftSXA8HeObWx1TxDpMIu4Et7vyNSsYpSQJEKnd5bFCMEFCU5GV4rftN/sn6R+05q&#10;XgG81TXb7RX8Iak2pW62cSOJ2LRHa+7oP3Q6eprnv2lv2CfAv7SvjKy8Z32teIvCnjOxtktLfV9B&#10;vRGQiFyoZGVunmNyhU89aAPiT9rP9j2b/gn74PtPip8HPir4k0No9Uhtn0i/uULTs4YjaY1RZQNv&#10;MbxsCuST8uD+p/w38Q3fi74eeF9d1C3W1v8AU9Ktb24t1BAjkkhV2UA8jBYjn0r5Q8H/APBLnwRb&#10;+LtO8QfELxx4v+LMumuJLSw8T33m2ikEH50OWcZA+XcFPRlYV9oqoVQAMAcACgDx39sbwre+Nv2W&#10;Pino2mxPPf3Hh+7aCGNdzSukZkCKO5bZge5rxb/gkv470nxN+xv4c0Kzuon1Pw5eX1nfWwceZG0l&#10;1LcIxXqFKTrg9CVbnIIH2ZX5z+Jf2Hf2cPiJ4+1fxP8ADz41N4Au57iRdS0zw3r1sscMu8+YgjJE&#10;kPzZ+QnaOMKBgUAUv+Cg/iTSdT/bl/ZP0qz1K1utT07xNaNe2kMyvLbCTUbPy/MUHK7tjYz1wa4f&#10;9o7wj4F8Hf8ABVS31L4w6RaXvw/8babbmK41Uf6HFMLVLVHZuAAstuobJ+UShjgVytv8C/hLa/tw&#10;fAbwD8ENQl8WSeHdRHiHxR4mS8W+M0kM0c+2SZB5Y2i32kIAoM4H3ya/Tf8AaA/Zr8AftNeE49A8&#10;eaN/aEVuzSWd7A5iurN2ADNFIOmcDKnKnAyDgUAccv7CP7Oz24nX4VeGmgK7xIISVK4znO7pjvXh&#10;v7Z/hn4XeEf+Cdfxg034TW+iW2gR6nYi8j0GVZIBejULBZAzKSN4VYwRnjAHWqSf8EffCAhGlN8W&#10;viAfCoOBo63cIXZ1Izs2dc8+X36V7nq37C/gH/hlrW/gV4cm1Dw54a1aaG5nvhKbm5aZLiGYyEyc&#10;ZYwIpAAAHQCgDoP2JbiK4/ZH+EbRSJKq+GrJGKMCAwiUEHHcEEEV8kavrFv8ff8AgsB4VuvCtzDq&#10;WlfD/QWt9UvrX95EjIl0WXcDgkS3scZ54IYclTnrZ/8AgkH4GsdOtrPw58SPG/hmCS3ji1KCzvEM&#10;F9IqBXlKYG0vySCWUZwABxX0p+zR+yj4B/ZT8J3GjeC7KZp7x1kv9W1B1kvLxgMLvcKoCrzhFAUZ&#10;JxkkkA/Pf9h/4MeGP28/ip8UviJ8b5rzxNr+m6jHDB4ZuL2SGOzjcyFQyoyvsQp5aoCFGx9wbPGb&#10;/wAFNPhd8Hvg74m+Enh74d6JoGgeIP7Ukn1Sz0vBuhCTAIjNyWCkh9u7rhiO9fV/xe/4JdfD/wCI&#10;nxM1Dx14b8T+I/hxrepyPLfr4fmVYZpHOZHUEbkLnlgG2k87RWVr3/BJL4V32jeHLbTNY1rTtV02&#10;/bUL3Xbhkur7VJDswJXYAKoKEhUAGWJOTzQB778evgn8Iv2mJovAvj610/Vtdsbb+0bS3juvJ1Kz&#10;hlZk86IqQ4RmhYHqhMYyDgV+fn7WX7Eq/sI+AX+LXwd+Knifw7cWWoW8T6XeXSbrgyPtCo8YQOF5&#10;JjkRwyBsng5+2f2nP2EvAn7UHirS/Fmr6r4g8N+LtLtEsrTWNCvBEyxJJJIqlGVhw0shyu1ueuAB&#10;XnHhn/gln4Lk8U6drXxF8feM/ismmuJLXTfEl/5lrnIOHU5ZlyOVDAHoQRxQB8mfFKTw5e/ttfBT&#10;4ifHDQrSXwX8R/B2l3uofb4ytnBdy2IiYHONoimMRbJ+RXDHiv0It/2E/wBnS6tY7mH4WeGZraRB&#10;Ik0cRZGUjIYENggjnNdv8cv2dPAP7RXglPC3jfQ49Q06FhJaSQsYZ7NwMBoZF5Tjgj7pAwQRXyUv&#10;/BH3wjDC2lQ/Fr4gReFWJB0cXcO0oc5GQmzr38v8KAOY/wCCgXwX+HDfsU+Io/gtp+jppXhXxfb6&#10;jrcHhuQTRx3CW7QSiTaW+ZEuoiw/hA5xg16l+y3+zv8Asv8Ax/8Agj4W8U6R8OvDOo3MljDFqcew&#10;tNbXixgTRyjdkNuBPIG4EMOCDXv/AMD/ANmPwB+z98L7zwB4W0qSTw7qEks2oQ6pKbo30kkSRSNL&#10;u+UhkjRSqqFwPu8mvm7xZ/wSR+G0/ia61rwL4u8W/DaS6J82z0a9DQKpOSqbh5gGccFyBjgCgD27&#10;wj+z/wDs9fB/4qaAfD3hfwt4c+IEizvpcNu4W+ZfJdZmjTdu2+WzgnGMN718y/8ABOr/AJPO/bA/&#10;7Gef/wBON9XuH7N3/BPD4b/s3+NF8a2eoa/4q8aBJEGr65ehvL3rsfbGiqDlSR8+88nBHbq/gP8A&#10;sl6P8B/i18U/Hmn67fapeeP9RfUbq0uYkWO1Zp5ptsZXkjM5HPYCgD5t/wCC1HhK91f9nvwnrttE&#10;0tto/iBRdFekaTQyKHPtvVF+rivtv4c/FLw98Tvhto/jfSNTtZtC1GyS8Fz5oCRAqC6uc/KyHIYH&#10;kEEGtLxx4I0P4k+EdV8MeJdNh1fQtUga3u7O4GVkQ/TkEEAhhgggEEECvhu3/wCCM3wsg8QSy/8A&#10;CZeLz4bkm859DFxCqtg5CNII8lR0zjdj+LPNAHK/sl+L9F8ef8FYvjlrnh3VLXWtGuvDMogvrKQS&#10;QzbJdMRijDhhuVhkcHHHFfpXXzT8B/2EfBP7O3x28QfEbwheXFlb6ppH9jReHliUW1rFutm3K/Ls&#10;xNsCSxJJdiea+lqAPzc/4KmRSfD348fs3/Fq+gml8M6BrsQ1CSFSfKMN1BchenV0SXH/AFzNfofp&#10;nijR9a8OQeILHVLO70O4theRalFOrW7wld3mB87duOc5xisn4n/C/wAMfGTwRqfhHxhpMOs6DqCb&#10;JrabIII5V0Yco6nkMpBBHFfFT/8ABHfwKskmnW3xN8d2vhGWYyvoKXcOw5OSN2zbnpyUJ479aAOW&#10;/YN1BfjF/wAFBv2hPixof7/wl9mk0m3vFQCO4MlxB5TqR1DJZM/rh1JwTzpf8EuZo1/aG/a2hMii&#10;VvEsDrGSNxUXepgkD0BZfzHrX218Fvgf4N/Z98DW/hLwNo6aRpETmZxuLy3ErABpZXPLuQAMnoAA&#10;MAAD8s/2W/2RfDf7U/x2/aWk1bXte8M6z4d8U79M1TQbpYZI/OutQ8wMCp3A+TH0wRt68kEA+m/+&#10;CvnxJ0zR/wBnG38BRzLdeKPFeqWqWelw/PcNFFIJGkCA5xvVEHByXwO+PrX4F+ELz4ffBH4e+FtQ&#10;Ktf6H4d0/TLgqODJDbRxtj8VNfPnwF/4JpfDn4M/ECHxzq2r638RPFlswe0vPEcqyR2zjOJFQDlx&#10;2Z2bBAKgEZr67oAK/NX9thR+zD+3z8HfjrExtdC8QMNJ16XgIAiiCV3PT/j3mQgHvb5yMcfpVXjX&#10;7Vn7MPh/9rL4Yx+DtfvbjS1gvotQttQs0VpYJEDKcBuCGR3Ug+ueoFAHyb/wTqt2/aA/ab+On7RF&#10;7GZbS4vzoehySEkrD8pxg9GW3jtFz/tt0qD/AIKz+Cdd8H+JfhH8e9AszejwZqUUd+oz+72zpPbM&#10;xAOELrIhJ6GRB3r7N/Zq/Z/0T9mT4RaV4C0K6m1C1s5Jp5L66VVluZJJGcu4XjIBVRjsgr0HX/D+&#10;meKtFvdH1mwttU0q9iaC5sryISRTRkYKspGCKAOV+C/xq8JfHzwDp3i3wdqsGpaddxq0kSODNaSE&#10;ZaGZAcpIp4IP1GQQS/x98avBPwx1bw/pXiPxDZ6fq+v6hbaZpmmmQNc3U88qxIEiHzbdzjLY2qMk&#10;mvkvxP8A8Ei/hq/iS51nwL4w8XfDl7g/PZ6Teh4UU5yqFh5gGccM7V1nwW/4JgfCb4S+NNP8Z6je&#10;a/468W2N1FfW+o6/fZWG4jIKSqkYXcQwBHmF8ED0oA998U/tB/DnwT8QNL8D674v03S/FuqNAllp&#10;FxIRPO00nlxBRjnc42j3r0KvmP4xfsK6B8Yv2mPB3xlvvE2pafqnhqXT5YdMt4Y2gm+yXJnUMx+Y&#10;bicHHavpygAooooA/Lz9sya8/ZG/4KFeBP2gJrC4ufBmvQx2eqzwoW2yLbm1mTp94QCKVBnLGNh/&#10;Ca/QHUdJ+HH7T/w1tPtUWlePPBWo+XdxfP5tvIV5UnB4Zc/dOCDwQDW78RPhv4Y+LXhG/wDC/jDR&#10;bXX9BvlCz2V2pKnByGUghlYHkMpDA8givi69/wCCQvgbS9UurnwT8SfHXgq1uW3SWdneo6D0UMFV&#10;iB/tFj70AeL/ALXfwT8CfBP9uf8AZcsvAvhjT/DFtfa/p01zDYIVErDU4ArNkntkVW8TeBvh54V/&#10;4Ks+MtK+NOjaffeE/GVkJtHn1ri1FxMsDRybsgD54biAE/xHHvX1f8Gf+CY3wh+Evi7TfF15Lr3j&#10;fxXp9zHe22peIb8v5NxGwZJFSMICVIBG/fgivWP2jv2Ufh1+1N4fttM8c6TJLcWe42OrWMnk3tmW&#10;xu8uTBBBwMq4ZSQDjIBoA56X9hH9naG3eeT4VeGo4EUu0jQkKqgZJJ3dMd68C/bu0X4c6B/wTo8W&#10;2fwrj0iPwimrWojGhyCS184X8ay7WBIJDqQcHqDRF/wR/wDCE0UWmaj8WPH1/wCGISPL0f7XEqKo&#10;6KMoVGOeiDr2r3bxp+xD4H1/9l5vgXoVxfeF/CnnRzrPDIbmcOtwJ2YtITks+c9hngDigC/8GfDc&#10;3jP9hHwN4ft2CT6t8NrGwjZjgBpdLRAc/Vq+a/8Agjj4+0u3+EPi34Z38n9neNNC1+4urjSbk7Jz&#10;C6RIXCHB+WSN0Yc7SFz94Cvuj4Z+B4Phl8N/Cng+1uZL218P6TaaTFczAB5UghSJXYDgEhATj1r5&#10;0/aG/wCCb/w2+PHjk+OLTUNY8BeM5G3z6p4cmWMXL4x5kiFf9ZjjehUn+LdQB5V/wWM+IGnL8FPD&#10;Pw4s5EvvF3iLXbea30uHDz+TGrjft5I3SPGi9N2WAzgiuK/4Kx+G7jwb+xp8GNAu2DXelahZWMzL&#10;0LxadKjEcnupr6H+AH/BNn4afBDxxF43v9Q1nx/4ygkEttqniOdZFtpB0kSNQMuOzOWIIBXaea7v&#10;9rz9kvR/2vfBOjeGtZ12+0C30zUf7RSaxiR3dvKePaQ3GMOT+FAHvFfmN/wSc8R6f8HfiN8YPgh4&#10;jnXS/FVvq/m2UF2dj3gh8yKUIDjcQqxuMfeVyw4BNfpzXzP+0x/wT9+GP7TmvQeJdUGo+GfGEKqo&#10;17QJlimm2Y2earKyuVxw2A4AA3YAAAPoPX/FWjeFUsm1nVbPSxfXcNha/a51j8+4lcJFEmT8zszA&#10;BRyc1+UPwJ+F/wALtJ/4KBfGz4c/Grw9pt/ca1qc974bl1wbY3Mk7zIiMSBvlimQj1MZUc4B+o/h&#10;X/wS58C+BfiJofjbxJ418XePtc0K7hvtM/te9CwwSxOskbEAb2w6g43hTjBU16t+01+xP8Mf2rbe&#10;3l8X6dcWmu2sfk22vaTKIbyOPJPlksrK6ZJO11OMnGMmgCpqH7DX7OGkWM97ffDDwvZWcCGSW4uE&#10;8uONR1ZmLYA9zXw1+374P+HHgr4ifs1+OtM0ex1X4FxN/Zk8WmAzWJtku/OkVNud29JZ2UA/N5bY&#10;r3G2/wCCQfgy/mtoPE3xR8e+JNEtiDDpc15GiBR0XJVsDAA+UKeOMV9Wal+zb8OdY+Ctt8Jr/wAN&#10;w3vgW1tUtYNOuJZHaJU+66ylt6uCSQ4bcMnmgDz/AMP/ALFX7M/izRLLWNF+G3hPVdKvYhNbXtmv&#10;mxTIejKytgiuZ+Ivw1+C/wAM/wBn/wDaN0r4X6X4e0nXbfwRqC65a6LKrSwq1ldGBZ1DHaTtlIBw&#10;eCa84k/4JB+DdNuLmDw18U/Hvh3QrmQvLpUF5GynPUbgqgjHALKxxjJNe0fC39gn4b/Bf4O/EDwD&#10;4Tk1W3HjfSZdK1bWr65E91IrQzRI4UBY1KC4kICoM55zQByf/BKH/kyPwd/1+aj/AOlkteF/tMat&#10;afBP/grJ8IvHviOVbHw1qmli2GoTMFijd4bqzbcewQzRMxPAD5r7f/Zn+Aen/sz/AAh0r4f6Xql1&#10;rNlp8s8qXl4ipI3mytIQQvHBYj8Kh/aQ/Zh8DftTeCE8N+NbOZhbuZrHUrJxHd2UhGC0bkEYIxlW&#10;BU4GRkAgA6b4sePvDfgH4b63rniPXLDRdIWzk/0y8nWONiyHaqkn5mYkAAZJJGAa+M/+CKn/ACaz&#10;4p/7HO6/9IbGtP4c/wDBIP4UeEdYiv8AxDruv+OI7RWFlp2rSItpCT0LRooL4ODtJCnupr339kb9&#10;lnSf2RfhvqXg/Rtbvdetb7VpNWa5vo0R1d4YYigC8YAgB/4EaAOt0H9oL4deJ/iNfeAdK8X6bfeM&#10;rFpUudGhkJniMZxIGGP4e9ehV8yfDn9hfQPhz+1N4i+N9r4m1K71bWpLySTS5oYxBH9oILBWHzcY&#10;4zX03QAV+bf/AAUq0+b4B/tH/BD9ovTUdYbO+TSNY8scvGhZwoHdpIHu0znoi1+kleWftLfs+6H+&#10;078I9T8B69czWFtdSw3EN/aqrS20scgYOgbjJG5Dns5oA+NP2OJIv2oP2/vjB8cGb7b4d8Mr/Ynh&#10;6bO6M7gYUliPoYYpmI/6evenf8FXfFmr6x4++CPwnm1258MeBvF2phNbvoZPLWRDcQQkux4KxJIz&#10;lT8uWUkcCvrj9lT9mPQP2T/hg3g3QL241SOa+l1C51C7RVlnlcKvIXjhERR/u+9TftL/ALLfgf8A&#10;as8Ew+HfGdtcKbSUz2GpWEgjurKQjBKMQQQRgFWBBwOMgEAHkWs/sM/swfAX4Zapq2q+DtEgtNPs&#10;2aTWPE1087NIEO1iZX27mPRUUAnAC9BXif8AwR1/5NZ+KP8A2G7j/wBIYa9J8B/8Eofh3oOoW1x4&#10;t8WeKPiJa2KkafpWuXINjbHGA3lD72MD5chTjBU167+yr+x/o37Knw38R+D9I8QX2uWutXb3klzf&#10;RIjxs0KxEALwRhAfxoA8B/4Iqf8AJrPin/sc7r/0hsaz/wDgsV/yKnwb/wCxq/8AaYr6g/ZG/ZZ0&#10;n9kX4b6l4P0bW73XrW+1aTVmub6NEdXeGGIoAvGAIAf+BGoP2q/2T9I/as03wpZ6vrt9oaeHtS/t&#10;KJrKJHMrbQNrbug47UAfJX/BSbUtR+J37VnwU+B2s69eeG/hxr6wXWoTW0oiW6mluZIthLfKXURI&#10;E3ZCtODg8V6r8aP2NP2ZvgD+z/4y1aXwZoOlS2ui3aWepa1cyTzPdtA4i2NM7ZkLkbVUfextAwMe&#10;z/tS/sg+Av2tvDVjpvi+K6tNQ01mfT9Y011S6tt2N6gspVkbauVYHoCMHmvEPCn/AASi+Henx3Un&#10;izxZ4n+IN4LOa10469ciS308vGUEqQ9GdcggMSuVHy5ANAHn/wDwTgsZtU/4Jt/Eiztk8y4uJNdh&#10;jT+8zWUYA/M12H/BGu9t7j9k3UII5o3ng8TXYljVgWTMMBGR2yK+iP2Vf2ZdJ/ZV+Fk3gfStXutf&#10;spL+a/a4v4kV8yKilMLxj5P1r558Uf8ABIz4c3/izV9T8MeNPFvgbSdWdmvND0e5jFvtOf3aZXIT&#10;lsK+/GSBxxQByv7QM0dz/wAFfPgBNDIssUnhZXSRCCrKW1UggjqCK8u8TeBvh54V/wCCrPjLSvjT&#10;o2n33hPxlZCbR59a4tRcTLA0cm7IA+eG4gBP8Rx719sXf7Evh2b49fC74nQ+IdUiuvAGgW/h+x06&#10;RI3S5hhS4RXlcAHeRcHO0AZUcCuv/aO/ZR+HX7U3h+20zxzpMktxZ7jY6tYyeTe2ZbG7y5MEEHAy&#10;rhlJAOMgGgDnpf2Ef2dobd55PhV4ajgRS7SNCQqqBkknd0x3r0H4H6L8OdA8Bx2fwrj0iPwil1OI&#10;xocgktfODlZdrAkEh1IOD1Br5Bi/4I/+EJootM1H4sePr/wxCR5ej/a4lRVHRRlCoxz0Qde1fZHw&#10;b+Dvhf4C/D3TfBXg6yksNB08yNFFNO8zlncu7M7EkksxPoM4AA4oA7avzo/4J5XEdr+2N+2LPM4j&#10;ij8S3Dux6BRqF+Sfyr9F68C+CP7IWh/BT4ofFnxna63favN8RL6S9vrK5jVI7bfPNKUjZeSMzsMn&#10;nAFAHmfxP/4Jw/s9/tOXEvjfSWuNJuNazdtrHg/UI/s147cmXYyyREk8koFySSTkk14p+ycvjn9m&#10;P9vi++AH/Cf33j3wNNpL3aw3zs/2A+SJozsLN5LjAQhSFYSKxAJUD0ub/gk94S8PahdS/D74p/EH&#10;4fWV026bT9N1MGLPTAICsRgD75Y+9e2/sy/sV/D79luXU9S8PjUNc8U6opS+8R65OJ7yZS24oCFA&#10;RS2CQBliq7i2BgA98r81P28rqD4W/wDBRD9nX4la44tfDMkEOmTXknyxQGK6m8x2boAq3qMfZTX6&#10;V14h+1z4A+D/AMSvhjBoPxm1Ow0PQry+WDT9VvL5LKS2vTHIUMMz/Kr7Fk4bKkAgg9KAPX9W8RaX&#10;oOh3Gs6lqVpp+kW8XnzX9zOscEceM72cnaFx3zX5RfsP+Ebv4qfsZ/tV6HoaNe32qXNybGKHk3Eg&#10;t2kjRfdyoA/3q7W5/Yj/AGafhPocfiD4gfHTUfF3gnSV+1Wfh24163+zzhQWWNI4jvlJBwFi2E59&#10;DivQf+COvgm90X4BeKvFFzYtptn4m8Qy3Gn25Hy/Z441QMvAyN5kXP8A0zoA85/4JmfCP9nr48fA&#10;O103xF4L8P618RdDuLiLVlvl/wBLljeZ5IZtu7JTY6x5A4MZBr6t1j9lH9mL4Y3Wk6nqngfwh4du&#10;XvYYtPmuiInkui6iJIgWyzlyuAMmuO+Nf/BL/wCFXxX8bT+M9Gvdb+HXim4la4mu/DU6xxSzNndK&#10;Y2U7XOTkxsgJJJBJJrN+GP8AwSt+G/gvx1pnjHxN4o8WfEHXtMuIrq0fWb8LFHJE4eNiEAdtpVeC&#10;+045BoA8/wDEFxFb/wDBZ7w8ZZUiD+GCi72A3MbObAGepPpX1v8AtYfFTRvg9+zz478Qaze29qBp&#10;NzbWcUzgG5upImSGFRnLFnI4HQZPQE15T8fP+CcngP8AaO+NFz8QPFuua0jzadHYLp+mukPlMgIS&#10;ZZCCdwJzggr6g1w/hv8A4JI/D2LxXYat4y8ceMPiBY6e4e20nWLtfIIBzskIXcy9MhSmcenFAHyT&#10;ea546/Z//wCCTfhptKmvNFk8d+K5WmuoN0UsdhJFJtXcOV837KpB4yjEchq+0vgn/wAE8f2bvBfw&#10;p0XXdT8P6f4s87TIr668Sa5etJDKrRhzKBvEMcfORgfdxlj1r6U+KnwT8HfGT4ZXngDxNo8Vx4Yu&#10;Io4ltbf9z9n8sgxNCV/1ZTaMY4xxggkH5I8L/wDBIf4e6PdwWmr+PvGviLwjDL5q+Gbi+WG1kwcg&#10;SeWoyM8/IEOe9AHk/wDwTH1Dwxp/7WH7TN94elsbfwbBPczadLZ4W1SxW/mMTR44EYiC4xxjFe9/&#10;E7/gmb+z9+0TPL4x0U3Wgzaxm8GpeEr6M2l0z8+YI2WSPBPJ8vbnnvzXbfAT9g/wb+z/AOOviTru&#10;jajdXGm+NUmgl0PyUht7G3eV3EMJTBCqr7B6ACvLH/4JPeF/Dt1df8IF8WfiF4E026YvLpun6kDF&#10;k9gVCEjH94sfegDwv4O+G/iH4A/aA+Nf7KS+Pb3x/wCFdR8FajDZteys5spZrNfKwGZhCw8/Yyg7&#10;WyrYBwBL/wAEv/hT8CPjF8N9Z8J+OvBWi6h8TtD1Kf7TbavGVu5bY7drBSQSEbejADKkDONwr7m/&#10;Zm/Y3+H37LFvqc/hiO+1TxBqoxqPiDWpxPe3I3biu4KoVd3JCgZIBYsQDXA/tAf8E1fhV8dfGM3j&#10;KCXVvA3jCaU3E2qeHJ1iE83XzZI2UjfnksmxieSSeaANrxh+yD+yz8P9IbVPE3gHwdoOnBgn2nUC&#10;IULE4CgswyxJAAHJJ4r4w8TeBvh54V/4Ks+MtK+NOjaffeE/GVkJtHn1ri1FxMsDRybsgD54biAE&#10;/wARx719C+Df+CTPw30/xRZ69408YeMPiJd2bq8Fvq1+I4RggjdsHmHkDpIB6g19BftHfso/Dr9q&#10;bw/baZ450mSW4s9xsdWsZPJvbMtjd5cmCCDgZVwykgHGQDQBz0v7CP7O0Nu88nwq8NRwIpdpGhIV&#10;VAySTu6Y718s/wDBR/RfhzoH7BNnZ/CuPSI/CKeL4RGNDkElr5wW4WXawJBIdSDg9Qa6mL/gj/4Q&#10;mii0zUfix4+v/DEJHl6P9riVFUdFGUKjHPRB17V7J8Sf2B/AfjT9m3Sfgpot5qHhTwtpuorqUMsD&#10;/aZ2kzKzbmlJzuaView6AAcUAe5fC3/kmXhH/sD2f/olK/PT9kvWrH4N/wDBTz4/eDvEdwmnX3iy&#10;6ub3TGuHCid5bgXccS56s0VwWA/2COtfpD4b0VPDfh3S9JjkaaOwtYrVZGGCwRAoJ9zivAv2rv2D&#10;/hz+1s1lqHiD7Zoniaxi8iDXNJKLM0WSRFKrKRIgJJGcEZOCASCAc/8A8FOPHXh7w3+yB470fVNa&#10;srHVtYtoYNOsZplE904uYmIjTO5sKrEkDAA5rsv2Cf8Akzn4Tf8AYEi/9CavD9J/4JCfCqy8J+Ib&#10;LUdd17xB4l1WBbeLxBqjpI9gA6ktDEAF3ELt3OWIBO3FfW/wU+F1p8FPhT4Y8C2N7NqVpoVmtnFd&#10;3ChZJVBJywHAPPagDtq/M7/gkrrFj8JPHHxj+CviCYab4vsdYE0FtdNsa7SLfFJ5YONxG1H46rIC&#10;OATX6Y18y/tNf8E/vht+014gh8T30mpeFPGkKqq69oEqxSy7PuearKQ5Xsw2vgAbsACgDi/+Csnx&#10;O0Xwb+yL4h8OXd3ANb8UT2tnYWbFWkcR3MU0sm087VSIjd2Zk5yRXzf+3Z4N1H4ff8EufgPoGrwt&#10;bapZ6tpf2m3cYaGRtOvnaNvdS20+4NfSnwi/4Jc/DX4feOrTxl4o1zxB8TdfsnSS0bxJcK8ETIco&#10;xjAy5U9A7Ff9muK/4LV/8ms+Fv8Asc7X/wBIb6gD7k8K3tv/AMIbpF358X2UWEUhn3jYFEYJbd0x&#10;jvX58fsjaonx0/4KbfHH4p+HpFu/CFjpq6SmoRKTFcSBba3jKN0IZbOVwc8gDjnjfj/4JH+CNY0e&#10;1i0/4leOtG8NXsSTz6BFexyQDcoZlTcmMZ6bgx6ZJr7C+BvwI8G/s6+ArXwj4I0sadpkTGWWWRt8&#10;91KcbpZpOrucD2AAAAAAAB6DXwB/wWr/AOTWfC3/AGOdr/6Q31ff9eIftc/ss6T+118N9N8H6zrd&#10;7oNrY6tHqy3NjGjuzpDNEEIbjBE5P/ARQB6P8Lf+SZeEf+wPZ/8AolKPil/yTLxd/wBge8/9EvWt&#10;4b0VPDfh3S9JjkaaOwtYrVZGGCwRAoJ9zijxJoqeJPDuqaTJI0Md/ay2rSKMlQ6FSR7jNAHwl/wR&#10;U/5NZ8U/9jndf+kNjX3/AF+euh/8Ef8ASfC9o9ro3xq8caTau5laGxZIUZyACxVSATgAZ9hWzpv/&#10;AASv/s/ULW6/4X18QpvIlWXy5Lr5X2kHB+bocUAfTf7VHwfj+PX7PnjnwOUVrrUtOc2Rb+G7jIlt&#10;z9PNRM+2a/IT/hobVvjN+xr8Kf2cNOnkPjC88Xf2LcRyA7vsSSI1qHA6J5lyqjuPsZ+tfujXyT8P&#10;f+CcHgT4d/tQXPxnstXv5rxr671G30OSNPstvNcK4YqfvEL5jlQemR6CgD6a8D+D9O+HvgvQvC+k&#10;ReRpWjWMOn2sfpHEgRc+pwo5rwj/AIKO/wDJk/xT/wCvGD/0qhr6Tr43+OX/AATpb45+MPE2raj8&#10;Z/HGn6Rrk/nSeHbe53afEvy4RYmbaVyoOCOvNAHpf7BP/JnPwm/7AkX/AKE1e+18gfAb/gnrJ8B/&#10;G3hvWrL4zeONY0nQ2byvDl5ckafIpjZAhiDbQo3bgAOoFfX9AEF7ZwalZz2l1Es9tcRtFLFIMq6M&#10;MMpHcEEivHf+GK/gL/0SHwd/4KIf/ia9pooA/NT/AIJv/s5/C74j+H/i9L4p8AeH9fk07xxe2Nm+&#10;oafHMbeBUjKxJuHCjJwB6195/Dn4H/D74QzX03gnwbovhWW+VEun0mzSAzBCSobaBnG5sZ9TVb4P&#10;/Anwd8CbXX7bwdp82nxa5qUmr3wluZJvMuXADON5O0EAcDivQaACvzY/4Ld/8kl+G/8A2G5//RBr&#10;9J6+f/2wP2P9G/bA8M6Bouta/f6BDo9495HJYRI7SMybMHd0GKAPoCiiigD80P2sJ4f2Tv8Ago98&#10;MfjI0v2Hwt4zh/s7XJjxGrKq20zv6Ksb2svqTEx5rc/4Jk6bP8avjH8b/wBovVYW367qr6RpBlB3&#10;Q2+VldP+AxizQH/YYV9S/tafsp+Hf2uPh7Y+F9f1C60c2N+l/bahZIrSxsEZGXDcFWVzkH0B7V03&#10;7O/wN0b9nD4Q6F4A0Kea8sdLErG8uFAluJJJGkd3xxklsewAHagD4Y/4KaaHrPwR/aQ+Dv7R2mWE&#10;t/pGjzQadqqQj7vlTPIqse3mxSzIG6AoPUZ/QX4Z/FDwv8YvBun+KfB+s2uuaJfRh47i2cEqSOUd&#10;eqOvQo2CCCCK0vF/g/Q/H3hu/wDD/iTSrXW9Fv4zFc2N7EJIpV9we4OCD1BAIwRXxLq//BIb4fWe&#10;u3WoeBfH3jTwDFdcSWen3yyRquSQqsQJCo/22Y+9AH154t+NHgvwR4u8PeFdX8QWcHibX7lbXTtI&#10;WQPdTMRnd5Y5VAOSzYHbOSBVPUv2gvh1o/xMt/h5e+L9Nt/G1wyJFobyH7Q5dN6ADHdea8S+AX/B&#10;Nf4TfAbxhZ+MY5Nb8W+MLOQzwatr17uMMhGC6RxhFJwT9/eeevTGp4q/YX0DxV+1tpnx6l8TalBr&#10;NjJbyLpKQxm3byofKALH5uRzQB9N0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HMfEz4d6N8WvAOt+DvEMc0ui6xbm1u0gkMbmMkEgMOh4qH4T/C/Qvgv8PdF8FeGYpo&#10;dC0iNorWO4lMsgVnZzlj15Y11tFABRRRQAUUUUAFFFFABRRRQAUUUUAFFFFABRRRQAUUUUAFFFFA&#10;BRRRQAUUUUAFFFFABRRRQAUUUUAFFFFABRRRQAUUUUAFFFFABXyT4y/4Jafs9eNPEF7rE/hnUbC8&#10;vZ5Lm4+xaxcBJJHbczbXZtvJJwuAM9MYA+tqKAPK/gX+y/8ADP8AZv0+5tvh/wCFrfRZLsAXV6zv&#10;PdTgHIV5pCzFQeQoIUeleqUUUAFFFFABRRRQAUUUUAFFFFABRRRQAUUUUAFFFFABRRRQAUUUUAFF&#10;FFABXlXwa/Zo8EfAfxN451/wpbXkGo+Mrxb7VmurppVeVXmcFAfuDdcScD1HpXqtFABRRRQAUUUU&#10;AFFFFABRRRQAUUUUAFFFFABRRRQAUUUUAFFFFABRRRQAUUUUAFFFFABRRRQAUUUUAFFFFABRRRQA&#10;UUUUAFFFFABRRRQAUUUUAFFFFABRRRQAUUUUAFFFFABRRRQAUUUUAFFFFABRRRQAV578cPgH4H/a&#10;M8Hw+GPH+jNrWjw3a38MS3U1u0c6o6LIGiZTkLI4wSR83Ir0KigD5C8P/wDBKb9nPQdYh1BvCl9q&#10;nlPvW11DVZ5IMg5G5Qw3D2YkHuDX1jpOkWOgaXa6bplnBp+n2saw29raxiOKJFGAqqBgADsKuUUA&#10;FFFFABRRRQAUUUUAFFFFABRRRQAUUUUAFFFFABRRRQAUUUUAFFFFABXmH7Qn7Ofgz9pzwXZeFvHN&#10;vd3Ok2moJqcSWdy0DiZI5I1JYdRtmfj6elen0UAQWNpHp9nb2sWfKgjWJNxydqjA/lU9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Vi6v428O+H7v7Lqmv6XptztD+TeXkcT7T0O1mBxwfyrar8wv+C2HwZ+&#10;3+GfA/xSs4szafM2g6iyrkmGTdLbsT2VXWYfWYfiAfprY6ha6pZxXdlcw3drKN0c8Dh0ceoYcEVB&#10;rGv6Z4dtVudW1G00y3ZxGs15OsKFiCQoLEDOATj2NfDH/BHP4vL42/Zvv/BlxMG1DwdqTxJGXy32&#10;S5LTRMfT959oX6IK8B/4LYfF5dU8beBvhraTbo9JtZNZv1U5HnTHy4VPoypHI30mFAH6xaL4k0nx&#10;JHJJpOqWWqRxna72VwkwUnsSpODWlXyZ/wAEzfhDD8Ff2QfDl3fItpqHiQP4kv5ZSFCpKo8nJPRR&#10;bpEeehLetP8AG3/BUT9nbwTrM2mN4zm1u4hYpLJounzXMKkeku0I/wBULDnrQB9YUV5B8DP2tvhR&#10;+0cZ4fAXi621bULdDJNps0cltdogOC3lSKrMuSPmUEcjmu6+IXxI8L/Cfwvc+I/GGu2Xh3RLcgSX&#10;l9KETceir3Zj2VQSewoA6Wivjpv+Cs37OC6l9lHijVGgzj7aNFufK+uNm/8A8dr6b+GvxT8JfGLw&#10;tB4j8F+ILLxHosxKrdWUm4KwxlHU4ZHGRlWAIyOKAOqor5d8Tf8ABSH4LeEfipe/DzUNR1dfEtpq&#10;n9kSxR6Y7R/aPMEeA+cEbj1rotQ/bs+DNr8YtM+GFr4q/tjxdf3yaaINMt3nghuGbaEeYDYDng4J&#10;xgg4NAH0BRXg3xu/bj+C/wCz3q8mjeL/ABlDFr0ahn0nT4JLu5jyMgOI1IjJBBAcrkEGuL8Df8FQ&#10;P2d/HWrW+mReM5tIvbiQRQrq2m3ECOxxj95sKLkn+JhQB9W0V4H+0N+258L/ANl/xLpuheOr3Urb&#10;UNQtPt0C2di06mLeyZJHQ5U8Vz3i7/gpB8BfBXhXQNb1Lxc5bW7VL210u1tJJr1YW+68sag+VnqA&#10;5BI6A0AfTtFeUfAP9qT4a/tMaXd3ngDxHHqstlt+2WM0TwXVtuztLxuAdpwcMMqSCM5BrV+Mn7QH&#10;w9/Z+0KPVvH/AIpsvDttMSII5i0k9wR1EUKAyPjIztU4yM4oA9CrL8T+JtK8F+HdR17XL6LTdH06&#10;Brm7vJzhIYlGWdj6AV8qaP8A8FXf2ctW1iOwbxVqGnpI+xby80i4WDOcAkhSVB65YAAdcV6N+1p4&#10;g0zxX+xb8UdY0XULXVtJvvCd7Pa31lMssM0ZgYhkdSQwPqKAOr+GP7TXws+M+vXGieCPHGk+JdWt&#10;7ZryW0sZSzpCrohcgjoGkQf8CFenV+K3/BFT/k6bxT/2Jl1/6XWNfqh8eP2qPhj+zXY2s3j/AMTw&#10;aTc3YLWunxRvcXc4HG5YowWC5BG9sLnjOaAOu+JPxU8JfB/w6uveNNes/DmjtOtsLy9YrH5jAlVy&#10;B1IVvyqp8LvjX4G+Nen3t94F8TWHie0spRDczWDllicjIU5A5xzX5rf8FEP23PhF+0v+y/8A2J4I&#10;8QzXGuW+vWly+m31lLbzGIJMC67l2sASM7WJGRkCu4/4Iif8kl+JH/Ybg/8ARAoA/SeivC/jh+23&#10;8Gv2edTOleMvGVvBrgXc2k6fFJd3SZGRvSMHy8jGN5XOQelct8K/+CkfwC+LfiO30HTPGX9l6tdO&#10;I7aDW7SSzWdiQAqyMPL3EkAKWBJ6A0AfTtU9Y1az0DSb3VNRuEtNPsoHubi4kOFijRSzsfYAE/hV&#10;yuB/aA/5IP8AEj/sWtS/9JZKAMj4c/tUfCX4ueJE8P8Ag7x7pHiHWnieZbKylLSFF+82MdBkV6rX&#10;4Nf8Eq/FWj+Cf2p/7c8QapaaNo9joF/Lc319MsUMShU5ZmOBX6Z6V/wVK/Zy1bxVHoieNprdZJPK&#10;TU7rTLiGzLZwMyMgKj/aYBR1JAoA+sqK4D4yfHDwp8CfhrdePPFF1MPDds0Ie4sYjcMfNdUjKheo&#10;JYcjsc15R4B/4KJfAz4g+EvFXiaDxVJo+ieGjbLf3WsWrwEtceb5SRJy0rnyJPlQE8dKAPpaivJv&#10;gT+1B4A/aM8I614n8HalNJoej3TWt3d6hAbVUZY1kZvnxhQjA5OK8j8Yf8FTP2dPCOrzad/wmNxr&#10;csLFJJtH06aeAH/Zl2hXHuhI96APrWivJvgb+1V8LP2jobk+APFtrrN1arvn090e3u4lzjcYZFVy&#10;uSBuAK5IGa5z9ob9tz4X/sv+JdN0Lx1e6lbahqFp9ugWzsWnUxb2TJI6HKnigD3yivmjxd/wUW+B&#10;Pgfwf4f8Qar4uZP7dtUvbPS4LV5r7yWzteSJAfKBwcbyM9s133wB/am+Gv7TWl3l54A8RJqktiVF&#10;5YTRPBdW277paNwCVOOGXKkgjOQQAD1mivnX4+ft6fCb9mzxxH4S8bX2qW2sSWcd8qWenvOnlOzq&#10;p3A9co3Fe4eCfF2nfEDwXoHinR3kk0nXNPt9Ts3lQo7QzRrJGWU9DtYZHagDaooooAKxtW8aeH9B&#10;uhbanrum6dcsMiG7vI4nP4MQa+Ev22/2jPiP8Qvjxo/7M3wQv20jxFfRrJr2vW8jRyWiPGZDGJF5&#10;iVYiJHdfmO5FUg5DbHhf/gjx8GrXRQvinVfE3irxBMu671Z78W++U53MiKpwMnPzs59SaAPuqGeO&#10;5hSWGRZYnGVdGBVh6giqX/CSaT/bP9kf2pZf2tjd9g+0J5+Mbs+XndjHPTpXxd8H/wDgnr4i/Zl+&#10;OXhjxB8NfibrVx8ORcyf234U1a5Zd8bQyBXHlgRykSGM4ZFIAJ3HpXnn/ObH/uB/+4qgD9JaxNW8&#10;ceHNBvDaan4g0vTroAMYLu9jicA9DtZgcVt1+en/AAVm/Zx8CXXwZ8T/ABgk0uZvHlsdPsor/wC1&#10;yiNYjcJHt8rdsPyuwzjPNAH3rovi7QvEkskWk61p+qSRjc6WV1HMVHTJCk4Fa1fJP/BOr9nHwJ8L&#10;/gj4Q8eeHdLmtPEvizw5ZS6tcvdyyrMxQSEhGYqnzEn5QK+tqACsnWvFuh+G5I01bWdP0t5BuRb2&#10;6jhLD1AYjNfIf/BSD9qzxP8ABnRfCnw6+GrsvxK8cXAtrSaFVaW1hLrGCgYYEkkjhEPbDnghTXI/&#10;Dv8A4JCeArnRV1P4s+JfEPjnxxfKJdRvk1BooRKQMhSQZHI6b3Y7sZ2r0AB99211DeQJPbypPC4y&#10;kkbBlYeoI61LX5SfGT4U+Of+CVviTw/8Qfhh4s1jxF8Jb7UVtNZ8L6tKHVC3zbW2gJl1VwkyorIy&#10;gHcGw33d8VP2xPht8HfhX4T+IniG/vP+EX8UCE6bcWdq0zOJYTMm5QePkB+h4oA9tooryP4O/tRe&#10;BPjr408Z+FvCtzezat4RuPsuqJdWrRIknmSR4Rj975on6egoA9cor5T+IH/BTr9n34d+JNQ0G+8V&#10;Xt9qmnXElpeQ2Gk3LiGVGKuhZkVWIKkfKSP1rv8A4C/tmfCP9pO8m0/wN4qjvNYhjM0mk3kElrdB&#10;BjLKkgG9RkZKFgM80Ae20V5P8Wv2nPAvwT8d+B/CPim7urXV/GV0tnpXlWxkiMhlji/ePnCDdKnJ&#10;7ZPavKvFH/BUD9nXwp4rk0Kbxu9/JFJ5U19pmnz3NpG3fEqKQ4/2o9w96APq2syw8TaPquo3On2W&#10;rWN5f2pYT2tvco8sRB2ncoOVweDnvXEeOv2iPAvw/wDgnP8AFi81cah4Gjht7galpafaRJHNMkMZ&#10;QL1+eRQe45z0r5W/YX1b9nvxn+0j8TvGfwp8QeL9U8X+IobnU9Xtddgjjs4UnvFlfyQIlYYkYABm&#10;b5euTzQB950V5P8AHf8Aan+GH7NdnazeP/FEGkXF4C1rp8cb3F3OoOCyxRgttyCN5AXPGc1wnwe/&#10;4KIfAr43eJ7bw5oXi82Wu3TiO1stYtJLM3LHgLG7jYWJwAu7cSeAaAPpOivKvjL+0v4I+A/ibwNo&#10;Hiu5vINR8ZXjWOkra2rSq8qvChDkfcG64j5PqfSuZ039uT4O698bNP8AhVoniga94svJnt1GmwPN&#10;apIiM7IZwNhIVG+6SARjrxQB73RRXh37aH7Qi/sy/s9+I/GcPlvrWFsNIhkAIe8lyIyQeoQBpCO4&#10;jIoA7OH49/D26+Jsvw7t/Fmn3XjeLPm6HbuZbiPCBzvCg7cKQTkjGea7TUtUs9HtHur+7gsbVPvT&#10;XMixov1YkAV8o/8ABOX9mlvg78I08beJkkvPiX46UatrF/eEvPHHKfMigJPIOGDv3LsQc7VxX+MX&#10;/BN/wx+0N8c/EHj34h+MfEOpaTdG2GmeGbCcQW9kkdvFE4LNvJ3ujviMR8v1JzQB9Y6Pr+meIbdp&#10;9K1G01OBTtMtnOsqg+mVJGav1+RX7Yn7NsH/AATk1jwP8X/gr4j1fSkm1VdOvdHvrvzY5j5bShTg&#10;KXidYpFdH3clSCOMfYP7fX7UGofBf9kUeLPDUz6X4i8Um10/S5uDJatcRNK8g9GWJJMN2YqaAPp+&#10;98WaHpupR6dd6zp9rqEmNlrNdIkrZ6YQnJz9K1a/OP4U/wDBI7wH4w+EVhq3xG1zxLffEXX7NNQv&#10;tSjvR/olxKocoFZW8wqThmcksQxG3Ix0H/BMf4seLdM8TfE79n/x1qkmtap8P7x002+mYtI9qkzQ&#10;yICeTGrCNkySQJsdFUAA++ZZkgieWV1jjQFmdjgKByST2FVtL1iw1yzW8029t9QtGJCz2sqyxkg4&#10;IDKSODXxb+3t8R/2mdF8O+PdM+Hnw/0xfhzb6LNNfeM31K3F3HbC2L3RjhadWVkAkAIRicZUZwa6&#10;D/glD/yZH4O/6/NR/wDSyWgD6+rGs/GXh/UNSOnWuuabc6gMg2kN3G8ox1+QHP6V5N+1j+zPL+1N&#10;4R0LwtN4v1LwlolvqX2zU/7Lz5t9CInQQckKBucNlgwG37p6j5k+K/8AwSF+E+k/C/V73wXqniHR&#10;vFulWct7Y6ld6gsiSTRoXUSjYAqkgfMm0r15xggH6B6pqVvo+m3V/du0draxNNK6ozlUUZJ2qCTw&#10;OgFcn8LvjV4F+Nen3t94F8U6d4ntbKUQXMmny7/KcjcAw6jI6euD6Gvm3/gld8ePEfxy/ZslHiu8&#10;m1TWPDeqSaR/aVw5eW6gEUcsbSMeS6iQpk9QikkkmvIP2hNMH/BP/wDbE8L/ABk8Op9h+GXxBuTp&#10;nivTYVxBBOSGeYKOASCZ1A53RzDhXxQB+k9FNjkSaNZI2V0YBlZTkEHoQadQBS1XWtP0K1NzqV/b&#10;adb5x511MsSfmxAo0nXNO1+1+06Zf2uo22cedaTLKmR2ypIr458Xf8EvfBfxc+K/inx18SvF3iTx&#10;PNquoT3FlpVvc/Z7awt2bKQgne7bQB90ovbbxmvlv9pL4Gf8O3/jr8KfGPwb8Ratb6f4kv2tL3w/&#10;e3HmicRvEGiOAPMidZiuGBZGAZWyRtAP13ooooAgvL23061lubueK1tohukmmcIiD1JPAFV9I17T&#10;PEFubjS9RtNSgBwZbOdZVz6ZUkV+X/h7wrqP/BT79qr4l2fjDxJq2mfCX4fXa2lnoGmTeUJ2MssU&#10;TsCCA0ggmdmILAEIpA5EH7VP7Kc3/BPWLQ/jj8Cdd1bTrbT7+C01rRb+5M8E0LnC7jgF4mYBGRiS&#10;DIrKVxwAfqZqeqWWi2Ml7qF5BYWceN9xdSrHGmSAMsxAGSQPqRWD/wALS8Gf9DdoP/gzh/8Aiq+W&#10;/wDgoD43sfiX/wAE0/FHi7TQRp+u6boepwKxyVSa/spAp9wGwfcV5H+yr/wTO+CHxa/Z18A+MPEO&#10;m6xLrWsaYl1dvBqjxoXJIOFA4HFAH6J6L4s0TxI8qaRrOn6o0QBkWyukmKA9CdpOM4P5Vq14h+zn&#10;+xz8N/2WbzXLrwHaahay6zHDFd/bb1rgMsZcpjPT77V7fQBV1PVLLRbGS91C8gsLOPG+4upVjjTJ&#10;AGWYgDJIH1IpdP1K01ezivLC6hvbSUZjuLeQSRuM44YHB5Br5F/b++P3wO0vw1qHwV+LmseItJTx&#10;Hp9rqbyeHrQPMsKXm+MrIyOoJktCCCp+X0yCPQv2dfFnwv8AhP8Ase+G/EHh7XNSX4W6Pp81xDq2&#10;uxbroQCeTe0qxRjJ3lgAqdMcUAfQNFfHF1/wVp/Zyt77yE8SatcxbgPtUWi3AjxnrhlDY/4DmvpL&#10;4S/GbwV8dPCcfiTwL4htfEWjs/ltNbllaKTAJSSNgHjfBB2sAcEHvQB2tFfLXxK/4KYfAL4W+K9V&#10;8Nap4pvLvW9Ju5LG/tbDSriT7PPGzJIhcoqsVZSDtJGfxrsvgP8Atr/B/wDaQ1OTSfBXitLjXI4z&#10;KdJvoJLW5ZAMlkWQASADrsLY74oA9zoryn4r/tM+B/gv4+8C+DvE1zeQa140u1stJWC2MkbyNLHE&#10;A7DhBumTk9ifSua8MftyfB3xx8brL4VeG/FH/CQeKbtp0RtOgeWz3RQvNIv2jGxsJG3KkjPGc0Ae&#10;90UUUAFQX19babayXV5cRWttGMvNO4RFHqSeBXI/Gn4raT8D/hV4n8d62ryadodm108MZAeZuFji&#10;UngM7sqDPGWFfm/8Bf2ZvG3/AAUkE3xe+Oni7VrLwVcXUiaD4Z0eQQxsiOyl4wwZY4lbdHnaZHKs&#10;SwwCwB+oOjeKtF8R7/7J1ew1Ty/v/Y7lJtv12k46j861K+B/G3/BIH4cparqPwy8V+Jvh/4stRvs&#10;79b03EQfnBYYWRT0G5HGPQ19Q+F/FA+AX7PXh6++MHiu0tr3RdLt7fWddvrous9yqhWYOw3SM7Dg&#10;Y3MT0zQB6vRXyLo//BVX9nHWPEEeljxheWSSPsTULzSbmO2JPTLbMqPdlAHcgV9XaPrFh4h0q01P&#10;S7231HTbyJZ7e7tZVkimjYZV0ZSQwI6EUAXKK+bPjJ/wUQ+BfwP8UT+G9e8Wtea7avsurLR7SS7N&#10;s3dZHUbAw6Fd24HqBSeDf+Ch3wP+Injjwp4T8M+J7jWtX8SHZZpBYSqsb5YFJt4Uxt8pPI5GCMg0&#10;AfSlFeTfHj9qn4Yfs12drN4/8Tw6Tc3ilrXT4o3uLudQcFlijBYLnjc2FzxnNecfDD/gpR8Afiv4&#10;msvD+meL5dO1i+nW2tLfV7Ca2WeRiAqrIVMYJJAAZgSeBQB9QUV5P4C/ac8D/Eb4xeLvhhpNzeL4&#10;w8Lq0moWl1atEuxXVC8bHh1zInI7OPWmfHv9qT4ffs1SeGU8d6pLpx8RXD21j5UBkyU2b3fH3UXz&#10;Ey3bcKAPW6Kx/GHivTvAfhLW/EusTfZ9J0eym1C7lAyUhiQu5A7nap4rk/g78evCXxy+GSeP/Dl1&#10;PD4XdpwLzU4vsoCwkiRzuPCAq3zHj5TQB6JRXyP4j/4Ko/s5+Hdel0s+MLrUzDIY5LzTdMnmtgQc&#10;Eh9o3j/aTcD2Jr6K+F/xa8H/ABq8J2/ibwR4gs/EeiTMUFzaMco4wSkiMA0bgEEq4DAEcc0AVvhv&#10;8bPAvxe0G/1vwZ4msfEWk2EphuruxcskThA5UnHXaQfxqx8Mfi54N+M+g3Gt+CPENl4l0m3uWs5b&#10;uxcsiTKiOUJI6hZEP/AhXwP/AMEdf+TWfij/ANhu4/8ASGGuo/4Iqf8AJrPin/sc7r/0hsaAPv8A&#10;ooooAKyNZ8YaD4dmSLVtb07TJXGUS8u44WYeoDEZr50/4KOftEa9+zb+zXea74XcW/iLV9Qh0Syv&#10;igf7G0iSyNMAeNwSFwueAzKecYPhHwD/AOCV/wAPPiH8MtB8bfFDX/EfjPxh4nsINWu7v+0mREM0&#10;ayKoYgvIwDAF3Y5IyAOlAH6KW91DeQrNbypPC33ZI2DKfoRUtfFPwE/4J86j+y1+0Ho/iXwF491a&#10;8+HE8VzHqvhvVLkhxI0LiKT92FjmAfZ95Ay4By3b3747/tT/AAw/Zrs7Wbx/4og0i4vAWtdPjje4&#10;u51BwWWKMFtuQRvIC54zmgD1iuY+InxM8LfCXw1J4h8Y63a+HtFjkSFr68YrGHY4VcgdSa8W+Df/&#10;AAUL+Bfxy8SQ+HtA8X/Y9duG2W1jrFtJZtcseixs42MxPRA249ga89/4K6/8mZ6t/wBhiw/9GGgD&#10;7G0fVrPX9JstU064S70+9gS5t7iM5WWN1DIw9iCD+NXK+ZvDX7UngT4I+BvgJ4Q8W3N7Yal4t0DS&#10;7fS50tGe2eQxQRbXkHC4aRM56Bga+maACivC/Df7Z3w08W3XxSi0m81C8i+Gttc3XiG6SybyYlh8&#10;3eI2/wCWhPkS7QOuw1yOp/8ABSn4CaP8PNG8X3niuaK01hpRZacLOR7+RY5GjZzCoJRNyMAz4Bwc&#10;ZoA+oqK8W+G/7ZHwe+Kfw51nxxovjWxi8P6Kqtqsuo7rWSw3Z2iVJACNxBC4yGPC5PFcZ8Nf+CkX&#10;wD+K3jy18JaJ4vki1W9mFvYtqNhNaw3chOFRHdQAzHgB9pJIAySBQB9OUVwHxs+PHgf9nfwfH4n8&#10;f62NC0aW6Wyim+zSztJOyO6xqkSM2SsbnpgbTkivnmw/4Ky/s5XupLav4m1SziZ9n2u40a48rrjJ&#10;2qWA/wCA0AfYtFYmh+NdD8T+EbfxPoup22saDcWxu4L6xkEsUsYBJKkcHoR9QRXgml/8FFPgXqXw&#10;pufiHN4rfTdAi1GTSo4761dLu5uI4opHWGAAu4Czx5YDA3ckUAfS1FcV8G/i94d+PHw30fxz4Ulu&#10;J9A1Xzvs0l1CYZD5UzwvlDyPnjb8MGu1oAKwNQ+IHhfSLyWzvvEmkWV3EcSQXF/FHIhxnBUtkcGt&#10;+vlv4tf8E3Pgr8aviJrPjXxPp2rz67q0iS3UlvqbxRlljWMYUDA+VFoA98/4Wl4M/wChu0H/AMGc&#10;P/xVbOj6/pniK1a50nUbTU7dXMbTWc6zIGABKkqSM4IOPcV+Tf7e37I/7PH7Lvw5tLXw7outal8S&#10;PEkn2TQdO/tSWYqdyh52jHLBdwVV/idlGCA2PsT9jX4Q2f7Cv7JM8nj3VvsDmWTxJr8rIZI7CSSO&#10;KMxKEBZgiRRg4zltxHGKAPq+ivji6/4K0/s5W995CeJNWuYtwH2qLRbgR4z1wyhsf8BzX0l8JfjN&#10;4K+OnhOPxJ4F8Q2viLR2fy2mtyytFJgEpJGwDxvgg7WAOCD3oA7Wivnj/hvj4K2urfECw1TxV/YU&#10;nge+bTdVfU4GiVrhZJY/LgHLTsTBJhUBJC5xWd8Jf+CjHwI+M3jO28K6F4skttavJPKs4dVspbVL&#10;p+yo7DbuPZWIJJwATxQB7L8UPjJ4J+C2kWmqeOfElj4Z0+6n+zQXF85VJJdpbYCAecKT+FdnX52f&#10;8Fs/+Tf/AAN/2M6/+kk9ff8A4o8UaP4J8P32u6/qdro2jWMZmur69lWKGFB3ZicDnA9yQKANSorq&#10;6hsbWa5uZo7e3hRpJZpWCoigZLMTwAAMkmvkaT/gq7+zemtfYP8AhLr9od+w6gujXX2frjP3N+P+&#10;A1q/toftNfD3Qf2QfEurrriatpPjrRNR0PQ77SR9phnup7OdUVmU/KMggk/dIIOCKAPpzSda0/Xr&#10;MXemX1tqNqWKie0mWVMjqNykjNXa/Jz/AIJ+/wDBQL4Q/s7/ALOVh4N8ZX+qW+tw6hdXLpaac8yb&#10;JHBX5geuK+5vjH+3R8HPgM2jQeMfEs9hqOsaZFq9lp8OnXE80lrJuCOSiFFyUYYZgcg9uaAPfa5z&#10;4gfEbw18KvC9z4j8XazbaBoduyJNfXjFY0Z2CqCcd2IH4189/Dn/AIKafs+/EvxJa6FZ+MJNI1C7&#10;kEVv/bVjLaxSOeAvmkbFJ7bmGelZH/BV7/kyPxj/ANfmnf8ApZFQB9XeH9f0/wAVaDput6Rdx3+k&#10;6lbRXlndwnKTQyIHjdT6MrAj61oV5V+yd/yaz8G/+xM0b/0hhr1WgDB8cePPD3wz8MXniLxVrFpo&#10;Oh2YUz319II403MFUEnuSQABySaZ4D+IHh74n+GbbxF4W1SLWtDuiwgvrcN5Uu04JUkDcAQRkcZB&#10;9K+Av2i5rz9uL9uDRvgPbTTL8MfAYGreKmgcqLqcKpaPcPTzI4AMggvM3O0Y/RLSNJstA0qz0zTb&#10;WGx0+zhS3t7W3QJHFGoCqigcAAAAD2oANU1iw0Oza81K9t9PtFIDT3UqxRgk4ALMQOTVmKZJ4kli&#10;dZI3AZXU5DA8gg9xX5If8FLviN+0zrvw1vNP8b/D7S/BHwsGspCt7Y6lb3M+oMC5txIFndlU7N+0&#10;IuCBk8AV+pXwt/5Jl4R/7A9n/wCiUoA6WWZIInlldY40BZnY4Cgckk9hVDRfE2j+I0kfSdVsdUSM&#10;4drK4SYKfQ7ScV+a3xPg17/goJ+3N4o+Dd/4l1Pw78JvAlu7X9jpknlvfzRPGjlsgguZZMKWVlVI&#10;sgbmJNb9qz9gew/ZH8B/8Lp+Auv694c8Q+FHjnvbaS885Z7ZnVXYEgHgkF0YlGQNxxyAfprrGv6Z&#10;4dtVudW1G00y3ZxGs15OsKFiCQoLEDOATj2NY3/C0vBn/Q3aD/4M4f8A4qvD7Pwj4I/4KLfsr/D7&#10;VfG1lcNpt/5OsPbabdND5V9Ek1vKoYclVd51wfQVwj/8Ejf2dY0Z30vXFVRks2syAAevSgD640nx&#10;x4c168FppniDS9RuiCwgtL2OVyB1O1WJxRq3jjw5oN4bTU/EGl6ddABjBd3scTgHodrMDivzB/4J&#10;y/CXw3qn7bHxG8ZfDG2mtfhV4UtpdHsbq5na4a+mk2oGWQ9Q3lyycdFaMEfNmm/tNfCLw78eP+Ct&#10;XhfwN4rhuJ9A1XRB9pjtZjDIfKsLqZMOOR88a/hkUAfpn/wtLwZ/0N2g/wDgzh/+KrI+JPx8+Hvw&#10;ftdLu/GfivT/AA9Z6pn7FdXjMIbjABO2QAqeCD16HPSvmz/h0V+zv/0Cde/8HEn+FfQHxO/Zz8If&#10;FT4Ey/CnVrVm8Prp0VhZyt881m0KBYJkY/8ALRNoOe/IPDEEA9Ot7iK6gjngkSaGRQ6SRsGVlIyC&#10;COoI71JXwp/wTN+LWv6WPG37O/jufzPFnw2uXgsZGzmfThJ5YC55ZI2KbW/55zRAdK+66ACq2oaj&#10;aaTaSXV9dQ2drGMvNcSBEUepYnArk/jV8VNL+CHwp8UeO9ZDPp+h2T3TRKQGmfpHEpPG53KoM92F&#10;fAXwR/ZJ8Sft+6TD8ZP2gvFmt/2Pq8z3GgeDdJn+z2ttaglVfDbtitg4CgOwAdnbdQB+kOjeItJ8&#10;RRPLpOqWeqRRnDvZ3CTBT6EqTitGvCf2Z/2N/An7J+p+LrjwLNqq23iRbMXFnqNys6Qm387aY22h&#10;vm89shiegxjpXu1ABVLVta0/QbM3ep31tp1qGCme7mWJMnoNzEDNXa/Hf/gpd8R/2mfEXw5tLX4k&#10;/D/TPAPw2bWkhgfT9St7uW+uRHK0QlKTu23YkjgbFAIGSSFoA/YZHWRFdGDKwyGU5BHrXPXXxI8J&#10;WN1NbXPijRbe4hdo5YZdQhV0YHBVgWyCCMEGr/hX/kWNH/684f8A0AV8ueNv+CXPwI+IHjTX/FOs&#10;aZrUmra5qFxqd48WqyIjTTSNJIVUDgbmOB2oA+j/APhaXgz/AKG7Qf8AwZw//FV0FjqFrqlnFd2V&#10;zDd2so3RzwOHRx6hhwRX5Jf8FAv2NvgN+zJ8K9OTwppOr3XxE8SXyWOiWcmpyTHhlMsvldXABVAP&#10;70qda/Sf9mP4b3/wg/Z98AeDdVkSTVNH0iC3uzH90TbdzqD3AYkZ74zQB6dWZN4n0e31iPSZdWsY&#10;9VkGUsXuUE7cZ4TO48Anp2qbWtWt9B0e/wBTuywtbKCS5lKjJ2IpZsDucA1+eXgf4vfsxftIftwe&#10;DPH+heJPGr/Esr9k07T3tEh01/LtpgfMDRF/uM54kHIH0oA/RqivDvj7+2l8JP2Z9atdF8eeJJdP&#10;1u6tBfQadbWE9xLJAWdA+UQooLRuo3MDkenNcT8Of+Cmn7PvxL8SWuhWfjCTSNQu5BFb/wBtWMtr&#10;FI54C+aRsUntuYZ6UAfU9FcZ8W/jD4R+Bfgu58WeN9XXRNAt5Eie6MEs3zucKoSNWYkn0FfNcP8A&#10;wVp/Zyk1BbdvEmrRQlsG7fRbjygPXAUvj/gOaAPseisHwL488O/EzwvY+JPCusWmvaFfKWt76ykD&#10;xvgkEZ7EEEEHBBBBANeH6P8A8FBfgjqngfxD4tuPFTaPouiX/wDZk76lbPHLNc7S3lwRAF5TgE/K&#10;DxyeOaAPo6ivPvgZ8c/Cv7RHgGHxl4NmubjRJp5bZJLuAwvvjOG+U84zXoNABWPrPjDQfDk6Qatr&#10;em6XNIu9I7y7jhZlzjIDEZGQea2K/Lj/AIKPeA9J+KH7fHwC8Ja6ksmja1aW1ldpDIY3MT3soYBh&#10;0OO9AH6P/wDC0vBn/Q3aD/4M4f8A4qtbRfEmk+JI5JNJ1Sy1SOM7XeyuEmCk9iVJwa+P/wDh0V+z&#10;v/0Cde/8HEn+Fem+C/hL8L/+Cf3wc8d6/wCH7fULXw/bwvrF/Hc3RuJJXjj2qkZbGGbhQOmWFAHv&#10;93eQafbSXF1PHbW8Yy8szhUUepJ4FUNG8WaJ4jZ10nWdP1Roxl1s7pJio99pOOo/Ovy8+CHwB8c/&#10;8FO76/8Ait8ZvFeqaN8OvtskOheGNGlCRsEYhjHuBVUU5jMhUyOwfldoz7H40/4I+/C97Nbz4e+J&#10;fE3gLxRbAvZ6hHe/aI0kwcFlIV/xR1/GgD71rO1nxFpPh2JJdW1Sz0uKQ4R7y4SEMfQFiM18W/tK&#10;ftHeNP2Jf2O/B+laxqa+IvjFqcR0e31KWRroNKmTLeEvhpNqlMbhkvIm4EbhXFfB/wD4JW2nxH0i&#10;Dxt+0P4p8R+KvHusRC5ubBb7y0sg/wAwhdyGd3XPIUqiklQCAGIB+h2m6rZazardafeW99bN92a2&#10;lWRD9GUkVNNPHbQvLNIsUSDLO7AKo9STXwWv/BME/Bv4heHvGXwN+IOv+Gja6pazapoN/ekw3tos&#10;ymaJZYwpx5e4bJA4bP3lryfxRZ67/wAFGf24vHfws8Q+KtS8N/C3wC1zG2i6W+x7x7e4SBnbIKs7&#10;SlmDsrbEACjJLEA/TjR/GWgeIJmh0vXNN1KZesdndxysOvZSfQ/lWxXwT40/4I5/CK/0gN4N1zxJ&#10;4O8Q2432upC8F0gkA+VnRgGIBwfkdD719V/s2+B/Ffw2+CPhfwx431lvEPifS4pbe71RrmS4Nzia&#10;Qxv5knzH92U+9yOnagD0us3xJ4k0rwfoGoa5rmoW+laRp8LXF1e3UgSKGNRlmZj0AFaVfnl+3d4k&#10;1r9pj9o7wL+yx4YvJrPSJni1nxfeW5GY4FBkEbem2MeYFbhnlg9KAPuD4a/Fbwl8YdBfW/BmuW/i&#10;HSFmaA31oGMRkABZQxABIyM46ZrodU1iw0Oza81K9t9PtFIDT3UqxRgk4ALMQOTWf4I8FaL8OfCO&#10;k+GPDlhFpeh6Vbra2lpCPljRRxz1JPJJPJJJPJr8qf8Agpd8Rv2mdd+Gt5p/jf4faX4I+Fg1lIVv&#10;bHUre5n1BgXNuJAs7sqnZv2hFwQMngCgD9b4pkniSWJ1kjcBldTkMDyCD3FEsyQRPLK6xxoCzOxw&#10;FA5JJ7Cua+Fv/JMvCP8A2B7P/wBEpX52fE+DXv8AgoJ+3N4o+Dd/4l1Pw78JvAlu7X9jpknlvfzR&#10;PGjlsgguZZMKWVlVIsgbmJIB+lOi+JtH8RpI+k6rY6okZw7WVwkwU+h2k4rSr8u/2rP2B7D9kfwH&#10;/wALp+Auv694c8Q+FHjnvbaS885Z7ZnVXYEgHgkF0YlGQNxxz3f7Vn7eWtaf+wX4F8feEJP7I8Vf&#10;EAJY/arUn/iXOiuLxomP8SyRNGp6jduHKigD70vPFeiadqUenXesafa6hJgpaTXSJK2emEJyfyrV&#10;r8+vCf8AwR7+HGqfD9H8c+IPEurfEDUYBPf63HfACK6dQX2IyneobIy5YtycjPDv+CcvxS8ZeB/i&#10;18Sv2avH+rya7feDi1zouoXDMztaI6IyBmJJQrLBIik5UO46ABQD721XWtP0K1NzqV/badb5x511&#10;MsSfmxAo0nXNO1+1+06Zf2uo22cedaTLKmR2ypIr458Xf8EvfBfxc+K/inx18SvF3iTxPNquoT3F&#10;lpVvc/Z7awt2bKQgne7bQB90ovbbxmvlv9pL4Gf8O3/jr8KfGPwb8Ratb6f4kv2tL3w/e3HmicRv&#10;EGiOAPMidZiuGBZGAZWyRtAP0/8Ail8bvA3wUs7G78c+JLTwzaXsjRW9xfbljkcDJQMARuxzgnJA&#10;Poa7GxvrbVLG3vbOeO6tLiNZoZ4WDJIjAFWUjggggg+9cl8YvhJ4d+Ofw31zwT4ps1u9I1WAxMcD&#10;fBJ1SaMno6NhgfUdxkV8ff8ABNj4ma/4H8SePf2ZvHN39p8QeAZ3fR7h8g3Gn7wCFzztXfE6Z52T&#10;gdEFAH3rRRVLWp7y10e/m062W81COCR7a3ZggllCkohJIABOBknvQAmqa5puhrC2paha6es0giiN&#10;1MsQkc9FXcRk+wq9X45ftmeP/wBo3xd8S/g3F8ZPA+m/D/wz/wAJJA+lafpl/Bdi4uFliDvK0c8h&#10;LKjgDhRhzgE5r9jaAIL6+ttNtZLq8uIrW2jGXmncIij1JPAqto/iDS/EUDTaVqVnqcKnDSWc6SqD&#10;6EqTX5kaHoMH/BQD9vH4peEvifrN+3gf4fTXNtpfhG0u2t4rgwXP2YyttIPJDOzDDfvEG4KMGt+3&#10;P+zL4c/YW0Hwv8ZfgVf6h4B1i11iLTbjTU1Ge4t7tHjkcA+a7Mw/dEMjMVZWPAxyAfqhRWJ4H8QS&#10;+LPBXh/W57VrGfUtPt72S1brC0kauUPuC2PwrboAKo6brmm601wun6ha3zW0nlTi2mWQxOOqttJ2&#10;n2NeD/tUeOP2h/DD6fZfA74c6T4wW6tZDdapqeoQQ/Ypc4ULFJPFvODuzyOOc9K+cf8AgjVfalqX&#10;gn4vXmtTPcaxceJllvZpCCzztGTIxI4JLEnjigD9FKxo/GXh+TVv7LTXdNfU92z7Et3GZt3psznP&#10;4V5v+1J8A7r9pL4bW/gyHxZfeD7OTUobq/vNNBM09uivugGGUfMWXlsgbc7TjFfM/iT/AII2/Byf&#10;wVcWPh7VfEmmeJo4SbTWrq+WX98AdpljEYUpuxkIFPoRQB981V1LVbLRbN7vULy3sbVPvT3Mqxov&#10;1ZiAK+HP+CSHx48UfFj4M+I/Dfiy+n1e+8IX8drbahcy+bI9tKhKRs5JLlGjcBs/dKjtXiHwt+G8&#10;v/BUb9oz4j+LPHuv6uvwp8J3osdC0XT7jyo5AWcR4JBCkxx75GA3MZVAYAAAA/VHS9YsNcs1u9Nv&#10;bfULViQJ7WVZUJHUBlJFW6/KL4yfDE/8Etfjz8PPHnw61vVP+FaeJrv+zvEGh6hP5yBVKlxnA3fu&#10;2Z42ILK0bclW21+risGUEHIPIIoAWsxvE2jrrS6OdWsRq7DI083KeeRt3f6vO77oJ6dOaPFHiKz8&#10;IeGtW13UWdNP0u0mvrlo13MIo0LuQO5wp4r8/vhL8Uf2Zv2g/wBvLw38RfC/iTxpN8UbuKeGz024&#10;tUh0tlj06aN9wMW8HyRI3+s+8B24oA/RSivCPjz+298H/wBm3X49B8ceJJrLXpLdbtNNtdPuLiQx&#10;MWCvuRCgBKEcsDXK/C//AIKUfAH4r+JrTw/pvjCTTNVvJBDaxa1ZS2iTOSAqrIw2BiSAAWBJ4GaA&#10;PqGiuG+Mfxs8GfAHwa/irx3rI0PQ1nS2Fx9nlnLSsCVQJErMSdp7Y45r5ytf+Cs/7OVzqS2r+JdV&#10;tomfb9sl0a48oD+8dqlsf8BzQB9jUVzOj/Erw14k8A/8Jpomr22teGmtJL1NQ09xKkkaAltuO42k&#10;EdQQQea8Qh/4KJfAxvhRH8QrrxW+n6JNeS2Ftb3Vq4vbqaMIXEVuoLso8xMtjaMjJFAH0rRXJfCf&#10;4oaF8aPh7ovjXwzLNNoWrxtLayXERikKq7IcqenKmutoAKKKKACiiigAooooAKKKKACiiigAoooo&#10;AKKKKACiiigAooooAKKKKACiiigAooooAKKKKACiiigAooooAKKKKACiiigAooooAKKKKACiiigA&#10;ooooAKKKKACiiigAooooAKKKKACiiigAooooAKKKKACiiigAooooAKKKKACiiigAooooAK8r/al+&#10;EMXx4/Z98c+CGiWS61LTZDZb+i3ceJbdvoJUTPtkV6pRQB+F/wDwSa+LLfC39q+Lw9qUzWen+KrK&#10;bSpo5vlVLlP3sJbPIOY3jHvLXB+JWuP25P2+7iG0kkubHxV4mFtDIjYZNLhO3ePQrawlvqKm/wCC&#10;iHwpu/gH+2F4qbTPN0y01a4XxJpVxbuyMgnYu5Qjlds6zKMHjaMYr6J/4Iq/Br+2viH4x+Jt5Fm2&#10;0S0XSLAsOGuJ/mlYH1SNAv0noA93/wCCwnxQ1H4Zfs8+F/BPh6RtKs/E141pdfZSU/0K3jBNuMdF&#10;YvHkd1Ug8E15l/wS2/Yo+GfxS+COp+PfH/hy28VX2pajNZWcF6z+VawRBQSqqw+dnLZY8gKuMZOf&#10;d/8AgrB+zvr3xu+Aunax4XsptU1rwjePftYW67pZ7R02z7F6sy7Y3wOSFbAJwK+Tv+CdP/BRHwT+&#10;zf8ACnVvAPxCttUihgv5dQ02+0+3E4ZZFUPA67gVYMpYN0O8g7cDIB8/ftK+FJ/2If21tVh+Ht5P&#10;YReH7621TR2aZmZIpYkl8hznc6De8RDElkHOcmu+/wCCrXx41X4p/tAWvh3zp7fw54f0mxmttPLn&#10;y/OurWO6eUjoX2Txpn0j9zXFeOJPEn/BRz9s/Urzwjot3aw69dQRosqh/wCzdPiSOLz5yDtXCrvI&#10;yfmbapYlc+vf8Fav2YNX+H3xTs/iPpOn3Fz4N1aws7C4vFG8Wl1bwrbokhH3Q0UURVjwSGHagD7J&#10;8P8A/BL34O3n7Ndn4am8OQyeM7nR1kbxR5sguhftFu80fPjYHPEf3dowcnJr4I/4JM/F7WPAf7V2&#10;j+FoLiVtB8XQXFlfWe8+X5kcLzQzBem9Wj257LI9fU+h/wDBYjwJpv7O9okuka03xNttKWxFgsC/&#10;ZXu1i2Cfzt3ERYBsY3jkYP3j8+f8Ei/2dte8bfHyz+J1xYz2/hLwrHcFL2Rdsd1eyRNEsKH+Lasr&#10;SMR02qD94ZAPEP2otFXxL+3f490h53tk1DxrLaGaP70YkuQu4e4zn8K/Vz4b/wDBLn4O/CHWNG8S&#10;6AmvXvivQ5VvLG+1DUgQ1ynKM6KioRuxxjFflr8fP+Uinij/ALKAP/Sxa/fPxxq1xoPgrxBqdoVW&#10;6stPuLmIsMgOkbMuR3GQKAP5w/AniDR/B/x+XVPjT4Y1LxfZ2upXB8QaNNctBdzXGXDF2yCWWX5m&#10;UkbtpBIBr768LWv7Cn7U2taPo/hyy1D4SeNZLmI6f5kbWnnShgViPzy2zbjgYJVznCnJrCsP25P2&#10;Yv2kNJim/aG+EotfGaQLFca5o1uxW62jG4SwyJOnsjbwv96vi7x14R8M/Fb4/wAvh/4A6Br9xoep&#10;3EUGj6bqP7y73lVDsSCdsYbc25mO1RliMHAB9c/8FtP+S8eA/wDsWv8A26mr1D9l/wD4Ja/CT4wf&#10;sx+F/FWt3/iFfE3iPTRefbbe7RY7N2JAEcWzDKMDIfJPPI7eP/8ABZSzu9P+LPwwtdQuftt/B4Ri&#10;iuLnn97Is8oZ+fUgn8a3Pg5/wVq074L/ALNfh3wJpngK8v8AxTommfYYL25vEWzaQFtsrKF3kDIO&#10;zjOMbh1oA8H/AGBfE2rfBX9ujwlpMdyxFxq03hrUUgPyXCSFosHPVRII5B/uD6Vz37Tnxsh+Mf7Y&#10;fiDxN4+iv9T8LWOuNYf2XZTCOVdNt5iiwRMeEZlUkkfxSO3U16Z/wTC+CviP42/tWad47u4JZ9D8&#10;M3UmsapqkiDZJdsGMMYPQu0jB8DoqMeOK539qz4S+Jf2N/2xJfFE+h/2l4dbxB/wkGizXkO+zv4T&#10;P5xtnYggsuTG4PzfxYwymgCj+0d8av2cviR8O4dN+HHwa1DwB4ptZo2t9UW9DxvEDiSOZdzb8jkM&#10;fmBA5wSD7n+w/wDEXUtd/wCCff7UPg27uJZ7Hw9pEl5ZrIcrCt3b3G9E9Buty2OmXJ6k17zp3/BU&#10;D9lq48L/ANo3fgK7s9WWPLaOvh21kcvgfKsgYIRnoSV6cgdKxvBP7Tg/ac/ZW/aw1ay8IaT4M0HT&#10;tENvp1jp9uizGNraclp5FAEjkjOAAF3YGeSQDwb/AIIqf8nTeKf+xMuv/S6xrwrxhda/+2t+2zNZ&#10;Xt+0Fx4o8R/2bbySfMLGyWQogVSekcK5wMbiD3Y17r/wRU/5Om8U/wDYmXX/AKXWNeGfFDSvE37E&#10;v7al5fCwzd+HfEB1fTEuNwivrJpWeI7upV4yUJGcNuGcrQB9Pf8ABQT/AIJ9/C39mH9nPTvFPhFt&#10;am15NWttPlutRvRKs6PHIWZkCBQ2UGNoA5PFaH/BNP4lXXwd/Ys/aF8aWMay6hoshurRZBlPPFri&#10;IsO6hypI9Aa82/be/wCCk2mftYfB+x8FaT4FvdBCX8OpXV9eX6yhHRHURoqoNwJkPzEr937vPHqv&#10;/BL34Zr8Zv2P/j74IM4tZNdmNlFcHOIpWtf3bnHUB9pI7gEUAfDnwG+Jfw90P4p6l4s+NHhfVPiX&#10;BcLJOLNLzy/PvHcM007EguMFzjPJbJzjFSftQfED4SfEjxVpurfCjwDe/D21+ztHqGnT3IlglkDf&#10;JJGoJ2HBIYDA4UgZyT3P7NPxLm/YX/aN1S2+KfgKTUbUW8mlatpF3axvPCC6slxAJBtflOCGCurk&#10;g9DX3J8QP+Con7NeieFpLrwn8O28Ta9In7jT7jQ7eziR8ZHmysDgZ/uK/T8aAPqf9gv4i6l8Vv2Q&#10;/hp4j1e4lu9Sk0+SznuJzmSVraeW23se5bycknk5yeTXf/tAf8kH+JH/AGLWpf8ApLJXJ/sZfEC+&#10;+Kn7MvgbxZqVjp+m3uq2888lppVsLe2j/wBJlAEcY6DAH1OSetdZ+0B/yQf4kf8AYtal/wCkslAH&#10;4O/sGfs9+Hf2mv2hbDwZ4pub+20Y2Nxey/2bIscshjAITcytgEnnjPpjrXs//BTD9hvwZ+yxZ+D/&#10;ABF4Eub+PStZnmsrrT9Qn88xSoisjxvgHDDfkMTggY4OB5D/AME/fj14W/Zw/aKsvGHjFrxNEXTr&#10;qzeSxg850eRRtJXIOOO2Tz0r1X/go/8AtveH/wBrm98I+FvAGm6hJoukTyTm6vbfZNe3MgVEWKME&#10;kKBnryxfoNvIB6E/j3UfHP8AwRe1KLU5nuJdC1q30eGWQ5Ywx3sDxL9FWUIPQIBXmf8AwTM/Y38E&#10;/tZal49m8b3errY+G/7PMNjplwsCXDT/AGnJlYqWwog42lT8x57V798WPgTqf7Pf/BIO88Pa9C1r&#10;4hvb+z1bUbVutvLNewkRH/aWNY1b/aDVD/wQx/5rZ/3BP/b+gDI/4KN+B9A/Yt/Z98PfCn4YnUtJ&#10;0bx7rF1qWrGa8aV5ktYoEMJY87GMsTFe/l+5rqP+CY37D/wu+JX7PUnjrx74atvFepa5e3EFut4z&#10;hLS3ibysIFYYdnVyX6gbQMc59S/4K5/s6698ZfgzoHinwzYTarqngy4uJ57G3UtI9lOiec6KOWKN&#10;DExA527j2r5w/wCCev8AwUg8B/s9/BO58A/EC11aJtNup7zTLvTbYTrPHKQ7QkbgVcOXIJ+UhuSu&#10;OQD5s+NGn3f7C/7cGtw+BrueBPCmrQXlgjTHLWssUdwLaRurKY5fKbP3hnPWvev+C015HqHxq+Hd&#10;1EGEU/hZZU3DBw1zMRn868UvNH8Rf8FG/wBtTV9Q8P6Pd2dn4h1GGS5kIDf2ZpsSRwiWVh8oYRRr&#10;x3chRnIr27/gtZbx2fxw+H1vCuyGLwwERfRRczAD8qAO8+BP/BMH4a/Ez9j3T/HF9qGvS+Nda0ST&#10;U7e5juUWC2lCsY41i24ZPlUHc2Tk4K8Y+dP+CTfia50L9tbwtYwyyRxa1YahYzqh+V1W1kuAG9t0&#10;Cn6gV+qn7Gf/ACYj8Pf+xYP/AKC9fkl/wS4/5Ps+GX/cT/8ATXd0AfoL+3B/wTb8RftYfGaDxrpf&#10;jLS9Ato9Jg077LeWskrlo3lYtlTjB8wflX2T8HfA83wx+EXgfwdc3Ud7ceHtDsdJluolKpM0FukR&#10;dQeQCUyAfWvz/wD+Cif7fHxX/Zp+Ptt4S8F3OkxaPJotvflb6wEz+a8kyt82RxhF4+tfe3wG8Yaj&#10;8Qvgb8O/FOrtG2ra54c07U7xoU2IZpraOSQqvYbmOB2oA7qiiigD8z/2PFgv/wDgqt+0Pcag7San&#10;BbagtqJeojF5bJkcdkCKPYmvsv8Aag/aO/4Zr8I6Vrn/AAhmt+Nvt999i+x6FHvli/du/mMMH5fk&#10;x9SK+LP2zfBvjT9j/wDa30/9p/wVo0uu+E9SRYPEtlBkCJjGIpFkwDsSRUjdZMECVfm6qG+m/BP/&#10;AAUo/Z48a+H4NSPxBtNBmZQZdP1qGS3uIWxkqQVKsR6ozD3oA4b4O/8ABTjRviz8a/DXw0m+Gnib&#10;wrrGuO6xSawUjEarFJJuKEBiD5bAY715h/zmx/7gf/uKrir34weEv2gP+CtXws8R/D/VT4k0Oz0z&#10;7LPewW00aJIkF4W/1iKcDzE+bGMtjNaPxB+I3hn4U/8ABYq48R+LtZtdA0O30VI5b68YrGjPpgVQ&#10;TjuSB+NAH6k18g/8FXv+TI/GP/X5p3/pZFXoP/De37Pf/RWfDv8A3/b/AOJrwD/gp58fPhz4u/ZD&#10;1vQ9H8aaNqGtasNM1Gw06K6X7Rc2zXMbrKkZ+YqUBbOOgNAH0n+xX/yaR8If+xYsP/RK17TXzX+w&#10;P8VvB3jD9nH4d+G9D8TaXq2v6L4asU1LTbS5WSezYRqpEqA5U7gRz3FfSlAH5o/tGJFf/wDBYP4K&#10;w6kd9rFpNs0CyfdDqb548f8AbUA/Wv0ur4F/4KefAjxdd6l4C+PXw5tJb/xX4Cnja7tLeJpJZLZJ&#10;hNFIFXlljk8zeozlZSeApz6B8H/+CoXwK+JHhG0v9b8VQ+CddEQN7pGsRyKYn6Hy5QpSRSc4wd2M&#10;ZVTxQBqf8FPLWwuf2H/iQb9tixJYyQuBkiYX1uEA4PUnafZj0618D/tSTXFx/wAErf2cWuixlGqF&#10;BvGDsVLwJ+G0Lj2xXpv7X37Sk37f+vaF8BPgLa3OvaXcXsd7rXiKS3kgtgkZO3O8ArChO9mYAsyo&#10;qA/xdv8A8FPvgFN4S/YX8CaF4Wt577SfAN9ZpcsI8v8AZVtpYDcPj/poyFuMfvCeAKAP0ar82P8A&#10;gmD/AMnTftU/9hs/+l17Xr2nf8FWPgJ/wrfTdduvEd7ceIJrWMy+GrTTJ3vftJUboRlBFndkBt4U&#10;9jXzV/wTT1DWPHnjz9rS+0i0n0TX9Zhkms7W7+SW0uZpb5o0fI4ZHYA8dQaAPbPiV+15+yV8B/HG&#10;s6LpXgmy8YeMJruY6ivhXw9b3Usl0zlpFkuJCokbcDu2s+D2yCB8n+JPjH4e8Wft9/Abxb4H+Fer&#10;fCZ7vW7LTrtL+wWw/tITXSwSSiNBtJ2TOjMMk8AnivRP+CXPx++C/wAA/APi7RfiDqFj4J+JCaxN&#10;9sudYtXjnlt1SNVi83aSNkiygxEggknBycc9+0h+0p4W/aT/AG7v2cdQ8FQ6jc+HNI8TabZRa1d2&#10;rwQahIdSgZzAHAYqnyglgDk9AMEgHqH/AAVO8H6f8Q/2mP2X/CuriU6VrmrnTLsQvsfyZr2zjfa3&#10;Y7WOD2r6s8X/ALFfwUT4L634Qsfhv4csLL+zZo4byPTo2vIpBEQs4uCPNMoIB3ltxxgnFfN//BRX&#10;/k879j//ALGeD/042Nff/ir/AJFjWP8Arzm/9ANAHw9/wRv1KfxJ+yLq+namwvrLTfFV3aWsE43p&#10;HEYLWfaAeMeZNI31Y1g/siW8Vr/wU+/aRhgiSGJLEhY41CqB51t0ArU/4Iqf8ms+Kf8Asc7r/wBI&#10;bGs/9kv/AJSiftJ/9eR/9HW1AHzn+zp+1J4D1j48fEv4v/Ev4eeMvif4j1DUTHoUmjaLHqNppFmC&#10;2xFWWVNj7NijgkKp5BZs9F+3B8e/AP7SXw5tk8HfBT4jeHviLpl7BdaZr0/heK0MaK3zxtLDK0m3&#10;BLAYOHVTx1rc/Zv+LFl/wTX/AGiviV8Lvija3OkeB9fvhqGieIIbV5YVjBbynIRSWRo3VW2BjG8e&#10;0jGSPrnx7/wUy/Z48C6LJfL48h8R3G0tFp+hW8lxPKcfdB2hFP8AvsooA+Rf+ChsV18ZNL/Ymj8U&#10;LdWN94qh26oqDy54ZLpdJ84DK/K4MjdV4I6dq/QL4a/slfB34RDSZPCvw70DTdR0s7rXVzZJJqCN&#10;t2lvtTAykkEg/Ng5PrXxd/wUS8TReNfid+xR4hggktYNW1j7fHBNjfGss2kyBWx3AbB+lfpbQAV+&#10;e3/BVS1bxp8QP2ZPh1cYbSvFHi1o7lWbCkiWzgGRj+7dyc+565r9Ca/Pf/grIZ/BWs/s8/FPZI1h&#10;4P8AFm+cxqDgu9vcLxjriyfHagD9BkRY0VEUKqjAVRgAelEkiQxtJIyoigszMcAAdSTUdneQ6haQ&#10;XVtKs1vOiyxSIcq6sMgg+hBr80P24P2vLj4nfGK//Z40bxbY/DDwfbn7N4w8XatIEeaMqpkt4FB3&#10;FSrbSBgyEkErGGLAFD4565P/AMFM/wBqTQPhl4Kka4+EHgW5+1+IPEEJ/c3UhOHMbA85VWhiI6lp&#10;H5QA1uf8FtF+y/Bv4a2sP7q2XW5QIVOF+W3IXj2BIH1NezfAX49/sl/s4fDux8HeDfiV4dtbCD95&#10;Pcyzlri9mIAaaZwo3OcD0AAAAAAAx/8AgpJ4Bi/ag/YzTxN4DmHiNNHuovEdlJYHcLu1VJI5tgP3&#10;gEkaTA5PlYHXBAPta3t47W3ighQRxRqERR0CgYA/KvzR/ZjkuE/4K+fHEQgmN9KvVnwucJ5tiRn0&#10;+YJXsHwS/wCCnPwT1T4G6Lq3ivxfDoHiTT9Oih1TR5baUzm4RAr+SqqfMVmGV2k4DDdjBx5z/wAE&#10;xfDus/FT4zfGf9ovVtMn03T/ABVdy2Wi/aFO54HuPNlVT/EqCK3j3DILI4/hNAH2H+1j/wAms/GT&#10;/sTNZ/8ASGavFv8AglD/AMmR+Dv+vzUf/SyWur/bM+P3w38NfBP4t+CtV8caFp3i648Janbw6LcX&#10;0aXUkk1lIIkWMnJL7lwO+RXiv/BLv4/fDbw3+y/4G8Far440LT/F1xqV3bw6JcX0aXbyTXj+UgjJ&#10;yS+5cDvuFAH37Xxr/wAFFP2qB8NPBB+FXgotrHxX8cR/2ZZabZ/PLaQT/u2mYD7rsCUj6ckt0Q56&#10;79vX9r4/sk/DGyutM09dS8XeIJZLLRluMC1gdVBeaYkj5UDrhf4iQMgZI+bf2QfEn7P/AMKtbvfi&#10;p8T/AI1eHfGPxr18Ge/1K4uPMj00uMNFb4XGduELjgBdqYT7wB9YfsO/s3v+y3+z5o/hG9eOXX7m&#10;V9U1mSE5T7ZKqhkU9wiJHHuHXy8964v/AIKleEbbxV+xT43mmVTcaRLZ6lbM/wDA63MaMR7mOSRf&#10;+BV7h8LP2g/hz8brjUYPAni/TfFEunqj3a2EhYwq5IQtkDqVb8jXgH/BVzx9a+C/2M/E2nyyBL3x&#10;HeWek2i8ElvOWeTj08qCQZ7EigD2X9kXxLP4w/Zd+FOrXU32m7n8NWAnmzkvIsCo7H3LKc++a9cr&#10;zH9mHwhdeAf2cvhl4evo/Kv9P8OWEN1HjGyYQIZF/Biw/CvTqAPOf2gP+Flf8Kv1H/hUn9mf8Jz5&#10;sP2T+18fZtnmL5u7PfZux74r81pvE3iz4O/tVeD/ABj+2d4bv9blll8nwz4gs7+3fQ9KZWX94LSJ&#10;ACyMwYs7BgAG2OVVh9jeEf8Agph8Btf1LU9K1jxS3g7WdNuprS4s9ctnjUtG5RmSVA0bKSpxlg3T&#10;5RXyR+358efD37c3ib4d/Bb4LO/jDUv7XN5datDBIltAdhjGGZQWRVd3d8bQFXBbJwAfZ/7Wf7aW&#10;n/spX/hq2u/Bet+Lv7cinlSTRyuIRGUGGyO/mDH0Ncd+zl/wUa0v9on4rab4Htfhv4l8OTXsM8o1&#10;DUtnkp5cbOQcDqduB9a+uNLsRpum2lmH8wW8KRb8Y3bVAzj8KtUAfljHovxZ/wCCb/7THxB8TaL8&#10;PtS+JPwn8bXLXUj6OjvLB+9kkiDsqMY5IjLKvzja6tkEH7uH+29+2R41/aE/Zn1/TrL4IeIvCPgv&#10;7VaG/wDE3iKTyArrOhSKGMovmMXAB2sxUZJUdR+hfxG/a3+Enwh8bTeE/GvjSz8M65HZx34g1BJF&#10;WSF2ZVZXClScow253cdMV8M/tN/Gh/8AgpL498MfBD4MJeah4Ms9QTU/EviqS1eGCNF3IrLvAOxV&#10;aQgMAZH2ADC5IB7XD8DvE3x2/wCCV/hH4d6HPZx+INa8N6K9tLqTtDAsa3Ntc/MVViAIk4wpzget&#10;eaaF+xd+2F8I/h/p+n+B/j1pjf2PB5dnoAjK24UA/u0eWFlJ543qBk8kda+vvjp8fPBH7Gvw38KX&#10;/iK0vofCz39t4cgOmwiY2i/Z5XjZlLAlFW3IO3LcjANcNrX/AAUu/Z00nwfN4gh+IdtqarGXi02z&#10;tZzezNg4QQsilSTxl9qjuQOaAMH/AIJ7ftheIf2kNF8V+F/H+nRab8RPBs6W+omFPKW6VmdN5j/g&#10;kV42VwPlyVIxnaPr6vzu/wCCU/gfxH4l8TfGD47a9p0mkWnj3VJJdNt5P+WqvcSzzSDgZQNIiKwG&#10;CVf0r9EaAPnr9vzTbS4/ZD+Kt1LawyXMehyBJnjBdRuHRsZHU/nXDfsbt4PX/gnF4Lbx+2nr4MXR&#10;7htU/tYgWxhF3MSJM8EE4GO5IHOcV6D+3t/yZz8Wf+wJL/6EtfCfxb0HxDrn/BGf4bPoSSyWlheR&#10;XmrxwgkmzW4u1JIH8KzPAx9Aue1AHqF9+3x+y/arc+GfAnwTvvHNjCuxotC8H2q2bJgj7j7Xwdo6&#10;xjj6Yrif+CU/iSFv2rPjrpWjaBeeD/Dt9CdQi8N3oKSafsuyscLIehRZ3X2AxXufwK/bu/Zj+Fv7&#10;OfhaHTfE2n+HYtP0uBbjw/bWUgvRciNRKDGqfvJC4OZMkMTuLEc14D/wT/8AFt78UP20/wBo7xFp&#10;VheeHr/XNJvrqytNUTy7i1eS6jMQlX+FhlSRzj360Ae4fFr9rT9kz4A/EDXtOg8HWHi3xzdX00uq&#10;r4Z8P293cvdvIzSiW4kKhn3liyh2KnIwDxXx98VvjV4c8Y/tmfAnxn4G+FGsfCa6Gv2kF5JqGnrp&#10;/wDawN1CrHZGNpIV5I3bklXUE9APQf8Agl38b/hF+z3o/j/RPihfWfgz4mprUizX2tW7LM1sqIht&#10;/N2naUmSYshIyXB5wcY37Yn7TnhH9pP9q/8AZ+m8DpqF9oGh+IYLUa5cWjwW19M97al1g3gMwQKu&#10;SQOXHGMEgHqX/BVPwbZfEX9pT9mLwpqUk0Wna7qraXcyWzBZVinvLOJyhIOGCscHB5r7c+Gv7Kvw&#10;i+EM2k3XhL4d+H9H1PSwwtdWjsUa/TdG0bE3LAytuR2ByxzuNfIP/BRX/k879j//ALGeD/042Nfo&#10;nQAUV8zt+3Do93+10/wC0rwpqeq6zA6i61iGZBa26/Z1nkZh97CBtvu2B3r6YoA+M/8AgrdNNH+x&#10;fryxMwSTVNPWUL0K+cDg+24L+IFez/sZ2tlafsl/B9LDHkHwrp0jbR/y1a3Rpf8AyIXrW/aa+Ctt&#10;+0P8CvF/gC4mW2k1e0xa3LDIhuY2WWBz32iREzjquR3r4O/Yp/bctP2XNHk+A37QNtfeC9T8NzyR&#10;abqt1aySQmBnLCKTYC2NzMUlAKMhAyoUFgD9QK/NP9su1/4aS/4KK/CH4Ga5cTDwPZ2h1O8sUkZF&#10;uZhFcXEmcf3ordIweq73wRuNe+/E3/gp9+z98O9Dlu7Xxivi7UNhaDTNAgeaSU84BkIEaDI/iYHn&#10;IBr5Z/aO8WeIvAPxp+AH7ZZ8K3Q8OX+j20Wv6fbjzH09pY5Y2UlgvLQXJVC2AXjwSu4UAfffjL9l&#10;H4SeNvh9c+Dbz4f+H7bRZLdreFbHTYYJLXI4eF1UGNweQwOc9c5NfnX+yn+0N4m+Av7G/wC0z4aa&#10;9le/+Gd6tppF24P+jS308tqoQdQEnjaXB4zIc8Zx9f8AjD/gp5+z94d+Htx4k07xrDr96bdpLTQ7&#10;S3mW8nlx8sTIyDy+erPgAc88Z+V/2X/2TvF/xI/YX+PGs6tpzweKPim6anptjIpia4FpI1zbsFJ+&#10;USztIFz1XY2SGBoA91/4Jn/su+CtB/Zx0DxzrWg6f4g8Y+LVk1G71TU7dLmVImkYRxIzg7RtUM2O&#10;SzNknAx5h+0J8OvC3w9/4Khfs+L4X8O6Z4dj1CBbm6i0u0S2SaXzLhd7KgALYAGcZOK3v2A/29Ph&#10;d4R/Z30PwH8RPEsXgzxX4TWXT57fVYZIhNEsrmNkIUjcFIRkPzbkJxgivMPG/wC0h4Q/aU/4KX/A&#10;nWPA73t5oOlsNOXU7q1e3ju5A07s0SuAxUbwMsAc546EgB8fvFmlfs7/APBTvUfiD8Z/DF34g8B6&#10;pp0aaFeGzW6ht8W8KCSNH+UmN0lDKPmHmbwCSM/Wnhn4gfso/tg61oqaRe+GdZ8U6fdQ3+nK9sdO&#10;1WGaF1kXyvMSORwCgJVdykA5yK1fGf7aHwFk+I/ir4T/ABH1DT9K1HR7hIprbxPZh9Pug0SSK6yM&#10;rRjAkAw+05BwCOa+Ef2tdE+B/jD47/CGy/Zjg02T4jT65HJdf8IWhSyijV0eOQ7B5SMhDMWjHyqr&#10;F+AtAHvHju3/AOFI/wDBXjwbryr5GlfEnQjZXMo4DXAiaIIB677a0J/66Z6157+298P779sT9o74&#10;q6LpbzSWHwj8Cm4hW3583VHZbjygO5ePdH9YvWvWv+Cs2iz+GfC/wl+L2nwtJqHgTxVBKzR8MIpC&#10;smSfTzLaJfq/ua67/gmT4du9a+EfjD4r65ARrfxO8R3utSiUEkWyyPHFHz1UN55XttcY4oA8x+Mf&#10;7TDeMP8AgkfB4pa7Mmt63ptr4ZuXdsPJcrMILkn3ZIpn+jV5z+2pfXn7PP7D/wCz58GIpb3TovEU&#10;cba9HpaZuJo41imu4UBwDunuw2CRuKAdC1ePTeB9UtP2ibT9kWa0kk8L2/xUTxDAshJA09oMldvp&#10;9lO/jjLN619r/wDBWD4M+JPHPwq8JeP/AAjZvqGt/D/U21B7eGMySC2k2GSRVAJbY8MLEf3Qx/ho&#10;A5bwT+2h8CPh74JtvCOifs3/ABKttAgg+zm1k8GWsgmXGCZS1wTIzclmbJJJzXOf8E2NYls/2tvj&#10;Dp/hTwh4k8H/AAq1+wbWtO03XrBrUWs8c8KiNVBZF4uJgArH5I0z93j3z4Q/8FPPgV8RfBNlqmt+&#10;LrbwZrghU3+j6skitDLj5hG4UrKuQcFTnGMhScV3PwO/ba+G37R3xO1nwd4Aub7WhpOnHULjWHtW&#10;gtW/erGI0EmHY5bOSoGBwT2APlb/AII6/wDJrPxR/wCw3cf+kMNdR/wRU/5NZ8U/9jndf+kNjXL/&#10;APBHX/k1n4o/9hu4/wDSGGuo/wCCKn/JrPin/sc7r/0hsaAPv+ivmfwT+3Do/wAQv2rNd+B+h+Fd&#10;Su77RHuBf66J4/ssKwKBIxX73ErLF/vMO1fTFAHln7TH7Puh/tOfB/WPAeuTSWSXeye0v4VDPZ3K&#10;HMcoB6jqpHGVZhkZyPhzwv8AD39ur9kXRIPD/hJvD/xX8F6X+7srSV45WigHRVWRoZwAMDy1dwuM&#10;LwK+vf2t/wBqyx/ZJ8O+FfEms6Fda3oOp6uNMvmsWAntUMMjiVFbCucoBtLLnPXjBwvDv/BR/wDZ&#10;08RaKNST4l2Gnrt3Pa6jBPBcIQMldjJlj/u5B7ZoA4P9lX/gok/xg+KUvwp+JXgi6+G3xIUN5FpO&#10;XEVyyp5jRlJFV4n2ZZVO4MoyGzgHxD9hnwLon7X37UXxt+L3xGsbfxS+j6nHZ6Lpupxie3tkZ5hG&#10;fLYbT5cUMapkHlmbG7Bqh4d8TWn7cn/BTXwp4/8Ah1YXn/CC+B7CFb/xBJbNbpcGEzujHIBBkeZI&#10;1RsMUjY4AUgHwF+JFh/wTl/ay+KfgP4mxT6P4H8ZXi6lofiEW7SQKiySmInYuSpSbY5AOx4hwFJa&#10;gD2j/gpx+zB4J1j9m3xB460Tw5p+h+MfCphv7bUtKtUt5ZIhKiSRyFANyhGLjPKsgwQC2fNf2tvi&#10;ZqPxg/4JM+EPF2ru0urag2mC8mbGZpo5WikkP++0Zb/gVaP/AAUA/bf8B/Fb4O3Pwj+EuqHx/wCM&#10;PGFxb2Xl6PBJIkMQlSQgMVAd3KKgVc4DMTjAyftsfCmf4If8Es/DXge7dXv9Hk0uK7Mbbl+0NIZJ&#10;gpzyBI7gH0xQBs/tsfBZvih/wTl8C+ILCNjrvgnQtL1u3ePh/s4tYluVB7AIfN/7YivVoP2yLdv+&#10;Ce3/AAu1riI6yugGEpuA/wCJuD9m2464Nx82Ouw56c17V8FdLtNc/Zz8B6dfwJdWN54UsLe4gkGV&#10;kjezjVlPsQSPxr8c9D+GfjW4+NP/AAxdPNMfCkfj7+155xI3mmyWDcX442tbYlC8DeR35oA+wv2a&#10;/grP8KP+CW/xR1jVI3/4SHxp4T1vxBeSTEmQxSWEotwSeTmMCTnvK1L/AMErf2X/AIYax+zfpnj7&#10;WvB2l+IvFGsXV3HNea1bJdiGOKd4kSFJAVjGFySBuJY5OMAfWv7UVjb6X+yX8XLO0hS3tbfwRq8M&#10;MMYwsaLYShVA7AAAV47/AMEof+TI/B3/AF+aj/6WS0AfKHgr9lz4ea9/wVM+I/wzvNGx4AsLOPXY&#10;/DlrK0FlJObe0lVHjUgGNHupSEGAOB93Kn0D/grd+z/4D8D/ALP/AIY8W+EfCejeFNb0rXbeyS60&#10;Wyjs2a2eGY+WfKC52ukbKT93DYxuNbXwz/5TRfFr/sWIP/SHTK6v/gsf/wAmi23/AGMtl/6KnoA9&#10;t+MHjL4S2HwF8K+JvjqmiXmhRx2moxQ61aC7SW+NuceXAQxkfa8uAFPBJPAzXyJ48/be/Z++Kng3&#10;WfDPhn9nfxD400uSB7ZJrLwvaxQxsVIV42jZnjKjJDAKwK8Y61z/APwUetTpcn7KHijxRYTap8L9&#10;PW1TV7dELxnm1kmjYdC0kEbhQeux6+mvHn/BQ74A+F/hubLwfr8fiu/u7RrPSPDPhewkaeRmTakY&#10;j2KIgMjhsEAHAJGKAPJf+CQfiC81L9kDx7ptzK0tvput3i2wZifLR7OFyijsN5dvq7V53/wSQ/ZV&#10;+GXxU+FniLx9408L2fivWLbX5dJtrfV4xcWcMSW1vLuEDDYzs0xBLA8KuMc57P8A4I6/8ms/FH/s&#10;N3H/AKQw11H/AARU/wCTWfFP/Y53X/pDY0Afc/hHwfoXgHw/baF4a0ex0DRbZpGg07TbdILeHe7S&#10;PsjQBVBd2bAHUmtivM/2jvjvpH7Nfwf1v4ga1aT6jZ6aYUFlasqyzvLKkaqpbjPz7ueymj9nL41D&#10;9ob4S6R49h8P3nhuy1YyNa2d+6tK0SOUEh28AMVYj1GD3oA9Mrkviv8AFDw/8F/h3rnjTxRd/YtE&#10;0i3M8zjl3PRY0Hd3YqqjuWFdbX5LftkfH7w3+1L+1hY/B3xF4yt/A/we8FX8h16+vZDC1/ewMY5k&#10;TjJZWLQp2GZZORgUAem/sQ/CvxB+1b8bNU/ap+KVj5dsZmg8GaNMS0dvHGxCzKCOUjyyqcfNIZJM&#10;AhSfvH4qt4PX4d6+3j9tPXwYtszap/axAtjCCCRJnggnAx3JA5zivHtA/bY/Zq8LaHp+jaR8TfC+&#10;naVp8CWtraW8pWOGJFCoijbwAABXgX/BSj4jaV+0J+xTqmr/AAq8Q2/irRNG8RWj69LpbNIq26xv&#10;lW46LJJbOewAz2oAz779vj9l+1W58M+BPgnfeObGFdjRaF4PtVs2TBH3H2vg7R1jHH0xXE/8Ep/E&#10;kLftWfHXStG0C88H+Hb6E6hF4bvQUk0/ZdlY4WQ9CizuvsBivc/gV+3d+zH8Lf2c/C0Om+JtP8Ox&#10;afpcC3Hh+2spBei5EaiUGNU/eSFwcyZIYncWI5rxL/gm540HxG/b0+PfihdLvtFTWLO5vU0/Uo/L&#10;uYFe9iZVkXs2CMjnHqetAFL9j39n/wAA/Gz9uT9p2/8AHPhy18Tf8I/4qvpLG01AGS2Dy6heK7PE&#10;flk4QYDggdcZwR6R/wAFTf2W/AOk/s4XnxD8LeFtL8KeI/C95Zyfa9Ds4rMzQyzpBscRhd2GlRge&#10;oK8HBNeYfsl/tG/Dz4A/trftQxeP/EUfhtNc8VXkVlcXEMjRM0eoXhcMyKQnDry2B15rrf2/P2t/&#10;DH7S3gnTfgT8Fbt/H/ifxXqNsty2mRSfZ4YYnEoUuQAx3ojEjKoqMWIwKAOU/wCCkHjbUPiR/wAE&#10;/f2f/FGrN5mq6tPYXd5IOjzNp0pkb2y2Tjtmum/4KpfFazn+O3wf+F3iK31vVPAoC+Ide0Tw7GXu&#10;9TQzPHFGq7lDECCYABgR5jHqFIo/8FUvh/F8J/2KPgr4Mim+0LoGoWemmfJ/etFp8qM/P94gn8e1&#10;dj/wU08I+Jvhl8XfhL+0l4b0htatvB8qWeswRqSUgWZpYyxAO2NhJcIXPCFk/vUAW5f23vgVN4NP&#10;hN/2aviG3howfZv7L/4Qiz8jy8YA2/aMD69e/WvIf2P/AO1Lf9kP9rzwxe6DrOm+EdK0fUdT8Nxe&#10;I7Ro5oo7iyvQQAwIDBbeEtsJAZye+T9j+Ff+ClX7O/ijwvDrUnxCtdFZow02napbzRXcDYBKFAp3&#10;kZxlCwPYmq+m/tGeE/23vgr8c/Dvw3j1K8htdButHjv7m2MQvJrqznVPKjJ34BAHzhSSencgHDf8&#10;EldD02//AGOdKmutPtbmU6vfjzJoFZseYO5Fd1+1V8ZP2a/gZ4q07XfinpGiaz43FgkFha/2RHqG&#10;opaq8jIEDDESb2kwzFASTgnBr5p/4Jr/ALY/wk+C/wCzLceFfHfiyHwtr+j6pdzTWN9BL5kkbkMr&#10;RhVO853KVHzAryMEE8l/wsDwV8M/+CpniXxp8ZkSLw3rekQ33hnVdUtGlgtzJDbG1mA2naFSOaLc&#10;B8r5yRgkAHG/tvftMfC/9oD4Kz/8Ir8B/EHh69triGaz8Y32hwWcdvH5oVkaWEtlXBZdpbG7aeSO&#10;PoT9qzxBeeKP+CQvhrVdQla4vrnRPDrTzSMWaVxJbguxPUsRk+5rm/8AgpR+218MPip+z/rnw/8A&#10;AWp3HjPUrqazurvUNLtnax0+FLiNg0szADLMFQBc8tyQcA6f7RX/ACht8I/9gTw//wCjoKAPtL9k&#10;7/k1n4N/9iZo3/pDDXqteVfsnf8AJrPwb/7EzRv/AEhhr1WgD89/+CTth/wkmrfH74i3gD6tr3i1&#10;4JXZtzqFaSdhnHQtc/jtHoK/Qivzz/4JZXzeBfiF+0L8J9R3QapoviV76OOTG6WMvJA7jjkfuoTn&#10;oRIuK/QygD4X/wCCx/8AyaLbf9jLZf8AoqevsD4W/wDJMvCP/YHs/wD0SlfAP/BWD4/fDf4gfs3n&#10;wz4a8caHrniG28R2zT6ZY3yS3EYjSdXLIDkbWIB9Ca+wP2fPj/8ADb4heGvDXhvwz440LXtfttFt&#10;3m03T76OWeNUijVyyA5AViAfQmgD4w+MHgX4sfsT/tleJfjl4G8FXnxG8BeL0f8Ataw01Xkmt/MK&#10;PKr7FZoyJY96SbSuG2HFUv2mP26vG3xz/Z28e6JoHwE8UaJoUumsureI/EMn2a2sYiy525QLI54A&#10;UPuOeFNfeHxU/ae+GPwQ8SabofjvxXa+GL7UrZru0N9HIIpY1ba37wKVBBxwSCc8Zr4c/bG/aqg/&#10;bShsf2e/2f0n8W3Ou3cUmt64sEkVnBbROr43sAQgdUZ5CNuECrvL4AB9Ef8ABLezurP9hv4di5Zs&#10;SNqMsSMuCkbahcED3B5bP+1WP/wU4/aHufhF8D18HeHGll8c+PnbRtOgtcmZIG2rPIoHO4h1iXHO&#10;6UEfdr6V+F/gPS/gz8K/DfhKymVNL8O6ZDZ/aJSFDLFGA0rE8AsQWP1Nfn5+zZDc/t2ft2eJPjbq&#10;UTzfDj4fuLDwzHKp8uWZS3kMAf4hl7lu6s8I6YoA+x/2Of2d7X9mH4B+HvBiiOTWNn23WLmMDE19&#10;IAZOR1VcLGp7rGtfOn7SX7DXxc+K37XafFrwF450nwGllpsNpaak7SSXqyeTJHJtjEZXaVkZcls4&#10;J4r73r5m1L/gol8FvCvxU8S/D7xbr1x4R17Q7w2byalaObW4OA25JYwwUYI/1mzn1oA+U/ij8TP2&#10;s/2AdU0TxT468Y6f8Xfhve3i2d0jRKroxBbaW8tZInKq+xgzplfmHQH9MPCniaw8aeF9H8QaXL52&#10;matZw39rIRjfDKgdD+KsK/M//god+1d4W/ai8MeG/gf8F7h/H3iTXdYgluJtOgfyI1QNtjDsoBJZ&#10;lYuPlRY23Edv0b+FHgn/AIVp8LfB3hDz/tP/AAj+jWek+eP+WnkQJFu/HZn8aAPhrxlDH8Of+Cy/&#10;gqezZbdPGvhVm1DaT+8YW93GgPuWsIPyFfofX533l6vxa/4LKaS2n/6Rb/DzwvJDevgFQxgmHXHa&#10;TUkH+8p9K/RCgD4l/wCCv+sXGm/sdXVtC22PUNdsbacZ6oC8oH/fUSflXnXwx/4J4+Ovin8HfBeo&#10;+Kf2hfFNlG2hWX9k6PoKG3sdNtvs6+THsEgEjBSoZ8KzYOST81fTP7fPwP1L9oD9lzxd4Z0OI3Gv&#10;wrHqenW6jJnmgcP5S/7ToHQe7CvBv2K/+CifwtsP2f8Aw/4W+I/iSPwZ4t8IWKaRdWuqQyDz47df&#10;LjkjKqdzbFUMn3wytwQQSAc/+yZ8Xvij+z3+1/d/s0fFLxVN4502+t2m0LXLyRnmDCFrhDvdi+x0&#10;WRCjlirqoU4+90XiX/grhonhvxHqukP8IvGFy9hdy2pmi2bJCjldy8dDjI+tcF8A9Sl/bU/4KSXf&#10;xp0GwvI/hr4JsjZWWpXULRC7kEDxRqAeQzPPLNt6hVXcAWwf06oA8r/Zq+PVt+0h8Lrfxpa6BqHh&#10;qGa6mthYanjzlMbY3HHY9q+VP+C1f/JrPhb/ALHO1/8ASG+r7/r8wv8Agrh8fvhv8T/2edA0Lwl4&#10;40LxHrNp4tt7iew02+jmmijW0vEZ2VTkAM6qT6sKAP0p8K/8ixo//XnD/wCgCtGWZIInlldY40BZ&#10;nY4Cgckk9hXl/wAGvj98NvihBZaF4R8caF4k1m101Liex02+jmmjjUIjOyqcgBnVSfVhXgX/AAVD&#10;/aCvvhh8GLTwD4WMk3jj4hTHR7O3tQWmW1bCzsoHO596Qr6+axHK0AeQ/AaFv29v28df+MF4rTfD&#10;P4bslj4dikXMdzcKWMLgHjO7fcEjkZgU1+l1eMfsg/s/2v7M/wAAfDPgpEjOqRxfbNXuI8ET30oD&#10;TNnuFOI1P92Na9noAa6LIjI6hlYYKsMgj0r85vj3p9rpv/BX34CxWltDaxnw0GKQxhATu1UZwO/A&#10;/Kv0br87P2iP+UwXwE/7Fhf/AELVaAPcP2rfjN+zb8EfFth4g+K2laLrfjk2Kw2Nu2kx6jqS2yvI&#10;y7AwIiXe0mGZlyS2CcGvgj9t79pj4X/tAfBWf/hFfgP4g8PXttcQzWfjG+0OCzjt4/NCsjSwlsq4&#10;LLtLY3bTyRx32teKvCXwV/4KyeNPEPxwjih0W+09ZfD2qalbNPb28hjtxbzL8pwFWKeLeB8r55GC&#10;R0X/AAUo/ba+GHxU/Z/1z4f+AtTuPGepXU1ndXeoaXbO1jp8KXEbBpZmAGWYKgC55bkg4BAPpfwr&#10;4y+HV9+wp8NPEvxxk0q88Mr4e0q4vG1+L7THcXKwIFPlEEyyMQW2hWJOeOK+fdb/AG7v2c/GmlXn&#10;hvwp+zzrfj7SSDbNHp3hO1S2bOMBNpLqfm4OxWBwRXj/AO2JpOpP+w7+yLrdzaXF/wCBdMtLf+3b&#10;a3z8zPBb+TkjGMolygYkcyAZ5r7Sk/4KIfs3+Avh7p3/AAiniG31KJYUg0rwn4a02QXTsRiO3jt9&#10;iiMk8YbaMmgDw/8A4Iqa7PP8P/ipogE0Om2OuQXNtbTMS0JliZWBHY4hTPuK88/4Jf8A7L3w4+Mm&#10;q/E7xd448OweKb3SddaysrLUh5tnEG3OzmE/K7HgfPkADgZ5ruf+CLd099p/xsuJIHtpJtYs5Ghk&#10;+9GSLglT7jp+Fb3/AAR1/wCRU+Mn/Y1f+0zQB95eDfAnhv4daP8A2R4V0HTfDek+a0wsNJtUtrdX&#10;bG5ljQBQTjnArdrhfjh8WtM+BPwn8TePdYhkudP0O1+0PbxMFeZiyokak8AszKoz3Nc1+yz+0NF+&#10;1B8LIvHdl4bvvDWl3N3NbWkeoSo73CxkK0o28bd+9PXMbUAev1+WX/BSrQde8Uft3fAjSPC+tf8A&#10;COeIr2yt4LDVtpb7JM17KElx3wea/U2vzG/4KBeKNK8Ff8FEP2d9e1y+i0zR9Ogtbm7vJziOGNb6&#10;UszH0AoA9A/4ZD/a7/6Ol/8AJFv8Kyv2xvAvxG+F/wDwTd8d6P8AETx03j7xBLq1nI+rLGY/9Ga8&#10;ttkRBHQMpP8AwKvpH/hvb9nv/orPh3/v+3/xNTeL774c/tyfAjx54P8ACniyw17Tr62NjLfWJMiW&#10;l1xLA7AgZ2uqPjuF7UAN/YPtbKz/AGO/hLHp4UQNoMMjbRgea2Wl/HzC9e81+W37F37Y8f7HNtef&#10;AH9oCzvvCM2hXUraTrEltJLB5MkjMUbapYxly7xyqCpViDt2jP0/8R/+CnH7Pnw/0Oa8g8bR+Kr0&#10;IWh03QYJJ5ZmwcDeQI05H8TDrQB88f8ABTCOC+/bK/ZcstUY/wBjPqtuJlYfIFbUbcSnp/dAz9BX&#10;6Y1+eX7Zfwt8Sftrfsm/Dv4weEtEudO8daKja1Z6NblnuGtZSC8aHALSr5UMi4HO1goywrsf2c/+&#10;Cpnws8feDbK0+JGtJ4B8d2cYg1O11K3kS2mmQYeSKQKVUEjPluVZSSMMBuIB9uV8C/tHfsG/Eix+&#10;PN78b/2ePGFt4W8X34L6jpd62yOeQgCRkJR0cSFVZo5V27gW3dAO38Yf8FPfhQnjTw34N+H9xcfE&#10;HxHrWq2umhrCCSO0tlkmVHkaV1G/apLARhgccsvJqp4Q/wCCpfwp/wCE48S+DfiC114B17RdXu9M&#10;8+5gknsrlYpnRJBIilkLBQSrqAM8M1AHkGrftw/tWfsyxrdfG/4MWer+GYpVjn1zRz5YVWYAM00L&#10;ywgnI2qypknHB6fe/wAGfi94d+PHw00Pxz4VuHn0bVojJGsyhZYnVirxSKCcOrKykZI44JGDXyJ+&#10;2Z/wUF+CV98AfGnhLw34ltvHHiPxNpNxpNlp+lwPMqPOhiEryFdi7C24DO4lRgdx6j/wTb+EGvfB&#10;f9k7wzpPia3msNZ1CafVpbC4BD2qzNmONlPKtsCMynBVmYHkGgD6gr89f2FrP/hN/wBvb9rDxpfK&#10;r3+j6p/YMDudzLEbqeMY46bbCP6cDmv0Kr88f2Mbw/DH/gon+094B1AtDdeJLs+IrYSAYkXz3nUA&#10;4/uahkeyn0oA/Q6vhf8A4LH/APJott/2Mtl/6Knr7or82f8AgrB8fvhv8QP2bz4Z8NeOND1zxDbe&#10;I7Zp9Msb5JbiMRpOrlkByNrEA+hNAH398Lf+SZeEf+wPZ/8AolK/PL4weBfix+xP+2V4l+OXgbwV&#10;efEbwF4vR/7WsNNV5JrfzCjyq+xWaMiWPekm0rhthxX2f+z58f8A4bfELw14a8N+GfHGha9r9tot&#10;u82m6ffRyzxqkUauWQHICsQD6E1qfFT9p74Y/BDxJpuh+O/Fdr4YvtStmu7Q30cgiljVtrfvApUE&#10;HHBIJzxmgD4P/aY/bq8bfHP9nbx7omgfATxRomhS6ay6t4j8QyfZraxiLLnblAsjngBQ+454U1ge&#10;Hv2T/E37SX/BKj4ZWnh0ifxTod/qOsadp8zCMXMLXl0rwKTwGYESKTwTgZAbI6z9sb9qqD9tKGx/&#10;Z7/Z/Sfxbc67dxSa3riwSRWcFtE6vjewBCB1RnkI24QKu8vgfdmg2Phn9lv4A6faXly9v4X8FaJG&#10;lzeCJnbyoIx5kxRQSScM5ABOScCgD418B/8ABSn4m6DoNh4Y8afs6eOdU+IFrGtrL/Z9pMiX0qjH&#10;mbDCWQtjJC7x1I44Hmv7GOveLvH3/BUz4ha/4p8Pf8Ifr0uh3FxqOhLMtz9lTbZxxxtION2DESeM&#10;NkEA8D6s+J3/AAU8+AXgHwhPq2m+MYfF2pNEWtNI0eKR5pn25VXLKFiGcZLkEc4BPFcZ/wAE1/gn&#10;4wsrrx/8c/iRYtpvi/4i3f2m3sZUKSW9mXaUkoeUDsy7VPISJD3oA+nv2gP+Flf8Kv1H/hUn9mf8&#10;Jz5sP2T+18fZtnmL5u7PfZux74r81pvE3iz4O/tVeD/GP7Z3hu/1uWWXyfDPiCzv7d9D0plZf3gt&#10;IkALIzBizsGAAbY5VWH2N4R/4KYfAbX9S1PStY8Ut4O1nTbqa0uLPXLZ41LRuUZklQNGykqcZYN0&#10;+UV8kft+fHnw9+3N4m+HfwW+Czv4w1L+1zeXWrQwSJbQHYYxhmUFkVXd3fG0BVwWycAH6vqwZQQc&#10;g8givzz+Mluvw9/4K9fCHWbKRbdPFWgNbagvTznEV3CN34R2+PeMV+gel2I03TbSzD+YLeFIt+Mb&#10;tqgZx+Ffn18QL/8A4Wx/wWE8AaXppE1r4C8PPJqZAB8uQw3Euenrd2q+xJ78UAfofRRUF7ewabZz&#10;3d1KsFtbxtLLLIcKiKMsxPYAAmgD89/+Cs3/ACNf7OH/AGNT/wDoy1r9D6/LH/gpd+0B8NviV4k+&#10;A03hTxzoXiGLSfEb3N++nX0cwtYt9sd8m0/KPlbk+hr9Fvhz8cPh98Xpr6HwT4y0XxVLYqj3SaTe&#10;JOYQ5IUttJxna2M+hoA/N/4y/Dhf2mv26tXk/Zvubzwf428LB28V+OVvWh04XKgxiNI0Qs0jMpjY&#10;g7X2vlCFZjyvx38SfFbwv8Wvhvb/ALZej3XiD4V6NdD7PfeFUjGn315xie52rmTC7gYsRMVDFF+8&#10;H6P9kH4raV+wn+1N8ZPh18XZW8PW3iK+S7sPEl5GxinEck7RO8gBJSVJywY8KysDgk47f/gpJ+1Z&#10;8OvjR8H7b4R/DbVIfiN4z8RalaG3g0FTdJbhJA+fMUbS7EbAqknDMTgdQD6L/aa/bo0H9m+28F3N&#10;v4T1bxzpviiye+srzQWUxCFRGUbJHIdZVIx2Fc1+zl/wUa0v9on4rab4Htfhv4l8OTXsM8o1DUtn&#10;kp5cbOQcDqduB9a9/wD2d/AeofC74D/D7wjqzo+q6LoVnY3flHcgmSFVdVPcBgQD3xmvQ6ACvzw/&#10;4I6/8ip8ZP8Asav/AGma+1PiJ8d/h38I7yztPGvjXRPC1zeRmW3i1W9SBpUBwWUMRkA8V+dn/BLH&#10;9oD4bfC3w38VYfF/jnQvDUuoeI/tNomp30cBni2Eb03Hke9AH6nV8q/t8/tdWn7Ovw5fw94fkOo/&#10;FLxRGbHQtKtR5k8JkzH9qZRzhScIMHfJtABAYjpf21P2srP9lH4LDxbBp/8AberapMLDRrfP7hp3&#10;jZ1klYHPlqqFsDluAMZ3D5C/ZL8VfBLQPGFx8bPjf8ZvDfin406v+9CSXAe30RSu0RxBV2+YEwu5&#10;flQfKnGWYA+kf2Ff2ZL/APZW/ZfvbDWD5PjHWUm1fVFjfJtZDCFjgDA4JjVRkj+NnwSMGvGf+CJc&#10;Ea/Afx5MEAlfxLsZu5AtYSB+G4/nX2b8L/2kvhj8atWu9L8DeNdL8TahaQfaZ7ewkLNHHuC7jkdM&#10;sB+Nfnp+yD8VtA/4J9/tCfFr4OfFC5bwzoGo36X+g6xcQs0DxhnWJnZQTtkiaP5sbVaJ1Yg0Aehf&#10;8Fs/+Tf/AAN/2M6/+kk9fenw/kuJvAfht7sFbptNtmlBGCHMS7uO3Oa/Mv8AbU+Lmhft9/Gb4V/B&#10;T4T3cvijS7fUjqGuaxZxOLaBDtRnDEDKxRGVi/QmRFUluK/U+CGO2hjhiQRxRqERFGAoAwAKAHSR&#10;pNG0ciq6MCrKwyCD1BFfnP8AEGxttP8A+CzvwlitbeK2i/4Rmc7IUCLn7DqfOBX6NV+dnxM/5TRf&#10;CX/sWJ//AEh1OgD2f9qj44fs0fAfxtb638TdH0fXfiBJaRrb28ekR6jqa26lihBcbYV3FsbmTJJx&#10;nBx8C/t1ftHfDT4/fCON/CvwJ8QeFb61vYZbfxdfaJDZIkRLKYmkiLbg4JwpYjcoI5Fej6L4y8G/&#10;Av8A4KofE7WvjkIbKK+habw5rGp2rTQW+8w/Z5FO07cQq8XmAYUq65HNav8AwU0/bT+Gnxf+Bt34&#10;C8AahceMbw3tre32qabbP9gsI0f5RJKwALOxCgLkdckEAEA+s7nx18Mbv9jX4Z+MPjsdHvPD82g6&#10;Rqkya9B9rSe8ezVhthKsZpDvfChWJ5OOK+bPE37c37PHxH0PUPDPhr9nbxB490l1Nsf7O8LWqQkk&#10;YBjKFnRuSQdqsCOPWvLv21tPurb9mr9irxFrNlcal8ONN0XTE1q2gBKszWlkwVugy8UU6rk9m6Zr&#10;7L1T/gop+zz4H8D6evhDXYvEc7oltpHhPwtp0n2qVyMRwJDsURc4GG246AE4FAHzl/wSg167vf2P&#10;PjNpU0ryWljc3csCsxIj82xG5VHYZTOB3JPeq3/BJ/8AZN+F3xG+DF/8QPGHhSy8W662rz6dDHrU&#10;S3NrBDGkTALAwKFiXYlmBPTGOc1/+CSv/JrPx3/66S/+kLV7N/wRw/5NFuf+xlvf/RUFAH2n4X8K&#10;6N4J0K10Tw9pVnomj2u4W+n6fAsMEIZixCIoCqNzE4AxzWrRRQAUUUUAFFFFABRRRQAUUUUAFFFF&#10;ABRRRQAUUUUAFFFFABRRRQAUUUUAFFFFABRRRQAUUUUAFFFFABRRRQAUUUUAFFFFABRRRQAUUUUA&#10;FFFFABRRRQAUUUUAFFFFABRRRQAUUUUAFFFFABRRRQAUUUUAFFFFABRRRQAUUUUAFFFFABRRRQAU&#10;UUUAecfFH9nP4afGvULK+8c+DNL8TXllEYLee/iLNHGTuKggjjPNbXwz+E/g/wCDfh+XQ/BPh6y8&#10;NaTLcNdvaWCbEaZlVWc+pKoo+iiutooAK8j8a/sj/Bf4iaxLqviH4ZeGtR1OZt814dPSOWVv7zsg&#10;Bc89Wya9cooA5bwB8K/Bvwp019P8G+FtI8L2ch3SRaTZR24kb1faBuPuc1v6npdnrWn3FhqNpBf2&#10;NwhjmtrqJZI5FPVWVgQR7GrVFAHh7fsQfAJtS+3H4ReE/Pzu2jTYxF/36xs/DbXsmj6Np/h3S7bT&#10;dKsbbTNOtkEcFnZwrFDEo6KqKAFHsBVyigDx7V/2QPgzr3jK48Wah8OtFu/Elxefb5dSkiJla43b&#10;vMJz97dzXsNFFAHkfjL9kX4LeP8AUn1HXvhf4XvtQkO6S6/s2OKWQ+rsgBY/XNdJ8N/gb8Pfg/HI&#10;vgrwXofhhpV2yzabYxxSyj0eQDcw+pNdxRQB+Nv/AAW0/wCS8eA/+xa/9upq+x/2Tf2YfhN8Wf2U&#10;fhLq3i/4e+H9e1X+w4Qb+6sU89wC2A0gAZgOwYkV9Z6z4P0HxHOk+raJpuqTRrsSS8tI5mVc5wCw&#10;OBknitCx0+10uzitLK2htLWIbY4IIwiIPQKOAKAM7wj4M0DwBoNvonhnRdP8P6Pb58qx0y2S3hTP&#10;UhEAGSeSe9S+JvCui+NNHn0jxDo9hrulXAxNY6napcQSf7yOCp/EVqUUAeFr+wx+z+t79qHwk8L+&#10;bndtNipj/wC+Pu49sV6dJ8MvCUnge78Gr4b0y28KXVu9rNo1rapBatEwwyeWgAAI44rpqKAPMfhj&#10;+zL8LPgxr1xrfgjwPpPhrVri2azlu7GIq7ws6OUJJ6Fo0P8AwEVr/E74I+APjPaW1t458IaP4ojt&#10;STbtqVqskkGcZ2PjcgOBkAjOBmu3ooA8ch/Y7+Cdv4SufDEXwz8PRaHdXKXk9oloAJZUBCM7D5m2&#10;hmwCcDccda634XfBTwN8FNPvbHwL4YsPDFpeyia5hsEKrK4GAxyTzjiu2ooA4/4ifB7wN8W7OK28&#10;aeENF8UxQ/6n+1rGO4aHPUozAlD/ALpFcN4d/Yt+BPhXUY77TvhR4Vju42DRyTack+xh0KiQMAR6&#10;ivaaKAGRRJBEkUSLHGgCqijAUDgADsKraxpNnr+k3ul6jbpd6fewPbXFvIMrLG6lXU+xBI/GrlFA&#10;HiGlfsQ/ATRZZpLX4TeF8zRNC6z2CzKVOMja+Rngc4yMcVr+AP2UPg98Ldej1zwr8OPD+j6xEP3V&#10;9DZq00XujNkoecZXBxXrFFAHOfED4deGvir4XufDni7RrbX9DuGR5rG8UtG7IwZSRnswB/CsT4V/&#10;AT4e/A/+1P8AhA/CWneF/wC1PK+2/wBnxlfP8vf5e7JP3fMfH+8a76igArx/xh+x/wDBPx7q82q6&#10;78L/AAzfalMxea6/s9I5JWPVnZACx9zk17BRQBzPgP4Z+EfhbpL6Z4P8M6T4X0923vb6TZx2yO39&#10;5ggG4+55rm/ih+zb8MfjVq1pqnjnwVpfibULSD7NBcX8ZZo49xbaMHplifxr0qigDE8M+CtD8HeE&#10;7PwxommQaboFnB9lt9PgBEccXPyAenJrzzwH+yP8HPhh4rsfE3hX4eaLoWv2PmfZtQtISssW+No3&#10;wc90dl+hNevUUAeW/Er9l34UfGHxEuveNPAuk+I9YWBbYXl9EWcRKSVTOegLN+Zr0Lw/oOn+FdB0&#10;3RNItI7DSdNtorOztIRhIYY0CRoo9FVQB9K0KKACiiigBksSTxPFKiyRuCrIwyGB4II7ivF9c/Yp&#10;+A/iPUpL+++E3hVrqRi7vBpyQB2PUlYwoJPckc817XRQBzXgf4Z+EPhlp32Dwj4X0fwxZn70OkWM&#10;Vsre7bFG4+55ri/iB+yf8IPit4ouPEfi74f6Pr+uXCIkt9eRFpHVFCqCc9gAPwr1migDwL/hgn9n&#10;v/ok3h3/AL8N/wDFVqa9+xh8EPFD2L6t8NdDv2sbOLT7YzQsfKt4htjjXn7qjgV7TRQB5z8Lf2df&#10;hr8E76+vfAvg3TPDF1fRrDcy2EZUyopyFOSeAa9GoooAK8H+M/7Fnwk+L+ieI2ufAPhy28T6lY3E&#10;EOuRWCRTxzvGypOzIAWZWIOTk/KK94ooA/JX9if9sLwx+wz4W8VfCT4yeGNW8M+JdN1OW5S5s9OE&#10;jXasAAjnILEEEo/KMjDBGBn9H/gP8YtD/ac+C+k+OdN0q4ttA18XcSafqyRtI0cdxLbsJFUsvzeU&#10;TtyRhsc12+seFtF8RPE+q6RYam0P+ra8tkmKfTcDj8K0IYI7aFIoY1iiQYVEUBVHoAKAPLPCX7KH&#10;wb8B+J18ReH/AIZ+GdJ1pG3xXltp0atC3rGMYjP+4BXQeBfgn4F+GOva9rfhXwxY6Hq2vS+dql3a&#10;oQ92+9n3Oc8nc7n/AIEa7eigDyrx3+yr8IPib4kPiDxT8OPDuta0xBkvrmxTzZsYx5hAHmcAD5s8&#10;DHStLWP2efhrr2seFdUvfBOjvfeFWjbQ5I7YRjTikgkTyVXCoA6hgAOor0OigDjPGXwb8E/ELxN4&#10;c8ReJPDdjrGt+HJxc6TfXKEyWUodJA8Zzwd0aH6qK6+4t47q3lgmQSRSKUdT0KkYI/KpKKAPlf4i&#10;fHn4Cf8ABO+xs/Cp0Sfwxba152rQ6d4f08yrPIAkTsSWADEIi8kD5RXin/BNfSfEXxV+Pnxq/aD1&#10;DRrvQ/DniuY2ujR3ihWnjabzMrx8wjSOJS44LM2CSDj7/wBY8LaL4glgl1XSLDUpYM+U95bJKY84&#10;J2lgcdB09K0o40hjWONVRFAVVUYAA6ACgDnfHXw38J/E7SRpfi/w1pPifTg29bbVrOO5RW/vKHB2&#10;n3HNcH4P/Y/+CfgPVo9T0P4XeGLLUYjuium06OWSJh/EjOGKH3XBr2CigDjPHnwb8E/FDV/D2qeK&#10;/DdjrmoeHp2udKuLtCXs5S0bF0IPBzFGf+ACuzoooAK8t/ac+BWn/tIfBHxN4Cv5Ftn1GANZ3bAn&#10;7NdIQ8MnHOA4GQOqlh3r1KigD4h/4Jx/tFXl3oFz8A/iKG0f4o+At2npa3jgPfWUfEZj/vGNMLx1&#10;jEbgkEke8+Lv2OPgp4+8S6h4h8Q/DfQ9X1rUJPOur25hJkmfAG5jnrgCvUJfCuiT6wuryaPYSaqu&#10;Ct81qhnGBgYkxu6cda1aAPAv+GCf2e/+iTeHf+/Df/FV7N4R8I6P4D8N6f4f8P6fDpWi6fEIbWyt&#10;xiOFB0VR6c1r0UAePeIP2O/gh4p8RS67qvwr8LXmqSyebLO2mxgSuTks6gBXJPUsDnvXq+l6XZaJ&#10;p9vYadaQWFjbIIoLW1iWOKJAMBVVQAoHoKtUUAeTfED9k/4QfFbxRceI/F3w/wBH1/XLhESW+vIi&#10;0jqihVBOewAH4Vl+H/2J/gX4V17Tdb0j4Y6DYatptzFeWd3DCQ8M0bh43U56qygj6V7bRQBwvxT+&#10;BvgH422+nweO/C2n+J4dPd3tUv0LCFnADFcEdQq/lXnn/DBP7Pf/AESbw7/34b/4qvfaKAPOfhp8&#10;BPhp8B/7VvfBfhTSvCIvIl+3T2a+WHSPcVLknGF3Mc9smvhrVr7/AIeTftm6Ra6Uv2z4FfC2f7Rc&#10;3+0mDV7zcCVU9GWRo1Uf9MkdsjzAK/SW8s4NQtZrW6gjubaZSkkMyB0dSMFWB4IPoaq6N4f0vw7b&#10;vBpOm2elwO29orOBIVZsAbiFABOAOfagDQooooA8t8efst/CH4n6i+oeKPhv4a1jUpDl76bToxcS&#10;f70qgM34k1tfDX4H/D/4NwzxeCPBui+F/tAAnk02zSKSYDoHcDcwHuTXcUUAFFFFAHmHxK/Zj+FX&#10;xh1+LW/GngTR/EerxQrbreX0G6Ty1JKpnPIBJwD6n1rr/BPw/wDDHw10VNH8J+HtL8NaUp3Cz0mz&#10;jtotx6sVQAFj3J5PeugooAy/EnhXRfGeky6V4g0ew13S5v8AWWWpWyXEL/VHBU/iK8mtf2JfgJZa&#10;quoxfCTwmLlW3gNpsbRgj/pmQU7ele20UAR29vFawRwQRpDDGoRI41CqqgYAAHQAdqkoooA/NP8A&#10;bY/4KHeBfih8KfF3wf8Ah3p+v+IfHOuT/wBieTHpxCRlZgJQBktIxCMqhVPLZyMV9kfsl/Ce9+E/&#10;7L/gHwP4igjbUbPSQmoWsm2RVklLSSwt2YKZCh6g4716dp/hHQ9J1CW+sdF0+zvpSTJc29rHHI5P&#10;UlgMnOT+da1AHkXh/wDZD+CvhXxQniLSfhd4XsdYjk82K5i02P8AdP8A3kXG1D7qBiun8L/BXwN4&#10;K8ca54x0PwzY6Z4o1zd/aWqQIRNdbnDtvOecsAfwrtqKAPLfiB+y58I/ip4gGu+LPh34f13WcKHv&#10;rqyQzSAdA7DBfA4+bPHFW9b/AGcfhh4im8LS3/gbRZD4XYNoix2wiTTyGVx5SpgL8yIeB1UV6PRQ&#10;BxnjL4N+CfiF4m8OeIvEnhux1jW/Dk4udJvrlCZLKUOkgeM54O6ND9VFdZe3kGnWc93cyLDbQRtL&#10;LI3RFUZJPsADU9MmhjuYZIZo1likUo8bgFWUjBBB6gigD89v+CXHgif4h+Lvi3+0ZrVu633jDWbq&#10;00nzQMpambzZivtu8qMenkMK/QyqumaXZaLYx2Wn2cFhZx52W9rEscaZJJwqgAZJJ+pNWqACuO+I&#10;3wb8C/F6zitfGvhDRvFMUOfJ/tSyjnaLPUozDKf8BIrsaKAPJvBP7JnwZ+HOppqXh34ZeGdN1GNt&#10;0d4unRyTRn1R3BZf+AkV6fqmlWWuadcafqVnb6hYXKGOe1uollilU9VZWBDA+hq1RQB41ov7GnwM&#10;8P8AiCPWtP8AhT4Vt9RjfzI5P7NjZY2zkMiEFVIPQgDHbFeyKoVQAMAcAClooA/MDWP23/2Kfi7q&#10;sviTx58LJ4fFGQbhtR8PQyzTuOPneJyJMbQMyc4wOlXf2fYX/bG/bQ8I/Fbwr4Gn8FfBb4daS9ho&#10;6z2UdrHdTfvtojSP5AQ85YqhIUQrkhmr9GNU8E+HdbuvtOo6Bpd/c/8APa6s45H/ADZSa14okgiS&#10;KJFjjQBVRRgKBwAB2FAHA/Ej9nz4Z/F6ZZ/GngTQPEl2oAW7v7CN7hQOwlxvA4HAOOBS/DP9n/4b&#10;fBqSeXwR4I0TwzcTrtlubCzRJ5Fzna0mNxX2JxXoFFAHPePvh74b+KXhW78N+LNGtde0K7KNPY3i&#10;bo3KOHQkezKD+FXPCvhbSfBPh3TtB0Gwh0vRtOhW3tLO3GI4Y1GAqj0FatFAHEzfBXwLcfE+D4jS&#10;eF9PfxxBF5EWutH/AKSieWY9obP9xmX6E121FFAHj3iz9j34JeONYk1XW/hd4YvNRlYvLcjTkieV&#10;j1ZygG8+7ZNd/wCB/hz4V+Gek/2X4R8N6T4Y07OTa6TZR20bH+8wQDJ9zzzXRUUAcR8N/gn4F+EO&#10;g3+ieDPDFj4d0m/lM11aWKFUlcoELEZ67QB+FUNB8E+Av2Yvhn4jn8MaBZeF/DVhFc65e21iuyMs&#10;kIMkhyTzshUZ/wBkV6NUN5ZwahazWt1BHc20ylJIZkDo6kYKsDwQfQ0AfBX/AASW+F943gXxr8a/&#10;EMWfEXxC1aaaKQjpbJK5dlzyN87S59REhr77qvY6fa6XZxWllbQ2lrENscEEYREHoFHAFWKAKupa&#10;XZ61YTWOoWkF9ZTrsltrmNZI5F9GVgQR9a8Z1H9h/wCAWqXxu5/hJ4VWYnJEGnJCnXP3Ewvf0r3C&#10;igDF8I+C/D/w/wBCg0Xwxomn+HtIgz5VjplslvCpPUhEAGT3PU1Q+IXwt8H/ABY0ZdJ8Z+GdK8T6&#10;crb0g1S0ScRtjG5NwJRsd1wa6migDzf4a/s3/C74O30l94L8BaD4d1CRSjXtnZILjaeq+aQWCn0B&#10;xXQ/ET4Z+Fvi14ak8PeMdEtfEOiySJM1leKWjLqcq2AeoNdPRQBjSyaN8O/BzyMYdI8PaFYFiSds&#10;Vrawx+/RVRfyFfBX/BN3T774/fG74xftLa9bPH/bF8dE0FJgcxWyhCwHY7YktY9w6kSj1r9CLyzg&#10;1C1mtbqCO5tplKSQzIHR1IwVYHgg+hqHStHsNBs1tNNsbbTrVSWEFrCsSAnqdqgDmgCPxBoOn+Kt&#10;B1LRNXtI7/SdStpbO8tJhlJoZEKSIw9GViD9azPh/wDDrw18KvC9t4c8I6NbaBoduzvDY2alY0Z2&#10;LMQM92JP410dFAHGWPwb8E6b8TNQ+Idr4bsYPG2oQC2utbRCLiaIIiBGOem2KMdP4BVj4k/Cvwl8&#10;YPDq6D400Gz8R6Os63Is71S0fmKCFbAPUBm/OurooAwta8CeHPEnhNvC+r6HYar4daBbZtLvrdZ7&#10;do1ACqUYEHGBj0wK4zwD+y/8JfhbfXF94T+HugaHfXEbRPd2tmom2MMMoc5ZVI6gECvUKKAOI+G/&#10;wT8C/CHQb/RPBnhix8O6Tfyma6tLFCqSuUCFiM9doA/CrHwx+Efg34MaDcaJ4I8PWXhrSbi5a8lt&#10;LFCqPMyIhcgnqVjQf8BFdfRQB8Cf8FUv7S+KF18F/gZoUjDUfGniH7TOYxnyoIVCb3H90ee8n/bA&#10;+lfcfg/wppvgTwno3hvR4Ps2k6RZw2FpD/ciiQIg/JRVubRNOudUt9SmsLWXUbdSkN48KmaJSCCF&#10;cjIBBPQ9zV2gArxLxB+xP8C/FWvalrer/DHQb/VtSuZby8u5oSXmmkcvI7HPVmYk/WvbaKAPAv8A&#10;hgn9nv8A6JN4d/78N/8AFV6N8OPgl4E+EWgahofg7wtp2gaPqEhmu7K1i/dTuUCEspznKgA+wrt6&#10;KAPIvD/7IfwV8K+KE8RaT8LvC9jrEcnmxXMWmx/un/vIuNqH3UDFdP4X+CvgbwV441zxjofhmx0z&#10;xRrm7+0tUgQia63OHbec85YA/hXbUUAfmL+xV8L/AAh8Vv2tf2v9J8ZeGdK8T6cviqeRLfVbRJ1j&#10;f+0b4bk3A7Wx3GDX3v8ADP8AZ5+GnwZuJ7nwR4G0Pw1dzr5ct1Y2aLO6ZztMmN23P8OcV2en+HdK&#10;0m8u7ux0yzs7u7bfcz29ukckzEk5dgMscknn1NaFAHGfFD4N+CfjTpFppfjnw3Y+JtPtZ/tMFvfI&#10;WSOXaV3gAjnDEfjXYTQx3MMkM0ayxSKUeNwCrKRggg9QRT6KAPFNU/Yp+A2tas2pXfwl8KNds29j&#10;HpscaM2cklFAUkk85HPevVvDPhTRPBWjw6T4e0fT9B0qH/VWOmWqW0Ef+6iAKPwFatFAHknij9kj&#10;4L+NPE83iLXPhh4Y1PWZnMs93PpsZadz1aQYxIT6sCa6L4hfAz4e/FfR7HSvF/gzRfEFhYALZw3t&#10;mjfZRgDERxlBgAYUgYAruaKAPLof2XfhLa+AbzwTb/D3QbbwteyRzXWmQWaxx3DowZGkK4LkEAgs&#10;T0ra1n4J+BfEPw1tvh9qXhixvPBdvFDDFosqE26JEQY1Az0UqMfSu3ooAz/D+g6f4V0HTdE0i0js&#10;NJ022is7O0hGEhhjQJGij0VVAH0rQoooA/O39s7wzrH7JP7T/hr9qXwtYzXvhq98vSPG2n2o+Zo2&#10;CxiXHTDKseMkASwx5Pz195+AvHmg/E7wfpXinwzqUOr6HqcCz2t3btlWU9QfRgcgqeQQQeRWvfaf&#10;a6pZy2l7bQ3drKNskE8YdHHoVPBFRaTomneH7T7Lpdha6ba7i/k2kKxJuPU7VAGaAPF9R/YZ+Aer&#10;ahdX158LPD9xd3UrTTTSQMWd2JLMfm6kkmuj+Gv7Lvwo+D3iJte8F+BdJ8Oaw0DWxvLGIq5iYgsm&#10;c9CVX8hXqVFAHnfxS/Z5+G3xsurG58deDdK8T3NijR201/DueJSclQQQcE84rZ+Hvwp8GfCfTJNP&#10;8GeFdH8L2cjbpYtJso7fzWH8TlQC592ya6uigDN8SeHdN8XeH9R0TWLRL/SdQge1u7WQnZNE4Kuj&#10;YPQgkEdwayPhx8LvCfwh8NjQPBmgWXhzRvOa4+x2MexDI2Nzn1JwOfYV1NFABXnPxD/Zy+FvxYuj&#10;deMPh/4d8QXpGPtt5p0bXGPTzcb8e2a9GooA8/8Ahn+z/wDDb4NyTS+CPBGh+Gbiddktzp9kiTyL&#10;nO1pMbyM9icVzX7V37TXh39lf4S6j4s1mWKfU2RodH0lnxJf3RHyoB12LkM7fwqD3IB9lrK1jwno&#10;niKWKXVdG0/U5IRiN7y1SYoDzgFgcfhQB8k/8E2f2fNe8AeCfEPxT8fI7fEb4kXR1a9FxGUltrdm&#10;aREZT913Z2kZeMBkUgFK+y6KKACvKvHn7Knwf+J2vvrnin4ceHdZ1iQgy309igmmI6GRlAL9APmz&#10;xXqtFAGT4W8J6J4H0O20Xw7pFjoWkWo2wWOm26QQxj/ZRAAPyrWoooAK8Huf2Ef2f7y4lnm+FPh6&#10;SaVy7u0DZZickn5vWveKKAPMfhj+zL8LPgxr1xrfgjwPpPhrVri2azlu7GIq7ws6OUJJ6Fo0P/AR&#10;Wn4g+BfgHxZ8QtK8daz4W0/U/F2lBFsdWuULzWwRmZNmTgYZmI46knrXd0UAFFFFAHmH7Qn7Rngz&#10;9mPwXZeKfHNxd22k3eoJpkT2ds07mZ45JFBUdBthfn2HrXwd8H/GN3+3N/wUe0H4u+FNE1Ox+HXg&#10;XSjYnUtQhEfmsI7jYnGQHaW6Y7ckhEJOOAP0y1fQ9N8QWotdU0+11K2DBxDeQrKm4dDtYEZ5PPvU&#10;un6daaTaR2tjaw2drGMJDbxhEUegUDAoA5T4mfBbwH8ZrG3s/HHhLSfFEFsxaD+0rVZWhJ67GI3L&#10;nAzgjOKwof2XfhLa+AbzwTb/AA90G28LXskc11pkFmscdw6MGRpCuC5BAILE9K9RooA5y1+HPhe1&#10;8Cw+C00GwfwnFaLYro00Cy2v2cDAiKNkFQAOD6Vx/gH9ln4RfC7X/wC3PCnw68PaJrAzsvraxTzY&#10;89djEEp/wHFep0UAcT8Nfgr4G+Dv9q/8IX4ZsfDn9qyrPffYUK/aHXdhmyeSNzfnUnw3+Dvgr4P2&#10;+pQeDPDll4dh1Kf7VeJZIVE0uMb2yeuK7KigD4Y/4Ky65qes/CbwL8KdAUS698QvE1vYQ25P+sji&#10;IY/gJntiT2Ga+u/hP8OdN+EPwz8MeC9IB/s7QtPhsYmYDdJsUBpG/wBpmyx92Nb95omnahe2l5dW&#10;Frc3doSbe4mhV5IScZKMRlc4HT0q7QAV5r8UP2bfhj8atWtNU8c+CtL8TahaQfZoLi/jLNHHuLbR&#10;g9MsT+NelUUAeBf8ME/s9/8ARJvDv/fhv/iq9H+F3wU8DfBTT72x8C+GLDwxaXsomuYbBCqyuBgM&#10;ck844rtqKAOS+IXwj8E/FrT47Lxp4T0fxTbRHMS6rZRzmInqULAlD7qRXH+Df2Rfgr8P9TTUtB+F&#10;/hix1CM7o7r+zo5ZYz6ozglT7rivXaKACvL/AIhfsvfCT4raq2qeLPh14d1vVHxvv7iwQXD46BpF&#10;AZvxJr1CigDhfhz8Cfh38IVb/hC/BGheGZHXa8+m2EcUzj0aQDc34k0z4ifAT4b/ABbkEnjPwLoH&#10;iW4Vdq3Oo6fFLOoxjCyEbxx6HsPSu9ooA8o8A/spfB74X61FrHhb4b+HdH1eE5iv4rFGniPqjsCy&#10;H/dIr1eiigAr4G/4KIfDHxF8L/iF4K/al+H9q11rPg50t/EFjFkfadPywLtj+HbJJE56hZFPRCR9&#10;81HcW8V1BJBPGk0MilHjkUMrKRggg9QR2oA4z4L/ABi8M/Hr4c6R408JXy3uk6hGG25Hm28gA3wy&#10;qCdsingj6EZBBPA6j+wz8A9W1C6vrz4WeH7i7upWmmmkgYs7sSWY/N1JJNeyaL4d0nw3DJFpOl2e&#10;lxSNueOyt0hVmxjJCgZNaNAHlvw1/Zd+FHwe8RNr3gvwLpPhzWGga2N5YxFXMTEFkznoSq/kKvfF&#10;L9nn4bfGy6sbnx14N0rxPc2KNHbTX8O54lJyVBBBwTzivRKKAOU+Hvwp8GfCfTJNP8GeFdH8L2cj&#10;bpYtJso7fzWH8TlQC592ya2vEXh3TPF2g3+i61YwanpN/C1vdWdygeKaNhhkZT1BHatGigDyLwX+&#10;yL8Fvh5rUOr+Hvhj4Z0/VIGDw3g09JJYWH8UbOCUPuuDXrtFFAHlvjz9lv4Q/E/UX1DxR8N/DWsa&#10;lIcvfTadGLiT/elUBm/Emtr4a/A/4f8Awbhni8EeDdF8L/aABPJptmkUkwHQO4G5gPcmu4ooA8o/&#10;aa/aM8M/sw/CnVPGPiKeNpY0aLTdN3gS6hdEHy4UHXryzY+VQT2r5/8A+CbPwJ8Q6Jovin42/EOI&#10;j4hfEm4N8Y5Yyj2tkzmRV2nlfMYh9vZEiHBBFfYWteFdE8SNCdX0ew1Uw5EZvbVJtmcZ27gcZwOn&#10;pWoqhVAAwBwAKAFqvqFjb6pY3NldxLPa3EbQyxN0dGBDKfYgmrFFAHgX/DBP7Pf/AESbw7/34b/4&#10;qu7+Fn7Pvw5+CNxqM/gTwhpvheXUFRLtrCMqZlQkoGyT0LN+Zr0KigDj/iP8H/A/xf06Kx8beE9H&#10;8U20JJhXVLNJjCSMExsRlDjupBrI+Gv7OPwu+D18994L8BaD4d1B1KNe2Vki3G09V80gttPpnFej&#10;0UAFFFFAHnPxS/Z1+GvxsvrG98deDdM8T3VjG0NtLfxljEjHJUYI4JriP+GCf2e/+iTeHf8Avw3/&#10;AMVXvtFAHEfEj4J+Bfi9oNhonjPwxY+ItJsJRNa2l8hZInCFAwGeu0kfjXnP/DBP7Pf/AESbw7/3&#10;4b/4qvfaKAPNfhf+zb8Mfgrq13qngbwVpfhnULuD7NPcWEZVpI9wbacnplQfwrW+JXwX8B/GOxgt&#10;PG/hHR/FENuSYP7TtEleHPXY5G5M99pGa7SigDh/hn8D/h/8Gre4h8D+DtG8Li5x58mm2aRSTY6B&#10;3A3MB2BJxXcUUUAeVftDftL+CP2YPDOm6/46uby207ULz7DA1latOxl2M+CB0G1G5r4b/Z38TX/7&#10;aH/BRxPjj4d0PU9N+HXg/SpLC3v9RiWPz5GtpYVj4JG8tcyybQWKqg3EbgK/SrWNA0zxFbrb6rpt&#10;pqcCtvWK8gWVQ3TIDAjPJqxY2NtptrHa2dvFa20YwkMCBEUegA4FAHHfE74H/D/40WttB458H6P4&#10;oW1JNu+o2qySQ56hHxuUHAyAQDgZrH/4Zf8AhN/wr+XwQnw+0GHwpNMlzNpcFmscU0qfdkk24LsP&#10;7zEmvUKKAOdk+HfhibwLB4Ln0DT7rwnDZR6cmjXNustsLZECJFsYEFQqgAH0rkfh7+zB8JvhPrja&#10;z4R+Hvh/QdXIKi+tbJBMgPUI5BKA+i4r1CigDgfh78Bfh98KNB1bRPCHhPT/AA/pOrZN9aWaFUuM&#10;oUO4Z/ukitP4bfCvwl8H/DraD4L0Gz8OaO07XJs7JSsfmMAGbBPUhV/KurooAKKKKACiiigAoooo&#10;AKKKKACiiigAooooAKKKKACiiigAooooAKKKKACiiigAooooAKKKKACiiigAooooAKKKKACiiigA&#10;ooooAKKKKACiiigAooooAKKKKACiiigAooooAKKKKACiiigAooooAKKKKACiiigAooooAKKKKACi&#10;iigAooooAKKKKACqeqaxYaHZteale2+n2ikBp7qVYowScAFmIHJq5XyD/wAFXv8AkyPxj/1+ad/6&#10;WRUAfTEfxO8HTSKieLNDd2O1VXUoSST0AG6ukjkSaNZI2V0YBlZTkEHoQa/OL9nb/gl98D/ir+zz&#10;4B8UazZ65HreuaHa3t1cWmqMgEskYZmRSpUcnoQRXO/smz+LP2Pv2+bz9nBvEd74m+H+tW0tzpcd&#10;7Jn7Li1e7jkC5wjYjkicKAHOGwOMAH6g0Vy/xI+J/hT4P+ErvxP4z12z8PaFa4El5ePgFjnCKoyz&#10;ucHCqCxxwDXzbon/AAVW/Zx1rXY9N/4S+8sFkfy0vr7SbiO3JPTLbCVHuwAHcigD66orB1bx74b0&#10;PwbL4tv9e0618LxWwvW1h7lPsvkEArIJM7SpBGCDzkYzmvlyb/grD+zhDrDWP/CV6jJAr7Tfpo1y&#10;YPr9zeR/wGgD7Borxrxh+118MPB/wRtvi0+v/wBreBbiZIItR0qFpyzs5TaU4YEMCCCAQRyK9S8L&#10;+IrPxf4a0nXdOZ30/VLSG+tmkXaxikQOhI7HDDigDTrjLH4yeCdS+JmofDy18SWM/jbT4Bc3Who5&#10;NxDEURw7DHTbLGev8Yrl/Bf7UXgTx98cvFHwl0m5vX8Y+HLeS6v4ZbVkhWNHiRisnRjmeP8AM+lf&#10;IHw/vI9P/wCCy3xiupc+VB4UilfaMnathphP8qAP0ITxJpMmtPpC6pZNq0Y3PYLcIZ1GA2THncBg&#10;g9OhFaVfjF4a/bU+GWl/8FLPFnxqnvNRHgXUtMS1t51sWM5cWFtCcxdQN8T/AIYNfo14D/bu+D/x&#10;A+Ffir4jWmu3en+EPDE8Nvqd/qGnyoYnlZVjAjVWd8s6D5QeWFAH0HRXxu3/AAVq/ZyW++zjxHqz&#10;RZA+1DRbjy+nXG3dj/gNe5X37UHw3t/gff8AxcsvEMet+BbKMSTX+loZnXLqm0x8MrguuUYBhnkU&#10;AeiaT4k0nXpLmPTNUstRktSFnS0uElMROcBgpO0/K3X0PpWlX4xfsA/tqfDL9nnx98cNW8Y3mo29&#10;n4s1O1utMNrYtMzIkt6zbwPunE8fX1PpX6sfDv4/eCfiX8G7X4padqy2HgqeK4nOo6sBarFHDLJF&#10;I0m8/KA0Tde2PWgD0WivkG8/4Kufs4Wettp//CXX80KuUbUIdHumtxjPP3NxHHUKetfQy/Grwbdf&#10;CPUfiZput2+teDLHTbjVZNR0xvPBggjZ5doHO9QjAocEEYIBoA7iivmS/wD+Cj3wG0n4a6R41vvF&#10;zWtjq5lFjpzWkj38wjkaNm8hQWRNyMA77VO04OeK7f8AZ/8A2uvhb+02t9H4C8Rrf6hYp5lzpl1A&#10;9vdRR5A3+W4G5MkDcuQCQCQTQB7JWB488feHvhh4UvvE3irVrfQtAsfL+06hdttii3yLGmT7u6r9&#10;SK36+Vf+Co//ACYn8Tf+4Z/6dLSgD6W8MeJtK8aeHdO17Q76LUtH1GBbm0vIDlJomGVdT6EVqV8M&#10;fB/9un4M/s7/ALMfwg0Txd4rX+3h4Y08yaVpkD3dxCDAhBlCAiPIIIDkEg5ANfTfwL/aP+Hn7SHh&#10;641jwB4hi1qC1cR3UDRvDcWzHOBJE4DKDg4bGDg4JwaAO5t/E+j3mrTaVBq1jPqcIJkso7lGmTGM&#10;7kB3DGR1Hei88TaPp2qW+mXerWNrqVwAYbOa5RJpQSQNqE5OSCOB1Br5H+D3hH4K2n/BQj4mX3h3&#10;XPFVx8Xl02a41nTb1YhpcULtabjEREGJy8GAXPVvTjyO7+Of7LP7U/7Xvww8aw+JvG0fj/TprLTN&#10;HsYLJIdPmdLiSWLzg8TNy8zAkOvAHTqQD9J6gvL63020lurueK1toVLyTTOERFHUljwB9anrxb9t&#10;T/k0j4vf9ixf/wDolqAPQf8AhaXgz/obtB/8GcP/AMVW9puq2Ws2q3Wn3lvfWzfdmtpVkQ/RlJFf&#10;lp+wb/wTy+Dv7QH7M/h3xr4v0/VbjXb64vI5pLXUXhjKx3DxrhRwPlUVjeKvhTc/8E9f26PhHpXw&#10;t8QazceF/HF1a21/od5MJTJHJdCCVGACq4CuGRiNykHnvQB+pd18SPCVjdTW1z4o0W3uIXaOWGXU&#10;IVdGBwVYFsggjBBqL/haXgz/AKG7Qf8AwZw//FV84eNv+CXPwI+IHjTX/FOsaZrUmra5qFxqd48W&#10;qyIjTTSNJIVUDgbmOB2r4Y+GP7Fnwy8U/wDBRb4hfB2/s9RbwToumNdWkKXzLOHEdow3SdSMzP8A&#10;mPSgD9gNM8feGdavo7LT/Eek395JnZb2t9FJI+AScKrEnABP0BqCX4m+D4JHjk8V6HHIhKsjajCC&#10;pHUEbuDXg/wb/wCCc/wZ+A/xI0fxz4U0/VoNf0rzvs0l1qTzRjzYXhfKEYPySN+ODXwb+w9+yL8O&#10;/wBqn4tftA/8J9aX91/YOtxfYvsV41vt8+e+8zdjr/qUx6YPrQB+wml6vY63ai6069t7+2JwJrWV&#10;ZEJ/3lJHcVbr8mf2sP2Ybr/gnKnh/wCMnwP8X6xplp/asdhqOh6jcCaKUOrugOAvmRHy2Vkfcw3K&#10;ysCMja/aP+NHif8AbQ/aM+E/wJ8P+IrvwT4I8UaHZ63qktmxEt2J7Fr1kY5G5BAAqoflLsSwOFAA&#10;P0xtfHHhy+1D7DbeINLuL3O37NFextJnOMbQ2c5Irbr4T1L/AII3/Aq78OiwtbzxVY6iqgDVV1FH&#10;kLDuyNHsIPcBR7EV7f8AsY/Arxn+zr8Ndc8H+MfF83jYRa5LPo+pTTSuy6e1vbhI9kjN5WJFmPlq&#10;xUbiQfmoA99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r5B/4Kvf8mR+Mf+vzTv8A0sir6+r5&#10;B/4Kvf8AJkfjH/r807/0sioA+a/hF/wVJtvgd+zl4I0S5+EHim+Gi6Pa6fHqk0gtrG7dIwoZZSjY&#10;VsEjg16p+w/8DfGPxY+NmpftYfEw6faXviOzz4b0bT7gTi2tnjESyMwyFxAoQLncS8hcK3Fe3fs7&#10;/Dbw78Xv2D/hx4Q8V6dHqmg6r4RsYLm3k4P+pUh1PVXUgMrDkEAjpXyD8DviR4k/4Jl/HuX4M/Eu&#10;/kvfg94huGuNA8RTKRHaFmx5ueirkqsydEbDjhiXAKP7a3xl8O+If+ChGjeFviF4f8Q+Nvh94E0+&#10;KY+FPD1oLprq+lgWcSSRM6B0xLCG5xiMLjDMD3/xW/bG+CXxW+Gmr+DtS/Z4+JRsbuzkt7bb4MtE&#10;NpIUISWIifMbKSCCvTFZH7XV1qv7Iv7dnhX9pCPR5tb+H/iGyj0/WJ7FQ7RsIRAwz90MY1gkjyQH&#10;MbLkYzX08v8AwUg/Zxbw4usn4naesDJv+zG1uPtQ/wBkw+Xvz+H6c0AfnRrGh/FXxt/wSpttLm0n&#10;Wlg8G+N3S7sp7eVZzpa23mrIUKhmijmufcKFB4CcfWnwN/bc/ZF8YfDXRfB2o2mieDo/sUVrPoPi&#10;HRFW13BAr5mCNCwyPvOwLZyQDnHpcP8AwUk+FQ+GWl/ES+i1rTvBeo+I5vDcOpTWe91kjh83z2iQ&#10;s4iIyBgFumV648p/ac8d/sR/EL4T+I9Wv7zwTqGtz2Ez2Vx4fgSPWGuSh8rHlKJM78cS/J13cZoA&#10;i/4KIeAfBfw3/wCCetzpXw9htYPCUuuWt9ZJY3Hn2+J52lYxPkgoWYkYJABwOMV9l/s//wDJB/hv&#10;/wBi1pv/AKSx1+ZWj/CXx1rX/BHHULe50++lmt9W/t/T7GRGMv8AZizoWdVPITmaYeq/MPvCvoL4&#10;Af8ABTb4GeHv2b/BkXifxVLpviXRdFtdOvtGXTriSd54IVjJj2oUKuU3A7gAGAYgg0AcT+yr/wAp&#10;cv2gf+wJef8ApVp1afw0UN/wWh+LYIyD4YhBB/68dMrz/wD4J9/EJPix/wAFKvjF4wi0i/0KDWfD&#10;d3dxafqabLmKNrvT9m9exK4bjI+bgnrXoPwz/wCU0Xxa/wCxYg/9IdMoAwPBej2Df8FpvHtmbK3N&#10;ouiREW5iXywf7KsjkLjHUn86+7fjJa/DLQvhZrr/ABItdDtfAaiKbUo9ThX7LJslR4w6Y+c+YqYX&#10;BJIAAPSvgP4i+NtD/Zr/AOCul/408eXcmieGPEuhxC31SWFmhQmyitwWKgnb5lsVJA+UsM4GTTf+&#10;Conxi0L9ov8AZsttS+GOuf8ACU+GvC/ia3TX7ixjkEETy28ohYsVAZQW2lhkBpUGc9ADpdS/b3/Z&#10;q1azvPDPgv4Dap490xYzE0Gk+ELRbN1PAAQ/OASR1jGMiud/4I96rFeeNPj94di0ufTPDf2+1vLX&#10;QtQBZrHMt0nlOrfxhVjVs85iHpX0B4V/4KCfswfDn4Q6Q/hvxFaWGnW9rGlp4V0nT5PtqOV/1IhC&#10;gb92QWJCk87ucnwL/gknrz+KPj5+0frMljcaW+o30N41jdrtmtzJdXbmNx2Zc4I9QaALf/BJvR7C&#10;/wDiv+06tzZW9wsWt2QjWaJWCDz9S4GRx0H5U/8A4KufEmzsfHnwb+FV9bapJ4FvLsaz4g0bw5F/&#10;peoQCdUSGJQyqzHbOQufvFW6qK5X9h/4y+C/2T/2mv2kvCfxP1tPCN1qWtRvZT6jE6RSrDPeNksA&#10;Qu9LmJ1zwyng9K6X9vTVJPHln8Gf2s/hLE3izw94R1GUXbpbyRl4Le8O2Rgy7lh8yGdGYjgSK3Qk&#10;gA622/be+BVp4NHhOL9mr4hr4a8j7MdL/wCEIszA0eMYKm45+p5PXrXjf7I15q2k/s6/tneGodD1&#10;/QvAI0HVNU8OWmv2rwTQxS2t6hUg5BcxR2+7axAKdTnNfZPgn/gpb+zz4w8KwazN4+tvD8zRhp9L&#10;1eCWK6gbGShUKQ+PWMsD61zfiX9sDwH+1N+zt+0tZ+AjqF5p/hnwXeiXVLu2NvFdNcWN5gRI3z4X&#10;yDkuqn5hx3oA8v8A+CWH7K/ws1z9nTSfiFrng7TfEninVrq7jkutagW7SBIp3jRYY5AUj4XJYDcS&#10;Tk4wBz3ij4f6J8B/+CvXwxs/A1hb+GtL8TaE11fabpsQgtiXjvonURrhQpNtG+AANwzjPNe8/wDB&#10;KH/kyPwd/wBfmo/+lkteVftEf8pgvgJ/2LC/+harQB+idfKv/BUf/kxP4m/9wz/06WlfVVfKv/BU&#10;f/kxP4m/9wz/ANOlpQBhfsK/sk/CHS/2bfAfiKbwDomsa94g0a3v9Q1HWrNL2V5JYwzBTKGEac42&#10;oAOBnJ5rwrR/A9j+yn/wVs8N+HvBFsmj+FPHeivPcaPb4WCJHiuMrGo+6onsxIB2yyjAxXqv7Iv7&#10;eXwI8M/sz+A9D1v4g2Wi6x4f0S2sb+xvoJ0kSWOMBgg2fvBxwU3fnxXnXwG1Ob9tz/gojN8btFsL&#10;6D4Z+A9POmabqF4jRi8m8uVVUA9CWuZptvVVCbsF8EA2f2d/+UwXx7/7Fhv/AELSqi/bW02003/g&#10;oJ+yutpaw2qtfIWEMYQE/a064FS/s7/8pgvj3/2LDf8AoWlVJ+3J/wApB/2VP+v1P/StKAP0Prxb&#10;9tT/AJNI+L3/AGLF/wD+iWr2mvFv21P+TSPi9/2LF/8A+iWoA/Pf9iH/AIa//wCGdNA/4VJ/wh3/&#10;AAg32i7+yf2xt+0b/Pfzd2e2/dj2xUWg+MfGP7Pf7Y2heO/2vvDd9qmp36ix8PeKra7hbStLAOC6&#10;QRLtIXzDnLKyBmfYzEMPXv8AgnD+1l8IPhX+yX4X8OeLfiBo2ga5bXV881jeSlZEV7qRlJGO6kH8&#10;a8z/AG9Pj3oP7eniL4f/AAZ+CMNx4y1NNTN/c6wltJDbQjyzHjLqG2KHZ3cgKAq4LEnAB+sasGUE&#10;HIPIIr82fgf/AMpkvjB/2BJP/RNhX6M6Hpg0XRdP04SvcC0t47fzZCSz7FC7jknk4zX5zfA//lMl&#10;8YP+wJJ/6JsKAP0nr8XP2Of2rv8AhmH4tfHr/igPEXjn+3Nbj/5AEW/7L5M97/rODjd53H+41ftH&#10;X5sf8EkP+StftRf9hux/9H6nQBzfxSuvjh/wU81fw54Qh+GupfCX4UaffLqF/q+uq4knIUqHXeie&#10;YQjuFjQMNzZZgMY9w/az/wCCfF/8R9Y8GeOfg/4kXwR8Q/CNlb6fZSXEjpDPBbjEOZEVmSRQSudr&#10;B1IVgAM19t18j+Pv+CkPw/8Ag1+0V4r+FvxFs77w3BpjWjWPiGKF7m2uI5rWKZvMRF3oVeRlBUOD&#10;t524oA8Mvv2kv23v2b9PlvPiP8LtL+IPhyxj33Or6aimUxr96QvauRGuMkl4BjrwK+xf2VP2pfC/&#10;7WXw1/4Svw5DPp89tObTUdKuyDLZzhQ23I4dSGBVxjPPAIIHAfED/gpV+z34N8I3eqw+OrPxNceS&#10;zW+kaTFJLPdNtyI8FNqZ6ZkKgfpXkf8AwR7+Eev+C/hT4z8a61p0ujWvjPUIZ9MsJEKD7NCsm2ZE&#10;PRXMzBTjlY1I4INAH6A0V8yfsp/t0aB+1Z428W+G9I8M6loc/h2MSTT3s0brLmQx4ULyOVzzX03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XOfED4deGvir4XufDni7RrbX9DuGR5rG8UtG7IwZSRns&#10;wB/CujooAy/DHhnSvBfh3TtB0Oxi03R9OgW2tLOAYSGJRhUUegFYPxP+Dngn40aPa6V448M6f4n0&#10;+1n+0wQ6hFvEcm0ruU9QcMRXZUUAYGm+AvDuk+Dbfwlb6PaHwzb2ws49KmjE1uIQMCMq+QVA4weM&#10;ACvMF/Yj+Aaar/aI+EXhL7Ru37DpkZhz/wBcsbMe23Fe3UUAc/qfw+8La14XXw1qHhrR7/w4qhBp&#10;F1YRSWgUZwBCylMcnjHevNdJ/Yr+BGh61Fqtl8J/CsV9E/mRu2nI6owOQyowKgg9MDjtXtVFADFj&#10;RYxGEURgbQoHGPTHpXk2n/sjfBXS/Fg8TWnwt8K2+trJ5y3KaXEAkmc71TG1WzzuAznmvXKKAOJ8&#10;P/BTwN4V+ImseO9J8MWFh4w1eJob/WIUInuEZkZlY55BMcZ/4CKfY/BvwTpvxM1D4h2vhuxg8bah&#10;ALa61tEIuJogiIEY56bYox0/gFdnRQBxvxK+Dfgb4x6dBY+N/Cek+KLa3YtAup2qStCT1MbEbkJw&#10;M7SM4qHwT8D/AIffDfwzf+HfDPgzRNF0PUARe2NrYxiK7yu0+cMfvPl4+bPFdxRQB5N4P/ZN+DXw&#10;/wDEieIPDvw08N6VrMbb4ryDT03wt6x5BEZ5/hxXReBfgn4F+GOva9rfhXwxY6Hq2vS+dql3aoQ9&#10;2+9n3Oc8nc7n/gRrt6KAPN/iV+zf8LvjFqUGpeNPAWheI9ShURpfXtmjT7BnCGQAMVGThSSBk8V1&#10;3hXwX4f8DeGbXw54d0TT9D0C1Rkg0zT7ZIbeNWYs4EagD5mZmPHJYk5JNbVFAHi2tfsW/AnxBrD6&#10;pffCfwrJeyP5jvHpscSu2clmRAFYk9cjnvmvQbT4XeD9O8EXvg6x8MaVp3hW9tpbO40extEt7aSG&#10;RSkiFEAGGViD9a6iigDnPh/8OvDXwq8L23hzwjo1toGh27O8NjZqVjRnYsxAz3Yk/jWfrPwb8E+I&#10;viNpHj7UvDdjeeMtJg+zWOsyITPbxZkOxTnp+9k/77NdnRQAVgePPAPh74n+FL7wz4q0m313QL7y&#10;/tOn3a7opdkiyJkezorfUCt+igDxzXP2Ofgh4lj05dS+Fvhi6/s+3itLd209FdYY1CxoWABcKoAG&#10;4npXpvhbwnongfQ7bRfDukWOhaRajbBY6bbpBDGP9lEAA/KtaigDwv4tX/wg/ZVuNd+N/iDQY9L1&#10;fUPL03UddsLVprudZGjCowB5XMMf/fAr4o0/4mP/AMFAf+CgXwx8T+AdG1aH4f8Aw9jW4vNY1C3E&#10;S+YjvLngnG9vJjVCdxAZsAA4/T/VNHsNcs2s9SsrfULRiC0F1EssZIOQSrAjg0umaTY6LaLa6dZ2&#10;9harysNrEsaD6KoAoAt1l+J/DOleNPDuo6DrljFqWj6jA1td2c4yk0TDDIw9CK1KKAPAv+GCf2e/&#10;+iTeHf8Avw3/AMVXpnw5+DfgX4Q2ctr4K8IaN4Wimx539l2UcDS46F2UZf8A4ETXY0UAFcRpfwT8&#10;C6J8StR+INh4YsbXxpqMRhu9ajQi4mQhAVY56YjT/vkV29FABXE/Dv4KeBvhNqGu33g/wxYeH7vX&#10;ZUm1OazQq126lyrPk8kGWQ/8CNdtRQAVyvj34U+C/inYpZ+MfCei+KLaPmOPV7CK58s+q71O0/TF&#10;dVRQB4t4d/Yu+BXhXWIdU0z4VeF4b6Bt8UsmnpL5bA5DKHyAQehAyO1e0KoVQAMAcAClooA89+G/&#10;7Pvw6+D+r6nqngvwhpvhzUNTXZeXFlGVacbi2GyeeST+Neh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XlX7Q37S/gj9mDwzpuv8Ajq5vLbTtQvPsMDWVq07GXYz4IHQbUbmgD1Wivi3/AIe6/s7/&#10;APQW17/wTyf416h8FP29Pgl8fvEEWgeFfGMY1+b/AFOl6nbyWc0xwTtj8xQsjYBO1CTxnFAH0FRR&#10;RQAUUUUAFFFeVftDftL+CP2YPDOm6/46uby207ULz7DA1latOxl2M+CB0G1G5oA9VorzD9nv9ozw&#10;Z+054LvfFPga4u7nSbTUH0yV7y2aBxMkccjAKeo2zJz7n0r0+gAooooAKKK8h/aU/am8B/sqeD7b&#10;XvG95cBr2RobDTLCIS3d66gFhGpKjCgjLMwUblGcsAQD16ivzy8K/wDBZvwB4q8X6VokXgDxJAuo&#10;3kdnFcPNbkqZHCKzLu6ZIzgnHPWup8E/8FV/CPjb47ad8L4PA+tW2o3uuf2Gt9JcwmJZPNMe8gc7&#10;cjPrQB9yUUUUAFFFFABRRRQAUUUUAFFFFABRRRQAUUUUAFFfFn7TX/BT3wr+zL8XtT8Aar4L1jWb&#10;2xhgma8s7iJI2EsSyAANzwGxX2D4b1pPEnh3S9WjjaGO/tYrpY2OSodAwB9xmgDSooooAKKKKACi&#10;iigAooooAKKKKACiiigAooooAKKKKACiiigAooooAKKKKACiiigAooooAKKKKACiiigAooooAKKK&#10;KACiiigAooooAKKKKACiiigAooooAKKKKACiiigAooooAKKKKACiiigAooooAKKKKACiiigAoooo&#10;AKKKKACiiigAooooAKKKKACiiigAooooAKKKKACiiigAooooAKKKKACiiue+IXjrSvhj4H13xbrj&#10;yx6PotnJfXbwxmRxFGpZiFHU4HSgDoaK+Lf+Huv7O/8A0Fte/wDBPJ/jW/4N/wCCpX7OvjLWINNH&#10;jKbRJpm2Ry6zp81vBn/al2lEHu5A96APrOio7e4iuoI54JEmhkUOkkbBlZSMggjqCO9SUAFFFFAB&#10;RRXPfELx1pXwx8D674t1x5Y9H0Wzkvrt4YzI4ijUsxCjqcDpQB0NFfPn7Pf7dPwq/ac8aXvhbwNf&#10;alc6taae+pypeWDwIIUkjjYhj1O6ZOPc+lfQdABRRRQAUUUUAFFFFABRRRQAUVieOPFEXgfwXr/i&#10;OeB7mDR9PuNQkhjIDSLFG0hUE8ZIXFfKH7Lf/BS/wv8AtTfFaHwLpPg3V9Eu5LOa8+1XtxE8YWMA&#10;kYXnJzQB9lUUUUAFFFFABRRRQAUUUUAFFFFABRRVLWtWt9B0e/1O7LC1soJLmUqMnYilmwO5wDQB&#10;dor5p+CX/BQv4PftBfEKx8FeENQ1W4128jllijutOeGMrGhdssTxwprq/wBsT4+X/wCzN8Bdb+IG&#10;m6Vb61d6fPaxLZ3UjRxuJZkjJLLyMBs/hQB7XRXxt+wF+3Zrn7Y2reM7TV/C2n+HV0GC1ljayuHl&#10;MplaUEHcOMeWPzryv9rb/gqd4n/Zw/aE8V/DrT/Auk6zZ6N9k2X11eSxySedaQznKqMDBlI+gFAH&#10;6O0Vznw38US+OPh34X8RzwJazaxpVrqDwRklY2lhWQqCeoBbH4V0dABRXwzqX/BVrwjpvx+uvhU3&#10;gbWn1K38Tv4YOoC5hEJlW7Nt5uOu3cN2OuK+5qACisTxx4oi8D+C9f8AEc8D3MGj6fcahJDGQGkW&#10;KNpCoJ4yQuK+UP2W/wDgpf4X/am+K0PgXSfBur6JdyWc159qvbiJ4wsYBIwvOTmgD7Kor87/ANsb&#10;/gp/4l/Zk+POs+ANN8EaVrdpY29tMt5dXcscjGWFZCCFGOC2K+7fhv4ol8cfDvwv4jngS1m1jSrX&#10;UHgjJKxtLCshUE9QC2PwoA6O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Oz/gtn/yb/4G/wCxnX/0knr9E6/Oz/gtn/yb&#10;/wCBv+xnX/0knoA+Zf8Agnv+yv8AAz47fCPxXrvxV1UaXqdhqr20Era2liEtxbxvv2scHDM3zHjj&#10;2r5m8N/D6Sf9rCz8J/Cq/uvEyW3isQaDqlv/AKyaKK5zHc7kGAAiCQyAAAAtwK+g/wBgj/gnv4c/&#10;a9+G/iDxLrPivVNAn03VjpyQWMEbq6+THJuJbnOXI/CuE+MXhPx1/wAE0f2mTp/gnxvJPdCyhvre&#10;+jg8tbm1kZh5NzASytho2BGSDww2k4AB+3Hx8+P3g/8AZt+Hd54y8aXzW2nQsIYLe3UPcXk5BKww&#10;pkbnOD1IAAJJABNfnlq3/BZzxdqzahqPhP4LGfw5ZMfNvLu9mmKL1BkaOIJGcc4JOPU14v8A8FO/&#10;jxqfxw0H4CatNF/Z1hqnhT+3ZNOjcmOO7mlMcuM9QPJwpPOCfU10f7PPxQ/bN8K/BPwzpPw2+G1p&#10;deBfspawnTRoXFyjsxaRiZBvLMWJJHOaAPt/9jH/AIKL+Ev2ttUn8MzaPP4Q8bQW5uhps1wLiC7j&#10;U4doJdqksuQSjKCAcjcFYjnP2uv+Co3g79mvxdc+DND0Gbxz4ss8C/jS6FraWTEZCNLscvIAQSqr&#10;gZwWByB8Q/sj/sk/Hz4d/tX+APGWqfDPU9C0y31oSXtwIkSC2t5dyS4VX+VQkjAAdBXP/tufs2/F&#10;X4FftSeKPiNY+H77UdEvvEUvibStetLP7XbRu8/2gJKMMEMbnbtkADBMjKmgD6Gt/wDgst448OPZ&#10;3fi74IfZtIuivlzR3s9qXUjO5GkhZX45AGM469x5/wD8FTv2mdW+L/hr4f6JB4Tm03whfWGm+LbL&#10;V5w+9nurNn+zMQPL3KsvO0k8VL4P/wCCyGva3ZnQvi38M/DnjLw3dAQ3qaejQs8Z+8WhmMschx/D&#10;8gPqOtemf8FU9e8K+J/2K/gzqfgYRL4On1S2/siOGMxrFaixmWOMIeV2qAu08jbjtQB85fsS/tuf&#10;EX9mz4Var4Z8I/C1/G+m3etS6lJqCx3LeXK0EEZi/doRwsSN6/P9K/TP46ft4eEP2cPhH4O8SeMb&#10;K4m8V+JdLhvrXwvYcT72jRpN7P8A6uNWfbubk4IAYggeO/8ABFT/AJNZ8U/9jndf+kNjXwH/AMFQ&#10;fFWoeJP22PHcV/MZoNJFnp9nExO2KFbaN9o9i8kjH3c0AfT11/wWe8d28EWtP8E4YPDUsm2O4l1C&#10;fa/X5RP5IQnj+726V9zfslftg+Dv2vPBt5q3hyK40rVtNdItT0S9ZWmtWcEowZeHjba21uM7WBAI&#10;xX5+eNvFP7c/j74Z6p4B1T4RWo8L6hYNpr2VvokEaxQldq+XiTCFMAqQPlKgjpW//wAErv2b/jF8&#10;C/2gta1Dxj4J1Tw54c1Dw/PayXF4F8tphPA8Y+Vj82FfGexagD9W6/Av/gpF8fvFXxs+NpsfEfht&#10;vDVp4WkvNL06MrIBdxC5cfaRvA++ETpkfLxX76V+Nv8AwW0/5Lx4D/7Fr/26moA6r/gnp+0Jf3ur&#10;/DH4Xf8AChdItvD04ZJvGLaa7STOsTyG4aQx7SzOgGS3GQB0FfLPwD/5SKeF/wDsoB/9LGr9kf2C&#10;f+TOfhN/2BIv/Qmr8bvgH/ykU8L/APZQD/6WNQB+vv7X37dHgf8AZC06zg1aGbxD4s1CMzWfh+xl&#10;VJDGCR5srkERRlgVBwSSDhTtbHxmv/BaDxvawwa1efBSFfDM0vlx3A1GdFc91WcwlC3Dfw9vavlb&#10;/goRq1540/bo8e2+q3biKLU7fTYmY8QQJFEihQeAOrfVie9fth8ZvhX4Y1D9mnxZ4GbS7eHw1D4c&#10;ntLezVBst0igPlMo7FCqsD2Kg0AeefCX9tzw/wDtE/Abxh4z+HFn5/i7w7p011P4U1R9syzJEzoh&#10;Kn5kkKFVkHGeoBBA8W/Yp/4Kdar+0/8AG6HwFr3hHTPDqXen3FxaXFndySPJNEFfy8MMY8sSt/wG&#10;vi7/AIJEeIL7Sf2w9P062lYWWr6RfW15F/C6LH5q5Hs8a/mfWuZ0WwH7IP8AwUis7EgWemaB4yWB&#10;S3GzTbl9obnv9lnBoA/RP9u7/go5ffsl/ErRfB2heGLDxLeXOmDUbx7y5eMQB5HSNBtB5IjZjnsV&#10;9a9o+F/7VVl8QP2PW+OE1pDZi30S+1K80+OQssU1qJRJECeeWiO3PJDL6ivyf+LXhnU/24v2zvjb&#10;e6VNLJaaDpmqX1r5PzeZDp0PkWyLngCWVYj/ANtG6E5qP4R/tGf8I7/wTj+Mfw7luxHfza7YQ2Cu&#10;eTDdndMi88gLZSk/9daAPuL9ij/go941/az+NUfg2bwHpOj6VBYT6jf39tdyyPFGgCpgEYyZJIxz&#10;2Jr9AK/M7/giZ8K/7N8A+PfiHcRES6rfRaPaMwHEUC+ZIV9meZAfeKvDf+Nh/wD1Pf8A5L0Afql+&#10;038TvEHwX+Bvivxz4a0a28QajoNsL19Pu5GjSSBXXzm3LyCkZd/+AYr5w/YO/wCCi15+1x8QPEHh&#10;PXfDen+Gb+z04ajZfY7l5PtCrIElB3AcjfGRjtu9K0f2ANJ+OeveDfiLpn7Q8OtXAvWgtrGHXfL/&#10;AHlu8cqzquzscqDn2r80vgXdX37F/wDwUG0vSdRnZLbRfEcmhXkzkKstlOxhEzdPl8uRJh06CgD9&#10;IP29P+CiN3+yL468OeFdC8N6f4l1G+09tRvReXLx/Z4zIUiACjqxSUnPoK9Cb9tPTPhx+yj4X+L/&#10;AMWLOLw9qGv2oubPw9pbGWe4MmXgjiDkZJi2OzNhV3HJ6Z/LD40/aP21v+Cj19oVjLLPpup+Ik0O&#10;CSJh+70+1/dyzJ7eXDNMP96vTf8AgtJqk9n8bvh74TtwINA0nwpHcWdpGMJE8lzPE+B/uW0I/wCA&#10;igD0O6/4LQeMdVkvtS8P/BaObw7ZP+/uJb+aYxpngySJCEjJHqDj3r6o/Y5/4KJeCf2s7yTw+dPl&#10;8IeN4ojMNGup1mjuo1GWa3lAXeVHJUqrAcjIBI6j9gXwTovhn9jX4aWVhZwC21PR0v71doYXE1wN&#10;8pfP3uW289lA6DFfjl4RT/hT/wDwUStLDwsxsrbRfiU2l2iRE4+zDUWtzF/utESh9mNAHX/8FYv+&#10;T2PFn/Xjp3/pLHX6Y/tOftT6n+yL+yr8OvGOk6FaeILi+l07SWtbyZokVXsZZS4KjOQYAMf7Rr8z&#10;v+CsX/J7Hiz/AK8dO/8ASWOvsD/gqz/yYX8J/wDsN6T/AOmu7oA+jf2DP2tNV/a++HPiDxLq2gWf&#10;h6bTNWOnJb2Uzyq6iGOTcSw65fH4V85/EX/gqx4o8E/tM6t8L4fAmkXNlZeJP7DXUJLyUSMnniPz&#10;CoGM4OcVp/8ABEz/AJN/8c/9jO3/AKSQV8CfHz/lIp4o/wCygD/0sWgD9Lv29P8AgoPr/wCyB8RP&#10;D3hzSfCOm+IYdU0r+0HnvLmSJkbznj2gKORhAfxrxzxh/wAFrrHTfCPh3/hHfA0eseKLm1WbV/tF&#10;y8FlZTE8wxZUvKQOrfKB23dvMP8Agtp/yXjwH/2LX/t1NX0b8P8A4L+Arj/glHqGoSeDtEfUZvAW&#10;oavJfGxj+0PeR280sc5kxuLq6IQc8bQOnFAC/C//AILFfDfX/hfrmueNtHuvDXijS2jSPQbGT7Ud&#10;TL7sG3chduCp3h8BQV+Zs4rzLwn/AMFuxeeN4IfEXwzj03wpNOEe4stTae7toz/GVMYWTHUqNvt7&#10;/O//AASY8DeHvHn7VptfEmiWOu2tnoV1fW9vqECzRxzpLAEkCsCNwDNgkcZz1rR/4K/eBNB8C/tT&#10;aYugaVZ6RDqnhm1v7mGxt0hR5jcXURfaoAyVhTJ74oA/Zfxr8XfCPw9+Gd38QNd1qCz8JW9ml8dR&#10;5ZXicAx7ABlmfcoVQMksAOtfnZ4i/wCCzGt+INavYfht8HLvWdMtBva5v7mR5/L5+d4oEYRj/gbd&#10;Otedft4eNNUX/gnz+yzoqTmKw1HSrWS5jjJUSfZrGJIg3PIAkJwe4B7Vw/7HPxE/au8D/CEQfBbw&#10;Dbar4SuL6aZ9RXSopXnuOFffIXBYqAqjI4AAoA+2f2Qv+Cp/hj9ozxrY+B/Evh2TwV4qv9y2EiXQ&#10;ubK8kAz5YcqrRyEA7VIIOMbtxCn1r9rn9ujwF+yLY2lvrSXGv+Kr+My2fh/T3USmMEgSzOeIoyQQ&#10;GwSSDtU4bH5UL+yr+03rnx2tfiNf/CfUbDWJdeh1qdrO2ihgSYTLIzhFfj5gWOO5Nct+2deXXxM/&#10;b08b2OtXrxRTeJo9GExP+otkdIEKg8DCDd6ZJPegD6zh/wCCznjq6hl1uD4IxS+GIX2yzpqE7Kn+&#10;ybgQbAckdV79K9S+JH/BVh9L/Z18JfFLwp4FWQ6trdxol1pus3WPIkhhSQtG8f31O8AEhT14FfeH&#10;h/wbonhXwnZeGNK0u1stAs7UWUOnRxKIVhC7dm3GCCOueuTmvy8/4KyfBvwn8EfgX4J0fwbpa6Np&#10;N/4tvdVeyiYmKOaW3XeI1P3E+UYQcDoMDigD7b/Yg/aY1L9q74Ly+NtU0W10G5TVZ9PFrZytIm2N&#10;I2DZbnJ3n8q+WNH/AOCrnijUv2pLL4Uv4D0hLG48ZJ4YOoreS+aI2vhbebtxjdg7sdM16B/wRw/5&#10;NFuf+xlvf/RUFfmr4V/5STaP/wBlah/9PAoA/TL9vT/goPr/AOyB8RPD3hzSfCOm+IYdU0r+0Hnv&#10;LmSJkbznj2gKORhAfxryPxn/AMFqNM0jwX4cPh/wVHrni27s0n1ZJLp4LGwlOcwoSheZgMZPygZ6&#10;nkDyn/gtp/yXjwH/ANi1/wC3U1fcn7Afwa8BQ/sm/DnU18F6A2p6npSXN9eyabC89zIWb5pHKlmP&#10;1PHagD5e1P8A4LDeM/BvxCs/D/ir4b6LYWnm2kl3cQX0zOlpOkcolUFeSYZFcD3Fff37SHxws/gD&#10;8B/FXxFMcGorpdmstpA0uI7maRljgTcM/KzunI7ZNfmf/wAFovgnH4b8eeCviNptskGn6vZf2Ldp&#10;CoVI57f5oTgDjdE5UY7Qdu/FftWftYH4mfsCfAfwit40ms3LyLrKhwW26cPs8Xmevm71l+qc9qAP&#10;t39g/wDbw8X/ALXvibxVHq3g7SfDPhrw9YpPc6lb3Ukh86RyI4zuAAGxJmJ7bB65Hnnxi/4LE6Np&#10;PjOfwz8J/Atz8QZYpWhXVJZ2ihuGHUwQojPIv+0SmcHAIINcL4I8B6h+zv8A8Ed/G/iS1DWPiHxn&#10;DDfXMmcOLS7u4LSNQR/C1s5ce8zV8kfsOeKfjn4P8ReKNQ+BnhK38S6wbaGHUJ5LCO5ktYSzFQpZ&#10;l2h2U5x12L6UAfb3wn/4LMWV542i8PfFT4fS+DoHmEEup2Nw8v2NycZngkRWCjOSQxIA+6a/Su3u&#10;IrqCOeCRJoZFDpJGwZWUjIII6gjvX4W/tCfAf9rT9prxlbeKfGfwluzrMFmtj52m2MVuJI1ZmXeA&#10;53MN5GT2wO1fr7+ydo/iLw5+zV8NtH8V2U2neIdN0O2sbu1uP9ZE0SCNVbk87VXvQB6zRRRQAUUU&#10;UAFFFFABRRRQAUUUUAFFFFABRRRQAUUUUAFFFFABRRRQAUUUUAFFFFABRRRQAUUUUAFFFFABRRRQ&#10;AUUUUAFFFFABRRRQAUUUUAFFFFABRRRQAUUUUAFFFFABRRRQAUUUUAFFFFABRRRQAUUUUAFFFFAB&#10;Xi37an/JpHxe/wCxYv8A/wBEtXtNeLftqf8AJpHxe/7Fi/8A/RLUAfir/wAE/wD4N/D745/HS58O&#10;fEq4+y+HU0a4u1f7eLP9+skQUbyfR24/wqH9vD4O/DD4K/G6Pw98KPEZ8Q6M+nxz3cQvEvBZXRkk&#10;VoBKnX5VRtpyw38nsKv7DX7M2lftYfGi48FaxrN5oVpHpM+oi6sY0eQtG8ShcNxg+Yfyr1r9tr9h&#10;O4/YZtvCPjzwf47vdQhuNRFrE8kP2a9s7lUaRJEkQ4ZSEbspBA+9ngA/Ur9j+HUPhV+xn8Pz8QJm&#10;0WfR9B+0X76m5Q2duu90Em7lNkOwFT93bjtXyd4//wCCyiX3iy40X4S/DC+8YwRFtl/eyyRvcKp5&#10;dLaONnCY5BZgcEZUdK8g+IH7ZXjb47f8EzfES+IrkP4htPE1l4e1DU4QI2v7VkNwrOFwA5MW1sDD&#10;Af7RryL9hzxp+0b4H0LxPcfAnwXba/bXNzFHqd+2mx3Eqsqkxxb2dSFAZm29MsTQB9sfs7/8Ff8A&#10;Q/iH48sfB/xG8Ht4Hvb66Wyg1S3ujNaxzM20JOjqrRDdhd2WAJ+YKATX0j+11+2p4K/ZB8PWU+vQ&#10;3GteIdSDHTtBsWCyTKvDSO54jjBIG7BJJ4U4OPyY+Nv7Mn7U/wAfviHf+NfFHwjvk12+SNLmTTrO&#10;K3SUogRWZQ/LbQoJ74Fe+/8ABTH9lr4qfETS/hf8TNP8PX2vTWfhCz0jX9PsIjNc2NzGXlZzECWZ&#10;S07qSobb5fzYyDQBpRf8FlviDe282t2nwPil8MxMQ9wt7cOqADkNOIdgI/3fwrf+P/8AwUL1H43f&#10;sQ6trvhn4d3Nvb6/eX/hPWYZp2uRpyizila4SSNACmJ1GXVeQa+dvgb/AMFU/in8APCui+BNW8Ka&#10;Fr2h6DbpYx213by2V8kSDCozqduQMDLREnqSTkn7Rsfjd8Nfjx/wT4+OXiL4d+GbfwZNNpeoza9o&#10;cEKR+TftagNISiqsgdEQiQAbtvIDAigD8zf2Jf2hPFX7NnxV1XxN4R8HN431K70WXTZNPVZW8uJp&#10;4JDL+7UnhokX0+f6V+v/AMHf22Y9R/Zj1j4vfF3Qz8O4NN1GWybT/LlMs2BH5YjSQBmd2cgADHyk&#10;kgAkfn7/AMEVP+TpvFP/AGJl1/6XWNer/wDBcTxRqMcfwn8OJOyaTMdQ1CWAHiSZPJjjY+6rJIB/&#10;10agCXXP+CzXibXL7UJvAnwYmv8AQ7PLPd313LLIExnfIsMe2LvxuYe9e+/sbf8ABTLwp+1J4oTw&#10;bquhyeC/Gc0by2ls1yLi1vggLMsUm1WEgUFthXopIY4xXxH+yj8TP2vvBfwP0O0+EPw9ttQ8DyyX&#10;EtrqCaTFI10/nusrPIZAXIdWTJHAQDoBXM/B/wDZN/aL0f8Aae8IfEC/+Fup6OF8V22r3r28EcVt&#10;BG10skwCK/yxhS42jovFAH7pV8Qft5ft7eM/2O/Hvh/S7HwTpev6Frentc21/dXUkT+ckhWWLCgj&#10;5QYmz/009q+36+K/+CtHwaPxO/ZXvNetIt+qeDbtNXTaPma3P7q4X6BXWQ/9cfwoA+gP2Zfjla/t&#10;DfAfwt8Q0igsG1O2Zru2jk3JbTxu0cqZPOAyNjPYg96+Mvg3/wAFT/F3x0/aS0j4ceGfAOkyaRqm&#10;sSW8OpvdzGVbBGZ3uCuANwhRmxwM8cV81fsjftYH4X/sKfH7wnLeNFqtqkbaIA4Em7UALWXy/Tyy&#10;ol/4Ee9ekf8ABFD4M/2j4p8b/FG9gJh02FdC06RuVM0mJbgj0ZUWEfSY0AfTn7X3/BTzwZ+zL4mm&#10;8IaNo8njnxjbgG8toboW9rYk4ISWXaxMmDnYqnHcqeK+f9N/4LPeKPD+q2P/AAm/wZaw0q8CyRyW&#10;17LBMYj1kjWWLbL1GOVHvzXxx+x3aw/Gr9ubwPN4xRdSOseIJtUvkuOVmnCy3GGB6gyKMg9elfqn&#10;/wAFZPCOl+IP2LfFOqX1vHJf6DeWF5YTMvzxyPdxW77T7xzOCPp6UAen6t8afCf7QH7Ivjfxn4M1&#10;H+0NHvPDWpqQ67ZreUWsm+GVM/I65GR7ggkEE/lL/wAEg/8Ak8ay/wCwJff+gpXoH/BLrxHqD/Ab&#10;9qLQXmZ9Kj8NG+jhP3Y5mtbxHYe7KkYP/XNa8/8A+CQf/J41l/2BL7/0FKAPrT9rb/gqd4n/AGcP&#10;2hPFfw60/wAC6TrNno32TZfXV5LHJJ51pDOcqowMGUj6AV9gftEfG29+Cv7OHiH4lWemW+p3ul2E&#10;F2tjPIyRuZJI0KlhyAPMP5V+L3/BUf8A5Ps+Jv8A3DP/AE12lfqv+3p/yj/8ef8AYFsv/R9vQByX&#10;7A/7fGu/th+LPFek6t4U0/w7Ho1lFdJJZXMkpkLyFcHcOAMV4P4X/wCCz17/AMLOi0fxd4L0zR/C&#10;8V5LDe6lZzzzzxxpuwUjx8zEqAB0+bkgc1x//BEH/kpvxN/7A9r/AOjmr5a/ZU8M6T4y/be8HaNr&#10;unW2r6Td+JJFuLG8jEkMygyMFdTwwyBweDQB9kah/wAFwZl8YN9h+FccnhVZdq/aNVK3zx5++cRl&#10;FbHOz5gOm49a9R+OX/BYr4eeC9C0j/hXujz+N9b1C0iu5Y7mT7Jb6dvUN5UrAMXlXOGRPlBz8/GK&#10;8S/4LV/D3wx4P1L4Q6hoPh/TdFu76HVbe6k0+1SDzo4TaGJWCgA7fOkx/vGvfP8AgmV8C/AHjP8A&#10;YnsJtY8H6LqF94gl1C31G9urCKWedVnljQF2UnCqBgdB1HNAHR/sP/8ABSbS/wBq7xVd+Ddb8OL4&#10;T8WR27XdokF0Z7e9jTG8KSoKOoOdpzlQSDwRXcfthft+eBv2RVtNMvrS48UeMbyL7RBoNjKsWyIk&#10;gSTykERqSpAwrMcfdxk1+SP/AATPvJLH9uH4XyR43NcXkR3DPD2Nwh/RjWV+1F4o8Q+NP27PHt3H&#10;bR67rkPjWbTbCxuYxNHP9muvs9tAyMcMpWKNSp4OT60AfY0n/BZ3xxo8llqOs/BSK20C8bMEjX88&#10;JmXjPlytCVY49Fr9A/2af2lvCH7U3w4j8XeEnnijSY2t7p16FW4s5wASjhSQQQQysDgg9jkD80Pj&#10;Jqn7cnx4+G+o+B/FnwoS50G+8sukGkQxyRmN1dGjbzPlIKgZHYkd66z9gD4DfHb4FfD/APaDgu/C&#10;OseGdX1XwpI+gM4TzJdTiiuBAIvmI3hpR174oA/Vuvnn9u74ya/8Ef2fdT1nw54aPii8vpv7KltQ&#10;sh8qGaGUPN8gJ+XaOvHPNfnF/wAbD/8Aqe//ACXr7t/Zb/4W5/wx/wCNP+F1f2p/wmWNU2/2vs87&#10;7N9mXy/u8bc78fjQB+N/7Jfxk8QfAX43aR4y8MeGj4t1i0guIo9KVZCZFkiZGOIwW+UEngdq/T9f&#10;2/vGGufsm/EH4k+MPhJYWN14f1WxsoNC1aOYQXaTOimQ+amflLcYHUV8P/8ABJ3/AJPY8J/9eOo/&#10;+kslfpT/AMFXv+TI/GP/AF+ad/6WRUAcB+x1+2/efGn4YfHPxTpnwv0Hw9qvgfRY9QtLHREbOpyG&#10;C8kWJ9qBvvWyqMZPzmvnHxZ/wVi8QW2ty/8ACT/s/eFotYkVWk/taKQXDLgBSfMj3EYAAz2Fdv8A&#10;8EMf+a2f9wT/ANv68C/4K+f8njXv/YEsf/QXoA/XTWP2hPDHwx/Zu0n4p+LzHoeitotnfNZ2a7j5&#10;k0SMltAnG5izBVHAwMkgAkfn3qf/AAXD1EeJGbT/AIUWreH1fAjutYYXUieu5YiqE8HGGx0yetYf&#10;/BUbxLf2n7L/AOy3oEUzLpt/o326eEHh5YLKySMn6C5l/wC+q93/AOCS/wAAPAkn7NNt43v/AA5p&#10;es+JNav7tZb7ULSOeSCKKTylhQsDtX5NxxjJbnoKAPzO8OeOIPib+29pfjC1tpLK18QfESLVoraY&#10;gvEk+pCVUYjgkBwDj0r9vf2uf2xfB/7Ifg211TX4ptX1vUmdNL0K0cJLdMoG52Y5Eca5UF8H7wwG&#10;PFfi/rWn2uk/8FF7+xsbaGysrX4qyQwW1vGI44o11chUVRwqgAAAcACvR/8Agrx4kv8AWf2xdS0+&#10;6nZ7TSNJsba0iydqI8fnNgepeVv09KAPU/EX/BZrUvHHhfxT4c1r4Y2tpputaXd6fHcWGqs01sZY&#10;XRWIaPEmCwyPl7/SvLv+CQf/ACeNZf8AYEvv/QUr9GtB/Zt+HPw2/YX1Gy03wnotxct4ImvbnUpr&#10;CKSe7ujYtIZ2kKklt/I5+UAAYAFfnL/wSD/5PGsv+wJff+gpQB9S/ttf8FBP+FAftDa34M/4VP4V&#10;8V/Y7a1l/tTVFzPJ5kKvg/IeBnA56Cvo79p79sq2/ZV+A/gzxvJ4R/t19dNva2+l2t2LSKBntjL9&#10;/Y+EAUgAL6V+W3/BWL/k9jxZ/wBeOnf+ksdfoP8AtYftSfDn9nP4L/CdvFPg2z+IPiySwt77QdGv&#10;FTyrZ0t1Q3bsysE278LhSxJO3GCwAPAr7/gsj8SNLtYdWvPgjBaaHMQ0VxPdXKJIp6bZTFtOfUCv&#10;rv8AY2/b88G/tgf2hpdnptx4W8X6fALqfRLudZxJDkKZYZQF3qrMoOVUjcvGDXw3rH7cn7Vv7S3w&#10;/wDEUeg/CPS7nwLf2dxbXV1b6DcTW5tyj+aDPNKY2IUMDgcEDgHFeS/8Elbya1/bT8OxRttS503U&#10;IpRj7yi3Z8f99Ip/CgD9Jf20/wDgop4V/ZJ1C38N22kSeL/G9xCtydNjuBBBaRMcK08u1iGOCQgU&#10;kgZJUEE/JFp/wXB8TLb3QuvhZpMk7IPs7w6rKqo2eS6mM7hjPQrjrz0r5V/aDil+Lf7f3jPStbum&#10;Cal4/l0OSdTgx26Xv2RMZ/uxIo/Cv0+/4KI/BXwF8OP2B/HNt4Z8HaJoqaYumC0ktLCJJYidRtUZ&#10;g4XduZWYFs5O5sk5NAGr+wF+3Zrn7Y2reM7TV/C2n+HV0GC1ljayuHlMplaUEHcOMeWPzrway/4L&#10;Gajp/wAaH8L+JvBukaT4XtdZksL7WI7ieWWG3SVkaURhTubC52jvXM/8EOf+Rn+Ln/Xnpv8A6HcV&#10;8j/Cfw5pfi/9vbRdF1uwg1TSb7x20F1ZXSB4pozeMCjKeCD3BoA/SL4Af8FTR+0Z+1L4e+G2g+Bh&#10;pfhfVmvFTVb+8LXjLDaTTq5iVdqbjEBt3NgHOa4bxx/wWA8Tf8J1rnhrwN8GJdak0m7mtpJpL6W4&#10;kkEchQv5UUPyAkf3jX6DxeDvAnw00uXWbfw/oPhuy0e2kna7tdPhtxaQohLsCijaoTdnHbNflze/&#10;8FRdWtfFV34O/Zp+DGkwW17eTPCX0+a5vdSkYktP9mtyhDkkt8zSHHX0AB2/w5/4LV2zeJodL+JH&#10;w1m8P2jSiKfUNKvGle1ycFnt3jDEAHJw27g4UnivtT9p39ogfBL9mPXPi14ctrPxPDaQWN1ZRvMV&#10;guorm5giVw6842TbgR1wK/EX9tTxZ8XvHfxJ0vXvjN4Rh8I+JbnTVS3hj0/7G01ssjhWZSzMSG3L&#10;ljnAA6AV+gnxbu5b3/gilYyTNuddA0SMHH8Kanaqo/JRQBzXgP8A4LXWk3h3xNe+MfA8VvqtskI0&#10;bS9IuJG+2yMX8wyyuu2JECpzhmO/hTg40fgb/wAFntN8X/EGy0T4h+Dbbwlod/KIU1yyv2mSzYnC&#10;mZGQZTJ5cEbeu0jOPLf+CLvgDwz4x8bfEu917w/put3Wm2ViLOTULRJzb+Y8wcpvB2lgigkc4GPW&#10;vl/9v7wvpHgv9sL4maRoWnW+k6XDfxyRWdpGI4ozJbxSPtUcKC7scDgZ44oA+6fi7/wWu0vRfFst&#10;h8O/Av8AwkWh277Tq2r3bWpusHkxxKhKr6M5ye6jpX2j+yP+1R4f/a2+Fq+LNGs5dJvbac2ep6TP&#10;J5jWk4AbAcAb0ZSGVsDOcEAgivnP/gp98C/AHhH9iu/m0Dwfouhy6Be2P9nyafYRQvCrzrE6hlXd&#10;hlck88kAnJryz/ghpfSSaf8AGazO3yYZdHmXjnc4vQf0jX9aAP1M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P7/gst4Z1jxR8CfBVvo2lX2r3EfiQSPFY2zzuq/ZZxuIU&#10;EgZIGfevYf2oP+Chfw6/ZN8faf4R8XaL4o1HUr3TI9Vjl0S1tpYRE8ssQUmS4jO7dC/GMYI56geQ&#10;f8Pq/gh/0K3xA/8ABdY//JlAHwJ+zr+0J+0X+y74X1Lw/wCB/CN9Dp2oXn2+cX3hyedvN2KnBIGB&#10;tReKbp/7Pf7Sf7c3xabXfEOha1Le3pSO58Q69YtYWNpCvACZRV2qM/u4gTkk4ySa+/f+H1fwQ/6F&#10;b4gf+C6x/wDkyj/h9X8EP+hW+IH/AILrH/5MoAn/AGyP+CcL/Ez9nn4feHvh5PHL4q+H1gLCxW+c&#10;RDVLcovmIzk7UkLoHUk7QWYEgNuHyv8AAf8Aaj/ad/Yu8Mr8O9X+Eep65oVjLJ9it9U0m6V7fczM&#10;yw3EYKyRl2LfxDk4IFfUP/D6v4If9Ct8QP8AwXWP/wAmUf8AD6v4If8AQrfED/wXWP8A8mUAcD8G&#10;fjD+1X+1R+0h8P8AWNe8E6r4M+F+i6kL67tYLOXT7R08tgGkknIe5PzD5VyOQdg61zeq/tIftcfs&#10;m/E/xnp958P9W8Z+ArjW76601dS0+a7iht5Ll3j8i7gJ2ghlxG5YKDgKtexf8Pq/gh/0K3xA/wDB&#10;dY//ACZR/wAPq/gh/wBCt8QP/BdY/wDyZQB8UfFzw98d/wDgod8WNL1Oy+C3/CLSRRfZGvYdMms7&#10;bBcsZLq6mADsMnHfAwFJ6/an7WX7DPiPUP2CfA3w18Gf8VF4j8CzQ3zQxna2oHy5hciIHuXnLqpO&#10;cLt5JFP/AOH1fwQ/6Fb4gf8Agusf/kyj/h9X8EP+hW+IH/gusf8A5MoA+Nf2U/2lfj9+x/4S8Q+B&#10;dF+D+o6t/aN81/FDquiXyzWt00SRsSigFlKxR/Lwfl6817t+3j+wb8QfjxZeGfjN4S0j7b4x1LQL&#10;E+KvDmz7PdNdJAgMsSPjLBf3bREhh5S4DEkV6p/w+r+CH/QrfED/AMF1j/8AJlH/AA+r+CH/AEK3&#10;xA/8F1j/APJlAHg3w5/4KI/tO/CfwpZeEPEvwbvvEWo6bCtpb3upaPfW12yqNqecAuJGGMbgFJxz&#10;k5J94/YT8QftJ/F79ofXPiP8YdC1Xw74Qbw3Pp+mafc25sLWGd7q2kURWsjeYxKRSHzWDcYG7BUU&#10;v/D6v4If9Ct8QP8AwXWP/wAmUf8AD6v4If8AQrfED/wXWP8A8mUAff8AX5Ef8FmPA/iPxT8cPA8+&#10;i+H9U1eCPw7seSwspJ1VvtMxwSqnBwRxXvH/AA+r+CH/AEK3xA/8F1j/APJlH/D6v4If9Ct8QP8A&#10;wXWP/wAmUAfRX7DOnXek/si/CyzvrWayu4dGjSW3uIzHIjbm4ZSMg/WvyJ+Bfw38XWn/AAUA8Nal&#10;P4W1qHTl8eec13Jp0yxCP7Wx3lyuNuOc5xX3Z/w+r+CH/QrfED/wXWP/AMmUf8Pq/gh/0K3xA/8A&#10;BdY//JlAHmX/AAU8/wCCf3i/x78QLj4tfDXSZPEMuoQxpreh2a5uhLGgRbiJM/vAyKisijcCu4Bt&#10;x2+aeLP24P2pfiD8G5/hRJ8KtUGuX9idIvtat9Bvft9xCy7GxFt2pI6nDMB/ESoUkEfTH/D6v4If&#10;9Ct8QP8AwXWP/wAmUf8AD6v4If8AQrfED/wXWP8A8mUAZX/BLv8AYQ8SfAu+1D4mfEOzGl+JL6zN&#10;jpmiuQ0tnA7K0kspBIWRtqqF6qu7PLYHif8AwWG+AWuTfHTwx448N6DqGqR69pX2e8Om2ckxW5tn&#10;273KA4zFJCoz/wA8zjpx9A/8Pq/gh/0K3xA/8F1j/wDJlH/D6v4If9Ct8QP/AAXWP/yZQByP/BGb&#10;4Ian4V8O/Ebxp4i0i70691G5h0e2h1G1aGTyo082VgHAJVzLEPTMZr87/jz+zb4y+HHxm8ceF9N8&#10;Ja7daTp2sXEVlNb6fNJHLbiRjA4ZVwcxsv5mv0+/4fV/BD/oVviB/wCC6x/+TKP+H1fwQ/6Fb4gf&#10;+C6x/wDkygD6U/Yv+FJ+C/7Lvw78LS2/2a/h0tLu+jYfMt1cEzzK3qVeRl+igdAK9rr4A/4fV/BD&#10;/oVviB/4LrH/AOTKP+H1fwQ/6Fb4gf8Agusf/kygD7/r8hP+Cwn7OOtTfGTw58QfDOgX2qw+INP+&#10;yaj/AGbaPOy3VvhVd9gON0TRqM/88TXvn/D6v4If9Ct8QP8AwXWP/wAmUf8AD6v4If8AQrfED/wX&#10;WP8A8mUAeL/8Edf2d9atPiV4w+I/ijRNQ0ttKtF03Tv7StnhaSaclppFDgElUQKT/wBNvy+iP+Cm&#10;n7EusftPeFdH8UeCkim8beHIpIhp8jBP7RtWIYxK7EASIwLLkgHe4yDiuf8A+H1fwQ/6Fb4gf+C6&#10;x/8Akyj/AIfV/BD/AKFb4gf+C6x/+TKAPmD4N/tiftO/syfC9PhX/wAKi1C/udO32+k3Wq6He+fa&#10;qzsdm1QBMoZjs6dQMsuAOl/4J9/sD/EPxP8AGzT/AIx/FjSbvQdP02+bWLe01eLyr3Ur8sXSVojh&#10;o1SQiTLAElVABBJHvX/D6v4If9Ct8QP/AAXWP/yZR/w+r+CH/QrfED/wXWP/AMmUAfHH/BUr4d+K&#10;/EP7ZXim90rwzrGp2T2WnhbizsJZY2ItYwQGVSDg199ftsfs7eIv2hv2IPD2g+G7VrnxLocWnaza&#10;6cx2PctFatFJEM/x7JpCAerKB3rjP+H1fwQ/6Fb4gf8Agusf/kyj/h9X8EP+hW+IH/gusf8A5MoA&#10;+Ff2VfFX7V/wL1TV/BXwx8Ha/b3GtTr9psdS8Pu0dvOBtExaZAsJAwCzkKQBuBwK43UvhH8WLH9q&#10;6KTxloura14hj8Vwvqur2thK9vPN9pUySK6xqpXOeQAPTiv0c/4fV/BD/oVviB/4LrH/AOTKP+H1&#10;fwQ/6Fb4gf8Agusf/kygDwf/AILMeB/Efin44eB59F8P6pq8Efh3Y8lhZSTqrfaZjglVODgjivrP&#10;4faHqUP/AASqutIk0+6TVT8NtTgFi0DCfzDaTgJsxu3EkDGM81wn/D6v4If9Ct8QP/BdY/8AyZR/&#10;w+r+CH/QrfED/wAF1j/8mUAfL3/BIfwD4n8M/tV3l3rHhzVtKtD4bvIxPfWMsKFjNbkLuZQM4B49&#10;jWn/AMFjvAfiXxR+054YutG8O6tq1qng+1iaaxspZkVxe3pKllUgHBBx7ivo7/h9X8EP+hW+IH/g&#10;usf/AJMo/wCH1fwQ/wChW+IH/gusf/kygDR8TfsjXP7UH/BOn4V+EkZdF8ZaNolhe6Y+oI0apcLB&#10;seCYY3KrqxU8ZVgpwduD8c/Av4mftRf8E95tW8Jz/CzUtW8O3N0biSxvNOnuLYTkKrSW91b5TLKi&#10;ggFhwOAa+tf+H1fwQ/6Fb4gf+C6x/wDkyj/h9X8EP+hW+IH/AILrH/5MoA8XuP2jP2uf2vvGPhrR&#10;dG+HOreCvBkep2txqDafZzWaTRRzKziW8nKgqAp/doV3YwQ3StP/AIKU/wDBO/xn4y+JWofFj4X6&#10;W3iBdTRJNZ0S1YC7jnRAvnQoceYrKq5VcvuyQCGO31X/AIfV/BD/AKFb4gf+C6x/+TKP+H1fwQ/6&#10;Fb4gf+C6x/8AkygDw3wz/wAFHv2qfDfhO38Kah8G7vWvFtvELaPVL7Qb9bmQgYDywKBvk7kjaD6d&#10;c3/iT+zF8efj7+wquqeLtK1a9+KFr4wuvEZ0i/2rd3NlNAkbLHCD+7ZSAyw4UgIwC5Kg+x/8Pq/g&#10;h/0K3xA/8F1j/wDJlH/D6v4If9Ct8QP/AAXWP/yZQB8Tfsl+Mf2ufhnb6h8NvhZ4X1qzh1O7M0qa&#10;poJEenzMoRpjLOgSHhFzvO3KjjJ54z4O/Cf4j6R+234Im8SaDq99fWvxDsX1LV47CY280i6khmnE&#10;hjUbCQzbsAYOeK/Qz/h9X8EP+hW+IH/gusf/AJMo/wCH1fwQ/wChW+IH/gusf/kygDwf/gsx4H8R&#10;+Kfjh4Hn0Xw/qmrwR+HdjyWFlJOqt9pmOCVU4OCOK/QL9hnTrvSf2RfhZZ31rNZXcOjRpLb3EZjk&#10;RtzcMpGQfrXzr/w+r+CH/QrfED/wXWP/AMmUf8Pq/gh/0K3xA/8ABdY//JlAHuX/AAUG+Cr/AB0/&#10;ZT8ZaNZ2hvNb02Ia1pcaJuc3FvliqDuzxGWMY/56V+IXwg/Zp8d/E74oeE/CU3hbXtPtNV1OG2nu&#10;59PmjjtomdRLKWZcDagLf8Br9S/+H1fwQ/6Fb4gf+C6x/wDkyj/h9X8EP+hW+IH/AILrH/5MoA+w&#10;/iR8G9A+JXwZ1n4aXcX2Tw/qGl/2UghAJtkCBYnQHjMZVGGe6ivx28N/CP8Aac/4JxfF2917w34R&#10;ufEumSRtbTXmn2MuoaZqNqGDAyiL54SCARu2MCDjKk5+xv8Ah9X8EP8AoVviB/4LrH/5Mo/4fV/B&#10;D/oVviB/4LrH/wCTKAPE/FX7fX7WXxw0k+GPAXwg1DwvqF2PKm1TTNJu5p4weMrJKBHCD/eYZHZg&#10;ea/SP9m/w74h8I/AL4faL4tSZPE9jolrBqS3E4nkFwsYEgaQMwc7s5YE59TXyR/w+r+CH/QrfED/&#10;AMF1j/8AJlH/AA+r+CH/AEK3xA/8F1j/APJlAH3/AEV8Af8AD6v4If8AQrfED/wXWP8A8mUf8Pq/&#10;gh/0K3xA/wDBdY//ACZQB9/0V8Af8Pq/gh/0K3xA/wDBdY//ACZR/wAPq/gh/wBCt8QP/BdY/wDy&#10;ZQB9/wBFfAH/AA+r+CH/AEK3xA/8F1j/APJlH/D6v4If9Ct8QP8AwXWP/wAmUAff9FfAH/D6v4If&#10;9Ct8QP8AwXWP/wAmUf8AD6v4If8AQrfED/wXWP8A8mUAff8ARXwB/wAPq/gh/wBCt8QP/BdY/wDy&#10;ZR/w+r+CH/QrfED/AMF1j/8AJlAH3/RXwB/w+r+CH/QrfED/AMF1j/8AJlH/AA+r+CH/AEK3xA/8&#10;F1j/APJlAH3/AEV8Af8AD6v4If8AQrfED/wXWP8A8mUf8Pq/gh/0K3xA/wDBdY//ACZQB9/0V8Af&#10;8Pq/gh/0K3xA/wDBdY//ACZR/wAPq/gh/wBCt8QP/BdY/wDyZQB9/wBFfAH/AA+r+CH/AEK3xA/8&#10;F1j/APJlH/D6v4If9Ct8QP8AwXWP/wAmUAff9FfAH/D6v4If9Ct8QP8AwXWP/wAmUf8AD6v4If8A&#10;QrfED/wXWP8A8mUAff8ARXwB/wAPq/gh/wBCt8QP/BdY/wDyZR/w+r+CH/QrfED/AMF1j/8AJlAH&#10;3/RXwB/w+r+CH/QrfED/AMF1j/8AJlH/AA+r+CH/AEK3xA/8F1j/APJlAH3/AEV8Af8AD6v4If8A&#10;QrfED/wXWP8A8mV7/wDso/treCP2wv8AhKf+EN0rxBpn/CO/Zftf9u28EW/7R52zy/KmkzjyHznH&#10;VcZ5wAfQFFFFABRRRQAUUUUAFFFFABRRRQAUUUUAFFFFABRRRQAUUUUAFFFFABRRRQAUUUUAFFFF&#10;ABRRRQAUUUUAFFFFABRRRQAV45+2NY3Op/sqfFi0s7eW7u5/Dd9HFBAhd5GMLAKqjkknsKf+1B+1&#10;B4V/ZN8A6f4u8XafrGo6be6nHpUcWiQxSzCV4pZQxEksY27YX5znJHHUj5g/4fV/BD/oVviB/wCC&#10;6x/+TKAPzO/Z/wDEnxp/Zp8dSeLfBfg7VotYks5LBmvtBnnj8p2Rm+XaOcovNd18WPFH7VH7b+t6&#10;RpWveFfEWsxWchNpptjob2dlBIwwZHYqFBIH35G4yQCASK+9/wDh9X8EP+hW+IH/AILrH/5Mo/4f&#10;V/BD/oVviB/4LrH/AOTKAL/wa/4Jtx6L+xH4m+FHiq/hh8XeKphqtzewfvYtOvE2/ZkUjG9U2Dfj&#10;73mSAHGDXxb8LdN/ak/4Ju+PNbFj8PrvW9H1EIl6sVjNqGl3oQt5cqTQcxuN7YyVbDYZew+w/wDh&#10;9X8EP+hW+IH/AILrH/5Mo/4fV/BD/oVviB/4LrH/AOTKAPCPHv7Y/wC13+1FpMng/wAB/CnVfB9v&#10;fKbe6vtL0+4SYgjBU3k22OAEHqNrc/eFeoftReKv2pf2e/i54Z8WfDfw7q/iTwt/wium6fq2nrat&#10;qllLdxeZ5nmRRMZI2G5f3qld3A3EcV0//D6v4If9Ct8QP/BdY/8AyZR/w+r+CH/QrfED/wAF1j/8&#10;mUAfJv7R37R3xy/bb8K6f4J/4UDJbXK3Ec5vrHRLue7UrnhJXXEMZJO7PYcnGc/XX7If7BXiT4Zf&#10;sf8AxP8ABnim4gsPGXxDsJ4Xt0k8yLTgbd47dHZchmDOzPtyMEAZxk1/+H1fwQ/6Fb4gf+C6x/8A&#10;kyj/AIfV/BD/AKFb4gf+C6x/+TKAPgj4GH47/sC/HK81pfhZqt5qH2SbSbq1utOuJLa6gZ43Jini&#10;BVvnijIdSw4x3r7T8ffB34j/APBSj9k+HxF4o8PQ+B/iXoevXcmgafeWc1nFJZNHEGhJly2HKg+Z&#10;0LRAcDOOk/4fV/BD/oVviB/4LrH/AOTKP+H1fwQ/6Fb4gf8Agusf/kygD5T+Avx4/ag/YP0278Ca&#10;h8JtU1jw6ty80NlqWmXDpBK33zb3UOUZGIJIBdc5IwS2fV/B/wAdP2s/2uPjd8OS3gHVvBXw30nx&#10;Lpuo6nFZ2ktjbzW8NzHJIZricqZ8IrHykODx8hOK9V/4fV/BD/oVviB/4LrH/wCTKP8Ah9X8EP8A&#10;oVviB/4LrH/5MoA+/wCs3xJ4fsPF3h3VNC1WBbrTNTtZbK7gbpJDIhR1PsVYj8a+Ev8Ah9X8EP8A&#10;oVviB/4LrH/5Mo/4fV/BD/oVviB/4LrH/wCTKAPyo+I37OPxB+HPj/xL4Xbwrr17/Zd/NY/arbTZ&#10;niuESQhZFKqQVYBWH1Ffu3+wv8Fz8CP2XfA/hu5t2ttXmtBqepo4w63Vx+8dG90DLH/2zr57/wCH&#10;1fwQ/wChW+IH/gusf/kyj/h9X8EP+hW+IH/gusf/AJMoA+Yf2pv2H/ix+zL+0J/wtT4QaLe+ItAX&#10;Vf7b09tHtTczaZMZN5glgUFmjBJAYAqU4bBzVL9oD9pP9pb9tzwnp/w5t/hBqGlWL3EM19FpWk3f&#10;+kzLnb5kkvyxRBvmwTwVGXOK+q/+H1fwQ/6Fb4gf+C6x/wDkyj/h9X8EP+hW+IH/AILrH/5MoA2P&#10;2Zf2N9Q/ZY/Y1+KVnrIjvPHfijQ7241GKy/eCELaSrBaqR/rCpeQkjgtIwGQAT8af8EnPh/4p8N/&#10;tdWV5q3hvV9LtP7Gvk+0XthLDHuKrgbmUDJr6z/4fV/BD/oVviB/4LrH/wCTKP8Ah9X8EP8AoVvi&#10;B/4LrH/5MoA+cP8Agq5+yT49m+Pl/wDFDw54d1HxJ4c8QW1t9ql0u3e4eyuIYUgKyIgJVCkUbBsY&#10;yWHBHPJa/wCNP2x/jp+zPrWj61puo2/w80OwhS9mvNG+zXeqoskaxRKTH5k7A7SSgA+Ul2z1+vP+&#10;H1fwQ/6Fb4gf+C6x/wDkyj/h9X8EP+hW+IH/AILrH/5MoA8c/wCCL/gvxD4V+JHxIk1rQdT0eObS&#10;bZY3v7OSAORM2QCyjJ+lfO37Hvw38XaX+3T4H1C88La1aWEfiOV3up9OmSJVPmYYsVwByOa+7P8A&#10;h9X8EP8AoVviB/4LrH/5Mo/4fV/BD/oVviB/4LrH/wCTKAOB/wCC1/g/XvFf/Cmv7E0TUdY+z/2z&#10;539n2kk/l7vsO3dsBxnacZ64PpX0X/wS40XUPD/7GfhKx1SwutNvY7vUC9teQtFIubuUjKsARkEH&#10;8a8y/wCH1fwQ/wChW+IH/gusf/kyj/h9X8EP+hW+IH/gusf/AJMoA+D/APgnf8NfF2h/tmfDK+1H&#10;wrrWn2UN3cGS5utOmjjTNpMBlmUAckDn1r6N/wCCin/BPPx7ffFvUfi78J9On12HU5FvtQ0vTWxf&#10;Wd4oG6aFODIrlQ+Ey4ctxjp7H/w+r+CH/QrfED/wXWP/AMmUf8Pq/gh/0K3xA/8ABdY//JlAHi3h&#10;v/gpn+074d0OHQta+CcuteJII1gF9caLfwSyvjhpYFAyx4JC7AewFfRX/BPOb9oHxl4y+Ifj344a&#10;bq2lQ6xbWUGkWmpRi0SFY3nZ0itCd8SgOvLKC2erEE1z3/D6v4If9Ct8QP8AwXWP/wAmUf8AD6v4&#10;If8AQrfED/wXWP8A8mUAff8AWf4g0ePxFoOpaVMxSG+tpLV2XqFdCpI/A18If8Pq/gh/0K3xA/8A&#10;BdY//JlH/D6v4If9Ct8QP/BdY/8AyZQB8A+EPhx8dv2C/wBomy8RRfD3UdUv9FmmhimTT57nTtRh&#10;kR42KSxjkMjFhyGU43DgivrP4z/Gb4s/tUfsH/FnUPF3w9vPDdzHrWlQ6NpNrpdysk0Amid3HmDd&#10;Kc5yygAADjqT6X/w+r+CH/QrfED/AMF1j/8AJlH/AA+r+CH/AEK3xA/8F1j/APJlAHA/8EUPB+ve&#10;FP8Ahcv9t6JqOj/aP7G8n+0LSSDzNv27dt3gZxuGcdMj1r5n/wCCvFxFN+2VqaRyK7w6NYJIqnJR&#10;thbB9DhlP0Ir1b9sD/grDH8SvDOgWvwUvvGPgfVra8eTULi/t7WFZ4SmFQFJpckNzyB9a/P6+8XT&#10;/ET4hDX/AIg63q+ptqF3HJq2qIFub54xhWKCR1VmCDCgsAMAcAUAfsN+1h+yrrH7Tn7DPwrPhWBb&#10;vxh4Z0XT76xs2YKbuJ7ONZ4FJIAYgIwyeTHj+LI+Dv2evjB+1b+znaXvgDwN4Y8RQJfXZ26TqPhu&#10;Wdra5YBWaMSR/ITgEg/Lxkjqa+4NG/4LKfAbQNHsdMsvCPj+GysoI7aCP+z7H5Y0UKo/4/OwAq5/&#10;w+r+CH/QrfED/wAF1j/8mUAfnJ4N+GfxTH7Xuhah4y8Ma3Lr/wDwnUE+s339nsYmuf7QVriTfGvl&#10;7d+87k+XHI4r7a/4K0fsZ+L/AIh+J9L+LHgPRbvxG8dimna1pmnRGW5URsxiuEjUFnGHKMFyVCKc&#10;Y3Eeg/8AD6v4If8AQrfED/wXWP8A8mUf8Pq/gh/0K3xA/wDBdY//ACZQB8YeAfjx+2F4i+Etx8J9&#10;B0jWrjQLTSJraS4utAAng05IiHiM8qYC+WCi5+fkKpztFbn/AASc+H/inw3+11ZXmreG9X0u0/sa&#10;+T7Re2EsMe4quBuZQMmvrP8A4fV/BD/oVviB/wCC6x/+TKP+H1fwQ/6Fb4gf+C6x/wDkygD44/4K&#10;lfDvxX4h/bK8U3uleGdY1Oyey08LcWdhLLGxFrGCAyqQcGvcv+Cl37Kvjz4leA/hT8QPCWiXniFN&#10;G8N2+l6ppdjC0l1bqFEizCMDcy5Z1bAyuAcYyR6r/wAPq/gh/wBCt8QP/BdY/wDyZR/w+r+CH/Qr&#10;fED/AMF1j/8AJlAHzb8Ef2qv2lV+Bdt8FfCXwe86Sz0ueyTXb3TrmLyLPa5d5A5WPeFLYYnk7RsY&#10;8Hiv+CWvw78V+Hv2yvC17qvhnWNMskstQDXF5YSxRqTayAAsygDJr7H/AOH1fwQ/6Fb4gf8Agusf&#10;/kyj/h9X8EP+hW+IH/gusf8A5MoA+Yf+Ckv7EvxC8L/HfWvif4G0HU9f8Na/cLqUk2iwPNcabeYB&#10;l3rHlwpdTIsgGBvwSCATwHxe/aB/ax+Mf7Omu6f430zUIfhxpsdp/bGqXmiJZG7xcxLCGldVMj+d&#10;5RIi54y3y5qx+2L/AMFDNW+Kvxw0fxn8HPEfjTwNptpoUOm3FrcXAtDNOtxcSMzRQzSRupWWMfNz&#10;lenANfPXxO/ae+K/xm0mPS/Gvj7W/EGlxuJBYXNyRblx0Zo1wrMMnBIJGeKAPvL/AIIcxsfEnxec&#10;KSi2mmAtjgEvc4H6H8q+e/gX8N/F1p/wUA8NalP4W1qHTl8eec13Jp0yxCP7Wx3lyuNuOc5xXq/7&#10;CP7dXwK/ZA+Fl3pF5ovjjWPFes3C3er39rplmIcqu2OGItdhiiAsQWAJLscDIA+lf+H1fwQ/6Fb4&#10;gf8Agusf/kygD7T+LXgc/E34VeM/B63Ism8Q6Le6SLkruEXnwPFvx3xvzj2r8NPg3Y/HH9gT4/XO&#10;sN8LtQ1TVLe2m06aCawnmtbmF2Ul4Z4hgjKKQwJHUEen3x/w+r+CH/QrfED/AMF1j/8AJlH/AA+r&#10;+CH/AEK3xA/8F1j/APJlAHwd+2tqnx6/aI8Z+GvGPjr4Y33h9bnStukabpunTu0doJnIaYHc4dmL&#10;ffCkgAhQCCft34leF9auP+CNVnokWkX8usjRtJQ6cls5uNy6pbsw8vG7IAJPHABrU/4fV/BD/oVv&#10;iB/4LrH/AOTKP+H1fwQ/6Fb4gf8Agusf/kygDy7/AIIr+Ddf8K+Jfis2t6HqWjrPaacIjf2kkAkw&#10;9xnbvAzjI6eor5g/4KIfDXxdrn7ZnxNvtO8K61qFlNd25jubXTppI3xaQg4ZVIPII49K+8P+H1fw&#10;Q/6Fb4gf+C6x/wDkyj/h9X8EP+hW+IH/AILrH/5MoA9N/wCCo+i6h4g/Yz8W2Ol2F1qV7Jd6eUtr&#10;OFpZGxdxE4VQScAE/hXzp/wRQ8H694U/4XL/AG3omo6P9o/sbyf7QtJIPM2/bt23eBnG4Zx0yPWu&#10;+/4fV/BD/oVviB/4LrH/AOTKP+H1fwQ/6Fb4gf8Agusf/kygD7/or4A/4fV/BD/oVviB/wCC6x/+&#10;TKP+H1fwQ/6Fb4gf+C6x/wDkygD7/or4A/4fV/BD/oVviB/4LrH/AOTKP+H1fwQ/6Fb4gf8Agusf&#10;/kygD7/or4A/4fV/BD/oVviB/wCC6x/+TKP+H1fwQ/6Fb4gf+C6x/wDkygD7/or4A/4fV/BD/oVv&#10;iB/4LrH/AOTKP+H1fwQ/6Fb4gf8Agusf/kygD7/or4A/4fV/BD/oVviB/wCC6x/+TKP+H1fwQ/6F&#10;b4gf+C6x/wDkygD7/or4A/4fV/BD/oVviB/4LrH/AOTKP+H1fwQ/6Fb4gf8Agusf/kygD7/or4A/&#10;4fV/BD/oVviB/wCC6x/+TKP+H1fwQ/6Fb4gf+C6x/wDkygD7/or4A/4fV/BD/oVviB/4LrH/AOTK&#10;P+H1fwQ/6Fb4gf8Agusf/kygD7/or4A/4fV/BD/oVviB/wCC6x/+TKP+H1fwQ/6Fb4gf+C6x/wDk&#10;ygD7/or4A/4fV/BD/oVviB/4LrH/AOTKP+H1fwQ/6Fb4gf8Agusf/kygD7/or4A/4fV/BD/oVviB&#10;/wCC6x/+TKP+H1fwQ/6Fb4gf+C6x/wDkygD7/or4A/4fV/BD/oVviB/4LrH/AOTKP+H1fwQ/6Fb4&#10;gf8Agusf/kygD7/or4A/4fV/BD/oVviB/wCC6x/+TKP+H1fwQ/6Fb4gf+C6x/wDkygD7/or4A/4f&#10;V/BD/oVviB/4LrH/AOTKP+H1fwQ/6Fb4gf8Agusf/kygD7/or4A/4fV/BD/oVviB/wCC6x/+TKP+&#10;H1fwQ/6Fb4gf+C6x/wDkygD7/or4A/4fV/BD/oVviB/4LrH/AOTKP+H1fwQ/6Fb4gf8Agusf/kyg&#10;D7/or4A/4fV/BD/oVviB/wCC6x/+TKP+H1fwQ/6Fb4gf+C6x/wDkygD7/or4A/4fV/BD/oVviB/4&#10;LrH/AOTKP+H1fwQ/6Fb4gf8Agusf/kygD7/or4A/4fV/BD/oVviB/wCC6x/+TKP+H1fwQ/6Fb4gf&#10;+C6x/wDkygD7/or4A/4fV/BD/oVviB/4LrH/AOTKP+H1fwQ/6Fb4gf8Agusf/kygD7/or4A/4fV/&#10;BD/oVviB/wCC6x/+TKP+H1fwQ/6Fb4gf+C6x/wDkygD7/or4A/4fV/BD/oVviB/4LrH/AOTKP+H1&#10;fwQ/6Fb4gf8Agusf/kygD7/or4A/4fV/BD/oVviB/wCC6x/+TKP+H1fwQ/6Fb4gf+C6x/wDkygD7&#10;/or4A/4fV/BD/oVviB/4LrH/AOTKP+H1fwQ/6Fb4gf8Agusf/kygD7/or4A/4fV/BD/oVviB/wCC&#10;6x/+TKP+H1fwQ/6Fb4gf+C6x/wDkygD7/or4A/4fV/BD/oVviB/4LrH/AOTKP+H1fwQ/6Fb4gf8A&#10;gusf/kygD7/or4A/4fV/BD/oVviB/wCC6x/+TKP+H1fwQ/6Fb4gf+C6x/wDkygD7/or4A/4fV/BD&#10;/oVviB/4LrH/AOTKP+H1fwQ/6Fb4gf8Agusf/kygD7/or4A/4fV/BD/oVviB/wCC6x/+TKP+H1fw&#10;Q/6Fb4gf+C6x/wDkygD7/or4A/4fV/BD/oVviB/4LrH/AOTKP+H1fwQ/6Fb4gf8Agusf/kygD7/o&#10;r4A/4fV/BD/oVviB/wCC6x/+TKP+H1fwQ/6Fb4gf+C6x/wDkygD7/or4A/4fV/BD/oVviB/4LrH/&#10;AOTKP+H1fwQ/6Fb4gf8Agusf/kygD7/or4A/4fV/BD/oVviB/wCC6x/+TKP+H1fwQ/6Fb4gf+C6x&#10;/wDkygD7/or4A/4fV/BD/oVviB/4LrH/AOTKP+H1fwQ/6Fb4gf8Agusf/kygD7/or4A/4fV/BD/o&#10;VviB/wCC6x/+TKP+H1fwQ/6Fb4gf+C6x/wDkygD7/or4A/4fV/BD/oVviB/4LrH/AOTKP+H1fwQ/&#10;6Fb4gf8Agusf/kygD7/or4A/4fV/BD/oVviB/wCC6x/+TKP+H1fwQ/6Fb4gf+C6x/wDkygD7/or4&#10;A/4fV/BD/oVviB/4LrH/AOTKP+H1fwQ/6Fb4gf8Agusf/kygD7/or4A/4fV/BD/oVviB/wCC6x/+&#10;TK9f/Zf/AOChfw6/ay8fah4R8I6L4o07UrLTJNVkl1u1tooTEksURUGO4kO7dMnGMYB56AgH1BRR&#10;RQAUUUUAFFFFABRRRQAUUUUAFFFFABRRRQAUUUUAFFFFABRRRQAUUUUAFFFFABRRRQAUUUUAFFFF&#10;ABRRRQAUUUUAFFFFABRRRQAUUUUAFFFFABRRRQAUUUUAFFFFABRRRQAUUUUAFFFFABRRRQB8AfGT&#10;/lMl8Cf+xMuf/ROs19/18AfGT/lMl8Cf+xMuf/ROs19/0AFFFFABRXE/FH41+Bvgpp9lfeOvE1h4&#10;YtL2Uw201+5VZXAyVGAecc15x/w3t+z3/wBFZ8O/9/2/+JoA99orxLw/+2x8C/FWvabomkfE7Qb/&#10;AFbUrmKzs7SGYl5ppHCRoox1ZmAH1qT/AIa6+Hf/AA0j/wAKM+13/wDwn/8Az7/Y2+z/APHn9s/1&#10;vT/U8/XigD2miiigAooooAKKKKACiiigAoorxX9oP9sD4afsy32iWHjXVbiPVNYDNaafp1q11cMg&#10;O3eUXlVLHaCepBAzg4APaqK83+KXx88NfBn4SN8RfF8WpaToMa25lhe0LXUJmZURXiByGywyOo79&#10;K2/hP8UNC+NHw90Xxr4Zlmm0LV42ltZLiIxSFVdkOVPTlTQB1tFU9Z1e18P6PfapfSrBY2UElzPK&#10;3RI0UszH6AE153+z7+0Z4P8A2mvCN54m8EPfzaPa3jWDT31o1vulVEdgoPUAOvPTJx2oA9QooooA&#10;KK8Hh/bU+Gkfx2T4Qapcap4f8byz/Z4LXV7B4IZ3Iygjl5VhIPuEHDEgA5IFe8UAFFFFABRRRQAU&#10;UUUAFFFFABRRRQAUUUUAFFFFABRRRQAUVzvjzxgPA+g/2o9lJexLKsbrG4UqDn5skeuB+NWvCPia&#10;Dxh4ftNVt0MUc4OY2IJRgSCD+IoA2KKK4fT/AIowap4/n8MW1hK7QM6yXe8bV2L83GP73y0AdxRR&#10;RQAUUUUAFFFFABRRRQAUUUUAFFFFABRRRQAUUVwHxZ+I138PYdMe0tIbo3TSBvOJGNoXGMfWgDv6&#10;Kgsbg3VnbzMNpkjVyB2yM1PQAUV5x8Sfife+CfEGl6fbWcFxHdoGZ5SwK5fbxg16PQAUUUUAFFFF&#10;ABRRRQAUUUUAFFFFABRRRQAUUUUAFfAH/BOH/k6b9tD/ALHNf/S7Va+/6+AP+CcP/J037aH/AGOa&#10;/wDpdqtAH3/RRRQAUUUUAFFFFABRRRQAUUUUAFFFFABRRRQAUUUUAFFFFABRRRQAUUUUAFFFFABR&#10;RRQAUUUUAFFFFABRRRQAUUUUAfAH/Bav/k1nwt/2Odr/AOkN9X3/AF8Af8Fq/wDk1nwt/wBjna/+&#10;kN9X134G/aG+G/xK8Yan4U8MeMdM1nxJpiyPeaXbyHz4BHII5CykD7rsqn0JFAHolFFcr8SPil4T&#10;+EHhz+3/ABnr9n4c0fzltxeXz7EMjZKoPUkKfyNAHVUVkeE/FmkeOvDen+INAv4tU0bUIhPaXkOd&#10;k0Z6MuRyD61r0AFFFeL+Of2ufh58O/jl4e+Eus3V/H4x137ObKGKzZ4W852SPdIOB8yNn0oA9ooo&#10;ooAKKKKACiiigAooooAKKKKACiiigAorN8SeI9M8H+H9R1zWr6HTNI06B7q7vLl9scMSAszsewAB&#10;ryv9nn9rDwP+1BHq1x4Ej1i60/S2WO41C909re38w4IiVmPzPg7iAOARnGRkA9morxjwz+1x8PfF&#10;vx81f4O6fdX7+NtLEpuYZLNlgHlqrNiToeGFZ3jf9tT4afDT4y6f8MvFlzqnh3xDqEscVpcX9g6W&#10;U4kOI3Wfldhb5d3RTkNtwcAHvFFFFABRRRQAUUUUAFFFFABRRRQAUUUUAFFFFABRRRQAUUUUAFFF&#10;FABRRRQAUUUUAFFFFABRRRQAUUUUAFFFFABRRRQAUUUUAFFFFABRRRQAUUUUAFFFFABRRRQAUUUU&#10;AFFFFABRRRQAUUUUAFFFFABRRRQAUUUUAFFFFABRRRQAUUUUAFFFFABRRRQAUUUUAFFFFABRRRQA&#10;UUUUAFFFFABRRRQAUUUUAFFFFABRRRQAUUUUAFFFFABRRVWLVLOe6a2ju4JLlc7oVkUuMdcjOaAL&#10;VFFFABRVW11SzvpHjtruC4kT7yxSKxX6gGrVABRRRQAUUUUAFFFFABRRRQAUUUUAFFFFABRRRQAV&#10;8AfBv/lMl8dv+xMtv/ROjV9/18AfBv8A5TJfHb/sTLb/ANE6NQB9/wBFFFABRRRQAUUUUAFFFFAB&#10;RRRQAUUUUAFFFFABRRRQAUUUUAFFFFABRRRQAUUUUAFFFFABRRRQAUUUUAFFFFABRRRQAUUUUAFF&#10;FFABRRRQAUUUUAFFFFABRRRQAUUUUAFFFFABRRRQAUUUUAFFFFAHwB8ZP+UyXwJ/7Ey5/wDROs19&#10;/wBfAHxk/wCUyXwJ/wCxMuf/AETrNff9ABRRRQB+bH/Bbv8A5JL8N/8AsNz/APog16f8H/8Agmr+&#10;zh4p+EvgnWtU+HP2rU9R0OxvLqf+3NSTzJZLdHdtq3AAyxJwAAM8CvMP+C3f/JJfhv8A9huf/wBE&#10;Guc+G/jH/goPB8O/C0fhvwNoFx4dTSrVdNmkn0wM9qIV8ljuug2Sm08gH1AoA+tfCf8AwTh/Z28D&#10;+KtG8SaJ8PPsWtaPew6hY3P9t6jJ5M8UiyRvte4KthlBwwIOOQRXyB/znX/z/wBCxXt3wB8Vftxa&#10;h8XvDdv8U/B2i6Z4BeWQardWs2nNJGnlOUwIrl3/ANZsHyqeteI/851/8/8AQsUAfqdeXkGn2s11&#10;dTx21tCpeSaZwiIoGSzE8AD1NeMS/ttfASHVzpr/ABc8JC5DbCw1SMw5/wCuoOzHvuxXxh/wUE8b&#10;eJ/2kv2sPBX7LXhvWX0bQrhoJtdeLnzZGQ3BLrxvWK3USKmQGZueVUj6Gt/+CV/7OUPg8aG/gy4m&#10;ufK2NrTapci9MmMebkPsDd9uzZ/s0AfVum6lZ6zp9vfafdQX1lcIJIbm2kEkcinoyspIIPqK4r4X&#10;fHv4e/GqbVIvA3izTvE0ul+X9tSxkLNBvLBNwIGM7H/75Nfnn+xL4m8Rfsi/tueKP2ZdW1e51bwd&#10;qDyyaMbonEUnkfaoZV7L5kO5XC8GQDpg5k/ZAhb9n/8A4KjfF74bvm30zxJHdz2MGNoJLJfQY9Qs&#10;DzLx7+lAH6M/Ez4seD/g34fi1zxt4hsvDWky3C2iXd++xGmZWZUHqSqMfoproNF1ix8RaPY6rpl1&#10;HfabfQR3VrdQtuSaJ1DI6nuCpBB96/Nv/gqFZ67+0V8c/hr8BPCbeZqMWmX/AIkuY8ZQyCGXyFY9&#10;jtt5V/7br1yBXuf/AASw+LR+J37I+gWFzP52q+E55dBuFYYZY48Pb8eghkjXPqh9DQB9B2Px18Aa&#10;l8Trr4dWvirT7jxvaqWn0ONybiMBBISwxgfKynr3Fd3X5kf8EzrP/hcP7W/7QXxol/f2r3ctlp8x&#10;O5SlzctIAp/2IreJc+jj1r9N6AMfxj4s0zwH4T1nxJrNwLXSdIs5r67mOPkijQux+uAa/NT9gTwH&#10;f/tjftFeM/2mviDbC4stP1D7J4e06Yl4redVUoFBGCsETRgHvI5f7wr6F/4KteMJvCf7F/imC3lM&#10;MutXllpm5epVphI6/ikTA+xNd9+wP4Dtvh3+x98LdPt02teaNFq8zH7zSXf+ktn6eaF+igdqAOB/&#10;4Kvf8mR+Mf8Ar807/wBLIq6v/gnF/wAmT/Cz/rxn/wDSqauU/wCCr3/JkfjH/r807/0sirq/+CcX&#10;/Jk/ws/68Z//AEqmoAwv+Cn3xa/4VX+x/wCLI4ZvJ1LxM0fh61/2hPkzj6G3ScfUiu3/AGF/hL/w&#10;pf8AZV+H3h6WAQajLp66lfjGG+0XJMzq3um8R/8AABXyl/wUAY/tDftq/Aj4Dwn7RpdvKNY1mBeV&#10;ZHYvIrD1W2tpCP8ArtX1Z+3V8RNe+Ev7JPxG8S+Fmkg1u0sYoLaa3Hz24muIoHlXAOCiSs4Pbbnj&#10;GaAMLxZ8YPF2meKtZs7bV/Ltre9mhiT7NCdqrIwAyUyeB3rK/wCF3eNf+g1/5Kwf/EV4j8EbiW6+&#10;C/gGeeR5ppPD+nu8kjFmZjbRkkk9ST3rtKAOf+MXgHQPj5r2j634509dW1nR122OoW8j2VxCNwYD&#10;zLcxs2GGV3E7SSRjJz6xH8avGkUaoNaYhQAN1tCx/ElMn8a4eigDuv8Ahd3jX/oNf+SsH/xFH/C7&#10;vGv/AEGv/JWD/wCIrhaKAO6/4Xd41/6DX/krB/8AEUf8Lu8a/wDQa/8AJWD/AOIrhaKAO6/4Xd41&#10;/wCg1/5Kwf8AxFH/AAu7xr/0Gv8AyVg/+IrhaKAO6/4Xd41/6DX/AJKwf/EUf8Lu8a/9Br/yVg/+&#10;IrhaKAO6/wCF3eNf+g1/5Kwf/EUf8Lu8a/8AQa/8lYP/AIiuFooA7r/hd3jX/oNf+SsH/wARR/wu&#10;7xr/ANBr/wAlYP8A4iuFooA7r/hd3jX/AKDX/krB/wDEUf8AC7vGv/Qa/wDJWD/4iuFooA7r/hd3&#10;jX/oNf8AkrB/8RXV/C34peKPEnjzTNO1HU/tFnN5vmR/Z4lziJ2HKqD1A7141XdfBH/kqGi/9tv/&#10;AERJQB9K+LdDXxL4Z1LTGHNzCyLns/VT+DAH8K8t/Zx1xha6toM+Vlt5PtCI3UA/K4/Ahfzr2mvA&#10;dRUfDr48Q3A/dWGpOGPYbZeG/APk/gKAPbPEesx+HdBv9SlxttYWkw38RA4H4nA/GvKf2ddFkmXW&#10;PEVzlprmTyEc9TzukP4kr+RrQ/aJ142Phe00qJsS6hNllB5MaYJGP94r+VdToti3w/8AhiEVAJ7D&#10;T5LhwR1kCF2/8ezQBU8a/GDQ/Bd01lJ5t9qCj5re2A+T0DMTgfQZPtWJo/7Q2iXl4tvqNldaVuOB&#10;LJh0Hu2OR+RrH/Z78PQanHqfiO9Rbq+NyYY5ZfmKNgOzD3O4c+1d98UvC1n4m8Hal50KNdW0Dz28&#10;23LoygtgHrg4wfrQB1kMyXESSxOskbqGV0OQwPIIPcV5z4o+O2haBfSWVrFPq11G21/s+BGCOo3H&#10;qfoCPeuG8L+OLqz+BmtRrI32i1mFpC+eVSQj8sAvj8K7X4DeF7LTfBttqohRr++Ls8xGWVQxUKD2&#10;HGfx9hQBL4X+Oug+IL5LK6jm0m6dtqfacGMnsNw6H6gD3rqfHHi6PwT4fl1WW3a6RHVPLRgpO446&#10;1xnx+8LWt/4Rl1hIUS/sXRjMq4d0ZghUkdcZB56YNYHibWpde/Z5sbud/Mn3xxO2cklJCmT7kKD+&#10;NAHS3nx60Ky0GyvXilkvbpC4sIWDNGAxA3t0GcZ9eelbVr8UtJ/4Qi08S3+6xt7kuscBO+RmV2XA&#10;x1Pyk1z/AMGPAuh/8IbYarLp8N1fXSuzy3CiTGHIAUHgDA+tcx+0NYNp974ekS2C6PEHUQxKFQPu&#10;DMMDgEjH1waANlv2kNNExK6LfG13YExZQcfTpn8a7fS/iJpuueEdR8Qaes0tvYpK0kUi7H3Im8r3&#10;HQjnnrVTQviR4N1uxjtbe/s7aJk2/Y7pRCFH93DYU/hmpNe0DTdA8A+Kl0u3jtoLq0ublki+5uMO&#10;CVHQDCjgcUAc9aftA6DJoL6hcwzQXHnNFHYxkSSOAqnf2AX5sc+hxmo/D/7Quh6tqCW15az6Ysh2&#10;rPIwdM/7WOR9axf2fPCGkalod5q15YxXd6l20CNOodUUIh4U8Zyx5rb+Ovg3T7jwbPqkFpDBeWLI&#10;3mRIFLoWClTjr1B/D3oA9SaRVQuWAQDJYnjHrXmWv/H7Q9LvmtdPt7jWHQ4aSDCx/gTyfyx71yWt&#10;eN7lfgHpSrMwu7qQ2Dtzny0LZ591VR+Jq34B+KHgnwV4ftbSKG6W8Mam6nW3BaSTHPOegPQelAHZ&#10;eC/jPonjC+SwKTadfvwkVxja59FYd/Y4rkf2mv8Aj08P/wC/P/JK5P4seNvD3ii607UtCSa31WCQ&#10;mSZohGWHBU5B5II/Wuh/aEvG1DQPCd0yhWnSSUqOgLJGcfrQB7Rp9xFaaDbTzyLFDHbKzyOcKoCj&#10;JJrzbWP2jNEsbxobKyutQjU4M4IjVvdc8kfUCqfxz12fT/AWiafCxRb4L5pU4yiIp2/Qkr+Vd38O&#10;vB9h4V8N2CW9vGLuSFXnuNo3uzAE5Pp6CgDwz4j+OtP8eeJtAvLBJohEFjkjnUBlbzM9iQRzX07X&#10;z78dLC2sfHWgG3torcyIrOYkC7j5nU46mvoKgAooooAKKKKACiiigAooooAKKKKACiiigAooooAK&#10;+AP+CcP/ACdN+2h/2Oa/+l2q19/18Af8E4f+Tpv20P8Asc1/9LtVoA+/6KKKACiiigAooooAKKKK&#10;ACiiigAooooAKKKKACiiigAooooAKKKKACiiigAooooAKKKKACiiigAooooAKKKKACiiigD4A/4L&#10;V/8AJrPhb/sc7X/0hvq8W+K0f/DIP/BWbQPFYzZ+FvHE8dxcNjEey9DW9yXI/u3A889/u9e/tP8A&#10;wWr/AOTWfC3/AGOdr/6Q31Rf8FlPg2fGHwH0T4gWcWb/AMH34W4dRz9juSkbHI9JVgx6bm6UAfoJ&#10;X5e/8FbPFF/8WPi58H/gFoEu+91C8jv7lFUuFmuJPs1sxx/cX7Qx/wBlweBX3H+yN8YB8dv2cPAf&#10;jN5hPf3unJDqDZyftkJMU5PcZkRmGezDr1r4O/YzU/tWf8FIPid8ZLgfatA8LmVNMkYl0BYG0s8d&#10;hmCOaT2bnrzQB+m3hXw3pnw/8HaRoOnIlno+i2MVlbqcKscMUYRc9gAqivLtS/bW+A+k6w2l3Pxa&#10;8KJeI2xgupxvGrdwZFJQEd8nivkP/gpv8U/FfxJ+Mnw8/Zl8G6m+lxeKGt5NbuIs/vBNMUijfBBM&#10;caxvK6g/NlPTFe2+G/8Aglb+ztovgyLRL7wfNrd75ISfWrrUrlLqWQAZkGyRUQ5GdqqF7EHnIB9W&#10;aHr2m+JtJttU0fUbXVtMuk8yC9sZ1mhlXpuR1JVhx1Br8vP2uf8AlLh8FP8Ad0b/ANK56rfs43Ot&#10;/sG/t/TfAltZvNU+G/ixkOnLeuCUaWNmtpgBhRJ5imByoUP97HCgWf2uf+UuHwU/3dG/9K56AP0T&#10;+Knx7+HvwP8A7L/4Tzxbp3hf+1PN+xf2hIV8/wAvZ5m3AP3fMTP+8K76vyr/AOC53/NE/wDuN/8A&#10;thX6qUAcDefHr4e6f8UIPhzceLNOi8cz7fL0NnP2hsxmQYGP7gLfSjxx8evh78NfFujeF/E/izTt&#10;F8Qax5f9n6fdORLc75PLTYMc5f5frX52eP8A/lNp4Z/3bf8A9NL1i/8ABWTSdR179sT4K6ZpGoNp&#10;GrXtlZ21nqC5BtZn1B1jlGOcqxDcc8UAfox45/am+EPw08Sf8I/4o+I/hzRNbUgSWN1qCCWEnBHm&#10;AH93kEH58cc13Z8ZaAvhf/hJTrmmjw59n+1/2x9rj+x+TjPm+dnZsxzuziviy1/4I+/BtvBF1Y6t&#10;f+INa8X3MTtL4pnvmSU3LZJlEIymNxztbccdWJ5r41/YC+BOu/tZWOv/AAq8X+PdU0z4Y+Cr9NTu&#10;PDOnt817czM6bRIQQkamBmIOeZCVALMwAP1h8C/tUfCD4meJf+Ee8L/Efw7rWtsSI7G2v0MkxGc+&#10;WCR5nAJ+TPHPSvVK/IX/AIKN/sLeAf2X/hl4Z+I3wu/tPw/qNnrUFnOjahJL95JJI50ZiWSRXiX7&#10;px82cDFfYfxg/a61D4c/8E/tE+LsYibxbrmgacLMFf3a6hdQpufB6iMmWQDofLx3oA90+Jf7Q/wy&#10;+DlxFbeNfHWheG7yVd6Wl9eos7L/AHhFndj3xirfw1+OHw/+MkM8vgjxlovij7OAZ49NvElkhB6F&#10;0B3KD7gV8C/sk/sYfBTxf8N9K+I3xs8R2Pj3x54st01e4XVvEBRLVZl3orBZVZ5djKWMhOCcADbk&#10;+Y/trfCPwP8AsX+K/Afxn/Z+1+10m7i1b7Je6JZ6r9riLFGlUgF2cROscqOhJX5kxt7gH7AUVk+E&#10;fEdv4w8J6Lr9opW11WyhvoVbqEljV1B/BhWtQB+bX/BTz4na/wDFv4meA/2XfA84W/8AEVzb3WtS&#10;BvlCs5MEcmOQiBGuHHosZHpX3d8F/hD4e+BHwz0LwR4Ytvs+laVAIw7AeZPIeZJpCOruxLE+/HAA&#10;r8+f2N7JPi9/wVC+O/jy+In/AOEckvrOyYjOGE62UTgnp+4hkGP9r25/T2gD8sfgJ/ymS+JX/XPU&#10;P/RMNfWn7fv7Ktl+0/8AA3Ure0skk8baHFJf6Dcqv71pVXL22f7soG3B4DbG/hr5L+An/KZL4lf9&#10;c9Q/9Ew1+p1AHx//AMExf2mLn9oP9n9NO126e68X+EJE0vUZZSTJcQlSbadieSWVWQk8lomPevsC&#10;vzF/ZFsm+DP/AAVQ+NvgO0Bh0jWLa6vUtVBCozvBeQ4Hosc8ij2av06oAKKKKACiiigAooooAKKK&#10;KACiiigAooooAKKKKACiiigAooooAKKKKACiiigAooooAKKKKACiiigAooooAKKKKACiiigAoooo&#10;AKKKKACiiigAooooAKKKKACiiigAooooAKKKKACiivN/iR8Yv+Ffa5Bp39kfb/NtluPM+0+XjLMu&#10;MbD/AHeue9AHpFFeGf8ADTn/AFLf/k//APa6P+GnP+pb/wDJ/wD+10Ae50V4Z/w05/1Lf/k//wDa&#10;6P8Ahpz/AKlv/wAn/wD7XQB7nRXhn/DTn/Ut/wDk/wD/AGuj/hpz/qW//J//AO10Ae50V4Z/w05/&#10;1Lf/AJP/AP2uj/hpz/qW/wDyf/8AtdAHudFeGf8ADTn/AFLf/k//APa6P+GnP+pb/wDJ/wD+10Ae&#10;50V4Z/w05/1Lf/k//wDa6P8Ahpz/AKlv/wAn/wD7XQB7nRXhn/DTn/Ut/wDk/wD/AGuj/hpz/qW/&#10;/J//AO10Ae50V4Z/w05/1Lf/AJP/AP2uj/hpz/qW/wDyf/8AtdAHudFeGf8ADTn/AFLf/k//APa6&#10;P+GnP+pb/wDJ/wD+10Ae50V4Z/w05/1Lf/k//wDa69k0HVP7b0PTtR8ryftltHceXu3bN6hsZwM4&#10;z1xQB4v8YZrzwb8SNI1+GWb7LPskePcdpaMhXXHuu38zXukMyXEKSxsHjdQysOhBGQa8++O3h3+3&#10;PAk9xGm6fT3Fyvrt6OPpg5/4DVn4K+If7f8AANiHbdPZZtJMnn5cbf8Ax0r+VACfGvxEfD/gO7EU&#10;hjubxltYyrYIzyx/75BH4ipPgzpE2l+A7KS5eR7i8JumMhJIDY2jnttCn8a4L4xzP4x+I+heFoGO&#10;yIr5uP4WkILH8EAP4mvQviR40i+HPhVJLWJDcvi3tIT90YHU+ygfyoA7OivDdF+Fvibx1p8Wr674&#10;murSW4USRQAF9qnkHAYBc9doHftUen+JPEPwj8YWuj6/ftqujXWNk8jFiik43KTyMHqvIx07GgD3&#10;aivNvjF8RLrwjbWmmaSM6vf/AHHxkxLnAIB4JJ4H0Nc9B8EPEOqWovdT8WXMequu4p80gQ9lL7x0&#10;6cDA7ZoA9qorxr4f+Ntc8O+NH8HeKLj7Y7HbBdOxZtxG5fmPLKw6Z5BwKwvixq2pab8XrBtOElxc&#10;IkDRWoZtsj7jgEA85OKAPoKivHNL+GvjXUvEOm63rmuR74bmOd7MSsQqq4YoABtHA7cVkPqmv/GP&#10;xpqWl2Wrvo+jWm75YywLIGC5IBG4k84JwKAPeqK8Sv8A4R+LvCsTXnhzxNcXcqDcbdiYy/sAWKt9&#10;Dik/aUu57X/hHPJmkh3fac+WxXP+q9KAPbqK8Rufhz488dL9v1nW10syfNHYqzbYx2BVeB+ZPrUP&#10;w98Va74J8dDwh4guWu4JW8uJ3cvsYjKMrHkq3TB6Z7c0Ae6UV5j8UPHmqW+s2XhXw1j+2bwZebAz&#10;EpzgDPQ4BJPYc1jP8CdblhN1J4xuW1QjcWIcru/39+fxx+FAHs9eDeAv+S/a9/v3X/oYro/hD431&#10;W61bUvC3iCTztSsdxSZzlmCttZSf4sZBB6kZ9K5zwF/yX7Xv9+6/9DFAHvNFeP8AxS8e6xdeJoPC&#10;Hhh2ivpConnjOHBI3BQ38IC8k9f1qra/BDxPYqt3beMZI9T6kDzAv/fe7J/FaAM/4A/8jx4j/wCu&#10;bf8Ao2veq8A/Z4WRfGGvCZg0ogIdh0LeYMn869/oAKKKKACiiigAooooAKKKKACiiigAooooAKKK&#10;KACvgD4N/wDKZL47f9iZbf8AonRq+/6+APg3/wApkvjt/wBiZbf+idGoA+/6KKKACiiigAooooAK&#10;KKKACiiigAooooAKKKKACiiigAooooAKKKKACiiigAooooAKKKKACiiigAooooAKKKKACiiigAoo&#10;ooAKKKKACiiigAooooAKKKKACiiigAooooAKKKKACiiigAooooAKKKKAPgD4yf8AKZL4E/8AYmXP&#10;/onWa+/6+APjJ/ymS+BP/YmXP/onWa+/6ACiiigD82P+C3f/ACSX4b/9huf/ANEGvun9n/8A5IP8&#10;N/8AsWtN/wDSWOvnP/gpd+y345/am8B+DdJ8Cw2E13pepy3Vx9vuhAoRotowSDk5r6g+E/h288H/&#10;AAt8HaDqIRdQ0vRrOxuBG25RJFAiPg9xlTzQB1VflX/znX/z/wBCxX6qV8L/APDIPxC/4ehf8L18&#10;jTv+EC/56fbB9p/5An2P/VY/56+/TmgDxDx9Mnw1/wCC2mga5rzrZadrf2f7HNIQA/n6O1hHyfW4&#10;UrX6r18zftsfsRaH+154c02VdSbw1410UsdL1tIzIuwkFoZVBBZCQCCDuRuRkFlb50j+Dv8AwUJt&#10;NF/4RGL4m+Gn05U+zLrjTxGcRYxnzja+fnH8eN+T1oA5DWLpfiZ/wWq00aEong8PBY766tRgAwac&#10;3ml2Gc4kcQnOOQF966H9va3/AOFJ/t/fs/fFtP8AR7DU5YdNv5eigRTiOZifUwXYH0Svor9iX9hX&#10;Sv2UbXVdd1XV28W/EXXFK6jrbqQkaFt7RRbiWIZ8MzscuVU4XGKj/wCCjP7LOuftUfBbTNH8KJan&#10;xRpOrR31r9smESPGUeOVCxBxkMrfVBQB5b+w3Gfjx+2J+0B8dZ1+0aXb3g8LaDcbiVMMe0Myjop8&#10;qC3b/tu3qc+K6X8QD+xH+0R+1j4HkmNjpOu+H7zxF4dWY4RrsxtJbxx+3+kyoSOf9HAOcV92fsN/&#10;s+XX7M/7Ofh/wdqqW6+ITLPfas9q+9HuZHPRsc7Y1iTP+xXz3/wUs/YQ8Y/tO+MPB/iv4fRac2rW&#10;djNpuprfXQt90IffAVODnBknB+q0Adt/wSb+GY8A/sf6NqcsPk33im+udYl3fe2b/Ii/Axwqw/3/&#10;AHNfZVcx8L/A9t8M/ht4V8I2e022haXbabGy/wAQhiVN3uTtzk9c109AHxH/AMFgtLn1D9jyeeEA&#10;x2OvWNxN14Q+ZGP/AB6Ra+iP2U9fj8Ufsy/CnU4mRvP8L6bv8v7qyLbRq6j6MGH4U79qL4Pj49/s&#10;/wDjjwIuwXeraey2bScKt1GRLbknsPNRMn0zXyp/wSH+NTa58ItZ+Eeul7TxV4HvZgljcArMLOSU&#10;kgg85jnMqEfwgxigDv8A/gq9/wAmR+Mf+vzTv/SyKur/AOCcbBf2JfhaScAWE5JP/X1NWj+3h8Ff&#10;Ev7QX7NPiHwR4RjtpdcvrizkhW8mEMe2O4SRstg4+VTXlGvT69+xZ/wTDutN194LXxbpOiT6VF9k&#10;mEirdXVw8cTI3G4qJg//AAA+lAHmX7Aqn9ob9tv47fHaf/SdLs5To+izdUZHYJG6H+8ttbID7T+9&#10;foj4q8L6T438N6n4f16wh1TRtSt3tbuzuFyk0TjDKfwPUcjqK+ZP+CYPwl/4VX+x/wCE5JofK1Lx&#10;M0niG6/2hPgQH6G3SA/UmvUP2sPh/wCPfiX8FNV0b4Za8nhrxqtxa3en6g91JbBWimSRl3orEblU&#10;rgjad2G4JoA+e5PB+nfD2RvC2kLImk6Gf7Ms1mfe4hh/dxhm7naoye9NrhtL+O/7ffgG1k0TWfg3&#10;ovjG+j+SHWNiN5hxgO5t7lYyDwcbUPXOO3Qfst/si/Frxd+0m/7Q/wC0DJZ6f4mhjZNL8O2Lo4gJ&#10;iMKM3lsyIiRs21AzMWbcxBB3AGzRX0Z+1V8dbL9nH4D+KvHF1JGLyztjDpsD/wDLxeyDbAmO43kM&#10;3oqse1fM/wDwSE+Ct/4F+BOsePtbjZdX8d3ou4mlz5jWcO5YnbPOXd5391ZD3oAuUV9zUUAfDNFf&#10;c1FAHwzRX3NRQB8M0V9zUUAfDNFfc1FAHwzRX3NRQB8M0V9zUUAfDNd18Ef+SoaL/wBtv/RElfVl&#10;FABXkH7Rnh/7V4fsdYiX97ZS+XIwHOx+hz7MB/31Xr9Z3iLQ4PEmh3umXPEN1EYyw6qezD3Bwfwo&#10;A8D0vUpPi58TtAMqlraxtonmDdMoAzk/WQ7fyr3zxFpzax4f1OwQ4e6tZYAT6shX+tcv8O/hVZ/D&#10;25vLiK8kvZrhFj3SIF2KCSQMHucflXc0AeI/s9+IodMXU/Dd6y2t79pM0ccvylmwEdfqNo49zXf/&#10;ABS8VWfhnwfqXnTIt1cwPBbw7sO7MCuQOuBnJ+lU/Gnwd0PxndPev5thqDfeuLYjDn1ZTwT7jBrF&#10;0f8AZ50SzvFuNRvbrVdpyIpMIh9mxyfzFAHJeF/BF1efAzWpFjb7RdTfa4UAGWSMj88gPj8K7T4C&#10;+KbTUvBsGleaiX9izq0JOGZCxYOB3HJH4e4r0uGJLeJIokWONFCqiDAUDgADsK848T/AfQtevnvb&#10;SWbSLh23OLfBjJPUhT0P0IHtQBW+P3iq00/wjLo6zo19fOgMKtlkjVg5YjtnAHPXJrB8TaLLoP7P&#10;NjaTp5c++OV1xyC8hfB9wGA/Cup8L/ArQfD98l7dSTatdI25PtOBGD2O0dT9SR7V1PjjwjH428Py&#10;6VLcNao7q/mIoYjac9KAMr4N/wDJNNE/3JP/AEY9dDqi6Tq8j6Nfi2uZJY/MNnNglkyRuAPoQeR0&#10;qLwj4dTwn4ds9Jjma4S2DASMu0tli3T8a5v4i/CmHx5eW9+mpTadf28flo6qGTGSRxkEHJ65/CgD&#10;K8SfAPwzeWtzLZGXSZghZWEpaJSB1YNk49cEVyHwp1a8vPhf44sppGktbWykMG4527opNyj2+UHH&#10;ua2m+DXi3UI/seoeNJpNP6Mm+V8j0KlgD+JrrLrwdp/gj4X6/p9grEf2fcvLM/Lyv5TZY/4UAYX7&#10;N5H/AAg98O/9ov8A+ioqv/HrX7fS/AtxYu6m6v2SOOPPOAwZmx6YGPqRXmXwv+G1/wCKfDtxq2la&#10;7Po99FdNb4jLKrKERgdykEH5j612/h74Dt/a66l4n1Z9akRtwhJZg5/22Y5I9v1oA5fxR4SuLP4D&#10;6DKY3EsE/wBqmXHRJS2CfTgp+delfDP+wPE/g3TZ4tPsZJ4YVguFMCFlkUAHPHfGfxrtrqzgvrWW&#10;2niWW3kUo8bDKspGCMV5Le/Ae50vUJLvwt4huNJL/wDLJiwwPTepyR7EfjQB6Nf6T4e0uzluryx0&#10;62t4xueWSBFUD64ryr9pZFjsfDqIoVVeYBVGABhOKux/AnUtauEk8TeKbrUEQ8RRlm49mcnH/fNd&#10;h8RvhvD8RIrBJr2SyFqzkeWgbdu2+p/2aAOG+PWkzXXgfw/fxqWjtNqSY7B0XBPtlQPxFd/4H8b6&#10;TrvhexuFvreORIFSeKSRVaNwoDAgnpkdfSt6bR7W80c6ZdxLdWjRCF0kHDKBivL7r9m3RZb0yQ6l&#10;eQWxOTDhWI9gxH8waAOQ+MniTTfEXjrRv7Nu47xbYLFJJEcpu8zOAeh/Cvo2vL9Q+AWizTac1jcS&#10;6elpgkBRI0zbs7mYnr29K9QoAKKKKACiiigAooooAKKKKACiiigAooooAKKKKACvgD/gnD/ydN+2&#10;h/2Oa/8Apdqtff8AXwB/wTh/5Om/bQ/7HNf/AEu1WgD7/ooooAKKKKACiiigAooooAKKKKACiiig&#10;AooooAKKKKACiiigAooooAKKKKACiiigAooooAKKKKACiiigAooooAKKKKAPgD/gtX/yaz4W/wCx&#10;ztf/AEhvq+0fi58O7L4ufC/xX4L1HaLTXdNnsGkYZ8syIVWQe6sQw91FfF3/AAWr/wCTWfC3/Y52&#10;v/pDfV9/0Afiv+yr+1Be/s6/sn/tGfD3V7hrDxVorsukWjn95Hc3LfYrgJ/1xdUkx0yWPfn7Z/4J&#10;OfB0/DH9lHTtauoPK1XxhdyaxIWHzC3/ANVbr9CieYP+uxr53/a6/wCCXHxA+K/7T2veLPBJ0q38&#10;I+IrmG8vHuLoRS28zhRckJg78sGk9y+O2a/Ubw7oFj4U8P6XommQC203TbWKztYV6RxRoERR9FUC&#10;gD8vf2uLqP4b/wDBWL4SeKNdP2TQ76PTfLvG4jUF5bclj0AViC3opBr9U6+fP2yv2OfDf7YHgO10&#10;rUrttE8Q6W7zaTrccQka3ZwA8bpkb432pkZByikHjB+XdM+Cv/BQLwXoaeD9I+Jnhq/0aBBbW2r3&#10;EkMs8cI4H7yW2MucDqQzDPB4BAByH7SlwnxM/wCCwHwo0jQyJrvw/wD2Wl8bXhgYHmvpd5Gc4hcA&#10;+3Han/tc/wDKXD4Kf7ujf+lc9fSn7FP7A0H7Netar478YeIW8bfFHWVkF1qjF2itxI+6Xy2f55Hd&#10;sFpXAJ6ADLbuW+P37IfxC+Iv7fnw2+Lmjwac3g/QRpwvJJrsJOPJnleTbHjnhxjnmgDxr/guVp8s&#10;mm/Bq+BXyYZtXgYc53Otmy/hiNv0r9RLK8g1Gzgu7aRZraeNZYpF6OrDII9iCK8N/bM/ZT0z9rj4&#10;Rv4Vub/+xtYs7hb/AEnVPLMiwThSpV1BBZHVmUjPGQ3JXB+MPBf7H37cGl6NafD8fGGx8P8Agi1j&#10;Fml5bak8jxWwG0LCwhE4wvCruQDAGVFAFHxvdwXf/BbPw6YJo5hGYI38tg21xpL5U46EelS/8FLv&#10;+T+P2d/97TP/AE6tXQ/CH/gmj4v+Bf7aPg7xpod3HrXgLSD513qmpXq/brid7SRJpPKA4Bmc4GSQ&#10;O5PJ9K/bO/ZD+IXxw/ap+EXj7wxBp0nh/wAMmyOoNdXYilHlXxmfYmPm+Q/nxQB9zV+V3/BGv/kq&#10;3x4/3rT/ANH3VfqjXwz/AME6/wBkP4hfs0eOvilqvjWDTorTxEbc2JsbsTsdks7NuAA28SL+tADf&#10;+Cx//Jott/2Mtl/6Knrwz9sfR7rVP+CS/wACrm3j3w6dJot1ct/cjNhcRA/99yoPxr69/wCCiH7P&#10;vi39pX4AQ+EfBcVnLrC6zbXxW9uBDH5aJKG+Yg85deK6jwR+zna65+x34d+DfxCtI5lXw5b6RqKW&#10;soby5o0UCSJ8Y3I6q6tjqo47UAfLP7NP/BNX9nv4xfs//D7xncWesXl/rGi2099Nb6s6obsRhbkB&#10;RwMTLIMdsYr0r/h0V+zv/wBAnXv/AAcSf4V4T4F+Df7YX7Bt9qGh/DXTdL+LPw4muWuILWZ1Plk9&#10;WERljlikIHIQvHkZ5J56PXNe/b4/aPt5tBt/DGi/BnQ7keVcaosot5wp4YbzLNMD1O6JFOOM+oB+&#10;iXhfw7Z+EPDWk6Fpyumn6XaQ2NssjbmEUaBEBPc4Uc1p1U0m1ksdJsraZxJLDAkbuCTuYKATz9Kt&#10;0Afmd/wTfuj4d/bg/ah8L3ZRL+XUbq6EfOWSHUZlLLn+H/SEOcfxLX6Y1+Wf7Rc0v7Fn/BS7wz8W&#10;7gPB4D8dIItSuAv7uPciQXQOOfkYQXJ9c8Z6V+pMUyTxJLE6yRuAyupyGB5BB7igD8tPgJ/ymS+J&#10;X/XPUP8A0TDX6nV8NfCv9kX4g+Ef+CiXjL4yahBp6+C9VW7W2kjuw1x+8jjVcx445U96+tfi98UN&#10;G+C3wz8R+N9fl8vS9Fs5LqRdwVpWA+SJc/xu5VF92FAHwB8I7xfFf/BZ74n39iBJb2OkvFMynO0w&#10;2dlbP2/56DFfpfX5xf8ABI34da14kn+Jnx88Txj+0vGmoTQWku3HmL57TXci/wCw0xVR7wtX6O0A&#10;FFFFABRRRQAUUUUAFFFFABRRRQAUUUUAFFFFABRRRQAUUUUAFFFFABRRRQAUUUUAFFFFABRRRQAU&#10;UUUAFFFFABRRRQAUUUUAFFFFABRRRQAUUUUAFFFFABRRRQAUUUUAFFFFABXzf+0h/wAjxY/9g6P/&#10;ANGy19IVm6l4a0jWZ1m1DSrG+mVdgkubdJGC5JxlgeMk/nQB8V0V9k/8IH4a/wChd0n/AMAYv/ia&#10;P+ED8Nf9C7pP/gDF/wDE0AfG1FfZP/CB+Gv+hd0n/wAAYv8A4mj/AIQPw1/0Luk/+AMX/wATQB8b&#10;UV9k/wDCB+Gv+hd0n/wBi/8AiaP+ED8Nf9C7pP8A4Axf/E0AfG1FfZP/AAgfhr/oXdJ/8AYv/iaP&#10;+ED8Nf8AQu6T/wCAMX/xNAHxtRX2T/wgfhr/AKF3Sf8AwBi/+Jo/4QPw1/0Luk/+AMX/AMTQB8bU&#10;V9k/8IH4a/6F3Sf/AABi/wDiaP8AhA/DX/Qu6T/4Axf/ABNAHxtRX2T/AMIH4a/6F3Sf/AGL/wCJ&#10;o/4QPw1/0Luk/wDgDF/8TQB8bUV9k/8ACB+Gv+hd0n/wBi/+Jo/4QPw1/wBC7pP/AIAxf/E0AfG1&#10;FfZP/CB+Gv8AoXdJ/wDAGL/4mj/hA/DX/Qu6T/4Axf8AxNAHxtX2T4D/AORH8O/9g63/APRS0f8A&#10;CB+Gv+hd0n/wBi/+JrZt7eK1gjhhjSGGNQiRxqFVVAwAAOgAoAS6tY721mt5l3wzI0br6qRgj8q8&#10;K+C983g3xt4g8OXsmyIB2DN03RE8/QoSfwFe9V89/Hjw7eaZ4wg1jT45cX9u0cjQrkhguxhx6oyj&#10;86ANH4NQv4v+Imv+KZl+SMt5WezSEgD8EBH4079pvd5fhzGdmbjPpn91j+tdz8GvDZ8OeA7FZIzH&#10;c3ebqUMMH5vuj/vkL+tT/FLwL/wnnhtrWJljvoG862dum7GCp9iP6UAdbb+X9ni8nb5O0bNvTbjj&#10;H4V4t+01s+yeH8/63fPt+mEz/SodD+KXiXwHp8Wj654ZuruS2URxTAlCyjgAnawb0yD2pmn+G/EX&#10;xc8YWusa/YNpWjWuCkEilSyg52KDycnq3Ax07CgCn4vMy/GTwgbzIPl2P+szjO85xn/az+NfQVea&#10;/GT4c3Xi61tNS0nH9rWOdqbtplTOcA9AQeR9T7Vz9v8AHDxBptqLPU/CdzLqqLtLjdGHbpkpsP6H&#10;B7YoAp/FTH/C7PCv2bb9pza7vTPntjdjnp19sUzx7/yX7Qf9+1/9DNanw/8ABGu+IvGj+MfFFv8A&#10;ZHU7oLV1KtuxtX5TyqqOmeScGqPjqznk+PGhTLBI0Qe1zIEJUfOe9AHudeHeIPhd4p8J+KLrW/B0&#10;4aOdmcwo6q6AncUKt8rLnp34r3GvGtN+Psmj3D2PijRrm2uYyVMsCbS3oSjYx+B/CgCha/GzxP4W&#10;voLbxZomyJ+sixNFIRnlhk7Wx7Y+tR/tJXUV7a+FbiBxJDMlxIjjoykQkH8qp/EDxwPjA2n6F4d0&#10;q4ldZ/NM0ygMPlK44J2rzkknsKf+0Bpv9j6J4KsN2/7LbywbvXasK5/SgD6Brwj4xxn/AIW74WNu&#10;MXTLb429c+e239a2B+0dpsFu6Xmi39vfpwYPl2g+hYkEf981l/D/AEfVPiP4+/4TLVbY22nwHdbI&#10;wOGIGEC+oXqW7kfXABia5Y6trnx21C107UDpuosxWK4bI2qsIOOPVRXYf8K5+If/AEOv/j7/AOFV&#10;/i94O1bTvE1r4z0GN554dpnjRdzKUGA2O6lRg/T8ren/ALR2hvZqb/T763uwPnjhVXXPsSw/UUAS&#10;+B/hPrPh/wAajX9T1aC/kZHEhUNvclcZyRXOeAv+S/a9/v3X/oYrtfh/8S7/AMfeIp1i0mSx0SK2&#10;ZhPICxeXegA3YwPl3cDP1rkPAtnPH8eNdmaCRYi91iQoQp+cd6AIPBOG/aC1oy/fEl1s3deuBj/g&#10;Oa96rxP4oeDdc0DxlF4x8NwPO/DzRwqXZHC7SSo5KsvXHv60y1+Knjnxcv2HR/Dy2ty3yvdsjlY/&#10;fLfKv45+lAFT4A/8jx4j/wCubf8Ao2veq8G/Z+sbuz8W659qikV/IIMjIQGbzBkjIr3mgAooooAK&#10;KKKACiiigAooooAKKKKACiiigAooooAK+APg3/ymS+O3/YmW3/onRq+/6+APg3/ymS+O3/YmW3/o&#10;nRqAPv8AooooAKKKKACiiigAooooAKKKKACiiigAooooAKKKKACiiigAooooAKKKKACiiigAoooo&#10;AKKKKACiiigAooooAKKKKACiiigAooooAKKKKACiiigAooooAKKKKACiiigAooooAKKKKACiiigA&#10;ooooA+APjJ/ymS+BP/YmXP8A6J1mvv8Ar4A+Mn/KZL4E/wDYmXP/AKJ1mvv+gAooooAKKKKACvJv&#10;2jf2m/BX7LfhOw8ReN5L9LC+u/sVuun23nyPLsZ9uMgDhG5JxXrNVr3TrTUo1S7tYbpFOQs0YcA+&#10;oyKAPzB+B/8AwUC8UftOf8FEPBel+H73VNA+GF1b3dsvh66MebkxafdS+dMFyA5kCnAYgBF5NfqP&#10;X5e6lZ29j/wW+8Ow20EdvELFyI4kCqP+JDP2FfqFQB8nftvftzQfsx/2R4T8LaMPF/xR19R/Z2jq&#10;GdIFZtkckqJ87l3yqRrgsVbkY58Ct/g9/wAFB/ifZrr1/wDE3QvBEk6+YmiSXC27wqeQm23tZFzj&#10;H3nJGeTnNeEfDv8Aae+H+h/t+fFn40/FS9uJ4NGlvLXw5p1pbG4uJpFkFtB5anCrttkkyWZRucHO&#10;ev0roX/Ba34V32uR22p+DPFWl6bI+37cot5jGCfvNGJAceu0sfQGgD7Y+COm+MtH+E/hiy+IV/Fq&#10;njWCzWPVbyAqUmmBOWBVVGCMfwj6V3Fc94A+IHh74peD9M8U+FdVt9a0DUo/Ntb22bKuASpHPIYM&#10;CpU4IIIIBFdDQAUUUUAFfB37RH7GPxG0D9qDRvjt+z9Lpdnr9wzHXtI1KcwW902AHY4HzLKvDrwQ&#10;yhwdxyPvGigClot1eX2j2VxqFj/Zl/JCrT2fnLL5MhHzIHXhgDn5hjPXA6V86ft0fsq+IP2ufBHh&#10;nwnpfie08NaTZap/aWoG4geV59sbJGE2kDgSSnnjO30r6YooAp6PpNpoOk2WmWEK29jZQJbW8KdI&#10;40UKqj2AAFXKKKACiiigD4L/AGlP2Ufi9+2J+0J4cg8ZfYfDfwL0G6Mi2FvqXmXd4o+/IyIMCWUf&#10;IDkiJCxBJJDfdOk6VZ6FpdnpunW0Vlp9nClvbW0ChY4o0UKiKB0AAAA9BVuigAooooAKKKKACiii&#10;gAooooAKKKKACiiigAooooAKKKKAGu6xozuwVVGSzHAA9ao6T4g0vXllbTNSs9RERAkNpOkuzPTO&#10;0nGcH8qj8Uf8izq//XnN/wCgGvjH/gl//wAgP4g/9fFl/wCgzVwVcU6eJpULfHfX0R5dbGOjjKOF&#10;5fj5te1lc+4qzo/Emky6q2mJqlk+pLkGzW4QzDAyfkznpz0rRr4J8G/8pMtZ/wB+5/8ASCjFYp4Z&#10;00lfnko/eGOxjwkqKUb88lH0v1PuO68UaNZalHp1xq1jBqEhVUtJblFlYt90BCckntxzWnXzp8Rv&#10;2b/CvjD9obQ/Hl/40XTtcsrmxuIdFzFmYwOrIMFt3zFccD6V5v8A8FJPFz6f4c8J2ulay1tqEV9L&#10;9ogs7rZKimJSu9VOQDnIzWFbGTw9KrVqQ0i9Nd/8jnxGYVMJRrV60FaD0s91+nofadFcH8P/AIge&#10;HG8FeG4pfEmlm6On2ysjX0e8v5aggjdnOa7tmCqWY4A5JNelCamro9enUjUipRYtFZmn+JtH1e6k&#10;trDVrG9uI/vw29ykjrjg5AORT9L8QaXrjTLpupWeoGEgSi1nSXy85xu2k4zg9fQ1XNF7MtTi9maF&#10;FU9S1iw0WETahfW1hEeklzKsa/mxFRaV4i0rXt/9m6nZ6js+99luEl2/XaTjqKOZXtfUOaN+W+po&#10;1S1vTF1rRb/T2cxLd28luZFGSodSucfjVmeeO1hkmmkWKGNS7ySMFVVAySSegAqppevaZrcEk2na&#10;jaX8MZ2vJazrIqnGcEqTjindXsPmV7XMf4e+B4vh/os2nw3b3iyXDXBkdApBKquMA/7P6109Z2me&#10;I9J1qaWLT9Us7+WL/WJa3CSMnOOQpOK0aE09UCkpK6Cis7VvEek6Ds/tPVLPTt/3ftdwkW76biM0&#10;moeJtH0lLZ77VbGzS6GYGuLhIxKOOVyfm6jp6ilzRW7Jc4q92aVFFZF14u0KxvjZ3Gtadb3gOPs8&#10;t3Gsn/fJOabko7sbko7s16KZLKkEbySOscaAszscBQOpJ7CqOm+ItK1qGabT9Ts7+KH/AFkltcJI&#10;qcZ+YqTjj1our2HzJO1zRoqhpWvaZrqyNpuo2moLGdrtazrKEPodpOKXVdc07QoUl1LULXT4nO1X&#10;upliUn0BYjmlzK176C5o25r6F6io7e4iuoUmhkSaJxuWSNgysPUEdakqigorJXxdob6j/Z661p7X&#10;+7Z9lF1H5u7025zmr97fW+m2slzd3EVrbRjLzTOERR6kngVPMnsyVKL1TJ6gvb63021kubu4itba&#10;MZeaZwiKPUk8CvhP9mXx9Gn7Z3xXfU/Earop/tb7K13fD7Of+JjFs2bm2/dzjHbOOK+s/iNYeHPj&#10;B8NfEvh0eJbKKwurYRXV9aXEcv2ZSchm+bA+6evoa8/D4xYmlKpBaq6tfex5WFzBYyhKrTXvJySV&#10;97f5nZ6XrWn65btPpt/bahArbGltZllUMADtJUkZwRx7irteR/sy/CHQ/gv4CvtF8P8AiIeJ7K51&#10;KS9a8UxkK7RRIU+QkcCMH1+avS9L8SaTrkksenapZahJFzIlrcJKU+oUnFddGpKUIuorSfS9zuoV&#10;JzpxlVSjJ9L3/HqaNFZtr4l0i91B7C31WynvkzutYrhGlXHXKg5FaVbJp7HQpKWwUVS1TWtP0OET&#10;ajf2unxMcCS6mWNSfTLEVDceKNGtNNh1GfVrGHT5jtiu5LlFikPPCuTgng9D2NLmS3YnKK0bNOio&#10;4J47qGOaGRZYZFDpJGwZWUjIII6gipKooK+AP+CcP/J037aH/Y5r/wCl2q19/wBfAH/BOH/k6b9t&#10;D/sc1/8AS7VaAPv+iiigAooooAKKKKACiiigAooooAKKKKACiiigAooooAKKKKACiiigAooooAKK&#10;KKACiiigAooooAKKKKACiiigAooooA+AP+C1f/JrPhb/ALHO1/8ASG+r7/r4A/4LV/8AJrPhb/sc&#10;7X/0hvq+/wCgAooooAKKKKACvzx+OP7YXxd+NX7S2o/AP9nNrDR77RzNFrXirUUSQQtEQk5XcriO&#10;ON2EZbYzlzhQMAn9Dq/HzWdS8T/8E1P27PFnj/xD4Zvtc+HPjKe9WPUbRR89vc3C3O1GJ2+fE6gF&#10;GK7gCRgMCAD1T4r+E/21f2WPCd38RYPi7p/xJ0bSI/tWraVcWavthX777GjBMajljG6MAM9AcfY3&#10;7If7Sun/ALVnwU03xvZ2Y0y+Ez2Gp6eH3i2u4wpdVbupV0dc87XGea8B/aX/AOCgHwf8cfso+L7f&#10;wX4ki8TeIvFumXHh7T/DtvG41HzrqJoSXgI3qEDs27G1ioCkkiu5/wCCaf7Oeufs4/s3w6f4ogaz&#10;8Sa9qEmtXli5y1mHjjjjhb0YJEGYdQzkdqAPq6iiigAooooAKKKKACiiigAooooA8c/aw/Zt0b9q&#10;f4N6p4M1Nks74/6VpWptHuayu1B2SepU5KsB1Vm74I4j9hXwf8a/hX8NU8B/Fyz025ttFjWLRdYs&#10;L8XDtbjgW8q4BygxsYfwjacFQW+mqKACvh39tb9nP42ftc/EDw94NtpNP8KfBeyvI5tQu/t4e7vW&#10;H3pjCF/hG5Y4ycbjubHG37iooAwvAvgnRvhv4O0fwt4esk0/RNJtUtLS2TkJGowMnuT1JPJJJPJr&#10;doooAKKKKACiiigAooooAKKKKACiiigAooooAKKKKACiiigAooooAKKKKACiiigAooooAKKKKACi&#10;iigAooooAKKKKACiiigAooooAKKKKACiiigAooooAKKKKACiiigAooooAKKKKACiiigAooooAKKK&#10;KACiiigAooooAKKKKACiiigAooooAKKKKACiiigAooooAKK8N/aw/aC1L9nnwlo2r6ZpVrq0t9fG&#10;0aO7dlCjy2bI29/lr1fwTr0nirwXoGtTRLBNqWn2948UZJVGkjVyBnsCa544inKrKin70bX+Zywx&#10;VKdeWHi/eik38zborkfi140n+HXwz8S+J7W3ju7jSrGS7SCYkI5UZwSOcV578Afj9qvxj+CmteNb&#10;rSLazv7GW6ijs7ZnZJPKiV1685JbHFKWIpxqqi37zV/kTPF0oVlh5P3mm/kj3CivBP2WP2gPE/x0&#10;/wCEn/4STwsvhr+y/svkbUlXzvN87d98fw+WvT+9V3wv+1Fpvij4/ap8LI9CuoL6waZW1BplMT+W&#10;oY4XGec1lDG0JwhUT0m7LfVmVPMMNUp06qlZTdldPV/0j26iiiu49EKKKKACoLqxtr+MJc28Vwn9&#10;2VAw/Wp6KAILWyt7GPy7a3it4852xIFH5CvGP2lLSe6/4RzyYZJtv2nPloWx/qvSvbqKAKl1pNjf&#10;SrJcWdvcSL0eWJWI/EirQAUAAYFLRQAVSuNF0+6m86ewtppf+ekkKs35kVdooARVCqFUYA4AFLRR&#10;QAUUUUAFFFFABRRRQAUUVxPxm+J9t8GvhrrHjG7sZdSt9N8ndawuEd/MmSIYJ4GDID+FROcacXOb&#10;slqzOpUjShKpN2SV36I7aiuJ+DPxPtvjL8NdH8Y2ljLptvqXnbbWZw7p5czxHJHByYyfxryj9qD9&#10;pLxb8EPEWi6f4d8Ip4kgvbVp5ZWSZvLYPtC/IMdOea56mKpUqKxEn7rt+Oxy1sbQo4dYqT9x2d0n&#10;1203Po2iiius7gooooAKKKKACiiigAr4A+Df/KZL47f9iZbf+idGr7/r4A+Df/KZL47f9iZbf+id&#10;GoA+/wCiiigAooooAKKKKACiiigAooooAKKKKACiiigAooooAKKKKACiiigAooooAKKKKACiiigA&#10;ooooAKKKKACiiigAooooAKKKKACiiigAooooAKKKKACiiigAooooAKKKKACiiigAooooAKKKKACi&#10;iigD4A+Mn/KZL4E/9iZc/wDonWa+/wCvgD4yf8pkvgT/ANiZc/8AonWa+/6ACiiigAooooAKKK8h&#10;/aU/ai8G/sq+FNL8Q+NY9Tk0/Ub37BD/AGXbrM/meWz8hnXAwh5zQB8Qa5/ynE8Pf9eLf+mGev09&#10;r8R9S/bW+Ht3/wAFKtK+OyRaz/whFrbNDIhtE+2bjpctrxHvxjzHH8XTJ9q/VP8AZo/at8E/tXaD&#10;rOr+CY9UjtNKuVtLj+1LZYW3sm4bQrtkYoA/O3/glL8PPDGsftLfGCDxRoGnatrui5awa/gSY2jC&#10;6kSZ41cHDZ2DcOQMj+Kv0t/aA+CvhT45fC3XvDPijSrO7t57KQW91NEnmWUoQ7JonI+RlPOR7g8E&#10;ivzs/aO8D+O/2A/2xL/9oDwZ4dl8Q/D3xG80urQW6sUh88q91BMwB8oNKBKjkbc4X+Eg73xf/wCC&#10;umn/ABS8A3ng74P+A/FM/jvX4G0+Fr23ib7OZFKs0KQySPLIATtBCgHBOcbSAWP+CH/jLUdR8E/F&#10;TwvPKz6ZpV9YX9sjMTse5SdJAB2H+ixn6k1+ifxG0PxD4l8E6rpnhTxP/wAIZ4huIwtnrv8AZ8d9&#10;9kYMCW8iQhJMqCuCf4s9q+bv+CbP7Kup/swfA+dPE0K2/jHxJcrqGo26sGNoipthtyw4LKC7HHAa&#10;RhzjJ+taAPj3xl8Gf2nfCXhDXNc/4ax+1/2ZYz3v2f8A4VxpaeZ5cbPt3bzjO3GcHGeld9+yb478&#10;afFb9nPwH4t8Q+JFu9a1XTxPdTrYQx733sudqAKOAOgA9q9U+Mn/ACSHxx/2Ar7/ANJ3rxf9gX/k&#10;zn4V/wDYJH/o160glJ6mc20tD27yNb/6Dn/kolHka3/0HP8AyUStKituSJjzyM3yNb/6Dn/kolHk&#10;a3/0HP8AyUStKijkiHPIzfI1v/oOf+SiVU+063/a/wBh/tj/AJYed5n2VP72MYrdrH/5m7/tx/8A&#10;alJwiNTkTeRrf/Qc/wDJRKPI1v8A6Dn/AJKJXP3/AMF/h9ql9cXt74E8M3l5cyNNPcXGj27ySyMS&#10;WdmKZZiSSSeSTUH/AAon4a/9E88Kf+CS2/8AiKx5anSK+9/5HN7XEdIr7/8A7U6fyNb/AOg5/wCS&#10;iUeRrf8A0HP/ACUSuY/4UT8Nf+ieeFP/AASW3/xFH/Cifhr/ANE88Kf+CS2/+IpctT+Rf+BP/IPa&#10;4j+Vff8A/anT+Rrf/Qc/8lEqK8Ot2lnPP/bW/wApGfb9lQZwM4rnf+FE/DX/AKJ54U/8Elt/8RVT&#10;VfgX8No9LvHT4feFVZYXIZdFtgQdp5+5Ry1P5F/4E/8AIaq4i/wr7/8A7U62zOt3dnBP/bWzzUV9&#10;v2VDjIzipfI1v/oOf+SiVxulfAv4bSaXZu/w+8KszQoSzaLbEk7Rz9yrf/Cifhr/ANE88Kf+CS2/&#10;+IoUalvhX3v/ACF7XEfyr7//ALU6fyNb/wCg5/5KJR5Gt/8AQc/8lErmP+FE/DX/AKJ54U/8Elt/&#10;8RR/won4a/8ARPPCn/gktv8A4ijlqfyL/wACf+Qe1xH8q+//AO1On8jW/wDoOf8AkolHka3/ANBz&#10;/wAlErmP+FE/DX/onnhT/wAElt/8RR/won4a/wDRPPCn/gktv/iKOWp/Iv8AwJ/5B7XEfyr7/wD7&#10;U3I7jW5NUms/7Yx5aK+/7KnOe2Kt+Rrf/Qc/8lErhLf4H/DhvEV3Gfh/4XMawoQn9i22Ac9cbK1P&#10;+FE/DX/onnhT/wAElt/8RSSqfyr73/kN1MR/Kvv/APtTp/I1v/oOf+SiUeRrf/Qc/wDJRK5j/hRP&#10;w1/6J54U/wDBJbf/ABFH/Cifhr/0Tzwp/wCCS2/+Ip8tT+Rf+BP/ACF7XEfyr7//ALU6fyNb/wCg&#10;5/5KJR5Gt/8AQc/8lErmP+FE/DX/AKJ54U/8Elt/8RR/won4a/8ARPPCn/gktv8A4ijlqfyL/wAC&#10;f+Qe1xH8q+//AO1NzVrnW9L0+W6/tjzfLx8v2VBnJA6/jVvyNb/6Dn/kolcH4n+B/wAOLfQ7mSL4&#10;f+F45BtwyaLbAj5h32V0/h/4W+DPCeojUND8I6Fo1+qlBdafpsMEoU9RuRQcGiManNZxVvV/5FKp&#10;X0ul9/8A9qSeJYNa/wCEd1XOt7h9klyPsic/Ia+Qv+CbUd8+jePPsd/9iH2iz3DyVk3fLNjr0r7T&#10;1q1e+0e+toseZNBJGu44GSpA/nXxb/wTTvY7f/hYWly/ur1Xs5fKbglR5ytx7HGf94V5GLilmWF/&#10;7f8AyPDxkn/aeEb/AL/5H2b5Gt/9Bz/yUSvh/wAIpe/8PGNWVb7bd77jNz5SnP8AoX93p04r7yr4&#10;T+Hcg1n/AIKMeIbm0/eQ20l4JWH8Oy28pv8Ax/ijNYrnwyX/AD8iGbybnhV/08j+pD8dkvV/bw8A&#10;LLfebdb9N23HlKNv758fL0OKwv2/PhxZaL4mTxcbq4uta1e6SG7Z9qxEJboqbVA+XhBnk5rpfj3/&#10;AMn8/D3/AH9M/wDRz1Y/4KMf8g3RP+v/AP8AaAr5/FU4Sw2NbW09D5/FRjUwuPcle07r10X5NnV+&#10;Bf2C/BE2k+HteGq6ul60FvfAb0KiQqr9NvTNcX8avF3jb9pD48TfB3QfEElr4f092j1GeNBGkhQD&#10;znkVSC6ox2BCcFhnuMfZfw+/5EHw1/2DLb/0UtfGv7H7DT/2uvinaXzCPUWGoKFkOWZhfIXAPc9/&#10;fGe1enisLRpqhh6UeWNRrmt1SW3zPRxWHp0o0MLRXJGq1zW0uktvmdQP+CcmiadBDcaP461rT9ah&#10;+ZL3yk2q/YqqlWX/AL7rlf8AgmuL+dviO1rfm0YnTjIxiWQuT9q9fx/OvuyvhX/gmrdR2Nr8T7iU&#10;4ihTTpHIGeALsmqq4LD4TMcL7GPKnz336RHUwdDBZlhXQjy357/KJ6D4u/YUtPiR8Qtb8UeKfGV9&#10;cfb7lpY7SzgVPLTspdi35BRj9a8g+Pn7Mug/ADwyfGfgjxzeWmu6XcR/6I10gn5dUJjKEMGUsCRz&#10;xnpTfA9h49/bo8ZeILvUfFtx4b8IabIoFhbElUWQt5caxhlDNtU7pHJ9geg0f2gv2LfBvwc+Cut+&#10;KLDVda1DWLM26p9qliEHz3CITsWMH7rn+LrXmVqdLEYepiMNhvd1fO5WenVLc8uvCnicPVxGGw3u&#10;+8+dys7q+qWr3PfPC/jrxB8Uv2SrvxPf6uGuLzw9fLcqtqgDvGksTnPGMmMnj14r5K/Zd+CPi/45&#10;eD9X0i38XP4a8DRX26+gtwWkupzGvylAV3KFA+82ATkKTX0p+z//AMmF/wDcF1r/ANHXVc//AME2&#10;f+SZ+Kv+wuP/AESldUqMcZXwara80LvXfRM7Jw+vV8Gq7b5qd3ra+ifQ8i+PH7NOofspWWiePPB3&#10;i28kkivlty7xrFLC5VmVgQcOp2EFSO46gnH0d8Tv2jtb8F/s16N8QINUjOr65a2y2dq1rHtS4lj3&#10;N16hAHPTnaB3qL/goB/yb3cf9hO1/m1eAftJQzN+yH8EZVDfZ1iRXOeNxgyv6Bv1rPEJZbUxMMNo&#10;uRNLs27XRlWk8qqYmGE91ciduzbtdHQfCj9i2/8Ajd4et/HfxG8WaqdQ1tBdxRRbWmMTco7yPu+8&#10;CCFC4AI+g8u/aT+Ax+AfijwbpVr4lvdb0y8d57eC7TaLVhJGH2gMVO75ckAfdGc1+jnwwube8+Gv&#10;hOe1dJLaTSbRo2j+6VMK4x+FfHf/AAUU/wCR++G3+5N/6Nip5jluGw+X+1hH3/d1u7u7VxZlluGw&#10;+Xe1hH3/AHfeu7u7V7nU/tzfGrxd4E8L6Z4f0zWprU6zNcRXF1bosUnlRLHuUMvK7jKM47KRnmjS&#10;/wDgnL4Rn0KM3virVLvU5ow7XtuIxEWIByqkHK59Tkg9a9X+NfwD0r9oDw/qWlXt0+m6jZ3fnWGo&#10;Rrv8lyoDBkyNysMZGQeAc8c/PUfwa/ab+CFgF8KeJhr+k2a/urO1uVuAsY/hWC4Xj/dTJ9Oa6MXh&#10;3HFTrYig6tNpWtry99PPe524+jJY2dbE0HVptK1teXTXTzetz2H4b/BHxV8D/ht8QdFuPFzatokl&#10;rLNp+5C22PyHDKUYkRngfdJB4PsPlT9ln4J+Kfjp4e17RYPFT+HPBUdzHJqMMClpLuYqdi7QRlQA&#10;T8xwCehPT6T+A/7S178dvhb480/X7SCz8R6RpszStbKVjuImikAbac7WBXBGccgj0HNf8E0/+RN8&#10;af8AX/B/6LNc/scJiq+FhSv7NqfV/c+vkckqeFxlfCU6V/ZNT0u/ufXyPJfjR8HNW/Yt8VeE/Fvg&#10;/wAT3V0LiWRN0sYjZWTaTG4Bw6OrHgjsfrXq8H7GPiL45W6eMfiV4+nk17U4hPFbWESywWsbAMiK&#10;ScYAI+VAB7nrT/8AgpZ/yJvgv/r/AJ//AEWK+q/h9/yIPhr/ALBlt/6KWt8Pl2Glja+GlH93Hlaj&#10;d2u1qzXD5fh5Y2vhZL93Hlajd2u1qz4z/Y98VeJPhL8ePEHwkvNTa+0iG5kSON+YxIkgXfGDym9G&#10;3EA9QM55ru/2hvHniz43fHO2+B3gjV30HT4Y/N13U4SQxG0OykgglVVlG0EbmfB4FecfD7/lIdr3&#10;/X/P/Ja523+Fp+LH7bXj7w1d+IL/AMNTTXl9PFdWbfvW2sGVByOCnP0UV5ftKkMMsNC7XtHHe2i6&#10;X8zlhWqxwUcLC7TquFr2fKteW/S57tff8E1PAD+H2gstf1+31gR/JfTSRPH5nq0QjHy57BgenPrz&#10;/wCy3rWqfErS/iN8AfiLe3V6+lK8K3Uc+Z1hjmEUsYdgcqrhCpIPDntiui/4d+f9VX8Ufn/9nXc/&#10;AL9kPT/gP481HxTB4n1DXry+sZLGRb2JV+/LHIXLAkk5iA59TXfTwdSNeEqdDkjqpe8mmmuqPVpY&#10;CrHE05UsN7OOql7yacWuqPj34F/s4+FPiN+018QfAOqy6iuh6D/aH2RredVmPkXscKb2KEH5HOcA&#10;c19QeLv2cfCn7P37PPxc/wCEYl1GT+19HP2j+0J1lx5SybduEXH+tbPXtXmX7J//ACfX8ZP+4z/6&#10;dIa+oP2n/wDk3n4g/wDYHuP/AEGssDhaKwlSryrmXPr96McsweHWBrV1Bc69ok+vVfkeU/8ABOL/&#10;AJN+uv8AsOXP/ouGvk/9mv4YeM/i74u8aeHvDPic+FNHmdW1q7jLea8QkkCRqFILZJbK7lBxz6V9&#10;Yf8ABOL/AJN+uv8AsOXP/ouGvL/+Cb3/ACUL4nf7kP8A6NlrBUo1oYGnLZqXl0OZUY4iGW0p7NS2&#10;duiML4+fsPw/A34dz+OvCvizUZ73RnilmSdVifazqnmROmCpVmBxzxnnI5+iPAP7SksP7H8PxN10&#10;LearY2ckEyt8gubpJTDHnH99thOOm4+ldd+1v/ybf49/7B//ALOtfHt1DNJ/wTZtGiDFI9cLS4PA&#10;X7Sw59txX9K6KsY5biKiwysvZt2809zqrQjlGLqrBrlTpOVul09GafwX/Zp139ryG4+JPxM8Uakl&#10;jezyR2cNptEjqrbWMZcMsUYYMoUKeVP48l+11+y1Y/s9+E9Ku9D8T6pqGjajqHlNpd/tIWQRuVl3&#10;JtUsF3L9wH5jz2r7V/Y8ube6/Zq8CNbOjotm8bbOgdZXDg++4HNeN/8ABTb/AJJf4T/7DB/9EPWW&#10;IwFCOWuva82k73d7uxhissw0MoeJcb1HFScru7btc+mvg/8A8kl8E/8AYDsf/SdK66uR+D//ACSX&#10;wT/2A7H/ANJ0rrq+uo/w4+iPu6H8KHovyCvgD/gnD/ydN+2h/wBjmv8A6XarX3/XwB/wTh/5Om/b&#10;Q/7HNf8A0u1WtTc+/wCiiigAooooAKKKKACiiigAooooAKKKKACiiigAooooAKKKKACiiigAoooo&#10;AKKKKACiiigAooooAKKKKACiiigAooooA+AP+C1f/JrPhb/sc7X/ANIb6vv+vgD/AILV/wDJrPhb&#10;/sc7X/0hvq+/6ACiiigAooooAK/Kz9my+X/gpN+1v4z8U/EKd9X+HHgsLLoXg+ZibI+ZI6QPLH91&#10;zsjdnyMszKD8g2V+qdfjtYr44/4JS/tQeJtbn8K3uvfB3xHK0IurOPEbWxk3whXHypPCWKbH2hwW&#10;xgMGAB9EftTf8Es/AmpeHdU8Z/CL7T8PfG2lRSajbWunTP8AZLmSNSwRVLboHJUBWjIAJ5U9R1P/&#10;AASz/aq8R/tHfCXXNK8Y3X9p+JfCVxBbvqbH97d20yMYXl9ZAYpVLfxAAnLbifL/AIx/8FcPDfj7&#10;wLfeFfg34R8U6z46162exs/tdkii1aRSpdUikkaSRQSVUDbkAkkDB9p/4Jnfsp61+zH8F7+TxXEt&#10;r4u8T3SX17YqwY2cSKVhhYgkFxudjjoZNv8ADkgH1hr1nfahoeo2umah/ZOpT20kVtqHkrN9mlZS&#10;El8tuH2sQ208HGDXzJ/wzv8AtO/9Hc/+Y10v/wCOV9VUUAfHnjT4M/tO+EPB2u69/wANY/a/7LsJ&#10;777P/wAK40tPN8uNn27t5xnbjODjPQ12f7J/jLxt8WP2dfAni7X/ABF9s1nVrDz7qcQpFvfey52o&#10;Ao4A6AD2FevfGj/kjvjv/sA3/wD6TvXjH7AP/JnHws/7BX/tWStIJSepnNuK0PYv7N1//oNH8qP7&#10;N1//AKDR/Kt+itvZxMvaSMD+zdf/AOg0fyqhNNrkOsQaedWcvKm8P2H3v/ia66ucvv8Akd9P/wCu&#10;B/k9S4JDjNsk/s3X/wDoNH8qP7N1/wD6DR/Kt+iq9nEXtJGB/Zuv/wDQaP5Uf2br/wD0Gj+Vb9FH&#10;s4h7SRgf2br/AP0Gj+VH9m6//wBBo/lW/RR7OIe0kYH9m6//ANBo/lR/Zuv/APQaP5Vv0UeziHtJ&#10;HI+brn9sf2f/AGs+/Zv39qv/ANm6/wD9Bo/lUf8AzO//AGw/pXR1MYJ3G5tWMD+zdf8A+g0fyo/s&#10;3X/+g0fyrfoqvZxF7SRgf2br/wD0Gj+VH9m6/wD9Bo/lW/RR7OIe0kYH9m6//wBBo/lR/Zuv/wDQ&#10;aP5Vv0UeziHtJGB/Zuv/APQaP5VQ83XP7Y/s/wDtZ9+zfv7V11c5/wAzv/2w/pUuCVhxm3ck/s3X&#10;/wDoNH8qP7N1/wD6DR/Kt+iq9nEXtJGB/Zuv/wDQaP5Uf2br/wD0Gj+Vb9FHs4h7SRgf2br/AP0G&#10;j+VH9m6//wBBo/lW/RR7OIe0kYH9m6//ANBo/lR/Zuv/APQaP5Vv0UeziHtJHIwza5NrE+njVnDx&#10;JvL9j93/AOKq/wD2br//AEGj+VR2P/I76h/1wH8kro6mMExubRgf2br/AP0Gj+VH9m6//wBBo/lW&#10;/RVeziL2kjA/s3X/APoNH8qP7N1//oNH8q36KPZxD2kjA/s3X/8AoNH8qP7N1/8A6DR/Kt+ij2cQ&#10;9pIwP7N1/wD6DR/KqEM2uTaxPp41Zw8Sby/Y/d/+Krrq5yx/5HfUP+uA/klS4JWGpvUk/s3X/wDo&#10;NH8qP7N1/wD6DR/Kt+iq9nEXtJGB/Zuv/wDQaP5Uf2br/wD0Gj+Vb9FHs4h7SRgf2br/AP0Gj+VH&#10;9m6//wBBo/lW/RR7OIe0kYH9m6//ANBo/lR/Zuv/APQaP5Vv0UeziHtJHI2cuuXmo3VoNWdWg6se&#10;hq//AGbr/wD0Gj+VR6L/AMjPq34fzro6iME0OU2jA/s3X/8AoNH8qP7N1/8A6DR/Kt+ir9nEXtJG&#10;B/Zuv/8AQaP5Uf2br/8A0Gj+Vb9FHs4h7SRgf2br/wD0Gj+VH9m6/wD9Bo/lW/RR7OIe0kYH9m6/&#10;/wBBo/lVDTptc1G6vYF1Z0Ns+wk/xckf0rrq5zwx/wAhfXf+u/8A7M9S4K6GpuzJP7N1/wD6DR/K&#10;j+zdf/6DR/Kt+iq9nEXtJGB/Zuv/APQaP5Uf2br/AP0Gj+Vb9FHs4h7SRgf2br//AEGj+VH9m6//&#10;ANBo/lW/XnHxI+KHiHwTrkFjpPw71vxdbSWyzNe6bJGsaMWYGM7jncAoP0YVlUdOjHmnt83+RjUx&#10;Cox5p7ejf5HUf2br/wD0Gj+VH9m6/wD9Bo/lXln/AA0D41/6Il4r/wC/0H+NH/DQPjX/AKIl4r/7&#10;/Qf41yfW8N5/+Ay/yOT+0qXd/wDgMv8AI9E06bXNRur2BdWdDbPsJP8AFyR/Sr/9m6//ANBo/lXi&#10;Wg/Hfxjb6jqzp8GvFEzSS5ZFlhynLcHn3/Str/hoHxr/ANES8V/9/oP8amOMw9tb/wDgMv8AIp5l&#10;Rvu//AZf5Hqf9m6//wBBo/lR/Zuv/wDQaP5V5Z/w0D41/wCiJeK/+/0H+NH/AA0D41/6Il4r/wC/&#10;0H+NV9bw3n/4DL/In+0qXd/+Ay/yPU/7N1//AKDR/Kj+zdf/AOg0fyryz/hoHxr/ANES8V/9/oP8&#10;aP8AhoHxr/0RLxX/AN/oP8aPreG8/wDwGX+Qf2lS7v8A8Bl/kep/2br/AP0Gj+VH9m6//wBBo/lX&#10;ln/DQPjX/oiXiv8A7/Qf40f8NA+Nf+iJeK/+/wBB/jR9bw3n/wCAy/yD+0qXd/8AgMv8j1P+zdf/&#10;AOg0fyqhpUuuar9o2as8fkvsO7vXnf8Aw0D41/6Il4r/AO/0H+NYvhv47+Mbb7b5fwa8UXG6XJ2S&#10;w/L7Hmp+uYe63/8AAZf5FLMqNnq//AZf5Htv9m6//wBBo/lR/Zuv/wDQaP5V5Z/w0D41/wCiJeK/&#10;+/0H+NH/AA0D41/6Il4r/wC/0H+NV9bw3n/4DL/In+0qXd/+Ay/yPU/7N1//AKDR/Kj+zdf/AOg0&#10;fyryz/hoHxr/ANES8V/9/oP8aP8AhoHxr/0RLxX/AN/oP8aPreG8/wDwGX+Qf2lS7v8A8Bl/kep/&#10;2br/AP0Gj+VH9m6//wBBo/lXln/DQPjX/oiXiv8A7/Qf40f8NA+Nf+iJeK/+/wBB/jR9bw3n/wCA&#10;y/yD+0qXd/8AgMv8j1P+zdf/AOg0fyo/s3X/APoNH8q8s/4aB8a/9ES8V/8Af6D/ABr2PQdQn1bQ&#10;9Ovrmxl0y5uraOaWyuCDJbsygmNscblJwcdxW9KrRrNqF/ua/NI3pYyNZtQb07pr80j4v/b9vL++&#10;+HPh83V206RayYwrevkvzX0v8KtP1xvhf4PaPVzHGdGsyq46DyEwK+Z/29v+SZ6N/wBh5v8A0TJX&#10;1p8I/wDklPgv/sC2X/ohK8bCxTzOvf8AlieRQk1m+It/LE4b9o2x1qP4E+Omn1UzQjSZy0ePvDb0&#10;ryj9hf8AtW1/Z51W8sb/AOzxwandyeV2LLDEa9w/aX/5ID4+/wCwRP8A+g141+wt/wAmw6//ANf9&#10;9/6IjorxSzSFv5H+ZFecv7Wpv+4/zJ/gR+0d44+NXgbx5rEFoi6l4ftvMs7C1LubuUxSusfrktGF&#10;GP71fLXhH4h/EPTf2k9Y8Sad4VurvxtO05uNFWOQyRllAfKgbuBXvH/BM/8A5Avj7/r4s/8A0Gas&#10;z4U/8pDvFn+/ff8AosV4cva4rD4OrOo7ylbp3ep8/OpiMZhsFVqVXzOVum93rtuj2X4H/Er4tfED&#10;VtUg8Y+G7vwZZ2tuJYrm6hkRZW3YK5cY4HNeaeNP23tZk8WTeHvh1pV942uIWKG6hR2WUg4PlRop&#10;Z1/2jj2BHNe0ftieK7rwj+zv4rubJmjubqOOxWRTgqssio//AI4XH41zv7CfgTTvDHwH0vWYYYzq&#10;euvLc3Vxt+YqsrxomfQKmcerGvZqLEOvHAUqutuaUmle17JJbHu1KuM9vHL6VbW3NKTSva9kl0PG&#10;fEH7d/jvwrpv2bWvB1/ofiDzBiLUBJFE8eDuO1lVlYHHHI68ivoAfF3WrX4Cj4k3U0jrHpcOoS2M&#10;L4yzxxsVViOmX7+lcH/wUeUf8KR0M45HiKAZ/wC3a5rvPhD4t0HwP+zN4d1rxNdQ2ejWulWTTSTr&#10;uGfs8O0BcEsxbGABnOKmg69PFVsPVq3UY3TaSt5v0DD18VTxNehVrXUYpptJWv1foeKaf+1j8bfF&#10;Fub7w/8AC/VrnTTykvk3EwYdeHEahuPQV2vwT/ayvPiZ4yPg3xBBfeDvFRLLFa3eSkrKpYodyqyP&#10;gE7WHOOucCsa8/4KAS+INQms/Afw01nxMVYKkrOwY5OAfKijkPPYbh1/CvEvEfj7xV44/a3+Get+&#10;JvCUvgjVZL/TIFspoZI5JYTeFRIwkAJJDMmcfwV5ssd7GUJUsQ6mqTXLZa9nbT7zypZrUoShKliX&#10;V1SacbKz7Oyt959M/tS/HrxX+z3Y+HZ7R4dWOqSToyzMy7PLCEYx67/0rzjxF+3N4gvryS08B6Dq&#10;XikWyg3N8IpPKBxztRFLbc5+ZivTpT/+CmH/ACBfAP8A18Xn/oMNfWfw68O6X4V8E6Pp+j2Fvptk&#10;ttGwhtowi7ioJY46knqTya9JrFYjHVqFOryRjy9LvVdP1PTlVx2Jx1ehSrckY8vRN6rp+p4L+zn+&#10;1Nc/HTVLnQbueTw/4lt4zKLV2LxzopwxQ4BDLkZU845GcHHXfHj46Q/ALQ4LrV9ZmvtSvCws9Lts&#10;CWbHViTwqDIyx9eAa8I8RadF4d/4KPaO9gq2325knlWNcAtJZusmfdsEn3JPXmql1Yw/Gb/goJPY&#10;a6gudK0RmWK0k5Urbw7lXHoZSXI75IrmjjcRGg6LadX2ns0/1aOeOaYyFB0XJOr7T2adv/Jmi7Yf&#10;tofFZrdNYufhvrD+G35F5bxT7dpGQRKY9h457Z9q7j9nb9qLxH8ePHXiHSUQabp1haSXtvKzEzOg&#10;lVVDjkA7Wycd6+rFUKoAGAOABXwh+xuMftLfFoAYHkX3/pYtb1IYnCYmhCdZyU276JdPI2nPG4TF&#10;YenOu5xm3fRLp5HoHxV/a+vPBXiSPwt4btb/AMXeKW4ks7TO2JiMhflVmd8clQOPXtXJ337ZHxS8&#10;CyRTeOfh5q+kabIcC5CSwgcgcGRNrH23DqK860fx5P8Asv8A7VHiPxH4n0W6v9L1g3XkzRAb/Imm&#10;WQSQljtYrt2EZHUjivrXwn+1X8Ivisv9jf25bJLejyW03XLYxLLu42EuPLbPTbuOfSualiKmKnNS&#10;xPs5ptKNl8t97nPDHV8TVqRlifZTUmlFpdNt9Xc5P9or9obxL8GfBvhXxBprLqcWuHKxXRKNGpjV&#10;xnaevzc815z4g/bm8TXjiLwToF/4kS3iVr2+EchhR9oLqqqpO0HPzMRnHTvV7/go/Zw6f4B8CWtt&#10;GsNvBeSxRxr0VViUAD6AV9Q/CPQNN8N/DPw1Z6VYwafa/wBnwSGK3jCAu0almOOrE8knkmupxxWI&#10;xtXDwq8sYqPS+66HQ6uOxGOrYenW5IxUeie66Hzj4L/bm0fW/Aur6zruoXGharppRTpKsJnu2bO3&#10;yTgZ5ByCBtHJJHNcTdft6eOdKu7e91Pwbe2Ph64fEc0ryI7r6q7IEY45wPz71S+GPhLRLz9vzxPp&#10;93pVpd2UN3e3UVvPGGjjlADhwvTIJOMjjOeoBH0/+13p9vqP7OfjZbiJZRFarMm4Z2usqFWHociu&#10;SlLHYjDVKvtrOnzLRL3nHv8A8A5aeIzLEYapW9vyunzLSK95x6v/AIB1HgvXrzx94V0vxDo+vtPp&#10;uowLPC7IQ2D1DDswOQR2INeB/EL9r7VdP8ZXHhH4e6fqHxA1y3ZknexRmhRlOGC7FZnCnq3Cj+8a&#10;wPgr43v/AAh+wH4i1W0lZLqxN5b20inmIyyqoYc8ENKWrz/9l39orTvgr4Bls4Ph5rOt6je3LzXW&#10;rWS5WbBwiA7Two7Z6lvWta2Zc0aMOf2fPHmbtf5Ja7s1r5zOcaEPaez548zdr/JLXd3PQLP9tHxp&#10;4R1610/4meE9V8JW91/q7wxyLgeux1G9R3KnI9DWt+2j8UPFeofBU6VY+H/7U8J6tawS33iKFXZL&#10;YpdRNFlh8vzlUHPXdxXCftBftMQ/G74Y6h4aPwy8QWl68kU9pezxlhbyI4JbAXum9foxrp9QlvZf&#10;+CY90NQSSK5jEMJSZSrKqarGiAg8/dVa4qmIlVp18PGq5xUHJStZ6bxenU5ZYyriKOJwqrOcVByU&#10;rWem8Xp179jm/wBnj49fGHwX8HfD+jeFvhPP4m0G2+0fZtUSCdhPuuJXflRj5XZl4/u17T8cf2tP&#10;E/wes/hsJfC9n/aPiXTo7m/tLxpEaymIi3xAdflZ2HPPy11v7DP/ACaz4J/7fv8A0uuK8B/4KQ/8&#10;lC+GP+5N/wCjYqqXt8Jlsa0Kr1UbbaXt5fI3l9ZwOURxEKzbcYWVlpe22nbTU+l/2ovjZf8AwD+G&#10;0PiXTtOttUuH1CKzMF0zKm10dicrzn5B+deHX3/BQ6XUNF0m08J+CbnxP4pms457+O3En2a1kK5Z&#10;FCqzybTwT8o9zXVf8FHf+TfrX/sOW3/ouavRP2SfDeleH/2f/Bsum6fb2U1/p0N1dyQxhWnlZcl3&#10;PVj9a7qssVWx0sPSqcsVFPa/3HpVp4yvmU8LRq8kVFPZPr0POf2ff24IPih42TwZ4s8Pnwr4hnZk&#10;tWV2MUsgGfKZWAaN8A4zkHGODgH234yfGbw58DvB8viDxFO4jLeVbWkADTXUpBIRASOwJJJAAFfI&#10;37Z+mxaL+1j8KNZslW2vrqSyMska4ZmjvAFYnucED6KBUX7V0f8AwtX9srwD4D1Jm/sK3+yxyQg4&#10;3iVzJMR6FkVVz/siub69iMPTq0pvmnGSint8W1/Q4/7SxWFo1qM3z1IyUYu1r8210uxuaf8At5/E&#10;XXt2saP8Gb7UfC6P81xbi5l+XOP9csRQH8DzXVfBb9t29+M3xys/B9v4Yj0rR7mKRvNuZGN1G8cB&#10;d1IHy/fVgOOmOAeK+rLGxt9Ns4LS0gjtrWBBHFDEoVEUDAAA6ACvhDwWAP8AgpjrOBj57n/0hrSs&#10;sXhJ0eatzKUknoka4hY7A1MPz4hyU5xTXKlv+h97UUUV9MfYhXwB8G/+UyXx2/7Ey2/9E6NX3/Xw&#10;B8G/+UyXx2/7Ey2/9E6NQB9/0UUUAFFFFABRRRQAUUUUAFFFFABRRRQAUUUUAFFFFABRRRQAUUUU&#10;AFFFFABRRRQAUUUUAFFFFABRRRQAUUUUAFFFFABRRRQAUUUUAFFFFABRRRQAUUUUAFFFFABRRRQA&#10;UUUUAFFFFABRRRQAUUUUAfAHxk/5TJfAn/sTLn/0TrNff9fAHxk/5TJfAn/sTLn/ANE6zX3/AEAF&#10;FFFABRRRQAVn614d0rxHBHDq2mWeqQxtvSO9t0mVWxjIDA4OK0KKAOX/AOFW+DP+hR0H/wAFkP8A&#10;8TWtovhvSfDcckek6XZaXHIdzpZW6QhiO5CgZNYGofGLwVpfxM034eXXiSwh8balbm6tNDaT/SJo&#10;gsjFwvptikP0U12NADXRZEZHUMrDBVhkEelZmk+FdE0G4muNM0ew06efiWW0tUiaTnPzFQCefWtW&#10;uF+KXxy8A/BO1sLjx14s0zwvFfu0dqdQm2GYqAW2jqcZGT0GR6igDuqKp6Pq1nr+k2WqadcJd6fe&#10;wJc29xGcrLG6hkYexBB/Gsf4jeAtO+KHgnVfC2rT39tp2pRiOaXTLt7W4UBgw2SoQy8qM+oyDkEi&#10;gCn8ZP8AkkPjj/sBX3/pO9eL/sC/8mc/Cv8A7BI/9GvXEfEv/gnn8NtD+HPirUrfXvHbz2ek3dxG&#10;s3ii5dCyQuwDKTgjI5Heuk/YL8O21x+x/wDC6RpLgM+lbjiZscyvWlPcyqban0nRWR/wjFp/z0uf&#10;+/xo/wCEYtP+elz/AN/jXRr2MdO5r0Vkf8Ixaf8APS5/7/Gj/hGLT/npc/8Af40a9g07mvWP/wAz&#10;d/24/wDtSl/4Ri0/56XP/f41m/2Db/8ACRfZt82z7J5mfNO7O/HX0qXcasdTRWR/wjFp/wA9Ln/v&#10;8aP+EYtP+elz/wB/jVa9hadzXorI/wCEYtP+elz/AN/jR/wjFp/z0uf+/wAaNewadzXqnrH/ACCL&#10;7/rg/wD6Caqf8Ixaf89Ln/v8aral4dtoNOupFkuCyROw3SkjgGlr2BWvuamj/wDIIsf+uCf+girl&#10;c/pvh22n061kaS4DPEjHbKQOQKs/8Ixaf89Ln/v8aFe2wadzXorI/wCEYtP+elz/AN/jR/wjFp/z&#10;0uf+/wAaevYNO5r0Vkf8Ixaf89Ln/v8AGj/hGLT/AJ6XP/f40a9g07hbf8jNe/8AXBP51r1y0Gg2&#10;7a7cwF5tiRKwPmnPJ9a0v+EYtP8Anpc/9/jUq43Y16KyP+EYtP8Anpc/9/jR/wAIxaf89Ln/AL/G&#10;q17C07mvRWR/wjFp/wA9Ln/v8aP+EYtP+elz/wB/jRr2DTuJ4t/5F+7/AOAf+hrWxXLeItBt7PR7&#10;iZHmLLtwHlJHLAdK0v8AhGLT/npc/wDf41Ot9h6WNevjf4lfs0/EH4Y/FW8+IvwZmhma+Z5brRpH&#10;RCC53SIA5CvGzDdtyGBwB0Br6x/4Ri0/56XP/f40f8Ixaf8APS5/7/GuPFYSGMilO6ad007NPyPP&#10;xeCpYyKU2007prRp+R8mal8Wf2pvFVm2laf8ObPQbuZdjahHDsMfYsrTTFB+IavRf2Uv2Y7j4Iw6&#10;nr3iK9j1LxfqybJ5IWLpBGWDsgYjLMzAFm6ZUY6ZPt3/AAjFp/z0uf8Av8aP+EYtP+elz/3+NctL&#10;LlCqq1WbnKO13ovRJHNRy2EKqr1akpyjtfZeiVtT5W+Mvwr8W69+2Z4J8UafoF5d+H7N9PNxqEaZ&#10;ij2SsXyfYEV0v7Ynwb1b4ueDtQ/4R+2a91nR7uC7jtEI3TxmJlkVc/xcqwHfaRySK+hP+EYtP+el&#10;z/3+NZtjoNvLrGpwl5gsXlbSJSCcqScnvRLLacoVacr2qO78vQr+zKMqdenKTtVd35eh8t/Dr9r7&#10;xxaaPoPhG4+E2rT69arBYS3QSZECqVQyNF5O5SByRuxnuBxVv9oD9nHx1ofxaX4q/CVg+rSN5t3p&#10;6OiuJNu12UOQrq6/eU85yRnPH1X/AMIxaf8APS5/7/Gvnb9ojTfjX4e8cWWo/DK0k1bw1/Z0aXVp&#10;JJFJ/pIllJOxmWT7hj5U4OPauLE4SVPDWxMpVLNWcUuaNuqt+J52Kwfs8NbEzlUs1bliuaNuqt+J&#10;ysOu/tSfFqMaPdaZYfDzTGXZeawsPkSKn8RG+R3zj+4F+q1kf8E0tNM2m/EeWaMPa3DWMG1gcNhb&#10;gsPycfnVPUbj9p/4pWcmgjwpB4XtrpDDcXgzb/Iww2Wllc8jj5BnmvpD4C/s9ad8F/h/b6J9slvN&#10;Rlc3N/dRMUSSZgAdo67QAFGfTPGcVxYOhOvjKddc7UE7uel7qySX5nDg8O8RjaddObjBO7npe6sk&#10;l99z5ps/hF8bP2VfHWsz/DbTI/FHhnU5MpEyiZWRSTGsqbldXUMRuU4Pr2DvjB4H/aD+Mnw51DVP&#10;F8cOk2lu8LWXhLSkAe7kaVV3OA7HCqSwDuSCvCjrX21/wjFp/wA9Ln/v8azdd0G3tLNHR5iTKi/N&#10;KSOTXoPJ4KEqSqSUHf3b6K/y/A9P+w6PLKiqs1B392+iv/V7feeTfBfwPr+gfsb/APCMajpVxaa/&#10;/ZOqw/2fIuJd8ktwY1x6sHXH1FY37B/w78S/DnwD4js/E2jXWi3VxqYmiiul2l08pBuHtkGvoT/h&#10;GLT/AJ6XP/f40f8ACMWn/PS5/wC/xruhgI050Zp/w48q89LanbTy+lTnRmpP93HlXnpbU8f/AG0v&#10;BeuePfgnNpXh7TLjVtRa/t5BbWy7n2qWyfoKrR/AZ/iX+yf4c8Ca5G+j6xb6dbtE0yZa0uo14LD0&#10;5ZT7McV7T/wjFp/z0uf+/wAa5r4leEdVufAOvReFbi4j8RtaSDT2+0bcTY+XluBz68UVsHCVSpXm&#10;ubmjyteW/wB4VsFRlUqV53lzR5Wu6308z5N8EXH7T/wL0oeD9O8J23iHTbfKWc8yC5jiUnP7uRJU&#10;IXJyBJ09AOK8w/aE8M/E9/HXga5+JOqQ3ev6xLtttMtypjsUEsahAI/lyxbnbnO0ZZj09TtfGP7U&#10;2gK1leeBY9WuMbftMsO8g8jIaCdU/THArpPhL+zb8QvH3xOsPiF8X7hbV9NCvp+lQyqzhlJZM7CV&#10;RVY7sZLFuuO/yUsO8VCOGpe1eq0lpGKv176bHx88N9ahHDUfavVaTVoxV+vfTY7b47eKfi14H8WW&#10;mufDvRH8R6REZY9U01YRNvY7ChCKRJnAfBT8c8CuJb9ubxrfWYsdO+DOrN4hcbFRmmkjD+vliEMR&#10;nHy5HXr6/Tul6Db3F5qKM8wEUoVdspB6d/WtL/hGLT/npc/9/jX1NTCYmU3OjXcU+lk/uvsfX18H&#10;XlVlOliHFPpZPp0vsfMP7Mn7PfibwH4B8f8AiDxNbGLxP4mspY4tPXBkjUo7YYDgO7uPlHTaO5wL&#10;/wCwV8N/E/w38LeK7fxPol1os9zewyQpdJtLqEIJH419H/8ACMWn/PS5/wC/xo/4Ri0/56XP/f40&#10;Ucsp0JUpQv8Au0/nfdsijlVDDypShJ/u0/nzbtnzh+3r8N/E/wASPC3hS38MaJda1PbXs0kyWqbi&#10;ilAAT+NfRngm0m0/wboNrcRtDcQ2FvHJGw5VhGoIPuCKf/wjFp/z0uf+/wAaP+EYtP8Anpc/9/jX&#10;VTwqp4ipiFvO34HXTwlOniKmJUnedl9x8j+D/hd4s0n9t7VPFV5oN5b+HbrUJfJ1J0xE+4LtwffB&#10;rp/2p/2cfF8fxIsfjB8Ld0nia1aN7zT4gvmSMi7RKgPD5QbHTqQOM5Ir6FvtHg0+80mSN5mY30S/&#10;vJCw6/8A1q7uvMlllL2cqLb1lzX6p+RhHKKEsPKg29ZOSfVPy9D4ut/28vG+m2YsdZ+Cur/8JEvy&#10;MkTTwxs+cZEbQsy/TLdOvp6h+zp4y+MHxC8W61rfxA8ON4T8Nm0WPTdNaLymEm/LMyufMLbe7AD0&#10;A5r6Bop0sLXjNSq13JLpZL77bm9HBYmNSM62JckulkvvtufAfjbSfHP7Kf7UXiL4iaT4SuvFPhfx&#10;A07SPaoxXbO6yyRs6q3lOsqggsMMB7nHq0Xxa8V/tLfBX4r2Ufw91Pw6E0tLfS47gO8l/LIsu9UL&#10;IinbtTgZxvGeor6morOGXypylGFR8kr+7ZdfPcxp5XKjKcYVmqcuZuNl9pd9/M+d/wBhXwH4g+Hf&#10;wVuNK8S6Tc6NqLavPOLe6Xa5QxxAN9CQfyrz79hL4T+L/h1428f3XiXw/e6Nb3yRC2kuk2iXEkhO&#10;OfQj86+yaK0hl8Iexs3+7vbzuram0Mrp0/q9pP8Ac3t53VtTzL9pbw9qXiz4E+MtI0ezl1DU7uy8&#10;uC1hGXkbepwB+Fea/s7/AARutS/ZKk+H3jXTLnSJr43cc0EygSw7pS8cgHTIIVh7gV9L1V1WO4l0&#10;u8S0bbdNC4ibOMOVO05+uK2qYWE63t5a+6426WZvVwVOpiPrM9fdcbdGm7nwT4L8K/tK/sr3F74e&#10;8MaBa+MPDkk7S25aP7Rb5PG9QsiSRkgAlScZ9ep8+/au034zal4P0TxL8Vr22sYri++z2Hh212BY&#10;cxszSsEJGcAD5mZvmIO3ofXtP+JH7XvgXFlqHgy18UFBsW4uLWOfIGMHdbSoCcevPJzzT9H+A3xi&#10;/aU8d6HrnxmFvofhfSZDNFo8OxWl+YEosaliobaAzSNuwOOuR8jOj7al9XoKprtGWkV6vsj4Sph/&#10;b0XhcOq2uijJWjHXq+y6an1x8LbOTT/hj4RtZhtmg0ezicYPDLCgPX3FdRRRX3UY8sVHsfpUI8kV&#10;HsFfAH/BOH/k6b9tD/sc1/8AS7Va+/6+AP8AgnD/AMnTftof9jmv/pdqtUWff9FFFABRRRQAUUUU&#10;AFFFFABRRRQAUUUUAFFFFABRRRQAUUUUAFFFFABRRRQAUUUUAFFFFABRRRQAUUUUAFFFFABRRRQB&#10;8Af8Fq/+TWfC3/Y52v8A6Q31ff8AXwB/wWr/AOTWfC3/AGOdr/6Q31ff9ABRRRQAUUUUAFRzQR3M&#10;LxTRrLE4wyOoKsPQg1JRQBk6L4T0Pw3JI+k6Np+lvINrtZWscJYehKgZrWoooAKKKKAON+NH/JHf&#10;Hf8A2Ab/AP8ASd68Y/YB/wCTOPhZ/wBgr/2rJXs/xo/5I747/wCwDf8A/pO9eMfsA/8AJnHws/7B&#10;X/tWStae5lU2PoGiiiug5wrnL7/kd9P/AOuB/k9dHXOX3/I76f8A9cD/ACepkVHqdHRRRVEhRRRQ&#10;AUUUUAFFFFAHOf8AM7/9sP6V0dc5/wAzv/2w/pXR1MepUugUUUVRIUUUUAFFFFABXOf8zv8A9sP6&#10;V0dc5/zO/wD2w/pUy6FR6nR0UUVRIUUUUAFFFFABRRRQBzlj/wAjvqH/AFwH8kro65yx/wCR31D/&#10;AK4D+SV0dTHqVIKKKKokKKKKACiiigArnLH/AJHfUP8ArgP5JXR1zlj/AMjvqH/XAfySpl0Kj1Oj&#10;oooqiQooooAKKKKACiiigDnNF/5GfVvw/nXR1zmi/wDIz6t+H866OojsVLcKKKKskKKKKACiiigA&#10;rnPDH/IX13/rv/7M9dHXOeGP+Qvrv/Xf/wBmepe6KWzOjoooqiQooooAKKKKACiiigDnPDH/ACF9&#10;d/67/wDsz10dc54Y/wCQvrv/AF3/APZnro6mOxUtwoooqiQooooAKKKKACuc8H/8xH/rua6Ouc8H&#10;/wDMR/67mpe6KWzOjoooqiQooooAKKKKACiiigD5X/a1+HN78QPgdrMum2zXV9ompLqYjjGXaJVd&#10;JQPXCvux/sVpfsrftNeDfEHws0DQ9Z8QWOia/o9nHYywalcLAJViXYjozkB8ooJAOQc/Wvc/B/8A&#10;zEf+u5rzfxx+xz8KvHmpS6jdeHjp19MxeWXS53tw5PUlAdmfcKCc14VXC4iGI+t4Vq7Vmn17NNdT&#10;xsVhcRDFvF4VptqzT69mmup53+2H+0t4Pg+Fmr+FPD+uWeva7rCC1K6bOJkt4iwMjO65XJAKhc5y&#10;2egNdj+zD8O734b/ALMkVnqcLW2pX1vdajPbuuGi8xTsUj12KmQehJHatr4f/sjfC/4canFqWneH&#10;he6jCd0VzqczXJjPYqrfICOx25GOtevXlql9Zz20ufKmjaNtpwcEYP8AOnQwmInXlisU1zW5Ulsl&#10;69zPD4TESxEsXimua3KktkvV9T4u/wCCZ/8AyBfH3/XxZ/8AoM1ZPgOaLw9/wUU8RR6lKlm91Lcr&#10;B5x2+Y0kCvGBnuwIx65GOtfVHwe+A3hX4G2+qQ+GI7tE1Jo3n+1T+bygYLjgY+8a5j46fsm+Efjp&#10;qMWrX013o+vRxiL7fYlf3iDO0SIwIbGeCMH3xxXAsuxFPBUIRSc6Ur2vo9Xpf5nnrLcRSwWHhFJz&#10;pS5rX0er0v8AMv8A7VPg6X4ifA7xVoNgFuNYW2W/trZW/eP5MiuQqjk5Cso92HevHP2LP2kPB9h8&#10;KbLwh4l12x8P6ro8kqRNqUq28c8LO0ikSMQu4FmUjIPA65r1f4C/swaT8B9U1PVLXXtT1vUNQgW3&#10;ke92BAituGABnP1b8K8l1TQf2V/jbqL64+uadomoXJMtxuvm0wu55O9JcJuyTkqOTzk1ddYiNeGM&#10;XLCo04uMpbq99H3LrrERr08YuWFRpxcZS3V76NdUcl+3d8f/AAT8QvBWleFPDWrprd/b6pHfzT2g&#10;LW6IsMybfM6MxMgPy5GAeaqfH7T9Suv2Kfh1ParI9havp8l5s6KDZBUZvbcwH1YVz/7REPwtk0Dw&#10;78NPg3Y2ur6xe6tHcXF1YM9w8jBJI44zMxO/JlY4U7V29s19s/DXwbp6/C+DwvqNrb6lp0VulhNb&#10;zRhopUWJEwVIxjivPpUauYV8TGcldxSvHZPe3n5nHQoVcxq4qM5K7jFXjsnvbz8zzz4B/HT4SaD8&#10;F/DlvbeJtD0A2dhEt5YXE6QTi4CDzSYydzksCdwBzmvmr4o/FzQ/jJ+2R8NdW8OmeXS7LUNK09Lq&#10;aMxi4K37OZEU87f3mBkA/KeK+mV/YV+EI1g3x0O7Me/f9hN/L5HXOMZ3Y9t1dTrH7MPgHWPGXhjx&#10;INNk0+88OLbpp1vYSCG3jEMzTJmMDB+djn1rtq4PMMRRhRnyJRa2vrb8jprYPMcRRhRnyJRcdr62&#10;/I8A/wCCmH/IF8A/9fF5/wCgw19ieGf+Rb0n/r0i/wDQBXG/GH4DeFfjlb6XD4nju3TTWkeD7LP5&#10;XLhQ2eDn7orv7O1Sxs4LaLPlQxrGu45OAMD+VetQwtSnjK9eXwz5bfJHr4fC1KeNr4iXwz5bfJan&#10;xR4+/wCUjHhb/rnB/wCk0lYXxG1U/s4/twp4u1aGQeG9azO06oW/dSxeXKR6lJBuIHOMeor6z1T4&#10;B+FNY+LVl8RrhLw+JLQKsTLPiHCoUGUxzwx71h/tBeIPhJIumeFvim1ukWoK9xZSXUcgVGXCsVlj&#10;GY2+YckgH9K8itl84QqVJTUX7Tni3t2SfqePWy+cKdSpKajL2nPFvbokn6l7W/2pfhToWh/2pL44&#10;0m6hKb1gsZxcXDeg8pMspP8AtAe+K+Vv2GdYh8Q/Hr4k6rbq6W99YXV1GsgAYK90jAHHfBrt7XwD&#10;+yl8NVHiKTXNL10wjzYbRtV+3tuHIHkRnk9sOMetU/2DvDNzrGrfEf4iSWbWVhqsz29krJwwaRpZ&#10;Qp9F/drxwTn0rCVTEYjHYdVXF2bdou9lbdv8jF1MRicfhlVcdG3aLvZW3b/I948A+Kvh58YdDudD&#10;mk0jX57W5mhn0jUYo5JY3UlWPlOM44PzAY96+bf24vgV8Nfh54Js9b0Czt/D/iKa9SJbG2mO25iI&#10;YufKJO0LgfMoA7HqK9B1n9hfwN8QGl1u0v8AVfDuqT3DyyNaSiSJnJyW2uCwOeeGA9vS/wCBv2A/&#10;AnhrXI9V1zUdS8WzxMGW3viqW7EdN6gZftwWx6g10YrD4vGU3RqUItv7d9vO1rnVjsPjMZGVCrQg&#10;2/t3287WueJftWXWq3n7MHwUn1oyNqTwgyNLnew8hdhbPcrtJz3r7q+H3/Ig+Gv+wZbf+ilrnfi5&#10;8C/C3xs03TbDxJFdG20+RpYFs5vKwSoU546YFdxpWmw6PpdnYW+77PawpBHuOTtVQoyfXAr0cJg6&#10;mHxNSrJ3TUUu+itqd+EwVTD4qpVk7pqKXfRWdz4f+FP/ACkO8Wf799/6LFfSP7V3/Ju3jr/rw/8A&#10;Z1q9of7PfhLw/wDFa++IdpHeDxHeGQys9xmL5xhsJjjgV13jjwbp3xC8J6n4d1YStpuoReTOIX2P&#10;tyDwe3Sow2Cq0sNXpStebk189jPDYGrSwtejK15uTXz2Pkv9nzwXc/EL9hXxN4fsk8y9u5bw28f9&#10;+VGSRF/FkA/Gr37APxe0ePwXcfD3VLqPTNfsLySS1t7phG1wkjZKrnGXV9wK9cEehx9KfC34W6H8&#10;H/Cq+HvDy3CacszzgXMvmPubGecdOK83+MH7GvgD4vaxPrU8d3oWtzndNeaW6qs7f3pI2UqT7jBP&#10;cmuWOAxOHVCtRs5wjytX0a8n6nLHAYnDKhWo2c4R5Wr6NeT9T17xZ4n0jwnod1fa1qdppVmkbZmv&#10;JliXp0BJ5PsK8G+OusW3jz9h/wAVanorNdWVysFxFJsKlo0vYWZsHkDCE89q5zT/APgnf4Qt7hrv&#10;XPFGu64kSEpDuSEHHOGbDHHsCPrX0Z8M/BGiWXwsTwrHp8baB5UtmbKQl1aJgQykkknIJ7966an1&#10;vFQnTrQUIuLW93d/hY9WEcZjKVWlWgoRlFre7u9PSx53+wdrNjffsx+GbaC6iluNPkvIruNW+aFm&#10;uppAGHbKOrfQ14X/AMFGp47rx38LZoZFlhkimdJI2DKymWIggjqCK7zVP+Cbfg2bVbibSvFWvaRp&#10;05O6xUxyYU/whyASvPG4E+pNeseLv2T/AAN440fwZp+sf2lcR+E7CLT9PkW6COY0VFBk2qAzHy1z&#10;gAdeBXkzw2Lr4L6pKCTiopO+9mvLTRHnTwePxOXfUZ01FxUUnzXvyteWmiPPv+Cjv/Jv1r/2HLb/&#10;ANFzV6t+zB/ybz8Pv+wPb/8AoNbfxb+EPh/41+Fk8P8AiVLl9OS5S6AtZvKfeoYDnB4wxrb8GeE7&#10;DwH4V0rw9pYkXTtNt1trcTPvfYowMnua9SGHnHGyxD+FxS/E9qnhKkcxnin8Lil53TPjD9uT/k5D&#10;4O/9dYP/AEsWqP7aFve/CP8AaZ8B/FNLV7jSWNv5xUZzJA58yPPQFomG33Dehr6s+JP7PnhL4reL&#10;tA8Sa7HeNqehlWszb3HloCsgkG4Y5+YUz4+eKvhxoPha1074niBvD2sXH2ZftVu8sfmhS4JKAsh4&#10;OGGMeorzcRgZSVec5KN3GUX2a7nkYrLZSWJqTmoc0oyi30cVbUrRftWfCSTw6mtHx7o0dqyb/Ia4&#10;H2peM4MA/eZ9ttfH/wAC/HWm/Ev/AIKBT+JtH87+zNQN28BnTY7KtmUyRnjO3P0Neh2vwi/ZF0Mj&#10;XpPE2lXtohMi2MuvGbGM4Hkq3mt06HOe+c1hfsl6VafE/wDau8Z/EPQdOOn+D9NikgsNsAjTLKsM&#10;SKP4f3SuxA5XIB61yVqmIxFbDwqOL95O0Xd6bvyRw4itisViMLTqyg7TTtBtvTdvsj7xooor7A+9&#10;CvgD4N/8pkvjt/2Jlt/6J0avv+vgD4N/8pkvjt/2Jlt/6J0agD7/AKKKKACiiigAooooAKKKKACi&#10;iigAooooAKKKKACiiigAooooAKKKKACiiigAooooAKKKKACiiigAooooAKKKKACiiigAooooAKKK&#10;KACiiigAooooAKKKKACiiigAooooAKKKKACiiigAooooAKKKKAPgD4yf8pkvgT/2Jlz/AOidZr7/&#10;AK+APjJ/ymS+BP8A2Jlz/wCidZr7/oAKKKKACiiigArx79pqy+NN/wCD9Oi+CGoaBpviI3n+mTeI&#10;F3Ri28tvufI3z79nUYxmvYaKAPxt/Z/8O/E3wv8A8FaPB9j8Xdeh8R+OfKu5bu+tpd8RR9GuWjVM&#10;IgUBSBtVQBzX7JV+YWuf8pxPD3/Xi3/phnr9K/EviCy8JeHNV1zUnaLTtMtJb25dVLFYo0LuQByT&#10;tU8CgDjPj78dvC37OXwz1Txr4suvJsbRdkFtHzNeTkHy4Ih3ZiPoACxwATX4q/tgaP8AE/4wfD/T&#10;v2jviTI2lW/ijVl0rw34dwSLbTRFNKrrnGEJUbSRmTcznAZc+/eC/iN4P/b5/aEk+Inxr8ceF/Bn&#10;wo8KzmLw/wCB9e160tprxuDumjeRSVPytI2MNxGpKqxHU/8ABXj4zfDr4jfAvwXpvgzxz4X8T3dr&#10;4hWWSz0LV7a7eKIWsy7ikTsVXJAzjHIFAH6Ffs//APJB/hv/ANi1pv8A6Sx131eNfsr/ABT8F+N/&#10;g/4K0jw54v0HX9V0vw5py39jpepw3M9oRbxqRLGjFkIYFfmA5BFep+I/E2keD9FutZ17VbHRNItF&#10;D3GoalcJb28KkgAvI5CqMkDk9SKAMH4yf8kh8cf9gK+/9J3rxf8AYF/5M5+Ff/YJH/o162fix+1J&#10;8GNS+FvjG0tPi74EurqfRryKGCHxLZO8jtA4VVUS5JJIAA65rnP2CNVso/2Pfhaj3lujrpWCrSqC&#10;D5r+9a09zKpsfRVFU/7YsP8An+tv+/q/40f2xYf8/wBbf9/V/wAa6Lowsy5RVP8Atiw/5/rb/v6v&#10;+NH9sWH/AD/W3/f1f8aLoLMuVj/8zd/24/8AtSrn9sWH/P8AW3/f1f8AGsv+0rT/AISjzftUPlfY&#10;9u/zBtzvzjOetS2hpM6Ciqf9sWH/AD/W3/f1f8aP7YsP+f62/wC/q/41V0KzLlFU/wC2LD/n+tv+&#10;/q/40f2xYf8AP9bf9/V/xougsy5VPWP+QRff9cH/APQTR/bFh/z/AFt/39X/ABqrqurWUml3iJeW&#10;7M0LgKsqkk7Tx1pNqwJO5a0f/kEWP/XBP/QRVysnStWso9Ls0e8t1ZYUBVpVBB2jjrVr+2LD/n+t&#10;v+/q/wCNCasDTuXKKp/2xYf8/wBbf9/V/wAaP7YsP+f62/7+r/jTugsy5RVP+2LD/n+tv+/q/wCN&#10;H9sWH/P9bf8Af1f8aLoLMqW3/IzXv/XBP51r1z9vqVoviK7kN1CI2hQB/MGCc9M5rU/tiw/5/rb/&#10;AL+r/jUxY2mXKKp/2xYf8/1t/wB/V/xo/tiw/wCf62/7+r/jVXQrMuUVT/tiw/5/rb/v6v8AjR/b&#10;Fh/z/W3/AH9X/Gi6CzKfi3/kX7v/AIB/6GtbFc/4n1K0uNDuY4rqGSQ7cKkgJPzDtmtT+2LD/n+t&#10;v+/q/wCNTdXHZ2Llfm18D/EHx6+P19q1r4e+JElnJpsccsx1O6dAwckDbsifJ+U9cV+jP9sWH/P9&#10;bf8Af1f8a+EP+CbV5Ba+I/HBnmjhDWlrjzHC5+eT1r5vNIuri8LR5moy5r2dtkj9n4IqxwPD+dZi&#10;qMJ1KSocvPBTS5pTT0a6r9DR8Vaz+03+znZnX9Z1m08W+HYZF+1MCt1EoJ43EokqKc43DA5Ge1fV&#10;nwP+L2n/ABu+Htl4msITau7NBdWjNuNvOoG5M45GCCD3DCsT9pTx54d8N/A/xi2pXtpL9s02eyt7&#10;bzQWmmljKIqgHJ5YEkdACe1eD/sS+JrH4U/s7eLvFviCdbbTFv5LmKMMPNmVI0TCKepZ/kHuO1RT&#10;k8Bjlh1Vcqbi2+Z35bdb9joxlKnxTwvLNZ4OFLFQrRpwdKPIqvN9nlWjku69O59o1j6b/wAjBrP/&#10;AGx/9ANfGPh34gfHb9p66vdX8OeIdO+HvhSKVktlkkERkx2DhGkkYcbj8qZzgZ4qG3+N/wAVf2Yf&#10;Hlta/Ee7tvGPhnUnWN9TtSHICgZaOQKpLKDkq455we9dH9sUrKo6clT/AJraeu97edjxf+IeYznl&#10;g6eLoyxcVd0VN8+mrinblckt4qXzPuyivCf2lP2l7P4P/Dey1bQWtdX1bWCI9Ny4aJVKbjMwByVA&#10;K4HcsO2a8e03wZ+0p4w0mLxBN8UNJ0e6uY1ni0trpY9qkbgrLHEUB5xjn3NdVbMo06ro04Ockrvl&#10;tpfbdnjZbwhWxmCjmONxNPDUpScYuo2nJx3slFuyejbtZn2vXzF+xT8fPFvxw/4TL/hKbi1n/sv7&#10;H9m+zW6xY8zz9+cdf9WtZPhW++OXjzwN4n8L674isfC/i3TLy0az1olYluYGEnmYeIFH+6v3VGOc&#10;8181/sp+C/iD4u/4Sj/hBPHFt4N+z/Zftn2iZo/tO7zvLxhWzt2v/wB915GIzKq8VhnShLlfNdbN&#10;6Wta/wBnfX5H6Bk/B+BjkecQxuKoupB0VGprJQTlfmUlG9qifKra3TUrH6g3l0ljZz3MufKhjaRt&#10;oycAZP8AKvhj9oj9uzTPFHhMaL8Pf7VstQknjkk1aaNYfLRTnagySSSBkkDjPXNfTXwL0bxN4M8H&#10;3lh4+8Y2XirVpb55ortLjcFgMcaiP5gvRlc9P4q8g/b8ttGh+B1q2nxWKT/2zb5NsqBtvlzf3e3S&#10;uzNKmIngpVaUuTR3TWv330PnuCsNk9DiSlgMbS+tXqRUJxlan6uLjeS2snbbVM+g/g/ql3rnwk8E&#10;alfzvdX15odjcXE8hy0kj26MzH3JJP4119eefAzVrKP4J/D5HvLdWXw9p4KtKoIP2aPjrXb/ANsW&#10;H/P9bf8Af1f8a9rDyvRg2+i/I/Ns1goZhiIxVkpy/wDSmXKKp/2xYf8AP9bf9/V/xo/tiw/5/rb/&#10;AL+r/jXRdHmWZcoqn/bFh/z/AFt/39X/ABo/tiw/5/rb/v6v+NF0FmVNF/5CGrf9dx/Kteuf0jUr&#10;SO+1NnuoUV5gVLSABhjqOea1P7YsP+f62/7+r/jUxeg5J3LlFU/7YsP+f62/7+r/AI0f2xYf8/1t&#10;/wB/V/xqroVmXKKp/wBsWH/P9bf9/V/xo/tiw/5/rb/v6v8AjRdBZlbXP9dpH/YQh/ma62uL1XUL&#10;a6uNJSG5hmYX8JKxuGOMnniu0rmn8R0U9gooorM0CiiigAooooAKKKKACiiigAooooAK+AP+CcP/&#10;ACdN+2h/2Oa/+l2q19/18Af8E4f+Tpv20P8Asc1/9LtVoA+/6KKKACiiigAooooAKKKKACiiigAo&#10;oooAKKKKACiiigAooooAKKKKACiiigAooooAKKKKACiiigAooooAKKKKACiiigD4A/4LV/8AJrPh&#10;b/sc7X/0hvq+/wCvgD/gtX/yaz4W/wCxztf/AEhvq+/6ACiiigAooooAKKKKACiiigAoqvf6hbaV&#10;Y3N7e3MNnZ20bTT3Fw4SOKNQSzsx4VQASSeABXmX/DWPwQ/6LJ8P/wDwqLH/AOO0AdH8aP8Akjvj&#10;v/sA3/8A6TvXjH7AP/JnHws/7BX/ALVkrY+Lf7UnwY1L4U+M7S0+LvgS6u7jRb2KGCHxLZO8jtA4&#10;VVUS5JJIAA65rmf2CNcsLf8AY9+F0Ul1Gsi6Xgrnp+9krWnuZ1Nj6PorN/4SLTf+fyP86P8AhItN&#10;/wCfyP8AOt+Zdzns+xpVzl9/yO+n/wDXA/yetH/hItN/5/I/zrDu9WtJPFtlcrcIYEhKtJ2Bw/H6&#10;ipk0VFPU66is3/hItN/5/I/zo/4SLTf+fyP86rmXcmz7GlRWb/wkWm/8/kf50f8ACRab/wA/kf50&#10;cy7hZ9jSorN/4SLTf+fyP86P+Ei03/n8j/OjmXcLPsaVFZv/AAkWm/8AP5H+dH/CRab/AM/kf50c&#10;y7hZ9jO/5nf/ALYf0ro65H+1rT/hLPtP2hPI8nb5meM46Vuf8JFpv/P5H+dTFrUqSehpUVg6p400&#10;3TbcyhpLxu0Vqm5j+eAPxNefa78WPEtxuj0nQfsidBLcfvH+oAwB+tNySEotnrrMsalmIVQMkk4A&#10;rDvvHnh3Tc/aNas1YdVSUO35Lk18960/i7xExOoteXS5z5bNhB9FHA/Ksj/hFdW/58JfyFZup2Rq&#10;qfc95vvjl4Xs8+VLc3p/6YQEf+h7awbj9oizUnyNGnkHbzJ1T+QNeSf8Irq3/PhL+Qo/4RXVv+fC&#10;X8hUe0kV7OJ6VcftEXbZ8nRYY/8ArpOW/kBUc3xQ1NtLPiGO3tY7zd5Aj2sU29M9c5/GvOf+EV1b&#10;/nwl/IV0f9i33/CE/ZPsz/afP3eX3xnrUuTZXKkWpfjp4ok+69pF/uwf4k1Uk+M3i6T7uprH/u20&#10;X9VNc7/wiurf8+Ev5Cj/AIRXVv8Anwl/IUcz7hyrsbTfFvxa3XWH/CGMf+y1E3xR8VP11q4/AKP5&#10;Csr/AIRXVv8Anwl/IUf8Irq3/PhL+Qpcz7jsuxpf8LM8U/8AQbuvzH+FH/CzPFP/AEG7r8x/hWb/&#10;AMIrq3/PhL+Qo/4RXVv+fCX8hRdhZGg3xJ8UP11u7/B8VC3j/wASN112/wDwuGH9aq/8Irq3/PhL&#10;+Qo/4RXVv+fCX8hRdhZHTX3iLVY/Bthfpqd4l9LOVkuVnYSMuX4LA5I4HHsK57/hNvEX/Qe1P/wM&#10;k/8Aiq3b7Rb6TwTp9ots5uY5yzR9wMvz+o/Oud/4RXVv+fCX8hRdhYl/4TbxF/0HtT/8DJP/AIqj&#10;/hNvEX/Qe1P/AMDJP/iqi/4RXVv+fCX8hR/wiurf8+Ev5Ci7CyJf+E28Rf8AQe1P/wADJP8A4qj/&#10;AITbxF/0HtT/APAyT/4qov8AhFdW/wCfCX8hR/wiurf8+Ev5Ci7CyJf+E28Rf9B7U/8AwMk/+Ko/&#10;4TbxF/0HtT/8DJP/AIqov+EV1b/nwl/IUf8ACK6t/wA+Ev5Ci7CyJf8AhNvEX/Qe1P8A8DJP/iq6&#10;C88RarF4MsL5NTvEvZZij3K3DiR1y/BbOSOB+Qrmv+EV1b/nwl/IV0V9ot9J4J0+0W2c3Mc5Zo+4&#10;GX5/UfnRdhYwv+E28Rf9B7U//AyT/wCKo/4TbxF/0HtT/wDAyT/4qov+EV1b/nwl/IUf8Irq3/Ph&#10;L+QouwsiX/hNvEX/AEHtT/8AAyT/AOKo/wCE28Rf9B7U/wDwMk/+KqL/AIRXVv8Anwl/IUf8Irq3&#10;/PhL+QouwsiX/hNvEX/Qe1P/AMDJP/iqP+E28Rf9B7U//AyT/wCKqL/hFdW/58JfyFH/AAiurf8A&#10;PhL+QouwsiX/AITbxF/0HtT/APAyT/4qj/hNvEX/AEHtT/8AAyT/AOKqL/hFdW/58JfyFH/CK6t/&#10;z4S/kKLsLI6XWPEWq2vhvSrqHU7yG5mz5s0dw6vJx/EwOT+Nc/8A8Jt4i/6D2p/+Bkn/AMVW9rWi&#10;31x4Z0m3jtneaLO9B1Xiuc/4RXVv+fCX8hRdhYl/4TbxF/0HtT/8DJP/AIqj/hNvEX/Qe1P/AMDJ&#10;P/iqi/4RXVv+fCX8hR/wiurf8+Ev5Ci7CyJf+E28Rf8AQe1P/wADJP8A4qj/AITbxF/0HtT/APAy&#10;T/4qov8AhFdW/wCfCX8hR/wiurf8+Ev5Ci7CyJf+E28Rf9B7U/8AwMk/+Ko/4TbxF/0HtT/8DJP/&#10;AIqov+EV1b/nwl/IUf8ACK6t/wA+Ev5Ci7CyJf8AhNvEX/Qe1P8A8DJP/iq6DxJ4i1Ww0rRZrbU7&#10;y3luId80kNw6tK21DliDyck9fU1zX/CK6t/z4S/kK6LxNot9eaTocUNs8kkMG2RV/hO1Bg/kaLsL&#10;GF/wm3iL/oPan/4GSf8AxVH/AAm3iL/oPan/AOBkn/xVRf8ACK6t/wA+Ev5Cj/hFdW/58JfyFF2F&#10;kS/8Jt4i/wCg9qf/AIGSf/FUf8Jt4i/6D2p/+Bkn/wAVUX/CK6t/z4S/kKP+EV1b/nwl/IUXYWRL&#10;/wAJt4i/6D2p/wDgZJ/8VR/wm3iL/oPan/4GSf8AxVRf8Irq3/PhL+Qo/wCEV1b/AJ8JfyFF2FkS&#10;/wDCbeIv+g9qf/gZJ/8AFUf8Jt4i/wCg9qf/AIGSf/FVF/wiurf8+Ev5Cj/hFdW/58JfyFF2FkdL&#10;4k8RarYaVos1tqd5by3EO+aSG4dWlbahyxB5OSevqa5//hNvEX/Qe1P/AMDJP/iq3fE2i315pOhx&#10;Q2zySQwbZFX+E7UGD+Rrnf8AhFdW/wCfCX8hRdhYl/4TbxF/0HtT/wDAyT/4qj/hNvEX/Qe1P/wM&#10;k/8Aiqi/4RXVv+fCX8hR/wAIrq3/AD4S/kKLsLIl/wCE28Rf9B7U/wDwMk/+Ko/4TbxF/wBB7U//&#10;AAMk/wDiqi/4RXVv+fCX8hR/wiurf8+Ev5Ci7CyJf+E28Rf9B7U//AyT/wCKo/4TbxF/0HtT/wDA&#10;yT/4qov+EV1b/nwl/IUf8Irq3/PhL+QouwsiX/hNvEX/AEHtT/8AAyT/AOKroPF3iLVdN/s/7Hqd&#10;5a+bDvk8i4dN7epweTXNf8Irq3/PhL+Qro/GGi319/Z32e2eXy4Nrbex44ouwsYP/CbeIv8AoPan&#10;/wCBkn/xVH/CbeIv+g9qf/gZJ/8AFVF/wiurf8+Ev5Cj/hFdW/58JfyFF2FkS/8ACbeIv+g9qf8A&#10;4GSf/FUf8Jt4i/6D2p/+Bkn/AMVUX/CK6t/z4S/kKP8AhFdW/wCfCX8hRdhZEv8Awm3iL/oPan/4&#10;GSf/ABVH/CbeIv8AoPan/wCBkn/xVRf8Irq3/PhL+Qo/4RXVv+fCX8hRdhZEv/CbeIv+g9qf/gZJ&#10;/wDFUf8ACbeIv+g9qf8A4GSf/FVF/wAIrq3/AD4S/kKP+EV1b/nwl/IUXYWRp/Ez4it4Fs9MurnX&#10;7jR7e4QK0i3DoJJCCedp5OAevpXAj9pPTycf8J9cf+Bs3+NZH7bFrMnw98PStGRGt7FGzejeTKcf&#10;oa5/4e/s76F4m8B6JqU/h6aa4vLRJWuEuJRuJHUDfj9K8Gri8XLFyw2HUdEnrf8AQ/V8vyDh+lw/&#10;RzrOKlZOpUlBKmoO1tbvmt+b9D1rSfijqOu2/n6d4su76Lu9vqLuB7HDcGrv/CbeIv8AoPan/wCB&#10;kn/xVfLHxI8D6l+zz4u0fVtLa6hsLwsVimOc7Cu+NiPvKQwxnn8s19Nx6HqElit2bSSO3aMS75MA&#10;BcZyTnjiurB4ydeU6VaPLOFr66a7NHh8ScOYfKqOFzDLq3tcNiU3BtWknF2lGS7p9VvqXP8AhNvE&#10;X/Qe1P8A8DJP/iqP+E28Rf8AQe1P/wADJP8A4quBm+JXhSC7Ns/iLTfNB2nFypXP+8Dt/WuzsdDv&#10;dTtIrqzh+120o3RzQMro49QwOCK7oVqdRtQknbsz5TE5djMFGM8VQlBS2cotX9LrUt/8Jt4i/wCg&#10;9qf/AIGSf/FV49e/s++C7yUuljPa55Kw3D4/8eJr0nxAo8K2f2vWZYdLts4Et5Msak+gyeT7Cue0&#10;n4geGtbultrPXtPlnY4WNrhULH0G4jJ+lc2IjharUMRyt9E7X+RzvIq2ZUfbfVXUhHryOSXfW1kV&#10;vCPg7w78KbpdS0nGk33Ma6hJclZRkcqrk8ZGeBjPNev+MPFGo2N/bf2Xq11b2k1usq/ZLlljfJb5&#10;htODkY5+lfMf7UWo21voFposk6Jqsd7FcPak/OIzFJhvpyPzrtdK+LXg+Pwb4PtW8QWa3FnodnbT&#10;xsxBjkSMBlPHUGuOljMPRxEsLHljGKvulr2PtIcEYmjkGHzPB0Zt1JSXJGm9IpaS06S72t5npX/C&#10;beIv+g9qf/gZJ/8AFVmTfFy9g16DRZPFl8uqzJ5kdr9tl3suCc9fRT+VY/jzwj4+l0+AeFbaKG78&#10;z9610ARswemQec4rwfwd4d8T6f8AtIabpviJjd6/tkaTawOQbV2AHAAG3sBV4vHzw9WnSjB+9JK/&#10;TXt5nXw9wph84wGLx1bExTpUqlRU0/3l4LTmTVlHu731R9R/8Jt4i/6D2p/+Bkn/AMVR/wAJt4i/&#10;6D2p/wDgZJ/8VUX/AAiurf8APhL+Qo/4RXVv+fCX8hXsXZ+cWRL/AMJt4i/6D2p/+Bkn/wAVXHeP&#10;/C9j8UDat4nN1q0tqGWCWa6kLRhiCQDu6HArrP8AhFdW/wCfCX8hR/wiurf8+Ev5Cs6kI1YuFRXT&#10;6MyqUadaDhVimn0aueRWf7Pfgy0nWRrK4uQvPlzXDbf0xXrnh7XNS0W3sNMsNQu7LTYNsUVpbzuk&#10;SJn7oUHAHtS/8Irq3/PhL+Qqaz8MarHdwM1jKFV1JOB61jRw1HD39jBRv2RjQweHwt/Y01G/ZG14&#10;w8S6vpetNBZ6re2kARSI4Lh0XJ6nANYn/CbeIv8AoPan/wCBkn/xVbHjLQ7/AFDW2lt7WSWPYo3K&#10;OKwv+EV1b/nwl/IV1XZ12RL/AMJt4i/6D2p/+Bkn/wAVR/wm3iL/AKD2p/8AgZJ/8VUX/CK6t/z4&#10;S/kKP+EV1b/nwl/IUXYWRL/wm3iL/oPan/4GSf8AxVH/AAm3iL/oPan/AOBkn/xVRf8ACK6t/wA+&#10;Ev5Cj/hFdW/58JfyFF2FkS/8Jt4i/wCg9qf/AIGSf/FUf8Jt4i/6D2p/+Bkn/wAVUX/CK6t/z4S/&#10;kKP+EV1b/nwl/IUXYWRas/GXiCS6hR9c1J0Z1BVruQgjPQ819RfD7/kXU/66N/Ovlmz8MarHdwM1&#10;jKFV1JOB619TfD7/AJF1P+ujfzpDOlooooAKKKKACuO+J/wh8KfGTRIdJ8W6X/alnDJ50IE0kTRy&#10;YI3KyMDnBPXj2rsaKicI1IuM1dMzqU4VYuFRXT6M+brX/gn58Hre9Wd9L1K5jDbvs8uoyeWRnOPl&#10;w2O3XNe8eEfBuieA9Ct9G8PaXbaRpcGdltaptXJ6se5J7k5J71s0VhRwtCg70oJPyRzUMFhsK26F&#10;NRb7IKKKK6jtCvgD4N/8pkvjt/2Jlt/6J0avv+vgD4N/8pkvjt/2Jlt/6J0agD7/AKKKKACiiigA&#10;ooooAKKKKACiiigAooooAKKKKACiiigAooooAKKKKACiiigAooooAKKKKACiiigAooooAKKKKACi&#10;iigAooooAKKKKACiiigAooooAKKKKACiiigAooooAKKKKACiiigAooooAKKKKAPgD4yf8pkvgT/2&#10;Jlz/AOidZr7/AK+APjJ/ymS+BP8A2Jlz/wCidZr7/oAKKKKACiiigAoorxH9q61+OF34N0hfgTea&#10;VZeIhf5vn1YRGM2vlvwPMVhu37Og6ZoA+MNc/wCU4nh7/rxb/wBMM9fpV4o8O2fi/wANatoWoq76&#10;fqlpNY3KxttYxSIUcA9jhjzX5U3H7IH7aV1+0DbfGmS68Jn4gW8ZijvvtMAiCm2a2x5Xl7D+6dh0&#10;6nPWvvP9k+0+PFn4c11fjxe6Te6wbtDpraSsQQQbPmDeWqjO71oA8j/4dFfs7/8AQJ17/wAHEn+F&#10;fIP/AAUt/Yh+F37MHwn8L6/4FstSttR1DWxYzteXzTqYvIlfAB6Hci81+yFfIf8AwUq/Zl8bftRf&#10;Cnwx4f8AA8NjNqGn60L+cX1yIEEXkSpwSDk5ccUAbn7Dv7KHgD4F+A9F8YeFbW+g1rxT4e0+XUnu&#10;btpUdmiSU7VP3fmY9K+jvEfhrSPGGi3Wja9pVjrekXahLjT9St0uLeZQQQHjcFWGQDyOoFY/wn8O&#10;3ng/4W+DtB1EIuoaXo1nY3AjbcokigRHwe4yp5rqqAPAPix+y38GNN+FvjG7tPhF4EtbqDRryWGe&#10;Hw1ZI8brA5VlYRZBBAII6YrnP2CNLspP2Pfha72du7tpWSzRKST5r+1e5fGT/kkPjj/sBX3/AKTv&#10;Xi/7Av8AyZz8K/8AsEj/ANGvWtPcyqbHun9j2H/Pjbf9+V/wo/sew/58bb/vyv8AhVyiuiyMLsp/&#10;2PYf8+Nt/wB+V/wo/sew/wCfG2/78r/hVyiiyC7Kf9j2H/Pjbf8Aflf8Ky/7NtP+Eo8r7LD5X2Pd&#10;s8sbc78ZxjrXQVj/APM3f9uP/tSpaQ02czfeE/GUl9cPZaz4Rt7NpGMEM/haaWRI8narOL5QzAYB&#10;YKoJ5wOlQf8ACH+O/wDoP+DP/CRn/wDlhXotFY/V4ef3v/M9OOZ14pJRh/4Lp/8AyJ51/wAIf47/&#10;AOg/4M/8JGf/AOWFH/CH+O/+g/4M/wDCRn/+WFei0UfV4ef/AIE/8yv7UxH8sP8AwXT/APkDzr/h&#10;D/Hf/Qf8Gf8AhIz/APywqvqXhPx3Fp10/wDb/g4bYnPyeE51bgHof7Q4PvXptU9Y/wCQRff9cH/9&#10;BNJ4eHn/AOBP/MFmmIv8MP8AwXT/APkDz7TfCfjuXTrV/wC3/Bx3RIfn8Jzs3IHU/wBocn3qx/wh&#10;/jv/AKD/AIM/8JGf/wCWFdzo/wDyCLH/AK4J/wCgirlCw8Ldf/An/mDzTEfyw/8ABdP/AOQPOv8A&#10;hD/Hf/Qf8Gf+EjP/APLCj/hD/Hf/AEH/AAZ/4SM//wAsK9Fop/V4ef8A4E/8w/tTEfyw/wDBdP8A&#10;+QPOv+EP8d/9B/wZ/wCEjP8A/LCj/hD/AB3/ANB/wZ/4SM//AMsK9Foo+rw8/wDwJ/5h/amI/lh/&#10;4Lp//IHlMHhfx22u3MX/AAkHhD5YlOD4VnKfgv8AaHB981o/8If47/6D/gz/AMJGf/5YV11t/wAj&#10;Ne/9cE/nWvUrDw8//An/AJjeaYj+WH/gun/8gedf8If47/6D/gz/AMJGf/5YUf8ACH+O/wDoP+DP&#10;/CRn/wDlhXotFV9Xh5/+BP8AzF/amI/lh/4Lp/8AyB51/wAIf47/AOg/4M/8JGf/AOWFH/CH+O/+&#10;g/4M/wDCRn/+WFei0UfV4ef/AIE/8w/tTEfyw/8ABdP/AOQPKfEXhfx3a6PcSf8ACQeEBt28w+FZ&#10;0b7wHB+3nFdH4f8AC/iS31EPreo+GdQsNpBh0/w9JaS7ux8x7uUY9tvPqK2/Fv8AyL93/wAA/wDQ&#10;1rYpRowjK6v97/zJqZjXqU3BqFn2p00/vUU18in/AGPYf8+Nt/35X/Cvy0/Zf+Efi34s6lr8HhPx&#10;dL4SmsoYnnkimmj85WZgAfLIzgg9fWv1Xr4K/wCCaf8AyMnjr/r0tf8A0OSvn81owr43CUp7Pn20&#10;6I/XeBMwr5Xw3nuMw9ueCoWulJazmtU7p7nW+H/+Cf13rGsQ33xD8fXviKKNsm1g3ln56GaRiQDx&#10;nC59x1rb/bm8PaZ4N/ZustM0PT7fTbCLUrW1WG3jAAiCSELnqeVU5PJIya+ra8++PPwtj+Mnws1v&#10;wx5iQXdwgls55Pux3CEMhPoCRtPsxrrrZXRpYWrTw0feknru382eBl/G2Px2e4DFZzWvRo1IuySj&#10;GKvq1GKS03va5jfsx6HpsfwA8CbbK3O/TI5GJiUks2WYnjqSTXlX7dOk2L/B3XJGhijktNSsXtts&#10;f3WZWVgMdMqzflXBfBD9qS6/Zx0X/hXXxR8OavZSaWziynghVnEbMW2sGZQy5J2upIIIHQZrA+KX&#10;xG179tDxXbeEvAGh30Hh5bqO5u7y+QKFZUKCSUqSqIoZyFySxI4yAK8mtj8PVy5YaGtRrl5ba3tb&#10;byPusBwpmuC4vec4i0cJCo6zrcy5HDmck1K+vMtLb3fzOw1v4D6t8dP2QfhxcaJHCfEekWxkit5G&#10;VftUWShTfwA21EI3ccEZGc1gaJ+1V8SPg5YWml/EL4XreQWiLCLye0eylkUDaCZNjRueOqgZ+vNe&#10;/fEn4zaJ+yPpfw68OXOlXF94dmtJrJrq1I86D7OsAV9h4fd5jE8g8ZGelOvP21fg1NoElxL4jNyk&#10;kZVtPbT52lfIwUKlNvPI5O33qp0aFKfuYn2VWMYqV7WdkraPf5GWHx2ZY/C2r5M8bgatWrOk0pKU&#10;VKpLmSlC7jqno0u97WOg+BPxq8GfHzQ7q80WwWzvrJlW8066hTzYd2drAjhlODgj0OQK+cP+Cadn&#10;b3f/AAsbz4I5tv8AZuPMQNj/AI+uma0P+CfvhK8uPFvjnxtb6fJpXhm9za2ELjCvumMm1exEahVJ&#10;6ZbHrjjP2SfiXoP7NXxB+IHhbx5PJoss8sMK3UkTuivbtMMMFUnDCUENjGB7isYYqVSpgsVibJe+&#10;m9ltZPyueliMhoYPC8SZJkqlUdsNKMF70lafNOOm/JfXd9Hdn6Af2PYf8+Nt/wB+V/wr5l/4KEaf&#10;a2vwJtHhtoYX/tq3G6OMKceXNxxXufgP4veGPiZ4b1XXvDd8+paVptxJbS3AhePc6RpI20OASMOv&#10;Pevi39rH9q/wV8a/hhB4f8Pw6rHfR6lFdk3tskabFSRTyHPOXHavXzbFYdYGa517ydvP0PgOAciz&#10;WXEuHn9XnahUj7S6a5L/AMyex9hfAzSrKT4J/D53s7dmbw9p5LNEpJP2aPnpXb/2PYf8+Nt/35X/&#10;AAr5l/Z5/a68D6lonw/+H8UOr/26un2elFmtkEHnRwqjHdvztyp5x+FfU1ejga9HEUIulJOySfrY&#10;+Q4myvH5VmVWOOpSpucpSjfS8XJ6ryKf9j2H/Pjbf9+V/wAKP7HsP+fG2/78r/hVyivQsj5S7Kf9&#10;j2H/AD423/flf8KP7HsP+fG2/wC/K/4Vcoosguzn9I020kvtTV7WF1SYBQ0YIUY6DjitT+x7D/nx&#10;tv8Avyv+FVNF/wCQhq3/AF3H8q16mK0HJu5T/sew/wCfG2/78r/hR/Y9h/z423/flf8ACrlFVZCu&#10;yn/Y9h/z423/AH5X/Cj+x7D/AJ8bb/vyv+FXKKLILsw9VsLa1uNJeG2hhY38ILRoFOMnjiu0rktc&#10;/wBdpH/YQh/ma62uafxHRT2CiiiszQKKKKACiiigAooooAKKKKACiiigAr4A/wCCcP8AydN+2h/2&#10;Oa/+l2q19/18Af8ABOH/AJOm/bQ/7HNf/S7VaAPv+iiigAooooAKKKKACiiigAooooAKKKKACiii&#10;gAooooAKKKKACiiigAooooAKKKKACiiigAooooAKKKKACiiigAooooA+AP8AgtX/AMms+Fv+xztf&#10;/SG+r7/r4A/4LV/8ms+Fv+xztf8A0hvq+/6ACiiigAooooAKKKKACiiigCvf2Ftqtjc2V7bQ3lnc&#10;xtDPb3CB45Y2BDIynhlIJBB4INeZf8MnfBD/AKI38P8A/wAJex/+NV6rRQB8/fFv9lv4Mab8KfGd&#10;3afCLwJa3dvot7LDPD4askeN1gcqysIsgggEEdMVzP7BGh2Fx+x78LpZLWNpG0vJbHX97JXuvxo/&#10;5I747/7AN/8A+k714x+wD/yZx8LP+wV/7VkrWnuZ1Nj2/wD4R3Tf+fOP8qP+Ed03/nzj/KtKit7L&#10;sc/M+5m/8I7pv/PnH+VYd3pNpH4tsrZbdBA8JZo+xOH5/QV11c5ff8jvp/8A1wP8nqZJFRb1NH/h&#10;HdN/584/yo/4R3Tf+fOP8q0qKqy7E8z7mb/wjum/8+cf5Uf8I7pv/PnH+VaVFFl2Dmfczf8AhHdN&#10;/wCfOP8AKj/hHdN/584/yrSoosuwcz7mb/wjum/8+cf5Uf8ACO6b/wA+cf5VpVW1LUbbSbGe8u5V&#10;htoVLvI3QCiyC7OR1JNJ0fxBI175Ntp8cG9jIcKD/jXmvjT4qWlwz2vh6wjt4s4N5KmXb/dU8Ae5&#10;59hUfjjxQfGGg3WpeX5MTXISKM9Qg4Gffv8AjXm1czl0R0qPc1f+Eq1b/n+l/MUf8JVq3/P/AC/m&#10;KyqKgs1f+Eq1b/n/AJfzFH/CVat/z/y/mKyqKANX/hKtW/5/5fzFH/CVat/z/wAv5isqigDV/wCE&#10;q1b/AJ/5fzFdH/bV9/whP2v7S/2nz9vmd8Z6Vw9dV/zT3/t4/rQBlf8ACVat/wA/8v5ij/hKtW/5&#10;/wCX8xWVRQBq/wDCVat/z/y/mKP+Eq1b/n/l/MVlUUAav/CVat/z/wAv5ij/AISrVv8An/l/MVlU&#10;UAav/CVat/z/AMv5ij/hKtW/5/5fzFZVFAHb32tX0fgnT7tblxcyTlWk7kZfj9B+Vc7/AMJVq3/P&#10;/L+YrV1D/knumf8AXw385K5WgDV/4SrVv+f+X8xR/wAJVq3/AD/y/mKyqKANX/hKtW/5/wCX8xR/&#10;wlWrf8/8v5isqigDV/4SrVv+f+X8xR/wlWrf8/8AL+YrKooA1f8AhKtW/wCf+X8xXRX2tX0fgnT7&#10;tblxcyTlWk7kZfj9B+VcRXVah/yT3TP+vhv5yUAZX/CVat/z/wAv5ij/AISrVv8An/l/MVlUUAav&#10;/CVat/z/AMv5ij/hKtW/5/5fzFZVFAGr/wAJVq3/AD/y/mKP+Eq1b/n/AJfzFZVFAGr/AMJVq3/P&#10;/L+Yo/4SrVv+f+X8xWVRQB3Gta1fW/hnSbiO5dJpc73HVuK5z/hKtW/5/wCX8xWr4g/5FDRPx/lX&#10;K0Aav/CVat/z/wAv5ij/AISrVv8An/l/MVlUUAav/CVat/z/AMv5ij/hKtW/5/5fzFZVFAGr/wAJ&#10;Vq3/AD/y/mKP+Eq1b/n/AJfzFZVFAGr/AMJVq3/P/L+YrovE2tX1npOhyw3LxyTQbpGX+I7UOT+Z&#10;riK6rxf/AMgPw7/17/8AssdAGV/wlWrf8/8AL+Yo/wCEq1b/AJ/5fzFZVFAGr/wlWrf8/wDL+Yo/&#10;4SrVv+f+X8xWVRQBq/8ACVat/wA/8v5iq114+ubGQR3OtLbuRuCyyqpx64NU6wte8C6B4mvEutV0&#10;uC9uEQRLJKDkKCSB19SfzrOp7Tl/dpX8/wCmduDWFlVtjJSUP7qTf3NxX4nR/wDCym/6GGH/AMCE&#10;/wAaP+FlN/0MMP8A4EJ/jXF/8Kj8Hf8AQv2f/fJ/xo/4VH4O/wChfs/++T/jXLzYv+WP3v8AyPe9&#10;nw9/z+rf+C4f/LD1PxH8QLW30vRXttftVlkhzMUuUyW2p159zWB/wspv+hhh/wDAhP8AGs3xN8E/&#10;A1npOhyw+GbGOSaDdIyqfmO1Dk8+5rnf+FR+Dv8AoX7P/vk/40c2L/lj97/yD2fD3/P6t/4Lh/8A&#10;LDtP+FlN/wBDDD/4EJ/jR/wspv8AoYYf/AhP8a4v/hUfg7/oX7P/AL5P+NH/AAqPwd/0L9n/AN8n&#10;/Gjmxf8ALH73/kHs+Hv+f1b/AMFw/wDlh2n/AAspv+hhh/8AAhP8aP8AhZTf9DDD/wCBCf41xf8A&#10;wqPwd/0L9n/3yf8AGj/hUfg7/oX7P/vk/wCNHNi/5Y/e/wDIPZ8Pf8/q3/guH/yw7T/hZTf9DDD/&#10;AOBCf40f8LKb/oYYf/AhP8a4v/hUfg7/AKF+z/75P+NH/Co/B3/Qv2f/AHyf8aObF/yx+9/5B7Ph&#10;7/n9W/8ABcP/AJYdp/wspv8AoYYf/AhP8a3/ABZ8QLW1+wfZNetV3Q5fy7lD83vzXln/AAqPwd/0&#10;L9n/AN8n/Gui8YfBPwNY/wBnfZ/DNjF5kG5tqnk8c9aObF/yx+9/5B7Ph7/n9W/8Fw/+WGl/wspv&#10;+hhh/wDAhP8AGj/hZTf9DDD/AOBCf41xf/Co/B3/AEL9n/3yf8aP+FR+Dv8AoX7P/vk/40c2L/lj&#10;97/yD2fD3/P6t/4Lh/8ALDtP+FlN/wBDDD/4EJ/jR/wspv8AoYYf/AhP8a4v/hUfg7/oX7P/AL5P&#10;+NH/AAqPwd/0L9n/AN8n/Gjmxf8ALH73/kHs+Hv+f1b/AMFw/wDlh2n/AAspv+hhh/8AAhP8aP8A&#10;hZTf9DDD/wCBCf41xf8AwqPwd/0L9n/3yf8AGj/hUfg7/oX7P/vk/wCNHNi/5Y/e/wDIPZ8Pf8/q&#10;3/guH/yw7T/hZTf9DDD/AOBCf41dj8XanNGskeoyOjAMrKwIIPQg159/wqPwd/0L9n/3yf8AGups&#10;7OHT7OC1t41ht4EWKONeiqowAPoBW1J1m37VJejb/RHmY6OWRjH6hOpJ9eeMYr5WlI5f9ti6mf4e&#10;+HomkJja9ikZfVvJlGf1Nc/8P/2iND8MeAtE02bxBNFcWdokTW8dvKdpA6A7MfrW1+2t/wAiF4b/&#10;AOvqP/0VLWF8O/hl4W1PwTod7daJaz3U1rHJJI4JLNjqea+dn9Y/tOp9W5b8q+K/6H7HhZZNHgbC&#10;POY1XD287eycU7268yelu2pwvjjxZqv7SHjbS9PsluW0jT9w8+YfcViPMkbHAyFAA6nHvx0fxu8Z&#10;a54u8T6N8OrLUZodPk8oXC7jhsn5Q3qqqA2O5PsK9d03SbLRrUW9haQWUA5EdvGEX64FeE+MGGi/&#10;tIaVeXZ8q3nMJSRuBgoY85/3hWWMws8PRcqs7yqzipPbTsvI9Dh3PMPnGYxpYHD+zpYHD1p0IN8z&#10;dTR80ujk3ra2j1R3lv8AAPwbDpa2kmnPNLtw1007iUt/e4OB9MY9q5H4X+ItZ+D/AMVbrwXHqdw2&#10;jXjZhVm4DFdyOB0BP3TjqfpXuVeAeIHGuftKadFafObRohK0f+whdsn2Bx+ldWPw9LCOjVw8VGXM&#10;lppdPdeZ4fCeb5hxBTzPA5vWlWouhUqPnblyyjZxkr/DZ9FZeWhDrV1/wtP49Xlh4tv5pLK1MkFt&#10;BJLsBC42ovpu5bjk13uu/s/+EtWs2jtbR9KuMYSe3kZsHtlWJB/Q+9L8Q/ghpPjy+bUUuJNL1JgF&#10;kmjQOkmBgFlyMnGBkEdK818ReG/Hnwcs49TtfELXmmJIFZBIzKpPTdG+Rg9Mj9K4p0fqjqyxdD2k&#10;W2+ZWbt+asfS4XMlxDHA0sgzZ4SvThGCoS5owc11TV4y5n0abfXext/tCeF7TTfBOiX0kazavC9t&#10;p73mTl40gcAYzgD5B+Vd9pnwY8FzeD/CN2+gwtc3uiWd1cSGSTMkrxgs33uMn04rgPjR4i/4Sz4M&#10;+HdW8sRNdXsbvGOisIpgwHtkGvdNH/5ELwH/ANi5Yf8AooV04ejh62PnaCcXGLV136nh5vmecZdw&#10;nhU8ROFWNerCXLNp+7py6PZPZbLobH/CVat/z/y/mK8ButWvD+1paXhuH+1CI4l7/wDHmw/lXtNe&#10;F3H/ACdNa/8AXM/+kjV3ZptQ/wCvkf1Pl+A/izX/ALA6/wCUT6J/4SrVv+f+X8xR/wAJVq3/AD/y&#10;/mKyqK9s/LzV/wCEq1b/AJ/5fzFH/CVat/z/AMv5isqigDV/4SrVv+f+X8xU1n4n1WS7gVr6Uqzq&#10;CMj1rEqex/4/rf8A66L/ADFAHV+Mtcv9P1tore6kij2Kdq9Kwv8AhKtW/wCf+X8xV7x9/wAjC/8A&#10;1zX+Vc5QBq/8JVq3/P8Ay/mKP+Eq1b/n/l/MVlUUAav/AAlWrf8AP/L+Yo/4SrVv+f8Al/MVlUUA&#10;av8AwlWrf8/8v5ij/hKtW/5/5fzFZVFAG3Z+J9Vku4Fa+lKs6gjI9a+pvh9/yLqf9dG/nXyLY/8A&#10;H9b/APXRf5ivrr4ff8i6n/XRv50AdLRRRQAUUUUAFFFFABRRRQAUUUUAFfAHwb/5TJfHb/sTLb/0&#10;To1ff9fAHwb/AOUyXx2/7Ey2/wDROjUAff8ARRRQAUUUUAFFFFABRRRQAUUUUAFFFFABRRRQAUUU&#10;UAFFFFABRRRQAUUUUAFFFFABRRRQAUUUUAFFFFABRRRQAUUUUAFFFFABRRRQAUUUUAFFFFABRRRQ&#10;AUUUUAFFFFABRRRQAUUUUAFFFFABRRRQB8AfGT/lMl8Cf+xMuf8A0TrNff8AXwB8ZP8AlMl8Cf8A&#10;sTLn/wBE6zX3/QAUUUUAFFFFABRRWX4g8UaN4TsvtmuavYaNaZx9o1C5SCPIGcbnIHQE/hQBqUV8&#10;b6D/AMFDtG+IH7a3h74MeCINL8S+Fr63m+0+KLW6Zx9ojtJ7hlh2jY6Dyo13AkZLYPFfZFABRXwV&#10;8b/+Co1z4P8Aizr/AMNfhz8I9c8feJ9FupLK5ZXYL5iHaxjihjld1zgZOyuM0n/grZ4p8A+K7DTP&#10;jX8D9a8CWF43F4EnhnjXj5xb3ESmQDOTtYHBGATwQD9KK5v4jePdO+F/gnVfFGrQX9zp2mxiSaLT&#10;LN7q4YFgo2RICzcsM+gyTgAmtDwv4m0vxp4c0zX9DvotS0fU7aO7s7yA5SaJ1DKw+oI681qUAfGH&#10;xL/4KGfDbXPhz4q0230Hx2k95pN3bxtN4XuUQM8LqCzEYAyeT2rpP2C/EVtb/sf/AAujaO4LJpW0&#10;4hbHEr1738ZP+SQ+OP8AsBX3/pO9eL/sC/8AJnPwr/7BI/8ARr1pT3Mqm2p7T/wk9p/zzuf+/Jo/&#10;4Se0/wCedz/35Na9FdGvcx07GR/wk9p/zzuf+/Jo/wCEntP+edz/AN+TWvRRr3DTsZH/AAk9p/zz&#10;uf8Avyazf7et/wDhIvtGybZ9k8vHlHdnfnp6V1NY/wDzN3/bj/7UqXcasL/wk9p/zzuf+/Jo/wCE&#10;ntP+edz/AN+TWvRVa9xadjI/4Se0/wCedz/35NH/AAk9p/zzuf8Avya16KNe4adjI/4Se0/553P/&#10;AH5NVtS8RW0+nXUax3AZ4nUboiByDXQVT1j/AJBF9/1wf/0E0te4K19jL03xFbQadaxtHcFkiRTt&#10;iJHAFWf+EntP+edz/wB+TVvR/wDkEWP/AFwT/wBBFXKFe24adjI/4Se0/wCedz/35NH/AAk9p/zz&#10;uf8Avya16KevcNOxkf8ACT2n/PO5/wC/Jo/4Se0/553P/fk1r0Ua9w07HLQa9brrtzOUm2PEqgeU&#10;c8H0rS/4Se0/553P/fk0W3/IzXv/AFwT+da9SrjdjI/4Se0/553P/fk0f8JPaf8APO5/78mteiq1&#10;7i07GR/wk9p/zzuf+/Jo/wCEntP+edz/AN+TWvRRr3DTsct4i163vNHuIUSYM23BeIgcMD1rS/4S&#10;e0/553P/AH5NJ4t/5F+7/wCAf+hrWxU633HpYyP+EntP+edz/wB+TWdpcnh7Q2kbTdHj09pAA7Wt&#10;iIiwHQHaBmuooo5bu7KjUcYuMW0nvruZH/CT2n/PO5/78mj/AISe0/553P8A35Na9FVr3I07HN6p&#10;eaJrcax6jpgv41OVS6sxIAfYMDVLQ77TdG1DUVtLM2tq/leXDb2+wLhcH5QOK7GsfTf+Rg1n/tj/&#10;AOgGocdU+pr7WTh7O75e19ClrF3ofiKwex1bS11Oyk+/bXlkJo2+qsCDXn0XwJ+D0N8t2vw+04yq&#10;24K1gWj/AO+D8pHtjFezUVnUoU6rvUin6q524XM8bgouGFrzgnuoyaT9bNGFZ61pun2sVta2cltb&#10;RKEjhhttiIo6AADAFcn418BfD34jXUd14k8J22rXcY2rcz2R83b2UuMMR7E4r0mirnSjUjyzSa7N&#10;HPh8ZXwtX2+HqShPupNP71qcZ4U03wp4F0dtJ8P6DHo+nM7SPbWlnsV3IALNgfMSABk5OAB0ArM1&#10;rw/4RuLRFi8M6ejeahJOmRrxnn+GvRqyPE//ACD4/wDrvH/OpdKKjaysvIr65iJVJVHUlzSd2+Z3&#10;b831MW0sfCdhcx3Ft4dtba4jO5JYdNRXU+oIXINbX/CT2n/PO5/78mteitIx5djCpWnWd6jb9Xcy&#10;P+EntP8Annc/9+TR/wAJPaf887n/AL8mteiq17mWnYyP+EntP+edz/35NH/CT2n/ADzuf+/JrXoo&#10;17hp2OW0vXre3vNRdkmIllDLtiJPTv6Vpf8ACT2n/PO5/wC/Jo0X/kIat/13H8q16mN7DdrmR/wk&#10;9p/zzuf+/Jo/4Se0/wCedz/35Na9FVr3Fp2Mj/hJ7T/nnc/9+TR/wk9p/wA87n/vya16KNe4adjn&#10;L7WINQvNJjjSZWF9E37yMqOv/wBeu7rktc/12kf9hCH+Zrra5p7m8NgoooqDQKKKKACiiigAoooo&#10;AKKKKACiiigAr4A/4Jw/8nTftof9jmv/AKXarX3/AF8Af8E4f+Tpv20P+xzX/wBLtVoA+/6KKKAC&#10;iiigAooooAKKKKACiiigAooooAKKKKACiiigAooooAKKKKACiiigAooooAKKKKACiiigAooooAKK&#10;KKACiiigD4A/4LV/8ms+Fv8Asc7X/wBIb6vv+vgD/gtX/wAms+Fv+xztf/SG+r7/AKACiiigAooo&#10;oAKKK8r/AGiP2lvAn7MHgseI/G+pNbpMzR2Wn2qCS7vpAASkSZGcZGWJCjIyRkUAeqUV+ao/4Kjf&#10;GPxzG+q/Dz9mbxBrXhnkxah5F5eCRQThi0MGxeh4BbGOvFfeXwR8faj8UvhP4Y8V6voUvhnU9Vs1&#10;uLnR5yxe0fJBjO5VbIx3UGgDuKKKKAON+NH/ACR3x3/2Ab//ANJ3rxj9gH/kzj4Wf9gr/wBqyV7P&#10;8aP+SO+O/wDsA3//AKTvXjH7AP8AyZx8LP8AsFf+1ZK1p7mVTY+gaKKK6DnCucvv+R30/wD64H+T&#10;10dc5ff8jvp//XA/yepkVHqdHRRRVEhRRRQAUUUUAIzBVLMQABkk9q+dvi18Rj4qvjp9hIf7Jt2+&#10;8P8Alu4/i+g7fn9Om+NXxFaIy+HdOkKsRi8mX0Iz5Y/Dr+XrXitYTl0RvCPVnVf809/7eP61ytdV&#10;/wA09/7eP61ytYmwUUUUAFFFFABRRRQAV1X/ADT3/t4/rXK11X/NPf8At4/rQBytFFFABRRRQAUU&#10;UUAFFFFAHVah/wAk90z/AK+G/nJXK11Wof8AJPdM/wCvhv5yVytABRRRQAUUUUAFFFFABXVah/yT&#10;3TP+vhv5yVytdVqH/JPdM/6+G/nJQBytFFFABRRRQAUUUUAFFFFAHVeIP+RQ0T8f5VytdV4g/wCR&#10;Q0T8f5VytABRRRQAUUUUAFFFFABXVeL/APkB+Hf+vf8A9ljrla6rxf8A8gPw7/17/wDssdAHK0UU&#10;UAFFFFABRRRQAUUUUAdV4v8A+QH4d/69/wD2WOuVrqvF/wDyA/Dv/Xv/AOyx1ytABRRRQAUUUUAF&#10;FFFABXVeOv8AmFf9e4/pXK11Xjr/AJhX/XuP6UAcrRRRQAUUUUAFFFFABRRRQBk/tTeDNT8c+FdA&#10;sNKSOS4jlSdhI4QbRG6nk+7CofA2k3Gg+D9I067VVuba2SKQKcjcBzg16N46/wCYV/17j+lcrXJH&#10;DQjXliF8TVj6CrneKrZTSyaSXsqc3Naa3as7u+3yCuK+J3wxtPiNpsKtL9j1G2yYLoLnr1Vh3U4H&#10;0/MHtaK1rUaeIpulVV0zhy3MsXlGLhjcFNwqQd01/VmmtGno0eIx+G/jBZ2o0yLWbR7ZR5a3JdCw&#10;X/eKb/x611fwu+EsXgOSfUb26/tLW7kESXHO1ATkhSeSSerHk+3f0OiuClltGlNVG3Jrbmd7eh9X&#10;mHGeY47C1MHTp06MKnx+ypqDn/ia1fpojxnVIvih4P8AEGp3GlxRa5o9xdyzxW7sJPLV3LBcEq4w&#10;D0GRWZrVj8SvivDHpeoaXb6DpXmK8sjDbnHTILFm9cAAdM17zRWUssU7wdWXI+l9PTa9j0KHHE8O&#10;4V4YCh9YglapyPmutpW5uVy82tzgPGPwvj1j4ZweGdPkCS2SxtbSSnAZ1BBLem7LfQmuYXVfjL4W&#10;06x8NXPhiKSawt1tba5m2tiJSQnziTYQBwD6AZ6V7NXVfEb/AJDkH/Xuv/oTVrVy+E6iqU5uDtbT&#10;t8zhwHGGIw2Fngsbh6eJg5uovaJtqb3aaa0fVdTyv4hR+K5NPtR4Tkhju/N/fGfZjZg9NwPfFeRN&#10;8O/ic/i5PExNj/bCjaJvMjxjYU+7jH3Se1fQ9FGJy+GKmpznJWs0k9E11XmTknGGJyHDSw+Gw1GX&#10;MpRlKVO8pRlvGTurx8trHJfDuPxdHaXn/CWyQST718jyAmNuOc7QO9dbRRXoUqfsoKF27dXqz5LH&#10;4z6/iZ4n2cafN9mC5YrS2i6f5hRRRWp54VPY/wDH9b/9dF/mKgqex/4/rf8A66L/ADFAG54+/wCR&#10;hf8A65r/ACrnK6Px9/yML/8AXNf5VzlABRRRQAUUUUAFFFFAE9j/AMf1v/10X+Yr66+H3/Iup/10&#10;b+dfItj/AMf1v/10X+Yr66+H3/Iup/10b+dAHS0UUUAFFFFABRRRQAUUUUAFFFFABXwB8G/+UyXx&#10;2/7Ey2/9E6NX3/XwB8G/+UyXx2/7Ey2/9E6NQB9/0UUUAFFFFABRRRQAUUUUAFFFFABRRRQAUUUU&#10;AFFFFABRRRQAUUUUAFFFFABRRRQAUUUUAFFFFABRRRQAUUUUAFFFFABRRRQAUUUUAFFFFABRRRQA&#10;UUUUAFFFFABRRRQAUUUUAFFFFABRRRQAUUUUAfAHxk/5TJfAn/sTLn/0TrNff9fAHxk/5TJfAn/s&#10;TLn/ANE6zX3/AEAFFFFABRRRQAV5l8ev2cfAn7S3hzT9C8faZNqum2F39tgihu5bcrLsZNxaNgT8&#10;rtweOa9NooA/Iz4b/Bvwr8Bf+CxHhLwb4MsZNO0C0tZ5YbeW4edlaTRLh3O9yWOWJ71+udfmFrn/&#10;ACnE8Pf9eLf+mGev09oAxvD/AIN0LwnNqk2jaRZ6ZPql099fy2sKo91O5y0kjAZdjnqfpXyr/wAF&#10;YtN0W8/Yp8WXOpw276hZ3mnyaXJKBvS4N3Ej+WfUwtMD7Zr6/uLiK1gknnkSGGNS7ySMFVVAySSe&#10;gA71+THx88d+Iv8AgqL+0Vpvwp+G0rwfCfwvP9q1HX9h8qQ5KPdkHGeC0cMfVsux4J2AH13/AMEt&#10;f7QP7EPgA35kIL3/ANn805Pk/bZwuO+Mg4z2xjjFfWFYPgPwTpHw28F6J4V0C1+x6Lo9pHZWkOcl&#10;Y0UKMnuTjJJ5JJNQ/EbXfEPhnwTqup+FfDB8Z+IbeMNZ6EL+Kx+1sWAK+fJ8keAS2T/dx1NAFP4y&#10;f8kh8cf9gK+/9J3rxf8AYF/5M5+Ff/YJH/o164n4l/H79pK++HPiq3v/ANlP+zbGbSbuO4vf+Fi6&#10;bL9njMLhpNgjy20ZO0cnGK6L9gvUNSj/AGP/AIXLHpPmxjS8K/2lRuHmvzjtWlPcyqao+lKKx/7S&#10;1b/oDf8Ak0n+FH9pat/0Bv8AyaT/AAro5kYcrPHviD8UPEej+MtTstP1HyLSF1RI/IibHyrnkqT1&#10;zXPr8ZPF6sCdWDAdjbQ4P/jlM8WWul6h4m1S4uNY+zTyXMheH7M7+WdxBXcODjpmsn+ydF/6D3/k&#10;m/8AjXM5O+50qKtsegaP+0Jew7V1TTYblehktmMbfXByD+ldjo/xK0PVtSXVWnawtWh+yZuwFxJu&#10;3YyCRjHfNeHf2Tov/Qe/8k3/AMa1f7P0z/hFvK/tf/R/tu77R9mb72zG3bnPTnNHOw5EfS1pe2+o&#10;Qia1niuYj0khcMp/EVPXytYxWGmTCWz8UTWsv9+G2kQ/mDXaaN8VLzS9qzeJotRiH8N1p75/76Ug&#10;/nmtVUXUydN9D3WivM0+OmjhRvAZsclfMA/LZWxo/wASrbXsCxjt5nbpG16iOf8AgLAH9KrniTyS&#10;O0qnrH/IIvv+uD/+gmqf9pat/wBAb/yaT/Cq+pahqb6ddLJpPlxmJwz/AGlTtGDk4xzT5kJRdzU0&#10;f/kEWP8A1wT/ANBFXK5/TdQ1NNOtVj0nzIxEgV/tKjcMDBxjirH9pat/0Bv/ACaT/ChSVg5WbFFY&#10;/wDaWrf9Ab/yaT/Cj+0tW/6A3/k0n+FPmQuVmxRWP/aWrf8AQG/8mk/wo/tLVv8AoDf+TSf4UcyD&#10;lYtt/wAjNe/9cE/nWvXLQX2oDXblxpm6YxKGi+0L8o7HPetH+0tW/wCgN/5NJ/hUplNGxRWP/aWr&#10;f9Ab/wAmk/wo/tLVv+gN/wCTSf4VXMieVmxRWP8A2lq3/QG/8mk/wo/tLVv+gN/5NJ/hRzIOVh4t&#10;/wCRfu/+Af8Aoa1sVy3iK+1CbR7hJ9M+zxHbmT7QrY+YdhWj/aWrf9Ab/wAmk/wqb6lW0Niisf8A&#10;tLVv+gN/5NJ/hR/aWrf9Ab/yaT/Cq5kTys2KKx/7S1b/AKA3/k0n+FH9pat/0Bv/ACaT/CjmQcrN&#10;isfTf+Rg1n/tj/6AaP7S1b/oDf8Ak0n+FZ1jfagusam6aZvlbyt8f2hRswpxz3zUt7FJbnU0Vj/2&#10;lq3/AEBv/JpP8KP7S1b/AKA3/k0n+FVzInlZsUVj/wBpat/0Bv8AyaT/AAo/tLVv+gN/5NJ/hRzI&#10;OVmxWR4n/wCQfH/13j/nSf2lq3/QG/8AJpP8KztevtQls0E2meQvmoQ32hWyc8DAqZPQqK1OporH&#10;/tLVv+gN/wCTSf4Uf2lq3/QG/wDJpP8ACq5kTys2KKx/7S1b/oDf+TSf4Uf2lq3/AEBv/JpP8KOZ&#10;Bys2KKx/7S1b/oDf+TSf4Uf2lq3/AEBv/JpP8KOZBysXRf8AkIat/wBdx/KteuW0u+1CO81Ex6Z5&#10;rNKC6/aFGw46Z71o/wBpat/0Bv8AyaT/AAqYvQprU2KKx/7S1b/oDf8Ak0n+FH9pat/0Bv8AyaT/&#10;AAquZE8rNiisf+0tW/6A3/k0n+FH9pat/wBAb/yaT/CjmQcrH65/rtI/7CEP8zXW1wl9eXtxeaSt&#10;zp/2SP7dEQ/nK+Tnpgf54ru6557nRDYKKKKzNAooooAKKKKACiiigAooooAKKKKACvgD/gnD/wAn&#10;Tftof9jmv/pdqtff9fAH/BOH/k6b9tD/ALHNf/S7VaAPv+iiigAooooAKKKKACiiigAooooAKKKK&#10;ACiiigAooooAKKKKACiiigAooooAKKKKACiiigAooooAKKKKACiiigAooooA+AP+C1f/ACaz4W/7&#10;HO1/9Ib6vv8Ar4A/4LV/8ms+Fv8Asc7X/wBIb6vv+gAooooAKKKKACvyaS50H9sb/gpB4z1b4h39&#10;nH8KfhfDMgi1a4WGw220ywqsjOQu2S4Z5Tu4ZUCnjAr9Za/EH9g39lbwp+1j8dfifF4/vtSNlo1w&#10;b19Msp/s/wBtlkuJVJlYDIVcHhdpy45AyCAfqp4b/bF+A+tapbaDo/xS8Jm6yILe2XUI4kYjhUjJ&#10;IU9gAp54Ar2lWDKCDkHkEV8IfHj/AIJM/BfWvhnrZ8AaJdeEfFdraST2FxHqdzcxTSopIjlSd5Pl&#10;boSuCOCOhBzf+COvx31z4m/BvxP4N16+m1ObwbdW62dzcMWdbO4WQxxFjywR4ZcZ6Kyr0AFAH6BU&#10;VQ168vdO0PUbvTdPOr6jBbSS22nrMsJuZVUlIvMb5U3MAu48DOTXzJ/w0R+07/0aN/5krS//AI3Q&#10;B7x8aP8Akjvjv/sA3/8A6TvXjH7AP/JnHws/7BX/ALVkriPid8fv2kr74a+LLbUP2VP7MsJtJu47&#10;i9/4WLpsv2eMwuGk2LHltoJO0cnGK2v2D9W1WH9kP4YJDpnmRLpeFfd94ea/NaU3Zmc1dH09RXOf&#10;21rX/QJ/U0f21rX/AECf1Nb8yMOVnR1zl9/yO+n/APXA/wAno/trWv8AoE/qaybjUNQbxFazvY7b&#10;pYyEgz94Ybn9T+VTKSKjFnc0Vzn9ta1/0Cf1NH9ta1/0Cf1NVzInlZ0dFc5/bWtf9An9TR/bWtf9&#10;An9TRzIOVnR1Q1zVotB0e81Cf/VW8TSEeuBwPqTgfjWX/bWtf9An9TXFfEzX/wC0tPTRtUmXSPNK&#10;zMoOWdQTgfTIz/wGk5qw1B3PEdQvptSvri7uG3zzyNI7erE5NV66r/hH9A/6Df6Cj/hH9A/6Df6C&#10;uU6g/wCae/8Abx/WuVr0X+y9L/4RX7P/AGj/AKH5u77Rj+LPSsT/AIR/QP8AoN/oKAOVorqv+Ef0&#10;D/oN/oKP+Ef0D/oN/oKAOVorqv8AhH9A/wCg3+go/wCEf0D/AKDf6CgDlaK6r/hH9A/6Df6Cj/hH&#10;9A/6Df6CgDla6r/mnv8A28f1o/4R/QP+g3+grb/svS/+EV+z/wBo/wCh+bu+0Y/iz0oA86orqv8A&#10;hH9A/wCg3+go/wCEf0D/AKDf6CgDlaK6r/hH9A/6Df6Cj/hH9A/6Df6CgDlaK6r/AIR/QP8AoN/o&#10;KP8AhH9A/wCg3+goA5Wiuq/4R/QP+g3+go/4R/QP+g3+goANQ/5J7pn/AF8N/OSuVr0W60vTH8K2&#10;du+o7LNJSyXGPvNl+P1P5Vif8I/oH/Qb/QUAcrRXVf8ACP6B/wBBv9BR/wAI/oH/AEG/0FAHK0V1&#10;X/CP6B/0G/0FH/CP6B/0G/0FAHK0V1X/AAj+gf8AQb/QUf8ACP6B/wBBv9BQBytdVqH/ACT3TP8A&#10;r4b+clH/AAj+gf8AQb/QVt3Wl6Y/hWzt31HZZpKWS4x95svx+p/KgDzqiuq/4R/QP+g3+go/4R/Q&#10;P+g3+goA5Wiuq/4R/QP+g3+go/4R/QP+g3+goA5Wiuq/4R/QP+g3+go/4R/QP+g3+goA5Wiuq/4R&#10;/QP+g3+go/4R/QP+g3+goAPEH/IoaJ+P8q5WvRdU0vS5tB06GbUfKto/9VNj79Yn/CP6B/0G/wBB&#10;QBytFdV/wj+gf9Bv9BR/wj+gf9Bv9BQBytFdV/wj+gf9Bv8AQUf8I/oH/Qb/AEFAHK0V1X/CP6B/&#10;0G/0FH/CP6B/0G/0FAHK11Xi/wD5Afh3/r3/APZY6P8AhH9A/wCg3+grb17S9MudO0pLnUfs8UUW&#10;2F8f6xcLz+g/OgDzqiuq/wCEf0D/AKDf6Cj/AIR/QP8AoN/oKAOVorqv+Ef0D/oN/oKP+Ef0D/oN&#10;/oKAOVorqv8AhH9A/wCg3+go/wCEf0D/AKDf6CgDlaK6r/hH9A/6Df6Cj/hH9A/6Df6CgA8X/wDI&#10;D8O/9e//ALLHXK16Lr2l6Zc6dpSXOo/Z4ootsL4/1i4Xn9B+dYn/AAj+gf8AQb/QUAcrRXVf8I/o&#10;H/Qb/QUf8I/oH/Qb/QUAcrRXVf8ACP6B/wBBv9BR/wAI/oH/AEG/0FAHK0V1X/CP6B/0G/0FH/CP&#10;6B/0G/0FAHK11Xjr/mFf9e4/pR/wj+gf9Bv9BW34l0vS7v7F9r1H7Nsi2px95fWgDzqiuq/4R/QP&#10;+g3+go/4R/QP+g3+goA5Wiuq/wCEf0D/AKDf6Cj/AIR/QP8AoN/oKAOVorqv+Ef0D/oN/oKP+Ef0&#10;D/oN/oKAOVorqv8AhH9A/wCg3+go/wCEf0D/AKDf6CgA8df8wr/r3H9K5WvRfEul6Xd/Yvteo/Zt&#10;kW1OPvL61if8I/oH/Qb/AEFAHK0V1X/CP6B/0G/0FH/CP6B/0G/0FAHK0V1X/CP6B/0G/wBBR/wj&#10;+gf9Bv8AQUAcrRXVf8I/oH/Qb/QUf8I/oH/Qb/QUAcrXVfEb/kOQf9e6/wDoTUf8I/oH/Qb/AEFb&#10;fizS9MvtRje91H7JKIgoTHVcnn+f5UAedUV1X/CP6B/0G/0FH/CP6B/0G/0FAHK0V1X/AAj+gf8A&#10;Qb/QUf8ACP6B/wBBv9BQBytFdV/wj+gf9Bv9BR/wj+gf9Bv9BQBytT2P/H9b/wDXRf5iuj/4R/QP&#10;+g3+gqW20HQluImTWdzhwQuByc9KAKfj7/kYX/65r/Kucr0DxPpOlXmqNJeal9lm2KDHgdPWsn/h&#10;H9A/6Df6CgDlaK6r/hH9A/6Df6Cj/hH9A/6Df6CgDlaK6r/hH9A/6Df6Cj/hH9A/6Df6CgDlaK6r&#10;/hH9A/6Df6Cj/hH9A/6Df6CgDnLH/j+t/wDrov8AMV9dfD7/AJF1P+ujfzr5tttB0JbiJk1nc4cE&#10;LgcnPSvpL4ff8i6n/XRv50AdLRRRQAUUUUAFFFFABRRRQAUUUUAFfAHwb/5TJfHb/sTLb/0To1ff&#10;9fAHwb/5TJfHb/sTLb/0To1AH3/RRRQAUUUUAFFFFABRRRQAUUUUAFFFFABRRRQAUUUUAFFFFABR&#10;RRQAUUUUAFFFFABRRRQAUUUUAFFFFABRRRQAUUUUAFFFFABRRRQAUUUUAFFFFABRRRQAUUUUAFFF&#10;FABRRRQAUUUUAFFFFABRRRQB8AfGT/lMl8Cf+xMuf/ROs19/18AfGT/lMl8Cf+xMuf8A0TrNff8A&#10;QAUUUUAFFFFABWN4o8aeHvBNpFdeItd0zQLWZ/Kjm1S8jtkd8E7QzsATgE4HpWzXlX7Q37NHgj9q&#10;DwzpugeOra8udO0+8+3QLZXTQMJdjJkkdRtduKAPz21n4ieFJP8Ags5oPiZfE+jN4cSyZW1gX8Rs&#10;1P8AYkyYM27YDuIXr1IHWv1D8L+OPDnji3nn8Oa/pevwQMElk0u9juVjYjIDFGODjsa+SP8Ah0V+&#10;zv8A9AnXv/BxJ/hXu/7O/wCy74E/Zd0TVtJ8CW17bWeqXC3Vyt7dNOTIq7QQT0GKAPgT9sD9rm8/&#10;al+LF78APBni/Sfhn4Gs7ma08T+LPE2oRael15TlJYk8x1LRhhgRg7pT12oGJ+sv2d/FH7MP7Mvw&#10;4s/CHhD4sfD+OBMSXl/N4nsDcX8+AGmlYS8k9h0UYAAArF8U/wDBK34CeMfE2r6/qWma2+o6reTX&#10;1y0erSKpllcu5AA4G5jxWX/w6K/Z3/6BOvf+DiT/AAoA+rfA/wATPB/xNtLm68H+K9D8V2tq4inm&#10;0PUYbxInIyFZomYKcc4NdLXkn7O/7LvgT9l3RNW0nwJbXttZ6pcLdXK3t005MirtBBPQYr1ugDj/&#10;AIyf8kh8cf8AYCvv/Sd68X/YF/5M5+Ff/YJH/o169o+Mn/JIfHH/AGAr7/0nevF/2Bf+TOfhX/2C&#10;R/6Netae5lU2PoCiiq2p3H2TTbufOPKid/yUmug5z5E1S4+16ldz5z5szvn6sTVWiiuI7Qrc/wCZ&#10;I/7iP/tKsOtz/mSP+4j/AO0qAMOiiigAooooA39E8ea/4fZPsWp3Cxr0hkbfH9NpyPyr3Pwv8SLL&#10;xv4dvUO221OO2cy2xPX5T8yeo/Ufqfm2tDw/I0eu6eUYqfPQZU44LAEfiDVxk0S4pn1lo/8AyCLH&#10;/rgn/oIq5XAeA/iVZavdSaJdbbTULZ2hiyflnVTgY/2sDkfl6Dv66Yu6OWSaeoUUUUxBRRRQBkW3&#10;/IzXv/XBP51r1kW3/IzXv/XBP51r1MRsKKKKoQUUUUAY/i3/AJF+7/4B/wChrWxWP4t/5F+7/wCA&#10;f+hrWxS6j6BRRRTEFFFFABWPpv8AyMGs/wDbH/0A1sVj6b/yMGs/9sf/AEA0nuhrZmxRRRTEFFFF&#10;ABWR4n/5B8f/AF3j/nWvWR4n/wCQfH/13j/nUy2HHc16KKKoQUUUUAFFFFAGRov/ACENW/67j+Va&#10;9ZGi/wDIQ1b/AK7j+Va9THYctwoooqhBRRRQBla5/rtI/wCwhD/M11tclrn+u0j/ALCEP8zXW1zV&#10;PiOmn8IUUUVmaBRRRQAUUUUAFFFFABRRRQAUUUUAFfAH/BOH/k6b9tD/ALHNf/S7Va+/6+AP+CcP&#10;/J037aH/AGOa/wDpdqtAH3/RRRQAUUUUAFFFFABRRRQAUUUUAFFFFABRRRQAUUUUAFFFFABRRRQA&#10;UUUUAFFFFABRRRQAUUUUAFFFFABRRRQAUUUUAfAH/Bav/k1nwt/2Odr/AOkN9X3/AF8Af8Fq/wDk&#10;1nwt/wBjna/+kN9X3/QAUUUUAFFFFABX5EeGvFY/4J1f8FGPGR8XR3Nr8OfGpuJYdQWItGlvPMJ4&#10;pQACX8mTdC2OQCzYPAP671wXxi+BPgP4/eG10Lx94as/EWnxsXh88FJbdiMFopVIeMnAyVIzjnNA&#10;Hin7Qn/BQX4OfDf4R61q+h+PtC8V69PZyRaXpWh6hHdTyXDKQm8RsTEoJBZnxgA4ycA+Qf8ABG34&#10;Jar8Pvgr4m8b6vbS2T+M7u3ayhlBBeztlkEc2D0DvPLj1Cg9CK9Y8F/8EvP2dvBPiCPV4/BcmsTR&#10;OJIbfWb+a5t42BzzEW2uO2JAw9q+rIYY7aGOGGNYoo1CJGgAVVAwAAOgAoAfRRRQBxvxo/5I747/&#10;AOwDf/8ApO9eMfsA/wDJnHws/wCwV/7Vkr2f40f8kd8d/wDYBv8A/wBJ3rxj9gH/AJM4+Fn/AGCv&#10;/asla09zKpsfQNFFFdBzhXOX3/I76f8A9cD/ACeujrnL7/kd9P8A+uB/k9TIqPU6OiiiqJCiiigB&#10;GYIpZiFUDJJ6CvlHx14iPinxVf6gCTCz7IR6Rrwv5gZ+pNe8fGDxJ/wj/g24SN9tzfH7NHjqAR85&#10;/wC+cj6kV80VhUfQ3prqFFFFYmx1X/NPf+3j+tcrXVf809/7eP61ytABRRRQAUUUUAFFFFABXVf8&#10;09/7eP61ytdV/wA09/7eP60AcrRRRQAUUUUAFFFFABRRRQB1Wof8k90z/r4b+clcrXVah/yT3TP+&#10;vhv5yVytABRRRQAUUUUAFFFFABXVah/yT3TP+vhv5yVytdVqH/JPdM/6+G/nJQBytFFFABRRRQAU&#10;UUUAFFFFAHVeIP8AkUNE/H+VcrXVeIP+RQ0T8f5VytABRRRQAUUUUAFFFFABXVeL/wDkB+Hf+vf/&#10;ANljrla6rxf/AMgPw7/17/8AssdAHK0UUUAFFFFABRRRQAUUUUAdV4v/AOQH4d/69/8A2WOuVrqv&#10;F/8AyA/Dv/Xv/wCyx1ytABRRRQAUUUUAFFFFABXVeOv+YV/17j+lcrXVeOv+YV/17j+lAHK0UE45&#10;PAqCS+tovv3ESd/mcCk2luJtLcnoqhJ4g0uL7+pWaf706D+tV5PGOgQ5363pqY67ruMf1qHVgt5I&#10;zdanHeS+816KwJPiF4Xizu8R6SD6fbY8/wDoVVpPih4Rj6+ItOPb5bhW/lWbxFFbzX3oyeLw8d6k&#10;fvR1FFce/wAXvBsfXxBaHt8pY/yFV3+N3gmPrr0R/wB2GU/yWs3jMMt6sfvRk8wwcd60f/Al/mex&#10;eOv+YV/17j+lcrXPeL/2j/h7qH9n/Zdeafyodj7bK4GDxxygrl5P2hfBadL64f8A3bV/6ioeYYRf&#10;8vY/ejJ5pgF/y/j/AOBL/M9Jory6T9o7wenRr5+P4bf/ABNV2/aY8JqcC31RvcQJ/wDF1m8zwS/5&#10;er7zN5xl6/5fR+89Zorzix/aC8F3eBJfzWhP/Pe2f/2UGugsfih4S1DHk+IdPBPQSziM/k2K3hjc&#10;NU+CpF/NHRTzDB1fgrRfzR09FV7PUrTUFza3UNyPWGQP/I1YrrTT1R3pqSugrqviN/yHIP8Ar3X/&#10;ANCauVrqviN/yHIP+vdf/QmpjOVooooAKKKKACiiigAqex/4/rf/AK6L/MVBU9j/AMf1v/10X+Yo&#10;A3PH3/Iwv/1zX+Vc5XR+Pv8AkYX/AOua/wAq5ygAooooAKKKKACiiigCex/4/rf/AK6L/MV9dfD7&#10;/kXU/wCujfzr5Fsf+P63/wCui/zFfXXw+/5F1P8Aro386AOlooooAKKKKACiiigAooooAKKKKACv&#10;gD4N/wDKZL47f9iZbf8AonRq+/6+APg3/wApkvjt/wBiZbf+idGoA+/6KKKACiiigAooooAKKKKA&#10;CiiigAooooAKKKKACiiigAooooAKKKKACiiigAooooAKKKKACiiigAooooAKKKKACiiigAooooAK&#10;KKKACiiigAooooAKKKKACiiigAooooAKKKKACiiigAooooAKKKKAPgD4yf8AKZL4E/8AYmXP/onW&#10;a+/6+APjJ/ymS+BP/YmXP/onWa+/6ACiiigAooooAKKK8e/aa+P1/wDs8+D9O1rTvAGv/EO4vLz7&#10;INP8PxNJJF+7Z/MfarEJ8u3OOrCgD2GivyL+A/7THxG+PX/BUPwLd+LdL1XwLbG2vLaPwjPLOiQQ&#10;ppl3IhkRwm9izF9xQZyMDgV+ulABRX5j/tTfH74sftNftXP+zn8FvEE3hLTtLLxazrdpO8Du6KGu&#10;GeWP51ijyI9i4LuSDkEY5P4xfsj/ALQv7F3gq4+Kfgj48ax4tTRtlzq1hMs0QEW4AuYZJpo7hFJy&#10;wcDAyccUAfrJXN/Eax8U6l4J1W18FapYaJ4okjAsb/U7U3NvE24El4wwLZXcBzwSDg4weA/ZH/aC&#10;t/2m/gN4c8dJBHZ6hco1tqVpGflgvIjtlC8khScOoJJ2uuea9joA+MPiX4A/axh+HPiqTU/it4Eu&#10;dOTSbtrmGHw7IjyRCF96q27glcgGuk/YLt9Wb9j/AOFxiu7dYzpXyqYjkDzXwOte9/GT/kkPjj/s&#10;BX3/AKTvXi/7Av8AyZz8K/8AsEj/ANGvWlPVmVR6HtP2XWv+f22/79GsrxWdSsfDOqTXV1DJbrbS&#10;eYkceGZSpBAPY11lch8Wrj7N8PdYbuyIn/fUij+tbNaGSep8+fa9A/58Lr/v8KPtegf8+F1/3+FY&#10;dFcp1G59r0D/AJ8Lr/v8K1ftGkf8Itu+yXH2X7bjy/NG7fs659MVx1bn/Mkf9xH/ANpUAH2vQP8A&#10;nwuv+/wo+16B/wA+F1/3+FYdFAG59r0D/nwuv+/wo+16B/z4XX/f4Vh0UAbn2vQP+fC6/wC/wq3p&#10;N1ojapZiKyuUlMyBGaUEBtwwTXMVe0L/AJDmn/8AXxH/AOhCgDa1O80WHV7svZ3XnrO5aRJsfMGP&#10;I9Oa9E8I/F46ncwabPd/Y2ICR3F4oYMewZh0PufxNeQ67/yHNQ/6+JP/AEI1RpptCaTPrf7NrX/P&#10;7bf9+jR9l1r/AJ/bb/v0a8e+GfxgfSfK0vXJGlseFiujy0PoG9V/UfTp7rFKk8aSRuskbgMrqcgg&#10;9CDXTG0jnleO5l/Zda/5/bb/AL9Gj7LrX/P7bf8Afo1r0VXKTzHLQQan/btyq3MInES7n8s4IzwM&#10;VpfZda/5/bb/AL9Gi2/5Ga9/64J/OtepSG2ZH2XWv+f22/79Gj7LrX/P7bf9+jWvRVcouYyPsutf&#10;8/tt/wB+jR9l1r/n9tv+/RrXoo5Q5jlvEUGppo9wbi5hkh+XcqRkE/MMc/WtL7LrX/P7bf8Afo0n&#10;i3/kX7v/AIB/6GtbFTbUd9DI+y61/wA/tt/36NH2XWv+f22/79Gteiq5RcxkfZda/wCf22/79Gj7&#10;LrX/AD+23/fo1r0UcocxkfZda/5/bb/v0azbGDUzrGphLmFZh5XmMYzhvlOMDtxXU1j6b/yMGs/9&#10;sf8A0A1LWw09xfsutf8AP7bf9+jR9l1r/n9tv+/RrXoquUXMZH2XWv8An9tv+/Ro+y61/wA/tt/3&#10;6Na9FHKHMZH2XWv+f22/79Gs3XYNTWzQz3MMieamAsZBzng11NZHif8A5B8f/XeP+dTJaDi9Q+y6&#10;1/z+23/fo0fZda/5/bb/AL9Gteiq5RcxkfZda/5/bb/v0aPsutf8/tt/36Na9FHKHMZH2XWv+f22&#10;/wC/Ro+y61/z+23/AH6Na9FHKHMctpcGpteaiIrmFXEo8wtGSCcdRWl9l1r/AJ/bb/v0aNF/5CGr&#10;f9dx/KtepitBt6mR9l1r/n9tv+/Ro+y61/z+23/fo1r0VXKLmMj7LrX/AD+23/fo0fZda/5/bb/v&#10;0a16KOUOY5y+h1CO80k3dxDLH9uiwsabTnPX+dd3XJa5/rtI/wCwhD/M11tc09zeGwUUUVBoFFFF&#10;ABRRRQAUUUUAFFFFABRRRQAV8Af8E4f+Tpv20P8Asc1/9LtVr7/r4A/4Jw/8nTftof8AY5r/AOl2&#10;q0Aff9FFFABRRRQAUUUUAFFFFABRRRQAUUUUAFFFFABRRRQAUUUUAFFFFABRRRQAUUUUAFFFFABR&#10;RRQAUUUUAFFFFABRRRQB8Af8Fq/+TWfC3/Y52v8A6Q31ff8AXwB/wWr/AOTWfC3/AGOdr/6Q31ff&#10;9ABRRRQAUUUUAFFFFABRRRQAUUUUAcb8aP8Akjvjv/sA3/8A6TvXjH7AP/JnHws/7BX/ALVkr2f4&#10;0f8AJHfHf/YBv/8A0nevGP2Af+TOPhZ/2Cv/AGrJWtPcyqbH0DRRRXQc4Vzl9/yO+n/9cD/J66Ou&#10;cvv+R30//rgf5PUyKj1OjoooqiQooqvqF4mnWFzdyf6uCJpW+igk/wAqAPnv42eJP7a8XNZxvutt&#10;PXyRg8eYeXP8h/wGvPakuLh7q4lnlO6SRi7N6knJNR1xt3dzsSsrBRRRSGdV/wA09/7eP61ytdV/&#10;zT3/ALeP61ytABRRRQAUUUUAFFFFABXVf809/wC3j+tcrXVf809/7eP60AcrRRRQAUUUUAFFFFAB&#10;RRRQB1Wof8k90z/r4b+clcrXVah/yT3TP+vhv5yVytABRRRQAUUUUAFFFFABXVah/wAk90z/AK+G&#10;/nJXK11Wof8AJPdM/wCvhv5yUAcrRRRQAUUjMFUliAB1JrMu/FWi2GftWr2Ftjr51yi/zNTKUY6y&#10;djelh62IfLRg5PyTf5GpRXI3fxb8HWWfM8QWbY/54sZP/QQaxrv9oLwXbZ8u+uLr/rjbOP8A0ICu&#10;OWOwsPiqx+9H0OH4Wz7FfwcDVa7+zlb77WPR6K8eu/2nPD0eRb6bqU59XWNAf/Hj/Kse4/aiaQlb&#10;Lw0zns0l1n9An9a5JZxgY71PuTf6H0VHw34qrrmWCcV/elCP/pUkfUfiD/kUNE/H+VcrXz7rX7Wn&#10;ijUNPtNPj0fS7RLf7rSLIzH65cD9K5m7+PvjWRSVvLGAf9MY42x+ZNckuIMHHa79F/nYJ8CYrD/7&#10;7jcNR/x14L8rn1RRXyFL8ZvGV4uZPErReywqn/oKVl3XxG8T3DYk8T6k69/JuZF/TIrllxJh/swf&#10;4f5s45cP5Hh/954gwi/wVHU/JH2jUc1zDbrmWVIh6uwH86+IbnxBe3YPnaxqM5/6aOzfzeqltazX&#10;rEra3N2SesYJJ/Q1g+JNbRo/j/wDllS4EoO1fiJN9oYerL8Vofa9x4w0Gz/1+t6dD/10u41/may7&#10;j4qeELX7/iGwP/XOUP8A+g5r5Pj8F69eY+y+HdWf3+zOw/RBWra/CvxfdABPC04PrKCn/oTCp/tz&#10;GT/h0PzZP13w9p/8xmKrf4KFv/Sj6Jm+OngiHIOthj/sW0zfqErS8T/tM+ArzS9HhttRuJ5LaHZI&#10;FtJBg7UHcD0NfO1r8A/G87ZbS4bYH/nrcxH+TGuluf2UfGVra2VxeXej28d0m9AsrlgMA8gR4/iH&#10;eqWYZxP4aFv+3X+rKWc8BL+Hg8wn6qjFfmd3L+0h4Rj+6NQl/wB23H9WFVJP2nPDK8JYaq/1ijA/&#10;9GVytr+y3qD4+0a/bRevlW7P/Mita1/ZZslx9o8QXEv/AFyt1T+bGtFVzyf2Evu/zNY55wivgyjE&#10;y/xVqcfyuWZP2odHX/V6NfN/vOi/1NVJP2prUf6vw9M3+9dBf/ZDWxa/szeF4cGW81Sc+hlRR+if&#10;1rWtf2fvBVvjfp01z/11upP/AGUitVTzuX24r7v8mbx4h4aj8OQN/wCLFTX/AKTBnDSftTyn/V+G&#10;lX/evSf/AGmKqSftRam3+r0O0X/elZv8K9Wh+DPgu3+7oFuf993f+bGtCH4a+E7f7nhzTD/v2qN/&#10;MGr+qZvL4sQvu/4CNP8AWjJI/wAPh+mvXEVZfnBHhsv7T3iFs+Xpmlp/vLI3/s4qrJ+0r4sk+7Bp&#10;kf8AuQOf5ua+jIfCuiWv+p0ewi/3LVB/IVfhtYLf/VQxxf7igfyqv7OzCXxYp/Jf8FFf634OP8PJ&#10;sMvX2kvzkj5yvv2hviTrlrZxeVH5VumyLyNPzxgD3z0FVF+InxZvf9RBqJB/55aQp/8AaZr7H8X/&#10;APID8O/9e/8A7LHXK1X9k4h/Fipfl+pf+vE4fw8qwS9aDf51D5nXVvjHfdE1VfrapF/7KKv2tv8A&#10;Gt+UN0O/717Yf+hGvomitI5O/tYip/4EaR4+xd/ey/CW7ewVv/SmfPE2mfGyRfmkuMf7Fzaqf0as&#10;+40n4yc731T/ALZ3Uf8A7K1fS9FEsmjL/l/U/wDAv+AOXG1Gr/GybBv/ALg2/KR8rz6V8W+d7+Iu&#10;v/LO6f8Ao1Zs+l/E3rJH4nfv96dv619dUVzyyGL/AOX0vvOWXEmS1f42RYZ+ilH8pHxnPpXjpf8A&#10;XWniIY/56Rz/ANRVO+0nxXHsF7Z6yvHy+fFKOPbIr7YrqvHX/MK/69x/SueXDqf/AC+f3f8ABOWW&#10;ZcJVf4vD9J+lSpH8mfnRLp94rZntrnGP4kYfzFEK2Sti4huQe+yRQf1Wvu2kZVcYYBh7isv9WrbV&#10;v/Jf+Cc/PwBJ3nw4vliayPiOD/hGuPOj1X/tnJF/Va0YP+EE/wCWyeIgcf8ALN4P6ivsOTS7Ob79&#10;pA/+9Gp/pVaTwzo8339JsX7fNbIf6VSyCcdpxf8A27/wTRU/DqW+RSj6V5v80fK8B+Fw/wBZH4r/&#10;ABa2I/TFaVu3wk/jj8Qj/roU/wDZTX0bJ4F8Nzf6zw/pT/71lEf/AGWqsnw08JydfDmmD/dtUX+Q&#10;rRZNWjt7N/8AbposL4bS3yqrH0qRf5o8Ntz8Gv401T1/eeZ+XBrRt/8AhSPG8T9f+Wn2v+lesSfC&#10;PwdJ18P2Y/3VK/yNVpPgp4Kk66DEO/yyyL/Jq0WW4qO1Ok/+3WarL/DKW+DxEfT2L/NFKy8F/BXx&#10;d5A8KWlvePFH/pEbT3SyBuOdsrBiOeoGK0o/g54Mjxjw/bH/AHizfzNYPxc/Zng8PXVhq3gKebTL&#10;zyRL9iadsbgOschO5SfRiRz1Fc/4N+PFzpN7/Yvje1ksruM7DeeWVIP/AE0T/wBmXj271dOpRw81&#10;Sx1CMG9pJLlfz6fM6MR4fZTmeHeP4StXhFXlSlGKrQ+SVprzj6K+p6NH8K/CEfTw7YHt80Ib+dTr&#10;8N/CiqQPDelYxjmzjP8ASt60vIL+2juLaaO4gkXcksTBlYeoI61LX0EcPQtdQX3I/L3gaFNuLpJN&#10;f3V/kcTffBbwXqGTJoMMZ9YHeL/0FhXP337NnhK6yYZNQsz28qcMP/HlNerUVhPL8JU+KlH7jkqZ&#10;XgavxUY/cl+R4Xefst227dY+IZoWHI862D/qGFVv+FI+PdI/5BXi/wCUdF+1Tw5/AAivfaK5Hk2D&#10;veEXF+Tf+ZwPh/L73hFxflJr9T55j+IHj34TaikPiq3fV9MkOBMzBv8AviUDr/st+nWvof8A4WVo&#10;XxSjt9W0G4eWBYVjlilQpJDJljsYeuCOQSPQ1XvrG21O1ktbuCO5t5BteKVQysPcGvEPhVbSfDj4&#10;yeKfBk7ERGSRId38XlktGfxjYn8qwj7bL69OlKblTm7a7p9Netznj7fKsTSoyqOdKo7Lm1cX0V+t&#10;z3aiiivoj6sKKKKACiiigAqex/4/rf8A66L/ADFQVPY/8f1v/wBdF/mKANzx9/yML/8AXNf5Vzld&#10;H4+/5GF/+ua/yrnKACiiigAooooAKKKKAJ7H/j+t/wDrov8AMV9dfD7/AJF1P+ujfzr5Fsf+P63/&#10;AOui/wAxX118Pv8AkXU/66N/OgDpaKKKACiiigAooooAKKKKACiiigAr4A+Df/KZL47f9iZbf+id&#10;Gr7/AK+APg3/AMpkvjt/2Jlt/wCidGoA+/6KKKACiiigAooooAKKKKACiiigAooooAKKKKACiiig&#10;AooooAKKKKACiiigAooooAKKKKACiiigAooooAKKKKACiiigAooooAKKKKACiiigAooooAKKKKAC&#10;iiigAooooAKKKKACiiigAooooAKKKKAPgD4yf8pkvgT/ANiZc/8AonWa+/6+APjJ/wApkvgT/wBi&#10;Zc/+idZr7/oAKKKKACiiigAooooA/MLXP+U4nh7/AK8W/wDTDPX6e1+YWuf8pxPD3/Xi3/phnr9P&#10;aAPym/4JMs3i79qr48+LruEvfTJKXnYglTc3zSuucDqYge33a/SP436Pb+Ivgv4+0q8Xfa3ugX9v&#10;Kvqr28in9DX5vf8ABJmN/CP7U3x68JXU2y9gEgeBlAZjb3zxO2OcYMoHX+Kv0h+N+sW/h34L+PtV&#10;vG2WtloF/cSt6KlvIx/QUAfCH/BEXxA9x8I/iPohLeXZ65DeqP4czW4Q456/6OO3p17fpLX5s/8A&#10;BETQZLf4S/EjWiriK81yCzVj90mG3DkDjr/pAzz3H4/oF8RvBf8AwsTwTqvhz+3tb8Mf2hGI/wC1&#10;vDl59kv7bDBt0Mu07CcYzg8EigCn8ZP+SQ+OP+wFff8ApO9eL/sC/wDJnPwr/wCwSP8A0a9cT8S/&#10;2F/7H+HPiq//AOGg/jtffZdJu5/st5418yCbbC7bJF8gbkOMEdwTXRfsF6D537H/AMLpP7Rv492l&#10;52xz4UfvX4Ax0rSnuZVNj6Urz7453Hk+A5E/57XEafqW/wDZa6n/AIR3/qJ6l/4Ef/Wrz/4xv/wj&#10;ujWJ3tqXnXGPK1A+agwp+YDjnnr7mtpN2ZlFK6PCaK3P+Ep/6hGlf+A3/wBej/hKf+oRpX/gN/8A&#10;XrlOow63P+ZI/wC4j/7So/4Sn/qEaV/4Df8A161f7f8A+KW+0/2dp/8Ax++X5Pkfu/uZ3Yz97tn0&#10;oA46itz/AISn/qEaV/4Df/Xo/wCEp/6hGlf+A3/16AMOitz/AISn/qEaV/4Df/Xo/wCEp/6hGlf+&#10;A3/16AMOr2hf8hzT/wDr4j/9CFXv+Ep/6hGlf+A3/wBerek+JPP1Szj/ALL02PfMi747fDLlgMg5&#10;4NAGNrv/ACHNQ/6+JP8A0I1Rrp9W8SeRql5H/ZemybJnXfJb5ZsMRknPJqp/wlP/AFCNK/8AAb/6&#10;9AGHXf8Aw3+Kdz4PkSyvC91pDH7nVoc909vVfy9+c/4Sn/qEaV/4Df8A16P+Ep/6hGlf+A3/ANem&#10;m1qhNX0Z9U6fqNtq1lFd2cyXFtKNySIcgirNfMeh/Ey90eRI47eK2si+6WKxLQlvUjkjP1Fe5eHv&#10;sHijTY77T9a1CaFuCPtGGRu6sMcGuiM+Y55Q5TTtv+Rmvf8Argn86165aDRd2u3MP2+9G2JW8wTf&#10;Oc9icdK0f+Ed/wConqX/AIEf/Wpq4nbubFFY/wDwjv8A1E9S/wDAj/61H/CO/wDUT1L/AMCP/rVV&#10;32Jsu5sUVj/8I7/1E9S/8CP/AK1H/CO/9RPUv/Aj/wCtRd9gsu4eLf8AkX7v/gH/AKGtbFct4i0X&#10;7Jo9xL9vvZtu35Jptyn5gORitH/hHf8AqJ6l/wCBH/1qnW+xWltzYorH/wCEd/6iepf+BH/1qP8A&#10;hHf+onqX/gR/9aqu+xNl3Niisf8A4R3/AKiepf8AgR/9aj/hHf8AqJ6l/wCBH/1qLvsFl3NisfTf&#10;+Rg1n/tj/wCgGj/hHf8AqJ6l/wCBH/1qzrHRfM1jU4vt96nleV86zYZ8qT8xxzjtUu+mhStrqdTR&#10;WP8A8I7/ANRPUv8AwI/+tR/wjv8A1E9S/wDAj/61Vd9ibLubFFY//CO/9RPUv/Aj/wCtR/wjv/UT&#10;1L/wI/8ArUXfYLLubFZHif8A5B8f/XeP+dJ/wjv/AFE9S/8AAj/61Z2vaL9ls0f7fey5lRdss24c&#10;nr061Mr2Kja+51NFY/8Awjv/AFE9S/8AAj/61H/CO/8AUT1L/wACP/rVV32Jsu5sUVj/APCO/wDU&#10;T1L/AMCP/rUf8I7/ANRPUv8AwI/+tRd9gsu5sUVj/wDCO/8AUT1L/wACP/rUf8I7/wBRPUv/AAI/&#10;+tRd9gsu4ui/8hDVv+u4/lWvXLaXovnXmop9vvY/LlC7kmwW46txya0f+Ed/6iepf+BH/wBapjex&#10;Ttfc2KKx/wDhHf8AqJ6l/wCBH/1qP+Ed/wConqX/AIEf/WqrvsTZdzYorH/4R3/qJ6l/4Ef/AFqP&#10;+Ed/6iepf+BH/wBai77BZdx+uf67SP8AsIQ/zNdbXCX2k/YbzSZPtl3cZvol2zy7lHPXGOvFd3XP&#10;Pc6IbBRRRWZoFFFFABRRRQAUUUUAFFFFABRRRQAV8Af8E4f+Tpv20P8Asc1/9LtVr7/r4A/4Jw/8&#10;nTftof8AY5r/AOl2q0Aff9FFFABRRRQAUUUUAFFFFABRRRQAUUUUAFFFFABRRRQAUUUUAFFFFABR&#10;RRQAUUUUAFFFFABRRRQAUUUUAFFFFABRRRQB8Af8Fq/+TWfC3/Y52v8A6Q31ff8AXwB/wWr/AOTW&#10;fC3/AGOdr/6Q31ff9ABRRRQAUUUUAFFFFABRRRQAUVQ17Sf7e0PUdM+2XenfbLaS2+2WEvlXEG9S&#10;vmRPg7XXOVbHBANfMn/DAv8A1cb+0B/4XP8A9ooA94+NH/JHfHf/AGAb/wD9J3rxj9gH/kzj4Wf9&#10;gr/2rJXEfE79hf8AsX4a+LNQ/wCGg/jtffZNJu5/st7408yCbbC7bJF8gbkOMEZ5BNbf7B/hf7Z+&#10;yH8MJvt9wm/S87Q3A/evwK0he+hnO1tT6dornP8AhD/+ojc/nR/wh/8A1Ebn863u+xhZdzo65y+/&#10;5HfT/wDrgf5PR/wh/wD1Ebn86ybjQfK8RWtl9rmbzIy3mk/MOG4H5frUyb7FxS11O5ornP8AhD/+&#10;ojc/nR/wh/8A1Ebn86q77EWXc6OuO+Lmqf2X4B1Mg4edVt199xAP/ju6r3/CH/8AURufzrgPireL&#10;4PTT4Qx1F7gu5juDkKFwAcep3H8jUyk7bFRir7nidFdV/wAJ1/1CrX8v/rUf8J1/1CrX8v8A61cx&#10;0nK0V1X/AAnX/UKtfy/+tR/wnX/UKtfy/wDrUAH/ADT3/t4/rXK16L/wkv8AxSv2/wCxQ/63Z5OP&#10;l69axP8AhOv+oVa/l/8AWoA5Wiuq/wCE6/6hVr+X/wBaj/hOv+oVa/l/9agDlaK6r/hOv+oVa/l/&#10;9aj/AITr/qFWv5f/AFqAOVorqv8AhOv+oVa/l/8AWo/4Tr/qFWv5f/WoA5Wuq/5p7/28f1o/4Tr/&#10;AKhVr+X/ANatv/hJf+KV+3/Yof8AW7PJx8vXrQB51RXVf8J1/wBQq1/L/wCtR/wnX/UKtfy/+tQB&#10;ytFdV/wnX/UKtfy/+tR/wnX/AFCrX8v/AK1AHK0V1X/Cdf8AUKtfy/8ArUf8J1/1CrX8v/rUAcrR&#10;XVf8J1/1CrX8v/rVn6p8XNL0Rd2oJpViP+niVU/nUykoq8nZG1KjUrzVOlFyk+iV39yNDUP+Se6Z&#10;/wBfDfzkrlara7+1p4E0nR4fKuE1K93nfZ2tu7Igy3IYgKT06HvXn+oftq/aZPI0TwVHczOcIbh+&#10;T/wBAc/nXmVc1wVHSVRP01/I+4wPAXE2YLmpYKaXedoL199xPSaK8wk8cftBePIy+j+C5tHtmGRL&#10;b6N5a7fXfPn8xXnvibw14puWceNfiJZWX9+yfUjPIvr+4Q4H4VxzzfS9OjJru/dX3s9SpwVhMtXN&#10;neb4eguqUvaSX/bsbfmfQd7r2mabn7XqNpa46+dOqfzNYF78WvB+n583xBZtj/ni5l/9ABr5rmsf&#10;h9pvD6trWtN62dslsh/GTJH5VZ03VvB8kwg03wDqOtzdhdapI7H/AIDDGn868yeeVr2Sgvm5f+ko&#10;8SpjPDXAu1fNatd/9OqVr+nNc9svf2iPB1rnyri7vP8ArjbEZ/7721gXv7UWkx5+yaJeT+nnSJH/&#10;AC3VmaL4d8cantHh/wCA9rHEfuzXOjXdwP8Avudyp/Ku00z4L/tGamAbLwvpfhyA9PJttNtNv/fI&#10;3io+v5jW+C//AG7Bv/0ow/1u4Aw/+6ZXisT/AI5KH38hx3/DQ3iTVP8AkFeEt4PTiWf/ANBUVoah&#10;8VPjJfeG7aJvDUel6YkhMc8li0QLZb+KVsHqfyru1/Y5+PHiL5tW8bWtqjdYm1W4bH/AUTb+tJY/&#10;8E9dX1DUnttT8aQzX8a75FW3crt46SMSSfmH8I70ezzar/P98Y/5i/4iDgof8i7himv+vtRz++9r&#10;nil942+IkmftnifTbAf3BeWisPwQlq5++8RaxcZF58Q2cd44J7pv5IFP519d6T/wTn0i12te6rNe&#10;t3X7VtT8hED+tdnpP7DfgzS9pOiadcSD+K4ubmXP4Ftv6U/7IzGr8cv/AAKbf5WF/wARJ4lX+5YD&#10;BYf/AA0rv82fnneS6XcNm51rU71x/wBOoIP4tLn9Krwx6ddP5dtp2pXb9ik6g/8AfIjP86/UfS/2&#10;Z/DukY+y6B4at2HR10tS/wD30ef1rp7f4ULbxiOOexhjHRY7DA/LfVx4aqS1nNL5X/NnPV8QuPcS&#10;uWWbKnHtTpU1+PLc/Kqz8E+IL/i18G3boejzRTj/AMeyorbsfgr45ujldFtbOM9PPeE4/Ms1fp//&#10;AMKu/wCny1/8Af8A7ZR/wq7/AKfLX/wB/wDtldkOGqK+KT+Vl+h89XzniPGf73nOJl5KpKK+5aH5&#10;t2P7N/iqRt82q6fYhuqwu5P5BQP1rbtf2XBI2+/8SSSt3EVtg/8AfRc/yr9Cf+FXf9Plr/4A/wD2&#10;yj/hV3/T5a/+AP8A9srshkGDjvBv1b/zPnq2W4fFO+LnOq/785S/U+K7j9kvwjpeg6devf6tcz3H&#10;31aaNUH0ATP61Fb/ALPfgqHG+wnuP+ul1IP/AEEivs618Gi/vriwM8K/Zf4mt9yn6Lu4/M1eX4Xx&#10;97m3P0sx/wDF11wyrCR2pL7r/mVHKsup7UY/df8AM+N7f4M+C7XGzQLdv+uju/8A6ExrUt/h74Xt&#10;MeV4d0tT/eNpGT+ZFfW4+GNv3nhP/bqP/iqX/hWNt/z3h/8AAUf/ABVdUcFRh8NNL5I6o4XCU/gp&#10;xX/bq/yPlu30XTrPHkWFrBjp5cKr/IVcr6Y/4Vjbf894f/AUf/FUf8Kxtv8AnvD/AOAo/wDiq6FS&#10;cdEjri4R0jofM9FfTH/Csbb/AJ7w/wDgKP8A4qj/AIVjbf8APeH/AMBR/wDFVXJIrnifM9dV4v8A&#10;+QH4d/69/wD2WOvbv+FY23/PeH/wFH/xVUNP8HRatdXls0kaizfy1LQhgeSOBnj7tLlYc6Pnaivp&#10;j/hWNt/z3h/8BR/8VR/wrG2/57w/+Ao/+Kp8kg54nzPRX0x/wrG2/wCe8P8A4Cj/AOKo/wCFY23/&#10;AD3h/wDAUf8AxVHJIOeJ8z0V9Mf8Kxtv+e8P/gKP/iqP+FY23/PeH/wFH/xVHJIOeJ8z0V9Mf8Kx&#10;tv8AnvD/AOAo/wDiqP8AhWNt/wA94f8AwFH/AMVRySDnieI+L/8AkB+Hf+vf/wBljrla+idP8HRa&#10;tdXls0kaizfy1LQhgeSOBnj7tX/+FY23/PeH/wABR/8AFUlFsOdI+Z6K+mP+FY23/PeH/wABR/8A&#10;FUf8Kxtv+e8P/gKP/iqfJIOeJ8z0V9Mf8Kxtv+e8P/gKP/iqP+FY23/PeH/wFH/xVHJIOeJ8z0V9&#10;Mf8ACsbb/nvD/wCAo/8AiqP+FY23/PeH/wABR/8AFUckg54nzPXVeOv+YV/17j+le3f8Kxtv+e8P&#10;/gKP/iqoaX4Oi1vz98iL5D+WN0IbP68UuRhzLc+dqK+mP+FY23/PeH/wFH/xVH/Csbb/AJ7w/wDg&#10;KP8A4qnySDnifM9FfTH/AArG2/57w/8AgKP/AIqj/hWNt/z3h/8AAUf/ABVHJIOeJ8z0V9Mf8Kxt&#10;v+e8P/gKP/iqP+FY23/PeH/wFH/xVHJIOeJ8z0V9Mf8ACsbb/nvD/wCAo/8AiqP+FY23/PeH/wAB&#10;R/8AFUckg54niPjr/mFf9e4/pXmfjLwDo3jqy8jVLUNIoxFcx/LLF9G9PY5HtX1Xpfg6LW/P3yIv&#10;kP5Y3Qhs/rxV/wD4Vjbf894f/AUf/FVlOgq0HCcbpnZhMdXy+vHEYWo4VI7NNpo/Nm80nxj8A7pr&#10;ywuP7U8OM43qwPl8nHzrnKMem4cHj6V7t4R8TW3jDw7Zata/LHcJlo85MbjhlP0ORX1B4g+Cml+J&#10;9DvtJv3iks7yFoZVFsAcEYyDngjqD2IFfHv7PMM/wb+PGs/CTxTMkVveXBWxupIgUabGYmXJ4EqY&#10;/wCBBR618/GnLKsRCmm/Yz0V/sy6fJn67WxEOPMnxGLnTisxwy55OKs6tLaTaWjlDdvtZJandUV9&#10;Mf8ACsbb/nvD/wCAo/8AiqP+FY23/PeH/wABR/8AFV9LySPxbnifM9FfTH/Csbb/AJ7w/wDgKP8A&#10;4qj/AIVjbf8APeH/AMBR/wDFUckg54nzPXkv7V1r/wAIL8cPDni23Qql1DE8+3+Jo2KMPxj2j8K+&#10;8v8AhWNt/wA94f8AwFH/AMVXz/8AtYfDH/hMvgPquuwYa90GdLtUCfMYxhZPmz0CyFsf7FePm2Hn&#10;UwsnH4o+8vlr+R4edU/b4KcqfxQtJeq1/K5ixyLNGkiMHRgGVh0IPQ06u2/ZMhtPib8D9CvnuIvt&#10;lhu025UwBirxYC5OeSYzG3/Aq9i/4Vjbf894f/AUf/FV6GHl9YpRqx2kkz08PiYYijCtHaSTPmei&#10;vpj/AIVjbf8APeH/AMBR/wDFUf8ACsbb/nvD/wCAo/8Aiq6OSR088T5nor6Y/wCFY23/AD3h/wDA&#10;Uf8AxVH/AArG2/57w/8AgKP/AIqjkkHPE+Z6nsf+P63/AOui/wAxX0j/AMKxtv8AnvD/AOAo/wDi&#10;qZL8NbeGN5BNESgLf8ewHT8aXJIOeJ4b4+/5GF/+ua/yrnK+jNJ8Ew67Zi6eWNGJK4aAOePfNXP+&#10;FY23/PeH/wABR/8AFUckmHOlofM9FfTH/Csbb/nvD/4Cj/4qj/hWNt/z3h/8BR/8VT5JBzxPmeiv&#10;pj/hWNt/z3h/8BR/8VR/wrG2/wCe8P8A4Cj/AOKo5JBzxPmeivpj/hWNt/z3h/8AAUf/ABVH/Csb&#10;b/nvD/4Cj/4qjkkHPE+brH/j+t/+ui/zFfXXw+/5F1P+ujfzrk5fhrbwxvIJoiUBb/j2A6fjXWfD&#10;7/kXU/66N/OpcXHcakpbHS0UUVJQUUUUAFFFFABRRRQAUUUUAFfAHwb/AOUyXx2/7Ey2/wDROjV9&#10;/wBfAHwb/wCUyXx2/wCxMtv/AETo1AH3/RRRQAUUUUAFFFFABRRRQAUUUUAFFFFABRRRQAUUUUAF&#10;FFFABRRRQAUUUUAFFFFABRRRQAUUUUAFFFFABRRRQAUUUUAFFFFABRRRQAUUUUAFFFFABRRRQAUU&#10;UUAFFFFABRRRQAUUUUAFFFFABRRRQB8AfGT/AJTJfAn/ALEy5/8AROs19/18AfGT/lMl8Cf+xMuf&#10;/ROs19/0AFFFFABRRRQAV4j+1d+0jefsz+DdI12z8C6r49kv7/7EbHSWKyQjy3fzDiN/l+THQcsK&#10;9uooA/Ee/wD2k/Fd5+3lp37Qw+DPixLG0tzCdB8iUytnT5LTPm+Tgcvu+70GPev1C/ZP/abvP2nP&#10;Dmu6peeAdW8Avpl2lstrqzMzzhk3b1zGnA6dDXu1FAH5k/tUfAH4sfsz/tWP+0b8FfD0vizTtTLS&#10;a1olpC07pI6hZ1eGPDtFJgSb1yVkBLYAXPI/GL9rj9oX9tHwVcfCzwR8B9Y8JJrOy21a/maaUGLc&#10;CUM0kMMdujEYYuTkZGea/WSigDxv9kX9ny3/AGY/gN4d8CrPHeajbq11qd5CMLPeSndKV4BKrwik&#10;gEqi55r2Siq+oaha6TZzXl9cw2dpCu6S4uJBHGg9WYnAH1oA5f4yf8kh8cf9gK+/9J3rxf8AYF/5&#10;M5+Ff/YJH/o169A+L3xS8F3Hwn8axReL9Bllk0S9VI01OAszGBwAAG5Ned/sD3UKfsd/CxWljVhp&#10;IyCw/wCej1rT3Mqmx9CV4x+0Vcf8gKAH/ns5H/fAH9a9h+2Qf894/wDvsV4d8fJHvvEGmxwK0yR2&#10;u4mMbgCXPp/u1pN+6Zw+I8ooqf7Dc/8APvL/AN8Gj7Dc/wDPvL/3wa5jpIK3P+ZI/wC4j/7SrK+w&#10;3P8Az7y/98Gtv7JP/wAIXs8mTf8A2hnbtOceX1oA52ip/sNz/wA+8v8A3waPsNz/AM+8v/fBoAgo&#10;qf7Dc/8APvL/AN8Gj7Dc/wDPvL/3waAIKvaF/wAhzT/+viP/ANCFQfYbn/n3l/74NXdDs7hdasGa&#10;CQAXEZJKHj5hQBDrv/Ic1D/r4k/9CNUa1Ncs7htav2WCQg3EhBCHn5jVL7Dc/wDPvL/3waAIKKn+&#10;w3P/AD7y/wDfBo+w3P8Az7y/98GgCCtvwn4u1DwdqS3dhJgHiWFvuSr6Ef16isv7Dc/8+8v/AHwa&#10;PsNz/wA+8v8A3waAPpfwT4otvF13LqNsjRCSBQ0T9VYHBHuPf3rsK+YdP1DVPD+iaZd6eZoLuK4k&#10;PyqeRgcMO4PvXt/gX4iW3iyyAuI/7P1GMfvYJMqrf7SE9R7dR+p6ISvoznnG2qOvoqH7ZB/z3j/7&#10;7FH2yD/nvH/32K1MiaioftkH/PeP/vsUfbIP+e8f/fYoAzfFv/Iv3f8AwD/0Na2Kw/FVzFJoN0qy&#10;ozHbwGBP3xWt9sg/57x/99ip6ldCaioftkH/AD3j/wC+xR9sg/57x/8AfYqiSaioftkH/PeP/vsU&#10;fbIP+e8f/fYoAmrH03/kYNZ/7Y/+gGtL7ZB/z3j/AO+xWTptzEuvawxlQK3k4O4YPyGpe6KWzNyi&#10;oftkH/PeP/vsUfbIP+e8f/fYqiSaioftkH/PeP8A77FH2yD/AJ7x/wDfYoAmrI8T/wDIPj/67x/z&#10;rR+2Qf8APeP/AL7FZPiS5iksIwsqMfPjPDA96mWxUdzcoqH7ZB/z3j/77FH2yD/nvH/32KokmoqH&#10;7ZB/z3j/AO+xR9sg/wCe8f8A32KAJqKh+2Qf894/++xR9sg/57x/99igDO0X/kIat/13H8q16w9H&#10;uYlv9VJlQBpwRlhzxWt9sg/57x/99ipjsVLcmoqH7ZB/z3j/AO+xR9sg/wCe8f8A32KokmoqH7ZB&#10;/wA94/8AvsUfbIP+e8f/AH2KAKGuf67SP+whD/M11tcfrFxFLcaQEkRz9vhOFYHua7Cuap8R009g&#10;ooorM0CiiigAooooAKKKKACiiigAooooAK+AP+CcP/J037aH/Y5r/wCl2q19/wBfAH/BOH/k6b9t&#10;D/sc1/8AS7VaAPv+iiigAooooAKKKKACiiigAooooAKKKKACiiigAooooAKKKKACiiigAooooAKK&#10;KKACiiigAooooAKKKKACiiigAooooA+AP+C1f/JrPhb/ALHO1/8ASG+r7/r4A/4LV/8AJrPhb/sc&#10;7X/0hvq+/wCgAooooAKKKKACiiigAooooAKKKKAON+NH/JHfHf8A2Ab/AP8ASd68Y/YB/wCTOPhZ&#10;/wBgr/2rJXs/xo/5I747/wCwDf8A/pO9eMfsA/8AJnHws/7BX/tWStae5lU2PoGiiiug5wrnL7/k&#10;d9P/AOuB/k9dHXOX3/I76f8A9cD/ACepkVHqdHRRRVEhXzp8dNT+3eOGtwcrZwJFj3OXP/oQ/Kvo&#10;uvkjxbqn9s+J9UvQdyzXDsh/2ckL+mKyqbGtPcyKKKK5zoCiiigDqv8Amnv/AG8f1rla6r/mnv8A&#10;28f1rlaACiiigAooooAKKKKACuq/5p7/ANvH9awNN0m91i4EFjaTXcv9yFCxH1x0r0rTvh/dvoI0&#10;jVbiLRnUm5llmKssaDnJwcfrTDd2R5VTlVpGCqpZjwABkmtvxJ8TfgX8Mty6l4mk8WahH1tNJPng&#10;kdtyEID7NJXAP+2n4g8QXb6T8IvhgiTH5RO9u93OQf4jHEAFPuzMK8ytmWEoPllUu+y1f4H3eW8D&#10;8QZpD21PDOFP+epanFLveVm16JnoOneAfEWq4Nto92yno8kZjU/8CbArmPFniLwt4D3p4g8XaPa3&#10;ScNY2cxvbgH+6VhDBT/vMtcj4k+F/wAbviNYnUPix8QbPwL4fkyWh1XUI4EI9BbxEIx9mINcgsP7&#10;OHwt/wBbPrnxX1aP+GNTZWG4firY/GQGvMr5pWS92CprvN2f/gK1O3EZbwfw6ubP82VSa/5d4dc3&#10;/lSXu/hcua3+034Vs2K6Rpuraw/QfaFjs1J9QQ0pI+oFRaf4k+MnxAOPC3w/vIbaT7ly1nIQP+2s&#10;m2P9K2vDPxT+J/jdli+Dfwl0nwfZMcJqOnaTG0n/AAK6mURk/gDXUf8ADLH7QXxL+bxn8Qv7PtZP&#10;v2smpSzYz1xDEBF/49XmqtjcV8EpyX92Kiv/AAJ6/geL/wARB4ZwumRZA6z6TrTlJP8A7d0iecat&#10;8G/iK2T49+JHh7wWnWS11DXEWb6CGDIY+1c03g74G+GWL6z8Q/EHjCccvD4b0kWwz6eZcHDD3Ar6&#10;W8L/APBNvwnY7H8QeKdW1dxyUsoo7RD7HPmHH0Ir1/wt+yL8JfCexrfwbZ30q9ZNUZ7vcfUrISv5&#10;AVrHJsVWfNOCXnOTk/wsjCt4n8b1oOlgFRwVN9KcIr7nZ/mfBek/EDwBZaw0Xgz4Ot4juNuIf7eu&#10;5r1yeOTBGAp5z+deraDN+014nt/s/hXwbZ/D7TZBho9P0q20tFX/ALbfvP8AvnmvtDw7o+n6H4sv&#10;rXTbG20+1WAbYbWFYkHCdFUAV19epQyWUfjrNf4Eo/ij4TMMRnucu+bZnVq36czS/Nnwsv7EPxY+&#10;IbLJ4++JYMbHJia4uNQZPba5RR+BxXfeF/8AgnV8PdJ2PrOqazr0o+8nmpbwn/gKru/8fr6ror0K&#10;eS4KD5pQ5n3k2/8AgHk08kwMHzShzPvJt/8AAPM/C37NPwv8G7DpngjSfMT7s15D9qkB9Q0pYg/Q&#10;16LaWVvp8IhtYIraIdI4UCqPwFT0V61OjToq1OKXorHr06NOirU4pLyVgooorU2Cucsf+R31D/rg&#10;P5JXR1zlj/yO+of9cB/JKmXQqPU6OiiiqJCiiigAooooAKKKKAOc0X/kZ9W/D+ddHXOaL/yM+rfh&#10;/OujqI7FS3CiiirJCiiigAooooAK5zwx/wAhfXf+u/8A7M9dHXOeGP8AkL67/wBd/wD2Z6l7opbM&#10;6OiiiqJCiiigAooooAKKKKAOc8Mf8hfXf+u//sz10dc54Y/5C+u/9d//AGZ66OpjsVLcKKKKokKK&#10;KKACiiigArnPB/8AzEf+u5ro65zwf/zEf+u5qXuilszo6KKKokKKKKACiiigAooooA5zwf8A8xH/&#10;AK7mujrnPB//ADEf+u5ro6mOxUtwr5a/bg+Bd7410Gy8d+GYn/4SXw6u6UW+RLNbKd4Kkc742ywx&#10;zgt3wK+paK5sXhYYyjKjU2f4eZ72Q51ieHsxpZjhfig9U9pJ6OL8mtPx3R4h+yt+0PbfHXwSFvXj&#10;h8V6Yqx6jbrgeaOizoP7rdwPutkdMZ9vr4M/aI+Ges/su/FKy+LPgGLytCuLj/TLJAfKgkc/PE4H&#10;/LGXt/dbgY+SvsX4V/E3R/i94J0/xNoku62uVxJCxHmW8o+/E/oyn8wQRwRXnZdiqjcsJiv4sP8A&#10;yZdGv1PreLsiwtOnT4gyVXwWI6daU/tU5drfZ8u6Sb66iiivcPzIK4/w/o9r4h8H6rpV9H5tlfCW&#10;2nj/AL0bxhWH4gmuwrnPAv8AyCJv+u5/9BWokk3ZjsnFpnx7+wrrF18N/i549+FuqyYkWR5Id3AM&#10;1u5R9o/20YN9I6+5a+D/ANqSJ/gb+1j4O+JNujR2GpGOa6ZR94x4huVGPWFk/FjX3bFKk8aSRssk&#10;bgMrKcgg9CDXhZO3SjUwct6ctPR6o+cydujGrgpb05af4Xqh9FFFfQH0QUUUUAFQ3n/HpP8A7jfy&#10;qaobz/j0n/3G/lQC3MjwX/yA0/32/nW7WF4L/wCQGn++3863amOyKl8TCiiiqJCiiigAooooAhvP&#10;+PSf/cb+VQfD7/kXU/66N/Op7z/j0n/3G/lUHw+/5F1P+ujfzrCp0N6ezOlooorE2CiiigAooooA&#10;KKKKACiiigAr4A+Df/KZL47f9iZbf+idGr7/AK+APg3/AMpkvjt/2Jlt/wCidGoA+/6KKKACiiig&#10;AooooAKKKKACiiigAooooAKKKKACiiigAooooAKKKKACiiigAooooAKKKKACiiigAooooAKKKKAC&#10;iiigAooooAKKKKACiiigAooooAKKKKACiiigAooooAKKKKACiiigAooooAKKKKAPgD4yf8pkvgT/&#10;ANiZc/8AonWa+/6+APjJ/wApkvgT/wBiZc/+idZr7/oAKKKKACiiigAooooAKKKKAPM/jZ+0p8Nv&#10;2ddLgvviB4qtNBFyGNtasrzXNxjr5cMYZ2GcAtjAyMkV4v4P/wCCpn7Ovi/WotM/4TG40WWZgkdx&#10;rGnTW9uSfWXaVQe7lR718d/ALSdE/ae/4KjfEwfFu3h1v+xpNTTR9D1X95bk2t0sEMBjb5XCQmRy&#10;mMMwZyOuftD9uL9mv4ZeLP2Y/iFqF14R0bT9T0DQbzVNN1Kxs4ree3mghaVEV1AOxmQKUPBDdM4I&#10;APqO1uob61hubaaO4t5kWSKaJgyOpGQykcEEHIIrI8beB9B+JHha/wDDfifSrbW9Cv1VLqwu03Ry&#10;gMGXI9mVSPQgGvjf/gj14v1/xR+yfPaay809louvXOn6XNMST9m8qGXYM9VWSWQA9BnaPu19yUAf&#10;LHxR/YV+AWj/AAz8XX9l8LdBtry10i8ngmSN90ciwuysPm6ggGj9gnQdPm/Y9+F0j2kZdtK3McdS&#10;ZXya93+Mn/JIfHH/AGAr7/0nevF/2Bf+TOfhX/2CR/6Netae5lU2Pbv+Ed03/nzj/KvDfi5q1xo/&#10;jKSz0+VrSCOGPMcfTcRkn9RX0JXzD8W7j7T8QtYbsron5RqP6VdSyRFNtsxP+Eq1b/n/AJfzFH/C&#10;Vat/z/y/mKyqK5zoNX/hKtW/5/5fzFa/9v6j/wAIn9p+1yef9u8vzM87fLzj865Otz/mSP8AuI/+&#10;0qAIP+Eq1b/n/l/MUf8ACVat/wA/8v5isqigDV/4SrVv+f8Al/MUf8JVq3/P/L+YrKooA1f+Eq1b&#10;/n/l/MVc0fxJqc+rWUUl7I8bzorKT1BYAiueq9oX/Ic0/wD6+I//AEIUAaeseJNTg1a9ijvZEjSd&#10;1VQegDEAVT/4SrVv+f8Al/MVBrv/ACHNQ/6+JP8A0I1RoA1f+Eq1b/n/AJfzFH/CVat/z/y/mKyq&#10;KANX/hKtW/5/5fzFH/CVat/z/wAv5isqigDrLnX9RXwzZ3Au5BM87qz55IA4FZI8VaspB+3S/pU1&#10;3/yKFh/18SfyrDoA91+GvjbRvFCx6dqdrBb6sBhWxhLj6eje35eg9H/4R3Tf+fOP8q+RFYowZSVY&#10;HII6ivbfhl8Yhc+VpWvzBZuFhvnOA/ornsf9rv39TtGS2ZjKL3R6d/wjum/8+cf5Uf8ACO6b/wA+&#10;cf5VpUVtZdjHmfc5rxJotjaaLcyw2yRyLtwyjkfMBWn/AMI7pv8Az5x/lUPi3/kX7v8A4B/6GtbF&#10;KyuVd2M3/hHdN/584/yo/wCEd03/AJ84/wAq0qKdl2J5n3M3/hHdN/584/yo/wCEd03/AJ84/wAq&#10;0qKLLsHM+5m/8I7pv/PnH+VZlhotjJrWqxNbI0cXlbFxwuVJNdLWPpv/ACMGs/8AbH/0A0mloUm9&#10;Sb/hHdN/584/yo/4R3Tf+fOP8q0qKdl2J5n3M3/hHdN/584/yo/4R3Tf+fOP8q0qKLLsHM+5m/8A&#10;CO6b/wA+cf5Vm+INFsbWyjeK2jRjMikgdieRXSVkeJ/+QfH/ANd4/wCdTJKxUW7kv/CO6b/z5x/l&#10;R/wjum/8+cf5VpUVVl2J5n3M3/hHdN/584/yo/4R3Tf+fOP8q0qKLLsHM+5m/wDCO6b/AM+cf5Uf&#10;8I7pv/PnH+VaVFFl2Dmfc5vStFsZr3Uke2jZY5gqAjoMdK0v+Ed03/nzj/KotF/5CGrf9dx/Ktep&#10;ilYpt3M3/hHdN/584/yo/wCEd03/AJ84/wAq0qKqy7E8z7mb/wAI7pv/AD5x/lR/wjum/wDPnH+V&#10;aVFFl2DmfcwNR0m0sbrSZLe3SJzfwqWX0yeP0rt65LXP9dpH/YQh/ma62uee50U9gooorM0Ciiig&#10;AooooAKKKKACiiigAooooAK+AP8AgnD/AMnTftof9jmv/pdqtff9fAH/AATh/wCTpv20P+xzX/0u&#10;1WgD7/ooooAKKKKACiiigAooooAKKKKACiiigAooooAKKKKACiiigAooooAKKKKACiiigAooooAK&#10;KKKACiiigAooooAKKKKAPgD/AILV/wDJrPhb/sc7X/0hvq+/6+AP+C1f/JrPhb/sc7X/ANIb6vv+&#10;gAooooAKKKKACiivEf2tv2qvDP7J/wAMLjxJrLJeaxcBodH0VXAlvrjHHGciNcgu/YepKggC/tEf&#10;tjfC/wDZdn0m18d61LbahqatJb2FjbtcT+UDjzWRfupkFQT1IIGcHHrXhfxFZ+L/AA1pOu6czvp+&#10;qWkN9bNIu1jFIgdCR2OGHFfhj+158C/iBb/BvS/jz8Xr+6PxC8ca+kUejyAounWH2eZ0jZDyjfKm&#10;2PPyKADli2P2j/Z//wCSD/Df/sWtN/8ASWOgDvqKKKAON+NH/JHfHf8A2Ab/AP8ASd68Y/YB/wCT&#10;OPhZ/wBgr/2rJXs/xo/5I747/wCwDf8A/pO9eMfsA/8AJnHws/7BX/tWStae5lU2PoGiiiug5wrn&#10;L7/kd9P/AOuB/k9dHXOX3/I76f8A9cD/ACepkVHqdHRRRVEmR4u1T+xvC+qXoO1obd2Q/wC1jC/r&#10;ivkivor46an9h8Dm3Bw15OkWPYZc/wDoI/OvnWuepudFPYKKKKyNQooooA6r/mnv/bx/WuVrqv8A&#10;mnv/AG8f1rlaACiiigAore8KeCtV8ZXfk6fBmJTiS4k4jj+p9fYc17f4V+DWh+HFW4vgNUu1G4vc&#10;ACJfonT881cYuRDkkeNeFfhxrni5le0tfJtD1urjKx/h3b8M13ureC/AXwj8PvrvjXV0FtF1e5co&#10;jt12pGvzO3+yM59K4r44ftxeGPh752i+Dki8WeIh+6DQtmyt26YLr/rCP7qcdtwPFeTeHf2dPGnx&#10;svG+IPx08RTeH9AhXzha3UiwSLDnO0Kflto+nUbj6ZO6vHrZjHndHBx9pNb/AMsfVn6Zl3BrpYZZ&#10;rxLW+qYXon/FqeUIb/8AbzVlvZrUval+1t8QPiZrVx4f+B/g37Jp0I/4+vsayTjJwHYE+TED6Nu6&#10;de1cZ4q+B/jDWtUW6+OHxUsvDcbJ5xt7y8+1TAf3UhVgmf8Acz34rr/En7U9pocUPw4/Z28LZLEx&#10;JqMNoXeRuheKMgs59ZZc9ORjmn/Dv9iPUvGHiZtU+Luu311q12v2iWztbkSS59JZiGz6bU4HZq+e&#10;lCpjpcik60uuvLTXlpueRW8UVgqksLwRl9Oko6e1klKp6ucrq735Uml0Z5o3iz9nn4YnboPhfWPi&#10;fqqfdvNbl+zWZb2jCgsPZoz9a7nR/Fn7R3xYsUsfBPhWH4e+Gm4jGnWSadCE9RJJ8x+sQH0r6+8A&#10;/AfwB8MhG3h3wtp9lcp0vHj864/7+vlx+BxXfV7FDJ6yVqlRQXamrf8Ak27+Z+dZnjuIeIp+0zvM&#10;Jz/uptJel9vkj4n8N/8ABPXU/Ed8NU+JPjy51K8k5lj08tNI31uJsn/xyvoDwH+yv8MPh35cmneF&#10;LS7vE5+2aoPtcuf7w8zIU/7oFesUV62HyvB4d80Kab7vV/iefh8qweGfNCmm+71f4iKoRQqgKoGA&#10;B0FLRRXqnrBRRRQBzlj/AMjvqH/XAfySujrnLH/kd9Q/64D+SV0dTHqVIKKKKokKKKKACiiigArn&#10;LH/kd9Q/64D+SV0dc5Y/8jvqH/XAfySpl0Kj1OjoooqiQooooAKKKKACiiigDnNF/wCRn1b8P510&#10;dc5ov/Iz6t+H866OojsVLcKKKKskKKKKACiiigArnPDH/IX13/rv/wCzPXR1znhj/kL67/13/wDZ&#10;nqXuilszo6KKKokKKKKACiiigAooooA5zwx/yF9d/wCu/wD7M9dHXOeGP+Qvrv8A13/9meujqY7F&#10;S3CiiiqJCiiigAooooAK5zwf/wAxH/rua6Ouc8H/APMR/wCu5qXuilszo6KKKokKKKKACiiigAoo&#10;ooA5zwf/AMxH/rua6Ouc8H/8xH/rua6OpjsVLcKKKKokzvEXh/TvFmh32j6tax3um30TQT28gyrq&#10;Rgj2PoRyDgivgnR7/XP2D/jhLp1+bjUPh3rjblkxnfEDgSDt50WcMB94H3Uj9B64j4xfCTRfjR4H&#10;vPDusx7RJ+8tbtVBktZgDtkX6ZwR3BI715GYYOWIUa1B2qw1i/0fkz9B4S4io5TOpl+Zx9pgsR7t&#10;SPbtOPaUd9N/VK3WaTq1nr2l2mo6dcx3lhdRLNBcQtuSRGGQwPoRVuvhH9nX4sa3+zR8SLn4RfER&#10;/I0eSfFjeyMfKtnc/K6sf+WEn/jrHJx8+Pu6tsDjY42nzWtJaSXZnncUcOVeHMYqXN7SjUXNTqLa&#10;cHs15910fk02VzngX/kETf8AXc/+grXR1zngX/kETf8AXc/+grXe/iR8ivhZ4z+3Z8O28b/Au81G&#10;3i8y/wDD8y6im0fMYQCsw+gVt5/6510H7H/xEHxF+A3h6aSXzb/S0/sq7yckNCAEJ9SYzG2fUmvY&#10;dQ0+31bT7mxu4lntLmJoZonHDowIZT7EEivh39kbULj4H/tHeMvhRqcrC2vXcWbSfxyRAvE3tvgY&#10;n8FFeBiP9kzGnX+zUXK/Xp9+x81iP9kzKnX+zUXI/XeP37H3VRRRX0J9GFFFFABUN5/x6T/7jfyq&#10;aobz/j0n/wBxv5UAtzI8F/8AIDT/AH2/nW7WF4L/AOQGn++3863amOyKl8TCiiiqJCiiigAooooA&#10;hvP+PSf/AHG/lUHw+/5F1P8Aro386nvP+PSf/cb+VQfD7/kXU/66N/OsKnQ3p7M6WiiisTYKKKKA&#10;CiiigAooooAKKKKACvgD4N/8pkvjt/2Jlt/6J0avv+vgD4N/8pkvjt/2Jlt/6J0agD7/AKKKKACi&#10;iigAooooAKKKKACiiigAooooAKKKKACiiigAooooAKKKKACiiigAooooAKKKKACiiigAooooAKKK&#10;KACiiigAooooAKKKKACiiigAooooAKKKKACiiigAooooAKKKKACiiigAooooAKKKKAPgD4yf8pkv&#10;gT/2Jlz/AOidZr7/AK+APjJ/ymS+BP8A2Jlz/wCidZr7/oAKKKKACiiigAooooAKKKKAPyN/bQ+H&#10;Ph345/tqWWgfs+rqkHxqt5vP8R6zY3X2bTLFogFMzyrl0mj+RXZOMlVw0hIrkv2pviR+1d4F+HNp&#10;8OvjvBdN8O7q9hi1HxXoFtFLcX9urBvINwpEYJxkLIqOxX5iwyD2X/BIvxJB4Z/aT+L/AIb8YXcc&#10;Hj3UUKhbnCyTzwXEpu0UnBLbmVivUhGOPlNfpd8frnwzafBHx3L4ya3XwuNGuhqH2nG0xGJgQM9W&#10;JICgcliuOcUAcr+x5q3wu1T9n3wuPg86/wDCF2sRgjhf/j5hnHzSrcjqJyzbmz13Aj5Spr0X4jfE&#10;Xw98JfBOq+LvFeof2V4e0uMS3l55Mk3lKWCg7I1Zz8zAcA9a/PP/AIIg6fq8Xw5+J97Pu/sKfVbO&#10;K0BB2/aEhczkc/3Xt+3Yde36YUAfGPxL/wCCmH7NviD4c+KtLsPiP599faTd21vF/YWpLvkeF1Vc&#10;m2AGSQMkgV0X7BfibTbf9j/4XRSXO2RNL2sPLY4Ilf2r3z4yf8kh8cf9gK+/9J3rxf8AYF/5M5+F&#10;f/YJH/o160p3voZVNtT2j/hLdJ/5+/8AyG/+FfPvi/w3quseKdVvYLXzIJrmR438xBuTcdpwTkcY&#10;619NV8d6pcfa9UvJ8582Z3z9WJqql+oqduhpf8ITrX/Pl/5FT/4qsbxZH/wgujy6prskOnWUY+/L&#10;MmWP91VByx9gCa8/+J2pXeoTaZ4S0uV4L/V3zPPGcG3tVOZHz2J6D15Fen+Bv2UfDWoeCZPEUFnP&#10;qPiCKdntXv7h5wY0AGwKx253biDjqBXlyq1ak5U6EU7btvRP0tr+G5w1MTWlUlSw8U+Wybb0Teuy&#10;Wtlbqt9zi/BfjvTvHOrJpNpHdWOrSR+dHY6lF9nklTGdybjhuOeDnHNep/8ACL6n/wAIt9j+zf6R&#10;9t83Z5i/d2YznOOteU+PvBMXjDSWiz9l1W1Jlsrxcq8Ew6HI5wSBkf1ArZ+HfixvFnwpDXSeRq1n&#10;qhtb+3PBjmWPB49D1H5dqKdSpCp7Gs7t6prS/dW7r8UVRq1adX6viGm2rppWv3VtdV+K9GdR/wAI&#10;TrX/AD5f+RU/+Ko/4QnWv+fL/wAip/8AFVh0V3HpG5/whOtf8+X/AJFT/wCKo/4QnWv+fL/yKn/x&#10;VYdFAG5/whOtf8+X/kVP/iqt6T4Q1e11SzmktNsccyOzeYhwAwJPWuYq9oX/ACHNP/6+I/8A0IUA&#10;bOreENXutUvJo7TdHJM7q3mIMgsSD1qp/wAITrX/AD5f+RU/+Kqjrv8AyHNQ/wCviT/0I1RoA3P+&#10;EJ1r/ny/8ip/8VR/whOtf8+X/kVP/iqw6KANz/hCda/58v8AyKn/AMVR/wAITrX/AD5f+RU/+KrD&#10;ooA7G48L6nJ4ctLVbbM8czuyeYvAI4Oc4rK/4QnWv+fL/wAip/8AFUXf/IoWH/XxJ/KsOgDc/wCE&#10;J1r/AJ8v/Iqf/FUf8ITrX/Pl/wCRU/8Aiqw6KAPb/hr4q13Q1j0zW7Z5dPHEVz5is8I9CAcsv6iv&#10;R/8AhLdJ/wCfv/yG/wDhXyTXo/wx+KkvheSPTdTdptIY4V+rW+e49V9R+I9DrGb2MpQW6PXvEXiL&#10;T77R7iCC43yttwuxhnDA9x7Vo/8ACW6T/wA/f/kN/wDCmeJbiK68LzzQyLLDIqMkiHIYFlwQa261&#10;1uZaWMf/AIS3Sf8An7/8hv8A4Uf8JbpP/P3/AOQ3/wAK2KKrUnQx/wDhLdJ/5+//ACG/+FH/AAlu&#10;k/8AP3/5Df8AwrYoo1DQx/8AhLdJ/wCfv/yG/wDhWdY+ItPh1jU53uMRTeV5bbG5wpB7V1NY+m/8&#10;jBrP/bH/ANANS76FK2of8JbpP/P3/wCQ3/wo/wCEt0n/AJ+//Ib/AOFbFFVqToY//CW6T/z9/wDk&#10;N/8ACj/hLdJ/5+//ACG/+FbFFGoaGP8A8JbpP/P3/wCQ3/wrO17xFp95ZokNxvYSoxGxhwDz1FdT&#10;WR4n/wCQfH/13j/nUyvYqNrif8JbpP8Az9/+Q3/wo/4S3Sf+fv8A8hv/AIVsUVWpOhj/APCW6T/z&#10;9/8AkN/8KP8AhLdJ/wCfv/yG/wDhWxRRqGhj/wDCW6T/AM/f/kN/8KP+Et0n/n7/APIb/wCFbFFG&#10;oaHLaX4i0+3vNReS42rLKGQ7GORj6Vo/8JbpP/P3/wCQ3/wpdF/5CGrf9dx/KtepjexTtcx/+Et0&#10;n/n7/wDIb/4Uf8JbpP8Az9/+Q3/wrYoqtSdDH/4S3Sf+fv8A8hv/AIUf8JbpP/P3/wCQ3/wrYoo1&#10;DQ5y+1yy1K80mK2n8yQX0TEbGHGcdx713dclrn+u0j/sIQ/zNdbXPPc6IbBRRRWZoFFFFABRRRQA&#10;UUUUAFFFFABRRRQAV8Af8E4f+Tpv20P+xzX/ANLtVr7/AK+AP+CcP/J037aH/Y5r/wCl2q0Aff8A&#10;RRRQAUUUUAFFFFABRRRQAUUUUAFFFFABRRRQAUUUUAFFFFABRRRQAUUUUAFFFFABRRRQAUUUUAFF&#10;FFABRRRQAUUUUAfAH/Bav/k1nwt/2Odr/wCkN9X3/XwB/wAFq/8Ak1nwt/2Odr/6Q31ff9ABRRRQ&#10;AUUUUAYvjXxRB4I8G694iuYZLi20iwuNQlhixvdYo2kKrnjJCkDNfj58E/2lvhT8av2iL/42/tKe&#10;N7ewutLmEfhfwUum317bWSrykjGOB0KoTkDOWk3OwGFB/ZHWNJs9f0m90vUbdLvT72B7a4t5BlZY&#10;3Uq6n2IJH414d/wwT+z3/wBEm8O/9+G/+KoA+A/+Co37YXwh/aM+D/hTRPh54u/4SHVLHXReXEH9&#10;m3ltsh+zypu3TQop+Z1GASeelfdn7GH7TPw2+M3w48OeFfB3iT+2Ne8N+HtPj1W0+w3MH2dlhSMj&#10;fLGqv86kfIT0z0r4v/4Kyfs2/DD4LfBfwhqvgfwVpfhnUbrxALae4sYyrSRfZpm2HJPG5VP4V9y/&#10;si/AvwD8MvhX4S8QeFvCun6HrWt+HNPfUb21QrJdMYEclznnLEn6mgD2nXtcsvDGh6jrGpz/AGbT&#10;dPtpLu6m2M/lxRqXdtqgk4UE4AJ9K+ZP+Ho37MX/AEUz/wAoGqf/ACNX1VRQB8X/ABO/4KXfs2+I&#10;vhr4s0rT/iP9ov77Sbu1t4f7D1Jd8jwuqrlrYAZJAySBW/8AsGeKtPs/2QfhfDI7749L2thDjPmy&#10;V7/8aP8Akjvjv/sA3/8A6TvXif7AltFJ+x18LGaJGY6V1Kgn/WyVpTvfQzna2p7T/wAJppv9+T/v&#10;g0f8Jppv9+T/AL4Na/2OD/nhH/3wKPscH/PCP/vgVv73cw93sZH/AAmmm/35P++DWPdeILOXxNaX&#10;ys/kRxFGO3nOG7fiK6/7HB/zwj/74Fc9e28Q8aWCCNAhgJK7Rjo9TLmKjYtf8Jppv9+T/vg0f8Jp&#10;pv8Afk/74Na/2OD/AJ4R/wDfAo+xwf8APCP/AL4FV73cn3ex4/8AF77R4zk02PTQGt7cOz+YduWb&#10;GPyA/WvOv+EB1b+5F/38FaHxU1qS68damtvK0cMDCBVjJAG0AN0/2s1yf265/wCfiX/vs1zS1Z0x&#10;2Nz/AIQHVv7kX/fwUf8ACA6t/ci/7+CsP7dc/wDPxL/32aPt1z/z8S/99mpKNz/hAdW/uRf9/BR/&#10;wgOrf3Iv+/grD+3XP/PxL/32aPt1z/z8S/8AfZoA7n/hGL7/AIRH+z9qfafO343cYz61hf8ACA6t&#10;/ci/7+Crn2qb/hAfM81/M+0Y3bjnr61ztm+oahdRW1s9xPPK21I42JLH0AoA1v8AhAdW/uRf9/BX&#10;ReEvhzZm6E3iC5KwKeLW2yWf/ebsPpz9K9C8G+CrH4faJPrPiS+hWeOMyTz3cwEFqnfljjPq34D3&#10;+d/i1+24dW1T/hFfhBoja5q9wxhTVGtDJlv+mEOMuf8AacY4+6RzXNisVRwUVKtLV7Ldv0R9HkfD&#10;uZ8R1nSy+neMfim9IRXeUnovTfsme8+Ovj54A+Cvh9G1G5+xoqH7NptrEDNNjsiZHfqxwPU18keJ&#10;Pil8U/2w9Um0nQYm8KeBd+ydg7CNl/6bSAZlb/pmox0yP4q3/DH7LlnocM3xI/aI8ShNzCVtNmuS&#10;zSN1CSOpyxx0ii9Bz1WqPiT9oLxh8cNQXwB8DPDDaBoUS+U13bQpDKsWcbiw+W2T6HcexydtfOYv&#10;E1sQksS3CL2px+OXr2R9NjOIeGfD21PLUsdmH87V6cH/ANO4/aa/nenVPeJt6fffBP8AY7s/NVZP&#10;HHxERcqzou+J8duq26+/zPg9xXGR6T8UP2yNZg1LxXqLeF/A6vvggjiYRbf+mMWcyt/00c45OD/D&#10;XuPwP/YV8N+BZIdZ8ayR+LvEOfMMMik2UL9chW5lOf4n4/2Qea+nFsbZFCrbxKoGAAgwK7KGWVcR&#10;BRrpU6f8kev+J9T8azLFZvxVinjc+rOV/s3/AAb2S/uxsl0seWfCXwJ8P/gro32Hw1p7QyuoFxqE&#10;yb7m5I7u/p/sjCjsBXS/8JBZ/wDCTfbdz+R5WzO3nP0rr/scH/PCP/vgVz/kRf8ACabPLXZ5Gdu0&#10;Y6V9JGkqMVCCSS6I76NOnRjyU42S6Fn/AITTTf78n/fBo/4TTTf78n/fBrX+xwf88I/++BR9jg/5&#10;4R/98Ct/e7le72Mj/hNNN/vyf98Gj/hNNN/vyf8AfBrX+xwf88I/++BR9jg/54R/98Cj3u4e72Mj&#10;/hNNN/vyf98Gj/hNNN/vyf8AfBrX+xwf88I/++BR9jg/54R/98Cj3u4e72Mj/hNNN/vyf98Gj/hN&#10;NN/vyf8AfBrX+xwf88I/++BR9jg/54R/98Cj3u4e72OQtfEFnF4mu75mfyJIginbznC9vwNbH/Ca&#10;ab/fk/74NVbK3iPjS/QxoUEAIXaMdErofscH/PCP/vgVMblS5TI/4TTTf78n/fBo/wCE003+/J/3&#10;wa1/scH/ADwj/wC+BR9jg/54R/8AfAqve7k+72Mj/hNNN/vyf98Gj/hNNN/vyf8AfBrX+xwf88I/&#10;++BR9jg/54R/98Cj3u4e72Mj/hNNN/vyf98Gj/hNNN/vyf8AfBrX+xwf88I/++BR9jg/54R/98Cj&#10;3u4e72Mj/hNNN/vyf98Gse18QWcXia7vmZ/IkiCKdvOcL2/A11/2OD/nhH/3wK56yt4j40v0MaFB&#10;ACF2jHRKmV9Cly6lr/hNNN/vyf8AfBo/4TTTf78n/fBrX+xwf88I/wDvgUfY4P8AnhH/AN8Cq97u&#10;T7vYyP8AhNNN/vyf98Gj/hNNN/vyf98Gtf7HB/zwj/74FH2OD/nhH/3wKPe7h7vYyP8AhNNN/vyf&#10;98Gj/hNNN/vyf98Gtf7HB/zwj/74FH2OD/nhH/3wKPe7h7vYyP8AhNNN/vyf98Gj/hNNN/vyf98G&#10;tf7HB/zwj/74FH2OD/nhH/3wKPe7h7vY5DTfEFna61f3Ts/lTY2YXmtj/hNNN/vyf98Gq2jwRN4k&#10;1VTGpVcYUqMCug+xwf8APCP/AL4FRG9ipctzI/4TTTf78n/fBo/4TTTf78n/AHwa1/scH/PCP/vg&#10;UfY4P+eEf/fAq/e7k+72Mj/hNNN/vyf98Gj/AITTTf78n/fBrX+xwf8APCP/AL4FH2OD/nhH/wB8&#10;Cj3u4e72Mj/hNNN/vyf98Gj/AITTTf78n/fBrX+xwf8APCP/AL4FH2OD/nhH/wB8Cj3u4e72Mj/h&#10;NNN/vyf98GsfRPEFnY6hqk0rOEuJd6YXPGWP9RXX/Y4P+eEf/fArnvDVvFJq2tho0YLPgAqDj5nq&#10;Xe6KXLZlr/hNNN/vyf8AfBo/4TTTf78n/fBrX+xwf88I/wDvgUfY4P8AnhH/AN8Cq97uT7vYyP8A&#10;hNNN/vyf98Gj/hNNN/vyf98Gtf7HB/zwj/74FH2OD/nhH/3wKPe7h7vYyP8AhNNN/vyf98Gj/hNN&#10;N/vyf98Gtf7HB/zwj/74FH2OD/nhH/3wKPe7h7vYyP8AhNNN/vyf98Gj/hNNN/vyf98Gtf7HB/zw&#10;j/74FH2OD/nhH/3wKPe7h7vY5DRPEFnY6hqk0rOEuJd6YXPGWP8AUVsf8Jppv9+T/vg1V8NW8Umr&#10;a2GjRgs+ACoOPmeuh+xwf88I/wDvgVMb2Kly3Mj/AITTTf78n/fBo/4TTTf78n/fBrX+xwf88I/+&#10;+BR9jg/54R/98Cq97uT7vYyP+E003+/J/wB8Gj/hNNN/vyf98Gtf7HB/zwj/AO+BR9jg/wCeEf8A&#10;3wKPe7h7vYyP+E003+/J/wB8Gj/hNNN/vyf98Gtf7HB/zwj/AO+BR9jg/wCeEf8A3wKPe7h7vYyP&#10;+E003+/J/wB8Gsfw74gs9N+2eczjzZd67VzxXX/Y4P8AnhH/AN8Cuf8ACMEUn9ob41bE5A3KDipd&#10;7opWsyz/AMJppv8Afk/74NH/AAmmm/35P++DWv8AY4P+eEf/AHwKPscH/PCP/vgVXvdyfd7GR/wm&#10;mm/35P8Avg0f8Jppv9+T/vg1r/Y4P+eEf/fAo+xwf88I/wDvgUe93D3exkf8Jppv9+T/AL4NH/Ca&#10;ab/fk/74Na/2OD/nhH/3wKPscH/PCP8A74FHvdw93sZH/Caab/fk/wC+DR/wmmm/35P++DWv9jg/&#10;54R/98Cj7HB/zwj/AO+BR73cPd7HIeHfEFnpv2zzmcebLvXaueK2P+E003+/J/3wareEYIpP7Q3x&#10;q2JyBuUHFdB9jg/54R/98CpjexUrX1Mj/hNNN/vyf98Gj/hNNN/vyf8AfBrX+xwf88I/++BR9jg/&#10;54R/98Cq97uT7vYyP+E003+/J/3waP8AhNNN/vyf98Gtf7HB/wA8I/8AvgUfY4P+eEf/AHwKPe7h&#10;7vY+eP2qvhTonx28F+ZY/ufFmmKz6fcMm3zR1aBz/dbsT91sHoWzyP7Hn7Tjarph+H3jSSaLxJpI&#10;MVpNOD5lxEnBjfPPmR4x6lR6qSfrX7HB/wA8I/8AvgV8g/tnfs+3drcR/FnwNG1lrmlss+pRWi4Z&#10;lTlblQP4kwN3qoz2OfnsdQq4Wr/aGHV2viX8y7+qP13hfMsJnmC/1TzeXLCTvQqP/l3Uf2f8E3o1&#10;3fndfU//AAmmm/35P++DWP4X8QWek6fJDcM4dpS42rnjAH9K5D9mj45aV8ePAsd40Nvb+IrELDql&#10;kqgbXxxKo/uPgkehBHbJ73wRbxS6TKXjRz55GWUH+Fa9ijWjiIRq03dM/N8xy7EZTiquBxkHGpTd&#10;mv8ALunun1Wpa/4TTTf78n/fBr4u/bchPhX4j+Cvir4d3JeW00cFySpUGWJvMhJ9dy71PsgFfdH2&#10;OD/nhH/3wK8r/ah+HcXxA+BfivToLZGvYLU31rtQbvMhPmAD3YKy/wDAq48zw8sRhJxW61XqtT5T&#10;NcOsTg5xj8S1XqtV/kdZ4c+KGieKPD+m6vZySG1vreO5j+Tna6hgD7jNaP8Awmmm/wB+T/vg18//&#10;ALAfjSHxZ8Ezo9wEkvfD929qdwBbyXPmRk+2WdR/uV9L/Y4P+eEf/fArpwdd4rDwrJ/Ev+H/ABOr&#10;B4iOKw8K38y/Hr+Jkf8ACaab/fk/74NH/Caab/fk/wC+DWv9jg/54R/98Cj7HB/zwj/74Fdnvdzs&#10;93sZH/Caab/fk/74NR3HjDTpLeVFaTLKQPkPpW39jg/54R/98Coru0gFrMRDGDsb+AelL3u4/dOZ&#10;8N+JLLTNMWCdnEgYn5Vz1rU/4TTTf78n/fBqPwfbxSaKjPEjHe3LKDW39jg/54R/98ClHmshy5bm&#10;R/wmmm/35P8Avg0f8Jppv9+T/vg1r/Y4P+eEf/fAo+xwf88I/wDvgVXvdyfd7GR/wmmm/wB+T/vg&#10;0f8ACaab/fk/74Na/wBjg/54R/8AfAo+xwf88I/++BR73cPd7GR/wmmm/wB+T/vg0f8ACaab/fk/&#10;74Na/wBjg/54R/8AfAo+xwf88I/++BR73cPd7GJceMNOkt5UVpMspA+Q+lanw+/5F1P+ujfzp13a&#10;QC1mIhjB2N/APSm/D7/kXU/66N/Osal9Lm1O3Q6WiiisjUKKKKACiiigAooooAKKKKACvgD4N/8A&#10;KZL47f8AYmW3/onRq+/6+APg3/ymS+O3/YmW3/onRqAPv+iiigAooooAKKKKACiiigAooooAKKKK&#10;ACiiigAooooAKKKKACiiigAooooAKKKKACiiigAooooAKKKKACiiigAooooAKKKKACiiigAooooA&#10;KKKKACiiigAooooAKKKKACiiigAooooAKKKKACiiigD4A+Mn/KZL4E/9iZc/+idZr7/r4A+Mn/KZ&#10;L4E/9iZc/wDonWa+/wCgAooooAKKKKACiiigAooooA+Mv2pP+CaPhf47eOm+IPhLxNffDb4gPIs8&#10;2pWKGWGeVcASlA6NHLgD50cepBPNeYTf8Ewfir8UJLLT/i9+0brvijwvaurnTITPMZce80pRW/2y&#10;jmv0cooA5P4V/Cvwx8FvAeleDvB+mJpOg6ahSGBSWYkkszux5Z2YkljySa6yiub+I3inUfBXgnVd&#10;b0nw3f8Ai/UbOMPDoumMi3F0SwUhC5C8Aljz0U4BOAQCn8ZP+SQ+OP8AsBX3/pO9eL/sC/8AJnPw&#10;r/7BI/8ARr1xHxL/AGtPiTqfw58VWdx+zP470+C40m7iku5ri2KQK0LgyNg5woOT9K6T9gvVrmL9&#10;j/4XIul3EirpWA4K4b96/PWtKbszKoro+itSuPsmnXU+ceVE7/kCa+Oq+o/FGszt4b1RJLGa0R7W&#10;RDPIRtjypG4/TNfLfjz7H4V8Ga1qy6xbSSWlpJJGig5aTadij6tgfjSr1Iwi5PZamfMqUJVJbLX7&#10;jz/wB/xUvjDxL4ob5ofM/suxP/TKI5dh7M/P4Gvuz4d6b/ZXgjRrfG1vs6yMPQv85/Vq+S/hB8P4&#10;NP8AAvhvTv7TgW7mgjd4ACX82U72X3O5sfhX17Fq1xDEkaaRcKiAKoyOAK5cBFwopz3er9Xqzkwt&#10;OUcPDm+KXvP1er/Ox5L8bPh//Z9y3iCwjxbTN/pUaj7jn+P6N39/rXzbrFrP4D8aWWuRtt0LxNcD&#10;T71Oix3iJmGT6sGZfwJr7pvL6TULWa2uNFnmgmUo8bEYZSMEV85fGb4TLf8Aw91TQHuBZPLcG7sZ&#10;LnhlkCnyxkd8rgn0zRjaTnDnp/FHVeq6fNafMeKpzqUrw+OOsfVdPmrr5nN0VS+GN9a+NvBOnanc&#10;apb2t8VMN3byKQ0cyHa4I7ZIz9CK6n/hH7L/AKDdr+TVdOpGrBTjs9TupVY1qcakNmrmHRW5/wAI&#10;/Zf9Bu1/JqP+Efsv+g3a/k1aGph1e0L/AJDmn/8AXxH/AOhCr3/CP2X/AEG7X8mq3pOh2kOqWbrr&#10;FtKyzIwRQcsQw4FAGNrv/Ic1D/r4k/8AQjVGun1bQ7SbVLx21i2iZpnYowOVJY8Gqn/CP2X/AEG7&#10;X8moAw6K3P8AhH7L/oN2v5NR/wAI/Zf9Bu1/JqAMOitz/hH7L/oN2v5NR/wj9l/0G7X8moALv/kU&#10;LD/r4k/lWHXY3Gj2reHLSE6pbrGszsJiDtYkdBWV/wAI/Zf9Bu1/JqAMOitz/hH7L/oN2v5NR/wj&#10;9l/0G7X8moAw6K3P+Efsv+g3a/k1H/CP2X/QbtfyagDe+HvjK/tVbQGfztPuclVc8xMPmyvsdvT3&#10;z9fo2yvYNRtYrm1lSe3lXckkZyGFfNPhfR7W1122lj1S3uXXdiJAcn5SK3vh94s/4QeZom1m2vNM&#10;kOXtiWBU/wB5Djg+3f8AWtYStuZzjfY9/orAsPFTapaR3VpYS3NvIMpJG6lTVj+2rv8A6BNz+Yrb&#10;mRhys16KyP7au/8AoE3P5ij+2rv/AKBNz+Yp8yDlZr1j6b/yMGs/9sf/AEA0v9tXf/QJufzFZtjq&#10;lxHrGpyDTpnaTyt0YIymFOM/WpcloNRep1NFZH9tXf8A0Cbn8xR/bV3/ANAm5/MVXMhcrNeisj+2&#10;rv8A6BNz+Yo/tq7/AOgTc/mKOZBys16yPE//ACD4/wDrvH/Oj+2rv/oE3P5is3XdUuLizRX06aEe&#10;ah3MRjg9KmUlYcYu51NFZH9tXf8A0Cbn8xR/bV3/ANAm5/MVXMhcrNeisj+2rv8A6BNz+Yo/tq7/&#10;AOgTc/mKOZBys16KyP7au/8AoE3P5ij+2rv/AKBNz+Yo5kHKw0X/AJCGrf8AXcfyrXrltL1S4ivN&#10;RZdOmkLygsqkZTjoa0v7au/+gTc/mKmMlYbi7mvRWR/bV3/0Cbn8xR/bV3/0Cbn8xVcyFys16KyP&#10;7au/+gTc/mKP7au/+gTc/mKOZBysdrn+u0j/ALCEP8zXW1wl9qE93eaSkljNbKL6I75CMHnp/n0r&#10;u65p7m8NEFFFFQaBRRRQAUUUUAFFFFABRRRQAUUUUAFfAH/BOH/k6b9tD/sc1/8AS7Va+/6+AP8A&#10;gnD/AMnTftof9jmv/pdqtAH3/RRRQAUUUUAFFFFABRRRQAUUUUAFFFFABRRRQAUUUUAFFFFABRRR&#10;QAUUUUAFFFFABRRRQAUUUUAFFFFABRRRQAUUUUAfAH/Bav8A5NZ8Lf8AY52v/pDfV9/18Af8Fq/+&#10;TWfC3/Y52v8A6Q31ff8AQAUUUUAFFFFABRRRQB8y/t5/sl6r+198OfD/AIa0nX7Pw9NpmrDUXuL2&#10;F5VdRDJHtAU9cvn8K93+G/heXwP8O/C/hyedLqbR9KtdPeeMELI0UKxlgD0BK5/GujooAKKKKAON&#10;+NH/ACR3x3/2Ab//ANJ3rxj9gH/kzj4Wf9gr/wBqyV7P8aP+SO+O/wDsA3//AKTvXjH7AP8AyZx8&#10;LP8AsFf+1ZK1p7mVTY+gaKKK6DnCucvv+R30/wD64H+T10dc5ff8jvp//XA/yepkVHqdHUdxcJa2&#10;8s0h2xxqXY+gAyakrmfiVfNp/gPWplOCYDFn/fIT/wBmqmStWfL+oXj6hf3N1J/rJ5Wlb6sST/Oq&#10;9FFcR2hRRRQAUUU6ON5pFjjUu7EKqqMkk9AKAOx07TrnVvBcNnZwtcXM11tSNByTmvQrfT/D37P/&#10;AIH1DxZ4kuE862h3zTAAnJ4WGIHqzHA9yewrEh8U6B8AdKt7rxjqsOmjyGlMZ+aR3bny40HLsBgH&#10;Hv25r41/aA/aMT9ovxhp9tcTXXhz4f6c5cRsoknkP8UhQHDSkHaq5wuTlgCzV5ePzKlgYNJp1Hsv&#10;1fZH3HDvDM82bx+YP2OApLmqVXouVbxi3vJ7K17X9E+10jRvif8At2a7cahqWpDw38PrK5KrGufJ&#10;jxztROPOlCkZdiAMnGM7a6vV/jj8KP2VNNm8OfC3SYfFXi1h5NxqjN5il/SSYcyc4/dxYX3Brg9F&#10;1X4kftLabbeBfhtpB8F/DLT1Fs5EhSNk7m5nAzK7ZLGNByWyQfvV9WfA39kvwX8FI4L1IBr3iVRl&#10;tXvowTG3/TFORGPflv8Aa7V4eDo18Q/aYf4nvVl/7Yn08/yPmeJePMx4oTy3Io/Vsug7RSVk13a3&#10;nJ7tyuk/PV/Pvgv9mX4j/tLa9D4v+L+rXmlaUfmg00jZcGM87I4sbbdPcjcccjndX2h4H8AeHvht&#10;oMOjeGtKt9J0+Pny4V5dv7zseXb/AGmJNdBRX1eDy+jg7yjrN7yerZ8Zg8vo4O8o+9N7yerYUUUV&#10;6R6gVzn/ADO//bD+ldHXOf8AM7/9sP6VMuhUep0dFFFUSFFFFABRRRQAUUUUAc5Y/wDI76h/1wH8&#10;kro65yx/5HfUP+uA/kldHUx6lSCiiiqJCiiigAooooAK5yx/5HfUP+uA/kldHXOWP/I76h/1wH8k&#10;qZdCo9To6KKKokKKKKACiiigAooooA5zRf8AkZ9W/D+ddHXOaL/yM+rfh/OujqI7FS3CiiirJCii&#10;igAooooAK5zwx/yF9d/67/8Asz10dc54Y/5C+u/9d/8A2Z6l7opbM6OiiiqJCiiigAooooAKKKKA&#10;Oc8Mf8hfXf8Arv8A+zPXR1znhj/kL67/ANd//Znro6mOxUtwoooqiQooooAKKKKACuc8H/8AMR/6&#10;7mujrnPB/wDzEf8Arual7opbM6OiiiqJCiiigAooooAKKKKAOc8H/wDMR/67mujrnPB//MR/67mu&#10;jqY7FS3CiiiqJCiiigAprqsisrKGVhgqwyCPSnUUAfA/xw+Guufsi/FG1+J3gCMjwtdTbLqxXPlQ&#10;Fzl7eQD/AJZP/Cf4SAOCFz9YfALx/pPxK+H8WuaRNvgmmIkhYjfBIFXdG47EfqMEcGu48QaBp/ir&#10;RL3SNWtI77Tb2JoZ7eUZV0IwR/8AXHIPIr4L1T9n/wCJH7P95c+OPhRqt1f6VCx+1aePnmEajcRJ&#10;F92dAD1A3DqBxur5edOrlNZ1aEXKjLVxW8X1aXbyP2zD4zA8eYGngczrqjmFK0YVZfDVj0hOXSS6&#10;Se/m2foJSMoZSCMg8EGvFf2Zf2lNO+P3h6ZZootM8UWAH23T42JVlPAmizyUJ4I5Kng5yCfa6+ho&#10;V6eJpqrSd4s/KM0yvF5NjKmAx0OSpB2a/Vd0901uj4R/ZmY/A/8Aa+8ZfDyUmHTtUMsVqh4B2Znt&#10;if8Atizj6tX3dXwz+3Jp1x8M/jR8P/ihp0Z3B0SfZwGlt5A4DH/bjfb9ENfbelapba1pdnqNnIJr&#10;O7hS4hkHR0dQyn8QRXi5T+4nWwb+xK6/wy1R8RlP7idbBP7Err/DLVFuiiivoT6IKhvP+PSf/cb+&#10;VTVDef8AHpP/ALjfyoBbmR4L/wCQGn++3863awvBf/IDT/fb+dbtTHZFS+JhRRRVEhRRRQAUUUUA&#10;Q3n/AB6T/wC438qg+H3/ACLqf9dG/nU95/x6T/7jfyqD4ff8i6n/AF0b+dYVOhvT2Z0tFFFYmwUU&#10;UUAFFFFABRRRQAUUUUAFfAHwb/5TJfHb/sTLb/0To1ff9fAHwb/5TJfHb/sTLb/0To1AH3/RRRQA&#10;UUUUAFFFFABRRRQAUUUUAFFFFABRRRQAUUUUAFFFFABRRRQAUUUUAFFFFABRRRQAUUUUAFFFFABR&#10;RRQAUUUUAFFFFABRRRQAUUUUAFFFFABRRRQAUUUUAFFFFABRRRQAUUUUAFFFFABRRRQB8AfGT/lM&#10;l8Cf+xMuf/ROs19/18AfGT/lMl8Cf+xMuf8A0TrNff8AQAUUUUAFFFFABRRRQAUUUUAfPn7X37aH&#10;g/8AZD8L2lzrEMuueJtTDf2X4ftJAks+3ALyMQfLjBIG7BJPABwcfKlv+0B+378ULNdf8K/CLR9A&#10;0OZfMt7a7iggmMZ5Ust3crIxwOoRQc5A5FeV+Efix4C+Jn/BRr4jfFT4u+IdO03wZ4DaaDRotSfz&#10;FeSCYW9qsUIBaQ8TXG1AxD847j7H0L/gqv8As5a5rkenHxde6cJH8tLy+0q4jt8k4GWCkqPdgAO5&#10;FAH0H8EdY8YeIPhP4Y1Dx/pkWj+M7izVtVsYE2pDPkhlA3NxwP4j9a7iqek6vY6/pdrqWmXkGoaf&#10;dRrNb3VrIJIpUYZDKwOCCO4q5QBx/wAZP+SQ+OP+wFff+k714v8AsC/8mc/Cv/sEj/0a9e0fGT/k&#10;kPjj/sBX3/pO9eL/ALAv/JnPwr/7BI/9GvWtPcyqbHqXxauPs3w91hu7Iif99SKP618QfGIHUdL0&#10;TQgeNX1SC3lH/TIHe5/8dFfZnxyuPJ8ByJ/z2uI0/Ut/7LXxp4j/AOJp8XvCln1XT7S5v3X/AHgI&#10;1J+hrhzH3qXJ/M0vvdn+B5uM97DOn/O1H5NpP8Lntnwl00aj4+0lNv7uFzOeOmxSR+oFfUFfKvhP&#10;4g6Z8KbHVvE2oxS3s6JHY2GnW4zPeXMz/JFGPU7D9Bnr0rq4PA/xe+L7/avF3iV/hpoTjMeg+F5Q&#10;18VP/Pa6IO1v9zI9ga1eJVN+zhFyl2XT1b0X5+R9jhcmliaP1zE1Y0aN2lKV7ya3UIpOUrXV2lyr&#10;rJHv9cT448Jw+M72bT5W8uT7F5kEn9yQOcH6ckH2Jrgx+xf8KrpQ2raRqHiC673mpaxdPK31KyKP&#10;0rO/4Yx+Dn/CRfZf+EP/AHH2XzNv9p3n3t+M587PSlKeMf8Ay7j/AOBv/wCQN44bh6O+MrX8qELf&#10;K+IT/BHzfr0F98EvHOtSahYyDw3qNyr3LxcmwufuszL3Rzg5Ht7Z9ChmjuIUlidZIpFDI6HIYHkE&#10;HuK6L4n/ALG8Oj6Hd3XgTxJq2k2yxlZ9GvCL+18nGGEaScjA7Enj9fm+zvfGHwh1Sw8Mxm11/TLk&#10;E2D3BMDMw5MKtkhWyeAcjkYPavHVargZNVqbVNvpZ2beytrZ+mj066c1LJMFCT+pZjTdOT0jUUqU&#10;1Jva7i6STb0vV0emq29xorB8GeMLTxppP2uBGt7iNjFc2cv+st5B1Rv6Hv8ApW9Xs06kasVODumc&#10;OKwtfA154bEx5Zxdmn0f9ddnugq9oX/Ic0//AK+I/wD0IVRq9oX/ACHNP/6+I/8A0IVocoa7/wAh&#10;zUP+viT/ANCNUava7/yHNQ/6+JP/AEI1RoAKKKKACiiigDcu/wDkULD/AK+JP5Vh1uXf/IoWH/Xx&#10;J/KsOgAooooAKKKKANzwT/yM9l/wP/0Bqw63PBP/ACM9l/wP/wBAasOgDrvh/wDES88D32PmuNNl&#10;bM1tn/x5fRv59+xH0lo2s2fiDTob6wnWe2lGQy9vUEdiPSvj+un8C+PL7wPqPmwkzWchHn2rH5XH&#10;qPRvetYztozOUObVH1PRWb4f8QWPibTIr/T5hLA/UdGQ91YdiK0q6DmCsfTf+Rg1n/tj/wCgGtis&#10;fTf+Rg1n/tj/AOgGk90NbM2KKKKYgooooAKyPE//ACD4/wDrvH/OtesjxP8A8g+P/rvH/OplsOO5&#10;r0UUVQgooooAKKKKAMjRf+Qhq3/XcfyrXrI0X/kIat/13H8q16mOw5bhRRRVCCiiigDK1z/XaR/2&#10;EIf5mutrktc/12kf9hCH+Zrra5qnxHTT+EKKKKzNAooooAKKKKACiiigAooooAKKKKACvgD/AIJw&#10;/wDJ037aH/Y5r/6XarX3/XwB/wAE4f8Ak6b9tD/sc1/9LtVoA+/6KKKACiiigAooooAKKKKACiii&#10;gAooooAKKKKACiiigAooooAKKKKACiiigAooooAKKKKACiiigAooooAKKKKACiiigD4A/wCC1f8A&#10;yaz4W/7HO1/9Ib6vv+vgD/gtX/yaz4W/7HO1/wDSG+r7/oAKKKKACiiigAooooAKKKKACiiigDjf&#10;jR/yR3x3/wBgG/8A/Sd68Y/YB/5M4+Fn/YK/9qyV7P8AGj/kjvjv/sA3/wD6TvXjH7AP/JnHws/7&#10;BX/tWStae5lU2PoGiiiug5wrnL7/AJHfT/8Argf5PXR1zl9/yO+n/wDXA/yepkVHqdHXAfHC6+z+&#10;AZ4848+eKP8AI7v/AGWu/ryn9oS62eH9Lt8/6y6Mn/fKEf8As1EvhYR+JHg9FFFch1hRRRQAV3ek&#10;3Wj/AAg8D3nxI8WfLbW6406048y4lOdoUH+Jj09BljwM1R8CeGLTUPtmt65Olj4a0pDPe3Mx2oQo&#10;ztz9OT7e5FfIv7SX7Q0nxx8cQssc1v4O0tzHp2nIfLZ06GRuoDuAB0O0YAB5z5OZZhHL6PN9t7L9&#10;X5I+z4byShmMquPzOp7LA4dc1ab7dIR7zlsktfV2Ts6lqi/E7UNc+LPxQkuH0uV2h0vSLWTyzfzL&#10;wlvGTykEY++4564O4mvSf2V/2TY/i+W8ceN7RrTw48n/ABLtJtswpdAHk8crCOgwdzHJz3aD4Pfs&#10;/wDir4++MdB1fx7Zf2F4MsIFFlpEcZg32y8pFFH95Y2OC0jHcwOckncP0Ks7ODT7WG1tYY7e2hRY&#10;4oYlCoigYCqBwAAMYrxsryv61P6xiY+757yfd+XZf0/kuJeJcXxxjFOpF0svpWVGhtFJKylKOzdu&#10;9/LTeDRtFsPDul22m6XZQafp9umyG2toxHHGvoFHAq7RRX3aSSsjy0klZBRRRTGFFFFABXOf8zv/&#10;ANsP6V0dc5/zO/8A2w/pUy6FR6nR0UUVRIUUUUAFFFFABRRRQBzlj/yO+of9cB/JK6Oucsf+R31D&#10;/rgP5JXR1MepUgoooqiQooooAKKKKACucsf+R31D/rgP5JXR1zlj/wAjvqH/AFwH8kqZdCo9To6K&#10;KKokKKKKACiiigAooooA5zRf+Rn1b8P510dc5ov/ACM+rfh/OujqI7FS3CiiirJCiiigAooooAK5&#10;zwx/yF9d/wCu/wD7M9dHXOeGP+Qvrv8A13/9mepe6KWzOjoooqiQooooAKKKKACiiigDnPDH/IX1&#10;3/rv/wCzPXR1znhj/kL67/13/wDZnro6mOxUtwoooqiQooooAKKKKACuc8H/APMR/wCu5ro65zwf&#10;/wAxH/rual7opbM6OiiiqJCiiigAooooAKKKKAOc8H/8xH/rua6Ouc8H/wDMR/67mujqY7FS3Cii&#10;iqJCiiigAooooAK5zwL/AMgib/ruf/QVro65zwL/AMgib/ruf/QVqX8SKXws+Ov2mPg3rP7P/jy3&#10;+MPw3U2lis/mahZwrmO2kY4YlR/yxkzgr/CTxjI2/SXwN/aO8J/HLSYm0y7Sz11Ig13o1w2Jomx8&#10;xTP+sTP8S+2QDxXqNzbQ3lvJBcRJPBIpR4pFDKynggg8EV8lfGr9hmC51A+KPhVeHwzr8L+eumpK&#10;YoWcc5hkHMLeg+7/ALor56phsRl9WVfBx5oS1lDz7x/y/pfsOFzjKuLMFRyziKo6WIpLlp4i1049&#10;IVVu0ukum7a1cvS/2yvh9/wsD4B6+kUXmX2kAatbcZOYgTJj6xGQfXFZX7DPxB/4Tb4D6dZTS777&#10;QJW0yTJ58sYaI/TYwUf7hryr4Z/tmax4L1OTwN8cNHuLW4jHkPqj2+HCkY/fxAYdSP8AlpH1HZs5&#10;rnP2L/Eln8OP2jPFfgW11GK+0PWBINPuYZA6TmItJA4P+1Czk++BXDHHUJ4+liKTtzrkkno091de&#10;uh+S8U8L5nwlmtCtjIfuqy5VUjrTn1i4y217Ozt0PvyiiivsTmCobz/j0n/3G/lU1Q3n/HpP/uN/&#10;KgFuZHgv/kBp/vt/Ot2sLwX/AMgNP99v51u1MdkVL4mFFFFUSFFFFABRRRQBDef8ek/+438qg+H3&#10;/Iup/wBdG/nU95/x6T/7jfyqD4ff8i6n/XRv51hU6G9PZnS0UUVibBRRRQAUUUUAFFFFABRRRQAV&#10;8AfBv/lMl8dv+xMtv/ROjV9/18AfBv8A5TJfHb/sTLb/ANE6NQB9/wBFFFABRRRQAUUUUAFFFFAB&#10;RRRQAUUUUAFFFFABRRRQAUUUUAFFFFABRRRQAUUUUAFFFFABRRRQAUUUUAFFFFABRRRQAUUUUAFF&#10;FFABRRRQAUUUUAFFFFABRRRQAUUUUAFFFFABRRRQAUUUUAFFFFAHwB8ZP+UyXwJ/7Ey5/wDROs19&#10;/wBfAHxk/wCUyXwJ/wCxMuf/AETrNff9ABRRRQAUUUUAFFFFABRRRQB+Mf8AwTX/AGefAnxw/aE+&#10;Kw+I+gr4judBkM9rY3zuYfNe5lWR5VBAkIwBtbI+YnGQCP0A+PX7APwY+J3wx1zStM+H3h7wrrf2&#10;SRtO1XQdNispoLhVJjZvKC+YueCrZBB7HBHxP4+utX/4Jr/t9ax8QbrRry/+F3jl7lmltRkeXcOs&#10;00adFEsMwyFJ5jxyNxI95/aC/wCCsnwfs/hLrMXw61a78U+MNRtJLWytP7NuLaO1kkUqJJmmRQQu&#10;c7U3biAOASQAcx/wRR+J+q+JPhb498E31xLcWHhm+tbqw8xsiGO7ExeJfRQ9uz49ZGPevv74jf8A&#10;CX/8ITqv/CBf2J/wl/lj+z/+Ej877Bv3DPneT+8xt3fd5zivkT/gk/8As16z8C/gfquv+J7CXS/E&#10;PjG5iuzY3CFJYLOJGFusinlXJklfaeQHXODkV9v0AfGPxL/4bO/4Vz4q/tb/AIUT/Zf9k3f2v7H/&#10;AG15/k+S+/y93y79ucZ4zjNdF+wX/bX/AAx/8LvJ+weV/ZfyeZv3Y818Zx3r3z4yf8kh8cf9gK+/&#10;9J3rxf8AYF/5M5+Ff/YJH/o160p7mVTY6r4xXDrodlBrhX7O9xvQaf8Af3KpHO/jGGP6V8c3njbw&#10;9o/xc8S3ws9W1SRILfSNMtLYxiWaUgySgk8KqnGSAcZFfVv7TmrxaVpumTTNtgt4ri5l9lVVP8s1&#10;8V/ADRZfEGsan4svxuYTSLB1I86T5pX+oUqv514uYznKvRoUn7zd/RJb/jp5np5Vg6GKxHt8Yr0a&#10;EXUkr25n8FOF1quack3bXljJrY+lv2e/hBrniLXE+IviSO1W6tpZI9H0WeUyxWAwAZSVGHlPTd2x&#10;n02/Sv8AxP8A/qG/+RKo/DXTv7L8C6NDjBaATH6uS/8A7NXTV7OHw8aELRer1b6t+ZGZ5pWzOsql&#10;VKMYrljGKtGMVsorXTdtttttttttmP8A8T//AKhv/kSs7/ib/wDCRf8ALl9q+y/7ezZv/POa6msf&#10;/mbv+3H/ANqVu0eUmH/E+/6hv/kSvFPjH+zfB448O6owh8m6I8+2j01uYZxysiKwzweoDDIyBX0H&#10;RUVKMK0HCeqZlOMakHTmrp6M/NbQ4L2/t4vEOiRSReONPkbTvEekXLLHDelMgOD/AAuQAQSMcnnj&#10;5vTvBPj3wl4tWa1nttY0rXLXi70udoy8XuDgbl6fMB3HTIrtP2nvhdd+EfEg+KfhqxkuYGjEPiXT&#10;7VctJCB8t0q92To3tg8fMa8T8cW41LTdO8deGnS5vdPQzq0fS7tv+WkZ+gzjuCD3r5mCqYNySd3H&#10;Vr+ZfzLz79G79Xc+yyXMKeeRhkma29vBctOrezt9hT6Sg9I3snTfXkSiew/8U1/1Ff8AyFVvSf8A&#10;hH/7Us/J/tLzvOTZ5nl7d24YzjtmuL0TWLbxBpFnqVo2+2uollQ98EdD7jofpW3oX/Ic0/8A6+I/&#10;/QhXuxkpJSjszwatKdGpKlUVpRbTT3TW6NnVv+Ef/tS887+0vO859/l+Xt3bjnGe2aqf8U1/1Ff/&#10;ACFVHXf+Q5qH/XxJ/wChGqNUZG5/xTX/AFFf/IVH/FNf9RX/AMhVh0UAbn/FNf8AUV/8hUf8U1/1&#10;Ff8AyFWHRQB2Nx/Yn/COWm7+0PsvnPs27N+7HOe2Kyv+Ka/6iv8A5Cou/wDkULD/AK+JP5Vh0Abn&#10;/FNf9RX/AMhUf8U1/wBRX/yFWHRQBuf8U1/1Ff8AyFR/xTX/AFFf/IVYdFAHY+F/7E/t22+x/wBo&#10;faPm2+fs2fdOc456ZrK/4pr/AKiv/kKjwT/yM9l/wP8A9AasOgDc/wCKa/6iv/kKj/imv+or/wCQ&#10;qw6KAO58JeNNN8F3zXGnyanhxiSCURtHJ6ZAI5HqDXtHhnxRf+LNNS+0+XTpIzwyNvDxt/dYdjXy&#10;9W34T8W3/g7VFvbF/aWFvuSr6Ef17VcZWIlG59N/8T//AKhv/kSs6x/tf+2NT8v7F5/7rzd2/b90&#10;7dvfp1zV3wj4wsPGWlreWT4YcSwMfnib0Pt6HvUmm/8AIwaz/wBsf/QDW9ttTDvoH/E//wCob/5E&#10;o/4n/wD1Df8AyJWxRVWJuY//ABP/APqG/wDkSj/if/8AUN/8iVsUUWC5j/8AE/8A+ob/AORKzte/&#10;tf7Gn2n7Fs81MeVvznPHXtXU1keJ/wDkHx/9d4/51MloVF6if8T/AP6hv/kSj/if/wDUN/8AIlbF&#10;FVYm5j/8T/8A6hv/AJEo/wCJ/wD9Q3/yJWxRRYLmP/xP/wDqG/8AkSj/AIn/AP1Df/IlbFFFguct&#10;pf8Aa/2zUfJ+xb/NHmb9+M4/hx2+taP/ABP/APqG/wDkSl0X/kIat/13H8q16mK0Kb1Mf/if/wDU&#10;N/8AIlH/ABP/APqG/wDkStiiqsTcx/8Aif8A/UN/8iUf8T//AKhv/kStiiiwXOcvv7T+2aT9t+ye&#10;V9uix5G7dnPv2613dclrn+u0j/sIQ/zNdbXPPc6IbBRRRWZoFFFFABRRRQAUUUUAFFFFABRRRQAV&#10;8Af8E4f+Tpv20P8Asc1/9LtVr7/r4A/4Jw/8nTftof8AY5r/AOl2q0Aff9FFFABRRRQAUUUUAFFF&#10;FABRRRQAUUUUAFFFFABRRRQAUUUUAFFFFABRRRQAUUUUAFFFFABRRRQAUUUUAFFFFABRRRQB8Af8&#10;Fq/+TWfC3/Y52v8A6Q31ff8AXwB/wWr/AOTWfC3/AGOdr/6Q31ff9ABRRRQAUUUUAFFFFABRRRQB&#10;Q17+0/7D1H+xfsn9s/ZpPsX2/d9n8/afL83Z82zdjdt5xnHNfMn/ABm9/wBW/wD/AJXK+qqKAPi/&#10;4nf8Nnf8K18Wf2v/AMKJ/sr+ybv7Z9i/trz/ACfJff5e75d+3OM8Zxmtv9g/+3v+GQ/hh9m+z+R/&#10;ZfyZ6481+tfQfxo/5I747/7AN/8A+k714x+wD/yZx8LP+wV/7VkrSCuzObsj17/ipf8Ap2/Sj/ip&#10;f+nb9K6Oit+XzMObyOc/4qX/AKdv0rJuP7X/AOEitfM8n7d5Z8vH3duG6/rXc1zl9/yO+n/9cD/J&#10;6mUfMuMt9A/4qX/p2/SvOvitcwtcafb+JGbeiPJCtt0wSAScf7or2ivnr493XneNIYgeIbRFx7lm&#10;b+RFTNWW44O72MD/AIpP/p6/Wj/ik/8Ap6/WuVorA3Oq/wCKT/6ev1qzpun+GtWv7eztY7uW4ncR&#10;ogzyTXGV598cPibcfDvwqtjpc3ka5rkUkSzKcPb2nKyOvozndGD2CydDg1y4rEQwlGVapsj3sjyb&#10;EZ/mFLLsL8U3u9opauT8ktfw3OY/am+Pj69/xbvw3dIvhTS5SLmW2OVvp1bJJb+JFbp2JGeQFNei&#10;fsc/st3/AJNl8Q/EGmwSeYvmaRY3qggA9LhkPr/Bn/e/umuB/Y0/ZqPxc8SDxLr9qT4Q0qUfu5Bx&#10;fzjkRe6LwW9eF7nH6XIqxqqqoVVGAqjAA9K+cyvBVMwrPMcZ/wBur+ui6fedHFWe4XNHTybJ9Mtw&#10;z93/AKf1dpVpd1fSmu2u1kuI/wCJv/wkX/LH7d5X/Adta3/FS/8ATt+lH/M7/wDbD+ldHX20Y76n&#10;yMpbaHOf8VL/ANO36Uf8VL/07fpXR0VXL5kc3kc5/wAVL/07fpR/xUv/AE7fpXR0UcvmHN5HOf8A&#10;FS/9O36Uf8VL/wBO36V0dFHL5hzeRzn/ABUv/Tt+lZP/ABN/+Ei/5Y/bvK/4Dtrua5z/AJnf/th/&#10;SplHbUuMt9A/4qX/AKdv0o/4qX/p2/SujoquXzI5vI5z/ipf+nb9KP8Aipf+nb9K6Oijl8w5vI5z&#10;/ipf+nb9KP8Aipf+nb9K6Oijl8w5vI5z/ipf+nb9KP8Aipf+nb9K6Oijl8w5vI4a3/tf/hIrry/J&#10;+3eWPMz93bhen6Vrf8VL/wBO36UWP/I76h/1wH8kro6mMd9SpS8jnP8Aipf+nb9KP+Kl/wCnb9K6&#10;Oiq5fMnm8jnP+Kl/6dv0o/4qX/p2/Sujoo5fMObyOc/4qX/p2/Sj/ipf+nb9K6Oijl8w5vI5z/ip&#10;f+nb9Kybf+1/+EiuvL8n7d5Y8zP3duF6fpXc1zlj/wAjvqH/AFwH8kqZR21KUt9A/wCKl/6dv0o/&#10;4qX/AKdv0ro6Krl8yebyOc/4qX/p2/Sj/ipf+nb9K6Oijl8w5vI5z/ipf+nb9KP+Kl/6dv0ro6KO&#10;XzDm8jnP+Kl/6dv0o/4qX/p2/Sujoo5fMObyOG0/+1/7YvvI8n7Vx5u7p+Fa3/FS/wDTt+lGi/8A&#10;Iz6t+H866OojHTcqUtdjnP8Aipf+nb9KP+Kl/wCnb9K6Oir5fMnm8jnP+Kl/6dv0o/4qX/p2/Suj&#10;oo5fMObyOc/4qX/p2/Sj/ipf+nb9K6Oijl8w5vI5z/ipf+nb9KydH/tf7dqX2XyfO8z9/u6bst0/&#10;HNdzXOeGP+Qvrv8A13/9mepcdVqUpaPQP+Kl/wCnb9KP+Kl/6dv0ro6Krl8yebyOc/4qX/p2/Sj/&#10;AIqX/p2/Sujoo5fMObyOc/4qX/p2/Sj/AIqX/p2/Sujoo5fMObyOc/4qX/p2/Sj/AIqX/p2/Sujo&#10;o5fMObyOG0f+1/t2pfZfJ87zP3+7puy3T8c1rf8AFS/9O36UeGP+Qvrv/Xf/ANmeujqYx03KlLXY&#10;5z/ipf8Ap2/Sj/ipf+nb9K6Oiq5fMnm8jnP+Kl/6dv0o/wCKl/6dv0ro6KOXzDm8jnP+Kl/6dv0o&#10;/wCKl/6dv0ro6KOXzDm8jnP+Kl/6dv0rJ0H+1/8AS/sXk/6395v/AL3tXc1zng//AJiP/Xc1Ljqt&#10;S1LR6B/xUv8A07fpR/xUv/Tt+ldHRVcvmRzeRzn/ABUv/Tt+lH/FS/8ATt+ldHRRy+Yc3kc5/wAV&#10;L/07fpR/xUv/AE7fpXR0UcvmHN5HOf8AFS/9O36Uf8VL/wBO36V0dFHL5hzeRw2g/wBr/wCl/YvJ&#10;/wBb+83/AN72rW/4qX/p2/Sjwf8A8xH/AK7mujqYx03LlLXY5z/ipf8Ap2/Sj/ipf+nb9K6Oiq5f&#10;Mjm8jnP+Kl/6dv0o/wCKl/6dv0ro6KOXzDm8jnP+Kl/6dv0o/wCKl/6dv0ro6KOXzDm8jnP+Kl/6&#10;dv0rJ8Nf2v8AYZPsHk+T5hz5nXdgf0xXc1zngX/kETf9dz/6CtTy6rUtS0egf8VL/wBO36Uf8VL/&#10;ANO36V0dFVy+ZHN5Hk3xR+Ddv8YtHGn+KNKsrzYD5F0mEuLcnvHIOR9OQccg18JfF34J+Jv2R/HH&#10;hvxPYX8V9a/a/P0+5ZfmWSMhjHKo4IIOOD8w3dK/UavCP21vAf8AwnP7P+uPFH5l5orJq0PHIEeR&#10;L/5CaQ/gK+dzfLqdejKvBWqRV0+umvz8j63LuNMxyHB1MNyRxGGesqNRc0HbV2/ll2a62bTscV8M&#10;/wBuLw/400snW9RtPCuqRAebBegmJ/8AajcDkexwR79a7T/hqjwV/wBD3oP/AH2f8K8X/Zp/Z9+G&#10;f7QXwj0vWdX0uWHXtNeTTL6TT7hoBMyENG7KON3lumWxkkHOa9S/4YD+E3/Pnqv/AIMG/wAK58LV&#10;zarRhUjySTW7bT+fmfUUsR4e5nTjjYPE0edJ8iUJKLe6Unq0u71Nb/hqjwV/0Peg/wDfZ/wpsv7U&#10;3gl43VvHWgkEEEBzn+VZf/DAfwm/589V/wDBg3+FR3H7A/wnjt5XWz1XKqSP+Jg3p9K6r5v/ACw+&#10;9mnsPD//AJ/4n/wCmXdJ/ad8C2dmIoPG+ixx5J2yud38qu/8NUeCv+h70H/vs/4Vyvhv9hP4V6np&#10;izz2mqGQsR8t+w6fhWp/wwH8Jv8Anz1X/wAGDf4UlLN7fDD72N0PD++tfE/+AUzpvD/7RHhvxVrN&#10;ppOk+MNFv9Su38uC2iclpG9BxXov/FS/9O36V5f4L/Yz+G3gHxVpviHSbXUU1LT5RNA0t6zqGAI5&#10;GOete516mFWJcX9asn/db2+Z8Tnkclp1oLJJ1JU7a+0UU736cvS1jnP+Kl/6dv0o/wCKl/6dv0ro&#10;6K7eXzPm+byOc/4qX/p2/Sj/AIqX/p2/SujrnPiL460/4aeCNZ8T6o2LPTbdpmUHBkbokY92Yqo9&#10;yKiXLCLlJ2SJlUjTi5yskjx79pT9oK++BvhEmWSzn1/UUaOwshgnpgyuOyLn8TgepHqf7Ol7d6l8&#10;F/CV3fySS31xp1vLcSS/faRokLE+5JNfGvwA+GGr/tS/EDVPiz8QSLnRbWZktLFv9VNIgysSqekM&#10;eRn+83XPz193fD3/AJFxP+ujfzrwsHVrYucsTLSm9Iry7v1/rz8rK61fGzni5e7TekV5fzP1/rz6&#10;WiiivVPogooooAKKKKACiiigAooooAK+APg3/wApkvjt/wBiZbf+idGr7/r4A+Df/KZL47f9iZbf&#10;+idGoA+/6KKKACiiigAooooAKKKKACiiigAooooAKKKKACiiigAooooAKKKKACiiigAooooAKKKK&#10;ACiiigAooooAKKKKACiiigAooooAKKKKACiiigAooooAKKKKACiiigAooooAKKKKACiiigAooooA&#10;KKKKAPgD4yf8pkvgT/2Jlz/6J1mvv+vgD4yf8pkvgT/2Jlz/AOidZr7/AKACiiigAooooAKKKKAC&#10;iiigDI8VeEdD8c6Hc6N4j0ex17SLkYmsdStknhk+qOCDXnfgz9kn4MfD3Xk1vw98MvDWmatGweK8&#10;j09GkhYHIaMsD5Z91xXrdZ+teItK8OQRzatqdnpcMjbEkvbhIVZsZwCxGTigDQoqO3uIrqCOeCRJ&#10;oZFDpJGwZWUjIII6gjvXP/EbwtqPjXwTquiaT4kv/CGo3kYSHWtMVGuLUhgxKBwV5AKnjoxwQcEA&#10;FP4yf8kh8cf9gK+/9J3rxf8AYF/5M5+Ff/YJH/o164j4l/sl/EnTPhz4qvLj9pjx3qEFvpN3LJaT&#10;W9sEnVYXJjbAzhgMH610n7Bek3Mv7H/wuddUuI1bSshAFwv71+OlaU9zKpscP/wUK8W/2Tpul6PE&#10;+LjUICMZwfKDlnP/AI6q/wDAq574V+FTo3hXQdHjXFxIieZxyZZDlv8Ax5sfgKwP2uJj4q/aY0Xw&#10;zI/2+KxgtYJ/N+987+e/T/pmF/OvfPh7Lb+IPF+n2kWl29q+4y/aI8lo9gLAjPfIFeFh/wDaMfWr&#10;P7Nor83+J70P9nySHevUlL1hSXs4f+VHXPou3hS1t44YxiONQij0AGBUlZH9i3f/AEFrn8hR/Yt3&#10;/wBBa5/IV9Jd9j5uy7mvWP8A8zd/24/+1KX+xbv/AKC1z+QrN/su4/4SLyf7Rm3/AGTf52Buxvxt&#10;+nek2+w0l3OporI/sW7/AOgtc/kKP7Fu/wDoLXP5Cqu+wrLuazKGUgjIPBBr5L+IHw1034KfES2l&#10;B+x/DfxZdGByq/Joeov9xx2EEvQr0Xk5GAD9Pf2Ld/8AQWufyFYPjr4Y2/xD8I6p4d1fUJ57DUIT&#10;E6sinaequPdWAYe4FcWKoutFSgvfjqv8vR7M48TRdRKdN2nHVP8AT0ezPivxR4R8V/s36hc295aQ&#10;X3g37U0ytDvM1tE7clOzIpPTrzzivRfDF1Fe6lpVxBIs0Es0TpIhyGUsCCDXefA1Z/H3hTWPh/44&#10;uDd+I/CU/wDZl9b3CBxPBtIguFzyVePjPU4JPWvNNJ0Gb9n/AOKEHgHU7WO70LVLn7T4b1SXOQhY&#10;b7cn+8hOQD6j+8BXk0ZKgoSjf2ctNfsvt6X08np1P0Wni4cW4KeLUUsXTXNK2ntIr421/wA/INXl&#10;b4o80nrFt6eu/wDIc1D/AK+JP/QjVGun1bXLSHVLxG0i2lZZnUuxOWIY8mqn/CQWX/QEtfzavXPk&#10;TDorc/4SCy/6Alr+bUf8JBZf9AS1/NqAMOitz/hILL/oCWv5tR/wkFl/0BLX82oALv8A5FCw/wCv&#10;iT+VYddjcaxar4ctJjpdu0bTOohJO1SB1FZX/CQWX/QEtfzagDDorc/4SCy/6Alr+bUf8JBZf9AS&#10;1/NqAMOitz/hILL/AKAlr+bUf8JBZf8AQEtfzagA8E/8jPZf8D/9AasOux8L6xa3Wu20Uel29s7b&#10;sSoTkfKTWV/wkFl/0BLX82oAw6K3P+Egsv8AoCWv5tR/wkFl/wBAS1/NqAMOitz/AISCy/6Alr+b&#10;Uf8ACQWX/QEtfzagCDw14mv/AApqkd9YS7JF4ZD92Re6sO4r6K8A+Io/FX2zU44zALhYj5THJBUF&#10;W+oyOv0r58/4SCy/6Alr+bV0Mfi99A03R76ytI4JHEwURuwCAMAQPUHrzVxlYiUeY+kaK8/8C+JY&#10;/HFgXh1a4t72MfvrVipZfcccr711P9i3f/QWufyFdHNfoc/LbdmvRWR/Yt3/ANBa5/IUf2Ld/wDQ&#10;WufyFO77BZdzXrI8T/8AIPj/AOu8f86P7Fu/+gtc/kKzdd0u4t7NGfUZpgZUG1gMcnrUybtsOKV9&#10;zqaKyP7Fu/8AoLXP5Cj+xbv/AKC1z+QqrvsKy7mvRWR/Yt3/ANBa5/IUf2Ld/wDQWufyFF32Cy7m&#10;vRWR/Yt3/wBBa5/IUf2Ld/8AQWufyFF32Cy7hov/ACENW/67j+Va9ctpel3Et5qKrqM0ZSUBmUDL&#10;8dTWl/Yt3/0Frn8hUxbtsNpX3Neisj+xbv8A6C1z+Qo/sW7/AOgtc/kKq77Csu5r0Vkf2Ld/9Ba5&#10;/IUf2Ld/9Ba5/IUXfYLLuO1z/XaR/wBhCH+Zrra4S+0+e0vNJeS+muVN9ENkgGBz1/z613dc09ze&#10;GwUUUVBoFFFFABRRRQAUUUUAFFFFABRRRQAV8Af8E4f+Tpv20P8Asc1/9LtVr7/r4A/4Jw/8nTft&#10;of8AY5r/AOl2q0Aff9FFFABRRRQAUUUUAFFFFABRRRQAUUUUAFFFFABRRRQAUUUUAFFFFABRRRQA&#10;UUUUAFFFFABRRRQAUUUUAFFFFABRRRQB8Af8Fq/+TWfC3/Y52v8A6Q31ff8AXwB/wWr/AOTWfC3/&#10;AGOdr/6Q31ff9ABRRRQAUUUUAFFFV77ULXS7V7m8uYbS2jGXmnkCIv1J4FAFiiszRvE+j+I1dtJ1&#10;ax1RYzhzZ3KTBfrtJx1H51p0AFFFFAHG/Gj/AJI747/7AN//AOk714x+wD/yZx8LP+wV/wC1ZK9n&#10;+NH/ACR3x3/2Ab//ANJ3rxj9gH/kzj4Wf9gr/wBqyVrT3Mqmx9A0UUV0HOFc5ff8jvp//XA/yeuj&#10;rnL7/kd9P/64H+T1Mio9To6+Y/i9dfaviFqpBysZjjH4RqD+ua+nK+TPG119s8Ya1NnIa8lx9A5A&#10;/QVFTYunuYlFFFc50EkKxZeS4mW2tYY3nuLh/uxRIpZ3Psqgn8K+c/CPgvWf2tvjjcJaJLY6RuDT&#10;TsNwsLFPlRfQuVAAH8Tlm6biOy/aM8WTafoOneDtMDzatrzJLcRQgs/2cPiKIAd5JBux1xGnZ6+0&#10;v2cfgrZfA/4a2OkLEh1q5VbnVbkcmS4I5UH+6n3V7YGerGvm8RS/tXGLDf8ALunrLzfRf15n6lSj&#10;/q3wpVxjfLiMfenDvGiv4kl2537q8rSTO68I+E9L8C+GtO0HRbRbLS7CIQwQr2A6knuxOSSeSSSa&#10;2KKK+wjFRSjFWSPx6MVFKMVZI5z/AJnf/th/SujrnP8Amd/+2H9K6OlHqaS6BRRRVEhRRRQAUUUU&#10;AFc5/wAzv/2w/pXR1zn/ADO//bD+lTLoVHqdHRRRVEhRRRQAUUUUAFFFFAHOWP8AyO+of9cB/JK6&#10;Oucsf+R31D/rgP5JXR1MepUgoooqiQooooAKKKKACucsf+R31D/rgP5JXR1zlj/yO+of9cB/JKmX&#10;QqPU6OiiiqJCiiigAooooAKKKKAOc0X/AJGfVvw/nXR1zmi/8jPq34fzro6iOxUtwoooqyQooooA&#10;KKKKACuc8Mf8hfXf+u//ALM9dHXOeGP+Qvrv/Xf/ANmepe6KWzOjoooqiQooooAKKKKACiiigDnP&#10;DH/IX13/AK7/APsz10dc54Y/5C+u/wDXf/2Z66OpjsVLcKKKKokKKKKACiiigArnPB//ADEf+u5r&#10;o65zwf8A8xH/AK7mpe6KWzOjoooqiQooooAKKKKACiiigDnPB/8AzEf+u5ro65zwf/zEf+u5ro6m&#10;OxUtwoooqiQooooAKKKKACuc8C/8gib/AK7n/wBBWujrnPAv/IIm/wCu5/8AQVqX8SKXws6Oiiiq&#10;JCq+oWEGq6fc2V1GJrW5iaGWNujIwIYH6gmrFFG+jFvoz4Z/Yhv7j4X/ABw8f/C/UJDy0jQb/wCO&#10;S3crlf8Afjfd9EFfc1fCX7UCt8Ef2uPBfxGhBisNSMUt26jGfLxBcAf9sWT8Wr7sVg6hlIZWGQRy&#10;DXz+T/uY1cG/+Xcnb0eqPnsn/cxq4N/8u5O3+F6oWobz/j0n/wBxv5VNUN5/x6T/AO438q+gPolu&#10;ZHgv/kBp/vt/Ot2sLwX/AMgNP99v51u1MdkVL4mFFFFUSFFFFABXxD+25451D4l/EPw18GfDLebc&#10;SXMUt8FPymd/9UjY6KiEyN2+YH+GvrH4r/ESx+FPw91rxRqBVorCAtHCTgzSniOMe7MQPbJPavlj&#10;9hH4d33izxB4i+MXiUNcahf3E0NjJIPvO7E3Ey+g58sY6fOK+ezSUsROGX03rPWXlFb/AH7HzuaS&#10;liJwy+m9Z6y8orf79j6r8D+BtP8Ahr8PdN8M6Wu2z0208lWxgyNgl5D7sxZj7sa3Ph9/yLqf9dG/&#10;nU95/wAek/8AuN/KoPh9/wAi6n/XRv517EoxhGMYqyR9PQjGnHkirJHS0UUVmdAUUUUAFFFFABRR&#10;RQAUUUUAFfAHwb/5TJfHb/sTLb/0To1ff9fAHwb/AOUyXx2/7Ey2/wDROjUAff8ARRRQAUUUUAFF&#10;FFABRRRQAUUUUAFFFFABRRRQAUUUUAFFFFABRRRQAUUUUAFFFFABRRRQAUUUUAFFFFABRRRQAUUU&#10;UAFFFFABRRRQAUUUUAFFFFABRRRQAUUUUAFFFFABRRRQAUUUUAFFFFABRRRQB8AfGT/lMl8Cf+xM&#10;uf8A0TrNff8AXwB8ZP8AlMl8Cf8AsTLn/wBE6zX3/QAUUUUAFFFFABRRRQAUUVV1XVLTQ9LvNS1C&#10;4js7Czhe4uLiVtqRRopZnY9gACT9KAMP4lfEjw78I/A+reLfFWpRaVoWlwma4uJT+SKP4nY4VVHJ&#10;JAHWvw7/AG2viR8Sf2oNBtfjZrlnNoPwwfV20Hwno87EM6bJHknC/dZj5WHkzy2EXIj4+sA3iD/g&#10;q18cCAdQ0P8AZr8HXeD9+CTW7gD/ANDYH6xRt2d62f8AgsvoeneGf2Z/hxpOk2Vvpul2PiGO3trO&#10;1jEcUMa2c4VFUcAAADAoA+4/2f8A/kg/w3/7FrTf/SWOu+rgf2f/APkg/wAN/wDsWtN/9JY676gD&#10;j/jJ/wAkh8cf9gK+/wDSd68X/YF/5M5+Ff8A2CR/6NevaPjJ/wAkh8cf9gK+/wDSd68M/Yd1KLRf&#10;2I/hzqE3ENpoTzv/ALqvIx/QVpB2bbMartG7PmOHUG8dftVeNtckAdLa7u/Jm65RHFtEP++ENfVv&#10;7Punef4j1C9IytvbbB7M7DH6K1fIX7NltLeWviHW7hvMlu7lYy59QC7/AKyfpX3L+z/p32fwzfXh&#10;GGuLnaPdUUY/Vmrxcli5YdVXvNuX3s97NovD08LhH/y7o00/8U4+1mvlOpJHqVFFFfRnzQVj/wDM&#10;3f8Abj/7UrYrH/5m7/tx/wDalJjXU2KKKKYgooooA8K+NvhvW/AvjnS/i74S059VuLC2ax8Q6Rbn&#10;El/YZ3B0H8UkZ+b1IAHQYOv460Xwv+058GUv9K1DMTJ/aGlarBxNZXUYJU+qsCCrL1698GvXq+Zf&#10;HVi/7Mfjq58S6bGyfDTxVIYNasox+70u+cYS6Rf4Uc4VgOB/3wB4+Ipxoc0pK9KfxLs/5vTv237n&#10;Nh8XXyTGRx+GlypSTb/lf83o/tJ6ddrnnfha71fWJtU0rXYDb+MNJHmalZ4wZom5W7h/vRNkE4+6&#10;TyACK0K9c+OXgO+v/C/h/wCIHhOFW8aeE4kvLbyxzfWu399atjllZCxA9cgfeNULjwlpXxT8Gad4&#10;58EYNtqMAuGsBjhujqvo6sGUr0yDj3dDnhJ0Kju1qn3X+a2fyfU+8zWjh8TQhm2Chy05vlnFbU6m&#10;9l/cmveh2tKOvLd+ZUU6SNopGR1KOpwysMEH0NNrqPmQooooA3Lv/kULD/r4k/lWHW5d/wDIoWH/&#10;AF8SfyrDoAKKKKACiiigDc8E/wDIz2X/AAP/ANAasOtzwT/yM9l/wP8A9AasOgAooooAKKKKACtz&#10;Vv8AkWNB/wC3j/0MVh1uat/yLGg/9vH/AKGKAM/SNYu9C1CG9sZ2t7mI5V1/kfUH0r6S+HvxGtPH&#10;FltO231OJczW2ev+0vqP5fkT8w1Z07UbnSb6G8s5mt7mFtySIeQauMnEiUVI+xaK4b4b/Ey28aWo&#10;trjbb6vGvzw5wJAP4k/qO1dzXSnfVHM01owrI8T/APIPj/67x/zrXrI8T/8AIPj/AOu8f86Utgju&#10;a9FFFUIKKKKACiiigDI0X/kIat/13H8q16yNF/5CGrf9dx/KtepjsOW4UUUVQgooooAytc/12kf9&#10;hCH+Zrra5LXP9dpH/YQh/ma62uap8R00/hCiiiszQKKKKACiiigAooooAKKKKACiiigAr4A/4Jw/&#10;8nTftof9jmv/AKXarX3/AF8Af8E4f+Tpv20P+xzX/wBLtVoA+/6KKKACiiigAooooAKKKKACiiig&#10;AooooAKKKKACiiigAooooAKKKKACiiigAooooAKKKKACiiigAooooAKKKKACiiigD4A/4LV/8ms+&#10;Fv8Asc7X/wBIb6vv+vgD/gtX/wAms+Fv+xztf/SG+r7/AKACiiigAooooAK/Pn4gf8Exde/aK+NX&#10;jDxd8UvifqyeGrnVZ5NF0HTZTPJb2hb92BJNlIfl/gSNhz16iv0GooA/IT9rj/gnqf2LfAyfGP4P&#10;ePfEdpLoFzALxb+4jFzGksqRLJHLCkYI8x0Vo2UghuvBB/Q/9jP44Xv7RX7Nvg3xxqkSxaxeQSW+&#10;oCNQqNcQyvDJIoHADlN4A6bsdq+av+CwHx50vwz8EYfhPZyLe+KfGFxbyyWMfzSQ2cM6yiQgcgvN&#10;EiKP4sSY+6a+jP2Hvg5qHwH/AGW/AnhDWIjDrcNrJd38LHJinuJXnaM84ynmBDjj5M0Ae60UUUAc&#10;b8aP+SO+O/8AsA3/AP6TvXjH7AP/ACZx8LP+wV/7Vkr2f40f8kd8d/8AYBv/AP0nevE/2BLmKP8A&#10;Y6+FitKisNK6FgD/AK2Stae5lU2PoaioftkH/PeP/vsUfbIP+e8f/fYroOcmrnL7/kd9P/64H+T1&#10;u/bIP+e8f/fYrnr24iPjSwcSIUEBBbcMdHqZFx6nSu4jRmY4VRkmvji6nN1czTN96Ry5/E5r6x8T&#10;alFb+HNVljlRpEtZWVVYEkhDgD8a+UPsNz/z7y/98GsqnQ0p9SCorzULPSLOe+1GUwWFtG008i43&#10;BFGW2gnlsDgdzgd6ufYbn/n3l/74NeC/tHeNJ90Hg6xEhuJmSS8jQHcckGOLHfJw2PZa8rHYpYPD&#10;yqvfp5vofUcO5RLPs2w+Wx09pKzfaK1k/lFNnoH7IPgm8+Ofxx1j4n6/bj+ztJmEltEQTGLnAEES&#10;ZHKwxhSOcgiL1r9Aa83+AXw7svg/8KdC8OK8C3scInv5FZf3l0/zSEkdcH5Qf7qr6V6F9sg/57x/&#10;99itcrwrwmGSn8ctZerOrjLOoZ3m054dWoUkqdJLZU4aRt6/F8yaioftkH/PeP8A77FH2yD/AJ7x&#10;/wDfYr1z4Ywv+Z3/AO2H9K6OuZ+0Rf8ACab/ADF2eRjduGOldB9sg/57x/8AfYqI9S5dCaioftkH&#10;/PeP/vsUfbIP+e8f/fYqyCaioftkH/PeP/vsUfbIP+e8f/fYoAmoqH7ZB/z3j/77FH2yD/nvH/32&#10;KAJq5z/md/8Ath/St37ZB/z3j/77Fc/9oi/4TTf5i7PIxu3DHSol0Lj1OmoqH7ZB/wA94/8AvsUf&#10;bIP+e8f/AH2KsgmoqH7ZB/z3j/77FH2yD/nvH/32KAJqKh+2Qf8APeP/AL7FH2yD/nvH/wB9igCa&#10;ioftkH/PeP8A77FH2yD/AJ7x/wDfYoAwrH/kd9Q/64D+SV0dcxZXEQ8aX7mRAhgADbhjoldD9sg/&#10;57x/99ioj1KkTUVD9sg/57x/99ij7ZB/z3j/AO+xVkk1FQ/bIP8AnvH/AN9ij7ZB/wA94/8AvsUA&#10;TUVD9sg/57x/99ij7ZB/z3j/AO+xQBNXOWP/ACO+of8AXAfySt37ZB/z3j/77Fc9ZXEQ8aX7mRAh&#10;gADbhjolRLoVHqdPRUP2yD/nvH/32KPtkH/PeP8A77FWSTUVD9sg/wCe8f8A32KPtkH/AD3j/wC+&#10;xQBNRUP2yD/nvH/32KPtkH/PeP8A77FAE1FQ/bIP+e8f/fYo+2Qf894/++xQBhaL/wAjPq34fzro&#10;65nR7iJfEmqsZFCtjDFhg10H2yD/AJ7x/wDfYqI7FS3JqKh+2Qf894/++xR9sg/57x/99irJJqKh&#10;+2Qf894/++xR9sg/57x/99igCaioftkH/PeP/vsUfbIP+e8f/fYoAmrnPDH/ACF9d/67/wDsz1u/&#10;bIP+e8f/AH2K57w1cRR6trZaRFDT5BLAZ+Z6h7opbM6eioftkH/PeP8A77FH2yD/AJ7x/wDfYqyS&#10;aioftkH/AD3j/wC+xR9sg/57x/8AfYoAmoqH7ZB/z3j/AO+xR9sg/wCe8f8A32KAJqKh+2Qf894/&#10;++xR9sg/57x/99igDC8Mf8hfXf8Arv8A+zPXR1zHhq4ij1bWy0iKGnyCWAz8z10P2yD/AJ7x/wDf&#10;YqI7FS3JqKh+2Qf894/++xR9sg/57x/99irJJqKh+2Qf894/++xR9sg/57x/99igCaioftkH/PeP&#10;/vsUfbIP+e8f/fYoAmrnPB//ADEf+u5rd+2Qf894/wDvsVz/AIRuIo/7Q3yKuZyRuYDNQ90WtmdN&#10;RUP2yD/nvH/32KPtkH/PeP8A77FWQTUVD9sg/wCe8f8A32KPtkH/AD3j/wC+xQBNRUP2yD/nvH/3&#10;2KPtkH/PeP8A77FAE1FQ/bIP+e8f/fYo+2Qf894/++xQBheD/wDmI/8AXc10dcz4RuIo/wC0N8ir&#10;mckbmAzXQfbIP+e8f/fYqI7Fy3JqKh+2Qf8APeP/AL7FH2yD/nvH/wB9irIJqKh+2Qf894/++xR9&#10;sg/57x/99igCaioftkH/AD3j/wC+xR9sg/57x/8AfYoAmrnPAv8AyCJv+u5/9BWt37ZB/wA94/8A&#10;vsVz3gi4ii0mUPIiHzycMwH8K1L3Ra+FnT0VD9sg/wCe8f8A32KPtkH/AD3j/wC+xVEE1FQ/bIP+&#10;e8f/AH2KPtkH/PeP/vsUAfOH7ffgP/hK/ge+rwx77vw/dx3gIGW8l/3cg+nzIx/3K7z9lXx5/wAL&#10;E+A/hXUZJPMvLa2/s+6ycnzIf3eT7soVv+BV33izSNO8YeF9X0K9mjNpqVpLaS/MDhXQqSPcZr4+&#10;/wCCfPiibwvr3jz4carIsN1Zzm8jjZsASRt5FwOfcRfka+eqf7NmkKnSrGz9Vqvw0Pnav+y5pCfS&#10;rFx+a1X4aH25UN5/x6T/AO438qPtkH/PeP8A77FRXd3AbWYCaMnY38Q9K+hPo0Zvgv8A5Aaf77fz&#10;rdrnvB9xFHoqK8qKd7cMwFbf2yD/AJ7x/wDfYqY7Ict2TUVD9sg/57x/99ij7ZB/z3j/AO+xVEk1&#10;FQ/bIP8AnvH/AN9isDx/49034feCda8R3s0bW+m2r3BjDjMjAfKg92bCj3IqZTjCLlJ6ImUlCLlL&#10;RI+Pf2x/F2o/Gr4w+Gvg14Zl8xYblHvWXlPtLLnLY6rFEWY/7zDqtfZvgvwjp3gPwnpXh7SovJ0/&#10;TbdLeJe5AHLH1YnJJ7kmvj79gfwnP4m8SeL/AIreIHWXUL24ktbaSTA3SO3mXEgB6dUUEerivtX7&#10;ZB/z3j/77FeBlMXW58fU+Ko9PKK2R8/lMJVufH1F71R6eUVsgvP+PSf/AHG/lUHw+/5F1P8Aro38&#10;6dd3cBtZgJoydjfxD0pvw+/5F1P+ujfzr2qnQ+pp7M6WiiisTYKKKKACiiigAooooAKKKKACvgD4&#10;N/8AKZL47f8AYmW3/onRq+/6+APg3/ymS+O3/YmW3/onRqAPv+iiigAooooAKKKKACiiigAooooA&#10;KKKKACiiigAooooAKKKKACiiigAooooAKKKKACiiigAooooAKKKKACiiigAooooAKKKKACiiigAo&#10;oooAKKKKACiiigAooooAKKKKACiiigAooooAKKKKACiiigD4A+Mn/KZL4E/9iZc/+idZr7/r4A+M&#10;n/KZL4E/9iZc/wDonWa+/wCgAooooAKKKKACiiigArE8ceF4vHHgvX/Dk8720GsafcafJNGAWjWW&#10;NoywB4yA2a26KAPzY/4cieA/+ikeIv8AwEgr5j/b3/4J7+HP2Qvhv4f8S6N4r1TX59S1Yac8F9BG&#10;iovkySbgV5zlAPxr9w6+IP8AgrB8F/G/xu+DPhHSfAvhy88S6jaa+Lqe3sgpaOL7NMu85I43Mo/G&#10;gDX/AOCev7F+ifs6+HbfxzpviLUNXu/GGgWM1xa3USJHblkWbCFeTy5HPYV9SfEb4deHvi14J1Xw&#10;j4r0/wDtXw9qkYivLPzpIfNUMGA3xsrj5lB4I6VR+C+kXnh/4O+BdL1G3e01Cx0Gwtrm3k+9FKlu&#10;iup9wQR+FdlQB8Y/Ev8A4Jn/ALNvh/4c+KtUsPhx5F9Y6Td3NvL/AG7qTbJEhdlbBuSDggHBBFcz&#10;8G49P8O/8EydH1bydty3heWJZPMYYeWR4weuM5cV9ifGT/kkPjj/ALAV9/6TvXwdHqr6d/wSx+Hc&#10;CttF9BaW7D1AuHlx+cY/KuXGT9nhas+0X+QRws8dUhg6fxVGoL1k+Vfiy5+zrqWoeGfhZp0drN5C&#10;XUstyV8tT1cqDkj+6q19leCfDlvfeE9LutRi8+8ngEzyFiud3zDgEDoRXyl4F0V7Hw7oOlRr+9S3&#10;hgx6vtAP619tWlslnaw28f8Aq4kWNfoBgVrgaPsqEKb6JL8D1uIMVHF5nia9PSMpya9Luy+SsjN/&#10;4RLSf+fT/wAiP/jR/wAIlpP/AD6f+RH/AMa2KK9HlXY+d5n3Mf8A4RLSf+fT/wAiP/jWd/wjun/8&#10;JF9l+z/uPsvmbd7fe34znOeldTWP/wAzd/24/wDtSpcV2KUn3D/hEtJ/59P/ACI/+NH/AAiWk/8A&#10;Pp/5Ef8AxrYoquVdieZ9zH/4RLSf+fT/AMiP/jR/wiWk/wDPp/5Ef/GtiijlXYOZ9zH/AOES0n/n&#10;0/8AIj/41jeM/hz4f8Q+EtY02+sBNaXVpJHIpkboVPI56g8g9iBXY1T1j/kEX3/XB/8A0E1MoRkm&#10;mtAfvLllqmfP37O94mi3Vx8LfGMZPiTR4RPpd5JIwGqaaf8AVSLzgsg+RgOmO+GIzb/R7b9mX4kT&#10;z3lp5vwo8T3gbz1Zh/YV8+Ad2D/qZD3/AIfbHzepfEf4M6Z8WvC+jO9zcaL4i0yNZtJ12xYrcWUu&#10;0cggjcpwMqevsea5n4e+NLjx9Hrnwm+K2nW6+K4LQrOoGLfWbQ/KLqDpg+oGCrcjBBC+FKlKny0W&#10;7NfBL/22Xy081rujsyLNlk9aWBx0XPDVfdeurS1Vn0qQ3g9nqno5J+geKPAp1DTN2hXX2C8UbkLY&#10;kjl9juzj6j9a8L1TxF4k0W+ls72Zre5iOGjeFM/y5HvXSfCzxhqPwV8WW/wo8b3bTWEnHhPxDccL&#10;eQA4FrI3QTJkKPUYHdd3rnjnwDYeOLHZOPIvYx+5ulHzL7H1X2r0qNSOIhdK0lo12fb/AC7rU9HM&#10;8vqZXXUJS56clzQmtpxezX5NbxknF6o+dP8AhNta/wCf3/yEn/xNH/Cba1/z+/8AkJP/AImoPEnh&#10;m/8ACmpvZahD5cg5Vxyki/3lPcVlUzzjsbjxRqcfhy0ulucTyTOjP5a8gDgYxisr/hNta/5/f/IS&#10;f/E0Xf8AyKFh/wBfEn8qw6ANz/hNta/5/f8AyEn/AMTR/wAJtrX/AD+/+Qk/+JrDooA3P+E21r/n&#10;9/8AISf/ABNH/Cba1/z+/wDkJP8A4msOigDsfC/ijU9R122t7i58yF925fLUZwpI5A9RWV/wm2tf&#10;8/v/AJCT/wCJo8E/8jPZf8D/APQGrDoA3P8AhNta/wCf3/yEn/xNH/Cba1/z+/8AkJP/AImsOigD&#10;c/4TbWv+f3/yEn/xNH/Cba1/z+/+Qk/+JrDooA3P+E21r/n9/wDISf8AxNauoeKNTg0LSLhLnbNP&#10;53mN5a/NtYAcY449K46tzVv+RY0H/t4/9DFAB/wm2tf8/v8A5CT/AOJo/wCE21r/AJ/f/ISf/E1h&#10;0UAbn/Cba1/z+/8AkJP/AImvXfhn4h0PxlbizvLVINYjX5kEjhZgP4l56+o/p08GqW1upbO4jngk&#10;aGaNgySIcFSOhBqk7Mlq6PrH/hEtJ/59P/Ij/wCNZ2veHdPs7NHht9jGVFJ3seCeeprG+GPxQh8X&#10;QrYX5WHWI1+izgfxL7+o/Ee3V+J/+QfH/wBd4/51u+VxujD3lKzE/wCES0n/AJ9P/Ij/AONH/CJa&#10;T/z6f+RH/wAa2KKvlXYjmfcx/wDhEtJ/59P/ACI/+NH/AAiWk/8APp/5Ef8AxrYoo5V2Dmfcx/8A&#10;hEtJ/wCfT/yI/wDjR/wiWk/8+n/kR/8AGtiijlXYOZ9zltL8O6fcXmopJb7lilCoN7DAx9a0f+ES&#10;0n/n0/8AIj/40ui/8hDVv+u4/lWvUxirbFOTvuY//CJaT/z6f+RH/wAaP+ES0n/n0/8AIj/41sUV&#10;XKuxPM+5j/8ACJaT/wA+n/kR/wDGj/hEtJ/59P8AyI/+NbFFHKuwcz7nOX2h2WmXmky20HlyG+iU&#10;nex4znufau7rktc/12kf9hCH+Zrra557nRDVBRRRWZoFFFFABRRRQAUUUUAFFFFABRRRQAV8Af8A&#10;BOH/AJOm/bQ/7HNf/S7Va+/6+AP+CcP/ACdN+2h/2Oa/+l2q0Aff9FFFABRRRQAUUUUAFFFFABRR&#10;RQAUUUUAFFFFABRRRQAUUUUAFFFFABRRRQAUUUUAFFFFABRRRQAUUUUAFFFFABRRRQB8Af8ABav/&#10;AJNZ8Lf9jna/+kN9X3/XwB/wWr/5NZ8Lf9jna/8ApDfV9/0AFFFFABRRRQAV4F+2B+2B4U/ZH+H7&#10;arqrJqfia+Vk0bQI5MS3cg/jb+5EpI3P+AySBXvtfjJ4w+E/7T1n+1v4n+Kcvwfk+JdzbardLoje&#10;KoGubOC3WZvszxRRzx4CJgoD8oLbtu7BAB9DfsP/ALHfinx98QpP2kPj6rX/AIx1SQX2i6LeR7fs&#10;nTy7iSPohVQBFFj5Bhj82Nv6K1+bH/DVX7e//Rv3h3/wWXX/AMn19T/sf/Er41/Erwzr918a/A9h&#10;4H1a2vEj0+3sLeSFZ4SmWch5pckNxwR9KAPcde0Oy8T6HqOj6nB9p03ULaS0uod7J5kUilHXcpBG&#10;VJGQQfSvmT/h1x+zF/0TP/yv6p/8k19VUUAfF/xO/wCCaH7Nvh34a+LNV0/4cfZ7+x0m7ureb+3N&#10;SbZIkLsrYa5IOCAcEEVv/sGeFdPvP2QfhfPIj75NL3NhzjPmyV7/APGj/kjvjv8A7AN//wCk714x&#10;+wD/AMmcfCz/ALBX/tWStKaTepnUbS0PZP8AhC9N/uSf99mj/hC9N/uSf99mt2it+VdjDmfcwv8A&#10;hC9N/uSf99mse68P2cXia0sVV/IkiLsN3OcN3/AV2tc5ff8AI76f/wBcD/J6mUV2KjJmL4+0mz8M&#10;+EdQ1G2VhcQqvl72yMs6r0/GvEf+E+1b+/F/37Fe0fHS6+z+BGjzjz7mOP8ALLf+y186VlOyehrT&#10;u1qXPF3xivvCPh2+1a6eEx20e4JsALseFUfUkCvCf2S/At38dv2gJfEGvFrq205m1e+k6Bpi2IUH&#10;p8+GA/uxkVzf7SPjj+0dWt/DlrJm3ssTXO08NKR8q/8AAVP5t7V9jfsB+BY/C/wPTWnh2XviC7ku&#10;Wcj5jFGxijX6ZV2H+/Xx85LMs0hQXwUtX5tf8Gy+8/ReF8QssyLNOII/G2sLSfaUlz1ZLzUbJPo0&#10;+57z/wAIXpv9yT/vs0f8IXpv9yT/AL7NbtFfb8q7H5nzPuYX/CF6b/ck/wC+zR/whem/3JP++zW7&#10;RRyrsHM+5xX/AAj9n/wk32Ha/keVvxu5z9a2P+EL03+5J/32ah/5nf8A7Yf0ro6mMVroVKT0ML/h&#10;C9N/uSf99mj/AIQvTf7kn/fZrdoquVdieZ9zC/4QvTf7kn/fZo/4QvTf7kn/AH2a3aKOVdg5n3ML&#10;/hC9N/uSf99mj/hC9N/uSf8AfZrdoo5V2Dmfcwv+EL03+5J/32ax/wDhH7P/AISb7DtfyPK343c5&#10;+tdrXOf8zv8A9sP6VMorTQqMnqTf8IXpv9yT/vs0f8IXpv8Ack/77NbtFVyrsTzPuYX/AAhem/3J&#10;P++zR/whem/3JP8Avs1u0Ucq7BzPuYX/AAhem/3JP++zR/whem/3JP8Avs1u0Ucq7BzPuYX/AAhe&#10;m/3JP++zR/whem/3JP8Avs1u0Ucq7BzPucVa+H7OXxNd2LK/kRxB1G7nOF7/AImtj/hC9N/uSf8A&#10;fZqGx/5HfUP+uA/kldHUxiuxUpPuYX/CF6b/AHJP++zR/wAIXpv9yT/vs1u0VXKuxPM+5hf8IXpv&#10;9yT/AL7NH/CF6b/ck/77NbtFHKuwcz7mF/whem/3JP8Avs0f8IXpv9yT/vs1u0Ucq7BzPuYX/CF6&#10;b/ck/wC+zWPa+H7OXxNd2LK/kRxB1G7nOF7/AImu1rnLH/kd9Q/64D+SVMorTQpSeupN/wAIXpv9&#10;yT/vs0f8IXpv9yT/AL7NbtFVyrsTzPuYX/CF6b/ck/77NH/CF6b/AHJP++zW7RRyrsHM+5hf8IXp&#10;v9yT/vs0f8IXpv8Ack/77NbtFHKuwcz7mF/whem/3JP++zR/whem/wByT/vs1u0Ucq7BzPucVpvh&#10;+zutav7V1fyocbMNzWx/whem/wByT/vs1Dov/Iz6t+H866OpjFWKlJ33ML/hC9N/uSf99mj/AIQv&#10;Tf7kn/fZrdoquVdieZ9zC/4QvTf7kn/fZo/4QvTf7kn/AH2a3aKOVdg5n3ML/hC9N/uSf99mj/hC&#10;9N/uSf8AfZrdoo5V2Dmfcwv+EL03+5J/32ax9E8P2d9qGqQyq5S3l2JhscZYf0FdrXOeGP8AkL67&#10;/wBd/wD2Z6lxV1oUpOz1Jv8AhC9N/uSf99mj/hC9N/uSf99mt2iq5V2J5n3ML/hC9N/uSf8AfZo/&#10;4QvTf7kn/fZrdoo5V2Dmfcwv+EL03+5J/wB9mj/hC9N/uSf99mt2ijlXYOZ9zC/4QvTf7kn/AH2a&#10;P+EL03+5J/32a3aKOVdg5n3OK0Tw/Z32oapDKrlLeXYmGxxlh/QVsf8ACF6b/ck/77NQ+GP+Qvrv&#10;/Xf/ANmeujqYxVtipSd9zC/4QvTf7kn/AH2aP+EL03+5J/32a3aKrlXYnmfcwv8AhC9N/uSf99mj&#10;/hC9N/uSf99mt2ijlXYOZ9zC/wCEL03+5J/32aP+EL03+5J/32a3aKOVdg5n3ML/AIQvTf7kn/fZ&#10;rH8O+H7PUvtnnK58qXYu1scV2tc54P8A+Yj/ANdzUuKutClJ2ZN/whem/wByT/vs0f8ACF6b/ck/&#10;77NbtFVyrsTzPuYX/CF6b/ck/wC+zR/whem/3JP++zW7RRyrsHM+5hf8IXpv9yT/AL7NH/CF6b/c&#10;k/77NbtFHKuwcz7mF/whem/3JP8Avs0f8IXpv9yT/vs1u0Ucq7BzPucV4d8P2epfbPOVz5UuxdrY&#10;4rY/4QvTf7kn/fZqHwf/AMxH/rua6OpjFW2KlJ3ML/hC9N/uSf8AfZo/4QvTf7kn/fZrdoquVdie&#10;Z9zC/wCEL03+5J/32aP+EL03+5J/32a3aKOVdg5n3ML/AIQvTf7kn/fZo/4QvTf7kn/fZrdoo5V2&#10;Dmfcwv8AhC9N/uSf99msfwv4fs9W0+Sa4Vy6ylBtbHGAf612tc54F/5BE3/Xc/8AoK1PKrrQpSdm&#10;Tf8ACF6b/ck/77NH/CF6b/ck/wC+zW7RVcq7E8z7mF/whem/3JP++zR/whem/wByT/vs1u0Ucq7B&#10;zPuYX/CF6b/ck/77NfEHxQ0e2+Bv7bmg6qQ0OgeIWhklO7ChZswTZP8AsuPMP1FfflfJn/BRTwGd&#10;a+GOj+KYI83GhXvlyuB0gnwpJPtIsQH+8a8POKT+q+2gveptSXy3/A8DOozeF9tD4qbUl8t/wPpb&#10;/hC9N/uSf99mo7jwfp0dvK6rJlVJHzn0rE+BXjwfEv4Q+FfERk8y4u7JBctn/lun7uX/AMfVq7a8&#10;/wCPSf8A3G/lXsU5QqwVSOzV/vPbpVvawjUi9Gk/vOU8N+G7LU9MWedXMhYj5Wx0rU/4QvTf7kn/&#10;AH2aPBf/ACA0/wB9v51u1cYqy0NpSd9zC/4QvTf7kn/fZo/4QvTf7kn/AH2a3aKfKuxPM+5hf8IX&#10;pv8Ack/77NfIP7fOvRWNv4a+HmhJJNqusTLdXEKtlmQNshjx/tyZP1jFfbdfCXw3hT43ft6+Itcn&#10;H2rTPDkkskOeU/0fbbwkf8DPmD3BNeFm7cqUMNDR1Go/Lqz5/Oak5UY4WD1qtR+XX8D6m+FvwW0n&#10;4d/D7QvDyhnksrZVnkRsCSY/NI49i5Y/Q11X/CF6b/ck/wC+zW7RXtQpQpxUIrRaHuU0qUFTholo&#10;jnrjwfp0dvK6rJlVJHzn0rU+H3/Iup/10b+dT3n/AB6T/wC438qg+H3/ACLqf9dG/nUVElax1U23&#10;udLRRRWRqFFFFABRRRQAUUUUAFFFFABXwB8G/wDlMl8dv+xMtv8A0To1ff8AXwB8G/8AlMl8dv8A&#10;sTLb/wBE6NQB9/0UUUAFFFFABRRRQAUUUUAFFFFABRRRQAUUUUAFFFFABRRRQAUUUUAFFFFABRRR&#10;QAUUUUAFFFFABRRRQAUUUUAFFFFABRRRQAUUUUAFFFFABRRRQAUUUUAFFFFABRRRQAUUUUAFFFFA&#10;BRRRQAUUUUAfAHxk/wCUyXwJ/wCxMuf/AETrNff9fAHxk/5TJfAn/sTLn/0TrNff9ABRRRQAUUUU&#10;AFFFFABRRRQAUV8dfHz/AIKmfCD4E+LtV8KPb674o8R6XO1reW+l2ipFBMvDI0szJnB4ygYVxvwz&#10;/wCCyHwf8ZeIbbSvEOja94LjuHEa6lepHPaRk4AMjRtvUZPXYQOpIHQA+96w/G3jjQfhv4Wv/Eni&#10;fVbbRNCsFV7q/u32xxAsFXJ92ZQPUkCtWyvbfUrOC7tJ4rq0uI1lhnhcOkiMMqysOCCCCCOuaTUN&#10;PtdWs5rO+toby0mXbJb3EYkjcejKRgj60AfMHxR/bq+AWsfDPxdYWXxS0G5vLrSLyCCFJH3SSNC6&#10;qo+XqSQK+Z7W+t9b/YI/Z48PQSLPPeajbo0SnJODcIV/NxX3P8Xvhb4Lt/hP41li8IaDFLHol6yS&#10;JpkAZWEDkEELwa+DvD8m/wDZv/ZKso8K0iXF2xXrmKRCD/48a87MNcLOPey++SR9Fw7pm+HqfyS5&#10;/wDwBOf4cp9LeBfDN3D4v0qa+t2t7WGdZnkk+6NvzDP4gD8a+if+Ei03/n8j/OvF/gPaSal4kvbi&#10;dmmit7bAWQlhuZhg8+wavdPscH/PCP8A74FexTTtofLVGr6lP/hItN/5/I/zo/4SLTf+fyP86ufY&#10;4P8AnhH/AN8Cj7HB/wA8I/8AvgVrqZ6FP/hItN/5/I/zrM/tqx/4SXz/ALSnk/ZNm/PG7fnH5Vv/&#10;AGOD/nhH/wB8Csn7NF/wlezyk2/Ys7doxnzOtS7jVi1/wkWm/wDP5H+dH/CRab/z+R/nVz7HB/zw&#10;j/74FH2OD/nhH/3wKrUWhT/4SLTf+fyP86P+Ei03/n8j/Orn2OD/AJ4R/wDfAo+xwf8APCP/AL4F&#10;GoaFP/hItN/5/I/zqtqmvafNpt3Gl3GztC6qoPUlTxWr9jg/54R/98Cqmr2sK6TekQxgiByCFH90&#10;0tQVrlXS9e0+HTbSN7uNXWFFZSehCjivPfjZ4FsfiPp+n6nomtQ6H420KU3WjauB/q3x80UnHMTj&#10;hhz64PIPpmkWsLaTZEwxkmBCSVH90Vb+xwf88I/++BWVSkq1NwnszKtSp1oOnNaM+eNP+IPhT9oT&#10;w7dfDv4l6YfDvjKKPfNYyAr+8UHF1ZS8gjqRgk4yDuXJL/h58ZtS+FviC2+H/wATL4XSu3laH4w5&#10;8nUU6LFOf4JgMDJ69z0Z+/8AjZ8H0+Jfh+2m0maPR/F2jzC90XVVUAwzj+B8DmNwNrDkdDg4xXkX&#10;iL41+GPGngW+8HfFTwLr2ma5g22oW+n6VJPHHMv3Z7eVQeOjKeeuPmHJ8Krz4afNOaUktJPaS/ll&#10;5+fzXVHr5VnlLBU3lOd3nhpO6l9qD2co9FL+aOkaits0nH37xRb+HfF2mtZ388TDrHKpw8beqn/O&#10;a8A1zwHqOk6hJBbgahbg5juIOjD3HY+1c/8ACH9rrSPA2lv4X+IEWq3MlixTTNcfSpFkvrUdGljY&#10;bg6jqRkHHUkZb6l0i+8M/ErwxHfaVcWer6PeJ8lxasCPzHKsPTgg9a9DD4ujjVenJc3VdUd2PynE&#10;5alWtz0JfDUjrCaaumn5rWzs1qmk0zwG50DUW8M2duLSQzJO7MmOQCODWR/wiurf8+Ev5Cuz+I3h&#10;m68I2a20FxPc28U5fz8ncqsPlDEe+RXn3265/wCfiX/vs10bHk7l7/hFdW/58JfyFH/CK6t/z4S/&#10;kKo/brn/AJ+Jf++zR9uuf+fiX/vs0hl7/hFdW/58JfyFH/CK6t/z4S/kKo/brn/n4l/77NH265/5&#10;+Jf++zQB0vhPQNRsfEFrNPaSRRLvyzDgZQisj/hFdW/58JfyFXfBt3PJ4ks1eaR1O/KsxI+41Yn2&#10;65/5+Jf++zQBe/4RXVv+fCX8hR/wiurf8+Ev5CqP265/5+Jf++zR9uuf+fiX/vs0AXv+EV1b/nwl&#10;/IUf8Irq3/PhL+Qqj9uuf+fiX/vs0fbrn/n4l/77NAF7/hFdW/58JfyFa+paBqM3h/RoUtJGlh87&#10;zFA5XLgjNc19uuf+fiX/AL7Nbeq3c6+G9CYTSBm8/LBjk/OOtAFL/hFdW/58JfyFH/CK6t/z4S/k&#10;Ko/brn/n4l/77NH265/5+Jf++zQBe/4RXVv+fCX8hR/wiurf8+Ev5CqP265/5+Jf++zR9uuf+fiX&#10;/vs0AaVv4d1u1mjmhtLiKaNgySIcMpHQg5r2fQfGl5regx2us2z22owyxkylcJMoP3uOh9R+I9B4&#10;N9uuf+fiX/vs1t+Eby4bVJMzyHEEhGXPBx1pptCaTPpr/hItN/5/I/zo/wCEi03/AJ/I/wA64H4W&#10;/Em08SxppmqpDHqqjEchQBbgf0b279q9K+xwf88I/wDvgV0ptq6OZpJ2ZT/4SLTf+fyP86P+Ei03&#10;/n8j/Orn2OD/AJ4R/wDfAo+xwf8APCP/AL4FVqLQp/8ACRab/wA/kf50f8JFpv8Az+R/nVz7HB/z&#10;wj/74FH2OD/nhH/3wKNQ0MHStasYb3Une5jVZJgyEnqMda0v+Ei03/n8j/Oquj28TX+qgxIQs4Ay&#10;o44rW+xwf88I/wDvgVMb2G7XKf8AwkWm/wDP5H+dH/CRab/z+R/nVz7HB/zwj/74FH2OD/nhH/3w&#10;KrUWhT/4SLTf+fyP86P+Ei03/n8j/Orn2OD/AJ4R/wDfAo+xwf8APCP/AL4FGoaGNqOrWl9daTHb&#10;3CSuL+Fiq+mTz+tdvXH6xbxRXGkFI0Q/b4RlVA7muwrmnvqbw20CiiioNAooooAKKKKACiiigAoo&#10;ooAKKKKACvgD/gnD/wAnTftof9jmv/pdqtff9fAH/BOH/k6b9tD/ALHNf/S7VaAPv+iiigAooooA&#10;KKKKACiiigAooooAKKKKACiiigAooooAKKKKACiiigAooooAKKKKACiiigAooooAKKKKACiiigAo&#10;oooA+AP+C1f/ACaz4W/7HO1/9Ib6vv8Ar4A/4LV/8ms+Fv8Asc7X/wBIb6vv+gAooooAKKKKACii&#10;igAooooAKKKKAON+NH/JHfHf/YBv/wD0nevGP2Af+TOPhZ/2Cv8A2rJXs/xo/wCSO+O/+wDf/wDp&#10;O9eMfsA/8mcfCz/sFf8AtWStae5lU2PoGiiiug5wrnL7/kd9P/64H+T10dc5ff8AI76f/wBcD/J6&#10;mRUepxH7Q11t0XSbbP8ArLhpMf7q4/8AZq+f9a1SPRdHvtQl/wBXawPO30VScfpXtP7RF1u1TRrb&#10;P+rhkkx/vMB/7LXyz+0Frn9j/Di6hVtst/KlsvrjO5v0Uj8a87G1vYUp1eyMsTX+q4Wdb+VN/wCR&#10;85zWs+qaMNTlMl1qusak8KYPLbArPkd9zTR4/wBw1+wfw+8Kx+BvAvh/w9Ft2aZYQ2m5ejMiBWb8&#10;SCfxr81fgD4N/wCEt+Pnw18PtHvt9Jhh1G5I+6cBrz5h65eOI/7oFfqVXznDVCyq135L7tX+LP0f&#10;NqH9i8J5Hkm05U3iJ+cqzvG/mo6BRRRX2x+dhRRRQBzn/M7/APbD+ldHXOf8zv8A9sP6V0dTHqVL&#10;oFFFFUSFFFFABRRRQAVzn/M7/wDbD+ldHXOf8zv/ANsP6VMuhUep0dFFFUSFFFFABRRRQAUUUUAc&#10;5Y/8jvqH/XAfySujrnLH/kd9Q/64D+SV0dTHqVIKKKKokKKKKACiiigArnLH/kd9Q/64D+SV0dc5&#10;Y/8AI76h/wBcB/JKmXQqPU6OiiiqJCiiigAooooAKKKKAOc0X/kZ9W/D+ddHXOaL/wAjPq34fzro&#10;6iOxUtwoooqyQooooAKKKKACuc8Mf8hfXf8Arv8A+zPXR1znhj/kL67/ANd//ZnqXuilszo6KKKo&#10;kKKKKACiiigAooooA5zwx/yF9d/67/8Asz10dc54Y/5C+u/9d/8A2Z66OpjsVLcKKKKokKKKKACi&#10;iigArnPB/wDzEf8Arua6Ouc8H/8AMR/67mpe6KWzOjoooqiQooooAKKKKACiiigDnPB//MR/67mu&#10;jrnPB/8AzEf+u5ro6mOxUtwoooqiQooooAKKKKACuc8C/wDIIm/67n/0Fa6Ouc8C/wDIIm/67n/0&#10;Fal/Eil8LOjoooqiQooooAK5X4p+C4viN8OfEfhqUL/xMrGWCNm6LIVzG34OFP4V1VFTOKqRcJbP&#10;QicFUi4S2eh8df8ABOfxtJJ4Z8U+Cb0tHd6Tdi8hik4YJJ8ki4/2XQE+8lfX95/x6T/7jfyr4Tk/&#10;4x7/AG+A3/HtofiqT6KUuz+QC3K/ktfdl5/x6T/7jfyrw8nm1h3h5/FTbj/l+B4eSzkqDw0/iptx&#10;/wAvwMjwX/yA0/32/nW7WF4L/wCQGn++3863a9yOyPoZfEwoooqiTmviV4tTwH8PfEfiJyB/ZlhN&#10;coD/ABOqEov4tgfjXzB/wTh8JPD4Q8WeLbkF7jVL5bNJH5YrEu9mB92l590rq/8AgoF4y/4R34F/&#10;2TG+2fXb+G1Kg4PlITK5+mUQH/er0j9mPwb/AMIH8B/BultH5dw1it5OpHIkmJlYH3G/b/wGvn5f&#10;7RmsY9KcW/nLT8j52f8AtGbRj0pRb+ctPyPUaKKK+gPoiG8/49J/9xv5VB8Pv+RdT/ro386nvP8A&#10;j0n/ANxv5VB8Pv8AkXU/66N/OsKnQ3p7M6WiiisTYKKKKACiiigAooooAKKKKACvgD4N/wDKZL47&#10;f9iZbf8AonRq+/6+APg3/wApkvjt/wBiZbf+idGoA+/6KKKACiiigAooooAKKKKACiiigAooooAK&#10;KKKACiiigAooooAKKKKACiiigAooooAKKKKACiiigAooooAKKKKACiiigAooooAKKKKACiiigAoo&#10;ooAKKKKACiiigAooooAKKKKACiiigAooooAKKKKAPgD4yf8AKZL4E/8AYmXP/onWa+/6+APjJ/ym&#10;S+BP/YmXP/onWa+/6ACiiigAooooAKKKKACiiigDzbwl+zl8N/BXjLXfFum+EdNPinW76XUL3Wrq&#10;ET3TSyNuYJI+TGucfKmBwOM8183/APBWj4YeFvEP7JviPxdf6Xa/8JNoFxYyadqQRVnHmXcMEke/&#10;qyGORjt6ZVT/AA19s1+U/wC3J8ZNb/bk+NWifs4/B/bqmj6fe/adb1mJt1s0yfKzs65H2eAOct/H&#10;IwCjITcAfV3/AAS/1zU9f/Yl+H02qTSXD2/2y0t5Zc5MEV3Mkag9wqrsHoEA7V9VVx3wf+F+k/BX&#10;4X+GvA2hhjpmh2SWkUkgAeUjl5GxxudyznHdjV34jeNf+Fd+CdV8R/2Drfif+z4xJ/ZPhyz+139z&#10;lgu2GLcN5Gc4yOATQBT+Mn/JIfHH/YCvv/Sd6/Nj4b3QvvAP7MGnnkWnhi7uyPTfJKoP5xivon4l&#10;/t0f2x8OfFVh/wAM+fHax+1aTdwfarzwV5cEO6F13yN552oM5J7AGvm79m2MeKrf4SQCWOyGl+AF&#10;Ba8by1LG9m5B5zkSjH0rz8brGEe8o/g7/ofSZAuXFVKv8tKt+NKcF+MkfeX7Pmm+T4f1K9Iw1xcC&#10;Me4Rc/zc16rXB/DuT/hG/B+n2f2K7uW2tI09vFujk3MWBU8ZGCOa6T/hIv8AqGal/wCA/wD9evai&#10;0kj5GSbZsUVj/wDCRf8AUM1L/wAB/wD69H/CRf8AUM1L/wAB/wD69VzInlZsVj/8zd/24/8AtSj/&#10;AISL/qGal/4D/wD16zv7a/4qLz/sF7/x67PK8n5/v5zjPT3qXJFKLOporH/4SL/qGal/4D//AF6P&#10;+Ei/6hmpf+A//wBeq5kTys2KKx/+Ei/6hmpf+A//ANej/hIv+oZqX/gP/wDXo5kHKzYqnrH/ACCL&#10;7/rg/wD6Cap/8JF/1DNS/wDAf/69V9S17ztOuo/7Ov03ROu54MKMg8k56UnJWGou5qaP/wAgix/6&#10;4J/6CKuVz+m695OnWsf9nX77YkXckGVOAOQc9Ksf8JF/1DNS/wDAf/69CkrA4u5sUVj/APCRf9Qz&#10;Uv8AwH/+vR/wkX/UM1L/AMB//r0+ZC5WYPxb+E+jfGDwnLo2qq0E6N51jqMPE9lOPuyxt1BBxkZ5&#10;HFfI/gnVPGPwK+IN9Y2unJ/wksK79Y8LRHy7bxFbrwt/p/GBPgfNGBzg4Gdyr9rf8JF/1DNS/wDA&#10;f/69ch8SPAvhL4t6bDZeKvCd5qaW5LQS+U0csDHqUkRgw6DjODgZBxXj43B+2kq1F2qLr3/P8n2a&#10;aOvA4zE5XXlXwyUlNctSnK/JUj2lbVNbxmvei9UZHw5+OHgP4va5eWmnanE13NbKkuj6jGYLkEfe&#10;Qxv94jvtyPeua+Jfwlm8NtJqWlK0+l/eePq9v/ivv27+tePfGH9mmx8MX1v4k8P6Z4g1/T7FB/aW&#10;m3Fy738cPX7RbS8lJIyNwByDjkcEHsfh3+0VrPgPRbK88UXFz43+Gd4RHZeNIrf/AEm0JOBDfRgn&#10;kH5S2c567icDlpY6pTk6WNjZrqtrd/Tz2XW2h9BQweDzmThlPNCulf2E2m5LvSmlFVLdYuMZ9lIx&#10;KK9S8UfD218SNDrHhaGRLG7QTYaMmBlIyHjZcjaRz6eh7Vwk2gQ20kUc2u6NFJM2yNHvAC7YJwAR&#10;ycAnA9K9Z2Wp4D93SWhkUVQ+0z/8LV/4RP7Zpf2b+xf7U+1+ecb/AD/K8vOMdOcYrq/+EW/6i+lf&#10;+BP/ANas4VI1L8vR2OzE4SrhOT2qtzxUl6PYPBP/ACM9l/wP/wBAasOux8L6B9i122m/tHT59u79&#10;3BPuc5UjgYrK/wCEW/6i+lf+BP8A9atDjMOitz/hFv8AqL6V/wCBP/1qP+EW/wCovpX/AIE//WoA&#10;w6K3P+EW/wCovpX/AIE//Wo/4Rb/AKi+lf8AgT/9agDDrc1b/kWNB/7eP/QxR/wi3/UX0r/wJ/8A&#10;rVq6hoHnaFpEP9o6enk+d+8efCPlgflOOcd6AOOorc/4Rb/qL6V/4E//AFqP+EW/6i+lf+BP/wBa&#10;gDDorc/4Rb/qL6V/4E//AFqP+EW/6i+lf+BP/wBagDDrc8H/APIUl/695P8A0Gj/AIRb/qL6V/4E&#10;/wD1q1fDegfY76R/7R0+fMLrthn3HkdenSgDkI5GikV0Yo6nKspwQR0INe+/Cz4rL4gWPSdWkVNT&#10;UYimPAuPY+jfzrxz/hFv+ovpX/gT/wDWpV8MMjBl1nS1ZTkEXWCP0qoycWTKKkj6xorzXwR8Rttj&#10;DYaveW9/fgiOKSzmV3mHYMDj5vp1/n2X/CRf9QzUv/Af/wCvXSpJnM4tGxRWP/wkX/UM1L/wH/8A&#10;r0f8JF/1DNS/8B//AK9PmQuVi6L/AMhDVv8AruP5Vr1y2l615N5qL/YL2TzJQ21IcleOjc8GtH/h&#10;Iv8AqGal/wCA/wD9epi1YpxdzYorH/4SL/qGal/4D/8A16P+Ei/6hmpf+A//ANeq5kTys2KKx/8A&#10;hIv+oZqX/gP/APXo/wCEi/6hmpf+A/8A9ejmQcrH65/rtI/7CEP8zXW1wl9q32680mP7Hd2+L6Jt&#10;08W1Tz0znrzXd1zz3OiGiCiiiszQKKKKACiiigAooooAKKKKACiiigAr4A/4Jw/8nTftof8AY5r/&#10;AOl2q19/18Af8E4f+Tpv20P+xzX/ANLtVoA+/wCiiigAooooAKKKKACiiigAooooAKKKKACiiigA&#10;ooooAKKKKACiiigAooooAKKKKACiiigAooooAKKKKACiiigAooooA+AP+C1f/JrPhb/sc7X/ANIb&#10;6vv+vgD/AILV/wDJrPhb/sc7X/0hvq+/6ACiiigAooooAKKKKACiiigAoqhr2rf2Doeo6n9ju9R+&#10;x20lz9jsIvNuJ9ilvLiTI3O2MKueSQK+ZP8Ahvr/AKty/aA/8Ib/AO30Ae8fGj/kjvjv/sA3/wD6&#10;TvXjH7AP/JnHws/7BX/tWSuI+J37dH9tfDXxZp//AAz58drH7XpN3B9qvfBXlwQ7oXXfI3nnagzk&#10;nHABrb/YP8UfY/2Q/hhD9guH2aXjcF4P71+RWkGk9TOabWh9O0Vzn/CYf9Q65/Kj/hMP+odc/lW/&#10;MjDlZ0dc5ff8jvp//XA/yej/AITD/qHXP5Vk3Gveb4itb37JMvlxlfKI+Y8NyPz/AEqZSRcYvU8w&#10;+PF19o8cLHn/AFFpGn5lm/8AZq+Pv2grpNe8aeF/DbT+RBkSzyDkRiRwu4/7qqx+hr7F8eaGfE3i&#10;q+1A3sNqJCiiGU/Mm1AuD+Wfxr8//ihrwuvid4ru45vNWBpdPt5FGUYAeSfwKeYw96+T4grqnhuT&#10;+Z/gtTP+zameYzBZJS3xNWEH5RveT+SV2fT/APwT70FvE3xA8fePZrcQof8ARLdf4VM0hldV/wB1&#10;UjH0avuWvnP9kDTB8OfgTodu+nXBu9TLapcMq4DGXGw/9+ljH4V7T/wmH/UOufyr1sppLD4KnGW7&#10;1fq9T9B48x8cz4ixM6C/d02qcO3LTXLp5Npv5nR0Vzn/AAmH/UOufyo/4TD/AKh1z+VexzI/P+Vn&#10;R0Vzn/CYf9Q65/Kj/hMP+odc/lRzIOVh/wAzv/2w/pXR1w39vf8AFRfbfsk3+q2+Vj5vrWt/wmH/&#10;AFDrn8qmMlqXKL0OjornP+Ew/wCodc/lR/wmH/UOufyquZEcrOjornP+Ew/6h1z+VH/CYf8AUOuf&#10;yo5kHKzo6K5z/hMP+odc/lR/wmH/AFDrn8qOZBys6Ouc/wCZ3/7Yf0o/4TD/AKh1z+VZP9vf8VF9&#10;t+yTf6rb5WPm+tTKS0LjF6nc0Vzn/CYf9Q65/Kj/AITD/qHXP5VXMiOVnR0Vzn/CYf8AUOufyo/4&#10;TD/qHXP5UcyDlZ0dFc5/wmH/AFDrn8qP+Ew/6h1z+VHMg5WdHRXOf8Jh/wBQ65/Kj/hMP+odc/lR&#10;zIOVhY/8jvqH/XAfySujrhrfXvK8RXV79kmbzIwvlAfMOF5P5frWt/wmH/UOufyqYyWpUos6Oiuc&#10;/wCEw/6h1z+VH/CYf9Q65/Kq5kTys6Oiuc/4TD/qHXP5Uf8ACYf9Q65/KjmQcrOjornP+Ew/6h1z&#10;+VH/AAmH/UOufyo5kHKzo65yx/5HfUP+uA/klH/CYf8AUOufyrJt9e8rxFdXv2SZvMjC+UB8w4Xk&#10;/l+tTKS0KUXqdzRXOf8ACYf9Q65/Kj/hMP8AqHXP5VXMieVnR0Vzn/CYf9Q65/Kj/hMP+odc/lRz&#10;IOVnR0Vzn/CYf9Q65/Kj/hMP+odc/lRzIOVnR0Vzn/CYf9Q65/Kj/hMP+odc/lRzIOVhov8AyM+r&#10;fh/OujrhtP177NrF9c/ZJn87H7tRyv1rW/4TD/qHXP5VEZJIqUXc6Oiuc/4TD/qHXP5Uf8Jh/wBQ&#10;65/Kr5kTys6Oiuc/4TD/AKh1z+VH/CYf9Q65/KjmQcrOjornP+Ew/wCodc/lR/wmH/UOufyo5kHK&#10;zo65zwx/yF9d/wCu/wD7M9H/AAmH/UOufyrJ0fXvsN9qUv2SaX7RJu2qOU5Y4P5/pUuSuilF2Z3N&#10;Fc5/wmH/AFDrn8qP+Ew/6h1z+VVzInlZ0dFc5/wmH/UOufyo/wCEw/6h1z+VHMg5WdHRXOf8Jh/1&#10;Drn8qP8AhMP+odc/lRzIOVnR0Vzn/CYf9Q65/Kj/AITD/qHXP5UcyDlYeGP+Qvrv/Xf/ANmeujrh&#10;tH177DfalL9kml+0SbtqjlOWOD+f6Vrf8Jh/1Drn8qmMlYqUXc6Oiuc/4TD/AKh1z+VH/CYf9Q65&#10;/Kq5kTys6Oiuc/4TD/qHXP5Uf8Jh/wBQ65/KjmQcrOjornP+Ew/6h1z+VH/CYf8AUOufyo5kHKzo&#10;65zwf/zEf+u5o/4TD/qHXP5Vk6Dr39nfa/8ARJpvMl3fIOnsalyV0WouzO5ornP+Ew/6h1z+VH/C&#10;Yf8AUOufyquZEcrOjornP+Ew/wCodc/lR/wmH/UOufyo5kHKzo6K5z/hMP8AqHXP5Uf8Jh/1Drn8&#10;qOZBys6Oiuc/4TD/AKh1z+VH/CYf9Q65/KjmQcrDwf8A8xH/AK7mujrhtB17+zvtf+iTTeZLu+Qd&#10;PY1rf8Jh/wBQ65/KpjJJFyi7nR0Vzn/CYf8AUOufyo/4TD/qHXP5VXMiOVnR0Vzn/CYf9Q65/Kj/&#10;AITD/qHXP5UcyDlZ0dFc5/wmH/UOufyo/wCEw/6h1z+VHMg5WdHXOeBf+QRN/wBdz/6CtH/CYf8A&#10;UOufyrJ8Na9/ZdjJF9kmn3SFt0Y46AY/Sp5ldFqLszuaK5z/AITD/qHXP5Uf8Jh/1Drn8qrmRHKz&#10;o6K5z/hMP+odc/lR/wAJh/1Drn8qOZBys6Oiuc/4TD/qHXP5Uf8ACYf9Q65/KjmQcrPmH/got4Ek&#10;u/B/hvxrZKyXej3f2WeWPhhFLyjE/wCzIgA95K+ivhT47j+Jnwk0DxMjKX1DT1eYL0WYArKv4Orj&#10;8Kxfi5axfEz4Z+JPDEumz51GzeOJmHCTD5om/B1U/hXzx+wP8TpbXwb4l8DX0Ez3em3LXUMZ4ZI5&#10;BtkXHYK65PvJXz3MsLml/s1Y/wDk0f8AgHzvK8Jm392tH/yaP/APrvwX/wAgNP8Afb+dbtcV4f8A&#10;EX9m6asP2Oab5idyDjmtL/hMP+odc/lXvxkrH0kots6Oiuc/4TD/AKh1z+VH/CYf9Q65/Kq5kTys&#10;+Ov20JX+J37R3w4+HcbFrZPJE20/da5mAkJ+kcat+Jr7mjjWGNY0UIigKqqMAAdBXwN8N9Y/4WR+&#10;3h4i8TNbSXFto7XDJGoyAIoxaJ+p3fXmvtj/AITD/qHXP5V8/lclUqYjEv7UrL0joj53KYutUxGK&#10;/mnZekdEdHRXOf8ACYf9Q65/Kj/hMP8AqHXP5V9BzI+i5Wbt5/x6T/7jfyqD4ff8i6n/AF0b+dY1&#10;x4u8yCRP7PuBuUjJHTitn4ff8i6n/XRv51jUadrG1NNbnS0UUVkahRRRQAUUUUAFFFFABRRRQAV8&#10;AfBv/lMl8dv+xMtv/ROjV9/18AfBv/lMl8dv+xMtv/ROjUAff9FFFABRRRQAUUUUAFFFFABRRRQA&#10;UUUUAFFFFABRRRQAUUUUAFFFFABRRRQAUUUUAFFFFABRRRQAUUUUAFFFFABRRRQAUUUUAFFFFABR&#10;RRQAUUUUAFFFFABRRRQAUUUUAFFFFABRRRQAUUUUAFFFFAHwB8ZP+UyXwJ/7Ey5/9E6zX3/XwB8Z&#10;P+UyXwJ/7Ey5/wDROs19/wBABRRRQAUUUUAFFFFABRRRQB+eX7W/7W3i/wCN3xAn/Z0/ZzEl/wCJ&#10;bhpLbxF4mgYxxafGp2zRpLj5AvR5h0yETLtx9Ifsf/sf+FP2R/h+ulaUqan4mvlV9Z1+SPEt3IP4&#10;F/uRKSdqfickk184+Ov+CN3gnx1428Q+Jbj4ha/bXGs6jcajJDFawFI2mlaQqCecAtjn0rD/AOHI&#10;ngP/AKKR4i/8BIKAP0nor5//AGP/ANj/AEb9j/wzr+i6Lr9/r8OsXiXkkl/EiNGypswNvUYr6AoA&#10;4/4yf8kh8cf9gK+/9J3r8u/2Q0k1S30UKNzW3hqwtE/4GFcD86/UT4yf8kh8cf8AYCvv/Sd6/OH/&#10;AIJ06b/bF1pYK7gLTSifpHbsxH/jtefiveq0If3vyjI+lyj3cNmFT+Wj+dWlH8mz9LtPs00+xtrW&#10;P/VwRrEv0UAD+VWKKK90+NCiiigArH/5m7/tx/8AalbFY/8AzN3/AG4/+1KTGupsUUUUxBRRRQAV&#10;T1j/AJBF9/1wf/0E1cqnrH/IIvv+uD/+gmh7DW4aP/yCLH/rgn/oIq5VPR/+QRY/9cE/9BFXKS2E&#10;9wooopgFFFFAGRbf8jNe/wDXBP514l4u+D3in4e+KtZ134a6ZpeueH/ECMdc8F6pKIbeeY8GWAkb&#10;FZhkMGwPrwF9ttv+Rmvf+uCfzrXrkrYeGIVpaNPRrdf19xjWoqq4yu4yjqmtGn5Hwx4K+IXxB+Bv&#10;jQeE7Lw/HoOjaiz3Gn+F/Ft+ojiYn547PUFOwjd/C+PvDGWbJzv2hNR8ZXPjHwTqutfCi58MzNqD&#10;ssem6tBqb38gTJCRRKCGxk89frX234y8C+H/AIhaO+leJNItdZsGO7ybqMNtbGNynqrcnkEHmvA/&#10;Fn7GcWn3mhav8OvEd54f1jRblrq1j1WeS9tgQp2IquTsGcKTz8pPBr5+vgMXRpunRm5Rumlppqns&#10;4/daUV0sermGeYvGUnHHYWniJ3i3U96FVqMk3fllGnKTSs5ON3u/e1PmS0+JWgXHxmS+nun06E6L&#10;9gZb6JoWjn+0b/LfI+U7e54969lR1kRXRgysMhlOQR61ofEDxtceK9ElsfHXwj8W2nie3BhvbzSd&#10;FN7pNzt4DCQNkqeoIBK9MnFfP3gv4n6R4F1S/wBFllum8PiUvatJC4lsCT88MqH5gAehwev1xFHF&#10;wws+WrNNSbd7OLT807/f0Z9jLGZbxdGFPKoyp4mlCMVSlJSdSK35HywfOr/BZtq7TurP6O8E/wDI&#10;z2X/AAP/ANAasOm/Dzx94a1HxPpwt9f02R5N+2P7Ugc5RuNpOc/hTq96FSFRXg7+h8tiMLiMJLkx&#10;FNwfaSaf4hRRRVnKFFFFABW5q3/IsaD/ANvH/oYrDrc1b/kWNB/7eP8A0MUAYdFFFABRRRQAVueD&#10;/wDkKS/9e8n/AKDWHW54P/5Ckv8A17yf+g0AYdFFFACqxVgQcEcgivdPhX8WRqflaPrc2Lz7tvdO&#10;f9d6Kx/veh7/AF6+FUvTkVUZOLJlFSR9m0V5D8Kvi19t8rRtcmxccLb3kh/1norn+96Hv9evr1dS&#10;kpK6OVpxdmZGi/8AIQ1b/ruP5Vr1kaL/AMhDVv8AruP5Vr0o7BLcKKKKoQUUUUAZWuf67SP+whD/&#10;ADNdbXJa5/rtI/7CEP8AM11tc1T4jpp/CFFFFZmgUUUUAFFFFABRRRQAUUUUAFFFFABXwB/wTh/5&#10;Om/bQ/7HNf8A0u1Wvv8Ar4A/4Jw/8nTftof9jmv/AKXarQB9/wBFFFABRRRQAUUUUAFFFFABRRRQ&#10;AUUUUAFFFFABRRRQAUUUUAFFFFABRRRQAUUUUAFFFFABRRRQAUUUUAFFFFABRRRQB8Af8Fq/+TWf&#10;C3/Y52v/AKQ31ff9fAH/AAWr/wCTWfC3/Y52v/pDfV9/0AFFFFABRRRQAUUUUAFFFFABRRRQBxvx&#10;o/5I747/AOwDf/8ApO9eMfsA/wDJnHws/wCwV/7Vkr2f40f8kd8d/wDYBv8A/wBJ3rxj9gH/AJM4&#10;+Fn/AGCv/asla09zKpsfQNFFFdBzhXOX3/I76f8A9cD/ACeujrmdUlWHxlZSN91LZmP0AkqZFR6n&#10;y/8AFDXlsb/xTq7kbIJLm4GfRSxA/QV8T/Dnwrc/Ebx9oXhyNpDJq+oRQysOylvmf/gKlz+FfSH7&#10;QWuNYfDjU3LFZb+ZLdSO5ZtzD8VV6o/8E7/Ao174tal4imj3QaDYny2x0nmyi/8Ajgmr4DNo/XMx&#10;oYRbdfnv+CP0HgSKw2bYziCe2X4eTj/19rfu4fhzH6LWdpDp9pBa28aw28KLHHGowFVRgAewAqai&#10;iv0E/PW3J3e4UUUUCCiiigDnP+Z3/wC2H9K6Ouc/5nf/ALYf0ro6mPUqXQKKKKokKKKKACiiigAr&#10;nP8Amd/+2H9K6Ouc/wCZ3/7Yf0qZdCo9To6KKKokKKKKACiiigAooooA5yx/5HfUP+uA/kldHXOW&#10;P/I76h/1wH8kro6mPUqQUUUVRIUUUUAFFFFABXOWP/I76h/1wH8kro65yx/5HfUP+uA/klTLoVHq&#10;dHRRRVEhRRRQAUUUUAFFFFAHOaL/AMjPq34fzro65zRf+Rn1b8P510dRHYqW4UUUVZIUUUUAFFFF&#10;ABXOeGP+Qvrv/Xf/ANmeujrnPDH/ACF9d/67/wDsz1L3RS2Z0dFFFUSFFFFABRRRQAUUUUAc54Y/&#10;5C+u/wDXf/2Z66Ouc8Mf8hfXf+u//sz10dTHYqW4UUUVRIUUUUAFFFFABXOeD/8AmI/9dzXR1zng&#10;/wD5iP8A13NS90UtmdHRRRVEhRRRQAUUUUAFFFFAHOeD/wDmI/8AXc10dc54P/5iP/Xc10dTHYqW&#10;4UUUVRIUUUUAFFFFABXOeBf+QRN/13P/AKCtdHXOeBf+QRN/13P/AKCtS/iRS+FnR0UUVRIUUUUA&#10;FFFFABXwR8RFP7Nf7alr4gj/ANH8OeKQZJyOECXB2T5P+zMBLj0219718z/t8fDP/hNPg3/b1tFv&#10;1Hw3N9qBAyxt3wsw/D5HPtGa8TN6Mp4f21P4qb5l8t/wPDzilKWH9tT+Om1JfLf8D3vwX/yA0/32&#10;/nW7XjH7IvxAX4i/A/Rb6SUS6halrG95y3mxgDJ92Xa3/Aq9nr1MPVjWpRqw2auevSrRxFONaG0l&#10;cKyPF3iCLwn4T1rXJ8eTptlNePnptjQuf5Vr14V+2x4q/wCEW/Z18RhH2T6m0OnRc9d7guP+/ayV&#10;OKrfV6E6v8qbMsVW+r0J1f5U3+B5B/wTf8Py3Vr468XXWZZry6islmbqWAaWX8zJGfwr7Urwn9ib&#10;wr/wi37OvhxnTZcam02oy++9yEP/AH7WOvdq4spo+xwNKL3tf79f1OHKKPsMDSi92r/fr+oUUUV6&#10;x7BDef8AHpP/ALjfyqD4ff8AIup/10b+dT3n/HpP/uN/KoPh9/yLqf8AXRv51hU6G9PZnS0UUVib&#10;BRRRQAUUUUAFFFFABRRRQAV8AfBv/lMl8dv+xMtv/ROjV9/18AfBv/lMl8dv+xMtv/ROjUAff9FF&#10;FABRRRQAUUUUAFFFFABRRRQAUUUUAFFFFABRRRQAUUUUAFFFFABRRRQAUUUUAFFFFABRRRQAUUUU&#10;AFFFFABRRRQAUUUUAFFFFABRRRQAUUUUAFFFFABRRRQAUUUUAFFFFABRRRQAUUUUAFFFFAHwB8ZP&#10;+UyXwJ/7Ey5/9E6zX3/XwB8ZP+UyXwJ/7Ey5/wDROs19/wBABRRRQAUUUUAFFFFABRRRQAUUUUAF&#10;c38Rtc8Q+GvBOq6n4U8Mf8Jn4ht4w1noX9oR2H2tiwBXz5AUjwpLZI/hx3rpKKAPjH4l/H79pK++&#10;HPiq3v8A9lP+zbGbSbuO4vf+Fi6bL9njMLhpNgjy20ZO0cnGK8w/4JfaPIPAp1mCH7XcRW9vb/Z8&#10;7NoFvH8248fxEY6192/GT/kkPjj/ALAV9/6TvXy3/wAEzdBGl/A2/uNuPN1AQL9I4Ih/7NXDU97F&#10;0V/if4W/U+jwTVPKcdU7+zj98ub/ANsPqT+0tW/6A3/k0n+FH9pat/0Bv/JpP8K2KK9qz7nyF12M&#10;f+0tW/6A3/k0n+FH9pat/wBAb/yaT/Ctiiiz7hddjH/tLVv+gN/5NJ/hWd9u1D/hIvM/sz9/9l2+&#10;T9oX7u/727p14xXU1j/8zd/24/8AtSpa8yk/IP7S1b/oDf8Ak0n+FH9pat/0Bv8AyaT/AArYoqrP&#10;uTddjH/tLVv+gN/5NJ/hR/aWrf8AQG/8mk/wrYoos+4XXYx/7S1b/oDf+TSf4VX1LUNTfTrpZNJ8&#10;uMxOGf7Sp2jBycY5roKp6x/yCL7/AK4P/wCgmlZ9xpq+xl6bqGppp1qsek+ZGIkCv9pUbhgYOMcV&#10;Y/tLVv8AoDf+TSf4Vc0f/kEWP/XBP/QRVyhJ23C67GP/AGlq3/QG/wDJpP8ACj+0tW/6A3/k0n+F&#10;bFFOz7iuuxj/ANpat/0Bv/JpP8KP7S1b/oDf+TSf4VsUUWfcLrsctBfagNduXGmbpjEoaL7Qvyjs&#10;c960f7S1b/oDf+TSf4Utt/yM17/1wT+da9Sl5lN+Rj/2lq3/AEBv/JpP8KP7S1b/AKA3/k0n+FbF&#10;FVZ9ybrsY/8AaWrf9Ab/AMmk/wAK87+KHwS8O/F5RJr/AIOUakoxHqtleJBdx46YkUfMB6Nke1eu&#10;UVlUowrR5KiuvOxnUhTqx5akU0fCXif9jzxB4Hknu9L0bSfG2gZy9hrTR29+M8YW5j27jk9Tj6V5&#10;zq/hf4h/Bu5i/tiy1DwTpEuFtv7WmTVdO39o2nhBMIPbGT9Bk1+jfi3/AJF+7/4B/wChrV3VtJst&#10;e02507UrSG+sLlDFNbXCB45FPUMDwRXh1Mnp3boTcX0/4f4reV7Hs4bOs3wUPZ0cVKdP/n3VtVpv&#10;/t2opNesWmujR8LeBfiBo2tTNpnia+Twxry4KQyJ5sF0h+7JBIDhgfTr9ea9C/snRf8AoPf+Sb/4&#10;1hfFD9k+98EyXMvh3RT428DOTIdAd92oaaSfmNqzcyJ/sbgx4GTya8VvvCeueEZDqPgn4dfELQ5o&#10;iDLBe6JO1pcoDz5gLMVOO4PH61zLGYjCrlxEb29b/LS0vvXpc9SnjMhzSSjOUsHXlpyyjzUebuqn&#10;NzRi+l4z5ftSS1X0P/ZOi/8AQe/8k3/xo/snRf8AoPf+Sb/414RJ+0holgwg1LRtZsr5ABNbtAg2&#10;NjkfM4P5gVpaL+0F4S1iTZLLdaZk7Ve9hwhP+8hYD8cV1xzPByfKqqv935nR/q3mrk4Qo88l0i4z&#10;em9lFtv5I9l/snRf+g9/5Jv/AI1q6hp+mPoWkI+r+XCnneXL9mY+ZlhnjPGDxz1rh7G+ttStUubS&#10;4iureQZSWFw6t9CK6PVv+RY0H/t4/wDQxXpJpq6PnJRlTk4TVmugf2Tov/Qe/wDJN/8AGj+ydF/6&#10;D3/km/8AjWHRTJNz+ydF/wCg9/5Jv/jR/ZOi/wDQe/8AJN/8aw6KANz+ydF/6D3/AJJv/jWr4b0/&#10;TIb6RoNX+0v5Lgp9mZcDHJyT2rjq3PB//IUl/wCveT/0GgA/snRf+g9/5Jv/AI0f2Tov/Qe/8k3/&#10;AMaw6KANz+ydF/6D3/km/wDjR/ZOi/8AQe/8k3/xrDooA3P7J0X/AKD3/km/+NereCfilDZ2ttpN&#10;xqC6tcbhHDNKrQEjsrMwIJ9yRXhtFNNrYTSe59S6XfahHeaiY9M81mlBdftCjYcdM960f7S1b/oD&#10;f+TSf4V518OviBbaTFp1hqsrKb6JSl1I2QGHygMfcY5/OvXa6I6rc55aPYx/7S1b/oDf+TSf4Uf2&#10;lq3/AEBv/JpP8K2KKuz7kXXYx/7S1b/oDf8Ak0n+FH9pat/0Bv8AyaT/AArYoos+4XXY5y+vL24v&#10;NJW50/7JH9uiIfzlfJz0wP8APFd3XJa5/rtI/wCwhD/M11tc89zohsFFFFZmgUUUUAFFFFABRRRQ&#10;AUUUUAFFFFABXwB/wTh/5Om/bQ/7HNf/AEu1Wvv+vgD/AIJw/wDJ037aH/Y5r/6XarQB9/0UUUAF&#10;FFFABRRRQAUUUUAFFFFABRRRQAUUUUAFFFFABRRRQAUUUUAFFFFABRRRQAUUUUAFFFFABRRRQAUU&#10;UUAFFFFAHwB/wWr/AOTWfC3/AGOdr/6Q31ff9fAH/Bav/k1nwt/2Odr/AOkN9X3/AEAFFFFABRRR&#10;QAUUUUAFFFFABRRRQBxvxo/5I747/wCwDf8A/pO9eMfsA/8AJnHws/7BX/tWSvZ/jR/yR3x3/wBg&#10;G/8A/Sd68Y/YB/5M4+Fn/YK/9qyVrT3Mqmx9A0UUV0HOFcJ4+uvsV5cz5wY9MnI+vly4/Wu7ry/4&#10;y3DW9rcMoyWtVj4/2nK/1qJ7GkNz4M/aq1Qw2vhrSQ21pfNv5F9Vz5cZ/NZxX1N/wT68F/8ACO/B&#10;OXWpY9txr1/JOrEYJhj/AHSD/vpZD/wKvib9obXI/FXxcvbbTX+121gkOlW/l8h3RQJNvqDM0pGO&#10;uRX6o/DXwjH4B+H/AId8Oxhf+JZYQ2zMvRnVAHb8Wyfxr4rLF9azWvid1HRfl+SZ+g0P+E3gf2v2&#10;8wxEpetKguRL/wADvJep0tFFFfcH50FFFFABRRRQBzn/ADO//bD+ldHXOf8AM7/9sP6V0dTHqVLo&#10;FFFFUSFFFFABRRRQAVzn/M7/APbD+ldHXOf8zv8A9sP6VMuhUep0dFFFUSFFFFABRRRQAUUUUAc5&#10;Y/8AI76h/wBcB/JK6Oucsf8Akd9Q/wCuA/kldHUx6lSCiiiqJCiiigAooooAK5yx/wCR31D/AK4D&#10;+SV0dc5Y/wDI76h/1wH8kqZdCo9To6KKKokKKKKACiiigAooooA5zRf+Rn1b8P510dc5ov8AyM+r&#10;fh/OujqI7FS3CiiirJCiiigAooooAK5zwx/yF9d/67/+zPXR1znhj/kL67/13/8AZnqXuilszo6K&#10;KKokKKKKACiiigAooooA5zwx/wAhfXf+u/8A7M9dHXOeGP8AkL67/wBd/wD2Z66OpjsVLcKKKKok&#10;KKKKACiiigArnPB//MR/67mujrnPB/8AzEf+u5qXuilszo6KKKokKKKKACiiigAooooA5zwf/wAx&#10;H/rua6Ouc8H/APMR/wCu5ro6mOxUtwoooqiQooooAKKKKACuc8C/8gib/ruf/QVro65zwL/yCJv+&#10;u5/9BWpfxIpfCzo6KKKokKKKKACiiigAqhr+m22s6FqOn3sK3FndW0kE0LdHRlKsp9iCRV+obz/j&#10;0n/3G/lSaTVmFk9Gfn9+zr4luv2Zf2jNQ8B6xMy+HNekWGCeU4XcSfs03pzkxtjjJ5+7X6D18g/t&#10;efBZ/Hnwjt/Fuk27Sa94cd3fyh88toTlxx1KH5x6Df611H7NP7YHhn4ieHNI0PxJqqaV4xhhWCY3&#10;xEcV6y8CRJCdu5hglTg7icAivmMDVjl9aWBqu0XrBvs+nyZ8xg6kctxM8vqu0d4X7Pp8mfS1fCv7&#10;eHxGj+JHifw78K/CySaxq9tfebdRW3zL9pZdkcQ9WUO5bsu4Z5Bx3f7Rn7bWh+GNLvvDngC8Gt+K&#10;Zx9nGoWiiS2tCeCVbpJJ/dC5XPU8bTo/sd/szyfDbTT408WQtN411RC6pcfM9jE/JBzz5r5yx6gH&#10;b/ey8bW/tKf1DDO6+3Lol2Xm/wCvKcbX/tOf1DCu6+3Lol2Xm/662+h/B/h+Lwl4T0XQ4MeTptlD&#10;ZpjpiNAg/lWvRRX00YqKUVsj6eMVFKK2QUUUUyiG8/49J/8Acb+VQfD7/kXU/wCujfzqe8/49J/9&#10;xv5VB8Pv+RdT/ro386wqdDenszpaKKKxNgooooAKKKKACiiigAooooAK+APg3/ymS+O3/YmW3/on&#10;Rq+/6+APg3/ymS+O3/YmW3/onRqAPv8AooooAKKKKACiiigAooooAKKKKACiiigAooooAKKKKACi&#10;iigAooooAKKKKACiiigAooooAKKKKACiiigAooooAKKKKACiiigAooooAKKKKACiiigAooooAKKK&#10;KACiiigAooooAKKKKACiiigAooooA+APjJ/ymS+BP/YmXP8A6J1mvv8Ar4A+Mn/KZL4E/wDYmXP/&#10;AKJ1mvv+gAooooAKKKKACiiigAooooAKKKKACiiub+I2h+IfEvgnVdM8KeJ/+EM8Q3EYWz13+z47&#10;77IwYEt5EhCSZUFcE/xZ7UAU/jJ/ySHxx/2Ar7/0nevGv2F9Mh0/9mnw1LEMNeTXc8n+8LmSMf8A&#10;jsa1558Xvgd+0loHwm8a6nf/ALVP9rWNlol7c3Gn/wDCu9Nh+0xpA7NF5gclNwBXcBkZzXnn7I/w&#10;x+PXxE/Z38HeI/DP7Q0fgbRNQinlt/D8XgexvltP9IlDATyyb33MGb5um7HQCsVTbxMKltFGS+9x&#10;/wAmerHF04ZVXwj+KdSnJekY1U/xnE/QOivlv/hn39pj/o7L/wAxxpn/AMco/wCGff2mP+jsv/Mc&#10;aZ/8cr0rvsfPWXc+pKK+W/8Ahn39pj/o7L/zHGmf/HKP+Gff2mP+jsv/ADHGmf8Axyi77BZdz6kr&#10;H/5m7/tx/wDalfOf/DPv7TH/AEdl/wCY40z/AOOV5P8A2D+0l/w1Z/wqj/hpX9//AMIV/wAJR/bn&#10;/CB6b937d9m+zeRnHX5/M3+23vUt+RSXmfflFfLf/DPv7TH/AEdl/wCY40z/AOOUf8M+/tMf9HZf&#10;+Y40z/45VXfYmy7n1JRXy3/wz7+0x/0dl/5jjTP/AI5XG+FfBf7SHir4geNPCK/tOSafd+FmtBJd&#10;P4D0uVbxbiIyK6p8vlgAEEbnye46VlOqoSjFr4nZfc3+SZ3YfBVcTSrVqdrUoqUvRyjD/wBKkj7W&#10;qnrH/IIvv+uD/wDoJr5n/wCGff2mP+jsv/McaZ/8crk/i58L/wBpX4c/Cnxp4sk/ak/tSPQdFvdU&#10;ax/4V7pkP2gQQPKY9+5tm7Zjdg4znB6Vpd9jiSV9z7E0f/kEWP8A1wT/ANBFXK+L/hH8L/2lfiN8&#10;KfBfiyP9qT+y49e0Wy1RbH/hXumTfZxPAkoj37l37d+N2BnGcDpXWf8ADPv7TH/R2X/mONM/+OUJ&#10;u2wWXc+pKK+W/wDhn39pj/o7L/zHGmf/AByj/hn39pj/AKOy/wDMcaZ/8cp3fYVl3PqSivlv/hn3&#10;9pj/AKOy/wDMcaZ/8co/4Z9/aY/6Oy/8xxpn/wAcou+wWXc+jbb/AJGa9/64J/OtevgDw3ov7SWu&#10;ftLeMPhkP2lfs82h6LZ6o2sf8IHprfaBM2BH5ORt2/3txz6CvW/+Gff2mP8Ao7L/AMxxpn/xypT8&#10;imvM+pKK+W/+Gff2mP8Ao7L/AMxxpn/xyj/hn39pj/o7L/zHGmf/AByqu+xNl3PqSivlv/hn39pj&#10;/o7L/wAxxpn/AMco/wCGff2mP+jsv/McaZ/8cou+wWXc+jPFv/Iv3f8AwD/0Na2K+A/2qdB/aS/Z&#10;/wDgL4o8fT/tK/8ACSxaT9lzpf8Awgem2nnebdQw/wCtBfbt83d905244zmvWP8Ahn39pj/o7L/z&#10;HGmf/HKm+uxVtNz6kor5b/4Z9/aY/wCjsv8AzHGmf/HKP+Gff2mP+jsv/McaZ/8AHKq77E2Xc9r8&#10;dfBTwb8Q9z6xodnNdEcXPkIX/HIIP4ivn74hfsWaXJG0un6Tb3Eaj5ZNLX7LOn/AF+Vv1+la3/DP&#10;v7TH/R2X/mONM/8AjlH/AAz7+0x/0dl/5jjTP/jlclXDUa9/aU0/kjN0aUnzSSb9NfvPmHUfgD4n&#10;8IXs6aBq86Q7/ntzcSWVwvbBKgqT7kCm32ofFX4Y6fZ3N8l3qGhPvZGv7j7fGnzYc7lAkjHA6jGa&#10;+ide/ZR/aA8TRhdT/ajhusdHb4b6arj2DCQEfnXi/gP4L/G/4hfGj4o/DJ/2hPscPw7/ALL8vUP+&#10;EKsX+2fb7Zrg/u948vYV28s+7Ofl6V4ssmhB3w85QfSz0+7/AIJ9NDP81iuWeJdWO3LVSqxa83NO&#10;enRqaa6NHNw/tNtbyL9q0y1u42PJs55FZR64eMA/mK7Sz/aA8E3Vuksupy2bt1hmtZSy/XYrD8jX&#10;d/8ADDPxo/6Ob/8ALBsv/j9ZPiL/AIJ2/FDxZa+Rq37RcN7GOhfwBZB1/wB1hOGH4GtI4XMaSbVZ&#10;SfZxt+Kd/wAzopZhl+Li4Zhh4030nRU1b/FCpUmp+kZU/UztM+MPg3V5lit9etw7HAE6vCCfq6iu&#10;wVg6hlIZWGQRyDXD6X/wS18V2Eg8/wCOcV/BnLQzeEFVT/3zeCuH8L/BfxfoXw/0bxXonxGewt9d&#10;8QL4cs9M/srzAkjTPCLjLTFGHyFtnl+27vWP1nGYaSjiqaejd4vta+j9UcGNwdPC4CeZYXEe2pwl&#10;GMk4OlNOfNZqPPVhJe67/vE12Z7jW54P/wCQpL/17yf+g1zP/DDPxo/6Ob/8sGy/+P15l+0J8Gvj&#10;f+zd4JsPE8H7Qf8Abb3mr2ejG3/4Qqxt9ouZNhfcXfO3rjHPqK97kkjzeeLPV6Kq/wDDDPxo/wCj&#10;m/8AywbL/wCP0f8ADDPxo/6Ob/8ALBsv/j9HJIOeJaoqr/wwz8aP+jm//LBsv/j9H/DDPxo/6Ob/&#10;APLBsv8A4/RySDniWqKq/wDDDPxo/wCjm/8AywbL/wCP0f8ADDPxo/6Ob/8ALBsv/j9HJIOeJ03i&#10;D/kF6J/17n/0KvRPhV8WvsnlaNrk/wC44W3vJD9z0Rz6eh7d+OnyR8J/g18b/jD42+JPhiX9oP8A&#10;s1PAWrro0dx/whVjL9rDR79+3euz0xlvrXpv/DDPxo/6Ob/8sGy/+P04xktUKTi9Gfa/XkUtfKOm&#10;/s1/tIaTYw2dr+1gyW8K7UV/h3pzkD0y0pOPxq1/wz7+0x/0dl/5jjTP/jldF32Oey7n1JRXy3/w&#10;z7+0x/0dl/5jjTP/AI5R/wAM+/tMf9HZf+Y40z/45Rd9gsu59H65/rtI/wCwhD/M11tfAfxOsvj/&#10;APAXxf8ABu/8QfH4ePdG8QfELRvDt3pJ8GWGnZindy7eahZvuxsuBg/PnIxz9+Vzz3OiGwUUUVma&#10;BRRRQAUUUUAFFFFABRRRQAUUUUAFfAH/AATh/wCTpv20P+xzX/0u1Wvv+vgD/gnD/wAnTftof9jm&#10;v/pdqtAH3/RRRQAUUUUAFFFFABRRRQAUUUUAFFFFABRRRQAUUUUAFFFFABRRRQAUUUUAFFFFABRR&#10;RQAUUUUAFFFFABRRRQAUUUUAfAH/AAWr/wCTWfC3/Y52v/pDfV9/18Af8Fq/+TWfC3/Y52v/AKQ3&#10;1ff9ABRRRQAUUUUAFFFFABRRRQAUVQ16zvtQ0PUbXTNQ/snUp7aSK21DyVm+zSspCS+W3D7WIbae&#10;DjBr5k/4Z3/ad/6O5/8AMa6X/wDHKAPePjR/yR3x3/2Ab/8A9J3rxj9gH/kzj4Wf9gr/ANqyVxHx&#10;O+AP7SVj8NfFlzqH7Vf9p2EOk3clxZf8K602L7RGIXLR71kyu4ZG4cjOa8j/AGS/gZ8f/E37OPgP&#10;VPC37Rf/AAifh+50/fZ6L/wiNpdfZE3sNnms25+QTk+taQdmZz1R+ilFfI//AAzf+0//ANHW/wDl&#10;j2X/AMVR/wAM3/tP/wDR1v8A5Y9l/wDFVtzPsY8q7n1xXzL+258Sk+HvgspBLs1jU41t7IKfmUhy&#10;zyf8BH6stYP/AAzf+0//ANHW/wDlj2X/AMVXgfxI+AnxP8S/tO+D/hv48+LUfja/1nQbq/tdYm0J&#10;LMWKQucx+TFIA+45OeD054rzsw+sSw0o4aPvvRHdgcHhsdiI4bF4n2FOV1KfK5OKtuorVt7Ls3fW&#10;xxX7KvglfHPx98H2LL51vb3I1G5OPlCwgy4PsWVF+rV+tNfC3gj9gz4y/DO6up/CX7QdhoElxw7Q&#10;eB7WWTb/AHBJLKz7eOm7Fdj/AMM3/tP/APR1v/lj2X/xVcWT4CeXUHCprKTu7fkfT8TZpgMb9UwG&#10;UqUcLhaapQ5rc0rXvN20Tk9X+S2Priivkf8A4Zv/AGn/APo63/yx7L/4qj/hm/8Aaf8A+jrf/LHs&#10;v/iq97mfY+K5V3Priivkf/hm/wDaf/6Ot/8ALHsv/iqP+Gb/ANp//o63/wAsey/+Ko5n2DlXc+uK&#10;K+R/+Gb/ANp//o63/wAsey/+Ko/4Zv8A2n/+jrf/ACx7L/4qjmfYOVdz6V/5nf8A7Yf0ro6/O7/h&#10;G/2lP+Gp/wDhUf8Aw0f/AKX/AMIj/wAJR/bn/CHWPT7X9m+z+X1/2t+722969Z/4Zv8A2n/+jrf/&#10;ACx7L/4qpi3roVJLTU+uKK+R/wDhm/8Aaf8A+jrf/LHsv/iqP+Gb/wBp/wD6Ot/8sey/+KquZ9ie&#10;Vdz64or5H/4Zv/af/wCjrf8Ayx7L/wCKo/4Zv/af/wCjrf8Ayx7L/wCKo5n2DlXc+uKK+R/+Gb/2&#10;n/8Ao63/AMsey/8AiqP+Gb/2n/8Ao63/AMsey/8AiqOZ9g5V3Priuc/5nf8A7Yf0r5q/4Zv/AGn/&#10;APo63/yx7L/4qvJv+Eb/AGlP+Gp/+FR/8NH/AOl/8Ij/AMJR/bn/AAh1j0+1/Zvs/l9f9rfu9tve&#10;pk3poVFLXU/RGivkf/hm/wDaf/6Ot/8ALHsv/iqP+Gb/ANp//o63/wAsey/+KquZ9ieVdz64or5H&#10;/wCGb/2n/wDo63/yx7L/AOKo/wCGb/2n/wDo63/yx7L/AOKo5n2DlXc+uKK+R/8Ahm/9p/8A6Ot/&#10;8sey/wDiqP8Ahm/9p/8A6Ot/8sey/wDiqOZ9g5V3Priivkf/AIZv/af/AOjrf/LHsv8A4qj/AIZv&#10;/af/AOjrf/LHsv8A4qjmfYOVdz6Vsf8Akd9Q/wCuA/kldHX52+G/Df7SmuftKeL/AIXp+0f9nvNC&#10;0a11V9Z/4Q6xP2gTEDy/L6rt453HOOgr1r/hm/8Aaf8A+jrf/LHsv/iqmLfYcorufXFFfI//AAzf&#10;+0//ANHW/wDlj2X/AMVR/wAM3/tP/wDR1v8A5Y9l/wDFVXM+wuVdz64or5H/AOGb/wBp/wD6Ot/8&#10;sey/+Ko/4Zv/AGn/APo63/yx7L/4qjmfYOVdz64or5H/AOGb/wBp/wD6Ot/8sey/+Ko/4Zv/AGn/&#10;APo63/yx7L/4qjmfYOVdz64rnLH/AJHfUP8ArgP5JXzV/wAM3/tP/wDR1v8A5Y9l/wDFV5L4b8N/&#10;tKa5+0p4v+F6ftH/AGe80LRrXVX1n/hDrE/aBMQPL8vqu3jncc46Cpk3poNRWup+iVFfI/8Awzf+&#10;0/8A9HW/+WPZf/FUf8M3/tP/APR1v/lj2X/xVVzPsLlXc+uKK+R/+Gb/ANp//o63/wAsey/+Ko/4&#10;Zv8A2n/+jrf/ACx7L/4qjmfYOVdz64or5H/4Zv8A2n/+jrf/ACx7L/4qj/hm/wDaf/6Ot/8ALHsv&#10;/iqOZ9g5V3Priivkf/hm/wDaf/6Ot/8ALHsv/iqP+Gb/ANp//o63/wAsey/+Ko5n2DlXc+ldF/5G&#10;fVvw/nXR1+d3w58N/tKeOPjt8WPh9F+0f/Z9x4H/ALL8zVP+EOsX+3/bLdpvucbNm3b95t2c8dK9&#10;Z/4Zv/af/wCjrf8Ayx7L/wCKqYt22KlFX3Priivkf/hm/wDaf/6Ot/8ALHsv/iqP+Gb/ANp//o63&#10;/wAsey/+KquZ9ieVdz64or5H/wCGb/2n/wDo63/yx7L/AOKo/wCGb/2n/wDo63/yx7L/AOKo5n2D&#10;lXc+uKK+R/8Ahm/9p/8A6Ot/8sey/wDiqP8Ahm/9p/8A6Ot/8sey/wDiqOZ9g5V3Priuc8Mf8hfX&#10;f+u//sz181f8M3/tP/8AR1v/AJY9l/8AFV5L8GvDf7SnxS8e/FPw9b/tH/2RL4M1ldKluv8AhDrG&#10;T7cShfzNoxs7jBLfWpbd1oNRVnqfolRXyP8A8M3/ALT/AP0db/5Y9l/8VR/wzf8AtP8A/R1v/lj2&#10;X/xVVzPsLlXc+uKK+R/+Gb/2n/8Ao63/AMsey/8AiqP+Gb/2n/8Ao63/AMsey/8AiqOZ9g5V3Pri&#10;ivkf/hm/9p//AKOt/wDLHsv/AIqj/hm/9p//AKOt/wDLHsv/AIqjmfYOVdz64or5H/4Zv/af/wCj&#10;rf8Ayx7L/wCKo/4Zv/af/wCjrf8Ayx7L/wCKo5n2DlXc+lfDH/IX13/rv/7M9dHX52/Brw3+0p8U&#10;vHvxT8PW/wC0f/ZEvgzWV0qW6/4Q6xk+3EoX8zaMbO4wS31r1r/hm/8Aaf8A+jrf/LHsv/iqmLdt&#10;hyir7n1xRXyP/wAM3/tP/wDR1v8A5Y9l/wDFUf8ADN/7T/8A0db/AOWPZf8AxVVzPsLlXc+uKK+R&#10;/wDhm/8Aaf8A+jrf/LHsv/iqP+Gb/wBp/wD6Ot/8sey/+Ko5n2DlXc+uKK+R/wDhm/8Aaf8A+jrf&#10;/LHsv/iqP+Gb/wBp/wD6Ot/8sey/+Ko5n2DlXc+uK5zwf/zEf+u5r5q/4Zv/AGn/APo63/yx7L/4&#10;qvJv2ffDf7Snxp/4WJ9l/aP/ALC/4RTxdf8Ahd/+KOsZftZttn+kcbdm7f8Ac5xj7xqW3daFJKz1&#10;P0Ror5H/AOGb/wBp/wD6Ot/8sey/+Ko/4Zv/AGn/APo63/yx7L/4qq5n2J5V3Priivkf/hm/9p//&#10;AKOt/wDLHsv/AIqj/hm/9p//AKOt/wDLHsv/AIqjmfYOVdz64or5H/4Zv/af/wCjrf8Ayx7L/wCK&#10;o/4Zv/af/wCjrf8Ayx7L/wCKo5n2DlXc+uKK+R/+Gb/2n/8Ao63/AMsey/8AiqP+Gb/2n/8Ao63/&#10;AMsey/8AiqOZ9g5V3PpXwf8A8xH/AK7mujr87v2ffDf7Snxp/wCFifZf2j/7C/4RTxdf+F3/AOKO&#10;sZftZttn+kcbdm7f9znGPvGvWf8Ahm/9p/8A6Ot/8sey/wDiqmLdtipJX3Priivkf/hm/wDaf/6O&#10;t/8ALHsv/iqP+Gb/ANp//o63/wAsey/+KquZ9ieVdz64or5H/wCGb/2n/wDo63/yx7L/AOKo/wCG&#10;b/2n/wDo63/yx7L/AOKo5n2DlXc+uKK+R/8Ahm/9p/8A6Ot/8sey/wDiqP8Ahm/9p/8A6Ot/8sey&#10;/wDiqOZ9g5V3Priuc8C/8gib/ruf/QVr5q/4Zv8A2n/+jrf/ACx7L/4qvJf2aPDf7Snx68Bah4hs&#10;/wBo/wD4R2K11m80o2v/AAh1jNvMDhPM3DbjdwcY49TS5ndaFJKz1P0Sor5H/wCGb/2n/wDo63/y&#10;x7L/AOKo/wCGb/2n/wDo63/yx7L/AOKp8z7E8q7n1xRXyP8A8M3/ALT/AP0db/5Y9l/8VR/wzf8A&#10;tP8A/R1v/lj2X/xVHM+wcq7n1xRXyP8A8M3/ALT/AP0db/5Y9l/8VR/wzf8AtP8A/R1v/lj2X/xV&#10;HM+wcq7n1xUN5/x6T/7jfyr5N/4Zv/af/wCjrf8Ayx7L/wCKpk37OP7TqwyM37Vm5QpJH/CD2PIx&#10;/v0cz7ByrufT3gv/AJAaf77fzrxr43fsX+Cfi20+o2EY8K+IpMsb6xiBimb1lhyAx/2lKtzyT0r5&#10;z/Zc8M/tLftDfA/w94/tP2kP+Ebh1Zrkf2b/AMIdYz+UYriSH7427s+Xu+6MZxzjNerf8M3/ALT/&#10;AP0db/5Y9l/8VXLWw9LFU/Z1ocyOfFYWhi4unXSaPUvgn+yl4H+CscN3aWn9s+IFHzaxqChpFPfy&#10;l6Rj6fNg4LGvZq+R/wDhm/8Aaf8A+jrf/LHsv/iqP+Gb/wBp/wD6Ot/8sey/+Kq6NKnh4KnShZeQ&#10;UcNRw8FTopRXkfXFFfI//DN/7T//AEdb/wCWPZf/ABVH/DN/7T//AEdb/wCWPZf/ABVb8z7HRyru&#10;fXFFfI//AAzf+0//ANHW/wDlj2X/AMVR/wAM3/tP/wDR1v8A5Y9l/wDFUcz7ByrufWV5/wAek/8A&#10;uN/KoPh9/wAi6n/XRv518ozfs4/tOrDIzftWblCkkf8ACD2PIx/v16L/AME9fiL4g+LH7JfgzxV4&#10;pvhqevX8l99puhDHD5nl3k0S/JGqqMIijgDpWVR3NaasfR1FFFZGoUUUUAFFFFABRRRQAUUUUAFf&#10;AHwb/wCUyXx2/wCxMtv/AETo1ff9fAHwb/5TJfHb/sTLb/0To1AH3/RRRQAUUUUAFFFFABRRRQAU&#10;UUUAFFFFABRRRQAUUUUAFFFFABRRRQAUUUUAFFFFABRRRQAUUUUAFFFFABRRRQAUUUUAFFFFABRR&#10;RQAUUUUAFFFFABRRRQAUUUUAFFFFABRRRQAUUUUAFFFFABRRRQB8AfGT/lMl8Cf+xMuf/ROs19/1&#10;8AfGT/lMl8Cf+xMuf/ROs19/0AFFFFABRRRQAUUUUAFFFFABRRRQAUUUUAeeftFf8m+/E7/sV9U/&#10;9JJa8Y/4Jyf8mV/DD/r0uf8A0snr3n4zKJPg/wCOlYBlbQr4EEZBH2d68X/YDUL+xz8KwoAH9lZ4&#10;HrLITWtPcyqbH0DRRRXQc4UUUUAFfLf/ADlC/wC6O/8Aubr6krm/7H0//hYv9rfYbb+1P7K+y/bv&#10;JXz/ACfO3eXvxu2buducZ5pMa6nSUUUUxBXh+h/8SX9sbxNa/dXW/CdrqHszQ3Bh/PBr3CvDviL/&#10;AMSH9qT4U6pnbHq1hqejyt6FUWaMH6tmvPxnuqnPtKP4vl/U+r4d/eTxWG/5+Uan/ki9r/7jPca8&#10;t/aq/wCTX/jB/wBidrH/AKRTV6lWb4ls7fUvDuq2l3BHdWtxaSxTQTIHSRGQhlZTwQQSCD1zXoPY&#10;+VW55/8Asq/8mv8Awf8A+xO0f/0ihr1Ks3w3Z2+neHdKtLSCO1tYLSKKKCFAiRoqAKqqOAAAAAOm&#10;K0qS2E9wooopgFFFFAHyr8O/+UjXxb/7E7Sv/Q6+qq5ux0XT4PHmqapHYW0ep3FnDDNerComkjUs&#10;URnxkqCzYBOBk+tdJUxKkFFFFUSFFFFAHy3/AMFO/wDkxv4lf9w3/wBOdrX1JXN/ETR9P8QeDtQs&#10;NUsbbUrGby/MtbyFZYnxIrDKsCDggHnuBXSUuo+gUUUUxBRRRQAV8t/s+/8AJ8n7WX/cpf8Apskr&#10;6krm9D0fT7Lxj4mv7extoL6++y/arqKFVluNkZVPMYDLbRwM5wOlJ7oa2Z0lFFFMRXv7pbGxubl/&#10;uwxtIc+gBP8ASvjDwFatN8If2ZtHYbnuvFL6s3uYpLmXP/j4r6w+KF9/Zfwz8W3mdv2fSLubPpth&#10;c/0r5u+Htju8Rfst6bg7bPw9f6rIvb95aIEP5ua8DMPerQj5JffOH+R7eJ93hetH/n5iKC/8BVS/&#10;/pZ9cV8q/wDBR/8A5IX4f/7HHRv/AEor6qrm/Hmi6fr2jwW+pWFtqNul5BOsV1CsqrIjhkcBgQGV&#10;gCD1BAIr3ZbHjR3R0lFFFUSFFFFABRRRQB8q/sf/APJdP2oP+xxi/wDSevqqub8L6Lp+ma14kurO&#10;wtrS5vrtZruaCFUe4kCBQ8hAyzBVAycnAA7V0lTHYqW4UUUVRIUUUUAfL37df+u/Zz/7LJ4c/ncV&#10;9c1w3i7R9P1ibw99vsba++y6vb3Vv9phWTyZl3bZEyDtcZOGHIzXc1zVPiOmn8IUUUVmaBRRRQAU&#10;UUUAFFFFABRRRQAUUUUAFfAH/BOH/k6b9tD/ALHNf/S7Va+/6+AP+CcP/J037aH/AGOa/wDpdqtA&#10;H3/RRRQAUUUUAFFFFABRRRQAUUUUAFFFFABRRRQAUUUUAFFFFABRRRQAUUUUAFFFFABRRRQAUUUU&#10;AFFFFABRRRQAUUUUAfAH/Bav/k1nwt/2Odr/AOkN9X3/AF8Af8Fq/wDk1nwt/wBjna/+kN9X3/QA&#10;UUUUAFFFFABRRRQAUUUUAFFFFAHG/Gj/AJI747/7AN//AOk714x+wD/yZx8LP+wV/wC1ZK9n+NH/&#10;ACR3x3/2Ab//ANJ3rxj9gH/kzj4Wf9gr/wBqyVrT3Mqmx9A0UUV0HOFfJ/xG/wCUkfwi/wCxO1T/&#10;ANDavrCuQ1LRtPm+JmkapJY20mpW9nJBDeNCpmjjbcXRXxkKSqkgHB2j0qZFR6nX0UUVRIUUUUAF&#10;FFFABRRRQB8n/wDOUr/ukf8A7lq+sK5D+x9P/wCFnf2t9htv7U+w/Zft3kr5/k53eXvxu2buducZ&#10;5rr6mPUqXQKKKKokKKKKACiiigAr5P8A+cpX/dI//ctX1hXIf2Pp/wDws7+1vsNt/an2H7L9u8lf&#10;P8nO7y9+N2zdztzjPNTLoVHqdfRRRVEhRRRQAUUUUAFFFFAHyf8ADn/lJH8Xf+xO0v8A9DWvrCuQ&#10;03RtPg+JmsanHY20epXFnHDNeLComkjTaURnxkqCzEAnA3H1rr6mPUqQUUUVRIUUUUAFFFFABXyf&#10;8Of+Ukfxd/7E7S//AENa+sK5DTdG0+H4m6vqkdjbJqc9nHBLerComkjXaVRnxuKgsxAJwNx9amXQ&#10;qPU6+iiiqJCiiigAooooAKKKKAPk/wDZ1/5Pq/av/wC5Y/8ATfJX1hXIeG9H0+y8ceI7+3sbaC+v&#10;vL+1XUUKrLcbBtTzGAy20cDOcDpXX1EdipbhRRRVkhRRRQAUUUUAFfJ/7HH/ACXj9qT/ALHGL/0S&#10;a+sK5DwVo2n6Z4g8VXFnY21pPfXgnupYIVRriQblDyEDLNtVRk5OAB2qXuilszr6KKKokKKKKACi&#10;iigAooooA+T/ANjj/kvH7Un/AGOMX/ok19YVyHgrRtP0zxB4quLOxtrSe+vBPdSwQqjXEg3KHkIG&#10;WbaqjJycADtXX1MdipbhRRRVEhRRRQAUUUUAFfJ//BP/AP5uG/7K5r3/ALRr6wrkPh7o2n6OdcNh&#10;Y21ibu+e6uPs0Kx+dM3DSPgDc5wMseTgVL3RS2Z19FFFUSFFFFABRRRQAUUUUAfJ/wDwT/8A+bhv&#10;+yua9/7Rr6wrkPh7o+n6P/bf2CxtrH7VfPdXH2aFY/Omb70j4A3OcDLHk4rr6mOxUtwoooqiQooo&#10;oAKKKKACvk//AIJq/wDJB/EP/Y46x/6OFfWFch8MNG0/Q/D9xb6bY22n27XkszRWsKxIZHwzuQoA&#10;3MxJJ6kkk1L+JFL4WdfRRRVEhRRRQAUUUUAFQ3n/AB6T/wC438qmqG8/49J/9xv5UAtz5b/4Je/8&#10;mQ/D3/f1L/043NfVVct8NdH0/wAP+E7ew0uxttNsYXfy7WzhWKJMsWOFUADJJPHcmupqY7IqXxMK&#10;KKKokKKKKACiiigCG8/49J/9xv5V81/8Er/+TGfh7/101L/043NfSl5/x6T/AO438qzPhPo+n+H/&#10;AAXbWGl2NtptjDJJ5drZwrFEmW3HCqABkknjuTWFTob09mdjRRRWJsFFFFABRRRQAUUUUAFFFFAB&#10;XwB8G/8AlMl8dv8AsTLb/wBE6NX3/XwB8G/+UyXx2/7Ey2/9E6NQB9/0UUUAFFFFABRRRQAUUUUA&#10;FFFFABRRRQAUUUUAFFFFABRRRQAUUUUAFFFFABRRRQAUUUUAFFFFABRRRQAUUUUAFFFFABRRRQAU&#10;UUUAFFFFABRRRQAUUUUAFFFFABRRRQAUUUUAFFFFABRRRQAUUUUAfAHxk/5TJfAn/sTLn/0TrNff&#10;9fAHxk/5TJfAn/sTLn/0TrNff9ABRRRQAUUUUAFFFFABRRRQBw/xC+OPw8+Eqj/hM/G2g+GZGG5I&#10;dT1CKGVx/sxltzfgDWL8Pv2pPhF8VdXTSfCfxF8O63qsmfLsLe+QXEmBk7I2IZuvYGvnu8/4JX/D&#10;fx18YfGnxB+Iuo6n4ouNf1ae/h0i3naztbeJ3yqOyHzHYDAyHUdsdDXgn/BQr/gnl8NPgn8D734o&#10;/C+2vfCGo+HLq1ee0TUJ7iOZJZ44VZGldnSRZJEYENjAbjOCAD9Ua5v4jeAtO+KHgnVfC2rT39tp&#10;2pRiOaXTLt7W4UBgw2SoQy8qM+oyDkEivIP2B/i9rPxw/ZS8D+KPEUrXWutFNY3d05y1w8EzwiVj&#10;3ZlRWb/aLV9B0AfGHxL/AOCefw20P4c+KtSt9e8dvPZ6Td3EazeKLl0LJC7AMpOCMjkd66T9gvw7&#10;bXH7H/wukaS4DPpW44mbHMr1738ZP+SQ+OP+wFff+k714v8AsC/8mc/Cv/sEj/0a9aU1d6mVRtLQ&#10;9p/4Ri0/56XP/f41BDoumXE88MV5JLNAQJY0uctGSMgMAeMj1rerwvw//wAUX+114o0/7lp4w0G3&#10;1WP+6bi2Ywso99h3GlWqKk4aaN29NHb8bL5nBWrypOHZu3pdO342XzPXf+EYtP8Anpc/9/jR/wAI&#10;xaf89Ln/AL/GteiunlR08zMj/hGLT/npc/8Af41m/wBg2/8AwkX2bfNs+yeZnzTuzvx19K6msf8A&#10;5m7/ALcf/alS4oakxf8AhGLT/npc/wDf40f8Ixaf89Ln/v8AGteiq5ULmZkf8Ixaf89Ln/v8a8U/&#10;ae0G30Gz+H3iSOScDSfFlibh2kJxbylo5MHseV5r6Cryb9q3QX8Rfs9+NIIgfOtrMX6MvVTA6zZH&#10;4RmuHHQvhqnKtUrr1Wq/I+n4YrKnnWFVR2jKai/8M/cl+DZ3OpaLaabpt3dlrmQW8Ty7fPIztUnG&#10;fwr82NO/ao/ax+P9jLq3ws+D0Gk+F2RpIb3UWZvNQDJKz3EsMUgwP4E9a/S3whrkfi7wbousAK8O&#10;p2EN3jGQVkjVsfT5quapEkGh3ccaLHGlu6qijAUBTgAdhXVaM4qUdj5+cZ0akqVRap2fqj8yfBf7&#10;fHxO+CfxK0nwh+0h4HGh6dqIjMWr6fuheGNjt87iR4powcbvLIK89SAtfpVF4dsZ40kjnnkjcBld&#10;ZyQwPQg9xX5tf8FltW0o+AvhFpJMb680txcxoq5kW3EUatz1AZymB3Kn+7X6KfCfSb3QfhX4N0zU&#10;gy6jZaLZ21yrEkiVIEV855zuB60RS2M5N2TNT/hGLT/npc/9/jR/wjFp/wA9Ln/v8a16K05URzMy&#10;P+EYtP8Anpc/9/jR/wAIxaf89Ln/AL/GteijlQczOWg0G3bXbmAvNsSJWB8055PrWl/wjFp/z0uf&#10;+/xotv8AkZr3/rgn8616lRQ3JmR/wjFp/wA9Ln/v8aP+EYtP+elz/wB/jWvRVcqFzMyP+EYtP+el&#10;z/3+NH/CMWn/AD0uf+/xrXqnrGsWXh/SbzU9Tu4bDTrOF7i5urhwkcMaAszsx4AABJPtS5UHMzh/&#10;ixrHh34W/DzW/FWvak2naTpkInnuJ5SyhdwGAvVmJOAo5JIA5r89vgP/AMFBPGvx4/bE8O+ErS0h&#10;0b4ea1ezR29nNGzXn2dLeVkZpd2NzNGCcDAyVGcZOj4q1nxD/wAFOvixcQWH2vR/2dvBd4pmnwY3&#10;1q5BwCOhDMrcD/lmhycO4FY+ueH9N8Kf8FiPBWjaPZQ6bpWn2tpbWtnbIEjhiTSGVUUDoAABWTs3&#10;obK9tT9Pf+EYtP8Anpc/9/jR/wAIxaf89Ln/AL/GteituVGPMzI/4Ri0/wCelz/3+NH/AAjFp/z0&#10;uf8Av8a16KOVBzMyP+EYtP8Anpc/9/jWbY6Dby6xqcJeYLF5W0iUgnKknJ711NY+m/8AIwaz/wBs&#10;f/QDUuK0GpPUX/hGLT/npc/9/jR/wjFp/wA9Ln/v8a16KrlQuZnkf7RWl22j/Arx3crLcbho9xGN&#10;0pI+dCn/ALNXmvw78LwSfHzwRpRebytH+GtvKcSEbZXmSPb7fKvSu+/bHu2s/wBm3xkU5eWO3gVe&#10;5L3MSY/8eqh8M7QTftQfEpk5j0PRdI0pT/vxtLj9K8DEJSx0I/4f/b3/AO2ntZg3Hh/Bx/nxNT/y&#10;SnTf/tx67N4esbeF5ZbiaKKNSzyPcEKqgZJJPQV+evxP/b98TfEXx1feCv2bfAtx46msJNtz4hvv&#10;MltW+bbujRWQKhPCyyOAx6L0J9n/AOCpfxau/hb+yjqtrp07W2oeKL2LQlljOHWJ1eSfHs0cTxn/&#10;AK6V4x+z7+0p+z9+yD+zn4N8KXfia3uvGGoW9vrWuRaNavdyrcTKJCk0iDYGiVli2bsjy+le1K2y&#10;PJjfc9A/Zu1D9ra7+L2l6d8Y/B1jpngm6hn8+/sp7eR4ZFiZoxmC4fblgB8y9+1fZv8AwjFp/wA9&#10;Ln/v8a8y+Bf7Xnwp/aOlmtfA/imG+1SBPMl0u6ie2u1XjLCOQAuoyMsm4DPWvZKtRRDlIyP+EYtP&#10;+elz/wB/jR/wjFp/z0uf+/xrXoquVC5mZH/CMWn/AD0uf+/xo/4Ri0/56XP/AH+Na9FHKg5mctpe&#10;g29xeaijPMBFKFXbKQenf1rS/wCEYtP+elz/AN/jRov/ACENW/67j+Va9TGKsNydzI/4Ri0/56XP&#10;/f40f8Ixaf8APS5/7/Gteiq5ULmZkf8ACMWn/PS5/wC/xrjvi94w8KfA/wCHOt+NvFF7d22jaTD5&#10;svlylpJGLBUjQZ5dmZVA4GTyQMmvSK+VP+Cmfwv8RfFT9lHXLLwzbT6hqGm3lvqsljaqWkuYYiwk&#10;VVH3iofft6ny+MnFS0kthpu+589eEP2hv2q/2kli8V/CrwNoPhjwS175WmXWuz+bJcyK5GNzuN+C&#10;DlljVQQRuJBr0n4J/wDBQbx/4X+O1j8GP2jfBdp4S8T6lLFBp+sablbeR5CRDvXe6skjfIJY2wG+&#10;UqMMVxv+Cf8A+2T8OfEXwb+Hvw31TVrbwz4x8PzRWJstQYQx3iK7bZIpDhWJBGUJDbt3BHJ4f9uK&#10;xH7U37fnws+H3gJ21TUfDMcTa7qNkQ0enKLkSyl3HAMSAE5/jkVPvcVzM6EfqhRRRSKCiiigAooo&#10;oAKKKKACiiigAooooAK+AP8AgnD/AMnTftof9jmv/pdqtff9fAH/AATh/wCTpv20P+xzX/0u1WgD&#10;7/ooooAKKKKACiiigAooooAKKKKACiiigAooooAKKKKACiiigAooooAKKKKACiiigAooooAKKKKA&#10;CiiigAooooAKKKKAPgD/AILV/wDJrPhb/sc7X/0hvq+/6+AP+C1f/JrPhb/sc7X/ANIb6vv+gAoo&#10;ooAKKKKACiiigAooooAKKKKAON+NH/JHfHf/AGAb/wD9J3rxj9gH/kzj4Wf9gr/2rJXs/wAaP+SO&#10;+O/+wDf/APpO9eMfsA/8mcfCz/sFf+1ZK1p7mVTY+gaKKK6DnPEv2tv2pdA/ZP8Ahe/ifVbdtT1S&#10;6kNrpOkxuEa7uNpPLc7Y1HLNg4GAASQD8QWf7TP7bnjKOz+IGj/C7Sv7DktzdWliLEbprfDEMsLX&#10;AuJAVJIKj5uCOtM/4KXXEfxM/bf+BXw0vT5ujO2nxzxkkDde6h5Mo6f884Y+Rnr7V+lNzEkHjLTI&#10;40WONLfaqKMBQA+AB2FZSu2bR0R4d+xH+2lpn7XHhPUhcaavh7xlorKmp6SsheMq2Qs0RPOwkEFT&#10;ypGCTkE/S9fll8JJI/g7/wAFjPGHhvT9tpp/iNrpJo0ICf6RYpqOP+/ijAHc4FfqbVxd1qZyVnoF&#10;FFFUSFFFFABRRRQBzn/M7/8AbD+ldHXOf8zv/wBsP6V0dTHqVLoFFFFUSFFFFABRRRQB8sftn/tW&#10;+OfgJrXg/wALfDn4fHx34q8TRXMsEe2aYQCFowSYYhucHzRk71Axz14+Y9f+Pv7dXgmafxfrHwy0&#10;c2Ntbm4nso7WKfZCoyxMUVyZgAASe4GTX6f/AGeL7QJ/LTzguwSbRu25zjPpkDiuavbq3sfFU9xd&#10;yRw2sNo0kskpAREC5YsT0AGazkvM0i12PHP2LP2ytG/a88E395Fp/wDYXifR3SPVNJ83zFXeDsli&#10;bgtG21hyMqVIOeCfoyvyn/4JFWv9s/tDfGXxDo8RTwz9mMcW1CiL512zwDbjA+SOTjtX6sVUXdak&#10;yVnoFFFFUSFFFFABRRRQBzlj/wAjvqH/AFwH8kro65yx/wCR31D/AK4D+SV0dTHqVIKKKKokKKKK&#10;ACiiigAr4X/bw/bmP7MutXPh/wAHJbap8Qr6BJNkyGWLTrfarGWRR95mCHamRgZY8ABvVP21v2v7&#10;H9mPwbb2Ok241z4ka/8A6PoOiRKZHLMdgndACSisQAo5dsKP4ivydN+yvqfwn/Zg+N/j34kzf218&#10;XfEfh+e61G7uGEjWIleN2hVh8u85G8rxwFX5RlspvojWC6s+u/2Cfjj4n/aG/Z5sfGPi+S1l1mbU&#10;Lq3ZrOAQx7I3AX5cnnFfRVfGv/BJf/kzvSv+wvff+jBX2VWkdkRLdhRRRTJCiiigAooooA5zRf8A&#10;kZ9W/D+ddHXOaL/yM+rfh/OujqI7FS3CiiirJCiiigAooooA8U/am/aw8Hfsn+CItb8SGS+1K9Zo&#10;tM0W0YC4vZAMnk/cjXI3OeBkDBJAPxl4a/aI/bZ+Lz3niH4d/CnStG0G8cTQx3whjkaNiShLXU8Z&#10;fIJwyooIxxXG+NviF4N+L/8AwU31/Vvifrun6f8ADz4axypFBqkg8h3tGWPygn/LRjdys+wAlgm3&#10;BAr6Z8K/8FPv2fR4o1K2m8U31rb3U48q+m0m4EBG5uThCyj5hyVHvWLd3ubJWWx9D/s5a98QPEvw&#10;Z8Paj8UtIh0Lx5L9oXUrC3QIkZW5lSIgB3HzRLG3DEHd26D0qs3w74k0rxfodjrWh6ja6tpF9EJr&#10;a+s5VlhmQ9GVgcEVpVsYhRRRQAUUUUAFFFFAHOeGP+Qvrv8A13/9meujrnPDH/IX13/rv/7M9dHU&#10;x2KluFFFFUSFFFFABRRRQB8aftU/t3az8PfipZfB74QeFI/HXxSutoljuCTbWbMm9UKqyl32fO2X&#10;VUXBJPIHkGsfHH9tL4E+HtQ8a+I/BnhPxD4Ys28/VrWxAeS0j6sx8uXcAoJy4DqoBJ4Ga858YeLJ&#10;/wBiv/gptrvjvx9pt7L4Q8SSXMlvq0URkAt7hV+eP+8YnARkHzBQcA5UH7U8aftMfDWD9mj4g+Nr&#10;bxVpmr6FJY3FvB9luFZ7ieWJ1itwh+YSMTjawBAySAASML3e5vay2PQP2X/2kvD37U3wstvGWgQS&#10;2DCZrS/0y4cPJZ3CgFoyw4YFWVlbAyGHAOQPXK+EP+CQvwj1/wCH/wABtb8Ra5bz2EXirUEu9PtZ&#10;wVLW0ce1Z9p6CQs2PVUUjgivu+to6rUxlo9AooopiCiiigAooooA5zwf/wAxH/rua6Ouc8H/APMR&#10;/wCu5ro6mOxUtwoooqiQooooAqatq1noOk3up6hcJaWFlA9zcXEhwscaKWZj7AAn8K/P/wDbC/4K&#10;m+GPBvhmz074KeIbLxJ4rku1NzePZSSWdtbhW3AM4UO7NsA25AG4k9Af0B1PTbTWtNu9Pv7eO7sb&#10;uF4Li3mXcksbKVZWHcEEgj3r8xP+CsfwF+HPwo+C/hHUfBvgnQ/DF/ceIBbzXGl2McDyR/Zpm2Eq&#10;BkZUHHsKiV7aFxtfU/SvwTqtxrvgzQNSuipurzT7e4lKjA3vGrNgdhkmvCfj1+1LoH7J/wAGbnxP&#10;qtu2p6pdXbWuk6TG4Rru42A8tztjUcs2DgYABJAPtXww/wCSa+Ev+wRaf+iUr8tP29LhPiV+2R8D&#10;/hpffvdFkubBJoySBuvb9YZRjH/POGPkevtUydrFQV7nc6X+05+3X4w8OJ490P4V6SfCkkf2qC0F&#10;iu+aHkqVhe5FzICMEFB83BHWvqH9iP8AbS0z9rjwnqQuNNXw94y0VlTU9JWQvGVbIWaInnYSCCp5&#10;UjBJyCfpSKJII0jjRY40AVUUYCgdAB2Fflr8JJI/g7/wWM8YeG9P22mn+I2ukmjQgJ/pFimo4/7+&#10;KMAdzgU9Ytai0knofqbRRRWhmFFFFABUN5/x6T/7jfyqaobz/j0n/wBxv5UAtzI8F/8AIDT/AH2/&#10;nW7WF4L/AOQGn++3863amOyKl8TCiiiqJCiiigCpq2rWeg6Te6nqFwlpYWUD3NxcSHCxxopZmPsA&#10;Cfwr8/8A9sL/AIKm+GPBvhmz074KeIbLxJ4rku1NzePZSSWdtbhW3AM4UO7NsA25AG4k9Af0B1PT&#10;bTWtNu9Pv7eO7sbuF4Li3mXcksbKVZWHcEEgj3r8xP8AgrH8Bfhz8KPgv4R1Hwb4J0Pwxf3HiAW8&#10;1xpdjHA8kf2aZthKgZGVBx7Cole2hcbX1P0l8K6rca74B0fUroqbq80yG4lKjA3vEGbA7DJNfMv7&#10;S37Wnjz9n+38F+FPht8PD498WeJxeTQR7ZphAsLRKSYIRucHzRk71C4568fR3w7/AOSU+Gf+wLa/&#10;+iFrb+H9vF/Ykc/lJ54Z0Em0btuQcZ9MgcVnU6GlPqfnb4g/aF/4KBeB9Fn8X6z8LNEbQbaM3M9r&#10;HawzlI1GWLRQ3RnAABJ9Bk19VfsSfto6L+2H4H1C8i07+wfFOjPHFquk+b5irvB8uaJuC0bbWHIy&#10;pUg54J+ir66t7GzuLm7ljhtYY2kmklICIgGWLE9AADmvyh/4I+Wo1r9or40+ItGiKeGPspji2oUR&#10;fOvGkgXbjA/dxScdvzrE2P1looooAKKKKACiiigAooooAK+APg3/AMpkvjt/2Jlt/wCidGr7/r4A&#10;+Df/ACmS+O3/AGJlt/6J0agD7/ooooAKKKKACiiigAooooAKKKKACiiigAooooAKKKKACiiigAoo&#10;ooAKKKKACiiigAooooAKKKKACiiigAooooAKKKKACiiigAooooAKKKKACiiigAooooAKKKKACiii&#10;gAooooAKKKKACiiigAooooA+APjJ/wApkvgT/wBiZc/+idZr7/r4A+Mn/KZL4E/9iZc/+idZr7/o&#10;AKKKKACiiigAooooA8W8Uftn/BDwX4i1HQdc+JehaZrGnTtbXdncTESQyKcMrDHUGtv4Y/tNfCz4&#10;z69caJ4I8caT4l1a3tmvJbSxlLOkKuiFyCOgaRB/wIV5b49/4Js/AT4l+NNa8Va/4WvbvW9YupL2&#10;8nTV7qNXlc5YhVkAHPYCup+A/wCxJ8JP2bfF154m8BaBdaXrF3Yvpss02oz3AMDSRyMu2RyAd0SH&#10;OM8e9AHu9fnB/wAFav2hotS8O6X+z54PV9c8YeJLy1k1Kysl814ohIr28GB/y1klEbBeoVASMOpP&#10;uX7cH7cGn/sz6NB4Z8MW6+JvixraiPSdDhQzG33nas8yL8xGeEjHzSHgcAkcV+wZ+w1qPwz1K4+M&#10;HxdnfXvi/rm+423riY6UJOWJY5zcMOGYcICUXjcSAfQn7JXwVf8AZ5/Z38FeA7h45NR020L38kRy&#10;rXUsjTTYb+JQ8jKD/dUV6tqGoWuk2c15fXMNnaQrukuLiQRxoPVmJwB9asVh+NvA+g/Ejwtf+G/E&#10;+lW2t6FfqqXVhdpujlAYMuR7MqkehANAHB/F74peC7j4T+NYovF+gyyyaJeqkaanAWZjA4AADcmv&#10;O/2B7qFP2O/hYrSxqw0kZBYf89Hqp8Uf2FfgFo/wz8XX9l8LdBtry10i8ngmSN90ciwuysPm6ggG&#10;j9gnQdPm/Y9+F0j2kZdtK3McdSZXya0p3voZVLW1Pon7ZB/z3j/77FeF/tHXkXhPxh8K/H0csfl6&#10;Prf9nXrKw+W1vE8p3b1CkD8TXtH/AAjum/8APnH+VcN8cvhZZ+PfhH4q0S1skN9cWLvaBRyZ0/eR&#10;AfV1UfjWWMhOpQko7rVeq1X4o8vG0/aYeSh8S1XqtV+KPRftkH/PeP8A77FH2yD/AJ7x/wDfYrzr&#10;4G6tpnxI+EfhbxCbeKW4urFBcn/p4QbJR/32rV3P/CO6b/z5x/lXTTqe1hGpHZq5006kKsI1I7NX&#10;+8ufbIP+e8f/AH2KyftMX/CV7/NTb9ixu3DGfM6Va/4R3Tf+fOP8qzP7Fsf+El+z/Zk8n7Jv2Y43&#10;b8Z/KqdzZWN/7ZB/z3j/AO+xR9sg/wCe8f8A32Kp/wDCO6b/AM+cf5Uf8I7pv/PnH+VVqLQufbIP&#10;+e8f/fYqh4gs7PxBoOpaXPNH5F9bSW0nzD7roVP6Gn/8I7pv/PnH+VH/AAjum/8APnH+VS05KzLh&#10;P2clOLs1qjyn9kfxINS+A/h6zvJVj1HRzNpN1EzDMbwyMoX/AL42fnW/8fPjd4U+Bfws1zxX4n1G&#10;OCyt4GjigjdTNdTMpCQxKSNzsfyAJOACa8s8K3ulfB74nfHDTdRsTNptraf8JrZ28YG+SExE3QUE&#10;gf6xAo5xX5vp8dfh7+1t8aLzxf8AHvxmvgnwTo2f7D8E2FneXPn55CtJDCygHA8yQkO3AUKoG3z8&#10;HNrDxg94+7/4Dp+lz6rialD+1quIpq0K1qq9KqU7fLm5fke3/sl/BvxL+2v8dB+0J8V41tfCWlTR&#10;p4f0aXiO4MJ/coqt1giOWZv+Wkme28V+o/2yD/nvH/32K+QNA/4KDfsoaLoenWEHjW2s4bW3jhS3&#10;h8PakqRhVACqBbYAGMYHFfRXww8WeB/jL4G03xj4Omj1jw5qXm/Zb37PLB5nlyvE/wAkqq4w8bjl&#10;RnGRxg13R20PlZeZ2v2yD/nvH/32KPtkH/PeP/vsVT/4R3Tf+fOP8qP+Ed03/nzj/KtNSNC59sg/&#10;57x/99ij7ZB/z3j/AO+xVP8A4R3Tf+fOP8qP+Ed03/nzj/KjUNCrb3MQ8SXjGVNpgQBtwx1rW+2Q&#10;f894/wDvsVg2+i2LeILqE20ZiWFGC44BJ61pf8I7pv8Az5x/lUq43YufbIP+e8f/AH2KPtkH/PeP&#10;/vsVT/4R3Tf+fOP8qP8AhHdN/wCfOP8AKq1FoXPtkH/PeP8A77FfHn/BT/wb8Q/id8CtI8N/Dizv&#10;tYlu9ZjbVbLTZFBltlikIEmSMp5nlnGeoHpX1v8A8I7pv/PnH+VH/CO6b/z5x/lSd2rDVk7n5d+C&#10;Pi3+198Kfhrp3grw5+z34Z0jw5psSxRRQ2FyW+9uLs324lnZsszHklia+fvEXxZ+Ot3+3XpXjK+8&#10;B6ZB8Y4hGLfwytvILZ8WbIuU88tzES3+tHI/Cv2y8SaLY2mi3MsNskci7cMo5HzAV+a/jvTbZf8A&#10;gs14btRCotysGY+3/IKc1i07mqaZ+gH7O/jXxp40+Dvh/WfiZo9n4X8b3P2j+0NJtVMccG24lSLC&#10;tJIRuiWNuWPLHp0Ho/2yD/nvH/32Kp/8I7pv/PnH+VH/AAjum/8APnH+Vbe8Y+6XPtkH/PeP/vsU&#10;fbIP+e8f/fYqn/wjum/8+cf5Uf8ACO6b/wA+cf5U9Q0Ln2yD/nvH/wB9isnTbmJde1hjKgVvJwdw&#10;wfkNWv8AhHdN/wCfOP8AKsyw0Wxk1rVYmtkaOLyti44XKkmpd9Bq2pv/AGyD/nvH/wB9ij7ZB/z3&#10;j/77FU/+Ed03/nzj/Kj/AIR3Tf8Anzj/ACqtRaHj37XdzFefC7T9NWVGOpa/ptptDDnNwrf+y0n7&#10;P1zFqHxE+NOttLH+/wDEo08MWHItoFT/ANmqv+0toti118KNPitkU3fjfTjIoB+aJBIzD9BSfsma&#10;LY6r8Pdd1uW2jkOseJdTvlYj+EzFB/6BXgayzK3Zfkn/APJntZtZZdldL+9Xn/6RD9D5i/4LTSNN&#10;8H/h80Um+BddkD7WyNxt225HrgN+teyfBn9j34FaD8FPCNza/D7w/rN1qWn2V3cX2tWcd9cTNJGj&#10;uxM27Zkn7q4A6AVt/t7fszt8f/2c9Z0bw7YpJ4o02VNW0qFcAzzRBg0QJ7vG8ijkDcVzxXyv+yP/&#10;AMFBvh54L+Dul+APiubrwl4o8KldMF1Lp88yXFvESqoyxozxyRqojZWXHygg8kL7MtHqeVHVKxwP&#10;/BQz4Q6H+xv8cPhl8UPhNCnhtr2ea4fT7GQrBDcWzRE7Rn5UlSYo0Y+XCsMYYiv1z0/WLbULC2uk&#10;lREniWUKzjIDAHB/OvyP+MviSH/gpp+1D4K8I/DjRryL4f8Ahvcb/WpoTERDK6Nczt/cBWJEjVvm&#10;Zh2zgfrVD4X0q3hSKOxhSNFCqqjgADAFVG93YmVrK5e+2Qf894/++xR9sg/57x/99iqf/CO6b/z5&#10;x/lR/wAI7pv/AD5x/lWmpGhc+2Qf894/++xR9sg/57x/99iqf/CO6b/z5x/lR/wjum/8+cf5Uaho&#10;VdHuYlv9VJlQBpwRlhzxWt9sg/57x/8AfYrB0rRbGa91JHto2WOYKgI6DHStL/hHdN/584/yqY3s&#10;N2uXPtkH/PeP/vsUfbIP+e8f/fYqn/wjum/8+cf5Uf8ACO6b/wA+cf5VWotC59sg/wCe8f8A32K+&#10;c/27/wBqiT9l34Hy65oq2934p1W5XTNJWXDxxSMjM07rnkIqEgdCxQHgmvoD/hHdN/584/yr4/8A&#10;+Cn37OGp/F79nyG98IaY97rnhm/GpGxtUZ5bm3MbJKsaj7zDcr4AJIRgOTUvmsNctzy34Y/8E3PB&#10;vxg+DeheLfiTrGqX/wASfG0sOsXusWFykRtBcLvWJYgpjOAylsr97IUqMV5bGfiB/wAEg/jhpltc&#10;Xdn4y+Fvi2RpJHjtViuLiKIosnJBaOeISIwUM0bhh0JO31z9k3/got8Jv+FTeDdC8d6iPBvizw8t&#10;tYXMk9rLJDeQwqEE6PGhCkgLuQ4IbOMivMP2svip/wAPNPjz8P8A4afB+yvb/wANaJJLLeeIZrR4&#10;olExjEtw6soaOKNI8DdtLs5UKTtzzs6In6+Wt1FfWsNzA4kgmRZI3HRlIyD+VS1V0vTYNG0uz0+1&#10;XZbWsKQRL6IqhVH5AVaqSgooooAKKKKACiiigAooooAKKKKACvgD/gnD/wAnTftof9jmv/pdqtff&#10;9fAH/BOH/k6b9tD/ALHNf/S7VaAPv+iiigAooooAKKKKACiiigAooooAKKKKACiiigAooooAKKKK&#10;ACiiigAooooAKKKKACiiigAooooAKKKKACiiigAooooA+AP+C1f/ACaz4W/7HO1/9Ib6vv8Ar4A/&#10;4LV/8ms+Fv8Asc7X/wBIb6vv+gAooooAKKKKACiiigAooooAZNMlvE8srrHEilmdzgKByST2Fcv/&#10;AMLZ8D/9Dl4f/wDBpB/8XW/rOj2PiLR77StTtYr7Tb6CS1urWdd0c0TqVdGHcFSQR6GvC/8AhgP9&#10;nn/ok/h//v0//wAVQB03xi+KXgu5+EfjeGHxdoMssmh3yJGmpwlmY27gAANySa83/YH1Kzt/2PPh&#10;bHLdQRuulcq0gBH71+2ag+Kn7CvwD0X4X+MNQsfhboNte2mj3k8EyRvujkWB2Vh83UEA1H+wT4Z0&#10;26/Y/wDhfNJagyPpZZiHYZPmyc4BrSne+hnUtbU+if7YsP8An+tv+/q/40f2xYf8/wBbf9/V/wAa&#10;p/8ACJaT/wA+n/kR/wDGj/hEtJ/59P8AyI/+Nb+8Ye6fmH+2bqMWm/8ABU74IXzGGa2lfQQH8xSg&#10;VtRmjLE9tpyefT8a/Sm81C2bxhYzC5hMKwkNIHG0HD8E/iPzr4S/4KufAXV4dJ8FfGHwXYySXng+&#10;YjUvJDStFCHWWG4I/uRyK+70EgPQE1t6D/wU8+AuoeGbDWdUn1LStSFnuvPDiWM8sxuArZSOUDyy&#10;pbG0s68YyByKybaepsrNaHkF9JDq3/BbITW1zC1vHcRSNPv+QCPQF3DI75Ur9eK/VD+2LD/n+tv+&#10;/q/41+ZX/BOP4b6r8e/2hviH+0N4j0eSw0K7luINHikJ2tLK4BEb8F1hhXyi3Ql/UMB+lP8AwiWk&#10;/wDPp/5Ef/GqjzWuRLl2Ln9sWH/P9bf9/V/xo/tiw/5/rb/v6v8AjVP/AIRLSf8An0/8iP8A40f8&#10;IlpP/Pp/5Ef/ABq/eI90uf2xYf8AP9bf9/V/xo/tiw/5/rb/AL+r/jVP/hEtJ/59P/Ij/wCNH/CJ&#10;aT/z6f8AkR/8aPeD3S5/bFh/z/W3/f1f8aP7YsP+f62/7+r/AI1T/wCES0n/AJ9P/Ij/AONH/CJa&#10;T/z6f+RH/wAaPeD3TN/tC1/4TDzvtMPk+TjzN425x0zW9/bFh/z/AFt/39X/ABrmf7Dsf+Ep+x+R&#10;/o/lbtm9uuPXOa2v+ES0n/n0/wDIj/41MebUqXLoXP7YsP8An+tv+/q/40f2xYf8/wBbf9/V/wAa&#10;p/8ACJaT/wA+n/kR/wDGj/hEtJ/59P8AyI/+NV7xPulz+2LD/n+tv+/q/wCNH9sWH/P9bf8Af1f8&#10;ap/8IlpP/Pp/5Ef/ABo/4RLSf+fT/wAiP/jR7we6XP7YsP8An+tv+/q/40f2xYf8/wBbf9/V/wAa&#10;p/8ACJaT/wA+n/kR/wDGj/hEtJ/59P8AyI/+NHvB7pc/tiw/5/rb/v6v+Nfm/wDt9ftNat8SvHzf&#10;AD4Oyf2x4g1rbp+tX9nIDHEh+/bCQHCjGfNY8KoKnq2Ol/4KZftQXfwFtdJ+Hng+1/sfXvEln9on&#10;8SySuRYWxkaM+Uq5bzCVbL4JUfdBYgr5z+yT8Vv2SP2ZLFjN8SV8Q+JdQgB1XXpNC1NSznBMUI+z&#10;7liDfixGW7BcpNvRmsYpan2r+yL+z34Z/ZV+ENn4UstSs7/V7h/tmsaoHUfarplAO3PIjUAKg9Bk&#10;8s2fbP7YsP8An+tv+/q/4188fDD9sD9nj4y+OdN8HeDvFv8AbHiPUvN+y2X9m6jB5nlxPK/zyxKg&#10;wkbnlhnGBzgV73/wiWk/8+n/AJEf/GtFe2hm7X1Ln9sWH/P9bf8Af1f8aP7YsP8An+tv+/q/41T/&#10;AOES0n/n0/8AIj/40f8ACJaT/wA+n/kR/wDGn7wvdLn9sWH/AD/W3/f1f8aP7YsP+f62/wC/q/41&#10;T/4RLSf+fT/yI/8AjR/wiWk/8+n/AJEf/Gj3g90uf2xYf8/1t/39X/Gj+2LD/n+tv+/q/wCNU/8A&#10;hEtJ/wCfT/yI/wDjR/wiWk/8+n/kR/8AGj3g90zLPULZfGF9MbmEQtCAshcbScJwD+B/Kt/+2LD/&#10;AJ/rb/v6v+Ncza6HZSeKryzaDNtHEGVN7cHCd857mtr/AIRLSf8An0/8iP8A41MeYqXKXP7YsP8A&#10;n+tv+/q/40f2xYf8/wBbf9/V/wAap/8ACJaT/wA+n/kR/wDGj/hEtJ/59P8AyI/+NV7xPulz+2LD&#10;/n+tv+/q/wCNH9sWH/P9bf8Af1f8ap/8IlpP/Pp/5Ef/ABo/4RLSf+fT/wAiP/jR7we6XP7YsP8A&#10;n+tv+/q/40f2xYf8/wBbf9/V/wAap/8ACJaT/wA+n/kR/wDGj/hEtJ/59P8AyI/+NHvB7p+Tfinw&#10;5+0T4L/bK8ffFXR/hfbeP7saxfQ6Bf8AiIG4htbMTOlu8Cx3EeMQhVUnOAScBjmn/Hz9oj9q/wAU&#10;fC7xtZ+NPhNoWi+G9Q01oNTv7a0mVreHKZZGN24z8o6hu/FfrD/wiWk/8+n/AJEf/GvnH9tvS7aH&#10;9m/4vwpFiODQHeNdx+Vsx89fc1jKLRtGSZ8m/wDBL/4vfGXSdP8ACPg+y8HaVL8H59SvGvfEk0T/&#10;AGmFijMQH88KB5gReYzwfxr9TP7YsP8An+tv+/q/418Y/wDBKTQLDUP2QdLmuIPMkOrXw3b2H/LQ&#10;ehr7C/4RLSf+fT/yI/8AjWkeaxEuW5c/tiw/5/rb/v6v+NH9sWH/AD/W3/f1f8ap/wDCJaT/AM+n&#10;/kR/8aP+ES0n/n0/8iP/AI1XvEe6XP7YsP8An+tv+/q/40f2xYf8/wBbf9/V/wAap/8ACJaT/wA+&#10;n/kR/wDGj/hEtJ/59P8AyI/+NHvB7pc/tiw/5/rb/v6v+NH9sWH/AD/W3/f1f8ap/wDCJaT/AM+n&#10;/kR/8aP+ES0n/n0/8iP/AI0e8HumbpGoWsfiLVJHuYUjfG12cAN9D3re/tiw/wCf62/7+r/jXM6X&#10;odjca7qNvJBuhhxsXewx+Oa2v+ES0n/n0/8AIj/41Eea2hUuW5c/tiw/5/rb/v6v+NH9sWH/AD/W&#10;3/f1f8ap/wDCJaT/AM+n/kR/8aP+ES0n/n0/8iP/AI1fvE+6XP7YsP8An+tv+/q/40f2xYf8/wBb&#10;f9/V/wAap/8ACJaT/wA+n/kR/wDGj/hEtJ/59P8AyI/+NHvB7pc/tiw/5/rb/v6v+NH9sWH/AD/W&#10;3/f1f8ap/wDCJaT/AM+n/kR/8aP+ES0n/n0/8iP/AI0e8Hun5EfsnfBnwJ8a/wBvz4y6b8RtPj1m&#10;10281jUoLK6mZIZJ11NE3SFWG/AkPykkNnkHFfdXiz9in4GfEbw74k0C48EeG/DpmVo7LVNHsobO&#10;5tmy22RHjClsEKcMSD0OQTXyB+0x4f1P9hX9uK1+MsGg3Oq/DbxRKxvEtyR80qYuoC+RiTevnoGI&#10;DYxn5WI9g8cf8FOvgfoPgjW9R8OXV74m8RPGw0vRzY3FvskO7aZpHVUCD5SdrMcDgGsNnZm++qOK&#10;/wCCPPxC1XRbz4n/AA01i/D6do80V5ZpJL8kEpkkinCZPRisbYHGQx6sa/S3+2LD/n+tv+/q/wCN&#10;fAv/AASn/Zk1Twb4A8RfELxpp81rqni6SL7Da3IaOVbRCzeay8Eea7kgH+FFI+9X3d/wiWk/8+n/&#10;AJEf/GtY81jKXLcuf2xYf8/1t/39X/Gj+2LD/n+tv+/q/wCNU/8AhEtJ/wCfT/yI/wDjR/wiWk/8&#10;+n/kR/8AGq94n3S5/bFh/wA/1t/39X/Gj+2LD/n+tv8Av6v+NU/+ES0n/n0/8iP/AI0f8IlpP/Pp&#10;/wCRH/xo94PdLn9sWH/P9bf9/V/xo/tiw/5/rb/v6v8AjVP/AIRLSf8An0/8iP8A40f8IlpP/Pp/&#10;5Ef/ABo94PdMzw7qFtBqmsvJcwxrJNlGZwAw3PyPXqK3/wC2LD/n+tv+/q/41zOg6HZXmo6rFNBv&#10;jgl2xjew2jLDsfYVtf8ACJaT/wA+n/kR/wDGpjzWKly3Ln9sWH/P9bf9/V/xo/tiw/5/rb/v6v8A&#10;jVP/AIRLSf8An0/8iP8A40f8IlpP/Pp/5Ef/ABqveJ90uf2xYf8AP9bf9/V/xo/tiw/5/rb/AL+r&#10;/jVP/hEtJ/59P/Ij/wCNH/CJaT/z6f8AkR/8aPeD3S5/bFh/z/W3/f1f8aP7YsP+f62/7+r/AI1T&#10;/wCES0n/AJ9P/Ij/AONH/CJaT/z6f+RH/wAaPeD3T83vF3jS4/4KJfteap8KbzU10j4MeB5Zrq8i&#10;tyiTapJBIIS3mnkB5HIXaQBGpP3iCM/40/8ABK3RUsdQ8TfCDX20nXNNl+1W3h7WJVnguNh3BIZW&#10;G5W4GBJvDHAJUHNef2+oTf8ABOv9uvxNfeMtCvLz4deKpLkW99boxH2SadZkkjbPzvC2EdM5wScc&#10;pn6b8bf8FIvgP4S8C6rqmj6y3jDX2RjpmkW1rdQmR8fKJXdFEagkZyd2AcAnisHq9TdaLQ6D/gnH&#10;+2dfftIeA9W0XxiLa28XeF/IjmvIwsMd/BJvCSbBgI6mMqwHH3SAMkD7C/tiw/5/rb/v6v8AjX59&#10;/wDBJ/8AZr1rwt4M8U/EXxpp01ndeLHhXTrW6RoZjbIXZpyvBCyNINvqI9wGGU198f8ACJaT/wA+&#10;n/kR/wDGtY81jKXLcuf2xYf8/wBbf9/V/wAaP7YsP+f62/7+r/jVP/hEtJ/59P8AyI/+NH/CJaT/&#10;AM+n/kR/8ar3ifdLn9sWH/P9bf8Af1f8aP7YsP8An+tv+/q/41T/AOES0n/n0/8AIj/40f8ACJaT&#10;/wA+n/kR/wDGj3g90uf2xYf8/wBbf9/V/wAaP7YsP+f62/7+r/jVP/hEtJ/59P8AyI/+NH/CJaT/&#10;AM+n/kR/8aPeD3TN8K6ha2/2/wA25hi3TErvcDI9Rmt7+2LD/n+tv+/q/wCNcz4b0Ox1D7b58Hme&#10;XLtX52GB+Bra/wCES0n/AJ9P/Ij/AONTHmsVLlvqXP7YsP8An+tv+/q/40f2xYf8/wBbf9/V/wAa&#10;p/8ACJaT/wA+n/kR/wDGj/hEtJ/59P8AyI/+NV7xPulz+2LD/n+tv+/q/wCNH9sWH/P9bf8Af1f8&#10;ap/8IlpP/Pp/5Ef/ABo/4RLSf+fT/wAiP/jR7we6XP7YsP8An+tv+/q/41+ff/BZy+trr4DeCVhu&#10;IpmHiVSRG4Y4+yz+lfdmtaX4d8O6Nf6tqKLa6fY28l1czs8hEcSKWdiAc8AE8elflx/wU6/aJ+D/&#10;AMYvhH4W0z4deKbXXtUtdcFzcQ28dwpSH7PKu4+YoH3mUcc81Em7alxSvofp18MdXsV+G3hMG9tw&#10;RpNoCDKv/PFPevy//acuf7E/4KcfBO7uI0MMtxoWDIwChW1CSMufTacnn+7+Nfaf7P8A+0p8CviN&#10;b+DfBPh/xdZ6p4suNOjiTTY0uVdpIrbfKMsoX5Vjc9f4eK+av+CmHwX1++8L+D/jL4UtZLm/8HXj&#10;R6iYULtFAGjlhnKj+COQPuPYSA9ASJld2KjZXP0n/tiw/wCf62/7+r/jX5X30kOrf8FshNbXMLW8&#10;dxFI0+/5AI9AXcMjvlSv14r3Dwz/AMFPP2ddQ+H0Gs6zPqWleIxbhp/DiWNzLMZgPmSOUDyipOdp&#10;Z14xkDpXlX/BOP4b6r8e/wBob4h/tDeI9HksNCu5biDR4pCdrSyuARG/BdYYV8ot0Jf1DANtyshJ&#10;KN2fpr/bFh/z/W3/AH9X/Gj+2LD/AJ/rb/v6v+NU/wDhEtJ/59P/ACI/+NH/AAiWk/8APp/5Ef8A&#10;xrT3jP3S5/bFh/z/AFt/39X/ABo/tiw/5/rb/v6v+NU/+ES0n/n0/wDIj/40f8IlpP8Az6f+RH/x&#10;o94PdLn9sWH/AD/W3/f1f8aiutXsWtZgL23JKMABKvp9ag/4RLSf+fT/AMiP/jUdz4V0uO3lZbXD&#10;KhI/eP6fWj3h+6VvCWo2tto6pNcwxPvY7XkAP6mtn+2LD/n+tv8Av6v+Nc94Z0Cw1DSlmuIPMkLs&#10;N29h/I1q/wDCJaT/AM+n/kR/8amPNZDly3Ln9sWH/P8AW3/f1f8AGj+2LD/n+tv+/q/41T/4RLSf&#10;+fT/AMiP/jR/wiWk/wDPp/5Ef/Gq94n3S5/bFh/z/W3/AH9X/Gj+2LD/AJ/rb/v6v+NU/wDhEtJ/&#10;59P/ACI/+NH/AAiWk/8APp/5Ef8Axo94PdLn9sWH/P8AW3/f1f8AGvz7/wCCzl9bXXwG8ErDcRTM&#10;PEqkiNwxx9ln9K+7Na0vw74d0a/1bUUW10+xt5Lq5nZ5CI4kUs7EA54AJ49K/Lj/AIKdftE/B/4x&#10;fCPwtpnw68U2uvapa64Lm4ht47hSkP2eVdx8xQPvMo455qJN21LilfQ/TX4d6tZf8Ks8Mr9st939&#10;jWo2+auc+QvHWup+H3/Iup/10b+dfNXwJ/aX+BnxC0/wl4M8O+LrPU/F02lpHHp0cdyrtJDbF5Rl&#10;lC/Ksbnr/DXjX/BQD9tLxD8BfCGjfDjwef7G17xNbvcT+JnY/wDEvtTI0R8oKC3mEq3zgZUfdBYg&#10;rnN3saQ0uH/BQX9qrW/ih4oX9mb4KpJrfijW5PsWv31i25YUP37VXB+XABMzHhFBU9W2/V/7Hv7L&#10;uj/sn/B6y8J2MqX+sXD/AGzWdUC4+13TKA23PIjUAKgPYZPLNn4z/Yy+N37Hn7JfheaRfiiuv+O9&#10;UQHVvEMvh7VNzdCYYc22ViDc+rkAt0UL9efC39vX4E/Gjx3png3wb45/tnxJqXm/ZLL+yL+DzPLi&#10;eV/nlgVBhI3PLDOMDkgVmaH0BRRRQAUUUUAFFFFABRRRQAV8AfBv/lMl8dv+xMtv/ROjV9/18AfB&#10;v/lMl8dv+xMtv/ROjUAff9FFFABRRRQAUUUUAFFFFABRRRQAUUUUAFFFFABRRRQAUUUUAFFFFABR&#10;RRQAUUUUAFFFFABRRRQAUUUUAFFFFABRRRQAUUUUAFFFFABRRRQAUUUUAFFFFABRRRQAUUUUAFFF&#10;FABRRRQAUUUUAFFFFAHwB8ZP+UyXwJ/7Ey5/9E6zX3/XwB8ZP+UyXwJ/7Ey5/wDROs19/wBABRRR&#10;QAUUUUAFFFFABRRRQB+SuofsL/tWeFP2kPF/xS8DXnh631fUNVvrix1PUri2vZ44JZWKEC4hkCN5&#10;ZVcjkDKg4JFeh/8ACE/8FIf+h/8ADv8A4D6V/wDIdfpPRQB8/wD7H+kfH3R/DOvp8ftbsNb1l7xG&#10;0ySwS2VUg2fMD5EUYzu9QT719AUVzfxG+Ivh74S+CdV8XeK9Q/srw9pcYlvLzyZJvKUsFB2Rqzn5&#10;mA4B60AU/jJ/ySHxx/2Ar7/0nevF/wBgX/kzn4V/9gkf+jXrifiX/wAFMP2bfEHw58VaXYfEfz76&#10;+0m7treL+wtSXfI8Lqq5NsAMkgZJArov2C/E2m2/7H/wuikudsiaXtYeWxwRK/tWlN2eplUTa0Pp&#10;Sisf/hLdJ/5+/wDyG/8AhR/wluk/8/f/AJDf/CujmXcw5X2PIPg6w+Gvxq8ffDmQ+Vp+oOPFOiIe&#10;B5Ux23Ma+gWUcKO2TXu9fPf7S19Bpdt4c+JWhSGbW/Bt59oliRGBubCTCXMWSMfdO7J6Yb1r2TT/&#10;AB5oWq6fbXtrfia1uYlmikWN8MjAFSOO4IrzsLJUpTw7fw6r0f8Ak7r0sedhU6Up4Zr4dV/hf+Tu&#10;vRI6Csf/AJm7/tx/9qUf8JbpP/P3/wCQ3/wrO/4SLT/+Ei+1faP3H2Xy92xvvb84xjPSu9yXc9NR&#10;fY6misf/AIS3Sf8An7/8hv8A4Uf8JbpP/P3/AOQ3/wAKrmXcnlfY2KKx/wDhLdJ/5+//ACG/+FH/&#10;AAluk/8AP3/5Df8Awo5l3DlfY8U/aB0mz0T4t/DjxPf26T6Lq7XHg7WY5PuSwXaHylb0UPvJ+val&#10;1T9hX4BQ6bdyJ8K/D6usLsrCBuCFPP3q6H9o2x0/4ifBrxJpVpcn+044PttiyRuGFxCRIgU44JK7&#10;c/7Va/w++K+m/Eb4U6RrYuALvUdNBljVGws+0rIoOMcOGH4V5tNxp4mpT6StJfk/yT+Z9jjVLGZL&#10;hMWviouVGXpd1KbfrzTXpA4fS/2FfgFNptpI/wAK/D7O0KMzGBuSVHP3q9k8C+A/D/wz8K2Phrwt&#10;pNvomhWW/wCzWFqu2OLe7SPge7uzfUmm6b4n0y3061ikudsiRIrDy2OCAAe1WP8AhLdJ/wCfv/yG&#10;/wDhXoJxPkGpGxRWP/wluk/8/f8A5Df/AAo/4S3Sf+fv/wAhv/hVcy7k8r7GxRWP/wAJbpP/AD9/&#10;+Q3/AMKP+Et0n/n7/wDIb/4Ucy7hyvsLbf8AIzXv/XBP51r1y0HiLT0125uDcYheJVVtjckdeMVo&#10;/wDCW6T/AM/f/kN/8KlSXcpxfY2KKx/+Et0n/n7/APIb/wCFH/CW6T/z9/8AkN/8KrmXcnlfY2KK&#10;x/8AhLdJ/wCfv/yG/wDhR/wluk/8/f8A5Df/AAo5l3DlfYPFv/Iv3f8AwD/0Na5u8+BPgC/+JsHx&#10;EuPCuny+N4Nvl64yH7QuIzGMHP8AcJX6Vp+IvEWn32j3EEFxvlbbhdjDOGB7j2rR/wCEt0n/AJ+/&#10;/Ib/AOFTdXKs7GxRWP8A8JbpP/P3/wCQ3/wo/wCEt0n/AJ+//Ib/AOFVzLuTyvsbFFY//CW6T/z9&#10;/wDkN/8ACj/hLdJ/5+//ACG/+FHMu4cr7GxWPpv/ACMGs/8AbH/0A0f8JbpP/P3/AOQ3/wAKzrHx&#10;Fp8OsanO9xiKbyvLbY3OFIPapclpqUovXQ6misf/AIS3Sf8An7/8hv8A4Uf8JbpP/P3/AOQ3/wAK&#10;rmXcnlfY8P8Aj9ryN8aPh/Zu4W08N6fqfiy+J/hSGEpC3037q6v9kvR30P8AZ08DwSqVeWza7O7q&#10;fOleUH8Q4NfOfxo8XJ4s8WfFq+0+fM98dM8A6RJtb5jJIJbtenYhhjvmvsXRdX0LQdHsNMtLjZa2&#10;UEdtCvlvwiKFUdPQCvn8HJVcZVrX2v8Ai0v/AGy/zPd4gi6eMwuBS/3ehBP/ABVm6z+aUkn6WOkr&#10;yD4xfs3/AAu+J1wmreKPAWg6zqzSxo2oXFkn2h1zgK0gAZhg9CSK9H/4S3Sf+fv/AMhv/hWdr3iL&#10;T7yzRIbjewlRiNjDgHnqK96TVjxIp3LHgf4eeF/hnoq6R4S8PaZ4b0wNu+y6XaJbxlu7EIBlvc81&#10;0NY//CW6T/z9/wDkN/8ACj/hLdJ/5+//ACG/+FVzLuLlfY2KKx/+Et0n/n7/APIb/wCFH/CW6T/z&#10;9/8AkN/8KOZdxcr7GxRWP/wluk/8/f8A5Df/AAo/4S3Sf+fv/wAhv/hRzLuHK+wui/8AIQ1b/ruP&#10;5Vr1y2l+ItPt7zUXkuNqyyhkOxjkY+laP/CW6T/z9/8AkN/8KmMlbcpxd9jYorH/AOEt0n/n7/8A&#10;Ib/4Uf8ACW6T/wA/f/kN/wDCq5l3J5X2Niisf/hLdJ/5+/8AyG/+FH/CW6T/AM/f/kN/8KOZdw5X&#10;2PMfid+y38I/iFrlhqniD4deHdR1O5vo1uLxrFEmmBznzHUAv/wImvWPAXwx8I/CzSW0vwd4Z0nw&#10;xp7Nve30mzjt1dv7zbANx9zk1lX2uWWpXmkxW0/mSC+iYjYw4zjuPeu7rmnvodEL21CiiioNAooo&#10;oAKKKKACiiigAooooAKKKKACvgD/AIJw/wDJ037aH/Y5r/6XarX3/XwB/wAE4f8Ak6b9tD/sc1/9&#10;LtVoA+/6KKKACiiigAooooAKKKKACiiigAooooAKKKKACiiigAooooAKKKKACiiigAooooAKKKKA&#10;CiiigAooooAKKKKACiiigD4A/wCC1f8Ayaz4W/7HO1/9Ib6vv+vgD/gtX/yaz4W/7HO1/wDSG+r7&#10;/oAKKKKACiiigAooooAKKKKACiiigDjfjR/yR3x3/wBgG/8A/Sd68Y/YB/5M4+Fn/YK/9qyV7P8A&#10;Gj/kjvjv/sA3/wD6TvXjH7AP/JnHws/7BX/tWStae5lU2PoGiiiug5xskazRsjqrow2srDIIPUEV&#10;8/6x+yB8Erz4jWd5N8LfCzSyIZZEGmxiJ3+c5aMDYefUV9BVzl9/yO+n/wDXA/yepkXHqbWm6baa&#10;PYQWNhaw2NlboI4ba2jEccajoqqAAAPQVZooqiAooooAKKKKACiiigDnP+Z3/wC2H9K6Ouc/5nf/&#10;ALYf0ro6mPUqXQKKKKokKKKKACiiigDzj4m/s5/DT4zataan438GaZ4lv7WD7NBcX0ZZo49xbaMH&#10;plifxrzH/hh74Df8Jb9m/wCFXaB5Hk7vL8hsZx1+9X0rXOf8zv8A9sP6VEktC4t6nEeBf2Tfg/8A&#10;DPxVY+JfC3w/0bRNdst/2a/tYiskW9GjfBz3R2X6E161RRVkBRRRQAUUUUAFFFFAHOWP/I76h/1w&#10;H8kro65yx/5HfUP+uA/kldHUx6lSCiiiqJCiiigAooooAK4bXvCekeOtU8QaBr+nw6ro2oWfk3Vn&#10;cDMcyHy8qw9OK7mucsf+R31D/rgP5JUy6FR6jfh78NfDHwo8Nx+H/CGi2ugaNHI8y2VmpWMOxyzY&#10;z1JrpaKKokKKKKACiiigAooooA5zRf8AkZ9W/D+ddHXOaL/yM+rfh/OujqI7FS3CiiirJCiiigAo&#10;oooAoa7oGl+KNJudL1nTbTV9MuV2T2V9As8Mq+jIwKsPYivFPh3+yf8ABzw34w1PVdN+Gnhq31C1&#10;uQ1vN/Z8b+Q25sGMMCEIwMFQMYr3quc8Mf8AIX13/rv/AOzPUPdFLZnR0UUVZIUUUUAFFFFABRRR&#10;QBznhj/kL67/ANd//Znro65zwx/yF9d/67/+zPXR1MdipbhRRRVEhRRRQAUUUUAYni7wT4e+IGiy&#10;6R4n0PTvEOlycvZ6papcRE+u1wRn36ivHvhj+yZ8GvDWsXWq6d8NPDcOoW9xuguH09JGhIzgpvB2&#10;keoxXvlc54P/AOYj/wBdzUP4kWtmdHRRRVkBRRRQAUUUUAFFFFAHOeD/APmI/wDXc10dc54P/wCY&#10;j/13NdHUx2KluFFFFUSFFFFAFTVtJs9e0m90zULdLuwvYHtri3kGVkjdSrKfYgkfjXiX/DCP7P8A&#10;/wBEp8Pf9+G/+Kr3iigLs8l8C/sm/B/4Z+KrHxL4W+H+jaJrtlv+zX9rEVki3o0b4Oe6Oy/Qmu18&#10;ExrNotwjqro0zKysMggquQRXS1zngX/kETf9dz/6CtT1RfRnnl5+xn8DNQ1o6rcfCjwo94z+Y3/E&#10;sjEbNnJJjA2HJPcV67pum2mj2EFjYWsNjZW6COG2toxHHGo6KqgAAD0FWaKoi4UUUUAFFFFABUN5&#10;/wAek/8AuN/KpqhvP+PSf/cb+VALcyPBf/IDT/fb+dbtYXgv/kBp/vt/Ot2pjsipfEwoooqiQooo&#10;oAqatpNnr2k3umahbpd2F7A9tcW8gyskbqVZT7EEj8a8S/4YR/Z//wCiU+Hv+/Df/FV7xRQF2eP+&#10;Ef2Tfg/8M9eg8S+Fvh/o2ia7ZJL9mv7WIrJFvjaN8HPdHZfoTVq//Zt+GPxqs7HVPHPgrS/E2oWi&#10;tbQXF/GWaOPcW2jB6ZYn8a9QvP8Aj0n/ANxv5VB8Pv8AkXU/66N/OsKnQ6KfU8n/AOGCf2e/+iTe&#10;Hf8Avw3/AMVW/wCA/wBkf4OfDDxXY+JvCvw80XQtfsfM+zahaQlZYt8bRvg57o7L9Ca9eorE1Cii&#10;igAooooAKKKKACiiigAr4A+Df/KZL47f9iZbf+idGr7/AK+APg3/AMpkvjt/2Jlt/wCidGoA+/6K&#10;KKACiiigAooooAKKKKACiiigAooooAKKKKACiiigAooooAKKKKACiiigAooooAKKKKACiiigAooo&#10;oAKKKKACiiigAooooAKKKKACiiigAooooAKKKKACiiigAooooAKKKKACiiigAooooAKKKKAPgD4y&#10;f8pkvgT/ANiZc/8AonWa+/6+APjJ/wApkvgT/wBiZc/+idZr7/oAKKKKACiiigAooooAKKKKACvh&#10;L9tX/gqBpf7NfjqDwV4Q0az8Z+IbYb9Yaa5MdvYk/dhygJaXuw6KCBySQvVft1fthal8K/sHwp+F&#10;tu+v/GfxSFt7K1s1EjabHJwJmGeJCMlA3AALt8oG74d/bc/Y/sP2W/2SfB1xqdwuvfEfXvFC3PiD&#10;XpGMjSSG2uGMMbsNxjDEkk8u2WPYKAfsF8N/FEvjj4d+F/Ec8CWs2saVa6g8EZJWNpYVkKgnqAWx&#10;+FdHXA/s/wD/ACQf4b/9i1pv/pLHXfUAcf8AGT/kkPjj/sBX3/pO9eL/ALAv/JnPwr/7BI/9GvXt&#10;Hxk/5JD44/7AV9/6TvXi/wCwL/yZz8K/+wSP/Rr1rT3Mqmx9AUUUV0HOVdU0221nTbvT72Jbizuo&#10;Xgmibo6MpVlPsQSK8X/Zf1qfQtP134XavK51vwXdNbQtNw1zp7sWtph6jadvHQBc9a9yrxz4y/DH&#10;xDP4m034i+AJ7eDxppNs9rLY3S/uNWtCdxt5Dngg5Kn1PUcEcGJjKEo4imruO67xe/zWj/DqefiY&#10;yhKOIpq7jo11cXv81ZNfNdT2Osf/AJm7/tx/9qVzvwf+LWmfF/wt/adnFJp+o20httS0m44nsLhe&#10;GjcYB6g4OBkehBA6L/mbv+3H/wBqV1QqRqwU4O6Z20qkKsFUg7po2KKKK1LCiiigAr53+C5/4Vp4&#10;t+JPwsuf3FvDJLr2go3AksZwd6J7RyfKfdjX0RXhf7VPhy8s/D+lfETQ4WfXfCE5uJFiHzXFg42X&#10;UJ9RsO7noFbHWvOxicFHER3h+Ke/+fqj67h6ccROrlFV2jiUkn2qRd6b+bvBvpGbfQ9o0f8A5BFj&#10;/wBcE/8AQRVysTwTrlj4m8IaNqmmXKXdhd2kcsM0ZyGUqP1HQjsQRW3XfFqUU0fK1ITpTlTmrNOz&#10;T3TXQKKKKozCiiigDItv+Rmvf+uCfzrXrItv+Rmvf+uCfzrXqYjYUUUVQgooooAx/Fv/ACL93/wD&#10;/wBDWtisfxb/AMi/d/8AAP8A0Na2KXUfQKKKKYgooooAKx9N/wCRg1n/ALY/+gGtisfTf+Rg1n/t&#10;j/6AaT3Q1szYrI8XeJLbwb4V1jXrw4tdNtJbuTnGVRCxA9zjH41r14d+1JeSeI9L8M/DSylMd74y&#10;1FYLh1PzQ2EJEtzJ+Cqo98mufFVXRoymt+nq9F+J7OS4GOY5hSw1R2g3eT7Qj7038opv5HivwN8O&#10;3fijxx8MtGvf3ktpDdfELXWxw93dPttAfRlTy2+hNfbdeAfsn2EWvL43+ISxBIfEerNb6bxwunWg&#10;8i3A9OjD/gIr3+uDKqXs8OpfzfktF96V/mePXx0s2xeIzSas685Tt2i37qXkopBWR4n/AOQfH/13&#10;j/nWvWR4n/5B8f8A13j/AJ160thR3NeiiiqEFFFFABRRRQBkaL/yENW/67j+Va9ZGi/8hDVv+u4/&#10;lWvUx2HLcKKKKoQUUUUAZWuf67SP+whD/M11tclrn+u0j/sIQ/zNdbXNU+I6afwhRRRWZoFFFFAB&#10;RRRQAUUUUAFFFFABRRRQAV8Af8E4f+Tpv20P+xzX/wBLtVr7/r4A/wCCcP8AydN+2h/2Oa/+l2q0&#10;Aff9FFFABRRRQAUUUUAFFFFABRRRQAUUUUAFFFFABRRRQAUUUUAFFFFABRRRQAUUUUAFFFFABRRR&#10;QAUUUUAFFFFABRRRQB8Af8Fq/wDk1nwt/wBjna/+kN9X3/XwB/wWr/5NZ8Lf9jna/wDpDfV9/wBA&#10;BRRRQAUUUUAFfBXxv/4KjXPg/wCLOv8Aw1+HPwj1zx94n0W6ksrlldgvmIdrGOKGOV3XOBk7K+9a&#10;xvD/AIN0LwnNqk2jaRZ6ZPql099fy2sKo91O5y0kjAZdjnqfpQB+eGk/8FbPFPgHxXYaZ8a/gfrX&#10;gSwvG4vAk8M8a8fOLe4iUyAZydrA4IwCeD+inhfxNpfjTw5pmv6HfRalo+p20d3Z3kByk0TqGVh9&#10;QR15r5Q/4Kxabot5+xT4sudTht31CzvNPk0uSUDelwbuJH8s+phaYH2zWn/wS1/tA/sQ+ADfmQgv&#10;f/Z/NOT5P22cLjvjIOM9sY4xQB9YUUUUAcb8aP8Akjvjv/sA3/8A6TvXjH7AP/JnHws/7BX/ALVk&#10;r2f40f8AJHfHf/YBv/8A0nevGP2Af+TOPhZ/2Cv/AGrJWtPcyqbH0DRRRXQc4Vzl9/yO+n/9cD/J&#10;66Oucvv+R30//rgf5PUyKj1OjoooqiQooooAKKKKACiiigDnP+Z3/wC2H9K6Ouc/5nf/ALYf0ro6&#10;mPUqXQKKKKokKKKKACiiigArnP8Amd/+2H9K6Ouc/wCZ3/7Yf0qZdCo9To6KKKokKKKKACiiigAo&#10;oooA5yx/5HfUP+uA/kldHXOWP/I76h/1wH8kro6mPUqQUUUVRIUUUUAFFFFABXOWP/I76h/1wH8k&#10;ro65yx/5HfUP+uA/klTLoVHqdHRRRVEhRRRQAUUUUAFFFFAHOaL/AMjPq34fzro65zRf+Rn1b8P5&#10;10dRHYqW4UUUVZIUUUUAFFFFABXOeGP+Qvrv/Xf/ANmeujrnPDH/ACF9d/67/wDsz1L3RS2Z0dFF&#10;FUSFFFFABRRRQAUUUUAc54Y/5C+u/wDXf/2Z66Ouc8Mf8hfXf+u//sz10dTHYqW4UUUVRIUUUUAF&#10;FFFABXOeD/8AmI/9dzXR1zng/wD5iP8A13NS90UtmdHRRRVEhRRRQAUUUUAFFFFAHOeD/wDmI/8A&#10;Xc10dc54P/5iP/Xc10dTHYqW4UUUVRIUUUUAFFFFABXOeBf+QRN/13P/AKCtdHXOeBf+QRN/13P/&#10;AKCtS/iRS+FnR0UUVRIUUUUAFFFFABUN5/x6T/7jfyqaobz/AI9J/wDcb+VALcyPBf8AyA0/32/n&#10;W7WF4L/5Aaf77fzrdqY7IqXxMKKKKokKKKKACiiigCG8/wCPSf8A3G/lUHw+/wCRdT/ro386nvP+&#10;PSf/AHG/lUHw+/5F1P8Aro386wqdDenszpaKKKxNgooooAKKKKACiiigAooooAK+APg3/wApkvjt&#10;/wBiZbf+idGr7/r4A+Df/KZL47f9iZbf+idGoA+/6KKKACiiigAooooAKKKKACiiigAooooAKKKK&#10;ACiiigAooooAKKKKACiiigAooooAKKKKACiiigAooooAKKKKACiiigAooooAKKKKACiiigAooooA&#10;KKKKACiiigAooooAKKKKACiiigAooooAKKKKAPgD4yf8pkvgT/2Jlz/6J1mvv+vgD4yf8pkvgT/2&#10;Jlz/AOidZr7/AKACiiigAooooAKKKKAPz2+Mn/BQX45/D34reK/DOhfs/ah4h0bStRmtLTVY7K+Z&#10;bqJGIWQFIypyOeDit/4D/tvfGb4uS+PrXxF8GrvwMNF8I6hrWnX1zZXgW4vYfLEUGJEUNu3sdoOT&#10;s47191UUAfh3+y7+0d4s+AfjjxN8QPFHwJ8VfE34la7MzSeJNQuJrZoI2A3JHH9jk2sx4LBvuhVU&#10;KAcr+3v+214k/ac+G/h/QNZ+D+qfDqDT9WF8l/fXsk6zt5MieUA1tEAcOWzk/d6d6/cOvzs/4LZ/&#10;8m/+Bv8AsZ1/9JJ6APS/+Cev7Vmt/HLw7b+D9S+GmoeDbTwvoFjHb6vdXTyx6kFRYtyK0EYXIUNw&#10;zcN+NfUnxG8U6j4K8E6rrek+G7/xfqNnGHh0XTGRbi6JYKQhcheASx56KcAnAOL+z/8A8kH+G/8A&#10;2LWm/wDpLHXfUAfGHxL/AGtPiTqfw58VWdx+zP470+C40m7iku5ri2KQK0LgyNg5woOT9K6T9gvV&#10;rmL9j/4XIul3EirpWA4K4b96/PWve/jJ/wAkh8cf9gK+/wDSd68X/YF/5M5+Ff8A2CR/6NetKe5l&#10;U2Paf7au/wDoE3P5ij+2rv8A6BNz+YrXoros+5jddjI/tq7/AOgTc/mKP7au/wDoE3P5iteiiz7h&#10;ddj5t+LsOofCHx5b/F/QdGuY7Aotp4ssIgMXVrkBbkAf8tIzjnuPQbifX9L8UJreoWurWFs93a3W&#10;nrJA0TAiSNmDLID6EEV1t5ZwahZz2t1ClxbTo0UsMihldGGCpB6ggkYr5h8F+JLP9ln4j3vgnxZq&#10;L2ngm6iafwzq10GaOBHk3NaSOAdu1txBbjHJIyAPJn/sdXmbtTm9fKX+T/P1PKco4Kq5PSnPfyl/&#10;lL8/U+jf7au/+gTc/mKP7au/+gTc/mKgsfH3hjVFiNl4j0m7Ev8AqzBfRPv+mG5rdznkcivTi1L4&#10;ZXPSjOEtY6mT/bV3/wBAm5/MUf21d/8AQJufzFa9FXZ9y7rsZH9tXf8A0Cbn8xVXVNUuLjS7yKTS&#10;p1jeF1ZnIIAKkEn2roap6x/yCL7/AK4P/wCgmk07bjTV9j5x+G99dfs//E1fBz2sx8E+Ld15oIYg&#10;LaXoAM1spPARx8yj6AZJJr6D/tq7/wCgTc/mK88+Onw/uviB8GQmlbk8R6QkGr6PMg+dLuAB0C+7&#10;Dcv/AAKur+E3xEsvip8PdE8TWbIPt1urTQq2fJmHEkZ/3XDD8M15uGXsKjw19N4+nVfJ/g0j7HN5&#10;f2pgqWcWvUv7Or5ySvCb85xun3lCUnubH9tXf/QJufzFH9tXf/QJufzFa9FenZ9z4267GR/bV3/0&#10;Cbn8xR/bV3/0Cbn8xWvRRZ9wuuxy0GqXC67cyjTpi7RKDFkZHPWtL+2rv/oE3P5ii2/5Ga9/64J/&#10;OtepSfcba7GR/bV3/wBAm5/MUf21d/8AQJufzFa9FVZ9xXXYyP7au/8AoE3P5ij+2rv/AKBNz+Yr&#10;Xoos+4XXY5bxFqlxcaPcRvp00CttzI5GB8wrS/tq7/6BNz+YpPFv/Iv3f/AP/Q1rYqbO+47q2xkf&#10;21d/9Am5/MUf21d/9Am5/MVr0VVn3FddjI/tq7/6BNz+Yo/tq7/6BNz+YrXoos+4XXYyP7au/wDo&#10;E3P5is2x1S4j1jU5Bp0ztJ5W6MEZTCnGfrXU1i2MyW+ua5LK6xxosLM7HAUBCSSfSpd9NRx12Rge&#10;Nvi5o3w50ltR8Sumj2oBKm5mVWkwOQi53OfZQTXzL448Y+IdY03xZ8Vr/QbvSZdZ01PCngvT7ji4&#10;xcOQ05XtI+Sy452qeowT6Z8EvC9j8afEOs/FrxNZx6tHdXktn4Zt76IPFZ2ELlVlRGGBI7hiW6jH&#10;B5q3qn/F3v2nrDTl/feHPh3AL257pJqk4/cofUxoN2ezAg18/iHUxdOMr2UnaK6u/wBp+ivJL0uf&#10;T51Vo8O4etlWFTli6q9nOb2hfWcILurNTk97OKVnd9/8M9Gk+Hfw/wDD3hqDSZyumWUVuzKVAdwo&#10;3v8A8Cbc341039tXf/QJufzFa9Fe/CmqcVCOyPlIRjTioRWi0Mj+2rv/AKBNz+YrN13VLi4s0V9O&#10;mhHmodzEY4PSuprI8T/8g+P/AK7x/wA6ck7bmkWr7B/bV3/0Cbn8xR/bV3/0Cbn8xWvRVWfcV12M&#10;j+2rv/oE3P5ij+2rv/oE3P5iteiiz7hddjI/tq7/AOgTc/mKP7au/wDoE3P5iteiiz7hddjltL1S&#10;4ivNRZdOmkLygsqkZTjoa0v7au/+gTc/mKNF/wCQhq3/AF3H8q16mKdtxtq+xkf21d/9Am5/MUf2&#10;1d/9Am5/MVr0VVn3FddjI/tq7/6BNz+Yo/tq7/6BNz+YrXoos+4XXY5y+1Ce7vNJSSxmtlF9Ed8h&#10;GDz0/wA+ld3XJa5/rtI/7CEP8zXW1zT3N4bBRRRUGgUUUUAFFFFABRRRQAUUUUAFFFFABXwB/wAE&#10;4f8Ak6b9tD/sc1/9LtVr7/r4A/4Jw/8AJ037aH/Y5r/6XarQB9/0UUUAFFFFABRRRQAUUUUAFFFF&#10;ABRRRQAUUUUAFFFFABRRRQAUUUUAFFFFABRRRQAUUUUAFFFFABRRRQAUUUUAFFFFAHwB/wAFq/8A&#10;k1nwt/2Odr/6Q31ff9fAH/Bav/k1nwt/2Odr/wCkN9X3/QAUUUUAFfnt8ZP+Cgvxz+HvxW8V+GdC&#10;/Z+1DxDo2lajNaWmqx2V8y3USMQsgKRlTkc8HFfoTRQB8dfsc/thfFX9oL4m6n4d8c/B+8+H+k2u&#10;jy6hFqdxbXcayzLNBGsOZUVclZXbAOfk+tfYNxcRWsEk88iQwxqXeSRgqqoGSST0AHepK/Kn9sD9&#10;rm8/al+LF78APBni/Sfhn4Gs7ma08T+LPE2oRael15TlJYk8x1LRhhgRg7pT12oGJAMr4+eO/EX/&#10;AAVF/aK034U/DaV4PhP4Xn+1ajr+w+VIclHuyDjPBaOGPq2XY8E7P1N8B+CdI+G3gvRPCugWv2PR&#10;dHtI7K0hzkrGihRk9ycZJPJJJr55/Z38Ufsw/sy/Diz8IeEPix8P44ExJeX83iewNxfz4AaaVhLy&#10;T2HRRgAACvf/AAP8TPB/xNtLm68H+K9D8V2tq4inm0PUYbxInIyFZomYKcc4NAGtr2oz6Roeo39r&#10;p8+rXNrbSTxafalRLcuqlliQsQoZiAoyQMkZIr5j/wCGwfif/wBGufED/wACbX/4qvquigD4v+J3&#10;7WfxJ1T4a+LLO4/Zo8d6db3Gk3cMl5NcWxSBWhcGRsHOFByfpW1+wf4gvbX9kP4YRR6PcTIul4Eg&#10;Jw371+eFP86+hPjR/wAkd8d/9gG//wDSd68Y/YB/5M4+Fn/YK/8AaslaU9zOptqevf8ACT3/AP0A&#10;rn/x7/4ij/hJ7/8A6AVz/wCPf/EV0dFb2fcwuuxzn/CT3/8A0Arn/wAe/wDiKybjWLqTxFa3R02Z&#10;Jo4yq25zuYYbkfL7nt2rua5y+/5HfT/+uB/k9TJPuVFrsH/CT3//AEArn/x7/wCIo/4Se/8A+gFc&#10;/wDj3/xFdHRVWfcm67HOf8JPf/8AQCuf/Hv/AIij/hJ7/wD6AVz/AOPf/EV0dFFn3C67HOf8JPf/&#10;APQCuf8Ax7/4ij/hJ7//AKAVz/49/wDEV0dFFn3C67HOf8JPf/8AQCuf/Hv/AIij/hJ7/wD6AVz/&#10;AOPf/EV0dFFn3C67HDf2xdf8JF9q/s2bzvL2/Z+d2PX7v9K1v+Env/8AoBXP/j3/AMRR/wAzv/2w&#10;/pXR1MU9dSpNaaHOf8JPf/8AQCuf/Hv/AIij/hJ7/wD6AVz/AOPf/EV0dFVZ9ybrsc5/wk9//wBA&#10;K5/8e/8AiKP+Env/APoBXP8A49/8RXR0UWfcLrsc5/wk9/8A9AK5/wDHv/iKP+Env/8AoBXP/j3/&#10;AMRXR0UWfcLrsc5/wk9//wBAK5/8e/8AiKyf7Yuv+Ei+1f2bN53l7fs/O7Hr93+ldzXOf8zv/wBs&#10;P6VMk9NSota6B/wk9/8A9AK5/wDHv/iKP+Env/8AoBXP/j3/AMRXR0VVn3Juuxzn/CT3/wD0Arn/&#10;AMe/+Io/4Se//wCgFc/+Pf8AxFdHRRZ9wuuxzn/CT3//AEArn/x7/wCIo/4Se/8A+gFc/wDj3/xF&#10;dHRRZ9wuuxzn/CT3/wD0Arn/AMe/+Io/4Se//wCgFc/+Pf8AxFdHRRZ9wuuxw1vrF1H4iuroabM8&#10;0kYVrcZ3KMLyfl9h271rf8JPf/8AQCuf/Hv/AIiix/5HfUP+uA/kldHUxT7lSa7HOf8ACT3/AP0A&#10;rn/x7/4ij/hJ7/8A6AVz/wCPf/EV0dFVZ9ybrsc5/wAJPf8A/QCuf/Hv/iKP+Env/wDoBXP/AI9/&#10;8RXR0UWfcLrsc5/wk9//ANAK5/8AHv8A4ij/AISe/wD+gFc/+Pf/ABFdHRRZ9wuuxzn/AAk9/wD9&#10;AK5/8e/+IrJt9Yuo/EV1dDTZnmkjCtbjO5RheT8vsO3eu5rnLH/kd9Q/64D+SVMk9NSk1roH/CT3&#10;/wD0Arn/AMe/+Io/4Se//wCgFc/+Pf8AxFdHRVWfcm67HOf8JPf/APQCuf8Ax7/4ij/hJ7//AKAV&#10;z/49/wDEV0dFFn3C67HOf8JPf/8AQCuf/Hv/AIij/hJ7/wD6AVz/AOPf/EV0dFFn3C67HOf8JPf/&#10;APQCuf8Ax7/4ij/hJ7//AKAVz/49/wDEV0dFFn3C67HDafrF1b6xfTpps0skuN0K5yn1+X+la3/C&#10;T3//AEArn/x7/wCIo0X/AJGfVvw/nXR1EU7blSavsc5/wk9//wBAK5/8e/8AiKP+Env/APoBXP8A&#10;49/8RXR0Vdn3Juuxzn/CT3//AEArn/x7/wCIo/4Se/8A+gFc/wDj3/xFdHRRZ9wuuxzn/CT3/wD0&#10;Arn/AMe/+Io/4Se//wCgFc/+Pf8AxFdHRRZ9wuuxzn/CT3//AEArn/x7/wCIrJ0fWLq0vtSkj02a&#10;4aaTc8a5zGctwflPqfTpXc1znhj/AJC+u/8AXf8A9mepad1qUmrPQP8AhJ7/AP6AVz/49/8AEUf8&#10;JPf/APQCuf8Ax7/4iujoqrPuTddjnP8AhJ7/AP6AVz/49/8AEUf8JPf/APQCuf8Ax7/4iujoos+4&#10;XXY5z/hJ7/8A6AVz/wCPf/EUf8JPf/8AQCuf/Hv/AIiujoos+4XXY5z/AISe/wD+gFc/+Pf/ABFH&#10;/CT3/wD0Arn/AMe/+Iro6KLPuF12OG0fWLq0vtSkj02a4aaTc8a5zGctwflPqfTpWt/wk9//ANAK&#10;5/8AHv8A4ijwx/yF9d/67/8Asz10dTFO25Umr7HOf8JPf/8AQCuf/Hv/AIij/hJ7/wD6AVz/AOPf&#10;/EV0dFVZ9ybrsc5/wk9//wBAK5/8e/8AiKP+Env/APoBXP8A49/8RXR0UWfcLrsc5/wk9/8A9AK5&#10;/wDHv/iKP+Env/8AoBXP/j3/AMRXR0UWfcLrsc5/wk9//wBAK5/8e/8AiKydB1i6sftflabNdeZL&#10;ubZn5D6H5TXc1zng/wD5iP8A13NS07rUpNWegf8ACT3/AP0Arn/x7/4ij/hJ7/8A6AVz/wCPf/EV&#10;0dFVZ9ybrsc5/wAJPf8A/QCuf/Hv/iKP+Env/wDoBXP/AI9/8RXR0UWfcLrsc5/wk9//ANAK5/8A&#10;Hv8A4ij/AISe/wD+gFc/+Pf/ABFdHRRZ9wuuxzn/AAk9/wD9AK5/8e/+Io/4Se//AOgFc/8Aj3/x&#10;FdHRRZ9wuuxw2g6xdWP2vytNmuvMl3Nsz8h9D8prW/4Se/8A+gFc/wDj3/xFHg//AJiP/Xc10dTF&#10;O25Umr7HOf8ACT3/AP0Arn/x7/4ij/hJ7/8A6AVz/wCPf/EV0dFVZ9ybrsc5/wAJPf8A/QCuf/Hv&#10;/iKP+Env/wDoBXP/AI9/8RXR0UWfcLrsc5/wk9//ANAK5/8AHv8A4ij/AISe/wD+gFc/+Pf/ABFd&#10;HRRZ9wuuxzn/AAk9/wD9AK5/8e/+IrJ8N6xdafYyRw6bNeKZCxkjzgHA44U+n613Nc54F/5BE3/X&#10;c/8AoK1NndalJqz0D/hJ7/8A6AVz/wCPf/EUf8JPf/8AQCuf/Hv/AIiujoqrPuTddjnP+Env/wDo&#10;BXP/AI9/8RR/wk9//wBAK5/8e/8AiK6Oiiz7hddjnP8AhJ7/AP6AVz/49/8AEUf8JPf/APQCuf8A&#10;x7/4iujoos+4XXY5z/hJ7/8A6AVz/wCPf/EVHceJL6SCRTolwoZSCx3ccdfu109Q3n/HpP8A7jfy&#10;os+47rsch4f1u7sdNWKHS5rpNxPmJnH04U1pf8JPf/8AQCuf/Hv/AIipvBf/ACA0/wB9v51u1MU7&#10;LUcmr7HOf8JPf/8AQCuf/Hv/AIij/hJ7/wD6AVz/AOPf/EV0dFVZ9ybrsc5/wk9//wBAK5/8e/8A&#10;iKP+Env/APoBXP8A49/8RXR0UWfcLrsc5/wk9/8A9AK5/wDHv/iKP+Env/8AoBXP/j3/AMRXR0UW&#10;fcLrscxceJL6SCRTolwoZSCx3ccdfu1tfD7/AJF1P+ujfzqe8/49J/8Acb+VQfD7/kXU/wCujfzr&#10;GpfS5tT8jpaKKKyNQooooAKKKKACiiigAooooAK+APg3/wApkvjt/wBiZbf+idGr7/r4A+Df/KZL&#10;47f9iZbf+idGoA+/6KKKACiiigAooooAKKKKACiiigAooooAKKKKACiiigAooooAKKKKACiiigAo&#10;oooAKKKKACiiigAooooAKKKKACiiigAooooAKKKKACiiigAooooAKKKKACiiigAooooAKKKKACii&#10;igAooooAKKKKAPgD4yf8pkvgT/2Jlz/6J1mvv+vgD4yf8pkvgT/2Jlz/AOidZr7/AKACiiigAooo&#10;oAKKKKACiiigAryr9ob9mjwR+1B4Z03QPHVteXOnafefboFsrpoGEuxkySOo2u3Feq0UAZnhfw7Z&#10;+EPDWk6Fpyumn6XaQ2NssjbmEUaBEBPc4Uc1p0VzfxG/4S//AIQnVf8AhAv7E/4S/wAsf2f/AMJH&#10;532DfuGfO8n95jbu+7znFAFP4yf8kh8cf9gK+/8ASd68X/YF/wCTOfhX/wBgkf8Ao164n4l/8Nnf&#10;8K58Vf2t/wAKJ/sv+ybv7X9j/trz/J8l9/l7vl37c4zxnGa6L9gv+2v+GP8A4XeT9g8r+y/k8zfu&#10;x5r4zjvWlPcyqbH0pRWP/wAT/wD6hv8A5Eo/4n//AFDf/IldFzCxsUVj/wDE/wD+ob/5Eo/4n/8A&#10;1Df/ACJRcLGxXO6npdlrXiCay1Gzt7+ymsNstvdRLJG48zoysCCPrVr/AIn/AP1Df/IlZ3/E3/4S&#10;L/ly+1fZf9vZs3/nnNTLVWaHy3TTOVvv2WvhNqLStL4D0hDJ18iIwgfQIRj8MVzs/wCyN4d0cGXw&#10;R4i8TeArtc+X/ZeqSyQZ9HilLbl/2civXf8Aif8A/UN/8iUf8T//AKhv/kSuOWCwstfZK/krP71q&#10;cEsvwstfZxv3Ss/vWp41oPxw1z4U69B4U+Mn2a0875dM8ZWyFLC/x/DMMYhlxyei9egwW93s7231&#10;G1iubSeO6tpV3RzQuHRx6gjgiuf1zQbzxNpc+m6vYaLqenzjbLa3cTSxuPdWGK8bm/ZZv/Ct5JqX&#10;wz8STfD+/Y7zaWs8txp8zf8ATSCXcPyPGeBWa+s4fSK9pH1tJfo/m0/Uy5cThtI/vI+tpL79JfNp&#10;97n0VVPWP+QRff8AXB//AEE14A3xu+K/w/m/s3xp8M7/AF6ZR+61bwXaPfQXIHGWTcGiP+9jPYAV&#10;teFf2jdL8d315oEu7w5rf2ZpP7J16zlsrqRMHd5YfhiMHgHt6A1ccdQk+RuzfRqz/E1p42hOSi5c&#10;rfR6P01PZdH/AOQRY/8AXBP/AEEV5Pr37Jfw81TUptU02z1DwrrEztI2o+H9QltZdxOSQMlBzz92&#10;uZh+LXxI8deMNR8O/C618KXWm6BBFFqGr699pMDXDAYgjMJ5ZV+9wQDkZHG7Y/4yV/6pT/5U656l&#10;ahiFaVJzS62uvOz/AMj0cDxDi8sqTll9SpG+jcL2lbo9bSV+90YmuXHjX9me+03W9V8Xal47+HEk&#10;wtNTGqQo15pYcgR3PmqN0ihuGB9eASQR9E29xFeW8U8EiTQSqHjkjYMrqRkEEdQRXg2raT+0Rr2l&#10;3em6jbfCW8sLuJoZ7eZdSZJEYYKkehBrw/yfj/8Asp27zJFpureCkbc1vbtPfafp6k5wN2LmJFBP&#10;PzL65NcixTwUm/ZzdPzTbj9/T8vy+ilmWBz+lF4xrD4mN/elDlp1F05nBWhNarmcVGStzSTV5fdt&#10;FfP/AME/2l7v4qakuh39npuieIHt/tVtGJ2mt9Qh5Bkt5FOGwQdyH5lwQeVbHtH/ABP/APqG/wDk&#10;SvaoYiniIe0pO6PKx2X4jL6qpYhK7SaaalGUXtKMk2pRfRptC23/ACM17/1wT+da9ctB/a/9u3O3&#10;7F9o8pd2d+zHbHfNaP8AxP8A/qG/+RK2TOFo2KKx/wDif/8AUN/8iUf8T/8A6hv/AJEqrk2Niisf&#10;/if/APUN/wDIlH/E/wD+ob/5EouFg8W/8i/d/wDAP/Q1rYrlvEX9r/2PcfavsXkfLu8nfu+8MYzx&#10;1xWj/wAT/wD6hv8A5Eqb6lW0Niisf/if/wDUN/8AIlH/ABP/APqG/wDkSquTY2KKx/8Aif8A/UN/&#10;8iV5b8dfjhq/wl0/TrGws9P1vxhrcwtdI0eESM0jk48xxkfICR3GSQARyRjWrwoQdSpokd2CwNfM&#10;K8cNh1eT87JJK7bb0SSu23okm2e1V87/ALQHibUdc1i4+FfheQjxL4t8qK4nXpYaeF/0iZ/QFcoB&#10;3y2OcZi8S6D+1B4l02OC1174f+GnPLyaaLoykEfdJlilAx6rg+9ch8LfhD8ePhzrniO7tL/wDrfi&#10;DUDH9u1rXJ9QuLl1wSiK4VQFHpjHA64GPHxWJqVkqMaU1F7u3Tqlru9vLc+jovA8N1Vja1aOIqw1&#10;hCmpSXN9mU5OKhyxfvcqcnKyi0k2z3Hx54s0T9nP4Pxm0gDR6bbR6fpOmg5kup8BIowByxJwWI5x&#10;uNJ+z78N7z4c+AFXWXFx4o1i4k1bWrjgl7qY7mXPoowvpwSOtcj4P/Z711fF0HjPx7rdr438V2+G&#10;szcqyWWnHOR9nhAABBx8xGcgHAPNexf8T/8A6hv/AJErso05zqKtUjypK0V27t9L7ei9T4GPt8Xi&#10;HjMTu72Td3rq2/N/O3fVmxRWP/xP/wDqG/8AkSj/AIn/AP1Df/Ilelc7bGxWR4n/AOQfH/13j/nS&#10;f8T/AP6hv/kSs7Xv7X+xp9p+xbPNTHlb85zx17VMnoVFanU0Vj/8T/8A6hv/AJEo/wCJ/wD9Q3/y&#10;JVXJsbFFY/8AxP8A/qG/+RKP+J//ANQ3/wAiUXCxsUVj/wDE/wD+ob/5Eo/4n/8A1Df/ACJRcLC6&#10;L/yENW/67j+Va9ctpf8Aa/2zUfJ+xb/NHmb9+M4/hx2+taP/ABP/APqG/wDkSpi9CmtTYorH/wCJ&#10;/wD9Q3/yJR/xP/8AqG/+RKq5NjYorH/4n/8A1Df/ACJR/wAT/wD6hv8A5EouFh+uf67SP+whD/M1&#10;1tcJff2n9s0n7b9k8r7dFjyN27Offt1ru6557nRDYKKKKzNAooooAKKKKACiiigAooooAKKKKACv&#10;gD/gnD/ydN+2h/2Oa/8Apdqtff8AXwB/wTh/5Om/bQ/7HNf/AEu1WgD7/ooooAKKKKACiiigAooo&#10;oAKKKKACiiigAooooAKKKKACiiigAooooAKKKKACiiigAooooAKKKKACiiigAooooAKKKKAPgD/g&#10;tX/yaz4W/wCxztf/AEhvq+/6+AP+C1f/ACaz4W/7HO1/9Ib6vv8AoAKKKKACiiigAr5B8U/8Erfg&#10;J4x8Tavr+paZrb6jqt5NfXLR6tIqmWVy7kADgbmPFfX1FAHxb/w6K/Z3/wCgTr3/AIOJP8K93/Z3&#10;/Zd8Cfsu6Jq2k+BLa9trPVLhbq5W9umnJkVdoIJ6DFet0UAFFFFAHG/Gj/kjvjv/ALAN/wD+k714&#10;x+wD/wAmcfCz/sFf+1ZK9n+NH/JHfHf/AGAb/wD9J3rxj9gH/kzj4Wf9gr/2rJWtPcyqbH0DRRRX&#10;Qc4Vzl9/yO+n/wDXA/yeujrnL7/kd9P/AOuB/k9TIqPU6OiiiqJCiiigAooooAKKKKAOc/5nf/th&#10;/SujrnP+Z3/7Yf0ro6mPUqXQKKKKokKKKKACiiigArnP+Z3/AO2H9K6Ouc/5nf8A7Yf0qZdCo9To&#10;6KKKokKKKKACiiigAooooA5yx/5HfUP+uA/kldHXOWP/ACO+of8AXAfySujqY9SpBRRRVEhRRRQA&#10;UUUUAFc5Y/8AI76h/wBcB/JK6Oucsf8Akd9Q/wCuA/klTLoVHqdHRRRVEhRRRQAUUUUAFFFFAHOa&#10;L/yM+rfh/OujrnNF/wCRn1b8P510dRHYqW4UUUVZIUUUUAFFFFABXOeGP+Qvrv8A13/9meujrnPD&#10;H/IX13/rv/7M9S90UtmdHRRRVEhRRRQAUUUUAFFFFAHOeGP+Qvrv/Xf/ANmeujrnPDH/ACF9d/67&#10;/wDsz10dTHYqW4UUUVRIUUUUAFFFFABXOeD/APmI/wDXc10dc54P/wCYj/13NS90UtmdHRRRVEhR&#10;RRQAUUUUAFFFFAHOeD/+Yj/13NdHXOeD/wDmI/8AXc10dTHYqW4UUUVRIUUUUAFFFFABXOeBf+QR&#10;N/13P/oK10dc54F/5BE3/Xc/+grUv4kUvhZ0dFFFUSFFFFABRRRQAVDef8ek/wDuN/KpqhvP+PSf&#10;/cb+VALcyPBf/IDT/fb+dbtYXgv/AJAaf77fzrdqY7IqXxMKKKKokKKKKACiiigCG8/49J/9xv5V&#10;B8Pv+RdT/ro386nvP+PSf/cb+VQfD7/kXU/66N/OsKnQ3p7M6WiiisTYKKKKACiiigAooooAKKKK&#10;ACvgD4N/8pkvjt/2Jlt/6J0avv8Ar4A+Df8AymS+O3/YmW3/AKJ0agD7/ooooAKKKKACiiigAooo&#10;oAKKKKACiiigAooooAKKKKACiiigAooooAKKKKACiiigAooooAKKKKACiiigAooooAKKKKACiiig&#10;AooooAKKKKACiiigAooooAKKKKACiiigAooooAKKKKACiiigAooooA+APjJ/ymS+BP8A2Jlz/wCi&#10;dZr7/r4A+Mn/ACmS+BP/AGJlz/6J1mvv+gAooooAKKKKACiiigAooooA+I/25v21PFXw58baH8F/&#10;gzp6618WdfVd0vlrMNOST/VhUb5TKwDOS/yogDMCCMeW2/8AwTL+PHxDs11jx/8AtMaxZ+Ipl8x7&#10;O0W6vYYWPOxXNzCFA44VMDtwBn5t+EP7WGl+Bv23vi18VNV8Mat4/wDFOoXN9Y+GdH0pQzMzThEJ&#10;cBioS2i8sFVc4c/L3H0bqv8AwVa+LHw5vLa/+Iv7N+s+GfDU0oT7RdC7s3APTa88AR2wCdvy5x1H&#10;WgD77+CPgfV/hp8J/DHhbXtel8T6xpVmttc6xOzs92wJ/eEuzNkjHUn613FcD8Dvjd4U/aG+HGm+&#10;NfB1613pF5uRo5V2TW0ynDwypn5XU446EEEEggnvqAOP+Mn/ACSHxx/2Ar7/ANJ3rxf9gX/kzn4V&#10;/wDYJH/o169o+Mn/ACSHxx/2Ar7/ANJ3rxf9gX/kzn4V/wDYJH/o161p7mVTY+gKKKK6DnCiiigA&#10;rH/5m7/tx/8AalbFY/8AzN3/AG4/+1KTGupsUUUUxBRRRQAVxHxW+FfhP4oeH3g8UaJb6storTW7&#10;yFkkiYDPyuhDAHAyM4OOQa7eqesf8gi+/wCuD/8AoJqKkI1IuM1dPuRKnCouSaun0ZifDnwXofgL&#10;wjZaZ4f0yDSrAqJjDbjAaRlG5iTyScDk+grp6p6P/wAgix/64J/6CKuUQioxUYqyQ4xjBcsVZIKR&#10;lDKQRkHgg0tFWUfLnxc/Y3e41UeJ/hhrLeFdbtbn+0IdLIxZm4A5aI/8sS2ACMFWwAQAKns/2yrv&#10;wXAlp8Ufh14i8LX8WIpb61tvOspHHBZWJX5SegUv9T1r6coryXgPZTdTCT5G91a6fy6fJo97A4/C&#10;0sIsBjaDqUotuPLLklDm+JRbjOPK3ryuLSldqzlK/wAseC/2rvEnxQ8Saxc/Dz4XyeJrG3VEY3Xi&#10;K1sbhVycM0TBiASDjk9OtdjN8dPidoQF14g+BWrW2mL/AKyXRtbttTuF9xBGoLfmKZ8YPh3rUHjY&#10;fEDwBDGvjLR4FM1iMJHrFqT+8t5PVu6se4HsR0Hw9/ad8CfEC8t9LGpNoXiORF36LrMT2s6OeqKX&#10;AVznIwpJ46VyU3WhN0sRiHGXTSKjL0vG/qr3KxnDlXFUP7RyWrUnSt70WoSlSa6T5acbxa1jO0U9&#10;U7NMx7H9tL4SXEiQXviKfRb/ADtkstS025ikhb+65EZUH/gVeweH/EGm+KtGtdW0e+h1LTbpN8F1&#10;buGR1zjg/UEexFXbi3iuoWiniSaJhhkkUMp+oNfPt18NfiN8GdV8Qv8AC5/D9x4R1RmvBpGuTSRD&#10;S7kg+Y0JUbfKPDFSRjGAB1Pe6mJw9nVtOP8AdTTXyu7/ACsfGc+KoNOp78f7sWmvld3+Vj6Gor4/&#10;/wCFoeIvgYTqsvxY8M/FS1lJl1rQrjVraC8tpScu1l8/KjoIiB0+VQW437H/AIKJfDC8ZxLY+JLL&#10;aMgz2UR3ew2TN+tYxzbDL3a0uR9nb81dfie7hsDmOIqRo/VKqnLZckne/ZpNP79Op9E+Lf8AkX7v&#10;/gH/AKGtYPxI+NHgr4Rw20ni3xBb6Qbg/uYSjyyuP7wjjVm2/wC1jHvXz9rn7enhvxjot9pfg/wf&#10;4p1nX5I91vatZxbCQwJLeXK7YHsp/DrWV8HPGz+Dby98VeK/hR8TPEfxH1V2kvNX/wCEYJjgB4WC&#10;33SApGowOgJ78AAYVM1pTko4eSd+tm0vu3fldep6tThvPJ2hh6CfduUWl90ld+V15vv61/w238Fv&#10;+hz/APKVe/8AxmsfWv24vA0ki2fg3T9c8farIuY7XSNPlQZ9GMihh/wFGqXSfhr4m/aB1Rde+KEF&#10;xovhOCffpfgYPt3hT8s16QfnbuE6D8wfd9H0PTfDtillpWn2umWcYwlvZwrFGv0VQAK0pPH4hN88&#10;Yx6Pld38nJ28r6+R0/U8vyj91mNT6xW6qk1CEX2c37TnfflUYrpNnyHq/iD9qf4sX8f9kaDH8PtD&#10;uH2gySQRyQr2aVpMzHHfYi/SvYPg3+zo3gbxFc+MPGGvy+OfHM6CGPVbpCq2cIXBjhUk4Jyctxwc&#10;ADLbvaqK2o5dCE/a1ZynL+89E/JKy/yOepm0Y0Z4fA4eFCM9JcvNKUldOznUlNpXSbjDki+sQrH0&#10;3/kYNZ/7Y/8AoBrYrH03/kYNZ/7Y/wDoBr1HujwFszYooopiCiiigArI8T/8g+P/AK7x/wA616yP&#10;E/8AyD4/+u8f86mWw47mvRRRVCCiiigAooooAyNF/wCQhq3/AF3H8q16yNF/5CGrf9dx/KtepjsO&#10;W4UUUVQgooooAytc/wBdpH/YQh/ma62uS1z/AF2kf9hCH+Zrra5qnxHTT+EKKKKzNAooooAKKKKA&#10;CiiigAooooAKKKKACvgD/gnD/wAnTftof9jmv/pdqtff9fAH/BOH/k6b9tD/ALHNf/S7VaAPv+ii&#10;igAooooAKKKKACiiigAooooAKKKKACiiigAooooAKKKKACiiigAooooAKKKKACiiigAooooAKKKK&#10;ACiiigAooooA+AP+C1f/ACaz4W/7HO1/9Ib6vv8Ar4A/4LV/8ms+Fv8Asc7X/wBIb6vv+gAooooA&#10;KKKKACiiigAooooAKKKKAON+NH/JHfHf/YBv/wD0nevGP2Af+TOPhZ/2Cv8A2rJXs/xo/wCSO+O/&#10;+wDf/wDpO9eMfsA/8mcfCz/sFf8AtWStae5lU2PoGiiiug5wrnL7/kd9P/64H+T10dc5ff8AI76f&#10;/wBcD/J6mRUep0dFFFUSFFFFABRRRQAUUUUAc5/zO/8A2w/pXR1zn/M7/wDbD+ldHUx6lS6BRRRV&#10;EhRRRQAUUUUAFc5/zO//AGw/pXR1zn/M7/8AbD+lTLoVHqdHRRRVEhRRRQAUUUUAFFFFAHOWP/I7&#10;6h/1wH8kro65yx/5HfUP+uA/kldHUx6lSCiiiqJCiiigAooooAK5yx/5HfUP+uA/kldHXOWP/I76&#10;h/1wH8kqZdCo9To6KKKokKKKKACiiigAooooA5zRf+Rn1b8P510dc5ov/Iz6t+H866OojsVLcKKK&#10;KskKKKKACiiigArnPDH/ACF9d/67/wDsz10dc54Y/wCQvrv/AF3/APZnqXuilszo6KKKokKKKKAC&#10;iiigAooooA5zwx/yF9d/67/+zPXR1znhj/kL67/13/8AZnro6mOxUtwoooqiQooooAKKKKACuc8H&#10;/wDMR/67mujrnPB//MR/67mpe6KWzOjoooqiQooooAKKKKACiiigDnPB/wDzEf8Arua6Ouc8H/8A&#10;MR/67mujqY7FS3CiiiqJCiiigAooooAK5zwL/wAgib/ruf8A0Fa6Ouc8C/8AIIm/67n/ANBWpfxI&#10;pfCzo6KKKokKKKKACiiigAqG8/49J/8Acb+VTVDef8ek/wDuN/KgFuZHgv8A5Aaf77fzrdrC8F/8&#10;gNP99v51u1MdkVL4mFFFFUSFFFFABRRRQBDef8ek/wDuN/KoPh9/yLqf9dG/nU95/wAek/8AuN/K&#10;oPh9/wAi6n/XRv51hU6G9PZnS0UUVibBRRRQAUUUUAFFFFABRRRQAV8AfBv/AJTJfHb/ALEy2/8A&#10;ROjV9/18AfBv/lMl8dv+xMtv/ROjUAff9FFFABRRRQAUUUUAFFFFABRRRQAUUUUAFFFFABRRRQAU&#10;UUUAFFFFABRRRQAUUUUAFFFFABRRRQAUUUUAFFFFABRRRQAUUUUAFFFFABRRRQAUUUUAFFFFABRR&#10;RQAUUUUAFFFFABRRRQAUUUUAFFFFAHwB8ZP+UyXwJ/7Ey5/9E6zX3/XwB8ZP+UyXwJ/7Ey5/9E6z&#10;X3/QAUUUUAFFFFABRRRQB+e3xk/4Jo/Ej4mfFbxX4s03496h4f0/WdRmvYNLjhuStqjsSIwVuFHH&#10;TgD6V6J+xz+w/wCNv2afibqfifxJ8W7zx7Y3ejy6amm3EU6rHI00Egmy8zjIETL0z8/X1+xaKAPy&#10;i/4JK29r4Z/am+Ofhy/SEa9bxyJGZFxKFhvXjmC+g3PHkey1+mfxU8I6N4++G3ibw94ht4rrRdR0&#10;+aC6jmXK7Ch+b1BU4YEcggEcivz3/ay/Zn+K/wCz9+0037RnwI0mTxAl87T61oNpCZZFkZQJ8wqQ&#10;00U2N52ZZXy3HBGD8Q/25P2i/wBpnwff/DjwD8Ata8K6xq8RsNQ1VzPL5MT5SQBpIIkt8gld8jHA&#10;Jxg4IALv/BDjWL+bw78XtKkdjpdrd6ZdQKQdomlS5WUg+pWGH8hX6P8AxG8Laj418E6romk+JL/w&#10;hqN5GEh1rTFRri1IYMSgcFeQCp46McEHBHi/7Cf7Ka/smfBOLw/fXEN94o1S4Oo6zdW+TH5xUKsU&#10;ZIBKIqgAkckscDOK+jKAPjD4l/sl/EnTPhz4qvLj9pjx3qEFvpN3LJaTW9sEnVYXJjbAzhgMH610&#10;n7Bek3Mv7H/wuddUuI1bSshAFwv71+Ole9/GT/kkPjj/ALAV9/6TvXi/7Av/ACZz8K/+wSP/AEa9&#10;aU9WZVHZHtP9i3f/AEFrn8hR/Yt3/wBBa5/IVr0V0cqMeZmR/Yt3/wBBa5/IUf2Ld/8AQWufyFa9&#10;FHKg5mZH9i3f/QWufyFZv9l3H/CReT/aM2/7Jv8AOwN2N+Nv0711NY//ADN3/bj/AO1KlxQ1Ji/2&#10;Ld/9Ba5/IUf2Ld/9Ba5/IVr0VXKhczMj+xbv/oLXP5Cj+xbv/oLXP5CteijlQczMj+xbv/oLXP5C&#10;q2paRcx6ddO2p3EirE5KMBhuDxXQVT1j/kEX3/XB/wD0E0uVApO5l6bpFzJp1q66ncRq0SEIoGF4&#10;HFWf7Fu/+gtc/kKt6P8A8gix/wCuCf8AoIq5QoqwczMj+xbv/oLXP5Cj+xbv/oLXP5CteinyoOZm&#10;R/Yt3/0Frn8hR/Yt3/0Frn8hWvRRyoOZnLQaXcNrtzENRmDrEpMuBk89KyPH3wV0D4n6b9h8TxLq&#10;8K58t5o18yInujjDIfoRXU23/IzXv/XBP51r1lKnCpFxmro6aGKr4SrGvh5uE46pp2a9GtUeB2/7&#10;MniHRYVtNE+MfjDT9MjGIbWaRLjyh/dDMAdo7DtTLv8AZTuvFBjt/GfxM8UeLNHQ7zpc8ogglbt5&#10;gQ5YD04+te/0Vyf2fhtnHTtd2+69j6P/AFszhPnjVSl/MoU1L151HmT8738zyu3/AGZ/h7awJEnh&#10;TQWVBgGTR7Z2/FmQk/ia0tG+BfhLw7fLe6Toej6ZeKCq3FnpVvDIAeCAyoDg16FRXQsNQjqoL7jx&#10;qmbZhWTjUxE2nveTd/XU4B/h/pfgzQ746Rb22nxSMHlhs7SOBZGLjltgGTk5rqP7Fu/+gtc/kKTx&#10;b/yL93/wD/0Na2K1jCMdIqyPLVoxSirGR/Yt3/0Frn8hR/Yt3/0Frn8hWvRV8qHzMyP7Fu/+gtc/&#10;kKP7Fu/+gtc/kK16KOVBzMyP7Fu/+gtc/kKzbHS7iTWNTjGozI0flbpABl8qcZ+ldTWPpv8AyMGs&#10;/wDbH/0A1LitBqT1F/sW7/6C1z+Qo/sW7/6C1z+QrXoquVC5mZH9i3f/AEFrn8hR/Yt3/wBBa5/I&#10;Vr0UcqDmZkf2Ld/9Ba5/IVm67pdxb2aM+ozTAyoNrAY5PWuprI8T/wDIPj/67x/zqZRVhxk7h/Yt&#10;3/0Frn8hR/Yt3/0Frn8hWvRVcqFzMyP7Fu/+gtc/kKP7Fu/+gtc/kK16KOVBzMyP7Fu/+gtc/kKP&#10;7Fu/+gtc/kK16KOVBzM5bS9LuJbzUVXUZoykoDMoGX46mtL+xbv/AKC1z+Qo0X/kIat/13H8q16m&#10;MVYbk7mR/Yt3/wBBa5/IUf2Ld/8AQWufyFa9FVyoXMzI/sW7/wCgtc/kKP7Fu/8AoLXP5CteijlQ&#10;czOcvtPntLzSXkvprlTfRDZIBgc9f8+td3XJa5/rtI/7CEP8zXW1zT3N4bBRRRUGgUUUUAFFFFAB&#10;RRRQAUUUUAFFFFABXwB/wTh/5Om/bQ/7HNf/AEu1Wvv+vgD/AIJw/wDJ037aH/Y5r/6XarQB9/0U&#10;UUAFFFFABRRRQAUUUUAFFFFABRRRQAUUUUAFFFFABRRRQAUUUUAFFFFABRRRQAUUUUAFFFFABRRR&#10;QAUUUUAFFFFAHwB/wWr/AOTWfC3/AGOdr/6Q31ff9fAH/Bav/k1nwt/2Odr/AOkN9X3/AEAFFFFA&#10;BRRRQAUUUUAFFFFAFDXtPn1jQ9RsLXUJ9Jubq2kgi1C1CmW2dlKrKgYFSykhhkEZAyDXzH/wx98T&#10;/wDo6P4gf+A1r/8AE19V0UAfF/xO/ZM+JOl/DXxZeXH7S/jvUbe30m7mks5re2CTqsLkxtgZwwGD&#10;9a2v2D/D97dfsh/DCWPWLiFG0vIjAOF/evxww/lX0J8aP+SO+O/+wDf/APpO9eMfsA/8mcfCz/sF&#10;f+1ZK0pq71M6jstD17/hGL//AKDtz/49/wDF0f8ACMX/AP0Hbn/x7/4uujorflRhzM5z/hGL/wD6&#10;Dtz/AOPf/F1k3Gj3UfiK1tTqUzzSRlluDncow3A+b2PfvXc1zl9/yO+n/wDXA/yeplFFRkw/4Ri/&#10;/wCg7c/+Pf8AxdH/AAjF/wD9B25/8e/+Lro6KrlRPMznP+EYv/8AoO3P/j3/AMXR/wAIxf8A/Qdu&#10;f/Hv/i66OijlQczOc/4Ri/8A+g7c/wDj3/xdH/CMX/8A0Hbn/wAe/wDi66OijlQczOc/4Ri//wCg&#10;7c/+Pf8AxdH/AAjF/wD9B25/8e/+Lro6KOVBzM4b+x7r/hIvsv8AaU3neXu+0c7sen3v61rf8Ixf&#10;/wDQduf/AB7/AOLo/wCZ3/7Yf0ro6mMVqVKT0Oc/4Ri//wCg7c/+Pf8AxdH/AAjF/wD9B25/8e/+&#10;Lro6KrlRPMznP+EYv/8AoO3P/j3/AMXR/wAIxf8A/Qduf/Hv/i66OijlQczOc/4Ri/8A+g7c/wDj&#10;3/xdH/CMX/8A0Hbn/wAe/wDi66OijlQczOc/4Ri//wCg7c/+Pf8AxdZP9j3X/CRfZf7Sm87y932j&#10;ndj0+9/Wu5rnP+Z3/wC2H9KmUVoVGT1D/hGL/wD6Dtz/AOPf/F0f8Ixf/wDQduf/AB7/AOLro6Kr&#10;lRPMznP+EYv/APoO3P8A49/8XR/wjF//ANB25/8AHv8A4uujoo5UHMznP+EYv/8AoO3P/j3/AMXR&#10;/wAIxf8A/Qduf/Hv/i66OijlQczOc/4Ri/8A+g7c/wDj3/xdH/CMX/8A0Hbn/wAe/wDi66OijlQc&#10;zOGt9HupPEV1ajUpkmjjDNcDO5hheD83uO/atb/hGL//AKDtz/49/wDF0WP/ACO+of8AXAfySujq&#10;YxRUpM5z/hGL/wD6Dtz/AOPf/F0f8Ixf/wDQduf/AB7/AOLro6KrlRPMznP+EYv/APoO3P8A49/8&#10;XR/wjF//ANB25/8AHv8A4uujoo5UHMznP+EYv/8AoO3P/j3/AMXR/wAIxf8A/Qduf/Hv/i66Oijl&#10;QczOc/4Ri/8A+g7c/wDj3/xdZNvo91J4iurUalMk0cYZrgZ3MMLwfm9x37V3Nc5Y/wDI76h/1wH8&#10;kqZRWhSk9Q/4Ri//AOg7c/8Aj3/xdH/CMX//AEHbn/x7/wCLro6KrlRPMznP+EYv/wDoO3P/AI9/&#10;8XR/wjF//wBB25/8e/8Ai66OijlQczOc/wCEYv8A/oO3P/j3/wAXR/wjF/8A9B25/wDHv/i66Oij&#10;lQczOc/4Ri//AOg7c/8Aj3/xdH/CMX//AEHbn/x7/wCLro6KOVBzM4bT9HurjWL6BNSmikixumXO&#10;X+vzf1rW/wCEYv8A/oO3P/j3/wAXRov/ACM+rfh/OujqIxTRUpO5zn/CMX//AEHbn/x7/wCLo/4R&#10;i/8A+g7c/wDj3/xddHRV8qJ5mc5/wjF//wBB25/8e/8Ai6P+EYv/APoO3P8A49/8XXR0UcqDmZzn&#10;/CMX/wD0Hbn/AMe/+Lo/4Ri//wCg7c/+Pf8AxddHRRyoOZnOf8Ixf/8AQduf/Hv/AIusnR9Huru+&#10;1KOPUprdoZNryLnMhy3J+Yeh9etdzXOeGP8AkL67/wBd/wD2Z6lxV0UpOzD/AIRi/wD+g7c/+Pf/&#10;ABdH/CMX/wD0Hbn/AMe/+Lro6KrlRPMznP8AhGL/AP6Dtz/49/8AF0f8Ixf/APQduf8Ax7/4uujo&#10;o5UHMznP+EYv/wDoO3P/AI9/8XR/wjF//wBB25/8e/8Ai66OijlQczOc/wCEYv8A/oO3P/j3/wAX&#10;R/wjF/8A9B25/wDHv/i66OijlQczOG0fR7q7vtSjj1Ka3aGTa8i5zIctyfmHofXrWt/wjF//ANB2&#10;5/8AHv8A4ujwx/yF9d/67/8Asz10dTGKsVKTuc5/wjF//wBB25/8e/8Ai6P+EYv/APoO3P8A49/8&#10;XXR0VXKieZnOf8Ixf/8AQduf/Hv/AIuj/hGL/wD6Dtz/AOPf/F10dFHKg5mc5/wjF/8A9B25/wDH&#10;v/i6P+EYv/8AoO3P/j3/AMXXR0UcqDmZzn/CMX//AEHbn/x7/wCLrJ0HR7q++1+VqU1r5cu1tmfn&#10;PqfmFdzXOeD/APmI/wDXc1LiropSdmH/AAjF/wD9B25/8e/+Lo/4Ri//AOg7c/8Aj3/xddHRVcqJ&#10;5mc5/wAIxf8A/Qduf/Hv/i6P+EYv/wDoO3P/AI9/8XXR0UcqDmZzn/CMX/8A0Hbn/wAe/wDi6P8A&#10;hGL/AP6Dtz/49/8AF10dFHKg5mc5/wAIxf8A/Qduf/Hv/i6P+EYv/wDoO3P/AI9/8XXR0UcqDmZw&#10;2g6PdX32vytSmtfLl2tsz859T8wrW/4Ri/8A+g7c/wDj3/xdHg//AJiP/Xc10dTGKsVKTTOc/wCE&#10;Yv8A/oO3P/j3/wAXR/wjF/8A9B25/wDHv/i66Oiq5UTzM5z/AIRi/wD+g7c/+Pf/ABdH/CMX/wD0&#10;Hbn/AMe/+Lro6KOVBzM5z/hGL/8A6Dtz/wCPf/F0f8Ixf/8AQduf/Hv/AIuujoo5UHMznP8AhGL/&#10;AP6Dtz/49/8AF1k+G9HutQsZJIdSms1EhUxx5wTgc8MPX9K7muc8C/8AIIm/67n/ANBWp5VdFKTs&#10;w/4Ri/8A+g7c/wDj3/xdH/CMX/8A0Hbn/wAe/wDi66Oiq5UTzM5z/hGL/wD6Dtz/AOPf/F0f8Ixf&#10;/wDQduf/AB7/AOLro6KOVBzM5z/hGL//AKDtz/49/wDF0f8ACMX/AP0Hbn/x7/4uujoo5UHMznP+&#10;EYv/APoO3P8A49/8XUdx4bvo4JGOt3DBVJKndzx0+9XT1Def8ek/+438qOVD5mch4f0S7vtNWWHV&#10;JrRNxHlpnH14YVpf8Ixf/wDQduf/AB7/AOLqbwX/AMgNP99v51u1MYqyHKTuc5/wjF//ANB25/8A&#10;Hv8A4uj/AIRi/wD+g7c/+Pf/ABddHRVcqJ5mc5/wjF//ANB25/8AHv8A4uj/AIRi/wD+g7c/+Pf/&#10;ABddHRRyoOZnOf8ACMX/AP0Hbn/x7/4uj/hGL/8A6Dtz/wCPf/F10dFHKg5mcxceG76OCRjrdwwV&#10;SSp3c8dPvVtfD7/kXU/66N/Op7z/AI9J/wDcb+VQfD7/AJF1P+ujfzrGokrWNqbbOlooorI1Ciii&#10;gAooooAKKKKACiiigAr4A+Df/KZL47f9iZbf+idGr7/r4A+Df/KZL47f9iZbf+idGoA+/wCiiigA&#10;ooooAKKKKACiiigAooooAKKKKACiiigAooooAKKKKACiiigAooooAKKKKACiiigAooooAKKKKACi&#10;iigAooooAKKKKACiiigAooooAKKKKACiiigAooooAKKKKACiiigAooooAKKKKACiiigD4A+Mn/KZ&#10;L4E/9iZc/wDonWa+/wCvgD4yf8pkvgT/ANiZc/8AonWa+/6ACiiigAooooAKKKKACiiigAorzP42&#10;ftKfDb9nXS4L74geKrTQRchjbWrK81zcY6+XDGGdhnALYwMjJFeL+D/+Cpn7Ovi/WotM/wCExuNF&#10;lmYJHcaxp01vbkn1l2lUHu5Ue9AH1pRUVrdQ31rDc200dxbzIskU0TBkdSMhlI4IIOQRWB8Rvh14&#10;e+LXgnVfCPivT/7V8PapGIryz86SHzVDBgN8bK4+ZQeCOlAFP4yf8kh8cf8AYCvv/Sd68X/YF/5M&#10;5+Ff/YJH/o164n4l/wDBM/8AZt8P/DnxVqlh8OPIvrHSbu5t5f7d1JtkiQuytg3JBwQDggiui/YL&#10;8M6bcfsf/C6WS23SPpe5j5jDJMr+9aU730Mqm2p9KUVj/wDCJaT/AM+n/kR/8aP+ES0n/n0/8iP/&#10;AI10amGhsUVj/wDCJaT/AM+n/kR/8aP+ES0n/n0/8iP/AI0ahobFY/8AzN3/AG4/+1KP+ES0n/n0&#10;/wDIj/41nf8ACO6f/wAJF9l+z/uPsvmbd7fe34znOelS7lKx1NFY/wDwiWk/8+n/AJEf/Gj/AIRL&#10;Sf8An0/8iP8A41WpOhsUVj/8IlpP/Pp/5Ef/ABo/4RLSf+fT/wAiP/jRqGhsVT1j/kEX3/XB/wD0&#10;E1T/AOES0n/n0/8AIj/41X1Lwxplvp11LHbbZEidlPmMcEAkd6Wo1a5qaP8A8gix/wCuCf8AoIq5&#10;XP6b4Y0y4061lktt0jxIzHzGGSQCe9WP+ES0n/n0/wDIj/40K9g0Niisf/hEtJ/59P8AyI/+NH/C&#10;JaT/AM+n/kR/8aeotDYorH/4RLSf+fT/AMiP/jR/wiWk/wDPp/5Ef/GjUNBbb/kZr3/rgn86165a&#10;Dw7p767c25t8wpErKu9uCevOa0f+ES0n/n0/8iP/AI1KuU7GxRWP/wAIlpP/AD6f+RH/AMaP+ES0&#10;n/n0/wDIj/41WpOhsUVj/wDCJaT/AM+n/kR/8aP+ES0n/n0/8iP/AI0ahoHi3/kX7v8A4B/6GtbF&#10;ct4i8O6fY6PcTwW+yVduG3scZYDufetH/hEtJ/59P/Ij/wCNTrcrSxsUVj/8IlpP/Pp/5Ef/ABo/&#10;4RLSf+fT/wAiP/jVak6GxRWP/wAIlpP/AD6f+RH/AMaP+ES0n/n0/wDIj/40ahobFY+m/wDIwaz/&#10;ANsf/QDR/wAIlpP/AD6f+RH/AMazrHw7p82sanA9vmKHyvLXe3GVJPepd9ClbU6misf/AIRLSf8A&#10;n0/8iP8A40f8IlpP/Pp/5Ef/ABqtSdDYorH/AOES0n/n0/8AIj/40f8ACJaT/wA+n/kR/wDGjUND&#10;YrI8T/8AIPj/AOu8f86T/hEtJ/59P/Ij/wCNZ2veHdPs7NHht9jGVFJ3seCeepqZXsVG1zqaKx/+&#10;ES0n/n0/8iP/AI0f8IlpP/Pp/wCRH/xqtSdDYorH/wCES0n/AJ9P/Ij/AONH/CJaT/z6f+RH/wAa&#10;NQ0Niisf/hEtJ/59P/Ij/wCNH/CJaT/z6f8AkR/8aNQ0F0X/AJCGrf8AXcfyrXrltL8O6fcXmopJ&#10;b7lilCoN7DAx9a0f+ES0n/n0/wDIj/41Mb2KdrmxRWP/AMIlpP8Az6f+RH/xo/4RLSf+fT/yI/8A&#10;jVak6GxRWP8A8IlpP/Pp/wCRH/xo/wCES0n/AJ9P/Ij/AONGoaD9c/12kf8AYQh/ma62uEvtDstM&#10;vNJltoPLkN9EpO9jxnPc+1d3XPPc6IbBRRRWZoFFFFABRRRQAUUUUAFFFFABRRRQAV8Af8E4f+Tp&#10;v20P+xzX/wBLtVr7/r4A/wCCcP8AydN+2h/2Oa/+l2q0Aff9FFFABRRRQAUUUUAFFFFABRRRQAUU&#10;UUAFFFFABRRRQAUUUUAFFFFABRRRQAUUUUAFFFFABRRRQAUUUUAFFFFABRRRQB8Af8Fq/wDk1nwt&#10;/wBjna/+kN9X3/XwB/wWr/5NZ8Lf9jna/wDpDfV9/wBABRRRQAUUUUAFFFFABRXiX7RH7Y3wv/Zd&#10;n0m18d61LbahqatJb2FjbtcT+UDjzWRfupkFQT1IIGcHHrXhfxFZ+L/DWk67pzO+n6paQ31s0i7W&#10;MUiB0JHY4YcUAadFFFAHG/Gj/kjvjv8A7AN//wCk714x+wD/AMmcfCz/ALBX/tWSvZ/jR/yR3x3/&#10;ANgG/wD/AEnevGP2Af8Akzj4Wf8AYK/9qyVrT3Mqmx9A0UUV0HOFc5ff8jvp/wD1wP8AJ66Oucvv&#10;+R30/wD64H+T1Mio9To6KKKokKKKKACiiigAooooA5z/AJnf/th/SujrnP8Amd/+2H9K6Opj1Kl0&#10;CiiiqJCiiigAooooAK5z/md/+2H9K6Ouc/5nf/th/Spl0Kj1OjoooqiQooooAKKKKACiiigDnLH/&#10;AJHfUP8ArgP5JXR1zlj/AMjvqH/XAfySujqY9SpBRRRVEhRRRQAUUUUAFc5Y/wDI76h/1wH8kro6&#10;5yx/5HfUP+uA/klTLoVHqdHRRRVEhRRRQAUUUUAFFFFAHOaL/wAjPq34fzro65zRf+Rn1b8P510d&#10;RHYqW4UUUVZIUUUUAFFFFABXOeGP+Qvrv/Xf/wBmeujrnPDH/IX13/rv/wCzPUvdFLZnR0UUVRIU&#10;UUUAFFFFABRRRQBznhj/AJC+u/8AXf8A9meujrnPDH/IX13/AK7/APsz10dTHYqW4UUUVRIUUUUA&#10;FFFFABXOeD/+Yj/13NdHXOeD/wDmI/8AXc1L3RS2Z0dFFFUSFFFFABRRRQAUUUUAc54P/wCYj/13&#10;NdHXOeD/APmI/wDXc10dTHYqW4UUUVRIUUUUAFFFFABXOeBf+QRN/wBdz/6CtdHXOeBf+QRN/wBd&#10;z/6CtS/iRS+FnR0UUVRIUUUUAFFFFABUN5/x6T/7jfyqaobz/j0n/wBxv5UAtzI8F/8AIDT/AH2/&#10;nW7WF4L/AOQGn++3863amOyKl8TCiiiqJCiiigAooooAhvP+PSf/AHG/lUHw+/5F1P8Aro386nvP&#10;+PSf/cb+VQfD7/kXU/66N/OsKnQ3p7M6WiiisTYKKKKACiiigAooooAKKKKACvgD4N/8pkvjt/2J&#10;lt/6J0avv+vgD4N/8pkvjt/2Jlt/6J0agD7/AKKKKACiiigAooooAKKKKACiiigAooooAKKKKACi&#10;iigAooooAKKKKACiiigAooooAKKKKACiiigAooooAKKKKACiiigAooooAKKKKACiiigAooooAKKK&#10;KACiiigAooooAKKKKACiiigAooooAKKKKAPgD4yf8pkvgT/2Jlz/AOidZr7/AK+APjJ/ymS+BP8A&#10;2Jlz/wCidZr7/oAKKKKACiiigAooooAKK+T/AIh/8FOvgb8L/HOu+Etd1LWYtZ0W7ksbtIdLeRBK&#10;hwwDA8jI611v7Pf7dPwq/ac8aXvhbwNfalc6taae+pypeWDwIIUkjjYhj1O6ZOPc+lAHwV8AtJ0T&#10;9p7/AIKjfEwfFu3h1v8AsaTU00fQ9V/eW5NrdLBDAY2+VwkJkcpjDMGcjrn7Q/bi/Zr+GXiz9mP4&#10;hahdeEdG0/U9A0G81TTdSsbOK3nt5oIWlRFdQDsZkClDwQ3TOCPjX9tD4c+Hfjn+2pZaB+z6uqQf&#10;Gq3m8/xHrNjdfZtMsWiAUzPKuXSaP5Fdk4yVXDSEiuS/am+JH7V3gX4c2nw6+O8F03w7ur2GLUfF&#10;egW0Utxf26sG8g3CkRgnGQsio7FfmLDIIB9d/wDBHrxfr/ij9k+e01l5p7LRdeudP0uaYkn7N5UM&#10;uwZ6qsksgB6DO0fdr7krxb9jzVvhdqn7PvhcfB51/wCELtYjBHC//HzDOPmlW5HUTlm3NnruBHyl&#10;TXpvjbxxoPw38LX/AIk8T6rbaJoVgqvdX92+2OIFgq5PuzKB6kgUAZfxk/5JD44/7AV9/wCk714v&#10;+wL/AMmc/Cv/ALBI/wDRr1Q+KP7dXwC1j4Z+LrCy+KWg3N5daReQQQpI+6SRoXVVHy9SSBR+wTr2&#10;nw/se/C6N7uMOulbWGehEr5Fa09zKpsfR9FZv/CRab/z+R/nR/wkWm/8/kf51vzLuYWfY0qKzf8A&#10;hItN/wCfyP8AOj/hItN/5/I/zo5l3Cz7GlWP/wAzd/24/wDtSpv+Ei03/n8j/Osz+2rH/hJfP+0p&#10;5P2TZvzxu35x+VJtFJM6Wis3/hItN/5/I/zo/wCEi03/AJ/I/wA6fMu5Nn2NKis3/hItN/5/I/zo&#10;/wCEi03/AJ/I/wA6OZdws+xpVT1j/kEX3/XB/wD0E1D/AMJFpv8Az+R/nVbVNe0+bTbuNLuNnaF1&#10;VQepKnildDSd9i/o/wDyCLH/AK4J/wCgirlYml69p8Om2kb3causKKyk9CFHFWf+Ei03/n8j/OhN&#10;WCz7GlRWb/wkWm/8/kf50f8ACRab/wA/kf50+ZdxWfY0qKzf+Ei03/n8j/Oj/hItN/5/I/zo5l3C&#10;z7EVt/yM17/1wT+da9c3b61Yr4gupjcxiJoUUNngkHpWl/wkWm/8/kf51MWimmaVFZv/AAkWm/8A&#10;P5H+dH/CRab/AM/kf51XMu5Nn2NKis3/AISLTf8An8j/ADo/4SLTf+fyP86OZdws+xD4t/5F+7/4&#10;B/6GtbFc14k1qxu9FuYoblJJG24VTyfmBrT/AOEi03/n8j/OldXKs7GlRWb/AMJFpv8Az+R/nR/w&#10;kWm/8/kf50+ZdybPsaVFZv8AwkWm/wDP5H+dH/CRab/z+R/nRzLuFn2NKsfTf+Rg1n/tj/6Aam/4&#10;SLTf+fyP86zLDWrGPWtVla5RY5fK2NnhsKQaTa0KSep0tFZv/CRab/z+R/nR/wAJFpv/AD+R/nT5&#10;l3Js+xpUVm/8JFpv/P5H+dH/AAkWm/8AP5H+dHMu4WfY0qyPE/8AyD4/+u8f86l/4SLTf+fyP86z&#10;fEGtWN1ZRpFcxuwmRiAewPJqZNWKinc6Sis3/hItN/5/I/zo/wCEi03/AJ/I/wA6rmXcmz7GlRWb&#10;/wAJFpv/AD+R/nR/wkWm/wDP5H+dHMu4WfY0qKzf+Ei03/n8j/Oj/hItN/5/I/zo5l3Cz7EWi/8A&#10;IQ1b/ruP5Vr1zela1Yw3upO9zGqyTBkJPUY61pf8JFpv/P5H+dTFqxTTuaVFZv8AwkWm/wDP5H+d&#10;H/CRab/z+R/nVcy7k2fY0qKzf+Ei03/n8j/Oj/hItN/5/I/zo5l3Cz7DNc/12kf9hCH+Zrra4jUd&#10;WtL660mO3uElcX8LFV9Mnn9a7euee50U9gooorM0CiiigAooooAKKKKACiiigAooooAK+AP+CcP/&#10;ACdN+2h/2Oa/+l2q19/18Af8E4f+Tpv20P8Asc1/9LtVoA+/6KKKACiiigAooooAKKKKACiiigAo&#10;oooAKKKKACiiigAooooAKKKKACiiigAooooAKKKKACiiigAooooAKKKKACiiigD4A/4LV/8AJrPh&#10;b/sc7X/0hvq+/wCvgD/gtX/yaz4W/wCxztf/AEhvq+/6ACiiigAoor5P+If/AAU6+Bvwv8c674S1&#10;3UtZi1nRbuSxu0h0t5EEqHDAMDyMjrQB9YV4j+1t+1V4Z/ZP+GFx4k1lkvNYuA0Oj6KrgS31xjjj&#10;ORGuQXfsPUlQeQ+GP/BRD4R/GZvFcPhC41bUb3w7oF34iureewaDfbW+wOFZjjcTIgA9/avz/wDg&#10;n+0t8KfjV+0Rf/G39pTxvb2F1pcwj8L+Cl02+vbayVeUkYxwOhVCcgZy0m52AwoIB53+158C/iBb&#10;/BvS/jz8Xr+6PxC8ca+kUejyAounWH2eZ0jZDyjfKm2PPyKADli2P2j/AGf/APkg/wAN/wDsWtN/&#10;9JY6/MT/AIKjfthfCH9oz4P+FNE+Hni7/hIdUsddF5cQf2beW2yH7PKm7dNCin5nUYBJ56V92fsY&#10;ftM/Db4zfDjw54V8HeJP7Y17w34e0+PVbT7DcwfZ2WFIyN8saq/zqR8hPTPSgD6NoqnrOsWPh3R7&#10;7VdTuorHTbGCS6urqdtscMSKWd2PYBQST6CvC/8Ahvz9nn/orHh//v6//wATQB6d8aP+SO+O/wDs&#10;A3//AKTvXjH7AP8AyZx8LP8AsFf+1ZKz/ip+3V8A9a+F/jDT7H4paDc3t3o95BBCkj7pJGgdVUfL&#10;1JIFR/sE+JtNtf2P/hfDJdASJpZVgEY4PmycZArSm7PUzqXa0PpWisf/AIS3Sf8An7/8hv8A4Uf8&#10;JbpP/P3/AOQ3/wAK6OZdzn5X2Niucvv+R30//rgf5PVv/hLdJ/5+/wDyG/8AhWLda5ZSeKrO8WfN&#10;tHEVZ9jcHD9sZ7iplJdy4p66HZUVj/8ACW6T/wA/f/kN/wDCj/hLdJ/5+/8AyG/+FVzLuRyvsbFF&#10;Y/8Awluk/wDP3/5Df/Cj/hLdJ/5+/wDyG/8AhRzLuHK+xsUVj/8ACW6T/wA/f/kN/wDCj/hLdJ/5&#10;+/8AyG/+FHMu4cr7GxRWP/wluk/8/f8A5Df/AAo/4S3Sf+fv/wAhv/hRzLuHK+xU/wCZ3/7Yf0ro&#10;643+3LH/AISn7Z5/+j+Vt37G649MZra/4S3Sf+fv/wAhv/hURktdS5J6aGxRWP8A8JbpP/P3/wCQ&#10;3/wo/wCEt0n/AJ+//Ib/AOFXzLuRyvsbFFY//CW6T/z9/wDkN/8ACj/hLdJ/5+//ACG/+FHMu4cr&#10;7GxRWP8A8JbpP/P3/wCQ3/wo/wCEt0n/AJ+//Ib/AOFHMu4cr7GxXOf8zv8A9sP6Vb/4S3Sf+fv/&#10;AMhv/hWL/blj/wAJT9s8/wD0fytu/Y3XHpjNRKS01LinrodlRWP/AMJbpP8Az9/+Q3/wo/4S3Sf+&#10;fv8A8hv/AIVfMu5HK+xsUVj/APCW6T/z9/8AkN/8KP8AhLdJ/wCfv/yG/wDhRzLuHK+xsUVj/wDC&#10;W6T/AM/f/kN/8KP+Et0n/n7/APIb/wCFHMu4cr7GxRWP/wAJbpP/AD9/+Q3/AMKP+Et0n/n7/wDI&#10;b/4Ucy7hyvsVLH/kd9Q/64D+SV0dcba65ZR+Kry8afFtJEFV9jcnCdsZ7Gtr/hLdJ/5+/wDyG/8A&#10;hURktdSpRfY2KKx/+Et0n/n7/wDIb/4Uf8JbpP8Az9/+Q3/wq+ZdyeV9jYorH/4S3Sf+fv8A8hv/&#10;AIUf8JbpP/P3/wCQ3/wo5l3DlfY2KKx/+Et0n/n7/wDIb/4Uf8JbpP8Az9/+Q3/wo5l3DlfY2K5y&#10;x/5HfUP+uA/klW/+Et0n/n7/APIb/wCFYtrrllH4qvLxp8W0kQVX2NycJ2xnsaiUlpqUovXQ7Kis&#10;f/hLdJ/5+/8AyG/+FH/CW6T/AM/f/kN/8KvmXcnlfY2KKx/+Et0n/n7/APIb/wCFH/CW6T/z9/8A&#10;kN/8KOZdw5X2Niisf/hLdJ/5+/8AyG/+FH/CW6T/AM/f/kN/8KOZdw5X2Niisf8A4S3Sf+fv/wAh&#10;v/hR/wAJbpP/AD9/+Q3/AMKOZdw5X2Kmi/8AIz6t+H866OuN0vXLG313UbiSfbDNjY2xjn8MVtf8&#10;JbpP/P3/AOQ3/wAKiMlYqUXfY2KKx/8AhLdJ/wCfv/yG/wDhR/wluk/8/f8A5Df/AAq+ZdyeV9jY&#10;orH/AOEt0n/n7/8AIb/4Uf8ACW6T/wA/f/kN/wDCjmXcOV9jYorH/wCEt0n/AJ+//Ib/AOFH/CW6&#10;T/z9/wDkN/8ACjmXcOV9jYrnPDH/ACF9d/67/wDsz1b/AOEt0n/n7/8AIb/4Vi6DrllZ6jqss0+y&#10;OeXdGdjHcMsew9xUOSutSlF2eh2VFY//AAluk/8AP3/5Df8Awo/4S3Sf+fv/AMhv/hV8y7k8r7Gx&#10;RWP/AMJbpP8Az9/+Q3/wo/4S3Sf+fv8A8hv/AIUcy7hyvsbFFY//AAluk/8AP3/5Df8Awo/4S3Sf&#10;+fv/AMhv/hRzLuHK+xsUVj/8JbpP/P3/AOQ3/wAKP+Et0n/n7/8AIb/4Ucy7hyvsVPDH/IX13/rv&#10;/wCzPXR1xug65ZWeo6rLNPsjnl3RnYx3DLHsPcVtf8JbpP8Az9/+Q3/wqIyVtypRd9jYorH/AOEt&#10;0n/n7/8AIb/4Uf8ACW6T/wA/f/kN/wDCr5l3J5X2Niisf/hLdJ/5+/8AyG/+FH/CW6T/AM/f/kN/&#10;8KOZdw5X2Niisf8A4S3Sf+fv/wAhv/hR/wAJbpP/AD9/+Q3/AMKOZdw5X2Niuc8H/wDMR/67mrf/&#10;AAluk/8AP3/5Df8AwrF8N65Y6f8AbfPn8vzJdy/IxyPwFQ5K61LSdnodlRWP/wAJbpP/AD9/+Q3/&#10;AMKP+Et0n/n7/wDIb/4VfMu5HK+xsUVj/wDCW6T/AM/f/kN/8KP+Et0n/n7/APIb/wCFHMu4cr7G&#10;xRWP/wAJbpP/AD9/+Q3/AMKP+Et0n/n7/wDIb/4Ucy7hyvsbFFY//CW6T/z9/wDkN/8ACj/hLdJ/&#10;5+//ACG/+FHMu4cr7FTwf/zEf+u5ro643w3rljp/23z5/L8yXcvyMcj8BW1/wluk/wDP3/5Df/Co&#10;jJW3LknfY2KKx/8AhLdJ/wCfv/yG/wDhR/wluk/8/f8A5Df/AAq+ZdyOV9jYorH/AOEt0n/n7/8A&#10;Ib/4Uf8ACW6T/wA/f/kN/wDCjmXcOV9jYorH/wCEt0n/AJ+//Ib/AOFH/CW6T/z9/wDkN/8ACjmX&#10;cOV9jYrnPAv/ACCJv+u5/wDQVq3/AMJbpP8Az9/+Q3/wrF8J65Zabp0kVzP5chlLAbGPGAOw9qly&#10;V1qWk7PQ7Kisf/hLdJ/5+/8AyG/+FH/CW6T/AM/f/kN/8KrmXcjlfY2KKx/+Et0n/n7/APIb/wCF&#10;H/CW6T/z9/8AkN/8KOZdw5X2Niisf/hLdJ/5+/8AyG/+FH/CW6T/AM/f/kN/8KOZdw5X2Niobz/j&#10;0n/3G/lWb/wluk/8/f8A5Df/AAqO58VaXJbyqt1lmQgfu39PpS5l3HyvsJ4L/wCQGn++3863a5Lw&#10;zr9hp+lLDcT+XJvY7djH+QrV/wCEt0n/AJ+//Ib/AOFKMlZajlF3ehsUVj/8JbpP/P3/AOQ3/wAK&#10;P+Et0n/n7/8AIb/4VXMu5PK+xsUVj/8ACW6T/wA/f/kN/wDCj/hLdJ/5+/8AyG/+FHMu4cr7GxRW&#10;P/wluk/8/f8A5Df/AAo/4S3Sf+fv/wAhv/hRzLuHK+xpXn/HpP8A7jfyqD4ff8i6n/XRv51QufFW&#10;lyW8qrdZZkIH7t/T6Vf+H3/Iup/10b+dY1GnaxvTTW50tFFFYmoUUUUAFFFFABRRRQAUUUUAFfAH&#10;wb/5TJfHb/sTLb/0To1ff9fAHwb/AOUyXx2/7Ey2/wDROjUAff8ARRRQAUUUUAFFFFABRRRQAUUU&#10;UAFFFFABRRRQAUUUUAFFFFABRRRQAUUUUAFFFFABRRRQAUUUUAFFFFABRRRQAUUUUAFFFFABRRRQ&#10;AUUUUAFFFFABRRRQAUUUUAFFFFABRRRQAUUUUAFFFFABRRRQB8AfGT/lMl8Cf+xMuf8A0TrNff8A&#10;XwB8ZP8AlMl8Cf8AsTLn/wBE6zX3/QAUUUUAFFFFABRRRQB5N4i/ZN+DPi3XL7Wta+GHhbVNWvpm&#10;uLq9utLiklmkY5Z2YjJJPetf4e/s9/DP4Ta1Nq/gzwJoPhfVJrdrSS80uwjgleEsrGMsoBKlkQ49&#10;VHpXoVFAH5Jf8Ei/EkHhn9pP4v8AhvxhdxwePdRQqFucLJPPBcSm7RScEtuZWK9SEY4+U1+l3x+u&#10;fDNp8EfHcvjJrdfC40a6GofacbTEYmBAz1YkgKByWK45xXzj+1J/wTR8L/Hbx03xB8JeJr74bfEB&#10;5Fnm1KxQywzyrgCUoHRo5cAfOjj1IJ5rzCb/AIJg/FX4oSWWn/F79o3XfFHhe1dXOmQmeYy495pS&#10;it/tlHNAGX/wRB0/V4vhz8T72fd/YU+q2cVoCDt+0JC5nI5/uvb9uw69v0o1DT7XVrOazvraG8tJ&#10;l2yW9xGJI3HoykYI+tc38K/hX4Y+C3gPSvB3g/TE0nQdNQpDApLMSSWZ3Y8s7MSSx5JNdZQB5P8A&#10;F74W+C7f4T+NZYvCGgxSx6JeskiaZAGVhA5BBC8GvO/2B7WF/wBjv4WM0UbMdJGSVH/PR69s+Mn/&#10;ACSHxx/2Ar7/ANJ3rxf9gX/kzn4V/wDYJH/o161p7mVTY96+xwf88I/++BR9jg/54R/98CpqK6Dn&#10;IfscH/PCP/vgUfY4P+eEf/fAqaigCH7HB/zwj/74FZP2aL/hK9nlJt+xZ27RjPmda3Kx/wDmbv8A&#10;tx/9qVLKRpfY4P8AnhH/AN8Cj7HB/wA8I/8AvgVNRVEkP2OD/nhH/wB8Cj7HB/zwj/74FTUUAQ/Y&#10;4P8AnhH/AN8Cqmr2sK6TekQxgiByCFH901o1T1j/AJBF9/1wf/0E0nsNbkWkWsLaTZEwxkmBCSVH&#10;90Vb+xwf88I/++BUOj/8gix/64J/6CKuULYHuQ/Y4P8AnhH/AN8Cj7HB/wA8I/8AvgVNRTEQ/Y4P&#10;+eEf/fAo+xwf88I/++BU1FAGHb28R8SXimJNogQhdox1rW+xwf8APCP/AL4FZ1t/yM17/wBcE/nW&#10;vUxKZD9jg/54R/8AfAo+xwf88I/++BU1FUSQ/Y4P+eEf/fAo+xwf88I/++BU1FAGH4qtoo9BumWJ&#10;FYbeQoB++K1vscH/ADwj/wC+BWb4t/5F+7/4B/6GtbFT1K6EP2OD/nhH/wB8Cj7HB/zwj/74FTUV&#10;RJD9jg/54R/98Cj7HB/zwj/74FTUUAQ/Y4P+eEf/AHwKydNtom17WFMSFV8nA2jA+Q1uVj6b/wAj&#10;BrP/AGx/9ANS90UtmaX2OD/nhH/3wKPscH/PCP8A74FTUVRJD9jg/wCeEf8A3wKPscH/ADwj/wC+&#10;BU1FAEP2OD/nhH/3wKyfElvFHYRlYkU+fGOFA71uVkeJ/wDkHx/9d4/51Mtio7mj9jg/54R/98Cj&#10;7HB/zwj/AO+BU1FUSQ/Y4P8AnhH/AN8Cj7HB/wA8I/8AvgVNRQBD9jg/54R/98Cj7HB/zwj/AO+B&#10;U1FAGHo9vE1/qoMSELOAMqOOK1vscH/PCP8A74FZ2i/8hDVv+u4/lWvUx2KluQ/Y4P8AnhH/AN8C&#10;j7HB/wA8I/8AvgVNRVEkP2OD/nhH/wB8Cj7HB/zwj/74FTUUAY+sW8UVxpBSNEP2+EZVQO5rsK5L&#10;XP8AXaR/2EIf5mutrmqfEdNPYKKKKzNAooooAKKKKACiiigAooooAKKKKACvgD/gnD/ydN+2h/2O&#10;a/8Apdqtff8AXwB/wTh/5Om/bQ/7HNf/AEu1WgD7/ooooAKKKKACiiigAooooAKKKKACiiigAooo&#10;oAKKKKACiiigAooooAKKKKACiiigAooooAKKKKACiiigAooooAKKKKAPgD/gtX/yaz4W/wCxztf/&#10;AEhvq+/6+AP+C1f/ACaz4W/7HO1/9Ib6vv8AoAKKKKACvJvEX7JvwZ8W65fa1rXww8Lapq19M1xd&#10;Xt1pcUks0jHLOzEZJJ716zRQB5l4V/Zk+E/gWTVJPDvw88O6HJqlhLpd7Jp9hHC09rJjzIWKgEo2&#10;1cj2Fcf/AMME/s9/9Em8O/8Afhv/AIqvfaKAPyi/4Kyfs2/DD4LfBfwhqvgfwVpfhnUbrxALae4s&#10;YyrSRfZpm2HJPG5VP4V9y/si/AvwD8MvhX4S8QeFvCun6HrWt+HNPfUb21QrJdMYEclznnLEn6mu&#10;d/bz/ZL1X9r74c+H/DWk6/Z+HptM1Yai9xewvKrqIZI9oCnrl8/hXu/w38Ly+B/h34X8OTzpdTaP&#10;pVrp7zxghZGihWMsAegJXP40AdBNClxE8UqLJE6lWRxkMDwQR3Fcv/wqfwP/ANCb4f8A/BXB/wDE&#10;V1dFAHkvxi+Fvgu2+EfjeaHwhoMUseh3zpImmQhlYW7kEELwQa83/YH02zuP2PPhbJLaQSO2lcs0&#10;YJP71++K9w+NH/JHfHf/AGAb/wD9J3rxj9gH/kzj4Wf9gr/2rJWtPcyqbHuv9j2H/Pjbf9+V/wAK&#10;P7HsP+fG2/78r/hVyiuiyMLsp/2PYf8APjbf9+V/wrAvLC2XxhYwi2hELQktGEG0nD8kfgPyrq65&#10;y+/5HfT/APrgf5PUSSKi3qa/9j2H/Pjbf9+V/wAKP7HsP+fG2/78r/hVyirsibsp/wBj2H/Pjbf9&#10;+V/wo/sew/58bb/vyv8AhVyiiyC7Kf8AY9h/z423/flf8KP7HsP+fG2/78r/AIVcoosguyn/AGPY&#10;f8+Nt/35X/Cj+x7D/nxtv+/K/wCFXKKLILs5X7Ba/wDCYeT9mh8nyc+XsG3OOuK3v7HsP+fG2/78&#10;r/hWR/zO/wD2w/pXR1EVuVJvQp/2PYf8+Nt/35X/AAo/sew/58bb/vyv+FXKKuyJuyn/AGPYf8+N&#10;t/35X/Cj+x7D/nxtv+/K/wCFXKKLILsp/wBj2H/Pjbf9+V/wo/sew/58bb/vyv8AhVyiiyC7Kf8A&#10;Y9h/z423/flf8KwfsFr/AMJh5P2aHyfJz5ewbc464rqq5z/md/8Ath/Soktiot6mv/Y9h/z423/f&#10;lf8ACj+x7D/nxtv+/K/4Vcoq7Im7Kf8AY9h/z423/flf8KP7HsP+fG2/78r/AIVcoosguyn/AGPY&#10;f8+Nt/35X/Cj+x7D/nxtv+/K/wCFXKKLILsp/wBj2H/Pjbf9+V/wo/sew/58bb/vyv8AhVyiiyC7&#10;OUs7C2bxhfQm2hMKwgrGUG0HCcgfifzrf/sew/58bb/vyv8AhWRY/wDI76h/1wH8kro6iK3Kk2U/&#10;7HsP+fG2/wC/K/4Uf2PYf8+Nt/35X/CrlFXZE3ZT/sew/wCfG2/78r/hR/Y9h/z423/flf8ACrlF&#10;FkF2U/7HsP8Anxtv+/K/4Uf2PYf8+Nt/35X/AAq5RRZBdlP+x7D/AJ8bb/vyv+FYFnYWzeML6E20&#10;JhWEFYyg2g4TkD8T+ddXXOWP/I76h/1wH8kqJLYqLepr/wBj2H/Pjbf9+V/wo/sew/58bb/vyv8A&#10;hVyirsibsp/2PYf8+Nt/35X/AAo/sew/58bb/vyv+FXKKLILsp/2PYf8+Nt/35X/AAo/sew/58bb&#10;/vyv+FXKKLILsp/2PYf8+Nt/35X/AAo/sew/58bb/vyv+FXKKLILs5XSLC1k8RapG9tC8aY2oyAh&#10;foO1b39j2H/Pjbf9+V/wrI0X/kZ9W/D+ddHUR2Kk3cp/2PYf8+Nt/wB+V/wo/sew/wCfG2/78r/h&#10;Vyirsibsp/2PYf8APjbf9+V/wo/sew/58bb/AL8r/hVyiiyC7Kf9j2H/AD423/flf8KP7HsP+fG2&#10;/wC/K/4Vcoosguyn/Y9h/wA+Nt/35X/CsDw7YW0+qaykltDIsc2EVkBCjc/A9Ogrq65zwx/yF9d/&#10;67/+zPUNaopN2Zr/ANj2H/Pjbf8Aflf8KP7HsP8Anxtv+/K/4Vcoq7Im7Kf9j2H/AD423/flf8KP&#10;7HsP+fG2/wC/K/4Vcoosguyn/Y9h/wA+Nt/35X/Cj+x7D/nxtv8Avyv+FXKKLILsp/2PYf8APjbf&#10;9+V/wo/sew/58bb/AL8r/hVyiiyC7OU8O2FtPqmspJbQyLHNhFZAQo3PwPToK3/7HsP+fG2/78r/&#10;AIVkeGP+Qvrv/Xf/ANmeujqIrQqTdyn/AGPYf8+Nt/35X/Cj+x7D/nxtv+/K/wCFXKKuyJuyn/Y9&#10;h/z423/flf8ACj+x7D/nxtv+/K/4Vcoosguyn/Y9h/z423/flf8ACj+x7D/nxtv+/K/4Vcoosguy&#10;n/Y9h/z423/flf8ACsHwrYWtx9v822hl2zELvQHA9BmuqrnPB/8AzEf+u5qGtUUm7M1/7HsP+fG2&#10;/wC/K/4Uf2PYf8+Nt/35X/CrlFXZE3ZT/sew/wCfG2/78r/hR/Y9h/z423/flf8ACrlFFkF2U/7H&#10;sP8Anxtv+/K/4Uf2PYf8+Nt/35X/AAq5RRZBdlP+x7D/AJ8bb/vyv+FH9j2H/Pjbf9+V/wAKuUUW&#10;QXZyvhWwtbj7f5ttDLtmIXegOB6DNb39j2H/AD423/flf8KyPB//ADEf+u5ro6iK0Kk3cp/2PYf8&#10;+Nt/35X/AAo/sew/58bb/vyv+FXKKuyJuyn/AGPYf8+Nt/35X/Cj+x7D/nxtv+/K/wCFXKKLILsp&#10;/wBj2H/Pjbf9+V/wo/sew/58bb/vyv8AhVyiiyC7Kf8AY9h/z423/flf8KwPBdhbXWlyvNbQzMJi&#10;A0iBjjavHNdXXOeBf+QRN/13P/oK1DSuik3ys1/7HsP+fG2/78r/AIUf2PYf8+Nt/wB+V/wq5RV2&#10;RN2U/wCx7D/nxtv+/K/4Uf2PYf8APjbf9+V/wq5RRZBdlP8Asew/58bb/vyv+FH9j2H/AD423/fl&#10;f8KuUUWQXZT/ALHsP+fG2/78r/hUV1pNitrMRZW4IRiCIl9PpWjUN5/x6T/7jfypWQJswPCWn2tz&#10;o6vNawyvvYbnjBP6itn+x7D/AJ8bb/vyv+FZ3gv/AJAaf77fzrdpRSsipN3ZT/sew/58bb/vyv8A&#10;hR/Y9h/z423/AH5X/CrlFVZE3ZT/ALHsP+fG2/78r/hR/Y9h/wA+Nt/35X/CrlFFkF2U/wCx7D/n&#10;xtv+/K/4Uf2PYf8APjbf9+V/wq5RRZBdmddaTYrazEWVuCEYgiJfT6VJ8Pv+RdT/AK6N/Op7z/j0&#10;n/3G/lUHw+/5F1P+ujfzrCp0NqfU6WiiisTYKKKKACiiigAooooAKKKKACvgD4N/8pkvjt/2Jlt/&#10;6J0avv8Ar4A+Df8AymS+O3/YmW3/AKJ0agD7/ooooAKKKKACiiigAooooAKKKKACiiigAooooAKK&#10;KKACiiigAooooAKKKKACiiigAooooAKKKKACiiigAooooAKKKKACiiigAooooAKKKKACiiigAooo&#10;oAKKKKACiiigAooooAKKKKACiiigAooooA+APjJ/ymS+BP8A2Jlz/wCidZr7/r4A+Mn/ACmS+BP/&#10;AGJlz/6J1mvv+gAooooAKKKKACiiuJ+K3xq8EfA7Q7fWfHfiO08NabcTfZ4bi73ESSbS2xQoJJ2q&#10;xwB2oA7aivz4+G//AAUeu/jt+3n4U+HngG4gn+FV7b3MUtzdWDR3N3NFZXM5lQvhkTekagFQSEPA&#10;zX6D0AFFfD/7ZX/BQPWvhL8S7D4RfCLwxF42+J12EE8csbzxWjSKGSIRRsGeQod5yVVFKk5yQPHP&#10;EX7aX7Yv7NC2PiT4y/CzSrvwXcTJHPJaiJWj3HhRNbzSLCx6DzVOTx1oA/UOub+I3jX/AIV34J1X&#10;xH/YOt+J/wCz4xJ/ZPhyz+139zlgu2GLcN5Gc4yOATVX4S/FHQfjV8OdA8beGbk3Oi6zbLcwFsB4&#10;z0eNwCQHRgyMMnBU8muuoA+MfiX+3R/bHw58VWH/AAz58drH7VpN3B9qvPBXlwQ7oXXfI3nnagzk&#10;nsAa6L9gvXvJ/Y/+F0f9nX8m3S8bo4Mqf3r8g56V758ZP+SQ+OP+wFff+k714v8AsC/8mc/Cv/sE&#10;j/0a9aU9zKpse0f8JF/1DNS/8B//AK9H/CRf9QzUv/Af/wCvWxRXRZ9zC67GP/wkX/UM1L/wH/8A&#10;r0f8JF/1DNS/8B//AK9bFFFn3C67GP8A8JF/1DNS/wDAf/69Z39tf8VF5/2C9/49dnleT8/385xn&#10;p711NY//ADN3/bj/AO1Kl37lK3YP+Ei/6hmpf+A//wBej/hIv+oZqX/gP/8AXrYoqrPuTddjH/4S&#10;L/qGal/4D/8A16P+Ei/6hmpf+A//ANetiiiz7hddjH/4SL/qGal/4D//AF6r6lr3naddR/2dfpui&#10;ddzwYUZB5Jz0roKp6x/yCL7/AK4P/wCgmk07bjVr7GXpuveTp1rH/Z1++2JF3JBlTgDkHPSrH/CR&#10;f9QzUv8AwH/+vVzR/wDkEWP/AFwT/wBBFXKFe24Nq+xj/wDCRf8AUM1L/wAB/wD69H/CRf8AUM1L&#10;/wAB/wD69bFFOz7iuuxj/wDCRf8AUM1L/wAB/wD69H/CRf8AUM1L/wAB/wD69bFFFn3C67HLQa1t&#10;125m+wXp3RKvliH5xjuRnpWj/wAJF/1DNS/8B/8A69Lbf8jNe/8AXBP51r1KuU7djH/4SL/qGal/&#10;4D//AF6P+Ei/6hmpf+A//wBetiiqs+5N12Mf/hIv+oZqX/gP/wDXo/4SL/qGal/4D/8A162KKLPu&#10;F12OW8Ra19r0e4i+wXsO7b880O1R8wPJzWj/AMJF/wBQzUv/AAH/APr0eLf+Rfu/+Af+hrWxU633&#10;K0tsY/8AwkX/AFDNS/8AAf8A+vR/wkX/AFDNS/8AAf8A+vWxRVWfcm67GP8A8JF/1DNS/wDAf/69&#10;H/CRf9QzUv8AwH/+vWxRRZ9wuuxj/wDCRf8AUM1L/wAB/wD69Z1jrXl6xqcv2C9fzfK+RYcsmFI+&#10;YZ4z2rqax9N/5GDWf+2P/oBqXfTUpW10D/hIv+oZqX/gP/8AXo/4SL/qGal/4D//AF62KKqz7k3X&#10;Yx/+Ei/6hmpf+A//ANej/hIv+oZqX/gP/wDXrYoos+4XXYx/+Ei/6hmpf+A//wBes7Xta+1WaJ9g&#10;vYsSo26WHaOD069a6msjxP8A8g+P/rvH/OplexUbX2E/4SL/AKhmpf8AgP8A/Xo/4SL/AKhmpf8A&#10;gP8A/XrYoqrPuTddjH/4SL/qGal/4D//AF6P+Ei/6hmpf+A//wBetiiiz7hddjH/AOEi/wCoZqX/&#10;AID/AP16P+Ei/wCoZqX/AID/AP162KKLPuF12OW0vWvJvNRf7BeyeZKG2pDkrx0bng1o/wDCRf8A&#10;UM1L/wAB/wD69Lov/IQ1b/ruP5Vr1Mb2Kdr7GP8A8JF/1DNS/wDAf/69H/CRf9QzUv8AwH/+vWxR&#10;VWfcm67GP/wkX/UM1L/wH/8Ar0f8JF/1DNS/8B//AK9bFFFn3C67HOX2rfbrzSY/sd3b4vom3Txb&#10;VPPTOevNd3XJa5/rtI/7CEP8zXW1zz3OiGwUUUVmaBRRRQAUUUUAFFFFABRRRQAUUUUAFfAH/BOH&#10;/k6b9tD/ALHNf/S7Va+/6+AP+CcP/J037aH/AGOa/wDpdqtAH3/RRRQAUUUUAFFFFABRRRQAUUUU&#10;AFFFFABRRRQAUUUUAFFFFABRRRQAUUUUAFFFFABRRRQAUUUUAFFFFABRRRQAUUUUAfAH/Bav/k1n&#10;wt/2Odr/AOkN9X3/AF8Af8Fq/wDk1nwt/wBjna/+kN9X3/QAUUUUAFFFFABRRRQAUUUUAFFFFAHG&#10;/Gj/AJI747/7AN//AOk714x+wD/yZx8LP+wV/wC1ZK9n+NH/ACR3x3/2Ab//ANJ3rxj9gH/kzj4W&#10;f9gr/wBqyVrT3Mqmx9A0UUV0HOFc5ff8jvp//XA/yeujrnL7/kd9P/64H+T1Mio9To6KKKokKKKK&#10;ACiiigAooooA5z/md/8Ath/SujrnP+Z3/wC2H9K6Opj1Kl0CiiiqJCiiigAooooAK5z/AJnf/th/&#10;SujrnP8Amd/+2H9KmXQqPU6OiiiqJCiiigAooooAKKKKAOcsf+R31D/rgP5JXR1zlj/yO+of9cB/&#10;JK6Opj1KkFFFFUSFFFFABRRRQAVzlj/yO+of9cB/JK6Oucsf+R31D/rgP5JUy6FR6nR0UUVRIUUU&#10;UAFFFFABRRRQBzmi/wDIz6t+H866Ouc0X/kZ9W/D+ddHUR2KluFFFFWSFFFFABRRRQAVznhj/kL6&#10;7/13/wDZnro65zwx/wAhfXf+u/8A7M9S90UtmdHRRRVEhRRRQAUUUUAFFFFAHOeGP+Qvrv8A13/9&#10;meujrnPDH/IX13/rv/7M9dHUx2KluFFFFUSFFFFABRRRQAVzng//AJiP/Xc10dc54P8A+Yj/ANdz&#10;UvdFLZnR0UUVRIUUUUAFFFFABRRRQBzng/8A5iP/AF3NdHXOeD/+Yj/13NdHUx2KluFFFFUSFFFF&#10;ABRRRQAVzngX/kETf9dz/wCgrXR1zngX/kETf9dz/wCgrUv4kUvhZ0dFFFUSFFFFABRRRQAVDef8&#10;ek/+438qmqG8/wCPSf8A3G/lQC3MjwX/AMgNP99v51u1heC/+QGn++3863amOyKl8TCiiiqJCiii&#10;gAooooAhvP8Aj0n/ANxv5VB8Pv8AkXU/66N/Op7z/j0n/wBxv5VB8Pv+RdT/AK6N/OsKnQ3p7M6W&#10;iiisTYKKKKACiiigAooooAKKKKACvgD4N/8AKZL47f8AYmW3/onRq+/6+APg3/ymS+O3/YmW3/on&#10;RqAPv+iiigAooooAKKKKACiiigAooooAKKKKACiiigAooooAKKKKACiiigAooooAKKKKACiiigAo&#10;oooAKKKKACiiigAooooAKKKKACiiigAooooAKKKKACiiigAooooAKKKKACiiigAooooAKKKKACii&#10;igD4A+Mn/KZL4E/9iZc/+idZr7/r4A+Mn/KZL4E/9iZc/wDonWa+/wCgAooooAKKK+Mf2uvHX7W3&#10;hz4qw2nwR8JWet+DTpsLvc3ENszC6LyeYuZJUbAUR9sc9aAPs6uU+Inwp8HfFrS7bTvGnhnS/FFh&#10;bTfaIbbVbZZ445NpXeAwODhiM+5r4r+BPxI/bh1b4veFrP4jeCLDTfA812F1W6it7QNHDtPIKTs3&#10;XHQGvv8AoA/KTRPAfhz4a/8ABaLwxoPhXRLHw9osFnK8Vhp0CwwozaHcMxCrwCSST9a/VuvzC1z/&#10;AJTieHv+vFv/AEwz1+ntAH5Sf8E2vI+Ln7enxu+I2pEXl5bi9lsjJk+V9ovNqsuQCNsKGMdPlcjF&#10;fod+014LtfiH+zv8SPD13Gkkd9oF6qeYOElWFnif6rIqMPda/PX/AII9tJpvx4+OumTwqlyqx7zu&#10;BKGO6mVlGOoy3Y9hX6WfFmeO1+FfjKaV1jij0W9d3Y4CqIHJJoA+H/8Agiv40uNZ/Z88WeHbifzh&#10;ouvtJboSMxRTwo20D08xJW+rN+H6F1+Zn/BD/T5Y/h98Ur448ibVLOBeudyRSM3b0kWv0P8AiNfe&#10;KdN8E6rdeCtKsNb8URxg2Nhqd0ba3lbcAQ8gUlcLuI45IAyM5ABT+Mn/ACSHxx/2Ar7/ANJ3rxf9&#10;gX/kzn4V/wDYJH/o164j4l+P/wBrGb4c+Ko9T+FPgS2059Ju1uZofEUjvHEYX3sq7eSFyQK6T9gu&#10;41Zf2P8A4XCK0t2jGlfKxlOSPNfB6VpT3MqmqPpOisj7VrX/AD5W3/f00fata/58rb/v6a6OYx5T&#10;XorI+1a1/wA+Vt/39NH2rWv+fK2/7+mjmDlNesf/AJm7/tx/9qUv2rWv+fK2/wC/prN8/U/+Ei3f&#10;ZoftH2TGzzDt27+ufXNS2NI6misj7VrX/Plbf9/TR9q1r/nytv8Av6armFymvRWR9q1r/nytv+/p&#10;o+1a1/z5W3/f00cwcpr1T1j/AJBF9/1wf/0E1U+1a1/z5W3/AH9NVtSuNXbTroSWlusZifcyykkD&#10;ByaXMCWpqaP/AMgix/64J/6CKuVz+m3Grrp1qI7S3aMRJtZpSCRgYNWftWtf8+Vt/wB/TQnoHKa9&#10;FZH2rWv+fK2/7+mj7VrX/Plbf9/TT5g5TXorI+1a1/z5W3/f00fata/58rb/AL+mjmDlC2/5Ga9/&#10;64J/OteuWgn1P+3blltoTOYl3J5hwBng5rS+1a1/z5W3/f01KY2jXorI+1a1/wA+Vt/39NH2rWv+&#10;fK2/7+mq5hcpr0Vkfata/wCfK2/7+mj7VrX/AD5W3/f00cwconi3/kX7v/gH/oa1sVy3iKfU30e4&#10;FxbQxw/LuZJCSPmGOPrWl9q1r/nytv8Av6am+o7aGvRWR9q1r/nytv8Av6aPtWtf8+Vt/wB/TVcw&#10;uU16KyPtWtf8+Vt/39NH2rWv+fK2/wC/po5g5TXrH03/AJGDWf8Atj/6AaX7VrX/AD5W3/f01m2M&#10;+pjWNTKW0LTHyvMUyHC/KcYPfipb2GludTRWR9q1r/nytv8Av6aPtWtf8+Vt/wB/TVcwuU16KyPt&#10;Wtf8+Vt/39NH2rWv+fK2/wC/po5g5TXrI8T/APIPj/67x/zo+1a1/wA+Vt/39NZuuz6m1mgntoY0&#10;81MFZCTnPAqZPQcVqdTRWR9q1r/nytv+/po+1a1/z5W3/f01XMLlNeisj7VrX/Plbf8Af00fata/&#10;58rb/v6aOYOU16KyPtWtf8+Vt/39NH2rWv8Anytv+/po5g5Q0X/kIat/13H8q165bS59TW81ExW0&#10;LOZR5gaQgA46CtL7VrX/AD5W3/f01MXoNrU16KyPtWtf8+Vt/wB/TR9q1r/nytv+/pquYXKa9FZH&#10;2rWv+fK2/wC/po+1a1/z5W3/AH9NHMHKO1z/AF2kf9hCH+Zrra4S+m1CS80kXdvDFH9uiw0b7jnP&#10;T+dd3XNPc3hsFFFFQaBRRRQAUUUUAFFFFABRRRQAUUUUAFfAH/BOH/k6b9tD/sc1/wDS7Va+/wCv&#10;gD/gnD/ydN+2h/2Oa/8ApdqtAH3/AEUUUAFFFFABRRRQAUUUUAFFFFABRRRQAUUUUAFFFFABRRRQ&#10;AUUUUAFFFFABRRRQAUUUUAFFFFABRRRQAUUUUAFFFFAHwB/wWr/5NZ8Lf9jna/8ApDfV9/18Af8A&#10;Bav/AJNZ8Lf9jna/+kN9X3/QAUUUUAFFFFABRRRQAUUUUAFFUNem1G30PUZdHtoLzVo7aRrO2upT&#10;FFLMFJjR3AJVS2AWAOAScGvmP/hYn7X3/RIvh/8A+FLJ/wDE0Ae8/Gj/AJI747/7AN//AOk714x+&#10;wD/yZx8LP+wV/wC1ZK4j4neP/wBrCf4a+LI9T+FPgS2019Ju1up4fEUjvHEYX3sq7eSFyQO+K2v2&#10;D7vXo/2Q/hgttY27wDS/kYvyR5r/AO0P5f41pTdmZ1FdH09RXOfbvEv/AED7b/vof/F0fbvEv/QP&#10;tv8Avof/ABdb83kYcvmdHXOX3/I76f8A9cD/ACej7d4l/wCgfbf99D/4usm4uNXbxFaySWsK3wjI&#10;jiBG0rhuT83179qmUioxO5ornPt3iX/oH23/AH0P/i6Pt3iX/oH23/fQ/wDi6rm8ieXzOjornPt3&#10;iX/oH23/AH0P/i6Pt3iX/oH23/fQ/wDi6ObyDl8zo6K5z7d4l/6B9t/30P8A4uj7d4l/6B9t/wB9&#10;D/4ujm8g5fM6Oiuc+3eJf+gfbf8AfQ/+Lo+3eJf+gfbf99D/AOLo5vIOXzD/AJnf/th/SujrhvtG&#10;r/8ACReZ9lh+3eXjysjbt9fvf1rW+3eJf+gfbf8AfQ/+LqYy3KlHY6Oiuc+3eJf+gfbf99D/AOLo&#10;+3eJf+gfbf8AfQ/+LqubyJ5fM6Oiuc+3eJf+gfbf99D/AOLo+3eJf+gfbf8AfQ/+Lo5vIOXzOjor&#10;nPt3iX/oH23/AH0P/i6Pt3iX/oH23/fQ/wDi6ObyDl8zo65z/md/+2H9KPt3iX/oH23/AH0P/i6y&#10;ftGr/wDCReZ9lh+3eXjysjbt9fvf1qZS2KjHc7miuc+3eJf+gfbf99D/AOLo+3eJf+gfbf8AfQ/+&#10;LqubyJ5fM6Oiuc+3eJf+gfbf99D/AOLo+3eJf+gfbf8AfQ/+Lo5vIOXzOjornPt3iX/oH23/AH0P&#10;/i6Pt3iX/oH23/fQ/wDi6ObyDl8zo6K5z7d4l/6B9t/30P8A4uj7d4l/6B9t/wB9D/4ujm8g5fML&#10;H/kd9Q/64D+SV0dcNb3Grr4iupI7WFr4xgSREjaFwvI+b6d+9a327xL/ANA+2/76H/xdTGRUonR0&#10;Vzn27xL/ANA+2/76H/xdH27xL/0D7b/vof8AxdVzeRPL5nR0Vzn27xL/ANA+2/76H/xdH27xL/0D&#10;7b/vof8AxdHN5By+Z0dFc59u8S/9A+2/76H/AMXR9u8S/wDQPtv++h/8XRzeQcvmdHXOWP8AyO+o&#10;f9cB/JKPt3iX/oH23/fQ/wDi6ybe41dfEV1JHawtfGMCSIkbQuF5HzfTv3qZS2KUdzuaK5z7d4l/&#10;6B9t/wB9D/4uj7d4l/6B9t/30P8A4uq5vInl8zo6K5z7d4l/6B9t/wB9D/4uj7d4l/6B9t/30P8A&#10;4ujm8g5fM6Oiuc+3eJf+gfbf99D/AOLo+3eJf+gfbf8AfQ/+Lo5vIOXzOjornPt3iX/oH23/AH0P&#10;/i6Pt3iX/oH23/fQ/wDi6ObyDl8w0X/kZ9W/D+ddHXDafcauusXzwWsL3TY81GIwv0+b+ta327xL&#10;/wBA+2/76H/xdRGWhUo6nR0Vzn27xL/0D7b/AL6H/wAXR9u8S/8AQPtv++h/8XV83kTy+Z0dFc59&#10;u8S/9A+2/wC+h/8AF0fbvEv/AED7b/vof/F0c3kHL5nR0Vzn27xL/wBA+2/76H/xdH27xL/0D7b/&#10;AL6H/wAXRzeQcvmdHXOeGP8AkL67/wBd/wD2Z6Pt3iX/AKB9t/30P/i6ydHuNXjvtSNrawyTNJmd&#10;WIwrZbgfMO+fXpUuWqKUdGdzRXOfbvEv/QPtv++h/wDF0fbvEv8A0D7b/vof/F1XN5E8vmdHRXOf&#10;bvEv/QPtv++h/wDF0fbvEv8A0D7b/vof/F0c3kHL5nR0Vzn27xL/ANA+2/76H/xdH27xL/0D7b/v&#10;of8AxdHN5By+Z0dFc59u8S/9A+2/76H/AMXR9u8S/wDQPtv++h/8XRzeQcvmHhj/AJC+u/8AXf8A&#10;9meujrhtHuNXjvtSNrawyTNJmdWIwrZbgfMO+fXpWt9u8S/9A+2/76H/AMXUxloVKOp0dFc59u8S&#10;/wDQPtv++h/8XR9u8S/9A+2/76H/AMXVc3kTy+Z0dFc59u8S/wDQPtv++h/8XR9u8S/9A+2/76H/&#10;AMXRzeQcvmdHRXOfbvEv/QPtv++h/wDF0fbvEv8A0D7b/vof/F0c3kHL5nR1zng//mI/9dzR9u8S&#10;/wDQPtv++h/8XWToNxq8f2v7FawzZlzJvI4b0HzCpctUUo6M7miuc+3eJf8AoH23/fQ/+Lo+3eJf&#10;+gfbf99D/wCLqubyJ5fM6Oiuc+3eJf8AoH23/fQ/+Lo+3eJf+gfbf99D/wCLo5vIOXzOjornPt3i&#10;X/oH23/fQ/8Ai6Pt3iX/AKB9t/30P/i6ObyDl8zo6K5z7d4l/wCgfbf99D/4uj7d4l/6B9t/30P/&#10;AIujm8g5fMPB/wDzEf8Arua6OuG0G41eP7X9itYZsy5k3kcN6D5hWt9u8S/9A+2/76H/AMXUxloV&#10;KOp0dFc59u8S/wDQPtv++h/8XR9u8S/9A+2/76H/AMXVc3kTy+Z0dFc59u8S/wDQPtv++h/8XR9u&#10;8S/9A+2/76H/AMXRzeQcvmdHRXOfbvEv/QPtv++h/wDF0fbvEv8A0D7b/vof/F0c3kHL5nR1zngX&#10;/kETf9dz/wCgrR9u8S/9A+2/76H/AMXWT4buNXhsZBYWsM8PmElpCAd2Bx94dsVPNqilHRnc0Vzn&#10;27xL/wBA+2/76H/xdH27xL/0D7b/AL6H/wAXVc3kTy+Z0dFc59u8S/8AQPtv++h/8XR9u8S/9A+2&#10;/wC+h/8AF0c3kHL5nR0Vzn27xL/0D7b/AL6H/wAXR9u8S/8AQPtv++h/8XRzeQcvmdHUN5/x6T/7&#10;jfyrC+3eJf8AoH23/fQ/+LqO4vfEZgkD2FuE2ncQw6Y/36ObyHylrwX/AMgNP99v51u1xXh+61mL&#10;TVWxtIZoNxwzkA57/wAQrS+3eJf+gfbf99D/AOLqYy0Q5R1OjornPt3iX/oH23/fQ/8Ai6Pt3iX/&#10;AKB9t/30P/i6rm8ieXzOjornPt3iX/oH23/fQ/8Ai6Pt3iX/AKB9t/30P/i6ObyDl8zo6K5z7d4l&#10;/wCgfbf99D/4uj7d4l/6B9t/30P/AIujm8g5fM3bz/j0n/3G/lUHw+/5F1P+ujfzrFuL3xGYJA9h&#10;bhNp3EMOmP8Afra+H3/Iup/10b+dY1HextTVjpaKKKyNQooooAKKKKACiiigAooooAK+APg3/wAp&#10;kvjt/wBiZbf+idGr7/r4A+Df/KZL47f9iZbf+idGoA+/6KKKACiiigAooooAKKKKACiiigAooooA&#10;KKKKACiiigAooooAKKKKACiiigAooooAKKKKACiiigAooooAKKKKACiiigAooooAKKKKACiiigAo&#10;oooAKKKKACiiigAooooAKKKKACiiigAooooAKKKKAPgD4yf8pkvgT/2Jlz/6J1mvv+vgD4yf8pkv&#10;gT/2Jlz/AOidZr7/AKACiiigAooooAK4P4vfHTwL8BdEs9Y8feIoPDmm3lx9kguLiKRw8u1m2gIr&#10;HO1WPPpXeVxnxQ+Dfgn406RaaX458N2PibT7Wf7TBb3yFkjl2ld4AI5wxH40AflPq37THwyuP+Cs&#10;ei/FSPxZat8P4LRo5Nc8mbylY6RLBjbs3/61lX7vU+lfqX8H/j54B+PmmahqHgDxJb+JLKwmW3uZ&#10;reKVBHIV3BTvVe3PFcF/wwT+z3/0Sbw7/wB+G/8Aiq9H+F3wU8DfBTT72x8C+GLDwxaXsomuYbBC&#10;qyuBgMck844oA/Mfxdrl5/wTh/4KIa/421nSr2f4Y+PPtMrXNnHv/d3EizShM4XzIbgD5M58thj7&#10;wr039sf/AIKf/CrxR8B/EfhH4Yate+KPE3ieyfSgY9OuLaOzimXZKzmZELNsZlUIG+ZgcjFfoL4y&#10;8C+HPiLoM2ieKdC07xHpExDPY6papcQlh0ba4IyM8HqO1cH4F/ZP+Dnwz1yPWfDPw28OaTq8Tbor&#10;6KwRpoWHeN2BKH3XFAHmH/BNn9n/AFH9nv8AZh0mw12zaw8Sa9cya5qNrKMSQNKqLFEwPIZYo48q&#10;fusXHrX1PRRQBx/xk/5JD44/7AV9/wCk714v+wL/AMmc/Cv/ALBI/wDRr17R8ZP+SQ+OP+wFff8A&#10;pO9eL/sC/wDJnPwr/wCwSP8A0a9a09zKpsfQFFFFdBzhRRRQAVj/APM3f9uP/tStisf/AJm7/tx/&#10;9qUmNdTYooopiCiiigAqnrH/ACCL7/rg/wD6CauVT1j/AJBF9/1wf/0E0PYa3DR/+QRY/wDXBP8A&#10;0EVcqno//IIsf+uCf+girlJbCe4UUUUwCiiigDItv+Rmvf8Argn8616yLb/kZr3/AK4J/OtepiNh&#10;RRRVCCiiigDH8W/8i/d/8A/9DWtisfxb/wAi/d/8A/8AQ1rYpdR9AooopiCiiigArH03/kYNZ/7Y&#10;/wDoBrYrH03/AJGDWf8Atj/6AaT3Q1szYooopiCiiigArI8T/wDIPj/67x/zrXrI8T/8g+P/AK7x&#10;/wA6mWw47mvRRRVCCiiigAooooAyNF/5CGrf9dx/KtesjRf+Qhq3/XcfyrXqY7DluFFFFUIKKKKA&#10;MrXP9dpH/YQh/ma62uS1z/XaR/2EIf5mutrmqfEdNP4QooorM0CiiigAooooAKKKKACiiigAoooo&#10;AK+AP+CcP/J037aH/Y5r/wCl2q19/wBfAH/BOH/k6b9tD/sc1/8AS7VaAPv+iiigAooooAKKKKAC&#10;iiigAooooAKKKKACiiigAooooAKKKKACiiigAooooAKKKKACiiigAooooAKKKKACiiigAooooA+A&#10;P+C1f/JrPhb/ALHO1/8ASG+r7/r4A/4LV/8AJrPhb/sc7X/0hvq+/wCgAooooAKKKKACiiigAooo&#10;oAKKKKAON+NH/JHfHf8A2Ab/AP8ASd68Y/YB/wCTOPhZ/wBgr/2rJXs/xo/5I747/wCwDf8A/pO9&#10;eMfsA/8AJnHws/7BX/tWStae5lU2PoGiiiug5wrnL7/kd9P/AOuB/k9dHXOX3/I76f8A9cD/ACep&#10;kVHqdHRRRVEhRRRQAUUUUAFFFFAHOf8AM7/9sP6V0dc5/wAzv/2w/pXR1MepUugUUUVRIUUUUAFF&#10;FFABXOf8zv8A9sP6V0dc5/zO/wD2w/pUy6FR6nR0UUVRIUUUUAFFFFABRRRQBzlj/wAjvqH/AFwH&#10;8kro65yx/wCR31D/AK4D+SV0dTHqVIKKKKokKKKKACiiigArnLH/AJHfUP8ArgP5JXR1zlj/AMjv&#10;qH/XAfySpl0Kj1OjoooqiQooooAKKKKACiiigDnNF/5GfVvw/nXR1zmi/wDIz6t+H866OojsVLcK&#10;KKKskKKKKACiiigArnPDH/IX13/rv/7M9dHXOeGP+Qvrv/Xf/wBmepe6KWzOjoooqiQooooAKKKK&#10;ACiiigDnPDH/ACF9d/67/wDsz10dc54Y/wCQvrv/AF3/APZnro6mOxUtwoooqiQooooAKKKKACuc&#10;8H/8xH/rua6Ouc8H/wDMR/67mpe6KWzOjoooqiQooooAKKKKACiiigDnPB//ADEf+u5ro65zwf8A&#10;8xH/AK7mujqY7FS3CiiiqJCiiigAooooAK5zwL/yCJv+u5/9BWujrnPAv/IIm/67n/0Fal/Eil8L&#10;OjoooqiQooooAKKKKACobz/j0n/3G/lU1Q3n/HpP/uN/KgFuZHgv/kBp/vt/Ot2sLwX/AMgNP99v&#10;51u1MdkVL4mFFFFUSFFFFABRRRQBDef8ek/+438qg+H3/Iup/wBdG/nU95/x6T/7jfyqD4ff8i6n&#10;/XRv51hU6G9PZnS0UUVibBRRRQAUUUUAFFFFABRRRQAV8AfBv/lMl8dv+xMtv/ROjV9/18AfBv8A&#10;5TJfHb/sTLb/ANE6NQB9/wBFFFABRRRQAUUUUAFFFFABRRRQAUUUUAFFFFABRRRQAUUUUAFFFFAB&#10;RRRQAUUUUAFFFFABRRRQAUUUUAFFFFABRRRQAUUUUAFFFFABRRRQAUUUUAFFFFABRRRQAUUUUAFF&#10;FFABRRRQAUUUUAFFFFAHwB8ZP+UyXwJ/7Ey5/wDROs19/wBfAHxk/wCUyXwJ/wCxMuf/AETrNff9&#10;ABRRRQAUUUUAFFFePftNePvir8P/AAfp158JfANv8QNenvPJuLK6uVgS3h8tj5uS6bvmCjGf4qAP&#10;Uptf0y31iDSZdRtItUnTzIrF51E8ijPzKmdxHytyB/CfSr9fjl8BfFXxV8X/APBWTwRe/GTTY9F8&#10;aLb3kbaXbhBDaW/9k3bRJGFd/lwxblmOWOTX7G0AV77ULXS7V7m8uYbS2jGXmnkCIv1J4FVNG8T6&#10;P4jV20nVrHVFjOHNncpMF+u0nHUfnXwZ8QP+CYuvftFfGrxh4u+KXxP1ZPDVzqs8mi6Dpspnkt7Q&#10;t+7AkmykPy/wJGw569RXhX7XH/BPU/sW+Bk+Mfwe8e+I7SXQLmAXi39xGLmNJZUiWSOWFIwR5jor&#10;RspBDdeCCAfr3XN/EbQ/EPiXwTqumeFPE/8AwhniG4jC2eu/2fHffZGDAlvIkISTKgrgn+LPavN/&#10;2M/jhe/tFfs2+DfHGqRLFrF5BJb6gI1Co1xDK8MkigcAOU3gDpux2r2ygD4x+JfwB/aSsfhz4quL&#10;/wDas/tKxh0m7kuLL/hXWmxfaIxC5aPeJMruGRuHIzmui/YL0/UpP2P/AIXNHq3lRnS8qn2ZTtHm&#10;vxnvXvnxk/5JD44/7AV9/wCk714v+wL/AMmc/Cv/ALBI/wDRr1pT1ZlU2PaP7N1b/oM/+Sqf40f2&#10;bq3/AEGf/JVP8a2KK6OVGHMzH/s3Vv8AoM/+Sqf40f2bq3/QZ/8AJVP8a2KKOVBzMx/7N1b/AKDP&#10;/kqn+NZ32HUP+Ei8v+0/3/2Xd532dfu7/u7enXnNdTWP/wAzd/24/wDtSpaKTD+zdW/6DP8A5Kp/&#10;jR/Zurf9Bn/yVT/Gtiiq5UTzMx/7N1b/AKDP/kqn+NH9m6t/0Gf/ACVT/GtiijlQczMf+zdW/wCg&#10;z/5Kp/jVfUtP1NNOumk1bzIxE5ZPsyjcMHIzniugqnrH/IIvv+uD/wDoJpcqGpO5l6bp+pvp1q0e&#10;reXGYkKp9mU7RgYGc81Y/s3Vv+gz/wCSqf41c0f/AJBFj/1wT/0EVcoUVYOZmP8A2bq3/QZ/8lU/&#10;xo/s3Vv+gz/5Kp/jWxRT5ULmZj/2bq3/AEGf/JVP8aP7N1b/AKDP/kqn+NbFFHKg5mctBY6gdduU&#10;Gp7ZhEpaX7OvzDsMdq0f7N1b/oM/+Sqf40tt/wAjNe/9cE/nWvUpFNmP/Zurf9Bn/wAlU/xo/s3V&#10;v+gz/wCSqf41sUVXKieZmP8A2bq3/QZ/8lU/xo/s3Vv+gz/5Kp/jWxRRyoOZnLeIrHUIdHuHn1P7&#10;RENuY/s6rn5h3FaP9m6t/wBBn/yVT/Gjxb/yL93/AMA/9DWtiptqVfQx/wCzdW/6DP8A5Kp/jR/Z&#10;urf9Bn/yVT/Gtiiq5UTzMx/7N1b/AKDP/kqn+NH9m6t/0Gf/ACVT/GtiijlQczMf+zdW/wCgz/5K&#10;p/jWdY2OoNrGpomp7JV8rfJ9nU78qccdsV1NY+m/8jBrP/bH/wBANS1sUnuH9m6t/wBBn/yVT/Gj&#10;+zdW/wCgz/5Kp/jWxRVcqJ5mY/8AZurf9Bn/AMlU/wAaP7N1b/oM/wDkqn+NbFFHKg5mY/8AZurf&#10;9Bn/AMlU/wAaztesdQis0M2p+evmoAv2dVwc8HIrqayPE/8AyD4/+u8f86mS0Ki9RP7N1b/oM/8A&#10;kqn+NH9m6t/0Gf8AyVT/ABrYoquVE8zMf+zdW/6DP/kqn+NH9m6t/wBBn/yVT/GtiijlQczMf+zd&#10;W/6DP/kqn+NH9m6t/wBBn/yVT/GtiijlQczOW0ux1CS81ER6n5TLKA7fZ1O84647Vo/2bq3/AEGf&#10;/JVP8aXRf+Qhq3/XcfyrXqYrQpvUx/7N1b/oM/8Akqn+NH9m6t/0Gf8AyVT/ABrYoquVE8zMf+zd&#10;W/6DP/kqn+NH9m6t/wBBn/yVT/GtiijlQczOcvrO9t7zSWudQ+1x/bogE8lUwc9cj/PNd3XJa5/r&#10;tI/7CEP8zXW1zz3OiGwUUUVmaBRRRQAUUUUAFFFFABRRRQAUUUUAFfAH/BOH/k6b9tD/ALHNf/S7&#10;Va+/6+AP+CcP/J037aH/AGOa/wDpdqtAH3/RRRQAUUUUAFFFFABRRRQAUUUUAFFFFABRRRQAUUUU&#10;AFFFFABRRRQAUUUUAFFFFABRRRQAUUUUAFFFFABRRRQAUUUUAfAH/Bav/k1nwt/2Odr/AOkN9X3/&#10;AF8Af8Fq/wDk1nwt/wBjna/+kN9X3/QAUUUUAFFFFABRRX59ftwftPfETxj8bNI/Zr+BV21j4u1B&#10;VOt65DJsezV08zy1kAzEEi/ePIvzYZVX5sggH3brHjLw/wCHp1g1XXNN0yZhkR3l3HExHqAxFakM&#10;8dzCksMiyxOMq6MCrD1BFfnb4f8A+CLPgC8037R41+Ifi/XPE048y6vtPkt4InlOSTtlildue5fJ&#10;xnjOB9w/Bj4X2XwV+FvhvwNp15cahYaHaCzhuboKJZFBJBbaAM89hQB2tFFFAHG/Gj/kjvjv/sA3&#10;/wD6TvXjH7AP/JnHws/7BX/tWSvZ/jR/yR3x3/2Ab/8A9J3rxj9gH/kzj4Wf9gr/ANqyVrT3Mqmx&#10;9A0UUV0HOFc5ff8AI76f/wBcD/J66Oucvv8Akd9P/wCuB/k9TIqPU6OiiiqJCiiigAooooAKKKKA&#10;Oc/5nf8A7Yf0ro65z/md/wDth/SujqY9SpdAoooqiQooooAKKKKACuc/5nf/ALYf0ro65z/md/8A&#10;th/Spl0Kj1OjoooqiQooooAKKKKACiiigDnLH/kd9Q/64D+SV0dc5Y/8jvqH/XAfySujqY9SpBRR&#10;RVEhRRRQAUUUUAFc5Y/8jvqH/XAfySujrnLH/kd9Q/64D+SVMuhUep0dFFFUSFFFFABRRRQAUUUU&#10;Ac5ov/Iz6t+H866Ouc0X/kZ9W/D+ddHUR2KluFFFFWSFFFFABRRRQAVznhj/AJC+u/8AXf8A9meu&#10;jrnPDH/IX13/AK7/APsz1L3RS2Z0dFFFUSFFFFABRRRQAUUUUAc54Y/5C+u/9d//AGZ66Ouc8Mf8&#10;hfXf+u//ALM9dHUx2KluFFFFUSFFFFABRRRQAVzng/8A5iP/AF3NdHXOeD/+Yj/13NS90UtmdHRR&#10;RVEhRRRQAUUUUAFFFFAHOeD/APmI/wDXc10dc54P/wCYj/13NdHUx2KluFFFFUSFFFFABRRRQAVz&#10;ngX/AJBE3/Xc/wDoK10dc54F/wCQRN/13P8A6CtS/iRS+FnR0UUVRIUUUUAFFFFABUN5/wAek/8A&#10;uN/KpqhvP+PSf/cb+VALcyPBf/IDT/fb+dbtYXgv/kBp/vt/Ot2pjsipfEwoooqiQooooAKKKKAI&#10;bz/j0n/3G/lUHw+/5F1P+ujfzqe8/wCPSf8A3G/lUHw+/wCRdT/ro386wqdDenszpaKKKxNgoooo&#10;AKKKKACiiigAooooAK+APg3/AMpkvjt/2Jlt/wCidGr7/r4A+Df/ACmS+O3/AGJlt/6J0agD7/oo&#10;ooAKKKKACiiigAooooAKKKKACiiigAooooAKKKKACiiigAooooAKKKKACiiigAooooAKKKKACiii&#10;gAooooAKKKKACiiigAooooAKKKKACiiigAooooAKKKKACiiigAooooAKKKKACiiigAooooA+APjJ&#10;/wApkvgT/wBiZc/+idZr7/r4A+Mn/KZL4E/9iZc/+idZr7/oAKKKKACsXV/G3h3w/d/ZdU1/S9Nu&#10;dofyby8jifaeh2swOOD+VbVfJf7Uf/BOLwR+1Z8SovGniLxN4g0m/j0+LThb6WYBFsjZ2DfPGxyT&#10;Ie/YUAfSlj8QvCuqXkVpZeJtHu7qVtscEF/E7ufQKGyTXQV8QfBf/gk/8O/gj8UvDnjrSfF3ie+1&#10;HQ7oXUNveNbGGRtpGG2xA457EV9v0AfmFrn/ACnE8Pf9eLf+mGev09r8wtc/5TieHv8Arxb/ANMM&#10;9fp7QAV+f3/BYD486X4Z+CMPwns5FvfFPjC4t5ZLGP5pIbOGdZRIQOQXmiRFH8WJMfdNfQn7YH7Y&#10;HhT9kf4ftquqsmp+Jr5WTRtAjkxLdyD+Nv7kSkjc/wCAySBXzP8AsP8A7Hfinx98QpP2kPj6rX/j&#10;HVJBfaLot5Ht+ydPLuJI+iFVAEUWPkGGPzY2gH1B+w98HNQ+A/7LfgTwhrERh1uG1ku7+FjkxT3E&#10;rztGecZTzAhxx8ma91orm/iN4C074oeCdV8LatPf22nalGI5pdMu3tbhQGDDZKhDLyoz6jIOQSKA&#10;Kfxk/wCSQ+OP+wFff+k714v+wL/yZz8K/wDsEj/0a9cR8S/+Cefw20P4c+KtSt9e8dvPZ6Td3Eaz&#10;eKLl0LJC7AMpOCMjkd66T9gvw7bXH7H/AMLpGkuAz6VuOJmxzK9aU9zKptqfSdFZH/CMWn/PS5/7&#10;/Gj/AIRi0/56XP8A3+NdGvYx07mvRWR/wjFp/wA9Ln/v8aP+EYtP+elz/wB/jRr2DTua9Y//ADN3&#10;/bj/AO1KX/hGLT/npc/9/jWb/YNv/wAJF9m3zbPsnmZ807s78dfSpdxqx1NFZH/CMWn/AD0uf+/x&#10;o/4Ri0/56XP/AH+NVr2Fp3Neisj/AIRi0/56XP8A3+NH/CMWn/PS5/7/ABo17Bp3Neqesf8AIIvv&#10;+uD/APoJqp/wjFp/z0uf+/xqtqXh22g066kWS4LJE7DdKSOAaWvYFa+5qaP/AMgix/64J/6CKuVz&#10;+m+HbafTrWRpLgM8SMdspA5Aqz/wjFp/z0uf+/xoV7bBp3Neisj/AIRi0/56XP8A3+NH/CMWn/PS&#10;5/7/ABp69g07mvRWR/wjFp/z0uf+/wAaP+EYtP8Anpc/9/jRr2DTuFt/yM17/wBcE/nWvXLQaDbt&#10;rtzAXm2JErA+ac8n1rS/4Ri0/wCelz/3+NSrjdjXorI/4Ri0/wCelz/3+NH/AAjFp/z0uf8Av8ar&#10;XsLTua9FZH/CMWn/AD0uf+/xo/4Ri0/56XP/AH+NGvYNO4ni3/kX7v8A4B/6GtbFct4i0G3s9HuJ&#10;keYsu3AeUkcsB0rS/wCEYtP+elz/AN/jU632HpY16KyP+EYtP+elz/3+NH/CMWn/AD0uf+/xqtew&#10;tO5r0Vkf8Ixaf89Ln/v8aP8AhGLT/npc/wDf40a9g07mvWPpv/Iwaz/2x/8AQDS/8Ixaf89Ln/v8&#10;azbHQbeXWNThLzBYvK2kSkE5Uk5Pepd9NBq2p1NFfB37Zn7WXjH9lP49eA9IfS9IuvhpryQy3V/c&#10;pcm+jVZwl2qOswTKxtGy5Q/fGc19sJ4bs5FVlmuGVhkMs5II9aOZvoHKlrc2aK8q+PfizTfgn8Gf&#10;GPjmeSRzommy3MMc0zbJZ8bYYzgg4eRkXg/xV5V+wZ8VvGn7S3wduvHHjqx03Sln1KW10yLRVuIl&#10;lhjCh5G82aTOZC6jGMeWfWnzO9rByq17n1VWR4n/AOQfH/13j/nR/wAIxaf89Ln/AL/Gs3XdBt7S&#10;zR0eYkyovzSkjk0pXsEbXOpor4j/AOCm/wAW/GP7Ovwj8La34A1+fQ9TvtcFnPM0UVzvi+zyvt2y&#10;owHzIpyBnivpn4SWr+KPhT4M1nU7q4uNR1HRbK8uZvM2b5ZIEd22qABliTgACjmd7WDlVr3PQ6Ky&#10;P+EYtP8Anpc/9/jR/wAIxaf89Ln/AL/Gq17C07mvRWR/wjFp/wA9Ln/v8aP+EYtP+elz/wB/jRr2&#10;DTuGi/8AIQ1b/ruP5Vr1y2l6Db3F5qKM8wEUoVdspB6d/WtL/hGLT/npc/8Af41Mb2G7XNeisj/h&#10;GLT/AJ6XP/f40f8ACMWn/PS5/wC/xqtewtO5r0Vkf8Ixaf8APS5/7/Gj/hGLT/npc/8Af40a9g07&#10;jtc/12kf9hCH+Zrra4S+0eDT7zSZI3mZjfRL+8kLDr/9at7x1420f4b+DdZ8U+ILtbHRdItZLy7u&#10;G52xouTgdyegA5JIFc09zeGxu0V8D/sT/Gz48ftefFTxF8Q77xBJ4R+CNjeNDp3h+HTrNnvnAAEP&#10;nvC0pVRhpHDj5m2oRzsZ/wAFB/2oPib8D/j78HfDfgnxN/Yui+IHQalbfYLW48/N1HGfmliZl+Vi&#10;PlI6+tQaH33RXzr+21Y/Guz+Ftx4n+CXi+fRte0SN7i60NdNs7tdTgAy/l+dC7CVQMqFOGGRjcRS&#10;fsL/ALWFn+1l8GoNZn8i28X6UVstesIeAk2DtmRTyI5QCy9cEOuTtJoA+i6KKKACiiigAooooAKK&#10;KKACvgD/AIJw/wDJ037aH/Y5r/6XarX3/XwB/wAE4f8Ak6b9tD/sc1/9LtVoA+/6KKKACiiigAoo&#10;ooAKKKKACiiigAooooAKKKKACiiigAooooAKKKKACiiigAooooAKKKKACiiigAooooAKKKKACiii&#10;gD4A/wCC1f8Ayaz4W/7HO1/9Ib6vv+vgD/gtX/yaz4W/7HO1/wDSG+r7/oAKKKKACuevPiL4U066&#10;ltbvxPo1rcwsUkhm1CJHRh1BUtkH2NdDXwv8WP8Agkj8OPi78S/E3jXUvGHimz1DXr+XUJ7e1a28&#10;qN5GLFV3RE4Ge5NAH2fo/jPw/wCIrprbSdd03U7hUMjQ2d5HM4UEAsQpJxkgZ9xX4o/s8/Hjx/Y/&#10;te/F/wAZ/D34dT/E7x9r899Dp4kDm202GS7DmWUADChY44xl48A43DOD+jf7Kf8AwTv8Ffsk/ETU&#10;fF/hvxJr2sX17pUmkvBqjQGJY3mhlLDZGp3ZgUdcYJr5R/4JWXEfw/8A2vvjr4B1BvJ1Q/aFjjkX&#10;DObS9dHAPriUHHcAntQBreNv2rP25/gPYt4u+IHwv0OXwnbsrXawQxTxwxk4yz21y7RDtvfIBIzn&#10;OD9yfsr/ALTHh39qz4UWnjPQIpLGVZWtNR0udg0tlcqAWjJHDKVZWVh1VhwDkD0H4gWul33gPxHb&#10;63HHLo0um3CXqTAFDAYm8wMDxjbnrxX5sf8ABDf+0P7D+MPmeZ/Zf2nSvIz9zztt15uPfb5Of+A0&#10;AfqNRVDXtGg8R6HqOk3Tzx21/bSWsr2szQyqjqVYpIpDI2CcMCCDgivmP/h298MP+hg+IH/hWXX+&#10;NAHvPxo/5I747/7AN/8A+k714x+wD/yZx8LP+wV/7VkriPid/wAE8/htoPw18Wanb6947e4s9Ju7&#10;iNZvFFy6FkhdgGUnBGRyO9bX7B/g+zvv2Q/hhcSS3AeTS8kBwR/rX9Qa0p3voZ1LW1Pp6iuc/wCE&#10;FsP+e1z/AN9L/wDE0f8ACC2H/Pa5/wC+l/8Aia3vLsYWj3OjrnL7/kd9P/64H+T0f8ILYf8APa5/&#10;76X/AOJrJuPDdtD4itbASTGGWMuzEjdnDdOP9kVMm+xUUu53NFc5/wAILYf89rn/AL6X/wCJo/4Q&#10;Ww/57XP/AH0v/wATVXl2JtHudHRXOf8ACC2H/Pa5/wC+l/8AiaP+EFsP+e1z/wB9L/8AE0Xl2C0e&#10;50dFc5/wgth/z2uf++l/+Jo/4QWw/wCe1z/30v8A8TReXYLR7nR0Vzn/AAgth/z2uf8Avpf/AImj&#10;/hBbD/ntc/8AfS//ABNF5dgtHuH/ADO//bD+ldHXDf8ACNWv/CRfYPMm8ny9+7I3Z/Ktb/hBbD/n&#10;tc/99L/8TUxb10KklpqdHRXOf8ILYf8APa5/76X/AOJo/wCEFsP+e1z/AN9L/wDE1V5dibR7nR0V&#10;zn/CC2H/AD2uf++l/wDiaP8AhBbD/ntc/wDfS/8AxNF5dgtHudHRXOf8ILYf89rn/vpf/iaP+EFs&#10;P+e1z/30v/xNF5dgtHudHXOf8zv/ANsP6Uf8ILYf89rn/vpf/iayf+Eatf8AhIvsHmTeT5e/dkbs&#10;/lUyb00KilrqdzRXOf8ACC2H/Pa5/wC+l/8AiaP+EFsP+e1z/wB9L/8AE1V5dibR7nR0Vzn/AAgt&#10;h/z2uf8Avpf/AImj/hBbD/ntc/8AfS//ABNF5dgtHudHRXOf8ILYf89rn/vpf/iaP+EFsP8Antc/&#10;99L/APE0Xl2C0e50dFc5/wAILYf89rn/AL6X/wCJo/4QWw/57XP/AH0v/wATReXYLR7hY/8AI76h&#10;/wBcB/JK6OuGt/DdtN4iurAyTCGKMOrAjdnC9eP9o1rf8ILYf89rn/vpf/iamLfYqSXc6Oiuc/4Q&#10;Ww/57XP/AH0v/wATR/wgth/z2uf++l/+Jqry7E2j3OjornP+EFsP+e1z/wB9L/8AE0f8ILYf89rn&#10;/vpf/iaLy7BaPc6Oiuc/4QWw/wCe1z/30v8A8TR/wgth/wA9rn/vpf8A4mi8uwWj3OjrnLH/AJHf&#10;UP8ArgP5JR/wgth/z2uf++l/+JrJt/DdtN4iurAyTCGKMOrAjdnC9eP9o1Mm9NCklrqdzRXOf8IL&#10;Yf8APa5/76X/AOJo/wCEFsP+e1z/AN9L/wDE1V5dibR7nR0Vzn/CC2H/AD2uf++l/wDiaP8AhBbD&#10;/ntc/wDfS/8AxNF5dgtHudHRXOf8ILYf89rn/vpf/iaP+EFsP+e1z/30v/xNF5dgtHudHRXOf8IL&#10;Yf8APa5/76X/AOJo/wCEFsP+e1z/AN9L/wDE0Xl2C0e4aL/yM+rfh/OujrhtP8NWt3rF9aPJMI4M&#10;bSpGT9eK1v8AhBbD/ntc/wDfS/8AxNRG9tipJX3OjornP+EFsP8Antc/99L/APE0f8ILYf8APa5/&#10;76X/AOJq7y7E2j3OjornP+EFsP8Antc/99L/APE0f8ILYf8APa5/76X/AOJovLsFo9zo6K5z/hBb&#10;D/ntc/8AfS//ABNH/CC2H/Pa5/76X/4mi8uwWj3OjrnPDH/IX13/AK7/APsz0f8ACC2H/Pa5/wC+&#10;l/8AiaydH8N22oX2pQySTKttJsQqRkjLDnj2FS27rQpJWep3NFc5/wAILYf89rn/AL6X/wCJo/4Q&#10;Ww/57XP/AH0v/wATVXl2JtHudHRXOf8ACC2H/Pa5/wC+l/8AiaP+EFsP+e1z/wB9L/8AE0Xl2C0e&#10;50dFc5/wgth/z2uf++l/+Jo/4QWw/wCe1z/30v8A8TReXYLR7nR0Vzn/AAgth/z2uf8Avpf/AImj&#10;/hBbD/ntc/8AfS//ABNF5dgtHuHhj/kL67/13/8AZnro64bR/DdtqF9qUMkkyrbSbEKkZIyw549h&#10;Wt/wgth/z2uf++l/+JqYt22Kklfc6Oiuc/4QWw/57XP/AH0v/wATR/wgth/z2uf++l/+Jqry7E2j&#10;3OjornP+EFsP+e1z/wB9L/8AE0f8ILYf89rn/vpf/iaLy7BaPc6Oiuc/4QWw/wCe1z/30v8A8TR/&#10;wgth/wA9rn/vpf8A4mi8uwWj3OjrnPB//MR/67mj/hBbD/ntc/8AfS//ABNZOg+GrXVPtfmyTL5M&#10;uxdhA498ipbd1oUkrPU7miuc/wCEFsP+e1z/AN9L/wDE0f8ACC2H/Pa5/wC+l/8Aiaq8uxNo9zo6&#10;K5z/AIQWw/57XP8A30v/AMTR/wAILYf89rn/AL6X/wCJovLsFo9zo6K5z/hBbD/ntc/99L/8TR/w&#10;gth/z2uf++l/+JovLsFo9zo6K5z/AIQWw/57XP8A30v/AMTR/wAILYf89rn/AL6X/wCJovLsFo9w&#10;8H/8xH/rua6OuG0Hw1a6p9r82SZfJl2LsIHHvkVrf8ILYf8APa5/76X/AOJqYt22Kklfc6Oiuc/4&#10;QWw/57XP/fS//E0f8ILYf89rn/vpf/iaq8uxNo9zo6K5z/hBbD/ntc/99L/8TR/wgth/z2uf++l/&#10;+JovLsFo9zo6K5z/AIQWw/57XP8A30v/AMTR/wAILYf89rn/AL6X/wCJovLsFo9zo65zwL/yCJv+&#10;u5/9BWvmD9rrxD8dvhv4g8P23wX+H9r42025tZJNQnvrd5jBKHARQUmiwCuTyDXyx42/a8/az+HP&#10;hK68T+JfhJ4d0fQLWRIpr+4sLny0Z2CqDi8J5LAfjWbk09jRRVtz9aaK/KTwV+09+2H8RvC9h4j8&#10;NfBvQdX0O/Qva31vYXGyVQxUkZvAeqkfhXsfgf4l/tLT/Bf4q+IvGHwpt9N8W6HBYP4Z0mw0y5l/&#10;tJ5JXW4DRLPJJJsURkBCuNxJyOj532FyLuffFFfNn7H+seOvi98JZNd+Knha58FeJ11Ka2XTP7Pn&#10;sMwKqFJPKuCz8lmG7ODjjoa4Pwh8RPjDq/7ZWq/D3VPh7c2Xwnt5blbfxV/Yt5H5ipBvjP2pm8g7&#10;n+Xheeg5p8z7C5V3Ps+iuc/4QWw/57XP/fS//E0f8ILYf89rn/vpf/iaq8uxNo9zo6hvP+PSf/cb&#10;+Vfnl+yf8avHPxQ/bs+Mnw38SeIpL7wh4d/tn+zbFbO2iaH7PqkMEWZEiDtiN2HzE5zk5PNfdlx4&#10;IsYoJHEtxlVJGWXsP92pUm1sVypPcteC/wDkBp/vt/Ot2uK8P+F7XVtNW4mkmVyxGEYAcfUV8fft&#10;4/tDa58MPEvhb4TfCAzX3xU8RTRNuWKKc2cLPiNQjqU3yEHlhhUVmOMghKTUdhuKctz72oryv4R/&#10;CfXvDvgDSrTx34quPFfizyw+oahHBBbw+aeSkSRxINi9AWG49T1wOx/4QWw/57XP/fS//E1d5diL&#10;R7nR0Vzn/CC2H/Pa5/76X/4mvgr9qn4k/Fr9jn44eHPE2r69ceMvgZrV35E1o9hax3FgxBLw+bHE&#10;rFlXLxlj84RlblSxTk1rYain1P0Yori/Dui+HvFmg6drej6lJqOk6jbx3dpdwSKUmidQyOp29CCD&#10;Wj/wgth/z2uf++l/+Jp3l2FaPc3bz/j0n/3G/lUHw+/5F1P+ujfzrFuPBFjFBI4luMqpIyy9h/u1&#10;tfD7/kXU/wCujfzrGpfS5tTt0OlooorI1CiiigAooooAKKKKACiiigAr4A+Df/KZL47f9iZbf+id&#10;Gr7/AK+APg3/AMpkvjt/2Jlt/wCidGoA+/6KKKACiiigAooooAKKKKACiiigAooooAKKKKACiiig&#10;AooooAKKKKACiiigAooooAKKKKACiiigAooooAKKKKACiiigAooooAKKKKACiiigAooooAKKKKAC&#10;iiigAooooAKKKKACiiigAooooAKKKKAPgD4yf8pkvgT/ANiZc/8AonWa+/6+APjJ/wApkvgT/wBi&#10;Zc/+idZr7/oAKKKKACiiigArxH9q74k/Ff4Z+DdIv/hH4Dh8f63cX/kXdjOHIht/LdvM+V053BR1&#10;/ir26igD8brzR/2s7z9rqy/aBb4ESr4jtYTCulhT9jINm9pk/vd+drlvvdQO1fo3+yf8Tvi98TvD&#10;mu3Xxe+H8Hw/1O1u0isbWAOBcRFMs53O/RuOor3aigD8ZPGHwn/aes/2t/E/xTl+D8nxLubbVbpd&#10;EbxVA1zZwW6zN9meKKOePARMFAflBbdt3YI90/4aq/b3/wCjfvDv/gsuv/k+v0nooA+f/wBj/wCJ&#10;Xxr+JXhnX7r41+B7DwPq1teJHp9vYW8kKzwlMs5DzS5Ibjgj6V9AUVm+I/E2keD9FutZ17VbHRNI&#10;tFD3GoalcJb28KkgAvI5CqMkDk9SKAMH4yf8kh8cf9gK+/8ASd68X/YF/wCTOfhX/wBgkf8Ao162&#10;fix+1J8GNS+FvjG0tPi74EurqfRryKGCHxLZO8jtA4VVUS5JJIAA65rnP2CNVso/2Pfhaj3lujrp&#10;WCrSqCD5r+9a09zKpsfRVFU/7YsP+f62/wC/q/40f2xYf8/1t/39X/Gui6MLMuUVT/tiw/5/rb/v&#10;6v8AjR/bFh/z/W3/AH9X/Gi6CzLlY/8AzN3/AG4/+1Kuf2xYf8/1t/39X/Gsv+0rT/hKPN+1Q+V9&#10;j27/ADBtzvzjOetS2hpM6Ciqf9sWH/P9bf8Af1f8aP7YsP8An+tv+/q/41V0KzLlFU/7YsP+f62/&#10;7+r/AI0f2xYf8/1t/wB/V/xougsy5VPWP+QRff8AXB//AEE0f2xYf8/1t/39X/Gquq6tZSaXeIl5&#10;bszQuAqyqSTtPHWk2rAk7lrR/wDkEWP/AFwT/wBBFXKydK1ayj0uzR7y3VlhQFWlUEHaOOtWv7Ys&#10;P+f62/7+r/jQmrA07lyiqf8AbFh/z/W3/f1f8aP7YsP+f62/7+r/AI07oLMuUVT/ALYsP+f62/7+&#10;r/jR/bFh/wA/1t/39X/Gi6CzKlt/yM17/wBcE/nWvXP2+pWi+IruQ3UIjaFAH8wYJz0zmtT+2LD/&#10;AJ/rb/v6v+NTFjaZcoqn/bFh/wA/1t/39X/Gj+2LD/n+tv8Av6v+NVdCsy5RVP8Atiw/5/rb/v6v&#10;+NH9sWH/AD/W3/f1f8aLoLMp+Lf+Rfu/+Af+hrWxXP8AifUrS40O5jiuoZJDtwqSAk/MO2a1P7Ys&#10;P+f62/7+r/jU3Vx2di5RVP8Atiw/5/rb/v6v+NH9sWH/AD/W3/f1f8aq6FZlyiqf9sWH/P8AW3/f&#10;1f8AGj+2LD/n+tv+/q/40XQWZcrH03/kYNZ/7Y/+gGrn9sWH/P8AW3/f1f8AGsvT9StE1zVpGuoV&#10;jfydrGQANhTnBzzUtq6Gk7M+Sf8AgrN8If8AhYf7MMniO1g83U/B99HqIKrlzbSYinUegG6OQ+0V&#10;epfsD/F7/hdH7KvgfWJ5/P1Swtv7H1As25/Ptv3e5j/edBHJ/wBtK9h8XafoHjjwprPh3Vp7W40z&#10;VrOaxuomlUhopEKMOT6E1+b/APwSk8ZXHwj+LnxZ+B3iG7SOW1uZLy1Z8JG09vJ9nnKknnehhYf7&#10;MZNTopXKteJ3H/BYb4m3Nt8OfBfwt0ffPq3izUxczW0PLyQwkCOMj/bmkjI94jX1b4D0vwz+yH+z&#10;Lollr2owaXoPhDR4xqF8wO1peDK4A5LSTO2FGSWcAZJr4Va4tf2qf+CsnnyXENz4U+HSAq7v+73W&#10;fQA9CftspPuqmu9/4LKeNprX4D+EtD0+9Q2uqa6Hu1hlB8xYoXZUYDqu5g31RaV95DttEoaf/wAF&#10;Bf2gvj1e3958Bvgfbal4Xs5zD/aWv75PNIGcblmhjV8EEorOQCMnnNdH8J/+CiWra58SLX4WfG3w&#10;JJ8NPGlxcQpaXGHS1ndmwqsknzIHOAjhnVicZHGfqn9nvRfD3w++BvgPw/pUtnbWdnotou1HVd7m&#10;JWd2GfvM5Zie5Y18Vf8ABZrw7pN18Nfh/wCMbSWD+3NP1ptNW4glHm+VLDJLjg5wrQAg9ix/vUSv&#10;a9xq17WNr/gtJ/yQPwR/2My/+ks9ez/Er4z63+z3/wAE/dI8f+HbWwvdZ0jw5oXkQapG8lu3mtaQ&#10;NvVHRjhZWIww5A6jivmT/gp/4yPjv9i34Ka7PcJLf6pdWF/cKOGDy6dI7ZXqvLHg9K9W/a91C1l/&#10;4JXSQpcwvL/wjnhweWsgLcXNjnii+rYraJH0B+x18Z9b/aE/Zx8I+P8AxFa2FlrOr/bPPg0uN47d&#10;fKvJ4F2K7uwysSk5Y8k9BxXk/wDwUQ/bA8Zfsk6H4JvfB+maHqUut3N1DcDW4JpVQRLGV2eVLHg/&#10;Oc5z26Vpf8EydStLf9iD4bxy3UMcg/tLKvIAR/xM7rtmvnT/AILWXtvd+E/hUIJ4pit9qGfLcNj9&#10;3B6U3L3RKPvWPqD9tj9pjxR+zf8As76Z488M2GkX2sXV/aWrw6tDLJbhZYpHYhY5EbIKDHzevWvm&#10;+P8A4KbfFf4neGNHt/g78IZfGniO3sIJPEOpppl3Np1vdsitJDFFG+8KDuAZ5ckjgMBk9d/wVT1C&#10;1uP2KtBSK5hlf+2NNO1HBP8AqJuwr6A/YlXRdD/ZO+FkNp9hsPN0C1uJo4dke+Z4w0jsB1ZmJJJ5&#10;JPNF23a47WV7HzL8C/8Agqto8dn44t/jN4fbwV4q0WI3P2OzikBvZVZY2tkhlO+Obcw+VmIxuJKh&#10;Ca5Xxd/wUs/aL0O3HjQfANdI+GZZXFxqunXxkMTH5WN0CkahsrhjEVyeM5Fc3420jRLr/gsnpK3V&#10;lY3en3NxDcypcoskLyDTCVkwfl3BkRgf7yg9a/RT9oibSdY+AHxKsrme1uYJ/DWpI0RlHzZtpOmD&#10;nPpjnNSr23G7X2H/ALOvx30T9pH4S6N470KKS0t74NHPYzMGktJ0bbJExHXB5BwMqVOBnFfPHx5/&#10;4KDajo3xSu/hZ8E/As/xR8eWTNHfyR7zZ2Trw6HZy5UkBiWRVPG4nIHiv/BM34iz/D39hn4161Dc&#10;Ri60K61PVrSF2XJlj0yJxgHrkxLxXi37A/7UPi34D+CfFM3h34CeIPinf6zqpkvfE+myzg/LGhW2&#10;dktJsspd5OXz+/6dy+bRC5NWfROqft/ftGfAa8sdR+OfwNs7HwlcSrFJf6AJI2iycffM80ZfqQjM&#10;m7GMjrX394D8caL8TPBujeKvDt4t/omrWyXdpcKCNyMM8g8hhyCDyCCD0r85Pjd+2z8T/jb8I/Fn&#10;gW//AGSvGVrBruny2a3TtdzC2lIzFNsOnjcUkCOBkcqOR1r3b/gl7Z694N/ZZtdC8Y6feeHL+x1i&#10;8S3sdYt3tJlgYpIG2SAHaXeTBxjrRGWtrhKOl7H1drn+u0j/ALCEP8zXwj/wWB+I+ralpPw4+Cfh&#10;1s6j4z1JJ7qJWx5ipIkdtE3X5Xmfd06wLX3PquoW11caSkNzDMwv4SVjcMcZPPFfAf7TFt/wlH/B&#10;Xr4H6deFWtbLTLSeFGzgNHJe3AOM9d6jn2HXFZz+I0p7H358GfhZpHwT+FnhnwPocKRafotlHbBl&#10;XHmyAZklb/adyzn3Y1+cv/BV/wD5Om/Z8/66R/8ApdFX6nV+WP8AwVf/AOTpv2fP+ukf/pdFWZof&#10;qdX5a6Ja/wDDFn/BVdND09vsXgb4oIpW05EavdO4jVR0BW8jZV/upLjvX6lV+aP/AAVftF0v4+fs&#10;w65bHy9QbV5o/MwDgQ3Vg6fkZWoA/S6iiigAooooAKKKKACiiigAr4A/4Jw/8nTftof9jmv/AKXa&#10;rX3/AF8Af8E4f+Tpv20P+xzX/wBLtVoA+/6KKKACiiigAooooAKKKKACiiigAooooAKKKKACiiig&#10;AooooAKKKKACiiigAooooAKKKKACiiigAooooAKKKKACiiigD4A/4LV/8ms+Fv8Asc7X/wBIb6vv&#10;+vgD/gtX/wAms+Fv+xztf/SG+r7/AKACiiigAooooAK/Pr9sr9hv4hTfGy0+PfwAv47Lx3EVlv8A&#10;SmmSFriVU8vzYS/7s70+V43IDYJySxFfoLRQB+Wvja+/b0/ah8N3Hw61XwPo/gHRL5fs2qatEBZi&#10;WEnDLJI08rFD/EIEyRkcqSD9x/slfsz6N+yl8HbHwZpdx/aN60rXuqamY9hvLpwoZwuTtUBVVVyc&#10;BRnJJJ9nooAKKKKAON+NH/JHfHf/AGAb/wD9J3rxj9gH/kzj4Wf9gr/2rJXs/wAaP+SO+O/+wDf/&#10;APpO9eMfsA/8mcfCz/sFf+1ZK1p7mVTY+gaKKK6DnCucvv8Akd9P/wCuB/k9dHXOX3/I76f/ANcD&#10;/J6mRUep0dFFFUSFFFFABRRRQAUUUUAc5/zO/wD2w/pXR1zn/M7/APbD+ldHUx6lS6BRRRVEhRRR&#10;QAUUUUAFc5/zO/8A2w/pXR1zn/M7/wDbD+lTLoVHqdHRRRVEhRRRQAUUUUAFFFFAHOWP/I76h/1w&#10;H8kro65yx/5HfUP+uA/kldHUx6lSCiiiqJCiiigAooooAK5yx/5HfUP+uA/kldHXOWP/ACO+of8A&#10;XAfySpl0Kj1OjoooqiQooooAKKKKACiiigDnNF/5GfVvw/nXR1zmi/8AIz6t+H866OojsVLcKKKK&#10;skKKKKACiiigArnPDH/IX13/AK7/APsz10dc54Y/5C+u/wDXf/2Z6l7opbM6OiiiqJCiiigAoooo&#10;AKKKKAOc8Mf8hfXf+u//ALM9dHXOeGP+Qvrv/Xf/ANmeujqY7FS3CiiiqJCiiigAooooAK5zwf8A&#10;8xH/AK7mujrnPB//ADEf+u5qXuilszo6KKKokKKKKACiiigAooooA5zwf/zEf+u5ro65zwf/AMxH&#10;/rua6OpjsVLcKKKKokKKKKACiiigAr4l/wCCi/8AyYr41/7CVh/6VQV9tV8S/wDBRf8A5MV8a/8A&#10;YSsP/SqCs5mkD03/AIJ2/wDJl/wv/wCvGb/0qmr0L9pT4map8G/gP428a6LBaXWq6Jp73dvDfozw&#10;O4IADhWViOezCvPf+Cdv/Jl/wv8A+vGb/wBKpq1f27v+TP8A4rf9gWT/ANCWqXwk/aPLvhP+1J8Z&#10;vjV+xfN8SfCPhHw/rXxLbU2tLbRoYZY7KSJJ1R2KvcBsiMsf9aOR07Vw/wCzf+3B8cPGv7Wlr8Gf&#10;in4P8L+GLpLaaa+g063nFzCRa/aIsObqVMMrITweG7Gu3/4JL/8AJnelf9he+/8ARgrxjRP+U2ni&#10;D/rxX/0xQVGtky9LtH1f+2B+2V4V/ZF8JWl5qltJrniTVN40vQ7eQRtNtxukkcg+XGCQN2CSSAAe&#10;SPmHQ/24P2vNQhXxIf2co77wiw81ba20+9jvXjwDlWMjE57EQnOeBXJeJrGL43f8FjrbR/EiLfaL&#10;4bEf2WymAZMW+n/aEXB4x9ocyEEe1fqbVayb1FpFbH5Lf8EyvFb+PP8AgoF8YvE0unTaPJrOl6xq&#10;LadcnMtqZtVtZDE/A+Zd208DkdBX6x3n/HpP/uN/Kvy9/YN/5ShftEf9zF/6e7ev1CvP+PSf/cb+&#10;VKGwS+I5vRtYtfD/AILvNUvpPJsrGOa5nkP8MaKWY/gAa/PP/gmb4cuv2g/j98U/2ivFMCz3hvXs&#10;9LEnzfZpZVy4Q4/5ZW/lRL/syH619eftE6hNpn7HvxYuLdtkw8NamgYdRut3UkehwTivMP8Agkzo&#10;8Gl/sc6RcxBRJqOrX91Nt67hL5Qz77Yl/SktbDfVn1l4u8WaV4E8Lat4j1y7Sw0fSrWS8u7mTJEc&#10;SKWY4HJOB0HJ6Cvz+sv+Cg3x/wDj1fahdfAT4Hwan4XtJ2hGqeIA7+bjsSs0MaPgqSgdyM9TnNfX&#10;37WXwz1X4xfs4+PvB+hEf2zqemstmjOEEsqMsix7jwN5Tbk8DdzxX5y/sb/8FB9O/ZG8D/8ACpPi&#10;h4G13T5dHvZ2W6sol+0R+bIXZJoJWQjazE7lY5Uj5eMmpPUUVpc+ov2b/wBtj4neMvjZp3wp+Lnw&#10;kk8D+INQt7i4ttRiMsMEghjLttjkDb14xuSRgCcV9FftF/BvT/j98FvFfgbUEX/iaWbC1mb/AJYX&#10;S/PBKD/syKpPqMjoa574H/tU/CL9pm6H/CG6/aaprWnBrgafe25gvbcEbGkRJACRhtpZMj5sE84r&#10;2mmtiXvsfBP/AASJ+LWoeJPg/wCJvhxrkj/2r4H1HyoYps747WcuRGc9dksc49gyD0r72r83f2Eb&#10;NfD/APwUM/aW0i0YpYNPez+VgYDf2gCoHsvmsB7Gv0iojsEtyG8/49J/9xv5VB8Pv+RdT/ro386n&#10;vP8Aj0n/ANxv5VB8Pv8AkXU/66N/OsqnQ1p7M6WiiisTYKKKKACiiigAooooAKKKKACvgD4N/wDK&#10;ZL47f9iZbf8AonRq+/6+APg3/wApkvjt/wBiZbf+idGoA+/6KKKACiiigAooooAKKKKACiiigAoo&#10;ooAKKKKACiiigAooooAKKKKACiiigAooooAKKKKACiiigAooooAKKKKACiiigAooooAKKKKACiii&#10;gAooooAKKKKACiiigAooooAKKKKACiiigAooooAKKKKAPgD4yf8AKZL4E/8AYmXP/onWa+/6+APj&#10;J/ymS+BP/YmXP/onWa+/6ACiiigAooooAKKK8e/aa/ZusP2m/B+neHtR8U6/4Vt7S8+1mfw/cLDJ&#10;N+7ZPLcspBT584x1AoA5i6/bW8Ij9rjR/gHp9lPqut3tvJJPq1rPG1tZypbzXDQuM7i+yEZx0Mg9&#10;DX0RX46fAv4B6P8Asz/8FbPBvgHQtQvtU02xt7mZLnUShmYy6LcyMDsVRwWOOK/YugAr5X/a2/4K&#10;GeAf2TPEOm+HdRsbzxP4kuovtE+m6XIimzhP3GlZjgFiDheuBk4BXN/9t79sWx/Zd8F29hpEA1z4&#10;l+IB9n0DQ41Mjl2OwTuigkorEAL1kb5R/EV/ND9sT9k3Wfgv+zjoHxF+I9/NrPxg8Z+JhPrFxNLv&#10;+xxtbzv9nBU7WbcFLEcAqFX5VywB+1vgfxRF448F6B4jgge2g1jT7fUI4ZCC0ayxrIFJHGQGxVnx&#10;H4a0jxhot1o2vaVY63pF2oS40/UrdLi3mUEEB43BVhkA8jqBXJ/s/wD/ACQf4b/9i1pv/pLHXfUA&#10;eAfFj9lv4Mab8LfGN3afCLwJa3UGjXksM8PhqyR43WByrKwiyCCAQR0xXOfsEaXZSfse/C13s7d3&#10;bSslmiUknzX9q9y+Mn/JIfHH/YCvv/Sd68X/AGBf+TOfhX/2CR/6Netae5lU2PdP7HsP+fG2/wC/&#10;K/4Uf2PYf8+Nt/35X/CrlFdFkYXZT/sew/58bb/vyv8AhR/Y9h/z423/AH5X/CrlFFkF2U/7HsP+&#10;fG2/78r/AIVl/wBm2n/CUeV9lh8r7Hu2eWNud+M4x1roKx/+Zu/7cf8A2pUtIabLn9j2H/Pjbf8A&#10;flf8KP7HsP8Anxtv+/K/4VcoqrIV2U/7HsP+fG2/78r/AIUf2PYf8+Nt/wB+V/wq5RRZBdlP+x7D&#10;/nxtv+/K/wCFVdV0qyj0u8dLO3VlhchliUEHaeela1U9Y/5BF9/1wf8A9BNJpWBN3KulaVZSaXZu&#10;9nbszQoSzRKSTtHPSrX9j2H/AD423/flf8KNH/5BFj/1wT/0EVcoSVgbdyn/AGPYf8+Nt/35X/Cj&#10;+x7D/nxtv+/K/wCFXKKdkF2U/wCx7D/nxtv+/K/4Uf2PYf8APjbf9+V/wq5RRZBdnP2+m2jeIruM&#10;2sJjWFCE8sYBz1xitT+x7D/nxtv+/K/4VUtv+Rmvf+uCfzrXqYobbKf9j2H/AD423/flf8KP7HsP&#10;+fG2/wC/K/4VcoqrIV2U/wCx7D/nxtv+/K/4Uf2PYf8APjbf9+V/wq5RRZBdnP8AifTbS30O5kit&#10;YY5BtwyRgEfMO+K1P7HsP+fG2/78r/hVPxb/AMi/d/8AAP8A0Na2KmyuO7sU/wCx7D/nxtv+/K/4&#10;Uf2PYf8APjbf9+V/wq5RVWQrsp/2PYf8+Nt/35X/AAo/sew/58bb/vyv+FXKKLILsp/2PYf8+Nt/&#10;35X/AArL0/TbR9c1aNrWFo08napjBC5U5wMcV0FY+m/8jBrP/bH/ANANS0roabsy5/Y9h/z423/f&#10;lf8ACvyh/by+0/sh/t0eFPjHoemxTWOuWTXEloflimnjiNrcJtxj/VvA/wDvNnrzX61V5x8av2d/&#10;h7+0TpOnaZ8QvDq+IbPT52ubVDdz2zRSFdpIaGRGII7E44HHApSjdaDjKz1Pj/8A4JDfCI2/wo8V&#10;fE7XIlvdU8Yam0cM1woctBAzBnyR1eZ5gf8Armteif8ABTb9na8+M37OE1x4Y01bjX/DN4urx2tr&#10;EPMuYAjJPGoHUhX8zHU+VgZJAr6k8BeA9B+GPg/SvCvhjT10rQNLhFvZ2aO7iNAScbnJZjkkksSS&#10;SSTW/Ryq1g5ne58M/sd/t6fCHxZ8F/DuleOPEGj+EvGOiWUWnX8OtbYEuTEgRZ45GG1t4UErnIbc&#10;MYwT87ft0fGjR/22Pid4C+DvwajTXbW3vWuL3WLe2ZIDMwEe4EgHyokMjM/Q7htzjn75+JH7DPwJ&#10;+LWuTaz4l+HOm3OqTNvmurGaeweZu7P9nkj3se5bJNdB4N+AXw8+Begva+A/CWm+G0uJohPLaxlp&#10;5gG4EkrEu4GTjcxxk1LTsUpK58Zf8FdvCWneC/2Yfhno+mwJHb6drUFlE20BjHHZTIuT34UV7d8Y&#10;vhhN8Sv+CcMmiaPpcd7q83grTrq3hhhDSyvBFBPtQDkufKwAOSSOte5fGn9n/wABftDaBY6L8QdB&#10;/t/TLK5+2W8H2y4ttk2xk3boZEY/KzDBOOeldpoOh2PhfQtO0bTIPs2m6dbR2lrDvZ/LijUIi7mJ&#10;JwoAyST61XLqyebRH5q/8E8/23vg38O/2c9N8EfEDWbfw3rWg3F0I2urCWZbqCWd5w6vHG3IaVl2&#10;nB+UYBrwX/gpB+1l4U/aX/4Ri18CaBfp4Y0G7uU/4SO5tjbxX07pFmONNuQFUK3zEN84+UDBP6be&#10;Nv2DPgH8QvFUviPXPhtps2rzSGaWW1nuLRJXJyWeKGREck8kspzk5zmtjx9+x38G/ib4T8PeGNe8&#10;C2T+H/D7SNpmnafPPYRW7SbfMIFvJHuLbQSWzk5PUmp5XaxXMr3Pmr/gqnp9rb/sVaC8VtDE/wDb&#10;GmjckYB/1E3cV9F/sb6XZS/spfCV3s7d3bw1Yks0Skk+SvtXZfFb4F+B/jd4Jt/CPjXRP7a8PQTR&#10;3Edn9rng2yRqVQ74nVzgMeCcHPNdH4M8H6R8PfCekeGdAtPsGiaTbR2dla+a8nlQooVV3OSzYA6s&#10;Sfeq5dbk82lj8x/GFrCf+CzmgQGGMw7oh5e0bf8AkFv2r9DPjxpNinwN+IjLZW6sPDmokERLkf6N&#10;J7VgW/7NXw31j46XPxWu/Dnm+PrKZRBq/wBuuV2AQmIfuRJ5R+Qkcp79ea9W17Q7HxRoWo6NqcH2&#10;nTdRtpLS6h3snmRSKUddykEZUkZBB9KUY6DlLVH5u/8ABKbwHZfEn9kf4ueGrxIwmtald6Y0zICU&#10;WawijJB68bia5f8A4JrfGrQv2c/FHjn4HfFkWnhPVl1drq0utX2xw/adiRSwtI4AUMscTRsTtYE4&#10;PK7v0W+C37P/AIC/Z50C+0X4faD/AGBpl7c/bLiD7ZcXO+bYqbt00jsPlVRgHHHSuV+P/wCxt8Kf&#10;2lpIrvxn4d36zDH5UWtafKba8VBnCl14dRk4DhgMnGM0cuiHzK7Oy8UfEj4beCdHOq6/4j8M6Rpw&#10;XcLm8u4I0Yf7OT8x5HAz1qH4QfEfwX8dPBMPi3wjFHe6DcXE9vBdTWgi87ypGjZlVhkKWU4yAcdh&#10;Xy/oH/BH34EaPqguru68Xa7ADn7DqGqRLCfbMMMb/wDj1fXvw9+HPhr4UeE7Lwx4S0e30LQbIEQW&#10;VtnauSSxySSSSSSSSSSSapX6oh26MsarYW1rcaS8NtDCxv4QWjQKcZPHFfnr/wAFFLpfgv8At4/s&#10;/wDxZugIdGYQWl5O/wBwJb3beexOOCIbsf8AfIr9Edc/12kf9hCH+Zrxf/goB+zK/wC0/wDs+6lo&#10;+mRB/Fmjyf2ronbzJ0UhoM5HEiFl5OA2wn7tYT+I3p7H0mjrIiujBlYZDKcgj1r8s/8Agq//AMnT&#10;fs+f9dI//S6KvoX/AIJpftVw/G/4QweCvENybf4jeDIV0+/s7oeXNcW0fyRThTySABHJ3Drk43rn&#10;3X4sfsv/AAy+OHirw94k8beGf7a1rw+QdNuft91b+RiQSD5YpVVvmUH5genpWZoeqV+YX7e95/wu&#10;T/goV+z/APDHTyLk6NPbXl8qt/qhLcLNMCB0It7VX7ZDCv0E+Nfxi8OfAX4Z63438U3QttK0yEv5&#10;akeZcSniOGMHq7tgAe+TgAmvhX/gmf8AC/X/AIxfFTxx+1L48ttt/r9xPb6BHIchFY7JZE4zsjRV&#10;t0PcCTPYkA/SOiiigAooooAKKKKACiiigAr4A/4Jw/8AJ037aH/Y5r/6XarX3/XwB/wTh/5Om/bQ&#10;/wCxzX/0u1WgD7/ooooAKKKKACiiigAooooAKKKKACiiigAooooAKKKKACiiigAooooAKKKKACii&#10;igAooooAKKKKACiiigAooooAKKKKAPgD/gtX/wAms+Fv+xztf/SG+r7/AK+AP+C1f/JrPhb/ALHO&#10;1/8ASG+r7/oAKKKKACiiigAooooAKKKKACiiigDjfjR/yR3x3/2Ab/8A9J3rxj9gH/kzj4Wf9gr/&#10;ANqyV7P8aP8Akjvjv/sA3/8A6TvXjH7AP/JnHws/7BX/ALVkrWnuZVNj6BoooroOcK5y+/5HfT/+&#10;uB/k9dHXOX3/ACO+n/8AXA/yepkVHqdHRRRVEhRRRQAUUUUAFFFFAHOf8zv/ANsP6V0dc5/zO/8A&#10;2w/pXR1MepUugUUUVRIUUUUAFFFFABXOf8zv/wBsP6V0dc5/zO//AGw/pUy6FR6nR0UUVRIUUUUA&#10;FFFFABRRRQBzlj/yO+of9cB/JK6Oucsf+R31D/rgP5JXR1MepUgoooqiQooooAKKKKACucsf+R31&#10;D/rgP5JXR1zlj/yO+of9cB/JKmXQqPU6OiiiqJCiiigAooooAKKKKAOc0X/kZ9W/D+ddHXOaL/yM&#10;+rfh/OujqI7FS3CiiirJCiiigAooooAK5zwx/wAhfXf+u/8A7M9dHXOeGP8AkL67/wBd/wD2Z6l7&#10;opbM6OiiiqJCiiigAooooAKKKKAOc8Mf8hfXf+u//sz10dc54Y/5C+u/9d//AGZ66OpjsVLcKKKK&#10;okKKKKACiiigArnPB/8AzEf+u5ro65zwf/zEf+u5qXuilszo6KKKokKKKKACiiigAooooA5zwf8A&#10;8xH/AK7mujrnPB//ADEf+u5ro6mOxUtwoooqiQooooAKKKKACviX/gov/wAmK+Nf+wlYf+lUFfbV&#10;eXa18J/Cvxs+GepeEvGmlf2z4evLpJJ7P7RLBvaMo6HfE6uMMoPB7c1EtXY0i7Js4P8A4J2/8mX/&#10;AAv/AOvGb/0qmrV/bu/5M/8Ait/2BZP/AEJa9U+Hfw78PfCfwXpfhLwrp/8AZXh/TEaO0s/Okm8t&#10;S7ORvkZmPzMTyT1qbx54F0P4meD9V8LeJbH+0tB1WA295aebJF5sZ6rvRlYdOoINVbSxF9bnyn/w&#10;SX/5M70r/sL33/owV4xon/KbTxB/14r/AOmKCvrXSvGHwC/Yv02L4dR+INJ+H9tHAdYi0nUb+Z3a&#10;OWR1MiNMzM+XicbQxI29BkZ+Lv2VvEX/AA0p/wAFQ/G3xV8MQzzeELC1lJvpYiitGLSOyg69DJsL&#10;hTztVsjg4zfRGm92VP2xJtT/AGPf+Chnhj46HTri+8Ka8Ee4+z/xEWwtLqEZ48wR7ZVBIBLDkYOP&#10;qbxD/wAFRv2edF8KHWLXxfcazdNFvj0ex0y4F27Y+4fMRUU54yzgehNfSXjr4f8Ahr4neG7nw/4s&#10;0Ox8Q6LcYMllqEKyxlh0YA9GHZhgjsa8l8A/sI/AX4Z+Ik13QPhtpsOqRv5sU17NPeiJwcho0nkd&#10;UIPQqARxjpVWaehN01qfCH/BMrxW/jz/AIKBfGLxNLp02jyazpesai2nXJzLambVbWQxPwPmXdtP&#10;A5HQV+sd5/x6T/7jfyrzPwH+zD8M/hj8UPEXxF8NeGv7N8ZeIftH9p6l9vuZftHnzrPN+7klaNd0&#10;iK3yqMYwMDivTLz/AI9J/wDcb+VOK5UJu7PMPH3gx/iN+z3458LQpvn1nRr+whHfzJIHVCPcMQfw&#10;r5Y/4I4/ECDWvgD4k8ISOq6n4d1t5TB0cQXCKyMR1/1iTj8K+3/Bf/IDT/fb+dfmr4+juf8AgnL+&#10;3UPHQgmHwh+IjyLfNDGXW1aRw8y4H8UUpEqgDJjdlUEg1GyTLeraP0T+MXxb8P8AwL+Hep+NvFUl&#10;xDoGmvbpdS2sJleMTXEcCtsHJAaVScZOAcAng8x/wknwQ/aK8Mi8nvfBXj3RwnLXhtrsQjGcMr5M&#10;ZHXBAIrsvFPhXwl8a/h/PpGtWll4p8I63BHI0W/zILqPKyRurKeRlUZWU9QCDXyP4h/4I+/AjWtR&#10;NzZ3Xi7QYSc/Y9P1SJ4h7Znhkf8A8e71bv0IVup8y6T4O8G+Gf8Agqt4M074FTW76JFMk+ox6TOZ&#10;rS2Pky/bI0cEjZ5XYEgM5XttH663l5Bp1nPd3UqwW0EbSyyyHCoijJYnsAAa8h/Z9/ZI+GX7Mtrc&#10;jwRoPkajdrsudXvpDcXky8HYZD91cgHagVSQCRnmvBP+CnH7TB8B/DtPhJ4Tke++IXjlVsRaWZ3T&#10;W9nI2xuBzumOYVXuGcj7oyl7qbY37zSR5n/wSv8AP+Jnx4+P/wAWnidbPVr8x28khOSbi5luGQD/&#10;AGVWHr03DHev0rrw79jL9nmL9mX4BaD4RlWI67IDqGtTREMJL2UDeAw+8EASMHuIwe9e404qyFJ3&#10;ZDef8ek/+438qg+H3/Iup/10b+dT3n/HpP8A7jfyqD4ff8i6n/XRv51lU6GtPZnS0UUVibBRRRQA&#10;UUUUAFFFFABRRRQAV8AfBv8A5TJfHb/sTLb/ANE6NX3/AF8AfBv/AJTJfHb/ALEy2/8AROjUAff9&#10;FFFABRRRQAUUUUAFFFFABRRRQAUUUUAFFFFABRRRQAUUUUAFFFFABRRRQAUUUUAFFFFABRRRQAUU&#10;UUAFFFFABRRRQAUUUUAFFFFABRRRQAUUUUAFFFFABRRRQAUUUUAFFFFABRRRQAUUUUAFFFFAHwB8&#10;ZP8AlMl8Cf8AsTLn/wBE6zX3/XwB8ZP+UyXwJ/7Ey5/9E6zX3/QAUUUUAFfH37V3/BSLwx+yh8UI&#10;fBWseD9W1y7k06LURdWM8SIFkeRQuG5yDGfzFfYNUbzQ9O1CbzbrT7W5lxjfNCrtj0yRQB8P/BD/&#10;AIKzeD/jh8WPDPgSw8Ca5pt5rl0LWK7ubmFo4jtLZYDkjjtX3dWdB4d0q1mSWHTLOGVDlZI7dFYH&#10;1BArRoA/MLXP+U4nh7/rxb/0wz1+jnxF8UP4H+H3ifxHFbrdyaPpd1qC27NtEhiiaQKT2B24z71+&#10;ceuf8pxPD3/Xi3/phnr9Obi3iuoJIJ40mhkUo8cihlZSMEEHqCO1AH4efs1ftpfDfQfjZr/xq+Ol&#10;l4q8afEq6mI0tdKsLZ7HTItu0NH5tyhDBSUVduEUE5ZmyNz/AIKIft/fD39rb4X+G/DfhDRvE2m3&#10;2m6wNQmk1u1t4omj8iWPCmKeQlsuOoAxnmv2D/4Vb4M/6FHQf/BZD/8AE1+fn/BZrwfoHhz4D+CZ&#10;9J0PTdLmk8SqjyWdpHCzL9lnOCVAyMgce1AHu37BH7ZHgv8AaF8I6f4I8OaZr1lqvhDw/YQ382qW&#10;8McEhWNYT5RSZ2I3IT8yrxj6V9I/Ebx7p3wv8E6r4o1aC/udO02MSTRaZZvdXDAsFGyJAWblhn0G&#10;ScAE1yf7NvhjR9F+Cfw/u9P0mxsLq58N6aZ57a2SN5c20ZO5lALc8816hQB8YfEv/goZ8Ntc+HPi&#10;rTbfQfHaT3mk3dvG03he5RAzwuoLMRgDJ5Pauk/YL8RW1v8Asf8AwujaO4LJpW04hbHEr1738ZP+&#10;SQ+OP+wFff8ApO9eL/sC/wDJnPwr/wCwSP8A0a9aU9zKptqe0/8ACT2n/PO5/wC/Jo/4Se0/553P&#10;/fk1r0V0a9zHTsZH/CT2n/PO5/78mj/hJ7T/AJ53P/fk1r0Ua9w07GR/wk9p/wA87n/vyazf7et/&#10;+Ei+0bJtn2Ty8eUd2d+enpXU1j/8zd/24/8AtSpdxqwv/CT2n/PO5/78mj/hJ7T/AJ53P/fk1r0V&#10;WvcWnYyP+EntP+edz/35NH/CT2n/ADzuf+/JrXoo17hp2Mj/AISe0/553P8A35NVtS8RW0+nXUax&#10;3AZ4nUboiByDXQVT1j/kEX3/AFwf/wBBNLXuCtfYy9N8RW0GnWsbR3BZIkU7YiRwBVn/AISe0/55&#10;3P8A35NW9H/5BFj/ANcE/wDQRVyhXtuGnYyP+EntP+edz/35NH/CT2n/ADzuf+/JrXop69w07GR/&#10;wk9p/wA87n/vyaP+EntP+edz/wB+TWvRRr3DTsctBr1uuu3M5SbY8SqB5RzwfStL/hJ7T/nnc/8A&#10;fk0W3/IzXv8A1wT+da9SrjdjI/4Se0/553P/AH5NH/CT2n/PO5/78mteiq17i07GR/wk9p/zzuf+&#10;/Jo/4Se0/wCedz/35Na9FGvcNOxy3iLXre80e4hRJgzbcF4iBwwPWtL/AISe0/553P8A35NJ4t/5&#10;F+7/AOAf+hrWxU633HpYyP8AhJ7T/nnc/wDfk0f8JPaf887n/vya16KrXuLTsZH/AAk9p/zzuf8A&#10;vyaP+EntP+edz/35Na9FGvcNOxkf8JPaf887n/vyazbHXreLWNTmKTFZfK2gREkYUg5HauprH03/&#10;AJGDWf8Atj/6Aal301Grai/8JPaf887n/vyaP+EntP8Annc/9+TWvRVa9xadjI/4Se0/553P/fk0&#10;f8JPaf8APO5/78mteijXuGnYyP8AhJ7T/nnc/wDfk1m67r1vd2aIiTAiVG+aIgcGuprI8T/8g+P/&#10;AK7x/wA6mV7Dja4f8JPaf887n/vyaP8AhJ7T/nnc/wDfk1r0VWvcWnYyP+EntP8Annc/9+TR/wAJ&#10;Paf887n/AL8mteijXuGnYyP+EntP+edz/wB+TR/wk9p/zzuf+/JrXoo17hp2OW0vXre3vNRdkmIl&#10;lDLtiJPTv6Vpf8JPaf8APO5/78mjRf8AkIat/wBdx/Ktepjew3a5kf8ACT2n/PO5/wC/Jo/4Se0/&#10;553P/fk1r0VWvcWnYyP+EntP+edz/wB+TR/wk9p/zzuf+/JrXoo17hp2OcvtYg1C80mONJlYX0Tf&#10;vIyo6/8A167uuS1z/XaR/wBhCH+Zrra5p7m8Njx2z/ZD+Eum/GST4q2HhQ6b48lnNxJqthqV5biR&#10;2Xa5aGOYRMGH3gUIYklgSSa9iooqDQ8t+N/7Mfw4/aOh0yD4iaFceIbbTWZ7W2GrXlrCjsMFzHBM&#10;is2OAzAkAkA4Jr0Hw94f03wnoOn6Lo1jBpmk6fAlraWdsgSOGJFCqigdAAAK0aKACiiigAooooAK&#10;KKKACiiigAr4A/4Jw/8AJ037aH/Y5r/6XarX3/XwB/wTh/5Om/bQ/wCxzX/0u1WgD7/ooooAKKKK&#10;ACiiigAooooAKKKKACiiigAooooAKKKKACiiigAooooAKKKKACiiigAooooAKKKKACiiigAooooA&#10;KKKKAPgD/gtX/wAms+Fv+xztf/SG+r7/AK+AP+C1f/JrPhb/ALHO1/8ASG+r7/oAKKKKACiiigAo&#10;oooAKKKKAKGvazB4c0PUdWuknktrC2kupUtYWmlZEUswSNQWdsA4UAknAFfMf/DyH4Yf9C/8QP8A&#10;wk7r/CvquigD4v8Aid/wUM+G2vfDXxZptvoPjtLi80m7t42m8L3KIGeF1BZiMAZPJ7VtfsH+MLOx&#10;/ZD+GFvJFcF49LwSEAH+tf1Ir6E+NH/JHfHf/YBv/wD0nevGP2Af+TOPhZ/2Cv8A2rJWlO99DOpa&#10;2p69/wAJ1Yf88bn/AL5X/wCKo/4Tqw/543P/AHyv/wAVXR0VvaXcwvHsc5/wnVh/zxuf++V/+KrJ&#10;uPEltN4itb8RzCGKMoykDdnDdOf9oV3Nc5ff8jvp/wD1wP8AJ6mSfcqLXYP+E6sP+eNz/wB8r/8A&#10;FUf8J1Yf88bn/vlf/iq6OiqtLuTePY5z/hOrD/njc/8AfK//ABVH/CdWH/PG5/75X/4qujootLuF&#10;49jnP+E6sP8Anjc/98r/APFUf8J1Yf8APG5/75X/AOKro6KLS7hePY5z/hOrD/njc/8AfK//ABVH&#10;/CdWH/PG5/75X/4qujootLuF49jhv+Eltf8AhIvt/lzeT5ezbgbs/nWt/wAJ1Yf88bn/AL5X/wCK&#10;o/5nf/th/SujqYp66lSa00Oc/wCE6sP+eNz/AN8r/wDFUf8ACdWH/PG5/wC+V/8Aiq6OiqtLuTeP&#10;Y5z/AITqw/543P8A3yv/AMVR/wAJ1Yf88bn/AL5X/wCKro6KLS7hePY5z/hOrD/njc/98r/8VR/w&#10;nVh/zxuf++V/+Kro6KLS7hePY5z/AITqw/543P8A3yv/AMVWT/wktr/wkX2/y5vJ8vZtwN2fzrua&#10;5z/md/8Ath/SpknpqVFrXQP+E6sP+eNz/wB8r/8AFUf8J1Yf88bn/vlf/iq6OiqtLuTePY5z/hOr&#10;D/njc/8AfK//ABVH/CdWH/PG5/75X/4qujootLuF49jnP+E6sP8Anjc/98r/APFUf8J1Yf8APG5/&#10;75X/AOKro6KLS7hePY5z/hOrD/njc/8AfK//ABVH/CdWH/PG5/75X/4qujootLuF49jhrfxJbQ+I&#10;rq/McxhljCKoA3ZwvXn/AGTWt/wnVh/zxuf++V/+Kosf+R31D/rgP5JXR1MU+5Umuxzn/CdWH/PG&#10;5/75X/4qj/hOrD/njc/98r/8VXR0VVpdybx7HOf8J1Yf88bn/vlf/iqP+E6sP+eNz/3yv/xVdHRR&#10;aXcLx7HOf8J1Yf8APG5/75X/AOKo/wCE6sP+eNz/AN8r/wDFV0dFFpdwvHsc5/wnVh/zxuf++V/+&#10;KrJt/EltD4iur8xzGGWMIqgDdnC9ef8AZNdzXOWP/I76h/1wH8kqZJ6alJrXQP8AhOrD/njc/wDf&#10;K/8AxVH/AAnVh/zxuf8Avlf/AIqujoqrS7k3j2Oc/wCE6sP+eNz/AN8r/wDFUf8ACdWH/PG5/wC+&#10;V/8Aiq6Oii0u4Xj2Oc/4Tqw/543P/fK//FUf8J1Yf88bn/vlf/iq6Oii0u4Xj2Oc/wCE6sP+eNz/&#10;AN8r/wDFUf8ACdWH/PG5/wC+V/8Aiq6Oii0u4Xj2OG0/xLa2msX128cxjnxtCgZH15rW/wCE6sP+&#10;eNz/AN8r/wDFUaL/AMjPq34fzro6iN7blSavsc5/wnVh/wA8bn/vlf8A4qj/AITqw/543P8A3yv/&#10;AMVXR0Vdpdybx7HOf8J1Yf8APG5/75X/AOKo/wCE6sP+eNz/AN8r/wDFV0dFFpdwvHsc5/wnVh/z&#10;xuf++V/+Ko/4Tqw/543P/fK//FV0dFFpdwvHsc5/wnVh/wA8bn/vlf8A4qsnR/Eltp99qU0kczLc&#10;yb0CgZAyx559xXc1znhj/kL67/13/wDZnqWndalJqz0D/hOrD/njc/8AfK//ABVH/CdWH/PG5/75&#10;X/4qujoqrS7k3j2Oc/4Tqw/543P/AHyv/wAVR/wnVh/zxuf++V/+Kro6KLS7hePY5z/hOrD/AJ43&#10;P/fK/wDxVH/CdWH/ADxuf++V/wDiq6Oii0u4Xj2Oc/4Tqw/543P/AHyv/wAVR/wnVh/zxuf++V/+&#10;Kro6KLS7hePY4bR/Eltp99qU0kczLcyb0CgZAyx559xWt/wnVh/zxuf++V/+Ko8Mf8hfXf8Arv8A&#10;+zPXR1MU7blSavsc5/wnVh/zxuf++V/+Ko/4Tqw/543P/fK//FV0dFVaXcm8exzn/CdWH/PG5/75&#10;X/4qj/hOrD/njc/98r/8VXR0UWl3C8exzn/CdWH/ADxuf++V/wDiqP8AhOrD/njc/wDfK/8AxVdH&#10;RRaXcLx7HOf8J1Yf88bn/vlf/iqydB8S2ul/a/Njmbzpd67ADx75NdzXOeD/APmI/wDXc1LTutSk&#10;1Z6B/wAJ1Yf88bn/AL5X/wCKo/4Tqw/543P/AHyv/wAVXR0VVpdybx7HOf8ACdWH/PG5/wC+V/8A&#10;iqP+E6sP+eNz/wB8r/8AFV0dFFpdwvHsc5/wnVh/zxuf++V/+Ko/4Tqw/wCeNz/3yv8A8VXR0UWl&#10;3C8exzn/AAnVh/zxuf8Avlf/AIqj/hOrD/njc/8AfK//ABVdHRRaXcLx7HDaD4ltdL+1+bHM3nS7&#10;12AHj3ya1v8AhOrD/njc/wDfK/8AxVHg/wD5iP8A13NdHUxTtuVJq+xzn/CdWH/PG5/75X/4qj/h&#10;OrD/AJ43P/fK/wDxVdHRVWl3JvHsc5/wnVh/zxuf++V/+Ko/4Tqw/wCeNz/3yv8A8VXR0UWl3C8e&#10;xzn/AAnVh/zxuf8Avlf/AIqj/hOrD/njc/8AfK//ABVdHRRaXcLx7HOf8J1Yf88bn/vlf/iqyfDf&#10;iS20exkhmjmZmkLgxgEYwB3I9K7muc8C/wDIIm/67n/0FamzutSk1Z6B/wAJ1Yf88bn/AL5X/wCK&#10;o/4Tqw/543P/AHyv/wAVXR0VVpdybx7Hzz8Zv2e/gn+0J4kstf8AH/gqbX9Xs7VbKC6+23NsVhDs&#10;4QiGdAwDO55B+8a7n4caP4B+EPh1dC8GeGIPDelK3mG3sLdE8x8Y3u27LtgAbmJOAOeK9Nopcr7j&#10;5ltY5z/hOrD/AJ43P/fK/wDxVH/CdWH/ADxuf++V/wDiq6OinaXcV49jnP8AhOrD/njc/wDfK/8A&#10;xVR3HjexlgkQRXGWUgZVe4/3q6eobz/j0n/3G/lRaXcd12OQ8P8Aii10nTVt5o5mcMTlFBHP1Nc9&#10;8WfC/wAPvjn4Ql8L+OfDra/okkqT/Z5S0TJIhyrpJHIroeoyrDIJB4JFdz4L/wCQGn++3863amKd&#10;txyavseYfC/R/Bfwb8HWnhXwjpuoaboFozG3s57ya7EO45Ko08rsq5ydoOBk4HJrrP8AhOrD/njc&#10;/wDfK/8AxVdHRVWfcm67HOf8J1Yf88bn/vlf/iq8g0r4C/BnR/i9L8UIvCF1cePJJXnOsX+oXV26&#10;uy7SypNOyLhflXao2jAXAFfQVFKz7juuxzn/AAnVh/zxuf8Avlf/AIqj/hOrD/njc/8AfK//ABVd&#10;HRTtLuK8exzFx43sZYJEEVxllIGVXuP96tr4ff8AIup/10b+dT3n/HpP/uN/KoPh9/yLqf8AXRv5&#10;1jUvpc2p26HS0UUVkahRRRQAUUUUAFFFFABRRRQAV8AfBv8A5TJfHb/sTLb/ANE6NX3/AF8AfBv/&#10;AJTJfHb/ALEy2/8AROjUAff9FFFABRRRQAUUUUAFFFFABRRRQAUUUUAFFFFABRRRQAUUUUAFFFFA&#10;BRRRQAUUUUAFFFFABRRRQAUUUUAFFFFABRRRQAUUUUAFFFFABRRRQAUUUUAFFFFABRRRQAUUUUAF&#10;FFFABRRRQAUUUUAFFFFAHwB8ZP8AlMl8Cf8AsTLn/wBE6zX3/XwB8ZP+UyXwJ/7Ey5/9E6zX3/QA&#10;UUUUAFFFFABXiP7V37L9p+1R4N0jw/eeKdV8KR6df/bxc6TjzJD5bpsOf4fnz9QK9uooA/OU/wDB&#10;F7wodQF+fiv4sN8OBc+VF5vTH3uvTj6V9Sfsn/sqWf7KfhzXdIs/FereLE1W7S6abVtu+Iqm3auD&#10;0717tRQAV4P+15+yXo/7XvgnRvDWs67faBb6ZqP9opNYxI7u3lPHtIbjGHJ/CveKKAMTwP4Xi8D+&#10;C9A8OQTvcwaPp9vp8c0gAaRYo1jDEDjJC5rborm/iNrniHw14J1XU/Cnhj/hM/ENvGGs9C/tCOw+&#10;1sWAK+fICkeFJbJH8OO9AFP4yf8AJIfHH/YCvv8A0nevF/2Bf+TOfhX/ANgkf+jXrifiX8fv2kr7&#10;4c+Kre//AGU/7NsZtJu47i9/4WLpsv2eMwuGk2CPLbRk7RycYrov2C9Q1KP9j/4XLHpPmxjS8K/2&#10;lRuHmvzjtWlPcyqao+lKKx/7S1b/AKA3/k0n+FH9pat/0Bv/ACaT/CujmRhys2KKx/7S1b/oDf8A&#10;k0n+FH9pat/0Bv8AyaT/AAo5kHKzYrH/AOZu/wC3H/2pR/aWrf8AQG/8mk/wrO+3ah/wkXmf2Z+/&#10;+y7fJ+0L93f97d068YqWykjqaKx/7S1b/oDf+TSf4Uf2lq3/AEBv/JpP8KrmRPKzYorH/tLVv+gN&#10;/wCTSf4Uf2lq3/QG/wDJpP8ACjmQcrNiqesf8gi+/wCuD/8AoJqn/aWrf9Ab/wAmk/wqvqWoam+n&#10;XSyaT5cZicM/2lTtGDk4xzS5kNRdzU0f/kEWP/XBP/QRVyuf03UNTTTrVY9J8yMRIFf7So3DAwcY&#10;4qx/aWrf9Ab/AMmk/wAKFJWDlZsUVj/2lq3/AEBv/JpP8KP7S1b/AKA3/k0n+FPmQuVmxRWP/aWr&#10;f9Ab/wAmk/wo/tLVv+gN/wCTSf4UcyDlYtt/yM17/wBcE/nWvXLQX2oDXblxpm6YxKGi+0L8o7HP&#10;etH+0tW/6A3/AJNJ/hUplNGxRWP/AGlq3/QG/wDJpP8ACj+0tW/6A3/k0n+FVzInlZsUVj/2lq3/&#10;AEBv/JpP8KP7S1b/AKA3/k0n+FHMg5WHi3/kX7v/AIB/6GtbFct4ivtQm0e4SfTPs8R25k+0K2Pm&#10;HYVo/wBpat/0Bv8AyaT/AAqb6lW0Niisf+0tW/6A3/k0n+FH9pat/wBAb/yaT/Cq5kTys2KKx/7S&#10;1b/oDf8Ak0n+FH9pat/0Bv8AyaT/AAo5kHKzYrH03/kYNZ/7Y/8AoBo/tLVv+gN/5NJ/hWdY32oL&#10;rGpummb5W8rfH9oUbMKcc981LexSW51NFY/9pat/0Bv/ACaT/Cj+0tW/6A3/AJNJ/hVcyJ5WbFFY&#10;/wDaWrf9Ab/yaT/Cj+0tW/6A3/k0n+FHMg5WbFZHif8A5B8f/XeP+dJ/aWrf9Ab/AMmk/wAKztev&#10;tQls0E2meQvmoQ32hWyc8DAqZPQqK1OporH/ALS1b/oDf+TSf4Uf2lq3/QG/8mk/wquZE8rNiisf&#10;+0tW/wCgN/5NJ/hR/aWrf9Ab/wAmk/wo5kHKzYorH/tLVv8AoDf+TSf4Uf2lq3/QG/8AJpP8KOZB&#10;ysXRf+Qhq3/XcfyrXrltLvtQjvNRMemeazSguv2hRsOOme9aP9pat/0Bv/JpP8KmL0Ka1Niisf8A&#10;tLVv+gN/5NJ/hR/aWrf9Ab/yaT/Cq5kTys2KKx/7S1b/AKA3/k0n+FH9pat/0Bv/ACaT/CjmQcrH&#10;65/rtI/7CEP8zXW1wl9eXtxeaStzp/2SP7dEQ/nK+Tnpgf54ru6557nRDYKKKKzNAooooAKKKKAC&#10;iiigAooooAKKKKACvgD/AIJw/wDJ037aH/Y5r/6XarX3/XwB/wAE4f8Ak6b9tD/sc1/9LtVoA+/6&#10;KKKACiiigAooooAKKKKACiiigAooooAKKKKACiiigAooooAKKKKACiiigAooooAKKKKACiiigAoo&#10;ooAKKKKACiiigD4A/wCC1f8Ayaz4W/7HO1/9Ib6vv+vgD/gtX/yaz4W/7HO1/wDSG+r7/oAKKKKA&#10;CiiigAooooAKKKKACiiigDjfjR/yR3x3/wBgG/8A/Sd68Y/YB/5M4+Fn/YK/9qyV7P8AGj/kjvjv&#10;/sA3/wD6TvXjH7AP/JnHws/7BX/tWStae5lU2PoGiiiug5wrnL7/AJHfT/8Argf5PXR1zl9/yO+n&#10;/wDXA/yepkVHqdHRRRVEhRRRQAUUUUAFFFFAHOf8zv8A9sP6V0dc5/zO/wD2w/pXR1MepUugUUUV&#10;RIUUUUAFFFFABXOf8zv/ANsP6V0dc5/zO/8A2w/pUy6FR6nR0UUVRIUUUUAFFFFABRRRQBzlj/yO&#10;+of9cB/JK6Oucsf+R31D/rgP5JXR1MepUgoooqiQooooAKKKKACucsf+R31D/rgP5JXR1zlj/wAj&#10;vqH/AFwH8kqZdCo9To6KKKokKKKKACiiigAooooA5zRf+Rn1b8P510dc5ov/ACM+rfh/OujqI7FS&#10;3CiiirJCiiigAooooAK5zwx/yF9d/wCu/wD7M9dHXOeGP+Qvrv8A13/9mepe6KWzOjoooqiQoooo&#10;AKKKKACiiigDnPDH/IX13/rv/wCzPXR1znhj/kL67/13/wDZnro6mOxUtwoooqiQooooAKKKKACu&#10;c8H/APMR/wCu5ro65zwf/wAxH/rual7opbM6OiiiqJCiiigAooooAKKKKAOc8H/8xH/rua6Ouc8H&#10;/wDMR/67mujqY7FS3CiiiqJCiiigAooooAK5zwL/AMgib/ruf/QVro65zwL/AMgib/ruf/QVqX8S&#10;KXws6OiiiqJCiiigAooooAKhvP8Aj0n/ANxv5VNUN5/x6T/7jfyoBbmR4L/5Aaf77fzrdrC8F/8A&#10;IDT/AH2/nW7Ux2RUviYUUUVRIUUUUAFFFFAEN5/x6T/7jfyqD4ff8i6n/XRv51Pef8ek/wDuN/Ko&#10;Ph9/yLqf9dG/nWFTob09mdLRRRWJsFFFFABRRRQAUUUUAFFFFABXwB8G/wDlMl8dv+xMtv8A0To1&#10;ff8AXwB8G/8AlMl8dv8AsTLb/wBE6NQB9/0UUUAFFFFABRRRQAUUUUAFFFFABRRRQAUUUUAFFFFA&#10;BRRRQAUUUUAFFFFABRRRQAUUUUAFFFFABRRRQAUUUUAFFFFABRRRQAUUUUAFFFFABRRRQAUUUUAF&#10;FFFABRRRQAUUUUAFFFFABRRRQAUUUUAfAHxk/wCUyXwJ/wCxMuf/AETrNff9fAHxk/5TJfAn/sTL&#10;n/0TrNff9ABRRRQAUUUUAFeTftG/tN+Cv2W/Cdh4i8byX6WF9d/YrddPtvPkeXYz7cZAHCNyTivW&#10;arXunWmpRql3aw3SKchZow4B9RkUAfmD8D/+CgXij9pz/goh4L0vw/e6poHwwure7tl8PXRjzcmL&#10;T7qXzpguQHMgU4DEAIvJr9R6/L3UrO3sf+C33h2G2gjt4hYuRHEgVR/xIZ+wr9QqAPk79t79uaD9&#10;mP8Asjwn4W0YeL/ijr6j+ztHUM6QKzbI5JUT53LvlUjXBYq3Ixz4Fb/B7/goP8T7Ndev/iboXgiS&#10;dfMTRJLhbd4VPITbb2si5xj7zkjPJzmvCPh3+098P9D/AG/Piz8afipe3E8GjS3lr4c060tjcXE0&#10;iyC2g8tThV22ySZLMo3ODnPX6V0L/gtb8K77XI7bU/BnirS9Nkfb9uUW8xjBP3mjEgOPXaWPoDQB&#10;9sfBHTfGWj/CfwxZfEK/i1TxrBZrHqt5AVKTTAnLAqqjBGP4R9K7iue8AfEDw98UvB+meKfCuq2+&#10;taBqUfm2t7bNlXAJUjnkMGBUqcEEEEAiuhoA4/4yf8kh8cf9gK+/9J3rxf8AYF/5M5+Ff/YJH/o1&#10;69o+Mn/JIfHH/YCvv/Sd68X/AGBf+TOfhX/2CR/6Netae5lU2PoCiiiug5wooooAKx/+Zu/7cf8A&#10;2pWxWP8A8zd/24/+1KTGupsUUUUxBRRRQAVT1j/kEX3/AFwf/wBBNXKp6x/yCL7/AK4P/wCgmh7D&#10;W4aP/wAgix/64J/6CKuVT0f/AJBFj/1wT/0EVcpLYT3CiiimAUUUUAZFt/yM17/1wT+da9ZFt/yM&#10;17/1wT+da9TEbCiiiqEFFFFAGP4t/wCRfu/+Af8Aoa1sVj+Lf+Rfu/8AgH/oa1sUuo+gUUUUxBRR&#10;RQAVj6b/AMjBrP8A2x/9ANbFY+m/8jBrP/bH/wBANJ7oa2ZsUUUUxBRRRQAVkeJ/+QfH/wBd4/51&#10;r1keJ/8AkHx/9d4/51Mthx3NeiiiqEFFFFABRRRQBkaL/wAhDVv+u4/lWvWRov8AyENW/wCu4/lW&#10;vUx2HLcKKKKoQUUUUAZWuf67SP8AsIQ/zNdbXJa5/rtI/wCwhD/M11tc1T4jpp/CFFFFZmgUUUUA&#10;FFFFABRRRQAUUUUAFFFFABXwB/wTh/5Om/bQ/wCxzX/0u1Wvv+vgD/gnD/ydN+2h/wBjmv8A6Xar&#10;QB9/0UUUAFFFFABRRRQAUUUUAFFFFABRRRQAUUUUAFFFFABRRRQAUUUUAFFFFABRRRQAUUUUAFFF&#10;FABRRRQAUUUUAFFFFAHwB/wWr/5NZ8Lf9jna/wDpDfV9/wBfAH/Bav8A5NZ8Lf8AY52v/pDfV9/0&#10;AFFFFABRRRQAV+ePxx/bC+Lvxq/aW1H4B/s5tYaPfaOZota8VaiiSCFoiEnK7lcRxxuwjLbGcucK&#10;BgE/odX4+azqXif/AIJqft2eLPH/AIh8M32ufDnxlPerHqNoo+e3ubhbnajE7fPidQCjFdwBIwGB&#10;AB6p8V/Cf7av7LHhO7+IsHxd0/4k6NpEf2rVtKuLNX2wr999jRgmNRyxjdGAGegOPsb9kP8AaV0/&#10;9qz4Kab43s7MaZfCZ7DU9PD7xbXcYUuqt3Uq6OuedrjPNeA/tL/8FAPg/wCOP2UfF9v4L8SReJvE&#10;Xi3TLjw9p/h23jcaj511E0JLwEb1CB2bdjaxUBSSRXc/8E0/2c9c/Zx/Zvh0/wAUQNZ+JNe1CTWr&#10;yxc5azDxxxxwt6MEiDMOoZyO1AH1dRRRQBxvxo/5I747/wCwDf8A/pO9eMfsA/8AJnHws/7BX/tW&#10;SvZ/jR/yR3x3/wBgG/8A/Sd68Y/YB/5M4+Fn/YK/9qyVrT3Mqmx9A0UUV0HOFc5ff8jvp/8A1wP8&#10;nro65y+/5HfT/wDrgf5PUyKj1OjoooqiQooooAKKKKACiiigDnP+Z3/7Yf0ro65z/md/+2H9K6Op&#10;j1Kl0CiiiqJCiiigAooooAK5z/md/wDth/SujrnP+Z3/AO2H9KmXQqPU6OiiiqJCiiigAooooAKK&#10;KKAOcsf+R31D/rgP5JXR1zlj/wAjvqH/AFwH8kro6mPUqQUUUVRIUUUUAFFFFABXOWP/ACO+of8A&#10;XAfySujrnLH/AJHfUP8ArgP5JUy6FR6nR0UUVRIUUUUAFFFFABRRRQBzmi/8jPq34fzro65zRf8A&#10;kZ9W/D+ddHUR2KluFFFFWSFFFFABRRRQAVznhj/kL67/ANd//Znro65zwx/yF9d/67/+zPUvdFLZ&#10;nR0UUVRIUUUUAFFFFABRRRQBznhj/kL67/13/wDZnro65zwx/wAhfXf+u/8A7M9dHUx2KluFFFFU&#10;SFFFFABRRRQAVzng/wD5iP8A13NdHXOeD/8AmI/9dzUvdFLZnR0UUVRIUUUUAFFFFABRRRQBzng/&#10;/mI/9dzXR1zng/8A5iP/AF3NdHUx2KluFFFFUSFFFFABRRRQAVzngX/kETf9dz/6CtdHXOeBf+QR&#10;N/13P/oK1L+JFL4WdHRRRVEhRRRQAUUUUAFQ3n/HpP8A7jfyqaobz/j0n/3G/lQC3MjwX/yA0/32&#10;/nW7WF4L/wCQGn++3863amOyKl8TCiiiqJCiiigAooooAhvP+PSf/cb+VQfD7/kXU/66N/Op7z/j&#10;0n/3G/lUHw+/5F1P+ujfzrCp0N6ezOlooorE2CiiigAooooAKKKKACiiigAr4A+Df/KZL47f9iZb&#10;f+idGr7/AK+APg3/AMpkvjt/2Jlt/wCidGoA+/6KKKACiiigAooooAKKKKACiiigAooooAKKKKAC&#10;iiigAooooAKKKKACiiigAooooAKKKKACiiigAooooAKKKKACiiigAooooAKKKKACiiigAooooAKK&#10;KKACiiigAooooAKKKKACiiigAooooAKKKKAPgD4yf8pkvgT/ANiZc/8AonWa+/6+APjJ/wApkvgT&#10;/wBiZc/+idZr7/oAKKKKACvjH9rr4P8A7VPjr4qw6l8GfiFZ+F/CI02GJ7G4vzCxuQ8hd9ohfgqU&#10;Gc9ulfZ1FAHwB8CfgT+2h4a+L3hbU/iD8UbDWvBlrdh9UsItSaRpodpG0L9nXPOO46V9/wBFeQ/t&#10;KftReDf2VfCml+IfGsepyafqN79gh/su3WZ/M8tn5DOuBhDzmgD4g1z/AJTieHv+vFv/AEwz1+nt&#10;fiPqX7a3w9u/+ClWlfHZItZ/4Qi1tmhkQ2ifbNx0uW14j34x5jj+Lpk+1fqn+zR+1b4J/au0HWdX&#10;8Ex6pHaaVcraXH9qWywtvZNw2hXbIxQB+dv/AASl+HnhjWP2lvjBB4o0DTtW13RctYNfwJMbRhdS&#10;JM8auDhs7BuHIGR/FX6W/tAfBXwp8cvhbr3hnxRpVnd289lILe6miTzLKUIdk0TkfIynnI9weCRX&#10;52ftHeB/Hf7Af7Yl/wDtAeDPDsviH4e+I3ml1aC3VikPnlXuoJmAPlBpQJUcjbnC/wAJB3vi/wD8&#10;FdNP+KXgG88HfB/wH4pn8d6/A2nwte28TfZzIpVmhSGSR5ZACdoIUA4JzjaQCx/wQ/8AGWo6j4J+&#10;KnheeVn0zSr6wv7ZGYnY9yk6SADsP9FjP1Jr9E/iNY+KdS8E6ra+CtUsNE8USRgWN/qdqbm3ibcC&#10;S8YYFsruA54JBwcYPzd/wTZ/ZV1P9mD4Hzp4mhW38Y+JLldQ1G3VgxtEVNsNuWHBZQXY44DSMOcZ&#10;P1rQB8i+IPhD+1r4k0HUtIvfi34Baz1C2ktJlTw5IpKSIVYA7uDgnmvUf2efgr4j+CnwU8IeB7nW&#10;7C/uNFshbSXEFuyo7bix25OcDdjJxnGcDpXtNFNNrYTSe5zX9j65/wA/9r/35NH9j65/z/2v/fk1&#10;0tFPmfcXKuxzX9j65/z/ANr/AN+TR/Y+uf8AP/a/9+TXS0Ucz7hyrsc1/Y+uf8/9r/35NQf8Izq/&#10;277X9vtvO8vyv9Ucbc5/nXWUUcz7hyrsc1/Y+uf8/wDa/wDfk0f2Prn/AD/2v/fk10tFHM+4cq7H&#10;Nf2Prn/P/a/9+TR/Y+uf8/8Aa/8Afk10tFHM+4cq7HNf2Prn/P8A2v8A35NR3Gga1cwSQvf2uyRS&#10;jYiPQjFdTRRzPuHKuxy1voGtW0EcKX9rsjUIuYj0AxUn9j65/wA/9r/35NdLRRzPuHKuxzX9j65/&#10;z/2v/fk0f2Prn/P/AGv/AH5NdLRRzPuHKuxzX9j65/z/ANr/AN+TR/Y+uf8AP/a/9+TXS0Ucz7hy&#10;rscmnhnV47yS6F9bebIoQ/ujjAqf+x9c/wCf+1/78muloo5n3DlXY5r+x9c/5/7X/vyaP7H1z/n/&#10;ALX/AL8muloo5n3DlXY5r+x9c/5/7X/vyaP7H1z/AJ/7X/vya6WijmfcOVdjk77wzq+oWr281/bG&#10;N8Z2xEHgg/0qf+x9c/5/7X/vya6WijmfcOVdjmv7H1z/AJ/7X/vyaP7H1z/n/tf+/JrpaKOZ9w5V&#10;2Oa/sfXP+f8Atf8AvyaP7H1z/n/tf+/JrpaKOZ9w5V2Oa/sfXP8An/tf+/JqCHwzq8F1cXC39t5k&#10;+3f+6OPlGBXWUUcz7hyrsc1/Y+uf8/8Aa/8Afk0f2Prn/P8A2v8A35NdLRRzPuHKuxzX9j65/wA/&#10;9r/35NH9j65/z/2v/fk10tFHM+4cq7HNf2Prn/P/AGv/AH5NQXnhnV76IRy31sVDBxiIjkHiusoo&#10;5n3DlXY5r+x9c/5/7X/vyaP7H1z/AJ/7X/vya6WijmfcOVdjmv7H1z/n/tf+/Jo/sfXP+f8Atf8A&#10;vya6WijmfcOVdjmv7H1z/n/tf+/Jo/sfXP8An/tf+/JrpaKOZ9w5V2OTt/DOr2ss8iX1tumbe+Yj&#10;1xU/9j65/wA/9r/35NdLRRzPuHKuxzX9j65/z/2v/fk0f2Prn/P/AGv/AH5NdLRRzPuHKuxzX9j6&#10;5/z/ANr/AN+TR/Y+uf8AP/a/9+TXS0Ucz7hyrscyvh3Ubi6tHvL2F4YJlm2xxkEleldNRRS3Ha2w&#10;UUUUhhRRRQAUUUUAFFFFABRRRQAUUUUAFfAH/BOH/k6b9tD/ALHNf/S7Va+/6+AP+CcP/J037aH/&#10;AGOa/wDpdqtAH3/RRRQAUUUUAFFFFABRRRQAUUUUAFFFFABRRRQAUUUUAFFFFABRRRQAUUUUAFFF&#10;FABRRRQAUUUUAFFFFABRRRQAUUUUAfAH/Bav/k1nwt/2Odr/AOkN9X3/AF8Af8Fq/wDk1nwt/wBj&#10;na/+kN9X3/QAUUUUAFfnt8ZPgL+2z4g+K3ivUvBHxV0/SfCF1qM0ulWMmpsjQWxYmNCv2dsYGOMn&#10;61+hNFAHx1+xz8I/2ofAXxN1PUPjZ4/s/FXhWTR5YLazt74zsl4ZoGSTaYUwBGswzn+Lp6fOP7Nl&#10;8v8AwUm/a38Z+KfiFO+r/DjwWFl0LwfMxNkfMkdIHlj+652Ruz5GWZlB+QbK/VOvx2sV8cf8Epf2&#10;oPE2tz+Fb3Xvg74jlaEXVnHiNrYyb4Qrj5UnhLFNj7Q4LYwGDAA+iP2pv+CWfgTUvDuqeM/hF9p+&#10;HvjbSopNRtrXTpn+yXMkalgiqW3QOSoCtGQATyp6jqf+CWf7VXiP9o74S65pXjG6/tPxL4SuILd9&#10;TY/vbu2mRjC8vrIDFKpb+IAE5bcT5f8AGP8A4K4eG/H3gW+8K/Bvwj4p1nx1r1s9jZ/a7JFFq0il&#10;S6pFJI0kigkqoG3IBJIGD7T/AMEzv2U9a/Zj+C9/J4riW18XeJ7pL69sVYMbOJFKwwsQSC43Oxx0&#10;Mm3+HJAPrDXodRuND1GLR7mCz1aS2kWzubqIyxRTFSI3dAQWUNglQRkAjIr5j/4V3+19/wBFd+H/&#10;AP4TUn/xVfVdFAHyJ4h+D/7Wvibw/qej3vxb8AtZ6hay2k6p4ckVjHIhRgDu4OCea9G/Z8+CPi34&#10;K/Bfwl4Im1zT76bRbMW73EEbKjtuZjtDITjLYyeuM4HQe60U7tbC33ON/sPxT/0ErT8v/sKP7D8U&#10;/wDQStPy/wDsK7KinzPuLlXY43+w/FP/AEErT8v/ALCq0nhHxDJfR3jX1obiNdqvzwOe2zHc13dF&#10;Lmfcdl2ON/sPxT/0ErT8v/sKP7D8U/8AQStPy/8AsK7KinzPuLlXY43+w/FP/QStPy/+wo/sPxT/&#10;ANBK0/L/AOwrsqKOZ9w5V2ON/sPxT/0ErT8v/sKP7D8U/wDQStPy/wDsK7KijmfcOVdjjf7D8U/9&#10;BK0/L/7Cj+w/FP8A0ErT8v8A7Cuyoo5n3DlXY4T/AIRHxD9u+2fbrT7Rt27+en02Yqz/AGH4p/6C&#10;Vp+X/wBhXZUUuZ9x2XY43+w/FP8A0ErT8v8A7Cj+w/FP/QStPy/+wrsqKfM+4uVdjjf7D8U/9BK0&#10;/L/7Cj+w/FP/AEErT8v/ALCuyoo5n3DlXY43+w/FP/QStPy/+wo/sPxT/wBBK0/L/wCwrsqKOZ9w&#10;5V2ON/sPxT/0ErT8v/sKrf8ACI+Ift32z7dafaNu3fz0+mzFd3RS5n3HZdjjf7D8U/8AQStPy/8A&#10;sKP7D8U/9BK0/L/7Cuyop8z7i5V2ON/sPxT/ANBK0/L/AOwo/sPxT/0ErT8v/sK7KijmfcOVdjjf&#10;7D8U/wDQStPy/wDsKP7D8U/9BK0/L/7Cuyoo5n3DlXY43+w/FP8A0ErT8v8A7Cj+w/FP/QStPy/+&#10;wrsqKOZ9w5V2OEj8I+IY76S8W+tBcSLtZ+eRx22Y7CrP9h+Kf+glafl/9hXZUUuZ9x8q7HG/2H4p&#10;/wCglafl/wDYUf2H4p/6CVp+X/2FdlRT5n3Fyrscb/Yfin/oJWn5f/YUf2H4p/6CVp+X/wBhXZUU&#10;cz7hyrscb/Yfin/oJWn5f/YUf2H4p/6CVp+X/wBhXZUUcz7hyrscb/Yfin/oJWn5f/YVWj8I+IY7&#10;6S8W+tBcSLtZ+eRx22Y7Cu7opcz7j5V2ON/sPxT/ANBK0/L/AOwo/sPxT/0ErT8v/sK7KinzPuLl&#10;XY43+w/FP/QStPy/+wo/sPxT/wBBK0/L/wCwrsqKOZ9w5V2ON/sPxT/0ErT8v/sKP7D8U/8AQStP&#10;y/8AsK7KijmfcOVdjjf7D8U/9BK0/L/7Cj+w/FP/AEErT8v/ALCuyoo5n3DlXY4SHwj4ht7qa4jv&#10;rRZpvvtyc/hsqz/Yfin/AKCVp+X/ANhXZUUuZj5V2ON/sPxT/wBBK0/L/wCwo/sPxT/0ErT8v/sK&#10;7KinzPuLlXY43+w/FP8A0ErT8v8A7Cj+w/FP/QStPy/+wrsqKOZ9w5V2ON/sPxT/ANBK0/L/AOwo&#10;/sPxT/0ErT8v/sK7KijmfcOVdjjf7D8U/wDQStPy/wDsKrWvhHxDZzTyw31okk7bpDydxyT3T3Nd&#10;3RS5n3Hyrscb/Yfin/oJWn5f/YUf2H4p/wCglafl/wDYV2VFPmfcXKuxxv8AYfin/oJWn5f/AGFH&#10;9h+Kf+glafl/9hXZUUcz7hyrscb/AGH4p/6CVp+X/wBhR/Yfin/oJWn5f/YV2VFHM+4cq7HG/wBh&#10;+Kf+glafl/8AYUf2H4p/6CVp+X/2FdlRRzPuHKuxwlr4R8Q2c08sN9aJJO26Q8ncck909zVn+w/F&#10;P/QStPy/+wrsqKXM+4+Vdjjf7D8U/wDQStPy/wDsKP7D8U/9BK0/L/7Cuyop8z7i5V2ON/sPxT/0&#10;ErT8v/sKP7D8U/8AQStPy/8AsK7KijmfcOVdjjf7D8U/9BK0/L/7Cj+w/FP/AEErT8v/ALCuyoo5&#10;n3DlXY43+w/FP/QStPy/+wqtZ+EfEOn+Z5F9aR+Y25upyfxSu7opcz7jsuxxv9h+Kf8AoJWn5f8A&#10;2FH9h+Kf+glafl/9hXZUU+Z9xcq7HG/2H4p/6CVp+X/2FH9h+Kf+glafl/8AYV2VFHM+4cq7HG/2&#10;H4p/6CVp+X/2FH9h+Kf+glafl/8AYV2VFHM+4cq7HG/2H4p/6CVp+X/2FH9h+Kf+glafl/8AYV2V&#10;FHM+4cq7HCWfhHxDp/meRfWkfmNubqcn8Uqz/Yfin/oJWn5f/YV2VFLmfcdl2ON/sPxT/wBBK0/L&#10;/wCwo/sPxT/0ErT8v/sK7KinzPuLlXY43+w/FP8A0ErT8v8A7Cj+w/FP/QStPy/+wrsqKOZ9w5V2&#10;ON/sPxT/ANBK0/L/AOwo/sPxT/0ErT8v/sK7KijmfcOVdjjf7D8U/wDQStPy/wDsKrWPhHxDpkJi&#10;tr60jjLbiOTzgDuntXd0UuZ9x2XY43+w/FP/AEErT8v/ALCj+w/FP/QStPy/+wrsqKfM+4uVdjjf&#10;7D8U/wDQStPy/wDsKP7D8U/9BK0/L/7Cuyoo5n3DlXY43+w/FP8A0ErT8v8A7Cj+w/FP/QStPy/+&#10;wrsqKOZ9w5V2ON/sPxT/ANBK0/L/AOwpr+H/ABPIjK2o2hVhg8f/AGFdpRRzPuHKuxwtl4V8RafA&#10;Ibe+tI4wc7eT/NKsf2H4p/6CVp+X/wBhXZUUuZ9x8q7HG/2H4p/6CVp+X/2FH9h+Kf8AoJWn5f8A&#10;2FdlRT5n3Fyrscb/AGH4p/6CVp+X/wBhR/Yfin/oJWn5f/YV2VFHM+4cq7HG/wBh+Kf+glafl/8A&#10;YUf2H4p/6CVp+X/2FdlRRzPuHKuxxb+H/E8iMrajaFWGDx/9hXQ+HdHOh6XFal/McfMxHTceoHtW&#10;nRSu3uOyWwUUUUhhRRRQAUUUUAFFFFABRRRQAV8AfBv/AJTJfHb/ALEy2/8AROjV9/18AfBv/lMl&#10;8dv+xMtv/ROjUAff9FFFABRRRQAUUUUAFFFFABRRRQAUUUUAFFFFABRRRQAUUUUAFFFFABRRRQAU&#10;UUUAFFFFABRRRQAUUUUAFFFFABRRRQAUUUUAFFFFABRRRQAUUUUAFFFFABRRRQAUUUUAFFFFABRR&#10;RQAUUUUAFFFFAHwB8ZP+UyXwJ/7Ey5/9E6zX3/XwB8ZP+UyXwJ/7Ey5/9E6zX3/QAUUUUAFFFFAB&#10;WfrXh3SvEcEcOraZZ6pDG29I723SZVbGMgMDg4rQooA5f/hVvgz/AKFHQf8AwWQ//E1raL4b0nw3&#10;HJHpOl2WlxyHc6WVukIYjuQoGTWlRQA10WRGR1DKwwVYZBHpWZpPhXRNBuJrjTNHsNOnn4lltLVI&#10;mk5z8xUAnn1rVooAKKKKACiiigAooooAKKKKACiiigAooooAKKKKACiiigAooooAKKKKACiiigAo&#10;oooAKKKKACiiigAooooAKKKKACiiigAooooAKKKKACiiigAooooAKKKKACiiigAooooAKKKKACii&#10;igAooooAKKKKACiiigAooooAKKKKACiiigAooooAKKKKACvgD/gnD/ydN+2h/wBjmv8A6XarX3/X&#10;wB/wTh/5Om/bQ/7HNf8A0u1WgD7/AKKKKACiiigAooooAKKKKACiiigAooooAKKKKACiiigAoooo&#10;AKKKKACiiigAooooAKKKKACiiigAooooAKKKKACiiigD4A/4LV/8ms+Fv+xztf8A0hvq+/6+AP8A&#10;gtX/AMms+Fv+xztf/SG+r7/oAKKKKACiiigAqOaCO5heKaNZYnGGR1BVh6EGpKKAMnRfCeh+G5JH&#10;0nRtP0t5BtdrK1jhLD0JUDNa1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XwB8G/+UyXx2/7E&#10;y2/9E6NX3/XwB8G/+UyXx2/7Ey2/9E6NQB9/0UUUAFFFFABRRRQAUUUUAFFFFABRRRQAUUUUAFFF&#10;FABRRRQAUUUUAFFFFABRRRQAUUUUAFFFFABRRRQAUUUUAFFFFABRRRQAUUUUAFFFFABRRRQAUUUU&#10;AFFFFABRRRQAUUUUAFFFFABRRRQAUUUUAfAHxk/5TJfAn/sTLn/0TrNff9fAHxk/5TJfAn/sTLn/&#10;ANE6zX3/AEAFFFFABRRRQAUUUUAFFFFABRRRQAUUUUAFFFFABRRRQAUUUUAFFFFABRRRQAUUUUAF&#10;FFFABRRRQAUUUUAFFFFABRRRQAUUUUAFFFFABRRRQAUUUUAFFFFABRRRQAUUUUAFFFFABRRRQAUU&#10;UUAFFFFABRRRQAUUUUAFFFFABRRRQAUUUUAFFFFABRRRQAUUUUAFFFFABRRRQAUUUUAFfAH/AATh&#10;/wCTpv20P+xzX/0u1Wvv+vgD/gnD/wAnTftof9jmv/pdqtAH3/RRRQAUUUUAFFFFABRRRQAUUUUA&#10;FFFFABRRRQAUUUUAFFFFABRRRQAUUUUAFFFFABRRRQAUUUUAFFFFABRRRQAUUUUAfAH/AAWr/wCT&#10;WfC3/Y52v/pDfV9/18Af8Fq/+TWfC3/Y52v/AKQ31ff9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V8AfBv/lMl8dv+xMtv/ROjV9/18AfBv8A5TJfHb/sTLb/ANE6NQB9&#10;/wBFFFABRRRQAUUUUAFFFFABRRRQAUUUUAFFFFABRRRQAUUUUAFFFFABRRRQAUUUUAFFFFABRRRQ&#10;AUUUUAFFFFABRRRQAUUUUAFFFFABRRRQAUUUUAFFFFABRRRQAUUUUAFFFFABRRRQAUUUUAFFFFAH&#10;wB8ZP+UyXwJ/7Ey5/wDROs19/wBfAHxk/wCUyXwJ/wCxMuf/AETrNff9ABRRRQAUUUUAFFFFABRR&#10;RQAUUUUAFFFFABRRRQAUUUUAFFFFABRRRQAUUUUAFFFFABRRRQAUUUUAFFFFABRRRQAUUUUAFFFF&#10;ABRRRQAUUUUAFFFFABRRRQAUUUUAFFFFABRRRQAUUUUAFFFFABRRRQAUUUUAFFFFABRRRQAUUUUA&#10;FFFFABRRRQAUUUUAFFFFABRRRQAUUUUAFFFFABXwB/wTh/5Om/bQ/wCxzX/0u1Wvv+vgD/gnD/yd&#10;N+2h/wBjmv8A6XarQB9/0UUUAFFFFABRRRQAUUUUAFFFFABRRRQAUUUUAFFFFABRRRQAUUUUAFFF&#10;FABRRRQAUUUUAFFFFABRRRQAUUUUAFFFFAHwB/wWr/5NZ8Lf9jna/wDpDfV9/wBfAH/Bav8A5NZ8&#10;Lf8AY52v/pDfV9/0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XwB8G&#10;/wDlMl8dv+xMtv8A0To1ff8AXwB8G/8AlMl8dv8AsTLb/wBE6NQB9/0UUUAFFFFABRRRQAUUUUAF&#10;FFFABRRRQAUUUUAFFFFABRRRQAUUUUAFFFFABRRRQAUUUUAFFFFABRRRQAUUUUAFFFFABRRRQAUU&#10;UUAFFFFABRRRQAUUUUAFFFFABRRRQAUUUUAFFFFABRRRQAUUUUAfnV+0b4s0PwP/AMFdPgnrfiTW&#10;dP8AD+i2vgybz9R1S6S2t4dyawi75HIVcsyqMnksB1NfYH/DWPwQ/wCiyfD/AP8ACosf/jtZPxq/&#10;Yz+Dv7RPiq18SfELwf8A8JBrVrZJp8Nz/ad5bbYFkkkVNsMyKcNLIckZ+brgDHAf8OuP2Yv+iZ/+&#10;V/VP/kmgD1X/AIax+CH/AEWT4f8A/hUWP/x2j/hrH4If9Fk+H/8A4VFj/wDHa8q/4dcfsxf9Ez/8&#10;r+qf/JNH/Drj9mL/AKJn/wCV/VP/AJJoA9V/4ax+CH/RZPh//wCFRY//AB2j/hrH4If9Fk+H/wD4&#10;VFj/APHa8q/4dcfsxf8ARM//ACv6p/8AJNH/AA64/Zi/6Jn/AOV/VP8A5JoA9V/4ax+CH/RZPh//&#10;AOFRY/8Ax2j/AIax+CH/AEWT4f8A/hUWP/x2vKv+HXH7MX/RM/8Ayv6p/wDJNH/Drj9mL/omf/lf&#10;1T/5JoA9V/4ax+CH/RZPh/8A+FRY/wDx2j/hrH4If9Fk+H//AIVFj/8AHa8q/wCHXH7MX/RM/wDy&#10;v6p/8k0f8OuP2Yv+iZ/+V/VP/kmgD1X/AIax+CH/AEWT4f8A/hUWP/x2j/hrH4If9Fk+H/8A4VFj&#10;/wDHa8q/4dcfsxf9Ez/8r+qf/JNH/Drj9mL/AKJn/wCV/VP/AJJoA9V/4ax+CH/RZPh//wCFRY//&#10;AB2j/hrH4If9Fk+H/wD4VFj/APHa8q/4dcfsxf8ARM//ACv6p/8AJNH/AA64/Zi/6Jn/AOV/VP8A&#10;5JoA9V/4ax+CH/RZPh//AOFRY/8Ax2j/AIax+CH/AEWT4f8A/hUWP/x2vKv+HXH7MX/RM/8Ayv6p&#10;/wDJNH/Drj9mL/omf/lf1T/5JoA9V/4ax+CH/RZPh/8A+FRY/wDx2j/hrH4If9Fk+H//AIVFj/8A&#10;Ha8q/wCHXH7MX/RM/wDyv6p/8k0f8OuP2Yv+iZ/+V/VP/kmgD1X/AIax+CH/AEWT4f8A/hUWP/x2&#10;j/hrH4If9Fk+H/8A4VFj/wDHa8q/4dcfsxf9Ez/8r+qf/JNH/Drj9mL/AKJn/wCV/VP/AJJoA9V/&#10;4ax+CH/RZPh//wCFRY//AB2j/hrH4If9Fk+H/wD4VFj/APHa8q/4dcfsxf8ARM//ACv6p/8AJNH/&#10;AA64/Zi/6Jn/AOV/VP8A5JoA9V/4ax+CH/RZPh//AOFRY/8Ax2j/AIax+CH/AEWT4f8A/hUWP/x2&#10;vKv+HXH7MX/RM/8Ayv6p/wDJNH/Drj9mL/omf/lf1T/5JoA9V/4ax+CH/RZPh/8A+FRY/wDx2j/h&#10;rH4If9Fk+H//AIVFj/8AHa8q/wCHXH7MX/RM/wDyv6p/8k0f8OuP2Yv+iZ/+V/VP/kmgD1X/AIax&#10;+CH/AEWT4f8A/hUWP/x2j/hrH4If9Fk+H/8A4VFj/wDHa8q/4dcfsxf9Ez/8r+qf/JNH/Drj9mL/&#10;AKJn/wCV/VP/AJJoA9V/4ax+CH/RZPh//wCFRY//AB2j/hrH4If9Fk+H/wD4VFj/APHa8q/4dcfs&#10;xf8ARM//ACv6p/8AJNH/AA64/Zi/6Jn/AOV/VP8A5JoA9V/4ax+CH/RZPh//AOFRY/8Ax2j/AIax&#10;+CH/AEWT4f8A/hUWP/x2vKv+HXH7MX/RM/8Ayv6p/wDJNH/Drj9mL/omf/lf1T/5JoA9V/4ax+CH&#10;/RZPh/8A+FRY/wDx2j/hrH4If9Fk+H//AIVFj/8AHa8q/wCHXH7MX/RM/wDyv6p/8k0f8OuP2Yv+&#10;iZ/+V/VP/kmgD1X/AIax+CH/AEWT4f8A/hUWP/x2j/hrH4If9Fk+H/8A4VFj/wDHa8q/4dcfsxf9&#10;Ez/8r+qf/JNH/Drj9mL/AKJn/wCV/VP/AJJoA9V/4ax+CH/RZPh//wCFRY//AB2j/hrH4If9Fk+H&#10;/wD4VFj/APHa8q/4dcfsxf8ARM//ACv6p/8AJNH/AA64/Zi/6Jn/AOV/VP8A5JoA9V/4ax+CH/RZ&#10;Ph//AOFRY/8Ax2j/AIax+CH/AEWT4f8A/hUWP/x2vKv+HXH7MX/RM/8Ayv6p/wDJNH/Drj9mL/om&#10;f/lf1T/5JoA9V/4ax+CH/RZPh/8A+FRY/wDx2j/hrH4If9Fk+H//AIVFj/8AHa8q/wCHXH7MX/RM&#10;/wDyv6p/8k0f8OuP2Yv+iZ/+V/VP/kmgD1X/AIax+CH/AEWT4f8A/hUWP/x2j/hrH4If9Fk+H/8A&#10;4VFj/wDHa8q/4dcfsxf9Ez/8r+qf/JNH/Drj9mL/AKJn/wCV/VP/AJJoA9V/4ax+CH/RZPh//wCF&#10;RY//AB2j/hrH4If9Fk+H/wD4VFj/APHa8q/4dcfsxf8ARM//ACv6p/8AJNH/AA64/Zi/6Jn/AOV/&#10;VP8A5JoA9V/4ax+CH/RZPh//AOFRY/8Ax2j/AIax+CH/AEWT4f8A/hUWP/x2vKv+HXH7MX/RM/8A&#10;yv6p/wDJNH/Drj9mL/omf/lf1T/5JoA9V/4ax+CH/RZPh/8A+FRY/wDx2j/hrH4If9Fk+H//AIVF&#10;j/8AHa8q/wCHXH7MX/RM/wDyv6p/8k0f8OuP2Yv+iZ/+V/VP/kmgD1X/AIax+CH/AEWT4f8A/hUW&#10;P/x2j/hrH4If9Fk+H/8A4VFj/wDHa8q/4dcfsxf9Ez/8r+qf/JNH/Drj9mL/AKJn/wCV/VP/AJJo&#10;A9V/4ax+CH/RZPh//wCFRY//AB2j/hrH4If9Fk+H/wD4VFj/APHa8q/4dcfsxf8ARM//ACv6p/8A&#10;JNH/AA64/Zi/6Jn/AOV/VP8A5JoA9V/4ax+CH/RZPh//AOFRY/8Ax2j/AIax+CH/AEWT4f8A/hUW&#10;P/x2vKv+HXH7MX/RM/8Ayv6p/wDJNH/Drj9mL/omf/lf1T/5JoA9V/4ax+CH/RZPh/8A+FRY/wDx&#10;2j/hrH4If9Fk+H//AIVFj/8AHa8q/wCHXH7MX/RM/wDyv6p/8k0f8OuP2Yv+iZ/+V/VP/kmgD1X/&#10;AIax+CH/AEWT4f8A/hUWP/x2j/hrH4If9Fk+H/8A4VFj/wDHa8q/4dcfsxf9Ez/8r+qf/JNH/Drj&#10;9mL/AKJn/wCV/VP/AJJoA9V/4ax+CH/RZPh//wCFRY//AB2j/hrH4If9Fk+H/wD4VFj/APHa8q/4&#10;dcfsxf8ARM//ACv6p/8AJNH/AA64/Zi/6Jn/AOV/VP8A5JoA9V/4ax+CH/RZPh//AOFRY/8Ax2j/&#10;AIax+CH/AEWT4f8A/hUWP/x2vKv+HXH7MX/RM/8Ayv6p/wDJNH/Drj9mL/omf/lf1T/5JoA9V/4a&#10;x+CH/RZPh/8A+FRY/wDx2j/hrH4If9Fk+H//AIVFj/8AHa8q/wCHXH7MX/RM/wDyv6p/8k0f8OuP&#10;2Yv+iZ/+V/VP/kmgD1X/AIax+CH/AEWT4f8A/hUWP/x2j/hrH4If9Fk+H/8A4VFj/wDHa8q/4dcf&#10;sxf9Ez/8r+qf/JNH/Drj9mL/AKJn/wCV/VP/AJJoA9V/4ax+CH/RZPh//wCFRY//AB2j/hrH4If9&#10;Fk+H/wD4VFj/APHa8q/4dcfsxf8ARM//ACv6p/8AJNH/AA64/Zi/6Jn/AOV/VP8A5JoA9V/4ax+C&#10;H/RZPh//AOFRY/8Ax2j/AIax+CH/AEWT4f8A/hUWP/x2vKv+HXH7MX/RM/8Ayv6p/wDJNH/Drj9m&#10;L/omf/lf1T/5JoA9V/4ax+CH/RZPh/8A+FRY/wDx2j/hrH4If9Fk+H//AIVFj/8AHa8q/wCHXH7M&#10;X/RM/wDyv6p/8k0f8OuP2Yv+iZ/+V/VP/kmgD1X/AIax+CH/AEWT4f8A/hUWP/x2j/hrH4If9Fk+&#10;H/8A4VFj/wDHa8q/4dcfsxf9Ez/8r+qf/JNH/Drj9mL/AKJn/wCV/VP/AJJoA9V/4ax+CH/RZPh/&#10;/wCFRY//AB2j/hrH4If9Fk+H/wD4VFj/APHa8q/4dcfsxf8ARM//ACv6p/8AJNH/AA64/Zi/6Jn/&#10;AOV/VP8A5JoA9V/4ax+CH/RZPh//AOFRY/8Ax2j/AIax+CH/AEWT4f8A/hUWP/x2vKv+HXH7MX/R&#10;M/8Ayv6p/wDJNH/Drj9mL/omf/lf1T/5JoA9V/4ax+CH/RZPh/8A+FRY/wDx2vkr/gmXq1jr37SX&#10;7Ymp6ZeW+o6be+LYrm1vLSVZYZ4nvNUZJEdSQyspBDA4IIIr2D/h1x+zF/0TP/yv6p/8k16r8C/2&#10;W/hh+zX/AG3/AMK48M/8I5/bXkfb/wDT7q687yfM8r/Xyvtx5sn3cZ3c5wMAHqtFFFABRRRQAUUU&#10;UAFFFFABRRRQAUUUUAFFFFABRRRQAUUUUAFFFFABRRRQAUUUUAFFFFABRRRQAUUUUAFFFFABRRRQ&#10;B8Af8Fq/+TWfC3/Y52v/AKQ31fVX/DWPwQ/6LJ8P/wDwqLH/AOO1q/Gr4C+BP2ifCtr4b+IWhf8A&#10;CQaLa3qahDbfa57bbOsckavuhkRjhZZBgnHzdMgY8V/4dcfsxf8ARM//ACv6p/8AJNAHqv8Aw1j8&#10;EP8Aosnw/wD/AAqLH/47R/w1j8EP+iyfD/8A8Kix/wDjteVf8OuP2Yv+iZ/+V/VP/kmj/h1x+zF/&#10;0TP/AMr+qf8AyTQB6r/w1j8EP+iyfD//AMKix/8AjtH/AA1j8EP+iyfD/wD8Kix/+O15V/w64/Zi&#10;/wCiZ/8Alf1T/wCSaP8Ah1x+zF/0TP8A8r+qf/JNAHqv/DWPwQ/6LJ8P/wDwqLH/AOO0f8NY/BD/&#10;AKLJ8P8A/wAKix/+O15V/wAOuP2Yv+iZ/wDlf1T/AOSaP+HXH7MX/RM//K/qn/yTQB6r/wANY/BD&#10;/osnw/8A/Cosf/jtH/DWPwQ/6LJ8P/8AwqLH/wCO15V/w64/Zi/6Jn/5X9U/+SaP+HXH7MX/AETP&#10;/wAr+qf/ACTQB6r/AMNY/BD/AKLJ8P8A/wAKix/+O0f8NY/BD/osnw//APCosf8A47XlX/Drj9mL&#10;/omf/lf1T/5Jo/4dcfsxf9Ez/wDK/qn/AMk0Aeq/8NY/BD/osnw//wDCosf/AI7R/wANY/BD/osn&#10;w/8A/Cosf/jteVf8OuP2Yv8Aomf/AJX9U/8Akmj/AIdcfsxf9Ez/APK/qn/yTQB6r/w1j8EP+iyf&#10;D/8A8Kix/wDjtH/DWPwQ/wCiyfD/AP8ACosf/jteVf8ADrj9mL/omf8A5X9U/wDkmj/h1x+zF/0T&#10;P/yv6p/8k0Aeq/8ADWPwQ/6LJ8P/APwqLH/47R/w1j8EP+iyfD//AMKix/8AjteVf8OuP2Yv+iZ/&#10;+V/VP/kmj/h1x+zF/wBEz/8AK/qn/wAk0Aeq/wDDWPwQ/wCiyfD/AP8ACosf/jtH/DWPwQ/6LJ8P&#10;/wDwqLH/AOO15V/w64/Zi/6Jn/5X9U/+SaP+HXH7MX/RM/8Ayv6p/wDJNAHqv/DWPwQ/6LJ8P/8A&#10;wqLH/wCO0f8ADWPwQ/6LJ8P/APwqLH/47XlX/Drj9mL/AKJn/wCV/VP/AJJo/wCHXH7MX/RM/wDy&#10;v6p/8k0Aeq/8NY/BD/osnw//APCosf8A47R/w1j8EP8Aosnw/wD/AAqLH/47XlX/AA64/Zi/6Jn/&#10;AOV/VP8A5Jo/4dcfsxf9Ez/8r+qf/JNAHqv/AA1j8EP+iyfD/wD8Kix/+O0f8NY/BD/osnw//wDC&#10;osf/AI7XlX/Drj9mL/omf/lf1T/5Jo/4dcfsxf8ARM//ACv6p/8AJNAHqv8Aw1j8EP8Aosnw/wD/&#10;AAqLH/47R/w1j8EP+iyfD/8A8Kix/wDjteVf8OuP2Yv+iZ/+V/VP/kmj/h1x+zF/0TP/AMr+qf8A&#10;yTQB6r/w1j8EP+iyfD//AMKix/8AjtH/AA1j8EP+iyfD/wD8Kix/+O15V/w64/Zi/wCiZ/8Alf1T&#10;/wCSaP8Ah1x+zF/0TP8A8r+qf/JNAHqv/DWPwQ/6LJ8P/wDwqLH/AOO0f8NY/BD/AKLJ8P8A/wAK&#10;ix/+O15V/wAOuP2Yv+iZ/wDlf1T/AOSaP+HXH7MX/RM//K/qn/yTQB6r/wANY/BD/osnw/8A/Cos&#10;f/jtH/DWPwQ/6LJ8P/8AwqLH/wCO15V/w64/Zi/6Jn/5X9U/+SaP+HXH7MX/AETP/wAr+qf/ACTQ&#10;B6r/AMNY/BD/AKLJ8P8A/wAKix/+O0f8NY/BD/osnw//APCosf8A47XlX/Drj9mL/omf/lf1T/5J&#10;o/4dcfsxf9Ez/wDK/qn/AMk0Aeq/8NY/BD/osnw//wDCosf/AI7R/wANY/BD/osnw/8A/Cosf/jt&#10;eVf8OuP2Yv8Aomf/AJX9U/8Akmj/AIdcfsxf9Ez/APK/qn/yTQB6r/w1j8EP+iyfD/8A8Kix/wDj&#10;tH/DWPwQ/wCiyfD/AP8ACosf/jteVf8ADrj9mL/omf8A5X9U/wDkmj/h1x+zF/0TP/yv6p/8k0Ae&#10;q/8ADWPwQ/6LJ8P/APwqLH/47R/w1j8EP+iyfD//AMKix/8AjteVf8OuP2Yv+iZ/+V/VP/kmj/h1&#10;x+zF/wBEz/8AK/qn/wAk0Aeq/wDDWPwQ/wCiyfD/AP8ACosf/jtH/DWPwQ/6LJ8P/wDwqLH/AOO1&#10;5V/w64/Zi/6Jn/5X9U/+SaP+HXH7MX/RM/8Ayv6p/wDJNAHqv/DWPwQ/6LJ8P/8AwqLH/wCO0f8A&#10;DWPwQ/6LJ8P/APwqLH/47XlX/Drj9mL/AKJn/wCV/VP/AJJo/wCHXH7MX/RM/wDyv6p/8k0Aeq/8&#10;NY/BD/osnw//APCosf8A47R/w1j8EP8Aosnw/wD/AAqLH/47XlX/AA64/Zi/6Jn/AOV/VP8A5Jo/&#10;4dcfsxf9Ez/8r+qf/JNAHqv/AA1j8EP+iyfD/wD8Kix/+O0f8NY/BD/osnw//wDCosf/AI7XlX/D&#10;rj9mL/omf/lf1T/5Jo/4dcfsxf8ARM//ACv6p/8AJNAHqv8Aw1j8EP8Aosnw/wD/AAqLH/47R/w1&#10;j8EP+iyfD/8A8Kix/wDjteVf8OuP2Yv+iZ/+V/VP/kmj/h1x+zF/0TP/AMr+qf8AyTQB6r/w1j8E&#10;P+iyfD//AMKix/8AjtH/AA1j8EP+iyfD/wD8Kix/+O15V/w64/Zi/wCiZ/8Alf1T/wCSaP8Ah1x+&#10;zF/0TP8A8r+qf/JNAHqv/DWPwQ/6LJ8P/wDwqLH/AOO0f8NY/BD/AKLJ8P8A/wAKix/+O15V/wAO&#10;uP2Yv+iZ/wDlf1T/AOSaP+HXH7MX/RM//K/qn/yTQB6r/wANY/BD/osnw/8A/Cosf/jtH/DWPwQ/&#10;6LJ8P/8AwqLH/wCO15V/w64/Zi/6Jn/5X9U/+SaP+HXH7MX/AETP/wAr+qf/ACTQB6r/AMNY/BD/&#10;AKLJ8P8A/wAKix/+O0f8NY/BD/osnw//APCosf8A47XlX/Drj9mL/omf/lf1T/5Jo/4dcfsxf9Ez&#10;/wDK/qn/AMk0Aeq/8NY/BD/osnw//wDCosf/AI7R/wANY/BD/osnw/8A/Cosf/jteVf8OuP2Yv8A&#10;omf/AJX9U/8Akmj/AIdcfsxf9Ez/APK/qn/yTQB6r/w1j8EP+iyfD/8A8Kix/wDjtH/DWPwQ/wCi&#10;yfD/AP8ACosf/jteVf8ADrj9mL/omf8A5X9U/wDkmj/h1x+zF/0TP/yv6p/8k0Aeq/8ADWPwQ/6L&#10;J8P/APwqLH/47R/w1j8EP+iyfD//AMKix/8AjteVf8OuP2Yv+iZ/+V/VP/kmj/h1x+zF/wBEz/8A&#10;K/qn/wAk0Aeq/wDDWPwQ/wCiyfD/AP8ACosf/jtH/DWPwQ/6LJ8P/wDwqLH/AOO15V/w64/Zi/6J&#10;n/5X9U/+SaP+HXH7MX/RM/8Ayv6p/wDJNAHqv/DWPwQ/6LJ8P/8AwqLH/wCO0f8ADWPwQ/6LJ8P/&#10;APwqLH/47XlX/Drj9mL/AKJn/wCV/VP/AJJo/wCHXH7MX/RM/wDyv6p/8k0Aeq/8NY/BD/osnw//&#10;APCosf8A47R/w1j8EP8Aosnw/wD/AAqLH/47XlX/AA64/Zi/6Jn/AOV/VP8A5Jo/4dcfsxf9Ez/8&#10;r+qf/JNAHqv/AA1j8EP+iyfD/wD8Kix/+O0f8NY/BD/osnw//wDCosf/AI7XlX/Drj9mL/omf/lf&#10;1T/5Jo/4dcfsxf8ARM//ACv6p/8AJNAHqv8Aw1j8EP8Aosnw/wD/AAqLH/47R/w1j8EP+iyfD/8A&#10;8Kix/wDjteVf8OuP2Yv+iZ/+V/VP/kmj/h1x+zF/0TP/AMr+qf8AyTQB6r/w1j8EP+iyfD//AMKi&#10;x/8AjtH/AA1j8EP+iyfD/wD8Kix/+O15V/w64/Zi/wCiZ/8Alf1T/wCSaP8Ah1x+zF/0TP8A8r+q&#10;f/JNAHqv/DWPwQ/6LJ8P/wDwqLH/AOO0f8NY/BD/AKLJ8P8A/wAKix/+O15V/wAOuP2Yv+iZ/wDl&#10;f1T/AOSaP+HXH7MX/RM//K/qn/yTQB6r/wANY/BD/osnw/8A/Cosf/jtH/DWPwQ/6LJ8P/8AwqLH&#10;/wCO15V/w64/Zi/6Jn/5X9U/+SaP+HXH7MX/AETP/wAr+qf/ACTQB6r/AMNY/BD/AKLJ8P8A/wAK&#10;ix/+O0f8NY/BD/osnw//APCosf8A47XlX/Drj9mL/omf/lf1T/5Jo/4dcfsxf9Ez/wDK/qn/AMk0&#10;Aeq/8NY/BD/osnw//wDCosf/AI7R/wANY/BD/osnw/8A/Cosf/jteVf8OuP2Yv8Aomf/AJX9U/8A&#10;kmj/AIdcfsxf9Ez/APK/qn/yTQB6r/w1j8EP+iyfD/8A8Kix/wDjtH/DWPwQ/wCiyfD/AP8ACosf&#10;/jteVf8ADrj9mL/omf8A5X9U/wDkmj/h1x+zF/0TP/yv6p/8k0Aeq/8ADWPwQ/6LJ8P/APwqLH/4&#10;7R/w1j8EP+iyfD//AMKix/8AjteVf8OuP2Yv+iZ/+V/VP/kmj/h1x+zF/wBEz/8AK/qn/wAk0Aeq&#10;/wDDWPwQ/wCiyfD/AP8ACosf/jtH/DWPwQ/6LJ8P/wDwqLH/AOO15V/w64/Zi/6Jn/5X9U/+SaP+&#10;HXH7MX/RM/8Ayv6p/wDJNAHqv/DWPwQ/6LJ8P/8AwqLH/wCO0f8ADWPwQ/6LJ8P/APwqLH/47XlX&#10;/Drj9mL/AKJn/wCV/VP/AJJo/wCHXH7MX/RM/wDyv6p/8k0Aeq/8NY/BD/osnw//APCosf8A47R/&#10;w1j8EP8Aosnw/wD/AAqLH/47XlX/AA64/Zi/6Jn/AOV/VP8A5Jo/4dcfsxf9Ez/8r+qf/JNAHqv/&#10;AA1j8EP+iyfD/wD8Kix/+O0f8NY/BD/osnw//wDCosf/AI7XlX/Drj9mL/omf/lf1T/5Jo/4dcfs&#10;xf8ARM//ACv6p/8AJNAHqv8Aw1j8EP8Aosnw/wD/AAqLH/47R/w1j8EP+iyfD/8A8Kix/wDjteVf&#10;8OuP2Yv+iZ/+V/VP/kmj/h1x+zF/0TP/AMr+qf8AyTQB6r/w1j8EP+iyfD//AMKix/8AjtH/AA1j&#10;8EP+iyfD/wD8Kix/+O15V/w64/Zi/wCiZ/8Alf1T/wCSaP8Ah1x+zF/0TP8A8r+qf/JNAHqv/DWP&#10;wQ/6LJ8P/wDwqLH/AOO0f8NY/BD/AKLJ8P8A/wAKix/+O15V/wAOuP2Yv+iZ/wDlf1T/AOSaP+HX&#10;H7MX/RM//K/qn/yTQB6r/wANY/BD/osnw/8A/Cosf/jtH/DWPwQ/6LJ8P/8AwqLH/wCO15V/w64/&#10;Zi/6Jn/5X9U/+SaP+HXH7MX/AETP/wAr+qf/ACTQB6r/AMNY/BD/AKLJ8P8A/wAKix/+O0f8NY/B&#10;D/osnw//APCosf8A47XlX/Drj9mL/omf/lf1T/5Jo/4dcfsxf9Ez/wDK/qn/AMk0Aeq/8NY/BD/o&#10;snw//wDCosf/AI7R/wANY/BD/osnw/8A/Cosf/jteVf8OuP2Yv8Aomf/AJX9U/8Akmj/AIdcfsxf&#10;9Ez/APK/qn/yTQB6r/w1j8EP+iyfD/8A8Kix/wDjtH/DWPwQ/wCiyfD/AP8ACosf/jteVf8ADrj9&#10;mL/omf8A5X9U/wDkmj/h1x+zF/0TP/yv6p/8k0Aeq/8ADWPwQ/6LJ8P/APwqLH/47R/w1j8EP+iy&#10;fD//AMKix/8AjteVf8OuP2Yv+iZ/+V/VP/kmj/h1x+zF/wBEz/8AK/qn/wAk0Aeq/wDDWPwQ/wCi&#10;yfD/AP8ACosf/jtH/DWPwQ/6LJ8P/wDwqLH/AOO15V/w64/Zi/6Jn/5X9U/+SaP+HXH7MX/RM/8A&#10;yv6p/wDJNAHqv/DWPwQ/6LJ8P/8AwqLH/wCO0f8ADWPwQ/6LJ8P/APwqLH/47XlX/Drj9mL/AKJn&#10;/wCV/VP/AJJo/wCHXH7MX/RM/wDyv6p/8k0Aeq/8NY/BD/osnw//APCosf8A47R/w1j8EP8Aosnw&#10;/wD/AAqLH/47XlX/AA64/Zi/6Jn/AOV/VP8A5Jo/4dcfsxf9Ez/8r+qf/JNAHqv/AA1j8EP+iyfD&#10;/wD8Kix/+O0f8NY/BD/osnw//wDCosf/AI7XlX/Drj9mL/omf/lf1T/5Jo/4dcfsxf8ARM//ACv6&#10;p/8AJNAHqv8Aw1j8EP8Aosnw/wD/AAqLH/47R/w1j8EP+iyfD/8A8Kix/wDjteVf8OuP2Yv+iZ/+&#10;V/VP/kmj/h1x+zF/0TP/AMr+qf8AyTQB6r/w1j8EP+iyfD//AMKix/8AjtH/AA1j8EP+iyfD/wD8&#10;Kix/+O15V/w64/Zi/wCiZ/8Alf1T/wCSaP8Ah1x+zF/0TP8A8r+qf/JNAHqv/DWPwQ/6LJ8P/wDw&#10;qLH/AOO0f8NY/BD/AKLJ8P8A/wAKix/+O15V/wAOuP2Yv+iZ/wDlf1T/AOSaP+HXH7MX/RM//K/q&#10;n/yTQB6r/wANY/BD/osnw/8A/Cosf/jtH/DWPwQ/6LJ8P/8AwqLH/wCO15V/w64/Zi/6Jn/5X9U/&#10;+SaP+HXH7MX/AETP/wAr+qf/ACTQB6r/AMNY/BD/AKLJ8P8A/wAKix/+O0f8NY/BD/osnw//APCo&#10;sf8A47XlX/Drj9mL/omf/lf1T/5Jo/4dcfsxf9Ez/wDK/qn/AMk0Aeq/8NY/BD/osnw//wDCosf/&#10;AI7R/wANY/BD/osnw/8A/Cosf/jteVf8OuP2Yv8Aomf/AJX9U/8Akmj/AIdcfsxf9Ez/APK/qn/y&#10;TQB6r/w1j8EP+iyfD/8A8Kix/wDjtH/DWPwQ/wCiyfD/AP8ACosf/jteVf8ADrj9mL/omf8A5X9U&#10;/wDkmj/h1x+zF/0TP/yv6p/8k0Aeq/8ADWPwQ/6LJ8P/APwqLH/47Xx/+zl4s0Pxx/wV0+Nmt+G9&#10;Z0/xBot14Mh8jUdLukubebamjo2yRCVbDKynB4KkdRXtf/Drj9mL/omf/lf1T/5Jrv8A4K/sZ/B3&#10;9nbxVdeJPh74P/4R/WrqyfT5rn+07y53QNJHIybZpnUZaKM5Az8vXBOQD2u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sPxd4z0vwTpovNTmKKx2xxRjdJIfRR/XpQBuUV5MP2gLeNVnn8OanFYE/8A&#10;HxgEY9ecD9a9A8K+LNP8ZaSNR013aDeY2EiFWVhgkEfiOnrQBs0UUUAFFcb4H+IyeNNS1GzTTprI&#10;2fV5GyH+Yjjj2rsqACiiigAooooAKKKKACiiigAorC8QeMtP8N6lpFjeeb5+qTeRb+WmRu3KvzHP&#10;Ay4rdoAKKKKACiiigAorF8ZeJk8H+G7zV5IGuUt9mYlbaTudV6/8Crz6P4/FoVnPhXUvsxG7zl5X&#10;Hrnbj9aAPW6K53wd480jxzZvNpkzb4ziS3mG2RPTIyePcEiqXjT4o6L4HkW3u3kub9lytpbKGfnp&#10;uycDP5+1AHX0V5TH8frS3dTqXh/U7C3bpMUDD9cfpXpOi6xaeINLt9QsZfOtJ13RvtK55weDz1Bo&#10;Au0U2SRYY2d2VEUbmZjgADqSa8x1D486at9JbaRpV9rYjOGlt1wn1HUke+BQB6hRXB+D/jFpHi7V&#10;YtKFvd2GpybsQXEYwSoLEAg+gJ5ArvKACiiuT+IXxAt/AWnQSNbPe3t05jtrZDjewxkk4PAyO2eR&#10;QB1lFeZ6b8SfEditxeeJ/DbaXpMMXmG4iyzA7gAME993t0rv9F1e317SbXUbXd9nuUEibxg4PqKA&#10;LtFFFABRRRQAUUUUAFFFFABRRRQAUVx+h/EaDV/G2peGpLOS0urPcVeRwRKARyBjjIIb6V2FABRX&#10;F2PxOtb7xNrmlpaSLb6RFJLcXhYEfJjcAoGc5z/3ya52b9oCylZ203QdT1C2T784QKB+Wf1xQB6t&#10;RXN+CvH2lePLKSfTndZIsCW3mADpnp0PI68iukoAKKrahqNtpNjNeXk6W1rCu6SWQ4CivNbj492c&#10;0zjStC1LVbdDgzxx7VP04J/PFAHqdFVtNvRqWnWt2I2iFxEkojf7y7gDg+/NWaACiub8W+PdJ8I6&#10;bc3FxdQS3EI4s1mXzXb+6B1/Sr/hXX08UeH7LVY4WgS6TeI2OSvJHX8KANWiiuf8ZeONN8C6fFd6&#10;l5xSV/LRIE3MxxnuQPzNAHQUV5Qv7QFnDJG97oGpWdk5wtyyg/Tg4/Q16dpupW2r2MF7ZzLcWs6h&#10;45E6MD/np2oAs0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Vyfjj4kaX4D+zx&#10;3sdxcXNwGMUNumS2OOSSAOT/APWrlrf4/WMVzGmqaJqOlwSHCzyLuH1IwOPpmgD1Wiq8eoW0uni+&#10;WeM2bR+cJ93ybMZ3Z9Mc15nefH/ThcTDT9H1DUrOE4kuo12qPcD0+uKAPVKKxfCfi7TfGmlC/wBN&#10;lZ492x45Bh429GFXda1SPRNHvdQmx5drC8xycZ2gnH40AXaK5j4f+KLvxR4Th1nUoIbLzS7KI2O0&#10;RqcbiSeOQfwqjrnxU0nS/EGj6TbPHqc+oTrCzW0ysINzKoLYz6njrxQB2tFFeeeJvjRpuiavJpdj&#10;Y3WtXsJIlW1HyoR1GeSSO+Bj3oA9DorkfA/xM0vx000Fuk1pfwDMlpcABgM4yMdRmuuoAKK4nwb4&#10;+m8U6t4iBhhj0nS5TFHcLuLyYLZOPTC5/EVg3Hx+sJpHGlaJqWqRJ9+VU2gfln9cUAeqUVy3gf4j&#10;aT48hlNi0kNzDjzbWcAOue4weRnjI/HGab44+I+l+BI4VuxLcXk/MVpbgF2GcZOegz/9bNAHV0V5&#10;x4e+Nmm6tq0Om6jp93olzOQIjdD5GJ6AngjJ9se9dV4w8Zaf4H0ldQ1LzTC0ohVYU3MzEEgdR2U9&#10;TQBu0V5OP2gbOJ0kuvD+p21g5wLllH544H5GvTdJ1a01zTYL+xmW4tZ13RyL3HT888fhQBboqlrO&#10;sWmgaZcahfSiC1gXc7n+Q9Sa5v4d/Ei3+ISag9vZyWi2jIv7xwxbduweOn3f1oA7Giiobq8gsYTL&#10;czR28Q4MkrhVH4mgCaiuM0/4oabq3jj/AIR2xUXf7sub2GUNHkDJUY6/nXZ0AFFZXifxLY+EtGn1&#10;K/k2QxjAUfedj0VR6ms34e+OYviBos2oQ2j2ax3DW5jdwxJCq2cgf7X6UAdPRRRQAUVzPjzx9p/g&#10;HS1urwNNNIdsNtGcNIe/0A9aveE/Ecfivw5Z6ukLW0dwrMI3bJXDFev4UAbFFeZ6t8ddMtr6W20r&#10;Tb3W/JOJZrZcIPocEn64ArpfBPxC0nx5byvYNJFcQ4821nAEiZ78Hke4/SgDp6KKKACiuI8ZfFrR&#10;vCiWoili1W4nkCeTazqSi4+8SM45x+ddvQAUV5nq3x00211Cey03StQ1eeB2STyY9qgg446nsewr&#10;Y8D/ABV0nxtdPZJHNYanGpZrW5ABOOu098enB9uKAO0ooooAKKKKACiiigAooooAKKKKACiiigAo&#10;oooAKKKKACiiigAooooAKKKKACiiigAooooAKKKKACiiigAooooAKKKKACiiigAooooAKKKKACii&#10;igAooooAKKKKACiiigAooooAKKKKACiiigAooooAKKKKACiiigAooooAKKKKACiiigAooooAKKKK&#10;ACiiigAooooAKKKKACvD/jNImm/EzwvqWpwmXRY0QPlN65WRi/Hfgocd8V7hVDVtJ07xBay2N/bw&#10;3sPBaGQBtp7H1B680AQaV4m0bxJCBYaja3yyLzGkgLY7gr1H0Irn/FkUfw58Ca3eaBEllIJBcKm0&#10;FFdmRWwp6DHb3rB179nzQruKWTSZbjS7v70X7wvGG7Ag/Nj6GuR0rxTqHiD4JeKLbUZmuZbF4o0m&#10;kbcxQupAJ74IPPuPSgDb0fxl8R/F2iWs+kaZbxRhfnvrgKpnbPJRSQAO3Q9Ovaui+GfxIvvEGp3u&#10;g6/apZ65Zgsdg2iRQQDxnqMg8cEHI6VrfCP/AJJxoX/XE/8AoTVxe3d+0lmLnba5l2/9cO/5r+lA&#10;G98K/GmqeK9Y8UW+oSxyRWE6RwBIwuAWlBzjr90VyHhf4reNPEMd/ZadpqarqAlwlwyKkNunI+bk&#10;Aknpk9u9aXwH/wCRi8c/9fUf/oc1J+zn/wAeviP/AK+k/k1AG3rXxC1TwL4L01tbto7rxReM8a2s&#10;ZG0kOcE7ewUpwOpNZFxrXxU0y0bVrix0+W2RfMksVALqvU9DnIHuTTPiV/yWbwX5v+pzHt3dN3mn&#10;9c7a9ioA86vficdW+Fd94k0nFteQBUaOQB/Kk3qCPcYbI+tc5pPjT4j+LNDtrnR9NgjjRP3l3OFU&#10;3DZOdikgY7cDqOvauR8N/wDJMfiF5f8Ax7edB5eOn+s7fhivZ/hH/wAk40L/AK4n/wBCagDidD+L&#10;/iTxZpo0/SNDSbxCjMtxK3y28SjoxyeGJzwT275xV/wj8QPElj40i8M+LbaFJ7lN9vPCAMnBI6cE&#10;HaR7EVU+A/8AyMXjn/r7j/8AQ5qb8RP+S3eDv9yP/wBGPQB0Pi7x/qv/AAkn/CM+FbKK+1ZY/MuJ&#10;pz+6t1x36c8jv3A5NY2o+MPG/wAO5re68TR2GqaPLII5J7EENET6cD0PUYPTIrmPDlj4j1H4neMk&#10;0PV4dKu1uZS7TwrJvj80gAZU4xx+Yrp9d+Hfj3xNpsmn6l4osbq0kKlozaqvIIIIIQEcjsaAOb+K&#10;0niK68beGp457WS2muw+isuOpMRy/HTcU6+9dtY3XjzR9J1++16exaO206aa2+zqpImVdykjHI4N&#10;YXj/AE2TR9Y+E1hK4lltbiOB3XOGKtbqSPyr0nx5/wAiP4i/7B1x/wCimoA8u8O/Ebx74u0GNNG0&#10;uO4ulZvP1GZVSPrwqAkAkDGevXoOtb3gfxtrw8eXvhnxK8TXHkCWAxoq/NgMVyvB+Un/AL5q38A/&#10;+Sc2v/XeX/0Ksb4120nh3XvDvjC2TLWkwgnx/EuSyj8RvH4igDpPi542u/Bug239mlf7TvJ1ihDJ&#10;u4HLHH5D/gVdhpa3Uem2i3riW8ES+e6gAF8DdgDtnNeUyTR/Eb40WfkuJ9J0OBZwwPytIcMDz33F&#10;f++K9goA4X43f8kv1r/tj/6PjrS+F/8AyT3QP+vVazfjd/yS/Wv+2P8A6PjrifCHgnxtq3hbTJLT&#10;xb9g02aBTHDGpDxr6DAH86AIdNuIPD3xu8Rz6WmLG2s5p7iOHhMrGrMDjp+8/I1ofAnQV1yTU/Fu&#10;phbrUJrlkieQZ2EAFmHockAegFdRo3wpsvC3hPW7O0Z73UdQtJYZbqUAM5ZGAUf3Rk+v1PSsT9nX&#10;VIpvCt7ppO27tbpneM8HawGD+YYfhQB6pc20N5A8FxEk8LjDRyKGVh6EHrVfRtHtNA02KwsYvJtY&#10;t3lx5J25YtjntkmrtIrBxlSGGSOD3BwaAOW+KVtdXnw/1uKzDNO0GdqdSoILD/vkGuQ+CfjLw5a+&#10;D7TTWvbaw1GNnM8c7CMyMWOGBPDcYHrx7V6u8ixrlmCjIGWOOScAfnXF6/8ABzwr4gmeaTT/ALJc&#10;OctLZuY8/wDAfu/pQB0Vx4f03UNWsNYaCNr613GG5TqVZCpBI6jDGvPtY+I/iDxJ4kvNE8GWcEos&#10;ztuL+4IKA5xxzjGcjuTg4Fc3Yade/CP4oaRo9lqMt3pOplQYJj2ZivIHG4HncMZrX/Zv/wCQVrok&#10;/wCPn7UvmZ6/dPX8d1AFi1+I3ibwbrllp/jWzt/sd422LULXopyBzjggdxgHnPNc18Wz4k/4WRoS&#10;mW3P+lKdJU9FYugBfj+8B+VdV+0b5X/CE2m/b5v25Nmev3Hzj/PpWL4/83/hNPhl52fO3W+/d13e&#10;ZHn9aAK/j6H4jL4R1E63Pp76XtXzlhC78b1xjA9cVN4Rj+JK+E9Ok0ufTxpgtw0KlVaTZjpjHJrv&#10;fjJ/yTTW/wDcj/8ARiVc+F//ACT3QP8Ar1WgCj8IvGN1418J/a7543vYp3hkMahc9GBwPZh+Vc94&#10;B+K134l+IWo6XcMp02TzTYYQAkI3GT3yoJ/CuX0vWv8AhXc3xJ0sZjMY820DHBG9tqn34ljP4VLr&#10;Ph0/D/wz4C1+OPbPYyr9sIBBZZfnIP0+ZfxoA7nxP4v1WD4n+H/DumyxrBPH592pQMdgLEjJ6fKh&#10;/MUzxTe/EO58Q3droFpZW+lwlBHd3GN0mUUt1J6EkcLWb4NVfEfxm8UawFDwafEtnE2cgMQFJHr9&#10;x/8Avqq6+MfF3xE8QanZeF57XSdMsJPKe7mUM78kA4IPXacYHHc0AS6Z8QfFXhjxTp2jeL7S2MOo&#10;OI4Lu3wPmJA7HBGSM8AjOam+JXxG1bwf430eys4zdWc8KySWscYaSVi7Dap6jOAK4n4g+Hdc0LxD&#10;4TbW9ebWnmuz5amPaIgrxZxz3yO38NdN8RP+S3eDv9yP/wBGPQB0nhPWvGMupXuoeKLO30nQktXl&#10;SNSpaNgVOWwS33QxOfyrHsfF3jb4gtLdeGbex0nR1dkiudQyWmxwegP6Djpk4rpvi8ZB8N9c8vO7&#10;ylzj03rn9M1wfw/0Px1eeDtMm0jxPZ2enMjeVA9qjFMMQQSUOec96AOo8F+P9Wk8TS+F/FFpDbau&#10;sfmQzW5+SZcZ9TzjJ49DwCK9FryzTfhr4ol8baV4g1vXbW/kshs/dw+WxTDfL8qgdWPX1r1OgDxf&#10;4pKfBfxN8O+Ko8rBOwhuSD6fK35o3/jtereItai8P6Bf6nIVKW0LSjPRiBwPxOB+Ncz8ZvDx8Q+A&#10;b8Im+ezxdx4GT8ud3/jpavNvEvjOXxJ8KfDGj2z+bqOozLaSovU+UQoBHuTGaAOr+BPhwSeENR1G&#10;+j819alfeGH34hlf1JevUba2hs4Egt4kghQYWONQqqPQAdKraHpMOhaPZ6dAP3VrEsSnGM4GM/j1&#10;/GvP/iV46u7q8HhHwwPtOtXQ2TzRni2Tvz2OOp/hHvjABh/CtYpvjD4tn09VGmqki/u/ubjKuMY4&#10;52vivaq5j4e+BrbwHoKWUREtzId9zcYx5j47ew7f/Xrp6APGfjnq0V54i8PeHbu5FppkjC6vJN2P&#10;k3Fc/gFf8SK3NL+NHgjTzDplpNJaWcP7uNxbMsQH88e5H1rA+JVnb3Hxu8KLfQJPZzQRxFJVDI58&#10;yTAIPB5Zfzrv/GvhTR7/AMJanFLp9sqx20jxssSqY2VSQVOOMYoA6a3uIruCOeCRZYZFDJIhyrA9&#10;CDUleZfs93k914BZJmZkgvJIotx6JtVsD8WavTaAPLfjF4F0JPCuua4unqNVwj/ad75yXVc4zjp7&#10;V0fwj/5JxoX/AFxP/oTVF8ZP+Saa3/uR/wDoxKl+Ef8AyTjQv+uJ/wDQmoA6+qt5pdpqE1vLc20c&#10;8lu/mQtIobY2MZHvirVR3FxFaQSTzyLFDGpZ5HOFUDqSaAOb+J0lnF4B1xr5VaH7K4UN/wA9CMJj&#10;33baw/gLDPD8ObQzbgkk0rxBv7m7H8wx/GuZvnvvjn4iFtbmS18H6fLmSYZBuWHpnvjp/dByeTiv&#10;ZLOzh0+0htbaNYbeFAkca9FUDAFAE1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VZNLtJr+K+kto3u4UKRzMoLIp6gHtmvLPih460bxZ4bn0DRd2t6rdOojit4WbyirAliSOO449fS&#10;vXa8u+Jnw50Cw8J6hqlhZppmoWaefFcWzFDuB6Hnvn69KAKXje1u/BXwKg0uVs3TLHbylTnbuYsy&#10;g/mtdv8ADXSIdH8B6Lbxoo8y1SaTA+87qGYn15OPwrzPxVq194q+AFlqN1uluEnXzpSPvBZGjDfj&#10;xn3zXq/ge4S68F6FLGwZWsYenqEAI/A5FAHm3wzZNB+L/izRYNsVpIGmSFeFBDqQAPYSN+Vbfx31&#10;WSHwrb6RbHN1q1yluq+qggn9dg/GsLwRCt98e/E9wpOy3jkGR/e3ImP/AEL8q0dS/wCKu+Oljagb&#10;7TQLbzn+bI8w4II98tH/AN80Aeh6foNtY+HINGZFe1jthaso+UOu3aenrz+deM+OvCWk+E/iT4Ij&#10;0mzWzSa8iaQKzNuImQDqTXvNeO/Fz/kp3gL/AK+o/wD0elAHqevXz6boeo3cf37e2klXjPKqSP5V&#10;5v8As7abGnhW91Jl3Xd1dsrynqVUDA/Msfxr0PxVC1x4Y1eJBl3s5lUepKECuE/Z4nSTwFIikFo7&#10;yQMM9Mqp/rQBk+NFTw78c/DN7ahYmv1SKcAYDlmaMk++Cv5V6R4513/hGvCOq6kDteGA+Wf9tvlT&#10;/wAeIrzb4mqLz4zeC4E+aSNoZWA7ATFv/ZTWn8bp31iXw74WgYCXU7xWkPPyopxk+2WJ/wCA0Aa/&#10;wb8OjSfh5ZpOmZNQDXUobuH6Z/4AFrtLGwttLtI7W0gjtreMbUiiUKoH0FSW8EdrBHDEgSKNQiKO&#10;gAGAK8++Jnj65sZo/Dfh1TdeIrz5P3RybdSPvH0OOeeg5PagDmfCyxXH7QmtS6Yu20iicTmPhS21&#10;A3/kT9RmpfD0Y8SftAa1c3Kh102FhCrDIUrsQH/x5j9a7f4a/D+HwHoxjZhcalcHfdXH95uyj2Gf&#10;xOT7Di/A3+g/HjxXBN8kk0TugPG7LRsMf8BOfwoA0/2hNNiuPBMd6UUXFpcoUk/iAbIIB/I/gK7L&#10;w/8AZvFXhfQr69iju3MMV0DIoYLL5eC31G5q5X9oCZY/h3MrHBkuYlX65J/kDXTeBYU0nwHoizOI&#10;1jsInkaQgBfkDNk9gMn8qAHfECS0h8Ea418Fa3+ySAhxkFiML+O7GPfFcf8AAmX+yvhm13fSC3tR&#10;cSyrJKcKIxgE89shqxdYur344eIRpunM1v4TsJcz3eCPtDD0z+OB2zk9hXd+NfAx13wR/wAI9pUk&#10;enxr5apuztCqQcHHXpQByNpDcfGzXhd3KSQeDdPk/cwHKm8kHGT7fyHA5JIh/Z6ULceLABgC5jAA&#10;+slS2Xw38f6baxWtr4tt7e3iXakUceFUegG2uW+Cmj69d69qE1lqy21ra3kZvoSv/HyNzdOPZvzo&#10;A+h6z9c0Gw8Sae1jqVuLq1ZgxjZiASDkcgg1oUUAeHeH9DsfDv7QD2GnW4trSO2JWNSSBmEE8kk9&#10;TXsurataaHp099fTLb2sK7ndj+nuT6V5RD/yclP/ANev/tBa7P4o+C7vx34fg0+0uYrV47pZ2aYE&#10;qyhWGMD3YH8KAOLsdNvPitdXHibWImg0G0jk/sywf+Mgf6xvXkfjjHQc3v2b/wDkR77/ALCMn/oq&#10;Kqtx4D8f2emyr/wl0AtooiPKSPA2BfugbemOKyP2fNJ1qaIX8GprFocV3Kk9hjmR/KXDZx/tJ3/h&#10;oA6vxx4y1/R/iVoGk2A/4ld19n+0fuN33pmVvmxx8oFdj4v8XWPgvRZdQvn4XiOFT80r9lX/ADxW&#10;3XnnxO+HWp+NdS0q70+/gtDZBiFuFLDcSCCBgjt3oA4rXPC1/rXg7XvGXiVf+JlNbj7FachbWIsA&#10;OPUg/qSeTxt6ZdT2f7OZlt2Ky/Y5F3L1AMrBv0JrI8ceEfHGn+E9SuNT8Ux31hHHmW3CHLjI4+76&#10;4ra+C3h7VLjwvHJqV+l54fvLWSGLTiPuZchs8d8N370AbfwNtLS3+HOnyWyoJZmkadl6s4dhz9AA&#10;PpXL6pHH4U/aC01rUCKLVIAZo0+UEvvX/wBCRW+tW4vg74g8N3EyeGPFUljp8rbjBMpJU/hwTjHO&#10;Aa5/Q/DU/wDwvGytZtUuNbn0+Hz7u7m5wwUkADnaAWQYz1JoA7D4zeMtf8I/2P8A2GM/aPO879x5&#10;n3dm3tx95q9MoooA8A+NXgnRPCcOhyaTYLZvNcMshV2bcBtx1J9a9/rxz9oz/j18Of8AX0/8lr2O&#10;gCrp+l2mkwtFZ20dtGzmRljUDcxOST6kmvHvEyxXX7QmiJpq4uYo0N20fHIDls/9s9o/ECu2+JHx&#10;CTwfZx2tkgvNdu/ktbVRuPPG8gds9B3P41U+Fvw8l8MR3Grau/2nxDf5aaRju8sE5K57knqfoB05&#10;APQKKKKACiiigAooooAKKKKACiiigAooooAKKKKACiiigAooooAKKKKACiiigAooooAKKKKACiii&#10;gAooooAKKKKACiiigAooooAKKKKACiiigAooooAKKKKACiiigAooooAKKKKACiiigAooooAKKKKA&#10;CiiigAooooAKKKKACiiigAooooAKKKKACiiigAooooAKKKKACiiigArznxt4F8SXXiX+3/DWspZX&#10;RhWJ7eXIRwvI7ENnPQj8a9GooA8iuNM+Kuu272Fzdafp9vKpSS4jIDbe+NoJBPtjr2qbxR4JtfAf&#10;wX1nT7dzPIwSSadlwZHMiDOOw44Fer1g+OvDsvivwnqGkwSpDLcqoWSTO0YdW5x9KAPKvBcPxHh8&#10;IaZ/Yk+n3GmyxZh80KHhG45ByBnnPrXc/Df4dzeFZ73VdWuxqGvX3+unUnaqk5KjgZyQCTjsAPff&#10;8FaDL4X8Ladpc0qTS20expI87TyTxn61t0AedfCvwXqnhTWPFFxqEUccV/OkkBSQNkBpSc46feFJ&#10;8HfBeqeDYNYXU4kiNzOskeyQPkAH0+tejUUAcf8AEj4fR+PNNgWOf7HqVoxktrjB4JxlTjscDkdM&#10;CuPuNF+KuqWb6TcX2nw2zr5Ul6pG5l6HkDPI9ga9gooA85vPhidJ+Fd/4b0nFzeXG12kkITzZN6k&#10;k+nC4H0rpfh/o114f8G6Xp16qpdW8ZWRVYMAdxPX8a6GigDzr4V+C9U8Kax4ouNQijjiv50kgKSB&#10;sgNKTnHT7wpPGHgvVNY+J3hzWraJGsLJUEztIARh2JwO/BFejUUAebeM/hnqNx4kHiXwvqEem6xj&#10;Escg/dy8Yz0PJAAIIwevFZ0mmfFbW1NrPf6fpMJGHuISN5HsVBIP0xXrVFAHnPxA+Gd74k8O6HHY&#10;Xqrq2jqvlTS5AkIVQTnnBJRSOv8AWmWFh481jRdds9fWx2XGnTW9ukBUM0zLhSSOAOTXpNFAHHfC&#10;jw3feE/BsGnaiix3SSyMVRwwwWyORUvxWt7O4+Huti+bZCsBdWxkiQEbMfVto/GusrjPif4L1Dx1&#10;pNrp1peQ2dsJvNuPMBJcAfKBj6k/gKAMX4A+Gzo/g1tQlGLjUpPM56+WuVQf+hH/AIFXptQWVnFp&#10;9nBawLshgjWKNfRVGAPyFT0Act8TtBvPFHgfUtMsEWS7n8vYrMFB2yox5PsDV3wPpNxofhHSdPu1&#10;Vbm3gWORVOQCPetyigAry7xN8KNRtfEUniHwfqK6Xfy5aa3kz5chPJxweCf4SMZ5yK9RooA8lk03&#10;4ra1GbWe+0/SYWGHuISA+PYqCQfpivQvCPh8+FvDtlpbXLXbW6tunZcFyWLE4ye5rYooAwvG3ht/&#10;Fvhe90qO5+xyT7Ck23O1ldXHcd1/WuAh034saJH9lhvbDVYlGFmmYFse5YAk/XNeuUUAeaeE/hrq&#10;r+J08TeLNQjv9TjXEEEI/dxcEDsOmTgAdTnJqprHw58Q+G/Et5rfgu8giF4d1xYXAAUnOTjIxjOT&#10;2IycV6tRQB5La/DnxN4z1yyv/Gt5b/Y7Nt0Wn23IY5B5xwAccnJPGOK1fiB4L1TxB438KanZRRva&#10;afOklwzSBSAJVY4HfgGvRaKAMnxV4fj8VeHb/SpZDEt1HsEijO1s5U474IFeeeDtB+InhiXT9JaT&#10;T5dEt5lDS5Bbyd+WC8ZzjOMivWaKAPJPH/wpvfE/xEsNUgRTpkgiF8TIFb5W5wO+VC/iK7zx54dP&#10;irwjqemKAZZosxZx/rFO5fpyB+db9FAHB/B/wVeeC/D1zFqSKuoXNw0shV9/y4AUZ/M/jXMXXw78&#10;X+DvEeoXvg+7tzY37l3t5iPk5JAIYYOCTgg5xXsdFAHiOufC/wAZ6zq+h6nqWoRapcxzh5o1YJFb&#10;IGQgIOMk4bOB2HWuo8YeC9U1j4neHNatokawslQTO0gBGHYnA78EV6NRQBDeWcOoWc1rcxiW3mQx&#10;yRt0ZSMEflXktr4B8beAJp4fCupW17pMjl1tbzAZCfqMfiCM46V7BRQB5z4X8P8Ajm88R2Wq+JNV&#10;t47S1Lkada9GLIyjOABxuzyT0r0aiigBskayIyOodGGCrDII9DXingf4M6loPxAW9vFjbR7OWWW2&#10;Pm5LHoh2joeh/wCA17bRQBleKodQufDuow6U/lajJCywOGCkMRwcnp9a8d8KeDfiJ4NSf+ztP0zz&#10;pzmW4mdXlfnOCxbpXu9FAHn3hWb4iNr1qNdg09NK+bzmgK7/ALh24wf722qGu+CfEN78WbLWrc/8&#10;SeN4i/7/ABwow3y5r1CigDjfiV8PU8eabB5M/wBj1O0YvbXHYE4ypxzjgcjoRXH3nhn4m+JLE6Nq&#10;V/Y21g42TXSEF5F9OBk5/DPevYqKAOVj8GpoXw8vNA0nJlNlNFHIxCs8rIw3E9iWP4celUPhD4Z1&#10;fwr4aubTWjm6e7aVf3vmfIUQDn6qeK7migDy/wCImn+O/EkWqaPaadpj6NOVWOZpCsxUEN3fGcj0&#10;qf4b2PjbQF07SNTsNOi0W3RkM0blpuhI/jx1I7V6TRQB5h8XPBfiDxTq2kzaMf3NurCX9/5fVgem&#10;eeBVv4yeFdf8XabYWeikNAHZrqJpRGr/AHdufXvXolFAHj2l2fxQ0WwhsrHTtHtrWEbUjj24H/j3&#10;X3rufA0nimS3u/8AhKI7WObcvkfZiMFcHOcE98V1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HB+OPDfi2416HV/DGrxWpW3WCWzuM7JMMx3YIIJ+fHQYx1rmNQ8H/ABE8dxpp&#10;+vXtlpul7gZVt8Fnwc9B1+hIHFex0UAYf/CG6b/wiJ8OCNhp3keRjPzY/vZ/vZ5z615vp/hH4keD&#10;rVtI0a+sbvTAW8maXAaIE+jDj1xyK9kooA4X4f8AgdPhzo+o3uo3Qu9RuM3F5cjJGFycAnk9SST1&#10;JrI+BtrJqFrrnia5UCfVrxivHIRSTgH0yxH/AAEV6JrWkw69pN1p9w0iwXMZjkMbbW2nqAaZoOh2&#10;vhvR7bTbJWW1t12oGOT1JJJ9ck0AWNQa5SwuWs0SS7ETGFZPul8HaDz0zivF/EXhf4i+Jte0jVrr&#10;TNLjudMkWSFYZcIxDBhuBck8gdCK9wooA5/wdc+JLmznPiW0s7S4D4iWyJKlcdTljzmuBk+Hvivw&#10;PrV9deDbm1k0+8be1nc4Gw8+vBAzwQQa9eooA828C/DvVbbxNN4o8T3kd3q7oUijhOViBGD2HbjA&#10;45PWqWgg+LPjdq+okFrXQ4fskWecSHKn9fN/SvVqwvCvg3TvB8d4tgJC13MZpZJn3MzfX06/maAN&#10;HWEuZNIvksm23jQOIGyBiTadp598V4l4X8E/ETwlPc3FlY6dJeXBJlurmVZJWzzjcW6Z/OveaKAP&#10;N9Bm+JbaxZjVbfTV07zB55iK7gnfHPWn+P8A4d6lqXiC18S+G7yOy1u3Xayy8JKBkDnB5wSMHgjH&#10;SvRaKAPH3+H/AIw8e6lZHxhd2tvpdq+/7LakZkP4cc9Mk8AnAre+MHhfXfFGi2Wn6FtEPmE3EXmC&#10;NWUAbR7jrxXoVFAHjej6f8TtB0+Kx0/TtHtbWIYWNCv5n5uT7mu68CyeK5I7z/hKI7WN8r9n+zEc&#10;jndnBPtXVUUAFec/CPwXqnhCfX21KJIxeTrJDskDZAL5zjp94V6NRQAVkeKJtZt9Id9BgtrnUdy7&#10;Y7skIVzz0I7e9a9FAHhy+F/iKvjZ/FI0zS/7QaPyzH5v7rGwL0356D1r2Dw9Lqc2j2z6zDDBqRB8&#10;6O3JMYO44xye2O9aNFAFfUIWuNPuYkGXkiZV+pBFcV8GfCOpeC/C91ZapGkVxJeNMoRw42lEA5Hu&#10;prvaKAPM/HHg3X9Y+JWgatYH/iV2v2f7R+/2/dmZm+XPPykV6ZRRQBz3xA0a68QeDdU06yVXuriM&#10;LGrMFBO4Hr+FR/DnQ7vw34L0zTb5FS6gVg6qwYDLsRyPYiulooA8ruofireTTW0c2mWkDMwW6+Xc&#10;Fzweh5x7V03w/wDh9B4JtriWWdr/AFa8O+6vZOrHOcDPbJ/HqewHXUUAeZ/Gbwbr/i7+x/7DOPs/&#10;ned+/wDL+9s29+futXplFFAHh3jTwv8AEXx1HZJf6ZpcItJDIn2aXbknHXLn0r0vwZdeKrr7Z/wk&#10;1nYWm3Z9n+xEnd97duyzf7OPqa6aigDwXS/AvxC0fxBdazHaWN5qMzEi5vJVkdQf7vOBxx9OK6e3&#10;uPiv9oi8620vydw34K5255/i9K9T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9lQSwMEFAAGAAgAAAAhAGOjtqLp&#10;AQAAzgQAABAAAABkcnMvaW5rL2luazEueG1stJNNj5swEIbvlfofLPeQywYGwyYELdlTI1Vq1aq7&#10;lbpHFpxgLZjINvn49x0McVglW+2hvSAz9rwz8/j13f2hrsiOKy0amdLAA0q4zJtCyE1Kfz2upjEl&#10;2mSyyKpG8pQeuab3y48f7oR8qasEvwQVpO5WdZXS0pht4vv7/d7bh16jNj4DCP0v8uXbV7ocsgq+&#10;FlIYLKlPobyRhh9MJ5aIIqW5OYA7j9oPTaty7ra7iMrPJ4zKcr5qVJ0Zp1hmUvKKyKzGvn9TYo5b&#10;XAiss+GKklrgwFPmBdE8ij8vMJAdUjr6b7FFjZ3U1L+u+fQfNFeXml1bIZvP5pQMLRV81/XkW+bJ&#10;27P/UM2WKyP4GXMPZdg4krz/t3x6UIrrpmq7u6Fkl1UtIgsA0BZD7cC/AuRSD9n8Uz3k8qbeuLnX&#10;aIbxxhwGaM5Sp6s1ouZo9HrrPGY0CnfhB6Psc2DAomkA0xAegzC5jRMG3gzi0VUMLj5pPqtWl07v&#10;WZ39ancctX6yvShM6aCDxxzzMfFrmSUXm9L8JXUY2uY631x5hdZKZJjiJ1+n9JN9iMRm9gE7BhAg&#10;LAphcTNhEcQTNpvAKz+eELxX0YL+vl5rblIaQcTochayiISLORa6DeBmErAFVrmoc77Q5R8AAAD/&#10;/wMAUEsDBBQABgAIAAAAIQAOkmNJ4wAAAA0BAAAPAAAAZHJzL2Rvd25yZXYueG1sTI9PS8NAEMXv&#10;gt9hGcFbu/nXqjGbUop6KgVbQbxtk2kSmp0N2W2SfnunJ729x/x48162mkwrBuxdY0lBOA9AIBW2&#10;bKhS8HV4nz2DcF5TqVtLqOCKDlb5/V2m09KO9InD3leCQ8ilWkHtfZdK6YoajXZz2yHx7WR7oz3b&#10;vpJlr0cON62MgmApjW6IP9S6w02NxXl/MQo+Rj2u4/Bt2J5Pm+vPYbH73oao1OPDtH4F4XHyfzDc&#10;6nN1yLnT0V6odKJVMAuj+IVZBUnMo25EsExYHVk9RckCZJ7J/yvyXwAAAP//AwBQSwMEFAAGAAgA&#10;AAAhAM2Kr0LXAAAApQEAABkAAABkcnMvX3JlbHMvZTJvRG9jLnhtbC5yZWxzrJA9awMxDIb3Qv+D&#10;0d7TXYZSSnxZSiFrSKGrsHU+J+cPLCc0/75ulzYQ6NLBgyT0vI+83nyERZ25iE9Rw9D1oDiaZH10&#10;Gt72rw9PoKRStLSkyBouLLAZ7+/WO16otiWZfRbVKFE0zLXmZ0QxMweSLmWObTKlEqi2sjjMZI7k&#10;GFd9/4jlNwPGK6baWg1la1eg9pfckv9mp2nyhl+SOQWO9UYEmpPUFN7D0qBUHFcNPh6xvaFrooC3&#10;HYb/dPCh3f+TH9h6wu/m0B2y+3LAq88dPwEAAP//AwBQSwECLQAUAAYACAAAACEApSUm/BwBAABg&#10;AgAAEwAAAAAAAAAAAAAAAAAAAAAAW0NvbnRlbnRfVHlwZXNdLnhtbFBLAQItABQABgAIAAAAIQA4&#10;/SH/1gAAAJQBAAALAAAAAAAAAAAAAAAAAE0BAABfcmVscy8ucmVsc1BLAQItABQABgAIAAAAIQAh&#10;BYwa4QIAAOQGAAAOAAAAAAAAAAAAAAAAAEwCAABkcnMvZTJvRG9jLnhtbFBLAQItAAoAAAAAAAAA&#10;IQCNPPAD3IMOANyDDgAUAAAAAAAAAAAAAAAAAFkFAABkcnMvbWVkaWEvaW1hZ2UxLmpwZ1BLAQIt&#10;ABQABgAIAAAAIQBjo7ai6QEAAM4EAAAQAAAAAAAAAAAAAAAAAGeJDgBkcnMvaW5rL2luazEueG1s&#10;UEsBAi0AFAAGAAgAAAAhAA6SY0njAAAADQEAAA8AAAAAAAAAAAAAAAAAfosOAGRycy9kb3ducmV2&#10;LnhtbFBLAQItABQABgAIAAAAIQDNiq9C1wAAAKUBAAAZAAAAAAAAAAAAAAAAAI6MDgBkcnMvX3Jl&#10;bHMvZTJvRG9jLnhtbC5yZWxzUEsFBgAAAAAHAAcAugEAAJyNDgAAAA==&#10;">
                <v:shape id="Picture 19518" o:spid="_x0000_s1027" type="#_x0000_t75" alt="Afbeelding met tekst, diagram, schermopname, Parallel&#10;&#10;Automatisch gegenereerde beschrijving" style="position:absolute;width:75431;height:10677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ByD3xwAAAOMAAAAPAAAAZHJzL2Rvd25yZXYueG1sRE9Pa8Iw&#10;FL8P9h3CG+w203YStTPK2BB28bBO1OOjeWuKzUtpMu2+vREGO77f/7dcj64TZxpC61lDPslAENfe&#10;tNxo2H1tnuYgQkQ22HkmDb8UYL26v1tiafyFP+lcxUakEA4larAx9qWUobbkMEx8T5y4bz84jOkc&#10;GmkGvKRw18kiy5R02HJqsNjTm6X6VP04Ddupfy7yw76qrNuFk3o3x26z0PrxYXx9ARFpjP/iP/eH&#10;SfMzpVQxywsFt58SAHJ1BQAA//8DAFBLAQItABQABgAIAAAAIQDb4fbL7gAAAIUBAAATAAAAAAAA&#10;AAAAAAAAAAAAAABbQ29udGVudF9UeXBlc10ueG1sUEsBAi0AFAAGAAgAAAAhAFr0LFu/AAAAFQEA&#10;AAsAAAAAAAAAAAAAAAAAHwEAAF9yZWxzLy5yZWxzUEsBAi0AFAAGAAgAAAAhAOsHIPfHAAAA4wAA&#10;AA8AAAAAAAAAAAAAAAAABwIAAGRycy9kb3ducmV2LnhtbFBLBQYAAAAAAwADALcAAAD7AgAAAAA=&#10;">
                  <v:imagedata r:id="rId39" o:title="Afbeelding met tekst, diagram, schermopname, Parallel&#10;&#10;Automatisch gegenereerde beschrijving"/>
                </v:shape>
                <v:shape id="Inkt 423" o:spid="_x0000_s1028" type="#_x0000_t75" style="position:absolute;left:14302;top:9158;width:28150;height:214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mYM7xgAAAOMAAAAPAAAAZHJzL2Rvd25yZXYueG1sRE/NasJA&#10;EL4XfIdlhF5KszFKo2lWkVKLV20PHofdaRLMzobsmqRv7xYKPc73P+Vusq0YqPeNYwWLJAVBrJ1p&#10;uFLw9Xl4XoPwAdlg65gU/JCH3Xb2UGJh3MgnGs6hEjGEfYEK6hC6Qkqva7LoE9cRR+7b9RZDPPtK&#10;mh7HGG5bmaXpi7TYcGyosaO3mvT1fLMKtB5ta27vT/mlWvmPIIfNYRqUepxP+1cQgabwL/5zH02c&#10;n68XebZMswx+f4oAyO0dAAD//wMAUEsBAi0AFAAGAAgAAAAhANvh9svuAAAAhQEAABMAAAAAAAAA&#10;AAAAAAAAAAAAAFtDb250ZW50X1R5cGVzXS54bWxQSwECLQAUAAYACAAAACEAWvQsW78AAAAVAQAA&#10;CwAAAAAAAAAAAAAAAAAfAQAAX3JlbHMvLnJlbHNQSwECLQAUAAYACAAAACEAYJmDO8YAAADjAAAA&#10;DwAAAAAAAAAAAAAAAAAHAgAAZHJzL2Rvd25yZXYueG1sUEsFBgAAAAADAAMAtwAAAPoCAAAAAA==&#10;">
                  <v:imagedata r:id="rId40" o:title=""/>
                </v:shape>
              </v:group>
            </w:pict>
          </mc:Fallback>
        </mc:AlternateContent>
      </w:r>
      <w:r w:rsidRPr="00DC6819">
        <w:rPr>
          <w:rFonts w:ascii="Arial" w:hAnsi="Arial" w:cs="Arial"/>
          <w:noProof/>
          <w:u w:val="single"/>
          <w:lang w:eastAsia="nl-NL"/>
        </w:rPr>
        <w:t>Scan uitgevoerde spirometrie</w:t>
      </w:r>
    </w:p>
    <w:p w14:paraId="1EC927D4" w14:textId="43B3CA23" w:rsidR="007B6CE9" w:rsidRDefault="007B6CE9" w:rsidP="008448AE">
      <w:pPr>
        <w:spacing w:before="240"/>
        <w:rPr>
          <w:rFonts w:ascii="Arial" w:hAnsi="Arial" w:cs="Arial"/>
          <w:b/>
          <w:bCs/>
        </w:rPr>
      </w:pPr>
    </w:p>
    <w:p w14:paraId="5F893420" w14:textId="3C580B4B" w:rsidR="007B6CE9" w:rsidRPr="00DC6819" w:rsidRDefault="007B6CE9" w:rsidP="008448AE">
      <w:pPr>
        <w:spacing w:before="240"/>
        <w:rPr>
          <w:rFonts w:ascii="Arial" w:hAnsi="Arial" w:cs="Arial"/>
          <w:b/>
          <w:bCs/>
        </w:rPr>
      </w:pPr>
    </w:p>
    <w:p w14:paraId="25CE4EF6" w14:textId="02289765" w:rsidR="009D4336" w:rsidRPr="00DC6819" w:rsidRDefault="009D4336" w:rsidP="008448AE">
      <w:pPr>
        <w:spacing w:before="240"/>
        <w:rPr>
          <w:rFonts w:ascii="Arial" w:hAnsi="Arial" w:cs="Arial"/>
        </w:rPr>
      </w:pPr>
    </w:p>
    <w:p w14:paraId="7F7289AC" w14:textId="258519A8" w:rsidR="00791BB7" w:rsidRPr="00DC6819" w:rsidRDefault="00791BB7" w:rsidP="008448AE">
      <w:pPr>
        <w:spacing w:before="240"/>
        <w:rPr>
          <w:rFonts w:ascii="Arial" w:hAnsi="Arial" w:cs="Arial"/>
        </w:rPr>
      </w:pPr>
    </w:p>
    <w:p w14:paraId="53A933C8" w14:textId="6DC054F7" w:rsidR="00031A7C" w:rsidRPr="00DC6819" w:rsidRDefault="00031A7C" w:rsidP="00031A7C">
      <w:pPr>
        <w:spacing w:after="0"/>
        <w:ind w:left="-590" w:right="11293"/>
        <w:rPr>
          <w:rFonts w:ascii="Arial" w:hAnsi="Arial" w:cs="Arial"/>
        </w:rPr>
      </w:pPr>
      <w:r w:rsidRPr="00DC6819">
        <w:rPr>
          <w:rFonts w:ascii="Arial" w:hAnsi="Arial" w:cs="Arial"/>
        </w:rPr>
        <w:br w:type="page"/>
      </w:r>
    </w:p>
    <w:p w14:paraId="1D346E24" w14:textId="77777777" w:rsidR="00031A7C" w:rsidRPr="00DC6819" w:rsidRDefault="00031A7C" w:rsidP="00031A7C">
      <w:pPr>
        <w:tabs>
          <w:tab w:val="center" w:pos="1960"/>
          <w:tab w:val="center" w:pos="7036"/>
        </w:tabs>
        <w:spacing w:after="0" w:line="265" w:lineRule="auto"/>
        <w:ind w:left="-15"/>
        <w:rPr>
          <w:rFonts w:ascii="Arial" w:eastAsia="Times New Roman" w:hAnsi="Arial" w:cs="Arial"/>
          <w:sz w:val="17"/>
        </w:rPr>
      </w:pPr>
      <w:r w:rsidRPr="00DC6819">
        <w:rPr>
          <w:rFonts w:ascii="Arial" w:eastAsia="Times New Roman" w:hAnsi="Arial" w:cs="Arial"/>
          <w:sz w:val="17"/>
        </w:rPr>
        <w:lastRenderedPageBreak/>
        <w:t>ID:</w:t>
      </w:r>
      <w:r w:rsidRPr="00DC6819">
        <w:rPr>
          <w:rFonts w:ascii="Arial" w:eastAsia="Times New Roman" w:hAnsi="Arial" w:cs="Arial"/>
          <w:sz w:val="17"/>
        </w:rPr>
        <w:tab/>
        <w:t>131342</w:t>
      </w:r>
      <w:r w:rsidRPr="00DC6819">
        <w:rPr>
          <w:rFonts w:ascii="Arial" w:eastAsia="Times New Roman" w:hAnsi="Arial" w:cs="Arial"/>
          <w:sz w:val="17"/>
        </w:rPr>
        <w:tab/>
        <w:t>Onderzoeksdatu… 30/07/2024 10:43:12</w:t>
      </w:r>
    </w:p>
    <w:p w14:paraId="7F721B37" w14:textId="36E65F8E" w:rsidR="00031A7C" w:rsidRPr="00DC6819" w:rsidRDefault="00B23964" w:rsidP="00031A7C">
      <w:pPr>
        <w:tabs>
          <w:tab w:val="center" w:pos="2370"/>
        </w:tabs>
        <w:spacing w:after="61" w:line="265" w:lineRule="auto"/>
        <w:ind w:left="-15"/>
        <w:rPr>
          <w:rFonts w:ascii="Arial" w:hAnsi="Arial" w:cs="Arial"/>
        </w:rPr>
      </w:pPr>
      <w:r w:rsidRPr="00DC6819">
        <w:rPr>
          <w:rFonts w:ascii="Arial" w:eastAsia="Times New Roman" w:hAnsi="Arial" w:cs="Arial"/>
          <w:noProof/>
          <w:sz w:val="17"/>
        </w:rPr>
        <mc:AlternateContent>
          <mc:Choice Requires="wpi">
            <w:drawing>
              <wp:anchor distT="0" distB="0" distL="114300" distR="114300" simplePos="0" relativeHeight="251817984" behindDoc="0" locked="0" layoutInCell="1" allowOverlap="1" wp14:anchorId="537EBFE5" wp14:editId="1B7020B5">
                <wp:simplePos x="0" y="0"/>
                <wp:positionH relativeFrom="column">
                  <wp:posOffset>1090645</wp:posOffset>
                </wp:positionH>
                <wp:positionV relativeFrom="paragraph">
                  <wp:posOffset>76990</wp:posOffset>
                </wp:positionV>
                <wp:extent cx="809625" cy="635"/>
                <wp:effectExtent l="76200" t="95250" r="85725" b="94615"/>
                <wp:wrapNone/>
                <wp:docPr id="1918164893" name="Inkt 315"/>
                <wp:cNvGraphicFramePr/>
                <a:graphic xmlns:a="http://schemas.openxmlformats.org/drawingml/2006/main">
                  <a:graphicData uri="http://schemas.microsoft.com/office/word/2010/wordprocessingInk">
                    <w14:contentPart bwMode="auto" r:id="rId41">
                      <w14:nvContentPartPr>
                        <w14:cNvContentPartPr/>
                      </w14:nvContentPartPr>
                      <w14:xfrm>
                        <a:off x="0" y="0"/>
                        <a:ext cx="809625" cy="635"/>
                      </w14:xfrm>
                    </w14:contentPart>
                  </a:graphicData>
                </a:graphic>
                <wp14:sizeRelH relativeFrom="margin">
                  <wp14:pctWidth>0</wp14:pctWidth>
                </wp14:sizeRelH>
                <wp14:sizeRelV relativeFrom="margin">
                  <wp14:pctHeight>0</wp14:pctHeight>
                </wp14:sizeRelV>
              </wp:anchor>
            </w:drawing>
          </mc:Choice>
          <mc:Fallback>
            <w:pict>
              <v:shape w14:anchorId="5F153285" id="Inkt 315" o:spid="_x0000_s1026" type="#_x0000_t75" style="position:absolute;margin-left:83.05pt;margin-top:1.05pt;width:69.4pt;height:10pt;z-index:2518179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MN+QrV6AQAACgMAAA4AAABkcnMvZTJvRG9jLnhtbJxSyU7DMBC9I/EP&#10;1txp0rSNStSUAxUSB5YDfIBx7MYi9kRjtyl/z6QLbUEIiUukmRc/v8Wzm41rxFpTsOhLGA5SENor&#10;rKxflvD6cnc1BRGi9JVs0OsSPnSAm/nlxaxrC51hjU2lSTCJD0XXllDH2BZJElStnQwDbLVn0CA5&#10;GXmkZVKR7JjdNUmWpnnSIVUtodIh8HaxA2G+5TdGq/hkTNBRNCWMJtfTEYhYQj6apKyU+l2ejUG8&#10;8S6b5hNI5jNZLEm2tVV7WfIfqpy0nkV8US1klGJF9geVs4owoIkDhS5BY6zSW0/sbph+c3fv33tn&#10;w7FaUaHQR+3js6R4yG8L/OcK13AE3QNW3JBcRYQ9Iwf0dyE70QtUK8d6dq2QbmTkJxFq2wYOurBV&#10;CXRfDY/6/fr26OCZjr4ezwFuJNlb/u3IxpDrw2YlYlMCN/vRf7dd6k0UipfT9DrPJiAUQ1x/Dx5o&#10;d8cP00mu/MtZg6dzf/zkCc8/AQAA//8DAFBLAwQUAAYACAAAACEAWwR9wMYBAABlBAAAEAAAAGRy&#10;cy9pbmsvaW5rMS54bWy0k0Fv2yAUx++T9h0QO+Sy2Bi7TWrV6amRKm3S1HbSdnRtGqMaiADHybff&#10;MybEVdOd2ouFH7z/e+/Hn+ubvWjRjmnDlSxwEhGMmKxUzeWmwL8f1/MlRsaWsi5bJVmBD8zgm9XX&#10;L9dcvog2hy8CBWmGlWgL3Fi7zeO47/uoTyOlNzElJI3v5MvPH3jls2r2zCW3UNIcQ5WSlu3tIJbz&#10;usCV3ZNwHrQfVKcrFraHiK5OJ6wuK7ZWWpQ2KDallKxFshTQ9x+M7GELCw51NkxjJDgMPKdRki2y&#10;5e0VBMp9gSf/HbRooBOB4/Oafz9Bc/1Wc2grpYvLBUa+pZrthp5ixzx/f/ZfWm2ZtpydMI9Q/MYB&#10;VeO/4zOC0syothvuBqNd2XaALCEEbOFrJ/EZIG/1gM2H6gGXd/Wmzb1G48ebcvDQgqWOV2u5YGB0&#10;sQ0eswaEh/CD1e45UEKzeZLM6eVjkuUXSX5Bo0W6nFyFd/FR80l3pgl6T/rkV7cTqI2T9by2TYBO&#10;IhqYT4mfy2wY3zT2P6l+aJcbfHPmFTorIT/FPXsu8Df3EJHLHANuDIIIohlN0+8zSrOrGZmRV3YM&#10;RYDz6h8AAAD//wMAUEsDBBQABgAIAAAAIQA0WoRI3AAAAAgBAAAPAAAAZHJzL2Rvd25yZXYueG1s&#10;TI9BT8MwDIXvSPyHyEjcWLJRVdA1nQBpnDhAAe2aJV5b1jhVk3Xl32NOcLI+v6fn53Iz+15MOMYu&#10;kIblQoFAssF11Gj4eN/e3IGIyZAzfSDU8I0RNtXlRWkKF870hlOdGsEhFAujoU1pKKSMtkVv4iIM&#10;SKwdwuhNYhwb6UZz5nDfy5VSufSmI77QmgGfWrTH+uQ1bOvsOTzisJumz5fX4y6zX52yWl9fzQ9r&#10;EAnn9GeG3/pcHSrutA8nclH0zHm+ZKuGFQ/Wb1V2D2LPzAtZlfL/A9UPAAAA//8DAFBLAwQUAAYA&#10;CAAAACEAeRi8nb8AAAAhAQAAGQAAAGRycy9fcmVscy9lMm9Eb2MueG1sLnJlbHOEz7FqxDAMBuC9&#10;0Hcw2hslHcpR4mQ5DrKWFG41jpKYxLKxnNJ7+3rswcENGoTQ90tt/+t39UNJXGANTVWDIrZhcrxo&#10;+B4vbydQkg1PZg9MGm4k0HevL+0X7SaXJVldFFUUFg1rzvETUexK3kgVInGZzCF5k0ubFozGbmYh&#10;fK/rD0z/DejuTDVMGtIwNaDGWyzJz+0wz87SOdjDE+cHEWgPycFf/V5QkxbKGhxvWKqpyqGAXYt3&#10;j3V/AAAA//8DAFBLAQItABQABgAIAAAAIQCbMyc3DAEAAC0CAAATAAAAAAAAAAAAAAAAAAAAAABb&#10;Q29udGVudF9UeXBlc10ueG1sUEsBAi0AFAAGAAgAAAAhADj9If/WAAAAlAEAAAsAAAAAAAAAAAAA&#10;AAAAPQEAAF9yZWxzLy5yZWxzUEsBAi0AFAAGAAgAAAAhAMN+QrV6AQAACgMAAA4AAAAAAAAAAAAA&#10;AAAAPAIAAGRycy9lMm9Eb2MueG1sUEsBAi0AFAAGAAgAAAAhAFsEfcDGAQAAZQQAABAAAAAAAAAA&#10;AAAAAAAA4gMAAGRycy9pbmsvaW5rMS54bWxQSwECLQAUAAYACAAAACEANFqESNwAAAAIAQAADwAA&#10;AAAAAAAAAAAAAADWBQAAZHJzL2Rvd25yZXYueG1sUEsBAi0AFAAGAAgAAAAhAHkYvJ2/AAAAIQEA&#10;ABkAAAAAAAAAAAAAAAAA3wYAAGRycy9fcmVscy9lMm9Eb2MueG1sLnJlbHNQSwUGAAAAAAYABgB4&#10;AQAA1QcAAAAA&#10;">
                <v:imagedata r:id="rId42" o:title=""/>
              </v:shape>
            </w:pict>
          </mc:Fallback>
        </mc:AlternateContent>
      </w:r>
      <w:r w:rsidR="00031A7C" w:rsidRPr="00DC6819">
        <w:rPr>
          <w:rFonts w:ascii="Arial" w:eastAsia="Times New Roman" w:hAnsi="Arial" w:cs="Arial"/>
          <w:sz w:val="17"/>
        </w:rPr>
        <w:t>Naam:</w:t>
      </w:r>
      <w:r w:rsidR="00031A7C" w:rsidRPr="00DC6819">
        <w:rPr>
          <w:rFonts w:ascii="Arial" w:eastAsia="Times New Roman" w:hAnsi="Arial" w:cs="Arial"/>
          <w:sz w:val="17"/>
        </w:rPr>
        <w:tab/>
        <w:t>Broekhuizen, Niels</w:t>
      </w:r>
    </w:p>
    <w:p w14:paraId="578AF967" w14:textId="77777777" w:rsidR="00031A7C" w:rsidRPr="00DC6819" w:rsidRDefault="00031A7C" w:rsidP="00031A7C">
      <w:pPr>
        <w:tabs>
          <w:tab w:val="center" w:pos="2082"/>
          <w:tab w:val="center" w:pos="6890"/>
        </w:tabs>
        <w:spacing w:after="0"/>
        <w:rPr>
          <w:rFonts w:ascii="Arial" w:hAnsi="Arial" w:cs="Arial"/>
        </w:rPr>
      </w:pPr>
      <w:r w:rsidRPr="00DC6819">
        <w:rPr>
          <w:rFonts w:ascii="Arial" w:hAnsi="Arial" w:cs="Arial"/>
        </w:rPr>
        <w:tab/>
      </w:r>
      <w:r w:rsidRPr="00DC6819">
        <w:rPr>
          <w:rFonts w:ascii="Arial" w:eastAsia="Times New Roman" w:hAnsi="Arial" w:cs="Arial"/>
          <w:sz w:val="17"/>
        </w:rPr>
        <w:t>Alle flow-volumecurven</w:t>
      </w:r>
      <w:r w:rsidRPr="00DC6819">
        <w:rPr>
          <w:rFonts w:ascii="Arial" w:eastAsia="Times New Roman" w:hAnsi="Arial" w:cs="Arial"/>
          <w:sz w:val="17"/>
        </w:rPr>
        <w:tab/>
        <w:t>Diagram alle volume-tijdcurven</w:t>
      </w:r>
    </w:p>
    <w:p w14:paraId="098EB7F7" w14:textId="77777777" w:rsidR="00031A7C" w:rsidRPr="00DC6819" w:rsidRDefault="00031A7C" w:rsidP="00031A7C">
      <w:pPr>
        <w:spacing w:after="292"/>
        <w:ind w:left="-43" w:right="-61"/>
        <w:rPr>
          <w:rFonts w:ascii="Arial" w:hAnsi="Arial" w:cs="Arial"/>
        </w:rPr>
      </w:pPr>
      <w:r w:rsidRPr="00DC6819">
        <w:rPr>
          <w:rFonts w:ascii="Arial" w:hAnsi="Arial" w:cs="Arial"/>
          <w:noProof/>
        </w:rPr>
        <mc:AlternateContent>
          <mc:Choice Requires="wpg">
            <w:drawing>
              <wp:inline distT="0" distB="0" distL="0" distR="0" wp14:anchorId="65FF52F7" wp14:editId="0F1EC565">
                <wp:extent cx="6862065" cy="8446008"/>
                <wp:effectExtent l="0" t="0" r="0" b="0"/>
                <wp:docPr id="19564" name="Group 19564"/>
                <wp:cNvGraphicFramePr/>
                <a:graphic xmlns:a="http://schemas.openxmlformats.org/drawingml/2006/main">
                  <a:graphicData uri="http://schemas.microsoft.com/office/word/2010/wordprocessingGroup">
                    <wpg:wgp>
                      <wpg:cNvGrpSpPr/>
                      <wpg:grpSpPr>
                        <a:xfrm>
                          <a:off x="0" y="0"/>
                          <a:ext cx="6862065" cy="8446008"/>
                          <a:chOff x="0" y="0"/>
                          <a:chExt cx="6862065" cy="8446008"/>
                        </a:xfrm>
                      </wpg:grpSpPr>
                      <pic:pic xmlns:pic="http://schemas.openxmlformats.org/drawingml/2006/picture">
                        <pic:nvPicPr>
                          <pic:cNvPr id="19523" name="Picture 19523"/>
                          <pic:cNvPicPr/>
                        </pic:nvPicPr>
                        <pic:blipFill>
                          <a:blip r:embed="rId43"/>
                          <a:stretch>
                            <a:fillRect/>
                          </a:stretch>
                        </pic:blipFill>
                        <pic:spPr>
                          <a:xfrm>
                            <a:off x="0" y="0"/>
                            <a:ext cx="3346704" cy="8446008"/>
                          </a:xfrm>
                          <a:prstGeom prst="rect">
                            <a:avLst/>
                          </a:prstGeom>
                        </pic:spPr>
                      </pic:pic>
                      <pic:pic xmlns:pic="http://schemas.openxmlformats.org/drawingml/2006/picture">
                        <pic:nvPicPr>
                          <pic:cNvPr id="19525" name="Picture 19525"/>
                          <pic:cNvPicPr/>
                        </pic:nvPicPr>
                        <pic:blipFill>
                          <a:blip r:embed="rId44"/>
                          <a:stretch>
                            <a:fillRect/>
                          </a:stretch>
                        </pic:blipFill>
                        <pic:spPr>
                          <a:xfrm>
                            <a:off x="3515360" y="0"/>
                            <a:ext cx="3346705" cy="8446008"/>
                          </a:xfrm>
                          <a:prstGeom prst="rect">
                            <a:avLst/>
                          </a:prstGeom>
                        </pic:spPr>
                      </pic:pic>
                    </wpg:wgp>
                  </a:graphicData>
                </a:graphic>
              </wp:inline>
            </w:drawing>
          </mc:Choice>
          <mc:Fallback>
            <w:pict>
              <v:group w14:anchorId="59469296" id="Group 19564" o:spid="_x0000_s1026" style="width:540.3pt;height:665.05pt;mso-position-horizontal-relative:char;mso-position-vertical-relative:line" coordsize="68620,8446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NOGXXQgIAAPIGAAAOAAAAZHJzL2Uyb0RvYy54bWzUVclu2zAQvRfoPxC8&#10;x5I31RVs5+LGKFC0Rtp+AE1RElFxwZC27L/vkFLcxCqQIMihPZie4TJ88+ZxtLw9qYYcBThp9IqO&#10;RyklQnNTSF2t6M8fdzcLSpxnumCN0WJFz8LR2/X7d8vW5mJiatMUAggG0S5v7YrW3ts8SRyvhWJu&#10;ZKzQuFgaUMyjC1VSAGsxumqSSZpmSWugsGC4cA5nN90iXcf4ZSm4/1aWTnjSrChi83GEOO7DmKyX&#10;LK+A2VryHgZ7BQrFpMZLL6E2zDNyADkIpSQH40zpR9yoxJSl5CLmgNmM06tstmAONuZS5W1lLzQh&#10;tVc8vTos/3rcgv1ud4BMtLZCLqIXcjmVoMI/oiSnSNn5Qpk4ecJxMltkkzSbU8JxbTGbZWm66Ejl&#10;NTI/OMfrT8+cTB4uTp7AsZLn+Os5QGvAwfNawVP+AIL2QdSLYigGvw72BstlmZd72Uh/jtLDwgRQ&#10;+riTfAedg3TugMgCn8LH+WRKiWYKVY87wsWkm0Smw8GwN5xENwn+k0D7Rto72TSB/2D3kFG5V5X/&#10;S9adqjaGH5TQvnsmIBpEb7SrpXWUQC7UXiBM+FyMu3o5D8LzOlxY4sX3+HQCMpZfFiLKP8ACZofC&#10;ealUptNZ9iGdDaRyKTjLLTi/FUaRYCA4xIAss5wdv7gezcOWnrQOQESGeDpi0fivZIKvZyiTeahK&#10;oPhfkcnk7WUynY/n0wzb8rCvdGIZ9pU3FUvsMNhYo8z7j0Do3I99tB9/qta/AQAA//8DAFBLAwQK&#10;AAAAAAAAACEAX0hDC6h4AgCoeAIAFAAAAGRycy9tZWRpYS9pbWFnZTEucG5niVBORw0KGgoAAAAN&#10;SUhEUgAABEoAAArTCAYAAAAyEKk2AAAAAXNSR0IArs4c6QAAAARnQU1BAACxjwv8YQUAAAAJcEhZ&#10;cwAALiMAAC4jAXilP3YAAP+lSURBVHhe7N0HeBRV1wfwk94TSOi990gRBCkqKoIoNlDI+4q9gYJi&#10;wf4CYqPYUcTePgN2RQUEEQSpQUEg9B5aIIH0nnz33LmbzE52k01IsjOb/+95DvfOZHazs4VkTu49&#10;lwAAAAAAAAAAQOOlWgBwn49VCwAAAABgc7tqAaCGIVEC4H5FqgUAAAAAsMG1GoCbeKsWAAAAAAAA&#10;AKDWQ5YSwP30I0owxBIAAACg9tJPyca1GoCb4MMH4H76RAk+kwAAAAC1F34vBDABTL0BAAAAAAAA&#10;AFCQKAEAAAAAAAAAUJAoAQAAAAAAAABQkCgBAAAAAAAAAFCQKAEAAAAAAAAAUJAoAQAAAAAAAABQ&#10;kCgBAAAAAAAAAFCQKAEAAAAAAAAAUJAoAQAAAAAAAABQvFQLAO5TpFqGzyQAAIBJxMbG3uDl5RWp&#10;NqmoqGhZTEzMQbV5TubPnz9ANJ21LWnHmDFj/lJ9qL3weyGACeDDB+B++IEIAHAOxAXnXaorVcXF&#10;bHXcJ1iPeB/EeXl5na82+X1w95gxYz5Qm+dE3PfH4r5vU5t835+I+75dbULthd8LAUwAU28AoDoN&#10;NARUTpQI43PZRoSe8ZjuIirDeD/G71MV+D7134ODvy9AZU0RF5zv28Lb2/thtb9S1CiC4vsT8QqS&#10;JAAAALUHEiUAwBxduFY29FYZAirn/0Ton8fXRKSI0OPh2/pjZoiojL4i9PcTJqKq8WPnc9B/n8Ui&#10;kCyBylqjWpuhqq0Ub2/vS1TXZrVqAQAAoBZAogQA2CgR+ovWcwmoWi+I0F/07RMxTESS3Kp6V6uW&#10;8ffaonWrFD92Poc4uaXpLWK61gWomKKiogWqa9NB1X+oLGOiZYVqAQAAoBZAogQAwLyGi3hK60pn&#10;RIwUUV1JEjZGtew31VYHPofRIvicbMaJ4HMGqJCYmJjvioqKEtSm5OXlxe+vClMJlg7alpQ6evTo&#10;WaoPAAAAtQASJQAA5sTTUL7QusVuFlEdIzxsuK5JXa0r/aza6rJfxDVatxifM6bgQGXYTb8pKio6&#10;T3UrxEGCBdNuAAAAahlUUgZwPzNUN58sQl/TgqdETNK6Faa/qNCfG8P/Oa7jKTf60SQvinha6zrE&#10;9WH0U5+WiODpLRWh/5480qN4SUwjXq1Bdc/Znj17uh07doyn3kgREREHevTosVJtAkjlrQbCBVi9&#10;vb2/VZtSYWFh64oWYV2wYMEu0ehHlEzGiJLaC6vegBtg1RsAE8CHD8D9zJgoqcxFtiNIlFQOj+zY&#10;rHUlrhXCRVbLmnJTFYmSvSLaal3img/6aTh2xMWk8bUFqFajR48u9/8PceF5RFx4NlObfOH5grjw&#10;fEZtloun3Yjb65O9PO0mQvWhFkKiBNwAiRIAE8CHD8D9kCgBI14BRl9MMkbEfK3r1LkmSnjlI07I&#10;2JT5PZEogZrmYqJkgbjwvElt8oXnSnHhaVzBxinxvn5TNBO0LelX8X2vUv1yqWWFi0diVdUFNRPn&#10;dpfq8nklc10WtVku8bhaicd1udp0env94y/vsVfmXPXnwBzdRhzDNWJ4FS+2Qxzzl+pXmuE++fyX&#10;uTrSSNz2nBIl+u9tfN7F15AoAUeQKAEwAXz4ANwPiRLQq2zC41wTJfeKeFfrSvVEOB3BgkQJ1DRX&#10;EiXnOv2mMtNuxMUuX/zfLC54e4o2XO60t1vEEvE4XnX1cdiI+35eNMP0F+p64sKap6itFhfXZY6a&#10;4cco7uN9tcm32yRuI6e7qSTKDBH8/0Xx43f0fKvHM1Ace7G2x564Xy6oy7ViljpKJhj/37B9D3G/&#10;PJKHp/3x/2N2z6G6z0/LO0ejsu6TqftdJtppZb0u4n4qnCgp53unilgt7ud70fJxSJSAERIlACaA&#10;Yq4AYGY8BYV/0bSFq/S3cfV2+u/Foytcof8efPuq8B/V2vBfuGuC/i+9nGSpzpV1AKoF/7VeXQAX&#10;ExeidqMYnOGLW9EUJ0n4fspKknCCQV1Evy+CEweOkiSM73OCOGaVON6lx8IJH3EsTyN6WoTDJAnj&#10;78vH8ONQj79CFixY8Ji3t/cWcR88CsfZ45fPDSeR1ONxmCRh4mvN+L5EvM+PX+0ukziOR1X8Krq8&#10;4lWpx6DuU54jP+dqd5nEsTyyiKdQObxPpu73Nj5/cbxLr4srxPP0Zjnfm/cNF8fw++YGbRcAAJgN&#10;EiUAYDacdOApH8kiuE4Hj5KwBf+VZaMIHv1Q1sooP4nQ386VVVT4r9C247k+R3n4ceq/Bz+mc8UJ&#10;Gl4i14anwvAFRHXj56e4mKrAf+kEsCq71W8E/qyWS1y0Gle7Md5PMb5gFxfYS8RtnCYxjMSxfGHO&#10;CQQeleEUJ0nEfXPyoLjWSnn4cYj4lW+rdpWLkwmimSnCaYKE8bnyfYuufqRNuVx5/Jz8EMfxiIoy&#10;HwNT5/iN2nSIH6tK6BRPv3JBuDieX5dzTpaI7/2LaPRTt8pT7nkDAIB7IFECAGbBF+tcm4OTDnzB&#10;ol+mVo8v6HmKyHoRzi6AflOtTfHcdCd4NIitiCnj71FecqWram3+VO25GKJam/dUW92M33epap2p&#10;iqQQQLUoKiqyS3SKi+CL+QJabZZFXxeo1P3Y8H1xkkR09YmDVJ42UVhYOJKnk3CI7YEiXhBhHOHy&#10;tLOEBu/nJInoFl9A8+3V/Qy03Td/H7H9ifgyT+Ow4Qv+N1w5V3EcJx2MyYTd4j432ULt42M5OWH3&#10;eETzlmiLHw/3RfBjrNBqVfw4VJfxc7hSxCcqSt0XHz+/jBW31GO1GxUkwvjcteZ94ss8JaqYuO0r&#10;Lr5PHOKRJKLhUSR6fE5fiXayaO/mEP23RHDiSf/aAQCAyWDeG4D7mWEuqrtrlNiSJPpRDa5yVHTU&#10;WG/jcRH8l1NnjMez8gqo8tf0f4HmRMt+rVtpxiKuFblP2wgXm4q8hvpz4aWh+2hdh+R7RVwUaFsA&#10;NYQvclW3XOJiukKr34jj7Va7EccniOObq007fKEuji2uKyGkiovv2/VFOvVUYuVt0S2+iHZ2/+K+&#10;7ephCLvFfQ91VkNDPe6PRFeftClVgFYcZ1ejRIcv5Hm6ksM6HY6eFxGDyqnpwVOA3uDzML5m4v8N&#10;488EeZ+icViDxMn58fPd3fgYVKLCrhCvOO7+sh6rGgGif11K1QgRj6HcGiXqcXLyQz9CpMzvz+8L&#10;cZtPRBRPZXL0/aFWQo0SABPAiBIAcIQTF3zhXdEobxSGI46SJGdEcHKjhwj+JYGDkwacvNCvzMJi&#10;RRjrg6xTrc2lqnXG0ZDr61TrjP7x8mM61yQJ0ydJquo+XXGFaplxNI4ev8b6hBqAWS1TrQ2/d50S&#10;F6suTbtRF7d2o0HKSpIwvlDmC2aVEJDEfTQTF9d2U3DENicz9BfkCeJ2TpMkTFxU/yWOeVJt2gzn&#10;C3fVd0rc/0px2+58Ye7sezh4XspdLYYfkwj+/5FHTpTnV/E4BonjHSax+L7E1+8QXePIGbv/s9VI&#10;kFu1LXlumzhZVN5j5ddFNMX3bXxtXSVux4Vb9aNuyv3+6msHtC0AADAbJEoAwBH+JVdff8PVKG+K&#10;iyN3ijAmSQaL4BEgW3iHwkkDHvnQV8Rc3qFjt8qFwLfj+7GxG1JvwHVB9N/fhi8QnCV+eL9+qk5Z&#10;yQVXGS/kamrIBv81VT/NiYeJO2MsNAtgVnZ/8RcXsuVNv3Fp2o26QLcbNSAueMtdplddFH+qbRWz&#10;+8yL+75edW0+Le9Cn6nvb1fLSNyXMcFhtHvMmDGXlHf/4nkIU90KGz169ETVdcqVZIZKlnAyXc/4&#10;3BlflwdVWyb+3ob7DhfvkwolS9T7yjjlxqXvDwAA5oVECQC4EyccntC6xThJok+QGPFqLM+K0I8s&#10;4aTFGK1bzJi8cLYqzQWqZcaLI07KOGLcXxX1SYyFD/9SbXW7WrWMn9OynnvjcwxgSnxxLRpjDQqH&#10;xTrV6Au7uhYq+eCIMaG5QrXlEvdbKnmjujZ29208vhx2j0Pctr/qOiS+nqa6FSIecwPVrVHi8dr9&#10;3yweBy/FrKefZshJoIr8/7lHtZK4716q6xLj+0o81pUV/P4AAGBCSJQAgDtxEVH9aAYeKVLWhboN&#10;J0uMQ7WNU2X+UK1NP9Ua6W/3gwj9L+T6JIJeN9XabFDtuWihWpujqq1urk67Yc4K7AKYEdfp0TMm&#10;OWyuVK2N09VuBP1IMr4oLutYO2rkhF3yhqfbqJaTNXYFU8sbaaFXWFj4tepK4uLd5dV4yiLuJ151&#10;bYarWiA1ykHiikd+FI8QMp4vP6+uhritfiQKa6paVxmPx3QaAAAPgEQJADjCBT0HVSJ2iKgIY3Lj&#10;Z9W6wrgyi3GoubFOibMRJfrb8X1yssTG2QgKfc2TqqolYpwW4ErC6FwZV/upyPMPYGoORiE4m35j&#10;HMnhcNoNE/dhN/KroiMHxH07G8lhnLZ4UrUuqUhSpSJGjx49SzTG1VkmzJ8//4iIBZxoKGdKU1Uy&#10;jhC6nFsHU2U6iK+972qI4yuynK8j0aq1wWgSAAAPgEQJADjCIzZ4pYOKBt+uIoy1QXaq1hX8vTih&#10;o6e/4OFEg356jn7khI1+Xjn/9ZnvU5+A4REUxrnnTD9dpyrqkzCulVLTjLVb7OocOGB8vgFMy5Xp&#10;N3yRL/bpVx0pa9pNVdD/n8SqMslgHK1SbkFXV4jnpFRRVvGcNRNxEycavL29DyxYsGAXryAjvqdd&#10;gdqq5CzJJB5DpOoCAABUGSRKAMCd7IaxCxUdmVFeYkafxODvZUxG6KfWfK9avk/9X5SNFxs8CkM/&#10;BaUq6pMYGacMVJcbVcuc/hVdpyI1EwDMoMzpN+Ii21i3xOWpNJWUqVqbik7zcMpBIqEyxbVLGTNm&#10;zDPivl9Qm85wjZfh4vl8esGCBSnumJ6jw0seb6psiNvX1LRHAAAwMSRKAMDK+JdaPWNBVGMSo5Nq&#10;bfRTa/QjSfT1TYxTeowXH1VRn8QdjKv96KccOfONCIwqAcsQF77lTb9xedpNFWmtWpsqm6Yhzq29&#10;6kpjxoypssSmSpbwc8WjzoxTcYy45scEHmGibdYs8Tj3iMfb+xzC4VLFAABQuyBRAgBWlqJaG2NB&#10;VGMSQz86RD8yhC/+9aNZ9EkTHomir2+in49uvJ2VcCFdPWPNF0d4tA2vLoFkCViCuOgtNf3G29tb&#10;jqRyw7QbFqra6mAsSlql+Lnk5XxFRBQWFo4Uu3hKzq/8vMkDShvONUxUvzpUtCYWAACAy5AoAQAr&#10;My7jaBw2z0kMfU0A/coIN6mW2a0YIfDt9MkA/bEVWSWmstqptjrxMsw2fK7lTWOy4eP6aF0ASzBO&#10;v7mE/6nMtJsibWpGsYomAoyjPgR5sT/GMPpDHFehVWuMBU3LSF5UCU4ojR49eiInTsRjby6+30AR&#10;n6gv692s2nNmfE5UEowZEyYNVVtTjHVnqqQ2DAAAuBcSJQBgZXVUWxZ9MkNfvFQ/pcZRTRD9hYv+&#10;WP10lSobNm9grN1S1aJE6M8JtUfAY4kLeON0Gtt0m8pMuzFeFBtHZjmlkhl2SwDrLvaZ3ciXBQsW&#10;PKa65fL29pbJHxsvL69/VbdG8HmIuF10jYVfq+T/MmMiSCh+rtRzWDwdSJx7s6oqZOuiPaqVxPfv&#10;r7oAAGBhSJQAgDuVWWjRBfrVZ9gx1eoZ65Tw9+D6HLZf4PnCx9FSvPrlhW2FYI2Pb71qq4Kx3kp1&#10;6qtaG1em3QBYkrqQ1ichwnl1FnFBW+FpN8ZkiriPYYaaJ055e3vfqbo2xhEsdv8fiu9lrI/klDj2&#10;etW1WaHaGlVYWPiq6kqctFDdcyLuZ4TqSuJ8N6uuJLb/UV2b6pzyY7RItTYdHCR2nAlWLQAAmAwS&#10;JQDgTsbkwJWqdYVx9RlOeDiqF2KsU9JVhP6vwM7+imxcXphvw7e1qch0FVcY661UNGlUEfrVfpw9&#10;bwCexJiUvVW1krgQt616VSZOpoiLcv3/W+He3t5vq75TanSIcalxu5VhVJJBPzLifFeW2xXHLNAn&#10;JMTjSxg9evQstXlOKjoyQzw/B1VX4seiupXGiShxfsbEg3FVHV6evhgfX5lRJa4mvfQ4EWd4T3BS&#10;7KWy7osfm4gV4nHqp3UCAICJIFECAO70lWptxongaSGuuFe1Ns4SHsY6JVybQ//XV+Nj0NPfJ/+F&#10;Ul/Xo6rrkxj/uqxPylQ1/Wo/rkw3ALA0cSFrHAliN9LB+PVyvKtam+G8wouzC2O1VK7dSiri+32l&#10;RroU4ySD2G83qkU8Tl5u1+FSu/z9VJLE7mJbbFfl0rxvlHVuRuLxGEdy6P/vrRRxPrzaln7K0ibj&#10;cye2eVUefVImXNzuo4okPjiZ5e3t7Wh0oSuM74kO4vuvEs/H8/rHwM8PP5/ia7+KKB7RBAAA5uOl&#10;WgBwnyLVMnd9JieLmKF1Jf7rK69ucq7058Ycnd9iEfraIXNFjNe6TvFfZo1LT/L0GGcjI94RwUkY&#10;dkaEbSQK9yO1rkM8akU/xJt/6bdN2blKBC+VWVV4ao/+ooIv3PQJjfLwCJRVWldy9hoaj+shwpWL&#10;A1sCS46i+eqrr26TW2X49ddfhx88eFCuMMK6dev27kUXXVTudKWvv/76llOnThUnpS699NL/derU&#10;6YjahFrqpptuclQs1GXiAnWXaDpoW3Z2jx49uqPqu0QlLyZoW8VSxcU6TwE5wBviQriB2D5PtMbp&#10;J7sLCwuHGkdf2KiRBnYX0ZwEEPv+FW2i2tVabPcUrXGlm1+5wKrqF+MLdHH8+2rTlmzQ11tySNwu&#10;TtyOi6jyuS0WscDZFKXY2NgbeCSF6Oqf48n60S3iebP7mcCPQ9z/AkcjYNRj5pE4dq+ZuM1AY6KE&#10;Gc+RiWP5eXuzrBE24nY8ameYOk8Sx9r9nNI9B5K4z7vF9y9V10kcV+p1qyhx35+I++ZaL1C7meH3&#10;QoBaDx8+APer7YkS44U742TJsyIcTW3hkST8y7h+2s2LIp7Wug5xwiFW69pxJSmzV4SjgoT1RFTl&#10;1Bum/17lJXGMXE2UvCDiKa1boe/B988XqhNFuJogMibBXE3KnMvzAOCQk+QGe0tcHPP7ukLEhfHH&#10;4sK43IShHicGRIxyliRhPAJB3O8nFb3oFvfLo1Qc1jUxJhH4cVQwUVJM3NYuaSP6DUTDK3UZExql&#10;vocxUWKwW9wmjTviPnl1oFLLHYuvvyDu0250jp54vFx7ptTPAuNjFrg2SFuxz+7cWGUTJfy6eXt7&#10;8/+7jpJxjvDSyunivotHBIltJEqAIVECYAKYegMA7sZzy+/TusV49AevJDBfBCdxOHhUCF9A8xBn&#10;fZKEa4XYFRB0wFinxOZn1ZbF0RSbqq5PYqP/XnyOxpoGVUF/IcXPb0Vw8oJH8nAChJNPZU2T4tdM&#10;nyTh58yVJAmP4tEnpir6GAEcMhYatREXp5WafsYXtHzRLMKVQsxce+QtThyUlSRh/HVx3CXifl8Q&#10;UW6NDz6GH4e4jcvFX8+FuLDnETLDRXsbB/dFlEqSiBilNl3F01XO5xD9CidJGH+djxPd4lovzPiY&#10;Rdykvk+V4deNRwqJ71/WdE7b6/XCaG3kT6a2FwAAzAZZSgD3q+0jSmyMj8EV/Dj/K8KVpMVGEfq/&#10;bro6UsHRNJ/yRrBUlvF7VWT6jSsjSoxTiSoyfcjRyB/G32e51pUuFcGrEemTWWyQCLuCi07op0mx&#10;GBFIlkCVmD9/Pn+mihNx4mL5pLpgPSc87UTcF6/M0lpEqNyp2Sr2x4vvUeniqgsWLHhMXFh3Ed1o&#10;bY+ULuKA2L/Q2VQYPfX4bCPJ2D5XEitqdAuPRuEpdK6MlOApOt+J+3Y4KsLB1BseOWO3bLKROIaT&#10;RdPEfbq8jLl4nQeo83U12cyrIi3hZJoxkWV8z4jH82J5z7n6/qPFseeJTdv7YZ/YF6d/L4jj5LQf&#10;bUtaXF4yCGoFjCgBMAF8+ADcD4mSEnwxzr8k6kciOMJJjidFzJNbrtFPOWEVSUIki9Bf+Fd1fRI9&#10;41Qf7ruyKo0riRKetqQvOliR95uzREl5+LXi6U2uJDt4hAqPJLI915h2A2ASfPEvGl6ZrKkIfdKG&#10;yYRQYWHh18ZEg54xUWKb5qKSQZzI1v/fVyqxUFFqOsyN4r450WRMYnFNKP7/ZtEYBzVPANwIiRIA&#10;E8CHD8D9zPADkRMG+rn2PJS8KkZM8BQNPVeTLzzygZMlvUTU4R0Kj1zYJqIySQpbEsaG6xW4ej+c&#10;SOKREjaujmKpDGPS6nERM7Vumfg509/O0WuoH1VTkUSRDX8PTrbw7YwjRhzhZA0/fldXkqjsuQOA&#10;BThLlACAHSRKAEwAHz4A98MPRNBzNKqCkxuujCopC9/vaa0rneuUFk489RfBS1/yij02/Dg5MbJO&#10;ta5ydN5c0LG6ElIAUMOQKAFwCX4vBDABFHMFADAXTgy8rHUlThw8qnXPyRDV2ixVbWVxvREe7cHT&#10;anikkC14m6dEVSRJwu4UoR+lws8BkiQAAAAAUOOQKAEAMB9OQPD8eRsubsojOM7Fdapl1bVqT2UZ&#10;pw3xaJIPtS4AAAAAQM1CogQA3I0TALaoDjylQ/89quv7VDV9zRj2iQg+l8rSr3Dh8uoRNYDPyfh4&#10;bhaB0SQAAAAA4BZIlACAO/FIAl5JxRZVhZMhvMwsryDDdTn034OD5/9yUVIz46ktvAyxDa8G8bbW&#10;rTDjEpnnOu2mKk0XoV+2mYvMVteKQgAAAAAA5UKiBADcqbxlgCuKEy+80g4nQ3i6in6pSaMI1ZrZ&#10;qyL0U3B4VAgngCrqatUyvr9zLQxbVThZxa+TDU+5uV/rAoCnKSoq2qQPtRsAAAAAoBQe3WCL2oRH&#10;fSSLqKrz54tu/X2VF7wUrRVw8sf4PFV0WV9OrnACicMsI2n4HPTnxGGVaVEAAADVRf9zEQDcBEtO&#10;Abif/gehp34muQ5FZxHhIrqJuFGEfrqFTWXP/wURT2ldO3NF8Oor2+WWppmIaBFbRZzL8rg1iZMK&#10;xpolj4uo6MoyZmEs3sq4BotVXg8AAIDqUht+LwQAAChXbfjLAY8U0J+ns6gMRyMTeATFuRQ+BQAA&#10;AHAH/e8zAOAmyFICuJ/+B6GnfiY5UcJ1Q8pT0fPnZMgeEXXlliZGBEYmANRG06k5FdIFaotEP4Wm&#10;0TK15TpX7mcK9SJvaq22NFPoW9UDAD18XiqiNvxeCGB6+PABuF9t+IHYRsQorWvnHhH6gqsVPX8e&#10;OaIvBsrTUWZqXQCodabRSPE/6jdqi/93/Uvsq3jtG1fuZwrNFv9jPaK2NFMd/B9mvEAspAPivv5W&#10;WwDWw58PPVcSHq5+XoAhUQJgAlj1BgBqAq+ywgkMY/DyvZXFyRd9koRXc+H7BAAwk//IpIsteBvA&#10;yvTvZ+09DQDgcZAoAQCrGqJam1mqBQAAAAAAqDQkSgDAqu5SrQ3+qgUANSmBeEqOPgDAGXxeAMBS&#10;kCgBACviIq765YXjRCRp3WK8BC3XFODgPgBA1ZlGr8u6JfoAAMfweQEAi0GiBACsqLNqbTaqdrgI&#10;XvGGC6FtFsEr7XBwn/fx1/DLGQAAAAAAOIVECQBYUX/V2kSKWCziFxGjeYcT/DVOnPBqOTwqBQAA&#10;AAAAwA6WnAJwv9q8DBwnN4ZqXcnV858sYobWrTSertNH6wKAR6jJ5YGnU3MqpAvUFi/7myKOWaa2&#10;SpZQLaQbxf9sJQncIlpA3vS12rLn6tLB+uVZvWkDPUtH1BYvw3q52BehtlxbupUZb8dcva2N8T6M&#10;j43pnzfjc1YZxtfB+Jj1z1VFvl/p17f818aVpaD1z1FlXhtHz2llVPR50Z+bcaUbL4fL/2ts51je&#10;58XGk95DlYflgQFMAB8+APdDoqSEq+dvvJ0NLxG8QMRfIlJ5h9BMRLQIXkq4Lu/QeVHE01oXACyP&#10;L2hqKlFS3jFTxZ6KKqJXxH08qrbsTaGHxL93if8lu2o7dIpou/j3K/KljymfYsUxA7QvCFMd/L/K&#10;F71EV4uvXChu21W0zbUvOFAkL1LXiJgpHlt5iYLVdt+bL6BtF53OH3+q+B7vi8f+hssJAL6wzacH&#10;Re8mJ499sbjPJeLxvm73OpT3fuDnxYvuFcdd6eR+Gd/3WvlcGx/vFJotbveI2rJ/Pflrjh8v3x8f&#10;Z3/xXdY58nnwK1vRC/ay3kOaxeJrH4jjSidwjOfmKtv7z9XPptXfQ1UDiRIAE8DUGwDwBJwguUpE&#10;OxGc+PhVxGoVXJeE93HxVx5FoveUiDZaFwDAhPjiXbt4fM3BBaKG93uJy7cC2ibakotM5/4jjyca&#10;JlpnCQENf51HxHjRJvE4+GK/YvgCeQodFrd39vjDxf5HxEXrInnxWh6+v3xxscq3cf7Y+bxeExe4&#10;KWq7fFPof+I2m0TvnjLul/F983N9WNyGL9zLxiMkpsjXxdnj5ftbandffBt+Ppzdhl9j423Koj2G&#10;sl4Dm2HiEv0bcex8l16LmmKV9xAAeBRkKQHcDyNKSrh6/sbb3SdintYtEydFOFmiH1nyuIiZWrdc&#10;Y0Q4GsmiF1SnTp2ec+bM2d69e3f8ggVQg77Y+0XLGVtmDFab1DqsdeJPV/zEidMKceV+yjsm+tvo&#10;21TXZcOaDds+q+8sW3Fq+unQT02e+/u5wTmFOX5qV4VtHbn1E9Ut9tj6x/osTlhc1gWzUxc1umj3&#10;2wPe5hEmpVzz2zXDD6QdaKA26fx65x/YdHpTyVSUcjQMbHh22VXLflCbpczcMrPL53s/L5kiUUHO&#10;3g+VfT6Mr5fxfjrX6Xx0f+r+Bq68fgHeAXmvX/j64uSc5ABXX3PbbQY2GpgUHR19u9ptj5MpfMFf&#10;UcaRE+4aUcJT1fRT18rDo6umUTe1VVplnw8bjCgBqDXw4QNwPyRKSlQ2UTJIBI8eccULIngkic0S&#10;EcO0brkOiGildct2xRVX0CuvvKK2AKAmLD26lB5e97DaIuoZ1ZM+u+QzteU6V+7H1e81+9/Z9Ome&#10;T9UW0a3tb6VHz3M8u0bvRNYJGrd6HO1N3av2aPj79G/Yn9qGt5XbJzJP0P60/bT6xGp5G6OtI7eq&#10;Xgn9YxIX2dQ9sru8vyFNh8h9bMfZHbTz7E76/uD39E/SP2qv5qvLvuIkgNoqccuKW0odq8eP/bzI&#10;82T/ZNZJWn1yNaXnpcttm8nnTaax7ceqrRLrEtfRpHWTSh0/rNkweZ+NghvJ7X2p+2Q4um9XXkfG&#10;98nP8fWtrld7tOPWnFxj9zwbX0vja60X6hdKPaJ6UNsw7XX76+RfpV5bfi02J20uftyu3IYf66y+&#10;s7j7SalkiTE5wWw1cvTTa3jEiRfdKHr3aDsUZ1PBjNPKHE3vMqpsosSIbyfeDtoGNRPHXinacG1T&#10;KaJJ4r5fV1sltPPk8zYez1N214nnRZu2UyhHrXRxct9IlADUEvjwAbgfEiUlKpso4Wk3rv7VmH/B&#10;4ZVv9Fz9vp1E9NO6jvXu3Xt2XFxc1Pjx4+npqc+rvdaVfPKobCMbNpWt1XnS+WSlp1JWRhoFhYRR&#10;UKj97/JWVBWvzS/7F9I9i29VW0R9GvWlH25YpLZc58r9lHeM7Xzm7HuX5m1+W/bZvT3up//1n662&#10;nHt85ST6YnvJRXeYfxhNHfAijen8X7WnNONjYkfHJ6teife3zJXtVW2voSah5T/f9/x6C/1y8Ge1&#10;RXRz11tpxsWl/yh/3XdX0sYT69VWCT7+5i63UXT97mqP5lj6Ubp54Y2068xOtYeoY91OtDym9ICV&#10;S2P7lzpu2qCXaFCzi9We0p5b86zdc297jfSfnYfXTKKf9n6vjiB6tM8TNKkP1wt37rWNM2nelrfp&#10;P11usXstjd/Phs//wfMfLfVc8/3M3viy2rLn6m34fbFmhPZ8RUdHl/ws02pw8PQS29SSVNG/wy5B&#10;YlQ6kZBKPtStVN0P9yRK3hO3mSduY18nRztPnqZUMiLI2agSbQqU/XFED4ljndd6KV13BokSgFoC&#10;Hz4A90OipISr5891R/RDcSsyfYZ/U9+sdYtV2fMeExNzMDY2tuWEiQ/S9Jml/6BlNUf2bJNt8/bO&#10;RzJbiSedT2pyIqUkJVJEVAMKjyye7WBZVfHa/LTrW7rl+5IFOPo1HUCLx7o62KyEK/dT3jG285l3&#10;5BOas6FkdNkDFzxCz19adqmPLSf+pos/OV9taeYM/5BuPu8OteVcnZft/zs7+4T9NW1lrNm9jIZ/&#10;VzLaxNnzOuzzgbTuKP/BX9OpXld6+fLX6ZJWl6s9pTk6V+NjnrvxdXry90lqiygsIJx+jvmDujfi&#10;mrTOOXuN9J+drp+2p7QcW+1v158vftxbEzfbvSbPLH/U7rXmx/n28I/omo4li6YYdX27BR1NK8lD&#10;VOY2r/Z7VY4GskuUGC/w9UVRy1I6MTCFptFzaktTk4kS15IZXISX68uUMD6m0lNuuADsYHG/ZRco&#10;dvVxV63a/HshgGmgmCsAWFHZv9iUbYtqAQBMafHektEb7IbOo11KklSXbvW06TI220+Xns7jyFOD&#10;ppWZJGGc7OCEih4nOPR+P8AzJEs8NXBauUkSV+mTJBXB37+81+TW7neXmfBgnevbn/tLl71W4ds4&#10;cZNq+bJ7AbmSJGG8cower4zkTt4yUVP26j6c7NASKiU4waHnZfdHGX5O+H7P5XcJAPBwSJQAgBUZ&#10;i6RW5Dfm6v5LEADAOfl+51eqp7m09RWqV/M4afHrAfvETWWTC87UCaijeqXxyIll+3nwYYlrOpWd&#10;SDgXPFKkJhmTREdTE1TPOeNttiQZ8v+cJLBfzeU31ZaPp9loS0JrePloazir2tK0lXDsa5H5upg4&#10;AoBaC8O5ANyvNg+xrOzUG+P0mTMiIrVuuThRoq9RwksL87LCVaK2TL0Z/4vjBRbMLiOV3ypEIeH6&#10;hY+sKS83m3Kzs8g/MIj8/APVXusq67W5qv21dFWH69SWc65MmXGFK/dT3jHnMvXmXKbPVOa2Kw4u&#10;o/UJa2hXUjwdExfqPGKkvGSIo/s1Tr357Ppvyh0dwR5afC99svk9tWV/u3N5TZ3dVj/15orvLqWd&#10;p0sGI3ASYt7Vn1VqxIpx6o0rr3VV3MZWVLZ46o2j6TPehhEXZSmkaeL2JQkS4zSWmpx64+qUoaly&#10;5buSYrT6253L9BlMvQGotfDhA3C/2vwDsbKJEsYVCvVXVK4WdDWuesNVDcdr3XNXWxIlX5ZecdQS&#10;UMzVvMp6baIb9KDohj3UlnOekCg513OoSKJkxurn6LMtH9jVu3BVVSZKjBf++ttVJpFg40qiZG78&#10;u/TS6inqiBKXtxlGl7UeSp3rdyt3+pCNaRIlU4mrCru6mlv5rJAoKasmS+nEkePVfBxBogSg1sKH&#10;D8D9kCgpUZHzr8wyv1EieEkGba1FTUVWzCkXirmamyedD4q5loZEiWuJEh5B8sSyh+xGUlSUpyRK&#10;0vxyaOSCK8t8LrjAatd60dS7aT+6sct/nI42MU2ipLwldisKiRIkSgBqIdQoAQCr+lC1NpxwKXtN&#10;R56pbJ8k4Wk3VZYkAQAwOx49Mvb7kQ4TAzzt5LYe98iLdU5WcKy8bRMdvuekOsLzNA1rTt+OXlSq&#10;7oceT0PiBBAnJ3iFHk4I1XQtk3PChU75Ar+yAQBQCyFRAgBWtV/Ei1q32AwR74jgkSN6bUTwksLj&#10;5FaJiaoFAKgVnl3+WKn6I5wc4YTIuru20evD5skRDTyig6OqVpcxM06W8LnzijNlJUxsOGlydexg&#10;OTLHErSVYwZWOgAAaiEkSgCgJnCigkd7GMNYRNXRMWX9kvaqiDitW4yTIadFbBTBU3u45ZEjo0Xo&#10;cZIFo0kAPEjLiNaqp9FPA6mIo6n2NTtCA8JUz/q+27FA9TScHODkSG1IiJRnXJ+HZMJk+/2Hac7w&#10;D+XIGp6u4wgnm15eNVVtAQCAp0GiBABqQhMRPNrDGPppMMzRMf1FOJMkguuSGJMlrLcIno7DrREn&#10;SZ7WugDgKRxd7FemUOmupB2qp3FllEFVOb/JBaqn4RVoqgrX7NDj8+LkgJl1qtdF9TTnUlfFVTzC&#10;5Obz7pAja7imCddj4cSJ8X3AiTiTjiqxX2O40G6p4NooXrUa/Yo+AABOIFECAFZnS5Y8LkJbX9Q5&#10;HlkySASSJAAeyjgC4Ked5deBNFqXYD8SxXixXp34Ip2Lh9rwyIXquhivE1BH9cyrWXgL1dOsP7pG&#10;9WoWJ064lgm/Pno7TmlFe03GPjEgPhaqra0Oq9amrD/AAABISJQAQE1IE8Gr0lQmjL/gOMLJkpki&#10;2ouIEcEjRvT3wUkUXluUp/pUfAkMALCMwa2vUD3NjztLFqxwBY+6MI5aGNx6iOrVjL5N7a/jftj5&#10;teq5x7GMY6pX83hpXmPi6It/P1JbNYuTJEPaXqm2NEfT7AdvmIR9NsmLrqTptXhUyTTiTKO+ME84&#10;TaE7VB8AwCEkSgCgJmwRwaM+KhNchNVVnDDh43nEiP4+OInCjwEAPNywdlernoanR8xY/ZzaKhtP&#10;03ly2SS1pbmh8+hSowgqIsy/5CLfVdd1ulH1NJ9sfq/cUSX82O/4cYzacsxRDZfyVm/hxNHlX1+k&#10;ttxjZGf783pp1dRyp1Txeb24aoracowTQBWdmhXqb1+vpmlYM9UzEU4MFJH+xMKpgJ5R/YpxnGCx&#10;rwZsDcbfJaaWmzyaQr2oUDybAFArIVECAAAAHoPrlHARTr2XVk+RSYSyLop5lMIVnw2wO4ZHMjzY&#10;l2tKV17n+vblEFypscHTPIzJGV7Sd+7G19VWCU4IPLP8Uer3QbdShVqN+Lkx1tm49+dbStUuYZyY&#10;4efslu9HUXouDwp0n9t73Kt6Gn6NRi64sszHzcv4lvdcb078W77mFRmhEnd0neppOtfvpnqmw8XO&#10;9e4RF/6uF6ThJMJUWkT59KDaU6KI7AvnTKHLVc+8imie6mm8xPnli/ObRiPVnhJ8PlNovjhmE+qZ&#10;ANReSJQAAACAR+EinMaEACcRur7dgoZ9PlAmFmwx6qsr5f4Hfr2zVCLlqYHTznk1GGNx1mX7Fzu9&#10;MNeP7njp8tdUT8NTTp78fRI1fy1CngMHP25OCMzZ8EqpJX+deWqQ/R/IOZnAyRDbc2O73+vmDylO&#10;vBhHUdQ0R8kvR4+bnxv943YFv+b82vPtORFVVjKN3y/6lZT4PcZTg0xpGr1ORWRfbMeLXqOpNE+O&#10;lHCGv8bHFBAXX+ERmaV5kTED5Xh0Rlnfp6ZNo7/F8/GK2tJwEqSIvhGP87CI1TKmUorYv1SEcaU8&#10;AKhlkCgBAAAAj8OFNy9vU/o6jy90ObFgC05cGC+OeSQJL5tbFSvC8MgQnr6jxxfmnKCxJWt4BARf&#10;5H8d/6U6guiajiPlYzDihAifA4fxcd/W4x7Vc47v1/h4GN+Xo/vlZMB7Q9xTE0SPk1/lPW59sohf&#10;Q0fHO8O350SULfFie204bEkYfr/oGZNOpuNLMVRUKqlxD/FICS0xMLs4ePQIJwz4a3wMT9dxpvTo&#10;jAGUT3+pJIztPrep+zKPafSoeOyls2g8uoTPgcP+vFMdHg8AtQISJQAAAOBxOEHxzU2L5LKuFakx&#10;whfXP8f8UaXL5vL0HX1BUsYJGluyhkdAOBoRwo/BlcfPX+fjXh9mf/1qHFVj89G18+nJgdNKPSY9&#10;/hqP4uCE08Cm7q1RYsOPmx9TWY+b8cpHn1//balaL50M06Cc4aSJ7bXhcJSE4SQWJ51M7Vk6Qr50&#10;pbjYtx9ZwrTEwCPFwaNHOGHgCh6dQfSetqFot+UkjO0+zTllZRqNEc8HZ7zKHoLFz1kRjRRXSvaV&#10;lEuPpgEAD4VECQAAAHgsrvex/f7D9MOYpTI5wIkQvpDWB19884UvH8cX465MtwkPiLC7j7Iuwvn+&#10;+MLdWeKiLLbHz4kQHjGi/578uHk/f52PMypr+d/HB/6P1t21TT4nPPLGdp/8/PBzwV/jURy2JE3P&#10;qJ7Uu+EFxcc5ws+B7esc/By5gguiuno7fkz82Pgx6l9LPgd+Pvh1Xjx2tcMpMcYpRMNbXy2P5/sp&#10;L/liw9+LX0tHiTTjebhS6LUqbtMwqKH6igOcLJlGA8VF/yQRzucV2dNGUnjRKDkKw5GpdK84xn6I&#10;TVkKKUUcz8kHLZwlHHi//ji+nWsSXL4dn5MPdRPH8XOyoPg2RItF+4qIIfI501bLsVckV/EDgFrA&#10;S7UA4D5FqmX4TFpcTEzMwdjY2JYTJj5I02eWLrxoNUf28DR1oubtTVuwsEI86XxSkxMpJSmRIqIa&#10;UHhkA7XXumrLe43rk8QdW087T5VcJ/Zu2k9e/PZvftE51UThaSg8dcSGEyvGUSaVYdX3Gj/XPM3J&#10;hpNKnFBydj5cHHbD0bV0LC2BjqWWLPvbJLwZdYzqQn2b9TdlTRLbey06Orr83yG0wqv9xW8bTcVv&#10;HyWZOy9KE9vbyZvWimNKV8l1RqtDcrW4/YXi9rZMFD95CRW+LzPiZYS96EO1xb+x3UnTqLrnouH3&#10;QgATwIcPwP3wA9E6fEWU+ee+ESNGrF64cGHTCRMm0pQXZ6m91nX84G7ZNm7VQbZW50nnk342idJE&#10;hNWJolARVof32rl7d9Nb9MyKkgEAbwydR//tdpvaqjyrvtfu/vlm+n5XycyJLffskwkpT/3suJQo&#10;gYrRVr8pKXbjQy3kKJ3qhd8LAUwAHz4A98MPROvYKKK31i3b8OHDacaMGWoLAKDidpzdQZ3rdFZb&#10;ZTuRdYLG/jFWtizUL5TWXrNW9j2B7bwaBTWSbXnWJa6ju1fdrbaIBjYaSHMHzFVbngmJknLYVuZx&#10;NdHBo294BZwSi2kqXan61Qm/FwKYAD58AO6HH4jWwUtQXKd1HQsODm6WmZnpO2bMGJoy1eQrIrgg&#10;Py9Xtr5+/rK1Ok86n8LCAiosKCBvHx/y9vZRe60L77XSOs/vSL3q9aIB4iK/Z72edGGj/uorJU5k&#10;HqffjvxGH+/6WPZtbu94B03u+bjaOjdmeK/9lrCEnl7/lHweBjYaRL0b9KYudUvXfIk/s51+Pvgz&#10;fb3/K0rPS1d7id4Y+CZd0Wyo7HvqZweJknJMo5HiNy6eNrNGtEtE+6fYV7Imt402neg/4jcyzrSV&#10;FK/hmi01M5UIvxcCmAA+fADuhx+IHgQ1SswNNUrMC++10uq8XPpHAheEtRVpPZtzlnaeLl0Tk4/h&#10;1WoqstpPWczwXuP6Ibd8P0ptleBipjZHUg+XWjKZcbFWLtJr46mfHSRKyqElSr5RWyW0Qq42LcRv&#10;YqU/OFz0lVfMqRn4vRDABLDqDQAAAIBFcGKEl6vlqIkkidnZngsOV5IkAKVoSyXbwt1JEgAwCSRK&#10;AAAAAEzI1SVrGR/Ly+N6apLE1aWGbfg54CWEkSSBYq4vNazh5ZR5CWEkSQBqJQznAnC/2j7EcqBq&#10;2WrVVjVe1kBfETFNxBatW7Uw9cbcMPXGvPBec2zFwWW049Q2OpqWIEeQpOfwf1+a0IAwOYKkU70u&#10;ctnb6mKm9xpPwdlxajul5aZS3NF1aq+Gl/FtEtaMLm8zrMxlfDH1ppbjKTiFcmlkzkT2k/tKaEsb&#10;c+HWabRM7ql5mHoDYAL48AG4X23+gdhdxGatK1XX+b8jYpzWlbiI2zCtW7WQKDE3JErMC+818/K0&#10;9xoSJWBySJQAmACm3gCAO2lLEFQvY5IEAAAAAADAKSRKAMBdeMrNE1q32vC8YiRJAGoRv++/dSl8&#10;/im9Kig4F750KQX98rN87gAAADwdEiUAUBO4RggnRoaLmCxio4hVIuqKqC6cJInVugBQWwTHjHIp&#10;Qi88nyICvSh08EAKeOE5j0mcGBNCVSFw1Z/U4uGHqd7dd8rnDgAAwNMhUQIANYELqXJi5BcRM0T0&#10;FlGduPYJT7mxOaNaAAA7Pmv/osDpU2TiJPCJR9Ve6zImhKpC4B/LVQ8AAKB2QKIEADwNJ0n+EGEb&#10;rRIn4matCwDgXMDrr1Bor27knXBE7QEelRLyf1+oLQAAgNoBiRIAqAnHRDzuIPaJqEo8xYfHmtuS&#10;JDyS5C4RqXILAGqd7GenUWbsN3aRNe9DynnoEcq/ovTiVz7x2ylo/D1qq3bhBBEnRvw//UiOruGk&#10;EY9K8U4rWZIYAACgNkCiBABqwn4RMx3EXhFVhZMki0W0lVtakmSwiC1yCwBqpcIuXSnv+pF2kXvr&#10;HZT98mzK+GkRpa/dRAXiGD3f3xZTwFvWX967onw2bpCJkaB775SjazhpBAAAUBshUQIAnuJtEfra&#10;J+NFIEkCAGUq6NmLMn9aVCpZ4vfxB6oHAAAAtQ0SJQDgCbhw62itK8WImK91AQDKVtisOeU++LDa&#10;0vBoitq2hHBhq9ZySpIxCpo0UUcAAADUDkiUAIDV8XLD47SuNFcEkiQAUCE8HcfI++AB1SsbJ1T0&#10;S/JWVTFY/X36Ll+m9pam//5G+vswhhGPruEpScbIb9pMHQEAAFA7IFECAFY2RgQvN2zDSRKecgMA&#10;UGHG6Tdl4eRE8NgxFNauhVxaWL8kL+/rOGQINZk2rUKjUjjBEvDCc7KIakSgl919hgwfIvfx17jQ&#10;qv5+/RZ8WXyckf4+jAEAAACOIVECAFY1UESs1pV4GeBntS4AQPUJuv9emRzx+3qB09EjfidOUOQ3&#10;31DI0MEy+VEeHuEhkyDTp5RZRJW/Jpcx5uTMWM4VAwAAQFVDogQArKi7iJ+0rsRJEl7nM0luAQBU&#10;giurvHBywv/D99RW+bxSU2Xyo6ykBidJeIQHH1sR3gkJqgcAAABVCYkSALCaNiL+EFFXbmnLAN8l&#10;AkkSAKg0/08/Ur0SBX0uUD0NJzt4FIle3o2jKTP2G0rJLpKRtvcwZc37kDJ79lRHaPh2jkaW8IiU&#10;oHvt66MUXDiAsme9Ju/Ldr8Zvy6l7GenOZwexHVEbMcZ2fY7CgAAAHAMiRIAsJoXReiTJINFYBlg&#10;ADgn/m+8qnqa/CuGydVwbGQBVEOShJMZmZ/Pp7zrR6o9agWdW++g/Z99Ron336/2auS0GkPNEr5f&#10;/UgS/r7pf6ymnAkP2X3//Esvp5yn/0fpf2+TiRn91wAAAKBqeakWANxH/2e92vaZXCxiqNaVXDl/&#10;/W04UbJB65YpSkRvrSsZb/eJCFdWyuGx8/rHW0rLli1HHTp0KPTOO++ip/83Ve21roxUfqqIQsJt&#10;uSlr86TzycvNptzsLPIPDCI//0C117qq6rVp3dJ+hZbEd9+jjCuHqy3HGjwwnkIW6mfzlb5d45HX&#10;U2DcRrUl/hN5+BE6++AktVWa7XzaTphAQStWyD7LGHENJc7hFc01jW692e7rrjxe5nvsGAUv+pVS&#10;xf81esbzP3Do3KfnNLrhWgratEltVc19upOnfnaio6Pxe71nqM2/FwKYBj58AO6HREmJiiZKqsrj&#10;ImZq3TLxWqGttG7ZBg8eTG+++abaAoCa0i06WvU0h199lVKHDFFbJbjYaujatVTvs88oYO9etVeT&#10;MmwYHZk1S20RBe3YQW1vukltiQvtRo1o19KlaqtsxtsWhoZSvPi+Nm1uuYWC//lHbTl/vK4ynv+2&#10;rVtVr/KMj7Eq7hOqHhIlHgOJEgATwIcPwP2QKClh9kRJJxH9tK5jvXv3nh0XFxc1fvx4enrq82qv&#10;dSWfPCrbyIZNZWt1nnQ+WemplJWRRkEhYRQUGq72WldVvTZNGkSqnia/YycqjIhQWxqfowkitO9n&#10;xMcnzf+aCpqWPI6w2TMpbObLaoso85Zb6ezs19SWY/rzaTCoP/nu2im3WfJHn1L21SNkv97VV5L/&#10;hvWyz1Kmv0AZ945TWxVnPP9jicmqV3mRV15BgZu4ZramKu7TnTz1s4NEicdAogTABPDhA3A/JEpK&#10;uHL+L4g4X+u6rKqm3pQrJibmYGxsbMsJEx+k6TNfV3ut68iebbJt3r6bbK3Ok84nNTmRUpISKSKq&#10;AYVHNlB7rauqXpuIwMr/N8qFWbNfmlWq/oexiCvXJuEaImXRnw8vJ6xfKSfnoUdkAVZm/FpReDhl&#10;zfvIru5JRRjPvyqKtgYO6ksBG0v+y7R6IVhP/ewgUeIxkCgBMAF8+ADcD4mSEtV1/gNFrNK60hIR&#10;vJxwlastiZKgu29XPWtBjRLzKuu1yR9xLeVdc53aKltlEiW8ykzOxElOkxOhgweSz9q/1BbJYqrl&#10;JTL0n53AJx6lgNdfkdtMnyjxXb6MQoaXnmrDq9vkjbyJCrmtQNIEiZLyIVECJodECYAJ4MMH4H5I&#10;lJSorvNHoqSSnCVK/D/nQTjWg6k35lXWa1NwXg8q6N5DbZXNmCiQy+lG1FFbJfL79qOips0of+BF&#10;VNCzl9rr2LkmSnjp4aB775TbTC4p/HnJIDZHyw4bcTKHzyX/8ivK/N5IlJQPiRIwOSRKAEwAHz4A&#10;90OipER1nT8SJZXkLFFiVZ50Pph645gxUeBKUqM855oo4SWAg2NGyW3GSQ9eAljPlWSJDU8N4uk/&#10;jh4DEiXlQ6IETA6JEgAT8FYtAAAAAFQD7/jtqqfh0SxGPMKEEzD5V5Sfw/VOOCITLwFvWT8ZCwAA&#10;YEZIlAAAAABUI6+0VNUrG48QyfhpkRyxwUkTrmXCiRMu8OpIwPQpMmkCAAAAVQuJEgAAAIAyGEeA&#10;+Kxfq3qu8TGMKOHaKOXhpAkXfOXESWpiCmX8urTUaBOv1FTy+/RjtQUAAABVBYkSAAAAgDIUdu6i&#10;ehrf37i8kut81q1RPQ0XkK2o/Esvl0kTY7LEZ2e86gEAAEBVQaIEAGpCGxGTHUQ7EXqOjuFCrAAA&#10;bpN76x120194hAgXaHUF1xHhkR82vHJNeavslCVv5I2qp/FOSFA9AAAAqCpIlABATWgiYoaDaCtC&#10;z9Ex/UUAALhV7h13q57GlfogQTt2yOP08m6/S/U0Pv/8rXquKQqPUD1NYTP7aTzO6pkAAACA65Ao&#10;AQAAAChH7gMPlhpVEnzNlU4THeFLl1KLiRNLjSbJmfCQ2tKEDB1MgU88qrbKZ6yPUtDJflpQYddo&#10;1dP4Ll+megAAAOAqJEoAoCakiVhSyTgs4lwZv/8mEQAALits1pwy59tPt+FkSeiF51Po4IEy2cER&#10;dP+9FNqrG7V4+GHyO3FCHamN9MieXXo5X06kBLz+CoW1a0EBLzxX5ggT/08/Iv+P3ldbmrxbb1c9&#10;DSdj9AKnT3U48sXR9+F9tvPQh+9R++k9jo5xdSoSAACAFXipFgDcp0i1DJ9Ji4uJiTkYGxvbcsLE&#10;B2n6zNIXRVZzZM822TZv3022VudJ55OanEgpSYkUEdWAwiMbqL3WVVWvTUSg/X+jvMwuryBTVThZ&#10;EfjYJLuRIuXhJEvWex/JgqxGxsfLZB2TCwdQUViY3OaEjDeHIeHBywfzyjh6nOzg5I0ef//8oVcW&#10;3x8Xo+X75GWI9TjZERwzSm1VjKPHYlae+tmJjo7G7xCeAb8XApgARpQAAAAAuIgLu2Ys+YPybhyt&#10;9pQt9857KGPFXw6TJM5wEsP/w/fkSBMOTmwYkyR8v44SE1wolr+mx7fV3x/fPwAAADiHRAkAAAB4&#10;DB6JoY+iCPvip1WBkxGZn8+n9LWbKPvZaTJpov+enKg4Pnky7Vq6lLLenidHdDjD98GjMco6Rk+O&#10;Tpn3obxfZ/hrfJ8Vxc+V/jxskdPnAsrs2VO2jr7OUdTUvqgsAACAlWE4F4D7YYilB8HUG3PD1Bvz&#10;wntNK7zqs3YNeR87ajfqg6fMyOk4fS+s0DQinobj++vP5Lt+LXmlcakmTrQ0o8KmzSp0X572XsPU&#10;GzA5/F4IYAIYUQIAAABgAjw9J+fp/8kRIel/rC6OjJ8WyWk2Fa21wiNf+P749rb74pEwlbkvAACA&#10;2gSJEgAAAAAAAAAABYkSAAAAAAAAAAAF894A3A9zUa3DV0SZFQtHjBixeuHChU0nTJhIU16cpfZa&#10;1/GDu2XbuFUH2VqdJ51P+tkkShMRVieKQkVYHd5r5uVp7zVP/eygRonHwO+FACaADx+A++EHonVs&#10;FNFb65Zt+PDhNGPGDLUFAABQvZAo8Rj4vRDABPDhA3A//EC0jtdEXKd1HQsODm6WmZnpO2bMGJoy&#10;dZraa135ebmy9fXzl63VedL5FBYWUGFBAXn7+JC3t4/aa114r5mXp73XPPWzg0SJx8DvhQAmgA8f&#10;gPvhB6IHwfLA5oblgc0L7zXzwvLA5oblgT0Ofi8EMAEUcwUAAAAAAAAAUJAoAQAAAAAAAABQkCgB&#10;AHcbqIuq0F1EVd8nAAAAAADUEkiUAIA7cVJjlS4qY7iIF0TwijQ8r3ezCP198r69IiaLsP46kAAA&#10;AAAAUK2QKAEAdxqq2sq4V0SyiF9EPCWirGV724rgtXr3iODECgAAAAAAgENIlACAu/C0mCe0bqVc&#10;L6Ku1nUZH8+JlTFyCwAAAAAAwACJEgCoCTzlhRMjPJqDp8DwNBmeFlPRREdZ4kS8KOIqEYNU3Cdi&#10;iQijWBFttC4AAAAAAEAJJEoAoCZ0FsGJER7NwVNgypomU1FzRfQQ0UfE0yJ+FbFaxTwRw0TEiDB6&#10;VLUAAAAAAADFkCgBAKtaLoITJONFbOEdZZgvgkeb6I1TLQAAAAAAQDEkSgCgJhwT8biD2CeismaK&#10;KC9BovehavUsvXzw1r83VCjit2yi4wmHKT8vT90DAAAAAAAYIVECADVhvwhObBiDl+2tKfwYPEZO&#10;dhYdO3KwQnHk4D76d9M6Wr7oB1q/ajnt27Wdzp5JUvcIAAAAAAAMiRIAAAvKzclRvYorKiqis8mn&#10;ae/O7bT+z9/pj0U/0tZN6+lYwiHKza38/QIAAAAAeAIkSgAALKgqExp8X5wk4WQJJ004ebJ35zaZ&#10;TAEAAAAAqG2QKAGA2sLRcsA7VGs5PPWmuvB0nH274uX0HBueupOTk622AAAAAAA8FxIlAFBbDFGt&#10;DReStWyBjpzsmk1acDHYFYt/onV/LqPd8f9S8ulEOYUHAAAAAMDTIFECALXFY6q1WaBaS3JXLZGU&#10;M8l0YM9O2vjXCvr91+9p88Y1lHBof7WOcAEAAAAAqElIlABAbXCviLZat5ij5YIt41yKuVaVgvx8&#10;OnksgbZvjqMVSxbSX38soV3bt1DSqZNUUFCgjgIAAAAAsBYkSgDA03Ftkpe0brHHRVh6ueDsrEzV&#10;M4/01BQ6uHcXxa1ZSX8s/pH+Wb9aLkmclZmhjgAAAAAAMD8kSgDA0/EUm7paV+LaJJYeTcLMvowv&#10;jzZJPHGM4rdsoj+X/kKrf19EO7dtptOJJzDaBAAAAABMzUu1AOA++oqYte0zuVjEUK0rVfX5vyNi&#10;nNaVzogYLGKL3Kq4MSL0j7eUli1bjjp06FDonXfeRU//b6raW/VOHD1ChYXVn3CIiIiQbUpKimyr&#10;gpeXF/kHBFJgUBAFBgaRj6+f+kr1y0jltwBRSLg+d2ZNebnZlJudRf7iOfTzD1R7rcuTXhuG95p5&#10;eepnJzo6Gr/Xe4ba/HshgGngwwfgfkiUlKjK8+e6JO9q3WIxIuZr3Uo5IKKV1i3b4MGD6c0331Rb&#10;AAAA1QuJEo+BRAmACeDDB+B+SJSUqKrz55EfsVq32LkmSVgnEf20rmO9e/eeHRcXFzV+/Hh6eurz&#10;am/VysvLpZ1bN6ut6tW0aVPZHj16VLbVzdvbm4JDwigsPILCIupQQGDV/rU3+aR2HpENtfOysqz0&#10;VMrKSKMg8XwFhYarvdblSa8Nw3vNvDz1s4NEicdAogTABPDhA3A/JEpKVMX5dxdhzCLMFTFe61av&#10;mJiYg7GxsS0nTHyQps98Xe2tWmkpZ2nNit/UVvXq0qWLbOPj42Vb04KCQ6heg0YUVb+hbH18fdVX&#10;KufInm2ybd6+m2ytLDU5kVKSEikiqgGFRzZQe63Lk14bhveaeXnqZweJEo+BRAmACaCYKwB4Ek6S&#10;/KF1i9VYkqSmmL2Qa1XiFXN45ZzNG9fQ779+Txv/WkEH9uyUK+wAAAAAAFQHJEoAwFPYkiT6yoke&#10;lyRhOdlZqle7FBUVUfLpRNod/y/99ccSWrFkIW39ewMdTzhM+Xl56igAAAAAgHODRAkAeIJakyRh&#10;OdnZqle7ccLo2JGD9O+mdbR80Q+0ftVyOpt8Wn0VAAAAAKBykCgBAKurVUkSVpum3riKR5twkiRu&#10;7Z908liC2gsAAAAAUHFIlACAlTlKkrwowmOTJCw3B4kSZwry82lL3Fo6tG+32gMAAAAAUDFIlACA&#10;VQ0XYUyS8BLAT2tdz5Wdlal64AiPLtm5bbMM7gMAAAAAVAQSJQBgRTyS5BcRxiTJfK3r2TD1xjU8&#10;qoRHl/AoEwAAAAAAVyFRAgA1oY2IyQ6inQg9R8cMFGEUplqbMyJuE7G4EjFGhKXkYeqNy7heCdct&#10;yclBAVwAAAAAcA0SJQBQE5qImOEg2orQc3RMfxHl4ZElQysZLURYCi76K4aLvG5YtZwy0tPUHgAA&#10;AAAA55AoAQCwEF4SFyouMyNdJksAAAAAAMqDRAkA1AT+U/6SSsZhEUbncn/GcHT/poUVbyoPtV0A&#10;AAAAwBVIlABATdgiYlglw1GB1nO5P2NYqgAsLvarxsG9u1QPAAAAAMAeEiUAABaCqTdVY9f2LbTj&#10;37+xfDAAAAAAlIJECQCAheRko5BrVTl8YC9t3rgGywcDAAAAgB0kSgAALARTb6pW4vGjFLdmJVYS&#10;AgAAAIBiSJQAAFgIirlWvbNnkrB8MAAAAAAUQ6IEAMBCsrMyVQ+qkm354LPJp9UeAAAAAKitkCgB&#10;ALAQTL2pPvzc8jSck8cS1B4AAAAAqI28VAsA7qNfdgOfSXPzFdFM6zo2YsSI1QsXLmw6YcJEmvLi&#10;LLW36qxbuaxGkyXt27eX7Z49e2Rrda6eT+v2nah5q7Zqy5zSzyZRmoiwOlEUKsLqjh/cLdvGrTrI&#10;1uo86Xw87b3mqZ+d6Oho/A7hGfB7IYAJ4MMH4H74gWgdG0X01rplGz58OM2YMUNtAQAAVC8kSjwG&#10;fi8EMAF8+ADcDz8QreM1EddpXceCg4ObZWZm+o4ZM4amTJ2m9laNoqKiGq9R4ufnJ9u8vDzZWl1F&#10;z8fHx4f8AwJEz3wfzcLCAiosKCBv8Ri9vX3UXuvKz8uVra+fv2ytzpPOx9Pea5762UGixGPg90IA&#10;E8CHD8D98APRg8TExByMjY1tOWHigzR95utqb9VISzlLa1b8prZqRpcuXWQbHx8vW6urzPlE1I2k&#10;nn0HUkBAoNpjDqnJiZSSlEgRUQ0oPLKB2mtdR/Zsk23z9t1ka3WedD6e9l7z1M8OEiUeA78XApgA&#10;irkCAFgECrm6R8qZZFr/5+9YPhgAAACglkCiBADAInKys1QPalpWZgat+3MZlg8GAAAAqAWQKAEA&#10;dxuoi6rSXYTtPrnvEXKys1UP3CE/L482rP6DjiccVnsAAAAAwBMhUQIA7sRJjFW6OBecFJkvguf2&#10;bhZhu0/uJ4t4R0RVJmNqHKbeuB8X1P130zo6sGen2gMAAAAAngaJEgBwp6GqPVecBOGkyGi5VVpd&#10;EeNE8DEv8A4rys1BosQsdsf/S/FbNsnECQAAAAB4FiRKAMBdeHTHE1r3nHCShJMgrnpKBN/Gcmp6&#10;aWAo25GD+2jzhr+oID9f7QEAAAAAT4BECQDUhCgRnBgZLmKyiI0ieHQHj/Q4F/eKMCZJ9om4T8Qg&#10;FdznfXp8G8tNw8HUG/NJPHGMNq5ZQTk5qB8DAAAA4CmQKAGAmtBZBCdGfhExQ0RvEeeKky8vad1i&#10;c0W0EzFPxGoV3Od9/DW9T1RrGXmYemNKvHzw2hVLsXwwAAAAgIdAogQArGqICP2IFB41Ml7rOvSs&#10;CP3IkrYieISLZWDUgnnx0s1rVy6l5NOJag8AAAAAWBUSJQBQE46JeNxBGKfEVMRtqrV5RrXOJImY&#10;pXWLXa1a0+MLcTA3rlUSt2YlHUs4pPYAAAAAgBUhUQIANWG/iJkOYq+IyjKumLNUtWUxHjNGtaaH&#10;FW+sgVfB2bppPe3bFa/2AAAAAIDVIFECAFZkLMQaJ4JHjJSHEzZntK7EU3faaF1zQyFXa9m7cxtt&#10;3xyH5YMBAAAALAiJEgCwoq6qtanIFJ4NqrVpolpTw9Qb60k4tJ/+XrcKywcDAAAAWAwSJQBgRRGq&#10;tflbta7gUSV6/VVrajnZKORqRacTT9D61ctRiBcAAADAQpAoAQAr6qXayjioWkvB1BvrSks5i+WD&#10;AQAAACwEiRIAsKI6qq0K55J0qTEo5mptWD4YAAAAwDqQKAEAT5Ci2sqoyqRLtcnOylQ9sCosHwwA&#10;AABgDUiUAIAn2K5aj4WpN56hZPlgj3/LAgAAAFgWEiUAABaQh6k3HmXvzu209e8NWD4YAAAAwIS8&#10;VAsA7qO/Uqptn8nFIoZqXcnV8zfebpCI1Vq3XJNFzNC60hIRw7RuucaI0H/fUlq2bDnq0KFDoXfe&#10;eRc9/b+pau+5O3bEPTVoIyK0BYZSUs5ldpN5mO18AgIDKbJeA/LyqvjfLfJysyk3O4v8A4PIzz9Q&#10;7bWujNQzsg0Jrytbq/Ok8/G095qnfnaio6Pxe71nqM2/FwKYBj58AO6HREmJyiZKHhcxU+uW61wS&#10;JQdEtNK6ZRs8eDC9+eabagsAAKB6IVHiMZAoATABfPgA3A+JkhLuSJS8KOJprVuuTiL6aV3Hevfu&#10;PTsuLi5q/Pjx9PTU59Xec5OdmUl7dm5TWzWradOmsj169Khsrc6s5+Pn50et2nWiwKAgtad8Wemp&#10;lJWRRkEhYRQUGq72WlfySe01iWyovUZW50nn42nvNU/97CBR4jGQKAEwAXz4ANwPiZISrp7/CyKe&#10;0rrSuSRKKnLbcsXExByMjY1tOWHigzR95utq77lJOnVSrpbiDl26dJFtfHy8bK3OzOfj4+tLPS8Y&#10;QFH1G6o9ZUtNTqSUpESKiGpA4ZEN1F7rOrJHSwY2b99NtlbnSefjae81T/3sIFHiMZAoATABFHMF&#10;ACs6lwITl6rWxvTFN3Kys1QPPBkvH7xp7Z9uq0cDAAAAABokSgDAiozzUIzJj7JEqdbG9Ou05mRn&#10;qx54Orl88N8bsHwwAAAAgBshUQIAVrRTtTbtVOuK3qq12aFa08rNxdLAtQ2WDwYAAABwHyRKAMCK&#10;9ovYp3WltiK6a90yDVetTZyIJK1rXrk5SJTURjwFh6fi8JQcAAAAAKg5SJQAgFUtUK3Nvaoty9Wq&#10;tflataaWnZWpelDbcCHfdat+R50aAAAAgBqERAkAWNVXqrUZJ6KsUSUDRfAxet+o1tQw9aZ2S09N&#10;obUrllJaylm1BwAAAACqExIlAGBVW0QYR5X8IWKM1rXD+37SusXmiuApPKaXh6k3tV5OTjatX72c&#10;TieeUHsAAAAAoLogUQIANaGNiMkOwliE1dExPBLEmadEnNG6Ul0RsSKSRSxWwX3ex1+z4ds8q3XN&#10;jy+SAbhWyd/rVlHCIUvk9wAAAAAsC4kSAKgJTUTMcBBchFXP0TH9RTjDV4yDReiTJYyTIkNV6BMk&#10;jI/l25i+iCtDbQrQ41Vwtm+Oo707jStkAwAAAEBVQaIEAKyOp+Dwkr9L5FbZ+Bg+lm9jCVjxBhzZ&#10;tyueTh47qrYAAAAAoCohUQIANSFNBCcpKhOHRZSHR5YME9FDxOMiuHaJ7fbcv08Ej17hYyw1bwGF&#10;XMGZtFStuGthYaFsAQAAAKBqIFECADWBR3BwkqIyMV+Eq/j7zBTBxVttt+f+PBGWLOyAqTdQnoSD&#10;+/E+AQAAAKhCSJQAAJgYpt5AeXjUEZYPBgAAAKg6SJQAAJgYpt6AK7B8MAAAAEDVQaIEAMDEcrKx&#10;NDC4BssHAwAAAFQNJEoAAEwMtSegImzLB++O/1ftAQAAAICKQqIEAMDEMPUGKuPAnp3076Z1MnEC&#10;AAAAABWDRAkAgImhmCtU1vGEw7Rh9R+Un5en9gAAAACAK7xUCwDuo/+TLz6T5uYropnWdWzEiBGr&#10;Fy5c2HTChIk05cVZam/l/bn0F9Vzj/bt28t2z549srU6TzqfyMhIioqKoqSkJEpOTlZ7SwsKDqHo&#10;XhdQYFCw2mNOxw/ulm3jVh1ka3WedD7pZ5MoTURYnSgKFWF1nnY+tvdadHQ0fofwDPi9EMAE8OED&#10;cD/8QLSOjSJ6a92yDR8+nGbMmKG2AAAAqhcSJR4DvxcCmAA+fADuhx+I1vGaiOu0rmPBwcHNMjMz&#10;fceMGUNTpk5TeyunqLCQst1czNXPz0+2eR4yfcOTzsfHx4e8vb2pULxPCgoK1F7nvLy8yM8/QN7O&#10;jPLzcmXr6+cvW6vzpPMpLCygQvEe85bvOXO+fyrC087H9l5DosRj4PdCABPAhw/A/fAD0YPExMQc&#10;jI2NbTlh4oM0febram/lJJ9OpI1/rVBb7tGlSxfZxsfHy9bqPOl86tevL+PUqVMyXMHJks7n9aLm&#10;rdqqPeZxZM822TZv3022VudJ55OanEgpSYkUEdWAwiMbqL3W5WnnY3uvIVHiMfB7IYAJoJgrAIBJ&#10;ZWdlqh5A1eBVcOK3bMLywQAAAABlQKIEAMCksOINVBcsHwwAAADgHBIlAOCJuosYqAtLys1FogSq&#10;D5YPBgAAAHAMiRIA8BRjRMwXwX8i3yxilS54H69Yc68Iy6wFmZOdrXoA1eNs8mla9+cyysxIV3sA&#10;AAAAAIkSALA6Hj3CSZBYEaN5hxO8rO+7ItaLsMQokxw3r3gDtUNGehptWLWczp5JUnsAAAAAajck&#10;SgDAyjhJ8ocIToLo7ROxRMUZ3qHDy33wKBMegWJqmHoDNSUnJ5vi1qykxONH1R4AAACA2guJEgCw&#10;Kp5Cw0mSunJLw4mRHiLaiRimIlLEIBFxIvTeEdFG65oTirlCTSrIz6fNG9fQ4QN71R4AAACA2gmJ&#10;EgCwqukijEkSToxskVv2Vovgr+mTJXzbR7WuOWHqDdQ0XgVnx79/067tjj5GAAAAALUDEiUAYFXG&#10;qTPjVesMF2CYpHWLmXb6DU+FAHCXg3t3ydElBQUFag8AAABA7YFECQBYEdcm0Y8m4Tok+7VumXhk&#10;iR7fhymn3+Rh2g242cljCbJuCWrlAAAAQG2DRAkAWFGYam2SVVsZTVRrKrg4BTPg5YN5RRwsHwwA&#10;AAC1CRIlAOAJeCUbLu5aGcZRJqaQnZWpegDuheWDAQAAoLZBogQArMhRcuNO1ZbFOM3GuBKOaWDF&#10;GzATLB8MAAAAtQkSJQBgVXNVazNDxL1a16lRqrV5RbWmg6k3YDZYPhgAAABqCyRKAMCqZovgIq56&#10;74pYLGKg3LLHo0me0LoSLyc8X+uaT042Vr0B87EtH7xz22bZBwAAAPBESJQAgFXxKjeDRRiTJUNF&#10;rBLBCZPhvEPgJMkCEbaVcnjKzX+1rjnlZGepHoD5HNq3m7bErZWjTAAAAAA8DRIlAGBlW0S0F8Gj&#10;Q4w4YfKLCJ4nwImR3iIYHztMhKkrU2LqDZidXD547Z+yfgkAAACAJ0GiBACsjhMen4gwjiyx4RVx&#10;9CNJxosw/fId1VnMtaCogBacWkBfJH6h9gBUDi8fvHH1H3JlHAAAAABPgUQJAFgZLwnMU2xiRXAy&#10;hJMlMSK40KujxAmPKtknYrLcMrHqmnqTXZhNMxNm0nenv6OFSQtpzrE5MnECUFmcJOFkCSdNAAAA&#10;ADyBl2oBwH30FRHxmXSdLUlim1LDiRGuWcLTcWzGiLhNBE/DMeJkCo8uqQi+P0f3Vaxly5ajDh06&#10;FHrnnXfR0/+bqvZWTGFhAZ04ekRtVZ1DGYfoqX+fkm2QT5Dcl1WQRX2j+tLz5z1fvE8vIiJCtikp&#10;KbK1Ok86n8DAQAoICKCcnBzKNkHxXy8vL4pq0JD8/QPVnorJSNVymyHhtgFg1uZJ55OXm0252Vnk&#10;HxhEfpV8fc3E087H9l6Ljo7G7xCeAb8XApgAPnwA7ocfiJXDK9aM1rrSIBGrtW4pvAoOT8/haTh6&#10;FU2WHBDRSuuWbfDgwfTmm2+qLfdbfWI1Td4wmdLy0qh1WGt648I3KKcgh8b9NY5OZ5+m8yLPk/vq&#10;BdZTtwAAACtBosRj4PdCABPAhw/A/fADseI48cEr29jYCrSWhUegTBcxTm6VKCvBYtRJRD+t61jv&#10;3r1nx8XFRY0fP56envq82lsx6WmpdGDPTrXlOp5Cczq39PSHVUmr6OMjH8uv967Tm55o9wSF+obK&#10;rx3LPkZTdk2hI1lHqHlQc5rWcRo1CWwiv8aaNm0q26NHj8rW6jzpfMLCwig8PJxSU1MpLc08NUJ4&#10;ZEnzVu0oom7FRlIkn9Rek8iG2mtkdZ50PlnpqZSVkUZBIWEUFBqu9lqXp52P7b2GRInHwO+FACaA&#10;Dx+A++EHYsW9I0Kf8OC6JDzCxBW8Co5+ZEllpuA4FRMTczA2NrblhIkP0vSZr6u9FXPsyEHa+vcG&#10;teW6FWdX0NzjfDqOjYgaQTH1Y8jHy0ft0ZzNP0uzE2bTnqw9VMe3Ds1oPUO2rEuXLrKNj4+XrdV5&#10;0vnUr19fxqlTp2SYCSdLonv1pcbNWqg95TuyZ5tsm7fvJlur86TzSU1OpJSkRIqIakDhkQ3UXuvy&#10;tPOxvdeQKPEY+L0QwARQzBUArOgK1dokqNYV76nWpo1qTaMyK97kFeVR7CmuaSsuoP3EBbSKpqHN&#10;qVFgYxrXeBzd3ODmUkkSxkmRZ1o8Q52CO8mkyRtH30CBVzgnRUVF9O+mdXRo3261BwAAAMA6kCgB&#10;ACsy1hqpiDWqtSmzOKs75OZWPFHyw+kfZJKjS3AXmtNuTnH8c88e2nb/IRra6Ep1pGOB3oE0qekk&#10;ivKLovjMePrq9FfqKwCVt3PbZiRLAAAAwHKQKAGA2o6XCzaVnAquYMIJkp+Tf5b9WxveKlsWEBhE&#10;/v4B5OvnR+ed31dOhygLjyyZ2GSiHHXCiZeNaRvVVwAqj5Mlu7brF6MCAAAAMDckSgDAiuJUa9NV&#10;ta4wHss1S0wlJztL9Vyz4NQCyi7MpkvqXEKtAksW5YmoG6l6RJH1GlCbDp3VlnM8/Yan6DCud3I4&#10;/bDsA5yLg3t3yYQJAAAAgBUgUQIAVmQc6vCYal1xvWptvletaVRk6s2RnCO0MmUl+Xn50U31blJ7&#10;NeER9quOtO3YlepElr/87/DI4dQvvB9lFGTQI+sfkcsIA5wrnoLDRYq5fgkAAACAmSFRAgBW9KVq&#10;bbhmCa+EU54xIow1SZaq1jQqUsz1i8QvZOFVXtGG64vohUVoK9fY8NQbnoLDU3HKw8VfG/k3op1n&#10;d9L0f3hVZYBzxys6bYlbi2QJAAAAmBoSJQBgRatFLNG6xXi5YE6W2GcLStwrQlsWpsTjIvZrXfNw&#10;derN1oyttDl9s6wtcnXk1WpviTqRpZ+KoOAQ6tajj9pyjou7PtrsUQrwCaAfD/1IJ3JPqK8AnJuT&#10;xxJo88Y1VJCfr/YAAAAAmAsSJQBgVeNFnNG6xThZskfEfBGTVXDyJFnEuyL0ONEyU+uaR06Oa4Vc&#10;eRQJjyZho+qNohCfENm34SKuHI40bNKMmrUsf1Xk5gHNaUjTIbK/JtW4WBBA5SUeP0pxa/9EsgQA&#10;AABMCYkSALAqHgkyWISxsCsX5hgtYoYKTp7YF+sgmiviv1rXXPJcnHbDiYuD2QepaUBTurTOpWpv&#10;CUejSfQ6detBIaFhass5W6JkdSoP4gGoOmeTT8tkSWWWwwYAAACoTkiUAICV8Zqjw0TwFBrj6BJH&#10;eCngq0TwaJQk3mE2rl40xqVr+SGecsPL+RoZ65MY+fj6UvfeF5KPT+nb6g1oOICCfYPpaM5RmZgB&#10;qEqcLNmwarnLI6kAAAAAagISJQBgdZzw4Ck0vBYuJ0E4acLTamyxQO3rIaKdiF9FmFZ2VqbqOcfT&#10;brg+CYsOiZatkXHFG0c4mdK+s+Pb23CNkkubaCNW1qetly1AVcpIT6ONq/9QWwAAAADuh0QJAHgS&#10;ToJw0oRHmdiCV7rhfTz6xPRcWfFmT9YeuXQvT7up71df7bUXUZfzRuVr2bYDNWjURG05dm3La2WL&#10;OiVQXThZAgAAAGAWSJQAAJiIK1NvyhtNwkVcAwKD1Fb5uvbsQwEBgWqrtD71+1CYT5hc+YaTNADV&#10;CUkTAAAAcDckSgAATCQnu/xaDVsytMEx3UO6y9aovEKuRpxYiT6/r9oqjWug9AnTlhTGqBKoblyz&#10;hGuXAAAAALgLEiUAACaSk52leo7xlJv92fvJz8uPugR3UXvtBbuwmo1RVP2G1Lp9J7VVWv/w/rJF&#10;nRKobjyqilfDQbIEAAAA3AWJEgAAEylv6g1Pu+Firu2D2lOgt+PpMnXqVmxEiQ0XdnVW24Sn+UT5&#10;RVFSXhLtzNyp9gJUj4L8fJksSTxxTO0BAAAAqDlIlAAAmEh5xVzLm3bDylsa2BkvLy9tyWBfX7XH&#10;Xt8wbXrO6tTVsgWoTpws2bzhLzp5LEHtAQAAAKgZSJQAAJhIeVNvbIVczws9T7ZGvn5+FBwSqrYq&#10;Lig4hLp0P19t2bMlStalrpOjWgCqW1FREW2JW0vHEg6pPQAAAADVz0u1AOA+Rapl+EyaGw+1aKZ1&#10;HRsxYsTqhQsXNp0wYSJNeXGW2usannazbuUytVXa0ZyjNGHXBAr3DadPunyi9tqrE1mPziujMKur&#10;dm3dTCdPHKW6zetSbmEuZRzNkPvv3nG3nH4ztc1Up8kaM2vfvr1s9+yx/uo9kZGRFBUVRUlJSZSc&#10;nKz2Wld5r03bDl2oacvWasv8jh/cLdvGrTrI1srSzyZRmoiwOlEUKsLqPO18bO+16Oho/A7hGfB7&#10;IYAJ4MMH4H74gWgdG0X01rplGz58OM2YMUNtVY3YfbH04uYX6eoWV9NLfV5Se6vPgbQDdPequykz&#10;P5NmXjCTBjYaSHPi59C8HfNoZOuRNLXXVHUkAAC4GxIlHgO/FwKYAD58AO6HH4jW8ZqI67SuY8HB&#10;wc0yMzN9x4wZQ1OmTlN7XVNYWFDm8sAPrn+QVp1cRVN7TKVrWlyj9trzDwggHx/HNUYqYtOpTTRh&#10;9f10JueM3OYlgid0nkB96/elmJUxFOYXRkuHLiV/b3/5davw8/OTbV5enmytzMfHh7y9vcX7ppAK&#10;Cqw/FcrV14anl/n5mf99l5+XK1tfCzzW8vD/TYXiPeYt33M+aq91edr52N5rSJR4DPxeCGAC+PAB&#10;uB9+IHqQmJiYg7GxsS0nTHyQps98Xe11zbEjB2nr3xvUlr28ojy6a/ddlF2YTfPaz6M6vo4Ltg68&#10;7EoKKWd54P1n9tJX27+gwyml6z60j+xIHaI60T0/j6WM3HS6otkV1CS4CX2yW5vqc0mdS2hH5g46&#10;mXuSbm14Kw2tO1QmUayiSxdtSeX4+HjZWln9+vVlnDp1SobVVeS1adm2A3Xq1kNtmdORPdtk27x9&#10;N9laWWpyIqUkJVJEVAMKj2yg9lqXp52P7b2GRInHwO+FACaAYq4AACZR1oo3e7L2yCRJ84DmTpMk&#10;vFqNsyRJUtZp+uifd2nYF4Oo17z29PLqafTl1k9KxbSVT9LN398gkyT3nP+AnHLzSPQjNK7xOPLz&#10;8qMVZ1fQqTztovzTk5/ShH0T6OtTX8u6JQA15dC+3bR103pZ7BUAAACgqiFRAgBgElzM1RnbssA9&#10;Qp3/FT0svHQC5evt/0fd3mlJHd5qRA8vGUfrElaTr7cftanbjvo1G2gX0Q21++aLz7Z129OUi18q&#10;Hi1yRYOhNCh8kOwXFhXKlnGC5JvT38iEyUtHXqK5x+eWCi5CC1DVeCUcXhEHyRIAAACoakiUAICn&#10;4yUNBhrClMqqT/Jv+r+y7R7SXbaORNSNVD2i1YdX0FVfXkJ3L7yZElIPU0FhSQ2L/MI8Of2Gkyb6&#10;2HpyM/l4+1C4fwTtO7OHrps/hE5nn5bFXOelfEDLU5bL29f1rStb1ti/MXUN7ip+mHjT5vTNcsSJ&#10;MV45+oocDQNQ1U4eS6DNG/6igvx8tQcAAADg3GHeG4D7YS5q1eNkyH9EXCGiLe9w4D4R87Ru1TmX&#10;GiVxa1ZS0qmTaqtEWkGarE/CU18+7vixbB2JPr8v7S88IKfVcKLEJiwgnJ4a9BxFBESoPc7xSJMG&#10;IY1ozDcjaHfSTmoe2pz8vP1of+p+CvINpvsa3kvnh51PTx14ig7nHFa3IuoY3JG6BHWhRv6N1B7N&#10;ojOL6GD2QeoT1ocebfao2us+qFFiXufy2vCy2L0vvEhOPzML1CgxL9QoAZPD74UAJoARJQDgSXi4&#10;xWIRq0SME+EsScLKzxrUMGdTb3ikBusa0tVpkoR9dSCWrv5ysEyShPiHkreX9l/859d/S+N6P0j/&#10;ib6t3OApOJwseemy16lBSEM6kn5EJkm4v2TsahrSfJh8DNdEaavucGIkxCeEdmXuou+Tvpf1S7jg&#10;qy0mNZ0kv74xbSN9d/o7eRuAqnY2+TTFrf2zzOlrAAAAAK5CogQAPMW9IjijMFRuWZCzYq7bMrW/&#10;FnYLdv6X6T05e+j5tc/K/sS+j1K4f7isJTJB9C9pdbncXx4u4MoFXwd/2odGfjWMEjNKRrckZSXR&#10;yoO/U/feF8q/2l98hmc0aTVKXmvzGo2qN0rWM+FkiS2xwziRMrHJRNnnWiZbM7bKPkBV42TJhlXL&#10;KScH07wAAADg3CBRAgCe4AUR72pdO3NF8BQbrkJqixgRL4oomTdiEjnZWapnz5Z4cFbI9Wz+WXr9&#10;6BuUX5hPky58gg6lHKTj6cdkcVYuyOoKnmbDq+Fwwdd/jsdRVFA9mWT5fsj3dFuH26hA3Pe03x+j&#10;BbOuo2HPPUejHp9Gn/4WTkUFeXIKzo31b5TJkoKiAppzbI7dKjj8uG1fe0M8TtuqOQBVLSM9jTau&#10;/gPJEgAAADgnSJQAgNWNEfGU1i3GCZJ6IsaL4Dokq3UxX8TTqjUNZxd2GQUZMhES5hMmlwY2siUm&#10;TuecooEtLqEWEa3px53fyKk3H14TS77e5dds4EKuV34xiE5mnJDJFb7d9vuP0PTBs6hdeDt6tMMD&#10;9GfGzbTzbS+aNGM5hWzRVuC5ZU0qxX5DtOPsP3L7hno3yKQI11SZnTBbPjYbTqTYvvZqwquUV5Sn&#10;vgJQtThZsvaP32QLAAAAUBlIlACAlfH8j3e0bjEeMcIJkpIhDRaQ52TazbHcY7JtGtBUtka26Sz1&#10;AuvT/y55kZ5Z/ojcz0mODlGdZN/Ie99eCnx+KgXdfTsl3XQp5V0zmL5/5zQd/iCc/pmdRrfd+CzV&#10;7x5NYV3bU4fhw6lL//40aNYX1DapiNIDvGhtM6LfOwVQdpA/jYonevzNZeSrVuzhaTb1/erT/uz9&#10;9FniZ3KfDX+Np+Lw1z448YHaC1D1OPHII0uQLAEAAIDKQKIEAKxsuoiStWrFNbsIU40UcZWzIpRH&#10;co7I1tFoEp6SwwVSuTbIO0M/onlxb8o6I1d1uI7u6Mkzjkp4JZ2mgDlvUOgFPWUCJOD5aeT/+SfU&#10;5qc/6Or4fBp0SHyPhFTy2bdPJlJs4X/kCHnl5qp7IQrNKaILE4gu25lDgVm5VCB+ivQ5mEOXTX6U&#10;As+elYVbH272sCz4ujh5Ma1JXaNuSfJrXNw10DuweOlggOrCyZJ1fy6TtUsAAAAAKgKJEgCwqjYi&#10;eGUbm30iZmpd68nOylQ9e7YRJU38m8jW5kTuCXrz2JuyP6bBGKobHkXfxs+niMA69OaV78v9zH/+&#10;/1FYuxYU3qwBBT76EPn8W1Jo1SYrLIgKevai/KtGUO7td9rFmRtuoFN3301Z739cHHtmT6MnLyfa&#10;Xd+bfAq1+4g4eYqueuABuuill2jMx0toxeLW9PEPRN3fnUMBaxZpBwmtAlvR7Q1vl30eVcJLBwNU&#10;l/y8PLkaDpIlAAAAUBFIlACAVQ1Rrc0s1VqSsxVvjuYclS1PWdHj1WW4fkmfsD40tu1t9Owfk+X+&#10;h/o+Lgux+v65gkKGXEJBt91M3glHiIqK5NcLmzajE8MH02NXEA271Yc+WPIa5Z7KpPS1myjj258o&#10;a+4HdnF02jQ6OXEi5Y69rTgaPPA/+mpEO+p4fyG99uIN9E0XcfdeRD7iorTR5s3UasUK6r92N922&#10;mej2TQV07Ruf0NBJD1Gb5cvlMbxs8JC6Q2SdkteOvibPA6C6FOTny2RJ4nHtswQAAABQHiRKAMCq&#10;7lKtzTeqtSRnU29O5mlL9Oqn3vBoklUpq+SUm5sb3Eybsv6WBVlbRLSiB7N7UcgVg2X4rlopjy8K&#10;C6eM73+h1NNpdGbPAbr0qlM0uz9R71um0o0XPySPqaiRXbiGLtGqtr50401EXR8OpqO9e1NBQIDc&#10;z1KaNKb5F4TR3kiiiGPHqfe8eXLUSZfvvqO7Q2+kNoFt5LnMPc61dwGqDydLNm9cQyePJag9AAAA&#10;AM4hUQIAVsRFXHtrXSlOhLF4a3cRA1Vw39RyVDFUPR5xwSNKuN4HF0i1+THpR7mizKCIQXL/vL1a&#10;PdufN3aiulcOlaNJikJDxf/w2n/xmQu+pfwrh8t9b62fTTtObaM2ddvJ5X8r64q2V8n2z4PLqXXd&#10;trQjLJM+eeA6+mnuXNo+ahTlhYTI5MiYDWm0vZEvjb2BaH+LSFnHpNuCBTTikcn0YsFNsm7JxrSN&#10;9MPpH+T9AVSXoqIi2hK3lo4dwXQvAAAAKBsSJQBgRZ1Va7NRtcNFcDFXnmfCxThWqeA+7+OvceLE&#10;dHKys1SvhG3ajX7FG14qmEeTsOujrqclZ5bQsZRD9MuiKIr+cjGRry/lPPq4HEVChYWUM+lRyr/0&#10;cnn8sbQEmr32Bdl/dehcCvQNlP3K6NOkHzUJa0ZJWaepY5T2chzwOywTJNtvvJF+fustmTDJDwyk&#10;a+Pz6ZE1RFeMTKGPJo+lk9HRMmEycvrr9HradfK2X53+iuIz42UfoLpwsmTr3xvo0L7dag8AAABA&#10;aUiUAIAV9VetTaSIxSJ+ETGadzjBX+MsAw/B4FEpppGfn6d6JXhaCtMXcuXRJDzShGuThPmE0aJj&#10;X9PCL4mGr0+SI0Yyfl1K3vv3kffxY1TQvQdlT39J3ZLosaUT5Ko4PG3mklZa8uRcXNtplGy9vXxk&#10;uz1rO4WGR8i+LWGyfNo0yqhfn3qIU1n9fgF9e/pb+u7Ru+nQoEFySeE7X5lPs470lSNk5hybI88N&#10;oLrt3LaZDu7dpbYAAAAA7CFRAgCegBMgQ7WuS3i1HE6smIajYq7GpYHTCtJo6Zmlsj+q3ihacWA+&#10;/fhxJg3bS1TUsBFl/L5KLunr9903MmmS+VmsHGHClu1fTL/s/kGuijN9cNXUvb2240jZ/nMijny9&#10;fSnu2Hpq3a0z+fhoiRN2tlUr+v355ymxSxdqlE704yeZdOSn6bT6/ntp14gR5FVQQI9+uJ5e3NSA&#10;kvKSMAUHasyu7VtkwgQAAADACIkSALCiS1VrxEsEvyiCC2gMUhGj9p0Rocc1TrR5KCaQlVl65Rfj&#10;0sCLkxfLERe9QntR4xMp9NRrS6lfAlF2uzaUvnyVTI4EPjZJHpv90iwq7NhJ6+dn08NLtJWUnxgw&#10;RU6ZqQr9mg2UK+wcTztKXepHU35hPm1M2kDRvfqSl5eXOkp8/zp1aOUzz9DuwReRb6F4Mb49RYFz&#10;n6QtN99Mm2+9VR7z5MJEmvUb0c/JP8vpRQA1gafgIFkCAAAARkiUAIAn4AQJJ0faiXhaxK8iVqvg&#10;uiS8jxMjXPRV7ykRbbSu+zhb8caWKOEaJbyE7qIzi+T2Y4fa06j/zaCOp4tob7t6lPv7X1TYth0F&#10;TnuWvNLTKe+a6yj37vvkseyVtS/Q4ZSDFN2wB919/gNqb9W4qoNWYyTUP1S2X8X/HzVs0owuGDiY&#10;AgJKaqAU+fjQ5vvup99uvZ7yxU+ekSuPUJc3XqI9Q4fSmkmT5NcfXUP0/jfZ9M1JfskAagYnS/7d&#10;tE7WLwEAAABgJX/yAwB30f92js+ka3jajH6qDWcF5mndMnFShJMldeWW5nERM7VuuXhN3DKn+LRs&#10;2XLUoUOHQu+88y56+n9T1d6ycX2SxONa4Va9S5dfSrmFubT80uX01eGv6N2979K76xrRvYu12iU/&#10;dCKK/GgxNW/ajQL++ZuaXHcNFYaHU8LK1VQQyWVbiPal7KWrfxxKOQU59O3VP1HP+r3kfldlpGoD&#10;cULC9U9Zib+OraKxS2KoeVgLSsw8Kb/PHyNXU8vwVlRQkE/JpxIpLy9XHa3ZsGgm3T3rJwoVu8/0&#10;7Uu7nn+eQnfupE6THyPfrGxa0s6LkmfNoxb1u6hbVJ2ICK2GSkpKimytLDAwkAICAignJ4eyHaya&#10;ZDXufm0Cg4Ipsl4DtXXuyvvsWElebjblZmeRf2AQ+flXvgi0WXja+djea9HR0fgdwjPg90IAE8CH&#10;D8D98AOx4oyJEp5iw6NHXMHTbXgkic0SEcO0brkOiGildcs2ePBgevPNN9VWxR3LPEZDFw2l1mGt&#10;6evLvqaRPw2l2fOTaJRaGGbaJUTLxgykuQPmyu02t95KwX//TScfeohO3Xmn3Mcmb5hMi44sopGt&#10;R9LUXq4lbiqCi7AO/mUwnck5Q8OaDaPFCYvppjY30bM9n1VHlMbJlCc/uZI+++CUrFuSed55dPiN&#10;N8j39GlqcPetFH42k7a3DiOfj36i/Hr11K0AAKAsSJR4DPxeCGAC+PABuB9+IFacMVHC0254uo0r&#10;eHlgbX3dEq4+71z0o5/Wdax3796z4+LiosaPH09PT31e7S3bmeQkSjjIs4dKrD+znqbsmkJ96/al&#10;y3Lb0o2vfClXjikICqJJN9aht9ocp2ndnqO7LnqAghb+RHXvvI0KmregxDXrqSggQN7H3yfjaMS3&#10;V1B4QAT99d84igwse6Efr4wM8haPRS/l9EnKr1OH6rRur/aUNnHZffTt7q/otm530hfxn5KPlw+t&#10;G7uFGgSX/HX+5PGjdqNmlp9eTt9tmEmLYn2p3al8ymjenP6eNo0yCzKpzVMPUvtTBZTUtD7FT59B&#10;mU1KVv05V02bakstHz1aegSP1YSFhVF4eDilpqZSWlqa2mtdZnltgkPDqHXbjuTtc26zk5NPaucR&#10;2bBkeW+rykpPpayMNAoKCaOg0HC117o87Xxs7zUkSjwGfi8EMAF8+ADcDz8QK46LWOiXAa7I9Jnu&#10;IozVG6vseY+JiTkYGxvbcsLEB2n6zNfV3rI5Kii5MGkhfZH4BV1b9yp659lF1CS1kM7Ui6AfHryV&#10;7ih4k6L8oujbi3+iHj0uoLDuneVqN5kff055MTereyAa9sUgWpewmqZc/BJNuvAJtbc0n01x5P/J&#10;h+QX+wVxjRMjTrzk33Aj5cb8l/Ivvbx4JR0bXk3nv99dTx2iOlF7Ebz9xMApIuxHsBxLOETxm+Oo&#10;oKBAbj954EnKPL2fVn9bn9oeOEX5gYFy2eCfO/tQ3+8Wa4Vq69ShRa++KpcbrgpdumjTeeLj1dAc&#10;C6tfv76MU6dOybA6M702dSLrUY8L+tvV2amoI3u2ybZ5+26ytbLU5ERKSUqkiKgGFB5ZddOT3MXT&#10;zsf2XkOixGPg90IAE0AxVwCwor9VWxlbVGsaxhoe7GTeSdn22npMJkmORXjTqhdm0mdh/8r9gyMG&#10;U9269Shg7hyZJCk4v7ddkuTHnd/IJEmLiFY0rs9Dam8JToj4v/8uhQ7oI4P7vK+wZSu7yG3ShLxy&#10;cmQSJeSaKym8bXO5sg4nV7wPHZRxhU9n6pIRTLn7dtJNXf8r7//9TW/L1Xb0mjRrSb0HXFJ88Tm2&#10;4Vg6EUrU/+YMOtKzO/lmZ1PbpUvpwTcXU2iRPx2oSxR49iydFxsrjweoKWeTT9PG1X9QTo71a78A&#10;AABAxSFRAgBWZKz2WJEKpTz1xlSyMjNVr8TB7IOyHbB2r2zXXNiBksL86K+Uv+TUlkvrXEp1fXwo&#10;4IVp8uu8HLANL9M7beWTsv/0RdMp0Lfkr+LeRxNkoiOsXXMKmjBOJjyKoupRzqRHKW3LDkrbdcAu&#10;di9ZQruWLaPsKdPlcsNeJ09QwFuvy+RKWMfWMup17UTbZ2XSgdeJOkyZTQOaDKCkrNP02ZYP1Hct&#10;UaduFF14yRCKqBtJXYK7UJ+wPpTok0n339FCjhzZNWIE5YSFUbejudT6jPZnNU6eRO3Zo90BQA3J&#10;SE/TkiXZWWoPAAAA1BZIlACAFa1Trc0Vqq0M++IgbpDr4K/WJ3JPUL1MogG7tNoTmZffSKtSVlFe&#10;UR71Cu0lp97Un/sOeZ09K5cDzr/oEnkce3/THNp/Zi/1bNybRnfVRpn4bNlMwbePlYkNTnTw7Xga&#10;TeZnsZS674hMtHAixJG8hg0p58lnZCIl/a+NlDPhIbkcsX7kSWbThpTtS9Tvh/X0+Vd5FJhP9G7c&#10;GzJpYxQQGER9+l9CjZu1oJsb3CwTP4uTF9Oe+j605eab6ee5c2ndgw/SziaBxWOOe370IXmpKTsA&#10;NYWTJWtXLJUtAAAA1B5IlACAFfH0GW09RA2vvzlc65brStXa/KZatzFOvUkrSJMxdrufTDhsahVE&#10;gc270W9ntYd6eZ3LqUF6BgXOe0fWC7GNJvHetZN87/gvtXjocfr4B6KfltSjoLtvp5ArBlNo355y&#10;+gzLHXsbpa//hzJ+XUp5N43hdWblflfwFJ/sWa9R2vY9diNP8vadoP89PYhOBxO1XraBVn0ZSIkn&#10;99KSvT+rW9rzEY/7vPP70cDzLqMhdYfIBFDsKW2KTYGfHx3u3582TXmZjkdoP6Yi9x+g9kt4gSKA&#10;msXTb3hkCZIlAAAAtQcSJQBgVdq6uCUmqrYsvOyLvggsc3wlX4Nyc3JUT3M0R1vB4ObN2giKHf17&#10;UXxmvNxf368+9QjtQZ1++IEoO5tyb79Lju7gESOhVwymkC+/pP9syqXbNhM1+24x+X/+Cfn+uYKK&#10;6tSR02t49EjW+x9TQfce8r6rUsx9H9Eld/nQ0XAv6r1fXFy+R/T5b2Wv/NO2Y1f632UvUaB3IK1L&#10;XUcrzq5QXyHyq9OYlkwaR7k+2naX2P+TNUsAahonS9b9uUzWLgEAAADPh0QJAFjVh6q14eWCJ2td&#10;p6aLaKt1JZ524+qywtUmKzND9TRHco5QJ3E91utooZzO4nVpDC09s1R+jUeT+OTlUYPfl8nt3LG3&#10;ykRIyGWDZP2Q39p7053Xe9Oh12fIhAgHr4aTtvOAHHlS1LCRvF11aFO3HQ0YMo5631NER5uEyXN4&#10;/7lNlPafK+XIFmdx/stvUNyaHvTMn0TfHPyguD4LC+58EX31n4tl3z83n6LnvCL7ADUtX3zu4tb+&#10;iWQJAABALYBECQBY1X4RL2rdYjNEvCOCR47otRHBSwqPk1slXBmFUq1yc+1Hk7BjucfoVrVa8Oro&#10;epQR5Ecb0zaSn5cfXVb3Mmq0eTN5Z2bKkSTeCQkUMnyIXLFm/eCOdFVMIdFt91Cd+ybLKTYcvBoO&#10;jyipCY8PnEJZ9epQp9vSaHfnhtQstWRkS1nRdfE6mr6caPdreeTz2XTKSytZ7tb/6vG0vFdD2W+9&#10;dTdFrV8t+wA1rSA/XyZLEo9ro74AAADAMyFRAgBW9qqIOK1bjJMh/CffjSIWq5ZHjhin3HCSxe2j&#10;SfJySy8NfCI7gW7WVgGmo4MukdNRuIYHrxAT5hNGrVaulF8rbNOWgv9zI5G4eONpNTdcnUH54n91&#10;2xK97hAVVI8e6vs4pfsT3XN/S3r2lhZ0+3VEr9/Xq3iEi8OY+z7lDrqI6mQTPfJ7Ol0z4UHq+vXX&#10;5JehjbZJnPQynYjwlf3+c94mryz7UTgANYWTJZs3rqGTxxLUHgAAAPA0SJQAgJUliRgmwpgsYb1F&#10;8HQcbo04SfK01nUvR0uPNt+xT47EOBnqRQF9ry0u4spFTzlx0HgL17Il8l2qFTfl4qprJ46mY2kJ&#10;MlHRu0k/ud9dxvV5iFpEtKKVpzdQ+L2P0ff96tCkRn/TC20Sike5lIrb76KspStp//extLqNL4Vl&#10;FVDXb76hqydM0EbQ+AfTsmlTqUD81ArKLaT2M7TljwHcoaioiLbEraWEQzywDQAAADwNEiUAYHW2&#10;ZMnjIvQr4TjCI0sGiTBFkoRlGxIl2YXZNGqTNlpiTd82dLTgJCXlJcnlgLsEd6Hm69eTN49C8dEq&#10;nPLyvrxc7697f5TbV3W4jny9tZEX7hLoG0hPX8TlYLQlgt8boa22M+OvabTioFZbxZmoK8fQyZ8X&#10;0uDbiP5q4SUTQ4NmzqSOCxeSf+P29PvIy+RxPXacpPwVPJsKwD04WbJ9cxwd2rdb7QEAAABPgUQJ&#10;AHgCTpbMFNFeRIwIHjHCwy1swUkUXualnQhTFbjIM6x4cyJlL42K1/opl1xNm9I2yX50SLRsm69Z&#10;I1sqKKC8a67TlvcVft79g2yHtr1Ktu42uuvN1LNxb9p/Zi/9e+IfemLgFMovzKc7f4yhwyklxVod&#10;ubzNMOrz32foktuK6J2Lg8lLnGv3L76gC+bOpbRrb6ejjcLlcdd/8D3lnOTcF4D77Ny2mQ7s2am2&#10;AAAAwBMgUQIAnoQTJjzMgEeM8CgTW3ASRZuvYjJ5efY1SnxXfEOB+UT/Nvam4A79aVvmNrm/e0h3&#10;CkpKooZbt8rtopAQOeWGcTJix6ltFOIfSpe14dM1h5cu0x7fK2tfoP9E3yYTIElZp+nWH26k7Pxs&#10;+TVnHh8whfq1uoTuH5xJHzxwMRX6+1OrFSvokmnTaOf9j1GRF1FQHtEFL06lwvzSdV4AatLu+H9l&#10;wgQAAAA8AxIlAABulJWZqXqavuv3ynbpBU3kNJydmdpfqjlR0mrVKtlnOU88Q4UtW8n+L2o0ySWt&#10;LpfTXsyiX7OBMkHCSZGHl4yjD6+JlUsI/3M8Tm6XhacPvTp0rjyfu+utpE1fvk25UVEUtWcPDXjl&#10;FUprqK2C0/FELg14+D452iTsKFYiAffhKThIlgAAAHgGJEoAANwoN6dkZEV+5lkacCBPrlxz6uKh&#10;MknCq920D2pPIT4h1H7RInlcUaPGcpUbm1/2aPVJruk4UrZmMv3SWRQRWIeW7V9Mqw+voE+v+1qO&#10;fPly6ycyytIhqhNN6Kud571J8ygjbjNldu1GgWfPUviJk3I/a34yQ442uXTKFKq3E1MgwH04WcIr&#10;4nD9EgAAALAuJEoAANxIP/WmcOufso1rQlS/Xmf6J+Mfuc2jSRpu2yYTBCzrw0+JfLWCrTyVZV3C&#10;ajkCg6e2mA2vwjPl4pdk/7GlE+SIkllD3pLbPKpk68my/wL/yIVPyxV0eBTKvIRvKO+vjXTitTcp&#10;7oEH6EjfvuooksmlgLQ0uuill6jpRl4RGsA9eNlgXhEHAAAArAuJEgAAN8rVFXMN2/a3bFe0Jmri&#10;34S2Zmj1SLiQ6/nvvSf7uU2aUt5lQ2Sf2abdDGxxiUxKmNEdPe+jPk36yeWLZ6t6JbyPp+RwvZKU&#10;bC0B5AhPveEpOOzlv6bRyYKzFDRuAjWZ+iJtffwJyqhfX37Nt5DoRF1/8s3Opv6vvUZtli+X+wHc&#10;gZMlAAAAYF1IlAAAuFFWprYUMGu1S1sNZnObCErOT6ajOUfllJvB21Io9KQ21eTMI5Nla/OrmnZj&#10;ltVunJk55C056uWt9bNl4dkXL3uteFWc8b/ero5yjEfK8LLHnFB56vdJcl9IaBj1ufxKOnjX3XK7&#10;QPw0a3Qml3Ze1E+uktN73jzq8t138msA7lSQn696AAAAYBVIlAAAuElubsloEh4J0fVIlpxCktIl&#10;mjana1NSeDRJnw8/kv38wEDyGXur7LOM3HRacXCZ7F/baZRszYqTInef/4BcInjSknFypAjXK+H6&#10;JTwq5rW1L6sjHePpOlzb5Nv4+cXn7O8fQE3/9zyld+5MPoVyF/nvj6dNd99NRT4+1G3BAur0gzbi&#10;BsBd4taspBxdLSIAAAAwPy/VAoD76Kv+4TNpblwYpJnWdWzEiBGrFy5c2HTChIk05cVZaq9jmRkZ&#10;4iJqhez7bfidrn75bVon7v3/pj5Am9I20dqUtTTNN4b+90ysPObIFVdQ8LcLZZ/9tPs7umNhDHVr&#10;0J1WjN2g9lat4wd3y7Zxqw6yPRcpOWfpwo/Po8SMk/TWsPcppust9PuB32j0dyPkaJNvRy2iAc0v&#10;UkeX9saGWTR91TPUPrKjPN8AtcKP36o/KWzEMKKCAvkBWn//feQVHEYXzJpFBX5+tOyttyizQQN5&#10;bPv27WW7Z88e2VpZZGQkRUVFUVJSEiUnJ6u91uVJrw3Tn09QcAh173OhTO5ZUfrZJEoTEVYnikJF&#10;WJ2nnY/t/+no6Gj8DuEZ8HshgAngwwfgfviBaB1cJbS31i3b8OHDacaMGWqrfOnPTaB+X6+glweK&#10;C6yXv6FbVtxCmfmZFJ81kTrPeFMes//TTymzVy/ZZ09ufJJ+PvwzPdDlAbq3871qr7ktOrKIJm+Y&#10;THUD6tJ7A9+jTnU60Zz4OTRvxzyqF1iP5g6YK/c5UlBUQKOWjaK9qXvl+fJ529SfN48azpkj+xkR&#10;wXTw9z+pyfTpVPfHHyl94EA6OFercwIA4KmQKPEY+L0QwATw4QNwP/xAtI7XRFyndR0LDg5ulpmZ&#10;6TtmzBiaMnWa2utYQUF+cTHXkBsvpw77kmnEWF+64db36I7Vd1Cr0Fa0eWFLili5kgqDgyl+/Qby&#10;9fOTx3PS4MLv+1Fabip9P/QH6lS3s9xf1fLVqjy+fv6yrQoP/TWRlhxZQsG+wTT3onl0fv3z6UGx&#10;7/eEZcX7LmhwgTra3obEDXTr8rHk4+VDn176ubytTfDY66nFxnjZP3H33XQqJoa6XHst+aSl0f5X&#10;XqGUwYPJTz1/eXl5srUyHx8f8vb2psLCQvFeKlB7rcuTXhvm6Hy8vLwoIDBQtNaa+VxYWECF4j3m&#10;Ld9zPmqvdXna+dj+n0aixGPg90IAE8CHD8D98APRg8TExByMjY1tOWHigzR95utqr2OH9u2mnds2&#10;y/ok19yu1R7pObUVdYjsRd+d/o6GRw6nH55cSX4ZGZTYpQul/PIbNWjcVB7HdTqumz9ELrf7973V&#10;N1XhyJ5tsm3evptsqwLXKbn/l9tpwfYv5JSbD6+JlcVajfuc1V158vdJNHfj63LZ4FW3/yPrnLCC&#10;M6cpr1NjapiST4XiAujnd96RSwWf/8EHlBUVRYtefZU6qBE58fFaQsXK6tevL+PUqVMyrK6LeI8z&#10;T3htmLPzCQgIpD4DB8uCxFaRmpxIKUmJFBHVgMIjtWlsVuZp52P7fxqJEo+B3wsBTADFXAEA3CRP&#10;/RUwYsdWubxtXBOi1nWji5cFvjy1mUySsNOdOlFE3UjZZ+sSVst2aLurZWslnAiZN+JzmtD3UZk0&#10;4SWC3980p9Q+ToY4MuXilyi6YQ86nHKQHv5tnNpL5FO3Hi2aPVGugONdUEAXv/8B7RsyhJLat6eg&#10;pCTq8v336kgA9+HCrmtXLqWzyafVHgAAADAbJEoAANwkKzNTtgFb18l2RSuiFgEtaE/WHvLz8qMB&#10;B0qG7Kd16EgBgUFqi+jAmX2y7d24r2ytaPrgWfTSZTybSRslMm3lk6X2PfvHY7KvxyvmvHf157Ll&#10;VXB4FIrNpTc+S9Mv16YJRcRtpAtPnqZ/7rhDroLTceFCCty7V34NwJ14yeC4tX8iWQIAAGBSSJQA&#10;QG3AyxoM1EV3EW6Xq5YMbRS/U7YrWxFlFWTJfqfgTtRoxy7ZZ4W9+6ieZneydpsOUY4Ln1rFuD4P&#10;yWWCeZQJLxG88dg6u31vrZ9Nn235QB1donP9bvTcYG1VoYeXjJOjSxhPw0l8cDxtaSg3qfnjj1L7&#10;G0bT/uHDyaugQBZ4BTADW7Lk5LEEtQcAAADMAokSAKgN+Op4lS5cX46mGvHUG65P0vpQEuWL/43/&#10;aR1C+3P2y691D+lODbdp885zQ0LIv5221KjN/jPayAiuUWJ1XIvk6UFaAuPZ5doIEt739lUfyz4n&#10;Qv45Hif7evec/wANa3c1ZeSm050/xsgpO+zuXvfT0LHi+eUajVlZ1OzG6yn0jbmUU7cuBf/9t1wJ&#10;B8AMOFmyJW4tkiUAAAAmg0QJAHi6d0SUFLIwEV7xpt7OneRTWCTrkzQMb0ub0zfLr12a1oQCUlNl&#10;/3THjhQeUVf22cmME5SSfZaahDWjEP9QtdfaeBQJF2fl2is/7vxG7hvd9WaZDOEEyH+/u16etxEn&#10;UxqGNJIjUWb8pa0yxMmjnj2upgeHyU3y+XcL1Zn7NuW99pbcbvTKKxR49qzsA7hbUVGRTJYkHNKS&#10;pAAAAOB+SJQAgCcbI8KUSRKWlZlBwds2yj7XJ+ka3JXO5p+lEJ8QOm9PstzPzrZqZVfIdU+SZ0y7&#10;0eN6I09fpI0q4VolttEhL172GvVrNpCOpSXQvQvHFu+3iQqqJ4vA2qbuLNu/WO5/qN/jNLcP0d9N&#10;tR9zAa/MIK8GDSm9Xz/yOXOG+r3xhpyKA2AGnCzZvjlOroQFAAAA7odECQB4Kk6SxGpd88nNzZFt&#10;ve3a9BquTxLuGy77Df0aUn3dkqLGQq67PTBRwngESc/GveW0Il4Fh3EC5NPrv5ajRnhJZE6iGF3S&#10;6nJ6fMAUmUThZAonVTi58p/o22jkjYVU4ONFVFhIwTGjKPGhhyivYUNqIJ7f6K++UvcAYA68XPiB&#10;PdrnGwAAANwHiRIA8ERcrJWn3NicUa1p5OVq9UmaHzwp65OsbkEU7B0sv9bAv4G8kLfJ69lL9TR7&#10;krUir63rtJWtJ+FVb9jLf02T04sYJ0k4WWIr7mqbmqP32IBn6PI2wygp67ScpsNJk+mXzqIzjerQ&#10;1IuL5DFeKSnU+LnnKOGFF4h8fanTDz9Qq83aVCcAs9gd/69MmAAAAID7IFECAJ6GkyR/iLAV9eAq&#10;oDdrXfPIyc6yq08SHNKAkvO16TY9k4OKa2jkhIWVKuR6QBVybe9hI0rYwBaX0FUdrpNJktlrX1B7&#10;SY4Q4Wk4bPyvtxePqtH78JpYWeeEC78+9fskOS1nysUv0ez+RPvr+8pjguLjqc6iRZT9kpaQ6f3O&#10;O9QgPUP2AcyCp+BwsoSn5AAAAEDNQ6IEADwJLwP8rQhbkoRHktwlQquKaiLZ2VkUGb9V9rk+SZfg&#10;LnQq75Tc7r8/V7YsqX17qlOXT6uEp069seFRJTx6hKff2Fb3YVzYlafn8Co3nAgx4qWBeVlhrnfy&#10;nrjtt/Hz6Y6e91F0i35075UltU3qfvst5fftR3k3jCLvlBQa9MYb1CiynvoqgDlwsoSLvCJZAgAA&#10;UPOQKAEAT8HZBK7kaZuPwkmSwSK2yC2TycvJoTpqeD3XJ2kd2Lo4UXLe3pKZQlzINSyijtoiOaWE&#10;kwecDODRE56IV63hBEd2fnapmiQzh7wlp+Jw0VauWWLENU5sI08mLr6bdpzaJm+zop0vLYj2kvtZ&#10;4BOPUdZ7H1Nh23ZyVZx+X8ZS245d1FcBzIGXDUayBAAAoOYhUQIAnuJtEb21rjRehCmTJCwvL5ca&#10;HzhaXJ+kU3AnOpGrLX/bbleCbFlq+/YUHFKyBLBtxRtPnHaj9/jAKXLpY65H8tmWD9RebdQIf409&#10;+8djpVbBYZxk4UKuPPLk1h9ulCNv7j7/AXpoaBFlBWg/9nzXrCbf3xZT5lffU1FoKPl//AF1TE2n&#10;6PP7ko+PjzwGwAw4WRK3ZiUV5Jd+rwMAAED1QKIEADwBF24drXWlGBHzta5J7YiX9Ul21iPK8veh&#10;5gHN5YiSTqeJglNSqchLG/2Q30uf+6HiqSg86sKTcX2RV4fOlf2Hl4yTdUdsbul+l0x+bD25mb7a&#10;/oXaa2/WkLcoumEPOU3pnp/H0hMDplBRw0Y0+bJCdQRR4JOPUkHHTpTz+NPa9hOPUZNmLan3gEso&#10;ICBQ7gMwg+TTiRS39k8kSwAAAGoIEiUAYHWTRYzTuhJfXZs7SSL4790jW06UtApqRWkFaZRdmE1X&#10;HQmR+72KihwWcvX0+iR6XI+E65LwqBFeyeZkhjbihuuXPKdWx5m24kk5RceIR6NwvRIegfLL7h9k&#10;zRKekjPnAqIlnfzkMd6HDlHA229SzoSHqLBlKznKxO+7b2RNmAsvGWI35QnA3c4mn6aNa1ZQTk7p&#10;9zsAAABULSRKAMDKxoiYoXUlTpLwlBvz27dDNnsjiToGdSyuT3LpoZJpH1zI1XixblsauF1kR9l6&#10;Ok5u8Io3x9IS6N6FY4un2gxrd7VcIYeTJ6+ve1nuM+JRN7wSDpvx1zSKCq5HVzS7gm6+Jo/OBGkj&#10;dgKnPE1e2dmUPXW6tv3sk0T5+RQQGER9B15KDZs0k/sBzCDlTDJtXP0HkiUAAADVDIkSALCqgSK0&#10;q2ANz814VuuaX+Gef2W7pRFR+6D2xYmSfvtLLoC4kGt4uCFRYhtREun5I0oYjx759PqvZQFXLt6q&#10;L+76kira+taGV4pHmxhd3mYYPTFwikyw3PljDD3U7SHq1+lq+s9IVRwzO5uCJo6nvJibqeD83uS9&#10;by8FzJ0jv+Tj60s9+vSndp26ym0AM8hIT5PJksyMdLUHAAAAqhoSJQBgRd1F/KR1JU6SDBORJLcs&#10;IDzhmGx56k2bwDaykGtgPlFkai4VqWKiKe3bU2h4hOzb7E7WEiWeXqNEj5MknCzhpMlb62fLAq+M&#10;a5DYira+8KfzHNkTA6fKhElS1ml6bP1jNLXXVGr/30fpkx7a132/nk8+m/+m7Je06TwBL0wjr7Nn&#10;ZZ+17diVzju/n0ycAJgBJ0s2rFouWwAAAKh6SJQAgNW0EfGHiLpyS1sG+C4RlkmS5ObmUMMT2hLA&#10;hxoEUSP/RnJESbtkuatYXveeqqfhC/2U7LMyccC1N2oTnn5jW/Z3/K+3y2V/2TMXTZdLJX+59ZPi&#10;fY7wFBxOLm0/s52m/zOdpg+eRadfERGs1YPJu2Yw5V90iWivk0mSgBkvqFtqGjdrQX36o8grmAdP&#10;v+GRJempKWoPAAAAVBUkSgDAal4UoU+SDBZh2mWAHSncu5eCcwrpYB2iRqGt5D4eUdJKDWLwKiiQ&#10;hVwDOtjXIaktSwM7w4VducArjyC5+svBtC5hNTUJa0YT+j4qp9bwcsHOcGKJi7sG+wbTj4d+lImV&#10;uwc8SnFvTyeehFM3MZUO9mtKGc+9QOTrK6ff8DQcvYi6kXTh4CtkC2AGnCxZt+p3WegVAAAAqo5W&#10;zQ4A3EkVS5DwmSzfYhFDta5MlGzQumWKEqFfZ9d4u09EuLJSDhePtX1vh1q2bDnq0KFDoXfeeRc9&#10;/b+paq+9ol++pzbjJ9DPHYi+f+YOuqPNHXTjXzfSyJXH6a1ftWOS+/enEx9+REHBodoOYcHuWHry&#10;r8fov53G0vQLX1J7q1dGqjbyJSTclptyr5yCHHr4z4m06OAvFOwXQq8OeoP6Ne5PQ767mE5lnaLP&#10;h8bSgCaD1NGlcYLkmbhnKMAngL69+ifqEtmVCifeRm1/XCa/vqFbJLWPvoLqxs6njOFXUeLceXK/&#10;XlFRobgwTaKszAy1xz0CAwMpICBAXCznUHa29Yt7RkRo08xSUjxjhERNno+XlxdFNWhI/v7VM+Ip&#10;LzebcrOzyD8wiPyq6XvUJE87H9v/09HR0fgdwjPg90IAE8CHD8D98AOxYvSJkqryuIiZWrdMB0Ro&#10;Q0DKMXjwYHrzzTfVlr2sd1+iPm9/SbP7EwVNnUMDGw2kHt/1oLd+86UH1mirupy69146+cADsm/z&#10;ytZX6JPdn9Dk8ybT2PZj1d7ap6CogGZsmUGx+2LJx8uHnu35rNzHU2o61elE8y+dL/c7w8d9tf8r&#10;ahHaQh4bXuhPbYYOoaAk7WIjvkUQdTxVRD5Z2XR06lQ6M3Kk3A8AYGZIlHgM/F4IYAL48AG4H34g&#10;Vow7EyU856Wf1nWsd+/es+Pi4qLGjx9PT099Xu21d+SWy6nv4r/p9uuIrr7rG0rNT6U7Nt9BS74O&#10;piu2Z8pjtogL9PrjJ8q+zZ2LxtLiA7/Qp8Nj6fJWVf0UOJZ88qhsIxs2la2ZvBE3m2Zu4JlYRI/2&#10;eYJ+2Pst7T2zh167dA7d1Ok/cr8Rnw+PSrlzzd20JfEfGtb6Kvrwys8p6JuvqO74+yjPx4v8Cooo&#10;McKXGqTky2k4p35dQnk97OvF2KSePUNHDu2nwoICtafmhIWFUXh4OKWmplJamvWLejZtqr3Hjh7V&#10;3nNW547z8fbxodZtO1JwaMlItKqQlZ5KWRlpFBQSRkGh4WqvdXna+dj+n0aixGPg90IAE8CHD8D9&#10;8AOxYrjK5vla12VVNfWmXDExMQdjY2NbTpj4IE2f+braa+9olzrUZX8KXX5PCN1z2Ue0OX0zvXTk&#10;Jdr5XhB1PJYlj1n55ZfU44YY2be54P3OtDtpJ/19754aW/XmyB6tQGrz9t1kazafbfmAHl4yTtYo&#10;GdUlhr6Jj5XFbreMOyCLvBrZzqeoQSgN+rinLI475eKXaNKFT1DogD7ksymOjkcFUOOkHMry96Kg&#10;3CIqbNqM0tdspKKGjeRtjdJSztKmdasoJ1t77WpK/fr1ZZw6dUqG1XXp0kW28fHxsrU6d50Pr87E&#10;qzQ1aNRE7Tl3qcmJlJKUSBFRDSg8soHaa12edj62/9eQKPEY+L0QwARQzBUArOZpEbwUcEVikgg9&#10;TpLov14lSRJXNTuu/fU/u5k2i4dXvGEtkvNkmx0RQQHt7Au5ciJg/5m9conc2rQ0cHlu6X6XXNGG&#10;n5cfdn5NXeufRyczTtDr615WRzjWIqKVvB17YdWztPrwiuLlgRvmBdC2NmEySZLl703eRxMo+Pax&#10;4kXQpkUZhUXUoQsvGUJ16nI+DsC9CsT7dPOGv+jksQS1BwAAACoKiRIAgBpUcOoEhWcV0olQotb1&#10;tOkcp/NPU71MoqBs7UI8sWtXefGtx0kSTpbU1hVvynJtp1H0+IAp8vlJSDss97214RWZMCnL5W2G&#10;0WMDnpG3u/PHGDp6fie5PLB3aiq1vDyG9jf0p6DcQsrz9Sbf5cso8Nkn1S1L42WDLxh0KTVp7lIJ&#10;G4BqVVRURFvi1iJZAgAAUElIlAAA1KCja36W7eZGRJ2CtaSHfmlglty+PUXUsV+C1rY0MEaTOMYJ&#10;D0588FSayKB6cgnhF/58Vn3VOU6w9Gs2UCZV7v/ldm1Uia8vhX32GRW+9T4lhXiTX34hFXl5UcBr&#10;s8nvu2/ULUvjlUeie11AHbqcJ/sA7oRkCQAAQOUhUQIAUIPObFwh271RRK0CtdEHibmJdomSpOho&#10;Cg3Xlha14RElrANGlDjFU2l4Sk1y1mny8faRSwGvS1itvuoYT9l5b8TnFBFYh5btX0xvJ/9MuXff&#10;R5SdTS3nL6R9H75F+eInpZe46GRB99xOPtu1egDOtG7fibr3vlDWigBwJyRLAAAAKgeJEgCAGpS5&#10;baNsj9QPJj8vP9k/mXeSuiXKLhWKi+uCrt1KjUjYk7xLtu0j7WuXQAlOdnx63deyiGtBYYGcUnPd&#10;/CG0YPsX6gjHOLny6hVzZX/ayifpn3tGUlFoqBw9ct6BTFr17J3ya0XiJfFKT6egW2JkW5aGTZpR&#10;7wsvklNyANzJliw5tG+32gMAAADlQaIEAKAGhe0/ItvUFi1km1GQIWPgUS1pktakCYVH1Zd9PV7t&#10;hqFGSdl6Nu5NL172muzzaJHs/Gy6d+FYmQDhxIkzI7uModFdb5bH375mAqXOeUfu57okF3S/jn7/&#10;70DyKiIq9CI5oiRo/N3y62WpE1mP+gwcTCGhYWoPgHtwsmTnts1IlgAAALgIiRIAgBrUVi3/69+6&#10;l2xtK950TJINnWndmkLCwrUNHVuNkg6RSJSU546e99F/om+TiZF6wfVlwuS1tS/TmG9GUGZ+pjqq&#10;tFeHzpWjS3ac2kaTozZQ9pTpcqWb4FtiqO/Et2hN32bkXSQuOsWxfl/NJ/+5c7QbloGTJJws4aQJ&#10;gLshWQIAAOAaJEoAAGrI0cP/UqN0otPBRC0aaokSLuTKGqQWyPZE9+6lCrlygdKkrNMUFVRPTi+B&#10;8s0a8hZFN+xBpzNPUa/GfSjEP1TWIBmzfAwdSDugjrLHx3x4rbbU8Hub5tCPN/agvJib5TSb4BtG&#10;UIePf5fJEtukqMBHHiSfTXFqyzmefsPTcHg6DoC7IVkCAABQPiRKAABqyJ4138t2X6QXNQ9oLvs8&#10;oiQwn8g/v1BuH+/du1Qh193JmHZTUZz04HolnFjacHQtjT3vDlkIl5Mkd/x5h9Olg/s06SdXwmF3&#10;/hRDC58aQ/n9B5L30QSqO/a/1On7f+iPq8+TX/cqLCS/YReTV9JpuV0WLuzKBV5btu2g9gC4DydL&#10;DuzR/l8BAACA0pAoAQCoIcfX/irbnU1KCnxyIdcRWp1WKvTzo8AGDcnHx0fboRRPu0GipEJ4KWVe&#10;CYd98Pc7NOXil6hXvV50Ovs03fljjNOaJZMufIKGtbtaLjE8+vvraM5jl1Jh23Zy9EjYA+Oo1zdb&#10;6PfbLpXHBqRlUt4F4nXJd17/xIYL9Hbq1kMGlg8Gd9sd/69MmAAAAEBpSJQAQG2QJmKJLjaJqHH+&#10;e/fJ9kyTBrJlPKLkMjUTJKtOnVLTbhhWvKm8y9sMoycGTpFJkYmL7qbHznuMGgY1pNWHV9ALq55V&#10;R9njqTdf3PA9Tej7qLzdpC3P0eMPRlNRiLYSTtCkCdR7zhL6a8IoeXzU0SQ6Fh1Ffx34XW6Xh0eV&#10;YPlgMAOegoNkCQAAQGlIlABAbbBFxDBdPC2ixjVKOCNbr+adZcs4UdIvQeunN25MYRGla5DYVrzh&#10;ERJQcU8MnCoTJlzn5fl/nqcXer9QXOD1l90/qKPs8denD55F71z1sVxueHby9zT+vhZUGBIii7hy&#10;gddu0z+nf+/RkiWdD6RS8JWX0w2fXiyTMOXB8sFgFkiWAAAAlIZECQBADeCL9C4ntTokUW0GyJZx&#10;MdeOqsRFUtu2DkeU7D+zV7aoUVJ5PAWHE03bz2ynhYcXyiQIG//r7cXPryO8es7C//xBDUMa0bth&#10;8XT9rQGUH1lXjiwJGT6EWr34MWVed5089pKDRC9M/5PGfDKYrv5yMP1zvOxCr1g+GMwCyRIAAAB7&#10;SJQAANSAP7f9SK3OEqX7E/k30Qp6JuUlUfTxAlnMlaW2aEGhZSwNjBEllcdFXbm4a7BvMP146Ee5&#10;fW2nUXJFoVt/uJGy87PVkaVxgdc/7/iHejbuTT81SKbrHqhHBU2bku+a1RQ6oA/lz3ydCjppSSwe&#10;HbTpfR/aG7+Crvy/QbRg+xdyvzNYPhjMgpMlW//eQEVFvAA2AABA7YZECQBADdi5Tq1408BPtowL&#10;udqm3bCCtm0d1q3gOhm8NDBPB4HK4+WCn+rxlOw/vGQc3d97kkw+bT25WW6XhUeU/BzzB3Wu341+&#10;8d5D907pQ4UdO5H3rp0UOnggZb8wk9cBlsd2OFVA2z8Opm6Hs+nehWNp2sonnRaOZVg+GMzi2JGD&#10;tCVuLZIlAABQ6yFRAgBQA3K3/yPbo43rypYl5ibSgMNqQ/BtV3rp2GNpWiaFl7uFc3dty2vppjY3&#10;yREk9/1yK827+jP53H659ROZ1CgrocHH/d8N38v2w2M/0Ftv31W8dHDwPXdQ7r0q2eLjQ5FJmbT2&#10;E1+6dauPrIUy5psRchUdZ7B8MJjFyWMJSJYAAECth0QJAEANaHrglGxzm7WWLeMRJYNUoqQgIICC&#10;WpZ8zcZ24c4jGqBqTD5vspxGw7VJXl8/kxaMWiiTHzxNpryEBo9AeWf4x7L/6JonaM1HMyjvhlHk&#10;lXSa/D76gArO7y1ezAIqiqpHvrn59Mm3BTT7D39asXcxDf60T3FhXkewfDCYBZIlAABQ2yFRAgBQ&#10;zfjCu+3JPNkPa91HttKpBGp5VuumNW5MEXVLF3I9nHJQtgG+WB2lqgT4BMh6JVynhFe92Xh0HS3+&#10;7yqZjFq2fzFdN38Incw4oY4ujWubjOvzkExixfwymhLmvUW54x4gr/R08tmymYrCI2TipKBzFyJf&#10;X3pkZS4t/yaEjh3fSSO+HCyn+pQFyweDGSBZAgAAtRn+ZAXgfvrfQvGZNDe+ci2zkMSIESNWL1y4&#10;sOmECRNpyovayirf7phP/a++lbolEi176y1Ka9pU7l/1zf306pfHZf94377ks/gPcXHsI7dtVh5a&#10;TiO/uZJiut5Cbw17X+2tOccP7pZt41aeMSVEfz6/H/iNRn83QtZ++XbUImoS1pT+8/31tCd5F7WP&#10;7EhfXv89ta7TVh5vxEmS6766gtYd/Ysua30F/d9131PY7FkUPH2qdoC/P1FuLhW0bkPeJ0+QV2Ym&#10;HWkcQleMzBBtqLzvAc0v0o51IvXsGYrfskncTY7aYy8yMpKioqIoKSmJkpOT1V7rat++vWz37Nkj&#10;W6vzlPMJr1OX2rRtTxmpZyisThSFirC69LNJlCbCU87H9v9adHQ0fofwDPi9EMAE8OEDcD/8QLSO&#10;jSJ6a92yDR8+nGbMmCH7T6x9lH64bwkVeHvRnn/+lfvYX+MuoHtXZ8l+0tixdHzyZNnX4xVanol7&#10;hka2HklTe6mLcKgyc+Ln0Lwd86heYD366KKPKMwvjB5c+yD9m/yvHHnC9UzGtBlDLUJbqFuUOJl1&#10;ksYsH0Ons0/T2PZj5ZSeut9+S02mTyevggIqDAkh74wMKqhblwoDA8nv+HE6ExFA/cfm0J76PjTz&#10;gpl0RbMr1L0BAJwbJEo8Bn4vBDABfPgA3A8/EK3jNRHXaV3HgoODm2VmZvqOGTOGpkydJvdN+2IU&#10;xT6/lfY3CaaUn1fLfcxreC/qoWZ4HH3ySUq79TZtQ2f+3liaFjeV7u/2AD3QbYLaW3Py83Jl6+vn&#10;L1urM55PQVEB3b3yLlp7Yo1Mlnx66efUKLgRPbX+CVpyZIk8xsfLhy5vdjnd1fke6hbZTe6z4dvx&#10;7fl+bul4Kz3Z8ykKW7aMGk9+jLwzM6kgMpJ8kpOpyMeH8po1I/9DhyilThD1uzmLdtYjeTzfriw8&#10;9SE3J4cKCwvUHo2PuE9vb2+xv5AKCuy/ZkV+ftqKUHl52jQ1q/Ok87G917xlaz/qzYr4s1QoPjOe&#10;cj62/9eQKPEY+L0QwATw4QNwP/xA9CAxMTEHY2NjW06Y+CBNn/m63Dd9Qhua/f4BWtO7KSU89qrc&#10;l51xmm65434qFK+4t3gHHHj7XYq88175Nb2XV08VMY2mXPwSTbrwCbW35hzZs022zdvbJwisytH5&#10;cA2ZkV9dSesSVss6JQv/8wd1iOokC6/O2fAKfbX9C7lKDhvY4hJ6dehc+XWbH3d+Q3f+FCOn43Dt&#10;kpcue41816ym4BtGkNfZs1TYsJGcfsMKmzQh72PHKCMyjHr/J00mS/j+7uh5n/y6MwX5+bT1nw2y&#10;boRN/fr1ZZw6dUqG1XXp0kW28fHxsrU6Tzof23stLT2DOkafb/n6OanJiZSSlEgRUQ0oPLKB2mtd&#10;tv/XkCjxGPi9EMAEUMwVAKCaNTmaIttTTUrmwkfs2CrbbH/tv2G/jiUX3nopOdptG4Zi1Zvqwive&#10;fHvTIurXbKAs4soFVzlJwsmQN698n7aMO0CPDXhGFn9dfXgFXfnFIJlUseHirh9eEytrnczd+Do9&#10;+fskuWxw+sq1VKSSJIXNmsnCrpwkKarfgEKS0+jv+XXoqsL28vblwfLBYAbZWZkUt/ZPysnREocA&#10;AACeCokSAIBqVpij1SHJqqdLlOzeIVvfAu0PR8HdzpOtUUq2tixOiF+obKF6OEuWMB5l8vSg6bTr&#10;geMyqZGUdVqOQOEVc2wcJUsKO3ai9DUbZeudkECFjZtQUXAweZ1KpKI6dSno9Fn6aV4a1T98Wt1L&#10;2bB8MJjB2eTTtHH1H0iWAACAR0OiBAA8TXcRA3Xhdo3P5ss2LKShbFmznftk659fRDl165KPuHB2&#10;JFlclLOo4HqyhepjTJZc9HFPGv/L7XIUCQv0DZTJkHvOf0BO17n1hxvpsy0fyK8xY7Kk6athdPGy&#10;6+nxp/vT0e7tyPvIYTmgWiZLzp6horAwOdokdEAfCpowjnw2xal7Kptt+WCuGQHgDhnpaUiWAACA&#10;R8NvWQBgdcNFvCCCV6Th4RmbRazSBe/bK4KXlHHLOpChmVqiJLNupGx5RZTmB0/KPstp0kT1SksX&#10;F+QsIqCObKF62ZIlw9pdLeuSfLn1E7r6y8F03tzWNOuv5ykx4wTNHPKWHGHCNUkmLrpb7rexJUt4&#10;FAonU/45Hkez939Ena7aSz93EK99VqZcKph5paVRob8feaWnk//778qECQf3eV9ZGjZpRk2at1Rb&#10;ADUPyRIAAPBkSJQAgFVx5dNkEb+IeEpEWcv2thXBa/XuEcGJlRoVkaVNr6kT2kq2dQ8dooCcPDoc&#10;ITepsIW23xG+MGdcHwNqBidL5o9aSP+OO0BPDJxCTcKa0eGUg/TCqmepy9vNadRXV1Kbuu3olaHv&#10;yNEjvH/y0gkyccI4WbJrwnHa9+ApeT/TB8+iy84bRY9M6ESdHyCa3V+8cYPkoeSdm0dFXkRpPbpR&#10;UVQ9OaqER5eEdW1P3kdLCrc6EhgULFt//wDZAtQ0JEsAAMBTIVECAFZ1vQjH81Wc4+M5sTJGbtWQ&#10;ZqlamxusXdjW26nVvjgaLhsqau+8QKdttZUGISjmWtNaRLSiJwZOpfj7j9APY5bSyC5j5PSbZfsX&#10;y1Vunlv5FF3a+goK8gum9zbNkftsrxeLCqonR6ZM6PsofXrd17Th7h30+4tpFP3ZKvr011fpg4kX&#10;UUqwD3kVEYVt3kYZdYIpe9oLVNC9B3mdPEHB11xZ7sgS1qRFK6oTialZ4B6cLFn/5++yBQAA8BRI&#10;lACAp+ACDy+KuErEIBW85uoSEUaxItpo3eq1/dS/FJqr9TMjtak39dVyoen+siHfMhIlx9K0UQV8&#10;gQ7uc0mry+WUGi7oysv59mzcWxba/W3fr5SVlylfH14m+Lr5Q+SUG2d4tArXQLnjwkl048yVlH8i&#10;neK7arVrQvcdpoBpz1J+3wupULwnfLZvo+BbYojytZEqzvj6+lLvCy+S03EA3CErM0OOLEGyBAAA&#10;PAUSJQBgdXNF9BDRR8TTIn4VwWu3cswTMUyEuNos5VHVVqvTGaeokbhuzvYlKvLxkfui9vAMICKf&#10;QtmQd9t2WscBns7BUz/AHHgK1B0976M/bt1Ia+/cKkeLcPKDR5IE+QbJZYMHf9pHFoN1ha9/IDXd&#10;dIJWXnu+3PYqLKSA98RbOjVVFnv1/fVnCnzyMfm1smD5YHA3nn6DZAkAAHgKJEoAwKqWi+AEyXgR&#10;W3hHGeaL4NEmeuNUW60O7F0n28Qw7b/b0BMnKPDsWToV5kNN1PVEoZNECdfFYFwHA8ync/1usv4I&#10;F3/laTZZ+VkU5BcklxUe/EkfOcJEPxWnLD0WxNHvE65TW+KH88kTstgreXlRwFuvywKv5cHyweBu&#10;SJYAAICnQKIEAKxqpojyEiR6H6pWr9qXD846myjbs6FassNWn2RNK19qdVYbZVLY0nExV9tFNtfK&#10;APPiqTSLbl4lR/5k5WXJkSU8ZYqXD+44p7FcGYdHmpSn96zvaeWsRyhf/WQu8PESbxCtEHDQg/eT&#10;71JHs8hKsy0fzKNMAGqaLVmSnpqi9gAAAFgPEiUAUFvsV22NKjrAKxMTZQWoRMmuXbLdG55LgflE&#10;uR07yW1HbCveYESJ+XWI6kR/3LZRtjyyhJdz7livs6xj8tn/s3ce4FFUXRj+tqT3QhJCCb333nvv&#10;IiAgCAgoKAgoFhQFflREVBBRVFBAUJCigoD0IiC9906ABAJJSG/b/jl3ZpJNSAMSUjhvnvvcu3dn&#10;dzO7M8neb875zsmF6LSsuSgx/M3BL5RHpE+tsV/gyJLZCHPSQmeyIM5WiQwxm+HUswvsPkspRZwZ&#10;5FdCviV2duxtwzx9SCw5sGc7IsJDlRmGYRiGKViwUMIwDJOLxIbLYkeIl1wPtogilETZypECluo1&#10;RJ8eMYopKHuUFAx8nfyEdwlFmEQmRiAw4jqmtZqJt5tOTi4x/OHOt/Hq34OTSwmnR+W+4xG6ezcu&#10;+9vDMcmCBL0GJntbIZbYT/0Qrh6OsH/nTWgSE5VHpA9VwqnfrDWcnF2UGYZ5epiMRhzZ/y+LJQzD&#10;MEyBhIUShmGYXMQxKlb0ZgdH2MTGwiUoCAZ7O3jFiWmgXgNl8DDh8fICgyveFBzI2JVKCb9QdZBI&#10;nZqy610hipwafR0r+vwt7v/97DL0X9090+o4ftWawfnoDRyoVxT2Rgt0CUkIK+Yp/dfWQhMfD7u5&#10;s1GsQlkUnzwZuntyeld6kEhCYgmXD2byAhZLGIZhmIIKCyUMwzwrpFcO+LzS5xo29+QFQqyTHXyU&#10;ssCB5UugRogYwlS1mjxIB0rbIHyc5PKxTMGAhK0fui/FlJYzRNrU7P2fCWGkeclW2PTiHhF5su3a&#10;JlFKOLPqOI4evqi8NxjbX2opbnsFheNSMXuEVCpJZW6gMRjgvnYt/GvXhFObZtAdPya2Swul33D5&#10;YCavYLGEYRiGKYiwUMIwzLNCe6VXuSq1MHmYe9gmGERv8fBL9ie5UdoXtZT1salOPXmQDpS+QZDf&#10;BVPwmND4veQoEhJGqGywnd5eGL+Sl8nh4APo/ltrXHsg+9hkRL0fd2HXjLHCt6TCrTj4XriJOJ0J&#10;wcXcYCbDVosZ+v/2wblxXbhUKAXbhVQVOzVcPpjJS1Sx5N7dYGWGYRiGYfI3LJQwDPOs8LbSq/yu&#10;9LlKkXC5co3J1j654s1tb3u4S9Phnk6wuGcsgoTHyzqOmz0LJQWVdmU6Cd8SEkaobHD7pY2x8uwy&#10;/Pr8WtT3byTmOi9rjtMhJ5RHpE/tCXNhCgwTgsnxSu7Cu8Q/KBJaaQF6qZIfzMWKie20NwPhMGaU&#10;7GPy5htAQkp5Yi4fzOQlJJacOLQPIcG3lRmGYRiGyb+wUMIwzLPAq1IrKw+TSa9ccI7jHGcSvd7D&#10;H+43bohywNGWeDEXXCnzVAjVzNXTgf0lCjIkkmwdvB+dynUT6VSf7Z2Gdr80RPOA1mhVqq1Iv+n0&#10;a3PsvblLeUT62Dm7C8GkzIkHOL17A7b2qoUYW+n5L9zFgeIahG/dDmOz5tJ/dsXH5Ltv4ObtAqd+&#10;z0EbouR6SXD5YCavsFgsOHlkP4slDMMwTL6HhRKGYQo75E0yQx4m867Unkq5YLcEs+hLRFqgMxjw&#10;ICAAPiHhYi6+UjnRZ4RaHtjZ1ln0TMGFooIoDWf9wJ1oVrKVEEy+2j8Dx+8cRQ3f2sLYlTxL1l5Y&#10;rTwic0o27IJK323G3i8+QJiTBk0O3sat157D/VWrEBkchqRhw2Gh0sBGI/Tr/oJLqaJw6t5JeTSX&#10;D2byDhZLGIZhmIIACyUMwxR2KMXGQx4KyJvkqUSTEMUi5TLAPvciRR9aqRKK3ZJNDWOqVxF9RlDV&#10;FMLHyU/0TMGHRBISS5IFk8QInAo5joreVUR1nCF/9cX8w3OUrbOmeOv+uPr7Mtxx06Hm5SjE1yqJ&#10;sAc3ET9/IaIi45Hw/kdyepe0ONVv3QyXSmWS03G4fDCTV7BYwjAMw+R3OEmZYfIeeSUtw+dkzvKd&#10;1EbLQ8EDqbWW2klx69HpL7WO8jB9AgIC+gQGBjoPHz4CY997E761q8AvRnrhJk3g8d9/uDB9Otxm&#10;f4yi4YlYv+YbVK33nPLIh2mxqjFux9zCv333o7hzCWX26RIbRW8Z4ORqrTUVXPLb/uy+vQuv73oV&#10;cYZYlHUrh6uRsrFrr7K90SmgC2r71EURhyJiLi2GpAQkJcTD1t4BsSE34Nq7C8reSxKiya2P3keR&#10;PpRxJuP680J4/W+aEExMnp4I2rIdpiLy85rNJoTfv4ekpERxO69wc3MTfWSkLCoWdArT/tjb28PO&#10;zg6JiYlIsPK9yQnc3D3h5OKq3Ho6WJ87NrYFP6pK/btWvXp1/g5ROODvhQyTD+CTj2HyHv6HmDvQ&#10;KvF7eZjMAKmtkIePxXWplZKHmdO6dWsMmzIMg1u9hAQ9YOPgAl10NC7//TfKd++OCOm7+X87N6Ck&#10;c0nlEQ/TbmM7hMSH4ETvE9BpdMosU9i4EHEBo/eNRmhCKAKcA3A79jZMFtnbhijtUhp1vOugtldt&#10;1C9SH/6O/so9qUmMCoPupW6odVX2tgkrXgQJI15HRLdusEiLXLdNm1Di3XdJGYHZ0RHXli5FQgWu&#10;gsMwhQUWSgoN/L2QYfIBfPIxTN7D/xBzHor8WC4Pk3lSkYSoJLVG8jB96tWr98WRI0e8XnvtNdTq&#10;Ugoju72Du65a+EWZEefvj7Pjx6P+O+9gb0nA+d8L8HH0UR75MMW+8xR90Guyp0leEB4SJHpPX7mq&#10;SkEnv+7PjchrGLJxAK48uIwSriXRtUwPXAw/j0N3DiDWEKtsJUPHTONizVDLoyaquVRB7WL14eAs&#10;X5FPiovCrg97odmGEyinHDYmHx/EvTwCscNHwubUCXgOeAGapCRYbG0Rvvx3JDZvKbajdIi7QbcQ&#10;ek+pXf2UKaZU7gkKkj+jgk5h2h8XFxe4uroiKioK0dHRymzOUrR4SXj7PJ00w/iYKMTHRsPBySX5&#10;3CnIqH/XWCgpNPD3QobJB/DJxzB5D/9DzFlqSi1trdX5UntNHuYuAwYMuLF8+fKAsW+MQ+Xmrhjd&#10;dzpue2hR/IEZN1q1QkRAAGotWYI5jYBhu6w/+tSQP4nfFw4o6VYKp0ZTIEvecOvyGdGXKF9N9AWd&#10;/Lw/VP1m0JrncDj4AOz19uhZsQ/6Vn0R3g5FsP/2HhwI2ocDt/aK7awZWnU4vuj6PfTalCo2X+/9&#10;FOcWfISJe0yoFyzPWXz9ELvuH1h0Wji3agpNTIz0F0cDc6XKSJj4HgwvDhbbBV69hItnTwrh5GlS&#10;pYrs2XPu3DnRF3QK0/4UKVJEtPv374uWW1DpaqrKlNtEhd9DZNg9uHn5wNUzY7G6oKD+XWOhpNDA&#10;3wsZJh/AZq4MwxQmSCTZKQ+TeWoiSVqiL8lWKBqL/D2HRBLXG7Locau47F+QEWrFG1owM88Gvk5+&#10;+Kv/VlFGmISy388uQ5+VnfHC6m64GRWIiY0/wMWxd3Bo5Hl813UR+lbsD0e9Ixaf/QnD1w1INv8l&#10;xjV7H32nrEerMc5oPRT4r6ITNCF34dS2ObTh4Yg5ewUWH18KI4H2/Dk4Dn9JWjA6w3HIQJR2duPy&#10;wUyecOHMCVy/fEG5xTAMwzB5BwslDMMUFlSRxNqlM89EEsIcFSH3OtlfJM7TE6435KrEV8tmbiZK&#10;5WIJrnjzbOFk6yzKCJ97/RY+aD4dFbwqiQgSqoTTfFFtdPuttRDRBlYfii9bfo35TefD095TlBWm&#10;8sLqcUO0K9MJO4ccRnDdSmj5Qix+r20rokicurSHbt8eRN28i9i/NsBUtz6g0UITFwub35eLUsKl&#10;x49Fo6IluHww89S5dO6UEEwYhmEYJi9hoYRhmMJAvhNJCHNoiOgdDHIUbZyXFzxvB8Mo/eWNLpOx&#10;iSsRFi+XEHaWFs7Ms4e/S3G83XSyiB4hsWN0/fFws3fH3pu7hFhCbX/wf8LkdU2PdWL7A7f3ovWS&#10;+qlSc0ho2Tp4P9pV6Ib+PZPwRRNp0miE48C+MM+eAWOnLojZdwiRd8KQ+NpYWFzdRJSJzbq/UKxZ&#10;I3T4eRH87+SNZwnz7ELpXyyWMAzDMHkJCyUMwxR08qVIQjiFyaaH9opQYpOQAK3JjDM+gItb5nnx&#10;kQlyNIqng7fomWeX2kXrYUbb2Tg16jreazYlWTB5Yf1zePnfl3Ej8ga2vbRfiCKXwi6g9eL6IsJE&#10;TcWh7SlKZf3AnVg7ohUmdBLT8Jj0PkJaV4bDyGFweHsCNNHRMPToCVMNOqUkzGY4rPsLzcaPQ7tP&#10;P4X/sWPQmFKq8TBMbsJiCcMwDJOXsFDCMExBJj2R5FOp5blIQujj5YWqc7wRJhsbOISFidsklLjZ&#10;uYtxRkQmykIJLXIZhqBj4b1mU5MFE1dbNxy+fxjDNg9Cu18ao1uF51CnaH0ER9/GkL/6ouK8onjj&#10;n5Ei0oRoVrKVEEvazd2JD1+rKiKbKuy/ANuli1Pasl+gO3VS+nYg3amkjEGnh+fJk2g2cya6jR2L&#10;qqtWJR/LDJObsFjCMAzD5BUslDAMU1DpIrW0IgmVAP5AHuY9HmEpZV3jvbzgHhgoxkf9KbUi8/K0&#10;ITFyuoObXeamr8yzhyqY/DfwMN6q/hbKupcX4shX+2fgVMhxVPKuijIe5URU0i8nF6LTsuaoMb80&#10;Zu37WMyRYDLxqzPY98sXGNXHDsN6AbNGVkfE/O8RP38BDD2kCRJK1OgRkxEWe3uYi5cQAknV1auF&#10;YNJixgw0mD//oeZ5TfbhYZicgMSS08cOPfUqTAzDMMyzDQslDMMURCiSZIPU0ookK+Rh/sA1LiVN&#10;IbZIEbjfuCHGFFGSVUpNokmORuHUGyYjKKJkaIWh2Nlvr4gUeb5Kf1Ei+ELoWVx7cAWl3MugY7mu&#10;KOpSDDcjb+CTPR+ixvel8dneqUIwqdXnLQz68gD+aeqHd4qdRgfdYtzq1w1xK/9E9NnLSJwwERZX&#10;V/FaGkobu30LZh8fxNauA7NWC78TJ1Bq166HWuuPPkLAnj3icQyTEwTfuoGTR/azWMIwDMM8NVgo&#10;YRimIOKi9CoPpDZUapseo/WXWq7gEp8ilFBEiYcSUXLEP+uUmuDoINGzmWvOoo2Lg21wMLSBN1I1&#10;qgZjDVWPIXHhcRtFeDxNKErkpx7Lcfb1W3in6Yco6RaAGxHXsPnKBhhMSehavhdq+NYWAslne6cl&#10;CyZUZeennitQ2qMsDgcfQKdlzfDfrX9xQzo8L733Os6eOYTgT6fC5O0lXkd77x6cjh+TDkwX3GrR&#10;AicHDUrVguvWhc5gQMN581Bj+XL2NGFyjJDg2yyWMAzDME8NjdIzDJN3WH/r43MyezSTWk5dsn5X&#10;ap/LwydnwIABN5YvXx4w9o1xeGPZ1ygXLs9f7tIF5TduRKinPYq8kSAiAGhxmxGvbRiG304vxup+&#10;/4gyr3nFrctnRF+ifDXRF2T0/+6C3cC+0IfKFYWssTg7wzBgEE53b4LvLP/h97PLUpXafRwqF6mG&#10;flVexAvVBomqNDlNVPg9HL3+HwKNwbgYcxnH7xzB6XsnMvy9NdKPq70bkkxJiDfEKbPZZ0JIOXy4&#10;MRoegXI1p4yILFkSrkFBQiS5W6sW/pswAUb7rMsMV6lSRfTnzp0TfUGnMO1PkSJFRLt//75oeYmv&#10;f3HUrNcYGs3j/7ukcycy7B7cvHzg6pm5sXZBQP07Xb16df4OUTjg74UMkw/gk49h8h7+h/joFAih&#10;5P2fv4afsma93KkTym/ahD11vNGiRyj2DDuO6r615DvTgcq/UmWTrASV3KawCCW2ixbCYexoURrX&#10;6O0NrVNKpI7FYobu5k3llhzx81Md4FTth8UNnygTdObUV7RNWg3uuSrGpwrRSVGIToxSbgGNijdF&#10;1wq9UN+/kTKTgtHTE2YnR+VWxpAAcureCZy4e1QWRUKOI9aQ4oOj4uXgLSJFVKj6Df0+6Ykjng5e&#10;cLaVA7Tofbgfd1/aPl7cJnQaHRxtncRV/JgkuYpTw3AH/LrFFWUu3YfGbBZzFmnRarS3g85ghFZ6&#10;j2N9fWEXEQF9YiKiixXD3rfeEn1msFCSf8lPQgnxpGIJCyVMPoe/FzJMPoBPPobJe/gf4qNDHiUz&#10;5eETs1hqOeZtogolAye8iF9n/wqz9IlqpU/4RosWKPXvv/i2oyfGNA7HqdHXUdKtlPKohyEDTqpW&#10;ktV2uU2BF0qkRbvDhLGwXfC9uPng+ecR/OGHKF6ppkhDmX9kjtS+RtHbERh+DBh2UguvWHnx/7SI&#10;sAe+bgTMkRqNHwUPOw/U8auHOsUbopZvXVFKOKPolS1XN4p0m+N3jwpRhKCFZtMSLTC/6xKUcAsQ&#10;c5Q29OupxVh17ldRblilolcV2OptcTpErkJibwR6SXe/egRoJdvvCAw6DWxMFiS6uMBkZwfH0FAY&#10;nJxwqXNnXOrSRYzTg4WS/Et+E0oId09v1GvcAjq9XpnJPiyUMPkc/l7IMPkAPvkYJu/hf4iFCFUo&#10;GTK6GxbPXy8tGiEtGoGQGjXge+oUXnrJFUvLRCHiPeuP/WGoSgl5XZx7/VaupG1kl4IslGjCQuE4&#10;oK9IuYG0mIqf/Q2utmqGaEM01oVvFgIJiSVEo+LNMLLO6+hWshOcN26C7cIfoL12FZroaGhiolMq&#10;wGiobG4aey+6L41vgsXdHRY32YeGRAmK/EhMiEGRB4liTiXKQQvXeFm0oPHPLVzxU0tXMU6PKkWq&#10;iUgkEkXKOZSCY4L+kRd7tM+f7vkIv51Zkhz1kp5gQlDkyspzv4o0MPW9qlu0AQLcS4vIFqPZKObK&#10;3ktC332ReO5YbHIUFWHRahFVrBjcbt0StzMTTFgoyb/kR6GEeFyxhIUSJp/D3wsZJh/AJx/D5D38&#10;D7EQoQolfV9pgJU/HoKJ1tXSOjjW2xtOoaEo/wZw398dgePJfzZjKn5TFCGxd7MUVHKbgiCUaC9e&#10;gN0XDwcYkUBCRq0WL2/ELV8FY4tWmLp+An66+JMQSwhKayrrUR4Gs0HcJspduo9OG86h4f5AaE2y&#10;iGGuWAmJo16HYfBQ4WdCaELuwm7e17D9cT40kZFiTsVSxCe5YkwqYmKgiYuDJlpJy7G1hUVqqcxk&#10;pdtUihfppBWYqlWXnlcuGW1ISkBSQjwS33obDg2airlHZf7hOfhs37RkEYQEk0peVVDOqyJcbFN+&#10;/8jECGy+sj5ZGCFIXKIyxNaEBF1FmZ0HMG6fAVXvKZMSd4o4Q+/siSLX5RQnEkkud+yIq+3aCaNj&#10;goWS/Et+FUqIxxFLWChh8jn8vZBh8gF88jFM3sP/EAsRqlAyakBlzF9+XswluLnBXlpIm1xdoH8z&#10;WqTSUEpNZrh/poG93h53J6b4ReQF+V0o0Z08AacenYVokR6mqtUQ98ffMAeUEot831n2MFlMQiB5&#10;u+lkbLj0F348Ok+kkfSR1rPjDgD1gpUHS6yvAGztXAnF+70uyu+S/we9pi0JJMuXidQewly2HCwu&#10;LtBepSiUFG+Sp4HZ0xPxq9fC2ISsex6PtIJJTtDtEvDlZqBCmDIhEe2og9HBGR5hsrBk0elwp2ZN&#10;XGvfHh4DBojbLJTkP/KzUEI8qljCQgmTz+HvhQyTD+CTj2HyHv6HWIhQhZLRfUviu1Xy1fNof3+4&#10;BAcjpkEduHQ5JhbpZNKaEbRYDZjjkS1BJbfJz0IJRYw49u4OisYwdugEQ98XlHtSMDzXJzkChLw1&#10;mi+qjUrulbBrxHG8un4w1l5YjY/22+Ltw3ZwDpejTBKcHbC8nh0+rRGBK55iStA2UIdZhz1Q+0zq&#10;qjlJtjrYGMzQKOk3iXZ62CaZkm8/DWgf439eCkOPXspMCiQi2f68UKQSpcVcpiySRo8RqULET8e+&#10;wx8XfseR4ININMppQlqNVqT7tC7VHhW8Kok5IiTmLpafWZLKx0Sv1aNjuW5oF9ARvxxbiONhRzHs&#10;BPC/XToUj0gpFWzWAhHOtnCOM8LWKEfthHk44Gjb6khoPxwJyu9TkGGh5OlCYkmtBk1gZ5e10Q8L&#10;JUw+h78XMkw+gE8+hsl7+B9iIUIVSt7q5oUv1suX0iMCAuAeGIjrQ/ugTKnV6CQtJFf0+Vvclx7k&#10;TUIeJVRedv/w08ps3pBfhRKbP1bD8aUBIqKDyvrGLVgkfEgyg3w2qOxypxKdEGGJEWa587c5YNRe&#10;OWrHUKE8/ulQDqN9/kOwOSWVhgxLp+wCaqUftJKrUOpWiBPgEyvtnqwnZIxOh/h53yNp2AhxU3v1&#10;CuzmfAnbpYuBhAQxlx4kkiSNGYfEMeOTBROqlEPRNmTouu3apuSUGxL53ms2JVUlJqrOtOjED2J7&#10;ehxBgsqYBm8hLjEWH+x8S0Tx1Hxgj7lbbNHoUjRsTfKfvSTpI9sdAJSKAMorkSdJei1uN22Gy917&#10;ILJECXmyAMJCydPHydkF9Zu1zlIsYaGEyefw90KGyQfwyccweQ//QyxEqELJp61dMWmnnIIRVbw4&#10;XG/fxt4PX0Fz3Y8YWH0ovusqLewzgAw0Wy+pn2XkydMgPwoldt/Mgf3bE8Q4ccJEJMyYJcZZMWn7&#10;BJFi4mXnhbDEMPy4wxkj/40RAsvqCV0xwmt3cupJy+ItMTmwDOr8tgWeV4PEnMq5Xi0RGeAHl7th&#10;qPb7Nhht9bjpYkaZMFnJiLMBTlQrgiv6SBhMSWLOQe+AMh7lccfegI26y8nCQ6VQwDtN1V4PrTOa&#10;Xk2C7wP5scQDad13rIQeZ7yMKBMOdL8kz5t1OmhVo1mFiF7doY+IgPMuuYI2pbPENm8CY68+sHNK&#10;8R2Jj4+C48pVsN+7V9xOTzAhwuJDseDovFTmt+kJJrTdyjPLsODYt7j24IqY83XyQ+dyPXAh7JwQ&#10;pggnnRN+3OWJATtuJ0fdxDva4XzjSrh19wy6njcli0LBdergUvfuuKeIDgUJFkryhuyIJSyUMPkc&#10;/l7IMPkAPvkYJu/hf4iFCFUo+by5Pd7eI19dj/f0hEN4OJb98gEGX/tEeGN80Hy6uC896Ap9t99a&#10;o2uFXvi195/KbN6Q34QSm+XL4DhssBgnzJqNxLHjxTg7qCWXicW7PTFkZ7gQSUYP8sD3peTFX5ui&#10;LTA3qBYq/7pRRGQQ5D+SOGYc7D94VxixZkSCs70o8TuzXsIjlfl1lw4TKq/bUmrUU+RKgh442bA0&#10;it98AP9bETnyhyHSQYMjfVug6OS5WHrzDyF8ELNsemLwn1eTBRPY2yNx5CgkjXpd7LsKiSRqOeXM&#10;BBMSgSi6ZM7BmUL0I9zs3dG1fE9ce3A1+TN48YIdfvk9CVqrFCWTrQ2WS2s9oykJ/c5p4ZgkKyYk&#10;lJzr27dACSYslOQdWYklLJQw+Rz+Xsgw+YD06w8yDMMwT4R/VMpVfvsIaVEpLcgvesu3XW3lqiUZ&#10;Qd4PhJtdwfdpyGlstmwWPUWRPIpIQpy9f0r087faJ4sk00dXEyJJA+fKOJv0OrZ9dAlV/zdXiCRk&#10;BBu/YBGiT56HsUevZJHEXKw4LNKiUSA9B/l8JE6egqQrdzBw9R2MajdFVIPxc/aHky35o6R8z9VI&#10;P95Jejx/UYfZmzU4/j3w4DPgzxXA+AOySJKo1whz2Yb7rsM3KAJHa/ngWiU/GKR5o5YakltazNJL&#10;Way+VtM24Q7AHVct3OItaPvLbvjXqAn7j6dBIx2XJHi8Er0Eft3OYMGXQ5DQrq305iaIqB2XmpXh&#10;OLAvdEdTxI73mk3FqVHXhThCt1VRjxqNCfIp6VmpD3YOOSwiotqV6SRe57fTS3A+9AwGVh8iKub8&#10;WikRL/S1JO9HYtGi0CUZMOhoEgZJH9XW0mYsbuyEJEdH+Jw7h1bTpolGY4bJjNiYaBzeuxOJiRmn&#10;nDEMwzBMZrBKyTB5D185KDj0l1pHeZg+AQEBfQIDA53XVtKix4UUU4mkKlXx8kd18OuFpfi82Vfo&#10;U76fcs/DrL68Eu/sfROjaryOd+pOUmbzhtgouYyxk6uH6POa4i2bwebGDQT9s1m8p9klMOoGWq9p&#10;hllbgIn/SSedXo9f3uqCoQ7rMO2AI97fp4M+WjZzped9MH4C4jp2ErcJt2+/gefnM2Gxt0fgqTMo&#10;1qGd+D3uz5mLmOd6K1tJJ7DRiIiNy3Hr968RpgheGo0WzjbOiE6KQvNwV5S9mboqDkWPHCguvdcN&#10;66NO73eQWLsO7pzfh/g509Bkz1UhmhAnyrkgwt8LBrMRQTG3xVzpWBs0u2qEzpzyZyTS1Q4GvRb2&#10;sYlwTpSPwSQdEOSqgVljQdlwMSWiXta09sfC+loc0MrP52rrijdduuGVXdHwW78FmkTZ0DWhfgMY&#10;S5USY5UkkwFXIi7hstTU8sqezj6wa/8cSvUbB1vHlDSfA3f3Y+7xr0RP0Ou0LdEegdE3UGbXUSxf&#10;DZFuc6COHwxaDRqeDIGtQf7d/wvQwr1kdVQ4fhV6pYxyZO3aCB4wAA8aNhSpRfkRNzdZEI1MUzq6&#10;IGIvHfd2dnZIlI6HhEz8bvIbOp0eXj6+0OttlBkZtbS2rb0DbGwfIfwrn6L+neaIkkIDfy9kmHwA&#10;n3wMk/fwP8SCA5WgSb1azIBdpTRoeSPlo43o1g2DpfX0+pvrMb/pfDTzy7iU6w/nf8C8c/MwuvJo&#10;vFblNWWW0T14gMotWsDs6IhzBw8qs9ljy+0tmLLnLRG9QVVcdk5+BR21C+CcBIR/ZoHWZEZs/fq4&#10;N3q06NNSvmdP2F27hpjGjRHdvDmKfv454qtWxdUVK8T9NiEh8FizBh5//CHGmWGRFpwXy3rgd5+7&#10;iKxbG3U7vI4hB14VhqdfN/4abfzbKFsCUUGXEPHjJ2i68TjcEqz/VDweFG2SZGsDu0RZ2CAoomNr&#10;eR2+q2vCpnIpkSpt9FUw+ZQHmv9zEvpoWaDILpH2GhxpWAqG5weieGvSF2UO3z+M+efni57QaXSo&#10;5lkNLY7ew1e/3En2JjlaFAh1AhrdAtxkrQYPPBxgW7YqHC5cgFYRTAy+vnjQuzcePP+8GDPMswwL&#10;JYUG/l7IMPkAPvkYJu/hf4gFB6qN2kgepk+9evW+OHLkiNdlT6BcuPTharXQmM2InP4JOvv9g/1B&#10;e/H381tQx7ee8oiH+fLwTHwltVmtvsbAKrIfR14RHiIbmXr6FhN9XmL/zwZ4DhmMxDZtEbZilTKb&#10;PT4/9CkurvgC/ywD7lQKQK2X43Ev7h6+tR+A195bjqS69RD6zxZl69TogoPhW7u69GFaEPHVHLhO&#10;mwJtZCTC/lwHk4+vdPsj2O/YDqrAQwT6OeD7avHo0fR1VPaqLOa+OPSZiAJ5pccsaBo0Ras/Wwth&#10;5ErUKBS5HY5L4Rdw4t4x2Ohs0T6gI5xtXcTjCLO0XXDULcRdPSuOJRWLlbeHS4IZZYPk1KAEWy1M&#10;0l8SJyWaJCuo8oytErVy2xXYVkYeq9hYtKiR6A5fuyIiHUyjUf5MSce2oXoNGCpXkd4kLeKN8Thz&#10;YTuKbf4XVQJTvFxue+px/Lnm8P/gGxR19hdzh+4cwOIzC7Hp2gYkmmQlpEOIK9447YT2R8NgGy8b&#10;2Zql573mpUORKAPc1EAG6fWNjo4iksQmSo7OoXFovXoIatcO9xs2hNnWVsznJcWKyedMUFBqM+CC&#10;iIuLC1xdXRElvd/RSuRVQcLGxgaly1eGnb0cPRIfE4X42Gg4OLnAwTkl8qmgov6dZqGk0MDfCxkm&#10;H8AnH8PkPfwPsRChmrnecwSKSGtFk7Rg0yUlIXbjVtS/PgHn75/BqdHXUdIt48AUKmFLpWypMg5V&#10;yMlL8pOZq/2Hk2A36zPhB5Iweaoymz36ruyMNj9uwnt7gYXtvDGyWajwzlh7ozkcP/pA+J2QOWx6&#10;qK9LkMGp7fffwtCjFxI/mAKnHp2hCblLuQliLv7lEfA/1guxSTEIHP9A+HjQOGCOh/DuuCHNvb5x&#10;GNaeWYEtx2qg9XrZNyWvibPTihQgz9jsiSvWkGeLYdhwUZaYxsTNgxtx78cZqLJ+P4pGyn49v9bU&#10;YPmbXTC47ijx3tP7QZVyfju1GEtP/YRLYRfEdpRq9FZIeQw7Z4cyBy+IdKaMsGg0SJIW8TZxcdAq&#10;2xmcnHCrYUPcaNkSoZVI28wb2Mw1f0HGrmTwSkavbObK5HP4eyHD5AP45GOYvIf/IRYihFDy5/IA&#10;i3L1m650a0wmRN19gMq/Vkdw9G3cnRgPe33GefHD1w3AmnMrhBGmdTWRvCA/CSVOHVpD/+8uxK77&#10;B8YOKf4h2aHsXB+sn3sfjW4DnQcBp2oXx56Xj6Pki8Og37gecb+tgqF3H2VrKxIS4FraH5oHD2D2&#10;8oY2NkZEjsQvXAz7MaOgiYkRv0vcoqWwSPerpZ0rF6mG/cNPi6dQDU/r+zfCp+1mo/vPjbFirQ16&#10;njbA4uwsBBeLtzcSjYn4dM9HuB93Dw42jog3pERlFHctiQb+jeFsR+awMuSxkJSYAFtpAUheCyox&#10;iTE4eucgAiNvKDNA3Ugn1Aq3g294IgLuxif7f6SFzGAjnfRwjjPCxmoTmt9SFvhdOQwofamZbQX0&#10;PRwH52s35Um9HsY27WD29ZNvK0RdPQ2Pg8ehM5kR5EppaYCNnRMcKtVE9Ntvo16xRqKM8B//LcKG&#10;WxuwKWizEJcIvwQ9JkbVRJtibXA7NBB/Xl8FpyQLul7WoN11LfTGFNNko729aMI8WSFWWtxfb9MG&#10;lzt2FALK04SFkvwHiSX1mrSEWTrXWChh8jH8vZBh8gF88jFM3sP/EAsRJJRs3bM84L7sjSmgq+zR&#10;V2/B/TONEEhIKMkMtYLIpkF7RHWQvCTfCCVGI9y8XYRwQaKTxT37FYEoaqHmrCLCn4TwnqTDXyMO&#10;oHbRenD18xDVX6IC78CSZoFP2C5aCIfRI8XYXLoMtNevwdiuA/S7dojfyTBgEOIWLBIiATH/8BxM&#10;2j4BL9ceha86zhdzs/Z9jE/2fIjR9cfjwo2D+N/M/Wh2UzrxvbwRt+pPGJukfMYUcdRuaWMhFPi7&#10;FMcL1QahX5UXhfCSlqyuilOExqpzv+LXU4uFQGfNhP3AzG2ATYrOkC3IAParDi6Y1cCABKOsBo6N&#10;q4X3znrCf/t/4vN5FBqPkI1sK3hVQnXXqqjtVRsda/fBqZDj4nffdm2TKDdMkGjYu3I/TN35HqKS&#10;5JSbGUd9Mfq/BLiFpRimmnU6RBUvDruoKDg8kE0uSSS51LkzLnXp8tQEExZK8ic66VytUasOEuNi&#10;WChh8iv8vZBh8gF88jFM3sP/EAsRJJTsP7E84Pp5ZUKCUjJuLVmAsl8XESk3lHqTGRSRQJEJWaXo&#10;PA3yi1BCJWqdm9YXJXtjjsqRGtmFFtsLP+0s/EloUf7GpPrYOvwQtBcviBK45oBSiL6Y/mfi3LA2&#10;dCdPiLHFnUQVeeFNJE6YKMoUW6NGA1mnTfVf3R2brqzHcP9emPj+X6gUCpiKFUPcxm0wV3w4NYR+&#10;X0pLaVWqnTKTPo+SPkDC202rCBPC8+wVVPjsW9S+kBKBYdJpoDNZ/0kCzFoNop1s4BYt+4YQUQ46&#10;/NotAGu97iVHfzR1ro5XYiqjaK1WgENKhIuK5t49UXZYc/cODK4usImKxpkKHmg01JD8HCoUYdIs&#10;oBWq+dQUv/fqc8sRnSiLIxW8K+NSqNUJJtEhJgBfbNOj6ukb0Jpk9Yf8gSICAmCWFsZely+LOVUw&#10;CWzePNvVcigq5XFgoST/4uvrCy8vLxZKmPwKfy9kmHwAn3wMk/fwP8RCBAkld04uD9hptTZKnDQZ&#10;l8YPR435pUUUw84hcsWPjKDtaHF4cewdsWDMS/KLUEILbPu3JwgfjPj5C5TZ7PHNwS+g/+Bt4U/y&#10;WTPgwZvv4P0uM5OjRQz9+iPul+XK1ino/9sLpzbNKV5f+hCV0isK5GdCviZpqfJtCRG9cWjkeREl&#10;QZA/SWxcBK58o0XAAzMiSvlDu/touhEsj0JO+SycXzUHztOmotqVnCljG+FmB8vs76HtNyg50kaF&#10;/Fyc+j4H3aEDwgwWZrNIYzravib+ProcJ8JP4OSDUwiJlUsrPyqOJi2+3uWCwQdjYZeU4m2S5OwM&#10;k41NcoTJo3ClUyccf+mlbAsrKiyU5F/U/bFzdIZPsbwVo3MCFkoKHfy9kGHyAUoRQIZhGCancE4T&#10;2W+qXTf5aj5VDcmKyET5Cn9eiyT5Cd1huRywqUlT0T8KuwK3oZUSTLFbWhO1LNpSjHWH5Oc0Nk7/&#10;OW3nfS16Mgy1JiORhAQSal4O3skiCaW/RCZEoNMVCJHkjpsO2iMXn1gkyUkq9x2PEmcicHjhZ0iw&#10;TS0GJNpoEOGgSS4ZnBlUoYZwj0yEx8vD4FC5tBxBopTyJWi/ydhYeMwoFXwcXnkZ9X/4A0P9euHL&#10;hl8KgZCEJjUqh95LiqyiRl4tZJBLHikqOq0OTjbOYi5OZ8bItpGwf9+ICdJL3FPORVvpd7AWSSjK&#10;xODggEQ3N8R5e4uokfQaiSvlNm1C47lzoTOklFRmCgfBtwIRER6q3GIYhmGYFFgoYRiGyWG8U2cu&#10;iHQRWiwT5DuRFbQtLQaZFHQHD4je2CDT6szpcvP2adQLlh4r/ce7VSUAJZ1LinmKGCFMVh4hKtqg&#10;27BZ95eIJtGQ74ZablZaOCcNTr8S0f5b8vM1KpHyfEeC5d/7BfmCL851qi8MXPMjFQa9C/Oy1fIN&#10;vV74wNgZLNCPfAMu/7NH6fHAsF7AinoOouRvWqJtUw58g/Re2966LaKAXMqVgP20D8V7StD+kyFv&#10;7JadsLi4CMHE7tPpqNCxI4r88IPwfiFxhEQSEktINKE0NGpnXgsU1YSujwtDnyoDxPOZzCbEGmKE&#10;n8+L1Ycln2NzpEPF922g42DgRBpdiirk2MTHwy4yEo6hoSIlh9Jxdk+ejA3z5iU3up0o/Y7FDxxA&#10;y48/hv4RPViY/I1ZOvaO7P8X9+5KfyAYhmEYxgoWShiGYXIYPyuhxOLmBnPZcslRIl6O3qLPCDIe&#10;JbITefKsQOka2sAbYuGenqdHZpD3RdlzwdCbgSP+QLOycrUcMnAljxJatJOQlRYqAUwLdmPDxvJE&#10;kuzPYWjfMUMj2SN35AiVekUbip44EnwQztJDe8mVb+E59OFIlPwE+emYatYS+27o3ksIJs5zv8ZH&#10;92vghrTbi6W7BnSLR9tp5bB/z1rsnDIcK+s7ifvc4lMOfKqYs70McKKoRrzXdjM+hkvF0nDq3V1U&#10;GRLvbYtWiFuzTn6A9Dq66Gj4zpsH5zbNxeedGSQkLuzxW7LZMZkk/3frX/x6epEQTdqU7oAavrXF&#10;fVStp/YooPVQueKOClXyiXDUwaTTwf3GDVT54w90GTcObSdPFlEkdtLvQ+WFd0ybhngvL3hfuID2&#10;77+fqqoOU/AxScfiiUP7EBKc2vCYYRiGebZhoYRhGCaH8bKqJGKqWl30auqNq62b6DNCNbXMSlB5&#10;ltDvyzjyIyso9aWlsuamRXITnyZirFOjSShCJY2PBlVusf15oRia/YuJXsUwdLgyepgDt+XnbGwV&#10;UbJfmiORhMSSC8UdUKb1C8o9+ZfE8W+JniJuVLPaiQtOif0o71ZWRHvQ+9rn0OtwfmUiam26go7T&#10;K4mIk/n1xeaCtteAWncsuOMCBAd4ifeZRBISS0g0sf94qhARSZwh4SSyQwcYfH2FfwmZ6NqsXKE8&#10;U8bMav+N6LVaHd5v/j/hAUQRWTuubxGVc/yc/dGkRAs0L9EKJyq4C7Gk+cvAimpAkg5wjzNBZzLh&#10;viNw1t8WCbZaYfxaZ9EidHtlJEr+73X4rFmEexXKw+DoCJegIHR54w1UW7UKWkU8Ywo+FosFJ4/s&#10;Z7GEYRiGSYaFEoZhmBymvFycQ2CqW0/0sYZY0RdzzTz1RjWxJM8FRka3f5/ojfVTIjWyy783dyb7&#10;k5yq5IE63nXEWK88p6nhw6k8tsuXQRMWKsr2am8GKrPSYsrODgby1kgHErhOh5wQ1Wpq+cmfOS3Y&#10;qdzvi6fETdxuL4s0+R1D3/5CwNBevSKiZ6gEsk1cAv5cAeyYchU7r7dFD6f6wo9lyF99RfQTGRT7&#10;VWuGNzpL++mqPJFC0WjAPzAMUVdvCeGFooIoDcfu42lCMNFERkofsg6uu3fj5pw5QjihKBTHlwYI&#10;s11rj5O0VPetJVJ04pJicTvqpvg9KFXn7aaTRQrO3ZhgEWmyP2gvGpVshm86/oTn+s3Fn2P6oePk&#10;KpjUQY8L3kCROKBqcBLsk8y47Amc8ZE+b+mn0dlQ1N13GgH7D0jvgbSRhD4xEVVWr8bzQ4ag9bRp&#10;8Lh6VcwzBRsWSxiGYRhrWChhGIbJYXytbAzMVaqKPiwueyk1iUb5wb7ObOSqolf8SdITNbLi2KXt&#10;yf4kLm17KLNWnifpGLmKtBuJpDHjoDt5XIwJY8/egL29cis1x+8egdFsRG2/eiINhDgcfADe0tq6&#10;3TVxEwHjZ8iD/I5ej8T3PhBDMrSN/2a+EDhuFnVC8SjA/6tvsXbScWxb5QjL+TP4aOfbcLJ1xpp+&#10;/6By0VpYLRd7gUUjv+8qFi9vUVI5+uR54U9C1YZElMnundKHa4ImMRHFP/wQcSv/RPzsb8R7TZWJ&#10;qCw0iTYZMbnFdPGe/3Z6sRCmKOLlg+bTce71W1g/cCeer9JfCFhUonns5uH48uznKF++Gmb1W4EW&#10;b27Azjnf4X/jW2N1A3fE2ALlw4Fq9+TnPutvg/0BWuwtCdH2lwCCXbXC4FdjNqPIuXMiHef5QYPQ&#10;Y9Qokbqjtgpdu6LUiBFwLARVYp4VWCxhGIZhVFgoYRiGyWE8rYQSUx05uoCuvhNZmbSqKTp2uvQX&#10;5M8cCQnQnTohFtQiTeYRcTx4JNmfpGXVXmJOIy3KdceOiHHa56R0E93JEzAXKw5zufLQxMqRQETS&#10;0JeV0cMcDpKFl3rFUp6PjFz7n5GeU3r9k+Vd4VPRKi8ln5PUt7+oUEPvhX7HNiFwrP1rjkhd2dHQ&#10;V3webc/GYc5mDX48Ok+IECSWLOm1CmsauIjnMOt0Yt/TQ/iT/LI8JcqkhGywa3fliogmSRo9BjG7&#10;9wv/GPKScZgwVtyfHhQ58lLNEUKoWntRMaNVaFayFX7qsRxnX7+F6a1nCRGFzsVP9nyEDuta4F/9&#10;f2jSpB1a9J4O81s/YP1Pi/DLK52xp4qcIlc12IDGgWY0uyk9l9Qa35JeL8oMjbSgtoYq4tg/eADn&#10;u3eTm+3Nm3A+eBDdxo4VkScsmBQMVLEk8OolZYZhGIZ5FmGhhGEYJofxkSP0YdFqYVLMR1UzVypx&#10;mhm02COyStF5VhAiSUKCWDA/arUYei9rXgwX4z1lpIV9GTltxv7CBZHOIZ4zjTGrWhI4adTr0J49&#10;LcaExcUVxjbtlFsPczBITuVpVCwlQoWMXNVqN2F9ZZGmwGBvj8SJ74qh3SfTRN+1Qi/h89KxaxgC&#10;Tx4VQkrHyxYRMfP6hmEibayMRzmMH7USVzylz85ogsEl889MjTIxV1bCUCTUz4RMZWO37xGvo9+y&#10;SQg2GeHp4KWM0odKNo9tOFGk5fzVf6sQUCg16rO909ByZQNsTtqKEvUrwa6kN2Jbdcep9z/Bd3M/&#10;xA/DmuHHlxont+8G1ce7fX3wci+NqABEbUoHW1wpJe2Hg53yatKxZ6tHeLmSMDo50spbRJ6QYNJu&#10;8mR4X7wIp/v3UzWuppO/ILHkwpkTLJYwDMM8w7BQwjAMk8M4yFoHLHSVXEnVyG7qjRp5otPoRP+s&#10;k5x28xhGrpfJyPW6fOU/pnH95JQYx2PHRJ/2OZNLAkufWdLLI6A/sF+5BzB07a6M0odMWwnr0sBh&#10;p/8TUQiUflL2ZTmVpSCROHJUSlTJv7uE2EBVZkiAWhfxHxImTxHbfbfTCZGxoUIsIdqV6YTrPVuL&#10;8Rm3FAGAqhelBwkgJISkB4km6uvYT3pbejOVk+sJaFWqnUjJoWYtmDT5pSZ67+yO1y69hjFXxmBc&#10;6HSMCtiLV8vsT26vlzuMz6vew97G5bCzYQCW1NLgf02SUH5oKJzfTkTffnL0kj7JCM8rN6GPVVRT&#10;Qlp8e16+jDYffYSuY8akaj1HjECtJUtEJAqTf2CxhGEY5tmFhRKGYZgcxk5Zy5krVZYHEtlNvUk0&#10;JYo+q8iTZwXdnt2iNzZ4dCPXradWJfuTFO38ojILOJ6WI0VMaZ5TLQmcNGCQiHSwjmBImjBRGT0M&#10;VYChxTZ9Zr5OsrcMGbt2PSq7+h6pUxTuxSuIcYGCBKORr4ohGa8SPSs+L/qNl9ciadgIYcxa/lYs&#10;Rp53xLZrmzD/8Bxxf6OJP4q+8t0UYcNx8ICHhQ7pthBAMkF9HRJsyGg3pyCRRBVMSDyhzy9tK+Zc&#10;HL52vihiUyS52WvtcTn+MgITA1HOoRwC7AKEsGnR6fBnVR0avapD22FarK2kEWWT1RbpKG2j0Siv&#10;LmOysUGcl5dI3amwcSM6v/kmmsyeDc9rirENk+ewWMIwDPNswkIJwzBMLmFq2Fj0CcYEcRWevBSy&#10;IiRGvqLMHiUyyRElj+FPErtjfbI/SZvq8gKfUCNKjNbPaVUSmNJuaAGvGoha3NxEGkhGqGWB61v5&#10;k5CRq1rtJuH5PvKgAJI4ZryI6qCIEvJv6VlJ3pddN7Yh1pyAeKV88Jc7bGFvBKbtniQMValqTmKj&#10;RmJOhZ7DftqHyi0ZEj6EJ4ySopYuen3y69hPniQ+q5yEBBNKxzk1+vpD7eyYW7g44S4ODjmDlc3/&#10;xLxy8/Bdue/Qx7sPnHROyYJJeYfyaO7WPLmZa7bAond7YNCMpqjypoMonez+jgm6KcCHXZ0R6SB/&#10;/SKBxCE8DNe9dLjloYPZYkLxAwfQbtIktBwxEA8WjsXCW/Mw/878TNuq+6sQZggTz8nkPCSWXL98&#10;QbnFMAzDPAuwUMIwDJNLGBvJQsk9peRvVtEkRKxBLoXKVW+kf1CBN0S6BkV30ML7USl2XL4KfLpK&#10;keRID5uQENHEc1otzq1LApMoojt7BjDLTqSGHs+JPiPIi4RoaOVPcn/fP6gUKn2ethpUGfk/Zbbg&#10;QSJJ0uChYkwRNiT21fdvJMS/9Zf/grFLN2HM6hAWgUUXqoh51VDV8vwLok9Gr4fdrM/k9CYiIUEW&#10;PiRUISQj1Neh48H+i8+U2aeHp7cPajdoiubtuqByuZro79cf35T9JlkwuRB3AbsidqVqawPXYl/I&#10;PiRZklDcrjjstHai5PDH9WPg/q4ZEzoBEfaAxgKUDjOhxAMTdFbmt77RJry69R7+eWcPps7Zhdiz&#10;qZ/fuq0OXY2xV8di5q2ZOBZzDCaLSXkWJqe4dO6UEEwYhmGYZwMWShiGYXIJteINmVwS5PGQFaqX&#10;iZPNoxmXFkaSS/g2fXR/EqL+JaViTcs2ci+RHE2S5jmtSwITNn+kVE8hs9HMUCNKGhdPec6KG+S5&#10;Y41Kwc45a4EsX+MmV4BR6VC2q+jXXVwj+oRZs0Xfe8MV+Mk6nyBp4CAhjqhQdRvC4ZVhIlqHBA8S&#10;PkgAISEkK9TXsZ3zZYZ+J7mNo5MzKteogxYduqFm1YYYVHywEEzG+I/B6KKjU7WP632MziU6S1+0&#10;tLideBuJ5kQ4aZ1Q1LaoaL+3KIoqHxXFpB5uOFTaHkn6lK9kZo0G4S42Im2MxJOWN4BDC6S/D7O0&#10;CJxn+1A7/YMeJaI0QiQhsYREE44yyXkoBYfFEoZhmGcDFkoYhmFyAZNGvhpPkH8FUSwbqTdqdRwv&#10;x6xFlcKO7rAcqWFqnBKpkV2uBB5BvWCLWGjW6fuOMmvlT1I/xZ/EuiSwoYdcncZm1QrRU6Udc5Wq&#10;Ypwe9NmSRwmVxq1cpFryXNujcrUd3dBRoi9MPF+lv+gp/YYiSCgCh6JObOOTMH2HuEtAUTvWlYIS&#10;x46HoXcfUf7Xsd9zQvAgVAEkK9TXoYpF9lNTp/A8bWxt7VC2YhU0b98Vjeq3RpeS3dHKvVWq1jOg&#10;Jz5v8Dnml5+PQT6DUMyuGGLNsbiTdCdV+6xOJBoOSYDbe2ZMGOiHk9VLSN/ONPCMNojUsURHO8Q4&#10;yObOnrFmlAxNeqhVu2PE1TlmHFtTDEOue0l/R8I4yiSXYLGEYRjm2SC1qxjDMHmBXJZDhs/J/A2t&#10;EDvKw/Tx8/Prd+fuXUcaRyvVQh/lA1a3zS8HQl7+Po4G+Wp6vA2E4PEoaKXHOUmPN0u/eKytMimR&#10;3nOS+a6ttIZMktaiiUoAhIvsqfvQ49OS3merlSadkuRxND02F988ev0nffp7Tuk8gyVlzjPBAo94&#10;Cx44aBBuL89bNNKbKKER22ngYLTAP9oi3q9/A7S47Sq/uVXum1Hnjrztshp66KX3uetlE1yS5Hfu&#10;qocW+0vI2w46JRuarKhqL31G6Vd9cpRep9OVOLHP20o7INJOfqxBb5A+vyQ4GBxQJLqImMuKnQEB&#10;OOOdg4KkxSLKyqoEBQVBo9HA399fmQFCnUMRZ2tVCUch3DkcQR5B0jEpvwdFYjUYe9AFL50wICAq&#10;XsyZpOe652SDQFc73HVKOSh7XZajRpK0Wtgq6WL3HG2xrLodPmwbK72ePEfvTcnQkqhwr4J0fjza&#10;CZWYmIjr16+jTJkysLXN5IQoIBgMBly+fBmlS5eGg4ODMvvoaKT3PD9w+9YtVK1aFUuWLEk5cZmC&#10;THr/WhiGecrwyccweQ//Qyw4XJdaluVorD9QhmHyH2QHW1pqTzuBh5K4KHFpgNQeem0S6cg2p4bU&#10;yJKH1uC7gFZSo9pDFOtEFs/k0CI7u8jQ3xuj9J+jqDQgN5nhUqOnIcnFwVHqyYe4jtRIEyLN5GOl&#10;ZwoVJMpZLFYKJ1OQ4e+FDJMP4JOPYfIe/odYcKD1R6blV/z8/L67c/euA6XeHA2QK9ckWCg8wQI7&#10;6Ye+zGZGgkWu6GGvyR9VbxLild/H4en/Pg1uyK99qNSjv7ZfRCJKRlhw012Du+5KaI9EQEgCfOOB&#10;IHe9aET5+0nwiDXjhpcN7rnIkQx1biVCb7LAoNPgeAn18Rbp86FQkZTP0mgxSgtSo7TGlX408vMV&#10;jUhCiQiziK44ohwDuUKiEQ3uyBEIJ4vZIdHm0f58qO/v73VdRE/EWKJF761JicqoeTMGpe7H41gp&#10;F9zykvcn1hKDeOnHWeMsLd7lK/ItzoWKyJNtlZ2wr7KvmCt1OwRDDsWK6J1PepURc5WCY/HCgRDE&#10;2OnwZdcAMVcsKBgjDibgjAewu00DMZcRL2w/A++IOKxrXhG3fNxgkt7/4ybZe6aurh5Ka+XXSY/a&#10;Bw/A/+ZNnGzQAP/kcjWiSe/KKV8zZn4ueqLfzz+hzMWLWDtwIM5nUklpZdIKsU/9bQeipk7ebtjX&#10;c+AbHIwVI0biRvnyYs4jLAyvfj4TYUV8sGCi7KVT5O5dDJ/9Fe77+eGnCW+KufuWe/gq4Qv4av0w&#10;3k6eexS2bt6MHTu2o02btmjfMdOgugJBYdsf9ViT4O8QhQP+XsgwDMMwEvQPUW1MAady5crS8hwW&#10;gxaWiASLZef1wxZMhcVrprclNM4g5jJrtC219O7Liybtkmjp3Zfbjd5Haundl1X7uWeAeOzCHiVT&#10;zQ9VntPQpFnyXPz0GWIucfSY5Lmk/gPl19doLBER8cnzL/05Qnw+Y/+ZKG6/t22KuE29us22l1rK&#10;j5Xa1XWrkudzuk14a6Jlj/I6cbO/SXebzJr6O1rPpXf8JQ0YJLaL+ePv5Lmuv/US260+94+4HXbv&#10;gTjmxfO9927ydmta+Ym5MFeb5LnEkaPEnKliJXE7KCra8lUrezE3wzHzzzsy8I7YzmJvn/y5/HB0&#10;afLv/eupPx96jNoiQ6MtZnd38fjoo6fT3SYnW3rnTnrHWnqt9g/1xP7Q3w+6nd5+U6PPhOYNXbol&#10;z8X+tkrMJfXukzxH7ws9X88VKXOP0uhYo32hPr37C1orbPujHmtSYwoH/JkyTD4gfyRXMgzDFDLI&#10;hJHYeGWt6LtW6AW9NqUCCPN0UI10VdZLjWIw9IcOiHLAhKmhHCSk+0+uVEPE/+9TeSCtQexnzZDH&#10;EiPrvC76X04uRGySVYmXDLj/58/KKHdYovS2y9RRzqMJui16i29KyergaHlONSgO2rk6+Zi318tR&#10;J7RNmQtygkmUZ0oVJ/2/u0RvVp7v19OLUVuJbjn4sH1HKvS75cdSpRzYy6+z/HTKvmdWgttm6WJh&#10;JEsGs6aqsvHu0ya9Yy09rj24IvoKXnIJ6/T2m9BdlbczWZW61p07I3prE2IyHCYqe2dsTMwwDMMw&#10;TAoslDAMw+QSunPnsP7SX2LcUSmpyjxdopOiksszEySNiCWq0QibdfJnY2wgLV6lxSdVvqGFNGEp&#10;GQCLs5ySYjt/nuiJ6r610KpUOyHA0AI/K4pu26eMcgcqYmzU66E7egS6s/ICOafRqkKJn5VQEiXP&#10;+StCSfTmP0Rvze9HFqLqfXkcXrqo6LWBN6C9KC/aLYqR6qL9c9BIfjqy5MgU/dbNoje2bit6EmOo&#10;+o5KSbeMLYTs5n0t+qRRstiVF6R3rKUlLD5UHF++Tn6imhKRdr9VtNeuit5cpqzoCe25s6I3VUkR&#10;g87cPyn68p4pggrDMAzDMBnDQgnDMEwu8WDzKpy/f0YsdtqW6aTMMk+bzVcojiQFOcZHWnz+s0Ee&#10;SAtXsYCVUKMdCLVUsCY8PJUIoUaVLDz2regzo+StqGShITegpfbpcuT8Cdis+FX0OY0mRBaaqHwy&#10;YTQbhfhEx7UaweF+UPYIsebWll9ho1SkNRQvJnr9jhRRw+LkjE3SZ+N75irsjQAVXE1fOkhBfbxa&#10;dvjXU6nFKi+H9KvY6Deuh/bqFZjLlkv+XPOEDI41ay6r0R9KuWki7X6rqKKT2SpCJnnOKspEjShR&#10;I1QYhmEYhskcFkoYhmFyidB9/4ieIhDUdATm6bPxsiqNyMhxJIDNlk3QxMjpM6YWLUWv27Nb9ETS&#10;mHHKCLD7ZJoyAjqW64YyHuXE4vNK+CVlNmOCfvtGGeUOh6vK6RQ2vy2TVtKyuWtOQe8PtczSbpCQ&#10;gLKX7sljBUodKXlcTgsh7H1LiF6/c7voCUtAgBCbWt2Qb2cVTUICAIlO9LuYFCPUVedSxCE6x9QI&#10;jLTYfS+LWnkZTaKS3rFmjSpq0DFGpLffKqooYiorb0ufv47m9PpU6Tiq+FKehRKGYRiGyRYslDAM&#10;w+QWl+TFSY+Kz4ueeUQULwZKU3hUYhxlP5iKodIC/Ma2VH4itC4XC05pgZ98pZ68HySsr/Kb6tSF&#10;xdFRjClNRxVVyGtGjSo5duew6K2x08m/921X0UH/tyrN5A6XKE1IWkTTYto6YiMnUH1czNZpN4pQ&#10;oqbdxO3ZDDtDas/BNedWoKUigBCOfnJ1G/2WTaIn7urise3aJrS9KX9W6csGKZCwRahRFYeDDySL&#10;CoSPU8rvaA1FA9HrWtzdkTSYCujmLekda9ZcDr8o+vKeFUWfdr9V6HgUAoq0X6qQJSKfjEZZJNHL&#10;7yu9RwnGBBFNwoItwzAMw2QPFkoYhmFyCY97kWJR3Y7Tbh4Lw3Ny+Vabv9aI/lHY1sBHlKTtJa2j&#10;naMSUvlYEMbuPUVv86f83KY69cTCkhaaqiBCmJrLV/+Fp8nyZfJYYmD1oSJ6QTXdtEZNmdikXOSn&#10;yArr58xpzFotkgYOEmPb5TmbfkOeIoR1RElQGn+SkG0Pfz4rTy1O9h0hnCvWFD4q1r4c2x8cFgaw&#10;9e/I1S8ztzeVPh4lGsXYRvbpUE1cGxVvJnry9EgPWzWaZPBQISrkNRkdayrqMVVaiShJu98qlEpE&#10;UDqRSnqpOOrzcTQJwzAMw2QfFkoYhmFyiSKxQLOSrTL0TWAyJ6nvC6K3+SVr09S0hLvZ4i9pXUje&#10;F0NPAJuvKn4kCobusk8FRRqQCGJxdpYXsJS6YFWRJPHV15RRihkoQd4cL9UcodwCTt+TzTIJZyX9&#10;I8gVOOIvLdQNZhh3pERS5AaGQUNEb/Pn6hwVZTR3FX8SK6FEjSgp6SZHidjvkw1r75XwEn1IzF14&#10;nZV9R2JtxRRcfAIeinZZE70P9YKl9zXeIPw05NiVDKDPRYnAMHToJCIk1l4gK1ugbemOovdyfPg8&#10;I2HGdql8/OSHtBsio2NNRU2TEak3afbbmmRRxEoo0Z2Wj0NT9ZqiJ9TnY38ShmEYhsk+LJQwDMPk&#10;Ek4GoHOpzsot5lExSgtDi5e3nFKSRTnV9Pi2gdy/egTYoFQfUqHUG3NAKZFaoqZAGFsqKRFW3hEi&#10;3UFJYaCFqe7QATEm1PQbggxjqVpJWjZUkPvIlT/Jg1yCyt2q6UQ2q1Yos0+OVjFytRRX/EgkgmOC&#10;RC8iSqSFfMDpQHE7urH8hl8MO5/sO2KWg0VEhRu1covKPZskjIqpIsZqOkpG0OdPAhAJKhTdor7f&#10;JCaUdJcr3XimI0jaLvhevCdk4GotKOQ16R1rKhQBQpFoJGyk3W9r1IgSU+WUkr/J4omVP8n5ULkK&#10;TrUiKeIJwzAMwzCZw0IJwzBMLvK8bR1lxDwyej0MvZX0m6VymsWjsEtaPwf6OaBcOFD/dCgO3E4t&#10;tqjVT9TqN0YlzUa/28o7wt4epvqK4iJh++N8ZSRf8e9UrpsYUyUY8uWwhiKJ1itCiceu3C0TTCRH&#10;lTzGe5URmnshojf7+IqeSOVRcuQgHBJNuOANeJepIeap0pPqT6JWvbG4uUOviExq9ZxQR6BzkJMY&#10;q+99RqjpJ2pUxfIz8j72q/oiwuNkgUqNcFEhAcxuzpdinF+iSVTSPdYkyE+EjiXVyDXtflujOy8L&#10;IKkiShShxNrI9XyoXLGJI0oYhmEYJvuwUMIwDJMLGJS/rkUv3JIHzGNhGPCi6MlMlaIXsovqn/Fz&#10;XfmDGH7s4fSbZJ+SP+QUDlOTZtLKVA/dsSPiKr5K0sDBygiwXbkilc/GqHoplXF+O506RaiGb22R&#10;enPXGXAPjRYeHbmJ8CmRfn+KQlC9RZ4UNfXGOpohWPEoIU+QB/+sFOPjldyTjUIj48PR7KYYivSb&#10;SHcHOcUkIQGmBo0Qb4wT9/mWqo4ix8+LsRphkRH67YrpbvuOIpKETGAJ8oqJTJQ/Dze7FP8R20UL&#10;4dSlvYgYoqigtEaoeU1Gx1paPxHr/U5LskeJKopI76+IKLG3TxVRkraKDsMwDMMwWcNCCcMwTA7i&#10;4OAgrqHH2Yib0B05JA8KKN7e3qLlFUZpQammyNhsXK/MZo26KJxbPRZGW70wdT14ZHWq/aHnVlN7&#10;qLKO8I4gE0zyhZAWsCrGLnLUiCApCfbTPlRuyKWfq/hUF+MTd4+KaAqVmn51hHigRpUkrs25lBii&#10;SBGfVD3ti0H5Xe0+nib2I0OyKTrRe0NYrKreBKkRJa7FYdgvR0RE1JXeA5McPuIfDTgnASF+sldL&#10;grtLiiFp23ZwCgkXRrtvFekjp5WULSeEmIyONRKmxOdB0T3SZ0aROxR1Qf4/Jd1K4WaknPrjSR4l&#10;0n45jB0Nh9EjxThp2AjErpPLdD9tMtofIqNj7boilNDxm3a/05LWzDW9aJKbkTdExSd6nzIqnZwd&#10;0h5rBZ2AUqVF7+rqJvqCTmbHGsMwDPN4sFDCMAyTg5QvX15cHo6yEzehuyAvXgoqP//8M5YsyblU&#10;jsfBoFR0sVn9u+gfhQh7YFcjf1FdpcPWK/hk/icp+0OpPYqwoFbWSa90K6WKmCvIpVoJ2/nzYP/2&#10;BOUWMK7hO8oIWHkupeoMiSS9K/dP9ikx/bNWHuQQfV/oLz6f/gPlqBsiacw4sQgnA1PHlwaIhXh6&#10;2En7QJjq1hN9RmgUjxI1XYag1BvaN0ot8j8qH9+OjdvA9ueFYmxRfEmCA+SFm8nLM7ks8Mlist/L&#10;HTcdugTJC3cSrIiMjjVhAivth7FBI7Fvi078IOZVj5jweDn1prTRRUSRCF8S6bON/2Y+4ucvEOO8&#10;IKtzJ71jzbo0cNr9toY+FxJS6HNR79Oek0U662iSc4pwV0WpxPS4pHesFWR69OyF+fPnY9BLcrpa&#10;QSc//J1mGIYpbLBQwjAMk4NotVoL9feUdY32xnV5UEApXbo0SpYsqdzKGwx9lOo36/5KlaaQHcgU&#10;c2pF2XyU0m+uWC6k2h81/UavRKuo5YB1/6Y22TQ831cZSeh0sPtmTrJY8nzl/smVjX45sRBmi1mM&#10;NSEhGFb7VWwrAyRIa3Wf01eShYecwM7ODvXr14feSgigxXfcun9EGVxKKXLq0Pqh94wW2HafTBPj&#10;hBmzRJ8R2jRVbyhCgaDUJorCcYpNwg13oPUBaeEu7Rv5wnjHik1wS7lYT9EiVAqXFvTfx8qRJXqf&#10;orDdu0eMTS3k9zyjYy05GqV1W5FyQ1E7FCHRtYLsMRMWF4pSEUCLPq8L0YEia2I3bkXSyFHi/rwi&#10;q3MnvWNNTb0RRq5W+50WXdq0GwndKaXiTe26oifUijdPWho4vWOtIEP70axZM7FfhYH88HeaYRim&#10;sMFCCcMwTC4g1BKJnFwYP6tYV3TR/526ek1W0AJxXzETzhe3R/EoIGnHOuUeGTLJpAU8LfopCiP5&#10;Kj8Zj0qvp2Lo3FUZSZ+to2MqsYTEmDcbTxL3kX/GjYhrYkyRDW06D8NbN0vggBKQ8SjpQ48LRWjE&#10;7N4vBAryK3Fq2zzVcWg38xMhlpCZrXW1GVUEUb1GCEp5ItGF0j8IayPXxO2y58tlHx1KLJAjaSZ0&#10;QnLFm2uOSaJ3SZCFo4h6NXD9vCyOeBQplVJtyOp3SA81GoXSdhYe+1aMKZqE3nciIvIOVq2U9utW&#10;kDhWYv47nOVz5gfSO9bU1C06bq33Oy3asw9Hj6SXenM94qroK3unVMZhGIZhGCZrWChhGIbJYSh6&#10;oLayLtXExj50RZ95dAz95ZB/20es6FK3aH3R/1BXlq46b7uGB4kPxFhgb4+E2d+IIXlbkAlqsihj&#10;VQqYTEgtnl5irImOhsXGJpVYMqjGy7DTy1enJ9UKRcKs2cI7gsw1py67lSweJDyBT8mjiG60gCbB&#10;gHoSgZw7tBa/C/laiLQbvf6haJL5R74Wfb+qcqqTaghrbeQapBi5UkRH/La/xZiMWzWxMVgsvW2E&#10;u7TmNwUEICEmXNx2eBAt+vWljcK7hNC5ecqpIwGlRMsI+h2okVhzubw3Nl1ZL4Scl2qOULYA3l51&#10;G/WCpX2W3u/Y7Xsyfb78BO2T9bFGXiIhsXfhZu+OIvdikvebjr20aK/JAoi5TFnRE8niCXmfKJwO&#10;OSH6yt5PlnrDMAzDMM8aLJQwDMPkMKurSAtB+SK6QDVdfBTIrJJJwdCvv+gpCuFRBIPiriVRuUg1&#10;/FQ1ETG2QMcrFpw5lTqqI2nwUDlNQ1qwOg7sC1NdWVzRHUwRSghD1+6ipwW5Ro020WqFWFKsbXt8&#10;d7OOEALWB29D+KsjEH3yPOJ+WwVD7ZQS0W5bdwpBJrsVcMhM1W72F3BuWBuuAUXh3LS+iFTJjvhG&#10;/hUxW3aKCBMSSUgscXj9VbGftL+qCShBi3S1as9opZKP+j6raTfEPWkhTxRzLQ6Po6fE2CHBJMTB&#10;D9ukRJMkNmsG9wj5PdJfviz6mS5H4RMvf+3QxMjiSXompdbYLv5J9MYOnfC9IuSQSEJiAmFZ9ANG&#10;HjIhUa8R77WIfilAqPtPxxpVp6Gop6mHneHYWz7WaL/TIzl6RPkM6XgQwoqzcyqh6FK4vB2XBmYY&#10;hmGYR4OFEoZhmBzm6zQXgB9FKFEXNNbVUxh50S9SFYxGUaL3URhW61UhkiyrId/2XLVKHlgRP2u2&#10;MDalz0p38riY0+9J7VOSNPJVsRCnbcz+xaRVqkn6xcwiFYeEj5d/3I87XwDz/jZh44oPRNSGoXcf&#10;xO0/is8/6SG8SrQmsxA6hODRqAZi5n6Cu2f2PtTMS+Xyti4VS8N+0tsiKoSg1yGhxaVUUXi89w4c&#10;zp4V8xlB0SDkWUKVe0j40O/aAYuDAxImT1G2kPn19GJEJkSIKj4kLBHJ/iRWC+/gGNnvpWqYDk6R&#10;8WJMfNEEuO0KtLkpp8PcqVsZvopXCS3ir1UthrOeJrRzrCnmtKH3RW9s0lT06UGeNHYzPhbjBwNf&#10;EL8jMUIxcSXfE9eJb4rxxwNLyNEZBQxjY3n/bVb8igr9X8b1OcD4NbdlTxeqYqT486RF/Zuipt6I&#10;ssAS1qk4FJ1CnymlST1JxRuGYRiGeRZhoYRhGCaHOeKPZE8KQnf0sDLKmkbF5SvMe2+mVMJgZAwD&#10;5PQbm1XZr36z8uyvwuzTTmeHbxvIcz23Xkf8iL6pozrs7ZMjEtR5qjriOGyw7BVhNIoUiJh9h4UP&#10;hjY4CBYqLarTQRMXB3PpMjCXryAiSkZJDx/xylzYfzxVPA/R4qVP0P4loPIYWVQIdQQcTpxGsXcm&#10;o2K95g81j5EjxeubdFokPfc84lb+iajQaMT9slwIRiQ+OP+yBGX794dv546ZRplQlEHsH3/DXDJA&#10;3NbEx8P+vbdFZImKGq2hVpIh1IgSi1XZUdWjpMkfKdE2d6U1+JfSPlFJ20735YiOK1WKoulNMYTJ&#10;zw+de8kRJM3dZDFDc032ccnIS0QIQi8PFuOE6TPws5dc5rZdmU5CTKR9dez3HLSxcSLlZ28bpbRQ&#10;AcPYUt5/Ekb8D54WZZPPtqgqf96Bd4SPzENIx6IQSvT6lNLASsUbU5WH026etOINwzAMwzyLsFDC&#10;MAyTfehyOV1ez7DFxMSIS+pzGyk1UiW0J47DaEjKVqvtK1esOBS0P937n3ZTSe++p93iu/eAxd4e&#10;ukMHYLl4Pt1t1FbBo5KoRENVRGbum4ZEUyLO+MhpUfZGwG/ZahHV4dSkHgzzZuFByHUk+fsj+uel&#10;8g5rpM9PWpDaLF8Gpx6d4VK2OOzeegPmiAeI3L4bSb16QxMVKTa1ODlBe/0atJcvwWRvh/NFpAWr&#10;9HC7j6dB9/OPMF+9jIpRdujj0ECICm93AEq8CQzok1pQo/QVqiBDbW9JYGQPwHtCEko02Yu3HHbg&#10;9JktuNi2Lk4v/xHnd29C0MsvwuDuBtuTJ0SUiXOALwwjB+L+znUPvR/aVSugvRkIi48PLG7SY5Yu&#10;hlObZjDfuI6NF/8S71Np97LoWLpL8mMQLEePmLy8k+fuPriJpX8A5VduFvcR06S1ft3KHbCrwWLY&#10;3A+F2dcXbqv+gI8SUbLinZ64ZBOFlgFt4HvljpjTxMeJaIqkMmVSXk/BfPsWHHt3E2JI4osvIfKN&#10;NzD/8Bxx38har4tt7UcMEWJBeMUAjO4GFHXyT36e/NJU0rtPbQZPT5gqVBTvxXev1EPRidK5P3sy&#10;4jtLn4PFnO5j6NgXwh09TpnDGTkNylixUvLchXtytFE5j/LJc4/bzBQ9JUF9evcXtFbY9odhGIbJ&#10;eVK+yTMMk1eoBVIIPifzNxQaUk8eZsJUaTFu0OPBTKNYlBukxenF7XKpz6y4Hn0dPbb0gL+jPzZ3&#10;TlmMMjIlx42D644diKtRAyHjxyO2vuwnkh4miwl77+7FhlsbsD1oO5LM8oKiargOQ4+YMPQE4B0n&#10;phBpr8HebnXhM/ZTlPptDYr88AMstraIr1IF+tBQ2N6WIymIsMGDceedd8Q2PvPnQ6MsurJDopcH&#10;pk1qhe8Nu4SprN4MLPoLGCStcymagMQTEnNU7Cw6dL5owrt7gUbSr0Dld0mYoJ6g46vXBeDVIyn+&#10;IMSFYva4PKg3Avq/Bbd9+1Fs6lSxH7dnzBDvHb2P9leuwOjtjeffKYN1cYfwTo13MLi8HMVB0GM8&#10;1qwRj4no1g3auDiEvNQCrS8mKltIr+MNzJ07Eq9Wex0lPv4UnitXwuTiAl20HEFCFPnMG6EJodiE&#10;UegwfYF4v2Lr1cON77+HJU15VnqNMkOGwP7CBfHZ3liwANtDdmPc/nEo7VIa2z0+FO+50+HD4nW+&#10;+2IY3rgzF0MrDMVb1d9SnqVgQftsdnRE/x39cfbBWaxquwqV3DP2FHHZvRsBY8Ygqk0b3PxajgQq&#10;NXo0nPfuReC8eYhuKZcdnn58OlZeW4kPa3+IfmX6iTmmcFO9enX+DlE44O+FDJMP4JOPYfIe/odY&#10;cJgttXRi4VNwdHQsHvdOnF5n1mHzMhPaUoaBTocLZ8/JG2SDBn/UR3RSFHb22A0/xxQjzbxAvVqp&#10;t7EVfV7jeOgQio15HbqoKHE7rkEDhI4ZK/rMuBN2B/129UWoQfbGIFSR4fVDcuUWggST/7rVQ6MH&#10;LvDYvkPMWaTPL156fqOXF1z++Ucs9MOlxfy9Se/DafeJvqAAAP/0SURBVM8e+E6fLs3J5rsaoxHG&#10;6AjYxSdCo5zZBp0GsZ4ucDZqoX8QIcSJK4t/wkabq/j96goExQZh8vpIjNotp85M7eGGmTUiMeIY&#10;MO4AUE4uHpOK/WXt8FV7F/xXxhYain6RKHfPiP6HYvHcsVj4RssvHmungVOiPI5u1w5B8+TyurQ4&#10;LzFsGBxOnsCmckC/l12xvdt2uNi6ivuJ4qNGwXnXTtz8ZamI/HB7dQiKnE3x24mwBxZN7IrOg76C&#10;z4xP4bnk4YpEIc4a+E20YNrFEvhwZXCyqHT97/VILF9ejFVMCfEo8eabQgij19s2dRoeSO/9J7c/&#10;hu/5c1h4qATKnrslb+vqijuff47PvM/g2zPz8GaNtzCyyivivvzCo547dVfXRpwxDif6nhKpYhnh&#10;+fNP8JH2PeyVV3D/TVkcKtesqRDCruzdJ44vYtD2gTh6/yhWtP8dNb2ezL/FbDaJ6Aut9HkcPy6n&#10;9KiULVsW7gXMRNd6f7RanTJbMImIiMAlxaNmyJAhzaUuWGpybhtTUOHvhQyTD+CTj2HyHv6HWIgY&#10;MGDAjeVFlwdAWm+OPKbBj+uUReqpizBXyJ6PQv/V3UUZ1CW9VqFnpT7KbN5w67LsfVCifP7xOaCy&#10;snbz5sB23tdiTJDXReLkKcmeFzeuX8PO7VuxZ/dO7Ni2BREPHgBUfKaHuPshugY7471tiWh2zSBu&#10;kwhwoFYRNLKRFoGHjgOJchSFqUpVueKItMhKHDtelAFOC1XmiZnxPjz+3Q9bJdjkugdwqrgNep6W&#10;n59MVqkijbX5plpqmDC5ukAXJUdlXPGUPUCC2zbBF9fKo9zStcn7HVenDizlK8DGVvqFJagqzfXQ&#10;i7C/cRO1bptgo1RfirfRYG//5qj88S9w8ZW9SqhKiq5OJTjGJmL1Ky3Rfm5qXxxKTSKvkJPvvQr3&#10;JUsRcEcOv6H35ri/Bg2i3WDbuDW0ly9Cdz61EBhcxAH+9+Ol15U+Cy89Kt+VhSSK0tEkJcHwfF9Y&#10;HJ3EnErS9SsiKoJ8Yo7/uAhtX30ZjfAA77qlRMvQfUljxiFxzHgxfnPzaPx8/Ht813URBlYfKm+U&#10;T3iUc4eMVyt+U1QYr557XRaDMoLSrMiTJn7+AiQNGyGOBVc/D/F+RN1NKX1d9usiCIsPReD4B8lV&#10;gh4HOpcWzp8rnU/bcDYD8+DefV/Az0sfv/T10yYq/B4iw+7BzcsHrp4+ymzBgT6TpYt/wh+rfsd1&#10;pVR0GuhAoA/kN6ntpQmmQMHfCxkmH8AnH8PkPfwPsRAhhBLd8gCUA5qFu2DPXHmxmzR0OOK/XyjG&#10;WTF7/2eYtnsSRtcfjxltH16IP03yo1Cikp5gEtOgIaaYzfjqSDoGuuQeM1FqpCnQwpsuwpJ4YrVO&#10;ogX5lF2p01iIRHcX2MUlSh+k4gdAURwWSyqxhAQS8iWhPjuYfH0Qt2V3KrHE5o/VcHxpAMiDwtik&#10;Ge6NHo45flfx49F5ooIJ0cm7GeZeLIuyS/6CVvFJyQjyRAl2kXZTtgZBpIMGR/q2QMXpS2B2c8Pk&#10;V3zwy0oDzHZ2iPv3QHLlGNODUNhXKwfHsJTnJ4FkrfSr1rqrQc271n+2cg6K3jk3dz6+e2cCRsbF&#10;opbyMhHSZxf24jAUmfmVEARUhvzVF2svrMZf/beKij35iUc5d8i8udtvrYVZ7ep+/yiz6ePUobUs&#10;xv27XxgMk2ePc4vGstmwNEeQQEJCia+THy6OVT78RyQ8PAyfTP0QP/04X5nJmLbtO2LN35uUW/mf&#10;giyUfP3l55jywbvKrWzxqdS+klqYuMUUBPh7IcPkA9jMlWEYJqcJlbvE4v7yQMLmz9WpqoxkRv1i&#10;cn3hA7f5QmBm0II5YfJURF+4LqJJ6LbzoYP48shh7JTuf6ieCgU1UDYNVZmlRoVbvpPaBqkpnxl5&#10;f3QZ6YiBE8vif50dRVoKlRa2i4hOEUkIi/w9lqJADB0aQd+mcfIC1qLXIaJPL9z+ehYuvj9GiBMq&#10;t4vIkR+ELuQedM3qIPHvVSK6gxqVKKbKNnFLlyN+0VK4NGiFD0sOx5XuBzCz3DhUj3fFhSt70UG3&#10;BEMnlMaWV7rik6HlMKwXMEc6bCKU17Jo5d4vBqiU5IarTash0EMLt3gL2v6yGy6VSmPHkDrY72fA&#10;vro+0CYmwmZgb9xaPheXu9WAfUmfVCLJ6fJuwgx3yAmkiCS2qVNKqJytsW07xFetrMzIv4eptrSP&#10;H01D/IJF8pyzM+LnfY+Ez2alaiETJuBujx7wG/86vo2VRRIqOTyhOVBa+rZyZcjLqUQSgioaEW52&#10;BSv1Iy2XwuTUCaoclBUiokkiueKNUjraujyyWl68uu/jpdwc+G8v6lQtny2RhHl6vPXGa+mKJE2b&#10;NhVNwqqUVzLvS41ULC9xi2EYhskWrFIyTN7DVw5ylppSc5GHgqeqNoiIksvLA9BNLvW7c9Re4YVB&#10;xEkLX8OAQfKNTKAyqAFzPMT49pvRsNenLK6fNvk5oiQtFFVy/9034bVkEdRl83mdDkerVEXCCwNQ&#10;okkzhNy6hlhpEX418LZYBIqUHJVSQNGB/rhjSyn+qal1V44yoZK3LQKRXNElM0hgIbPTU77Ac+cB&#10;j+zpZI/McT/AaKtH/ZvygWbs0g3xc76B7sgR2H05M3UZ5JxCel8p/SgZ6TaVTdadOqlMyFhH3GiD&#10;bsOlbAlYXKTT02JBRuWMiROuwJftgBXSZ2L8WZqIkFZ6O/agkfQZWlPnh/KiYs+p0ddR0k1xuM0n&#10;PMq5M2n7BFHZhyLIKJIsI9JLs6F0LRLs6H2m95ugCKR3to7FK3XH4PP234i57LJl00b069VVuZUC&#10;LcRbtG6Dlm06KDNAVFQUzp89I/WR+HDaJ8ps/qcgRpSkjSRx9/DAlOkz0LN3H8SGyVFDipkrCSLD&#10;pTaT5qygyJIP5CGTz+HvhQyTD+CIEoZhCjpdpEbf0CnXgr5c0OXVPVaN5siB8h2pPZ0rakp0QpIp&#10;UVwRV7GbJ1eoyAonW2dxJdhoNuJIMIU9MNmBFo8UdVBaGn8tLSISpAV5ZWkxP+j0KYyYPAltP56G&#10;trduoW3Zspjy8kic2rQdXatXF3WdnekJbgB3Pg3Gwta/iTQOWnirLbRCSSxu5YEXXtDB922g8hjg&#10;dWktecIPohSwilkaR9sBYQ7ScyYB9YKBl4+nFknogKTtLOl9/dVoRLnhR6H2XcgiifTY2KaNETjm&#10;ZQRH3catCn648sNs3PphLmJaNUeMjwdC3G3EMUktyOrYzIgkvQZ33PWItk/zdUF6Xy2OjjC2UxbN&#10;0m0SSUw6DRbXApbVkKcJipQhTw2n7p3EbU10NEgkMQeUStXuS/u9Tbq/fSVpn94Efq2qgXG1NCEK&#10;bqcPpZgQ+U0keVSuP5BNcst7ZVzthqCSyIS5Qsp2aoSJySqF60r4RdGX86wo+uxyRvoMXxmWWsyt&#10;Xbce9u4/hO+//x6jXxsjxCq1dejUBePeeqdAiSQFEfIkSRtJsmLNOgwb8So8PR/6t0YpNp9LbYC4&#10;lQJFlpSRhwzDMExWsFDCMExB5VWpUT0QSpygL4CZle0tKzW6unZZaiSs5C735O5WVCCuyYEhMGk1&#10;4so++QlkB4pGIQ4HsVDyKDg7u2DCJzMx9E44EqUW+8ffMPTrD9jbQ79jG4pNnowKHTvCpWJplGhY&#10;B+tPn8Z16XF0PZaSDOggCtp7S3heUJSC2s68Fogb48MR/FYMfuqxHN51WuG7+tIicpT0mh8Ab79c&#10;ApeqF4PWArgkAl7x0hNlAOkjtJ1aFSdBD9x3UoQTirSIzUa4SnpIj3Xatx9lu/RGxXrNk1uJV9+A&#10;8649cL73AL4RBhSPgmjF5MJBmWJrtKBohBEuCYorrILFzR2auDjot20Rt4NqlpOPcZNFlF2mcscE&#10;RTrQe00GpNpzshGouUxZRJ88j+iL15PbKx07w0fa7/blgG1KJdsqV6tJv6g0GCO1V6QT/c5fItpK&#10;hYRE8m3xcpCrvBRkKCqGyCr1JlkoUdJuCDViyDr15pySelOlyKNFgtFi3DrKavgro7Fz32GUDJAN&#10;gJm8gYypraHPJW10VTqQmWvaGvPtlZ5hGIbJAhZKGIYpqDwnNUWGyDa0PQkr0so5F4mTFogWO9yP&#10;vYdrRR3ElEWJpM1uVEm9og1Ff+TOQdEz2aNajZriCrdArxdpKOT5EXX7vqgSElu/PpL8/VNFMoS6&#10;uIiIklFSo7Ck/jM/EREQqkGsNZQG9XyV/lg/cCcOjTyPsQ0nws7ZHV+UvIWKzweh8UQP7OzTEGYn&#10;J5hKlkR8cT9EFvVEqI8LgjxtlGeRCXWUIzsoNatIrCychEuHi+Ep/mcO8bBFrK8nTNJ7YvH0hMUu&#10;47K0KvE+ntBERgjj1c3P1USdCY4o/twV9O9jwU0PHe56Owjxh6DqPvQei6pEr40Vc8amzVMZ2C5a&#10;+IPshUEZECSSSPv/XrMpsEuyB1R/Vn/gm8tfosK8oqLSzfE7RxAcfVvc5eVYsIUSEnzIo4SOrayE&#10;Et15WWyi6kuEfssmaMJCRdoTvdcqqkdJ5UcQStasXIHtW1PW1WTQ+uVcMvFh8hqq3mUN/Z3LJnKN&#10;8xSy/UCGYZhnHRZKGIYpLNBlVcrBpuT65kqjtW/aK2rEcqnlagiyh0nWcCJLFRW93iwtbmxtRFUT&#10;TchdMZcZjUvIVwupGgbz5JCBKJVSvf7zz7i0eXOqaIbv3psMsh/9QmqUyFEhKkpEQJAXhHPD2mJs&#10;Iy0iyWPDmgpelTC99SxcHHMHX3WcLxal9qEPoDlyENrYWNzURuHyROkQvBwCm5tRsL8dhzfn9MAX&#10;TWSRxDtOjuywxjMeySV9nwa+D5LgFBIOXXAwNOHh0ChlkDPCKH1rcLgXLvxX2gw2oVPNkzjuFodm&#10;JVuh83vLYXcrBv9b8ioOUCSIBEX00HscS6WQK1cRc5biyp0StDifQO8ROe++LDXpeUmIeqnmCJyp&#10;cEr+lkIuQ6uBGu61RUQJlQNuvaQ+XvpTLp3t45QiEBRE1GiS0tkwck0bUWL3/beiTxpBAXYyFGVD&#10;KUkUafMo0TYfT52sjGRYJMk/RKYRbV1d3ZTRI8OpNwzDMNmEhRKGYQo6lDFBMef1pUZGdRulRksr&#10;aj9IjYwR0uZqE1QoNtfwMskLlEg/T9ETZytLc0Zj8uImM/xdiotGix61IgaTe9A7/LbUSkjtk+o1&#10;YGzTTogrVFGEokuoZC8ZkYo0kpHDxJxW8YagSIBXoivh1O/e2Lk4pbRw6RsRqDF+KmIDnHBqUn+Y&#10;oiMwfugSrBrWBCXelA5KaZ1PVXZueepw00OLQGntc99RTsUxpfPfmXxNSKigRvfT7Uch0UaDcGcd&#10;gjz0uO2pl15XjxvuEI1e/4GfO4wlS8IUEIAkJ9lAmEoCR9mlvBYJfsRXXTxxs3Y5EVFDkTUUYUMC&#10;B70XFOmhCkAW75SFulYRCC2OsgfLgaN7Mfxn6dQk/1ESSqTXaujVEF93WoAhf/ZFkm0icE2ap2vi&#10;Z4DPa8xNjuJxs3fHibtHpTuAi2HnCrSgeFk5v0l4ywr1mKOIHBLuKKKE0sqsTaIvhcvbPEo0CXmT&#10;XL92VbkF9O77AkqV5jV1fuXc2dPK6JFJG2HCMAzDZAALJQzDFFToCx8JJK9JLXWpjYehXG2KNrFm&#10;tNLnCu5KRMndInLqDbHJgzz2ANufF2arVLAaVcKGrk8P+lR2+hVF7MatoqpIzL/7kTBjFgw9egmz&#10;WGFMunSxiDJxqVkZrsWKiKiT5NLA0jZUqvj86UP49c1OOO+rg39YEprP/h12pXywv7UvRn/7H+av&#10;BzpekUWK3aW02BFgxs7S0mdd2w9hXdtLz5OSVXbFUzpYuwEt5jVAnW9rwWmaLfQfAbopQNkpnvi6&#10;ozuiHFL+nd/w0imjFGLsNDjXsjrseryAIt0GwafrIPhKTd9G+h2r+onXX+sXgZVF7kotBME28vF5&#10;upQjzjSrjHu+1oWkgI/+Csf6H2Pgc/gM5hyYidc2DEtu+27uFtEyxNAT76HFojpotbgedh9dKeaW&#10;hGzAC0u7ofP6FskCiXOYC+bWmYuFrRbio51v47B0zNsnSucOmblaRdioUTynRl1H1/I9xRyluHX7&#10;rbVolJJT0MiuPwmhRpSYypaD7SLp74jRiKQBg8Rxp3I6RC4X/Cj+JH+ukT8blf4vvqSMmPxAi1Zt&#10;lJEMpaqFh8v/T7IgrcuxnJPFMAzDZAkLJQzDFFTI1T8rgcSan5Temizd8B4XT0UoCXRPuexf4W4S&#10;HkiLa0q9sfmTVoCZo/qUHLi9T/RM7nAzUAkBUahVp6480OthatAIiRMmIm7ln7JwcvQ04r+ZLwxi&#10;yXuD/CEo6kQVSKIvXEfC5KnwL18f3T79B55XY7D2i9dwqLwT3OIteOF4kjA7tW6DjhmSx5333UWx&#10;tVuhD38AY5NmCF66CD/+PhnLm7lj3/1DYhGcZEqSfz+Ja5pwjG8cgYBxZkxrJUeAlAoziX5eC3t8&#10;P64ljld0h3OiBbW3nYLTb78JoUdtxf/YJF5Tff2BR5Mw4EgCSimR/s0vxKHJ9vPwuxst0mk+biHP&#10;k+NO5bN3MfmjTRj51mIE/70Yv52WW0TMfbgnyOlFf5z/HadCjovoj+A758Vj/4rYi81BG2Cxk55F&#10;euud17hg0+A9aF26NdYGrhWpNRSZUv1CLeH3kx4UUVLLT/ZvblaypbhNUSWdf22O388uE/MFhesR&#10;ciRH+Swq1NDfDbVaEB2btgsoYC512g1x+TEq3uxQTHlV6jWQ//ao3AwMxLFjx3D40EEc+O+pVlxn&#10;JKgEsDVkuPt8906iGk4mUDkcaz8uOtAo4pJhGIbJBo8YuMswTC6g1L4Q8DmZu1i/1wT5mOTot/4B&#10;AwbcWL58ecBL44fgF/cl0mKlAva8fwl+MUCiHlg6ugVGfPMvTHXrIWYfWYdmDF0dJy8GCqHfP/yx&#10;Q62fiFuX5QuQJco/WvWM/Ep6+1OqqGeqSh8//bIcz1OlnGxAESZUdUSk6lhd1U+PU5sXwuPCdZT1&#10;LK/MSCuX8MswWUwPpV2QBwUJJSoJxgRsuPQXEk0pkUjhkSE4EXQEeltb2NrLkUuOsUmouu8iFpS8&#10;h1OJsgDk6+SHV3VNoT11HDci5IWVvd4BjYs3Q02/utBpUq6ZBEbekNp19F98EJ6xZozvJJ00bm4o&#10;5lIC033OoHxAPfy+JBbl/zuP6CJusIlPgn2MXOInsFZZrBtQH1/dWYHrc4AL3kDVsVpx/FK52k0L&#10;E0VaUp+Wvlgj/e5Us8o92gPrN+8U5pRbD6/GoF2DpH1MxHddF2HN+6nNRTft2JOq0sek7RMw//Ac&#10;sW3X8r3wztaxySLJhMbv4YPm06HXZlJbOJfJ7rnTaVlzHLi9F1tf2o/6/o2U2Yehqk1OXdrD2KET&#10;koYOh+PAvun+HemzsjO2XduE1f3+QbsycknmrHC3T/nXU7pMWRw/d0Wk45DR7ppVK1KdHypUNnjM&#10;uLeyfa7kJ6LC7yEy7B7cvHzg6kkuwvmf6VM+wJczUwdGunt4YMLE99CmRRO4S39/qlevbv0dgmo2&#10;U0U4lRz/f8fkGvy9kGHyAXzyMUzew/8Qnx5PTSgZ+8Y4LPD5QSxwD/1ih/rXZJPMd/t64LN/7cTV&#10;YUrroIiFjKBqGAFzPISBZeD4B+Kq+dOmsAslZCY6/KXUFjbXgkPh6UkXY/M3mS326NghYWXOwZmP&#10;lY4S/zFENR7NVGXCCkqrOf0dhPh3WnrZm9Jh2ewm4KZoOJRORBEpVC45dssukVJCkTDujRugWrAB&#10;pV+QtqHaU9LjSZQq07wclp76CStO/4I4Y5wwcp3beYG4Yp6ZUEJpPhTB8mvvP9G1Qi8xN3v/Z/hk&#10;z4di/0kkWNJrFZxsqabR0yc75w55ENX4vrTor467n6n5KpVatn97ApJGjxEpOORPQtFNSSPJszqF&#10;it8URUjsXVwce0eIZFlBESKd2tCfQhkSQOrUrS9XIsoGtP2iZb8XKE+TgiiUEG+98Vq6n4urqyuG&#10;Dx+O2bNnUyl8UkMpzOh7uk+B/shRCipTMODvhQyTD+DUG4ZhmFyivBIl8MA3ReBof/QBrg7sJsZZ&#10;lQqmq+G1lfSC/bf5QmBOQzn+aSt9DH9ldIEQSbKCjp2elfpg55DDwmiVhISSbqWSG1WKoagS2i5t&#10;8zXaC5GEDF/V7V3t5CobHvaecCxaCu++6ItwJx2q3wO6XgJsLFqcKmErvFLUtJ0Kp4NQ/cXRIsWn&#10;ZoI7/CPl8siunkCp3sDQLwZiXvyXImqK0m1IJGlZtKWoIJQdbkbKETPW5YEpkmRFn7+FOEJRFfTc&#10;5HdC22bVSKx42gxfN0C8bu2i9bKsUGOrmECbKlcRIglFMCUNHirmVOi5SCQhUTU7Ikl6HD96JNsi&#10;CUHbt2pSL6s0ECYHoEpEJC5SJIk1UVFRJJLQkNJrKMRIFUkoFIhFEoZhmMeAhRKGYZ4V0rvcKZsm&#10;5BKqOeP9orJQQpVD2klriQ2UeWFvn61SwfWLyREnR+8cFD2Tc3z79VepKn3Q4uODqdOVW4UHKt1L&#10;URenRl9PbpfG3sHdiXEIfcfwULvc97h4XNHStZK371yuu5ib0+kHcXvu13ehC4pBnLRoM7ZoBcdE&#10;M2rcSoJrvBn35aI2AkoXoSpBVC3IM1Y2HDkprcGv/wLMf+83vLLgCJpFeohKNus6rMO8JvOEWJMd&#10;qAQuQdWhrKFIEhKIKJ2JKka1/6UxaswvnXX7vrQQV54Ws/Z9LF6PBBL6fDLDZt1fIoqEUrJUQ1dR&#10;6Ub6O2KNWvGmgmfWFXRUDu7/Txmlhs4HEg5pYb7mr3VYsmQJFi/9FdM+mSnSc6yh1Jxhg15QbjG5&#10;Sd36DdCmXQflVrrI6rrMJKmxSMIwDPMYsFDCMMyzQnulV6EVcrbKBjwulb2rij4ioKjoI5U1TfTW&#10;v2B4ro+oWJFVqeCGxZqKfv8tjijJSbZs2vhQvv+U6TMKRTTJk5Jcxtc3JSIhKPq26P1drUQJKkvb&#10;rz9it+xE9MnzsumtmyOKxCr3S5grVUZ8qdK4pdw2Si3UxQX3PeWolVFHgD2zH+CrWSdQ8/B1aEwm&#10;ecNsEB4nCyUUHZMWEkm2Dt6PfsW7oqGleKpomvQaRV9QNEb/1d3xzcEvlGfJPXbd2IaZ+6YJUeiH&#10;7ksfEnvSYjvnS9EnvvoabJf9IsZpTVwJtdRwdV8qCPZ4kEAye973OHb2sohgIA+S+g0aok6dOmjT&#10;th3GvfUOtu89KEQUayiyhFLZmNyD3l+K3vlj1e/iNpVxJiGralX5f006UGQJRZjUFLcYhmGYbMNC&#10;CcMwzwpvK72K/E0zFymvXNU9VMNT9M6yTQm67Q/FtSG9xViUCjbS8jF9yHCTOH73iPA7YZ6cixcv&#10;4pVhg5RbMrToG5bOwvNZhAxqCbOVUEKpKUSxDBb05oqVRBnlcYsGYa0azGBjA+2F83C4cR1y4o60&#10;kJdahwoVMaBuS7zaqAk2FiuOJK1WRJ6UHDcOng0b4vcalTCkczscPXJIfpDCpLcnCN8StVGKCVXH&#10;oZYWbdBt+H44DSsm7sP+74040+af5OiY9NrZ12+JqBbyNvlw59vC/yS3zrfg6Nt49e/B4rUmNvkg&#10;S8NV3aED0P+3FxYvb9Go0hIZ/ZqqPux9cj70rOizqqCTGRStQOdCZqIh3UciCvmTWPPb0sXKiMlp&#10;VD8l1ViX/mb9vHSFELJWrFiBf/75h6ZJ/U3rvEsf0k6psVjCMAzzCLBQwjDMswCtgFPHiqdfLjhH&#10;USuZHE+4hsT69WBjBpJ0QK27wKY7u8TiklJvaBGUEeQ1QFVDyNB1+1NMCyisREREYMKECamqeNBi&#10;rzCm3DwumlA5UsNSrJjoiXuxcpRJVpEPN2JuItpWHsct+Q3x8xfgQfUacJWnQFlnPY8ewdGtm/Hj&#10;gf/QNeg2ipnNIj+AYlaKJibilUsXsWLndsyQPiNrKYAiFsjcVbT9sslr2mgSKtXsOGywSPUh81ON&#10;9HnTOebcoTW0F+Voi/SgyI7prWeJCjokvJBJbPffWgsxJichceTltQPE85JAMrFJao+c9LD7Yqbo&#10;k0a/DrsfvpPHo14XfVrUiBLVH+lxqFmrjjLKmkkfTlNGMtbmu0zOQRWIrE2n27bvKIQqa4oXF+fm&#10;B1Kj0yx1uBxApiYsljAMwzwCLJQwDFPYIW+SGfIwmXelluvOg+pi5dqDK0DHrmIcqFxat1/5Owxd&#10;ZFNXvbQozIzeleTc/z8u5HoQTKGGzFtHjRqFW7fURBBZJFnz9yZOubFCcy9E9OZisihCXiAUXUEp&#10;KllBKTrFo+SxWVq4JQ0bgUNff4uJ8hTIfWSK1K5LbanUFkltltQo/mGH1HZJjV6dYkSolgsVxQ6S&#10;2jyppUomcZQ7VbjR/7tLlM51blgbNsvlEsFkdBq7Y4+IvsiOWEIMrD4Ufw/cKVJxyAS2xc+1hc9J&#10;TkEljKkUMP3elHKTlR8L+ZHYbFwv0pzIC4aiSyiqxNBDrvKTlnP35Uo7VYo8fpWqqKhIZZQ1HTp1&#10;UUYpUBUdJmeZ8gH9y0rh7UmZCmyUUkqCCZUyso4uIbFEVt0YhmGYLGGhhGGYvIKubFFeSXbb40Lq&#10;gnWJAPImyfVoEoKuTJOhK0WDBDWQFy6ecBB924MhuKPM6bdkHinyfJX+oqdyr/RczOMxcdzrOHtW&#10;Tk0gyIvhm/kLWSRJg/au4lEiLciJ4CjFnySLaBKCUnSobDChepw4O7vAV0kT+a+ID056eILsjSn5&#10;iWq2qO0lqbWSmq/UrPGXGsVPkMVsnE6HvT4++KJoSRGZ1eoG4NShtWiUvkOVYMgrJerqLcQvWCRE&#10;krh1/zySWFLfvxH+ffm4qERDkR+dlzUX4saTQJEkJJJQdR8SR8i8NasqN4SojGU0ImngYNhPkrMH&#10;k16S3q00Jq4E/W2g958q/mTns1JxdVMTo2ROHDuqjLJH2gosTM5C1YSsI3XISNe6THYm0EH7mjxM&#10;pqPUCk4dZ4ZhmDyEhRKGYfIKurK15xHa40CxydZJ9HR17XmpPa6JK13+pcvqGbaYmBj5ErHFAqMh&#10;CeU8KoibR0vYwOLkDK/weDxwAMqFA4vOLoJFWvDojh6B6W6w2D69VtK5JKr51BRX9dedX53uNrnV&#10;VNK7ryC1CWNGJRsgEu7uHli7YQsqVa6c7vYFoZkV41Pq07v/cRtu3xTPa/D2ErdvRcj+JEWd/R/a&#10;1rqFxdwTi3WfePmrRZKPj5in9/h1qtAiUXvEKyh+8w4it+xAzPcLUrWgjz8WTb39eZWqGCs9ZgM9&#10;l3g04CDta9N79/DWyZs4/j0w4+O9IprE4uCAhBGv4sGZi4j53ycweHom/14GO1tE/bEWxsZNhVji&#10;1KEVLGdPJ9+fXvOy9cT6ftvRo0JvEVHz/O+dH/ncU4mNj8LLf72AH4/Og5ONM37uvhzVvWuk+xjr&#10;Rn8TbBYtFM9hiY6W/05Ii+TYt95Od/vzIRR/I/uTpHd/Rq18BflvlIrFYn5om8yOtTppfEqMRsND&#10;2+S3llvnTm60wwdSVyUqXabMQ9tkQnruuqQ9MgzDMFmgUXqGYfIOi9ITz9I5SWEUdHUruzzqe0O+&#10;JOT4bw0leT9JWQaqHpB6VZABXbp0wcyZM/Hl6S+x+NJivFPjHXww7whcd+zAhQreqHQpFN821OAF&#10;bV147z+C2zNmIKKbnIqTHvQc9Fxt/Nvg68ZfK7NMdvhYWnz//nuKSOLq6oqff/4ZFSs+vuFlYaZ8&#10;jx6wu34dlzZvRpK/P1ZeW4npx6djaIWheKv6W8pWD3Ml6gqe2/ocLFMBk4sLzv+XssDz+e47+Myf&#10;jzvvv4+wASleC5lBaVL79u0TY4pA2dWrF6pv2wZtTMZRVQnlyiFSOo/oXDL4po5N0cbFodTo0XA8&#10;dgxGb2/c+vxzxNavr9ybPiaLCTNPzsTyq8uh0+jwYe0P8Xxp0lqzR5wxDqP3jcax0GPwsPPAnEZz&#10;UMc7ex4g6nuWULky7M+fh8XODleXLUNCpfT9R9YGrsXkI5PRM6AnPq73sTKbNWRu3KdPH+WWfH6o&#10;73t2qF69ujKSoTLCVCGHyRnob9Xs2bOVW0DTpk3x/fdp/7XJSJ9Fev8n0/6vpTyez+Uhk095Vr8X&#10;Mky+giNKGIYpjFCuSk6LJASFMtPl9Qybo6OjKGFDiw29jS0CXCnQBLgZdwtxLVqIsZ9bSdG/cNqC&#10;33zviLHLocNi+4xat9I9xHb7QvYh3pKQ7ja50VTSu68gtE8//TRdkaRqterpbl+QmlanE/tEfXr3&#10;P3YLkwOuzAGlxO3zUXKqSnGXEg9va9XuJoagVITYFCYPz1T32d2VfU8s7h6p5q2binpbo0lZH9DT&#10;nunbD1d37ETomDEIK+KCaa2Aed+8gjszZiDyud7Sa3rA/soV+M6Zg4rt2qH0q6/Ca/162BqM4vm0&#10;bu64vfAnxLRqDX1oKEqNHIkiK1cmv156zc7WAR/Vn4o3qo8TosnUY1Ox4NLCdLdN20ITQtF/R38h&#10;kvg5+mFZ29/QoGijdLdN22zMFniuWiX23fY6OboAd6dOhbF6jXS3pxYYJ0cCVfComO79GTU6F+i8&#10;UImKisKVq9dSbZPZsZaWov7FHtomv7VcO3dyoel0qX1s6LxIu80jIh8oDMMwTKawSskwec+zeuWA&#10;xAxZMcge2b0CRt4nJ+RhMvOlljZXO1cYMGDAjeXLlweMfWMcpn8+RxhCtv+lMZqVbIWNTReJahzk&#10;o3BfEwefB0l4pQfw4zrpIPD1Q1SgLJpkRCfFK2Fu5wV4qeYIZTZ3uXVZNocsUf7xzSHzirfeeA0/&#10;/UgfvQx5KSxcsEBEkhTE/UlLVPg9RIbdg5uXD1w9fZTZJyQhAW7uDqmOx+aLauN0yAnsHHJY+HZk&#10;BKWWrFwyFod/hDAejd1CRTZkHPs9B5t1f4k5ui890h5rVALY2pth0449yd4MVL6XKtP81GN5socP&#10;eXmQ34/til/Fa9G+EBZnZxgGDELS0OEwKWkidjM+hv0n02T/j8FDEf+NdJyk4/thzS8nF+LNzaOF&#10;3wi9D4NrDMcLVQcJTxAVum/vzV1YfnoJ/r74h4gooepXqkFstpB+b8fRI2VTWvqdpNvid1xA1rcZ&#10;8+IfzwkfoxV9/kanchlHp6XHy4P7p0pNe+vd9/HhtE+UWxkfa1s2bUS/XrJRNUH+GcfPXVFu5V9y&#10;5dzJJdK+x/R37MadcOWWjHruZBBRQhtbG8mQySs77uZvOKKEYfIBHFHCMExeQdEdJH5kt2UHEklS&#10;VmcyT00kSQ8ycyXO3z8jrtCby5YTJUuD61UR8y1uAMFuWuGdQKVNM6NnRTnk/4/zKQsaJn3SiiS0&#10;gFu/eSen22SBVjoOCbO3bDRKvjh07JIBKZWpzoyjwQfhHSePLX6pRQE65gmLGyXRPDlquWJfZ6vX&#10;0eth7NINcb8sR9Tt+6I0MYkympgY2C74Hs5N64tGY8PAQYj/fiEsrq6wXboYzs0aQL9tiyjVbd10&#10;RynbTobESRJmyIT1+J0jQjSpMK+o6DddWY8Pd76NGvNLo9eK9vj97DIhkrQs2lIITNkVSVTDWSGS&#10;UNRDQgJMNWvJQk4WqKWBH6fiTf8XyUo3BTp3qEpUVqz49RdlJNO7r1yhi8k5KlRMnWpFpc3XrMx2&#10;cCQpi9YiCfl0sUjCMAyTDVgoYRimsKCKJNZfCvNUJCFoUUWNDCGpGdu0E/Ml/OQvv72ktc3mMmYx&#10;pqvhmdG7Sn+xYKUr1vRczMPQ4o6ujluLJFQCePveg6hWgw4RJjO0gZRBJkc4ESSSUJREdd9aoopT&#10;ZlD0VHLFG6Vijoo2SK6cQ9FUOYF6/GdU3YWiSKg0MUWwRJ88Lyrh0O9EhqgOY0eLyC6HEUOhiZJr&#10;GevOnIZTt45watM8VXNu2gCufh6w+2aO2K5npT44+/otIZhQlBiZ11Ilm/6ru+Obg18gOPq2EEc/&#10;aD4dmztvxrwm81JFnGQG/W4uDWqLEsCwtQVMJvF+xf22So4syQQStKiMMb1Wdso4p4XK/JKYqEKL&#10;8ZFDXlRupQ8t1q2jUIjBQ4crIyanKFW6DNq2T23n9da413Dm1EnlVoZQOa8UcxOZJ00/ZRiGeWZg&#10;oYRhmMJAvhRJVNQr8dceXIFR+cLrdvU2TpRygHMSXTi2EXPhfy0RfUbQVWlanNHCde2F1cosYw2V&#10;ALZevJFIsubvTVwCOJtoQmUBwlxMFiBI/CCoZG5mkHBBx3eZWNkvweKV+v2mqA6CoqpygrA4+fd0&#10;s89aeDFXrISEGbNEyWCKNqEoExHdpbaSJWFxchIRKQ81jUZEw9i/PSFZMCHBiNJ91g/ciUMjz2Ns&#10;w4kiveaVumOw9aX9OPbqZbzddDL8HbNfXMRm2RI4t2oiIkoESUlCrIr7eamIQssKNZpEjWB7HGZ+&#10;NVcZyVDaU+um9UV5WmtIjPz6y88x/KXUpryUrkOLeibneXvSZGUkQ0JWt46tceC/DIND6IMg5T1t&#10;1bcP5SHDMAyTFSyUMAxT0MnXIglBiyiCfB5ERIm0ANMfOoATz7cU862C7WCU/hp7nryIu3cvirmM&#10;6F1ZDm1fefZX0TOpiVRSPKyhK+Pkd0GNKqlQU29n1p5F1IW6pbgslJy5J1+1pvLUmXHglrxgq6yR&#10;I1HSCiL0vBTlkVNQ5AZB0VrZxt4ehn795SiTi9dT2qVARIXFIDLG8FCLvnAdphbSeWotmPi6w6lH&#10;ZziMHIaa783EF7+F4vShRvhmZQxaTPlBzFMrNnkyivzwQ3LaUXpowkJFJIvjiKGAwSDmLD6+SJg1&#10;G1HS70apRNmBokkI9W/N40BRJcNfGa3ckjl+9AhqVS6L5k0aivNm8MD+KOPvjSkfUOGUFEiQtPY0&#10;YXIW8uYhIcoaEks6tWkuxKy5c+cKk2qJd6RG+WJXpZbWUIgcwR+3ND7DMMwzBwslDMMUZNITST6V&#10;Wr4RSYgSrgGiP3h7n1gsGsmQ0mhE+eK1cdsVKBkcgyBfR9gbLVj1Xeah610r9BLpN2Tqqi4WmYyh&#10;hR5dGVcblT2lZj2XUXsW0d5TqtMoEThqREltv8yrYh+5c1D0ZUxuojdbpd4kiy9p0nEel8iECBFV&#10;9TgpJo+KOSAAMVt2pRZMIiNl09ilizNtHmvXwnfePLhUKg37j6emEkzoPXHq3gmuxX2FNwpBUThk&#10;2Bp17TYSx47PMt3GmjP3FUGryJOll30597uHxBIi8MYNcd7s3pXWAgoiLYSitpjchYSoaZ/MVG6l&#10;QH/jFixYoJYQpg3SnqwUScIGrgzDMI8ICyUMwxRUukgtrUhCseAfyMP8A/kaEOsv/yW8BIyt24rb&#10;tc7cwzeN5T/DvvZFRO++a1+maTV0Bb1dGTnagdNvmJxGc1sW38y+fsJ/gzxKKNUkKyPXw0GyoFJc&#10;tvyARTGDJdS0G9X35ElR/Um8HHNGeMkO1oKJsedzsDg6KvdI91WshMSJ7wqRw7oFTZ2K2Pr1hUBi&#10;9/E0WTCZ/B6cO7SCa6li0JMYZzEL8TThf58gKvCuqG4jUn4ekZyIKFEhseSnX5an8ixJD6q+Mnve&#10;95za9hQZ99Y7ovpTWs+STKDoyvJSY5GEYRjmEeGSUwyT93AZuEeHLpumLRFDIkmeG9WlLQ+sopZY&#10;JRPIfjGl4NyisUhP6Pp2cfw5fi/sjfJ2VzyBZpP8hM9BRiaQVFHj1b8HC98I8kTITQpaeeDpUz7A&#10;iWNHlVsPkxAnL9rtHbNOA8nvV8lzo8SpU5f20O/YJtJT9pbRi5LUVAqXKrdkBEV3BMzxEMJK0u+V&#10;YXP+vEhpUdNv9P/uglOH1jB26ITYdf+IufRIe6yl/SzpajoZ8pKZcbffWqNVqXb4q/9W5d6nixA/&#10;5s2B7byvkyNFTFWrwdD/RVFRhzxe1P0pfScU9u9OhO546uOSjFqTxr2FhDT+E49D45+qC1GLPFNy&#10;QixRodK058+ewY6tm2A0JEFvY4t6DRujYeOmIlWnoFKQygNnBHnH7Ny+VZi6Xjh7Sszt27ePQuHo&#10;QDstNTo5ONWmYMLfCxkmH8AnH8PkPfwP8dGhkod75KGAQosPycNHZrHUckxgyUgombXvY3yy50OR&#10;OvNr7z+FMSQtsGb/MgEOc2dj1BFpIzs7IDERpccD77y4CAOrD5UfnAZakJadW0REp5Cg8iQGjllR&#10;0ISSrChM+5Mbiz3nhrVFmWoSOr699xcmbZ8gTEo/b/+NssXDkABIQiAt0C98HCHSSiIj4pNTR2z+&#10;WA3HgX1FtARFWmREdj8biqQa8ldfcX581zXj53saJAsm878VfiMq5EUU0qYVNNL57LvxH1HRRsXi&#10;4YHE9z+S02tyABKq/L5wECl5dydK73suUBiEBWsK2/6o50716tX5O0ThgL8XMkw+gFNvGIYpDFD6&#10;DcUiP04rKbVch6pkENuvbRJCB11dJzoH2uBrtaCIySS6TlcyN2ulSJO2SvrNyrPLRM8wOYHWKvXm&#10;xF05AqKuf0PRZ8T+23JUfz3/RkIkEaatVv4amlgl9cYqHedJCImVPU98nXMmledJoKiQhMlTERV4&#10;B7F//C3MYmnfKSqHzFz9p08XIgn5s1CJYipVHHUnPMdEEoIq3pBYUj4HI0kYhmEY5lmHhRKGYZin&#10;AEV9NCreTESBkFeJWia4zKGLuFPcHZsoKMQo5990uqrBrhvbMjVr7VflRdH/djrzksIMk130/+0V&#10;URGiNLC02D91T85uq+FTS/QZcTRYNnJtpa8g+rSmrdrAG6K3uMpGr0/KwaB9oldNkvMFer2oUEPl&#10;h6Nu30f8/AXCn4SamLt6S5QoJj+TnCYn/UkYhmEYhpFhoYRhmIJItNQoFzsn2k2pPRV6Vnxe9KvO&#10;/iqXCZaw2bkdnfxa4dsG4qagwzWt8Cz59RRlBaVPx3LdhLHrzcgbogIOwzwp+r/Xip4W/KqRK0Uv&#10;ZWnkqlTGqWdbRvRpSwMjNlZ0asnhJ2Vv4C7RNyvZSvT5DYqoSRo2Atd//lk0NcoktzgfKqddlPes&#10;KHqGYRiGYZ4cFkoYhimIUC1Myj3JifbUDGDV6jcULXLf016YP1JFkKHXPbC+AhBUzFXc75BoQqsb&#10;wPIzGUeLUCUSNZ2Ho0qYnMBm3V+iNzz3fLL4UT2LaBKqQHPtwRUhqFSwyJVP0qbYaEJl7w6Lm7vo&#10;nwR6LUq9IZGQIyhkzoeeFX1l78LhI8QwDMMw+QEWShiGYZ4S/i7FRfoN+QlsuPQXDH1eEPNN91wT&#10;/dd1DaInBly0FYtCdcGaHn2ryuk3a86vECk9DPO46M6egfbqFRENYWzRShi0ElTxJjMO3JKjmagC&#10;kzZIThV7KPVGnXd/cqFEjZ5qVIL8nBmCU28YhmEYJudhoYRhGOYpMrD6ENH/cf53GF6Sq9q4/LsP&#10;tfQlML9aPMz2dmKu32nZ9H55JtEitDilxRGlSay9uFqZZZhHR69Ekxi79xJ+G0fuyL4jtfzqij4j&#10;1O3qF2sE7aWLYmz2LyZ6FYqaIoT3yROy9+Zu0Tcr0VL0zzokkJKZK1W8YTNXhmEYhsk5WChhGIZ5&#10;ilB5YFrU7L25C7ddpYVpk2bCxPXd6yUQYwv8/u5zYjv7BANmb846WmRANVl4Id8ThnlcbNbL/iSG&#10;zl1FnxxR4pd5RMnhIDniqW7RhtBvXC/Gpqapoz2oEg6RExEldN4Q+dWf5GlDPjIUoUY+MvR3hWEY&#10;hmGYnIGFEoZhmKcIeSvQIo8WN2svrIZhsCx0tD0s+zh8F3AXxuYtxHictAZtfywCm6/IC9D0eKHa&#10;INFnVSWHYTKCUmOohC0ZjpKRa2RChEj7crN3zzSdg47h43elx0k0s6kg0ndE6k4Dtd41RBUdkXqj&#10;1z+UkvOokHExNfq9qvtm7p3yrKCm5mUlaDEMwzAM82iwUMIwDPOU6V1Z9iZZe3ENDD16iQVqkVOX&#10;UDFChyPSwidy4kRxv8YCLF8NnFozW9xOD/I9aVWqnVi0/n5mmTLLMNknOe2mRSshdKjiR1aLb4pm&#10;oLQvElM8//1PzJmk57Cu8GJDUSZGoxw59YTsV/xJOJokhTP3yNc66xQphmEYhmEeDRZKGIZhnjLP&#10;V+4vqtaQMWWQbQIMHaj4DvDW1aIizWZPSYtYsBJ6MzB15n+I3EeVjNNngOJ7svIcp98wj46NUhaY&#10;qt0Qx+/IQklWURuqcFHPvxH0W+Xj09C+o+hVkksOd+8p+ifh4O19oq9XtKHoGemzUkQt8itiGIZh&#10;GCbnYKGEYRjmKUOlVNuWkcURigIx9Jer1/Q+Gif6LcE7ZVNNiSslnOGcBHj17QvtRbm6RVp6Vuwj&#10;npOu8KuLXIbJDpqICOj/lX0/DF26iV41aM1KkDgarGzn3xD67dvE2KiIfoKEBOh3yPPqcz8Jyf4k&#10;ARxRQpCoSuc8ia7kUcIwDMMwTM6hUXqGYfIOubyJDJ+T+Zv+Ukt9yTwNAQEBfQIDA52HDx+BDz6a&#10;qsw+zF9X/8Cb/76BKp5VsaHTOpSsXQPa2Fg0HgHcr1oO+zVvoMj4N3CncgCOmgLR7ZK02CxVCndW&#10;/wlTkSLKs6Twzt43sfrySrxUeRimNpquzD45sVEPRO/k6iH6gk5h2h9DUgKSEuJha+8AG9uUdJdH&#10;wfnPP8RxllC/gXRs/SHmmqysj7uxd7Dz+b0IcC0l5tKj9ZpmCIy6gb1l5qDpS+NhLF4Ct/btV+4F&#10;HLdvg+/LQ2EoWw63d8giR2Zk9tncj7+Phitqw9HGCScHnoWuABiX5vaxdvz+MTy/vgeqe9fA2u4b&#10;ldncISeOtfxEYdsf9VirXr06f4coHPD3QobJB/DJxzB5D/9DLDhcl1rGK0crWrdujblz5yq3HibO&#10;GIfWG1qL/tfWv6Lz3D/gsWYN5jXRY2wHI/5sshQ9u4+AJjERtcc74Js/4tHsJpBYujSurlgBs6Oj&#10;8kwyh+8fxsv/vgwPOw/s7LoTOo1OuYdhMqbkW2/BdcsWhIwfj/vDh+NB4gO0WN8CLjYu+K+H7DuS&#10;Hup2jnpHXLv7MnznzUN4v34I/vBDZQug2NSp4pi+/+qrCBkzRpl9PP659Q/eOfQOmvk1w/ym85XZ&#10;Z5ull5fi81OfY0DZAXi/1vvKLPMsw0JJoYG/FzJMPoBPPobJe/gfYsGBSoBkagZQr169L44cOeL1&#10;2muv4YOpHyuz6TPv2BzMOPA/NCjaCBu93oVXn+cQ42oPj/EJ6FmpH379PgR2/+7GhnE9MchhLY78&#10;bIOy9wxIatgIYStWweLkpDyTTKOltXAr+iZ+6rwUnUrLZV6flPCQINF7+hYTfUGnMO1PfEwU4mOj&#10;4eDkAgdnV2U2+5AI51epHDSxsbh38AiMpctg243NGLJxAFqXbItl3VYpWz7MpusbMPyfwWhevCW2&#10;LUiE7cEDCF+yFAlKeWHCt1Y16IKDEfr3RnHMZkVmn83kPe9i0ekFmNToI4ypM16Zzd/k9rH2xrZR&#10;WHNpJWa1+hoDqwxWZnOHJz3W8huFbX/UY42FkkIDfy9kmHwAn3wMk/fwP8RCxIABA24sX748YOwb&#10;4zD98znKbPqQx0CDBZVFydMlvVZhUNcJopRqt8E6bC6vwU2XT1F0wjswtGmLhi9E4s7lI7iwxBVu&#10;96Ng6N0Hcb8sF2VXVT7bO1Vq09CuTCes7vePMvtk3Lp8RvQlyhcOD4TCtD9R4fcQGXYPbl4+cPX0&#10;UWazj37jejj17g5zxUqIPnlezM3a9zE+2fMh3m46GR80zziFa9L2CZh/eA4+qPMOPu79lZiLuvsg&#10;2YRYd+gAnFs0hsXXD1GBd8RcVmT22TRfVBunQ05g/cCdBabqTW4fa41/qi48SvYMO57r5ZKf9FjL&#10;bxS2/VGPNRZKCg38vZBh8gFs5sowDJNHkAnjBy3kxei03ZOQ2LefGL8XWEqU+/3G85K4bfPvbnzZ&#10;9HPcldagLQcmwuDjDZs/VsNh9Ehxv8roeuPh6+SHbdc2YdcN2USTYTIiudpN7z6iJ06EHBV9Ld/M&#10;y82uvbBa9H1uuiSX/1VFEsLmnw2izwkT18iECCGS0PlCFXYYiLLMJJKQiTMbuTIMwzBMzsNCCcMw&#10;zwJeUmtm1WpKLV/wQtVBqF20Hq49uIIVNeQ/yY2P3hGVbr67sxqJjaSFobQQbXg4CC/XHoWTHokY&#10;/2ppsSi1XboY9h+nGMa62bvj3WZTxPjDnW8LsYVh0kU6pmzW/SWGBqt0mSNBB0RPx2RGUGWl4Ojb&#10;8HLwRqUTt8ScsXVb0avolec2Wj3346JWuyGRhMQSBjh974Toq/vUgr4AGNsyDMMwTEGDhRKGYZ4F&#10;KGxjj1WbKbV8w/TWs0Q/4d5CGCpXhi42Dh/dry6upO+v6ibuoyv0U1rOEIvT73SHsXnWGyLtxu6z&#10;T6DfsklsQ7xUcwQqeFUSV+BXnl2mzDJMamxWrYAmLBSmmrVgaiBHaRy4vRchsXfh71JctIzYeEWO&#10;ROlaoRdst24RY+uywNrAG9CdPQPY28NgXS74Mdl7a7fom5VsKXpGFquIzAQthmEYhmEeHxZKGIYp&#10;7HwntdHyMH9Cngu06CRhZENTOV9+6Fkb0U/yPiZ68pNwTwCmt5FFlaExPyPy3XdFZIDjsMHC24Sg&#10;q8v/U4SXabsmCR8UhkmL3ZwvRZ80ZpzoibUX14i+Z6WUVJz0WH9Jjhbpq60lRBGLlzdMdVMW7MmR&#10;KiSS2D95BIgaUVJQvEmeBkfuHBR9Lb/MU6QYhmEYhnk8WChhGKYw019q+VokUaGoEhI5xnsfgEWv&#10;Q5H/jqGdbVUccLiP4LqVoImJgf2HkzCw+lA0Kt5MXPmf1CRWXMmnyADHfs8J0YToVK6bWFTSNnMO&#10;fCbmGEZFv2MbdCdPCKPVpAGDlNkU35GOZTNOl6EUMdUbo+WVJDFnHU1C6BV/kpxIu1G9OOjcqO3H&#10;0RMqakRJDZ/cNXFlGIZhmGcVFkoYhimskEiyXB7mf8p4lBMeJIH2iThRTY4qmXGrsuhHkx+mvT1s&#10;F3wvqonM7jhfLBwXHJ2HA7PegTmgFHRHj8Dh7Qlie2JG29mi/+bQl0IwYRgVNZokcfxbIn2LOBx8&#10;INl3JLPIjQ1KNEmrUu3gsFlJu2mT4k+iiYiA/l85AiQnjFz3394rvHZIJCFxhpHNbUmwYiNXhmEY&#10;hsk9WChhGKYwQmatlHKj8kDp8zVkxEqGrJ+Xk8up1t5yXHhFrNNcwIWhz4k5hwljUdmjEkbXHy8W&#10;kK/sfQNhvyyRhZT582CzcoXYjsqFUvQJXZH/5N8PxRzDUCQJedpY3N2RNGyEMgtsuSpHgVAKWGbm&#10;oBsuy/4kz5XuAd1/e8XY2odE/896EdkkquD4+imzj886JR2oWQCn3agcvytHk5CRK8MwDMMwuQML&#10;JQzDFDZIJNkpNQ9xC6BVRUp+QT6GruaPb/gu/qoExDjqobt6FTOcZL+IcXVDkiNH7ObPw3tNp4ir&#10;yZSWMDpkPuJnyREkDq+NlI00JSa3mC6qhPx2erEwd2UY23lfiz5p8FAhlqisOScLbL0rvyD69AiL&#10;DxWGrySkdLnrKtLByAzWWhCx2bJZ9Mb2HUX/JJC/zprz8u/VpXxP0TNIPpfrF+NSyQzDMAyTW7BQ&#10;wjBMYYLKANMlaFUkoUgSumweJW4VAChSxMerFFZUkv1Geh+KFCH2W4J24Pz/3hZzdp9Mg/ODGPza&#10;+09xHy1y59UxwjBgkFi8Orw0QFplJohoFDXyZPi6ASK6hHl20YTche3yZSLdJonSbhRo4a2mcpD/&#10;TUaoaTeUmuO1Tq60ZLROrzEaof9bMXLtnbkhbHbYfm2TOGYpLa2+P4sCKqqRa72iDUXPMAzDMEzO&#10;w0IJwzCFBRJJaPVWVtySRZLWUjspbhUQKALkgxbTsUSJqnda8yeGVx4qxu/abIWhRy/hA0F+JLSA&#10;/K7LInHf+9sn4MDkkXLUydkzcJgkiyoTG38g0nAuhV3AK+sHiznm2UR4kxiNMPTtD3OxlPK/Gy7L&#10;4ka38r3E8ZcRG5W0m94eLVIEl6HDxRxB3iQk1JnLloO5YiVl9vH57cwS0fer+qLoGRk1ooTOa4Zh&#10;GIZhcgcWShiGKSx8KzXrshivSa1AiSQqL1QdhNiG9XDFE9BERuC9iJpiAUtX9E9PHgOLs7PwIqHq&#10;JVTKVY0a6b/pRdxZOF8sYMmvhEoKU5TAkl6rhPcJPX7Wvo+VV2GeJUhcs120UIyFiasVqu9Ij4rP&#10;iz49KLJj141tYtz/QLSIWCLRjoQ5FZtVv4s+J0xcybCUIkqIftL5wMhQ+hNF/9D5TEIpwzAMwzC5&#10;AwslDMMUBsi41dpcYYDUZHODAgqVC1ajStx/X42XasrGm1/eWobEdz8QYzJ2pQUrbUspE1S1ZOid&#10;rxH3vmze6jhymEi3oAXVTz3kAkAz901LXvAyzw62SxcLscTYpp3wFVGhRTdFKJCg1rZM6jK/1my7&#10;tkl4htQqUhPePy8Vc0ljxoleIB2HNqvkU87Q/8kjQNZeXC1er3bReiwIWHE46IDouVQywzAMw+Qu&#10;LJQwDFPQeUdqo+WhYL7UCrRIQpAPRHDPDmJst3UrxpYcKEw0V55dJirgmKpWg/biBdgt+F7M/9xz&#10;OXyd/MSCdn47d1F1RBMWKsQSop20CH6v2RTZr2TtANyMvCHmmcIPpcPYfTFTjNNGk6gmrlTuNztp&#10;Nx/cLi/ENxJb6BhTsdm4PjntxlT3yRfxf5yXo1P6VeG0G2s47YZhGIZhng4slDAMU5DpLzV5BShD&#10;Igml3BQKxvT7FrtLa6A1meGxdoNIQSCh45tjc5Aw+xuxDRm7UqQAGbd+21X2K5n+3xTc+/5bUdWE&#10;SsHafTNHzL/XbKoQTCh8f8hffcUVe6bwYzfzE1ncaNAIRqtSvoRaFjiztBs65jZdXS/GnTacE31a&#10;wcVmxa+iTxo0RPRPAkVGUdQTCYC9q9ApzqicCDkqejZyZRiGYZjchYUShmEKKnQ5W84nkaEywHLO&#10;SSGBUg5u9Gwjxok/fYOxDSaKMZX7DapbKdnYlRbCBIkgXSv0Ev4OnwUtRfxc0o0A+w8nQf/fXjGm&#10;FBx63uN3juDNzdaBOExhhIx97WZ/IXxr4hVxTYUEicPBB0QkCRm5ZsTem7vEMfV8ZHE4nzonygEb&#10;nkupakORSzZbZD8RQ78nFzbUKBeKqqIoKSYFOm8JLg3MMAzDMLkLCyUMwxREakptnTwU0OqBLpWH&#10;iVuFiJYTf0KCXoMygVE49lZPtC/bRUSCzDkwEwkzZokFsN38edBevSK2J78SuhK/4Og8XGxfT5QM&#10;Jv8Ipy7tYbN8mTCBJHNX8qQgwYUaU3ixHztaVLpJGjnqoZSYtRdWi57Sbuh4SI+Q2Lt4Z+tYMf7g&#10;sIPok0a+Kj1xSpqOzbq/xDFGqTiUevOkrDwnR6dwtZvUUCQYiVteDt4igoxhGIZhmNyDhRKGYQoa&#10;ZaS2U2oe4pZcBpicTgudSEJ4eAfg/KzJYvzK6qvw2ymbOS46/j0eFPMWC2BapNpPk4NpKFrk5dqj&#10;hJjyyZ4PETd/QbJY4jhssIguqe5VDbPay9EFFFWi+h4whQsycKVIIooASZgyXZlNYe3FNaLvUr6n&#10;6NNCIkn331qL0tI9nOqj9oHrQiBJpGPOCpulchlfQ19rP+XH43r0dXE8UpRLz4opUStMipErR5Mw&#10;DMMwTO7DQgnDMHkFRYVQ+kx2m8qnUrMWSVpLrUCWAc4uZUb/DyHvvQW9GfhuWTjq3NMKIWT+kTlI&#10;mDxFeJFQuWDdIXkh9W6zKSJyhFIYDoefQNyipUiYPkOOPpn1GZx6d8eLpfskCyrkV0KpFUzhgVKy&#10;7N97W4zjP5sljhFrzt8/gwO39wpBgtK10kLlgHutaC9EkspFquHXO81FZAql3JDwoqINui2ndUnH&#10;Vk6k3Wy4JXum0O+UUZTLs8ruwO2iZyNXhmEYhsl9NErPMEzeYVF64lk6J8nUoKM8zBbqe2P9OBJK&#10;DsnDTPGSmnXeQdrHUf5Jdirl6KWWacx79+7d9/7999/Fxo59A1M+naXM5gz2wwfDaeVK3HYF6r8i&#10;7YS7Pc6NCoTftwvgOGUyjI2bInLLDrHt14dmYfqeyWhUrCnW95fnbLZugcvgAdDExsBUoSLCli1D&#10;x2OjcOLuUXQp1wO/9FwltrPmzo1Loi9aqoLoCzqFaX9iIsIQLTUXdy84S80ap/FjYf/TjzC0boOo&#10;df8osym88Ed3bL++BW81moRJTacqszKxhhi8sKYHDgTtQ3nPiljXcz0q1qgPTWQEIvcdgrEGaZwy&#10;Dp/PgOP0qUjq1AXRq/5UZh8P+mw6/tMRwXHB4likY7Igk9PHWo0fyyA4Okicz3ReP00yO9YKIoVt&#10;f9RjrXr16vy9vnDwrH4vZJh8BZ98DJP3sFCSPdITSnKKd6X2uTzMlMNSy1bt0y5dumDmTOuCPE+O&#10;xmRC6ZdfhuOxYzjiD7QeCpQvWhuLG32PSj2fg21wMG5++SWiOnRAoikRPbb0EIvOLxt+iQ7FlVLD&#10;16+j5Lhxojd6e+Pw7P+h4813EW2Ixvhq4zG84nCxHVNwcTx1CmVefBEWnQ5X/vwTiaVLK/fIHLh3&#10;ACP3jIS3vTfWdVgHFxsX5R4gzhiH0ftG41joMZR2KY3fyn+Kql9+D5fduxFXpw6uLZHTbFTKPfcc&#10;7K9cwe0ZMxDRrZsy+3jQaw7ZPQQedh7Y2nkr7HR2yj3M2Qdn0X9Hf/He7Oy6EzqNTrmHYVJgoaTQ&#10;wEIJw+QD+ORjmLyHhZLskR+EktlSy7g8iISjo2PxuLg4ff/+/TFl6jRlNufQh4ai5MCBsL0ZiNVV&#10;gL79gA4lOmDB/VYo+d77SCoZgOv//CMWyeturMO7B95GSecAbOz6T/LiShcVBf+33oTTnj0wOzpi&#10;4yevo3vkLHH/z60Xo4FPA7EdYTQkiV5vYyv6gk5h2h+z2QSzyQSt9FlrtfJnS2JawAv9YH/mDMJG&#10;v4b748aJeRWTxYQ+W57HhQfnMaXeVPQvN0C5R75vzJ7XsSt4J/xsvfHvvT4o++Mv0MbFweTqiqB5&#10;3yKuQcqxYX/+PEo910scQ5f3H4DF7smEjf8dnorlV5ejT9m+mF7/Y2W24JKTx9rc019j/tnv8uy9&#10;Se9YK8gUtv1RjzUWSgoNLJQwTD6ATz6GyXue1X+IZGhQUh5mC1XIoFq4deVhtsmp1JssGTBgwI3l&#10;y5cHjH1jHKZ/PkeZzVm0Fy/AuWl9aGJiMLYLME9auzYq3gz/fhsHm+PHhMGrKAWr16P1kvqipOjb&#10;TSfjg+ZWhp5GIxxHDhOVcGi7pZN64iXdGlGO9d+XjyeXZb11+YzoS5SvJvqCTmHan6jwe4gMuwc3&#10;Lx+4evqIOSoFbD/pbZgDSiH65PlU1WkIqnL02oZhqOBVCf8NPy0qJBFGsxHD1w0QlXC6hHph9TZP&#10;OFy4LO4j75H4WbNTeZMQ9Dr0emQWTD44TwK9fqW5RRGaEIpNg/aI47mgk5PHWuOfqgtfmV97/5mu&#10;p0xuk96xVpApbPujHmsslBQaWChhmHwAm7kyDJNXkDBB4kd2m8oHUqNSwI/SJkjNGhJJrO/PEZHk&#10;aWGuWAlxv8l+ItN3AEUMNsKYc1CbMJidnGC74Hs4vjRAVLpRywXP2vcxNl1ZLx4j0OvF4jZxwkQh&#10;mgyevgazz5cRlU5elxbSTMFDd/KEqGpEJMya/ZBIQsa903bJ9/9POS4IVSTZfWI1Fm92xIZ5YUIk&#10;oVK/sRu3Iu6X5Q+JJAQZCBNJg4eI/knYcOkvIZKUcy1XKESSnOTagytCJCFz27Zl6M8VwzAMwzC5&#10;DQslDMMwBRBjh05I6t4T7gnAOzsNKOZSAitdAvH8MEcYPT1g88dqOHVpj+ae9ZIjSV5dP1gsuqxJ&#10;mDFLXlRLjP/9GubusMO2a5sw/3DuRMMwuQNFFwlxzGhE0rARMPR4OOpgzoHPhBDWrGQrdCqX4ify&#10;4c634bJyNa58o8GQ/XFCYEmcNBnRR0/D2KadslVq9Du2iYo3JKAYW7RSZh+feYe+FP2gcoNEz6RA&#10;IhLRqlQ7UaWIYRiGYZjch4UShmGYAkriZ1/ArNNizCGgubGYuBL/l/d9vPJuNZiLFRdlWylF580y&#10;Q9GzUh9RAvjFP54TpV+tSRw7Xo5Q0esx9t9ELP0D+GTnJJwOOaFsweR3KA2GUrIoCkQVvqwhgeQb&#10;RYyY0Tbl/q+XDEHvsXPEZ+4VaxGiR/TB40iYMv2hiBRrbJb/KvqkgYPEcfMkUGrY4eADwqi0W8kn&#10;M4QtjGy4vFb0PSo+L3qGYRiGYXIfFkoYhmEKKCI1Yvhw2BuBnksPYErLT4W3yKL4Pdjy+5ciRUf4&#10;mTSpjwVFxwpfCgrhf3PzaOUZUjD07iPSLCz/Z+9OwOWoysRxH5IAYQ9EcQNBFgeECGpQVBiNiiCK&#10;44KaiAsMzrAoKG6o6IA/RAbUARk0uCC4BvcFF3BjRgKiRARF5S+yiaIyhCXsgYR/fdWnbyqd7r7d&#10;d+3u+77P8z3ndN3qrbqqu+q7Z9lww/Sa36T01c/dl97y9QPK2XPobeud94Oyu1XZnSq6yRSfYaMT&#10;fva+MkH26jkHpjmP2LVctvjf90zvfOPn0vOuTWn5ppuUXbHu/uEF5X7Tzlr/+HtaJ49ts/xNqw8W&#10;OxJnLPloWb5s65eZ6abB0ntvKbvVRTep5+l2AwATRqIEoI89dOwH070brJvmX5nSRV/5YDp6j2PL&#10;5e/87Ynp9gt/nh58xh5lF4mH7713+sFDB5XjHHz5d19o2rUmWhPc/ZML08pHPCLt86eUTv+v36cz&#10;F8fYufSqtf/xj7TZ299a1qMVyIqnrDl79dd/f0763BWfLrttvPefjy+75/zjoBemF35ucZlku/pl&#10;z033/eH6clDWTqx76kfKx3jgFfPLlkujES1dvv6Hc8pEgG43a6p3u4nuUrPXe1hZBwDGn0QJQB97&#10;aPbD0t1vfVtZ3+eT55f/dY6WI9Ft5ss3fKtsJVJeAN93X9rmyKPTJX96XpqxsjYuxeI//095v6oV&#10;u+ya7v7p4nT3tlul3f+S0pHHfTNd/quv5b/Sax7z3vemabfeWia5yoF5G0QLoiPP+7eyHgO4Pnrt&#10;h6W1FrwkPX7R99Nd66R0zvGvTZt/6cfpoVmzynWGs9btt6d1zvp0Wb//LbX9bjQ+fdnHysFko2vY&#10;w2ZKBDT6fu52s/e2LyxLAGBiSJQA9Lm13/a+9H+bb5ieecND6ZJT31ReEIeY4eS+GansUnHf8SeW&#10;XSV2/sy30m+/v02aed+D6eBvL2g6Dkl06Vnx00vSjU/YMu1wS0r7v+H96Y5XPDfN+OF5ZUsCesOs&#10;Y9+XNrzkkrRy403SvTE9b8NYIdHVpj4mTXS5OeSfDiwH+N343O+lW9ZP6ei3PSnt9bbP5LU7s87n&#10;zy6TJTHIayTVRiNm4fnc5bWky6FzR9+FZ9DE5/Y/1/+4rEciCQCYOBIlAP1u5sx023veVVaf+8kf&#10;pKc/cveyqX50a4iZTsL973hXuvsb55bjV+yw5Nr0h7M3Spve8Pe0zxf3bNqyJGYz2eB/fpN+/sTZ&#10;ZfeMx57707TBi1+QNt52yzTzHUel6b9akqbdcP3q8de/5Hszrh58MK1/0GvTRp/6ZHpo+vR0639/&#10;rGkXmJjyN2Y5ijFJPvLE95YD+8YAv3/ZOKV9D9sovemt3xmaIrgjxfOuE91uCmPRmuQrv/tCuY/u&#10;9ujdy2jlpjv/kv58x/VrxKCL2acimRSf36M3Gl0XJwCgOxIlAAPgEYcek/74uE3SNktXpulP2zmd&#10;9X//XCY4YqaTuBgNMaXwXRddWg7WucVNd6YlZ62T3vHDu9KBZ++Vvn3Vmt1rpm88K63/hZ+kt57+&#10;ivS+56R01cNqA3mu+9+nlhfdG/3T41aPbbdMGzx/XprxszUTL4yNmAZ4g5ftl9Ze9IX00AYbpOs/&#10;9al071575b+u8qGLPpDO+9N30473b5x++usnp0fsNrcc2Pf/e9haabd/T+lNr/1M1xffa3/1nDIZ&#10;Fi1JYl8arU9d9rGybNaaJLrjxPgce33u6ekJH9syPXHh49aId/7oiHK9QVXvdvPix5vtBgAmmkQJ&#10;wIBY+sHj0+0zU3rMNf9I2x39/9LNp81M7/3+XWnhN2uDfYZIktz1vz9PD+77orTB3cvTsf+T0tX/&#10;9WC67i2vSGddcGJea5Xpa01P//qs/0iPPums9KS3zCwvshc971Hpgcc9Lq3cauvVIlqrRJIkkiUS&#10;JmMvklTRdSa6QEWLn3986zvp7t12y39dJVoinPf149IXvrlW+t3Jd6eHffIzZXeZ83fdKM3994fS&#10;85/5hhF15SgHcS2MxUw30Yopun3FLE3V1xKzLH3yV6enp35qx7LbUEwbvMnMWemxm2y9WsTAtLFe&#10;tJqJVheDJhJA513z3bK+z3amTAaAibZWLoHJ81Aug2NyfOxSxEm1aulXRRxTq46tBQsWXL9o0aKt&#10;jjjyzen4k9ecWWa8/ccPjkjLzzw9veVX66R/+tvyctmD01K6fZ/npfXefmw5C05dJDLW/cD7hxIa&#10;kWS5+hlPSLs85qnl7XD3stvSg498ZJp55NvTL9a7Jb3m6y8tW6jEBe5zG6YrXf/u5em1P/2/9PSv&#10;X5zWvvPuclkMMrr80DemB/YtLvZmFk8wyW68+sqy3HL7ncsyWkjE4KRr3XBDeXtEZsxID+z3L7VW&#10;Fg3jhIyJ++5La//wvDTzfe8uW4VEsiu6Ud2+6cbpjqU3p01mb54eWn+ddPlff5Hu/c5X0iM/8/n0&#10;rKsfqN23eD33L3h1+sCT7kwfWPbNtM2m26ULD/p1OftRN2b89MdlkiYSNMuuuXFU7zO60vz7ua8t&#10;kyUx8PDc3O1m2R23pIv+cVG67f7bytvxWt/01LeV46tEYqQqpsw9oNgXY/rc3bfYI339lT/o+j2N&#10;t8Z9rRsxNslLztmr3AaXHXJ1Xjp5lt1689C+tvFmm+el/WvQ3k99X5szZ45ziMHgvBB6gIMPJp8f&#10;xAEy2YmS+O/6Xp9/evnf+vevmJde+pO/ph0v+WM5002IbhORuFgeM+HkxEUkSu58z5vSI5f8rrzd&#10;yoqn7p6Wvny/NH/GV9MFd645CGzdrPtSesslRfxiWtrk3toTL99og3Tni1+YZh58xGrJmokWFxRr&#10;rViRtr72xrTupz8xpgPUxjghDxx0cFp+0BtGPW1uiPFE1l70xbT2N76W1lp6S7ksPoO/f/6zaclD&#10;f06XXrc4XfrXn6dlf/5D2udnN6aDL0tpi2Xlaunu9ddOMw55c7rt8EPTa3/+prKVSYxH8qPX/jw9&#10;6VFrTiE8nBifJrbVfSd+qOnsOsOJFhLxGs6+/BNl2a7LTCQ+jnjq29ILH/+SvKS5Py69qkwmROIl&#10;Ei7nvvqCMoHXK0aaKIlBXOd9drfy/R2221vSic89Jf9l8kiU9DaJkoHjvBB6gIMPJp8fxAEy2YmS&#10;EFPCxoVWJE1Oe8Gn0vk/OS09+7u/TYdePiNteE/tAjWmFY4BOWOQ17rff/O/02e//o50/4P3pyc8&#10;fE76tye/Md1dXKCv/+tfp1nnn59ifIzSjBnpz0+fk27cbYd001N2SLc8/rHl4ni+q275XdldIi7y&#10;1l52Vzrw8pQO+E1Kc28qVyn97WEz09+esmP6p9k7prWnr5OXNvfQFluk+w99Y9mSoZVI9Kz9+c+m&#10;B177+rIFSyvRdeXeD52QNvvqV9Pa//hHbeHMmemBF78kPbjX3rXbI7DW3/+e1vnCZ8vWHqVi+8Ss&#10;MPGYkRQqZ4fpsAVGOf3uwtNrj3fNn/LS4uJ5px3SOU9ZN526853pynuuLZfFjEQf+mFK+xSr1RNh&#10;f3vMrHT1S5+THn/0aenGaXem13zjpeVnEa0tPvuSr5bTR3cjEm7X/uCz6XWHnpoe2HjDdO8fb0y/&#10;uf/6sjXIH4rP+pU7HVAOHNxKJEQWXnpqWrjko2VCoy5ez7ueeWyavf6qKYFv/cdf05YbbJn+5emv&#10;y0uGF62b9vvSvPI9xpgrX3zZN0eUCBoPI0mUxPaa/7X9ymRSJH8ueP2lPdFSRqKkt0mUDBznhdAD&#10;HHww+fwgDpBeSJSEGL8hBruMi6xzF/y0uGB+Wbr1tr+k0//x1HTgxfek6b+rnVg/sOA16Z5PnTV0&#10;IR8Xxvt/5QVDs5Gc/KQT08NmPixtueV2ae3vfCutc84X12iF8dCsWWWCYsWez6qVedrYSNj8vojL&#10;//GrdMflF6Un/viK9KpL7xlq9dCxmTPT8lfMT8vf8ra0YqdVF52NXYdCPP/97z12tYRJJBxifI2Y&#10;2ja6sYTovrL8wIPT8tcdWCaNxkK8jnU+/YlyO9WfJ8TYLSsiYfLUp5Wv68Gn7r5GN6RIkKx7+qlp&#10;ndM/WtZD2ULl1a9JP3n6o9IrrzqmbGkQomXIS+/fNn3yY39Os26/N61cd520fL9/SSv+/fCh9x0X&#10;2jF+xx333V5ecH/hZd8sy3Yi0bXkpkvSpX+9JF104/+mn/9lcdrrN3elz38jpQ2Xp3Rq8bLf/aKZ&#10;a4wJEomSd+1x7BoJk3i9r//WK8rXUjV7vYelL778m2XLkarRtMB4ebHPRnec6KLz0Rd8Kr1qp9fk&#10;v06ekbyft55/WPrMr88oW8b86HU/L8dj6QUSJb1NomTgOC+EHuDgg8nnB3GA9EqiJMR/pmPmk0h4&#10;fGiv09MLFz27vKg8Zs/j07vv2DWt/7oFKVqJxNga93zpq+UFfYgpZeO+8V/6x230uHT6M05Pz3zS&#10;vuXfQnQDWfv7303Tf/a/ZXIgpgauWi1x8pznrZbciFYFN377zLTk5+ekq4vHD+utvX56ztZ7pXmP&#10;e35av6hXzfjR+WXXk3piJgahfeClLy9bkNQTJPF8D+z3krT2ud8aSjLE8y8/6OC09je/XktchBkz&#10;0rJ//ud0y+tfn2a/qvNWC92K7RPJpBkXX1TbPvWWJnXF61jx5LnpwWcV22i3p6Xpv7l8tQRJvPb7&#10;3350+bn85+Ljinh/uTy6orz96cekXa66Nc16xcvLz+6uPfZId5zxqbThdquSIP/9iw+n9//vu8vW&#10;CdGC5MwXLyoHRG0U+0IkQ8qkyI2L0+V/X7JaEuS4YvPGYL/hW8XDv/ZlKd1VaQAULTdiX4lkTIhE&#10;ydufcUw5rkYk2t74vYPKfagqWn18a/6PmiZtRpooCfG63/yDf0tf/t0XyttHPf1d5X7e1fTHY6zb&#10;91NPbkayJ7ZRYyJpMkmU9DaJkoHjvBB6gIMPJp8fxAHSS4mSGOjyGZ+eU160xoXj0x7zzLIrRlxA&#10;x8XzKx/YoRx7IrqkxNgXd3/1m0NdXOI+MXBrdKPZaO2N0lkv/UrLbhuRKImEQKvESSRKHph/QNk6&#10;ojp2R3TfiCRAlCFav0RLgNc+8eDVuk/E40UioRx0td79pxAJkpiB5f43vaWsN2uVUYoWKQe9oVjv&#10;zemGlbVEwEguxkcqXku5fS4sts8vLknTL1sylPipKhMkuTVMJDEO//5BQ9M2R4uNd+1xXJk0igRX&#10;3P+el++frnvfe9PGmz9q6GLv3T85quzqEo542tvTsc86cY1kwa//tiR9/jdnlkmFeJ5G0XrkrG+l&#10;tP/va7cXvvCR6beHz097bPms9NubLy+70dSTI5EUiceIfa3duCNhuHFERpMoqTvl5/+ZTrjwfUNJ&#10;ouhuNFldV7p5P9HqJpKT8bo/sd/ne6JFTJVESW+TKBk4zguhBzj4YPL5QRwgvZQoCdULsI+/8Ky0&#10;9J5b0vsueEd58Rj/tX7avQ9LG7xsv9VmU1m57XblfeMC+FVfekFa/PfF5cV2XHTHxfdwqomTaHlS&#10;H4g0RAuTBxYckB546f5DLVgiUfLhi08oZ/qoi0RJJEzigrF+oRsJh3U+dUY5fscDr3jVUIKkUT1h&#10;Uh+35P7D3jTUvWa0F+PRIma4hMBwpt19T1r/V79OG/zi0rTBxb9IM9ZdLz347v8oEyThr3/+TXrr&#10;Vxak/++W35ctbI6f9+G017YvKJMkM9/9jnKdGFD15ne8Y+hib/1Zm5UtOCL5EZ9VjE0Ts8XUxWcZ&#10;f4sESSRKWtn69pR++PUN0vY33p0eXH+9dOcZn0zTXrn6RXskSRYuOTV96lcfKxMkrURCZN08W00k&#10;SYZLWoxFoiTEPh9dfuI9d9rtaDx0+n6ii9rzPv/08vXWE2K9RqKkt0mUDBznhdADHHww+fwgDpBe&#10;S5SEGPMgxj6IC+jvvvqC9KXffjZ97opPl3+b84hd074b7ZbefvL/pof95o9li5K7v/ODoXFGrv/j&#10;FenUK09NZ//x7PJ2XHz/194L15iutaUHHyy7ocTYJtWxOxpbg4TophEX8l/6zdlDF+DxPAc96dBy&#10;YNlovTBaI70Yj64dsQ2/9NvadhhL0S3msLlvLuIt6Y4rLk6PeNF+afM78+isTdz3oVPS/Ue8Zehi&#10;b8bGG6Qj/vfwMkEQiYgv73/u0Hghkdj5719+pHzd9VYgzWyTZqfTr/6n9Pxzf5umL7szrdxq63TP&#10;V745tB80E9vke3/8Vjrr8k8MtQqqa9WapZ2xSpSE2JfqA9mG2M9jm0SrmCibdUUaa528n3h9MRht&#10;tOB6+RPmly29epFESW+TKBk4zguhBzj4YPL5QRwgvZgoCfUuGTGQ5nmvWZz+86Ljyovc+pgU0d3i&#10;q1+pzaBy/3prp8Wn/0fa/uVvSsturM1UcuF9S8pEQawfY5584eXf7Hoq1ug2s/ZXz6mNL3Lx4nJZ&#10;s4RJ/QI8kib1ViZxwR1jdLzlaUePalaTkVyMV7shReJm8zGcgjZap9Rng3neTeulc75wX5p9z0Pp&#10;9g3XThts9sg0fa3p5d/qYnreB162f1mPi71r/vr79LYlb0+X/eNX5efxtVf+oEwKxKC8p//yI+nr&#10;fzhnqAVMtYVH3RPW3iJ98LePSLue8+O01h13lMtiHJh7Fn6q7UxDjepJrugqFK0iqq1ZOjWWiZIQ&#10;iaEjz/u3dP6fvju0n9dNROJkuPcTg88eUOxXkRSM8UiihVfHCcgJJlHS2yRKBo7zQugBDj6YfH4Q&#10;+8f8ItrOI7vVVlvtf8MNN2x48MFvSMf8R+80oV9RXCwf8tM3pJ/e+OO07Sbbpa+/6Dtp3enrpl//&#10;32XpF3/7efrF339eXFxfls74+v3pNb8pLpanpbSguB6/8hk7pBdu+cL0xrlHlese+pOD0//d+3/p&#10;4es9PJ34zA+lZz3m2Wl6F60G6mZe8vO06Sn/VZZh5cYbpzsOe2O6/fA3lrfrrrnjT+nTV34ifeua&#10;b6T7V9xfLtv9kU9Pxz/jxPJ9dOvuZbeV5QYbb1qWzfz97r+lL/9xUVrx0Iq068OflN590TuG3vMZ&#10;zz0zPenhT85rdm7t669PG37zG2X9zvkL0oOPelRZD5cU237xJ9+STvr8X8uE1Td2mpZ+8r6D0yt2&#10;en3aauPms57E5/mTG36YTvrViem6O68rt8Wnn3d2evChB9Nxl7wvXXTThXnNmlc9fkH6wNNPHPqs&#10;Zvztb2mjL34hbfzZs9K0ZbVpiO7b/enptqPeWpaToZPPZiRiv6nu51Gv70t1T9hsp/SE2TvlW6tE&#10;omqvx+7d9X5+w7Lr01d+/8Wy/to5/5oeucGqzzv88Ibz0lsvfHO654G70wu2fmH6r38+rTwee9UD&#10;y+9Ly++7N60zc7209jq9mczpxqC9n/qxI1EyMJwXQg9w8MHk84PYP64roqP5OufNm5dOO+20fKs3&#10;3PPgPemACw5If1r2p7T75runM/Y4Y7UWC3Hx+Jtbf5O2POW09LxzLy+XHbVPbVrYt815Wzrw8Qem&#10;W+67Jb3p4jel3932u/Lvj1jvEellW78svfxxLy/r3drg0kvT5gsXlmW4/UUvSn/9wAfSQ9NXb0kR&#10;z3vOteekL/3pS+nOB+5Mm667afG6Tk1Pflj3SYtmIikSY7F89bqvlmXcrlp/xvrpi/O+mLbbuPPk&#10;zPTbbkub/OhHadb3vpfWv+yyvLQ44Iv3FrPV3PqKV5TltZ/+j/SCj38nzViZ0pnPWC8d+rx7y0RV&#10;eOJmT0wveuyL0j5b7FO+53/c+4/09eu+nr5x/TfKen2djz79o+U2Ouyiw8qyLj7f9+z6nvTKbV6Z&#10;1lqxIm24eHHa7KtfLcu4He7ebbd082GHleVUUN/PL/2/S9OSW5aU9cbESaNO9vPb7r8t/eivP0rf&#10;u/F76bJbVn3e8Rns8cg90ise94qy/Nb130rH//r4ch9bsO2CdPQuR6/RcghGQqJkYDgvhB7g4IPJ&#10;5wexf8SIkLvXqs3NnTv3w0uWLJl9+OGHp2OO+0Be2jv+dtdNad+vPSfdfM/N6dVPeG360LM/mv+y&#10;ug0+sTBt8r5jyvqnn5zS+583I52w/+fT87beO939wN3p8787Ky36w+fTn267ulwnusbsucWz0sPX&#10;7yxZsvXGW6eD5vxb2njdTcrb6/70J2mzgw9Ma919d7r/Oc9Nt555dnpogw3Kv1XFBe0RPz4kfe+a&#10;76QN1t4gnfa8M9I+j3th/uvwbv3HX8tys0c8piyX3X9HOuu3n0qf//3Z5bZpJ97jsx/73LTZzNl5&#10;SUpPvuyvabclf0nTVlQP45Q2uWt5euJv/5GmL3+gvL1yg/XTZc/YLi2/+46026V/SWs/UEtS3LbJ&#10;umnTO2oX6T987bPSzh/5Zvrl3y5JX/3/FqVvX/2NcluH6dOml897671Lh5I4226ybXrJY1+SXj/n&#10;X9Mf774mvf77C4bWD7H+J/c+Kz39EbunDT95RtqgiOk31d7jQ+uum+7b94Xp7n99Q1r+tLa79IRp&#10;/GwmSuxTl/390nTjnX/OS1aJ4yQ+i+H281vvW5ouvPF/hhIusW8+79HPS8tXLk8/vemnQ8s3X3/z&#10;8jHDO5/6nvTmucMPjtwL7r1rWbr37jvTehtslNbbcOO8tH8N2vupHzsSJQPDeSH0AAcfTD4/iAOk&#10;V8coqYqxNl5yzl61WW12ek362AvPajroZsyyst5r55ctD+4r/vy1J66dnvCfX0rb/nNtjIwQg3jG&#10;YJ7V8U46VR3ENOrTr7i85XTFVTHmxnt+clT65K9OL193DC77ul3ekP/aXr0v/8ZbblHO3FKd6rZR&#10;PPYxex6fHrvJ1umrv/9iOVhqPPes4m0eeHlKb/xlStvdmlduIlqFXPRP66ef7fHY9JHHXJ/uSLXt&#10;87B7avc/+LKUdriltt7P3vW69JT/+Gz597r6WC2nX/qR1WaqefgGm6e37v7udMC2ry7HWbjojl+k&#10;N/300NVm49nx4TuXg7puNf1haf1Xv6IcUDfEzEbLDzw4LX/dgUMzAfWKsR6jZCx1sp+XibStn5de&#10;sdMB6V/+af/0f9f9qVy+/haPLAcojjFcYiyXbvfZXmCMkt5mjJKB47wQeoCDDyafH8QB0g+JkhAX&#10;fq/62n5lsuR52+zTcurW/zv3a+nhn/lM2rC40J6eW03cvfdeKb3tPUPT2YYYkDISCTF2xnDigv4r&#10;v/vi0Ewp1YTJpn+9peV0xY0+dNEH0gkXvq+sR0LjVTuvPo1tMzde+/v03T9/N33pukVDCZJ43+96&#10;5rFp9vqrJw5ilp0YZLNu2W9+npZ95Nj0+HN/lta+p9ZC4J7Zm6Tfv+zZ6c5Hr37fPy27Lv3nupek&#10;a2fek5ek9E+zd0z/9pQ3lVP+1j36V1elLdZ5eNru1W/LS1b3n4uPK+L9ZT2muP37XX8rW8GEpz/6&#10;GemfNnz80IxEdfXPc6Pr/pI2eOVLy20ZUzHf+5nPpwde/JK8Vu/p5URJXav9PMYviSRJdYDjZu8n&#10;9vlItMRn1E8kSnqbRMnAcV4IPcDBB5PPD+L4in4SO9aqQ2pTroyDfkmUhJgZZf+vvKCc1aXVTDb1&#10;E/DHzJiZfnjks9IL//emcsDRsPywN6V7P3RKSjO6H8w1xEVjJAHqCZNIWEQLl4Mf9ZL0tDcdl6b/&#10;8pKUZs5MD7x0/7R8wQHpwec8b7XniiTPAd946dDMOCMRswB9sXjf1YRIoxnf/25a94yPDbXKCNHi&#10;5f43vbk2A01+TfF6vvy7L5QtB+otQNaevnaaNXPT9H9317pb1N/ja594cNvZe+KxDv/+QeUsMiFm&#10;knnXHseVyZ12LWHqLYRm/vjHaf3XLUhr3X57LeH0lW+WZS/rh0RJNwbp/UiU9DaJkoHjvBB6gIMP&#10;Jp8fxLEXV72vLuL5RWwbC5o4tIhP1Kpjp58SJeHa2/6U5n9tv7JLQLRYOGf/c8uWFHXVi71IqLzq&#10;U89M+/z42nTs4hlp5n0PlomCez7z+TKhMVKRKPnwxSeslvB45mZPTp/78gNpm4t+m5ek9ODmD0+3&#10;v2S/dM2Ln50+ueLiMikRCYUQrVI2WXf1KV7vuP/2lt1qwqM32qKckjXed6NIMKzz+bPTOmd8LE27&#10;ptaFIt7jHfvtm/7vDQeme3edU1tWiO2y6LefXe31RALm357yxrIFSdTjPcZ0vef96bvl30MkSl65&#10;02vSvK33Wq2VSbzmSJJEIisSKx/f96z0Lzus6u4UYp1TLzwhffzy/x4a/+KIp709HT/vQ2ndUz6c&#10;Zr7v3cUGezA9+Px90j2fWzQ09XIvkyjpXRIlvU2iZOA4L4Qe4OCDyecHcezsUsRJRbSdwjc7uoiT&#10;a9Wx02+JkhAX+q/5+kvLsUuiRcnXXvmDNOcRu5Z/a7zYi4TKvM/ulp70p7vSd7+ydtrkrgfSg8/Y&#10;I93znR+U3TtGIx47WmPEeA7RxSFssaw2nscBv6mN51H3P1un9P5np7L7z0G7HpJe+PiXpJkzVk/W&#10;RBef6CYR44s0ji0RyZFzX33BGi1oQnRV2fD588qxUsLKRzwyXfmK56Sjt/7/0nl3/apc1soej239&#10;ekL9PX7xirPKAUDbibFRvviybw59FlWReDnhf45JP7/p4vL2ic89JR1x765p3Q+8P834Wa2Fzv1H&#10;vT3dd/yJI27xM9EkSnqXRElvkygZOM4LoQfkCQgB+t4hRcSctp0kSaiIZEG0rIhxEyJpss8X9xzq&#10;DtMoEgxx8f7bx89Kux/4QPrLxsV1+MWL07Sn7jSUWBipeOxoEfG7N96YznzxojLpMG3LrdPn9ts6&#10;7X3M1mm/tz4qnfmsjdOy9aalZ1+f0gVn1+JVtzyyaVIiBs3cZ7sXlY91zZH/l057wafSbg/frZxS&#10;+ILXX9o0SRLvZcPn7Fm+lwefsFM69/0Hph3etUHa5WFfKpMk0XIlEhjViBY40Zrjl//2h/TdV1+Q&#10;Xv6E+U1fT4jnjBlRVjy05lgu09aaVj7+Fhs/tvwsfvS6n6+RJInP5UVfmldGJEk2Wnuj9J3Z70hv&#10;P+bbaYPnzyuTJNF65J6zPp/uO/FDfZMkAQDoJbKUMPn852D0TijiPbXqahYWcUURvytv1WxRRPSb&#10;iD4d58SCsdSPLUrqogXGG793UNmFJJIMkWB48vRat5T6f8WjVcZPrj0vnfvHb6bf/d9v0u3X/y79&#10;8MwHytYef9tkejrtoJ3TX57xxLRy+vRy/Xic5z5u77T3di9qmTzoVnSLWff0U9M6p3+0rIdoWXL/&#10;W95WdjVplRyILjT3nv5fZX29t78nrXzMFummO/+SPnfFp9Of77ghzf3ln9NhH70wzbzvgfSL3R+b&#10;Xrbf3emmB2qtPiIZ8qanvi29es6BI3of0cVp0ZWfLWfqqXcHikRQjD0SqmO1RLJkn21fVA4QWhWP&#10;cclfFpez5jzz1g3TwSufkp592e1po8tjFy++SGbNSsvf9OZ0/5ve0hddbRppUdK7tCjpbVqUDBzn&#10;hdADHHww+fwgjs78IhbVqkMiQRLTobTv2zAO+jlRUve+C96R/vsXHy7r73ziO9Nrt39t+ut6t5cz&#10;1cTgovVuMXUxuOsPvlBc+P+5djtamZz55JQ+XUTUQ1z8x5Spr57z+rYDp3ajWcIkkh8PHHRwWn7Q&#10;G8r6WktvKac5XnvRF8vWInUPTZ+efvnEh6UTn3BL+t62K8ruPQu/m9KMlSmd/tSUjtonldP2xms9&#10;4qlvK7vSdCu2U2yv2G6R4KirJ0iirIpESTVhErYu3tauf0/pKTeltPPNKT31b9PSo+8oXmTFyo03&#10;SQ8c+Za+TZDUSZT0LomS3iZRMnCcF0IPcPDB5PODOHIxo83VRWxa3qpZUMSYtxTp1CAkSsLCS09N&#10;7/7JUWX9Ees9Iv3j3n+U9RDdQV75hANWm073gWW3pVlnfTY944e/S9vdXOtWEomGC5+wYfrMk6el&#10;L2yzrFwWYoDSbTfdPj1+9o5pnenr5KUpPW7Wtunfn/KmMqnSjV9c+d10639/IP3zj69Kj/5rberc&#10;FdOnpRu23ixt+efb0toPrCiX3Tdz7XTx3EelZXfenPb53X1pZu79cvusmWnW7bXxS3556MvSrw7e&#10;r6w3Tg/cKAZbjaTGb2+uteiouvXeW8rBaevjosR7jkTR63Y5eNhE0T/ee2ha/2cXpof/4fq07p2r&#10;phceMnNmWrHTzunenXZKy7Z6bHrogNemDbfePv+xf0mU9C6Jkt4mUTJwnBdCD3DwweTzgzhyHy/i&#10;sFq1NC4DtHZjUBIlIVpD/Ou356cVD60oZ4h51c6vKRMkOz68/YXfH756alpxxinpKb/481Ay4qqH&#10;pfSRZ6T0hSemdF+bYTMiSXLY3DcX8ZZhEybNWmDE2CWHLEnpJVel8rkjWfPjbVL6YvG8X3vCqud+&#10;2rrbpw/8+Z/Ss378/6W1r7667K5z738vLFuiNBMJjyU3XZIu/esl6aIb/zf9/C+Lh2a4aSW6HT17&#10;6+elV+x0QJkkGbbLzoMPpvXecVRaZ+HpeUHx5TBrVlrx5LllYmTFk5+SVj5x17QipvktXu+gXuxJ&#10;lPQeiZLeJlEycJwXQg9w8MHk84M4MsXlb7qmVi1FfdW8tpNkkBIl4ds//1xavnJ5esUzmycQ2rn9&#10;L39MNy38f+kJX/lR2uTGm8tl98zeJP3PC+ekY3f+R1pyTzQGSmm9tddPz97quem2+24b6qJST5jE&#10;9LmRcKiKsTpiOuF6giTWjZYo0SKlbubtd6Utfvm7dNNTdiifs+7Wf/w1PXr9R6eXPeOgvCTVZom5&#10;777a+CZZjCMSswCVSZEbF6fL/75ktVlzQgw+G61Ddn3kU9ZIgsT4IpEkaTZgbFPF86//r68tuwnF&#10;7EH3feiU9OBznpdWbrV1XmFNEiW9TaKkd0mU0OOcF0IPcPDB5PODODIxy80ZtWrp0CI+UatOnkFL&#10;lIzJxd6DD6a1v/OttO5HTkrTf7WkXPTQIx6ZFn/y+PSepV8cSnhEUuGYfz6+HNOj2kqklW5an9R1&#10;8n5iCt/9vjSvnAGoLpI10ZImxhXZY8tnpbmP2b3zJMgw1rrrrrT+i19QjqHy0OyHpXu++s1yyuXh&#10;SJT0NomS3iVRQo9zXgg9wPTAQL9qbOLwtVzSa2bMSA+8bP9010WXprt/eEHZUiKm393jgKPSeVsc&#10;W06pGy0zIjER46LEQKexLFpkNE7FW4utynV+c+h1RXlcx0mSTkSLlhd8Yc/ytURi5B3PfG/62it/&#10;kG54y23pwoN+nU587inlwK5jliQptsOGz9ytTJLE4LN3/fTCjpIkAACMH4kSoB/FIK5za9VSNFNo&#10;nOFmlyLiijMi6vSAmMb37u/8ID2w4DVlS4oN9t0rzVtyS5kYedVOrynH/XjJOXulpffckr41/0fp&#10;N4ddV8Zlh1xdJikiQRFT+S7+8/+m3958eX7UsfG9P34rvfwrLyhnq/mXHfZPF7z+0nTMnsen522z&#10;TzkY61iKWXpmfuC4tNEuO6Zp/99VaeU/7ZDuuvjSsgQAYHJJlAD9aMdc1l2ay32LiBlvotlqXEVf&#10;mCPqsSz+5t/1k23GjHTPWZ9P9x/19rJbzvqvfkXa4GOnp0/s9/l0xNPenh5c+WB6/bdeUc68E+OC&#10;fPJXp6enfmrHdMA3XlqOGxKia86LvjSvjE666Qznc1d8unzOSNTEeCdnvnjR8IOvjsBQgmSHx6V1&#10;P/D+8naMjRKtbaI7EgAAk0+/N5h8+qJ2751FnFSrlr5cRPS/2Lu8NbyFRbyviMZWKKNmjJLurPvf&#10;p6aZ76hNQ7z83w5N97/rmPSxm742NDVxdKuJgVVDTNf7pqe+rez6ctavz0gLl3x06G/RdSf+XhXj&#10;ijz3cXunvbd70VDSo/H93HTnX8rH+e9ffLi8HS1IorvNGu67L639w/PSjB98r0zujMRaxf1m/OC7&#10;ZXIkROua+997bFmOhDFKepsxSnqXMUrocc4LoQc4+GDy+UHsXmOiZCSiu85uterYkSjpXsz0sv7r&#10;FtQSEDNmlC0sfrbPzumFt3443ZceLJMgR+QESVUkSRYuOXW1hEkzkWyJ6XlfPef16TH3ziqnO75q&#10;2o3p7Ms/kX587XllC5ZIqvzX3gvT63ZZfeibGDtk7UVfLF/jWktvyUtHZ7QJkjqJkt4mUdK7JEro&#10;cc4LoQc4+GDy+UHs3nlFNGs9ElMER+uSi4pYFgsKWxQxp4jDitg0FlR8sIhjatWxIVEyMtN/eUla&#10;9/SPlrPjROuNcN8jH57+8rJ90uZHn9y2W0okSc675rtpxcrVW3rEOCffuOrL6dd/q82088i7Ujrq&#10;txulrZY+mO598N5y2fRp09MWGz82/dPDnpAett7Dy2V1kSSZds2f8q2UVuyya3pg/gHpoYc9LC/p&#10;3spttxuzwVolSnqbREnvkiihxzkvhB7g4IPJN1V/EGOA1Y1q1Y4szmVoTJREguTIIr5f3mpumyIi&#10;iVIdBDZsW8S1teroSZSMTrTaWOdzZ6d1zj6zHOS0NHNmWv6K+Wn5W96WVuzU/eu44Vc/TPec+J70&#10;pPMuS+s+WD3chhcz0Tzw6teUCZKRPPd4kijpbRIlvUuihB4nUQI9wMEHk2+q/iC2ahXSSnXbNN73&#10;0CI+Uau2FcmSaF5QbVlydBEn16rDmlFEtFBpab/99lt87rnnPuaII45Mx37wQ3lp//rb9X8sy0dt&#10;/fiynEgzfn5RmvnJM9K63/rG0Lggy/fZN913+BFpxbaR32pv+g03pJkf/++0zne/U1swY0b68+5P&#10;TH9+xpPSrtvsXlvWxspHb5EemPecfKv33HX70nRnERvNmp02LKLfTea+Nh4G6f0M2r42qMeORMnA&#10;kCiBHuDgg8knUdKZdomSPYuotjhp54Qi3lOrls4vYp9adVgxu05ji5Sm9t1333TSSaMdRoWwzk03&#10;pdlf+ELa9OtfT9PuuScv7dxD666bbn3Zy9LS17wmLX/sY/NSgMEiUTIwJEqgBzj4YPJJlHSmXaLk&#10;hUW063ZTFQNExJTBVZ1u91OKWH1E0Qbrr7/+Fvfcc8+M+fPnp2OPe39e2r8efGB5Wc5Ye52ynEzT&#10;ly1Ls845J23yrW+mte6/Py9t7aHpM9KyF++XbjvgNWnFprVGRL30fkZr5coVaeWKFWna9Olp2rTp&#10;eWn/GqTPJtjXetegHjsSJQNDogR6gIMPJt9U/UGcX0Q3/96vdo85p4hX1aqlbrrPxNgol9eqQ8Zs&#10;uxujpLcZN6J32dd6lzFKepsxSgaORAn0gGm5BJhokeyI5EanUXVZLkfiilwCAACsQaIE6Ed35LLu&#10;ybnsxNjMzQoAAAwkiRKgH12Sy7rn53IkYmphAACAkkQJ0I+i+8xttWopRurct1Yd1gtyWffDXAIA&#10;AEiUAH1rYS7rjsxlO7OLqA4CG76bSwAAAIkSoG+dmcu6mC74nbVqS8cXsW2tWopuN51OKwwAAEwB&#10;EiVAv7q2iA/WqkNOKuLjRUTLkaptiohZdg4rb63SSSsUAABgCpEoAfrZfxWxpFYdEsmQW4q4tIjz&#10;chktRxq73ESSRWsSAABgNRIlQD9bWsQ+RTQmS8LcIqI7TpSNIklyTK0KAACwikQJ0O/qyZKji6jO&#10;hNNMtCzZswhJEgAAoCmJEmAQRLLk5CK2L2JBEdFi5PxKRBJl1yK2K2JxEQAAAE1JlACDJBImMWhr&#10;tBiJVib1iCTKFUUAAAC0JVECAAAAkEmUAAAAAGQSJQAAAACZRAkAAABAJlECAAAAkEmUAAAAAGQS&#10;JQAAAADZWrkEJs9DuQyOyd42v4i9a9Xmttpqq/1vuOGGDQ8++A3pmP84Li/tX3cvu60sN9h407Ls&#10;d4P0fh5Yfl9aft+9aZ2Z66W115mZl/Yv+1rvGrR9bVCPnTlz5jiHGAzOC6EHOPhg8vlB7B/XFbF1&#10;rdrevHnz0mmnnZZvAcD4kigZGM4LoQc4+GDy+UHsHzsUsXut2tzcuXM/vGTJktmHH354Oua4D+Sl&#10;/evWf/y1LDd7xGPKst8N0vu5965l6d6770zrbbBRWm/DjfPS/mVf612Dtq8N6rEjUTIwnBdCD3Dw&#10;weTzgzhAFixYcP2iRYu2OuLIN6fjTz41L+1fN159ZVluuf3OZdnvBun9LLv15nTH0pvTJrM3Txtv&#10;tnle2r/sa71r0Pa1QT12JEoGhvNC6AEGcwUAAADIJEqAQbRLEXtUAgAAoCMSJcCgiBlpzikimqxe&#10;XsSFlYhllxZxSBGziwAAAGhKogTod9F6JJIgi4p4VSxoYW4RZxTxiyK0MgEAAJqSKAH6WSRJLigi&#10;kiBV1xRxfo7bYkHFtkVEK5NogQIAALAaiRKgX0UXmkiSbFreqonEyK5FbFfEPjk2K2LPIpYUUfXx&#10;IrapVQEAAGokSoB+dXwRjUmSSIxcUd5a3eIi4m/VZEnc9+21KgAAQI1ECdCvGrvOHJ7LVpYWcVSt&#10;OkT3GwAAYDUSJUA/irFJqq1JYhySa2vVtqJlSVU8hu43AADAEIkSoB9tlMu6W3M5Eo/OJQAAgEQJ&#10;MBBiJpsY3HUkGluZAAAAU5hECdCPmiU3Ds5lO43dbBpnwgEAAKY4iRKgXy3MZd1JRRxSq7a0fy7r&#10;PpJLAACAkkQJ0K8+XEQM4lp1RhHnFbFHeWt10ZrkXbVqKaYTPqdWBQAAqJEoAfpVzHIzr4jGZMne&#10;RVxYRCRM9o0FhUiSfLmI+kw50eXmgFoVAABgFYkSoJ9dUcT2RUTrkEaRMPleEX8qIhIjc4sIse4+&#10;RSwtbwEAAFRIlAD9LhIeZxfR2LKkLmbEqbYkObwISRIAAKApiRJgsuxSRIwl0mk0E1MCRxebRUVE&#10;MiSSJQuKiIFemyVOolXJNUW8s7wFAADQYK1cApPnoVyGqXRMRoIjusd0qnHb1JMk9S41kRiJMUui&#10;O07d/CIOLKLZ80QyJVqXdGNGEVvUqs3tt99+i88999zHHHHEkenYD34oL+1ff7v+j2X5qK0fX5b9&#10;bpDez123L013FrHRrNlpwyL6nX2tdw3avjaox86cOXOc1w+GqXpeCD3FwQeTT6KkM43bJmaseVWt&#10;WtqziMW16hqiRUp0z4luOFXdJksuLaKemGlr3333TSedFDMWA8D4kygZGBIl0AMcfDD5JEo6U902&#10;kfiImW3q6gO0thP/Njy+iMPKW6u0S7A0OqWIl9Sqza2//vpb3HPPPTPmz5+fjj3u/Xlp/3rwgeVl&#10;OWPtdcqy3w3S+1m5ckVauWJFmjZ9epo2bXpe2r/sa71r0Pa1QT12JEoGhkQJ9AAHH0y+qfqDGN1i&#10;HlurduTkXIaPF1FNeMS4JNHCpBMxC061ZclIuuC0tGDBgusXLVq01RFHvjkdf/KpeWn/uvHqK8ty&#10;y+13Lst+N0jvZ9mtN6c7lt6cNpm9edp4s83z0v5lX+tdg7avDeqxI1EyMCRKoAcYzBWYLJHYiORH&#10;p1H1/FzW/SWXnfhkLuu2ySUAAIBECdCXGsca6cbFuazrpvsPAAAw4CRKgKkupgsGAAAoSZQA/WhJ&#10;Lut2ymUnGteNMUsAAABKEiVAP4ppeqvekctOvDSXdd/MJQAAgEQJ0Je+lMu6GLMkZsIZTsy00zgm&#10;yY9yCQAAIFEC9KXFRZxfqw6J6YIjWTK7vLWmQ4pYVKsOObqIa2tVAAAAiRKgfx1exG216pBIllxd&#10;REw9/M4ckTy5tYgziqiKREvjtMMAAMAUJ1EC9KtoCTKviMaBXTct4lVFnJQjkiexrGphEQfUqgAA&#10;AKtIlAD97Ioi9ikiutA0ti5pJqYCfmER0RplaSwAAACokigB+l0kPKILzWZFRBIkkibRraYeX87L&#10;di1iuyK+XwQAAEBTEiXAIIkkSCRNopVJPWKmm1gWrU8AAADakigBAAAAyCRKAAAAADKJEgAAAIBM&#10;ogQAAAAgkygBAAAAyCRKAAAAADKJEgAAAIBsrVwCk+ehXAbHZG+bX8TetWpzW2211f433HDDhgcf&#10;/IZ0zH8cl5f2r7uX3VaWG2y8aVn2u0F6Pw8svy8tv+/etM7M9dLa68zMS/uXfa13Ddq+NqjHzpw5&#10;c5xDDAbnhdADHHww+fwg9o/riti6Vm1v3rx56bTTTsu3AGB8SZQMDOeF0AMcfDD5/CD2jx2K2L1W&#10;bW7u3LkfXrJkyezDDz88HXPcB/LS/nXrP/5alps94jFl2e8G6f3ce9eydO/dd6b1Ntgorbfhxnlp&#10;/7Kv9a5B29cG9diRKBkYzguhBzj4YPL5QRwgCxYsuH7RokVbHXHkm9PxJ5+al/avG6++siy33H7n&#10;sux3g/R+lt16c7pj6c1pk9mbp4032zwv7V/2td41aPvaoB47EiUDw3kh9ACDuQIAAABkEiXAZNuj&#10;EmNllyLqjxl1AACAjkiUAJMpkhgXVmI0IilyThHRZPXyIuqPGfVbi/h4EWOZjAEAAAaQRAkwmdpO&#10;tduFSIJEUuRV5a01xfychxUR65wQCwAAAJqRKAEmS7TueFetOiqRJIkkSKfeU0TcBwAAYA0SJcBE&#10;mF1EJEb2LeKdRVxaRLTuiJYeo3FIEY1JkmuKOLSIPXNEPZZVxX10wwEAANYgUQJMhB2LiMTI94o4&#10;qYi5RYxWJF9OrFWHLCxiuyI+UcTiHFGPZfG3qrNzCQAAMESiBOhXexVRbZESrUYOr1Wbel8R1ZYl&#10;2xYRLVwAAACGSJQAE+GmIo5uEo1dYrpxYC7r3pvLVpYW8aFadciLcgkAAFCSKAEmwrVFnNwk/lTE&#10;SDXOmPOjXLbTuM78XAIAAJQkSoB+1DgQ65IiosXIcCJhc1utWoquO9vUqgAAABIlQH/aKZd13XTh&#10;+WUu6x6dSwAAAIkSoC9tksu6y3LZiWhVUvWMXAIAAEiUAH3pybkcietzCQAAsAaJEqAfzcrlWBhN&#10;0gUAABgwEiXAILgjlyMxlkkXAACgz0mUAIPgd7kEAAAYFYkSoJ3ZRcRUvJ2GqXYBAIC+tlYugcnz&#10;UC5Drx2Tkfy4sFbtyNFFnFyrduS8IvauVUudvv/G++1ZxOJadVjvLOKkWrV0fhH71KrDmlHEFrVq&#10;c/vtt9/ic8899zFHHHFkOvaDH8pL+9ffrv9jWT5q68eXZb8bpPdz1+1L051FbDRrdtqwiH5nX+td&#10;g7avDeqxM2fOHOf1g6GXzwthynDwweSTKFllpImSbp53NImSS4uYW6u2t++++6aTTqo+DQCMH4mS&#10;gSFRAj3AwQeTT6JklclIlHywiGNq1WGdUsRLatXm1l9//S3uueeeGfPnz0/HHvf+vLR/PfjA8rKc&#10;sfY6ZdnvBun9rFy5Iq1csSJNmz49TZs2PS/tX/a13jVo+9qgHjsSJQNDogR6gIMPJl8v/yDGmCP7&#10;16odubiITrvAhJEmSk4o4j21amk0iZJukzttLViw4PpFixZtdcSRb07Hn3xqXtq/brz6yrLccvud&#10;y7LfDdL7WXbrzemOpTenTWZvnjbebPO8tH/Z13rXoO1rg3rsSJQMDIkS6AEGcwXaubaISCJ0Gt0k&#10;SUZjNNMBPyeXdaN5LAAAYMBIlAD9qPbvs1Uakx/tNI7cZ2phAABgiEQJ0I+uymXddrnsRONgrH/I&#10;JQAAgEQJ0JeiS9A1tWpp2yJ2qVXb2jeXdUuKWFqrAgAASJQA/evLuaw7JJftvCiXdV/NJQAAQEmi&#10;BOhXX8ll3WFFtGtVElMdxzpVX8slAABASaIE6FdXFNHYquSCIubXqquJZd+pVYcsLCK68AAAAAyR&#10;KAEmwjZFvLNJNA7C2mydaAnSynuKuK1WLW1axKIibi3ivBxRj2Xxt7q4z/tqVQAAgFUkSoCJ8Ogi&#10;TmoSMQhrVbN1nlFEK9EiZF4R1WRJiKTI3jmqCZIQ68Z9DOIKAACsQaIE6HfRBSem/D2/vNVerBPr&#10;xn0AAADWIFECTIQ7i4gkxUjiz0UMJ1qW7FPErkUcXUSMXVK/f9QPLSJar8Q6xiUBAABakigBJkK0&#10;4IgkxUjinCI6Fc9zchExeGv9/lH/RBESJAAAwLAkSgAAAAAyiRIAAACATKIEAAAAIJMoAQAAAMgk&#10;SgAAAAAyiRIAAACATKIEAAAAIFsrl8DkeSiXwTHZ2+YXsXet2txWW221/w033LDhwQe/IR3zH8fl&#10;pf3r7mW3leUGG29alv1ukN7PA8vvS8vvuzetM3O9tPY6M/PS/mVf612Dtq8N6rEzZ84c5xCDwXkh&#10;9AAHH0w+P4j947oitq5V25s3b1467bTT8i0AGF8SJQPDeSH0AAcfTD4/iP1jhyJ2r1Wbmzt37oeX&#10;LFky+/DDD0/HHPeBvLR/3fqPv5blZo94TFn2u0F6P/fetSzde/edab0NNkrrbbhxXtq/7Gu9a9D2&#10;tUE9diRKBobzQugBDj6YfH4QB8iCBQuuX7Ro0VZHHPnmdPzJp+al/evGq68syy2337ks+90gvZ9l&#10;t96c7lh6c9pk9uZp4802z0v7l32tdw3avjaox45EycBwXgg9wGCuAAAAAJlECTDZ9qjEWNiliLF+&#10;TAAAYIqQKAEmUyQ1LqzESOxbxAlFXFpENFe9vIjqY8ayPxXxziJmFwEAANCSRAkwmdpOtTuMQ4q4&#10;tYjvFfGeIuYW0cq2RZxUxNVFRGIFAACgKYkSYLJEt5h31aoj8tIiNq1VOxbrR2JlfnkLAACggUQJ&#10;MBGiy0skRqI1R3SBiW4y0S2m20RHO0uK+GARLyxizxyHFnF+EY0WFbFNrQoAALCKRAkwEXYsIhIj&#10;0ZojusC06ybTrYVF7FrEbkUcU8T3i1ic4xNF7FPEgiIavT2XAAAAQyRKgH710yIiQXJ4EVfEgjbO&#10;KSJam1QdlksAAIAhEiXARLipiKObxDVFjNTJRQyXIKk6M5dVpg8GAABWI1ECTIRri4jERmPEtL0T&#10;JV4DAABAWxIlAAAAAJlECQAAAEAmUQJMFc2mA/5DLgEAAEoSJcBUsVcu62Ig2aW1KgAAQI1ECTBV&#10;vCOXdV/OJQAAwBCJEmAqOKSIbWvVIc2mCwYAAKY4iRJg0MXYJCfWqkOOLsJ0wQAAwBokSoB2Zhex&#10;RxfRbMDUyRZdbDatVUsxNonWJAAAQFNr5RKYPA/lMvTaMRnJjwtr1Y5ES42Ta9WOnFfE3rVqaazf&#10;/8eLOKxWLd1WxLwirihvdW9GEVvUqs3tt99+i88999zHHHHEkenYD34oL+1ff7v+j2X5qK0fX5b9&#10;bpDez123L013FrHRrNlpwyL6nX2tdw3avjaox86cOXOc1w+GXj4vhCnDwQeTT6JklbF8/zEuyRm1&#10;6pAFRZxTq47IpUXMrVXb23fffdNJJ52UbwHA+JIoGRgSJdADHHww+SRKVhmr9z+/iEW16pDRJknC&#10;KUW8pFZtbv3119/innvumTF//vx07HHvz0v714MPLC/LGWuvU5b9bpDez8qVK9LKFSvStOnT07Rp&#10;0/PS/mVf613t9rWrrroqfeTDq1rP7bTTzuktRx2Vb/WmQT12ukiURDOajxUxq7xV86sijqlVh8Rv&#10;6YG1aunsIqq/o41/D3EeMNJWm9RIlEAPcPDB5OvlH8QYc2T/WrUjFxexuFbtyHgkSnYp4vJadcjC&#10;Ig6vVcfXggULrl+0aNFWRxz55nT8yafmpf3rxquvLMstt9+5LPvdIL2fZbfenO5YenPaZPbmaePN&#10;Ns9L+9dU29e+/pVz0pc+H9edNVs/bpv0kdOit+DInfXpT6Tvfvub+VZKL/qXl6aD3hCN60an3b52&#10;ycWL0z7P2TPfSum5e+2dvn5ufLX3rkE9drpIlDR2S11SxD5FLC1vrfLOIqpNI5v9M6RZF9fti2h8&#10;LDonUQI9wGCuQDsxM0ycFHUa3SRJxkMkSS6oVYdMWJIEoFP/tMOO6Sc/On8ozvzkwnT9daObjOtz&#10;Z316tcd8zBZb5r/AkMicNSY2XlXESBMb8fsag6bXxeDpX6xVAfqXRAkwKOpJkuoMN5IkQE/a+Ym7&#10;pMdts22+VXPBT36Ua92LJMuvfxUNA2pmbbppev4+++ZbUIrfycaxu2KA89FOl//GIlbtfLWWoqNv&#10;ygQwiSRKgEEgSQL0nZe9Iv6Rv0q0CBmpxiTLy18Rw0fAahpHGD+0iLEYTyRao7yhiGidUndiEdF9&#10;F6AvSZQA/U6SBOhLL335K3OtJlqE3HrryHpANCZZ9t73RbkGpcicVccEO7+IT9SqYyISLu+uVUvx&#10;mzy6QXcAJpFECdDPmiVJPliEJAnQ85p2v/lx991vdLthGDHLTWPSYjx+JyPxEgmYukjMxOx5AH1H&#10;ogToV3EV0JgkiSmAG6c3BOhZjd1vvnfut3Ktc7rdMIyDi2j8h8JoxyVp5QO5rHtvLgH6ikQJ0I+i&#10;Jcn3imhMkpxTqwL0h8buN9/46pe77n6j2w3DeFcuQ4wj8l+16riI2e+0KgH6nrm5YfJNhfnyY0C3&#10;/WvV1fx7EdV250fnsuriIhqnHY6Trgtr1VKc+P2yVu3a2UWMWYJlwYIF1y9atGirI458czr+5FPz&#10;0v5149VXluWW2+9clv1ukN7PsltvTncsvTltMnvztPFmm+el/Wsq72tPesJ26bprr8m3Ujrzc4vS&#10;y1/ZWauQ6Haz646rvkaj2831f7s132otkjFLfvmL9IufX5Quv+xXeWlKWz9um7JL0Lzn7lXWQ7t9&#10;7ZKLF6d9nrNnvpXSc/faO3393PPyrVVevt8+uVbTbJ1mjj/2mNVe3/tPOKl8fVXt1ontEy1uvvvt&#10;b5a3N5k1K+02d27a9Yk7p512eXLTY6fxPuGfn/2c9C8v239om3QjtnV0qfr973477LYeifq+NmfO&#10;nGbnELEjLapVS92M4fXOIqoDwMZv9Mm1aluNv9ExfbBmTp2bCueF0PMcfDD5psIPYuNJUzeanZiN&#10;5vEadXri1xGJkt4mUdK7pvK+Fhf6HzkpekPURHecz3y+s/ztWZ/+RDrqTTF5Sc3B/35Y+shprcfQ&#10;jIv2z591Zjrlw/+Zbr+tOknJmiLpEY+12SYbjjpRMmvm6j9vt99X/elrLRIsP/nRqgYK5/30wrT7&#10;M1ZvoNBqnY9+5OR07DHN8u81737v+9LR7/1/+VZN42fRKJIwb35b5A+G1822js/tmOOOT5ttFsOJ&#10;dGeYRMmlRcytVUu7FtHpTDcjTZSEPxVR/UfIw4oY2UjFU49ECfQAXW8AACbRaLrfNHa7OegNh+Ta&#10;muIxI6kQyYPhLtxDJB+e/Yy56Tvf7n7clMm0bNmyNO+Zu7VNkoQTP3B8mUwJsW3iPu2SJCEes36f&#10;dq78zRVdbeszP7kwPXePp5X3G0PRTKWaJIkRf8f0Cdr4UC7r9solQF+QKAEmwp1FxL/7RhJ/LqLR&#10;aB6vMZo9PsCEGensN42z3cRjNHZLqasnSarrhyc9ZW5629HvKVtKRESLkKq4yH/TYYekCy8cq0Z8&#10;4+/fD3rNGu+zlUhk1JMa3dwntn0r8Xgv2nveGjMRRUuh+naOiG1fFd2vjjjsDR0nyTrw1FzWfTWX&#10;E6FxB35JLgH6gkQJMBHiP1jRQX0k0az9+WgerzEMAAtMupHMftM4203jY1T92+sPWOPCPbqoXHDR&#10;pel97z+h7E4SEd1mLv/DNWskTN71rnelP99wQ77V2+otOCJxFOO9xPuJrj7X3nRLeXuTTWaVf6+r&#10;JjVa3Se2V9Xnzz4z19YUyY5qK5JIRF32u6vL7lT17RwR237xLy9fLWESryO664yRf85lXfxzYKJE&#10;JmnVwDspPT+XAH1BogQAYJKNpPtNY7ebxseoi3FEqmN4xEX/d8+/YI2xPupiYNFImFSTJdGd5RNn&#10;tB77pNdEcuIni39RDopbHyg1xv+I2yf8Z3XYjVWJlXb3+chHV3/v8fk0E91yqgmpSLJEIqrV2CPR&#10;Aii2dTURE2OajFGrkuoIsfEmJ6rbTd0PcxniDY58xFqACSZRAgAwyeKCubErRrvuN910u/nkwtNz&#10;rSYu+lutW9U4KOznP3v2WHYLGTennH5G2+TEi/9lzV4gwyU0Gmchqs5SVBVJjrpo4dN4v2biOY96&#10;+6oZfCNxEzMSjYFqs6CRzgw3Go2JmUfnEqDnSZQAAPSA1x30hlyradf9ptNuN5HYqLZ+iJYLnVy8&#10;h2hV0fi4nYydMtl2fMJOudbaTjutvs685w0/1mhjIqtxnJKvf+Wc1brcvPUd78614T3t6c/ItZo/&#10;/K42k80YWjUv8cT5XS7rhv9gAHqERAkAQA+Y99zVL9bbdb/57re/mWs1rbrd/PGqP+RazVPmNo7v&#10;2d6ez5qXazUXL/5ZrvW3WbNWH6ekcTs109ja5O9/uynXahq3TSetduoau0H97H9+mmsj1tiv6o5c&#10;TqTVN1BKm+QSoOdJlAAA9IBowdFJ95tInlTHHGnX7eYXP78412r++dnPybXONLbOaDfby1R32a8u&#10;zbWamEmnmxhnkzHDm50F6FsSJQAAPaKT7jeNyZN2s92M1oYbbpRrDKc6ZkyIZFY3Mc7+kksAOiBR&#10;AgDQIzrpftOYPGnV7WYsNLZUmYALegCYdGvlEpg8D+UyOCZ7W4yAWJ1FYA1bbbXV/jfccMOGBx/8&#10;hnTMfxyXl/avu5fVBibcYONVU1f2s0F6Pw8svy8tv+/etM7M9dLa68zMS/uXfW2Vf9lv3/Tb3/wm&#10;30rpo//9sbTfi/+lrN92223pKbvOKevhsVttlf7nZxflW2uKKX1POvGD+VZKR7/7PemQQw/Pt4Y3&#10;3PMtufSX6ZX7vyzfSumfn/WsdPbnvphvrbLNVlvkWs21N3TWwOHA1x2Qfva//5tvpfSVr30jzd1t&#10;9XFWOlmnKo6dfz3w9emii1a9j+HuE4Z7nsb3GH8fqQ023DDtuOMT8q326vvanDlzqucQMUbJhbVq&#10;ac8iFteqHXtnEdW5lI8u4uRatWPVc5yR3H8qcl4IPcDBB5PPD2L/uK6IrWvV9ubNm5dOO+20fAug&#10;c1/96lfT//t//y/fSmmfffZJH/rQh8r6D37wg/TOd8b1a82//du/pSOPPDLfWtNnPvOZdMopp+Rb&#10;KR111FHpX//1X/Ot4V122WXp9a9/fb6V0jOf+cx0xhln5FvD/72uuIjPtZrf/va3udbeoYceulpC&#10;47Of/Wx68pOfnG/VdLJOo/G4z0jf41gZJlEykiSFRMnkcF4IPcDBB5PPD2L/2KGI3WvV5ubOnfvh&#10;JUuWzD788MPTMcd9IC/tX7f+469ludkjHlOW/W6Q3s+9dy1L9959Z1pvg43SehtunJf2L/vaKjfc&#10;cH16xm6rLsA3mTUr/f6PtXExD/v3g9N3vrVqxpsfXfCz9ISdds631vTtb34jHX7IqnFPXnfgv6YT&#10;T/5wvjW8n/74R+m1r141Bsqz5z0nffHLX8u3UvrlLy5JL91v33xrzb/XPeHx26Q7br8930rprzff&#10;mmvtHfCq/dP/XLBqBphvnvv99NSnrf413Mk6VXHsvP61B6yW9BjuPmG453nM5pvlWk2n73G06vta&#10;Q6Ik+kxdXquWJiNRMhbJmqnIeSH0AAcfTD4/iANkwYIF1y9atGirI458czr+5FPz0v5149VXluWW&#10;27e+EOsng/R+lt16c7pj6c1pk9mbp4032zwv7V/2tdXNe+Zuqw0O+pVvfS/NferT0jaPflheUpvt&#10;5te//1O+1dyVv7ki7fHUXfOtzu5Tdfyxx6SPnLSq6877Tzgpvfltq1q0XHLx4rTPc6JXR81z99o7&#10;ff3c8/KtVWJWl+r4JrffV/3pa63xfuf99MI1ptLtZJ2qOHYWvOJlqyVKhrtPGO55un0dY6W+rzUk&#10;SkJ1Iy8sovM+VzWjTZREBu17tWrphUV8v1alDeeF0AMM5goA0GMaZ785//vfHdFsNzEYayRH6q67&#10;9poyudGpGEy2KhIhY6Gb19Avdn3yU3Kt5kfn/yDXJs01uQy75XIiNWYJl+USoOdJlACTLf7dVo/x&#10;MruI6vOsPo0DQI9pnP3m6189Z43Zbl574MG51t6BB/97rtV86MTOugWe9elPlImVuq223nqNWXA6&#10;tfXjtsm1muGSCDHTT7RmqbbQ6HVPe/ozc63mzE8uXGPGoglWbTo0t4j4LZxIz8ll3eBlx4CBJVEC&#10;TKY4447+y/UYL8cXUX2ealNigJ4TiYUnPSWubWtuv+221Vp3xN8akw+tvPagg9OsTVfNvhPJh7cd&#10;2b4XRrT4OOpNh+ZbNe84+t251r1n7PHPuVYT3XmiW1AzX//KOem5ezxttS4//eD5++y7Wuud+Mze&#10;/uY35lud++F532+5bbq0akCVmqflcqJUmx+t6kcG0AckSoDJNDZtuNv7eBGH1aoA/aOx+01Vu781&#10;2myz2ekjH42vwlWitUOMqREX5dVWD5EgiSRKddyRELPZvPhfXpJvdW/e8/ZaLVkTYuyUf33t/PTR&#10;j5xcRjzvk56wXTr4dQtWa8nST076r9VnO4vkVryvTlqWXH/dteX2eOVLXpjuuuvOvHRULs5l3Yty&#10;ORFWjfBb88NcAvQFiRJgskQXmHfVquNmfhGSJEBfaux+U9Xub828/JXz09uOfk++VRMtS+KiPAaI&#10;nTVzrTIiQRJJlKon7rJr+s///M98a2SaJWtCJBKOPeboMuJ5qwmSGIOl2qqmH0SrkoP/ffWfnXhf&#10;0UImkkGNLUUiMRVdnCJpteuO264xJswoRVeX22rVUvwmTlT3m8akzKQP2ALQDYkSYCLUxwiJ/zDF&#10;KPqXFhFdYFb/9+LYihPCRbUqQP+JrjXNBk/tpttN1fvef0I683OL1mjZ0U4kVz7/pXPSrFmz8pKR&#10;a5asaeWU089In/n8OWWCpd985LSPr5EsiQRQJIOiFU09KVVPTEUXp3Eci+WcXIb44LvLsI1MfGjV&#10;DRDZL+OTAH1FogSYCDsWEYmRmCYwxgcZ738Rxtgn1X9dVv+jBtA3Xv3aA3NtlW663TSKZMVlv7u6&#10;nOa3Op5GVSRS4kI/preN5MqmXSRWhhOPF4/bLAFUf97L/3BNOugNh+Sl/SmSJZHs6SYpVRfb4JGP&#10;enS+NWqfyGXd23I5nhpHGf5kLgH6hrm5YfJNhfnyozVJJEqGMxbvP5IkFxRRPzuNAeSOLSKSNHXx&#10;r7t9atWxtWDBgusXLVq01RFHvjkdf/KpeWn/uvHqK8tyy+0bZ3nsT4P0fpbdenO6Y+nNaZPZm6eN&#10;N9s8L+1f9rXmYmyLP171h3yr5vE77DhmLS0aHz8u0Btbq7Tb1xrvv+GGG3U8M071vq3uF11VquN1&#10;NHvvnaxTFe/nlxdfmNaasU7aYOPaT0Un27Tb5wnxHr/9ja+l7377my1bjUQy5TnPe3564X4vKcdy&#10;6fazre9rc+bMafUbel4R1cxUDEDTSQuP2BGqGZubiri2Vm0pXvzVRdR/g+MfFdsXManT//SZqXBe&#10;CD3PwQeTbyr8IMbJ1v616mpizsrqvzRH+/7jBO0XRdQfM07Q5hWxURHVRI1ESYdcvPYuiZLeZl/r&#10;XZP5fmLA1r//LfINNc0SU93qIFHS+M+K6AqzXa065qJ7bXVmuaOLOLlWpUMSJdADdL0BJkL8BypO&#10;lBrjT0WMlUiSxH/NGpMkYzLHIgCMViRFdn/GHkMx2iRJh6L1SHWU2PidHI++TfFmqoO0x+/wmbUq&#10;QH+RKAEGxceKqI59cngRkiQAkFKMolsdr+vEIsY6SxNjg1UHZXl3EbrcAH1JogQYBHFy9qpatbSg&#10;iOpI/wAwlUXLzkhc1EVCYyznIo4uN9VxUKKLa+NAsgB9Q6IE6HdxcladhnBhEZIkALC6SFxUR5SN&#10;VpjVGeJGKqb+r45LEi1XolUnQN+SKAH62fwiqidnkSRxcgYAzcVvZLULTvyjIf7hMFIxVdEXatUh&#10;8RzDzY4D0NMkSoB+FaP4L6pVSzEN8PtqVQCgiUhgvLhWHRL/cIh/PHSrcTr+oFUnMBAkSoB+FCdn&#10;36lVS5Ekiel+DRoHAO3FLDi7FrFnJf5SxEhE0qX6OFp1AgNBogToNzFKf/U/WNGE+A1FSJIAQGdi&#10;VrhImFSjW2PxGAA9SaIEaGd2EdHFpdMY66kGm/lgEdUkybwiTAMMAACMibVyCUyeh3IZeu2YjOTH&#10;hbVqR44u4uRatSPnFVGdTrCT91+9TyRKflmrthUJnxjdv67xfmcX0Umf6hlFbFGrNrfffvstPvfc&#10;cx9zxBFHpmM/+KG8tH/97fo/luWjtn58Wfa7QXo/d92+NN1ZxEazZqcNi+h39rXeNWj72qAeO3Pm&#10;zHFePxh6+bwQpgwHH0w+iZJVuk2UjJVOX/elRVQTLi3tu+++6aSTqhPyAMD4kSgZGBIl0AMcfDD5&#10;JEpW6fVEySlFvKRWbW799dff4p577pkxf/78dOxx789L+9eDDywvyxlrr1OW/W6Q3s/KlSvSyhUr&#10;0rTp09O0adPz0v5lX+tdg7avDeqxI1EyMCRKoAc4+GDy9fIPYow5sn+t2pGLi+hmMLeRJEpOKOIp&#10;tWrHxqrrzbAWLFhw/aJFi7Y64sg3p+NPPjUv7V83Xn1lWW65/c5l2e8G6f0su/XmdMfSm9MmszdP&#10;G2+2eV7av+xrvWvQ9rVBPXYkSgaGRAn0AIO5Au1cW0S0tOg0JmLE+2OKiKmAu4mjiqiKJEn172OS&#10;JAEAAPqfRAkAAABAJlECAAAAkEmUAAAAAGQSJQAAAACZRAkAAABAJlECAAAAkEmUABNhmyLe2SS2&#10;K6Kq2Tp7FAEAADAhJEqAifDoIk5qEtsWUdVsnWcUAQAAMCEkSgAAAAAyiRJgItxZxPkjjD8XMVqN&#10;z/+rIgAAANYgUQJMhCuK2GeEcU4Ro9X4/McUAQAAsAaJEgAAAIBMogQAAAAgkygBAAAAyCRKAAAA&#10;ADKJEgAAAIBMogQAAAAgkygBAAAAyNbKJTB5HsplcEz2tvlF7F2rNrfVVlvtf8MNN2x48MFvSMf8&#10;x3F5af+6e9ltZbnBxpuWZb8bpPfzwPL70vL77k3rzFwvrb3OzLy0f9nXeteg7WuDeuzMmTPHOcRg&#10;cF4IPcDBB5PPD2L/uK6IrWvV9ubNm5dOO+20fAsAxpdEycBwXgg9wMEHk88PYv/YoYjda9Xm5s6d&#10;++ElS5bMPvzww9Mxx30gL+1ft/7jr2W52SMeU5b9bpDez713LUv33n1nWm+DjdJ6G26cl/Yv+1rv&#10;GrR9bVCPHYmSgeG8EHqAgw8mnx/EAbJgwYLrFy1atNURR745HX/yqXlp/7rx6ivLcsvtdy7LfjdI&#10;72fZrTenO5benDaZvXnaeLPN89L+ZV/rXYO2rw3qsSNRMjCcF0IPMJgrAAAAQCZRAky2PSoxHmYX&#10;UX2O8XoeAABgAEiUAJNplyIurMRYiWTIx4v4UxG3FFF9joho1npIEQAAAKuRKAEmU9updkcgEi/n&#10;FRHJkMOK2LaIVjbJJQAAwBCJEmCyRKuPd9WqYyJaiFxexFgnXwAAgClEogSYCPVxQvYt4p1FXFpE&#10;tPrYtIixcEIRZ9Sqq1lYxKFF7FmJBUV8sIg/FwEAALAaiRJgIuxYRCRGvlfESUXMLWKszC/iPbXq&#10;kEiQPKyIw4v4RBGLK3FOEcfkEgAAYDUSJUA/i5YqMWhrVbQYiQTJ0vIWAABAFyRKgIlwUxFHN4lr&#10;ihiN44uodt+Jx9RSBAAAGDGJEmAiXFvEyU0ipu8dqW2KiJlt6iLpEo8JAAAwYhIlQL/aK5d1H8ol&#10;AADAiEmUAP3qDbms+1ouAQAARkyiBOhHMYhrdeacJUU0Dt66SxExJXFE1AEAAIYlUQL0o5huuOrS&#10;XO5bRAzm+lARlxcRUxJHRD2Wxd8icQIAANCURAnQj56Ry7rNijiviO8V8apY0EL8LRInMaVwtEoB&#10;AABYjUQJMAgiAbJ3rdqRmC0nEisAAACrkSgB+tFzctkopgj+YBEvLGLPHAvystuKqIoxTk6oVQEA&#10;AGokSoB2ontKfUDUTmKbIiZDJEgiObJdEccU8f0iFueIcUliWSRGYtDXqvcUMVmvGQAA6EFr5RKY&#10;PDHIaF2vHZOR/IgxPTp1dBEn16odie4v1S4znb7/xvsdWsQnatW2IikSyZJNy1s13bzmGUVsUas2&#10;t99++y0+99xzH3PEEUemYz/4oby0f/3t+j+W5aO2fnxZ9rtBej933b403VnERrNmpw2L6Hf2td41&#10;aPvaoB47c+bMcV4/GHr5vBCmDAcfTD6JklVGmiiJLjbReqQT0d0mWpLUnV/EPrXqsGJ2neq0xC3t&#10;u+++6aSTTsq3AGBcXT9nzpzH5Tr9TaIEeoCDDyafRMkqI02URLeb6G7TiWbvqdPnPaWIl9SqLa2z&#10;7rrrbv7BE0+8Z++9916elwHAuNl5p50enqv0P4kS6AEOPph8vfyDGF1V9q9VO3JxEZ227AgjTZTE&#10;uCPVaYC7SdDsUsTlteoQ34UAQC+QKAGAQvwg1mOqiUTJSN7/O4uo3i9ud6N63wgAgF7g/AR6gFlv&#10;gH50Ry7rnpzLTkTXGwAAgKYkSoB+dEku656fy5GIqYUBAABKEiVAP7qiiNtq1VJM97tvrTqsF+Sy&#10;7oe5BAAAkCgB+tbCXNYdmct2ZhdRHQQ2fDeXAAAAQA+YyoN2jXQw1xAz8lTvGzHcoK4fL6K6/p+K&#10;AADoFdXzFACYsqbyD+JoEiXhhCKq94+IZEi0HKmKpEpMKdy4bqfddQAAJkL1PAWYJObmhslX/SEc&#10;1GMyEhX716qr+fcitq1VS0fnsuriIhbXqmuIhEgkW+aWt1a3pIilRcQ6zf7+wSKOqVUBAHrCVDgv&#10;BIBhTYX/HMSUvNX32U0M150mEiGXFtHsvq0iWqIAAPSa6vkKMEkM5gr0u2g1sk8R0RqlOhNOMzEV&#10;8J5FaEkCAAA0pTkXTL7qfwwG9ZjcpYiTatWunV1EjC/SiWhdslcRc4p4SizIflrE+UXEtMIAAL1q&#10;KpwXQs9z8MHk84MIAEBwXgg9QNcbAAAAgEyiBAAAACCTKAEAAADIJEoAAAAAMokSAAAAgEyiBAAA&#10;ACCTKAEAAADIJEoAAAAAMokSAAAAgEyiBAAAACCTKAEAAADIJEoAAAAAMokSAAAAgEyiBAAAACCT&#10;KAEAAADIJEoAAAAAMokSAAAAgEyiBAAAACCTKAEAAADIJEoAAAAAMokSAAAAgEyiBAAAACCTKAEA&#10;AADIJEoAAAAAMokSAAAAgEyiBAAAACCTKAEAAADIJEoAAAAAMokSAAAAgEyiBAAAACCTKAEAAADI&#10;JEoAAAAAMokSAAAAgEyiBAAAACCTKAEAAADIJEoAAAAAMokSAAAAgEyiBAAAACCTKAEAAADIJEoA&#10;AAAAMokSAAAAgEyiBAAAACCTKAEAAADIJEoAAAAAMokSAAAAgEyiBAAAACCTKAEAAADIJEoAAAAA&#10;MokSAAAAgEyiBAAAACCTKAEAAADIJEoAAAAAMokSAAAAgGytXAKT56FchrNzCQDA1HNgLoNrNZgk&#10;Dj6YfNVECQAABNdqMEl0vQEAAADIZClh8lWbWAIAQNAlGw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CGrJVL&#10;AGBwbFPEo2vVNSzOZaM9ctnoziKuqFX72ki2CQAwBUmUAExtuxSxUa26mpuKuLZWpQ+9s4iTatU1&#10;tPrtfyiXjc4vYp9adcRaJWH+UMTSWnVEWiU/miV3RrJNAIApqNsTg9lF7FirdmyQTrbbvX//jRpb&#10;3Zz8AiN3XhF716qrObqIk2tVJtFIE1m9lihp9dh7FjGa389W77PZa5YoAQDGRfxHKE52RhKXFjG/&#10;iEg29Kt275+xFSe0zbZzXNQBYyeOqWbHWhyDTL6Rfj6tvkMjWmm2bsRYfO82e9yIVi1NOtXNb8VI&#10;tgkAMAVNy+VEmFvEoiJ+UUT8hwwAAACgp0xkoqRu2yIuKKKfW5YAQC/7cxHR/aRZtNJs3YhfFTEI&#10;RrJNAACGNZquN43Rj826db2ZON00pwZGTteb3jYon0+z9xAxkV1vAAA6MpYtSpYUUf3vzG1FtPOc&#10;XAIAAAD0hG5HeY///FxYq66h2cj18Z+eViPMRzKlm1H0G2ecGYvZTxr/k9VqmsL6DCw7FXFGLGgi&#10;3n+jTl9j46wGo50usRuN27WbWYq6mQWoum677VLfFq8u4rBY0CASckfVqqvp5HU3bufh7tPN+6vO&#10;0jPSmZ6azW7Rzb4wHp9HXbPXFpq91+q6o92XG5+308dr9V/qZvevrjua2TdCq9mawnCP3c1rbtS4&#10;nbp5H/Gf905nven2NXa633Szf9VfQ6ffr/X1R3pc1jV+tqN9vOHUX/cpRcQYX40WFvGlWnU19c+i&#10;05nDWn2mVZ1u61B9vOp+GK08mul01ptW37GtzjOanWN0uk2aafb92s12aaXZ49a3R6vjovF4G+l3&#10;f7vvlmbP3cl3UV0327r6XJ3sC/X1x2L7A8CYiBOgxuat9Wh1svWnIpqt30mz2HjMjxdxaxHNHiPi&#10;nCI6OdEL8cN9QhExA0+zx4qI54rXdkgRsX5o1bR3uGj1HuNEJR6/3euI7RbPG+uOtU63a8xS1E67&#10;/aEu1ont0Pj3eH+xDRo1W7eTiG3VqL6dh3vM+HvsF3HyVdXJ+4tt1Gwfj2Xttl/sW/HaYju3Okbq&#10;EZ9T/fNotz+Mx+dR12ob1rd7vK6oN9un4rXXj6XhjNWx0ex+EfH+Q7yeOAYa/x6vP/aFdo/dTuxD&#10;jY9Zj32LaKXd/Zq9lk63U7yX4bb9cJ9tVbP1IurbtVGnj93J/tXs82q137b6fGP9dp9DozjmYv9t&#10;fJx6xP4Sz9Pp/t2NZs/XSdQ/i9h2zf4e27qq2TqN0XifRvGcrbZTLI+/N/tbRKt9J8TnHu8jPrfG&#10;+9W/B2Ifb/xbRLPX3Ok2CbGfxGO32jerEcdhs9+QduLx2x2/sd2ave+Ixm3WbvvWNfuM6o8T++9Y&#10;/x51sq1jncbfjFbfwfV9odn6sRwAJlW7H+PGH+66VicCcXLZSvwgdnJyUo1YfyQ/2sNFGOl9m518&#10;xclF4w99u4h1211wdyO2T+OJ0nARn1+rk792+0Onz9W4H3T7udej8UQpTkK72c71qO7H7d5fnFi2&#10;O8mtR6v9fKT7VJzETuTnUdfqc4n30cm2jr8PdxExlsdGs/UjYht1su3js233fdJOqwuNOPlvpdVr&#10;is+s0Uj27cbjo6rdZ9uo2XoR1eOmqtPHHu3+Vd1v44JvuPWbJVeqYl8d7oKxMdp9viPR7Dk6ifpn&#10;0Wqfim1d1Wydxmi8T1W872b36TRa7Tsj+Qyq0ew1d7pNQrP1Oonh9oOR/A43RuM2i9vN1osIrd73&#10;cPvKcNHu96jdto77DPf7Wf0Ojtc53L7Q7LsSACZMux/jxh/uED+GzdaNaPUfuLhPtxcB9Ygf1mbi&#10;JLrZ+p1EGOlJROPJ12heR1wsjEaccHRyYd8s4vNodjLUbn/o5rmqF7uxzZqtM1zEZ1QXj9dsnU6i&#10;uh+3e3/d7KPNLspGuk9FTOTnUdfqc+nmceNEt5WxPjaarRfRzettlTQaTqsLx3bvv9XravwsRrNv&#10;t3o/rT7b6jFV12y9iGbf/6HTx261XjcXyrEfdLMfNTuGwmi28VgmS5o9fidR/yxafcfEtq5qtk5j&#10;NN6nbjTHbT2a7TujOQ+oR7PX3Ok2Cc3W6zTafXe02te7icZt1u67v11SZrh9pZNo9XvU6jFj/U4/&#10;2zieujkeh0uAAsC4afdjHD9Q8fd6xA9cqx/DZhdiYbiL+TjBiGj3I9t4Ah6vq9l69ag/ZqvnDfF6&#10;260TUX+calRPmtv92MfFQKzf7vHjPY/0P9yh3WN3+vyNya12+0M3Ub2AjG0Wr6XVBVK8jvr2rUZ9&#10;n4oTtmb3q0e8x/p9mv093lPdWL2/Zp9ds5PI6mtrt49HxDqNxuPzqGu1vbqNZsf+eBwbzdYbSYyk&#10;S0W7fbDZBUU8R7N1431VRSKg2Xr16GTfaXYh3+qzbfwuDc3Wi6geN1WdPnar9cYzml3MtrtAj+X1&#10;bdzs7/VotS26VX+uVq+nfmw0Rn0fa3WhGutUVe/b6nu38T5huP2x02i2vdod751Gs9fc6TYJjetU&#10;P/9OXl+z99Xq+buNxseO283WGy7qj9PsdY3292is3ms30ey3CwAmxEh/jOsRP2LtWka0+mGN5Y1a&#10;JUDiB7160dTqxC9OkpslHuL1xY9+fb2qdu+/nXieZicacSLSeOHUrktHs+3QiXYXoo0XrvEeW50U&#10;NV5YdLI/1E+2hjvRarwgbbUvNDshq2r1H854Hc0uemP7V+9TP3EM3by/VvtZPRr/01V/f7Fdot7s&#10;tcWydv8NbLzPeH4e1WOiWcTjxTqt9t16NO5D43VsNFunGvF5dfK5NUvsdKLT1xlafZc1bqtWrzWe&#10;q/pdFvVWx0FEp59ts9fabL2I6nFT1eljD7d/dfp51SO2Sazfbj+PvzVq9jpivcbfrXbbOB5jLLXa&#10;Ns0+n6r4e7P7tXt93dxnuM+i/pm1ev31aNx32v1e1aP+uO1eQ7PX3M37q/6t1XlLvNZW+1in33XV&#10;GOk26+S7P567/tj1aEyqxTpRb/yOCLGsm9+jVtu6HvXX0+q7sjHq22a4/a7xdwMAJkQnP8btIn7g&#10;4j+azX6EW51EtOt3Gj+ajetHVE9qmv09onph0Uy818bnbvf+22l1wtDqB73V88QJxUi0OrFoPJGr&#10;a3eiWv3s2m2P2HaNn3O7i7d4rKpuTmirOtknmonXGq+v+pm0e3/x+hr3oVi/1Ylw4+uObdzsMRq1&#10;O7lu3Gbj+Xm02q7x2hqTCbENO90O43VsNFsnItZrfG/t9vd4fSPRKvnR7BhudfFR3Wc7PSarOj3u&#10;W322zd57s/UiGrdpXaeP3Wq9eA+Nj91uv232+bbavhFVrfatxiRnXbtjs3pcx74cj91pNOrm86lq&#10;dWw1HoNVnd6n3f7Y7DMIzdaNaFy33YVwvL7G78xu3mc368Z+0+x9NOr0MVt9J0SMdpvF7WbrRTT+&#10;rjUzHr9HrbZL3L/xmGq3PzX7jWm3LTv5zABgzLX7Me4mmv3wtfqhjMRKPG+zaHXCHD/Qdc3+HtHs&#10;wnE48ZzNHiuinWYnfrENGt9PNRrXr0e34gSp2eNEtHv/rU5Wqyc43b7OOMlqtm5EPFZVNye0VfH3&#10;ZvdrdSLazkg+h1avO6Jb8fnEa4jX3uzxGo+h8fw8Wm3X6rFWFcdts/UbP7/xOjaa/T0i7t9Mq23c&#10;6v0NJz67Zo8XUT3uWn0GsQ2qWl3sNyY9qlp9pzY+djefbbP1Ilpt104fu5vX0M1+GzrdZ1r9nsR2&#10;jMdoFq32m/hbXav31ioadbNtquLvze4Xj9dKp/dptT/GvtXqd6XZ+hHVbdXu96pZt7HQzfscyTZp&#10;J157q4v2+G6rGq9tFuJ2s/Uixkq3v0fdbutuv4ObrRvRuG0AYESm5XIsLCni/Ia4rYhmNi1iURHV&#10;H9Z/zmWj9xRxYYs4rIhmnpzL0Oo1vKqIa4qIk5k4gYkf4/H4gY2Ti21r1dXENmj2nurRynD/GWq0&#10;Yy4bxXa5tlZtKj7PZrp9/qqluWzmGbkcrdtz2WhuEbFd46Q0TtTi847/2MdF11j6Wi6babXtYh+J&#10;k+3YD+O11U/4Yv+M1xyvvZnH5nKkxvPzuCOXjfbOZZjsY6Oq1bZ4Ti67FcdWq2Nor1yGp+Wy0cJc&#10;1rXaB67IZTN/yGWj2L6tLsz6Qbv9tpmbctlM9Tv/+blsFL9VzfbDiFafy065HFSt3nd8h7X7XRlO&#10;q9+rcGYuJ0P8VkSiJr6fq8nd2AfOKKKZxu+2VvvXaLfZWOvF36Nm4vU0M1bnEgBMcWOZKDmqiH0a&#10;YrMiFhTRKlkR/8GrX6iO5Yn7rFyG+LFvJ05mImlyUhFxEhAX0vG6xur1PDqXY2WjXHaq1cnLL3PZ&#10;ymW5bDTa7dLq4nGsfCuXrcRFYlysx+f9vSJuKSL2kbFKkrU74W387OI540Q0TvjiZDv2w2oiYSKM&#10;1+dxZS7bmexjo+pXuRxLn85lo3m5DC/KZaOv5LKuWUIp/C6XzbRLooz1tu9lnV6EttrGI7FJLgdV&#10;q231s1yOVKvfq/iOnOhkQpybREI9zgnityL+aRPfzyPdT+K3p5nRbrOx0gu/R91obLEDAGNqLBMl&#10;rcRF6Ltr1TXEiUP1v6vj4X1FtErUNBOvKVqqxAXkaP5DTXPd/teoW7G/RWumbsQJYSTJGpsOj6d4&#10;rnjOyT4RHa/PY1ku+0WrFjCj0ap1Uexv9QRxs30uLlTaJTmgV/0ll2Ntoi+K4/iMpEEk1FslOMbK&#10;eG2zbvTK7xEA9IyJSJSEdv/1HK65Zlw0NHbpGS6q/x2OC8FoKhrLuxEnRxcUMZ5N1BtfdydxZxG0&#10;d0ARH6xVuxJN7Icb9HUsxH/u4rmGEwm++My7SfQNisb9vpPotWMjvnu+XKuuIbrcRCK22UVYq/sw&#10;OSJp3mx/axd/LqIufo+ardMqmHxfLKJVF5Oq2DfGu5XkePN7BABNTFSiZDQ+WURjl57h4pgiqqLJ&#10;bizfs4jo+x/Jl06Md4uXxtfdSYzVf5rHemyOXhIXqLEPRBPpSJh0cyL7ulyOVLvEWn2shDflspl4&#10;vbsWsVYR0XUtPvPhukkNosb9vpPoxVYYrbqCRZebV9aqa+hmLIaNc8n4adatdLiodvmM76Jm67SK&#10;fjZe++NE/l5FArNVy4r4LYnuxA8rIr6jdysi9o/RmOxj2O8RADQxUYmSTk4EWo0RUB2YtRNxoVq/&#10;WI2Tq+qF6+IiDi9iuyLiRCcSJ0cX0e5C+qW5HKlWAyqGbrv2jGQcjYtz2Wi4/5a1GsTyp7nsVdVt&#10;GgmyuEiJk9k40YvP+9Ai2v3HPrpFjMb+uWym3se+1XPECXi83qnS7WKyj42J8KNcNoqm7s0Gd4zv&#10;omZjMbRqabBzLptpt03iu5DVtfod6HZg1th3BzkRHVr9s+GZuRypakucqvi9mqht2ipJEu85fksi&#10;CTaSLovjtc1Gy+8RADQxEYmSOLl5f63aVH1sgIty2Sh+xDu9aIr14mS3frEaI+jH7WYXDHGiExcL&#10;JxcRJz8j6arRiXieVifgrcZuaSYGmI0+xN1qdzHaqptJfGatThY7GaRzMl1eRHUK46r4vD9RRFyk&#10;vjAWjLHY/95Vq66hk+4UvdBXfSJN9rExEeI9Ns5gE6K1WrNkZasBYFslkl+Ry2ZekMtGrbb5aLw6&#10;l1XxPdJPCYMf5rLRO4ro9H3Ed0t8B7WbvWUQtNqHYnyv0XRXbfd79dZcTpbRjpPSbpt1mxieCFPt&#10;9wgAVjOWiZL4r1skJKoR0+ldXUS71gv1/7h+v4hW/3GJi4d2JxJxEhuj08cJamOf/7gdF1Ejncmm&#10;+t/ddmMgNEs61J/vI7lsFEmgeN3txHa8tIhWUyEPp9WFWogEVrMLgONz2Sg+n/icJkK76WWbvebq&#10;Zxsj9sdAfLHtutVqH2wUyZjGfT3GtGk25kQYbjae0KzlVbzXaAE1qCbz2Jgo381lJ1q1QGnVHSe+&#10;W5sNCBvfl622S6tt3olW4xPEc8UxUD0ehvvu7zWttnF04ftYEe2SJfH9Ey0NOhnroVutpjxvliSL&#10;19judY6VVt9n8f0XCYHq92PsC50mGaL1Qqvv4Jh1JrZx/NbG48Z+H7djwNWJ0Gq7dtriKH4fmolt&#10;Fn+rbrP47pvsWV2m4u8RAIxY/IDX59Qfi4jkRVWcADVbrx6xfvVkItaPk7CYvq+6Xv0Cq9nrjROr&#10;6mPEyVY8buN69Yh1qpqtExGvof648ZhxoR5RFxd0ze4XESdE8ZrrJ4AR8Vhx/8Z1RyJO4hsfpx7x&#10;3PF6q6+72XoR8fequE+z9SJaafX4jRfF7R47tmX9Ncd2qm+/0Gzd+FusG9Fqn6lH9XW0ew3dROMJ&#10;b9xutl51H4po9zojutlmrXT6eXS6Xl03r2U8jo3Gv9Uj7t9MPEez9eN5xkK7z7Ee8d3UTrvvqfhb&#10;ffu0228a98XQzWcbr7HZut3GaPevZutGtPp8m60b0bh+bLtm60XENo2/1797IqLe7HNp9TpGotW+&#10;GVFNHNQ/9/pzj2Sf7vQ+ccHcyT7dSTRuq3bvt5to9j47eX/xmTZbJ6K6vWO9VvttPapimzVbZyTR&#10;uM3idrP1IoYzXr9H3e5/rbZl4+PWdbs+AIyrdj/G3Ub8ODf7D027i4FOo/5DOdrX2+zCpZsLheoJ&#10;QfyHdyxOLEeq3clfJxGfS6ORnJx1c3LTzfaq37/Z3zqNxn1yrPb3xtZQ8VqbrddtNG6z8fw8uj0p&#10;7ea1jMex0ezvEfG6mmn1mVSP4dHo5HstjtF2Yt9sl1QaLmIbN2uZ181nO9rvkXqMdv9qtm5Eq8+3&#10;2boRjeuPdhvXo9XrGIn4zJo9R6uoP/dI9ulu7tNq3W6j2WcwFt8H3bzm6rpj9fwRjcZrm8XtZutF&#10;DGesXlM8TlUn27oqljdbv/Fx67pdHwC6Mlmz3kTT3JcXEd1CGsVgqzHA6mSLMSXeWKuu5sQiRjI9&#10;XjQpnlfEeIwP0IlI8MTgbCMRXXfic5loE/mc7fbJ0Yht3jgYXoyL081+MOjTMU72sTEROul+06rb&#10;TV3smzHrxEi2U+xDsY1HOzBjfI90OoVtfG/022da38a9NEVzfGatuk9OpvgeG4/pjOMzeHGtOini&#10;+V9Tq3akm+/nbr/7J4LfIwBoYqITJfEDG0mQOBFtd8IeP9zRL7zbk8P4sY8L03pf8xgYLmY56eYk&#10;IPpHx0Cf8Z/TZhfN9Yu6TseyqIr7xsCx8Rq7uX9st9gWMU3faMRFTjxGpye39W0xGUmSUE/udHNi&#10;Fut3c5FT3yfjc+nmInK4fTO2XcyyE++hmTgGhvsc4rXFY0yF6Rgn+9gYb+3GYAqxzzb7vmkU68R2&#10;in220+Mits/2RXSzf7dzQBHt9t14XfXvjU7eU6+J1xzf/3HsdZsIiM8x3vtYzyoU23K8BhwfjdgX&#10;Ovku7Pb4jO0X23+4fTy2yXj8YyWO105+e+K9d5NUCZ0MHl///Zgofo8AoEFMmdqNaALc7cBpMRDd&#10;ZUXEbCkjGQg0msE+rYiYBjOmCp5VRFVMVxtTCsaPd7NpNetinI6nFvHYIhqnvo37xUXEJbnsVPRV&#10;jtfV7PGuLyJOPNo9XmzP3YuI1/SUWFBRf4yY3nc8pvKM7bFXEY3P3elrD+32hzjxaib6OTe+13B2&#10;Ea2SCrEPxGudU0TjfWM2kPj847/x1c+/3X5T3yeH27bRnLnVbCpx7NS3YSTO6o8fr+eiIjrd1+M5&#10;YsaQeKyqeJz/KiIu2jrdZuP5eXT7uY3ktVSN9tho1bw7Lqqa7ddxYXxgrbqa+BxiisyxEP39W003&#10;/oEiRnKc17+DGvfx+vdiHBfDJStGckyG2HdjZp36feNz+VkR1eccr/2r28+32/Wr2v12VH/fflHE&#10;eCeG6t85cXw0fmc0fuYj2adjOzWb8Sx+D9odt/F6XllE42cYryn+cRGvZySfQf27/yVFNH6Hn15E&#10;HDPdvM9ut0k8f8yi13jcxvN/roj4nh/pd10nvx/RlaSZ+EdS9fdutN+3dWP5e9Tttu72O2Ck31sA&#10;AIzSaPp9A/STSAo0+66LcOE5duJ3Jbb1cCKx2uyziPFTAIBx1m2LEphK4oS2XYsSgH4ULQYeXauW&#10;tijibUW0ms45Wn1El1hGL5IdIVrpRIubaI20LBZkMd1wtDKJKdKbie4+k9UdFgAAtCgBBlK3M51E&#10;1w7GRrPt2000dosBAMbBZM16AwD0vk7Gq2JixCCw1bFJAIBxIlECADQTM51EtxsmX3S5GauBpQGA&#10;YdTHWTgrl8AqjygiZvVoJkbWB+hHMVNSq/FI6v5aRMwEd2d5i7HSbCaYdm4p4tIi/lHeAgAmRD1R&#10;Ev1eAQAAAKY0XW8AAAAAsmYtSg7KJQAAAMBUMDQkSbNESX0ZAAAAwFQwlBfR9QYAAAAgkygBAAAA&#10;yCRKAAAAADKJEgAAAIBMogQAAAAgkygBAAAAyCRKAAAAADKJEgAAAIBMogQAAAAgkygBAAAAyCRK&#10;AAAAALK1cvlQLkN92SCYXcSOtWrpziKuqFXpYbsUsVGtOmRxLuu2KeLRtWrppiKurVVLnTwGAAAA&#10;hGpepBQL6hHiInSPSsRF52iNx2MOJ56n+t7OK4Le1viZRcwvotE7i6iuE7erYv+6tYjqOh8vAgAA&#10;ABpVrx1LjQviwrS6LC44R+ucIqqPeUgR402ipL9EMq0xudFqPxkuURKaJUuaJV0AAACY2qrXjaXG&#10;BdFlpbosYt8iRqPxgjUuisebREl/ubSI6ufVrgVIJ4mSEPttdb3YDydi3wMAAKB/DF03thrMdWkR&#10;X65Vh7wolyMRF6ub1qqlJUVUx5OASHTMrVVLsY8cXquOyveLOLpWLcV+qAsOAAAATbWb9eZbuawb&#10;TZeFxiTLp3MJIVp4vKtWLd1WxKtq1TFxchHn16qlvYuYiK5fAAAA9Klq14S6Zt1vRjoA62R0uwm6&#10;3vSHkYxf02nXm7rG8U+iHvs4AAAADF1ftmtR0qz7zStz2Q3dbmgnklnV1iPXFPGJWnVMxT73n7Vq&#10;KfbJg2tVAAAAqGmXKAmN3W9G0h1CtxvaeW8u6w7M5Xg4s4jo1lMX3X20KgEAAGDIcImSH+Wybtsi&#10;uu1+0zi2SeNjthMXsdHioB7j1WWn+hwRnYptUb1fs4vuTtap/62bbVt9zLEwUdu6Kp4jxgupi9ZG&#10;i2vVcRGtpLQqAQAAYFhDfXHKW6trHD/ihCI61Tg1a0z/Opy4YI/xJhqniq1HjC0Rs5Z0kiCIdar3&#10;bTVGSXWdiE7F41Xv1+w1tVon3me8j8bxW+rvr1lCJRILze4T0eo+7dS39Z+KaHy8iPprGa+kSTx2&#10;9fm6GTC42zFK6uI9V+8X7x0AAICprXqdWFpjQUVcvFb/3s2FZbcXwvH3ZkmAVhFJm3bJgV5NlEQC&#10;abj3GX+vtjAZyX3a6XZbj8csMdXnj3o3iZ6RJkpC437ZTUseAAAABk/1GrG0xoKKxv/AR3R6Ydl4&#10;Id7uQrgxIdNpRMuTVo/bi4mSxov0dlFvgdPNtumk1U43r6Ea3SQjhtP42cRr6sZoEiWNLZ26aSUF&#10;AADA4KleI5bWWNBgJN1vGi9G4zFaaZYIiARDPEY1CRIX180u8ls9di8mSqoRrXPi/cRFfmzTZl1g&#10;Gt9vJ/eJ7dlKY4IhklmxrDH5Fdu+8XOPaPYeR6LxdbR7zc003j9ud6N6306SSwAAAAyu6jViaY0F&#10;DRoTGZ10v2m8wG91IRyJkMaWJ3HfduJivfE+zR6/VxMl8dpbdWVplpzo9j6tEkeRDKmuFwmC4cYf&#10;afzsW23DbjVul3atjZoZbaKk8fkBAACYuta4PlxjQYNmyYzhut80rt/qQrjxgrfVRX6jSBpU79cs&#10;edOLiZLhkhPxt+r6I71PM9XXEp9Pp8mJxvcwFmN6VFvCjKRFx2gTJY33b/bZAQAAMDUMXR8ONz1w&#10;XUyr2pjAeGUum4luGzH1at2Xi4jHaObfc1n3nlwO5xNFXFOrlkYydfFkOKqIa2vVpuJvt9WqQ/Yp&#10;otv7NIpkSnUq3sOLaPWZNDotl3W753I04vOqq36OE+XKXNZtnEsAAACmsE4TJeG7uax7VS6beVEu&#10;676Vy0aR2KheMC8pol1CoFEkYKqqiYB+9stc1m2Ry3Ya79PYQmL/XNb9KJeduCqXdaNNSDW2jrks&#10;lxNpWS7rds4lAAAAU1g3iZLvF1FttdCuBcfzc1nX6qJ8x1zWddsF46Jc1j0nl4Nmo1yORuO2iW0f&#10;yZRO4tFFVLXrBtSJxsebDItzCQAAAEO6SZSETrrfNLYSadft5rG5rLs+l51qbBVAa0/NZd2FXcZ4&#10;ujiXAAAAMKm6TZR00v2mMXnSqtvNWPhDLuu2yyVrqo4ZAwAAADTRbaKkk+43jcmTbsbC6FZjS5Vq&#10;SxbaO38U8asiAAAAYOB0mygJ7brfdNPtZiw0JmniIp7OxEw6I41jihhLnQxWCwAAAONuJImSxu43&#10;1YFbJ7LbTRiLQU6ZfI1j1UyE0Q5ICwAAwAAaSaKksfvN3CLqF53ddrtpHMSz21lrdsplXTdTC1fF&#10;tMSD7ppc1k1moqBxbJnJ0Djzzh25BAAAYAobSaIkNHa/2auIkXS7abxg3ruI2bVqR+blsu5nuexW&#10;4+scxNYGjcmgxllwJlLj9p6MaZ0bk2y/yyUAAABT2EgTJY3db95QxEi63cQFcyRUqg7O5XAimTFe&#10;A8d2kkSI5++nWXYuyGXdgbmcLNXxZCYjadM4vs1NuQQAAGAKG2mipFn3m2rSIv7W2OqkldNzWfeu&#10;IhovYptpTLAsLGKkA8f+NJd1b8tlK4cUES00+mmWncYkUrTe2bdW7Vo3rX5aqXaTiqmLO/nMx1J1&#10;bJ3YX0fabQsAAIABMtJESWhMhFSTBp0mScLiIqqtC+KiOVo/7FHeWlO05DiviEjO1MWF7odr1RFp&#10;nC0nHjveQ/XiPZ53fhF/KuKMIuJ19pNIBEQyqeoLRXSToIh1Ly1ix/LW6DR2k9o9lxMhPsvq/vrD&#10;XAIAAEDpoUp0KlojVO9XjW5bKkQLhUhAND5OXJSfUMQ7c0SCpHGdiEhgNBPJlup6cf9WWj12u7i1&#10;4Xaz5E7j47ZKAFWN131iOze+5rgdLWTatRKJx/p4Ee0eu1uRrKi+jvisuxH7Q/X+cbtT8X6r9221&#10;/wAAADA1VK8RS2ss6FDjRXdELBuJemuFxsdrF/Fc7S5y44K+un67REmzJEKriKROvN5OkhO9lCgJ&#10;8bpbfW7RiqaelKonppqt28nr6UTj591N65bRJEoak3KRtAEAAGDqGrpGHE3Xm9DYlSN00+2m6ooi&#10;9ini6CKq45+0Et1l6l1kxkKMbxKP19gNp1G856cVEa+3H8XrjtmCGqcLjq5EMc7MSZWIcUzGs4vR&#10;R3JZFy09xlskeRpnZzI+CQAAAKW1chlZk7r6sk5EC4C4oK76QBEx7shoROuOmHJ4ThFPiQVZXNDG&#10;hX4MTNrJxW3j6/tVEcfUqm3FxfQLiqg/9+1FxLgpjc8b3YKqry+SPI0JlE7WaTQR94ltHDMMxeC5&#10;nSRDIrESSYUzixirxEK8hquLqD9/JMi2L6KTQXmjJVF15p6zi+gkaRatZCIBVLdnEaPdXwEAAOhv&#10;Q3mR0SZKGAyRGHpGEVsXUe2GUk9MXZLL8RBdZqrJrA8W0UkyayTifV5Yq5ai9VC0YgIAAGBqq+ZF&#10;SmU/nBwwkZqNDTNeY4aMZOwXAAAABl/1WrG0xgKYQNGNproPRkJjrDXOdDMezwEAAEB/ql4vltZY&#10;MIVEi4ZoWVANJl5ja4+xHNi1caafqJvpBgAAgLrq9WhpjQUDLpIhHy+icZrYakzEDCysEomLxi44&#10;3UwX3EokwhqnIfbZAgAAUFW9ZiytsWBAxYV3Y8uFVhGDjDKxGrvHROJktMmSmAmn+pi63AAAANCo&#10;et1YWmPBAGq8CB8uJEomR7T0qX4O0RokWoWMRONjReJlpI8FAADA4Bq6dpwq0wOfUMR7atXVLCwi&#10;pr39XXmrZosi5hTx2yKiNQITKxIZHytiVnmr5ldFdDtlcAwQe2CtOuToIsZrmmMAAAD6VzUvUhrK&#10;nJS3BkvjjCoR0dJAywIAAAAgVHMGpTUWDIhIhjQOEBqJEwAAAIC6at6gtMaCAdE4RoVxRwAAAIBG&#10;1dxBaY0FAyCmm62+r5gKGAAAAKDRUP5gWnlzMO2Vy7oP5RIAAACgrWrLi0ER08pW35fBWwEAAIBm&#10;hvIHgzo9cCRFbqlVS0uK2K1WHbJLERvVqunOIkwbCwAAAFNTNS9SGsqclLf63x5FVN9TDOoa9i3i&#10;nCKqf6tG/C3uCwAAAEwd1dxAaY0FfS5mt6m+p0iAnNewrF1EYkVXHQAAAJgaqjmB0hoL+lxjomQk&#10;EWOcAAAAAINvKB8wqGOUROuRvWvV1VxTxJeLuKiIZbGgsEURc4o4rIhNY0HFB4s4plYFAAAABtRQ&#10;XmSqJEoiQXJkEd8vbzW3TRGRRJlb3lpl2yKurVUnxq9//etZRREBAADAgHvSk550fa4yeaZcouTQ&#10;Ij5Rq7YVyZKYIafasuToIk6uVTsyv4hmrVk6td6jHvWoZ37yk5/cYuutt86LAAAAGFRz5swZhOvw&#10;fjflEiV7FrG4Vh3WCUW8p1YtnV/EPrVqR64rYtQZjuc///npIx/5SL4FAADAADv7oYce+vYTn/jE&#10;b+XbTLwplyh5YRHtut1UxfTAF9aqQ7rZJjsUsXut2r158+addcEFF6RDDjkkveWot+aljKWVK1ek&#10;lStWlPVp06enadOml3XGlu08MR58YHmupTRj7XVyjbFkX54Y9uWJYTuPP98ZE8O+PP7syxOjup0L&#10;758zZ85xuc7EG/hESUwH/KpatdRN95ldiri8Vh0yYdvksMMOe2jhwoVRphNPiVmKGWvLbr053bH0&#10;5rK+yezN08abbV7WGVu288S48eorcy2lLbffOdcYS/bliWFfnhi28/jznTEx7Mvjz748MarbuSBR&#10;MrmG8iLTcjloLsvlSFyRSwAAAGCKGdREyR25rHtyLjsRXW8AAACAKWhQEyWX5LLu+bkciZhaGAAA&#10;AJgCBjVREt1nbqtVSzHd77616rBekMu6H+YSAAAAGHCDmigJC3NZd2Qu25ldRHUQ2PDdXAIAAAAD&#10;bpATJWfmsi6mC35nrdrS8UVsW6uWottNp9MKAwAAAH1ukBMl1xbxwVp1yElFxJy70XKkapsiYkrh&#10;w8pbq3TSCgUAAAAYEIOcKAn/VcSSWnVIJENuKeLSIs7LZbQcaexyE0kWrUkAAABgChn0RMnSIvYp&#10;ojFZEuYWEd1xomwUSZJjalUAAABgqhj0REmoJ0uOLqI6E04z0bJkzyIkSQAAAGAKmgqJkhDJkpOL&#10;2L6IBUVEi5HzKxFJlF2L2K6IxUUAAAAAU9BUSZTURcIkBm2NFiPRyqQekUS5oggAAABgCptqiRIA&#10;AACAliRKAAAAADKJEgAAAIBMogQAAAAgkygBAAAAyCRKAAAAADKJEgAAAIBMogQAAAAgkygBAAAA&#10;yCRKAAAAADKJEgAAAIBMogQAAAAgkygBAAAAyCRKAAAAADKJEgAAAIBMogQAAAAgkygBAAAAyCRK&#10;AAAAADKJEgAAAIBMogQAAAAgkygBAAAAyCRKAAAAADKJEgAAAIBMogQAAAAgkygBAAAAyCRKAAAA&#10;ADKJEgAAAIBMogQAAAAgkygBAAAAyCRKAAAAADKJEgAAAIBMogQAAAAgkygBAAAAyCRKAAAAADKJ&#10;EgAAAIBMogQAAAAgkygBAAAAyCRKAAAAADKJEgAAAIBMogQAAAAgkygBAAAAyCRKAAAAADKJEgAA&#10;AIBsrVw+lMtQX8YkOOywwx5auHBhlOn4k0/NSxlLd92+NN1ZRNho1uy0YRGMPdt5Yvzt+j/mWkqP&#10;2vrxucZYsi9PDPvyxLCdx5/vjIlhXx5/9uWJUd3OhffPmTPnuFxn4g3lRSRKxt78IvauVbu3ww47&#10;HHjVVVelgw46KL31rW/NSwEAABhwEiWTS6JkHF1XxNa16sjNmzcvnXbaafkWAAAAA06iZHJJlIyj&#10;HYrYvVbt3rx588664IIL0iGHHJLecpQWJeNh5coVaeWKFWV92vTpadq06WWdsWU7T4wHH1ieaynN&#10;WHudXGMs2Zcnhn15YtjO4893xsSwL48/+/LEqG7ngkTJ5JIo6VXVMUpOPOXjeSljadmtN6c7lt5c&#10;1jeZvXnaeLPNyzpjy3aeGDdefWWupbTl9jvnGmPJvjwx7MsTw3Yef74zJoZ9efzZlydGdTsXJEom&#10;11BexKw3AAAAAJlECQAAAEAmUQIAAACQSZQAAAAAZBIlAAAAAJlECQAAAEAmUQIAAACQSZQAAAAA&#10;ZBIlAAAAAJlECQAAAEAmUQIAAACQSZQAAAAAZBIlAAAAAJlECQAAAEAmUQIAAACQSZQAAAAAZBIl&#10;AAAAAJlECQAAAEAmUQIAAACQSZQAAAAAZBIlAAAAAJlECQAAAEAmUQIAAACQSZQAAAAAZBIlAAAA&#10;AJlECQAAAEAmUQIAAACQSZQAAAAAZBIlAAAAAJlECQAAAEAmUQIAAACQSZQAAAAAZBIlAAAAAJlE&#10;CQAAAEAmUQIAAACQSZQAAAAAZBIlAAAAAJlECQAAAEAmUQIAAACQSZTUzC5ij0rsUgQAAAAwxUiU&#10;1BxfxIWVOKkIAAAAYIqRKEnp40UcVqsCAAAAU9lUT5TML0KSBAAAAChN5URJJEkW1aoAAAAAUzdR&#10;EoO1RpebuttyCQAAAExhUzFREkmSC4rYtLyV0pIiXlOrAgAAAFPZVEuUxDTAXy+iniSJliRvKGJZ&#10;eQsAAACY0qZSoiSSJOcVsW15q5YkmVfEFeUtAAAAYMqbSomSjxUxt1YtHV6EJAkAAAAwZKokSmLg&#10;1lfVqqUFRZxTqwIAAADUTIVEyTuLOKxWLS0sQpIEAAAAWMOgJ0rmF3FSrVqKJEl0uQEAAABYwyAn&#10;SvYoYlGtWoppgN9XqwIAAACsaVATJbsU8Z1atRRJkn2KWFreAgAAAGhiEBMl2xRxQRGblrdq0wC/&#10;oQhJEgAAAKCttXL5UC5DfVm/ioFa6zPcRJJkXhHDTQMc3XQurFVL5xcRLVAm3GGHHfbQwoULo0zH&#10;n3xqXspYuuv2penOIsJGs2anDYtg7NnOE+Nv1/8x11J61NaPzzXGkn15YtiXJ4btPP58Z0wM+/L4&#10;sy9PjOp2Lrx/zpw5x+U6E28oLzKIiZLziti7Vi0TJb+sVduKo35urVpqvN/ZRXQ6U04MIFt//q7t&#10;sMMOB1511VXpoIMOSm9961vzUgAAAAacRMnkmjKJkrFydBEn16rDuq6IrWvVkZs3b1467bTT8i0A&#10;AAAGnETJ5JIo6VI3iZIditi9Vu3evHnzzrrgggvSIYcckt5ylBYl42HlyhVp5YoVZX3a9Olp2rTp&#10;ZZ2xZTtPjAcfWJ5rKc1Ye51cYyzZlyeGfXli2M7jz3fGxLAvjz/78sSobueCRMnkGuhEyQlFPKVW&#10;7dhYdr0ZleoYJSee8vG8lLG07Nab0x1Lby7rm8zePG282eZlnbFlO0+MG6++MtdS2nL7nXONsWRf&#10;nhj25YlhO48/3xkTw748/uzLE6O6nQsSJZNrKC8yiLPeHFNEDMTaTRxVRFUkSap/n5AkCQAAADC5&#10;BjFRAgAAADAiEiUAAAAAmUQJAAAAQCZRAgAAAJBJlAAAAABkEiUAAAAAmUQJAAAAQCZRAgAAAJBJ&#10;lAAAAABkEiU1dxZxfiV+VQQAAAAwxUiU1FxRxD6VOKYIAAAAYIqRKAEAAADIJEoAAAAAMokSAAAA&#10;gEyiBAAAACCTKAEAAADIJEoAAAAAMokSAAAAgEyiBAAAACCTKAEAAADIJEoAAAAAMokSAAAAgEyi&#10;BAAAACCTKAEAAADIJEoAAAAAMokSAAAAgEyiBAAAACCTKAEAAADIJEoAAAAAMokSAAAAgEyiBAAA&#10;ACCTKAEAAADIJEoAAAAAMokSAAAAgEyiBAAAACCTKAEAAADIJEoAAAAAMokSAAAAgEyiBAAAACCT&#10;KAEAAADIJEoAAAAAMokSAAAAgEyiBAAAACCTKAEAAADIJEoAAAAAMokSAAAAgEyiBAAAACCTKAEA&#10;AADIJEoAAAAAMokSAAAAgEyiBAAAACCTKAEAAADIJEoAAAAAMokSAAAAgGytXD6Uy1BfxiQ47LDD&#10;Hlq4cGGU6fiTT81LGUt33b403VlE2GjW7LRhEYw923li/O36P+ZaSo/a+vG5xliyL08M+/LEsJ3H&#10;n++MiWFfHn/25YlR3c6F98+ZM+e4XGfiDeVFJErG3vwi9q5Vu7fDDjsceNVVV6WDDjoovfWtb81L&#10;AQAAGHASJZNLomQcXVfE1rXqyM2bNy+ddtpp+RYAAAADTqJkckmUjKMditi9Vu3evHnzzrrgggvS&#10;IYcckt5ylBYl42HlyhVp5YoVZX3a9Olp2rTpZZ2xZTtPjAcfWJ5rKc1Ye51cYyzZlyeGfXli2M7j&#10;z3fGxLAvjz/78sSobueCRMnkkijpVdUxSk485eN5KWNp2a03pzuW3lzWN5m9edp4s83LOmPLdp4Y&#10;N159Za6ltOX2O+caY8m+PDHsyxPDdh5/vjMmhn15/NmXJ0Z1OxckSibXUF7ErDcAAAAAmUQJAAAA&#10;QCZRAgAAAJBJlAAAAABkEiUAAAAAmUQJAAAAQCZRAgAAAJBJlAAAAABkEiUAAAAAmUQJAAAAQCZR&#10;AgAAAJBJlAAAAABkEiUAAAAAmUQJAAAAQCZRAgAAAJBJlAAAAABkEiUAAAAAmUQJAAAAQCZRAgAA&#10;AJBJlAAAAABkEiUAAAAAmUQJAAAAQCZRAgAAAJBJlAAAAABkEiUAAAAAmUQJAAAAQCZRAgAAAJBJ&#10;lAAAAABkEiUAAAAAmUQJAAAAQCZRAgAAAJBJlAAAAABkEiUAAAAAmUQJAAAAQCZRAgAAAJBJlAAA&#10;AABkEiUAAAAAmUQJAAAAQCZRAgAAAJBNxUTJLkXsUQkAAACA0lRIlOxbxAlFXFrEQ0VcXsSFlYhl&#10;fyrinUXMLgIAAACYogY5UXJIEbcW8b0i3lPE3CJa2baIk4q4uohIrAAAAABT0CAnSl5axKa1asdi&#10;/UiszC9vAQAAAFPKVBqjZEkRHyzihUXsmePQIs4votGiIrapVQEAAICpYiokShYWsWsRuxVxTBHf&#10;L2Jxjk8UsU8RC4po9PZcAgAAAFPEICdKflpEJEgOL+KKWNDGOUVEa5Oqw3IJAAAATBGDnCg5uYjh&#10;EiRVZ+ayyvTBAAAAMIVMpTFKhnNtLgEAAIApSqIEAAAAIJMoAQAAAMgkSlZpNh3wH3IJAAAATAES&#10;Javslcu6a4pYWqsCAAAAU4FEySrvyGXdl3MJAAAATBESJTWHFLFtrTqk2XTBAAAAwACTKKmNTXJi&#10;rTrk6CJMFwwAAABTzFq5fCiXob5sqri0iLm1ainGJnlaEZMyPslhhx320MKFC6NMx598al7KWLrr&#10;9qXpziLCRrNmpw2LYOzZzhPjb9f/MddSetTWj881xpJ9eWLYlyeG7Tz+fGdMDPvy+LMvT4zqdi68&#10;f86cOcflOhNvKC8y1RMlHy/isFq1dFsR84q4orw1MvOL2LtW7d4OO+xw4FVXXZUOOuig9Na3vjUv&#10;BQAAYMBJlEwuiZJCjEtyRq06ZEER59SqI3ZdEVvXqiM3b968dNppp+VbAAAADDiJksk15RMl0epj&#10;Ua06ZCySJGGHInavVbs3b968sy644IJ0yCGHpLccpUXJeFi5ckVauWJFWZ82fXqaNm16WWds2c4T&#10;48EHludaSjPWXifXGEv25YlhX54YtvP4850xMezL48++PDGq27kgUTK5pnSiZJciLq9Vhyws4vBa&#10;dXJVxyg58ZToGcRYW3brzemOpTeX9U1mb5423mzzss7Ysp0nxo1XX5lrKW25/c65xliyL08M+/LE&#10;sJ3Hn++MiWFfHn/25YlR3c4FiZLJNZQXmWqz3kSS5IJadUjPJEkAAACAyTWVEiX1JMmm5a0aSRIA&#10;AABgyFRJlEiSAAAAAMOaCokSSRIAAACgI4OeKGmWJPlgEZIkAAAAwBoGOVGybxGNSZKYAviYWhUA&#10;AABgdYOaKImWJN8rojFJck6tCgAAALCmQU2UbJTLutuKOLCI80YQ84sAAAAApoCpMJhriJYle48w&#10;HlsEAAAAMAVMlUQJAAAAwLAGNVFyZxHnj1H8uQgAAABgChjURMkVRewzRmEAWAAAAJgidL0BAAAA&#10;yCRKAAAAADKJEgAAAIBMogQAAAAgkygBAAAAyCRKAAAAADKJEgAAAIBMogQAAAAgkygBAAAAyCRK&#10;AAAAADKJEgAAAIBMogQAAAAgkygBAAAAyCRKAAAAADKJEgAAAIBMogQAAAAgkygBAAAAyCRKAAAA&#10;ADKJEgAAAIBMogQAAAAgkygBAAAAyCRKAAAAADKJEgAAAIBMogQAAAAgkygBAAAAyCRKAAAAADKJ&#10;EgAAAIBMogQAAAAgkygBAAAAyCRKAAAAADKJEgAAAIBMogQAAAAgkygBAAAAyCRKAAAAADKJEgAA&#10;AIBMogQAAAAgkygBAAAAyCRKAAAAADKJEgAAAIBMogQAAAAgkygBAAAAyCRKAAAAADKJEgAAAIBs&#10;rVw+lMtQX8YkOOywwx5auHBhlOn4k0/NSxlLd92+NN1ZRNho1uy0YRGMPdt5Yvzt+j/mWkqP2vrx&#10;ucZYsi9PDPvyxLCdx5/vjIlhXx5/9uWJUd3OhffPmTPnuFxn4g3lRSRKxt78IvauVbu3ww47HHjV&#10;VVelgw46KL31rW/NSwEAABhwEiWTS6JkHF1XxNa16sjNmzcvnXbaafkWAAAAA06iZHJJlIyjHYrY&#10;vVbt3rx588664IIL0iGHHJLecpQWJeNh5coVaeWKFWV92vTpadq06WWdsWU7T4wHH1ieaynNWHud&#10;XGMs2Zcnhn15YtjO4893xsSwL48/+/LEqG7ngkTJ5JIo6VXVMUpOPOXjeSljadmtN6c7lt5c1jeZ&#10;vXnaeLPNyzpjy3aeGDdefWWupbTl9jvnGmPJvjwx7MsTw3Yef74zJoZ9efzZlydGdTsXJEom11Be&#10;xKw3AAAAAJlECQAAAEAmUQIAAACQSZQAAAAAZBIlAAAAAJlECQAAAEAmUQIAAACQSZQAAAAAZBIl&#10;AAAAAJlECQAAAEAmUQIAAACQSZQAAAAAZBIlAAAAAJlECQAAAEAmUQIAAACQSZQAAAAAZBIlAAAA&#10;AJlECQAAAEAmUQIAAACQSZQAAAAAZBIlAAAAAJlECQAAAEAmUQIAAACQSZQAAAAAZBIlAADw/7P3&#10;L+CS1eWd6L8ARYl2A40HI4LDRfPHSAtCexmFJG0GIa2ZSTRqm8GMREfYTI4Gb6iYCCKSZsIhcgyt&#10;/CU6kYloQo6J0QGNMBPQqICCYnSCAuMtE05opNEHg9E+66161+7Vq6tqV9WuWvtSn8/zvM/6rbVr&#10;16761a/WqvrudQGAJCgBAAAASIISAAAAgCQoAQAAAEiCEgAAAIAkKAEAAABIghIAAACAJCgBAAAA&#10;SIISAAAAgCQoAQAAAEiCEgAAAIAkKAEAAABIghIAAACAJCgBAAAASIISAAAAgCQoAQAAAEiCEgAA&#10;AIAkKAEAAABIghIAAACAJCgBAAAASIISAAAAgCQoAQAAAEiCEgAAAIAkKAEAAABIghIAAACAJCgB&#10;AAAASIISAAAAgCQoAQAAAEiCEgAAAIAkKAEAAABIghIAAACAtEdOd+Q0VMtYAnNzczu2bt0a0+It&#10;b3tHLmWSHvj+9k6FfR65tlNMnn5ux7b//e1sFcW6nz44W0ySsdwOY7kd+nn6rDPaYSxPn7Hcjno/&#10;l85dv379OdmmffO5iKBk8jaXdVK3ObpDDz30ZXfddVdx2GGHFU9+8pNzKZP2ne98p9hjjz2Kgw46&#10;KJcwDfp5+v75n/+5uPPOO4vDDz+82HvvvXMpk2YsT5+x3A793A7rjOkzltthLLcj+vlJT3pS8brX&#10;vU5QsrQEJVN0Z1mHdpsAAAAwWARSX/rSlwQlS0tQMkVHlvWMbnN0hx566Ptij5JyWrziFa/IpUza&#10;W97yls707W9/e2fKdOjn6bv22ms79exnP7tTTIexPH3Gcjv0czusM6bPWG6HsdyOqp+//OUvC0qW&#10;lqBkudqwYcOOm266KabFX99wYy5lkrZvu7t43EGP7rS/+d1/LNauO7DTZrL0czvedOYZRXVeowsu&#10;vjSXMknGcjuM5Xbo5+mzzmiHsTx9xnI76v0sKFly87mIq94AAAAAJEEJAAAAQBKUAAAAACRBCQAA&#10;AEASlAAAAAAkQQkAAABAEpQAAAAAJEEJAAAAQBKUAAAAACRBCQAAAEASlCwzP/VTP7XLlOl41KMe&#10;1SmmSz9PX9W/+nm6jOXpM5bboZ/bEf2rj6fLWG6HsdwO/bz87JHTHTkN1TKWwCtf+codl112WXH6&#10;6acXv/cHW3Mpk7R9293FLTd9rthrr72K9U/ZUKxdd2D+hEnSz+34+m03F1/60peKY489tjj0yKNz&#10;KZNkLLfDWG6Hfp4+64x2GMvTZyy3o97Pj3vc485dv379Ofkj2jefi9ijZJmJN0jYYw951TQddthh&#10;sSLKOaZFP0/fwx72sOKpT33q/LqD6TCWp89Ybod+bod1xvQZy+0wltuhn5cfQQkAAABAEpQAAAAA&#10;JEEJAAAAQBKUAAAAACRBCQAAAEASlAAAAAAkQQkAAABAEpQAAFNz1513FJ/9zA2divYkbNt2z/x9&#10;RsU8ACwH9e3TbV+6NZdOzAFlHV+rmGcKBCUAwNS87XffXJz87BM69Rd//me5dHQRhrzzoguLp/zs&#10;44vDD3rU/H1GxfzGZz21eN973yM0AaA1sc256sNXFq991Rmd7dN+D99jl+3T8U87prMstlFxuzFF&#10;GPKGsr5e1j+VdX2tYv7Gsk4rS2gyQYISAGAq4gPktX/9iZwbX/xH7tgnPaF469lnFXfe8Y1cuqsv&#10;3nxTceZvnV784vFPn8Z/8ABgFxGORFD/8t94SXH5ZVv7bp9CbKPidhGYjLiNOrqs28vaUtYRsaCH&#10;DWW9u6zPlRW3ZwIEJQDAxEVIcv45v1N87957c8l44gPl807aOPT9xAfVuL2wBIBpinBkVBGYjLCN&#10;itDjurL278wtLIKUuL2wZAIEJQDAosWHvjgeOw5/if+yxR4g43yIrIuw5aWbX7BbSPLyV84VH/7I&#10;x4qrr72+M435urh97H0CAG35xRNPKs49f0tn21RVzB92+K47gsQ2KrZtC4jDaK4qqxmSxIb1uWWd&#10;kNPmhjZuH3ufsEiCEgBg0SKYiOOx4/CXCEgWuydJ+MD7Lt9lV+b99t+/uOHztxQXXXJp8ZyTNxXP&#10;eObxnWnMx/L4eeVTn7xmMceDA8CCYrsTYcgtX/1GcdVHry5e/do3dLZNVcX8F//u67sF+rFtW2Ab&#10;9fKy6glLbFSPKeuMsj5e1g05jflYXt/onlTW5m6TcQlKAIBl6f2XX5atroveeWlx1JN771Ecy996&#10;3gU51/Wud16ULQCYrAg/vvCV2zthyKGHHZ5Le4tA/ynHxalEdvqTD7w/Wz29MqeVCET6Ha8Ty9/U&#10;bc57bU4Zk6AEAFi0X3/pyzr/VatX8z9oo4jDeOp7k8Suyy940eB/kJ36itN22askjgWf1CWJAaAu&#10;wo9164a/0MxvvXrX7CL2fOwjLvtb35skNoYL7SL5nrLqe5VEKjM4vWEgQQkAsGgRYsR/1er1ws2/&#10;nj8d3ef+9jPZ6nr+C1+crcFe8MJdw5TrPvXJbAHA0nnswQdna0HPzGnlQzldSDNMOTGnjEFQAgAs&#10;O3/z36/NVtfT//WzsjVY89AcV78BYIV5dk4rn87pQpobPFe/WQRBCQCw7Nx80+ez1XXQQY/N1mBP&#10;/NknZavLoTcArDBPy2nlOzldyFdyWnHozSIISgCAZad51Zx+J3Ft+unHHJStrgHHgANAa77z7W9n&#10;q6t5ctea5iWBh9018rs5rcTVbxiToAQAWFYWc7jMQlceAICl8LGPfiRbXcce99Rs7XTttdc+Opvj&#10;sAvlBAlKAIBl5fvfvz9bk+E8JQAspTgM9M//dNdzsp606XnZ2um+++57WDYnxXlKxiQoAQCWtfol&#10;f8cx6eAFAEbxtt99c7a64pL3zzl5U84NtOtxqKNbk1NGJCgBAJa14zY0z2sHACvDJ67++G57k2x9&#10;7/uztaBdz2xOawQlAAAAMGFxyM0rTz0l57qe/8IXF8945vE5x3IlKAEAAIAJ2rbtnuLUU168y1Xc&#10;4ko3v//OP8w5ljNBCQCwrLnELwArzete/Z+KL958U851z7f1f299b7Fu3QG5ZCgu8btEBCUAwKr2&#10;M0c+MVsAMH2vfdUZu5yXJEKSv7rmuuKoJ7d+EZqv5pQRCUoAgGVl0sHGiP+9A4Cxve+97ykuv2xr&#10;znVd9M5LhwpJNmzY8P9mc1LuySkjEpQAAMvKYoKNz37mhmx1LfbSwgAwrKs+fGVx5m+dnnNdl//x&#10;B4sXvGhzzg12yCGHPJDNcTTPELvYSwvPNEEJALDsxAnv6poBSD/bt2/PVpdLCwPQhghJXv4bL8m5&#10;rlFCkpqdJzbpGvYSOWtzWnFp4UUQlAAAy86xxz01W13f+fa3szXYV79yW7a6jjn2uGwBwHRMMCQJ&#10;N+a0cnBOF3JUTis355QxCEoAgGXnmcf/XLa6PvbRj2RrsI/8+Z9mq+vp//pZ2QKAyZtwSBL+JqeV&#10;X8npQl6Y08qnc8oYBCUAwLKz8d+cmK2uuHrAXXfekXO9xc+bl2Lc8LSn5xwATFYzJIntziJDkvDJ&#10;nFZeXNbh3WZf8fP6MatxfpLPdZuMQ1ACACw7cULX578wPhvu9LbffXO2eovLMda94IWbXfEGgKl4&#10;50UX7haSxCWAFxmShLhSzc5rC3e9I6f9XJrTypVlueLNIghKAIBl6TWvf1O2umKvkt986ebd9iyJ&#10;+Vj+qU9ek0u6/s8zX5ctAJicuATwW88+K+d2hiTDXAJ4SBfktBL/OYjwo7lnSczH8pM6czv9fk4Z&#10;0x453ZHTUC1jCczNze3YunVrTIsLLm4Gg0zC9m13F/fdc3enve8BBxZr1x3YaTNZ+rkd37p954kr&#10;D3lC8xxeTIKxPJzY/fjb3/pmznV983/dVVx+2dacK4pfPPGk4ud+4dk5t9OrX/uGvmP5vLeeXVy0&#10;Zfd/pMVVcWJvkW3b7tnlcJvKuedv6dwvu7LOmD7rjHYYy9NnLPcXe5PUg5LDDj+iOPyIx+fcaF5/&#10;1lnFYx/9f+Rcce769evPyfb5ZfXalTI2erG3SOwyuesl4rrigV3YbTKi+VxEULLMCEqmz0q/Hfq5&#10;HT4oTp+xPJwX/PLJu+3RMazv/XDHwLEch9TUA5eFvPyVc8VFl9iG9mKdMX3WGe0wlqfPWO6vGZQs&#10;xlUf+cviZ444LOd2CUpCbMzmus2hxMZy1+NQGcV8LuLQGwBgWYvQ4+J3vbuza/Mg8fO4nZAEgFUi&#10;Qo/Ty4qTsw4SP4/bCUkmxB4ly4w9SqZPOt4O/dwO/1GbPmN5OHGIzC1fuDnnRnPVR68eaizHYTbX&#10;/fUni7/7ypd3+VvHHHtc5zLAzzl5Uy6hH+uM6bPOaIexPH3Gcn9xuOmffOD9Obc4Aw69qYvDbOJy&#10;cOvLOi4WpNgYxmWAP96ZY7EcerNcCUqmz0q/Hfq5HT4oTp+x3A5juR36efqsM9phLE+fsdyOej+X&#10;+gUltMOhNwAAAABNghIAAACAJCgBAAAASM5RMnkPKevgbnN0p5xyyp1XXHFF5xwlr3/j2bmUSfrR&#10;gz8sHvzhA5323g/fp3jo3g/vtJks/dyOH2zfeRL0R6wdfEUQxmMst8NYbod+nj7rjHYYy9NnLLej&#10;3s8l5yhZWk7mOkU3lrWh2xzfpk2bii1btuQcAAAAq5ygZGk5mesU3VDWXePWmjVryklRVFMAAACg&#10;PfYoWWbqlwd+y7nn51Im6YHvby8e+MH9nfY+j1hT7PPItZ02k6Wf27HtH7+TraJY9+jHZotJMpbb&#10;YSy3Qz9Pn3VGO4zl6TOW21Hv55I9SpaWQ2+Wq3pQcsHFl+ZSJsk14duhn9vxrdtvy1ZRHPKEo7LF&#10;JBnL7TCW26Gfp886ox3G8vQZy+2o93NJULK0HHoDAAAA0CQoAQAAAEiCEgAAAIAkKAEAAABIghIA&#10;AACAJCgBAAAASIISAAAAgCQoAQAAAEiCEgAAAIAkKAEAAABIghIAAACAJCgBAAAASIISAAAAgCQo&#10;AQAAAEiCEgAAAIAkKAEAAABIghIAAACAJCgBAAAASIISAAAAgCQoAQAAAEiCEgAAAIAkKAEAAABI&#10;ghIAAACAJCgBAAAASIISAAAAgCQoAQAAAEiCEgAAAIAkKAEAAABIghIAAACAJCgBAAAASIISAAAA&#10;gCQoAQAAAEiCEgAAAIAkKAEAAABIghIAAACAJCgBAAAASIISAAAAgCQoAQAAAEizGJQcXdbxtQIA&#10;AADomIWgZFNZ55d1Y1k7yrqlrOtrFcu+XtYbyjqgLAAAAGBGreag5LSytpX1sbLeXNaGsvo5oqwt&#10;Zd1eVgQrAAAAwAxazUHJr5a1f7c5tLh9BCubO3MAAADATJmlc5TcVNY7ynpuWSdknV7WNWU1fbCs&#10;w7tNAAAAYFbMQlCytaxjynpqWWeX9fGybsh6T1knl/WSsppel1MAAABgRqzmoOTasiIgOaOsW2PB&#10;AFeWFXub1M3lFAAAAJgRqzkoubCshQKSustzWufywQAAADBDZukcJQu5I6cAAADAjBKUAAAAACRB&#10;CQAAAEASlOzU63LAX80pAAAAMAMEJTudmNPKN8q6p9sEAAAAZoGgZKfX57TyoZwCAAAAM0JQ0nVa&#10;WUd0m/N6XS4YAAAAWMUEJd1zk1zQbc47qyyXCwYAAIAZs5yDkqPLOn6EGlccYrN/t9kR5yaxNwkA&#10;AADMoD1yuiOnoVq21K4u66RucyjjPO5Ly5rrNjvuLWtjWbd25sbzkLIO7jZHd8opp9x5xRVXFHNz&#10;c8Xr33h2LmWSfvTgD4sHf/hAp733w/cpHrr3wzttJks/t+MH22O11fWItfXMl0kxltthLLdDP0+f&#10;dUY7jOXpM5bbUe/n0rnr168/J9u0bz4XmeWgJM5L8u5uc95Lyrqy2xzbjWVt6DbHt2nTpmLLli05&#10;BwAAwConKFla87nIrJ6jZHNZ0whJwg1l3TVurVmzppwURTUFAAAA2rOc9yiJMONx3eZQLszpQuLc&#10;J7d0m/O2lnVGt7m05ubmdmzdurVz6M1bzj0/lzJJD3x/e/HAD+7vtPd5xJpin0eu7bSZLP3cjm3/&#10;+J1sFcW6Rz82W0ySsdwOY7kd+nn6rDPaYSxPn7Hcjno/l+xRsrRWxKE30xAhyXVl1Q9kXDYhSagH&#10;JRdcHKdQYdK2b7u7uO+euzvtfQ84sFi77sBOm8nSz+341u23ZasoDnnCUdlikozldhjL7dDP02ed&#10;0Q5jefqM5XbU+7kkKFlaM3nozbIPSQAAAIClNStBiZAEAAAAWNAsBCVCEgAAAGAoqz0o6RWSvKMs&#10;IQkAAACwm9UclGwqqxmSxCWAz+42AQAAAHa1WoOS2JPkY2U1Q5Iru00AAACA3a3WoGRNTiv3lvWy&#10;sq4eozaXBQAAAMyAWTiZa4g9S04asx5XFgAAADADZiUoAQAAAFjQag1K7i/rmgnVN8sCAAAAZsBq&#10;DUpuLevkCZUTwAIAAMCMcOgNAAAAQBKUAAAAACRBCQAAAEASlAAAAAAkQQkAAABAEpQAAAAAJEEJ&#10;AAAAQBKUAAAAACRBCQAAAEASlAAAAAAkQQkAAABAEpQAAAAAJEEJAAAAQBKUAAAAACRBCQAAAEAS&#10;lAAAAAAkQQkAAABAEpQAAAAAJEEJAAAAQBKUAAAAACRBCQAAAEASlAAAAAAkQQkAAABAEpQAAAAA&#10;JEEJAAAAQBKUAAAAACRBCQAAAEASlAAAAAAkQQkAAABAEpQAAAAAJEEJAAAAQBKUAAAAACRBCQAA&#10;AEASlAAAAAAkQQkAAABAEpQAAAAAJEEJAAAAQBKUAAAAACRBCQAAAEASlAAAAAAkQQkAAABAEpQA&#10;AAAAJEEJAAAAQBKUAAAAAKQ9crojp6FaxngeUtbB3eboTjnllDuvuOKKYm5urnj9G8/OpUzSjx78&#10;YfHgDx/otPd++D7FQ/d+eKfNZOnndvxg+73ZKopHrN0/W0ySsdwOY7kd+nn6rDPaYSxPn7Hcjno/&#10;l85dv379OdmmffO5iKBk8m4sa0O3Ob5NmzYVW7ZsyTkAAABWOUHJ0prPRRx6M3k3lHXXuLVmzZpy&#10;UhTVFAAAAGiPPUqWmbm5uR1bt27tHHrzlnPPz6VM0gPf31488IP7O+19HrGm2OeRazttJks/t2Pb&#10;P34nW0Wx7tGPzRaTZCy3w1huh36ePuuMdhjL02cst6PezyV7lCwth94sV/Wg5IKLL82lTNL2bXcX&#10;991zd6e97wEHFmvXHdhpM1n6uR3fuv22bBXFIU84KltMkrHcDmO5Hfp5+qwz2mEsT5+x3I56P5cE&#10;JUvLoTcAAAAATYISAAAAgCQoAQAAAEiCEgAAAIAkKAEAAABIghIAAACAJCgBAAAASIISAAAAgCQo&#10;AQAAAEiCEgAAAIAkKAEAAABIghIAAACAJCgBAAAASIISAAAAgCQoAQAAAEiCEgAAAIAkKAEAAABI&#10;ghIAAACAJCgBAAAASIISAAAAgCQoAQAAAEiCEgAAAIAkKAEAAABIghIAAACAJCgBAAAASIISAAAA&#10;gCQoAQAAAEiCEgAAAIAkKAEAAABIghIAAACAJCgBAAAASIISAAAAgCQoAQAAAEiCEgAAAIAkKAEA&#10;AABIghIAAACAJCgBAAAASIISAAAAgCQo6TqgrONrdXRZAAAAwIwRlHSdV9b1tdpSFgAAADBjBCVF&#10;cWlZc90mAAAAMMtmPSjZXJaQBAAAAOiY5aAkQpIPdpsAAAAAsxuUxMla45Cbyr05BQAAAGbYLAYl&#10;EZJcV9b+nbmiuKmsU7pNAAAAYJbNWlASlwG+qqwqJIk9SV5R1vbOHAAAADDTZikoiZDk6rKO6Mx1&#10;Q5KNZd3amQMAAABm3iwFJX9Y1oZus+OMsoQkAAAAwLxZCUrixK0v7jY7XlLWld0mAAAAQNcsBCVv&#10;KGuu2+zYWpaQBAAAANjNag9KNpe1pdvsiJAkDrkBAAAA2M1qDkqOL+uD3WZHXAb4d7pNAAAAgN2t&#10;1qDk6LL+stvsiJDk5LLu6cwBAAAA9LAag5LDy7qurP07c93LAL+iLCEJAAAAMNByDkpir5A4fGbY&#10;qryjrHpIsrEslwEGAAAAFrRHTnfkNFTLltrVZZ3UbQ6letz134ug5PPd5kAHlLWh2+xo/t77yxr2&#10;SjkPKevgbnN0p5xyyp1XXHFFMTc3V7z+jWfnUibpRw/+sHjwhw902ns/fJ/ioXs/vNNmsvRzO36w&#10;PVZXXY9YW2XETJKx3A5juR36efqsM9phLE+fsdyOej+Xzl2/fv052aZ987nIag9KJuWssi7sNhd0&#10;Y1n10GUsmzZtKrZsqV+wBwAAgFVMULK05nOR1X554KVwQ1l3jVtr1qwpJ0VRTQEAAID2LOc9SjaX&#10;9bhucyjVHh/nl3Vctzm0SR56syhzc3M7tm7d2jn05i3nxlNh0h74/vbigR/c32nv84g1xT6PXNtp&#10;M1n6uR3b/vE72SqKdY9+bLaYJGO5HcZyO/Tz9FlntMNYnj5juR31fi7Zo2RprYhDb9oUJ4O9vtvs&#10;uKasuJxw6+pByQUXX5pLmaTt2+4u7rvn7k573wMOLNauO7DTZrL0czu+dftt2SqKQ55wVLaYJGO5&#10;HcZyO/Tz9FlntMNYnj5juR31fi4JSpaWQ28AAAAAmgQlAAAAAElQAgAAAJAEJQAAAABJUAIAAACQ&#10;BCUAAAAASVACAAAAkAQlAAAAAElQAgAAAJAEJV33l3VNrW4uCwAAAJgxgpKuW8s6uVZnlwUAAADM&#10;GEEJAAAAQBKUAAAAACRBCQAAAEASlAAAAAAkQQkAAABAEpQAAAAAJEEJAAAAQBKUAAAAACRBCQAA&#10;AEASlAAAAAAkQQkAAABAEpQAAAAAJEEJAAAAQBKUAAAAACRBCQAAAEASlAAAAAAkQQkAAAADveCX&#10;T96lpm3btnuK33zp5l3+5nlvPTt/Olm3fenWXf5O1FUfvjJ/yizaI6c7chqqZSyBubm5HVu3bo1p&#10;ccHFl+ZSJmn7truL++65u9Pe94ADi7XrDuy0mSz93I5v3X5btorikCcclS0myVhuh7HcDv08fdYZ&#10;7VjKsRxfoP/kA+/Puem46qNXd6YRDNzyhZs77XDMsccVv3Pu+Tm3q+bjGnTbYTTH8uMOenSnXfne&#10;D+tfISfvta86o7j8sq05VxRPOW5Dp1/WrTsgl0xW9N/Lf+MlOdd19bXXF8945vE5Nx31fi6du379&#10;+nOyTfvmB7WgZJkRlEyfDzDt0M/t8KVn+ozldhjL7dDP02ed0Y6lHMvvvOjC4q1nn5Vz01GFELFn&#10;w6c+eU2nHX7xxJPmQ5Sm5uMadNthNMdym0HJ+977nuLM3zo954piv/33L/77Z24qDj3s8FwyHb3+&#10;7he+cvvUwplQ7+eSoGRpzQ9qh94AAACwLMRhMPWwIvzVNddNPSQJp77itOLlr5zLuaL43r33Fq97&#10;9X/KOWaJoAQAAGBIBx/yuM7eGgtVHCpSF3sn9Lpdr5plzb11Ln7Xu4ujnnx0zk3f2eect8tr9+d/&#10;+qHiE1d/POeYFQ69WWYcejN9dolth35uh93op89Yboex3A79PH3WGe1YCWP5s5+5oTj52Sfk3HiH&#10;wsTeFd///v05VxSPfOSavqHBXXfeUfzvf/huzg2+7TCaY7mNQ2+a5wkZp88mIfr9+Kcdk3PTPQSn&#10;3s8lh94sLYfeAAAALGcRdMTJRKsaFHzEoSnD3nY5iqvcvPbVZ+Rc10WXLM0/jqPvzj1/S851D8H5&#10;wPsuzzlmgaAEAACAJRVBRAQSldee9eZWzkvSz0tPfXlnT5LKxb//e50wh9kgKAEAAGBJRRBRiYDi&#10;P736NTm3NOIwmzNf98acs1fJrBGUAAAALENxzo64RHBVMV+J82jUf9as8956dt5yYXGy0ri8cP33&#10;L/y9dxTXX3993mK64nnV9yZ5wQs3j30+kF7P5TdfurmzbNSTsvbaq4TZICgBAABYhr79rW8Wn/rk&#10;NfMV85U4yWv9Z8265Qs35y37i+DgKT/7+OJFv/LcztVm6r//rkveWZxxxhnFs571rGLrpe/K35iO&#10;d73zomx1xWV6RxVByKGPWdfzucSVa2JZ/Gy/h+9RvPZVZ3ROtruQCGsitKlEmOMKOLNBUAIAADBj&#10;Yo+TCA7uvOMbuaS37du3Fxe8/bycm7y4Ws8Xb74p54rOpXlHORFtnDck9hqJIKS+V8ogl1+2tfjP&#10;F7w95wZrhjbXfPyvssVqJigBAABYYX76MQd1rsxSr2FFSHLRlnfk3E5xmElckjfqyUfvvDzuNN18&#10;4+ez1fUrz39htoZz/jm/09lrpO6ww4/onAy26pfnv/DFuxxCM4oIbeL+Klf96c7Dn1i9BCUAAAAr&#10;TFwR5tWvfcMuNYw45KQZkkS6qEZUAAB4jElEQVQwcvW11xd3/cO24qqPXt2pv/pv1xRf/vKXi0sv&#10;vbT4+V/YmLecvM/c8DfZ6orHMqw4T0vsHVKJMCSexxf/7uvF75x7/ny//NEHruw8tw9/5GMj3X/l&#10;2f/mOdnqHn4Tf5fVTVACAAAwI+Ze8bJsdb38lXOdYOQZzzw+l+zqhBNOKD7wJ9PbiyIOvalE0DHK&#10;YTf/z1UfzlbXRe+8tO/zCM85eVPnuV78rncX++63Xy5d2DOP/7lsdf3Pr301W6xWghIAAIAZEFeX&#10;qZ+TJA4pOfuc6Z1/ZBj1w2aO2/C0bA2necLaxx58cLYGi/OO/P47/zDnFvb/O/KJ2eqqn1SX1UlQ&#10;AgAAMAM+9tGPZKvrLee8fezL8E7DMccel63pG+V5N/dyufWWL2SL1UpQAgAAMAPiMrl1G//Nidla&#10;Gs1L9K5du2+2htM8fOayrdO7jHH9hK73fe972WK1EpQAAACscvVzgYT44r+c9iYJBx/yuGwN57m/&#10;/CvZ6oogKC4V/ImrP55LJufwIx6fLWaBoAQAAGCV+9//8N1sdS3HL/7DnmOkEnvENC/7G+c8edGv&#10;PLc49DHrOqHJOy+6sLPnyrZt9+QtYGGCEgAAAFac2CPmr665brewJMRlfCM0eevZZxUnP/uE4vCD&#10;HtUJTuKEtrAQQQkAAAArUpxoNcKSXzzxpFzSXwQnL/+Nl3QCE3uYMIigBAAAgCX3ub/9TLZGE2HJ&#10;VR+9urjh87cU556/ZcHQJAKT//gf/n3Owe4EJQAAAKvcIx+5Jltdd3zj69laOs3HtFgRmLz6tW/o&#10;hCbf++GOTnBy8bveXTz/hS/OW+wUYUnzqjuDxO2ZHYISAACAVS5ChLo77/jGblfCaVvzMX3zf92V&#10;rcmI+z/1FacVf/SBKzuhSfNcJsPuwdI8TOeYY4/LFquVoAQAAGAGNA9Jue5Tn8zW0onLFFe+cPON&#10;2Zq8CE3eet4FOdf1N//92mwN9vdf+2q2utau3TdbrFaCEgAAgBnwvH/3q9nqOvd33jTUSU23Xvqu&#10;bE1e/TLFX7z5pqmeZPWJP/ukbI2muefJ0//1M7PFaiUoAQAAmAH/7vm/tsvhJ3EJ3bgCTL9DcK6/&#10;/vpi06ZNxQVvPy+XTN7P/cKzs9V10+c/l62FnffWs0cKVrZv356trubf7qe558nPHPnEbLFa7ZHT&#10;HTkN1TLG85CyDu42R3fKKafcecUVVxRzc3PF6994di5lkn704A+LB3/4QKe998P3KR6698M7bSZL&#10;P7fjB9vvzVZRPGLtrsfdMhnGcjuM5Xbo5+mzzmjHShjLN934+eJFv/b8nCu/lP/8zxfv/+P/mnPD&#10;ec+7Ly22XPCOnCuKs9705uK008/Iud0d/q92fg3p9/ea91l53i//2+JJRx3VaX/7298urv8f/734&#10;5je/2Znv5Y7/9e1sLU6zn/79S3+jOO/tuz++XuL57rvvvsXbytv/8r/9d7m0v5f9xr8v/uZ//I+c&#10;K4oP/9mfFxue+rSc6+3ee+8tjjtmfc4VxfonP7n4i49+POcWr77OKJ27fv36c7JN++ZzEUHJ5MWB&#10;dRu6zfFFcrtly5acAwAAVpIvfOELxX/4D/8h54riWc96VvHud78754bzR3/0R8XFF1+cc0Vx5pln&#10;Fr/5m7+Zc7srv2Rna/Df27x5c/GVr3wl5xYW9/XpT38657q+/OUvZ2vx4v6rvT3Wrl1bfOxjHyv2&#10;22+/zvwg9ecbv/dLv/RLxc///M93lle//z//5/8s7rjjjuK//Jf/sstzftKTnlRceeWVOdfff/tv&#10;/614wxvekHMLvwaLJChZWvO5iENvJi+uMRWnax6r1qzpXiKrmgIAAExSBCgRTgzjP/7H/zhywDOq&#10;CDgqEZj87d/+bc4NL37vQx/6UHHGGWcUJ5xwQicsifq1X/u1TtBRD0kiVDn33HNzbrAIWOqe85zn&#10;ZIvVzB4ly8zc3NyOrVu3dg69ecu55+dSJumB728vHvjB/Z32Po9YU+zzyLWdNpOln9ux7R+/k62i&#10;WPfox2aLSTKW22Est0M/T591RjtWwlj+/Oc+W/zqL2/KuaL4hY3PLv7rh/4s54Zz6bsuKc5/284d&#10;DM7+3XOKM37rVTm3u8ceuC5bw/29v/h//rx4z9Y/LG695Yu5pGvf/fYrnvfc5xWnnPLvi4MPPrgz&#10;lh9/+KH5067v3L0tW4v3d1+5rThx48/lXFEcfcxTio9/4lM519+b3vC64i8+8ufFfd/7Xi5ZWNz3&#10;1v//5cW/+le7Pp9eJvEaLqS+zijZo2RpOfRmuaoHJRdcfGkuZZK2b7u7uO+euzvtfQ84sFi77sBO&#10;m8nSz+341u23ZasoDnlC97hiJstYboex3A79PH3WGe1YCWM5TjJav6zsIx+5pnOJ2lHESVb/9z98&#10;N+eK4qcfc1Bx6GGH59yu4u8dftCjcq57KeCrPnp1zg1Wf6zV42yO5b/72t932pVnPPP4bE1GnFT2&#10;U5+8JueK4uprrx/qb8Rjv+6vP1l87KMfKa796090TlDbS/THr7/0ZcULXrQ5lyxs3Mc0ino/lwQl&#10;S8uhNwAAANOybt0BnS/VVY0akoQIRer30S8kCfVQZlT1x9rvcdYfR9Skvf5Nb8lW19wrXpatweKx&#10;R/jxRx+4srjrH7YVd3z3nzqBRlU3fP6W4ns/3NEJjUYJST77mRt2CUkiaJnG82Z5EpQAAACscN/5&#10;9q5XoRkUqixHEUI8/4UvzrmiuPOObxTve+97cm54kwiowptef2a2uppBDquboAQAAGAFi8NP3n7O&#10;rl/kn3n8znN+rBS/+7Z3FPvtv/Nyz+f+zps6hx+17Z0XXVh88eabcq7oBDj2JpktghIAAIAVIr7E&#10;V+FBBCSfuPrjnXNpxB4YlQgbNv6bE3Nu5Yi9YN563gU5V3TON3LqKTv3MmlDHHLz1rPPyrluX/7+&#10;O/8w55gVghIAAIAVIr7EH/PEI4r9Hr5H5+StL/qV5+6y90O47H1XdA5BWYlOfcVpnfOBVOK5vfZV&#10;Z+TcdEUAtfkF/zbnulZyXzI+QQkAAMAqcfkff7B4zsk7L2m7El10yaW7HIJz+WVbO3vSTFPsnRN7&#10;r9SvmvPyV86t+L5kPIISAACAFSxChfhSf8tXvzHSlV2WqzgE58qr/jLnumJPmqs+fGXOTVaEJHH4&#10;Un3PnKcct6E4+5zzco5ZIygBAABYIeJSt83L38ZlcWMvjJV2pZtB4uSp8dzqz/WxBx+cP52s7ffd&#10;V1zwny/e5W/F5YQdcjO7BCUAAAAryCQuf7sSxHOrP9eoaYiAqfl3hCSzTVACAAAAkAQlAAAAAElQ&#10;AgAAAJAEJQAAAABJUAIAAACQBCUAAAAASVACAAAAkAQlAAAAAElQAgAAAJAEJQAAAABJUAIAAACQ&#10;BCUAAAAASVACAAAAkAQlAAAAAElQAgAAAJAEJQAAAABJUAIAAACQBCUAAAAASVACAAAAkAQlAAAA&#10;AElQAgAAAJAEJQAAAABJUAIAAACQBCUAAAAASVACAAAAkAQlAAAAAElQAgAAAJAEJQAAAABJUAIA&#10;AACQBCVFcUBZxzcKAAAAmEGzGpREGHJpWV8v65/Kur5RO8o6rSwAAABghsxaUHJ0WVeXFWHIXFlH&#10;lNXPvjkFAAAAZsQsBSWxh8gtZZ3UmQMAAABomJWg5Pyy3t1t7mJrWaeXdUKtXlLWO8r6ZlkAAADA&#10;DJmFoGRzWW/uNudFQPKoss4o6z1l3VCrK8s6O6cAAADADFntQUlc0SZO2loXe4xEQHJPZw4AAAAg&#10;rfag5Lyy9u82O84qy54iAAAAQE+rOSg5vKy4sk3lG2Vd2G0CAAAA7G41ByUn5rTyn3MKAAAA0NNq&#10;DkpekdPKn+UUAAAAoKfVGpTESVw3dJsdN5XVPHnr0WUdnxVtAAAAYMat1qDkiTmt3JjTTWXFyVx3&#10;lHVLWddnRTuWxc8iOAEAAABm0GoNSp6Z08q6sq4u62NlvTgW9BE/i+AkLikce6UAAAAAM2Q1n6Ok&#10;LgKQk7rNocTVciJYAQAAAGbIag1Knp3TprhE8DvKem5ZJ2S9JJfdW1ZdnOPk/G4TAAAAmAXLOSip&#10;n2x1mBokApIIRx5f1tllfbysG7LivCSxLIKROOlr3ZvLOrzbBAAAAFa7PXIaJzKtVMuWWhz6Msrh&#10;MvXH3fzd08t6T7c5UIQiEZbs35nrOqusC7vNoTykrIO7zdGdcsopd15xxRXF3Nxc8fo3Rn7DpP3o&#10;wR8WD/7wgU5774fvUzx074d32kyWfm7HD7bv3BnuEWvrqy4mxVhuh7HcDv08fdYZ7TCWp89Ybke9&#10;n0vnrl+//pxs0775XGRWgpI4xCb2HhlGHG4Te5JUrinr5G5zKHGFnfqliceyadOmYsuWLTkHAADA&#10;KnZXWe9cv379H3RnWQLzucisnMx1bU6H8d9yWhklrAkRyMQgH7e++7CHPexfTjpp1D8LAADASrR+&#10;/frDhCTLx3Leo2RzWY/rNodSPzwmzjtSvwzwKIfPxLlRbuk257XaJ7fddtsxP/7xj4/JWQAAAFax&#10;o48++v3ZZOnUc5GOWFDVavCGsurPKeZHUf/dKAAAAGD1ms8AVuuhN/fltHJsToex0BV0AAAAgFVq&#10;tQYln81p5Tk5HUdcWhgAAACYAas1KLm1rJ3XDOte7ndTt7mgX8pp5RM5BQAAAGbEajwfR1zmt/68&#10;4pLBCzmgrK+XVf+9YQMWAAAAYGWq5wAduy1YBQ4vq/68ohY6qeulZdVvH6EJAAAAsLrVs4CO3Ras&#10;Es29SqIiDIk9R+oiVIlLCjdva28SAAAAWP3qWUDHbgtWiQhEbiyr/vyqiuVxOE6/n0fIAgAAAKx+&#10;9TygY7cFq8igsKRfCUkAAABgdtQzgY7dFqwyEZbE+Um2lVV/rs2Kc5IcXxYAAAAwO+azgT06s92Z&#10;SrVsNYrA5MSy1pd1XCxI15Z1TVlxWWEAAABgtsznIrMWlAAAAAA0zecie+YUAAAAYOYJSgAAAACS&#10;oAQAAAAgCUoAAAAAkqAEAAAAIAlKAAAAAJKgBAAAACAJSgAAAACSoAQAAAAgCUoAAAAAkqAEAAAA&#10;IAlKAAAAAJKgBAAAACAJSgAAAACSoAQAAAAgCUoAAAAAkqAEAAAAIAlKAAAAAJKgBAAAACAJSgAA&#10;AACSoAQAAAAgCUoAAAAAkqAEAAAAIAlKAAAAAJKgBAAAACAJSgAAAACSoAQAAAAgCUoAAAAAkqAE&#10;AAAAIAlKAAAAAJKgBAAAACAJSgAAAACSoAQAAAAgCUoAAAAAkqAEAAAAIAlKAAAAAJKgBAAAACAJ&#10;SgAAAACSoAQAAAAgCUoAAAAAkqAEAAAAIAlKAAAAAJKgBAAAACAJSgAAAACSoAQAAAAgCUoAAAAA&#10;kqAEAAAAIAlKAAAAAJKgBAAAACAJSgAAAACSoAQAAAAgCUoAAAAAkqAEAAAAIO2R0x05De/PKQAA&#10;AMAseFlOewYlAAAAADPJoTcAAAAAqdqjZH4XEw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CA5WOPnC5H&#10;R5e1ptvcxf1l3dptAgBQM+rnpwPKemK3uZvvlnVHtwkAs2M5ByVXl3VSt7mLa8o6uduEiRr0YfGG&#10;nFb6fRD1oRJYCQ4v66Bucxf+GbHyjfr56fiyru82d3NWWRd2m2MxzgBYkUYNSgZ9keyl+eVyFIIS&#10;2jbow2LzvdJvfC72QyVCKGjDG8ra0m3uwjZ2+YhtUi9fLeuebrOn5RSUGGcAzITYmO4Yo2KjfX5Z&#10;8QVoWPE7/e4LpmHQ+G7qNz7jQyGLo29h+uL91Ot9Zhu7fPR6faL6BSiVUT8/Ddr2LXa9a5wBsCLt&#10;mdNpi/9svLmsW8qKjeMogQkAAABAK9oKSuoiNInAZKH/UtxcVuya2axYDgDA7kb9/BTnC+l1+6hv&#10;lgUALGDcQ2/61aVlwXLh0JvlQd/C9DkkYvnr9fpELXTozXJinAGwIk1yj5Kbyqr/F+IbZS1krqzT&#10;uk0AAACApTXqVW/ivxj9zox+QlnNq9zEZeF+raw3lrV/LOjjmLKal4lbzJUvel2dZxKXomte5q5+&#10;n/3+w9Psk1EuQVu/7aCz3Pfqq4XOil83ymOq98Ewf6N++8VcBWkYvS5DOMqVUgaN72ld9aY5bqbd&#10;R3XNcTPK3x7l/Vm/7aAxU/XFxWVt6DZ3sbWsP+k2dzHMOGz280K/M8rzq9/3OK/fJNZX03g9wrjr&#10;q8Wub5vPZ5jXOPRaB4Rej6d+21HWE/30ew0W6otR+rip+bujPI/4T/+wVyMZZXyFYV+HUZ57/T6H&#10;GQ/124/zvqxrcz1d75N+26PTy/pKt7mL6nEN83oN6vu6YcdUv/fTKONskFHG+ijjqtJ8jSvNsTbK&#10;e6HfbesWGkvDPq5emu/DcV7LujbWowArVqywe+1CGdVvZR5iY7GtrF6/F9VrF8xRdr/fVFZcVaff&#10;79TrxrJGvQJP/M2vl9Xr/uJ5xSFEvX4W1TSoDytxmyvLqv+s6t/YKMVeOPHzfo+pqnhscbvNZcUH&#10;h36GeUzRx73+Xtx/PKam+Ju9bh99NeixDCvuI/5G3F+8ps2/06wYG9FvvR5rZZh+qIwyPuvi78f4&#10;G/TaxfOJ5zZp0WfRB4P6Kx5XPL5B/RQWev7xt6Ld633fb8w0bzdsVe+NuqqfBz3XeGz9xsVCzy9u&#10;3+99H8sH9d801lfTeD3CMO+JuE2vvx9jadg9Bocdm/Ec4rb9xM97/W48vkq/dVP87V5jaVjx+Jv3&#10;WdWgx9zv9+Lx9BKPMcZYr9eyqmq9P8gwfVVZaHw1DXvfw4yvpdj2xP0u1Xp6UJ8sVJVhXq9h/06/&#10;1zhU65Ve/RTL4mfRj82fRfUaZ03Rv/E69xvrsbwa6/XXdphx1dTrtlFxX3UL9W2vPhn0Xo3x3U+s&#10;93v9TlS/sVz1Wa/fiYrHstA2Kh5/r9+tv2b93meLXY8CrFiDNj4LrRgHrfCjmivtYTb0lV63G6Zi&#10;Az5IPOZBH9yHqaaFNuD9NlBV//b7+UIVG7R+X7YGPabYGA/a6EbFhre673gd+712VcVj6beRH9ag&#10;xzyo4rH2+3C70GtTN8r4rPT7wNivBr1mo4oPY4M+rPWqQc9l0PMf5m/Vx0yl1+2Gqeq9URn3PVI3&#10;6PkN+kJcVa/nV+l1+2Fq0PpqGq9HWOy6ISo+lA8S78eFHl+94rb93sP9Xvvon3h+w6zP+933QmLd&#10;1+v+ogZ9Ger32jVDpmH7u17xfPuNw0F91TRofPUy7H0vx23PUq6nw7jbtqjKMK/XsH+n32sczzme&#10;e6/fGaZ6jbNKvF9Gve/6WBj03PrpdduouK+6QX0bf7/XOiZ+p9/zGbRe7/c+ivdF0zivR7+/Pej9&#10;2+85Nmvc9SjAijVo49PcmPTSb+Ub1dwYD7Ohr/S63bDV70N8fJga5cN7v2oa1IeDPhRW/TuoDxeq&#10;+geJukGPadgNb/WBfNg+67WhH8WgxzxM9dqID7rPplHGZ4ylYT5Y9Kroz0H/+RlGPNde9z1M9Xt/&#10;9Hv+ozzPGFt1vW4zTFXvjRCPt9dthqm6fs9vlHVCPL9eX8p63XbYavP1CIPeE6Pcd78PzYt5vXqF&#10;D/3Wj/HcRnntxn3P9euTQduZXrePqj+Gxa5Deq33+/VVjKWmUdZ3Ydj7Xk7bnqVeT1cWs22rDPN6&#10;Dft3er3Go/R3v+o1zsJitlfVtmDQc+un122jqvus9OvbWN6vT+Jn/QK4XuvdSr/x2FyfLqbPeoUl&#10;/d6/ba1HAZaFti8P/Gc57eXZOZ2Ee8uqTiobJ5kdJE4o29wQhv9a1qDzqkzDi3M6qvqJdOO59xPP&#10;p9exwoMckdOFxDkl4rLPw/ZZPNdJb0TjBMJVPyx0MuH44tLrS+w0nFdWr3NuhOq16/d4oz/7fcka&#10;RnyZ/GC32dNC4ybeH4P+49XU73n2EmOr/oFvocdSf33rFcdNh/gPfDzefqrbL7ROGGSUdUI8v5d3&#10;mwNNYn3Vz2Jej4WMct9vz2ld/K1+r1f1Wg/qjyvKGvY9HM9tlNfudTkd1Xtz2tSvX0/MadOHyqof&#10;6x9ftPr190J9Fc/7urJW2peWtrc9S7merov1WbU+6Kd6PM0aRf3vRA367NAU43yU99Ow4n0yaHtV&#10;X1eO8njbEOcsG9QnH85pU4zzXkFmjNFe4zGedz3si9/tN/bq/dXPm8sadpvS1noUYEUalNIPu6Lt&#10;91+iSKnr+qX2vf67Uf0sfqffLs6xAe6XhDc3MoOeZ1WR9MffW+g/UE3D3Hc8zrjvelUb0irpj9tE&#10;u9cHvlg2aO+U5u8M85iqx9HrZ82qHv9CfdPctXwU9cccr1+vDxrxJarff0aiml9eBvVDU7++aI7P&#10;fvcZr0/zS17ctt8YjZ+No9/7LV6b+t+PdvRjr9tGNcfMQmNh2DHQ6wPesH3b1O+5xt/o9YU61hX1&#10;v1U37PMb5nZN1c/idyexvgrDPt5RX49B74mq4j7jvvs93qrqYyhej163j/tqvpfj9/o97uaYGPR+&#10;ryoe60L9Nei/vIPE8+p1f1G93sP91tP1dVO0e90mqtc6bNhx06+vom+a+vVXv/fksPc9zPga5vWq&#10;athx3tz29Hscba2n++n1N6IW+jujvl5h2N8ZNB6rql6zfuvkqPh5Xb91QlQsb471EMvqv1P1S7/X&#10;M6qfXreNavZ1v36qV7VOrKr6Z8Ow67HQ7xDP5vu41+OJPmluW6J/43ebt42K+6jr9/6tV/Xcev2s&#10;qnHXowAr0qCNz0Ib7sqgFWtdv9v12qDEh5lh/n6/lX9zIzEoZIifjRI0NA26bWzEen3hr4sPBvE8&#10;mh/emgZ96Gj21aDHFBv4+t+Kx9fvfqOajy1u3+t2Ub1ey2HF/UZ/NV+LXoYdS6O8jsPeZ6/bxYeH&#10;fq9f/H7z9lGj7NVRGfSBtl+/DQob6vo9/14faAeNmeZ7Lwzbt029fidqofdKvO7xvq7r9xjig27z&#10;/RP33+8DaFTz9pNeX4VpvR6D3hO91oXD9kO/5xaPrZd+jyNej7p+9xsVP6uPhWgP+kI9rn7bj17v&#10;4X6vQ/1xDvuerAz7vp/E+Ir76GXY+x40vtrc9vR6fotdT0dfx/Mbtnr9rV5/IypuP8ior1cY9nf6&#10;jceo5msQ+vVVcyxE3/W6XVS/9UKIv1e9j6t+iWnzPqrqp9dto5p93a+fol/ivddvzIR+4UdzPRb6&#10;rUfqAUi/59nvn1Dx2IZZ5/R7zaKar3G9/3sVwMwYtPFpbkz66beRiaobZ0M/SDy+fhup2MDV9duQ&#10;9NqYhUH90jTKbcdVfUDrt/FqfnEa9TH1+0DT/OBTmfRrOazYgMdz6/flrflFY5R+GOY5xevQ6zbx&#10;u/G3elW/Mdqvbwfp90Gr3xes0O9LVrwn6kZ9TUcZM6Ped6XX70T1+kK/kFEfw6APoOOM80Fjobm+&#10;CtN6PeJx9LpdVC/RD71uGxX3Ven1ZSv6r3of9Krm7auqi+fb6za9xlmILx29bh81rn7voebr1u9v&#10;x3itDPqyP2hM9+rfqPoXqFH6atTxNex9D/u6Vqax7ZnWerpfH/SruN+mXreL6nXbumGed9MwvzNo&#10;PMZr08uwY6HfmB20varEeifeN1WgEv3T676i+ul126hmX4/Tt5V+Yy2q/n7utx5tbof7fbaJdVA8&#10;7l7V73Nh/Kwy7GtWmcZ6FGDJtX2OkjbECjs22LFCr294ry/r3WX1Uj8WOja0/Y7BvCiny0VsWOMD&#10;W3xAqG+84zjqeL79jrd+XE7HdV9Oh9XvuvqTOi9NfKiIDwbxoSH6ofrC+k9lRT/0Ow/CoC8ak/C0&#10;nDbFsczxuHpVvzHa774G6ff635rTXr6a06Z4Tyymv/qNmeiLSel3zHqckyDeE7E+iPdKfAisfyic&#10;hHvKqn/BrTs2p70sdn01rmm9HtEP/TwzpzGOej2HGGPN90O9+hn03+aFbM9pL+OOkU/mtKl5LoJn&#10;5bTpj3ManpjTphjr/darod/5ShbTV8vBNLY9S72eXkn6jcdweU7H0W+dEP4qp4PEeic+Awzati0H&#10;MR77vTfr5yt6ek6btua08pycNsV5XnqN26h+nwuelNNxTGM9CrDkVktQEl+U48tPfEH+WFlxcqr4&#10;kDPOF4o1Oe3l8zldarHhiS9W8eUvPrDFF8FJfuGctLtyOmnx4SrCkQhE4oNBBCLRD6OcbGyaFhtI&#10;1Y3znPqN/6/ktJdBHzQPyuk4bsvpNPULKirRH/FeiRMaxwfGWF/E+JlUYNZvnO+X08ok11fjmubr&#10;0e+LQGUx46iXQevshfQLBhcjvrTFyVh7eUZOQ4zFpghAPt5tdvRbhyy0LfpCTpsmNdZXimG2PUu9&#10;nl5J+vVVfBYZFNwtZNA64XM5XS36nfB5Y07D83La1Dwh7CS3GfvmdBzTWI8CLLmlCEr6faFf6MN1&#10;P/GlI0KD+PIz7Q8pi/kgMCnxX5P4krecg5E2xH9GY8wMusoJy8eg/zhNyu+U1W+vkl5ifRHjJ8ZR&#10;W/9pb3N9Ncg0X49Be5UsN9N6rPW9QupekdMYb72+5CwU9sFyFHvDTctKWp8Mo9/VHyM4je1DiM95&#10;TRFGLdc9ZlbbawTQ0XZQEruZ9/OJnI4qLuPbb1fCuvgyNG4Ys1zEniSDLp1XqS4JN8qXxpUkPkzE&#10;5S6H+aIZ/RAfMJaT6vUZtRgsPqzFumDUvopx1NblU2dpfTWO5pgfpqrLQy8nsVdIr/VvvPax/qrv&#10;WVI3zGEGtGOx6+lvltXr5/1qOY5jJi+2U/32OItDbiJE7fXZpt/v9BLbjl5jbFDFeAWgpu2g5FU5&#10;7eXTOR1FbFAG7aHykrIeVdYeZT21rDPLWowq7V8qv5XTXt5R1jFlxXNdV9bJZS2XQ4Um7dfK6heS&#10;xIeJ55YV/RAV/XBZWctJvC7xuEatSVmb09Uo9vqKvjqhrDiee9iQLMZT/RjxcRya06ZqT7S211cr&#10;UXPMD1PL9b+s/fYOiXFW7VlSF2O1ftjNIEu9LZoFi11Px+vf6+f9armfX2OQaY7H1Xi42Edy2hSH&#10;3Lyo29zNKOeAiW1HrzE2qOzNBtDQZlASx+T3+5IwygfEukH3F180YsU/6i6B381pL/1OsNWWXse0&#10;h/iCdXZZK/mD1ih+NadN8cU4dlkdZyxNQ7/zQIx6wr/4EDrOoSHxX6JejsppL4NOvHZDTpej6KP6&#10;B+p4rGeU9fiyInyI4OSssgbtpdFvXA0j/n6v3aVDdZ6EaayvVqJBx7OPOs6X84kC++0d8rKyeu1V&#10;1Os/xp/JadNCeyX1O1H2tTllp6VeT68k/fY6qPaUGtegbcuwr0P0/WIeQ5v6nfA5tiG9TtAa261e&#10;h373256NemLWldR3AK1pIyiJlW+cMDGOye9n0J4m41jM8bKxMep3yMq5ZS3Hjcm3czrrpnXS2HH1&#10;Owld7L1Qv0znIDHeqnNajOrmnDa9MKe9/FJOmwYFDMtBXI0hHmOvL84RPsQH8QvLikAi9r6atPPK&#10;6reXU7/AqjLN4/uXo3g9+o2nN+V0GLFdifM1LVcR2Pbao6lfYNY8UWMYFCr1O5Q11hn9/sakT+L7&#10;ypw29du7ajla6vX0SjJoPL4mp+Pqt06IYHEh8UX/lrIGXZWn0ivQbnuvlVgHNq9gE2LM9QpB+50A&#10;tt8h668va9jPqtEfw/YdwEyZZFASCXZ8SakqVr5x2cvbyxp0ws34L9qk9wDot4EYNmXvt/GJDVh8&#10;GIrnFs+xurTnX5a1lHodShF9EP9NnyX9zto+6PKs09Tvw1C4oKxB5+wJMc7i/bPQf4/76berbtxf&#10;rw+L8WGz33u1zUtjfy+nTb0Cnhjn1fs9PmTGF+dxr2QzzMma4z/18brV13OxTujXb/FFeaE9vRa7&#10;vlqJ+o2n2Gsu9j4cJPr9xrJWwomchz2vQL9xMmgd0i+4j9Cul/gb425r+70n44S0sSdU9Z6IYCGC&#10;v5Xw2lSWej09SL9/2vQKtNv4sh9jtFf4F+LqXfWxEP0S88OGR/3WCRH6xTq9n/h7cY6pukHne4n7&#10;inEajzF+N+b7PadpGuV8RP32QOm3jY/35R+W1W/bEmK8xOszzHnvABhCbFh2TLDiw26/FXl8+ej1&#10;O/UP0bEh7nWbqOYGu9/9VVUXv9frNuNU06A+XEh8AO31e3GZ0WrDHxXhTSzrdduo5heRUR9T/H6v&#10;20Yf9zLq7RcSH2x63V9UPPeqH6oP7b1uF9X8+6P0wzDjM8SHkUGvRdxP/E71mKNivvm4p9FX8bPq&#10;bw4aM732eBj2+Vfib/S6fVRTv/ESVX9fV4+5eg69blt/X8R6YFB/xG0q/Z7fqBV/szKt9VWY1usx&#10;7O3qhn0ssf7vdbuoGHNx+6pPouK17HXfdf3GTvxeP71uHxV/c7EifOx1382K59ZPrEN6/U5U9FOM&#10;l3isC42b+lgMo/RVPL5etx21mvc96vga9fUd9vZLvZ7uJ+6vfv/1qrZ18R6p1muVfr8Xj7mfYX+n&#10;X5+OWr36aqF1Qn193mt9EMsrg17PUap+n2Gcvu1nmMcY24ZBYhz0+r2ouP/4ebWOiIp2r+1g/Xn2&#10;e417vWaVXrePavYfwKoVK7xeK8JxalBIEobZGMXvT2pj2NTv749aTYP6cCGT+oDS3KCP+phG3YiO&#10;s9EdZFLjsPn3R+mHYcZnJT6Y9LrtKDVuX8V7ZNCHz4Uq3l/xZa9plOcfRunbYb9cVhX3vdgx0fww&#10;2u/5jVLN+1yK9dViX49RXrfKsI8lXudJ9EfdOOuaXrePiuc+Cc0v071qob0BFrsOiS9GTaP01aCw&#10;ZpRq3veo42vU13eU2y/lerqfUQOqSjyOXj9vvgfrhv2dSa3HevXVQoHVQlV/zw4KxUep5npgnL7t&#10;Z5jHGONykMVu46uqP89R32eh1+2jJrUeBWhd21e9qcRurnGW7djldTHi90/pNofSbzfWXuJEkKPc&#10;vg1xjoVRzhWx3B7/pMT5JkY5z8RS90N8YY4r8SzF44j3SLzXxjnHSDzejWW1fZLg+Hv9doWfhjg8&#10;4j91mxMT/d28z2mur1aieJ1jfI0zNleShQ6/iee/0GFfsQ6Jk3aPI95LsT1bjHh8cTLkYcTzafP9&#10;OylLuZ7u58/KWm7vj1iP/dtuc+JinE1qnfA7ZQ37Wp6e07YNc/hNv8NuKtU2ftjD/AAYUttBSazI&#10;4+oT8aEtVu6TEMdcxwfIhTaI8cFtlC8pscF+QlkLnYgxfj7uB9hxxAZxoccUfRH9vFovDxziKj/D&#10;hCXxAej3us0lFeM0xlN82Rjlg3gcOx2/s5gvOvFei5OYjvK34/0Sj7ftkKQSz3eUMCxOMhiv9Sgf&#10;sKNv44tR/Mdu2PVRvPcWOp49Hne/IHha66uVKsZXjM3ok1HOExD9F30Ul0Rf7ha6rGe/EzU2xRf5&#10;eL4Lrf8r1fhebEhSiaB+ofdkrGPi9VxuJ9Ye1lKup3upvgQP+5q3Jf5ZEZ8xFuqjGC/RL6MYZ51Q&#10;9X/9ZLPRdxG6DLqP2F7Ee+o9nbn2xXgb9PjiM/Mw26a4TWzH4jUZdazE34j1xKArDwHMpD1yOqzY&#10;VXqUs7pXlyKMSxzGBmyYFX4ljqs8rtvcxfvLau7SHmL3w18rq3mJzzgJ3R+XFRukQY8/Poz0E78X&#10;JxSrX3IxnltskGKjHrsW9rr6QmwAmydUHfcxNMXf/PWymrtsx5VO/q+yoq+H7cNRH1NskHudiT7+&#10;dgQYTaPefhTx/F9eVvN5RtAVH37i9Rn274/SD6OOz6Z4/Z5ZVlwdotdrGJdh/GxZ0wgq4pj2uERw&#10;nOR2v1iQYkzH343/YC30Xh31+Y877qNvTiwrfr/ZT/0eb9wuLin5uLKal0mNcRF9ulDfxi7Gva4c&#10;Eh/G4wtj9OGzyqr6INYzcULBeCzxNxYy6fXVtF6PcV63xbw34u89o6x47Zr3Ef0aX8Bje9LvQ/04&#10;65p+u5PHaz2p91/sYt8cv5V/X9Yo28ZQvS+a/VT1UbVtGmTc9XL87Ri71Xur19ifxjo3jPqYx32O&#10;laVcTzdFX8U6qbnejv7/QllxRaNYb4Rx3oNxmEQv1Tqvl1iPxTj8lbKaj+ldZcX7dLGvQb91QvW8&#10;B60PKvEYfq6s6jWMv/3psqr+CsOuBxa77W+Kw6v6XZr+7WWNE2DE8+y3DayPl7jiU691zzivWRvr&#10;UQCWifgAMOyxlbFxbB6XGTXORhNYevGhr9d7epzj0AGWswh+e63vouKLPADMnKU6R8lKENeUj71E&#10;4sRiEXjEF6QITuoVy+IkWnFJy14+klMAgKUWe2jUP8dEEHJFWf18JacAAB3xAaLXf1eGrbjSAbAy&#10;2aMEWI36rdt6VfyjCABmkj1KpudVOQUAWGmWw4nQAWBJCEqmI87WXj9JGADAShFXhFnoik0AsGpV&#10;V715X07Z6dFl/VK3ObQ7y4qzid/fmQNWqriSw2O7zV3El4e4WgDAStRv3Vb3pbLi3CT/3JkDgBlU&#10;BSVxLCoAAADATHPoDQAAAEDqtUfJqTkFAAAAmAXzpyTpFZRUywAAAABmwXwu4tAbAAAAgCQoAQAA&#10;AEiCEgAAAIAkKAEAAABIghIAAACAJCgBAAAASIISAAAAgCQoAQAAAEiCEgAAAIAkKAEAAABIghIA&#10;AACAtEdOd+Q0VMtWgwPKemK32XF/Wbd2myxjR5e1ptucd0NOK4eXdVC32fHdsu7oNjuGuQ8AAAAI&#10;9VykIxZUFeJL6PG1ii+dizWN+1xI/J36c7u6LJa35msWtbmspjeUVb9NzNfF+NpWVv02l5YFAAAA&#10;TfXvjh3NBfHFtL4svnAu1pVl1e/ztLKmTVCyskSY1gw3+o2ThYKS0Css6RW6AAAAMNvq3xs7mgvi&#10;kJX6sqhNZS1G8wtrfCmeNkHJynJjWfXXa9AeIMMEJSHGbf12MQ7bGHsAAACsHPPfG/udzPWesj7U&#10;bc57Xk7HEV9W9+82O24qq34+CYigY0O32RFj5Ixuc1E+XtZZ3WZHjEOH4AAAANDToKvefCSnlcUc&#10;stAMWd6bUwixh8cbu82Oe8t6cbc5EReWdU232XFSWW0c+gUAAMAKVT80odLr8JtxT8C6FIfdBIfe&#10;rAzjnL9m2ENvKs3zn0Q7xjgAAADMf78ctEdJr8NvXpTTUTjshkEizKrvPfKNst7TbU5UjLnf6zY7&#10;Yky+vNsEAACArkFBSWgefjPO4RAOu2GQt+S08rKcTsPlZcVhPZU43MdeJQAAAMxbKCj5ZE4rR5Q1&#10;6uE3zXObNO9zkPgSG3scVDWtQ3bqfyNqWNEX9d/r9aV7mNtUPxulb+v3OQlt9XVd/I04X0gl9ja6&#10;oducithLyl4lAAAALGj+WJzO3K6a5484v6xhNS/NGpd/XUh8YY/zTTQvFVtVnFsirloyTEAQt6n/&#10;br9zlNRvEzWsuL/67/V6TP1uE88znkfz/C3V8+sVqESw0Ot3ovr9ziBVX3+9rOb9RVWPZVqhSdx3&#10;/e+NcsLgUc9RUonnXP+9eO4AAADMtvr3xI7dFtTEl9f6z0f5YjnqF+H4ea8QoF9FaDMoHFiuQUkE&#10;SAs9z/h5fQ+TcX5nkFH7ehpXian//WiPEvSMG5SE5rgcZU8eAAAAVp/6d8SO3RbUNP8DHzXsF8vm&#10;F/FBX4SbgcywFXue9Lvf5RiUNL+kD6pqD5xR+maYvXZGeQz1GiWMWEjztYnHNIrFBCXNPZ1G2UsK&#10;AACA1af+HbFjtwUN4xx+0/wyGvfRT68gIAKGuI96CBJfrnt9ye9338sxKKlX7J0Tzye+5Eef9joE&#10;pvl8h/md6M9+mgFDhFmxrBl+Rd83X/eoXs9xHM3HMegx99L8/ZgfRf13hwmXAAAAWL3q3xE7dlvQ&#10;0Awyhjn8pvkFv98X4QhCmnuexO8OEl/Wm7/T6/6Xa1ASj73foSy9wolRf6dfcBRhSP12ERAsdP6R&#10;5mvfrw9H1eyXQXsb9bLYoKT59wEAAJhdu30/3G1BQ68wY6HDb5q37/dFuPmFt9+X/KYIDeq/1yu8&#10;WY5ByULhRPysfvtxf6eX+mOJ12fYcKL5HCZxTo/6njDj7NGx2KCk+fu9XjsAAABmw/z3w4UuD1yJ&#10;y6o2A4wX5bSXOGwjLr1a+VBZcR+9vDKnlTfndCHvKesb3WbHOJcuXgpnlnVHt9lT/OzebnPeyWWN&#10;+jtNEabUL8V7Rln9XpOmS3JaeUZOFyNer0r9dWzLbTmtrM0pAAAAM2zYoCT8VU4rL85pL8/LaeUj&#10;OW2KYKP+hfmmsgYFAk0RwNTVg4CV7PM5rRyc00Gav9PcQ+LXclr5ZE6H8bWcVhYbSDX3jvlCTtu0&#10;PaeVo3IKAADADBslKPl4WfW9FgbtwfGcnFb6fSl/Yk4rox6C8emcVp6d09VmTU4Xo9k30fcRpgxT&#10;B5VVN+gwoGE0728p3JBTAAAAmDdKUBKGOfymuZfIoMNuHpfTyl05HVZzrwD6e1pOK9ePWNP0mZwC&#10;AADAkho1KBnm8JtmeNLvsJtJ+GpOK4/PKburnzMGAAAA6GHUoGSYw2+a4cko58IYVXNPlfqeLAx2&#10;zSLq5rIAAABg1Rk1KAmDDr8Z5bCbSWiGNPElnuHElXTGrbPLmqRhTlYLAAAAUzdOUNI8/KZ+4tY2&#10;D7sJkzjJKUuvea6aNiz2hLQAAACsQuMEJc3DbzaUVX3pHPWwm+ZJPEe9as2TcloZ5dLCdXFZ4tXu&#10;GzmtLGVQ0Dy3zFJoXnnnvpwCAAAww8YJSkLz8JsTyxrnsJvmF+aTyjqg2xzKxpxW/iano2o+ztW4&#10;t0EzDGpeBadNzf5eiss6N0O2r+QUAACAGTZuUNI8/OYVZY1z2E18YY5Ape7lOV1IhBnTOnHsMCFC&#10;/P2VdJWd63JaeVlOl0r9fDJLEdo0z2/z3ZwCAAAww8YNSnodflMPLeJnzb1O+nlXTitvLKv5JbaX&#10;ZsCytaxxTxx7bU4rr81pP6eVFXtorKSr7DRDpNh7Z1O3ObJR9vrpp36YVFy6eJjXfJLq59aJ8Tru&#10;YVsAAACsIuMGJaEZhNRDg2FDknBDWfW9C+JLc+z9cHxnbnexJ8fVZUU4U4kvur/fbY6lebWcuO94&#10;DvUv7/F3N5f19bLeXVY8zpUkgoAIk+quKGuUgCJue2NZT+zMLU7zMKln5LQN8VrWx+sncgoAAAAd&#10;O2o1rNgbof579Rp1T4XYQyECiOb9xJfy88t6Q1YEJM3bREWA0UuELfXbxe/30+++B9W2xnyvcKd5&#10;v/0CoLpp/U70c/Mxx3zsITNoL5G4r0vLGnTfo4qwov444rUeRYyH+u/H/LDi+dZ/t9/4AQAAYDbU&#10;vyN27LZgSM0v3VGxbBzV3grN+xtU8bcGfcmNL/T12w8KSnqFCP0qQp14vMOEE8spKAnxuPu9brEX&#10;TRVKVcFUr9sO83iG0Xy9R9m7ZTFBSTOUi9AGAACA2TX/HXExh96E5qEcYZTDbupuLevkss4qq37+&#10;k37icJnqEJlJiPObxP01D8Npiuf89LLi8a5E8bjjakHNywXHoURxnpkttYrzmEzzEKOLclqJPT2m&#10;LUKe5tWZnJ8EAACAjj1yGqlJpVo2jNgDIL5Q1729rDjvyGLE3h1xyeH1ZR0XC1J8oY0v+nFi0mG+&#10;3DYf381lnd1tDhRfpn+prOpvf6+sOG9K8+/GYUH1xxchTzNAGeY2TW38TvRxXGEoTp47TBgSwUqE&#10;CpeXNalgIR7D7WVVfz8CsieUNcxJeWNPovqVe95f1jChWewlEwFQ5YSyFjteAQAAWNnmc5HFBiWs&#10;DhEMPbOsQ8uqH4ZSBVOfzek0xCEz9TDrHWUNE2aNI57n9d1mR+w9FHsxAQAAMNvquUhH5zicLGhT&#10;r3PDTOucIeOc+wUAAIDVr/5dsWO3BdCiOIymPgYj0Ji05pVupvE3AAAAWJnq3xc7dlswQ2KPhtiz&#10;oF60r7m3xyRP7Nq80k+0XekGAACASv37aMduC1a5CEMuLat5mdh6tXEFFnaK4KJ5CM4olwvuJ4Kw&#10;5mWIvbYAAADU1b8zduy2YJWKL97NPRf6VZxklHY1D4+J4GSxYUlcCad+nw65AQAAoKn+vbFjtwWr&#10;UPNL+EIlKFkasadP/XWIvUFir5BxNO8rgpdx7wsAAIDVa/6746xcHvj8st7cbe5ia1lx2duvdOa6&#10;Di5rfVlfLiv2RqBdEWT8YVn7dea6bi5r1EsGxwliX9ZtzjurrGld5hgAAICVq56LdMwnJ5251aV5&#10;RZWo2NPAngUAAABAqGcGHbstWCUiDGmeIDSCEwAAAIBKPTfo2G3BKtE8R4XzjgAAAABN9eygY7cF&#10;q0Bcbrb+vOJSwAAAAABN8/nBnp3Z1enEnFb+c04BAAAABqrvebFaxGVl68/LyVsBAACAXubzg9V6&#10;eeAIRf6p2+y4qayndpvzji5rTbdZ3F+Wy8YCAADAbKrnIh3zyUlnbuU7vqz6c4qTuoZNZV1ZVv1n&#10;9Yqfxe8CAAAAs6OeDXTstmCFi6vb1J9TBCBXN5YNqghWHKoDAAAAs6GeCXTstmCFawYl41Sc4wQA&#10;AABY/ebzgNV6jpLYe+SkbnMX3yjrQ2V9uqztsaB0cFnry5ora/9YUPOOss7uNgEAAIBVaj4XmZWg&#10;JAKSV5X18c5cb4eXFSHKhs7cTkeUdUe32Y4vfvGL+5WTKAAAAFa5pzzlKXdlk6Uzc0HJ6WW9p9sc&#10;KMKSuEJOfc+Ss8q6sNscyuayeu3NMqx9HvOYxzzrsssuO/jQQw/NRQAAAKxW69evXw3fw1e6mQtK&#10;Tijrhm5zQeeX9eZus+Oask7uNodyZ1mLTjie85znFBdddFHOAQAAsIq9f8eOHX/x5Cc/+SM5T/tm&#10;Lih5blmDDrupi8sDX99tzhulT44s6xnd5ug2btz4vuuuu6447bTTit8+8zW5lEn6yU9+XPzkxz/u&#10;tPfca69izz336rSZLP3cjn/50YPZKoqHPHTvbDFJxnI7jOV26Ofps85oh7E8fcZyO+r9XDp3/fr1&#10;52Sb9q36oCQuB/zibrNjlMNnji7rlm5zXmt9Mjc3t2Pr1q0xLS64OK5SzKRt33Z3cd89d3fa+x5w&#10;YLF23YGdNpOln9vxrdtvy1ZRHPKEo7LFJBnL7TCW26Gfp886ox3G8vQZy+2o93NJULK05nORPXO6&#10;2nwhp+O4NacAAADAjFmtQcl9Oa0cm9NhxKE3AAAAwAxarUHJZ3NaeU5OxxGXFgYAAABmwGoNSuLw&#10;mXu7zY643O+mbnNBv5TTyidyCgAAAKxyqzUoCVtzWnlVTgc5oKz6SWDDX+UUAAAAWOVWc1ByeU4r&#10;cbngN3SbfZ1X1hHdZkccdjPsZYUBAACAFW41ByV3lPWObnPelrLimrux50jd4WXFJYXnOnM7DbMX&#10;CgAAALBKrOagJPxfZd3Ubc6LMOSfyrqxrKtzGnuONA+5iZDF3iQAAAAwQ1Z7UHJPWSeX1QxLwoay&#10;4nCcmDZFSHJ2twkAAADMitUelIQqLDmrrPqVcHqJPUtOKEtIAgAAADNoFoKSEGHJhWU9oayXlBV7&#10;jFxTqwhRjinr8WXdUBYAAAAwg2YlKKlEYBInbY09RmIvk6oiRLm1LAAAAGCGzVpQAgAAANCXoAQA&#10;AAAgCUoAAAAAkqAEAAAAIAlKAAAAAJKgBAAAACAJSgAAAACSoAQAAAAgCUoAAAAAkqAEAAAAIAlK&#10;AAAAAJKgBAAAACAJSgAAAACSoAQAAAAgCUoAAAAAkqAEAAAAIAlKAAAAAJKgBAAAACAJSgAAAACS&#10;oAQAAAAgCUoAAAAAkqAEAAAAIAlKAAAAAJKgBAAAACAJSgAAAACSoAQAAAAgCUoAAAAAkqAEAAAA&#10;IAlKAAAAAJKgBAAAACAJSgAAAACSoAQAAAAgCUoAAAAAkqAEAAAAIAlKAAAAAJKgBAAAACAJSgAA&#10;AACSoAQAAAAgCUoAAAAAkqAEAAAAIAlKAAAAAJKgBAAAACAJSgAAAADSHjndkdNQLWMJzM3N7di6&#10;dWtMi/Mu/INcyiR9/3v3FPeXFdbsd0DxyLKYPP3cjn+46++zVRSPOfRnssUkGcvtMJbboZ+nzzqj&#10;Hcby9BnL7aj3c+nc9evXn5Nt2jefiwhKJm9zWSd1m6M78sgjX/a1r32tOPXUU4vXvOY1uRQAAIBV&#10;TlCytAQlU3RnWYd2m+PbuHFjcckll+QcAAAAq5ygZGkJSqboyLKe0W2ObuPGje+77rrritNOO634&#10;7TPtUTINP/nJj4uf/PjHnfaee+1V7LnnXp02k6Wf2/EvP3owW0XxkIfunS0myVhuh7HcDv08fdYZ&#10;7TCWp89Ybke9n0uCkqUlKFmu6ucoueDiS3Mpk7R9293Ffffc3Wnve8CBxdp1B3baTJZ+bse3br8t&#10;W0VxyBOOyhaTZCy3w1huh36ePuuMdhjL02cst6PezyVBydKaz0Vc9QYAAAAgCUoAAAAAkqAEAAAA&#10;IAlKAAAAAJKgBAAAACAJSgAAAACSoAQAAAAgCUoAAAAAkqAEAAAAIAlKAAAAAJKgBAAAACAJSgAA&#10;AACSoAQAAAAgCUoAAAAAkqAEAAAAIAlKAAAAAJKgBAAAACAJSgAAAACSoAQAAAAgCUoAAAAAkqAE&#10;AAAAIAlKAAAAAJKgBAAAACAJSgAAAACSoAQAAAAgCUoAAAAAkqAEAAAAIAlKAAAAAJKgBAAAACAJ&#10;SgAAAACSoAQAAAAgCUoAAAAAkqAEAAAAIAlKAAAAAJKgBAAAACAJSgAAAACSoAQAAAAgCUoAAAAA&#10;kqAEAAAAIAlKug4o6/haHV0WAAAAMGMEJV3nlXV9rbaUBQAAAMwYQUlRXFrWXLcJAAAAzLJZD0o2&#10;lyUkAQAAADpmOSiJkOSD3SYAAADA7AYlcbLWOOSmcm9OAQAAgBk2i0FJhCTXlbV/Z64obirrlG4T&#10;AAAAmGWzFpTEZYCvKqsKSWJPkleUtb0zBwAAAMy0WQpKIiS5uqwjOnPdkGRjWbd25gAAAICZN0tB&#10;yR+WtaHb7DijLCEJAAAAMG9WgpI4ceuLu82Ol5R1ZbcJAAAA0DULQckbyprrNju2liUkAQAAAHaz&#10;2oOSzWVt6TY7IiSJQ24AAAAAdrOag5Ljy/pgt9kRlwH+nW4TAAAAYHerNSg5uqy/7DY7IiQ5uax7&#10;OnMAAAAAPazGoOTwsq4ra//OXPcywK8oS0gCAAAADLRHTnfkNFTLVqo4UWt1hZsISTaWtdBlgOMw&#10;neu7zY5ryoo9UFo3Nze3Y+vWrTEtzrvwD3Ipk/T9791T3F9WWLPfAcUjy2Ly9HM7/uGuv89WUTzm&#10;0J/JFpNkLLfDWG6Hfp4+64x2GMvTZyy3o97PpXPXr19/TrZp33wushqDkqvLOqnb7AQln+82B4p3&#10;/YZus6P5e+8va9gr5cQJZKu/P7IjjzzyZV/72teKU089tXjNa16TSwEAAFjlBCVLa2aCkkk5q6wL&#10;u80F3VnWod3m+DZu3FhccsklOQcAAMAqJyhZWoKSEY0SlBxZ1jO6zdFt3Ljxfdddd11x2mmnFb99&#10;pj1KpuEnP/lx8ZMf/7jT3nOvvYo999yr02ay9HM7/uVHD2arKB7y0L2zxSQZy+0wltuhn6fPOqMd&#10;xvL0GcvtqPdzSVCytFZ1UHJ+Wcd1m0Ob5KE3i1I/R8kFF1+aS5mk7dvuLu675+5Oe98DDizWrjuw&#10;02ay9HM7vnX7bdkqikOecFS2mCRjuR3Gcjv08/RZZ7TDWJ4+Y7kd9X4uCUqW1nwushqvenN2WXEi&#10;1lHqzLLqIiSp/7yVkAQAAABYWqsxKAEAAAAYi6AEAAAAIAlKAAAAAJKgBAAAACAJSgAAAACSoAQA&#10;AAAgCUoAAAAAkqAEAAAAIAlKAAAAAJKgpOv+sq6p1c1lAQAAADNGUNJ1a1kn1+rssgAAAIAZIygB&#10;AAAASIISAAAAgCQoAQAAAEiCEgAAAIAkKAEAAABIghIAAACAJCgBAAAASIISAAAAgCQoAQAAAEiC&#10;EgAAAIAkKAEAAABIghIAAACAJCgBAAAASIISAAAAgCQoAQAAAEiCEgAAAIAkKAEAAABIghIAAACA&#10;JCgBAAAASIISAAAAgCQoAQAAAEiCEgAAAIAkKAEAAABIghIAAACAJCgBAAAASIISAAAAgCQoAQAA&#10;AEiCEgAAAIAkKAEAAABIghIAAACAJCgBAAAASIISAAAAgCQoAQAAAEiCEgAAAIAkKAEAAABIghIA&#10;AACAJCgBAAAASIISAAAAgCQoAQAAAEiCEgAAAIAkKAEAAABIghIAAACAJCgBAAAASHvkdEdOQ7WM&#10;JTA3N7dj69atMS3Ou/APcimT9P3v3VPcX1ZYs98BxSPLYvL0czv+4a6/z1ZRPObQn8kWk2Qst8NY&#10;bod+nj7rjHYYy9NnLLej3s+lc9evX39OtmnffC4iKJm8zWWd1G2O7sgjj3zZ1772teLUU08tXvOa&#10;1+RSAAAAVjlBydISlEzRnWUd2m2Ob+PGjcUll1yScwAAAKxygpKlJSiZoiPLeka3ObqNGze+77rr&#10;ritOO+204rfPtEfJNPzkJz8ufvLjH3fae+61V7Hnnnt12kyWfm7Hv/zowWwVxUMeune2mCRjuR3G&#10;cjv08/RZZ7TDWJ4+Y7kd9X4uCUqWlqBkuaqfo+SCiy/NpUzS9m13F/fdc3enve8BBxZr1x3YaTNZ&#10;+rkd37r9tmwVxSFPOCpbTJKx3A5juR36efqsM9phLE+fsdyOej+XBCVLaz4XcdUbAAAAgCQoAQAA&#10;AEiCEgAAAIAkKAEAAABIghIAAACAJCgBAAAASIISAAAAgCQoAQAAAEiCEgAAAIAkKAEAAABIghIA&#10;AACAJCgBAAAASIISAAAAgCQoAQAAAEiCEgAAAIAkKAEAAABIghIAAACAJCgBAAAASIISAAAAgCQo&#10;AQAAAEiCEgAAAIAkKAEAAABIghIAAACAJCgBAAAASIISAAAAgCQoAQAAAEiCEgAAAIAkKAEAAABI&#10;ghIAAACAJCgBAAAASIISAAAAgCQoAQAAAEiCEgAAAIAkKAEAAABIghIAAACAJCgBAAAASIISAAAA&#10;gCQoAQAAAEiCEgAAAIA0i0HJ0WUdXysAAACAjlkISjaVdX5ZN5a1o6xbyrq+VrHs62W9oawDygIA&#10;AABm1GoOSk4ra1tZHyvrzWVtKKufI8raUtbtZUWwAgAAAMyg1RyU/GpZ+3ebQ4vbR7CyuTMHAAAA&#10;zJRZOkfJTWW9o6znlnVC1ullXVNW0wfLOrzbBAAAAGbFLAQlW8s6pqynlnV2WR8v64as95R1clkv&#10;KavpdTkFAAAAZsRqDkquLSsCkjPKujUWDHBlWbG3Sd1cTgEAAIAZsZqDkgvLWiggqbs8p3UuHwwA&#10;AAAzZJbOUbKQO3IKAAAAzChBCQAAAEASlAAAAAAkQclOvS4H/NWcAgAAADNAULLTiTmtfKOse7pN&#10;AAAAYBYISnZ6fU4rH8opAAAAMCMEJV2nlXVEtzmv1+WCAQAAgFVMUNI9N8kF3ea8s8pyuWAAAACY&#10;MXvkdEdOQ7VsVtxY1oZusyPOTfL0spbk/CRzc3M7tm7dGtPivAv/IJcySd//3j3F/WWFNfsdUDyy&#10;LCZPP7fjH+76+2wVxWMO/ZlsMUnGcjuM5Xbo5+mzzmiHsTx9xnI76v1cOnf9+vXnZJv2zecisx6U&#10;XFrWXLfZcW9ZG8u6tTM3ns1lndRtju7II4982de+9rXi1FNPLV7zmtfkUgAAAFY5QcnSEpSU4rwk&#10;7+42572krCu7zbHdWdah3eb4Nm7cWFxyySU5BwAAwConKFlaMx+UxF4fH+w2500iJAlHlvWMbnN0&#10;GzdufN91111XnHbaacVvn2mPkmn4yU9+XPzkxz/utPfca69izz336rSZLP3cjn/50YPZKoqHPHTv&#10;bDFJxnI7jOV26Ofps85oh7E8fcZyO+r9XBKULK2ZDkqOLuuWbnPe1rLO6DaXVv0cJRdcHEcGMWnb&#10;t91d3HfP3Z32vgccWKxdd2CnzWTp53Z86/bbslUUhzzhqGwxScZyO4zldujn6bPOaIexPH3Gcjvq&#10;/VwSlCyt+Vxk1q56EyHJdd3mvGUTkgAAAABLa5aCkiok2b8z1yUkAQAAAObNSlAiJAEAAAAWNAtB&#10;iZAEAAAAGMpqD0p6hSTvKEtIAgAAAOxmNQclm8pqhiRxCeCzu00AAACAXa3WoCT2JPlYWc2Q5Mpu&#10;EwAAAGB3qzUoWZPTyr1lvaysq8eozWUBAAAAM2AWTuYaYs+Sk8asx5UFAAAAzIBZCUoAAAAAFrRa&#10;g5L7y7pmQvXNsgAAAIAZsFqDklvLOnlC5QSwAAAAMCMcegMAAACQBCUAAAAASVACAAAAkAQlAAAA&#10;AElQAgAAAJAEJQAAAABJUAIAAACQBCUAAAAASVACAAAAkAQlAAAAAElQAgAAAJAEJQAAAABJUAIA&#10;AACQBCUAAAAASVACAAAAkAQlAAAAAElQAgAAAJAEJQAAAABJUAIAAACQBCUAAAAASVACAAAAkAQl&#10;AAAAAElQAgAAAJAEJQAAAABJUAIAAACQBCUAAAAASVACAAAAkAQlAAAAAElQAgAAAJAEJQAAAABJ&#10;UAIAAACQBCUAAAAASVACAAAAkAQlAAAAAElQAgAAAJAEJQAAAABJUAIAAACQBCUAAAAASVACAAAA&#10;kAQlAAAAAElQAgAAAJAEJQAAAABJUAIAAACQ9sjpjpyGahlLYG5ubsfWrVtjWpx34R/kUibp+9+7&#10;p7i/rLBmvwOKR5bF5OnndvzDXX+fraJ4zKE/ky0myVhuh7HcDv08fdYZ7TCWp89Ybke9n0vnrl+/&#10;/pxs0775XERQMnmbyzqp2xzdkUce+bKvfe1rxamnnlq85jWvyaUAAACscoKSpSUomaI7yzq02xzf&#10;xo0bi0suuSTnAAAAWOUEJUtLUDJFR5b1jG5zdBs3bnzfddddV5x22mnFb59pj5Jp+MlPflz85Mc/&#10;7rT33GuvYs899+q0mSz93I5/+dGD2SqKhzx072wxScZyO4zldujn6bPOaIexPH3Gcjvq/VwSlCwt&#10;QclyVT9HyQUXX5pLmaTt2+4u7rvn7k573wMOLNauO7DTZrL0czu+dftt2SqKQ55wVLaYJGO5HcZy&#10;O/Tz9FlntMNYnj5juR31fi4JSpbWfC7iqjcAAAAASVACAAAAkAQlAAAAAElQAgAAAJAEJQAAAABJ&#10;UAIAAACQBCUAAAAASVACAAAAkAQlAAAAAElQAgAAAJAEJQAAAABJUAIAAACQBCUAAAAASVACAAAA&#10;kAQlAAAAAElQAgAAAJAEJQAAAABJUAIAAACQBCUAAAAASVACAAAAkAQlAAAAAElQAgAAAJAEJQAA&#10;AABJUAIAAACQBCUAAAAASVACAAAAkAQlAAAAAElQAgAAAJAEJQAAAABJUAIAAACQBCUAAAAASVAC&#10;AAAAkAQlAAAAAElQAgAAAJAEJQAAAABJUAIAAACQBCUAAAAASVACAAAAkAQlAAAAAElQAgAAAJAE&#10;JQAAAABJUAIAAACQBCUAAAAASVACAAAAkAQlAAAAAElQAgAAAJAEJQAAAABJUAIAAACQBCUAAAAA&#10;SVACAAAAkAQlAAAAAElQAgAAAJAEJQAAAABJUAIAAACQBCUAAAAAaY+c7shpqJaxBObm5nZs3bo1&#10;psVb3vaOXMokPfD97Z0K+zxybaeYPP3cjm3/+9vZKop1P31wtpgkY7kdxnI79PP0WWe0w1iePmO5&#10;HfV+Lp27fv36c7JN++ZzEUHJ5G0u66Ruc3SHHnroy+66667isMMOK5785CfnUibtO9/5TrHHHnsU&#10;Bx10UC5hGvTz9P3zP/9zceeddxaHH354sffee+dSJs1Ynj5juR36uR3WGdNnLLfDWG5H9POTnvSk&#10;4nWve52gZGkJSqbozrIO7TYBAABgsAikvvSlLwlKlpagZIqOLOsZ3eboDj300PfFHiXltHjFK16R&#10;S5m0t7zlLZ3p29/+9s6U6dDP03fttdd26tnPfnanmA5jefqM5Xbo53ZYZ0yfsdwOY7kdVT9/+ctf&#10;FpQsLUHJcrVhw4YdN910U0yLv77hxlzKJG3fdnfxuIMe3Wl/87v/WKxdd2CnzWTp53a86cwziuq8&#10;RhdcfGkuZZKM5XYYy+3Qz9NnndEOY3n6jOV21PtZULLk5nMRV70BAAAASIISAAAAgCQoAQAAAEiC&#10;EgAAAIAkKAEAAABIghIAAACAJCgBAAAASIISAAAAgCQoAQAAAEiCEgAAAIAkKFlmfuqnfmqXKdPx&#10;qEc9qlNMl36evqp/9fN0GcvTZyy3Qz+3I/pXH0+XsdwOY7kd+nn52SOnO3IaqmUsgVe+8pU7Lrvs&#10;suL0008vfu8PtuZSJmn7truLW276XLHXXnsV65+yoVi77sD8CZOkn9vx9dtuLr70pS8Vxx57bHHo&#10;kUfnUibJWG6HsdwO/Tx91hntMJanz1huR72fH/e4x527fv36c/JHtG8+F7FHyTITb5Cwxx7yqmk6&#10;7LDDYkWUc0yLfp6+hz3sYcVTn/rU+XUH02EsT5+x3A793A7rjOkzltthLLdDPy8/ghIAAACAJCgB&#10;AAAASIISAAAAgCQoAQAAAEiCEgAAAIAkKAEAAABIghIAAACAJCgBAKbmrjvvKD77mRs6Fe1J2Lbt&#10;nvn7jIp5AFgO6tun2750ay6dmAPKOr5WMc8UCEoAgKl52+++uTj52Sd06i/+/M9y6egiDHnnRRcW&#10;T/nZxxeHH/So+fuMivmNz3pq8b73vkdoAkBrYptz1YevLF77qjM626f9Hr7HLtun4592TGdZbKPi&#10;dmOKMOQNZX29rH8q6/paxfyNZZ1WltBkggQlAMBUxAfIa//6Ezk3vviP3LFPekLx1rPPKu684xu5&#10;dFdfvPmm4szfOr34xeOfPo3/4AHALiIciaD+5b/xkuLyy7b23T6F2EbF7SIwGXEbdXRZt5e1pawj&#10;YkEPG8p6d1mfKytuzwQISgCAiYuQ5Pxzfqf43r335pLxxAfK5520cej7iQ+qcXthCQDTFOHIqCIw&#10;GWEbFaHHdWXt35lbWAQpcXthyQQISgCARYsPfXE8dhz+Ev9liz1AxvkQWRdhy0s3v2C3kOTlr5wr&#10;PvyRjxVXX3t9ZxrzdXH72PsEANryiyeeVJx7/pbOtqmqmD/s8F13BIltVGzbFhCH0VxVVjMkiQ3r&#10;c8s6IafNDW3cPvY+YZEEJQDAokUwEcdjx+EvEZAsdk+S8IH3Xb7Lrsz77b9/ccPnbykuuuTS4jkn&#10;byqe8czjO9OYj+Xx88qnPnnNYo4HB4AFxXYnwpBbvvqN4qqPXl28+rVv6Gybqor5L/7d13cL9GPb&#10;tsA26uVl1ROW2KgeU9YZZX28rBtyGvOxvL7RPamszd0m4xKUAADL0vsvvyxbXRe989LiqCf33qM4&#10;lr/1vAtyrutd77woWwAwWRF+fOErt3fCkEMPOzyX9haB/lOOi1OJ7PQnH3h/tnp6ZU4rEYj0O14n&#10;lr+p25z32pwyJkEJALBov/7Sl3X+q1av5n/QRhGH8dT3Joldl1/wosH/IDv1FaftsldJHAs+qUsS&#10;A0BdhB/r1g1/oZnfevWu2UXs+dhHXPa3vjdJbAwX2kXyPWXV9yqJVGZwesNAghIAYNEixIj/qtXr&#10;hZt/PX86us/97Wey1fX8F744W4O94IW7hinXfeqT2QKApfPYgw/O1oKemdPKh3K6kGaYcmJOGYOg&#10;BABYdv7mv1+bra6n/+tnZWuw5qE5rn4DwArz7JxWPp3ThTQ3eK5+swiCEgBg2bn5ps9nq+uggx6b&#10;rcGe+LNPylaXQ28AWGGeltPKd3K6kK/ktOLQm0UQlAAAy07zqjn9TuLa9NOPOShbXQOOAQeA1nzn&#10;29/OVlfz5K41zUsCD7tr5HdzWomr3zAmQQkAsKws5nCZha48AABL4WMf/Ui2uo497qnZ2unaa699&#10;dDbHYRfKCRKUAADLyve/f3+2JsN5SgBYSnEY6J//6a7nZD1p0/OytdN99933sGxOivOUjElQAgAs&#10;a/VL/o5j0sELAIzibb/75mx1xSXvn3PyppwbaNfjUEe3JqeMSFACACxrx21ontcOAFaGT1z98d32&#10;Jtn63vdna0G7ntmc1ghKAAAAYMLikJtXnnpKznU9/4UvLp7xzONzjuVKUAIAAAATtG3bPcWpp7x4&#10;l6u4xZVufv+df5hzLGeCEgBgWXOJXwBWmte9+j8VX7z5ppzrnm/r/9763mLdugNyyVBc4neJCEoA&#10;gFXtZ458YrYAYPpe+6ozdjkvSYQkf3XNdcVRT279IjRfzSkjEpQAAMvKpIONEf97BwBje99731Nc&#10;ftnWnOu66J2XDhWSbNiw4f/N5qTck1NGJCgBAJaVxQQbn/3MDdnqWuylhQFgWFd9+MrizN86Pee6&#10;Lv/jDxYveNHmnBvskEMOeSCb42ieIXaxlxaeaYISAGDZiRPe1TUDkH62b9+erS6XFgagDRGSvPw3&#10;XpJzXaOEJDU7T2zSNewlctbmtOLSwosgKAEAlp1jj3tqtrq+8+1vZ2uwr37ltmx1HXPscdkCgOmY&#10;YEgSbsxp5eCcLuSonFZuziljEJQAAMvOM4//uWx1feyjH8nWYB/58z/NVtfT//WzsgUAkzfhkCT8&#10;TU4rv5LThbwwp5VP55QxCEoAgGVn4785MVtdcfWAu+68I+d6i583L8W44WlPzzkAmKxmSBLbnUWG&#10;JOGTOa28uKzDu82+4uf1Y1bj/CSf6zYZh6AEAFh24oSuz39hfDbc6W2/++Zs9RaXY6x7wQs3u+IN&#10;AFPxzosu3C0kiUsALzIkCXGlmp3XFu56R077uTSnlSvLcsWbRRCUAADL0mte/6ZsdcVeJb/50s27&#10;7VkS87H8U5+8Jpd0/Z9nvi5bADA5cQngt559Vs7tDEmGuQTwkC7IaSX+cxDhR3PPkpiP5Sd15nb6&#10;/Zwypj1yuiOnoVrGEpibm9uxdevWmBYXXNwMBpmE7dvuLu675+5Oe98DDizWrjuw02ay9HM7vnX7&#10;zhNXHvKE5jm8mARjeTix+/G3v/XNnOv65v+6q7j8sq05VxS/eOJJxc/9wrNzbqdXv/YNfcfyeW89&#10;u7hoy+7/SIur4sTeItu23bPL4TaVc8/f0rlfdmWdMX3WGe0wlqfPWO4v9iapByWHHX5EcfgRj8+5&#10;0bz+rLOKxz76/8i54tz169efk+3zy+q1K2Vs9GJvkdhlctdLxHXFA7uw22RE87mIoGSZEZRMn5V+&#10;O/RzO3xQnD5jeTgv+OWTd9ujY1jf++GOgWM5DqmpBy4Lefkr54qLLrEN7cU6Y/qsM9phLE+fsdxf&#10;MyhZjKs+8pfFzxxxWM7tEpSE2JjNdZtDiY3lrsehMor5XMShNwDAshahx8Xvendn1+ZB4udxOyEJ&#10;AKtEhB6nlxUnZx0kfh63E5JMiD1Klhl7lEyfdLwd+rkd/qM2fcbycOIQmVu+cHPOjeaqj1491FiO&#10;w2yu++tPFn/3lS/v8reOOfa4zmWAn3PyplxCP9YZ02ed0Q5jefqM5f7icNM/+cD7c25xBhx6UxeH&#10;2cTl4NaXdVwsSLExjMsAf7wzx2I59Ga5EpRMn5V+O/RzO3xQnD5juR3Gcjv08/RZZ7TDWJ4+Y7kd&#10;9X4u9QtKaIdDbwAAAACaBCUAAAAASVACAAAAkJyjZPIeUtbB3eboTjnllDuvuOKKzjlKXv/Gs3Mp&#10;k/SjB39YPPjDBzrtvR++T/HQvR/eaTNZ+rkdP9i+8yToj1g7+IogjMdYboex3A79PH3WGe0wlqfP&#10;WG5HvZ9LzlGytJzMdYpuLGtDtzm+TZs2FVu2bMk5AAAAVjlBydJyMtcpuqGsu8atNWvWlJOiqKYA&#10;AABAe+xRsszULw/8lnPPz6VM0gPf31488IP7O+19HrGm2OeRazttJks/t2PbP34nW0Wx7tGPzRaT&#10;ZCy3w1huh36ePuuMdhjL02cst6PezyV7lCwth94sV/Wg5IKLL82lTJJrwrdDP7fjW7fflq2iOOQJ&#10;R2WLSTKW22Est0M/T591RjuM5ekzlttR7+eSoGRpOfQGAAAAoElQAgAAAJAEJQAAAABJUAIAAACQ&#10;BCUAAAAASVACAAAAkAQlAAAAAElQAgAAAJAEJQAAAABJUAIAAACQBCUAAAAASVACAAAAkAQlAAAA&#10;AElQAgAAAJAEJQAAAABJUAIAAACQBCUAAAAASVACAAAAkAQlAAAAAElQAgAAAJAEJQAAAABJUAIA&#10;AACQBCUAAAAASVACAAAAkAQlAAAAAElQAgAAAJAEJQAAAABJUAIAAACQBCUAAAAASVACAAAAkAQl&#10;AAAAAElQAgAAAJAEJQAAAABJUAIAAACQBCUAAAAASVACAAAAkAQlAAAAAElQAgAAAJBmMSg5uqzj&#10;awUAAADQMQtByaayzi/rxrJ2lHVLWdfXKpZ9vaw3lHVAWQAAAMCMWs1ByWllbSvrY2W9uawNZfVz&#10;RFlbyrq9rAhWAAAAgBm0moOSXy1r/25zaHH7CFY2d+YAAACAmTJL5yi5qax3lPXcsk7IOr2sa8pq&#10;+mBZh3ebAAAAwKyYhaBka1nHlPXUss4u6+Nl3ZD1nrJOLuslZTW9LqcAAADAjFjNQcm1ZUVAckZZ&#10;t8aCAa4sK/Y2qZvLKQAAADAjVnNQcmFZCwUkdZfntM7lgwEAAGCGzNI5ShZyR04BAACAGSUoAQAA&#10;AEiCEgAAAIAkKNmp1+WAv5pTAAAAYAYISnY6MaeVb5R1T7cJAAAAzAJByU6vz2nlQzkFAAAAZoSg&#10;pOu0so7oNuf1ulwwAAAAsIoJSrrnJrmg25x3VlkuFwwAAAAzZjkHJUeXdfwINa44xGb/brMjzk1i&#10;bxIAAACYQXvkdEdOQ7VsqV1d1knd5lDGedyXljXXbXbcW9bGsm7tzI3nIWUd3G2O7pRTTrnziiuu&#10;KObm5orXv/HsXMok/ejBHxYP/vCBTnvvh+9TPHTvh3faTJZ+bscPtsdqq+sRa+uZL5NiLLfDWG6H&#10;fp4+64x2GMvTZyy3o97PpXPXr19/TrZp33wuMstBSZyX5N3d5ryXlHVltzm2G8va0G2Ob9OmTcWW&#10;LVtyDgAAgFVOULK05nORWT1HyeayphGShBvKumvcWrNmTTkpimoKAAAAtGc571ESYcbjus2hXJjT&#10;hcS5T27pNudtLeuMbnNpzc3N7di6dWvn0Ju3nHt+LmWSHvj+9uKBH9zfae/ziDXFPo9c22kzWfq5&#10;Hdv+8TvZKop1j35stpgkY7kdxnI79PP0WWe0w1iePmO5HfV+LtmjZGmtiENvpiFCkuvKqh/IuGxC&#10;klAPSi64OE6hwqRt33Z3cd89d3fa+x5wYLF23YGdNpOln9vxrdtvy1ZRHPKEo7LFJBnL7TCW26Gf&#10;p886ox3G8vQZy+2o93NJULK0ZvLQm2UfkgAAAABLa1aCEiEJAAAAsKBZCEqEJAAAAMBQVntQ0isk&#10;eUdZQhIAAABgN6s5KNlUVjMkiUsAn91tAgAAAOxqtQYlsSfJx8pqhiRXdpsAAAAAu1utQcmanFbu&#10;LetlZV09Rm0uCwAAAJgBs3Ay1xB7lpw0Zj2uLAAAAGAGzEpQAgAAALCg1RqU3F/WNROqb5YFAAAA&#10;zIDVGpTcWtbJEyongAUAAIAZ4dAbAAAAgCQoAQAAAEiCEgAAAIAkKAEAAABIghIAAACAJCgBAAAA&#10;SIISAAAAgCQoAQAAAEiCEgAAAIAkKIH/r717AbKrKvMFvrilCAV5ECwcIaAGvTMOtKBwvV4IIow8&#10;DKIOisYxKC/FzkxpcZGXgSExhExQKoOFaeAOqENmjI44OggmMIAaROXNBXwM8hjkodQQIECRwmvl&#10;7rX3dzo7J0mnO5xzuvuc36/qq/2t3d3pcza7Ttl/19oLAAAAgqAEAAAAIAhKAAAAAIKgBAAAACAI&#10;SgAAAACCoAQAAAAgCEoAAAAAgqAEAAAAIAhKAAAAAIKgBAAAACAISgAAAACCoAQAAAAgCEoAAAAA&#10;gqAEAAAAIAhKAAAAAIKgBAAAACAISgAAAACCoAQAAAAgCEoAAAAAgqAEAAAAIAhKAAAAAIKgBAAA&#10;ACAISgAAAACCoAQAAAAgCEoAAAAAgqAEAAAAIAhKAAAAAIKgBAAAACAISgAAAACCoAQAAAAgCEoA&#10;AAAAgqAEAAAAIAhKAAAAAIKgBAAAACAISgAAAADCVnFcG8escY4t84qiplbtyM2aNeuhpUuXpv7+&#10;/nTqGXPiLK30h5fWpJfWvFj2W2+zbXrl1tuUPa3lOnfGC6ufji6l7SbuEB2t5F7uDPdyZ7jO7ecz&#10;ozPcy+3nXu6M+nUuzOvr65sbPZ03mIsISlrv1qL2rdotN2PGjLRo0aIYAQAA0OUEJaNrMBex9Kb1&#10;birq4S2tCRMmFIeUGkcAAACgc8woGWP6+/vXDgwMlEtvzpq3IM7SSi8+vzq9+MJzZb/tdhPStttP&#10;LHtay3XujFW/fyy6lKa8ZpfoaCX3cme4lzvDdW4/nxmd4V5uP/dyZ9Svc8GMktFl6c1YVQ9KFi5e&#10;EmdppdWrnkzPPvVk2U/acac0ccpOZU9ruc6d8dv7740upV3ftGd0tJJ7uTPcy53hOrefz4zOcC+3&#10;n3u5M+rXuSAoGV2W3gAAAAA0E5QAAAAABEEJAAAAQBCUAAAAAARBCQAAAEAQlAAAAAAEQQkAAABA&#10;EJQAAAAABEEJAAAAQBCUAAAAAARBCQAAAEAQlAAAAAAEQQkAAABAEJQAAAAABEEJAAAAQBCUAAAA&#10;AARBCQAAAEAQlAAAAAAEQQkAAABAEJQAAAAABEEJAAAAQBCUAAAAAARBCQAAAEAQlAAAAAAEQQkA&#10;AABAEJQAAAAABEEJAAAAQBCUAAAAAARBCQAAAEAQlAAAAAAEQQkAAABAEJQAAAAABEEJAAAAQBCU&#10;AAAAAARBCQAAAEAQlAAAAAAEQQkAAABAEJQAAAAABEFJZceiptdqr6IAAACAHiMoqcwvamWtFhUF&#10;AAAA9BhBSUpLiuqvWgAAAKCX9XpQMrMoIQkAAABQ6uWgJIck36haAAAAgN4NSvLDWvOSm4an4wgA&#10;AAD0sF4MSnJIcmNRO5SjlG4ralbVAgAAAL2s14KSvA3wlUU1QpI8k+TEolaXIwAAAKCn9VJQkkOS&#10;5UXtXo6qkOSgou4uRwAAAEDP66Wg5CtF7Vu1pdlFCUkAAACAQb0SlOQHt36kaksfLWpZ1QIAAABU&#10;eiEoOa2o/qotDRQlJAEAAAA20O1BycyiFlVtKYckeckNAAAAwAa6OSiZXtQ3qraUtwE+u2oBAAAA&#10;NtStQcleRf1b1ZZySHJ4UU+VIwAAAICN6MagZFpRNxa1QzmqtgE+sSghCQAAADCksRyU5FkhefnM&#10;cKvhvKLqIclBRdkGGAAAANisreK4No5Z49xoW17UYVU7LI3XXf+5HJTcUrVD2rGofau21PxzXytq&#10;uDvlvKKoqVU7crNmzXpo6dKlqb+/P516xpw4Syv94aU16aU1L5b91ttsm1659TZlT2u5zp3xwur8&#10;cVXZbmIjI6aV3Mud4V7uDNe5/XxmdIZ7uf3cy51Rv86FeX19fXOjp/MGc5FuD0pa5fSizq/azbq1&#10;qHroskVmzJiRFi2qb9gDAABAFxOUjK7BXKTbtwceDTcV9fCW1oQJE4pDSo0jAAAA0DljeUbJzKJ2&#10;q9phacz4WFDUPlU7bK1cevOy9Pf3rx0YGCiX3pw1L78VWu3F51enF194ruy33W5C2nb7iWVPa7nO&#10;nbHq949Fl9KU1+wSHa3kXu4M93JnuM7t5zOjM9zL7ede7oz6dS6YUTK6xsXSm07KD4NdWbWlFUXl&#10;7YQ7rh6ULFy8JM7SSqtXPZmeferJsp+0405p4pSdyp7Wcp0747f33xtdSru+ac/oaCX3cme4lzvD&#10;dW4/nxmd4V5uP/dyZ9Svc0FQMrosvQEAAABoJigBAAAACIISAAAAgCAoAQAAAAiCEgAAAIAgKAEA&#10;AAAIghIAAACAICgBAAAACIISAAAAgCAoqTxX1Ipa3V4UAAAA0GMEJZW7izq8VnOKAgAAAHqMoAQA&#10;AAAgCEoAAAAAgqAEAAAAIAhKAAAAAIKgBAAAACAISgAAAACCoAQAAAAgCEoAAAAAgqAEAAAAIAhK&#10;AAAAAIKgBAAAACAISgAAAACCoAQAAAAgCEoAAAAAgqAEAAAAIAhKAAAAAIKgBAAAgCF98MjD16t2&#10;W7XqqXT8MTPX+53zz5kTX22te//v3ev9nlxXfmtZfJVetFUc18Yxa5xjFPT3968dGBjIx7Rw8ZI4&#10;SyutXvVkevapJ8t+0o47pYlTdip7Wst17ozf3n9vdCnt+qY9o6OV3Mud4V7uDNe5/XxmdMZo3sv5&#10;D+h/vuJrMWqPK69aXh5zMHDXHbeXfbb32/ZJZ89bEKP1Nb+uob53OJrv5d12fk3ZNzyzpv4nZOud&#10;8pnZ6bJLB2KU0lv32be8LlOm7BhnWitfvxM+/tEYVZbfsDK9Y7/pMWqP+nUuzOvr65sbPZ03eFML&#10;SsYYQUn7+R8wneE6d4Y/etrPvdwZ7uXOcJ3bz2dGZ4zmvXzhBeenc+acHqP2aIQQeWbD9detKPvs&#10;Lw45bDBEadb8uob63uFovpc7GZR89R8uSSf/zadjlNLkHXZIP7z5tvT6N0yLM+2xsd97x333ty2c&#10;yerXuSAoGV2DN7WlNwAAAIwJeRlMPazIvr/ixraHJNlxJ56UTvhUf4xSeubpp9PnPvvXMaKXCEoA&#10;AACGaequu5WzNTZXealIXZ6dsLHv21j1subZOosvujjt+Za9YtR+c+bOX++/3Xf+5Zvp2uXXxIhe&#10;YenNGGPpTfuZEtsZrnNnmEbffu7lznAvd4br3H4+MzpjPNzLP7v5pnT4wQfEaMuWwuTZFc8//1yM&#10;Utp++wmbDA0efujB9LsnHo/R0N87HM33cieW3jQ/J2RLrlkr5Os+/e17x6i9S3Dq17lg6c3osvQG&#10;AABgLMtBR36YaKOGCj7y0pThfu9YlHe5OeWzs2NUueDLo/N/HOdrN2/BohhVS3Cu+OplMaIXCEoA&#10;AAAYVTmIyIFEwymnf74jzyXZlGOOO6GcSdKw+Et/V4Y59AZBCQAAAKMqBxENOaD468/+7xiNjrzM&#10;5uTPnREjs0p6jaAEAABgDMrP7MhbBDcqjxvyczTqX2uu+efMie/cvPyw0ry9cP3nz/+789LKlSvj&#10;O9orv6/6bJIPHj1zi58HsrH3cvwxM8tzI30o68ZmldAbBCUAAABj0KO/fSRdf92KwcrjhvyQ1/rX&#10;muuuO26P79y0HBy89c/fmD78gSPK3WbqP3/Rly9Ms2fPTvvvv38aWHJR/ER7XHThBdFV8ja9I5WD&#10;kNe/dspG30veuSafy1+bvM1W6ZTPzC4ftrs5OazJoU1DDnPsgNMbBCUAAAA9Js84ycHBQw8+EGc2&#10;bvXq1WnhufNj1Hp5t547b78tRqncmnckD6LNzw3Js0ZyEFKflTKUyy4dSF9ceG6MhtYc2qy45vvR&#10;0c0EJQAAAOPMn7x253JnlnoNVw5JLlh0XozWyctM8pa8ud6y17rtcdvp9ltvia7ygaOOjm54Fsw9&#10;u5w1UveGabuXD4NtXJejjv7IektoRiKHNvnfa7jyX9Ytf6J7CUoAAADGmbwjzGdPOW29Go685KQ5&#10;JMnByPIbVqaHn1iVrrxqeVnf/8GKdM8996QlS5akA991UHxn691804+jq+TXMlz5OS15dkhDDkPy&#10;+7jzF79JZ89bMHhdLr9iWfnevvXdq0f07zcc/O5Do6uW3+TfS3cTlAAAAPSI/hOPja5ywqf6y2Dk&#10;HftNjzPrO+CAA9IV/9y+WRR56U1DDjpGsuzmX6/8VnSVCy5cssn3kR16+IzyvS6+6OI0afLkOLt5&#10;+01/Z3SVX//ql9HRrQQlAAAAPSDvLlN/JkleUjJnbvuePzIc9WUz++z79uiGp/mBtbtMnRrd0PJz&#10;R7504VditHl/+mdvjq5Sf6gu3UlQAgAA0AOuvuq70VXOmnvuFm/D2w57v22f6NpvJO+7eZbL3Xfd&#10;ER3dSlACAADQA/I2uXUHvfuQ6EZH8xa9EydOim54mpfPXDrQvm2M6w90ffaZZ6KjWwlKAAAAulz9&#10;WSBZ/sN/LM0myabuult0w3PEkR+IrpKDoLxV8LXLr4kzrTNt9zdGRy8QlAAAAHS53z3xeHSVsfiH&#10;/3CfMdKQZ8Q0b/ubn3ny4Q8ckV7/2illaHLhBeeXM1dWrXoqvgM2T1ACAADAuJNnxHx/xY0bhCVZ&#10;3sY3hybnzDk9HX7wAWnazq8ug5P8QFvYHEEJAAAA41J+0GoOS/7ikMPizKbl4OSEj3+0DEzMMGEo&#10;ghIAAABG3c9/enN0I5PDkiuvWp5uuuWuNG/Bos2GJjkw+eQnPhYj2JCgBAAAoMttv/2E6CoPPvCb&#10;6EZP82t6uXJg8tlTTitDk2fWrC2Dk8UXXZyOOvoj8R3r5LCkededoeTvp3cISgAAALpcDhHqHnrw&#10;gQ12wum05tf0yH8+HF1r5H//uBNPSpdfsawMTZqfZTLcGSzNy3T2fts+0dGtBCUAAAA9oHlJyo3X&#10;Xxfd6MnbFDfccfut0bVeDk3Omb8wRpUf//CG6Ib2H7/6ZXSViRMnRUe3EpQAAAD0gPe+/y+jq8w7&#10;+8xhPdR0YMlF0bVefZviO2+/ra0PWX3zn+8R3cg0zzz5n/9rv+joVoISAACAHvD+oz603vKTvIVu&#10;3gFmU0twVq5cmWbMmJEWnjs/zrTeO991cHSV2275eXSbN/+cOSMKVlavXh1dpfl3b0rzzJP//mdv&#10;jo5utVUc18Yxa5xjy7yiqKlVO3KzZs16aOnSpam/vz+desacOEsr/eGlNemlNS+W/dbbbJteufU2&#10;ZU9ruc6d8cLqp6NLabuJ66+7pTXcy53hXu4M17n9fGZ0xni4l2+79Zb04Q8dFaPij/IDD0xf+8d/&#10;itHwXHLxkrRo4XkxSun0Mz+fTvr07BhtaNrr1v0Zsqnf1/xvNrz3yPelPfbcs+wfffTRtPJHP0yP&#10;PPJIOd6YB//z0ehenubr9LFjPp7mn7vh69uY/H4nTZqUvlB8/5Hve3+c3bRjP/6x9OMf/ShGKX3r&#10;299J+/6Pt8do455++um0z959MUqp7y1vSd+76poYvXz1z4zCvL6+vrnR03mDuYigpPXywrp9q3bL&#10;5eR20aJFMQIAAMaTO+64I33iE5+IUUr7779/uvjii2M0PJdffnlavHhxjFI6+eST0/HHHx+jDRV/&#10;ZEc39O+bOXNmuu+++2K0efnf+slPfhKjyj333BPdy5f//cZsj4kTJ6arr746TZ48uRwPpf5+88+9&#10;5z3vSQceeGB5vvHzv/71r9ODDz6Yvv71r6/3nvfYY4+0bNmyGG3aD37wg3TaaafFaPP/DV4mQcno&#10;GsxFLL1pvbzHVH5c8xbVhAnVFlmNIwAAQCvlACWHE8PxyU9+csQBz0jlgKMhByY//elPYzR8+ee+&#10;+c1vptmzZ6cDDjigDEtyfehDHyqDjnpIkkOVefPmxWhoOWCpO/TQQ6Ojm5lRMsb09/evHRgYKJfe&#10;nDVvQZyllV58fnV68YXnyn7b7SakbbefWPa0luvcGat+/1h0KU15zS7R0Uru5c5wL3eG69x+PjM6&#10;Yzzcy7f8/GfpL4+cEaOU3nXQwemfvvntGA3Pkou+nBZ8Yd0Egzl/OzfN/pvPxGhDu+w0Jbrh/b7v&#10;/et30iUDX0l333VnnKlMmjw5vfeI96ZZsz6Wpk6dWt7Lb5z2+vhq5bEnV0X38v3ivnvTIQe9M0Yp&#10;7bX3W9M1114fo00787TPpe999zvp2WeeiTObl//tgf9zWXrd69Z/PxvTiv+Gm1P/zCiYUTK6LL0Z&#10;q+pBycLFS+IsrbR61ZPp2aeeLPtJO+6UJk7ZqexpLde5M357/73RpbTrm6p1xbSWe7kz3Mud4Tq3&#10;n8+MzhgP93J+yGh9W9ntt59QblE7Evkhq7974vEYpfQnr905vf4N02K0vvz7pu386hhVWwFfedXy&#10;GA2t/lobr7P5Xv7Fr/6j7Bvesd/06FojP1T2+utWxCil5TesHNbvyK/9xn+/Ll191XfTDf9+bfmA&#10;2o3J1+Ovjjk2ffDDM+PM5m3paxqJ+nUuCEpGl6U3AAAA7TJlyo7lH9WNGmlIkuVQpP5vbCokyeqh&#10;zEjVX+umXmf9deRqtVPPPCu6Sv+Jx0Y3tPzac/hx+RXL0sNPrEoPPv5fZaDRqJtuuSs9s2ZtGRqN&#10;JCT52c03rReS5KClHe+bsUlQAgAAMM499uj6u9AMFaqMRTmEOOroj8QopYcefCB99R8uidHwtSKg&#10;ys489eToKs1BDt1NUAIAADCO5eUn585d/w/5/aave+bHePG3XzgvTd5h3XbP884+s1x+1GkXXnB+&#10;uvP222KUygDHbJLeIigBAAAYJ/If8Y3wIAck1y6/pnyWRp6B0ZDDhoPefUiMxo88C+ac+QtjlMrn&#10;jRw3a90sk07IS27OmXN6jKpr+aULvxIjeoWgBAAAYJzIf8Tv/ebd0+Rttiof3vrhDxyx3uyH7NKv&#10;Li2XoIxHx514Uvk8kIb83k75zOwYtVcOoGZ+8H0xqozna8mWE5QAAAB0icv+8Rvp0MPXbWk7Hl3w&#10;5SXrLcG57NKBciZNO+XZOXn2Sn3XnBM+1T/uryVbRlACAAAwjuVQIf9Rf9cvHxjRzi5jVV6Cs+zK&#10;f4tRJc+kufJby2LUWjkkycuX6jNz3rrPvmnO3PkxotcISgAAAMaJvNVt8/a3eVvcPAtjvO10M5T8&#10;8NT83urvdZepU+OrrbX62WfTwi8uXu935e2ELbnpXYISAACAcaQV29+OB/m91d9rrnbIAVPz7xGS&#10;9DZBCQAAAEAQlAAAAAAEQQkAAABAEJQAAAAABEEJAAAAQBCUAAAAAARBCQAAAEAQlAAAAAAEQQkA&#10;AABAEJQAAAAABEEJAAAAQBCUAAAAAARBCQAAAEAQlAAAAAAEQQkAAABAEJQAAAAABEEJAAAAQBCU&#10;AAAAAARBCQAAAEAQlAAAAAAEQQkAAABAEJQAAAAABEEJAAAAQBCUAAAAAARBCQAAAEAQlAAAAAAE&#10;QQkAAABAEJQAAAAABEEJAAAAQBCUpLRjUdObCgAAAOhBvRqU5DBkSVG/Keq/ilrZVGuLOqkoAAAA&#10;oIf0WlCyV1HLi8phSH9Ruxe1KZPiCAAAAPSIXgpK8gyRu4o6rBwBAAAANOmVoGRBURdX7XoGivp0&#10;UQfU6qNFnVfUI0UBAAAAPaQXgpKZRX2+agflgOTVRc0u6pKibqrVsqLmxBEAAADoId0elOQdbfJD&#10;W+vyjJEckDxVjgAAAABCtwcl84vaoWpLpxdlpggAAACwUd0clEwrKu9s0/BAUedXLQAAAMCGujko&#10;OSSODV+MIwAAAMBGdXNQcmIcG74dRwAAAICN6tagJD/Edd+qLd1WVPPDW/cqanpU7gEAAIAe161B&#10;yZvj2HBrHGcUlR/muraou4paGZX7fC5/LQcnAAAAQA/q1qBkvzg2TClqeVFXF/WRfGIT8tdycJK3&#10;FM6zUgAAAIAe0s3PKKnLAchhVTssebecHKwAAAAAPaRbg5KD49gsbxF8XlFHFHVA1Efj3NNF1eVn&#10;nCyoWgAAAKAXjOWgpP6w1eHUUHJAksORNxY1p6hriropKj+XJJ/LwUh+6Gvd54uaVrUAAABAt9sq&#10;jvlBpg2Nc6MtL30ZyXKZ+utu/tlPF3VJ1Q4phyI5LNmhHFVOL+r8qh2WVxQ1tWpHbtasWQ8tXbo0&#10;9ff3p1PPyPkNrfaHl9akl9a8WPZbb7NteuXW25Q9reU6d8YLq9dNhttuYv2ji1ZxL3eGe7kzXOf2&#10;85nRGe7l9nMvd0b9Ohfm9fX1zY2ezhvMRXolKMlLbPLskeHIy23yTJKGFUUdXrXDknfYqW9NvEVm&#10;zJiRFi1aFCMAAAC62MNFXdjX1/f31ZBRMJiL9MrDXCfGcTh+EMeGkYQ1WQ5k8k2+pfX4q171qv93&#10;2GEj/bUAAACMR319fW8QkowdY3lGycyidqvaYakvj8nPHalvAzyS5TP52Sh3Ve2gjl6Te++9d+8/&#10;/vGPe8cQAACALrbXXnt9LVpGTz0XKeUTjeoGpxVVf095PBL1n80FAAAAdK/BDKBbl948G8eGt8Vx&#10;ODa3gw4AAADQpbo1KPlZHBsOjeOWyFsLAwAAAD2gW4OSu4tat2dYtd3vjKrdrPfEseHaOAIAAAA9&#10;ohufx5G3+a2/r7xl8ObsWNRviqr/3HADFgAAAGB8qucApQ1OdIFpRdXfV67NPdR1SVH178+hCQAA&#10;ANDd6llAaYMTXaJ5VkmuHIbkmSN1OVTJWwo3f6/ZJAAAAND96llAaYMTXSIHIrcWVX9/jcrn83Kc&#10;TX09hywAAABA96vnAaUNTnSRocKSTZWQBAAAAHpHPRMobXCiy+SwJD+fZFVR9ffaXPmZJNOLAgAA&#10;AHrHYDawVTmsBg2Nc90oByaHFNVX1D75RLihqBVF5W2FAQAAgN4ymIv0WlACAAAA0GwwF/lvcQQA&#10;AADoeYISAAAAgCAoAQAAAAiCEgAAAIAgKAEAAAAIghIAAACAICgBAAAACIISAAAAgCAoAQAAAAiC&#10;EgAAAIAgKAEAAAAIghIAAACAICgBAAAACIISAAAAgCAoAQAAAAiCEgAAAIAgKAEAAAAIghIAAACA&#10;ICgBAAAACIISAAAAgCAoAQAAAAiCEgAAAIAgKAEAAAAIghIAAACAICgBAAAACIISAAAAgCAoAQAA&#10;AAiCEgAAAIAgKAEAAAAIghIAAACAICgBAAAACIISAAAAgCAoAQAAAAiCEgAAAIAgKAEAAAAIghIA&#10;AACAICgBAAAACIISAAAAgCAoAQAAAAiCEgAAAIAgKAEAAAAIghIAAACAICgBAAAACIISAAAAgCAo&#10;AQAAAAiCEgAAAIAgKAEAAAAIghIAAACAICgBAAAACIISAAAAgCAoAQAAAAiCEgAAAIAgKAEAAAAI&#10;W8VxbRyzr8URAAAAoBccG8eNBiUAAAAAPcnSGwAAAIDQmFEyOMUEAAAAoDel9P8BuKetsY3s/o4A&#10;AAAASUVORK5CYIJQSwMECgAAAAAAAAAhAE6nFWrV7QMA1e0DABQAAABkcnMvbWVkaWEvaW1hZ2Uy&#10;LnBuZ4lQTkcNChoKAAAADUlIRFIAAARKAAAK0wgGAAAAMhCpNgAAAAFzUkdCAK7OHOkAAAAEZ0FN&#10;QQAAsY8L/GEFAAAACXBIWXMAAC4jAAAuIwF4pT92AAD/pUlEQVR4XuzdB5wTZfoH8CfZbK/Upfcq&#10;SBEQVFRsJygqVsATBZVTPD3lLKend+jhyZ16f+/Us3Jiu0NU7CIgKlIEBIQV6b2zwLK9t//7vPPO&#10;7mQ2mSS7ySab/L5+Xud9Z5OQzGZ2M799CwEAAAAAAAAAgMamtiNFuU2rAgAAAAAAAABEpJV6UDJZ&#10;lDlaFQAAAAAAAAAgIr1pVxUAAAAAAAAAgIjnqkfJClH+o1UBAAAAAAAAAMLaOaLcrlXpTbWVQUm1&#10;KhiCAwAAAAAAAACRwikTwdAbAAAAAAAAAAAFQQkAAAAAAAAAgIKgBAAAAAAAAABAQVACAAAAAAAA&#10;AKAgKAEAAAAAAAAAUBCUAAAAAAAAAAAoCEoAAAAAAAAAABQEJQAAAAAAAAAACoISAAAAAAAAAAAF&#10;QQkAAAAAAAAAgIKgBAAAAAAAAABACfegpJsoIw2F2xD6jN8zLgNFMTPfxsz8dVePAQAAAAAAAODS&#10;ZFGqVZkjCl9UGi8y/REwBOIxPXlIFP11ceE2hDbz9+yUKK5CDuNtuJhNEMV8G94HAAAAAAAAYOSU&#10;idh4j8A7OSBhb4pSLMo02dLME6WhF5l8wdtMq0qDRMnQqgHDF91/16rSH0R5WqtCCLpMlC+1ag13&#10;7xN+Axvp72Ujfs/O1apStigXiBLo9x0AAAAAAHhp7ty5XWw228WqSdXV1acmTpz4kWo22HvvvXe7&#10;qkoTJkyYraoAOqdMxF1Q8oEo5gvWlqJkaVWfcY+AjVpV2i1KD60aUAhKmg7uYbROFGOYNlGU97Rq&#10;Hd4EJeyvovxRq0r8bwzTqgAAAADgLfPFLGvoBWcgHhOaHg4yxPvgddXkoGS9eB8MVc0GmzdvntO1&#10;w/jx491dO0DkcspE3M1RskAU/uu70SVqWx83qK2Oe6gAGL0kijEkeUoUdyGJLx4VZZFWlfgHLoZg&#10;AQAAAPhIXMi254tZY5k7d+416sv1Yrfbf298PLHrJu0rAADBYzWZq/kidZza1sd4tdW9r7YAjIfc&#10;XKpVJe71wQGHv/xaFGPwx72MMLkrAAAAgA8mTJiwUmx2aC2NzWYzf873SXV19QBV1a1QWwCAoLEK&#10;Sr5QW92v1NZXfEHaXatKPOwGc0SAroUoz2vVGk5jCP2Ah4yZ/zphHJIFAAAAAN4x9tRlZ6utz9Sw&#10;m/NVU6qursawGwAIOqugxDz8hodF8F/+fYVhN2DlNlGMQdrLogQiSOP3s/EXO/dg4dWXAAAAAMBL&#10;1dXVTp/lbTZbh/oOvxH3dfrjmHjs7ydOnLhPNQEAgsYqKGHm4Tdj1dYXGHYD7nBvkoe1qsTB3J+0&#10;akA8qba6x9QWAAAAALzgaviN3W4fpaq+Mv/RCsNuACAkeApKzMNvfF0iuKHDbnglFP4Bqhe+sPY3&#10;fkzjv+HL3BXG+3Ex8+axja/R29dnvA/X/YGfm/6YXBoDTxBsnMCVe5PUd2Ulb/AvX/QqAQAAAGgY&#10;8/Ab41xzXsGwGwAIZZ6CkoYOv6nPsBu+8OcVUHaJwsHKckM5KQrv5yVf/RUQ9BXF+G/4MneF8X5c&#10;zKwem4/jWlGMr5FfH+9zd4w5qDLfh+t8TOozLIpDAu41xMtl8fLN+mNy4X38b/kajvnC3MPjP2ob&#10;SOb5UG5UWwAAAADwgnn4jdDrvffeO0fVvYJhNwAQyvT1o53WDBZlilaVOLSYplUl/qv/XVrVI76A&#10;N/Yo4foereoSByB/1KoecYDziCivypZrvAysMZz4gyhPa9UaHBZwMKDjhHy0VvXIaT1uwbwet6vH&#10;5hVY/i2KpxnCjceZe5r4eh8r/Hj/FcXb9J9XoeF/2+p75yvuwcLhjM6X4848HXsrxvclv4+aa1UA&#10;AAAA8Ma8efO2i00vrSW9MH78+N+pukfvvffeUmOPkurq6r9OmDDB62HR4v41QYu476mJEyd+pJoN&#10;onq6XKyabKsabuQVFRjxH0t1Lu+vP39vnruvr9X8Gtzdh+eWEbeTn4PFbZb4I6gyPiYTr92rXkL8&#10;GsX9eHloSTyf9eK+Q1XTK6bj5PR6xPvV6dpBvFd9uXaAyOCUiXgTlHBPhS+1quTthaX5Qpgvtodp&#10;VZfMgYy3rMKBUAtK+Bgwb0/6y0VZI8pCUXy5D/cEcoe/L9+JYhzy4g3+vvcUxV9DY8zfm4mimOfE&#10;sdKQoMQcyHk6ZgAAAABgIC48uZfuPVpL2iEuPnuruiW+kLfb7XtVU6qqqurq6UJdXAhzb+TR4oJ6&#10;iLbHmbg4/l5sVvgSuDAVLMwQhVfwMYY/ujxRVojH/9jThb94jnPE4/C1lSTu86a4j7y24hBBvG5e&#10;yKCmJ7irQEAdn9+LKv9R09XzYTvEfX8Q29ni/k5BjFXooMKEm8TXnYY9Mb6d2Lzi6TWaWT2mws/1&#10;A/G4br8vVs/Zirjfk+J+14uqq+PEc+ksEu+t/zO/3xCUgAtOmYinoTesvsNvzMNurE44VyEJByDn&#10;isJvYi4tReELWvOYSL7fHVo15PHJbjzh+bVweMPF1bCkJ0QxhySe7mMeWmLEPUnMIQk/Hh9XPr76&#10;sebeFneKYv6+cy8Uf7lQbXU/qm1j+EptdT51FQUAAACIdOJCtt7Db8SFbc1f/pUFViEJBwzisQ+K&#10;+z0qisuQhImvnc+3Ebdd5+1z4QttcRGdIe7HF0nuQokUUS4Tt3ld3H4eBxnabu+J+80R/858UbW8&#10;jhK3u52fj6hyCOXu+bBe/JxFWTFv3jzjH7Vd4ufMt+PXIIrLQEPsH8Jf59eodlnixxS3XWf1mAo/&#10;10e5F5K4vV8+d/Pj8OPx44qmu+PE++9RxxPAJ94EJaw+q9+Yh4l8rbZm3OvCHJJw7wLuJWKc+Zp7&#10;MnBow709+CLe6BVR/DVnSWPgcILDCH4t3MOFC88FMkgUI2Ow4u19+DauJo1lPHzHGJLwceTH4+Nq&#10;7CnCQ2x4SBP3INF7wTB/Tn5qHPbD/4Y/h/V4Yp5R3e0vXAAAAACoS/VicFr9Rly0ehomrjN/nlyq&#10;tnVwSCIudLmXRge1yyNxW77gX8D3VbtcEhfb3BuBL7Q5CPGKuP0N4vks8iEsSVBhQk0vE3fE7fRe&#10;FV4/H1ZdXZ2uqu6ki8flXu5ezWnIr1E8F/0v6y6p7wsHTL58jubAhL8vPgdNRvxv8+OIqlWQZOTT&#10;8QRgepcjq6E3zDyExNPwG1+G3XCPCeNFM1+8W807ouPwxvjD2NUQnFAbesM8vT5XvWt8vY83r9PV&#10;bVwx348T5oZO8MqhFk9Cq3tKFP4l5YuGDL1h5vedr/cHAAAIiPfff39kVVUVd88HaEwrfR1yUZ/h&#10;N3yRLC6wjcMg8sR9UlXdiboY52uUmgvd6urqQ2LzlihfqbBGv3C+QhQORpxuK8q5rnqrGEKSGuK2&#10;68W+eeL8+0C/jwovrhZVp5BB3PZ78e/XWRaZAwZxe8tQhP8dVWW7xeOMV8eFez4Ynz/fbqHYztaf&#10;jzom/O/WDMvh24nHqOmBbghcXBK3PyS+/rPYHue2qLscciS+PtXVe8LdcxWPYz5254h9fL12iyhO&#10;tzU+X2Z+zq5uw/jfFrdbLopTcKb+/R/E9mdui3ozUT9NbF2+Ngy9ARecMhFvgxJmnpjVal4H8xwQ&#10;7i70zRfMXO+hVT0y39dVeBOKk7l6emweRsQ9ZHTehAjm+7h6ncYwxZfjzHj1G/0HlaeQzBvm4+Jt&#10;OGbU0KDE/B7loUeBXJoYAADAK++///5k8QHf8q+5AP4m3nM1c2l4S10IO/XUFY8zUjyODDBcEfcx&#10;BxQLxEUrX1fUIW7LPTGMPRZ2iAvxS90N01HP5w1RNV4Y13l8Vxf6gtvnwdSF/D9E1XjBX2cCWnE7&#10;l0GJuK0MeMy315mPi7i9yyDGiJ+T2MwQJVPc1mNQIh7T7Rwkbl6fy7BC3NZpIl7BciJfdbz5Oqjm&#10;+yIe2ymEMT9ni397nridcYqHPHHb+129Jp2r44GgBFxwykS8HXrDzGPVrIbfeDvs5hK11Xk1Hk7h&#10;oRrGYSE8pIQvwJu6zWqrM4ZT7pjvY57/gxl7nPhynBkHJTo+zg0d5mTuOml+/o0hV211xtnJAQAA&#10;AMADcXG6Ul181xAXpJ6G35g/r7scdqMubmtCEvHvHLIKSRg/H3EbXhXT6DLxWE7zYojH5XDBGAh8&#10;bxWSMHUhzj1ZjLinhEfi8TmE6iiK1SSz5uPyrtq6xc9JPDbP6cg9pT15Qdx+qHoddaj9PFluDT7+&#10;5mOnvi81IQm/NquQhPH3TNzuGdXU3aS2XuPnIv5tp3kwxeNahiTM09cBXPElKHlfbXXuhl/wRbTx&#10;4t5q/gnzXBqb1NZbi9VWx12rwk2a2jaE+QevHip5W8zaqW19dVLbYOJZwgEAAACgYcwX6cahzU7U&#10;sAljTwQedmO+gJbE7Xi4i9FbViGJTtyGl8F16vUuHssc3hiX/2VeDQHnQEBcmHPPEEk8bgfxmizn&#10;QRG3f19cqHvTUydJbX3Cx0Q8vuUqP+I5rPcUZjD1vbCcd8b4feFj4eVr08OKmscWjzNYVX1hfg0L&#10;EIJAoPgSlHD3NONQF77YdjUhkLmXiNWb19wzoeYHj5fMvQLAtX5qq+PeJTz0xdtinjPF38yTqwIA&#10;AABAEyAuls2f9d2ufiMujs2r3Vh9BnT6Y52Lf8eKUy8Vcd+aP6ZysMEBh2qyHeJie6Wqe8Ppj23i&#10;sa5QVXeK1NZXDZrwtAF4iEwNcewGqKrOeP3n6x8eeSoHXYq794kFpz+KV1VV/UdVAfzOl6CEeTP8&#10;xvwD0N2wG3/4RW11wfqBEupcTpAFAAAAANAQaljF96op2dwMv3HRi8DdsBu+gDYOjTnkTW8SHU8o&#10;qqqS+HdrhvCI+hmqqjNevHsk7m8c+s9OV9uGMv5Bmv+de3iYi2o2GnGs5WSoOvE82qqqHHajqpL4&#10;WhLv87aouxn5NPRd/HtOw/dV7yGAgPA1KPE0/IZ7iBgn3Qn0sq95aqtr6NwZkYJ/EHNaXN+SLwoA&#10;AAAAADP3DHE3/MbYS8TtsBvBfAGdqbZe8RCqtFdbqVqt/OItcXte2MDvxOOa/yCdYrPZXp83b952&#10;Xl3ITdDgd+J5LFFVXc0ErOL51Oldws/R28K31+7mO/PrF8/TaW4cAH/zNSjxNPzGl2E3/mAeUvKt&#10;2oK110Th1XfqW/h94E8IuAAAAACaKHHR6nH4jbjYf1BsjKvMBHrotdNcG+bnU18ugoR0tW0Q1TvC&#10;1YqiHFTcw0GDOIbV4nWsE2WeOTjwF6uQSbz2ZFUFCHu+BiXMnHYaf+iYT9hADrthGFISHho6OWx9&#10;mFfeAQAAAIB64ItrcRHtafiNealbl8Nu/EU8H3MPaL+scGgOEsTr9NtnyvHayjuuwpIa4t8bIsoN&#10;HJy89957BwMVmHhDHONDoqxvQDmlHgog5NQnKDEPv9F/CNZn2I25B4ivq9aYxxgeUFtfbFXbcGY+&#10;LsGey8U8t0wwmFfewXAiAAAAgPrzNPzG22E3fmGz2XqqquSv1VHMq9zwBb+q+gWHJeIxp4riFDy5&#10;wiGNCkyclvVtREvEceUlh+tVVC8agJBUn6DEPPyGlwLmZX7rM+zGfMF8vdp661dqq/tRbX2Rpba6&#10;HmobTsxhkPm4NTbz3DLBWNbZHLL5ezgRAAAAQMQQF/Z1ht/wcsBcCcKwG2b89/zGZrM1V9WAmTBh&#10;wmxRRo0fP96mQpM3VXBi/gwtied0j36s/U38u76uSgoQFuoTlDDz8JsbRKnPsBvuWmacEIl7pDgt&#10;BWaBJ5LlOVJ0/po4loMfb+bM8PZ5hgIOAYzHmV9jMJ+/+ZejObRoDMbeT06zjAMAAACAb9wMv9Gv&#10;D3wadsNBgapK4nFqVq3xhoteH8aL/ZVqq/Np1RrxXJwmNBVtnyaa9ZUKTaao4CS1qqrqWvNxFlLs&#10;dvvvVb1BXAzlMb6+w2oridfeWlUDTrxmp7lhfH1PAPiqvkGJq+E3xgtPDlK8DS3+pra650RpoVXd&#10;4iDjJa1a4x9qWx+8kovRbWrrCj+3v4qyXLaajvfUVsfHuT48fW+8ZQwnGruHC79/OCzSmZd5AwAA&#10;AADfmf8Ypv9hrj7DbpwmY1W9Urxit9udghlxUV2z5K2rC25femOI+zsFJaK9QVUbBQ9X4dDERVhi&#10;/Gxbb+J4mFe2qfnMLv7Nn1RVMh+LQFJBnFPvFl/eEwC+sqntZFHmaFV6U5QpWtUSrznu7oScKIr5&#10;wtwdvvDeKYq5dwiHL67CFv5By8/RfKE7TKs6eUiUv2tV6Q+iPK1VndwhyitatQbf9kNR9OfAw4t4&#10;rOXDohifq5F+PHX8XI2BCgcyvGqMlUDdh8MBc8+Jl0W5S6t6hY/nhaJ4ej7e4KBrmlaVBoniy/CX&#10;arXVmY+9Fe6NNFerSneK8qpWBQAACC7x4b+HuFgxXlgCNIZdN9xwQ4OGxHDgYLfb96qmJC5u/yre&#10;z4+qJlvA83CoulviPHhebO7RWvJx1k+YMMH4h1m3eJJT8W8aJ1l9yBjOiK8vFV8/XzX5sd/kXhuq&#10;6Za43znifk7HqKqqqqtxgldxmzniNnxtJXn72L5SIUHNdY3x+HCvEPEceDleycdjt07c19hbw+nY&#10;iX83V2xqhjWJx54qHrvB879485zFv/2l2NSsuCpu8724jbm3Uh2u3pfiNfly7QCRwSkTaUhQwr0q&#10;/qhV62gpinnuDyscQmzUqk74gl+f8JVXuOGeB+aTnIeUXCCKq4tsb4MSV2GNJ/zvmm8fykEJMx8P&#10;xrfl4+IupOBjc50o/MOYwylvno83zGHFU6IYf4l60pCghEM840zs/Lr8MWwLAAAAIKKJC15zCHFI&#10;tGtCCx464s0knurilj+fGi/K/youjB9TTZfEvz9P/Hs8LYDE/764T0fVlMwX5UKeeF5TPD0vcaG+&#10;XWx4uV5dndBHPHa9ghJxv3PE7VaqpkcuXkPNczF/TTwHr4ISF/erc+zMYYWwQ/y7vVXda/z9NQVM&#10;Hp+zi9fMt7N8T4j7PCnuw4Gb05w1CErABadMpL5Db5h5+I2Oh934EpIw/iHIJ7ZxHg3GPTj4wp4L&#10;hzLmE5x7SLgLSXzBz/dKreoVDgucZtJuIjgk4l4kRnyMOaRaKwqHXxymcOEeH7zvpCjc28Yv3fkM&#10;zHPYGHuXBBL3rDGGJPweQkgCAAAA4B9OPS7ERWpNSMIX3t6EJIwvosXtnW4rHutRcaHOPU3q4Atv&#10;cVHsFJIw0a5ze3FhPZsvxFWT8Rwfc/hCXLWdiP3niMI92I0hSZ54DP5Dn1+I57lA/Bv6RZo3zlFb&#10;nbnnuE/4+InnYJ7KwGmYEnPxmnup8MRr/DrFv8U9933i4vumvye+FM+/Zl4a9f16koMt/rrYFZCJ&#10;fSG8NSQo4XDC1dwOn6itr3hiVw5CzBfy7vBJOlyUhoYkOv6hfq4oVj9kOMjh3hfco8LXMChU8FAb&#10;Vz/U+dhzGKUHUxxceEyeG4CPn/F7zb1zuJdJoHHvGKOALk0HAAAAEEnEhazVMIwf1NYr4sJ4ing8&#10;81wc94iL4IN8ccwX3Kos5d4n4qLYKSQRuJeFy8964nGvE8U450WKuP/rfHEtHm+e4bF5KMoKUZwm&#10;DxX3fUE8P697gHiB//3J4t/j1/a82JqDkBri6w+K2zpNWFtVVfV/qloHP3c+XsYwwUj8W0+66L3D&#10;vUnq9ITh1yy+xiMQjC7j4+Tu8RkHMep18bComh43vhL/tqvrmMvE858vHr+ai3h8/n5xQGIMtgB8&#10;0pChN4wvbM1v9F+L0tAQgf/qz8sN85Acrus4QdwkCvdG8ObfMD8/fm3ezJ3C9ztPFP3f5h4Hy0Qx&#10;/7sL1VZnHpLCz9841IWfv6fhJY11Hx6uw93UzGvcu8M9hTgE83buGW/UZ5iRztOxd8U8xIqDL+4Z&#10;1FRDLwAAAICQIy6GnYbf6LwddmOkejq86erxrIgL6vfFRb2xF3EdfGEvLrBniaovF9Tck4RDEpfD&#10;PcRrr9fQG77AV1WjHeL+3PO7SGtSV1G6i8c3zr9S598Qz6HOEBUjcfuaXhnidq5Wj/E4FImDF7Ex&#10;DsHROT1n8fi8Mk4PUZyOMT8H8Zxr/ihrfs7mrxuJ2/JwGk/XOjr+ft1vPh4YegMuOGUiDQ1KoOnj&#10;MOhMUTqJwhO1GvH8ML+IskaUQIUJHHgYwxoegsW9iwLB2zlrAAAAAKCexEX0g2Lj9BlLXKzWme/C&#10;F3xxLDa3iAtep5DAjP8dsXlC/FteTTCqgpgZonBvCMshGnzxLjb3isd225PEz0GJR+Lx6wRCnoIS&#10;D7yar4WJf6fOUCdv8bEUz7teQQnj24sNf9+s3g8LxOM8xd8v8/FFUAIuICiBkGLuVcJDnzh19jf0&#10;JgEAAABoJOJC1mmIvrig/UFcnP5ONeuNQxhx8XuaqJ6u7ZEKRNkr9n/ua48VnQpM+OKbPx/WzM0n&#10;9mWKzW7x2PP4glvb65543RzoGHs6LxT3s5yAlon78VAb/vcv9nDxL4nnw5PkPu9qaJE5dBB4qWVe&#10;sdRVD5Aa4jE9BkFmKrC4U/x7rnqm1CH+DR5KtcJ8TLh3j3gM40Ihu8VtLHsEMfV+4EBF/54ViMf5&#10;2fz9Mr8fxdfchjAQsRCUQMgxLxUciJ4e5pVu0JsEAAAAAEKOGhI0Slzsp4umcUEFGQiJslJc6Lvt&#10;MWMOSjgA4WBAD4NEGaweW7dJtOsdMjEV9IwRpb0oxhCLbRL/5paqqqoPxL9Rs9INQIhBUCJwLwZd&#10;vij+mhAW6sfV8syDRPHX98W8FDEnysO0KgAAAABA+HAXlKgmALjmlIk0ZNWbpoQvxO8QhZe75fFp&#10;PNRDLzzZEO/jHgeNseoK1MXDX27SqjXmi8Lft4biiW65x4qRy6XfAAAAAAAAACIhKOGxeNxb4RVR&#10;rJJUHpbBvQ54clHjSjvQOHgCV15ZR8fdDPl70ZCwhO/LgYuxpwoPuUEPIgAAAAAAAHAp3IMS7iHC&#10;S1cZL5QZD73gpWi5mPEKLPx17okAjeu3ohgnWuJga6ZW9RmHJBy0GMd18vcb85IAAAAAAACAW+Ec&#10;lPA8JMZ5KdhTovCFM89PwbNRc+F5WiaKwqug6DhY8WpJMfArHoLDw2L0EIsL9+6pz5Co34vCj6c/&#10;DvdW+bUoAAAAAAAAAG6Fc1DCk9Ia8ZCLR0XZI1vOeH6SC0QxhiXcmwFzljQ+Hhajh1h64e+Pr/h7&#10;bXwM/l5iKWAAAAAAAACwFK5BCQ+bMQ652C2KpyEXfIH+N61aY5zaAgAAAAAAhLzq6upTvNKNXsQu&#10;vhYCgHrgpXB45Rcu+pI4TRmvcKO/Hn1FG2/wcB3j/XaJAgAAAAAAAADhyykTCdceJalqqzultr4y&#10;9koBAAAAAAAAgDAX7qve6Hjy1vrgSUABAAAAAAAAIELwii+Mu5noQ254EtQpWrXJ4iE0y7VqjXNF&#10;WaFV3eIJP40r5fAqOTwpKAAAAAAA6GbQGWSnrqpFVEV76Qn6SbW8583jzKCLxW1qe4xXUa64zRLV&#10;AgAjnC/15ZSJhGuPEg5EzJMWfSYKByhW+OAY/UdtAQAAAACg1o1UTR/WFG7XjzeP87jpNo9ru034&#10;AvEJuramzKSO6isATQ+HiMb3M7e94935ApbCeejN79RW10wU7mXykijdeIfJZaJcqlUlXk7Y1VLC&#10;AAAAAAAQepwvEKvoTLUfoCnyVxgJ9RDOQckCUSZqVSfTROHeJhyY8DLCjHuavKtVpZdF8bScMAAA&#10;AAAAAACEmXCfzJWXBR4kiqu1wzkw2SjKWlG4pwn3OGE8L8ldWhUAAAAAAILKRpupmlbWFG4DgGs4&#10;X/wiEla9OSTKa1rVpaFqy7gnyf9pVQAAAAAACLrH6Q56gkbWFG4DgGs4X/wiXFe90fHQmvmidJct&#10;onWi/EOUcaKM5x0uZItykyg8dCcoMjIyOlRVVTlUEwAAAAAgpFy88OI/ZpVmTVVNahHb4vUlo5dw&#10;z2yf+Otx2IjPR3xQWlVa80fQfs363fXuee9+pZoAISs+Pr6gT58+J1VTM4OeFVfr96sWUbW4jn2C&#10;HlAt8D+nTCScgxIOSb4TRR9SwyHJaFGyZEv8HBblOlEeFEUPUox4fhMeuuMLDjdmitJGtuonfdiw&#10;YaPeeOONeNUGAAAAAAgpz/78LL218y3VIrql5y30wADfr+H89Tjs5qU304asDapF9H8j/o8uaX+J&#10;agGEtDdPP/1052twBCWNLSKCEg5B1oiiByDcS6SnKHpIYsbdkWaJoocqOl/Dkv6ibNKqDfPJJ59Q&#10;9+6u8hsAAAAAgOBqzKBka85WOlTIo+k1HRI7UN+0vrJ+rPgYbTqlffx+actLtCtvl6yz3572W+qe&#10;4vrz9OnNT6c28dZ/2zQ+NjOHLl8f/lrViJKjk2lE6xGqZc14P+bLfXXmx3AVCBmPm/GY1Zfx8czP&#10;2XysfPn3zN9fb743q4+vpvzyfNVyfR/9GNX3e+OPkM3b42KPijpeVVm5IDo6+sE+8/qcL3dW0fVk&#10;M4yCqKZ5ZKcPVMtZFe2lJ+gnWedlhO3UVdaZ8WtGvOSw0Qw5EsOZ8bHcPY4vnB8vVzzeEllnvJy3&#10;caUqf/x7vomIoOQhUf6uVSVe6tfTKja8ZPA8UYxzlngKWFzhXiv16lEybty4kUuXLr0tJyeHFi/+&#10;mjp26qS+EhzVVVVUWVkh63Z7FJ/Asg6ayopyqq6ulnWHI5rIpp9OwHB83MO5ZQ3HxxrOLffw3rGG&#10;42MN55Y18/F5euPTNGf7G7LNpvS+lR4azB+5ffP0hr97fByr2yw+tIjuXfE7WffFv0Y+T7/qcKlq&#10;1TpWdJTe3v42fXXwK1k3O7ftuTSyzbl0c+9bqO97vdVeosEtBtPbo96uc26tOvYDLT+6nDKyNtKO&#10;3B1UUF6gvlJXj5Se8vFv7n0ztUloq/a6Zvy32dYJ2+XW6vnzY07pPUU+d29tyd5Ms7fOFq9hWZ3n&#10;nhSdJJ7veTS6E1/+kNP3wfg9cnVu8fdt4YGFLh+X6Y89qMUgl8/310sm0k8na6+h9e8nv2Z+b5of&#10;V3+8hwY9VOfYWr3GMZ0uc3kfK57eQ/pzub3v7XRas35Ox6eioqLr4E8H75UNXxh7m3jbE4UX0zZ6&#10;XE3LwYFFBd0rajeIPR3lPl01HRT//z/xeP/UdniBwxG+PrfRGLFNkftq5YnH/KomANKWQdY0fg+a&#10;iAhKOEo2xsdc36NVLXFYYl4hpz5DcOolIyNj8pgxY+YcOXKElq1cRQOG+JYs+1thXjadyjws64kp&#10;zah5entZB83RfTuoorxM1tt26UWO6BhZBw2Oj3s4t6zh+FjDueUe3jvWcHys4dyyZj4+jy//I734&#10;I0/9p7n7zPvpyQufVS3vPfbtAx4fx+o2n22fTzd/zKPpffP21R/Slb2d/6DOj/XIkul0OJ+vBa0l&#10;x6ZQfmmeatUGJeZza/Q7I2n14ZWq5R1+7FkXPUc3DbhV7akr7W/OQV7Ow9X09xV/oRfX/sPpebly&#10;Td/x9MZVni9vvH08Zj4exu+R8b1T1SKBnhDvnY+28t+nvcOP/c7V82lUl4vVnrrHlb+feaW59Mg3&#10;0y2fr/mx3v35DZ/vY+Xltf+kp1bM8OqYsUdGPkE3d5hQc3yCHpTMoD+r+5oDDWfcu+UJmqBa7nn7&#10;eBo+aLW3C3JQEo6r3nDYYe5j501Iwvh2i7RqjeB26wAAAAAAgIDiC1wOXLwJSZi3F8L1wY9994Lb&#10;5EW8t279dALN8vICnUOK+xZaL4Tiy+Mxb2/3my8m+RSSMH5sDkGsfLLtA3nMPD0P/vrDS+6Tdf6e&#10;+3ofK3zMPIUuZnyMucdUSJhB75GNnhA1z6EGDwl6nF5VLdd8eTyNt7drFOEYlLRT2/r6Vm11F6ot&#10;AAAAAACEEO4Vwr0puIxof47aq+FeBvrXzMXYm2TpviWyF4AZ97zgnh38OFz4r/+8j3sY+Irvoz/e&#10;JxO+dnou3Ob97ZOdRznMWv64qnlmDB/437q422jZq4ML183e3PgaZRxzPf0DBwjmMIMfc/Kg39CL&#10;l/2n5ni4e2x3eD6aNUd+UK3axzQej82/PSD/DV+Ps/H58nHk+/Pz48c3H9dtJzfXhBo6b+7Dx8Ud&#10;7vVk/h7wY5m/1/zazMeMh5U5zTnDPTu4cI8KI27rXzMXf/S8MM6HovXuWCj/Te15LJR7nf2GtGE1&#10;dc2g+0yPx/gxXxOPd5v42nWyuH/soAvHoMTfvO2NAgAAAAAATQz3FjD2AujTsp+8wOXhKdOG3SdD&#10;FS5/GPlnue/g9Fx5EeyNoe1HyItjvo/+eOYhHNzm/YtvXin/bR33bvGlVwlfnHOYs/r2X+jDG76S&#10;Q1+4cJ1fjzl4mLOxbocADk/MoRFf2PNj/nP0q3I4kH489MfmcMObwGTRIeeO+zychR/TeDw4oOB/&#10;g48V/5scWnhLf/38fPj+/Pz48V09Pz3U8OU+3+w1DzzQcNBmHBrG38MvJn4nH8v8vebXxseMgzGj&#10;d3a+o2pBx3OGzKAo6k+P0xgZwHDhejXx7LbO3WVsclEUZxyeaD1JjBaqx7xDfOUNcZv5suiPHSVH&#10;cYRUYBKOQclWtTXipYK9ZU7F9qktAAAAAACEEe4lwL0FdHzh/OrYtz3OR3Fm+7NUzRpfLFvNNWLE&#10;IcEtA29XLc22k1tUzZoeZnCYY+4Nwfj1/HGk87XrthO1r1v3rzVP1wmN+MLe1WPq+GvGgMcVXqWG&#10;V4DRce8fT8eYH5dDC+69khKbqva6pocT/Ppd+dN5f1W1Wr7eZ8ke19fxfzP0/OH3z/zxX9HANq47&#10;Wug4GDP2gOJlrfkYBZkWZjxBf6E/yUlbnfEKNRyiGFWTq288L6xSm8pV02YZhrh6TB1/jW8XQsIx&#10;KOEVaswTsloPwqvFywr/SqvWcB0dAgAAAABAk2buJcBhgqeL3EBqn1J3yIc3PIUZ7Mo+zpPXuppk&#10;9us9X6mahkMjfzAu5esr7r3iKVT547nW3zf+mrlHjadAw9V9zLgHjvE48vvH0/dBd9NA5wBtY9ZG&#10;VQsST2EGc5iWELaR83g3pq1uY3Sz2jYp4Tr05jW11U0TxfOsvLwYElEzrSpx4JKhVQEAAAAAIFzw&#10;0BZzLwFzmNBY+LnwqjtbTb08CkrrHzCYebqA52E+5t4kgQqNDuYdULXG06/l6aqm2ZmlLalsxXwf&#10;/h4ZfbDlf6qm8eX9c3rrQaqm2Z1n/lt/CPIUpMwgTn+ce5M8Qa4nwwlx4RqU/EeUbK1aY64o7nqW&#10;cE+Sl0ThQMWIlwgCAAAAaDSFZQV0IHef38vB/AN0pOiILIcKDrq8TSSXw4WHa47Pgbz9Lm8TziWr&#10;+KR6B0aO9Ud+VDUND4XwtjdAffGFNk/8ed37Y+QSt7zML5d+/+4kV93hVVACyWqIjHmYjzfzjnjr&#10;9ObOgQMHQzyhqrerDAWCp5V0vLHusPNwGX5P8ffYm7I/13kV4MziTFULcdZDZE5TW11ITtTqDX0B&#10;bqc1g0WZolWbtMtE+VKrOuGobrEo+twjHJOaZ+RlfxDlaa3aODIyMiaPGTNmzpEjR2jZylU0YMgI&#10;9ZXgKMzLplOZh2XdvCY8OK8J37ZLL3JEx8g6aHB83MO5ZQ3HxxrOLffC5b3zv01v0l1fhsNHMWhK&#10;bjx9Mr10uX45UJf5Z8/jy//oNIElT27K83H4ikMDT4/jzW0YBw/GYRA8twUP23DH28d1hS90OdjQ&#10;DW4xmN4e9bbLnz0cBjyz8kmav/U9n5aOZRzeLJy0QrVqcbhixCuqeMN8jIz38/X4GVkdS/29M23l&#10;NFpxzPm18NCWS7qNoQu7/kr2sPC2B0t9nmsg7tPxuVSfv6fu8HvojZFvdB08eLB2nTqDnhVX67Wz&#10;BvMKMd6sbuPt/R4XXzHi1XO8MYNWiFvWDrkx3s/8NV7Zhidt9UZ9X6//OGUi4bzqzQJRLhfF3LOk&#10;uyjcc4QXrObiKiS5U5RGDUkAAAAAWGJ0EnVK7eL30jG5E7VLaCdLh6SOLm8TyaV9Yvua49MppbPL&#10;24RzaZHQUr0DwZ94OMuI2f3lcrz+uqBuqm7peQslxzjP+cHHhFeguXvBbXT+m0NkzxrubfP3FX8J&#10;am8Tb0X69zSchXOPEl03UTiJMg+rcYVnc+KeJEGZlwQ9SpoW/FXXGo6Pezi3rOH4WMO55R7eO9Zw&#10;fKzh3LJmPj7oUeK5R4n5NkbcU4SXDubgoG8rbTjMkHZnyqEbxvuEU48StsN2iCZ/Pt7rgIGXB37w&#10;nMfqDIkKRO8QVzzdx/x9MK5k462y0mKqrq6m7ind6dEBj6JHiQ49SgJujyh3icIx+URRnhKFAxG9&#10;vCwK9yDhniY8EA+TtwIAAAAAQIM8smS6qml4mMkjI5+gzb89IMMPDhJ4aVq+8OYS6PlRQsH5nS+U&#10;yxhzkOLN6+WeONfOG9Mkepcw/r76Wv578VwZss04I7Dz04BvIiEo0fGywe+J8qgoHIjohUOUV0Xh&#10;QAUAAAAAADxon9xB1TTmSS29dST/kKppzEMzmiruTWK8uOeQ5J2r58tgJBICESv8+jkk4sDo+8nr&#10;adZFz8meI+4mmuUlkl9e+y/VAmgckRSUAAAAAACAH7RPcb7YzynNUTXfbDnxi6pp9GEojaFPS+cF&#10;OviC3F9+PLxK1TTX9p1Ao7pcrFqhqY/p2JuXKg4Enrx12rD76J+jX5U9TTg84eCEgyWjtzJeV7XQ&#10;Yg69Mo41yZVw/cdmWhGnihrvhPYzBCUAAAAAAOAT89wOHDL4epHIPS7M4QTP09FYOqR0UjXNmsM/&#10;qJr/JcUkq1roapvkPG/R2iPOYU9j4OCBgxPufWPEc5qEYghhDvZ+OLhM1SJUNWkTYelsdJaqNTkI&#10;SgAAAAAAwGcXd+NR7LU+2PI/VfOOeTgFD71ozGEp3MPD2HOBL8Z5lZpgyivNVbXGN7zD2aqmWbJn&#10;YdDmBuHvjXkozv7cvaoWOoa1c84BPt32oapFLHPaOJpmUpMca4agBAAAAAAAfHZR10tVTcOrnizd&#10;t0S1rPHtjKuksFsG3q5q9ZMU63uvDR4SYzRr+eMewwHu2fDUcuuJN81zuHy89X1Vc4+XxOVlcoPF&#10;VThx71e/UTX3eD4WT0NjtuZsVTXvpcWmqZqmc2pXVQsdo3uMVTUNr5BT37DtWPExVavR9NYefoKW&#10;ULVp+E0lvaZq7j1B15KNpqpWSEBQAgAAAAAAPuMhEublUMe9d4m84HeHQwj++qSPnYfu8AU6P15D&#10;mC/yvZljY8qgO1RNw8+PV1nhi38zDndu/XQCnf/mEI/zmVzZx/n18eNe9/4Yl8NH+MKal6GdtSL4&#10;q56YwyruVeLpefNyxp6W+/3ywJd089Kb6fv936o91vh4bT65SbW0yXB5PpNQw8/pmr7jVUvzyDfT&#10;vQ4M2apjP9DVX19Nm07Vvl7JbgocbE1mvo/ZaqsbTY/TVzSD6n4DZ9CtcknhauKuOCE1kzOCEgAA&#10;AAAAqJe/X/J8nYk3+YK/43Op8gL7sW8fqCl8UT1idn/5deOFNd//bxf/U7Xqzzw564tr/+HyAp8v&#10;wrkwvtDlpWqNOAThi/9+/+4knzMXfj0cAn20dZ66lTUeQmR+XA4dOGThY2B8XO5Fwj0RmPlYNjZX&#10;4Zer5532N5vT8/bGhqwNdO2HY2TYZNXrgr833JPF+B4x9/wJJTMvfKbOEC4OAjkQ1N9nrnAYx8fi&#10;1qVTaFfeLrXXwE4/qpputAwWXHEVQgTLE/RPqibzG2M02Wi9eJ6/yGCEy+PiVjb6jyjOb7gQgaAE&#10;AAAAAADqhYMGnnjT3JuDLxb5ApuH1+iFL6rNPQ84UOD7+2NFmJsG3Oo0xwn/W2PnXiAvRvWwhsMb&#10;DkDWH6m9BuWlas29Ahhf5PJzNj9vvih2dXuzacPurXNcGAcxrh6X53zhFV+C7T/j5np83kZ8zM3z&#10;1VjhsIlDFnOYdt/CO2QIw98ffu/o+Hg/eM5jqhV69PewOSzhQJDDJVeBIb92DuMsg7c/0UGqJucb&#10;cLCg9c54VpX3RJsntrlRu0GIcNDEOkNwGPeK4WDEHI5Ui9dKVPtNDwEISgAAAAAAoN445OClXbkH&#10;hbc9Ivh2fPvFN6/0S0iie+Tcx1VNwxesfDGqhzXGC3CjN656z6vnz70t+KJ4XJ/r1R5N95TuqlaL&#10;L6Dnj/+KJg+ynueDb8cByYc3fEUpsalqb/Doz9ubMIhvw99Dc7Bi7t3jCn9vjGHamxtfcxnC8PHm&#10;bSjj97Cr52l+jVzMAZkHT4tivjH3zrhfFf4mBbcbkisc8jhoTJ2gxxW+jYPOcRGsbFHboEBQAgAA&#10;AAAADcY9Mw5Oz6W3r/5Qhg7cy4CDBb1wm/e/eNl/5O349t5cAPPEqMbHMU+UasS9SvjxvQ1sjPj5&#10;cODDoQUHAObn/cmEr2nhpBUug51ER6KqOePX98/Rr9L3k9fLxzC+Dg5Q+Llu/u2BmvlZOCgx3qaP&#10;aflZnfE2XLzFj+fN/fh5c3jEz/uRkU84fS/52PA+/hrfxtX30Bz4PDDgAfrLkL/QRV1/pfZ4pocw&#10;ro63+XV4EzAF+j78PPn5ehO46fjY3dB9PL1/0ft0SftL1F6DJ+gnqqZrXYQIVg6J26+sKdx2xXgb&#10;7XbesYnn4s39OCx5giaI2wwRhSfgWWi43zy5j7/Gt+HbmtllT5mgsantZFHmaFV6U5QpWhUaU0ZG&#10;xuQxY8bMOXLkCC1buYoGDBmhvhIchXnZdCpTWwo7MaUZNU93Xls90h3dt4MqystkvW2XXuSIjpF1&#10;0OD4uIdzyxqOjzWcW+7hvWMNx8cazi1rTe348LCZz7bNp7VHVtORPO06kVfF4Z4P3Nvhgq6XuLzA&#10;9xbPsWFcoYZDgKu7XB2x5xYPm+EeIToOf/Tja37vZJZk0nd7v6ZtJ7fI4TwFpfnya4yDid4t+tLZ&#10;Hc8LyclbfcFzkPx4eBUdyT9U8x5k7VI6iNd4mlyOmcMV4/GpqKjoOnjw4H2yYcbzk9hoOFU7Teq6&#10;WhR+8GUyVGnKHqdXxf9ru19FUSeXAUrgOGUiCEpCCIKSpgUfqKzh+LiHc8sajo81nFvu4b1jDcfH&#10;Gs4tazg+znjeE+P8El9f9jW1iW8TsecWzyuiT1zKYRT3zNHhvWPNeHwsg5JwN4MOkI20dI170DxB&#10;/WW98ThlIhh6AwAAAAAAEYsv8K1WJzHjpV+NIckFnS6SIUm4cLVSkBXz6i5X97lB1SBi+boKzwz6&#10;c01IonlfbYMGQQkAAAAAAEQsXgFHX53k5bX/dBsU8H5etYSXfjWaeNrNqhYePtjyP9lDRF/G112I&#10;xIER34ZXd9Hx3Bw3DcTgBKAbZQ8RXpWHhwzNdApBas2gi+VtbPSE2sPyyFHTsyNoEJQAAAAAAEBE&#10;01cneeSb6XT+m0Mo7W82uYyrXjg44P28aolxxRKecPTybleoVvjgcERfxpdfOy9nazwe3B733iV1&#10;lrf948gnGjT3C4QR7iHCq/LwksaVdEAuYzyDVtQUbtvoa3kbI57ktXHnJnEJQQkAAAAAAIAJL+Oq&#10;F1e9Kjgk4VVfIgGHQ8bj4Wp5W14tSF+9B8CFFLLROTXF1bLG1TSdnqB/qlZQYTLXEILJXJsWTExl&#10;LZSOT3FRoar5V1lpKVVWVqiW+NleXU2lJcWqpXF1m8qyUkqIj5XtsopKKioulXXQxDiicHwspCTF&#10;k92m/frOKyimKvGeAg3eO9ZwfKzh3LIWzsdnXdaPNH39ParlWeu4dBrf+Ua6ofME2Q63c+vN3f+h&#10;/+yuXcHGk9PTBtL4LhPp/NYXqD3OcG5ZMx6fsJnMVZtzxDicxhovGWyn58T95qs9wYBVb0IVgpKm&#10;BUGJNW+OT0V5OZWL21RVVdUEDCXFRXJbWlIi9leKr4vblGmPQ+IXa4kpiOD78f11lRUVVFYW2h9Q&#10;UlNTqX177XzKzc2lw4e18ww0OD7WevbsSdHR0bK+c+dOeY6ABu8dazg+1nBuWYuE47Mmfw0dLDlI&#10;xVXFtLN4p9qraRHdgpo7mtOgpEF0euLpaq8mHM+trIos2lW8i3YU7aCS6hJ5XIw6xnWkZlHNaEjy&#10;EOoa11XtdQ3nljXj8QmrVW94XpIqOlOUs8hGyaZljbnLxmaxj0+WL0JkaWMEJaEKQUnTgqBEwz0k&#10;ONzgnhMVFeUyuOB6VHXtL8ETJ09RZVVVTc+OstISqqyslPVIhIsVazg+1vCB0z28d6zh+FjDuWUN&#10;x8c9nFvW8N6xFrZBSdPjlIlgjhIAqKO0tIRys09R1olMOnJwH+3btZ12bfuFNv30I21Ys4LWLP+W&#10;ln39JS358iNa/NkHsr562RJa98P38jbbN2c4/RLMyc6iUyePy6CESySHJAAAAAAAENoQlABEMA5E&#10;Th4/Rvt376AtGetpzbJv6JsFH9PShZ/VCT52b98iQ5Pjx45QzqmTWuBRUTv3BgAAAAAAQDhAUAIQ&#10;AawCkfWrltG2XzbSwX27Zc8PnjcEAAAAwEpCVhZ1WLPGq8K3Be8Yj2v6pk1qLwA0NgQlAGGEQw4E&#10;IgAAABBozXftorP/7/+8KmPvuouunjyZzps1i3otWBAWwYlToLFiBSWtXq2+0jBdvvuu5rj1++AD&#10;tRcAGhuCEoAmjld4ObR/jxwm8+1XnyAQAQAAgJATXVxMbTZupEFvvUWX3n8/df3uO/WVpskYFA16&#10;8klq/dJL6isN0+bnn1UNAIIJQQlAE2QMR7i3yOaN6+TEq7wCDQAAAEAo49Bk2Cuv0Fn/+pfaA+y0&#10;Dz+kltu3qxYABBOCEoAmAuEIAAAAhLIffv/7OmXjLbfQ9rFjKbdDB3WrWh1/+EGGA5Go2d69ctgO&#10;D0Ua+vrrcnhSfwy1AQgZCEoAQhjCEQAAAGgqDg0fXqfsuOwyypg0iRb94x8yOCmPj1e31nA4wKFB&#10;pOm0YoU2bOett6jbkiWY8BYgxCAoAQgxCEcAAAAgHHFw8sP999cJS7ovWaJqAAChAUEJQAjgCVcR&#10;jgAAAEC4yzz9dDp4zjmqpWmzYYOqRY6sXr3kkCRzAYDQYFPbyaLM0ar0pihTtCo0poyMjMljxoyZ&#10;c+TIEVq6fCX1HzRUfSU4igpyKfdkpqzHJ6VQWss2sg6a44f2UmWFtqJMqw5dyeGIlnVfHT20n/bs&#10;3CYeq0LtCQ9dunSh6GjtmOzdu5cqwuz1NURycjK1aaOdT3l5eZSZqZ1noMHxsYZzyz28d6zh+FjD&#10;uWXNfHxaL19Ow595RrZ1H3/0kapZa7dqVYPuq6tITKTjAwaoVv2l7dlDCYbzIbtnTypu2VK1nLX+&#10;+WdyFBZSysGD1Pe999ReotIePSjzrruouLiYcnJy1F6NL8/z6muuUTWirD59aNlTT6lW04Vzy5rx&#10;+Ihj03Xw4MH7ZAMam1MmgqDEvxyizBSlXolC7969exw8eHBkUVERLVq0iNq1a6e+AgAAAAAQOlK+&#10;/po6/f73qqX5ZdMmVbMWfewY9b7kEtXSWN23xTvvUKr49xLc9DwpGDmS8s8+m7ImTVJ7POPnn7p4&#10;MSWvWEH2ggK1t1ZVUhLli8ctGjDA6XG73Xyz2+fhTtHgwbTn7bdVy1r/009XNd/uB+EBQUlQOWUi&#10;GHrjX31EeVgUPsg+l+3bt8uQhBW4+IENAAAAABApklavloFK26eftgwnklaskLfhECN+61a11zUO&#10;aTo++KAMeVIXLnQZkjDez1/nxz3trLPkcwGAyIEeJf43WpR69SgZN27cyKVLl97G3fUWL/6aOnbq&#10;pL4SHNVVVVRZqXWNs9ujyB4VJeug4WE3+hwictiNTT+d3OPjWV5WFhFzj+hdCBl3scR8K7XsdjtF&#10;qfOJjwu6oDrD8bGGc8s9vHes4fhYw7llzXx8Upcsoa4PPqj2aDb89JOqWUv75huP901es4a6PvAA&#10;RRUWqj3eqUxMpL3PPkv5w4erPc563XorJW7cqFre2/vMM5Rz0UX1un/hoEG04403VMva4DPOUDXf&#10;7hfKcG5ZMx0f9CgJHqdMBEFJCDHOUbJs5SoaMGSE+kpwFOZl06nMw7KemNKMmqe3l3XQHN23gyrK&#10;y2S9bZde5IiOkXVXCgvyaevPP8kJWiNFz549a37w79y5k8rLtflcgCg1NZXat9fOp9zcXDp8WDvP&#10;QIPjYw3nlnt471jD8bGGc8ua+fikq+Vtjd6fN0/VrA19/XW5JK4ut0MHuXywLn3TJjpbtKOLi9Ue&#10;oqIWLWjH2LF0om9fyu7aVe7j27XZuJG6ffNNndt+O3Om3BoNfOcd6v3FF6pFcvUdnlj24IgRcpJZ&#10;xsv0pv/8M7XhsmFDzePy0sa8ao+uw5o1Tq9fHybT0HPrhvHjVY3oZO/e9O1f/qJaTRfOLWvG44Og&#10;JKicMhEMvQEIoMrKStq17RdatXRxRIUkAAAAAK4027uXOq5cqVqag2edpWqafh984BR8cJDCwceO&#10;yy6rCUkYhxsZkybR0hkz5G10HHYMfPdd1arV0TARLOOlitdNnVoTkjAOV/ZecAGtuvdeGd7sufhi&#10;9RUAiCQISgAC5OTxY7Ty24W0e/sWGZgAAAAARDIOMM588UWnEIR7dey74ALV0npqtNy+XbW04GL5&#10;H/9Yp3eIEYcnGyfzH4NrdfzhBxnK6Lj3Cf/7Ou6tYQxIXOF/k4MU7k1SnpCg9gJAJEBQAuBnpSXF&#10;tOHHlbR+1TIqLvJtXC0AAABAuOHAoteCBXTp/fdT6qFDaq9m8w03OIUgHU2TpvJwG6uQRMehx8Gz&#10;z1YtTdv161WNKFotmFAfPOTGU6gCAOEFQQmAn/DEVHt3bqPl33xFx49i3DcAAABElgv//Oc65erJ&#10;k+mShx+mQW+95dSThHGwwcNpjHheECPjvCCeHBswQNU0PM+IOwknT6oaAEBdmMw1hGAy16bFOJlr&#10;Ylor2vrLRirIy5VtwMRdVjChojUcH2s4t9wLl/eOo6SEYvPzVct/kpOTqU0bbWG+vLw8yszE3FlG&#10;Xbp0qTm39u7dK1fniCQVcXFUKt4j7ngzmasvfrn+etpy3XWqpeGeJxyq6LgnyRcvvaRanvHQmrF3&#10;3aVaGn2CWVdf46Am46abvOqxYobJXL2H31vWMJlryMCqN6EKQUnTYgxK8EO/LvxSdA9BgDUcH2s4&#10;t9wLl/dOl6VL6cyXX1YtgMaxb9Qo+nHaNNWqy19BCYcT26680mlSVp05fKhPUGAMGphxJZ7zZs2S&#10;q+QY8RwpxwYPlr1Rcrp0cfm8XEFQ4j383rKGoCRkICgJVQhKmhYEJdbwS9E9BAHWcHys4dxyL1ze&#10;Ox1Wr3a5YkdD2e12ioqKknUeLhppPSY80c8rxseGj1EkOTRihOxd4Y43QQlf2JtVxMfLFWnyRMkc&#10;MMCy94Y/ghLzPChf/+1vTssJm5cdNuPnl9exI50Ur5cnmXX3fBGUeA+/t6whKAkZCEpCFYKSpmX/&#10;jk1kt2mnEH7o14Vfiu4hCLCG42MN55Z7eO9Yw/GxhnPLmvn4uApKjL036sMfQQnPi2JcNYdXrDHO&#10;c+JNWGLEywNvueaaOoEJghLv4dyyZjw+CEqCyikTwWSuAPXAk7ZW4i9xAAAAACEl9cABVdOYJ4Pl&#10;1WsW/eMftN3L1XS6LVlC5z71lNPSwgAQ/hCUAPjo5PFjtHPrJtUCAAAAgFDhTU8RDkgyJk2SE8Xy&#10;0JyNt9wie47wECFXeChPzwULVAsAIgGCEgAfFBbk08a1P0TcuGUAAACAQDP3/jAOofEGD6sx8qbH&#10;CM9fwksUr5s6VfY04fCEgxOe5NWo2zffqBoARAIEJQBeqigvpw1rVmDIDQAAAECAmHt1dP3uO1Xz&#10;rIUpWMlyMbmsJxyucHDyw/33qz0a7qnCyxcDQGRAUALgBe5BkrFulexRAgAAAACBcfCss1RN40tQ&#10;0u3bb1VNw0v+1hfPZWIObRKPH1c1AAh3CEoAvLBjy89ybhIAAAAACBxektc47IWH3/TyYn6Qoa+/&#10;7jThKvcM2SseS1ef3iDliYmqpils3VrVxNcSElQNAMIRghIAD44c3Ef7dvk2RhYAAAAAfMcBx56L&#10;LlItzaC33qLTPvxQtZxxOMIhCa9OY7T5+utVTdNpxQq5dLB5HhN3+HGNK+hweMPzmei4x4lR3M6d&#10;qgYA4QBBCYCFnOws2pKxXrUAAAAAINB4RZpjgwaplqb/Bx/Q2LvuorP+9S8a+M47spw3axZdev/9&#10;dUKSg2ef7dSbRMe9U85/8kn5GFZDemT48tprTivoHDznHFWrZRyaYy8ooHZPPKFazlz1ZumwZk3N&#10;6zAWo4STJ13eBnOlAAQeghIAN0pLS2jjmpVUWVmp9gAAAABAY1j3m9/UCUs4wOj4ww/U+4svZGmz&#10;cWOd5YB5md9V996rWq7xYwx75RW6evJkGbboAQT3TOFeJxzI8GPruDfJlmuuUa1ae009X5p/+CEN&#10;njTJ6fH4sQbPmaNuUavFjh01r8NYjPj1uroN5koBCDwEJQAucDjCK9xwWAIAAAAAjYuH4Cx75BG5&#10;VK83y/zybX74/e/lMr/e4pCFAxE9gOCeKeYlieXj3n+/y+fAq+OYJ3xN2LvX6fE47ACApgdBCYAL&#10;Wzauo9zsU6oFAAAAAEY8menJ3r2dSiBwGPHFSy/R2jvvpO1jxzr9e9zjhPd9/9hj8jaHhg9X96qL&#10;h/PwY5h7qVjhITzfzpxZZz4So+V//COdHDpUtbxX3KKF02vxpWAiWYDAs6ntZFH0PmFvijJFq0Jj&#10;ysjImDxmzJg5R44coWUrV9GAISPUV4KjMC+bTmUelvXElGbUPL29rIe7vTu3yVVuPOnZsydFR0fL&#10;+s6dO6m8vFzWQYPj415qaiq1b6+dT7m5uXT4sHaegQbHxxrOLffw3rGG42MN55a1cDo+3Msj/eef&#10;KeXQIUoVxWEYvpPXsSPlifPkRN++TpO3WuFzq/fBg5S0YgXF/PQTlZWVyf38WEXNmlFW796WYUu4&#10;w7llzXh8Kioqug4ePHifbEBjc8pE0KMEwICXAN651bvZ0AEAAACg6eFhNDzZK/cy4eE93/7lLzWF&#10;h+5wLxZvQxJdwYgRdOyBB2jTyy87PdaW666L6JAEoKlCUAKgFBbk08a1P1B1dbXaAwAAAAAAAJEG&#10;QQmAUFFeLidvrayoUHsAAAAAAAAgEiEogYjHPUgy1q2SPUoAAAAAAAAgsiEoIeomykhDGSgKRBCe&#10;uJXnJgEAAAAAAACI1KBkgijvicLrv+4WZbmhbBSFJ6lAYBIBjhzcR/t2Oa+XDwAAAAAAAJEr0oKS&#10;y0TZJcpcUcaL0kwUd5LVFsJUTnYWbclYr1oAAAAAAAAAkROUtBDlJVG+FKU774DIVlpaQhvXrKTK&#10;ykq1BwAAAAAAACBygpKFokzTqjWyRXlKlIminGsod4rysiiY2TOM7dm+RYYlAAAAAAAAAEaREJRw&#10;T5KhWrUGhyHNRXlUFJ6rZIWhvCrKXaJkiAJhiHuRHDm0X7UAAAAAAAAAaoV7UMKr2Bh7knAvkkGi&#10;cBgCEYoncK0oL1ctAAAAAAAAgFrhHpS8qba6K0VBT5EId/jAXlUDAAAAAAAAcBbOQQkvAWycuJXn&#10;HeGhNRDBeKWb3GxeFRoAAAAAAACgrnAOSsaprQ7DbYAO7t2tagAAAAAAAAB1hWtQwssBj9eq0jpR&#10;MOQmwpWVlVLmkYOqBQAAAAAAAFBXuAYlw9VWt1htjXiiV7104x0Q3o4c2CdXvAEAAAAAAABwJ1yD&#10;kv5qq9skCvcy4XlL1opSLcpyQ+HxGDxxBS8ljNAkTB3ch2E3AAAAAAAAYC1cg5IL1VZ3uihrRJkr&#10;ylDe4UIzUXgpYb6avoN3QPg4efwYFRUWqBYAAAAAAACAa+E8mavRH0UxroDjySui/FWrQjhAbxIA&#10;AAAAAADwRrgGJZeqrRlP6voHUc41lDtF4aWDzThcuUyrQlNWWlJMJ44dUS0AAAAAAAAA92xqO1mU&#10;OVqV3hRlilZtsngOEqNFonBAYrXyDU/q+pkoPARHx90QemjVwMvIyJg8ZsyYOUeOHKGly1dS/0Hu&#10;Rgk1jqKCXMo9mSnr8UkplNayjaw3Nft276ADe3aqlv906dKFoqOjZX3v3r1UUVEh66DB8XEvOTmZ&#10;2rTRzqe8vDzKzNTOM9Dg+FjDueUe3jvWcHys4dyyhuPjHs4ta3jvWDMeH3Fsug4ePHifbEBjc8pE&#10;IiUoGSSKN8sDcw+SL7VqDe51skKreuQQZaYo2k9KH/Xu3bvHwYMHRxYVFdGiRYuoXbt26isAAAAA&#10;AAAQzhCUBFVEBiX66/QGr4pj7MrBPVGe1qoe8Wo7vMJOg82fP5969eqlWgAAAAAAABDOEJQEVUQG&#10;JS1FydKqHj0kyt+1qsTDdkZrVa/wbevVo2TcuHEjly5deltOTg4tXvw1dezUSX0lOKqrqqiyUusa&#10;Z7dHkT0qStabktLSEqqqrFQt/9K7yDHuQlhdbX7bRTYcH/fsdjtFqfOJjwsfH6iF42MN55Z7eO9Y&#10;w/GxhnPLGo6Pezi3rOG9Y810fBCUBE9EBCWnRDHONeLL8BleGphXvdH5GpTUm3GOkmUrV9GAISPU&#10;V4KjMC+bTmUelvXElGbUPL29rDcVhQX5tOKbr1TL/3r27Fnzg23nzp1UXl4u66DB8XEvNTWV2rfX&#10;zqfc3Fw6fFg7z0CD42MN55Z7eO9Yw/GxhnPLGo6Pezi3rOG9Y814fBCUBJVTJhKuq978qLb1sVlt&#10;oYkLxASuAAAAAAAAEN7CNSjJUVtdP7X1xtlqC01YZWUlHTm0X7UAAAAAAAAAvBOuQcl3aqu7QG3r&#10;Y4/aQhNy5OA+qkC3PgAAAAAAAPBRuAYlq9VWN16UFlrVo+vVVrdMbaEJOXxgr6oBAAAAAAAAeC9c&#10;g5IMUdZp1Rq3qa2VgaIYlwZmX6stNBE52VmUm83z+QIAAAAAAAD4JlyDEvYPtdXxkr8jtapL3ONk&#10;tlat8bIo3i4rDCHi4N7dqgYAAAAAAADgm3AOSt4TxdyrZLkovPyvGQcoC0Ux9ibJFuVZrQpNRVlZ&#10;KWUeOahaAAAAAAAAAL4J56CE3S4KBx5Gr4hSLQoHI1x2icIBinnIzU2iYCLXJubIgX1yxRsAAAAA&#10;AACA+gj3oITnKuEVb8xhCbtUle6yVYtvO1GUBbIFTcrBfRh2AwAAAAAAAPUX7kEJ47CEe4vwfCOe&#10;LBKFb8vDdqCJOXn8GBUVFqgWAAAAAAAAgO8iIShhPITmLlG498idonBowqEIl3lqH39ttCgYbtNE&#10;oTcJAAAAAAAANFSkBCU6DkFeFYVDEw5FuExQ+xCQNGGlJcV04tgR1QIAAAAAAACon0gLSiBMcW+S&#10;6mqeoxcAAAAAAACg/hCUQJPHAcmhfegQBAAAABBKTpSfqCnHyo7RlqItNeWngp9oac7SmvJ51uf0&#10;wYkPasrsY7Pp5aMv06tHX6WPTn5Ey3OX07aibZRVnqUeHQAgcGxqO1mUOVqV3hRlilaFxpSRkTF5&#10;zJgxc44cOULLVq6iAUNGqK8ER2FeNp3KPCzriSnNqHl6e1kPNZlHDtHGtT+oVuPp2bMnRUdHy/rO&#10;nTupvLxc1kGD4+NeamoqtW+vnU+5ubl0+LB2noEGx8cazi338N6xhuNjLVzPrfLqcsqpyFEt8fmu&#10;spCKqopUi+TXyqrKVIvoVMUpqqyulPUq8R+3WUpKCpVUlVB2aTYVFxdTVVWVfBx+PB0/Fv97gRZl&#10;i6JW0a1qSnp0OrWOaV3TTnOkqVs2Dpxb1vB7y5rx+FRUVHQdPHjwPtmAxuaUiSAoCSEISupn7cql&#10;dOrkcdVqPPihbw3Hxz18oLKG42MN55Z7eO9Yw/GxFuhzK78yXwYNOu4ZwUGE7nhZ7WcZc7jBgYQx&#10;3MiryHN6rFOmcCPSe11E26KdgpOWjpbUJqZNzb7kqGR1S//AuWUNv7esGY8PgpKgQlASqhCU+K6w&#10;IJ9WfPOVajUu/NC3huPjHj5QWcPxsYZzyz28d6zh+Gh4GIiOw4VTqscEH5sy8V9OWQ4dO3aMKisr&#10;64QbuZW5Tj0mrMINvh/fH0JPnD2uJkTh8ISDFK5zmMLbxKhEdUvv4Nyyht9b1hCUhAwEJaEKQYnv&#10;tv78Ex3Yu0u1Ghd+6FvD8XEPH6is4fhYw7nlHt471gJ1fOJycihKvQ/LEhKoPNG7i0xjkFDf4SCM&#10;H4d7WOiCNRwE6moR3YLshikROYTQxdhjnIbIJNgTZNFxrw8ONPg9crLipAyl9PlOjOFVIHBQogcp&#10;5sJhCj8vo3D+2WMO/Pj7yd9XX+D3ljUEJSEDQUmoQlDiG/5Lz9JFn1FFkH7Y4oe+NRwf93AxZw3H&#10;xxrOLffw3nHPJn5npov3Sps2bcheVEQlhw7RyZMnKbqwUBZmDDwSxdcY3y8+SxvG4Sgpodh87YKJ&#10;t9y2Umm30Ym0WKoW/1VVV9HxZDsVRXHMUUW50ZV0svaamPYbppTg/QUxWr3EQXQsSauzQyniQkJd&#10;d+eIa1UuYI3n82juaK5aWm8K49CTFEeK04U/hxcO8Z+OwwGWnp5OCTEJ1DKuJR0S7x/+HGZ+LD3c&#10;CDS+cOfARA9PMssza0IU3hfIYIxDlImtJtKFaRfK58H/VnJysjy3WF5eHmVmZsqvuQt0zOGekbln&#10;kpE5JDTjIVd6oGjGvaGM4aOR1XN1ZVDSIJqSPkWGRt7A7y1rCEpCBoKSUIWgxDe8JPCWjPWq1fjw&#10;Q98ajo97uJizhuNjDeeWe+Hw3uHQIqZI61lhDCM4rODQwl5VVRNcRFVUyHCDGQOPePHa7WXaBVHC&#10;qVPyfpFgnw9hS6WLsIUDGP6aju/D92X8WMZgpz74AtvYY4IDCZ5LQ8d/pedQg/Ff7a3CDX4s4/CQ&#10;1KhU2UNDp4cb/uTLzx7jkCZXzPOzGJl7ExlZXdCXVpfKrzO+P99OL9zLSA81yqvKZXgHDcPv3Sta&#10;XEHXtLzG6X3sCn5vWTMeHwQlQYWgJFQhKPHN6mVLKDfb/S/hQMMPfWs4Pu4hCLCG42MN55Z7jfne&#10;cep9cUKb84LDCT24cOp9UVBQJ/Bg+v34cfT7QdOQ1UILLTjYKEmIk0W2HbFU2LyZrHPYUdW8NVU6&#10;tLSlIi6OSpOT5cU6X7znt6odvlCcnEjlsbHya9n2YipINSQ7CocPVpO0cjBh1ZuAH9sV88SwRvJ5&#10;qvBB/7nDxMWcDCPc9XyAyMGh3C3pt9Cw5GFqT134vWUNQUnIQFASqhCUeC8nO4vWLPtGtYIDP/St&#10;4fi4hyDAGo6PNZxb7pnfO0cOHJA9KpgxuAjkcJNIZOy90bKIKMl1ZwCoJ6vhRuZeNIU+Dlky96IB&#10;MDP2ZrIaFmQ1HAe/t6whKAkZCEpCFYIS72366Uc6cjC4P0PwQ98ajo97CAKs4fhYa8i5xT0YuNcD&#10;D83gC/6YvLyai//4U6fksA6jSvHvlIjvhxX9r+RW+DZlKdZXY+bH4bCCQ4zo4mJZ4rKz5T5HaSnF&#10;iefP4YZ5uImjooKioqIoOjMzYoab+EK/WDZeHBuHlPDFc666gDYOO9Evxs33y0qwkcPmIJvNVtP1&#10;Xt/yBVVcBVGbAvG9FP9x74p2eVUUU22XPRRSi6spTWVODvG262CYriFd3Ifvyzh04fBF18VwjYZQ&#10;xv+shhvp74PtLYmePVt7P4CzaHs0pUSniJ+l9jpDrYw4fOC5YVwxD7sysxpWZRy+ZWY1fww/T+NQ&#10;LivLc5fTu8ffdRmY8PnPPUuMw8BYivj5zz8nWL74nVNl+l0T6fj4nNHyDLq267UISoILQUmoQlDi&#10;nbKyUlq2+As5iVgwIQiwhuPjHoIAazg+1nqLYxNfWEj2vDw6unUrRWdlyfCDQxCb+PDJPSjMIYix&#10;1wSEtjJxjXMqXqvzhareUyNTXMPkx2p1vpjlOTb4QlXvNVAq7scXsHx/Y48B44VvODOHLRzQeBO2&#10;tDCELXqwo+PH48dlHOrowQ4QbWxDNPVKonXt1A4XPF3QcyDginlyWSPzyjhG5nlcjDg8sFqpxeq5&#10;cmhhDh82FW6iOZlz6HBp3d9PHBK83vN1t68hHPCqUh+e/JAWZS9yO9wLfHNV56voyaFPIigJLgQl&#10;oQpBiXf27dpO2zdnqFbwIAiwhuPjHoIAa5FyfGp6cmRlyRBD38peFEVFckJPrnMIwuGHfhuAhjAO&#10;wXDHX7cxrmTjjnHoiDuebsPPQ+/p4o43t/GWOZQx9myxCltSVdjCF93x1dHUNrf2ArN1QZVTsNOs&#10;MPQvPqui7LTzssvpl/HjZe+zSMMBwedZn9PHWR/XmePl7nZ307mp56pW+DpYepBmH5tN24q2qT1Q&#10;XwhKQgKCklCFoMQ7PyxdTPm5wZ88DEGANRwf9xCUWGtqx8eb4SwJx4/XhCAcgOjDRQAgdPCFf35L&#10;bagZ91qtrq6u05OgItpRM9Eqf81VrwgODUrTmslhGO74MqyNf57oosXPFbv6fco9yKJKS6kiXuuC&#10;FFNQQPYKLW3hnzccuLLqqCj5c0nHt+P7MV45KdbwtfoobNWK1t51Fx0/7TS1J7LwBLtvnHyD1uWs&#10;U3uIRqSMoOntp6tW+LMajgPeQVASEhCUhCoEJZ5ViF/83yz4WLWCC0GANRwf9xCUWAvG8eH5LLjX&#10;BgcYxp4c4TacRf+rb7XdTja+CBSvMZRV2m1ULT6pVNlsol5NjkpxoViJZT0BgqEqLo5I/OywqwDG&#10;jIOdwtatqTRJjQdzg+cr4tta4YCoIlaNNXND3sbD45SkpVFVjPN8GWbF4neO+TbePLZRZlQm/e6X&#10;36mWNgxodq/ZHpfNDSc8HGdt/lrVcpaenk4OtfrTsWPHgj58PtTw8ema2lXOU4KgJKgQlIQqBCWe&#10;nTx+jNavWqZawYUgwBqOj3sISqz5+/hwsMFDVjjY4MCD69zTQ2/zlktTwSFHlZoYtZwnx6uuln9F&#10;5sIBTjg4nkhUZHF9YZ5k0oiHOXCxGmbBQxwKxeOXWPwb/Bie5vaoFIc/1uLzPt+fh1HEqiEVZhwC&#10;8fMwzqehM15g8ZwHLfMrKKa8yqmHg7HOPRuaZRfWmZAXAHzHQcn622+nQyO8+yzOv7duybiFMosz&#10;1R6iRzo+IleCAXwm9MR4fBCUBBWCklCFoMSz3ds3065tm1UruPBD3xqOj3sISqx5e3z0oSzc60MP&#10;Qng1FL3O+zkICdXVT/Ru9WVJSVTlcMju89ylvkqcN7zlwiu8cNDDXeO5ZwtEnuIWLajK7n4ykPLE&#10;RCpLcJMaCTzsgh+D8c/kJBWuFZcVUWGx1jOgMCmBiqIMSU1RHpF6v1VUV1BRdDUVxUVTtfhPn4sh&#10;tbCcyqrKqFL8x06Ip1Au2rqiqiKnuTo4+OKJZs3aq1EfPDltsYtgyjwfiCv+ug2A2eFhw+inKVNq&#10;ziF3+PfWWyfeorm756o9RBemXUh3tL1DtSIbPhNaQ1ASMhCUhCoEJZ5tWLOCjh87olrBhR/61nB8&#10;3ENQYo2PT+fYWLnEa9mBA1S4e7cMPxJPnpQBiB6EGMftBxN37eYhLTxOX78olSGICkB4DoBqcXHK&#10;vT1sos5zmfDcAaH2OgBCnacJZLmXkb5KkCvcw0dfJciVqCrxMzlOC23c4cDHbjH6i3sZ8WM0L1Y7&#10;XMiNJYoW/5a723CgxP9OYpnzaj2umFf0ccWbFXuwqo97+fFRNHtsd/rsHNdL/PBKO6nxqZRrz6XP&#10;D3yu9mrDb8Y2H2u5og4vyWu1LK+rFXd03OsszeHFbMghAJ8JrSEoCRkISkIVghLPeH4SnqckFOCH&#10;vjUcH/ciOSjR5/aoGQLDYYE4BvoQGBmInDihbt24OPDgv87zeHXecpEhiMMhww8OQ/QQpCImRpss&#10;sbhYPucU8T3k58/PnXt/xIrXxK8r0rm6MMVf9gEaztNKQJ5CI6vhazrzqkU8PMw4RIyXsdaDowv2&#10;El0sCs8jZLarOdEH/bQhdYxX/4lXj8OPUaVfjRg0KxafPcXHBv4Z4m4IXLqLIWtmroa1mZlv4+4+&#10;S7sQTRtLtK2l2hHiOERxN0cKhy8cwrhjtUQza+lwfxA4+DEv4Wyco6TiVAVVu5lrymqJZ2b1mpoy&#10;BCUhA0FJqEJQYq2wIJ9WfPOVagUfggBrOD7uhXNQwuFBsng9SceOUYr4WZaUmSmDBD0ICcZqL3rA&#10;UdS8udxy4dUmOATR9/GWe4OwZrt3U6p4DRx+JPDwHQ5z+LkXF8ugh+cCCdXhPP6k//Vev+DKEZ+Z&#10;ufBFS2aS9jV9HhB3t9XF2+Mp1h5LLRwtZL1FTAtZj7XFyg++/KGcP1i3iG6hbfPLLSfK5e+Dq544&#10;iYniA3paAhVXFlPBjl8oJy+HCioL5DKevK0Q/+lDR+JzcslRrl0N8fCS0iptFRDGw0a8+Wt+Fw9T&#10;2xiXjXWFL8aMw1MAwDfeLPvMYa27sIWZQyMOcgYfc31+8+P89TyiZ8+2fkxofJ7CHw5grMKf1jGt&#10;VU2THp1OV7S4olGCGQQlIQNBSahCUGLtyKH9tGn9GtUKPgQB1nB83AuHoISDAw5COBRJ5kBED0bE&#10;tjHJ4EMcTxl+pKXJAISHwOhtDkC4Zwjj55y2dy+lHD1KKQcOaEN5xPHnC25HcbFcASYc5gHRP/Tz&#10;h3i9N4f+12e+oOBhBXqgYXVbdxw2B6VEpcgPnRxw6OGGMejg/alRqfJDKe+rD15ys0r8d6L8hJwL&#10;g5ed5ACDV1YoqCqQgQffpry6vGYbjktTcu8b7oXjjqchE+568HBwFWMTbwCBw5q0qtoLCP6+6d39&#10;+fudVmKjxGLtZ7jxQoMvIPh29soqSs0W55G4rc58ccFDznglKXfchV8AwcI/Lzk0SXbxtuWfk9NH&#10;E33SR+2AsMTDpm5Jv4WGJQ9TewIDQUnIQFASqhCUWNv68090YO8u1Qo+BAHWcHzcaypBCfea0MMP&#10;DkQ4YJBbsS/QPUOqEhKoPD1dhh3Zeu+PZs3kVg9BOBDRtdy2rSa4STh5UvZg4SEwMRyCcC+QJtID&#10;RA8p9L+AGgONLFE3/vXU3W191Ty6OSXaE2Xwwb07+EKY/yqn//WN/8rGW25bjZd3hXtynKo4JUON&#10;/Mp8yqvIk3UONDjYOFlxsiYE0W/DRe/1EWmMXdbNfx3l7w2vfsP4+5FkV8mWYJwDwdhlnsMKvp+u&#10;a4uu1KlDJ1lviiGtp2F5MvQU57s7HNRwYOoODw+IEz8/+GffKfEzxNUSpjy/EC8h7o6nf4Pxzyer&#10;Xmn8+MHofQd18UTKOS1SqPkJ19/TLf060Rs3DKbM9smUnJxM5VXlNGfHHPmzTzc8eTjFR8WrljMO&#10;frm4wz8/jY9lpP/MhMDj1YumpE+hNjFt1B7/QlASMhCUhCoEJdZ+WLqY8nND56+FCAKs4fi4F2pB&#10;CV9ccBiSevCgU+8QDh0CgQMODjpqQg9xPLjnR1Hr1rJ3SHTXrtSmRw9525Lt26l09WpKPnqUkvg5&#10;ZWY6BSA8PCMUeoGURhEVi7d7obiO5dU/uL6nGVG5Cja4F4ceaOjDUvTeHN50HfeWHm7whTNv+aKZ&#10;L7bdDXGxmkTQiD/Ic28OPeAw9uQorS6VH9b1D/y5lbky/OCeIOEg0OGFr+FTQ0Ty/EjeaCq/tzhk&#10;4bDFCoc1noavxYifpVbMwVQL8fParlZg4iDJId5DnoKp1AMH5M9vV2E1D4vkHn+8dcdT+NVYSlNS&#10;5LBLDsrM+Pnvu+46Krn/fqqOjaXbl95Oa7Jqe0CPbzWerml5jWo1Hv3ntSv8M5p/Vrujh9qucE8/&#10;/tnvDv+u4GKUIo6fjVfcEnZn7aYqN7+3PYU/Vq8p0PhnNw/F4e+lucdcQyEoCRkISkIVghL3KsUv&#10;J57ItbraYqr5RoYgwBqOj3vBuljhD70yDBH/Hs8dkrZvnwxF/N3dPV+8tvz0dLktUL1CjENkGH+A&#10;br5nD6Xxh2jxM497gcRzLxDxXPivqfzBmFeICYZq8ZuRAw4OMniiQQ44DqYSZSZqk/jxvg1ttYBD&#10;Dz8CjQMQvvDm3h29WveiDkkdqEVsCyo8UUhJ4j++CPdmiIveWyOch7PERsXKY8MBR3RldE1IwYEE&#10;f7jVg45QCS8aE4ISa/i9Za2+x4d7xwx++23qsnSp2uNs36hRtOHmm2uGSfqCwyBPPXh4niy7RaDO&#10;z8/Yg6f11q1un2tehw7yd5argJ57QZ648056p1UmvbLrFbWXqHt8d5refrpqNS7j/FvB1Bjnlqff&#10;V1a9FbnXjjH82Vu6l77O/tplb55ADMcxHh8EJUGFoCRUIShxL+fUSVqz/FvVCg34QGUNx8e9xrhY&#10;4Q99HETwxKQtdu2Sdf6w6C/8gVYPQ3LFB0cZirRpQ3nt2skPZRyEtNyxQ/67KYcOaZO6njql9QQp&#10;LQ1aLxAON3iVhrxYohPiMzmvwrBXXB9vb0m0qTXR+nZab4/GZgxCeMsrCuh1LvoFPXN1bunBxqmK&#10;U3LLHxa5zlsuHIxw210X7lCk947hAIODDD4evNXnPuGvG0MQDjZ6tOyBIMACghJr+L1lraHHJ33T&#10;Jhr66qsuh1BxoL7iD3+gU926qT3BZfVcm5IvX3zRaZhqsDTFc+tg6UGafWw2bSvapvY4G5U2iqa1&#10;naZaDWM8PghKggpBSahCUOLevl3bafvmDNUKDfhAZQ3Hxz1/X6zwX9S4pwjP09Fszx4ZTvhr2Ax/&#10;wOIQhAOQfC6qXpaQEFJBCC8vWRal9QLhoONwCtH+VG0ejy3iM+JWUX5OVzcOAl+CEDMOOfTAg0OQ&#10;qNQoOlF6gjKLM+lg7kG532qMe7BxTxe9Jwe/Tn34DxdjCGIX//Ft9RCkPhAEWMPxsYbfW9b8cXy4&#10;t2C/Dz+kXgsW1JmnJUs8/jdPPqlawWf1XJsKBCUNtzx3Ob17/F35u9aM5y0Z3Xy0atWf8fggKAkq&#10;BCWhCkGJext+XEnHj4bWBzp8oLKG4+NeQy9WOBRpIY5p2v79MhzhdkM+xFXExdX0Bsnr2FFui1q0&#10;oJjCQjk0JthBCPcC4QCEe4Hw8BdemnZvM20OkHXtiH5pHZxeIEb1CUK4G7AefvCWAxEeM6639Xoo&#10;0Iem6PN1uBrOwnN18G30uU/0EKQxIQiwhuNjDb+3rPnz+PDvsCGzZ8shoEar772XDpx9tmqFBnfP&#10;tSlAUOIf/MeID09+SIuyFzn1zOSejE90foJ6xvdUe+rHeHwQlAQVgpJQhaDEvaWLPqfSkmLVCg34&#10;QGUNx8c9Xy5WuNuvPnxGhiPig1p9J7bj4TLcrVkOk2ndWpuYrrhYBiDBCEK4F0ipgyiPe4GouUB2&#10;Ndd6gewUW54HZEf9Vpb1O77wT49O9yoICeVhMHrgYezJwVur4Sz8+poKBAHWcHys4feWNX8fHw74&#10;z336aWqzcaPaQzK0X/Tss5YTvAYDP9e+n35KXb91PQzcIX5nxmZni19stb87OeQ/Kn6v8WTeNvEf&#10;95jjbWP69oknauYGC6ZwObf2leyjJw886TThLH9fn+rylPy9Wl/G44OgJKgQlIQqY1CydPlK6j9o&#10;qPpKcBQV5FLuyUxZj09KobSWgVkSy5Oy0hJavewb1QodXbp0qfmhtnfvXv7BJuugwfFxj5cQbCM+&#10;DLK8vDzKzNTOM16BoPmOHTIYSROF655WJXCHP2TmdepEp3r3JqqupoSsLEoSF0Xx4oNcFE+U2khB&#10;SLGDKDte+7C4rxnR1pZaALKqg9YzJFRwEMKhgR5+GLdc+Ou642XHawqHHlxOlp2sCUWCNQyGP6xx&#10;aRbdTH5g46CD2y1jWso2142vIxy5O7dAg+NjDb+3rAXi+CQePUqX/O53Tr0if7nlFtp51VWq1TTw&#10;udVj3z7qfOedTq9lSTeiMTdpocnvO/2eRqaNVF+JLOF0bv1c8DPN3DvT6Y8dA5IG0J+6/qnek4Ab&#10;j484NghKggdBSQDx2gczRalXotC7d+8eBw8eHFlUVESLFi2idu3aqa8AQLixi/M8bts2Svj5Z0rY&#10;tEnWYw4cUF/1XUmPHlQ8cCBVxcSQIyeHYsUHkZhDh8heUKBu4X9NKQhJcCRQu4R21D6xvdzqRW83&#10;ixVPXuG5Pw4XHqYjRUfk9mDhwZo6bxsbPzdexaVlXEtKj0+Xz5frelvfAgA0RW2feopazJ2rWkSV&#10;ycm0Q3wO5m1T0+rVVyn9xRdVS/O3kUSPXEw0ttNYmjVsltoLTdmrW1+lF7c4f59v630b3df/PtWq&#10;PwQlQYWgJID6i7JJqzbM/PnzqVevXqoFAE0Z/3UpdudOStywgeK2b6f4zZtlMFJfZe3aUUn//lTa&#10;oQNFHz8uA5GYgwfJceqU7D3iL00pCOElYY3Bh1643TGxo1MQcrLkZE3wcaDgAB0tPuoUjDTWkBh9&#10;GVt+jnrgwW29zvu5zbcDAAhXUdnZ1Ovyyykqv3Y4Q9akSXT0oYdUq2npfPfdlPz996qluXoC0eL+&#10;CfTDlT+E5dLjkejuH+6m7486f5//dda/6MJ2F6pW/SAoCSoEJQHGUx/Xq0fJuHHjRi5duvS2nJwc&#10;Wrz4a+rYqZP6SnBUV1VRZaXWNc5ujyJ7kNZhLy0poaqqxh/L74neRY5xF8JqP16ghoNIPj5x+/ZR&#10;wpYtFC9K4qZNFL99u1wutz4q0tKo8PTTqbRLF3Lk5pLj+HGK37OHHFlZTt1766Na/AYoaiJBCH+w&#10;NAYgbePbyi2HILzlQEGXU5YjQw+9JwgHIbzVS1lV/b4XvuCwo3Vc65rwg+tceL8ehiRH1++vpf44&#10;t2w2/vWvfwQIH3a7TRS7rPNxqaxs3NWXQh2OjzWHo/ZzTqX4+Ypf684CeXzS57xBbZ9/XrXE+1N8&#10;5tz28SdU2rGj2hPajOeWPS+Puk+YQLEHD8o24wnJB99J9MDYV2l4q+Fqb+QIx3Mrvzyffv39jfKz&#10;ho57r743ap78bOIL4/FBUBJUCEpCFSZzrYs/yH3z5Ufyh2qowaRv1iLl+MRnZcklcnlZXp5slevR&#10;hfWbo4JXn8np0kUWlnjsGCWLwv8GLwFcX+Xi9y8HIT+11ZbIDdUgRJ8YlXtS9GjZQ25Tq1OJcrT5&#10;N3Q8iRrPC6LPEXKy4qTTfCElVfWb7NZbyTEp4rl1oPZJoohtO/E8eZue0JZaxreiNgn1ysq9VlVa&#10;JH42ahe49thEik9wnnckJiaWohw8ElTDH95j4+JVK7yF0iTkoQjHx9rRfTuoolwLUtt26UWOaHF1&#10;CzUCenxKSih5YF+y76+9Piy/5joq+t8HqhXazOdWq2MnKPGic8lmGP7KK7S99u87aOYVr6g9kSNc&#10;z61NmRtp9H/PpcKy2u9z31b9acmkVZQY4/2HLOPxQVASVAhKQhWCkrpys0/R6mVLVCu0ICixFo7H&#10;hwMQGYqoVWi4ziFGffBfy0rFMcru148KxQepuNxcShbnfmJmplx1pr54uAwHIFtaEa3sSPTGYKL9&#10;9Z+I3W84CGkT14baJrSnNvFttbrYdkzpTB2SO8keFhobFVEBHc7dK4fBHC3JpGNlJ+hI4SE6lH+Q&#10;DhUcpKLywE6Wyh9uOqV2oc6i8LZrWne51UtqXHAPKC7m3EMQYA3HxxrOLWuBPj7Rc9+lhCmTVEtT&#10;+O1yqjg79CdAdXVuxbzzJsVPdb6k+nJAPI38sUi1Ikc4n1v/2/Qm3fWl8/d5fL+b6NUr3lEtzxCU&#10;hAwEJaEKQUldB/buoq0//6RaoQVBibWmfny4B0fqwYPUcts22VuEQ5HkBiylyUvy8tK8JSkplFRS&#10;Qs2PHZNzi0Tl5qpb+I57rvKwmd3NiJZ1IZrXj2htkK57HHaHU5jAAUintNqwoV1yB3VLoqzik3Qg&#10;Zx8dyNXKwbz9crtftY1/mQmEOEdczfPs1qyH9lxVm59zi/iW6pahCRdz7iEIsIbjYw3nlrXGOD5J&#10;5wyjqPXrVIuo8swRVLBslWqFLnfnVszdv6H42a/Lum7/3bdR2rOzVSsyhPu59ftF0+iNDc49hZ6+&#10;5AX6zZC7VcsagpKQgaAkVCEoqWvT+jV05NB+1QotCEqsNbXjw6EID51J279fhiPcru8cIMUtWshQ&#10;pCA9nWILCijh+HFKOXqUYnNyyNaAgbmF4nDubq6FIV/0Ivqkj/pCI2hKQYj+XDkEqXmu/DzF8+Vt&#10;emJgh8YEGi7m3EMQYA3HxxrOLWuNcXwcy5ZS4q8uUC1N0dtzqfyGCaoVmtyeWxUVdGJAa+qxJ1tr&#10;K0Vz3qHyiTepVvgL93OroqqCLnnnLNpwtDbk488iX920nIa183w9h6AkZCAoCVUISupavmQBFRUG&#10;9qKqvhCUWAvl45N44kTN8BkZjuzbR46S+s1rUZ6YKEOR3E6d5JCZBPHYKYcPU1x2NtkbMLdOiUP8&#10;4kwmWteO6PNeovQmyolTXwwQPVioCRdCPAjx5rmGI1zMuYcgwBqOjzWcW9Ya6/gk3HA1RX/2iWoR&#10;VXXvQfnrNxHFBfiXYANYnVufL/s3XXzN3dTG+KtRvJaCxd/JHjORIBLOrSP5h+jcNwbLz0g6/jzy&#10;3eS1Hv9Ag6AkZCAoCVUISpyVlZXSd199qlqhB0GJtVA6PtxDpP26dXLoDAcjsYYlCH1RKV5PbseO&#10;lNWrl+wZEn/qlAxFEk6epKh6rmrDKu1ExxOJ1rclWt6Z6K2BgZ9olX95D247lEa0P4dOTx8k/+Jh&#10;nHgss/AY7czaRltO/EJ7c3bT3uxdjRqE6KvbdE7rSj3ST4uoIMQTXMy5hyDAGo6PNZxb1hrr+Nh3&#10;75ITu3JvDF3JrGeodPoDqhV6rM4t/p15/R9a0KL/lFGS4aNCdXobKvhhLVW1D//faZFybi3dt4Su&#10;e3+M7GGiG9XlYvrwhq/kZxt3EJSEDAQloQpBibPjx47QhjUrVCv0ICixFszjw0NmWm/ZIsOR9mvX&#10;1nvCVRmKiNdhS0ig+KJiSj50kOLE+RlVwJOJ1m8ITbX4qZsVT7StJdGKTuIH72CiHbULugQETz7K&#10;QQgHI4PSh9CIjiNr5uHYkbVNBiJ7snfR1pObZX3HqW2UW5Ijvx4InnqEpFYn4mLOAi7m3EMQYA3H&#10;xxrOLWuNeXzip99DMS+/qFrid2daGhWs3xSyoYKnc+vXH11NyR99QnM/VDuUyoGDqPCb5VSdFELL&#10;0AVAJJ1bz6x8kv66/E+qpZl+1sM04/xZqlUXgpKQgaAkVCEocbZr2y+0e/sW1Qo9CEqsNfbx4clX&#10;0zdtonZr18pwxNdeI0Xp6VTQpy9VdOpM8dnZFHf0MMUeOED2kyfFJ7T6zyuSF6vNK8KhyKe9ib7p&#10;pr4QIDxR6aA2Q2UoMrTtcLnlLp8ciHAY8suJDLnVAxLjXz38paFDY3AxZw0Xc+7hvWMNx8cazi1r&#10;jXl8bFknKblfT7Ll1Ib2lUOGUsH3q8QvGfd/mQ8WT+fWvM3v0h2fT6LHlxLNEMWo/MpxVPT+x6oV&#10;niLt3Jrw4RW0cNcXqqX57zUf0+W9xqmWMwQlIQNBSahCUOJs3Q/fU9aJTNUKPQhKrDXG8eF5Rdps&#10;3FjTc8TbeUYq0tKoeNBgqurVh2IK8in6+HGyb91C9mNHxSex+s8rUixe7oFUojXiVFnQk+jTPtpc&#10;I4HCgQSv1z+4zVAa2m44dU7tKvdvz9oqh8voQ2d43Kw/NTQI8QQXc9ZwMece3jvWcHys4dyy1tjH&#10;h3uUcM8So7Kpd1LxCy+rVujwdG7x8Jvuz7eikooS2atkwi/qC0rpI49RyYyZqhV+Iu3c4l65F7w1&#10;TP5hSsfDm5dP2SDngzNDUBIyEJSEKgQlzr5Z8LH4oRG64QOCEmuBOj7RhYXU7qefqMOaNTIk4Z4k&#10;nlQnJlLFyPOoumNnsh/YT/bdO8l26BDZSus3gSsrjxK/2JKIfmpL9HV3ovl9Az+vCP9yHdx2KHVv&#10;1pPiHPFUXV1Fu8Uv4UAMl+HhOvzv9W3Zn3o2703tUjo02hwhuJizhos59/DesYbjYw3nlrVgHJ+E&#10;KZMoeu67qqUpfn0OlU3iS5fQ4c25xcNvvtzxiZyn5DtxtTX0iPqCEs4r4UTiubUpcyON/u+5TvO6&#10;8R+3lkxa5TQnHENQEjIQlIQqBCW1CvJyaeV3i1QrNCEosebP48NzjLTNyJDhSKvNm70LR9LSZDhi&#10;z88n+88byZbtvDSfL6rET0oOQba0IlrZkeiNwUT709QXA4TnEOG5RPq06CeH0/AQGR42w0vP+bOH&#10;CA/L4clcORTp0bw39WrRR/4iD+YSuriYs4aLOffw3rGG42MN55a1YBwfW0EBJZ5/FkVtru2CwfN5&#10;8LwePL9HqPDm3NKH3zBeAefn16KoVZ6hFyuvhPP9qpB6Xf4SqefW/za9SXd96XxZfVWf6+itcR+o&#10;lgZBSchAUBKqEJTUOrR/D23eWLsWeShCUGKtoceHV6jpyL1GMjLkqjXeqG7RkirOPkfOK2LfvIls&#10;eXnqK97j2Uiy44l2NyNa1kV8sOlHtDbAb33+ywJPtnpaq/7UOrENlVQU097s3bTh2Do5l0hD8VCZ&#10;ni36yDCEg5A+LftRr+Z9ZN38V41QgIs5a7iYcw/vHWs4PtZwblkL1vHhVXCShg+WoYmOlwwuWLlW&#10;/lEkFHhzbhmH3zDuUbL6vwkUVVgk2yzUXpe/RPK59ftF0+iNDa+olubBcx6jR8+tHWqFoCRkICgJ&#10;VQhKanFIwmFJKENQYq0+x4cDkXYbNlCH1asp6dgxtdcaz4BfOWw42Q/sI7u4v62IV6TxXqF4ijzZ&#10;KochX/Qi+qSP+kKAcO+Q3s370mnJfahlXEuKEh8WiqJKadWhFbT1xC8NmlzVPFyGgxA9IOGwpKnA&#10;xZw1XMy5h/eONRwfazi3rAXz+ER/9gkl3HC1amkqLhtLhR99rlrB5e25pQ+/0f237Gq68SnniVxD&#10;6XX5SySfW/y57pJ3zpI9go1eveIdGt9PG2qFoCRkICgJVQhKav2wdDHl5wZueVJ/QFBizZvjU9+V&#10;avgvLpX9B1DUvj1k43DEy7lGeF6RQylE69oRfd5LlN5EOXHqiwHCw1gGtOahLT0p1hFLxwuP0bpD&#10;q+mXEz9TUUXtX5F8wYEIT+DKQUioDJfxJ1zMWcPFnHt471jD8bGGc8tasI9P3J8eodhn/qZaGp4A&#10;lSdCDTZvzy3j8BvGf8jYcui6kH1d/hLp51am+Ox33huD5VbHfzj7/MbvZI9iBCUhA0FJqEJQoqms&#10;qKAlX36kWqELQYk1q+PDPUd6f/GFDEm8Xqnm7JFU3bIl2ffvo6gtm0k8oPqKNV6J5oeORC+eGfje&#10;IjzJ6eC2Q2UwEmWPoqLyItpyYhOtPbyasopPqlv5hn+RcggyosNIGtRmSE1AEs5wMWcNF3Pu4b1j&#10;DcfHGs4ta0E/PuLzYeKVY8jx7RK1Q3A4qPCzr6jiwovVjuDw9twyD79hKyato+FTHw7J1+UvOLdI&#10;9igZO/cCp8ld+Q9c301eS7asIgQlocEpE7GrCkDIyMnOUjUIN7xizRlz5tCFM2Z4Xs43Lk58QLiI&#10;yq++lqq6dSfHmlWy621UxkaPIUlerDaM5uKbiRIe1bbuQhKb+K8+uFfHxd1G070jHqI/n/8UPTzy&#10;cRrWfoQcPjNrxeP05LI/0f+tmiXX0fclJOFQ5OaBt9PTl7wgl5E79Pt8+u6WtTTroudkF81wD0kA&#10;AABccjjkyjA85LZGRQUlTJpI9sP+XQY/UHhesIvEZwejT/d80uRfF3g2uO1Qen7066ql4R4m4z+8&#10;ot49jCGwEJRAyMnLqf/qJBCa4uLjacChI3TFHx+lHgsXqr118eRl5VdfRxUX/4qqWrUix3ffUvTH&#10;88m+ZzdRpWFmeBdOxRN90I/ozKlEqY8QXXEj0Tfd1BeV1Ng0GXAYVcvpW61xrw7u0XHH0N/RjPP/&#10;Rn845890Ve/r5C+4f61+mv7y/R/pbysep0+3fei0Zr4n7RLa0Zgul9PMC56hhTctp8O/z6dVt22i&#10;58e8Tr8ZcrdcjaYpzS0CAAAQSNXpbaho7gcyNNHZsk5q85dU1H+Or8Z0Ze9rVU0zf8t7YfG6wLNr&#10;T5tAD4+coVoaXkb4odUPqhaEEgQlEHLQoyQ82O3aj5eo7Gy66NXXqc/908lx7KjcZ8R/QSkfP1Eu&#10;5SvuRNEff0iOJYvJfvCg+ERkHWJkJhK9PZCo9z1ELf5AdMP1tSvU8PK6Q9uNoCFtz6Tmos5yS3Mo&#10;t8R67hsOJjig4F4dPCP5n857kiYP+g1VVlXQWxtfoye+f5j+vvIv9HbGbPnLzVv8fEb3GCt/Qb51&#10;2VxaNnYZLRqziP59wat0z/AHZBATiivQAAAAhJLKM0dQ8TPPqZYmav06ip8uPgw0AWN7jpN/gNHx&#10;H1j480RTf13gHe6BzIGJ0TeHltCLW15ULQgVCEog5ORk1W8uBwi+2Lh46t77NBp50RhZb/bpp9Tr&#10;8ssp5pO6c85UtWtHlWcMIVt2NkXPm0uOFcvIduqU+qprHJvsbUb0ylCiNg+I8iDRLVcT7WihdWe9&#10;tu8Euv2M39LlPa+iiuoKWndkNa0/+iOd8jD0hYORaUPvlUNofnvm72Wo8en2D+mvy/9EM5c9Rq+s&#10;e57Wiscyjim2ws+Fgw8OQHit/J/u2Em77z1B7133ufwFeXGXS6lZrHghAAAA4LOyaXdT+URtxRBd&#10;zOuvUMw7PNViaHM1/OazHfPltim/LvAeD8HhoThGr259VdUgVCAogZBSVFhAZWWlqgVNgSM6mjp0&#10;7kbDzhlFoy69gnr06U8p+/dTp5snUfvHHqMo80o2NpvsOWI/coSiflrvcTnfSvFTaksroj9cQtT8&#10;YaJu9xJNG0uUmaRNnjq+/yT67bDf0/D2Z9OXOz+h2T/9W2w/tew5wr1Gzu98EU0947d004Bb5cRa&#10;L6/7lxxCw0Nplu5b4rHniU7vgcJDZXjIDM8rwkNoeCgND6m5qs91clZ7AAAA8J/iF16myn79VUsT&#10;N/0ebS6zEOdq+I2uKb8u8A6HZfzHs3BZrTBcISiBkJKbbd2jAEKDzWaj1m3b06BhZ9OoS6+kfoOG&#10;UvOWrcmWk0NxD06npOGDKeHHH9WtTXg4TVWVarhW4iBa0Ylo6pVEjj8T9fst0dPnaEv58mSntw6e&#10;RpMH/oY6pXaheb+8Q/9e+3/07d7Flj0++JfS5b3G0bRh98nw4pfjGfT6T/+md39+w6d5RXgyVZ5U&#10;lSdX/frmVXKyVQ5HePJVHq7DoQkAAAAEVnVSEhW9/7Hc6mwFBZRw4/Xy80goczf8hjXl1wXe45CE&#10;wxL+fAqhCUEJhJTcHAQloSyteUs6beAQGjX6Shp85jmU3q4DRUVFya9Fz32Xkgf2pdgX/lmviceM&#10;K9XEP0Z07q1Es8/QemzwMJbbz7iLpgy+g0orSuiNDS/Tmxmv0epDK9S9XeNfQhxq/GbIPXRe5wvo&#10;mz0L6eW1/5R/ufFmJRruscLhCs9V8smEr2n/fdn049St9OoV78jAhde+N37QAQAAgMZT1b0HFb/x&#10;jmpp7Lt3UcKtk1QrNFkNv2FN9XWBb3j4jXklHAgdCEogpOScwvwkoSYhMYl69OlH5158GQ0/90Lq&#10;2KU7xcTEqq8SRW3+hZKGnE4JUyaRLfOY2uudo8m1k7EaV6rh8GFMzytkwMHzjuzM2kazf3qJ5mx4&#10;1WPvDx7mwoEKBytdRX3e5nfptfUv0Fc7P7fsccL/5qguF9P0sx6m/17zMW357UFZuP7gOY/Jr5lX&#10;zAEAAIDgKr9yHJU++LBqaRwLvqDYWU+qVmiyGn7DmurrAt/wxK4zhj5OsVG1n60hNCAogZBRWVlJ&#10;BXm5qgXBxEFIp649aPh5F8mApHvvfjIwMYras4eSe3aSIQmHJd6oshHtak70t5FEzcTv/nb3O0/G&#10;Oq7P9XTr4Dvp3E6jaNn+72TAwUGHp94f3OOEh+JwOMI9UDhQ4WDFU48TnrT1xtMnyzBk333ZstfI&#10;jPNnyV4k3JsEAAAAQl/JjJlUceHFqqWJ++sT5Ph2iWqFHqvhN7qm+LrAdxN6TKQPLvpAtSBUICiB&#10;kJGflyPDEgie2Ng46tN/EJ33q7HUd8AZlNashfqKs/i7plJSvx7aEr4elEcRbWhL9NvLiRIfJer5&#10;O6JHxO98nm+Eg4rrTptIUwbdIZfx/WLHx/TGhlfo6z0L5QSr7vAHiwu7/kpO4np9v1/Tgdx9cigO&#10;hyM7srapW7nGPU542AxPtrr9nqP00uVzZDCCITQAAABNlMNBRXPeoar2hj9yVFRQwg1Xk3279eeC&#10;YPE0/EZy97omTST74UNqB4SDrsldVQ1CBYISTTdRRhoKt6GR5Z7KUjVobHpAcu4ll1Pn7r1q5h0x&#10;i9q0iVJapVLMG7O1SVndKIzWhtBcPYEo5k9EZ9xB9NIwbZJWfaWayYN+Qz1a9KYPt8ylORtfpWX7&#10;v6WKKvdzm/CwFx6Gc8eQe+jSHmNpzeEf5CSuH2z+Lx3Jt/6wwGNAeZ6RVbdtkkv18kSs3AuFe58A&#10;AABA01ed3oaK5n4gwwUdT4KaeM0VZMsKzaHd5uE3//35zTqfhVy+LvF6OASqz5xwAOAdBCVE/Cfz&#10;eaIsN5TrRIFGlo35SRqdtwEJS7jmSkoaNoBs+Xlqj7OiWDvNPZ3ozKlESY9qk7J+0kf7Wte07vTr&#10;0yfLVWFaJLSUK9W8ufE1WnNopXYDNzhUmSTuM3XI3TSozRD6dPuH9Or6F+jTbR9a9jjhAITnFPm/&#10;S1+W84x8d8taOc8Ir5gDAAAA4anyzBFU/NwLqqWRk6BOvD4kQ4XR3cc69WjlP/ws2bNQtWrJ1/XM&#10;c6qliVq/juKn36NaAOBvkR6UcEjCP42GyhYEVV5OtqpBoPkSkDi++pJSU+MoesHnao+znLQ46nwf&#10;UeIjVXTjtURr26svCN1SutFVna+S9f9uepPezphdZ/ytGYcZkwbeJucbSU9qQ++I+7y+/kX6ft83&#10;lj1OuAsrr3DDK9Lw6jQ83wjPd4K5RgAAACJH2dQ7ZTFyLFtK8fdMU63Qwb1lr+k7QbU0c395S9Wc&#10;lU27m8on3qRampjXX6GYd95ULQDwp0gPSmaKgpAkBJSWllBxUaFqQaD4EpCwpOFnUOLVY/kbpPbU&#10;qrbZ6K8Xx1Cz+0rogGkxmKSYZOqU1In25O2hT/d/SntzdquvuMZDY7i3CU+smluSQ+9k/EfON7Lh&#10;6Dp1C9c4BOEwhEOR3b87IUMSDkuwJj0AAEDk4l4l5klQY+bMptgX/qlaoePG029RNc2XOz6hzELX&#10;qwgWv/AyVfZz7h0bN/0eivpxtWoBgL9EclDykiihFy1HKMxPEli+BiQxs1+j1EQHRWVsUHucHUiP&#10;p5RHqumxkWVqTy3uEVJSUUwHCg6oPa4N73AO3TZ4mpzM9UDOPtnb5H+b3vQ43wg/Pg+j+frmVXJY&#10;DQ+v4WE2mIwVAAAAJJ4E9X8fUFVvNQZYiXvkQXIsrju0JZhGdhpFvVrUPk/uPfv+L++qlrPqpCQq&#10;ev9judXJeViuvxqTuwL4WaQGJdzHzRiSYMxHkOVkIygJBF8DEhK/bJP7dqf4u+/g9ZrVzlpVUXa6&#10;+6po6jytmApi1E6lc1pXah7Xgrae+MXlEBmeN+S8zhfKITW8DPC2k5vpPxtelpO5Wi3/y/fjiVdn&#10;XvCMnIiVJ2TliVmHtRuhbgEAAADgrDotjQo5VBDbGrxizI3Xh9xKOBP7O/cqeefn/6haXVXde1Dx&#10;G++olsaWeYwSeNJa8TkOAPwjEoMSDknmalXpZVH+plUhWHKzT6ka+IPPAYkQ9+c/UmrrVLLv3aP2&#10;ONvcOYGi/lRF/x5crvZoeJhN17QetD9nL50qqRt4DWs1jKYM+A39qvvltP7oj3JIzSfbPpBDbNzh&#10;3iG8ZO/zY16XS/jyUr73DH9ALu0LAAAA4A3uUcI9S0J9JZwbB0x2WolvR9Y2Wn1ohWrVVX7lOCp9&#10;bIZqaaIyNlL8rZNUCwAaKtKCkoGiGEMSngDhT1oVgqW6uppycxCU+ENMTKzPAYlc8rdzW4p9epb4&#10;RFGl9taqiImiq25yUP8pRWpPra7NusthNntzdqk9tZrFNqN+zfrRz6d+pjk/v0YLdn5quVKNPhnr&#10;W+M+kPON/Peaj7VVcuJbqlsAAAAA+IbnKgn1lXDSE9vQpT3Gqpbm7Qz3vUpYyWOPU/kNzhPBRn/2&#10;CcU9gUsbAH+IpKCEQ5LvtKrEIcloUTDmI8gK8nKpEuvAN1h6uw50zkWjvQ5IWOKYi7QlfzNdTxq2&#10;pF88Rf+xkj7r4fz9aRbXnFomtKK92bvrDLOx2+yyZJdm0+bszVRaWXciWB2HIByGvHfd5zWTsV7V&#10;5zpMxgoAAAB+424lnFAKFSYNuE3VNB9tfc/yD0ys+KXXqXKI87oUsbOepOi5ruc4AQDvRUpQwssA&#10;zxelmWxpc5LcLgpCkhCA+UkahnuRDBp2tixc90bsv5+Xk7U6vvtW7XFWHB9NA6YRXXJ9sdpTi4e/&#10;ZJecopNFJ9QeZ1XVVbK4wyvV/GbI3XKlGh5Ww8NrRvcYi8lYAQAAIGBcrYQT+8zfZC+MUHBxt9Hy&#10;M5KupKKE5m22Djx4UtfCjz6n6vQ2ao8mYdpUrIQD0ECREJRwSMLTW3eXLS0kuUCUDNmCoMvBijf1&#10;pvci4a035DCbjukUd/+9LidrZbPPjqOEP5TTpnS1Q+EeJCmxqbQnu+4wG0+6pnWXc4zwXCO8Us3T&#10;l7wgV6oxjscFAAAACBh9JZzuzvOd8bwePBQn2Pgz0fj+N6mWxmpSVx2HJDIsMayEQyUlWAkHoIEi&#10;ISj5ryjGPml3iYKQJITk5WLRIV/VpxdJzTCbE8fVHmcnWsRTmweIpv6qRO3RRNmjqFViuuxBklea&#10;q/Z61qdZX5rWdxp9cNEHtPa2LXLVGl69BgAAACAYeAUcDkvMy+sm3HB1SKwYM2XQHaqm2XB0nVxN&#10;0BMefsPDcIywEg5Aw4R7UPKSKJdqVWmiKO9pVQgFFeXlco4S8J6vvUiiP/qQUpOi3Q6zqXRE0Z03&#10;JFDre4op0zQ1SGpcmhxGc6IwU+1xj/8Swr1EZl30HP08bS99fOkndNdpd1GftD7qFgAAAADBVTlw&#10;EJWYJneN2vwLxd8zTbWCp1NqFxrZaZRqaeZsfFXVrPHEri5XwrlrqmoBgC/COSh5SBTjTzxeBhgh&#10;SYjB/CTe87kXSUEBJQ86jRJudD+r++KByeR4rJJePc15RZvoqBiKjYqVS/jyqkTu8KSrPPkqT8LK&#10;843wvCPTht0nf9EDAAAAhKKySZPrTO7KE6DGvPyiagWPuVfJ/C3vyflKvOFyJZz33wuJ1wXQ1IRr&#10;UMI/If6uVSUOSXjIDYSYXAQlXvG1F0nss3+n1PQ0sm/bqvY4O9kiQQ6zufTqfLWnVlpcMyqvLHO7&#10;Wk2LBOeVang5X17WF8v4AgAAQFPBk7uaV4yJf3B60CdBvbzXONmjV5dVfJK+3OH9hLOuVsIJhdcF&#10;0NSEY1BymShztarEywBjQfEQlZeD+Ums+NyLJPMYpfTsRHGPPexyslYeZjP1+jhqdU9RnWE28dEJ&#10;FG2PppySut8Tm81GF3W7VE7GyuEIVqoBAACAJo0nd33/Y6puYfhDT0UFJUy8Xs7vESz82Yr/AGXk&#10;zaSuOp5/JRRfF0BTY1PbyaLM0ar0pihTtGqTdEoUfRlgDklGi+Kp2wIP0zH2QPmDKE9r1caTkZEx&#10;ecyYMXOOHDlCS5evpP6DnNPgxlZUkEu5J7W5KeKTUiitpfPSY/6w8rtFVOlmWEio69KlC0VHR8v6&#10;3r17xe8g/76OlultqGff08W/EaP2WEv840MU9+Lz4jek66Eya3vE05k31V3ul3Evkayik6rlLD2x&#10;Db077iMa3GaI2uOd44f2iu9tuay36tBVfB7RjhU0zrnVlOH4WMO55R7eO9ZwfKzh3LIWrscn+rtv&#10;KeWaK5yGKZdfcCHlffS5DFO84e9z65fjGTTqnTNVS/PT1B3UKaWzannmj9flLzi3rBmPj7ie6Dp4&#10;8OB9sgGNzSkTCcegxHiVuFsUb9b74nXC9OWDmfl+HJx4s1IO/9SZKUq9fjr27t27x8GDB0cWFRXR&#10;okWLqF27duorAO7F7dxJXW+9laJyctQeZ6WxDjp/UgWtcTFqp3lsc8opy5ETtprZbXaa1GMSPTDg&#10;AbUHAAAAIPy0evVVSn/ReR6PE7fdRpn33adajW/CtxNoc/Zm1SK5kiBPku+LUHxdYA1BSVBFVFDi&#10;L+eKskKrWuovyiat2jDz58+nXr16qRaAax0feohSv/pKter6ZGAcXX113QnA4h3xMhxxNw9Jp6RO&#10;NPvc2dQ2oa3aAwAAABC+Ot99NyV//71qaQ7861+Ud+GFqtW43t/zPs3cwH9/1fBnsy8v/VK1vBdq&#10;rwusISgJKgQl9eBtUMJ4qE+9epSMGzdu5NKlS2/LycmhxYu/po6dOqmvBEd1VRVVVmrd9ez2KLJH&#10;Rcm6v5SXlYkfBlo3s6ZIH3bDeNiN1eownvAcINExMRQV5V1XyPiMDOp0y81kK3E9C3peUgwNvq2M&#10;9uiD0AzSYtMop9R175MoWxQ9NOgPdHPvW9Se+uMuhPoxkV0sxWsETaDPraYOx8cazi338N6xhuNj&#10;DeeWtXA/PlF5edT5uuso5sB+tYeoKiGB9n3yCZV1sh7yEohzq6iiiM7+eITTH7U+G/MF9UztqVre&#10;acjr8hecW9aMxwdBSVCFfVCyUG194a+hNw1inKNk2cpVNGDICPWV4CjMy6ZTmYdlPTGlGTVPby/r&#10;/vLD0sWUn+v6gr0p6NmzZ01YsnPnTiovr1/oExsXT8POGUWJSclqj7XEi88nx4plqmUifvH836gY&#10;uv/8uj1FeAb1/NI8l8Ns2FkdR9J7137uNNN6Qxzdt4MqystkvW2XXuTwcq6VSBDoc6upw/GxhnPL&#10;Pbx3rOH4WMO5ZS0Sjk9UxkZKvOhcshUUqD3iIrZffyr8fpWcJNWdQJ1bEz68ghbu+kK1iB49dyY9&#10;eM5jquW9+r4uf8G5Zc14fBCUBJVTJhKOq95wjw5fy2uiGHHb+PWAhySRhidwLcjLVa3IxeHIWaMu&#10;8Sokif3385SaFO02JMlsGUdt7q+uE5JwL5FYRxzllriei4Qncv10whL66tfL/RaSAAAAADQ1lQMH&#10;UclzL6iWJmrzLxR/zzTValyX9bxK1TSLd/s+9Ia5e10JN08kW5bryfwBIl04BiXQBOTn5dR0MYtU&#10;HI4MG3kBxcZaL7EbtWkTpXRMp7j77+WYWe2tVW2300NjY6nN3SV1lvxNi2umzUVSUXeIjsPuoOkj&#10;HpbL/Z7f5SK1FwAAACBylU2aTGVT71QtTfTcdynmZedJURvD5b3GqZpm7ZHVdCT/kGr5xtXrciz4&#10;gpIH9KWYd3hAAQAYISiBoMg55WnF5vCW1rwlnXX+JR5DksQxF1HSsAFkO3Fc7XG2u30CpTxcRc8M&#10;de5Fwj1IYqNiKackm6pdTNvDw2w4IJkxapbaAwAAAACs+LkXqHLIUNXSxD84naJ+XK1ajaNFfEsa&#10;0WGkammMQ3F85ep1cY+S+KlTKPHKMWTfjxEfADoEJRAU2acit5sfhyRDzzqPoizWsJfDbBId5Pju&#10;W7XHWaUjiiaMj6IeU4uowDTMk3uRcA8SVyvaYJgNAAAAgAfiM1rR+x9TdYuWaodQUUEJE68nW+Yx&#10;taNxXNr9clXTfLZ9vqrVA7+u/31AlWfWnQfRsXghJQ05nWJf+KfLHswAkQZBCQRFbvYpVYss6e06&#10;0NCzz3cbkkTt2VM7zKayUu11tnhgMjkeq6R5fZ2/nhiTJIfTcC8SM5vNTjcPvA3DbAAAAAC8UNW+&#10;AxW9M1eGCzr74UOUMGVSowYJV/W5TtU0Kw4spcKy2klZfVXVuQsVfLucSmY9U2ciV57sNe7B6ZR0&#10;4blyDhOASIagBBpdaUmxLJGGQ5KBQ8+iKDdLxsXfNZWS+vVwO8zmZIsEavMA0aVX56s9tbh3CP/S&#10;rKiq+4u7Y2onWjt1Kz0/ZrbaAwAAAACeVFx4MZU8OkO1NI5vlzTq5K7dmvWgXi36qJZ4TuKz3hc7&#10;P1GtenI4qHT6A1SwfpN8jWY8xCjxVxfIYAggUiEogUYXifOTdOraQ4YkNhfrxsvJWlulUswbs4lc&#10;THDLw2ymXh9Hre4pqjNZa3JsCtltdrmijRmvdvPQOX+mTdP2U4/mvdReAAAAAPBW6SOPUcVlY1VL&#10;EzNntjZEpZGYe5V8u2eRqjUM9y4pXPA1Fb8+h6rTnIdk89wlCTdcjWE4ELEQlECji7T5STp370V9&#10;B5zhMiRJuOZKbbLW/Dy1x5k+zGZ2v7qr1vBQm/zSPJdL/vZrPYC23n2Y/njuE2oPAAAAANRH0Rvv&#10;UFXv2l4dLO6RB+W8Ho3hV6Z5SrhHSYmLFQ3ri1fEyd+8k8qvcQ5kotavo/jp96gWQGRBUAKNLpLm&#10;J+nRpz/16T9ItWo5vvqSUlPjKHrB52qPs5y0OLfDbHhCVg5dXI1PjYmKoefHvE4rb82g1onpai8A&#10;AAAA1Bf3tijkyV2NvS54ctcbryf79m1qR+AMazeC2iV3UC2SnwFXH1qhWv7BE9fyRK/lE29SezQx&#10;r7+C5YMhIiEogUZVXV1N+bl1JxsNRxyQdO99mmrVir/9Fkq8eixRad1VaaptNvrrxTHU7L6SOsNs&#10;EqITKT46nrKKTsrjaDay0/m0855Munng7WoPAAAAAPgD9yjhIME4uStPfpp4zRVkb4Rh5Rd3G61q&#10;mo+2zlM1/yp+4WWq7NdftTRx0++hqIyNqgUQGRCUaA6IwoP99MJtCIC8nGyqdLOaS7jg3h79Bg2V&#10;Q27Moj/6kGLefVu1nB1Ij6eUR6rpsZFlak+t5vEtqKi8kIrL606CmxSTRP+95mP64salWPIXAAAA&#10;IEB44tPi515QLY199y5qdtsUsgX48+01fcermmbJnsAM++GVcOTSyIYVcTgQ4t4ztpy6c+IBhCsE&#10;JZr3ROGYVi/chgDIzQnvYTcckvCkrR06d1N7DDKPUcJNzr/kWFWUne6+Kpo6Tyumghi1U2mZ0EpO&#10;1nqquO5fKmziv7E9x9Gu352gy3uNU3sBAAAAIFDKpt4pi1HsyhXUbuZM1QqMER1GyvnpdEfyD9Ha&#10;I6tVy7+quveg4jfeUS0NB0IJt05SLYDwh6AEGlVuGK94E+Vw0KBhZ8tlgF1J6d9b/OZxnnj1UKtY&#10;ivpTFf17cLnao+FhNnGOODpZdMLlZK08T8lXNy2jd6/9WN4OAAAAABoH9yoxL6vbbP58avGOc7jg&#10;T/x5j/9AZrR495eq5n/lV46j0gcfVi2NY8EXFDvrSdUCCG8ISqBR5WSHZ1Bij4qioWedR63btld7&#10;nCWNOrvOyjb5sUQdf1t3npKU2FQ5zMbVbOYOu4Omj3iYdv/uhPzLAgAAAAA0ModDzldiXgmnzT/+&#10;QfFLl6qW/13Y7VJV03y67UNVC4ySGTPrBEJxf32CHN8uUS2A8IWgBBpNWVkpFRXWXaklHAw4Yzil&#10;NW+pWs5i//oXilq9SrU0VTaiQc69NqlZXHOKjYqlvNJctcfZWR1HyoBkxqhZag8AAAAABIOrlXB4&#10;npL02yZT3JOPE5X4b/leHfco4T+a6XZkbaM92btUKwA4EJrzDlW1N/SW5tV+bri6UVb7AQgmBCXQ&#10;aHLCeNhNSlozVXMW9eMa7ZelyZRxRHsMd+nWrAdll5yi0sq6PUx4mM2nE5bQV79ejslaAQAAAEKE&#10;y5VwKioo9sknKHn4YPE50L9ziPAcJSM7jVItTaB7lVSnt6Giua5X+7FlnVR7AMIPghJoNHlhPpFr&#10;HeKXSNLF5/GayGqH5r3+RG8P1Oo8WSsPtXH11wDjMJvzu1yk9gIAAABAqOChKbmz/q5atbjHRdJ5&#10;Z1H89HtksOAvV/a+VtU0iwI4T4mu8swRLlf7SZh4vexhAhCOEJRAowm3HiXRMaYlakxShvTn8Uaq&#10;pTmYSjTxOq3Ow2x4slZXQ214Mte1U7dhmA0AAABAiCu8ZQrtf/FFKk9PV3tqxbz8IiUN7CsnQvWH&#10;0T3Gqppm9aEVlFUc+J4drlb7cSxbSvH3TFMtgPCCoAQaTTjNT8Ir2zgc0aplUlBAyaf3Jtv+/WqH&#10;plycbaf9VjUEV8NsWJQtiv537SfUtVl3tQcAAAAAQln++efTro8/prxbpqg9teyHD8mhKvFT637N&#10;V+2SO9CwdiNUS/Pljk9ULbBcrfYTM2c2xb7wT9UCCB8ISqDRFBcVqlrTlpCYRKcPPlO1nMXfNZVS&#10;W6WQfecOtafWubcSFVh3QpEeO+9JGtXF+ZcQAAAAAIS2yuRkyvrLTCr8dnmdFXFYzDtvUtwTf1Kt&#10;+vtV98tVTbNg56eqFmBuVvuJe+RBcixeqFoA4QFBCTSK0pJiVWvaosQviEHDzpZbo5iFX1FK80SK&#10;eWN2nTlJ2IxRRGsME4a7c3mvcTT9LOc16wEAAACg6ag4eyTlr9lApY885jQJKoud9SRFz31Xtepn&#10;rPi8aLR03xIqLGucntuuVvuRK+HceD1WwoGwgqAEGkVxcZGqNW2nDTiDklNrfzFEFRdTr7FjKfn6&#10;cWQrcv0aF/Ug+ovzBOWSTfxnxCvfvDb2HdUCAAAAgCYrLo5KZsykgpVr5coxRgnTpjZoRZy+rfrL&#10;z426kooS+mJn4wy/YS5X+8FKOBBmEJRAoygubPrDbtp17CKLrs3Mv1Df4cMpxjQXiS4vzkYjbica&#10;fZPaYZAUk0zV4j8dL/f232s+llsAAAAACA+VAwdR4UefU3WS4TNeSQklXn+1nLukvq49bYKqaT7b&#10;Pl/VGgfPVYKVcCCcISiBRtHUh95wL5LTBg5RLaLYv/6F0v77X5fDbKrtNnr6PAelPlxdZ7hNs7jm&#10;cknggrJ8tUfzf5e+LP86AAAAAADhpXLIUCp+6XXV0tgyj1EC98Co59LBV/ZyXib4mz0LG234jc7d&#10;SjhJ5wyjqPXr1B6ApglBCTSKkiYclDiio7V5SaKiZDvqxzUU9+Tjsm62tUsSpTxcTX+4sG6Szl0k&#10;s0tOySWBjX4z5G4a389FtxMAAAAACAvlN0yg0sdmqJYmKmMjxd86SbV8c3r6oKAOv9G5WgmHX1fS&#10;+WfJSV659wxAU4SgBBpFSROeo4RXuOGVbqSCAkq6+Lw6PUmKE2Np5G8cdNrkgjor2zjsDkqJTaU9&#10;2bvUnlqD2w6lpy56TrUAAAAAIFyVPPa4DEyMoj/7pN4r4QR7+I3kZiUcHn4T+9yzlDywLyX8+KPa&#10;CdB0ICiBRlFa3DR7lHTp0Ztat22vWkQpQ/oTlZWpluZwmp0SHiylle3q9iKJskdRRVUF5ZXmqj0a&#10;Dk/uGf4AffXr5bIOAAAAAOGPh+DwUByj+q6EEwrDbxivgFPw/SoqmzRZ7all37+POt08ido/9hhF&#10;5TsPPQcIZQhKoFE0xVVv0pq3pF6nDVAtovjbbyGbaeLWcnEG9bmrSrWc8ao2lVWVqlWLu0p+PWkV&#10;zbzgGYpzxKm9AAAAABDueFJXObmri5Vwoj/6ULW8EyrDbxiHJcWvz6HCBV9TVefaxQ90zT79lHpd&#10;fjnF/ec1TPYKTQKCEmgUTW0y19jYOBo07Cyy2bQlfPkXV8y7b8u60bm3Up2hNjrjqjaMQ5EZ58+i&#10;725ZK4fcAAAAAEDk4ZDE1Uo4CTdeTwk3+LYaTkgMvzHg+UoK1m+i0ukPyGE5RlHZ2ZR43z1y/pKG&#10;LI8M0BgQlEDAFRc1raWBORw5fchwio2L13bwrOQ3jdfqBjNGUZ1VbdwZ2WkULZuygaaf9TCG2gAA&#10;AABEOFcr4TCesyRpyOkU8/orao+1UBl+Y8QBUMmsZ6jg2+VyeWQzXhEn6byzKH7aVLJlnVR7AUIL&#10;ghIIuKYWlHTv3Y9atEpXLaKU/r2JqpyH16xtT/SXUaphITUuTS79+8WN31GvFqZJrgAAAAAgYvHE&#10;rsUvvEwU5zwU25aTQ/H3TKPEX11A9u3b1F7XQmn4jVnlmSOoYOVaOnHvvVSVkKD21oqZM5uS+/XU&#10;QiEMx4EQg6AEAq4pLQ3csnUb6t77NNUiShp1Ntny81RLkxdLdOZU1bBw88Db6ac7dtKtg53XlwcA&#10;AAAAYGVT76T8NRuo4uyRak8tx7KllDx8MMU+8zfLICHUht84cTgoa9pdtPOzzyh3zBi1s5YeCsnh&#10;OBkb1V6A4ENQAgHXVFa8iU9IlENudHF//iNFrV6lWpoqG5Gn3IPnH/n65lX0/JjXqUV8S7UXAAAA&#10;AKAuXlq38NvlVPzcC3JSVCclJRT3p0co6ZxhcsiKK6E4/MasPD2dDj79NOV99lXdpYQFORxHvMa4&#10;Jx+Xrxkg2BCUQMCVNIEVb3hekoFDz6KYmFjZdnz1JcU+PUvWjaaMI9rTTDVMkmKS5DAbXtFmWLsR&#10;ai8AAAAAgGdl0+6WE6FWXDZW7anFvS2410XcIw/WCRJCefiNWfkFF1K+eI0lM2c5T2bLKioo9skn&#10;ZC8aTPYKwYagBAKuKQy96XP6YEpt1lzWo/bsocRrr5R1o897E709UDVMzul4HmVM2yuH2WCyVgAA&#10;AACoj6r2HeSKOEX/+4CqW5h6JnOQ8NyzlDywrxyWYxTSw2/MHA4qffBhKsjYKudpMeN5WeRkr9Pv&#10;IVtBaPWMgciBoAQCLtSXBm7boRN16lqbwiee0a/O5K0HU4munKgaJuO6jKNPb/gaw2wAAAAAwC/K&#10;r7mO8jfvpLJJk9WeWvb9++REr/FTp8g5PlhTGH5jxqFQ0dtzZTDEdbOYl1+kJA6FFnyh9gA0HgQl&#10;EHAlRaE79CYpJZX6DRyqWkQpPTuRzdSdscRB1Gm6apic2epMevyMx1ULAAAAAMA/eL6S4tfnUOGC&#10;r6mqcxe1t1bMO2/WrBpzeov+TWb4jRkPNeIhRzz0yMx++BAlXnMFJdw8EUsJQ6NCUAIBVVlZSaWl&#10;oTkhU5TDQQOHjJBbljjmIrIdPCjrOp68td9vVcOkTUIbenb4sxRli1J7AAAAAAD8q+LCi2WQUDr9&#10;ATlsxYjDA33VmOm2c9VeTUgPvzGRodBzL8hJbV1N9hr9/nuUPKCvDIcAGgOCEgioUB52c9rAIbJH&#10;CeMVbhzffSvrRjzcxtXkrTwPyQsj/03NYt3M7AoAAAAA4Cc88WnJrGeo4NvlVDlwkNpbi1eNuft3&#10;c+j1z4haqs7cTWH4jRkvk8zLJZc+8pjrUGjqFEq8cowcfhROSitLVQ1CBYISCKhQXfGmXYfOsjB3&#10;K9zMOpfoy16qYfL0JS9Q/+b9VQsAAAAAIPAqzxxBBSvXUsmMmXVXjRFu/4lo5/NEd64jqihrOsNv&#10;nMTFydfHr5Nfr5lj8UJKGnI6xb7wTznBbTiYuWGmqkGosKktzxI0R6sS92eaolWhMWVkZEweM2bM&#10;nCNHjtDS5Sup/6DauTOCoaggl3JPZsp6fFIKpbVsI+u+yDx6iLb/kqFaocFut9OZIy+gmNg4itq3&#10;h9IG1p289duuRBfdohomE/vdTC+Mfp2OH9pLlRXlcl+rDl3J4YiWddDg+Ljnj3MrnOH4WMO55R7e&#10;O9ZwfKzh3LKG4+NesM4t++HDlPDYwxT74ftqj7N17Yje+u359PjvFqs9wdGg905FBcX/+wWKn/Uk&#10;2Qrr9o6pGDacCp99jirOGKL2ND0vLXua/rz2T7Tp2k3i5VZ0HTx4cHh1l2k6nDIRBCX+xf3DOA6s&#10;10/H3r179zh48ODIoqIiWrRoEbVrJ366QUCdNmwY2U2Tt/IKN+4mb+2T1ofeOv8tSnAkqD0AAAAA&#10;AMGTtHo1tX3qKYrdu1ftqVVhJ8qcejvlTL2TqmNj1d6mJ+bIEWo3Y4Z8ra5kX3stHbv3Xqps1rSG&#10;xf986me6ddmtcugNgpKgQ1ASQDwWY5NWbZj58+dTr15uxn2AX/S86iqK3bNHtTS8wk38Y6phkhyd&#10;TO9d+B51Suqk9gAAAAAABJ+tspJavvkmtXrtNbK7WHGytGtXOvzkk1Q0YIDa0zQ1+/RTavP3v1NU&#10;fr7aU6syOZky77tPhibVUaG/2EJmcSZN+HYCnSzRVvNBUBJ0CEoCbLQo9epRMm7cuJFLly69LScn&#10;hxYv/po6dgruBXl1VRVVVmrj/uz2KLLX4wdOWWmJXPkmVERHx5AjOprazPwLpf33v2qvplKcDb1+&#10;53ryVvbPc56nSzteqlri9hXlVF1dLeuyC6FNP52A4fi4549zK5zh+FjDueUe3jvWcHys4dyyhuPj&#10;XiidW45jxyjn0dtp6Mqdao+z7F/fRCfuv5+qEhqvd7S/3ztR2dnU5vEZlLxokdrjrKR/f8r805+o&#10;2MWkt6GiqKKIfv3NjbQte6vag6AkBCAoCVXGOUqWrVxFA4bUnbyoMRXmZdOpzMOynpjSjJqnt5d1&#10;X/ywdDHl5+aoVnDFxsbRuZdcTjErvqekSy9Se2uNvdH95K0PnvMYPXqu8yRLR/ftoIryMllv26UX&#10;OaJjZB00OD7u+ePcCmc4PtZwbrmH9441HB9rOLes4fi4F2rn1oaj6+gfjw6jl78g6pCndhpUte9A&#10;Jc+94HL1nEAI1Pw2UT+spLhZM8m+Y7va46xsyu1U8uQsqm7RUu0JHb/+6Gr6cofzRLsISoLOKRPB&#10;qjcQUKXFobM8cK9+AyhKPJ+ky36l9tSaPcR9SHJ5r3F1QhIAAAAAgFA0uO1Q+mlIBzr9LqIXz1Q7&#10;DeyHD1HCDVdTcu+ujVK6X3Qh9br0Ulma9evl8jb1KQlTbqLCT76gkpmzXK4AFDNnNiUP6EvRH32o&#10;9oSGvy7/U52Q5MJ2F6oahAoEJRAwlRUVVFYWGmuCJyYlU9sOnSmlb3fxxJyHAu1oQTT1CtUwOT19&#10;EL029h3VAgAAAAAIfWN7jaOcOKJ7LiM691aio+3T1FfCTJSDSh98mAoytlL5DRPUzlq2rJOUcOP1&#10;MhjigCjY5m1+l55Z+aRqafo060uzhs1SLQgVCEogYEpKQqg3yWkDKPHKMWQ7cVzt0fDkrb3vUQ2T&#10;9MQ2NO+6zykxpm5CDQAAAAAQqi7reZWqEa3oRDTi7lgqfeQxniRE7Q0vPJyo6O25VLjga6rq3Uft&#10;rRX92SeUNOR0inn9FbWn8a09spru/Wqqamn4euPlc1/BipohCEEJBExJcd0Zt4MhrXlL6vjRfIr+&#10;2nnCJ55Sqt9vtbpZnCOO3r32Y2qX3EHtAQAAAABoGkZ2GuX0x74DpZm09LZLqWDlWqo4bxRVde7S&#10;aKW8fXsqa9dOlqpOnV3epr7FHPxUXHgx5a/fJIfjUFyc2qux5eRQ/D3TKPFXF5B9+za1t3EcyT9E&#10;N82/mkoqStSe2uuNNgn1WgcEAgxBCQRMaYj0KOmbkExxD9ynWrXuG+N+hZt/jXmdhrUL7mS6AAAA&#10;AAD14bA7aGzPcaqlWbT7SzmBa+Hi7yh/+95GK7u/+ZZ2LFokS/bmHS5vU9/CPUnqcGjDcfLXbKCK&#10;s0eqnbUcy5ZS8vDBFPvM34gqtNWKAqmwrIDGf3gFZRYeU3s0uN4IbQhKIGCKiwpVLXhat21PHS67&#10;hEgtSab7tivR88NVw4RXuBnf7ybVAgAAAABoen7V/XJV03y6LbQmNQ00HoJT+O1yKn7uBapOM83R&#10;UlJCcX96hJLOGUZR69epnYHx4Nf30KbMjaqlwfVG6ENQAgFTEuQVb2w2Gw3c9AvZcnPVHk1WAtFF&#10;t6iGCVa4AQAAAIBwMLrHWDm8Q7cne5cskaZs2t1UsH4TVVw2Vu2pFZWxkZLOP4viHnlQhif+xsf7&#10;/c3vqpYG1xtNA4ISCJhgz1HCq9ykPfyQamm4X0mXuqNwJKxwAwAAAADhguco4blKjOZveU/VIgsP&#10;0Sn86HMq+t8HVN2ipdqrVFRQ7HPPUvLAvnJYjj89+8NfqaKqdnhPt2Y9cL3RRCAogYAJ5qo3UVFR&#10;NHDNWrLl56k9muWdiQpiVEPhMZz3DH+Avp60CivcAAAAAEDYuLL3taqm+Wav8+IGkab8musof/NO&#10;Kps0We2pZd+/T070Gj91ipz4taF2ZG2r05vkgbMfxfVGE4GgBAImmHOUdOzag5IeeUC1NNyb5PJf&#10;a3Ud9yLhgGTmBc84dU0EAAAAAGjqLu42WtU0qw+tkCuwRDKer6T49TnaUsK8co5JzDtvUnK/ntpS&#10;wg2Y7PWJ7x+p05vkBsxL0mQgKIGAqCgvp8pGmEXaFUd0NPX/cgHZTOMMv+ta25skJiqGZpw/i767&#10;ZS0NbjtU2wkAAAAAEEbaJXegER2cV35ZsmehqkU2XkqY5y4pnf6AXCnHyJZ1Ui4lzPOXRP24Wu31&#10;Hk/e+uWOT1RL84eRM2RPdmgaEJRAQARzfpJuPftS/FN/US1Nla12AtdeLfrSilszaPpZD+OHFQAA&#10;AACEtYu6Xqpqms+2z1c1qE5KopJZz1DBt8vl0slmvCJO0nlnUfy0qTI88dbfVj6hahruxY5VbpoW&#10;BCUQEMGanyQ2No76vvhCnd4kn/TRth1TO9OPU7dQrxZqBwAAAABAGLv2tAmqpllxYCkVlhWoFrDK&#10;M0dQwcq1VDJjpgxPzGLmzPZ6OA4fX3NvkofPmaFq0FQgKIGACFaPkl79BlDsf15TLQ33Jrl2vKjY&#10;bPTphCXaTgAAAACACMBzY3DRlVSU0MJdX6gW1HA4qPSRx6ggYyuV3+AcLjGe4LVmOE7GRrW3rr+t&#10;qNubhJcEhqYFQQkERGkQepQkJiVTt388UyflfXmYtr2mzw1OvyQAAAAAACLBVX2uUzXN4t1fqhqY&#10;8VLCRW/P1SZ77V23F7ocjnPOMIp78nHuRq/2arg3CRejWRc9p2rQlCAogYAoKmz8FW96nTaAYl97&#10;RbU0FeIdfvdlRNFRMfTkhc+qvQAAAAAAkePS7permuaLnZ84rcgCdfFkr/nrN1HJzFl1h+NUVFDs&#10;k09Q8vDBTpO9PrH0EVXTjOw0ShZoehCUQEA0do+StOYtqeN9dxNVVak9mlfVgja3n3GXnPUbAAAA&#10;ACDS8Mo36YltVIvkHCXmng/gAg/HefBht8Nx7Nu3aZO9Tr+HFm18j9YecV4h5+GRmJukqUJQAgFR&#10;XNS4PUp69u1PsZ85T5pUFqX1JolzxNF9I/6g9gIAAAAARJ5Le4xVNc2CnZ+qGnhSMxzno89l3Szm&#10;5Rfp/DE309gdaodwcbfR6E3ShCEogYBozB4lrdu2p9Lrzydbtdqh/PkCbTtt2H1OCToAAAAAQKS5&#10;sve1qqb5wrQyC3hWcdlYKli/icqm3a321ErPLqfP/0c090OilkVEM86fpb4CTRGCEvC7srJSqqys&#10;VK3Astls1LlDB+q9epvaoylxEP19JFFqXBrdNxy9SQAAAAAgsnHvhsSY2rk2juQfog1H16kWeKs6&#10;LY2Kn3uBCr9d7nKy1wm/EO1+OYaGLHa/Mg6EPgQl4HelxY3Xm6Rth86UO/68Or1JHle93KYNvVeG&#10;JQAAAAAAkYyHo/NwEKMFuzD8pr4qzh5J+Ws20PrbrpALSBil5JdR/NQplHjlGLLv36f2QlOCoAT8&#10;rri4SNUCKyoqijp16kgD1h1QezSF0bW9SaYNvU/tBQAAAACIbJf1vErVNBh+0zAVMQ66YcBWGvYb&#10;otUu1o1wLF5ISUNOp9gX/ilXyoGmA0EJ+F1jzU/SsWsPOnr1MLKbepPMOlfbPnzODPQmAQAAAABQ&#10;RncfSw67Q7WItp74hfZk71It8NUbG16Rx29jG6JzbyX6w6V2qkpMUF/V2AoKKO7B6ZR0/lmyl4m5&#10;tH3kEWr/2GPq1hAqEJSA3zVGUOKIjqb0tCQ6c91htUdTKd7R3JuEJ2+dMvhOtRcAAAAAAPiPiOaV&#10;WBbt+kLVwBclFSX0jx/+qlokh98c+s3NVPjTZqq48GK1t1bU+nUU886bdUrqxx9Rs08xBCrURGJQ&#10;Ii6ja8pA3gH+VVwY+KWBu/XsS0fHn1tnbpJ3B2g/pHg5YB6HCQAAAAAAtczDbz7dPl/VwBdzNrxC&#10;mYXHVEubA+ax82ZSVecuVLjgayp+fY6c+BWapnAPSlqIMkGUl0ThPmV8Wb3cUHgqYt63VhS+HfhB&#10;SYB7lMTGxlFsyQk6c/1RtafWk+cRDWs3Ar1JAAAAAABcGNtrnKpp1h1ZTVnFJ1ULvJFbkkP/XP13&#10;1dLw9Ue75NqJSsomTab8zTup/Jrr1B5oSsI5KOFwhM/4uaJME6W7KO4MFYVvx4EJepk0UHFRYHuU&#10;9Oo3gEpvuqLO3CTr2hHld2xDb139AXqTAAAAAAC4wBfzp6cPUi2iiqoK+hKTuvrk5XX/rNObhHu0&#10;m1W3aElF//uAChd/J3uYuCpHZ82iw08+qe4BoSKcgxIOR3zFgcl3oiAsaYCSAK56w71J7DmHaeCO&#10;XLWn1otnRdGrV7zjlOQCAAAAAICzK3tdq2qaRbu/VDXwhHuTvLzuX6qlmTbsPjlHojsV542SPUxc&#10;ldyrr6Hsq5yHQ0HwRdIcJYtE4ZiP10TRC7d3i2LUTBQM1Kun0tISqq42dfXwo3adulDxTZfXmZsk&#10;L5aox28ep1Fd6k6cBAAAAAAAtUb3GKtqmm/2LJSTk4Jn3JuEwxIdT5B73/C6vUmgaQv3oCRbFH7X&#10;8rCb0aI8LcoKQ+F2D1FeFsWIb485S+qhpChwvUlY9eFNNGh73d4ky87vRvecj2W1AAAAAAA84aE3&#10;3ZrxZZCGQxIOS8AaD7cxz00ybei9MiyB8BLOQQmHHz1F4TBkD++wcJco67RqjclqCz4I5NLALVu3&#10;oaS7blctZ8MfnaNqAAAAAADgyaWmXiVf7sQStZ5wSGLsecMBybSh96kWhJNwDko4/MjSql75h9rq&#10;LlVb8EEgV7ypOJJBpx2s2yWwcEA/ihl+nmoBAAAAAIAnl5uWCV606ws5sSu4xr1JeElgo4fPmYHe&#10;JGEqkuYo8eSQ2kIDBGrFm9i4eGr/wHTVcmafgqWAAQAAAAB8MaLDSGoR31K1SC4RvPoQz04Arvzj&#10;h7869SbhyVt5SWAITwhKwK8CNfRmd+4qOu1YpWoZxMVR+cSbVAMAAAAAALzhsDsw/MZLhWUFNG/z&#10;u6ql4eWAeVlgCE8ISsCvigMwmavNZqMOzz5dZ6UbVn71dVSdhu5uAAAAAAC+cjX8BurikMS40k27&#10;5A7oTRLmEJTU6qC2OvPkruCFQPQo+aJwAV25xUVvEqFsym2qBgAAAAAAvrio22inXhF7snfRpsyN&#10;qgW613/6t6pppgy6A71JwhyCklrj1Fa3Vm3BB/6eo6SsqoxS5r9DcS7mlarq3oMqzhulWgAAAAAA&#10;4Au+2OewxGghepU44Xlbtp74RbW0IUs3D3K9EieEDwQlmm6ijNeqNfATwkeB6E3y+vHX6cHlbnqT&#10;TEZvEgAAAACAhri0++Wqpvlsx3xVA2buTXJVn+vkRK4Q3hCUaJ5SW91uURZoVfBWcbF/5yc5UX6C&#10;8ravoE65aoeRw0FlN09WDQAAAAAAqI/Le42TvSR0PPTmSD4WBGW8JPCn2z5ULc3UM36rahDOEJQQ&#10;XSaKuTcJrsDrobTYvz1KXjzyIj27sEq1nFX8ajRVpyPJBQAAAABoCF4ieGi7Eaql+WLHJ6oW2d7e&#10;OJsqqmrnAOjbqr9cVhnCn01tORiYo1XpTVGmaNWwx0NueNLWZrKlmSfKBK3auDIyMiaPGTNmzpEj&#10;R2jp8pXUf9BQ9ZXgKCrIpdyTmbIen5RCaS2tg4nD+/fS7h1bVKthdhXtoj9ve4gKniKKcpGV5H30&#10;OZVf8ivVCo7jh/ZSZUW5rLfq0JUcjmhZBw2Oj3u+nluRBsfHGs4t9/DesYbjYw3nljUcH/fC4dx6&#10;Zf0L9NjSB1SL6PzOF9L8675SrYZpqu8dDkjOmN2LjuQfVnuInr34BZo88Deq5R/G41NRUdF18ODB&#10;+2QDGptTJhLJQUkLURaKYkwjODTh2YyyZMt33Gdtpij1+unYu3fvHgcPHhxZVFREixYtonbt2qmv&#10;RJ7LF11Ov/voAN3/g9phUNapE+348kvVAgAAAACAhjhQcEB+/tZF2aJo+RXLKTk6We2JPIsPLab7&#10;19yvWiSPxZLLllCCI0Ht8T8EJUHllIlE8tAbnpXHGJJki8LTF9c3JGF9RHlYFD7IPpft27fLkIQV&#10;FBTIbSRaeHCh/GE9ZYPaYXLq+utVDQAAAAAAGqpTUifqkdJDtYgqqyvp+6Pfq1Zk+mDvB6qmGdtp&#10;bEBDEggtkdqj5CVRpmlViUOSC0TJkK2G4R4p9epRMm7cuJFLly69LScnhxYv/po6duqkvhIc1VVV&#10;VFmpjcmz26PIHhUl6+6UlpRQVZXrFWp8cf5X59O5W/Lpy/+qHQbVsbG0a/kKqkxJUXuCh7vIVVdX&#10;y7rsQmjTTydgOD7u+XpuRRocH2s4t9zDe8cajo81nFvWcHzcC5dz6/lN/6KXN/NlkubSjpfSP895&#10;XrXqrym+d/bk7aHLF4xRLc2Xl31F3VJ45gb/Mh4f9CgJKqdMRH+XRlJQcocor2jVGhNFeU+rBo9x&#10;jpJlK1fRgCHOkyo1tsK8bDqVqY3JS0xpRs3T28u6O0sXfd7gJYI/OPEBfXjyQ8p4mWiANtTTSdmU&#10;26n45ddVK7iO7ttBFeVlst62Sy9yRMfIOmhwfNzz9dyKNDg+1nBuuYf3jjUcH2s4t6zh+LgXLufW&#10;hqPr6IK3hqmWeC0xSbT7dycozhGn9tRPU3zvPPT1PfTa+hdVi2hUl4vpkwlfq5Z/GY8PgpKgcspE&#10;Im3oDU/SGpIhSThoaEhSVlVGn2R9QukFRKcfVztNym7nnAsAAAAAAPxpcNuh1C65g2oRFZYV0IoD&#10;S1UrcvDrnrf5XdXSTBmEa5BIE0lBCYckc7VqDYQkflJcVKhq9cc9SSqqK+i5RUQ2rfeZk8ozR1Dl&#10;kOCuBAQAAAAAEK7G9hqnaprPts9XtcjBIUluSY5qkQyPLjcdF/h/9u4DXIrqbOD4uYBIkKomKCKC&#10;2FAQEFSi2AugxoqCiQXUxJJEY4yaaPzA2IIlRhPFGrAkgooSY8GKCqixIMSCoiIioiQKSJF2y3fe&#10;mXfunZ07Mzu7d+/d9v89z8ucszs7d3d2Ztl595TSVy6JEpIkjayhrUlkwKjnlj/nlI+Z6yzqWXf2&#10;z7UEAAAAINcO2/4oLbme/vhxLZWPO2fJnB91pDVJi2YyuSnKSTkkSkiSNIE1OltPtqZ/O92srlpt&#10;znnDmFbuWFgpajbb3Gw4ZpjWAAAAAOTaoK77O2OTeJas/sq8tmiG1kqfvNa5/3tXa8ZJkJzSVyZG&#10;Rbkp9URJMEkis9uQJGkEa9dknyjZULPBPPA/9226OOJzeP1p9gOqVcMGkgIAAAAQTRIDR2yf2s3k&#10;6U+e0FLpC7YmOWqnYabTJllNaIoiV8qJkotsBJMkMgUwSZJG0JBEybPLnjXLK5c7s9x0/VZv9GvR&#10;gkFcAQAAgCZwaI/DteT65wcPa6m0SeuZ4Gv96W50/S9XpZookavqsW7R4SVJ5jg15NzaLMcokdYk&#10;//zmn075txGtSSoPHWKqt+mmNQAAAACNZch2R6RMCTx/2cdOlLon5k0xldV1YwD0/H4vM7DLIK2h&#10;3JRqoqS9Lj1LbUjiZGoW0ccG0sh2MNcnvnnCaU0i9vnMWdSz7iwyuQAAAEBTkDFKZKwSv8nvl36j&#10;/Jc+e15LrhN2/omWUI7KYTBX0cPG4CyjrQ2ksTaLwVxl8NbHlj6mNWO2WqkFn+oe2zktSgAAAAA0&#10;jSN3PE5Lruc/fVpLpevFBe4MnJ79ux2sJZSjckmUoBHV1NSYdevWai25J5c+6SRLxPB3jamocYop&#10;GJsEAAAAaFoHb5v6Q6XMBrN45SKtlZ53lsw23651W7mL9q06mH5bDtAaylGpJkoW2pC0Zy4ipJ0D&#10;/LIZyFUSJE8te0prxpz0Hy34tWpl1o9iOi4AAACgKXVu26Xe+BzPzZdRCUpTsDVJsOsRyk+pJkqk&#10;E52kQXMRDACbxprv3FYhmXj464drW5OIgSEJ6vXHjzA1HTpoDQAAAEBTOai7jEJQ57EPJ2up9ATH&#10;J9lvm4O0hHJF1xs0WKYtSmTwVpkS2NOq0pjNQjZReUjqhzMAAACApnHcziO05Jqx8EWzev0qrZUO&#10;menm1UWp028yPglIlKDB1mQ4kKtMByzTAnuk202Flv0YxBUAAADIj207bueEZ23lWjP148e1Vjre&#10;/urNlARQp022MDtstpPWUK5IlKDBMpka+H8b/pfSmkSEjU9S1acv3W4AAACAPDpqp2Facj3zyRNa&#10;Kh3PB8ZeGbQN45OARAlyIJNEyexVs1Nak4g+X2nBp3JfPqAAAACAfBrc43AtuR7/aIrTVaWUzFj4&#10;kpZcwbFZUJ5IlKDB1mQwRsm7372rJVeHtW4EMT4JAAAAkF8y8410RfFIFxUZq6RUSHeiNxe/pjUX&#10;M95AkChBg61bk7xFyTur39GS62dvacGvRQtTtVfqdGQAAAAAmt7g7Y7QkuvJj/6ppeL32qIZTrLE&#10;07V9NycAEiVokKqqKrN+/TqtxVuwdkHKlMDimLla8KnabYCpadNGawAAAADy5cgdj9OS6/F5U7RU&#10;/ILTAjPbDTwkStAgmUwNHGxNInr9Vws+lQfxAQUAAAAUAumKsknLuh8xF69cZN7+8k2tFbcZn6V2&#10;I9pvm4O0hHJHogQNkkmiJDg+SadVxrRZrxWfygP4gAIAAAAKQasWrczB2w7RmuvJj4u/+42MtyJT&#10;A/sx4w08JErQIElnvKmqqTIffPeB1ly/Sh03ydWqlancY6BWAAAAAOTbYdsfpSXX5Pcnaql4vbjg&#10;uZQZfHbYbKeUgWtR3kiUoEHWfJc65kiU+Wvnm7XVqdPbDP5ECz5OkqRVK60BAAAAyLcjtj/aaVni&#10;mb/sY/POktlaK04zPg9MCxxoNYPyRqIEDbI24Yw3s1fV/yDd6Wst+DAtMAAAAFBYZIySYCLhsXmT&#10;tVScgtMcD9p6Py0BJErQQEnHKHn/u/e15Np1iTHf26AVn8r96BcIAAAAFJrg7DfF3P1myeqv6rWI&#10;kUFrAQ+JEjTI2gRjlGyo2WA+WvOR1lxnzNKCj0wJLFMDAwAAACgspdT9Jjjbze6dB5r2rTpoDSBR&#10;ggZK0qJEBnGVZInfQfO14FO17/7GtGihNQAAAACFopS638wMjE/CbDcIIlGCrFVu2OBEOsFpgcX2&#10;S7Xgw7TAAAAAQOEqle43MuON396MT4IAEiXIWtLxSd5b/Z6WXIMWGrNRlVZ8KqVFCQAAAICCVArd&#10;bxZ+u8B53h55PT/sMkhrgItECbKWZHwSmRJYpgb2GxnyWVqz2eamqk9frQEAAAAoNKXQ/SY4282A&#10;zgOd1wX4kShB1pK0KHln9Tumqia1+ch+C7TgU3nQwVoCAAAAUKiKvfvNjIWB8Um60u0G9ZEoQdbW&#10;JWhREpwWWGy7TAs+lfvwAQUAAAAUumLvfvP8/KlacjEtMMKQKEHWvlu9WkvRgomSwz6yB12NVnwY&#10;nwQAAAAofMXc/WbeNx+YJau/0pr7WgYyPglCkChB1tK1KFleudwsWJvaz+bEd7TgU71NN1O9405a&#10;AwAAAFDIirX7zZuLX9OSSwZxbdGshdaAOiRKkLV0Y5SEdbvZP2x8ElqTAAAAAEWjWLvfvLn431py&#10;MS0wopAoQdbSzXoTTJR0WGvMViu04lO1Lx9QAAAAQLEo1u43bwRalOy+1UAtAalIlCAr69evM1WV&#10;lVoLJzPe+A1735gKLftVHsiMNwAAAEAxKbbuN6vXrzJz//eu1lz9thigJSAViRJkZd2a+NYk/9vw&#10;P/PV+rqBkkTo+CQ77mSqt+qiNQAAAADFoNi637z91Zumsrruh97enfo6LWOAMCRKkJU1acYneW/1&#10;e1pytbKfSYMWasWH8UkAAACA4lNs3W/e+CLQ7aYz3W4QjUQJspJuxpu5a+ZqySWDuLas0opP5T6M&#10;TwIAAAAUo2LqfvPml6kDuQ7ovKeWgPq8ISNG2hjvFs0EG6PcIprSnDlzRg4dOnT84sWLzYvTZ5pe&#10;ffPbZ+67Vd+ab79e4pS/16ad6bD5Fk5ZLPhknlk4/yOt1Xf63NPNsg3LtGbMnY8Zc8Ysrfgs+3ih&#10;qe7USWvF5b+LPjVVlRuc8ve7dDctWmzklOFi/0SLO7fA/kmHcysax0489k88zq147J9o5Xxurd6w&#10;yuxw61ZmXeVavcWYF09+3fT6QR+tFc6xs/NtXc1/V7vvk5h+6izTc/NdtJY//v1TWVnZvV+/fiHz&#10;hKIJpORESJTklkzCfYWNrD4dd9xxx+0+//zzQd999515+umnTefOnfWe4vLpyk/Nkc8cqTXXf6+z&#10;H4yrtaLWde9uPnrsMa0BAAAAKDbnvXqeeWHxC1oz5syeZ5pf7PwLrRWGxd8tNoOfGqw1Y9pu1Na8&#10;cuQrWiscJEryKiUnQteb3NrJxm9tyE7OOD788EMnSSJWrVrlLIvRf5b+R0suGZskmCQRqwYN0hIA&#10;AACAYnTIVodoyTVlwRRTVRPS5z6P5nwzR0uuPpvVtXgBwtCiJPdkRKOsWpQcffTRg1588cXTly9f&#10;bp555lmzddeuek9+1FRXm6oqd2ToZs2am2bNmztlsXbtGuf+MGNmjzGPLaxrKXLFC8b8/mWt+Hzx&#10;11vMyoOLd2pgaSJXU1PjlJ0mhBVhkx+XL/ZPtLhzC+yfdDi3onHsxGP/xOPcisf+iVbu59bK9SvM&#10;Pv8cZNZVrdNbjBm3721m/84HOOVCOHaueftqc++H92jNmJ/3+oX5Ra9fai2//PuHFiV5lZIT8Y5S&#10;EiUFwD9GycszXzW79s/vSMyrVywzS5d84ZQ3adfRbNppK6csnnnsodoTOuiCT39jFq39XGvGfHSz&#10;Mdst1YrPiq+WmZoOHbRWfL5cMM9UbljvlLfstoNpsVFLpwwX+yda3LkF9k86nFvROHbisX/icW7F&#10;Y/9E49wy5pwnRpl/vCOXka6jdhpm7jn6IadcCMfOIff+0LyxuG7Wm4nD/mWGbHeE1vLLv39IlORV&#10;Sk6ErjfI2Lp1ayOTJMsrl6ckSSRBEpYkqerVu6iTJAAAAABcP+59qpZcT8ybYpas/kpr+bW2cq15&#10;57+zteb6YReGAEA8EiXI2FodRyXMR2tSZ8IZ8a4WAioPOEhLAAAAAIrZoK77mx02k+EaXZXVlebB&#10;d+/XWn5JkkSSJR55nu1b8YMt4pEoQcbWrV2jpfo+WPuBllyDP9ZCQNU++2kJAAAAQLE7sVdqq5L7&#10;/nO3lvLrzS/qutyIAZ3zO7wBigOJEmRMBnKN8umGui51W6xyZ7ypp1kzU7nv/loBAAAAUOx+vOtI&#10;06JZC60ZM++bD8xri2ZoLX/e/PLfWnL13aK/loBoJEqQsbVrwrverK1eaz5YUdei5Ih5Wgio2nkX&#10;xicBAAAASkinTbYwgwMDpN47J/+tSt4ItChhfBIkQaIEGVu3JrxFyfy1801VjTs1mjjufS0EVA4e&#10;qiUAAAAApeLkXU/XkuuRuRPNd5XR4xs2NhlQduG3dS3eN2nZxvT8fi+tAdFIlCBj3323WkupPqn+&#10;VEvGtFlvzP4RE1tV7ufOqQ4AAACgdBy87RDTuW0Xrbkzzjy24J9aa3rB8Un6bTEgpXsQEIVECTIW&#10;NZjr/PXzteR2u2lV17ikTrNmpmovmrsBAAAApUaSEMN7naQ11+T5D2up6QXHJ+m35QAtAfFIlCBj&#10;a0JalFTVVJk5S9/WmjGHR4xPUt1jO1PTpo3WAAAAAJSSUX3P1JLr3aXvmo9XREyF2ciC45MM3Gpv&#10;LQHxSJQgI1GtSZaY/5rVG9wESovq6IFcNxwyWEsAAAAASk3X9t3MoK6pM1w+OP9BLTWdyupK8/ZX&#10;b2rNNWArpgZGMiRKkJE1ETPeLKiomwf44PnGdFirlYDKI47UEgAAAIBSFGxVMnXRVLOuap3Wmsbc&#10;/71rVq9fpTU3gSMz8wBJkChBRqJmvPl47Sdaiu52Y5o3N5WMTwIAAACUtMN3ONq0b9VBa8YsW7fM&#10;vLD4Ba01jTcWBwZyZXwSZIBECTKyNqRFSfPmzc0b/60bKElalISp7tbdmFattAYAAACgFLVq0coM&#10;3yV1UNdHFjyipabx5uLUgVwZnwSZIFGCjKwNGaNk3SZV5r+rv3LK3ZYbs9PXTrGeyn330xIAAACA&#10;UnbyrqdryfXaf18zC1d8prXG92agRQnjkyATJEqQkbAZbz41C7QU3ZpEbDjuBC0BAAAAKGW9O/Wt&#10;193lnjl3aqlxfbt2uZn3zQdac1u49P5BX60B6ZEoQUbCxij5aM1HWjLmoKhESbNmpnLQvloBAAAA&#10;UOqCrUomzLnTSWI0tuD4JD2/38tJlgBJkShBRoKz3rRp1968+sUMrRkzJGKK9OotOzM+CQAAAFBG&#10;jus5wmzeanOtGfPtuuXm+lev0lrjCXa7GdiFCSWQGRIlyMi6wBglrTdvV9usbeCi6GmBqwbupSUA&#10;AAAA5UBmvvlpz59pzXXnW381S3R8w8YSHMh1wJZ7aglIhkQJEgsbn+SjDXXdbmLHJzlhhJYAAAAA&#10;lIuf7HCS6dqmq9aMWVu51lz+4u+01jiCXW92ZyBXZIhECRILtiZp2XJj8/6KuVqLGZ+kosJsOPxH&#10;WgEAAABQLppXNDc/2ym1VcmD792fMthqLs1Y+GLKOCibfW9z07V9N60ByZAoQWJrvksdn2TzH2xh&#10;ZtoPItFmvTGDFjrFemq+/wNjWrTQGgAAAIByctQ2R5mdOuykNWMqqyvN5S/lvlXJ4pWLzOn/PFFr&#10;roFbMz4JMkeiBIkFW5S02byjeee/s53y/guMaVHtFOupPOBALQEAAAAoR+ftcp6WXE/Mm1Kvi0xD&#10;rF6/ygx/+Ef1xj85dqfhWgKSI1GCxPxjlFRUVJiFVQudPoZicMRsN9LtZu21N2oFAAAAQDkatMUg&#10;s/fW+2rNlcuxSn72+MnmnSXuj7ieC/f+vTluZ8ZKROZIlCCxtb4WJR03+76ZteRNrUUP5Fq1S29T&#10;3amT1gAAAACUq8v2uVJLLhlPZOrHj2ste1dNv8xpoeJ3+A5Hm0v3uUJrQGZIlCAxf9cbZ3ySz19y&#10;yt2WG7PT106xnrVXXqMlAAAAAOVMpumVBIafJDkaYtJ795vrZqYmYHp36mvuOOI+rQGZI1GCxNb6&#10;BnP9wZZb1fYpjGpNUrPppqZyyGFaAwAAAFDurjjgOtOiWd1ED9Jd5h/vTNBaZuR65Lynfqo1V6dN&#10;tjCThv3LbNKyjd4CZI5ECRJbt84dj+R7rTcx81d/UjvtVtS0wOtPHqUlAAAAADBm247bmRN2OUlr&#10;rutfuap27MOkZIabkyYfk/K4Vi1amfuPe9R0bttFbwGyQ6IEiVRVVWrJmO932jJlhOohYQO5Nm9u&#10;1l6e2gQOAAAAAEbvf42T1PDMX/axufOtv2otPfnBNmyGm5uG3ml27zxQa0D2SJQgkapKX6Jki87m&#10;pc+ed8oDFxnTIST5W7nv/sa0qvvwAwAAAAAh3WPO3v1XWnNdNu1Cc84To+olP/wqqyvN396+zex2&#10;+/ahM9wMD7RUAbJFogSJeC1KmrdoYZY3+7Z2VOmo8UnWXPcnLQEAAABAql/tebFp36qD1lwyVokk&#10;QWRw1mBXnBcXPGf2Gd/P/Prps803a1JnkmCGG+QaiRIkUlVZ5Sw3+34nM/rl3zrZXBE2Pkl1166m&#10;uteuWgMAAACAVJIk+cXuF2itzur1q5yZcPa4s6eZ/P5Ep1vOiId/ZI6eeIiZ+793da06zHCDxkCi&#10;BIl4LUoWN/+qtjVJm/XGDFroFFOsv+BiLQEAAABAOOkuM3HYv5wBXoMWfrvAnP7YiU4Lk6kfP663&#10;1pExTuTxU38ynRlukHMkSpCIlyi5Ze7NzlLsv8CYFtVaUdUbtzTrzjxHawAAAAAQbch2R5jXfzrX&#10;mTY42BUnynE7j3AeI91tSJKgMZAoQSLS9eYDM8+8suhlvcWYw+dpwafq6OO0BAAAAADptWjWwvxy&#10;z9+YWWd+ZE7rd5ZTD9NvywFm6knTzd1HPmC6tu+mtwK5R6IEiayvXGf+vvjvWnOd8J4WPBXGrL32&#10;Rq0AAAAAQHKbfW9z86fB48z0UW+b/bsdrLe6s+Tcevh4M+3UN8zALoP0VqDxkChBIk998ZSZ9+0H&#10;WjOm23JjNl2jFbVyu26mulMnrQEAAABA5np+v5eZMuJZZ/wS6V4jLU1+3Huk3gs0PhIlSGtd1Toz&#10;/tPxWnOd/5oW/K79ixYAAAAAoGFk/BIZsJVxSNDUSJQgrQfnP2i+XPOlU5aZbl6/05hzA4mS9S2b&#10;m+qhR2gNAAAAAIDiRKIEsVZuWGn+8p7bUuTOfxmz4hpjdv/Cqab436H7aQkAAAAAgOJFogSxbnz3&#10;RnP8rDVm7RXGnPGWMRU1ekdAq79N1hIAAAAAAMWrQpcyMo43CMUEG6PcIprSnDlzRg4dOnT84sWL&#10;zQsvvmR23GVXvSc/PlryvvnBAYNMz/9FZEesZd9va1Y8NtVstN3Oekv5WPbfL01NdZVTbv/9LUzz&#10;5uHTmJUr9k+0dd+tNqtXLHPKLVu1Nm06bOqU4WL/xOPcisaxE4/9E49zKx77JxrnVjyOnXj+/VNZ&#10;Wdm9X79+C5wKmlpKToRESW7JWX+FjS2cWoZ23HHH7T777LNBa9euNYcccohp3bq13pMfn3f83Fz+&#10;ytvmiHn1EyVrWlSY63fvZd76wbZ6S/mpqakxH3zwgdlqq61Mu3bt9FZ42D/xvvnmG7N06VKz/fbb&#10;6y3wY/9E49yKx7ETj/0TjXMrHvsnHudWNI6deLJ/5s2bZ84++2yz7777kijJHxIljaiXjXfcYolo&#10;bcyGtca0qHar1faI+XNbYy5Y4dYBAAAAAA2zww47mEmTJpEoyR8SJY1siI2sWpQcffTRg6ZNm3b6&#10;t99+ay644ALTsWNHvSd/brjhBvOzDcvMH1cZ8363zcyjZ5yv92DWrFnmkUceMbvttps59thj9VZ4&#10;2D/x5NxatmxZwZzrhYb9E41zKx7HTjz2TzTOrXjsn3icW9E4duJ5++fwww83V155JYmS/CFRUqj8&#10;Y5S8PPNVs2v/gXpPfkhfy9379jLO83n2WbPrPgfrPRC33vhHc8nvfmeOOuooc/f9D5oWG7XUeyDY&#10;P9FSzq0CONcLDfsnHudWNI6deOyfeJxb8dg/0Ti34nHsxPPvnzFjxpAoyZ+UnAiz3iCZ1m20AAAA&#10;AABA6SJRAgAAAAAAoEiUAAAAAAAAKBIlAAAAAAAAikQJAAAAAACAIlECAAAAAACgSJQAAAAAAAAo&#10;EiUAAAAAAACKRAkAAAAAAIAiUQIAAAAAAKBIlCBW165dTfPmzc0mrTfRW+Dp2nUbZ9muXTtniVTs&#10;n3icW/HYP9E4t+Jx7MRj/0Tj3IrH/onHuRWNYyce+6cwNddlXxtHu0Uz28Y/3SKa0tlnn93373//&#10;+9ErV640o04/w3Tq3EXvyY8N69aafrv2Mvvvv7/Zsecu5nttOHn92rbe2PTt08ccdthhZrNOnU0z&#10;+58j6rB/onFuxWP/xOPcisaxE4/9E49zKx77JxrnVjyOnXj+/bPRRhvddPvtty/Xu9C0UnIitChB&#10;rM0339zstttuWkPQwIEDTdu2bbWGIPZPNM6teOyfeJxb0Th24rF/4nFuxWP/ROPcisexE4/9U3hI&#10;lAAAAAAAACgSJQAAAAAAAIpECQAAAAAAgCJRAgAAAAAAoEiUAAAAAAAAKBIlAAAAAAAAikQJAAAA&#10;AACAIlGCSJ99tsDMmjXLiTffeF1vBdJb8Ol889Zbb9UeP0uXfqP3ANl57ZUZKQGks2zZMo4bZOSD&#10;Dz6o/X/rtVdn6q0oZ+/+Z07t50euvsv4tylllK5GOH762BjkCzSiCl2OtDHeLZoJNka5RTSlOXPm&#10;jBw6dOj4xYsXm5dnvmp27T9Q72k6coH7lxuvN5MfmmiW2y+ZQcceP9wc/qOjzXEnjNBbyteXC+aZ&#10;yg3rnfKW3XYwLTZq6ZTLkfxH8PyzT5uXX3zBWYbp0LGjOe74EeaX5//GdOu+rd5anlavWGaWLvnC&#10;KW/SrqPZtNNWThmu4P6Z9tJ0c/opJzp1z/K1NVoqP3z2RJv27FNm4v33mFdeecV8/vnnemuqG/96&#10;mxl1xplaKy989tQ3+cGJ5ol/TTGPPDRJb0nVr/8Ac8qoM8xRxw4zm266md5ansrxs6fblpvWfh+e&#10;+sJ0M3Cv8GvTdOeWXCjfMe6voceZ9/3o+BE/jtx+sSvX/7eSHj/+/VNZWdm9X79+C5yKMYfZ2NvG&#10;oTYGyA0hPrFxh427bfDLZMOk5ERoUYJa8mWhb88e5u47xoUmSYR8wMsFy3E/GkIrATj/8ffbeTsz&#10;aI++ZvSlF0cmSYQcU3JsyTF20w3X6q1AvH899s96SRIgSJK18v/SMT86zEyaNCkySSJWfPutllDO&#10;5Jg5YO/dnc+XqCSJePutN835vzjLHDRoT+f/PJQPeb+jvg9n4oJzzzFDDtwn8jjzvh/JOleMvlRv&#10;RbFr4PEj2fylNp6wcYmNqCSJ6GFjrI2PbEhiBTlCogQOSZJkcjEiF8QkS/DvV18xn86XRHZmJKki&#10;XxyAOB9++KH5v9/L9wMg2vi7bneStXGJWsBPkiRHDD7ASYL4de3a1ey9995OdOjQUW91yf91ciEr&#10;35dQ+qSF9e8uPF9r2ZPvOpIESeqGsVfz/agE5OD4OcZG6odQerK+JFZo9p8jJErgfGEIJkmkGeC5&#10;v/q1ueeee5y46S+3mIMOGaz3uuQLxn3jpZUX4Oq+bQ9z+s/ONnff+4C5/+//cI6da6+9NrSZu3xx&#10;4AsnokiS5LTTTjPf8us/Ysivr/Jrf9Dw4cPNlVf/0Wnq7IV8Ll1w8SWmy9ZddS2UI/mBR5Ik/l96&#10;5fvNjNdnm6efedbcdtttTnz8+VfOcSNdb/wuOO8c5yIIpUV+/ZeQFq+nnTzCaf0aTKRlSpK4wSSJ&#10;fE+S7n/e55KU5TY/eQytl4pLYxw/AbKxq20cbmMfDfnPL+wXggdslHcf9xxhjJICkq8xSqRliP+X&#10;OPlSMPlfU83GLZrV628Z1vJk9txPynLMCcYJMM5/CNI6RL5knvnzc82hQ+pa/AX3zwdz59b7cipf&#10;Dt5+/2OtlQ/GCYi36LNPzPBjjzLvvfeeU5fEbbD5KmOUlPdnjwj7/+iUkaeZn54+ynTo0IFzKwSf&#10;PfV/4Zf/v+Q7jwg7tySxIt+T/Bc98oPADTffqrXyUcqfPR1aeZdE0SSxkXSMErNRK7PbLtun/N8V&#10;d9wEj8tS+35U6v9vNfT48e8fHaPkNluUX6jloLjdRtyov9KCRJIjfvI4miZljjFKUEd+FQk2Vx5/&#10;/6TIActkEFcZ0NXvvgm0KilX8svsg1OecL5k+pMkYXrt2sfcMf5+rbmkKTO/msBPLkp+Mvz42iRJ&#10;+/btzeNPT3PKgEeOE/ll309ajFxz7fVOkgSIIoPV+6VLeMj3oWuuu1FrruA2gKBpzz1b74ehuGPt&#10;0jFXpLQske9Hz0x9UmsoQy/Y6GtD/qNLNzWSfCBJaxO/s3WJBiBRUub++cjDWnJJtjtd65BfX/g7&#10;LbniBkFDaZPEWboEiZ+sG2xiKuOcAJ7fnPdzM2f221oz5g9XXu0k2QC/q8ZclnIRcvlVY5mNDWlJ&#10;V2P/cSOt1ZK0iA3+CizboPtNaZHPkGAEu5xn4h/3SQP9Or8fc6WWwklC7txfX6g119NPPq4lFLpc&#10;Hz+WzHqQydzRYb9al+YUSk2IREmZk+lc/QYfdoSWoslFSzDrLV8+gCS27bGdloBU0vTYn3iV8W1+&#10;dORRWgNccoEabKJ+3gUXaQ2ItmrVSi25OnbcVEuZ++rLxVpCKZDPkGDsu/+Bem/mgq21Dzj4EC1F&#10;O+Cg1HVouVQ8cn38ZIHMbSMgUVLmgh/kA/bYU0vxgoObffjBXC0BQOaCg97JYJxDhw7VGlBn2vPP&#10;askV/BUWSEp+6Ml29r6osQaAN994XUsu+c4c1aXdT1o3SSsnDy2XgPwiUVLGgq1A5MM5yQe56NN3&#10;Ny25Fn2+UEsAkBkZlNM/c4kMyPn73/9ea0Cqe8ffpSXXUccO0xIQLyy5kWT2vuDFavDHIsBv3rx5&#10;WnIFuxzH6T9gDy25aLkE5A+JkjIWbIIa/HCOE5xeMdiFB4gy/5PUUdx77tJLSyhHMpivf+YSuQC5&#10;6HeXaA1IJb/++2cfCfulVqaWnjVrlvOrLt1CESRjsfnJzG3Soi1OcDy3X5x3gZaA+lauXKElV/DH&#10;xTjBMXMYxw0JhQ22RHP/BiJRUsbmvu/OKpGNrbp00RKQnFy0SFNnvx123ElLKDdyPIw47kituRe9&#10;MoNSQ8YNQGmbF+jmuVv/3Z2lzA5x2skjzFY/2NQMGzbMnHrqqeaEYceaQXv0daZtlPuYYQvil+f/&#10;JqV7g5AWbTIF8FtvvaW31JHWJDde/0etudMJM3Aw4rz37rtaylzXbbppCchIcBAc+bKdXb9C1CJR&#10;UsZWfPutlhrurTdT+2MCYYK/2smFcZIZB1B6pGXAEYMPqJ2BQi5c/jLursTd/1Cegr+uLlu21LnA&#10;PeHow2NnYJP7hhy4jzNgcLZjUqA0yP85MuV4MFkiY7ad9JMfm7POOstMnz7duU2SJKNOGl77OSX/&#10;Z915z9+dMhBlxYrcfb+eM3uWloBYwcG6mJI0B0iUoFb7Dh20lDn/dHtAGGk94B+sU9B8uTzJhapc&#10;3PqTJHLhwjTAyJQkQIKDkseRzyA59lDe5LNm1nsfhU7fOXPmTHPOOeeYAbv2NPvvNaC2q5esKy3e&#10;SOYiU+3at9dS5r5dvlxLQKQzbQQHwkk/+BLSIlGCWpn0oQQy9cuzz9CSi+bL5UsuVP3jTNxw060k&#10;SZBI1HhYMljiBRdfYu77xyRzzz33OHHTX25xbgu2HJBj74rRl2oN5UoSHj8+eWS948MjrUn8LUlu&#10;uPlWkiTISs+dd9ESkHPSLPsat1jrYhtMl5QDJEoANLqrLv+/lAtjcflVY7WEciLdr/zHwt33PkDC&#10;DFmTBMmDU54wb7//sbns8qvMgQcfYnbbbTcnfnTkUc5tL77ypnOh63fD2KuZdrOMea3aZCBpSYZI&#10;skQ+i0488UTTrl07XauOfGb17dnD3HTDtXoLABQE6WLjz/bK2CS0JskREiUAGtVTTz1lbrw+NSki&#10;X0hpQVCegmMj/eO+Cc4Fiz9+MnyYM06AxMhTfuLcFuRfn9YB5evcX19oDh1ymNbCyZgU4++fVK/l&#10;QHAmE5QHL0niddnyuv5Jwvb/Ro9xut5ce+21TtItSGbIkXFuAKAA3GrD/yuANIE7zgYDceUIiRLU&#10;Yopf5JpM03nRRRdpzSVTM9KCAB65WAnGi9NecC5WJF5+6SXntiD/+rNn1Z+pAuUhaZN2SZYEp4Xl&#10;/7zy9Jvzfp7Sqm3i5MfqJe6HDh1qHnz0cTP1helOqyU/GeeGZAkywRS/aAQyLknqf2rGyAcTc+Ln&#10;EIkS5ESwWTPwwQcfmNNOO01rLrlQkX7eAJALK1as0FJ6hwweqiVXWAIOpU2miPbPjiRjZQ3ca5DW&#10;6pP7np/x73pJNkmWMN00mkLf3fprCaglvzbe5hZrnWhjoltErpAoKWM9d+mlpYZjgDP4SdPm8879&#10;ZcpFjCTTLh1zhdZQrrps3dW5OImL/Q840Oy9995O7Lvffs5tQf71+SJZPoKzs819710tpdemTVst&#10;oVw9NPEfWnLJYK7pyPcbSfAHW5YEtwV4evXeVUsN165d9jPmoCRJ87cH3GItmVKSJEkjqNCl/E8x&#10;3i2aCTZGuUVkQb7FZTXP7rhx44aNGTPmuiVLlpjnX5hmuvfYXu9pHG++8bo5YdixWjPOBcmEe/+u&#10;NWMqN6w369asdsobtdzYtGzV2imL22+71Yy95mqtGXPEj440N/+1vFoKrFm1wlRXVznl1m3am4pm&#10;5B3FsmXLnHEl3vnPf/QWY3rbLw0T7vu76Rgxu0C5iTu3EL5/tt2mi1P3zP9skZbKTzl/9gT/77n4&#10;d5eYM8+q6waR7twq9+Oo3D979t93b7Pws8+0ZsyDDz9iBuy+h9biz63gsRf8zlQOyu2zJ/ieB48X&#10;P/+5dc+995rrr7vOKYvg51Qc+f4kXU49V179R/Pjn5ykteJVjv9vZXL8+PdPZWVl9379+i1wKqkk&#10;STLNhv/LtCRJ6AuYOyk5ERIludXNxlwbrZxaA0yZMsX06BGcEju3li9fbvbZZx+tud555x0txbv5&#10;5pvNnXfeqTVjzj///HrdLFB+5JiSATjfe+89vcWYXXbZxdx2222mQ+CXYCATvXv31pIr6WcVSstD&#10;Dz1k/vCHP2jNmCFDhpjrfBckcWbNmmVOPfVUrbk4jspL8HNEppGWGZKS4PgpP3/729/MjTfeqLXk&#10;x8v06dPNOefUXbtK60j5HpTEiBEjUr5DZXKMorBke/xEJEpIkjSNlJwIP4Hn1nIbs23IwZ1xtG7d&#10;+uvmzZvbojEtW7Z0lo1JLly33nprrbkWLUr269r777+vJdf22zdu6xcUPpIkABrbrrumNml/5ZXs&#10;B0kM/v8HZILjB1G6d++uJdfChQu1lJ7/O5TYdttttYQyRpIkT2hRUkDmzJkzcujQoeMXL15sXnjx&#10;JbPjzqm/fDSG3130G3PvhL9pzZix1/3JnHSqHA7GaUK4eoXkfozTPLdNe/f8XLZsqem143ZO2fPu&#10;hx+bjh031Vp5WP71V6a6ym0m137zTqZ58xZOuRzJMfGT4cebObPf1luM2aVXL3PbuHFOkqTc909Q&#10;1LkFV9j+2eoHqZ8vX/x3qZbKT7l/9uy8w7bm2+Xu8SHu+8ek2qlc486tsVdfaW7+85+0ZswpI08z&#10;11x7vdbKQ7l/9hx26EEp/0/5v/OIuHPr/nsmmIsv/LXWjDOW0t8nldcU0+X22XPrX282V/1hjNaM&#10;efRfT5o99hyotVTBc+vQQw42ny341KmLZ6e9bHZOMzbgC889a07+8XCt2avjvv3Mk888r7XiVo7/&#10;b2Vy/Pj3T6BFCUmSppWSEyFRUkD8iZKXZ75qdu0ffjLl0jNTnzQnHH241owzWNnb73/slFevWGaW&#10;LvnCKW/SrqPZtNNWTnnygxPN6afI4MouGUxx8r+maq18fLlgntMnVWzZbQfTYqPGbwVUiGTg1uN+&#10;NCRlukU5Jq684g+mzSZu//dy3j9hos4tuML2T4dW3n9XruVra7RUfsr9s+eK0ZeaG8bW9fv2/x8U&#10;dW7J59RBg/Y0n87/xKmLB6c8YQ4dcpjWykO5f/bItL4yY43H/51HxJ1b8v+cf6akG/96mxl1hszQ&#10;WT7K7bPnphuuNaMvvVhrxpkuOmqWpOC5dcutt6Z8TiWZ9S94fF5+1Vhz3gUXaa24leP/W5kcP/79&#10;40uUhCVJ5KC61C2iEaTkROh6U+bkS2IH3wCb8iVy/F23a60++bJ5wXmpScwko8ajNL37nzn1kiTy&#10;ZUAuWuhuA6AxnDzydC255OJVvpDGuWrMZSlJErlALrckCYw5fsSPteSSY0IuTtORH4iC00kfcJDb&#10;igkIc8xxJ2jJJQkQ+c4URaab9idJxFHHDtMSypD8BxVMksiv1CRJmhCJEpjRV1yjJdf5vzjL+dIp&#10;3Sn85ENcLoqXL1umt7hfNo87QabzRjk6YvAB9ZIk6X4xAYCG6NZ9W3PBxZdozSW/2skFb/D/rQWf&#10;zjennTyi3gXI2D/drCWUE/k1V1og+cmxIceO/BAURn488reiFfJLvxyHQJReu/Yxxx5f141GyHcm&#10;SboFyW0jjjtSay75PsUxVp4uueSSnnbxhI1gkoQpgJsYXW8KSD663ngO2Hv3lAtej4zULT5ftChl&#10;Sj1PXDOyUlfuzd9FsDuE/wuo9NetqXG7R2z8vdamoiI6L9t3t/7mssuv0lrpo+tNPLrexOOzJ7zL&#10;n0cGkZYWbStWrkyZptwjSZZy+rzx47PHTZ7tv9eAlB99hLSu/eEPf2h22nFHp7585Xfm0ckP1luv&#10;XLsbi1L+7Alrlfbyiy+ktCSS5EXXbWSCyzpdtu7q/GAYdm7FHWv9B7jTxL715uuh98967yOz6aab&#10;6S3Fr9T/32ro8ePfP2efffbxM2bMeMipuOQAed0tZkyu60mwJMcYJYUqn4mSuC+dUe6+94Gybk3C&#10;xUr9REm2yu2LJxcr8UiUxOOzx5XN/1vlnCQRfPa4pAvEL88+I6NjR8iFzqVjriipC9hMlPJnT7bf&#10;Z7zvL1Hnlhxr0pIkmAyJIkmSx5+e5rRIKSWl/v9WQ4+fNImShpBBUuL7psKPMUpQn/ynLydqsDlz&#10;GOluIy1J6HIDAMgX7/8t6QbhH2srjPf/VjknSVBHLkKTHjtCjh8Z/Fe6lpZrkgTZkWPtxVfeTGlx&#10;G0XWkXVLLUkCFCtalBSQfLYo8ZOmgtOef9a8/ebr5pOPPnRua96ihTno0MOcD3E+wF38quvOAhCF&#10;rjfR+FU3Xtj+CR5rcpFTrvjsqU9al0x77lkzZ9Yb5q03/u3cxv9b9fHZE05mAJz73rvm2af+Vfv/&#10;1g+26Gz/bxrA8eNTyp89cd9n4njfX5KcW9K6RLpizJk9q3aK8/YdOph99jvAGRy4lMckKfX/txp6&#10;/Pj3z0UXXXTYU089dZ5TaTi63mSGrjeFqlASJR6+UMXjYiUe+yca51Y89k88zq1oHDvx2D/xOLfi&#10;sX+icW7F49iJ598/vumB0fToegMAAAAAABCGRAkAAAAAAIAiUQIAAAAAAKBIlAAAAAAAACgSJQAA&#10;AAAAAIpECQAAAAAAgCJRAgAAAAAAoEiUAAAAAAAAKBIlAAAAAAAAikQJAAAAAACAIlECAAAAAACg&#10;SJQAAAAAAAAoEiUAAAAAAACKRAkAAAAAAIAiUQIAAAAAAKBIlAAAAAAAAKhyTJQM8kUfuQEAAAAA&#10;AECUeqJkMxsjbNxq42MbNTam+2K23vaGDVkPAAAAAACUsVJOlEhy5GsbD9g420YPG1EG2JD1JGFC&#10;KxMAAAAAAMpUKSdKJDmSKUmYTLNBsgQAAAAAgDJUTmOUPG3jYhv7+ELqn9jw62hjslsEAAAAAADl&#10;pNQTJctsSDJEut0MsXGtjRm+kPp2NsbZ8JP1GbMEAAAAAIAyU8qJEkl+bG9DkiHz5YYY59h40y3W&#10;GqlLAAAAAABQJko5USLJj2/cYiI36NIzWJcAAAAAAKBMlNMYJeks0iUAAAAAAChTJEoAAAAAAAAU&#10;iRIAAAAAAABFoqROF116goO7AgAAAACAEkeipM7RuvS8oUsAAAAAAFAmSJS4trUx3C3WelyXAAAA&#10;AACgTJAocV2tS88nNp50iwAAAAAAoFyQKDHmMBvB1iQjdQkAAAAAAMpIISdKBmUQfWxkQ7rc3O8W&#10;a02yMcMtAgAAAACAclKhS2lBMd4tmgk2RrnFvKrRZRJP2xjiFhPbzMZUGwOcmktmupHtfOPUstNB&#10;I2Pjxo0bNmbMmOuWLFlinn9hmuneY3u9Jz8qN6w369asdsobtdzYtGzV2inDtWbVClNdXeWUW7dp&#10;byqa0UDLj/0TjXMrHvsnHudWNI6deOyfeJxb8dg/0Ti34nHsxPPvn8rKyu79+vVb4FTQ1FJyIuWc&#10;KJlow9/lZpmNA2zMcWrZ6WZjro1WTq0BpkyZYnr06KE1AAAAAEApI1GSVyk5kXJN591qI9dJErHc&#10;xmwbcnBnHK1bt/66efPmtmhMy5YtnSUAAAAAAGg6hdyi5CJdJrHQhrQQSeJMG7e5xVon2kj6+EYz&#10;Z86ckUOHDh2/ePFi88KLL5kdd+6t9+SHNCFcvUJyP8ZpQtimfUenDNfyr78y1VVuM7n2m3cyzZu3&#10;cMpwsX+icW7FY//E49yKxrETj/0Tj3MrHvsnGudWPI6deP79Q4uSvCqarjeNYYSNB9xirYJIkgh/&#10;ouTlma+aXfsP1HvyY/WKZWbpki+c8ibtOppNO23llOH6csE8p0+q2LLbDqbFRrQC8mP/ROPcisf+&#10;ice5FY1jJx77Jx7nVjz2TzTOrXgcO/H8+4dESV6Vbdebgk6SAAAAAACA/CuXRAlJEgAAAAAAkFY5&#10;JEpIkgAAAAAAgERKPVESTJLI7DYkSQAAAAAAQKhSTpTIrDnBJIlMAUySBAAAAAAAhCrVRIlMATzW&#10;LTq8JMkcpwYAAAAAABCiVBMl7XXpWWpDEidTs4g+NgAAAAAAQBkoh8FcRQ8bg7OMtjYAAAAAAEAZ&#10;KJdECQAAAAAAQFqlmihZaOPpHMVKGwAAAAAAoAyUaqJEZrYZkqNgAFgAAAAAAMoEXW8AAAAAAAAU&#10;iRIAAAAAAABFogQAAAAAAECRKAEAAAAAAFAkSgAAAAAAABSJEgAAAAAAAEWiBAAAAAAAQJEoAQAA&#10;AAAAUCRKAAAAAAAAFIkSAAAAAAAARaIEAAAAAABAkSgBAAAAAABQJEoAAAAAAAAUiRIAAAAAAABF&#10;ogQAAAAAAECRKAEAAAAAAFAkSgAAAAAAABSJEgAAAAAAAEWiBAAAAAAAQJEoAQAAAAAAUCRKAAAA&#10;AAAAFIkSAAAAAAAARaIEAAAAAABAkSgBAAAAAABQJEoAAAAAAAAUiRIAAAAAAABFogQAAAAAAECR&#10;KAEAAAAAAFAkSgAAAAAAAFSFLkfaGO8WzQQbo9wistBBI2Pjxo0bNmbMmOuWLFlinn9hmuneY3u9&#10;Jz8qN6w369asdsobtdzYtGzV2inDtWbVClNdXeWUW7dpbyqakXf0Y/9E49yKx/6Jx7kVjWMnHvsn&#10;HudWPPZPNM6teBw78fz7p7Kysnu/fv0WOBU0tZScCImS3OpmY66NVk6tAaZMmWJ69OihNQAAAABA&#10;KSNRklcpORHSebm13MZsG3JwZxytW7f+unnz5rZoTMuWLZ0lAAAAAABoOrQoKSBz5swZOXTo0PGL&#10;Fy82L7z4ktlx5956T35IE8LVKyT3Y5wmhG3ad3TKcC3/+itTXeU2k2u/eSfTvHkLpwwX+yca51Y8&#10;9k88zq1oHDvx2D/xOLfisX+icW7F49iJ598/tCjJK7reFCp/ouTlma+aXfsP1HvyY/WKZWbpki+c&#10;8ibtOppNO23llOH6csE8p0+q2LLbDqbFRrQC8mP/ROPcisf+ice5FY1jJx77Jx7nVjz2TzTOrXgc&#10;O/H8+4dESV7R9QYAAAAAACAMiRIAAAAAAABFogQAAAAAAECRKAEAAAAAAFAkSgAAAAAAABSJEgAA&#10;AAAAAEWiBAAAAAAAQJEoAQAAAAAAUCRKAAAAAAAAFIkSAAAAAAAARaIEAAAAAABAkSgBAAAAAABQ&#10;JEoAAAAAAAAUiRIAAAAAAABFogQAAAAAAECRKAEAAAAAAFAkSgAAAAAAABSJEgAAAAAAAEWiBAAA&#10;AAAAQJEoAQAAAAAAUCRKAAAAAAAAFIkSAAAAAAAARaIEAAAAAABAkShxbWtjkC+kDgAAAAAAygyJ&#10;EmM2szHJxnRfDLMBAAAAAADKTLknSiRJMtXGAKcGAAAAAADKWrknSq6wQZIEAAAAAAA4yjlRcquN&#10;s90iAAAAAABA+SZKRtjwJ0mW6RIAAAAAAJSxckyUSJLkAbfoGGfjj24RAAAAAACUs3JLlPSx4U+S&#10;vGnjMrcIAAAAAADKXTklSiRJMs0tOiRJMsTGN04NAAAAAACUvXJJlMg0wJNtdHRq7pgkZ9ggSQIA&#10;AAAAAGqVQ6JEkiRTbfRwam6S5AAbc5waAAAAAACAKodEyd9tDHCLjnNskCQBAAAAAAD1lHqi5FYb&#10;g92i40QbE90iAAAAAABAqlJOlFxk42y36JBpgEmSAAAAAACASKWaKBlhY6xbdEiSRLrcAAAAAAAA&#10;RCrFRMlhNh5wiw6ZBvgytwgAAAAAABCtkBMlgzKIPjY89+tSSJJkiA2mAQYAAAAAAGlV6HKkjfFu&#10;0UywMcot5lWNLpN42oYkRIT/cZ/Y+NgtxtrOhjd9sAg+7mIbSWfK6aCRsXHjxg0bM2bMdUuWLDHP&#10;vzDNdO+xvd6TH5Ub1pt1a1Y75Y1abmxatmrtlOFas2qFqa6ucsqt27Q3Fc1KfWzkzLB/onFuxWP/&#10;xOPcisaxE4/9E49zKx77JxrnVjyOnXj+/VNZWdm9X79+C5wKmlpKTqTUEyW5so+NGW4xVjcbc220&#10;cmoNMGXKFNOjhz93AwAAAAAoVSRK8iolJ0I6L7eW25htQw7ujKN169ZfN2/e3BaNadmypbMEAAAA&#10;AABNp5BblMj0vkkttOFN/TtVl5nIZdebrM2ZM2fk0KFDxy9evNi88OJLZsede+s9+SFNCFevkNyP&#10;cZoQtmnf0SnDtfzrr0x1ldtMrv3mnUzz5i2cMlzsn2icW/HYP/E4t6Jx7MRj/8Tj3IrH/onGuRWP&#10;Yyeef//QoiSviqbrTVOSpIx/OmFJjFzrFpuOP1Hy8sxXza79B+o9+bF6xTKzdMkXTnmTdh3Npp22&#10;cspwfblgntMnVWzZbQfTYiNaAfmxf6JxbsVj/8Tj3IrGsROP/ROPcyse+yca51Y8jp14/v1DoiSv&#10;6HoDAAAAAAAQhkQJAAAAAACAIlECAAAAAACgSJQAAAAAAAAoEiUAAAAAAACKRAkAAAAAAIAiUQIA&#10;AAAAAKBIlAAAAAAAACgSJQAAAAAAAIpEiWuhjad9IXUAAAAAAFBmSJS4JtoY4gupAwAAAACAMkOi&#10;BAAAAAAAQJEoAQAAAAAAUCRKAAAAAAAAFIkSAAAAAAAARaIEAAAAAABAkSgBAAAAAABQJEoAAAAA&#10;AAAUiRIAAAAAAABFogQAAAAAAECRKAEAAAAAAFAkSgAAAAAAABSJEgAAAAAAAEWiBAAAAAAAQJEo&#10;AQAAAAAAUCRKAAAAAAAAFIkSAAAAAAAARaIEAAAAAABAkSgBAAAAAABQJEoAAAAAAAAUiRIAAAAA&#10;AABFogQAAAAAAECRKAEAAAAAAFAkSgAAAAAAABSJEgAAAAAAAEWiBAAAAAAAQJEoAQAAAAAAUCRK&#10;AAAAAAAAFIkSAAAAAAAARaIEAAAAAABAVehypI3xbtFMsDHKLSILHTQyNm7cuGFjxoy5bsmSJeb5&#10;F6aZ7j2213vyo3LDerNuzWqnvFHLjU3LVq2dMlxrVq0w1dVVTrl1m/amohl5Rz/2TzTOrXjsn3ic&#10;W9E4duKxf+JxbsVj/0Tj3IrHsRPPv38qKyu79+vXb4FTQVNLyYmQKMmtbjbm2mjl1BpgypQppkeP&#10;HloDAAAAAJQyEiV5lZITIZ2XW8ttzLYhB3fG0bp166+bN29ui8a0bNnSWQIAAAAAgKZDi5ICMmfO&#10;nJFDhw4dv3jxYvPCiy+ZHXfurffkhzQhXL1Ccj/GaULYpn1HpwzX8q+/MtVVbjO59pt3Ms2bt3DK&#10;cLF/onFuxWP/xOPcisaxE4/9E49zKx77JxrnVjyOnXj+/UOLkryi602h8idKXp75qtm1/0C9Jz9W&#10;r1hmli75wilv0q6j2bTTVk4Zri8XzHP6pIotu+1gWmxEKyA/9k80zq147J94nFvROHbisX/icW7F&#10;Y/9E49yKx7ETz79/SJTkFV1vAAAAAAAAwpAoAQAAAAAAUCRKAAAAAAAAFIkSAAAAAAAARaIEAAAA&#10;AABAkSgBAAAAAABQJEoAAAAAAAAUiRIAAAAAAABFogQAAAAAAECRKAEAAAAAAFAkSgAAAAAAABSJ&#10;EgAAAAAAAEWiBAAAAAAAQJEoAQAAAAAAUCRKAAAAAAAAFIkSAAAAAAAARaIEAAAAAABAkSgBAAAA&#10;AABQJEoAAAAAAAAUiRIAAAAAAABFogQAAAAAAECRKAEAAAAAAFAkSgAAAAAAABSJEmO2tTHIF31s&#10;AAAAAACAMlSuiZIRNibaWGrjExvTfTHbRo0NEiYAAAAAAJSZckuUHGbjYxsP2Bhuo6ONKG11CQAA&#10;AAAAykS5JEo2s3GrjSds9JAbAAAAAAAAgsolUTLVxtlusdYyG1fbONHGPr44y8Y4GyttAAAAAACA&#10;MlIOiRJpSTLALdaSZMimNi61IWOVzPDF7TbOsTHHBgAAAAAAKCOlniiRWWz8LUmkFUlfG5IMAQAA&#10;AAAASFHqiZIJuvQcaYOWIgAAAAAAIFQpJ0pkCmD/wK0y7oh0rQEAAAAAAAhVyomSo3XpobsNAAAA&#10;AACIVaqJEpkOeLhbdLxpgy43AAAAAAAgVqkmSvbUpecZXfrJQK9ebCs3AAAAAACA8laqiZJeuvS8&#10;Y0Namci4JW/YqLEx3Ref2FhqQ6YSJmkCAAAAAECZKtVEyYG69PS28W8bD9gYIDeE6GhDphKWpMmZ&#10;cgMAAAAAACgvpTyYq98lNvwz4KRzm42r3CIAAAAAACgXpZooGazLIBnU9WIb+/jiLBsydXCQJFcO&#10;c4sAAAAAAKAcFHKixD/YarroYyPO0zb62tjdxrU2ZvhCpg0+x4YkTZbZ8LtZlwAAAAAAoAxU6HKk&#10;jfFu0UywMcot5pUMuJqUJEKGuEVH8LGSJEkyPbC0IHnCLdaSBIokVJLqoJGxcePGDRszZsx1S5Ys&#10;Mc+/MM1077G93pMflRvWm3VrVjvljVpubFq2au2U4VqzaoWprq5yyq3btDcVzcqlJ1sy7J9onFvx&#10;2D/xOLeicezEY//E49yKx/6JxrkVj2Mnnn//VFZWdu/Xr98Cp4KmlpITKZdEifc6k5BZcfwDvkpX&#10;HWmFkkQ3G3NttHJqDTBlyhTTo0cmw6oAAAAAAIoViZK8KstEyeY2vnGLaV1kY6xbdAS3HUdakjxl&#10;YwunlqHWrVu3Wbdu3eZVVVXmySefNFtvvbXeAwAAAAD58eGHH5obb7xRa8bsvPPO5txzz9Va4wj+&#10;TXHUUUeZoUOHai13br75ZvP+++9rzZi2bduaSy+91HTokFVHgayRKMmrokmUSMIiqYU2JrpFx1Ib&#10;Mt2vJ5PuMzI1sMx648kkUdIgc+bMGWlP/PGLFy82L7z4ktlxZ5nVOH+kCeHqFcudsjQhbNPev0ux&#10;/OuvTHWV20yu/eadTPPmLZwyXOyfaJxb8dg/8Ti3onHsxGP/xOPcisf+qTP26ivNf+bM1ppxuk1U&#10;VVY65YpmzU2LFg3bN7v26WsuvuT3Tvknw4c5S88JI35sjjrmWK2lCj6vuHUz9fq/XzPH/Khunov9&#10;DzjQ/H3Sw1qLl82xs2zZUvvajzdzZr+ttxhzysjTzDXXXq+13Ar7e5m8xobw7x8SJXlVNImShphq&#10;wz/zTSaJEhkcdrpbdOQlUfLyzFfNrv0H6j35sXrFMrN0yRdOeZN2Hc2mnbZyynB9uWCe0ydVbNlt&#10;B9Nio5ZOGS72TzTOrXjsn3icW9E4duKxf+JxbsVj/9Q57kdDzPPPyiVC4zjokMFm8r/kcsaYDq1S&#10;RxC4/Kqx5rwLwn9PDj6vuHUz9dorM8yQA+WSyuV/julkc+ycdvII88hDk7RmTL/+A8y0mTJCQuNZ&#10;uvQbc9CgPc2n8z/RW3K7D6P49w+JkrxKyYmU6kg67s8ldXbRZRJ76RIAAAAA0ITG33V7SpKk+7Y9&#10;EidlGmLTTTcz902cbDp0rGttN/rSi827/0kyJwhKTakmSqbp0nOALrMxX5cAAAAAylzf3fo7LSq8&#10;kC4ae++9txP77rdf7e1yge8ndf/jokK2X66kVcfll/1Oay5JXkgSoyn02rWPueGmW7Xm+uXZZ2gJ&#10;5aRUEyWv6dIz3EbSs+t4XXpe1iUAAACAMnfZ5Vc5LRy8kHEsbrvtNicm3Pv32ttHnv4zfYRL6v7H&#10;RYVs3zP1hekpcdSxqWOW+Ek3kaTrFqqrxlxmli9bpjX3NUnyoikdd8IIc+zxcvnoevutN81NNySd&#10;BBWlolQTJdI+6k23WOt0XcaRs9A/NbB4VpcAAAAA0GQG7jUoJbp131bvqU8SCknXLUQyDsrdd4zT&#10;mtsCp7HHB4ly/U23pHTBufH6PzqtXVA+SjVRIm7QpUem/JWBWqNIi5O73GItOVM5IwAAAACgEV13&#10;zZVaco39081aanrS1ef83/xWa8Zp5XLf+Lu1hnJQyokSmS442KpEZrOR6X+DJIEiIwT5W5NIm6/G&#10;mX8KAAAAAOCQAVP9M/bIWC2HDqmbjjgfTh51Oq1KylgpJ0qEjLxT18nNdZuNGhuSGJH42IYkUIJd&#10;bk6ywUCuAAAAAPLiitGXOtP+euGfgWXygxNT7guG3J+EXPzLusG/JeNyNNWMLzLTjd+PT5aZWjO3&#10;4NP5zrYuOPeclNcir01ul/uTCmtV8s9HHtYaSl2pJ0rkzJYZb4LJEjFYI3U4anfdE2086dQAAAAA&#10;IA9mz3rLaWnhxapVK/UeYxZ9vjDlvmDI/elIMmS3XbY3p59yorlh7NUpj5epcQft0df023k78+zT&#10;T+kjck8SNf6xSaQVhwyomglJ6EhCpG/PHub8X5zlbM//WuS1ye1yv7weSZokaR0SHBD33vHBkRpQ&#10;qko9USIkWSKtRerOvmjS3kvWTZZ+BQAAAIAiI0kCSSxIMsQ/y0yYT+d/4iQaGsu051Lnzjj9Z2dr&#10;KRlpDXPE4AOchEgS8nokaTLvg7l6SzQZEDc4A04mrVJQvMohUSLkaD7HhrQeOcuGJE3kTJKYpLfJ&#10;fUNscOQDAAAAKGh7/nAvZ/pcLzJJMEiSJCyxIDPNyPggElJuCq/MeFlLrkMGD9VSetKS5ILzzqmX&#10;7JHkhrdfLrj4EtOvf3CUheQO/9HRWnJNe55JUctBuSRKPJIEkQ5wkjSRpIiEtOuS20iQAAAAACgK&#10;MgWwTJ/rxfEjfqz3xJPuNtIywk+SLLPnfmLefv9jM/lfU52Q8vzFX5u7732gUZMmLzz3jJbcbjfy&#10;upL603XXpCRJ5HXIc/7bfRNr98tll19lps18w3l9kjjxD9CaRP/d99CSa/pL07SEUlZuiRIAAAAA&#10;KEvSbUS62/hJIuSGm291upkEyYCmMl7IuLsm6C25J11hPAcefKiW0pPuQ488JJ0DXJLMkdchzzmM&#10;vD5JnLz4yptOi5mk5HH+RFEwyYTSRKIEAAAAAMrAX268Xksu6aKS6cCpufTaKzO05OrTdzctpRcc&#10;Y2TbHttpKZ4kPqTFzA479dRb0vN33fEndlC6SJQAAAAAQBmY/FDqnBX/94fGG6Q1Gz136aWlxhfV&#10;8iRMMIHTVNMmI39IlAAAAABAiZPWG/7xPKSVRFh3m6b071df0ZKrXbt2WkqvTZu2WnLJ4LSNlcDo&#10;snVXLbn80zSjNJEoAQAAAIAS98WiRVpy7dZ/dy0Vji227Kyl9Hrt2qfeILMyTbAMVpvrKXy36tJF&#10;SygXJEoAAAAAoMQt+nyhllxdt+mmpcKRaQuXkaf/TEsuaTEjg9X27dnDHLD37uaCc88xkx+cSFcZ&#10;ZIxECQAAAACg6MgsNjIlcBiZnebuO8aZ00850Qzao6/ptuWm5orRl+a8tQlKE4kSAAAAAEBRkimB&#10;L79qrOnQsaPeEk5am9ww9mqz/14DnFYmQBwSJQAAAACAvAtOF5yUtCyZ9d5H5u57H3BamATHLvGT&#10;hIm0Msn2b6E8kCgBAAAAgBLXrn17LbkWfrZAS/kTfE4NIdP9HnfCCKeFydvvf2zmL/7aPDjlCXPB&#10;xZeEJk6uu+ZKLaUXnJ0HpY9ECQAAAACUuJ4776Il1wvPPaOl/Ak+p+DMPA0hiZNDhxxmLrv8Kidx&#10;EhzLRKYTTmrFim+15Nphp55aQqkiUQIAAAAAJW7gXoO05Pp0/id5nw0mOB3w+++9o6Xck5YmwXFM&#10;kna/mT3rLS25JAmD0kaiBAAAAADKwLHHD9eSS6bSTWfp0m/MHeP+qrXcCk4H3NitXPoP2ENLmfG3&#10;PjnokMFaQikjUQIAAAAAZeBnZ/9CSy5JAFxw7jlOMiRIbht/1+1mt122N488NElvzT1/4kGm9A17&#10;LmFk5ppMB2QNbjvYyiZM8G/03a2/llDKSJQAAAAAQBmQxECwRcTdd4xzkiGSMLnphmudOO3kEc5t&#10;5//iLGeWmMa07/4Hask17blntRRv0ecLzZAD93Ge64JP5+ut0SThIYkYT9KWIc8+/ZSWXHv+cG8t&#10;oZSRKAEAAACAMhE2VockQyRhIl1xJKQFiT9B0pjdTYLb/sd9E7SUjDzXvj17mAP23t1pAeMfd0Va&#10;kEiC5IrRlzpJFb8zf36uluIFW9PIALEofSRKAAAAAKBMyLggjz89LXTK3CBJqNx97wPmwt/9Xm/J&#10;vV679kl5LtIdKEkLkSBpLSItYAbt0dd0aFXhxLadN3cSJDeMvVrXcskMOEkSHs9MfdIZ9NYTnDkH&#10;pYtECQAAAACUEUlOPD/j3+byq8aGJkzkNrlv1nsfmeNOGKG3Np5zf32hllz3TbhbS9H2/OFepl//&#10;AVpL7sa/3ua0qkni9ltu1pLr+BE/1hJKHYkSAAAAAMixo44dZqa+ML02pJ4pSVb4t7HDTj31nvpW&#10;rFihpWRkitvzLrjIvP3+x2b23E9q/4aU5Ta5z5sGV/6u/3nI88ol2Tf+7kDSDSjdoK4y3sq0mW+Y&#10;Ga/PNhdcfEls0kQSP9IaRF7bqDPO1FvjSZed4Gw3SQZ/RWkgUQIAAAAAOSZdXOTC2ovgVLhJSMsP&#10;/za8xEWYue+9q6XM+Z9r2POUv+t/HvK8ckm2f/5vfqs1d8yUq8ZcprV48lwuu/wqJ2myfG2Nkzjx&#10;J3XmL/7aSfxIK5JM3oPrrrlSS67G7H6EwkOiBAAAAACK3MLPFmjJ1WXrrloqDiePOj2lG5C0KvEP&#10;zJpUJsmlKDI2Ca1JyhuJEgAAAAAoYpJQkMSCX//d99BScZCExtg/pY4J8suzz9BS05EuPz8bdZLW&#10;XLnuaoTCR6IEAAAAAIqAJEQmPzixdvwOmR1G6kcMPsCpe6QFRDZdffJNZqI59vjhWnNnspGpfZvS&#10;T0/9ScrUyJIkyXVXIxQ+EiUAAAAAUARWrVppTj/lRGfaW5n+tm/PHk7df2Evg6ImndWlEF1/0y0p&#10;A7vK1L6SDGoKkpTxd7mRAWJlUFuUHxIlAAAAAFACJMHw+NPTirI1iUe64Nwx/n6tuSQZJLPQNCZJ&#10;xkhSxiP78i/j7tIayg2JEgAAAAAoYjIIqnQRmfXeRyXRTUS64ATHBRlx3JFZDe6ahCRJJBnjd8NN&#10;t9LlpoyRKAEAAACAIiAzr8h0t/7pb2fP/cSZ/la6iGQzw0uhktfjf50TJz+m9+TeVl26pPwtmWL4&#10;uBNG6L0oRyRKAAAAAKBISDLEP/1tMXezScf/OiUaq4VHU/0dFA8SJQAAAAAAAKpClyNtjHeLZoKN&#10;UW4RWeigkbFx48YNGzNmzHVLliwxz78wzXTvsb3ekx+VG9abdWtWO+WNWm5sWrZq7ZThWrNqhamu&#10;rnLKrdu0NxXNyDv6sX+icW7FY//E49yKxrETj/0Tj3MrHvsnGudWPI6deP79U1lZ2b1fv34LnAqa&#10;WkpOhERJbnWzMddGK6fWAFOmTDE9evTQGgAAAACglJEoyauUnAjpvNxabmO2DTm4M47WrVt/3bx5&#10;c1s0pmXLls4SAAAAAAA0HVqUFJA5c+aMHDp06PjFixebF158yey4c2+9Jz+kCeHqFZL7MU4Twjbt&#10;OzpluJZ//ZWprnKbybXfvJNp3ryFU4aL/RONcyse+yce51Y0jp147J94nFvx2D/ROLficezE8+8f&#10;WpTkFV1vCpU/UfLyzFfNrv0H6j35sXrFMrN0yRdOeZN2Hc2mnbZyynB9uWCe0ydVbNltB9NiI1oB&#10;+bF/onFuxWP/xOPcisaxE4/9E49zKx77JxrnVjyOnXj+/UOiJK/oegMAAAAAABDr/AnRAAD/9ElE&#10;QVSGRAkAAAAAAIAiUQIAAAAAAKBIlAAAAAAAACgSJQAAAAAAAIpECQAAAAAAgCJRAgAAAAAAoEiU&#10;AAAAAAAAKBIlAAAAAAAAikQJAAAAAACAIlECAAAAAACgSJQAAAAAAAAoEiUAAAAAAACKRAkAAAAA&#10;AIAiUQIAAAAAAKBIlAAAAAAAACgSJQAAAAAAAIpECQAAAAAAgCJRAgAAAAAAoEiUAAAAAAAAKBIl&#10;AAAAAAAAikQJAAAAAACAIlECAAAAAACgyjVRMsgXfeQGAAAAAACAckmUbGbjTBtv2KixMd0Xs/W2&#10;iTZG2AAAAAAAAGWqHBIlh9n4yMZtNgbIDRGG23jAxlQb28oNAAAAAACgvJR6okRaiDxho6NTq/Om&#10;jac1ggbbkPvpkgMAAAAAQJkp5USJjD8iLUT8rrbRw8buNoZoVNg40cYyGx5JrNzlFgEAAAAAQLko&#10;5UTJBF16LrZxqY35Ti2VjE9ygA1/skS66TBmCQAAAAAAZaRUEyXSbUZajng+sXGtW4w0x8Yf3WKt&#10;o3UJAAAAAADKQKkmSgbq0iNjjiTxii49cYO/AgAAAACAElOqiZL2uvQs1WWm/K1SAAAAAABAiSvl&#10;MUr8ZPDWbITNigMAAAAAAEpUqSZKwrrQyCw46XTRpectXQIAAAAAgDJQqomSGTZkAFe/x2ykS5aM&#10;1KXnbl0CAAAAAIAyUMpdb87Vpaejjek2brWxrdwQcJiNwW7RIdMJh00lDAAAAAAASlQpJ0qetHGi&#10;W0xxtg1pbSIJE5lGWEhLk/vdomOcjXTTCQMAAAAAgBJT6oO5TrTR10awG46QhMlsG2/YkJYm0uJE&#10;XG3jHLcIAAAAAADKSaknSsQiG3e4xVAy0KtHWpL8yS0CAAAAAIByU8iJEukOkzS8LjRBcvu/bYx1&#10;asa8aUO640xyavVJK5OPbMh4JQAAAAAAoMxU6FJmexnvFs0EG6PcYl7V6DKJp20McYu1JEkyzYbX&#10;pUaSJLLON07NmM1sDLNxoY0eckOAJFSk606mOmhkbNy4ccPGjBlz3ZIlS8zzL0wz3Xtsr/fkR+WG&#10;9WbdmtVOeaOWG5uWrVo7ZbjWrFphqqurnHLrNu1NRbNyaKCVHPsnGudWPPZPPM6taBw78dg/8Ti3&#10;4rF/onFuxePYieffP5WVld379eu3wKmgqaXkREo1USJJEGlJ4iVAltmQrIOXJAk608Y1NrykiifT&#10;ZEk3G3NttHJqDTBlyhTTo0dY/gYAAAAAUCqaNWu2obq6+gsb+/Tp00eGjkDTS8mJlGo673Qb/izD&#10;H21EJUnE7TZkrBJpdeInM+NI0iWp5TZkgFjJAmYVzZs3X96hQ4fqrbfe2lYBAAAAAKWsolmL53r3&#10;7t2dJEnhKOQWJRfpMomFNvwtPz624U+USHm+W4y1rY3gDDnZdsHJ2rvvvjusqqqqjVYBAAAAACWq&#10;efPmH/fq1WuGVpEfwZyIQ26Uri4S3p3FSpId3mvxIhNTbfgfm0nCBgAAAAAAFJeUnEgpdr3prMts&#10;vaBLz4G6BAAAAAAAJY4hh9NL0mUHAAAAAACUgFJMlMisM0EyVXBSu+nSI4OsAgAAAACAMlCKiRKZ&#10;3SY4IKtM/5uEzHBzqFusJVMPAwAAAACAMlCqXW/u0KXnbBsj3GKsK2x0dIsOSbjMcYsAAAAAAKDU&#10;lWqi5G4by9xirQdsRLUskZYkt9qQhIqfjHwLAAAAAADKRKkmSqT7zUluMcVtNj62IUkRmfZXYqKN&#10;r20EkyQX22AuawAAAAAAylDKnMFyQ4k4zMZSG95rSxpJxzQBAAAAAADFLSUnUqotSjxP2hhgY5xT&#10;S08Gbu1r43anBgAAAAAAykqpJ0rEfBvn2Njcxok2rrYhCREvJIlylo0eNobYYPBWAAAAAADKXKl2&#10;vQEAAAAAAIhTVl1vAAAAAAAAEiNRAgAAAAAAoEiUAAAAAAAAKBIlAAAAAAAAikQJAAAAAACAIlEC&#10;AAAAAACgSJQAAAAAAAAoEiUAAAAAAACKRAkAAAAAAIAiUQIAAAAAAKBIlAAAAAAAACgSJQAAAAAA&#10;AIpECQAAAAAAgCJRAgAAAAAAoEiUAAAAAAAAKBIlAAAAAAAAikQJAAAAAACAIlECAAAAAACgSJQA&#10;AAAAAAAoEiUAAAAAAACKRAkAAAAAAIAiUQIAAAAAAKBIlAAAAAAAACgSJQAAAAAAAIpECQAAAAAA&#10;gCJRAgAAAAAAoEiUAAAAAAAAKBIlAAAAAAAAikQJAAAAAACAIlECAAAAAACgSJQAAAAAAAAoEiUA&#10;AAAAAACKRAkAAAAAAIAiUQIAAAAAAKBIlAAAAAAAACgSJQAAAAAAAIpECQAAAAAAgCJRAgAAAAAA&#10;oEiUAAAAAAAAKBIlAAAAAAAAikQJAAAAAACAIlECAAAAAACgSJQAAAAAAAAoEiUAAAAAAACKRAkA&#10;AAAAAIAiUQIAAAAAAKBIlAAAAAAAACgSJQAAAAAAAIpECQAAAAAAgCJRAgAAAAAAoEiUAAAAAAAA&#10;KBIlAAAAAAAAikQJAAAAAACAqtDlSBvj3aL52MYMtwgAAAAAAFDStrMxyC2aCWGJEgAAAAAAgHI0&#10;ga43AAAAAAAAymtR4m9mAgAAAAAAUI5kOBI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KFQVugQANJ3NbPR0i7VW2pjjFs0gXQbNtfGNW0QJ4H0GAAAoQCRKgOKwrY3ObjGxUrrYinr9&#10;/uRCoZPkyK9tDLfRQ26IsI+N6W6xHrlvhltECajRZRDvMwAAAACkcZENuajKJibaOMxGMYt6/VNt&#10;FIM+NpbaCHsNwZBWBmG3S0S1QEBxCnuPJXifAQAA8qiZLgGULmnB8IQNSSpIqwY0Ldnn02x0dGoA&#10;AAAAChqJEqB8DLbxd7eIJjTMRlSSZJmNpwMh3YkAAAAA5AmJEqC8SLKEZv1N6xhdBo2zsamNIYEo&#10;ljFXAAAAgJJEogQofsEWCenspUs0jT10GXS7LgEAAAAUEGa9AYqDDGY61i3WEzyPZUyMW2zI2CRh&#10;LrZxrVtMJDjjzGIb891iVoLbi5u5RgZBbWvjxzbOlhsC3rRxvltMkfQ5BlvX5GqmEf9rjJvBJsj7&#10;+zKgZ5hMZkPx9p0nyeOCj/HEvUdRMxJF/b1s/kYS2W43bKpmT5J95j+GMn0NSd/nbJ5jVMux4GxY&#10;SdfzP4ck55d//YbOwBV8b3M1o1fS9y7q2IraD5nM0pV0/4uodT2Nfaw31vsAAAAAZCVu1psw8kU9&#10;bF0J2VY6I2zIbDlhj5eQGVxutSF/Jwlve3Ezv7xhQ7bpn6FHBqANWzddRL1Geb5X2fjYRtjjJOR5&#10;yPNtiLj3Ky48YfdJxF0oyUXQmTbk+Yc9VkJet7z+qPdN7ot6XJSo4yTqb0S9p/LeN4S89rDtSsi+&#10;iRL1ONmPYZIeQ7LduL8rwh4rEXyfpR62nkSUsHUlgtsOW0fCW08ujsPeM3mNYcej3Ba2vtwm20oi&#10;6bEs51m6fewnz02Os7j3Tp6n/G3/8Rt1zEZ9zkSd/7KdoLD1JLx9K89DnrP/szPuczSXx3pjvQ8A&#10;AABATsRdeIeRL61h60rEJQHkQibuIiIs5KIximwv7kt2VHgXIFEXKOki7AImKgkQFbIfkl7YBcW9&#10;X3HhCbtPIuzCVEhyKen0w16E7SPZfti6ElEXQlF/Vy6wwoStK9HQKazlgjJsuxJx2446xsKef6bv&#10;q+ybuL8d9hiJ4Psc975ECVtXIrjtsHUkZL0kr9f7PJHjI8k5lu6cku1lcizLuukSm/I3s/ks8bab&#10;r0RJ1HktiZPgbV7k6lhvjPcBAAAAyKm4C5YwUb8cysV/FPmSG/aYJBGWLJGLk0y+aPvDuwDJ5uJG&#10;wn8BIxdw2SRrJOT5R7WMiBP3fsWFJ+w+ieBFrmjI+xbWiiPqPQu7AIu7gJeWJkFx6+fiF+mo9zmq&#10;tUpcQjH4vsddnKaLqAvIsHUlgu9z3H6LErauRHDbYetIJE2YyvGSSUJUthv1XjdkH0clCBrzc8j/&#10;OeMXdf5nkiiJa9En2y/UYz0uUQMAAADkVNyFt1z4eCFfUqO+5HoXNGHiLibkdvmCny5p4b8Aky/l&#10;cRdacp+3zbC/612ASAJG1onalv+5+cN/YRr3pV8uNmT9uOcq92dK/r73XMK2KeH9bX94wtaXCF7k&#10;yvsdtp4X3naj3luJYJIr6gItLBkW14JA/mZQVAIvLKmSjajthz0XEZVkCj6fdK/T289h93sRdgEZ&#10;tp5E8H2Weth6ElHC1pUIbjtsncaOsMRR1Hsh4X1exCVj5H0IJmCSJEm89y7sM8D7HIp6b737g6I+&#10;r2U7QWHrpQvZfmMd643xPgAAAACNIuqLd9KQL7dRSRIRdiEgX3iDF3fyBTgq8eC/CIj6si3bDF6o&#10;CflFU16jd1ETvADJ5MLDL+oCUy4Ogl/mZV3v7wcj7DknFbY9ibhthq0vEXxMVIJHLmT8ry/ufZPw&#10;/6Ic9d7JNoPiLpgkgs83KgkT1vQ/G/I6w7YvEba/o56P7AOP7JuwdSRkn/rJulH7RN6roLD1JILP&#10;Veph60lECVtXIrjtsHX8Ia9HzrOocyMYsm7Y54k/ghfn8r6FbV/+dvBzK24fBz834p6HrBv2GeDf&#10;tre9qO0E/54nk8+rsPWC4e1TL+T4bIxjvbHeBwAAAKBRRH3xThryhVYuRoMXBiLqIizq4jXqy7SE&#10;t/2o5xvWKsFPHi+P9X95F5lcePjJ/cHHyAVr2H4Q2T7vOGHbkwi7mPGErS/hf0xUQkPCn/jwi0qs&#10;+C/44xIDfnHreSH70y/q7/ufr5TldSaN4HsZdUEY9h6mO45FVIIpLPEh4vZL8LgOW0dCXpef1MPW&#10;k4gStq5EcNth60jIueN/X2SfRF0YS8h+D64f9X4Hz9uo8y4quRu1P+T5eeJaW6VLzHnvuXf8hn2O&#10;+O8Pino9YZ9XYetJyLphrZD8cn2sN8b7AAAAADSaqC+wmYZcuAS/9EZdCMpFnXwRDouoCya5T0Q9&#10;X/myHrxYTCKTCw9P1AWrPCb4eryIas4e93fSCduehPy9KGHrS/gfE3WRFGzl4BeVXJH3xS/d+yvi&#10;EjVe+PebXJCFrRNMOGR6rAf3Y9TzCv6dqAtp2a9+UReYccdx1DkV3HbYOhLB1yT1sPUkooStKxHc&#10;dtg6EsH1RFzyIUzS8zYsoSL7XZ5DVATX98KTaYIrSJIN3nsszzdsW/L6wmTyeRW2noS8xnRyfaw3&#10;xvsAAAAANJq4i0f58h2MsPW8kC++/mRJ2JfjbMP7pTYq4eAPeZ7exYj/l+gwmVx4eKIuIrKJYCIh&#10;E2Hbk5CLjChh60v4HxP1vsX9Wi7ve9hjJPzvgbwvYev4LwyDiRpJroQlWLxfrKMu1oK/fscd62ER&#10;3I9RCRkJ/3Ef9Rr9v+JHJdskon5lF1HHf/ACNmwdieBryuaCNGxdieC2w9aRCK4nMn0eceegJ24f&#10;ZxPe+xJ1fgSPtySiPlP954NfJp9XYetJhO3/oKY61rOJuPMDAICC10yXAIrXkJDY3MbFNsJ0tDHW&#10;LTp66DIX2uvyWV3GGWzjEhsP2PjEhlxke7/g5kJXXeaC7LNCE/W+vafLMHN0GaazLsVTugw6UJfi&#10;UF16ntEI2lOXvXQZNFOXufKNjUlusZ6BuhTDdem3zMaTbtHh3ydBcfsy6j3I5blWDBbpMk7cPs5G&#10;W11G7etcH2/51FTHeja89wEAgKJEogQoTfIF+lobUV+iJUmRrhVHQ8y3EZWoiTLAhiRN4rqOoGnM&#10;sCEXUkF76FJ+7Q4mj+QCNCzBsrcu/UkWP//FWq7cq8ugM3Qpv3aHXUgHuyKg9KzQZangWAcAoBGQ&#10;KAFK2yxdhkn3C+KbNp7OMBba8Eii5iwbYRfccc62kU3z+KTk+YQ993RRbsJah0hyRC68hjq1VP+2&#10;IQmWIK/liSTngsISeXIMhe3/qFhpI0iSL2HHnSTjpLuC/9d2v8d1icIQ9n6ni7DjoZQ1xbEetp/T&#10;Rbm9DwAAAMiDuHEb4sQ9zusDH3afRJI+8knIl3UZsyHd2Cn+CI4Jkkmff082j2kMYc9BIm7/hq0v&#10;4X9M2P0S/nEHwoQ9RiL4fKLGl5D3MjgWiX+fhr3PUeOTxI2n0lBxgxSHjaUSHD9EyD4JrueFHNdR&#10;4h7nF3a/RPC9SLo9v7B1JYLbDltHIrieyPR5JFk/m9eWRNj2JLLp3hf12SWfMWEy+ewJW08ibP9H&#10;aexjHQCAskOLEqC0eWOGxJGWI2F20WVS0tLAu3j0D+Qn3YButyFjp1TY6GvjRBvjbES1NpGWC5lc&#10;KIR5V5dBXveRpOQ1+V9PoZBfbcNEjQUi4vZpsDXI67oMOsaG/Frt94IuxaO69DtXl0FJxrLJVtQv&#10;5iNtBJ+/CGvdEtZCxtNTl2H20mVQ1HtWzubqMkym553/+I7a1/vqMh3pmtiY3RNzKRfHemO9DwAA&#10;FCUSJUDpki+30o0litc0OqyLhbjQRtyv5n7yy+VsG97FowwWK79yhj1eBsGU/vHn2Nhebmgk0hUk&#10;jCRhkrZkkOcvvwL7B78tFG/pMuh4XYYJ6zIjwpJlMs5M2O1hXWj8F6Wv6dIv7DGybfkbjUW6JMgg&#10;wUFhz0U8qMugqERi1L4UUe9B1HvWEGEtJIrlAl9IIjVqH/9Ol0nI5810t+iI2teyv9J9rsn98rk4&#10;zKlF+5kug7rpsqnk4lhvrPcBAAAAaDTputD4Q7o5RDXF9sLf9DpuWkhJaMRdVMhj/dPEer8kek3V&#10;5e/ENXWXbXuPDYb/Yi9qulWJsOfnPTZqP0jXnnRdVOR5y3qyfliT+aSCf9sLb1+FCVtfwv+YuPct&#10;bJ9L4sx7PUnWF1HTivojbOrkqL/jj8Ych8aT5PlLhHVF8Mi+CXuMvMawX9qj1pfwH9MibB2J4LEh&#10;fydsPQl5HnJ+JD33g9sOW0ci7PiU28LWlQiTdP24fRbVvcUjf8PfvcQTd37I+lGfa7Kvve15f9v/&#10;GRcMuU/2uzwPeR/kWApbT6Kxut6IxjzWJbJ9HwAAAIBGE5coySaCF8ZxX7LlQkzul8fIl2EJKYdd&#10;kHlf7r1EiRfy5Vy24V1QSMhrirqoCF5QyPph60nIl3PvuXkXKt6XerlYirtol78j63rPKep5FWKi&#10;RMRdFMt93muSfR+1H+IunOSxYY/xh1woBqW7WJeIe/25Epdg8Ee6FkZRx6nsU+/4SZekkPuCwtaT&#10;CNs3ccdxJhHcdtg6EmHPQW4LW1ciTCbr+y+yg+Gd0/7PD3nPgp8zEn5JPte87YV9pnmfI/K3/Ldn&#10;G2GfI2HrSchzykSujvXGeB8AAACARiFfToNfRLONsAtb+XU17gty0vC+3Id9cc4kwn6pz+RC0bvA&#10;EXIBFLZOJlGoiZKGvm+yT8P2tV+6/S77NyjdPpdtNpWoJIc/gi09gmQfZXL8BUPeo7AWDGHrSoQd&#10;G0mST0kiuO2wdSTCnoPcFrauRJhM1m/oPvYiqCHnh/c5Etc6JZNozESJKIRj3QsAAIoaY5QA5UUG&#10;8fu5W0wh/dNlsNWwQf6akgzuergNGcckSMY0yYYkhmSbUQPHFjPvfYsaWyCO7I8DbITta7+oMWw8&#10;YYO+Rg0E60m3zVxKd0wnGStF9pHsq2yOIdm+vEfyXjXEZTaS/n2ZlrvYePs4m2M5Ti4+1+T4uNgt&#10;piXPXwaqzodcHuu5fh8AAACAnGtoixL5pTHsl/8w8ktmpi1CvH76HtmG/AKeyS+Tsn7UuAEeeQ1J&#10;tulvUeKRbcvtmTwnr6l5ul9h44RtVyLuF+Ow9SXiHpPJa0uyrz1xrUNk/0SJ+3U76bGYC+laA6Tr&#10;iuAn+yxpyw55L8KOQ7+wx0lEvc/ya3/cfpXWE14LobD7JYLbDltHIuw5yG1h60qEyXR9jxwfca8z&#10;GLKv5X3xXnsYeS5JP9e87QXP+7iuPBLe+y3LsPsbu0VJLo910RjvAwAARUGm6gRQ+OQLq0z1mAn5&#10;5XCBDZmRJF2rgTDypVum0u1q40C5wWe5jVk2ZApemV0m7tdy+cIv06XKTBDBCw+ZVjbJNvzkYvUQ&#10;G71t9JcbfGSmi4U2ZNrZuF9O456Ttw2ZvSWb/RYU1W1HfqGO2n42j/FIwkqmCN7NRge5Qcm+9vZN&#10;Jq0bZP/IxU8Y2ea1brEeuSiTqYTDSOugdL9s51LYRa/nJzYybe3hHYPBc8N/XshMJOlk+z7L54FM&#10;c+u9JjlmZ9rw/82k287kOcgFcNQMUNJyIyjT9YPk8QNtyH4Onuve59srNuKmcQ6SfRb1uZbk80ge&#10;L7PheI+V93yaDf9nTtTntbxPl7rFWg0518Pk+lgXjfE+AAAAAAAAAAAAAAAAAAAAAAAAAAAAAAAA&#10;AAAAAAAAAAAAACh2zHoD5JfMvnK6WwQAAAAcMpvZXW4RQFMjUQLkl0whOd4tAgAAAI4JNka5RQBN&#10;rZkuAQAAAAAAyh4tSoD88rcomWHjbrcIAACAMrO3jTPcIi1KAADlSxIlNRp0wQEAAChffC8ECgRd&#10;bwAAAAAAABSJEgAAAAAAAEWiBAAAAAAAQJEoAQAAAAAAUCRKAAAAAAAAFIkSAAAAAAAARaIEAAAA&#10;AABAkSgBAAAAAABQJEoAAAAAAABUhS4B5MdIG+PdoplgY5RbBAAA+fTAAw90q6ioOFirpqamZumJ&#10;J574iFYbbOLEiWdo0TFixIi7tIjyxfdCoECQKAHyi/8QAaABghezoqEXnI2xTRQfSWTY4+BOrUqi&#10;5C17HAzQaoNNmjSpRouO4cOH870cfC8ECgRdbwA0lm1tDPKF1JGdPjb8+1IiKFf7O7idzWzkWpLX&#10;AyRiL2S3kotZfzzwwAPH6t1Zadas2a/927M3neTeAwAAygGJEgAi7MI1m5DteIbZmO4LqSNzsl9n&#10;2/Dvyy42gnK1v0+34W3jMRvf2GgMsm3/873VBpCxESNGzLSLeW7NVVFRMVyLWampqdlVi54ZugQA&#10;AGWARAkAMdaG/6I125DtIHekdYckFPzOsjHRLTYK/wVmY/2dOTYOsLHMqbnOtjHCLQIZe1qXnr10&#10;mTHtdrOfVh01NTV0uwEAoIyQKAGAwjXJRke36Bhn43a32CikRVAPt+h4WZeNQZIlwe4M0qqELlrI&#10;WE1NjZwrtSoqKrpk2/3GPjZlgE277ZdOPPHEBVoFAABlgEQJABSmi2z4Bw1808Y5brHRDNSl51ld&#10;NpYnbVzsFh2SFKILDjIW1v2mWbNm+2sxU9LdzY9uNwAAlBlG1wbyq1BGN59qY7BbdEjLhX+4xYys&#10;tCEtBYRc6Pu74sgF8bVuEWlIqwpJjHitSaSLiiRN5ju1cLnY32/Y8JIz8gt9aFeYBx98cFB1dbWM&#10;ZZITb7311iGrVq3aSquma9eur3bv3v1DrQJiZrpZZyZNmnSzXfzSrTnmDR8+fEctJyLdbpo1a/ap&#10;Vh32WO9Oi5LyxKw3yANmvQEKBB/IQH4VaqIkF0kNEiXZk7FB/GOFyLgk6brcNHR/S3LmE7foiPyb&#10;Dz744Eh7weAdt0Cjs8fbBHuBGvv5aC9q97YXtSmtP+zjBmlrk0TsNq6027hUq063G/v4bFumoMiR&#10;KEEekCgBCgQfyEB+kShBkDT7l4FxPZK82M4txmro/pbWIw+4RYeMVRLagoVECZpakkSJsBee0hJp&#10;B7fm+Iu9+DxXy2nZC+MX7YVx7UCu9u9eZf/u77WallxYa1Eeu/TEE098RKsNogPMHqxVMTfDBNDe&#10;dtHTrTlCH+89/yTPPdPXGnwNUY+RsWXseptK2a7zXC5a8/i3KexrTzQ4r7xG+7gGJUoC+ynl9ZAo&#10;QQgSJUCB4AMZyC8SJQgKvhf72EgyRkJD97e/FYt0+9ndLdZHogRNzR5vSRMlWXe/ybbbjb0QvtIu&#10;htgL6v7uLansc3/JLmbY55844SI0sTDahszg40/+eFbYmGG3/2i6C3/7HMfb7cj/Nw7//pQkgn3d&#10;0pXuMKkLe3+9hIDun1/bonw+hT0fMc8+9hW7vMs+PiURE5d00GTCSfb+lNmGhKxnF7ele41BcdtU&#10;8lwfstuNfF/innMc+zhpmXS8LYbtJxlL52l7bP0peLyRKIFFogQoEAzmCqBQbWZDWld4kXQ2FFkv&#10;08cF/1YSwb8j22go2aY/SSIJi6YYSFKeu7+rz0O6BIqKvZBNmf3G2sFetEprirTshW3tL//qybgk&#10;iSQY7LY/t4+71EZokkTY+/aTdey6byZ9LnKhbS+i59jHyUVTVFKinY3D7Dp32vUnSSLDvTk5+7jx&#10;9u9MtsXaJEkYu94Z8nxsUZJQUc9H7CDP2caMSZMmPaG3RZLnLOvJa7ARmtCwt/eX++U16k2xZJt2&#10;3TfjtqnkuV4qrZDs+onel3RkO7I92a6tRu0nuf2Xuj8BAAWKRAmAQiIX7NIyQgYV/dqGdEHxQrqg&#10;LLUhs6LEJTMOseF/XJJBR4OPib1oUPI8/I9pb6OhfqNLzw26bGx76tLztC6BoqKtGFJmv7EXrf4k&#10;YJzg58qLuqxHkiT2QldaaXTRm9Ky68oF/5PyWL0plL3Y9sZJkURIInb9E+zzeTqDZElrTSbUtjKJ&#10;YtfzWlUkfj6ipqamkxajdLLbTfp567xG+1xiW7Lp+yIJpsjEVQhJmMj7knGiyU/+tmzHFuMSSX4Z&#10;7U8AQNMiUQKgUMgYGR/ZkO4jUU2bZRaYs23Il+urbIS14nhNl54kX5iP1qUnya+Le+hSSBInbkaa&#10;pPyzzMhMN409Pa/nCF0KeS1xv3Ru9tBDD52iZaAQBRN9/lZaoeQi2V7k+lsfrBg+fPh1Wk6hF+Ny&#10;wV57oVtTU7PIxlU2Bkn3CYnq6urjbF2azksXGU87+3duiroo9yVJatltSNeTi6QbkLdte9tP7W1y&#10;Ue4nF/zy99Ky651gI+WzUf6OF7bqDOys+yUlYavrXOV/PvJa7V1/sZGSpIpjt9tFQqvOPrSLJ+1y&#10;goQt19uWXX+kJG60mkKea8j7ErbvJCEmzzX4vjys5YzpfrrJFlOSH/r3/2KXP5Ww5YvsMvS1AQAK&#10;C4kSAIXAG0jUmw43iUtsyHgewWSJXORLksGT9iLJOlSXnnS/QPex4X+uz+iyIeTLu3+bMmbIN26x&#10;0fkTNOmat//9f//73wFaBgqOvRDNuPuNvcgNXnxHdnmz68pnj/+CWMa62EfGutAWLQ4ZqNTWR9n7&#10;pMVE7YWxfXwXe0F/i1Zr6cW2f3wV8aSMiWEv8K/zdwOyt91lbztcL75rL/jt4/eTZItW07KPdxI8&#10;kkCQv+ML5zNQ94s/8SCzAMn9v/c/H3mtdhvn2thRnpNsV+9Ky64riZef2m1uLa/JLkdJeNuyq/gT&#10;GkJm5KrHPldJQPjfl7/Ic7XbCe67mfJcq6ur5XPc/770j0rCpGMfO9aGv3XRCn1N8vfPtUsZs0Xe&#10;s+vs0v/aAAAFikQJgDDya6dcuGca2QjOtiLkF+HDbWxuQwa3k5BBTcfZ8JOWJ/UuOKxg4iLuuclF&#10;TDBBIzO+yJfoKP7ZI8TLumwIGbDRLxfbTCKY9JmpyzDSLSpJ4gnIG7kQlotvrTrsRWy65GfwMyK0&#10;241cSMsFtVadRIO94B7svxAPkudj1/mdVj2HBZM3druj7SIlKWEvqOVzMJJcfNvFPW6t1qm6jGW3&#10;LwO6bm0jbpDZ4H65X5eR5DnZbcvntSSy03GSGfo66tHbUxI/sv+D+07fl9oWQfLaJEGh1VDyntn1&#10;gq2GTtJlYvJc7N8+QasOu90Lol6TJ939AID8IlECIIzXvSXTyJS0BpGxPvwkGTLEhjQr97eokF94&#10;z7EhX8D9LUbkAsjfIkJM06UnmITw83c78Uv54hvQW5ee13XZEAfq0tNU3W78r1P2a7A5v9/PdAkU&#10;uuBFemSCT1tyJOp2Y9c7Rouee+KSJB5pcWEXKeeW3VYweeOf/lekdMGJIgkBe2Fe24LDbreLfU2x&#10;46DY9R+0F+pJZtNoo8uMyD6x24+d5cc+h7fSJTOEvhcpXVWC+87/vsi+SPjavGSFv1VJPy1mIvga&#10;pBUQSRAAKHIkSgDkkwy06m/NIE3mJRkSRxImwV9ng03Ng+OU7KbLMP5uN/4m+8HuOH7++3I1Psl2&#10;uhQy201TdbvxX3BId58o0vJEWtoABc9eLAcvVCO739iL48TdbqyUFhYhfydOSisV+9jaBK4kNiTB&#10;oVUxz15sx7XuCpIpeWvZbf1Ii1G+02WmGjTgaQOkjDtj992uWvT4B4RN2RcJfKxL0S7qOImRkoiv&#10;rq6+W4sAgCJGogRAPgVbKEjf/yRut+EMNqiCXWWC45REJT38F/+yvWvcokO69URNLewfbDYX45MI&#10;fxLC/9oak7w+/9+N6+7TVpdAwdNuFS9p1VER0f0mpBVBVLcbuYD2d41ZlKQ1icdeQKdMu23/bm0X&#10;HlsOJnP9F+9p2cdLctUv2OotWymfRfbv/FK6uWi1ydh9/R8tOuzz2FKLTrcbLTrsfW3ktqShD/ML&#10;dq2MZf9eysxH2noIAFDkSJQACCPdX6SLS6aRiWALBfmin0nLjOCAjcGm9f4EhrRaCUt6+B8j25ME&#10;i//CQKYNDgr22c/FWCLB5zZLl40t+PqaqrsP0BSCLUOiut/4z+nIbjdW8AJ6iS4TSZNU2UqXjpqa&#10;mv9qMRG7vj8xnDN2u8HPWZkd5s5JkyZ9aOPmiERDztnn8ZwWPbVT8NrnU691iTzHpCHruw/LXPD1&#10;2+eZMjYOAKB4kSgBEEa+0MtFRqaRieBFxxu6TCrYLD04xscUXXr80/l6jteleEqX/guDsIuAXXTp&#10;ycX4JJ112dT84y1I0/a47j5zdQkUBXvRmrb7jb3Yv9Au/DOlZPo5lqmUsTaCzydbIYmETrpsEG0d&#10;ETZukSQqfimJBrsPa+zreNPGpGDiIFfikkz2tdPaDQCQcyRKAORLV116EjdhV8EpI4OCCYx9demR&#10;VhxeFxr5Nda7QHpQl0LuD04/7J8aV1qf5GJ8kqBM+9hnQ16X/xf2R3UZRZIowV+XgYIlF9f2Ijpd&#10;95v9dekJ7XaTK/b5rNSiJ6NuHlGCiQT7OlO6gzTEcHfmnbhBnuXv9bdxgiROJk6c+HljJUySsPtY&#10;pjyWKYezjaW6KQBAGSNRAqBYBVs4+AdDFZLA8Hej2V2XHn+3E/8gpsHxTYLdUxpjfJJ8yKbbjYzh&#10;0ihN/IFGEmwhEux+k7TbTU5UVFRsr0VHrmZHCc5yIxf8WswJSZbYbf7URkriKYwkaTRhEhxku6k8&#10;Z/erTDmcVWgrGgBAmSNRAqBYBbuJ+Mc78fgTGcHWIf6WIY/r0uNPnBytSyGP9/+d4OOKif91JR0f&#10;RpJIBzRr1my1WwUKm72wr9f9RqYDlkIeut0I/9/LmYqKik212GhGjBhxl439hw8fXqFJkwmaOAlt&#10;3Wef0y+9fZ1r9u/WTocMAEBjIFECoFj5Z7kRKdNHquBAq14zd0l4+JvgB5uV+xMgsp6XYNlTl55/&#10;6zLXctZsPoZ/JqBMWsbMOf7443+rZaCgRXS/8bqFZNTtRhIFWnTY7dTOWpNESKsP/8V+cMyljGat&#10;sc8lZUBTW89ooNlMadJklCZO2ldXVx8X3M9Wu2bNmv1ayw0S0pXH//q+0KXDvvYfaLHR2decMjZM&#10;pscEAKBwkSgBUKySDOAXHKdkL136u52EjbshiZOw7je9dCmkFUbc4KcNERy/JddklgeZCcjjH5cl&#10;rc0222yVFoFiEGwp4nW3yabbTcpgrNoqJZFmzZqlJGbsRXXtlLdhF9yZtMawj09JlNj621psEtJd&#10;RZImIcmSsJZ+GbP7IzizTW23Svs3U2YJC+6LxqSJuJTWLZkcEwCAwkWiBEC+BAcsDc5ak05w9pmw&#10;riPBcUq8v+Ef2DU4O47H38rCW9//HHM5PklTzyjjn2lD9o90qQFKkr2QDbYE2U/Hz8im201KyzW7&#10;7eDgsJHsuv5ZpkRtC5aIli+jtRjLvpa95TVp1RF8zU3FPo8ntOiwzyMns+/Y7XhJbof9O5KoduiY&#10;IrXdf+x9XZpyMFn792oTXsI+Vxn8Nq3G6pYEAMgNEiUA8iWYHJBBFv1jiKTjH2NEBLvZePwJDW+K&#10;4BG6FFGDmPoTKN76/imGg03lGyLYMiXTpFGm/Bd3uUz4AAUnLAlhnapLR3V19d1ajGXX+5Nd+C/K&#10;+ycZtNSuM0ku4LUqF9OLQlqw3K9Lh13/2GB3nTB2vb9p0fOkvGYtN4gkYbSYiH1dKYM92+fW4C5A&#10;kvSQ/azVqH2Xkuiy62fVqiOb5IV9Pikzhtm/7SXiIsn9zZo1I0ENAAWMRAmAfAmbbvZ0XaYjU/sG&#10;f8mNSnj4EyjS3eRMXQr5+1HdZ/zbk/Uv0qUn1+OT+H+p9idkck3GdimVAWmBpIIX0ilJC22VkJYm&#10;XVLWtdu6dNKkSTdrNYVceGuS5AS9yWHr9daXcT/stv2z1cgYH+MlUaD1FPb2vW1Iy4od3FscK+w2&#10;rtZyg9nn+aT9G+O1mkQwseJv0Zcx2X/2OdygVU9KNyUR8pp3sO9JSuuWdOR12r/1sFYTC3nfvGPi&#10;CX+iS9+vK+3tH8r99qZGGdgXAJAbFboEkB8jbXhfQifYGOUWm9xUG/5pMy+2ca1bzJokFsa6RUfY&#10;NmWMgOlu0SG/RkpLkXS/tL1hwz9N7zgb57jFeiSp4v+yLn/DS3icZeN2txhKZr/xEjKyDS/BIBcn&#10;wemGG+pWG2e7RUdfG5n84phkfwv/erIvks6WIfvR6d5kv+hvZ7/o+8d3CHXfffddsHLlytpxXQ4/&#10;/PCLttlmm/9pNdJdd901dv369c6AjDLDzllnnfUL5w6Us49POOGErGelkQtueyx9qtUU9iL3QXux&#10;m7gLjbAXvC/acyDY3WWRve0/dvlfvam7rfezy+AF8ZPDhw8P7Z6hiYHpNoIDOs+z251tl9+5VdPb&#10;rlNv4FC7zlX2tfxeq7U0CSD/3zjsehPsemn/v7Hneo0s9bU9apeT7ONCW9PZdaUVh/zt2tdbXV3d&#10;3WvdYp+DtAy507mjzpPSmicsUSVJBbv+L22xdnvyPOzf31qrKYKvUdj137JxdVQiTI+LX9t1jrGP&#10;7SLr2+3X/t8SfM7B+z2SELHbmazVrNnjgu/lKJTvhUDZ4wMZyK9yT5SI4N+Wi/cjbYRdFMnFuiQU&#10;guvLF9e46W0/thE2qKDcFvc46XLzgFtMIb9eyi+CuRT8W+mSOEFJ97c/ySQtavzdkOLI9qVLkGw3&#10;SQJHulF9ZMNLSiVNygQTW5k8RyCSveitl9wQMmNL0hYlHk1oTAjbXhx7oZ02KaMX3dfYor+lSDrS&#10;kuQvdtv1kiQimESw62aUKAkIJm262+hht5+S3An+jWDSIciuX9sqw64XNnvMCvtejYp7r+zzlVYk&#10;Mlh1UMpzttuXROx2NlL2sTwHfyIkaaJE2HUlsZP0/wV5vy4I7g8SJbBIlAAFgq43APLtJzb8F8Zy&#10;YS2tTOSC/iobcoEuIQkVWc+fJBHSkiQu2SHCxuGQViHpHhecNceTy/FJPMG/1RiDEUoSwv8lP2og&#10;2yiy7+ViQ5JVYRcjHkmS3GLD31VJWv0kcYguPZk+RyCUvSit1xXDXqwm7nbjZx+zwF4wyywvV8k2&#10;9OZIso6Nn9rHpG25Is+nurp6sF1fLpJqx0OJYteTVhOH2W2HJkkawQ52X55gY6TGfjaCSRJJCGV0&#10;gWe30d8LvckvbZJESEsd+dta9Ut5zrYun1+ZJKLSkv1v//ZPbaQ7Hp7U9ysvA+4CAJIhUQIg32SM&#10;kONs1M5ioOSC/hIb0kpCIpggkRYKJ9qQ7jHphI3DkeRLqiRSgs9L5Hp8EhH8W/L6ZTyRXAomIaLG&#10;dUlHugjJRedSG7L/vWSWJLYkofW1Df8FobxXMghmEtJ83y8qWQVkRAYAtReoklSoDXvRnDIQZ6bk&#10;4tiGdAW5yG5vQmD7L8lt0mJF1snkwlgTMaPsY/vYbUgy5kHdphN2FZnC/C+2PMiuN8BGuuTtF4HH&#10;f+HeHE+2b0NeV9pkkND1LrLPJ0lXJplqWV5HLHm+Ng5LmtCSv23Xl4RFyrghcey68l5Jt6WU1iL2&#10;tqWyHS/sTf6kfj328XfZ8I4H/3smgwk775ckc+w6zvvlu9/bPgCgQNDED8gvut7UkVYIMpjrb234&#10;WyKEkYFPk7Qk8ci25eLdL+kYIDL4621u0dEY45N4gt1v4sZeCUqyv/1jrsg+HOIWEwluPym5sJBE&#10;WJJ9HRyzhm43QIHQLkHSikam/PV3ZVxlQ8Z/mSmJAueWEFHdWLQbk9zXT7ftecfW/5U0QRLG/k0Z&#10;XHaoja1s9JbbfN6xf/P96urqhyQxpbcB+UbXG6BAkCgB8qtQ/kOUlgD+5s7yXJK01IgjF7jy+jxJ&#10;tylJDWn5IF9q/c9JkiJysS2tIJImSPyku4h0PRHLbSS9APfGRfHIL9CZjB2SibBxPba3ETUzj1+6&#10;/R1MFmU6BoqQ5uqn2Ejya7GQRM9lNpI8fxFM2O1jI+sBPAEUjkzG+wDKGIkSoECQKAHyi/8QERRs&#10;uZGrgWMlyeEfoyHdQLZxJOmypw2Z0WY3Gx1seKT5+Ds2pMtMJtsPtibJtMULgAJGogRIhO+FQIFg&#10;jBIAKCx325CWJB4Zp8VrCdMQR+hSJBnINo60EJGxBaRrj7RkkYSGF5LUkZYsmW4/OBDllboEAAAA&#10;mhSJEgAoLJKECI5L4u/6ky1/V6OwWYDyScaB8Xe5kdYkdLkBAABAXpAoAZBP0oVDulxI5HqGF49s&#10;1/sbErlondHYpEWGJAs8kkSQZEK25HX7B8gNmz4zX+T9ucYtOqQ1TdIBbAEAAICcI1ECIJ+G2ZBx&#10;KSSymVEljCRfJKkgA4PW2Jhtw/sbEjILi0xrW+gkWeDvgiMz72SbTJJZHzzy+pPMQNMU5L2SWTL8&#10;SZzf2WhItyAAAACgQUiUAMinY3SZKzIQqswaI0kFf1eOoHTTDxcCSRZI0sBvmo1skiX+WWoKqdvN&#10;LTb8gzlKK5rGmlEIQB7V1NQslQFcvbA3SdIWAAAAqEdGN5dWDxLeKOflQlp9eK9dQlqAZEu607xh&#10;w7+9dFEsZHwS//OW1yktMZKSdWXfeiHdcApB8HVJK59MXhcAAKWmnL8XAgWF6YGB/CqXaeAkkdHZ&#10;RhcbvW1ICweZntYv2+lgZdsyi0uwlYj8WnmHjXdtrJAb1F42ZEpb/+CmhUySB9LyIjgFby6mDM4X&#10;2fdy7PtdbKNQugQBAJAPTA8MAIBVLr8cSJcY73VGRTYtSiSJEGxJIi0TCqXVBAAAQFK0KAEKBC1K&#10;gPwql18OJFGSbrDWbFqUBLcrLUtkGzLFLoByM9rsZpqZ7lozptp8ai43s7SWXJLtjDYH23Xaa03W&#10;+dau85zWAPhxviRFixKgQJAoAfKrXP5DlBYe0uUlyJ/kyDRRIl1u/IMBygwx29sgSQKUq9HmevvN&#10;5gKtyW+yN9iLsd9oLbkk2xltZth19taarDPTrlO/NVvwArGZed1cZj7XGlBcsk1GJj1fQKIEKBDM&#10;egOgKcywcW1INETw4kem0yVJAqDQjLEXhQ/XRrXZQ28HitGPU45nqQNACSJRAqBY+QdjldYkE90i&#10;AAAAAGSPRAmAYnSYDf8sN+N0CQBNo8K8Z6T7gBdSBxCO8wVAkSFRAqAY1fVzds3UpUdmw5G+z15I&#10;HQByZ4w50xljwQupAwjH+QKgyJAoAVCM+uvS84ENGdxVZsH52MbXNqb7Qupyu9xP0gQAAABAJBIl&#10;AIrRYF16htmQqYFlFp0eckMIuV3u/8gGI+0DAAAACMX0wEB+lfs0cDW6FJlMD+x/XLYOt/GkWwRQ&#10;Epp2euDoaVKvMFvXzm5TbW+tMLs4ZVFjH9ksYnyGJFMH+7ctRpvJWnJdbo7Tkvztb239Oa3F8z9O&#10;ZPJYT3Abwecm/Pst6dSycVK3l/qcg/sqk78XfH+TvDdJpoL29lG2703YPs1UNvul7nkfb4/n4U5Z&#10;1JhJ9nU+pLVU/u0mnVa4lI6h7DA9MFAgSJQA+UWipE7SRIm0BpHuNGEm2Zhmw38RspeNA20EW6HI&#10;TDkDbMx3agCKX9MmSqLXkYs9d+rUzFSYYXa79S8M5WKt0pxnSyfYdbZ2b0wx1f69p+3f/bMzGbFH&#10;Bs2U8SCC5ILe/bwdaLfX2y7byc2hapzP06mmhbkpbaLA/7fFGLt1Eff8a5xt/sl57knJha10paww&#10;Q+0y+NxX2G0+VXvx7n8f0h0P8r65iYCw7Qp328a8Fvp8R5sZ9rF1Y2h576f7+q8L2a67vRbmwnr7&#10;Nu41SnIi7DFx0h9D3mu71r62+omA4HubhH9/Jz03i/0YajgSJUCBoOsNgFJwtQ3pWiNTBt9uY4Yv&#10;rrUhFwRn2fCTWXMa88sOADScXLxXOrOEXFDvArHOEHvfjfai8lutpyOXn7I9uagPSwjUkdYwsm6V&#10;eddeXJ6mtyY32vyf89io5y+3yXMfnXCKd9lehZlmQ1o1hD33ds59cnFbY/6mt8WTi3D5+/KY6O0K&#10;d9vevnYTTvFkn7mvP2y77vbcfVu3LXlM3GsMe0yc0eZXse+By3ttb9n1/09vKwzFcAwBKDm0KAHy&#10;ixYldbJtUSItQzZ1i2ldZeMSt1gr6edgCxtX2NjCqUXrtN122/V89NFHX9Q6gCZy4b8v3H3qoqm1&#10;3VyGdBny3nV7XveGVhNLsp24de7/+P5txs4Ze4BzRwYu7nPxtJO2O+kzrZpr51y7830f31fX7D9D&#10;3dt2/+9jhz5Wr4vhkc8cedinKz/9gVYzcnbPs2ees/M5MtZTPb0n95b/02r137z/p299/VZdd4s0&#10;9t1i33m37H3LK1qtZ+RLI/fLZHtBUcdDtvsj+H4Ft5PJ6+/UqtPy5w5/bkom77n3GFuc2bt377vc&#10;WwMkeeAmBDITbDmRrxYl0noms+d/h91G9Iw62e4PDy1KgLJBogTILxIldbJNlGQytonMeCMz4Pjt&#10;Y0NanqTTy8Y7bjG9KVOmmB49osaVBdAYrv/P9eaej+7RmjGnbn+q+c2umV/TJNlO0r91younmLe/&#10;eVtrxvxp4J/MIVsdorVor/33NXP+a+ebVRtW6S0ue7Fvdt10V7NFazdn+8mKT5yYsWRGvXX7bdbP&#10;3Lv/vVqr4z2nNhu1MYM6DXK2t3377c3AHwzUNdy//9G3H5l7P7rXfLXmK73VmC2+t4V59rBntZaq&#10;92TpxRNO/lbfzfqaHm3dz8VPVtrn/FX9j94HD3rQ9OzQU2t17vvoPnPtf6SBYB3Zprc/pCzmfDMn&#10;cttJ3kdvm4O7DK7dH/L6X13yqnllySsp+zn4Xgbfaz/Zb/L6O32vk1ldudp5fv79KuTvTl00VWvJ&#10;HnPRrheZU3ca+d/qqqpL6yVLgskJt0vJnXY51V7s143D4bZgOd6WUv8vDesKljThEZRtoiTVChuv&#10;2DXc7rXu2D/1//+vMf3ttut3H5KWNdLyJJVsU1oT/ds00xZZ1eaHMdsmUQKUCRIlQH6RKKmTbaJE&#10;ZrvZ3S0mIt9C/eOVXGwj9dt3NHl+sS1KOnToMH758uVmxquvm+49ttNbi9O6NavN6hXLTctWrU2b&#10;9tJTqbiV2utZ/vVXxl4cmfabdzLNm0uDp+KVq/fmD69cZm6ffYvWjDmz78/N/+0lDcEyk2Q7cev4&#10;X89Jz//YvPHVv53bxR1D7jGHb/sjrUU78IG9zIfLZOZz144ddzKX73ON2afLfnpLfcHntPsWe5op&#10;x8qwE6lkvR3s9kb0/IneEm3xqi/MiVOOMR+vkBnWXTcc8JfQx251a/3GfW1btjVn9vm5GW7X79xm&#10;K73VNX3RS+anU08xK9ev1FuMOWmXU83Y/VKvZd/53xxz/D+PTFnvgK4HmWv3/3O9bXrkeV/04q/M&#10;tIXP6y1175H/3Bn4937Oup6JRz4au49l3Zveut7c/9499d7Lox8ZmvJeC+/1n7+7zE6f6qTHj095&#10;fp5MHrNfl/3NX/f8ixQn9O7du+47hHTLqTB1GS03uXBKaALBE0wkhI1xk59EiSR4bjAt7Pel+mO5&#10;yOuUZI6/C039ViUyJol0t0ldb6ppbn4WOdaLdMmqstvyfzchUQKUDRIlQH6RKKmTNFHSx8Zst1gr&#10;k88y6cPsb3abSaIkrc6dO9csXrzYvDHnPbP9jjvrrcVp9YplZumSL8wm7TqaTTuFX4wUk1J7PV8u&#10;mGcqN6w3W3bbwbTYqKXeWpxy9d78/oXfmL++foPWjPnFHheYKw+8XmvJJdlO3Dr+1/PjZ4ab176Y&#10;6dwu7j3mYXPkjqkTewSNe+PP5nfPn681e+G8cTvz+InTTJ8tZPzJaI99ONmc8qjMlu4auNXeZurJ&#10;SRrMxRv79KXmmrdlKChX1H7t8MfUj+KDtx1ibhp6h9mqbdSwGPVfa9hzPu2fI8wjc2WsbtdOm+9i&#10;XjvjXa1Fi3qPvHNnXsUic9zDMpanK5P9Jfu63cbtzf7d6oYJGXLfoJT3Wp7n7UfcG/m+zflqltlv&#10;Qn+tubJ5zDvHOY0dg4kS/8CyK0xz0yvR4K/BAWlrzCEmtfVJUydK4pMZIlmCJ7XLjSSOLndaisbL&#10;9vVmj0QJUCAYzBVAsZmjy2w15rR+ANBgz38qeeM6lwy6PG2SpDFtsUlqQ7oPvg6f3Tjo4ROeik2S&#10;iCN3Sk0a+RMNnmfnp7aKkURCLqxYn3Ts2/ok2eVPkoS5ZJ/4903ukySY3+ThT2X8mHrc1hP+ZMfo&#10;DGbICQ5eKjPH5c8YMzTtc28R6B7kf+0ed3Ybv1N0CQChSJQAKEYygKuftDJJSqYKBoCC9MXKz81z&#10;8+vGqRDBZEJTkeciLSc+Xl7X7UasWlfXBaah0iVS7v/P38zKdTKMhEtaXDRW0ujzFQu11HR22Tx1&#10;XJePvvlQS9GCj3n2i3pjxvxYl65gIiFesMVm4TeNTJdIcWdrqssuua1J+NEEQCy63gD5RdebOpkM&#10;yhrsPiNT/8q0wEkExyg50UayKQUTKIeuN68tmmHunXO31oqHNLWXsSM2armxM3ZEsVuzaoWprq4y&#10;rdu0NxXNivt3j3TvzRUHXmc2+97mWotWCl1vGtJ9JtvHyuNe/+JVp6WIJEHCWnX4RW032PVm+W/D&#10;hpuob+BdvVJaqfgf15D3NF3Xm+rNWps+d6QOun1sz+HO8ZYugRMm2PUmSTerXDxGB5Wt63oT7D4j&#10;g7JmQqbF9QS7sTR11xuZyDqJ0c70wbWzUKU8riHdZ+h6A5QtEiVAfpEoqZNJokQGabvNLTqSDuga&#10;NuuNfEue7xYbrhwSJfOXfewkS4oNg7kWrnTvzVE7DjObtHRnNYlTComShryGTBIl0lrkuplXmslz&#10;J6a02Egi14mS4IW//3HZJBI86RIlMr7PiEePqteCR7q2HLLtUHNg90NN7x/0TdyCpWASJWOc2VvS&#10;9M9JqHgSJanJodRESf3EUXA2nygkSoCyRaIEyC8SJXUySZRkO81vtgmWxBjMtXCV2uthMNf6SJQk&#10;S5RIdxYZQDXTBImnlBIlM7542Zz86HGx+0Jal/T8/i5m984/NCf1GRXZ2qSAEiXJdnwSJEpIlABl&#10;ijFKABSjb2yMc4u1HrMhCZQoMo7JNW6xVt03aAAoA5JM+cWTp4cmBiQBIsmE3w263Llgl3jv5wvN&#10;TYNu1jVKjwzIet8xk2MHSPXGjblmxmizyy1dza+mnuncVjQk2ZFtVDjTCgNA2SFRAqBYyU+s/kFd&#10;pb3+RzZSpwR0jbAxzYa/Tb+0JsnZ2CQAUAx+91zdVLxCEgSSGJGEiLQSkRYXFw/6P6dVg0Q2Y3UU&#10;G0mWyHTDkiRK8nonzL7DHDdpaPEkS6RFSLYxxmmJCQBlh0QJgKYgyYuLQsJvOxth62xrI4yMK3KO&#10;W6wliZDpNpbakE7nElJ+wIY/SSIJFv9gsABKwFZtu2jJ9eYXr2kpM4tXLtKSq23L3Az3kG/SmsR/&#10;cS9JEmlNIYmRckiIxJHXL0kiSRi9NPItc81BN5qRfX/mzLITRgafHffGTVoDAJQaEiUAmsJeNsaG&#10;hJ8Mqhq2TmcbUaRFiMxaEyRJEZnZRsKfIBGf2DjARs4GcAVQGLZql3qxv3zdci1l5v3/vasll4xP&#10;0VR22jx1bCP/bDANJTPb+B3Xc4TTmqKQ7RTY93P/1/g9QWTw1rN3/5X585DbnZYmkjyRxEmwe849&#10;c+7UUoGpCUyXO9o0znzKxSLYfajaNzsOAEQgUQKg2EmyRAZylcFg07naxp425jg1ACUlOAimJBnm&#10;fDVLa8lIi4tgcqJ/5z201Pi6tOuqJde/v3hFS7nXpmVbLRWuLdukDu77xuLUZE9TkNYmkjiR1jd+&#10;Ms5LpsdXk6g/rsi+uixPNeYLLbkqzA+1BACRSJQAaAoLbUgiI5tYaSMdmX5BZszpa+NiG5NseI+X&#10;QV+l1cnmNi61IQPBAihRB2+bOnnWQ+//Q0vJBLtTSNeLpuyWIi08/C0X5GJcZqnJp5XrV2mp6e3Z&#10;RRok1pFBVfM1Noi8N8GuOJ99+6mWCkiNCWaT6qZCKk/BbOMQc4Up775mANIiUQKgKUirD7l6ySYy&#10;af0h615rQwZv9R4v45jI3ydBApSBg7pLj7s6Mj3siwue01o8Wc8/naw4tc8ZWspOm40zb7UhXWL8&#10;rpk+Jm1yQFo2XD19tNbCBcdweXTug1qKNnbGH8zvX79Ea00vLDlx3lM/01I0GY8lXdeY/yx5W0vJ&#10;ddi4g5Zc27TvrqWC8rguXTI17mhzmtYyUz+hkN2c0vl0uXnO1ARa2VSZO7QU7XJznN13P9UagDJD&#10;ogQAAJQM6SIh09z6HT3xEOeCP4okIeT+kx9N7bojF+iyvYYIXuQnGWNjVN/UiUbk+cksK3LxHyTJ&#10;ndP+OcLsN6F/2vFMjtwp9fXJdoc9ODS0+4i0Yhly3yBnStx8CyarpFVJuud9yqPDQqdA9nv4g4nO&#10;ukkTabK/3vv6Ha25g+HKeCYF53Izy9Q4LSvrVJgbzWiTfEAaWXe0eddUm9R+Z80CCYeKohnv4y5d&#10;eoaYMeap0PFbJKk02syw+/BhWyuNkZwBZIxECQAAKCljD7m53sCbcsG/9Y3tnQvs37/wm9qQC+WB&#10;d/Vy7vdfWMvj/3jwn7WWveDgrH9944bQC3y5CJcQcvEtU9X6SRJELv53uaWr85wl5PVIEuiRuanX&#10;xFGkC1Fwu5J0kCSL7AP/dn/x5OnmtS9mOuu02aiNs8yXsORX2PPu8MeKlOedhKwr+1CSTXFdnOS9&#10;kZYs/mMk2PKnoLQwF9p//ZmidqbCTDajzf/FdjuRVhSjzUS77rOhSZBm5nUteYY4iYUwhTSI7OXm&#10;z6bGBA+MIfY1vmWf57s2Zjgxxq5VYe62kXrAASg7JEoAAEBJkUSDDLwZbM0hF7lygS3da7yQC+Vg&#10;ywNJKMjjczEjzEm7npYyxon8rSMeOMC5MPeSNZK8kQTIW4vrrkFlqtpje9afxVwu2OU5B5+3JHbC&#10;1g86e/fz6u0XIYmYsO3KmC+/7Ze/rjeeu49+IO3z9pN9HhyvJo4kmyTJEkym/WrqmU4SRt4fOXY8&#10;sr8v3Pv3WitAl5nP7SW/NCEKJksuN1XmXW1Ncb0vJEnwrdOKoiJm+nx3u8HWKncHtjfR2ZYxP3ZX&#10;KBAtzIn2uddvdiUJIUmMBJMj7uxBdW86gLJCogQAAJQcSXLI1K7SgiLYuiSKrCfrP3PKzJwkSTy/&#10;22eMllySiJALcy9Z478A9/vbURMTPX9pbSGJnaN3Ol5vcQWn1hWSQJg8/Ckzsm/8OB+ynkyJ+/AJ&#10;T5m2LfPbokR4zztJMkjWkfcwmFgJtu4JI++NP5k2YfYdoUkY2d+yLGju2BzH6QW/nxxQ0priAl9I&#10;kiBpNxMZCyw1u5i6PXmTkm6r6UiSp4UZWi/RE0bWaWH3Sf3Eyvu6BFDiSJQAAICSJS0zPj//W3Pv&#10;MQ87SQdpZSCJBS+kLrf/9bC7nfVk/SQXwDIwqn87wYFS/aRViWw/acLGT56PJHwkaSEJgODznjLi&#10;WTP15BmhiZ2o6X/l9f15yO3mpZFvOdvwvw5JoMhzfe/nC2vHZ2nboq3pt1k/s2fnvZx1whIwwr8d&#10;iaRke0keJ89bkkfyvH836PKU91L2jdwm98k6Ye9hu43ba8n1h/3GOq81k5YnXhImbH8HX0fw74Vp&#10;6GN232JP03ajmAGDJVniXvDLKMXB5EY4N7Fyh132N6NN/YFx3DFQJAGTfsCdOovs+jNrQ+ph/Ou4&#10;6yUjUyIneZwkSy43I+w6/W3IADxTfY+b5Nwm98k6sm5QM6elDIAyUKFLAPkx0sZ4t2gm2BjlFlGs&#10;OnfuXLN48WLzxpz3zPY7pv/1spCtXrHMLF3yhdmkXUezaaet9NbiVWqv58sF80zlhvVmy247mBYb&#10;tdRbi1O5HGvSbeaxDyabNxa/ZhavcK8TZVYcafkgrR0O6H5I6AV+UjLGhnQf8UgSQJI0DVWsx5p0&#10;m5EWIR5J/sj+DXs98t5M+/RZ88HX7zvdeVatq5uZXhITO27W0+y19b4FN3ird6xZE3r37p3+O4SM&#10;QVJtfmhLktnzZ/fkgJTWEq84yZWkZHySCrOnqUkZz+Q1G7K9l52kSjEbY263/9Y1v2puuoYmUHKH&#10;74VAgSBRAuQX/yEWF5kXMnVuyIBOnTp9umTJEvParDlmu+130luL03ervjXffr3EfK9NO9Nh8y30&#10;1uJVaq/nv4s+NVWVG8z3u3Q3LVpspLcWJ4613Pjp4yeZRz98SGvGzPnZJyaupUtSxXqs9bmjh/li&#10;pZuQ2mmznc2Mke50wKV47ljJEiXIzGiz0F4tudlLaUFzuenllBsP3wuBAkGiBMgv/kMsHt1szLXR&#10;yqmlMWXKFNOjRw+tAUBmvlrzlbPc4nvJEi2v/fc189PpP9WaMYO2GGTG7T1Oa8Vv7vK5pmeHnlpL&#10;77a5t5lb3r9Fa8b8fOefm7N6nqW1kkSiJB2ZhSeTFi4yQ5AMfuuRbjmXm+h5xnOD74VAgSBRAuQX&#10;/yEWD2lJ8pSN2KuW5s2bd6uqqjJTn37GbLPNNnprcaqprjZVVZWmWbPmplnz5npr8Sq11yO/iNfU&#10;1Li/iFcU93/nHGv1PbPoaXPpvy8x/TbvZwZtsY8Z8IMBZueO9ccGeX/Ze+bxBY+bh+Y/aFZtWKW3&#10;GnPToJvNoV0Ga61hCuFYu/btseapz59y9sfeWwyysZfZovWWem+dV796xe6Lh8xTC5/UW9zpjf81&#10;9PHa9Uvx3LFIlKQjM/IYc4KNV2w8Y1qYZ0O70Yw2MgDNGfYqyT9y8ArT3PRq5G43gu+FQIEgUQLk&#10;F/8hlhjGKClcjFFSuDjW6nvsw8nmlEeHaa2ODODp+XzFQmdsjSAZcFQGNM2VQjjWZKpemYXGTwbH&#10;3WXz3loz5r2v30mZ2tgjA+F6A9OKUjx3LBIl6UiiRGblSbXC1Jh3tCxXRnJA1R91ucacby43f9Za&#10;Y+J7IVAgmPUGAACgSMhUtV40RZKkkElSxL8/kiRJgIB2RqZG9iK/SRIABYRECQAAQIFJMk2sn8zm&#10;IkmBUk2StG2Z2dTK0vJGpoQmSQKfZNMje2TK4AozjCQJUJ7oegPkV7k3sdzMhjc6n8zFOMct5lwf&#10;G23dokMGZf3GLeYWXW8KF11vChfHWjTpgjP3f++ZletXmDe/kFlX63Ru18V0btvFHLztELN/NxlW&#10;oXEUyrEmLWjeWvy6ef2LV82q9SvNB3a/+Mk0vlu22coM2e6I2Gl86XpTxq4wW5tqs4czRXKF/V6Q&#10;Oq2xXBm9Z2+THfq4yc/UxnS9AQoEiRIgv8r9P8QzbdzmFs3TNoa4xZySJMk0Gx2dmmsfGzPcYm6R&#10;KClcJEoKF8daYSulY02QKEEBI1ECFAi63gDIp2N02VjCkiQAAAAAEIlECYB8kdYkuZm7Mpx067nL&#10;BkkSoEw0W/S52ejRyYlC1kUyG335pWn37LOm5T8fNS1eeE5vBQCgdJEoAdAUtrUxyMYIG1fZ+NiG&#10;1+WmMUiSZKqNAU4NQFlo/sbrpvWJwxJF2+26mnY/aG82OXKo2fgvfy6JxEkwUZSrpEb7Rx4xXX/9&#10;a9P2pBGm1RVj9FYAAEoXiRIATWGYjek2HrBxiY0eNhrTFTb8SZJlugSAWhUrVpgWz0w1rS4837TZ&#10;rZdpec/f9J7iFEwU5SqpscnMRhnSCQCAgkWiBECpudXG2W7RcaKN190iAISTpMn3zjzdtD5ZGr7B&#10;s/FVfzDfm5WPyT8AAMgfEiUAmsIrNi4OiVyTcU/8SZJxNia6RQDl6LsHHq4Xa6+70az71QWmaufU&#10;mUHFRg9NcpID5aj527OcLjvSFel7Pz/T6Z7U6orRei8AAOWDRAmApiDttq8NiVySn4H9455IkuQc&#10;twigXG045rh6se6XvzJr/3i9WTXrXSdxUtOuna7tkuSAJA3KzUaT/uF22bnwfNPy7jsY8BYAULZI&#10;lAAoBTINsIx/4nnTxmVuEQCiSeLku4mT6yVLWt51u5YAAEC5IVECoNhJkmSaW3RIkmSIjW+cGgCk&#10;UXngwWbD8aljk7R4+iktlY+qPX/odEkKBgAA5YZECYBiJtMAS5Kko1NzZ7c5wwZJEgAZqTz4UC25&#10;Mul20hhT8nrjhXgR93zkbzrrvP+e3qK+XZ6yDX+EPU9pXSNdkoIBAEC5IVECoFhJkmSqDX+S5AAb&#10;c5waAGSgavc9tJSMDHja5oBBpn2ripQpeTc57BDT+Qebmm5nn23a3X2Xrp2MJDBk1p12P2hv2vyw&#10;f8p2ZWBVuV3ul7/tJ9MAyzrBgVebv/9eyjb8kaupgwEAKEUkSgAUq7/bGOAWHTJwK0kSAI1KWmI4&#10;s8FceL5p/upMvbW+NjNmmM3+MMZJpqQbGFZai0gCRBIYMuuOTFUcRm6X++VvS9IkV61XAABAKhIl&#10;AIrRrTYGu0XHiTaYBhhA1pq/8bqWokliovWI4zLqliPJlE0GHxCb1Gh98olOAiQTkjSp+PZbrQEA&#10;gFwiUQKg2Fxl42y36JBpgEmSAGiQFs89oyVX1c67aMnlJUn8rT2qu2xt1l53o1n16lvm27U1Tqx+&#10;8lmz6pyfm+o2bXQtN6nxvZ+dFppgafXb36S0TJHZd9af/jNnO942V3680Ky5/W6z4fjh9WbnEaum&#10;zXDWk6mO/ap+uHftNoIhjwEAAOFIlAAoJjLDzSVu0SFJEulyAwBZcwZOfSg137rhuBO05JIxPfxJ&#10;EkmkrH5xpln3y1+Zqn676a3uDDorxlxhPv3b38z6HXbQW93uNa1+d6HW6mz08INacslUxWtuud3Z&#10;jkcSMutPPc18d99Es2rWu04iBQAANJ4KXQLIj5E2xrtFM8HGKLdYNmp0KZ62IdP6xhlkY7pbdMhU&#10;wElmuJFRGr1BX0Xwcen+rmhh4wobWzi1CK1btx753XffmRdfnmG6btNNby1OlRvWm3VrVpuNWm5s&#10;WrZqrbcWr1J7PWtWrTDV1VWmdZv2pqJZcf/ukav3ZpOnnjQ/OCs1ifDpZ4u0FK7F4sWm06knmZbz&#10;5uktxlS3aWu+ePZ5U9m5s1MPbldu/3LylNr7g7zX0/7Nt8zWo+Rjvs4XTzxl1vfq7ZS/N2O62eIn&#10;0nPQtXbA7na7j2otnjyn6rZtzZpB++gt9Z9nJtv7f/buAzCqKusD+Elm0sskEAgklEBIQCCCdBAL&#10;KorYO+7qCq6u4mJbe/tYF3tZXRtiAytYUOxgoYaaUELvBEhCAum9zCTfO/fdSSbDpDLJvPfy/33f&#10;2XvfnREZM5PMnNx7TmP69O4hZ+77Mz3JiK8dxbyEhISO9h7CiDr6+0IAzUCiBMCzkCip05pEibs0&#10;53vhYCW2qdOmLVy4kOIdfpsMAG0v9Pffqde//iWvVNu3uX7ZBuzaRYHJyRT5zjvkXVwsV1XHHn6Y&#10;cm6+WV4R9XzoIbIs5iZbKufbG+P8zx7/5z/p+J13irnz37f0jDPo4CefyKuWc/efZzc4QU3sMHf9&#10;meB2SJQYAxIlABqBRAmAZyFRUkfriRLGf79Gd5SEhYXNzc/Pp8S1G6hPbD+5qk/8W8qSwnzxG/5g&#10;i+OGHH0y2uPJz86kapuNLBGRZDLxhif9ctfXxv+nH6nTrbfIK1XlqNFyVsdn107yKiqSV/WVXXkV&#10;5b33obxSdY/tXe/+WZu3kS06Wl6dzPHxdP35Fwq77255i/r3yf7pVzF3/vvyn8l/dms5/3mO/65T&#10;we2O7dz1Z3qSEV87CiRKjAGJEgCNQKIEwLOQKKnTnEQJ1yh5UZ22iDuO3jRLVFRUTUZGBiWl7KC4&#10;/gPlqj6VFOZRblY6BYWGU6fIhj8U6oXRHs+x1L1i2333mHgy+/jKVX1y19fG57uFosVua5U/9TRV&#10;PPF/8krF9UuCxw6XV2q9EC6u2hjHxxNRVS3aCTviYqqM65Y438YFW8uff1n8e1rK+fFzMVd3FG21&#10;+Ne9XXTXn+lJRnztKJAoMQYkSgA0AokSAM9CoqROcxIlrcX73h3bCfOh/jZ5p98REiXmNYnkM7f+&#10;b9z1wF11MLSiI9UoKX/hZarpHCGvGtbaRAknJyr+9XC9oqx2rUk+OL92HBMNzJ4oYUGXX0zm3+qO&#10;5jDubGO96GKyXnAh2U4f6vLv5QoSJc2DRAloGBIlABqBRAmAZyFRUgeJEo1pKFHifWC/SJbojbuO&#10;d2hFRzp6U3XVtVTj0G63Ia4SJfzB3llNSIjoWlN92kCynj+x0d0b7kiUBA8bTKadO+StJNoJ25Mf&#10;rtoOO+O/X7Xy97WOHktVt0xr8O+LREnzIFECGoZECYBGIFEC4FlIlNRBokRjGkqU6JXRHg+O3pzM&#10;VaLEcfdGa7glUTJhPJnWrpa3EpXO/4aqrrpGXjUvWeKI2wNXPPbkSQkTJEqaB4kS0DAkSgA0Qt97&#10;dQEAAAA0zntH/QKtjkkSZj3vAiretJ0q7nugWbVJfD98jwIvv1jUOAEAAAD3Q6IEAAAAoA01Z6cI&#10;J0jKX3hFFIrloznlL78mdo7wESFX+CiP71v/k1cAAADgTkiUAAAAADTAefeH4xGa5uBjNY6as2OE&#10;65dU3H0flb09R+w04eQJJ064yKsj34/elzMAAABwJyRKAAAAABrhvKvD9+OP5KxpprVr5ExlGztO&#10;zpqPkyucOCldsFCuqHinCrcvBgAAAPdCogQA2sN4JR52EY76KeHqPn2VAADwmKprrpczle+85idK&#10;fOd+IGcqbvnbWlzLxDlp4516SM4AAADAXZAoAYD2wL9CfdFFOIpVwtV9opQAAPAYbsnreOyFj9/4&#10;vfm6vGpYxGOP1Cu4yjtDKm+5VV4pf05rdoNYwuREVR3TR86IaiwWOQMAAIBTgUQJAAAAQCNEguPW&#10;2+WVyv+h+8nv2f/Iq/pM6ekU9fTTFPLF53JFVfHUv+VM5fPlF6J1sHMdk4Zw0sWxgw4nb7ieiR3v&#10;OHHk3G0HAAAAmgeJEgBoD0eUWNLKKFLiVG1Uwt1/JgB0INyRxnrhJHml8p81k0L69aLAm6eQ/6MP&#10;igi6/GLqevY46vTNN/Jeqqrrbqi3m8SOd6cETZ4o/ozGap9wkiTgrn/U66BTdd0UOavjeDSH7xvw&#10;zzvkVX2udrP4fLew9nE4hiOvo0dc3ge1UgAAwEi85AgAnjFVibnqlOYpMU2dgl5FRUXVZGRkUFLK&#10;DorrP1Cu6lNJYR7lZqVTUGg4dYqMlqv6ZbTHcyx1L1mrKql7TDyZfXzlqj6562vDH/QDb7xWXqkK&#10;ymvk7NTZkxXm3xbLlebhNr/cwcYZJxj8Xn9VXqnELpEx42oTHl5FRaIVsHO3Hb4fd8Rx7qLDR4J4&#10;t4sj/rPsSR7+88xLfqWanr2oeFmiWLNz9fdprtL535zUIUirjPjaUcxLSEjAewj9w/tCAI3AjhIA&#10;AACAZuCkRMkPv4pWvc4JClesUVEigeAqSdIQ3gXCiRhOWHD4fvjeSUkS/ndzBxxXfwfujuNc8JUT&#10;LY5/nmPdFAAAADgZEiUAAABgCFzM1Db2zHrRFjgZUbT/CJXN+ZAq7nug3r+Pd24U3/VPSn3/fTq6&#10;dkOjuyz4OA//Gc5HehrDR3hKlq8+qR6Jo9Iffm3Rn2lXE92j3mOxR9mwYVR6xhlk5Z0uLm7nQCFZ&#10;AAAwEhy9AfAsbLE0GBy90S4cvdEuPNfUYz3mP38n7107xQ4QPiJjxztEqgecRtbxZ9cr3toULhLL&#10;u1PM69fJFflnRUWTbey4RpMtjoz0XGM4egMahveFABqBHSUAAAAAHsbHaLjYK+8y4eM9XD/EHnx0&#10;RxypaUGShHEihP+8k/6sJ/6v2UkSAACAjgiJEgAAAAAAAAAACYkSAAAAAAAAAAAJNUoAPAtnUfUl&#10;TEaDIiMjD2VlZdG6TSnUL26AXNWn0uICKsjOooDgUAqL6CZX9ctoj+d42iGyWauoS48+ZDb7yFV9&#10;wnNN24z0XGNGfO0oUKPEGPC+EEAjkCgB8Cz8QNSPGCV2KeEvrpqwaNEiio2NlVcAAABtCokSY8D7&#10;QgCNQKIEwLPwA1E/eCfJr0o0+uthk8kUY7PZaPGS36h3795yVZ9qqqvJZrOSt7eJvE0muapfRns8&#10;/Bvxmpoa9TfiXvr+cY7nmrYZ6bnGjPjaUSBRYgx4XwigEUiUAHgWfiAaDNoDaxfaA2sXnmvahvbA&#10;2oX2wIaD94UAGoFirgAAAAAAAAAAEhIlAAAAAAAAAAASEiUA4EmdlRgvYwgvnCLHP4+jrxIAAAAA&#10;AADNhkQJAHjStUqskvEiL7QQJ0LuUGKBErlKZCth//M4DihRowTfzokTAAAAAACARiFRAgCedJUc&#10;W4oTJIuV4ETIu0rcoES4Eg3h2zlxwgkT3nUCAAAAAADgEhIlAOApvBPkInXaYlFKtOaf5YQJJ1iQ&#10;LAEAAAAAAJeQKAGA9sA7QPjoyxQlnlVivxK8E8Rd8pT4Uok7lThLxiVKPKcE3+ZohBKz1CkAAAAA&#10;AEB9SJQAQHuw1yKZr8TjSsQq4Q589OZGJeKU4CTMHCUSZfyixBNK8G3JSjiargQKvQIAAAAAwEmQ&#10;KAEAPSpS4hEl+inBdUdylGgI38ZHbpx3lnDyBgAAAAAAoB4kSgCgPaxRghMbztFaKUq8pE6b5aAS&#10;nFBxdJ4cdSk/N5u2bdrQoti7cyvlZh+nmhpuBAQAAAAAAK4gUQIA7YGPwnBiwznaU6ocDaGosIAy&#10;jqa2KA7t201Jq5fTn798R5s3rKajqQeorLRE/okAAAAAAMCQKAEA0KHKinI5azmb1UrHj6XTzpSN&#10;tPL3nynxz19pz44UyjmRRTabTd4LAAAAAKBjQqIEAECHysvK5OzUlRQXUer+PZS8ZgUtW/w9bV6f&#10;SEcO7aeKigp5DwAAAACAjgOJEgDoKGLkaLdRjrpUWdk2SQyx2yQzg3Zt3UR7d3ApGKKCvBzKPp6J&#10;3SYAAAAA0CEgUQIAHQW3D3a0TY66VNmOuz14x8nGtStp2a+LxMi7T3gNAAAAAMCIkCgBgI6AkyTh&#10;6rTW73LUpYpy9x29aS7eUcI7S7ieCdc14fomXOeEd6DwThQAAAAAACNAogQAjK6zEs+o01qzlchR&#10;p/p0KsVc3YU75nDnHK5pwrVNuMYJd9YpLiyQ9wAAAAAA0B8kSgDA6P6lRKw6FfKUeEqd6hPv3tBa&#10;vRD++3DXnL07t9LqZUto+ZIfaceWZMrKSMNuEwAAAADQFSRKAMDIJivxuDqt9ZgS+t5N0kaFXN2J&#10;jwalHT5IW5LW0J+/fEdJq5fTgT07qSAvV94DAAAAAECbvOQIAJ4xVYm56pTmKTFNnXYYNXJkS5SY&#10;pE7dYogSy5RwrE3CR27uUqctZlZilhLdxFUDAgMDp5aWltLylYnUq7dzox334GM3XCukrfn4+PDj&#10;oaqqKuLH5C7e3ibyCwggf381vLzbJ2dvraqkirIS8vH1I1//QLmqX2XFhVRdbaPAYEu7/TdsK0b7&#10;2uC5pm1GfO0o5iUkJHS09xBG1NHfFwJoBhIlAJ6FREkddyZKuC7JeiUcj9wkK8F/fmt3kwxWotmd&#10;chYuXEjx8fHyCgAAoE0hUWIMSJQAaAQSJQCehURJHXclSjhJsliJEeJKdapJEjv+MxrdURIWFjY3&#10;Pz+fEtduoD6x/eSqe+VmH6f0I6nyqu3wbpLw8HCxmyQvj0u7tD2z2YdCQi0UpASPZjNv5HEP/q1r&#10;SWG++A1/sMW5CZL+5GdnUrXNRpaISDKZ3PffyROM9rXBc03bjPjaUSBRYgxIlABoBBIlAJ6FREkd&#10;dyVKFihxgzoV+BP+BCVSxFUbi4qKqsnIyKCklB0U13+gXHWvA3t20P7dO+RV27FYLBQdHU0FBQWU&#10;np4uV9tXWHhn6tw1kiK6diOLMvfyav2PrZLCPMrNSqeg0HDqFBktV/XrWOpese2+e0w8mX185ao+&#10;Ge1rg+eathnxtaNAosQYkCgB0AgUcwUAI3lHCY8lSdpLeVmZnBlffl6OKAK7ftVSWvrrItq6cR1l&#10;HE2lCg20RwYAAAAAY0KiBACMgpMk09WpYMgkCdND15u2YK2qomNpR2jbpg20fPEPtG7lH6IdMR9F&#10;qqlx3JwEAAAAANB6SJQAgBF0mCQJq6zomIkSZ9xq+NC+3aL1MLcg3rZxfYdNIgEAAACA+yBRAgB6&#10;16GSJKyivOMcvWkum9VKGWmHacOqpVRaUixXAQAAAABaDokSANAz5yTJASUMnSRhlajP0aCS4iKR&#10;LOHaJgAAAAAArYFECQDoEbcA5u42jkkSbgE8WglDJ0l454TNZpNX4AoXek1es4KOH/NMpx4AAAAA&#10;0DckSgBAj95WwrG7DSdJuLWw4bcRoAZH83BCaUvSGjpyaL9cAQAAAABoHiRKAKA9jFfiYRfhqJ8S&#10;ru7TVwlnYXJ09LkSi1sRulJWWiJn0BTuhLNr6ybas8PQm4wAAAAAwM2QKAGA9jBOiRddhKNYJVzd&#10;J0qJpoxQ4qJWhq5UVVbKGTRX6v49YndJdXW1XAEAAAAAaBgSJQAAOoKjN62TlZFGh/bvkVcAAAAA&#10;AA1DogQA2sMRJZa0MoqUcLZRCVf3bU3oCjretF5psfpUslmrxAgAAAAA4AoSJQDQHrhDDRdbbU24&#10;KjDxhBKu7tua0JXysjI5g9Y6kZWJ9sEAAAAA0CAkSgAAdARHb05ddbUN7YMBAAAAoEFIlAAA6Ehl&#10;BRIl7mBvH3z4wF65AgAAAACgQqIEAEBHKspx9MZduH3w7u1bRPAcAAAAAIAhUQIAoCMo5up+vKsk&#10;JXmt2GUCAAAAAIBECQCATvAHeZvNJq/Anbh9cPLalVSBRBQAAABAh4dECQCATqCQa9vKz82mpMRl&#10;VCLbCAMAAABAx+QlRwDwjKlKzFWnNE+JaeoUNCpMRoMiIyMPZWVl0bpNKdQvboBcdY/83BzaunGd&#10;vGp7ISEh1K1bNyosLCR+THrX3Mfj6+tHA4cMp9CwcLmiTcfTDpHNWkVdevQhs9lHrupTaXEBFWRn&#10;UUBwKIVFdJOr+mW0x2Ok5xoz4mtHMS8hIQHvIfQP7wsBNAKJEgDPwg9E/YhRYpcS/uKqCYsWLaLY&#10;2Fh5BQAA0KaQKDEGvC8E0AgkSgA8Cz8Q9YN3kvyqRKO/HjaZTDFcR2Txkt+od+/ectU9rFYrVbXj&#10;8Rtvb29+PKIjDP+79a41j8fH11ezv3Hm34jzYxF/Py99/zivqa4mm82qfI1M5K18jfTOaI/HSM81&#10;ZsTXjgKJEmPA+0IAjUCiBMCz8APRYKKiomoyMjIoKWUHxfUfKFfd48CeHbR/9w551fYsFgtFR0dT&#10;QUEBpaeny1X9au3j6R0bT/0HDVE+T2nrR+ax1L1kraqk7jHxZPbxlav6VFKYR7lZ6RQUGk6dIqPl&#10;qn4Z7fEY6bnGjPjaUSBRYgx4XwigESjmCgCgExXl6MjiCWgfDAAAANCxIFECAKAT6HrjOaJ98JoV&#10;aB8MAAAA0AEgUQIAntRZifEyhvCCGzj+mRx8bQhVlZVyBp6Qn5dDG1YtRftgAAAAAINDogQAPOla&#10;JVbJeJEXWomTIQ8rsV+JbCXsfyYHXycpcYcSuk6alJWWyBl4SmlJsUiW5Ofy0woAAAAAjAiJEgDw&#10;pKvkeCp4J8o+JTjR0lA/3hFKvKvEeiXctXOl3eHojTbw14GP4fBxHAAAAAAwHiRKAMBTeIfHReq0&#10;1TjpsUyJcHHVNE6k8P11lyzhlsMoJqod/PXYkrSGUvfvkSsAAAAAYBRIlABAe+irBNcLmaLEs0rw&#10;ERne4XEq+BjNQiWckySzlbhEibPkyNeO+P6ncszHIypRRFST9uxIoV1bN1FNTY1cAQAAAAC9Q6IE&#10;ANqDvRbJfCUeV6KhIzIt8XclHP+cPCWGKnGXEr8okShHvuZ1vt2Od7Jw0kY3KsrL5Ay05sih/WJ3&#10;CXb8AAAAABgDEiUAoFf/kKMdJ0RS1OlJeP0xdVrrATnqQmUF6pNo2fFj6WgfDAAAAGAQSJQAQHtY&#10;o8QjLqK1+BiP426SA0osUKcNmqOE464SLvDKR4J0AYVctQ/tgwEAAACMAYkSAGgPfAzmJRfRWuPk&#10;aPelHJvinEyZKEfNw9EbfUD7YAAAAAD9Q6IEAPToPDnarZZjU5yP5uim+01FOY506IW9ffCxtCNy&#10;BQAAAAD0BIkSANCjUXK0S5djU3bI0Q5Hb6BNcPvgrRvX0aF9u+UKAAAAAOgFEiUAoEfOLYEbKuLq&#10;LEOOdtz9RheqKivlDPRk786ttDNlI9oHAwAAAOgIEiUAoDenclzmoBx1p6y0RM5Ab46mHqAtG1aj&#10;fTAAAACATiBRAgB6EyJHd9FFnRIcvdG345kZlLRmOdoHAwAAAOgAEiUAoHeOLX9bw92JF7fjehfY&#10;jaB/BXm5tH7ln2gfDAAAAKBxSJQAgN5tkKNhVWIXgmHwEap1K/9A+2AAAAAADUOiBABA4yrKy+QM&#10;jMBaVUUbEpehfTAAAACARnnJEQA8Y6oSc9UpzVNimjrtMBxbgSxRYpI6bdR4JVapU6G5/5ydc/uR&#10;s5RIVKeNMisxS4lu4qoBgYGBU0tLS2n5ykTq1TtGrp6a8rJSys0+Lq/aj4+PDz8eqlI+2PNj0jst&#10;Pp5QSzgFh1rkVcuUFRdSdbWNAoMt5OWt7997WKsqqaKshHx8/cjXP1Cu6pfRHo+RnmvMiK8dxbyE&#10;hISO9h7CiDr6+0IAzUCiBMCzkCip09pECWvJ97LWJkoGK7FNnTZt4cKFFB8fL68AAADaFBIlxoBE&#10;CYBGIFEC4FlIlNTxVKIkQokcddok/vs1uqMkLCxsbn5+PiWu3UB9YvvJ1VNz/Fg6ZSnR3nj3RXh4&#10;uNh9kZd3qjVzPU/Lj4d3lvSMiSVvU/N/u52fnUnVNhtZIiLJZOINT/rFvxEvKcwXuy+Clf8Weme0&#10;x2Ok5xoz4mtHgUSJMSBRAqARSJQAeBYSJXWamyjprIRzJcxTSZS49ftgVFRUTUZGBiWl7KC4/gPl&#10;6qnZmbKRjqYekFftx2KxUHR0NBUUFFB6evsnatxN648nxBJGw8eeTX5+/nKlccdS94pt991j4sns&#10;4ytX9amkMI9ys9IpKDScOkVGy1X9MtrjMdJzjRnxtaNAosQYkCgB0AgUcwUAvWnu7g9XeDeKI11s&#10;k6isrJAzMLKignxau/x3tA8GAAAA8DAkSgBAj5LlaOecAGlIqBztdNFauKqyUs7A6LjD0doVv3uk&#10;eC8AAAAAqJAoAQA9SpKjXQ85NoULsjraKEdNKysVHQ2gg7BZrZS8ZgVlpB2WKwAAAADQnpAoAQA9&#10;WilHuyvl2JTr5Gi3Wo6ahqM3HU9NTQ1t27ieDuzZKVcAAAAAoL0gUQIAevS7HO1uUKKvOm0Q3z5C&#10;nQpcn2S9OtUum80mdhhAx7R/93basSVZJE4AAAAAoH0gUQIAesQFXb9Up7Wek2ND3pGj3QIlTqUw&#10;bLuorCiXM+io0g4fpE3rViFhBgAAANBOkCgBAL16Xo52vKuEkx/OO0v4mtcvEld1XpGjpnFxT4Ds&#10;45m0PnEpVSBxBgAAANDmkCgBgPbAXWkedhGO+inh6j4NHalJUcJ5FwknSw4owcVeF8uRr3nd0SNK&#10;HFSn2lZZgfokoEL7YAAAAID2gUQJALSHcUq86CIcxSrh6j5RSjTkCSVmq9N6uBYJ7yBxrElix/d/&#10;SZ1qHwq5giO0DwYAAABoe0iUAIDe3aXEnUpwcdbG8O18P76/buDoDTiztw9GzRIAAACAtoFECQC0&#10;hyNKLGllNOecwRwl4pS4UQk+juP4z/P1JUp0UoLvpysV5ahJASfjLjjYbQQAAADQNpAoAYD2wMVU&#10;J7UyuBZJc3AHG/738HEcx3+er39RQpfwYRiasmd7CtoHAwAAALgREiUAABpWVVkpZwCuZR1Lo41r&#10;V+IoDgAAAICbIFECAKBhZaUlcgbQsJwTWbRu1Z9oHwwAAADgBkiUAABoGI7eQHMVFxbQ2mW/iREA&#10;AAAAWg+JEgAAjbLZbDhOAS3CO0p4ZwnvMAEAAACA1kGiBABAoypxjAJagZNrXLMk42iqXAEAAACA&#10;lkCiBABAoyrKy+QMoGW4C862TRvowJ4dcgUAAAAAmstLjgDgGVOVmKtOaZ4S09QpaFSYjAZFRkYe&#10;ysrKonWbUqhf3AC52jo5xzNpR8pGedX+QkJCqFu3blRYWEj8mPTOaI8nJiaGfHx86NChQ2Rt5IhW&#10;ZPceFD/odPLy0u6P/NLiAirIzqKA4FAKi+gmV/XLaI/neNohslmrqEuPPmQ2+8hV/TLS47E/1xTz&#10;EhIS8B5C//C+EEAjkCgB8Cz8QNSPGCV2KeEvrpqwaNEiio2NlVcAAABtCokSY8D7QgCNQKIEwLPw&#10;A1E/eCfJr0o0+uthk8kUw0VYFy/5jXr37i1XW8daVUVVVZXyqv15e3vz4xHHOBrbsaAXRns8vJuE&#10;8WPhx9QUfvy+fv6a3FlSU11NNptV+TuayFv5Gumd0R4P777g55jYfaHhnUnNZaTHY3+uKZAoMQa8&#10;LwTQCCRKADwLPxANJioqqiYjI4OSUnZQXP+BcrV1dqZspKOpB+RV+7NYLBQdHU0FBQWUnp4uV/XL&#10;aI8nLi5OJEv27dtHVVVVcrVxfn7+NHzs2RRiafQEWbsrKcyj3Kx0CgoNp06R0XJVv4z2eI6l7iVr&#10;VSV1j4kns4+vXNUvIz0e+3NNgUSJMeB9IYBGoJgrAIBGVVZWyBmAe3D74PWJSyn7eKZcAQAAAABn&#10;SJQAAGhUVaXnjt2AcXH74E3rVlHa4YNyBQAAAAAcIVECAEY03iGG8IIelZWWyBmAe3F9hh1bkmn/&#10;7u1yBQAAAADskCgBACPorMQdSiQpwVUtVznEFrm2QIkpSugGjt5AWzuwZydt27i+WcVgAQAAADoK&#10;JEoAQO8mK7FPiXeVGMELDbhBiflKLFaiLy9oGXfO4SMSAG0tI+0wJa9ZgecbAAAAgIRECQDoGe8Q&#10;+VmJcHFVJ1mJJTKcXaQE367pIzmVFeVyBtD2crOP09oVv1NFeZlcAQAAAOi4kCgBAL3i+iO8Q8TR&#10;c0rEKjFSiUkyuA36jUrkKWHHiZUP1Kk24QMrtLeS4iJau/x3KirIlysAAAAAHRMSJQCgV/PkaPeI&#10;Ek8o4aqVB9cnmaCEY7KEj+lotmZJZQXqk0D7Q/tgAAAAACRKAECf+NgM7xyxO6DES+q0QSlKvKBO&#10;a10pR81BIVfwFHv74KOp/LICAAAA6HiQKAEAPRojRzuuOdIca+Ro11jxV4/C0RvwJO6CszNlI+3d&#10;uVWuAAAAAHQcSJQAgB5Z5GiXK8eWctyVoikV5SjmCp53aN9u2rpxHdoHAwAAQIeCRAkAGAEXb20N&#10;V11xNAFHb0ArjqUdoQ2Jy8haVSVXAAAAAIwNiRIA0CNXR2i4C05TesjRbqMcNaeqslLOADwvPzeb&#10;1q38g8pKS+QKAAAAgHEhUQIAepSohHOlyR+UaCpZMlWOdh/KUXPwgRS0htsHr1/5JxXktfakGwAA&#10;AIA+IFECAHp1jxztwpVYpcQ7SvTlBSeTlbhInQrcTthVK2FNwNEb0CJuH5y0Zjkdz8yQKwAAAADG&#10;g0QJAOjVL0rcqE7rma4E7zbhhAm3EWa80+QzdSrMVqKpdsIeY7PZRItWAC3i5+aWDavRPhgAAAAM&#10;C4kSANCzBUoMVcLVJzZOmGxRIkkJ3mnCO07Yc0rcpU61qbICHW9A29A+GAAAAIwMiRIA0Ls0Jd5T&#10;py5xoVc73knyX3WqXRXlZXIGoG1oHwwAAABGhEQJAOgZH61Zr8SL4oooWQk+jvOluDoZ7zLZpwTX&#10;K9Gsyoq2q09SZCuiOcfm0NL8pWIOcKrs7YNxXAwAAACMwkuOAOAZ3IVlrjqleUpMU6fQDJwkWaaE&#10;/UgNJ0kmKZEjrog6K3GtEg8pEcsLTjihwkd3msusxCwluomrBgQGBk4tLS2l5SsTqVfvGLnaMqUl&#10;RZSfa38Y7rM+Zz09u+NZyq1Uu5aYvEx0RvgZdHvs7TTIMkisOfLx8eHHQ1VVVcSPSe+M9nhCQ0PJ&#10;y8uLioqKqLq6Wq56jq+vH3Xq0pW8vU1ypfmsVZVUUVZCPsqf4esfKFf1y2iPp6y4UHmO2Sgw2EJe&#10;3vr/HZuRHo/9uaaYl5CQgPcQ+of3hQAagUQJgGfhB2LrcBKEd5LYEyB5SsQp0VB24Q4lnlfCnlSx&#10;a0myZLAS29Rp0xYuXEjx8fHyyrMqbBX0vx3/o0/3fSqux3QdQ4HmQFqdtVrcxvPZZ86mYRHDxO0A&#10;AKA7SJQYA94XAmgEEiUAnoUfiK3zsBL24zaMW/021cWGWwbzkRzHmiVNJVic8Y6VRneUhIWFzc3P&#10;z6fEtRuoT2w/udoy6UdSKTf7uLxqvjJbGRVaC+UVUUZ5Bq3IWUFrcteIdV9vX5rWcxpd1f0qcTvf&#10;f+7RufRD5g8UYAqgZwY8Q4NC6naW8O6L8PBwsfsiL4//U+mb0R5PZGQkmc1myszMFJ2StMLP359i&#10;YvuTr5+fXGka/0a8pDBf7L4ItjjnM/XHaI8nPzuTqpXnmCUikkwm3lynb0Z6PPbnmgKJEmPA+0IA&#10;jUCiBMCz8AOxdfYr4XichucH1WmjOFni3CGnpUdwGhUVFVWTkZFBSSk7KK7/QLnaMluS1lBWBteo&#10;bZmnDz9NO0t3yqv64gLi6LZut1GM/8nHgT7O+ph+yf2F/L396bGej9GAwAFi3WKxUHR0NBUUFFB6&#10;erpY0zOjPZ64uDhxnGjfvn3iOJGW+Pn508jxEygoOESuNK6kMI9ys9IpKDScOkVGy1X9MtrjOZa6&#10;Vxzx6B4TT2YfX7mqX0Z6PPbnmgKJEmPA+0IAjUAxVwDQG052ONccaU6ShPH9lqjTWr3kqBlVlZVy&#10;1nxJRUkiSeLj5UNdfLqIiA2IpUfHzaTZp71Lz8Q84zJJwm6JvIUmd5pM5dXl9EbGG2IEOBUVFeWU&#10;lLiMSopRMBgAAAD0B4kSANCbKDm21lI52p0nR80oKxWF+ZrNVmOj+SfmizknPd7q95aId4a9R4+e&#10;/W+aOPYKcVtjbup6E/X170s5VTn0Xc53chWg9ThZsnbF75Sfmy1XAAAAAPQBiRIA6Oiauxul3VRV&#10;tWxHyYqCFZRekU7dfLvReWF1eR9LeCcxRnTtRjH9+ot5Q7gDzq3dbhXzH3N+FH8ewKnilsHJa1ci&#10;WQIAAAC6gkQJAOjNLjk64lbBzeXc2iVVjppQU1ND1hbUm6iqqaIvT3CNWnVXCCc87IJDQuWMKH7g&#10;6bWJk4ZwHRNOtPAOlblZ9iPSAKfGnixpTd0dAAAAAE9AogQA9IY71DgXZOX2v83BbYUvVKe1nGuW&#10;eFR5WamcNc+i7EWUb80XBVhHhoyUqypLWF1ixMvLi04fPoZM5sY7PPyl618oyBRE20q20aqcVXIV&#10;4NRwsiQleS2SJQAAAKALSJQAgB69J0e76UpMUaeNmqWEY69OTrikqFNt4LoOzcU7P5bkqXmeG7rc&#10;IEY7k8lEwaEWeaUKDAqmgac7b6ipL8QUQjd24UZARAsy3NYMCEDsluJkSdphzZ12AwAAAKgHiRIA&#10;0KMPlchTp7W4mmlDO0t4J8k7SnBCxRG34dOUyooKOWvapuJNVGQrEt1sBgbWb0XMSRLeReIsqmcM&#10;de/ReKMfPn7D9U4OlBygpRnOtW8BWo+TJTu2JNPhA3vlCgAAAID2IFECAHrEx29uUqf1vKvEfiU4&#10;KfKwDN4WwZUknZMkjyiRqE61w9qCQq5cxJWdYzlHjI4cj904GzRkBAUEBsmrk3Gdk6s6XyXms3fN&#10;FiOAO+3evoUO7NkprwAAAAC0BYkSANCrX5S4RAnnnSWxSnBS5EUZ9c+kqO5U4iV1qi3NbQ3MO0l4&#10;RwknNc6ynCVX64RYwuTsZFynZMiIsS53nNjxnxnlH0W783fTqhOoVQLut3/3dpEwAQAAANAaJEoA&#10;QM84WTJCieZue+CCHkOVmCOuNKi5R29WFawSNUqGBQ8TdUWcNbajhHEHnLjTEuTVyTgBc2O0Wqvk&#10;o4MfiRHA3fgIDidL+EgOAAAAgFYgUQIAeseVIe9SIkIJ/mT/nBKcELEHJ1F4BwnvNJmkhKaKtzqr&#10;aubRm8aO3fBOEedCrq7E9OtPnbtEyquTnRdxHvUK7kX7ivbRusJ1chXAvThZcjTVuZEVAAAAgOcg&#10;UQIARsF1S7geyRNKcELEHpxE4R0kumi1UVHedNeb1PJUEbyThHeUOGuokKszvk/CsFHk6+snV+rj&#10;XSXTT1NLu8w/wbVyAdpGQV6unAEAAAB4HhIlAAAaUl5WKmcNs+8m4ToinMxw1tSxG0d+/gE06IyR&#10;8upkl/a6lHoE9qDMykxKKkqSqwBtI/t4JtmsVnkFAAAA4BlIlAAAaEhlZdM1SlJK1NNDroq4ssYK&#10;ubrStVsU9Y6Nl1cnu67ndWJckscnmQDaTmVFOSWvXYlkCQAAAHgUEiUAABrBBS2tVVXyyrWcqhxK&#10;r0gnf29/6u3XW67W15IdJXZc2LWhBMvkqMkUZAqibSXbxJEfgLaUn5tNSWuWU0VF08fQAAAAANoC&#10;EiUAABrRnGM3nKxgAwMHujx209xCrs5MJhOdPmy0aB3sLMAUQOeFnSfm2FUC7YFrliQlLkOyBAAA&#10;ADwCiRIAAI1ozofCXWW7xJgQ5Lq1LydJOOnRGvzP9h80RF7Vd1H4RSIxw22J8635chWg7ZQUF4lk&#10;SWlJsVwBAAAAaB9IlAAAaERlRdP1SXaU7BAj7yhxpTXHbhz1jImlyKge8qpOF58uNDJkJFXVVNHS&#10;/KVyFaBtcbJkw6qlYgQAAABoL033jwSAtjRVibnqlOYpMU2dgkZxEY9GK6VGRkYeysrKonWbUqhf&#10;3AC52jxZx9Joz3a1UKsrXJvk7j13U6g5lOYN5KfLyWLjB1J07z7yqnWsVittWreSfMxm6tatGxUW&#10;FhI/pl0lu+iJA09QmDmM5pw2h3y8fOQ/oQ8hISH1Ho/excTEkI+PDx06dEh8zfSsqa8Nt7BOGD6a&#10;goJD5Iq2lRYXUEF2FgUEh1JYRDe5ql/H0w6RzVpFXXr0IbNZX697V4z0eOzPNcW8hIQEvIfQP7wv&#10;BNAIJEoAPAs/EPUjRgk+9+IvrpqwaNEiio2NlVfu8dXBr2jW5ll0cc+L6aVRL8nV9nXdn9fR7vzd&#10;9OroV+nCHhfKVQAA8DAkSowB7wsBNAKJEgDPwg9E/eCdJL8q0eivh00mU4zNZqPFS36j3r1dd6Vp&#10;SFVlJVmtDXe9eWzjY7QkfQk9fvrjdG3MtXK1voDAQOV/3fOt3VpVKUbRjUfuWPji4Bf0yvZXaGin&#10;ofTR+I/Eml54e3uL+i2Oj0fPeDcJ48fCj0nPmvu14WLFvn5+yv1bV4envdRUV5PNZhV/T+9W1gzS&#10;Et59wV8bsftC+RronZEej/25pkCixBjwvhBAI5AoAfAs/EA0mKioqJqMjAxKStlBcf1d1xFpyNaN&#10;6+hY2hF5dbLb9t5GRbYi+m/f/1K0X7RcrcPFWM+ccJG8OnXFBbmUdzyDCgoKKD09XayV2Erorv13&#10;UXl1Ob3Y50WK8eeNNvpgsVgoOjq63uPRs7i4OJEs2bdvH1U10VZa61ryteGESsKw0S5r6WhFSWEe&#10;5WalU1BoOHWKPPm1qjfHUveKxGn3mHgy+/jKVf0y0uOxP9cUSJQYA94XAmgEirkCAGhERXnDXW9S&#10;y1NFkoSLqrpKkrDQ0EbLp7QY//ZejN51PyqCTEF0bti5Yo5WweAJvGMrJXktZWWkyRUAAAAA90Ki&#10;BABAI8rLSuXsZDtLd4pxUNAgMboSGhYuZ+4V3ilCzlQXhqm1SbhVMCdvANobH5vgZMnR1ANyBQAA&#10;AMB9kCgBAKPrq8R4hxiihCZVVjbcHnhbyTYxnhZwmhhdsYSfWmvghvgHBIq2wXa8o2Vo8FDRKvjP&#10;vD/lKkD74mTJzpSNdPjAXrkCAAAA4B5IlACAEU1RYoESuUrwr5xXOcQWJbjypaYSJqKIZQN1Jmw1&#10;ttodJQlBCWJ0JTjEImfu13/QEFEDxe6icLUWym/5v4m/H4Cn7N6+hQ7sUV8fAAAAAO6ARAkAGMlk&#10;JfYrMV+JG5Ro7CxKiBw1obFjN3vK9ojiqbyTo7NPZ7laX2BQMJllF5S2YDKb6fRho0UhTTYseBh1&#10;8+1GOVU59J8j/6F8a75YB/CE/bu3i4QJAAAAgDsgUQIARsDZg3eU+FmJujMiOlJR0XAh1wNlah2G&#10;/gH9xehKiMW9hVxd4X9H/KC6jTgP93hYJG92l+6mJ1OfpKMVR+UtAO2Pj+BwsoR3ZwEAAACcCiRK&#10;AMAIFisxXZ3WylPiOSVuVOIsh7hTidlKaKoKaWVFw/VJDlccFmNPv55idCUs3PVOE3fr1acfde2u&#10;dt3hJMms3rPEcaATVSdEsoSTJgCewskSLvKKZAkAAACcCiRKAEDveCfJCHVai5MhXNn0CSW4Vkmi&#10;Q8xR4i4lUpTQDGtVpZydzL5TI8Y/RoyutMeOErtBQ0eQn3+AmHO74Md6PkbnhZ0njge9lv4aZVZm&#10;itsAPIHbBiNZAgAAAKcCiRIA0DPuYuO4k4R3kQxVgpMhulJWWiJn9XGh1PSKdDFvbEeJJaz5HW+8&#10;09PI/MtP5PfaKxQw/XYKuH2aywi7ZwZFP/kkdXnwX/XWQ2c+SSNtNeTl5SX+PJOXiW7rdpuoW8K1&#10;Sl5Ke4lKbK4fD0B74GTJhsRlZLNa5QoAAABA8yFRAgB6Nk+OdpcroamdIs3V0NGbjMoM0YY3zBxG&#10;ISbX9WebLORaXk7m3xZTwP13U8igOAqJ7UlBV19G/o89RL5zPyDfT+e5jMAFX1D4999T8Ndf1Vvn&#10;BEvU1VfQFXffTUM//pgidu8WyZJ7o+8Vu144sfNK2ivohgMelZ+bTclrVyJZAgAAAC2m/joQADxl&#10;qhJz1an40D9NnUIzcAtg7m5jx3VH+EiNR0VFRdVkZGRQUsoOius/UK42bevGdXQs7Yi8qrOucJ04&#10;zjI0eKg44uJKZFQPGjpynLxyoHxA9J3/Gfm98Cx5H+BmQKqasDCqjh9AtiFDlbG/uHaloqyESgrz&#10;ydc/kIItdQ2EvA8eIJ+vFtT7M8s6d6bjAwdShZeNkouTKcO/ko6PGksjxt4n7+F5FouFoqOjqaCg&#10;gNLT1V06ehYXF0c+Pj60b98+qmqgtbRetOXXho+lDR97Nvn5+cuVtldSmEe5WekUFBpOnSLVmj56&#10;dix1rzge2D0mnsw+vnJVv4z0eOzPNcW8hIQEvIfQP7wvBNAIJEoAPAs/EFuPa49wC2A7PnLj8d0k&#10;rU2UJK1eTrnZx+VVnfkn5tOi7EV0WefL6KauN8nV+voNGEyxjv8uFwkS26DBZL38SrJOvIiso8YQ&#10;mc1ivTFNfdgzpWwh+lr5Mnz+CQUfOyZX6ysID6GcM0bS8YQEOjZkCFUFBclb2h8SJdrV1l+boOAQ&#10;Gjl+QrslS5Ao0TYkSkDD8L4QQCNw9AYA9IhbvDgmSZKV0OWRG7vyslI5q89en6SHbw8xulJbyJUT&#10;JJ/Oo5Ahp4laIpwk4V0jpV99R8Ubt1H5zFlkHTe+WUmS5uA/2/bMC5S2ah399uKLtGH69Nr4btIg&#10;2t9J+QCcV0R9ly6lMf/7H115++103syZ4qgOQHsqKS6ipMRlYgQAAABoChIlAKBHo+Vo95scHXGh&#10;V3v05QUtq6x0XaMktTxVjI11vAnr1FkkSYLPGXtygmT9Zqq6/Ep5z7bRvUcvCjzrXEo9ty6qpv0f&#10;Xff4UDrjTqL/XhhOJwb0F/flJMnZzz9PlqNqJx+A9oJkCQAAADQXEiUAoEeD5Wi3TQneZcJ1S5KU&#10;4L6gqxzigBK5SnArYc0lTbiNqdXF0Qlut3ui6oSYR/u53r7PbXp9ff1EYVbTxmSqju7RbgkSRwNP&#10;HyaKyjqaETWDjvbsTA+My6N77x5Gi95/n46MG0fm8nKRLPHPz5f3BGgfFRXlIllSVIDnHgAAADQM&#10;iRIA0KPz5GiXoMR6Jbi46whecIGrkXIrYU6a3MELWtHQsZujFequC24L7OPluquNJbwT+fywiPze&#10;fF0cqeEkSXsmSOxMyr+bC8raWwYz7tLDyRLuiPNV9le0z3SC1s+YQdkDBlBATg6Nf/FFkTQBaE+c&#10;LFmfuFR0xQEAAABwBYkSADCCx5WIVafN8q4Sz6pTz+MPbq7Yj900tJuERZSUUsA/1Fpv5c+/TLbh&#10;DeWJ2h7XSuk/aIi8Ug0MHEiTO00WrYLfyHiDKr2rafWDD1JRdDR1OniQRr/1FnnZ0EYY2he3DObW&#10;wUiWAAAAgCtIlACAHl0kR2dc1PURJc5yiDuV4NbBzji5MlmdelZlhev6JGmVaWLs7ddbjM54N0a/&#10;Rx4ir/x8sYuk4m7Pt+LtHRtPUT3r11O5scuNosYKF6b97PhnVBESQokPPCDG6KQkOn2+Y5dngPbB&#10;yZINicsoK0N9nQEAAADYIVECAEawRAluDzxSiZeUSHSIOUrcpQQnTfKUcPSGHD2K21S6cqT8iBj5&#10;6I2z2jofW1Oouv8AKnvP3k3Q8xKGjaL4gafXHsPhozd8BIePDy3OXUxbireIHSW8s6TGZKL+P/5I&#10;sb//Lu4L0J64PlBK8lokSwAAAKCeusPkAOAJ6JffOlys1REnSZrTHph3kPysTmtxAoUTKk3hnrqz&#10;lOgmrhoQGBg4tbS0lJavTKRevRvuVOOoqDDfZXHJScsnUbG1mBaMW0A9AuvaA5vKymjgAw9Q6Nat&#10;VBXbj459+TXZunSRt7oPJ3AqykrIx9ePfP0D5Wrzce2VvJwT4sMo++rIV/TG3jfEY/lkzCfk6+1L&#10;XZYsofhZs0TCZP8jj9DxyW23ycfHx4e/PlRVVUX8NdK70NBQkYwqKiqi6upquapPWvjacL2foOBQ&#10;eXVqTvW1ozVlxYXKc8xGgcEW8vLW/+/YjPR47M81xbyEhAS8h9A/vC8E0AgkSgA8Cz8QW8c5UdKS&#10;72XcFcexkAcf1eFdKE3hTjvcXadZFi5cSPHx8fKq5bLLs2nCzxMo0BxI66/gOrVE5uxs6rxgAYUr&#10;fzbPK/r0oUMffUTWiAhxux5c9+d1tDt/Nz18+sN0c9zNYq3rO+9Q19nq6ajyAQPo+PTpVHiec71e&#10;AABoBBIlxoD3hQAagUQJgGfhB2LrOCdKOFOQo06b9LASL6pTgY/tTFKnTeL7NbqjJCwsbG5+fj4l&#10;rt1AfWL7ydXGHU09QPm59f/66/PW08w9Myk+OJ7e7fUMDXj7beqWmFhb+LQwPp6OzJ5DnRLqF091&#10;J/4tZUlhvviNeLCFmwa1Du8SSFMeY3FRIW0u2EyP7XqMgs3BNG/oPDGyHosXU5+vvqLAjAxxfWL0&#10;aEp59FGyBQSIa3fgHQvh4eFix0JenvMpLP2JjIwks9lMmZmZZNN5QVwtfW0iu0dTVyVOhbteO1qR&#10;n51J1cpzzBIRSSYTb67TNyM9HvtzTYFEiTHgfSGARiBRAuBZ+IHYOrlKOH76aO7xGcatgbnrjV1L&#10;EiVNioqKqslQPuwnpeyguP4D5WrjklYvp9zs4/JKNf/EfFqUvYiujria/rPcmwZ98404npIxbBjt&#10;v+giykpIoDNGnXnKH+gaU1KYR7lZ6RQUGk6dIk/t38PHb3ambKS0wwfpmSPP0LaSbXRlxJWi0Ksd&#10;J4F6r1olirv65+dTQc+elPjII1TipmNFFouFoqOjqaCggNLT0+WqfsXFxYkjK/v27RPJKD3T2teG&#10;ixIPGMwn+lrHna8dLTiWulcc8egeE09mH1+5ql9Gejz255oCiRJjwPtCAI1AMVcA0KMNcmyNHXLU&#10;DK7l4SypiE8IEY3zHkjxv/4q5kuffloUQOUkCeOaCnrBtTQGDR0hPnzeHKkeufk552fKqarbScOJ&#10;oNRzz6XfXnyRcvv2JcvRo3T+k09SxO7d8h4A7ePwgb20a+um2vo6AAAA0LEgUQIAeuRc+XSQHJtj&#10;nBw1o7KyfnvgzMpM0Uo3zBxGk5buJp+SEkofOZJy4uLkPYh8ff3Iz999x1LaC/+m/upzb6YJ4ROo&#10;qqZK7JxxVh4WRstnzqQj48aJnSVnvvIK+RUVyVsB2seRQ/tFRxwkSwAAADoeJEoAQI+WydFughxb&#10;46AcPYI/hFmdjk1sKt4kxrNNp9fuJtlx7bVitAsN02/dg4iu3ej5y94kf+8AWlWwqvbxOrL6+9O6&#10;e+8Vu2c4STLks8/kLQDth9sGI1kCAADQ8SBRAgB6tE6Odjco0VmdNuk6OdqtlKNHuDp2Y08czFhr&#10;rd1Nkh9Tv9VwcKhFzvRpQNQgmnnuc2L+QeYHVGIT7S1PknzHHWTz8aGY5cspcluzmw4BuA0nSzYk&#10;LiOb1SpXAAAAwOiQKAEAPUpRIlmd1vq7HBvDLWIcWwOz3+XoERUV5XKmKq8up52lO6lLhQ+d88cW&#10;sea8m4SFhTc3L6Rd00fdR+N7nSvqlHxy/BO5Wh8Xct1+A+fBlC/cnDlk0nnRUtCn/NxsSl67EskS&#10;AACADgKJEgDQq1flaMctf8erU5c4s/CBOq01W4nmthVuE5UV9euT8G4SW42NHt7ZlXxLS0WXG+fd&#10;JCzEEiZn+vbOJXMpyDeYlucvd3kEh+2dPFn8Nwg6cYIGf/mlXAVoX5wsWZ+49KTkJgAAABgPEiUA&#10;oFcLlHDeVbJKCW7/64wTKIuVcNxNkqfEK+rUc7hFpSN7suCGTeqHsUPnnSdGR2YfHwoMCpZX+tbL&#10;EkMzz3lezN/MfIv2Ve4Xc0fcDYeP4PAY/8svosArgCcUFeRTUuIyJEsAAAAMDokSANCz25TghIej&#10;d5XgyoucGOHgT96cQHE+cnOTEh4t5MrKSutqc/BOki3FW2hoJlHPozlUERIidpQ4s4Tppy1wc/xj&#10;+AyaPvI+Kq0qoeePPEeHa47IW+pwu+DDZ51FXjYbDfj+e7kK0P5Kiotow6qlYgQAAABjQqIEAPSM&#10;a5VwxxvnZAm7SEasuKrD971RiV/ElYc5Hr3ZU7aHimxFdPf2UHHNiQHeReHMKMduHD1//msiWVJS&#10;VUJPH3iaMv1OyFvq7LzqKvHfI/b337GrBDyqtKRY7CxBsgQAAMCYkCgBAL3jZAnvFuF6I01ZogTf&#10;l4/taEKVw9GbFQUryFxNdN0WNXmSes45YnRmhEKurtQlS4rp8Z2PkrVr/R9Rxd26ieQRF3TFrhLw&#10;ND5+w8mSgrxcuQIAAABGgUQJABgBH6G5SwnePXKnEpw04aQIB1f/5DW+bZISHj9u46iiXK11wN1u&#10;1hWuo0v3EoUUV4jipa6KuLKg4BA5Mx5Oltww6CYqqSymhzbdT5EDepOXl5e8FbtKQFtEsmTNclHo&#10;FQAAAIwDiRIAMBJOgsxRgpMmnBThmCLXNJUgsSsvKxUjJ0k4WTJjm5oEaWg3iclspuBQi7wyprcv&#10;mUtjeoynjKI0un/dDBo4cgT5+vqJ27CrBLSGWwZz6+Dc7ONyBQAAAPQOiRIAAA+qrFSP2fCxm4hS&#10;ogm7SsSOCU4GuBISarz6JM7M3mb6/JrvKL7zANp8LJlmJj1OY865oDZBZN9VErdkCZ3zzDPUd+lS&#10;8itCrQjwHJEsWbOCsjLS5AoAAADoGRIlAAAeUlNTQ9aqKjpRdYJ2lu6kiw/5kHd1NR0bMkR0vHHF&#10;Em6sjjcN6RwQQZ9d/R1Z/MNo4c4FtDTtdxpz1vnUtVuU2FWy57LLqNrbmyK3baMRc+bQ5XfcQZ0O&#10;anLTEHQQ/HpOSV6LZAkAAIABIFECAOAh9mM3y/OXi/HajC5izO7fX4yuhIaFy5nx8Y6SJ86aJeYP&#10;/X43FVuLaeioM6lP3ADaeuON9P0HH9D6GTPo+MCBom3w2P/+l3xK6totA7Q3e7Ik+3imXAEAAAA9&#10;QqIEAMBDuBAk42M3bNxBtQPOiUGDxOhKaAc4euPoH8Nn0MioMaJeybOrnhKFXeMHnk4Jw0aRLSBA&#10;HFFa9fjjovBt0IkTNGp2c5ofAbQdTpYcSzsirwAAAECPkCgBAPCQyooK2le2Txy9GVTemSKOZZPV&#10;359y+/aV96ivIxRydYWLu3Ldkvc2vkVJGevEWlTPGBo1fgL5+fmTzceH1tx/v/hvF52URPG//CLu&#10;A+BpRQV5cgYAAAB6gkQJAICHWKsqaXfpbjG/KbOHGLMHDBCFSl0JCel4SRLGR3AeHPeEmP/z52lk&#10;rbaKeVinCBp77kQKsYSJuiXJd9wh1od89hmFpKeLOYAnFRUW0O7tW+QVAAAA6IWXHAHAM6YqMVed&#10;0jwlpqlT0Cg+99Lo2ZfIyMhDWVlZtG5TCvWLGyBXXTt8cC/dtfQ2Wl+wnlYvP53GLd9KO266ifZe&#10;fbW8R31RPXtTvwGD5VXbKy0uoILsLAoIDqWwiG5y1TMqrOU0/uNhdCj/AL124Wy6OeFWeQt3HLHR&#10;7h2bKed4Fg2dM4f6LFlCufHxtPLZZ+slnUJCQqhbt25UWFhI/DXSu5iYGPLx8aFDhw6R1aomj/TK&#10;aF8b58fTvUcv8drlo2N6dDztkPI6q6IuPfqQ2ewjV/XLSI/H/n1aMS8hIQHvIfQP7wsBNAKJEgDP&#10;wg9E/YhRYpcS/uKqCYsWLaLY2Fh51bCzfzqb8iryqHheTwpKPUoHP/+cSk8/Xd4KjpZmLKV7195L&#10;Ef4RtHjSYvIz+clb6niXllK/q64i34wMynzgAcqeyi8xAADDQ6LEGPC+EEAjkCgB8Cz8QNQP3kny&#10;qxKNbq0wmUwxNpuNFi/5jXr37i1XXduTs5uu/P0KSrB2oa3PnKDqwEDaumJFg0dv/PwDyNu7/U5M&#10;1lRXk81mVf6dJvJu4O/U3m768y+08cRG+ufgGTRj8N1ytQ7/ff3WrKF+t99O1b6+tGfBAiqP4RwX&#10;if92ytdHbcus8x0YjHeTMH4s/Jj0zGhfm4Yej8lkJl+/kxN8Wse7L/ixiN0XOt0V48hIj8f+fVqB&#10;RIkx4H0hgEYgUQLgWfiBaDBRUVE1GRkZlJSyg+L6D5Srrj377aP08t4X6f8OxNPTn+6lzKFDaeVj&#10;j8lb6+MPXedfcnW7bt0vKcyj3Kx0CgoNp06R0XLVs9alJdKkz84ii38Ybbh9F0UGnZy3KsjLJdtt&#10;f6M+P/9MOXFxtPTpp0XyyWKxUHR0NBUUFFC6AWqYxCmPjZMl+/bto6qqKrmqT0b72jT2eLi2zoix&#10;Z4vizHpxLHWvqKnUPSaezD6+clW/jPR47N+nFUiUGAPeFwJoBIq5AgB4SEqeWuTx3MNq8uP4aaeJ&#10;0RXudqPX+gbuNKbHeLok/koqKM+nV9c8K1frs4R3ouD351FZZCR13reP+v/4o7wFwPPyc7Mpee1K&#10;shlg5wwAAIBRIVECAOAhOwq3i/H0fbliPDFokBhdsYR1kjOYNeFl0S74o83v0sG8/XK1Pt9OEWSd&#10;97nYSZLw1VcUlpoqbwHwPE6WrFv1J1VUlMsVAAAA0BIkSgCgI+irxHiH4GuPyi/Lo/SKdOpd6ked&#10;j50gq78/5fZt+K/FO0pA1Te8H/1tyG2iTfDTK1wfVWLVE86nynvuJy+bjca+8QZ5V1bKWwA8r7iw&#10;gJISlyFZAgAAoEFIlACA0XVW4kslVjnEtUp41LL9S8Q49WCEGLMHDGiwiCsLtYTLGbBHxs+kIN9g&#10;+n73N5SUsU6unqx81vNkGzKUQtLTacCHH8pVAG0oKS6iDauWihEAAAC0A4kSADAyTpIsVmKEuNKQ&#10;DfLD/ZgTAWLM7t9fjK5wbRLsKKmPi7jePeoBMX96ecO7SshsprKPPiXy96ee339PwYmJ8gYAbSgt&#10;KRY7S5AsAQAA0A4kSgDAyGYpobkkCUvKWCvGhMMlYsyXLWxd4SQJd72B+u4e9aBImCQeWU4/710k&#10;V09mGzRY7CxhvR54gCxH08QcQCv4+A0nS7hjEwAAAHgeEiUAYFTvKDFdnWpLubWctmWnkLmaqFt6&#10;tljjNrYNQSFX1/joDR/BYVyrhGuWNKTi7vuo7Nrrybu0lAb8636KCQiWtwBog0iWrFkuCr0CAACA&#10;ZyFRAgBGNEUJxyRJnhw1ITljHVXYKujC/CgyVVVRWefOVBESIm89WYglTM7AGRd15eKue3N2099/&#10;uLHRZEneG29R6bBhZD52jIY/PZPie3m8pi9APdwymFsH55zIkisAAADgCUiUAIDRcJJkvjoVZivx&#10;gjrVhm1ZW8R43vFQMTbW7YZhR0nDuE3wgmt/FEdwuLBro8kSs5kOv/46VcX2I9PGZBr0/LM0bPgY&#10;MinrAFrByZKNa1dSVgaOiAEAAHgKEiUAYCRDlHBMkiQr8ZQ61Y5D+QfEeHpmjRjzGkmUoJBr0+I7&#10;D6Af/7KsWckSW3g4Zb3/AdV0jiCfHxZRz7ffpDFnnU8BgUHyHgCeV1NTQynJa5EsAQAA8BAkSgDA&#10;KDhJskydCpwkmaREjrjSED4mwk5LLRBjY4Vcg0JCUci1GZyTJff8eru85WS8o6T06+/EDhO/116h&#10;Tl/Op9Fnn09hndRWzQBawMmSLUlr6PCBvXIFAAAA2gsSJQBgBNwGeKES4eJKrUlymxKaS5KwXSe2&#10;N7uQa2go6pM0FydLvrn+V1Hk9Ytt8+jl1c/IW05mHTeeSt+fK+YB999NQSuW06jxEyiqZ8NJKwBP&#10;2L19C5IlAAAA7QyJEgDQO06SLFYiVlypSZIJSqSIK40pqSymrJJMOv2EN5mrrE0Wcg0Ns+d+oDkS&#10;IofSh5fPF7VLnl31FC3cuUDecrKqG2+iiidnElmtFDD9dvIuKaGEYaOo/6Ah4sgTgFZwsmTvzq3y&#10;CgAAANoaEiUAoHefKzFCnQp3KaHJJAmzH7s5L6uZhVzDUci1pSb1u5SeO/81Mf/nL9Nq/5u7Uv7o&#10;k2QbPoK809PI78VnxVpMv/40bMxZKPIKmnJo326RMAEAAIC2h0QJAOjZO0pcpE6FG5VoeAuBBhzM&#10;2y/GEVk+YmyskCsLwdGbVvnH8BmidXC5tbzJTjhlr70pplyvxHuPmlSJ6NqNxp4zkQKDgsU1gBbw&#10;EZwdW5JF/RIAAABoO0iUAIBePazEdHUqcBtgTSdJ2L5c9YP48KNVYmyskCt3u8GuhtZ7/vzXRN0S&#10;bsfMx3AaYhs1hiqn3aYewbn/brlKFBQcIoq8doroKlcAPC/t8EHREQfJEgAAgLaDRAkA6NEUJV5U&#10;pwInSfjIjebty90jCrn2PlYkrlHIte1wUdc5l34q6pW8uf4V2nBsnbzlZOXPPE81YWFkXvoH+XxV&#10;l2/z9fWjEePOoR69G9/5A9CeuG0wJ0ts1gZ2SgEAAMApQaIEAPRmshLz1anAbYAb3i6gMVwvY/Bx&#10;Ip8qGwq5toMzuo+gR86cKY7e3PPHnVRqLZW31FfTOYLKZz0v5v6PPURexcVizriw66ChI2jgkOEo&#10;8gqawcmS5LUrkSwBAABoA0iUAIDefCZHxkmSSUposg2wK1yjZGimOm+qkCsfvYFTd//YR2lk1Bg6&#10;WnSEntvynFw9GR+/cS7s6qhnTCwNH3s2mX3U+jIAnpafm41kCQAAQBvAr8YAPGuqEnPVKc1TYpo6&#10;hUY4Hsw/oIRaHbVx/ZSwtw9mzv/cI0o01SmHi4XMUqKbuGpAYGDg1NLSUlq+MpF69a5ffySz5BiN&#10;+2ok/e9PX7pnVSWl3XQTHb7zTnnrybpH9yIvb8/ls61VlVRRVkI+vn7k6x8oV/XpcGEqTVp0PlXY&#10;KujzC+bT2J5nyVvq89u8iaKuvJxqzGZK/+0Pqorlp059VmsV5Z44LkZPCg0NFTtcioqKqLq6Wq7q&#10;k4+PD792qKqqivj1o3ft/Xj4iFjnrpHK86Ftvl+UFRcqzzEbBQZbPPo9yV2M9Hjs36cV8xISEvAe&#10;Qv/wvhBAI5AoAfAs/EBsubaoYMifmhPVaYMGK7FNnTZt4cKFFB8fL69U646vo9tX3U7Lvw6hc3YU&#10;0dGXXqKCiy+Wt0Jbe2vnWzRn1xzqF9qPvrngGzJ5meQt9UX/+98Urnz9iseModT335erAACahkSJ&#10;MeB9IYBGIFEC4Fn4gdhynkqUMD7m0+iOkrCwsLn5+fmUuHYD9XHajTB32/v05KpHKPe/fhReWEGr&#10;332XihvoemMJ70S9+py8m6E98W8pSwrzxW6SYIv+66UUFufS+d+cTRmlGfTvM5+l24c4Nk2q452b&#10;Q11HjyDvggLKm/MBlV11tbylPu46ciztCOWcyJIr7SsyMpLMZjNlZmaSzWaTq/rEuy/Cw8PF7ou8&#10;vDy5ql+eejx+/v7UJ+40saPFnfKzM6laeY5ZIiLJZNJ/Jy4jPR7792kFEiXGgPeFABqBRAmAZ+EH&#10;YsstlmNLuOPoTbNERUXVZGRkUFLKDorrP1Cuqh77836av+p1yntB+ZBtMtE3n34qRlf6DxpCMf36&#10;yyvPKCnMo9ysdAoKDadOkdFyVb/48Xyz+VO6d+29ZPEPow2376LIINd5L9/336WAu6dTTXAwlfy5&#10;imxDhspbTsbtWnembGz3dq1xcXHiA/G+ffvEEQ89s1gsFB0dTQUFBZSeni5X9cuTj4fbWo8cP4H8&#10;/Pzlyqk7lrpXHPHoHhNPZh9fuapfRno89u/TCiRKjAHvCwE0AsVcAUBveFdHS+M9JRzxtePtbkmS&#10;NGVfzu7aQq4FPXs2mCRhIRa0Bm4L50WdR+f0OJcKyvPpX0tc7yhhlbffSZU3TyXufhN0+cWiwGtD&#10;uHUwtxDmOhEAnlZSXERJicuooqJcrgAAAEBLIVECANBO7K2BWWFUlDppgCWsk5yBu80a+zwF+QbT&#10;z3sX0eyk1+Xqycpmv0/W8y4gr6xMCpo8USRNGtIpoiuNPvt88dt8AE+rTZaUl8kVAAAAaAkkSgAA&#10;2kG5tZyOFKRS/2z1Or93b3Xigp9/AFrQtqEewT3pjUlqkdanlj1Em49xl2kXzGYq/eo7sg0aTN57&#10;dlPg1Zdxyxt548kCg4Jp7DkTKaJro2VsANoFJ0vWLv9djAAAANAySJQAALSDQ3lqSZRxWerxjMJe&#10;vcToChdyhbZ1zcApdOsZd5K12kq3LLpOHMVxRdQo+eV3qonsRuaVy8n/sYfkLa6ZzGYaNuYs6hnj&#10;WBIHwDP4+A3vLEGyBAAAoGWQKAEAaAd87IbFn1C7k3CNkoaEGqDDjB48d/5rlBA5VOz04WRJSaXr&#10;ozWcJCmd/7XYYeL35uvk88MieYtrXl5eNHDIcIofeLpcAfAcJEsAAABaDokSAIB2cDBvP8XkEwWX&#10;WqkqKIhKunSRt5wMhVzbh7/Znz68fL7ofLM89Q+64NOxImniinXceCqfOUvMA/4xjbwPu76foz5x&#10;A+j04WNE4gTAk5AsAQAAaBkkSgAA2sHu7B3NLuQa1qmznEFbi+88gFbeupnO6D6Cdp3YThM/GUvr&#10;0hLlrfVVPPQoWS+cRF75+RT4l+sarVdi171HLxo1fgJqzoDH2ZMl+Xk5cgUAAAAagkQJAEA72Ju7&#10;mwbYC7nGxKgTF7iQK9rMti/eUfLTjctE3ZKskky65quLG0yWlM79lKqje5BpYzIFTL9drjYurFME&#10;jTn7AgoIDJIrAJ7ByZLkNSsoP1d+MwIAAACXkCgBAGgHOaXZNDxDnRf06KFOXEAhV8/gdsF8DGf6&#10;yPtErZKGkiU1nSOo9NsfRZFX30/nkd/zz8hbGsdtg7l9ML6+4Gk2q5WS165EsgQAAKARSJQAALSD&#10;nLLs2h0ljXW8CUV9Eo96/vzXmkyW2IYMpdJP5ovirv5PP0U+Xy2QtzTOz8+fRo47l7p2a/zoFUBb&#10;Q7IEAACgcUiUAEBHcESJJQ7B1+2GW9BWlBfX1ijJ691bnbgQEopEiac5Jktu+OYyUYjXmXXypVT2&#10;8mtiHviPaWRe4/qojjNuHzx01JloHwweh2QJAABAw5AoAYCOgH/lP8khmrcFwE0yitLEbhJzNVF5&#10;WLjoetMQHM3QBk6WXDHgWiooz2+wdXDl9BlUcfd9yhe1nAIvv7jZyRK0DwatEMmSNSsoKyNNrgAA&#10;AABDogQAoI1xfZK6Qq4N7ybhIq5czBW04Z3Jc0VXnG1ZW+ih3++Wq/WVv/yaSJZ4FRe3KFnC0D4Y&#10;tMBms1FK8lokSwAAABwgUQIA0MYKKvLrCrn27KlOXEBbYG3hAq8fX/m1GL/YNo8+2vyuvKW+U0mW&#10;oH0waEFNTQ2SJQAAAA6QKAEAaGP2ozessY43ISjkqjmndRlMb0x6X8wf/v3uBtsGn0qyBO2DQQuQ&#10;LAEAAKiDRAkAQBvjozf2Qq75MTHqxIVQS7icgZZcM3AK3T/2UVGUt6FOOOxUkiVoHwxaYE+WZKQd&#10;lisAAAAdExIlAABtrLCygMLK1Xl5WMO7RvAhWbtmnvN8k22DmWOyJGjyxGa3DmZoHwxawMmSbRvX&#10;0+EDe+UKAABAx4NECQBAG0svTKOIUnXeUKKEa1SgkKu2ObYN5mTJexvfkrfUZ0+WiG44f7uR/J5/&#10;Rt7SNLQPBq3YvX0LkiUAANBhodQ+gGdNVWKuOqV5SkxTp6BRnOVotJBIZGTkoaysLFq3KYX6xQ0Q&#10;aw99cAl9dP8fVBRhoT/es3+56+M6FacPHy2vtKG0uIAKsrMoIDiUwiK6yVX9ctfjmbnyUXo76TUx&#10;P7Pn2fTmpA+oV+jJ3Yz858ymoEcfJLJaqeKvf6Pit2YTmc3y1qYdTT1Ah/btllcni4mJIR8fHzp0&#10;6JDyr7DKVX0KCQmhbt26UWFhIfHrR++M9Hhi4weSj4lbCVdRlx59lKew/gsPH087ZJjHY/++ppiX&#10;kJCA9xD6h/eFABqBRAmAZ+EHon5wcZFdSviLqyYsWrSIYmPVXQEvf3YDffziTsrt14syvvtZrIG+&#10;rTi2gmZtnkVZZVkUaA6kj87+iAaFD5K31glZsYJ6PvwweZeWUuGFF9LRl16iGpPyqRMAwL2QKDEG&#10;vC8E0AgkSgA8Cz8Q9YN3kvyqRKNbEUwmU4zNZqPFS36j3r3VXQbPvDKOPvsgh7JHDqWjcz4Sa858&#10;/fyUf7b5uw3aQ011NdlsVvL2NpG3AT7cu/vxFFUW0mMbHqM/0/6g6KBo+u6iRRTiGypvreO/axf1&#10;vHUamfLyKPfWv9Pxhx+WtzRPdbWNKisqRO0IR7ybhPFuEufb9Mbb25tfO+Jx6H13DDPa47E/18Tu&#10;Cy/9v3Xk3ST8tTHC47F/X1MgUWIMeF8IoBFIlAB4Fn4gGkxUVFRNRkYGJaXsoLj+A8XaYzcH0Ttf&#10;l9LB88+h5H/cJdacnXXBZAoMCpZX2lBSqHywz0qnoNBw6hQZLVf1qy0eT7m1nCZ+Opa2ZW2hS+Kv&#10;pM+v/k7eUh93wAm6cII4hlP25myqvP1OeUvzlBQX0ca1K6mstESuEMXFxYkPsPv27aOqqiq5qk8W&#10;i4Wio6OpoKCA0tPT5ap+Ge3x2J9rpRVW6j94qFzVr2Ope8laVUndY+LJ7OMrV/XJ/n1NgUSJMeB9&#10;IYBGoJgrAEAb65yjVnK1WiLE6IwLuWotSQLN42/2p4+v/JqCfIPp572LaHbS6/KW+qzjxlPp++p7&#10;34D77ybzb4vFvLnQPhi0IP3IIVHkFQAAwOiQKAEAaENHClKps+x4UxbouquNJQwffvWsb3g/emPS&#10;+2L+1LKHGmwdXHXjTVTx5EyxqyTwL9eRacd2eUvzoH0waAF3wkGyBAAAjA6JEgAwmvEOMYQXPKmg&#10;PL+2NXBFSIg6cRIcapEz0KtrBk6hu0c/SNZqq2gd3FCypPzJf4uEiVdxMQVefjF5ZWXKW5oH7YNB&#10;C5AsAQAAo0OiBAD0rLMSU5R4R4n9SnBFy1UOwe/keS1JCb5fuyuoyKceheq8tGtXdeIkNCxczkDP&#10;Zk14maaPvI9KKotFsuSPg4vFjiLn2PPKTCoZPYK809PI54oLqWbfHvI+nCqCd5s0xcvLiwYOGU4+&#10;Oq+tAPrGyZItSWt0X0gYAADAFSRKAECvODmSrcR8JaYr0div2EcowffjhEm77jLhD8bditV5QztK&#10;QkO5oQ4YwfPnv1abLLn2q4vp9Nl9ToqE9+Mo5pxk2h1BFLBlG4UlDKCQ/n1EBE2eqCZMmoFr2zBO&#10;nAB4QlZGGqUkr0WyBAAADAeJEgDQK06OtBQnTJYp0W7JkmLlA3NjR2/4KAWO3hgLJ0v4GE4vS0yD&#10;Edg9hu66PZp2RnpTahjR8S5BVGMJI/PK5RQ8PIF8Z78l/7SmDRkxtjZpAtDekCwBAAAjQqIEAIxi&#10;iRKPKHGWQ/D1ASUc8TmXheq07eWWZdcmSsrDTt45EoLdJIbEx3C2Tj/UaHw3M41KNu2gMU90o8h/&#10;ltBN/z2HKm7+m6hfwp1xuOBrc47i8NGtMWdfQAGBQXIFoH0hWQIAAEaDRAkA6FmeEpwM4WM3k5R4&#10;SQmuomkPvu6nxGwlHPH926VmSeWB3WIs6BwqRmdo99qxxXceQD/+ZRlFBnWjL45+TzdcUkpFCxdR&#10;TWQ38vn2Gwr8243NSpagfTB4GidLuGaJrRnPVwAAAK1DogQA9IqTH3FKcDLkIC804i4lktVpraly&#10;bFNeOVxGhags1PVv+1HIFezJks4BEfT97m/oicBEKv5tWYuTJWgfDJ52/Fg6Ja9diWQJAADoHhIl&#10;AKBXnPzIUafN8qoc7S6SY9s6cUIMKOQKjeFkyefXfEdmbzO9uf4V+qB0eauSJWgfDJ6Wn5uNZAkA&#10;AOgeEiUA0FGkybFdeWdlirG8c4QYHZlMJgoKcX0kBzqeMT3G09uXzBXzh3+/m37zSa2XLAm6cAJ5&#10;yedTY+ztg+MHni5XANoXkiUAAKB3SJQAALSh8Gy1N3Cl5eQjNtztBq1dwdENg26iR8fPJGu1lW5Z&#10;dB2tCcoWyZLq/gPIvCaRgs8eS6Yd2+W9G9cnbgCdPnwMnmPgEUiWAACAniFRAgDQhgIK1ZY31cEn&#10;J0osYSi8CSd7dPy/afrI+6ikspiu+epiNVmyYi1Zz7uAvA+nUvDoMyho8kQK+/prMuVxPeOGde/R&#10;i0aNn4D2weARnCxZn7iUKirK5QoAAIA+IFECAB1FDznaORd3dbuMorTa1sCuapSEWFCfBFx7/vzX&#10;6iVL1hZvp5IffqWKu+8jMpvJvPQP6vbUkzRg4kQKevTBRo/khHWKQPtg8JiignxKSlyGZAkAAOgK&#10;EiUA0FFcKUe7JDm2mWLlQ26PQnVe2rWrOnGAHSXQGMdkyaVfTKArv7mY3rtpEKVsX09H336NTpw7&#10;XhR49X/7TQrt34f8H3uIvIrVo17O0D4YPKmkuAjJEgAA0BUkSgCgI+irxA3qtNZPcmwzx0syqZv8&#10;3Oq8o4QLuXKNEoDGcLLk/rGPim44y1P/oHt+vZ2GfjaEep24n7qem0iD7zFR2lWTRMLE77VXKHh4&#10;AplXLpf/dH1oHwyehGQJAADoCRIlANARPCdHuwNK/KJO205WcWaDR29QyBWaa+Y5z9OBe07QnMs+&#10;pUvir6RelhgREf4RtNNSScPHbaZdy34m26gxooYJd8cJuP9ul7tL0D4YPKk2WVJeJlcAAAC0CYkS&#10;ADC6yUo47yaZKsc2VVCRX5soKQ+rX48k1EUXHICGBPkGi444n1/9HW2dfkjE8itW0jndz6HjJVl0&#10;5ZZ7Kf2XH6n8+ZeJ/P3Jd/ZbouiraePJpXjc1T7Yy2ajwV9+SZajR+UKQNM4WbJ2+e9iBAAA0Cok&#10;SgDAyPjIzWfqtNaXSiSq07ZVdWC3GPM6nVxEE8du4FSZvEz00qiXaHDXIbQ3Zzf99YfrqOTe+6ho&#10;/WayDR9B3gf2U/A5Y8nv5RfE0Rxnp9o+OGrTJhr47bcU90ubb84Cg+HjN7yzBMkSAADQKuz7BvAs&#10;3tkwV53SPCWmqVNwg85KLFZihLhS8a/XJymRI65axqzELCW6iasGBAYGTi0tLaXlKxPpj8TnaNbj&#10;v1BGn6506NNv5T1UXSK7k4+vn7zSJmtVJVWUlYi/p69/oFzVL6M9nrLiQqqutlGJqZIu+3ESnSg7&#10;QRfHXEJvnPM2mauJwl59mSzvzSEvq5VKz7+ATrz5NlUHnZy0q6wsp5wTx6mmWvmHWqDrL79Q3HPP&#10;0fHJk2nf44/L1dbx8fHh1w5VVVURv370zmiPJzQ0VCTUioqKlOdcy54njfH2NlFEZDcym9u3fbX9&#10;tRMYbCEvb33/ztD+fU0xLyEhAe8h9A/vCwE0AokSAM/CD8S2s0AJxyM3eUpMUCJFXLXcYCW2qdOm&#10;LVy4kDYnPk+zXkum1KH9qPjT7+QtAO53qOgQ3bryVsouz6YLe1wodprwjpOgpCTq+fDDZM7OpvJ+&#10;/ejI229TZZR7irmGf/89RT/5JOVdcQWlP/OMXAUAD0GixBjwvhBAI5AoAfAs/EBsG+8oMV2dCqea&#10;JLHj3SiN7igJCwubm5+fT4lrN9Dy9/5KT8zdRzvPG0VHH/6PvAeRf2AgxQ3gvIu28W8pSwrzxe6L&#10;YAPUVDHa48nPzqRqm40sEZFkMplpf94+uu77y+h46XG6JPZyemfiB6Jbjvfx49T5phvJZ8tmqu7a&#10;lXI/nEeVo8fIP6UO7344cnAflZbULwK7o2gHbS/cTjdE1y/1E/377zT41VcpfeJE2v7AA3K1dXj3&#10;RXh4uNh9kZfHL1d9M9rjiYyMJLPZTJmZmWRTnnPuxjtwevWNo8CgYLnStpxfO3pm/76mQKLEGPC+&#10;EEAjkCgB8Cz8QHS/O5R4V53WulEJ3mHS5qKiomoyMjIoKWUHrX7iXLr3pxOUfMVEOviX2+Q9iHr0&#10;7kuDhjqeCNKmksI8ys1Kp6DQcOoUGS1X9ctoj+dY6l6x7b57TDyZfXzFGtcqueyLCZRVkimKv3Kn&#10;HMYdcALuup18vlpANcHBVPrDr2QdN17c5shmtdLWjevoeGaGXCF65NAjlFqeSu/0e4c6+/CJNlXM&#10;8uU0avZsSj33XNow3TEv2XIWi4Wio6OpoKCA0tPT5ap+Ge3xxMXFiWTGvn37REKtLXBHphFjz6aw&#10;ThFype24eu3olf37mgKJEmPA+0IAjUAxVwAwkilKeCxJ4iy4qEKMlYH1f0saYqnfAQfAXeI7D6BF&#10;U34XXXK+3PEZPbvqKbEukiOfzKeKu+8TSZPAyy8m85qTaxq7ah9cYhP1D6ha+T+AtsJJuuS1Kyk/&#10;N1uuAAAAeA4SJQBgFJwkma9Oa3ksScL889WODl5hXcRoFxqG1sDQdk7rMli0EeZjNy+vfoY+SflA&#10;3kJU/vJr9ZIlPt9+I2+p4672wQAthWQJAABoBRIlAGAEmkuS2GpsFF1QI+YVXbuL0S4kBK2BoW2d&#10;G3MBvXHx+2L+ryXTaXbS65RTpn74rJcs+ct1FDz6DPL5YZFyQ7m43c7ePhigPSFZAgAAWoBECQDo&#10;neaSJOx4WSZ1kzUxK0JC1IkiONQijjcAtLW/JEylR8fPJGu1lR77837q/2Z3unLBRHp6xWP0+bTR&#10;tO+Vp8kWG0umlC0UeP1VZAkLoJDYnhQ0eSIF3D5NRN+nZ1KAUwIFoK2JZMmaFZSVkSZXAAAA2hcS&#10;JQCgZ85JEm4v4fEkCSu1llJwpTq3+vurE0VoKOqTQPt5dPy/6cPL59Ml8VeKozjLU/+g19a+QH//&#10;4UaKL55JV/zfAMqf/S7ZhgwV9/dOTyPz0j/I99N5teFdpB4hu+Cpp2joxx9TxO7d4hqgLXF3nZTk&#10;tUiWAACARyBRAgB69bASzkkSbgHs8SQJy6/Mpx6F6rykS12NEtQngfZ2zcApombJgXtOiKTJ3aMf&#10;pEn9LiWLfxj9fOhnGlf9Fu387TsqKK6iopRdVPLtj1T2/tzaqJHFh/3y8ij+l1/ovJkz6bK77qLY&#10;P/8U65w4OX3+fPLPFy1KAdympqYGyRIAAPAIJEoAQI+4BfCL6lSwJ0lSxJUGVOZlibHMzyRGO0t4&#10;JzkDaF/cCYeTJrMmvEwLrv2RNty+i87oPoJ2ndhOEz8ZS1/s+oxKY2PIOvlSqrx5am3UhKmJktJF&#10;P1PZI49TWXQPCsjJoc5794r14MxMGrBoEV38r3+J0dRG7WOhY0KyBAAAPAGJEgDQI+dqqLlKcOJk&#10;cStiiBJuZ8s/IcbCYD8x2oXg6A1oRGRQN/rpxmUieZJVkkl3/TyNhszuI1oK783ZTUcKUkVU19jE&#10;/W2nDaTKp5+liv1HaOunX9CG6dNp92WX0cZbb6XMoUPJp6RE7Cy56MEHcTwH3MqeLMlIOyxXAAAA&#10;2hYSJQBgBLFKXNTKqKu06kY1x46IsdASIEaGQq6gNbzLhI/jcIccbivMCRNuKTzq/dPo9Nl9RKQX&#10;pct7q7h9cO/rbiTfu+6hrTfdRAcuuohWPvaYiKLoaLHDZOwbb4jECYC7cLJk28b1dPiAupMJAACg&#10;LSFRAgDQBrxLS8VY4ecrRhYU3CY5GYBT9rcht9Hav2+jRVN+F4Vfe1liaqOmplrc59bvbxQ7TOzs&#10;7YM5ccJ4V8nil1+m4wMHiqM5Z3zyiVgHcKfd27cgWQIAAG0OiRIA0CPerrHETaG29HCzmuMZYizu&#10;VHfUJiy8s5wBaNO5MReIwq9bpx+qjW7B3cVtyRnraOyHCbR4/0/imnXv0YtGjZ9AZh8fcV1jMlHS&#10;XXeJTk8xy5dT1KZNYh3AnZAsAQCAtoZECQDoEXe2meSmaJMCsCFF5WIs9Vc/QLIQ2T0EQE8ePvP/&#10;6NyY8+n6gX+lkspiuunbq0SLYbuwThE05uwLKCAwSFxzl6etN3KXbqLhH3yAIzjQJpAsAQCAtoRE&#10;CQBAG7AVq61SvYPr2gFbwtDxBvTn1jPupEVT/qD3Lv+M/nvRbLH29IrH6NqvLhYFYDmeWv0wbQzc&#10;RjtqdtHRiqO0f9Kk2iM43E44OilJ/HMA7sTJkv27t8srAAAA90GiBACgDXTJUWuUlHRSEyWBQcG1&#10;xxMA9IqTJt9c/ytZ/MPoj4OL6Ytt80R8tPldenrVY/Sf3f+mBw8+SI8ceoQ++NuZVNytG1mOHqUz&#10;X3mFLnzkEeq7dCn5FbXJaTfooA7s2SkSJgAAAO6ERAkAQBvwKa1Qx0A1UYJjN2AUXMdk2S1J9M4l&#10;c2vj+fNfo38Mn0EX9J0k2g6nlqfSE+Xv09B7/OjLaZNEwiQsNZVGzJlDl99xB53zzDM0avbs2uix&#10;eDGZ8vLkvwGgZfgIDpIlAADgTkiUAAC0AUtxpRht4V3EiEKuYCR9w/vRXxKm1sb0kffRSxPfFLtN&#10;dvzzqEie8H0OVB6mKb0X09B7/enzf1xK6SNHUrW3N0Vu2yaKvdpj0Ouv04AJE2jQffdR71WryFRV&#10;Jf9NAM2DZAkAALgTEiUAAG2gS5FNjN5hXcUYHGoRI4DRmb3NInmy4fZddQmTilS6KeonGnLlIbrh&#10;ufPom3/eQBumTxex8bbb6Pi4cco/aKaw5GQa/dZbdMmMGTT4yy/JP1+t9QPQHEiWAACAuyBRAgDg&#10;bsHK/6sbSkSbVBYaVlfUFaAjcE6YxHceQDlV2bSwZAld1+VLuqH3r/T18CA6MHEibf6//6NdK1fS&#10;gQcfpIKePUWCZOC339Jld90ljumgtgk0FydLtiStoZqaGrkCAADQckiUAAC4m5moR6E65Vapfv4B&#10;5Ovrpy4AdDCOCZNV0zbTQ2c+Sb0sMaKOyStpr4jCr4uPL6YcUwVlXnklLXnlFVrx5JOUNmZM7TEd&#10;rm1y6fTpNPTjj7HLBJqUlZFGKclrkSwBAIBW85IjAHjGVCXmqlOap8Q0dQoaZFZilhLdxFUDAgMD&#10;p/pGlFLeEaJSP2/a/OdK8g8IpE4R6hEcPbFWVVJFWQn5+PqRr3+gXNUvoz2esuJCqq62UWCwhby8&#10;9fV7D1u1lb478C29vfUNOlyYKtZMXiYaETGCOvvU1fOJqg6l+47GULeVq6nTmjXkZbNRta8vHbvm&#10;Gjp8551UYzLJe2qLj48Pfy+gqqoqKi1VO2DpWWhoKHl5eVFRUZHynKuWq9rX0PdePb92nNm/rynm&#10;JSQk4D2E/uF9IYBGIFEC4Fn4gagfg5XYpk4bF9Ob6NBhomOd/ShnebJcBQBnthob/Zb2Gy1OW0yr&#10;s1ZThU3tFuUoKjCKnhnxDJ1ZFkld3nuPwn76SSRMSocNoyOvvkrWiAh5T4AODYkSY8D7QgCNQKIE&#10;wLPwA1FfJinR6I6SsLCwuYO75NOqfUS7+4TR4dkLqHdsPIXqsD0w/5aypDBf7L4Itui/xorRHk9+&#10;diZV22xkiYgkk4k3POkXf21O5GbQ+twksioPpbS0hIqVr9Wio9/R7uLd4j6Xd7uc7uh9B1kOH6Wh&#10;zz5LQUePUllkJG16+mkqjokR99EK3k0SHh4udpPkGaDtcaTy39lsNlNmZibZlOec3nCNqJ69Y8nb&#10;pO4eMdprh7+vKZAoMQa8LwTQCCRKADwLPxANJioqqub0kAz6dQ/Rpv6daP9/ZtOEi6/QZY2SksI8&#10;ys1Kp6DQcOoUGS1X9ctoj+dY6l6x7b57TDyZfXzlqj419LU5cTyDXl35HH144D2qqqmiAYED6P7o&#10;+6lLhQ+Ne+01Ub+Ej98cHT2a9k2eTDlxcfKf9CyLxULR0dFUUFBA6enpclW/4pT/rnycaN++feI4&#10;kR6FdYqgEWPPJpPZbMjXjgKJEmPA+0IAjUAxVwAAN+smU9CF4aHk5+ePQq4ArdSlaxS9cO1btOTG&#10;ROodHEO7S3fTk6lP0kFzLq187DHaP4k3eRH1WrOGzn/ySbpAWRs1e3ZtcCIFgOXnZlPy2pVks1rl&#10;CgAAQMOQKAEAcDN7xYTKwECyhHeSVwDQWsN6jaKVt22mc3qfTyeqTohkycayFNo0bRr98r//0Z7L&#10;LqOqoCDqdPAgxSxfXhvcWnjY3LlkLi+XfxJ0ZPZkCRG64QAAQOOQKAEAcLNgOVYFBlKIDmuTAGiR&#10;xT+MFt6wmG49404qry4XrYV/LV4iWnCn3HQT/TBnDq27917aMH26iB3XXks2Hx/qt3gxXfTgg9R5&#10;3z75J0FHxsmSivKTiwYDAAA4QqIEAMDNessj/JWdu1KoAYqGAmiF2dtM/71otghuVzvv6Ec0v+pr&#10;MnfyF0mRI+PGUeq554rYcd119NuLL4q6JUEnTojdJRG71cKw0LFxa2BWWYmECQAAuIZECQCAmwXL&#10;phC2gAAcvQFoA7yr5JvrfxW7TBbt/4Zu3XgLbQnbRZG9epLJZJL3IiqKjqalTz9NeydPFsdvzn7+&#10;eSRLoFZK0lqqqMCxLAAAOFnduwkA8IShSlypTmmLEt+rU9CrkJCQf99cU0QxhUT7Jk+ifhMulbfo&#10;T5XyAaKspIh8/QIoIDhUruqX0R5PcX6O+M14SFhn8nZIDuhRa742MWF96Yr+19KBvH2068R2Skxb&#10;TitzV1BBSAltLNlIa3PXUlLRBkpS5j/FVlFwmZUGH8ilbmtXkfXoTorbtJOik5MbjIg9e8jm60ul&#10;EfaqQ83n7+9PoaGhyofwCioqKpKr+tW5c2eRgMrNzVWec9VyVb/sjycrK5OyMtIoMrqnaH+sR/bX&#10;jmLL7Nmz8R5C//C+EEAjsKMEAMDNupWqY0CP3uoEANpE3/B+YmcJR3znAXQwbz8t2PEp/Xh4ES3N&#10;/ZOW5y+vjesmpNHrY5TXZYWNRqzeXq/oq6vo/+OPdN7MmXTZXXfR0I8/xk4UgyopLqKkxGXYWQIA&#10;APXIJpYA4CHol28wUVFRNeuLM6hHIdG2X5ZQr/MulLfoT0lhHuVmpVNQaDh1ioyWq/pltMdzLHUv&#10;WasqqXtMPJl9fOWqPrnja2OtttLPexdRSVWxXKlTXFRIOcezqLAgjwYl76J9eZupwFogbyUKN4dT&#10;mDmM/LzrWnnH5Nho4uYc6nQ8V64QlXXuLOqg7Ln0UioPa7hQs8VioejoaCooKKD09HS5ql9xcXHk&#10;4+ND+/bto6oqWYRJx1w9nqDgEBp55rnk5x8grvXC/tpRzEtISMB7CP3D+0IAjUCiBMCz8APRYDhR&#10;kp6RIeZ7Dx6lyKgeYq5HSJRoGxIlLce7B1L376G0owdpee5y+in3JzpacVTe6to52Ra6c18XunBz&#10;bm3ShAvHHpg4kfZNniy67jhDokTbGno8fn7+NHL8BJE00QskSgwH7wsBNAKJEgDPwg9Eg7EnSkp8&#10;vajwWCEFBtmbBesPEiXahkRJ6/Exi7TUA3T00AEqKMunjMoMSq9IJ1uNrMSsyKrKojWFayizMlOu&#10;qEmTp5JCaUJyOnnb1FodVn9/Ku7WTQTPGX8It116KR0dPhyJEg1q7PHoLVmCRInh4H0hgEagRgkA&#10;QBvICzLpOkkCYGT8YTi2/yA6a+IlNHzYeDq96xl0luUsOjfs3Nq4ocsN9L/Y/9GLfV6kqyOupm6+&#10;3WhFRAFdcPFRGjTDm/4Y3YMqAgNEN52w1FTqsW5dbX2T6N9/p1733ktDp02j6KQk+W8FPeAkGtcs&#10;4d1HAADQcWFHCYBn4TcHBmPfUZLSO4Bi9siqrjqFHSXahh0l7pV9PJMOH9grxoaklqfSr3m/0qqC&#10;VbW7TxKs3emislgaXdiZwr3UXQihtmoa8nsi+R45Iq65tsnR0aMpTQme23GdEz7Go3UdaUeJnV52&#10;lmBHieHgfSGARiBRAuBZ+IFoMPZESXL/cIpLqSsCqUdIlGgbEiVto7iwgA4f3EfH0g6TzVZ3FMcR&#10;H8f5Luc7Wle4jsqrXXdLifaLpCf296brfjlIEcey5erJiqKjqTAqSiRR0saM0WTipCMmShgnS4aO&#10;PpPCwuuSW1qDRInh4H0hgEbg6A0AQBvI6xQoZwCgJ8GhFho0dIQ4ltNvwCDxYdkZH8OZ3n06fRD/&#10;AT3Z60m6rPNl1NOvJ3Xx6SIi3Cec0iuy6K6eG6jLHdl0yT1R9MelY6igZ09R/JXDvrMkJD1dHM8Z&#10;/dZbdMmMGTT4yy/JPz9f3AaexcdwktesoPzchhNdAABgTNhRAuBZ+M2Bwdh3lPw+KYFGLdoqV/UJ&#10;O0q0DTtK2gfvKuHdJbzLhHebNAd3vSkKKqKfDv5Ev6T9QieqToj1GP8YEXYBFTbqdbyUBqYW0mVr&#10;MqjPsRKxbvP2oi39wmjZsK6UmBBBBUEn7zLx8fKhKN8oEXEBcRRkCpK3uF9H3VFiZzKbacTYsyms&#10;U4Rc0Q7sKDEcvC8E0AgkSgA8Cz8QDcaeKPn52lE0/rP1clWfkCjRNiRK2h/XL+H2wjknsuSKa47t&#10;gY+kHRE1TfiojmMHHVcuOEh0RzLRpXuJ/K3qWrmZ6N0RRC+OJ8psoD60yctEo0NG0+ROk0XSxN06&#10;eqKEaTVZgkSJ4eB9IYBGIFEC4Fn4gWgw9kTJDzOuonNe+Vau6hMSJdqGRInnFBXkU+qBvZSVcdRl&#10;HRPHRIm9PTAXf91UvIlKbOqukcb4VVTRkC2H6IxNBylh62Hyrq6mKh8TpQztQ1Yfs7hPqamadkVU&#10;U3J4Mf0YeYJy/NS/R1//vjQxfCKNDBlJISb3FCJFokSlxWQJEiWGg/eFABqBRAmAZ+EHosHUJkoe&#10;+Rud8/THclWfkCjRNiRKPI9rWBw9tF+JA1RZWSFXXSdKWis4M5MGfvcd9V61irwaKC5bbfKm1UO7&#10;08zhubQsqkys8S6TgYEDaXzoeDrTcqY4qtNaSJTUMZlMlDBsNEVG9ZArnoVEieHgfSGARiBRAuBZ&#10;+IGoH/xr3FlKdBNXDfD19Z1aUVlJd57Tn7I6DZSr+lRTXU27du2iHj16UKjywU/vjPZ4crKzKScn&#10;h+Lj++v+p7nuvzY1/P/8P0rwpTLu3r1bJEtCQ0PF2qnqXlJCpylfb7tQ5ftMr6Ii6lVYSH0KCsgk&#10;/907IwJpW2QN/eecCtrZtVqs+dh8qEduD+qf1Z/8qvzEWkvw8yw3N1ckGIzAHY/Hy0t50XF4GL92&#10;9uzZQ1deeeWyF1544Ty5DPqF94UAAAAK/oHI72457D8YQZsGK2H/WjUaU3tRTbcg17chmhczlPha&#10;iaEOawgEwnXEKPGyEnlKKAsiBvsot41Q4h9K/FtGVyWU2xDGi+7du+u7Hz3Y4X0hgEZgRwmAZ+E3&#10;B/oySYlGd5R4e3vPra6upjvuuJNi+vaVq/qUnLSBFn7zDQ0bNoyuu2GKXG0fV3/yMcXv2EHf/+Uv&#10;tGvIULl6ajz5eNrCSy88T3l5efTwI49SeKdOclWfjPa18dTjMVutNF15XgQVFdHsRx+jgvBwsf50&#10;+Uwqrymjx/2fohCvltctMdJzjRnxtTNq1KiDGzZsiJXLoF94XwigEUiUAHgWfiAajMlkquHijj/8&#10;+hudPWGiXNWnue+9TfffM4Ouve56+uDTL+Vq+/B/6H7ye/N1Kp/1PFU89KhcPTWefDxtYVBsD1H/&#10;YtOOvdQ3Vt9HIoz2tfHk47H4q2/tCoqriMxmslZbKeIltT5J/qP8S+qWM9JzjRnxtTNu3Lj9a9as&#10;McbZqI4N7wsBNMJbjgAAAJpR3Vf9xaj3wQNiBIBmKC9XR7NZDUVGUZoYe1lixAgAAABNQ6IEAAA0&#10;p7q3+qHO+3CqGAGgad5ZmWKsjq7ryGJPlEQGNXpqEAAAABwgUQIAAJpTg0QJQIt55eeLsSY4WIws&#10;q1hNnnQOjBAjAAAANA2JEgAA0BzsKAFoOa8CmSjpXJcUySnLFmNX7CgBAABoNiRKAABAc/g34jWR&#10;ygc7qxXJEoBm8kpXj9nUdKtLihwvUXeURIVEixEAAACahkQJAABoEnaVALSMlyzmWuPnL0Z2pOCw&#10;GKNC6uqWAAAAQOOQKAEAAE2qjkGiBKAlvO07Snr3FiOz7yjpHIAaJQAAAM2FRAkAAGhS7Y4StAgG&#10;aJ6SEjE47iiprVESjBolAAAAzYVECQAAaFJ131gxeqdiRwlAc3hlq0kRxxol9q43aA8MAADQfEiU&#10;AACAJtl3lHjh6A1As3jnyESJJUyMLKNIPY7Ty6K+ngAAAKBpSJQAALiR2WwWY0BAkBj1LKZPXzGG&#10;hoaKsb25u5irpx+Pu/Xq3ZtMJhMFBeG5pjUeezzFxWKoCVMTJfYkyanWJzHSc40Z8bWjPJZKMQEA&#10;ALdAogQAwI3Cw8PFGBZe9xtdvRo1egy9//77dM99/5Ir7as2UcIFKmU3j1Ph6cfjbi+99DJ99NFH&#10;1Lmz/ot0Gu1r46nHY08qVkerHW5ySt1Tn8RIzzVmxNfO448/vkUuAQCAGyBRAgDgRt7exvq2OmbM&#10;GM/9lt9sdvuuEo8+HjeLiIigYcOGySv9M9LXhnni8djbA5O/Wsw1S3a8OdX6JEZ7rhnxtaM8Juwo&#10;AQBwIyRKAABAs6r7DxCjac9uMQJAw7yy1MSIfUeJvTVwVIh6DQAAAM2DRAkAAGiWTSZKvJEoAWiU&#10;V36+GGuCg8XIjhSoO7Ei0RoYAACgRZAoAQAAzbK3CDZtSxEjALjmVSATJQ51N3LLcsTYNTBSjAAA&#10;ANA8SJQAAIBmVQ8aLEbvA/vFCACu2Y/d1ETUJUrsNUq6nmKNEgAAgI4GiRIAANAsmz1RgqM3AI3y&#10;srcGDqo7epNVLIu54ugNAABAi3jJEQA8Y6oSc9UpzVNimjoFjeKev432/Y2MjDyUlZVF6zalUL84&#10;tb6GXpUWF1BBdhYFBIdSWITnPmh1iokmr5xsytuxl6p79ZarLaeVx+Mux9MOkc1aRV169CGz2Ueu&#10;6pPRvjaeeDx+n39CwXfeThV//RsVv/u+WBv2fjwdKTxMSX/fSX3C1GNsrWGk5xoz4mtHMS8hIQHv&#10;IfQP7wsBNAKJEgDPwg9E/eA+tbuUUPtuNmHRokUUG9v6DyZQp+9f/0qBW7fS4bfeoqJzzpGrAOCo&#10;8/z51P255yj3+usp46mnxNqIRSOowlZB669YT4HmQLEGhoVEiTHgfSGARiBRAuBZ+IGoH7yT5Fcl&#10;Gv31sMlkirHZbLR4yW/Uu3frdz9oQU11NdlsVvL2NpG3ySRX21+3f/+bwhbMp+OPPU65t9wiV1vm&#10;6NGjdDwrU3k8NvF4+sXFUVhYo5uDNI9/I15TU6P+RtxL3z/OnZ9r+fn5dODAAXkrUVBQEA0YoJ8d&#10;Wp547US89aYSb1H2jBlK3E1FlYU06tuRIkGy8drN8l6tY3+uFReX0IGDB+Wqavjw4XKmH0Z67Rw5&#10;fJgyM49Rdnb2rw888MBzyhIn9NUqvqBHeF8IoBFIlAB4Fn4gGkxUVFRNRkYGJaXsoLj+A+WqPpUU&#10;5lFuVjoFhYZTp8houdr+/N58nfwfup8qb7+Tyt6cLVcbt31rCv35+xJauXypGF0JCw+na66bQnff&#10;/yDF9OkrV/XjWOpeslZVUveYeDL7+MpVfXJ+rj1wz1304Xt1X+vzJ15EC39cLK+0zxOvnYD77ybf&#10;2W9R+cuvUcXd99HenN006v3TqJclhrZOPyTv1XLr1iTSx++/Q4mJiSLh6Mprb71L0267Q15pn95f&#10;O/w1+XrBF7Tw6wWUn5cnV+vhLOOXSnyoRP3MFmgd3hcCaASKuQIAgKbZ+qs7CUwpW8TYGP4AccbA&#10;fjR+1FCa+cQjDSZJGH/A4A/jQ0+Lpf+9+pJcBU9zTpJAM9mLucqdUsdlxxtOlLQGJxuvuWwSTTrv&#10;LJo/f36DSRJWWFAgZ9CWcnNz6Nabp4ivCb9GGkiSMD73+bgSyUroJ4MFAKAhSJQAAICmVctEiffe&#10;pjvfrF+7hg4drDuy0VycVOEP6OBZP/7wPZIkreSdnibG6kj1dGB6kXrdmo43cz+YI5KNjSUaoX1x&#10;koQTV99+zRtF6ljCwujMM8+k0047LV25dP7mF67Eu0q8I64AAKDZkCgBAKMZ7xBDeAH0rbp3DNUE&#10;B5NXfr7oftMSffrG0t//MZ0+/GQ+fffjL/Txxx/T/958W6w54w/oC79aIK+gvf366690793/lFfQ&#10;Uvb2wKS8Vthx2Rq4a1DLEiWzZj5B98+4U17VueGGG+jV/71Fi5euqg1+XT3wyOPUo2cveS9oK7ff&#10;8lfavJE3iKj4e9tXi36mnXsP0rvvvktfffXV78pyPyV4N0n9bAoRf8ObrE4BAKA5kCgBAD3rrMQU&#10;Jfi3ZfuVqFFilUPwWQ1eS1KC76cr27K2UJbcPt/R2XeVmHZsF2NTuKYFf4jYvHM/vfrGO3TN9VNo&#10;1OgxNGzYMLrs8ivEWuKGLaJOiaNn/v2knEF72ql8XZ955hl5pdaPgZbxylK/V1RH9xDj8VLRMpY6&#10;+fO3yebhROGrL3I90DqcVFy7bj09+eSTdMutt9OYceNrg19XTz39rBih7fDXxXF3D78+/kxcTxdO&#10;cpn74Jok/AVx3pr1hhwBAKAZkCgBAL3i5AhvL5ivBP+2rLFevCOU4PtxwkQXu0zu+nkanTX3DPp5&#10;7yK50rFVx8vjN00kSvg325wg4cKfDXyIqDX49CH03tzP5JWKj+1wnRNoP1wL49qrLqfCwkJxfcbw&#10;ESd9XaBpXgX5YuTdVyynVN19FR2qJk6awkc7Hri3/vEz3jHCSUW9d4jSu59/rP9z4NX/vUOdOjWZ&#10;AOMe0Y5FTPhnJHZZAgA0ExIlAKBXJ5+daBonTJYpofk3iyOiRotx9dEVYuzobAMHidG0d48YG8K/&#10;2W4qQeKI78tb2B1xnRNoH/zh/OYp11BBvvoh32Kx0JuzP6DQ0FBxDc3HR9NYTecIMR4pSBVjVEjz&#10;EiXP/vupesVBn372RewU0Yilf/wmZ6r+A06Ts0Zxi+AN6rRWs/5BAABAogQAjIP3JT+ixFkOwdeu&#10;itstVKfaNb7XuWJMPLxcjB1ddSwfvVd+aO1puqBrS/WVfza0L3txSnvxXU6OfPHl12KnD7SMvZBr&#10;jSzkyuxdbyKbUaMk9dDBekV0OXl47wMPyyvwNOfuNsEhIXLWYigmAwDQTEiUAICe8btHTobwloBJ&#10;SnCPVz43YQ++5k/Bzme1+f6a/lVpfOcB4gMO1yjZm+P+5IDe2AYNFmNzWgSDPjx47z/rFafkGhin&#10;nTZQXkGLlJeLocbfX4zM3vWmazO63iz7k+uA1rnnXw/JGWjR3tYnjLFdDgCgmZAoAQC94uRHnBKc&#10;DOHidY3hg/d1n8hUU+WoWeN7y10lR7CrhIu5is43Odm1RStBv7gVs2Ob03fmfEAXX3yxvIKWqm0N&#10;3DtGjAXl+VRSWUz+Zn/qHKAexWnMJ3M/kDPVFVdfK2egBVyc2tGct5tdl9V5u9wuOQIAQBOQKAEA&#10;veLkB5/Bbq5X5WhX/52nBp3Z8xwxok6JqrbzjcMuBHc4eIAbJtU5Te5egbbxv1dfqnfMg7uqXHHV&#10;1fIKWsNen8TeGjhD7iZpTn0SPgLluLOHi+k6FwrdvXs3bdq0idatXS2K70L7+svN9fP63AGHk438&#10;tWsEt8h3LMDEL7qW/MwEAOjQkCgBgI5C/eSgI6hTUp9tGNfiJTK5sU4Jf+iz18iwi5cJGXA/bnM6&#10;8wk+LafiJAl3VYFTY+94Uy0LudrbijcnUbJ3d/1NBsOGjxTjb4t/oVtvnkJh/l501ZVX0C233EKX&#10;XngejR81VKzxbegQ1T64qC4nsBxxsvH88aPp++++lSsneU2OjI+pchccAABoJiRKAAA0CnVK6qvt&#10;fLN5oxjdYe4Hc+RMxR9GYvr0lVfgTvyh+u9/u1Feqf+tn/j3LHkFp8IrU02M1ESoiRL7jpLoZiRK&#10;nLs85eXliiK71195Sb3jUc74tknnndWcnQ3gBtzy3DlZwkneu+64jSZPnkxz587toyzxViAOzj7a&#10;78xJkglK4IsEANACSJQAAGgY6pTUqR4yVIzeO7aL8VTxbhLHIyBsxr0PyBm4E/+3nnLN5fJKTZLw&#10;Bz/nIx7QOl6lJeokKEgMta2BQ5vXGtgRJ0D4aEdz8WuIEyvQtvi1smx1Ej3wyONypc7Ro0fpv//9&#10;L5/V3KfEeiXs7fN5uxwnSXBeCgCghZAoAYCOwvkTg3sLXbQR1CmpYxsoO9/w0RvZ5eNU3D39NjlT&#10;ccFE3uIO7sWtZy+9aEJti9Ow8HB6c/YHSJK4kVda/WKuGUXpYuweHC3GxqxcvlTO6uMWwfyh/KtF&#10;P9Nnn39BH3/8Mb0/91Oxxl9DR1zjZNbMJ+QVtKWJF1180s4SB/yFsdcl4RccFzdBkgQAoBWQKAGA&#10;juJKOdolyVHTUKekTk1YmPpB0Go95Tol/KHOsYAle/rZF+UM3Ok///d4vSTJT0uW0eDTh4hrcA+v&#10;kmIx1vip7YFbcvTGGSdIODmyeed+eurpZ+nCSZNp+PDhNGzYMLrq2uvF2vI1ySd9WH/1xedEUgza&#10;Dn/f4uNO9u9d/D3rif/7N/Xs2VNcO+GkySolFiiBrCQAQAshUQIAHQEXnbhBndb6SY6ahjol9dnk&#10;8RvT1i1ibI0ff/hefKhz9OEn8/HhvY0U2DuySFzMlY9qOMZfb7iW7rzzTpr6t7+K68ceul/eW7Ux&#10;eUO9+3NRWKjjlZ0txppu3cSY3oKuN87u+ddDIjnSGK7jM/ezL0/aWfL9t9/IGbgb14Jx/L7F37Pu&#10;feBhumvGPfTLL7/Qq6+++quyXP8soYp/9i1WAskSAIAWQKIEADqC+p+K1XPbv6hT7Ts35gIxLtmv&#10;i9xOm6qWrXu9W9midM+ePXTv3f+UVyruvIIjN+2Dd5Zw/QvnWL5sKa1evZpWrlghrp13+zj/c2lH&#10;j8hbgHlnyWKusutNbXvgVtQoOU0WTW4KJ0v4teOooWM8cGq46LRjPSXeSeL8PevCCy/MUgZum89H&#10;b5yLzPD2HyRLAABaAIkSADA6/tWo824SPretG+f1vUiMfx5qfoFFo7KOHC1G8/p1YmyJnTu20623&#10;3iqvVGhPC4Yga/bUBAdTubWcCsrVXTy8G62lCgsL5axpXC/DESexwL24o9DTTz0mr9TjazdP+7u8&#10;conPP3F13TvFVR1OljT6DwIAQB0kSgDAU8a3IFp7JoKP3HymTmtxv8tEdaoPF/RVO0qsS0ukkkq1&#10;FkFHZTv7XCJ/fzJtSiYvpyMdjeEPG7dNu6Xeh0C0p20fQ4cNF4VyG4tzJ5xHZ555Jp19zjni2rn+&#10;BX84dLx/j5695C3AvA+rXW6qo3vU7ibpZVELuzbFEhYmZ6pdLegqFRwcImfQVpb98XttjR92zXVT&#10;mlsImXufOx/F+YccAQCgCV5yBADP4J0Nc9UpzVNimjrtEGrk2Bz8a8qW9p/kd5K81djxExfv5+c/&#10;J0dctRx/oqj/qcJJZGTkoaysLFq3KYX6xQ2Qq6du0hdnU/Kx9fTFVd/RhX0brx/gLqXFBVSQnUUB&#10;waEUFtHy30y3ldDJE8ln1Uoqmv81VV5a13K2IZwkuf6qy2jLpo1yRf3w/tV3P+q688rxtENks1ZR&#10;lx59yGz2kav65PxcW7d2NV164XnyVqLzLpiofL30c/SsPV87XMi1U7fOVOPvT7knCmj10ZV0xVcT&#10;aUz0mfTTlKaPwrz5+qv09FN1LWdnznqO7r6vfpvsxp5rESF+cqbKLqqQM+3S02vnofvvEUdv7Jy/&#10;PvbnmmJeQkKC83sI/kUDF3R1hPf+2taR3xcCaAq+WQJ4FhIlzdOaRAlXe3Q8csO/kpugRGtbJfKv&#10;Z3cpobaVaMKiRYsoNtbepfHUvbPzHZq9azZd3/d6euqMp+Rqx9RlzhyKfOstyr3+esp4qvH/Fvn5&#10;+aJI6I4dO+QK0aBBg+jdd9+lMKffpIN2bNq0iW655RZ5RWK3CX/N4GS+GRkUf9FFVBkVRXuXLKHv&#10;D39PTyY/SRf3vJheGvWSvFfDvv76a/rPf/4jr5RvtJMm0csvvyyvGuf8dWLbtm2TM3AH/v7F9Xvs&#10;7r///pOOEEquEiXM+WftWUroaldlB4NECYBG4OgNABgRF51wZ5KE8TkPbrXCe9wbDJPJpAxE/gGB&#10;ZPbxdVuc00NtE7w6a7XL29siTCaz+Hd6e5tc3u6pKD+L3+cTBScnu7zdHsUlpTR9+vSTkiTvvfc+&#10;RXTp6vKf0VN4eam/6+DfiLu6XU/h/FwzOf2Wnx+r8z+j5WjP145vkXocr9piEdfHK06I6+5BUSfd&#10;11WcMWy4uL/dmjVrTrpPQ881569Tr1696t2u1dDTa8f+d7Xj55bj7fbnWgtkyBEAABqBHSUAntWR&#10;f3PwsBybg1tcNLcf6B1KOP/q+UYl2qWfaFRUVE1GRgYlpeyguP4D5ap7xP6vC+WUZdOG23eJtsFt&#10;raQwj3Kz0ikoNJw6RUbLVQ2wWim0RxdRo6RozyGq7n1yLQY+bsNtZB27pwwZega99eYbFN2rj7Ye&#10;TysdS91L1qpK6h4TLz4w6Znzc23dmkSadJ6aEGNcl2Thj3ySTh/a87VjXrmcgi6cQNazz6WS35bR&#10;v5ZMp482v0vPn/8aTR95n7xX42K6d6pXB+OrRT/XaxHc0HNt1swn6rWs1UtxZD29dpz/G1993Q30&#10;0ad1P87szzWFqx0lXN/LuZc63vtrG3aUAGgEdpQAgKfwnvDmRnOTHNwv0WNJkrZmL+ra4dsEm83i&#10;Q6GYKh8SnblKkvAH7c+//BrHbcBw7IVca6LVVsC1rYFDmt8a2LnN75y335CzhvHr7NuvuTZ2nYsm&#10;Xypn4C4DByXImYr/m6ce4sY2zaK2TKtT/wsGAAANQqIEAIyCkyTz1WktwyRJGNoE17FOVP9bmJ3a&#10;kW7fmnJSkoQ/BPJuhPDwTnIFwEDsrYH91fJJWSWZYowMbn4R2Zun1u8ay21+//cq56gb9uy/n6JD&#10;Bw/IK6I+fWPr7UIB95hwwUTR9cnRtJtuEImqJvBukkfVaa1FcgQAgCYgUQIARmD4JAlDm+A61vMu&#10;EKP5t8XiKI7dpRdNOClJooejAACt5Z2lJkZqotUjPhmFLd9REtOnLz3wSF3nGzbziUfogXvuOukD&#10;Oe9muPXmKfThe/U7z77436Z3oUDLcWeu+x+sn+/g73GcEG5kZwl3u1mmhGOGhbPKhvqZCADQlnBO&#10;EcCzcBb11GkqSdKWNUrYxE/GUlLGOvr4yq/pigHXytW2odkaJVLIoDjyPrCfSpauIus4/lxAFOZf&#10;/8caH7mx43agVZUVZDKbyce38eZF3D74qaeflVfahBol2tWer52A++8m39lvUfnLr1HJP2dQxEtq&#10;gdX8R1vSWMz1kTW7wYMHk8VioZKy8npttu04yaL114sjPb52Jpw50uXX5twJ59EZQ4dQZmZm8vz5&#10;839TlriQuXPLNS5AE6dEa1vjQ/vB+0IAjcCOEgDQM+ckCb8ZNNxOEkeX979GjPO3fyzGjsx6obrD&#10;xvn4jSM+QmCP5cuWijabK1esqLfuKlx9GATQpGJ1d1lNWFir6pPY8c4FTkadMXyEXKmzfft28dox&#10;QpJEr/hrw4VcnfH3tddee43mz5/PXzjeFuScJOHsCt+GJAkAQAsgUQIAesVdc5yTJNwC2NBbi68f&#10;fBOZvc30x8HFtR+KOqqqiy8Rozh+A9BBeaer3weqI7vRkQK1sGt0KxIlzJ4sefrZF0+qi+GMa5Is&#10;XroKSZJ2wl8b7nbz4SfzxX/7ZuCfiY8oMVKJZld/BQAAFY7eAHgWtli2jnMLYHuSJEVceVBbH71h&#10;tyy6jr7f/Q09cdYseujMJ+Wq+2n96A0XsbR0Uz7MKWPh4WNUo3xQ5KMDDcHRG+1yfq5xUV6ukWGn&#10;h6+Ho/Z87QSfPZZMG9aJI2ifW1Lpjh9vFsfy+HjeqeCjOMv++J127thG61evpJqaGvILCKRzJlwg&#10;jkINPp1rheqTEV47/Brh3W8bk9ZRzonjytcrN33Xrl3blZuW8s1K/ML3A93B+0IAjUCiBMCz8AOx&#10;dXg3yYvqVODWC/vVaYvxpzG3JVjaI1GyeP9PNOWby6iXJYa2Tj8kV91P84kSRdDlF4sdJWXvz6XK&#10;m/nl1DA9PJ6WMHKiRO/a8/GEdgsnr/x8Kkw/Qf/d+wE9veIxmj7yPnr+/NfkPU6dkZ5rzIivHcW8&#10;hIQEvIfQP7wvBNAIHL0BACPgfchctbM1EaKErnD3G65BwNvsl6f+IVc7ptrjN0v/FCNAR2JK2SKS&#10;JNWx/aimcwQdL80S610DI8UIAAAArYNECQCAznCNkr+eru6e+HTrh2LsqGoLui7t2Akj6Jj4yA2z&#10;d32qLeYa2roaJQAAAKBCogQA9OiIEtzqxB1RpITu3Hz638X4895FlFOWLeYdEf8mncMrK5PMaxLl&#10;KkDHYNqwXoy2UaPFmFWcKcbWFnMFAAAAFRIlAKBH3NmGtxK4IzxeALY1uD7JuTEXULm1nBbuNHSj&#10;nyZVXX2tGBtrEwxgRPbkoG3UGLJWW2nb8S3i+rQug8UIAAAArYNECQCATtl3lbyb/D/xIamjsso6&#10;JT7ffiNGgI7AKyebvA/sp5qwMLINGUqbM5OppLKY4jsPoM4BEfJeAAAA0BpIlAAA6BS3AO0b3o8O&#10;5u0X7YI7Kq7PwIUsvffsFh8cAToC8+q63SQs8fByMY7vda4YAQAAoPWQKAEA0Cku6nrniHvF/PX1&#10;jt2SO56qy68Uo88Pi8QIYHSmtavFaK9PsvroCjGe2fMcMQIAAEDrIVECAKBjfxtyG0UGdaNtWVs6&#10;dKtg+/Eb84/fixHA6Ezr6zre8NG7tWnqDpPxvbGjBAAA4FQhUQIAoGP+Zn+adsYdYv76uo67q6Tq&#10;wklUExwsilt6p6stUgEMq7yczJuSxZSP3jjWJ+HEKQAAAJwaJEoAAHRu+oj7RMKEd5TwzpIOyd+f&#10;rJfJ4zco6goGJ5Ik5eWiiCsnCFGfBAAAwL2QKAEA0DmLfxhNO+NOMX9rw6ti7IiqrrpGjObvFooR&#10;wKjsrbCtZ6uJEdQnAQAAcC8vOQKAZ0xVYq46pXlKTFOnoEFmJWYp0ei+9sDAwKmlpaW0fGUi9eod&#10;I1fb3uHCVJqwcDz5mfxo/ZTNFOobKm9pPWtVJVWUlZCPrx/5+gfKVe3yqqigXmecTt4lJXR0XRJZ&#10;u3eXt6j09niaUlZcSNXVNgoMtpCXt75/72G0r01bP56oyyaT39atlPnxZ1R89nga8sUgKq0qEa/9&#10;LgFd5L3cx0jPNWbE145iXkJCAt5D6B/eFwJoBBIlAJ6FH4j6MViJbeq0aQsXLqT4+Hh51T5uXXkr&#10;JZ1IoseHPk43xt4oVzuWHo89RmE//UTHHn6Ycm6+Wa4CGIc5O5sGTJhANX5+tHP1akop2UN/XfZX&#10;6hPSh3648Ad5L+iAkCgxBrwvBNAIJEoAPAs/EPVlkhKN7igJCwubm5+fT4lrN1Cf2H5ytX18v+9b&#10;uuv322hAp9Pozylq69BTwb+lLCnMF78RD7aEy1Vt8//1Z+p0y81UNTiBTixVjyPY6fHxNCY/O5Oq&#10;bTayRESSycQbnvTLaF+btnw8gQu+oLB7ZlDFeedTzoKv6a1Nr9Pz6/5DNw+aRi+c0zZH74z0XGNG&#10;fO0okCgxBrwvBNAIJEoAPAs/EA0mKiqqJiMjg5JSdlBc/4FytX2UW8tp0Ns9Kacsm37/21oaGTVG&#10;3tI6JYV5lJuVTkGh4dQpMlqualx5OYXG9iSvnGwq3riNbIN4I5BKl4+nEcdS94pt991j4sns4ytX&#10;9cloX5u2fDyBf7uRfL5aQGWvvUmV02fQlQsmikLOH14+n64ZOEXey72M9FxjRnztKJAoMQa8LwTQ&#10;CBRzBQAwCO5885fT+T2W8i5r8xwxdjj+/lR19bVi6rPgczECGIbVSubfFqvTCyeJpGjikeXitX9B&#10;X97wBgAAAO6ARAkAdAR9lRjvEHxtSDef/ncxfrtrARWUi+3YHU7VjX8Vo88Xn4kRwCjMG9aRV34+&#10;Vcf2E/Hz3kVkrbbS+X0nie5XAAAA4B5IlACA0XVW4kslVjmEuuXAgOI7D6Dxvc4Vx3C+3NExEwXW&#10;cePFh0jv9DQyL/1DrgLon/nXn8Vo3zX17S7+1kZ0eX+1NTYAAAC4BxIlAGBknCThfeojxFUHMW3o&#10;HWJ8N/l/ImHSEdl3lfh++rEYAYzA59tvxGi9+JJ6x24ujbtSrAMAAIB7IFECAEY2S4kOlSRhXNAx&#10;IXIoHczbT3M3vytXO5bKm6cSmc3kM/8zMqVskasA+uV9YL+ImshuYteU47GbIN9geS8AAABwByRK&#10;AMCo3lFiujrteGZNeFmML6x+ukPWKqnuHUMV02eIuf9D94sRQM/su0mqJl8qRhy7AQAAaDtIlACA&#10;EXGPTMckSZ4cO4xzYy4QwUmS19e/KFc7loonZlJNWBiZVy4n8y8/yVUAfaqtT3LZFTh2AwAA0MaQ&#10;KAEAo+EkyXx1KsxW4gV12rHYd5XMTnqdMorSxLwj4SRJxSNPiHnAYw+J1qoAeuSVk03mNYlUExxM&#10;1vMuwLEbAACANoZECQAYyRAlHJMkyUo8pU47Hq5T8peEqaKg610/T6OSymJ5S8fBx29EB5w9uynw&#10;m6/kKoC++H4yT4ycJCF/fxy7AQAAaGNIlACAUXCSZJk6FThJMkmJHHHVQT06fiZFBnWj5al/0AWf&#10;jqUjBanylg5C+VBZ/uRMMQ16b44YAfTGd96HYqya8lccuwEAAGgHSJQAgBFwG+CFSoSLK7UmyW1K&#10;dOgkCetliaGVt26mM7qPoF0nttPET8bSurREeWvHUHXdFNEpxGf7Ngpet06uAugD19jhHVH8HK66&#10;/EocuwEAAGgHSJQAgN5xkmSxErHiSk2STFAiRVyB2FHy043LRNvgrJJMuuari2lbVgdqmWs2U8WM&#10;e8W082efiRFAL3w/UHdCVf5NbXn9y77vxTWO3QAAALQdJEoAQO8+V2KEOhXuUgJJEif8m+cPL58v&#10;apZwrZJrv7q4QxV4rbz9Tqrx86OQFSvIP2mDXAXQNi7i6vPDIjGvvO0O8drlY3RmbzNd0JdPFgIA&#10;AEBbQKIEAPTsHSUuUqfCjUosUKfgyhsXvy/aBvPOkisXTOwwBV65A07J328X867T7yCvrEwxB9Ay&#10;UcS1vJysF06i6t4xtHj/T6I48/he51LngAh5LwAAAHA3JEoAQK8eVmK6OhW4DTCSJE3g30R/fvV3&#10;dFqXwbQ3Zzfd8M1lot5BR1D45P9RyciRZDpxgoKuuwrtgkHz7EVcK6f+XYy/HfhZjJPjrhAjAAAA&#10;tA0kSgBAj6Yo8aI6FThJwkduoBn4GM6iKb+L2iXcPWN20uvyFoMzm+noSy+RtXt3Mm1YR35vdpDH&#10;DbrkXMSVd5L8tE89hnNpPLrdAAAAtCUkSgBAbyYrMV+dCtwG+Cl1Cs3FSZIPr1D/Mz676imxu6Qj&#10;sEZE0InX3xBz/6efEh9EAbTIuYgrd6vio3Ijo8ZQVEgPcRsAAAC0DSRKAMBTxrcghihh59i2hJMk&#10;XNGww7cBbg2uc/CP4TPEb6r/+fO0DnMEp3zMWKqcPkPUfgi8fRqO4IDmOBdxZd/u+lKMF8ZeIkYA&#10;AABoO15yBADPmKrEXHVK85RQPrV1GDVybI4lSthbPDj+cweU2K9OG9VPCXv7YOb8zz2iRHM65YTJ&#10;aFBkZOShrKwsWrcphfrFDZCr2lVSVUxnzRtGRwoP09Nnv0D/HHm/vIWotLiACrKzKCA4lMIiuslV&#10;/XJ8POEBwRQ2ahh5HzlMJa+/SeV//4e8l34cTztENmsVdenRh8xmH7mqT0Z+rrX08XiVFFPoVZeT&#10;ee1qqpp4IRV++6NYH/huLzpekkVJf99JfcIcv521PSM915gRXzuKeQkJCR3pPYRRdeT3hQCagkQJ&#10;gGchUdI8DSVK3OUsJRLVaYNilNilhL+4asKiRYsoNrZ9P8y0VtKJJLp15a3kZ/Kjr8//mvqE9JG3&#10;GJvl11+p58MPky08nPb+/DPZQkLkLQCeYcrLo9733UeBmzZRRZ8+dOijj8RxsXXH19Htq26nXsG9&#10;6OeL1IKuAE6QKDEGJEoANAKJEgDPQqKkebSQKOGdJL8q0eivh00mU4zNZqPFS36j3r17y1Xte2bj&#10;LPp832c0pPNQ+vyCL8jkZaKa6mqy2azk7W0ib5NJ3lO/XD2e3n/9CwVs3Ei5t/6djj/MjZT0g38j&#10;XlNTo/5G3EvfP847wnOtKfw8jH7gX2TOzKTKvn3pyCefiiQJm5H4T/oz7Q/65+AZNGPw3WKtPRnp&#10;ucaM+NpRIFFiDEiUAGgEEiUAntWRfyC25FPpESXsrX8Xy7El3HX0pklRUVE1GRkZlJSyg+L6D5Sr&#10;2sdFIsd+mEBHClJp1oSX6e7RD1JJYR7lZqVTUGg4dYqMlvfUL1ePx7QxmYLPHCmKZRal7KLqWH6q&#10;6MOx1L1kraqk7jHxZPbxlav61BGeay6Vl4taJFy4lbvcMOu48VQ6/2vR7Ybxa3LYnDgx3/HPo6IQ&#10;c3sz0nONGfG1o0CixBiQKAHQCBRzBQBPeakFYU+SMN5Z0tJ4TwlHfO14u1uSJHrGLYPfuUR9b9aR&#10;uuDYho+gymm3iYKufq+/KlcB2oHynAuaPJEC/3ajmiTx96eKx56kkt+W1SZJ2Pub3haFlq8YcK1H&#10;kiQAAAAdERIlAAAgdNQuOBUP8oYiIt9P54luIwDtIeCh+8m8JlEkRcpee5MKU49R+cxZYneTHb8W&#10;P0n5QMzvHHGvGAEAAKDtIVECAAC1Zp7zPPWyxFBSxjr6YOu7ctXY+LhN1eVXimMQvu91jMcMnsVJ&#10;Od/Zb4mkSMnX34l21TVhJzfU+mLbPCooz6czuo+gkVFj5CoAAAC0NSRKAACgluMRnJfWP0uHig6J&#10;udFVzlB/W+/37tsiYQLQZpTnl/+jD4lp2ZuzyTaq4QQIH7th2E0CAADQvpAoAQCAeuxHcCpsFfRk&#10;8pNk6wBHcKxnn0u2IUPJKyuTfL92LIkD4F5cvJWPeNkGDVbr4zRgXVoi7TqxXdQluaL/tXIVAAAA&#10;2gMSJQAAcBI+gtMzpBdtzd1KH+1UayQYXcV9D4jR963/iRGgLXCHG1Z52x1ibMibG9TiwtcPvon8&#10;zf5iDgAAAO0DiRIAADgJH8F57by3xPyljS/Q33+4UdQtMbKq66aIwpqmlC1kXvqHXAVwH+89u2s7&#10;3FTdeJNcPdnBvP30895FIkEyY5SawAMAAID2g0QJAAC4NDZ6PE2NnyrmC3cuoImfjKUJH4+kp1c8&#10;Jq63ZW2hIwWptcEdOnTNbKYKe60S7CqBNuA770MxVnJSzkXxVrvX170oxqtPm4KWwAAAAB6ARAkA&#10;ADTogYQHaNk1q+ju0Q+SxT+MNh9LptfWqjtMzpp7Bp0+u09tdHslgEa9fxr99dur6iVT9JRAqbz9&#10;TvHbfvMvP1FIbE8KvP4q8nv5BTJtWEdk7RjtkqFteOXnk+9c9Rhb5Z3/FKMrWSWZ9NWOz8T8vjFq&#10;62oAAABoX0iUAABAo3oE96RZE16mPTOO0YeXzxdJk0n9LqW+4f1EK2GOqJAe4r57c3aLIwOOyZTY&#10;N7rQlG8uo482v0sZRWniflrFv+WvuP9BkSzxTk8ThTf9n3qMgs8eS6Hdwino8ouROIFW8XvrdZEs&#10;4VbUtuEj5OrJ3k3+n0guXhJ/JcV3HiBXAQAAoD15yREAPIPPNai9WInmKTFNnYKbTVFCPUOi4v/W&#10;bdLaJCoqqiYjI4OSUnZQXP+BclWfSgrzKDcrnYJCw6lTZLRcbVhJZbFIlOzK3q7EDtqnzHee2C6O&#10;5dhx7RMuFMtdddpbix6P1UqmHdvJtHULmTasF3UluL6Eo5rgYLKNG08Vjz5BVmVsb8dS95K1qpK6&#10;x8ST2cdXrupTS59rWuf8eDhBEjKgjxiL128WHZZcKSjPp9Pf7SPGxTetojE92v955YqRnmvMiK8d&#10;xbyEhAS8h9A/vC8E0AjsKAGAjoCTIpMcAv1f2wAnQc7oPoL+kjBV7EBZcO2PtHX6IRH/vWg2XdB3&#10;kkimPPz73XTpFxPqJVA0x2wWH2Yrb55KZW/OpqKUXVR4+BiVfjJfHM+p7j+AvIqLyfzbYgq8/OKT&#10;kigAjurtJmkgScJeWP20SJKcG3OBZpIkAAAAHRESJQAA0Kb4aM6tZ9xJ31z/q0ie8DGdxCPLaeyH&#10;CbR4/0/yXtrHHXGqrp9SL3HCH3w5YRJ0/VViBHDmfTiVfF9XW/1WPDFTjK7sOrGd3t/4Fpm9zWLX&#10;FQAAAHgOEiUAANBuuLbJ2r9voxsG3SR2l9z07VWinokeceKk7KNPyTZosNhREnD3dHkLQJ2A26eJ&#10;JBrvTmpsN8n9S6aTtdpKfxtym9iZBQAAAJ6DRAkAALQr7p4z57JPxXEcxh1y7vjxZtHtQ2+4Tknp&#10;V9+J0Wf+Z6JbDoBd6MdzRX2b6ugeVP7ya3L1ZF/u+IzWpSVS54AI7CYBAADQACRKAADAI+zHcThx&#10;wh8Uh8zuQ4/9eb/uEibVsf2ofJb64ZZ3lXAtCoCAHTuo07PPiDkf1+KOSq7w8/3/lj4k5jPPfV68&#10;HgAAAMCzkCgBAACP4aKVq6ZtFgVg+djB7KTXadDbPenKBRPpk5QPKOf/2bsPOCnK84HjzxUQ6QjJ&#10;4UEEpFgvatTYMFFjQU2MxoaJGtAklvQYNYlJjH9jEjW92KKBVEElksQoqIkNFUFQoogiCFE4xSBN&#10;Olf+7zPzzt3s3Mzu7N7e7cze7/v5PLzvzM3O7szOcTvPvmXLartlsm2/5AvS8KGjnCmFdQphLdF1&#10;Vb79tuz25S9LxbZtsn3iZ6ThpI/an2R6+LUZ8qHfHeAkSw6uPdTpdgMAAEqPRAkAoKR0sNebTp4k&#10;cz67yEmY6GCWjy5/WL70wGdlj1/tKhf+/RyZWz/bbp1cW27+rdPFomrObOn9wQOk21/vsT9BV6Fj&#10;kXT/42QZ9LGTpNuqVbLtgA84rUmCtjZsdVpPnXHXiU6SRGeE+tPp99qfAgCAUiNRAgBIhN0HjHIS&#10;Jku/9D9nDBMd+FVNe2mKHPeHw+To3x8sf3s5uckH7YKzcc5z0nD8OKl4Z7X0/OSZ0vuQA5wbZ9m6&#10;1W6FclO5dInT5ar3gXXSd1AfZ/DW6mWvyZZ99pFVv73DmWrao62m/vLCZDn8jjqn9VSP6h7yw4/8&#10;zOmCVtNrsN0KAACUWoUtAZTGBBOT3KqYuymZ6FaRQHq3c62JrHczPXv2nLB582Z59PFZstuw4XZt&#10;OjXs2C7btmySbt13ku49etq1nWvFxjfkj4t+L1MX/0U2bN/grNt7l33kS/t/VY4fNs5ZjivseP7x&#10;2t/kifrHnHoxHfX4cvnUfcuk/8r/OctNffvKppNOli1HjJWtY4+Uxl12cda3x5aNG6SpqVF69u4n&#10;FZXp/t4jCddaLhvXvSX1l39Sdtq63a4xv++bd8iBz9VLVWOzXSOyeNRAufeje8jT+71HKquqpKqq&#10;NVEyd9Uc+e+G5U69btD75YdH3Ohcz0lXTteaKsffHWNyXV0dnyHSj8+FQEKQKAFKiz+I6bGviRfc&#10;am7Tpk2TMWPG2CW017bGbXLf6/fJ7xb/Tl7f+Lqzbs/+e8ole10ix9Qe4yznq35zvZz20GmyuWGz&#10;XVNc1U0iX1jYW77y3M4y7DU3YaKad9pJ1px1lvzvggukYdAguxZJVrl5szR96gTZd0nbgXq3Vovc&#10;cpD5nd9b5PnBIhu72x9EaO91C0QgUVIe+FwIJASJEqC0+IOYLtqEIWuLkv79+09at26dzHp6jowY&#10;OcquTSf9lnLThnXON/y9+w2wa0tLuy78dfFd8ot5P5Xl619z1u0zqM4Jz3t7vlf2HrivjBowOmN9&#10;8HjO+Nsp8vTKWTJuxMlywogT7VbFsX7bepmy6E/y8ppFzvJhq3eW67YeJYe/tl12evwxcyAN0tyr&#10;l7wz5W7Zfsihzjb5Wrf6LWlqbJR+g2oyWi2kURKvNU/l+vWy/bSjZLcX/yuL31Mpr104XiorWlsh&#10;/PeQvWXTLn3tkmvH9u2yfetmqerWXXrs3NpC5j09a+To3T5il9KjnK41VY6/OwaJkvLA50IgIUiU&#10;AKXFH8QyU1tb21xfXy9zFyyU0Xvsbdem06YNa2XNqpXSq+8A2aVmiF2bDJowuWvhn+THT10nr61d&#10;Yte2NXa3o+S2j/1RavsMzTiee1bcK1c89EVn/dMXvtBhU7LqoLS/nf8b+efi6c6yvp7b9/6e7P7T&#10;W6TbXVOkuXdv2fz3B6Th8LHOz/Px5vLFTrP7XYePkWpzQ55mSb7Wtp92rLzngX/Jy4NEXrprknzk&#10;cP1vO7skH08hyulaU+X4u2OQKCkPfC4EEoLBXAEAqaMz4+gMOTpTzp8/ca8zCKzGL0/8rXzxkK87&#10;A8EO3HmQzHr9UTnsjrqMQWB13JNrHvumU//pCTd3WJJE6fTH+vqmnPEPJymjr+fAf39U/vrdT8m2&#10;L37FmSWl5yknOjPlIHmarv2WkyTR7jR3XXd+rCQJAABIPxIlAMrd7ib063ov9jOBMqEJk5PHnOok&#10;TTTO3+8zcu3RNzqJifkXvSof3/MMWb91nXx6+pnysWnHywkPnCAfuvsw2bR9o7O9N7NOR9Pn0ZYr&#10;Z+9zrvPc5/71NPnhJ2pk+2cvdpIlvc48TSpWvWW3RhKsuue30veHP3LqV312tHz+vDucOgAAKH8k&#10;SgCUo/EmpphYY2KpiSd88bwJnaKChEmZ05Yivz/1bqeVSa/uvWX+qmedAVzVAbse5EzL2pn09ei0&#10;x9qKRWmrlokfeVc2H3G4kyTRZImOXYLSWLXpLXl9/XInZv37t1Lz2YukqqlZ7jhlN/n8/z3uJOUA&#10;AEDXQKIEQDk5yYQOWHGnibNNZBsVso8tUea0lckTE5+Tm467Xe7+yN2y6Pyl8sin53Zol5tsLjjg&#10;YrnnrAec5//Ly3+WvY+cJ+sG9Xa63+z0q5/brdDRtjZslYdfm+GMVfOBW0fLHr/aVT5x3Qi56cIR&#10;MvL8z0m/Lc3y3EHvk1OnLJWaXlnHcAYAAGWGRAmAcjDQxE0m/mlipK4A/HYfMEo+PvoTztSsO1Xt&#10;ZNeWjo5doskb7f6zsmejnPbRjc76qqu/KWufn+XU0TF0IOC/vDBZDr+jTs6460S5bd6vZc2bS+SO&#10;B3aSRb+ukJvvE9lztcjq3d4jI2e8REsSAAC6IGa9AUqL0c2LY66Jg9xqi7UmtI/DCyZW6AprHxPa&#10;7eZWEwt0RTEx601yJfV4dNYenb3niBv+IJc+0yTzh1TKHf93phx4wKly7O7jQlu+6GN+/uj3nfFX&#10;evbuJxWV0d97DOw5SE4e/XE5dGj+M+t0ls54b+rfXeEM6vvnp38lQ//zmnx4ucgeDQPkfX13k/fP&#10;XS7d164Xqa6WHaecKg1Hf0R2fOIMaR44yD46P8x6k2zMeoME43MhkBAkSoDS4g9i+2lLkkvcaouL&#10;TWgipNORKEmupB/P8hX/kdrDj5D3vL1RtlaL/On9InPfVylb9t9P3nvIcbL34AOkpvdg+csLv3em&#10;RtaWEfnQWXd0cNuP73F64pImHfXeaHLkgef+LG/c/0epeXahHLVc5KB6keomu4GPTtG89Vc3S+M+&#10;+9o1hSNRkmwkSpBgfC4EEoJECVBa/EFsH73b0wFaPdqK5GgTRW8pEheJkuRKw/FU/ne57PjuZdL/&#10;nulS2dh6N6/T087aTeSt3u7y0vdWS7exx0u3/Q6VPjW7SlVVdPeQZeuWyrSXpjitUDyaNDlyt6Ok&#10;ynYr6VHdQ0bvsoeMHrin1NXs3+ljcmR7bzTZ8fPZ18vG7W73pFy67WiUvV98SwbPWyRjXljRJjHS&#10;XFUlTQceLA0fPkqaxuzhrGsaOEgaTireDEgkSpKNRAkSjM+FQEKQKAFKiz+I7aN3fv4xSY40UdIB&#10;HkiUJFeajqdy6RLpdtcUaX52tjQ+N0d61//P/iTThuOPlx3T/hHrZu+FVc/L3xdPa5M0CdIxOR46&#10;72lnZqDOEvXe6Fgi3/zXV50uRrnouCIXzjf/qT4vMmizXWk0VlXI2n1Gy87HnSLy4Y9I4+Fjpbm3&#10;zTh1EBIlyUaiBAnG50IgIUiUAKXFH8TC6RTAOruNR8cjudStlg6JkuRK8/Ho9MHVT86Sik0bnSmE&#10;q+bPk+o//0EqN2+WLd/8tmy/+lq7ZTyaNHnhbZ0p2/XO5tWyaPVCee6tZ2XR/150Wpw8ccFzMnDn&#10;wsboyFfwvdHEyEX3nSczltzn/Fy7DJ0w8mSnHuaAyf+UD97y15ZWOGtGDpFVRx8mg08+T6qOPKbD&#10;EyNBJEqSjUQJEozPhUBCkCgBSos/iIWbYkKnAPbsb6JkXW48JEqSq9yOZ8Mf75ChF18kFY2Nsumv&#10;/yhK1xEd9+SjfzlaZq+Y5czMo9MYB2d90STGl2Z8Vibuf5GzTTH435u+76mRU6ccJ7Nef9RJ1Pz0&#10;hJudREmYindWS8+J50n1gzOc5R3nnCvbLvm8NH7wUGe5VEiUJBuJEiQYnwuBhGB6YABppNMB+5Mk&#10;z5ooeZIE6EybjjxS3r7EHce45/nnSOUrLzv19tCkyO9Pu9sZo+TR5Q/L9U9eY3/iWvzOy3LcHw9z&#10;Zo/RZMYVD31RNsUcOySuLz3wWSdJoq/hqc+8EJkkqX5qlvT+4AFOkkRnp9n09wdk86Q/ljxJAgAA&#10;0o9ECYA0OsSWngdt6acDvXqxu64Ays3/LrpItp/6CanYuFF6nXWaU7aXJiju+PidTtLkxie/L995&#10;5HJnXBMNTZJosmSv9+zrDAB727xfy2F31DmJjWL49YJfOOOS9Ore22nNEjWobLe/3iO9jj9aKleu&#10;cGar2TjnOWk4fpz9KQAAQPuQKAGQRsH5O18woa1MdNySuSaaTehsOF4sNbHGhE4lTNIEZWXjLb91&#10;prTVFiXaskTHMGmvsbsdJVd/+IdO/VfP/Fgu/Ps5Tmi3m0/WTZAnJj4nj5s4uPZQeX39cqe7Tnta&#10;l2iXn5teukl+Ov9GJ0Fzxyl3OrPvhNFBbr3j3Hb5N2TTg49I05Ch9qcAAADtxxglQGnRF7UwOiDB&#10;CW7V8QMT2hXHPwNONhebuNWtFhdjlCRXOY8b0f3116X3MUc6g77u+MQZsvkPd4pUR08ZHJe27tBB&#10;Xl9952WnJcl5779QvnrYN+xP3QTHzXN/Ltc98R3Z2rBVdus33EmyePzTDh/83oPkPffeJ1WPP2Z/&#10;6tq0Y6M8+fpjsnrz/6SiolIO3PVgGTNwL/vTVjqQrTOgrTlGtfXGn8m2L37FqScNY5QkG2OUIMH4&#10;XAgkBIkSoLT4g1iYYKKkEJpcucqtFg+JkuQq95tXbVHS+/ij3URCjx5OK5OGY46VbV/4sjTXhHdh&#10;KRZNonz+nxNlbv1su6ZVdZPIuf8R+fYTFTLyHW3s1T56LFu/cZVsv+QLdk3ykChJNhIlSDA+FwIJ&#10;QaIEKC3+IBYm6m5LB3W928RTzpJrHxP7mXBHvcyk843e71aLg0RJcnWFm1dNlvQ65USp/O9yZ9nR&#10;o4ds++zFsu3rV7Y7YaL71cFTdXriYBefZmmSFetflx1Nreu3NW6Vwc8tlpq3NjjLz5un/90Hu8ku&#10;A4bIf9e3vsYDag6Uk3YdJ/16D5Te/QbYtZmaq6ul8QMHSdMee9o1yUWiJNlIlCDB+FwIJASJEqC0&#10;uvIfRB1kNa53TfhntQkmSmaauNJEtplv9Pn+bsJ/F6Zjl4xyq8VBoiS5utLNq06bW/XMbOl27zTp&#10;fuef3KRGOxImlUuXyE4/uq51X3lq3G9/+e9XPiff6TtH7lr4J6fLjg7Y+tHRp8qZ+3xKDht0CNda&#10;gpEoSS4SJWWHRAmQECRKgNLqyn8Q82mDr4kQ/5QWwcfqqI9xpgc+ycQ/3WqLI03Mcqs59bcRqaam&#10;ZtmqVatk9vwFMmp08r/5zmbzxvWyfvUq2bl3X+k/qGO7bnSGcjuet1csk8aGHfKeoSOkurqbXdtW&#10;1WtLZecbfiQ7Tf2Lk+Ro7tFDtp/9Sdlx1NHS8IEDnZYaUSrXrZMeN/0687EfPUUaDj1cmnv3sltl&#10;1/TewbLjuOPtksiydUvl1TWvyId3O0Z2qu7hrONaS7a41H0DpQAA//RJREFU11palNPxeNeaQaKk&#10;PJAoARKCRAlQWiRK4smVKMnn/zKdFecgt+rQlig3uNWshptYZMK9s8th+vTpMnJk3LFlgY6nA76+&#10;57bbpP9990lFY6NdG0/zTjvJmrPOkv9dcIE0DBpk1wJIEBIl5YFECZAQJEqA0iJREk+uRIneub3j&#10;VnO6wsT1btUR3HcUbUnygImsXw9XVVUNbzQ3oTNmPijDhg2za9OpualJGhsbpLKySiqrquza9Cq3&#10;49FvxJubm91vxCvi/znv/vp/pc+MmdJz7hzp/tprdm20d489VtZ89nMdmiDhWku2Qq+1pCqn4/Gu&#10;NYNESXkgUQIkBIkSoLS68h9ETVjE9bqJKW7VscaEf6yRfLrPXGTiFrfqiJsoiYUxSpKLcSOSi2st&#10;2RijJLkYo6TskCgBEqLSlgDQ2bS7S9zwJ0nUHFsWYqEtAQAAAKANEiUA0midLT06BXBch9sSAAAA&#10;ANogUQIgjR6xpedoWxYi9yANAAAAALoMEiUA0mi2LT1nmxjoVnM605aex20JAAAAACRKAKTSAhPP&#10;utUWF9oym/1M+KcGVg/ZEgAAAABIlABIrZ/Y0qNT/o51q6G0xcntbrXFzSbiTisMAAAAoAsgUQIg&#10;rXQmnGCrkidM6PS/QZpAmWHC35pkrYkfu1UAAAAAcJEoAZBmnzGhCQ+/W0w0m9DEiMYSE5pACXa5&#10;OdcEA7kCAAAAyECiBECa6VglOuNNMFmiTrAx0llqpdueY+J+ZwkAAAAAfEiUAEg7TZZoaxEdbySX&#10;mSZ0W+22AwAAAABtkCgBUA60C82lJrT1yMUmNGmiSRGNqXad/mycCbrbAAAAAIhEogRAOdEkyK0m&#10;NGmiSRGN8XYdCRIAAAAAOZEoAQAAAAAAsEiUAAAAAAAAWCRKAAAAAAAALBIlAAAAAAAAFokSAAAA&#10;AAAAi0QJAAAAAACARaIEAAAAAADAqrAlgNKYYGKSW5XJJia6VSRQtYlrTQx2liL07NlzwubNm+XR&#10;x2fJbsOG27Xp1LBju2zbskm6dd9JuvfoademV7kdz5aNG6SpqVF69u4nFZXp/t6Day3ZyulaU+X4&#10;u2NMrqur4zNE+vG5EEgIEiVAafEHMT32NfGCW81t2rRpMmbMGLsEAECHIlFSHvhcCCQEiRKgtPiD&#10;mC7jTGRtUdK/f/9J69atk1lPz5ERI0fZtemk31Ju2rDO+Ua8d78Bdm16ldvxrFv9ljQ1Nkq/QTVS&#10;VaUNntKLay3ZyulaU+X4u2OQKCkPfC4EEoJECVBa/EEsM7W1tc319fUyd8FCGb3H3nZtOm3asFbW&#10;rFopvfoOkF1qhti16VVux/Pm8sVOs/tdh4+R6m7d7dp04lpLtnK61lQ5/u4YJErKA58LgYRgMFcA&#10;AAAAAACLRAmAcjTWF/vpCgAAAACIg0QJgHIw0MRFJuaaaDbxhC+et+ummBhvAgAAAAAikSgBkHYn&#10;mXjVxC0mDtIVEc42caeJGSZ21xUAAAAAEESiBECaaQuRf5oITivxrImZNoJOMKE/p0sOAAAAgDZI&#10;lABIKx1/RFuI+P3AxEgTB5vQqXw1dHavc0ysNeHRxMrtbhUAAAAAWpEoAZBWOm2e35UmrjLxmrOU&#10;SccnOdqEP1mi3XQYswQAAABABhIlANJIu81oyxHPUhM3uNVIC0z8yK22ONWWAAAAAOAgUQIgjQ61&#10;pUfHHInjKVt6sg3+CgAAAKALIlECII362dKzxpb58rdKAQAAAAASJQDKgg7eWoiwWXEAAAAAdGEk&#10;SgCkUVgXGp0FJ5ehtvTMsyUAAAAAOEiUAEijWSZ0AFe/v5vIlSyZYEvPHbYEAAAAAAeJEgBp9SVb&#10;egaYeMLETSZ21xUBJ5k4wa06dDrhsKmEAQAAAHRhJEoApNX9Js5xqxkuMaGtTTRhotMIK21p8ie3&#10;6rjZRK7phAEAAAB0QSRKAKTZFBP7mwh2w1GaMHnexFwT2tJEW5yoH5i41K0CAAAAQCYSJQDSboWJ&#10;29xqKB3o1aMtSX7qVgEAAACgLRIlAEpFu8PEDa8LTZCuf8bE9c6SyLMmtDvOVGepLW1l8qoJHa8E&#10;AAAAANqosCWA0tBZWCa5VZlsYqJb7RKabRnHTBPj3GoLTZI8YsLrUqNJEt3mHWdJZKCJM0xcbmKk&#10;rgjQhIp23clHfxuRampqlq1atUpmz18go0bvadem0+aN62X96lWyc+++0n/QYLs2vcrteN5esUwa&#10;G3bIe4aOkOrqbnZtOnGtJVs5XWuqHH93jMl1dXVd6TNEuerKnwuBRCFRApQWiZJ4gokSTYJoSxIv&#10;AbLWxGgTXpIk6CITPzThJVU8+SRLhptYZKKHs5TD9OnTZeTIsPwMAABFR6KkPJAoARKCRAlQWiRK&#10;4gkmSq4w4XW3UTrVb65ZbHTKYO2S4x+zJFeCxU9bkjxgIuvXw1VVVcMbGxtlxswHZdiwYXZtOjU3&#10;NUljY4NUVlZJZVWVXZte5XY8+o14c3Oz+414Rbr/nHOtJVs5XWuqHH93DBIl5YFECZAQJEqA0urK&#10;fxA12RHX6yb8LT+WmPA319D6a241K02WBGfIKaQLTqTa2trm+vp6mbtgoYzeY2+7Np02bVgra1at&#10;lF59B8guNUPs2vQqt+N5c/liadixXXYdPkaqu3W3a9OJay3ZyulaU+X4u2OQKCkPJEqAhGAwVwCl&#10;oi1A4oY/kaHJjmCfljhJEqXbaesUv91sCQAAAAAkSgCkTq0tC/VvW3qOsSUAAAAAkCgB0OXFbY0C&#10;AAAAoAsgUQIgbXTmmSCdKjiuD9jSs9yWAAAAAECiBEDq6Aw1wQFZdfrfOHRa4ePdaovgmCUAAAAA&#10;ujASJQDS6DZbei4xMd6tZnWtiQFu1aEJlwVuFQAAAABIlABIpztMrHWrLe40EdWyRFuS3GRCEyp+&#10;Og0fAAAAALQgUQIgjbT7zbluNcMtJpaY0KTIFTZ0auHVJoJJkitNzHKrAAAAAOAiUQIgre43cbKJ&#10;YMuSkSY0KXK9jbNNBF1s4ga3CgAAAACtSJQASDNNlhxk4mZnKTcduHV/E7c6SwAAAAAQQKIEQNq9&#10;ZuJSE4NMnGPiByY0IeKFJlG0BYm2NBlngsFbAQAAAEQiUQKgXOi4JToeyVUmNCHihSZRtAWJJlQA&#10;AAAAICsSJQAAAAAAABaJEgAAAAAAAItECQAAAAAAgEWiBAAAAAAAwCJRAgAAAAAAYJEoAQAAAAAA&#10;sEiUAAAAAAAAWBW2BFAaE0xMcqsy2cREt4oEqjZxrYnBzlKEnj17Tti8ebM8+vgs2W3YcLs2nRp2&#10;bJdtWzZJt+47SfcePe3a9Cq349mycYM0NTVKz979pKIy3d97cK0lWzlda6ocf3eMyXV1dXyGSD8+&#10;FwIJQaIEKC3+IKbHviZecKu5TZs2TcaMGWOXAADoUCRKygOfC4GEIFEClBZ/ENNlnImsLUr69+8/&#10;ad26dTLr6TkyYuQouzad9FvKTRvWOd+I9+43wK5Nr3I7nnWr35KmxkbpN6hGqqq0wVN6ca0lWzld&#10;a6ocf3cMEiXlgc+FQEKQKAFKiz+IZaa2tra5vr5e5i5YKKP32NuuTadNG9bKmlUrpVffAbJLzRC7&#10;Nr3K7XjeXL7YaXa/6/AxUt2tu12bTlxryVZO15oqx98dg0RJeeBzIZAQDOYKAAAAAABgkSgBUEoD&#10;TYy1sZ+uKBJvnxq76woAAAAAiINECYBSOsPEEzau1xXtMN7EXBPNJrx9aiw1scTEdSZImgAAAADI&#10;ikQJgFI6zZbtoa1SNEFyp4mDdEWIkSa+ZeJZE5pQAQAAAIBQJEoAlMpFJk5wqwXTJMkME1EJkiCd&#10;fkITKiRLAAAAAIQiUQKgM2iXFx0vRBMU2gVGu8LcYqK9fmMimCSZaeIcE0fa+IGJtSb8bjKhSRYA&#10;AAAAyECiBEBn8MYi0dYc2gVGu8K0lyZeznarLTRBMs7EFBOzbFxlYrQJ7Xbj0ZYl17pVAAAAAGhF&#10;ogRAWn3Slp6bTWiCJMw7Jj7jVltcYoJWJQAAAAAykCgB0BmeMnFlSLSHJjr8fmzLKAtMTHWrLY6z&#10;JQAAAAA4SJQA6AzaBeaGkCiUdrvx0241r7nVrKbb0nOqLQEAAADAQaIEQBodbkvPg7bMZZEtPXFn&#10;ywEAAADQRZAoAZBGH7Cl53Vb5qLdb/yKMagsAAAAgDJCogRAGvW3pWehLeNYaktPsBsPAAAAgC6M&#10;RAmANPqgLQuxxJYAAAAA0AaJEgBpNMCWxbCPLQEAAACARAmAsvCuLQvRz5YAAAAAQKIEQFkIDtIK&#10;AAAAAAUhUQIgm91N6GCncWOgCQAAAABIrQpbAiiNCSYmuVWZbGKiW02MK0xc71ZjOdLELLcaS7Mt&#10;1UwT49xqTv7HqXz+L5th4gS36rjSxA1uNSedbSc4406GmpqaZatWrZLZ8xfIqNF72rXptHnjelm/&#10;epXs3Luv9B802K5Nr3I7nrdXLJPGhh3ynqEjpLq6m12bTlxryVZO15oqx98dY3JdXV3SPkMgf0n/&#10;XAh0GSRKgNIiUdKqPYmSfJ630ETJcBOLTPRwlnKYPn26jBw50i4BANChSJSUBxIlQEKQKAFKi0RJ&#10;q1IlSk42cb9bzUpbkjxgIuvXw1VVVcMbGxtlxswHZdiwYXZtOjU3NUljY4NUVlZJZVWVXZte5XY8&#10;+o14c3Oz+414Rbr/nHOtJVs5XWuqHH93DBIl5YFECZAQJEqA0kr6H0Qdd+RwtxrLPSZec6uxFJoo&#10;mWviILfqaE+iJN/kTla1tbXN9fX1MnfBQhm9x952bTpt2rBW1qxaKb36DpBdaobYtelVbsfz5vLF&#10;0rBju+w6fIxUd+tu16YT11qyldO1psrxd8cgUVIeSJQACcFgrgCy0QSCdkuJG/kkSdrjHVsWwp8k&#10;Ue2ZWhgAAABAmSFRAiCN5tnSE7fVS9isPEwtDAAAAKAFiRIAafSCLT060Goce9nS86wtAQAAAMBB&#10;ogRAGs2xpWe8LXM50ZaeB20JAAAAAA4SJQDSSMdC8bcGGWAiTrLkbFt6dBYbAAAAAGhBogRAWt1u&#10;S8/3TYSNQeLRqY5HulXHUhNFm+0GAAAAQHkgUQIgrXQqYk12eDQJolP/6pTGfpo80STJ9c5Sq2/b&#10;EgAAAABakCgB0Bk0eaHJimD4jTIRts3uJsLoFMFfcqstDjLxhIklJjRporHaRDBJMtPEFLcKAAAA&#10;AK1IlADoDDp9ryYrguGnLULCtqk1EeV+E+e41Qy6rxNsBOnYJp9yqwAAAACQiUQJgLTTliFHmvB3&#10;w4nyAxPjTGhrFAAAAABog0QJgM7wugnt7lJIvGsiFx2UVbvunGziShP+x99sQludDDJxlQmSJAAA&#10;AAAikSgB0Bm01Ye25CgkFpiIS7vi3GDC//hLTejzkyABAAAAkBOJEgAAAAAAAItECQAAAAAAgEWi&#10;BAAAAAAAwCJRAgAAAAAAYJEoAQAAAAAAsEiUAAAAAAAAWCRKAAAAAAAArApbAiiNCSYmuVWZbGKi&#10;W0UCVZu41sRgZylCz549J2zevFkefXyW7DZsuF2bTg07tsu2LZukW/edpHuPnnZtepXb8WzZuEGa&#10;mhqlZ+9+UlGZ7u89uNaSrZyuNVWOvzvG5Lq6Oj5DpB+fC4GEIFEClBZ/ENNjXxMvuNXcpk2bJmPG&#10;jLFLAAB0KBIl5YHPhUBCkCgBSos/iOkyzkTWFiX9+/eftG7dOpn19BwZMXKUXZtO+i3lpg3rnG/E&#10;e/cbYNemV7kdz7rVb0lTY6P0G1QjVVXa4Cm9uNaSrZyuNVWOvzsGiZLywOdCICFIlAClxR/EMlNb&#10;W9tcX18vcxcslNF77G3XptOmDWtlzaqV0qvvANmlZohdm17ldjxvLl/sNLvfdfgYqe7W3a5NJ661&#10;ZCuna02V4++OQaKkPPC5EEgIBnMFAAAAAACwSJQAKKWBJsba2E9XFIG3v2LuEwAAAEAXQaIEQCmd&#10;YeIJG9frijxpomW8iZtMLDHRbMLbn8bzdt1cE7odAAAAAGRFogRAKZ1my0JocmS1iTtNXGJipIko&#10;B5nQ7TRhQisTAAAAAJFIlAAolYtMnOBWC6LJkXxpwuQREyRLAAAAAIQiUQKgM+xuQscM0e4v15nQ&#10;bjK3mCimmSauNHGkL3R5qQk/natzmlsFAAAAgEwkSgB0Bm8sEu3+8i0T2brJ5GOtCU2G6P7GmbjB&#10;xCxf6PIoEzeb8NPtGbMEAAAAQBskSgCklSY/RpvQZMhruiKLS00861ZbTLAlAAAAALQgUQKgMzxl&#10;Qlt+BKM9NPnxjluN5Se29LRnfBQAAAAAZYpECYDO4HWDCUZnWmFLAAAAAIhEogQAAAAAAMAiUQIA&#10;AAAAAGCRKAHQVQy1pSc4uCsAAAAAkCgB0GWcakvPXFsCAAAAQAsSJQC6gt1NnO1WW9xnSwAAAABo&#10;QaIEQFfwA1t6lpq4360CAAAAQCsSJQDK3Ukmgq1JJtgSAAAAADKQKAGQjXZZGZtHDDSRJPr6/+RW&#10;W0w1McutAgAAAECmClsCKA1t2TDJrcpkExPdamJcYeJ6txrLkSbySUI021LNNDHOrRaFJm1mmDjI&#10;WXLpTDf6HO84S/nrbyNSTU3NslWrVsns+Qtk1Og97dp02rxxvaxfvUp27t1X+g8abNemV7kdz9sr&#10;lkljww55z9ARUl3dza5NJ661ZCuna02V4++OMbmuri5pnyGQv6R/LgS6DBIlQGmRKGlV7ETJFBP+&#10;LjdrTRxtYoGzlL/hJhaZ6OEs5TB9+nQZOXKkXQIAoEORKCkPJEqAhCBRApQWiZJWxUyU3GTiErfq&#10;aG+SRGlLkgdMZP16uKqqanhjY6PMmPmgDBs2zK5Np+amJmlsbJDKyiqprKqya9Or3I5HvxFvbm52&#10;vxGvSPefc661ZMt2rd3/z3/Kvff+1S6JnHbaJ+Skk0+2S8lUjr87Rj6Jkv1MBP+262cQ/YLBT1tl&#10;+gX/Rl9n4kC36lhn4vMmCm21CRIlQGKQKAFKK+l/EHXckcPdaiz3mHjNrcbSEYmSi0zc4lZbnGMi&#10;+AGwQ9TW1jbX19fL3AULZfQee9u16bRpw1pZs2ql9Oo7QHapGWLXple5Hc+byxdLw47tsuvwMVLd&#10;rbtdm05d8Vq79uqr5Pn58+ySyEc/fppM/Iz+91W4y750qSxf1vpf8OXf/LYcerj+N94+2a61X/zk&#10;Brn6qivtksg1110vX75Mc+zJVY6/O0bcRElYt9SbTVzqVjP4/0ar4H1D2L6K3Tq0qyFRAiQEg7kC&#10;yEZbh9yQR+STJOkI402ULEkCAHENfd9u8q+HZrbEL396o/1JYdaseUfuuO3mjH2O2XMv+1OgxW9M&#10;BMfuCkuSxKEtRzQpolPue04wkexMGQDEQKIEQLnQJMmdbrUFSRIAiXT0R46zNdey15bKi/8pvHfg&#10;Iw8/ZGuuT5x5tuyyS9ImIkOJaZMl/9hdmuBob+sPTZacbkK7uHq0W4927wGA1CJRAqAckCQBkCrD&#10;R+wuBxzo/2Jf5N5pd9la/v75j+m25jr5Y6faGuDQrNkP3WoLTXAUYzwRzfAFW6XcbksASCUSJQDS&#10;jiQJgFQ6f+JnbM3174cftLX8aLebv9491S65jj42s8UKurxrTQxwqw4dWKY9A5wH6d9c/0WoWUC6&#10;4ABILRIlANIsmCTRpr8kSQCkQrD7zXPzns0YjDUuut0gBx3R1z8TnHa50XHFik1nvPF3wfmGCS5E&#10;AKlEogRAWuk3VcEkiU4BTJIEQCqEdb955F+ZSY846HaDHL5tS8+XbFls2o3nR27VoS1YLnSrAJAu&#10;JEoApJEOSKeDxXm8JEkxmxEDQIcLdr/5w6T8hnag2w1y0EFVdSYaj07fe79b7RB3mKBVCYDUI1EC&#10;oDNos19tARIMv1EmwrbZ3URQP1t61pjQxMmMAoKR+QGUTHu73xTa7UafY9pdU+SyL10qp39sXEtc&#10;e/VVznpNwBSLzuYTfI64/I/TCMq17wdn3J9xjPrzxx97zP40XPAxWtdzUih9jb/4yQ1ywXnjW/ap&#10;oev0uTqYfrHgN9mWHSWsVckZbhUA0qPClgBKY4KJSW7V+fAy0a2WHU14+FuA5ONIE7Pcaov27C8o&#10;bP8Fq62tba6vr5e5CxbK6D32tmvTadOGtbJm1Urp1XeA7FIzxK5Nr3I7njeXL5aGHdtl1+FjpLpb&#10;d7s2nbr6tXb0EQc7CRLPz359i0z8TPD+NpzefPtblNzxhzvl9LN0+KZwmiD51c9+LHfcdrNdE+2y&#10;K78ln//y12TbhncirzW92b/6Kh0X1HXNddfLly/T/6JbzX5qlow7Rv+rdX3kuBNk2j80T51b/x6Z&#10;H1XXbW22NVfUvjU58cVLPpNxXv322Wcfuem3k2W/D7R2fdLHnDf+dGeq5jDaTepXN98u+74/Xn5d&#10;X9uNP/y+/OshbcQRbcTuI+X6n/5Sjh93kl0Tn3etGZPr6uqCnyE0Y7barTq0pccubjWWzJMd/75B&#10;v+Dwn0R9Ew52q8ihq3wuBBKPFiUAAAAlVGj3m2C3m/4DBmRNkmgi4KjDD4qVJFE/uf4H8pGxh8jL&#10;L79s16SDtv4Y+8H9I5MkauHChfLxk45vaTnjPSYqSaJ0fx894ehYrW00gaQJnFxJEqXPedapJ+fV&#10;0iamYB+seG98+2mTqOAMOGGtQwEgsUiUAOgMr5vQT4uFxLsmgtqzv2CE7R8AOk2h3W+C3W5OPzN7&#10;kkRv8tet9Q8f4bbA0FYgGtqCJDi4rN7Ef/r882TFihV2TbLNe3aOXHi+Tn6W27p1a+W6733HSZLE&#10;fow5f/qYbLSrjr+VjdLzqufXO9cXfu4SJ7Hlp4mp9nTxCfEhW3oesGVnyBxhuG3SBgASjUQJgM6g&#10;n/y0c3khETZAa3v2FwwGgAVQUoXOfhOc7eaEkz5qa5m0BUQwSaLP9/yipU43Fe0qo/Gda66TR56c&#10;KzP+/YTTHcSzYcMG+frXv26Xks1/jJqM0GPR7joas+Y874zh4jft7swkSZzHaIucqFYlOuaIv8WO&#10;nkfdn55XPb/euf7JL2+S5W+ucZImfpd9+dJYLVZiOt6WSk9M0bqZxjDHlh4dcB0AUoNECQAAQInl&#10;2/1Gb6aD3W6ixrj446Q72iRJNEGiCZowhx4+Vv4165mMFg/aVeXee+6yS8nmJSc0GaHH4tGxRX73&#10;xymy22672TWtiZVcj/EnjlSwNY/S9+RzE8+1S+551vPo31+QJk38yRJ9Pfp+FYn/RT9oy86iTaL8&#10;/ZgyM4EAkHAkSgAAAErs45/InBgkV/ebfLrd/OzH/klIRCb9aWrOmXH05z/5xU12yfWbX/3c1pJL&#10;Exq5khNnnZXZQiROQmPChZ+zNdeKN7QHaKa//fWejISUDvwaZwai8yZemJGUmv7Xu22tXYIHM9+W&#10;nck/SExmpgkAEo5ECQAAQInpDXWwi0e27jdxu91oVxD/zbs+R1RLkiAdGNZ/A//8/Hl5TV1cCruP&#10;HJUzOTF69Ghbcx1z7PE5H7PXPvvamuv1/y63tVa//OmNtuae57iz4+hzH3jQB+2SmyTrAC/asjMF&#10;kzNMxw8gNUiUAAAAJMDJHzvV1lzZut/E7XazaGHm/fF++3/A1uLRJILfvLnBoSfSp1fv3rbm0gRQ&#10;Ln379rU1VzBhpMv+GXPyPc8fOuoYW3Pp1MLtdLgtPRts2ZmCzW762BIAEo9ECQAAQAIcfWy82W+0&#10;lYhftm43jz/6b1tzHXJY8P45u+ANf1iXE4gsfiVzCuXJd9wmp39sXOzQ7TtYvS07UzqmSgKAECRK&#10;AAAAEiBu95uZ999na66objfF0LdfP1tDNsGWO9q65F8PzYwd/tYoHSTZfaYAIGFIlAAAACREnO43&#10;OqWtJ1u3m2LYa+99bM0VbKECAEA5qrAlgNKYYGKSW5XJJia6VSRQtYlrTQx2liL07NlzwubNm+XR&#10;x2fJbsOG27Xp1LBju2zbskm6dd9JuvfoademV7kdz5aNG6SpqVF69u4nFZXp/t6Da63V2rVr5cD9&#10;6+yS69EnnmqZ0vbRR/4tF0w436mrT513vlz7/R/YpbYmnP8pefyxx+ySyF33/FUOOrh14NBccj3f&#10;rbfcJNf/sHX5ym9+Sy66+FK75Hp27hw564xP2CWRD334wzL5D3+2S9ntPmyorble+29mb45C9v3k&#10;44/Keee1TuMb5zG5nid4HvQ8ffzjmUmvfIwcNVoG+AbSjeJda8bkuro6/2eIK0y0zjtc2Gf+Zlt6&#10;8t2HzrzzhFt1HGmi3YOvlDk+FwIJQaIEKC3+IKaHTnnwglvNbdq0aTJmzBi7BADxXX755TJjxgy7&#10;JPLd735XzjzzTKf+/e9/X6ZObR3I9aabbpIjj9T7z3AXX3yxPPnkk3ZJ5Pe//7184APxBxr93e9+&#10;Jz/72c/skshXv/pVueCCC+xS7p+r+fPny6c//Wm7JHLEEUfILbfcYpeyMzf/tuZ64YXM/4YL2XdH&#10;PCbOeehguRIlhSQpSJR0Pj4XAglBogQoLf4gpss4E1lblPTv33/SunXrZNbTc2TEyFF2bTrpt5Sb&#10;NqxzvhHv3S/3N5tJV27Hs271W9LU2Cj9BtVIVZU2eEovrrVMf7v3r3LpRZ+xSyKnnHqa3HzbHU59&#10;7zG7y3rzf4zq17+/vLQ4+9AT37zi6/KHyb+zSyI33Xq7fPy01pYRuVz/g+/LL3/+U7skctV3vyeX&#10;fuFLdsns79e/lOv+73t2qe3P1UsLX5Tjjv6QXRI56uhj5M9T77FL2Q157y625lr59hpbc815Zrac&#10;9rHWrkdx9v3vB++X885tbVES5zG5nifOeegI3rVmBBMlF5nwZ39KkSgpRrKmq+FzIZAQJEqA0uIP&#10;Ypmpra1trq+vl7kLFsroPfa2a9Np04a1smbVSunVd4DsUjPErk2vcjueN5cvdprd7zp8jFR3627X&#10;phPXWqY1a96R3WsH2SXXa/Wr5dk5z8hZp55s14hc+LlL5Ce/vMkuhZt0+63y1S9cbJfiPcbv6CMO&#10;dmbf8cz49xNy6OHaUMD1i5/cIFdfdaVdErnmuuvly5fp/XGm/j1aP3J+5LgTZNo/WlvMZON/nFq3&#10;NfPeXafRHXdMa4uaOPu+b9qdcu6nPmmX4j0m1/MU8jqKwbvWjGCiJNia4xwTrYPbxNPeRMl1Jr7l&#10;Vh16Ub/jVhGBz4VAQjCYKwAAQIKEzn7z8EMFzXZz9EcypxzWgWA1EROHTk3sT5L07z8gI0lSKJ3l&#10;pdyM2XMvW3PpMcY9zx0kOB1wZh+mznGgLT0kSQCkBokSAKU00IR+6tbYT1d0kN1NeM+jocsAkFjB&#10;2W/++Y/pGbPdjNh9ZKzZboaP2N1p3eBZt3at/HGS240nl//7rr8xgMhpZ5xla/nT1+v34Iz7bS2c&#10;JmlO/5j2dkwHTW4dcOBBdskV9zx3kGCfrONt2ZlaLzyR8suOAShrJEoAlNIZJrRpsIa/H3MxaTJG&#10;Rz70nkdDnxcAEuvoYzNbgvz17qlOksMTbHGSzeXf/LatubSrzLS7svfC0C41+px+X/jyV20tf8cc&#10;m3mffuXXvhTa4kLX6XMfdfhBqWt58oUvX2ZrLj3PL/5ngV2KR49fu0sVif8EahZH/x52Fv1Swm+e&#10;LQEgFUiUACil02zZUfRDoXYSz/yaDwASLqz7jd9pp8dv3aHdZXRsEr8Lzz9HLvvSpc7YGh69SdeW&#10;HtqSwz/uiNJZXIYNH2GX8nfm+NYxQdSy15bKB/YZ7bwGTYxoXHDeeGedPrc/KZQWp581vk2rko+e&#10;cHTGOc5Gk1d6/Pf97V67pt3+bUtPZvatY51oS8+TtgSAVCBRAqBUdER+f7PcjnCtCZIkAFIp2P3G&#10;o91Y9n1/fr0VdQDX4E38Hbfd7AxAqgOmaugAsjpYbLAlxznnnNPuqW7DkjWaDNHXoIkRjWCrGR0Y&#10;Nm1+dfPt0n9A60xHejx6jjUJpEkofysa7V6k6669+ioZvusuTvKqyAmiYJMcHSi0swSzfNn7WgFA&#10;wpAoAdAZvDFCxpvQUfCXmPBPW9gRdFqHzE/lAJAi2v3Gf9Ptyafbjd8jT86Vy67MHHckG33un/36&#10;Fvnu1a3T3rbHVd+7NmO8lCj6vDq7TtjsOUmnCaz7Zj7S5n3TJJAmoTQZ5SWm9t9rpLPuJ9f/oKNa&#10;0Gi/n6Vu1aEnvzPG6NLBc/yD0txsSwBIDRIlADqDNxbJnSb0U3rmqH7FpwkZf5IkfW24AXR52v3m&#10;9DP1v7NM+XS7CfrONdfJ84uWOq07wpIwSlusaELl0aeelYmf0cZ/xaHHo1Pm3vGHO9sM7qp0nbYi&#10;mb/w1aLMrlMqmizRcxcnKRSk5+CT5xW14ceNtvRcaMuO9CVbev5iSwBIjXznQwdQXF1lvnz9WjBX&#10;G2ptIlyMKQ70rkITMh79Jmu5Cf/za+f7G9xqcdXW1jbX19fL3AULZfQee9u16bRpw1pZs2ql9Oo7&#10;QHapGWLXple5Hc+byxdLw47tsuvwMVLdrbtdm05ca9G0e8Zbb2bO9FrMJEJw/zrNrSY0/LJda8HH&#10;D9611plpJw7/Y6MeFxzfI3js2pVl8cuL7JJI7959cnZLWvT8HFn8yssycNf3SXV1t1iPKeR5lL7+&#10;u6f8Rf798IPOuCxhtEuUDnarCbA4+/TzrjVjcl1dXdhnCH0zXzXhZcX0i4PRJuJM1Ru80OIMtqKP&#10;0S9GPMX6295VdJXPhUDikSgBSqur/EHUD06Hu9UM/uRFMT5M6SfM592q41kTuk/9Bo1ESZ64eU02&#10;EiXJxbWWbKU8nlyJn3zFSJSo4JcV+gXCpW616HQAdX9TmiNNxBvNFopECZAQdL0B0Bn0Q5ImJoJR&#10;TJokecStOrwkSZxvzQAA6HCaGPFHJ7nDhL85i3ZNza/pSjw6Nok/SaJfgJAkAZBKJEoAlANtWjzN&#10;hL9p8WdMkCQBAHR1+rcwOG7I7bYsFv07/Ce32iJzjmkASBESJQDSTj+caVNfb2RATZIcbUJH+wcA&#10;AO70vFPdqkPnitZZ6Irlzyb8owNrkoS/wwBSi0QJgLTTD2f6gc+j/a75cAYAQKbPm/DPAqez0LWd&#10;Vil/mnDxd7nRrq/F7l4LAJ2KRAmANLvJhP/D2TkmprhVAADgo11wznWrLXSWuPYMlqKJFk24eLyu&#10;rwCQaiRKAKSVjuKvA9J5dBR/kiQAAETTLjjBsUP+bqKQwV2D0/ErWnUCKAskSgCkkX4466ypDgEA&#10;KCfaLUan7fXiFBOFWGHCv5/9TfCFBYCyQKIEQNro9IP+b7C0L/R33CoAAIhBp+31RyGtQIqxDwBI&#10;JBIlALLZ3YT2XY4bOgNNR/NPP6hJknEmmAYYAAAAQFFU2BJAaUwwMcmtymQTE91qYug4IP4uLrlo&#10;01v9VimuZluqmSY06ZGL/zFLTSxxq1mNMuFNH6yCj4s7jWF/G5FqamqWrVq1SmbPXyCjRu9p16bT&#10;5o3rZf3qVbJz777Sf9Bguza9yu143l6xTBobdsh7ho6Q6upudm06ca0lWzlda6ocf3eMyXV1dUn7&#10;DIH8Jf1zIdBlkCgBSotESatCEiXFEud1DzexyEQPZymH6dOny8iR/twMAAAdhkRJeSBRAiQEiRKg&#10;tEiUtEp6okRbkjxgIuvXw1VVVcMbGxtlxswHZdiwYXZtOjU3NUljY4NUVlZJZVWVXZte5XY8+o14&#10;c3Oz+414Rbr/nHOtJVs5XWuqHH93DBIl5YFECZAQJEqA0kr6H0Qdd+RwtxrLPSZec6uxFJIomWHL&#10;fBSr601OtbW1zfX19TJ3wUIZvcfedm06bdqwVtasWim9+g6QXWqG2LXpVW7H8+byxdKwY7vsOnyM&#10;VHfrbtemE9daspXTtabK8XfHIFFSHkiUAAnBYK4AstFWFjqNYNzIJ0lSKE2m5Bu3mfDTZf/PGakf&#10;AAAAgINECQAAAAAAgEWiBAAAAAAAwCJRAgAAAAAAYJEoAQAAAAAAsEiUAAAAAAAAWCRKAAAAAAAA&#10;LBIlADrDWBNXhITfKBNh2+xuAgAAAAA6BYkSAJ3hcBPXh4TfSBNh29SaAAAAAIBOQaIEAAAAAADA&#10;IlECoDO8bmJmgfGuifYKPr8uAwAAAEAbJEoAdIYpJsYVGAtMtFfw+XUZAAAAANogUQIAAAAAAGCR&#10;KAEAAAAAALBIlAAAAAAAAFgkSgAAAAAAACwSJQAAAAAAABaJEgAAAAAAAItECQAAAAAAgFVhSwCl&#10;McHEJLcqk01MdKtIoGoT15oY7CxF6Nmz54TNmzfLo4/Pkt2GDbdr06lhx3bZtmWTdOu+k3Tv0dOu&#10;Ta9yO54tGzdIU1Oj9OzdTyoq0/29B9daspXTtabK8XfHmFxXV8dniPTjcyGQECRKgNLiD2J67Gvi&#10;Bbea27Rp02TMmDF2CQCADkWipDzwuRBICBIlQGnxBzFdxpnI2qKkf//+k9atWyeznp4jI0aOsmvT&#10;Sb+l3LRhnfONeO9+A+za9Cq341m3+i1pamyUfoNqpKpKGzylF9daspXTtabK8XfHIFFSHvhcCCQE&#10;iRKgtPiDWGZqa2ub6+vrZe6ChTJ6j73t2nTatGGtrFm1Unr1HSC71Ayxa9Or3I7nzeWLnWb3uw4f&#10;I9Xdutu16cS1lmzldK2pcvzdMUiUlAc+FwIJwWCuAAAAAAAAFokSAKU00MRYG/vpig6wuwnvOTry&#10;eQAAAACUARIlAErpDBNP2LheVxTJeBNTTKwxsdSE9xwaz5toNkHCBAAAAEAbJEoAlNJptiyWk0ws&#10;MXGnibNNZBtFsY8tAQAAAKAFiRIApXKRiRPcartpF56bTPzTxEhdAQAAAACFIFECoDN444Rol5jr&#10;TGirj1tMFMsME5e41RZrTfzAxDkmjvTFxSZuNvGuCQAAAADIQKIEQGfwxiLRLjHfMlHMVh/akuQg&#10;t9pCkyG7mLjKhI5VMssXt5q41MQCEwAAAACQgUQJgDTTVir+liTaimR/E5oMAQAAAIC8kSgB0Bme&#10;MnFlSLTXZFt6TjFBSxEAAAAABSNRAqAzaJeXG0KiPXS8E38XHh13RJ8HAAAAAApGogRAWp1qSw/d&#10;bQAAAAC0G4kSAGmk0wGf7VYdz5qgyw0AAACAdiNRAiCNDrGl50Fb+ulAr17o9MQAAAAAkBOJEgBp&#10;tK8tPS+Y0FYmOm7JXBPNJnQ6Yi+WmlhjQqcSJmkCAAAAIBKJEgBpdIwtPXUmnjFxp4mDdEWIASZ0&#10;KmFNmlykKwAAAAAgiEQJgHLwLRP+GXByucXEdW4VAAAAAFqRKAGQRifYMkgHdb3SxJG+uNiETh0c&#10;pMmVk9wqAAAAALhIlADIRsfz8A+Kmit0nJBSmGlifxMHm7jBxCxf6LTBl5rQpMlaE36/tCUAAAAA&#10;OCpsCaA0JpiY5FZlsomJbjUxrjBxvVuNRZMRmpyISwdd9WiyY5xbzcn/OKVJkjjTA2sLkn+61Rb5&#10;vOb+NiLV1NQsW7Vqlcyev0BGjd7Trk2nzRvXy/rVq2Tn3n2l/6DBdm16ldvxvL1imTQ27JD3DB0h&#10;1dXd7Np04lpLtnK61lQ5/u4Yk+vq6pL2GQL5S/rnQqDLIFEClBaJklbtSZTk83+ZzorjH/BVu+po&#10;K5RchptYZKKHs5TD9OnTZeTIfIZNAQAgf5WVlTsaGxt/8f73v/9yuwrpRaIESAgSJUBpkShp1Z5E&#10;ySAT77jVnILHFPd5tSXJAyayfj1cVVXVv1fv3n0effTRtd27d7drAQDoGFVV3R7aa88xn7SLSDcS&#10;JUBCkCgBSivpfxB13JHD3Wos95h4za3GUmiiZI0Jne7Xk0+CRqcG1llvPPk8LwAAQEchUQIAgKF/&#10;EDVZoOH9YexKvGPXmKErYtJt/Y/VhE5cuq3/sfk8LwAAQEfp6p8LgcRg1hsAabTOlp59bBlHPi1k&#10;AAAAAHQxJEoApNEjtvQcbctC5NNVCAAAAECZI1ECII1m29JztomBbjWnM23pedyWAAAAAECiBEAq&#10;LTDxrFttcaEts9nPhH9qYPWQLQEAAACARAmA1PqJLT065W+2QV21xcntbrXFzSbiTisMAAAAoAsg&#10;UQIgraaYCLYqecKETv8bpAkUnd3G35pkrYkfu1UAAAAAcFXYEkBpdJX58jVRETbbjLYC8Sw1cZtb&#10;zXCPiagBV7UrjQ7sOsBZyjTTlqNMjHSrGU42cb9bBQAAKLmu8rkQAICsusp8+VeY8I4z38jWnUZp&#10;smSNibDHhoVuO94EAABAknSVz4VA4tH1BkDa6cCu2qVGxxvJRVuZ6LbabQcAAAAA2qDrDVBaXaWJ&#10;pbbg0GMtxJUmNBkSx+4mjjOhrUy0rtaZ0O45OrtNVBceAACAUqPrDQAABk0sAQAAoPhcCCQEXW8A&#10;AAAAAAAsEiUAAAAAAAAWiRIAAAAAAACLRAkAAAAAAIBFogQAAAAAAMAiUQIAAAAAAGCRKAEAAAAA&#10;ALBIlAAAAAAAAFgkSgAAAAAAACwSJQAAAAAAABaJEgAAAAAAAItECQAAAAAAgEWiBAAAAAAAwCJR&#10;AgAAAAAAYJEoAQAAAAAAsEiUAAAAAAAAWCRKAAAAAAAALBIlAAAAAAAAFokSAAAAAAAAi0QJAAAA&#10;AACARaIEAAAAAADAIlECAAAAAABgkSgBAAAAAACwSJQAAAAAAABYJEoAAAAAAAAsEiUAAAAAAAAW&#10;iRIAAAAAAACLRAkAAAAAAIBFogQAAAAAAMAiUQIAAAAAAGCRKAEAAAAAALBIlAAAAAAAAFgkSgAA&#10;AAAAACwSJQAAAAAAABaJEgAAAAAAAItECQAAAAAAgEWiBAAAAAAAwCJRAgAAAAAAYJEoAQAAAAAA&#10;sEiUAAAAAAAAWCRKAAAAAAAALBIlAAAAAAAAFokSAAAAAAAAi0QJAAAAAACARaIEAAAAAADAIlEC&#10;AAAAAABgkSgBAAAAAACwSJQAAAAAAABYJEoAAAAAAAAsEiUAAAAAAAAWiRIAAAAAAACLRAkAAAAA&#10;AIBFogQAAAAAAMCqsCWA0phgYpJblSUmZrlVAAAAdDGjTIx1qzLZxES3CqCzkSgBSsufKAEAAAAU&#10;iRKghOh6AwAAAAAAYNGiBCgtfxNLAAAAQNElGw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hKmwJYCubXcTtW41w7smFrjVFvuZ6ONWM9SbeM2tJlrY619k4h0T+ZwHpFfar2EAAAAA&#10;QAS9sR8bEXozGNcVJppDYoaJIF0Xtq3uI6lOMjHFRNjr9kKPK5/zgPRK4zUMAACATlJpSwDpNNXE&#10;ExExzQREbjLxTxNnO0sAAAAAkAWJEiC9tDXJQW411EgT2rKkK9MWApe4VQAAAADIjUQJkF7H2TKb&#10;T9qyq/qGLcM8a2KmL+aZAAAAANDFkSgB0usztsxmvC27Im1NM8CtZlhrYn8TB5sY54urTAAAAADo&#10;4kiUAOmUq9uNRxMFOpBpV7SPLYMeNMEMNgAAAABCMT0wkE4XmbjFreZ0s4lL3WokHcvjereaQbuk&#10;aGsLP50x5AS3muFKEze41ZwGmtjLrTqKOf2uNy6LdjsKG59Ez8df3GoLb1rYfM5DlOCxxZlyNvgY&#10;P2/q4jBhY9BEPV+hz5FLe/bbnml6g1M553MM+VzDUeP8RD1f3GPKZypq/z5n2TIbb/v2/l511O9p&#10;8BxlO6YknP+obf0681qP8xhV6DHG3T8AAACQKHNNhE1vGhZrTOSSz7S4hU6tqjc8OgONvp6wx2vo&#10;FL5RN0Zxhe03V3ivPZ/z4Bf32KK6QukNadhjNKIeozdeYdvr6wijrzFsew29SWqPqOO+zkQ2UY+L&#10;agWl5yLbNM+6Pz3+XNdQPtdw2HYaUc8Rd99xrjXdJniOdFnPq14zfroctX3YcUWJey3nOsd+en3p&#10;a872/5b+TLfR69ovbFuNzjj/er0FX3PUeSnVtZ7tdzfuMS4xEdxGjzuf9xgAAAAoKf1gHPxQ632w&#10;DfvAq5Gr+02cD9SeuDciHr2Bi3pMVOj2wRvBuML2lyu8157PeVD6GrPdzISFvk/Bm0EVdY6ibsC0&#10;VVHY9noDFSbq2PT1tJfesOW7b70JC3tM2OvX86X7Cts+KvR9ibqG8rmGw7bT6Mgb9TjHqz/3jk9f&#10;S9Tvvhd6PrLpiN9T/VnUtZEt9DGesJ9rdOT519cd9XvdGdd6rvcyGFH/R7T3GtOIStQCAFDWGKME&#10;SJ8LbRl0t4mpbrWNj9qys+mH8VdNhHVzyEa31w/zSebdWJ7tLMWnY8s8YkLPjd+9tgw63pZBp9ky&#10;SMelCe5bHWPLIB2zpb3us2WQHmvUN94n2jIoeEOvx6LnK86YPH76vng3vWnyQRNxjld//jUTeiP7&#10;hAmdDjwbPR+aXAvTEb+n3u9HIdNzt7eFU3uMMpHt97ojr3V9L583keu9DPqWiVwtWvz0GOP+Tt1p&#10;opTvBwAAJUGiBEifqA/wOo7GA261jVJ8K6g3SrebCJt5RnnT8uosNGH0Q3zwW+A4vP0udZba0ufz&#10;tvHidRP50pupqBsNfW7dr05BHEbPid6o+G9AZtsySJ8jeLOvy9luag+1pZ/egIe5y5btcb+JqPcx&#10;ahrrqOv4VlsqPT96nqKuIW+K56j3Ws9d1I18UumxRh1vkN4g641sXJfb0q8jfk+9JEnU74fy3ruo&#10;35FS0SRFttfdUde6Jqv8LWn8/P9nRdFrIaqVTZAeY9xrTH3dlgAAAEAi6YfpsObR2lTbk29feJWt&#10;iXaQrgvbNnizFLXPsORHtm4kwSRBXPkckyfuYzTxFLadRjAppTcvUe9J8MYobtcpXQ7bzovg6426&#10;bsKa/hdKv9EOe46w8x3nOlZR3Rz0des+/KKuIY3gexL3GlZh22l0VNcPL/QYdV9xuxzpudPtc3Xb&#10;CJ63qNcRdi7i/p5mOzZtRRFsoaDL/q4u/mvG/1h/dPT51/DOqT9UR1zr+tjgNnpeg7/7ep6jfi+C&#10;zx/nGL3jCvuZF8HXCgAAACRK1Ad0f7PrqA/RUd9WqqgP1GEf/KM+VPtvRPTDvH7ID24TbGruF7Xf&#10;XOOrRMnnmDxxHxN1Mxp1jrMlVvw3jVHvnf/cqqjt/OEX9fzB16s3n3EjeMMddUOoEUx2Rd1w+69j&#10;PS9h22gEEx+eqPMS56ZUI3ieVdh2GnoOwsTdd9S1pr83wS4y2a4f3T54PrIljfyvuyN+T3WfYT/X&#10;yLZf5R2n//ctuA8vOvL868+CyRy/Yl/reixh2wSvA0/U+6bhf/6oY9TQn/m31Xq2pBwAAF0KXW+A&#10;dIlqwu3vchPVhz7q5rIjaBP0sKbd2kVCbwrCImo6yn1tmRR6kxQ1hsCPbRmkN4hR3UP8zfWj3rvg&#10;+CJR45b46Tn11Nky6HFbenSsi7gRnEZZpxuNc4zqM7YM8ncDiurGoM8RdcMddf71/QomdpJqjgl/&#10;lwylxxvVReVHJoLnI/j4KB3xexr1vintHpKNHsc5JuY5S6Wh51+niM42PW6xr3WdyjzMehNh74FO&#10;2Rz1/FFTdftpFx49Rv90xlq/2q0CAAASJUB6RN2ga//1WW7V8Ywtg/SGqLOSJR+yZZDeKIXddGtE&#10;Dfr4AVsmRdSNiL4P2W6uom50/TfwUe+dfzySsOvgZlv6+QeQjEqsPGTLYokaTPhUWyr95jpsDAg9&#10;P3oD6olKbGQb00LPf9T4EXFuIJPMf1MbR9SN9OG2VB3xexq1T33fsv1+eDRZcpVbTbRiXutRv586&#10;/kzYe6ARNY7KPrYsxAZbhtEEDQAAXQaJEiA9zrJlUPDbZL2hivMhviNla7aer/62TIrdbBmk30Rn&#10;M9+WQf5zpe9d1ICN3o1K2ECtYS0p/DdfUTdr+d585xI1MKz/tUS1ONABRf2irqGo8+iJeh+i3rdy&#10;FWdciY74PY3aZzFmV0qSYl7rUS3UCtHPloVYZEsAALo8EiVAekR1u1luwt8sWyPq22Tdh79fOpIn&#10;appg75vi4LTA3jf1wQSLJkf0vfYSLEE6nXSx6bfkYS0+tDWTN4ZFVLKu2K1bkCzajaSclOO1XuzE&#10;KQAAqUWiBEiHqG43SseKCDbLzjYWQNS3nJ1BEzjeNJdxo5TjFZRC1DTBR5vQxEdwWmDvm/p/29Lv&#10;EBP+rhZ+em6Dguc+W0S9L8Fvyz1H2DKsm4GX7EEy8HsaT0df67pt2LnOFoVMdQ4AAACkUtRsN4VE&#10;sKuOipodwT/7hCfOrBJxZ57oSPkckyfOY6K20Rkjssnn9YTNqqOzXOg31cH1XosRLYM/01lg9P0O&#10;rtd9dRTtehF8Pg09prDXrxE2dk7UNeSfLSRMnGsvzjaesO00olrqxN13PteDyuc1q2Kfh7ii9hmc&#10;YSmusH1pdPb5D1Osaz1sO42oY4yrkGMM216jva8FAIBUoUUJkA5R3W4K0Rndb6K+Xc53YFa9ESnm&#10;OArF8JQtg6IGV/QEZ67xhLUECRvPQZv0f8mtZvAG8tUyOJCpfqMd9rrCkmXFot+Wh3VJ0BZRYa9f&#10;hXVFCDsv6kBbRgm2uPFEvW9dWUf8nka9b2GtK8Lo/01RA/kmTbGu9bB9qHwHZtXzRtdKAACKgEQJ&#10;kHz6TV4xB/tTHd395klbBmmSJu5NkG6nNxBnOEvJkW3AQ29sgqCwLjOeF23pFzVNcHAfwUF7gwkW&#10;vW7Crp2o/RfLT2wZFHYO9BjCxkYIOy9K9xF1Mxh1/lWxB6oMm9JVX1eablQ74vc06n3T6zBOq4Tf&#10;mAhOPR0mKee/GNd61EC3l5uIezzaUuV5E2mf3QkAgEQgUQIkX9gNgdLWA2F91P0RNVVqR89+c7+J&#10;qAFltV9/tpswvTHQJuP6oV9bUSSN3uiETcerrjERdmNzrS2D9BzpuQqKmiY46BFbeoLLUeLuv1D5&#10;DFY53ZZB2a6hsPOp513Pfxh9vwodqDLqd0inydVuQHrzr6H1V03kalmUJB3xe5ptn383EbVP3Z+2&#10;dAq2nkv6+S/GtX6HLYM0uaSJo7D/UzzakkfPm04lDAAAAHQZOp5EWJ/xi0zkojcPYY/V8H/4zqcv&#10;e9wxAKL66HuhYxboMXg3Orq9vt7g8Qb3G1c+x+SJ+xi9OQnbTkPHJ9Bvd/WYtIw6Xxph4xV4sj3O&#10;i+BNZ7bX5UW24y+msLFRgpFrrBQ9P2GP09Dj0GtGz7NeR2HjunjhdQvxRJ3bsGstznHEieC+870+&#10;83nNKu72HfF7Gmef3nsXtj//OUjK+c+mGNd6tv+r9bH6c+//FQ2t63kMbqs/8xRyjGHba/j3CwAA&#10;AJRUthuO4M1fGL2RDnushv8mPZ8P1HFvwFTYB/l8I2y/cRRyk5DPY7LdxMcJPTfZ6M1p2OO80MRA&#10;mGwJA404CbZiiHN+cp0D1d5ryH+de/K5htv7PnsR3He+12c+r1nls31H/J5mu/HPFf5zkJTzn00x&#10;rnVNXOuA0GGPzSdIlAAAUAR0vQGS7aO2DNKm7XGmmFxgolTdb9SlJq50q2VHv0U+x63mTbuC6LnJ&#10;JmqaYE/UuAZR6z259lsscbokxBkrRc9TVFenXPT90fepPfTx2o0tDn2dUQNzJllH/J5eZaIY+0zD&#10;+S/Gta5dw8aZCI47BAAASoBECZBsYd+Gq3w+TEfdKHbG7DfqBhPa1z7fm1294dEb3aj++0mg53Z/&#10;E3Fv5DTBdbKJXEkSpUmuqLEe1OO2DIpar3R/ut/OkG0sF6UJvLDxWcLo+dLzlu18+On7oe9Le5Mk&#10;nk+ZyPYe67F472uhY6GUWkf8nhayT/2/7ftutUXSz3+xrnXdj/6ff6SJuP+nePS86TnwZsECAADt&#10;UGFLAMmj3WaiZn/Qb2rj3vBqk+lvu9U29IZEP1jrh/MJuiJApw/Vb4b9tEl92BStk03kujHVxMwh&#10;JvY1oVOQ9jfhp1OLvm5ijok4LWayyeeYPIU8xqNdoXQ2od1M+M+PHsdyE3rjk2+SQpvOR00rrDeF&#10;YedIz/Gf3Woben715rWzZLv27jVxq1vNi/5e6Iwiw034u5/pe6TXjn67n+vaKfQa1uM50YT3WH0e&#10;TUzpc3o36HH3ne+1lu9rTtrvabZ96jG/YCLX/kp5/nPpiGtdr+8PmtD/U4L/D6wzMd+EzjKkgzOH&#10;JYgKOcaobjn5/M0BAAAAAAAAAAAAAAAAAAAAAAAAAAAAAAAAAAAAAAAAAAAA0BUw6w1QWjpTwoVu&#10;FQAAAHA8aeJ2twqgs5EoAUpLp26c5FYBAAAAh05rPtGtAuhslbYEAAAAAADo8mhRApSWv0XJLBN3&#10;uFUAAAB0MUeY+IxbpUUJAKDr0kRJsw264AAAAHRdfC4EEoKuNwAAAAAAABaJEgAAAAAAAItECQAA&#10;AAAAgEWiBAAAAAAAwCJRAgAAAAAAYJEoAQAAAAAAsEiUAAAAAAAAWCRKAAAAAAAALBIlAAAAAAAA&#10;VoUtAZTGBBOT3KpMNjHRrQIAgFK68847h1dUVBxrF6W5uXnNOeec81e72G5Tpkz5jK06xo8ff7ut&#10;ouvicyGQECRKgNLiDyIAtEPwZla194azI/aJ9NFEhrkOfmsXNVEyz1wHB9nFdps6dWqzrTrOPvts&#10;PpeDz4VAQtD1BkBH2d3EWF/oMgqznwn/udQIKtb5Du5noIlii3M8QCzmRnaI3sz648477/yE/XFB&#10;Kisrv+bfn1l1rvsTAADQFZAoAaDCblwLCd2P5wwTT/hCl5E/Pa/Pm/Cfy6Emgop1vi804e3j7ybe&#10;MdERdN/+13uTCSBv48ePf9IUi90lV0VFxdm2WpDm5ub326pnli0BAEAXQKIEgLrehP+mtdDQ/aB4&#10;tHWHJhT8LjYxxa12CP8NZkc9zwITR5tY6yy5LjEx3q0CeZtpS8/htsyb7XbzYbvoaG5uptsNAABd&#10;CIkSAEiuqSYGuFXHzSZudasdQlsEjXSrjsdt2RE0WRLszqCtSuiihbw1Nzfr70qLioqKoYV2vzGP&#10;zRhg0+z7sXPOOWe5XQQAAF0AiRIASKYrTPgHDXzWxKVutcMcakvPQ7bsKPebuNKtOjQpRBcc5C2s&#10;+01lZeVRtpov7e7mR7cbAAC6GEbXBkorKaObzzBxglt1aMuFv7jVvLxrQlsKKL3R93fF0RviG9wq&#10;ctBWFZoY8VqTaBcVTZq85iyFK8b5nmvCS87oN/ShXWHuuuuusU1NTTqWSVHMmzfvuI0bNw6xi7Lb&#10;brs9PWLEiFfsIqCezDXrzNSpU39pii+6S47FZ5999h62Hot2u6msrFxmFx3mWh9Bi5KuiVlvUALM&#10;egMkBP8hA6WV1ERJMZIaJEoKp2OD+McK0XFJcnW5ae/51uTMUrfqiHzOu+66a4K5YfCuW6DDmett&#10;srlBzfr/o7mpPcLc1Ga0/jCPG2tbm8Ri9vF9s4+r7KLT7cY8vtCWKUg5EiUoARIlQELwHzJQWiRK&#10;EKTN/nVgXI8mL0a51azae7619cidbtWhY5WEtmAhUYLOFidRosyNp7ZEGuMuOX5lbj6/ZOs5mRvj&#10;R82NcctAruZ5rzPP+227mJPeWNuqPnbNOeec81e72C52gNlj7aJalGcC6AhT7OUuOUIf773+OK89&#10;32MNHkPUY3RsGbPdLlo32zxcjNY8/n0qc+yxBufVYzSPa1eiJHCeMo6HRAlCkCgBEoL/kIHSIlGC&#10;oOB7caSJOGMktPd8+1uxaLefg91qWyRK0NnM9RY3UVJw95tCu92YG+Hvm2KcuaE+0F2Tybz2x0wx&#10;y7z+2AkXZRMLV5vQGXz8yR/PBhOzzP7vzXXjb17jJLMf/Xvj8J9PTSKY49audCfpsjI/b5MQsOfn&#10;a6aq/z+FvR612Dz2KVPebh6fkYjJlnSwyYRzzc8zZhtSup0pbsl1jEHZ9mnpa73b7Dfyfcn2mrMx&#10;j9OWSWeaath50rF0Zppr66fB641ECQwSJUBCMJgrgKQaaEJbV3gRdzYU3S7fxwWfK47g8+g+2kv3&#10;6U+SaMKiMwaS1Nfu7+pzty2BVDE3shmz3xhjzE2rtqbIydzYtnzzb92fLUmiCQaz7zfM464yEZok&#10;UeZnH9ZtzLbPxn0teqNtbqIXmMfpTVNUUqKviZPMNr8120/VRIa7Oj7zuEnmeaaZakuSJIzZ7jP6&#10;ekxVk1BRr0eN0ddsYtbUqVP/addF0tes2+kxmAhNaJj1B+rP9Rjtqqx0n2bbZ7Pt09LXepW2QjLb&#10;x3pfctH96P50v2Yx6jzp+i/a8wkASCgSJQCSRG/YtWWEDiq62oR2QfFCu6CsMaGzomRLZhxnwv+4&#10;OIOOBh+T9abB0tfhf0w/E+31dVt6fmLLjnaILT0zbQmkim3FkDH7jblp9ScBswn+v/KoLdvQJIm5&#10;0dVWGkPtqpzMtnrDf78+1q4KZW62vXFSNBESi9n+LPN6ZuaRLOlpkwktrUyimO28VhWxX49qbm6u&#10;sdUoNWa/cf+/dY7RvJasLdns+6IJpsjEVQhNmOj7kneiyU+fW/djqtkSSX55nU8AQOciUQIgKXSM&#10;jFdNaPeRqKbNOgvMJSb0w/V1JsJaccy2pSfOB+ZTbemJ8+3iB22pNImTbUaauPyzzOhMNx09Pa/n&#10;o7ZUeizZvukcePfdd59v60ASBRN9/lZaofQm2dzk+lsfbDj77LNvtPUM9mZcb9hbbnSbm5tXmLjO&#10;xFjtPqHR1NR0ulnWpvPaRcbT1zzPL6Juyn1JkhZmH9r15ArtBuTt26z7rFmnN+V+esOvz5eT2e4s&#10;Exn/N+rzeGEWnYGd7XnJSNjaba7zvx49VvOjX5nISFJlY/Y7VMMuOufQFPebcrKGqbfZl9l+giZu&#10;7GIGfa0h70vYudOEmL7W4Ptyj63nzZ6nX5hqRvLDPv+vTPlZDVO/wpShxwYASBYSJQCSwBtI1JsO&#10;N45vmdDxPILJEr3J1ySDJ+dNknG8LT25voHez4T/tT5oy/bQD+/+feqYIe+41Q7nT9Dkat7+5//9&#10;739H2zqQOOZGNO/uN+YmN3jzHdnlzWyr//f4b4h1rIsjdawL26LFoQOVmuWJ5mfaYqLlxtg8fqi5&#10;of+NXWxhb7b946uo+3VMDHODf6O/G5BZd7tZd7K9+W654TeP/7AmW+xiTubxToJHEwj6PL5w/g+0&#10;58WfeNBZgPTn3/a/Hj1Ws48vmdhDX5Pu1/4oJ7OtJl4+a/b5Pj0mU07U8PZlNvEnNJTOyNWGea2a&#10;gPC/L7/S12r2Ezx3T+prbWpq0v/H/e/LgVFJmFzMY6834W9dtMEekz7/l0ypY7boe3ajKf3HBgBI&#10;KBIlAMLot516455vFCI424rSb4RPNjHIhA5up6GDmt5swk9bnrS54TCCiYtsr01vYoIJGp3xRT9E&#10;R/HPHqEet2V76ICNfsXYZxzBpM+Ttgyj3aLiJJ6AktEbYb35tosOcxObK/kZ/D8itNuN3kjrDbVd&#10;dBIN5ob7BP+NeJC+HrPNN+2i56Rg8sbs92pTZCQlzA21/j8YSW++TfF7d6nFp22Zldm/Duj6PhPZ&#10;BpkNnpc/2TKSviazb/3/WhPZuTjJDHscbdj1GYkfPf/Bc2ffl5YWQXpsmqCwi6H0PTPbBVsNnWvL&#10;2PS1mOc+yy46zH4vizomT66fAwBKi0QJgDBe95Z8I1/aGkTH+vDTZMg4E9qs3N+iQr/hvdSEfgD3&#10;txjRGyB/iwj1iC09wSSEn7/biV/GB9+AOlt65tiyPY6xpaezut34j1PPa7A5v9/nbAkkXfAmPTLB&#10;Z1tyxOp2Y7Y7zVY9v8+WJPFoiwtTZPxumX0Fkzf+6X9VRhecKJoQMDfmLS04zH6HmmPKOg6K2f4u&#10;c6MeZzaN3rbMi54Ts/+ss/yY1zAvVzJD2fcio6tK8Nz53xc9FzGPzUtW+FuVHGCr+Qgeg7YCIgkC&#10;AClHogRAKelAq/7WDNpkXpMh2WjCJPjtbLCpeXCckg/YMoy/242/yX6wO46f/2fFGp9klC2VznbT&#10;Wd1u/Dcc2t0nirY80ZY2QOKZm+XgjWpk9xtzcxy7242R0cIi5HmyyWilYh7bksDVxIYmOOyiWmxu&#10;trO17grSKXlbmH19zFajbLZlvto14Gk7ZIw7Y87d+23V4x8QNuNcxLDElqpv1HWSRUYivqmp6Q5b&#10;BQCkGIkSAKUUbKGgff/juNWEM9igFewqExynJCrp4b/51/390K06tFtP1NTC/sFmizE+ifInIfzH&#10;1pH0+PzPm627Tx9bAolnu1U8ZhcdFRHdb0JaEUR1u9EbaH/XmBVxWpN4zA10xrTb5nlbuvCYejCZ&#10;6795z8k8XpOrfsFWb4XK+L/IPM8XtZuLXew05lz/x1Yd5nXsaqtOtxtbdZif9dZ1ccM+zC/YtTIr&#10;83wZMx/Z1kMAgJQjUQIgjHZ/0S4u+UY+gi0U9IN+Pi0zggM2BpvW+xMY2molLOnhf4zuTxMs/hsD&#10;nTY4KNhnvxhjiQRf23xbdrTg8XVWdx+gMwRbhkR1v/H/Tkd2uzGCN9CrbBlLjqTKEFs6mpub37bV&#10;WMz2/sRw0Zj9Bv+f1dlhfjt16tRXTPwyItFQdOZ1PGyrnpYpeM3radO6RF9j3NDt3YflL3j85nVm&#10;jI0DAEgvEiUAwugHer3JyDfyEbzpmGvLuILN0oNjfEy3pcc/na/nTFuqB2zpvzEIuwnYx5aeYoxP&#10;UmvLzuYfb0Gbtmfr7rPIlkAqmJvWnN1vzM3+5abwz5SS7/9j+coYayP4egoVkkiosWW72NYRYeMW&#10;aaLii5poMOew2RzHsyamBhMHxZItyWSOndZuAICiI1ECoFR2s6UndhN2KzhlZFAwgfEhW3q0FYfX&#10;hUa/jfVukO6ypdKfB6cf9k+Nq61PijE+SVC+fewLocfl/4b9XltG0SRK8NtlILH05trcROfqfnOU&#10;LT2h3W6Kxbyed23Vk1c3jyjBRII5zozuIO1xtjvzTrZBnvX5DjRxliZOpkyZ8kZHJUziMOdYpzzW&#10;KYcLjTV2VwCALoxECYC0CrZw8A+GqjSB4e9Gc7AtPf5uJ/5BTIPjmwS7p3TE+CSlUEi3Gx3DpUOa&#10;+AMdJNhCJNj9Jm63m6KoqKgYbauOYs2OEpzlRm/4bbUoNFli9vlZExmJpzCapLEJk+Ag253lYXNe&#10;dcrhgsK2ogEAdHEkSgCkVbCbiH+8E48/kRFsHeJvGXKfLT3+xMmptlT6eP/zBB+XJv7jijs+jCaR&#10;jq6srNzkLgLJZm7s23S/0emAtVKCbjfK/3xFU1FRsYutdpjx48ffbuKos88+u8ImTSbbxElo6z7z&#10;mr7onetiM8/bMh0yAAAdgUQJgLTyz3KjMqaPtIIDrXrN3DXh4W+CH2xW7k+A6HZeguUQW3qesWWx&#10;Fa3ZfBb+mYDyaRmz4Mwzz/yGrQOJFtH9xusWkle3G00U2KrD7Kdl1po4Qlp9+G/2g2Mu5TVrjXkt&#10;GQOamuW8BprNl02aTLSJk35NTU2nB8+z0beysvJrtt4uIV15/Me30pYOc+zvtdUOZ445Y2yYfK8J&#10;AEBykSgBkFZxBvALjlNyuC393U7Cxt3QxElY95t9bam0FUa2wU/bIzh+S7HpLA86E5DHPy5LTgMH&#10;Dtxoq0AaBFuKeN1tCul2kzEYq22VEktlZWVGYsbcVLdMeRt2w51Pawzz+IxEiVl+zlY7hXZX0aRJ&#10;SLIkrKVf3sz5CM5s09Kt0jxnxixhwXPRkWwiLqN1Sz7XBAAguUiUACiV4IClwVlrcgnOPhPWdSQ4&#10;Ton3HP6BXYOz43j8rSy87f2vsZjjk3T2jDL+mTb0/GiXGqAsmRvZYEuQD9vxMwrpdpPRcs3sOzg4&#10;bCSzrX+WKdXSgiWi5cvVtpqVOZYj9JjsoiN4zJ3FvI5/2qrDvI6izL5j9uMluR3meTRR7bBjirR0&#10;/zE/G9qZg8ma52tJeCnzWnXw25w6qlsSAKA4SJQAKJVgckAHWfSPIZKLf4wRFexm4/EnNLwpgsfb&#10;UkUNYupPoHjb+6cYDjaVb49gy5R8k0b58t/cFTPhAyROWBLC+LQtHU1NTXfYalZmu5+awn9TfmCc&#10;QUvNNlP1Bt4u6s30ipAWLH+ypcNs/4lgd50wZrvf2arnfj1mW28XTcLYaizmuDIGezavrd1dgDTp&#10;oefZLkadu4xEl9m+oFYdhSQvzOvJmDHMPLeXiIukP6+srCRBDQAJRqIEQKmETTd7oS1z0al9g9/k&#10;RiU8/AkU7W5ykS2VPn9U9xn//nT7K2zpKfb4JP5vqv0JmWLTsV3KZUBaIK7gjXRG0sK2SsjJJl0y&#10;tjX7umrq1Km/tIsZ9MbbJknOsqscZrnN9jruh9m3f7YaHeNjkiYK7HIGs/4IE9qyYoy7xrHB7OMH&#10;tt5u5nXeb55jkl2MI5hY8bfoy5ueP/MafmIXPRndlFTIMY8x70lG65Zc9DjNc91jF2MLed+8a+Kf&#10;/kSXfb++b9a/oj83qzpkYF8AQHFU2BJAaUww4X0InWxiolvtdDNM+KfNvNLEDW61YJpYuN6tOsL2&#10;qWMEPOFWHfptpLYUyfVN21wT/ml6bzZxqVttQ5Mq/g/r+hxewuNiE7e61VA6+42XkNF9eAkGvTkJ&#10;TjfcXjeZuMStOvY3kc83jnHOt/Jvp+ci7mwZeh6d7k3mg/4o80HfP75DqD/+8Y+Xvfvuuy3jupx8&#10;8slXDBs27H92MdLtt99+/fbt250BGXWGnYsvvvgLzg/QlS0566yzCp6VRm+4zbW0zC5mMDe5d5mb&#10;3dhdaJS54X3U/A4Eu7usMOv+Y8q37aoRZvkAUwZviO8/++yzQ7tn2MTAEyaCAzovNvt93pSb3UWp&#10;M9u0GTjUbHOdOZZv28UWNgmgf28cZrvJZrucf2/M73qzlvbY7jXlVPO40NZ0ZlttxaHP3XK8TU1N&#10;I7zWLeY1aMuQ3zo/aHW/tuYJS1RpUsFs/0VTbdmfvg7z/O+zixmCx6jM9vNM/CAqEWavi6+ZbU4z&#10;jx2q25v9t/xtCb7m4M89mhAx+5lmFwtmrgs+lyMpnwuBLo//kIHS6uqJEhV8br15P8VE2E2R3qxr&#10;QiG4vX5wzTa97RITYYMK6rpsj9MuN3e61Qz67aV+I1hMwefKlcQJinu+/UkmbVHj74aUje5fuwTp&#10;fuMkcLQb1asmvKRU3KRMMLGVz2sEIpmb3jbJDaUztsRtUeKxCY3JYfvLxtxo50zK2JvuH5qqv6VI&#10;LtqS5Fdm322SJCqYRDDb5pUoCQgmbUaYGGn2n5HcCT5HMOkQZLZvaZVhtgubPWaDea8mZnuvzOvV&#10;ViQ6WHVQxms2+9dE7CgTGedYX4M/ERI3UaLMtprYift3Qd+vy4Lng0QJDBIlQELQ9QZAqX3KhP/G&#10;WG+stZWJ3tBfZ0Jv0DU0oaLb+ZMkSluSZEt2qLBxOLRVSK7HBWfN8RRzfBJP8Lk6YjBCTUL4P+RH&#10;DWQbRc+93mxosirsZsSjSZLfmPB3VdJWP3EcZ0tPvq8RCGVuStt0xTA3q7G73fiZxyw3N8w6y8t1&#10;ug+7OpJuY+Kz5jE5W67o62lqajrBbK83SS3joUQx22mriZPMvkOTJB1gjDmXZ5mYYOPDJoJJEk0I&#10;5XWDZ/ZxoBd2lV/OJInSljr63HbRL+M1m2X9/yufRFROev7Nc3/WRK7r4X77fpVkwF0AQDwkSgCU&#10;mo4RcrqJllkMLL2h/5YJbSWhEUyQaAuFc0xo95hcwsbhiPMhVRMpwdelij0+iQo+lx6/jidSTMEk&#10;RNS4LrloFyG96VxjQs+/l8zSxJYmtFab8N8Q6nulg2DGoc33/aKSVUBedABQc4OqSYWWMDfNGQNx&#10;5ktvjk1oV5ArzP4mB/b/mK7TFiu6TT43xjYRM9E8dj+zD03G3GX36YTZRKcw/5WpjzXbHWQiV/J2&#10;ZeDxK93V2en+Tehx5UwGKbvdFeb1xOnKpFMt63Fkpa/XxElxE1r63GZ7TVhkjBuSjdlW3yvttpTR&#10;WsSsW6P78cKs8if12zCPv92Edz343zMdTNh5vzSZY7Zx3i/fz739AwASgiZ+QGnR9aaVtkLQwVy/&#10;YcLfEiGMDnwapyWJR/etN+9+cccA0cFfb3Grjo4Yn8QT7H6TbeyVoDjn2z/mip7DcW41luD+49Ib&#10;C02ExTnXwTFr6HYDJITtEqStaHTKX39Xxo0mdPyXJzVR4KwJEdWNxXZj0p8dYPftecEs/yNugiSM&#10;eU4dXPZEE0NM1Ok6nxfMc77U1NR0tyam7Dqg1Oh6AyQEiRKgtJLyB1FbAvibO+tridNSIxu9wdXj&#10;88TdpyY1tOWDfqj1vyZNiujNtraCiJsg8dPuItr1RK0zEfcG3BsXxaPfQOczdkg+wsb1GG0iamYe&#10;v1znO5gsyncMFKXN1c83EefbYqWJnu+YiPP6VTBhd6SJggfwBJAc+Yz3AXRhJEqAhCBRApQWfxAR&#10;FGy5UayBYzXJ4R+jIddAttlo0uUQEzqjzQdM9Dfh0ebjL5jQLjP57D/YmiTfFi8AEoxECRALnwuB&#10;hGCMEgBIljtMaEsSj47T4rWEaY+P2lLFGcg2G20homMLaNcebcmiCQ0vNKmjLVny3X9wIMrv2xIA&#10;AADoVCRKACBZNAkRHJfE3/WnUP6uRmGzAJWSjgPj73KjrUnocgMAAICSIFECoJS0C4d2udAo9gwv&#10;Ht2v9xwaxWid0dG0RYYmCzyaRNBkQqH0uP0D5IZNn1kq+v780K06tDVN3AFsAQAAgKIjUQKglM4w&#10;oeNSaBQyo0oYTb5oUkEHBm028bwJ7zk0dBYWndY26TRZ4O+CozPvFJpM0lkfPHr8cWag6Qz6Xuks&#10;Gf4kzjdNtKdbEAAAANAuJEoAlNJptiwWHQhVZ43RpIK/K0dQrumHk0CTBZo08HvERCHJEv8sNUnq&#10;dvMbE/7BHLUVTUfNKASghJqbm9foAK5emFWatAUAAADa0NHNtdWDhjfKeVehrT68Y9fQFiCF0u40&#10;c03495cr0kLHJ/G/bj1ObYkRl26r59YL7YaTBMHj0lY++RwXAADlpit/LgQShemBgdLqKtPAaSKj&#10;1sRQE3UmtIWDTk/rV+h0sLpvncUl2EpEv628zcSLJjboCutwEzqlrX9w0yTT5IG2vAhOwVuMKYNL&#10;Rc+9Xvt+V5pISpcgAABKgemBAQAwuso3B9olxjvOqCikRYkmEYItSbRlQlJaTQAAAMRFixIgIWhR&#10;ApRWV/nmQBMluQZrLaRFSXC/2rJE96FT7ALoaq6WD0iljLBLIk2yTK6R+XYpvjj7uVqONdv0s0u6&#10;zXqzzcN2CYAfvy9x0aIESAgSJUBpdZU/iNrCQ7u8BPmTHPkmSrTLjX8wQJ0hZrQJkiRAV3W1/Nh8&#10;srnMLul3sj8xN2Nft0vxxdnP1TLLbHOEXdJtnjTbtG3NFrxBrJQ58h15wy4B6VJoMjLu7wtIlAAJ&#10;waw3ADrDLBM3hER7BG9+dDpdkiQAkuZ75qbwnpZokg/a9UAafTLjetZlAChDJEoApJV/MFZtTTLF&#10;rQIAAABA4UiUAEijk0z4Z7m52ZYA0DkqZKFo9wEvdBlAOH5fAKQMiRIAadTaz9n1pC09OhuO9n32&#10;QpcBoHi+Jxc5Yyx4ocsAwvH7AiBlSJQASKMDbel52YQO7qqz4CwxsdrEE77QZV2vPydpAgAAACAS&#10;iRIAaXSCLT1nmNCpgXUWnZG6IoSu15+/aoKR9gEAAACEYnpgoLS6+jRwzbZU+UwP7H9coU42cb9b&#10;BVAWOnd64OhpUq+V97XMbtNk1lbIPk5dNZtHVkaMzxBn6mD/vtXVMs3WXNfI6bamz73eLD9sl7Lz&#10;P07l81hPcB/B16b85y3u1LLZZO4v8zUHz1U+zxd8f+O8N3GmgvbOUaHvTdg5zVch56X1dZ9pruez&#10;nbpqlqnmOO+2S5n8+407rXA5XUOFYXpgICFIlAClRaKkVdxEibYG0e40YaaaeMSE/ybkcBPHmAi2&#10;QtGZcg4y8ZqzBCD9OjdREr2N3uy5U6fmp0LOMPtte2OoN2sN8mVTO8ts8z53ZYYZ5vlmmuf9uTMZ&#10;sUcHzdTxIIL0ht79//ZQs786U/bV1aGanf9PZ0i1/CJnosD/3Op7Zu8q2+tvdvb5U+e1x6U3ttqV&#10;skJONGXwtW8w+3yg5ebd/z7kuh70fXMTAWH7Ve6+RWaHvt6rZZZ5bOsYWt776R7/jSH7dfdXLZe3&#10;ObfZjlGTE2GPySb3NeQd2w3m2NomAoLvbRz+8x33dzPt11D7kSgBEoKuNwDKwQ9MaNcanTL4VhOz&#10;fHGDCb0huNiEn86a05EfdgCg/fTmvcGZJeSyNjeIrcaZn/3M3FSut8u56O2n7k9v6sMSAq20NYxu&#10;2ygvmpvLC+za+K6W7zqPjXr9uk5f+9Uxp3jX/VXIIya0VUPYa+/r/Exvbpvld3ZddnoTrs+vj4ne&#10;r3L37Z1rN+GUnZ4z9/jD9uvuzz23rfvSx2Q7xrDHZHO1fCXre+Dyjm2e2f67dl0ypOEaAlB2aFEC&#10;lBYtSloV2qJEW4bs4lZzus7Et9xqi7j/D1abuNbEYGcpWs2oUaP2uvfeex+1ywA6yeXPXH7wjBUz&#10;Wrq5jBs6buGNh9w41y7GFmc/2bb505I/Dbt+wfVHOz/Iw5X7XfnIuaPO/a9dlBsW3LD3H5f8sbXZ&#10;f55G9Bnx9t+P/3ubLoanPHjKScveXfZeu5iXS/a65MlL975Ux3pqo25anf5Na3HgoAOXzVs9r7W7&#10;RQ4fGvyhxb854jdP2cU2Jjw24cP57C8o6noo9HwE36/gfvI5/poeNesePvnh6fm8595jTPXJurq6&#10;2921AZo8cBMC+Qm2nChVixJtPZPf67/N7CN6Rp1Cz4eHFiVAl0GiBCgtEiWtCk2U5DO2ic54ozPg&#10;+B1pQlue5LKviRfcam7Tp0+XkSOjxpUF0BF+/J8fy+9f/b1dEvn06E/L19+f/z1NnP3Efa7zHz1f&#10;nnvnObsk8tNDfyrHDTnOLkWb/fZs+ersr8rGHRvtGpe52Zf37/J+GdzTzdku3bDUiVmrZrXZ9oCB&#10;B8gfjvqDXWrlvabe3XrL2Jqxzv5G9xsth773ULuF+/yvrn9V/vDqH+StLW/ZtSKDdx4sD530kF3K&#10;VDdNe/GE0+faf+D+MrKP+//i0nfNa36r7X+9d33kLtmr/152qdUfX/2j3PAfbSDYSvfpnQ+tqwXv&#10;LIjcd5z30dvnCUNPaDkfevxPr3panlr1VMZ5Dr6XwffaT8+bHn/NzjWyqWGT8/r851Xp885YMcMu&#10;xXvMFe+/Qj6954S3mxobr2qTLAkmJ9wuJb815Qxzs986DofbguVMU8v8WxrWFSxuwiOo0ERJpg0m&#10;njJbuN1r3bF/2v79b5YDzb7bdh/SljXa8iST7lNbEz0jlbZFVpMclmXfJEqALoJECVBaJEpaFZoo&#10;0dluDnarseinUP94JVeayPz0HU1fX9YWJf3795+0bt06mfX0HBkxcpRdm07btmySTRvWSfcePaV3&#10;P+2plG7ldjzrVr8l5uZI+g2qkaoqbfCUXsV6b/7vqe/Irc//xi6JXLT/5+W7h2tDsPzE2U+2bfzH&#10;c+6/Pilz33rGWa9uG/d7OXn3j9mlaMfcebi8slZnPnftMWBPuebIH8qRQz9s17QVfE0HDz5Epn9C&#10;h53IpNuNMfsbv9en7Jpo9RtXyjnTT5MlG3SGdddPjv5V6GOH3NS2cV+f7n3kov0+L2eb7Wt7D7Fr&#10;XU+seEw+O+N8eXf7u3aNyLn7fFqu/3DmvewL/1sgZ/7tlIztjt7tI3LDUT9vs0+Pvu4rHv2KPPL6&#10;v+ya1vfI/7tz6J8PcLb1TDnl3qznWLf9xbwfy58W/r7Ne3nqX0/MeK+Vd/xfPVhnp8907n1nZrw+&#10;Tz6P+fDQo+TXh/xKq5Pr6upaP0Not5wKac1oucmF80MTCJ5gIiFsjJvSJEo0wfMTqTafl9qO5aLH&#10;qckcfxeatq1KdEwS7W6Tud0MqZLPRY71ol2yGs2+/J9NSJQAXQaJEqC0SJS0ipso2c/E8261RT7/&#10;l2kfZn+z23wSJTnV1tY219fXy9wFC2X0Hnvbtem0acNaWbNqpfTqO0B2qQm/GUmTcjueN5cvloYd&#10;22XX4WOkult3uzadivXefPvfX5dfz/mJXRL5wgcvk+8f82O7FF+c/WTbxn88n3zwbJm98klnvfrD&#10;affIKXtkTuwRdPPcn8s3//VVu2RunHfqK/ed84jsN1jHn4z291emyfn36mzprkOHHCEzzovTYC67&#10;62deJT98ToeCckWd1/4/yvyv+Njdx8kvTrxNhvSJGhaj7bGGveYL/jZe/rpIx+p27TloH5n9mRft&#10;UrSo98j73VlcsUJOv0fH8nTlc770XPfdqZ8cNbx1mJBxfxyb8V7r67z1o3+IfN8WvDVfPjz5QLvk&#10;KuQxL5zuNHYMJkr8A8tukCrZN9bgr8EBaZvlOMlsfdLZiZLsyQwVL8GT2eVGE0fXOC1Fsyv0eAtH&#10;ogRICAZzBZA2C2xZqI6c1g8A2u1fyzRv3OpbY6/JmSTpSIN7ZTake3l1+OzGQfec9UDWJIk6Zc/M&#10;pJE/0eB56LXMVjGaSCiGDdvjjn3blia7/EmSMN86Mvv7pj/TJJjftLMfyPsxbbitJ/zJjqvzmCEn&#10;OHipzhxXOt+TE3O+9upA9yD/sXvc2W38zrclAIQiUQIgjXQAVz9tZRKXThUMAIm08t035OHXWsep&#10;UMFkQmfR16ItJ5asa+12ozZua+0C0165Eil/+s/v5N1tOoyES1tcdFTS6I0Nr9ta59lnUOa4Lq++&#10;84qtRQs+5qGVbcaM+aQtXcFEQnbBFpvJbxqZK5HiztbUml1yW5PwpQmArOh6A5QWXW9a5TMoa7D7&#10;jE79q9MCxxEco+QcE/GmFIyhK3S9mb1ilvxhwR12KT20qb2OHdGt+07O2BFpt2XjBmlqapSevftJ&#10;RWW6v/fI9d5ce8yNMnDnQXYpWjl0vWlP95lCH6uPm7PyaaeliCZBwlp1+EXtN9j1Zt03woabaOvQ&#10;2/fNaKXif1x73tNcXW+aBvaU/W7LHHT7E3ud7VxvuRI4YYJdb+J0syrGY+ygsq1db4LdZ3RQ1nzo&#10;tLieYDeWzu56oxNZx3G1M31wyyxUGY9rT/cZut4AXRaJEqC0SJS0yidRooO03eJWHXEHdA2b9UY/&#10;Jb/mVtuvKyRKXlu7xEmWpA2DuSZXrvfm43ucIb26u7OaZFMOiZL2HEM+iRJtLXLjk9+XaYumZLTY&#10;iKPYiZLgjb//cYUkEjy5EiU6vs/4ez/epgWPdm05bvcT5ZgRx0vde/eP3YIlMYmS7zmzt+TonxNT&#10;ehIlmcmhzERJ28RRcDafKCRKgC6LRAlQWiRKWuWTKCl0mt9CEyyxMZhrcpXb8TCYa1skSuIlSrQ7&#10;iw6gmm+CxFNOiZJZKx+X8+49Peu50NYle71nHzm49jA5d7+Jka1NEpQoiXfi4yBRQqIE6KIYowRA&#10;Gr1j4ma32uLvJjSBEkXHMfmhW23R+gkaALoATaZ84f4LQxMDmgDRZMI3x17j3LBrLPz86/KLsb+0&#10;W5QfHZD1j6dNyzpAqjduzA9nXS37/GY3+cqMi5x1qaHJjkKjwplWGAC6HBIlANJKv2L1D+qq7fVf&#10;NZE5JaBrvIlHTPjb9GtrkqKNTQIAafDNh1un4lWaINDEiCZEtJWItri4cux3nVYNGoWM1ZE2mizR&#10;6YY1SRTneCc/f5ucPvXE9CRLtEVIofE9pyUmAHQ5JEoAdAZNXlwREn6jTIRts7uJMDquyKVutYUm&#10;Qp4wscaEdjrX0PqdJvxJEk2w+AeDBVAGhvQZamuuZ1fOtrX81L+7wtZcfboXZ7iHUtPWJP6be02S&#10;aGsKTYx0hYRINnr8miTShNFjE+bJDz/yM5mw/+ecWXbC6OCzN8/9hV0CAJQbEiUAOsPhJq4PCT8d&#10;VDVsm1oTUbRFiM5aE6RJEZ3ZRsOfIFFLTRxtomgDuAJIhiF9M2/2121bZ2v5eel/L9qaS8en6Cx7&#10;Dsoc28g/G0x76cw2fqfvNd5pTZFkewbO/aL/dXxPEB289ZKDvyI/H3er09JEkyeaOAl2z/n9gt/a&#10;WsI0B6bLvVo6Zj7ltAh2H2ryzY4DABFIlABIO02W6ECuOhhsLj8wcYiJBc4SgLISHARTkwwL3ppv&#10;l+LRFhfB5MSBtR+0tY43tO9utuZ6ZuVTtlZ8vbv3sbXk2rV35uC+c+szkz2dQVubaOJEW9/46Tgv&#10;+V5fnaLtuCIfsmXX1Cwrbc1VIYfZGgBEIlECoDO8bkITGYXEuyZy0ekXdMac/U1caWKqCe/xOuir&#10;tjoZZOIqEzoQLIAydezumZNn3f3SX2wtnmB3Cu160ZndUrSFh7/lgt6M6yw1pfTu9o221vkOGaoN&#10;ElvpoKqlGhtE35tgV5z/rl9mawnSLMFsUutUSF1TMNs4Tq6Vrt3XDEBOJEoAdAZt9aF3L4VEPq0/&#10;dNsbTOjgrd7jdRwTfX4SJEAX8JER2uOulU4P++jyh+1SdrqdfzpZ9en9PmNrhem9U/6tNrRLjN8P&#10;n/hezuSAtmz4wRNX26VwwTFc7l10l61Fu37W/8m353zLLnW+sOTElx/4nK1F0/FYcnWN+c+q52wt&#10;vv479bc117B+I2wtUe6zpUunxr1aLrBL+WmbUChsTulSukYeluZAK5tGuc3Wol0jp5tz91m7BKCL&#10;IVECAADKhnaR0Glu/U6dcpxzwx9FkxD68/Puzey6ozfour/2CN7kxxljY+L+mRON6OvTWVb05j9I&#10;kzsX/G28fHjygTnHMzllz8zj0/2ecdeJod1HtBXLuD+OdabELbVgskpbleR63effe0boFMh+97w8&#10;xdk2biJNz9fC1S/YJXcwXB3PJHGukfnS7LSsbFUhP5OrJf6ANLrt1fKiNElmv7PKQMKhIjXjfdxu&#10;S884+Z48EDp+iyaVrpZZ5hzeY5bKYyRnAHkjUQIAAMrK9cf9ss3Am3rD/76f9XNusL/976+3hN4o&#10;H3r7vs7P/TfW+vgfHftzu1S44OCsv577k9AbfL0J11B6861T1fppEkRv/vf5zW7Oa9bQ49Ek0F8X&#10;Zd4TR9EuRMH9atJBkyx6Dvz7/cL9F8rslU862/Tu1tspSyUs+RX2uvv/qCLjdceh2+o51GRTti5O&#10;+t5oSxb/NRJs+ZMo1XK5+defKeorFTJNrpbvZu12oq0orpYpZtuHQpMglTLH1jzjnMRCmCQNInuN&#10;/FyaJXhhjDPHOM+8zhdNzHLie2arCrnDROYFB6DLIVECAADKiiYadODNYGsOvcnVG2ztXuOF3igH&#10;Wx5oQkEfX4wZYc59/wUZY5zoc330zqOdG3MvWaPJG02AzKtvvQfVqWo/sVfbWcz1hl1fc/B1a2In&#10;bPugSw7+cpvzojQRE7ZfHfPlGweUruuN545T78z5uv30nAfHq8lGk02aZAkm074y4yInCaPvj147&#10;Hj3flx/xbbuUQN+RN8wtvzYhCiZLrpFGedG2pvixLzRJsN5pRVGRZfp8d7/B1ip3BPY3xdmXyCfd&#10;DRKiWs4xr71tsytNCGliJJgccWcPan3TAXQpJEoAAEDZ0SSHTu2qLSiCrUui6Ha6/YPnP1mUJInn&#10;m0d+z9ZcmojQG3MvWeO/Aff73cenxHr92tpCEzun7nmmXeMKTq2rNIEw7ewHZML+2cf50O10Stx7&#10;znpA+nQvbYsS5b3uOMkg3Ubfw2BiJdi6J4y+N/5k2uTnbwtNwuj51jLR3LE5Trc3/H56QWlrist8&#10;oUmCuN1MdCywzOxi5v70TYq7r86jSZ5qObFNoieMblNtzknbxMpLtgRQ5kiUAACAsqUtM9746nr5&#10;w2n3OEkHbWWgiQUvdFnX//qkO5ztdPs4N8A6MKp/P8GBUv20VYnuP27Cxk9fjyZ8NGmhCYDg654+&#10;/iGZcd6s0MRO1PS/enw/H3erPDZhnrMP/3FoAkVf68LPv94yPkuf6j5ywMAD5JDaw51twhIwyr8f&#10;jbh0f3Eep69bk0f6ur859pqM91LPja7Tn+k2Ye9h35362Zrr/z58vXOs+bQ88ZIwYec7eBzB5wvT&#10;3sccPPgQ6dMty4DBmixxb/h1lOJgciOcm1i5zZQHytXSdmAcdwwUTcDkHnCn1Qqz/ZMtocth/Nu4&#10;28WjUyLHeZwmS66R8WabA03oADwzfI+b6qzTn+k2um1QpdNSBkAXUGFLAKUxwcQktyqTTUx0q0ir&#10;2tra5vr6epm7YKGM3iP3t5dJtmnDWlmzaqX06jtAdqkZYtemV7kdz5vLF0vDju2y6/AxUt2tu12b&#10;Tl3lWtNuM39/eZrMrZ8t9Rvc+0SdFUdbPmhrh6NHHBd6gx+XjrGh3Uc8mgTQJE17pfVa024z2iLE&#10;o8kfPb9hx6PvzSPLHpKXV7/kdOfZuK11ZnpNTOwxcC85/H0fStzgrd61Zkyuq6vL/RlCxyBpksNM&#10;TTN7/uyeXpDaWuIpJ7kSl45PUiGHSHPGeCazTej+HneSKmn2PbnV/Nva/KpKdgtNoBQPnwuBhCBR&#10;ApQWfxDTReeFzJwbMqCmpmbZqlWrZPb8BTJq9J52bTpt3rhe1q9eJTv37iv9Bw22a9Or3I7n7RXL&#10;pLFhh7xn6Aipru5m16YT11pxfPa+c+XeV+62SyILPrdUsrV0iSut19p+t42Ule+6Cak9B+4tsya4&#10;0wGX4++OES9RgvxcLa+buyU3e6ktaK6RfZ16x+FzIZAQJEqA0uIPYnoMN7HIRA9nKYfp06fLyJEj&#10;7RIA5OetLW855eCd4yVaZr89Wz77xGftksjYwWPl5iNutkvpt2jdItmr/152KbdbFt0iv3npN3ZJ&#10;5PN7f14u3utiu1SWSJTkorPw5NPCRWcI0sFvPdot5xqJnme8OPhcCCQEiRKgtPiDmB7akuQBE1nv&#10;WqqqqoY3NjbKjJkPyrBhw+zadGpuapLGxgaprKySyqoquza9yu149Bvx5uZm9xvxinT/Oedaa+vB&#10;FTPlqme+JQcMOkDGDj5SDnrvQbL3gLZjg7y0dqHct/w+ufu1u2Tjjo12rcgvxv5Sjh96gl1qnyRc&#10;azc8d7088MYDzvk4YvBYE4fL4J672p+2evqtp8y5uFseeP1+u8ad3vgfJ97Xsn05/u4YJEpy0Rl5&#10;RM4y8ZSJB6VaHgrtRnO16AA0nzF3Sf6RgzdIlezbwd1uFJ8LgYQgUQKUFn8QywxjlCQXY5QkF9da&#10;W39/ZZqcf+8ZdqmVDuDpeWPD687YGkE64KgOaFosSbjWdKpenYXGTwfH3WdQnV0SWbj6hYypjT06&#10;EK43MK0qx98dg0RJLpoo0Vl5Mm2QZnnB1vXOSC+otqMuN8tX5Rr5uV3qSHwuBBKCWW8AAABSQqeq&#10;9aIzkiRJpkkR//mIkyQBAvqKTo3sRWmTJAAShEQJAABAwsSZJtZPZ3PRpEC5Jkn6dM9vamVteaNT&#10;QpMkgU+86ZE9OmVwhZxBkgTomuh6A5RWV29iOdCENzqfzsW4wK0W3X4m+rhVhw7K+o5bLS663iQX&#10;XW+Si2stmnbBWfS/hfLu9g3y7EqddbVVbd+hUttnqBy7+zg5argOq9AxknKtaQuaefVzZM7Kp2Xj&#10;9nflZXNe/HQa3117D5Fxoz6adRpfut50YdfK+6RJPuhMkVxhPhdkTmusd0YLzTo9ofdJaaY2pusN&#10;kBAkSoDS6up/EC8ycYtblZkmxrnVotIkySMmBjhLriNNzHKrxUWiJLlIlCQX11qyldO1pkiUIMFI&#10;lAAJQdcbAKV0mi07SliSBAAAAAAikSgBUCramqQ4c1eG0249t5sgSQJ0EZUr3pBu906LFbot4un2&#10;5pvS96GHpPvf7pXqfz9s1wIAUL5IlADoDLubGGtivInrTCwx4XW56QiaJJlh4iBnCUCXUDV3jvQ8&#10;54xY0WfUbtL3vf2k1yknyk6/+nlZJE6CiaJiJTX6/fWvstvXviZ9zh0vPa79nl0LAED5IlECoDOc&#10;YeIJE3ea+JaJkSY60rUm/EmStbYEgBYVGzZI9YMzpMflX5XeH9hXuv/+d/Yn6RRMFBUrqdHryQ4Z&#10;0gkAgMQiUQKg3Nxk4hK36jjHxBy3CgDhNGmy80UXSs/ztOEbPDtd93+y8/xSTP4BAEDpkCgB0Bme&#10;MnFlSBSbjnviT5LcbGKKWwXQFW2+8542sfXGn8m2r1wmjXtnzgyqut091UkOdEVVz813uuxoV6Sd&#10;P3+R0z2px7VX258CANB1kCgB0Bm03fYNIVFM+jWwf9wTTZJc6lYBdFU7Tju9TWz74ldk649+LBvn&#10;v+gkTpr79rVbuzQ5oEmDrqbb1L+4XXYu/6p0v+M2BrwFAHRZJEoAlAOdBljHP/E8a+I7bhUAomni&#10;ZPOUaW2SJd1vv9XWAABAV0OiBEDaaZLkEbfq0CTJOBPvOEsAkEPDMcfKjjMzxyapnvmArXUdjYcc&#10;5nRJCgYAAF0NiRIAaabTAGuSZICz5M5u8xkTJEkA5KXh2ONtzZVPt5OOmJLXGy/Ei2yvR5/T2eal&#10;hXaNtX5dxj78EfY6tXWNdkkKBgAAXQ2JEgBppUmSGSb8SZKjTSxwlgAgD40Hf9DW4tEBT3sfPVb6&#10;9ajImJK310nHSe17d5Hhl1wife+43W4djyYwdNadvu/tJ70POzBjvzqwqq7Xn+tz++k0wLpNcODV&#10;qpcWZuzDH8WaOhgAgHJEogRAWv3ZxEFu1aEDt5IkAdChtCWGMxvM5V+VqqeftGvb6j1rlgz8v+85&#10;yZRcA8NqaxFNgGgCQ2fd0amKw+h6/bk+tyZNitV6BQAAZCJRAiCNbjJxglt1nGOCaYABFKxq7hxb&#10;i6aJiZ7jT8+rW44mU3qdcHTWpEbP885xEiD50KRJxfr1dgkAABQTiRIAaXOdiUvcqkOnASZJAqBd&#10;qh9+0NZcjXvvY2suL0nib+3RNPR9svXGn8nGp+fJ+q3NTmy6/yHZeOnnpal3b7uVm9TY+XMXhCZY&#10;enzj6xktU3T2ne0Xfs7Zj7fPd5e8LltuvUN2nHl2m9l51MZHZjnb6VTHfo2HHdGyj2DoYwAAQDgS&#10;JQDSRGe4+ZZbdWiSRLvcAEDBnIFT787Mt+44/Sxbc+mYHv4kiSZSNj36pGz74lek8YAP2LXuDDob&#10;vnetLPvd72T7mDF2rdu9psc3L7dLrbrdc5etuXSq4i2/udXZj0cTMts/fYFs/uMU2Tj/RSeRAgAA&#10;Ok6FLQGUxgQTk9yqTDYx0a12Gc22VDNN6LS+2Yw18YRbdehUwHFmuNFRGr1BX1XwcbmeV1WbuNbE&#10;YGcpQs+ePSds3rxZHn18luw2bLhdm04NO7bLti2bpFv3naR7j552bXqV2/Fs2bhBmpoapWfvflJR&#10;me7vPYr13vR64H5578WZSYRl/11ha+Gq6+ul5tPnSvfFi+0akabefWTlQ/+ShtpaZzm4X13/5rTp&#10;LT8P8o6n37Pz5H0T9b/5Viv/+YBs37fOqe886wkZ/CntOejaetDBZr/32qXs9DU19ekjW8Yeade0&#10;fZ357C+bEcOG2lrx9llK5fi7Y0yuq6vrap8hylFX/1wIJAaJEqC0SJS0KiRRUixx/i/c18QLbjW3&#10;adOmyRjft8kAOl7fhx6S3b72NbvkevGF8F/bnRctkp7PPis1N90klRs32rWuN6+4Qt457zy7JPK+&#10;yy+XfjN0ki1X8OfZBB/79uc/L29ffLFTD77ezQccIK/94Q92KX/F3p9n3zo3saOKtU8UHYmS8kCi&#10;BEgIEiVAaZEoaZX0RInS15e1RUn//v0nrVu3TmY9PUdGjBxl16aTfku5acM65xv+3v38DXLSqdyO&#10;Z93qt6SpsVH6DaqRqipt8JRexXpvetz3D9nlgk/bJdf2Dx5ia626LXpJKt591y5l2nLqabL2tjvs&#10;kmvXkcMytl/13AvSOGSIXWrLfzzv/ef90v8rX7Q/cV/P6vsecOrB16v71H0XKrg//3O1h0537CnW&#10;PkupHH93DBIl5YFECZAQJEqA0iJR0ipOokTHKLnerealGF1vYqmtrW2ur6+XuQsWyug99rZr02nT&#10;hrWyZtVK6dV3gOxSE31TmBbldjxvLl/sNLvfdfgYqe7W3a5Np2K9N93uneZMsVuord+5RrZd9V27&#10;5NLxS3ofdqBdcscL0cFVs/Efz6AdTc50wn46mKrScUuCP9MBW7f+8EbnefIVPH4dzLUYg7b269H6&#10;cbFY+yylcvzdMUiUlAcSJUBCkCgBSotESas4iZJCabt3/3TC2qm/Qz7pd4VESfVTs6TbpMxv3NOg&#10;WONgJEVXGqNk649ulOaBg+xStEITJZqc2Pa1KzIGZfUUknwI/u74Ew3KS5SoXqecKNUPtnbNUTqz&#10;TcMJJ0rDscdL4/v3D31dYUiUxEOiBAlGogRICBIlQGmRKGlFoiRhohIllUuXOMmStClW946k6Epd&#10;b3acdoY0+6bbjRKWKNEb+6DmPn2cWWua9tpbGj5yXNbWG8VIlPT+wL5S9dJC+1NxphP2kh9h0w4H&#10;6etrMq+34ZDDZMenJ0a+XhIl8ZAoQYKRKAESgkQJUFokSlqRKEmYqERJWpXb8dD1pq2wRIm/9UYh&#10;ipIoOXqsVD39pP2pyOY775Edp51ul+IlS/x0euBt3/x2m4QJiZJ4SJQgwUiUAAmR7ra6AAAACVe5&#10;MHOAVn+SRDUcc6xsnP+ibPvKZbHGJul+x23S85QTnTFOAABA8ZEoAQAA6EBxWopogmTrj37sDBSr&#10;XXO23vgzp+WIdhEKo115uv/6F3YJAAAUE4kSAACACMHWH/4uNHFotxq/OC1GdPySbV/8imz5za1O&#10;SxNNnmjiRAd59ev+u9/aGgAAKCYSJQAAAFkEW3V0//3vbC23qqefsjVX42GH21p8mlzRxMnmKdPs&#10;Gpe2VNHpiwEAQHGRKAHQGcaauCIk/EaZCNtmdxMAUDI7Tj/L1lzdJ8dPlHSfdLutuXTK30LpWCbB&#10;pE3l8mW2BgAAioVECYDOoF+hXh8SfiNNhG1TawIASkan5PV3e9HuNzv96ud2Kdqgb16ZMeCqtgzZ&#10;/ukL7JLZTyGtQfr1txVX0/ARtibS3K+frQEAgPYgUQIAAJCFk+C44LN2ydXj8q/KTtf9n13KVLVy&#10;pdRec430+cuf7RrXtu98z9Zc3ab+xZk6ODiOSRRNuvhn0NHkjY5n4tEWJ37B2XYAAEA8JEoAdIbX&#10;TcwsMN410V7zTBR7nwC6EJ2RpuH4cXbJ1ePaq6XPqN2k53njpcc3vu5Er1NOlPd+6HDZ5Z577Fau&#10;HWeendGaxKOtU3qddJyzj2xjn2iSZOdLP5cxg86OM8fbWit/1xzddufPX2SXMoW1Zul277SW4/CH&#10;X8Ubr4duw1gpAIByUmFLAKUxwcQktyqTTUx0q0ir2tra5vr6epm7YKGM3mNvuzadNm1YK2tWrZRe&#10;fQfILjVD7Nr0KrfjeXP5YmnYsV12HT5Gqrt1t2vTqVjvjd7o9zznDLvkWr+12dbaz0tWVD84w66J&#10;R6f51RlsgjTBsNPPf2KXXE4rkUMPb0l4VLz7rjMVcHC2Hd1OZ8QJzqKjXYK0tYuf7stL8uj+qmc+&#10;IM3v2002PjLLWecJez1xbb7znjYzBCVVOf7uGJPr6ur4DJF+fC4EEoIWJQAAADFoUmLT3x9wpuoN&#10;JijCNNTWOgmEsCRJFG0FookYTVhodL/jtjZJEn1unQEn7DXo7DjBAV810eLfn3/cFAAA0BaJEgAA&#10;UBZ0MNPGw47IiI6gyYh3l7wuW269Q7Z95bKM59OWGxsv/bws/+1v5Y2n52RtZaHdeXQfwS492WgX&#10;nk2PPtlmPBK/zX9/IK99epqHDM04Fi+2fOADsvmAA6RBW7qE/FyDgWQBAOWErjdAadHEsszQ9Sa5&#10;6HqTXFxrbree6n89JJWLXnJagGgXGY+2EGnacy9pGPuhjMFbc9FBYrV1SvUzs+0au6/aIdJ42OFZ&#10;ky1+5XStKbreIMH4XAgkBC1KAAAASky70ehgr9rKRLv36PghXmjXHadLTR5JEqWJEN1fm31d9d3Y&#10;SRIAALoiEiUAAAAAAAAWiRIAAAAAAACLMUqA0qIvarr0txGppqZm2apVq2T2/AUyavSedm06bd64&#10;XtavXiU79+4r/QcNtmvTq9yO5+0Vy6SxYYe8Z+gIqa7uZtemE9daspXTtabK8XfHYIyS8sDnQiAh&#10;SJQApcUfxPQYbmKRiR7OUg7Tp0+XkSNH2iUAADoUiZLywOdCICFIlAClxR/E9NCWJA+YyPr1cFVV&#10;1fDGxkaZMfNBGTZsmF2bTs1NTdLY2CCVlVVSWVVl16ZXuR2PfiPe3NzsfiNeke4/51xryVZO15oq&#10;x98dg0RJeeBzIZAQJEqA0uIPYplheuDkYnrg5OJaSzamB04upgcuO3wuBBKCwVwBAAAAAAAsEiUA&#10;AAAAAAAWiRIApTTQxFgb++mKdvLvT2N3EwAAAAAQG4kSAKV0hoknbFyvK/KkiZCLTEwxscbEahPe&#10;/jSWmmg2oT/XxAkAAAAAZEWiBEApnWbLfGmCZIYJTYTcYuJsEwNMRNGfa+JEEyba6gQAAAAAQpEo&#10;AVAq2hLkBLeat1oThTxWEyaaYCFZAgAAACAUiRIAnUFbgGjXl/EmrjOxxIS2BCmWtSammrjYxJE2&#10;TjbxAxP6M7+DTFzrVgEAAAAgE4kSAJ3BG4vkThPfMjHSRDFo15tzTIw2oUmYW03MsnG/iatM6M+e&#10;NeF3iQkGegUAAADQBokSAGn0rokrTYwyoeOOvGMiiv5Mu9wEW5Zo8gYAAAAAMpAoAdAZnjKhiY1g&#10;FGqBiRvcaiyvmdCEit8xtkyldWtWywvz5+QVi1/6j6xZ/bY0N+tEQAAAAADCkCgB0Bm0K4wmNoLR&#10;mZbbsiy8u2G91L+xPK9Y9urLMvfJR+Vf998rz815Ut5YvlS2bN5k9wgAAABAkSgBgBTavm2rreWv&#10;saFB3n5zpby0YJ48/tA/Zda/HpBXFi6Qd/63ShobG+1WAAAAQNdEogQAUmjrli221n6bNr4ry5e8&#10;Is8+9Zg8MuNv8twzs+T1ZUtk27ZtdgsAAACg6yBRAqCrGG5LzzxbptL27R2TxHBam7xVL4v+M18W&#10;L9ShYETWr31HVr/9Fq1NAAAA0CWQKAHQVej0wX4v2DKVtndiaw9tcTLv6cflkQemO6W2PtF1AAAA&#10;QDkiUQKgK9AkyQC32uIhW6bStq3F63oTl7Yo0ZYlOp6Jjmui45voOCfaAkVbogAAAADlgEQJgHI3&#10;0MT33WqLm02841bTqT2DuRaLzpijM+fomCY6tomOcaIz62zcsN5uAQAAAKQPiRIA5e5rJka6Vcda&#10;E99xq+mkrTeSNl6Ivh6dNWfxS/+RJx+ZKY/O/IcsfP5ZWVW/gtYmAAAASBUSJQDK2UkmvuVWW3zT&#10;RLpbk3TQQK7FpF2DVvz3NXl+7lPyr/vvlblPPipLX3lJ1q9dY7cAAAAAkqnClgBKY4KJSW5VJpuY&#10;6Fa7jGZbqpkmxrnVotjPxCMm/GOTaJebS91q3qpNXGtisLMUoWfPnhM2b94sjz4+S3YbFpxopzi0&#10;242OFdLRunXrpscjO3bsED2mYqmsrJKddt5ZevRwo6Kyc3L2DTu2y7Ytm6Rb952ke4+edm16bdm4&#10;QZqaGqVn736ddg47Srm9N1xryVaOvzvG5Lq6uq72GaIcdfXPhUBikCgBSotESatiJkp0XJJnTPi7&#10;3DxrQvdfaGuSfU3Eniln2rRpMmbMGLsEAECHIlFSHkiUAAlBogQoLRIlrYqVKNEkyQwTBzlLrvYm&#10;STy6j6wtSvr37z9p3bp1MuvpOTJi5Ci7trjWrH5bVr6+3C51HG1NMmDAAKc1ydq1OrRLx6uu7iZ9&#10;+vaTXia0rK7WhjzFod+6btqwzvmGv3e/4CRI6bNu9VvS1Ngo/QbVSFVV8c5TKZTbe8O1lmzl+Ltj&#10;kCgpDyRKgIQgUQKUFomSVsVKlEwxcbZbdegd/tEmFjhLHay2tra5vr5e5i5YKKP32NuuLa6lryyU&#10;JS8vtEsdp1+/fjJkyBBZv369rFy50q7tXP0HDJSB762RQe8dLP1MvaKi8D9bmzaslTWrVkqvvgNk&#10;l5ohdm16vbl8sdPsftfhY6S6W3e7Np3K7b3hWku2cvzdMUiUlAcSJUBCMJgrgHJyk4mSJUk6y9Yt&#10;W2yt/K1b+44zCOwzT/xb/v3AdPnPvNlS/8Zy2ZaA6ZEBAABQnkiUACgXmiS5xK06yjJJotIw601H&#10;aNixQ95c8bq8MH+OPDrj7zL78Yed6Yi1K1Jzs79xEgAAAFA4EiUAykGXSZKo7du6ZqIkSKcaXvbq&#10;y87UwzoF8QvznumySSQAAAAUD4kSAGnXpZIkatvWrtP1Jq7GhgapX/FfmfPEv2Xzpo12LQAAAJA/&#10;EiUA0iyYJFlqoqyTJGo743NE2rTxXSdZomObAAAAAIUgUQIgjXQKYJ3dxp8k0SmADzFR1kkSbTnR&#10;2NholxBGB3p99qnH5O03SzNTDwAAANKNRAmANPqNCf/sNpok0amFy74ZAWNwxKMJpefnPiWvL1ti&#10;1wAAAADxkCgB0BnGmrgiJPxGmQjbZncTQf1t6fdnEzMKiFTZsnmTrSEXnQln0X/myysLy7qREQAA&#10;AIqMRAmAznC4ietDwm+kibBtak3kcpCJEwqMVNmxfbutIa7lS15xWpc0NTXZNQAAAEA0EiUAkCJ0&#10;vSnMqvoVsmzJK3YJAAAAiEaiBEBneN3EzALjXRNB80yEbVtIpAoz3hRu80b3Umps2OGUAAAAQBgS&#10;JQA6g85Qo4OtFhJhA0xcZSJs20IiVbZu2WJrKNT/Vr3F9MEAAACIRKIEAFKErjft19TUyPTBAAAA&#10;iESiBABSZPs2EiXF4E0f/N+li+0aAAAAwEWiBABSZNtWut4Ui04f/PKLzzuhdQAAAECRKAGAFGEw&#10;1+LTViULnn3aaWUCAAAAkCgBgJTQG/nGxka7hGLS6YOfffpx2UYiCgAAoMsjUQIAKcFArh1r3ZrV&#10;MnfWI7LJTiMMAACArqnClgBKY4KJSW5VJpuY6FaRUP1tRKqpqVm2atUqmT1/gYwavaddWxzr1rwj&#10;/5k32y51vD59+sjgwYNlw4YNoseUdnGPp3v3nWTv/Q6Uvv0H2DXJ9PaKZdLYsEPeM3SEVFd3s2vT&#10;afPG9bJ+9SrZuXdf6T9osF2bXuV2POV0raly/N0xJtfV1fEZIv34XAgkBIkSoLT4g5gew00sMtHD&#10;Wcph+vTpMnLkSLsEAECHIlFSHvhcCCQEiRKgtPiDmB7akuQBE1m/Hq6qqhqu44jMmPmgDBs2zK4t&#10;joaGBtnRid1vKisr9XicGWH0udOukOPp1r17Yr9x1m/E9Vic11eR7j/nzU1N0tjYYN6jKqk071Ha&#10;ldvxlNO1psrxd8cgUVIe+FwIJASJEqC0+INYZmpra5vr6+tl7oKFMnqPve3a4lj6ykJZ8vJCu9Tx&#10;+vXrJ0OGDJH169fLypUr7dr0KvR4ho0cI3vss5+5n0rWn8w3ly+Whh3bZdfhY6S6W3e7Np02bVgr&#10;a1atlF59B8guNUPs2vQqt+Mpp2tNlePvjkGipDzwuRBICAZzBYCU2LaVGVlKgemDAQAAuhYSJQCQ&#10;Esx6UzrO9MFPPcb0wQAAAF0AiRIApTTQxFgb++mKIvDvU0OXy8KO7dttDaWwbu07MueJfzN9MAAA&#10;QJkjUQKglM4w8YSN63VFgTQZcoWJJSZWm/D2qaHLc01cZCLVSZMtmzfZGkpl86aNTrJk3Rq9rAAA&#10;AFCOSJQAKKXTbNke2hLlVROaaImaj/cgE7eYeMZEsVqudDq63iSDvg/aDUe74wAAAKD8kCgBUCra&#10;wuMEt1owTXo8YmKAs5SbJlJ0+9QlS3TKYQYTTQ59P56f+5QsX/KKXQMAAIByQaIEQGfY3YSOFzLe&#10;xHUmtIuMtvBoD+1GM81EMElys4mTTRxpS1320+3b082nJLYziGgivbJwgSz6z3xpbm62awAAAJB2&#10;JEoAdAZvLJI7TXzLRFQXmXxcaMK/n7Um9jdxqYn7TcyypS7rev25R1uyaNImNbZt3WJrSJrXly1x&#10;WpfQ4gcAAKA8kCgBkFafs6VHEyIL3Gobuv6bbrXFZbZMhe3bGJ8kyd5+cyXTBwMAAJQJEiUAOsNT&#10;Jq4MiUJpNx5/a5KlJqa41Ui3mvC3KtEBXrVLUCowkGvyMX0wAABAeSBRAqAzaDeYG0KiUIfb0jPV&#10;lrkEkynH2TLx6HqTDkwfDAAAkH4kSgCk0TG29Dxpy1yCXXNSM/vNtq106UgLb/rgN1e8btcAAAAg&#10;TUiUAEijD9rSs9KWuSy0pYeuN+gQOn3wf+bNlmWvvmzXAAAAIC1IlABIo+CUwFGDuAbV29Kjs9+k&#10;wo7t220NabL4pf/ISwvmMX0wAABAipAoAZA27eku85otU2fL5k22hrR5Y/lSeX7Ok0wfDAAAkBIk&#10;SgCkTR9bFksqximh6026vf1Wvcx96lGmDwYAAEgBEiUA0s4/5W8hip14KTod74LWCOm3fu0aeebx&#10;fzF9MAAAQMKRKAGQdnNsWba20wqhbGgXqtmPP8z0wQAAAAlGogQAEm7b1i22hnLQsGOHzJn1CNMH&#10;AwAAJFSFLQGUxgQTk9yqTDYx0a12Gf6pQGaaGOdWsxpr4gm36oj7OE9w+pEjTcxyq1lVm7jWxGBn&#10;KULPnj0nbN68WR59fJbsNmy4Xds+W7dsljWr37ZLnadbt256PLLD3NjrMaVdEo+nb78B0rtvP7uU&#10;ny0bN0hTU6P07N1PKirT/b1Hw47tsm3LJunWfSfp3qOnXZte5XY85XStqXL83TEm19XVdbXPEOWo&#10;q38uBBKDRAlQWiRKWhWaKFH5/F9WaKJkXxMvuNXcpk2bJmPGjLFLAAB0KBIl5YFECZAQJEqA0iJR&#10;0qpUiZJBJt5xqznp68vaoqR///6T1q1bJ7OeniMjRo6ya9vn7TdXyioTnU1bXwwYMMBpfbF2bXvH&#10;zC29JB+Ptix53/CRUlkV/9vtdavfkqbGRuk3qEaqqrTBU3rpN+KbNqxzWl/0Nuci7crteMrpWlPl&#10;+LtjkCgpDyRKgIQgUQKUFomSVnETJQNNBEfCbE+ipKj/D9bW1jbX19fL3AULZfQee9u17fPSgnny&#10;xvKldqnz9OvXT4YMGSLr16+XlSs7P1FTbEk/nj79+suBh31Idtqph12T3ZvLFzvN7ncdPkaqu3W3&#10;a9Np04a1smbVSunVd4DsUjPErk2vcjuecrrWVDn+7hgkSsoDiRIgIRjMFUDaxG39EUZbo/ilopnE&#10;9u3bbA3l7N316+TpRx9i+mAAAIASI1ECII2etaUnmACJ0teWnlRMLbxj+3ZbQ7nTGY6efuyhkgze&#10;CwAAABeJEgBpNNeWnqG2zEUHZPWbZ8tE27LZmdEAXURjQ4M8+9RjUr/iv3YNAAAAOhOJEgBp9Lgt&#10;PafaMpczbel50paJRtebrqe5uVlemPeMLH3lJbsGAAAAnYVECYA0esiWnrNN7O5WI+nPD3KrDh2f&#10;5Bm3mlyNjY1OCwN0TUteflEWPv+skzgBAABA5yBRAiCNdEDXqW61xQ9sGeUmW3qmmGjPwLCdYvu2&#10;rbaGrmrFf1+T+bOfIGEGAADQSUiUAEirH9rSo61KNPkRbFmiy7r+BGep1Y9tmWg6uCew+u235JlZ&#10;/5ZtJM4AAAA6HIkSAJ1BZ6W5IiT8RpkI2yaqS80CE8FWJJosWWpCB3udYUtd1vV+V5p4za0m2/Zt&#10;jE8CF9MHAwAAdA4SJQA6w+Emrg8Jv5EmwrapNRHlKhM3u9UMOhaJtiDxj0ni0e1vcKvJx0Cu8GP6&#10;YAAAgI5HogRA2l1q4mITOjhrNvpz3U63Tw263iDImz6YMUsAAAA6BokSAJ3hdRMzC4w4/QxuNTHa&#10;xDkmtDuO//G6fLKJXUzodqmybStjUqAtnQWH1kYAAAAdg0QJgM6gg6mOKzB0LJI4dAYbfR7tjuN/&#10;vC7fbyKVuBlGLq+8uIDpgwEAAIqIRAkAJNiO7dttDQi36s0VMu/px+mKAwAAUCQkSgAgwbZs3mRr&#10;QLR3/rdKZj/xL6YPBgAAKAISJQCQYHS9QVwbN6yXpx950CkBAABQOBIlAJBQjY2NdKdAXrRFibYs&#10;0RYmAAAAKAyJEgBIqO10o0ABNLmmY5bUv7HcrgEAAEA+SJQAQEJt27rF1oD86Cw4L8yfI0tfWWjX&#10;AAAAIK4KWwIojQkmJrlVmWxioltFQvW3EammpmbZqlWrZPb8BTJq9J52bWHeefstWbhgnl3qfH36&#10;9JHBgwfLhg0bRI8p7crteIYPHy7dunWTZcuWSUOWLlo1uw6VMfu8Xyoqkvsnf/PG9bJ+9SrZuXdf&#10;6T9osF2bXuV2PG+vWCaNDTvkPUNHSHV1N7s2vcrpeLxrzZhcV1fHZ4j043MhkBAkSoDS4g9iegw3&#10;schED2cph+nTp8vIkSPtEgAAHYpESXngcyGQECRKgNLiD2J6aEuSB0xk/Xq4qqpquA7COmPmgzJs&#10;2DC7tjANO3bIjh3b7VLnq6ys1ONxunFka7GQFuV2PNqaROmx6DHlosfffaceiWxZ0tzUJI2NDeY1&#10;VkmleY/SrtyOR1tf6DXmtL5IcMukuMrpeLxrzSBRUh74XAgkBIkSoLT4g1hmamtrm+vr62XugoUy&#10;eo+97drCvLRgnryxfKld6nz9+vWTIUOGyPr162XlypV2bXqV2/GMHj3aSZa8+uqrsmPHDrs2u512&#10;6iEHHvYh6dMvaw+yTrdpw1pZs2ql9Oo7QHapGWLXple5Hc+byxdLw47tsuvwMVLdrbtdm17ldDze&#10;tWaQKCkPfC4EEoLBXAEgobZv32ZrQHHo9MHPzPq3rH77LbsGAAAAQSRKACChdmwvXbcblC+dPnj+&#10;7CdkxX9fs2vw/+zdB3hUxdcG8HdrNr13Siih9470JigoiKigoCDyVxRU7KiIfKJgBSsiKAgoKqAo&#10;ICDSkZZQQodQQklIIL1usu27Z+7dNJJQBLIbz89nnLmzd5Nsdkn2nsycwxhjjDFWHAdKGGNVUedi&#10;rTlNOKO83BxlxNjNRfkZDu+Pxsljh5QZxhhjjDFmx4ESxlhV4C+1J6UWJTXKarm1WNuvzP0ktaFS&#10;cxq89YbdaqeOH8HBPbuuKRksY4wxxth/BQdKGGPO7m6pxUrta6m1oYlyPCS1xVJbI7XaNOHIqHIO&#10;bZFg7FZLuHAW0ds38+uNMcYYY0zBgRLGmDOjFSKrpOYrjopES22t0krrKzW63aG35BTkG5URY7de&#10;avIl7Ni8DvnGPGWGMcYYY+y/iwMljDFnRflHaIVIce9JrY7U2kqtn9KoDPowqaVJzY4CK3PloWPi&#10;C1Z2u+VkZ2HHpnXIykhXZhhjjDHG/ps4UMIYc1bzld7uVam9IbWySnlQfpIeUiseLKFtOg6bs6Qg&#10;n/OTsNuPywczxhhjjHGghDHmnGjbDK0csTsltQ/kYblipDZdHhYapPQOhxO5sspiLx98Po7+WTHG&#10;GGOM/fdwoIQx5ow6KL0d5Ry5FtuV3q6i5K+VirfesMpEVXCOxOzBiSMHlBnGGGOMsf8ODpQwxpyR&#10;t9LbpSr99Sq+KsWh5Bs5mSurfGdij+HAnp1cPpgxxhhj/ykcKGGMVQWUvPVGlFUVxyHw1hvmKC5e&#10;OIfd2zbCbDIpM4wxxhhjVRsHShhjzqisLTRUBedqqim93R6ldzimggJlxFjlS09Nxs4tfyMvN0eZ&#10;YYwxxhirujhQwhhzRtukVjrT5B9Su1qwZKTS232r9A6HL0iZo6Hywbu2rEdG2o3udGOMMcYYcw4c&#10;KGGMOatnld7OV2pbpfaV1GrTRCl3S62vPBSonHBZpYQdAm+9YY6IygdHbd+ES4kJygxjjDHGWNXD&#10;gRLGmLP6U2rD5GEJY6VGq00oYEJlhAmtNFkkD4VZUrtaOeFKY7FYRIlWxhwRvTb37/6Hywczxhhj&#10;rMriQAljzJn9JLUWUivrio0CJvulFiU1WmlCK07Ie1J7Wh46poJ8rnjDHBuXD2aMMcZYVcaBEsaY&#10;s7sgtW/kYZko0asdrST5RB46rnxjnjK6NdLN6Xj//PvYn01xJMZuHJcPZowxxlhVxIESxpgzo601&#10;u6T2vjgCoqVG23F+FkdXolUmsVKjfCUOqyD/1uUnOW08jdfjXsfe7L344MIH2JpBi20Yu3H28sG8&#10;XYwxxhhjVYVK6RljlYOqsMyTh5gvtVHykF0DCpJslJp9Sw0FSfpJLUUcAf5SGyK1l6VWhyZKoYAK&#10;bd25VlqpvSO1EHFUDjc3t5G5ubnYtGUbatSMUGavT25OFtJT7Q/j5ll7cS0+OvYR8ix58NP7IbVA&#10;rl7yTOQzGFbzynQvOp2OHg9MJhPoMTm7qvZ4vLy8oFKpkJWVBavVqsxWHr3eBX6BQVCrNcrMtTOb&#10;CpCflwOd9DH0Bjdl1nlVtceTl50pvcYscPPwhkrt/H9jq0qPx/5ak8xv2rQpv4dwfvy+kDEHwYES&#10;xioX/0K8MRQEoZUk9gBImtQipVZedOFJqU2Tmj2oYnc9wZImUjsoD69u2bJlqFevnnJUuSw2C2Yd&#10;nYXZR2eL4/tr3Y9JLSdh/on5mHloppgbETkCrzR7RYwZY4w5HQ6UVA38vpAxB8GBEsYqF/9CvDF0&#10;RW/fbkOo1O/VqthQyWDaklM8Z8nVAiyl0YqVCleU+Pj4zEtPT8e2HbtRq05dZfb6xJ+LQ2ryJeXo&#10;2tFKkUxzpnIkoyDJ7LOzsSttFzQqDZ6s+STuDblXuRVYd3kdZp6eKc7r4t8Fr9V9TZxHaPWFr6+v&#10;WH2RlkbfKudW1R5PcHAwtFotEhMTRaUkR+FiMCCiTn3oXVyUmaujv4jnZKaL1Rce3qXjmc6nqj2e&#10;9OREWKXXmHdAMDQaWlzn3KrS47G/1iQcKKka+H0hYw6CAyWMVS7+hXhjTkqt+HYaGp+WhxWiYEnp&#10;CjnXuwWnQmFhYbaEhARExRxGZP1Gyuz12R+1HUkJlKP2+kw5OwVHco8oRyV5ajzxXPhzaOreVJkp&#10;QvlKPo3/FEarEXd43SHOI97e3ggPD0dGRgbi4+PFnDOrao8nMjJSbCeKjY0V24kciYuLAW0794C7&#10;h6cyU7GczDSkJsXD3csXfsHhyqzzqmqP52LcCbHFIzSiHrQ6vTLrvKrS47G/1iQcKKka+H0hYw6C&#10;k7kyxpwNBTtK5xy5liAJofPWysNCNZTeYZgKCpTRtYvKihJBEp1Kh0BdoGhB+iBU96qJ+u71MTVi&#10;aplBEtLKoxUmVp8Ig9qA7ZnbsTx5uXILYzcmP9+IqG0bkZOdpcwwxhhjjDkPDpQwxpxNmNLfqA1K&#10;b9dT6R1GXq5IzHfNaNvMokuLxPjhoIfxRd0vRFvYdjEOPh2HVQ9tQoi+wh1DaODWAE+EPCHGvyT/&#10;Uu7KFMauFQVLdmxeh/TUZGWGMcYYY8w5cKCEMfZfd62rUW4bk+n6VpSsS1uHxIJEEQzp69tXmQW8&#10;ff1EHxAUgoi69cW4Il28u6CPbx8ReKGtOGkm58/jwSoXlQyO3rGFgyWMMcYYcyocKGGMOZujSl8c&#10;lQq+Vq2U3i5O6R2CzWaD+TryTeRYcrA0eakYDwscVpiIlXh4eikjoF6jZoWBk4qMCh6F2obaSDen&#10;Y1rsNBE0YezfsAdLbiTvDmOMMcZYZeBACWPM2VCFmtIJWan877WgssJ3ysNCpXOWVCpjXq4yujZ/&#10;pP6BLEuW2DrTwauDMivz9ikKjKhUKjRr3QEabcUVHijQ8kK1F0Ty1wOZB/D54c+VWxi7cRQsiYne&#10;wcESxhhjjDkFDpQwxpzRN0pvN1ZqQ+Vhhd6RWvFanRRwiZGHjoHyOlyry6bLWJWySoyHBw0XvZ1G&#10;o4GHl7dyJHNz90CjZqUX1FyJEsGOCxsnxt8e/xZbL28VY8b+DVotRcGSC2cdbrcbY4wxxlgJHChh&#10;jDmjb6VWOoHGYqmVt7KEVpJ8JTUKqBRHZfgcSkF+vjK6up8v/wyTzSRK+ka6RiqzMgqS0CqS0sKq&#10;RyC02tUL/bTwaIHh1eTgy+Kz9K1l7N+jYMnh/dE4e+qEMsMYY4wx5ng4UMIYc0a0/abkEgrZ11I7&#10;KTUKiryitJ+kRpkkSwdJXpXaNnnoOMzXmMj1tPE0tmZsFeWAHwp8SJ4spvi2m9IaN28DVzd35ah8&#10;D4Y9CDetGw6kH0CKib7ljN0cxw7tx6njXFmJMcYYY46JAyWMMWf1p9T6S630ypI6UqOgyPtKuzKK&#10;ADwltQ/koWO51tLASy4vEX0/v35llv719PZRRleiPCXN23Qsc8VJcXq1Hj3D5OrJFJRh7GY6eeyQ&#10;CJgwxhhjjDkaDpQwxpwZBUvaSG2WOLo6StzaQmqzxZEDupatN7Td5mDOQTEe4DdA9KVVtKKEUAWc&#10;yIZNlaPyDaw5UPQ7snaInrGbibbgULCEtuQwxhhjjDkKDpQwxpwdZYZ8WmoBUhsmtfekRgERe6Mg&#10;Cq0goZUm/aTmUMlbSzNdw9abY7nHRLAkwhABH+2VK0dopUjpRK5liahbH/6BwcpR2doGtoW3zhtx&#10;xjgkFiQqs4zdPBQsOR9XupAVY4wxxljl4UAJY6yqoCQalI/kDalRQMTeKIhCK0icotRGvvHqVW8O&#10;5R4SPSVcLUt5iVxLo3OatmoHvd5FmbkSlQvuGtRVjLdnbhc9YzdbRlqqMmKMMcYYq3wcKGGMMQdi&#10;zMtVRuXbny3ndWju3lz0pV1t201xLgZXNG7ZVjkqW6/gXqLflulwuW9ZFZN8KREWs1k5Yowxxhir&#10;HBwoYYwxB1JQUHGOknRzutgGY1AbrigJbFdRIteyBIWEoWadesrRldr4tYG/zh/x+fHiczN2qxTk&#10;GxG9YwsHSxhjjDFWqThQwhhjDoISWppNJuWobPbVJA3cGojSwGW5nhUldpTYtaIAS3vP9qLflbVL&#10;9IzdKumpyYjavgn5+VffhsYYY4wxditwoIQxxhzEtWy7secnKW/bzbUmci1No9GgWav2onRwWeyB&#10;Es5Twm4HylkStW0jB0sYY4wxVik4UMIYYw7iWi4K7WWBywuUUJCEgh43gu5bv3HZH5dWsND2G6p8&#10;E5sXq8wyduvkZGeJYEluTrYywxhjjDF2e3CghDHGHERBfsX5SSg/COUoCdQFItwlXJkt6Ua23RRX&#10;PaIOgsOqKUcldfPuJnpeVcJuFwqW7N66QfSMMcYYY7fL1etHMsZupZFSmycPMV9qo+Qhc1CUxKPC&#10;TKnBwcFnkpKSsHNvDOpGNlBmr03SxQs4fihGObrSr5d+xaLERejt1xtPV6Oqx1eqU68RwmvWUo5u&#10;jNlsxt6dW6DTanFJfwnVNdWRfCkZZ/LO4MXYF8XKkjkN5yhnOw9PT0+EhIQgMzMT9Bw5u4iICOh0&#10;Opw5c0Y8Z87sas8NlbBu2ro93D08lRnHlpudgYzkJLh6eMEnIESZdV6XLpyBxWxCYLVa0GrLzo3k&#10;TKrS47G/1iTzmzZtyu8hnB+/L2TMQXCghLHKxb8QnUeE1I5KzSCOrmL58uWoU6eOcnRzPL7lcURd&#10;jsIH7T7AXdXvUmZvnYWxC/HxwY/RKqCV+JwBhgD0X9sf57LP4ftu34t5xhhjDoEDJVUDvy9kzEFw&#10;oISxysW/EJ0HrSRZLbUK/zys0WgiLBYL1qz9CzVr1lRmr42poABmc9lVb3LNuei5picKrAXYfNdm&#10;eOrK/su6q5ub9P9//6P9kwMfY86Rb5QjIMwtDB+3/RjrL67H3BNzMSRiCF5v9rpyq3NQq9Uif4uo&#10;LlQFys/SahJCj4UekzO71ueGkhXrXVyk828sD8/tYrNaYbGYxdepvsGcQY6EVl/QcyNWX0jPgbOr&#10;So/H/lqTcKCkauD3hYw5CA6UMFa5+BdiFRMWFmZLSEhAVMxhRNZvpMxemwN7duLihXPKUUlUFnja&#10;+WmIdI3E1IipymxJlIy1U4++ylH5tp3bhD+OL0N2wZVJMgc2GILfjy3FjwfnQ6vW4qkGT2Fj/EYc&#10;zjgMg9qAYYHDMC9pHjw1nphcczKqu1RX7un4vL29ER4ejoyMDMTHxyuzzisyMlIES2JjY2G6Sllp&#10;R3c9zw0FVJq2al9uLh1HkJOZhtSkeLh7+cIvuOx8Qs7kYtwJmE0FCI2oB61Or8w6r6r0eOyvNQkH&#10;SqoGfl/ImIPgZK6MMeYg8o3lV72JyZFzl5RX7YZ4eZWfPuVEyjG8u3USGn1ZHQN+7IFv9nwhgiGl&#10;29Cl94jeoDXgqz5z8WTDJzGr3dfo7tMdRqtRBElIliULL51+CW/GvYlN6Ztgsjn3hTpzHrRiKyZ6&#10;B5ISLigzjDHGGGM3FwdKGGPMQRjzcpXRleyBkqbuTUVfFi8fX2UkM1vNeH7Nk6j9WSDazWmID/+Z&#10;ioSsC3DXe6BJUHN0qNa5RPNz9S/cwjG82ePoX+deMQ7wD8bwoOEI1YeK4+KoVPCsi7PwZOyT+DT+&#10;UzEu3iiwYrFZlLMZuznodUrBkvNxp5QZxhhjjLGbhwMljLGqrrbUOhdr5S/JqGQFBWWXB75suoz4&#10;/Hix9YW23pTH21cuDUwBEloV0vLrOpi//xuk5iaLebucgmwcuhSDnRe2lWipeSnw0Mu5T+bu/Qpv&#10;//OGGJ8znsfbF6bgYsFFeGg8oFfJS9VV0n9N3JugpktN5FhyRNlgWl1SvK1JXVO4CoWxm4mCJUdi&#10;9uDsqRPKDGOMMcbYzcE5ShirXLwX9dYYKrVBUrtTaiWXWRRpIbXya/HeoBvNUUIXfX/9sUQ5KmlD&#10;+gbMvjgbbT3b4qVqLymzV+rW7x78euJnfLT9XZxOO6nMAh2qdcKwJo9Bp7l6GczuEb2xKe5vPLt6&#10;jAi4tPRvieOZJ5BrykGkez1MCH1ebLN58fSLMNvkpJs6lQ7tvNqhrqEu3NSUTFZGW3UWXVokzh8b&#10;OlZs36lMnKPEcf3b56Zugyaoc505gW4lzlHi2DhHCXNg/L6QMQfBK0oYY1XJ3VKjCMFiqT0ktfKC&#10;JKTssjGVpKJtNwdzDoq+ovwkLm6uuOunrnh61SgRJAlwDxLz9fwbYNmDa/BYizF4uOnIq7Ywz2oY&#10;3HAonm47ARqVBvtS9okgycD692PFsA0IMgQhRB+CNp5t5I/vWg9W6b9/Mv4RQZEahhoiIEKtn18/&#10;PBHyhDhvbuJcxBnjxJixm+3ksUM4dmi/csQYY4wx9u9woIQxVhX4S+0rqa2SWh2acDb5+VdP5NrC&#10;gxbBlO27pO+w72I0gt1DMLHz20jOuSSq1nx772KRk+RaUMLXSRtfRuMvq+OzXR+K3CK0vYbsS9yD&#10;y5bLqNe4OTQmE3oaaUcT4Kfzwye1P0Erj1bi/I8ufCQSvdpRwKSnT0+xqqT0bYzdTLQFh4Il9jw7&#10;jDHGGGM3igMljLGqYI3UxsrDQmlSe09qw6TWpVh7SmqzpOZQV+wF+WXnJzmSe0Tk/6BVHIG6QGW2&#10;pK0ZW/HHheUiMDKj39f4PmaumJ/cbRqaBpcfXCluVtRM3PFtU3y+6yOk5CWjYWATTO3yPv7o+wda&#10;BrbCuYw4PPRtZ5hmvY17nn0W/zd5CYYckcsW09f1XPhziDBEIMWUgi8SviiRwJVWldQ21Ba5Vkrf&#10;xtjNRMESSvLKwRLGGGOM/RscKGGMOTtaSSLvAylCwRDKbErZSH+S2rZibbbUnpbaTc9P8m/Qfvmy&#10;2LerNHIrO//C+fzzYlsLeaPLO/jh4HxR2YZyjYxvX34+k+KmbJ6IiesniJwkDzUejnWP7sCO0Qcx&#10;qukYRHhE4Ldmn2F1dCMcn56DVp/9AH1qqlhVsngp8MROo6h8Q4lmJ4RPED0FT35N/lX56BBbeCi3&#10;io/WR9y2NFm6I2O3CJUN5mAJY4wxxv4NDpQwxpwZVbEpvpKEVpHQEgoKhjiVvNwcZVRSQkGC6MP0&#10;YaIvjpKlzoifIfq7694Lb4MPVp1YDn/XAHzVv/xKM9otm+A6YTwMYx7D4T510GfcdOyeo0Lqt0H4&#10;8bWd6NlnBDwbRyKofRvUv/NO1OzaBf1WHoFHAXDBW4U1dYFjtX2gtQKf/wk0+plSwkCsehkXNk6M&#10;f0v5TQRF7Px1/uI2CppQEGVv9l7lFsZuPgqW7N62ERaznHCYMcYYY+x6cKCEMebMKCN8cfdKzaFW&#10;ilyr8rbe0IoREu5yZeUMqoRDZYNDXcLwfz0+FCtDyGd3zRFJWYtTHz8Gw8sT4BUeCPc7e0A/6wu4&#10;LFyAO7aexl2xQNt4G3zPX4L61MnCpj1zGrqLF6kkj/JRgGoZNvQ7CTQ4nS6O6ZYha46h7axZUFks&#10;ojLPPf73iO01tM2GtuLYNXVvimGBtBMK4rbEgkQxZuxWSE9NRvSOLRwsYYwxxth140AJY8xZUQng&#10;4olbKe8Iba1xSqZytt5QIIRUd6kuersVKSuwPXO7KM37TvP38FX0DGQY09G7dj/0r0eVkSXSBaLr&#10;C8/CK9gHns0bwuXzmVClJMu3KawqID8kEJb2HWF6aBgKRo0ubLmPDEfa4MFImTwFeXPmFbZfXxmM&#10;r9sARoOusMZ8rU2bcM8zz6Djp59i5tIM/LrSG58ty4Lh64nwOFdU7eZuv7tFwITyrtBqGEryytit&#10;QsGSXds2VJgsmTHGGGOsNA6UMMaclRINKOR0222KyzdeeSFHFWKoUTCkeCJXCi6sTF0pxo+HPA5f&#10;rwAsiJkrkrm+0+NDESDRL5wPz0Z1oP/qc6gyMsS50Olgrd8AW+5tibEDgL7P+WPfqf0wxl1C9ubt&#10;yP3+R+TNmlvY0md8hvgpU5D5+GgUjBhZ2Ko/9664f7O3gvDJiHo4FiB/eENaGqpv347am7fgvugM&#10;jNwPjNqWgbtffhWd338fQUeOiK03lPiVtuJQ/hV7fhXGbpWsjHREbdvIwRLGGGOMXTMOlDDGnBGV&#10;A35IHgrRUnPKLTd2xrxcZVTEvjWl9LabdWnrkG5OF1VmqPTuF8dnikSsIxo9iuZrosXqEdcxo6A+&#10;d06cb+7SFdk7opGRVYDdfy9BrzYHMbedFhOfX4O6Yc3FOdejnn8D1Pati9iCeBx9oDcajgMmjW6C&#10;5AYNYFPLv1asGg3ONInEt63VyNYDYXv3ovuUKbjz1VfReNdBvBjynAiabErfJBpjt1JOdpYIllDP&#10;GGOMMXY1HChhjDmj9kpv95fSF0eJXu2tNk04soKCK3OU2CveFE/kSqtJfk/5XYyHBAwR5YM3nv8b&#10;tfPd8fXELXKA5NRJ2AKDxDm0giT3t1WwtGwtjiesHSuCKmNaj0PL0NLFgq7d/Y1o5xOQVSBfeH5V&#10;9yI2TJmC1TNmIK57d7Elp9ahWDx6QIVX+wBv9tYgx9sTPnFx6PDppxj98U94wlv+GLSqxP5YGbtV&#10;OFjCGGOMsWvFgRLGmDNqovR2B6VGq0zoyjtKapRjdGuxdkpqqVKjUsIOFzShMqZm05W5OsqqePNP&#10;xj9iNQnlLKHEqQsuLUSDZCB6ng762JOw1qmL/ElvQ3X5EqDVInfBYtg8PMR9aXvOzgvbEOwegtc6&#10;TRZzN+reeveLfuvZjSJxbGp+Ci6rU5AdEoLdY8di9Sef4GyXLtCZLPhyFeCTa0GT512w5alRMPr4&#10;iG0402f+g3tUbUXwh/KVUN4Sxm4l2n5DwRLajsMYY4wxVh4OlDDGnFFPpbdrKrVdUqM6teUtk/CV&#10;GpUSpqDJkzThKMradkPsW2/siVypkgyV3SUD/AaILSvhx09j8/dq+Camw9K8BXKW/g7dd3LeD+M7&#10;08QcoUSvUzbJVXHe6zVDlBL+N5oGt0AN7wgkZF1A8+BWYu6CRxJUKjm9KwVMdo0bh+gnn4RNo8FL&#10;24FZPyTjzfBorH/rTeQEBorVJT/MOodumcHisS64tEDcl7FbiYIllOCVEr0yxhhjjJWFAyWMsarg&#10;dakVr4BzNV9L7V15WPnKSzJpLw0cog8RPVW5oYACHXfw6oD0bYuwehEQlGWFuWt35KzfCsPkN6CO&#10;vwBzz97In/CSuB+ZtPFlpOQlo3tE78JtM/+WvbqORq0R/c6kf1C/ccmcJ6d79sTGt95CrreXKCv8&#10;zacHsTZtLdZPnYqM6tXhmZiEVd/m4o54tQj88BYcdjtQyWAqHczBEsYYY4yVhQMljDFn1FfpS6Ok&#10;rq9KrUux9pTUqHRwaRRcuVseVq6C/Cvzk9B2lMumy2JsT+Zqr3RDq0ly/vwSC37IgkeBdP/77peO&#10;10G3eBF0fyyHzT9AlPG1i0rYKbbdGLQGfNDnc2X23xtYX95+c+iSnEeXtvUEVA9DWPUIcWxHSV7X&#10;T5uOizWCxTah995fh+Rjf4tgCd3mnpGFvxeoRCDl+6TvlXsxdmtRsGT3to1ISrigzDDGGGOMyThQ&#10;whirCtZKjfaYtJXaB1LbVqxR2eCnpUZBkzSpFfeZ0lcqs6lAGRWJz48XPQVJqDxwVFaUWG0RoPbB&#10;C7+dwdiFu6G1ArEjBiJv8VKoUpJhmCRvrcmbNQfW8GpiTIlbX1hLO46A8e1fEhVrbpYO1TqL/CRx&#10;6afRLLgVjGYjfj++FE1btUO9Rs0Kt+GQPH9/7HjnA+xsEyGCO49+ugQhu3eK1SYXOnSAa74FK34E&#10;Wu08gr3Ze5V7MXZrUX6gmOgdHCxhjDHGWAlF72IZY5VhpNTsf/qfL7VR8pBdBSVrLY6CJNdSHphW&#10;kKySh4UogEIBlavRSu0dqcn7YMrh5uY2Mjc3F5u2bEONmiVXVpQnKzP9iuSSfyf+jbcPvY07Au7A&#10;By0+wBO7n0By4jFs+7M66h86D7MaeOv+QIz5aJ84P+CNifBctBB53bsj8ftFYo58d3gupu5+G9U8&#10;qmPd4E1w0bgot1wdBXDy83Kg07tAb3BTZkuatGMifji2EHdH3IM/41agnm99rBm0XtxGuVfSUi6L&#10;i1E7yrNy6vV7MWprhjiOe+YZJDz4ICK+/BJhv/wi5t4b4IvOry4X5YNvJp1OR88PTCYT6Dlydl5e&#10;XiIYlZWVBavVqsw6J0d4brx9/eDu4aUc/TvX8m/HmeRlZ0qvMQvcPLyhUkqAO7Oq9HjsrzXJ/KZN&#10;m/J7COfH7wsZcxAcKGGscvEvxBtTOlByPT/LqCpO8YSvtFWHVqFcDVXaoeo612TZsmWoV6+ecnT9&#10;vjryFWYdnYWR9Uaia0hXfLL0cfz+sxq1U6xI9tLingfN6HPPJDxY+0G4nDmDuvfdJ+53aulSGOvW&#10;FeNkYzLu/eteZJmyMKvTLHQOoUrJN9fOSzsxZusY1PepL0oFJ+Qm4Is7vkC30G7KGVfalrgNZ98f&#10;i2l/y8cpI0bg4iuvwHfObIR/9oWY23Fve3i+KyelZYwxdlUcKKka+H0hYw6CAyWMVS7+hXhjSgdK&#10;AqSWIg+v6hWpvS8PBdq2008eXhWdV+GKEh8fn3np6enYtmM3atWRAxZXcz7uFNJTS37578a+i60p&#10;W/F87edh3rIc0xbEiS0rl+vURKuBZ5Hi64p1d29CreqR8Bs+DIa/1iJ3+Aikf/Kp8hGA1za/iIWH&#10;56FHjV5YNGCJMls+9aVLUBVLLFtgzBN/eUXtuvDwpqJBV6KtPS3nN0SqMQXPtn4Bn+35BB3DO2Pp&#10;wD+UMyBWCVyQHmN2lvSxFBOPTkTzzfsw9w8VNFYbkrp0QcxrryHzj68waM4qsa0ovlNHHH79TVE1&#10;52agFQu+vr5ixUJaWuldWM4nODgYWq0WiYmJsFgsyqxzcqTnJjg0HEFS+zfoL/w5meliNUl5/3ac&#10;SXpyIqzSa8w7IBgaDS2uc25V6fHYX2sSDpRUDfy+kDEHwYESxioX/0K8MalSK371ca3bZwiVBqaq&#10;N3bXEyi5qrCwMFtCQgKiYg4jsn4jZbZiUf9sQmryJeVI9tLpl0TVm/ez78ErH60Qc6c6d8TLAz3w&#10;W8469PHtgy/vnYew2Fi439kDNg8PZB2OhS1YjuOcSDmGO76lqsnA1lH70DCQFsSUwWgUCWD1c2dD&#10;u2WTMlmSOTQUluGPwTT0EVgaX/lxnl09RiSLndh5Cr6KniFKEdPnpBLCdrT95kjMHlw4e1ocU76V&#10;1+NeR/8TNixdpoPOmC9KBp/q3RuLrBvx1m+JIjB0tksXUWb4ZvD29kZ4eDgyMjIQHy/ngHFmkZGR&#10;YstKrPQaoGCUM3O056ZmnXpo0KTo9Xu9cjLTkJoUD3cvX/gF/7ugiyO4GHdCbPEIjagHrU6vzDqv&#10;qvR47K81CQdKqgZ+X8iYg+BkrowxZ7Rb6W/EYaV3GJTLozQqA0yabN4l+nV31MQ/zzyF1XlbxXFv&#10;n94ip4Lh5QniuOD5FwuDJOStjS+L1R4PNx1ZZpBEffwYDBNfhled6nB7dJgcJDEYYK0ZUdgs1WvA&#10;HBAA7cWLcPlwOjxaN4VH+5Zw+XymuL/6bJxoD7h1REQ6sO/Qn3i8JRUZAmbuKr5oByKXRuMWbcTF&#10;J40jDBHo4t0Ff0Ra8cwTtUWQxP3yZTRbvBjTl1xCdJh0ASBdv9TcuhUh+/crH4Wx2+PsqRM4emBv&#10;ifw6jDHGGPvv4EAJY8wZlcx8CjRW+mtxh9I7jIKCkuWBqeINlQcOtHmia4y80uTi4EexNWMrjFYj&#10;Il0jUc+rPjyX/AxNzH4RIDG+9Jo4j2w7twlrTq6Eu94Db3Sl/LNFKCDi9uB98GzeEC4zPhLVcmiV&#10;SN6Mz5EZdxFZx88UtqQ9+3Fs40ZcXPorCsY8JcoO0+ej4Azd37N+LdEG9B2NMzOB317ahZEnPUUZ&#10;4t+PLcW5jDjlsxahv9S36tAFGq0WwwKHiYo+cwKO4uPpT2Hbq68ioVUrEUjpLt3VXSkG1GrePGic&#10;fMUEcz7nzpwUFXE4WMIYY4z993CghDHmjDYqvV0Ppb8R8l6QSkIXYeZSQYAkU5Lohx7Viu0neyJc&#10;YajeBBvSN4h5Wk3i4+YOl7cniWPj1GliNYjdxPXyKpPx7V5EsHsIYDZD9+tSeHRqK7bp0FYbOr9g&#10;xEhkb9mB7D0HUTB2HGw+PuJ+pRnbtkPe57OQeeo8cn/5DaZ7B5VYeUIt1d8dBjPQ+Nk38XVcc7Ga&#10;ZVZ0Ub6U4gKCQtCxWx+EeVfDQP+BYu77yz+IIAkFS1Z+/jmiBt+NHL28O9QjMRENf/1VjBm7nahs&#10;MAdLGGOMsf8eDpQwxpzRTqW3e0hq/vLwqh5QerstSl8pytp2QytKyP17skV/tEs7xObF4rTxNNw1&#10;7ujk3Ql1ly+HOv4CLM1boGDYcHGebvEiXBzSBS/M3o+fVrrirfmn4TpmlFj94fbwA9DsiZZXn0x+&#10;R6weyZszD5Z2HcR9r4nBIIIkFCwpvvKEWvKJk/ioqxYaiw2Pzd2FdzZA5C2hfCVlcffwRPuuvfBY&#10;/dHw0fqIx0YrZkievz/OPPQYljzzICzKb6n6f/wuAiaM3W4ULNm9bSMsZrMywxhjjLGqjgMljDFn&#10;FCO1aHlYaLTSV6S51IqXBibrlL5S5BerMmOXUJCAaplAt1MmGLWAqtsD+DtdrqXb06cn9FY1Qn9a&#10;LI6N0z4EtFqRQ8Rt1Ag0WLkNI/cDD0XnwXXRQugXzof61ElY6zdA3qw5yDx+BvkT3yx39ciNopUr&#10;KW+9gQn9AItahTe3ADOXZmN+9FfKGVfS613QuXNfPNVATtY6L2leYW4W4tZhMH7tJyfE1ZgtaPll&#10;2StUGLvV0lOTEb1jCwdLGGOMsf8IDpQwxpzVx0pvR9lDO8vDMtGKk7nysNAsqV1rWeFboiC/ZH4S&#10;QtVuhh+Qx9uaBqDAzQ3/ZPwjjnt490DwwYPQpKWK4Ie5a3eRM8QwaaK4fbr0HZj0aA1kz/5WrBih&#10;lvPHamTFHEXBqCdKbNG52ca3ewmLe4Vg6BAbrBo1ntgL9B0zBfonHhUrW8pqbv97HG//fg4r1wah&#10;z+EczIifIfKz2Nkem4wd9b3EOPTEaVTbUnrXFWO3BwVLdm3bUGZwkzHGGGNVCwdKGGPO6ieplV5V&#10;Qns3qPxvaRRAWSO14qtJ0qT2kTysPFSisjRaUfKYUujlQvde2JyxWQQPGrk1QrhLOCK2bxe3FTw4&#10;TFSsoSo0tKrk2Yf9MLG39CBf/xaWxx4XOUiome+8adWPK2RPHru0EfDg00HIdVGj/ZmCwpUt5TWX&#10;hQvQf8cl/CY9o7/NjMOxddOVjyg7/fJ7SPaQf121mjMHupwcMWbsdsvKSEfUto0cLGGMMcaqOA6U&#10;MMac2RNSo4BHcV9LjTIvUmCE2kmpUQCl9JYbSuxRqYlcSV5uyYv+dHM6mp7NQYNk4JKHGoY2Awq3&#10;3fT17Suqv4Tvlqsja/9cIZK02jw8cGDuJ/i8Xipq+9ZF94je4vbKYC9HvMw/EdNnDMX/BuswahCw&#10;cfLowhUuZTXjhzOQW7MaWiQC73x7CHe89AzCo6LEx9R5BmLV6y/AogIMBRY0/OBNMc9YZcjJzsLu&#10;rRtEzxhjjLGqiQMljDFnRrlKqOJN6WAJ6au0OuKoCJ07TGp/iqNKVnrrDa0meUTZdvNP+1o4ZTor&#10;krtSwtO2nm1RbedOaPLyYPPxhVZJzprz5zosCpfLCPetO0D0lUWr1uKdHh+K8WeZfyLyxU8wvwVw&#10;t+4H7LmzReEql9Itf/zzMB0+g1WvD8NJP6Da+WR0+ugjdJ8yBYb0dLjWaYtVgzqKj9vgWAK0/6wQ&#10;Y8YqQ25OtlhZwsESxhhjrGriQAljzNlRsIRWi1C+katZKzU6l7btOARTqa03FzJPYugheZzZ6z7s&#10;z5b34FCQRKPSoLqy7UaVngabfwCy/9ooKtesPLFczA+sf7/oK1Pv2v3EqhaqeHMy9Tgebf4EjGYj&#10;Hvn1PqTkJStnlUGrRee3fsQbXz4kVqFc9NYg6MgR9HrzTfjExcE49HmcC3YXp9496weY0i+KMWOV&#10;gbbfULAkIy1VmWGMMcZYVcGBEsZYVUBbaJ6WGq0eeUpqFDShoAi1n5U5uo2SdVT6dpvi8o0lcx34&#10;79mBgFzgYKhGrKI4lCtHTVp5tIJLVhZC9yvJSyTG6R+KhK6n007i6OVD8HcNQJuw6yj3ewvRqhJa&#10;XfLdvq/xeMun0DK0Dc5lxOHJFSNgtlZcOWRG/7nY3qsBWo2x4GhtH7hfvoyekyeL1TR7Jr4NG23B&#10;MdnQ/N3XYTVfmeOFsdtFBEu2bxKJXhljjDFWdXCghDFWlVAQZLbUKGhCQRFqQ5U5hwqQ2BnzcpWR&#10;rGvUedFvaV8LOZYcxObFipUklMiVAgUqq1Xcbr6js9iyQlYpq0n61xskghOOoGlwC4xpPU4ERV7+&#10;axx+GPybKCH89+k1eP+fKcpZZaOksIuk8/MCfNBseDpO9u8GrdGIO2bMQL1tu3CgT1dxXpNzudD8&#10;ME2MGassVDKYSgenJsvb3xhjjDHm/DhQwhhjlaigoChHCW0l6XvcBLP0kzmv1/04mHMQFpsF9V3r&#10;w6A2oM7fclJXaDQwfl6002hV7O+i71unv+gdxZtd3kGYZzVEJewUAZLZ9ywUgZwP/5mKNSdXKmeV&#10;rZ5/A7zWabL4XvS9Mx5pU6fCJj3uxkuXolpcIixajThvyJ9H0GrKa2i+aJEIpjBWGUSwZPtmJCVc&#10;UGYYY4wx5sw4UMIYY5XEZrPBbDIpR4ApejW0VmBNXSA8sDlicij9CtDcvTk8EhNFng6SP+45WBo3&#10;EWPK+bHzwjaxCqNX7dtTBvha0dc0rdcMMZ608WWxymRyN3kFyJMrR4gtQxWhFSl0HzpvWnsjspev&#10;gtnDA/4nTkBjtohzVFKre+QM6q9Yga7TpontSYxVBvr3HBO9g4MljDHGWBXAgRLGGKskpbfd+ByW&#10;AyPRNV3EdhtaUUKaeTRDiwULxNjq6or8SUVbV+zbbih5qkFrEGNHMrDBEJHclRK7Ttk0EWPbPl+Y&#10;6PWx5Q+IJK/lodUnn/SVV858vusjnGxTB7k79+LM2/+HqKeeQp6fn7iNmDUqBBw7JnKZuKakKLOM&#10;3V72YEnypURlhjHGGGPOiAMljDFWSSgRZHFNYuWEkMfqh4iSwJdNl0VZ4IamQITu2yduy35mPGwe&#10;HmJM/lS23dzrANVuyvNBn89FEGdBzFxEJ+zEtwMXiy05B5P244W1Y5WzytY2rENh1Rw611Y3En6v&#10;TYLHi68i+inK0StdnKoArcWGTC83eMbHo8/rr4uescpAwZKLF84pR4wxxhhzRhwoYYyxSlKQX5Sf&#10;RJuWjLqXzcjWSxda9VoXbrtp6t4U7b76SiRxtWq1sL39rpgnOQXZ2BT3t1h5Qas2HFVt37p4seMb&#10;Yjxh7Vh4u/jg+/uWiK/7x4PzRasIVdChij70WJcdkSs7h1WPQI1xE3C5eXOobGIKJms+UiIjYUhP&#10;F8ESWmHCWGXKykhTRowxxhhzJhwoYYyxSmI2FZW2VcVsFv22GkAd9/qFgZL+qeEI3btXjBN79AC0&#10;RVVtKEEqrbToXKO7CCQ4svHtXxIBEypjPCtqplgpQgEQQitFaHVJebwNPpjcXc5tQrlOaNsO8fEL&#10;gOaL2SLJK8VK/LMtOB4ZjIRWrURiV8pZYs/rwlhlyMrMwLFD5b+2GWOMMeaYOFDCGGPXzkdqERU1&#10;i0VOMmqxmEUgpKKWl5sNnU4nmu+RA+J+m6WPEukZicM5h8Vx71Nm0ZP0B4eWuP/KE7+J+d4R/UrM&#10;36xGj4FYrZYyb7+eprWp8WGvz8XHm75tCs6lnsGYFk/jvgYPimDPo78NQUr2pTLvS+3hRo+iQ3gn&#10;JGRdwLStbxXO21q0hPHRUSKpK2nz13Yc/N//cKFzZxEsafPtt4XfY41GrpSjUqkK55y52Wm12jJv&#10;d6ZW1Z6b4o8n4dwZHD2wB6aC/BKvaWdqtJ2ImM2mMm93tlaVHo/95zRjjLGby/7ekjFWOUZKbZ48&#10;BO0/GCUPmQOiQMhRqV1TxtTly5ejTp06ytHVefZph5qJebjraR/cf/+HGLN1DBr7NkbUXDVcDx6E&#10;2d8fxzZtUs6GKBvcZUUXZJmy8PfdfyPYNVi5xbG9svsVrD6/Gq0CWmFWJzlR69ANQ3Em60zhnJvW&#10;TcyXdjLzJIb8PUSMl/ZeirpedcVYnZuL6iMehueJU+I4oX8fpL81FZH33gtdUhLi334bafc7bg4X&#10;xhi7CeY3bdqU30M4P35fyJiD4EAJY5WLfyE6D1pNslpqIeKoHBqNRqwqWbP2L9SsWVOZLVtBQT4s&#10;ZjN0KSlo0qePyE8yaGY3hHvVxIKTCzC69mOYM/pHqEwmpAwciKRp06FWywsBdyRux+ObRqGBb0P8&#10;1leufHOz2axW8ddKtVoDtfIX8n8rMTcRD/x1P5KNyeJrn9NtLtLy0/D4xpEl5gIMZW8lmrbvPSw4&#10;/r0476feP8NF4yLm9efOImzAXTAUyCt6ji1eDJfz51HrlVdg8fTEkd9/h9XPT/yln/6abJa+786O&#10;Vi4Qeiz2v5A7K3pdV6XnprzHo9FooXeRX7POxGI2icei1UqvOZXzv3WsSo/H/nNawoGSqoHfFzLm&#10;IDhQwljl4l+IVUxYWJgtISEBUTGHEVm/kTJbtqh/NiE1+RJ8t6xFny+/w5q6wE8vPoYN6RtwPv88&#10;5phH44mp34pz944di9qffCmW8pNX1o3HN3u+wBtd3sHLnd4UczdbTmYaUpPi4e7lC7/gcGX23zuR&#10;cgxDfrkL5zLiRN6Sn4asEPOl5+r5NxDzxdE2nR7ftxW5TqjU8LReM5RbgJPfTUXrpyeJcUbNmlj7&#10;wQciT0nI/v043bMnYl95BeHh4cjIyEB8FaiKExkZKYIlsbGxMJlMyqxz8vb2rlLPTUWPh3LrtOnY&#10;FZpi+YYc3cW4E2KbR2hEPWh1emXWeVWlx2P/OS3hQEnVwO8LGXMQnKOEMcYqiTEvV/Tuh6JFT/lJ&#10;QvWhIkhiUBvQ9lSOmCfGZs0LgySEErkSR652Ux4KgKx7dAcaBjbB6bSTuOfHHsjIT79iLiphp3KP&#10;IlRm+JsBC0VPSWHt3wdS9/E38WOPQDH2PnsWjaKjsXfUKFh0OtTesAG+h+W8L4xVpvTUZETv2CJW&#10;kzHGGGPMMXGghDHGKgltvSHVj8m5NbZEqJFqThXjRm6NEHrwkBhbNRpoWrQSY2K2mkUwgZS16sIZ&#10;BLuH4O8RO9ChWmck5SRi0E99cEZ6TKXndl7YptyjSNPgFpjcTa6C88yqUUjJSxZjkvbuVJyhTVKS&#10;xp9/Du9mLXB08GBx3Eg6VinJdhmrTBQs2bl1PfLzjcoMY4wxxhwJB0oYY/8FtaXWuVij40olcheY&#10;TDCkp6N6Uo7IT3I+IhiHcuTgSBu3FvA/cUKMM6tVg7uvnxiT2JRjog/zlOb1HmLsjOhrX/nwRgxs&#10;MAQ5Bdn434oR0Ki1Jebu/+WuwqBQcbTthlbTUECFgiV2Q5o9igefDoRF+u2mMhrR4eWXYH7xFWSH&#10;hMAjLg7+CxcqZzJWubIzMxC1bSMHSxhjjDEHxIESxlhV5y+1n6W2tViTS6dUIvu2G7/DclngbTWA&#10;Bp5NEJMTI457JXlDU1AgxskNG8LL21eMiT1w0CiwieidmVatxbf3LhZbbig/CW2nsc/ZgyWP/Hqf&#10;6Ev7sv88+LsGYM3JlSJfC6EtOT16PImnBohDaKKj0GDDBqR/+Ik4Dpo1C/pLl8SYscqWk52F3Vs3&#10;iJ4xxhhjjoMDJYyxqoyCJJTEoo04ciD2vyK7HYwSPeUn8VB7IMeSgxB9CBqcSBTzJL1mTXh4eStH&#10;cjJUQklPqwIKjLzT40MxnrnrfbGVhua+unueCKBQ4tZn14wRtxdH23coWELe2vgy9l2Uc7080eoZ&#10;zG+jxY7q4hCG11+FT72GyL5noCglXHtGUQJYxipbbk62WFnCwRLGGGPMcXCghDFWlb0jNYcLkhDa&#10;dkNCjx4X/aYIQKOSS/BGukYi6OhRMSb5zZqLUqN2sanyfer61Rd9VUDbaLpH9EaGMR3vb5si5mhr&#10;zveDloh+2ZGf8Pmuj8R8cf3qDsDjLZ8S1XBo5QkFWSiAMqb1ONw7DDBpVYDVCvcBfZH3/ARY3dzg&#10;v3UrGiy/NSWVGbsRFDilYElGmpyjiDHGGGOViwMljLGq6iupjZWHjqdAujCi/CShiRkiP8nBai7I&#10;tynJXbWhCFACJVadDupiiVyJPUdJVVlRYkerSmglyXf7vi6RrJaq3JApmydi27lNYlwc3Y8SvCZk&#10;XcCTK0aIZLdvdnkH+uBqeL6vTZyjunwJXv/3Ni6+8YY4bvrLLwg6ckSMGXMEIliyfZNI9MoYY4yx&#10;ysWBEsZYVTRUasWDJGlK7zDycnMLL9QpP0k11whcNl0Wx63irdDmy0GT9OrV4eFHO4iKnEiVAyVV&#10;IUdJcRTseLDxcBHomLTxZWUW6F9vEF7u9KaYH/37MBEQKa74yhMqF/zR9qliPK3XDHzTGogJl1fj&#10;uGzeBP25c8gaPkJUv+n05ZciWMWYo6CSwVQ6OOVykjLDGGOMscrAgRLGWFVDQZLF8lCYJbXp8tBx&#10;mEwF8Dy0V4wpP0lj98ZILJDzkrQ6lSl6klqvHrx9iire0NYS2p5CgQCqelPVTO4+TSRkXXVieYnV&#10;I692miy25lCVm8d+e0AETYqj1TX2lScfbX9XBEwoGWz3uv3wRH8LrGqVuC1w9mzkdu8OS+s20CUn&#10;o8+8+dCq5NsYcwQULNmzYwuSEkoGBBljjDF2+3CghDFWlTSXWvEgCWX3nCQPHYspPx+Bhw+LMeUn&#10;qW2oXbiipO6JeNGT0olcq+q2GzvKL/J8h1fFuPiqElEJZ+Bi1PCOQFTCTiyImavcUoRWnoxv/5II&#10;otAWHFp58kGfz3GohgFftZG34BD/t99G7rxFsPkHwHXnDvTZtgOubu7KrYxVPiofHhO9g4MljDHG&#10;WCXhQAljrKqgIMlGeShQkKSf1FLEkYOxJsQjKDFV5CeJDgNqGGqIijeuNh1Cj59SzgKMzZqVSORa&#10;1SrelGV8u5dEwISq2Px8eJEyC1EKeHK3aWJMCV9pZU1pdHuHap3FyhtK7kqBlRc7voFJPYFkL604&#10;R3vhPHS//4bcefIKFM/PZqBrZi58/ALEMWOOgIIl+6O24+ypE8oMY4wxxm4XDpQwxqoCSuKxTGq+&#10;4kjOSfKE1BwySEK8du0QPeUncdN7iSAJufOSH7RGuXSwRaeDqmkLMbazV7yhJKdVFW0reqMrFSwC&#10;Xlg7tjCxK7m/0VC0DesgtuB8EfWxMluEVp58f9+SwkDLK+vGi1UmfqF1MaF30XYdl4+mi+03+W9O&#10;Fseer7+Cdm06Iqx6hDhmzFEcO7SfgyWMMcbYbcaBEsaYs6MgyRqp1RFHcpCkh9RixJGDMpyWL/73&#10;hwD1XevjUsElcdzrbNHqkYzq1eHpX3KVgz1o0MC/seirqkebPyFyjOQUZIuVIdTbvdPzQ9FTueDS&#10;iV0JBUl+GrJC5DqhCjq/Hv0Jn/SdhUXNgHWR8vdXlZEBw9QpML72JiyNm0B9Ng6GLz5F01btUL9x&#10;c6g4bwlzIBQsOXHkgHLEGGOMsVuNAyWMMWf3g9TayEPhaak5dJBEiJO30BwOkgMl9kSud5wxiZ6I&#10;RK6+RYlcSVXPUVLcV3fPQ8PAJjh6+RCeXTNGmYXYWkNBFKPZiKlbyk5B0zK0jQiOEFqVQtt2BkYO&#10;xqMDLchyk4Ml+tlfiQCJcZoceHH5+H2oUpIRUbc+WnXoAo1W3qrDmCM4E3tMBEwYY4wxdutxoIQx&#10;5sy+klpfeSgMk9pP8tBx5eXmwCshQYyPBQCRrpFINidDawUany6qZEyJXD29fJQjiCSl9hUlVXnr&#10;jV3xsr/LjvwkVpDYUS4S2mbz48H5OJhU9sXjw01HipUpFFChVSnjW02AOSAADw+yyCdYrXAd9yTM&#10;d/aDuWdvqNLTxSoTEhAUgo7d+sDN3UMcM+YIaAvO4f3RIn8JY4wxxm4dDpQwxpzVK1IbKw8FWj7g&#10;8EESUpCTg7BEuQQwBUoiDBGi4k3nc4Ah3wybkrxVJHIttqqBgiQULKGtJRQ8+C+ggJC97O+UzRML&#10;SwbTipoxrceJ8cT1E0RfFlpVQqtLzmXE4d0db2NOlznY36o6vmsp367duAHav/+SV5VI32v9nK+h&#10;PiUHo9w9PNG+ay/4BQSJY8YcwYWzp0VFHA6WMMYYY7cOB0oYY85oqNTel4cCBUloy41TUB07Ivo4&#10;H8DTIxQGtUFsvWmQLKahsljKTuSqbLuh7Sj/JVT29+VOb4og0ejfhxXmJXmt02R4G3xE8GTNyZVi&#10;rjRadfLD4N9EcGnjufVYc2ENlg34A58/1hiXlIrAupHDYGneAgXDhgNmMwwTi8oS6/UuaHNHN1Sr&#10;WVuZYazyUdlgCpZYpNcrY4wxxm4+DpQwxpzN3VJbLA8FKgNcdqIKB2U6LG8VORQE1HOtJ8a0oqRO&#10;qhgKFSVy/S9suynt1U6T0T2it6h289hvD4jkrhQkeanjG+L2tza+LAIpZQnzrIbZ9ywUQZPZR2fj&#10;YHIMVj2+E28+2wz0N3l9ciouPzEQxqnTAIMBuj+WQ7tFXrlCKLFr4xZt0Kh5a07yyhwGBUuid2zh&#10;YAljjDF2C3CghDHmbBYpPaEgST+pOWwZ4LJk7dsm+pN+QAO3BiJIYrFZEJmhE/OEErl6eHkrRzJ7&#10;aeBaPvYCP/8dFOT4duBi1PCOQFTCTtz/y11IyUsW229oG86JlGNYEDNXOftKFGSZ2OEtMX5hy7Mi&#10;4DJt0h7807G6mKu76A/s++4t5L/0qjguvqrErnpEHbTu2BVaXdHzxFhlSk9N5mAJY4wxdgvwn8YY&#10;q1wjpTZPHmK+1EbJQ1aB4hvzT0lNXmZRMSoRUzy6UPp+dHV8tUo5lCzkHamFiKNyuLm5jczNzcWm&#10;LdtQo2aEMltS9tDeaLrjGMYOANo/Mw/Z5myM3zMeh751RePzeeKck6++CvVTz0ClLopnP/jnYEQn&#10;7cbc3vPRs3pvZfbWMZsKkJ+XA53eBXqDmzJbuU6kHceItUNxOe8y6njXxcK+ixElfU+e2/wMAl0D&#10;sW7wZnjpvZSzS8ovyMOodSOw89JONPJrLLbg6AvMCGrbDB5Z+eKcvx7tjl6rD0Nz+TIuz/wM2fcN&#10;FvPFmc0mpF6+JPrK5OXlJVa4ZGVlwWq1KrPOSafT0b8dmEwm0L8fZ3e7Hw9tEfMPCpZeD7fm7195&#10;2ZnSa8wCNw/vEj+TnFVVejz2n9OS+U2bNuX3EM6P3xcy5iA4UMJY5eJfiNfvVmQw7CI1eZlH+Sgx&#10;yEF5eHXLli1DvXrytprS3Pt3Rq1zGegyRosvxkdjedxyvL33bWR/oIN7rnzxfXLJEhgblNxi03Vl&#10;V6Tlp2FV31Wo4VFDmf3vSchNwFPbnsKZrDMIMATgu67f4c3oN3Eg9QCebPgkxjWSk7yWhb5/D6x/&#10;AEl5SRhYcyCmtpkKj23bEDG2KC/w4SahaHzoIqzShS49DwU1/rvfa8aY0+BASdXA7wsZcxAcKGGs&#10;cvEvxOtXWYESQtt8KlxR4uPjMy89PR3bduxGrTq0kOVK/mH+cDHb0Ozt6viwwxx8f/57rD61GGnT&#10;5dutej2iNm1G9br15QlJZn4GGn5bCy4aF5x+8qIye2vRXylzMtPFahIPb19l1jFcyr2EJ9eOxO6L&#10;O+Guc8cbHd/G61teFt+ffx7Zg1CPMOXMIvbHcyT7OB5ZN1TkNJnR8ws82OBh+A+5Dy5bNsMq/VZU&#10;S6+wFD9X+KfmwdygIS6v/gs2dyXzazFUdeTihXNIuZykzNxewcHB0Gq1SExMhMWilDx2UrT6wtfX&#10;V6y+SEsrKpHtrCrr8bgYDKgV2VCsaLmZ0pMTYZVeY94BwdBoiipxOauq9HjsP9ckHCipGvh9IWMO&#10;ggMljFUu/oV4/dYo/fW4GVtvrklYWJgtISEBUTGHEVm/kTJbxHb0MHxaNkGyGzB8Wl88HvI4Po3/&#10;FLkntmPf1/I5qbVr4/wffyKiWKCE8nL0WdBRVLzZMfqaF7b8KzmZaUhNioe7ly/8gsOVWcdBCV1H&#10;/zFMVLyhcsltwtpjc9x6PNx0JL7qb/9nVaT44/n53BJRVtigNWDdiB1okQh4dGoLm9WKPI0VbiYg&#10;100Ht1wTTA8ORe6C4vmDS6JyrUdi9tz2cq2RkZHigjg2NlZs8XBm3t7eCA8PR0ZGBuLj45VZ51WZ&#10;j4fKWrft3AMuLgZl5t+7GHdCbPEIjagHrU6vzDqvqvR47D/XJBwoqRr4fSFjDoKTuTLGnA2t6rje&#10;9o3UiqPj4rfflCDJtbi0Z73oqeJNIzc5kELJXCPEHwRllMjV09tHOZLZSwP/FyvelIeCI4sG/4aB&#10;DYaIoMmxy4dF0tcfD87HwSS5slB5xrZ9Hvc3Ggqj2YjHlj+A1PoRojywympFfovmSHFXiyCJRauB&#10;7pef4DLjI+WeV6LSwVRCmPJEMFbZcrKzELVtI/LzjcoMY4wxxq4XB0oYY+w2Sj20U/QUKKnjKi9y&#10;oUBJ3WKlgZPr14e3j59yJLNXvKEKL6wIBUa+unsemga3EJVsqBQwodUiV/NZvzki8ERll1/4a2xh&#10;eWDfqBhcevFZmKXfkBqzvKXFMGliiZLBpfkFBKF9117ir/mMVbbCYIlRTg7NGGOMsevDgRLGGLuN&#10;CvZHif5koAaBukAYrUakm9MRkVG0EzKrSdMrStBS+VvSIKCx6FkRWlny/aAloj+XEQcXrQHbzm0S&#10;W3IqYl+RQv2yIz9hacqmwvLA9VZtw9ZJo8WY8pbAbIbbiGFQx18Qc2Vxc/dAx259EBBUYRobxm4L&#10;Cpbs2LRO9Iwxxhi7PhwoYYyx28jvtJyvIC00WPS0moS0vCwHRvK9vKCrf+X2Glr1QOr58dabstBK&#10;m28GLBRjk6VA9G9tfFlsyakIrSj5pO8sMaZVJScffxC24BBo9kSjfUR3rH+ks0juSqtLVEmJcBv2&#10;gAialEej1aJVhy6oHlE8JQ5jlYO239DKEg6WMMYYY9eHAyWMMXYbRSTKS+GtEXJ+ksSCRNHXvywn&#10;Ak2rVQteZVSYseco4a035etfbxDGt38JVpsVGpVGrMLpvbCjWGVSkYcaDxf5SjKM6Xhiw5PImTxF&#10;zLuOH4v2L8zC9vbVoLUCZo0Kmt074fpyxdt6VCoVGjVvjXqNmikzjFUeDpYwxhhj148DJYwxdptc&#10;PLoTHgVAugGoHtpWzNlXlPjmyKsUkpo0uSKRK60moVK2/q4B8DaUvI2VNLnbNHSo1hkWm0VUtDl6&#10;+RB6zG8rtuJU5JM7Z6GGdwR2XtiG6fUvwUSJXbOz4Tb4HtT55k8cqekOrcUmalPrZ30hErxeTa3I&#10;BmjWuoMInDBWmThYwhhjjF0fDpQwxthtcnHnatEfCwAiXSPFmAIlIdnSD2OrvKIkqVkz+Pj5i7Gd&#10;PT9JJFe8uSpK7vr9fUsQ7B4iKtpU966JlLxkDPqpDxYevrJksB0FoL65Z6G4//v/TMGW/3sK5js6&#10;Q302DgFj/gfD75tw0VtTWFPf8NRoaA4fUo7KF1qtBtp17nFFzhnGbjd7sCQ9LUWZYYwxxlh5OFDC&#10;GGO3yaVouTTw8WAd3DXuYkxbb9rJaUtgU6uR16DhFWVmzyj5SRoFNhE9qxgFSX4askKsKDmfcRZ3&#10;Rd4jVuS8tvlFvL33bVikcVloJcqEjq+Jcx9fORzJ38+HtU5dsd2m+nsfI/mPP3DJU/61qc7Nhf6h&#10;QWLVydX4+AWgQ9fecHWTn3PGKgsFS6K3b0Z6arIywxhjjLGycKCEMcZuE3WsXOI3McRb9IRWlPQ4&#10;I48pkau3b8mywMReGriWDycIvVYtQ9sUJmndeGYd3uw6Fe46dyw7swwvbH1OzJfl1U6T0Tasg8hr&#10;ct/mkTj3wzzYPDzEVpt663YjbeNmxAXpxbn6k6dge6i/GF8NlQ2m8sFlPb+M3U4WsxnRO7ZwsIQx&#10;xhirAAdKGGPsNql2Lk30BdVqi54UX1GSHRICr1L5SQhvvbkxDzcdiUebPyG24CyImYtv+s6Hm9YN&#10;K07/jhk7pitnlURbb2bfsxBhntVEvpJuO0bg8OyPpBu0cJk6BdUPxsG6OQonaniI873XSxecYx8S&#10;46txcTGg7R3dERQSpswwVjk4WMIYY4xVjAMljLH/gnNSW1us0fFtRRVVIi9ZxNgvsqvo083pMNlM&#10;iEyVM19QxRtPrysDJVzx5sbRqhJaXUIrROYe+BpvtHhDzL+7dVK5CV7p+7xxZFThypIOZ1/CzldH&#10;idvcxoxCyL4T8Nx1EmdqeIm5mvN+wd/juyEpR65gVBEqH9yiXScuH8wqHQdLGGOMsfJxoIQx9l9A&#10;JUr6FWtXL1lyk+0/tAYBuUC2HvCp1kLM0bYbqoITkKskcm3S5IqtGRRgoQtwWulQj1eUXDf6vv0w&#10;+DeRt2TjufU4l3MOjzQYIfKQjP59WLnBDTp/9fCtYlVKTkE2OurmYOuDdwDSxaXbo8Pg89MSeB1K&#10;QlKYvI1q8JwtmDuiBiaun3DVgAmXD2aOQgRLtm9GUsIFZYYxxhhjhAMljDF2G8Ru+UX0p/3V0Knk&#10;Cii07aZNgnThLMdJkF+zJlwMrvKBgkoDE952c+NoGw1tpxHbao7ORrfw7mKVCQU0KFhCQZOy0Plf&#10;9Z+Hab1miHHXRtuxbKD0PEgXl64TxsNj2rswHEmE2d9PVMP54E8Twt6fieazaomACQVYKsLlg5kj&#10;sFgsiInewcESxhhjrBgOlDDG2G1gPrBH9BeC5dwWhFaUdD2rHEh09RsqoyInUnnbzc3QPaI3JnZ4&#10;S4xf2joB7/T4CP6uAWL7DW3DqcjYts9j6YOrRQnhIS2P4Zcnusg5S6ZNFQET44q/xDF5cwvw5W8F&#10;mLNrJnov7Ci27lSEywczR2Cz2ThYwhhjjBXDgRLGGLsNPM8niT6tRg3RkyRTEnqdlscFnp5wDwyS&#10;D4qxl7L1drkydwm7Pk80ewodgjogsyATE9c/jy/u/lbMU2LXZUcq3o1FgZbvBy0RK0seqrYVG94b&#10;J4Ij+nlz4TJ9KoxvT1XOBB7fY8Xq5Z44H38IPea3LTcXih2XD2aOgIMljDHGWBEOlDDG2C1GVVdq&#10;J+WLsUtEc9GTSwWX0LZExRtf+aCY+Ez5oiXYI0T07MZRkOODdh8gxD0UB5P2Y8WJ3/Ba58nitidX&#10;jsDPhxeJcXkoWPJGl3fE+F7zXBz+5Vu5dPAfy6H9cyXMPXqK26DRoveBLBxc4AnPi8kY9FMffLfv&#10;a/m2cnD5YOYI7MGShAvFlroxxhhj/0EcKGGMsVssKn4HWij5PT1rtJQHksBz8XBV0mNkhYSUeZFs&#10;scknuGhcRM/+HV8XX3zZY7YImvx4cD7CPWuIrTWUp+TJFSPw+a6PlDPLNqHja+hXd4DIP/LAxQ9x&#10;+e/1sAWHQLt9G9TnzsFGz6HFDFtQMCIuZOHQPDd0Pm3GC2vH4tnVY8rNh0K4fDBzBBQsObhnF86e&#10;OqHMMMYYY/89HChhjLFb7K+9PyAkGzBLP3Ezw+SLYIvNgqanM8SY5ErzpRO5knMZ8l92KSEpuzla&#10;BrbCOz0+FOOX1z2Dh5s8hsndponjSRtfFolYKzJ7wELU8I7A0cuH8PS5GcjesgPW+g2gPnWSrjLF&#10;OarUFFiaNYd7Ri7WL9TguX0uWBAzV6wuqSjJK5cPZo7i2KH9HCxhjDH2n8Wp9hmrXCOlNk8eYr7U&#10;RslD5qAoUUiFyUKCg4PPJCUlYefeGNSNlCvVPP9eSyycdgSnQl1x4MsfxFx8fjwC3h2PoYfEIY6+&#10;NhFBb7wtHxQzdvUoLDnyIz7vNwfDGj+qzN4eudkZyEhOgquHF3wCnH/rT+nHM2bVCPx27BfU8qmD&#10;v4dvx58n/8CEv8aKVR/31huMb/rLlXLKcuhSDPou7op8sxHTe87E/8IGw3PEMGh3/APo9ICpQJxn&#10;btce2t27xPiH9q4Y2TcPDUKa45fBKxDkHizmy3M+7hTOxMrJfMsSEREBnU6HM2fOwGwuf6WKM/D0&#10;9ERISAgyMzNB/36cXVV6PHXqNYJOQwulTAisVgtarfMnHr504UyVeTz2n2uS+U2bNuX3EM6P3xcy&#10;5iA4UMJY5eJfiM4jQmpHpWYQR1exfPly1Kkjrwr44u02+HpZPva2rw393N/F3LbEbRhw/1hUyxSH&#10;OPPdd8hp21Y+KObxLY8j6nIUvuv6HdoGXnk7u3G55lwM3TAUZ7LOoFtoN3za8VPxvLyy+xVxW5hb&#10;GIbXHY77a90PN62bcq8iy84sw9t734ZGpRHPTxu3Bqj+yivw3LwZNq0WKqsVkJqxXj3oz5+HOi8P&#10;q5q6YtB9eQjzqoEv7vgCtTxrKR+NMcb+FQ6UVA38vpAxB8GBEsYqF/9CdB60kmS11CpcWqHRaCIs&#10;FgvWrP0LNWvWFHOrRjfAi//YEDP8XlhfkFeNbIlegOf+NxM26aewygac2LAB1rBwcVtxQ9c9hJiU&#10;/VjU60e0DmytzN4eNuki32IxQ63WQK3RKLPOq6zHczrzNB7bMALJxmT0rd4XH98xA/uT92NK9GTE&#10;ZsSKczz1XhhadygerfcYAgwBYs5u2r73sOD49yKQ8k23uWjj1wIhb74J799+hU2ths3NDersbJjC&#10;w6HOzYUmLQ1rmnvgnoHZ8HELwBddvkRz/xbKRyub1WpBQX6+yB1RHK0mIbSapPRtzkYtfa+kfzvi&#10;cTj76hhS1R6P/bUmVl+onP+tI60moeemKjwe+881CQdKqgZ+X8iYg+BACWOVi38hVjFhYWG2hIQE&#10;RMUcRmT9RmJuazMVBpwA1k/4H1I69BJzl9d+jme+2ybGNumCKvFSOtzcPcRxcc1m1cK5jDgcGHtG&#10;5MW4nXIy05CaFA93L1/4BV8ZxHE25T2eEynHcM+PPZCUk4iBDYbg23sXiy03a06uxBe7Py4s72vQ&#10;GvBg4+GY1msG3PVFzxXlNJkVNVPMLXtwNTpU6wzDxJfhMkNODGsNCYU68aIImsDFBaq0NGxoHYC+&#10;/ZPhYvDA1lH7UNu3rji3PDnZWdizYwvycnOUGSAyMlJcwMbGxsJkMimzzsnb2xvh4eHIyMhAfLxS&#10;CsqJVbXHY3+t5eabUb9JxYE9Z3Ax7gTMpgKERtSDlrbKOTH7zzUJB0qqBn5fyJiD4GSujDF2izVI&#10;lnt19YbyQFL3RNHFU05QUJlBEpKRny764hfm7Oaq598AKx7eiGD3EPx+bClG/zFM5Cmh6jYrpXkK&#10;ZNzfaKiYo4Ss9/9yF1LylCdVQoETqpxDSVrptp0XtsE47UMYP5whbqcgibVefahyc6HKzIRNuoju&#10;uScZm9dWw8gmj181SEK4fDBzBPHnzogkr4wxxlhVx4ESxhi7hfZejIJBWXmfqy9KGljnzGVlBORX&#10;r66MrpRhlAMl/q4lt3ywm6u8YAlpGtxCrDKhgAndToGQuxZ1QULWBXE7KR0soVUo+eOfR+6CxbRf&#10;AeoTx2GtGwlYLFBlZMDm6Yk7dl3AjPkJtHdG+SgV4/LBzBFQJRwOljDGGKvqOFDCGKtqOhdrzWmi&#10;MmXlZxYmbM0JDBS9LicHdeOzRblgYqleQx6UYl+14G2osNAOu0lKB0to29O7WyeJrU+kYWATrHt0&#10;hziPtuv0mN9W9HbFgyUDfuyBOp8G4n71D5g1eSDMbgaoT8bC5uMrzlVlZcHm5g7dr0vh2TgSLh9O&#10;hyopUdxWES4fzBwBB0sYY4xVdRwoYYw5M3+pDZXaV1I7KTXKaLm1WKN38jQXJTU677Y7fWa36HP0&#10;RSmh/GPlJKGJ9t00tcq+6KULbuLtwoGS28UeLKF8MLRi5MN/poqACQU+fjw4H0HuIeJ2ykNCOU16&#10;fN9WrDCxswdLaKsUBbooz8nTlmXoMdSIOOlpVKWnKWdK49wcWF30UJ+Ng2HSRHjVqQ63hx+A9q81&#10;yhllU6lUaNS8NXROnluBOTcKluyP2u70iYQZY4yxsnCghDHmrCg4QksuFkttrNQq+hN7G6nReRQw&#10;ua2rTLIvnRd9qnvRj9ugo1RlGMjTig7ahnLS19LoQpz4u/G2m9uJgiWUPHf50HUiNwklcaWtNE+v&#10;GoU6nwXi3S2T8EaX/xM5TCiYNeinPmIFih0FS+JfyMKO0QfFlp3x7V+CtmtvdHg1APc8DKysB1iU&#10;uJk6vwAFOjUK2rUTx7TCxP3eu+D24H1X3ZKjVSqRUOCEscqQlHABMdE7OFjCGGOsyuFACWPMWVFw&#10;5HpRwGSj1G5bsEQVLwdKkr2UqIjE78QJ0eusooO+QdmBknyzUfTuOk7kWhm6R/QWgY7j4y7ik76z&#10;0DK0jQiMUELXexb3xKm0WLQIaQ2j9DxRTpNv9nyh3FNGW3Uo0PJOjw9F0OX4hMv44NPzyFz6Gz5e&#10;/DLWdasJi/RbWG+yQr97N7L79kH+S6/C5uMD3R/LYZgySflIFWvepmNh0ISx242DJYwxxqoiDpQw&#10;xqqKtVJ7VWpdijU6PiW14ihJxDJ5eOtlp14UvdGg/PXfYincehOYKzpYI8ou+xuvJAsN9ggRPasc&#10;lCPm8ZZPYeNjUWKVCK0QoeS6sSnHsT9xjyglTIlfX1k3XuQ0qUiYZzX0rzcITw76AO3WxuHo2t+Q&#10;6Sr/KvZYtRqaObOQ//R4kQCW8pbo580Vt1XEy8cXHbr2hqubuzLD2O3FwRLGGGNVDQdKGGPOjBI+&#10;UDCEtt30k9oHUqOEEfZGx1R7dZbUiqPzb0vOEo9UOZNrso+L6P1On4bGZMKhIMC9ALC4ucHmX/bW&#10;GotSdcVFYxA9q3y0SoRWiBwffxE/DP4NvWv3E0EStUotGuU0eXb1mMKKOVdTvcsgJO/dh7NB8utD&#10;m5EJw3vvwFpHLhnsOn4stFs2iXFFuHwwq2wULKGcJZZrrOLEGGOMOTIOlDDGnBUFPyKlRsGQ0zRR&#10;gaelFi0PC41U+ltKkyIn77R6eos+4JhcJeWYEhsx1Sx7NQmxV1sJ96omeuY4aBUJrQxZ+uBqTOj4&#10;Gqw2q2gULKGtOcN/vQ9RCTuVsyvmX6sZ9DFnERPpJY7pb/Lq49LrRKsVeUrcHhgkH18Flw9mle3S&#10;xXhE79jCwRLGGGNOjwMljDFnRcGPFHl4TT5Weru+Sn9L6fMKRG90lVcMBBw/Lvoke9qRiFrK4Er5&#10;lnzR69XyfZljmtxtmkjgSsETCpZoNTpR7abPgo5oNTtSrDKxB73K4+YbjGp7krC9fTVQalYr/U+5&#10;2FRlZMB9wJ1QpcjloivC5YNZZUtPTeZgCWOMMafHgRLG2H+FnPDjNgtJkROy5vsHit6+osTVJDqg&#10;eUtlcKWkbLnqDa8ocXxUEpgSv4p8JRYTavvWRahHOE6nnRR5S6jEcL9FXbAp7m/lHlfS6g2ovy4W&#10;f4/qBbWS6iHXTS4BrD5/Hp4tGkNzDdtw7OWD6zVqpswwdntxsIQxxpiz40AJY4zdQgajfKGgd/WF&#10;Z3w8XLKykOzvgdryjhxYW7WWB2XIMWWLnnOUOIeBDYZg5cMb4a73EAESH4MPvrlnER5qPFzM7byw&#10;DUN+uQs/H16k3ONKFCxpO+tvbP3yLeToVXDLLcBlbx1FP6C6fAked/aAZ/1a0C37RblH+WpFNkCz&#10;1h24fDCrFBwsYYwx5sw4UMIYY7eQf668NKDAyw+Byrab4xG+aCEvFoGlcRN5UIaUXHmrBVe9cR4d&#10;qnUW1XHq+TfA0eTDmPj38xjRfDROjLuI/7UeJ5K8PrliBD7f9ZFyj7I1Gz0Fp/78FWcDdAjMMCHN&#10;VYW86qHiNvXZOLg98hAi7+gI/0WLCrfolCW0Wg2069yDywezSkHBkl3bNiA/X15ZxxhjjDkLDpQw&#10;xv4rSu9fKZ3c9ZYIzpIDJX7+9Qrzk5wM0sJHum4wuhsKq5uUJSM/XfTuOntCE+YMKEhCwZJ+dQcg&#10;JS8Zg37qI1aRfNDnc5HPhEza+DImrp8gxuWp2XkQsPMQ9jT2g2+uFbr4i4hpEoSsiHBxuyY1FaHv&#10;vw+/UH+4/u9xqNLl10tpPn4BXD6YVZqsjHREbdvIwRLGGGNOhQMljLH/Cumqs4Qopb9lLuUkwUPO&#10;5QqVmyf8Y2PFOF1vFX1aneqiL0+GUb7w9Xcru3wwc1y01WbR4N/wcqc3xSqSF9aOFWWDx7d/CV/1&#10;nydymcyKmonHlj9QYSlhn2r1ELEjHhsHyPlGmh+6BM+4eCR6a5AW6CVvyTEaoV8wD16h/nDv2Rna&#10;7VQZuyQuH8wqU052FgdLGGOMORUOlDDG/gtqS+0heVhopdLfMqfTYlEtUx5bdDqRo8Tk7g5dbq6Y&#10;M7asONkmrUYg3i4+omfOhYIhb3R5B7PvWSgCJ1Q2uMf3bcXzSUEUmvv92FKx4iSnQM5HUxbKW9Jq&#10;aQzO7NuN9Y92w0VvDUIyLPC9nIl8jQ1JrRrCZjAAVHFn+z9w79kFnnWqQ/fDQuUjyLh8MKtMHCxh&#10;jDHmTDhQwhj7L3hP6e1OSe1PeXjrJJw/LPpsPQpXk6RERqJ2fJYY2xo3FX157BfP3gYOlDgzSua6&#10;cthGUQnnYNJ+PPLrfaISzosdX0ewewi2nduEfj90QVKOkrimHEH126LNN5ugP58tkr3uauwLF7P0&#10;2tp/FBufGoC8mV/AqpSbVsdfgNvoR+EV4gvDpIlijnD5YFaZCoMlxjxlhjHGGHNMHChhjFV1d0ut&#10;9GqSkUp/SxmT40Wf6q5G4JEjYpxcvz4aXZT346jadhB9WewXzf6uvO2mKmgZ2ga7xxwV227sAZP/&#10;2/y6CIIFuQeL47sWdcGJFLl8dEVohQkle/VethOrBzaH1gr0nLkU26N+Qtax08iKjoGlU2d5W056&#10;Olw+nA5vLxe4TJ8q7s/lg1llomDJjk3rRM8YY4w5Kg6UMMaqMtpyU7oW689SuzKJwy2QGrtP9Mme&#10;2sIVJWk1a6JGmhVm6aevX8tuYq4s+WZ5eTptz2BVA23FebjpyBIBEwqMpOSlIMyzmigpfM+PPRCV&#10;sFO5x9VVn7oI68YNFK+nXj9sw/57GqCgXj1kr9+KjIupMN87CKCKNwUFMLw9Ca7PjlXuyeWDWeWh&#10;7Te0soSDJYwxxhwVvztirHLRyoZ58hDzpTZKHrKbwF9qa6TWRhzJqNJNP6mliKPro5XaO1KrsFav&#10;m5vbyNzcXGzasg2b/ngZkz/agR11XNEhTl5FsmvaW+jwymQcDNXAY+dZMVeWnYk78PDqB9AmuB1+&#10;uftXZfb2MpsKkJ+XA53eBXqDmzLrvBzt8VisZkyLnorvDs8Vx9U8quNC9nm46dwxpvGTaB/aES0D&#10;W8FF4yJuLy0vOxNWqwVuHt6IXfAuek2ZLVaX7GoeCP9p86Bp3EKcp5IuSsPuGwT94UPiOLdXbyR9&#10;Rz9uZAUFRqRcvgSbVU4yXBl0Oh3924HJZAL9+3F2Ve3xeHl5iYBaVlaW9Jq7ea8TtVqDgOAQaLW3&#10;t3x18X87KrVz/83Q/nNNMr9p06b8HsL58ftCxhwEB0oYq1z8C/HW+UlqxbfcpEmth9RixNH1ayK1&#10;g/Lw6pYtW4aDv72IyYvisKORNzoeyUBus2Y427MDGs78BstauaL+97uVs6+089JOjNk6Bm0D2+K7&#10;rt8ps6wq+vb4t5h5aKYY1/SsibNZRQE0jUqDxr6NxeugmV8z0XvqPJVbS7qw8Sd0fundwkpLlzu3&#10;R/bjTyKnbVtxHPHUU/D45x8xNjZsiJO//CLGjLEqgQMlVQO/L2TMQXCghLHKxb8Qb42vpFa0x+Df&#10;B0nsaDVKhStKfHx85qWnp2Pbjt3Y/v49eHl5Eg7V8kKTM5k4e999yEo7jyabovHpQ7XxwOe0wKVs&#10;vxz7ERM2jMODDR7GjJ5fKLO3F/2VMiczXay+8PD2VWadlyM/Hnq+X970vCgV3CakHZoHtcTOhO04&#10;nHxlbK5xQFO0Cm6DZp6N0ca/NepUawyNhhY8ARcObcGR/xuJIdvTCwMmpiZNkT3+OeTdcy98Xn4B&#10;bj/Iu9EsoWFI2iW9BqlijoRWP5w7HYvcnPIr8NwqtPrC19dXrL5IS6N/rs6tqj2e4OBgaLVaJCYm&#10;wmKxKLM3D63AqVE7Em7ut2erYXpyIqzS4/AOCC78t+Os7D/XJBwoqRr4fSFjDoIDJYxVLv6FePM9&#10;KbWv5WGhYVKjFSa3XFhYmC0hIQFRMYex/dUueHZNKpL8XBGcmod/XnoJET9/j/Dzl/Hm653w8lvl&#10;p0r5bt/XeGHtWDza/Al8dtccZfb2yslMQ2pSPNy9fOEXHK7MOi9HfzxrTq7E6D+GiWpHlLPkoSbD&#10;MSDyPqQZU/HP+c2Iit+J6ISdMCr5awhty5l193wMbjxUmZGrJT370xBE/rIWz+0EQpS4h7lrd+T+&#10;ugL6Tz6EYdo7gM0G6eoX5h69kDftA1ibNIPFbMaBPTtxKTFBvtNt4u3tjfDwcGRkZCA+Xk6C7Myq&#10;2uOJjIwUwYzY2FgRULsVqCJTm45d4eN36xNYX4w7IbashEbUg1anV2adk/3nmoQDJVUDvy9kzEFw&#10;MlfGWFVCV4uVFiQpLSBZ7BuHZ55Z9BnVqyM0Xk6PktSgpujLc0mpehPm6fwBCnZt+tUdgGUPrkY9&#10;/wZIyLqAGTumo9eC9piyeSKC3ILx7cDFiHs+DWuGb8XkbtPQLqgd8i35+N+qEfhmT9GqI0oAPHv4&#10;SlhefRO1npfeZQ+SXns+rtBu2QT3Xl1Q8ORYGGdK50sXpjCboV23Fp5tmsOzTnW4fTQdLVq15/LB&#10;7LajIF30ji1IT01WZhhjjLHKw4ESxlhVQUGSxfKwUKUFSYibUV6i7pYn/wVWazRCbbXighcQEBYp&#10;5sqTY5KDLC4aeVsE+2/oUK2zqIpDwZDHWz4lykNT6eCJ6yeg+axaImhSy7cuJnR8Dd/3XIjR9UeL&#10;7TqvrBuPd7dOUj6KXGHnjS7v4NP7FmJJOw90GJ6HBH89NDH74dGzC0zdeyIjOQvG19+CLShY3Ecd&#10;f0FUxvEO9ELLVX+iQURdMc/Y7cLBEsYYY46CAyWMsarA4YIkxDenaC9/nr8/fOLixDg6DPB28RHj&#10;8qTkyhcKwR4VpkRhVRQFTD7pOwuHnzmPHwb/hv71BomAyKyomSJgQoGTZGMynm/yPKZ2/0gERj78&#10;ZyqeXT1GnGf3UOPhWDlsIwoi66L1qAIcCpJ+8Z86CV2vjtAc2I/8t6Yg81wisv/ZDUvXbmKVicpo&#10;hOH/3kLT3t3Ra+NmuGZkKB+NsVuPgyWMMcYcAQdKGGPOziGDJCQ4y6aMgJzAQPiclauZ0MWqt6Hi&#10;QElGvkjOB3fd7UluyByTQWsQQRIKltBKk4ebjiwMmPRe0RPv7X8P3Wr2xLf3LhbBkgUxczH81/sQ&#10;lbBT+QhAy9A24r5vPTQPw16qjW01pI+bnA51n07IGNYXrmNGQf/1V7DUrAXToPthCw0V91NlZcFf&#10;mh8wfjzaz54N7/PnxTxjt5oIlmzfjKSEC8oMY4wxdntxoIQx5sxKB0movIRDBEmIveoIyfXzK1xR&#10;sieMco9UE+PyZBjlQIm/261PbMicQ23fuviq/7wSAZPFpxajy/et8MXuj/Fc+1dEfhJKCttnQUe0&#10;mh0pVpmcy4gTQRS6z6Zxx3H4l2+xuoUH3PKtqPHbX9AvnF/YdEt/huriRcDVVfmsgMpkQs0NG9D3&#10;pZfQ6803EbFpEzS3KKEnY3ZUXScmegcHSxhjjFUKDpQwxpzVK1IrHSShEsAOESQ5knYI1TKVA0lu&#10;UBB8i68oucrWG3syV8pRwVhx9oDJH3etxIO1HxSrjmgFycc73pN+qavRJLg5gtyDcTrtpMhb0mxW&#10;LfRb1AWrTiwXAZOhLR5Huy2XMWdif5HoldqK1x5C3px5MH44A5bGTYC8POWzSaxWWENDYXNzh39s&#10;LNrNmoV7n3wSHT79VIyLt+aLFolcPIzdDDabjYMljDHGKgUHShhjzohKAL8vDwV7kCRGHDkAU9ol&#10;uVd+ylp0OuhycpDpqsZJv6uvFLGXgKUVAoyVpbZXbUxqOQlHxp4V+Uxoi01WQSYOJcXgUk4S2oR1&#10;QI+IPuI1tPPCNjzy633oMq+lHDDRG/Dg5JWo+dw0zG8B3Gv4GS+GxSB//PPI3nMQOX+ug+neQYBG&#10;Iz6X+uJFqIx5sDRsiJzadcRrucb27WJ1SfFWf8UKserE/fJlcT/G/i0OljDGGKsMHChhjDkjb6W3&#10;S5UaBU7W3EBrLrWbLjHpiOgtGpXo1WY5weaBQKvor7b1hsrDkiB3TuZ6M2mTk6G9cB7qs3ElWmlJ&#10;OYliy8qNNvvWqduBVpRQhZyNj0Vh/aO7MLzZ43DTuSE6YSc2xq0Tr7V76t2HWr51RAWd4gGT+xsN&#10;xTs9PoRGrRF5Tx5Ycrf4+k+3rotjc2bg+K5NSBsxFDa9Xqws0Rw9Cvczp5FbuzaODhqEmOHDS7Ts&#10;kBCRy6T3xIkIOiL/G2Ds37IHSxIuyKvyGGOMsVtNfgfPGKssI6U2Tx5ivtRGyUN2FbTtpviKkn+j&#10;i9S2ycN/LywszJaQkIB3Jw/A61NWwqhTwWCy4VTv3qjz99+Y2QF4814PxL+QpdyjbD7T5R/P6a8V&#10;JYS93XIy05CaFA93L1/4BYcrs85L/fYb8Jz+nnxQirVmBHIfH40VdwTgq/M/Y9u5TcotN4a2uHSP&#10;6I0HGj+CgfWHiKSsN9upk/tx6PIBnFddxsHL+3Hg0n4cvXxIufVKGulr8jX4IteUKzW5/PS18rBq&#10;8c3R+hiy9ix0mdnK7JVo5VRWWJhIXGzTaLB31Cic6tNHubV83t7eCA8PR0ZGBuLj45VZ51XVHk9k&#10;ZCR00nMbGxsLUyXnp2nQpAVq1qmnHN2Yi3EnYDYVIDSiHrQ6vTLrnOw/pyXzmzZtyu8hnB+/L2TM&#10;QXCghLHKxb8Qb4zDB0qmvNAZb32yDVbpp6zaJr0xb9UKoXv3Ysy9wF89InBg7BnlHleiv+hTXgla&#10;CXDkmcqrNFJVAiWq7Gy4Pj0Gul9+EhfvltAwqJUtJcSalQFtKu3eAsxqYHkDYGFbPZJrBIk5O73Z&#10;Bv/sopLPdlkGNbKlVlxK7mXkW/LFmFZ39Kl9t6heU8O7ppgrrqB6xauL7GiV0b6L0difuKfCoEgN&#10;7whlBNik/3ILcpBmTIPVduXXTq8xCuqQfLMRKXnJJcoL6zV6sWIlsyATFmV+wokAvP23CV6XisoG&#10;WzVqmAwGuOTkiuMU6cKa8pmQ0z17Ys8TT4jvfXk4UOLYHClQQv5tsIQDJcyB8ftCxhwEB0oYq1z8&#10;C/HGULUb+t7dDK9K7ablNrEHSqY+Gok3FsgXimbpAjLf01PkbWj5FKBr1QHrHt0hbisLJeGkiiV0&#10;wVtRQOVWqwqBEnX8BbgNvgeamP2wubvj3Pvvw3rPIPF46Pv80fZ38evBReh9wowno4G7Tqqgsd7e&#10;VTz7Q4Ap3eUAzfWq61UXLau1Q6vQtiJHSdOgFmXmtaGcN5/smIZ5+2fjck6SMkvlh10xts1zmNx9&#10;mjIDkc/kl8M/4PdjS0XghLhoXaSP3RIXMs8iMfuimKNkxU/sBUZLzZ64mAKDKvrPZkNGzZpwT0yE&#10;Nj8f6RERODxkCOLbtpVPLIUDJY7N0QIl5N8ESzhQwhwYvy9kzEFwoISxysW/EKsYe6Dkk/uqYcJv&#10;cp6RTOmCyUu6WLJqNHCfaEHnev2w9MHV4ray0LaPAT/2QOca3bHy4Y3K7O3n7IES7fZtcBv2AFRJ&#10;ibDWqYvkBT/gkpcbkpGBOSfm4pfDi8TqCdoWM7jhUIxq+STa26pBP28udEt+hnSVC1VWJlRilYQS&#10;PKFVEapSvzqV/DPF2YJDYDPI223MVhNyaKtLdhZ8S61ISXXXwC9HnjsSrsfMvj5Y29RNHJdGAZBm&#10;QS3QIqS1CIoEGj2gt2mv+2Jv78UovLXxZey88E/h6pGyAiYUXFl/eg1+PPQ91p5cWfi96lmrL/LM&#10;uTiVKgcCtVYbuh7NxeCdWehzzAhDsW9Hvre32I7jliwHXMoLmHCgxLE5YqCE3GiwhAMlzIHx+0LG&#10;HAQHShirXPwLsYopDJTc6Y0Jf8lbE1Lr1oXfyZNIrlcdgQ+fx8NNR4ryruX5W7o4HfLLXSLHxfKh&#10;65TZ289ZAiW6xYug3bBeOZKpzGbolvwkghjmnr2R++MSnDYm4e2Nr2Ll+VViGwld9D/UZIQ0tsBq&#10;k5Ps6kwWtN8Rh74rj6L2KfniHlotTHcPQMFTz4iPZafZvRMuH70P3aoVgKVYAESthrVGzcKKMYVs&#10;NumbmgNVVhZUuXKOEJuPrzwuKBDHxObnB5uvn3JUhAIv1mbNYdPqxHFediZM3l5QT/8YGp8rz78a&#10;CoS8sm4cFh9cAJNVvvilgEnz4Jao7h0htt3Y0eobWmliR9872krkoinKvWKVvo8Jh3ejz4bjeHYX&#10;4CXvPIJNeqdxpk4IgjKt8LgkV4OigMmJu+7C+U6dRCCFAyWOzVEDJaRO/Uao26CJcnRtOFDCHBi/&#10;L2TMQXCghLHKxb8Qqxh7oGRxG7/winYAAO25SURBVFcMjc4Tc8n16yPg+HHs790cLTvHYELH1zC5&#10;W9Ff7kv78eB8PL1q1FUDKreaMwRKXD6cDsOkicrRlajcrXHahyLYMW/3l5iwYZx0ce+Cx1uNxQON&#10;HsZTKx/FiZRjCMkGntktbyWhMUk3SP8o22hx5KE+6N7tf+hbdwC0VkD350oRIKFAiUABjPBqsEkX&#10;kprYEyWDJreBuWMn5C5dDpt/xSWny1NWwOTfolUlz0nfnje3AB5KDIgCJsneBrhBD/d0ea+Oyd0d&#10;Z7t0QdKgQfDu1IkDJQ7KkQMlhFaV0OqSa8WBEubA+H0hYw6CywMzxtgtYDAWXUxoldUCcXXlC1k3&#10;rbvoy2MvLetRRq4JpjCbYXh5QmGQJP/l15A3Z16JlvPHahg/nCGCJORIymHRj2nyFB5tNhrDlt6L&#10;hIvH8PsqL8TPUIuLegqSJEYE4oX7XBH6EjChtxlzUlZj9C/3YcZDPsir6wu3B+8rDJJY1SrpSymA&#10;+tRJaI4dFUGSPFd5xcftot3xDzx6dhH5WMpC+Vlcx4+F65hRVzTdH8vF6pDP7pqL8y9kYly7F9Eg&#10;oBHUqqK3B/Q67FnrTkzvPVME7uyNShKXzofibfDB+PYv4eXO72Be72D4vgYsbK5Crp7ylgCB6UYR&#10;JMnXqpDs7QJdTg7qrlmDTk89Bd2grsj96TNoHPBCnDm2s6dO4Nih/coRY4wx9u9xoIQxxm4BXyXv&#10;BNFnyaWAjwbLWzHCvSqucpKRLwdK/Fz9Rc9KMZvh9ugwuHw+UwRBcucthPGdaSgYMbJEM9/ZT7mD&#10;7FDyQdEbNAb0XtgROWmJ2LbEC/dGZYrAQEa/Ppg2+U5UfzwNM5rnwagFfIzA25uAix8BU1fkICSx&#10;ZGlctdUGrVnetmPnmnfzLvTpazjnrRxUQH38GDw6tBa9nfbPlXC/swc82reEfs7X0C+cf0WjoA/d&#10;bg+YTO35EXY+cRiHnj6Ld3p8iKbBLZBdkI0NZ/6Svg+v4eClGPSq3U+sdvqk7yycGHdR9JQzhVCQ&#10;7/NdHyEqeRe+unce+jcYgkfvs8H9dRuefcAHp4INItuLi9mGgIx8nPcC1tYFsvVA/VNp6PPFL+jz&#10;zP/Q6NdfRRCFsWvFwRLGGGM3E2+9Yaxy8RLLKsa+9eZoANBASXFhU6uhslpx39e9sDxxPX4asgL9&#10;6g6QbyzDK+vG45s9X2BarxkY2/Z5Zfb2c8StN1Tq1+3eu0SiVpuHh8g9UjogUp4aM3yQmZ8BjUoD&#10;13wLdi3zR6PjKTDWrY3XJ7TA5yl/FCYsfS5iBB5edRb1V26DS5Zc8pZYdFrsfvp+Ma69IRrBB08h&#10;1d8dZmMugnLkhK/xPhocaRKCc7lFWy58Xf1Q07sW/nFLxn7zOVG218UMtEgEdMXiLCqVCrUsPuhw&#10;JB2uBUoCWUmCtxqbawKX3KwYcByoI1czhkWvh6Z4fhOdDikjh8Nzw2a4nDot5qyeHki/fxBcO/US&#10;x3bZl87D/7sFYjUMsTRvgfw3JsN07yBxbHcwaT9mRX9aIvntqJZP4fkOryLYPUQ5C6Jc8YID32JB&#10;zFzkFMgBJQq0tA3tgI1x63Am/ZSYa22qhu+W5KHZiRRxTC7WCER0Ix+EHohFmwR5jnKXnOrTByf7&#10;9kV2SNHncQa89abyXMs2HN56wxwYvy9kzEFwoISxysW/EKsYe6CE/lJuL5lKrNJFU4fJ1RGVsBNr&#10;hm9Fh2qdlVuuRPlJKE8JbW+gv9xXFkcMlLgPvkeslKCqMjlLfoOlXQfllorZSy4Typmx57cQ1Dua&#10;iMxa4ah/fzwSPeQEpa8ED8WEXWr4LPoRMBrF+eau3WFp30HkQ6nI2Vp+eLFDBpbVv74cJRRQ6x4H&#10;dJMa9bT954KfFsn1aqDm0Xj4ZihZUf+lY9Vcceml5+D50GhRFpkCH038G2NWale0m7+6MGBirRmB&#10;gnHPoWDUEyIYZWcvp3y1gAmtKvlu39f4OvpTJOUkirkmwc3RqVpXrDu9WnwcMm+dF0b+kwmbSi4n&#10;TFICPPFT7SzUTAcGnBBThQGTYwMHwujjI086OA6UVK7gsGpo3qajCDyWhQMlzIHx+0LGHARvvWGM&#10;sZtNurYsHiQhltZtCy8awzwr3npzSTnPz/XGknNWZZrtcuWVnD/XXXOQhNBqB0JBkp1L/USQhFaS&#10;tByaLoIkr3gPRNLhgZgydhF85n4ngiS0siL7nyjk/LURqkzlCaWKNjUjYHOVS/jaPDzF15H7y2/w&#10;OZqCNz45JoJbNbxrIsAtEHqNizjPjrb4NE7V4Ok9aixeKm/pOfoFMGslMFT6EilIkuOiQrVUM1rs&#10;PA11QQF2d6qNS0HuMFM+FOm3tr1ZyvgNbtKUvDCkrTuX3IEUdzUaXMhD1+enQ9UyErlL5otgx/7L&#10;Meho+RytX3DHznfGw9K4CdRn40T+F8+61UUOGCqvTGr71hXBu91jjorHSPefFTUTzWfVwsT1Ewpf&#10;35SnhBIWx4w9I86n+x1KisHsPZ/DTe+OJ1uPF3Oj+mRipvQUUpDErNOioFo1+CdniaS6nc8Bc1oD&#10;G1sGQW21ot6ff6L/uHFo8f33MKTLW9MYK09SwgXERO+ATQnAMcYYY9eLV5QwVrn4LwfOgzKCviO1&#10;CvcAuLm5jdT75SJNyatpcXWFJi8P6eOfQ0jQ18i35OPQ8ONw05Wf0PXh1Q9gZ+IO/HjXEnQI6ajM&#10;3n70F9f8vBzo9C7QG+TAQGXSHz+O8Dt7wRQRgQubi0rVXotP9n6I+VGfYvUi+SI8v05t3DlKhxPp&#10;x7FkfQA675P3Sdm0WuTcNxgZj49GQaPGYo5U79QB2gsXYLyjE9Keex6hDz0Aq7u7+DosgYHKWYAm&#10;NRWnZ72B5H0bkW2St5/QyguizTXirkQvuKeWjKJRoGZzLRVq3/0EQvs+AlOdujj580fwn/sdWp2Q&#10;z6WAx95mwSjwcBUfNzlP/np7XDSgZpK88oVQctlkf+k1V2CGZ3YB9MriliyDCme8bfDLKwriHQnX&#10;49feNTC3QTbO5stBjkZ+jTEloz36rTwEj127xZzNxQV53XvA6uUlju0od8mxtCM4m3VOuiC1ii1N&#10;AdUawnXwY6jZc5hylvRvwGrGb6d+xZcHPsPZzDgx19CvEZr6N5de59sxYclZPL8TyHVRY1OnGqh5&#10;LgONT8p7i+hxb2zoipZezRC8MxoqiwVWvR5J99yDxIEDkVu7tjjP0dDqC+lngVh9kZtbtHXLWXlJ&#10;zz2tzsjKyoLVWjInjyMzuLrBLyBIOSpCpbWpnLWbhzdUauf+m6H957SEV5RUDfy+kDEHwYESxioX&#10;/0J0Hk2kJmcDvYqIhsCZo/LY4uEBTXY24mbOQK30CWLu4P0Vf5j+a/vjXPY5/HHnH6jlWUuZZX6/&#10;/IKwd95B+oABuDCt/PLKZRm3fRxC120Wqzhyq4XhmZeaYX76Gow+6Y25izJEMCBNuvBOfuwxFNSo&#10;odxLpklLQ8Nu3QCbDedmzkTQ11/DcOwYLo0di0tPPy3OcY+Kgt+SJfDasAGq/Iq3ypgC/LEqPAdr&#10;qxvRfMBz2Oh2Eb+c/gUBhgAs6bVE9HaJUWug+/oTdIq+KEoT/1smrVoEg/TGorwmGQYVFrfQ4MtW&#10;ZhxSrilFCWVzKzy/OR+RW2NEgOJ6xAVocahXa3gPewa+dVqKOYvNgpXnVuKbY9+I1zfx1HmikW8j&#10;jF58CGO2yslbKTiyTXoKqMRwhwsofNwpdavD1SsQrjFFX09us2ZIe/BBpPfrJ55Dxv7DOFBSNfD7&#10;QsYcBAdKGKtc/AvRuVDW0ApXlPj4+MxrEp6OrXIlWnFRqjKbEbNhBVpsuQfVPWtg54iKKzN0WNgC&#10;57POifPo/MpCf6XMyUwXq0k8vH2V2crj8+w4uP30IzKmvY+c0WOU2WvTcn5DTPklCU9FAxtH9UXP&#10;mmuhVWsRGzsQEQuXIfPNt5D9bNmJcz3fmwrPmZ+IbTfpH8+Ez4RnYQ0KQtKeGBhW/A7PGR9DGxur&#10;nA2sqSu1xi6Y1PNDaFRqpBpT8c72t2Bw8cCUZ9fj44zf8cHu99BN3xArTt4BdU4O1p/9S5wX6BaM&#10;7tV7QFWsPG++xYhz8QeBS/KqDzv7tgL6S3/1JCP8suTcEZluGhjyLYWrSSpik94FUNleu53VgGOl&#10;dnwFmPWob/GTvrYguGmLVhbZ3N2R374DrKGh4jg57zLO7PgDTTYeQGhG0SePqeuJU0+PRMthr4sA&#10;DG3Z+eXYYiw6Mh8xl/YpZwHjTwbiiX0qNDmWDLVFjo7kurngoqEANdJthUlvrRoNzB4e0Oblia1J&#10;hI4TevbERamlN2gg5ioTrSbx9fUVq0nS0pTMu04sODgYWulnWWJiIizXGTRzBF4+vqhesw7UGvnf&#10;VXpyIqzS4/AOCIZGQ4sFnZf957SEAyVVA78vZMxBcKCEscrFvxCrGErm2qxGAlbvVCYkNm8fbN6/&#10;Dj2+byuqgGwdVXRxWBaf6fKP5uRXTOJivrI4WjJXz+YNRfnb7F37RIWWa5WSl4w6nwaKXCCUOLXr&#10;/3TYGmbCB30+xwvPfg/NnmiRh4SStl7BbIZXzRCoUlJgadAQqqwsqOMvIG/OPKiki0bK4UEouWzB&#10;oyOxrnck7tkxGp1rdMfKhzeK25Yd+Qmj/xiG/vUGiVK67eY0hG9iOg7+UR0ep8+LcypburscXKFV&#10;HNeLcrQUjHkSBQ8MBQwGmAuMOL70M1jmf41WO+PgXmATOVWeecANGP44RrV4Eg0DaYEWsO9iNBYe&#10;+BY/H1qIHJO8oqROrgveTKiPgdFZ8D12RsyVx6rTwSR9ThelBDehCjlx3brhbJcuyCm2Lep24mSu&#10;jsfHLwBtOnaFRqvlZK7MkfH7QsYcBAdKGKtc/AuxiqFAyZ1hCZgXrUxIzHd0xqrvJmPQT31KXECX&#10;xWg2IuQjVxEgoUBJZXKkQIkqPR1eIb6iCktmYhogXexcq01xf+OpuX1E4tRs6ZrI9zVgYJOh+PbO&#10;efAO8BTnZCRLF9rSBXdpul+Xwu3hB8TY3OEOaHduh6VZc5i7dIPLl5+JeeM705A/4SXxNb27dRI+&#10;/GcqXu70Jt7oQiltIBKdUtLTyd2m4XzmWexe+zU2/+ACv4x8WOs3QP5Lr4rzDl86iC+jPhFjF60L&#10;8s3yFh5KAEsBtkYBTaDT6MQcyc3KEPki3Dy9oS6WZyEhKx7RCbuQbpRXMlAZ4p5pPqiVClS7LL2+&#10;UowlVpEUl69ViVwh3rkWqIudkyN93z7tAMT6yceuOjcMza6NzlvOiBUxxObjI0o121yKvo/mgjwY&#10;d22GX5y8GiY6DGJ7DyW6Tbm7NwIe/B/ahHVAZkYylu1fhJXxf2JX4g6x6oR0k77ux9Xt0KN6L3y3&#10;dzbisk8jIh146IgGDS4VW9mgUqFAqdCjLxY0SW7QAMcHDEB827bKzO3BgRLHZA+WXLpwmgMlzFHx&#10;+0LGHAQHShirXPwLsYqhQMnDYQn4sFigJH/88/ju0eai7C9VC6FKIOU5lxGHZrNqoYZ3BA6Mrfiv&#10;6beaIwVKqCQwlQY29+wtKt5cj893fYTDn78s8pPQtpjnxtfHxlHR8N4ZDfc7e8DSuo2oblMW955d&#10;oFUq7dh8/aBKS4W5c1dot20RgZHcOfNgGjZc3E4G/NgD285twk9DVqBf3QFijlYS0cqJz+6ag2Xf&#10;PIWVCy2i+g4F0HKX/Aabf9Fel+nb3pbaFDFuG9YBDzR+BPc3Ggr/MiogVfRXcQo00Nex+OD3WBm7&#10;HDkFcmJZ4mMElvwC9D6tTFyHmFA1XnwkEOs9ksRxgNWAz1LuwH3/pMCwP0bMXas4H6DhOOlr1WvR&#10;LLAFWvo0R9vwjmhZuyP+OvUnfjnyAw4mydvU7KWIYYMoO2yT/gvL0eDHDcHodCgZ2vyinCsF7u7I&#10;CQ6GZ0ICtEqJ5/SICBweMuS2BUw4UOK4KFhSo3q49G/HxIES5oj4fSFjDoIDJYxVLv6FWMVQoOR/&#10;YQmYXCxQkjdrDj5ulI5JG1/G2LbPY1qvGcotV6Iyth2/bYp6/g1EGdbK5EiBEsOUSXCZNhX5E9+E&#10;cbK8UuNajfz9QfT9cInITzKxN+D32if4X+cJcPlwutg6Q4Es44dXPieamP3waN9SrFagRK6EVkuo&#10;8o1iZUvuj0vECgo7Ck7UnOkrghJnn08TZXJphVC1T+RVK28kNcKbsw6I5KRUejjvu4Xi4xRHH+O7&#10;fV+jd+1+ooRuRa51+wB9PX+fXoMcpQqPXY3f/kKTb5aiZnLRhS9VzVFbSy43yXbXQSXNuecV7cs5&#10;UcMD3z9YH/+k74fFaoFeo8cYXWfcqWsM1yatlLNKotLO+u+lH3dWK0webtBl5+LTQaF4vsVF5Ywi&#10;tIKGAkU1vCKwJ3E3/oz9XXweynES5BGC8xlnlTMBnUqH1842wDPrUxB8NkGZBSx6PVLq1YPb5cvw&#10;SJIDO/aACfXXwmwwIN9Tfv6uBwdKHFv9+g2g0ag5UMIcEb8vZMxBcKCEscrFvxCrGAqUvOudgJHF&#10;YhyUU+PdrOVipcBrnSdL7W3llivRKgBalXC1LTq3gyMFSmjlh3bLJuT8ugLmu+WVGteq+de1sWbq&#10;GZGfpNMYNT5/aT/q1GwKtwfvg+6P5SLgYRo8RDm7iOvYMdDPmysfSBfdUBKHUj6SnCW/idwcxdHq&#10;hy7zWor8GztGy5WN7M9nr7MarPneIoIkGSMeAWZJ/9yvY/tQWW5GngXKJ3Lg43FoPON7BGXeQIKS&#10;Mlxo1wg+0sejlTql0cogt0eHQZUtB20oIWzSocNYnxKFjbFrcDjjCPYn7xMBphtRL9MF8/90QYfj&#10;WVDZg1tqNXL9/aEzGktsy7kWFp0Ou8aNw4UOJZ/rq+FAiWOzPx7/sJpwc7/+QJgj4UBJlcPvCxlz&#10;EM5dPJ4xxhyQf/HrCOli2FK/Ac4pfwEP86wm+vJkGEX1AnjoS640+E8zm6HZKy/RsdzRWfTXilZT&#10;5F+QgySUn8TUtDl8DXKiDQq8EEv7Ky+CVSnJ0C9epBxJF9vSRZWg1yP7r41XBEkIBUUIrYSwi4qX&#10;s/oOjZGDJFF3NgXmSB/3XwZJbhat3oBWE+dCcyELe0cNoJ0tJWQZ1OL7Zr3an1VUKtho5Y2k2u4j&#10;8OjUFm53dheBqOIoyJX7x2pY68irZVQ5OQhu2wZ3HTbi+SbP48e7liDu+TSsGb5V5HShlTW0Dc3e&#10;wjzD4S7+bRR9QS4aA9x07tJIhRNe+bhjaCb8XrXh21ZAgUaatVrhfvlyYZCEAie02oS26Bh9fUXC&#10;17Janr8/NCYTOn72GequWSPuy6qWmKgdyM+/saAcY4yxqo0DJYwxdpOFybktBUvjJiJJaEa+HADx&#10;dvERfXns5/mVkZPiv0pz+BBoBQIlPqWEodfjRMoxdI+Tx9tqAJ3CuokxVc+hBLHWmhGwhl8ZvNJ/&#10;NxcwGmGtVVsc0wU9MQ28T3wdZYm+uEv0Hap1Ej2hOaokM+SIfGx4Y7o8cDAUMKkzawVMI+iPmSj8&#10;Pnua1dg16x24TAI6PiFvXdrc0A05+lKRE5sN6W5FbylydYBuy2axaoeqFYmVOUq+EMrNkhVzFPmT&#10;pkjfWBVUycnwe2wE6j7wAFw3bRL5SDpU64wJHV/D0gdXi1w99nbkmQuIfyELe588IQInhMonW20W&#10;DG82CndHDpTu74p0A/DEvYD7G8Dz/YDEYnFHCpxoCgqgl55TQ1qaqJiTFR6Oo4MH46/338eqL74Q&#10;bcVXX+HYoEFQWSxoNW8emvz8s/IRWFWRl5uDqG0bOVjCGGPsChwoYYyxmyykWKDE2kgug2pfKeLv&#10;VnEAJCU3WfSU34LJKLcFMZexiuNqohJ2opsSKNksXVf3Ce8jxtrd8kqPslaT0AoW/ddfiqHN00v0&#10;diYqgVsO++oRquJit/P8NvQ7KSdQPVbNFTXa363c4pjyX3tDrHahwFTBqCfE96LH61+gptEFO6sB&#10;0zsD3R/KxbgfHsOupbOxYlQXrI1UydWEcoqq0FAYZXUkEO+nE0Ep2sbkFREK1wnjReCLPofxjbdQ&#10;8MgIcb7NzR2GY8cQ8thwGF6eUBhUKQ/lb1k+dB00ao04NllNWHTgO5HLJNQjDH1q34Xq3jVFWWKq&#10;1lP9BWDUIOCkUrWH5Et3zXLTioSvIfv3o83s2bj3ySdxx4wZCI+KEgGSA8OGYf9jj8Gm0aDRr7+K&#10;c2ieVR052VkcLGGMMXYFDpQwxthN5l5UgAOWVq1FT9VsyNW23tgTbnq7eIueUVBDXqlhuaNopca1&#10;2ntxd+GKkuNNwlHDo4YYa7b/I3pL2/aiL462i6jjL4jtIepzyp0lNg9PmMrJj5KQdUE8xxTgokS8&#10;5HTaSaTkJeORA+IQ8ff1lQcOjB6zeIxms1gJRVWG1ElJWPmrO5pcgtgKQ6Wr5x+ej2nmdbjjyw1I&#10;WvILAl/XihUne0Llj+NqAu6KBcJTTTjlr0Z2RLhYwaOf9QU8WjeFR9eO0C+cD+Nb/yc+jyo3B2lD&#10;hsCm1cLl85nw6NZRBFgqQsGS/7UeL8YtQ9pgfPuXxL+vM+mnsO70apHwNdKvPrpH9EKDwGb4sZVe&#10;VNkZc69cptjFAnjmynlZTktf46kgvfSCMKPazp3o9NFHuHPMYwj94AXoTh8RZYZpa1HtDRtw14QJ&#10;IpDCqo7CYIkxT5lhjDH2X8eBEsYYu8lo9YCd2HojsZdnlfMrlO9Sjlydg7feFNHYV3/cwIqSk0c2&#10;F+Ynqd7tfmW26GOau3YXfXH6Lz4VvWnIQ+Li3s40aLBYCVEW+2oSSsJrR6tZqAzwgBPycY0nXpcH&#10;Di7/jcmip+0yVA2Itic1OJmKg18Bn07ZgX0ur8Bf7YHfjy3FjB3TMbDBECwfvhEHa3vg+bvEXUvk&#10;OqmTYsXeWq6iBHPBmKdEpR/6/ruOGQXPdi1gadpMnGc4ehQXf/tDfD5RcahT26JkuuV4rdNkEZyK&#10;TtiFTtW7ie05tNLkocbDxb+12NTj2BS3HudzzuHRFk/gq/4LEPDoG3hr4l24+5lAzG4rr4apLX2N&#10;dS4VwKy24UAwcMYX8M4xocueeDTeGoXAw4cLk8NSBR0KpAx+7DG0+fpr6HNzxTxzbhQs2bFpnegZ&#10;Y4wxDpQwxtgtZGklV/6glQUk2D1E9OWxV/vgZK4yVVIi1KdOipwZ9qDT9ah38ILoKT9Jj9pyKV91&#10;ZqbY/kEX7KU/Jl2ga7dvE7dZIyOVWZnp8SeU0ZV2xssrVNqEFq1Q2XXhHww9BJGjZE9jPwTVb6vc&#10;4tgszVuI8sW0/UW39Gfk/LEaOaNHi4BCo1MZaPLqe7j4EfDlajU+3jpFBIQopwgFKKJrG8T2lrJy&#10;v1IVnLzPZyEr7qLo6ZgCUZqo3eJ218OH4b5yBbL3HITpwaFi+w9t2XEbNUJe4VIGCpK81PENMX5r&#10;48ui7x7RG7PvWYgT4y7ik76z0DK0jdj6NnfvV/jf6kexPnU97u84AlP/txGBry/DV59NwvThjbG1&#10;rgs0VqBZElArDcgwqLC3ug7/1FSJ1w+1vWEqZLrKb51oy07tjRsxaNQoDB45EgOeeQZ3P/ecaF0e&#10;fxz1+vdHxOzZ4lzmHGj7Da0s4WAJY4wxDpQwxtgtYg0IFBf4tC2DXC1IQq51i85/hXbXja8mOXr5&#10;ELqcka58JVGR7mgVLAetDMqFuQhilVohYs9NQklN1ZRLQ2Hz9hFJSMuz84KcR6VteNHXSQGEh5QP&#10;kTHw+koaV7aCcc+JnrbKUDlk85dz8eBnPTBWehiXG9WCLjMbT++yYmS0GaN/HyZWTFG1HwpM/KTE&#10;nkwebvKgFApC0coSWmFiX2Vifx7cV60Qt+cuWIy8OfPEWLd4UYUrS8a0Hgd/1wCRuNf+b43QipLH&#10;Wz6FjY9FiUZjmqPn5YmVD2Pk9uHIrWVD/x4j0eyRj3Hx3QVYPPM9LB7cCkfC9PA22tDqvAmdztrQ&#10;+RxEa5Vgg1ee/JoqTpuXB7fkZHgkJormlpAA/blzCF+4EPePGIFmixcrZzJHx8ESxhhjhAMljDF2&#10;i1hbtBS9PZHrtSRoNVvlv5xTHggGaHYouUTaXZlL5Grogtien4S22Ni/py779one0qlk4KN4SeD8&#10;p56BZr98HjE9MlwZXYlWAR1M2i8+vj2RKwUO0mL3i89vlD5tw/EfiHlnQd8varTiw+WLmWLurpYP&#10;4+s2wKg3m4sgBpm6RYfMpDi8sHasOH646UhkDn1QjE2mq+d7oFUl+S+9WrhVp6BefWUkjUeMRN5X&#10;c8TYMHVKiW1QxVGVnKttaaNVJRTEoVUmn901R+Q3oedsxPL7MWzD/UgPz0Nw01rQRNZB6uDHsfGD&#10;T/DZ5FH45tGOJdrMR5rjuSFeIjGsvf3UzgtJ4YGwqoveUhk93JHSoJZIAksVdhosX477hw9H62+/&#10;FaWKSzdOEOtYOFjCGGOMAyWMMXaLWNq2E719203QNawosf9F3F769L9Oo6wouZGKN3v3/VGYn6RB&#10;v1HKbNGKEnOpRK72ksDmO/uJEsCanduVW6SL9sdGK6MrRSfsFAGupsEtxEU7oSANlQTWWoH9LULh&#10;5hss5p2JqIAj0c+ZLb4v/esNEsGg9afXIO2hIWKVj3+mCa/t0uPnw4uw7MhP4vxXR/6A49Xd4JZv&#10;w/YIuSpN4CU5R09ZDG9PgkrZWmP19xe9HW3Boc9DW7BcPv1Ymb1xFFB5tPkT2D3mKL7qP68wYPLI&#10;r/eh+y/t8MiuhzDu5DjRnlPNw5O1d5RoEyJjMKtpHo52bY8/2wZhfgtg2N2ZCBlzGf6vWEX5ZCpF&#10;bMjOgf+xMyUCIBqTCXX++gv9x427otF2nXp//im28zDHYA+WpKelKDOMMcb+SzhQwhhjt4ilpVzx&#10;Jt6+9cbj6oGSfCVHCa8okUgXz9q90WJoqWDbS3m8tssBEcox0a2OXHGGLlz1B+UyNCU+pvS57Ntu&#10;xGqSw4egypNXRNiCg0XejvLYE7lSng47mntsvzwuGP6YPHAyVPGGHrcIUsz5WmxvoWS1tILm79Nr&#10;YJz+oTjvpX9sqJYJvPDXWLF1jF67Pk/K+UL0BXKgoOFh6WN8OF2Mi9PsiRZba6jaTXnsn8dlxkei&#10;GtHNQF8jrX6xB0woyEXByeKtuldNhLmFI0gfhEBdYGGzSv/tytyFNHMa2nu1R5AuCBqVBlmuGnzY&#10;RYO6EzQYPUiN/dI/9zgfuZ31USHPpdRjVKlgcnOD0cdHrCpp8f33uOfpp8U2HUM5q2fY7UXBkujt&#10;m5GeKge7GWOM/XdwoIQxxm6RKyre6K6eoDUpJ1H0nKNETqxKKxnoYp1yVVyvxkcvi/50s5qFWzNc&#10;YmOhzskRzw3lj7ErXhLYfPcAqA8oUQ6JaeBgZVS26Ity+eIO4UXliy/u34AW0lOZ4apCg+GvKrPO&#10;x14Bx+Wj98Vz0bdOf3H8Z+zvImeLafAQaApMWLC3lthi9r8VI8TqGrdhT4htJ83lIk6CYcokaLds&#10;Uo5kholyQKWgazfRl8X+eejzu7w9SZm9OewBk62j9omKOcXbwafjcOTZCzj6XAI2DtmJ+a0W4ou6&#10;X+CT2p+gu0/3kgETz/bo4t1FtLb+XXC+Ty+8Ne0eDHq7uQicRDxvg9tEM7zf0uPHNq4w0UIbmw06&#10;qpiTk4HYQC0ue6ihk16btE2n/9gn0fzZ4Yhe8wZmXZx11bYpfRNMNpP8oNhNZTGbEb1jCwdLGGPs&#10;P4YDJYwxdgtY1Spx0U0uFQY/wkVfHntAxb5947+Oqs+QG0nkSluYuiqJXAPuHiZ64h4VJfrSH9Ne&#10;ErjgqWdEr127WvQk/9WKy/puOydf/BdP5Npg1Q7R7+9cDy4eV89N46io+g0lcxXVh6RGpYDJytjl&#10;YmWJ8Z1p0jdLix6bzqBzqqdIakvfe2t4NVi69YBO2Xli0UhvN6QLTrcRw8THIhScosAJBayMfeWK&#10;ROWxfx79wvlyAO020mg0qFazNjr16IvWHbuicXhzjA0dWyJgsj1zuwhW2Nu6y+uw4uwKxKTHwEXt&#10;gnCXcLHqJFNdgEcG5MFrIvBtK+n7q5H+vZtsiLxsRmB2UZJYqr5TP8mED+adxIpXNmH4gk3Yn1j0&#10;8Us3CpY8Gfsk5iXNw/n888pHYTcLB0sYY+y/hwMljDF2C+S66pQRBUrkP6v7uQaIvjzXk8vkv+Df&#10;JHLdsGN+YX6Spnf/T5kF3A4eFL3ljqLVH8VLAlMCUaJd95fo6SKeLvrLQ5VWaCUFbdWwrwKiajv3&#10;7Ze3UOmGPS56Z2YzFAXu6DHSFiMK6lGuEgoG5o8dJ2778M+SKxpMDzykjIAdnWrJ5YCTEkWwhFaH&#10;2FeT0KoVm6urGJen+OcxvDxB9JUhICgEbe7ohju634lWdTpgXLVxImBCgZPi7cU6L+KVZq+ggVcD&#10;5FpyEZ8fD4vNAl+tL0L1ofB1C8WkIaGoPzkUX3d2x8lgF1hVRUWVjXoNMtzk/C4eBcDovUDq+0D8&#10;TC3OfqEv0eK+0OHHPwyw5OdgTeoavHT6JbwZ96YIoPAqk5uHgyWMMfbfwoESxhi7BdJ9ii78MvKv&#10;reqNvTrO1Sp4/Ff8m0SuOX/9LvrdtVwQ6luUGNc1Jkb0xT9m8ZLA9u046lQ5gaNp0P2iLw8lciXF&#10;V5PEr16EuqnARW8NGj/8ijJbdfSPHCj6tadWiV4EOqTvW4eTRgw4IaYE0wNDYdXKF/s6swW5Py6B&#10;zT9ArCLx6NYR6lMnSwRArsb+eej+2j9XKrOVw9PbB01btUOXPv3RqWlP3BnUV6wusbc+gX0wInIE&#10;5rabi2m1pqGPbx8Y1AaxTediwcXCdsZ6EWN75yBybD7qvKDBF/fUREL1IBgKLPDOlZfjZHsYUKBR&#10;QWUDwtLNqJFcUKLVTDZh2F4j0j4xYPn66mid7ILYvFheZXILiGDJ9s1ISrg5uXIYY4w5rqI/XzDG&#10;KgP9+VquswnMl1pRaQ7maCgT4ztSq3C5h16vH5lfUACLGshVFpXYS5+Sin7oXut5t5ONvijpi7nt&#10;X4/0eT0L5GGWi9xfD70ZcJGuMwuk6/R8ew7Ncj6mR778+PKk58ssPW90QUp/xSf0HNJzWZ6ynjO9&#10;9HldpM9vku5nLFpYdNPZP/e/eW7ypO9NlksZH8FWNFczwyqq95zzVovHRGwqeZuIyiZPBOXYpO+t&#10;TazgWV1XI33P5fsPOmYW38tEDxX+rq1BWJYNPc8o+3EkW2pocM5HhTqpNnS8YMEpXxX2hrqV/MYW&#10;Uz/VhGZJBcjSq/FXHVfYN6vk6fNglb4m/5wAuOdL978G3zVrhhzdTXqCpK/XJv4nf+E2qT927BjC&#10;w8Ph5eUl5sxqM5K8k2BRFT1+YlVbkeCTgGSPZOn7Kt+/43kdntllwOBjuXA1y+cbtWokeOhx0tcV&#10;udKYhOZmo318PtIMavgai7buHAhywwedVPiheY4yA/jm+CIyKRKhGaHKzLVLSUlBamoqIiMjlRnn&#10;djMej4pWABVbBVRZbFYrjh8/jkGDBm2cPn16T2WaOS9+X8gYY4xJ6BcivTOmZv/FyBwTZWa1P1cV&#10;Nul/3Lhxc+C2Tmpl/du9lS1AajOktrDYXInmJbU7pPaU1N6Wm0cwbE9Jt0VJTTpJtDZ0rtJGustz&#10;86Se5mdJLUtqNPeb1BAmtQFSe11q9DGHSo3muVW5Fhoamir1zPnx+0LGHETlh8IZ+2/jvxw4F8o4&#10;WeGKErVaPc9itSLZTY3TQXqR6LHAVgC19ONWr6p4aQTlMDBJ/2mks3UqvTJbeSwWM0wFZmg00tej&#10;v71fT0C2BbWTTUj20OB0wPX/1b/5BaNY1bEvXA+TTv7rOz2edhekxyO9/YwJd0G+Tv4V2PasUawi&#10;2VvdBWaNPNcuTs4xkuCtxQVfeUmKxWaVnp0C6ZlUwUV5LvNt+dK7WRtcpP/EX5glzaTPbZA+d4qb&#10;CqeCbmA5zDXyTs9H/XQbMl3UOBZ6fc+P/fsb56/Drgg5B4nZZoJR+o8ei6dKXgVB7tmbDLV06b26&#10;uT8KlJUMyTbK02CDv8pf+m6o4W40o/fhNHHbp/2qI91Nfs6GbzojVouc9dVgfo+aYm7QnktofjYb&#10;MTU9sLx1kPRRrOi3Ow4dLgBLaxuQ1LKZOK8snjn5eHRNjPTcafDdPa1EXo8U6Ws5Yz0tbu+vuweu&#10;0n9l0ZrN6PP7cqilf59LR47CyYYNlVtuvuio3Vi2dClatWqFBx4aKub0BQV4fvJbYjxzyv+hoJx/&#10;U/Qz442818R4iutU6KX/vNPSMHb6NBhdXfHZW5NhVcvPQ9e/1uKO9euxq2s3bOwvVyTqsWoV2m/Z&#10;jJ3de2DTXXeJubWm1dhk3oju2h7oq5PnrscH0udOk76GV159Db5+fsqs86pKj8f+WmvXrt3p3bt3&#10;11GmmfPi94WMMcaYhP9yUMVoNBrx19yEujVs6Uab7eV1b4q/5I5d9bw4rqh9FTVPnPvwspFl3n67&#10;24zPvhCvzSEPPFjm7bey5c6ZJ76P+SNu7HsR56MS91+3flHhHD0e+is7zefOmlM4b27XQcxl/7mu&#10;cM7m4SHmLOHVCufiM7Ns3tN9xHO05uRWMVdjRoQ4PpB0pvC8835acd/LXtrCuVvRWoSEUKpOm8XF&#10;xZYRf7nMc8prZX1/y3z9ZZvEedTsc2fT08R5hqmGwrkdM98oPC/zuPy9OHL5vO2ymzy3r3+7wnPp&#10;e0pzxjcni+PZexbaDgbJ573es1fheWU1et7ovILBQwrnBv40RHw91IqfW7rlzFso7mupU7fM229m&#10;K+/fTlmvtdJtx/mD4rGEfVz02ivrcVOjY5ov/no23T1AzOUsWFw41//HQeJjfru3aO56Wnh4uHg8&#10;ew+fKPN2Z2tV6fHYX2t33HFHrNQz58fvCxlzEPKfJBhjjN1UHmmZol95YrnoB9avOCkouzVikvYp&#10;I5mc4hXQrpYTkRJzezkRq70cMSl4QF4FoI6/AFWKXOWCkuw+3JTewwKzouVywhUJyDQjY3PR57nZ&#10;Lms0WCP16vx86H75SZ68yejxE2vNooS4VP6X2Kv8EMvW9cqoyNrohQjIlcd5TRuLXn38WOHHtLnL&#10;SYt/2PIJmlwCjNI7klNX+eu+dqP8ecw9eomeKkWtPSkndg2+SrUol1IloCtDWa+10k6nnRR9Pf8G&#10;oielH7cdJcQl1vpF56oPHxJ98bnYlGOiL/4xGWOMMVY+DpQwxtgtYMjOFRc8VCrW3zUAbcKuv3IL&#10;+/d2Xih5QUqX1BaVCrq/1kCVnS3mLF26iV6zZbPoSf7EN5SRdIH94fvKCBjb5jlo1VqsOrEc5zLi&#10;lNnyXV72rTK6NX5Qev2i75XRzVUY1AguCkLElxEoCYk6ooyKXFy5UBkBrtVqi56+73a2gADx/Pjt&#10;koNZVD+InpuKaJX7m3v2Fv2yIz/BaJa3Sfm5lV9+mwITmj3RompOwagnlNnbr6zXWmllBkpKPW47&#10;e6DEogRF6DWtPiu/Lu1z9P2hMtYkkgMljDHG2DXhQAljjN0C2gKTuJgm/esNEhfX7PY7kLQPOQVy&#10;QITQ2pBjAYHS1aMR2g1/izlz1+6i1+6WLtWleWKtEQGbp6cY67+dLXpSwzsCfesOgNlqxpy9clnh&#10;iviu36qMbg16hVk8vUQQgFZr3GyqxETRU1DDzr6ihL4XRJWejjrn5BVUdnRO6J6jypH0fahWX/T2&#10;lRHEGl5NrMzppsSbNhcVbSkTPUb6XLS6hcoKkyWH7aEiiIBkefT21SRUAtqj8spvl/VaKy029bjo&#10;a/nI6SbKetxErHbKzhbBHyq7LOaU14BYTWKQc8/YV5PQ82XQynOMMcYYqxgHShhj7BagDBk7o5eI&#10;cd86cpJFdvsVWArw9+miVQwkKjxM9LrflomeLjQtzVvIwRO6gFWY7xkoelVWVuFf9AmtKiELYuZC&#10;lIStQO1TyYWrMm4FutROu1t+fd2KVSWqJDlQYi22osQeKAn3kleUJK5cIPrifjgwH92LLbjxa9hW&#10;+oaaodmySZkBLqtyRTCxR5y8iqTolrIVBrbupJzKEKskohKKnq/wYitciqPvv+6P5dIH0FbqthtS&#10;3mutuNKrP0o/brvCoEi9olUimiPythv7ahJi/3iNAqlwF2OMMcauBQdKGGPsFvH5Z7fIa9GrdskL&#10;HHZ1Nm8f0WsO7Bf99UpX/nDeJgH4M9aemUS2Oyxc9CL4IV28E/tf+jX/FG3VyS92Ue0y82NlBHSu&#10;0R1Ng1sgw5iO7IIsZbaIWiX/aj2mLHBI+ZUKF9w6aQPuFb3ux0WFj+dmUSv5WWzh8veMJGTFiz7Q&#10;LVj0uX+vEH1xG2N+QQs5xiLQigfa/mLf7kTmJ62ER64ZzRNtMOt0YutNRbTr1orenqdj8aGSgaHy&#10;tt6I1STS98V094ASKzIqS1mvteLsK0Bq+8pfa+nHbVcYKCm+yuRAjOitjYuCIocuy3O87Yax/2fv&#10;PsCjqL42gL/JppEEktACofcaOggCIoJSRRBQUKqCgg0bYv2APyoqFqygoqB0kKJ0RCnSBKT33iHU&#10;AOnZTb45d2aSTUgnkN3l/fHcZ2ZnN5vs7oTsPXvuOUREWcdACRHRbdJQm6TfX7Y1091zIP6hturT&#10;d8uO7Ul1GLJjWm09S+HprVAZJbJUxnTRz099qi9FWj2MDAdbk6Zq67FhndoKW6PGQD5fte+x6u+k&#10;7AoxsJ4eRImIvTlQ4uvpp7bzjXmpdd7tKbRqiqhXX02WJXPCfDy5xe3ECbWVZTKmpIwSI4Mj/9ad&#10;ams6ee0Eim7aZVwC4jzd1XIX+2U3YvzpWaolsLhQqrTKjkmPBFjMDAyzTsfM3VPUtnHJZmpb0KeQ&#10;2qYQEwOviRPUbl5nk5jSOtdMEnyTArXyf4YEStJ63Cb3o0fU1lZdL5QrLEbwxBZaW22FWfOkWuHk&#10;2xEREVHGGCghIrpNql4EOrHbTc74+CC+Sze1m5MlJb/WdUeMB9BWmyMWOXUJW+yWaAhzWY3Z/cba&#10;VJ9sW6QbiV1WRnzLB/SdhAR4/zhe39c8VqOX6rISnxCvLu8KS8588ffSa2Asqqw2KLH1QLr1KHJL&#10;XK++aus1OXeX37insfTGvpirTOTLHr4Iq/ZuIr6gngW09NAC3GO32uhaoBFs+ktfQiISLO4Is15D&#10;t4t6VsqZCno9jvSo10V7DiV4JQG0VcdXqICNBBPMzAtzKZA9r8mTVH0PCYylDjTklfTONXHwih7o&#10;KGc8ptSP254ZFLHPKJHAorDveGMuvalWmEtviIiIsoqBEiKi26TcNTe05rKbHIvv+aTa5qT17SVt&#10;bj7DmBdKVsmiVMtv4h/urLaec39TW+nqIpNLmfhbtm5Rx0R8v6eNPW3S/f24pImtfOLfp05y95Rp&#10;dstA3N0sanu6ALC9GJAvxgq31Te3z81N8X30tsWe835TjyG3mFk0aRVzDSlQEjGrlsGSkIitJSyw&#10;5A9Qx/84+FuK+iQRwYEqWGH/vJ4L0J+jDmf07JszFZMn+2lJao/bSg92TN+lP989a/ZN+nkKplHM&#10;1RFaAqeW3rkmzOyPpGU3qR63vaTWwEagRJ5j9Xp5eCTVKJFMKrYGJiIiyj4GSoiIbpOSkZYMO3FQ&#10;xqSWgyz5kAmh1LfIru8b6Nt+24EVe+bpFwySYSBdRGS5ivkpfFJHktXJy1dUFoI28RRuFy+kKOo6&#10;oN7zSd2M/jyyRC2ZSG2hkVVydcYP+s5tIs+T+vljYuA5O/eW+ribXW+MjBLpICTLQ+RxS0bN1WWz&#10;1PGDoVLDRF/udOnSCVUbxmZ0+k0oWEgvSGq1JnWcuegVj9KWQii2/6R6fs+UzzijxHzepU6H/Ay/&#10;H9ADXI/X7JX0vBdKVaPE5/0Rqo6H1EeJ69nLOOoY0jrXxP5Le9TWDGrYP+4UtNc5dWtg94PGshu5&#10;bJyzEiSRYIl0vJF6SURERJQ1DJQQEd0mvjG5W1jzbhT/WA+19TA61GSVl8UbG0sCZ8oUROEooP76&#10;I7hgCzOu1cV3MrJK5uv3bW3eQm3ta0fIxN5Wr75xCfAen9wSWAIFT9UdpPbjbLGYszdlgKJiwcpY&#10;ZiRKBK7I3dohaYnvrS+/8Zye3DL3ViV1vSmjtwK2X3Yj8q1dr7ZRTRurrWh4RnsOE7TbBhkBpiLB&#10;SZkRqu6LRortjvBoq4IntnoNEO/trY6nRX4Gy57d6rWw3ttMBUlirDGqqK4EACRwI+T1EJKp4dun&#10;J7zfH6kCBjEjRqmlXI4krXNNmBkl0ho49eO2ZzGzSaR2jPHYMlp2w2wSIiKi7GGghIgoF3kYn+Qq&#10;idp/sjkoROooypYrr7YFChRQ27wQ30NffuOVzY4u/l751XZs/Ti1fX4TcNr/lNo3H09SnZLFC9XW&#10;Zl87wo59NoJ8wm+f3TKowRBYjKU20i7YXo+afbC2tL4MKODidTXpzU2ly5SBxWKBn5++fEVquqii&#10;qWtWJS0pSlcWnkuzrbGZTSLMZS4SoJCshmKHz6rLga26JN2nWZ/kYqCn2nqUKpeUGRFesojanipo&#10;Qaer+v1KzY6MzjVP42ttEizQfr9+3fGTuvxEqB4YOnlNX+cjwRv5mf1aNVfLteS5iJw1D3ED9WDW&#10;nZTZ705651pS4dUiNW963PaSlt3YdbdxP3hAbRPsirvuu6Sfc7fa8Sb1uebsXOnxmOea9lj0/+yI&#10;iChXMFBCRJSLgoKCjD2d+769xp7zaXRPY/z444946eVXjSN3niyRsWmTQdWhRpZvZJHZaWh81QjE&#10;+Hio7irW01tTPB75lF6WZZiddeTTecmcUPU0jE/nhbV9R2NP59upXVKwRGpJtK+st+fdfWFH0if4&#10;omPlLmq5g7n8JnGevkwlt3zyyRj8/PPPKKQ9BiGBgbgXX1b7klHhZVd8NjUvIzMmIYMlL27GspuE&#10;YjcHSqTjjXRj8YpPUHVYWhyOU0EKyRSpYyTuXHWPVdsA/yJwP3FcFSP928v4+uLVELDxP7UvXWAy&#10;Otcsa1arrfXBNth2bgs2nl6rntdHqnRLWnYT4BMIn40b4X9vQ/XaSd2OiHWbb3rt7pTMfnfSO9fs&#10;WwPbP+7U0moNbAbibNWTgyf7jKU8lQpWUducSn2uOTtXejzmufb2228nn0hERHTLGCghIspF7u76&#10;f6s3vNQmzRagzqRx48Z5mlEi4rs9rrZeOVhSEqG9Dovv0dvG3rtkJ6rUrZL8eDw8EG9MpD2NrJKk&#10;2hF2bXZlQmurZEQ7vLz1pR12wZJXG7+ttmLyTj3bQfifvYDHa/RK6n4TsyiTLI9sKly4MOrVq2dc&#10;0sUMH4XYV17XHogV+V4cDO/R7xvXJJNOMDI5l0wRddt0JBVytZtMJmVvFCiJq0v0wM/OSgEoon1f&#10;8cF9QN1zahex7glqm++cHjmJfKAlDh3doPZrVLwvue2t8Zynd66ZmRXSMvqbzZ+p/SdD+6lgyeUo&#10;PVDSe68n/B5qqX5mqSsjQRL7JSh5IbPfndTnmgShZEmR1DWSYf+4U0tqDVw5OQBiBlwksGgyA3eh&#10;wXXUNqfSOtecmas9HjnXtMfEjBIiolzEQAkR0W0QYZRccOaMEkcR/4S+9MVjwXy13CM7vC3eGFVN&#10;n6hLUde1R/XJp8lcfuP9wUiVVWK7T68dYflH/zTfZO38qL4TF4uE4iEpgiV1izdAreC66upft8vy&#10;m0S1LxP3MV/tVW2KpX1ukW37VGbM7RYzegxixnyh9n1Gvgefoa9oP4Cx1EZ7/rxHvKfvvj86Re0O&#10;MwhiFqh1N35WVQfDcPbGGbUt7l8Cbqv/Vvt1r/mq5+5IQTdsK6bdpfatIqpXRoDxUrkfPKi2y8ta&#10;UeKK/nMEuvuqn0UyhlK3vbUnWRIS/JCf4VzJQPy+Xw82SSFdcSHyvMoWGjtF+1m1xxj74suI/GNJ&#10;hvfpKFKfa3sv6hkhKpvE7nGnFfAxs0eSOt5or5U6t7TX0/72x4ylPJULskYJERFRdjBQQkR0G+SL&#10;17fuR4/qO5RjktEhy2QkOCHtb7OjQ+XOamnIplIW+Mdpr8vvKYvCSkaJZCDIEgjfJ7rDek8Tddw+&#10;o0RY23XQdywWuJ87i8SggimCJcOa/p+6+lpsOJZP+J+asMtSmIJ/rcGCadr96ckVSZkr2Wa1qp8x&#10;q+T7R/06XfvGHvD+eqxaiiP34f3Fp2qJjAQo7GuvSCbDxG3fq/32lfTgkSyXEYkl7QMl+tKZ0l7B&#10;KLrLqKex/6Lavtk6Ec1Pql2crlcFJa/r+5Yd29R2tM9G9RoI9+PH1NbMqkiPh5FVIa/RhK3fqg4u&#10;bSt2TCpOeu30IcyepX2PhETE9e6nB4hS1fNwVKkzSsz6JFJPxP5xpyWpRokRFEladpOqkKu8rlLk&#10;VpYmERERUdYxUEJElMtkuUeg+Wm6NqnOrsj4CGOPTPE9jaKus2eqbVZ1r65/3bj6NrW9b9UhxNr0&#10;2hmKNqmOmjxdfXIvSxe8x3yk9iUoYdaBENZGjfUlKDYbEosVg9vVK4CvnwqWSOZI9xFT8dipAHXb&#10;USd/UhP2G4dPIWbUaEQV0o8Lj+Fvqe9hLmvJjOW/LSojpECZ4ihQsogK5piT6MxIx6DIuQtUwEaK&#10;u/q1bgHvL8ao6yTrxD6gIJ1kwiLPq2wGCUQItzA9EyehaLDaCrmNKH/yGjzj9efUI86qitb+Vh1o&#10;ocdWsL9GMRQzTmO369dVEdctXhdRzqYvRXE/rRfWtRndX9KiAmMz9OVW0S3uw89b9ZorZjaJBH6a&#10;DvtMBWROliuM6K/H6cedhAQA7c+1w1cOqLbKL04/BO+PP1C3sT6Qqi2wJkX2iHYfwt3MMLELlJj1&#10;Tm512Q0REdHdiIESIqJcNsluXuJ2LVwtMciKBiF669TNZ/TaDZQs/tFuamIvQYLsLF+pUTRULY2Z&#10;UVNvSVvvTAIO/TnJuFYnAZCo6bPV/Uv9jsSQEup4iqwS7bq4Z/TuKVLkNLF4cSAqEvD01O4gUQUi&#10;Zv50DcfGAi2m/4PoU0fU8o/YoW8i4sBxPNfdF6cLaDc/ex4+772F/BVKAt3b4+q8X3B+99oUI2zL&#10;X6q2SP7a1eDftKHKCFGP2WrVAx6d2iF/lXIo9MMP8LiU8XNhfagtov5YoibkHhvXq6CFrXGTmzIV&#10;xm/5Um0HmkEITVo1Ss5e1zNKgjfrRUJNQx/Sl9w0OeOmLv9XyqIum740ugdXitO7EZkTe+s9yW2F&#10;U8v3TH8VvJLlJTPL3lCFWyWTpHV5vWaHz0fvo8zmA+p1nTWipwocOBuz+02+t4bi3WcmYvMPQOPf&#10;1qngidQakdcvNTObxGZfyNXoeGMLra22wqxPcqsdb4iIiO5GDJQQEeWybxsZOwaLMbHJjEwCJUVe&#10;ljeYSxxIJ5N1NWk0ggVZ9dKSgaheOFTVCZlg1G5sNOwjuH30vxRZHbZGjfUsC41l+1a19Xl/pApq&#10;mMsapFBq9I8T1YTc7dw5JBYsBMTHA25uSKhWHQmFCqFsOPDhikQE1aoGi1Gs1Ns/EB5PPYdyLwMP&#10;PwHVBceWYEPAgiUo27MfqjRonmJUbtZa1RaRLIP4IoXVMpqIf7fhxpFTiH13uAp6yLKYIp9/hiqt&#10;WyN/754ZZplY722mL8PRfk5h2bpVBYRM0kVGusnIuden9gDjqPYGweh6Ixk0QpZxSLBCMkUKTkvu&#10;4CNBqI0ltefa+wF4xyeqCb7tePI5f+ixNhhR86LKVvGP0rNQ3KKiVPaDfethe/L45XWWYJNkxXxz&#10;SHveNdKOWcjj9dZeH9G/s/aYKldX+87GamTUSIvqUucicd4fODegt3q9I/7blSJIZbKYHW/sskfS&#10;yijZfXGH2pYLTL+zEREREaWNgRIioqyThf6S657usNls2K/Nbf4up10yJB7cD2t8XJZG05L3qa9Z&#10;d3xVmtffyWGz6SkBCdqkPq3r7/SI6dJV/Tye06akeb39kOfR28MHq46vwNRdE+Gm/fu+AVRWR3B4&#10;PAqMGI78FUohX4+uuD53MqzRUYgc9Bxiuz2mBz88PVUgRZbJ+NcPhV+jOvAY+xliWrbCtWV/I6FE&#10;CbhduYxEPz+VUSJFe90vX8b1/F44GQB4R8fDt3sX4N/1SDhyCH3870doXBCWVtSDJRI0GXk/cMlX&#10;PSRF9o9rZ5iMKbWAdr0A38GX0KDaSnx7bRkOXj2EvYOfxM71f+LoL9/jUnM9G8Nr/lyVZZKvUklE&#10;jnwdl/f/d9Pz4TVmtPo5bVWrq4K0+Qb2h/eQ59Tj/m6TXvi1Z43e8HbzSvoat/N6+5o47bHK5VNX&#10;j6HqJWDzzx7wP6kvKZMA1IjWFrzVdASGJzygjllDa+HFsf+o/fj8fujf6obaf6buC3C3C05FD34+&#10;6XvZn2uWSRP0bj0eHrjx63T8aTmOXWHbEeAdiMerPqGeT9/+vdXtZ3asgPlVtV9Mr8Ck+3KEkdXf&#10;ndh7myLRxwfRjz2uXu9Sr2ov05hvEFu9epq3lwGjQLS1bLmkY2YwL65ChaRjBy7tU8eqBFVNOpbT&#10;kaidO8JqjU/zemcbrvR4zHONiIhyl/7xEhHllX7a0D8qBeQj3v76LjkgCYTIzCPz/P4RQKdD7vh9&#10;ql7B88KgQbjwfPKShoz8dOAnjN09Fr0r9cYbtd4wjpJwi41Ftfvug3tUFC737o2LTz0Fa+GbP3E3&#10;XY29ij/P/IlFpxZh6yU9S0SKqnY84oGnN1vR9rB+Wewv4YMjA3qhXPuBqNCjB7yPHUO8dt/xJUvC&#10;+/hxWIxCqgm+vjg+bhziSpdGqTfegN/mzep4Vh1pXhfPPJEfqy+sgy3RpgIPS6ZoJ5d294cL6kEU&#10;CbSZguO90f/fWAzZqNe9Gd8A+LgZVOaBkPocA7SH9rQ2zOKp0mFnQ91gxDw7BCH1HkLwN9+g8KRJ&#10;6mc/uGgR8q9bh5BRo9Tzea5jG5RquEJ93R8P/YHS/qXVvqhRpw7cbDbs2bIFid7eOPn3NNR7Z3RS&#10;7RExtpkHfIZ/jfsK1EP5vn3hs3+/+j7yGomD9SqgSqcjKOIZhP3/NELBpcvU8XNvv43LPXuqfXu+&#10;W7einPa6yvc9M2IErnbtiiEbhuDvs3/jqQp98L8TlVHku+/gdfYsIhs2RMveVmy+sg0/3/czGhZp&#10;aNyLc5Hn6qD1LLr82QUhviFY1k5/jtJT+rXXUGD5cpx5/31cfeQRtfyqasuW6nnf+++/xq2ABvMb&#10;qHo8azquQZB3kHGUXNik0NBQvodwfnxfSOQgGCghylv8g+g8JJtkiTbSXitgsFgsZW3v2VDAswAu&#10;v3ddTcSja9fBiZlZK0K66cIm9P27N2oWrInZD6Xs0HKnJSYkqE8r3d0tcLdYjKN5q/A3X6PQuHFq&#10;Ii2T96s9euDKwGcyDJiIOTt/w7t731GZJYlG+14zyNB3ux6oEBIwudi5I+5ZshVeRsciW4ECiGrc&#10;GJZr1+H770Y1IT314wTE1KmDoh9+CP9VK9XthJu0vL1+Fd7xRgRGE5nPgoSAQPhdj1aT4htt2mDr&#10;+8Mw+8RcLDm5GAXCozDjh8uocj4eF/Nb0Kd3fuz3ClfBEfn5zE4xplgPN0xu4odvW/rjgr873Nzc&#10;1Hl2/4EYdN8ShVZ7o5Pqg8R4ucMnLgGJ2usXNmIkwrt3V8d9du9G6T691c/TsxtwsW1rfNPsW3Wd&#10;sFy9ikpNGqvHfmjTZviu/AtFX3kJPjHJn17vKO6GM79OQ8VCVVFq4ADk++8/4xrgmjcQEAtMreeJ&#10;QW3j8e/y8qi+xXg+CxbEofUb1L5JzjXLsaOo0KuX+t7nnnwSf7fvgLD4MLx97HU8uSMR3/xXHPlO&#10;6e2JYytVwqmJk3D/hsdwJvIMVjz8N0r46bVlHEF2f3eWnVqGl9e9hObFm+OHFtJiOn3lHu4I70OH&#10;1P8p8n+L3z//qOc/pmZNHP9N/z/jZMQJtFn4kAqQrO9y6zWPbNZ4lYURERGJI6k6edWvX9/Ycx7m&#10;4/Hw8NR+aZ37rfDJEydw/vw5XLp0aclrr732oXZIAvqX1ZXkjPi+kMhBMFBClLf4B9HFhISEJJ59&#10;5iwK+xTBltEXUeaadjBfPly7qn/CnhmpA1Hyc73g5YmXr8LPy0gdyAOR2oT/StgZ+BUIQsFgx5mE&#10;SjFL748+gNf0KZI7r2qGxA4chNjXhyXVvNi9cwf++nMZ1qz6W22Vp7SRnDCRxDPRDS8cDMILy8NR&#10;/rIe4NgVYkFE+TKof80PXrt2qWPyfaSApixzkE4yUiRV6n+koP088nNdGfUaSpy8YhwEVpcB/D3y&#10;of6RaHVZitOa7XuFfath+T6J8fEqGCSkpsnXzb1Qu35nvPuPGwrM1ibD2veRQNH1Bx6AT8EicHN3&#10;RyIScOzqUVy4cBghh8+jYvK3x+lCnjjy5kuo8+KnxhHNlIkIGPCUKoa6edEUNGqqdwgS8hhlyVFC&#10;cDDWdGuC5uN+Vy14xQ55ij29UM27FNzqNoBl9Sq4X9A75CjubjgcmKi+/7EgoKDVCwE34iSKqM1Q&#10;bdp9FrupSKksIZDH7nXyJKztO+K5kBKYPOF7DKgODDmPpMcibY1j3xmO+E6d1eVin+ZTvzPyu+JI&#10;LXCz+7vzxYaPMHL1Wxjc8GWMbqUvhUpPQGA+7T+KGFw/f1XVcJFiv9IZSdojqxo6mqWHF6LHbw+j&#10;Wen7sfCJ5EBeTmzUXpdffvwOa9euxalTerei1L74Zjz6D3jWuOT4zh0/qM654mUrw0M7l52NvCaz&#10;Z0zDnNkzEH71qnE0hSPakOj8T9pgj3rnwveFRA6CNUqIiG4DafG7zpyUR0er7h1Z4ePho9p5WhOs&#10;2HZ+i3GU7EkXFJkQ3tixT00OJWggk8UCVcoh/MnH8ZC2bdaoDoa/Myw5SCI2GVtJipAVCnKVNn+P&#10;d0vEF1WuoMrzCaowqCyBCT1rQ5O1R1WQJEGb+NsKajP+OKMWhDbhV4GNh9vqgQ0hAZLJk1SnGqn/&#10;YR8kES1OIClIIqRQqW+fnurrhAReIpev1Lv7aJNgN09P9di2Lp+NSe/3wN9lEjDmwiwE1/gdw8f1&#10;wvWej6uvDViyBN5Tf1Xf23vyr6i6cC3u26QHSRLd9GU8R7THU/JyPFoM/QznKvpix/i31Pf8uUas&#10;KsQqS3pavjc+6WcRN3bqWQjuYWG4/9v5Kkiyq7g7vr4HKHPDgtqn4uB1+Ag8Z89MGSQR2m3NwEY5&#10;bQ6ngiTCCPxInRL5ee2HrzbpkyBJXPUaeK9AAEpP+B7ntHcoX+/VgyQHA30RNWueKnJqBkki4yJU&#10;kMTD3cOhgiQ5ceiK3rUms8KrUsRXzg8p8ipBEnXM6HiToD13JrM1cPUi2gucQxJs7Kqd420faI7p&#10;06enGyQR169JRJhutytXLuOp3j3Ua/LTD+PSC5IIOZHe1ob8EXGeCBYRkQNhoISIKLdpE89oWzS2&#10;lkxOuff+Zqyxl7nGJfUsBbYJzlhaAZMyc2ZhtTaZlM/kb1ojJTUwJa4hL4UsopLVH59oQ4ImkdqX&#10;a38RpbVzq7dK4PXnKuGrJu7Yrt2Juzbxt1zRJiQJxnIaY8LvFhkJ3zYtce3lvsgXWlEFSCTbxVq0&#10;CC68PgSnvxyDLZ3uMRb6APEebggLSD4nJFgS07KumvyqceY0Yt4frbrvRPy1RnW4qVSmASbWHo3t&#10;bVdgSHA3lLgSj1/3TEKjkPn46O3WWDyoA954oiieeRiqUGyCsYwg0d0Nbto3lhooQUElsKtuSZU5&#10;UvV0NO57+SMVMNn9w7sY3Vyb5BYJUAGf+KHP4cinr+J0vWAU7z9Q3Y+wafc1955A+MYm4EXtuQqM&#10;1B+/yhCxk1C5CqytHtLur4BxRDuWzwfWdh0Q8+lYxPV/Wh2TLBy5HPPRmKRxfcRIVcfneL58GD5j&#10;Kt7VbheoPd2rygJdQoHnGjZPCpCYpAOPCMlfUm2dmRnYkM5AGZFOSELOfZMZhLXZdbzZd0lv31yx&#10;YBW1za6JE75XwcYUgUbKUxIkkcDV3Nkpl3EGBAaiadOmqFatmqxLk0wSe1KcZrw2vlOXiIgoy7j0&#10;hihvMcUy99mvhZB2G3qPzDtELb1pfxbQ5m79jhfExEnGR+teXrh+7Eya7T5T+33/b+g7vzvaVuyI&#10;Gd0WGEfvPEddepMeCVIc7d0TNbZugSxokfyIdb6+OHRPE3j26ouAooVx/cpFhF+PwM5du9Unsknk&#10;Y4NaQNHuxXAhPrkzi5AaIc1OAi2OA41PA01OAd5GrCAj0sVG2ubatPt++ID2LcyISS6S4M6aMkD1&#10;cC8Uu6r9oB4eiH3zHcQOfgFeP0+A9zdfpmiDnCskGGN0DTH3EwMC1fd2u6wHL0yRi/+E9YHWat97&#10;1Aj4fDASCaVKw/2U9oSmQ163+RWBjx8Atsivz29AqwfbYM6ClC2Qpa1x2ynN0TCkMf7sk7LmSV7L&#10;7u9OmbFBuBYTjr3Pn8ow8JO0zKb/AESP+1EdK1AsCG7h4bhx4BgSykjNaaDlLw1Vy+f5Pf7E/WX1&#10;5z+rRg1/B599LKUuUnr88cfR6N7mqBFa2zgCnDl9Gnv37EL1GqHo+lgP46jjc8alNxIksQ9clStf&#10;AR9//hWa3ttEnWsas5hreW3IC/i4HLTTQRuL9V1yYHxfSOQgmFFCRM6skDbk3bl8WnZYGzJ7k76k&#10;5pCPWuWYtCa5c+/ijblidBm7CU9cnJq4ZkXDEnrb1w3aRJCyTj5l/71rd1TT9peFlICblxdaREVh&#10;wMq/0GfIc3ho6hTcp70OXerVwxevvYHNvy9GrYAA1c4IkiyinS2+P/viuw4T1fKn0gFl1ShYpCx2&#10;1C2B99v7o2U/NwS+BTR/Cvj0Xm3C5a+fYCYJXFzNB0R5AoWjgI4HgUf2pwySyJKYBIkvpPVRhcVD&#10;LcPJKini+sAxqCBJopcnLvXrhRNtm+Pcuf040a4ZDs2bivPD30ZUpfIIL5wfZwLcVItkGZJhkpkb&#10;Pu4qCybW0+7tghEkSShZCrbq+tIOt2vhKkhyIb8Fb2nzcrMrjwRPJOPB562h8P5c0ne050KCJD4+&#10;alJvjuhixXDS3R1jteekWjegey9gi7wm0pAnnafjcpT+i1bIN/PgoyOTzBgJksiyu8yyY9yP6gkD&#10;CdokWUgQTIIkcs6YQRJx0MhQqZbNpTdzZs24KUjy9DODsWHjv3j33XfR96mBaHxvs6QhwZH3Rn7g&#10;VEESZySvi32QJDAoCH+t/RcPtW1vHElBapLIC2IXCVa+MrZERJQFDJQQkbOS4IjMlKZrY7A2Mlrc&#10;30AbcjsJmCR/HHq7XNA3F4NTzvC8xn+rzaST60CkRyZLMkGXyZM54aGsKVmqND6cvwiNj55G5LEz&#10;iP56nFrqoWqKzJiGsgMHolTTJshfpRwaPNIeO65dwzHt62S8qY2YI0dR/kZF/NN/G3YOPpY09j1/&#10;GmdevYG9z5/Ey/cPx9EaJTH0Ie21eh0o/7oHJnepqJacSOAiKBrwjZefJm2yJEYCJ7IV13yACPND&#10;bZtV/aw54RYXj8ITJqFys9ao0qC5GpXvbYViIz+E76GjCLx0AyWuJapuPzKkNklm8sckIPiaLUUX&#10;H5FYoADcT5+CZc8uJHh740z5oup40Rs2jF6BpBbCfg+1hP89deH9xadwizYK2fbshevHz6kMCBkb&#10;Zs9H8ZgYlElIwCtdgMPa3L6QZ2FglnbjTtp4FdhVdTtWHE2ZUWIuvSmYz7kDJUevSowXqFQoeelM&#10;eiRrSiQYy2ws/+l1jMzL4uS146p+i9RtCfbLsElXCrK047UhzxmXdD/9Oh2fffUdAo16KJQ3Fi2Y&#10;b+zpPvvyOxQsKJ8TZOg9bdgXMZG/kbf/7x8RkYtgoISInJUER7JLAibSAuL2vlk0VtuEISJpAhzj&#10;46FqUHj+kfINb3rMrBJZXkBZJ59sm5+yyjKnuIGDEPn3P7ix5xBuDB2GmIoVYS1ZKkU2w1WLRWWV&#10;jNaGlKss9dJz8FiuTcq1yXtqEsR6s9kIFTyRZVGyPEqyM/rUPoxCg69jyPOVcOreWkj080d8qZKI&#10;DCmKq8UCEVbEF5f9klNIJKPkbH49+yRA+zayvEeW6EiWh13yyW0V66GdqoX8EFusKBKKFUdifu2B&#10;GF140iM/oy2gANyuX0dESBGMfbISCr0Si7K9LmBCPe0xFfLGOaMOi7QkNp9jqSFju0c/p+O6P55U&#10;iFQm5717dMW18HDgPu1ALSCfhy8+qPUZIDeXRQTa97xQKAzdZrVDrXHlVIeYszdOqyFKFMg4C8PR&#10;7bu4W20zq08i3KWYsMasUeI1Y6ra2ncR2mvcX+WCmQde7H0w4r0UxUFHfvAxM0UcxN8rlht7uipV&#10;JW8uU9Ii2CxhbcrSFxIREQMlROQ6JC95mDaa2w25nFZxuzn67m1iLL0JiziPUwH6/nUPvaiF1zdf&#10;qm1mGhS/R223nJVKo3SrZGIpgZLD8+bh1LoNSdkMMnq0bIWHtdss1G+K6rt3wa9TOwQUC1IZET4j&#10;31OBE/tMD+m0YtaQ2frsIbx4z+vqE/zrZw4hdv9O2KIjsL9cflye/Cvcj1+Fz6lIHNu7C08NKKra&#10;/UqgJOSGnn1isiToWR5prci5HbytQMHLkfA+fwHu58/B7cb1TDOe4rV3DZZr11WR20pPXMQrlQ4h&#10;xt8Hj9Xuh7K/bYDfmRi0GeSnbmstEZL0HKu2tWYEyC5IInUXjoVrv6JSp/UB7b7dLJjYeSZORZ0E&#10;7tWOSSLLLKDcyQoqSCXZEtJGt973lbDokB50LOiT6SfrDk09fk2mgZKYGBVsFdKmWpbdSEFgCW7F&#10;9dML5YpjRoaKLB/LquPHjqao2SP1L4a89oZxifJa6u42/vn1FvI5kEaDdCIiSgsDJUTkzOTdowRD&#10;JKVYPlKVIgiSgmEOuSyzj9RrteX2t++j0kv6hO9S1AUcK6qnlOSPTYTVN5/qLpKVVsHNSt+vtswo&#10;uf1sbm4qSCLBknLaWP1Aa9hq1FQTU481q+A9+n0VOJGimbKMRIppSmaQWSS1tF9JfHy6BsImFMJE&#10;be4u7WxlCU7omn0o3aotTtcPxvFJn6BScA30fHs+ej0VhHIvAyO1l/hAETecKmjBiSD3pLoh8RY9&#10;kJKaZHNIDRQZNu36NGucpENuG+ntjgsFLDhd0EONk0EWHA/UJsnaOFvIS2W/qOyPUiW12+t3ftFX&#10;r7dixjh8rNrT4umGIU+XQPFKDfDJg1/jwAvnVF0XKaqqlnxcvK5u614kWG1N5vOVUELPABk0tC+2&#10;ldoCvKBd0Ob0Htq/EY3fR5mAsvj8oFEnQ1bb7AXKn6qYlMXToXJn1T57V5hep3nFsWUIi8zlgrV3&#10;kLm8rmrh5Pa+abHYd7zx8YHXr5NUYEuySeR1M5mthitlo+PNyr/+NPZ0L7061NgjR3TQOBdyYL2x&#10;JSKiTDBQQkTOSoIflbQhwRApXpcRWXivL+ZPJpXlb5uy+WXNAHC+ZEG1zRcPrLtX/zBP1SrJhBRh&#10;9PPyV5MoqVVCd4Z8Xr+61YOI+G8Xrp+/iqhZ8xD7yuuwNdKXjUiQSzqP+D7WBQXKFEf+2tWQv0Yl&#10;1RrYcvQIbLXrqK9ZunYmZnSpogIfNfZcQO1Bw3C5jDfOdW2GsTOu4v2VbiijvaybSrljZZlEbSRg&#10;ZUUL9jerjtg2beHmntx6VzJQ2jzthQd/fhBVvqgI7+Hu8BgOeI6woNmwYMxplF+18BWxnm44E3Dz&#10;n/YThT1xvs19CHykN4p26KVGcMcnEdOsGf6rUgDLS8VhdtELmFfsCn4reBZuiYkqWLOtfknsbFoF&#10;Ccb9C5/4RKz45Dw+XBCF4/vX4q2/XsFzi/qr8ezCPqqIrdidcA495zyChj9WRZcZDyFO78yBV/99&#10;B7VHlMfyCotUgESyRh7wexB/dvgTXSo8qjo+SXtt7NSus1s4YGbxTH10HjYN3JdUf+Ovo0tRe1w5&#10;9XNIoMbZmDVKMlsqk7o+ideE79U2dsCzamvaFaYHYrNS88T068SUhaYfebSbsUeOQLo+2fv+2yzX&#10;ZU2dprTP2BIRUSYYKCEiZyXBD1mDnVWfGVtTyneeuaxsfslNAK4VSy6C+GeBMLX1mj7lpjaqqcmk&#10;sG4xKanC7je321FjAmqqJtkkGqmjEd+pM2JGj0HEmg0qcBK5fCVi3x2uWt5KpxH3A/vhfuJ4UoAk&#10;4t9t6muaNHgM7abvx+mD+zH32ZY4Wsgd5cPi0GdbAvpp89i+2xLVtvdWW9Ix2W+8Yi/8Fy+Fm6en&#10;quuxdflsTHq/B/6WQMrxP9WkOiFRL6xqS7RhXb4wdGt/A1VfSMSkOoDFlogS1xKwvzAwqkcIZvdt&#10;ooIkZS/Go8Ifq+A1eVLS8J78K6ouXIuu/15X31+G7D+xQ79/KTj70D+n0XjVAVgSEjG2sd6KWHhY&#10;bWi7cC8+e3YmGo6ZhL83TMK0XZOw8OC8pEDJtsQzWHLoDxy6fED97D4xeoXbCUen4YTPMRUgwUbg&#10;iUt9MbnvTBT2KYxX/xmigoMV/Cslr4VKgyxTkUCi6FDpEZVhMm7zWLSe3EQtz3Em5lKZzJbemIES&#10;WXbjsXihOu8kO8e+Pok4eEXPNsjq0htZArXNKAor6tZvcFOh0P3792Pr1q3YuGEddu+8ox3XSfOE&#10;9n+BPemA89pLz6nXLgPSKt++yLl8uJCdv5lERHe15I+IiCgvsF/+nSNvGqVlsL1c/z8wJCQk8ezZ&#10;s3h6xiD8tH88Xo2si8/GbFPXTakFtA28B4XX/IuYUaMRO1T6rKTvg3/ew5h17+OVJm9ieAspNXpn&#10;RV6/iithZ+BXIAgFg0sYR51XWo9HJn3NGqWcUG7fdwRly+kZQRmyWmHZukW1Z009WU0tJiYCu38a&#10;gRrepRDgrReusSUkYPPZ9ahWJDTpmCleu7/E4OSOJRIgSb0M68jpPTh27Sh88wfA3V3/3CP43HX4&#10;HzuFT4J2J2VX1C5SCwNOF8fx41twOVqfJxX3D0HLcg9q2+TXNUH7t/fCLlgOHkT3BYdwSJsrf9gc&#10;KBdYAcc9bmBiyQsYXKo7Pn11MXyvReJM9dIofuA03G0JsHp5YOsjTTCqcSwaLNiE4auA9+/Tvr6N&#10;LyoUrISIAztwbCxwIcALweXi9G+ozfuffmKw6qoir83oVf+Hb/Z+o2q9fBE6Dk916KnfTiOfqM9Z&#10;kLLrTZmxQSrb6sCL59S219wuKshSKF9h/NJldtLytbyQ1d8deV2l3or8zEeGXDSOps23f294Tp+C&#10;6C++hqc2UZZgSer/R2QJUpWvi6sgknRpyoqN69ei7QNS0kkn7YDlNVm+dDFmTP0Vc2fPNK5J6dHu&#10;j+OZwS+oNsHO5tzxg7DGx6F42crw8DRbTjm2lk0bpghoCaklM3TYW2h+r6ppNSk0NNT+PYR0edOj&#10;7foyVcnAZKDE8fF9IZGDYKCEKG/xD+Kdc0cDJR8sGoN3Ng9FN68GmP22/uY2xgOY/VZX9B41R30S&#10;LEUuM+oysvTwQvT47WE14Vv4hDTrubPuhkCJfCprX8RSPk1fuU7mF44vo8meBA5+3jYe47d8me36&#10;HT12A9N/A36rDnR/zDhop+NBYME0vVbKivKAJVGbxMmpnKAfu+Srtwf+68XOqPbBZDVpnz55CAYN&#10;/Aq7iwKh9bQ7Wao/19Pm/471F9dgwn/fYsMZPRD022NL4H/eP8XkPa1ASeBH+q9v+Jt6BRUJDD39&#10;R0/1eyMZWVI/5am6g9R1d1pWf3ckC0eWLDUu2QxLe6X+7yklf22iLO2Ao36dBt+n+qhj14+cShFQ&#10;kxbK0h2obnHtPO6btfP4y88+wfB3pNSTTgIg0oVIshayQgIr74wYlZV2tQ7DGQMlZvHj1MESUapU&#10;KXTv3n31559/3tU4NEobZmc4CZK01AZTgZwD3xcSOQguvSEiug3MGiU78yXXF5FCmNuPr1XFGLPS&#10;KriJNnkS285vUUsLKHdJNol9kES8MOQ1Y8+5SVaGZCLtGHxMFVqVZRilA8oao4zKYPCyeKmAQupR&#10;JsZH3UdkoQJJXyPFiYV0ntnZsCy+ayUZMG5oexh48AhwKb8Fu0p5qVopEiQRD0xcgcLPvwiPv1fg&#10;gbAQdUzaZZetCoQ+WQAN3r0HzabVVsENCZJ4W7wxovEotC6fcXaOMJfXyM9jkoDMlEfnYWjTd9Xv&#10;y6vLBuOlJQPVbbMy7vTvmGSTDP3zRbUvy4cyIrVxJEgiy8FUMWirVS3xsg+SiENGYdhqhfXlYzkh&#10;GSRZDZII+R2SCTzdXhKIkiDua8PeNo4kO3XqFD7//PMW2u4hbUirNDNIIi2VGCQhIsoBBkqI6G6R&#10;PKPS3fyxXC4q6acXbj147TBOBiX/V9tuXRjO9X1c7WfWKlgmu1LUVT4pNws0Uu55cfAAY08nWQtd&#10;H7t9zZDygo+HD54I7Yd/+m9TXWP0cVwt87gwNBaX3oi/aYys9rL62h4tXlG3l/bHUg9F7H3+lDr2&#10;5KJwRB86qeq1SHZUsWs2hJ6KU1kl173VTSHtlKUWil/7B1H5XX15SOPTUEtwdk69jjee/ha9V15C&#10;I/9qeL/5x1jZYSX6VMvah6eXo/QaP/I7Yk8CPe80H4XvH9YzWX7dMQG1xpXL0ug848E71j1Hfqel&#10;aK1sJTA0uKH+nKfH/L8i7sk+8Jryq76fqoirMDveVMukg469Nav+NvZSkmUdMimfNX8Rpkydhl9+&#10;+QU/TpysjgUGSZf1ZJLlMGr4O8Ylup0ebNNOZWOlQ14Ysy6JZJJIdgKDJEREOcBACRHdLTobW9Nt&#10;XV/h6+GrPokXp6qXUltZlnD/cWBmuShVCDQrrYKl5apgm+DcJZO61CnsIz/42Ni7u7mdN9r4Gi1n&#10;z96QXkApszeEBEhi3h2hlpBFzl2gMhysFqBArH59oo8PbLXq4IKfH67ohxDh5oYbwYVx1c+i2ih/&#10;sVQ7t0ecwsvTDqPw6YwLHNu7HK3fVjJj0vJ4jV5Y2HMl2qAyyucvk5QZk96QgMvak6vw4K9N7khQ&#10;UjJJ5PvIcypBHQnwpEfaKksBaFmml1CturosnW+koHBqZqvh7HS8SU0CJBIc2bb3MN4b+QEeatse&#10;9evXR7169dCl22Pq2Kr1W26arH/28Yc4fiyzBmR0K+T/LVmSZv7fJf9nvfN/I9TSmzRI0ETWc83Q&#10;hvOsiyIichAMlBDR3UDWwehpHMky6KmROyobkxVra73BjtRukE/c3Rf+jniji0FmrYIbl2yqttvP&#10;/6e2dOsW/PG7mtTZ++nX6ahZq7Zx6e4m3VREgrGsQ5aliBKpAiVJtAm8tX1H1fWnwlAvRHvqh91i&#10;YmDZuR1FIyNhlG/Ft97e6FKrPno0aYX/1aqD3YFBKvPE76cfUalTJ1ysWwtjGtfHW0NfMb5C99+W&#10;TWp5hzkWr/xdHZcgR1o81qxC0yEfYOmIg9i/riF2Djxkl1Fz85B2wxKUlMfadmpz/L7/N+Oecp9k&#10;uUhtEgmOSKvj9II9Ju+xn+lLbbr3SFquF9fvabVNbd/F3WpbvUjOl9689OpQFRzJiBQ7njhl5k2Z&#10;Jb/PvX3P291O6inZ/78l/2cNee0NPPfCS1i8eDE+++yzJdrhlGsJdfK3Twr8MFhCRJQNDJQQ0d0g&#10;5axYX7e9WN+9fcxPdTfU1CcTgTFqg8brjuJUb73mXmZ1SqTIo5AijaxTcusOHDiAIS8+b1zSSTFK&#10;V1tycyvM1tVm/YuwCD3DpKh/ynoYqcmylTCPWOTTuwDjxp5DamnO+Xz5YH7lkzExyP/nMixfsRzD&#10;d25HaPhV1NWOT9CG/Ho0unIF72/filn/bYEsRjEX1oRfvarqZpjj5OUT6nghX7sgg9UKT22iLkVP&#10;/R5qmfS7Jcd8+/RU16cn2K8YlvT6Ry1TMpfFfLR2hHFt7pEskjeMuiQftvpCFV3NiHRU8poozw4Q&#10;16UrPJZr810fH8T10QOt9iTLRoYsOUovgJQV1apnbdmOBEvkd8deest46NZMnPB9inpKkkmS+v+s&#10;hx56SPrPS9t8WXqTusiMnGgMlhARZQMDJUTk6uSj0dTZJDfPMm6DSgWrqO2WxBOw1aipirnKp+1S&#10;p2HV6dVqaYNMSi2bNqrbpaV8UEVViFMmQKuOrzCOUk7s3bMbTz31lHFJZ7ZCpWTu5tKbYnp4w1x6&#10;k25GieHs9dMoeV3fl3NbihbL0py+TZtjg35YFQqapw1pmC1tHWQM0YYsPJGwhuRNRWqjoja+0MYF&#10;bUiBBeldYx+miXaTWwEFfbR5n9Wqggn5a1eD7xPd9aKnwcUQM3wUItZsUPtZCZZIhocUvh3d6gu1&#10;/9HakXhybhcVOMkNEkiS+4uxxqBr9R54pv4LxjXpkxovqv30A63hsWGdOhbXvQcSC92chWJmk5iZ&#10;bDl1/brxImaB1Muwl50isJQ10u1m5HtvGZegsnh69087o8gg65+kum7qlk8SLMnwC4mIKBkDJUSU&#10;VyRVIqsjp2siZMnNFH03yUxt3JGCH2b6u9QNsD6kd4U4VkjvHnJ90tdJxzz+yjgA8lj1J9V29p6p&#10;akvZJ5ONAf37ppgESo0FaWtKdqzWmzJKzkacUdvi/hm3iJZlK2bHm8TCyRP5UO159g0qqPZnlC2H&#10;M76+qKPtS7TSfsjn4/W14acNk6ziqaUN+Sz9nDbka/8oWQqtD1xUQZkWqw6rAEm+wQPhfuSwqt0R&#10;Pe5HXD9wDLFvvQtbo8aIWL4yy8ESIYVVpUWx1C1ZdHA+us5ql1QTJafkuXl4Wku1lQLNX7X90bgm&#10;AxIAkmU3mvh2HeD99Vi1Hzfw5iKuYq8RKJHganYEBKYsiLtvj34/WeHvn9/Yo9tl5Yo/VUaVqWv3&#10;Hlltxfy9NlIvxXnG2BIRUSYYKCGivCJF5rI6clJlU95JSlDEfhG9VMBLue4ie2RGITnt6Q6bTe8O&#10;YrNZUa6A3iL46JXDiG3ZSu2X8C6qtg9vvIwD9cqpfUmnt8bHpTseqaQv01moTdoio6+neZvbMeQx&#10;iIQEW5rXO8u4EHYOj3ZsgxPHj6nHI+rUq4+Zc/9Agfz50/waZxiJiYnqsVit8Wlen5ORcEJ/jhJK&#10;lEg6dubaSXWsmG+xFLdNPU6Fn0DhKHVTJBQsmHT8rXeHo2bx4up4u6kz4XPmIm5Mn42I8T8mjStj&#10;v8KZ99/HhTGfqss7Xn8D0v/mXW1Ilon+SIGQqCg8fPoURkzZh1OfAy1H/qQHSEqXQcQPP+Hqlh2I&#10;6tUHVot70vePK18e1xYvR0JwsAqW5Ov1OKzRUUnXpzWalbgPS3uuQVG/YFVIue3kZjh55Viat01r&#10;2P/u7Dq3Da1/bawCppJlNqfrYni7eaX5dfbDMn2KaiNuq14D3mM/VYGT2Cf7ILZuvTRvf/DSXvU9&#10;qxeqmeb16Y3QVLV50vp9T+9cq1qtmjpuz/56Rx2343fndo21a1apn9VUslSpFNeb51o6phlbk9kR&#10;h4iIMuFmbIkob8gHqZJ9LiZpI2u9MV2DOffJCsnn1tMvsk4q/dsvuZGP5FpqI6etEiUQsk8bPupS&#10;JubPn48KFSrgvoX34WrsVfzZagFate4Gt9hYnC/gjmLXE9DtuaKY/f1ldft969cjwddX7ael7+q+&#10;2HppK75s8iUeCHnAOEqZCQ8Px6BBg7Bnzx7jCFCjRg2MHz8egak+SSfAd+dOlH/ySURrz9GRGfIr&#10;BDy58knsvLITP9/3MxoWaaiOpeWzXZ8BsyZh4nztl+2RR1Tgw1S5TRt4nT2Lg8uWIS4kxDiavq1b&#10;t6Jv377GJe0XuX59jC9RAgGLFsHNCEamlmixILJJE4R36IBrDz6IRG+jT7HB+9gxlHvqKXhcuoTI&#10;hg1x6pNPYLXLfEnL2aizGLR2EI7dOIbCPoXVc1Auvx7gzAr5nR28bjCirFGoV7gexjYeiyDvlAVQ&#10;01Oxe3f47N+PWO3/Ee8jRxBTtSqOTJly0+MyPbXmKWy+uDnb/0fMnj0b//vf/4xL2n+0bdtizJgx&#10;xqWMpX6dxK5du4w9yg3y/9e6deuMS8Arr7xy0xJCw6TQ0NC03kOk/lvbXBtso+a47ub3hUQOhRkl&#10;ROSKpOhEbgZJRLg2pG+otABJd1i0yZrwyecLD08vlPYvoy4fjj+DqEaN1P71ihJzAZptvYDj1Uuq&#10;iV/Axn/V7dMbbUrpcaJlZ5enef3tGBaL3rLU3d2S5vWOPiIiozB48OCbgiQ//PAjChcpmubXONNw&#10;c9M/6/Dw8Ezz+pwM76tymgM24/lx87DgwLUD6ljVQtVvur39OBd9DmX1L0dCSIkU10mQRCSWLJXi&#10;uDlSn2sW7THZO5MvH85/MgbHlizBtS6PYkdJT3R7DNgy6RtcfPU1RDbX5n4eHvBfuxYl33oL1e67&#10;D6X+bzgCNm9J+h62ylVw8tfJsBYrBr/Nm1GxZ0/4HziYdH1aQ4qi/tpqCuoXqY9LMZfQ4+8e2BG+&#10;K83b2g95PMtPL1fBCwmStCrZGj/e/xOK+AenefvUQ35uCZJI8FSCJLYCBXD2q69g8c+f5u1lSDBH&#10;VAyqnOb16Y269WTBU7L169ffdJv0zrXUr1Pp0qVTXO+o43b87tyuYf6sJjm37K83f3eyQf9lJCKi&#10;DDGjhChv3c2fHLxhbLNCcv/1j7czJwv4x+u7SXpqI6tff0tCQkISz2qTws079qBSlep4ddlg/Lxt&#10;vCoQ+fJaK3zeGoqIh1rDf/kKnC4A/NLIC++siEPcwEGI/jqtzo46KQRZ41ttkunugSMvXVSdLW63&#10;yOtXcSXsDPwKBKFgcMb1KRyN1CSRNrLb/pPVVrraderim6+/QonS5Zzu8aTl3PGDKvW+eFl9Ypwb&#10;vH4cj3wvDkZc736I/nGi6tLSfGJdhOQvib3PnzJulba2U5rjyR/W4oVNQMzoMYh95XV1XIqRFigW&#10;hER/f1y/dEMdSy31ubZx/Vq0fUA++Na1erAN5iyQph26wI/0ty/hbyZ/WC61VWRpjef0qfDQvt4k&#10;hWXjBjyrOsVIrRK3sPPw7d1TtRCWDjLyeyePNyNS0PXpP3pi6eGF6newQ+XO6F3rabQunzLRTW43&#10;Z98MTN/5Czac0X+GPrUH4PM249TXZYUsJfJ79GG4H9hvHIFqvRzfqbNx6WbXYsJRZmwQfDx8cP71&#10;aONo1pUtXjBFHYxZ8xelaBGc3rk2avg7KVrWOktx5Nvxu3O7pH6OH+3+OH6enPznzPzd0aSVUSLr&#10;qiTAb4/v/R0bM0qIHAQzSogor3ySjZHVIIfUg8yzIElaygXqS8IPXTmQVLzVb8dunC7qo4pRnvWO&#10;U8ekTklGpH1ps9L3q44ZCw9l3FL4bpdWkEQm2lNnzuZym0y4h+kdbxLL6JlQ287rz2FmbWzFvku7&#10;k2qU2Bdzdbump5mk1aklJyRoKKTYqj25fwk4Rv79T1Jr4oQSJeF+4jh83nsLBSqU0rvi7NiO6PE/&#10;Iq5XHyAmBvkG9ke+AX1VcCX1cD+htyGWwOSUR+epoIf4ff9v6DarHWqNK4cvNnykLksgpcJXRfDS&#10;koEqSOJt8caQOq/iq3Y/ZjlI4vH3CtXeWAVJjOy02KFvZhgkEQev6EEVsyV5dqVu8/v9t18Ze+mT&#10;37O5s6UMVLI27Tsae5RbqtcINfZ08pwfPyaNbbKkjbE1pXzBiIgoXQyUEJGrkCDJdH03SZ4GSYQ5&#10;cZGOFNIiWCZu8on26Xv1AopNT7vjkq/2n7E2mbP/BDktj1bTVxP9cWCO2tLNdu/ccVOQRCaBko0Q&#10;ZHReofS5GYGBBKPjze4L+mq1OsEpl2ekJq1pJauhXEw+dVmyOExSkFSYXXRu1ZUovQNNoXzpB17M&#10;1sQ3DhxD5NwFsBoTeMk48evUDvmrV4LXlF/VMSH7fg80v2nkr1IW/o3rwX33ThXskKDHzsHH8Gaz&#10;4SrLRrrYjFz9FvrO7445e2eoQOb9ZVvjiwe+wZqOazCk7qvGd8icdLWRn00ycCB1SGw2WO+7X7U5&#10;zoxk/oictgbu3S9l11hp8/vlZxKjTt8HI97DsaNHjEtAufIVUmShUO5o2fpB1RLYXv9ej6tAVSbk&#10;j8yb+m4SRtmJiLKIgRIicgUOGSQRZovgQ5f1IIj1gdZqW6aUHih5bFcCVhtzysjFv+k76ZB0f5ms&#10;/XV0qZqU0s06tml5U5DEGZYCOAr3VK2BN5/dqLahwdLQN33m7cpE6JkTKbJHIvSewbL0JjeYrXol&#10;UJEpDw8VJJFgiQRNVJZJlaoqkJM0pCOPLL/QbnvT0Fi2b0P+BrWTAibyfd9sNkIFTGZ0W4C2FTuq&#10;jJvhLUar5Unze/yJx6o+AV+P9Iszp2C1wrd3D/gMfUXtK7GxKrAaNVn7b834OTIiGWuiaqEaaptd&#10;ZcuVx2vD3jYu6Ya/MwyvvfTcTRNyyWZ4Svt5f/oh5VLBjz/PPAuFsk9aAb/yesp4h/wfJwHhDDJL&#10;pK3+Sm3YR1ikKHqe/00kInIWXKdIlLe4FvXWOVSQJHWNElHs03zqk+YjQy6i2IIV8O3TUwVMVoet&#10;R6s9UVhfqyDu3XkFW2oVQaVNF9TXpKfHbw+rOgnyyba5DOB2ccYaJYE+Kf+syZIbk80aj/i4WFi0&#10;iaenV8bNi6R98HsjPzAuOabbUWdBln1YtElYxJoNiG3QACU/z5907maUwSHLTX7dMQEx2rnuHRGN&#10;6yfOJQVbvCZPUstbzLonaclOjZKZe6bg2QW90bW6NlnvlPpXP3d5rPwL+V4YpOqGmBIqV4Gtdh0k&#10;+ujZM2mR1yU2OhJxHR6GT5+U2Rr2LP9ugO/jXeF+/pxxRPva++5H7MuvJWXBZIUsA1pxdCl+6Twb&#10;j1TtZhzNnrSWrJlq1qyJgIAAREbHYPtWadickgRZHP33xZ4z1SgxtdR+N9N6be5v+QDq1qmN8+fP&#10;b5k+ffpy7ZCkHqZuAywFaCppI9M0FMpzfF9I5CCYUUJEzix1kETeDDpEJom9akZWiaTHW1vpGSVS&#10;/2DXI/KhnzYpP6YXdqi6/yJm/vej2k9PF2P5zdx9XGqeFbKEwByrVv6t2myuWb06xfG0RlqTwbuB&#10;23mjRklwMXW+SpBEOr9kFCQRklHikQAVJBH2y2yS7jOTVrxZZS69CfC+/fVmrC1bqXonkUtWqOU8&#10;wv3gAXjOnqkCQOkN3xnTEPT77wh+ZgD876kLzz9SrniQAEz+GpXg3+LepCCJrdl9iFy+Uo3sBEnE&#10;rS69EZK5IMGouvVvrkeze/du9bvjCkESZyWvjRRyTU3+X/viiy8wffp0eeEkLSh1kESiK3IdgyRE&#10;RNnAQAkROSvpmpM6SCItgB0utbh9xUfUVoIbsiTBJhORmBhUD6mH3UUB3xsxuBEcBP84YPHEV3H2&#10;hl7TIS0dK3VWnS3WnlyVtASBKLeY9USklo65nCazQq6yDExqlFSO1peayNfac4uK1Hf8/PTtLboS&#10;o8/3ivoFq+2dYB8wsd7bTHuijLdPnp6wtn4I0Z+OVdky5gj/6huce+MNxJctq4rH+j7WRQVMvD/6&#10;APmrlINfu9ZJWSoJ5SsgctlKRKxYrbJJskuefylwK8vyclrM1WQGS0Z+8PFNdTFSk5okS//+h0GS&#10;O0ReG+l289Ov09VznwXyN3GYNhpqI8vVX4mISMdACRE5I2kB/LG+q5hBEr3ypIORJQLi9wO/qU/o&#10;ze43jQ9E4ttGahd+Nr3DReP9Efho7Ui1nxbpvtGqfFtYE6yq0walJEs00huSot60aVPc16JFmtfb&#10;D1l6c7dJKroq9UU8PJIKuTYofo/apscMqNybr5raps4ccTttBF/sCrxmxt8/f7qvx5nr+v1lqUZJ&#10;LpOAieqqs+uA3lI4MREeK5Yj35uvqyyTRO15i+veA1E9nsDl3r1x5q9ViP7uB5VhIwETnxHvqsLN&#10;wlatOiJWr8eNvYdhbZH9AInp6FU94CJBkqx218mITMiHvPYGtu45pCblkjHSrFkz9bvzQOsHVRBl&#10;7abt2Kb93I0laER3VNfHeqjnXl4DeS06de6iXptq1apJj2CpQyLBkQ7akOrVGVfkJSKidLFGCVHe&#10;4lrUnJFsEvtAibReSC4ikD3ypjLXAixp1SgRbac0x8bTazH10Xl45Hwg/B5qqYo1Nh3shaWvb0Vg&#10;jH47yTBp/LI/Dr5wTgVF0iIBEumy0bhkMyzt9Y9xNPc5Y42SjLja48ntOgsykZesBzkvI/7bheYT&#10;66olHVKcVDq5pOejtSNUcO97z8fwzDuzVP2dyMV/GtcCfo8+DI/FCxE1a166bW6z89qYdXrkd0kK&#10;HOclyQqRLBGv2TNUlpiQorXRHTvhUpN7ELBnHwrM+Q1uRpFcuLmp+ibR43+CrU5d/dgtmrZrEp5b&#10;1F/VJpEaJbeDM9b0yIgrPR7zd0czKTQ0lO8hnB/fFxI5CGaUEJErkDxkqdqZk5FfG7fdI1W6qq20&#10;9pXUfZlMWfbsRvugJhhvrmzw8EDNC9oPdCUCCw+l38WxTcWOKogigRdpT0qUG6RttZDsB8l8kuU0&#10;om6xjJfebDn7r9rWStCXwqReepPU9SYwd2qKhBsdnwr55k7Nk1shdUtkqc31I6cQ/fU49bvtpj1e&#10;qVFSesgQBPwwXgVJJPgU/cXXuH7uCiI2bs21IInYd2mP2lYrnLOON0RERHQzBkqIiO4AsxOFBEBi&#10;YIXNqEXwyCl/tfzG5u4GszVo28PA9F2/qP20SI0SqVUi5NNkotwgBUaF7Z7GKkgiy7vKB1VEgE/G&#10;AQ5z6U2VGD0DKrFYciFXYS41uSmAkgPyM+26oBcuvdV6HLlJlivFDRykL8vZcwg3hg5DTMWKiOj+&#10;mOogJBk6cYNfyLVgkT2z9Xi1wnrRaCIiIrp1DJQQkTM6qQ1Zi50b44Y2bjuppyBLZSLjIrDo4HzE&#10;PyjJLNrkcstRXC3sj3lVE9Vl8dBxC1YdX5FhUdeeoX3VdtaeqWpLdKvMzizx7TokBT9Cg+uobXok&#10;oCLFRCWg4nvd6HhTsJDamiTDQkgW1a3adn6L+h2S7i6ZdeLJK5JlIoGSw/Pm4eKnn8PWqLFxze2x&#10;18j8kdeAiIiIcgcDJUTkjKSzjVREzY1xxwrAPmEEN+bun5lU0NV76RK0CL4Xn92rLirtj3mq7dSd&#10;6WeLSM0ICb5IIUdZgkN0K2QZmNTbkKwPmdj/ZyynaVyiqdqmxwyoNAxpDPdLeh2Om4q5GvU57FsG&#10;59SWM/r3a1Y658VPXYkEjczld46UYUNEROTsGCghIrpDpPCkdKX46+hS3ChVTE1I5dP2ASeKYGNJ&#10;4GgFfYIZcC0GzU4Cs/dmnC3yZC2p+SbLb9JfpkOUFR5GNom1fUe13Wksb8msNbBZn6R+yD1wM1sL&#10;23W3SeqkkwtBErH21Gq1baB9PwIOGstuJMNGluQRERFR7mCghIjoDpGlAvJJuBTKlFol8d0fV8db&#10;/HtObcfek6C24pUdvmoSZH5in5bu1Z9U2zn7Zqj7JMopz4W/q218l64qS8Es5BpaNOOlN+b52aRk&#10;s5TthU25uOxGrD25Sm2ZUaJzxHotREREroCBEiKiO+jRanpwZPaeqYh7opfqdFPwrzWohqIYV/EK&#10;bjRppK7vvC0aVS9lXNRVPkWWJQ9m3ROinJAAh+W/LSqYYb3v/qTJd7UiNdNtUS2kNokEVOQ2NaL8&#10;1dIdKVZqq5I8aXc3OunkRiFXaVUs37N0QFk1CNh9QV85WCe4vtoSERFR7mCghIjoDuparYdKkZdi&#10;rZd8AesDrVW3m9fPVoBV+x953OjHAW9vuCck4p+fgQ2bZ2WYLWIWdZ2+m8tvKGeSlt083FkF7rad&#10;26Iu18piNom0D/ZZsULtq9o72n2YJHgiUnfCyQlmk9wsq0V3iYiIKHsYKCEiuoPk0/dW5duqNqeS&#10;BRLXU18+026TXvDyz5N/Iv6xHmq/cBQwd/wVrNk4RV1Oi7QdNgMvGXXJIUqP5wJj2U27Dmq7/fx/&#10;alunWMZZClvMQq4lGsPjT2kgBVhbtlJbk8eSRWprNbo83YqNZ9apbbPSLdT2bif/h5hLpOQ1ICIi&#10;otzDQAkR0R3WqUpXtZ27b6b6FF+WPBTffghlw4ENp9ci+vGe6nqrt6daflP9+WFJLVZTk7onbSp2&#10;VJOmOXulGRBR1rmFh8NjzSrAxyepkKu04BVZLeTasGgDePxtl1FiiomB5/KlKsMk3rjvW7HxlN7d&#10;qUEIgwJCgiSSbSbdrxy1VTIREZGzYqCEiOgO61ips8oCkaUEZxLD9SUPmleOBKt6I+vKuKngiUds&#10;PC76ATUOXIHH449os1Crul1qPWvqy2+mcfkNZZPHkoXqvJLaJHLOSQ0QKSIs3ZnqFMs4UGIu+7j/&#10;tIcK5CVUqZqiFokKnsTEwNqoccoCrzkgP1NY5HkE+xVTtXko6wEtIiIiyj43Y0tEeUP6u07UdzFJ&#10;G/31XXJAUnhhlDYyLLbg6+vbLyoqCqvWrEVpuzapqb265iXMPzIX7zYagecvVkSxvr1wvkQgig8M&#10;xwu1h2D0r6fgP28upjxSER2XHUZgDBDZvgMujPveuIdktgQrGs2sh6sxV/D7w4sRWriWcc2tscbH&#10;ITY6Ep5e3vDy8TWOOi9XezzREdeRkGCDr38A3Nxz9rlH0cHPwm/xIlz6eAxu9OiJdWf/Qe9lPVG9&#10;YA0sfERfTpOWg1cPoO38VihToCy2H3sEgV9/iWvPDMKVd941bgEUHjYU+WdMx9VhbyH8ueeNo2nL&#10;7LWZun8y3tvwFh4u/wi+bPGtcdRx3YlzTZ4PeV5erTdU/Z9xO+XGueZIXOnxmOeaZlJoaCjfQzg/&#10;vi8kchAMlBDlLf5BdB41tbFL383cnDlzULlyZePSzf4++zeGbBiCEN8QLGg1D7Vbt4Xl6lXUHQRc&#10;qVga/8Q9i9Jvv4NTdavgiboHsHSKG/ziEnG5d2+ce+MN416SfbLzE0w+NBm9K/XGG7Vuvp4oNbfY&#10;WFS77z64R0Vh/8qVsBYujEkHJ+GzXZ+ha7muGFFvhHHLm805Ngcjto5Ax9IdMeuzY8i3Zw+OjxuH&#10;iGbNjFsAVVu2hMelSzi4aBHiSpc2jubMG5vewJJTS/Be3ffwWPnHjKN3t+5/dcf+8P34sfmPaFyU&#10;y5GIgRIXwfeFRA6CgRKivMU/iM5FCjBkmFESGBg4MTw8HGs3bEK5ChWNozeTmiJtZrXA/iv78Fbj&#10;/8M78y7C7/txmHR/IPrfH46J941H33ZD4Gazoc2XjeG1bi3mz3SHxZaA6+/+HyJeetm4J92eS7vw&#10;kHZ/BX0KYVu/fWrpxK2STykjr4erT8T9A4KMo87L1R5P+KXzSNDOj4DCwbBYsv96+yxfhoK9eiLu&#10;nsa4tGCxOvbMsn5YdOQPvN/8Y/QPHaiOpWXoqiGYtncyPq/1f3jl0f8h0dsb5w8fV1vh9e9GFH64&#10;PazlyuPCv/oSkYxk9to0+LUmzkWcxeqe/6JiUCXjqOO63edarC0WlX8spRd0ffoYCngHGNfcHrd6&#10;rjkaV3o85rmmYaDENfB9IZGDYKCEKG/xD6KLCQkJSTx79iw279iDSlWqG0fTtuLoUnSb1Q4BPoHY&#10;U386SjzYDhFFgxA06CpCSzTAppmBqs7D0a8+RpXwd/DkjkRMmmNTXxv99TjEDRyk9k3NJ9bFrrDt&#10;+LzNODwlqSm3KPL6VVwJOwO/AkEoGFzCOOq8XO3xnDt+UKXdFy9bGR6eXsbRrMs3eCC8Jk5AzKjR&#10;iB36pjpW7/tKOHr1MFb23Zxh7Yvq35ZSXZYOBY1GxSFvqSKukX8sMa4FfEa+B+/R76v7lfvPTEav&#10;zclrx1FrXDn1e3Li5avGUcd2u881aeHc8peGKB9UEVufPWQcvX1u9VxzNK70eMxzTcNAiWvg+0Ii&#10;B8FirkREeaR1+ba4v2xrVUDzfzGLkFChIvwvXEWX8wXVRGhvqzrqdqXWbsMrTd7EL6E2fPpYKXUs&#10;3ysvwnPub2rf9PI9w9T247Uj1X0SZcTzj/lqG/9oN7WVc0aCJJKNVK2IrDRLm5ybEiSRSXrpLQfU&#10;sZvaAhv3bTVaDt8KKXosmpW+X20puZBuaLD+fwQRERHlLgZKiOhuUF4bUjzBHHLZIYxqOUZNTH/e&#10;Nh4XOrdTx948UUZtPw/QS6J4LF6I1+u+htIBZTG0+ilsfkKblFqt8H2qNyz/JS9r6Fq9BxqGNFbd&#10;Qb7Z/JlxlOhmHuvXwu3yJb1TjbFEzJx8S5BEujKlZ/Hh39VW2lKr9r8a+/a/7kcOw7Jnt+p0Ix1v&#10;btXak6vVtlmpFmpLwO4LO9S2QfF71JaIiIhyFwMlROTqCmljpjb+sRv6R+gOQD4RfqxGL1Vr4L2S&#10;+9WxumsPonCCD365tAwRjepDWq/6rd+ITx78Wl3/YK3/cL3n46r1qu9jXdSE1zTqgTFq+/W/n6pP&#10;/YnS4jVWD6TF9XhSbcVfx/QuN20rJgc90rLwoJ4t0iuhFtzCzquWwBJwMXkuXqi2Knjicev1H5hR&#10;cjOzNTAzSoiIiG4PBkqIyJVJkEQ+8k6/2IIDGH7/aPUJ/oRrf+JK/VC4RUZiTJQ+KVxm1IP1mvC9&#10;msB2qNxZLZF4qb0bbLXrwP3Mafj2760yTETjks3wSNVuiLHG4P0176ljRPYk40MFM3x8EPfUAOMo&#10;sMgIgHSq3FVt0yJLc/Zd3I1C+QqjzrZz6pjUJ7HnsUDPOLE+/Ija3goJ9kmNEqlPwqCALjIuQr0G&#10;om4xh/6vjYiIyGkxUEJErmyUNhx+JhHsVwwvN9bri3xb/Ybadt10XS3JGVZyNxICCqh6Eh7Ll2J0&#10;qy/g5+WPX47MwMoxryDR318d9/noffV1YniL0eprp+2apIq7Etnz/uZLFViL690PicF6Eyc5TyQg&#10;EZK/ZIYBCTOYIgE7rxV/qn37+iRu4eFqWY8EYawPtDaO5tyGU9p9aZqUTG47fLfbdWG7ykCTJVIS&#10;QCIiIqLcx0AJEbmq77QxWN91fC82el0FTD4pdRw2L0/kX7MefQq3wRHfWCx6Qq/zIAVcS3sXw+tN&#10;3lGXnz8wGhE/SVF8bfL70QcqYCKkyObA+i+o/bf+ekVtiYQs05JONyL25dfUVvxxcI7aSjZSRhYd&#10;0rNFOhRvBY9NG9XSGvuMEo8lC1UQxnrf/SqId6vWndLrk9xToqnakl5MV9QqygwbIiKi24WBEiJy&#10;RT20YR8kcfieopIl8s59oxDhpU1Ga+jtKt89one46V9qE6y1aqklEz4ff4AX73kdlQtVxcHL+/G6&#10;7yrEvvK6mpzKEhxZiiPebDpcfdos9R2WHtZrRhB5j/tG1baJ79Q5qYirmLN3hto+UiX9ZTeXoy9h&#10;4+m16lx96JR2jmr3Y6vXAImByVkNnksWqW18l/TvJ6ska+L3/XpnJ+kORbrt5/9T2zrF6qstERER&#10;5T4GSojI1UiQZLq+q4zTxkf6rmN7IrSfSqcfVyNSXS6zcJUqYHk5LhzTnntAHfP+4lN4HTuuCrvK&#10;8pof/vsG05+oA+u9zVS2gBR3laCJBEnMzJP/WzlUTTrpLhcTA68fv1e7cXbZJBJwk9ojsuxGatyk&#10;x1x2I0EL379Xqn3rQ23UVtHuXzo0idR1S3Ji1fEVKjgjQcG6xVmLw7Tzgr6cjs8JERHR7cNACRG5&#10;ktrasA+SSI6601Q0lcCHtAteUR44G+AO9wP78bbHg+q6kbELEdvvKTUZzffiYDVZfae5lGABXvhz&#10;EHZ8M0rVm5B2wd5j9LiQLL+RZTgyEX7jzxfVMbp7eU2epLrU2Bo1VoE1k5m10bp8xsGNxcaym66l&#10;OsBz+hS1H98uuUOOajkcEaHuXzrh3KrZe6aqbffqyZ157nb2hVxDufSGiIjotmGghIhchQRJ9I+5&#10;dRIkkZnfZXXJSchktVn51phWI0FdbrnmhAp2yCf+U/vUR2KhwvD4ewU8Z83AK03eVJ1wZPLUe8OL&#10;uPzrr6pmhM8HI2HZtFF10vmp03S1/XnbeFXcle5e3kZL4NjX9cLBJrM+yaPVHlfbtMg5JhkeEszr&#10;9E+YKtpqq99ADZOn0e0mvl0Htb0V0rVp4SE9g+Xxmr3UlvRCrkIyz2QJFBEREd0eDJQQkSuQNsAy&#10;2wtSl/SaJNL31KmCJCbJKplSz6L2PebOxrAGb6j9D3Z9gZj3R6t9n7eGqsnq9x0no3RAWfUp86Br&#10;PyN26Jt6vZLePdWn+5Ke/3kbWX0EvLpsMLvg3KWka5LUuJG6JPHtk7NAJAAn54S0+5VlXulZcXSp&#10;Cl7IbYKMAsKxLwxRW0U75yR4p3bt7j+nfj/wmwrOyFIgOb9Jt/nMRrVlW2AiIqLbi4ESInJ2EiSR&#10;di8V1CU9SNJSGzvUJSck7VlrtOyNLSGAx5Wr6Hm8gKofIZPaeU0Lq2UTUrTV+4ORqhbJ1EfnqawR&#10;Kcj5TbsiaumD+4njaomOkNonfWoPUBPdJ+d2UXUf6O7iZWaTSHDDw0PtC/t2v5Itkh5z2c3zYWVV&#10;wEWWecV3Se6QI1lOUiPHVqMmbLVvfUnIvH0z1TajLJe70ZZz/6otC7kSERHdXgyUEJGzk0IG9h+v&#10;PqcNpw2SmIbfPxoz6+gT1+gJX+LFRnrxzY/WjUTM1+PUZFc6mMikVQIrUtxVvLnqNez/5iPVmlXq&#10;SJif8ktWiWSXnLx2HM8u6M3irncRjzWrVP0QWbYV118SrZKZ7X7bVEh/uYycK0uP6EVa2y0+oLax&#10;g54HfHzUvvCartcTie9264ENCeRJBosEbrpWl9rMZDIzwhqG6C3DiYiI6PZgoISInNl32rBru4Ge&#10;2tAjA04u2K8YAp5+BVbtf+lCqzfi6dLd1TGZKC3yPo643v3UcgdZgiMkY0QmlTKpHXZ4LKIlmKLJ&#10;99JglV0ik07JPJH7kEnox+tGquvJxWnniJlZFCudbuyCG2dvnE5q99sqg0Ku0mL6Wkw4utiqwm/1&#10;P+o+4p5KDrjIEi+PBXpmSnwf7by8RVJcVs5jqdcjS4JIJ6+BZJXJ77LUKCEiIqLbh4ESInJWUrhD&#10;nwHqJDLgEkES01MP/h/+rO4DS0Ii9o99DYMa6DUhvtn0GWJGjFITVqk9IRkD4sNWX6glOLKcYmXT&#10;koh/rIeqY2LWK5HlO98/PFlNtMasex9LD+tZAuS6pJ20dE9KqFIVsS++bBzVmd1uOlbqrM6b9JjL&#10;bt7cnl9t47r3UEtvTBIkkfNLloTlRrebWUa3my5cdpPCtvNSn1ov5JrR60VERES3joESInJGko//&#10;sb6rSJBElty4FPmkP6HPU2q/7rczEXD4pKpJIp/w/xO7P6l7iZlVItkiLzfWj723ciiivxqHhDJl&#10;VQccvxZNVGaJtBUe3kIvCPvswt7qE2pyTfJ6e3/8gdqP/uLrFNkkYtmRRWrbvtIjapsWCaZIx6TC&#10;UUCD5fqKtjj7Iq6apGU3vfuq7a04HXEqKctFAjiUzFx2w0KuREREtx8DJUTkbNprY7q+q8jHrO/p&#10;u66n2UvfYnvr2vCPA7oMHYc6iSHq+NiNHyP25dfVJ/uW/7aoeiTixUavq4DJtnNbMOPMQkT+sURl&#10;E1j27Ib/vQ1V9snghi+rgImk8ved310VeSXX4zP0FZXpIZlF1gdaG0d1UgdEAm6SmSBLXNIiAQsJ&#10;pskymJ8vNod7bJzKGrEv1ioFXKWQqwRh4jvdemBj/pG5aitBEra/Tcks5FqzqHRCJyIiotuJgRIi&#10;yivNsjHsZwZ6REAnQRKZ5TllG+CsKjd/Cy7Vq46y4cBH3+6Fr81d1RnZGXlYX4Kj8RnxHhAToyaX&#10;79ynH/tgzXuIqlAWEes2q5atMqn1a/8gfH+agJ8ema6W4sin1NI2mFyLx+KFallWYmAgosd8YRxN&#10;Jsu3JAAitUnSCkhIkKTrrHYqiPZ8vZfQYfkxdTxO6pzY8Zqm/TparYh/qK0qFnurFh77Q22713hS&#10;bSnZxlNr1bZ5Bm2ciYiIKHe4GVsiyhtS+XCivotJ2uiv794VEo1tVizThvmxt/3XHdFGVtaOVNSG&#10;2T5YpP46Wa+SlU45gcZIV3Bw8LGwsDBs3LoDFStVNY7eOnftPvO1agqfE6cwoybQsxtwb8nm+KPr&#10;UgQ2bQTL3j2IGvk+ol8dqibALSc3wr5Le/Be8/cxpNFQNZn1Hf0+8n2iL7uJ7fsUVr/ZGx1mP6hu&#10;/3XbH9GzRh91nSkq4hquXdK+r38BBBZOrknhrFzt8Vw4fQw2azyKlCwHDw9P46j2hz0mBoH1a8H9&#10;5AlEfvQpYp5/0bhGd/L6CTSZWAux1hgsfWINGhS/x7hGJ5kLXWe3R2R8BAbUHYwvrtwL//69kVC6&#10;DK7u2Ks6LpkCHrgPHpv/xY3J0xHX+VHjaPbJa/Pv4dXo/ld3VcB1z6ATGbYrdnS5fa5tP/8fWk+9&#10;F+UCK2Dz09prcIeld645K1d6POa5ppkUGhp6N72HcFV38/tCIofCQAlR3mKgJGvSC5Tkluba0D+u&#10;TV9ZbezTRpaqKM6fPx8VKtjHZm6d97FjKN/jcViiojHyfmCENobVGoZBYWVRdvBg2PLnx8FFi2AL&#10;CsLa82sxeN1g5PfMj0VtFiHIO0jdR+DChQgZNQruUVGIbNgQH73SFO8fHAtvizem3D8FVQNzL7hD&#10;eSP4m29Q5PvvEV2jBo5OnYpEi8W4RvfW5rew8ORCtCvVDp80+sQ4qjt24xieWvMULsVcwkMlH8K4&#10;hK4o9d7/wTMsDOdfew2X+iV3tfE6eRKVO3RAgq8v9q1Zg0Rvb+OanPls12eYdHASelboibfrvG0c&#10;JfHN3m/w/b7v0btSb7xRS+pYE92EgRLXwEAJkYNgoIQobzFQkjWOECiRTJIl2sjw42GLxVLWZrNh&#10;6bLlKFOmjHE09/itX4+SAwfATfsevR8FptZ2wzv13sWbo/9S1119shfC3tNLtjy1qj82nF+PJyv1&#10;wrv1k8u4+OzejZKDnoXHpUuIqVYNA54tganhK1Davwx+e+g35PcqoG6XmJAAm80Kd3cL3FNNtp2R&#10;qz0e+UQ8MTFR/0TcTf9z7nX0KMo93FGdHydmzkS0XT0RsfvKbnRf3lUFxv5ot0C95qaj14+i79+9&#10;VZCkR4H7MW5VfgT+sUBdF1upEk5OnQZbAf3cEIW/+Vob3yC8e3ecH/W+cTRn5LVpueB+hEWHYUqr&#10;aahfpL5xjXPK7XOt05KOOHTtUJ49N2mda87MlR6Pea5pGChxDQyUEDkIBkqI8tbd/AcxOx+LntSG&#10;2fp3qbHNjtxaepOpkJCQxLNnz2Lzjj2oVKW6cTR3ef04HvleHIwYDyD0Oe2BFAS+KDYQL7+gn0pR&#10;v05H/KPdVP2Rlr80VMeW9PoHDUMaq30hLWP9OrVTnVGs5cvj4Se0J9bjKLpW74GfOum1ciOvX8WV&#10;sDPwKxCEgsEl1DFn5mqP59zxg7DGx6F42crw8PRSy6ukBo0U7I0bOAjRX0szqJQ6Tmupiri+eM/r&#10;GNVyjHEUOHvjNFpOaoiwyPMYe7wGXpp3Bm7XwpHo74/YYe8g9pXXUyy5EflrVIL7kcOIXPznTcVi&#10;s2vp3vno8UcXlClQFjue0+uhOLPcPNekM1W97yupJUkHXjyXJ0uSbjrXnJwrPR7zXNMwUOIaGCgh&#10;chAs5kpEeUVy/rM6zCCJkMyS7I4ftGFPLttfnytBkjtFJsHxPXvBxwqMWa79R+7mjlfO/4glHavp&#10;tUj69ITXuG8QGlwHA+u/oGqQ9J3XXU2CTdIJJ2LNBthq1ITH0aP444fraBmWD3P2zlCDnI/3F5+q&#10;IElCiZKIGaXXorG36OB8FSSRFtOvN3nHOAp1XnSe8SCKHzmPXb/mx5BJe1SQRAoAR/y3C7FD37wp&#10;SCItpyVIIt/rVoMkYsLO8WrbuXzO65y4KnndRIfKnZ26bgsREZEzYaCEiMgJRX80BgneXui8H3jw&#10;lJeaQLWvswtzHqmqgiX5XnkRPiPfU1kDzUrfrzIGnv69pwqamKS1cOTqDarlq+eFS1j2SyLaHgZe&#10;XT4YJ68dN25FzkBaRMvrLQGN6ImTVbcbe/K6v7dyqNp/s+lwFSwREiR5fGILDJy+H1t+cEPNozdU&#10;8CNq1jxEzl2AhDJSmudmnrNnqq20Hr5VBy/vx4rjy2Bxs+CJqr2No2RadOh3tW1ToYPaEhER0e3H&#10;QAkRkROSIEf80LfU/vuLY/B03cGqzWu3uvux+uXuasLsPfp95H9+MH7uMBnBfsVUNsHI1frXmGRp&#10;ReTylWqpjmdUDBZOd8PDm8LxzILeKYIq5LjcIiNUFpEEyGSJjPW+m9vH/rxtvFrCUT6oosoyEpFx&#10;EfjunXux4H8H8fp6wOJuQeyLLyNixz7Ed+qsbpOmmBh4zdKzjuJ73Hob3wlbv1VbKR5bJF8RtU+6&#10;y9GXVKtm+d2WVs5ERER0ZzBQQkTkpGJffh0xhQPR4CzgN2sWxrbRly88XuIfXPppggqWeE2cgLID&#10;X8T0dtNU1snX/35689Ia7XZS10QmyRZbIibPBZrNWotvt441bkCOzG/YULUMxla/AWKGjzKOJrsW&#10;E46P145U+8NbjFbnQfSpIzjcoizGjj+GkteBmAb1EbFuM2LGfKGCZxnxmjwJbmHnYWvUGLZUxWKz&#10;S362qbtkGT7Qt1JftaVk5rKb+8u2ho9HlhpuERERUS5goISIyEnJhDZxlF6Q88UFYchndVcFW2U5&#10;xSchh1WmiNzG84/5uO/xl/Btdb3zzUtLB2Lfxd1qP4mHh5okm7UtpPZJiVEfYeeVneoyOaYCy5fD&#10;+5ef1esswS55HVN7488XVWZC45LN8EjVbqqAb+L9DXDftsu4ns+CsE8/RuyqjVkOeniP/UxtY1+X&#10;Gsi35tcdE1RmS73gBqgRVMM4SqbFxrKbTlW6qi0RERHdGQyUEBE5sbje/XC5QgmUDQeufPQGRj2g&#10;B04kc+RkaFmVJSCFWy17dmPgs19jlHtbNTF9cm4XtU1NCndG/zgRCRZ3vLQhAQEvDEB0zHXjWnIk&#10;HufPo8SIEWpfglwJFaS5U0rjNo/FzD1T1NKNr9r9qM4Dj6Z1UfxMOA4WccfJdavg88IbaQZY0iJB&#10;N1XEVfte8e07GkdzRpZ2/WgsuxlQa5DaUjL5/Vx1fIXKAGrNZTdERER3FAMlRETOTJvgun/6ndrt&#10;veQ03C9fVlkDMdYYvL/mPb27zbrNqoOJ2+VLePd/KzDqQElVr6LrrHZpBksk+BI5ay6ivN3RYVc0&#10;CjeuA9ubL6lJNjkGWfpS+qn+sNy4gbjOjyKu/wDjmmRSk8Ys4Ppd+4mofuASfO9rjHyXwrG2NLBm&#10;ymcoVb2Zuj6rvMxskheGZDm4kp5lhxeqosEh+UuiQ4VOxlEyrTi6VP0eSzFmaQ1MREREdw4DJURE&#10;Ts69XSccqVcBgTHaBPa9V5PqUEzbNQm7wrbrBVtnzUPsW++qgp/vTj+NKUvyYcvJtWg7tXmKtsGm&#10;hA6P4OikH3C4iAeKXo1DwbFfw79+KPzvqQvvr8fC/cB+tYTDfriFhxtfTbeTPPf+9zWB19GjiC1X&#10;DhHfjDOuSSavqdnl6JUmb6LbXsDvoZZwj4zE/KrAN//rjO4tXjZunTXSEthj/VokFiqcZmAmu77e&#10;pAddBtZ7Xp2vaZFAgQRTUg9ZSuTqzGU37HZDRER05zFQQkTkAvy+nAir9j962xVHUfLZF/Chn17T&#10;4K2/XlFbVYNk+ChESetYf388+W80dvzkhQqrt6PdlOaqRWtqBVs9itOL/8RTr1bG+AbAZT83WHZs&#10;h8/QV5C/djXkr1IuxShQtri6TrId6PaQQIW/BDxOHEdMtWo49vPPSAy4uRVwrzldVLDk5Zj6+Oib&#10;ffB9orsKkk2oBwx5uiQ+6TzRuHXWeX/6sdrGDX4e8Lm1wqISwJNuLlKgtE+dm4MuUuT1iw0fofa4&#10;cqiVxqjxbSn8vv8349auR17DpUcWqn3JECMiIqI7i4ESIiIXkK9hc/z5WCO1X+SPZRj62kxsnWBB&#10;2YWr8Oeeueq4iO/ZC5HLVqoaE9XPxGHeDGDO6MP47u0m2Hx2o3GrZIV9CuPtF5fjn7f6oeQriejS&#10;A9jbtCoSypS9achEXLJNClQpx4DJbeCxeCF8O7VTz6u0AD45dRqshW9ekvHu8iEos2Ijtv/khS8+&#10;+g9eC35HgrcXRrV0x+DOHvjukckI8EkZXMmM1CXx1L6/BEhiB956PZFxW75U2ydC+6VYVnI64pQK&#10;7lX/rpRqZS3BHmltXTqgbNKQpTqSafL0Hz3xw3/fGF/pWmTZlASLQoPrqMdLREREd5absSWivNFP&#10;G+ZHu9Ijs7++S7lMm96r59okz3WqHrm5IyQkJPHs2bPYvGMPKlWpbhy9M2Ty2Ovz2miz9CCe3+GN&#10;fJGx6vilAh7we+4NxA9+EYnBxdQxCWp4TZ8Cz9Gj4HH0qDq0s7g7Ahq3QnH/EuqyNT4OsdGRsN3b&#10;DF59B+C7Q5NUzQv5tFs6qJQPSlk8tPTFWDz5x1HUWLYFbjabmlTLEo24nk+qVrJ5LfL6VVwJOwO/&#10;AkEoGKw/Ro81q+A5e6b25MWoyzmRWLgw4nv1ha1GTeNI7pLaMl4/T4DPyPfU6xb/aDfV4ebc6aPq&#10;NSpetjJORpzEwQP/wG3Sj6j3xwZUvKJ/rbzel5/uiwcLzMb2mKNqGY4szcqufK+8CK9x3yBu4CBE&#10;f33zUp/skAKlPX57WJ2v0vZWAgHyOC5dP4/V59fApp1fom3Fjnih0WuqRkdqEkSRjBMxtOm7eKf5&#10;zW2R81Ja51p2SKciCQLJ45LHl9fOHT+YdK55eHoZR52XKz0e81zTTAoNDeV7COfH94VEDoKBEqK8&#10;xT+ILiYvAyVCljQ8OLmJmvivcRuMgAk/ofK5OP1KDw81yZZCnEmBC23ibZn6K24MH4Li528u7JrE&#10;x0d1Odn2QE20vz4Wl+PSr0cik/R31gC9d7rBkpCojkWWDkFc777w6POMnn2SB8wJRQFrIoouXQav&#10;ST+peh+5RZ7TuIHPIq57j1temiKvn3SY8ZoxFR7Ll6rXScS++DL2vv28ep1X71+KvVf2oNC23ei1&#10;IQKdtYfio98MV8sWg8+wUdjcsjp6LnocZ2+cRt3iDfBn7w3p1gNJjwRqClQopX6mG3sOpdldJzNS&#10;U2TazkmYvPOnNJd5mbwt3uhavSdebPQaqhXJOPAkHX3MwF2f2gPweZtx2X5st8utBEokkNRtVjv1&#10;uP7pv01lleQ1BkocFwMlLofvC4kcBAMlRHmLfxBdTF4HSoRMIGX5gixZ+KnTdIz/uD2eXh+NTofc&#10;4W5LULex1W+AmFGjYX2gtbpsjYvBb588ho27F6jLj1Z9HM1DmiPqYhiCVq5Cvo0bkibr1oJBOHRf&#10;KE43rI6z9asiqlCAOn456hK2nPsX+y7uVpNhCZg8uwXosRsoaddheG+VQvCpWhslC5Q2jqTPdm9T&#10;xPXslX7gwciMcd+7B7Evv5acMZOGuPVr4DXmIxT4+2+4xerZNnL7uD79kFC5irqcE5ZN/8JT+xnc&#10;IvRAU2JgIOIf7gzbfS3UEpnsBIZkiYvUAvGcPSPp/iTAdaxZLfxcy4avQ06oJRmi1049IFXVrq7p&#10;vgblcKNfX1QZMFy1BX512WDV2UgygH7pMludE1klX7fh9FoEjhyJVjM3IqJ9W1yfMVsdW3dqtbrN&#10;oAZDMrxPWTrztnYuLjo4X2WQmCoXqoqXGw8zLkFlLkVeD8eDFTugStmsBwakTokswZGgQofKnfFD&#10;x8mqFXJey2mgRH5vWv7SUD33jpQpw0CJ42KgxOXwfSGRg2CghChv8Q+ii3GEQImQT6SlvagsX+hX&#10;51n0mtsFJa9YsTi8M6rOX6V3qNEm4FE/TlR1S0yynEGWNYiBtQfjpYrPqcleYWsiPGfNgOeMqaqg&#10;qz1pQSwBAWvzFrC2uF8FH2Sit+vCduwM245957bB45/VaLn6OB7ea4O/keCSVXJ/sYOeR9zgF1QQ&#10;QjECJN4ffaCCC4pRPyP29WEpAiZS28N77GdqmY3J+lBbxPV7GvGdOqvn4VZJUEOCJZKlYvlvi3FU&#10;Jz+LPC/WJk3VMiZb7ZsDASpAoj0WeUxmQEoyVGJ69MT/Be/C54cmqGNC6ouM+a8wBs7WH3d8kcJI&#10;6DcAcQOeVUEZCRp8vG4kxqx7X12f1WwLCWpsPLUWG8+sUzUy9p3bji+WAi9s0q9vNdALf5dI+eJJ&#10;Mdb+dQepoEfqgMm2c1vwpHbeSTaLPQnaTO06L0VtklvJwJCisGara8lCmdltgaplkpdy8njk+ZfC&#10;yqp1d/UeKsjpKBgocVwMlLgcvi8kchAMlBDlLf5BdDGOEiiRSde9E0LVkodPHvwasdYYtUxBPm1f&#10;/OgyNP5yuqo5IWJGj0HsK6+rfSFthV9aMlBNuB8q+RC+bfUDihQvY1wLFSjxWL5UBT8s69cmZz4Y&#10;UgROWrVW7WSF3N/B45twce7PWLt3AS5GXVDHJbOkQ6VHULtYPXU5SUxMysCDEQiR7A8JfJgBEgk8&#10;JFSvqbIwVJDBvF31GvD65ktY9uxWt0sICMDlbt0Q89QAFKh/+2qmqOdnzSpYtOdHtqnbJkuwRwIm&#10;KnCi/exSIyUpQGL87HGDnsfFkEDV4leWYkiQ48NWX+DB0g+i2ifjVdFcEfbyy/AY/gE88vmqyxIs&#10;kAyLpYcXJn3NM/VfUNelJm12JSCy9uRqbDm7McWSmMJRwPTfgNZHtR/LHRjYSfsPyi6+I+dRk5LN&#10;1M8mr6sZMOlf51m1L/c79M8X1c9jL72sj1sJlAj52SUYKFsJwEj2TFq1Te6U7D4eeQ47Tmupgj4N&#10;Qxpjfo8/HSIzxsRAieNioMTl8H0hkYNgoIQob/EPootxlECJkMmyFM2UiatMvKbt+gW/7pigPvlf&#10;89Q2lP5uEnze07NHpPZFzJgv1L6Qr3369x6IjI9E42JN8Ev3uWkvsdAm95atW+CxelXagRMPD7W8&#10;Rwq6xnfppgIBQiaGs/ZMwafrP1CfoAvJApCJ9hO1+qX4XhJskICH1OywJ0GG2HeG61khmrSyMoRk&#10;WcS9MARXu3XD5YjwHE/Gc0rqoMhj8Fi/Tj0/0tr3JqmyYWT5kmRjyHMjz8WUrvPQsGgD+PbpCc+5&#10;v6nn9eyHo3GlXdukyZ4Exx7WJttmsOCnR6arYqn2ZPmLLIOZuP17FcxIS80LUN2QZOlUWH43fPDK&#10;PSjQooOqlfHHgTnqdZPXTwIxksFxIeK8CsjJsYxklNlyq4ESkTpIJAHCp+reeoeenMju43l2QW+1&#10;VEoK267stznt37U8xECJ42KgxOXwfSGRg2CghChv8Q+ii3GkQImQLJKv//1UTbyW9PpH1ayQLACZ&#10;9C598h8EzfwN+QYPVIEFs5uKuRRl5YElGLS0P8Kiw1QQY+qj8zIvLJkqcKKWuxgdZRL9/VWwJL7n&#10;k8m1UYyAyUdrR6oMByGTXMk86F3raTXRNyfWEnCQ+h2WvbsRO+ydpABJambARN1uyGvqccljutXJ&#10;uAQZLkTeestjr1On4fvfNvit/xe+/26G24PtUywXWrVxMt5eNAhR8VGoUTQUY9v+gGDvwsg3sD88&#10;1q9Vz2PUtNk4Vbl80mTv6PWjarmVPIdS/2NGtwUpuhJJ8EQKqUpBVQlqpOfRI16YOjsBPjFWRNSq&#10;jvg5i+BeKuUyFgnefKy9XnP2zUg3OCKvmX1b28dr9sqw3kZuBEqE/Dw5WXaU27LzeORn/eCf91QG&#10;yYreGzItYpsXGChxXAyUuBy+LyRyEAyUEOUt/kF0MY4WKJGJoyxJkE/ZZQI9v8cKdJ7RWk2czeUT&#10;/U8H4/H3Z8ESFa2WzETNXaAm4/IG/OCJHXh102vYdnGruv137SfikardjHvPnHRMkQwIz+lT1STf&#10;lDobRH5Oqakyafv3amtOwCVAM7jBEDXhvdWlCLcyGZfggGTnyPOW2yT49GbT4So4tGVoF7T4dj48&#10;9Jq7N5FgSuTseap+iTnZO+F5EU8veEJllMh9/fbYkqSMBMkaGbflS5VFkpE2qIxPNwWh5uJ/1WWp&#10;WyNtgOU8SI/UHpEMpV93/JSiDkl62SwZya1Aicm+kK15njct1QLNytyPusUa3PbASVYfj1l4WX6e&#10;KY/OUzWFHBEDJY6LgRKXw/eFRA6CgRKivMU/iC7G0QIlQiaLrSc3Ucs5Wpdvi9GtxqLP/G7qsqnZ&#10;SeC32W4IvpGI8xWL4+DUH1G2TCNcvxgGH//8GL51hKpdIt5sNlwbI9R+dkimhyyL8Zz8S9Lyk9QB&#10;E2FOwOfum5kUmJACprKMIrMuKxnJ6WRcMnD6zu+uus1IEOBWAzb25LUxMzy+XO2Hl1ZGqv2rxQIR&#10;4G0UrjUkFi6MqJ8nqxowQiZ7f538E8M2v4nI+AhVk0MKmXp7+KjAyNh/P1YFVUXqDA9TV696eH1l&#10;LELmL1PZQLIEKEZ7PWKHvmncInP2Qa4T146rzCP7bJasyO1AiZDH/tzi/inOc3EnAidZeTxSNFmK&#10;JwtZJpReLRlHwECJ42KgxOXwfSGRg2CghChv8Q+i85CZlKwdyHCW7uvr2y8qKgqr1qxF6Wy0hb3d&#10;zkeewyML2uNi9EU8WbU3RjUZrfY3nluPTWEbte0GeB45jCVTgLLhwOGCQPfePvCv1gCDaz6PJqWa&#10;4+c9EzB6y/uwaRPjB0q1xhv130LloOy31XXTJuR+8+Yi8Juv4HlcD5jEVa+BK++8i+hmzdVl09+n&#10;VmDC7u+x8fwGddnb4o3OFR7Fe41GwNfTTx3LKpkYSRtaTy9vePnoxU/TIt9r0bE/ULNQLVyPu4ZP&#10;/vso6TF/1eLbbH9f4bNxA/wWL0ZsaCgiOz2CRG9vdVzud96BWQh5+x08uTVeFU4d3qkA8j//HtqV&#10;7YACXgXU7VK7GnMFU3ZPxFe7v4It0aZuKz/bvCNz8e3Or3DienIdFPl55Tr5+U3y8+SfMR1+C/5Q&#10;r4f8PDd69Ub44OdhK1LEuNWdk9XXJidSn+dHrhldkgzy/DQMbogi+YoaR5IFeRdE14rds32erzu9&#10;BouPLkCtwrXRuUp3dd6a5DV/a/0b+O3QLFjcPbRzeTj6VHPs//qjI64jIcEGX/8AuLlrJ6mTc6XH&#10;Y/7uaBgocQ18X0jkIBgoIcpb/IPoPKRwwC59N3Nz5sxB5cqVjUuOYeeVnRj4z0BEWaPwdp230bNC&#10;T+Ma3aWYS9h78G88POwrlDp9Def9gS49tK8r64upLaeiYoGK2HhhI17d+CpuxN9QX1OrYC08Vv4x&#10;tC3ZNsVkMCvcbDYELlyIIj/8AK+TJ5FoseDM++8jvOPNyw/2h+/Hzwd/xvLTy1VgoF7hehjbeKw2&#10;kQ0ybnFrrsZexe8nfsfc43Nx7MYx42gy+X4/3/czLG4W40jmvI8dQ+CiRQicPx+eYWHGUW2inD+/&#10;eoxXH3sM14oGIW5wVzTZeRkxHsBzj+fHxEr6cyvPZ4viLdChVAe1le+9+eJmzD42G3+f/Ruxtlh1&#10;u96VeuONWm/gpwM/YexuvRuOqbR/aXxz7zcol78cLFevIuj33xE0d6762YQESK5oP8fFp56CtXBy&#10;u15XJue5PI9bLm1R27Re79Sycp7L/Sw6tQjzj89XdX1M+T3zo2PpjurrQ3xD8MamN7D63Gp1Px82&#10;+FB1liLKBQyUuAa+LyRyEAyUEOUt/kF0Lm21kWFGSWBg4MTw8HCs3bAJ5Spkb/nBnfD7obl47s8B&#10;aqnBdw9OQIcKnYxrkrlFRqJQj+7w+ncjor0teKmNDaualsLsx/9EUd+iOH7tKMZv/xZzD85SXXFE&#10;Ae8AtCzdSpv86V1tMtOmXDu0LddBv2C1ImDkcPh9P05dvD7if4h4Lu1lCPuv7EPPP7rgQtQFVAyq&#10;hBkPz0Nx/xDj2ozJp66R18NVxoJ/gB5gkcfy+eZPsPDI70mBh/QU9CmE5qVaJD1Gv8g4tFh9FGVO&#10;pGz/K8qduYEyhy8al4DoEsWwpk4hVNp3DuWPXjGOAlf9PRAUYUWklxu2/vAJyrTti0VH/sD0fZOx&#10;4ey6pFotfp7+8NRes/DY5O/VrFgzdC/XHQ/X7I7Rm0bhxx3682dqXrIFfmgzCYHXYhHw3tvwWbwI&#10;brH6Y0woWhRRPZ5AxDOD1H5eS+u1uVPkXNp8bqNavpTa1rD/snSeH9DOyx0XthmXgJL+JdGyeEts&#10;u7Iduy8nx1flHLoSc1l7Pf0wpeNsNCp++9pU56bwS+eRYLMhoHAwLJY7Wxj3dnClx2P+7mgYKHEN&#10;fF9I5CAYKCHKW/yD6GIcsUZJamaXDQmWfNthIh6v0cu4xo7VCq+eXZFvwR/qomSXzG9VCo9+twne&#10;hfRYkdTXkKKZ0k3FrIWRHfZFTIX3mI/SbVdsTzq7SIcXqV8i9UoWPLFSFarNjH3diHCvaNWa2Gx1&#10;mxap6fGd9vzsCtuOWXunqq2oegl4fpP2y6td9I9Th9IUrs2lVzUognn3BOLX/IeMo0CDs8DTW4Fe&#10;O/Wvv5DfHWELF6D0Pe2NW+ikVsvsPdPw1aYxuByl1zFx0/7VKd4Anz30LYrHBiA2Lhr/t/t/+OPg&#10;XHW9aXDDlzGq5Rh4b9sO38e6wP2MXmzV+lBbxPV7Wq8JY3Q3cgS3o0ZJbsnqeS51dB6p0g1PhPZF&#10;aIEaSY/nRMI59bVyH3Jf2TlnHQVrlDgu1ihxOXxfSOQgGCghylv8g+hinCFQIqTThnTcEDKhfvGe&#10;19W+vcgrF2GdPhmFJv4Ev9171bF4TwsSBr2IuEHPI8EuY0YmkPsupSyamR4pivrj1m9VJxlhHzDx&#10;mjwp3XbF9qTDS9953bHx9FpVnPOXzrMznXhGRVzDqbOHMPPkbMw/MjcpQCJf93LjYWrfXqvybVMU&#10;jj0z7Sv4/zgBpTckZwicq1MJh9o2gc3b0zii/egJNqyK2IGx/jsQZdHb18iymTYVO6JdxU6wGDUR&#10;PKNiUXH5vyjx2GAUrdJQHbMnRV6f/r2nKiZrcbegXrFG2HZ+s/q5fTx88FiFx1W2wtZLW42v0I1u&#10;9YUKlHhOn4J8Lw6GW0QErPc2Q/SPE1O8Zo7EkQMl9tI7zwvmK6y6/MjrItJ6PBIkkZbKUlA5rcK6&#10;joyBEsfFQInL4ftCIgfBQAlR3uIfxNuvvDbs12ZIAYgd+m7uc5ZAiZCOG9J5Q8jEWibY9uwne7Gb&#10;/8Kh/3saD+81si98fFQHFglm5IRM9iWbQ7I6zICJtALuX+dZDDxXAiHPPKcm+AklSiL+iV6I7/Ek&#10;bDWkTEwymbR2nN5STUBzqnHJZpjadZ7qZpMWt/BwFbzxGv+t6tqjaI89rmcvFSySrj0myXCRzIFp&#10;OycldbIJ9AlSxTtvxOl1R8zH+EStfhl275FOLU/O7aKeG7ndFO1nbBjSWF1OLxMmKUOoSg/4fDAS&#10;3qPfV8fj+g9QrX4dKYMkNWcJlGSVqz0eBkocFwMlLofvC4kcBAMlRHmLfxBvjx7akPUcUiUxvYIH&#10;MsPN9YCJMwVKhLT8fWnJQDXpfqRqN/zUaXpSq9TUkz3JbHjnu7Z4928besiH6trEO3rMF4gbnPO2&#10;pmbA5KO1I9WSGiHf//WEZnj71yPIf/SUOiZialbH1ce7YlXjEHx3aibWnlxlXAMVTJC2uPYuRJ5H&#10;jDXGuHQzyWD5oePkNNv9uh/YD+/x38Jz8iQVsBG2EiVwsd+TuNqrB6wFk0+rzWc2YuL271P8PJIl&#10;8/I9w9RzKo9x7r4ZNz1G+f7SEaV2sXpJz7mQAJC0tZUAUN3iDVS73dQZCBIweXfpy1h8YpG6bGbV&#10;PFi0GXz79ITH4oW58vrcKQyUODYGShwXAyUuh+8LiRwEAyVEeYt/EHOXFHn4ShsV1KWMSR/atfpu&#10;7nG2QIlYenghnv6jp5qYNyt9P2Z2W6Am3mlN9n7eNh6vLhuMj/9yxxv/6MtKYt96FzHDpXNyzkkw&#10;YcXRpZi0/Xu1NbMlmp0EntwJdNsLFI5Sh1R3mPENgLH3e6Npw57oX/dZlW2RmmR1/L7/N8zaM1Ut&#10;0bHXp/YAfN5mXIoAhcn767HwGfqKcUl7fI0b4/e2FfBqvr9wJvq8cfRmsuzi0Wo90v157B/jn0eX&#10;wJZgM65Jm9SOkZ8xdSAnKbi0egRORpxAUb9gTOs8B/euOgTv90fC/cRxJBYqjKjJ02F9ILklsCNj&#10;oMSxMVDiuBgocTl8X0jkIBgoIcpb/IOYOwppQ2bqg9WlrGGgxI4EEqTmh9T+kGyI3x5bAn+bd5qT&#10;PVmu8/W/n+KF9VaMWQ54JADXej8JjNNO4VxY3iFFTH/dMQFz981Mygjxtibi/n3R6Lo5Aq33RMOS&#10;kIhEH2/EDRyM2NeHITE4w2ZEKgNjytYJ+G3fdHSq0AXvt0vZRtckxWSlqKy42qMbxjX1xoc3fk9a&#10;3pNW5koh38LoWbOvCmxIQc+MmEtnpLCnLMmR4qzaI1HXeVm8EOAdiHyevuhd62kMbfquOm4yAyT2&#10;y5VqFKiC3xN6ody4X5KWBtnqN1C1XRy1HklaGChxbAyUOC4GSlwO3xcSOQgGSojyFv8g5o7N2mig&#10;7ya5qg3plyqVN/WWH7oa2qitje+1cdcvvbEnNTakm4wsDykfVBET205FwTjfFJM9ydKYtXsKNpz+&#10;B7sv7ET99UcwbXaiCpasrOmP33o3RHjFMuq2QoIInap0TTPDIqckIOD90Qfwmj4FUvRV1QzpPwBx&#10;A569qY6JPeuSBcCs6Uio3xBeAwarr5PlMhKQiY+NwoBx63HfysOwWdzxY++aeLH83qTMlrYVO+KF&#10;Rq+pjJuckO8zecdPqpin3Kdkn/SvOwgvavcpS5rsgx8SqAotmlz7xCTBLLmNdN1pH1sWva5VRI2N&#10;B+F18qS6XuqlxL4zXO9o42QYKHFsDJQ4LgZKXA7fFxI5CAZKiPIW/yDeuu+0kTqTZJA2JBByxzlz&#10;oERIRknnGQ+qYqJFfYvii3u+QL1SjbE+fBNm752aYlmMSZbHLJmS3Cp3Y0ntyW8AzKipL5MREnhR&#10;WRc1e6mCprnhpoCJxtaoMeIGPou47j1UIERqjXjNmArPXycltcgVMf758Fs9H3xc8yqOBwLTfwM6&#10;HtR/3t6PAr9pL525lEaCGdWKpB+ASY8EnuQ5m7pzksqSEWaARLrs2BdzTStbxEd7SBIUkXbCtc8D&#10;dbRRL8wdvrH6kieTtVZtxL07wikDJCYGShwbAyWOi4ESl8P3hUQOgoESorzFP4i3ppk2/tF3Fcki&#10;aamN29bVJjPOHigRssyk66x2KoPB18NX+0vhhqj4SHWd1PSQNretyrVJaoUqrHt3ovTEWWi1/kxS&#10;wOSajxsWNwjA5/VisaVgtH5QU8QvGNUK10DJAqWNI7oOlR5RBU6zQwIMyxeNQdEJv6Dp6qPwiYlX&#10;x6P8vHClkB9KnpRTQnexiB/W1C6IsvtOo/4ZfbmLiAzIB79r0Yj39caiL19TLX9F6vbA9uQ52qA9&#10;P+tOrUZYxM11S6SFrBRlNUlwSIJEA+o9n+59ioRzp3Fp2AAEbd+HgkdOw92WMigipP6IZI9cL1sG&#10;1xs2QP5eT7nMZI+BEsfEQInjYqDE5fB9IZGDYKCEKG/xD+KtkY/e7Qu33pa6I9nhCoESIQGIvnO6&#10;YtGRP9RlWTrTvcaT6Fq9R7qtdEXU1TDs/eIVFJ/5B6qf0IMrYmFl4LN7gVWZJJPIspM3mw7PNGCS&#10;VgaGBGh67QSe3qpnYYhwHz075Jc62olhF5d5zq0JhuzOj0pL1kO62kiNk4jlK5FQpapxi5Qk02bj&#10;qbXYeGadWkazK2y7cU36pF7JI1W64YnQvqoNcWakCKtfp3YqC8aUUKasCorY6tZHQo2aqv6ItEwW&#10;rjjZY6DEMTFQ4rgYKHE5fF9I5CAYKCHKW/yDmHPSAni6vqtIPZLn9N284yqBEnEt/CKm/fcTGpdu&#10;jrqVmhpHs+7g6pnwnvQzqv2+Gp5RserYxUqlMKtjBXxQbC/ORV9QxySzpGXZ1lh3ak2KOh0SMJFt&#10;ahKoSF3To3+dZ1NkuBTZdxy+l67h9D3VYfPyVMdioyO1SUU47ivXCrUq6DVTJEjiOXsGrA+1TQpA&#10;CLlvyahZe3I1tpzdqJbR2JPvJXVEmpW5H5UKVjGOJiuYrzDu1x6T/c+UEcue3fBr/yDcws6rYE30&#10;F1/DVq8BEgPTLw7LQInjYqDEsTFQQg6M7wuJHAQDJUR5i38Qc26GNh7XdxWZUefZkhuTKwVKcmuy&#10;5xYeDq8fx8P7my9VIEDE39cCv4zqidHbP00KeDQt3QLdqvXE15uSj2Ukq9knpqw+nnGbx+Ktv5Lb&#10;Awtp0dukZDPcU6IpmpRqhgYhjbMcBMmMx/q18O3UTgVtrPc2Q9TseWp5TWYYKHFcDJQ4NgZKyIHx&#10;fSGRg3A3tkREzkTaAdsHSaQYRJ4HSShtkhURO/RNXD9wDNE/TlTLXDzXrEb/l8ZjS6eV+K7DRFW3&#10;Y93J1fh5+3gsfEI/JoEQqe1hP0oFlEGdYvUx9dF5+Kf/tmzXNMmMtD42gyTS6WZ0qy/U9znx8lXV&#10;Mlla9krnm9wKknjO/Q1+D7VUQRIpxhr1x5IsBUmIiIiI6PZhoISInNE9xta03Njak6IQ5igvByiP&#10;SRvf3v30WiBlysKyYzsCWrdEL6/GWPDEShUIkdofHae1VBkbEqDYOfiYGrIvy2virLHYf2kP1koR&#10;1cibi6jmlNQ8eW5Rf3yx4SNVsPaTB7/GjG4LMLjhyypgI8dyk3TsyTewP3z79NS+uVW1N46aNhuJ&#10;/v7GLYiIiIgorzBQQkTOKHWv1l3akCwTqVuyWRvS0kS64ZjjiDauaENaCTNoksekBkfEmg2w1aip&#10;Agb+D7VEtSPh+LPPBtWGV5bdPDytJTaf3YiT146rDI/q35VS2R4SHImxxqjlMbXHlVPX3WrARDrY&#10;9JrbBdN2TVKZIj91mo5n6r9gXJu7zABJ/trV4DV5EuDhgdh3hyN63I9qn4iIiIjyHmuUEOUtrkXN&#10;maXaaKPvKh9qQ5bi2HfAycggbXyv7+Yu1ijJOlluIrU5pEaHZFLEjPkC4V0749E/uqhCqhK0kEwP&#10;GUKWwrzQ6DWE5C+pirlK1xu5Tm4nS3C8LSmXwxTyLYxOVbqqjj0irccjhWFHrnpLBWWkDsmcx5ak&#10;2aHG7fIleE2bAvedOV/h5XYtHJ6LF6oMEsmuiR04CLGvD1NLkXKCNUocF2uUODbWKCEHxveFRA6C&#10;gRKivMU/iDmTOlCSExJceUffzT0MlGST1aqWn0itDqHqmfR4Am9UOIyvI5erIMij1XrgxUavqWwT&#10;e5J5Yh8wSU/5oIroWbMvHi77MPyiLIjzSsTi88sweedPSd1spEaKLP+pXMiuPXBMDDz/mA+vGVPh&#10;sVw75STAcatyIUBiYqDEcTFQ4tgYKCEHxveFRA6CgRKivMU/iDkjS2vSIkVdZ2tjvbqkq6GN2toY&#10;rC6l1EEbi/Xd3MFASQ5YrWoZiteE72H5T15CXVhoBeDpwfDp97wKMKTHbOWb2r5LezBn7wycvXFa&#10;Xa5zHhi2KxDxUTdgS7SpY/k88qF8wYqoUqg6fLR9k1tsDDwWL4RkvSgeHohv3xHWB9tk+LNkJv6h&#10;trccIDExUOK4GChxbAyUkAPj+0IiB8FACVHeupv/IN68viF9N7Rhv+YhdaBkmTaGaSOjdRHy/f7Q&#10;RpC6pJPaJRX13dzBQMmtkUCJ16Sf4Dl9SlKQQgILsYOeR9zgF1TGSXZIpsnhXz9C/q+/QfU9YcbR&#10;rLM1aoy4nk8i/rEeDteNhoESx8VAiWNjoIQcGAMlRA6CgRKivHU3/0FMLyskLRIIaavvKqm/to42&#10;slI8or02Fum7SZpr4+Z0hLTJLD3DmXpwcPCxsLAwbNy6AxUr2S3jcEJREddw7VIY8vkXQGDh3MmC&#10;yCq3yAh4LVkMn6/HwmPrf+pYoixbeXogYp/ojYQsBEw8/1mNfF+NhWXvHnXZVqAA/mvbAAG1mqBE&#10;4bLqWEasTZrCVj6rZW/uvAunj8FmjUeRkuXg4eFpHHVOeXmu3Q6u9nhc6VwTrvi7o2GgxDUwUELk&#10;IBgoIcpbDJRkTWaBkuz8XyZdcRrou4pkonyi72ZIZtb7tJGldRfz589HhQqOO8l2Jn6bN6PQlCko&#10;8PffxpHsiQsJweVevXC1a1ck+PoaR4mIXAoDJa6BgRIiB8FACVHeYqAkazILlMiaiMv6bqbe0MbH&#10;+q6S+r7TIykMS7SR4cfDFoulrM1mw9Jly1GmTBnjqHNKTEiAzWaFu7sF7haLcTTveB09ikI//gjf&#10;Tf8aRzJmLVwEV/v0wY22bZGo/fyO9nhulXwinpiYqH8i7ubcf85d7bXhuebYXPF3R8NAiWtgoITI&#10;QTBQQpS37uY/iBKwyKqT2pih7ypXtGFfayQ7y2ee1cZ4fVfJaqAkS1ijxHGxboTj4rnm2FijxHGx&#10;RonLYaCEyEG4G1siojtNlrtkddgHScQmY5sTesEKIiIiIiKiNDBQQkTOKNzYmqQFcFbda2yJiIiI&#10;iIhuwkAJETmjlcbW1NLY5sRRY0tERERERMRACRE5pY3G1vS4Ngrpu5nqbmxNa4wtERERERERAyVE&#10;5JR2aGOLvpvkaWObkdrasG8NLP40tkRERERERAyUEJHT+szYmqTlbzN9N02ScTJB300yThtZbStM&#10;RERERER3AQZKiMhZSSec1Fkl/2hD2v+mJgGUpdqwzya5qo1P9V0iIiIiIiIdAyVE5MwGaEMCHvbG&#10;ayNRGxIYkXFYGxJASb3kppc2WMiViIiIiIhSYKCEiJyZ1CqRjjepgyWijTEqqEvJ5LY9tbFYXSIi&#10;IiIiIrLDQAkROTsJlki2iNQbycwybchtZdkOERERERHRTRgoISJXIEtontOGZI8M0oYETSQoImOm&#10;cUyua6sNLrchIiIiIqJ0MVBCRK5EgiDfa0OCJhIUkdHDOMYACRERERERZYqBEiIiIiIiIiIiAwMl&#10;REREREREREQGBkqIiIiIiIiIiAwMlBARERERERERGRgoISIiIiIiIiIyMFBCRERERERERGRgoISI&#10;iIiIiIiIyOBmbIkob/TTxkR9F5O00V/fJQfkoY1R2iimLqXD19e3X1RUFFatWYvSZcoaR52TNT4O&#10;sdGR8PTyhpePr3HUebna44mOuI6EBBt8/QPg5u7cn3vwXHNsrnSuCVf83dFMCg0N5XsI58f3hUQO&#10;goESorzFP4jOo6Y2dum7mZszZw4qV65sXCIiIrqtGChxDXxfSOQgGCghylv8g+hc2mojw4ySwMDA&#10;ieHh4Vi7YRPKVahoHHVO8ill5PVw9Ym4f0CQcdR5udrjCb90Hgk2GwIKB8NikYQn58VzzbG50rkm&#10;XPF3R8NAiWvg+0IiB8FACVHe4h9EFxMSEpJ49uxZbN6xB5WqVDeOOqfI61dxJewM/AoEoWBwCeOo&#10;83K1x3Pu+EGVdl+8bGV4eHoZR50TzzXH5krnmnDF3x0NAyWuge8LiRwEi7kSERERERERERkYKCEi&#10;V9TMbtSWA0RERERERFnBQAkRuYJC2nhWG5u1kaiNf+zGduPYDG300AYREREREVG6GCghImfXXhuH&#10;tDFeGw3kQDoe18Z0bSzVRnk5QERERERElBoDJUTkzCRDZJE2UreV2KKNZcZIrY025HouySEiIiIi&#10;opswUEJEzkrqj0iGiL0PtVFBGw21Ia18ZUh3r57auKoNkwRWJui7REREREREyRgoISJnJW3z7A3T&#10;xjvaOKoupST1SVpqwz5YIst0WLOEiIiIiIhSYKCEiJyRLJuRzBHTEW18ou+ma4c2PtJ3k3Q2tkRE&#10;RERERAoDJUTkjBobW5PUHMmK9cbWlFHxVyIiIiIiugsxUEJEzijA2JquGNvsss9KISIiIiIiYqCE&#10;iFyCFG/NibS64hARERER0V2MgRIickZpLaGRLjiZKWlsTf8ZWyIiIiIiIoWBEiJyRmu1IQVc7f2h&#10;jcyCJf2MreknY0tERERERKQwUEJEzuolY2sK0sY/2vhOG+XlQCrttdFG31WknXBarYSJiIiIiOgu&#10;xkAJETmrxdroqe+mMFgbkm0iARNpIywk02SKvquM00Zm7YSJiIiIiOguxEAJETmzGdqoo43Uy3CE&#10;BEy2a2OzNiTTRDJOxIfaeE7fJSIiIiIiSomBEiJydqe18YO+myYp9GqSTJLP9V0iIiIiIqKbMVBC&#10;RHlFlsNkdZhLaFKT4/9q42N1CdiiDVmOM1NduplkmRzShtQrISIiIiIiuombsSWivCFdWCbqu5ik&#10;jf767l0h0dhmxTJttNV3k0iQZKU2zCU1EiSR21xWl4BC2uimjaHaqCAHUpGAiizdyY5AY6QrODj4&#10;WFhYGDZu3YGKlaoaR51TVMQ1XLsUhnz+BRBYuJhx1Hm52uO5cPoYbNZ4FClZDh4ensZR58RzzbG5&#10;0rkmXPF3RzMpNDT0bnoP4aru5veFRA6FgRKivMVASdakDpRIEEQyScwAyFVtVNKGGSRJ7VltjNaG&#10;GVQxZSdYUlYb+7Thoy5lYv78+ahQIa34DBERUa5joMQ1MFBC5CAYKCHKWwyUZE3qQMkb2jCX2whp&#10;9ZtZFxtpGSxLcuxrlmQWYLEnmSRLtJHhx8MWi6WszWbD0mXLUaZMGeOoc0pMSIDNZoW7uwXuFotx&#10;1Hm52uORT8QTExP1T8TdnPvPOc81x+ZK55pwxd8dDQMlroGBEiIHwUAJUd66m/8gSrAjq05qwz7z&#10;47A27NM1ZP+ovpshCZak7pCTkyU46QoJCUk8e/YsNu/Yg0pVqhtHnVPk9au4EnYGfgWCUDC4hHHU&#10;ebna4zl3/CCs8XEoXrYyPDy9jKPOieeaY3Olc0244u+OhoES18BACZGDYDFXIsorkgGS1WEfyJBg&#10;R+o1LVkJkgi5nWSn2CttbImIiIiIiBgoISKnE2Jsc+pvY2t6wNgSERERERExUEJEd72sZqMQERER&#10;EdFdgIESInI20nkmNWkVnFX1jK3puLElIiIiIiJioISInI50qEldkFXa/2aFtBV+SN9NkrpmCRER&#10;ERER3cUYKCEiZ/SDsTUN1kYPfTdDo7QRpO8qEnDZoe8SERERERExUEJEzuknbVzVd5NM10Z6mSWS&#10;SfKdNiSgYk/a8BERERERESVhoISInJEsv+ml76YwXhuHtSFBkTeMIa2FL2kjdZBkmDbW6rtERERE&#10;REQ6BkqIyFkt1kYHbaTOLKmgDQmKfGyMx7WR2iBtfKLvEhERERERJWOghIicmQRLGmhjnLqUOSnc&#10;Wkcb36tLREREREREqTBQQkTO7qg2ntNGYW301MaH2pCAiDkkiCIZJJJp0lYbLN5KRERERETpYqCE&#10;iFyF1C2ReiTvaEMCIuaQIIpkkEhAhYiIiIiIKEMMlBARERERERERGRgoISIiIiIiIiIyMFBCRERE&#10;RERERGRgoISIiIiIiIiIyMBACRERERERERGRgYESIiIiIiIiIiIDAyVERERERERERAY3Y0tEeaOf&#10;Nibqu5ikjf76LjkgD22M0kYxdSkdvr6+/aKiorBqzVqULlPWOOqcrPFxiI2OhKeXN7x8fI2jzsvV&#10;Hk90xHUkJNjg6x8AN3fn/tyD55pjc6VzTbji745mUmhoKN9DOD++LyRyEAyUEOUt/kF0HjW1sUvf&#10;zdycOXNQuXJl4xIREdFtxUCJa+D7QiIHwUAJUd7iH0Tn0lYbGWaUBAYGTgwPD8faDZtQrkJF46hz&#10;kk8pI6+Hq0/E/QOCjKPOy9UeT/il80iw2RBQOBgWiyQ8OS+ea47Nlc414Yq/OxoGSlwD3xcSOQgG&#10;SojyFv8gupiQkJDEs2fPYvOOPahUpbpx1DlFXr+KK2Fn4FcgCAWDSxhHnZerPZ5zxw+qtPviZSvD&#10;w9PLOOqceK45Nlc614Qr/u5oGChxDXxfSOQgWMyViIiIiIiIiMjAQAkR5aVC2mhmjNpyIJeY9ymj&#10;vBwgIiIiIiLKCgZKiCgvddPGP8b4WA7cgh7a2KyNRG2Y9ynjiDYOa+MDbTBoQkREREREGWKghIjy&#10;UhdjeyskK0UCJNO10UAOpKGCNt7WxhZtSECFiIiIiIgoTQyUEFFeeVYbbfTdHJMgyVJtpBcgSU3a&#10;T0hAhcESIiIiIiJKEwMlRHQnyJIXqRciAQpZAiNLYcZr41Z9q43UQZJl2uipjebG+FAbV7Vh7ztt&#10;SJCFiIiIiIgoBQZKiOhOMGuRSDaHLIGRpTC3SgIvj+u7SSRA0lYbM7Sx1hjvaKOSNmTZjUkyS0bp&#10;u0RERERERMkYKCEiZ/WEsTWN04YESNJyWRsD9N0kg7XBrBIiIiIiIkqBgRIiuhPWa2NYGuNWSKDD&#10;3qfGNj07tDFT303yoLElIiIiIiJSGCghojtBlsB8ksbIKVl2Y0+W1RzVdzM039iaOhtbIiIiIiIi&#10;hYESInJG9xpb03Jjm5l9xtaU1W45RERERER0l2CghIicUT1jazppbDMjy2/s5UZRWSIiIiIiciEM&#10;lBCRMwo0tqY9xjYrjhhbU+plPEREREREdBdjoISInFEjY5sTh40tERERERHRTRgoISJnFGRsc0MN&#10;Y0tERERERMRACRG5hBvGNicCjC0REREREREDJUTkElIXaSUiIiIiIsoRBkqIKCPltSHFTrM6CmmD&#10;iIiIiIjIabkZWyLKG/20MVHfxSRt9Nd3HcYb2vhY382S5tpYq+9mSaKxFcu00VbfzZT914ns/F+2&#10;VBtt9F1lmDY+0XczJd12UnfcSSE4OPhYWFgYNm7dgYqVqhpHnVNUxDVcuxSGfP4FEFi4mHHUebna&#10;47lw+hhs1ngUKVkOHh6exlHnxHPNsbnSuSZc8XdHMyk0NNTR3kNQ9jn6+0KiuwYDJUR5i4GSZLcS&#10;KMnO981poKSsNvZpw0ddysT8+fNRoUIF4xIREdFtxUCJa2CghMhBMFBClLcYKEmWV4GSDtpYrO9m&#10;SDJJlmgjw4+HLRZLWZvNhqXLlqNMmTLGUeeUmJAAm80Kd3cL3C0W46jzcrXHI5+IJyYm6p+Iuzn3&#10;n3Oea47Nlc414Yq/OxoGSlwDAyVEDoKBEqK85eh/EKXuyL36bpb8po2j+m6W5DRQslkbDfRd5VYC&#10;JdkN7mQoJCQk8ezZs9i8Yw8qValuHHVOkdev4krYGfgVCELB4BLGUeflao/n3PGDsMbHoXjZyvDw&#10;9DKOOieea47Nlc414Yq/OxoGSlwDAyVEDoLFXIkoIxJAkGUpWR3ZCZLcisvGNifsgyTiVloLExER&#10;ERGRi2GghIic0X/G1pTVrJe0uvKwtTARERERESVhoISInNEuY2uSQqtZUc3YmrYYWyIiIiIiIoWB&#10;EiJyRpuMramHsc1MO2NrWm5siYiIiIiIFAZKiMgZSS0U+2yQIG1kJVjyuLE1SRcbIiIiIiKiJAyU&#10;EJGzmmBsTe9rI60aJCZpdVxB31WOaCPXut0QEREREZFrYKCEiJyVtCKWYIdJgiDS+ldaGtuT4IkE&#10;ST5Wl5K9a2yJiIiIiIiSMFBCRHeCBC8kWJF62KuojbRuU14baZEWwS/pu0kaaOMfbRzWhgRNZFzS&#10;RuogyTJtzNB3iYiIiIiIkjFQQkR3grTvlWBF6mFPMkLSuk2INtKzWBs99d0U5L7aGCM1qW3ypL5L&#10;RERERESUEgMlROTsJDOkuTbsl+Gk50NttNWGZKMQERERERHdhIESIroTTmpDlrvkZNzQRmakKKss&#10;3emgjWHasP/6cdqQrJPC2nhHGwySEBERERFRuhgoIaI7QbI+JJMjJ2OHNrJKluJ8og37r39OG/L9&#10;GSAhIiIiIqJMMVBCRERERERERGRgoISIiIiIiIiIyMBACRERERERERGRgYESIiIiIiIiIiIDAyVE&#10;RERERERERAYGSoiIiIiIiIiIDAyUEBEREREREREZ3IwtEeWNftqYqO9ikjb667vkgDy0MUobxdSl&#10;dPj6+vaLiorCqjVrUbpMWeOoc7LGxyE2OhKeXt7w8vE1jjovV3s80RHXkZBgg69/ANzcnftzD55r&#10;js2VzjXhir87mkmhoaF8D+H8+L6QyEEwUEKUt/gH0XnU1MYufTdzc+bMQeXKlY1LREREtxUDJa6B&#10;7wuJHAQDJUR5i38QnUtbbWSYURIYGDgxPDwcazdsQrkKFY2jzkk+pYy8Hq4+EfcPCDKOOi9Xezzh&#10;l84jwWZDQOFgWCyS8OS8eK45Nlc614Qr/u5oGChxDXxfSOQgGCghylv8g+hiQkJCEs+ePYvNO/ag&#10;UpXqxlHnFHn9Kq6EnYFfgSAUDC5hHHVervZ4zh0/qNLui5etDA9PL+Ooc+K55thc6VwTrvi7o2Gg&#10;xDXwfSGRg2AxVyIiIiIiIiIiAwMlRJSXCmmjmTFqy4FcYN5fbt4nERERERHdJRgoIaK81E0b/xjj&#10;YzmQTRJo6aGN77RxWBuJ2jDvT8Z249hmbcjtiIiIiIiIMsRACRHlpS7GNickOHJJG9O1MVgbFbSR&#10;ngbakNtJwIRZJkRERERElC4GSogorzyrjTb6bo5IcCS7JGCyUhsMlhARERERUZoYKCGiO6G8NqRm&#10;iCx/+UAbskxmvDZy0zJtDNNGc7shl49ow5706pyj7xIREREREaXEQAkR3QlmLRJZ/vK2NjJaJpMd&#10;V7UhwRC5v7ba+EQba+2GXK6ojXHasCe3Z80SIiIiIiK6CQMlROSsJPhRSRsSDDkqBzLwnDa26LtJ&#10;+hlbIiIiIiKiJAyUENGdsF4bkvmRetwKCX5c1nez5DNja7qV+ihEREREROSiGCghojvBXAaTetxJ&#10;p40tERERERFRuhgoISIiIiIiIiIyMFBCRERERERERGRgoISI7hYlja0pdXFXIiIiIiIiBkqI6K7R&#10;2diaNhtbIiIiIiKiJAyUENHdoLw2Htd3kyw0tkREREREREkYKCGiu8GHxtZ0RBuL9V0iIiIiIqJk&#10;DJQQkatrr43U2ST9jC0REREREVEKDJQQUUZkyUqzbIxC2nAk8vNP0XeTzNTGWn2XiIiIiIgoJTdj&#10;S0R5QzIbJuq7mKSN/vquw3hDGx/ru1nSXBvZCUIkGluxTBtt9d1cIUGbpdpooC7ppNONfI/L6lL2&#10;BRojXcHBwcfCwsKwcesOVKxU1TjqnKIiruHapTDk8y+AwMLFjKPOy9Uez4XTx2CzxqNIyXLw8PA0&#10;jjonnmuOzZXONeGKvzuaSaGhoY72HoKyz9HfFxLdNRgoIcpbDJQky+1AyQxt2C+5uaqNltrYoS5l&#10;X1lt7NOGj7qUifnz56NChQrGJSIiotuKgRLXwEAJkYNgoIQobzFQkiw3AyXfaWOwvqvcapBESCbJ&#10;Em1k+PGwxWIpa7PZsHTZcpQpU8Y46pwSExJgs1nh7m6Bu8ViHHVervZ45BPxxMRE/RNxN+f+c85z&#10;zbFldK4tXrQI8+bNNS4BXbo8ivYdOhiXHJMr/u5oshMoqa2N1H/b5T2IfMBgT7Iy7aX+G/2BNurr&#10;u0q4Np7XRk6zNomBEiKHwUAJUd5y9D+IUnfkXn03S37TxlF9N0tuR6DkWW2M13eT9NRG6jeAt0VI&#10;SEji2bNnsXnHHlSqUt046pwir1/FlbAz8CsQhILBJYyjzsvVHs+54wdhjY9D8bKV4eHpZRx1Tnfj&#10;uTZq+DvYvvU/4xLQ8ZEu6D9A/vvKuddeeg7HjyX/Fzz0rXfR+F75b/zWZHSuffnZJxj+zjDjEjDy&#10;g48x5DWJsTsuV/zd0WQ1UJLWstRx2nhO303B/m+0SD1vSOu+cjs79G7DQAmRg2AxVyLKiGSHfJKN&#10;kZ0gye3QQxt5FiQhIsqqkqVK468/lyWNrz4fY1yTM1euXMZPP4xLcZ+Vq1YzriVK8q02UtfuSitI&#10;khWSOSJBEWm5b2qjDceOlBERZQEDJUTkKiRIMl3fTcIgCRE5pJatHjT2dMeOHsHunTlfHbhyxZ/G&#10;nu7R7o+jYEFHa0RGeUxSluxrd0mA41azPyRY0lUbssTVJMt6ZHkPEZHTYqCEiFwBgyRE5FTKliuP&#10;uvXtP9gH5s2ZZexl36IF8409XYeHOxt7RIpEzUbru0kkwJEb9UQkwpc6K2WCsSUickoMlBCRs2OQ&#10;hIicUp/+A4w93d8rlht72SPLbubOnmlc0rVsnTJjhe56o7QRpO8qUljmVgqcpyZ/c+1PQokCcgkO&#10;ETktBkqIyJmlDpJI6i+DJETkFFIvv9n235YUxVizistuKBNS0de+E5wsuZG6YrlNOt7YL8F5Uxs8&#10;EYnIKTFQQkTOSj6pSh0kkRbADJIQkVNIa/nNyr9SBj2ygstuKBPvGlvTS8Y2t8kyno/0XUUyWJ7W&#10;d4mInAsDJUTkjKQgnRSLM5lBktxMIyYiuu1SL7/5dWL2Sjtw2Q1lQoqqSicak7TvXazv3hY/aYNZ&#10;JUTk9BgoIaI7QdJ+JQMk9bBXURtp3aa8NlILMLamK9qQwMnSHAxW5ieiPHOry29yuuxGvsecWTPw&#10;2kvPoevDbZPGqOHvqOMSgMkt0s0n9ffIKvuvk5FaZve9fOniFI9Rrl+zerVxbdpSf43sy3OSU/Iz&#10;fvnZJ3iqd4+k+5Qhx+R73WbywYK9Scb2dkkrq6SbvktE5DzcjC0R5Y1+2pio76o3L/31XZcjAQ/7&#10;DJDsaK6Ntfpuklu5v9TSuv8cCwkJSTx79iw279iDSlWqG0edU+T1q7gSdgZ+BYJQMLiEcdR5udrj&#10;OXf8IKzxcShetjI8PL2Mo87pbj/XWjZtqAIkpi++GY/+A1LPb9Mmk2/7jJKffp2Oro9J+aa0SYDk&#10;6y8+xU8/jDOOpO+1YW/j+SGvIvb65XTPNZnsD39H6oLqRn7wMYa8Jv9FJ9u4fi3aPiD/1epaPdgG&#10;cxZInDpzgT4p36qGxyQae7r07luCEy8OHpDiebVXo0YNfPfjJNSul7z0Sb6md4+uqlVzWmSZ1Nfj&#10;JqBmrazF1+VnGzP6ffz1pyRxpK9c+Qr4+POv8FDb9saRrDPPNc2k0NDQ1O8hJGJ2Sd9VJNOjoL6b&#10;JSmf7KzPG+QDDvsnUV6EhvouZeJueV9I5PCYUUJERESUh3K6/Cb1spvAoKAMgyQSCLj/3gZZCpKI&#10;zz7+EK2a3YP9+/cbR5yDZH80a1Qn3SCJ2LNnDx5p/1BS5oz5NekFSYTcX8c2LbOUbSMBJAngZBYk&#10;EfI9H+vcIVuZNlmUeg1W1l74WycpUak74KSVHUpE5LAYKCGiO+GkNuTdYk7GDW2kdiv3l3qkdf9E&#10;RHdMTpffpF5207V7xkESmeSHX7UvH6FnYEgWiAzJIEldXFYm8X379Mbp06eNI47tvy2b8HQfaX6W&#10;ufDwq/hgxHsqSJLlr9GeP/majMhSHfssGyHPqzy/5nP99DODVWDLngSmbmWJTxruM7amJcb2TkhZ&#10;YfjmoA0RkUNjoISI7gR55yeLy3My0irQeiv3l3qwACwR5amcdr9J3e2mTfuOxl5KkgGROkgi32/7&#10;viNqmYoslZHx3sgPsHLdZiz9+5//b+9eoO2q6zuB/yEhpSFCgnQCwZGQl4JGGcVpB8UK9cHU8UER&#10;BBXl4RLKuHQxCCxliraAXdhSKu0EZAGJWgsoQZyqBWyB8rAKyIJBSkvl0Y4E48IkpIJTIWT+v7v/&#10;h7vPyc29597ce8/ZJ5/PWr+1/3sn55x7TvbN2ed7/o+h4SAtGzduTJ/4xCfKXn+rP8cII+K5xHCd&#10;qNvvvHdoDpe61V9rD0m6uU30yNlar5KYc6TeYydex7i/eF3j9W291hdctCI99sS6odCk7rSPn9JV&#10;j5UuvbVsQ7wwkzbMtAt3lm1LTLgO0BiCEgCAHhvv8Jv4MN057GZrc1x8eeXlW4QkEZBEQDOS3zjo&#10;Delvb/9+W4+HGKry9Wu+Wvb6WyuciDAinktLzC1yxZevSi996UvLkeFgZazb1IOj0NmbJ8S/yUeO&#10;/0DZq17neB3r99cpQpN6WBI/T/x7TZL6D31j2U6X6BJVH8fUngQC9DlBCQBAj73rd9oXBhlr+M14&#10;ht1c+Mf1RUhSWvkXV4+5Mk78+QWfX1H2Kv/rz/60tPpXBBpjhRNHHdXeQ6SbQOO4Ez9SWpUf/98Y&#10;AdruG9de0xZIxcSv3axAdOzxJ7aFUtdd+7XS2iadT+aesp1O9Uli2pMmgD4nKAEA6LH4QN05xGO0&#10;4TfdDruJoSD1D+/xGFvrSdIpJoatf4C/954fjGvp4l5YtHjJmOHE0qVLS6ty6JvfOuZt9nvFK0ur&#10;8q//8lhpDbvoT/6otKrXudvVceKxX3vgfy57VUg2BX5YttOpM5yxHD/QGIISAIA+8PZ3vLu0KqMN&#10;v+l22M2DD7R/Pn71Aa8pre5EiFD3g7s6p55onl3mzCmtSgRAY9l1111Lq9IZGMV+fcWc8b7Ob3zT&#10;oaVViaWFt9FBZduysWynU2e3mxeVLUDfE5QAAPSBQ97c3eo30UukbrRhN7feclNpVX79v3R+fh5d&#10;5wf+kYackNJD/9S+hPKqyy9NR7zjsK4r/v4UW1O206kZSyUBjEBQAgDQB7odfnPDt79ZWpWtDbuZ&#10;DLvutltpMZrOnjvRu+Rvv3ND11XvjTJF+nvMFECfEZQAAPSJbobfxJK2LaMNu5kM++3/itKqdPZQ&#10;AYBBtEPZAr1xXK6VVTOtynV81aQPzcx1Tq49h/a2Yvbs2cc988wz6ZZbb08v3WdhOdpMzz37y/Tv&#10;v3g67TTrV9KsnWeXo801aM/nFz/fmJ5/flOaPWe3tMOOzf7ew7k2bP369em1Bywve5VbbvvuC0va&#10;3nLzTemE4z441A7vP/aD6ZxzP1v2tnTcB9+fbv27vyt7KX31mmvTga8bnjh0LGM93hcuWZHO/8Ph&#10;/TM/+al00smnlL3K3XfdmY56z++UvZTe+Ju/mVZ96Stlb3SL9nlJaVUe+Zf20RwTue87br0lHXvs&#10;8DK+3dxmrMfpfB3idXrXu9pDr/FYvGRpmlebSHdrWudatmr58uX1a4gzcg2vOzyxa/7NZdsy3vuI&#10;lXduq5pDDs61zZOvDDjXhdAnBCXQW94QmyOWPLi/ao5t9erVadmyZWUPoHunn356uv7668teSmef&#10;fXY68sgjh9rnnntuuvrq4YlcV6xYkQ4+OD5/juzkk09Od9xxR9lL6Ytf/GJ6zWu6n2j0iiuuSBde&#10;eGHZS+nUU09NJ5xwQtkb+8/DPffckz70oQ+VvZRe//rXp0suuaTsjS5/+C+tyv33t/83PJH7norb&#10;dPM6TLGxgpKJhBSCkunnuhD6hKAEessbYrMclmvUHiVz585duWHDhnT739+Z9l28pBxtpviW8umN&#10;G4a+EZ+z29jfbPa7QXs+G578SXp+06a02x7z04wZ0eGpuZxr7b7x9WvTKSd9uOyl9M53H54uvvTy&#10;ofb+yxalp/L/MWG3uXPTPzw0+tQTnzzjE+lLq64oeymt+MJl6V2HD/eMGMv5nz03XfSnf1L2Ujrr&#10;7M+kUz76sbKX7+/PL0rn/cFnyt6Wfx7+4YEfprcc8sayl9KbDjk0feXqa8re6Pb+D7uXVuXxn64r&#10;rcqd3/9eOvwdw0OPurnvm278djr2A8M9Srq5zViP083rMBVa51rWGZSclKue/vQiKJmMsGZ747oQ&#10;+oSgBHrLG+KAWbBgweY1a9aku+57IC192f7laDM9vXF9Wrf28bTLrvPS7vP3Lkeba9CezxOPPTTU&#10;7X6vhcvSzJ1mlaPN5Fxrt27dz9KiBXuUvcoja55Md9/5/XTUu99ejqR04kd+N11w0YqyN7KVl30h&#10;nfrRk8ted7epO+T1rxtafafl+ptuS79xUHQUqHz+gs+lT591ZtlL6ffPOz99/LT4fNxu7s7Dl5y/&#10;9Za3pdV/NdxjZjT124UN/6/9s3sso3vYocM9arq572+uvjJ94P3vK3vd3Wasx5nIzzEZWuda1hmU&#10;dPbmOCbX8OQ23dnWoOS8XJ+qmkPipP5Z1WQrXBdCnzCZKwBAHxlx9Zu/+c6EVrs55LfalxyOiWAj&#10;iOlGLE1cD0nmzp3XFpJMVKzyMmiWvXy/0qrEc+z2dZ4incsBt49hmh6vLdsWIQnQGIISoJdenCuu&#10;uqNeHQemyKJcrceJin2AvtW5+s23/uq6ttVu9l20uKvVbhbuu2iod0PLhvXr05dXVsN4xvIHZ9c7&#10;A6R0+HuOKq3xi5+37sbrv11aI4uQ5oh3xGjHZohw6z+99sCyV+n2dZ4inWOy3lq202n4xEtp8NIx&#10;YKAJSoBeek+u6BocVR/HPJkijImZD1uPExWPC9C3Dnlze0+Qa7929VDI0dLZ42Q0p3/yf5ZWJYbK&#10;rP7q6KMwYkhNPGbdRz9+ammN36Fvbv+cfub/+NiIPS7iWDz2mw46sHE9Tz768dNKqxKv8w//z31l&#10;rzvx/GO41CSpv4CR4sT74XSJLyXqflC2AI0gKAF66fCynSpxURiDxNu/5gPocyMNv6k7/Ijue3fE&#10;cJmYm6TuxA8ek0772ClDc2u0xIf06OkRPTnq846EWMVln4X7lr3xO/Lo4TlBwqOPPJxe84qlQz9D&#10;BCNRJxx79NCxeOx6KNQURxx19Ba9Sv7b2w5pe41HE+FVPP9vfuPr5cg2u6lsW9rTt6n1X8u25Y6y&#10;BWgEQQnQKzEjf71b7lQ4J5eQBGikzuE3LTGM5ZWvGt9oxZjAtfND/OWXXjw0AWlMmBoVE8jGZLGd&#10;PTmOOeaYbV7qdqSwJsKQ+BkiGInq7DUTE8M2zZ9dfFmaO294paN4PvEaRwgUIVS9F00ML4pj53z6&#10;rLRwr92HwqtJDog6u+TERKHTpTPlG32sFUCfEZQA06E1R8jRuWIW/B/lqi9bOBViWYf2q3KABonh&#10;N/UP3S3jGXZTd/Mdd6XTzmyfd2Q08dgX/vkl6exPDy97uy3O+sw5bfOlbE08bqyuM9LqOf0uAqxv&#10;3nDzFv9uEQJFCBVhVCuYOmC/xUPHLjj/s1PVgybG/TxcNYfEiz8dc3TF5Dn1SWkuLluAxhCUANOh&#10;NRfJlbniKr19Vr/JF4FMPSRpXh9uYLsXw2+OODL+O2s3nmE3nX7v989L9z748FDvjpFCmBA9ViJQ&#10;ueW7d6fjPxyd/yZHPJ9YMvfyL125xeSuIY5FL5J7HvjnSVldp1ciLInXrptQqFO8Bu87dlI7fvxR&#10;2bacWLZT6WNl2/KXZQvQGONdDx2YXNvLevnxteBYfaiji/BkLHEQnyoikGmJb7Iey1V//Bh8/7mq&#10;ObkWLFiwec2aNemu+x5IS1+2fznaTE9vXJ/WrX087bLrvLT7/L3L0eYatOfzxGMPpeee/WXaa+Gy&#10;NHOnWeVoMznXti6GZ/zkifaVXiczROi8/1jmNgKNutHOtc7b77nXgqGVdrpRv+3Wbtc5v0fnc4+h&#10;LA/944NlL6U5c1405rCkB++9Mz30T/+YXrzXf0wzZ+7U1W0m8jghfv6vXfWX6aa/uXFoXpaRxJCo&#10;mOw2ArBu7rOuda5lq5YvXz7SNUT8Y/5zrlYqFl8cLM3VzVK9nSdaN5OtxG3ii5GWyXpv315sL9eF&#10;0PcEJdBb28sbYlw4HVQ129TDi8m4mIorzHur5pC7c8V9xjdogpJx8uG1vwlK+pdzrb/18vmMFfyM&#10;VxdBSej8siK+QDilak66mEC93pXm4FzdzWZLEJRAnzD0BpgOcZEUwURnTaYISW6umkNaIUk335oB&#10;wJSLYKRe0+TyXPXuLDE0dXxdV7oTc5PUQ5L4AkRIAjSSoAQYBNG1eHWuetfiD+cSkgCwvYv3ws55&#10;Qy4r28kS78N/UTVf0L7GNECDCEqApouLs+jq25oZMEKSQ3LFbP8AQLU879VVc0isFR2r0E2Wr+Sq&#10;zw4cIYn3YaCxBCVA08XFWVzwtcS4axdnANDuv+eqrwIXq9BtuazS+EXgUh9yE0NfJ3t4LcC0EpQA&#10;TbYiV/3i7JhcV1VNAKAmhuB8oGq+IFaJ25bJUiJoicClpTX0FaDRBCVAU8Us/jEhXUvM4i8kAYCt&#10;iyE4nXOH/O9cE5nctXM5/qBXJzAQBCVAE8XF2XQtdQgAgySGxcSyva16Z66J+HGu+v0ckMsXFsBA&#10;EJQATRPLD9a/wYqx0L9XNQGALsSyvfWaSC+QybgPgL4kKAFGsyhXjF3utmIFmqlWX34wQpLDclkG&#10;GAAAmBQ7lC3QG8flWlk106pcx1fNvhHzgNSHuIwlut7Gt0rd2ly24YZcEXqMpX6bh3P9qGqOakmu&#10;1vLBofN23S5jOLfUVs2fP//RtWvXpu/dc19asvTl5WgzPfPzp9JTT65Nvzpn1zR3jz3L0eYatOfz&#10;0x8/mjY992z6tZfsm2bO3KkcbSbnWn8bpHMtDOLvTrZq+fLl/XYNwfj1+3UhbDcEJdBbgpJhEwlK&#10;Jks3P/fCXA/m2nlobwzXXXddWry4ns0AwJQRlAwGQQn0CUEJ9JagZFi/ByXRk+Svc4369fCMGTMW&#10;btq0KV1/w41pn332KUebafPzz6dNm55LO+44I+04Y0Y52lyD9nziG/HNmzdX34jv0Oy3c+dafxuk&#10;cy0M4u9OJigZDIIS6BOCEuitfn9DjHlHDqqaXbkm1yNVsysTCUquL9vxmKyhN2NasGDB5jVr1qS7&#10;7nsgLX3Z/uVoMz29cX1at/bxtMuu89Lu8/cuR5tr0J7PE489lJ579pdpr4XL0sydZpWjzeRc62+D&#10;dK6FQfzdyQQlg0FQAn3CZK7AaKKXRSwj2G2NJySZqAhTxluX5qqL/fqfm6kfAAAYIigBAAAAKAQl&#10;AAAAAIWgBAAAAKAQlAAAAAAUghIAAACAQlACAAAAUAhKgOnwhlxnjFB1S3KN9HcW5QIAAJgWghJg&#10;OhyU6/wRqm5xrpH+zoJcAAAA00JQAgAAAFAISoDp8K+5bphg/VuubdX5+LEPAACwBUEJMB2uynXY&#10;BOu+XNuq8/FjHwAAYAuCEgAAAIBCUAIAAABQCEoAAAAACkEJAAAAQCEoAQAAACgEJQAAAACFoAQA&#10;AACg2KFsgd44LtfKqplW5Tq+atKHZuY6J9eeQ3tbMXv27OOeeeaZdMutt6eX7rOwHG2m5579Zfr3&#10;Xzyddpr1K2nWzrPL0eYatOfzi59vTM8/vynNnrNb2mHHZn/v4Vzrb4N0roVB/N3JVi1fvtw1RPO5&#10;LoQ+ISiB3vKG2ByvzHV/1Rzb6tWr07Jly8oeAEwpQclgcF0IfUJQAr3lDbFZDss1ao+SuXPnrtyw&#10;YUO6/e/vTPsuXlKONlN8S/n0xg1D34jP2W1eOdpcg/Z8Njz5k/T8pk1ptz3mpxkzosNTcznX+tsg&#10;nWthEH93MkHJYHBdCH1CUAK95Q1xwCxYsGDzmjVr0l33PZCWvmz/crSZnt64Pq1b+3jaZdd5aff5&#10;e5ejzTVoz+eJxx4a6na/18JlaeZOs8rRZnKu9bdBOtfCIP7uZIKSweC6EPqEyVwBAAAACkEJ0Esv&#10;zvWGUq+OA1NgUa7WY0zl4wAAAANAUAL00nty3Vbq/DgwSY7OdVWudbkeztV6jKh7c23OJTABAAC2&#10;ICgBeunwsp0sv53rR7muzPXeXKPNoviisgUAAHiBoATolZNyva1qbrMYwrMi17dyLY4DAAAAEyEo&#10;AaZDa56QGBJzXq7o9XFJrslyfa7frZovWJ/rs7mOyXVwrU7OdXGuf8sFAADQRlACTIfWXCQxJOZT&#10;uSaz10f0JDmwar4gwpDdc52VK+Yqub1WX8h1Sq77cgEAALQRlABNFr1U6j1JohfJAbkiDAEAABg3&#10;QQkwHb6b68wRalutKtuWd+bSUwQAAJgwQQkwHWLIy+dGqG0R853Uh/DEvCPxOAAAABMmKAGa6t1l&#10;22K4DQAAsM0EJUATxXLA762aQ+7OZcgNAACwzQQlQBP9etm23Fi2dTHRa6tieWIAAIAxCUqAJnpl&#10;2bbcnyt6mcS8JXfl2pwrliNu1cO51uWKpYSFJgAAwFYJSoAmOrRsW5bn+n6uK3MdGAdGMC9XLCUc&#10;oclJcQAAAKCToAQYBJ/KVV8BZyyX5DqvagIAAAwTlABN9Lay7RSTup6Z6+BanZwrlg7uFOHKb1dN&#10;AACAiqAEGE3M51GfFHWsinlCeuGGXAfkel2uz+W6vVaxbPApuSI0WZ+r7qKyBQAAGLJD2QK9cVyu&#10;lVUzrcp1fNXsG2fkOr9qdiXCiAgnuhWTrrZE2HFY1RxT/XYhQpJulgeOHiTfqpovGM/PPLfUVs2f&#10;P//RtWvXpu/dc19asvTl5WgzPfPzp9JTT65Nvzpn1zR3jz3L0eYatOfz0x8/mjY992z6tZfsm2bO&#10;3KkcbSbnWn8bpHMtDOLvTrZq+fLl/XYNwfj1+3UhbDcEJdBbgpJh2xKUjOf/slgVpz7hawzViV4o&#10;Y1mY68FcOw/tjeG6665LixePZ9oUABi/HXfc8dlNmzZ9/lWvetXp5RDNJSiBPiEogd4SlAzblqBk&#10;j1w/q5pj6nxO3T5u9CT561yjfj08Y8aMubvMmfOiW265Zf2sWbPKUQCYGjNm7PSd/V6+7H1ll2YT&#10;lECfEJRAb/X7G2LMO3JQ1ezKNbkeqZpdmWhQsi5XLPfbMp6AJpYGjlVvWsbzuAAAU0VQAgBZvCFG&#10;WBDVemPcnrSee9T1caBL8Xfrt41Ap1vxd+u3Hc/jAgBMle39uhD6hlVvgCbaULYtryjbboynhwwA&#10;ALCdEZQATXRz2bYcUrYTMZ6hQgAAwIATlABN9L2ybXlvrhdXzTEdWbYtt5YtAACAoARopPty3V01&#10;X3Bi2Y7m1bnqSwOH75QtAACAoARorAvKtiWW/B1tUtfocXJZ1XzBxbm6XVYYAADYDghKgKa6Kldn&#10;r5LbcsXyv50iQInVbeq9Sdbn+uOqCQAAUNmhbIHe2F7Wy4+gYqTVZqIXSMvDuS6tmm2uybW1CVdj&#10;KE1M7DpvaK/dDWW7JNfiqtnm7bm+XTUBAHpue7kuBIBRbS/r5Z+Rq/U8x1ujDacJEZasyzXSbUeq&#10;+LtH5wIA6Cfby3Uh9D1Db4Cmi4ldY0hNzDcyluhlEn83hu0AAABswdAb6K3tpYtl9OCI5zoRZ+aK&#10;MKQbi3K9JVf0Mol22JArhufE6jZbG8IDANBrht4AQKaLJQAAwXUh9AlDbwAAAAAKQQkAAABAISgB&#10;AAAAKAQlAAAAAIWgBAAAAKAQlAAAAAAUghIAAACAQlACAAAAUAhKAAAAAApBCQAAAEAhKAEAAAAo&#10;BCUAAAAAhaAEAAAAoBCUAAAAABSCEgAAAIBCUAIAAABQCEoAAAAACkEJAAAAQCEoAQAAACgEJQAA&#10;AACFoAQAAACgEJQAAAAAFIISAAAAgEJQAgAAAFAISgAAAAAKQQkAAABAISgBAAAAKAQlAAAAAIWg&#10;BAAAAKAQlAAAAAAUghIAAACAQlACAAAAUAhKAAAAAApBCQAAAEAhKAEAAAAoBCUAAAAAhaAEAAAA&#10;oBCUAAAAABSCEgAAAIBCUAIAAABQCEoAAAAACkEJAAAAQCEoAQAAACgEJQAAAACFoAQAAACgEJQA&#10;AAAAFIISAAAAgEJQAgAAAFAISgAAAAAKQQkAAABAISgBAAAAKAQlAAAAAIWgBAAAAKDYoWyB3jgu&#10;18qqmX6U6/aqCQDAdmZJrjdUzbQq1/FVE5hughLorXpQAgAAQVACPWToDQAAAEChRwn0Vr2LJQAA&#10;BEOyoWdS+v+O1uiIY4z2dgAAAABJRU5ErkJgglBLAwQUAAYACAAAACEAauyA0N0AAAAHAQAADwAA&#10;AGRycy9kb3ducmV2LnhtbEyPQWvDMAyF74P9B6PCbqudhZWSximlbDuVwdrB2E2N1SQ0lkPsJum/&#10;n7vLdhFPPPHep3w92VYM1PvGsYZkrkAQl840XGn4PLw+LkH4gGywdUwaruRhXdzf5ZgZN/IHDftQ&#10;iRjCPkMNdQhdJqUva7Lo564jjt7J9RZDXPtKmh7HGG5b+aTUQlpsODbU2NG2pvK8v1gNbyOOmzR5&#10;GXbn0/b6fXh+/9olpPXDbNqsQASawt8x3PAjOhSR6egubLxoNcRHwu+8eWqpFiCOUaWpSkAWufzP&#10;X/wAAAD//wMAUEsDBBQABgAIAAAAIQAubPAAxQAAAKUBAAAZAAAAZHJzL19yZWxzL2Uyb0RvYy54&#10;bWwucmVsc7yQwYrCMBCG7wv7DmHu27Q9LLKY9iKCV3EfYEimabCZhCSKvr2BZUFB8OZxZvi//2PW&#10;48Uv4kwpu8AKuqYFQayDcWwV/B62XysQuSAbXAKTgitlGIfPj/WeFiw1lGcXs6gUzgrmUuKPlFnP&#10;5DE3IRLXyxSSx1LHZGVEfURLsm/bb5nuGTA8MMXOKEg704M4XGNtfs0O0+Q0bYI+eeLypEI6X7sr&#10;EJOlosCTcfi37JvIFuRzh+49Dt2/g3x47nADAAD//wMAUEsBAi0AFAAGAAgAAAAhALGCZ7YKAQAA&#10;EwIAABMAAAAAAAAAAAAAAAAAAAAAAFtDb250ZW50X1R5cGVzXS54bWxQSwECLQAUAAYACAAAACEA&#10;OP0h/9YAAACUAQAACwAAAAAAAAAAAAAAAAA7AQAAX3JlbHMvLnJlbHNQSwECLQAUAAYACAAAACEA&#10;jThl10ICAADyBgAADgAAAAAAAAAAAAAAAAA6AgAAZHJzL2Uyb0RvYy54bWxQSwECLQAKAAAAAAAA&#10;ACEAX0hDC6h4AgCoeAIAFAAAAAAAAAAAAAAAAACoBAAAZHJzL21lZGlhL2ltYWdlMS5wbmdQSwEC&#10;LQAKAAAAAAAAACEATqcVatXtAwDV7QMAFAAAAAAAAAAAAAAAAACCfQIAZHJzL21lZGlhL2ltYWdl&#10;Mi5wbmdQSwECLQAUAAYACAAAACEAauyA0N0AAAAHAQAADwAAAAAAAAAAAAAAAACJawYAZHJzL2Rv&#10;d25yZXYueG1sUEsBAi0AFAAGAAgAAAAhAC5s8ADFAAAApQEAABkAAAAAAAAAAAAAAAAAk2wGAGRy&#10;cy9fcmVscy9lMm9Eb2MueG1sLnJlbHNQSwUGAAAAAAcABwC+AQAAj20GAAAA&#10;">
                <v:shape id="Picture 19523" o:spid="_x0000_s1027" type="#_x0000_t75" style="position:absolute;width:33467;height:844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ZXdxgAAAN4AAAAPAAAAZHJzL2Rvd25yZXYueG1sRE9Na8JA&#10;EL0L/odlhN50o8XSpq6itYJUKESF0tuQHZOQ7GzIrhr99a4geJvH+5zJrDWVOFHjCssKhoMIBHFq&#10;dcGZgv1u1X8H4TyyxsoyKbiQg9m025lgrO2ZEzptfSZCCLsYFeTe17GULs3JoBvYmjhwB9sY9AE2&#10;mdQNnkO4qeQoit6kwYJDQ441feWUltujUfD7V+y/N2NzpHKx/llu/q/LpNwp9dJr558gPLX+KX64&#10;1zrM/xiPXuH+TrhBTm8AAAD//wMAUEsBAi0AFAAGAAgAAAAhANvh9svuAAAAhQEAABMAAAAAAAAA&#10;AAAAAAAAAAAAAFtDb250ZW50X1R5cGVzXS54bWxQSwECLQAUAAYACAAAACEAWvQsW78AAAAVAQAA&#10;CwAAAAAAAAAAAAAAAAAfAQAAX3JlbHMvLnJlbHNQSwECLQAUAAYACAAAACEA+P2V3cYAAADeAAAA&#10;DwAAAAAAAAAAAAAAAAAHAgAAZHJzL2Rvd25yZXYueG1sUEsFBgAAAAADAAMAtwAAAPoCAAAAAA==&#10;">
                  <v:imagedata r:id="rId45" o:title=""/>
                </v:shape>
                <v:shape id="Picture 19525" o:spid="_x0000_s1028" type="#_x0000_t75" style="position:absolute;left:35153;width:33467;height:844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eJQDwwAAAN4AAAAPAAAAZHJzL2Rvd25yZXYueG1sRE/bisIw&#10;EH0X9h/CCPumqQVFu0bRBWFZBLH6AWMz2xSbSWmi1v16Iwi+zeFcZ77sbC2u1PrKsYLRMAFBXDhd&#10;cangeNgMpiB8QNZYOyYFd/KwXHz05phpd+M9XfNQihjCPkMFJoQmk9IXhiz6oWuII/fnWoshwraU&#10;usVbDLe1TJNkIi1WHBsMNvRtqDjnF6ugvp/LXbrH0zZZn5qRX/+T+T0o9dnvVl8gAnXhLX65f3Sc&#10;PxunY3i+E2+QiwcAAAD//wMAUEsBAi0AFAAGAAgAAAAhANvh9svuAAAAhQEAABMAAAAAAAAAAAAA&#10;AAAAAAAAAFtDb250ZW50X1R5cGVzXS54bWxQSwECLQAUAAYACAAAACEAWvQsW78AAAAVAQAACwAA&#10;AAAAAAAAAAAAAAAfAQAAX3JlbHMvLnJlbHNQSwECLQAUAAYACAAAACEAK3iUA8MAAADeAAAADwAA&#10;AAAAAAAAAAAAAAAHAgAAZHJzL2Rvd25yZXYueG1sUEsFBgAAAAADAAMAtwAAAPcCAAAAAA==&#10;">
                  <v:imagedata r:id="rId46" o:title=""/>
                </v:shape>
                <w10:anchorlock/>
              </v:group>
            </w:pict>
          </mc:Fallback>
        </mc:AlternateContent>
      </w:r>
    </w:p>
    <w:p w14:paraId="6CD68E1D" w14:textId="77777777" w:rsidR="00B23964" w:rsidRPr="00DC6819" w:rsidRDefault="00031A7C" w:rsidP="00031A7C">
      <w:pPr>
        <w:spacing w:after="0" w:line="254" w:lineRule="auto"/>
        <w:ind w:right="919"/>
        <w:rPr>
          <w:rFonts w:ascii="Arial" w:eastAsia="Times New Roman" w:hAnsi="Arial" w:cs="Arial"/>
        </w:rPr>
      </w:pPr>
      <w:r w:rsidRPr="00DC6819">
        <w:rPr>
          <w:rFonts w:ascii="Arial" w:eastAsia="Times New Roman" w:hAnsi="Arial" w:cs="Arial"/>
        </w:rPr>
        <w:lastRenderedPageBreak/>
        <w:t xml:space="preserve">Automatische interpretatie: (ATS) (automatische interpretatie kan niet worden ontheven van een persoonlijke interpretatie) </w:t>
      </w:r>
    </w:p>
    <w:p w14:paraId="43344683" w14:textId="09A3D2B1" w:rsidR="00031A7C" w:rsidRPr="00DC6819" w:rsidRDefault="00031A7C" w:rsidP="00031A7C">
      <w:pPr>
        <w:spacing w:after="0" w:line="254" w:lineRule="auto"/>
        <w:ind w:right="919"/>
        <w:rPr>
          <w:rFonts w:ascii="Arial" w:hAnsi="Arial" w:cs="Arial"/>
        </w:rPr>
      </w:pPr>
      <w:r w:rsidRPr="00DC6819">
        <w:rPr>
          <w:rFonts w:ascii="Arial" w:eastAsia="Times New Roman" w:hAnsi="Arial" w:cs="Arial"/>
        </w:rPr>
        <w:t>Base: Matige obstructie</w:t>
      </w:r>
    </w:p>
    <w:p w14:paraId="4781E9E1" w14:textId="77777777" w:rsidR="00031A7C" w:rsidRPr="00DC6819" w:rsidRDefault="00031A7C" w:rsidP="00031A7C">
      <w:pPr>
        <w:spacing w:after="368" w:line="265" w:lineRule="auto"/>
        <w:ind w:left="-5" w:hanging="10"/>
        <w:rPr>
          <w:rFonts w:ascii="Arial" w:hAnsi="Arial" w:cs="Arial"/>
        </w:rPr>
      </w:pPr>
      <w:r w:rsidRPr="00DC6819">
        <w:rPr>
          <w:rFonts w:ascii="Arial" w:eastAsia="Times New Roman" w:hAnsi="Arial" w:cs="Arial"/>
        </w:rPr>
        <w:t>Post1: Milde obstructie</w:t>
      </w:r>
    </w:p>
    <w:p w14:paraId="5DF631DB" w14:textId="77777777" w:rsidR="00031A7C" w:rsidRPr="00DC6819" w:rsidRDefault="00031A7C" w:rsidP="00031A7C">
      <w:pPr>
        <w:spacing w:after="186"/>
        <w:ind w:left="10" w:right="-15" w:hanging="10"/>
        <w:jc w:val="right"/>
        <w:rPr>
          <w:rFonts w:ascii="Arial" w:hAnsi="Arial" w:cs="Arial"/>
        </w:rPr>
      </w:pPr>
      <w:r w:rsidRPr="00DC6819">
        <w:rPr>
          <w:rFonts w:ascii="Arial" w:eastAsia="Times New Roman" w:hAnsi="Arial" w:cs="Arial"/>
          <w:color w:val="A9A9A9"/>
          <w:sz w:val="16"/>
        </w:rPr>
        <w:t>30/10/2024 14:49:12</w:t>
      </w:r>
    </w:p>
    <w:p w14:paraId="48E38596" w14:textId="77777777" w:rsidR="00031A7C" w:rsidRPr="00DC6819" w:rsidRDefault="00031A7C" w:rsidP="00031A7C">
      <w:pPr>
        <w:tabs>
          <w:tab w:val="center" w:pos="1960"/>
          <w:tab w:val="center" w:pos="7036"/>
        </w:tabs>
        <w:spacing w:after="0" w:line="265" w:lineRule="auto"/>
        <w:ind w:left="-15"/>
        <w:rPr>
          <w:rFonts w:ascii="Arial" w:hAnsi="Arial" w:cs="Arial"/>
        </w:rPr>
      </w:pPr>
      <w:r w:rsidRPr="00DC6819">
        <w:rPr>
          <w:rFonts w:ascii="Arial" w:eastAsia="Times New Roman" w:hAnsi="Arial" w:cs="Arial"/>
          <w:sz w:val="17"/>
        </w:rPr>
        <w:t>ID:</w:t>
      </w:r>
      <w:r w:rsidRPr="00DC6819">
        <w:rPr>
          <w:rFonts w:ascii="Arial" w:eastAsia="Times New Roman" w:hAnsi="Arial" w:cs="Arial"/>
          <w:sz w:val="17"/>
        </w:rPr>
        <w:tab/>
        <w:t>131342</w:t>
      </w:r>
      <w:r w:rsidRPr="00DC6819">
        <w:rPr>
          <w:rFonts w:ascii="Arial" w:eastAsia="Times New Roman" w:hAnsi="Arial" w:cs="Arial"/>
          <w:sz w:val="17"/>
        </w:rPr>
        <w:tab/>
        <w:t>Onderzoeksdatu… 30/07/2024 10:43:12</w:t>
      </w:r>
    </w:p>
    <w:p w14:paraId="5B889BF7" w14:textId="77777777" w:rsidR="00031A7C" w:rsidRPr="00DC6819" w:rsidRDefault="00031A7C" w:rsidP="00031A7C">
      <w:pPr>
        <w:spacing w:after="7084"/>
        <w:ind w:left="-29" w:right="-49"/>
        <w:rPr>
          <w:rFonts w:ascii="Arial" w:hAnsi="Arial" w:cs="Arial"/>
        </w:rPr>
      </w:pPr>
      <w:r w:rsidRPr="00DC6819">
        <w:rPr>
          <w:rFonts w:ascii="Arial" w:hAnsi="Arial" w:cs="Arial"/>
          <w:noProof/>
        </w:rPr>
        <mc:AlternateContent>
          <mc:Choice Requires="wpg">
            <w:drawing>
              <wp:inline distT="0" distB="0" distL="0" distR="0" wp14:anchorId="2A876A3E" wp14:editId="280388FE">
                <wp:extent cx="6845808" cy="5025073"/>
                <wp:effectExtent l="0" t="0" r="0" b="0"/>
                <wp:docPr id="15830" name="Group 15830"/>
                <wp:cNvGraphicFramePr/>
                <a:graphic xmlns:a="http://schemas.openxmlformats.org/drawingml/2006/main">
                  <a:graphicData uri="http://schemas.microsoft.com/office/word/2010/wordprocessingGroup">
                    <wpg:wgp>
                      <wpg:cNvGrpSpPr/>
                      <wpg:grpSpPr>
                        <a:xfrm>
                          <a:off x="0" y="0"/>
                          <a:ext cx="6845808" cy="5025073"/>
                          <a:chOff x="0" y="0"/>
                          <a:chExt cx="6845808" cy="5025073"/>
                        </a:xfrm>
                      </wpg:grpSpPr>
                      <wps:wsp>
                        <wps:cNvPr id="2498" name="Rectangle 2498"/>
                        <wps:cNvSpPr/>
                        <wps:spPr>
                          <a:xfrm>
                            <a:off x="18288" y="0"/>
                            <a:ext cx="475949" cy="139771"/>
                          </a:xfrm>
                          <a:prstGeom prst="rect">
                            <a:avLst/>
                          </a:prstGeom>
                          <a:ln>
                            <a:noFill/>
                          </a:ln>
                        </wps:spPr>
                        <wps:txbx>
                          <w:txbxContent>
                            <w:p w14:paraId="0C2D0514" w14:textId="77777777" w:rsidR="00031A7C" w:rsidRDefault="00031A7C" w:rsidP="00031A7C">
                              <w:r>
                                <w:rPr>
                                  <w:rFonts w:ascii="Times New Roman" w:eastAsia="Times New Roman" w:hAnsi="Times New Roman" w:cs="Times New Roman"/>
                                  <w:w w:val="123"/>
                                  <w:sz w:val="17"/>
                                </w:rPr>
                                <w:t>Naam:</w:t>
                              </w:r>
                            </w:p>
                          </w:txbxContent>
                        </wps:txbx>
                        <wps:bodyPr horzOverflow="overflow" vert="horz" lIns="0" tIns="0" rIns="0" bIns="0" rtlCol="0">
                          <a:noAutofit/>
                        </wps:bodyPr>
                      </wps:wsp>
                      <wps:wsp>
                        <wps:cNvPr id="2499" name="Rectangle 2499"/>
                        <wps:cNvSpPr/>
                        <wps:spPr>
                          <a:xfrm>
                            <a:off x="1085088" y="0"/>
                            <a:ext cx="1164695" cy="139771"/>
                          </a:xfrm>
                          <a:prstGeom prst="rect">
                            <a:avLst/>
                          </a:prstGeom>
                          <a:ln>
                            <a:noFill/>
                          </a:ln>
                        </wps:spPr>
                        <wps:txbx>
                          <w:txbxContent>
                            <w:p w14:paraId="36288B89" w14:textId="57E622A4" w:rsidR="00031A7C" w:rsidRDefault="00031A7C" w:rsidP="00031A7C"/>
                          </w:txbxContent>
                        </wps:txbx>
                        <wps:bodyPr horzOverflow="overflow" vert="horz" lIns="0" tIns="0" rIns="0" bIns="0" rtlCol="0">
                          <a:noAutofit/>
                        </wps:bodyPr>
                      </wps:wsp>
                      <wps:wsp>
                        <wps:cNvPr id="2500" name="Rectangle 2500"/>
                        <wps:cNvSpPr/>
                        <wps:spPr>
                          <a:xfrm>
                            <a:off x="18288" y="167641"/>
                            <a:ext cx="1016060" cy="139770"/>
                          </a:xfrm>
                          <a:prstGeom prst="rect">
                            <a:avLst/>
                          </a:prstGeom>
                          <a:ln>
                            <a:noFill/>
                          </a:ln>
                        </wps:spPr>
                        <wps:txbx>
                          <w:txbxContent>
                            <w:p w14:paraId="4C7DD43F" w14:textId="77777777" w:rsidR="00031A7C" w:rsidRDefault="00031A7C" w:rsidP="00031A7C">
                              <w:r>
                                <w:rPr>
                                  <w:rFonts w:ascii="Times New Roman" w:eastAsia="Times New Roman" w:hAnsi="Times New Roman" w:cs="Times New Roman"/>
                                  <w:w w:val="124"/>
                                  <w:sz w:val="17"/>
                                </w:rPr>
                                <w:t>Trenddiagram</w:t>
                              </w:r>
                            </w:p>
                          </w:txbxContent>
                        </wps:txbx>
                        <wps:bodyPr horzOverflow="overflow" vert="horz" lIns="0" tIns="0" rIns="0" bIns="0" rtlCol="0">
                          <a:noAutofit/>
                        </wps:bodyPr>
                      </wps:wsp>
                      <wps:wsp>
                        <wps:cNvPr id="2501" name="Shape 2501"/>
                        <wps:cNvSpPr/>
                        <wps:spPr>
                          <a:xfrm>
                            <a:off x="0" y="270192"/>
                            <a:ext cx="6845808" cy="4443984"/>
                          </a:xfrm>
                          <a:custGeom>
                            <a:avLst/>
                            <a:gdLst/>
                            <a:ahLst/>
                            <a:cxnLst/>
                            <a:rect l="0" t="0" r="0" b="0"/>
                            <a:pathLst>
                              <a:path w="6845808" h="4443984">
                                <a:moveTo>
                                  <a:pt x="0" y="0"/>
                                </a:moveTo>
                                <a:lnTo>
                                  <a:pt x="6845808" y="0"/>
                                </a:lnTo>
                                <a:lnTo>
                                  <a:pt x="6845808" y="4443984"/>
                                </a:lnTo>
                                <a:lnTo>
                                  <a:pt x="0" y="4443984"/>
                                </a:lnTo>
                                <a:close/>
                              </a:path>
                            </a:pathLst>
                          </a:custGeom>
                          <a:ln w="9144" cap="flat">
                            <a:miter lim="127000"/>
                          </a:ln>
                        </wps:spPr>
                        <wps:style>
                          <a:lnRef idx="1">
                            <a:srgbClr val="000000"/>
                          </a:lnRef>
                          <a:fillRef idx="0">
                            <a:srgbClr val="000000">
                              <a:alpha val="0"/>
                            </a:srgbClr>
                          </a:fillRef>
                          <a:effectRef idx="0">
                            <a:scrgbClr r="0" g="0" b="0"/>
                          </a:effectRef>
                          <a:fontRef idx="none"/>
                        </wps:style>
                        <wps:bodyPr/>
                      </wps:wsp>
                      <wps:wsp>
                        <wps:cNvPr id="19599" name="Shape 19599"/>
                        <wps:cNvSpPr/>
                        <wps:spPr>
                          <a:xfrm>
                            <a:off x="685800" y="937704"/>
                            <a:ext cx="5475732" cy="3110484"/>
                          </a:xfrm>
                          <a:custGeom>
                            <a:avLst/>
                            <a:gdLst/>
                            <a:ahLst/>
                            <a:cxnLst/>
                            <a:rect l="0" t="0" r="0" b="0"/>
                            <a:pathLst>
                              <a:path w="5475732" h="3110484">
                                <a:moveTo>
                                  <a:pt x="0" y="0"/>
                                </a:moveTo>
                                <a:lnTo>
                                  <a:pt x="5475732" y="0"/>
                                </a:lnTo>
                                <a:lnTo>
                                  <a:pt x="5475732" y="3110484"/>
                                </a:lnTo>
                                <a:lnTo>
                                  <a:pt x="0" y="3110484"/>
                                </a:lnTo>
                                <a:lnTo>
                                  <a:pt x="0" y="0"/>
                                </a:lnTo>
                              </a:path>
                            </a:pathLst>
                          </a:custGeom>
                          <a:ln w="0" cap="flat">
                            <a:miter lim="127000"/>
                          </a:ln>
                        </wps:spPr>
                        <wps:style>
                          <a:lnRef idx="0">
                            <a:srgbClr val="000000">
                              <a:alpha val="0"/>
                            </a:srgbClr>
                          </a:lnRef>
                          <a:fillRef idx="1">
                            <a:srgbClr val="FFFFF0"/>
                          </a:fillRef>
                          <a:effectRef idx="0">
                            <a:scrgbClr r="0" g="0" b="0"/>
                          </a:effectRef>
                          <a:fontRef idx="none"/>
                        </wps:style>
                        <wps:bodyPr/>
                      </wps:wsp>
                      <wps:wsp>
                        <wps:cNvPr id="2503" name="Shape 2503"/>
                        <wps:cNvSpPr/>
                        <wps:spPr>
                          <a:xfrm>
                            <a:off x="1452372"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04" name="Shape 2504"/>
                        <wps:cNvSpPr/>
                        <wps:spPr>
                          <a:xfrm>
                            <a:off x="2218944"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05" name="Shape 2505"/>
                        <wps:cNvSpPr/>
                        <wps:spPr>
                          <a:xfrm>
                            <a:off x="2985516"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06" name="Shape 2506"/>
                        <wps:cNvSpPr/>
                        <wps:spPr>
                          <a:xfrm>
                            <a:off x="3753612"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07" name="Shape 2507"/>
                        <wps:cNvSpPr/>
                        <wps:spPr>
                          <a:xfrm>
                            <a:off x="4521708"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08" name="Shape 2508"/>
                        <wps:cNvSpPr/>
                        <wps:spPr>
                          <a:xfrm>
                            <a:off x="5288281"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09" name="Shape 2509"/>
                        <wps:cNvSpPr/>
                        <wps:spPr>
                          <a:xfrm>
                            <a:off x="6054852"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10" name="Shape 2510"/>
                        <wps:cNvSpPr/>
                        <wps:spPr>
                          <a:xfrm>
                            <a:off x="685800"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11" name="Shape 2511"/>
                        <wps:cNvSpPr/>
                        <wps:spPr>
                          <a:xfrm>
                            <a:off x="685800"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12" name="Shape 2512"/>
                        <wps:cNvSpPr/>
                        <wps:spPr>
                          <a:xfrm>
                            <a:off x="685800" y="404818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13" name="Shape 2513"/>
                        <wps:cNvSpPr/>
                        <wps:spPr>
                          <a:xfrm>
                            <a:off x="685800" y="378910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14" name="Shape 2514"/>
                        <wps:cNvSpPr/>
                        <wps:spPr>
                          <a:xfrm>
                            <a:off x="685800" y="353002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15" name="Shape 2515"/>
                        <wps:cNvSpPr/>
                        <wps:spPr>
                          <a:xfrm>
                            <a:off x="685800" y="3270949"/>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16" name="Shape 2516"/>
                        <wps:cNvSpPr/>
                        <wps:spPr>
                          <a:xfrm>
                            <a:off x="685800" y="3011869"/>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17" name="Shape 2517"/>
                        <wps:cNvSpPr/>
                        <wps:spPr>
                          <a:xfrm>
                            <a:off x="685800" y="275278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18" name="Shape 2518"/>
                        <wps:cNvSpPr/>
                        <wps:spPr>
                          <a:xfrm>
                            <a:off x="685800" y="2492185"/>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19" name="Shape 2519"/>
                        <wps:cNvSpPr/>
                        <wps:spPr>
                          <a:xfrm>
                            <a:off x="685800" y="2233105"/>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20" name="Shape 2520"/>
                        <wps:cNvSpPr/>
                        <wps:spPr>
                          <a:xfrm>
                            <a:off x="685800" y="1974024"/>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21" name="Shape 2521"/>
                        <wps:cNvSpPr/>
                        <wps:spPr>
                          <a:xfrm>
                            <a:off x="685800" y="1714945"/>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22" name="Shape 2522"/>
                        <wps:cNvSpPr/>
                        <wps:spPr>
                          <a:xfrm>
                            <a:off x="685800" y="1455864"/>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23" name="Shape 2523"/>
                        <wps:cNvSpPr/>
                        <wps:spPr>
                          <a:xfrm>
                            <a:off x="685800" y="1196784"/>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24" name="Shape 2524"/>
                        <wps:cNvSpPr/>
                        <wps:spPr>
                          <a:xfrm>
                            <a:off x="685800" y="937704"/>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25" name="Shape 2525"/>
                        <wps:cNvSpPr/>
                        <wps:spPr>
                          <a:xfrm>
                            <a:off x="685800" y="404818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26" name="Shape 2526"/>
                        <wps:cNvSpPr/>
                        <wps:spPr>
                          <a:xfrm>
                            <a:off x="685800" y="404818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527" name="Shape 2527"/>
                        <wps:cNvSpPr/>
                        <wps:spPr>
                          <a:xfrm>
                            <a:off x="685800" y="4048188"/>
                            <a:ext cx="5475732" cy="0"/>
                          </a:xfrm>
                          <a:custGeom>
                            <a:avLst/>
                            <a:gdLst/>
                            <a:ahLst/>
                            <a:cxnLst/>
                            <a:rect l="0" t="0" r="0" b="0"/>
                            <a:pathLst>
                              <a:path w="5475732">
                                <a:moveTo>
                                  <a:pt x="5475732" y="0"/>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528" name="Shape 2528"/>
                        <wps:cNvSpPr/>
                        <wps:spPr>
                          <a:xfrm>
                            <a:off x="685800" y="4048188"/>
                            <a:ext cx="0" cy="67056"/>
                          </a:xfrm>
                          <a:custGeom>
                            <a:avLst/>
                            <a:gdLst/>
                            <a:ahLst/>
                            <a:cxnLst/>
                            <a:rect l="0" t="0" r="0" b="0"/>
                            <a:pathLst>
                              <a:path h="67056">
                                <a:moveTo>
                                  <a:pt x="0" y="67056"/>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529" name="Shape 2529"/>
                        <wps:cNvSpPr/>
                        <wps:spPr>
                          <a:xfrm>
                            <a:off x="2218944" y="4048188"/>
                            <a:ext cx="0" cy="67056"/>
                          </a:xfrm>
                          <a:custGeom>
                            <a:avLst/>
                            <a:gdLst/>
                            <a:ahLst/>
                            <a:cxnLst/>
                            <a:rect l="0" t="0" r="0" b="0"/>
                            <a:pathLst>
                              <a:path h="67056">
                                <a:moveTo>
                                  <a:pt x="0" y="67056"/>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530" name="Shape 2530"/>
                        <wps:cNvSpPr/>
                        <wps:spPr>
                          <a:xfrm>
                            <a:off x="3753612" y="4048188"/>
                            <a:ext cx="0" cy="67056"/>
                          </a:xfrm>
                          <a:custGeom>
                            <a:avLst/>
                            <a:gdLst/>
                            <a:ahLst/>
                            <a:cxnLst/>
                            <a:rect l="0" t="0" r="0" b="0"/>
                            <a:pathLst>
                              <a:path h="67056">
                                <a:moveTo>
                                  <a:pt x="0" y="67056"/>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531" name="Shape 2531"/>
                        <wps:cNvSpPr/>
                        <wps:spPr>
                          <a:xfrm>
                            <a:off x="5288281" y="4048188"/>
                            <a:ext cx="0" cy="67056"/>
                          </a:xfrm>
                          <a:custGeom>
                            <a:avLst/>
                            <a:gdLst/>
                            <a:ahLst/>
                            <a:cxnLst/>
                            <a:rect l="0" t="0" r="0" b="0"/>
                            <a:pathLst>
                              <a:path h="67056">
                                <a:moveTo>
                                  <a:pt x="0" y="67056"/>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533" name="Rectangle 2533"/>
                        <wps:cNvSpPr/>
                        <wps:spPr>
                          <a:xfrm rot="-2699999">
                            <a:off x="352409" y="4471799"/>
                            <a:ext cx="74017" cy="131891"/>
                          </a:xfrm>
                          <a:prstGeom prst="rect">
                            <a:avLst/>
                          </a:prstGeom>
                          <a:ln>
                            <a:noFill/>
                          </a:ln>
                        </wps:spPr>
                        <wps:txbx>
                          <w:txbxContent>
                            <w:p w14:paraId="124447B0" w14:textId="77777777" w:rsidR="00031A7C" w:rsidRDefault="00031A7C" w:rsidP="00031A7C">
                              <w:r>
                                <w:rPr>
                                  <w:rFonts w:ascii="Times New Roman" w:eastAsia="Times New Roman" w:hAnsi="Times New Roman" w:cs="Times New Roman"/>
                                  <w:sz w:val="16"/>
                                </w:rPr>
                                <w:t>2</w:t>
                              </w:r>
                            </w:p>
                          </w:txbxContent>
                        </wps:txbx>
                        <wps:bodyPr horzOverflow="overflow" vert="horz" lIns="0" tIns="0" rIns="0" bIns="0" rtlCol="0">
                          <a:noAutofit/>
                        </wps:bodyPr>
                      </wps:wsp>
                      <wps:wsp>
                        <wps:cNvPr id="2534" name="Rectangle 2534"/>
                        <wps:cNvSpPr/>
                        <wps:spPr>
                          <a:xfrm rot="-2699999">
                            <a:off x="390548" y="4432162"/>
                            <a:ext cx="74017" cy="131892"/>
                          </a:xfrm>
                          <a:prstGeom prst="rect">
                            <a:avLst/>
                          </a:prstGeom>
                          <a:ln>
                            <a:noFill/>
                          </a:ln>
                        </wps:spPr>
                        <wps:txbx>
                          <w:txbxContent>
                            <w:p w14:paraId="607ED366" w14:textId="77777777" w:rsidR="00031A7C" w:rsidRDefault="00031A7C" w:rsidP="00031A7C">
                              <w:r>
                                <w:rPr>
                                  <w:rFonts w:ascii="Times New Roman" w:eastAsia="Times New Roman" w:hAnsi="Times New Roman" w:cs="Times New Roman"/>
                                  <w:sz w:val="16"/>
                                </w:rPr>
                                <w:t>2</w:t>
                              </w:r>
                            </w:p>
                          </w:txbxContent>
                        </wps:txbx>
                        <wps:bodyPr horzOverflow="overflow" vert="horz" lIns="0" tIns="0" rIns="0" bIns="0" rtlCol="0">
                          <a:noAutofit/>
                        </wps:bodyPr>
                      </wps:wsp>
                      <wps:wsp>
                        <wps:cNvPr id="2535" name="Rectangle 2535"/>
                        <wps:cNvSpPr/>
                        <wps:spPr>
                          <a:xfrm rot="-2699999">
                            <a:off x="433418" y="4400361"/>
                            <a:ext cx="51879" cy="131892"/>
                          </a:xfrm>
                          <a:prstGeom prst="rect">
                            <a:avLst/>
                          </a:prstGeom>
                          <a:ln>
                            <a:noFill/>
                          </a:ln>
                        </wps:spPr>
                        <wps:txbx>
                          <w:txbxContent>
                            <w:p w14:paraId="7C80CD30" w14:textId="77777777" w:rsidR="00031A7C" w:rsidRDefault="00031A7C" w:rsidP="00031A7C">
                              <w:r>
                                <w:rPr>
                                  <w:rFonts w:ascii="Times New Roman" w:eastAsia="Times New Roman" w:hAnsi="Times New Roman" w:cs="Times New Roman"/>
                                  <w:sz w:val="16"/>
                                </w:rPr>
                                <w:t>/</w:t>
                              </w:r>
                            </w:p>
                          </w:txbxContent>
                        </wps:txbx>
                        <wps:bodyPr horzOverflow="overflow" vert="horz" lIns="0" tIns="0" rIns="0" bIns="0" rtlCol="0">
                          <a:noAutofit/>
                        </wps:bodyPr>
                      </wps:wsp>
                      <wps:wsp>
                        <wps:cNvPr id="2536" name="Rectangle 2536"/>
                        <wps:cNvSpPr/>
                        <wps:spPr>
                          <a:xfrm rot="-2699999">
                            <a:off x="457605" y="4365105"/>
                            <a:ext cx="74017" cy="131892"/>
                          </a:xfrm>
                          <a:prstGeom prst="rect">
                            <a:avLst/>
                          </a:prstGeom>
                          <a:ln>
                            <a:noFill/>
                          </a:ln>
                        </wps:spPr>
                        <wps:txbx>
                          <w:txbxContent>
                            <w:p w14:paraId="3AF65604" w14:textId="77777777" w:rsidR="00031A7C" w:rsidRDefault="00031A7C" w:rsidP="00031A7C">
                              <w:r>
                                <w:rPr>
                                  <w:rFonts w:ascii="Times New Roman" w:eastAsia="Times New Roman" w:hAnsi="Times New Roman" w:cs="Times New Roman"/>
                                  <w:sz w:val="16"/>
                                </w:rPr>
                                <w:t>1</w:t>
                              </w:r>
                            </w:p>
                          </w:txbxContent>
                        </wps:txbx>
                        <wps:bodyPr horzOverflow="overflow" vert="horz" lIns="0" tIns="0" rIns="0" bIns="0" rtlCol="0">
                          <a:noAutofit/>
                        </wps:bodyPr>
                      </wps:wsp>
                      <wps:wsp>
                        <wps:cNvPr id="2537" name="Rectangle 2537"/>
                        <wps:cNvSpPr/>
                        <wps:spPr>
                          <a:xfrm rot="-2699999">
                            <a:off x="497233" y="4325477"/>
                            <a:ext cx="74017" cy="131892"/>
                          </a:xfrm>
                          <a:prstGeom prst="rect">
                            <a:avLst/>
                          </a:prstGeom>
                          <a:ln>
                            <a:noFill/>
                          </a:ln>
                        </wps:spPr>
                        <wps:txbx>
                          <w:txbxContent>
                            <w:p w14:paraId="3E08FD8B" w14:textId="77777777" w:rsidR="00031A7C" w:rsidRDefault="00031A7C" w:rsidP="00031A7C">
                              <w:r>
                                <w:rPr>
                                  <w:rFonts w:ascii="Times New Roman" w:eastAsia="Times New Roman" w:hAnsi="Times New Roman" w:cs="Times New Roman"/>
                                  <w:sz w:val="16"/>
                                </w:rPr>
                                <w:t>0</w:t>
                              </w:r>
                            </w:p>
                          </w:txbxContent>
                        </wps:txbx>
                        <wps:bodyPr horzOverflow="overflow" vert="horz" lIns="0" tIns="0" rIns="0" bIns="0" rtlCol="0">
                          <a:noAutofit/>
                        </wps:bodyPr>
                      </wps:wsp>
                      <wps:wsp>
                        <wps:cNvPr id="2538" name="Rectangle 2538"/>
                        <wps:cNvSpPr/>
                        <wps:spPr>
                          <a:xfrm rot="-2699999">
                            <a:off x="540077" y="4295201"/>
                            <a:ext cx="51880" cy="131891"/>
                          </a:xfrm>
                          <a:prstGeom prst="rect">
                            <a:avLst/>
                          </a:prstGeom>
                          <a:ln>
                            <a:noFill/>
                          </a:ln>
                        </wps:spPr>
                        <wps:txbx>
                          <w:txbxContent>
                            <w:p w14:paraId="1088D559" w14:textId="77777777" w:rsidR="00031A7C" w:rsidRDefault="00031A7C" w:rsidP="00031A7C">
                              <w:r>
                                <w:rPr>
                                  <w:rFonts w:ascii="Times New Roman" w:eastAsia="Times New Roman" w:hAnsi="Times New Roman" w:cs="Times New Roman"/>
                                  <w:sz w:val="16"/>
                                </w:rPr>
                                <w:t>/</w:t>
                              </w:r>
                            </w:p>
                          </w:txbxContent>
                        </wps:txbx>
                        <wps:bodyPr horzOverflow="overflow" vert="horz" lIns="0" tIns="0" rIns="0" bIns="0" rtlCol="0">
                          <a:noAutofit/>
                        </wps:bodyPr>
                      </wps:wsp>
                      <wps:wsp>
                        <wps:cNvPr id="2539" name="Rectangle 2539"/>
                        <wps:cNvSpPr/>
                        <wps:spPr>
                          <a:xfrm rot="-2699999">
                            <a:off x="564264" y="4259944"/>
                            <a:ext cx="74017" cy="131892"/>
                          </a:xfrm>
                          <a:prstGeom prst="rect">
                            <a:avLst/>
                          </a:prstGeom>
                          <a:ln>
                            <a:noFill/>
                          </a:ln>
                        </wps:spPr>
                        <wps:txbx>
                          <w:txbxContent>
                            <w:p w14:paraId="3F8737C4" w14:textId="77777777" w:rsidR="00031A7C" w:rsidRDefault="00031A7C" w:rsidP="00031A7C">
                              <w:r>
                                <w:rPr>
                                  <w:rFonts w:ascii="Times New Roman" w:eastAsia="Times New Roman" w:hAnsi="Times New Roman" w:cs="Times New Roman"/>
                                  <w:sz w:val="16"/>
                                </w:rPr>
                                <w:t>2</w:t>
                              </w:r>
                            </w:p>
                          </w:txbxContent>
                        </wps:txbx>
                        <wps:bodyPr horzOverflow="overflow" vert="horz" lIns="0" tIns="0" rIns="0" bIns="0" rtlCol="0">
                          <a:noAutofit/>
                        </wps:bodyPr>
                      </wps:wsp>
                      <wps:wsp>
                        <wps:cNvPr id="2540" name="Rectangle 2540"/>
                        <wps:cNvSpPr/>
                        <wps:spPr>
                          <a:xfrm rot="-2699999">
                            <a:off x="602368" y="4220342"/>
                            <a:ext cx="74016" cy="131892"/>
                          </a:xfrm>
                          <a:prstGeom prst="rect">
                            <a:avLst/>
                          </a:prstGeom>
                          <a:ln>
                            <a:noFill/>
                          </a:ln>
                        </wps:spPr>
                        <wps:txbx>
                          <w:txbxContent>
                            <w:p w14:paraId="78B4FD4A" w14:textId="77777777" w:rsidR="00031A7C" w:rsidRDefault="00031A7C" w:rsidP="00031A7C">
                              <w:r>
                                <w:rPr>
                                  <w:rFonts w:ascii="Times New Roman" w:eastAsia="Times New Roman" w:hAnsi="Times New Roman" w:cs="Times New Roman"/>
                                  <w:sz w:val="16"/>
                                </w:rPr>
                                <w:t>0</w:t>
                              </w:r>
                            </w:p>
                          </w:txbxContent>
                        </wps:txbx>
                        <wps:bodyPr horzOverflow="overflow" vert="horz" lIns="0" tIns="0" rIns="0" bIns="0" rtlCol="0">
                          <a:noAutofit/>
                        </wps:bodyPr>
                      </wps:wsp>
                      <wps:wsp>
                        <wps:cNvPr id="2541" name="Rectangle 2541"/>
                        <wps:cNvSpPr/>
                        <wps:spPr>
                          <a:xfrm rot="-2699999">
                            <a:off x="641996" y="4180714"/>
                            <a:ext cx="74016" cy="131892"/>
                          </a:xfrm>
                          <a:prstGeom prst="rect">
                            <a:avLst/>
                          </a:prstGeom>
                          <a:ln>
                            <a:noFill/>
                          </a:ln>
                        </wps:spPr>
                        <wps:txbx>
                          <w:txbxContent>
                            <w:p w14:paraId="2DA5632C" w14:textId="77777777" w:rsidR="00031A7C" w:rsidRDefault="00031A7C" w:rsidP="00031A7C">
                              <w:r>
                                <w:rPr>
                                  <w:rFonts w:ascii="Times New Roman" w:eastAsia="Times New Roman" w:hAnsi="Times New Roman" w:cs="Times New Roman"/>
                                  <w:sz w:val="16"/>
                                </w:rPr>
                                <w:t>2</w:t>
                              </w:r>
                            </w:p>
                          </w:txbxContent>
                        </wps:txbx>
                        <wps:bodyPr horzOverflow="overflow" vert="horz" lIns="0" tIns="0" rIns="0" bIns="0" rtlCol="0">
                          <a:noAutofit/>
                        </wps:bodyPr>
                      </wps:wsp>
                      <wps:wsp>
                        <wps:cNvPr id="2542" name="Rectangle 2542"/>
                        <wps:cNvSpPr/>
                        <wps:spPr>
                          <a:xfrm rot="-2699999">
                            <a:off x="681624" y="4141087"/>
                            <a:ext cx="74016" cy="131892"/>
                          </a:xfrm>
                          <a:prstGeom prst="rect">
                            <a:avLst/>
                          </a:prstGeom>
                          <a:ln>
                            <a:noFill/>
                          </a:ln>
                        </wps:spPr>
                        <wps:txbx>
                          <w:txbxContent>
                            <w:p w14:paraId="201FAD68" w14:textId="77777777" w:rsidR="00031A7C" w:rsidRDefault="00031A7C" w:rsidP="00031A7C">
                              <w:r>
                                <w:rPr>
                                  <w:rFonts w:ascii="Times New Roman" w:eastAsia="Times New Roman" w:hAnsi="Times New Roman" w:cs="Times New Roman"/>
                                  <w:sz w:val="16"/>
                                </w:rPr>
                                <w:t>4</w:t>
                              </w:r>
                            </w:p>
                          </w:txbxContent>
                        </wps:txbx>
                        <wps:bodyPr horzOverflow="overflow" vert="horz" lIns="0" tIns="0" rIns="0" bIns="0" rtlCol="0">
                          <a:noAutofit/>
                        </wps:bodyPr>
                      </wps:wsp>
                      <wps:wsp>
                        <wps:cNvPr id="2544" name="Rectangle 2544"/>
                        <wps:cNvSpPr/>
                        <wps:spPr>
                          <a:xfrm rot="-2699999">
                            <a:off x="1885591" y="4471757"/>
                            <a:ext cx="74017" cy="131892"/>
                          </a:xfrm>
                          <a:prstGeom prst="rect">
                            <a:avLst/>
                          </a:prstGeom>
                          <a:ln>
                            <a:noFill/>
                          </a:ln>
                        </wps:spPr>
                        <wps:txbx>
                          <w:txbxContent>
                            <w:p w14:paraId="58A80EAB" w14:textId="77777777" w:rsidR="00031A7C" w:rsidRDefault="00031A7C" w:rsidP="00031A7C">
                              <w:r>
                                <w:rPr>
                                  <w:rFonts w:ascii="Times New Roman" w:eastAsia="Times New Roman" w:hAnsi="Times New Roman" w:cs="Times New Roman"/>
                                  <w:sz w:val="16"/>
                                </w:rPr>
                                <w:t>2</w:t>
                              </w:r>
                            </w:p>
                          </w:txbxContent>
                        </wps:txbx>
                        <wps:bodyPr horzOverflow="overflow" vert="horz" lIns="0" tIns="0" rIns="0" bIns="0" rtlCol="0">
                          <a:noAutofit/>
                        </wps:bodyPr>
                      </wps:wsp>
                      <wps:wsp>
                        <wps:cNvPr id="2545" name="Rectangle 2545"/>
                        <wps:cNvSpPr/>
                        <wps:spPr>
                          <a:xfrm rot="-2699999">
                            <a:off x="1923672" y="4432133"/>
                            <a:ext cx="74016" cy="131892"/>
                          </a:xfrm>
                          <a:prstGeom prst="rect">
                            <a:avLst/>
                          </a:prstGeom>
                          <a:ln>
                            <a:noFill/>
                          </a:ln>
                        </wps:spPr>
                        <wps:txbx>
                          <w:txbxContent>
                            <w:p w14:paraId="51DA3A77" w14:textId="77777777" w:rsidR="00031A7C" w:rsidRDefault="00031A7C" w:rsidP="00031A7C">
                              <w:r>
                                <w:rPr>
                                  <w:rFonts w:ascii="Times New Roman" w:eastAsia="Times New Roman" w:hAnsi="Times New Roman" w:cs="Times New Roman"/>
                                  <w:sz w:val="16"/>
                                </w:rPr>
                                <w:t>4</w:t>
                              </w:r>
                            </w:p>
                          </w:txbxContent>
                        </wps:txbx>
                        <wps:bodyPr horzOverflow="overflow" vert="horz" lIns="0" tIns="0" rIns="0" bIns="0" rtlCol="0">
                          <a:noAutofit/>
                        </wps:bodyPr>
                      </wps:wsp>
                      <wps:wsp>
                        <wps:cNvPr id="2546" name="Rectangle 2546"/>
                        <wps:cNvSpPr/>
                        <wps:spPr>
                          <a:xfrm rot="-2699999">
                            <a:off x="1966541" y="4400332"/>
                            <a:ext cx="51880" cy="131891"/>
                          </a:xfrm>
                          <a:prstGeom prst="rect">
                            <a:avLst/>
                          </a:prstGeom>
                          <a:ln>
                            <a:noFill/>
                          </a:ln>
                        </wps:spPr>
                        <wps:txbx>
                          <w:txbxContent>
                            <w:p w14:paraId="2B051974" w14:textId="77777777" w:rsidR="00031A7C" w:rsidRDefault="00031A7C" w:rsidP="00031A7C">
                              <w:r>
                                <w:rPr>
                                  <w:rFonts w:ascii="Times New Roman" w:eastAsia="Times New Roman" w:hAnsi="Times New Roman" w:cs="Times New Roman"/>
                                  <w:sz w:val="16"/>
                                </w:rPr>
                                <w:t>/</w:t>
                              </w:r>
                            </w:p>
                          </w:txbxContent>
                        </wps:txbx>
                        <wps:bodyPr horzOverflow="overflow" vert="horz" lIns="0" tIns="0" rIns="0" bIns="0" rtlCol="0">
                          <a:noAutofit/>
                        </wps:bodyPr>
                      </wps:wsp>
                      <wps:wsp>
                        <wps:cNvPr id="2547" name="Rectangle 2547"/>
                        <wps:cNvSpPr/>
                        <wps:spPr>
                          <a:xfrm rot="-2699999">
                            <a:off x="1990729" y="4365076"/>
                            <a:ext cx="74017" cy="131892"/>
                          </a:xfrm>
                          <a:prstGeom prst="rect">
                            <a:avLst/>
                          </a:prstGeom>
                          <a:ln>
                            <a:noFill/>
                          </a:ln>
                        </wps:spPr>
                        <wps:txbx>
                          <w:txbxContent>
                            <w:p w14:paraId="20C4DD1F" w14:textId="77777777" w:rsidR="00031A7C" w:rsidRDefault="00031A7C" w:rsidP="00031A7C">
                              <w:r>
                                <w:rPr>
                                  <w:rFonts w:ascii="Times New Roman" w:eastAsia="Times New Roman" w:hAnsi="Times New Roman" w:cs="Times New Roman"/>
                                  <w:sz w:val="16"/>
                                </w:rPr>
                                <w:t>1</w:t>
                              </w:r>
                            </w:p>
                          </w:txbxContent>
                        </wps:txbx>
                        <wps:bodyPr horzOverflow="overflow" vert="horz" lIns="0" tIns="0" rIns="0" bIns="0" rtlCol="0">
                          <a:noAutofit/>
                        </wps:bodyPr>
                      </wps:wsp>
                      <wps:wsp>
                        <wps:cNvPr id="2548" name="Rectangle 2548"/>
                        <wps:cNvSpPr/>
                        <wps:spPr>
                          <a:xfrm rot="-2699999">
                            <a:off x="2030357" y="4325448"/>
                            <a:ext cx="74017" cy="131892"/>
                          </a:xfrm>
                          <a:prstGeom prst="rect">
                            <a:avLst/>
                          </a:prstGeom>
                          <a:ln>
                            <a:noFill/>
                          </a:ln>
                        </wps:spPr>
                        <wps:txbx>
                          <w:txbxContent>
                            <w:p w14:paraId="78F8990D" w14:textId="77777777" w:rsidR="00031A7C" w:rsidRDefault="00031A7C" w:rsidP="00031A7C">
                              <w:r>
                                <w:rPr>
                                  <w:rFonts w:ascii="Times New Roman" w:eastAsia="Times New Roman" w:hAnsi="Times New Roman" w:cs="Times New Roman"/>
                                  <w:sz w:val="16"/>
                                </w:rPr>
                                <w:t>0</w:t>
                              </w:r>
                            </w:p>
                          </w:txbxContent>
                        </wps:txbx>
                        <wps:bodyPr horzOverflow="overflow" vert="horz" lIns="0" tIns="0" rIns="0" bIns="0" rtlCol="0">
                          <a:noAutofit/>
                        </wps:bodyPr>
                      </wps:wsp>
                      <wps:wsp>
                        <wps:cNvPr id="2549" name="Rectangle 2549"/>
                        <wps:cNvSpPr/>
                        <wps:spPr>
                          <a:xfrm rot="-2699999">
                            <a:off x="2073222" y="4295194"/>
                            <a:ext cx="51879" cy="131892"/>
                          </a:xfrm>
                          <a:prstGeom prst="rect">
                            <a:avLst/>
                          </a:prstGeom>
                          <a:ln>
                            <a:noFill/>
                          </a:ln>
                        </wps:spPr>
                        <wps:txbx>
                          <w:txbxContent>
                            <w:p w14:paraId="53561958" w14:textId="77777777" w:rsidR="00031A7C" w:rsidRDefault="00031A7C" w:rsidP="00031A7C">
                              <w:r>
                                <w:rPr>
                                  <w:rFonts w:ascii="Times New Roman" w:eastAsia="Times New Roman" w:hAnsi="Times New Roman" w:cs="Times New Roman"/>
                                  <w:sz w:val="16"/>
                                </w:rPr>
                                <w:t>/</w:t>
                              </w:r>
                            </w:p>
                          </w:txbxContent>
                        </wps:txbx>
                        <wps:bodyPr horzOverflow="overflow" vert="horz" lIns="0" tIns="0" rIns="0" bIns="0" rtlCol="0">
                          <a:noAutofit/>
                        </wps:bodyPr>
                      </wps:wsp>
                      <wps:wsp>
                        <wps:cNvPr id="2550" name="Rectangle 2550"/>
                        <wps:cNvSpPr/>
                        <wps:spPr>
                          <a:xfrm rot="-2699999">
                            <a:off x="2097410" y="4259938"/>
                            <a:ext cx="74017" cy="131892"/>
                          </a:xfrm>
                          <a:prstGeom prst="rect">
                            <a:avLst/>
                          </a:prstGeom>
                          <a:ln>
                            <a:noFill/>
                          </a:ln>
                        </wps:spPr>
                        <wps:txbx>
                          <w:txbxContent>
                            <w:p w14:paraId="76AF80BF" w14:textId="77777777" w:rsidR="00031A7C" w:rsidRDefault="00031A7C" w:rsidP="00031A7C">
                              <w:r>
                                <w:rPr>
                                  <w:rFonts w:ascii="Times New Roman" w:eastAsia="Times New Roman" w:hAnsi="Times New Roman" w:cs="Times New Roman"/>
                                  <w:sz w:val="16"/>
                                </w:rPr>
                                <w:t>2</w:t>
                              </w:r>
                            </w:p>
                          </w:txbxContent>
                        </wps:txbx>
                        <wps:bodyPr horzOverflow="overflow" vert="horz" lIns="0" tIns="0" rIns="0" bIns="0" rtlCol="0">
                          <a:noAutofit/>
                        </wps:bodyPr>
                      </wps:wsp>
                      <wps:wsp>
                        <wps:cNvPr id="2551" name="Rectangle 2551"/>
                        <wps:cNvSpPr/>
                        <wps:spPr>
                          <a:xfrm rot="-2699999">
                            <a:off x="2135491" y="4220314"/>
                            <a:ext cx="74017" cy="131892"/>
                          </a:xfrm>
                          <a:prstGeom prst="rect">
                            <a:avLst/>
                          </a:prstGeom>
                          <a:ln>
                            <a:noFill/>
                          </a:ln>
                        </wps:spPr>
                        <wps:txbx>
                          <w:txbxContent>
                            <w:p w14:paraId="695E27A2" w14:textId="77777777" w:rsidR="00031A7C" w:rsidRDefault="00031A7C" w:rsidP="00031A7C">
                              <w:r>
                                <w:rPr>
                                  <w:rFonts w:ascii="Times New Roman" w:eastAsia="Times New Roman" w:hAnsi="Times New Roman" w:cs="Times New Roman"/>
                                  <w:sz w:val="16"/>
                                </w:rPr>
                                <w:t>0</w:t>
                              </w:r>
                            </w:p>
                          </w:txbxContent>
                        </wps:txbx>
                        <wps:bodyPr horzOverflow="overflow" vert="horz" lIns="0" tIns="0" rIns="0" bIns="0" rtlCol="0">
                          <a:noAutofit/>
                        </wps:bodyPr>
                      </wps:wsp>
                      <wps:wsp>
                        <wps:cNvPr id="2552" name="Rectangle 2552"/>
                        <wps:cNvSpPr/>
                        <wps:spPr>
                          <a:xfrm rot="-2699999">
                            <a:off x="2175119" y="4180685"/>
                            <a:ext cx="74016" cy="131893"/>
                          </a:xfrm>
                          <a:prstGeom prst="rect">
                            <a:avLst/>
                          </a:prstGeom>
                          <a:ln>
                            <a:noFill/>
                          </a:ln>
                        </wps:spPr>
                        <wps:txbx>
                          <w:txbxContent>
                            <w:p w14:paraId="54601156" w14:textId="77777777" w:rsidR="00031A7C" w:rsidRDefault="00031A7C" w:rsidP="00031A7C">
                              <w:r>
                                <w:rPr>
                                  <w:rFonts w:ascii="Times New Roman" w:eastAsia="Times New Roman" w:hAnsi="Times New Roman" w:cs="Times New Roman"/>
                                  <w:sz w:val="16"/>
                                </w:rPr>
                                <w:t>2</w:t>
                              </w:r>
                            </w:p>
                          </w:txbxContent>
                        </wps:txbx>
                        <wps:bodyPr horzOverflow="overflow" vert="horz" lIns="0" tIns="0" rIns="0" bIns="0" rtlCol="0">
                          <a:noAutofit/>
                        </wps:bodyPr>
                      </wps:wsp>
                      <wps:wsp>
                        <wps:cNvPr id="2553" name="Rectangle 2553"/>
                        <wps:cNvSpPr/>
                        <wps:spPr>
                          <a:xfrm rot="-2699999">
                            <a:off x="2214747" y="4141058"/>
                            <a:ext cx="74016" cy="131892"/>
                          </a:xfrm>
                          <a:prstGeom prst="rect">
                            <a:avLst/>
                          </a:prstGeom>
                          <a:ln>
                            <a:noFill/>
                          </a:ln>
                        </wps:spPr>
                        <wps:txbx>
                          <w:txbxContent>
                            <w:p w14:paraId="24A22910" w14:textId="77777777" w:rsidR="00031A7C" w:rsidRDefault="00031A7C" w:rsidP="00031A7C">
                              <w:r>
                                <w:rPr>
                                  <w:rFonts w:ascii="Times New Roman" w:eastAsia="Times New Roman" w:hAnsi="Times New Roman" w:cs="Times New Roman"/>
                                  <w:sz w:val="16"/>
                                </w:rPr>
                                <w:t>4</w:t>
                              </w:r>
                            </w:p>
                          </w:txbxContent>
                        </wps:txbx>
                        <wps:bodyPr horzOverflow="overflow" vert="horz" lIns="0" tIns="0" rIns="0" bIns="0" rtlCol="0">
                          <a:noAutofit/>
                        </wps:bodyPr>
                      </wps:wsp>
                      <wps:wsp>
                        <wps:cNvPr id="2555" name="Rectangle 2555"/>
                        <wps:cNvSpPr/>
                        <wps:spPr>
                          <a:xfrm rot="-2699999">
                            <a:off x="3418757" y="4471772"/>
                            <a:ext cx="74016" cy="131892"/>
                          </a:xfrm>
                          <a:prstGeom prst="rect">
                            <a:avLst/>
                          </a:prstGeom>
                          <a:ln>
                            <a:noFill/>
                          </a:ln>
                        </wps:spPr>
                        <wps:txbx>
                          <w:txbxContent>
                            <w:p w14:paraId="452B11A4" w14:textId="77777777" w:rsidR="00031A7C" w:rsidRDefault="00031A7C" w:rsidP="00031A7C">
                              <w:r>
                                <w:rPr>
                                  <w:rFonts w:ascii="Times New Roman" w:eastAsia="Times New Roman" w:hAnsi="Times New Roman" w:cs="Times New Roman"/>
                                  <w:sz w:val="16"/>
                                </w:rPr>
                                <w:t>2</w:t>
                              </w:r>
                            </w:p>
                          </w:txbxContent>
                        </wps:txbx>
                        <wps:bodyPr horzOverflow="overflow" vert="horz" lIns="0" tIns="0" rIns="0" bIns="0" rtlCol="0">
                          <a:noAutofit/>
                        </wps:bodyPr>
                      </wps:wsp>
                      <wps:wsp>
                        <wps:cNvPr id="2556" name="Rectangle 2556"/>
                        <wps:cNvSpPr/>
                        <wps:spPr>
                          <a:xfrm rot="-2699999">
                            <a:off x="3456838" y="4432149"/>
                            <a:ext cx="74017" cy="131892"/>
                          </a:xfrm>
                          <a:prstGeom prst="rect">
                            <a:avLst/>
                          </a:prstGeom>
                          <a:ln>
                            <a:noFill/>
                          </a:ln>
                        </wps:spPr>
                        <wps:txbx>
                          <w:txbxContent>
                            <w:p w14:paraId="5185726B" w14:textId="77777777" w:rsidR="00031A7C" w:rsidRDefault="00031A7C" w:rsidP="00031A7C">
                              <w:r>
                                <w:rPr>
                                  <w:rFonts w:ascii="Times New Roman" w:eastAsia="Times New Roman" w:hAnsi="Times New Roman" w:cs="Times New Roman"/>
                                  <w:sz w:val="16"/>
                                </w:rPr>
                                <w:t>6</w:t>
                              </w:r>
                            </w:p>
                          </w:txbxContent>
                        </wps:txbx>
                        <wps:bodyPr horzOverflow="overflow" vert="horz" lIns="0" tIns="0" rIns="0" bIns="0" rtlCol="0">
                          <a:noAutofit/>
                        </wps:bodyPr>
                      </wps:wsp>
                      <wps:wsp>
                        <wps:cNvPr id="2557" name="Rectangle 2557"/>
                        <wps:cNvSpPr/>
                        <wps:spPr>
                          <a:xfrm rot="-2699999">
                            <a:off x="3499708" y="4400347"/>
                            <a:ext cx="51880" cy="131892"/>
                          </a:xfrm>
                          <a:prstGeom prst="rect">
                            <a:avLst/>
                          </a:prstGeom>
                          <a:ln>
                            <a:noFill/>
                          </a:ln>
                        </wps:spPr>
                        <wps:txbx>
                          <w:txbxContent>
                            <w:p w14:paraId="54CC20A6" w14:textId="77777777" w:rsidR="00031A7C" w:rsidRDefault="00031A7C" w:rsidP="00031A7C">
                              <w:r>
                                <w:rPr>
                                  <w:rFonts w:ascii="Times New Roman" w:eastAsia="Times New Roman" w:hAnsi="Times New Roman" w:cs="Times New Roman"/>
                                  <w:sz w:val="16"/>
                                </w:rPr>
                                <w:t>/</w:t>
                              </w:r>
                            </w:p>
                          </w:txbxContent>
                        </wps:txbx>
                        <wps:bodyPr horzOverflow="overflow" vert="horz" lIns="0" tIns="0" rIns="0" bIns="0" rtlCol="0">
                          <a:noAutofit/>
                        </wps:bodyPr>
                      </wps:wsp>
                      <wps:wsp>
                        <wps:cNvPr id="2558" name="Rectangle 2558"/>
                        <wps:cNvSpPr/>
                        <wps:spPr>
                          <a:xfrm rot="-2699999">
                            <a:off x="3523895" y="4365092"/>
                            <a:ext cx="74017" cy="131892"/>
                          </a:xfrm>
                          <a:prstGeom prst="rect">
                            <a:avLst/>
                          </a:prstGeom>
                          <a:ln>
                            <a:noFill/>
                          </a:ln>
                        </wps:spPr>
                        <wps:txbx>
                          <w:txbxContent>
                            <w:p w14:paraId="39CC492A" w14:textId="77777777" w:rsidR="00031A7C" w:rsidRDefault="00031A7C" w:rsidP="00031A7C">
                              <w:r>
                                <w:rPr>
                                  <w:rFonts w:ascii="Times New Roman" w:eastAsia="Times New Roman" w:hAnsi="Times New Roman" w:cs="Times New Roman"/>
                                  <w:sz w:val="16"/>
                                </w:rPr>
                                <w:t>1</w:t>
                              </w:r>
                            </w:p>
                          </w:txbxContent>
                        </wps:txbx>
                        <wps:bodyPr horzOverflow="overflow" vert="horz" lIns="0" tIns="0" rIns="0" bIns="0" rtlCol="0">
                          <a:noAutofit/>
                        </wps:bodyPr>
                      </wps:wsp>
                      <wps:wsp>
                        <wps:cNvPr id="2559" name="Rectangle 2559"/>
                        <wps:cNvSpPr/>
                        <wps:spPr>
                          <a:xfrm rot="-2699999">
                            <a:off x="3563523" y="4325464"/>
                            <a:ext cx="74017" cy="131892"/>
                          </a:xfrm>
                          <a:prstGeom prst="rect">
                            <a:avLst/>
                          </a:prstGeom>
                          <a:ln>
                            <a:noFill/>
                          </a:ln>
                        </wps:spPr>
                        <wps:txbx>
                          <w:txbxContent>
                            <w:p w14:paraId="73124FA6" w14:textId="77777777" w:rsidR="00031A7C" w:rsidRDefault="00031A7C" w:rsidP="00031A7C">
                              <w:r>
                                <w:rPr>
                                  <w:rFonts w:ascii="Times New Roman" w:eastAsia="Times New Roman" w:hAnsi="Times New Roman" w:cs="Times New Roman"/>
                                  <w:sz w:val="16"/>
                                </w:rPr>
                                <w:t>0</w:t>
                              </w:r>
                            </w:p>
                          </w:txbxContent>
                        </wps:txbx>
                        <wps:bodyPr horzOverflow="overflow" vert="horz" lIns="0" tIns="0" rIns="0" bIns="0" rtlCol="0">
                          <a:noAutofit/>
                        </wps:bodyPr>
                      </wps:wsp>
                      <wps:wsp>
                        <wps:cNvPr id="2560" name="Rectangle 2560"/>
                        <wps:cNvSpPr/>
                        <wps:spPr>
                          <a:xfrm rot="-2699999">
                            <a:off x="3606389" y="4295208"/>
                            <a:ext cx="51879" cy="131892"/>
                          </a:xfrm>
                          <a:prstGeom prst="rect">
                            <a:avLst/>
                          </a:prstGeom>
                          <a:ln>
                            <a:noFill/>
                          </a:ln>
                        </wps:spPr>
                        <wps:txbx>
                          <w:txbxContent>
                            <w:p w14:paraId="62775AC5" w14:textId="77777777" w:rsidR="00031A7C" w:rsidRDefault="00031A7C" w:rsidP="00031A7C">
                              <w:r>
                                <w:rPr>
                                  <w:rFonts w:ascii="Times New Roman" w:eastAsia="Times New Roman" w:hAnsi="Times New Roman" w:cs="Times New Roman"/>
                                  <w:sz w:val="16"/>
                                </w:rPr>
                                <w:t>/</w:t>
                              </w:r>
                            </w:p>
                          </w:txbxContent>
                        </wps:txbx>
                        <wps:bodyPr horzOverflow="overflow" vert="horz" lIns="0" tIns="0" rIns="0" bIns="0" rtlCol="0">
                          <a:noAutofit/>
                        </wps:bodyPr>
                      </wps:wsp>
                      <wps:wsp>
                        <wps:cNvPr id="2561" name="Rectangle 2561"/>
                        <wps:cNvSpPr/>
                        <wps:spPr>
                          <a:xfrm rot="-2699999">
                            <a:off x="3630577" y="4259953"/>
                            <a:ext cx="74016" cy="131892"/>
                          </a:xfrm>
                          <a:prstGeom prst="rect">
                            <a:avLst/>
                          </a:prstGeom>
                          <a:ln>
                            <a:noFill/>
                          </a:ln>
                        </wps:spPr>
                        <wps:txbx>
                          <w:txbxContent>
                            <w:p w14:paraId="590A1A33" w14:textId="77777777" w:rsidR="00031A7C" w:rsidRDefault="00031A7C" w:rsidP="00031A7C">
                              <w:r>
                                <w:rPr>
                                  <w:rFonts w:ascii="Times New Roman" w:eastAsia="Times New Roman" w:hAnsi="Times New Roman" w:cs="Times New Roman"/>
                                  <w:sz w:val="16"/>
                                </w:rPr>
                                <w:t>2</w:t>
                              </w:r>
                            </w:p>
                          </w:txbxContent>
                        </wps:txbx>
                        <wps:bodyPr horzOverflow="overflow" vert="horz" lIns="0" tIns="0" rIns="0" bIns="0" rtlCol="0">
                          <a:noAutofit/>
                        </wps:bodyPr>
                      </wps:wsp>
                      <wps:wsp>
                        <wps:cNvPr id="2562" name="Rectangle 2562"/>
                        <wps:cNvSpPr/>
                        <wps:spPr>
                          <a:xfrm rot="-2699999">
                            <a:off x="3668658" y="4220329"/>
                            <a:ext cx="74016" cy="131892"/>
                          </a:xfrm>
                          <a:prstGeom prst="rect">
                            <a:avLst/>
                          </a:prstGeom>
                          <a:ln>
                            <a:noFill/>
                          </a:ln>
                        </wps:spPr>
                        <wps:txbx>
                          <w:txbxContent>
                            <w:p w14:paraId="416C6BCB" w14:textId="77777777" w:rsidR="00031A7C" w:rsidRDefault="00031A7C" w:rsidP="00031A7C">
                              <w:r>
                                <w:rPr>
                                  <w:rFonts w:ascii="Times New Roman" w:eastAsia="Times New Roman" w:hAnsi="Times New Roman" w:cs="Times New Roman"/>
                                  <w:sz w:val="16"/>
                                </w:rPr>
                                <w:t>0</w:t>
                              </w:r>
                            </w:p>
                          </w:txbxContent>
                        </wps:txbx>
                        <wps:bodyPr horzOverflow="overflow" vert="horz" lIns="0" tIns="0" rIns="0" bIns="0" rtlCol="0">
                          <a:noAutofit/>
                        </wps:bodyPr>
                      </wps:wsp>
                      <wps:wsp>
                        <wps:cNvPr id="2563" name="Rectangle 2563"/>
                        <wps:cNvSpPr/>
                        <wps:spPr>
                          <a:xfrm rot="-2699999">
                            <a:off x="3708285" y="4180701"/>
                            <a:ext cx="74016" cy="131892"/>
                          </a:xfrm>
                          <a:prstGeom prst="rect">
                            <a:avLst/>
                          </a:prstGeom>
                          <a:ln>
                            <a:noFill/>
                          </a:ln>
                        </wps:spPr>
                        <wps:txbx>
                          <w:txbxContent>
                            <w:p w14:paraId="2438602B" w14:textId="77777777" w:rsidR="00031A7C" w:rsidRDefault="00031A7C" w:rsidP="00031A7C">
                              <w:r>
                                <w:rPr>
                                  <w:rFonts w:ascii="Times New Roman" w:eastAsia="Times New Roman" w:hAnsi="Times New Roman" w:cs="Times New Roman"/>
                                  <w:sz w:val="16"/>
                                </w:rPr>
                                <w:t>2</w:t>
                              </w:r>
                            </w:p>
                          </w:txbxContent>
                        </wps:txbx>
                        <wps:bodyPr horzOverflow="overflow" vert="horz" lIns="0" tIns="0" rIns="0" bIns="0" rtlCol="0">
                          <a:noAutofit/>
                        </wps:bodyPr>
                      </wps:wsp>
                      <wps:wsp>
                        <wps:cNvPr id="2564" name="Rectangle 2564"/>
                        <wps:cNvSpPr/>
                        <wps:spPr>
                          <a:xfrm rot="-2699999">
                            <a:off x="3747914" y="4141073"/>
                            <a:ext cx="74017" cy="131892"/>
                          </a:xfrm>
                          <a:prstGeom prst="rect">
                            <a:avLst/>
                          </a:prstGeom>
                          <a:ln>
                            <a:noFill/>
                          </a:ln>
                        </wps:spPr>
                        <wps:txbx>
                          <w:txbxContent>
                            <w:p w14:paraId="779AE245" w14:textId="77777777" w:rsidR="00031A7C" w:rsidRDefault="00031A7C" w:rsidP="00031A7C">
                              <w:r>
                                <w:rPr>
                                  <w:rFonts w:ascii="Times New Roman" w:eastAsia="Times New Roman" w:hAnsi="Times New Roman" w:cs="Times New Roman"/>
                                  <w:sz w:val="16"/>
                                </w:rPr>
                                <w:t>4</w:t>
                              </w:r>
                            </w:p>
                          </w:txbxContent>
                        </wps:txbx>
                        <wps:bodyPr horzOverflow="overflow" vert="horz" lIns="0" tIns="0" rIns="0" bIns="0" rtlCol="0">
                          <a:noAutofit/>
                        </wps:bodyPr>
                      </wps:wsp>
                      <wps:wsp>
                        <wps:cNvPr id="2566" name="Rectangle 2566"/>
                        <wps:cNvSpPr/>
                        <wps:spPr>
                          <a:xfrm rot="-2699999">
                            <a:off x="4954938" y="4471770"/>
                            <a:ext cx="74017" cy="131892"/>
                          </a:xfrm>
                          <a:prstGeom prst="rect">
                            <a:avLst/>
                          </a:prstGeom>
                          <a:ln>
                            <a:noFill/>
                          </a:ln>
                        </wps:spPr>
                        <wps:txbx>
                          <w:txbxContent>
                            <w:p w14:paraId="45989C5A" w14:textId="77777777" w:rsidR="00031A7C" w:rsidRDefault="00031A7C" w:rsidP="00031A7C">
                              <w:r>
                                <w:rPr>
                                  <w:rFonts w:ascii="Times New Roman" w:eastAsia="Times New Roman" w:hAnsi="Times New Roman" w:cs="Times New Roman"/>
                                  <w:sz w:val="16"/>
                                </w:rPr>
                                <w:t>2</w:t>
                              </w:r>
                            </w:p>
                          </w:txbxContent>
                        </wps:txbx>
                        <wps:bodyPr horzOverflow="overflow" vert="horz" lIns="0" tIns="0" rIns="0" bIns="0" rtlCol="0">
                          <a:noAutofit/>
                        </wps:bodyPr>
                      </wps:wsp>
                      <wps:wsp>
                        <wps:cNvPr id="2567" name="Rectangle 2567"/>
                        <wps:cNvSpPr/>
                        <wps:spPr>
                          <a:xfrm rot="-2699999">
                            <a:off x="4993042" y="4432169"/>
                            <a:ext cx="74016" cy="131891"/>
                          </a:xfrm>
                          <a:prstGeom prst="rect">
                            <a:avLst/>
                          </a:prstGeom>
                          <a:ln>
                            <a:noFill/>
                          </a:ln>
                        </wps:spPr>
                        <wps:txbx>
                          <w:txbxContent>
                            <w:p w14:paraId="1180676B" w14:textId="77777777" w:rsidR="00031A7C" w:rsidRDefault="00031A7C" w:rsidP="00031A7C">
                              <w:r>
                                <w:rPr>
                                  <w:rFonts w:ascii="Times New Roman" w:eastAsia="Times New Roman" w:hAnsi="Times New Roman" w:cs="Times New Roman"/>
                                  <w:sz w:val="16"/>
                                </w:rPr>
                                <w:t>8</w:t>
                              </w:r>
                            </w:p>
                          </w:txbxContent>
                        </wps:txbx>
                        <wps:bodyPr horzOverflow="overflow" vert="horz" lIns="0" tIns="0" rIns="0" bIns="0" rtlCol="0">
                          <a:noAutofit/>
                        </wps:bodyPr>
                      </wps:wsp>
                      <wps:wsp>
                        <wps:cNvPr id="2568" name="Rectangle 2568"/>
                        <wps:cNvSpPr/>
                        <wps:spPr>
                          <a:xfrm rot="-2699999">
                            <a:off x="5035912" y="4400366"/>
                            <a:ext cx="51880" cy="131892"/>
                          </a:xfrm>
                          <a:prstGeom prst="rect">
                            <a:avLst/>
                          </a:prstGeom>
                          <a:ln>
                            <a:noFill/>
                          </a:ln>
                        </wps:spPr>
                        <wps:txbx>
                          <w:txbxContent>
                            <w:p w14:paraId="1B4B7323" w14:textId="77777777" w:rsidR="00031A7C" w:rsidRDefault="00031A7C" w:rsidP="00031A7C">
                              <w:r>
                                <w:rPr>
                                  <w:rFonts w:ascii="Times New Roman" w:eastAsia="Times New Roman" w:hAnsi="Times New Roman" w:cs="Times New Roman"/>
                                  <w:sz w:val="16"/>
                                </w:rPr>
                                <w:t>/</w:t>
                              </w:r>
                            </w:p>
                          </w:txbxContent>
                        </wps:txbx>
                        <wps:bodyPr horzOverflow="overflow" vert="horz" lIns="0" tIns="0" rIns="0" bIns="0" rtlCol="0">
                          <a:noAutofit/>
                        </wps:bodyPr>
                      </wps:wsp>
                      <wps:wsp>
                        <wps:cNvPr id="2569" name="Rectangle 2569"/>
                        <wps:cNvSpPr/>
                        <wps:spPr>
                          <a:xfrm rot="-2699999">
                            <a:off x="5060099" y="4365111"/>
                            <a:ext cx="74017" cy="131891"/>
                          </a:xfrm>
                          <a:prstGeom prst="rect">
                            <a:avLst/>
                          </a:prstGeom>
                          <a:ln>
                            <a:noFill/>
                          </a:ln>
                        </wps:spPr>
                        <wps:txbx>
                          <w:txbxContent>
                            <w:p w14:paraId="0A363824" w14:textId="77777777" w:rsidR="00031A7C" w:rsidRDefault="00031A7C" w:rsidP="00031A7C">
                              <w:r>
                                <w:rPr>
                                  <w:rFonts w:ascii="Times New Roman" w:eastAsia="Times New Roman" w:hAnsi="Times New Roman" w:cs="Times New Roman"/>
                                  <w:sz w:val="16"/>
                                </w:rPr>
                                <w:t>1</w:t>
                              </w:r>
                            </w:p>
                          </w:txbxContent>
                        </wps:txbx>
                        <wps:bodyPr horzOverflow="overflow" vert="horz" lIns="0" tIns="0" rIns="0" bIns="0" rtlCol="0">
                          <a:noAutofit/>
                        </wps:bodyPr>
                      </wps:wsp>
                      <wps:wsp>
                        <wps:cNvPr id="2570" name="Rectangle 2570"/>
                        <wps:cNvSpPr/>
                        <wps:spPr>
                          <a:xfrm rot="-2699999">
                            <a:off x="5099727" y="4325483"/>
                            <a:ext cx="74017" cy="131891"/>
                          </a:xfrm>
                          <a:prstGeom prst="rect">
                            <a:avLst/>
                          </a:prstGeom>
                          <a:ln>
                            <a:noFill/>
                          </a:ln>
                        </wps:spPr>
                        <wps:txbx>
                          <w:txbxContent>
                            <w:p w14:paraId="72997B7D" w14:textId="77777777" w:rsidR="00031A7C" w:rsidRDefault="00031A7C" w:rsidP="00031A7C">
                              <w:r>
                                <w:rPr>
                                  <w:rFonts w:ascii="Times New Roman" w:eastAsia="Times New Roman" w:hAnsi="Times New Roman" w:cs="Times New Roman"/>
                                  <w:sz w:val="16"/>
                                </w:rPr>
                                <w:t>0</w:t>
                              </w:r>
                            </w:p>
                          </w:txbxContent>
                        </wps:txbx>
                        <wps:bodyPr horzOverflow="overflow" vert="horz" lIns="0" tIns="0" rIns="0" bIns="0" rtlCol="0">
                          <a:noAutofit/>
                        </wps:bodyPr>
                      </wps:wsp>
                      <wps:wsp>
                        <wps:cNvPr id="2571" name="Rectangle 2571"/>
                        <wps:cNvSpPr/>
                        <wps:spPr>
                          <a:xfrm rot="-2699999">
                            <a:off x="5142571" y="4295206"/>
                            <a:ext cx="51879" cy="131893"/>
                          </a:xfrm>
                          <a:prstGeom prst="rect">
                            <a:avLst/>
                          </a:prstGeom>
                          <a:ln>
                            <a:noFill/>
                          </a:ln>
                        </wps:spPr>
                        <wps:txbx>
                          <w:txbxContent>
                            <w:p w14:paraId="3B8431C9" w14:textId="77777777" w:rsidR="00031A7C" w:rsidRDefault="00031A7C" w:rsidP="00031A7C">
                              <w:r>
                                <w:rPr>
                                  <w:rFonts w:ascii="Times New Roman" w:eastAsia="Times New Roman" w:hAnsi="Times New Roman" w:cs="Times New Roman"/>
                                  <w:sz w:val="16"/>
                                </w:rPr>
                                <w:t>/</w:t>
                              </w:r>
                            </w:p>
                          </w:txbxContent>
                        </wps:txbx>
                        <wps:bodyPr horzOverflow="overflow" vert="horz" lIns="0" tIns="0" rIns="0" bIns="0" rtlCol="0">
                          <a:noAutofit/>
                        </wps:bodyPr>
                      </wps:wsp>
                      <wps:wsp>
                        <wps:cNvPr id="2572" name="Rectangle 2572"/>
                        <wps:cNvSpPr/>
                        <wps:spPr>
                          <a:xfrm rot="-2699999">
                            <a:off x="5166793" y="4259915"/>
                            <a:ext cx="74016" cy="131892"/>
                          </a:xfrm>
                          <a:prstGeom prst="rect">
                            <a:avLst/>
                          </a:prstGeom>
                          <a:ln>
                            <a:noFill/>
                          </a:ln>
                        </wps:spPr>
                        <wps:txbx>
                          <w:txbxContent>
                            <w:p w14:paraId="3A2196A8" w14:textId="77777777" w:rsidR="00031A7C" w:rsidRDefault="00031A7C" w:rsidP="00031A7C">
                              <w:r>
                                <w:rPr>
                                  <w:rFonts w:ascii="Times New Roman" w:eastAsia="Times New Roman" w:hAnsi="Times New Roman" w:cs="Times New Roman"/>
                                  <w:sz w:val="16"/>
                                </w:rPr>
                                <w:t>2</w:t>
                              </w:r>
                            </w:p>
                          </w:txbxContent>
                        </wps:txbx>
                        <wps:bodyPr horzOverflow="overflow" vert="horz" lIns="0" tIns="0" rIns="0" bIns="0" rtlCol="0">
                          <a:noAutofit/>
                        </wps:bodyPr>
                      </wps:wsp>
                      <wps:wsp>
                        <wps:cNvPr id="2573" name="Rectangle 2573"/>
                        <wps:cNvSpPr/>
                        <wps:spPr>
                          <a:xfrm rot="-2699999">
                            <a:off x="5204896" y="4220314"/>
                            <a:ext cx="74017" cy="131891"/>
                          </a:xfrm>
                          <a:prstGeom prst="rect">
                            <a:avLst/>
                          </a:prstGeom>
                          <a:ln>
                            <a:noFill/>
                          </a:ln>
                        </wps:spPr>
                        <wps:txbx>
                          <w:txbxContent>
                            <w:p w14:paraId="78B6FCE5" w14:textId="77777777" w:rsidR="00031A7C" w:rsidRDefault="00031A7C" w:rsidP="00031A7C">
                              <w:r>
                                <w:rPr>
                                  <w:rFonts w:ascii="Times New Roman" w:eastAsia="Times New Roman" w:hAnsi="Times New Roman" w:cs="Times New Roman"/>
                                  <w:sz w:val="16"/>
                                </w:rPr>
                                <w:t>0</w:t>
                              </w:r>
                            </w:p>
                          </w:txbxContent>
                        </wps:txbx>
                        <wps:bodyPr horzOverflow="overflow" vert="horz" lIns="0" tIns="0" rIns="0" bIns="0" rtlCol="0">
                          <a:noAutofit/>
                        </wps:bodyPr>
                      </wps:wsp>
                      <wps:wsp>
                        <wps:cNvPr id="2574" name="Rectangle 2574"/>
                        <wps:cNvSpPr/>
                        <wps:spPr>
                          <a:xfrm rot="-2699999">
                            <a:off x="5244524" y="4180686"/>
                            <a:ext cx="74017" cy="131891"/>
                          </a:xfrm>
                          <a:prstGeom prst="rect">
                            <a:avLst/>
                          </a:prstGeom>
                          <a:ln>
                            <a:noFill/>
                          </a:ln>
                        </wps:spPr>
                        <wps:txbx>
                          <w:txbxContent>
                            <w:p w14:paraId="6277FB20" w14:textId="77777777" w:rsidR="00031A7C" w:rsidRDefault="00031A7C" w:rsidP="00031A7C">
                              <w:r>
                                <w:rPr>
                                  <w:rFonts w:ascii="Times New Roman" w:eastAsia="Times New Roman" w:hAnsi="Times New Roman" w:cs="Times New Roman"/>
                                  <w:sz w:val="16"/>
                                </w:rPr>
                                <w:t>2</w:t>
                              </w:r>
                            </w:p>
                          </w:txbxContent>
                        </wps:txbx>
                        <wps:bodyPr horzOverflow="overflow" vert="horz" lIns="0" tIns="0" rIns="0" bIns="0" rtlCol="0">
                          <a:noAutofit/>
                        </wps:bodyPr>
                      </wps:wsp>
                      <wps:wsp>
                        <wps:cNvPr id="2575" name="Rectangle 2575"/>
                        <wps:cNvSpPr/>
                        <wps:spPr>
                          <a:xfrm rot="-2699999">
                            <a:off x="5284153" y="4141058"/>
                            <a:ext cx="74016" cy="131891"/>
                          </a:xfrm>
                          <a:prstGeom prst="rect">
                            <a:avLst/>
                          </a:prstGeom>
                          <a:ln>
                            <a:noFill/>
                          </a:ln>
                        </wps:spPr>
                        <wps:txbx>
                          <w:txbxContent>
                            <w:p w14:paraId="3E008BEC" w14:textId="77777777" w:rsidR="00031A7C" w:rsidRDefault="00031A7C" w:rsidP="00031A7C">
                              <w:r>
                                <w:rPr>
                                  <w:rFonts w:ascii="Times New Roman" w:eastAsia="Times New Roman" w:hAnsi="Times New Roman" w:cs="Times New Roman"/>
                                  <w:sz w:val="16"/>
                                </w:rPr>
                                <w:t>4</w:t>
                              </w:r>
                            </w:p>
                          </w:txbxContent>
                        </wps:txbx>
                        <wps:bodyPr horzOverflow="overflow" vert="horz" lIns="0" tIns="0" rIns="0" bIns="0" rtlCol="0">
                          <a:noAutofit/>
                        </wps:bodyPr>
                      </wps:wsp>
                      <wps:wsp>
                        <wps:cNvPr id="2576" name="Shape 2576"/>
                        <wps:cNvSpPr/>
                        <wps:spPr>
                          <a:xfrm>
                            <a:off x="685800" y="937704"/>
                            <a:ext cx="0" cy="3110484"/>
                          </a:xfrm>
                          <a:custGeom>
                            <a:avLst/>
                            <a:gdLst/>
                            <a:ahLst/>
                            <a:cxnLst/>
                            <a:rect l="0" t="0" r="0" b="0"/>
                            <a:pathLst>
                              <a:path h="3110484">
                                <a:moveTo>
                                  <a:pt x="0" y="0"/>
                                </a:moveTo>
                                <a:lnTo>
                                  <a:pt x="0" y="3110484"/>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577" name="Shape 2577"/>
                        <wps:cNvSpPr/>
                        <wps:spPr>
                          <a:xfrm>
                            <a:off x="582168" y="4048188"/>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578" name="Shape 2578"/>
                        <wps:cNvSpPr/>
                        <wps:spPr>
                          <a:xfrm>
                            <a:off x="582168" y="3789108"/>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579" name="Shape 2579"/>
                        <wps:cNvSpPr/>
                        <wps:spPr>
                          <a:xfrm>
                            <a:off x="582168" y="3530028"/>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580" name="Shape 2580"/>
                        <wps:cNvSpPr/>
                        <wps:spPr>
                          <a:xfrm>
                            <a:off x="582168" y="3270949"/>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581" name="Shape 2581"/>
                        <wps:cNvSpPr/>
                        <wps:spPr>
                          <a:xfrm>
                            <a:off x="582168" y="3011869"/>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582" name="Shape 2582"/>
                        <wps:cNvSpPr/>
                        <wps:spPr>
                          <a:xfrm>
                            <a:off x="582168" y="2752788"/>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583" name="Shape 2583"/>
                        <wps:cNvSpPr/>
                        <wps:spPr>
                          <a:xfrm>
                            <a:off x="582168" y="2492185"/>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584" name="Shape 2584"/>
                        <wps:cNvSpPr/>
                        <wps:spPr>
                          <a:xfrm>
                            <a:off x="582168" y="2233105"/>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585" name="Shape 2585"/>
                        <wps:cNvSpPr/>
                        <wps:spPr>
                          <a:xfrm>
                            <a:off x="582168" y="1974024"/>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586" name="Shape 2586"/>
                        <wps:cNvSpPr/>
                        <wps:spPr>
                          <a:xfrm>
                            <a:off x="582168" y="1714945"/>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587" name="Shape 2587"/>
                        <wps:cNvSpPr/>
                        <wps:spPr>
                          <a:xfrm>
                            <a:off x="582168" y="1455864"/>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588" name="Shape 2588"/>
                        <wps:cNvSpPr/>
                        <wps:spPr>
                          <a:xfrm>
                            <a:off x="582168" y="1196784"/>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589" name="Shape 2589"/>
                        <wps:cNvSpPr/>
                        <wps:spPr>
                          <a:xfrm>
                            <a:off x="582168" y="937704"/>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590" name="Rectangle 2590"/>
                        <wps:cNvSpPr/>
                        <wps:spPr>
                          <a:xfrm>
                            <a:off x="480060" y="3744558"/>
                            <a:ext cx="74016" cy="131897"/>
                          </a:xfrm>
                          <a:prstGeom prst="rect">
                            <a:avLst/>
                          </a:prstGeom>
                          <a:ln>
                            <a:noFill/>
                          </a:ln>
                        </wps:spPr>
                        <wps:txbx>
                          <w:txbxContent>
                            <w:p w14:paraId="6BFCECAB" w14:textId="77777777" w:rsidR="00031A7C" w:rsidRDefault="00031A7C" w:rsidP="00031A7C">
                              <w:r>
                                <w:rPr>
                                  <w:rFonts w:ascii="Times New Roman" w:eastAsia="Times New Roman" w:hAnsi="Times New Roman" w:cs="Times New Roman"/>
                                  <w:w w:val="109"/>
                                  <w:sz w:val="16"/>
                                </w:rPr>
                                <w:t>1</w:t>
                              </w:r>
                            </w:p>
                          </w:txbxContent>
                        </wps:txbx>
                        <wps:bodyPr horzOverflow="overflow" vert="horz" lIns="0" tIns="0" rIns="0" bIns="0" rtlCol="0">
                          <a:noAutofit/>
                        </wps:bodyPr>
                      </wps:wsp>
                      <wps:wsp>
                        <wps:cNvPr id="2591" name="Rectangle 2591"/>
                        <wps:cNvSpPr/>
                        <wps:spPr>
                          <a:xfrm>
                            <a:off x="480060" y="3485478"/>
                            <a:ext cx="74016" cy="131895"/>
                          </a:xfrm>
                          <a:prstGeom prst="rect">
                            <a:avLst/>
                          </a:prstGeom>
                          <a:ln>
                            <a:noFill/>
                          </a:ln>
                        </wps:spPr>
                        <wps:txbx>
                          <w:txbxContent>
                            <w:p w14:paraId="4B4852C2" w14:textId="77777777" w:rsidR="00031A7C" w:rsidRDefault="00031A7C" w:rsidP="00031A7C">
                              <w:r>
                                <w:rPr>
                                  <w:rFonts w:ascii="Times New Roman" w:eastAsia="Times New Roman" w:hAnsi="Times New Roman" w:cs="Times New Roman"/>
                                  <w:w w:val="109"/>
                                  <w:sz w:val="16"/>
                                </w:rPr>
                                <w:t>2</w:t>
                              </w:r>
                            </w:p>
                          </w:txbxContent>
                        </wps:txbx>
                        <wps:bodyPr horzOverflow="overflow" vert="horz" lIns="0" tIns="0" rIns="0" bIns="0" rtlCol="0">
                          <a:noAutofit/>
                        </wps:bodyPr>
                      </wps:wsp>
                      <wps:wsp>
                        <wps:cNvPr id="2592" name="Rectangle 2592"/>
                        <wps:cNvSpPr/>
                        <wps:spPr>
                          <a:xfrm>
                            <a:off x="480060" y="3226397"/>
                            <a:ext cx="74016" cy="131896"/>
                          </a:xfrm>
                          <a:prstGeom prst="rect">
                            <a:avLst/>
                          </a:prstGeom>
                          <a:ln>
                            <a:noFill/>
                          </a:ln>
                        </wps:spPr>
                        <wps:txbx>
                          <w:txbxContent>
                            <w:p w14:paraId="628E1D80" w14:textId="77777777" w:rsidR="00031A7C" w:rsidRDefault="00031A7C" w:rsidP="00031A7C">
                              <w:r>
                                <w:rPr>
                                  <w:rFonts w:ascii="Times New Roman" w:eastAsia="Times New Roman" w:hAnsi="Times New Roman" w:cs="Times New Roman"/>
                                  <w:w w:val="109"/>
                                  <w:sz w:val="16"/>
                                </w:rPr>
                                <w:t>3</w:t>
                              </w:r>
                            </w:p>
                          </w:txbxContent>
                        </wps:txbx>
                        <wps:bodyPr horzOverflow="overflow" vert="horz" lIns="0" tIns="0" rIns="0" bIns="0" rtlCol="0">
                          <a:noAutofit/>
                        </wps:bodyPr>
                      </wps:wsp>
                      <wps:wsp>
                        <wps:cNvPr id="2593" name="Rectangle 2593"/>
                        <wps:cNvSpPr/>
                        <wps:spPr>
                          <a:xfrm>
                            <a:off x="480060" y="2967317"/>
                            <a:ext cx="74016" cy="131897"/>
                          </a:xfrm>
                          <a:prstGeom prst="rect">
                            <a:avLst/>
                          </a:prstGeom>
                          <a:ln>
                            <a:noFill/>
                          </a:ln>
                        </wps:spPr>
                        <wps:txbx>
                          <w:txbxContent>
                            <w:p w14:paraId="2732650C" w14:textId="77777777" w:rsidR="00031A7C" w:rsidRDefault="00031A7C" w:rsidP="00031A7C">
                              <w:r>
                                <w:rPr>
                                  <w:rFonts w:ascii="Times New Roman" w:eastAsia="Times New Roman" w:hAnsi="Times New Roman" w:cs="Times New Roman"/>
                                  <w:w w:val="109"/>
                                  <w:sz w:val="16"/>
                                </w:rPr>
                                <w:t>4</w:t>
                              </w:r>
                            </w:p>
                          </w:txbxContent>
                        </wps:txbx>
                        <wps:bodyPr horzOverflow="overflow" vert="horz" lIns="0" tIns="0" rIns="0" bIns="0" rtlCol="0">
                          <a:noAutofit/>
                        </wps:bodyPr>
                      </wps:wsp>
                      <wps:wsp>
                        <wps:cNvPr id="2594" name="Rectangle 2594"/>
                        <wps:cNvSpPr/>
                        <wps:spPr>
                          <a:xfrm>
                            <a:off x="480060" y="2708238"/>
                            <a:ext cx="74016" cy="131896"/>
                          </a:xfrm>
                          <a:prstGeom prst="rect">
                            <a:avLst/>
                          </a:prstGeom>
                          <a:ln>
                            <a:noFill/>
                          </a:ln>
                        </wps:spPr>
                        <wps:txbx>
                          <w:txbxContent>
                            <w:p w14:paraId="6E2AEADE" w14:textId="77777777" w:rsidR="00031A7C" w:rsidRDefault="00031A7C" w:rsidP="00031A7C">
                              <w:r>
                                <w:rPr>
                                  <w:rFonts w:ascii="Times New Roman" w:eastAsia="Times New Roman" w:hAnsi="Times New Roman" w:cs="Times New Roman"/>
                                  <w:w w:val="109"/>
                                  <w:sz w:val="16"/>
                                </w:rPr>
                                <w:t>5</w:t>
                              </w:r>
                            </w:p>
                          </w:txbxContent>
                        </wps:txbx>
                        <wps:bodyPr horzOverflow="overflow" vert="horz" lIns="0" tIns="0" rIns="0" bIns="0" rtlCol="0">
                          <a:noAutofit/>
                        </wps:bodyPr>
                      </wps:wsp>
                      <wps:wsp>
                        <wps:cNvPr id="2595" name="Rectangle 2595"/>
                        <wps:cNvSpPr/>
                        <wps:spPr>
                          <a:xfrm>
                            <a:off x="480060" y="2449158"/>
                            <a:ext cx="74016" cy="131896"/>
                          </a:xfrm>
                          <a:prstGeom prst="rect">
                            <a:avLst/>
                          </a:prstGeom>
                          <a:ln>
                            <a:noFill/>
                          </a:ln>
                        </wps:spPr>
                        <wps:txbx>
                          <w:txbxContent>
                            <w:p w14:paraId="1BECDD5D" w14:textId="77777777" w:rsidR="00031A7C" w:rsidRDefault="00031A7C" w:rsidP="00031A7C">
                              <w:r>
                                <w:rPr>
                                  <w:rFonts w:ascii="Times New Roman" w:eastAsia="Times New Roman" w:hAnsi="Times New Roman" w:cs="Times New Roman"/>
                                  <w:w w:val="109"/>
                                  <w:sz w:val="16"/>
                                </w:rPr>
                                <w:t>6</w:t>
                              </w:r>
                            </w:p>
                          </w:txbxContent>
                        </wps:txbx>
                        <wps:bodyPr horzOverflow="overflow" vert="horz" lIns="0" tIns="0" rIns="0" bIns="0" rtlCol="0">
                          <a:noAutofit/>
                        </wps:bodyPr>
                      </wps:wsp>
                      <wps:wsp>
                        <wps:cNvPr id="2596" name="Rectangle 2596"/>
                        <wps:cNvSpPr/>
                        <wps:spPr>
                          <a:xfrm>
                            <a:off x="480060" y="2190078"/>
                            <a:ext cx="74016" cy="131895"/>
                          </a:xfrm>
                          <a:prstGeom prst="rect">
                            <a:avLst/>
                          </a:prstGeom>
                          <a:ln>
                            <a:noFill/>
                          </a:ln>
                        </wps:spPr>
                        <wps:txbx>
                          <w:txbxContent>
                            <w:p w14:paraId="191E00BC" w14:textId="77777777" w:rsidR="00031A7C" w:rsidRDefault="00031A7C" w:rsidP="00031A7C">
                              <w:r>
                                <w:rPr>
                                  <w:rFonts w:ascii="Times New Roman" w:eastAsia="Times New Roman" w:hAnsi="Times New Roman" w:cs="Times New Roman"/>
                                  <w:w w:val="109"/>
                                  <w:sz w:val="16"/>
                                </w:rPr>
                                <w:t>7</w:t>
                              </w:r>
                            </w:p>
                          </w:txbxContent>
                        </wps:txbx>
                        <wps:bodyPr horzOverflow="overflow" vert="horz" lIns="0" tIns="0" rIns="0" bIns="0" rtlCol="0">
                          <a:noAutofit/>
                        </wps:bodyPr>
                      </wps:wsp>
                      <wps:wsp>
                        <wps:cNvPr id="2597" name="Rectangle 2597"/>
                        <wps:cNvSpPr/>
                        <wps:spPr>
                          <a:xfrm>
                            <a:off x="480060" y="1930997"/>
                            <a:ext cx="74016" cy="131896"/>
                          </a:xfrm>
                          <a:prstGeom prst="rect">
                            <a:avLst/>
                          </a:prstGeom>
                          <a:ln>
                            <a:noFill/>
                          </a:ln>
                        </wps:spPr>
                        <wps:txbx>
                          <w:txbxContent>
                            <w:p w14:paraId="6C6B9568" w14:textId="77777777" w:rsidR="00031A7C" w:rsidRDefault="00031A7C" w:rsidP="00031A7C">
                              <w:r>
                                <w:rPr>
                                  <w:rFonts w:ascii="Times New Roman" w:eastAsia="Times New Roman" w:hAnsi="Times New Roman" w:cs="Times New Roman"/>
                                  <w:w w:val="109"/>
                                  <w:sz w:val="16"/>
                                </w:rPr>
                                <w:t>8</w:t>
                              </w:r>
                            </w:p>
                          </w:txbxContent>
                        </wps:txbx>
                        <wps:bodyPr horzOverflow="overflow" vert="horz" lIns="0" tIns="0" rIns="0" bIns="0" rtlCol="0">
                          <a:noAutofit/>
                        </wps:bodyPr>
                      </wps:wsp>
                      <wps:wsp>
                        <wps:cNvPr id="2598" name="Rectangle 2598"/>
                        <wps:cNvSpPr/>
                        <wps:spPr>
                          <a:xfrm>
                            <a:off x="480060" y="1671917"/>
                            <a:ext cx="74016" cy="131896"/>
                          </a:xfrm>
                          <a:prstGeom prst="rect">
                            <a:avLst/>
                          </a:prstGeom>
                          <a:ln>
                            <a:noFill/>
                          </a:ln>
                        </wps:spPr>
                        <wps:txbx>
                          <w:txbxContent>
                            <w:p w14:paraId="660CEE44" w14:textId="77777777" w:rsidR="00031A7C" w:rsidRDefault="00031A7C" w:rsidP="00031A7C">
                              <w:r>
                                <w:rPr>
                                  <w:rFonts w:ascii="Times New Roman" w:eastAsia="Times New Roman" w:hAnsi="Times New Roman" w:cs="Times New Roman"/>
                                  <w:w w:val="109"/>
                                  <w:sz w:val="16"/>
                                </w:rPr>
                                <w:t>9</w:t>
                              </w:r>
                            </w:p>
                          </w:txbxContent>
                        </wps:txbx>
                        <wps:bodyPr horzOverflow="overflow" vert="horz" lIns="0" tIns="0" rIns="0" bIns="0" rtlCol="0">
                          <a:noAutofit/>
                        </wps:bodyPr>
                      </wps:wsp>
                      <wps:wsp>
                        <wps:cNvPr id="2599" name="Rectangle 2599"/>
                        <wps:cNvSpPr/>
                        <wps:spPr>
                          <a:xfrm>
                            <a:off x="425196" y="1412838"/>
                            <a:ext cx="148154" cy="131896"/>
                          </a:xfrm>
                          <a:prstGeom prst="rect">
                            <a:avLst/>
                          </a:prstGeom>
                          <a:ln>
                            <a:noFill/>
                          </a:ln>
                        </wps:spPr>
                        <wps:txbx>
                          <w:txbxContent>
                            <w:p w14:paraId="1CBF1BD3" w14:textId="77777777" w:rsidR="00031A7C" w:rsidRDefault="00031A7C" w:rsidP="00031A7C">
                              <w:r>
                                <w:rPr>
                                  <w:rFonts w:ascii="Times New Roman" w:eastAsia="Times New Roman" w:hAnsi="Times New Roman" w:cs="Times New Roman"/>
                                  <w:w w:val="109"/>
                                  <w:sz w:val="16"/>
                                </w:rPr>
                                <w:t>10</w:t>
                              </w:r>
                            </w:p>
                          </w:txbxContent>
                        </wps:txbx>
                        <wps:bodyPr horzOverflow="overflow" vert="horz" lIns="0" tIns="0" rIns="0" bIns="0" rtlCol="0">
                          <a:noAutofit/>
                        </wps:bodyPr>
                      </wps:wsp>
                      <wps:wsp>
                        <wps:cNvPr id="2600" name="Rectangle 2600"/>
                        <wps:cNvSpPr/>
                        <wps:spPr>
                          <a:xfrm>
                            <a:off x="425196" y="1153758"/>
                            <a:ext cx="148154" cy="131896"/>
                          </a:xfrm>
                          <a:prstGeom prst="rect">
                            <a:avLst/>
                          </a:prstGeom>
                          <a:ln>
                            <a:noFill/>
                          </a:ln>
                        </wps:spPr>
                        <wps:txbx>
                          <w:txbxContent>
                            <w:p w14:paraId="5E976689" w14:textId="77777777" w:rsidR="00031A7C" w:rsidRDefault="00031A7C" w:rsidP="00031A7C">
                              <w:r>
                                <w:rPr>
                                  <w:rFonts w:ascii="Times New Roman" w:eastAsia="Times New Roman" w:hAnsi="Times New Roman" w:cs="Times New Roman"/>
                                  <w:w w:val="109"/>
                                  <w:sz w:val="16"/>
                                </w:rPr>
                                <w:t>11</w:t>
                              </w:r>
                            </w:p>
                          </w:txbxContent>
                        </wps:txbx>
                        <wps:bodyPr horzOverflow="overflow" vert="horz" lIns="0" tIns="0" rIns="0" bIns="0" rtlCol="0">
                          <a:noAutofit/>
                        </wps:bodyPr>
                      </wps:wsp>
                      <wps:wsp>
                        <wps:cNvPr id="2601" name="Rectangle 2601"/>
                        <wps:cNvSpPr/>
                        <wps:spPr>
                          <a:xfrm>
                            <a:off x="425196" y="894678"/>
                            <a:ext cx="148154" cy="131895"/>
                          </a:xfrm>
                          <a:prstGeom prst="rect">
                            <a:avLst/>
                          </a:prstGeom>
                          <a:ln>
                            <a:noFill/>
                          </a:ln>
                        </wps:spPr>
                        <wps:txbx>
                          <w:txbxContent>
                            <w:p w14:paraId="1180F235" w14:textId="77777777" w:rsidR="00031A7C" w:rsidRDefault="00031A7C" w:rsidP="00031A7C">
                              <w:r>
                                <w:rPr>
                                  <w:rFonts w:ascii="Times New Roman" w:eastAsia="Times New Roman" w:hAnsi="Times New Roman" w:cs="Times New Roman"/>
                                  <w:w w:val="109"/>
                                  <w:sz w:val="16"/>
                                </w:rPr>
                                <w:t>12</w:t>
                              </w:r>
                            </w:p>
                          </w:txbxContent>
                        </wps:txbx>
                        <wps:bodyPr horzOverflow="overflow" vert="horz" lIns="0" tIns="0" rIns="0" bIns="0" rtlCol="0">
                          <a:noAutofit/>
                        </wps:bodyPr>
                      </wps:wsp>
                      <wps:wsp>
                        <wps:cNvPr id="2698" name="Rectangle 2698"/>
                        <wps:cNvSpPr/>
                        <wps:spPr>
                          <a:xfrm>
                            <a:off x="18288" y="4907280"/>
                            <a:ext cx="766056" cy="139770"/>
                          </a:xfrm>
                          <a:prstGeom prst="rect">
                            <a:avLst/>
                          </a:prstGeom>
                          <a:ln>
                            <a:noFill/>
                          </a:ln>
                        </wps:spPr>
                        <wps:txbx>
                          <w:txbxContent>
                            <w:p w14:paraId="01726767" w14:textId="77777777" w:rsidR="00031A7C" w:rsidRDefault="00031A7C" w:rsidP="00031A7C">
                              <w:r>
                                <w:rPr>
                                  <w:rFonts w:ascii="Times New Roman" w:eastAsia="Times New Roman" w:hAnsi="Times New Roman" w:cs="Times New Roman"/>
                                  <w:w w:val="121"/>
                                  <w:sz w:val="17"/>
                                </w:rPr>
                                <w:t>Technicus:</w:t>
                              </w:r>
                            </w:p>
                          </w:txbxContent>
                        </wps:txbx>
                        <wps:bodyPr horzOverflow="overflow" vert="horz" lIns="0" tIns="0" rIns="0" bIns="0" rtlCol="0">
                          <a:noAutofit/>
                        </wps:bodyPr>
                      </wps:wsp>
                      <wps:wsp>
                        <wps:cNvPr id="2699" name="Rectangle 2699"/>
                        <wps:cNvSpPr/>
                        <wps:spPr>
                          <a:xfrm>
                            <a:off x="3440892" y="4907280"/>
                            <a:ext cx="350944" cy="139770"/>
                          </a:xfrm>
                          <a:prstGeom prst="rect">
                            <a:avLst/>
                          </a:prstGeom>
                          <a:ln>
                            <a:noFill/>
                          </a:ln>
                        </wps:spPr>
                        <wps:txbx>
                          <w:txbxContent>
                            <w:p w14:paraId="125A26FD" w14:textId="77777777" w:rsidR="00031A7C" w:rsidRDefault="00031A7C" w:rsidP="00031A7C">
                              <w:r>
                                <w:rPr>
                                  <w:rFonts w:ascii="Times New Roman" w:eastAsia="Times New Roman" w:hAnsi="Times New Roman" w:cs="Times New Roman"/>
                                  <w:w w:val="120"/>
                                  <w:sz w:val="17"/>
                                </w:rPr>
                                <w:t>Arts:</w:t>
                              </w:r>
                            </w:p>
                          </w:txbxContent>
                        </wps:txbx>
                        <wps:bodyPr horzOverflow="overflow" vert="horz" lIns="0" tIns="0" rIns="0" bIns="0" rtlCol="0">
                          <a:noAutofit/>
                        </wps:bodyPr>
                      </wps:wsp>
                      <wps:wsp>
                        <wps:cNvPr id="2603" name="Shape 2603"/>
                        <wps:cNvSpPr/>
                        <wps:spPr>
                          <a:xfrm>
                            <a:off x="633984" y="5025073"/>
                            <a:ext cx="2788920" cy="0"/>
                          </a:xfrm>
                          <a:custGeom>
                            <a:avLst/>
                            <a:gdLst/>
                            <a:ahLst/>
                            <a:cxnLst/>
                            <a:rect l="0" t="0" r="0" b="0"/>
                            <a:pathLst>
                              <a:path w="2788920">
                                <a:moveTo>
                                  <a:pt x="0" y="0"/>
                                </a:moveTo>
                                <a:lnTo>
                                  <a:pt x="2788920" y="0"/>
                                </a:lnTo>
                              </a:path>
                            </a:pathLst>
                          </a:custGeom>
                          <a:ln w="3048" cap="flat">
                            <a:miter lim="127000"/>
                          </a:ln>
                        </wps:spPr>
                        <wps:style>
                          <a:lnRef idx="1">
                            <a:srgbClr val="808080"/>
                          </a:lnRef>
                          <a:fillRef idx="0">
                            <a:srgbClr val="000000">
                              <a:alpha val="0"/>
                            </a:srgbClr>
                          </a:fillRef>
                          <a:effectRef idx="0">
                            <a:scrgbClr r="0" g="0" b="0"/>
                          </a:effectRef>
                          <a:fontRef idx="none"/>
                        </wps:style>
                        <wps:bodyPr/>
                      </wps:wsp>
                      <wps:wsp>
                        <wps:cNvPr id="2604" name="Shape 2604"/>
                        <wps:cNvSpPr/>
                        <wps:spPr>
                          <a:xfrm>
                            <a:off x="3727704" y="5025073"/>
                            <a:ext cx="3118104" cy="0"/>
                          </a:xfrm>
                          <a:custGeom>
                            <a:avLst/>
                            <a:gdLst/>
                            <a:ahLst/>
                            <a:cxnLst/>
                            <a:rect l="0" t="0" r="0" b="0"/>
                            <a:pathLst>
                              <a:path w="3118104">
                                <a:moveTo>
                                  <a:pt x="0" y="0"/>
                                </a:moveTo>
                                <a:lnTo>
                                  <a:pt x="3118104" y="0"/>
                                </a:lnTo>
                              </a:path>
                            </a:pathLst>
                          </a:custGeom>
                          <a:ln w="3048" cap="flat">
                            <a:miter lim="127000"/>
                          </a:ln>
                        </wps:spPr>
                        <wps:style>
                          <a:lnRef idx="1">
                            <a:srgbClr val="808080"/>
                          </a:lnRef>
                          <a:fillRef idx="0">
                            <a:srgbClr val="000000">
                              <a:alpha val="0"/>
                            </a:srgbClr>
                          </a:fillRef>
                          <a:effectRef idx="0">
                            <a:scrgbClr r="0" g="0" b="0"/>
                          </a:effectRef>
                          <a:fontRef idx="none"/>
                        </wps:style>
                        <wps:bodyPr/>
                      </wps:wsp>
                    </wpg:wgp>
                  </a:graphicData>
                </a:graphic>
              </wp:inline>
            </w:drawing>
          </mc:Choice>
          <mc:Fallback>
            <w:pict>
              <v:group w14:anchorId="2A876A3E" id="Group 15830" o:spid="_x0000_s1026" style="width:539.05pt;height:395.7pt;mso-position-horizontal-relative:char;mso-position-vertical-relative:line" coordsize="68458,502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8lM5OREAAHb/AAAOAAAAZHJzL2Uyb0RvYy54bWzsXW1v2zgS/n7A/QfD33cjSqJegqaLw/a2&#10;OOBwW+zu/QDVsWMDsmXIbpPer79nSJF6dSIprRybbIFEoWSZ4qNnZjgzHL775Wmbzr4u88Mm293N&#10;2c/OfLbcLbL7ze7hbv7fv377KZrPDsdkd5+k2W55N/+2PMx/ef/3v7173N8u3WydpffLfIab7A63&#10;j/u7+fp43N/e3BwW6+U2Ofyc7Zc7nFxl+TY54s/84eY+Tx5x92164zpOcPOY5ff7PFssDwe0fpAn&#10;5+/F/Ver5eL4+2p1WB5n6d0cfTuKn7n4+Zl+3rx/l9w+5Ml+vVkU3UhG9GKbbHb4Un2rD8kxmX3J&#10;N61bbTeLPDtkq+PPi2x7k61Wm8VSPAOehjmNp/mYZ1/24lkebh8f9nqYMLSNcRp928V/vn7M93/u&#10;P+UYicf9A8ZC/EXP8rTKt/QbvZw9iSH7pods+XScLdAYRD6PHIC8wDnuuNwJPTmoizVGvvW5xfqf&#10;L3zyRn3xTa07j3u8IIdyDA6vG4M/18l+KYb2cIsx+JTPNvd3c9eP8Si7ZIs39Q+8O8nuIV3ORKsY&#10;HnGtHqzD7QHj1jFSLHIj3Kc9Wn7IYz+Wg8W8OAwZjZV+4uR2nx+OH5fZdkYHd/McfRCvVfL134ej&#10;vFRdQt+b7ujnLvttk6byLLVg4FTX6Oj49Pmp6P3n7P4bHnWd5f/7HaRdpdnj3TwrjubEY3wpnZ3P&#10;0n/tMMREGXWQq4PP6iA/pr9mgliyG//4csxWG9FP+mL5bUV/gB29YNOAiCHuADGmwaYuAPAeIDoR&#10;d7phZCzwg5ifAUfxloqXphzga4eTO3gLW3BS6yA4NSdZEAa+GMPkVokx5rDACfA9JMYEM8XdJ2Cm&#10;lDvqUcwgKHeYQlTI4RnUhn6pe5ETSAEoN3RY7NLYlUjWFJLv+14c+XRFBcrFFylk6WNKsEJz30sR&#10;i7a1Olo87dQhieJnjYh9cqTP0U3pcAbJqvuyvpurrtD5LUTuX5m48tjQkOhmeTbdVa/Sd1N6Bdeq&#10;K9Tvvbhf9Ur1vXII1HXqt7xejmb3lYs0Oyzlh+mxxEDqR0UPqoOZ7uipY+b7IFICa26VJlJ/bTdH&#10;mHnpZgt2ATXJXdH/lro6HL+lSxqbdPfHcgV6wMpgQgke8ofPv6b57GtCOkf8K5AVl9JnVlCE+lPO&#10;yU/RpUm6XyfFvYrbFF8gnrG4E125FHZk87aLojfSmIRJhlFUJiWeTH9IdCvbHfXndzCExReSCC+e&#10;tpTmNNT013T6ksU81gpT8lE2oSvUk16EDCKYgfI9ir0wdATnSlZyWD6h50r56jHm+Odjpe4LWKm6&#10;QiCVvKuyQumB8mydO/puL7KyeqX63pdZ2f9K1VPZP7yCPfkK1L4rWV9Fu24md/D/N/qnHtkcskJT&#10;ei3dKWZcvanKfO56IbiIN7aLq/Q+4FT9xVNzwaq4/3G687swU0qj+mMM5YawFb8zPzpe5g8e/bfK&#10;bIhz5MQMnkP1FLMFbVsKZdSbH67LophMGMuPQokIsxbHVfJLW8/yQxiLl2PsQX/AbyFn05ofnCRP&#10;f37EEecssPwQ0D8/F7L8uDx+4M1u8CMYxA8v5F7ArH3Vx1dg+XF5/Ahb/AgH8QPTDxZSyMjaV9a+&#10;KpwFV+NMg32lI4javooG8YMjeOhG8JBbflh+XCE/Gr5mMGZYYDZwuB9xa19Z+wqRoevjB4Pfsj7/&#10;QMuQ+fkLoRjr3qVgj3VfXWSs0uWslTqAFksP8UpXswVs9INyBcTs2qToIPmdGtpDJMj09u5WtIeP&#10;KD1DBhzYdSKSr+Kv00YHkWOiYuldcXt1juZPqoOnoveSJeoqGx3UgQyZd3OF1lUres6GRc8r/PDC&#10;KGaY7lt+CDFro4MXnwoG86oVPUfLSPPK457juJYflBRqo+dI3LwGfrSi52xY9LyqP5AJS8tBrP6w&#10;/BCJzdfAj1b0HJkiY/WHw1gUWH5Y/XEtqfawr1rRc7SM5Icbcje083ObnXhF0XPWip6jZSw//Bip&#10;vMI8s/4rm717HfOPVvScDYyelwu1XNfzGNKB7fzDzj+uZf7htqLnaBmpP1gc+o773EpGFTiw8Y8f&#10;udTXro4StXAG1Xg5tTrKbYXP0TKWHyHzY9/qDzs/v575uduKn6NlLD98zqPA6g/LjyviRyt+7o6O&#10;nzMWB6GsA2Hn53Z+fhXzc0wXGvlXcgIxJv+qqziDTm6iEg12+gHt+n2Ll9jiDLIS548pr8jdVvgc&#10;LSPNK5ueKCr82PDHFYU/3Fb4HC2WHzZ911aqo/K8iHe3zKvR4XOrP17QH34YYLYnasPlu3tRTBEF&#10;qXf3kEdIZ+yoNGxLN05cuhGEaMXLZcLtmPlGJyGK5YJB6HChiYD8tNEO1IKTX9611kOu36h27seo&#10;CksFLAFaveUqpqBCKzSOliG2U7Xwm+XCSa+t5cLb54LXCoOjZQgXqkWsLBcsF+BrvMzq1i73WiFv&#10;tAzhQrUgj+WC5cIlc0GH7yrb23CvRwhvlmfYG+YnN4jpn5gMFvsCedz1UcKHllv7fshCnAW7yoge&#10;kqgo613urIHSuoJ8lWmE2tDme+95I3bW0E9myM4ano4/1QDusYbzGYBjqrhUAOy5LGhsudEEWJye&#10;CmD9ZKYArCMoNYB7RFFOA+x7nk+J94LBjoPqpXUGcxaFILhm8KQA6yczBWAdAqgB3CMM8AzAPETV&#10;NAmwF/BW0vdZGayfzBSAtQ+7BnAPP/YzAMchkvkLgF0kCYi7ndbBkzJYP5kpAGufbA3gHuuYTgPM&#10;fccBqEJEuzHHZpEtER0VrlrmTW1k6SczBWDtaawB3MPb+AzAge9SNgvpYBcbMmEDimet6EkZrJ/M&#10;EIB97T6rAozWF90GpwEOHNcLCiPLdR3PFwjWRTRU/3mMrLLEpCkIa6dQDeEejqFnEPZZHANCojCL&#10;HKyOaFP4fAjrRzMFYZ3JX0NYsO756OgzCEeY/BZCmvmo/dVhZp0PYf1opiDc6euQinMswqh3yDlc&#10;VHIuDG8W74C46s2aVA+XtepMgbjT2yHXnI2GOIYiLva/w/6wLpPuz7eiiU1zaPkQmLJiaU1Oa6/A&#10;6e1HT8tpLCwJOPZ4liyGRwtbj9asaXi0zjddKiuGmcLiTo+Hr/0C4yCOnZBSPsjagk/LCcUbU2fx&#10;+QS1fn1NgbjT54GowStmTJgkOR70r4QYXi15u7cCsX59TYG40+sh6xeO1cWug12hac2tcHvEnMWN&#10;OdNZQw9l6SFDIOadfg+0vorFKKNBm1ooz5YnhMJbYbFpri3e6fhA62sgZh731aSJfFtdno+z6eKy&#10;AIwpLO70fGDHpFdBHGLrjcLcgnMLZWzpdnUWV10fIvFiqiSAsoaJKRB35vFwne0yxqJG+rMfwigX&#10;gpq8W7xDUFchntT1UZbhMAXiTtcH1+kQYyCmNA/yaAmIKVcLbpBnWTwtxPr1NQXiTteHXGcz1qL2&#10;fB5EMLEkxPBuNQuMnzXXoyyGYArEIFvbuyWdyuMhjmO1ga6PvABPelJKXdz0bk3LYi2hTIG40/Uh&#10;ledoiLnrRXGZseXEHYL6fBa1ad4t3un6QOsrLGqPB8icruRsNSuFnVdQm+bdCjpdH2h9DcSBE4DG&#10;heuDsrYaFvVZvVvlQmFDBDXSmjt0sUx2Hi2oA8/hOjEPeVtyDlbqYmLx+SZNWkKZAnGn60MuWBgP&#10;cRAFUOfSgQnvllxW/EYgLtd1mgJxp+sDlSpeI6hhTrvwaEnXB1K3mum1Z2VxuVzRFIg7E3ukfTSa&#10;xXBtxbS7ncjOg3crFG9MncVns6hlfgI9mykQd7o+Aj2xGOPd8mNEIbTrg7xbwnp7KxBrCWUKxJ2u&#10;j0BPLMZBHHsOMqe1d6u5PVhTUIu41lRhCCy+LJSQKRB3uj6Q5f4KXcyR8xHTNtYkqMm7JYVCyeKz&#10;erc807xbIFjXpElPLMawmDuB42CZuICY1iMyQdMS4qbrY1oWayVkCIuhJjsglspzrLnFgW9I1fqI&#10;xR5yt6IXzK1pIdZKyBSIO10foRj00RAzLFTDLQTEYk2iIE7J4qZ3S7wBk+lirYRMgbjT9SEDvOMh&#10;DoIwLnzUtCpRpi6XEDfNrUkjTZ5WQqZA3On6kBPZ0RC7jh+pVWt9crcmFdTlkktTIO50fYR6YjHK&#10;3HJ9HzV6pKAWuVsNQX1WcwvLNMyaNIWdiT1ofc2kyY18htCD0MV9cremZbFQCyShTGGx9m6Jfdhm&#10;sJP0pOI0gymdsqiphfTKyJE50127gOAMrRP3GIPwFrKhYlYtvhyOH5fZlm6XfMX2AHivktuHe3WU&#10;rNXR4mmnDvPl4jhLaUuRGcp84afci/5zsclIUpaKloczlOVVX0+3L8vu7o+zJ3EHdFD439C18my6&#10;+yuj66tXqfugn7hWXoGDfXJcixY6QD9PbNJpy5FiON94aV4KkMosKM0HPQPrxQceoexYEYLDK4/V&#10;eyQtSzuUwU0EH7pghXrppi1T/Xg3Lzoxng7qKSrMsWxwRK3BwxVt8hFqr6lmg56sDmWDF6KgYjOt&#10;RL1HpCMsG+wOBrvjH8sVymFCL++y3ZJEp9iooNivoTTM1InHw/79O2rGwexp+0O3hKLKgg3doOf1&#10;g9nAPceReU1WN1TMwHQ3g36yltLbt5SoKkGdDWgBLZ9375DJUcwcKpaS54ZO3Ez/t7oBMwzLBigE&#10;emne+Lwh0mELZSmhZSwbHMaiZrqAZYNlAzwfF8IGHeHRbNCOtaGWkhtiLzU7i7Y+pYvd1gMJBU1L&#10;SWfYDWaDH7usuaLd6garGy5HN+i4odYNPWKG3fMGF6XEWyXiLRssGy6HDTrEqtnQI7zazQaG8kWO&#10;XLdufUrWpyScp3gRVqvLYUMrGh0Ni0ZXfEoMVa1jWX/VssGy4RLZ0IpFyyreYzyszOc8aq7bt5aS&#10;tZQuRze0YtHSKTSKDSi7HMp0JKsbrG64RN3QikWjesfIeENX3p5VDVY1XIxqiHUoulqYH61DCOEj&#10;jZVK61C2aog09JdqSoq0wEoy6z6Xyaw/ZHNYXzuMDclLphq97Wp0ckfe3hq/CqkfYa/BRi5mc02Q&#10;8LxMBqn2epoCqQ4K1lg6LDBYhdR1Ay8WNCyNuCakwn0wGaTadWcKpDqyVYNUC6te0a0KpC7Mcg9b&#10;cENun4Z0WsGr/U+mQKrDMzVItbAaDCkVLEKpk2chnZal4gUiJWIKpDrGUINUC6vBkPooof+SeTQt&#10;pDor3RRItaO8BqkWVoMhZTF27X2BpdOaR3o6awqk2ttbg1QLq6GQMtQfQmWLNyR4y91ZTIFUuyxr&#10;kGphNRjSIGTxS+bRpIK33I3FFEi1360GqRZW/SB1sX0UJDhcDVgB7VIR/Jp5xLBukMMO0zssT4up&#10;npGZgSkqPHX4Gqh1kPuoginWt4dN++jMmOopmSmYdvmPAlkstb//qMQ0in1EjF6g6aQGEgRE8X4a&#10;AmncpU0DtA6hKUP1XNwHktenXTnlkqWKryEIHOxqUkjeuKjLOZX/qNwyxxRIu7RpgHp7QyD1UHsx&#10;wq4TJ0H1UOINe22fC1Q9KTMEVEc7BYuUxgAtQwANPC9GcJ7w5I6L/XLFx0uS0nKQ2IXSPuuqcdUL&#10;clWWVUOq1ULUgvbybL2miLoDPai6dmgVBdSYhThbJPu7+SpNjqICwXZzXOazdLOFeYmFldKQgQxL&#10;d2o19f5TLhdqFuuq6ZxeeM1kGYP84fOvaT77mqDWSuTQfwJR3EYtQtqkqf5UUfyg+il8M305DVCS&#10;7teJvJe6zUFeKm65kncSXl+VrihXgV9dTYXA0Q5WTQ+tyXvNHjxUqwzpLqf4gSo1EcrtnJkfqhfj&#10;+aHuYPnxJviBQgwPt48PqLcAIfCQJ/v1ZvEhOSbVv3H8uL9dutk6S++X+fv/AwAA//8DAFBLAwQU&#10;AAYACAAAACEA/nb9UN4AAAAGAQAADwAAAGRycy9kb3ducmV2LnhtbEyPzWrDMBCE74W+g9hCb42s&#10;/iVxLYcQ2p5CoUmh5LaxNraJtTKWYjtvX6WX9rIwzDDzbbYYbSN66nztWIOaJCCIC2dqLjV8bd/u&#10;ZiB8QDbYOCYNZ/KwyK+vMkyNG/iT+k0oRSxhn6KGKoQ2ldIXFVn0E9cSR+/gOoshyq6UpsMhlttG&#10;3ifJs7RYc1yosKVVRcVxc7Ia3gcclg/qtV8fD6vzbvv08b1WpPXtzbh8ARFoDH9huOBHdMgj096d&#10;2HjRaIiPhN978ZLpTIHYa5jO1SPIPJP/8fMfAAAA//8DAFBLAQItABQABgAIAAAAIQC2gziS/gAA&#10;AOEBAAATAAAAAAAAAAAAAAAAAAAAAABbQ29udGVudF9UeXBlc10ueG1sUEsBAi0AFAAGAAgAAAAh&#10;ADj9If/WAAAAlAEAAAsAAAAAAAAAAAAAAAAALwEAAF9yZWxzLy5yZWxzUEsBAi0AFAAGAAgAAAAh&#10;AOLyUzk5EQAAdv8AAA4AAAAAAAAAAAAAAAAALgIAAGRycy9lMm9Eb2MueG1sUEsBAi0AFAAGAAgA&#10;AAAhAP52/VDeAAAABgEAAA8AAAAAAAAAAAAAAAAAkxMAAGRycy9kb3ducmV2LnhtbFBLBQYAAAAA&#10;BAAEAPMAAACeFAAAAAA=&#10;">
                <v:rect id="Rectangle 2498" o:spid="_x0000_s1027" style="position:absolute;left:182;width:4760;height:139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MuIAwgAAAN0AAAAPAAAAZHJzL2Rvd25yZXYueG1sRE9Ni8Iw&#10;EL0L/ocwwt40VURsNYroih5dFdTb0IxtsZmUJmu7/npzWPD4eN/zZWtK8aTaFZYVDAcRCOLU6oIz&#10;BefTtj8F4TyyxtIyKfgjB8tFtzPHRNuGf+h59JkIIewSVJB7XyVSujQng25gK+LA3W1t0AdYZ1LX&#10;2IRwU8pRFE2kwYJDQ44VrXNKH8dfo2A3rVbXvX01Wfl9210Ol3hzir1SX712NQPhqfUf8b97rxWM&#10;xnGYG96EJyAXbwAAAP//AwBQSwECLQAUAAYACAAAACEA2+H2y+4AAACFAQAAEwAAAAAAAAAAAAAA&#10;AAAAAAAAW0NvbnRlbnRfVHlwZXNdLnhtbFBLAQItABQABgAIAAAAIQBa9CxbvwAAABUBAAALAAAA&#10;AAAAAAAAAAAAAB8BAABfcmVscy8ucmVsc1BLAQItABQABgAIAAAAIQDdMuIAwgAAAN0AAAAPAAAA&#10;AAAAAAAAAAAAAAcCAABkcnMvZG93bnJldi54bWxQSwUGAAAAAAMAAwC3AAAA9gIAAAAA&#10;" filled="f" stroked="f">
                  <v:textbox inset="0,0,0,0">
                    <w:txbxContent>
                      <w:p w14:paraId="0C2D0514" w14:textId="77777777" w:rsidR="00031A7C" w:rsidRDefault="00031A7C" w:rsidP="00031A7C">
                        <w:r>
                          <w:rPr>
                            <w:rFonts w:ascii="Times New Roman" w:eastAsia="Times New Roman" w:hAnsi="Times New Roman" w:cs="Times New Roman"/>
                            <w:w w:val="123"/>
                            <w:sz w:val="17"/>
                          </w:rPr>
                          <w:t>Naam:</w:t>
                        </w:r>
                      </w:p>
                    </w:txbxContent>
                  </v:textbox>
                </v:rect>
                <v:rect id="Rectangle 2499" o:spid="_x0000_s1028" style="position:absolute;left:10850;width:11647;height:139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fkebxgAAAN0AAAAPAAAAZHJzL2Rvd25yZXYueG1sRI9Ba8JA&#10;FITvQv/D8gredNNQiomuIq0lOdZYsL09ss8kNPs2ZFcT++u7gtDjMDPfMKvNaFpxod41lhU8zSMQ&#10;xKXVDVcKPg/vswUI55E1tpZJwZUcbNYPkxWm2g68p0vhKxEg7FJUUHvfpVK6siaDbm474uCdbG/Q&#10;B9lXUvc4BLhpZRxFL9Jgw2Ghxo5eayp/irNRkC267Vduf4eq3X1nx49j8nZIvFLTx3G7BOFp9P/h&#10;ezvXCuLnJIHbm/AE5PoPAAD//wMAUEsBAi0AFAAGAAgAAAAhANvh9svuAAAAhQEAABMAAAAAAAAA&#10;AAAAAAAAAAAAAFtDb250ZW50X1R5cGVzXS54bWxQSwECLQAUAAYACAAAACEAWvQsW78AAAAVAQAA&#10;CwAAAAAAAAAAAAAAAAAfAQAAX3JlbHMvLnJlbHNQSwECLQAUAAYACAAAACEAsn5Hm8YAAADdAAAA&#10;DwAAAAAAAAAAAAAAAAAHAgAAZHJzL2Rvd25yZXYueG1sUEsFBgAAAAADAAMAtwAAAPoCAAAAAA==&#10;" filled="f" stroked="f">
                  <v:textbox inset="0,0,0,0">
                    <w:txbxContent>
                      <w:p w14:paraId="36288B89" w14:textId="57E622A4" w:rsidR="00031A7C" w:rsidRDefault="00031A7C" w:rsidP="00031A7C"/>
                    </w:txbxContent>
                  </v:textbox>
                </v:rect>
                <v:rect id="Rectangle 2500" o:spid="_x0000_s1029" style="position:absolute;left:182;top:1676;width:10161;height:13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r3QcxAAAAN0AAAAPAAAAZHJzL2Rvd25yZXYueG1sRE9Na8JA&#10;EL0L/odlhN5000CLidmIaIseqynY3obsmIRmZ0N2m6T99d2D0OPjfWfbybRioN41lhU8riIQxKXV&#10;DVcK3ovX5RqE88gaW8uk4IccbPP5LMNU25HPNFx8JUIIuxQV1N53qZSurMmgW9mOOHA32xv0AfaV&#10;1D2OIdy0Mo6iZ2mw4dBQY0f7msqvy7dRcFx3u4+T/R2r9uXzeH27Joci8Uo9LKbdBoSnyf+L7+6T&#10;VhA/RWF/eBOegMz/AAAA//8DAFBLAQItABQABgAIAAAAIQDb4fbL7gAAAIUBAAATAAAAAAAAAAAA&#10;AAAAAAAAAABbQ29udGVudF9UeXBlc10ueG1sUEsBAi0AFAAGAAgAAAAhAFr0LFu/AAAAFQEAAAsA&#10;AAAAAAAAAAAAAAAAHwEAAF9yZWxzLy5yZWxzUEsBAi0AFAAGAAgAAAAhAL2vdBzEAAAA3QAAAA8A&#10;AAAAAAAAAAAAAAAABwIAAGRycy9kb3ducmV2LnhtbFBLBQYAAAAAAwADALcAAAD4AgAAAAA=&#10;" filled="f" stroked="f">
                  <v:textbox inset="0,0,0,0">
                    <w:txbxContent>
                      <w:p w14:paraId="4C7DD43F" w14:textId="77777777" w:rsidR="00031A7C" w:rsidRDefault="00031A7C" w:rsidP="00031A7C">
                        <w:r>
                          <w:rPr>
                            <w:rFonts w:ascii="Times New Roman" w:eastAsia="Times New Roman" w:hAnsi="Times New Roman" w:cs="Times New Roman"/>
                            <w:w w:val="124"/>
                            <w:sz w:val="17"/>
                          </w:rPr>
                          <w:t>Trenddiagram</w:t>
                        </w:r>
                      </w:p>
                    </w:txbxContent>
                  </v:textbox>
                </v:rect>
                <v:shape id="Shape 2501" o:spid="_x0000_s1030" style="position:absolute;top:2701;width:68458;height:44440;visibility:visible;mso-wrap-style:square;v-text-anchor:top" coordsize="6845808,44439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6GHzxwAAAN0AAAAPAAAAZHJzL2Rvd25yZXYueG1sRI9Ba8JA&#10;FITvgv9heYVeRDcaFI2uIi2Cp2KsKN4e2WcSmn0bs1uT/vtuQehxmJlvmNWmM5V4UONKywrGowgE&#10;cWZ1ybmC0+duOAfhPLLGyjIp+CEHm3W/t8JE25ZTehx9LgKEXYIKCu/rREqXFWTQjWxNHLybbQz6&#10;IJtc6gbbADeVnETRTBosOSwUWNNbQdnX8dsoiFu736aHuLq/f+xug/M1Thezi1KvL912CcJT5//D&#10;z/ZeK5hMozH8vQlPQK5/AQAA//8DAFBLAQItABQABgAIAAAAIQDb4fbL7gAAAIUBAAATAAAAAAAA&#10;AAAAAAAAAAAAAABbQ29udGVudF9UeXBlc10ueG1sUEsBAi0AFAAGAAgAAAAhAFr0LFu/AAAAFQEA&#10;AAsAAAAAAAAAAAAAAAAAHwEAAF9yZWxzLy5yZWxzUEsBAi0AFAAGAAgAAAAhAGzoYfPHAAAA3QAA&#10;AA8AAAAAAAAAAAAAAAAABwIAAGRycy9kb3ducmV2LnhtbFBLBQYAAAAAAwADALcAAAD7AgAAAAA=&#10;" path="m,l6845808,r,4443984l,4443984,,xe" filled="f" strokeweight=".72pt">
                  <v:stroke miterlimit="83231f" joinstyle="miter"/>
                  <v:path arrowok="t" textboxrect="0,0,6845808,4443984"/>
                </v:shape>
                <v:shape id="Shape 19599" o:spid="_x0000_s1031" style="position:absolute;left:6858;top:9377;width:54757;height:31104;visibility:visible;mso-wrap-style:square;v-text-anchor:top" coordsize="5475732,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Qsf8xAAAAN4AAAAPAAAAZHJzL2Rvd25yZXYueG1sRE9Na8JA&#10;EL0X+h+WKfRWN0qVJnUTVCgEb9VQehyyYzaanQ3Zrcb++m5B8DaP9znLYrSdONPgW8cKppMEBHHt&#10;dMuNgmr/8fIGwgdkjZ1jUnAlD0X++LDETLsLf9J5FxoRQ9hnqMCE0GdS+tqQRT9xPXHkDm6wGCIc&#10;GqkHvMRw28lZkiykxZZjg8GeNobq0+7HKgjbdVnNvmu5+TK4vx637vd1Xir1/DSu3kEEGsNdfHOX&#10;Os5P52kK/+/EG2T+BwAA//8DAFBLAQItABQABgAIAAAAIQDb4fbL7gAAAIUBAAATAAAAAAAAAAAA&#10;AAAAAAAAAABbQ29udGVudF9UeXBlc10ueG1sUEsBAi0AFAAGAAgAAAAhAFr0LFu/AAAAFQEAAAsA&#10;AAAAAAAAAAAAAAAAHwEAAF9yZWxzLy5yZWxzUEsBAi0AFAAGAAgAAAAhANJCx/zEAAAA3gAAAA8A&#10;AAAAAAAAAAAAAAAABwIAAGRycy9kb3ducmV2LnhtbFBLBQYAAAAAAwADALcAAAD4AgAAAAA=&#10;" path="m,l5475732,r,3110484l,3110484,,e" fillcolor="#fffff0" stroked="f" strokeweight="0">
                  <v:stroke miterlimit="83231f" joinstyle="miter"/>
                  <v:path arrowok="t" textboxrect="0,0,5475732,3110484"/>
                </v:shape>
                <v:shape id="Shape 2503" o:spid="_x0000_s1032" style="position:absolute;left:14523;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AIXqwwAAAN0AAAAPAAAAZHJzL2Rvd25yZXYueG1sRI9PawIx&#10;FMTvhX6H8ArearYril2NIgsFvYj/en9snpulm5dlk2r89kYQPA4z8xtmvoy2FRfqfeNYwdcwA0Fc&#10;Od1wreB0/PmcgvABWWPrmBTcyMNy8f42x0K7K+/pcgi1SBD2BSowIXSFlL4yZNEPXUecvLPrLYYk&#10;+1rqHq8JbluZZ9lEWmw4LRjsqDRU/R3+rYL4G7/Lbd6VwdCovbHZ7fablVKDj7iagQgUwyv8bK+1&#10;gnycjeDxJj0BubgDAAD//wMAUEsBAi0AFAAGAAgAAAAhANvh9svuAAAAhQEAABMAAAAAAAAAAAAA&#10;AAAAAAAAAFtDb250ZW50X1R5cGVzXS54bWxQSwECLQAUAAYACAAAACEAWvQsW78AAAAVAQAACwAA&#10;AAAAAAAAAAAAAAAfAQAAX3JlbHMvLnJlbHNQSwECLQAUAAYACAAAACEAzQCF6sMAAADdAAAADwAA&#10;AAAAAAAAAAAAAAAHAgAAZHJzL2Rvd25yZXYueG1sUEsFBgAAAAADAAMAtwAAAPcCAAAAAA==&#10;" path="m,l,3110484e" filled="f" strokecolor="#d3d3d3" strokeweight="1.32pt">
                  <v:stroke miterlimit="83231f" joinstyle="miter"/>
                  <v:path arrowok="t" textboxrect="0,0,0,3110484"/>
                </v:shape>
                <v:shape id="Shape 2504" o:spid="_x0000_s1033" style="position:absolute;left:22189;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6R2exAAAAN0AAAAPAAAAZHJzL2Rvd25yZXYueG1sRI/NasMw&#10;EITvgb6D2EBviRy3CY0b2QRDob2U/PW+WBvL1FoZS02Ut68KhRyHmfmG2VTR9uJCo+8cK1jMMxDE&#10;jdMdtwpOx7fZCwgfkDX2jknBjTxU5cNkg4V2V97T5RBakSDsC1RgQhgKKX1jyKKfu4E4eWc3WgxJ&#10;jq3UI14T3PYyz7KVtNhxWjA4UG2o+T78WAXxK67rz3yog6Gn/sZmt9t/bJV6nMbtK4hAMdzD/+13&#10;rSBfZs/w9yY9AVn+AgAA//8DAFBLAQItABQABgAIAAAAIQDb4fbL7gAAAIUBAAATAAAAAAAAAAAA&#10;AAAAAAAAAABbQ29udGVudF9UeXBlc10ueG1sUEsBAi0AFAAGAAgAAAAhAFr0LFu/AAAAFQEAAAsA&#10;AAAAAAAAAAAAAAAAHwEAAF9yZWxzLy5yZWxzUEsBAi0AFAAGAAgAAAAhAELpHZ7EAAAA3QAAAA8A&#10;AAAAAAAAAAAAAAAABwIAAGRycy9kb3ducmV2LnhtbFBLBQYAAAAAAwADALcAAAD4AgAAAAA=&#10;" path="m,l,3110484e" filled="f" strokecolor="#d3d3d3" strokeweight="1.32pt">
                  <v:stroke miterlimit="83231f" joinstyle="miter"/>
                  <v:path arrowok="t" textboxrect="0,0,0,3110484"/>
                </v:shape>
                <v:shape id="Shape 2505" o:spid="_x0000_s1034" style="position:absolute;left:29855;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pbgFwwAAAN0AAAAPAAAAZHJzL2Rvd25yZXYueG1sRI9PawIx&#10;FMTvBb9DeIK3mnWLoqtRZKFQL8W/98fmuVncvCybVOO3bwoFj8PM/IZZbaJtxZ163zhWMBlnIIgr&#10;pxuuFZxPn+9zED4ga2wdk4InedisB28rLLR78IHux1CLBGFfoAITQldI6StDFv3YdcTJu7reYkiy&#10;r6Xu8ZHgtpV5ls2kxYbTgsGOSkPV7fhjFcRLXJTfeVcGQx/tk81+f9htlRoN43YJIlAMr/B/+0sr&#10;yKfZFP7epCcg178AAAD//wMAUEsBAi0AFAAGAAgAAAAhANvh9svuAAAAhQEAABMAAAAAAAAAAAAA&#10;AAAAAAAAAFtDb250ZW50X1R5cGVzXS54bWxQSwECLQAUAAYACAAAACEAWvQsW78AAAAVAQAACwAA&#10;AAAAAAAAAAAAAAAfAQAAX3JlbHMvLnJlbHNQSwECLQAUAAYACAAAACEALaW4BcMAAADdAAAADwAA&#10;AAAAAAAAAAAAAAAHAgAAZHJzL2Rvd25yZXYueG1sUEsFBgAAAAADAAMAtwAAAPcCAAAAAA==&#10;" path="m,l,3110484e" filled="f" strokecolor="#d3d3d3" strokeweight="1.32pt">
                  <v:stroke miterlimit="83231f" joinstyle="miter"/>
                  <v:path arrowok="t" textboxrect="0,0,0,3110484"/>
                </v:shape>
                <v:shape id="Shape 2506" o:spid="_x0000_s1035" style="position:absolute;left:37536;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dyZywwAAAN0AAAAPAAAAZHJzL2Rvd25yZXYueG1sRI9PawIx&#10;FMTvBb9DeIK3mnVLRVejyEKhXop/74/Nc7O4eVk2qcZv3xQEj8PM/IZZrqNtxY163zhWMBlnIIgr&#10;pxuuFZyOX+8zED4ga2wdk4IHeVivBm9LLLS7855uh1CLBGFfoAITQldI6StDFv3YdcTJu7jeYkiy&#10;r6Xu8Z7gtpV5lk2lxYbTgsGOSkPV9fBrFcRznJc/eVcGQx/tg81ut99ulBoN42YBIlAMr/Cz/a0V&#10;5J/ZFP7fpCcgV38AAAD//wMAUEsBAi0AFAAGAAgAAAAhANvh9svuAAAAhQEAABMAAAAAAAAAAAAA&#10;AAAAAAAAAFtDb250ZW50X1R5cGVzXS54bWxQSwECLQAUAAYACAAAACEAWvQsW78AAAAVAQAACwAA&#10;AAAAAAAAAAAAAAAfAQAAX3JlbHMvLnJlbHNQSwECLQAUAAYACAAAACEA3XcmcsMAAADdAAAADwAA&#10;AAAAAAAAAAAAAAAHAgAAZHJzL2Rvd25yZXYueG1sUEsFBgAAAAADAAMAtwAAAPcCAAAAAA==&#10;" path="m,l,3110484e" filled="f" strokecolor="#d3d3d3" strokeweight="1.32pt">
                  <v:stroke miterlimit="83231f" joinstyle="miter"/>
                  <v:path arrowok="t" textboxrect="0,0,0,3110484"/>
                </v:shape>
                <v:shape id="Shape 2507" o:spid="_x0000_s1036" style="position:absolute;left:45217;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O4PpxAAAAN0AAAAPAAAAZHJzL2Rvd25yZXYueG1sRI/NasMw&#10;EITvgb6D2EBviRyXJo0b2QRDob2U/PW+WBvL1FoZS02Ut68KhRyHmfmG2VTR9uJCo+8cK1jMMxDE&#10;jdMdtwpOx7fZCwgfkDX2jknBjTxU5cNkg4V2V97T5RBakSDsC1RgQhgKKX1jyKKfu4E4eWc3WgxJ&#10;jq3UI14T3PYyz7KltNhxWjA4UG2o+T78WAXxK67rz3yog6Gn/sZmt9t/bJV6nMbtK4hAMdzD/+13&#10;rSB/zlbw9yY9AVn+AgAA//8DAFBLAQItABQABgAIAAAAIQDb4fbL7gAAAIUBAAATAAAAAAAAAAAA&#10;AAAAAAAAAABbQ29udGVudF9UeXBlc10ueG1sUEsBAi0AFAAGAAgAAAAhAFr0LFu/AAAAFQEAAAsA&#10;AAAAAAAAAAAAAAAAHwEAAF9yZWxzLy5yZWxzUEsBAi0AFAAGAAgAAAAhALI7g+nEAAAA3QAAAA8A&#10;AAAAAAAAAAAAAAAABwIAAGRycy9kb3ducmV2LnhtbFBLBQYAAAAAAwADALcAAAD4AgAAAAA=&#10;" path="m,l,3110484e" filled="f" strokecolor="#d3d3d3" strokeweight="1.32pt">
                  <v:stroke miterlimit="83231f" joinstyle="miter"/>
                  <v:path arrowok="t" textboxrect="0,0,0,3110484"/>
                </v:shape>
                <v:shape id="Shape 2508" o:spid="_x0000_s1037" style="position:absolute;left:52882;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pBebvwAAAN0AAAAPAAAAZHJzL2Rvd25yZXYueG1sRE/LisIw&#10;FN0P+A/hCu7GdCqKdowiBUE3g8/9pbnTlGluShM1/v1kIbg8nPdyHW0r7tT7xrGCr3EGgrhyuuFa&#10;weW8/ZyD8AFZY+uYFDzJw3o1+Fhiod2Dj3Q/hVqkEPYFKjAhdIWUvjJk0Y9dR5y4X9dbDAn2tdQ9&#10;PlK4bWWeZTNpseHUYLCj0lD1d7pZBfEaF+VP3pXB0KR9sjkcjvuNUqNh3HyDCBTDW/xy77SCfJql&#10;uelNegJy9Q8AAP//AwBQSwECLQAUAAYACAAAACEA2+H2y+4AAACFAQAAEwAAAAAAAAAAAAAAAAAA&#10;AAAAW0NvbnRlbnRfVHlwZXNdLnhtbFBLAQItABQABgAIAAAAIQBa9CxbvwAAABUBAAALAAAAAAAA&#10;AAAAAAAAAB8BAABfcmVscy8ucmVsc1BLAQItABQABgAIAAAAIQDDpBebvwAAAN0AAAAPAAAAAAAA&#10;AAAAAAAAAAcCAABkcnMvZG93bnJldi54bWxQSwUGAAAAAAMAAwC3AAAA8wIAAAAA&#10;" path="m,l,3110484e" filled="f" strokecolor="#d3d3d3" strokeweight="1.32pt">
                  <v:stroke miterlimit="83231f" joinstyle="miter"/>
                  <v:path arrowok="t" textboxrect="0,0,0,3110484"/>
                </v:shape>
                <v:shape id="Shape 2509" o:spid="_x0000_s1038" style="position:absolute;left:60548;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6LIAwwAAAN0AAAAPAAAAZHJzL2Rvd25yZXYueG1sRI9PawIx&#10;FMTvBb9DeIK3mnWlRVejyEKhXop/74/Nc7O4eVk2UeO3N4VCj8PM/IZZrqNtxZ163zhWMBlnIIgr&#10;pxuuFZyOX+8zED4ga2wdk4IneVivBm9LLLR78J7uh1CLBGFfoAITQldI6StDFv3YdcTJu7jeYkiy&#10;r6Xu8ZHgtpV5ln1Kiw2nBYMdlYaq6+FmFcRznJc/eVcGQ9P2yWa32283So2GcbMAESiG//Bf+1sr&#10;yD+yOfy+SU9Arl4AAAD//wMAUEsBAi0AFAAGAAgAAAAhANvh9svuAAAAhQEAABMAAAAAAAAAAAAA&#10;AAAAAAAAAFtDb250ZW50X1R5cGVzXS54bWxQSwECLQAUAAYACAAAACEAWvQsW78AAAAVAQAACwAA&#10;AAAAAAAAAAAAAAAfAQAAX3JlbHMvLnJlbHNQSwECLQAUAAYACAAAACEArOiyAMMAAADdAAAADwAA&#10;AAAAAAAAAAAAAAAHAgAAZHJzL2Rvd25yZXYueG1sUEsFBgAAAAADAAMAtwAAAPcCAAAAAA==&#10;" path="m,l,3110484e" filled="f" strokecolor="#d3d3d3" strokeweight="1.32pt">
                  <v:stroke miterlimit="83231f" joinstyle="miter"/>
                  <v:path arrowok="t" textboxrect="0,0,0,3110484"/>
                </v:shape>
                <v:shape id="Shape 2510" o:spid="_x0000_s1039" style="position:absolute;left:6858;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C41AwAAAAN0AAAAPAAAAZHJzL2Rvd25yZXYueG1sRE9Ni8Iw&#10;EL0v+B/CCN7W1IrLWo0iBUEvi7p6H5qxKTaT0kSN/35zEPb4eN/LdbSteFDvG8cKJuMMBHHldMO1&#10;gvPv9vMbhA/IGlvHpOBFHtarwccSC+2efKTHKdQihbAvUIEJoSuk9JUhi37sOuLEXV1vMSTY11L3&#10;+EzhtpV5ln1Jiw2nBoMdlYaq2+luFcRLnJc/eVcGQ9P2xeZwOO43So2GcbMAESiGf/HbvdMK8tkk&#10;7U9v0hOQqz8AAAD//wMAUEsBAi0AFAAGAAgAAAAhANvh9svuAAAAhQEAABMAAAAAAAAAAAAAAAAA&#10;AAAAAFtDb250ZW50X1R5cGVzXS54bWxQSwECLQAUAAYACAAAACEAWvQsW78AAAAVAQAACwAAAAAA&#10;AAAAAAAAAAAfAQAAX3JlbHMvLnJlbHNQSwECLQAUAAYACAAAACEAuAuNQMAAAADdAAAADwAAAAAA&#10;AAAAAAAAAAAHAgAAZHJzL2Rvd25yZXYueG1sUEsFBgAAAAADAAMAtwAAAPQCAAAAAA==&#10;" path="m,l,3110484e" filled="f" strokecolor="#d3d3d3" strokeweight="1.32pt">
                  <v:stroke miterlimit="83231f" joinstyle="miter"/>
                  <v:path arrowok="t" textboxrect="0,0,0,3110484"/>
                </v:shape>
                <v:shape id="Shape 2511" o:spid="_x0000_s1040" style="position:absolute;left:6858;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RyjbxAAAAN0AAAAPAAAAZHJzL2Rvd25yZXYueG1sRI9PawIx&#10;FMTvhX6H8ITeana3KHY1iiwU6kX81/tj89wsbl6WTarx25tCweMwM79hFqtoO3GlwbeOFeTjDARx&#10;7XTLjYLT8et9BsIHZI2dY1JwJw+r5evLAkvtbryn6yE0IkHYl6jAhNCXUvrakEU/dj1x8s5usBiS&#10;HBqpB7wluO1kkWVTabHltGCwp8pQfTn8WgXxJ35W26KvgqGP7s5mt9tv1kq9jeJ6DiJQDM/wf/tb&#10;KygmeQ5/b9ITkMsHAAAA//8DAFBLAQItABQABgAIAAAAIQDb4fbL7gAAAIUBAAATAAAAAAAAAAAA&#10;AAAAAAAAAABbQ29udGVudF9UeXBlc10ueG1sUEsBAi0AFAAGAAgAAAAhAFr0LFu/AAAAFQEAAAsA&#10;AAAAAAAAAAAAAAAAHwEAAF9yZWxzLy5yZWxzUEsBAi0AFAAGAAgAAAAhANdHKNvEAAAA3QAAAA8A&#10;AAAAAAAAAAAAAAAABwIAAGRycy9kb3ducmV2LnhtbFBLBQYAAAAAAwADALcAAAD4AgAAAAA=&#10;" path="m,l,3110484e" filled="f" strokecolor="#d3d3d3" strokeweight="1.32pt">
                  <v:stroke miterlimit="83231f" joinstyle="miter"/>
                  <v:path arrowok="t" textboxrect="0,0,0,3110484"/>
                </v:shape>
                <v:shape id="Shape 2512" o:spid="_x0000_s1041" style="position:absolute;left:6858;top:4048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NwYqxQAAAN0AAAAPAAAAZHJzL2Rvd25yZXYueG1sRI9ba8JA&#10;FITfC/0Pyyn0rW6MVCS6SilULBXEWPp8zJ5caPZsyK65/HtXEHwcZuYbZrUZTC06al1lWcF0EoEg&#10;zqyuuFDwe/p6W4BwHlljbZkUjORgs35+WmGibc9H6lJfiABhl6CC0vsmkdJlJRl0E9sQBy+3rUEf&#10;ZFtI3WIf4KaWcRTNpcGKw0KJDX2WlP2nF6Ngdh7Hcd+n+WHb/f006bfJo6NR6vVl+FiC8DT4R/je&#10;3mkF8fs0htub8ATk+goAAP//AwBQSwECLQAUAAYACAAAACEA2+H2y+4AAACFAQAAEwAAAAAAAAAA&#10;AAAAAAAAAAAAW0NvbnRlbnRfVHlwZXNdLnhtbFBLAQItABQABgAIAAAAIQBa9CxbvwAAABUBAAAL&#10;AAAAAAAAAAAAAAAAAB8BAABfcmVscy8ucmVsc1BLAQItABQABgAIAAAAIQBQNwYqxQAAAN0AAAAP&#10;AAAAAAAAAAAAAAAAAAcCAABkcnMvZG93bnJldi54bWxQSwUGAAAAAAMAAwC3AAAA+QIAAAAA&#10;" path="m5475732,l,e" filled="f" strokecolor="#d3d3d3" strokeweight="1.32pt">
                  <v:stroke miterlimit="83231f" joinstyle="miter"/>
                  <v:path arrowok="t" textboxrect="0,0,5475732,0"/>
                </v:shape>
                <v:shape id="Shape 2513" o:spid="_x0000_s1042" style="position:absolute;left:6858;top:3789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6OxxgAAAN0AAAAPAAAAZHJzL2Rvd25yZXYueG1sRI9ba8JA&#10;FITfC/6H5Qh9qxsVi6RugggtFgvFKH0+zZ5caPZsyK65/PtuoeDjMDPfMLt0NI3oqXO1ZQXLRQSC&#10;OLe65lLB9fL6tAXhPLLGxjIpmMhBmswedhhrO/CZ+syXIkDYxaig8r6NpXR5RQbdwrbEwStsZ9AH&#10;2ZVSdzgEuGnkKoqepcGaw0KFLR0qyn+ym1Gw/p6m6WPIis+3/uvUZu+miM5Gqcf5uH8B4Wn09/B/&#10;+6gVrDbLNfy9CU9AJr8AAAD//wMAUEsBAi0AFAAGAAgAAAAhANvh9svuAAAAhQEAABMAAAAAAAAA&#10;AAAAAAAAAAAAAFtDb250ZW50X1R5cGVzXS54bWxQSwECLQAUAAYACAAAACEAWvQsW78AAAAVAQAA&#10;CwAAAAAAAAAAAAAAAAAfAQAAX3JlbHMvLnJlbHNQSwECLQAUAAYACAAAACEAP3ujscYAAADdAAAA&#10;DwAAAAAAAAAAAAAAAAAHAgAAZHJzL2Rvd25yZXYueG1sUEsFBgAAAAADAAMAtwAAAPoCAAAAAA==&#10;" path="m5475732,l,e" filled="f" strokecolor="#d3d3d3" strokeweight="1.32pt">
                  <v:stroke miterlimit="83231f" joinstyle="miter"/>
                  <v:path arrowok="t" textboxrect="0,0,5475732,0"/>
                </v:shape>
                <v:shape id="Shape 2514" o:spid="_x0000_s1043" style="position:absolute;left:6858;top:35300;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kjvFxgAAAN0AAAAPAAAAZHJzL2Rvd25yZXYueG1sRI9ba8JA&#10;FITfC/0Pyyn4VjfaViR1lSJYFAuSKD6fZk8uNHs2ZNdc/n1XKPRxmJlvmNVmMLXoqHWVZQWzaQSC&#10;OLO64kLB5bx7XoJwHlljbZkUjORgs358WGGsbc8JdakvRICwi1FB6X0TS+mykgy6qW2Ig5fb1qAP&#10;si2kbrEPcFPLeRQtpMGKw0KJDW1Lyn7Sm1Hw8j2O41ef5qfP7nps0oPJo8QoNXkaPt5BeBr8f/iv&#10;vdcK5m+zV7i/CU9Arn8BAAD//wMAUEsBAi0AFAAGAAgAAAAhANvh9svuAAAAhQEAABMAAAAAAAAA&#10;AAAAAAAAAAAAAFtDb250ZW50X1R5cGVzXS54bWxQSwECLQAUAAYACAAAACEAWvQsW78AAAAVAQAA&#10;CwAAAAAAAAAAAAAAAAAfAQAAX3JlbHMvLnJlbHNQSwECLQAUAAYACAAAACEAsJI7xcYAAADdAAAA&#10;DwAAAAAAAAAAAAAAAAAHAgAAZHJzL2Rvd25yZXYueG1sUEsFBgAAAAADAAMAtwAAAPoCAAAAAA==&#10;" path="m5475732,l,e" filled="f" strokecolor="#d3d3d3" strokeweight="1.32pt">
                  <v:stroke miterlimit="83231f" joinstyle="miter"/>
                  <v:path arrowok="t" textboxrect="0,0,5475732,0"/>
                </v:shape>
                <v:shape id="Shape 2515" o:spid="_x0000_s1044" style="position:absolute;left:6858;top:32709;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3p5exQAAAN0AAAAPAAAAZHJzL2Rvd25yZXYueG1sRI9bawIx&#10;FITfhf6HcAp906wWRVajlILSUkHcFp+Pm7MX3Jwsm3Qv/94Igo/DzHzDrLe9qURLjSstK5hOIhDE&#10;qdUl5wr+fnfjJQjnkTVWlknBQA62m5fRGmNtOz5Rm/hcBAi7GBUU3texlC4tyKCb2Jo4eJltDPog&#10;m1zqBrsAN5WcRdFCGiw5LBRY02dB6TX5NwreL8MwHLokO+7b80+dfJssOhml3l77jxUIT71/hh/t&#10;L61gNp/O4f4mPAG5uQEAAP//AwBQSwECLQAUAAYACAAAACEA2+H2y+4AAACFAQAAEwAAAAAAAAAA&#10;AAAAAAAAAAAAW0NvbnRlbnRfVHlwZXNdLnhtbFBLAQItABQABgAIAAAAIQBa9CxbvwAAABUBAAAL&#10;AAAAAAAAAAAAAAAAAB8BAABfcmVscy8ucmVsc1BLAQItABQABgAIAAAAIQDf3p5exQAAAN0AAAAP&#10;AAAAAAAAAAAAAAAAAAcCAABkcnMvZG93bnJldi54bWxQSwUGAAAAAAMAAwC3AAAA+QIAAAAA&#10;" path="m5475732,l,e" filled="f" strokecolor="#d3d3d3" strokeweight="1.32pt">
                  <v:stroke miterlimit="83231f" joinstyle="miter"/>
                  <v:path arrowok="t" textboxrect="0,0,5475732,0"/>
                </v:shape>
                <v:shape id="Shape 2516" o:spid="_x0000_s1045" style="position:absolute;left:6858;top:30118;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DAApxQAAAN0AAAAPAAAAZHJzL2Rvd25yZXYueG1sRI9bawIx&#10;FITfBf9DOIJvmlWplNUoIrS0VCiu4vNxc/aCm5Nlk+7l3zdCoY/DzHzDbPe9qURLjSstK1jMIxDE&#10;qdUl5wqul7fZKwjnkTVWlknBQA72u/Foi7G2HZ+pTXwuAoRdjAoK7+tYSpcWZNDNbU0cvMw2Bn2Q&#10;TS51g12Am0ouo2gtDZYcFgqs6VhQ+kh+jILVfRiGU5dk3+/t7atOPk0WnY1S00l/2IDw1Pv/8F/7&#10;QytYvizW8HwTnoDc/QIAAP//AwBQSwECLQAUAAYACAAAACEA2+H2y+4AAACFAQAAEwAAAAAAAAAA&#10;AAAAAAAAAAAAW0NvbnRlbnRfVHlwZXNdLnhtbFBLAQItABQABgAIAAAAIQBa9CxbvwAAABUBAAAL&#10;AAAAAAAAAAAAAAAAAB8BAABfcmVscy8ucmVsc1BLAQItABQABgAIAAAAIQAvDAApxQAAAN0AAAAP&#10;AAAAAAAAAAAAAAAAAAcCAABkcnMvZG93bnJldi54bWxQSwUGAAAAAAMAAwC3AAAA+QIAAAAA&#10;" path="m5475732,l,e" filled="f" strokecolor="#d3d3d3" strokeweight="1.32pt">
                  <v:stroke miterlimit="83231f" joinstyle="miter"/>
                  <v:path arrowok="t" textboxrect="0,0,5475732,0"/>
                </v:shape>
                <v:shape id="Shape 2517" o:spid="_x0000_s1046" style="position:absolute;left:6858;top:27527;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QKWyxgAAAN0AAAAPAAAAZHJzL2Rvd25yZXYueG1sRI9ba8JA&#10;FITfC/0Pyyn4VjdaWiV1lSJYFAuSKD6fZk8uNHs2ZNdc/n1XKPRxmJlvmNVmMLXoqHWVZQWzaQSC&#10;OLO64kLB5bx7XoJwHlljbZkUjORgs358WGGsbc8JdakvRICwi1FB6X0TS+mykgy6qW2Ig5fb1qAP&#10;si2kbrEPcFPLeRS9SYMVh4USG9qWlP2kN6Pg5Xscx68+zU+f3fXYpAeTR4lRavI0fLyD8DT4//Bf&#10;e68VzF9nC7i/CU9Arn8BAAD//wMAUEsBAi0AFAAGAAgAAAAhANvh9svuAAAAhQEAABMAAAAAAAAA&#10;AAAAAAAAAAAAAFtDb250ZW50X1R5cGVzXS54bWxQSwECLQAUAAYACAAAACEAWvQsW78AAAAVAQAA&#10;CwAAAAAAAAAAAAAAAAAfAQAAX3JlbHMvLnJlbHNQSwECLQAUAAYACAAAACEAQEClssYAAADdAAAA&#10;DwAAAAAAAAAAAAAAAAAHAgAAZHJzL2Rvd25yZXYueG1sUEsFBgAAAAADAAMAtwAAAPoCAAAAAA==&#10;" path="m5475732,l,e" filled="f" strokecolor="#d3d3d3" strokeweight="1.32pt">
                  <v:stroke miterlimit="83231f" joinstyle="miter"/>
                  <v:path arrowok="t" textboxrect="0,0,5475732,0"/>
                </v:shape>
                <v:shape id="Shape 2518" o:spid="_x0000_s1047" style="position:absolute;left:6858;top:2492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3zHAwgAAAN0AAAAPAAAAZHJzL2Rvd25yZXYueG1sRE/LagIx&#10;FN0X/Idwhe5qRqWljEYRQbFUKE7F9XVy54GTm2ES5/H3ZiG4PJz3ct2bSrTUuNKygukkAkGcWl1y&#10;ruD8v/v4BuE8ssbKMikYyMF6NXpbYqxtxydqE5+LEMIuRgWF93UspUsLMugmtiYOXGYbgz7AJpe6&#10;wS6Em0rOouhLGiw5NBRY07ag9JbcjYL5dRiGY5dkf/v28lsnPyaLTkap93G/WYDw1PuX+Ok+aAWz&#10;z2mYG96EJyBXDwAAAP//AwBQSwECLQAUAAYACAAAACEA2+H2y+4AAACFAQAAEwAAAAAAAAAAAAAA&#10;AAAAAAAAW0NvbnRlbnRfVHlwZXNdLnhtbFBLAQItABQABgAIAAAAIQBa9CxbvwAAABUBAAALAAAA&#10;AAAAAAAAAAAAAB8BAABfcmVscy8ucmVsc1BLAQItABQABgAIAAAAIQAx3zHAwgAAAN0AAAAPAAAA&#10;AAAAAAAAAAAAAAcCAABkcnMvZG93bnJldi54bWxQSwUGAAAAAAMAAwC3AAAA9gIAAAAA&#10;" path="m5475732,l,e" filled="f" strokecolor="#d3d3d3" strokeweight="1.32pt">
                  <v:stroke miterlimit="83231f" joinstyle="miter"/>
                  <v:path arrowok="t" textboxrect="0,0,5475732,0"/>
                </v:shape>
                <v:shape id="Shape 2519" o:spid="_x0000_s1048" style="position:absolute;left:6858;top:2233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k5RbxgAAAN0AAAAPAAAAZHJzL2Rvd25yZXYueG1sRI9ba8JA&#10;FITfC/0Pyyn4VjdaWjR1lSJYFAuSKD6fZk8uNHs2ZNdc/n1XKPRxmJlvmNVmMLXoqHWVZQWzaQSC&#10;OLO64kLB5bx7XoBwHlljbZkUjORgs358WGGsbc8JdakvRICwi1FB6X0TS+mykgy6qW2Ig5fb1qAP&#10;si2kbrEPcFPLeRS9SYMVh4USG9qWlP2kN6Pg5Xscx68+zU+f3fXYpAeTR4lRavI0fLyD8DT4//Bf&#10;e68VzF9nS7i/CU9Arn8BAAD//wMAUEsBAi0AFAAGAAgAAAAhANvh9svuAAAAhQEAABMAAAAAAAAA&#10;AAAAAAAAAAAAAFtDb250ZW50X1R5cGVzXS54bWxQSwECLQAUAAYACAAAACEAWvQsW78AAAAVAQAA&#10;CwAAAAAAAAAAAAAAAAAfAQAAX3JlbHMvLnJlbHNQSwECLQAUAAYACAAAACEAXpOUW8YAAADdAAAA&#10;DwAAAAAAAAAAAAAAAAAHAgAAZHJzL2Rvd25yZXYueG1sUEsFBgAAAAADAAMAtwAAAPoCAAAAAA==&#10;" path="m5475732,l,e" filled="f" strokecolor="#d3d3d3" strokeweight="1.32pt">
                  <v:stroke miterlimit="83231f" joinstyle="miter"/>
                  <v:path arrowok="t" textboxrect="0,0,5475732,0"/>
                </v:shape>
                <v:shape id="Shape 2520" o:spid="_x0000_s1049" style="position:absolute;left:6858;top:19740;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xfd7wgAAAN0AAAAPAAAAZHJzL2Rvd25yZXYueG1sRE/LasJA&#10;FN0X+g/DLXRXJ6ZYJDqKFCotCsUorq+Zmwdm7oTMmMffOwvB5eG8l+vB1KKj1lWWFUwnEQjizOqK&#10;CwWn48/HHITzyBpry6RgJAfr1evLEhNtez5Ql/pChBB2CSoovW8SKV1WkkE3sQ1x4HLbGvQBtoXU&#10;LfYh3NQyjqIvabDi0FBiQ98lZdf0ZhR8XsZx3Pdp/r/tzrsm/TN5dDBKvb8NmwUIT4N/ih/uX60g&#10;nsVhf3gTnoBc3QEAAP//AwBQSwECLQAUAAYACAAAACEA2+H2y+4AAACFAQAAEwAAAAAAAAAAAAAA&#10;AAAAAAAAW0NvbnRlbnRfVHlwZXNdLnhtbFBLAQItABQABgAIAAAAIQBa9CxbvwAAABUBAAALAAAA&#10;AAAAAAAAAAAAAB8BAABfcmVscy8ucmVsc1BLAQItABQABgAIAAAAIQABxfd7wgAAAN0AAAAPAAAA&#10;AAAAAAAAAAAAAAcCAABkcnMvZG93bnJldi54bWxQSwUGAAAAAAMAAwC3AAAA9gIAAAAA&#10;" path="m5475732,l,e" filled="f" strokecolor="#d3d3d3" strokeweight="1.32pt">
                  <v:stroke miterlimit="83231f" joinstyle="miter"/>
                  <v:path arrowok="t" textboxrect="0,0,5475732,0"/>
                </v:shape>
                <v:shape id="Shape 2521" o:spid="_x0000_s1050" style="position:absolute;left:6858;top:17149;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iVLgxQAAAN0AAAAPAAAAZHJzL2Rvd25yZXYueG1sRI9ba8JA&#10;FITfC/0Pyyn0rW6MVCS6SilULBXEWPp8zJ5caPZsyK65/HtXEHwcZuYbZrUZTC06al1lWcF0EoEg&#10;zqyuuFDwe/p6W4BwHlljbZkUjORgs35+WmGibc9H6lJfiABhl6CC0vsmkdJlJRl0E9sQBy+3rUEf&#10;ZFtI3WIf4KaWcRTNpcGKw0KJDX2WlP2nF6Ngdh7Hcd+n+WHb/f006bfJo6NR6vVl+FiC8DT4R/je&#10;3mkF8Xs8hdub8ATk+goAAP//AwBQSwECLQAUAAYACAAAACEA2+H2y+4AAACFAQAAEwAAAAAAAAAA&#10;AAAAAAAAAAAAW0NvbnRlbnRfVHlwZXNdLnhtbFBLAQItABQABgAIAAAAIQBa9CxbvwAAABUBAAAL&#10;AAAAAAAAAAAAAAAAAB8BAABfcmVscy8ucmVsc1BLAQItABQABgAIAAAAIQBuiVLgxQAAAN0AAAAP&#10;AAAAAAAAAAAAAAAAAAcCAABkcnMvZG93bnJldi54bWxQSwUGAAAAAAMAAwC3AAAA+QIAAAAA&#10;" path="m5475732,l,e" filled="f" strokecolor="#d3d3d3" strokeweight="1.32pt">
                  <v:stroke miterlimit="83231f" joinstyle="miter"/>
                  <v:path arrowok="t" textboxrect="0,0,5475732,0"/>
                </v:shape>
                <v:shape id="Shape 2522" o:spid="_x0000_s1051" style="position:absolute;left:6858;top:14558;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W8yXxgAAAN0AAAAPAAAAZHJzL2Rvd25yZXYueG1sRI9ba8JA&#10;FITfBf/DcoS+mY0pFUldRQRLSwtilD6fZk8uNHs2ZLe5/PtuoeDjMDPfMNv9aBrRU+dqywpWUQyC&#10;OLe65lLB7XpabkA4j6yxsUwKJnKw381nW0y1HfhCfeZLESDsUlRQed+mUrq8IoMusi1x8ArbGfRB&#10;dqXUHQ4BbhqZxPFaGqw5LFTY0rGi/Dv7MQoev6Zp+hiy4vzSf7632Zsp4otR6mExHp5BeBr9Pfzf&#10;ftUKkqckgb834QnI3S8AAAD//wMAUEsBAi0AFAAGAAgAAAAhANvh9svuAAAAhQEAABMAAAAAAAAA&#10;AAAAAAAAAAAAAFtDb250ZW50X1R5cGVzXS54bWxQSwECLQAUAAYACAAAACEAWvQsW78AAAAVAQAA&#10;CwAAAAAAAAAAAAAAAAAfAQAAX3JlbHMvLnJlbHNQSwECLQAUAAYACAAAACEAnlvMl8YAAADdAAAA&#10;DwAAAAAAAAAAAAAAAAAHAgAAZHJzL2Rvd25yZXYueG1sUEsFBgAAAAADAAMAtwAAAPoCAAAAAA==&#10;" path="m5475732,l,e" filled="f" strokecolor="#d3d3d3" strokeweight="1.32pt">
                  <v:stroke miterlimit="83231f" joinstyle="miter"/>
                  <v:path arrowok="t" textboxrect="0,0,5475732,0"/>
                </v:shape>
                <v:shape id="Shape 2523" o:spid="_x0000_s1052" style="position:absolute;left:6858;top:11967;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F2kMxQAAAN0AAAAPAAAAZHJzL2Rvd25yZXYueG1sRI9ba8JA&#10;FITfBf/Dcgp9000jFYmuIkJLSwtiFJ+P2ZMLZs+G7DaXf98tFHwcZuYbZrMbTC06al1lWcHLPAJB&#10;nFldcaHgcn6brUA4j6yxtkwKRnKw204nG0y07flEXeoLESDsElRQet8kUrqsJINubhvi4OW2NeiD&#10;bAupW+wD3NQyjqKlNFhxWCixoUNJ2T39MQoWt3Ecv/s0P753168m/TR5dDJKPT8N+zUIT4N/hP/b&#10;H1pB/Bov4O9NeAJy+wsAAP//AwBQSwECLQAUAAYACAAAACEA2+H2y+4AAACFAQAAEwAAAAAAAAAA&#10;AAAAAAAAAAAAW0NvbnRlbnRfVHlwZXNdLnhtbFBLAQItABQABgAIAAAAIQBa9CxbvwAAABUBAAAL&#10;AAAAAAAAAAAAAAAAAB8BAABfcmVscy8ucmVsc1BLAQItABQABgAIAAAAIQDxF2kMxQAAAN0AAAAP&#10;AAAAAAAAAAAAAAAAAAcCAABkcnMvZG93bnJldi54bWxQSwUGAAAAAAMAAwC3AAAA+QIAAAAA&#10;" path="m5475732,l,e" filled="f" strokecolor="#d3d3d3" strokeweight="1.32pt">
                  <v:stroke miterlimit="83231f" joinstyle="miter"/>
                  <v:path arrowok="t" textboxrect="0,0,5475732,0"/>
                </v:shape>
                <v:shape id="Shape 2524" o:spid="_x0000_s1053" style="position:absolute;left:6858;top:9377;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F4xgAAAN0AAAAPAAAAZHJzL2Rvd25yZXYueG1sRI9ba8JA&#10;FITfC/6H5RT6VjdNtZToKiJYWhTEtPh8zJ5cMHs2ZLe5/HtXKPRxmJlvmOV6MLXoqHWVZQUv0wgE&#10;cWZ1xYWCn+/d8zsI55E11pZJwUgO1qvJwxITbXs+UZf6QgQIuwQVlN43iZQuK8mgm9qGOHi5bQ36&#10;INtC6hb7ADe1jKPoTRqsOCyU2NC2pOya/hoFr5dxHA99mh8/uvO+Sb9MHp2MUk+Pw2YBwtPg/8N/&#10;7U+tIJ7HM7i/CU9Arm4AAAD//wMAUEsBAi0AFAAGAAgAAAAhANvh9svuAAAAhQEAABMAAAAAAAAA&#10;AAAAAAAAAAAAAFtDb250ZW50X1R5cGVzXS54bWxQSwECLQAUAAYACAAAACEAWvQsW78AAAAVAQAA&#10;CwAAAAAAAAAAAAAAAAAfAQAAX3JlbHMvLnJlbHNQSwECLQAUAAYACAAAACEAfv7xeMYAAADdAAAA&#10;DwAAAAAAAAAAAAAAAAAHAgAAZHJzL2Rvd25yZXYueG1sUEsFBgAAAAADAAMAtwAAAPoCAAAAAA==&#10;" path="m5475732,l,e" filled="f" strokecolor="#d3d3d3" strokeweight="1.32pt">
                  <v:stroke miterlimit="83231f" joinstyle="miter"/>
                  <v:path arrowok="t" textboxrect="0,0,5475732,0"/>
                </v:shape>
                <v:shape id="Shape 2525" o:spid="_x0000_s1054" style="position:absolute;left:6858;top:4048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slTjxQAAAN0AAAAPAAAAZHJzL2Rvd25yZXYueG1sRI9ba8JA&#10;FITfhf6H5RR8000jSomuIoWWigUxFZ+P2ZMLZs+G7DaXf98tFHwcZuYbZrMbTC06al1lWcHLPAJB&#10;nFldcaHg8v0+ewXhPLLG2jIpGMnBbvs02WCibc9n6lJfiABhl6CC0vsmkdJlJRl0c9sQBy+3rUEf&#10;ZFtI3WIf4KaWcRStpMGKw0KJDb2VlN3TH6NgcRvH8atP89NHdz026cHk0dkoNX0e9msQngb/CP+3&#10;P7WCeBkv4e9NeAJy+wsAAP//AwBQSwECLQAUAAYACAAAACEA2+H2y+4AAACFAQAAEwAAAAAAAAAA&#10;AAAAAAAAAAAAW0NvbnRlbnRfVHlwZXNdLnhtbFBLAQItABQABgAIAAAAIQBa9CxbvwAAABUBAAAL&#10;AAAAAAAAAAAAAAAAAB8BAABfcmVscy8ucmVsc1BLAQItABQABgAIAAAAIQARslTjxQAAAN0AAAAP&#10;AAAAAAAAAAAAAAAAAAcCAABkcnMvZG93bnJldi54bWxQSwUGAAAAAAMAAwC3AAAA+QIAAAAA&#10;" path="m5475732,l,e" filled="f" strokecolor="#d3d3d3" strokeweight="1.32pt">
                  <v:stroke miterlimit="83231f" joinstyle="miter"/>
                  <v:path arrowok="t" textboxrect="0,0,5475732,0"/>
                </v:shape>
                <v:shape id="Shape 2526" o:spid="_x0000_s1055" style="position:absolute;left:6858;top:4048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YMqUxQAAAN0AAAAPAAAAZHJzL2Rvd25yZXYueG1sRI9ba8JA&#10;FITfC/0PyxF8qxsjlRJdRQotlgrFVHw+Zk8umD0bsmsu/74rFHwcZuYbZr0dTC06al1lWcF8FoEg&#10;zqyuuFBw+v14eQPhPLLG2jIpGMnBdvP8tMZE256P1KW+EAHCLkEFpfdNIqXLSjLoZrYhDl5uW4M+&#10;yLaQusU+wE0t4yhaSoMVh4USG3ovKbumN6NgcRnH8dCn+c9nd/5u0i+TR0ej1HQy7FYgPA3+Ef5v&#10;77WC+DVewv1NeAJy8wcAAP//AwBQSwECLQAUAAYACAAAACEA2+H2y+4AAACFAQAAEwAAAAAAAAAA&#10;AAAAAAAAAAAAW0NvbnRlbnRfVHlwZXNdLnhtbFBLAQItABQABgAIAAAAIQBa9CxbvwAAABUBAAAL&#10;AAAAAAAAAAAAAAAAAB8BAABfcmVscy8ucmVsc1BLAQItABQABgAIAAAAIQDhYMqUxQAAAN0AAAAP&#10;AAAAAAAAAAAAAAAAAAcCAABkcnMvZG93bnJldi54bWxQSwUGAAAAAAMAAwC3AAAA+QIAAAAA&#10;" path="m5475732,l,e" filled="f" strokecolor="#d3d3d3" strokeweight="1.32pt">
                  <v:stroke miterlimit="83231f" joinstyle="miter"/>
                  <v:path arrowok="t" textboxrect="0,0,5475732,0"/>
                </v:shape>
                <v:shape id="Shape 2527" o:spid="_x0000_s1056" style="position:absolute;left:6858;top:4048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SDiOxQAAAN0AAAAPAAAAZHJzL2Rvd25yZXYueG1sRI9Ba8JA&#10;FITvQv/D8gpepNk1UFtSV6mC4KliLLTHR/Y1Cc2+jdlNTP99VxA8DjPzDbNcj7YRA3W+dqxhnigQ&#10;xIUzNZcaPk+7p1cQPiAbbByThj/ysF49TJaYGXfhIw15KEWEsM9QQxVCm0npi4os+sS1xNH7cZ3F&#10;EGVXStPhJcJtI1OlFtJizXGhwpa2FRW/eW81tC7/+P6aHc69HKgv3U6ZzVFpPX0c399ABBrDPXxr&#10;742G9Dl9geub+ATk6h8AAP//AwBQSwECLQAUAAYACAAAACEA2+H2y+4AAACFAQAAEwAAAAAAAAAA&#10;AAAAAAAAAAAAW0NvbnRlbnRfVHlwZXNdLnhtbFBLAQItABQABgAIAAAAIQBa9CxbvwAAABUBAAAL&#10;AAAAAAAAAAAAAAAAAB8BAABfcmVscy8ucmVsc1BLAQItABQABgAIAAAAIQBJSDiOxQAAAN0AAAAP&#10;AAAAAAAAAAAAAAAAAAcCAABkcnMvZG93bnJldi54bWxQSwUGAAAAAAMAAwC3AAAA+QIAAAAA&#10;" path="m5475732,l,e" filled="f" strokeweight=".1323mm">
                  <v:stroke endcap="round"/>
                  <v:path arrowok="t" textboxrect="0,0,5475732,0"/>
                </v:shape>
                <v:shape id="Shape 2528" o:spid="_x0000_s1057" style="position:absolute;left:6858;top:40481;width:0;height:671;visibility:visible;mso-wrap-style:square;v-text-anchor:top" coordsize="0,670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Q3nkwQAAAN0AAAAPAAAAZHJzL2Rvd25yZXYueG1sRE/LisIw&#10;FN0L8w/hDrgRTa1UpGMUn+BKsPoBl+b2wTQ3pYla5+snC8Hl4byX69404kGdqy0rmE4iEMS51TWX&#10;Cm7X43gBwnlkjY1lUvAiB+vV12CJqbZPvtAj86UIIexSVFB536ZSurwig25iW+LAFbYz6APsSqk7&#10;fIZw08g4iubSYM2hocKWdhXlv9ndKDhSchrtZsVfM80P+6TY9tnivFVq+N1vfkB46v1H/HaftII4&#10;icPc8CY8Abn6BwAA//8DAFBLAQItABQABgAIAAAAIQDb4fbL7gAAAIUBAAATAAAAAAAAAAAAAAAA&#10;AAAAAABbQ29udGVudF9UeXBlc10ueG1sUEsBAi0AFAAGAAgAAAAhAFr0LFu/AAAAFQEAAAsAAAAA&#10;AAAAAAAAAAAAHwEAAF9yZWxzLy5yZWxzUEsBAi0AFAAGAAgAAAAhAD1DeeTBAAAA3QAAAA8AAAAA&#10;AAAAAAAAAAAABwIAAGRycy9kb3ducmV2LnhtbFBLBQYAAAAAAwADALcAAAD1AgAAAAA=&#10;" path="m,67056l,e" filled="f" strokeweight=".1323mm">
                  <v:stroke endcap="round"/>
                  <v:path arrowok="t" textboxrect="0,0,0,67056"/>
                </v:shape>
                <v:shape id="Shape 2529" o:spid="_x0000_s1058" style="position:absolute;left:22189;top:40481;width:0;height:671;visibility:visible;mso-wrap-style:square;v-text-anchor:top" coordsize="0,670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D9x/xgAAAN0AAAAPAAAAZHJzL2Rvd25yZXYueG1sRI/dasJA&#10;FITvC77DcgRvpG5MSdHoKv5U8Epo6gMcsic/mD0bsqtGn75bEHo5zMw3zHLdm0bcqHO1ZQXTSQSC&#10;OLe65lLB+efwPgPhPLLGxjIpeJCD9WrwtsRU2zt/0y3zpQgQdikqqLxvUyldXpFBN7EtcfAK2xn0&#10;QXal1B3eA9w0Mo6iT2mw5rBQYUu7ivJLdjUKDpQcx7uP4tlM8699Umz7bHbaKjUa9psFCE+9/w+/&#10;2ketIE7iOfy9CU9Arn4BAAD//wMAUEsBAi0AFAAGAAgAAAAhANvh9svuAAAAhQEAABMAAAAAAAAA&#10;AAAAAAAAAAAAAFtDb250ZW50X1R5cGVzXS54bWxQSwECLQAUAAYACAAAACEAWvQsW78AAAAVAQAA&#10;CwAAAAAAAAAAAAAAAAAfAQAAX3JlbHMvLnJlbHNQSwECLQAUAAYACAAAACEAUg/cf8YAAADdAAAA&#10;DwAAAAAAAAAAAAAAAAAHAgAAZHJzL2Rvd25yZXYueG1sUEsFBgAAAAADAAMAtwAAAPoCAAAAAA==&#10;" path="m,67056l,e" filled="f" strokeweight=".1323mm">
                  <v:stroke endcap="round"/>
                  <v:path arrowok="t" textboxrect="0,0,0,67056"/>
                </v:shape>
                <v:shape id="Shape 2530" o:spid="_x0000_s1059" style="position:absolute;left:37536;top:40481;width:0;height:671;visibility:visible;mso-wrap-style:square;v-text-anchor:top" coordsize="0,670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7OM/wwAAAN0AAAAPAAAAZHJzL2Rvd25yZXYueG1sRE/LasJA&#10;FN0X/IfhFtwUM1FJCdFRTKrgqtDoB1wyNw+auRMyU41+fWdR6PJw3tv9ZHpxo9F1lhUsoxgEcWV1&#10;x42C6+W0SEE4j6yxt0wKHuRgv5u9bDHT9s5fdCt9I0IIuwwVtN4PmZSuasmgi+xAHLjajgZ9gGMj&#10;9Yj3EG56uYrjd2mw49DQ4kBFS9V3+WMUnCg5vxXr+tkvq+NHUudTmX7mSs1fp8MGhKfJ/4v/3Get&#10;YJWsw/7wJjwBufsFAAD//wMAUEsBAi0AFAAGAAgAAAAhANvh9svuAAAAhQEAABMAAAAAAAAAAAAA&#10;AAAAAAAAAFtDb250ZW50X1R5cGVzXS54bWxQSwECLQAUAAYACAAAACEAWvQsW78AAAAVAQAACwAA&#10;AAAAAAAAAAAAAAAfAQAAX3JlbHMvLnJlbHNQSwECLQAUAAYACAAAACEARuzjP8MAAADdAAAADwAA&#10;AAAAAAAAAAAAAAAHAgAAZHJzL2Rvd25yZXYueG1sUEsFBgAAAAADAAMAtwAAAPcCAAAAAA==&#10;" path="m,67056l,e" filled="f" strokeweight=".1323mm">
                  <v:stroke endcap="round"/>
                  <v:path arrowok="t" textboxrect="0,0,0,67056"/>
                </v:shape>
                <v:shape id="Shape 2531" o:spid="_x0000_s1060" style="position:absolute;left:52882;top:40481;width:0;height:671;visibility:visible;mso-wrap-style:square;v-text-anchor:top" coordsize="0,670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oEakxQAAAN0AAAAPAAAAZHJzL2Rvd25yZXYueG1sRI/disIw&#10;FITvF3yHcARvFk2rVKQaZf0DrxasPsChOf3B5qQ0Wa379BtB2MthZr5hVpveNOJOnastK4gnEQji&#10;3OqaSwXXy3G8AOE8ssbGMil4koPNevCxwlTbB5/pnvlSBAi7FBVU3replC6vyKCb2JY4eIXtDPog&#10;u1LqDh8Bbho5jaK5NFhzWKiwpV1F+S37MQqOlJw+d7Pit4nzwz4ptn22+N4qNRr2X0sQnnr/H363&#10;T1rBNJnF8HoTnoBc/wEAAP//AwBQSwECLQAUAAYACAAAACEA2+H2y+4AAACFAQAAEwAAAAAAAAAA&#10;AAAAAAAAAAAAW0NvbnRlbnRfVHlwZXNdLnhtbFBLAQItABQABgAIAAAAIQBa9CxbvwAAABUBAAAL&#10;AAAAAAAAAAAAAAAAAB8BAABfcmVscy8ucmVsc1BLAQItABQABgAIAAAAIQApoEakxQAAAN0AAAAP&#10;AAAAAAAAAAAAAAAAAAcCAABkcnMvZG93bnJldi54bWxQSwUGAAAAAAMAAwC3AAAA+QIAAAAA&#10;" path="m,67056l,e" filled="f" strokeweight=".1323mm">
                  <v:stroke endcap="round"/>
                  <v:path arrowok="t" textboxrect="0,0,0,67056"/>
                </v:shape>
                <v:rect id="Rectangle 2533" o:spid="_x0000_s1061" style="position:absolute;left:3524;top:44717;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CdBdxAAAAN0AAAAPAAAAZHJzL2Rvd25yZXYueG1sRI9Ba8JA&#10;FITvBf/D8oTe6kZTRaKrWKFSj1rB6yP7TKLZtzH7qvHfu4VCj8PMfMPMl52r1Y3aUHk2MBwkoIhz&#10;bysuDBy+P9+moIIgW6w9k4EHBVguei9zzKy/845ueylUhHDI0EAp0mRah7wkh2HgG+LonXzrUKJs&#10;C21bvEe4q/UoSSbaYcVxocSG1iXll/2PM3AdrnfV1OutsBw3549inL5fG2Ne+91qBkqok//wX/vL&#10;GhiN0xR+38QnoBdPAAAA//8DAFBLAQItABQABgAIAAAAIQDb4fbL7gAAAIUBAAATAAAAAAAAAAAA&#10;AAAAAAAAAABbQ29udGVudF9UeXBlc10ueG1sUEsBAi0AFAAGAAgAAAAhAFr0LFu/AAAAFQEAAAsA&#10;AAAAAAAAAAAAAAAAHwEAAF9yZWxzLy5yZWxzUEsBAi0AFAAGAAgAAAAhACAJ0F3EAAAA3QAAAA8A&#10;AAAAAAAAAAAAAAAABwIAAGRycy9kb3ducmV2LnhtbFBLBQYAAAAAAwADALcAAAD4AgAAAAA=&#10;" filled="f" stroked="f">
                  <v:textbox inset="0,0,0,0">
                    <w:txbxContent>
                      <w:p w14:paraId="124447B0" w14:textId="77777777" w:rsidR="00031A7C" w:rsidRDefault="00031A7C" w:rsidP="00031A7C">
                        <w:r>
                          <w:rPr>
                            <w:rFonts w:ascii="Times New Roman" w:eastAsia="Times New Roman" w:hAnsi="Times New Roman" w:cs="Times New Roman"/>
                            <w:sz w:val="16"/>
                          </w:rPr>
                          <w:t>2</w:t>
                        </w:r>
                      </w:p>
                    </w:txbxContent>
                  </v:textbox>
                </v:rect>
                <v:rect id="Rectangle 2534" o:spid="_x0000_s1062" style="position:absolute;left:3905;top:44321;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4EgpwwAAAN0AAAAPAAAAZHJzL2Rvd25yZXYueG1sRI9Ba8JA&#10;FITvgv9heQVvuonWIqkbsYJij9pCr4/sM4nNvo3ZV43/vlsQehzmmxlmuepdo67UhdqzgXSSgCIu&#10;vK25NPD5sR0vQAVBtth4JgN3CrDKh4MlZtbf+EDXo5QqlnDI0EAl0mZah6Iih2HiW+LonXznUKLs&#10;Sm07vMVy1+hpkrxohzXHhQpb2lRUfB9/nIFLujnUC6/fheVrd34r57PnS2vM6Klfv4IS6uUffqT3&#10;1sA0cvD3Jj4Bnf8CAAD//wMAUEsBAi0AFAAGAAgAAAAhANvh9svuAAAAhQEAABMAAAAAAAAAAAAA&#10;AAAAAAAAAFtDb250ZW50X1R5cGVzXS54bWxQSwECLQAUAAYACAAAACEAWvQsW78AAAAVAQAACwAA&#10;AAAAAAAAAAAAAAAfAQAAX3JlbHMvLnJlbHNQSwECLQAUAAYACAAAACEAr+BIKcMAAADdAAAADwAA&#10;AAAAAAAAAAAAAAAHAgAAZHJzL2Rvd25yZXYueG1sUEsFBgAAAAADAAMAtwAAAPcCAAAAAA==&#10;" filled="f" stroked="f">
                  <v:textbox inset="0,0,0,0">
                    <w:txbxContent>
                      <w:p w14:paraId="607ED366" w14:textId="77777777" w:rsidR="00031A7C" w:rsidRDefault="00031A7C" w:rsidP="00031A7C">
                        <w:r>
                          <w:rPr>
                            <w:rFonts w:ascii="Times New Roman" w:eastAsia="Times New Roman" w:hAnsi="Times New Roman" w:cs="Times New Roman"/>
                            <w:sz w:val="16"/>
                          </w:rPr>
                          <w:t>2</w:t>
                        </w:r>
                      </w:p>
                    </w:txbxContent>
                  </v:textbox>
                </v:rect>
                <v:rect id="Rectangle 2535" o:spid="_x0000_s1063" style="position:absolute;left:4334;top:44003;width:518;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rO2yxAAAAN0AAAAPAAAAZHJzL2Rvd25yZXYueG1sRI9Ba8JA&#10;FITvgv9heUJvulEbkegqVmipR63g9ZF9JtHs25h91fTfu4VCj8PMfMMs152r1Z3aUHk2MB4loIhz&#10;bysuDBy/3odzUEGQLdaeycAPBViv+r0lZtY/eE/3gxQqQjhkaKAUaTKtQ16SwzDyDXH0zr51KFG2&#10;hbYtPiLc1XqSJDPtsOK4UGJD25Ly6+HbGbiNt/tq7vVOWE4fl7cinb7eGmNeBt1mAUqok//wX/vT&#10;Gpik0xR+38QnoFdPAAAA//8DAFBLAQItABQABgAIAAAAIQDb4fbL7gAAAIUBAAATAAAAAAAAAAAA&#10;AAAAAAAAAABbQ29udGVudF9UeXBlc10ueG1sUEsBAi0AFAAGAAgAAAAhAFr0LFu/AAAAFQEAAAsA&#10;AAAAAAAAAAAAAAAAHwEAAF9yZWxzLy5yZWxzUEsBAi0AFAAGAAgAAAAhAMCs7bLEAAAA3QAAAA8A&#10;AAAAAAAAAAAAAAAABwIAAGRycy9kb3ducmV2LnhtbFBLBQYAAAAAAwADALcAAAD4AgAAAAA=&#10;" filled="f" stroked="f">
                  <v:textbox inset="0,0,0,0">
                    <w:txbxContent>
                      <w:p w14:paraId="7C80CD30" w14:textId="77777777" w:rsidR="00031A7C" w:rsidRDefault="00031A7C" w:rsidP="00031A7C">
                        <w:r>
                          <w:rPr>
                            <w:rFonts w:ascii="Times New Roman" w:eastAsia="Times New Roman" w:hAnsi="Times New Roman" w:cs="Times New Roman"/>
                            <w:sz w:val="16"/>
                          </w:rPr>
                          <w:t>/</w:t>
                        </w:r>
                      </w:p>
                    </w:txbxContent>
                  </v:textbox>
                </v:rect>
                <v:rect id="Rectangle 2536" o:spid="_x0000_s1064" style="position:absolute;left:4576;top:43651;width:740;height:1318;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fnPFwwAAAN0AAAAPAAAAZHJzL2Rvd25yZXYueG1sRI9Ba8JA&#10;FITvQv/D8oTedKNWkegqrVCpR23B6yP7TKLZtzH7qvHfu4LgcZiZb5j5snWVulATSs8GBv0EFHHm&#10;bcm5gb/f794UVBBki5VnMnCjAMvFW2eOqfVX3tJlJ7mKEA4pGihE6lTrkBXkMPR9TRy9g28cSpRN&#10;rm2D1wh3lR4myUQ7LDkuFFjTqqDstPt3Bs6D1bacer0Rlv36+JWPRx/n2pj3bvs5AyXUyiv8bP9Y&#10;A8PxaAKPN/EJ6MUdAAD//wMAUEsBAi0AFAAGAAgAAAAhANvh9svuAAAAhQEAABMAAAAAAAAAAAAA&#10;AAAAAAAAAFtDb250ZW50X1R5cGVzXS54bWxQSwECLQAUAAYACAAAACEAWvQsW78AAAAVAQAACwAA&#10;AAAAAAAAAAAAAAAfAQAAX3JlbHMvLnJlbHNQSwECLQAUAAYACAAAACEAMH5zxcMAAADdAAAADwAA&#10;AAAAAAAAAAAAAAAHAgAAZHJzL2Rvd25yZXYueG1sUEsFBgAAAAADAAMAtwAAAPcCAAAAAA==&#10;" filled="f" stroked="f">
                  <v:textbox inset="0,0,0,0">
                    <w:txbxContent>
                      <w:p w14:paraId="3AF65604" w14:textId="77777777" w:rsidR="00031A7C" w:rsidRDefault="00031A7C" w:rsidP="00031A7C">
                        <w:r>
                          <w:rPr>
                            <w:rFonts w:ascii="Times New Roman" w:eastAsia="Times New Roman" w:hAnsi="Times New Roman" w:cs="Times New Roman"/>
                            <w:sz w:val="16"/>
                          </w:rPr>
                          <w:t>1</w:t>
                        </w:r>
                      </w:p>
                    </w:txbxContent>
                  </v:textbox>
                </v:rect>
                <v:rect id="Rectangle 2537" o:spid="_x0000_s1065" style="position:absolute;left:4972;top:43254;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MtZexQAAAN0AAAAPAAAAZHJzL2Rvd25yZXYueG1sRI9LawJB&#10;EITvgfyHoYXc4qwaH6yOkgiG5OgDvDY77e7qTs+60+r6751AwGNRVV9Rs0XrKnWlJpSeDfS6CSji&#10;zNuScwO77ep9AioIssXKMxm4U4DF/PVlhqn1N17TdSO5ihAOKRooROpU65AV5DB0fU0cvYNvHEqU&#10;Ta5tg7cId5XuJ8lIOyw5LhRY07Kg7LS5OAPn3nJdTrz+FZb99/ErHw4+zrUxb532cwpKqJVn+L/9&#10;Yw30h4Mx/L2JT0DPHwAAAP//AwBQSwECLQAUAAYACAAAACEA2+H2y+4AAACFAQAAEwAAAAAAAAAA&#10;AAAAAAAAAAAAW0NvbnRlbnRfVHlwZXNdLnhtbFBLAQItABQABgAIAAAAIQBa9CxbvwAAABUBAAAL&#10;AAAAAAAAAAAAAAAAAB8BAABfcmVscy8ucmVsc1BLAQItABQABgAIAAAAIQBfMtZexQAAAN0AAAAP&#10;AAAAAAAAAAAAAAAAAAcCAABkcnMvZG93bnJldi54bWxQSwUGAAAAAAMAAwC3AAAA+QIAAAAA&#10;" filled="f" stroked="f">
                  <v:textbox inset="0,0,0,0">
                    <w:txbxContent>
                      <w:p w14:paraId="3E08FD8B" w14:textId="77777777" w:rsidR="00031A7C" w:rsidRDefault="00031A7C" w:rsidP="00031A7C">
                        <w:r>
                          <w:rPr>
                            <w:rFonts w:ascii="Times New Roman" w:eastAsia="Times New Roman" w:hAnsi="Times New Roman" w:cs="Times New Roman"/>
                            <w:sz w:val="16"/>
                          </w:rPr>
                          <w:t>0</w:t>
                        </w:r>
                      </w:p>
                    </w:txbxContent>
                  </v:textbox>
                </v:rect>
                <v:rect id="Rectangle 2538" o:spid="_x0000_s1066" style="position:absolute;left:5400;top:42952;width:519;height:1318;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rUIswQAAAN0AAAAPAAAAZHJzL2Rvd25yZXYueG1sRE9Li8Iw&#10;EL4L/ocwgjdN1VWkaxRXUNajD9jr0My2XZtJbWa1/ntzEDx+fO/FqnWVulETSs8GRsMEFHHmbcm5&#10;gfNpO5iDCoJssfJMBh4UYLXsdhaYWn/nA92OkqsYwiFFA4VInWodsoIchqGviSP36xuHEmGTa9vg&#10;PYa7So+TZKYdlhwbCqxpU1B2Of47A9fR5lDOvd4Ly8/u7yufTj6utTH9Xrv+BCXUylv8cn9bA+Pp&#10;JM6Nb+IT0MsnAAAA//8DAFBLAQItABQABgAIAAAAIQDb4fbL7gAAAIUBAAATAAAAAAAAAAAAAAAA&#10;AAAAAABbQ29udGVudF9UeXBlc10ueG1sUEsBAi0AFAAGAAgAAAAhAFr0LFu/AAAAFQEAAAsAAAAA&#10;AAAAAAAAAAAAHwEAAF9yZWxzLy5yZWxzUEsBAi0AFAAGAAgAAAAhAC6tQizBAAAA3QAAAA8AAAAA&#10;AAAAAAAAAAAABwIAAGRycy9kb3ducmV2LnhtbFBLBQYAAAAAAwADALcAAAD1AgAAAAA=&#10;" filled="f" stroked="f">
                  <v:textbox inset="0,0,0,0">
                    <w:txbxContent>
                      <w:p w14:paraId="1088D559" w14:textId="77777777" w:rsidR="00031A7C" w:rsidRDefault="00031A7C" w:rsidP="00031A7C">
                        <w:r>
                          <w:rPr>
                            <w:rFonts w:ascii="Times New Roman" w:eastAsia="Times New Roman" w:hAnsi="Times New Roman" w:cs="Times New Roman"/>
                            <w:sz w:val="16"/>
                          </w:rPr>
                          <w:t>/</w:t>
                        </w:r>
                      </w:p>
                    </w:txbxContent>
                  </v:textbox>
                </v:rect>
                <v:rect id="Rectangle 2539" o:spid="_x0000_s1067" style="position:absolute;left:5642;top:42599;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4ee3xAAAAN0AAAAPAAAAZHJzL2Rvd25yZXYueG1sRI9fa8JA&#10;EMTfC/0Oxwp9qxe1ikZPaQVL++gf8HXJrUk0txdzq8Zv7xUKPg4z8xtmtmhdpa7UhNKzgV43AUWc&#10;eVtybmC3Xb2PQQVBtlh5JgN3CrCYv77MMLX+xmu6biRXEcIhRQOFSJ1qHbKCHIaur4mjd/CNQ4my&#10;ybVt8BbhrtL9JBlphyXHhQJrWhaUnTYXZ+DcW67Lsde/wrL/Pn7lw8HHuTbmrdN+TkEJtfIM/7d/&#10;rIH+cDCBvzfxCej5AwAA//8DAFBLAQItABQABgAIAAAAIQDb4fbL7gAAAIUBAAATAAAAAAAAAAAA&#10;AAAAAAAAAABbQ29udGVudF9UeXBlc10ueG1sUEsBAi0AFAAGAAgAAAAhAFr0LFu/AAAAFQEAAAsA&#10;AAAAAAAAAAAAAAAAHwEAAF9yZWxzLy5yZWxzUEsBAi0AFAAGAAgAAAAhAEHh57fEAAAA3QAAAA8A&#10;AAAAAAAAAAAAAAAABwIAAGRycy9kb3ducmV2LnhtbFBLBQYAAAAAAwADALcAAAD4AgAAAAA=&#10;" filled="f" stroked="f">
                  <v:textbox inset="0,0,0,0">
                    <w:txbxContent>
                      <w:p w14:paraId="3F8737C4" w14:textId="77777777" w:rsidR="00031A7C" w:rsidRDefault="00031A7C" w:rsidP="00031A7C">
                        <w:r>
                          <w:rPr>
                            <w:rFonts w:ascii="Times New Roman" w:eastAsia="Times New Roman" w:hAnsi="Times New Roman" w:cs="Times New Roman"/>
                            <w:sz w:val="16"/>
                          </w:rPr>
                          <w:t>2</w:t>
                        </w:r>
                      </w:p>
                    </w:txbxContent>
                  </v:textbox>
                </v:rect>
                <v:rect id="Rectangle 2540" o:spid="_x0000_s1068" style="position:absolute;left:6023;top:42203;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3T1XwAAAAN0AAAAPAAAAZHJzL2Rvd25yZXYueG1sRE9Li8Iw&#10;EL4L+x/CLOxNU1+LVKOsgose1QWvQzO2dZtJbUat/94cBI8f33u2aF2lbtSE0rOBfi8BRZx5W3Ju&#10;4O+w7k5ABUG2WHkmAw8KsJh/dGaYWn/nHd32kqsYwiFFA4VInWodsoIchp6viSN38o1DibDJtW3w&#10;HsNdpQdJ8q0dlhwbCqxpVVD2v786A5f+aldOvN4Ky/H3vMzHw9GlNubrs/2ZghJq5S1+uTfWwGA8&#10;ivvjm/gE9PwJAAD//wMAUEsBAi0AFAAGAAgAAAAhANvh9svuAAAAhQEAABMAAAAAAAAAAAAAAAAA&#10;AAAAAFtDb250ZW50X1R5cGVzXS54bWxQSwECLQAUAAYACAAAACEAWvQsW78AAAAVAQAACwAAAAAA&#10;AAAAAAAAAAAfAQAAX3JlbHMvLnJlbHNQSwECLQAUAAYACAAAACEAiN09V8AAAADdAAAADwAAAAAA&#10;AAAAAAAAAAAHAgAAZHJzL2Rvd25yZXYueG1sUEsFBgAAAAADAAMAtwAAAPQCAAAAAA==&#10;" filled="f" stroked="f">
                  <v:textbox inset="0,0,0,0">
                    <w:txbxContent>
                      <w:p w14:paraId="78B4FD4A" w14:textId="77777777" w:rsidR="00031A7C" w:rsidRDefault="00031A7C" w:rsidP="00031A7C">
                        <w:r>
                          <w:rPr>
                            <w:rFonts w:ascii="Times New Roman" w:eastAsia="Times New Roman" w:hAnsi="Times New Roman" w:cs="Times New Roman"/>
                            <w:sz w:val="16"/>
                          </w:rPr>
                          <w:t>0</w:t>
                        </w:r>
                      </w:p>
                    </w:txbxContent>
                  </v:textbox>
                </v:rect>
                <v:rect id="Rectangle 2541" o:spid="_x0000_s1069" style="position:absolute;left:6419;top:41807;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kZjMxAAAAN0AAAAPAAAAZHJzL2Rvd25yZXYueG1sRI9Ba8JA&#10;FITvBf/D8oTe6iZWi6RZRYWW9qgWen1kn0k0+zZmnzH9991CweMwM98w+WpwjeqpC7VnA+kkAUVc&#10;eFtzaeDr8Pa0ABUE2WLjmQz8UIDVcvSQY2b9jXfU76VUEcIhQwOVSJtpHYqKHIaJb4mjd/SdQ4my&#10;K7Xt8BbhrtHTJHnRDmuOCxW2tK2oOO+vzsAl3e7qhdefwvL9ftqU8+fZpTXmcTysX0EJDXIP/7c/&#10;rIHpfJbC35v4BPTyFwAA//8DAFBLAQItABQABgAIAAAAIQDb4fbL7gAAAIUBAAATAAAAAAAAAAAA&#10;AAAAAAAAAABbQ29udGVudF9UeXBlc10ueG1sUEsBAi0AFAAGAAgAAAAhAFr0LFu/AAAAFQEAAAsA&#10;AAAAAAAAAAAAAAAAHwEAAF9yZWxzLy5yZWxzUEsBAi0AFAAGAAgAAAAhAOeRmMzEAAAA3QAAAA8A&#10;AAAAAAAAAAAAAAAABwIAAGRycy9kb3ducmV2LnhtbFBLBQYAAAAAAwADALcAAAD4AgAAAAA=&#10;" filled="f" stroked="f">
                  <v:textbox inset="0,0,0,0">
                    <w:txbxContent>
                      <w:p w14:paraId="2DA5632C" w14:textId="77777777" w:rsidR="00031A7C" w:rsidRDefault="00031A7C" w:rsidP="00031A7C">
                        <w:r>
                          <w:rPr>
                            <w:rFonts w:ascii="Times New Roman" w:eastAsia="Times New Roman" w:hAnsi="Times New Roman" w:cs="Times New Roman"/>
                            <w:sz w:val="16"/>
                          </w:rPr>
                          <w:t>2</w:t>
                        </w:r>
                      </w:p>
                    </w:txbxContent>
                  </v:textbox>
                </v:rect>
                <v:rect id="Rectangle 2542" o:spid="_x0000_s1070" style="position:absolute;left:6816;top:41410;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Qwa7xAAAAN0AAAAPAAAAZHJzL2Rvd25yZXYueG1sRI9Ba8JA&#10;FITvBf/D8oTe6sZUi6RZRYWW9qgWen1kn0k0+zZmnzH9991CweMwM98w+WpwjeqpC7VnA9NJAoq4&#10;8Lbm0sDX4e1pASoIssXGMxn4oQCr5eghx8z6G++o30upIoRDhgYqkTbTOhQVOQwT3xJH7+g7hxJl&#10;V2rb4S3CXaPTJHnRDmuOCxW2tK2oOO+vzsBlut3VC68/heX7/bQp58+zS2vM43hYv4ISGuQe/m9/&#10;WAPpfJbC35v4BPTyFwAA//8DAFBLAQItABQABgAIAAAAIQDb4fbL7gAAAIUBAAATAAAAAAAAAAAA&#10;AAAAAAAAAABbQ29udGVudF9UeXBlc10ueG1sUEsBAi0AFAAGAAgAAAAhAFr0LFu/AAAAFQEAAAsA&#10;AAAAAAAAAAAAAAAAHwEAAF9yZWxzLy5yZWxzUEsBAi0AFAAGAAgAAAAhABdDBrvEAAAA3QAAAA8A&#10;AAAAAAAAAAAAAAAABwIAAGRycy9kb3ducmV2LnhtbFBLBQYAAAAAAwADALcAAAD4AgAAAAA=&#10;" filled="f" stroked="f">
                  <v:textbox inset="0,0,0,0">
                    <w:txbxContent>
                      <w:p w14:paraId="201FAD68" w14:textId="77777777" w:rsidR="00031A7C" w:rsidRDefault="00031A7C" w:rsidP="00031A7C">
                        <w:r>
                          <w:rPr>
                            <w:rFonts w:ascii="Times New Roman" w:eastAsia="Times New Roman" w:hAnsi="Times New Roman" w:cs="Times New Roman"/>
                            <w:sz w:val="16"/>
                          </w:rPr>
                          <w:t>4</w:t>
                        </w:r>
                      </w:p>
                    </w:txbxContent>
                  </v:textbox>
                </v:rect>
                <v:rect id="Rectangle 2544" o:spid="_x0000_s1071" style="position:absolute;left:18855;top:44717;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5jtUxAAAAN0AAAAPAAAAZHJzL2Rvd25yZXYueG1sRI9Ba8JA&#10;FITvhf6H5Qm91U1sLJJmlSq01KNa6PWRfSbR7NuYfWr6791CweMwM98wxWJwrbpQHxrPBtJxAoq4&#10;9LbhysD37uN5BioIssXWMxn4pQCL+eNDgbn1V97QZSuVihAOORqoRbpc61DW5DCMfUccvb3vHUqU&#10;faVtj9cId62eJMmrdthwXKixo1VN5XF7dgZO6WrTzLxeC8vP52FZTV+yU2fM02h4fwMlNMg9/N/+&#10;sgYm0yyDvzfxCej5DQAA//8DAFBLAQItABQABgAIAAAAIQDb4fbL7gAAAIUBAAATAAAAAAAAAAAA&#10;AAAAAAAAAABbQ29udGVudF9UeXBlc10ueG1sUEsBAi0AFAAGAAgAAAAhAFr0LFu/AAAAFQEAAAsA&#10;AAAAAAAAAAAAAAAAHwEAAF9yZWxzLy5yZWxzUEsBAi0AFAAGAAgAAAAhAPfmO1TEAAAA3QAAAA8A&#10;AAAAAAAAAAAAAAAABwIAAGRycy9kb3ducmV2LnhtbFBLBQYAAAAAAwADALcAAAD4AgAAAAA=&#10;" filled="f" stroked="f">
                  <v:textbox inset="0,0,0,0">
                    <w:txbxContent>
                      <w:p w14:paraId="58A80EAB" w14:textId="77777777" w:rsidR="00031A7C" w:rsidRDefault="00031A7C" w:rsidP="00031A7C">
                        <w:r>
                          <w:rPr>
                            <w:rFonts w:ascii="Times New Roman" w:eastAsia="Times New Roman" w:hAnsi="Times New Roman" w:cs="Times New Roman"/>
                            <w:sz w:val="16"/>
                          </w:rPr>
                          <w:t>2</w:t>
                        </w:r>
                      </w:p>
                    </w:txbxContent>
                  </v:textbox>
                </v:rect>
                <v:rect id="Rectangle 2545" o:spid="_x0000_s1072" style="position:absolute;left:19236;top:44321;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qp7PxAAAAN0AAAAPAAAAZHJzL2Rvd25yZXYueG1sRI9Ba8JA&#10;FITvBf/D8gRvdaM1ItFVrFBpj1rB6yP7TKLZtzH7qum/7wpCj8PMfMMsVp2r1Y3aUHk2MBomoIhz&#10;bysuDBy+P15noIIgW6w9k4FfCrBa9l4WmFl/5x3d9lKoCOGQoYFSpMm0DnlJDsPQN8TRO/nWoUTZ&#10;Ftq2eI9wV+txkky1w4rjQokNbUrKL/sfZ+A62uyqmddfwnLcnt+L9G1ybYwZ9Lv1HJRQJ//hZ/vT&#10;GhinkxQeb+IT0Ms/AAAA//8DAFBLAQItABQABgAIAAAAIQDb4fbL7gAAAIUBAAATAAAAAAAAAAAA&#10;AAAAAAAAAABbQ29udGVudF9UeXBlc10ueG1sUEsBAi0AFAAGAAgAAAAhAFr0LFu/AAAAFQEAAAsA&#10;AAAAAAAAAAAAAAAAHwEAAF9yZWxzLy5yZWxzUEsBAi0AFAAGAAgAAAAhAJiqns/EAAAA3QAAAA8A&#10;AAAAAAAAAAAAAAAABwIAAGRycy9kb3ducmV2LnhtbFBLBQYAAAAAAwADALcAAAD4AgAAAAA=&#10;" filled="f" stroked="f">
                  <v:textbox inset="0,0,0,0">
                    <w:txbxContent>
                      <w:p w14:paraId="51DA3A77" w14:textId="77777777" w:rsidR="00031A7C" w:rsidRDefault="00031A7C" w:rsidP="00031A7C">
                        <w:r>
                          <w:rPr>
                            <w:rFonts w:ascii="Times New Roman" w:eastAsia="Times New Roman" w:hAnsi="Times New Roman" w:cs="Times New Roman"/>
                            <w:sz w:val="16"/>
                          </w:rPr>
                          <w:t>4</w:t>
                        </w:r>
                      </w:p>
                    </w:txbxContent>
                  </v:textbox>
                </v:rect>
                <v:rect id="Rectangle 2546" o:spid="_x0000_s1073" style="position:absolute;left:19665;top:44003;width:519;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eAC4xAAAAN0AAAAPAAAAZHJzL2Rvd25yZXYueG1sRI9fa8JA&#10;EMTfC36HYwXf6kWrItFTrFBpH/0Dvi65NYnm9mJuq+m37wmCj8PM/IaZL1tXqRs1ofRsYNBPQBFn&#10;3pacGzjsv96noIIgW6w8k4E/CrBcdN7mmFp/5y3ddpKrCOGQooFCpE61DllBDkPf18TRO/nGoUTZ&#10;5No2eI9wV+lhkky0w5LjQoE1rQvKLrtfZ+A6WG/Lqdc/wnLcnD/z8cfoWhvT67arGSihVl7hZ/vb&#10;GhiORxN4vIlPQC/+AQAA//8DAFBLAQItABQABgAIAAAAIQDb4fbL7gAAAIUBAAATAAAAAAAAAAAA&#10;AAAAAAAAAABbQ29udGVudF9UeXBlc10ueG1sUEsBAi0AFAAGAAgAAAAhAFr0LFu/AAAAFQEAAAsA&#10;AAAAAAAAAAAAAAAAHwEAAF9yZWxzLy5yZWxzUEsBAi0AFAAGAAgAAAAhAGh4ALjEAAAA3QAAAA8A&#10;AAAAAAAAAAAAAAAABwIAAGRycy9kb3ducmV2LnhtbFBLBQYAAAAAAwADALcAAAD4AgAAAAA=&#10;" filled="f" stroked="f">
                  <v:textbox inset="0,0,0,0">
                    <w:txbxContent>
                      <w:p w14:paraId="2B051974" w14:textId="77777777" w:rsidR="00031A7C" w:rsidRDefault="00031A7C" w:rsidP="00031A7C">
                        <w:r>
                          <w:rPr>
                            <w:rFonts w:ascii="Times New Roman" w:eastAsia="Times New Roman" w:hAnsi="Times New Roman" w:cs="Times New Roman"/>
                            <w:sz w:val="16"/>
                          </w:rPr>
                          <w:t>/</w:t>
                        </w:r>
                      </w:p>
                    </w:txbxContent>
                  </v:textbox>
                </v:rect>
                <v:rect id="Rectangle 2547" o:spid="_x0000_s1074" style="position:absolute;left:19907;top:43650;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NKUjxAAAAN0AAAAPAAAAZHJzL2Rvd25yZXYueG1sRI9Ba8JA&#10;FITvBf/D8gRvdaNVK6mrWKHFHtWC10f2maRm38bsU+O/d4WCx2FmvmFmi9ZV6kJNKD0bGPQTUMSZ&#10;tyXnBn53X69TUEGQLVaeycCNAizmnZcZptZfeUOXreQqQjikaKAQqVOtQ1aQw9D3NXH0Dr5xKFE2&#10;ubYNXiPcVXqYJBPtsOS4UGBNq4Ky4/bsDJwGq0059fpHWPbff5/5+G10qo3pddvlByihVp7h//ba&#10;GhiOR+/weBOfgJ7fAQAA//8DAFBLAQItABQABgAIAAAAIQDb4fbL7gAAAIUBAAATAAAAAAAAAAAA&#10;AAAAAAAAAABbQ29udGVudF9UeXBlc10ueG1sUEsBAi0AFAAGAAgAAAAhAFr0LFu/AAAAFQEAAAsA&#10;AAAAAAAAAAAAAAAAHwEAAF9yZWxzLy5yZWxzUEsBAi0AFAAGAAgAAAAhAAc0pSPEAAAA3QAAAA8A&#10;AAAAAAAAAAAAAAAABwIAAGRycy9kb3ducmV2LnhtbFBLBQYAAAAAAwADALcAAAD4AgAAAAA=&#10;" filled="f" stroked="f">
                  <v:textbox inset="0,0,0,0">
                    <w:txbxContent>
                      <w:p w14:paraId="20C4DD1F" w14:textId="77777777" w:rsidR="00031A7C" w:rsidRDefault="00031A7C" w:rsidP="00031A7C">
                        <w:r>
                          <w:rPr>
                            <w:rFonts w:ascii="Times New Roman" w:eastAsia="Times New Roman" w:hAnsi="Times New Roman" w:cs="Times New Roman"/>
                            <w:sz w:val="16"/>
                          </w:rPr>
                          <w:t>1</w:t>
                        </w:r>
                      </w:p>
                    </w:txbxContent>
                  </v:textbox>
                </v:rect>
                <v:rect id="Rectangle 2548" o:spid="_x0000_s1075" style="position:absolute;left:20303;top:43254;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qzFRwAAAAN0AAAAPAAAAZHJzL2Rvd25yZXYueG1sRE9Li8Iw&#10;EL4L+x/CLOxNU1+LVKOsgose1QWvQzO2dZtJbUat/94cBI8f33u2aF2lbtSE0rOBfi8BRZx5W3Ju&#10;4O+w7k5ABUG2WHkmAw8KsJh/dGaYWn/nHd32kqsYwiFFA4VInWodsoIchp6viSN38o1DibDJtW3w&#10;HsNdpQdJ8q0dlhwbCqxpVVD2v786A5f+aldOvN4Ky/H3vMzHw9GlNubrs/2ZghJq5S1+uTfWwGA8&#10;inPjm/gE9PwJAAD//wMAUEsBAi0AFAAGAAgAAAAhANvh9svuAAAAhQEAABMAAAAAAAAAAAAAAAAA&#10;AAAAAFtDb250ZW50X1R5cGVzXS54bWxQSwECLQAUAAYACAAAACEAWvQsW78AAAAVAQAACwAAAAAA&#10;AAAAAAAAAAAfAQAAX3JlbHMvLnJlbHNQSwECLQAUAAYACAAAACEAdqsxUcAAAADdAAAADwAAAAAA&#10;AAAAAAAAAAAHAgAAZHJzL2Rvd25yZXYueG1sUEsFBgAAAAADAAMAtwAAAPQCAAAAAA==&#10;" filled="f" stroked="f">
                  <v:textbox inset="0,0,0,0">
                    <w:txbxContent>
                      <w:p w14:paraId="78F8990D" w14:textId="77777777" w:rsidR="00031A7C" w:rsidRDefault="00031A7C" w:rsidP="00031A7C">
                        <w:r>
                          <w:rPr>
                            <w:rFonts w:ascii="Times New Roman" w:eastAsia="Times New Roman" w:hAnsi="Times New Roman" w:cs="Times New Roman"/>
                            <w:sz w:val="16"/>
                          </w:rPr>
                          <w:t>0</w:t>
                        </w:r>
                      </w:p>
                    </w:txbxContent>
                  </v:textbox>
                </v:rect>
                <v:rect id="Rectangle 2549" o:spid="_x0000_s1076" style="position:absolute;left:20732;top:42951;width:519;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55TKxAAAAN0AAAAPAAAAZHJzL2Rvd25yZXYueG1sRI9Ba8JA&#10;FITvBf/D8gRvdaNV0dRVrNBij2qh10f2maRm38bsU+O/d4WCx2FmvmHmy9ZV6kJNKD0bGPQTUMSZ&#10;tyXnBn72n69TUEGQLVaeycCNAiwXnZc5ptZfeUuXneQqQjikaKAQqVOtQ1aQw9D3NXH0Dr5xKFE2&#10;ubYNXiPcVXqYJBPtsOS4UGBN64Ky4+7sDJwG62059fpbWH6//j7y8dvoVBvT67ard1BCrTzD/+2N&#10;NTAcj2bweBOfgF7cAQAA//8DAFBLAQItABQABgAIAAAAIQDb4fbL7gAAAIUBAAATAAAAAAAAAAAA&#10;AAAAAAAAAABbQ29udGVudF9UeXBlc10ueG1sUEsBAi0AFAAGAAgAAAAhAFr0LFu/AAAAFQEAAAsA&#10;AAAAAAAAAAAAAAAAHwEAAF9yZWxzLy5yZWxzUEsBAi0AFAAGAAgAAAAhABnnlMrEAAAA3QAAAA8A&#10;AAAAAAAAAAAAAAAABwIAAGRycy9kb3ducmV2LnhtbFBLBQYAAAAAAwADALcAAAD4AgAAAAA=&#10;" filled="f" stroked="f">
                  <v:textbox inset="0,0,0,0">
                    <w:txbxContent>
                      <w:p w14:paraId="53561958" w14:textId="77777777" w:rsidR="00031A7C" w:rsidRDefault="00031A7C" w:rsidP="00031A7C">
                        <w:r>
                          <w:rPr>
                            <w:rFonts w:ascii="Times New Roman" w:eastAsia="Times New Roman" w:hAnsi="Times New Roman" w:cs="Times New Roman"/>
                            <w:sz w:val="16"/>
                          </w:rPr>
                          <w:t>/</w:t>
                        </w:r>
                      </w:p>
                    </w:txbxContent>
                  </v:textbox>
                </v:rect>
                <v:rect id="Rectangle 2550" o:spid="_x0000_s1077" style="position:absolute;left:20974;top:42599;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BKuKwgAAAN0AAAAPAAAAZHJzL2Rvd25yZXYueG1sRE9Na8JA&#10;EL0X+h+WKXirG6MpEl2lFSr2aFrodciOSTQ7m2SnGv9991Do8fG+19vRtepKQ2g8G5hNE1DEpbcN&#10;Vwa+Pt+fl6CCIFtsPZOBOwXYbh4f1phbf+MjXQupVAzhkKOBWqTLtQ5lTQ7D1HfEkTv5waFEOFTa&#10;DniL4a7VaZK8aIcNx4YaO9rVVF6KH2egn+2OzdLrD2H53p/fqmy+6DtjJk/j6wqU0Cj/4j/3wRpI&#10;syzuj2/iE9CbXwAAAP//AwBQSwECLQAUAAYACAAAACEA2+H2y+4AAACFAQAAEwAAAAAAAAAAAAAA&#10;AAAAAAAAW0NvbnRlbnRfVHlwZXNdLnhtbFBLAQItABQABgAIAAAAIQBa9CxbvwAAABUBAAALAAAA&#10;AAAAAAAAAAAAAB8BAABfcmVscy8ucmVsc1BLAQItABQABgAIAAAAIQANBKuKwgAAAN0AAAAPAAAA&#10;AAAAAAAAAAAAAAcCAABkcnMvZG93bnJldi54bWxQSwUGAAAAAAMAAwC3AAAA9gIAAAAA&#10;" filled="f" stroked="f">
                  <v:textbox inset="0,0,0,0">
                    <w:txbxContent>
                      <w:p w14:paraId="76AF80BF" w14:textId="77777777" w:rsidR="00031A7C" w:rsidRDefault="00031A7C" w:rsidP="00031A7C">
                        <w:r>
                          <w:rPr>
                            <w:rFonts w:ascii="Times New Roman" w:eastAsia="Times New Roman" w:hAnsi="Times New Roman" w:cs="Times New Roman"/>
                            <w:sz w:val="16"/>
                          </w:rPr>
                          <w:t>2</w:t>
                        </w:r>
                      </w:p>
                    </w:txbxContent>
                  </v:textbox>
                </v:rect>
                <v:rect id="Rectangle 2551" o:spid="_x0000_s1078" style="position:absolute;left:21354;top:42203;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SA4RxAAAAN0AAAAPAAAAZHJzL2Rvd25yZXYueG1sRI9Ba8JA&#10;FITvgv9heYI33UQbkdRVVGhpj2qh10f2NYlm38bsq6b/vlsoeBxm5htmteldo27UhdqzgXSagCIu&#10;vK25NPBxepksQQVBtth4JgM/FGCzHg5WmFt/5wPdjlKqCOGQo4FKpM21DkVFDsPUt8TR+/KdQ4my&#10;K7Xt8B7hrtGzJFlohzXHhQpb2ldUXI7fzsA13R/qpdfvwvL5et6V2fzp2hozHvXbZ1BCvTzC/+03&#10;a2CWZSn8vYlPQK9/AQAA//8DAFBLAQItABQABgAIAAAAIQDb4fbL7gAAAIUBAAATAAAAAAAAAAAA&#10;AAAAAAAAAABbQ29udGVudF9UeXBlc10ueG1sUEsBAi0AFAAGAAgAAAAhAFr0LFu/AAAAFQEAAAsA&#10;AAAAAAAAAAAAAAAAHwEAAF9yZWxzLy5yZWxzUEsBAi0AFAAGAAgAAAAhAGJIDhHEAAAA3QAAAA8A&#10;AAAAAAAAAAAAAAAABwIAAGRycy9kb3ducmV2LnhtbFBLBQYAAAAAAwADALcAAAD4AgAAAAA=&#10;" filled="f" stroked="f">
                  <v:textbox inset="0,0,0,0">
                    <w:txbxContent>
                      <w:p w14:paraId="695E27A2" w14:textId="77777777" w:rsidR="00031A7C" w:rsidRDefault="00031A7C" w:rsidP="00031A7C">
                        <w:r>
                          <w:rPr>
                            <w:rFonts w:ascii="Times New Roman" w:eastAsia="Times New Roman" w:hAnsi="Times New Roman" w:cs="Times New Roman"/>
                            <w:sz w:val="16"/>
                          </w:rPr>
                          <w:t>0</w:t>
                        </w:r>
                      </w:p>
                    </w:txbxContent>
                  </v:textbox>
                </v:rect>
                <v:rect id="Rectangle 2552" o:spid="_x0000_s1079" style="position:absolute;left:21751;top:41806;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mpBmxAAAAN0AAAAPAAAAZHJzL2Rvd25yZXYueG1sRI9Ba8JA&#10;FITvgv9heYI33RgbkdRVVGhpj2qh10f2NYlm38bsq6b/vlsoeBxm5htmteldo27Uhdqzgdk0AUVc&#10;eFtzaeDj9DJZggqCbLHxTAZ+KMBmPRysMLf+zge6HaVUEcIhRwOVSJtrHYqKHIapb4mj9+U7hxJl&#10;V2rb4T3CXaPTJFlohzXHhQpb2ldUXI7fzsB1tj/US6/fheXz9bwrs/nTtTVmPOq3z6CEenmE/9tv&#10;1kCaZSn8vYlPQK9/AQAA//8DAFBLAQItABQABgAIAAAAIQDb4fbL7gAAAIUBAAATAAAAAAAAAAAA&#10;AAAAAAAAAABbQ29udGVudF9UeXBlc10ueG1sUEsBAi0AFAAGAAgAAAAhAFr0LFu/AAAAFQEAAAsA&#10;AAAAAAAAAAAAAAAAHwEAAF9yZWxzLy5yZWxzUEsBAi0AFAAGAAgAAAAhAJKakGbEAAAA3QAAAA8A&#10;AAAAAAAAAAAAAAAABwIAAGRycy9kb3ducmV2LnhtbFBLBQYAAAAAAwADALcAAAD4AgAAAAA=&#10;" filled="f" stroked="f">
                  <v:textbox inset="0,0,0,0">
                    <w:txbxContent>
                      <w:p w14:paraId="54601156" w14:textId="77777777" w:rsidR="00031A7C" w:rsidRDefault="00031A7C" w:rsidP="00031A7C">
                        <w:r>
                          <w:rPr>
                            <w:rFonts w:ascii="Times New Roman" w:eastAsia="Times New Roman" w:hAnsi="Times New Roman" w:cs="Times New Roman"/>
                            <w:sz w:val="16"/>
                          </w:rPr>
                          <w:t>2</w:t>
                        </w:r>
                      </w:p>
                    </w:txbxContent>
                  </v:textbox>
                </v:rect>
                <v:rect id="Rectangle 2553" o:spid="_x0000_s1080" style="position:absolute;left:22147;top:41410;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1jX9xAAAAN0AAAAPAAAAZHJzL2Rvd25yZXYueG1sRI9Ba8JA&#10;FITvgv9heUJvulEbkegqVmipR63g9ZF9JtHs25h91fTfu4VCj8PMfMMs152r1Z3aUHk2MB4loIhz&#10;bysuDBy/3odzUEGQLdaeycAPBViv+r0lZtY/eE/3gxQqQjhkaKAUaTKtQ16SwzDyDXH0zr51KFG2&#10;hbYtPiLc1XqSJDPtsOK4UGJD25Ly6+HbGbiNt/tq7vVOWE4fl7cinb7eGmNeBt1mAUqok//wX/vT&#10;Gpik6RR+38QnoFdPAAAA//8DAFBLAQItABQABgAIAAAAIQDb4fbL7gAAAIUBAAATAAAAAAAAAAAA&#10;AAAAAAAAAABbQ29udGVudF9UeXBlc10ueG1sUEsBAi0AFAAGAAgAAAAhAFr0LFu/AAAAFQEAAAsA&#10;AAAAAAAAAAAAAAAAHwEAAF9yZWxzLy5yZWxzUEsBAi0AFAAGAAgAAAAhAP3WNf3EAAAA3QAAAA8A&#10;AAAAAAAAAAAAAAAABwIAAGRycy9kb3ducmV2LnhtbFBLBQYAAAAAAwADALcAAAD4AgAAAAA=&#10;" filled="f" stroked="f">
                  <v:textbox inset="0,0,0,0">
                    <w:txbxContent>
                      <w:p w14:paraId="24A22910" w14:textId="77777777" w:rsidR="00031A7C" w:rsidRDefault="00031A7C" w:rsidP="00031A7C">
                        <w:r>
                          <w:rPr>
                            <w:rFonts w:ascii="Times New Roman" w:eastAsia="Times New Roman" w:hAnsi="Times New Roman" w:cs="Times New Roman"/>
                            <w:sz w:val="16"/>
                          </w:rPr>
                          <w:t>4</w:t>
                        </w:r>
                      </w:p>
                    </w:txbxContent>
                  </v:textbox>
                </v:rect>
                <v:rect id="Rectangle 2555" o:spid="_x0000_s1081" style="position:absolute;left:34187;top:44717;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cwgSxAAAAN0AAAAPAAAAZHJzL2Rvd25yZXYueG1sRI9fa8JA&#10;EMTfBb/DsULf9KJtRKKnqNDSPvoHfF1yaxLN7cXcVtNv3ysUfBxm5jfMYtW5Wt2pDZVnA+NRAoo4&#10;97biwsDx8D6cgQqCbLH2TAZ+KMBq2e8tMLP+wTu676VQEcIhQwOlSJNpHfKSHIaRb4ijd/atQ4my&#10;LbRt8RHhrtaTJJlqhxXHhRIb2paUX/ffzsBtvN1VM6+/hOX0cdkU6evbrTHmZdCt56CEOnmG/9uf&#10;1sAkTVP4exOfgF7+AgAA//8DAFBLAQItABQABgAIAAAAIQDb4fbL7gAAAIUBAAATAAAAAAAAAAAA&#10;AAAAAAAAAABbQ29udGVudF9UeXBlc10ueG1sUEsBAi0AFAAGAAgAAAAhAFr0LFu/AAAAFQEAAAsA&#10;AAAAAAAAAAAAAAAAHwEAAF9yZWxzLy5yZWxzUEsBAi0AFAAGAAgAAAAhAB1zCBLEAAAA3QAAAA8A&#10;AAAAAAAAAAAAAAAABwIAAGRycy9kb3ducmV2LnhtbFBLBQYAAAAAAwADALcAAAD4AgAAAAA=&#10;" filled="f" stroked="f">
                  <v:textbox inset="0,0,0,0">
                    <w:txbxContent>
                      <w:p w14:paraId="452B11A4" w14:textId="77777777" w:rsidR="00031A7C" w:rsidRDefault="00031A7C" w:rsidP="00031A7C">
                        <w:r>
                          <w:rPr>
                            <w:rFonts w:ascii="Times New Roman" w:eastAsia="Times New Roman" w:hAnsi="Times New Roman" w:cs="Times New Roman"/>
                            <w:sz w:val="16"/>
                          </w:rPr>
                          <w:t>2</w:t>
                        </w:r>
                      </w:p>
                    </w:txbxContent>
                  </v:textbox>
                </v:rect>
                <v:rect id="Rectangle 2556" o:spid="_x0000_s1082" style="position:absolute;left:34568;top:44321;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oZZlxAAAAN0AAAAPAAAAZHJzL2Rvd25yZXYueG1sRI9Ba8JA&#10;FITvgv9heUJvuok1ItGNtEKLHrWFXh/ZZ5I2+zZmXzX9926h0OMwM98wm+3gWnWlPjSeDaSzBBRx&#10;6W3DlYH3t5fpClQQZIutZzLwQwG2xXi0wdz6Gx/pepJKRQiHHA3UIl2udShrchhmviOO3tn3DiXK&#10;vtK2x1uEu1bPk2SpHTYcF2rsaFdT+XX6dgYu6e7YrLw+CMvH6+dzlT0uLp0xD5PhaQ1KaJD/8F97&#10;bw3Ms2wJv2/iE9DFHQAA//8DAFBLAQItABQABgAIAAAAIQDb4fbL7gAAAIUBAAATAAAAAAAAAAAA&#10;AAAAAAAAAABbQ29udGVudF9UeXBlc10ueG1sUEsBAi0AFAAGAAgAAAAhAFr0LFu/AAAAFQEAAAsA&#10;AAAAAAAAAAAAAAAAHwEAAF9yZWxzLy5yZWxzUEsBAi0AFAAGAAgAAAAhAO2hlmXEAAAA3QAAAA8A&#10;AAAAAAAAAAAAAAAABwIAAGRycy9kb3ducmV2LnhtbFBLBQYAAAAAAwADALcAAAD4AgAAAAA=&#10;" filled="f" stroked="f">
                  <v:textbox inset="0,0,0,0">
                    <w:txbxContent>
                      <w:p w14:paraId="5185726B" w14:textId="77777777" w:rsidR="00031A7C" w:rsidRDefault="00031A7C" w:rsidP="00031A7C">
                        <w:r>
                          <w:rPr>
                            <w:rFonts w:ascii="Times New Roman" w:eastAsia="Times New Roman" w:hAnsi="Times New Roman" w:cs="Times New Roman"/>
                            <w:sz w:val="16"/>
                          </w:rPr>
                          <w:t>6</w:t>
                        </w:r>
                      </w:p>
                    </w:txbxContent>
                  </v:textbox>
                </v:rect>
                <v:rect id="Rectangle 2557" o:spid="_x0000_s1083" style="position:absolute;left:34997;top:44003;width:518;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7TP+xQAAAN0AAAAPAAAAZHJzL2Rvd25yZXYueG1sRI9fa8JA&#10;EMTfBb/DsULf9KJtqkRPUaGlffQP+Lrk1iSa24u5rabfvlco9HGYmd8wi1XnanWnNlSeDYxHCSji&#10;3NuKCwPHw9twBioIssXaMxn4pgCrZb+3wMz6B+/ovpdCRQiHDA2UIk2mdchLchhGviGO3tm3DiXK&#10;ttC2xUeEu1pPkuRVO6w4LpTY0Lak/Lr/cgZu4+2umnn9KSyn98umSJ9fbo0xT4NuPQcl1Ml/+K/9&#10;YQ1M0nQKv2/iE9DLHwAAAP//AwBQSwECLQAUAAYACAAAACEA2+H2y+4AAACFAQAAEwAAAAAAAAAA&#10;AAAAAAAAAAAAW0NvbnRlbnRfVHlwZXNdLnhtbFBLAQItABQABgAIAAAAIQBa9CxbvwAAABUBAAAL&#10;AAAAAAAAAAAAAAAAAB8BAABfcmVscy8ucmVsc1BLAQItABQABgAIAAAAIQCC7TP+xQAAAN0AAAAP&#10;AAAAAAAAAAAAAAAAAAcCAABkcnMvZG93bnJldi54bWxQSwUGAAAAAAMAAwC3AAAA+QIAAAAA&#10;" filled="f" stroked="f">
                  <v:textbox inset="0,0,0,0">
                    <w:txbxContent>
                      <w:p w14:paraId="54CC20A6" w14:textId="77777777" w:rsidR="00031A7C" w:rsidRDefault="00031A7C" w:rsidP="00031A7C">
                        <w:r>
                          <w:rPr>
                            <w:rFonts w:ascii="Times New Roman" w:eastAsia="Times New Roman" w:hAnsi="Times New Roman" w:cs="Times New Roman"/>
                            <w:sz w:val="16"/>
                          </w:rPr>
                          <w:t>/</w:t>
                        </w:r>
                      </w:p>
                    </w:txbxContent>
                  </v:textbox>
                </v:rect>
                <v:rect id="Rectangle 2558" o:spid="_x0000_s1084" style="position:absolute;left:35238;top:43650;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cqeMwgAAAN0AAAAPAAAAZHJzL2Rvd25yZXYueG1sRE9Na8JA&#10;EL0X+h+WKXirG6MpEl2lFSr2aFrodciOSTQ7m2SnGv9991Do8fG+19vRtepKQ2g8G5hNE1DEpbcN&#10;Vwa+Pt+fl6CCIFtsPZOBOwXYbh4f1phbf+MjXQupVAzhkKOBWqTLtQ5lTQ7D1HfEkTv5waFEOFTa&#10;DniL4a7VaZK8aIcNx4YaO9rVVF6KH2egn+2OzdLrD2H53p/fqmy+6DtjJk/j6wqU0Cj/4j/3wRpI&#10;syzOjW/iE9CbXwAAAP//AwBQSwECLQAUAAYACAAAACEA2+H2y+4AAACFAQAAEwAAAAAAAAAAAAAA&#10;AAAAAAAAW0NvbnRlbnRfVHlwZXNdLnhtbFBLAQItABQABgAIAAAAIQBa9CxbvwAAABUBAAALAAAA&#10;AAAAAAAAAAAAAB8BAABfcmVscy8ucmVsc1BLAQItABQABgAIAAAAIQDzcqeMwgAAAN0AAAAPAAAA&#10;AAAAAAAAAAAAAAcCAABkcnMvZG93bnJldi54bWxQSwUGAAAAAAMAAwC3AAAA9gIAAAAA&#10;" filled="f" stroked="f">
                  <v:textbox inset="0,0,0,0">
                    <w:txbxContent>
                      <w:p w14:paraId="39CC492A" w14:textId="77777777" w:rsidR="00031A7C" w:rsidRDefault="00031A7C" w:rsidP="00031A7C">
                        <w:r>
                          <w:rPr>
                            <w:rFonts w:ascii="Times New Roman" w:eastAsia="Times New Roman" w:hAnsi="Times New Roman" w:cs="Times New Roman"/>
                            <w:sz w:val="16"/>
                          </w:rPr>
                          <w:t>1</w:t>
                        </w:r>
                      </w:p>
                    </w:txbxContent>
                  </v:textbox>
                </v:rect>
                <v:rect id="Rectangle 2559" o:spid="_x0000_s1085" style="position:absolute;left:35635;top:43254;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PgIXxQAAAN0AAAAPAAAAZHJzL2Rvd25yZXYueG1sRI9Ba8JA&#10;FITvBf/D8oTe6kZrRFNXUaFSj6YFr4/sa5I2+zZmXzX9992C4HGYmW+Y5bp3jbpQF2rPBsajBBRx&#10;4W3NpYGP99enOaggyBYbz2TglwKsV4OHJWbWX/lIl1xKFSEcMjRQibSZ1qGoyGEY+ZY4ep++cyhR&#10;dqW2HV4j3DV6kiQz7bDmuFBhS7uKiu/8xxk4j3fHeu71QVhO+69tmT5Pz60xj8N+8wJKqJd7+NZ+&#10;swYmabqA/zfxCejVHwAAAP//AwBQSwECLQAUAAYACAAAACEA2+H2y+4AAACFAQAAEwAAAAAAAAAA&#10;AAAAAAAAAAAAW0NvbnRlbnRfVHlwZXNdLnhtbFBLAQItABQABgAIAAAAIQBa9CxbvwAAABUBAAAL&#10;AAAAAAAAAAAAAAAAAB8BAABfcmVscy8ucmVsc1BLAQItABQABgAIAAAAIQCcPgIXxQAAAN0AAAAP&#10;AAAAAAAAAAAAAAAAAAcCAABkcnMvZG93bnJldi54bWxQSwUGAAAAAAMAAwC3AAAA+QIAAAAA&#10;" filled="f" stroked="f">
                  <v:textbox inset="0,0,0,0">
                    <w:txbxContent>
                      <w:p w14:paraId="73124FA6" w14:textId="77777777" w:rsidR="00031A7C" w:rsidRDefault="00031A7C" w:rsidP="00031A7C">
                        <w:r>
                          <w:rPr>
                            <w:rFonts w:ascii="Times New Roman" w:eastAsia="Times New Roman" w:hAnsi="Times New Roman" w:cs="Times New Roman"/>
                            <w:sz w:val="16"/>
                          </w:rPr>
                          <w:t>0</w:t>
                        </w:r>
                      </w:p>
                    </w:txbxContent>
                  </v:textbox>
                </v:rect>
                <v:rect id="Rectangle 2560" o:spid="_x0000_s1086" style="position:absolute;left:36063;top:42952;width:519;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aGE3wgAAAN0AAAAPAAAAZHJzL2Rvd25yZXYueG1sRE9Na8JA&#10;EL0L/Q/LFHrTjVZFoqu0gRZ7jBZ6HbJjEs3Oxuw0Sf9991Do8fG+d4fRNaqnLtSeDcxnCSjiwtua&#10;SwOf57fpBlQQZIuNZzLwQwEO+4fJDlPrB86pP0mpYgiHFA1UIm2qdSgqchhmviWO3MV3DiXCrtS2&#10;wyGGu0YvkmStHdYcGypsKauouJ2+nYH7PMvrjdcfwvL1fn0tV8/Le2vM0+P4sgUlNMq/+M99tAYW&#10;q3XcH9/EJ6D3vwAAAP//AwBQSwECLQAUAAYACAAAACEA2+H2y+4AAACFAQAAEwAAAAAAAAAAAAAA&#10;AAAAAAAAW0NvbnRlbnRfVHlwZXNdLnhtbFBLAQItABQABgAIAAAAIQBa9CxbvwAAABUBAAALAAAA&#10;AAAAAAAAAAAAAB8BAABfcmVscy8ucmVsc1BLAQItABQABgAIAAAAIQDDaGE3wgAAAN0AAAAPAAAA&#10;AAAAAAAAAAAAAAcCAABkcnMvZG93bnJldi54bWxQSwUGAAAAAAMAAwC3AAAA9gIAAAAA&#10;" filled="f" stroked="f">
                  <v:textbox inset="0,0,0,0">
                    <w:txbxContent>
                      <w:p w14:paraId="62775AC5" w14:textId="77777777" w:rsidR="00031A7C" w:rsidRDefault="00031A7C" w:rsidP="00031A7C">
                        <w:r>
                          <w:rPr>
                            <w:rFonts w:ascii="Times New Roman" w:eastAsia="Times New Roman" w:hAnsi="Times New Roman" w:cs="Times New Roman"/>
                            <w:sz w:val="16"/>
                          </w:rPr>
                          <w:t>/</w:t>
                        </w:r>
                      </w:p>
                    </w:txbxContent>
                  </v:textbox>
                </v:rect>
                <v:rect id="Rectangle 2561" o:spid="_x0000_s1087" style="position:absolute;left:36305;top:42599;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JMSsxAAAAN0AAAAPAAAAZHJzL2Rvd25yZXYueG1sRI9Ba8JA&#10;FITvBf/D8oTe6ia2ikQ3QQWlPWoLvT6yzyRt9m3MPjX++26h0OMwM98wq2JwrbpSHxrPBtJJAoq4&#10;9LbhysDH++5pASoIssXWMxm4U4AiHz2sMLP+xge6HqVSEcIhQwO1SJdpHcqaHIaJ74ijd/K9Q4my&#10;r7Tt8RbhrtXTJJlrhw3HhRo72tZUfh8vzsA53R6ahddvwvK5/9pUs+eXc2fM43hYL0EJDfIf/mu/&#10;WgPT2TyF3zfxCej8BwAA//8DAFBLAQItABQABgAIAAAAIQDb4fbL7gAAAIUBAAATAAAAAAAAAAAA&#10;AAAAAAAAAABbQ29udGVudF9UeXBlc10ueG1sUEsBAi0AFAAGAAgAAAAhAFr0LFu/AAAAFQEAAAsA&#10;AAAAAAAAAAAAAAAAHwEAAF9yZWxzLy5yZWxzUEsBAi0AFAAGAAgAAAAhAKwkxKzEAAAA3QAAAA8A&#10;AAAAAAAAAAAAAAAABwIAAGRycy9kb3ducmV2LnhtbFBLBQYAAAAAAwADALcAAAD4AgAAAAA=&#10;" filled="f" stroked="f">
                  <v:textbox inset="0,0,0,0">
                    <w:txbxContent>
                      <w:p w14:paraId="590A1A33" w14:textId="77777777" w:rsidR="00031A7C" w:rsidRDefault="00031A7C" w:rsidP="00031A7C">
                        <w:r>
                          <w:rPr>
                            <w:rFonts w:ascii="Times New Roman" w:eastAsia="Times New Roman" w:hAnsi="Times New Roman" w:cs="Times New Roman"/>
                            <w:sz w:val="16"/>
                          </w:rPr>
                          <w:t>2</w:t>
                        </w:r>
                      </w:p>
                    </w:txbxContent>
                  </v:textbox>
                </v:rect>
                <v:rect id="Rectangle 2562" o:spid="_x0000_s1088" style="position:absolute;left:36686;top:42203;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9lrbxAAAAN0AAAAPAAAAZHJzL2Rvd25yZXYueG1sRI9Ba8JA&#10;FITvgv9heUJvujFVkegqrdCiR7XQ6yP7TNJm38bsq6b/3hUEj8PMfMMs152r1YXaUHk2MB4loIhz&#10;bysuDHwdP4ZzUEGQLdaeycA/BViv+r0lZtZfeU+XgxQqQjhkaKAUaTKtQ16SwzDyDXH0Tr51KFG2&#10;hbYtXiPc1TpNkpl2WHFcKLGhTUn57+HPGTiPN/tq7vVOWL4/f96L6evk3BjzMujeFqCEOnmGH+2t&#10;NZBOZync38QnoFc3AAAA//8DAFBLAQItABQABgAIAAAAIQDb4fbL7gAAAIUBAAATAAAAAAAAAAAA&#10;AAAAAAAAAABbQ29udGVudF9UeXBlc10ueG1sUEsBAi0AFAAGAAgAAAAhAFr0LFu/AAAAFQEAAAsA&#10;AAAAAAAAAAAAAAAAHwEAAF9yZWxzLy5yZWxzUEsBAi0AFAAGAAgAAAAhAFz2WtvEAAAA3QAAAA8A&#10;AAAAAAAAAAAAAAAABwIAAGRycy9kb3ducmV2LnhtbFBLBQYAAAAAAwADALcAAAD4AgAAAAA=&#10;" filled="f" stroked="f">
                  <v:textbox inset="0,0,0,0">
                    <w:txbxContent>
                      <w:p w14:paraId="416C6BCB" w14:textId="77777777" w:rsidR="00031A7C" w:rsidRDefault="00031A7C" w:rsidP="00031A7C">
                        <w:r>
                          <w:rPr>
                            <w:rFonts w:ascii="Times New Roman" w:eastAsia="Times New Roman" w:hAnsi="Times New Roman" w:cs="Times New Roman"/>
                            <w:sz w:val="16"/>
                          </w:rPr>
                          <w:t>0</w:t>
                        </w:r>
                      </w:p>
                    </w:txbxContent>
                  </v:textbox>
                </v:rect>
                <v:rect id="Rectangle 2563" o:spid="_x0000_s1089" style="position:absolute;left:37082;top:41807;width:741;height:1318;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uv9AwwAAAN0AAAAPAAAAZHJzL2Rvd25yZXYueG1sRI9Ba8JA&#10;FITvQv/D8oTedKNWkegqrVCpR23B6yP7TKLZtzH7qvHfu4LgcZiZb5j5snWVulATSs8GBv0EFHHm&#10;bcm5gb/f794UVBBki5VnMnCjAMvFW2eOqfVX3tJlJ7mKEA4pGihE6lTrkBXkMPR9TRy9g28cSpRN&#10;rm2D1wh3lR4myUQ7LDkuFFjTqqDstPt3Bs6D1bacer0Rlv36+JWPRx/n2pj3bvs5AyXUyiv8bP9Y&#10;A8PxZASPN/EJ6MUdAAD//wMAUEsBAi0AFAAGAAgAAAAhANvh9svuAAAAhQEAABMAAAAAAAAAAAAA&#10;AAAAAAAAAFtDb250ZW50X1R5cGVzXS54bWxQSwECLQAUAAYACAAAACEAWvQsW78AAAAVAQAACwAA&#10;AAAAAAAAAAAAAAAfAQAAX3JlbHMvLnJlbHNQSwECLQAUAAYACAAAACEAM7r/QMMAAADdAAAADwAA&#10;AAAAAAAAAAAAAAAHAgAAZHJzL2Rvd25yZXYueG1sUEsFBgAAAAADAAMAtwAAAPcCAAAAAA==&#10;" filled="f" stroked="f">
                  <v:textbox inset="0,0,0,0">
                    <w:txbxContent>
                      <w:p w14:paraId="2438602B" w14:textId="77777777" w:rsidR="00031A7C" w:rsidRDefault="00031A7C" w:rsidP="00031A7C">
                        <w:r>
                          <w:rPr>
                            <w:rFonts w:ascii="Times New Roman" w:eastAsia="Times New Roman" w:hAnsi="Times New Roman" w:cs="Times New Roman"/>
                            <w:sz w:val="16"/>
                          </w:rPr>
                          <w:t>2</w:t>
                        </w:r>
                      </w:p>
                    </w:txbxContent>
                  </v:textbox>
                </v:rect>
                <v:rect id="Rectangle 2564" o:spid="_x0000_s1090" style="position:absolute;left:37479;top:41410;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U2c0xAAAAN0AAAAPAAAAZHJzL2Rvd25yZXYueG1sRI9fa8JA&#10;EMTfC36HYwXf6kWrItFTrFBpH/0Dvi65NYnm9mJuq+m37wmCj8PM/IaZL1tXqRs1ofRsYNBPQBFn&#10;3pacGzjsv96noIIgW6w8k4E/CrBcdN7mmFp/5y3ddpKrCOGQooFCpE61DllBDkPf18TRO/nGoUTZ&#10;5No2eI9wV+lhkky0w5LjQoE1rQvKLrtfZ+A6WG/Lqdc/wnLcnD/z8cfoWhvT67arGSihVl7hZ/vb&#10;GhiOJyN4vIlPQC/+AQAA//8DAFBLAQItABQABgAIAAAAIQDb4fbL7gAAAIUBAAATAAAAAAAAAAAA&#10;AAAAAAAAAABbQ29udGVudF9UeXBlc10ueG1sUEsBAi0AFAAGAAgAAAAhAFr0LFu/AAAAFQEAAAsA&#10;AAAAAAAAAAAAAAAAHwEAAF9yZWxzLy5yZWxzUEsBAi0AFAAGAAgAAAAhALxTZzTEAAAA3QAAAA8A&#10;AAAAAAAAAAAAAAAABwIAAGRycy9kb3ducmV2LnhtbFBLBQYAAAAAAwADALcAAAD4AgAAAAA=&#10;" filled="f" stroked="f">
                  <v:textbox inset="0,0,0,0">
                    <w:txbxContent>
                      <w:p w14:paraId="779AE245" w14:textId="77777777" w:rsidR="00031A7C" w:rsidRDefault="00031A7C" w:rsidP="00031A7C">
                        <w:r>
                          <w:rPr>
                            <w:rFonts w:ascii="Times New Roman" w:eastAsia="Times New Roman" w:hAnsi="Times New Roman" w:cs="Times New Roman"/>
                            <w:sz w:val="16"/>
                          </w:rPr>
                          <w:t>4</w:t>
                        </w:r>
                      </w:p>
                    </w:txbxContent>
                  </v:textbox>
                </v:rect>
                <v:rect id="Rectangle 2566" o:spid="_x0000_s1091" style="position:absolute;left:49549;top:44717;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zVzYxAAAAN0AAAAPAAAAZHJzL2Rvd25yZXYueG1sRI9Ba8JA&#10;FITvgv9heUJvuomtQWJWaQWlPWoLvT6yzyRt9m3MPjX++26h0OMwM98wxWZwrbpSHxrPBtJZAoq4&#10;9LbhysDH+266BBUE2WLrmQzcKcBmPR4VmFt/4wNdj1KpCOGQo4FapMu1DmVNDsPMd8TRO/neoUTZ&#10;V9r2eItw1+p5kmTaYcNxocaOtjWV38eLM3BOt4dm6fWbsHzuv16qxePTuTPmYTI8r0AJDfIf/mu/&#10;WgPzRZbB75v4BPT6BwAA//8DAFBLAQItABQABgAIAAAAIQDb4fbL7gAAAIUBAAATAAAAAAAAAAAA&#10;AAAAAAAAAABbQ29udGVudF9UeXBlc10ueG1sUEsBAi0AFAAGAAgAAAAhAFr0LFu/AAAAFQEAAAsA&#10;AAAAAAAAAAAAAAAAHwEAAF9yZWxzLy5yZWxzUEsBAi0AFAAGAAgAAAAhACPNXNjEAAAA3QAAAA8A&#10;AAAAAAAAAAAAAAAABwIAAGRycy9kb3ducmV2LnhtbFBLBQYAAAAAAwADALcAAAD4AgAAAAA=&#10;" filled="f" stroked="f">
                  <v:textbox inset="0,0,0,0">
                    <w:txbxContent>
                      <w:p w14:paraId="45989C5A" w14:textId="77777777" w:rsidR="00031A7C" w:rsidRDefault="00031A7C" w:rsidP="00031A7C">
                        <w:r>
                          <w:rPr>
                            <w:rFonts w:ascii="Times New Roman" w:eastAsia="Times New Roman" w:hAnsi="Times New Roman" w:cs="Times New Roman"/>
                            <w:sz w:val="16"/>
                          </w:rPr>
                          <w:t>2</w:t>
                        </w:r>
                      </w:p>
                    </w:txbxContent>
                  </v:textbox>
                </v:rect>
                <v:rect id="Rectangle 2567" o:spid="_x0000_s1092" style="position:absolute;left:49930;top:44321;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gflDxAAAAN0AAAAPAAAAZHJzL2Rvd25yZXYueG1sRI9Ba8JA&#10;FITvBf/D8gRvdaOtVlJXsYJij2rB6yP7TFKzb2P2qem/dwuCx2FmvmGm89ZV6kpNKD0bGPQTUMSZ&#10;tyXnBn72q9cJqCDIFivPZOCPAsxnnZcpptbfeEvXneQqQjikaKAQqVOtQ1aQw9D3NXH0jr5xKFE2&#10;ubYN3iLcVXqYJGPtsOS4UGBNy4Ky0+7iDJwHy2058fpbWA7r36989PZ+ro3pddvFJyihVp7hR3tj&#10;DQxH4w/4fxOfgJ7dAQAA//8DAFBLAQItABQABgAIAAAAIQDb4fbL7gAAAIUBAAATAAAAAAAAAAAA&#10;AAAAAAAAAABbQ29udGVudF9UeXBlc10ueG1sUEsBAi0AFAAGAAgAAAAhAFr0LFu/AAAAFQEAAAsA&#10;AAAAAAAAAAAAAAAAHwEAAF9yZWxzLy5yZWxzUEsBAi0AFAAGAAgAAAAhAEyB+UPEAAAA3QAAAA8A&#10;AAAAAAAAAAAAAAAABwIAAGRycy9kb3ducmV2LnhtbFBLBQYAAAAAAwADALcAAAD4AgAAAAA=&#10;" filled="f" stroked="f">
                  <v:textbox inset="0,0,0,0">
                    <w:txbxContent>
                      <w:p w14:paraId="1180676B" w14:textId="77777777" w:rsidR="00031A7C" w:rsidRDefault="00031A7C" w:rsidP="00031A7C">
                        <w:r>
                          <w:rPr>
                            <w:rFonts w:ascii="Times New Roman" w:eastAsia="Times New Roman" w:hAnsi="Times New Roman" w:cs="Times New Roman"/>
                            <w:sz w:val="16"/>
                          </w:rPr>
                          <w:t>8</w:t>
                        </w:r>
                      </w:p>
                    </w:txbxContent>
                  </v:textbox>
                </v:rect>
                <v:rect id="Rectangle 2568" o:spid="_x0000_s1093" style="position:absolute;left:50359;top:44003;width:518;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Hm0xwgAAAN0AAAAPAAAAZHJzL2Rvd25yZXYueG1sRE9Na8JA&#10;EL0L/Q/LFHrTjVZFoqu0gRZ7jBZ6HbJjEs3Oxuw0Sf9991Do8fG+d4fRNaqnLtSeDcxnCSjiwtua&#10;SwOf57fpBlQQZIuNZzLwQwEO+4fJDlPrB86pP0mpYgiHFA1UIm2qdSgqchhmviWO3MV3DiXCrtS2&#10;wyGGu0YvkmStHdYcGypsKauouJ2+nYH7PMvrjdcfwvL1fn0tV8/Le2vM0+P4sgUlNMq/+M99tAYW&#10;q3WcG9/EJ6D3vwAAAP//AwBQSwECLQAUAAYACAAAACEA2+H2y+4AAACFAQAAEwAAAAAAAAAAAAAA&#10;AAAAAAAAW0NvbnRlbnRfVHlwZXNdLnhtbFBLAQItABQABgAIAAAAIQBa9CxbvwAAABUBAAALAAAA&#10;AAAAAAAAAAAAAB8BAABfcmVscy8ucmVsc1BLAQItABQABgAIAAAAIQA9Hm0xwgAAAN0AAAAPAAAA&#10;AAAAAAAAAAAAAAcCAABkcnMvZG93bnJldi54bWxQSwUGAAAAAAMAAwC3AAAA9gIAAAAA&#10;" filled="f" stroked="f">
                  <v:textbox inset="0,0,0,0">
                    <w:txbxContent>
                      <w:p w14:paraId="1B4B7323" w14:textId="77777777" w:rsidR="00031A7C" w:rsidRDefault="00031A7C" w:rsidP="00031A7C">
                        <w:r>
                          <w:rPr>
                            <w:rFonts w:ascii="Times New Roman" w:eastAsia="Times New Roman" w:hAnsi="Times New Roman" w:cs="Times New Roman"/>
                            <w:sz w:val="16"/>
                          </w:rPr>
                          <w:t>/</w:t>
                        </w:r>
                      </w:p>
                    </w:txbxContent>
                  </v:textbox>
                </v:rect>
                <v:rect id="Rectangle 2569" o:spid="_x0000_s1094" style="position:absolute;left:50600;top:43651;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UsiqxAAAAN0AAAAPAAAAZHJzL2Rvd25yZXYueG1sRI9Ba8JA&#10;FITvBf/D8gRvdaOtoqmrWEGxR7XQ6yP7TFKzb2P2qem/dwuCx2FmvmFmi9ZV6kpNKD0bGPQTUMSZ&#10;tyXnBr4P69cJqCDIFivPZOCPAizmnZcZptbfeEfXveQqQjikaKAQqVOtQ1aQw9D3NXH0jr5xKFE2&#10;ubYN3iLcVXqYJGPtsOS4UGBNq4Ky0/7iDJwHq1058fpLWH42v5/56O39XBvT67bLD1BCrTzDj/bW&#10;GhiOxlP4fxOfgJ7fAQAA//8DAFBLAQItABQABgAIAAAAIQDb4fbL7gAAAIUBAAATAAAAAAAAAAAA&#10;AAAAAAAAAABbQ29udGVudF9UeXBlc10ueG1sUEsBAi0AFAAGAAgAAAAhAFr0LFu/AAAAFQEAAAsA&#10;AAAAAAAAAAAAAAAAHwEAAF9yZWxzLy5yZWxzUEsBAi0AFAAGAAgAAAAhAFJSyKrEAAAA3QAAAA8A&#10;AAAAAAAAAAAAAAAABwIAAGRycy9kb3ducmV2LnhtbFBLBQYAAAAAAwADALcAAAD4AgAAAAA=&#10;" filled="f" stroked="f">
                  <v:textbox inset="0,0,0,0">
                    <w:txbxContent>
                      <w:p w14:paraId="0A363824" w14:textId="77777777" w:rsidR="00031A7C" w:rsidRDefault="00031A7C" w:rsidP="00031A7C">
                        <w:r>
                          <w:rPr>
                            <w:rFonts w:ascii="Times New Roman" w:eastAsia="Times New Roman" w:hAnsi="Times New Roman" w:cs="Times New Roman"/>
                            <w:sz w:val="16"/>
                          </w:rPr>
                          <w:t>1</w:t>
                        </w:r>
                      </w:p>
                    </w:txbxContent>
                  </v:textbox>
                </v:rect>
                <v:rect id="Rectangle 2570" o:spid="_x0000_s1095" style="position:absolute;left:50997;top:43254;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sffqwQAAAN0AAAAPAAAAZHJzL2Rvd25yZXYueG1sRE9Na8JA&#10;EL0X/A/LCL3VjVarRFexgmKPWsHrkB2TaHY2Zqca/717KHh8vO/ZonWVulETSs8G+r0EFHHmbcm5&#10;gcPv+mMCKgiyxcozGXhQgMW88zbD1Po77+i2l1zFEA4pGihE6lTrkBXkMPR8TRy5k28cSoRNrm2D&#10;9xjuKj1Iki/tsOTYUGBNq4Kyy/7PGbj2V7ty4vWPsBw35+989Dm81sa8d9vlFJRQKy/xv3trDQxG&#10;47g/volPQM+fAAAA//8DAFBLAQItABQABgAIAAAAIQDb4fbL7gAAAIUBAAATAAAAAAAAAAAAAAAA&#10;AAAAAABbQ29udGVudF9UeXBlc10ueG1sUEsBAi0AFAAGAAgAAAAhAFr0LFu/AAAAFQEAAAsAAAAA&#10;AAAAAAAAAAAAHwEAAF9yZWxzLy5yZWxzUEsBAi0AFAAGAAgAAAAhAEax9+rBAAAA3QAAAA8AAAAA&#10;AAAAAAAAAAAABwIAAGRycy9kb3ducmV2LnhtbFBLBQYAAAAAAwADALcAAAD1AgAAAAA=&#10;" filled="f" stroked="f">
                  <v:textbox inset="0,0,0,0">
                    <w:txbxContent>
                      <w:p w14:paraId="72997B7D" w14:textId="77777777" w:rsidR="00031A7C" w:rsidRDefault="00031A7C" w:rsidP="00031A7C">
                        <w:r>
                          <w:rPr>
                            <w:rFonts w:ascii="Times New Roman" w:eastAsia="Times New Roman" w:hAnsi="Times New Roman" w:cs="Times New Roman"/>
                            <w:sz w:val="16"/>
                          </w:rPr>
                          <w:t>0</w:t>
                        </w:r>
                      </w:p>
                    </w:txbxContent>
                  </v:textbox>
                </v:rect>
                <v:rect id="Rectangle 2571" o:spid="_x0000_s1096" style="position:absolute;left:51425;top:42952;width:519;height:1318;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VJxxQAAAN0AAAAPAAAAZHJzL2Rvd25yZXYueG1sRI9fa8JA&#10;EMTfBb/DsYJveonWKtFTWqGlffQP+Lrk1iSa24u5rabfvlco9HGYmd8wq03nanWnNlSeDaTjBBRx&#10;7m3FhYHj4W20ABUE2WLtmQx8U4DNut9bYWb9g3d030uhIoRDhgZKkSbTOuQlOQxj3xBH7+xbhxJl&#10;W2jb4iPCXa0nSfKsHVYcF0psaFtSft1/OQO3dLurFl5/Csvp/fJazKZPt8aY4aB7WYIS6uQ//Nf+&#10;sAYms3kKv2/iE9DrHwAAAP//AwBQSwECLQAUAAYACAAAACEA2+H2y+4AAACFAQAAEwAAAAAAAAAA&#10;AAAAAAAAAAAAW0NvbnRlbnRfVHlwZXNdLnhtbFBLAQItABQABgAIAAAAIQBa9CxbvwAAABUBAAAL&#10;AAAAAAAAAAAAAAAAAB8BAABfcmVscy8ucmVsc1BLAQItABQABgAIAAAAIQAp/VJxxQAAAN0AAAAP&#10;AAAAAAAAAAAAAAAAAAcCAABkcnMvZG93bnJldi54bWxQSwUGAAAAAAMAAwC3AAAA+QIAAAAA&#10;" filled="f" stroked="f">
                  <v:textbox inset="0,0,0,0">
                    <w:txbxContent>
                      <w:p w14:paraId="3B8431C9" w14:textId="77777777" w:rsidR="00031A7C" w:rsidRDefault="00031A7C" w:rsidP="00031A7C">
                        <w:r>
                          <w:rPr>
                            <w:rFonts w:ascii="Times New Roman" w:eastAsia="Times New Roman" w:hAnsi="Times New Roman" w:cs="Times New Roman"/>
                            <w:sz w:val="16"/>
                          </w:rPr>
                          <w:t>/</w:t>
                        </w:r>
                      </w:p>
                    </w:txbxContent>
                  </v:textbox>
                </v:rect>
                <v:rect id="Rectangle 2572" o:spid="_x0000_s1097" style="position:absolute;left:51667;top:42599;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L8wGxQAAAN0AAAAPAAAAZHJzL2Rvd25yZXYueG1sRI9ba8JA&#10;FITfC/6H5Qh9qxvTeiG6igqW9tEL+HrIHpO02bMxe9T033cLBR+HmfmGmS87V6sbtaHybGA4SEAR&#10;595WXBg4HrYvU1BBkC3WnsnADwVYLnpPc8ysv/OObnspVIRwyNBAKdJkWoe8JIdh4Bvi6J1961Ci&#10;bAttW7xHuKt1miRj7bDiuFBiQ5uS8u/91Rm4DDe7aur1p7Cc3r/Wxej17dIY89zvVjNQQp08wv/t&#10;D2sgHU1S+HsTn4Be/AIAAP//AwBQSwECLQAUAAYACAAAACEA2+H2y+4AAACFAQAAEwAAAAAAAAAA&#10;AAAAAAAAAAAAW0NvbnRlbnRfVHlwZXNdLnhtbFBLAQItABQABgAIAAAAIQBa9CxbvwAAABUBAAAL&#10;AAAAAAAAAAAAAAAAAB8BAABfcmVscy8ucmVsc1BLAQItABQABgAIAAAAIQDZL8wGxQAAAN0AAAAP&#10;AAAAAAAAAAAAAAAAAAcCAABkcnMvZG93bnJldi54bWxQSwUGAAAAAAMAAwC3AAAA+QIAAAAA&#10;" filled="f" stroked="f">
                  <v:textbox inset="0,0,0,0">
                    <w:txbxContent>
                      <w:p w14:paraId="3A2196A8" w14:textId="77777777" w:rsidR="00031A7C" w:rsidRDefault="00031A7C" w:rsidP="00031A7C">
                        <w:r>
                          <w:rPr>
                            <w:rFonts w:ascii="Times New Roman" w:eastAsia="Times New Roman" w:hAnsi="Times New Roman" w:cs="Times New Roman"/>
                            <w:sz w:val="16"/>
                          </w:rPr>
                          <w:t>2</w:t>
                        </w:r>
                      </w:p>
                    </w:txbxContent>
                  </v:textbox>
                </v:rect>
                <v:rect id="Rectangle 2573" o:spid="_x0000_s1098" style="position:absolute;left:52048;top:42203;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Y2mdxQAAAN0AAAAPAAAAZHJzL2Rvd25yZXYueG1sRI9LawJB&#10;EITvgfyHoYXc4qwaH6yOkgiG5OgDvDY77e7qTs+60+r6751AwGNRVV9Rs0XrKnWlJpSeDfS6CSji&#10;zNuScwO77ep9AioIssXKMxm4U4DF/PVlhqn1N17TdSO5ihAOKRooROpU65AV5DB0fU0cvYNvHEqU&#10;Ta5tg7cId5XuJ8lIOyw5LhRY07Kg7LS5OAPn3nJdTrz+FZb99/ErHw4+zrUxb532cwpKqJVn+L/9&#10;Yw30h+MB/L2JT0DPHwAAAP//AwBQSwECLQAUAAYACAAAACEA2+H2y+4AAACFAQAAEwAAAAAAAAAA&#10;AAAAAAAAAAAAW0NvbnRlbnRfVHlwZXNdLnhtbFBLAQItABQABgAIAAAAIQBa9CxbvwAAABUBAAAL&#10;AAAAAAAAAAAAAAAAAB8BAABfcmVscy8ucmVsc1BLAQItABQABgAIAAAAIQC2Y2mdxQAAAN0AAAAP&#10;AAAAAAAAAAAAAAAAAAcCAABkcnMvZG93bnJldi54bWxQSwUGAAAAAAMAAwC3AAAA+QIAAAAA&#10;" filled="f" stroked="f">
                  <v:textbox inset="0,0,0,0">
                    <w:txbxContent>
                      <w:p w14:paraId="78B6FCE5" w14:textId="77777777" w:rsidR="00031A7C" w:rsidRDefault="00031A7C" w:rsidP="00031A7C">
                        <w:r>
                          <w:rPr>
                            <w:rFonts w:ascii="Times New Roman" w:eastAsia="Times New Roman" w:hAnsi="Times New Roman" w:cs="Times New Roman"/>
                            <w:sz w:val="16"/>
                          </w:rPr>
                          <w:t>0</w:t>
                        </w:r>
                      </w:p>
                    </w:txbxContent>
                  </v:textbox>
                </v:rect>
                <v:rect id="Rectangle 2574" o:spid="_x0000_s1099" style="position:absolute;left:52445;top:41806;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ivHpxAAAAN0AAAAPAAAAZHJzL2Rvd25yZXYueG1sRI9Ba8JA&#10;FITvBf/D8gRvdaNVK6mrWKHFHtWC10f2maRm38bsU+O/d4WCx2FmvmFmi9ZV6kJNKD0bGPQTUMSZ&#10;tyXnBn53X69TUEGQLVaeycCNAizmnZcZptZfeUOXreQqQjikaKAQqVOtQ1aQw9D3NXH0Dr5xKFE2&#10;ubYNXiPcVXqYJBPtsOS4UGBNq4Ky4/bsDJwGq0059fpHWPbff5/5+G10qo3pddvlByihVp7h//ba&#10;GhiO30fweBOfgJ7fAQAA//8DAFBLAQItABQABgAIAAAAIQDb4fbL7gAAAIUBAAATAAAAAAAAAAAA&#10;AAAAAAAAAABbQ29udGVudF9UeXBlc10ueG1sUEsBAi0AFAAGAAgAAAAhAFr0LFu/AAAAFQEAAAsA&#10;AAAAAAAAAAAAAAAAHwEAAF9yZWxzLy5yZWxzUEsBAi0AFAAGAAgAAAAhADmK8enEAAAA3QAAAA8A&#10;AAAAAAAAAAAAAAAABwIAAGRycy9kb3ducmV2LnhtbFBLBQYAAAAAAwADALcAAAD4AgAAAAA=&#10;" filled="f" stroked="f">
                  <v:textbox inset="0,0,0,0">
                    <w:txbxContent>
                      <w:p w14:paraId="6277FB20" w14:textId="77777777" w:rsidR="00031A7C" w:rsidRDefault="00031A7C" w:rsidP="00031A7C">
                        <w:r>
                          <w:rPr>
                            <w:rFonts w:ascii="Times New Roman" w:eastAsia="Times New Roman" w:hAnsi="Times New Roman" w:cs="Times New Roman"/>
                            <w:sz w:val="16"/>
                          </w:rPr>
                          <w:t>2</w:t>
                        </w:r>
                      </w:p>
                    </w:txbxContent>
                  </v:textbox>
                </v:rect>
                <v:rect id="Rectangle 2575" o:spid="_x0000_s1100" style="position:absolute;left:52841;top:41410;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xlRyxQAAAN0AAAAPAAAAZHJzL2Rvd25yZXYueG1sRI9fa8JA&#10;EMTfBb/DsULf9KJtqkRPUaGlffQP+Lrk1iSa24u5rabfvlco9HGYmd8wi1XnanWnNlSeDYxHCSji&#10;3NuKCwPHw9twBioIssXaMxn4pgCrZb+3wMz6B+/ovpdCRQiHDA2UIk2mdchLchhGviGO3tm3DiXK&#10;ttC2xUeEu1pPkuRVO6w4LpTY0Lak/Lr/cgZu4+2umnn9KSyn98umSJ9fbo0xT4NuPQcl1Ml/+K/9&#10;YQ1M0mkKv2/iE9DLHwAAAP//AwBQSwECLQAUAAYACAAAACEA2+H2y+4AAACFAQAAEwAAAAAAAAAA&#10;AAAAAAAAAAAAW0NvbnRlbnRfVHlwZXNdLnhtbFBLAQItABQABgAIAAAAIQBa9CxbvwAAABUBAAAL&#10;AAAAAAAAAAAAAAAAAB8BAABfcmVscy8ucmVsc1BLAQItABQABgAIAAAAIQBWxlRyxQAAAN0AAAAP&#10;AAAAAAAAAAAAAAAAAAcCAABkcnMvZG93bnJldi54bWxQSwUGAAAAAAMAAwC3AAAA+QIAAAAA&#10;" filled="f" stroked="f">
                  <v:textbox inset="0,0,0,0">
                    <w:txbxContent>
                      <w:p w14:paraId="3E008BEC" w14:textId="77777777" w:rsidR="00031A7C" w:rsidRDefault="00031A7C" w:rsidP="00031A7C">
                        <w:r>
                          <w:rPr>
                            <w:rFonts w:ascii="Times New Roman" w:eastAsia="Times New Roman" w:hAnsi="Times New Roman" w:cs="Times New Roman"/>
                            <w:sz w:val="16"/>
                          </w:rPr>
                          <w:t>4</w:t>
                        </w:r>
                      </w:p>
                    </w:txbxContent>
                  </v:textbox>
                </v:rect>
                <v:shape id="Shape 2576" o:spid="_x0000_s1101" style="position:absolute;left:6858;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RLbixQAAAN0AAAAPAAAAZHJzL2Rvd25yZXYueG1sRI9La8JA&#10;FIX3Qv/DcAV3daJUKzETKX1ALW5MBXF3ydxmQjN3QmbU6K/vFASXh/P4ONmqt404Uedrxwom4wQE&#10;cel0zZWC3ffH4wKED8gaG8ek4EIeVvnDIMNUuzNv6VSESsQR9ikqMCG0qZS+NGTRj11LHL0f11kM&#10;UXaV1B2e47ht5DRJ5tJizZFgsKVXQ+VvcbSRu+b3/np4KsLbpqI9fW3axCyUGg37lyWIQH24h2/t&#10;T61gOnuew/+b+ARk/gcAAP//AwBQSwECLQAUAAYACAAAACEA2+H2y+4AAACFAQAAEwAAAAAAAAAA&#10;AAAAAAAAAAAAW0NvbnRlbnRfVHlwZXNdLnhtbFBLAQItABQABgAIAAAAIQBa9CxbvwAAABUBAAAL&#10;AAAAAAAAAAAAAAAAAB8BAABfcmVscy8ucmVsc1BLAQItABQABgAIAAAAIQCCRLbixQAAAN0AAAAP&#10;AAAAAAAAAAAAAAAAAAcCAABkcnMvZG93bnJldi54bWxQSwUGAAAAAAMAAwC3AAAA+QIAAAAA&#10;" path="m,l,3110484e" filled="f" strokeweight=".1323mm">
                  <v:stroke endcap="round"/>
                  <v:path arrowok="t" textboxrect="0,0,0,3110484"/>
                </v:shape>
                <v:shape id="Shape 2577" o:spid="_x0000_s1102" style="position:absolute;left:5821;top:40481;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gpzZxAAAAN0AAAAPAAAAZHJzL2Rvd25yZXYueG1sRI/NasMw&#10;EITvhbyD2EButRxD6+BGCSUQqHso1MkDbK31D7VWwpId5+2rQqHHYWa+YfbHxQxiptH3lhVskxQE&#10;cW11z62C6+X8uAPhA7LGwTIpuJOH42H1sMdC2xt/0lyFVkQI+wIVdCG4Qkpfd2TQJ9YRR6+xo8EQ&#10;5dhKPeItws0gszR9lgZ7jgsdOjp1VH9Xk1HwHtomt24q+cQT6erDfXFZKrVZL68vIAIt4T/8137T&#10;CrKnPIffN/EJyMMPAAAA//8DAFBLAQItABQABgAIAAAAIQDb4fbL7gAAAIUBAAATAAAAAAAAAAAA&#10;AAAAAAAAAABbQ29udGVudF9UeXBlc10ueG1sUEsBAi0AFAAGAAgAAAAhAFr0LFu/AAAAFQEAAAsA&#10;AAAAAAAAAAAAAAAAHwEAAF9yZWxzLy5yZWxzUEsBAi0AFAAGAAgAAAAhANKCnNnEAAAA3QAAAA8A&#10;AAAAAAAAAAAAAAAABwIAAGRycy9kb3ducmV2LnhtbFBLBQYAAAAAAwADALcAAAD4AgAAAAA=&#10;" path="m,l103632,e" filled="f" strokeweight=".1323mm">
                  <v:stroke endcap="round"/>
                  <v:path arrowok="t" textboxrect="0,0,103632,0"/>
                </v:shape>
                <v:shape id="Shape 2578" o:spid="_x0000_s1103" style="position:absolute;left:5821;top:37891;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HQirwQAAAN0AAAAPAAAAZHJzL2Rvd25yZXYueG1sRE/daoMw&#10;FL4f7B3CGfRujSt0DmeUIRTqLgazfYAzc6oycxJMrPbtm4vBLj++/7xczSiuNPnBsoKXbQKCuLV6&#10;4E7B+XR4fgPhA7LG0TIpuJGHsnh8yDHTduFvujahEzGEfYYK+hBcJqVvezLot9YRR+5iJ4MhwqmT&#10;esIlhptR7pLkVRocODb06Kjqqf1tZqPgM3SX1Lq55opn0s2X++G6VmrztH68gwi0hn/xn/uoFez2&#10;aZwb38QnIIs7AAAA//8DAFBLAQItABQABgAIAAAAIQDb4fbL7gAAAIUBAAATAAAAAAAAAAAAAAAA&#10;AAAAAABbQ29udGVudF9UeXBlc10ueG1sUEsBAi0AFAAGAAgAAAAhAFr0LFu/AAAAFQEAAAsAAAAA&#10;AAAAAAAAAAAAHwEAAF9yZWxzLy5yZWxzUEsBAi0AFAAGAAgAAAAhAKMdCKvBAAAA3QAAAA8AAAAA&#10;AAAAAAAAAAAABwIAAGRycy9kb3ducmV2LnhtbFBLBQYAAAAAAwADALcAAAD1AgAAAAA=&#10;" path="m,l103632,e" filled="f" strokeweight=".1323mm">
                  <v:stroke endcap="round"/>
                  <v:path arrowok="t" textboxrect="0,0,103632,0"/>
                </v:shape>
                <v:shape id="Shape 2579" o:spid="_x0000_s1104" style="position:absolute;left:5821;top:35300;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Ua0wwwAAAN0AAAAPAAAAZHJzL2Rvd25yZXYueG1sRI/disIw&#10;FITvhX2HcBa803QFf7YaZREWrBeCdR/g2Bzbss1JaFKtb28EwcthZr5hVpveNOJKra8tK/gaJyCI&#10;C6trLhX8nX5HCxA+IGtsLJOCO3nYrD8GK0y1vfGRrnkoRYSwT1FBFYJLpfRFRQb92Dri6F1sazBE&#10;2ZZSt3iLcNPISZLMpMGa40KFjrYVFf95ZxTsQ3mZW9dlvOWOdH5wZ84ypYaf/c8SRKA+vMOv9k4r&#10;mEzn3/B8E5+AXD8AAAD//wMAUEsBAi0AFAAGAAgAAAAhANvh9svuAAAAhQEAABMAAAAAAAAAAAAA&#10;AAAAAAAAAFtDb250ZW50X1R5cGVzXS54bWxQSwECLQAUAAYACAAAACEAWvQsW78AAAAVAQAACwAA&#10;AAAAAAAAAAAAAAAfAQAAX3JlbHMvLnJlbHNQSwECLQAUAAYACAAAACEAzFGtMMMAAADdAAAADwAA&#10;AAAAAAAAAAAAAAAHAgAAZHJzL2Rvd25yZXYueG1sUEsFBgAAAAADAAMAtwAAAPcCAAAAAA==&#10;" path="m,l103632,e" filled="f" strokeweight=".1323mm">
                  <v:stroke endcap="round"/>
                  <v:path arrowok="t" textboxrect="0,0,103632,0"/>
                </v:shape>
                <v:shape id="Shape 2580" o:spid="_x0000_s1105" style="position:absolute;left:5821;top:32709;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vnSKvgAAAN0AAAAPAAAAZHJzL2Rvd25yZXYueG1sRE/NisIw&#10;EL4v+A5hBG9rquAq1SgiCNbDgtUHGJuxLTaT0KRa394cBI8f3/9q05tGPKj1tWUFk3ECgriwuuZS&#10;weW8/12A8AFZY2OZFLzIw2Y9+Flhqu2TT/TIQyliCPsUFVQhuFRKX1Rk0I+tI47czbYGQ4RtKXWL&#10;zxhuGjlNkj9psObYUKGjXUXFPe+MgmMob3Pruox33JHO/92Vs0yp0bDfLkEE6sNX/HEftILpbBH3&#10;xzfxCcj1GwAA//8DAFBLAQItABQABgAIAAAAIQDb4fbL7gAAAIUBAAATAAAAAAAAAAAAAAAAAAAA&#10;AABbQ29udGVudF9UeXBlc10ueG1sUEsBAi0AFAAGAAgAAAAhAFr0LFu/AAAAFQEAAAsAAAAAAAAA&#10;AAAAAAAAHwEAAF9yZWxzLy5yZWxzUEsBAi0AFAAGAAgAAAAhAGi+dIq+AAAA3QAAAA8AAAAAAAAA&#10;AAAAAAAABwIAAGRycy9kb3ducmV2LnhtbFBLBQYAAAAAAwADALcAAADyAgAAAAA=&#10;" path="m,l103632,e" filled="f" strokeweight=".1323mm">
                  <v:stroke endcap="round"/>
                  <v:path arrowok="t" textboxrect="0,0,103632,0"/>
                </v:shape>
                <v:shape id="Shape 2581" o:spid="_x0000_s1106" style="position:absolute;left:5821;top:30118;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8tERwgAAAN0AAAAPAAAAZHJzL2Rvd25yZXYueG1sRI/RisIw&#10;FETfF/yHcIV9W1OF1VKNIoJgfRCsfsC1ubbF5iY0qXb/fiMs7OMwM2eY1WYwrXhS5xvLCqaTBARx&#10;aXXDlYLrZf+VgvABWWNrmRT8kIfNevSxwkzbF5/pWYRKRAj7DBXUIbhMSl/WZNBPrCOO3t12BkOU&#10;XSV1h68IN62cJclcGmw4LtToaFdT+Sh6o+AYqvvCuj7nHfeki5O7cZ4r9TketksQgYbwH/5rH7SC&#10;2Xc6hfeb+ATk+hcAAP//AwBQSwECLQAUAAYACAAAACEA2+H2y+4AAACFAQAAEwAAAAAAAAAAAAAA&#10;AAAAAAAAW0NvbnRlbnRfVHlwZXNdLnhtbFBLAQItABQABgAIAAAAIQBa9CxbvwAAABUBAAALAAAA&#10;AAAAAAAAAAAAAB8BAABfcmVscy8ucmVsc1BLAQItABQABgAIAAAAIQAH8tERwgAAAN0AAAAPAAAA&#10;AAAAAAAAAAAAAAcCAABkcnMvZG93bnJldi54bWxQSwUGAAAAAAMAAwC3AAAA9gIAAAAA&#10;" path="m,l103632,e" filled="f" strokeweight=".1323mm">
                  <v:stroke endcap="round"/>
                  <v:path arrowok="t" textboxrect="0,0,103632,0"/>
                </v:shape>
                <v:shape id="Shape 2582" o:spid="_x0000_s1107" style="position:absolute;left:5821;top:27527;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IE9mwgAAAN0AAAAPAAAAZHJzL2Rvd25yZXYueG1sRI/RisIw&#10;FETfhf2HcBf2TVMLq1KNIsLC1gfBuh9wt7m2xeYmNKnWvzeC4OMwM2eY1WYwrbhS5xvLCqaTBARx&#10;aXXDlYK/0894AcIHZI2tZVJwJw+b9cdohZm2Nz7StQiViBD2GSqoQ3CZlL6syaCfWEccvbPtDIYo&#10;u0rqDm8RblqZJslMGmw4LtToaFdTeSl6o2AfqvPcuj7nHfeki4P75zxX6utz2C5BBBrCO/xq/2oF&#10;6fciheeb+ATk+gEAAP//AwBQSwECLQAUAAYACAAAACEA2+H2y+4AAACFAQAAEwAAAAAAAAAAAAAA&#10;AAAAAAAAW0NvbnRlbnRfVHlwZXNdLnhtbFBLAQItABQABgAIAAAAIQBa9CxbvwAAABUBAAALAAAA&#10;AAAAAAAAAAAAAB8BAABfcmVscy8ucmVsc1BLAQItABQABgAIAAAAIQD3IE9mwgAAAN0AAAAPAAAA&#10;AAAAAAAAAAAAAAcCAABkcnMvZG93bnJldi54bWxQSwUGAAAAAAMAAwC3AAAA9gIAAAAA&#10;" path="m,l103632,e" filled="f" strokeweight=".1323mm">
                  <v:stroke endcap="round"/>
                  <v:path arrowok="t" textboxrect="0,0,103632,0"/>
                </v:shape>
                <v:shape id="Shape 2583" o:spid="_x0000_s1108" style="position:absolute;left:5821;top:24921;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bOr9xAAAAN0AAAAPAAAAZHJzL2Rvd25yZXYueG1sRI/NasMw&#10;EITvhbyD2EBvjZyUNsGJbEKgUPdQqJMH2Fgb28RaCUv+6dtXhUKPw8x8wxzy2XRipN63lhWsVwkI&#10;4srqlmsFl/Pb0w6ED8gaO8uk4Js85Nni4YCpthN/0ViGWkQI+xQVNCG4VEpfNWTQr6wjjt7N9gZD&#10;lH0tdY9ThJtObpLkVRpsOS406OjUUHUvB6PgI9S3rXVDwSceSJef7spFodTjcj7uQQSaw3/4r/2u&#10;FWxeds/w+yY+AZn9AAAA//8DAFBLAQItABQABgAIAAAAIQDb4fbL7gAAAIUBAAATAAAAAAAAAAAA&#10;AAAAAAAAAABbQ29udGVudF9UeXBlc10ueG1sUEsBAi0AFAAGAAgAAAAhAFr0LFu/AAAAFQEAAAsA&#10;AAAAAAAAAAAAAAAAHwEAAF9yZWxzLy5yZWxzUEsBAi0AFAAGAAgAAAAhAJhs6v3EAAAA3QAAAA8A&#10;AAAAAAAAAAAAAAAABwIAAGRycy9kb3ducmV2LnhtbFBLBQYAAAAAAwADALcAAAD4AgAAAAA=&#10;" path="m,l103632,e" filled="f" strokeweight=".1323mm">
                  <v:stroke endcap="round"/>
                  <v:path arrowok="t" textboxrect="0,0,103632,0"/>
                </v:shape>
                <v:shape id="Shape 2584" o:spid="_x0000_s1109" style="position:absolute;left:5821;top:22331;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hXKJxAAAAN0AAAAPAAAAZHJzL2Rvd25yZXYueG1sRI/NasMw&#10;EITvhbyD2EBvjZzQNsGJbEKgUPdQqJMH2Fgb28RaCUv+6dtXhUKPw8x8wxzy2XRipN63lhWsVwkI&#10;4srqlmsFl/Pb0w6ED8gaO8uk4Js85Nni4YCpthN/0ViGWkQI+xQVNCG4VEpfNWTQr6wjjt7N9gZD&#10;lH0tdY9ThJtObpLkVRpsOS406OjUUHUvB6PgI9S3rXVDwSceSJef7spFodTjcj7uQQSaw3/4r/2u&#10;FWxeds/w+yY+AZn9AAAA//8DAFBLAQItABQABgAIAAAAIQDb4fbL7gAAAIUBAAATAAAAAAAAAAAA&#10;AAAAAAAAAABbQ29udGVudF9UeXBlc10ueG1sUEsBAi0AFAAGAAgAAAAhAFr0LFu/AAAAFQEAAAsA&#10;AAAAAAAAAAAAAAAAHwEAAF9yZWxzLy5yZWxzUEsBAi0AFAAGAAgAAAAhABeFconEAAAA3QAAAA8A&#10;AAAAAAAAAAAAAAAABwIAAGRycy9kb3ducmV2LnhtbFBLBQYAAAAAAwADALcAAAD4AgAAAAA=&#10;" path="m,l103632,e" filled="f" strokeweight=".1323mm">
                  <v:stroke endcap="round"/>
                  <v:path arrowok="t" textboxrect="0,0,103632,0"/>
                </v:shape>
                <v:shape id="Shape 2585" o:spid="_x0000_s1110" style="position:absolute;left:5821;top:19740;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ydcSxAAAAN0AAAAPAAAAZHJzL2Rvd25yZXYueG1sRI/NasMw&#10;EITvgb6D2EJusdyA2+BGCSFQiHso1MkDbK31D7FWwpJj9+2rQiDHYWa+Ybb72fTiRoPvLCt4SVIQ&#10;xJXVHTcKLueP1QaED8gae8uk4Jc87HdPiy3m2k78TbcyNCJC2OeooA3B5VL6qiWDPrGOOHq1HQyG&#10;KIdG6gGnCDe9XKfpqzTYcVxo0dGxpepajkbBZ2jqN+vGgo88ki6/3A8XhVLL5/nwDiLQHB7he/uk&#10;FayzTQb/b+ITkLs/AAAA//8DAFBLAQItABQABgAIAAAAIQDb4fbL7gAAAIUBAAATAAAAAAAAAAAA&#10;AAAAAAAAAABbQ29udGVudF9UeXBlc10ueG1sUEsBAi0AFAAGAAgAAAAhAFr0LFu/AAAAFQEAAAsA&#10;AAAAAAAAAAAAAAAAHwEAAF9yZWxzLy5yZWxzUEsBAi0AFAAGAAgAAAAhAHjJ1xLEAAAA3QAAAA8A&#10;AAAAAAAAAAAAAAAABwIAAGRycy9kb3ducmV2LnhtbFBLBQYAAAAAAwADALcAAAD4AgAAAAA=&#10;" path="m,l103632,e" filled="f" strokeweight=".1323mm">
                  <v:stroke endcap="round"/>
                  <v:path arrowok="t" textboxrect="0,0,103632,0"/>
                </v:shape>
                <v:shape id="Shape 2586" o:spid="_x0000_s1111" style="position:absolute;left:5821;top:17149;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G0llwgAAAN0AAAAPAAAAZHJzL2Rvd25yZXYueG1sRI/RisIw&#10;FETfBf8hXME3TRVWpRpFBGG7D4LVD7g217bY3IQm1fr3G2FhH4eZOcNsdr1pxJNaX1tWMJsmIIgL&#10;q2suFVwvx8kKhA/IGhvLpOBNHnbb4WCDqbYvPtMzD6WIEPYpKqhCcKmUvqjIoJ9aRxy9u20Nhijb&#10;UuoWXxFuGjlPkoU0WHNcqNDRoaLikXdGwU8o70vruowP3JHOT+7GWabUeNTv1yAC9eE//Nf+1grm&#10;X6sFfN7EJyC3vwAAAP//AwBQSwECLQAUAAYACAAAACEA2+H2y+4AAACFAQAAEwAAAAAAAAAAAAAA&#10;AAAAAAAAW0NvbnRlbnRfVHlwZXNdLnhtbFBLAQItABQABgAIAAAAIQBa9CxbvwAAABUBAAALAAAA&#10;AAAAAAAAAAAAAB8BAABfcmVscy8ucmVsc1BLAQItABQABgAIAAAAIQCIG0llwgAAAN0AAAAPAAAA&#10;AAAAAAAAAAAAAAcCAABkcnMvZG93bnJldi54bWxQSwUGAAAAAAMAAwC3AAAA9gIAAAAA&#10;" path="m,l103632,e" filled="f" strokeweight=".1323mm">
                  <v:stroke endcap="round"/>
                  <v:path arrowok="t" textboxrect="0,0,103632,0"/>
                </v:shape>
                <v:shape id="Shape 2587" o:spid="_x0000_s1112" style="position:absolute;left:5821;top:14558;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V+z+xAAAAN0AAAAPAAAAZHJzL2Rvd25yZXYueG1sRI/NasMw&#10;EITvgb6D2EJvsdxA6+BGCSFQqHMI1MkDbK31D7FWwpJj9+2jQKHHYWa+YTa72fTiRoPvLCt4TVIQ&#10;xJXVHTcKLufP5RqED8gae8uk4Jc87LZPiw3m2k78TbcyNCJC2OeooA3B5VL6qiWDPrGOOHq1HQyG&#10;KIdG6gGnCDe9XKXpuzTYcVxo0dGhpepajkbBMTR1Zt1Y8IFH0uXJ/XBRKPXyPO8/QASaw3/4r/2l&#10;Faze1hk83sQnILd3AAAA//8DAFBLAQItABQABgAIAAAAIQDb4fbL7gAAAIUBAAATAAAAAAAAAAAA&#10;AAAAAAAAAABbQ29udGVudF9UeXBlc10ueG1sUEsBAi0AFAAGAAgAAAAhAFr0LFu/AAAAFQEAAAsA&#10;AAAAAAAAAAAAAAAAHwEAAF9yZWxzLy5yZWxzUEsBAi0AFAAGAAgAAAAhAOdX7P7EAAAA3QAAAA8A&#10;AAAAAAAAAAAAAAAABwIAAGRycy9kb3ducmV2LnhtbFBLBQYAAAAAAwADALcAAAD4AgAAAAA=&#10;" path="m,l103632,e" filled="f" strokeweight=".1323mm">
                  <v:stroke endcap="round"/>
                  <v:path arrowok="t" textboxrect="0,0,103632,0"/>
                </v:shape>
                <v:shape id="Shape 2588" o:spid="_x0000_s1113" style="position:absolute;left:5821;top:11967;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yHiMvgAAAN0AAAAPAAAAZHJzL2Rvd25yZXYueG1sRE/NisIw&#10;EL4v+A5hBG9rquAq1SgiCNbDgtUHGJuxLTaT0KRa394cBI8f3/9q05tGPKj1tWUFk3ECgriwuuZS&#10;weW8/12A8AFZY2OZFLzIw2Y9+Flhqu2TT/TIQyliCPsUFVQhuFRKX1Rk0I+tI47czbYGQ4RtKXWL&#10;zxhuGjlNkj9psObYUKGjXUXFPe+MgmMob3Pruox33JHO/92Vs0yp0bDfLkEE6sNX/HEftILpbBHn&#10;xjfxCcj1GwAA//8DAFBLAQItABQABgAIAAAAIQDb4fbL7gAAAIUBAAATAAAAAAAAAAAAAAAAAAAA&#10;AABbQ29udGVudF9UeXBlc10ueG1sUEsBAi0AFAAGAAgAAAAhAFr0LFu/AAAAFQEAAAsAAAAAAAAA&#10;AAAAAAAAHwEAAF9yZWxzLy5yZWxzUEsBAi0AFAAGAAgAAAAhAJbIeIy+AAAA3QAAAA8AAAAAAAAA&#10;AAAAAAAABwIAAGRycy9kb3ducmV2LnhtbFBLBQYAAAAAAwADALcAAADyAgAAAAA=&#10;" path="m,l103632,e" filled="f" strokeweight=".1323mm">
                  <v:stroke endcap="round"/>
                  <v:path arrowok="t" textboxrect="0,0,103632,0"/>
                </v:shape>
                <v:shape id="Shape 2589" o:spid="_x0000_s1114" style="position:absolute;left:5821;top:9377;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hN0XxAAAAN0AAAAPAAAAZHJzL2Rvd25yZXYueG1sRI/NasMw&#10;EITvhbyD2EBvjZxA28SJbEKgUPdQqJMH2Fgb28RaCUv+6dtXhUKPw8x8wxzy2XRipN63lhWsVwkI&#10;4srqlmsFl/Pb0xaED8gaO8uk4Js85Nni4YCpthN/0ViGWkQI+xQVNCG4VEpfNWTQr6wjjt7N9gZD&#10;lH0tdY9ThJtObpLkRRpsOS406OjUUHUvB6PgI9S3V+uGgk88kC4/3ZWLQqnH5Xzcgwg0h//wX/td&#10;K9g8b3fw+yY+AZn9AAAA//8DAFBLAQItABQABgAIAAAAIQDb4fbL7gAAAIUBAAATAAAAAAAAAAAA&#10;AAAAAAAAAABbQ29udGVudF9UeXBlc10ueG1sUEsBAi0AFAAGAAgAAAAhAFr0LFu/AAAAFQEAAAsA&#10;AAAAAAAAAAAAAAAAHwEAAF9yZWxzLy5yZWxzUEsBAi0AFAAGAAgAAAAhAPmE3RfEAAAA3QAAAA8A&#10;AAAAAAAAAAAAAAAABwIAAGRycy9kb3ducmV2LnhtbFBLBQYAAAAAAwADALcAAAD4AgAAAAA=&#10;" path="m,l103632,e" filled="f" strokeweight=".1323mm">
                  <v:stroke endcap="round"/>
                  <v:path arrowok="t" textboxrect="0,0,103632,0"/>
                </v:shape>
                <v:rect id="Rectangle 2590" o:spid="_x0000_s1115" style="position:absolute;left:4800;top:37445;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peGbwgAAAN0AAAAPAAAAZHJzL2Rvd25yZXYueG1sRE9Ni8Iw&#10;EL0L/ocwwt40VVBsNYroih5dFdTb0IxtsZmUJmu7/npzWPD4eN/zZWtK8aTaFZYVDAcRCOLU6oIz&#10;BefTtj8F4TyyxtIyKfgjB8tFtzPHRNuGf+h59JkIIewSVJB7XyVSujQng25gK+LA3W1t0AdYZ1LX&#10;2IRwU8pRFE2kwYJDQ44VrXNKH8dfo2A3rVbXvX01Wfl9210Ol3hzir1SX712NQPhqfUf8b97rxWM&#10;xnHYH96EJyAXbwAAAP//AwBQSwECLQAUAAYACAAAACEA2+H2y+4AAACFAQAAEwAAAAAAAAAAAAAA&#10;AAAAAAAAW0NvbnRlbnRfVHlwZXNdLnhtbFBLAQItABQABgAIAAAAIQBa9CxbvwAAABUBAAALAAAA&#10;AAAAAAAAAAAAAB8BAABfcmVscy8ucmVsc1BLAQItABQABgAIAAAAIQBVpeGbwgAAAN0AAAAPAAAA&#10;AAAAAAAAAAAAAAcCAABkcnMvZG93bnJldi54bWxQSwUGAAAAAAMAAwC3AAAA9gIAAAAA&#10;" filled="f" stroked="f">
                  <v:textbox inset="0,0,0,0">
                    <w:txbxContent>
                      <w:p w14:paraId="6BFCECAB" w14:textId="77777777" w:rsidR="00031A7C" w:rsidRDefault="00031A7C" w:rsidP="00031A7C">
                        <w:r>
                          <w:rPr>
                            <w:rFonts w:ascii="Times New Roman" w:eastAsia="Times New Roman" w:hAnsi="Times New Roman" w:cs="Times New Roman"/>
                            <w:w w:val="109"/>
                            <w:sz w:val="16"/>
                          </w:rPr>
                          <w:t>1</w:t>
                        </w:r>
                      </w:p>
                    </w:txbxContent>
                  </v:textbox>
                </v:rect>
                <v:rect id="Rectangle 2591" o:spid="_x0000_s1116" style="position:absolute;left:4800;top:34854;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6UQAxwAAAN0AAAAPAAAAZHJzL2Rvd25yZXYueG1sRI9Ba8JA&#10;FITvBf/D8oTe6kahxUTXELRFj60RordH9pkEs29DdmvS/vpuodDjMDPfMOt0NK24U+8aywrmswgE&#10;cWl1w5WCU/72tAThPLLG1jIp+CIH6WbysMZE24E/6H70lQgQdgkqqL3vEildWZNBN7MdcfCutjfo&#10;g+wrqXscAty0chFFL9Jgw2Ghxo62NZW346dRsF922flgv4eqfb3si/ci3uWxV+pxOmYrEJ5G/x/+&#10;ax+0gsVzPIffN+EJyM0PAAAA//8DAFBLAQItABQABgAIAAAAIQDb4fbL7gAAAIUBAAATAAAAAAAA&#10;AAAAAAAAAAAAAABbQ29udGVudF9UeXBlc10ueG1sUEsBAi0AFAAGAAgAAAAhAFr0LFu/AAAAFQEA&#10;AAsAAAAAAAAAAAAAAAAAHwEAAF9yZWxzLy5yZWxzUEsBAi0AFAAGAAgAAAAhADrpRADHAAAA3QAA&#10;AA8AAAAAAAAAAAAAAAAABwIAAGRycy9kb3ducmV2LnhtbFBLBQYAAAAAAwADALcAAAD7AgAAAAA=&#10;" filled="f" stroked="f">
                  <v:textbox inset="0,0,0,0">
                    <w:txbxContent>
                      <w:p w14:paraId="4B4852C2" w14:textId="77777777" w:rsidR="00031A7C" w:rsidRDefault="00031A7C" w:rsidP="00031A7C">
                        <w:r>
                          <w:rPr>
                            <w:rFonts w:ascii="Times New Roman" w:eastAsia="Times New Roman" w:hAnsi="Times New Roman" w:cs="Times New Roman"/>
                            <w:w w:val="109"/>
                            <w:sz w:val="16"/>
                          </w:rPr>
                          <w:t>2</w:t>
                        </w:r>
                      </w:p>
                    </w:txbxContent>
                  </v:textbox>
                </v:rect>
                <v:rect id="Rectangle 2592" o:spid="_x0000_s1117" style="position:absolute;left:4800;top:32263;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O9p3xgAAAN0AAAAPAAAAZHJzL2Rvd25yZXYueG1sRI9Ba8JA&#10;FITvBf/D8oTe6sZAi0mzEdEWPVYj2N4e2dckmH0bsluT9td3BcHjMDPfMNlyNK24UO8aywrmswgE&#10;cWl1w5WCY/H+tADhPLLG1jIp+CUHy3zykGGq7cB7uhx8JQKEXYoKau+7VEpX1mTQzWxHHLxv2xv0&#10;QfaV1D0OAW5aGUfRizTYcFiosaN1TeX58GMUbBfd6nNn/4aqffvanj5OyaZIvFKP03H1CsLT6O/h&#10;W3unFcTPSQzXN+EJyPwfAAD//wMAUEsBAi0AFAAGAAgAAAAhANvh9svuAAAAhQEAABMAAAAAAAAA&#10;AAAAAAAAAAAAAFtDb250ZW50X1R5cGVzXS54bWxQSwECLQAUAAYACAAAACEAWvQsW78AAAAVAQAA&#10;CwAAAAAAAAAAAAAAAAAfAQAAX3JlbHMvLnJlbHNQSwECLQAUAAYACAAAACEAyjvad8YAAADdAAAA&#10;DwAAAAAAAAAAAAAAAAAHAgAAZHJzL2Rvd25yZXYueG1sUEsFBgAAAAADAAMAtwAAAPoCAAAAAA==&#10;" filled="f" stroked="f">
                  <v:textbox inset="0,0,0,0">
                    <w:txbxContent>
                      <w:p w14:paraId="628E1D80" w14:textId="77777777" w:rsidR="00031A7C" w:rsidRDefault="00031A7C" w:rsidP="00031A7C">
                        <w:r>
                          <w:rPr>
                            <w:rFonts w:ascii="Times New Roman" w:eastAsia="Times New Roman" w:hAnsi="Times New Roman" w:cs="Times New Roman"/>
                            <w:w w:val="109"/>
                            <w:sz w:val="16"/>
                          </w:rPr>
                          <w:t>3</w:t>
                        </w:r>
                      </w:p>
                    </w:txbxContent>
                  </v:textbox>
                </v:rect>
                <v:rect id="Rectangle 2593" o:spid="_x0000_s1118" style="position:absolute;left:4800;top:29673;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d3/sxgAAAN0AAAAPAAAAZHJzL2Rvd25yZXYueG1sRI9Ba8JA&#10;FITvgv9heQVvuqlSMTGriK3osWoh9fbIviah2bchu5q0v75bEDwOM/MNk657U4sbta6yrOB5EoEg&#10;zq2uuFDwcd6NFyCcR9ZYWyYFP+RgvRoOUky07fhIt5MvRICwS1BB6X2TSOnykgy6iW2Ig/dlW4M+&#10;yLaQusUuwE0tp1E0lwYrDgslNrQtKf8+XY2C/aLZfB7sb1fUb5d99p7Fr+fYKzV66jdLEJ56/wjf&#10;2wetYPoSz+D/TXgCcvUHAAD//wMAUEsBAi0AFAAGAAgAAAAhANvh9svuAAAAhQEAABMAAAAAAAAA&#10;AAAAAAAAAAAAAFtDb250ZW50X1R5cGVzXS54bWxQSwECLQAUAAYACAAAACEAWvQsW78AAAAVAQAA&#10;CwAAAAAAAAAAAAAAAAAfAQAAX3JlbHMvLnJlbHNQSwECLQAUAAYACAAAACEApXd/7MYAAADdAAAA&#10;DwAAAAAAAAAAAAAAAAAHAgAAZHJzL2Rvd25yZXYueG1sUEsFBgAAAAADAAMAtwAAAPoCAAAAAA==&#10;" filled="f" stroked="f">
                  <v:textbox inset="0,0,0,0">
                    <w:txbxContent>
                      <w:p w14:paraId="2732650C" w14:textId="77777777" w:rsidR="00031A7C" w:rsidRDefault="00031A7C" w:rsidP="00031A7C">
                        <w:r>
                          <w:rPr>
                            <w:rFonts w:ascii="Times New Roman" w:eastAsia="Times New Roman" w:hAnsi="Times New Roman" w:cs="Times New Roman"/>
                            <w:w w:val="109"/>
                            <w:sz w:val="16"/>
                          </w:rPr>
                          <w:t>4</w:t>
                        </w:r>
                      </w:p>
                    </w:txbxContent>
                  </v:textbox>
                </v:rect>
                <v:rect id="Rectangle 2594" o:spid="_x0000_s1119" style="position:absolute;left:4800;top:27082;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nueYxgAAAN0AAAAPAAAAZHJzL2Rvd25yZXYueG1sRI9Ba8JA&#10;FITvgv9heQVvuqlYMTGriK3osWoh9fbIviah2bchu5q0v75bEDwOM/MNk657U4sbta6yrOB5EoEg&#10;zq2uuFDwcd6NFyCcR9ZYWyYFP+RgvRoOUky07fhIt5MvRICwS1BB6X2TSOnykgy6iW2Ig/dlW4M+&#10;yLaQusUuwE0tp1E0lwYrDgslNrQtKf8+XY2C/aLZfB7sb1fUb5d99p7Fr+fYKzV66jdLEJ56/wjf&#10;2wetYPoSz+D/TXgCcvUHAAD//wMAUEsBAi0AFAAGAAgAAAAhANvh9svuAAAAhQEAABMAAAAAAAAA&#10;AAAAAAAAAAAAAFtDb250ZW50X1R5cGVzXS54bWxQSwECLQAUAAYACAAAACEAWvQsW78AAAAVAQAA&#10;CwAAAAAAAAAAAAAAAAAfAQAAX3JlbHMvLnJlbHNQSwECLQAUAAYACAAAACEAKp7nmMYAAADdAAAA&#10;DwAAAAAAAAAAAAAAAAAHAgAAZHJzL2Rvd25yZXYueG1sUEsFBgAAAAADAAMAtwAAAPoCAAAAAA==&#10;" filled="f" stroked="f">
                  <v:textbox inset="0,0,0,0">
                    <w:txbxContent>
                      <w:p w14:paraId="6E2AEADE" w14:textId="77777777" w:rsidR="00031A7C" w:rsidRDefault="00031A7C" w:rsidP="00031A7C">
                        <w:r>
                          <w:rPr>
                            <w:rFonts w:ascii="Times New Roman" w:eastAsia="Times New Roman" w:hAnsi="Times New Roman" w:cs="Times New Roman"/>
                            <w:w w:val="109"/>
                            <w:sz w:val="16"/>
                          </w:rPr>
                          <w:t>5</w:t>
                        </w:r>
                      </w:p>
                    </w:txbxContent>
                  </v:textbox>
                </v:rect>
                <v:rect id="Rectangle 2595" o:spid="_x0000_s1120" style="position:absolute;left:4800;top:24491;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0kIDxQAAAN0AAAAPAAAAZHJzL2Rvd25yZXYueG1sRI9Bi8Iw&#10;FITvgv8hPGFvmioothpF3BU9uiqot0fzbIvNS2mi7frrzcLCHoeZ+YaZL1tTiifVrrCsYDiIQBCn&#10;VhecKTgdN/0pCOeRNZaWScEPOVguup05Jto2/E3Pg89EgLBLUEHufZVI6dKcDLqBrYiDd7O1QR9k&#10;nUldYxPgppSjKJpIgwWHhRwrWueU3g8Po2A7rVaXnX01Wfl13Z735/jzGHulPnrtagbCU+v/w3/t&#10;nVYwGsdj+H0TnoBcvAEAAP//AwBQSwECLQAUAAYACAAAACEA2+H2y+4AAACFAQAAEwAAAAAAAAAA&#10;AAAAAAAAAAAAW0NvbnRlbnRfVHlwZXNdLnhtbFBLAQItABQABgAIAAAAIQBa9CxbvwAAABUBAAAL&#10;AAAAAAAAAAAAAAAAAB8BAABfcmVscy8ucmVsc1BLAQItABQABgAIAAAAIQBF0kIDxQAAAN0AAAAP&#10;AAAAAAAAAAAAAAAAAAcCAABkcnMvZG93bnJldi54bWxQSwUGAAAAAAMAAwC3AAAA+QIAAAAA&#10;" filled="f" stroked="f">
                  <v:textbox inset="0,0,0,0">
                    <w:txbxContent>
                      <w:p w14:paraId="1BECDD5D" w14:textId="77777777" w:rsidR="00031A7C" w:rsidRDefault="00031A7C" w:rsidP="00031A7C">
                        <w:r>
                          <w:rPr>
                            <w:rFonts w:ascii="Times New Roman" w:eastAsia="Times New Roman" w:hAnsi="Times New Roman" w:cs="Times New Roman"/>
                            <w:w w:val="109"/>
                            <w:sz w:val="16"/>
                          </w:rPr>
                          <w:t>6</w:t>
                        </w:r>
                      </w:p>
                    </w:txbxContent>
                  </v:textbox>
                </v:rect>
                <v:rect id="Rectangle 2596" o:spid="_x0000_s1121" style="position:absolute;left:4800;top:21900;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ANx0xQAAAN0AAAAPAAAAZHJzL2Rvd25yZXYueG1sRI9Pi8Iw&#10;FMTvC/sdwlvwtqYrKLYaRVYXPfoP1NujebbF5qU0WVv99EYQPA4z8xtmPG1NKa5Uu8Kygp9uBII4&#10;tbrgTMF+9/c9BOE8ssbSMim4kYPp5PNjjIm2DW/ouvWZCBB2CSrIva8SKV2ak0HXtRVx8M62NuiD&#10;rDOpa2wC3JSyF0UDabDgsJBjRb85pZftv1GwHFaz48rem6xcnJaH9SGe72KvVOernY1AeGr9O/xq&#10;r7SCXj8ewPNNeAJy8gAAAP//AwBQSwECLQAUAAYACAAAACEA2+H2y+4AAACFAQAAEwAAAAAAAAAA&#10;AAAAAAAAAAAAW0NvbnRlbnRfVHlwZXNdLnhtbFBLAQItABQABgAIAAAAIQBa9CxbvwAAABUBAAAL&#10;AAAAAAAAAAAAAAAAAB8BAABfcmVscy8ucmVsc1BLAQItABQABgAIAAAAIQC1ANx0xQAAAN0AAAAP&#10;AAAAAAAAAAAAAAAAAAcCAABkcnMvZG93bnJldi54bWxQSwUGAAAAAAMAAwC3AAAA+QIAAAAA&#10;" filled="f" stroked="f">
                  <v:textbox inset="0,0,0,0">
                    <w:txbxContent>
                      <w:p w14:paraId="191E00BC" w14:textId="77777777" w:rsidR="00031A7C" w:rsidRDefault="00031A7C" w:rsidP="00031A7C">
                        <w:r>
                          <w:rPr>
                            <w:rFonts w:ascii="Times New Roman" w:eastAsia="Times New Roman" w:hAnsi="Times New Roman" w:cs="Times New Roman"/>
                            <w:w w:val="109"/>
                            <w:sz w:val="16"/>
                          </w:rPr>
                          <w:t>7</w:t>
                        </w:r>
                      </w:p>
                    </w:txbxContent>
                  </v:textbox>
                </v:rect>
                <v:rect id="Rectangle 2597" o:spid="_x0000_s1122" style="position:absolute;left:4800;top:19309;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THnvxgAAAN0AAAAPAAAAZHJzL2Rvd25yZXYueG1sRI9Ba8JA&#10;FITvgv9heQVvuqlgNTGriK3osWoh9fbIviah2bchu5q0v75bEDwOM/MNk657U4sbta6yrOB5EoEg&#10;zq2uuFDwcd6NFyCcR9ZYWyYFP+RgvRoOUky07fhIt5MvRICwS1BB6X2TSOnykgy6iW2Ig/dlW4M+&#10;yLaQusUuwE0tp1H0Ig1WHBZKbGhbUv59uhoF+0Wz+TzY366o3y777D2LX8+xV2r01G+WIDz1/hG+&#10;tw9awXQWz+H/TXgCcvUHAAD//wMAUEsBAi0AFAAGAAgAAAAhANvh9svuAAAAhQEAABMAAAAAAAAA&#10;AAAAAAAAAAAAAFtDb250ZW50X1R5cGVzXS54bWxQSwECLQAUAAYACAAAACEAWvQsW78AAAAVAQAA&#10;CwAAAAAAAAAAAAAAAAAfAQAAX3JlbHMvLnJlbHNQSwECLQAUAAYACAAAACEA2kx578YAAADdAAAA&#10;DwAAAAAAAAAAAAAAAAAHAgAAZHJzL2Rvd25yZXYueG1sUEsFBgAAAAADAAMAtwAAAPoCAAAAAA==&#10;" filled="f" stroked="f">
                  <v:textbox inset="0,0,0,0">
                    <w:txbxContent>
                      <w:p w14:paraId="6C6B9568" w14:textId="77777777" w:rsidR="00031A7C" w:rsidRDefault="00031A7C" w:rsidP="00031A7C">
                        <w:r>
                          <w:rPr>
                            <w:rFonts w:ascii="Times New Roman" w:eastAsia="Times New Roman" w:hAnsi="Times New Roman" w:cs="Times New Roman"/>
                            <w:w w:val="109"/>
                            <w:sz w:val="16"/>
                          </w:rPr>
                          <w:t>8</w:t>
                        </w:r>
                      </w:p>
                    </w:txbxContent>
                  </v:textbox>
                </v:rect>
                <v:rect id="Rectangle 2598" o:spid="_x0000_s1123" style="position:absolute;left:4800;top:16719;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0+2dwgAAAN0AAAAPAAAAZHJzL2Rvd25yZXYueG1sRE9Ni8Iw&#10;EL0L/ocwwt40VVBsNYroih5dFdTb0IxtsZmUJmu7/npzWPD4eN/zZWtK8aTaFZYVDAcRCOLU6oIz&#10;BefTtj8F4TyyxtIyKfgjB8tFtzPHRNuGf+h59JkIIewSVJB7XyVSujQng25gK+LA3W1t0AdYZ1LX&#10;2IRwU8pRFE2kwYJDQ44VrXNKH8dfo2A3rVbXvX01Wfl9210Ol3hzir1SX712NQPhqfUf8b97rxWM&#10;xnGYG96EJyAXbwAAAP//AwBQSwECLQAUAAYACAAAACEA2+H2y+4AAACFAQAAEwAAAAAAAAAAAAAA&#10;AAAAAAAAW0NvbnRlbnRfVHlwZXNdLnhtbFBLAQItABQABgAIAAAAIQBa9CxbvwAAABUBAAALAAAA&#10;AAAAAAAAAAAAAB8BAABfcmVscy8ucmVsc1BLAQItABQABgAIAAAAIQCr0+2dwgAAAN0AAAAPAAAA&#10;AAAAAAAAAAAAAAcCAABkcnMvZG93bnJldi54bWxQSwUGAAAAAAMAAwC3AAAA9gIAAAAA&#10;" filled="f" stroked="f">
                  <v:textbox inset="0,0,0,0">
                    <w:txbxContent>
                      <w:p w14:paraId="660CEE44" w14:textId="77777777" w:rsidR="00031A7C" w:rsidRDefault="00031A7C" w:rsidP="00031A7C">
                        <w:r>
                          <w:rPr>
                            <w:rFonts w:ascii="Times New Roman" w:eastAsia="Times New Roman" w:hAnsi="Times New Roman" w:cs="Times New Roman"/>
                            <w:w w:val="109"/>
                            <w:sz w:val="16"/>
                          </w:rPr>
                          <w:t>9</w:t>
                        </w:r>
                      </w:p>
                    </w:txbxContent>
                  </v:textbox>
                </v:rect>
                <v:rect id="Rectangle 2599" o:spid="_x0000_s1124" style="position:absolute;left:4251;top:14128;width:1482;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n0gGxgAAAN0AAAAPAAAAZHJzL2Rvd25yZXYueG1sRI9Ba8JA&#10;FITvQv/D8gredNNAi4muIq0lOdZYsL09ss8kNPs2ZFcT++u7gtDjMDPfMKvNaFpxod41lhU8zSMQ&#10;xKXVDVcKPg/vswUI55E1tpZJwZUcbNYPkxWm2g68p0vhKxEg7FJUUHvfpVK6siaDbm474uCdbG/Q&#10;B9lXUvc4BLhpZRxFL9Jgw2Ghxo5eayp/irNRkC267Vduf4eq3X1nx49j8nZIvFLTx3G7BOFp9P/h&#10;ezvXCuLnJIHbm/AE5PoPAAD//wMAUEsBAi0AFAAGAAgAAAAhANvh9svuAAAAhQEAABMAAAAAAAAA&#10;AAAAAAAAAAAAAFtDb250ZW50X1R5cGVzXS54bWxQSwECLQAUAAYACAAAACEAWvQsW78AAAAVAQAA&#10;CwAAAAAAAAAAAAAAAAAfAQAAX3JlbHMvLnJlbHNQSwECLQAUAAYACAAAACEAxJ9IBsYAAADdAAAA&#10;DwAAAAAAAAAAAAAAAAAHAgAAZHJzL2Rvd25yZXYueG1sUEsFBgAAAAADAAMAtwAAAPoCAAAAAA==&#10;" filled="f" stroked="f">
                  <v:textbox inset="0,0,0,0">
                    <w:txbxContent>
                      <w:p w14:paraId="1CBF1BD3" w14:textId="77777777" w:rsidR="00031A7C" w:rsidRDefault="00031A7C" w:rsidP="00031A7C">
                        <w:r>
                          <w:rPr>
                            <w:rFonts w:ascii="Times New Roman" w:eastAsia="Times New Roman" w:hAnsi="Times New Roman" w:cs="Times New Roman"/>
                            <w:w w:val="109"/>
                            <w:sz w:val="16"/>
                          </w:rPr>
                          <w:t>10</w:t>
                        </w:r>
                      </w:p>
                    </w:txbxContent>
                  </v:textbox>
                </v:rect>
                <v:rect id="Rectangle 2600" o:spid="_x0000_s1125" style="position:absolute;left:4251;top:11537;width:1482;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ihVgwwAAAN0AAAAPAAAAZHJzL2Rvd25yZXYueG1sRE/LisIw&#10;FN0L/kO4gjtNdSFajaX4QJczdsBxd2mubbG5KU20db5+shiY5eG8N0lvavGi1lWWFcymEQji3OqK&#10;CwVf2XGyBOE8ssbaMil4k4NkOxxsMNa24096XXwhQgi7GBWU3jexlC4vyaCb2oY4cHfbGvQBtoXU&#10;LXYh3NRyHkULabDi0FBiQ7uS8sflaRSclk36fbY/XVEfbqfrx3W1z1ZeqfGoT9cgPPX+X/znPmsF&#10;80UU9oc34QnI7S8AAAD//wMAUEsBAi0AFAAGAAgAAAAhANvh9svuAAAAhQEAABMAAAAAAAAAAAAA&#10;AAAAAAAAAFtDb250ZW50X1R5cGVzXS54bWxQSwECLQAUAAYACAAAACEAWvQsW78AAAAVAQAACwAA&#10;AAAAAAAAAAAAAAAfAQAAX3JlbHMvLnJlbHNQSwECLQAUAAYACAAAACEAZooVYMMAAADdAAAADwAA&#10;AAAAAAAAAAAAAAAHAgAAZHJzL2Rvd25yZXYueG1sUEsFBgAAAAADAAMAtwAAAPcCAAAAAA==&#10;" filled="f" stroked="f">
                  <v:textbox inset="0,0,0,0">
                    <w:txbxContent>
                      <w:p w14:paraId="5E976689" w14:textId="77777777" w:rsidR="00031A7C" w:rsidRDefault="00031A7C" w:rsidP="00031A7C">
                        <w:r>
                          <w:rPr>
                            <w:rFonts w:ascii="Times New Roman" w:eastAsia="Times New Roman" w:hAnsi="Times New Roman" w:cs="Times New Roman"/>
                            <w:w w:val="109"/>
                            <w:sz w:val="16"/>
                          </w:rPr>
                          <w:t>11</w:t>
                        </w:r>
                      </w:p>
                    </w:txbxContent>
                  </v:textbox>
                </v:rect>
                <v:rect id="Rectangle 2601" o:spid="_x0000_s1126" style="position:absolute;left:4251;top:8946;width:1482;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xrD7xwAAAN0AAAAPAAAAZHJzL2Rvd25yZXYueG1sRI9La8Mw&#10;EITvhfwHsYHeGjk5mMSxbEwfxMc8Cklvi7W1Ta2VsdTYza+PCoUeh5n5hknzyXTiSoNrLStYLiIQ&#10;xJXVLdcK3k9vT2sQziNr7CyTgh9ykGezhxQTbUc+0PXoaxEg7BJU0HjfJ1K6qiGDbmF74uB92sGg&#10;D3KopR5wDHDTyVUUxdJgy2GhwZ6eG6q+jt9GwW7dF5fS3sa6e/3Ynffnzctp45V6nE/FFoSnyf+H&#10;/9qlVrCKoyX8vglPQGZ3AAAA//8DAFBLAQItABQABgAIAAAAIQDb4fbL7gAAAIUBAAATAAAAAAAA&#10;AAAAAAAAAAAAAABbQ29udGVudF9UeXBlc10ueG1sUEsBAi0AFAAGAAgAAAAhAFr0LFu/AAAAFQEA&#10;AAsAAAAAAAAAAAAAAAAAHwEAAF9yZWxzLy5yZWxzUEsBAi0AFAAGAAgAAAAhAAnGsPvHAAAA3QAA&#10;AA8AAAAAAAAAAAAAAAAABwIAAGRycy9kb3ducmV2LnhtbFBLBQYAAAAAAwADALcAAAD7AgAAAAA=&#10;" filled="f" stroked="f">
                  <v:textbox inset="0,0,0,0">
                    <w:txbxContent>
                      <w:p w14:paraId="1180F235" w14:textId="77777777" w:rsidR="00031A7C" w:rsidRDefault="00031A7C" w:rsidP="00031A7C">
                        <w:r>
                          <w:rPr>
                            <w:rFonts w:ascii="Times New Roman" w:eastAsia="Times New Roman" w:hAnsi="Times New Roman" w:cs="Times New Roman"/>
                            <w:w w:val="109"/>
                            <w:sz w:val="16"/>
                          </w:rPr>
                          <w:t>12</w:t>
                        </w:r>
                      </w:p>
                    </w:txbxContent>
                  </v:textbox>
                </v:rect>
                <v:rect id="Rectangle 2698" o:spid="_x0000_s1127" style="position:absolute;left:182;top:49072;width:7661;height:13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9ozhwwAAAN0AAAAPAAAAZHJzL2Rvd25yZXYueG1sRE9Na8JA&#10;EL0X/A/LCN7qRg8hia4iajHHNhastyE7TUKzsyG7NbG/vnsQPD7e93o7mlbcqHeNZQWLeQSCuLS6&#10;4UrB5/ntNQHhPLLG1jIpuJOD7WbyssZM24E/6Fb4SoQQdhkqqL3vMildWZNBN7cdceC+bW/QB9hX&#10;Uvc4hHDTymUUxdJgw6Ghxo72NZU/xa9RcEq63Vdu/4aqPV5Pl/dLejinXqnZdNytQHga/VP8cOda&#10;wTJOw9zwJjwBufkHAAD//wMAUEsBAi0AFAAGAAgAAAAhANvh9svuAAAAhQEAABMAAAAAAAAAAAAA&#10;AAAAAAAAAFtDb250ZW50X1R5cGVzXS54bWxQSwECLQAUAAYACAAAACEAWvQsW78AAAAVAQAACwAA&#10;AAAAAAAAAAAAAAAfAQAAX3JlbHMvLnJlbHNQSwECLQAUAAYACAAAACEAcPaM4cMAAADdAAAADwAA&#10;AAAAAAAAAAAAAAAHAgAAZHJzL2Rvd25yZXYueG1sUEsFBgAAAAADAAMAtwAAAPcCAAAAAA==&#10;" filled="f" stroked="f">
                  <v:textbox inset="0,0,0,0">
                    <w:txbxContent>
                      <w:p w14:paraId="01726767" w14:textId="77777777" w:rsidR="00031A7C" w:rsidRDefault="00031A7C" w:rsidP="00031A7C">
                        <w:r>
                          <w:rPr>
                            <w:rFonts w:ascii="Times New Roman" w:eastAsia="Times New Roman" w:hAnsi="Times New Roman" w:cs="Times New Roman"/>
                            <w:w w:val="121"/>
                            <w:sz w:val="17"/>
                          </w:rPr>
                          <w:t>Technicus:</w:t>
                        </w:r>
                      </w:p>
                    </w:txbxContent>
                  </v:textbox>
                </v:rect>
                <v:rect id="Rectangle 2699" o:spid="_x0000_s1128" style="position:absolute;left:34408;top:49072;width:3510;height:13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uil6xgAAAN0AAAAPAAAAZHJzL2Rvd25yZXYueG1sRI9Ba8JA&#10;FITvBf/D8oTe6qYeQhJdRdqKObZGUG+P7DMJZt+G7GrS/vpuoeBxmJlvmOV6NK24U+8aywpeZxEI&#10;4tLqhisFh2L7koBwHllja5kUfJOD9WrytMRM24G/6L73lQgQdhkqqL3vMildWZNBN7MdcfAutjfo&#10;g+wrqXscAty0ch5FsTTYcFiosaO3msrr/mYU7JJuc8rtz1C1H+fd8fOYvhepV+p5Om4WIDyN/hH+&#10;b+dawTxOU/h7E56AXP0CAAD//wMAUEsBAi0AFAAGAAgAAAAhANvh9svuAAAAhQEAABMAAAAAAAAA&#10;AAAAAAAAAAAAAFtDb250ZW50X1R5cGVzXS54bWxQSwECLQAUAAYACAAAACEAWvQsW78AAAAVAQAA&#10;CwAAAAAAAAAAAAAAAAAfAQAAX3JlbHMvLnJlbHNQSwECLQAUAAYACAAAACEAH7opesYAAADdAAAA&#10;DwAAAAAAAAAAAAAAAAAHAgAAZHJzL2Rvd25yZXYueG1sUEsFBgAAAAADAAMAtwAAAPoCAAAAAA==&#10;" filled="f" stroked="f">
                  <v:textbox inset="0,0,0,0">
                    <w:txbxContent>
                      <w:p w14:paraId="125A26FD" w14:textId="77777777" w:rsidR="00031A7C" w:rsidRDefault="00031A7C" w:rsidP="00031A7C">
                        <w:r>
                          <w:rPr>
                            <w:rFonts w:ascii="Times New Roman" w:eastAsia="Times New Roman" w:hAnsi="Times New Roman" w:cs="Times New Roman"/>
                            <w:w w:val="120"/>
                            <w:sz w:val="17"/>
                          </w:rPr>
                          <w:t>Arts:</w:t>
                        </w:r>
                      </w:p>
                    </w:txbxContent>
                  </v:textbox>
                </v:rect>
                <v:shape id="Shape 2603" o:spid="_x0000_s1129" style="position:absolute;left:6339;top:50250;width:27890;height:0;visibility:visible;mso-wrap-style:square;v-text-anchor:top" coordsize="278892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blB2wAAAAN0AAAAPAAAAZHJzL2Rvd25yZXYueG1sRE/dSsMw&#10;FL4XfIdwBrtzSaeUUZeNKQjzSrf5AIfmrC1LTkoS1+ztjSB4+fH9r7fZWXGlEAfPGqqFAkHcejNw&#10;p+Hr9PawAhETskHrmTTcKMJ2c3+3xsb4iQ90PaZOlBCODWroUxobKWPbk8O48CNx4c4+OEwFhk6a&#10;gFMJd1Yulaqlw4FLQ48jvfbUXo7fTkOY7Ef9bvOn3L9UT8pWnA9lnp7P8u4ZRKKc/sV/7r3RsKzV&#10;I/y+KU9Abn4AAAD//wMAUEsBAi0AFAAGAAgAAAAhANvh9svuAAAAhQEAABMAAAAAAAAAAAAAAAAA&#10;AAAAAFtDb250ZW50X1R5cGVzXS54bWxQSwECLQAUAAYACAAAACEAWvQsW78AAAAVAQAACwAAAAAA&#10;AAAAAAAAAAAfAQAAX3JlbHMvLnJlbHNQSwECLQAUAAYACAAAACEA9m5QdsAAAADdAAAADwAAAAAA&#10;AAAAAAAAAAAHAgAAZHJzL2Rvd25yZXYueG1sUEsFBgAAAAADAAMAtwAAAPQCAAAAAA==&#10;" path="m,l2788920,e" filled="f" strokecolor="gray" strokeweight=".24pt">
                  <v:stroke miterlimit="83231f" joinstyle="miter"/>
                  <v:path arrowok="t" textboxrect="0,0,2788920,0"/>
                </v:shape>
                <v:shape id="Shape 2604" o:spid="_x0000_s1130" style="position:absolute;left:37277;top:50250;width:31181;height:0;visibility:visible;mso-wrap-style:square;v-text-anchor:top" coordsize="311810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BqZkxQAAAN0AAAAPAAAAZHJzL2Rvd25yZXYueG1sRI9Ba4NA&#10;FITvhfyH5QVyq2slWLHZhJI0ULw15pDcHu6rmrhvxd2q/ffdQqHHYWa+YTa72XRipMG1lhU8RTEI&#10;4srqlmsF5/L4mIFwHlljZ5kUfJOD3XbxsMFc24k/aDz5WgQIuxwVNN73uZSuasigi2xPHLxPOxj0&#10;QQ611ANOAW46mcRxKg22HBYa7GnfUHU/fRkFNF6L+nZM5POhLJNLId04vWVKrZbz6wsIT7P/D/+1&#10;37WCJI3X8PsmPAG5/QEAAP//AwBQSwECLQAUAAYACAAAACEA2+H2y+4AAACFAQAAEwAAAAAAAAAA&#10;AAAAAAAAAAAAW0NvbnRlbnRfVHlwZXNdLnhtbFBLAQItABQABgAIAAAAIQBa9CxbvwAAABUBAAAL&#10;AAAAAAAAAAAAAAAAAB8BAABfcmVscy8ucmVsc1BLAQItABQABgAIAAAAIQAoBqZkxQAAAN0AAAAP&#10;AAAAAAAAAAAAAAAAAAcCAABkcnMvZG93bnJldi54bWxQSwUGAAAAAAMAAwC3AAAA+QIAAAAA&#10;" path="m,l3118104,e" filled="f" strokecolor="gray" strokeweight=".24pt">
                  <v:stroke miterlimit="83231f" joinstyle="miter"/>
                  <v:path arrowok="t" textboxrect="0,0,3118104,0"/>
                </v:shape>
                <w10:anchorlock/>
              </v:group>
            </w:pict>
          </mc:Fallback>
        </mc:AlternateContent>
      </w:r>
    </w:p>
    <w:p w14:paraId="189A485B" w14:textId="0491F039" w:rsidR="00FC678B" w:rsidRPr="00DC6819" w:rsidRDefault="00FC678B" w:rsidP="00FC678B">
      <w:pPr>
        <w:spacing w:after="0"/>
        <w:ind w:left="-24"/>
        <w:jc w:val="both"/>
        <w:rPr>
          <w:rFonts w:ascii="Arial" w:hAnsi="Arial" w:cs="Arial"/>
          <w:sz w:val="16"/>
        </w:rPr>
      </w:pPr>
    </w:p>
    <w:p w14:paraId="016C3146" w14:textId="77777777" w:rsidR="007B6CE9" w:rsidRPr="00DC6819" w:rsidRDefault="00085A22" w:rsidP="007B6CE9">
      <w:pPr>
        <w:pStyle w:val="Geenafstand"/>
        <w:spacing w:line="276" w:lineRule="auto"/>
        <w:rPr>
          <w:rFonts w:ascii="Arial" w:hAnsi="Arial" w:cs="Arial"/>
          <w:u w:val="single"/>
        </w:rPr>
      </w:pPr>
      <w:r w:rsidRPr="00DC6819">
        <w:rPr>
          <w:rFonts w:ascii="Arial" w:hAnsi="Arial" w:cs="Arial"/>
          <w:sz w:val="16"/>
        </w:rPr>
        <w:t xml:space="preserve"> </w:t>
      </w:r>
      <w:r w:rsidR="007B6CE9" w:rsidRPr="00DC6819">
        <w:rPr>
          <w:rFonts w:ascii="Arial" w:hAnsi="Arial" w:cs="Arial"/>
          <w:u w:val="single"/>
        </w:rPr>
        <w:t>Scan ingevuld ROER-formulier</w:t>
      </w:r>
    </w:p>
    <w:p w14:paraId="6AD4B48B" w14:textId="2EAAEF85" w:rsidR="00085A22" w:rsidRPr="00DC6819" w:rsidRDefault="00085A22" w:rsidP="00085A22">
      <w:pPr>
        <w:spacing w:after="0"/>
        <w:ind w:left="-24"/>
        <w:jc w:val="both"/>
        <w:rPr>
          <w:rFonts w:ascii="Arial" w:hAnsi="Arial" w:cs="Arial"/>
        </w:rPr>
      </w:pPr>
    </w:p>
    <w:p w14:paraId="4AFEAEBC" w14:textId="4AE7E078" w:rsidR="00C362C8" w:rsidRPr="00DC6819" w:rsidRDefault="0094790A">
      <w:pPr>
        <w:rPr>
          <w:rFonts w:ascii="Arial" w:hAnsi="Arial" w:cs="Arial"/>
        </w:rPr>
      </w:pPr>
      <w:r w:rsidRPr="00DC6819">
        <w:rPr>
          <w:rFonts w:ascii="Arial" w:hAnsi="Arial" w:cs="Arial"/>
          <w:noProof/>
          <w:sz w:val="16"/>
        </w:rPr>
        <w:drawing>
          <wp:anchor distT="0" distB="0" distL="114300" distR="114300" simplePos="0" relativeHeight="251846656" behindDoc="0" locked="0" layoutInCell="1" allowOverlap="1" wp14:anchorId="3A137C74" wp14:editId="6FD4D9AD">
            <wp:simplePos x="0" y="0"/>
            <wp:positionH relativeFrom="column">
              <wp:posOffset>-37465</wp:posOffset>
            </wp:positionH>
            <wp:positionV relativeFrom="paragraph">
              <wp:posOffset>236855</wp:posOffset>
            </wp:positionV>
            <wp:extent cx="5760720" cy="8093710"/>
            <wp:effectExtent l="0" t="0" r="0" b="2540"/>
            <wp:wrapNone/>
            <wp:docPr id="194851065" name="Afbeelding 2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47" cstate="print">
                      <a:extLst>
                        <a:ext uri="{28A0092B-C50C-407E-A947-70E740481C1C}">
                          <a14:useLocalDpi xmlns:a14="http://schemas.microsoft.com/office/drawing/2010/main" val="0"/>
                        </a:ext>
                      </a:extLst>
                    </a:blip>
                    <a:srcRect/>
                    <a:stretch>
                      <a:fillRect/>
                    </a:stretch>
                  </pic:blipFill>
                  <pic:spPr bwMode="auto">
                    <a:xfrm>
                      <a:off x="0" y="0"/>
                      <a:ext cx="5760720" cy="8093710"/>
                    </a:xfrm>
                    <a:prstGeom prst="rect">
                      <a:avLst/>
                    </a:prstGeom>
                    <a:noFill/>
                    <a:ln>
                      <a:noFill/>
                    </a:ln>
                  </pic:spPr>
                </pic:pic>
              </a:graphicData>
            </a:graphic>
          </wp:anchor>
        </w:drawing>
      </w:r>
    </w:p>
    <w:p w14:paraId="799AD457" w14:textId="44960919" w:rsidR="00031A7C" w:rsidRDefault="00031A7C">
      <w:pPr>
        <w:rPr>
          <w:rFonts w:ascii="Arial" w:hAnsi="Arial" w:cs="Arial"/>
        </w:rPr>
      </w:pPr>
    </w:p>
    <w:p w14:paraId="66B133E5" w14:textId="040C70FD" w:rsidR="007B6CE9" w:rsidRDefault="007B6CE9">
      <w:pPr>
        <w:rPr>
          <w:rFonts w:ascii="Arial" w:hAnsi="Arial" w:cs="Arial"/>
        </w:rPr>
      </w:pPr>
    </w:p>
    <w:p w14:paraId="002C029D" w14:textId="77777777" w:rsidR="007B6CE9" w:rsidRDefault="007B6CE9">
      <w:pPr>
        <w:rPr>
          <w:rFonts w:ascii="Arial" w:hAnsi="Arial" w:cs="Arial"/>
        </w:rPr>
      </w:pPr>
    </w:p>
    <w:p w14:paraId="5AE37ABD" w14:textId="77777777" w:rsidR="007B6CE9" w:rsidRDefault="007B6CE9">
      <w:pPr>
        <w:rPr>
          <w:rFonts w:ascii="Arial" w:hAnsi="Arial" w:cs="Arial"/>
        </w:rPr>
      </w:pPr>
    </w:p>
    <w:p w14:paraId="4EFAAFFD" w14:textId="77777777" w:rsidR="007B6CE9" w:rsidRDefault="007B6CE9">
      <w:pPr>
        <w:rPr>
          <w:rFonts w:ascii="Arial" w:hAnsi="Arial" w:cs="Arial"/>
        </w:rPr>
      </w:pPr>
    </w:p>
    <w:p w14:paraId="6AFB0BA9" w14:textId="77777777" w:rsidR="007B6CE9" w:rsidRDefault="007B6CE9">
      <w:pPr>
        <w:rPr>
          <w:rFonts w:ascii="Arial" w:hAnsi="Arial" w:cs="Arial"/>
        </w:rPr>
      </w:pPr>
    </w:p>
    <w:p w14:paraId="662A765E" w14:textId="77777777" w:rsidR="007B6CE9" w:rsidRDefault="007B6CE9">
      <w:pPr>
        <w:rPr>
          <w:rFonts w:ascii="Arial" w:hAnsi="Arial" w:cs="Arial"/>
        </w:rPr>
      </w:pPr>
    </w:p>
    <w:p w14:paraId="3AEA8F85" w14:textId="77777777" w:rsidR="007B6CE9" w:rsidRDefault="007B6CE9">
      <w:pPr>
        <w:rPr>
          <w:rFonts w:ascii="Arial" w:hAnsi="Arial" w:cs="Arial"/>
        </w:rPr>
      </w:pPr>
    </w:p>
    <w:p w14:paraId="28152A35" w14:textId="77777777" w:rsidR="007B6CE9" w:rsidRDefault="007B6CE9">
      <w:pPr>
        <w:rPr>
          <w:rFonts w:ascii="Arial" w:hAnsi="Arial" w:cs="Arial"/>
        </w:rPr>
      </w:pPr>
    </w:p>
    <w:p w14:paraId="0390C23B" w14:textId="77777777" w:rsidR="007B6CE9" w:rsidRDefault="007B6CE9">
      <w:pPr>
        <w:rPr>
          <w:rFonts w:ascii="Arial" w:hAnsi="Arial" w:cs="Arial"/>
        </w:rPr>
      </w:pPr>
    </w:p>
    <w:p w14:paraId="2DE1765D" w14:textId="77777777" w:rsidR="007B6CE9" w:rsidRDefault="007B6CE9">
      <w:pPr>
        <w:rPr>
          <w:rFonts w:ascii="Arial" w:hAnsi="Arial" w:cs="Arial"/>
        </w:rPr>
      </w:pPr>
    </w:p>
    <w:p w14:paraId="5197F1D3" w14:textId="77777777" w:rsidR="007B6CE9" w:rsidRDefault="007B6CE9">
      <w:pPr>
        <w:rPr>
          <w:rFonts w:ascii="Arial" w:hAnsi="Arial" w:cs="Arial"/>
        </w:rPr>
      </w:pPr>
    </w:p>
    <w:p w14:paraId="605ADB07" w14:textId="77777777" w:rsidR="007B6CE9" w:rsidRDefault="007B6CE9">
      <w:pPr>
        <w:rPr>
          <w:rFonts w:ascii="Arial" w:hAnsi="Arial" w:cs="Arial"/>
        </w:rPr>
      </w:pPr>
    </w:p>
    <w:p w14:paraId="1FCC2447" w14:textId="77777777" w:rsidR="007B6CE9" w:rsidRDefault="007B6CE9">
      <w:pPr>
        <w:rPr>
          <w:rFonts w:ascii="Arial" w:hAnsi="Arial" w:cs="Arial"/>
        </w:rPr>
      </w:pPr>
    </w:p>
    <w:p w14:paraId="75A7A184" w14:textId="77777777" w:rsidR="007B6CE9" w:rsidRDefault="007B6CE9">
      <w:pPr>
        <w:rPr>
          <w:rFonts w:ascii="Arial" w:hAnsi="Arial" w:cs="Arial"/>
        </w:rPr>
      </w:pPr>
    </w:p>
    <w:p w14:paraId="6DCAD690" w14:textId="77777777" w:rsidR="007B6CE9" w:rsidRDefault="007B6CE9">
      <w:pPr>
        <w:rPr>
          <w:rFonts w:ascii="Arial" w:hAnsi="Arial" w:cs="Arial"/>
        </w:rPr>
      </w:pPr>
    </w:p>
    <w:p w14:paraId="0EAEDF58" w14:textId="77777777" w:rsidR="007B6CE9" w:rsidRDefault="007B6CE9">
      <w:pPr>
        <w:rPr>
          <w:rFonts w:ascii="Arial" w:hAnsi="Arial" w:cs="Arial"/>
        </w:rPr>
      </w:pPr>
    </w:p>
    <w:p w14:paraId="28626FAF" w14:textId="77777777" w:rsidR="007B6CE9" w:rsidRDefault="007B6CE9">
      <w:pPr>
        <w:rPr>
          <w:rFonts w:ascii="Arial" w:hAnsi="Arial" w:cs="Arial"/>
        </w:rPr>
      </w:pPr>
    </w:p>
    <w:p w14:paraId="27192214" w14:textId="77777777" w:rsidR="007B6CE9" w:rsidRDefault="007B6CE9">
      <w:pPr>
        <w:rPr>
          <w:rFonts w:ascii="Arial" w:hAnsi="Arial" w:cs="Arial"/>
        </w:rPr>
      </w:pPr>
    </w:p>
    <w:p w14:paraId="5AB28B01" w14:textId="77777777" w:rsidR="007B6CE9" w:rsidRDefault="007B6CE9">
      <w:pPr>
        <w:rPr>
          <w:rFonts w:ascii="Arial" w:hAnsi="Arial" w:cs="Arial"/>
        </w:rPr>
      </w:pPr>
    </w:p>
    <w:p w14:paraId="01EA9FFA" w14:textId="77777777" w:rsidR="007B6CE9" w:rsidRDefault="007B6CE9">
      <w:pPr>
        <w:rPr>
          <w:rFonts w:ascii="Arial" w:hAnsi="Arial" w:cs="Arial"/>
        </w:rPr>
      </w:pPr>
    </w:p>
    <w:p w14:paraId="5455C38C" w14:textId="77777777" w:rsidR="007B6CE9" w:rsidRDefault="007B6CE9">
      <w:pPr>
        <w:rPr>
          <w:rFonts w:ascii="Arial" w:hAnsi="Arial" w:cs="Arial"/>
        </w:rPr>
      </w:pPr>
    </w:p>
    <w:p w14:paraId="745CDB8D" w14:textId="77777777" w:rsidR="007B6CE9" w:rsidRDefault="007B6CE9">
      <w:pPr>
        <w:rPr>
          <w:rFonts w:ascii="Arial" w:hAnsi="Arial" w:cs="Arial"/>
        </w:rPr>
      </w:pPr>
    </w:p>
    <w:p w14:paraId="28586BC5" w14:textId="77777777" w:rsidR="007B6CE9" w:rsidRDefault="007B6CE9">
      <w:pPr>
        <w:rPr>
          <w:rFonts w:ascii="Arial" w:hAnsi="Arial" w:cs="Arial"/>
        </w:rPr>
      </w:pPr>
    </w:p>
    <w:p w14:paraId="3B195532" w14:textId="77777777" w:rsidR="007B6CE9" w:rsidRDefault="007B6CE9">
      <w:pPr>
        <w:rPr>
          <w:rFonts w:ascii="Arial" w:hAnsi="Arial" w:cs="Arial"/>
        </w:rPr>
      </w:pPr>
    </w:p>
    <w:p w14:paraId="2CF79804" w14:textId="77777777" w:rsidR="007B6CE9" w:rsidRDefault="007B6CE9">
      <w:pPr>
        <w:rPr>
          <w:rFonts w:ascii="Arial" w:hAnsi="Arial" w:cs="Arial"/>
        </w:rPr>
      </w:pPr>
    </w:p>
    <w:p w14:paraId="37D267E8" w14:textId="77777777" w:rsidR="007B6CE9" w:rsidRDefault="007B6CE9">
      <w:pPr>
        <w:rPr>
          <w:rFonts w:ascii="Arial" w:hAnsi="Arial" w:cs="Arial"/>
        </w:rPr>
      </w:pPr>
    </w:p>
    <w:p w14:paraId="6B8C48F9" w14:textId="77777777" w:rsidR="007B6CE9" w:rsidRDefault="007B6CE9">
      <w:pPr>
        <w:rPr>
          <w:rFonts w:ascii="Arial" w:hAnsi="Arial" w:cs="Arial"/>
        </w:rPr>
      </w:pPr>
    </w:p>
    <w:p w14:paraId="557FABF6" w14:textId="77777777" w:rsidR="007B6CE9" w:rsidRPr="00DC6819" w:rsidRDefault="007B6CE9">
      <w:pPr>
        <w:rPr>
          <w:rFonts w:ascii="Arial" w:hAnsi="Arial" w:cs="Arial"/>
        </w:rPr>
      </w:pPr>
    </w:p>
    <w:p w14:paraId="3295C654" w14:textId="08638222" w:rsidR="00B86683" w:rsidRPr="00DC6819" w:rsidRDefault="00B86683" w:rsidP="00DC6819">
      <w:pPr>
        <w:pStyle w:val="Kop2"/>
      </w:pPr>
      <w:bookmarkStart w:id="21" w:name="_Toc188648093"/>
      <w:r w:rsidRPr="00DC6819">
        <w:lastRenderedPageBreak/>
        <w:t>Casus 4</w:t>
      </w:r>
      <w:r w:rsidR="00DC6819">
        <w:t>:</w:t>
      </w:r>
      <w:r w:rsidRPr="00DC6819">
        <w:t xml:space="preserve"> Matige obstructie</w:t>
      </w:r>
      <w:bookmarkEnd w:id="21"/>
    </w:p>
    <w:p w14:paraId="45ED64EB" w14:textId="22202EFB" w:rsidR="007636D2" w:rsidRPr="00DC6819" w:rsidRDefault="007636D2" w:rsidP="007636D2">
      <w:pPr>
        <w:rPr>
          <w:rFonts w:ascii="Arial" w:hAnsi="Arial" w:cs="Arial"/>
        </w:rPr>
      </w:pPr>
    </w:p>
    <w:p w14:paraId="7A677718" w14:textId="77777777" w:rsidR="00817EF9" w:rsidRPr="00DC6819" w:rsidRDefault="00817EF9" w:rsidP="00817EF9">
      <w:pPr>
        <w:pStyle w:val="Geenafstand"/>
        <w:spacing w:line="276" w:lineRule="auto"/>
        <w:rPr>
          <w:rFonts w:ascii="Arial" w:hAnsi="Arial" w:cs="Arial"/>
          <w:b/>
          <w:bCs/>
          <w:u w:val="single"/>
        </w:rPr>
      </w:pPr>
      <w:r w:rsidRPr="00DC6819">
        <w:rPr>
          <w:rFonts w:ascii="Arial" w:hAnsi="Arial" w:cs="Arial"/>
          <w:b/>
          <w:bCs/>
          <w:u w:val="single"/>
        </w:rPr>
        <w:t>Korte omschrijving / Anamnese</w:t>
      </w:r>
    </w:p>
    <w:p w14:paraId="363A6CAA" w14:textId="59EABAE0" w:rsidR="00817EF9" w:rsidRPr="00DC6819" w:rsidRDefault="00817EF9" w:rsidP="007636D2">
      <w:pPr>
        <w:rPr>
          <w:rFonts w:ascii="Arial" w:hAnsi="Arial" w:cs="Arial"/>
        </w:rPr>
      </w:pPr>
    </w:p>
    <w:p w14:paraId="61ADB84A" w14:textId="6AED5A98" w:rsidR="007636D2" w:rsidRPr="00DC6819" w:rsidRDefault="007636D2" w:rsidP="007636D2">
      <w:pPr>
        <w:rPr>
          <w:rFonts w:ascii="Arial" w:hAnsi="Arial" w:cs="Arial"/>
        </w:rPr>
      </w:pPr>
      <w:r w:rsidRPr="00DC6819">
        <w:rPr>
          <w:rFonts w:ascii="Arial" w:hAnsi="Arial" w:cs="Arial"/>
        </w:rPr>
        <w:t>Meneer van 78 jaar, bekend me</w:t>
      </w:r>
      <w:r w:rsidR="009E75AD" w:rsidRPr="00DC6819">
        <w:rPr>
          <w:rFonts w:ascii="Arial" w:hAnsi="Arial" w:cs="Arial"/>
        </w:rPr>
        <w:t>t</w:t>
      </w:r>
      <w:r w:rsidR="001161E3" w:rsidRPr="00DC6819">
        <w:rPr>
          <w:rFonts w:ascii="Arial" w:hAnsi="Arial" w:cs="Arial"/>
        </w:rPr>
        <w:t xml:space="preserve"> </w:t>
      </w:r>
      <w:r w:rsidRPr="00DC6819">
        <w:rPr>
          <w:rFonts w:ascii="Arial" w:hAnsi="Arial" w:cs="Arial"/>
        </w:rPr>
        <w:t xml:space="preserve">COPD met een astmatische component. Hij had de laatste longfunctie test ruim 1,5 jaar geleden in het ziekenhuis gehad i.v.m. overmatig hoesten. Meneer rookte toen nog een pakje shag per dag. Gebruikt geen luchtwegverwijders, terwijl destijds wel het advies is gegeven om combi ICS met LABA  en SABA voor-zonodig te gaan gebruiken. </w:t>
      </w:r>
      <w:r w:rsidR="00817EF9" w:rsidRPr="00DC6819">
        <w:rPr>
          <w:rFonts w:ascii="Arial" w:hAnsi="Arial" w:cs="Arial"/>
        </w:rPr>
        <w:t>Maar</w:t>
      </w:r>
      <w:r w:rsidR="004E5A4D" w:rsidRPr="00DC6819">
        <w:rPr>
          <w:rFonts w:ascii="Arial" w:hAnsi="Arial" w:cs="Arial"/>
        </w:rPr>
        <w:t xml:space="preserve"> hij</w:t>
      </w:r>
      <w:r w:rsidR="00817EF9" w:rsidRPr="00DC6819">
        <w:rPr>
          <w:rFonts w:ascii="Arial" w:hAnsi="Arial" w:cs="Arial"/>
        </w:rPr>
        <w:t xml:space="preserve"> wilde dit zelf niet. </w:t>
      </w:r>
      <w:r w:rsidRPr="00DC6819">
        <w:rPr>
          <w:rFonts w:ascii="Arial" w:hAnsi="Arial" w:cs="Arial"/>
        </w:rPr>
        <w:t xml:space="preserve">Ook is met nadruk het stoppen met roken advies besproken. </w:t>
      </w:r>
      <w:r w:rsidR="00A84EEA" w:rsidRPr="00DC6819">
        <w:rPr>
          <w:rFonts w:ascii="Arial" w:hAnsi="Arial" w:cs="Arial"/>
        </w:rPr>
        <w:t xml:space="preserve">Daarnaast werd toen het advies gegeven om longfysiotherapie te overwegen. </w:t>
      </w:r>
      <w:r w:rsidRPr="00DC6819">
        <w:rPr>
          <w:rFonts w:ascii="Arial" w:hAnsi="Arial" w:cs="Arial"/>
        </w:rPr>
        <w:t xml:space="preserve">Hij is gestopt </w:t>
      </w:r>
      <w:r w:rsidR="004E5A4D" w:rsidRPr="00DC6819">
        <w:rPr>
          <w:rFonts w:ascii="Arial" w:hAnsi="Arial" w:cs="Arial"/>
        </w:rPr>
        <w:t xml:space="preserve">met roken </w:t>
      </w:r>
      <w:r w:rsidRPr="00DC6819">
        <w:rPr>
          <w:rFonts w:ascii="Arial" w:hAnsi="Arial" w:cs="Arial"/>
        </w:rPr>
        <w:t xml:space="preserve">m.b.v. decigatan tabletten. Kwam nu weer voor herhaling van de longfunctie op </w:t>
      </w:r>
      <w:r w:rsidR="00CF77EB" w:rsidRPr="00DC6819">
        <w:rPr>
          <w:rFonts w:ascii="Arial" w:hAnsi="Arial" w:cs="Arial"/>
        </w:rPr>
        <w:t>verzoek van hemzelf.</w:t>
      </w:r>
    </w:p>
    <w:p w14:paraId="13D17980" w14:textId="77777777" w:rsidR="007636D2" w:rsidRPr="00DC6819" w:rsidRDefault="007636D2" w:rsidP="007636D2">
      <w:pPr>
        <w:rPr>
          <w:rFonts w:ascii="Arial" w:hAnsi="Arial" w:cs="Arial"/>
        </w:rPr>
      </w:pPr>
    </w:p>
    <w:p w14:paraId="2A5DFED5" w14:textId="77777777" w:rsidR="00817EF9" w:rsidRPr="00DC6819" w:rsidRDefault="00817EF9" w:rsidP="00817EF9">
      <w:pPr>
        <w:pStyle w:val="Geenafstand"/>
        <w:spacing w:line="276" w:lineRule="auto"/>
        <w:rPr>
          <w:rFonts w:ascii="Arial" w:hAnsi="Arial" w:cs="Arial"/>
          <w:b/>
          <w:bCs/>
          <w:u w:val="single"/>
        </w:rPr>
      </w:pPr>
      <w:r w:rsidRPr="00DC6819">
        <w:rPr>
          <w:rFonts w:ascii="Arial" w:hAnsi="Arial" w:cs="Arial"/>
          <w:b/>
          <w:bCs/>
          <w:u w:val="single"/>
        </w:rPr>
        <w:t>Motivatie accepteerbaarheid en herhaalbaarheid</w:t>
      </w:r>
    </w:p>
    <w:p w14:paraId="54A30B13" w14:textId="77777777" w:rsidR="007636D2" w:rsidRPr="00DC6819" w:rsidRDefault="007636D2" w:rsidP="007636D2">
      <w:pPr>
        <w:rPr>
          <w:rFonts w:ascii="Arial" w:hAnsi="Arial" w:cs="Arial"/>
        </w:rPr>
      </w:pPr>
    </w:p>
    <w:p w14:paraId="71CD3828" w14:textId="00A76705" w:rsidR="00817EF9" w:rsidRPr="00DC6819" w:rsidRDefault="00817EF9" w:rsidP="007636D2">
      <w:pPr>
        <w:rPr>
          <w:rFonts w:ascii="Arial" w:hAnsi="Arial" w:cs="Arial"/>
        </w:rPr>
      </w:pPr>
      <w:r w:rsidRPr="00DC6819">
        <w:rPr>
          <w:rFonts w:ascii="Arial" w:hAnsi="Arial" w:cs="Arial"/>
          <w:b/>
          <w:bCs/>
        </w:rPr>
        <w:t>Accepteerbaarheid:</w:t>
      </w:r>
      <w:r w:rsidRPr="00DC6819">
        <w:rPr>
          <w:rFonts w:ascii="Arial" w:hAnsi="Arial" w:cs="Arial"/>
        </w:rPr>
        <w:t xml:space="preserve"> Er was sprake van een snelle stijging en een scherpe piek. Er was niet altijd sprake van een geleidelijke daling naar de X-as. Soms</w:t>
      </w:r>
      <w:r w:rsidR="004E5A4D" w:rsidRPr="00DC6819">
        <w:rPr>
          <w:rFonts w:ascii="Arial" w:hAnsi="Arial" w:cs="Arial"/>
        </w:rPr>
        <w:t xml:space="preserve"> was er sprake van</w:t>
      </w:r>
      <w:r w:rsidRPr="00DC6819">
        <w:rPr>
          <w:rFonts w:ascii="Arial" w:hAnsi="Arial" w:cs="Arial"/>
        </w:rPr>
        <w:t xml:space="preserve"> een kleine artefact. De uitademing was meestal gelijk aan de inademing. Er was sprake van een plateau, waarbij niet meer dan 9 seconde werd uitgeblazen. </w:t>
      </w:r>
    </w:p>
    <w:p w14:paraId="481D49B5" w14:textId="449665E1" w:rsidR="00817EF9" w:rsidRPr="00DC6819" w:rsidRDefault="00817EF9" w:rsidP="007636D2">
      <w:pPr>
        <w:rPr>
          <w:rFonts w:ascii="Arial" w:hAnsi="Arial" w:cs="Arial"/>
        </w:rPr>
      </w:pPr>
      <w:r w:rsidRPr="00DC6819">
        <w:rPr>
          <w:rFonts w:ascii="Arial" w:hAnsi="Arial" w:cs="Arial"/>
          <w:b/>
          <w:bCs/>
        </w:rPr>
        <w:t>Herhaalbaarheid</w:t>
      </w:r>
      <w:r w:rsidRPr="00DC6819">
        <w:rPr>
          <w:rFonts w:ascii="Arial" w:hAnsi="Arial" w:cs="Arial"/>
        </w:rPr>
        <w:t>:</w:t>
      </w:r>
      <w:r w:rsidR="003F7954" w:rsidRPr="00DC6819">
        <w:rPr>
          <w:rFonts w:ascii="Arial" w:hAnsi="Arial" w:cs="Arial"/>
        </w:rPr>
        <w:t xml:space="preserve"> De herhaalbaarheid werd bij de FEV1 in de pre test bereikt bij poging 2 en poging 3 en bij de FVC </w:t>
      </w:r>
      <w:r w:rsidR="00CD57F5" w:rsidRPr="00DC6819">
        <w:rPr>
          <w:rFonts w:ascii="Arial" w:hAnsi="Arial" w:cs="Arial"/>
        </w:rPr>
        <w:t xml:space="preserve">eveneens </w:t>
      </w:r>
      <w:r w:rsidR="003F7954" w:rsidRPr="00DC6819">
        <w:rPr>
          <w:rFonts w:ascii="Arial" w:hAnsi="Arial" w:cs="Arial"/>
        </w:rPr>
        <w:t>bij poging</w:t>
      </w:r>
      <w:r w:rsidR="003F7954" w:rsidRPr="00DC6819">
        <w:rPr>
          <w:rFonts w:ascii="Arial" w:hAnsi="Arial" w:cs="Arial"/>
          <w:b/>
          <w:bCs/>
        </w:rPr>
        <w:t xml:space="preserve"> </w:t>
      </w:r>
      <w:r w:rsidR="003F7954" w:rsidRPr="00DC6819">
        <w:rPr>
          <w:rFonts w:ascii="Arial" w:hAnsi="Arial" w:cs="Arial"/>
        </w:rPr>
        <w:t>2 en poging 3</w:t>
      </w:r>
      <w:r w:rsidR="00CD57F5" w:rsidRPr="00DC6819">
        <w:rPr>
          <w:rFonts w:ascii="Arial" w:hAnsi="Arial" w:cs="Arial"/>
        </w:rPr>
        <w:t>. In de post test werd de herhaalbaarheid bij de FEV1 bereikt bij poging 3 en poging 4 en bij de FVC eveneens bij poging 3 en poging 4</w:t>
      </w:r>
    </w:p>
    <w:p w14:paraId="7D04637C" w14:textId="77777777" w:rsidR="00CD57F5" w:rsidRPr="00DC6819" w:rsidRDefault="00CD57F5" w:rsidP="00CD57F5">
      <w:pPr>
        <w:rPr>
          <w:rFonts w:ascii="Arial" w:hAnsi="Arial" w:cs="Arial"/>
          <w:u w:val="single"/>
        </w:rPr>
      </w:pPr>
    </w:p>
    <w:p w14:paraId="2C69765F" w14:textId="77777777" w:rsidR="00CD57F5" w:rsidRPr="00DC6819" w:rsidRDefault="00CD57F5" w:rsidP="00CD57F5">
      <w:pPr>
        <w:rPr>
          <w:rFonts w:ascii="Arial" w:hAnsi="Arial" w:cs="Arial"/>
          <w:b/>
          <w:bCs/>
          <w:u w:val="single"/>
        </w:rPr>
      </w:pPr>
      <w:r w:rsidRPr="00DC6819">
        <w:rPr>
          <w:rFonts w:ascii="Arial" w:hAnsi="Arial" w:cs="Arial"/>
          <w:b/>
          <w:bCs/>
          <w:u w:val="single"/>
        </w:rPr>
        <w:t>Conclusie</w:t>
      </w:r>
    </w:p>
    <w:p w14:paraId="0F5EBF28" w14:textId="44C899B9" w:rsidR="00F47474" w:rsidRPr="00DC6819" w:rsidRDefault="00F47474" w:rsidP="00F47474">
      <w:pPr>
        <w:pStyle w:val="Geenafstand"/>
        <w:spacing w:line="276" w:lineRule="auto"/>
        <w:rPr>
          <w:rFonts w:ascii="Arial" w:hAnsi="Arial" w:cs="Arial"/>
        </w:rPr>
      </w:pPr>
      <w:r w:rsidRPr="00DC6819">
        <w:rPr>
          <w:rFonts w:ascii="Arial" w:hAnsi="Arial" w:cs="Arial"/>
        </w:rPr>
        <w:t>R: geen restrictie O: wel obstructie E: 6</w:t>
      </w:r>
      <w:r w:rsidR="00590549" w:rsidRPr="00DC6819">
        <w:rPr>
          <w:rFonts w:ascii="Arial" w:hAnsi="Arial" w:cs="Arial"/>
        </w:rPr>
        <w:t>4</w:t>
      </w:r>
      <w:r w:rsidRPr="00DC6819">
        <w:rPr>
          <w:rFonts w:ascii="Arial" w:hAnsi="Arial" w:cs="Arial"/>
        </w:rPr>
        <w:t>% van voorspeld R: wel reversibiliteit</w:t>
      </w:r>
    </w:p>
    <w:p w14:paraId="17F894BF" w14:textId="72750C1E" w:rsidR="00CD57F5" w:rsidRPr="00DC6819" w:rsidRDefault="00CD57F5" w:rsidP="007636D2">
      <w:pPr>
        <w:rPr>
          <w:rFonts w:ascii="Arial" w:hAnsi="Arial" w:cs="Arial"/>
        </w:rPr>
      </w:pPr>
    </w:p>
    <w:p w14:paraId="5738D8E2" w14:textId="77777777" w:rsidR="0020066F" w:rsidRPr="00DC6819" w:rsidRDefault="0020066F" w:rsidP="0020066F">
      <w:pPr>
        <w:pStyle w:val="Geenafstand"/>
        <w:spacing w:line="276" w:lineRule="auto"/>
        <w:rPr>
          <w:rFonts w:ascii="Arial" w:hAnsi="Arial" w:cs="Arial"/>
          <w:b/>
          <w:bCs/>
          <w:u w:val="single"/>
        </w:rPr>
      </w:pPr>
      <w:r w:rsidRPr="00DC6819">
        <w:rPr>
          <w:rFonts w:ascii="Arial" w:hAnsi="Arial" w:cs="Arial"/>
          <w:b/>
          <w:bCs/>
          <w:u w:val="single"/>
        </w:rPr>
        <w:t>Beleid</w:t>
      </w:r>
    </w:p>
    <w:p w14:paraId="62456C62" w14:textId="77777777" w:rsidR="004E5A4D" w:rsidRPr="00DC6819" w:rsidRDefault="004E5A4D" w:rsidP="0020066F">
      <w:pPr>
        <w:pStyle w:val="Geenafstand"/>
        <w:spacing w:line="276" w:lineRule="auto"/>
        <w:rPr>
          <w:rFonts w:ascii="Arial" w:hAnsi="Arial" w:cs="Arial"/>
          <w:b/>
          <w:bCs/>
          <w:u w:val="single"/>
        </w:rPr>
      </w:pPr>
    </w:p>
    <w:p w14:paraId="08D614A3" w14:textId="6FF1A189" w:rsidR="004E5A4D" w:rsidRPr="00DC6819" w:rsidRDefault="004E5A4D" w:rsidP="0020066F">
      <w:pPr>
        <w:pStyle w:val="Geenafstand"/>
        <w:spacing w:line="276" w:lineRule="auto"/>
        <w:rPr>
          <w:rFonts w:ascii="Arial" w:hAnsi="Arial" w:cs="Arial"/>
        </w:rPr>
      </w:pPr>
      <w:r w:rsidRPr="00DC6819">
        <w:rPr>
          <w:rFonts w:ascii="Arial" w:hAnsi="Arial" w:cs="Arial"/>
        </w:rPr>
        <w:t xml:space="preserve">Gezien de reversibiliteit, is opnieuw het voorstel gedaan om een luchtwegverwijder te gaan gebruiken, maar omdat meneer geen klachten heeft, vond hij het voor nu niet nodig. </w:t>
      </w:r>
    </w:p>
    <w:p w14:paraId="563B4A95" w14:textId="24B0E69F" w:rsidR="004E5A4D" w:rsidRPr="00DC6819" w:rsidRDefault="004E5A4D" w:rsidP="0020066F">
      <w:pPr>
        <w:pStyle w:val="Geenafstand"/>
        <w:spacing w:line="276" w:lineRule="auto"/>
        <w:rPr>
          <w:rFonts w:ascii="Arial" w:hAnsi="Arial" w:cs="Arial"/>
        </w:rPr>
      </w:pPr>
      <w:r w:rsidRPr="00DC6819">
        <w:rPr>
          <w:rFonts w:ascii="Arial" w:hAnsi="Arial" w:cs="Arial"/>
        </w:rPr>
        <w:t>Komt bij klachten retour.</w:t>
      </w:r>
    </w:p>
    <w:p w14:paraId="109FC7B6" w14:textId="77777777" w:rsidR="009A4596" w:rsidRPr="00DC6819" w:rsidRDefault="009A4596" w:rsidP="0020066F">
      <w:pPr>
        <w:pStyle w:val="Geenafstand"/>
        <w:spacing w:line="276" w:lineRule="auto"/>
        <w:rPr>
          <w:rFonts w:ascii="Arial" w:hAnsi="Arial" w:cs="Arial"/>
        </w:rPr>
      </w:pPr>
    </w:p>
    <w:p w14:paraId="2046CD25" w14:textId="77777777" w:rsidR="0020066F" w:rsidRPr="00DC6819" w:rsidRDefault="0020066F" w:rsidP="007636D2">
      <w:pPr>
        <w:rPr>
          <w:rFonts w:ascii="Arial" w:hAnsi="Arial" w:cs="Arial"/>
        </w:rPr>
      </w:pPr>
    </w:p>
    <w:p w14:paraId="7F57EEA1" w14:textId="77777777" w:rsidR="0094790A" w:rsidRDefault="0094790A" w:rsidP="004469DE">
      <w:pPr>
        <w:spacing w:after="0"/>
        <w:ind w:left="-590" w:right="11293"/>
        <w:rPr>
          <w:rFonts w:ascii="Arial" w:hAnsi="Arial" w:cs="Arial"/>
        </w:rPr>
      </w:pPr>
    </w:p>
    <w:p w14:paraId="73364D29" w14:textId="77777777" w:rsidR="0094790A" w:rsidRDefault="0094790A" w:rsidP="004469DE">
      <w:pPr>
        <w:spacing w:after="0"/>
        <w:ind w:left="-590" w:right="11293"/>
        <w:rPr>
          <w:rFonts w:ascii="Arial" w:hAnsi="Arial" w:cs="Arial"/>
        </w:rPr>
      </w:pPr>
    </w:p>
    <w:p w14:paraId="458EB2F8" w14:textId="77777777" w:rsidR="0094790A" w:rsidRDefault="0094790A" w:rsidP="004469DE">
      <w:pPr>
        <w:spacing w:after="0"/>
        <w:ind w:left="-590" w:right="11293"/>
        <w:rPr>
          <w:rFonts w:ascii="Arial" w:hAnsi="Arial" w:cs="Arial"/>
        </w:rPr>
      </w:pPr>
    </w:p>
    <w:p w14:paraId="2B5031DF" w14:textId="77777777" w:rsidR="0094790A" w:rsidRDefault="0094790A" w:rsidP="004469DE">
      <w:pPr>
        <w:spacing w:after="0"/>
        <w:ind w:left="-590" w:right="11293"/>
        <w:rPr>
          <w:rFonts w:ascii="Arial" w:hAnsi="Arial" w:cs="Arial"/>
        </w:rPr>
      </w:pPr>
    </w:p>
    <w:p w14:paraId="1BC22631" w14:textId="77777777" w:rsidR="0094790A" w:rsidRDefault="0094790A" w:rsidP="004469DE">
      <w:pPr>
        <w:spacing w:after="0"/>
        <w:ind w:left="-590" w:right="11293"/>
        <w:rPr>
          <w:rFonts w:ascii="Arial" w:hAnsi="Arial" w:cs="Arial"/>
        </w:rPr>
      </w:pPr>
    </w:p>
    <w:p w14:paraId="69734873" w14:textId="77777777" w:rsidR="0094790A" w:rsidRDefault="0094790A" w:rsidP="004469DE">
      <w:pPr>
        <w:spacing w:after="0"/>
        <w:ind w:left="-590" w:right="11293"/>
        <w:rPr>
          <w:rFonts w:ascii="Arial" w:hAnsi="Arial" w:cs="Arial"/>
        </w:rPr>
      </w:pPr>
    </w:p>
    <w:p w14:paraId="10176E52" w14:textId="77777777" w:rsidR="0094790A" w:rsidRDefault="0094790A" w:rsidP="004469DE">
      <w:pPr>
        <w:spacing w:after="0"/>
        <w:ind w:left="-590" w:right="11293"/>
        <w:rPr>
          <w:rFonts w:ascii="Arial" w:hAnsi="Arial" w:cs="Arial"/>
        </w:rPr>
      </w:pPr>
    </w:p>
    <w:p w14:paraId="2AC9F890" w14:textId="77777777" w:rsidR="0094790A" w:rsidRDefault="0094790A" w:rsidP="004469DE">
      <w:pPr>
        <w:spacing w:after="0"/>
        <w:ind w:left="-590" w:right="11293"/>
        <w:rPr>
          <w:rFonts w:ascii="Arial" w:hAnsi="Arial" w:cs="Arial"/>
        </w:rPr>
      </w:pPr>
    </w:p>
    <w:p w14:paraId="74DE8221" w14:textId="77777777" w:rsidR="0094790A" w:rsidRDefault="0094790A" w:rsidP="004469DE">
      <w:pPr>
        <w:spacing w:after="0"/>
        <w:ind w:left="-590" w:right="11293"/>
        <w:rPr>
          <w:rFonts w:ascii="Arial" w:hAnsi="Arial" w:cs="Arial"/>
        </w:rPr>
      </w:pPr>
    </w:p>
    <w:p w14:paraId="1F4808D8" w14:textId="5219AF01" w:rsidR="0094790A" w:rsidRDefault="0094790A" w:rsidP="0094790A">
      <w:pPr>
        <w:spacing w:after="0"/>
        <w:ind w:right="11293"/>
        <w:rPr>
          <w:rFonts w:ascii="Arial" w:hAnsi="Arial" w:cs="Arial"/>
        </w:rPr>
      </w:pPr>
    </w:p>
    <w:p w14:paraId="0901DBBE" w14:textId="160A2728" w:rsidR="0094790A" w:rsidRPr="00236334" w:rsidRDefault="0031539C" w:rsidP="0094790A">
      <w:pPr>
        <w:pStyle w:val="Geenafstand"/>
        <w:spacing w:line="276" w:lineRule="auto"/>
        <w:rPr>
          <w:rFonts w:ascii="Arial" w:hAnsi="Arial" w:cs="Arial"/>
          <w:noProof/>
          <w:lang w:eastAsia="nl-NL"/>
        </w:rPr>
      </w:pPr>
      <w:r w:rsidRPr="00236334">
        <w:rPr>
          <w:rFonts w:ascii="Arial" w:hAnsi="Arial" w:cs="Arial"/>
          <w:noProof/>
        </w:rPr>
        <w:lastRenderedPageBreak/>
        <mc:AlternateContent>
          <mc:Choice Requires="wpg">
            <w:drawing>
              <wp:anchor distT="0" distB="0" distL="114300" distR="114300" simplePos="0" relativeHeight="251848704" behindDoc="0" locked="0" layoutInCell="1" allowOverlap="1" wp14:anchorId="4325B34E" wp14:editId="373C64A2">
                <wp:simplePos x="0" y="0"/>
                <wp:positionH relativeFrom="column">
                  <wp:posOffset>-888936</wp:posOffset>
                </wp:positionH>
                <wp:positionV relativeFrom="paragraph">
                  <wp:posOffset>237975</wp:posOffset>
                </wp:positionV>
                <wp:extent cx="7543800" cy="10664825"/>
                <wp:effectExtent l="0" t="0" r="0" b="3175"/>
                <wp:wrapNone/>
                <wp:docPr id="2061258999" name="Groep 426"/>
                <wp:cNvGraphicFramePr/>
                <a:graphic xmlns:a="http://schemas.openxmlformats.org/drawingml/2006/main">
                  <a:graphicData uri="http://schemas.microsoft.com/office/word/2010/wordprocessingGroup">
                    <wpg:wgp>
                      <wpg:cNvGrpSpPr/>
                      <wpg:grpSpPr>
                        <a:xfrm>
                          <a:off x="0" y="0"/>
                          <a:ext cx="7543800" cy="10664825"/>
                          <a:chOff x="0" y="0"/>
                          <a:chExt cx="7543800" cy="10664825"/>
                        </a:xfrm>
                      </wpg:grpSpPr>
                      <pic:pic xmlns:pic="http://schemas.openxmlformats.org/drawingml/2006/picture">
                        <pic:nvPicPr>
                          <pic:cNvPr id="1949230538" name="Picture 18125"/>
                          <pic:cNvPicPr/>
                        </pic:nvPicPr>
                        <pic:blipFill>
                          <a:blip r:embed="rId48"/>
                          <a:stretch>
                            <a:fillRect/>
                          </a:stretch>
                        </pic:blipFill>
                        <pic:spPr>
                          <a:xfrm>
                            <a:off x="0" y="0"/>
                            <a:ext cx="7543800" cy="10664825"/>
                          </a:xfrm>
                          <a:prstGeom prst="rect">
                            <a:avLst/>
                          </a:prstGeom>
                        </pic:spPr>
                      </pic:pic>
                      <w14:contentPart bwMode="auto" r:id="rId49">
                        <w14:nvContentPartPr>
                          <w14:cNvPr id="145591583" name="Inkt 425"/>
                          <w14:cNvContentPartPr/>
                        </w14:nvContentPartPr>
                        <w14:xfrm>
                          <a:off x="1447165" y="961390"/>
                          <a:ext cx="2819400" cy="133350"/>
                        </w14:xfrm>
                      </w14:contentPart>
                    </wpg:wgp>
                  </a:graphicData>
                </a:graphic>
              </wp:anchor>
            </w:drawing>
          </mc:Choice>
          <mc:Fallback>
            <w:pict>
              <v:group w14:anchorId="0EF34450" id="Groep 426" o:spid="_x0000_s1026" style="position:absolute;margin-left:-70pt;margin-top:18.75pt;width:594pt;height:839.75pt;z-index:251848704" coordsize="75438,106648" o:gfxdata="UEsDBBQABgAIAAAAIQClJSb8HAEAAGACAAATAAAAW0NvbnRlbnRfVHlwZXNdLnhtbISSTU7DMBBG&#10;90jcwfIWJU67QAg16YKUJSBUDmDZk8St/+Qxob09TtpKUGiz8MKeed88W14sd0aTHgIqZ0s6ywtK&#10;wAonlW1L+rF+zh4owcit5NpZKOkekC6r25vFeu8BSaItlrSL0T8yhqIDwzF3HmyqNC4YHtM2tMxz&#10;seUtsHlR3DPhbAQbszhk0GpRQ8M/dSSrXTo+mGx8S8nToW8YVVJlBn7joaXsXySAxjOGe6+V4DFd&#10;jvVWnollR6k8kWMPdsrjXTK/MGGo/Jb6OeDIvabXDEoCeeMhvnCT1JkMyGDuaify6xmDpMHMNY0S&#10;kNcBVyN1crqUreyWpTWbSE8tRk9lSfdlA/QTUX9E64S9Q39KZ+P/qL4BAAD//wMAUEsDBBQABgAI&#10;AAAAIQA4/SH/1gAAAJQBAAALAAAAX3JlbHMvLnJlbHOkkMFqwzAMhu+DvYPRfXGawxijTi+j0Gvp&#10;HsDYimMaW0Yy2fr2M4PBMnrbUb/Q94l/f/hMi1qRJVI2sOt6UJgd+ZiDgffL8ekFlFSbvV0oo4Eb&#10;ChzGx4f9GRdb25HMsYhqlCwG5lrLq9biZkxWOiqY22YiTra2kYMu1l1tQD30/bPm3wwYN0x18gb4&#10;5AdQl1tp5j/sFB2T0FQ7R0nTNEV3j6o9feQzro1iOWA14Fm+Q8a1a8+Bvu/d/dMb2JY5uiPbhG/k&#10;tn4cqGU/er3pcvwCAAD//wMAUEsDBBQABgAIAAAAIQBZCwxTlAIAAHYGAAAOAAAAZHJzL2Uyb0Rv&#10;Yy54bWysVdtuozAQfV9p/8HyewsESBOUpA+bbVVpL9FePsAxJljFF9kmpH+/YwNJm6zUqrsPIR5s&#10;z5w5c2ZY3B5Eg/bMWK7kEifXMUZMUlVyuVvi37/urmYYWUdkSRol2RI/MYtvVx8/LDpdsImqVVMy&#10;g8CJtEWnl7h2ThdRZGnNBLHXSjMJm5UygjgwzS4qDenAu2iiSRxPo06ZUhtFmbXwdt1v4lXwX1WM&#10;uu9VZZlDzRIDNheeJjy3/hmtFqTYGaJrTgcY5B0oBOESgh5drYkjqDX8wpXg1CirKndNlYhUVXHK&#10;Qg6QTRKfZXNvVKtDLrui2+kjTUDtGU/vdku/7e+N/qk3Bpjo9A64CJbP5VAZ4f8BJToEyp6OlLGD&#10;QxRe3uRZOouBWQp7STydZrNJ3rNKa6D+4iKtP792NRpDRy8AaU4L+A0swOqChdfVArdcaxgenIg3&#10;+RDEPLb6CgqmieNb3nD3FMQHpfGg5H7D6cb0BhC6MYiXwMY8m0/SOE+hBSQRIH445qOjZJb0JPnb&#10;/oK/DvxH3n7hbdtwfcebxpfBrwfcIOAzAfwl9V5ca0VbwaTru8WwBlJQ0tZcW4xMwcSWAVbzUCZ9&#10;1awzzNHaB6wg8A/oII+MFMeNgPIEzGO2oJ9/Vsyx7KTQxrp7pgTyC0AHIIBrUpD9FzvAGY8MrPUI&#10;AjQABFJOMtqagirpIPkNMW7snrBxwd8bGkg0GG27r6qESpLWqVFE/68YXjVQiQnkOuCX+0+nDDzH&#10;Y14nlWV5Pk/yWTqK7EE+OpT1+jqdfuHGF/SVAGe9n2TZTTLNMYIun0+TdD5MznEMTGag9uMYSNM0&#10;DwfGKL230XpWFA8Ehg4Mt6CxYRD76fncDqdOn4vVHwAAAP//AwBQSwMECgAAAAAAAAAhAF8CvyWb&#10;SA4Am0gOABQAAABkcnMvbWVkaWEvaW1hZ2UxLmpwZ//Y/+AAEEpGSUYAAQEBASwBLAAA/9sAQwAD&#10;AgIDAgIDAwMDBAMDBAUIBQUEBAUKBwcGCAwKDAwLCgsLDQ4SEA0OEQ4LCxAWEBETFBUVFQwPFxgW&#10;FBgSFBUU/9sAQwEDBAQFBAUJBQUJFA0LDRQUFBQUFBQUFBQUFBQUFBQUFBQUFBQUFBQUFBQUFBQU&#10;FBQUFBQUFBQUFBQUFBQUFBQU/8AAEQgNqwmrAwEiAAIRAQMRAf/EAB8AAAEFAQEBAQEBAAAAAAAA&#10;AAABAgMEBQYHCAkKC//EALUQAAIBAwMCBAMFBQQEAAABfQECAwAEEQUSITFBBhNRYQcicRQygZGh&#10;CCNCscEVUtHwJDNicoIJChYXGBkaJSYnKCkqNDU2Nzg5OkNERUZHSElKU1RVVldYWVpjZGVmZ2hp&#10;anN0dXZ3eHl6g4SFhoeIiYqSk5SVlpeYmZqio6Slpqeoqaqys7S1tre4ubrCw8TFxsfIycrS09TV&#10;1tfY2drh4uPk5ebn6Onq8fLz9PX29/j5+v/EAB8BAAMBAQEBAQEBAQEAAAAAAAABAgMEBQYHCAkK&#10;C//EALURAAIBAgQEAwQHBQQEAAECdwABAgMRBAUhMQYSQVEHYXETIjKBCBRCkaGxwQkjM1LwFWJy&#10;0QoWJDThJfEXGBkaJicoKSo1Njc4OTpDREVGR0hJSlNUVVZXWFlaY2RlZmdoaWpzdHV2d3h5eoKD&#10;hIWGh4iJipKTlJWWl5iZmqKjpKWmp6ipqrKztLW2t7i5usLDxMXGx8jJytLT1NXW19jZ2uLj5OXm&#10;5+jp6vLz9PX29/j5+v/aAAwDAQACEQMRAD8A/VO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Pkf9rn/gor4a/ZF+JGm+D9Z8Jatr11faTHqy3NjPEiKjzTRBCG5yDAT/wIVifsy/8ABT3w&#10;r+018XtM8AaV4L1jRr2+hnmW8vLiJ41EUTSEELzyFxXxT/wWr/5Om8Lf9iZa/wDpdfVwP/BJ3/k9&#10;jwn/ANeOo/8ApLJQB+89fO37Yn7Z2h/sd6X4Yvda8O6h4gTXZp4YlsJUjMRiVCS2/rneOnpX0TX5&#10;hf8ABcT/AJFH4S/9f2o/+i4KAOy8C/8ABZHwT468beHvDVv8PdftrjWdRt9OjmluoCkbTSrGGIHO&#10;AWzx6V+hdfzMfs8f8nAfDP8A7GfTP/SuKv6YLy+t9NtJbq7nitbaFS8k0zhERR1JY8AfWgCeiuX/&#10;AOFpeDP+hu0H/wAGcP8A8VXR2t1DfWsNzbTR3FvMiyRTRMGR1IyGUjggg5BFAEtFY2seM/D/AIdu&#10;lttW13TdMuGQSLDeXkcLlSSAwDEHGQRn2NJpHjbw74gu/sul6/pepXO0v5NneRyvtHU7VYnHI/Og&#10;D5B/4Ka/tY+Pv2V/D/gK88CTafDNrN1dxXX2+0E4KxpEV25Ixy7V8gfAb/gqb8dPiF8cvh34W1e8&#10;0FtJ1zxHp2mXiw6WEcwzXMccgVt3B2scHtX6SftS/s6/Cn9oLTPD8HxTujaWulzTPYt/aYsgXkVQ&#10;4ySN3CLx2rxn4ef8E/f2XfB/j7w3r/h3VDNr+k6lb6hp8Y8SrNuuIpVkjGzPzfMo+XvQB9s0UVy3&#10;jv4qeDfhfYreeMPFei+F7Z/uSavfxWwf2Xew3H2GaAOporwiH9uz9n64uRAvxb8MB8kZe8CJx/tE&#10;Be3rXrPhHx94Y+IGnm+8LeI9J8S2OcfadIvorqP/AL6jYigDeoqpqmrWOh2cl5qN5b2FpH9+4upV&#10;jjX6sxAFeSa/+2d8CvDM7QX/AMWvCImVtrR2+qxXDKeeCIy2OnfpQB7NRXiuh/tqfAbxDcLBZ/Fv&#10;wkJWbaq3OqRW+4+g8wrmvYrDULXVbOG8srmG8tJlDxT28geN1PQqw4I+lAFiioLy+t9NtJbq7nit&#10;baFS8k0zhERR1JY8AfWue/4Wl4M/6G7Qf/BnD/8AFUAdRRUVrdQ31rDc200dxbzIskU0TBkdSMhl&#10;I4IIOQRWE3xG8KRiYt4n0ZRA2yXOoRDy2yRhvm4PB6+hoA848Uftn/BDwX4i1HQdc+JehaZrGnTt&#10;bXdncTESQyKcMrDHUGu2+F/xk8E/GnSLvVPA3iSx8Tafaz/Zp7ixcskcu0NsJIHOGB/Gv58P2zr6&#10;31L9q/4sXVpPFdW03iO8eOaFw6OpkOCGHBH0r9F/+CMvjHQPDnwH8bQatrem6XNJ4lZ0jvLuOFmX&#10;7LAMgMRkZB59qAP0rorG0fxn4f8AEV01tpOu6bqdwqGRobO8jmcKCAWIUk4yQM+4q/qWqWei2E19&#10;qF3BY2UC75bm5kWOONfVmYgAfWgC1RXh+rftv/APRLx7W6+LfhUzISG+z6gk6gg4xuj3D9a6zwJ+&#10;0V8LfiddJaeFPiH4Z1+9f7tnY6rDJcHP/TLdv/SgD0SiiqupapZ6LYTX2oXcFjZQLvlubmRY4419&#10;WZiAB9aALVFeH6r+3B8AtGumtrj4t+FWlXr9m1FJ1/76j3D9a734ffGjwD8WI5G8GeNNB8UGIbpY&#10;9J1GK4kiGcfOisWX8QKAOzoorn774heFdLvJbS98TaPaXUTbZIJ7+JHQ+hUtkGgDoKKzNF8TaP4k&#10;WVtI1ax1VYSBI1lcpMEJ6Z2k4zg9fSvMfFX7YXwR8E6w+laz8UvC9pqMbbJLcajHI0TDs+wnYeej&#10;YoA9horC8G+OvDnxE0SLWfC2vab4j0mQkJe6Vdx3MJI6jchIyO46iti6uobG1mubmaO3t4UaSWaV&#10;gqIoGSzE8AADJJoAlorl/wDhaXgz/obtB/8ABnD/APFVe1jxt4d8P+HW8Qapr2maboKoJDql5eRx&#10;WoQjIYyswXGO+aANqivF9G/bR+BPiDWE0ux+LHhSS9kfy0STU441ds4Cq7EKxJ4AB57V7MjrIiuj&#10;BlYZDKcgj1oAdRWVrXizRPDbxJq+s6fpbSgmNb26SEuB1I3EZxkfnVbTPH3hnWr6Oy0/xHpN/eSZ&#10;2W9rfRSSPgEnCqxJwAT9AaAN6iqWra1p+g2Zu9TvrbTrUMFM93MsSZPQbmIGaI9a0+bSxqUd/bSa&#10;cU8wXizKYSv97fnGPfNAF2ivI/E/7XXwT8GzSQav8VfCNtcR8Pbpq8Msq8gYKIxYHn0rK0z9uL4A&#10;6tcCGD4ueFEfgZutRSBef9qTaP1oA9xorP0HxFpXinS4dS0XU7PV9OmGY7ywnSeF/wDddSQfwNaF&#10;AH4feIv+Ct/7QGm+INTs4b3w95NvdSxJu0lSdquQM/N6Cv0y/YA+Ovin9ov9nSw8Z+MJLWXWptQu&#10;rZms4BDHsjcBflBPOK/n98Y/8jdrn/X9P/6Mav2//wCCRX/Jmek/9hi//wDRgoA+0qKyta8WaJ4b&#10;eJNX1nT9LaUExre3SQlwOpG4jOMj86zl+KHg2Rgq+LdDZmOAo1KEkn/vqgDL+Kfxy8A/BK30+fx3&#10;4p0/wvDqDulq9+5UTMgBYLgHoGX865jwV+2B8GPiN4osPDnhn4i6LrWuX7MlrY2sxaSVgpYgDHZV&#10;J/Cvg/8A4LW+KtF8QeFvhZFper2GpSwX2oealncpK0eUgA3BScdD19K+Nf8AgnbqVpo/7Z3wyvL+&#10;6hsrSK7uDJcXEgjjQG0nHLE4HJH50Af0N1+ff/BTD9tT4lfss+NfBWmeBbjTIbXVtPnubkX9kJyX&#10;SQKMEkYGDX25/wALS8Gf9DdoP/gzh/8Aiq8d/ak/Zb+DHx+1vQtQ+KV6bS90+3kt7If2uLINGWDN&#10;wSN3OOe1AHw/+xz/AMFKPjP8bf2lvA/gjxNd6K+h6vcTR3S2umiKQqtvLIMNuOPmQV+tVfH3wT/Y&#10;Z/Zv+F/xR0HxT4I1I3HinTZJJbKMeIVucsYnVv3YPzfIzfTr2r6r1rxdoXhuWOLVta0/S5JBuRL2&#10;6jhLDpkBiMigD8Y/iB/wVi+Pnhvx54k0mzvfD4tLDU7m1h8zSVLbElZVyd3JwBX3t/wTV/aa8bft&#10;RfCnxP4g8cTWM2oafrRsIDY2wgQReRE/IBOTlzzXIa7/AME9f2TfEWt6hq17rSteX1xJdTsvilFB&#10;kdizEDdwMk19Dfsv/An4Z/APwjquj/C+6+16ReX32u6b+0Re4n8tExuBOPlVeKAPjT/gon+3x8V/&#10;2afj7beEvBdzpMWjyaLb35W+sBM/mvJMrfNkcYRePrV3/gm3+3d8U/2n/jlrnhbxvcaTNpNn4cn1&#10;OJbGxED+clzaxglgTkbZn4+npXzL/wAFlP8Ak7ex/wCxYs//AEdcVqf8EVP+TpvFP/YmXX/pdY0A&#10;ftTRVbUNStNIs5by/uobK0iGZLi4kEcaDOOWJwOSKwP+FpeDP+hu0H/wZw//ABVAHUUVT0vWLDXL&#10;NbzTb231C0YkLPayrLGSDggMpI4NXKAOa+JnjiD4ZfDfxX4wuraS9tfD+k3erS20JAeVIIXlZFJ4&#10;BIQgZ9a/P3/h934D/wCib+Iv/AuCvtL9rH/k1n4yf9iZrP8A6QzV/NZQB+wP/D7vwH/0TfxF/wCB&#10;cFbHh3/gtd8Kb66ii1jwZ4s0mN32meFLe5VBx8xHmqcdc4BPHGelfKPwC/4JQ+Kfj58HvDfj+w8e&#10;aPpVrrcDzR2VzZyu8e2V48MwODymePWvmz9pb9mfxf8Asr/ET/hEfGAtJriW2W8tL7T3Z7e6hZmU&#10;MhZVIIZWBUgEEehBIB/Qp8HPjp4F+P3hYeIfAfiK18QacrBJvJystu5GdksbANG2OzAZ6jIrvK/A&#10;3/glz8TdW+H/AO2B4S06yuJF0vxL52lajaqTtmQxO8bEdMpIiEHqBuHc1++EkiQxtJIyoigszMcA&#10;AdSTQA6ivK/Fn7VXwb8DzNBrnxR8J6fcqCWtm1iBpgB/0zVi3Y9u1c9Y/t0fs/6hcCGL4t+F0c85&#10;nvhEv/fT4H60Ae60Vj+FfGWgeOdKTU/Deuab4g02T7l5pV3Hcwt9HQkH862KACiuevPiL4U066lt&#10;bvxPo1rcwsUkhm1CJHRh1BUtkH2NX9H8TaP4ihlm0rVbHU4oTiSSzuElVDjOCVJxx60AaVFeN+JP&#10;2yPgd4R1h9K1X4q+FrbUI3MckK6lHIYmBwVcoSEIPUNjFel+EfGmgePtDg1rwzren+IdImyI77S7&#10;pLiFyOoDoSMjuM8UAbNFFc346+JXhP4YaSNT8X+JdJ8Maex2rc6tex2yO391S5G48jgc0AdJRXjv&#10;hH9sT4I+OtWj0vRPij4ZvNQlO2K2bUEieU88IHI3HjoMmvRdU8d+GtDvHs9S8Q6Vp92gBa3ur2KK&#10;QAjIyrMDyKAN2isvRfFOi+JfO/sjV7DVfJ2+b9iuUm8vOcbtpOM4OM+hqfV9a0/w/Yve6pf22m2c&#10;f37i8mWKNfqzEAUAXaK8X179tH4EeG7h4L74teEhMjbGS31WK4Kt3B8stgjHfpRoP7aPwI8SXCQW&#10;Pxa8JGZ22KlxqsVuWbsB5hXJOe3WgD2iiobO8g1C1iubWeO5t5V3RzQuHRwehBHBFTUAFFU9W1iw&#10;0HT5r/U72306xhXdLdXcqxRRj1ZmIAH1rxnUv25PgBpN01vP8XPCryL1a21BZ06kffj3KenrQB7l&#10;RXIfD/4weBfitDLL4M8Y6H4pWH/WjSNQiuWi/wB9UYleo6gdRXX0AFFc9efEXwpp11La3fifRrW5&#10;hYpJDNqESOjDqCpbIPsav6L4k0nxJHJJpOqWWqRxna72VwkwUnsSpODQBpUVl33irRdN1KDTrzV7&#10;C11C4ZVhtZ7lElkLHChUJySSQBgVqUAFeVftUfEbWPhH+zv498Y+H3hj1rRtMe6tWuI/MjDgjG5e&#10;45pvjr9q74O/DPVpNK8TfErw3pOqRHbLYyagjzxH0eNSWT/gQFeVftZfGDwN8XP2K/i7eeCvF2je&#10;KYI9Ek806VexztF8y8OqnKHpwwHUUAfm1/w98/aE/wCf3w7/AOChf/iq/bbwPq1xr3grw/qd2Va6&#10;vdPt7mUqMAu8as2B2GSa/lyr+oD4W/8AJMvCP/YHs/8A0SlAHUUUyaaO2hkmmkWKKNS7yOQFVQMk&#10;knoAK8b8Rftn/ArwrfPZ6l8WPCkd1GxR4oNTjnKMOobyy2CPQ0Aez0V558Pf2h/hh8WLoWvg/wAf&#10;+HfEV7t3fYrHUonuAuM5MW7eB74r0O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Fb/gtX/wAnTeFv+xMtf/S6+r5t/Y2+P2nfsy/HvRvH&#10;+q6VdazZWNvdQtZ2bqkjGWFowQW44LZr6S/4LV/8nTeFv+xMtf8A0uvq+Vf2Y/gBf/tN/GDTPAGm&#10;6tb6Jd30M8y3l1G0kaiKJpCCq88hcfjQB+ln/D7vwH/0TfxF/wCBcFfJn/BQD9u3w/8AtiaL4Mst&#10;E8Mal4fbQri6mla/mjkEolWMALs6Y2Hr6169/wAOQfGf/RTdB/8ABfN/jXzn+2R+wjrn7HOl+F73&#10;V/FOn+Ik16aeGNbK3eIxGJUJJ3HnO8flQB5B+zx/ycB8M/8AsZ9M/wDSuKv3+/bU/wCTSPi9/wBi&#10;xf8A/olq/AH9nj/k4D4Z/wDYz6Z/6VxV+/37an/JpHxe/wCxYv8A/wBEtQB/OBX9Kf7J3/JrPwb/&#10;AOxM0b/0hhr+ayv6U/2Tv+TWfg3/ANiZo3/pDDQB+Vf/AAWr/wCTpvC3/YmWv/pdfVl/8Ea/+Tt7&#10;7/sWLz/0db1qf8Fq/wDk6bwt/wBiZa/+l19WX/wRr/5O3vv+xYvP/R1vQB9Lf8Fu/wDkkvw3/wCw&#10;3P8A+iDX51fsS/8AJ3Xwi/7GWy/9Giv0V/4Ld/8AJJfhv/2G5/8A0Qa/Or9iX/k7r4Rf9jLZf+jR&#10;QB+y3/BRD9rC8/ZT+Ckd9oCxP4w1+5OnaU0yh1tsIWluCp+9sGAByNzpkEZFfhXcXnjX49fEWAXF&#10;xqnjPxlrl0sERmkae4uZWOFUEngc9OAo9AK/W7/gs98Ltb8YfBHwn4r0q1lvLPwvqMp1FIULGKCd&#10;FXzjjoqvGqk/9NAegNfj/wCB/G+t/DbxhpHijw3fvpeu6TcLdWd3GqsY5FOQcMCGHYggggkEEGgD&#10;6qX/AIJL/tGtoqX3/CNaULhk3/2adZtxcA/3Sd3l5/4Hj3q5+xR8HfiJ8B/28vhlpHjTw1rHhO5u&#10;rm6ixdRskV0gtZiQki/JKoIU/KWGQO4r0z4e/wDBbH4gaPDBD4x8CaF4lCYVrjTbiXT5XHckHzV3&#10;fRVHsK+8v2X/ANuz4V/tcXEem6T5ukeLrNTdDQdajQTjaCGkt3BKyYBbJUhgCcqBQB5B/wAFgfAn&#10;iT4ifBnwFpHhbQNS8R6pJ4mUrZ6XaSXEuPss4ztQEgc9egr4I8Jf8Eqf2i/FWnreS+ErPQUcZSPV&#10;tUgjlYe6IzMv0YA8dK/aD9oD9o7wL+zP4KPibx1qpsraRjFaWdunm3V7KBny4Y8jJx1JIVcjcwzX&#10;50fEL/gt5q0l7NF4F+Gtnb2inEV14hvXlkf3aKHaF+gkb60AfFPx6/Yy+Lv7NljDqPjnwpJZaLNN&#10;5EWrWdxHdWrOQSFLRsShODgOFJwcZxXRfsUftgeKf2X/AIo6MyatcS+BL28ji1rRZZSbdoXO1pkU&#10;8LIgO8MuM7QpODXRfHj/AIKYfFr9ob4d6x4J8S2Phe10DVDGZ4tN06RHGyRJE2vJK5GGRTnrXydQ&#10;B/R/+2p/yaR8Xv8AsWL/AP8ARLV/OBX9Ff7VhLfsRfEgk5J8GXP/AKTGv51KAPonx9+1p8W/jt4F&#10;8I/DTR31Gz8K+HdDs9ITQvD4lZr0W9ukTTXGwbpN2wtsPyLxwSNxd8If2c/if47+GPxB0TRPAmu3&#10;eqyXGmTpbSWTwsyI0+9gZAoONy5we4r9t/2N/Duk+H/2WfhOdL0uz003nhTSbu5+x26RefM9nEzy&#10;vtA3OzEkseSSSa9moA/lr8VeFtW8EeJNS0DXbGXTNZ02dra7s5sb4ZVOGU47g13Xwr/Zl+KPxu0e&#10;71XwL4L1LxLp1pcfZZ7izClY5dobYcsOdrKfxre/ba/5O6+Lv/Yy3v8A6NNfpT/wRM/5N/8AHP8A&#10;2M7f+kkFAHkv/BNP4C/EX9l34u+OvH3xP8Hal4T8KWHgm/ebULxU2fJcWszKMN18uGRv+Amvjf8A&#10;ao/a+8dftVeNLvUdf1G4tPDkcxOmeHIJSLSzjGQpK9Hlx96Q8kk4wuFH9AXxp8F3PxI+DnjvwlZy&#10;rDd69oN/pUMj/dR57eSJSfYFxX8zOvaDqPhbW77R9Xsp9N1Sxme3urO5QpJDIpwyMp6EEUAfRXwZ&#10;/wCCc/xy+OXhC08U6D4atrLQL1PMs7zVr6O2+1LnG5EyX2nsxUAjkE1z/wAYv2G/jf8AAeyl1PxR&#10;4Evl0iH531bS3S9to1AzudoWYxAY6yBf1Fenfs8f8FS/iz8A/COl+EmtNH8XeGtMiFvZ2+qQvHcW&#10;8Q+7Gk0bDKjtvViBwDgDH218C/8AgsZ8OfiJqlto/j/w/dfD26uW8tdQNwL3T8kgDzHCo8YOepQq&#10;O7AUAfRnwv8AitpXwp/Yd8A+PvFt9J/Z2l+BdKvry4kbfLM5socKCT80kjsFGTyzj1r8Rv2mv2tP&#10;iH+1t46lutavLqLRnuNuk+FrKR2tbUE7UUIP9ZKQRmQjLEnAUYUfpP8A8FkvFw0H9mHwf4f0d44N&#10;M1nW4QVtQohe2hgkdEXHG3cYmGOPkFfkj8I/H/8Awqr4neF/GX9l2+tPoOoQ6jHYXTFY5ZImDoGI&#10;5wGAP4UAfa3gz/gjF8WPEfgy31XVfEvh3w3rNxCJU0W7M0rxEjISaRFKq3rtDgepr468X+F/HP7M&#10;vxevtFvJ7rwv418OXQH2nT7ko8bYDJJHIhB2srKwPcMM+lfd3/D77xn/ANEy0H/wYTf4V8bftWft&#10;IXn7VHxVPjnUNAs/Dt41jDZSW1lK0iyeWWw5LDOcMB9FFAH7Of8ABOv9rC5/ao+CbXGvMreNfDsy&#10;6frDoFUXOV3Q3IVeF8xQwIwBvjfAAwK/IL/goF/yeZ8V/wDsMH/0WlfUX/BEXWLiH4vfEfSlbFrc&#10;6FDcyLnq8VwFQ/lM/wCdfLv/AAUC/wCTzPiv/wBhg/8AotKAOc+Cfiz4wal4d1/4ZfCyPW7qHxJL&#10;FcanZeHrd3ubhIwyqrug3JF+8bdyFOfmyK574p/AL4i/BGS0Xx14N1bwwt3n7PNfW5WKUjqqyDKl&#10;h3UHI9K/Sz/gh2i/8In8Wn2jf9t04bsc48ufivcf+Ct2i2mqfsYa7dXESyT6bqlhc2zkAlJGnERI&#10;9PklccetAH5X/sG/tGaz+zv+0L4aure/li8Na1ewaZrlju/dTW8j7BIV6boi+9T14IzhiD+5H7WP&#10;/JrPxk/7EzWf/SGav5s9PvZdNvra7hIE1vIsqFhkblII/UV/SZ+1j/yaz8ZP+xM1n/0hmoA/msr6&#10;FsfAv7Rn7VXg/wAOW2m+G/E/irwh4bsItP0mO3tWj06COJfL/dk7Y3k4O5gS/YnAAHz1X9H/AOxX&#10;/wAmkfCH/sWLD/0StAH86/izwfrvgPXrrRPEmjX2g6xanE1hqVu8E0eRkZRgDgjkHuK/TX/gj7+1&#10;lrN74gufgn4n1GS/sGtHvPDklzIWe3aIAy2ik/wFMyKvRfLf+8MX/wDgt94E08af8MfGcUEceqGa&#10;70m4mVQHmi2pLECcchCJcc8eYfWvh39g/VrjRf2xPhLcWrBZH12G2JP9yXMTj/vl2oA+x/8AguN/&#10;yM/wj/689S/9Dt6+Bf2evjZqX7Ovxc0b4g6PY2+o6ppMV4ttb3ZIi8ya0mtwzY5IUy7toxnbjIzk&#10;ffX/AAXG/wCRn+Ef/XnqX/odvXy1/wAE1NB0zxN+218NtO1jTrTVtPkbUHe0voFmiZk065dCUYEE&#10;q6qwOOCoI5FAHnPj/wASfF/9pHWpfFniJPE3jOaZ2EdwtpNNbw+scKouyNR/dUAV+mHxa8G+INU/&#10;4JAeFfD9loepXevNZ6VENLgtJHui4vUyvlAbs+2K/SGONIY1jjVURQFVVGAAOgArkvit8WvCfwR8&#10;EX/i3xprEOiaFZ4D3EoLM7n7saIoLO57KoJ4PYGgD8MvAv8AwS//AGivHVmt4PBC+H7ZhlG12+ht&#10;ZD7eVuMi/wDAlHX61zfxu/YD+N3wA8O3PiLxP4TEvh222+fqul3cV1FDk4BdVbei5IG5lC5I55r7&#10;Q+J3/BbqKK+lt/h78ODParnZqHiS82M//bCHOB/21PXoK+evib/wVm+M3xS8Ja/4Zv8ASvCFjo2t&#10;WU2n3UNppsxYwyoyOA0kz8lWPOOvIxQB4B+zv+0p42/Zm8eWfiPwjqk8MKyo1/pLSn7LqMQILRSp&#10;0ORkBsblzkEGv6OvBPiyx8e+DNA8TaYWbTda0+31K1LdTFNGsiZ/4Cwr+XGv6P8A9iwlv2SfhBk5&#10;/wCKYsP/AEStAH86/jH/AJG7XP8Ar+n/APRjV+yf/BOD4o+Hfgv/AME8pfGfiq+XT9E0nUNQmmkY&#10;jc58wBI0H8TuxCqvcsBX42eMf+Ru1z/r+n/9GNXT658bPEut/B/w38Mmufs/hPRLu41FbWLI+0XU&#10;rHMsnrtU7VHbLH+KgDb/AGoP2jfEX7UXxa1Pxnr7mGJ/9H03TlbMdhaKSY4V9TyWZv4mZjxnA+6P&#10;+CVv7CH9sXFh8a/iBpgNhEwl8MaXdL/rnB4vXU/wg/6sHqRvxgIT8o/8E+fgZ4R/aC/aT0Xw34z1&#10;SG00mGGTUF0x8h9WeIhvsqt2BXc7c5KxsBycj+g+zs4NPtILW1gjtraBFiihhQIkaKMKqqOAAAAA&#10;KAP5tfj9+z/8RPgzrkuoeNvCd/4cs9Wvrn7DNeBQs+1tx24J6BlP41wngfwPr3xK8Vaf4a8MaZNr&#10;Ou6gzJa2NvjzJWVSxAyQOFVj+Ffqd/wXE/5FH4S/9f2o/wDouCvir/gm3/ye58Lf+vy5/wDSOegD&#10;L/4d+/tEf9Eo17/vmP8A+Lr6+/4Ljf8AIz/CP/rz1L/0O3r9aK/Jf/guN/yM/wAI/wDrz1L/ANDt&#10;6APmn/glx/yfZ8Mv+4n/AOmu7r7L/wCCtH7OHxM+OHj7wDe+BPB2o+JrWw0y4huZbIKRE7SghTkj&#10;kgV8af8ABLj/AJPs+GX/AHE//TXd1+/1AH8tfirwtq3gjxJqWga7Yy6ZrOmztbXdnNjfDKpwynHc&#10;Gv2B/wCCJn/Jv/jn/sZ2/wDSSCvzW/ba/wCTuvi7/wBjLe/+jTX6U/8ABEz/AJN/8c/9jO3/AKSQ&#10;UAfKv/BZT/k7ex/7Fiz/APR1xWp/wRU/5Om8U/8AYmXX/pdY1l/8FlP+Tt7H/sWLP/0dcV8ofCf4&#10;0+JfgqfFs3ha6/s+/wDEehS6BNfRkiWC3lnglkMR/hdhBs3dQHJGCAQAfYv/AAVI/be/4XL4rk+F&#10;/gvUPM8DaJP/AMTG7t3+TVLxD0BH3oozwOzMC3OENeC/sT/sh61+1t8Uo9Lj82w8I6YyT67qyjHl&#10;RE8RR5GDLJghfQAseBg+CaNZwalrFjaXV7HpttcTxxS3sysyW6MwDSMFBYhQSSACeOK/pJ/Zo+Bn&#10;hD9nv4QaH4U8GCO404RLczaooG/U5nUFrl2GcluMckKoVRwBQB3PgvwZovw78J6T4Z8OafDpWh6X&#10;bpa2lnAMLHGowB6knqWOSSSSSSTW1RRQB5V+1j/yaz8ZP+xM1n/0hmr+ayv6U/2sf+TWfjJ/2Jms&#10;/wDpDNX81lAH64fse/8ABSb4K/BX9mfwP4M8S3+sR69o9pLFcw2umPKm4zyOArZweGFfFn7f37XV&#10;n+138WNP1jRNLutJ8NaLY/YLCO+2/aJsuzvM4UkKTlQFDHAQHOSQPT/gD/wSh8U/Hz4P+GvH9j49&#10;0jSbTW4Xmjs7izleSILK8eCwODymfxrz79qz/gnN8SP2VfDSeKdQu9N8T+E/OSCbU9KLhrV3OE86&#10;JwCqscAMCwyQCQSAQD6L/wCCUP7FXiiP4g2Hxo8YaZPomi6bBJ/YNrextHNfTSxlPtAQ4IiWN22s&#10;R8xZSvC5r7+/bl0271j9kf4pWVhazX17Po0iRW9tGZJJGLLgKoBJPsK/Eb9lv9s74h/st+KrG40T&#10;V7nUPCvnKdQ8M3Upe0uIs/NsU58qTByHTByBncMqf35uvjH4Q034TW/xL1HWoNM8GTaZDq41K7yq&#10;i3ljV4zjklmDqAoBJJAAJIFAH4VfDv8A4JqftD/Ea1ju7fwDPoVlIu4TeILiOxb2BidvNH/fFM+L&#10;X/BN/wCPXwb8M3viLV/CUepaHYxNNd3mjXsV19njAyXaMESbQMksFIABJIFfZ/xc/wCC2WjabqE9&#10;n8N/AU+tQIWVdV1+5+zI5HRlgjDMVPJG51OMZA6DwHxP/wAFkPjb4ghuraHRfBum2c6NEYo9OnlO&#10;w5BBMk7Akg4PAHtQB8k/B/41eMvgP4ztPFHgnXLnRtTt3BdY3JhuUHWOaP7siHn5W+owcGv6NPgP&#10;8Vrb44fBvwh47tYPsqa7p0d29uG3CGUjEsYPcK4dc98V/MpX7/f8EuWLfsKfDIk5P/EzH/lTu6AP&#10;xt/ba/5O6+Lv/Yy3v/o01W+DXiT4yeJvCGsfCr4YQ65fadrdyt5qen+H7d2luAEEYE0iDKw4zkEh&#10;Tn5s4GLP7bX/ACd18Xf+xlvf/Rpr9FP+CIaqPhR8SW2jcdbtwWxyQIOB+p/OgD8ufil8C/iD8Ery&#10;0tvHXhDVfDD3alrd7+3KxzY6hHGVYjIyAcjIz1r2f/gnb+0brPwE/aO8MW0d9KnhXxNfQaRrFiWz&#10;E6yt5ccxXPDRO4bcOdu8fxEV+k3/AAWF0O01P9kNr2eINc6br1lPbyYGVZhJG3OOhWQ/kPSvxW+H&#10;95Jp3jzw3dw4E0GpW0qbhkbllUj9RQB/R1+0t8dtM/Zu+CviTx9qcX2r+zYQtpZ7sG6unISGLPYF&#10;yMnsoY9q/nc+MHxl8XfHfxzf+LfGmsTavq90xxvJEVvHn5YoU6Rxr2Ue5OSST+pv/BbrxJc2fwl+&#10;HGhIzC1v9anvJQDwWgg2qD6/8fDflX5g/s6eAbL4pfHr4feEdSJGm6zrtnZ3YUkEwtKokAI6EruA&#10;PvQBp/D39lH4wfFbw+Nd8J/DrX9a0Zs+XfQ2hWGXGQfLZsB8EEfLnniuH8eaN4o8O+KrzSvGVpqm&#10;n+IrJYre4tdaSRLqFUiVYkZZPmCiMRhR027ccYr+oHT9PtdJ0+2sbK3itLK1iWGC3hQIkUagBVVR&#10;wAAAAB6V+BP/AAVH/wCT7Pib/wBwz/012lAH1V/wQx/5rZ/3BP8A2/r07/gsL8PfFHxK+H3w00nw&#10;n4d1TxJqba3MfsulWklxIB5B5IQHA9zwK8x/4IY/81s/7gn/ALf19/ftEftOeAP2X/CMev8AjrVH&#10;tluGaOy06zj828vXAyVijyOgxlmKqMjLDIyAfjV4W/4JS/tGeJbAXc3hWw0JW5SLVNVgSRh67UZy&#10;v0bBryj49fsf/Fj9mqG2u/HnhWTTtKupfJt9Utp47m1kkxnYXjY7GIBwr7SdpIBAr7X+IH/BbzXZ&#10;ryaPwR8NdOtLVSRFceIL2Sd3GOC0UWwLz2Dt9a+bP2gP+CkfxX/aR+Huo+CvFFl4atdCvpYpZI9M&#10;0+RJFaORZE2u8rkYK49SCR3oAi/YK/a/8U/s4/F7w/pjarcXHgDWL6Kz1XR5pC0EayOF+0RKeEkQ&#10;tuJXG4KVPYj9zfjR8W9C+BXwv8Q+OvEcrR6To1sZ3RCN8zkhY4kzxvd2VBnjLDPFfzGqxVgQcEcg&#10;iv2O/wCC2PjG50v4J+BfDcMjxw6vrclzOF6OtvCcKfbdMrY9VHpQB+b37RH7UHxH/a6+IX2rXLu6&#10;mtri5WLSfC9g7ta2u47Y0jiH35DnBcjcxPYYUfTPhr/gi78WNZ8GxanqPijw3oeuzQ+aui3DTSeU&#10;xGRHLMilVbsdgcDsTXxh8Efic3wY+LHhjxwmk2+uTaDeLexWF05SOSRQdhJAyNrbWGO6ivvX/h99&#10;4z/6JloP/gwm/wAKAPg/WdN8dfs0fFy9057m88J+N/DV4YmmspykkMg5DK6n5kZSCD0ZWHUGv3U/&#10;4J/ftUSftVfAm31bVgkfi7RZhpmsqgCrNKqKyXCqOgkU5IwAGVwBgCvxI/ai/aCuv2nvi5fePr7Q&#10;rPw/e3ltBBNa2UjSIxiQIHLNySVCj6KK+4P+CHurXEfjT4q6WHP2SbT7G5ZMnG9JJVBx9JG/SgD4&#10;y/ba/wCTuvi7/wBjLe/+jTVn4N/tfePvgZ8I/EngLwFP/Yt34k1BLm41u2JN6iCMRiKDj92x/vjL&#10;dNu081W/ba/5O6+Lv/Yy3v8A6NNfoJ/wRK8N6TceAfiFrMul2UusQ6tDBFqD26G4jjMGSiyEbguS&#10;TgHHNAHwn+zT4B8fXv7VHwo1vWPDniSct4y0i6utRvrG4bI+2ws0jyMvTGSWJr75/wCCrX7b+s/D&#10;SaH4QeAdTk0vWry2W517VrSQpPawvzHbRsOUd1+dmGCFKAfeOP0rr+bb9sHxZc+N/wBqb4ratcuz&#10;s/iS+t49/wB4QwzNDEp+kcaD8KAPMdC0HV/GGuW2laPp95rWsXsmyCzsoXnnnc5OFRQWY9TxXqHj&#10;D9lf43fCXw7c6/rvw98T6Fo3klbq+Fq/lRxNjImZM7FPAO/AzgV+gH/BEv4W6PJoHj/4iXFvHca2&#10;t7HolpNIgLW0QjEsuw448wyRg/8AXMe+fsr9vb/kzn4s/wDYEl/9CWgD+dSv6dPBGtWPhv4M6Bq2&#10;p3UdjpthoFvdXV1McJDElsrO7HsAoJP0r+Yuv3R/b08YXXg//gm/c/YpGhn1TS9J0wyL2jlMPmj6&#10;NGrr/wACoA/NX9tb9vDxf+1L4w1Cxsb+70P4b28pj0/QoZWQXKKeJ7oA/vJG6hT8qDAHILN6B8Df&#10;+CR/xR+L3w/0/wAWanrekeC4NThW5sbDUUlluniYZR5FQYjDAggElsHkDpXxDpd1FY6laXM9sl5B&#10;DMkkltIcLKoYEoT6EDH41+kSf8Fu/GUaKifDDQVVRgKt/MAB6fdoA+Jvjz8B/G/7KXxUbwt4nKWe&#10;tWqR3tnqOmTsYp4yTsnhfCsBuVhyFYFTwK/WT/glj+2VrH7QXg7VvA/ja+k1Pxn4aiW4i1OdgZdQ&#10;sWbaGfu0kbYVnP3g8ZOW3E/mj+2N+2Rqf7Ymt+GtU1Xwvp/hy50W3mtlaxneUzo7KwDFhxtKnH+8&#10;a93/AOCKn/J03in/ALEy6/8AS6xoA/am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D8Vv+C1f/J03hb/sTLX/ANLr6uB/4JO/8nseE/8Arx1H&#10;/wBJZK9a/wCCx3gPxL4o/ac8MXWjeHdW1a1TwfaxNNY2UsyK4vb0lSyqQDgg49xXDf8ABLX4d+K/&#10;D37ZXha91XwzrGmWSWWoBri8sJYo1JtZAAWZQBk0AfuNX5hf8FxP+RR+Ev8A1/aj/wCi4K/T2vzX&#10;/wCC03hPXPFXhT4VpoujahrDw3uoGVbC1ecoDHBgtsBxnB6+lAH5gfs8f8nAfDP/ALGfTP8A0rir&#10;+gf9sSxfUv2UfjBChww8J6nL0znZbSOR+O3H41+EPwB+FPjax+O3w4uLjwfr9vbw+JNNkkll0ydU&#10;RRdRksSVwABzk1/Rfr2iWfibQ9R0jUIvPsNQtpLS4iP8ccilWX8QTQB/LNX9G37D/jLTPG/7JPwo&#10;u9LuY7iOz8O2Wlz+W4Yxz20KwSo3oQ0Z4PYj61+GH7Un7K/jL9lr4hX+h+IdOuJNFadhpWurGfs1&#10;/DklCHxgSbfvR9VIPUYJ4f4b2vjvxBrA8OeBBr13qWpfIdN0Jpi9wOnzJGeQM8k8AHmgD6+/4LJe&#10;JNJ8RftU6Kulanaak2n+Fbazu/skyy/Z5xd3jmJ9pO1wsiNtPOGHrTf+CNf/ACdvff8AYsXn/o63&#10;rwj43fsZfE74E6v4f0jWPD95qeqano8eq3EOj2sl3HYs800Yt3lQFWkAiDHaSBvABPU/Sn/BIfwD&#10;4n8M/tV3l3rHhzVtKtD4bvIxPfWMsKFjNbkLuZQM4B49jQB7z/wW7/5JL8N/+w3P/wCiDX51fsS/&#10;8ndfCL/sZbL/ANGiv0p/4LPeF9a8U/Cz4dw6LpF/q80WszvJHYWzzsi+RjJCg4Ga/P39jP4X+MtL&#10;/at+FF5e+Etds7SHxFZvLcXGmzJHGokGSzFcAe5oA/cr4s/Hb4dfC7XvDPhTx/rNno//AAmCXcFl&#10;/aif6HceUIhLFLIw2JuE6gb8BskZzgH5o+K3/BI34HfEu8k1bw6+q+Bbi4zL5eh3Cy2TludwilVt&#10;o9BGyqB0FcH/AMFkPgn48+Kui/DHVfB3hTU/E9noR1Qaj/ZUBuJbfzhaGMmJcuQfJkyVUgbeSMjP&#10;5k+Cv2iPjF8D2bSPD3jnxP4WjtztbSvtcqQxEjvA/wAqnn+7mgD3L9tL/gm/rn7I/hO08XQ+L7Lx&#10;X4ZuL5LAs1q1ndxSurMmY9zqy4RgWDZ4Hy4PHzl8CfFmqeBvjR4G17RXlTU7DWrSaEQnDOfNUFPc&#10;MCVI6EMQetXPH3xl+KH7QmqWFr4p8T6/42u1fFnYzTSThXI/5ZQr8oYjqVXJr7s/4J2/8E2vFzfE&#10;DQfif8UtIk8OaNo8y32maDfptvLu4U5ikliPMUaNhtr4Yso+XbyQDx3/AIK3ePNS8U/tja5oV1M7&#10;af4ZsLKxs4c/Iolt47l2A9S0+Ce4VR2Fbv8AwSi/Zi8A/tC+PvGeoePbFdbt/DVvaSWmjTSMsM7z&#10;NKDJIFwXVPKA2k4JkGQa9t/4K0fsY+KPFniuD4xeCNIuddje0jtNfsLGMy3ERiG2O5VB8zrs2o20&#10;HbsDdCxH5mfD/wCJXiz4S+Il1zwf4h1LwzrCKYjdabcNC5QkEo2D8ykgZVsg4HFAH7Q/8FGPgv8A&#10;Dn4b/sO/EObwx4H8M+Gbtf7Njhm0vSre2l51K13AMiBiSoOeeQDmvw4r618YfCX9pz9oj4M618Uv&#10;H154m1bw3oUdu+nWermZpL95Z44M2lqo6KshZpdoBVcAtzj53/4VB48/6EnxF/4KZ/8A4igD9/v2&#10;qv8AkyH4j/8AYmXP/pMa/nUr+jP9p/T7rUP2L/iFZWttNc3kvg+4ijt4Yy8jubbAUKBknPav5+f+&#10;FQePP+hJ8Rf+Cmf/AOIoA/om/ZO/5NZ+Df8A2Jmjf+kMNeq15f8AstWdxp/7MfwitbqCS2uoPB+k&#10;RSwzIUeN1soQysp5BBBBB6Yr1CgD+cP9tr/k7r4u/wDYy3v/AKNNfo9/wRH1S1m+CvxC01JVN7b+&#10;IEuJYs8rHJbIqMfYmKQf8BNeBf8ABVH9jnxhoPxm1j4reHNGvNc8I+IAlxfSWMTTNp1ysYSTzVUZ&#10;WNggcOeMswOPlz8QfDX4u+NPg5rb6v4I8T6l4Y1CRPLkm064aPzV/uuvRx3wwIzzQB/S18QPHOlf&#10;DLwPrnizXZJItG0W0kvrySGMyOsSKWYhRyTgdBXzr8Qv2Yf2dP29tDh8awfZdVurqMRr4p8L3Ygu&#10;+BgLKMFS6jA2zRllwBx0r87P2QfHnxf/AGotW+OWj6v4i8QeOdRvfhlqtpYWd9es0H2mS4tAiIrs&#10;Io2b5sdO9fLb2vxZ/Zp8TM5j8W/DTWw2wyL9o06STBPG4bd69fUEeooA/Qb4qf8ABEmS10+7vPh7&#10;8RvtNxGhaLTPEVmEEhHODcxnC+nMePcV+WVezeKv2zPjj428PzaHrXxR8SXmlTxmGa3F60YmQjBR&#10;ymC6kcEMSD3rc/Zt/Ya+Kv7TGtWa6LoFzo3hl2BuPE2rQPDZxR9zGSAZmx0SPPJGSo+YAHvfxR03&#10;X/ih/wAElfhh4juRLdt4M8RTWjzSZJFgXmgjI9kdoIh7Drxz8ZfB3XPD3hr4reEtT8XabHrHhW21&#10;S3fVbGaMus1pvAmG3udhYgeoFf0VeE/2d/Bvhf4AWfweNgL/AMHRaU2lTwzcNcq4JlkYrjDu7NIS&#10;MYZsjFfjN+1R/wAE0Pih8Bdevr3w3pF9488DFy9tqWlQGa5gjJyEuIEyylehdQUOM5XO0AH6teH/&#10;ANin9mjxZodjrOjfDTwrqelX0K3FreWsZeKaNhlWVg3IIq9L+wd+zvBE8svwp8NxxoCzO0JAUDkk&#10;ndwK/Bz4c/tBfFH4J+dZ+D/G+v8AheHzG82wtbx0g39CWhJ2buvJXNafjP8AaP8AjN8cBHomveOv&#10;FHiiK5/drpK3UrRTH08iPCuf+Ak0Aftz+zKn7OFv8TvGmk/BTStFi1/RbWGDWL/Q4ibcpK5KxLNk&#10;rJhouduQCMZzkV+N/wDwUC/5PM+K/wD2GD/6LSvvz/gjz8A/iF8KH+IOu+MvCWpeGNO1q2sY7A6p&#10;F5EsxjaYv+6YiRQA68soBzxmvij9vD4Z+MNY/a++KV7YeFNcvrObVi0VxbadNJG48tOVYKQR9KAP&#10;sT/gh3/yKPxa/wCv7Tv/AEXPXv8A/wAFXv8AkyPxj/1+ad/6WRV4r/wRZ8J654V8KfFRNa0bUNHe&#10;a908xLf2rwFwI58ld4GcZHT1r3b/AIKj6LqHiD9jPxbY6XYXWpXsl3p5S2s4WlkbF3EThVBJwAT+&#10;FAH4E1/Sn+1j/wAms/GT/sTNZ/8ASGav52f+FQePP+hJ8Rf+Cmf/AOIr+ib9rH/k1n4yf9iZrP8A&#10;6QzUAfzWV/R/+xX/AMmkfCH/ALFiw/8ARK1/OBXe6pD8TPhv4c0tbx/E3h3w/rFut3YZlngs7yKR&#10;AweMghHBUjOM+h5oA+6f+CzHx+0Hxx4t8H/Dnw/qMGpy+HDcXmryWzh0iuJAiRw5HG9FVyw5x5ij&#10;ggivmv8A4Jz+Cbvx1+2V8NYLaORo9Ovjq1xJGOI47eNpct6AsqL9XFeCeE/B+uePNetdE8OaRe67&#10;q90wSGy0+BppXJOOFUE4569q/b3/AIJu/sNz/sueE73xP4vjhf4ia/CsU0MTB10y1yGFuHHDOzBW&#10;cjjKqASF3MAfNf8AwXG/5Gf4R/8AXnqX/odvXzT/AMEuP+T7Phl/3E//AE13dfV3/Bajwbr/AIq8&#10;S/CltE0PUtYWC01ESmwtJJxHl7fG7YDjOD19DXzn/wAEzvhx4t0H9tz4cX+p+F9a06xi/tLzLm70&#10;+aKJM6bdKMsygDJIH1IoA/dyvx7/AOC2vjzUrr4u+AvBRmddIsdD/tgQg4V557iaEsR3IW2AHpub&#10;1NfsJX5//wDBVz9jzxB8dvDGh+PvBGny6v4m8NwyW15pduN013ZE7wYl6s8bbzsHLCRsZIAIB+fv&#10;/BN39n/wj+0Z+0hH4e8bK9zoen6VPqp09ZmiF7JHJEixMy/Nt/elztIJCda/Wf8AaE/Z5+FHw4/Z&#10;b+LM/h/4eeFNBntvCGrNDd2ukW8cyyfYpgrebt3FskAHOea/A7Q9f8R/DTxXFqOkX+peGPEemSsE&#10;uLWR7W6tpBlWGRhlPUEe5Br6j0vwf+1L+2Z8ONf1zX9e8Tap4C0DSrrVjNqskiWl88ETSpDBCoH2&#10;iZioVWCkLnlhwCAfIFf0f/sV/wDJpHwh/wCxYsP/AEStfz2/8Kg8ef8AQk+Iv/BTP/8AEV/Qx+xz&#10;Y3OmfsqfCe0vLeW0u4PDdjHLBOhR42EKgqynkEHsaAP50fGP/I3a5/1/T/8Aoxq+xvhn+wnZfGD/&#10;AIJ/6h8T/DEN1c/EXTtVurpoA5ZbqxhAWS3jjH8YAMinBYkFf4hj5l8XfCPxzL4r1p08F+IXRr2Y&#10;qy6VOQQZG5HyV+0P/BKPQ9S8O/sg6XZatp91pl4urXzG3vIGhkAMgwdrAHBoA/C/wr4o1XwT4l0v&#10;xBod7LpusaZcx3dpdwnDxSowZWH0Ir+iX9jz9prSv2qfgrpfiy18q21qHFnrWnIebW8VRuwOuxwQ&#10;6n0bHUGvyq/4KRfsR6v8I/jVJ4g8C+Hb7UfBvippL2G30y0kmGn3WQZ4SEU7UJbenQYYqPuVzX7B&#10;3xQ+I/7KfxqtdTuvB3ieTwbrGyx160TSbhv3O75Z1XZy8RJYdypdf4qAPqz/AILif8ij8Jf+v7Uf&#10;/RcFfD//AATv1S10f9tL4VT3cqwxPqb26sxwDJLBLFGv1Luo/Gv1q/4KNfs06n+1R+z1BF4RCXni&#10;XRbpdY0y33hBeoY2WSEMeAzIwZc4BZFBIBzX4Q61oOveAfEDWOrafqHh3XLKQM1veQvbXMDg5B2s&#10;AykEZBoA/qRr8l/+C43/ACM/wj/689S/9Dt6+JtS/a++O3i7R7fw7cfFDxbfWjAQLaw6hKJJhwAr&#10;MhDyZ9GJzX3j/wAFqPBuv+KvEvwpbRND1LWFgtNREpsLSScR5e3xu2A4zg9fQ0AfKP8AwS4/5Ps+&#10;GX/cT/8ATXd1+/1fhH/wTO+HHi3Qf23Phxf6n4X1rTrGL+0vMubvT5ookzpt0oyzKAMkgfUiv3co&#10;A/nD/ba/5O6+Lv8A2Mt7/wCjTX6U/wDBEz/k3/xz/wBjO3/pJBX5pftpXMV1+1t8X3hcSIPE9/GS&#10;P7yzMrD8CCPwr9Lf+CJn/Jv/AI5/7Gdv/SSCgD5V/wCCyn/J29j/ANixZ/8Ao64rzv8A4Jz/ALNv&#10;hb9qP41eIfCni5rpbC18L3t/A1pJsZLjzIII5D67DcGQL0LIoOVyD7D/AMFePAPifxN+1XZ3ej+H&#10;NW1W0HhuzjM9jYyzIGE1wSu5VIzgjj3Faf8AwRx8B+JfC/7Tnie61nw7q2k2r+D7qJZr6ylhRnN7&#10;ZEKGZQCcAnHsaAPhf4yfCfXvgb8TvEPgbxJB5OraPctA7AfJMnDRyp/sOhV19mGea/UX/gkX+2EP&#10;FHh8fBPxXfA6vpUTTeHLidzuuLVeXtcnq0X3lH9zIAAjrsv+Cr37IEvxi+H0HxL8Kac914y8MxbL&#10;y2tY90l/p+SSAoGWeJiXH+y0nU7RX5OeDPCPxU+HvizSfEvh/wAL+J9N1rSrlLu0uodKnDRyIcg/&#10;c5HYg8EEg8GgD+mGivLP2Z/jUfj58H9E8V3OkXXh/WJE8jU9JvIXiktbpABIoDAEoeGU91Yd8gep&#10;0AeVftY/8ms/GT/sTNZ/9IZq/msr+lj9qWzuNQ/Zj+LtrawSXN1P4P1eKKGFC7yO1lMFVVHJJJAA&#10;HXNfzqf8Kg8ef9CT4i/8FM//AMRQB+5P/BPL4geF9J/Yz+GNpfeJNIsruKymEkFxfxRyIftUxwVL&#10;ZHBryz/gqF+1z8NY/wBnXxH8OdE8SaX4o8V+IHt7f7HpdxHdLZJHPFM8kxQkIcRgKpO7cwIGFNfk&#10;T/wqDx5/0JPiL/wUz/8AxFa3h/8AZ1+Kniu8S20f4beLNRmZtuINFuWAPudmFHuSBQB55X6H/wDB&#10;RDWPEPgP9kn9l34a3Zezik0Fb/U7XkE3ENvbpGje6edMCPUj0rtP2Jf+CT+v2/izS/G/xptodOsN&#10;PlW6tPCiyrLNcyqcobllJVYwQD5YJLdG2jIb6e/4Kbfslat+058ItMv/AApbi88Z+FZpbmystwU3&#10;lvKFE8KkkAP+7jdc9fLK/wAVAH5JfsQ/Bvw98fv2nPBngnxVPJFoN9JPLcxQymOS4ENvJMIVYcje&#10;YwCRg7S2CDiv3MH7L/wb+Hfg3VDovw08JaYLaylf7WdJgaZdqMQzTOpc465LV/OxJH4h+HXioK6a&#10;n4Y8SaVOGwwktLyzmXkHs8bjg9iK+q/hnpv7Vf7c2lnQX8WeJtR8CQqxv9U1S4ki03YgyVcqB9pf&#10;K4CfOdxBO0ZYAHx3X7/f8EuP+TE/hl/3E/8A06Xdfhd/wqDx5/0JPiL/AMFM/wD8RX7uf8EztHv9&#10;B/Yj+HFhqdlcadfRf2l5ltdxNFKmdSumGVYAjIIP0IoA/GL9tr/k7r4u/wDYy3v/AKNNfor/AMER&#10;P+SS/Ej/ALDcH/ogV8I/tmfC/wAZap+1b8V7yy8Ja7eWk3iK8eK4t9NmeORTIcFWC4I9xX6Bf8EY&#10;fC+teFvhZ8RIda0i/wBIml1mB447+2eBnXyMZAYDIzQB6D/wV1/5Mz1b/sMWH/ow1+IHg7/kbtD/&#10;AOv6D/0Ytfub/wAFXND1LxF+yDqllpOn3Wp3jatYsLezgaaQgSHJ2qCcCvxe8I/CPxzF4r0V38F+&#10;IURb2EszaVOAAJF5PyUAfql/wWs8F3Gr/AnwX4lghaVNF10wTsoJ8uO4hYbjzgDfFGv1YetflF8D&#10;fiIvwj+MvgnxpJbtdwaDrFrqE1uv3pI45VZ1X3Kgge+K/o7+M3wl0H46fDHxB4F8TQtLpGs25gka&#10;PHmQuCGjlQkEB0dVcZBGVGQRxX4Q/H7/AIJ7/Gb4D+ILuB/CmoeLdAVz9m17w/aPdQyx84Z0Tc8J&#10;wOQ4wD0LDBIB+5Hhn9pj4UeL/CMPifTfiJ4afRZIhK1zPqkMPkjGSJVdgY2GeVYAjvX4Uf8ABQT4&#10;i+HPiv8AtffELxP4T1SLWtAu5LOK3v4AwjlMNjbwyFcgZUPG4DDggZBIINch8Pf2UfjB8Udbh0vw&#10;78OfEV1PI20zT2Eltbx+8k0oWNB/vMKxvjx8HdS+APxU1nwFrN7aahq2kLbi6msSxhEklvFMyKWA&#10;J2GTZnAyVJoA/Rb/AIIY/wDNbP8AuCf+39fMv/BVLx5qfjH9szxdYXkzNYeH4bTTLCEniKP7PHK/&#10;4tLLI2fQgdq+nv8Aghnbyrb/ABpuChEMj6Miv2LKL4kfgGX86y/+Csn7FvijVvHsnxl8F6Pc67YX&#10;1tFFr9pYxGWe2liRY0uNg+Zo2jVFYgfKYyTw2QAec/8ABJv9lv4e/H/xJ441zx5YR+IB4bWzSz0W&#10;eQiBmn84tLKgxvA8oBVJ2/M2Qflr64/4KYfB34efDf8AYs8Uy+GPBXhrwzc/a9Piil0vS7e1kObu&#10;MsoZEBOQCT64Nfjl8Ofin4v+EXiAa34L8Sal4Z1TZ5bXGm3DRGRM52OAcOuQDtYEZA4r6J8ffBn9&#10;pn47fCHUfit8RbjxNqui6UYE0yx1jznuLxpZUjLW1oB8iBTuaTaobAxu5KgHybX7M/8ABajwDea9&#10;8BfCPim1haaLw/rZiuiv/LKK4jKhz7eZHEvrlx71+Sf/AAqDx5/0JPiL/wAFM/8A8RX9LHxF+H+h&#10;fFbwPrfhHxNZLqGhaxbNa3duSVJU91I5VgQGDDkEAjpQB/Nv8A9e8K+GfjN4O1HxzpkOr+DodRiG&#10;rWk8ZkRrZjtkYqOW2qxYAc5UV+8ej/sQ/s2eINKtNT0z4ZeFtQ067iWa3uraMyRyxsMqysGwQR3F&#10;fkn+1F/wTb+Kn7PuuXtzpGj3vjrwVuLW2taPbmaWOPri4gTLRkDq2Ch4w2TgeKfDn9ov4qfBaF7D&#10;wf468QeGrVXYvp9teOtuHOdxMLEpuyTztzQB+79x+wj+ztawSTz/AAq8NQwxqXeSSEqqqBkkktwA&#10;O9Z37LLfs6t428e6f8DtM0eLUtDW1ttav9Eib7PKJTK0aJNkrKAYZMlMgHvX4feMv2gvjL8eHj0X&#10;XvGvijxclwQq6QtzLJFKRyP9HT5WPH93Nfp1/wAEePgP8QPhBofxK1Xxr4V1Dwva+IP7L/s1dTjE&#10;M0wh+1+YTETvQDzo/vqM7uM4NAH5t/ttf8ndfF3/ALGW9/8ARpr9Ff8AgiJ/ySX4kf8AYbg/9ECv&#10;hH9sz4X+MtU/at+K95ZeEtdvLSbxFePFcW+mzPHIpkOCrBcEe4r9Av8AgjD4X1rwt8LPiJDrWkX+&#10;kTS6zA8cd/bPAzr5GMgMBkZoA/ROv5uf2xvCM/gf9qr4raRcKylfEd5cx7upimlM0RP1SRD+Nf0j&#10;V+aX/BVj9hvXPiZexfF74f6W+q6xa2i22vaTZxlri6jj4juY1AzI6r8jKOdqpgfKaAMH/gif8WtD&#10;tdD8dfDm8vIbTXZr6PWbGGaQK13GYhHKIwTyU8pCQOcSZ7HH17/wUM8SaVoP7H3xLi1LUrSwlv8A&#10;S3tbSO5mWNriZmXEcYJyzH0GTX89oa60m/yDNZXttJjvHJE6n81II+or6F8K/sk/Gn41fDXxH8Td&#10;Us9Xbw/otg1xb3mtedLcakRjbFaxtl5Ac/fHydcEkYoA+cq/dv8Abj8BXnj/AP4Jy3sOnxGa80vR&#10;dM1dYxnmOARPMfwi8xv+A/jX4o/8Kg8ef9CT4i/8FM//AMRX9KHw+0+O5+FfhqwvrcSRSaLbQT28&#10;6ZDAwKrIyn8QQaAP5itPulsdQtrl4I7pIZVkaCUZSQAg7W9jjB+tfvt8Kf2Wv2WvjR8P9F8ZeF/h&#10;p4Zv9G1W3WeN0hJaNiPmjcbvldDlWU8gg1+ff7Zv/BLXxt8MPE2p+JPhXpFz4v8AA1w7Trptiplv&#10;9MBOTF5WS8yD+Fky2OGHG5vkHwT8VPiR8Bdbu4/DPiTxB4I1FX23dra3EtqWYdpYsgNj0YGgD97/&#10;APhgn9nv/ok3h3/vw3/xVY3wQ079mzwN8fdW8HfCvSdBs/iHb6JNcak2hIXEFoLiBXhklBKh/MaE&#10;+XncNuTjjP4oeL/2u/jh8TLIaRrXxM8T6laT/ujYw3rxJPnjayRbd+c9CDX21/wR8+AXxF8D/Gjx&#10;B428R+DdW0DwxdeGZ9Pt77VLc23nTPdWkiqiPh2BWKQ7gu35cZyRQB+td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EF9&#10;Y22pWslreW8V1bSDDwzoHRh6EHg1U0Xwzo/hxJE0nSrHS0kOXWytkhDH1O0DNaVFABRRRQAUUUUA&#10;FZmseGdH8RKo1XSbHUwv3ReWyS4+m4H1P51p0UAZejeF9G8OhxpOkWOlh/vfY7ZId3TrtAz0H5Ct&#10;SiigArFk8E+HZtUOpSaBpcmolt5vGs4zNu9d+3OfxraooAKKKKACiiigAooooAK5+++HvhbVLlri&#10;88NaPd3DfelnsInc/Ulc10FFAFex0+10y3WCztobSBekUEYRR+A4p91aw30DQ3EMdxC2N0cqhlOD&#10;kZB96looA56z+HfhTTrhLi08MaPazp92WGwiRh9CFzXQ0UUAFFFFAGRrHhHQvEEgfVNF07UnXo15&#10;aRykfiwNS6P4Z0fw6rLpWlWOmK33ls7ZIgfrtArSooAKKKKACiiigAryr9rH/k1n4yf9iZrP/pDN&#10;Xqtc/wDELwTY/ErwD4l8I6nLcQab4g0y50q6ltGVZkiniaJ2QsrAMFc4JBGcZB6UAfy71/Rt+x3p&#10;1pq37Hvwltb61hvLWTwvYh4biMOjDyV4KkYNfOX/AA5U+CH/AENPxA/8GNj/APIdfa/wv+HunfCb&#10;4d+HPBmkTXVzpeg2EOn20166tO8cahVLlVVS2BzhQPagDW0Xwzo/hxJE0nSrHS0kOXWytkhDH1O0&#10;DNaVFFABRRRQAUUUUAY2peDPD+s3y3uoaFpt9eLjFxc2cckgx0+ZgTxWuiLGioihVUYCqMAD0p1F&#10;ABRRRQAUUUUAFFFFABWdrHhzSfEMax6rpdnqca/dW8t0lA+gYGtGigDI0fwjoXh+Qvpei6dprt1a&#10;ztI4ifxUCteiigDlfix4ivPB/wALfGOvacUXUNL0a8vrcyLuUSRQO6ZHcZUcV+Rq/wDBar4r/wDC&#10;KyWT+EPCp10x+WmrKk4RTjG8wGQgt1P3gue2OK/YfxZ4btPGXhbWdAvzILDVbKaxuDC21/LlQo20&#10;4ODhjg4r4Vb/AIIq/BAsSPFHj8D0Go2P/wAh0AfjFrOsXniDWL7VNRuGu9Qvp5Lm5uHxukldizsc&#10;dyST+NfuR/wSV+EWq/C/9ldNQ1q3ktLvxVqcmtQ28y7WS1MccUJI/wBsRGQequtS/C3/AIJK/Af4&#10;Z+KbfXJode8Zy27K8Nn4mvIZrVHByGMcUMQf/dfcvtX2bHGkMaxxqqIoCqqjAAHQAUAOooooAKKK&#10;KACiiigAooooAKKKKACiiigDI1nwfoPiKZJdW0TTtTlQYR7y0jmZR6AsDitOGCO2hSKGNYokGFRF&#10;AVR6ACpKKACiiigAooooAKKKKAMTxxq1xoPgrxBqdoVW6stPuLmIsMgOkbMuR3GQK/HPwr/wWk+M&#10;ekqset+GvCWvRg5Mgtp7aY+oyspX/wAc71+zesaXb65pN7pt4he0vIHt5lVipKOpVhkdOCa+G9b/&#10;AOCM/wAB9WvmntdU8aaNEelrY6nbtGPoZbeRv/HqAPlvxR/wWv8AidqWmvBofgjwzot06lftU7T3&#10;RTpgqu5Bkc9cjpx6/AvizxVrfxF8Xan4g129m1jX9Xunurq6kALzzO2ScKMDk8KoAHAAAAFfsf8A&#10;8OVPgh/0NPxA/wDBjY//ACHXtPwF/wCCd/wT/Z71S31jRPDsuueILchoNY8RTC7nhYdGjXasaNnn&#10;cqBvQ0Ac/wD8Ey/2cNS/Z3/ZygXxDbSWXijxNdHV760mXbJaoUVIYGGMhgi7iDyGkYdq+tqKKAMT&#10;/hCfDv8Aan9p/wBgaX/aW7f9s+xx+duxjO/bnOPetuiigAooooAKx9X8HaB4gmEuqaHpupSjo95a&#10;RysOMdWB9BWxRQBnaP4c0nw9G0elaXZ6ZG33ls7dIgfqFArRoooAKKKKACiiigDGvfBvh/UtSXUL&#10;vQtNur9cFbqa0jeUY6YYjPH1rZoooAKKKKACs3WPDekeIUVNV0qy1NF6LeW6Sgf99A1pUUAZGj+D&#10;9B8PStJpWiadpkjdXs7SOIn6lQK16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rj/ih4k8R+F9At7rwvoP/AAkV+90sT2u4jbGUcl+PQhR/wKvL/wDhcHxf/wCiXf8A&#10;kRv8aAPoCivn/wD4XB8X/wDol3/kRv8AGj/hcHxf/wCiXf8AkRv8aAPoCivn/wD4XB8X/wDol3/k&#10;Rv8AGj/hcHxf/wCiXf8AkRv8aAPoCivn/wD4XB8X/wDol3/kRv8AGj/hcHxf/wCiXf8AkRv8aAPo&#10;Civn/wD4XB8X/wDol3/kRv8AGj/hcHxf/wCiXf8AkRv8aAPoCivn/wD4XB8X/wDol3/kRv8AGj/h&#10;cHxf/wCiXf8AkRv8aAPoCivn/wD4XB8X/wDol3/kRv8AGj/hcHxf/wCiXf8AkRv8aAPoCivn/wD4&#10;XB8X/wDol3/kRv8AGj/hcHxf/wCiXf8AkRv8aAPoCivn/wD4XB8X/wDol3/kRv8AGj/hcHxf/wCi&#10;Xf8AkRv8aAPoCivn/wD4XB8X/wDol3/kRv8AGj/hcHxf/wCiXf8AkRv8aAPoCivn/wD4XB8X/wDo&#10;l3/kRv8AGj/hcHxf/wCiXf8AkRv8aAPoCivn/wD4XB8X/wDol3/kRv8AGj/hcHxf/wCiXf8AkRv8&#10;aAPoCivn/wD4XB8X/wDol3/kRv8AGj/hcHxf/wCiXf8AkRv8aAPoCivn/wD4XB8X/wDol3/kRv8A&#10;Gj/hcHxf/wCiXf8AkRv8aAPoCivn/wD4XB8X/wDol3/kRv8AGj/hcHxf/wCiXf8AkRv8aAPoCivn&#10;/wD4XB8X/wDol3/kRv8AGj/hcHxf/wCiXf8AkRv8aAPoCivn/wD4XB8X/wDol3/kRv8AGj/hcHxf&#10;/wCiXf8AkRv8aAPoCivn/wD4XB8X/wDol3/kRv8AGj/hcHxf/wCiXf8AkRv8aAPoCivn/wD4XB8X&#10;/wDol3/kRv8AGj/hcHxf/wCiXf8AkRv8aAPoCivn/wD4XB8X/wDol3/kRv8AGj/hcHxf/wCiXf8A&#10;kRv8aAPoCivn/wD4XB8X/wDol3/kRv8AGj/hcHxf/wCiXf8AkRv8aAPoCivn/wD4XB8X/wDol3/k&#10;Rv8AGj/hcHxf/wCiXf8AkRv8aAPoCivn/wD4XB8X/wDol3/kRv8AGj/hcHxf/wCiXf8AkRv8aAPo&#10;Civn/wD4XB8X/wDol3/kRv8AGj/hcHxf/wCiXf8AkRv8aAPoCivn/wD4XB8X/wDol3/kRv8AGj/h&#10;cHxf/wCiXf8AkRv8aAPoCivn/wD4XB8X/wDol3/kRv8AGj/hcHxf/wCiXf8AkRv8aAPoCivn/wD4&#10;XB8X/wDol3/kRv8AGj/hcHxf/wCiXf8AkRv8aAPoCivn/wD4XB8X/wDol3/kRv8AGj/hcHxf/wCi&#10;Xf8AkRv8aAPoCivn/wD4XB8X/wDol3/kRv8AGj/hcHxf/wCiXf8AkRv8aAPoCivn/wD4XB8X/wDo&#10;l3/kRv8AGj/hcHxf/wCiXf8AkRv8aAPoCivn/wD4XB8X/wDol3/kRv8AGj/hcHxf/wCiXf8AkRv8&#10;aAPoCivn/wD4XB8X/wDol3/kRv8AGj/hcHxf/wCiXf8AkRv8aAPoCivn/wD4XB8X/wDol3/kRv8A&#10;Gj/hcHxf/wCiXf8AkRv8aAPoCivn/wD4XB8X/wDol3/kRv8AGj/hcHxf/wCiXf8AkRv8aAPoCivn&#10;/wD4XB8X/wDol3/kRv8AGj/hcHxf/wCiXf8AkRv8aAPoCivn/wD4XB8X/wDol3/kRv8AGj/hcHxf&#10;/wCiXf8AkRv8aAPoCivn/wD4XB8X/wDol3/kRv8AGj/hcHxf/wCiXf8AkRv8aAPoCivn/wD4XB8X&#10;/wDol3/kRv8AGj/hcHxf/wCiXf8AkRv8aAPoCivn/wD4XB8X/wDol3/kRv8AGj/hcHxf/wCiXf8A&#10;kRv8aAPoCivn/wD4XB8X/wDol3/kRv8AGj/hcHxf/wCiXf8AkRv8aAPoCivn/wD4XB8X/wDol3/k&#10;Rv8AGj/hcHxf/wCiXf8AkRv8aAPoCivn/wD4XB8X/wDol3/kRv8AGj/hcHxf/wCiXf8AkRv8aAPo&#10;Civn/wD4XB8X/wDol3/kRv8AGj/hcHxf/wCiXf8AkRv8aAPoCivn/wD4XB8X/wDol3/kRv8AGj/h&#10;cHxf/wCiXf8AkRv8aAPoCivn/wD4XB8X/wDol3/kRv8AGj/hcHxf/wCiXf8AkRv8aAPoCivn/wD4&#10;XB8X/wDol3/kRv8AGj/hcHxf/wCiXf8AkRv8aAPoCivn/wD4XB8X/wDol3/kRv8AGj/hcHxf/wCi&#10;Xf8AkRv8aAPoCivn/wD4XB8X/wDol3/kRv8AGj/hcHxf/wCiXf8AkRv8aAPoCivn/wD4XB8X/wDo&#10;l3/kRv8AGj/hcHxf/wCiXf8AkRv8aAPoCivn/wD4XB8X/wDol3/kRv8AGj/hcHxf/wCiXf8AkRv8&#10;aAPoCivn/wD4XB8X/wDol3/kRv8AGj/hcHxf/wCiXf8AkRv8aAPoCivn/wD4XB8X/wDol3/kRv8A&#10;Gj/hcHxf/wCiXf8AkRv8aAPoCivn/wD4XB8X/wDol3/kRv8AGj/hcHxf/wCiXf8AkRv8aAPoCivn&#10;/wD4XB8X/wDol3/kRv8AGj/hcHxf/wCiXf8AkRv8aAPoCivn/wD4XB8X/wDol3/kRv8AGj/hcHxf&#10;/wCiXf8AkRv8aAPoCivn/wD4XB8X/wDol3/kRv8AGj/hcHxf/wCiXf8AkRv8aAPoCivn/wD4XB8X&#10;/wDol3/kRv8AGj/hcHxf/wCiXf8AkRv8aAPoCivn/wD4XB8X/wDol3/kRv8AGj/hcHxf/wCiXf8A&#10;kRv8aAPoCivn/wD4XB8X/wDol3/kRv8AGj/hcHxf/wCiXf8AkRv8aAPoCivn/wD4XB8X/wDol3/k&#10;Rv8AGj/hcHxf/wCiXf8AkRv8aAPoCivn/wD4XB8X/wDol3/kRv8AGj/hcHxf/wCiXf8AkRv8aAPo&#10;Civn/wD4XB8X/wDol3/kRv8AGj/hcHxf/wCiXf8AkRv8aAPoCivn/wD4XB8X/wDol3/kRv8AGj/h&#10;cHxf/wCiXf8AkRv8aAPoCivn/wD4XB8X/wDol3/kRv8AGj/hcHxf/wCiXf8AkRv8aAPoCivn/wD4&#10;XB8X/wDol3/kRv8AGj/hcHxf/wCiXf8AkRv8aAPoCivn/wD4XB8X/wDol3/kRv8AGj/hcHxf/wCi&#10;Xf8AkRv8aAPoCivn/wD4XB8X/wDol3/kRv8AGj/hcHxf/wCiXf8AkRv8aAPoCivn/wD4XB8X/wDo&#10;l3/kRv8AGj/hcHxf/wCiXf8AkRv8aAPoCivn/wD4XB8X/wDol3/kRv8AGj/hcHxf/wCiXf8AkRv8&#10;aAPoCivn/wD4XB8X/wDol3/kRv8AGj/hcHxf/wCiXf8AkRv8aAPoCivn/wD4XB8X/wDol3/kRv8A&#10;Gj/hcHxf/wCiXf8AkRv8aAPoCivn/wD4XB8X/wDol3/kRv8AGj/hcHxf/wCiXf8AkRv8aAPoCivn&#10;/wD4XB8X/wDol3/kRv8AGj/hcHxf/wCiXf8AkRv8aAPoCivn/wD4XB8X/wDol3/kRv8AGj/hcHxf&#10;/wCiXf8AkRv8aAPoCivn/wD4XB8X/wDol3/kRv8AGj/hcHxf/wCiXf8AkRv8aAPoCivn/wD4XB8X&#10;/wDol3/kRv8AGj/hcHxf/wCiXf8AkRv8aAPoCivn/wD4XB8X/wDol3/kRv8AGj/hcHxf/wCiXf8A&#10;kRv8aAPoCivn/wD4XB8X/wDol3/kRv8AGj/hcHxf/wCiXf8AkRv8aAPoCivn/wD4XB8X/wDol3/k&#10;Rv8AGj/hcHxf/wCiXf8AkRv8aAPoCivn/wD4XB8X/wDol3/kRv8AGj/hcHxf/wCiXf8AkRv8aAPo&#10;Civn/wD4XB8X/wDol3/kRv8AGj/hcHxf/wCiXf8AkRv8aAPoCivn/wD4XB8X/wDol3/kRv8AGj/h&#10;cHxf/wCiXf8AkRv8aAPoCivn/wD4XB8X/wDol3/kRv8AGj/hcHxf/wCiXf8AkRv8aAPoCivn/wD4&#10;XB8X/wDol3/kRv8AGj/hcHxf/wCiXf8AkRv8aAPoCivn/wD4XB8X/wDol3/kRv8AGj/hcHxf/wCi&#10;Xf8AkRv8aAPoCivn/wD4XB8X/wDol3/kRv8AGj/hcHxf/wCiXf8AkRv8aAPoCivn/wD4XB8X/wDo&#10;l3/kRv8AGj/hcHxf/wCiXf8AkRv8aAPoCivn/wD4XB8X/wDol3/kRv8AGj/hcHxf/wCiXf8AkRv8&#10;aAPoCivn/wD4XB8X/wDol3/kRv8AGj/hcHxf/wCiXf8AkRv8aAPoCivn/wD4XB8X/wDol3/kRv8A&#10;Gj/hcHxf/wCiXf8AkRv8aAPoCivn/wD4XB8X/wDol3/kRv8AGj/hcHxf/wCiXf8AkRv8aAPoCivn&#10;/wD4XB8X/wDol3/kRv8AGj/hcHxf/wCiXf8AkRv8aAPoCivn/wD4XB8X/wDol3/kRv8AGj/hcHxf&#10;/wCiXf8AkRv8aAPoCivn/wD4XB8X/wDol3/kRv8AGj/hcHxf/wCiXf8AkRv8aAPoCivn/wD4XB8X&#10;/wDol3/kRv8AGj/hcHxf/wCiXf8AkRv8aAPoCivn/wD4XB8X/wDol3/kRv8AGj/hcHxf/wCiXf8A&#10;kRv8aAPoCivn/wD4XB8X/wDol3/kRv8AGj/hcHxf/wCiXf8AkRv8aAPoCivn/wD4XB8X/wDol3/k&#10;Rv8AGj/hcHxf/wCiXf8AkRv8aAPoCivn/wD4XB8X/wDol3/kRv8AGj/hcHxf/wCiXf8AkRv8aAPo&#10;Civn/wD4XB8X/wDol3/kRv8AGj/hcHxf/wCiXf8AkRv8aAPoCivn/wD4XB8X/wDol3/kRv8AGj/h&#10;cHxf/wCiXf8AkRv8aAPoCivn/wD4XB8X/wDol3/kRv8AGj/hcHxf/wCiXf8AkRv8aAPoCivn/wD4&#10;XB8X/wDol3/kRv8AGj/hcHxf/wCiXf8AkRv8aAPoCivn/wD4XB8X/wDol3/kRv8AGj/hcHxf/wCi&#10;Xf8AkRv8aAPoCivn/wD4XB8X/wDol3/kRv8AGj/hcHxf/wCiXf8AkRv8aAPoCivn/wD4XB8X/wDo&#10;l3/kRv8AGj/hcHxf/wCiXf8AkRv8aAPoCivn/wD4XB8X/wDol3/kRv8AGj/hcHxf/wCiXf8AkRv8&#10;aAPoCivn/wD4XB8X/wDol3/kRv8AGj/hcHxf/wCiXf8AkRv8aAPoCivn/wD4XB8X/wDol3/kRv8A&#10;Gj/hcHxf/wCiXf8AkRv8aAPoCivn/wD4XB8X/wDol3/kRv8AGj/hcHxf/wCiXf8AkRv8aAPoCivn&#10;/wD4XB8X/wDol3/kRv8AGj/hcHxf/wCiXf8AkRv8aAPoCivn/wD4XB8X/wDol3/kRv8AGj/hcHxf&#10;/wCiXf8AkRv8aAPoCivn/wD4XB8X/wDol3/kRv8AGj/hcHxf/wCiXf8AkRv8aAPoCivn/wD4XB8X&#10;/wDol3/kRv8AGj/hcHxf/wCiXf8AkRv8aAPoCivn/wD4XB8X/wDol3/kRv8AGj/hcHxf/wCiXf8A&#10;kRv8aAPoCivn/wD4XB8X/wDol3/kRv8AGj/hcHxf/wCiXf8AkRv8aAPoCivn/wD4XB8X/wDol3/k&#10;Rv8AGj/hcHxf/wCiXf8AkRv8aAPoCivn/wD4XB8X/wDol3/kRv8AGj/hcHxf/wCiXf8AkRv8aAPo&#10;Civn/wD4XB8X/wDol3/kRv8AGj/hcHxf/wCiXf8AkRv8aAPoCivn/wD4XB8X/wDol3/kRv8AGj/h&#10;cHxf/wCiXf8AkRv8aAPoCivn/wD4XB8X/wDol3/kRv8AGj/hcHxf/wCiXf8AkRv8aAPoCivn/wD4&#10;XB8X/wDol3/kRv8AGj/hcHxf/wCiXf8AkRv8aAPoCivn/wD4XB8X/wDol3/kRv8AGj/hcHxf/wCi&#10;Xf8AkRv8aAPoCivn/wD4XB8X/wDol3/kRv8AGj/hcHxf/wCiXf8AkRv8aAPoCivn/wD4XB8X/wDo&#10;l3/kRv8AGj/hcHxf/wCiXf8AkRv8aAPoCivn/wD4XB8X/wDol3/kRv8AGj/hcHxf/wCiXf8AkRv8&#10;aAPoCivn/wD4XB8X/wDol3/kRv8AGj/hcHxf/wCiXf8AkRv8aAPoCivn/wD4XB8X/wDol3/kRv8A&#10;Gj/hcHxf/wCiXf8AkRv8aAPoCivn/wD4XB8X/wDol3/kRv8AGj/hcHxf/wCiXf8AkRv8aAPoCivn&#10;/wD4XB8X/wDol3/kRv8AGj/hcHxf/wCiXf8AkRv8aAPoCivn/wD4XB8X/wDol3/kRv8AGj/hcHxf&#10;/wCiXf8AkRv8aAPoCivn/wD4XB8X/wDol3/kRv8AGj/hcHxf/wCiXf8AkRv8aAPoCivn/wD4XB8X&#10;/wDol3/kRv8AGj/hcHxf/wCiXf8AkRv8aAPoCivn/wD4XB8X/wDol3/kRv8AGj/hcHxf/wCiXf8A&#10;kRv8aAPoCivn/wD4XB8X/wDol3/kRv8AGj/hcHxf/wCiXf8AkRv8aAPoCivn/wD4XB8X/wDol3/k&#10;Rv8AGj/hcHxf/wCiXf8AkRv8aAPoCivn/wD4XB8X/wDol3/kRv8AGj/hcHxf/wCiXf8AkRv8aAPo&#10;Civn/wD4XB8X/wDol3/kRv8AGj/hcHxf/wCiXf8AkRv8aAPoCivn/wD4XB8X/wDol3/kRv8AGj/h&#10;cHxf/wCiXf8AkRv8aAPoCivn/wD4XB8X/wDol3/kRv8AGj/hcHxf/wCiXf8AkRv8aAPoCivn/wD4&#10;XB8X/wDol3/kRv8AGvUPhf4k8R+KNAuLrxRoP/CO36XTRJa7id0YRCH59SWH/AaAOw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Vf+Chnx0+JvwF+GPhvW&#10;Phbp/wDaOsXmsC0uo/7Na+xB5MjZ2LyPmVeffHevqqigD8N4f+CtX7SFxqKafE+hyX7yiBLVNEzK&#10;0hO0IF3ZLZ4x1zX3/wDAL9pH4peLv2G/iV8TPGlnHpvjnQbPWbmyjm01rVB9msxLCzRN1G/OfXpX&#10;5RfC3/lIB4R/7KdZ/wDp1Sv3R/ax/wCTWfjJ/wBiZrP/AKQzUAfklov/AAVe/aX8SXws9Jj0fVLw&#10;qWFvZaCZpCo6napJwK6XQf8AgsJ8dPAmvR2njfwhoOpxIQ09lcWM+nXZU8ja28hfqY2ri/8AgkH/&#10;AMnjWX/YEvv/AEFK/Vf9tb9n3w1+0B8A/FWn6zYQPq+m6dcX+j6kUAms7mONnQh+uxioV16FSe4B&#10;ABp/st/tWeC/2sPAr+IPCkk1rd2jiHUtHvMC5spCMgNjhkYAlXHBwehBA9nr8Gv+CUfxF1DwT+2L&#10;4b0q3lk/s7xNbXWmXsKt8rAQPNG2M4JWSJeeoDNjrg+pf8FSf+Fo/wDDVl5/wiX/AAl39kf2RZ4/&#10;sX7V9n37W3f6v5c9M96AP2Torifgh9r/AOFL+APt3nfbv+Ef0/z/ALRnzPM+zR7t+ed2c5zzmu2o&#10;AKKKKACiiigAooooAKKKKACiiigAooooAKKKKACiiigAooooAKKKKACiiigAooooAKKKKACiiigA&#10;ooooAKKKKACiiigArjfir8YvBnwQ8Nxa/wCOvEFr4b0eW4FpHdXe4q8xR3EahQSWKxucAfwmuyrn&#10;/G3w98K/ErSotM8XeGdH8VabDMLmOz1uwivIUlCsokCSKwDBXcbsZwxHc0AfH/7LP7eF7+0/+2V4&#10;58JeH5Ypfhbp3h+S+0qSW0MV1PNHNaRNKScMEYzSkKwzgrnB4H1V8aP+E5/4Vfr3/CtfsP8AwnHl&#10;J/Zn9p4+z7/MXdvz22b/AMcV8H/sp+GNH8G/8FZvjjo3h/SbHQtHtPC7rb6fptslvbwgyaWxCRoA&#10;qgkk8DqTX6TUAfA3/Gwn/qnf/jlcZo/7UH7UngH9q74ZfCn4k3PhK4k8SXcMl1ZaHarNNHZl2Duz&#10;A/J8qSHPYIT0r9EPHHjTSfhz4N1rxRr10tlo2j2kt7dzt/DHGpY4HcnGAOpJAHWvgn/gnD4P1r4+&#10;fFr4g/tS+NrZlu9aupdM8NwSjK29uuFkMfqqIqQKw67Zs8k0Ael/tf8A7bHir4Y/FLw/8G/g/wCF&#10;Lfxl8VNaiWfZeEm3s0YMVBUMm5iqM5LOqooDNkHjyjxB+1/+0/8Asm614f1T4/8Ag3QNW+Huq3S2&#10;k+qeHQPPtJCCdoKvt3BQzbHXD7SFcYOK37KoPjT/AIKxfH/Xr9Flm0qwurODzDuZCk1pbIynt+6i&#10;Zcej4r6H/wCCmWj2usfsSfEoXKbzbQ2l1Ew6pIl3CQR+o+hNAHo/xw1j4i+Ivg7BqvwMudHvPEl8&#10;1tdWNzqhBtJbRxuLgn1Qgj618v8A/Gwn/qnf/jle1/8ABOnxJL4r/Yq+Fd7M7O8WnS2ALDB229zL&#10;bqOvQCID8K9S+Ovxe0j4DfCTxP471tl+xaNZtOsJYKbiY/LFCpP8TuVUf71AHxL8DP2ov2jF/bc8&#10;OfBX4nXPhi8ie1uLzWIvD9qHNqgs5pYQ8oPyHeITjHSRR/FU/wC0F+1J+0L/AMNsah8E/hHN4d/4&#10;8Ybu1j1i1X/n1E0u6Qn/AHsce1bn/BLn4S61qOjeLf2gfHatceNPiHdSSW80ybWjsfM3FkB5VZJB&#10;wOmyKLHBrwr4/wDxcl+BX/BV3VPGqeF9W8XR2GkQRvp2jRF5283T1jDDg8Atn8KAPb/+NhP/AFTv&#10;/wAcr3b9ob/hov8A4RHwb/wp/wD4Rz/hIPLb/hIP7Z2+Vu8uPHlZ/wBvzOnbFeYfCD/gqp8L/iL4&#10;9tvBviPRte+HGuXUqwQnxDCi25lY4WN3DZjY5GC6hf8AaHGftKgD4G/42E/9U7/8cq3+wj+1B8Yv&#10;jB8fPiR4D+JNzoeoW/hK0Mc1xoNqBCl4J1jKeaDhuBKMdyjY6V7J+3n+0kv7Mv7O+ua9ZXKxeKdS&#10;H9l6EnBYXUin96Ae0SB5ORjKqD96sX/gnP8As5S/s9/s86e2s27x+MvFDDWtaacHzkdx+6gYnnKI&#10;RkHo7yetAH1J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Z+teI&#10;tK8OQRzatqdnpcMjbEkvbhIVZsZwCxGTitCvmX9vP9kvVf2vvhz4f8NaTr9n4em0zVhqL3F7C8qu&#10;ohkj2gKeuXz+FAH42fDHULWH9vHwnfSXMMdknxKtJmuWkAjEY1RCXLdNuOc9MV+5X7TWuab4g/ZO&#10;+Mt1peoWupWw8Ha0hms5llTcLGXI3KSM8jj3r85v+HIPjP8A6KboP/gvm/xr7L+Af7F+sfB79jvx&#10;78GLvxJY6jqXiS31WGLVIYHWGE3dqIFLKTk7SMnHUUAfmn/wSZ1rT9B/a7srvU7+1061Gi3y+fdz&#10;LEmSq4G5iBmv0i/bh/be+Hnwe+DPifS9L8T6ZrvjfWNPmsNO0vTLlLl4nlQp58uwkIiBi3zY3FcD&#10;POPj7/hyD4z/AOim6D/4L5v8a6fwV/wQ+K6hDL4u+Ke+xU/vbXRdK2yuM9FlkkIU47mNvpQB4d/w&#10;SL+C+pePv2nrXxn9mkGgeDbaa5nucERtczRPDDFn+9h3kx6Rc9cH9N/jr+3/APCL9nTx9J4P8Z3+&#10;qW+tR28d0UtNPeZPLkBKncD14Ner/Bv4LeEPgH4Fs/CPgnSI9J0e3JcqCXlnkb70srnl3OByewAG&#10;AAB8Z/tqf8Ez/Ef7U3xvuPHWmeNdL0K1ksLezFpd2kkjgxggtlTjBzQB94+F/EVn4v8ADWk67pzO&#10;+n6paQ31s0i7WMUiB0JHY4YcVp1znw38Ly+B/h34X8OTzpdTaPpVrp7zxghZGihWMsAegJXP410d&#10;ABRRRQAUUUUAFFFFABRRRQAUUUUAFFFFABRRRQAUUUUAFFFFABRRRQAUUUUAFFFFABRRRQAUUUUA&#10;FFFFABRRRQAUUUUAFFFeU/tIeBfiV8QPA9jp3ws8eQ/DzxBFqMdxPqk1otyJbYRSq0O1lIBLtG2c&#10;fwe9AHyF+zv/AMpgvj3/ANiw3/oWlV+idfm7oP8AwTv/AGi/DPxV1v4laZ8ftKtPG+tW32TUNXXR&#10;wXni/dHaVKlB/qIuig/J9a+7/hB4e8WeE/hromk+NvEUfi3xXaxOt9rKQiFbpy7FW2gALhSq9O1A&#10;HxD/AMFNviNqvxa8beAv2XfA8+7XfFV7Bd626crBbhi0Sv8A7I2PO46hYUP8Vfdnw1+H+kfCnwB4&#10;f8H6DB9n0fRbKOytlP3iqKBuY92Y5YnuSTXzt+zf+xlq/wAN/wBoHx/8ZviF4isPFvjPxExWyeyt&#10;3ji06Jj86LvJJwixRqeoRCMnca+rqAPzY/Z3kX4W/wDBW74zeHdUYWx8U6dPdae03WeSRra7CoeA&#10;R5fn9icx47Gve/8AgqF4rsfC/wCxT48ju5VWfVTaadaRswUyytcxuQPUhI5HwOyGrn7XX7DOkftN&#10;axofi7SPE178P/iNoahLHxFpse4sgbciyBWR8qxJV1cFdzcN0rx/Tf8Agmn45+J3i7Q9Q+P3xr1H&#10;4keH9Gk82Dw/DHJHFMeM7nL/ACg4wxVdzDjeKAPfv2AfCE3gf9jf4VaZcQmCZ9J+3mMggj7TK9yM&#10;g98TCvlr9ubxBeftd/tVeAv2Y/DV1KNE0y6XVfFl1bniLCbyM9MxwMcZ4Mk6qeVr9Gry3ntdGng0&#10;iO1guY7dks45lIgRwuIwwXkIDjIHbpXzP+xp+xnd/s569478ZeL/ABDb+MviF4tvGlutZhgaMJCz&#10;eY6AMc5eUlmxwdkY/hoA+mNF0Wx8N6NYaTplrHY6bYW8dra2sIwkMSKFRFHYBQAPpU1uluXlmgWI&#10;tI2JJIwMsy/LgkdSMY56YxU9fDfxJ/4J/fEhfit4o8d/Cj4+614Gm8Q6hLqN3ozxSG182Rst9yQK&#10;w643Rk9Oe9AHG/8ABazS/Cx+Bfg/UbyC3Hi8a8sGnTqq/aDbeRK1wmepiDeST6MU9Tn7t+FX9p/8&#10;Kv8AB/8Abe/+2f7Hs/t3mfe8/wAhPMz77s18gfDX/gmvqWpfFDTPiB8dvijqPxb1fSpFlsNNnjZL&#10;OJlYMu7e7bk3AHy1VFyOdwJFfW/xg8P+J/Ffwy8R6L4N1e20DxJqNo9paardIzraF/laUBeS6qWK&#10;+jbSeBigD8+5pl/4KA/8FFIYY/8ATvhP8I/mc9Ybu6WT9fNnQDuGitT/AHq/TWvAP2K/2UrD9kf4&#10;RDwwt3Dq2vXt095qurQxGMXEhJEaqCSQqIFAHruP8Ve/0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V5Z+0x8fNP/Zn+EOq+P8AVNLutZstPlgiezs3VJG82VYw&#10;QW44LA/hQB6nRXwT8IP+Cvvw7+KfxM8O+ELnwprHhpdau1so9Tvp4nhilfiMOF5AZ9q56Ddk8Amv&#10;qz9o7432H7OPwZ8Q/ETU9NuNXsdG+z+ZZ2jqksnnXEUAwW44MoP0BoA9Kor5s/Y3/be0H9sn/hL/&#10;AOxPDeo+Hv8AhHPsfnf2hNHJ532jz9u3Z0x5Bzn+8K+k6ACiiigAooooAKKKKACiiigAooooAKKK&#10;KACiiigAooooAKKKKACiiigAooooAKKKKACiiigAooooAKKKKACiiigAooooAKKKKACiiigAoory&#10;r9oX9prwB+zD4Tj17x3qzWi3DNHZafax+dd3rgZKxR5GcDGWYqoyMsMjIB6rRX5+/wDD4Twpb2ia&#10;td/CPx9b+GpMFNW+zRFGUnAIy4Tnn+OvrD9nn9pPwP8AtQeC5vE3gW8urmytrj7JdQ3tq0E1tNsV&#10;/LYH5SdrqcoWXnrwaAPUqKKKACivnb44ftnaH8Dvj58OvhZf+HdQ1LUfGk1pDb39tKixW5nuvsyl&#10;weThvmOO1aP7Xn7Wmj/sheCdG8S6zoV9r9vqeo/2ckNjKiOjeU8m4luMYQj8aAPeKKzfDetJ4k8O&#10;6Xq0cbQx39rFdLGxyVDoGAPuM1pUAFFfM/wA/ay1X4yftJ/F/wCGV5oFnp1j4HnaG3v4JnaS6Ama&#10;PLqRheBnivpigAooooAKKKKACiiigAooooAKK+QPjd/wVA+Evwj8XzeEtKh1f4heJ4ZWt5bTwzCk&#10;sUUw4MZlZgGYHgiMPggg4IxXJeH/APgrt8NY9cg0vx14M8ZfDx5zlbrVLASQqv8AeYKfMx/uo1AH&#10;3ZRVLRdYsvEWj2Gq6bcLd6dfW8d1bXCA7ZInUMjDPOCpB/Grt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V8g/8FXv+TI/GP8A1+ad/wClkVfX1fIP/BV7/kyPxj/1+ad/6WRUAfh5ZfDzW774&#10;d6j43tbcy6HpmowabdzR5LQSzI7xFvRW8pxu9QB3Ffpn40/agH7TH/BJTx9Nqd0JvGXh3+ydL1pW&#10;Yb5WGpWnlXJGOkqAk9t6yAdK5/8A4JO/CvRfjd8A/j54H8QxeZpWtPY20jAZaFvLnMcq/wC0jhXH&#10;uor4S8c6b4y/Zy8UfEv4W6i5tXutmkavbkHZcRw3MN1BKgz3MUbq39yQ/wB40AfoP/wQx/5rZ/3B&#10;P/b+rvij9ur9rD4kfEzxn4f+Evw0sb7RvD2r3Wmfb7XSJ7jPkzMg8yeSQRByFztAB579aw/+CJ+u&#10;WfhnQ/j7rGoy/Z9P0+20i7uZiM7Io11B3b8ACa5DVP8Ago/+0N+0d8TD4N+Amh23hm2uJJm0/TrG&#10;ytprx4gSzSTyz5ijJyWJUKAT94nkgGva/wDBVb4//A/x5FoXxk+HtgUASW4sZrCbTb/ySxHmRMWK&#10;MvDYOwglcbhg1+ifxM/aMtNE/ZT1b4zeEIYtYtF0Jda06G9DIsqsqlVkAOVI3YIByCCK/FX9uDwn&#10;8evDfinwzL8e9WXVdcvLKVtPxcQSmGFZMMv7lQq5bnAz1+tfoj8M/wBpbTf2Zf8Aglz8O/GWsaav&#10;iC6ltzpmm6bOf3dzctcXBjVyQcIqRMx4ziPA5xQB47Y/tjft1+PtDHiXQPhVHDoki74fsfhqYiVe&#10;oaNZZGkkGDwVyDXV/sl/8FZPEPjj4saV8PPi54b0/SrnVLwaZb6tpcUtu1vds4RIriGRmxlzsLAr&#10;tOMrjJHlHw5/aY/bg/bIvNUvPhveW+m6LZyiO4bTbWytLS3crkIJrgNIzYIO0OxGQSBwa+TJ9P8A&#10;Fnhn9ry2tPGV79q8aWfjGAapeRyB/MuxdqZHDAAElsnIFAH6tf8ABTz9r74hfsp/8K1/4QOfTof7&#10;e/tL7b/aFmJ8+R9k8vbkjH+ufPrx6V8uv/wV6+L2ofCOyj0Pwpa33imzMsmu+JZtPd7OBDI3lLHF&#10;G2F+TZl5G5OQF/irtv8Agud/zRP/ALjf/thXvX/BNDT7W4/4J7afDLbQyw3Q1gTxvGCswM8ykOP4&#10;sqAOewxQB89fAj/gs9qNv4f1+D4q+GotW1m3gEujS+HojB9tlLKvkTKzMEPzFvMXjCkbS2N3n2r/&#10;APBYD48+HfHxk1bwnoOmaasgdvDt5p88MohJyB5jOHDFf48YzztxxXjn/BMC2huv26Phik8STIH1&#10;GQLIoYBl026ZW57hgCD2IBr6T/4Lhafbx+N/hTfLEouptOv4ZJMcsiSwlR+Bkf8A76NAH6C6x8f4&#10;/E37H2v/ABi8G4if/hD77X9PS7UP5M8VrJIEkAOCUkQqwzztNfHX/BOz9vj4r/tLfH258JeNLnSZ&#10;dHj0W4vwtjYCF/NSSFV+bJ4w7cfSvdv+Cdlrpvij/gnf4JsfEyQXeiXdhq1nfx3hCwva/bruN0c8&#10;AL5eQT6V6d8H/gn8Bvh94sfVPhvofhXTvELWzwtNo1wjzmElSwwHPy5C547CgD2yiiigAooooAKK&#10;KKACiiigAooooAKKKKACiiigAooooAKKKKACiiigAooooAKKKKACiiigAooooAK/Kz9uzUtL8I/8&#10;FKPhHr/xSh8/4Yx2Ns0TXURltE2vMHLJyG2TNE7jBO3bkEYFfqnXC/GD4H+Bvj54VPh3x74dtfEO&#10;lh/NiSfckkEmCN8UiEPG2CRlSODjpQBseFPGfhT4i6GLnw3rekeJNIlj2+Zpl1FcwshGMHYSMYyM&#10;VwV98PfDX7OHwv8Aihrvw90Sz8OTz2d5r72ttHi1+2R2pw6xfdUHy0yq4BweOTXyl44/4I7eELOS&#10;bV/hT4+8S+BPEMalrUz3AngRuoUOgSVAemdzEdcHpWP+xv8AtJeN/i9+zH+0H4G+It7Jq/iXwPo1&#10;5bjVJ2DzTxSW10myRx99keBvnJywcZyQTQBh/BH9u79p/wDaJ+G8WnfDf4b2PiDxZBcTDVfFl/El&#10;rpdshI8uKJWkRWlCkE5Ynn7hHNel/s0/trfFm1/aOi+Bn7QfhbT9B8UahA02l6hp6hVlYIzqrbHe&#10;N0dUk2upGGXaQSeOj/4JFf8AJmek/wDYYv8A/wBGCvP/ANrKGNf+CpX7N0ojUStYKrSYG4qJrogE&#10;+g3H8z60Aes/tOftL+NfhX+1p8C/h9oM1knh3xhcrFqiXFsJJSpuFT5Hz8vyk15p+3Z8eP2nf2Z7&#10;rWfGmjah4PX4ZSajBY6ZDLbGa/UvFk+YCAMb0k53dNtVP25P+Ug/7Kn/AF+p/wClaV0//BY//k0W&#10;2/7GWy/9FT0Ae8fGD9p3Rv2ff2b7P4meLFN5PNY2v2fT7dhG9/ezRBlhQkELnDsTg7VRjg4wfmDw&#10;f8ZP27vippNr468PeAvBWk+HLxBdafoWqHy5bq3IyhJeYONwI5Zo89QADXC/8FMZWvPBv7JujXyq&#10;/hu+nVtQWQkISsdiignPTZLN+tfqOiLGioihVUYCqMAD0oA/M3/gmjrWveI/2yP2i9T8U6KPDniO&#10;6Il1DSVkEgtJzdPvjDD7wBzzXrnxK/bC+KHxQ+MevfCz9mvwrpWuXvht/J8QeLvEDMLCym3MpiQB&#10;hlgysuTuLFXwhC764D9i2SeH9vb9rSS1jEt0txK0UbdGcXUm0HkdTivB/wDgm74G+PvxC+H3jPUP&#10;hf8AGHTfAdv/AG4TqdnqGiW9/PcXDRI3nF5InYAgkYzjKse5oA+iNZ/a2/aL/ZN8VeHH/aH8NeGd&#10;X+HmtXiWL+JvC7MrWUrZOWGfm2qGbYY13BTtYkEVu/tnftx+KP2a/wBpD4a6FpluuteCtY01b2+0&#10;/T7Nbi9vHaWWNEt23DliIwMZ68ZrC+L/AOxD+098evBsnhXx3+0DoOu6C88dy1ofDUFv+8QkqweK&#10;JGGMnoe9cv8AHLw3ceEf+Cg37I2g3tyL+70vw/aWU11ziaSIzoX555K5555oA9j+Bvxq/ad8SfE+&#10;48RfFf4d2Pw6+Dy6ZdXm3fFJc23lpvTzv3pmBwGyTGg46CvO/A/7U/7UX7X02seIPgf4a8J+Evh9&#10;Y3j2VtfeKHZ7m7dQCd20sAdrISFTClsb2xX3/wCJNBs/FXh3VNE1BDJYalay2dwinBaORCjgH6Ma&#10;/NLwP8Af2wP2Gf7X0X4Sx+H/AIn+AZ7xr6KxvCiyKSqqWMbyROrEKoKxyOp25ABJoA+oP2Xvit+0&#10;DrHxC1rwT8cfAWl6I1pp5vtP8R6GWNrfbZURkzvdS2JA2MoQBynOa+nq+Rf2Of27Lv8AaD8deIfh&#10;t458E3Hw/wDiTocDXM+nuXMU0asiudrqGidTInyHdlW3BjyB9dUAFfK//BS743al8Df2UdevtEun&#10;sNb125h0Gzu4zh4TMHaVlI5DeTFNhhyCQR0r6or4U/4LJeHLzXP2R7K9tk3Q6P4ns766OPuxtDcW&#10;4P8A33cRj8aAO9/4J1fsw+HPgT+z/wCFtaXTLd/GniXT4dU1PVZIgZwJlEiW6tyVREKKVBwWDN34&#10;+iPiF8NfCvxY8M3Ph7xhoFj4i0a4GHtL+EOoPZlPVGHZlIIPIIrmf2ZvHFj8SP2e/h14j0+WOWC+&#10;0K0LeWchJViVJY+vVJFdT7qa9MoAzPDPh6z8I+G9J0LTkaPT9LtIrK2V2LMIo0CICT1OFHNad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V8y/8ABRz4b+Jvix+yd4n8NeEdHuNe126urF4b&#10;G1AMjqlzG7EZIHCgn8K+mqKAPz//AOCSPwH8f/A3w18SLfx54WvvDE2o3djJaJehQZlRJgxGCehZ&#10;fzrK/wCCqX7EmvfGyTw/8RPh3ocmseLLYDTNV0+12iS6tuWimAJALRncp5yVdeyV+itFAH5rf8Eu&#10;P2WfHfw98J/HLw/8SvCupeFbPxVZWFhC1ztVpo/LvkmKEE8qJk6/3hXzVoP7Gn7VP7HvxvOvfDnw&#10;1Jr81n5sVnrWnJDc215bP8pEkTtuQkYypAII+UnAav2+ooA/Ej9qD9mf9sH49al4b8VePfDM3iPU&#10;p7WRINL0iOFV0mEOMRyBCFDuct95zjGSPuj61v8A9i3xX8ZP+CaPgX4YX0DeG/Hvh9zqlrY6i2xf&#10;tKS3KiKUjOA8U74PYlSeM1+gVFAH4vfs5/Df9uD9mePVvCPgXwNNp9lq92HmbUILOe3hn2hPPWVn&#10;KgbQvJJX5Rwa4u8/Yh/aPH7SUWveI/CGp+JrgeJYb3UfEVqqG3umFwryzpnadh5I+VeOw6V+6tFA&#10;H52f8Fdv2f8A4ifHT/hVH/CBeE7/AMUf2X/a3237EFPkeb9j8vdkj73lvj/dNe0/sDfDHxV8Mf2L&#10;tL8KeKdEutF8RRf2nv065A8weZPKydCRyGB/GvqqigD8Y/8Agnv+x98Zvhb+194B8UeK/h9q2h6B&#10;Y/2h9pv7pU8uLfp9zGmcMTy7qv1Ir3n/AIK3fs7/ABI+OXiD4azeA/COoeJ4tNtb9LtrIKRCzvAU&#10;ByR12t+VfpHRQB8Y/Ab4P+M/DP8AwS61P4d6p4eu7LxrJ4W8SWSaLIF88zTy3xhTrjLiWPHP8Qr5&#10;l/4Jc/sr/Fn4M/tKXev+NvA2qeHdHfQLq1W8vFTYZWlgKpwx5IVvyr9aKKACiiigAooooAKKKKAC&#10;iiigAooooAKKKKACiiigAooooAKKKKACiiigAooooAKKKKACiiigAooooAK+Jv2ivDP7Wfw++Oms&#10;+PfgvPpni/wZqcNqJvB+pXKkJLHEsbuI5Wj252g5ilDNnkHAr7ZooA/PXWP2hv23/HWmv4f0H4C6&#10;d4Q1W6QwPrt1cqUtsjaZY/MlCAgncM+Z0+61eg/s9fsW6h+zf+yx8TtEuLxfE/xG8Y6Xey6ncWuS&#10;ss5tpUht42YBnAaR/mYAs0jHAGBX2TRQB8q/8E0fhh4q+EP7LeneHfGWiXPh/W49TvJnsrsAOEdw&#10;VbgkYIrjv2kfgz428W/8FBvgR420fw5eX/hTQ7QJqWqxBfKtm82c4bnPRl6DvX23RQB8SftcfBnx&#10;t45/bU/Z18WaD4cvNT8OeH7tX1TUYAvl2i/aVbL5Ofugnis//gslNHF+yPZK7qjSeJ7NUViAWbyb&#10;g4HqcAn6A19q+LF1dvCusjw+0C6+bKYae11/qhc+W3lF/wDZ37c+2a/PTxF+x3+01+1r4o8OWf7Q&#10;Xivw9pnw/wBIuxeSaV4fI824cDB2hUADMpZd7P8AIGOFOaAPa/2nv2UT+1p+yP4T8P6fdw6f4o0q&#10;xs9S0e5uB+6aUWwVoZCASEdWxkdGVDggYPi3gv4o/t+rpFn4Cf4ZaBDqlsq2beM9XKELGoA852W4&#10;Mcj99yo2f7hOa/Ru3t47S3ighRYoY1CIijAVQMAD2xUlAH5/f8E+/wBn34p/B/8AaU+NOr/Ea3vN&#10;Q/tZVCeJ5olji1Wbz2Z5YwDwDnIGBxjgdKxPF37K/wAeP2R/jl4m+I37N9tpvirwr4nmM+peDb6R&#10;U8oli5Xa7xhlVncxsjh1DFSpGS36OUUAfn3qHxo/bm+LUZ0Xw18INE+GPnjZLr+rXKSNbZ/jQSOR&#10;37RSH2rY+N3wP+Ievfty/s6eLYtEu9b0Xw7pUNvreuwYMMU4abezE4PJYHp/EK+7KKAMTxxZ6xqH&#10;grxBa+HrlLLX59PuItOuZDhYrlo2ETk4PAcqeh6dDXxJpX7RP7aPgC0Oj+Kv2fdP8bajENkWtaLq&#10;UcMU+OA7qjOMnrwI/wDdFfe1FAHxV+yB+zb8TP8AhoDxt+0N8ZbbT9A8ZeJLRbC18N6XIJEtYAsK&#10;bpGVmG4JbxKAGY/eLYPA4n9nn4xfEv8AaF/4KF/EyCz8Y6lD8JfBdzPG+kQsotppEH2WGPpnDyRy&#10;z9efLI74r758SSalD4d1V9Gijn1hbSVrKKVgqPOEPlqxPQFsAmvnb/gn7+zDqn7MPwVudO8UNBN4&#10;21zUptS1ia3m85d2dkSCTA3AIoY/7Uj0AfTdc/8AEDwHovxP8E614T8RWa3+iaxavaXduTgsjDGQ&#10;ezA4II5BAPaugooA/Mvwb8FP2r/2CdU1DSPhZZaf8YfhdcXDXEOm3cixz2+ep2GRHjkOMHyy6N94&#10;qCcDp9c+IX7dXx8tZNC0L4eaL8GtPnXy7jXby7X7RGDwdjF3deM/MkJI7MDiv0NooAwPAGg3nhXw&#10;H4b0XULz+0L/AE3TbazuLzLHz5I4lRpMtydxUnnnmt+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5z4gfEbw18KvC9z4j8XazbaBoduyJNfXjFY0Z2CqCcd2IH410dfIP8AwVe/5Mj8Y/8A&#10;X5p3/pZFQB758LP2g/hz8brjUYPAni/TfFEunqj3a2EhYwq5IQtkDqVb8jXoVfkv/wAEOf8AkZ/i&#10;5/156b/6HcV+tFABRXg/7TH7avww/ZTt7ePxhqc9zrt1F51toOlRCa9ljyRvILKsaZBAZ2XODjOD&#10;XzHo/wDwWw+F95rEcGo+CPFWn6c77ftiG3mZATgM0YccY5OCTxwDQB+ilFcv8M/iZ4Z+MHgnTPFv&#10;hDVoda0DUo/Mt7uHIzgkMrKQGVlIIKsAQQQRXyb8av8AgrZ8GfhT4iudD0iPVPHt/bOY5rjRFjFk&#10;jDqomdhvPuisvHWgD7arE8Z+NNC+Hfhm/wDEXibVrXRNDsI/Mub68kCRxrkAZJ7kkAAckkAcmvkH&#10;4F/8FZPhD8YvFll4a1K11bwPql9KsFpLq6xvaSyMcKnmox2EnHLqq8/er5k/4K//ALVUPibWp/gZ&#10;Zade2U3h3VLXUNQvmlXybwPZLLGgUHOF+08huMqD2FAH1be/8FaP2crXUHto/EmrXcSvt+1Q6Nce&#10;URn7w3KGx/wHNeqaj+3B8C9Fmig1P4laNpd3Jbw3X2W8do5USaJZYyylcglHU4PrX44fsx/HT9nr&#10;4W+A57H4kfBm5+IXiie7eVtTkuE8pIcAJGiMwxjDEnGSW64Ax5F+0d8TNG+MHxm8Q+LPDujyeH9C&#10;vvs8dlpczBmtoobaKFUyOMAR8e2KAP6X6+EfDf8AwVm8H+JPjdpfw1j8Ca5Df3/iKLw6t81zCYlk&#10;e5FuJCOu0E5x1xW3+zL/AMFPfCv7TXxe0zwBpXgvWNGvb6GeZby8uInjURRNIQQvPIXFeE/Dr9pD&#10;9mbxF+1LovhjTf2fxp/jKTxUttBr7PGfKvVuflufvZ4kXfQB9k/tgftgaN+x/wCGdA1rWtAv9fh1&#10;i8ezjjsJURo2VN+Tu6jFWP2Q/wBrTR/2vfBOs+JdG0K+0C30zUf7OeG+lR3dvKSTcCvGMOB+FfKf&#10;7YH7ffwWj+JGsfDb4k/B698cnwrftHHLNNF5PmFBl0BIIyDjmvev+CefxQ+GXxU+GPiTUfhb8Pv+&#10;FdaPb6wbe6sNynz5/JjbzflJH3WVf+A0AfVVeFftE/tofDP9lzWNH0zx3eaja3WqwPc2wsrJrgFF&#10;backdDk15B8fv+Crnwl+CPjK98K2NnqnjfV7CUwXsmj+WtrbyKcNH5rsN7g8HYCAQQTkED86P+Ci&#10;X7W/hH9rrXvAmueFbLVNMbTNPuLW9s9UiRXjdpQylWRmVlI75B9QKAP2++E/xQ0L40fD3RfGvhmW&#10;abQtXjaW1kuIjFIVV2Q5U9OVNdbXy3+wNrSeG/2BfAGrSRtNHYaNeXTRqcFgk87ED3OK5D9mX/gp&#10;74V/aa+L2meANK8F6xo17fQzzLeXlxE8aiKJpCCF55C4oA+06KKKACiiigAooooAKKKKACiiigAo&#10;oooAKKKKACiiigAooooAKKKKACiiigAooooAK8t+JX7UXwo+D3iJdB8aeOtJ8Oaw0C3Is76Uq5iY&#10;kK+MdCVb8jXqVeW/Er9l34UfGHxEuveNPAuk+I9YWBbYXl9EWcRKSVTOegLN+ZoA5T/hvb9nv/or&#10;Ph3/AL/t/wDE16V8L/jJ4J+NOkXeqeBvElj4m0+1n+zT3Fi5ZI5dobYSQOcMD+NfKn7WnwJ/Zs/Z&#10;n+BPiPxtdfCnwydQhi+y6TbSQN/pN9ICIUxu5AILt/sox7Vw37Lvw/8AF37Lf/BMvx14usWmtvGO&#10;uabd+J7aNY8tYo8CpC4XH3hEgm56bsEcGgD7E+IX7U3wi+FWsNpHiz4i+HtE1ZMeZYT3yGePPTfG&#10;pLL+IFdl4H+Inhb4maKNY8I+ItL8TaWWKfbNJu47mMMOqlkJww9DzXwV/wAExf2ffgz8UP2c08W+&#10;IvDehePvHWo394NfuPEEEeozW0vnv5abZQ3llohHJuwGYyE5Pbm/Angy2/Z0/wCCsln4K+Fcctl4&#10;R8QaO11r2h27sbW0DW80v3eiBXSF1z087YuA2KAP06rP8Qa/p/hXQdS1vV7uOw0nTbaW8vLuY4SG&#10;GNC8jsfRVUk/StCvnP8AbQ+PNn8IfB0Ghav8L/E/xL8P+LLDULLVIvDsblba2EaJKszp80YkSdsM&#10;CCNjEHigD2H4bfFTwl8YPDra94L16z8R6Os7WxvLJi0fmKAWXJHUBl/Ourr5T/YL8f8Awuvv2ZtW&#10;8RfDTwZfeBvB1jqN7LPpV1eyXsxljijeWQPJIx5XaAu7Hy9s15d/w988La15tx4X+Efj/wAQ6bGS&#10;GvEtIlXjv8jSAdD1PagD79orwH9lz9tn4dftZR6jbeFpL7TPEGmp5t5oWsQrFdRx7tvmLtZldN2A&#10;SpyCy7gNwzxP7Q3/AAUY8IfAP4pXfw6HgzxZ4u8V2sEVxJDo9tE0O2RFdcMX3k4YZ+TGT1oA+tKK&#10;+Kvhj/wVT+HHjDx1Y+EfFvhnxL8NdV1CRIrWXxBbKLdmchVDsDuTJIwxXb6sK9a/am/a70H9lW48&#10;Dpr2kXWow+KL97FLiGeOKO02mPMkhf8AhAkz7BTQB73RXyBoP/BTj4YeOP2g9D+Ffg+z1PxJJqd6&#10;bH/hIIQkdiJAGJMe475F+U/MFAPBBIOa+v6ACuc+IHxG8M/CvwxceIvF2t2fh7RLdkSS+vpAkYZm&#10;CqvuST0FWvGXjDRvh/4W1TxJ4i1GDSdE0yBrm7vLhtqRoo5PuewA5JIAyTX5MftPXHjf9tz4RfED&#10;446u174X+D3hCHZ4M0Nxsk1SczxxPeTLyCAruMjocIp+WQsAfrL4L8a6H8RfC9h4j8NanBrOh36F&#10;7W+tTmOVQxUlT9VI/Ctuvmz/AIJxf8mT/Cz/AK8Z/wD0qmr6ToAKK+afjx+3d4J/Z2+O3h/4c+L7&#10;O4srfVNI/tmXxC0qi2tYt1yu1k5dmJtiAFBJLqBzXjmn/wDBY/4UXHi62sb7wv4q0rw3dStFB4hu&#10;baPy2AIHmGIOW2eu3cwGPlzwAD75or45+Pv/AAVE+FnwV8TzeHNKtNT+Ier2sXnX3/CPBGtbNcAk&#10;PMzYLAEZ2hgOjEHivZf2Y/2pvBP7V3gebxH4OluYWs5hb3+l6gipdWchGVDhWYFWGSrKSDg9CGAA&#10;PYaK+I/iJ/wVQ8IeEviJ4m8F6F8OPG3jDVvDuoz6ZfyafaReSJYZGjkKFXZiu5SAWVc/z679nX/g&#10;o58OPj/48HgWXTda8D+NH3CHSvEMCx/aGVdzIjqx+cAE7XCk44zQB9XUV85ftUftxeEP2UdY0HRt&#10;b8P+IfEWta5BJPZ2uiW8TgqjbTuLyKQc9grV43pH/BXTwLZ65Z2Xjn4eeNfANndtsj1LUbIPEvqz&#10;KCH2jj7iseelAH3jRXmnxk+O2i/CP4F6v8UlibxHoNjZQ38S6dKv+lQyvGqNG5+UgiRWB7ivmHxF&#10;/wAFdvhTpPhfw/daXouueJvEOqWa3k+h6SqSHTgTyk8xIXeBztQNj+LbQB900V8/fsoftseAf2ut&#10;P1P/AIRdb7Stb0tUe90fVEVZkRiQsiMrFXTIxkHIOMgZGYP2o/25/hx+ynNY6Z4he+1vxRfRiW28&#10;P6LEstyYydokkLMqxqSCBk5bB2g4OAD0342fGjwz+z/8O7/xr4vmuINCspIoppLWAzSBpJBGuFHJ&#10;+ZhXQ+CfF2nfEDwXoHinR3kk0nXNPt9Ts3lQo7QzRrJGWU9DtYZHavyx/bZ/4KDeGPjt+zT4l8CX&#10;ngrxX4G8T301ncWUGu2YWG5SO5jZ9rg5BCqTyoHGM54r78/Z98XaN4C/Yz+FviLxFqVvo+iab4G0&#10;i4u766fbHEgsYckn9ABySQBkmgD2yivhi8/4KueGb5rq/wDCvwl+InizwpbO6v4hs9LC2zKpIZ15&#10;Py8H75U+oFfSn7O/7Svgb9qDwS3ibwPfzT28MvkXlleReVdWcuN2yVMkZIOQyllPOCcHAB6nRXwj&#10;oP8AwWA+EeofDu78RahpOs2OrrfGxs/DNuI7m+u8IjebwwRI8uFyzAkhtoYgiux/Zs/4KYfDr9oj&#10;4hReBW0jWfBvim53CztdYRDHcsqlmjV1PyvtUnawGegJPFAH17RRRQAUUUUAFFFFABRRRQAUUUUA&#10;FFFFABXj3jX9sD4MfDnxRf8AhzxN8RdF0XXLBlS6sbqYrJExUMARjurA/jXsNfz2/wDBST/k9z4p&#10;f9flt/6RwUAfs/pv7cvwA1S6W3h+LnhVHbobm/WBOoH3nwo6+v8AKvZdF1zTfEml2+paRqFrqmnX&#10;C74byymWaGRfVXUkEfQ1+X2uf8ET9K1LwXFfeFviVex65LbLPFBq1gjW8jFAQhaNgyDJ+9hsf3TX&#10;yN+zr+0N8RP2Bfj1daHrIvrfSbPUfsfibwvJJuilUEK0ka52+YFwySL94YGSrUAf0EV5p8Q/2mPh&#10;R8J9QbT/ABf8Q/Dug6koBawutQjFyoPQmIEuAc9SK+Y/+Cnn7Yt/8Dfg9oGk+BdS+z+I/GySNb6r&#10;bn5rWwVFLyxn+F38xFVuoBcjBANfB37EP/BPTWf2xbHWPGfiHxJP4e8LQ3jW/wBsWH7Rd6jc4DSb&#10;SzAALuXLtnJJABIJAB+yPw6/aQ+FvxbvBZeDviB4e8Q3+CwsbPUI2udo6nyid+OOuK9Hr8G/22v2&#10;Btf/AGLZdD8W6F4ln13wvd3ggg1NY/st3p92AXRH2sc5CMyyLjlCCF4Lfoz/AMExf2s9V/aW+EGo&#10;6Z4ruftnjLwnLFa3d43D3lvIrGCd/V/3cise5QMeWoA9Tuf27v2f7O4lgm+K3h6OaJyjo07ZVgcE&#10;H5fWp9J/bh+AWtXqWlt8WvCwmcgL9ov1gUkkDG58Dv61+Dvw1+HFt8X/ANpjRvBN7eTafaa94j/s&#10;+W6gUNJEsk5UsoPBIz3r3n9vv9gbRf2PdD8Laxo3jWbX4tZuZLRtP1CBIrhCibvNQqcMn8J4GCV5&#10;O7gA/dW2uYby3iuLeVJ4JUEkcsbBldSMhgRwQR3qWvg3/gjZq3iLUv2XdUh1iW5m0mz8QTwaObgH&#10;asHlRM6xk9UErSewYsKvfFr/AIKr+EfhL8bNa+G954H1q/v9L1BdPe9guYVidm24YA84+YflQB9y&#10;UUUUAFFFFABRRRQAUUUUAFFFFABRRRQAUUUUAFFFFABRRRQAUUUUAFFFFABRRRQAUUUUAFFFFABR&#10;RRQAUUUUAFecfEv9o74X/By+isfGvjzQvDmoSqHSyvbxBcFT0bygSwU/3iMVrfGTx+nwq+EvjPxk&#10;8XnjQdHu9SWH/no0UTOqf8CIA/Gvz2/4J0/sh+Dv2g/h5rPxp+MGnL4+8TeKNVujCdUldokjR9ru&#10;UBALtIJOuQqqoUDnIB+i3gL4leFPiloY1jwf4j0zxNpZbYbrS7pJ0Vu6sVJ2t7HBqDx78WPBXwst&#10;I7nxj4t0XwvDJ/q21e/itvM/3Q7At+Ga/OeHwjafsEf8FJPBOheC5J9N+G3xLt4rWfR5Jnkhjmkk&#10;eFEUsSSUnETqxJIWZ0Bwa+xPjJ+w/wDC79oL4uWPj7x/p154gurHSYtJt9La7eG0CJNNKJGEZV2Y&#10;mcjBbbhRwaAOk8Dfta/Br4la3Fo/hr4l+G9U1aY7YbJL5EmmPoivgufZcmvW6/NT/gpR+xn8F/hj&#10;+zbqXjvwp4dtPBXinR7u0SxbTZWiW9Mk6I8TIWIJCM8gIG4eV1xkV9ofsk694h8T/sy/DLVfFUk8&#10;2v3eg2st1NdAiWUlBtkfPJZl2sSepOe9AGh8ff2hvBf7NPgy38T+OL2ez025vUsIBawNPLJMyuwV&#10;UHJ+VGJPtXfy6rbWmktqN7IunWkcPnzSXjCMQoBklyThcDrk4GK+D/2vgfj5+3l8Bvg5EWn0Xw8W&#10;8W65EuDGQpLokn/AYNn0uh+GP/wVK8Taz8RfiN8GP2fdI1CTTbTxlqcU2qyxtgNG06Qw7h/EqHzp&#10;CpzkonGQKAPrDSP2yfgbr3iFNEsPiv4UuNSkfy4411OIJI3QKkhOxiSeACc9q9kr41+Kn/BL74Ja&#10;v8FdV8PeFvCEej+JLawc6Zrkc8sl2bpUJRpSWxIGYYZSMYY7duARw/7Bf7SXizxl/wAE/wDx1f8A&#10;nzax408A2GpWunvMDNLcCKzM9mGHViCfLA6kRjqaAPrf4kftLfCr4Q6kuneMviBoHh/UmAb7Dd3y&#10;C4CnoxiBLAHsSMGui+H/AMUvB/xX0l9T8GeJ9J8UWEbbJJ9KvEuBGx/hfaTtPscGvz1/4JafBn4T&#10;fGz4W+JPGnjbSNI+IvxHutZm/tZvEsSahLbowBjPlShgA/zt5mMsdwz8uBS8UeANM/Zn/wCCpvwy&#10;0f4Q2x0ew8WWCSa54dsWItkhdp1lOzoqhIRKF/hZMjAIFAH6gV5j4L/aL8G/ED4weL/hrodxd3ni&#10;PwrGr6q32Yi2iLbQEEh4ZssRgd0b0rtfGniuw8CeD9c8S6pIIdM0exn1C6kJxtiijZ3P5Ka+M/8A&#10;glH4TvtS+F/jj4v66mdf+JHiK51B5j1aCKR1GCe3nPc/gBQB9s6xq1noGk3uqajcJaafZQPc3FxI&#10;cLFGilnY+wAJ/CszwH4+8PfE/wAKWPibwrq1vrugX3mfZtQtG3RS7JGjfB9nRl+oNfEn/BRHwT+0&#10;trvg74l3+g+NvCuj/Bi10w3M2lRmWPVrm2S2U3ETuLdhhpBLhRIoKkBjgkV6h/wS4/5MT+GX/cT/&#10;APTpd0AfTuta3p3hvSrrU9Wv7XS9NtUMtxeXsywwwoOrO7EBR7k15d4X/a9+CnjTxDHoWi/FHwvf&#10;6tLJ5UNqmoxhpnPAWMkgOT2Ck5r4y/bYkv8A9pj9vT4W/s66jqN1p3gNbcanqNvaybGu5RFPcOSf&#10;aKAImR8pdz3r1n9oD/gmV8GPEXwY1qy8G+Ebbwp4o02xkn0rVLSeXeZkQsqTFnPmKxUKS2SMkg5o&#10;A+0qK+Qf+CW/x11f44fsu2Y8QXct/rfhm/k0OW8uDukuIkSOSF2b+IhJQhJ5Pl5OScnmf2pPjj4q&#10;/aE+JU37NnwQvfK1CRSPGni+Ekw6NaZAkhR1P+tIJVgOcnYCCXKAH1N8Pfj38PPivr2r6L4P8X6Z&#10;4j1PSc/brfT5vMMHzlMkjjG4EZBrvq/Lf/glb4Js/hr+1n+0V4R0+aa4sNAuJtKt5rggyPHBfyxI&#10;z4AG4hATgAZr1P8Ab8+I/iz4p/GTwD+y74C1aTQ7nxdH9s8R6lCSHjsPnJiyOceXDM7KCN2EUnDH&#10;IB9JeKP2xvgf4N1mTSdY+Kfhe11GJzHLbrqKSNEw4KvsJCkehxXrOl6paa3plpqNhcR3ljeQpcW9&#10;xCwZJY3UMrqR1BBBB96+T/A3/BPr9lnSNHPhOLw1pPifU1j8u6uL7VXm1CVgMM5KSAxn/rmqAegr&#10;6o8NeH7Lwl4c0rQ9NRotO0y0isrZGYsVijQIgJPJO1RyaANKiiigAooooAKKKKACiiigAooooAKK&#10;KKACiiigAooooAKKKKACiiigAooooAKKKKACiiigArg/iP8AHj4c/CBo08a+N9B8MzyLvjt9Sv44&#10;ppF/vLGTvYcdQK8m/wCCgX7Tt1+y3+z/AHmu6MY/+Er1a5XStHMiB1imdWZpip4IREcgHgtsB4Jr&#10;8l/2Qv2Q/F/7enxE8RavrXia5stLsXSbWfEV6Gu7meaTO2JAzDc5CsSScKAOuQCAftN4F/au+Dnx&#10;K1WLTPDXxL8NarqczbIrGPUY0nlb0SNiGbr/AAg16vX4i/trf8Ewb/8AZj8AN4+8K+JpvFPhuzlj&#10;i1KG7tlhubLewRJQysVdC7Kp4BUsv3hkr9Q/8Ek/2wNe+LWk6v8ACzxnqMmrazoFmt9pOo3Ll55r&#10;IOsbxSMeWMbPHtY5JV8H7tAH6M0V8M/H7/gq14R+APxe8SeANR8Da1ql7okscUl5a3MKxyb4kkBA&#10;bkcOBz6VD8Xf+CwHwf8Ahz4qn0TQtP1fx19mcxz6jpXlx2e4EgiN3YGTBH3gNp6hjQB92UV5R+zd&#10;+0x4K/am8BHxT4MuLjyYZfs15YX0YjubObAOyRQSOQQQykgjvkEDyf8Aae/4KSfC39mPxM/he8XU&#10;PFXiuFVa503RVQrZ7hlRNK7BVYjB2jcwBBIAIyAeqftEftReBP2XdE0nVvHdze21nqlw1rbNZWrT&#10;kyKu4ggdBitP4CfH/wAI/tJeBn8W+Cp7q40ZbuSxL3luYH81ApYbT2w681+Rn/BQL9u7wV+1/wDC&#10;/wAIaf4f0nWND1jSdVkuLm01NIyhjaEqGSRGIPPBBCn619p/8EcP+TRbn/sZb3/0VBQB90UV8gft&#10;C/8ABUP4PfAPxNeeGVfUfGfiKzdobu10GNGhtZV4Mckzsq7geCE3lTkHBGK4z4V/8Fivg9468R2+&#10;keIdL1vwOLlxHHqWoLHNZqSQB5jxtuQZP3iu0AZLAUAfeVFeHftaftWaL+yb8MtK8a6po934isdQ&#10;1WLS44dOlRW3SQzTCTc3BXEJHH94V4T4f/4K8fCK++F1/wCL9YsNU0i9h1A2Fr4ciaK4v7siNHMq&#10;qGVUjG/G52AyCBk8UAfc9FfCPib/AIKzeD/DPwn8D+O5fAmuTWfiq61K1gtEuYRJAbNoFcsTwQ32&#10;gYx/dNcN/wAPu/Af/RN/EX/gXBQB+k9FfKP7IX/BQbw5+19401rw5ovhTVNAn0vT/wC0Hmv543V1&#10;8xI9oC85y4P4VH+0l/wUt+En7N/ia48MXb6j4s8UWp23Wn6FGjraNjO2aV2VVb1VdzDPIFAH1lRX&#10;wJ8O/wDgst8H/FeuW+neIdD8Q+D4p32DUbmOO5to84wZDG29R16I2K+7rHW9P1TRoNXs762utKng&#10;F1FfQyq0LxFdwkDg4Klec5xigC7RXwr8WP8AgsD8Gfh/r1zpGgWes+O5bdzHJfaUkcdkWBwQksjA&#10;uOvzKpU8EMQc10f7PH/BUr4SfHzxbY+FZYtU8GeIr+VYLGHWUQ291I33Y0mRiA5PADhckgAkkCgD&#10;2X9oz9q7wB+yzY6Hd+PLq+tYdZklitDZWjXBLRhS2QOnDrXQ/Az45+Ff2iPAMPjLwbNc3GiTTy2y&#10;SXcBhffGcN8p5xmvgP8A4Lif8ij8Jf8Ar+1H/wBFwV6V/wAEzfiBoXwr/wCCfr+LfE1/HpmhaRf6&#10;jc3VzJ/CokAAA/iZiQqqOSWAHJoA+86K+GvgT/wVK0n9oj4oaX4I8I/C7xHcX965aS4luYBFaW6k&#10;b55SM7UUEfUkKMkgH1j9p39vb4V/sq3sWk+Jby91fxNLEJl0LRIkmuI0P3WlLMqRg9RubcRyFNAH&#10;0bRX506L/wAFs/hhdXyx6p4F8V2FoTjz7c207D3KmROPoT+Nfaknx88D2nwWtvivf60ml+B59Oj1&#10;RdQvUaM+TIAUGzG4u24AIAWJIABJoA9Cr5bsf+CkfwV1D4tW/wAOItR1f/hJ59cXw8kTaY4i+1tc&#10;eQF35xt8w/e9Oa8Wuv8AgtZ8J4fERtYvB3iyfR1k2f2iEt1dhnG8RGXp35YHHYHivzm+FviOy8Yf&#10;8FAPCOvaY7SadqnxOs762d1Ks0Uuqo6Eg8g7WHFAH9E1FeLftRftZeDf2SvCem674wtdWvYtSuGt&#10;bS20iBJZHkC7jne6Kox3Jr5Jj/4LcfDk3m1/h74oW03f61ZrYyY9dm/Gfbd+NAH6P15b8Sv2ovhR&#10;8HvES6D408daT4c1hoFuRZ30pVzExIV8Y6Eq35Gs39m39rP4dftVaDeaj4G1OZ7mxKrfaVqEQhvL&#10;XcMqXQEgqcHDKzLkEZyCK/FT/god8fNP/aG/aOv9b03S7rSYtJtRoUkV06uzyW88waQFf4Tu478U&#10;Afv/AOH9f0/xVoOm63pF3Hf6TqVtFeWd3CcpNDIgeN1PoysCPrWhX5r/ALHv/BT3wrqVj8Hvgyng&#10;vWE1VbLS/DP9ptcReR5scMcBl2/e2krnHXBr0L4/f8FWvCPwB+L3iTwBqPgbWtUvdEljikvLW5hW&#10;OTfEkgIDcjhwOfSgD7morzX9o7432H7OPwZ8Q/ETU9NuNXsdG+z+ZZ2jqksnnXEUAwW44MoP0Bry&#10;39jv9uvQP2xdS8UWmieGdS8PtoMVvLK1/NHIJfNMgAXZ0x5Z6+ooA+nKKKKACiiigAooooApaxrW&#10;n+HdLutT1W+ttM021jMtxeXkywwwoOrO7EBQPUmvLfC/7X3wU8aeIotC0X4oeGL/AFaZ/KhtY9Rj&#10;BmfOAsZJAcnsFJzXx3/wUUvtR+Pn7V3wZ/Zwg1K407w5qRj1fWfs77fODPLxz1aOG3lZc5G6UdSO&#10;O+/ac/4JsfBuT9njxL/whPg+Hw74p0HS5r/TNRs55WnlkhjMnlylnPmeYE25bJBbIxQB9xSzJBE8&#10;srrHGgLM7HAUDkknsK8c8Rftm/AvwpqLWGpfFfwrFdqSrxQ6lHMUIxkN5ZbaeehxXjv7Dnje5/a+&#10;/YPudA8V6pc3GoTWeoeDdV1ONg1wymHYsmWzmQQTxEs2csMnOa6vwn/wTV/Z18J6CNNHw7tdYZk2&#10;S32rXM1xcSnBG7dvAQ8/8swo9qAPoDwZ478N/EbQ4tZ8K69pviPSZThL3S7pLiIkdRuQkAjuOo71&#10;u1+Xf7GXhFPgb/wUx+Knwz+H19d3Pw5t9OeS6tTMZooGEdvIqs2fvRSzSQhmy2NwJJJNfol8ZPiL&#10;a/CP4T+LvGl5gwaFpdxf7D/y0dIyUQe7NtUe7CgDC+F/7Rvgv4xePPHPhLwtc3V9qXgy6Flq8rWx&#10;S3jmLyJsRz987opBx/dPtXd+J/E2leC/Duo69rl9Fpuj6dA1zd3k5wkMSjLOx9AK+SP+CU/w5vPC&#10;/wCzKfF+sl5vEHjzVbnXrq4mA8x0LeXHnHZtjyj/AK7H6V5R/wAFJvBP7S2ofDn4iavL438LWfwX&#10;tGjm/sSxMsep3FuZI1VJW+z4Y72BKiUKQOc9KAP0L8I+LtH8eeG9P8QeH9Qh1XRdQiE1re25zHMh&#10;6Mp9OKo+OPiX4R+GOmjUPF/ifR/DFk2ds+r30VsrkdlLsNx9hzXk/wCwT/yZz8Jv+wJF/wChNVj4&#10;6/sZ/Dj9pLx74f8AE3xAs7zWU0S0e0ttLS6aC2fe4cvIY8Ox4AADAdcg9gDZ8E/tcfBj4i65Ho3h&#10;34meG9S1aVgkNmt+iSzMTgLGrEbz7Lk165X52/8ABQL9hH4N+Ef2afEvjXwj4ZtfBfiLw1HDdW13&#10;p8kipMDNGjRSIWIYsG4bG4Nt5xkH6V/YL+IWufFL9kX4beI/Ekkk2sz2MttNPNkvMILiW3SVieSz&#10;pErE9yxPOaAO/wDjh8cPCf7PPw+u/GfjO8ls9Ft5ooCbeEyyvJIwVVVB1PU/RSe1a1x8TPDWl+Cb&#10;DxZrWsWfhrQ7y2iuludcuI7NY1kQOocyMArYPIzxg18V/wDBQ5j8bv2gvgB+z9bv5trquq/8JDrd&#10;up/5dItygkD/AKZJe9e4FfTP7Q/7Kvgj9p618L2HjdL2fR9Bunu49Psp/s6XDNHsCyMo3BQOyFTn&#10;HPYgEWi/tofArxBrSaTYfFfwrLfSNsRH1KONXbphXYhST2APPavZ1YMoIOQeQRXxd+0f/wAE6fgP&#10;N8B/F0ui+DbPwnqukaTdX9jrFlLKJIZIomcGTLnzEO3DBsnBOMHBHPf8E2/jvq8X7AviHxN4naa+&#10;t/AUmpxW0kxJeaztrWO6Vdx6hfMeMdcBAO2KAPrD4mftD/DP4N3EFt428c6H4avJl3x2l9eIs7L0&#10;3CPO7b74xW38Pfij4Q+LGinV/BnibS/E+mq2x7jS7tJ1jbGdr7SSrY/hbBr84/8Agnb+yv4W/af8&#10;OeLPjh8ZdPXxz4i8Qa1PHbRahM7QRogXfJsDAElmKKrZCLEu0CmeKPBOn/8ABP8A/wCChnw2bwI8&#10;+kfDv4kCPT7/AEUzO9ukjy+SQNxJ2pJJBKpJyu51GFOKAP0f8d/FLwb8L7FL3xh4q0bwvavnZJq9&#10;/FbB8dl3sNx9hmuO8B/tY/Bz4m63Fo/hj4k+HNW1aYhYbGO+RJpie0aNgufZcmuf+Nn7FPwz/aK+&#10;JmkeMviBY3muyaVp40+20v7U0FqQJXk3v5e12bLYxuC4ByDnj5W/4KMfsP8Awh+Hv7NuufELwX4c&#10;t/BXiTw3LaSQT6bLJGlwslzHCY3TcRu/e7gwAbKgZxmgD9IqRmCqSTgDkk14v+xj4+1r4nfstfDb&#10;xL4id5tavdKQXM8gw07Rs0Ylbjq4QOe2W4r56/aY+Mfif9qr4nXX7N3wXvzb2UXHjzxlBkw6dbbg&#10;HtYpFPzOfmVlHLHKZAEpUA+sPhr8evh58YtQ1ax8E+LtM8TXWk7ftsenS+Z5G4sFJOMYJRsEdcV3&#10;1fl//wAEjvC9r4H+O/7RnhyxeWWy0e8h0+B5yDI0cV1dxqWIABbCjOAOa/UCgArlPGXxU8JfD3Vv&#10;Dml+JNes9H1DxFeLp+k29yxDXlwWVRGnHLEug/4EK0fG0OvXHgvX4vCs9nbeKJNPuF0qfUQxto7s&#10;xsIGl2gnyxJtLYBOAeDX5H/Hfwf8d/Df7a37Nl58cPGGg+J7m/8AFen/ANk2/h0yC2so01C180bG&#10;giwWLJ83zE7Rk/KBQB+xVea/ED9pb4U/Cq8ey8W/EPw5oV+n3rG61GMXK9OsQJcdfSvSq+YbD/gn&#10;D8DW8ceKfF/iDww/i/XvEOrXmrXE2s3LvFC9xM8rRxwoVTaC+AWDNx1oA9i+Gfx4+HfxkWf/AIQj&#10;xronieSAbpoNOvUkmiHYtHncoPqRg13lfkz+178D/DP7K/7YXwC1X4JwS+HPEPiDUwt3oenTO6BR&#10;cQRqwjJJCTLLNGy/cIiOAPmr9HP2jvjfYfs4/BnxD8RNT0241ex0b7P5lnaOqSyedcRQDBbjgyg/&#10;QGgD0qvNfiB+0t8KfhVePZeLfiH4c0K/T71jdajGLlenWIEuOvpVb9mf4+af+0x8IdK8f6Xpd1o1&#10;lqEs8SWd46vIvlStGSSvHJUn8a80sP8AgnD8DW8ceKfF/iDww/i/XvEOrXmrXE2s3LvFC9xM8rRx&#10;woVTaC+AWDNx1oA9i+Gfx4+HfxkWf/hCPGuieJ5IBumg069SSaIdi0edyg+pGDUPxT/aD+HPwRuN&#10;Og8d+L9N8Ly6grvaLfyFTMqEByuAehZfzFfm3+178D/DP7K/7YXwC1X4JwS+HPEPiDUwt3oenTO6&#10;BRcQRqwjJJCTLLNGy/cIiOAPmr9JPin+z78OfjdcadP478Iab4ol09XS0a/jLGFXILhcEdSq/kKA&#10;OE/4b2/Z7/6Kz4d/7/t/8TXd/Cz9oP4c/G641GDwJ4v03xRLp6o92thIWMKuSELZA6lW/I14x8WP&#10;2Vf2YPg38N/EPjbxD8LfDsGj6LaPdTHyDucjhI1+b7zuVRR3LCvIv+CRPwjvNL8F+Ovi1eWEWh2/&#10;jrUMaXo9qmyC3tIJJcFAedu+R0X/AGYged1AH6DUUUUAFFFFABRRRQAUUUUAFFFFABRRRQAUUUUA&#10;FFFFABRRRQAUUUUAFFFFABRRRQAUUUUAFFFFABRRRQAUUUUAFFFFABRRRQAUUUUAFFFFABRRRQAV&#10;8g/8FXv+TI/GP/X5p3/pZFX19XyD/wAFXv8AkyPxj/1+ad/6WRUAfKv/AAQ5/wCRn+Ln/Xnpv/od&#10;xX60V/PJ+xv+2lrH7HOpeKbvSPDdj4ibXoreKRb2d4hEIjIQRtHOfMPX0r7D+Gn/AAWT8X+O/iN4&#10;V8NTfDnRLSHWdWtNOe4jvpmaNZpkjLAEckBs/hQB8S/Gb4oaj4//AGxvEni3X9E/4TSUeJ5AugTF&#10;yl1BDMY4bTCDcU2RomByQD6165+0d8evEv7Qvw7h8Mn9mKy8IXVrNHLZavoujXEc9sFPzRrtiXKM&#10;uQVPHQ4yorV/bU/Zf+In7J/7Sl58WfB2k3V14SOtDxHpur2sLTQ6fN5vnNBcBfuKr5A3fKyEDJO4&#10;D33Tv+C4OlDwvuv/AIWXh8RrHjyrfVUFm8mBzvMe9VJzxtYj1PWgDwr9nf4gfEH4K/sD/tIafLp+&#10;reH2W40qOwmvYZbcp9vd7a6aIMo+byolGVOQWU8YGfFv2PfjBdfBfXNe1jTfg5Y/FfUpI4Yo5r60&#10;luRpi5ckoqowVpOPmPOI8Dq1foT8D734l/8ABRj9n346WPxGs5fD9jrxsx4UVrKSCxtXi3yoYXYb&#10;pF8xIvMcEkhiOAQtfGX7Pvxo+J3/AATI+L2u2Hi7wLdNY6vHHb6jpV4xgW5ETMYri2uArI+3fIAR&#10;uUh2BweQAec/tFTeK/jx8R5PFun/AASuvATT2yRXOnaHpNwIJplLZn2+WAGZSoOBzsz1Jr6w/wCC&#10;j7Ta3+xn+zt4k1nTVtvFuowW39q3U8AS7mmWwRXMrEBicrnDdOnaui+Jf/BZjWvGmj/2D8JfhzeW&#10;nifUFMMN5qEgu5IWI6w28a/vHHUFjgEcqw4qH/gqJc6/efsa/s53HisXa+KZYLWTVhqEZjuBeHTk&#10;M/mqQCr+Zu3AgYOeKAPXv+CQ/gnw74g/ZQuLrVNA0vUrn/hI7xPOvLOOV9ojgwNzKTjk1+c3/BRL&#10;TbTR/wBs74m2dhaw2VpFd24jt7eMRxoDaQHhQMDkn86/TP8A4I4f8mi3P/Yy3v8A6Kgr4K/4KsfC&#10;PxF4I/aw8TeKb3TrgeHPE/2e607UthMMjLbRxyRbugdXjb5eu0qe9AH7gaX4F8NaHeJeab4e0rT7&#10;tAQtxa2UUUgBGDhlUHkV+B3wD/5SKeF/+ygH/wBLGr9IP2Vf+CoFv+018WvCXw+t/Akui31/aXE2&#10;o6hNfiSNHigZ8QoEBYMy9WIwOx61+b/wD/5SKeF/+ygH/wBLGoA+/f8AgtB4b0mx/Zt8O6pbaXZW&#10;+pXHjK1Wa8it0WaQGyvSQzgZIyB1PYV5F+wD451L4a/8E5/2hPEmjym31awu7trSdesMrWUCLIPd&#10;SwYe4r27/gtYw/4Za8KjPJ8Z2px/2431ebf8EuPhvF8Yf2IfjV4JmmW2GvaldWCXDDIhkexhCSY7&#10;7W2t+FAHyx/wTP8A2bPDH7S/x9vrDxrbvqPh3RdKk1OawWZ4vtUvmxxxozIQ2394zHBGdoHQmu6/&#10;4K1fA3wH8EfiH4DtvAnhiy8MW+o6ZPNdQ2IYJK6yhVYgkgHB7V4d8Ifip8Sv+Cffx/1G4k0JbPxD&#10;ZxSaXqejavGwjubdnVuCCDtJjR0kUkHAIypINj9sj9qDxv8AtXa14X8V+KvC1r4Z0uG1mttH+xxT&#10;BLlBIDK3mSEiQh/lyoAGMYyDQB+vf7A2ip4k/YF8AaTJI0Md/o15atIoyVDzzqSPcZrkP2Zf+CYX&#10;hX9mX4vaZ4/0rxprGs3tjDPCtneW8SRsJYmjJJXngNmug/YlvrjS/wDgnR4SvbSVoLq38PahNFKv&#10;VHWW4KsPcECvin/gnD+1x8Yfi1+1f4c8N+L/AB/quvaFcWl9JLY3TJ5bslu7KThR0IB/CgD9iaKK&#10;KACiiigAooooAKKKKACiiigAooooAKKKKACiiigAooooAKKKKACiiigAooooAKKK8G/bb/aLg/Zl&#10;/Z78Q+KY5408Q3Cf2docLkEyXsoIRtp6iMbpCPSMjuKAPkr47zN+3r+3loPwgtWaf4ZfDdnvvEMs&#10;Lfu7i4UqJUJ6E79luB1GZyK+8Pjf8T/DvwL+Dvibxl4igEmgaLZFpbONF/f7iI44FU/Ll3dIwDx8&#10;wzxXz9/wTL/Z1uvgr8CP+Ek8RRu3jfxzIus6lNcZMyQsCbeJyed212kYHkNMwPSvT/21Pglf/tC/&#10;sz+NPBOkMq61dQR3Onq7BVknglSZIyTwN+zZk8DfntQB8F/s3/sP+Pvip4bvfjv8O/GEPwF1bxFc&#10;vd6B4b0NZpbNLMMyhZ3MmcOw3BdrIByEAYKnQ/sYeM9U/Zu/a7134cfHLwzG3xX8bOZrfx/9sa5e&#10;/R8mKLJOFidomVSgQhkRGQbRt1P2Sv8Agov4S+A/wq034VfG3Ttb8E+LfCEX9nDztMlcTwKT5QKK&#10;C6Oq4U5G0gBgecDP8G6hrX/BQb9uzwZ8VvDXh3UdC+FHw/SNYta1KLy2v5IpZJAqDkFnkcAqCdqI&#10;SxVmC0Afp/XL/FL/AJJl4u/7A95/6Jeuorl/il/yTLxd/wBge8/9EvQB8U/8EnfEWjeEf2Hdf1vx&#10;Dd29hoWn63qNzfXN1/qo4VggLlvUYzx36VNY/wDBTDXviNeXVl8Cv2fPFHxA0ayk+z/2u7GytEIx&#10;gYSKRVyDkKzq2CDt6ivHP2Ufhrr3xe/4JMfE3wp4YWSXXbzV7mW2gh+/cGFrOdoV56yLEyAf7dbn&#10;7Iv/AAUm+FfwN/Z68O/D3xXoPiHR/F3htJbGbSrHTA5u5vNdsp8y4kYt8wcKQ5br1IBy37Nvi7xj&#10;rv8AwVek1Txh4Kh+HXiHWtHmOoaFBKJAF+wq6OzA8s/lxue+c5Ga+qfj5/wUJ8I/B34oXnw+8FeC&#10;NY+KXxKYgXel+HodoEgQERySqjuzhcZCo+0cEgjFfLHwI+Iev/Fb/grRYeKfEXhG78D3WoaPLJb6&#10;LqDZuY7YacRC8owNrugDlSBt3Y5xkp8Pfi1Yf8E/f24PjTP8WtF1U6b40u57zSvEdra+dvhe5e4B&#10;GSNysJVD7CSrxqCO4AOL/wCCjXxo+Lvxg+Efh2b4gfAh/hlotrrcZs9YvbwT3LSvBP8A6NgqjBWV&#10;S5+XrCuccCvYP+CnlvH408K/sswaupuYtWv1S7XcVMiyx2YcZByMhjyDnmvLv+CkH7Y1t+1F8FdH&#10;g8GeDNci+Hmn+I4JH8Y6tCLeK6vfs10qW8EeSWGwzMzZyCgBAyCfVv8Agop/yLv7IP8A2Erf/wBA&#10;sqAP0Y8JeA/DfgPw/aaH4d0LT9F0i0CiCysbdYo024wcAfe4+8ec85reoooA/MX/AIKZePfEesfH&#10;7wd4E1zw34o8Q/BzTrWDWdU0vwvav5mqXBkkAilmAwFAReByA7EfNtK8t+03+3xYePv2XfE/w40r&#10;4IeL/BemT2FvY2tzdWghsrGKOWIopAUBVAQKAPUV+sdfNn/BR3/kyf4p/wDXjB/6VQ0AeRf8Eqv2&#10;g/8AhNPhFoHwy/4RDWdM/wCEb0mW4/t+6jxZXubpvlibHJHm+v8ACa+8K+bP+CcX/Jk/ws/68Z//&#10;AEqmr6ToA/NP9rbwbonj/wD4KxfAzQvEemW+s6Nc+GoWnsbxN8M2ybU5FDr0ZdyKSp4OMEEEivbv&#10;+CqHhnS7z9hvxnNJYwF9Hm02ewxGB9mY30EJKcfL+7ldeOxxXlX7RH/KYL4Cf9iwv/oWq17T/wAF&#10;R/8AkxP4m/8AcM/9OlpQB0P7Avw/8N+Df2T/AIcT6JollptxrGh2t/qM8EQEl3PJGGeSV+rEknqe&#10;BwMAAV81f8E8dFt/Bv7cH7U3h7SkW00eHUHaGzhQJHGovJjGiqOgRZGUD0r61/Yr/wCTSPhD/wBi&#10;xYf+iVr5I/Y/02XWv25v2v8AT4Lg2k929xBHcL1iZriRQ34E5/CgDvPGH/BS/Ro/HWr+DPgj8Kte&#10;+MGr2U0jXk+hoYLPzC5DyB0ikZxuzmQqqsejHOa+Tv2j/il8T/HH7XH7PHiTx/8AClPhVqkGvWkV&#10;ixulnnvo1vbcsJGAB2oWOAQBiVuvNb37C37VHhb9gnTfHnwq+Mmgax4c8SprbXv2yCx84Sr5UcQj&#10;PIYqDGXRwCrCViCOM4f7U37Rd7+0p+0x+zp4itvBGr+FPBkWvwR6HqGtqI59WBvbUyzCME7Yx+7C&#10;kFgcnnqAAfff7VH7b3gD9l/xDpWj3ekX3i/4hanCostD0WFWufLdyqb5D9wOwIVQGYkfd718hfti&#10;ftJ/G/4z/s3eLbDxF+zPe+CvB0kUFxPrGt3paax2zRFJFjeKJg+4hfu5w5HrV/8AaW8QTfsk/wDB&#10;Syw+N3jXQdQ1n4fa5p6W1rqFnAJfsMgs1tnVNxA3qULlcqSkzEZOQZv2yP2/9D/aI/Z18c+FfhV4&#10;P8QeItLa0ifXPEt7a/ZbLS4BPGRySS8jMEUKdv3sjdgigDpNQ1CfU/8Agiqs1w++RfDscIP+zHqK&#10;xoPwVQPwr3//AIJyfD/w34P/AGS/h/qOi6JZadqOtaal5qV5DEBNdylm+aR/vNjoATgDgYFfO/8A&#10;zhO/7gf/ALla+qP2Cf8Akzn4Tf8AYEi/9CagD5d+H+g2Xg7/AILLeM7bR4VsLXUvDzXVxbwgKjSS&#10;W1u8hwB/FIu8+rEmqP8AwT702y+On7an7RPxT8SQLqWtaFqSWekNdIGNnFLNcxoUHIVkhtEjBHOG&#10;bnk1vaL/AMpn9f8A+xVX/wBI4K8zk8d6l/wTI/bL+I2reJ/Dmp6p8KviJO17bahpqK7K5leZAhYq&#10;paJpZkMZYNtIYE8ZAPpn/grFbxTfsT+LJHiR5Ir3T2jZlBKE3cYJB7HBI+hr5U/bh8bX9r+xj+x/&#10;4Ft7a41Cy8SaRpd1dadby+Ub4W1jZqkBccjc11xwQCoPVRSftx/t7Wv7UX7PPiTQPh34A8Qy+Dre&#10;4tJdZ8WaxEkEFsRPGYoo1VmDM7lRywIGTtI+Yer/ALQX7NniX49f8E+PgHq/geKS58aeDfDejanY&#10;2kH+tuYmsIBKkX/TQFY5B6+WVAJYUAdtoP7V3x28LaLY6Po/7F2raZpdjCtva2dr4mijihjUYVVU&#10;WmAABXJfsH+Afihon7YHxY8Za/8ACu/+Fngrxhpr3v8AZk86zwpfLcQlVDqFySJLp/uDG4ge934a&#10;/wDBX34ew+GorD4qaF4g8H+ObBFh1Kyj04yRSTAYYxjcHTJGdjqNu7GWxmvZP2W/22ov2sPHmuWv&#10;hnwJruk+BtNsTLH4l1ePYt3c+aqeSoTcg+Xc3+sLcdBigD5p/wCCKXw/8N3Pw28aeMJtEsp/FEOt&#10;nT4dWliDzw2/2eJ/LRj9wFnYnbjPGc4GNH/gplolnov7Vn7KniWxiW11q81/7NPdxAK7pBeWDRAk&#10;DJ2meTr/AHqv/wDBEz/k3/xz/wBjO3/pJBR/wVH/AOTgP2Rv+xnuP/SvS6AP0TooooAKKKKACiii&#10;gAooooAKKKKACiiigAr+e3/gpJ/ye58Uv+vy2/8ASOCv6Eq/nt/4KSf8nufFL/r8tv8A0jgoA/f7&#10;wr/yLGj/APXnD/6AK/B3/gqbeafeftuePDYGNmjisIrloxwZls4Q2T3IG0H6Y7V6r4g/4LOfE248&#10;HjR/D3hDw/oF6tutumqO8t08QChd6IxC7uP4gw9jXNfsYfsI+PP2pvihF49+JNlqNl4Ia8/tPUdQ&#10;1ZGSfXJC28xxBsMyuT80n3QCwB3cAApf8FINN1bTfC/7MyapHPHLH8M9NglE7ZIuERfOB5+8Mrk/&#10;Sv0Z/wCCU95Y3P7EHgiO0Km4t7nUo7zb1EpvpmGffy2j/DFWf+Ch37Hcn7VHwhs4/DqW8HjXw073&#10;OkLIQiXEbKBLalui7wiFT0DIucAkj8tv2f8A9rH4w/8ABPvxDrnhO88OFLO5nE174a8SW8sOyYDb&#10;50LAgqWUAbhuVgq8HANAH6X/APBW65soP2L9eS7aNZ5tU0+O0D9Wl88MQvv5ayH6A18rf8EPobhv&#10;H/xTmUP9lTTLJJGB+XeZZCmffCvj6GvnT48ftNfGT/god4w0Xw7Z+HHubazkL2Hhnw5bySIsjfKZ&#10;5mJO5gDje21VBOAuWJ/WD/gn7+yO/wCyX8HZLDV5Ibnxlr0y32sy253JEQuIrdW/iWMFue7O+OMU&#10;AfiJ4B8D6l8TP2jdL8KaPqv9h6prHiH7FbakCw+zSPMQsnykNweeDmvpn9rH/gmn8Uvg38ONQ+I2&#10;s+O7Hx3ZaSsa33myzi6hiaRUVk83cGUM4yNwIzkA84+X/CHxIuPg/wDtAWPja0s4tQudA186hHaz&#10;MVSVo5iwUkcgHHavo39pb/gqP8Qf2kfhre+AV8NaP4a0fVCi3zWbST3FwqyK6xqzHCAsq5wpJxjI&#10;GQQD7I/4JS/tl33xl0u9+FOvaRpthqXhrTRe6bc6PaJaQzWayJG6vCgCK6vKhygAYOflBBLdR8Wv&#10;+CVHhH4tfGzWviReeONasL/VNQXUHsoLaFokZduFBPOPlH515Z/wSB/ZR8XfDnUPEXxW8XaXdeH1&#10;1TTf7I0nT72MxTzQtLHLLO8ZGUXMMQTPLfMcY2lvDf2qP2xvjT4L/bK8YeFdD+Imr6b4etNfjtoN&#10;PhZPLjiPl5UZXOOT370AftTRRRQAUUUUAFFFFABRRRQAUUUUAFFFFABRRRQAUUUUAFFFFABRRRQA&#10;UUUUAFFFFABRRRQAUUUUAFFFFABRRRQB4L+3lE837HfxaWNGdhoUzEKMnAIJP0ABP4Vxf/BLNom/&#10;YX+HAjKF1bUxJtxkN/aV0effG3r2xX0X8SPBNl8Svh74m8JajxY67ptzps7DqqTRNGSPcbsj3Ffm&#10;V+yV+1xF+wHp+vfA7466JrOkSaTqM91pOq2doZoJoXb5goO0tGzhnSRQQd7A7SKAOm/4KSx3E37b&#10;37LcdoSt02q2awlW2kOdSg289ucV+kev2l3qGhaja2Fz9ivpraSO3uf+eUjKQr/gSD+Ffmh8JdT1&#10;b/goN+3loPxgsNA1DSfhN8P7dYrG61KMI11OhkeMDBI8wzSbyFLBUiUMQWGfoL46f8FFNB/Zq+Nm&#10;o+CvH3grxBBoAjgl0/xNpsQlhuN8Ss6lH2Z2MWBKM3ptGDQB8p/tHfs2fHj4Lw2Hxb+JniHRf2iv&#10;C3heRJ7rQNemu1itgXVTMtsrLG2MgEtuHOWjcA4/Sn4D/GDRvjx8HfDHj/Q4Xs9L1i081beUjdbu&#10;jNHLESODskR1yODtzXwB+1V/wUS8P/tMfDXUfg/8EvDPiHxd4n8WKlk8z2HlpDCXUvtXJZmIG3JC&#10;qoYsW4xXs/imxvP2E/8AgmNc6HeXsbeJNN0SWwWSI7guoX87lhGeNwje5cg9xFnHagDmv+Cfa/8A&#10;C8v2kv2gPj/OBNZ3up/8I3oc4+ZTaxbCSD/1yjszx/eauT/ayQRf8Faf2e5p1CW76RZxpJIMI0gu&#10;7/Cgnjdlk465Yeor6l/YH+Ep+DP7Jvw/0SeFoNSu7IatfLIoDie5PnFWHqiuqf8AABXh3/BTz4Q+&#10;Lvt/wz+OngHTJtX1/wCHuoLPeWVrG0kslsJUmR9qgkojo4cD+GYk8A0AfelflP8A8EifHNh8K/2f&#10;vjn4y8QyunhvR5oLyYJhmPl28rOqrnlmBjUepIFd/wDEf/gr78P/ABJ8Ib+08DaH4iufiLrFm1lZ&#10;aTNZgpbXMilAzSKx8wKTlQg3MQowuSR0H7Of7Dmu6L/wTv8AF3w11uJdJ8a+NorjU5be4b/j0uCs&#10;f2WGQjpjyIi4/hLuOcUAeG/s9fse+J/2nm179oL4ea/F+z2dXv5f+Eb0vw8JZUeOORkmec+Yu1Wk&#10;QrtQbMq37sLgHY/Zz8V+I/2Uf21J9C/aI0GHW/Hnj50t9L+JC3bXGVkZY44UU4VIWdQnCI6EqCNh&#10;G3Q/Y1/bs0T9lH4cx/Bf476RrfgrXvDE0yWlxJp8kqy28kryBWCZbIdnCsoKMu3B45r654l1D/gp&#10;V+2B8NNa8B6Bqen/AAt+Hd4l1d+JtSg8oXDrNHM6oOQGfyY0RMlhkuwA4AB9Cf8ABVT4lXXg/wDZ&#10;duPDGkh5te8calb6BaQQ8yujN5ku0dwyxiM/9dh619I/BP4bW3wd+EXg/wAE2pDx6FpdvYtIBjzZ&#10;EQCST6s+5j7tXx18ah/w0J/wU8+F/gNQLnQvhjpjeJdSQDPl3T7JUDDpjP2Dr/fNffdAHi37an/J&#10;pHxe/wCxYv8A/wBEtXn3/BLj/kxP4Zf9xP8A9Ol3XH/t6ftofCjwx8Pfiz8H9R125h8eSaHLZLYL&#10;p87RmW4tVkiHmhNnKyoc5wM89K8+/wCCa/7Z/wAKfDPwJ+F3wfv9duYvHsl1dWS2C6fO0fmz388k&#10;Q80Js5WVDnPGeelAHa/tyfsi/EXxR8XPCXx3+CVzAPiH4djSGbS55Ej+2Ihcq6M5CFisjRujEBkI&#10;wQRhufv/ANoT9tDxl4Y1TTn+CnhvwKI7KZtQ8Sa1dMLW2iCMXkSPzSxIAOABJ2yCK+pP2lP2pPCP&#10;7Kug6DrnjSDUX0nVtQ/s0T6bCszQP5TyBnUsCVwhHy5OSOD2+Nfjt+3pqP7Xnh7UPg7+zl4T1/W9&#10;V8QxCy1LxBdW4t7eytJMrLnk7Ay5UySbAASF3EjAB4j+yV4w8f8Awj/4Jy/FbxP4At75vEOqeKot&#10;Ls5bWBppYUMEIlmhRQTvCuQHxgEA9Vru/wBlb9r7w5+yz8NYvDukfAP4i6jrF2wuda12ayxPqV1z&#10;l2ypIUZIVc8AnqSxP6E/sufAiz/Zs+BvhjwDazpeT6dCz3t4ikC5upGLzSDPO3cxC55Cqo7V6tQB&#10;+Lf7Gf7V/wDwgf7Xfxd8R/8ACAeItV/4TvW5f9BtIszaV52oSSf6SMcbPM2n3U13nxX+EZ/aG/4K&#10;2eMfBmp+JtY8Mab/AGTb5utElEF1JbjTLZngRyCAHMkmeG43DBr0H/gnl/yfp+1j/wBhu/8A/Tpc&#10;Vc/by8D+MP2ff2nvBX7UvgzQ7jxFpWnwiz8SWNsGJRFR4i7lQdqPDJs3kEI8ak9QKAE+P3/BJ/4d&#10;+D/hVrfij4Yan4i8P+NPDtlLqllM1+ZhcPChk2HChldgpCshGGI4I4r3f/gm3+0Brf7RP7Men6x4&#10;luWv/EWjX82iX18ww1y0SxyJI3qximj3HuwJ6nFeBfHL/gqn4L+KHwn1PwZ8JvD/AIm17x/4sspN&#10;KtLJ9PCm0aZCjMdrMZHVWYqqBgSOSBX0n/wT/wD2edR/Zq/Zr0Xw1rkSQeJL6eXV9VhjIYRXEu0C&#10;MsOCyRxxISCRlTgkYoA+j6KKKACiiigAooooAKKKKACiiigAooooAKKKKACiiigAooooAKKKKACi&#10;iigAooooAKKKKAPzL/4Lg29y3gH4WTor/Y01O9SRgflDtFGUBHrhXx9DXS/8ETbyxf8AZ38a2sZX&#10;+0o/FUkk4H3vKa0thHn23JLj8a+nv2yP2arT9qr4G6r4NeaKy1iORb/SL6YZW3vIwQpbAJ2MrOjY&#10;5AckZIFfjP8ADH4n/G3/AIJtfFbU4brw/JpU96ggvtI1qB2stRjQkpJG6EByu5tsiMcbmBzkigD9&#10;k/27Lmytf2Pfi2+oNGkB0C4jUydPNYBYh9TIUA98V+Vn/BHqG4m/bARoQ5ji8P3zz7TwEzEoz7bi&#10;n44rnv2kP28vi1+25Z6f4BsfDsen6TNOkv8AYHhyGa5uNQmXlfMPLOqn5giqBnBOSFI/Qf8A4Jj/&#10;ALEuqfs0+E9U8X+NIUt/HPiOFIfsAIZtNswd/lMw48x22swBIGxB1BoA/ND/AIKSf8nufFL/AK/L&#10;b/0jgr74/br/AGDfg18MP2O/FGteDfB9vo/iHw5Ha3Ftqn2mZp5QbmKOUSszHzNyO/BGA23GAK+B&#10;/wDgpJ/ye58Uv+vy2/8ASOCv1/8A+Cjv/Jk/xT/68YP/AEqhoA+Dv+CNPi648L3XxwkjTzY7fQrf&#10;UvKZiFZ4DPtBHvvPNfMX7Ifwwi/a0/a60PRvG13Pe2ut3l3q2tTLIUlutsck8i7hyDI4CkjBAYkY&#10;IFfTn/BFXTYNY8dfFiwuk8y1utCgglT+8jSsrD8ia+Ydc0X4if8ABPL9qWK6jtDBrHh68lk0y6vY&#10;GNrqlm4aPeMY3JJG5B2nKkkcMvAB9X/8FY/2aPhh8C/hr4AvfAfg6x8NXdzqctpPNaGQtLEsOQHL&#10;MdxyM7jz712v7D3j7U/hf/wSz+KHinRpDBq+m3WqyWc46wzGCBUkHurMG/CvkT9sL9tjx9+2B4N8&#10;Py634NsfDvhTSb9xBeWMczrLeNF80Zmc7SQnOwDIzkk5Ffc3/BMn4dWHxc/4J7+MvBWpsY7LXtT1&#10;TT5JVGWi8y3hUSL7qSGHuooA/Nf9lX4mXHwv+JF34kh+F1r8WtSjtWEVlqFvJcpauzrm42KrZb+E&#10;Mw43HHOK6n9qDxR4q/aQ8Vab4gtfgNL4Bvre3aC6/sLSbhUvfmyjyL5YG5eRuxkggE/KK6T4e6t8&#10;Wv8Agl3+0FPqmv8AhGS5tJopdMnWYuljq9qWVw1vcAFd2Y0YHBZeQyjJFfUXjb/gtg2reHxY+Afh&#10;jcr4puh5UT6tdiaGGQjAKxxKGmOegyn9KAOI/ap1TXNW/wCCSfwJfxHa3dnq1t4lisHgvkZJljt4&#10;tUgi3BgCP3cSEZHQitb/AIJPfso/Cv42/DXxZ4q8deE7fxNq1jrJ0+2+2zSmGOHyInP7oMFJy5+Z&#10;gSOMYq5+3ZrnjPxJ/wAEx/g9qvxCF+vjK88VQzaiNTtjb3G4wakV3RlV2/JswMDjFen/APBEz/k3&#10;/wAc/wDYzt/6SQUAfVerfsffBC88KaXomo/DvQX8P6I9zcWdrNGRDaGbYZ3HzcbvKQn/AHRX4y/t&#10;keKvht8UvjFZeB/gF8PtNstIs7r7DBfaPbFrnW7tm2ZjwxzDnhMD5sljwQB9uf8ABYz9o7xT8P8A&#10;w34c+Gfh+Y6bp/im1muNWvYXImmgR1UW6kfdRiTv/vDC8DcG/PH9k39py1/ZW8ZXfiyDwJpvi7xE&#10;0Xk2N5qdy6DT1IIkMSqPvuDtLHkLkDAZsgH6n/s5/sqx/sE/sq/EPxvMsN/8U/8AhGb7Vb68BDR2&#10;xhtnmjtIj0KK6As38bc9AoH57/8ABMv4YaL8cv2u7MeMrZNftbCyutcmtr8CaO7nVkVTKGB3jfLv&#10;IPUqM5GQfun9kD9u/Uv28vGHjL4WeKfBmm6Hot14VvJriaxupJHkRpIbZo8MMAFbljn2FfCmi6X8&#10;SP8Agl7+1Ja65rfht9W061aa1juPmjs9ZspAR+6m2kK+ArbTkqygMCOoB9Xf8Fl/gX4P8P8Awv8A&#10;Bvj7RdB0/RdbXW10a4k0+2SD7TDLbzSr5gUDcUNvwTyA7D6eI+B/j94o0v8A4JM+L9EivJF8rxYv&#10;hi3uFb54rCeNLmSIexPnL/uy47Vjftlftsa7+31c+FPAHgXwHqVvY2t4byOxjY3d7fXRQxqdka4V&#10;UV5B3zvJJGMV9i+D/wDgnLqEH/BPPVPhRfyW1v8AELVro+JWkaQNDBqICCKAuAfl8qNYmYZALuwy&#10;OoB+en7HXxyvvgfHrt/pHwQ0/wCKOpXUiR/2pfWcty1kgU/ukCowTdkkkYJwAeAK5b42W/jD4q/F&#10;O+8aaJ8H9R+H73TRynTdB0y5SCKdAAZYwEGxmIDHaB82T1Jr1z9mH9pv4h/8E3PHXiPwx418A30m&#10;naqyPeaNfs1pMkse5Vnt5CrI6kNgkAq4C4YYzXvHxW/4LBeLPidpZ8K/Bf4e6hp3iLUkMKahOft1&#10;5GTx/o9vGpBf0ZiwH900AO/4K8axe+IvgT+z1qupRPBqN9bzXVzFICGSV7W1Z1IIHIYnsK+Cdc/a&#10;D8Rap8APDPwit2Nj4X0q/udTukjkOb+4kfKGT/ZjX7q+rMxz8u39AP8Agsc9/J8HfgM+qCUamy3J&#10;uvPXEnm/Z7bfuHY7s5965T4Mfsh2n7Sv/BMqG40PTYR4/wBE1nUdS0yaGJRLeEFVktmbGW8xEULk&#10;/ejj7CgD64/4Ja/A/wAE/Dn9m7RvFvh29g13XvFkK3Wq6qiYaJ1JBs1zyqwtuU/3mDN0Kgfmb/wU&#10;G8CeKvhf+2T4t8QeJdEe90zVNYGraZNqETvZ6hbZVli3ZG5VAEbKCCAMcDBr0X/glb+10fgf8Un+&#10;HHii7MHg3xVcLHC852pp+pHCo5J+6kgAjb0PlngK1eueOv8Ago94u+Cfxn+Ivw++MPw3Txz4ITxL&#10;qR0j+1LUW1wtj9qlEJQSxmO4iCbdhwDg/fIwKAOe8Pf8FGv2e/ibodv4X+K/7O+l6VpLILc3WhW9&#10;vcJbqQBvjASGWED/AKZuWAHGelP/AOCqni7RvD/wJ+AXgL4eaiLn4bXFlNf2ckU5lFzFBHDHa5Y8&#10;nassud3OSM4K18w/tBeMvCv7WHxR0Gy+B/wTPg+7aNoZNO0WNWe/dmXa5ghURxBORuHGGyxAAx9a&#10;ftX/ALCXjTR/2DfhBFa2k2t+Lfh7DdyavY2YM0ot72UzzKgXJk8h9i/LxtDt0FAHY/8ABNP9hb4U&#10;ePf2cNL+IPjjwxbeLNa8Q3F15X293MVrBFO8ARYwwXcWhZixBPzAAgV8I/DjQ7Hwz/wUK8L6Pplu&#10;tppun/FK1tLW3UkiKKPVlRFBJJOFAHJ7V337KX/BSX4jfs4fDlPh3onhvS/Flp9pdtIjvFl863lm&#10;bJjCxkGRTIxYLw2XI3cgDy74J6pq+uftz+AtR1+z/s/Xrz4j2FxqFp5bR+RcPqcbSpsYkrtcsME5&#10;GMGgD9ff+CgnxE+A3gDQPCN78aNHl8XXNpdy3eieGbY7muZQoV5JELKpjUEA+YduT91jxXwN8Wv2&#10;/vC3xs+H+veEvD/7L+gQaa1jLBBfRbZZtOGxts8fk2yeUUADDDYGw5JFd5/wWq+E3iib4ieD/iNB&#10;Yz3fhJdFTRp7iFWZLS5S4ml/eY4QSLMoUnqYyPSud+Fv/BRqLTv2UE+C/hL4R3d/4nXw9daZPc2E&#10;w+zmMwOJr50SPcSFzI+cDgkvigDkP+COurXGn/tdvbRORDfeHr2GZckAqGikHHflB1qP/gsDpFho&#10;v7WNrFp9lb2MUnhy0leO2iWNWczXGWIUDJPrVb/gkH/yeNZf9gS+/wDQUr0n/gtD8I/EVt8YPDvx&#10;Ei064uPC13osOmS38aFo7e6jmmOyQj7u5ZEKk9SGA6UAfot+yZ4F8NJ+zb8G9TXw9pS6l/wiOjz/&#10;AGwWUXneYbKEl9+3O7POc5zX4v8A/BST/k9z4pf9flt/6RwV9n/sd/8ABUC31DS/gz8GF8CS/wBs&#10;htO8MS6s1+BbiCNUhWZUCbi5RR8pIAJPJ6V80f8ABVz4Q+IfAv7VviLxVeWM58O+KVt7vT9REZ8l&#10;mW3SKSIt0Dq0THb12lT3oA/TD/gqP/yYn8Tf+4Z/6dLSvkH/AIIc/wDIz/Fz/rz03/0O4ryj40ft&#10;6fGr9qf9mDxLoNx4E06Hwfp8Vl/wk/ia0hlwWW6g8kBmfYjPN5RKLuYgkjCgmvV/+CHP/Iz/ABc/&#10;689N/wDQ7igD9aKK/GP/AIbB+M3/AA8N/wCEH/4WFq3/AAif/C0v7F/sncnk/Yv7W8nyPu52+X8v&#10;XpX2d/wVZ+MHjP4J/s8+Htc8DeIbvw1q1x4pt7KW7syod4WtLt2Q5B4LRof+AigD7Oor4x/4JTfG&#10;Dxn8bP2efEOueOfEN34l1a38U3FlFd3hUukK2lo6oMAcBpHP/AjXxj/w2D8Zv+Hhv/CD/wDCwtW/&#10;4RP/AIWl/Yv9k7k8n7F/a3k+R93O3y/l69KAP2cooooA/Nf4gKsP/Ba34dvcKI45NFco0owGP9mX&#10;qqRnr8wwPcetfoB8Uv8AkmXi7/sD3n/ol6+H/wDgo98PPFnw5+Mfwv8A2l/Beiza6/hBltNds7VW&#10;L/ZEd3V2Cg4QpLcRu/8ADuTqOnO/Hr/gqp4I+KXwV1bwf8L9D8S6r4+8WWMmk29hJYBTaGdPLkOU&#10;Zt7hWbaIw2WAzgUAb/8AwRPjuB+zf4ykYn7K3iyVYxu43iztd/H0Kf5Fe6/tcfAn4z/GS603/hV/&#10;xbf4c2ENlLBe2ieahupGbKt5kfzJgcZHPNch8A/BfiH9hL9gtbmXwxN4l8Y2CnW9T0GyYmSWWadA&#10;8Ssiv80cO1SwDDMZPSuY0f8A4LG/A660V7jVdP8AFejapECJNLk05JJN46qrrJtPP94r7gUAcX+w&#10;D42k/Z3+PGu/s4+OvBGjaH49vUa+j8VaPLNO2uskRm3TSTMzvmPzXUjYoIceWrE57/8A4KueL766&#10;+Efg74TaG6tr/wASPENrpkUOTuaGORGJwOT++a2B9ia8w/ZN0nxb+17+3JeftMXvh278KeAtGtJL&#10;PQ1vVxJelrZ7ZQDjDjbLLIzLlVYqgLYJHbXuf2hf+CrVrAN0/hz4Q6D5rbVBiN/KuRk/3t1wv42p&#10;9DkA+3vAvhCw+H3grQPC+lps03RbCDTrZcAfu4o1Rc++FFeEf8FHf+TJ/in/ANeMH/pVDX0nX59/&#10;8FFf20PhTdfBv4qfB+PXLk+PAkdkbD+z5wnmrNFIR5u3ZjaCc5oA+h/2Cf8Akzn4Tf8AYEi/9Cav&#10;fa+Ef+Cfv7aPwov/AIW/Cj4Pwa7cv48XTxYmw/s+cJ5qK8jDzdmzhVJzmuX/AOCo37Xuv/DXxL4f&#10;+Dmg6s/gu28QafHqOteLIVeSeCzkmli8qFE+YN+5ckggnKqCoLGgDL/bA+KWtft0/Fiz/Zr+EFwJ&#10;/Dtldrc+MPE6qXtIvKf/AFe4cMkbDPX95KEUEBSx/Qb4b/D/AEj4VeAfD/g/QYmh0fRLKKxtlcgu&#10;VRQNzEdWY5YnuSTX5+/s4/txfsh/sv8Aw/h8LeDrjXow22S/1KfR3a51CYDBllb88KMKoOABzn6I&#10;1r9uLwV4u/ZL+JPxf8DXtxJY+HYrjT4ZNQtmgP8AaPlReQu09VMlzAM+5oA8h/ZPz8fv+CgHx1+L&#10;sm6bRfCqr4S0V+sTEHy3kjP0gduvS696+/K+U/8AgmP8KG+Fv7IfhSW5iaPVfEzSeIrtnHzN5+PJ&#10;OepzAkJ57k1y/wDwU6/a48Rfs0+AfDWheEimneIPGb3UCa9LkjTIYfJErqoBJkP2hcHB2gMQCdtA&#10;HLft+/tFav8AErWk/Zh+DqHW/HXiRhaa/dQEmHTLQ4MkTuAduVOZG/gjyOWbA9F8b/ALT/2cv+Cc&#10;Pjz4f6QzXzad4R1GW8vFTDXVw0LyTzEdlzuwDnaiqM8Zr5q/ZM/a4/ZR/Zb8Lzm31vxB4g8cauPN&#10;17xTeaPK1xfTE7mALElY9xJ25yTyxY819m/CH9pL4XftweEfHvhzwnc397p0Niun6st7Ztb/ALq8&#10;jmjAXPXKxyfTj1oA89/4JOtE37E/hMRlC632oiTaRkN9qkPPvgr+GK8P/wCCqsdxN+0l+zGloSt0&#10;2qssRBwQ5vLPbz25xXKfso/tPf8ADuu48VfBL44aNrFjZ22py32ja3Y2hmgmjYBWKAkFomKK6su7&#10;DSOrBSK2fBevaj/wUa/bo8H/ABD0Xw/qGnfCH4b+XJFqGpRhDc3MbmZMAEje83l/ICdscQLYLBSA&#10;fqJX5l/tSfEbWP8AgoZ8ZdP/AGfvhPcF/AWi3a3vi3xXGCbYsjFdqsBhkT5tgziWTBGFj3m7/wAF&#10;QP2udc8I+OtH+CWl63J4F0TVrKO98QeKbdHmuRayPIhgiRPmHEbZwQXLKu5F3E2/2fv28P2Rf2af&#10;h7a+EvBc2vW1qp826vJtHka5vp8ANNM/8THHQYCjAUADFAHsn7b2seJ/2b/2NbbQfg9ZXlvdw/Y/&#10;Dtm+nwPNdWlp5bBpE2DIk2xhd+MguWGGwR8x/sxftkeF/wBlv4YWfhLw7+z78RLi4bE+p6tJY7Zt&#10;RuSMNK/ynA7KucKAByck/oZ8BPj/AOEf2kvAz+LfBU91caMt3JYl7y3MD+agUsNp7Ydea9IoA/GL&#10;9gX9qT/hX/7S/wAULn/hBPEGrf8ACfa/DH5dnFk6R5t7Oc3PHyhfO5/3Gr9na/Nj/gmD/wAnTftU&#10;/wDYbP8A6XXtfpPQAV+dn/BRX/k879j/AP7GeD/042NfffjLxZpvgPwjrnibWZmt9H0Wxn1K9mVG&#10;cxwQxtJIwVQSxCqTgDJr8k/2yP20PhR8X/2lP2dPF/hfXbm90LwbrkV7rM8mnzxNBEt5aykqrIC/&#10;yROcKCePegD9hK8y/aJ8C+OviL8NZ9G+HXjP/hA/Er3MMiaz5ZfZGpy6YH94cVT+AP7Ufw7/AGnL&#10;PWbr4fatPq0GkSRRXjT2UttsaQMUAEijOQjdK+Z9C/4K5fD/AEXU77Qvib4Q8T+AvEVjI0U0JtPt&#10;EL7SRuXOyRc4zgpxn7x60AeEW8PjL/gnn+0j4f8AGXxzsNJ+Klp4pnazh+IklzdXGpaYo2qwUTNs&#10;j2q5JVUyULBZMZWv1J8eeAfD3xP8KX3hnxVpNvrugX3l/adPu13RS7JFkTI9nRW+oFflp8ePidff&#10;8FVPit4F+H/wx8NatZ+ANBvWu9Z8S6lAIxGH2q78FlTEYbYpbc7P0ULmv0L/AGtvjhe/s4fs9+K/&#10;iLp+mQazeaN9k2WN1I0ccnnXcMByy8jAlJ+oFAHefD/4deGvhV4XtvDnhHRrbQNDt2d4bGzUrGjO&#10;xZiBnuxJ/GuV/aJ8C+OviL8NZ9G+HXjP/hA/Er3MMiaz5ZfZGpy6YH94cVg/sd/Hy/8A2mfgLonx&#10;A1LSrfRbvUJ7qJrO1kaSNBFM8YIZuTkLn8a+edC/4K5fD/RdTvtC+JvhDxP4C8RWMjRTQm0+0Qvt&#10;JG5c7JFzjOCnGfvHrQB4Rbw+Mv8Agnn+0j4f8ZfHOw0n4qWnimdrOH4iSXN1calpijarBRM2yPar&#10;klVTJQsFkxla/WivyV+PHxOvv+CqnxW8C/D/AOGPhrVrPwBoN613rPiXUoBGIw+1XfgsqYjDbFLb&#10;nZ+ihc1+lvx2+MGj/AX4S+JvHetuv2PR7RpkhLhWuJjxFCpP8TuVUf71AHxH/wAFBvFup/tKfHzw&#10;B+yv4SuXSG5u4dV8U3duc/Z4gpdUbt8kO6Xa3BZ4O9foD4P8J6X4D8KaP4c0S1Wy0fSbSKytLdOk&#10;cUahVHvwBz3r4b/4JafCDWtWsPF37Q3jvNz4x8f3Mhs5pVO6Oy8zc7qDyqySKAF6BIY8cGvvygAo&#10;oooAKKKKACiiigAooooAKKKKACiiigAooooAKKKKACiiigAooooAKKKKACiiigAooooAKKKKACii&#10;igAooooAKKKKACiiigAooooAKKKKACiiigAqnqmj2GuWbWepWVvqFoxBaC6iWWMkHIJVgRwauUUA&#10;cv8A8Kt8Gf8AQo6D/wCCyH/4mpLf4a+ELWeOaHwrokM0bB0kj06FWVgcggheCDXSUUAFYC/D/wAL&#10;pe/bF8N6Qt3nd9oFhF5mfXdtzmt+igAqrqWl2Ws2rWuoWdvfWzfehuYlkQ/VWBFWqKAMrRvCeieH&#10;GdtJ0bT9LaQYdrO1SEsPfaBnoPyp+teG9J8SRxx6tpdlqkcZ3Il7bpMFJ7gMDg1pUUAUdI0PTfD9&#10;qbXS9PtdNtixcw2cKxJuPU7VAGeBz7VLqGnWmrWklrfWsN5ayDDw3EYdGHoVIwas0UAZWjeE9E8O&#10;M7aTo2n6W0gw7WdqkJYe+0DPQflXCfGDw7Z+DPhb438UeEvCWlTeMtL0W+1HSTBpMcsz3scEkkO1&#10;VXc7GQLwOSTjvXqFFAH4D/Hz4pftO/teT6J4c8XeD9evF0+4Z7XStN8NzW489htLuNmSwBxycAE9&#10;Mk1+qX/BOP8AZr1r9mX9neLR/FESW/ijWtQk1fULVJBJ9lLIkccJZeCVSJScZAZ2AJABr6mooAyt&#10;a8K6J4kaI6vo9hqhiyIze2qTbM9cbgcVBqHgfw3q0dtHe+H9LvI7WPyoFuLKNxEn91QV+Uewrcoo&#10;AqWekWOn6aun2tlb21gqlBawxKkQU5yNgGMHJ4x3rN0vwL4a0O8S803w9pWn3aAhbi1soopACMHD&#10;KoPIrdooAKKKKACiiigAooooAKKKKACiiigAooooAKKKKACiiigAooooAKKKKACiiigAooooAKzd&#10;a8NaR4kjiTV9KstUSIlo1vbdJghPUgMDitKigBFUKoAGAOABS0UUAZWteFdE8RtGdW0ew1Qx8Ib2&#10;1Sbb9NwOK0YYI7aFIoY1iiQYVEUBVHoAKkooAK+Dv2rv23fGVreePvhD4G+C/i7XPEs8c2jW+tw2&#10;8jWv76Pb58YRCWwHyOQMjJOBX3jRQB84f8E/fgBrH7OH7M+h+GPEarD4juribVNRto3DrbyykbYt&#10;w4JWNIw2ON27BI5PvcnhXRZdXXVX0ewfVF+7fNbIZx9Hxu/WtSigDO/4RvSf7Z/tf+y7L+1sbft/&#10;2dPPxjbjzMbsY469KdrGgaZ4ht1g1XTbTU4FO4RXkCyqD64YEZq/RQBl33hbRdU02HTr3SLC70+F&#10;g0VrPbI8UZAIBVCMAgEjgdzS6h4Z0fVltFvtJsb1bM5tluLZJBCePuZHy9B09BWnRQAUUUUAFVtQ&#10;0201ezls7+1hvbSUYkt7iMSRuM55UjB5AqzRQBW0/TbTSLOKzsLWGytIhiO3t4xHGgznhQMDkmrN&#10;FFAGfceHdKvNWg1SfTLOfU7ddkN7Jbo00a88K5G4D5m6HufWptT0uy1qxkstQs4L+zkxvt7qJZI3&#10;wQRlWBBwQD9QKtUUAQWdlb6baRWtpBFa20KhI4YUCIijoAo4A+lVrHw9pWm6hdX1nplna310c3Fz&#10;Bbokkxzn52Ay3PrWhRQBmat4X0bXpoZtT0ix1GWD/VSXdskrR85+UsDjn0o1Hwzo+sXFrPf6TY3s&#10;9qc28txbJI0JyDlCRleQOnoK06KAK2oabaavZyWl9aw3trIMPBcRiRG+qkYNVI/C2ix6O+kppFgm&#10;lP8AesVtkEDc55TG08gHp2rUooAzv+Eb0n+xv7I/suy/snG37B9nTyMZ3Y8vG3GeenWrNjp9rpdn&#10;FaWVtDaWsQ2xwQRhEQegUcAVYooAz18PaUusNqw0yzGqsuw3wt088rjGN+N2MDGM1NqWl2WtWb2m&#10;oWdvfWr/AHoLmJZEb6qwINWqKAMuTwros2jjSX0ewfSlxixa2QwDByPkxt6+1X7W1hsbWG2toY7e&#10;3hRY4oYlCoigYCqBwAAMACpaKAMjWPCOheIJ45tU0XTtSmjGEkvLSOVl+hYHFakUSQRJFEixxoAq&#10;oowFA4AA7Cn0UAZ+i+HdK8OQSQ6TplnpcMjb3jsrdIVZsYyQoGTijVPDula3PazajplnfzWjb7eS&#10;6t0kaFiQSULA7TlV6eg9K0KKACiiigAooooAKKKKACiiigAooooAKKKKACsDUPh/4X1e8lvL7w3p&#10;F7dynMk9xYRSSOcYyWK5PArfooAwdN8A+GNHulubDw5pNjcL0mtrGKNxyD1Cg9QD+Fb1FFABVDWN&#10;A0zxBbiDVNNtNShU5Ed5Asqj8GB9B+VX6KAKOk6HpugW32fS9PtdNt858q0gWJPyUAdzV6iigDmW&#10;+GHg2RizeEtDZmOSx02Ekn/vmrGm+AfDGj3S3Vh4c0mxuV+7NbWMUbj6MFBreooAKwLz4f8AhfUL&#10;6S9uvDekXN5I297iawieRm9SxXJPvW/XjWgftjfBTxT4qs/DWk/EjQ7/AF68uRZ29hDMTLJMW2hA&#10;Mdc8UAey0UUUAFFUNY1/TPDtqtzq2o2mmW7OI1mvJ1hQsQSFBYgZwCcexpNF8RaV4jgkm0nU7PVI&#10;Y22PJZXCTKrYzglScHFAGhRRRQAUUUUAFFFFABRRRQAUUUUAFFFFABRRRQAUUUUAFFFFABRRRQAU&#10;UUUAFFFFABRRRQAUUUUAFZ+s+HdK8RQpDq2mWepxIdyx3lukyqfUBgcGtCigCK1tYLG3jt7aGO3g&#10;jG1IolCqo9ABwBTL7T7XVLV7a8tobu2kGHhnjDo31B4NWKKAMvRfC+jeHBINJ0ix0sSff+xWyQ7v&#10;rtAzXyT/AMFAPhJ40/aG8WfBn4eaRoF5e+BJPEC6p4p1SMhYbeCMqiqTnkmN7g49dnrX2VRQA1EW&#10;NFRFCqowFUYAHpTqKz7XxFpV/qdxp1tqdncahbDM9pFcI0sQ4HzIDleo6jvQBFa+E9DsdVfVLbRt&#10;Pt9SkzvvIrVFmbPXLgZOfrWrRRQBm614Z0fxGkaatpVjqiRnKLe2yTBT6jcDirdra2+m2qQW0Edv&#10;bxDCRQoFVR6BQP5VPRQB8a/sIfCHxnp/xK+N3xb+ImgXnh7xF4x1wxWFjqG3zYdPQl0wFJ4w8acn&#10;/lgPqfsqiigDB1PwD4Z1q+kvdQ8OaTf3kmN9xdWMUkj4AAyzKScAAfQCmWfw68KaddRXVp4Y0a1u&#10;YWDxzQ6fEjow6EMFyD7iuhooAo6voem+ILX7Nqmn2upW+d3k3kKypn1wwIzTtL0ew0K0Frptjbaf&#10;ag7hDawrEgJ77VAFXKKACiiigDN0/wAN6TpN9dXtlpdlZ3t0S1xcW9uiSTEnJLsBliSSee9aVFFA&#10;GVpfhPQ9EvJrvTtG0+wups+ZPa2qRu+Tk7mUAnn1rVoooAKKKKACiiigAooooAKKKKACiiigAooo&#10;oAKKKKACiiigAooooAKKKKACiiigAooooAKKKKACqupaXZazata6hZ299bN96G5iWRD9VYEVaooA&#10;zNG8M6P4cV10nSbHS1kOXFnbJCG+u0DPQflWnRRQBgah8P8Awvq95LeX3hvSL27lOZJ7iwikkc4x&#10;ksVyeBWtqGm2mr2ctnf2sN7aSjElvcRiSNxnPKkYPIFWaKAMnRfCOheG5ZJdJ0XT9LkkG13srWOE&#10;sOuCVAyKm1jw/pfiK3SDVdNs9ThRtyx3kCTKD6gMDzWhRQBhz+B/Dd1p1vp83h/S5bC3YtDayWUb&#10;RRE9SqlcAn2q9pGh6b4ftTa6Xp9rptsWLmGzhWJNx6naoAzwOfar1FAEN5Z2+oW0ltdQR3NvIMPD&#10;MgdGHuDwazNI8F+H/D9wZ9L0LTdNnIwZLOzjiY/ioHqfzrZooAoaxoOmeIrVbbVtOtNTt1cSLDeQ&#10;LMgYAgMAwIzgkZ9zSaL4d0rw5BJDpOmWelwyNveOyt0hVmxjJCgZOK0KKAMnWvCOheJJY5dW0XT9&#10;UkjG1HvbWOYqOuAWBwKzf+FW+DP+hR0H/wAFkP8A8TXUUUAY2j+DPD/h26a50nQtN0y4ZDG01nZx&#10;wuVJBKkqAcZAOPYVo32n2uqWr215bQ3dtIMPDPGHRvqDwasUUAZmjeGdH8OK66TpNjpayHLiztkh&#10;DfXaBnoPyrToooAparoun67am21KwttRt858m6hWVPyYEVDo3hnR/Diuuk6TY6Wshy4s7ZIQ312g&#10;Z6D8q06KAMzWvDOj+JFiXV9JsdVWEkxre2yTBCeuNwOM4HT0qbSdF0/QbMWmmWFtp1qGLCC0hWJM&#10;nqdqgDNXaKAOam+GfhC4meWXwpokssjFnkfToSzMTkkkrya2NV0XT9dtTbalYW2o2+c+TdQrKn5M&#10;CKu0UAZ2jeHdJ8OxPFpOl2elxSHLpZ26Qhj6kKBmtGiigDFh8FeHrfVv7Ui0HTI9T3mT7alnGJtx&#10;6tv25ycnnNRJ8P8AwvHqC36eG9IW+WXzxdLYRCUSZ3b923O7POeua36KAIrm2hvLeSC4iSeCRSrx&#10;yKGVgeoIPUVk6b4I8O6OLgafoGl2IuIzDMLazjj81D1VsKMj2PFbdFAGJpPgfw5oN4LvTPD+l6dd&#10;AFRPaWUcTgHqNyqDiteaCO5heKaNZYnGGR1BVh6EGpKKAMXSfBPh3QLn7Tpmg6Zp1xjHnWlnHE+P&#10;qqg960NS0uy1qze01Czt761f70FzEsiN9VYEGrVFAGY3hnR30Y6Q2k2LaTgD7AbZDBwQR+7xt4IB&#10;6dRTdF8J6J4beV9I0bT9LaUASNZWqQlwOgO0DOMn861aKAMH/hAfDP8Aan9pf8I5pP8AaPnfaPtf&#10;2GLzvN3bvM37c7t3Oc5zzV/WNB0zxFarbatp1pqduriRYbyBZkDAEBgGBGcEjPuav0UAUNH0HTPD&#10;tq1tpOnWmmW7OZGhs4FhQsQAWIUAZwAM+wqh/wAID4Z/tT+0v+Ec0n+0fO+0fa/sMXnebu3eZv25&#10;3buc5znmt6igAooooAKytP8ACeh6TfS31jo2n2V7LnzLi3tUjkfPXLAZNatFABWLqPgrw9rF8Ly/&#10;0HTL28Ugi4uLOOSQY6fMVzW1RQBWvJ/7N02eaO3knFvEzrb265d9q5CKPU4wBXyJ/wAE5fgv4x8C&#10;6L8TPHvxI0WfQvHnjvxHLf3VncsGeO3Us0Y4Jx+8mn49AtfYlFABXP33w98K6peS3d74Z0e7upW3&#10;STz2ETu59SxXJNdBRQBgaf8AD/wvpF5FeWPhvSLK7iOY57ewijkQ4xkMFyODU2seDPD/AIiuludW&#10;0LTdTuFQRrNeWcczhQSQoLAnGSTj3NbNFAHL/wDCrfBn/Qo6D/4LIf8A4mvlj/goP8GfFPxP8A+B&#10;fhZ8OfCckOha/wCJYbjxFe6TbxwwWdrHtXfL0HJdX6E/6P8AQH7PooAqaTpdroelWWm2UQgsrOFL&#10;eCJeiRooVVH0AAqtrXhbRfEvk/2vpFhqvk7vK+22yTeXnGdu4HGcDOPQVqUUAcv/AMKt8Gf9CjoP&#10;/gsh/wDia1NF8LaL4a87+yNIsNK87b5v2K2SHzMZxu2gZxk4z6mtSigChrGgaZ4ht1g1XTbTU4FO&#10;4RXkCyqD64YEZqxZ2Vvp1rFbWkEVrbRDbHDCgREHoAOAKnooAxdX8E+HfEF39q1TQNL1K52hPOvL&#10;OOV9o6Dcyk45P51R/wCFW+DP+hR0H/wWQ/8AxNdRRQBR0jQ9N8P2ptdL0+1022LFzDZwrEm49TtU&#10;AZ4HPtV6iigDN0zw3pGi3Vzc6fpVlYXF0d081rbpG8pyTlyoBbkk8+prSoooAiurWG+tZra5hjuL&#10;eZGjlhlUMjqRgqwPBBBwQa5z/hVvgz/oUdB/8FkP/wATXUUUAZmi+GdH8NrKukaTY6UsxBkWytkh&#10;DkdM7QM4yevrS6x4b0jxFGiarpVlqaIcqt5bpMF+gYHFaVFAFXTdLs9HtEtbC0gsbVPuw20axov0&#10;UAAUanpdlrVjJZahZwX9nJjfb3USyRvggjKsCDggH6gVaooAp6Xo9hodmtnptlb6faKSVgtYlijB&#10;JySFUAcmodY8N6R4ijRNV0qy1NEOVW8t0mC/QMDitKigCrpul2ej2iWthaQWNqn3YbaNY0X6KAAK&#10;Zq2iad4gtPsuqWFrqVruD+TdwrKm4dDtYEZq7RQBDZ2cGn2sNrawR21tCoSOGFAiIoGAqgcAD0FT&#10;UUUAFFFFABRRRQAUUUUAFFFFABRRRQAUUUUAFFFFABRRRQAUUUUAFFFFABRRRQAUUUUAFFFFABRR&#10;RQAUUUUAFFFFABRRRQAUUUUAFFFFABRRRQAUUUUAFfJv/BUfWtQ8P/sZ+Lb7S7+6029ju9PCXNnM&#10;0Ui5u4gcMpBGQSPxr6yr5B/4Kvf8mR+Mf+vzTv8A0sioA+bf+CK/jLX/ABV4l+Ky63rmpawsFppx&#10;iF/dyTiPL3Gdu8nGcDp6Cv1Qr8l/+CHP/Iz/ABc/689N/wDQ7iv1ooAx/FnjLQfAWhz6z4l1rT/D&#10;+kQf62+1O6S3hTPQF3IGT6V5bo/7anwI17WI9Lsvix4WkvZH8uNH1FI1ds4Cq7EKSSeMHntX43/t&#10;kftBf8NJftbX1v4w12/0j4b6LrLaRbR2iGb7HZxS+XLPHF0aaTaz5PPKqThRVb9o7S/2T/8AhXcM&#10;3wa1rxevjC2mjVrfWoGaC8hJw5Zio2OOGBXAOCNvIIAP3y17xFpvhnw9qOu6pexWWj6fayXt1eSN&#10;+7igjQu8hP8AdCgn6CvOvh7+1T8I/itrU2keEfH+ja7qUFs95Lb2sxykKY3yNkABRuGT71+ev7DP&#10;xo1jx7/wTz/aO8FaxeyX48H+F9RFg8xLPDaXGn3RSHceqq8Eu0dg2OgUD44/Yi/Z7vf2nvjFc+Bb&#10;bxVceErG40qa41G6tozI09skkRaDaGUNuYxn5jgbQcHAFAH7l6L+1z8FvEnixPDOmfFDwve63JL5&#10;MVrDqUZ82TOAiPna7EnACkk9q9bZgqkk4A5JNfz2ft1/siJ+x58TtI0Kw16fxBpOracL+1u7i38m&#10;WNhIyPG2CVYjarZGOHGQOp+rP2tv2sfE8P8AwTr+CGm2+rXA1vx7YNbapqSlllntrILHOpbrmR3i&#10;3H+IbxyGNAH39rP7anwI8P61LpN/8V/C8N/DJ5Uka6gjrG+cFWdcqCDwcnjviltv20fgZfeJLfQb&#10;X4o+HbzVri5Szgt7W7EvmyuwVFRlBVskgAg4Oa/Kv9hz/gmf/wANTfDu48deI/Fdx4a0N7qSzsLa&#10;xtVlmuTHgPKWY4VQ2VxgklT0xz4F4X8Dx/DH9tjSPB0V22oReHviFDpCXboEadYNSEQcqCdpbZnG&#10;TjNAH3f/AMFj/jla2dz4K8K+FPGU1l4o0e7uW1jT9LvJIZoElhgeHzdpHDK24fWux/4Jz/tkfDXw&#10;P+zPp+l/Eb4nWVl4nXUruSSLWbx5Ljy2cbCS2TjHTmvIf+Cz3wV8MeEfFHhj4i6dDcJ4l8XXU0Wq&#10;SSTlonW2treKLYnRcKozjrWr/wAE/f8Agn78If2iP2crDxl4ysNUuNbm1C6tne01F4U2RuAvygdc&#10;UAfqrd65p+n6O+q3d9b2mmJF573lxII4kjxnczMQAMdzXjr/ALcHwBj1L7Cfi74TM27buXUkMX/f&#10;0HZj3zivy/8A+CtH7QmseJvjR/wqPTr6ez8HeD7e3iltVdgl3dvEkpkkx98IrRooI4KuR96uE8ea&#10;B+xnD8G7+18KeKPG9x8RbayaS01C8sitvd3SrkRvHt2pG5+UYOVyCScHIB+8Ol6rZa5p1vqGm3lv&#10;qFhcoJILq1lWWKVT0ZWUkMD6ivKNX/a/+DOg+MrjwnqHxF0W08SW959gl02SUiVbjdt8sjH3t3Ff&#10;nX/wRX+NGsw/EDxZ8Lru9kn8P3GmNrdlbyEstvcxyxRyBP7okSXJ7ZiHcnN34qf8E2fjN4u/a81v&#10;4i6faaK3hu78Wf2xE0mpBZTb/aBJkpt4baOmaAP1oooooAKKKKACiiigAooooAKKKKACiiigAooo&#10;oAKKKKACiiigAooooAKKKKACiiigAooooAK8t/aK+M2sfA3wNa69onw88RfEy+uL5LIaP4Zt3mnj&#10;DRyP5zhEcrGDGFLY6yL616lRQB+Y/wCwn8cviB8av+Ch3xN1Dxzpmp+EZ28JzFfCN6Zo100Jcaek&#10;YMUgU79hyXKgneSAAQK/QL40fDT/AIXF8L9e8Hf23feHP7ViSL+1NMbbcW+2RXyhzwTtx9Ca+Iv2&#10;d/8AlMF8e/8AsWG/9C0qv0ToA+Bv+HUf/VfviJ/4Ff8A2VeB+Gfg3q3w6/4KLfD74ZeCviT4t8cp&#10;ockOs+JZNWv38i2RP3rRMqsQfk8sc9WmRfWv0p/aQ+OGlfs6fBjxN481XbIum25+yWrHBurp/lgh&#10;GOfmcrkjou49q+Zv+CWvwP1TQ/AOvfGjxmWuvHHxJuG1E3Ew/eLZM5dW9jM7NLxwV8r0xQB9f/Er&#10;4keHfhH4H1bxb4q1KLStC0uEzXFxKfyRR/E7HCqo5JIA61+On7Qnx6+MHxc+Lvwi+JWqy6l4M+H3&#10;inXWtPCmgxXLwSPZQXFtvuJkUgMZfPX5iTnaQPkClvVvH37QHgb9sH9pi8sPiv410/wN8EvAOoNH&#10;a+Gr+5KTeIb2N2QyyqvROD9EO1fmd2GR/wAFIv2gvhb8SviB+zrN4H8W6RrGl+G9Tunvv7Nb93Yw&#10;mWwKZGBtXbE+AOyGgD9cqK5j4d/Ezwt8WvDUfiHwdrdr4h0WSR4VvrNi0ZdThlyR1Bro55o7aGSa&#10;VxHFGpd3bgKAMkmgDmPiF8WPBfwl0tNR8aeKtI8L2UhKxy6reRweaw5KoGILn2UE1gfDr9pX4VfF&#10;q++w+D/iD4f1/UOosbW/jNwR6iIkOR7gV+eH7Ivwj07/AIKL/Gj4i/Gj4tC51zw1p2oiw0Pw9JO8&#10;cEa43pGwUjCRx+V8qkB3dmbPOfsJ/wDgnf8ABPTviB4V8a+GfDJ8H+IPDuowahBJo87rDP5bBvLl&#10;hcsm04PKhWz3PSgD1m3+Pnw6uvE/iXw8vjLSY9Y8NQtcazbTXAi+wRAqC8rNhVUFl5J71S+HP7S3&#10;wr+LmtTaP4N8f6D4h1WJS5sbK9Rpio6sqZyyjuVyBX5w+FP2bfD37TX/AAUq+Oug+Lr7Uk8Nae/9&#10;oXWl2Fw0C6iVeBUjlZTnYC27jByBgio/+CiX7MfhH9lbxB8JPHHwbhm+H2tXGrtYPLY3MsoWQBTH&#10;MokdsEDerDOGDAEdcgH6OeOP2pPhF8NfE3/CO+KPiP4b0PWxgSWN3qEayQ5AI80Z/d5BBG/GQc16&#10;XZ3kGoWkF1azR3NtOiyxTQuHSRGGVZWHBBBBBFfFniT/AIJZ/BS0+EPiO0l0zUtb8ZS2VxcnxbqW&#10;pTNfSXmxmExAYR8vyVKkHPOTzVf/AII9+NdU8XfskS2epXElymgeIbrSrNpXLFYBDbzqnPQBrhwB&#10;2GB7UAfcNFFFABRRRQAUUUUAFFFFABRRRQAUUUUAFFFFABRRRQAUUUUAFFFFABRRRQAUUUUAFFFF&#10;ABRRRQAUUUUAFFFFABRRRQAV+Z//AAUV/wCClet/CvxdffC/4U3ENprdkoTWfETRrK1rIwB+zwKw&#10;K7wCNzkHBOAAwJH6YV/Nx4TtIfit+19o1r4kZJrfxL46hj1Jn+663GoKJicnoQ7d6APdPhz+zX+2&#10;J+0xpMXjGLWvEw02/XzrbUvEXiOW2+0qejRRs+/YRjaQoQjG0kV1fhvXP2yP2N/iN4XtPF2peIz4&#10;V1HVrWyll1K6Gs6ZIkkqptEpaQQsQxwAUY46V+iP7YX7a/h39i2HwbDqvhe/1yLxAt2ltHpkkcS2&#10;62wgBBDdiJ1xjptNfP2gf8Fk/APjbxBpXh9vhtrh/tS8hsx9ouLd4wzyKoLDuASD+FAH6KXFxFaw&#10;STzyJDDGpd5JGCqqgZJJPQAd68W1L9tr4C6Rqh0+5+LXhUXKtsbytRSVFOcYLqSo565PFfAX/BZb&#10;9o7XF8YaL8HtIvJ7HQ4rFNV1hYXKfbZZGYRRPjqiKm/HQtICRlBXgGheH/2Mv+FMxWeq+KvG/wDw&#10;seXTvMk1OGyb7NDelM7Fi24aIP8ALydxAJ3AngA/cVPiR4Wm8Dz+MrfX9PvfCkFq99JrFnOtxbCB&#10;FLPJvQkFVUEkjoAa4/4b/tTfCb4veI/7A8G+PNH8Raz5LXH2KylLSeWuNzYIHAyPzr8kv+CSvxRv&#10;rD483nwrvrh7rwh460y8t7nS5CWiM8du8nmKOisYo5UJ6EEZztXHC/sp3F3+zB/wUL8O6FqMzxHT&#10;fE0/hi7YjiRJWe0DH/ZJdHz7A0Aft18VP2gPh18EZdNi8d+L9M8LyakJGtEv5dpmCbQ5AAPA3r+d&#10;dH4X8deH/GnhC18U6Fq1tqnh26ha4g1G3bdFJGpILA+gKn8q/Fn/AIKneMdS+NH7Ymp+GNCil1OL&#10;wfoxtvJgwR+5t5L68kH+4hcN/wBcDXrv7Iv7Rp8O/wDBLn4y2El4ItR8JLdadZ85MUeo4WBh7/aJ&#10;pyP92gD9B/A/7Xnwa+JXiqw8N+F/iHo2ua9fFltrCzlZpZSqM7YGOyqxPsDXwj8D/wBln9mnR/2k&#10;vC+t+Gvj+de8XWuure2uhLHF+/nSQv5XC56gj8K89/4Ir/Cv/hIPjL4w8eXEO628OaWtlbOy8C5u&#10;mPzKfURQyg47SjPUZ8B/Yv8A+T+vAf8A2M03/tWgD+gTU9Us9F0+4v8AUbuCwsbdDJNc3UixxxqO&#10;rMzEAD3NeNTftvfAKHU/sDfF3wkZ923cmpxtFn/rqDsx77sV+Wv/AAVc/aO8SfEz9oLUfhjZXdxH&#10;4S8LyQ2yabBkLeXzRq7yuo5ZgX8tQcgbSRgsc/VvgH/gjT8LIfhraWfi3VdfuvGVxbK13qVjdpFF&#10;bTlQWWGPYVKKcjL7ieTxkAADP+CxniLSvFX7Ifg7VNE1Oz1jTLjxlatDeWFwk8Mg+w33KuhII+hr&#10;B/4I9+NvD/w+/Zh+IOt+J9b0/wAP6Pb+Jz5t9qdylvCpNpBgFnIGT2HU9q8V/a0/Zh1v9kz9guTw&#10;XrOoWurRz/FxdS0++tcr59o+kSRozofuPmJwVycY4JGDXHfsG/sF/wDDYXw717UtY8e3/h7w9o+q&#10;vbQaTZ2/nBrpoYmac7mCr8vlrwpJ29RgUAfsF8Mf2jPhj8Zry4s/BPjrRPEl9brvls7K7Vp1Tj5/&#10;LOGK8j5gMZPWvz6/4LH/ABytbO58FeFfCnjKay8UaPd3Laxp+l3kkM0CSwwPD5u0jhlbcPrXwxo2&#10;m6z+yb+2XZaZb6q32/wj4qjtDfxRtGLiBZwrEp12yRE5XnhyMnrX11/wWe+Cvhjwj4o8MfEXTobh&#10;PEvi66mi1SSSctE621tbxRbE6LhVGcdaAPXv+Cc/7ZHw18D/ALM+n6X8RvidZWXiddSu5JItZvHk&#10;uPLZxsJLZOMdOa+1PiV+0V8Nfg7/AGV/wmvjLTPDf9qxNNY/bpCv2hF27mXjtuX8xX5xf8E/f+Cf&#10;vwh/aI/ZysPGXjKw1S41ubULq2d7TUXhTZG4C/KB1xXs3/BSj9iv4hftNX3w5/4V/b6dLa+HrO6t&#10;rj+0b0QEbzDsxkHPEZzQB9veA/H3h74n+FLHxN4V1a313QL7zPs2oWjbopdkjRvg+zoy/UGt+vC/&#10;2IPhB4h+Av7L3gvwJ4qS3j1/Sftv2lbSbzYh5t7PMmGwM/JIv45r3SgAooooAKKKKACiiigAoooo&#10;AKKKKACiiigAooooAKKKKACiiigAooooAKKKKAOb+JfjaD4a/DjxV4uuoWubbQNJu9VlhjOGkSCF&#10;5WUe5CEV+d37NHwh8c/8FC/C2p/FX4ofF7xfoWkXOpT2mleGfBt+LK3tUjxkkMrr1baPlLEKCXOc&#10;D9HfGFjo2qeEdcs/EQt28P3FjPDqIu2Cwm2aNhLvJ4C7C2Se2a/JD9mGX41fCzxJ491X9le1vvib&#10;8ErPU9ps/EsMdst7Jj5/swaRWZ0TaDIm0sNm6MnatAHsngfxf8R/2Kf21vCHwa1rx5q3xI+G3jaJ&#10;Dpz69KZ7yxZ2kjTDnJBWRMEDCFXztBHHV/t4fHT4jeKPjv4C/Zu+EWvSeGde8SRC61fWrZik9vA3&#10;mHasi/NGFjillYphiAgBGSD5h+yl8T9F/aT/AG7b/wAZfGSSfwh8UtEgOneFvAd7ZvBDbRKjEkyy&#10;YZ51EszeWyKTuLrnAVOg8M7tU/4LZeLftDs407RE+zDpsB0q1yPfmVzz60AYvxw/ZF+Lv7HXw/uP&#10;i38O/jr4q8S6l4fMd3rGmatI/kXkG4CR9hlZXVSdxjcN8u4hsgZ+9f2a/jRbftC/A3wj8QLaBLRt&#10;Ys99xaxsWWC4RmjnjBPJCyI4BPJGDVT9rSNJf2V/jGHVXH/CG6w2GGeRZTEH8CAa+ev+CPuoTXv7&#10;HkEMo+Sz16+gi6/dPlyf+hSN0oA+3K/PD9kv/lKJ+0n/ANeR/wDR1tX6H1+Rtv8AtNeHv2VP27P2&#10;oPGGuIby7e0NrpeloSrX10ZLcrHuwdq4UszHoFPU4BAP01+JXx4+H3wfvtJsfGfizTvD97qxYWNr&#10;dSHzbjaVB2IASeWUdOScV0viXxhofgvw/PrviHV7LQdGt0DzX2qTrbRRA9NzOQFPsec8V8XfsU/s&#10;1a58QvFX/DS/xqnttf8AHPiGOO98O6er+ba6NZsC0TRjLKGKsNignYCSSXYlfM/jlpc37c//AAUU&#10;j+DOr391D8M/h/YG/wBRsLSYp9skCRGViR0YyXEMOeqqr7dpY0AfZ+j/ALZXwO1+HUZNP+Kfhm5G&#10;nwPc3CrfoHWJBl3CnlgAMkqDxXo/gPx94e+J/hSx8TeFdWt9d0C+8z7NqFo26KXZI0b4Ps6Mv1Br&#10;43/a8/YN+BHhr9mnx5ruifD6y0XWfD+h3N7YXtjPPHIksURKl/nxIOOd4bP15rvf+CXH/Jifwy/7&#10;if8A6dLugD6qooooAKKKKACiiigAooooAKKKKACiiigAooooAKKKKACiiigAooooAKKKKACiiigA&#10;ooooAKKKKACiiigAooooAKKKKACiiigAooooA+Tf+Co+tah4f/Yz8W32l391pt7Hd6eEubOZopFz&#10;dxA4ZSCMgkfjX5Ofs3/Cv49ftVXmu2vgTxfqU0uixwyXf2/xBPAAspcJtyxz9xq/Vf8A4Kvf8mR+&#10;Mf8Ar807/wBLIq/Lj9hjx18fvBGqeL3+BHhxfEN1cQ2w1ZWs0uPKRWk8o/My4yTJ+VAGZN8av2if&#10;2M/jBd6FqPi/XdN8QaNKn2rSNQ1Jr6xuEYLIu5C7RujoQdy4YBjgqc4/Vr9vH4gX+tf8E5/EfjLT&#10;JrjQ77UtN0TUI2tJ2SWDz72zYqHXB6OVz3GfWvyT+I2oeJrH9ppPEH7UHhfxJf3l5PFdarYKE06e&#10;7gUBEER2bDEFQJiPbkKQHU8j9Tf25PiR4V+LX/BMfxZ4q8FXCXHhm/ttKNmETy/KVdUtUMTJ/CyM&#10;pQr2KmgD8qv2cv2sPGXwZ+NnhLxdqHiXWtW0mwvVGoWN1fzTRzWrgpMuwsQWCMxXI4YKe1fvf8Yf&#10;jVofwk+CPiD4lXNxHdaRp+mG/t2RhtumZR5CKf8Apo7Io/3hX8/Hwr+Bs3xR+Cfxa8Vackkuq+CE&#10;07UTGp4ezkadLnjPVcRyZ7LEw712vjn9r7xN8UP2Ufh38C1hupZtG1F0nmQ7mvrddosIQBydhklX&#10;bjH7uEjJzgA8p8QfHr4i+Jte1LWLzxrrwvNQuZLubydSmRN8jlm2qHwoyTgDpX7EftK/BP4p/tDf&#10;sg/BjT/hpqj2mvwWmm317cyao9m0kR0/a2ZAcsS7qcH61+UH7WXwUj/Z6+Ktv4G4N7YaJpsmoOrF&#10;g15LbJLOQT/CJHYD2Ar+gT9n/wD5IP8ADf8A7FrTf/SWOgD+ezRdW+KuvfFGw+H9p4z1w+Ib3WY9&#10;CiV9anEX2p5xAoL7uF3kc+nNft9+wj8JfHvwF+At1ofxR1AXmvJqlzem4N+14BbmOPb+8bnjY3Ha&#10;vxs+Fv8AykA8I/8AZTrP/wBOqV/QxrtpJf6HqFtCAZZreSNATgbipA/U0AeX+A/2uPg58T/Fdj4Z&#10;8K/EPRdd1++8z7Np9pMWll2RtI+BjsiM30Br16vyi/Yg/wCCcPxj+Av7UPgvx34qtdFj0DSftv2l&#10;rTURLKPNsp4Uwu0Z+eRfwzX6u0AFFFFABRRRQAUUUUAFFFFABRRRQAUUUUAFFFFABRRRQAUUUUAF&#10;FFFABRRRQAUUUUAFFFFABRRRQAUUUUAFFFFAHzN+1d+z/wDFz49+KvD2n+DPivefDDwTBaSf2s+l&#10;vILu6mLjaqiNkJXYCDmQDkfK3NfJ/wC0J+yH8V/2O/h3efFj4a/Hjxbq0+gmKbU9N1SZys8RkVS+&#10;0uySKpYExyKQRk5yMH9Sa+CP+CoXx0k1LwvY/s8+BrZ/EPxF8bzW8c+n2fzva2okWQbv7rSFB16R&#10;h2OBtJAPpb9m/wCP1p8Zv2Z/C/xT1XytJhutMludTY5EUElu0kVyw7hA8MhH+zjrXxt4X1f44/8A&#10;BSzxDr2s+HfHd/8ABr4HadeNY2J0xXW/1NkwSxZGRmyCN2X2ISFCuVc16Z+0P4El/ZW/4JYa/wCD&#10;rOZZrrStBt9MupoPlSSW8vIo7pl4+6zXMpGecHnmvEf2U/gd+1R45/Zr8ER+EPif4f8Ahb4GjtJJ&#10;tLtLG2M17diSZ5GmuH2HBZnbAD9MZUdaAPq/9l79jTVf2afH2r6yfip4h8b6LqGm/ZP7L11nYwTe&#10;ajCZW8wqcqrL90EZ6nPH07X53/AX9p740/An9qHTPgH+0FeWnica8inQ/E9qiqWL7/KO5UTzI3dG&#10;j+ZQ6vjkrX6IUAFfmv8At3ftTeL/AIvR+Ofhp8EbqSPQ/Bumz6p428X2spSONYV3izgmTOGLKVOO&#10;WYFeFSQn0T/gpB+1Rq/w1m8NfCHwtrFv4Q1zxnEXvvF9/P5MOkWG8o7ow58xtsgyOVA+XLspXz/X&#10;viR+zL8Fv2GvHvwv+HXxE0LU9UvPD95G0iSH7Vq19JCVMjcfeY4AXOFAVRwKAPcv+CXGtah4g/Yz&#10;8JX2qX91qV7Jd6gHubyZpZGxdygZZiScAAfhX1lXwl/wSX+Lvg28/Zt8M/D6DxDZS+NLR9QvJ9FV&#10;z9ojhN25DkY6YdP++hX3bQAUUUUAFFFFABRRRQAUUUUAFFFFABRRRQAUUUUAFFFFABRRRQAUUUUA&#10;FFFFABRRRQAUUUUAFFFFABRRRQAUUUUAFFFFABRRRQAUUUUAFFFFABRRRQAUUUUAFFFFABRRRQAU&#10;UUUAFFFFABRRRQAUUUUAFFFFABRRRQAUUUUAFFFFABRRRQAUUUUAFfIP/BV7/kyPxj/1+ad/6WRV&#10;9fVwnxs+C/hn9oD4d3/grxfDcT6FeyRSzR2s5hkLRyCRcMOR8yigD8b/APgmL+1h8P8A9lnW/iBd&#10;ePLq+tYtZt7KO0NlaNcEtG0xfOOn31r9DfC3/BVL4CeMfE2kaBpuqa2+o6reQ2NssmkyKpllcIgJ&#10;J4G5hzWX/wAOiv2d/wDoE69/4OJP8K1PC3/BK34CeDvE2ka/puma2mo6VeQ31s0mrSMolicOhII5&#10;G5RxQB+UX7QHw/b9mv8AbS1aDxv4f/t7w9b+I/7X+xXCER6rpklwZBtPAJaMspwcB1YHoa/QTTvG&#10;H/BO/UPC/wDbh07wjaRiPzHsbjTrlbxDgZTyQpZm5x8uQexNfbXxe+A/w/8Aj1oaaT4+8Kaf4ltI&#10;8+S1yhWaDPUxTIVkjJ4zsYZxXzmv/BJT9nNb3zz4d1dos5+zHWp/L+md27H/AAKgDyn4R/Ez4UfE&#10;v9m39rmb4R/Dq18C+HbDwtdWwuUXZcamP7PvSskqZIQKS+1ck4ck4JwPmH/gjX/ydvff9ixef+jr&#10;ev1p8N/sv/DHwT8LvEfw+8M+FLPw74b8Q2M2n6lHp+5Z7mKWJomLzMTI7BHYBmYkZ4rifgH+wX8J&#10;v2a/HEni3wTY6pbaxJZyWLPeag86eU7IzDaR1yi80AfBv/Bb7/kpvwy/7A91/wCjlrz/APaZ+Hmp&#10;a3/wTc/Zn8ZWsEs1h4fbUrK8aNciIXdwSjt6LutguemXUdSK/Uf9on9i/wCGf7UesaPqfjuz1G6u&#10;tKge2tjZXrW4CM245A6nIrlv2gYPC37Hf7DuvWeleE7bxb4T8O29vaL4f1yUyxXUNxfRxusjlTnH&#10;nswODggUAfFH/BPv/gpB8OvgD8Bx4B8e2urWlzpN1cXFjc6dbC4S6jlcyFCNwKuHZhz8pBHI5r5A&#10;0PxtZ/Ev9uTT/F+nQz22n+IPiNHq1vDdBRLHHPqYlRXCkjcA4BwSM55Nei2Xxu/ZJtroa037PHiF&#10;9RU+auiP4tlfThJnIXeR5hXPqpHYqRxWd+xl8K9X/aa/bN0jWtJ0CPR9As/EI8TanHp0Oyy0y3S4&#10;NwtumAAoJAiRRzg5AwpwAfZ3/BcDS7mb4d/C7UkjJs7fVby3kk7LJJCjIPxET/8AfNUP+CbX7aXw&#10;f+C37K8ugeNvF0OgazpWpXVw9lNbyvLPHIVZGiCKd+eRgcgjnAwa/Rz4jfDXwx8XPCF94W8YaLa6&#10;/oN8AJ7K6U7Tg5DAghlYHkMpBB5BFfLif8Elv2cl1D7QfDerPDuz9kbWrjy8emQ2/H/As0AfnX/w&#10;VY+Feq+Ef2oNQ8ZtBM/hvxra22padeMny7lgjilhJ6b1KBsf3ZF69a+rfhT8Qv2BPH3gaw1bWfDP&#10;hHwlrX2dTqGkanZzI8E20b1Q8iRc52lSSRjIByB+g3jX4X+EviP4Rbwt4p8PWGv6AyKn2HUIRKg2&#10;jClSeVYdmBDDqDXzFqH/AASY/Zyvr5riLw1qtjGTn7Nb6zcGMc5x87M360AcV+xv8W/2ffHH7VWs&#10;+HPgj8NrDRrbTfDNzeS+LEge3luiLm1jMMUTciIiTcWfDEqPlAGTynxF/wCCrHijwT+0zq3wvh8C&#10;aRc2Vl4k/sNdQkvJRIyeeI/MKgYzg5xX2f8ABH9lf4V/s6rM3gDwdY6HezxeRNqJL3F5LGWDFGnl&#10;Zn2llVioIXKrxwMeaeJv+Cb3wW8XfFS9+Ieoafq7eJbvVP7Xllj1N1j+0eYJMhMYA3DpQB9RUUUU&#10;AFFFFABRRRQAUUUUAFFFFABRRRQAUUUUAFFFFABRRRQAUUUUAFFFFABRRRQAUUUUAFV7zULXTYhL&#10;d3MNrGW2h5pAgJ64ye/B/KrFeYftCfs5+DP2nPBdl4W8c293c6TaagmpxJZ3LQOJkjkjUlh1G2Z+&#10;Pp6UAfF/7PesWEP/AAV2+PF1JfWyWsnhlgkzTKEY7tK4DZweh/Kv0at7qG8hWa3lSeFvuyRsGU/Q&#10;ivjL/h0V+zv/ANAnXv8AwcSf4V9SfCn4W6F8GPh3o3gnwyk8Gh6TE0NqtxKZZFVnZzlj1+Zz1oA/&#10;P39sDVbv9tb9s7wZ+zroksjeDPCs41TxVcwMdu8KDKCR0KRsIVI6SXDAj5a/SjT9PttJsLaxs4I7&#10;WztolhhgiXakaKAFVR2AAAx7V5P8Df2VfAP7PmveKdc8LW19LrniaUTapqWqXjXU8zB3cnc3Tc0j&#10;McdTjPQV7BQB4VqP7DPwD1bULq+vPhZ4fuLu6laaaaSBizuxJZj83Ukk18D/APBSz9nP4afCf4k/&#10;s92Hg/wZpnh+z17VruDU4bOMqt0izWCqr88gCWQf8CNfrbXknxy/Zd8CftDa34N1bxjbXs954TuJ&#10;LrTGtLpoQkjtCzFgPvDMEfX0PrQB2nw7+Gfhb4S+Go/D3g7RLXw9oscjzLZWalYw7HLNgnqTXQ3l&#10;rHfWc9tMN0UyNG4BxlSMH9DU1FAH5a/8E0/ipov7K/xB+J/wF+Jmo23hXWY9Z+0afd6m4ggunCiJ&#10;l8xvlG9FhePJwwY47Z+/9c/aT+GHh/xJoXh6fxvo1xr+uXkVjYaXY3aXNzNJIwVfkjJKrk8s2F46&#10;1jfHj9kP4T/tJPBcePPCcGpanbx+VBqtvLJbXcaZyF8yNgWUEnCvuA3Egc1yPwd/4J4/Av4IeJrX&#10;xHoHhFrrXrSQS2t/q15LdNbOOQ0as2xWB5Dbdw7GgDwL9kv/AJSiftJ/9eR/9HW1H/BYr/kVPg3/&#10;ANjV/wC0xX134H/Zq8E/D34yeLfifo9veR+K/FEflalLLdM8TLuRvlTovMa9KPj1+zV4J/aQstAt&#10;fGlveXEOh3v2+zFndNAVlxjLY6jA6UAegeKv+RY1j/rzm/8AQDXwp/wRU/5NZ8U/9jndf+kNjX3x&#10;fWkeoWdxay58qeNon2nB2sMH+deb/s9/s5+DP2Y/Bd74W8DW93baTd6g+pypeXLTuZnjjjYhj0G2&#10;FOPr60Aen0UUUAFFFFABRRRQAUUUUAFFFFABRRRQAUUUUAFFFFABRRRQAUUUUAFFFFABRRRQAUUU&#10;UAFFFFABRRRQAUUUUAFFFFABX4B/t9/s5+Jf2Yv2j9W1uzt7m28Na1qb61oGsQqQiO0hlMIfoskT&#10;kgAnO0I3ev38rC8a+BfDvxI8O3Og+KtEsPEOjXGPNsdSt1miYjkHawPIPIPUdqAPy/0L/go98AP2&#10;g/Cvhy1/aM+HUt74m0WKREvobIXdkzuEEskahw8Zfy0JTawGB81fDGoap4U1v9riG/8AA1p9g8HX&#10;Pi6CXSbYRGLyrY3SGNdh5XAxxX7A61/wSd/Zy1a9e4h8L6lpasSTDZaxceXz6B2Yj6A16D8M/wBg&#10;X4B/Ca/gv9C+G+mS6jA4ljvNWaTUJEcHIZfPZwjDAwVAwRnrzQB+dn/BZz4Q6zovxs0H4iLbyTeH&#10;db0yLT2ugpKwXcJfMbHGBujKsueTiT+7XoH7MPj79h7xp8JfDsXjnw14W8M+NbKxit9Vh1e0lQTz&#10;ooR50k5Vg5G7Gdw3EEcZr9PvFXhHRPHWgXeh+ItIstc0e7XZcWOoQLNDIPdWBB55HoRXyrr3/BKD&#10;9nLWtQkuovCuo6SJCWMFhq9wIgT1wHZsD2BwOwxQB5d8Afi7+zFrX7YHhHwn8EfhtpbX8cF/NL4x&#10;itpLYQFbaQbLdX+Z9yl1ZmCjB+XdnI+Uf+CtHw8uvhb+15B4x0vfaJ4ksrbV4LiPgR3cB8l8f7Q8&#10;qJz7yV+q/wAEv2Nfg9+zzff2j4I8FWmn6xtZP7WupJLu7AYYYLJKzFARwQm0Edaf+0Z+yP8ADn9q&#10;aLQk8e6fd3TaK0xs5bK6a3dRLs3gkdQfLTj2oA/OH/gln4Mm/aJ/aO+L3xM8V263STWF0lyu0lPt&#10;GpSPvCk5wBEk649HH4/Eniy88RfBW9+J3wpabZaTaqthqiMuDK9jcSeWw9txY/jX9A/7O/7MPgT9&#10;l7w9qmjeBLK6tbTUroXdy15ctPIzhAgG49AAOnqT615j8Vv+Ca/wQ+MnxC1rxn4h0nVP7b1eUT3b&#10;WepPDGzhFUsEHQnbk+5JoA5r/gk78Kf+Fc/sj6Tqs8Rj1DxZez6zLuHzCLIhhH0KRBx/10Nfl5+x&#10;f/yf14D/AOxmm/8Aatfvt4P8J6Z4D8J6L4b0a3+y6Ro9nDYWcOc7IYkCIM9zhRz3r51+H/8AwTe+&#10;C3wz+JmmePdD0/V4vEOn3jX0Ek2pvJGJTnJKEYI+Y8UAfl//AMFQPhbr3wn/AGvtc8TyQOuleJJY&#10;tY0q+KZR2VI1lT03JIp4/ush/ir9L/AP/BT34B+Kfh3a+ItX8ZweG9RW3V77Rby3mNzBNtG9EVUP&#10;mjPRkzkehyB9F/Eb4X+Evi54bl0Dxn4e0/xJo8h3G11CESBWxgOh6owycMpBGetfMVx/wSZ/Zwm1&#10;L7SnhfVIId2fscetXJix6ZZy+P8AgWaAPlH9vL9qKx/ay/YnPivSdLl0vRdO+KsejWAuD++nhj0m&#10;aUSyKCQrMZm+UE4AHOc17B/wRM/5N/8AHP8A2M7f+kkFfSfi79hP4M+LPhBp/wAMR4W/sTwdZaou&#10;sx2ekXDwu92sLw+bJKSXkYxuVJcknavPArq/2ef2aPBH7L/hnUtA8C215badqF59unW9umnYy7FT&#10;IJ6Dai8UAfiN+2h/yf148/7GaH/2lX25/wAFwNLuZvh38LtSSMmzt9VvLeSTsskkKMg/ERP/AN81&#10;9IfED/gm98FviZ8TNT8e65p+ry+IdQvFvp5IdTeOMyjGCEAwB8o4r334jfDXwx8XPCF94W8YaLa6&#10;/oN8AJ7K6U7Tg5DAghlYHkMpBB5BFAH5x/8ABNr9tL4P/Bb9leXQPG3i6HQNZ0rUrq4eymt5Xlnj&#10;kKsjRBFO/PIwOQRzgYNe4/t4ft76x+yTdeBF0PwvYeI4PEtpcXRa+neFohGYtoAUHORL39KsJ/wS&#10;W/ZyXUPtB8N6s8O7P2RtauPLx6ZDb8f8CzXqn7QP7F/wz/aYfw6fG1jqE40CCS3sVsr54AiPs3A4&#10;+9/q16+lAGr+yT8cL39o/wDZ78KfEXUNMg0a81n7XvsbWRpI4/Ju5oBhm5ORED9Sa9frivg38IvD&#10;vwH+G+j+BvCkNxBoGled9mjupjNIPNmeZ8ueT88jfhgV2tABRRRQAUUUUAFFFFABRRRQAUUUUAFF&#10;FFABRRRQAUUUUAFFFFABRRRQAUUUUAeKftqeGdd8ZfspfFDR/DSzSazc6JN5UNuu6SZVw0kSjuXj&#10;V0AHJ3YrwX/glP8AHLwLrH7LPh/wXDq2n6X4m8Oy3UV9ptxcLHNJ5lxJMs6Bjl0ZZACRwGUjgAV9&#10;y18x/FT/AIJu/AP4u+JLjX9U8HHTNWunMlzPot3JZrOxySzRqfL3EnJYKCT1JoA+Uv2yPEGg/HD/&#10;AIKEfATRvhjcW2v+K9Cv7d9a1DSXEiQRx3STbZJUyP3MaTM2M7d+OvFbP7SOqQfst/8ABULwJ8Wd&#10;fDWXgnxdpwsr7U9hEccgga1feR18vFrIc5+U+wx9rfAn9lP4Xfs221yngHwrb6TdXQ23OoSyPcXc&#10;y9dplkLMFzg7VIXIzjNdN8Wfg14L+OnhOXw1468PWniLR3bzFhuQQ8T4IDxyKQ8b4JG5CDgkZwTQ&#10;B88/t7ftTfD7wj+yr42trDxdo2s6t4o0mbSNMstMvormS4FyhieQBGPyLG7MX6cAA5IB6H/gnD8M&#10;b/4U/sf+BdO1aCS11PUI5tXngkBVoxcSNJGpB5B8ox5HY5rP+H//AATH/Z8+Hfiq28QWfg+bU721&#10;lWa2j1e/muYIXByG8ottfH+2GHA7819U0AFflf8ADj4DeC/2hP8Agop+014c8a6PHqlmdOmFvI3+&#10;stJXe3Tz4j0WRQTtbBx+Jz+qFeV+B/2avBPw9+Mni34n6Pb3kfivxRH5WpSy3TPEy7kb5U6LzGvS&#10;gD4l/Y/+LviP9ij433P7MXxbvd/h66nMvhDxDKSsBErEogJPyxytkAZOyXcvIbIpWfijTP2V/wDg&#10;rb4x1PxrdR6J4b8eaMUsdXvm2W6+cLeTcznhR59pJFk8AkZwDkfbv7Q37Kfw6/ag03SLXx5pMt3J&#10;pMzS2d5Zztb3EW4YdA687GwpK+qKe1eQftYD9mXS9J8HfDX49XrSOtkX0XVtUW5e6VEIRibyFdys&#10;dq7t5AfaCdxoAuft3ftHfDHQv2Y/iBo0/jnRJ9Z17Q7my03TrO9S5uLiSVCiEJGSQuTy5AUdzU//&#10;AAS4/wCTE/hl/wBxP/06XdfFXxq/4Y1+Dvwj8UaX8IIYfHvxO8SWT6RpTRvcajJbGc+UzqzDy42C&#10;s2No8xiQBwSR+in7Fvwp1D4Jfst/Dzwdq0DWurWOnma8t2OWhnnle4kjJ9VeZl444oA9rooooAKK&#10;KKACiiigAooooAKKKKACiiigAooooAKKKKACiiigAooooAKKKKACiiigAooooAKKKKACiiigAooo&#10;oAKKKKACiiigAooooA+Qf+Cr3/JkfjH/AK/NO/8ASyKvzy/4Ji/tYfD/APZZ1v4gXXjy6vrWLWbe&#10;yjtDZWjXBLRtMXzjp99a/ZD42fBfwz+0B8O7/wAFeL4bifQr2SKWaO1nMMhaOQSLhhyPmUV80f8A&#10;Dor9nf8A6BOvf+DiT/CgD87f+Ckn7YXhT9rPx14Wfwbp9/Bo/h22uIBfaiixPdvK6ElYwSVQCMYL&#10;HJ3H5Rjn6MuPAOt/D3/gifr9tr1rJY3eozWuqRW0wIdIJtYtWiJB6bkAcezivrf4a/8ABNX9n34X&#10;69BrNj4K/tfUrdw8EmuXct4kbAggiJj5ZIIBBKkjtXtnxj+EHhz46/DXV/AniqGebw9qnki4itZj&#10;C58qZJkww6fPGv4cUAfmB/wRT0ey8Rah8a9K1K2jvNOvtMsLW5tpRlJYnNyrow9CpI/GvT/2f/8A&#10;gkS/wj/aA0HxtrPi+w1/w1od+9/aaV9kcTu67jbF3J25R/Lc4HJTHevrb9nP9jn4b/ss3muXXgO0&#10;1C1l1mOGK7+23rXAZYy5TGen32r2+gD8GP8AgrF/yex4s/68dO/9JY6/VSb9pfwR+zB+zB8Jdf8A&#10;HVzeW2naho2m2MDWVq07GX7Er4IHQbUbmmfG3/gnp8Hv2gviFfeNfF+n6rca7eRxRSyWuovDGVjQ&#10;IuFA44UV13xe/ZG+Hnxw+GfhfwH4ptb+fw94b8k2EdteNFIvlQmFNzjlvkJ/HmgD8GfA3xI0XQf2&#10;sfD/AI/u5Jl8O2fja312aRYiZBapfrOxCdS2wHj14r9+/g5+0Z4T/aA+F+oeOfA8tzd6Tayz2+b2&#10;3aBjLEiuRtPOPmXmvAP+HRX7O/8A0Cde/wDBxJ/hX0J8Ef2dfBv7Pvw5uvBHg+3u7fQbm4muZEur&#10;kzSb5UVXIY9sKKAPjD9kn/gqd4n/AGj/ANoTwp8OtQ8C6To1nrP2vffWt5LJJH5NpNOMKwwcmID6&#10;E1+jtfMXwb/4Jz/Bn4D/ABI0fxz4U0/VoNf0rzvs0l1qTzRjzYXhfKEYPySN+ODX07QAUUUUAFFF&#10;FABRRRQAUUUUAFFFFABRRRQAUUUUAFFFFABRRRQAUUUUAFFFFABRRRQAUUUUAFFFFABRRRQAUUUU&#10;AfKn7bn7aX/DOkek+C/CGnJ4h+LPiWNTpWmzcQWsTOyC5mJIG3cjgLkD5GLFVU55f9jb9nvwR8C7&#10;rUfiB49+IGgeMvjJ4gLT6nrc2pwutmZOXhgJbueGkwMgAAKvB9Q/aE/YW+FX7TnjSy8U+ObHUrnV&#10;rTT00yJ7O/eBBCkkkigqOp3TPz9PSvMP+HRX7O//AECde/8ABxJ/hQB67+1h4Jh/aN/ZX+I3hfwt&#10;d2muXl5YE2i2c6SrJdQOlxHFuUkBi0aDn+8K8I/4JiftSeDda/Zz0bwJr/iHT9B8X+EfNsbiw1S4&#10;W2eSDzXaKRA5G4BWCNjlWTkAFc/Tv7Pf7Ofgz9mPwXe+FvA1vd22k3eoPqcqXly07mZ4442IY9Bt&#10;hTj6+tedfGL/AIJ2/Ar43eKLjxHrvhE2Ou3TmS6vNGupLQ3LHq0iKdhYnkvt3E9SaAPk74xeKNH/&#10;AGuf+CnPwg034f3cGv6R4E+z6hqmt6cRJADb3JunAlAIZAVhjDAkF5SB619tftDftffDn9mHUPD1&#10;j43u7+O810StZQadZPcuwjKKchemTIoHrg+ldB8D/wBm/wCHX7OOhz6X8P8Aw1b6HFcsGurje81z&#10;ckZx5kzkuwGThc4GTgDNfFfjLwqf2pv+Cr9pYzobjwr8KNLtbm63Luie4UieNPTcZrhAQeot2Hag&#10;D7R+JH7Ofwx+ON9Yax458D6d4h1C3thBBJqcRaSGMkv5fB4wWP4k189/tXfsX/A/wZ+zT8Tdd0P4&#10;aaFpmsad4fvLm0vIISJIZViYq6nPUEV9pVz3xC8C6V8TvA+u+EtcSWTR9as5LG7SGQxuYpFKsAw6&#10;HB60AfGf/BJf4R+DbP8AZt8M/EGDw9ZReNLt9Qs59aVD9okhF24CE56YRP8AvkV921wnwT+C/hn9&#10;n/4d2HgrwhDcQaFZSSywx3U5mkDSSGRsseT8zGu7oAKKKKACiiigAooooAKKKKACiiigAooooAKK&#10;KKACiiigAooooAKKKKACiiigAooooAKKKKACiiigAooooAKKKKACiiigAooooAKKKKACiiigAooo&#10;oAKKKKACiiigAooooAKKKKACiiigAooooAKKKKACiiigAooooAKKKKACiiigAooooAKKKKACiisr&#10;xV4q0jwP4b1PxBr+oQ6Voum273V3eXDbUhjUZZj/AIDk9BzQBq0V+Sfx0/4LT69Nrd1YfCbwpp9r&#10;pET7E1jxGjzT3AH8awI6rGD2DFzjqATgcHH/AMFWP2nPCKW+qa74b0iXS5GXa2paBPbwyA9lkV05&#10;I9zQB+1FFfNn7Df7YY/bE8Aaxrcvho+GdQ0e8WyuYEuvtEUrMm8OjbVIGOxHHqa+k6ACiiigArM8&#10;SeGdH8ZaJdaNr+k2OuaPdqFuNP1K2S4t5lBDAPG4KsMgHkdQK064340aveeH/g7461TTrh7TULHQ&#10;b+5triP70UqW7sjD3BAP4UAee3H7DP7P9xe/an+EfhYS7g22OwVI8j/YGFx7YxXrHg7wL4c+Heix&#10;6P4W0HTfDmlRnK2el2kdtEDjGdqADPHXqa/KP/gmZ+1h8XfjB+1BaeHvGfjzVPEOitpN5ObK7ZNh&#10;kULtbhRyMmv14oAKKKKACiiigAor8Uv26/2yPjV8Nf2sfiF4a8MfETV9G0LT7qBLWxt2Ty4la2hc&#10;gZUnlmY/jX7W0AFFFfkrrv8AwUo+M9h+2RqHw2hu9FHhmHx7J4dRTpoM32QaibcDfu+9sH3sdeaA&#10;P1qooooAKKKKACiiigAooooAKKKKACiiigAooooAKKKKACiiigAooooAKKKKACiiigAoor4Q/wCC&#10;k/7XXxO/Zp8VfDjSfhybB5vEUd0JYLuxFy8kqPCsapyMEmQjHfIoA+76K8g/ZM+O0H7SHwB8KeOV&#10;8pNQvLfyNTghGFhvYzsmUDspYblB/hda8A/4KRftreKP2Z18JeG/h4lrP4w1RZ9UvPtNt9oW30+J&#10;WBYpkY3MGO7sIHoA+3qK8L/Yg+L/AIh+PX7L3gvx34qe3k1/Vvtv2lrSHyoj5V7PCmFycfJGv45r&#10;3SgAooooAKKKKACiiigAooooAKK+IP8AgoR8aPG/wt+M37NWk+FPEd5oeneI9fmtdWt7UqFvIhc6&#10;eoR8g8bZZBxj75r1b9pzWP2htN8ceAI/gzoWn6t4ammYeJZrx7VWgj82IAp50qMTsMp+QN0HtkA+&#10;iaK8a/at1L4x6V8L45/gdpVnrPjX+0IVa2vXgWP7LtfzGzNIi5B2fxZ56VxP7TXj74g+Af2CNY8V&#10;Xl23hz4mWfh7T5tQmsTH/ot+zW63KoVLJgO0i/KSMdCRzQB9N0V41+xv4u1nx9+y/wDDfxD4h1Cb&#10;Vda1HSY57u9nILzSEtljjvXstABRRRQAUUUUAFFFFABRRRQAUUUUAFFFFABRRRQAUUUUAFFFFABR&#10;RRQAUUUUAFFFFABRRRQAUUUUAFFFFABRRX5K/tjf8FKPjP8ABL9pbxx4I8M3eipoekXEMdqt1pol&#10;kCtbxSHLbhn5nNAH61UV+Laf8FIP2vpFVl8MBlYZDL4TmII9a+0/2J/2kvi38Xvgn8TfEfxJ09dM&#10;1vQ/MOmq2lNZgqts0mSjfeG4f0oA+0aK/LL9g3/goh8X/wBoT9pTQfBPi660eTQ7y1u5ZVs9OEMm&#10;6OB3XDbjjlRX6m0AFFFFABRXyr/wUM+BfxN+PXwx8N6P8LdQ/s7WLPWBd3Un9pNY5g8mRcb15PzM&#10;vHtntR/wTz+BfxN+Avwx8SaP8UtQ/tHWLzWDd2sn9pNfYg8mNcb25HzK3HvnvQB9VUUUUAFFFFAB&#10;RX5//wDBW748eP8A4G+GvhvceA/FN94Ym1G7vo7t7IqDMqJCVByD0LN+derf8E0fif4q+L37Lene&#10;IvGWt3PiDW5NTvIXvbsguURwFXgAYAoA+qqKKKACiiigAooooAKKKKACivxo+NH/AAUC+PXx6/aM&#10;uvh78GtVbQNNk1WTSdHs9NSAT3uxyvny3EgO3cEL4VlVVODnBY9t8VNQ/bB/Zs/Z78beI/iJ8Q5P&#10;Ma50+HSrqyvIZ5YpGmIlGRGCAUAHORQB+sNFfn//AMEkfjx4/wDjl4a+JFx488U33iebTruxjtHv&#10;SpMKukxYDAHUqv5V+gFABRRRQAUUUUAFFFFABRRRQAUUV8+/t4fGrxL+z7+zT4h8b+EZLaLXLG4s&#10;44WvIBNHtkuEjbK5GflY0AfQVFfC/wDwTD/a++IX7Vn/AAsr/hPJ9Om/sH+zfsX9n2Ygx5/2vzN2&#10;Cc/6lMenPrX3RQAUUUUAFFFFABRVHXbuSw0PULmEgSw28kiEjI3BSR+or8vf2df2mv20/wBqLwvq&#10;XiDwPL4Im07T7z7BOb62SBvN2K/AJORtdeaAP1Qor82tQ/bm/aE/ZT+InhzSv2j/AAZoc3hDXJTF&#10;HrmgYDoAyh3UrIytsDgmNlRiOQfX0n/gp78aPGvwf8N/C258E+JLzw9JqniH7LdyWZX9/DsB2nIP&#10;FAH25RRRQAUUUUAFcP8AEn4H/D74xJbjxv4L0PxS9srJbzapYxzSwq33hHIRuQHg/KRyAewruK+I&#10;Pjd8aPG/h3/gpx8G/h9pviO8s/Bmr6ALq/0aMr5NxLu1H524zn9zF3/gFAH0Z8Pf2WfhF8KtYXV/&#10;Cfw68PaJqyZ8u/gsUM8eeuyRgWX8CK9ToooAKKKKACiiigAooooAKKKKACiiigAooooAKKKKACii&#10;igAooooAKKKKACiiigAooooAKKKKACiiigAooooAKKKKACiiigAooooAKKKKACivn39vD41eJf2f&#10;f2afEPjfwjJbRa5Y3FnHC15AJo9slwkbZXIz8rGvzG0H/gqh+1B4qaZdEs9N1hoQDKth4eacxg5w&#10;W2E4zg9fSgD9u6K/IT4W/wDBQL9q3xN8TvCOj614b8nR9Q1iztL2T/hF5Y9kEkyLId5GFwpPPbrX&#10;690AFFFFABRRRQAUV+UX7b//AAUe+MfwF/ah8aeBPCt1osegaT9i+zLd6cJZR5tlBM+W3DPzyN+G&#10;K/U/QruS/wBD0+5mIMs1vHI5AwNxUE/qaAL1FFFABRRRQAUUUUAFFFFABRRRQAUUUUAFFFFABRRR&#10;QAUUUUAFFFFABRRRQAUUUUAFFFFABRRRQAUUUUAFFFFABRRRQAUVxvxV+MXgz4IeG4tf8deILXw3&#10;o8twLSO6u9xV5ijuI1CgksVjc4A/hNfKP7LP7eF7+0/+2V458JeH5Ypfhbp3h+S+0qSW0MV1PNHN&#10;aRNKScMEYzSkKwzgrnB4AB9wUVQ1/XbHwvoWo6zqlwtnpmnW0l3dXEn3Yoo1Lu59goJ/Cvzu8M/t&#10;fftTftaahrWs/AfwRoGhfD/TrlrW31HxEVM10684LM4XcVKsVRCEzgueMgH6QVyvhP4WeEvAviHx&#10;HrugaBZ6XrPiOdbnV76BMS3silirSMeuC747Dca+Z/2O/wBtXxJ8VviN4k+EHxc8NW/g74s6ArSt&#10;b2YK295Eu3cVBd8OA6P8rMrq25cAVF+1/wDtseKvhj8UvD/wb+D/AIUt/GXxU1qJZ9l4SbezRgxU&#10;FQybmKozks6qigM2QeAD7Hor84fEH7X/AO0/+ybrXh/VPj/4N0DVvh7qt0tpPqnh0Dz7SQgnaCr7&#10;dwUM2x1w+0hXGDj9EtG1iy8RaPY6rptzHeadfQR3VtcxHKSxOoZHU+hUg/jQBcooooAKKKKACiii&#10;gAooooAKKKKACiiigAooooAKKKKACiiigAooooAKKKKACiiigAooooAKKKKACiiigAooooAKKKKA&#10;CiiigAooooAKKKKACiiigAooooAKKKKACiiigAooooAKKKKACiiigAooooAKKKKACiiigAooooAK&#10;KKKACiiigAooooAKKKKACvzu/wCC0/xD1Dw78DfCHhSymkgt/EWrvJe+WcCWK3jDCNvYySRv9YxX&#10;6I18Bf8ABZL4S6l44/Z70PxZplvJdN4S1MzXiRgkpaTpseTA6hXWHPoCT0BoA8m/4Iy/s8+GfEGi&#10;eKPixrWmW+q6xY6p/Y2ktdRrItkyQxyyyoD0kYTRqG6gBgD8xr7Svv26P2ctUs5rS8+KPhe7tZlK&#10;SwTyF0kU9VZSuCPY1+eH/BKH9s3wj8D18RfDnx7qUegaNrF6NT07V7k7baG58tY5Y5m/gDLHEQ5+&#10;UFCCRkVxH7X/AOw98LvgH8F7bxr4J+Ky+OLyfUoLRLWO4tZUaJ1kJkBiYk4KDnpzQB+nfwN8Q/s9&#10;fD3wT8S/HHwo1DSo/CsDtq3iD+xHZra3eKAsfLiPCEoudiYGegGa/NS3+Pvxy/4KHfGbU9G034jw&#10;fC3wlbxyXSWraq2n2lra7gio7RkPcytuH3uCdxGxRgdV+wt4d1DxV/wT2/ad0zSoGub+WNnjhjyW&#10;k2Wu9lUDqSqkAdzgV8yfsV/AbwV+0h8Xn8E+MfF1x4QN1ZPLpk8Cxn7Vcq6fuMucbihdgB12EegI&#10;B6Z8TfEXxy/YB+J2ivpHxlXxhZX0ZuoXstWe/sbkKwEkVxbSMQrfd567WBVwc4+tv20/+CjHiTQP&#10;2b/hTrPw6T+wNZ+Imny3s+oMFkfTVh8tJoocjBcyuyhyOFQkAFgVzfFH/BG74VeCdBvNb8QfF3Vt&#10;F0izQyXF9fxW0MMSjuzNgCptV/Z+/Z3+Mf7OHwd+Elv8TLnStUS21PUvBXibVrVYGvUlvpfPieN9&#10;qsDIVxHuRyEUj+IEA8R/Z5/ZJ+O/7WHw7i+I1l+0A0N9cyyeVaXWvXtxdxMkjL+/KMTCSVLAcnaV&#10;PGcV9Y/AHwD8dvhj+zx+0H4c+NusX2v/AGTRLj+xNRu9R+3xzQmzufMMUrHzNuQnyyAEccAGvhj4&#10;+f8ABNf4t/sq+FNS+IVv4n0bUND0go0l/pF9La3sQaRUVtjKvO5l4R2NfQP7A/7T3jz4w/s7/Hvw&#10;Z411a68Sx6D4UubvT9Wv3aW5RJLedHhklJJcZVWUt8w+cZIwFAPBv+CQf/J41l/2BL7/ANBSvsT9&#10;qr9mn9pf9of9pTXbbwl451HwR8LLe2tUhnl1ma2tZXMC+cI7eA7pG3FslwF5I3dRXx3/AMEg/wDk&#10;8ay/7Al9/wCgpVD9qz9oD4k/tUftXah8Nv8AhJ7jQ/DU3if/AIRbTdJW5eKxjU3QtlmuFX/WEn52&#10;LbsZIHAFAGl+0f8ACT46/sPNpPiG1+OdxrFteXYtQ+ja9crPHKEZgJrd25QhHGfmHBBAyAf0C/ZF&#10;/bhl8e/sXeIPip8QikmpeDHuLPVZrVFja+aKKOSN1QcK8gmRMDCl92ABwPz/AP22P+Cd2k/se/Bv&#10;QfE//CeTeJ9d1HWYtNazayS1iEZt55HkVfMdjtaNFznHz89RXSfs2+G9Q8Vf8Epv2irHTImmuY9b&#10;gvWVevlW5sZ5T+EcTn8KAOf0X40ftKf8FG/jXdeG/C/i268Laa0ct2dOsNQlsdO02zDBczNEN8xy&#10;6rlgxZm4Crnb7DqH7Lf7Vn7I3ivwx4j0L4m6v4z8KyaraQarDpt7cT+VG8yqzTWk25WTBxvAYrkk&#10;7RzXLf8ABFbx9oHh34weOPDmp3dvaavr2mwHTPPYKZ2hkcyRIT1YiQNtHJEbHHy8fq58U/jF4S+D&#10;Oi2epeLNXh02K9u4bCzhJ3TXU8jqipEnVzlgTjoAScAUAfhD/wAFJP8Ak9z4pf8AX5bf+kcFes/t&#10;aeDf2yF8JzfFz4l6nqWi6AssZfTNH1kQx6SsrhYgbeJ8KNzom4lnyyhzmvJv+Ckn/J7nxS/6/Lb/&#10;ANI4K/Xz/gpFDHP+xJ8UlljWRRZ27BWAI3C7gIP1BAI9xQB8s/8ABPP4zfEH9rL9nX4v/CbXfFN1&#10;L4gsdOSDSPE19K8lzDHcpKgEkgO9jG8YYMSWw+M/KK/N/VfhjrNj+0tefDyXXTL4gh8XPoDa5l8t&#10;ci8MBuc53cuN/XPvmvuD/giD/wAlN+Jv/YHtf/RzV8y+N7iPTf8Ago7rtxduttBD8Vp5ZJJTtVEG&#10;rlixJ6DHOfSgD9Rf2Lf2JPiL+zZ8UtU8TeLvik/jfTbvRpdNj09pLlvLlaeCQS/vHI4WJ19fn+tf&#10;BHwT/wCFt/8ADd3hz7d/wmn/AAj3/Cb/ALz7R9r+yeR9qbrn5Nm38MV+4jXESzpAZEEzqzrGWG5l&#10;UgMQO4BZcn/aHrXzD4Z/4KQ/Bbxd8VLL4eafqOrt4lu9U/siKKTTHWP7R5hjwXzgDcOtAH1FRRRQ&#10;AUUUUAFFFFABRRRQAUUUUAFFFFABRRRQAUUUUAFFFFABRRRQAUUUUAFfnX/wUWUN+2Z+yACMg+J4&#10;QQf+wjY1+ilfnZ/wUV/5PO/Y/wD+xng/9ONjQBL+y7dw/sd/ttfEr4F38seneB/Fqt4o8LNKypFC&#10;dpZ4wSeAI0kjyT/y6L/ezXkuqWkv7Rnw7/au/aV1OFjplxpk3hjwgsoI2WMLIHlUHGNwEfOOGeYZ&#10;619Rf8FGv2O/EH7TnhjwtqngOW3tPHWg3MkKTT3JtllspkImQuO4YIR7M4/iq/8AtB/CfTPgZ/wT&#10;c8X+BNJCm00TwsbdpQMGaXKtLKfd5C7n3agDC/YN8Naz4y/4Jl+F9C8O63J4a13UbDWbay1iEsHs&#10;pW1G8CyjaQcqTngjpXF3P/BMPXI9POoeJv2oPHU2tE5/tKS4kjjD9RxJcMx5yfvgn2rhvA/x61/9&#10;nf8A4I8+DPEfhaQW3iG8urzSrO8KB/srS6pelpQDxuCI+3ORuKnB6V1XwR/4Jg+D/i58PvDXj74v&#10;eNPFXj7xT4h06DVJXbUysEQnjEoRWIaRiA4y28AkZCgcUAa3/BOz44+Ol+NXxO+A/jjxkvxDHhWN&#10;rvSfETSmaWaBJUicGQkl1ImhYbmYqSw3MMY8i16T43ePP+ClPxl8FfCrxp/wjktxpqR3d9qMzyRa&#10;ZY7bAyzW8RJAmLlFGBn94/K/fW9+wL4E8PfDH/gpp8aPCnhSPyvD2keHr20tI/PM5RVvNPypckkk&#10;NuByeoxXe/s7/wDKYL49/wDYsN/6FpVAHlX7Sf7Ofxn/AGFfC9h8Y/DHx68R+MprPUIItVttVEyp&#10;LvJAeRGnkWWNnwpR+RvBDE9Pfv8Agob8Ur3xR/wT30bx5odzeaFNrw0bU4jaXDRyxJcKsmzepB6P&#10;g+uK6z/gq9/yZH4x/wCvzTv/AEsirxb9sT/lEb8Mf+wJ4X/9JYqAG+Df2Mfj3+058MvDPiP4gfHm&#10;/wDB1vNo9qdG8O+Ho5ZIIIfITypJys0YeVhhmzvOWPzj7o63/gm98XviJZfE74q/Af4la5deKdS8&#10;FymSw1a9kaWUxJL5TqXfLMjbonTcSQGYdMAfX37P/wDyQf4b/wDYtab/AOksdfE37LtvJd/8FNP2&#10;nYIZTbzS6bIiTLnKMZbYBhj0PNADdI1X4kf8FJPil40TQviDqnw0+BvhO/bSoT4dlMd7rU4zl2cE&#10;HaV2vhsqoaMBS25hznx4+GPxK/4JwW/h/wCKXgf4reKPG/gtNShstc8L+J7rz0kjck7gSdo3bSm5&#10;UDoWUgkEgeOf8E5v2O/hJ+0JZ+PvD/xJttRXx54b1Ly2sLe/a2ZLbGwnaPvFZUdWPbcueor7Mf8A&#10;4JG/s6xozvpeuKqjJZtZkAA9elAHl/8AwUm1y08T/GD9jTWbB/NsdQ157u3fj5o5LjSnU8exFdF/&#10;wUy8TaxoPx2/ZTt9M1W+063vfElxHdRWly8STr9q00bXCkBhhmGDn7x9a5f/AIKNaHYeF/it+xbo&#10;2lEtpena01paEvvJhjn0pE+b+L5QOe9a3/BUf/k4D9kb/sZ7j/0r0ugBn/BUj4CzeH/Aviz436X4&#10;/wDF2maxG2n2qaJZ6gYtPALxwFgigNkglvvda7T48XlxqH/BIu1urqeS5up/AOgyyzTOXeR2SzLM&#10;zHkkkkknrmuk/wCCr3/JkfjH/r807/0sirlfjZ/yiA07/sn3h/8A9F2dAHDeH/2wn+Av7E/wW8Fe&#10;BrNvEvxk8T6HDBoei28PnGDe7KLiVR2yG2qfvMOflVjX0j+xr+zDq/wM8L3Gt+OvEmo+LviVrw+0&#10;ateXl480Fozne1vApJUAMfmcD5iOyhQPze8H/BXxv+yX8K/g/wDtW+Bb248VRtaA+JdMvIwVtraR&#10;jGqpgEiEx4jLdUcIw4OF/Xr4L/GLw38efhto3jbwpeC70nUotwUkeZBIOHhkH8Lo2QR+IyCDQB29&#10;FFFABRRRQAUUUUAFFFFABRRRQAUUUUAFFFFABRRRQAUUUUAFFFFABRRRQAUUUUAFFFFABRRRQAUU&#10;UUAFfz2/8FJP+T3Pil/1+W3/AKRwV/QlX89v/BST/k9z4pf9flt/6RwUAfcGj/8ABa7wLpuk2Vo3&#10;w58Qu1vAkRZbuDBKqBn9K9R+JniW9/4KIfsS3XiLwPfXnw88jUJrqT7XKzSSRWscokiJiI4fcPbj&#10;muu8P/sv/smzaDpslx4V8AtO9tG0ha7iyWKDOf3nXNeq2HhTwD4M+Bfi3QPhtbaTa6HBp18/2PRZ&#10;VliSV4XJ+6xwTQB+C/7Jfwb8QfHr43aR4N8MeJT4S1i7guJY9VVpAY1jiZ2GYyG+YAjg96/Szxh+&#10;z349/ZM/YK+OMHiD4iXPirVr37Ld2mpW89wstqomhQqrOxYZ56HvXxb/AMEpLyC1/ba8HCaZIjNa&#10;ahFHvYDe5tJSFHvgH8q/VX/go1cRSfsW/FeFZUaWOwty8YYFlzdQ4yO2cH8qAPyj/Y78XftMfEbV&#10;vFfhf4Ra7qF3qWoWUQ1DVtQ1Ek6dbq5+aOSZyI2diFyil+Plxgmud8QfEz9of9jP47SWmu+LdetP&#10;FWmyR3Fxa3mqyXtpfxOAw3guVljcHvyDn7rLx9M/8EQf+Sm/E3/sD2v/AKOavO/+CyESR/tc2rKi&#10;q0nhmyZyowWPm3AyfU4AH4CgD6j/AOCrnxP1PUP2UfhR4s8P6jfaE2uana3gNjdPE/lzWMsoQshG&#10;QMj8qo/8E6/jpqvw9/4J/fFj4iazPe+KLzw/r1/cQx3908jSbbGyKR72JKpvbnHTJNcF/wAFAv8A&#10;lGz+zF/156J/6ZzXTf8ABNjVPBWk/wDBPD4rSfEYlfA83ie7s9WZVZisE1np8Jb5fmGDIDleRjI6&#10;UAfM3wo8VfHb/goZ8Yr/AEe8+Mx8LSeS14tnNqctnahdwURWtrERvYZHvgZZiev1l8D/ANk/9qb9&#10;nP4/eB5rr4iX3jf4azX/AJWrR2usTyxRQlW5ltrg8ZOPmj3EdyK8Y8Xf8EeNW8TWY8Q/Bv4m+HfG&#10;fha8HnWTajKY3aM9FE0KyRyH3wg9hXlf7Iv7SHxa/Zz/AGoNC+H974g1DVNKbxHH4Z1fw7cXrXdq&#10;GNyLeRoPmKq6sSVaPG7aAcqaAPdv+Ch3/BRDx5L8WdT+Evwm1O68P2mkXP8AZuoappZxfX95kK8M&#10;TgbolR/k+TDFlbnGBRZ/8E4f2r7bwmniqD4x3MHjXyxcf2OviG9WcNjPlm6zt8zt/czxvxzXyl44&#10;kHwd/wCChGo3/iuAw2mi/EcapeLIuQ9qNRFxvxg5VoiGHHIYcV/QVbeI9JvNAj1yDU7OXRZLcXSa&#10;ik6m3aEruEgkzt2453ZxigD8U/22Ne+IPiH9j/4EzfFGTUZPG1vrWvWd8dWhEVyPKlSNA4AGSFUf&#10;Nznrk5zWf+zt8P8A9q740fs2xeH/AIWTSaH8OtNurp/Ms9STT59UuWbdInmbg7BeFx8sfrk5x7F/&#10;wVy+K3hr4zfCX4S+JfCV+NU0N9Z1m0ivFUhJmhMUTsh/iQshw3QjBHWvpn/gkV/yZnpP/YYv/wD0&#10;YKAPgv8A4J5/tXfEv4d/tN+G/Auv+IdX1bw7r2o/2Nf6PrF1JP8AZrhiUSSMSEmN1k2hsY3DIIJC&#10;kfRH/BTL9vrxj4D+IY+D/wALdUbRNQgiiOtaxbYFyJplDR20Ln/V4RkZnHzZcAFdrbvijwjEkH/B&#10;SHRY40WONPizAqoowFA1hcADsKn/AOCi3h278O/ttfEZNYhmggvL+G9jkRcmS3khjYMmcA8ZHXG5&#10;SO1AHrfxQ/Zd+Nvwv+GV58R3/aLs9Z17TYBe3ul6b4tuGvUXA3+VLv8A3jqDyBjIU7S3AP1t/wAE&#10;rf2zPFP7Qmj+I/BPj29bWPEnh+KO8tNXdVWW6tGbYyy4ABdG2fPjLBxnlSW8+8I/8EcfhX488Nad&#10;4g8P/FrWtW0bUIVuLW8tbe3eORGGQQR+o6g8GvR/2J/2YPhF+zh+054n0vwZ8S73xp4zt/DckGpa&#10;a0MRhs4Xurc/PJHwJd0Sjy85AbJA4yAfe9fn7+15+zn+0n+0F+0Zc2PgbxrqPgr4ZQadbBrp9Zmt&#10;bV5iG80LDCd8r9PvAL23Cv0Cr8LP22f2jviP+0L+1Xr/AMMofEtzoXhez8Rv4VstJjuXhsyyXP2Y&#10;z3AT/WFnBYlgdqnAHHIBc/aR+CHx1/Yls9O8UWvx0uNXglvVs2/sfX7mO6hl2sw823Zvmj+Vlzlh&#10;nggZr66+A/jzx9/wUW/Ya17w7N4mj8M+P9N1aDT5/EUIaLz0iMM6zFYiCrOpZGC4BKkgAHA+S/2x&#10;/wDgm/pX7I/wNsfF8/j+XxHr1zqcFgLL7ClrCQ6SM5QGR2bbsHp6kc8fTX/BET/kkvxI/wCw3B/6&#10;IFAH5m/BP4Za38RP2gNB8DaNr7aFrmoalJYw6wrODC4DgvlSG5APQ96/QD9qD9nHxb+zT/wT28Za&#10;F4v8aN44vr/xVYXsN6zTMYo8Inl/vWJ6oTxx81fJX7F//J/XgP8A7Gab/wBq1+nn/BXX/kzPVv8A&#10;sMWH/ow0AfFP/BPX9p3RP2U/2cfjT4t1FY7zVpb/AE+10fSmfDXt2Yrgqp7hF+87Doo45IBzv2I/&#10;hh8Vv23vjZqXifxV4z8SxeCrO9N7rt5b6jPAl1Mx3izhCsFXdkZC42J0wSufmz4b/s1+Jvip8E/i&#10;J8RdDliuLTwQ9q17piqxnkhlEhkmTtiMIGI7ruPG3B+/P+COv7VNlHZ3fwN11oLW6Ms2peH7jCob&#10;nI3T2zYHzOMGRSckrvGcIooAT/gpl+3v4q+GvjZvg58LtTfw0uk20I1jWLFsXQd4wyW0L/8ALMLG&#10;yFnU7iWxldp3eceLP2Iv2ovh/wDBeb4tP8VtXbW7GxGr32iwa3fC/t4Qu9/3m7DSIoyy5/hbBJAB&#10;8R/4KEaTeeC/26PHtxqto5il1O31KJWHE8DxROpUngjqvsVI7V+2Xxm+J3hix/Zr8XeNZdUtZ/DE&#10;3hy4uobxZFaO4SSBvLVDnDFyyqo7lgO9AHx//wAEu/27/Enx0vtQ+GfxDvBqniSxszfaZrTgLLeQ&#10;IyrJFKAAGkXcrBurLuzyuT+f/ib4s/E/Tf2ytVi8J67q2qazb+PpV0nR57+Zra4nXUSILdo/MVSj&#10;MFQrkDBxkV6F/wAEh/Duoax+2Jp2oWsLvaaTpF9c3cgB2ojx+SuT6l5F49j6V5/4V/5STaP/ANla&#10;h/8ATwKAOo/av0X9q34H+JNG8ZfE/wAY69ZX2tyNJaX2k683k28yAEwqsDBISoIIVQFPOCcGvY/D&#10;/wAR/wBsr9ur4LWUfg6ZdL8P6JEbHUNWsL+PTrnXbtPmOX3BgdjRgqu2MsWJPIVfYP8Agt3/AMkl&#10;+G//AGG5/wD0Qa7/AP4I4f8AJotz/wBjLe/+ioKAPi7/AIJq/tXfEbwr+0t4e8Ba54i1bXPDPiKe&#10;TT7nTdWunn+yz7HKSxbydjB1AYDhgTkEhcd3/wAFMP26fiTp/wAb9Z+FXgrXbvwZoWh+TBd3mmzm&#10;3ur2aSJJGLTKQ0caiQKFUjOGLE5AX5u+AQC/8FEvC4AwB8QMAD/r8avu39qb9jP4Z/tqfGnxXe+A&#10;viHZ+GfixpEq2Ov6FfxbkuWijUJMEyJB8mxTIgdSFAwGBJAPM9P/AOCdP7S0fhW18V+EPj/Dq2sT&#10;Qi4Cab4jvkSUnDFYroEq+T3O1T6jrUX7cnwX+Lesfsa+AfH3xE8S3lprfhmx/s7xDol7KXlvZ5dQ&#10;KRSMY28ttqlDu5z1B718zfHL9nX40f8ABP3XdDv5vFkekvq0kv2HUvCerzJ5hi2Fg6kRv0deqlTn&#10;GTX2P8Y/jd4i/aE/4JCXfi3xSqy6+t/a2V5dxx7FujDqMaLNtHALDbuxxu3YABAAB8k/sJ/sn+OP&#10;2n/+E3/4Q34gt4E/sP7D9r2vOv2rzvtGz/VMPu+S/X+/x3r7q/bO+GfxA+Dv/BPTwf4NsNc1jxJ4&#10;t0nWbeK51XRTcG4uFY3Lk5BMm0BlByew9q83/wCCGd1Cl18aLZpVFxImjSJET8zKpvgzAegLrn/e&#10;HrX6G/HT9ofwZ+zv4CTxj4vvJ00Nr1LATWEJuG85t+BhT28tgfQigD5L/wCCP/8Awmf/AArPx/8A&#10;8Jp/bv2v+14fI/t7zvM2eTzs83nGfTjNfoBXkn7O/wC1F4E/ai0TVtW8CXN7c2el3C2ty17atARI&#10;y7gAD1GK9boAKKKKAMvxV/yLGsf9ec3/AKAa/IP/AIJpftvfC79mD4T+KNA8dXupW2o6hrZvoFs7&#10;Fp1MXkRJkkdDuRuK/XzxV/yLGsf9ec3/AKAa/Oj/AIIy+D9A8R/AfxtPq2h6bqk0fiVkSS8tI5mV&#10;fssBwCwOBknj3oA4L9ob47eE/wDgpl8Yfht8K/Bl3H4f8Maffve6hrfiOeKyludwVTFaxFy0jldw&#10;VcbizDIVVLV6r/wWCt47XwZ8FoIUEcUficIijoFEYAH5VP8A8FZvgn8NND/Z2fxta6BpHh7xpZan&#10;aQadqGnwJaz3O58PCdgHmYjDuM5K+XkYGc+Uftv+JNb8Yfsf/sma14jeSbW764sp7qeY5eZmtkIl&#10;bgcuMOfdqAPvD9qz4C+M/wBoDw/oOjeEvifqnwwhtrt5tRvNJMvnXcRTAixHLHxnnlsexr5A+L37&#10;BfiP4F+BNa8Z+GP2mvFll4q0Wxl1KODVdQaJL0xqXMQImBG8oQMhwTwQeTXVf8FDPin498VftC/C&#10;v9nbwZ4puPA1p4tiju9T1qzLJK8cs0sSoGUq2FEEhKBl3l1BIFR/EL/glb8D/hv8H/GfiXULrxFr&#10;+t6Zot7f/wBpaxqoQNcJA7q7CNUGN4BwSegBJ5yAejfs8ftDa9+0F/wT38S+MNcuF/4Sqz0PWLC9&#10;vbUeUZJoYJNkwC42OUMbHGBuyRgYA+Uf2NPgr8ff2sPgLaWtx8Y77wH8NLa+uUSSweWfVNUmLDzB&#10;K/mKfKXO0Avjj7h4avT/APgnf/yjN+KP/cf/APSBK9T/AOCRX/Jmek/9hi//APRgoA8V+Cl98UP2&#10;KP25PDHwV8SePdS+IfgXxlZmazm1FpD5LMJQjors/luskBRlV9pVwxGcAdL+0fcRWv8AwV7+BE88&#10;iQwx+Ft7ySMFVVDaqSST0AHerH7Wn/KUT9mz/ryH/o65rz/9vr4T23xz/wCClnwk8CXuqXmjWOt+&#10;FIre5vLDAnWET6k8iqTwC6qycgjDHII4IB2njD4i+Mv+CkHxobwP8Mta1Pwr8CfDFyr674v0/dBN&#10;qk6/8soHznBB+RegB8xwfkWv0E8I+FdO8D+GdN0DSIpIdN0+FYIVllaV9o7s7ks7E5JZiSSSTX5z&#10;fsZ/FLW/2Jfjbf8A7MPxUmhh0O8u2ufCfiBo/KinMzHYuf7sx4GSSkoZCTkY/TCgAooooAKKKKAC&#10;iiigAooooAKKKKACiiigAooooAKKKKACiiigAooooAKKKKACiiigAooooAKKKKACiiigAooooAKK&#10;KKACiiigAooooA+Qf+Cr3/JkfjH/AK/NO/8ASyKvzK/4J+/toaH+x1q3jS71vw7qHiBdegtYolsJ&#10;Y4zEYmlJLb+ufMHT0r9Nf+Cr3/JkfjH/AK/NO/8ASyKvhr/gkZ8C/APxu8QfEyHx34V0/wAURada&#10;2D2i36FhCzvOHK4I67V/KgD61+CH/BWbwf8AHD4seGfAlh4E1zTbzXLoWsV3c3MLRxHaWywHJHHa&#10;sD9qr9mn9pf9of8AaU1228JeOdR8EfCy3trVIZ5dZmtrWVzAvnCO3gO6RtxbJcBeSN3UV9UeEf2O&#10;Pgp4B8S6f4h8PfDfQ9I1rT5POtb22hIkhfBG5TnrgmvyE/as/aA+JP7VH7V2ofDb/hJ7jQ/DU3if&#10;/hFtN0lbl4rGNTdC2Wa4Vf8AWEn52LbsZIHAFAGl+0f8JPjr+w82k+IbX453GsW15di1D6Nr1ys8&#10;coRmAmt3blCEcZ+YcEEDIB/QL9kX9uGXx7+xd4g+KnxCKSal4Me4s9VmtUWNr5ooo5I3VBwryCZE&#10;wMKX3YAHA/P/APbY/wCCd2k/se/BvQfE/wDwnk3ifXdR1mLTWs2sktYhGbeeR5FXzHY7WjRc5x8/&#10;PUV0n7NvhvUPFX/BKb9oqx0yJprmPW4L1lXr5VubGeU/hHE5/CgDn9F+NH7Sn/BRv413Xhvwv4tu&#10;vC2mtHLdnTrDUJbHTtNswwXMzRDfMcuq5YMWZuAq52+s6/8AspftWfsp65oGt6F8T9X8Y+FbrUba&#10;01WPTL25m8mOSVUZ5rSXcrJhsb13FcknaOa57/git4+0Dw78YPHHhzU7u3tNX17TYDpnnsFM7QyO&#10;ZIkJ6sRIG2jkiNjj5eP1c+Kfxi8JfBnRbPUvFmrw6bFe3cNhZwk7prqeR1RUiTq5ywJx0AJOAKAP&#10;54f2pvhPrnwP+PHifwT4k8QnxVrWl/ZfP1djITP5lrDMvLkt8qyKvJ/h9K/Uv9k/9gf4m/BX4t+E&#10;PiJ4k+MLeIfDunW880+jyS3W11ls5Y1zvcphGkVuR/BXwT/wVIRl/bq+JRKkBhphUkdR/ZlqMj8Q&#10;fyr9xplTxL8Ho7PT7qGSXWNDMFjIJQFmaS1JTac88fNx2BPagD8gvjB+2V8Zf22v2hrX4efCvxBf&#10;eFvDmoag1jo9npl1JZtcRJuLXV1KmHI2K0hToqrgKSCWP2hfgx+0l+wDb6B41tfi7qer6Td3QtXu&#10;rDULloorjaXWOeCYlHRgjYJBB2kEDjPm/wDwTV8QWXw9/bf8Er4jK6WWkvdLZrzEfkXMltLGiNu6&#10;MZMR465fFfof/wAFjfF2k6P+ytbaJdXMQ1bWNbthZWuR5jCIO8kgHXaowpbsZFHegBnhb9ri6/af&#10;/wCCc/xT8WSAaP4y0XQ76x1MWDtGFuEt96TxHqodWDAZ+VgwycZr87f2OfiJ+0X4o+IWv6J8JNV1&#10;DXvE+paDNbSy6nqO9dOtTPbmS6QzybFcFUQNgkCU7RnBHuP7DPh3ULP/AIJ6/tTa3NC6adf6fNbW&#10;0jAgO8NnIZMeoHnIM+ufSsf/AIIqf8nTeKf+xMuv/S6xoA+wP2HP2d/jl8FW+Kmp/F7XZtdn1rT4&#10;vsU0mtSajJ5qCYyEljlSd6c98e1fF3/BOT/hbX/DZnw9/wCEm/4TT+w/+Jj9o/tb7X9m/wCQdc7d&#10;/mfL97bjPfHev2zvryPT7O4upc+VBG0r7Rk7VGT/ACr5p+Df/BRj4M/Hj4kaP4G8Kahq0+v6r532&#10;aO6014Yz5ULzPlycD5I2/HAoA+naKKKACiiigAooooAKKKKACiiigAooooAKKKKACiiigAooooAK&#10;KKKACiiigAooooAKKKKACiiigDn/ABt8PfCvxK0qLTPF3hnR/FWmwzC5js9bsIryFJQrKJAkisAw&#10;V3G7GcMR3Nfnz+yn4Y0fwb/wVm+OOjeH9JsdC0e08Lutvp+m2yW9vCDJpbEJGgCqCSTwOpNfpNX5&#10;2fs7/wDKYL49/wDYsN/6FpVAHvv/AAUj8QXHhn9iT4pXlsSJJLO3sjtbHyXF5BA//jsrcd+lSf8A&#10;BOXw/b+G/wBiz4XwW8aJ9osJb2RkH3nmuJZCST1PzY/AAcAVZ/4KGeD7nxx+xh8VNMtEeSaPTU1H&#10;bH1K2s8Vy3b+7Cayv+CanjKz8ZfsX/Dt7WVHm0yCbS7qNesUkMzqFYZPJTy3+jg8ZxQB83/tK3sf&#10;gf8A4K+/BHUrLdDNq2kWcV0yf8tDNLfWnPTjYEH4VP8Asqg+NP8AgrF8f9ev0WWbSrC6s4PMO5kK&#10;TWlsjKe37qJlx6PioPjlFB8U/wDgsN8KtL00Ldt4W0i3bUSjbhA8P2u8G7H3TiaEc92X1xU/7O8i&#10;/C3/AIK3fGbw7qjC2PinTp7rT2m6zySNbXYVDwCPL8/sTmPHY0AfQ/8AwUy0e11j9iT4lC5TebaG&#10;0uomHVJEu4SCP1H0JrS/4J0+JJfFf7FXwrvZnZ3i06WwBYYO23uZbdR16ARAfhWD/wAFQvFdj4X/&#10;AGKfHkd3Kqz6qbTTrSNmCmWVrmNyB6kJHI+B2Q11X7APhCbwP+xv8KtMuITBM+k/bzGQQR9ple5G&#10;Qe+JhQB9BUUUUAFFFFABRRRQAUUUUAFFFFABRRRQAUUUUAFFFFABRRRQAUUUUAFFFFABRRRQAUUU&#10;UAFFFFABRRRQAUUUUAFFFFABRRRQAUUUUAFFFFABRRRQAUUUUAFFFFABRRRQAUUUUAFFFFABRRRQ&#10;AUUUUAFFFFABRRRQAUUUUAFFFFABRRRQAUUUUAFFFFABVfUNPtdWsLmxvraG9srqJoZ7a4jEkcsb&#10;AhkZTwykEgg8EGrFFAH5x/HD/gjD4M8Za9c6v8O/Ftx4HW4kaR9HvLT7baIT/DE29HjXOThi/XAw&#10;MCvMtB/4Iea5JeL/AG18V9PtrQEE/YNHeaRh3A3SoAenPPXpxg/rTRQB4T+yZ+yH4X/ZF8GapoPh&#10;7VdU1o6rcLd3tzqhj+aRU2AIqKNq47Esfevmj9oL/gjr4K+I3iS88Q/D7xLN8P7u7laebSpLQXdj&#10;vJyfKAdGhGSTjLKOihR0/Q2igD8rrX/gjb448SzWdr4y+ODXmj2rApBFZz3TKMYIQSzBUOMDOD9O&#10;MV7V8bP+CVPhb4n/AAx8A+FdH8b6vodx4L0+bT7G7vbaK7S4SSYzMZUXyznezYKsAARwcc/c9FAH&#10;5Tf8OafH2ufZdN1/43pcaDbN+6h+xXFx5YHA2RPMFU49Dx719n/CL9ijwf8AAT4C+MPh74MeX+0P&#10;E2nXFtf69qPzzXMzwPEjOFAARN52ovAy3UsSfoqigD8+/wBiv/gmf4j/AGWfjfb+OtT8a6XrtrHY&#10;XFmbS0tJI3JkAAbLHGBiqf7Vf/BJPT/jR8TtS8c+B/FsPhK81idrvUtNvLMywNcMcvNEyMCpZssy&#10;kHLMSCOlfohRQB+Wetf8EZ/EfiLwajat8XH1jxqt5Gsd1fRSyWcFiqSbolDMzs5cxsDlVAVhgk5r&#10;6u/YT/ZD1D9kv4Y+JPCeu63YeJ/7X1Nr4vbW7JGI2hjiMbK+c/cPtg19PUUAfnB8bf8AgjL4U8Ve&#10;I7jW/hr4wn8DedIZv7IvLU3dtE+cgQyB1eNQex347YAArP8Ahx/wSB1uL4gaN4n+IvxfuvEH9lXU&#10;VzFb2ds7yyeW6uqmeeRtgyOQEP1FfpfRQB+a/wC1F/wSj8UftAfHrxd8QLHx5pGk2mtzxSx2dxZy&#10;vJEEhjjwWBwclM/jX2t+0/8AB+7+PnwG8XeALDUYdJu9bt44Y7y4QvHEVmjkyQOTwhH416lRQB8V&#10;/sD/ALA+u/seeLPFerat4r0/xFHrVlFapHZW0kRjKSFsnceQc1yf7XP/AASh0v4/fErUvHnhHxav&#10;hLV9VYS6lYXlmbi2nmxgyoyuGjJwCVwwJyeOlfoBRQB8T/sTfsB+Kv2YfilqHjXxR8R18YyzaFJo&#10;VvYrby4hjaeCUMJJJDgDyNuwLj5s5GMHzH4df8Ep/FHgn9pnSfihN470i5srLxJ/bjafHZyiRk88&#10;yeWGJxnBxmv0mooAKKKKACiiigAooooAKKKKACiiigAooooAKKKKACiiigAooooAKKKKACiiigAr&#10;5l/aa/ZL1X48/HT4KePLHX7PSrTwBq0eo3NncQu8l2q3VvNtQg4U4gI5/vCvpqigArzn9or4W3Xx&#10;s+CHjLwLZX0Om3Wu2DWcd3OhdIiSDuIHJHFejUUAfMPw/wD2JdKtf2KbD9n/AMcaius20UdyJNU0&#10;1TCySvey3UUsQbOGQyL1yDtIIIOK8V8G/wDBOv43+F9Ni8GJ+07rdl8NocxLZ6ZbyxXQt+P3UZMp&#10;8oEZGFYqM/dOSK/QiigD4z/ZR/4J8J+yx+0d4r8daPr0Fz4T1HR5dJsNJkWR7uENNbSb5JW4YkwN&#10;nAHL8AAYrsvhn+yXqvgT9tf4i/HGfX7O60zxRpJ06HSY4XE0DZszuZydpH+it0/vD0r6aooA8U/b&#10;E+Ad/wDtM/AXW/h/puq2+i3eoT2sq3l1G0kaCKZJCCq8nIXH41wvxu/Y+1f4rfsY+E/gna+IbKw1&#10;LRbDSbOTVZoHaGQ2cKRswQHIDFcj0zX1LRQBznw38Ly+B/h34X8OTzpdTaPpVrp7zxghZGihWMsA&#10;egJXP414V8G/2TdV+GP7WnxS+L1zr1ne6f4wgMMGmxQustud8TZZicH/AFZ6etfTFFAHxp+0N/wT&#10;h074lfE6X4n/AA28c6p8JviFO5lu77SwzQ3LkYZ9qPG0bsPvFWKtySpJJPD3v/BPD41/FRRpvxX/&#10;AGmdc1fww3y3Gk6RA8Yuk7q2XCfi0b/Sv0DooA+V/wBpr9jO++N3iv4EahoviG20mw+Gl757w30T&#10;SSXcYks2VQy4AbFoQSRjLCr37W/7Jeq/tH/Eb4MeJdO1+z0aHwHq0mo3FvdQu7XatNaSBUKn5Ti2&#10;Yc/3hX01Ve/tRf2NxbF2jE0bRl0+8uQRke/NAHxx/wAFcPEFhpP7Gmt2N1cJFdapqdjb2kTMA0rr&#10;OsrAAnJwkbHj0rr1+COp/Gj/AIJ3eEvhnHdx6Fqup+CdEs2nvIyy28kcFszBlHP/ACzI+tec+Ef+&#10;CTPw/s/GWna9438aeK/iTHp7h4NN125U27YOdsnBZkyOVDKD3yMg/ciIsaKiKFVRgKowAPSgDy/4&#10;HfBWP4a/s8+Gvhj4gez8RQafpX9l3pMP+j3aEMHBRv4SGIINeJ/sr/sWeLP2TPi14om8MeNbW/8A&#10;hNrc7zDwvexyG4tWx+7dJMlS6/cJ/jQDdyBj6+ooAKKKKACiiigAooooAKKKKACiiigAooooAKKK&#10;KACiiigAooooAKKKKACiiigAooooAKKKKACiiigAooooAK/Nf9qL/glH4o/aA+PXi74gWPjzSNJt&#10;Nbniljs7izleSIJDHHgsDg5KZ/Gv0oooA/IP/hyD4z/6KboP/gvm/wAa+1f2C/2OtU/ZD8E+K9B1&#10;rX7HxKdavkule0t3jVFWPYVYNnOa+p6KAPy++J3/AARbW48bXOs/Db4iL4c0yS4Nxb6bqNo7yWJy&#10;SFjnR8sFONuVDADlieT634B/4J3+JPCP7LvxW+Gmo/EODXvEHjqe3uG1i4tJdlu0Zj4YtIzSZEZ5&#10;47V9zUUAfFf7A/7A+u/seeLPFerat4r0/wARR61ZRWqR2VtJEYykhbJ3HkHNc1+3B/wTb8RftYfG&#10;aDxrpfjLS9Ato9Jg077LeWskrlo3lYtlTjB8wflX3zRQB8bftIfsJ658cf2W/hP8KbLxTp+l33gu&#10;Cwin1G4t3eK5NvYm2JRQcjJO7ntSfAX/AIJ9H4ffsk+Ovgj4t8UjULfxRqsmoPqeixeU8KmO1VVA&#10;kDAkNa5PHIbHB5r7KooA/Kqb/gjV458M3F7b+EPjf9k0m6J3xvZz2rOuMBXWOZlfg4z39BnFe7/s&#10;k/8ABLPwb+zh4ws/Geva9N458WWDF7B2tRa2dm5UjesW9y7gE4ZmwOoUEAj7eooA+WP2vP8Agnp4&#10;B/azvE126u7rwr40ihWBdcsI1lWaNc7VnhJAkAzwQyt0G7AxXyVB/wAEZPHn2UaFJ8boY/C/mbjb&#10;R6fcMnXJb7P5wTOf9r8a/VyigD8/vjR/wS1l8XfAX4afDLwj42W0tvCN1f3ct/rVsXe5a6ZXbase&#10;AoDA4Bzxjk9a+jP2L/2dtQ/Zc+Btn4E1PWLbXLqC9uLo3lpE0aESMGAw3ORXutFAH5r6P/wSj8Ua&#10;b+1JZfFZ/HmkPY2/jJPE505bOXzTGt8Lnyt2cbsDbnpmvqD9rP8AYd8Aftc2FpN4g+06N4msIjDZ&#10;a/pu3zkQnPlyKwxLHkk7Tggk7WXJz9EUUAflNaf8Eb/iL4ba4stA+OMdnpE7YlENnc2xlXkEtEkx&#10;UnB6Fj1xmvqT9if/AIJ86N+x5qura8vi2+8U+IdUshYzu1slrapHvWT5I8u27Kj5i+MfwivrWigA&#10;r8+/2uv+CT+mfHr4lX/jvwb4pi8Jarq0nnapYXloZraabGGmQqwKM2MsCCCxJyMmv0EooA/LPUv+&#10;CNPiPxB4Ok/tz4uPrPi6OaOKymu4pXsrW0AbeuGZnZyduMFVUBuGJBH1P+wP+x9q/wCx74N8U6Lq&#10;3iGy8RSaxfx3iS2UDxCMLHs2kMeT3r6looA/Nn4F/wDBKfxR8JP2i/D3xJuvHekahZ6Xqr6i9jDZ&#10;yrI6tv8AlDE4z836V9Y/tofs7ah+1H8DbzwJpmsW2h3U97b3QvLuJpEAjYsRhecmvdaKAPkr9gv9&#10;ifU/2RfDvjfStf1/TvFMXiKW3fbbWzIipGkisrq+dwbzP518363/AMEefE3h/wCL1x4u+GvxKsfC&#10;1la6n/aOixTWkr3Fhhw6JuBwwQ/KCeoAz1NfqLRQB8v/ALT/AOwr4a/a68I6HL4xuY9D+Iem2aQD&#10;xJokO5ScZeNo3IMkO8syqWDLk4YZbd8gp/wRb8a3EcGjXfxptz4Zhl8yO3XTp3CEn5mWAzBA3J/i&#10;/nX6vUUAeHfsqfsh+CP2SfB9xpPheOW+1S/ZX1PXL0L9pvGUHavAwka5O1BwMkkkkk/JGj/8Eo/F&#10;Gm/tSWXxWfx5pD2Nv4yTxOdOWzl80xrfC58rdnG7A256Zr9KKKAPlr9vj9j7V/2wvBvhbRdJ8Q2X&#10;h2TR7+S8eW9geUSBo9m0BTwe9dJ+xB+zPqX7KPwXl8E6prVrr1y+qz6gLqziaNNsiRqFw3ORsP51&#10;9A0UAfmz8Ov+CU/ijwT+0zpPxQm8d6Rc2Vl4k/txtPjs5RIyeeZPLDE4zg4zXQftNf8ABKFfjJ8W&#10;da+I3hX4k3XhrXNVuftk1re2XnRpLtAzFLG6Mg+XuGPPWv0GooA/Lrw7/wAEY9X8QeJIdQ+JXxgu&#10;dbtYyBJHY2sj3MqD+ETzSHZ3/gavvLWP2aPAOq/s+zfBhNJ+w+BXsBp6Wls5DxAMJFlDnJMgkAk3&#10;NnL8nOTXqdFAH5RSf8EWvF/hzxBNc+E/jJDY2rBkS4awmt7kRseUby5SG4xnkA+gr6R+Jn7A+reM&#10;f2J/B3wKsfGFmt/oN5Hdvrd1Zusc2GnZgIw7Ecz4zu/hzxnFfZlFAHy1+wP+x9q/7Hvg3xToureI&#10;bLxFJrF/HeJLZQPEIwsezaQx5PevqWiigAooooAp6xZNqWk3tojBGuIHiDN0BZSM/rX5u/Cv/gm3&#10;+0J8EdHu9K8C/tA2fhrTru4+1T29nYyBZJdoXec552qo/Cv0uooA+BvDP/BMPWfHHjnTPE3x/wDi&#10;9q/xXTTX8y30NlkjteTkqzPIxEZIGUjVM4644r139tP9kW//AGoPD/gLS9D1mw8NReGdUF+Vnt2Z&#10;HjCBRGipjbgD6V9OUUAfM/7ZX7E+mftWW/h7VrLxFdeC/HfhyTzNK1+zUuUG4PtdQytw6hldWDIc&#10;kZyRXj0n/BOn4mfE7Q73T/jN8fNa8c6fFbSLp+iW/mQWZudhEU1yd2ZAj7WxjPy/e5IP3zRQB8t/&#10;sz/sf6t8Cf2VPFvwmvvENlquoa1/aPl6jbwOkUf2m3WJcqTk7SMmuv8A2L/2dtQ/Zc+Btn4E1PWL&#10;bXLqC9uLo3lpE0aESMGAw3ORXutFAHzP8ZP2TdV+J37Wnwt+L1tr1nZaf4PgEM+mywu0twd8rZVg&#10;cD/WDr6U34mfsl6r47/bX+HXxxg1+ztdM8L6SNOm0mSFzNO2bw7lcHaB/pS9f7p9a+mqKAPnf9tT&#10;9j3Rf2vPhzBpclxFo3irS5fP0fXGiLm3JI8yNwMExuAMgHhlRu2D6N8BfC/jfwT8L9H0D4g+IbTx&#10;X4h01Psx1q1R0N3EoAjeUPz5mOGbJ3Y3HkmvQqKACiiigAooooAKKKKACiiigAooooAKKKKACiii&#10;gAooooAKKKKACiiigAooooAKKKKACiiigAooooAKKKKACiiigAooooAKKKKACiiigDxT9sT4B3/7&#10;TPwF1v4f6bqtvot3qE9rKt5dRtJGgimSQgqvJyFx+NeQ/sBfsJ65+xzq3jO71fxTp/iJdegtYo1s&#10;rd4jEYmlJJ3HnPmD8q+yaKACvzv/AGq/+CSen/Gj4nal458D+LYfCV5rE7XepabeWZlga4Y5eaJk&#10;YFSzZZlIOWYkEdK/RCigD8s9a/4Iz+I/EXg1G1b4uPrHjVbyNY7q+ilks4LFUk3RKGZnZy5jYHKq&#10;ArDBJzX1d+wn+yHqH7Jfwx8SeE9d1uw8T/2vqbXxe2t2SMRtDHEY2V85+4fbBr6eooA/OD42/wDB&#10;GXwp4q8R3Gt/DXxhP4G86Qzf2ReWpu7aJ85AhkDq8ag9jvx2wABWf8OP+CQOtxfEDRvE/wARfi/d&#10;eIP7KuormK3s7Z3lk8t1dVM88jbBkcgIfqK/S+igD4u/ba/4JsaJ+1f4ot/GOk+JG8I+L0t1tbmS&#10;S1+0217Gn+r3qGUo6g43AnIAG3jNcT+yf/wTL8YfAP41eEPHHiD4ow6/p3hkXQtNFhtZin7+2lgI&#10;UvJiIDzd3CnO3HGcj9B6KAPhT9q//glL4N/aA8YX3jHwtrreAvEmoOZtQjWzFxZXkpOWlMYZDHI3&#10;VmUkMeSuSSfH9B/4Iwa54g8Q2158RPjDNq1jCFRo7G0kluXjH8CyzSERjr/C2PSv1LooA8a8T/s1&#10;6Hb/ALL+v/BrwNBbeGdLvNFuNJtGZS6xtKhBlkP3nYsxZieSSa+d/wBhH/gnT4g/ZF+Lur+MdW8Y&#10;ab4gt77Q5tJW1s7WSJ1Z7i3lDkscYAgIx/tCvu2igCnrFk2paTe2iMEa4geIM3QFlIz+tfnd+yT/&#10;AMEsfE/7OH7QnhT4i6h460nWbPRvte+xtbOWOSTzrSaAYZjgYMoP0Br9HaKACiiigAooooAKKKKA&#10;CiiigAooooAKKKKACiiigAooooAKKKKACiiigAooooAKKKKACiiigAooooA8p/aQ8C/Er4geB7HT&#10;vhZ48h+HniCLUY7ifVJrRbkS2wilVodrKQCXaNs4/g96+M9B/wCCd/7Rfhn4q638StM+P2lWnjfW&#10;rb7JqGrro4LzxfujtKlSg/1EXRQfk+tfpFRQBxHwp8J+JNC+Fmk6B8QNcg8aeIkt5IdT1Q2ypFe7&#10;nfrHgDGxgpGMHFfGl5/wTS8d/C3xVrV78A/jhqfw80DWJTLPoNxG8kcTHP3XVsMBnapZN6gY3tX6&#10;BUUAfMf7If7Duj/sx6jrninVfEV349+I+vbl1DxNqCFH8tmDvGis7t8zgMzsxLFV6YxUf7XX7DOk&#10;ftNaxofi7SPE178P/iNoahLHxFpse4sgbciyBWR8qxJV1cFdzcN0r6gooA/P/Tf+Cafjn4neLtD1&#10;D4/fGvUfiR4f0aTzYPD8MckcUx4zucv8oOMMVXcw43ivvy3t4rWCOCCNIYY1CJHGoVVUDAAA6ADt&#10;UlFABRRRQAUUUUAFFFFABRRRQAUUUUAFFFFABRRRQAUUUUAFFFFABRRRQAUUUUAFFFFABRRRQAUU&#10;UUAFFFFABRRRQAUUUUAFFFFABRRRQAUUUUAFFFFABRRRQAUUUUAFFFFABRRRQAUUUUAFFFFABRRR&#10;QAUUUUAFFFFABRRRQAUUUUAFFFFABRRRQAUUUUAFeWftMfHzT/2Z/hDqvj/VNLutZstPlgiezs3V&#10;JG82VYwQW44LA/hXqdfIP/BV7/kyPxj/ANfmnf8ApZFQB4t/w+78B/8ARN/EX/gXBXVfD3/gsx8H&#10;/FGuW+n+IdC8ReEIZn2DUbiKO6tovQyeW3mAf7qN/h8j/wDBKf4Y/Cn4k698Ro/ilpeg6nBaW1i1&#10;gNclWMIzPN5mzcwySAufoK8z/wCCjHhH4N+C/jtb2PwYnsH0g6aj6nBpN2bq0gvPMkBWNyzAHYIy&#10;VUkAnscgAH776ZqdprWm2mo6fdQ31hdwpcW91buHjmjdQyurDhlIIII4INWq+V/2Dtcb4a/8E/8A&#10;wFrvje7Om2WmaPd6lcXV1k+VY/aJ5YW45I8gxkAc4wBXyH4j/wCCqnxn+N3xKm8L/AL4f281ud7W&#10;q3Nm97qE0SEZmcBxHEuMZBBxuA3E4oA/WSvCv20P2idQ/Zc+Bt5470zR7bXLqC9t7UWd3K0aESMV&#10;JyvORXwp4L/4KufFn4P/ABOXwl+0B4DgtLdJES8e0spLLULVG6TBGYpMmMEBQuRyGNe//wDBVXX9&#10;O8VfsKy61pF3Hf6VqN/pl3aXUJyk0LtuR19ipB/GgDsP2A/20NY/bG0Xxlfav4bsfDraFcW0MaWU&#10;7yiUSrISTuHGNg6etfWNfkz/AMEi/iZ4e+DvwT+OnjLxVfLp2haTPYT3Ex5Y/u5wqIP4nZiFVe5Y&#10;Covgn/wUB/aW/as+PA8J+AINB0bSLu5e4Z7jTPtC6VYBuZJZNw3sqkDtvcgDGeAD9a6K+N/24f8A&#10;goNpv7INvpnhfTdPj8XfEK9tBceVcP5Vtax8qJp9nJLsrYjXHAJLKNu75Q8S/t4ftq+C/C0Xj7Xf&#10;h1Z6X4QfZJ5114dmS1VHwELnzfMRWJGGZhksMHkCgD9d6K+V/wBjf9uPTv2tfhj4j1BNNTw94z8P&#10;RE6hpay+bEQyMYp4iQCUYowKnlSMEkFWb4B+F/8AwWI+LOn+N7G48b22m694bSO487TdLsFt7i4l&#10;MEggUSZOwecYtxwTt3YBPFAH7TUV+LfiH/gr18f9A8bebqHhjQNGsNwlXQb7S542MJJxmRnDkkfx&#10;DAyM47V+ofwx/aAs/jT+zLB8U/DsP2M3ej3N2trMfMNtcwrIskbcDcFkjYZwNwAPegD2Givyy/YN&#10;/wCCiHxf/aE/aU0HwT4uutHk0O8tbuWVbPThDJujgd1w2445UV+ptABRRRQAUUUUAFFFFABRRRQA&#10;UUUUAFFFFABRRRQAUUUUAFFFFABRRRQAUUUUAFFFFABRRRQAV8z/ALXf7cWjfsj614S0zU/Ceq+J&#10;7nxIkzWyaXIgZWjaNdu1uSWMgxj0r6Yr8zP+CrGsWXh/9pD9mTVNSuEs9OsdUe5ubiQ4WKJLyzZ3&#10;PsFBP4UAd1/w9c/6oD8RP/AX/wCxr3z9lb9q7/hp7/hKP+KA8ReBv7D+y/8AIfi2favO87/V8DO3&#10;yef99aP+G9v2e/8AorPh3/v+3/xNX/EHxel+N3wX8U6x+z54w0bWvEum5W0n8sXFtJcIoc2zhsYL&#10;oQAc8FlJ4yKAPbqK+Uv2CP2xJf2lPh5rNp4xFvpHxF8LTvBrlmU+zqY9zbJwhOVA2sjg/dZDnAYV&#10;zn7N/wC1F8RP2r/2kPFt14Sez034CeGJTaLey2O+51a4C4URyk/KGJ8w8ZVPLBAL5AB9oUUV43+2&#10;H8Utd+Cv7Nfjnxt4aeCPXNItYpbVrqLzYwzTxody9+GNAHslFfmf4P8A21/2p/2hPhnoE3wc+FUW&#10;pXUFsF1rxVqscNvbXN2pPmR2iSzJHtXgE7nYnI2rjJ9i/aX/AG4PE/wp1TwZ8LvAPhNPGnxx8QWM&#10;E02myA/ZrBnjyTIqsuWJDnbuVVUFmYDGQD7Orzn9or4pXXwT+CHjLx1ZWMOpXWhWDXkdpO5RJSCB&#10;tJHIHNfFni39ov8AbS/Zx0f/AITf4leAPCvifwRDtbU7fRpAs9ijHrujkYrgkAuVkUdyM5r2j9pD&#10;4taD8dP+Cdfjnx14ZmaXSNY8NyTxrJjzIXDhZInAJAdHVkOCRlTgkc0Aev8A7MHxgu/j58BvCPj+&#10;/wBOh0q71u3kmks7dy8cRWaSPAJ5PCA/jXqVfEf7Mvx/8Kfs1/8ABNv4e+M/Ft15drb2E8dtZRMv&#10;2i+nN1PsgiUkZY4J9AAWPANdz+yH8SPjJ8SPCOq/FL4uT6V4S8GX0Ul9onh+G1CTQWRzItxcTMc7&#10;BH93gFh85wCAQD6jor4G039qr9ov9qzVtXvv2ePCfh/Q/hzp9y1pB4o8Yh1k1KRfvNEmflX22NjI&#10;yytlRtfB/wDbA+LHgT9oDRfgz+0V4Y0bSdU8QpnQfE2hORa3j8hUYFmBLsCoI2EMUBTDBqAPt+iv&#10;gH9pD9vTxz8Bv2zU8A2egyeL/DUmjxzWnh/S7MNf3l9LE/lIJOSE8wKWIViFBwD0r1X9lLx1+054&#10;z+ImuT/GrwRpvg3wfPp7T6RBYtA7pN5qARuVmkkB8ssfnC5IOAMYAB9U0UUUAFFFFABRRRQAUUUU&#10;AFFFFABRRRQAUUUUAFFFFABRRRQAUUUUAFFFFABRRRQAUUUUAFFFFABRRRQAUUUUAFfDPx+/4Kte&#10;EfgD8XvEngDUfA2tape6JLHFJeWtzCscm+JJAQG5HDgc+lfc1fz2/wDBST/k9z4pf9flt/6RwUAf&#10;eum/8Ft/hvLdKt/8PvFVtb95LaS2mccj+Eug6Z7/AONfXP7PP7XHwx/ae0+abwNr63GoWyB7rR75&#10;PIvrdTj5miP3lyQN6FlycZzXnOo/8E5f2fPHngG0tJvh7ZaRdXFnGy6lpMslvcRSFB84IbDHJzhg&#10;y+or8efGui+L/wBgr9rC8stJ1TfrnhHUEltL1VKx3ts6LIgdf7skUgV1ycZYZOM0Af0YUV+YX7cP&#10;7e3xk+B3i7wbq/gi70g+APGvh611zSHvNOWZ0LIpliL7huI3Rvn0lA7V9n/A/wDaQ074hfsnaN8Y&#10;dWljhgj0GXUdYMIwsU1sji6CjsA8UmB6YoA9uor8rv2Kv2/vjl+0p+0JZeHtXvNDsvB1nb3Or61J&#10;DpoVreyiXpvzxl2iTcezE1V+I/8AwVk+JfxN+Jz+Dv2fvA9vqUEkzw2Vxd2Ut5f3wXOZUiVlWJMA&#10;thgxCjJK8gAH6t0V+WOj/t5ftZ/Cnxt4c0/4s/C60g0LVtSt7Fr660ie1CmWRUwlxHIYtw3Z2kE8&#10;V6V/wUw/bU+JX7LPjXwVpngW40yG11bT57m5F/ZCcl0kCjBJGBg0AfoJRX466r/wV1+M2sfDbS/+&#10;EW8H2smp6fAW8QeJp9Okmg83cxAjjQ7IkCbOXJJ54Xv7n+wD/wAFNtZ+P3xEj+HPxJsdNtNdvonf&#10;SNW02NoY7mRFLtBLGWYByoZlZSAdu3GSMgH6L0V+Sv7Y3/BSj4z/AAS/aW8ceCPDN3oqaHpFxDHa&#10;rdaaJZArW8Uhy24Z+ZzWH8Zv+CvfxdvNUXU/AfhC08K+CZJWjsLzWbCS4lvQCeWk3CMEgZ2JnHPz&#10;NQB+w1FfJ/7AP7bR/a5+H+uza/YWeieLPDbxrqcdozLbSxSBzHOgckoD5cgKlmwVznDAD5h+M/8A&#10;wVq8aeLviePBH7PnhK11xZLhrO01G8tZbu51GQZ+eCBGUInBIL7iVGSF5FAH6nUV+SL/APBTz9ov&#10;9nvx1Y6T8bvhzZ/YrhRM1u1i9hdPCSAXglDtG+OeNp54JWv0Suv2pfh7b/s7N8axqxk8D/YPtqzB&#10;MTO27YLcIT/rjL+625xv4zjmgD1yivydt/8AgpF+01+0R4g1T/hSHwvtv7CsW+YrYyX86A52+dMX&#10;WIMwGdoUHryetdD+zX/wVa8YH4uWnw5+Ovhmz0S5ub5dMbVLe2ksprC5JCKt1A5I2lyAWGzbnJBH&#10;QA/UGivjX/gpd+1J45/Za8B+DdW8CzWEN3qmpy2tx9vtROpRYtwwCRg5rrP+Cd/7QXi39pT4ATeL&#10;vGktnLrC6zc2IaytxDH5aJEV+UE85duaAPp6iiigAooooAKKKKACiiigAooooAKKKKACiiigAooo&#10;oAKKKKACiiigAooooAK+Mvi5/wAFR/hz8P8A4gX3gvwv4e8RfEvXdPd47z/hHbdWgidDh1Dk7nKn&#10;glVK/wC0a99/ah8d3Xwy/Zz+JPiiwl8jUdN0C8ltJcE7LgxMsTfg5U/h2r5v/wCCQvw30vwv+yja&#10;eKorRRrPinUbu4ur10HmPHDM1vHGG6lAYnOP7zvQB67+yz+298PP2sBqNl4cN9o3iTTU8y80DWI1&#10;juVj3bTIm1mDoGIBIOVJXcBuGfoOvzP/AGqrW1+Bv/BUL4GeNdERNPfxg1vp+rJD8izvLMbOSWTo&#10;DmOaLOe8QPXmv0w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Qf+Cr3/JkfjH/AK/NO/8ASyKvr6vmX/go58N/E3xY/ZO8T+GvCOj3Gva7dXVi8Nja&#10;gGR1S5jdiMkDhQT+FAH45fsn/sb+I/2uovG0fhnWLHTtQ8N2cVylrfK2Lx5PM2RhxwmTHjceBurD&#10;/ZwHgTwH+0Zoln8bfDtzc+GrO/az1SxmLRGznV9oeePGXjRx88fGV3fextb9IP8Agkj+zv8AEj4G&#10;+IPiVN488I6h4Yi1K1sEtGvQoEzI85cDBPTcv51F/wAFO/8Agn/q3xU1a3+KHww0V9S8UTultrmj&#10;2gUPdrjbHdJkgF1AVWHcbT/CcgHtv/BTy+Nv+wf40k0SRF0+b+zIxJZEeX9ma8gACleNh+UccEHH&#10;Q18q/wDBDix0+TxB8X7yRIzqsNrpcMDkDeIXe6MoB9C0cOfoK9X/AGH/AAT8VvEHwT8Sfs/fHn4f&#10;69aeELnTpbfStcuth8iFhj7MWydpjOHiYghcbeioK+d9M/Yv/as/Yk+K19r/AMH4F8V6bKjW4vtP&#10;aGRLu3LArHcWkrBgwIB+UHBBw/WgDe/4Lfafp8PxG+GF9FHEuqT6VeRXDqBvaJJUMQbvgF5cfU1a&#10;+I15fX3/AART8Cyag0jzrfpEpk6+UmpXKRD6CNUA9gK5n/hh39qD9tP4vW3if40r/wAIrpwWO3lv&#10;75oFaC1VmPk2trExIOSx+cKCWJLE5z9mft4fs86nqf7Etp8Mfhf4cutWbSp9Ot7LTbXDS+RCcFiT&#10;jJwMk9ySe9AH4r6Na+O7z4P+JTpkF/J8PrPU7OfWZIE/0dLtllS2Mp69DKB2BYZ5Zc/qZ/wRb8X+&#10;Abj4Y+KfDenWMVh8Rbe7+16rNI26W/sycQSISOEjJKFBkBiGPMlP/wCCan7JXiTw/wDCP4x+Cvi/&#10;4LvNH0rxS1pB9lvgoM8YjmDMhBOGUspB6g4I6V8weBP2R/2lP2SP2lI/EXgfwPqnia10DUXjhvrQ&#10;oLbVrFjgow3cCSM8gj5W5HKg0AeXf8FBNQ1K+/bk+JElxceXdx6rBFBJckKsaJDEsRO7gKFCnJ4x&#10;zX1b4p/Zb/b18deGdR0HXfHlpquialA1vdWc2sxGOaJhgqcRdCK9T/bt/wCCeWp/tVXWnfFXwCI9&#10;C8a3mnwjVPD+uD7O11tQBMuMhJ0XEZDfKwRfmXblvIPA/ib/AIKG/Cjw9b+ELbwpearbWca2trPq&#10;FtZXrwIBtUC4EhDgcYLlug7UAd3+wH+xX8U/2W/iP441Pxs+jwaTqXhG6tltrHUVnmeYTQsjlMA7&#10;QolG7plgO4r4x/4JgW0N1+3R8MUniSZA+oyBZFDAMum3TK3PcMAQexANfoL+xT+zx+0Fofj7x/8A&#10;E344Xv2vWde8PPpVtaXN+lxdqTIsigJFmGKP5ThFYYLfdHNfMP8AwT3/AGPvjN8Lf2vvAPijxX8P&#10;tW0PQLH+0PtN/dKnlxb9PuY0zhieXdV+pFAHqX/BcbR7ZtL+EWq+WFvFm1O1MigAtGVtmAY4ycEH&#10;HOBub1r3P/glGINU/Yd0+01PZLp32/UoJEmICeS0hLgn0+Zs/WuW/wCCt3wH8f8Axy8NfDe38B+F&#10;r7xPNp13fSXaWQUmFXSEKTkjqVb8q7b9hT4Q+Mfhr+w5qnhDxP4fu9G8Syf2ts024A81vNVvLxgk&#10;fNnjmgD1T4VfAn9nvwN40tNX+H+g+EbDxPEkiwT6TcI9wFZCHAAcnG0nPHSvdq/Hb/gnD+yP8Yfh&#10;L+1f4c8SeL/AOq6DoVvaX0ct9dKnloz27qoOGPUkD8a/YmgAooooAKKKKACiiigAooooAKKKKACi&#10;iigAooooAKKKKACiiigAooooAKKKKACiiigAooooAK/Mz/gqxo9l4g/aQ/Zk0rUrZLzTr7VHtrm3&#10;kGVlie8s1dD7FSR+NfpnX58f8FMvhF8TfHHxY+Cfiv4eeCb3xifCk819cRW20IHWe2ljRySMBvKb&#10;p6GgD6K/4YJ/Z7/6JN4d/wC/Df8AxVelfC/4N+CfgtpF3pfgbw3Y+GdPup/tM9vYoVSSXaF3kEnn&#10;CgfhXxz/AMNeftd/9Gtf+Tzf416B4J/aS/aB1j4XfEXWPEvwFu9F8U6ZDbR+GtJs5fOOpTzecHZ9&#10;zDbHEUiZuQSGIHJFAHwj/wAFQY9L+Gn7T2v3Xwt1a+sdf13w+48c2OkqfJjjmKqfNK9POQxs6kAZ&#10;KNkmSv0+/Y20XwBoX7NPgSH4Zyi68Jy2CzxXTgCaeZiTO82Okvmbwy5+UrtHCivG/wBiD9jufwr8&#10;NfF/iX4w2P8AbXxH+JSz/wDCRJqBEjxWcpP+it2BbJd8cZ2L/wAswa5D9iv4WfFj9kP48eMPhXea&#10;BqniD4LandPd6L4kjCvFZSlQyF+dwDpiOTAwJEVhhSxIBmf8Ml/tsf8ARyen/wDfU3/yPXc/tN+E&#10;vG3gX/gmT410P4i+JY/F/jK1sT9v1qLdtuN2pK8eMqp+WNo06D7tfa1eEftzeCNd+JH7KHxD8N+G&#10;dMm1jXdQtIY7WxtwPMlYXETEDJHZSfwoAh/YHAX9jj4TYGP+JJGf/Hmr5Y/Z5/4mn/BYT43TauFk&#10;vLXQpvsZmPzJg6fGmznr5JYfQmvr/wDY38I6z4B/Zf8Ahv4e8Q6fNpWtadpMcF3ZTgB4ZAWypx3r&#10;wH9r/wDZM+I6/HDRv2g/gJc2w+IdjGsGp6JeOqR6nEsflgguQrEx4jZGZcqqlWVlGQD61+L1lp+p&#10;fCfxra6sqtpc2i3sd0JACvlGBw+QSO2e9fl7+yxd3tx/wSJ+OUd00jQW+o6hHaBxgLEbeyYhfUeY&#10;0h+pNel/EPxV+2n+1N4RvPhsfhPpPwy0rV4fsmta9dXW1TAwxIilpGIRxkEIsjYOMgEmvcPGP7LE&#10;nwp/4J7+JvhB4JtZvEOs/wBiSx5hQLLqF7I4eVwCeMsTgEnaoUZOM0AfmZ4Li8T/AA90v9nT4n/G&#10;nw+ni74FW8k9jpWnQvvjs1E0hZ5YwMNIZA0wRyfNWEocAYH6sftt+Ko9a/YY+JGueFbuHUbHUPD3&#10;mW91atujltZSgd1IPQxMx/zisr9nL9nOLxJ+wb4X+E/xQ8PyWrTabPbX+n3IUTW0huZXjkU8hZFy&#10;jqw6ECvGf2RfhN8WPg1qXjf9nX4l+E9Q8W/BjU1urXS/E8GGgiimQ7kI3FkjkVskD/Vy7uoYsADj&#10;P2LvhN+054m/Zl8Eaj8PPj1onhXwhNDcfYtGk8N2ly9ri5lEitI0LMxMgdjkk/NXeeI/2Efj/wDF&#10;D4nfDjxZ8SPjbovik+CtWi1KySHQo7KRAJ4ZZFVoETJbyEwWzgjjGTnjvAfwn/au/YF1HVfD/wAO&#10;NA0/4yfCy5u3ubW2mnVLm2LY5CeYjxucDcFEkZwThS1emeCfHf7aXxn+InhZtT8D6H8I/ANnqtpd&#10;au00yPeXtrHOrT265aRxvQEDEcfX7+DQBy2tqG/4LQeHyRkjwsxHt/oc9fohXxJqvwZ8bTf8FUNG&#10;+IyeHLxvBEPh5rSTWwF8hZfssq7Ouc7mA6d6+26ACiiigAooooAKKKKACiiigAooooAKKKKACiii&#10;gAooooAKKKKACiiigAooooAKKKKACiiigAooooAKKKKACiiigAr+e3/gpJ/ye58Uv+vy2/8ASOCv&#10;6Eq/FL9uv9jf41fEr9rH4heJfDHw71fWdC1C6ge1vrdU8uVVtoUJGWB4ZWH4UAfsx4XYL4X0gk4A&#10;s4SSf9wV+An/AAUS+Iml/F79sbxvqXhuZdS06OW20u3uLY7xcPDBHE5THUeYrgEZyACOtesax8M/&#10;2+viRojeGNRt/G82kzRiGS0l1CCyhkj4XY7eYgK4xkMcYznjNfRX7C//AASrvPhh4v074gfF6Sxu&#10;9X02RbjS/DlnIJ4recYKzXEn3WdDyqJlQQG3HGKAOi/bu/ZlvNU/4J2eCIJIPN8UfDDRdNlkKL8z&#10;RRWsdveKPRQAJT/1wFfn98M/2sp/A/7EnxP+D/2iZL7XdWtJNOK87LaUE3oz2XFvEuO/2hiO5r9/&#10;9c0Wy8SaLqGkalbrd6df28lrc28gyskTqVdT7FSR+NfzP+KvhbcWHxw1b4c+H7hNeu4vEMugafPE&#10;flu5BcmCMg4H3jt56c0AfqL/AMEh/gJaab+z7458d66otf8AhMTLpkNy7BfL0+FWSRwxHyhpWlz2&#10;/cqa+SfE37FP7TP7IXxKPiPwHpWsasLF5PsHiXwhGbsywtkfPAoZ1yv3kdCvuwGa/Ymy+CMXhP8A&#10;Zhl+FPh14VMHheXQrWaclEeZrZo/NcgEjc7FmwD948V+cXgvRf8AgoF+zHYr4X0fSrjxXoFsPLsx&#10;K9rqsCKOnlOXEyKMYCNgAdFHFAHMfCP/AIK1fFTwb4wttA+NOkWXibQROsGqefpa2epWwyMvsULG&#10;Sv3tjRgnHBWtv/gtvNHc/Eb4XTROJIpNFuXR15DAzKQRVLwJ/wAE6Pjz+1N8bpvH/wAeEj8NWN/c&#10;Q3GqzTyQC8vYo1RBBDDAcRfu0VNz7doGcMeDd/4Lbwx23xG+F0MSCOKPRblERRgKBMoAFAH3P/wT&#10;htYf+GI/hjH5MeyWxuDIu0YfN1NnI75r8fvgitvYf8FCPCcXhAxrpUfxFiisvsZBj+w/2htIQ9Nn&#10;kZ/CvQfAfw5/bJ1L9n3w3D4EvPEWp/DHW7OVbO00PUowI4jLIskTruWVAWD5H3SGxk5Ir6j/AOCc&#10;f/BN3xT8JfH1v8UPipawaZqunxuNG0GOdJ5IpXUo087ISgwjMFQMTlsnaVAIB8Rf8FJP+T3Pil/1&#10;+W3/AKRwV+t3/BSnw/YXn7DfxGtTbRxQ2NtZzWyxooELR3cBXYMfKMArxj5SR3r89v26/wBjf41f&#10;Er9rH4heJfDHw71fWdC1C6ge1vrdU8uVVtoUJGWB4ZWH4V+m37c3gjXfiR+yh8Q/DfhnTJtY13UL&#10;SGO1sbcDzJWFxExAyR2Un8KAPyi/4J+6pqOm/Bv9q06dLJFKPAE0uYvvLtScFgeoIVn5HTr2ra/4&#10;Iz2On3f7WmpS3iRtc2vha8msi4BKzGe2QlfQ+W8o+hNe/f8ABKv9l34g/CnxZ8SY/iV4HvdD0fWt&#10;GislXUkUx3IMjeZHgE5+VufY15j46/4J3fHz9lP40J44+AUkniLTbaWSWwmt54ReW8TAhoLiGUhZ&#10;hglcru3cHCnAAB7P/wAFudP0+T4P/Du+kjiOqxa7LBBIQPMEL27NIB3xuSLP0FfFV/rmt/8ADrrS&#10;rOSa4XSj8VJoEXBCGIaasipn081pWx6gntXsHjv9mX9sf9uLxtor/E3SU8O6Tp26KGfUTBa2lirl&#10;fMZII2MkjttHODnaBuAAx+gepfsJ+CLz9kOP4CxzzR6bDD5sOstGDOt/vMn2sr0yXLZXP3CUzjmg&#10;D8wf2Jfhx+1H42+GOr3PwO8Yw6D4ah1eSK8szqEVu5uvJhJkKsjEgoYwGzg7CO1bvxF/4Jn/ALT/&#10;AI68San4z8Y3+gX+sThZrzVrzWo0JEaKiuzBABtRFGfat3wf+yr+2T+xL4y1Sf4X2o17Sbwqs82k&#10;ywXNpfKpOwyW0xDq4DHkKCMsA5Gc9D43+FP7d37Y0KeHPGVqnhLwo5Xz4bqaDTrJiDwZY4i80oyM&#10;4KsoIBwDigD9J/ix8N/hx8RvDOh2nxc07Q9VjtSJIV1qVI4xcFAHKZZRnr07Vs/B/wAD+APh/wCE&#10;20v4b2Ok6d4eNy8zQ6NIrwecQoc5BI3YC559K+Sf+Cs3wQ8d/HD4b+BLDwJ4ZvfE15Y6tNPcw2QU&#10;mKMw7QxyRxniuz/4Je/Cfxd8G/2aZ9A8a6DdeHdZbXrq5FneAB/KaOEK3BPBKt+VAH13RRRQAUUU&#10;UAFFFFABRRRQAUUUUAFFFFABRRRQAUUUUAFFFFABRRRQAUUUUAeG/tyabPq37IPxcgt13SL4dupy&#10;Ofuxr5jnj/ZQ157/AMErdShvv2G/AEMTZezm1KCUZHDHULiTHX+7IvX1r6o1jSbTXtJvdMv4VuLG&#10;9ge2uIX6SRupVlPsQSK/NX4e/DP9p/8A4J+694k8NfDnwVafF34XanfPfaeDcqtxbMQFG4BlZH2K&#10;gf5GQlQVIORQBN/wUSsf+El/bz/Zg0S2ffeG+s5ZY0GWjiOooTJj0AjkP/ADX6YV8Dfsz/sz/Fz4&#10;m/tNv+0R8f7Kz0HV7C3+zaB4YtXVxbAoyBiFdwiIskhCszMXkLHbtAP3z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cr8VD4o/4Vv4lXwVDDN4uksJo9KFxKI41uWUrG7MegViGPrtxX5sfsO/8EyfiL8Jv2it&#10;F8c/EqHSf7J0SOa8to7S+Fw814V2Rbht4C72kzn7yLX6o0UAFFFFABX59/8ABTD9iv4lftTeNfBW&#10;p+BbfTJrXSdPntrk396ICHeQMMAg5GBX6CUUAeN/sefC3Xfgr+zX4G8E+JUgj1zSLWWK6W1l82MM&#10;08jja3fhhXsl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X51f8ABYz4peNPhj4X+GMvg7xdr3hOW8vL9bmTQ9TmsmnV&#10;UhKhzEy7gMnGemTQB+itFflV/wAEof20fEfiLx5qvws+JHifVPEF5rCnUNC1HXb2W6n85EBktvMl&#10;Zm2tGvmKM4BR+7isP4f/ABu+It5/wViuvCFx4+8UT+E18V6nbjQZNZuWsREkM5SPyC+zaCoIXGBg&#10;elAH640UV+av/BZT4seOPhf/AMKg/wCEN8ZeIPCX27+2Ptf9hapPZfaNn2LZ5nlOu7bvfGc43Njq&#10;aAP0qor8QPFfgT9rf4e/s46V8dp/jlrl74SurWzvvs0PjDUZLuGO5dEj8yKUBGO6RAQrNjOeQCa+&#10;+v8Agl/+0h4z/aN+BerXnjmf+09X0PVm05dX8pYzdxmKORQ4UAGRd5BIAyCnfJIB9i0UV4rpv7ZX&#10;we1j4zP8KLTxf5vj5LyXT20j+zLxcTxKzSJ5xh8rgI3O/BxwTQB7VRRRQAUV+WH7HfwV+JP7WHgf&#10;xj4rv/2j/ij4audO8U3mjwWljr1zJCEjiglViGlHeYjaMDCivRNW+KXxx/YB8eeG0+K/jAfFv4La&#10;9erpx8S3FsIb/SZm5DSckkbQzYZnDKjYKkYIB+hdFcp8RPit4P8AhL4VbxJ4x8R6f4e0MFVW8vZg&#10;qyMwJVUHV2IBIVQSQCccV538Jf21/gl8cvEQ0DwX8QLDVNafPlWE8E9nNNgEkRLPGhkIAJ+TPAJ7&#10;UAe30UVl+JvFGkeC9Avtc1/U7TRtHsYzLc319MsUMKDuzMQByQPqRQBqUV85eHP+CiX7OnirxAmi&#10;6f8AFDTft7yeUn2u1urWFmJwAJpYljOT/tV6B4v/AGl/hj4A8dXng/xL4vstC1+z0n+3J4dQSSGK&#10;Oz3+WJDOyiLJf5Qm/cSRgUAem0V4r8Jf2z/gt8cvFEnhzwT49sdY1xQxWxeCe1klCgljEJo083AB&#10;PybuBnpXM+IrrR7X9ujwtaz/ABg16x1y58OvPb/DKOG6Om3sIFypu3cHyA4KPww3ful9RQB9IUV5&#10;Dq/7XHwh8P3Xji31XxvZaXL4KngtddW9hmhFtNMJGijQsgE7sIpCFh3n5TWtD+0d8NZfhDZ/FCTx&#10;dY2XgO8Xfb6zfh7VJPnZNoSVVfcWVgF25OOAaAPSKK8N+Ff7b3wO+NXiZPDvg/4hafqWtyErDY3E&#10;E9nJOwBJEQnjTzDgE4TJwCa7f4gfHLwP8K/E3hXw/wCK9fi0XVfE7XC6VHNBKUn8hUaYtKqFIgqy&#10;KS0jKOevBwAd3RXiHw9/bZ+B/wAVPHh8GeFviHpuq+Iy7RxWixzRLcMoJIhldFjmOAT+7ZsgZFQQ&#10;/tzfAe4+JC+BIviXpMniVpxarCqym3aYnaIxc7PILbjjAfOeOtAHu1FY/i7xhofgHw7e6/4k1az0&#10;PRbJPMub+/mWGGIZwMsxxkkgAdSSAOTXi/gX9vr4AfEjxbD4Z0D4labcazPKIIIbq3uLRJpCcKkc&#10;k0aI7E8AKxJJGM5oA+gKK/PD9sz9sLRPhn+2l8ItEHxB1bQtD8MzzN4102zN6lsEmihlt/OjjXbc&#10;go+QFD7ckHByK+kdN/by+BerfDXWPH9p4583wlpF7Dp97qH9kX6+VPKMxp5Zg8xsjuqkDuRQB79R&#10;XlLftJfDLXvilN8JtN8bWlx4/mhnH9nWCyzNAURmfdKimNHQAnazhuOma4v9hXU9E1L4ITXGhfFv&#10;W/jPYDVbgHxL4hhuorhWCR5gxcnftUYIPT5zjvQB9FUV8665/wAFDv2dfDvig6BefFLSjqCyeUzW&#10;0FxcWytnHNxHG0Q5HUvivdbXxVot74aj8RW+r2M2gSW32xNUS5Q2rQbd3miXO3Zt53ZxigDVor5v&#10;j/4KM/s4S6xeaYvxU0sXNqjvJI1tcrAwVdx2TGLy5DjoEYkngZPFez/D/wCJ3hj4oeAdP8a+GtVS&#10;/wDC+oQvcW+oSRSW6tGjMrMVlVWUAo33gOmelAHU0V85Tf8ABRT9nK38TDQW+Kmkm+L+X5qQXD2m&#10;c4z9qEZhx/tb8e9e8ah4q0XSfDUviK81aytdAitvtj6pLcItssG3d5vmZ27Mc7s4xQBq0V812/8A&#10;wUg/ZuubjUYE+Kenh7CN5ZjJZ3aKyqCSImaECZuOFjLFuwOa9w8O/Ebw34q8AWPjfT9XgPhS8sV1&#10;OLVLrdbRfZim/wA1/NClF28neBgdcUAdJRXzlZf8FEv2c9Q8ULoEXxU0oX7P5YklguI7TP8A18tG&#10;Ice+/Fen6x8d/AugfFTw98ONQ10W3jHxBave6XYNaTlLuJVdmKzhPKyBG52lweBxyMgHfUVynxS+&#10;Knhb4LeB9R8YeM9WXRPDun+WLm8aGSXYXkWNAEjVnYlnUYVT1z0BrM8XfHjwB4B+HuneOPE3iez8&#10;P+GdRhintLzUw9u8wkj8xFWJ1Ehcpz5e3eMHIGDQB31FeK/B79s74LfHvXG0XwP49sdX1jBZNPmg&#10;ns55QBk+XHcRo0mBknYDgAntXR+MP2ivhx8PvHv/AAhniXxVa6H4gGjtr7Q3sckcKWKu6GZpyvlK&#10;N0bjaXDcdORkA9HorxL4V/tqfBP42eL28LeDfH9hq2v4YpYvBPbNPtBLeUZo0EpABOELcAnoM1vf&#10;Gj9pr4X/ALPMNo/xC8Y2Ph2S7G+C1dZJ7mVc4LrDEryFc8btuM96APT6K8t+DP7UHwt/aEN0nw+8&#10;ZWPiK4tY/OntI1kguI48gbzDKquFyQM7cZIFepUAFFcD8Xvj18PvgLo0GqeP/Fen+GrW4LLAt0xa&#10;acqAW8uJAXkxkZ2qcZGeorD+C/7WHwl/aFuri1+H/jax1++t0Mslj5cttchAQC4hmRHKgkAsFwMj&#10;nkUAetUV5D4g/a2+EXhPWPGWla343sdIvvCDW6a1HfRTQi3edS8KIzIFmZlBIWIueDxU/wAE/wBq&#10;j4U/tFSX0Pw88ZWfiG6sk8y4s/KmtrhEyBv8qZEcpkgbgpGSBnkUAer0UUUAFFFeBeOP29PgF8OP&#10;GEnhfX/iVptrrUMhhmgt4Li6SGQHBSSWGNo42B4IZgR3oA99or4D/Yb1LT/FUP7YWoab4i+xaTqX&#10;jXWJ7bxDpbmTyoZBOyXULIcthWDqVPOBg17V+zh8UPBHw9/ZPs/GGpfGDUPiB4OsZpzN468SxXUc&#10;8u66MYR1nzL8sjLGuevGOKAPpKivmvQf+CkH7N3iPXE0i0+KWnx3bvsD3tld2kGc4/18sKxgZ77s&#10;d6+g9Z8RaX4d0O61rVNRtdO0i1hNxPf3UyxwRRAZLs5OAuO+aANGivmu3/4KQfs3XNxqMCfFPTw9&#10;hG8sxks7tFZVBJETNCBM3HCxli3YHNei69+0v8NvDPw+8IeN9S8R/ZvC/i66tbLRb/7Dcv8Aa5rh&#10;GeFfLWMum5UY5dVAxyRQB6fRXlOi/tUfCjxJ8RNX8C6T41sNT8T6RZzX9/a2aSSx28MRAlLTKhiy&#10;pYArv3D04Nec3H/BS39mq31QWD/FG0M5bbvj0y+eHP8A11EBTHvuxQB9OUVxmr/GTwXonwvufiNP&#10;4htJ/BFvafbn1qx3XcJgBwXXygxfnjCgnOa8w8Sft+fs/wDhGfQ4dV+JWn202s2VvqNpGttcyMIJ&#10;41lhaYJEfILI6ttl2NhhkCgD6Corxr4pftjfBj4Lro58XfEDS9POrwJdWKWwkvXmgf7k22BHIjbs&#10;5AU4ODwa7W3+L3g69+Ftz8R7TX7W+8E2+nTarJrFnunjFtEjPK4VAWJUI2VA3ZUjGeKAOwor588R&#10;ft/fs/8AhTT/AA/eap8SbG3i123S7sUW0upJTC/3HkjWIvCD2MoXI56V0HxI/bC+DPwl8O6Hrnij&#10;4gaXZ6brkC3OmyWvmXj3cJ6SpHAruU7b9uM8ZzQB7HRXN/D34j+Gfix4TsvE3hDWrXX9CvAfJvbN&#10;9yEg4ZSDyrAjBUgEdxXk/wARv28PgJ8J/FE3hzxN8SNOtNZgkMM9raQXF75EgOCkjQRusbA8EMQR&#10;znpQB75RXG2vxi8F3/wwvPiLZeIrPUfBVnYz6lPrFgxuYlt4UZ5mxGCxKhGyoBbKkYzxXl/ib9vz&#10;4AeD9F0PVNW+JFjbW2tWyXllGlpdS3DQtna7wJEZIgcHHmKuaAPoKisLwP468P8AxK8L2HiTwtrF&#10;pr2hXyb7e+sZBJHIASCMjoQQQVPIIIIBFbtABRXzBrH/AAUx/Zs0HVr3TL/4j+RfWU7208X9hak2&#10;yRGKsuRbEHBB5BxSeLv2mPhV+0f+zx8Sb3wT8WtS8M6VotvF/afizSNOv4LrSQXDh41MccjFhGy/&#10;u88E0AfUFFfGvxV+PXwx8C/sp+DPC3iD49694fufFWgQto3xAh0/UZNSvI4jEzXR8tTIjuCoIdlb&#10;5z15r1fwr8bPAfwf/Z/+GGr+I/iDea/outJY6RpfijUbO7kuNYuJomaJ5F2PIjSLGzEyYxjkg0Ae&#10;50V4Bqv7fH7P2i+OP+ERvPiho8WtCb7O+1ZntY5M4KvdKhgXB4O5xjvXvqOsiK6MGVhkMpyCPWgB&#10;1FFeE/FD9ub4FfBvxPL4d8W/ETT7DW4X8ueytre4vHgb+7L5EbiM89GwRQB7tRXAN8fPh9/wqe8+&#10;JkPimxvvAtpA1zPrOn7rqNEU4b5Ygz7geCoXcDwRX5TfCfxx+zt+014h8S+Jv2ifH+vX3xB1rxBN&#10;beH9LtV1HytOs2KC2W38iFkUliRhj/CpK5JJAP2Yorhfgr8VvBvxl+Hun+I/AetHX/DhLWkN60Es&#10;LM0R2MGSVEYEEd1Geo4pPhR8cfA/xwtNbufA+vR69BouoSaXfPHBLEIrhACyjzEXcMEYdcqexODQ&#10;B3dFcN4D+Nngv4meJvGPh/w1rP8AaWq+ELtbHW4vss8SWk5LjZ5joqSEGJ87GbGOcZGfLtc/4KHf&#10;s6+HfFB0C8+KWlHUFk8pmtoLi4tlbOObiONohyOpfFAH0VRXxp/wVE1rT/En7BviXVdJvrfU9MvJ&#10;9Mntry0lWWGaNruIq6OpIZSDkEV9R/C3/kmXhH/sD2f/AKJSgDqKK8q/ax/5NZ+Mn/Ymaz/6QzV8&#10;5/s1/tifBv4B/so/CHSfHXjyw0bVpNChb7BHFNd3CKS2C8cCOyA9iwGaAPuGisHwL488O/EzwvY+&#10;JPCusWmvaFfKWt76ykDxvgkEZ7EEEEHBBBBANeO+Pv2+vgB8M/FMvhzxB8StNg1iGUwTQWlvcXiw&#10;yBtrJI8EbojA8EMQRg56GgD6AormtL+JXhPWvAw8Z2PiTS7rwkbdrs63HdobRYVzvcy52gLg5yeC&#10;CDjFeJWH/BRz9m/UvEB0aL4p6al2H2eZcWt1DbZyB/x8PEIsc9d+KAPpKivzi/aA/ba8MeBP+Chn&#10;w9jm+JOqab8PfD2mXlp4qsLX7abEXbQXXk+ZbxoVuDuktyHVXA+U5G3j7N+Gn7Tfwx+L3w71fx54&#10;X8W2t14Q0i4ktb/V72GaxhtpI40kcP8AaEjIASVDuxj5uuQaAPUKK+d/Df8AwUI/Z48WeLI/Dmm/&#10;FDS21SWTyo/tNvcW0DuTgBbiWNYjknAw/PavoigAorM8TQ/afDerQ/bZdN8y0mT7bDnfb5QjzFxz&#10;leoxzxXzZ+zr8YvAHwp/ZMm8c6t8ZdZ+JPgvTb6QXPjXXrK+a53STpEsRidXmIWSRFGAR82eACaA&#10;PqaivAfGn7enwC+Huu22ja78SdOtNSuEjcQRW9xceUHAZRKYo2EJwwJEhUjPIFe2WXiTSdS8PQ69&#10;aapZ3OhzWwvI9SinVrZ4Cu4SiQHaU287s4xzQBpUV8qeO/8AgoD+z3ruj+KfCll8UNJm1iXTbqCP&#10;MU6WruYWAC3LRiE5JAGH5rxT4Ayada/8EjvC13q/xI1f4S6ZbyXLz+LNDjuJLq0B1ydFVVgIkIdm&#10;VDt7Oc8ZoA/RaivH/Avx48A6frHgD4ZP4zuNY8Y6v4cttT0176yukl1a1EBP2rzXTZvYRSOVZ94w&#10;2RXX/Fj4u+Efgb4Ju/F3jfWF0Pw9avHFLdtBLOQ0jhEASJWdiSR0U4GSeATQB2NFfM2n65oGpftp&#10;6ZNB8YfEB1HUvCy31t8NJLW9j09rZlOLw7sRLJwflZQ4I5FegfGj9q34Tfs9T21v8QPGtjoF5cKJ&#10;I7Ly5bm5KEkB/JhR3C5BG4rjg80Aes0V+fvhj4weDPjh/wAFQvA/iTwL4htPEmin4bTW7XNoSPLl&#10;W7umMbowDI4DKdrAHDKcYIr7I8BfG/wV8TvF3jLwv4Z1r+0td8H3Mdnrlr9lni+ySuZAq75EVXyY&#10;ZOULD5evIyAd1RXC6l8b/BWkfGDSvhbd615XjvVNPbVbPSfss7ebbAygyeaE8ocwy/KXB+XpyM43&#10;xm/ai+Ff7PZtk+IHjTT/AA9c3CebFZsslxcumcbxDErybcgjdtxweeDQB6nRXnXwb/aH+HH7QWl3&#10;N/8AD7xbY+JYbXb9ojg3xzwbs7TJDIqyIDg4LKM4OOlfLn/BOv8A5Lx+19/2UG4/9Kr2gD7oorwP&#10;4jft4fAT4T+KJvDnib4kadaazBIYZ7W0guL3yJAcFJGgjdY2B4IYgjnPSvX/AAT458P/ABI8M2Xi&#10;HwtrNnr+iXiloL+wmEsT4OCMjoQQQQeQQQcGgDdoorhvhx8bvBfxa1bxXpfhTWf7T1DwrqDaXrNu&#10;1pPA1pcqzKUPmou7lHG5cqdp5oA7miuF8L/HDwP40+JXijwBouvR33i7wykb6tpqwSqbcOAVO9kC&#10;P94Z2M20nBweKavxy8EN8VtQ+Gy63u8aafpf9tXWmrazkQ2eVHmtLs8scuny7t3zDigDvKK+Y7z/&#10;AIKW/s1WOpfYZPihaNPu27odMvpYs5x/rVgKY992K9tPxe8Ff8K3k+ICeJtNn8Fx25u21y3nEtsI&#10;gcFty56HgjqCCDyKAOvor5m0/wD4KUfs16nrCaZD8UbJLl32CS40+9hgz7zPCIwPctivY/iV8aPB&#10;fwh+HkvjrxXrsWn+E4xCTqkMMl0jCVlWJlEKuzBiy4KgjnPSgDtqK8rtv2pPhXffFrTfhlaeMrK9&#10;8dagsjQaPaxyzONkLTOsjqhSJhGjNtkZW4xjPFYXxU/bc+B/wV8UHw74w+IWn6ZrakLLYwQT3ckB&#10;OMCXyI38s4IOHxwc0Ae40V8KfsW+MdE+IH7bv7T/AIh8N6pa63oeoR6JLa39nIJIpV+zsCQR6EEE&#10;dQQQeRXvvxc/bW+CXwL15tD8a/ECw0vWY8CXT7eCe9nhyu4CRLeNzHkEH5gOCPUUAe3UVxfgr4ze&#10;CPiP4Fm8ZeF/Etjr3hqCOSSa+sXMgi2LudXQDcrheShAbkccivL9W/4KAfs/6H4N0PxTffEixh0j&#10;W0kksP8AQ7prmZI5nhd/swiMyqJI5F3MgB2nBI5oA+hKK5j4c/Ezwt8XfCdp4m8G65Z+IdCusiO8&#10;s33LuHVWBwUYd1YAjuK6egAoorh/ix8bvAnwL0CPWvHniex8M6fK5jhe7cl5mAyVjjUF5CByQoNA&#10;HcUV5D8Gf2uPhD+0FqE1h4B8cWOu6lChkawaOW1uSgxl1hnRHZRkZYAgZFfEv7dn7SPw88eftOeE&#10;vhN4x+IGpeH/AIUaLHcv4zh0uC7jee82MYbaTy4i0icR8oGX943IIBUA/Tiivkb9i3xz+zX4VuJf&#10;AHwS8TX102vJJr8GmX1vfhTHGfIkeKS5hXA3RHKlichiBivfvE3xx8D+DfiZ4Y+H2sa9HZeMPEyS&#10;SaVphglY3CoGLEuqFE+62N7LuIIGTxQB3dFcP8QPjX4M+FviLwhoPibWP7O1fxdff2botqtpPO13&#10;PuRSuY0YIAZEyzlVGckgZrE+M37UXwr/AGezbJ8QPGmn+Hrm4TzYrNlkuLl0zjeIYleTbkEbtuOD&#10;zwaAPU6K86+Df7Q/w4/aC0u5v/h94tsfEsNrt+0Rwb454N2dpkhkVZEBwcFlGcHHSvl7/gmX/wAj&#10;N+0r/wBlCvP/AEOSgD7moorgfi98evh98BdGg1Tx/wCK9P8ADVrcFlgW6YtNOVALeXEgLyYyM7VO&#10;MjPUUAd9RXkvwX/aw+Ev7Qt1cWvw/wDG1jr99boZZLHy5ba5CAgFxDMiOVBIBYLgZHPIrX+MX7Qn&#10;w5+AGl29/wDEDxbYeGobjcbeO4LSTz7cbjHDGGkfGRnapxketAHodFeVfBf9qX4VftDG6T4feNLH&#10;xBc2q+ZNZhJLe6RM43+RMqSbMkDdtxyOeRVHXP2wfg74YvfGlprHjqx0q48HXMFnrUd7DNEYJplk&#10;aKNNyDz2YRSHEW8gKc4oA9jory74J/tPfC/9oqG+f4eeL7PxE9jg3NssUtvcRKTgMYZkR9pPG7bj&#10;PGa9RoAKK4X4ufHLwH8B/D8etePvE9j4a0+VikLXTFpJ2AyVjiQF5CAQSFU4zXJfB/8AbI+DPx61&#10;oaN4G8eWOs6uys6afJDPaXEiqCWKRzojMAASdoOAM0Aez0V87ePP+ChH7Pnw08Tah4f8Q/Ea2tdY&#10;0+5ls7u1t9OvLowTRttkRjDC4BDAjr1B9K9a+GHxc8G/Gjw2Nf8AA/iOw8S6T5hia4sZN3lyAAlH&#10;U4ZGwQdrAHBB70AdfRXz9qX7fPwC0fwenie9+ItnbaTJfTadGXsrr7RJPFtEoW38rzWVd65cIV5H&#10;NdDqP7X3wb0n4V2vxHuviDpKeDbqVoINQVndpZV5aJYVUymQDkoE3Ac4xQB7BRXA/Bz49eAP2gPD&#10;8+tfD/xNa+JNPt5BDO0KvHJC5GQJIpFV0yOm5RnBx0Ncp8YP2zPgv8Bda/sbxx4+0/SNXAVn0+GK&#10;a8uIgwyvmRwI7JkYI3AZBB70Ae00VxXw5+NHgf4ueD5PFHg3xLY+ItCi3CW6snLGFlXcVkTG9GCk&#10;HawBwRxzXmOpft/fs/6R4H0jxbefEixg0XVjILImzujczCOQxuwthF5wUOrLuKBTg4NAH0HRXJ/D&#10;H4reEfjP4Tg8TeCdfs/EehzOYxdWbH5XGCUdSAyOAQSrAEAg45FebfE79uP4GfB3xY/hnxb8RNP0&#10;7XY3Ec1nBBcXbQMcfLKYI3ER5HDkUAe60V5t8JP2jfhv8d9S8RWPgHxVa+J5/D5txqLWcUvlReeH&#10;MW2VkCSZ8p/uM2CpBwa5b4rftvfA74J+JJPD/jH4hafputQkLNY28E97LAxGQJRBG/lnBBw2Dgj1&#10;oA9yormfh78TPCvxX8K2/iTwhr9j4h0OYkLe2ModAw+8rd1YZGVYAjPIrxjXv+CiX7OfhvxNJoF7&#10;8UdMOoRv5bta21zc2wbnj7RFE0Xb+/QB9G0V+dv/AAUA/bJ8O+HfE3wQt/B/xLvLGFtas9d1d/D9&#10;zdLBc6M743u8I2Txny5AYwWPByvNfW3wR/ax+FP7Rk2sxfD3xWuvvo8cct/usLq0EKOWCEmeJAc7&#10;G6ZxjnFAHrlFfOWo/wDBRL9nPS/FA0Cf4qaU1/v8vzIILia1B97lIzCBx134rzH/AIKxapZ61+xF&#10;eahp13Bf2F1qenTW91ayLJFNGz5V0ZSQykEEEcEGgD7borh9X+I/hf4U/DGw8ReMNdsfDuiW9pAs&#10;l7fyiNNxQbVHdmPZRknsK+AP+CiP7Y3wb/aA/ZP1zRfAfjmz1vV4tVsZDYyW89pM6rJ8zIk8aFwM&#10;8lQcUAfpvRXP+O/iB4b+GHhm78ReLNbsfD2iWuPOvtQmEUaknCrk9WJ4CjJJ4Aryj4Zft0fAn4we&#10;K4vDXhT4i6ff65M/lwWdzb3Fm07/AN2IzxoJGPYIST2oA93oopGYKpJOAOSTQAtFfO/ib/goV+zv&#10;4R8TPoGpfFHS/wC0Uk8p/scFxdQIwOCGnhjaIYPXLcV3Vx+0x8MbfXPAmkL4utLu88dCQ+HTYxS3&#10;MOoBMb9s0aNGuCQPnZecjqDQB6dRXFfF74yeD/gP4Ml8V+OdY/sPQIpo7d7z7NNcYdzhBsiR25Pf&#10;GKr+MPjt4F8AeIvBuh+INeTTdT8YGYaJFJbTMt15So8hLqhWIKsiHMhUc+xwAd7RXzzd/wDBQT9n&#10;6zfUc/Ea1nh0++g065u7WwvJ7aOeYSGJfOjhaMhhDJ84YqNvJHFfQF5eQ6faT3VzKsNvAjSyyOcK&#10;iqMkk+gAoAmorzfwR+0Z8OfiJ8Lbn4j6L4otz4Ht2kWXW9QhlsIE8shXJ+0IhwGO3OME8Ak8Vwfh&#10;D/goD+z5468XQ+GtH+Jumy6vPKIIY7m3uLWKWQnCqk0saxsScAAMckgDOaAPoS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ML&#10;/guJ/wAij8Jf+v7Uf/RcFfp7Xwj/AMFU/wBmf4k/tI+HPh5a/Dnw3/wkU+k3d5LeL9utrXylkSII&#10;czyIGyVb7uenNAHxx+1l8CdV+FPwn/Zz/aJ8D79PuG8L+H49TuLZcG2v4bGA21ycdnVNhzxmNc5L&#10;1yv7IXxGf4vf8FMPCvjWW1FlNr2tXmoS2ynIjeS0nZlB7gMTj2xX64eF/gPB4w/Y48LfCXx5YfZ5&#10;G8G6fomp26ukr2lzHaRoWRlLIXjlTcrAkZQEZFfnX+x3/wAE9fjl8E/2uvB/iXxD4RjTwlouoXXn&#10;a1Fqlk6PEYJo0lWITGXDFlIGzcN3IGDQB+wdflX/AMFzv+aJ/wDcb/8AbCtr9tb9jb4w/Fz9tjQf&#10;H3hPwh/avhO1/srztQ/tOzh2+TJul/dyTK5wPRee2a7v/gq1+y38T/2lP+FXf8K48M/8JH/Yv9qf&#10;b/8AT7W18nzvsflf6+VN2fKk+7nG3nGRkA+Nbz9iL9pDxn+ytpXjKX4hW/iD4dwaHHrln4Vm8RXr&#10;tb2qQ+YAlvLGIFZEB+VW7YGa+sf+CQP7TEPjzwbqnwnl8Naboc/hm1W/tbrSo2Rb2J3CSvOGJJm3&#10;lCXz8wbGBs58Qh+CP/BQm4+Ftv8ADD7JJp/ghLAaSLOPUNDi22gTZ5TTRv5xUr8p+Ykg85r6c/Yp&#10;/wCCfuq/sy/C/wAe32vXlrq/xC8UaRNp621g/wDo9pEUYrCsjbdzO5UsxAUbVA4BYgH3XXxZ4b/4&#10;Jw/8I9+2VN8ev+Fh/aPM1i71b/hH/wCxNuPPjkTy/tH2g/d8zO7y+cdBmvNf+CWP7JPxY/Zw8deO&#10;tQ+IvhT/AIR6z1LTYLe0k/tG0uvMdZSzDEErkYB6kAVgeCf2NfjDo/8AwUwufivd+EPK8Av4l1DU&#10;F1f+07NswSxTLG/kibzeS68bMjPIFAH6eUUUUAfC/wDwSF/5IP8AEX/soOo/+ktlW5/wVuvLC1/Y&#10;v16O8kjS4uNU0+KzWTq0wnDkL7+Wkp+gNeM/s1eGf2uv2V/Cvinwv4f+A+l+ILPVfEF1rUd/f+Jr&#10;GMqZUijA2Lc8qBCrdj8xFel+Hf2VfjN+0l8VvDvjj9pTU9FsfDfhu4F5pPw/8Os0ls1wDlZLhiSG&#10;GQufmcsAV+RSQwB4l4z1vxx4q/bC+HfhWT4Wj4w3PgP4eWF3F4R1PV7bTLdbySKDz74tcKySspkR&#10;NuM5QMMbCT1H7THgj9oP49WHhi70P9lOy8B+MvDeqwappviW18a6TPNF5ZJMJVfKLIx2nG7goOK9&#10;7/ag/Zq8f33xm8L/AB0+Ct/plt8Q9Es202/0fWWZbTWbM7iI2ZSMMNzDnGfkO5TGM56/EL9snx7J&#10;DpFt8JvCPwwDOi3PiHVfEEWpBUz87QQwlyGwDjzFYcjPqAD7Br5a/wCCj3wV8afHT9nJtF8DW41L&#10;VbDV7bVZ9HMoj/tK3iWQNBkkAnc6SYJGfKwOcV9S15b+0PJ8W7bwdp158G49BvPEtpqSTXen+Iiy&#10;297Z+VKrwqy4KyeY0LA7lHyHJxwQD5Gtf2xPgpqVnofgH43fAXVPhMkrR29uviDw+kemW0i4wYpt&#10;qSRqp2kSKgAHJIHNX/H3wz8J/Fr/AIKtadY+LNEsvEmmWfw9j1KC0vk82AzJdMqOyH5XADtwwI5B&#10;xwKT4yeA/wBpj9tHwvafDfxr8LvDnwp8KSX1vd6l4gm1yDVJysTEn7LHEzFXPbdjIO0sATXPfGJv&#10;iP4S/wCCk9l/wqLSNF1/X9P+G8MbaZ4guHiS5tFuWV0SQEBZc7CCxC8Nn0oA1P8AgqJ8O/Dvwp8F&#10;/DX4reDtB07QfGfh3xbZRWs2lWqW8t1GUkkEJCAb8NChAOcDeB9410XxI/5S/wDwq/7J9N/6M1Kq&#10;7fBX4/8A7XXxS8Faj8c/DuifDj4c+D9QTV4/DGnX0d9capdp9wyPG7rsHIPK4VmABLbl9C8bfBDx&#10;rq//AAUf+H/xStNF83wJpfg6XSrzVvtUC+Vcl74iPyi/mniaL5ghHzdeDgA8i/Zz+B/gX4sft1ft&#10;R6v4y8M2Hia40HVdNXT4dUiE9vEZo5y7mFsozfuUwzAlecYyaufGjwVoXxK/4KKfCH4S6npFnF8O&#10;fDPhmfxFD4bSBYrK5umecZ8lcIygxxnGMHbIDkMQfYv2Zfg34w+Hv7TH7SfizxBo/wBg0DxfqWmX&#10;GiXn2mGT7WkKXIkOxHLJgyJw4UnPGcGq/wC1p+zb4z8ZfEPwN8Y/hLfafZ/E/wAHB7dbPVSVtdUs&#10;n3brd2HIP7yQDJAIlblSAaAOV/4KdfCHwvN+yvrvjGy0ux0bxV4Qls7/AEfWLONbee2b7VFGUWRA&#10;Dgq5wvTcEPUA15Z+1BY2H7RHj79hL/hMdPN3Y+K7a6vdTsXLReYZbXTpnjbaQQCxwQD0yK634ofD&#10;z9pn9tHT9P8Ah/498FaN8Gvh013Dc67eW+tQ6neaikTB1jhWJiFBYKwDgYKqSTt2t6Z+0B8A/Evi&#10;L9oH9l7V/CGgrP4R8B3WoLqcy3UMYsbd4rVIAEdw75ETD5AxG3nGRQB43/wU8+B/gnQ/AfwcvdD8&#10;N6b4cuE8b2GiLNotqlnKtrNFMzIrxhSADCpHoeRjnOr/AMFMPgX8PfAP7Eep/wDCOeDNF0STQryw&#10;/s6axs0ilt91wkbkSAbjuV23bick5OTzXrf7fPwb8YfGrwL8ONP8GaP/AGzeaR4703Wb2P7TDB5V&#10;pFFcLJJmV1DYMifKpLHPAODV7/goP8I/Fnxw/Zb8S+EPBOlf214ivLmykgs/tMVvvWO5jdzvldUG&#10;FUnk9uKAPmL9s3xh4l8dfF39mDwFH4Rf4mWl3pf/AAkd14UutSh0+DXbpYCVWWeYFPkEcjlWGGDl&#10;eS4xo/tJeEfjb+0N8I73wZ/wxxpvhu8HlvpetWvjfSHl0yRHUho1VEOCoKlQwBDGvZ/2iv2T/FXx&#10;O8G/CfxR4H1a18L/ABe+HcUEunTXxLW04ESCa2lZM8FkGDhlI3qeHJGZ/wALU/bR1yzGjQfBHwb4&#10;c1Vk8tvE1/4kjnsFboXW2jkaYDnIB3dOc9KAPLPjZpOsL+03+w9F4zsoV8WSWDpr0beXLuvVtrYT&#10;BmUsr4cMMgkccEiu/wD+CtGm2em/sY6wtpaQWqtrFgWEMYQH94euBWz+1d+z38VPFzfBH4j+DDpf&#10;iT4ofDmUS3thdSrbW+rmSOIT7GYKqZeJsA7PllY8FQK4/wDaa8EftD/tVfso+J9B1r4Waf4Z8Uya&#10;zYyaZ4fs9dtbiR7eMkyyyXBlWLr0UEHHqaAPqr4X/s4/DP4M2tjH4Q8E6LpFzZoUTUks0a+cldrM&#10;9ywMjswJBZmJOa/Kj4d/ETV/h3/wSD8Wtos89pdaz4vk0iS5t/vRwyrCZRnsGRGjJ/6ae+a/Z+vg&#10;T9mb9hvxDqP7Bvir4MfFPTG8K6zqurXF7autxBdtauFha3nzDIykB4zldwJXcOM5oAk8Ix/FHwx8&#10;LbTwLZfsLaJceFxZrayW8nj3R3W6UqA0kh8r53b7xcnJJzmvnjxz4O+K/wAIv2LPBnwV8cWNx4JX&#10;xd8SxpUMH9owXZh0WRY5VjM0Tuv/AB8O55wSIzkAHn6h8E+KP2y/g/4ZsPBV38KPDPxP/suFLK08&#10;WW3iWKzEsKAKjzxzMsjsBjJCqTjnJ5Or8YP2Zfi5+09+zHcaR8Q9X8PaR8VbPXR4g0CTQ/MFjp5j&#10;TbFbM5XfyGly+XwzKcsFAoA9E+L37OPwu8L/ALMfjLQtP8AeHY9O0vw5eyWiSabDI8ckdtIyS72U&#10;sZAwDbyd2ec5r4c+I3jfWPDf/BJn4KaBo4uM+LtWj0S8EE62/m2zT3cjQ+a3CeY0aLk8bd+eMg+w&#10;fEfx1+2RrXwR8Y6X4x8E+CvAmk2Xh+9bWfF02oR3TXVulvJ5ht7eKV9kjqCBvXaC3Reg1fg7+zTa&#10;ftN/8Ewfh94G1C5bRtRa0OpaXqLRljaXS3M7RSbeMqyOynHO2Qkc4oAbfW/xTvPhfP8AD9f2E9Fg&#10;8LyWhtBZR+PNICoCuA4PlZ8wH5t+d27nOea8D8b+CfiT4a+AP7Ln7OXxPhuNBXxP40lstTgF9FMW&#10;06K6gMULTRSOp/4+yUXPBijHG0V9PeHfiJ+2n4M0W08Nan8HvCvjjUrWJbceL4fE0Nvbz44EssDs&#10;sjMQAW2quSeAOgf8dP2X/jD8fv2f/CF54g17QLH47+E9abxDpl1pasunxsJCyWqsyZG1RF8zBsvE&#10;MkglqAOs/a8+BPw48P8A7H3xGt9O8B+HLOPRvDd3Lpxi0uENaSJExR4225VwedwOc5Oea+T/ANob&#10;xVrKfsL/ALJngPS9Pn1a18Yy6Ta32mQ3a2Y1KOOOLbZtcN8sQleRPnPA2ZPAIPaftFeOv2t/FX7O&#10;Hj618d+BvBvw28NWuiXH9sasNQS9n1CPZt8q2jjlkEZlJC5foG4IOK9Ci/Zdl/aW/wCCe/wb0K01&#10;I+GvGGj6Lpes6Dq0gYC2ukgUru2/MEZW6jJU7WAO3BAOe+Ien/Fzx98IdU+Hh/Yd0XTdGubB7O0W&#10;28c6OBYOUIjmiURDDI2GGCDkda8/+NXwl+JHws/Yl+BXxH8S6Y1p8Ufg3qiT3VsLiOd/7O+2GNIz&#10;JEzqw8tLMnkgL5mccivc9N+Kn7aem6fDoV58EvCGsaxGvknxWniSGKwkIGBK9tvEvOMkLt5PAUcD&#10;33Qfh/4j8cfAObwf8W7rTdW8Qa1pt1Za3LpMZFr++MgxCGVThEdVBIzlM5J5oA+Xf2xPElj+1T49&#10;/Z4+Dvh+Y3vh7xhPF411iRD10iKMvGGweBIDMBnjeidTXn/xq8SeKfG3/BSPVtH0v4Rw/GW3+H/h&#10;u3/svwvfaza6Xa2rTLBK98ouFZJSDOseAMghD/AK9A/4Jz/si/EX4K+KvFPif4sRA6xZWEPhfw2x&#10;uobjbpkcjSMymNm2ozeXtVsOArZHIruf2kP2bfiJa/HjRPjz8ELvSh43tLA6VrPh/WmaO11m05Kj&#10;eOjjCjBKj5IzuGwhgDxH4++Bf2gPjlr3gDW9I/Zbs/h14r8La9banD4mtPGelXMpgQnfA6J5RZCd&#10;rfeONhAHzGuq+Onwu8LfFz/gqj4B0Xxho1vr+jw/Dv7b9gvAWhkkjvL0pvTOHUE52tkHAyDXoGn/&#10;ABA/bD+IGpadpv8Awqrwn8LbH7REb/WtT1+LU3MAYGTyI4S+HKggb1I5HTqN7xH8G/GF/wD8FEvC&#10;3xOg0ff4HsvAj6Ncap9phGy7NzcuI/KL+YflkQ7gu3nrwaAPJP8AgoF8NvDPgXxt+zh4r8M6Hp/h&#10;3XLfx/p+mi60u1S2Zrd3DeW2wDcoMYwDnAZh0JzmfHjwz45+Bf7cOsfGy7+EuofGbwNq2jQWFouk&#10;24vLvQnjjjVykW1ivMcjbsBSJ2+cEMD7b+3D8GvGPxg/4U3/AMIjo/8Aa3/CP+O9P1nU/wDSYYfI&#10;tI92+T9467sZHyrlj2BqT4reMP2ovAfxQ1y48FfD/wAMfE74e3RhfTbP+1k03UrIiCNZVkklKxsp&#10;lEjjhjhvvDhQAVP2Wf2g/gd8fPiNrt/4O8Mv4O+J9pYm31XTtV0xLDUntvMUtuCErKqyBOSSy5GQ&#10;u7n6lr5B/Z3+A/xM179pbXfj/wDFrSdG8G61d6Kuh6f4W0W5Fy8UeVLS3My5V3wm0bS2QewRQfr6&#10;gD8wLXxh458dft9fGnxDpXwTh+Nl34Pe10TTLTU9fs9LTQoQHHmRJcqwdpWjkbevK7m5G8Cur8Sf&#10;D346fEv9pj4OfEK1/ZutPhTc+HdZjTW9bs/FumXjXemSuiTrJHF5bNsiMpGNx+cgA8CvSvi3+zv8&#10;WPhb+0bqvxv+Ay6Prdx4itI7XxN4M1qc28d6ybQs0MmQqvhV6ldrbj8wkZR0Xgvxt+1h8Q/G2gR6&#10;38N/C3wo8JW19FLq8l1rUeqX13bqwLxQeTuRCwyuWAPoy0AeR/Bb4PeC/iZ/wUb/AGkNT8WeHLHx&#10;Fc6E2kvpy6lEJooHkthufy2yhb92uGIJXnGMmtT4ieB9F+HX/BUv4FXfhjTbXQB4i0HVodUg02FY&#10;I7ryrW5dWdVABOQnOM/u09BXqXwF+DXjHwX+2F+0H431nR/sfhfxV/Zf9j332mF/tXkwlZf3auXT&#10;BOPnVc9s0vxa+DfjDxN+3V8DPiHpuj/afB/hrTdWt9V1L7TCn2Z5rWeOIeWziR9zOoyikDPOBmgD&#10;6drx39ozVvjjpdjoZ+Cei+EdYu3klGpr4seZUjQBfLMXlypyTvznPQV7FRQB8V+Pfit+0r4F/Zp+&#10;M/iP4paN4R0C9sND26DdeDHmeZJ5SYnkfzJnx5e9HUjGMEnOMV0/7Cv7Nnw98Mfss+A7uTwvous6&#10;p4k0e31fVNRvrOO5lupLmMSlHZ1PCCTZt6DaepJJ+hPil8PdN+LXw48S+DNY3Lpuu6fNp8zxgb4x&#10;IhUOueNykhh7gV8V/CHQf2zvgL4Qs/hPpPg7wX4p0bSwbXSPG+oamEht7fcdglgEgmfYOgCcDAy2&#10;OQCv+xbo9h4d0f8AbM0rS7ODTtMsfGGtWtrZ2sYjighRZ1SNFHCqqgAAcAAVT/Y3+Knw6+D/APwT&#10;L8P6/wDFGG2vfCw1K8iOn3Fmt2by4F9LJDGkLDa77o94zgLs3EgLkd/+yH+zx8UPhf4R/aIsvHls&#10;l5rvizW7+7sdSjlt1XV/MjkH2kRxuRAJHbdsfaV3YIGK800f9hL4j+Jf+CfXgv4fXtvbeGPib4U8&#10;QTeIbKxvrmKe3lcTzlY5HiaSPDJNuB5wQAcAtQBj/tPfHDXPjB+zj4utrL9kvWtM8JtpctzD4i8Q&#10;G305tNRF3LdpCYy2VwCFVhuGQDiuc+KXiDUviX+zH+xP8KtSv7iPRPH19ZWmszLIUM1tbPbxLEz5&#10;ySRMGUd2jU9QK9d+Jdn+2d+0J8HfFXg/V/AfhH4fRXGlzQ3TwahFeXWssYyBb2w85o4Fkb5S8rAq&#10;GyDkc3PFX7Fnjnxx+xd8G9AsZbfwp8YfhybfU9NF1NHJGlzGSWhMib05IjYMMrujUHgkgA9M/a8+&#10;BPw48P8A7H3xGt9O8B+HLOPRvDd3Lpxi0uENaSJExR4225VwedwOc5Oea+W/2kdJg17/AIJx/soa&#10;ZdBza3niDw5bS+WxVtj2N0rYI5BwTyK6j9orx1+1v4q/Zw8fWvjvwN4N+G3hq10S4/tjVhqCXs+o&#10;R7NvlW0ccsgjMpIXL9A3BBxW54s+CfjX4w/sJfss6X4R0RtUv9I1Lw7rd7C1xDbmKzjs5g8uZXUN&#10;jzU+Vcsd3APNAH1TYfCj4Ofs3+AtT1W08I+G/CmgaRpsxvr9NOj8w2oT96JZNpkl3KvIYsW4HJxX&#10;zJZftT2fxQ8J3Fj8J/2RtY8deBrkNbRXF9aWmkabeJnafL3RurJwee2ACAen1l+0J8Jk+OnwU8Y+&#10;AnvTpra5p720V5gkQy8NGzAEEqHVcjPIyO9fKHwhsv2z/BfgXQ/hPB4I8D6BYaLaRaVbeP7jUFuI&#10;ktY1CLItokheSUION6KrMBuAyaAPDP2b9Su7r/gk38fbG5V4IdL1bU7O2tXk3/Zo/Js5THu74eWQ&#10;57kk19LfCX9mP4Yn/gn3psCeDNH+1eIPAUOqX2oTWiS3Ml3LYCYzGVvn3LI2Uww2YAXGK88+B/7J&#10;3xX8G/sB/G/4ba34ex448RaxfXWm2ZvrQ/bY5ILREk3rKY49zRSfKzAjHPUZ+tPhv4D13Qf2SPC/&#10;gu/sfI8TWXge10eex86Ntl2lgsTR7wxQ4cEbg23vnHNAHzt/wTN+A/w/1/8AY58M+IdZ8JaVrmt+&#10;JEvYtTvtVtlupZoorue2jhDSAlY1ihRQi4XgnGTXln7Gk0i/8Ezf2ltP8x2s9Nm8VWlnCzFhDCNK&#10;ifYue253P1Y19dfsFfC3xP8ABb9k/wADeDfGWmf2P4k037d9rsvtEU/l+Zf3EqfPEzIcpIh4Y4zg&#10;8givEf2af2Z/iT8P/wBij4/+Atf8N/YPFnim78QS6Rp/262k+0rc6bFDAfMSQom6RWX52XGMnA5o&#10;A6D9hv8AZj+GWrfsY+FvtXgzR7y+8V6MZdVv76zS4nneTcMl3BYBRjaqkBcZGDk1wv8AwSd+Cvgb&#10;Xv2Y4vFOseF9N1zXr++u7GW81W3W6ZbZH+WCMSAhI8lmKqACWJOa+qv2R/Aeu/DD9mr4eeFfE1j/&#10;AGbr+k6VHbXlp50cvlSAnK742ZW69VJFcB/wTn+DfjD4D/sz6f4T8c6P/Yevxald3D2f2mG4wjuC&#10;h3xO68jtnNAHyb+z342v/gj+y7+2VJ4VaXT4/DvifUINHhteRYs5+zrIgPTYojOf+mYPOK6n9lG8&#10;+KHgX9n/AMLWfhn9jzS/FWm6tpsV9ceIrjxvpUcutGZA5uJUkjLjcG4jckoMKelesfsu/sq6/pvh&#10;/wDaP8M/EzQG07QvH/iS+mtNl5BK1xZTeYBKpidvLbDAgNhgcccVzvwt0P8Aaz/ZL8LQ/DzRvAfh&#10;/wCNvhHSy8ei6vFrkWl3cNuWLLHMs7DIXOAoztzgOwAwAcl8JfhH8SPhL+zf+2HF4v8AAK/DXwlr&#10;eialq/h3w7Hq9tqMdoZLG8FzGjwOcKoW2Ayq8YxnBx63+wD+zr8M4f2T/BOqS+B9Dv8AU/EWlLPq&#10;t5qFklzNdMxYFWaQMdgHAQYUenWui/4Rz4/fEv8AZ9+Ndh8R9N8OWmu+I/Dt7p3hvwx4euAwt3ks&#10;549k08hCl5HeMbt+wbc/LzXoX7I/gPXfhh+zV8PPCviax/s3X9J0qO2vLTzo5fKkBOV3xsyt16qS&#10;KAPAP+CWenr4b8IfGjwzaO40jRPiHqVlY27MSIY1WNQq56DCj8cnua+3a+Yf2Hvg14x+D/8AwuT/&#10;AIS7R/7J/wCEg8d6hrOmf6TDN59pJt2Sfu3bbnB+VsMO4FfT1AHyh+3B8Y1+GPh3SfAXgDRLPU/j&#10;D48lOn6Daw20bPaqxxLePx8qoM4Y8bvmOVRq5L4nfs56P+zD/wAE2fiN4Q05lvdSOiS3esartIfU&#10;L1ynmSnPOOAqg9FVepyT5b4H8I/tTeD/ANo3xt8Xtc/Z+t/HXibVS1npFxc+MNOt4dIsAWCw28fm&#10;sRldoLHB+9xl3z7x46/4Xl+0R+y78XPDPiv4RweB/E97pwtNE06DxDaX39oM2S+ZFcJFt2r98jO7&#10;2oA4jxRY21x/wSJtJ5beKWaH4e2vlyOgLJ+7j6E9K8l/aR0m217/AIJx/soaZeKz2d74g8OW0yqx&#10;UlHsbpWAI5HBPIr3v4seDtX+HP8AwSv1Lwx4itP7O1zSfA8Fle2vmpJ5UyIisu9GKtg8ZUkHsa4X&#10;xL8G/GHxq/YP/ZZ0/wAGaP8A2zeaRqnh/Wb2P7TDB5VpFaTLJJmV1DYMifKpLHPAODQB6j+19+zX&#10;8MPDv7F/xD0zRfA2haRb6Lok99YPaWMaSwTQr5iuJMbyxK4LEksCc5ya9U/Y61C51T9lP4SXV3O9&#10;zcP4Y0/fLIcs2IEAJPc4A5rS/af8G6x8RP2dviP4Y8PWf9oa5q+hXdlZWvmpF5szxFVXe5Crknqx&#10;A96P2YPBusfDv9nb4ceGPENn/Z+uaRoVpZXtr5qS+VMkQVl3oSrYI6qSPegC3+0X40v/AIdfAL4j&#10;eKNK3DVNI8PX97aMozsmSB2Rj7BgCfYGvB/+CcfwV8I6P+yj4W12fR7HVtf8WQS6lrOqXsKzz3jy&#10;Sv8AI7uCSqrhdvTIY9WJP1T4n8O2HjDw3q2g6rALnS9UtJrG7hPSSGVCjr+KsRXw/wDC/wAF/tR/&#10;sd+Hrn4deDPA+h/GTwNa3Mz6Bqk2txabdWUMjl9k6Ssu4BmJ2pnkthsEBQBn7Leh2Hwl/wCCg3x9&#10;+Enh+0jg8CXuk2niOLSYxutrO4K229Ah+VNxunIUD7qIOigU/wD4JG6PYXXwN+IM01jbTTR/EDUA&#10;kkkSsygW1mQASOMGvU/2QP2a/F3w58VeO/ir8U9RstR+KPjmVGvINNybXTbZP9XbRseWwAgPUARo&#10;AWwWaj/wTj+CHjX4DfCXxpovjrRf7D1LUfGN7qtrB9qguPMtpLe2RJN0LuBlo3G0kHjkcigD54+D&#10;PxPP7Ivwz/bG8GpL9juPBOtTahoEecbf7QXybLaPQMtuxA/vnHXNbX7Ivgv/AIYb+Pg8Ca1JNbaL&#10;41+H9r4ikeWQlI9VsY2N9GgY8fKZpD7bB0Hy9J+0L+xl41+JH7dXhbxfpFn/AMWv1dNNuvF1wtzA&#10;geawkd44niZvMcOIrdAUU43HOMZrtP8AgpJ+zj43+OXgDwxqvwvsftnj3Qru5to1S6htnbT7y2eC&#10;7QPMyqMjy+pzjdjmgD5Hk8SeIPAH/BLnx58Q7fz7DxB8W/GFxdXV1D9+K2mnaN0z1CMLeZc9SJ+O&#10;oI+hPCMfxR8MfC208C2X7C2iXHhcWa2slvJ490d1ulKgNJIfK+d2+8XJySc5r3PxJ+yRo/jj9jbT&#10;fgdqU32JLXQrSxjv413mC9gRGW4wCN371SzAEbgzDIzXk3gnxR+2X8H/AAzYeCrv4UeGfif/AGXC&#10;llaeLLbxLFZiWFAFR545mWR2AxkhVJxzk8kA+eviL8L/AIi/Bv8A4JS+PfCnxG0N/Dt1Z+KoX0jT&#10;pL+C9MOnyXNrIg82F2U/vWnHODxnAyM/p18Lf+SZeEf+wPZ/+iUr5Q/aM+D/AMffjf8AsS+LPDHi&#10;ew0PW/iZq2r213a6R4duEgtbW0SeFhCJbhkBZQkjEs7ZLYDHgV9c+AdMudF8C+HNPvY/JvLTTba3&#10;mj3BtjpEqsMgkHBB5BxQBxH7WP8Ayaz8ZP8AsTNZ/wDSGavE/wDgn/8As7fDK3/ZQ8Eaq/gXQr3U&#10;/EWlrcareX9il1LdsxYEM0gY7MfwDCj05r6B/aE8Lap44+AXxL8N6Ja/bda1jwzqen2Nt5ix+dPL&#10;ayRxpuchVyzAZYgDPJAr44+En/DanwN+DPhfwFpXwl8Ga0tjYLbWmoPrUaPp454ukM4WVlJ6wkqQ&#10;B1oA8e8N+NNT/Zl8B/t0eFPBc1zb6H4a1C1bRfshLf2a99O9s+w/wlEKYOcjyCeSK9O/Zsm+KHgP&#10;4C+F9G8OfsY6R4i0W/0q3uJ9Yn8caQG1rzYg5uZVeIsfMDbgrk7VIXoK9m+A/wCw6vh34EfEbw38&#10;TNWXxH4y+J0s174p1S04VZpAxQQkqM+U7tICVA3seNoArh/hjZ/tdfsu+ErP4eWHw88O/Gbw3o6G&#10;20fXbfXotMnjtgT5STJOwztXACqDgADc2M0AeS6P+yJ8c9S/ZJ+PPgFfBv8AwgketeIodf8ADXhM&#10;63bXifZ/N8yaySaJyoAEcIXeEDMozjJI6nR/2uPhP4f8D6L8OPjx+ztq/wANNP8AJj0+Q6l4cSTS&#10;N6qFLo+1XAyNwZFYjruPWvoCxb9rC8+Fuv6xcx+A7Dx++pW9xpHh1XkksY7FQRLBNLjcZXJzuV8f&#10;KMMuSK8j+MWh/tVftYeALr4WeI/hH4W+HOh6rNCupeKLrXoNRVI45kk328EbM6sSgxuHQ4yh+YAE&#10;fxZ0/Rbz/gqR+zf9ggtLrSrrwrfyxtGFkjnT7JflHzzvGApBOe1Q/wDBTLVtRbxl8BvhjofhUeJN&#10;J8Ra5NqF94XhvYtMh1p7YweVavOw2KrGRt24f3Mc4x1/7QX7MPxA8I+Ovgd8Svgzp9n4r134a6Wd&#10;AfQ9Wu0tmv7L7OYVKyuQgfY8oOSOXUjOCKd8VPgP8XP2tvhPpev+KNI0v4QfGHwh4gOq+EFtr9b+&#10;OGJYoTsuJoyy5eZGOUHHlRfKfm3AHCfHHw/8ZPjR8G9W8AN+xVo+iQTWhh0y8tvG+jn+y5gP3UsS&#10;LGmNpx8qsuRlc4Jr7D/Zr0fxb4d+AXgHSfHcLQeLtP0e3s9RjknSdxJGoT5pEZldiFBLBjkkmvAY&#10;fit+2jLZDRT8DvB0OrhPLPieXxJEdOLY/wBZ9lWTzsZ525r6l+HNn4m0/wAB6DbeM76z1PxZHZxr&#10;ql5p67beW52jzGjG1cJuzj5Rx2oAv+Kv+RY1j/rzm/8AQDX5L+Ef+UI/jf8A7DEf/p4s6/W3X7WW&#10;+0HUreFd801tJGi5AyxUgDJ96/PHw5+yT8WLD/glr4p+EM/hTZ8RL3UkuLfRv7RtDvQalbTE+cJf&#10;KH7uN2wXzxjqQKAPorwd+yr8J7H9l9PD9t4D0OO01Lw6JbqeSzSW4lme2BMzTMC5kDHIbdlSBjGB&#10;XwVc+OteT/gk78KvCtnqk1mvi3xc/hu4vXchYrM3V1IYy2chS0aDHQoHHTiv1b0HQ76y+FGnaNNB&#10;s1KHRI7R4d6nEogCFdwOPvcZzivivwN+wr4s8Z/8E5dN+EHiy2i8J+P9N1G41fTTPcxzx210LmV4&#10;i0kDOArxyOpKklRJnBIwQD6N8Tfsz/CzwZ8Adc8Mad4C0D+ybDRLhYluNOhlkZlhYiV3ZdzSZG4u&#10;TnPOa+H/APnBR/n/AKGevaku/wBtz4geBb3wLrHhHwf4Skaxks7vxo99Fdy3q+WyloLZJSqyvwMy&#10;BUBbOF7ZX/DLfxP/AOHTv/Cmv+EZ/wCLk/8AQF+32v8A0HftX+u83yf9T8/3/b73FAGN+1h4fvPB&#10;X7O/7NXx80S3eTVfhvFo0t95P3pdOnhgWRD6guETnGBM/Ndb+1rqdl+1H8fv2f8A4N6VIuo+F71l&#10;8fa7Ih3RyafGjfZw3+zIPNT6yIa+k7T4Pr4w/ZbsPhn4pt/sz3nhODRL+PKyG3l+yrGxBUlSyOMg&#10;gkZUEGvnL/gm7+yn8RPgveeLPFXxctvJ8Vva2nhrR0a7gufJ0q2RduxomYBGIjAU4b9xkjnJAE1f&#10;/lL9on/ZPW/9GTVgf8E9/Amg/Hrxv8bPjR430q18ReKbrxfc6RZprECzNpttEiMqIjAhPllSPPJx&#10;DjPXPrOo/BHxrcf8FHtL+KMei7vAkPg1tKk1b7VBxdb5D5flb/N6MPm2beetebRfBn9oP9kv4zeP&#10;dU+CvhbRPiN8OvG2otq76Hf6jHYzaXdOSXIaR0GzJKjaXyoQYBUkgFu48G6B4L/4Kz+FYfD+iafo&#10;cN78OZby5j061SBZpzdXKGVggALlUQFjyQo9Kd+wX/yd1+2V/wBjLY/+jdRp3wn+CP7QF3+3DoPx&#10;Z+Kdnotxp7eEprCSTQJY0tNJZpZTHYqryedKwB8xpdpXMxUNhRUPij4O/Hz9nT9p74gfET4MeFNF&#10;+IXhb4g+RPqejX2ox2MtpdRhv3m6R0BG55SCpYkSkFcgNQBJ8SP+Uv8A8Kv+yfTf+jNSrxD9lnx5&#10;8SfGHxI+L3xQ0f8AZ5t/jJreoeKLmw/t7UvE9hpsulQRBfLsY4bhGZAqOmXUgMAq8lDXsHw7+Av7&#10;Qupft3eCvi78T7LRbzTIvDlxaXE2gTRJaaOWF0I7JVeTzpmBkDtJtIzMQGITNas/wH+N/wCyn8ZP&#10;G3iz4G6Rovj/AMB+M7z+09Q8F6nfixuLO7OS728rsIwCWbnP3SqlDsVqAMX4U/DH4x3/AO3N4Z+K&#10;Vz8CLb4OeGLnSbrS/E/2LxLp+oR3uYpXhmaOAo28yrbqSEbhQSRgmvL/AIZ+P9U+F/hX/goR4m0S&#10;SWDV7LxTera3EAy8Ekl1eRLKPdC+7Pbbnmvrz4QeJv2mfHXxG02/8feDfDHwy8B2qTG60iHU11LU&#10;7yQxssY82PdGqBircFW4xk8ivP8A9nX9lTxBb69+1dpXxH0BrDwr8SPEd5Np0iXkEjXVlNLdkSqI&#10;3Zo2CyowDhWBI44NAHlP7KN58UPAv7P/AIWs/DP7Hml+KtN1bTYr648RXHjfSo5daMyBzcSpJGXG&#10;4NxG5JQYU9K9e/4J6/CP4kfCXVvi/F4v8Ar8NfCWt6xBq/h3w7Hq9tqMdoZBMLmNHgc4VQtsBlV4&#10;xjODjl/hbof7Wf7JfhaH4eaN4D8P/G3wjpZePRdXi1yLS7uG3LFljmWdhkLnAUZ25wHYAY+kP2ep&#10;vjVqUfiDVfjHbeHNHe7khGkaD4ekaYWMah/M86Vgd7sSnRivy8BckUAewV8I+DdYs/2df+Cjfxst&#10;9Sk+w+GvGHg+Lxlu4A3WgIlPYE8Xj57frX3dXw1/wUa/ZR+IXx68UfDnXPhnB/xMoI73QdcuRcwQ&#10;+Vpt0qo7sJXXeqq04Krlj5nAyM0AeG/s86bq/wAIfi18D/j/AK550LfGzVNX07xD5krbImvp/O01&#10;QDxtYojemF+le5fsr6ppGvfHz9rL44+IriC38O2eq/8ACNpf3HMMVpp8OLliecqUS3bA/XNes/tc&#10;/s7XXxG/ZWm8EeBbTHiHw6ljd+F41ljiaK4s2QRBXcqikxh0BJAG7tXL/AX9k7WLL9hTUvhT4zdt&#10;H8X+KrXUptauEkSYw3l1I7K5MbFX2r5IIVsNtIzg0Aef6V+1dpfxE8N3Nj8G/wBk3WPHngiXdax3&#10;U9ha6Rpd2M7GCbo3Vk4wcjIxyB24L/gn78T/AAl8L/2RfjJefE60g0/wRovjG5hk0O+jF+sPmJAB&#10;aKhBEv7zAAxgnLHAya7n4L6V+2Z8L/A+j/CSy8C+BrPTdGh/s+z8e3WorLAlup+V/sqSeZJIATjM&#10;ag4G4dSeE8B/8E+/iZ4n/ZH+Lvw68XmLRfF+qeMW8Q6PfXNxC0GoFEQCSQW7uI1l/eDaeULA7TjB&#10;ANb4wftB6h8aPgN4os/DX7I2uXfgi90e5kg1rXFttLS2i8l2F5FGY2zsGJFKNzjg1wHi7WLvXP8A&#10;giHoFzezNPMkkdqrMckRw608Ua/QIij8K9t1Zv20/iz8Mta8C6r4G8HeAI5NKuLK616O+iu5tRXy&#10;WTyrWBZmSJpeF3SlQockbSBjA1L9lL4p3H/BKrSvg9H4W3fEaC5aSTRf7QtRhf7XkuM+d5vlf6pg&#10;33++OvFAH0Hp/wAHvh3+zL+z9q3i7wV4E0e013w74Zu9Xt9SWxSbUJZ0s5HLGdwZHZvmU5bkMR0O&#10;K8s/4Jm/Anwfd/sz6T4/1zRtN8T+MvGVxeajqutanAl3PIftUqBN8gJA/d7mHd2YnPWvsGPw7Bq3&#10;gddB1a3WW2udO+w3duxBDI0Wx1PY5BIr4V+EPw5/ay/ZDsLz4Y+BfCPhf4keAo72ebQte1TVEtTp&#10;8Url9s8e9JGG5izKin5mbDEEYAKfwcurL4I/tH/tval4W0e10228OaHaanZ6bp1skcSvHYzT7UiU&#10;BfmfJwOpJriv2Htb+Kfh/wCCdn4i8Pfst2fxNu/E091fX/jm+8aabb3WryNcSBt6TRtIiqVK7GPV&#10;Wbqxr3X9kn9nP4peE/jf8eNc+MVtY6zbeNbWwi/tSyaFLXUMRSLPEkKOZERA4jBkVSwXPUmud+Gn&#10;ww/aW/Yot9S8F/Dzwpovxo+GTXs11o0VzrEemajpySHcYnaUqhG4k/LuySzfLu2gAofs9fCX4oeA&#10;/H37QvibXvhXF8I/AXizw7JdW/h+21uz1GCG/jhKsY/IYbQ4aZz+7UDcBngVuf8ABLv4B/Du4/ZF&#10;8J+LLvwbo+peIteN/wD2hqOoWiXMsqx31xCqAyA7E2Rp8q4BOSQSSa9Y+Hg/aF8faP47uPifoXhr&#10;wtp1/oktnovhfRrsXN0tw6MC9xOcoeoUbXC8nI4zWh+wV8LfE/wW/ZP8DeDfGWmf2P4k037d9rsv&#10;tEU/l+Zf3EqfPEzIcpIh4Y4zg8gigDx7/gnPoNt4I+K37UXhLSUFp4e0nxrmw0+MbYrZXM42ovYB&#10;UjX6ItfcNfLn7L3wp8U/CH4t/tI+KvF2mro2geJPEQ1bS717qGRZ7VBOWkIR2ZAAynDhTz0rJ/4J&#10;5/Fj4n/tAeGfGvxH8b65Lc+FNT1ma38K6S1jbQC2tY3fc2+ONXk5ZYgWZuYXzknNAH1zXwV4X8Pa&#10;d8ef+ConxKPjOzi1jTfhzoVnBoOlagnmQwyypDI1wI2ypbdJKQcfxoeqqR9618hfHj9nv4meEf2i&#10;7b49/BBNL1bxDd6cNJ8R+FdXn+zxapAoUI8cvAEgCRj5iAPKQ8jcpAOA/wCCoHhbR/hPonwz+NPh&#10;jTLXSPHPh7xZZwJd2EYhmvLdo5XaBguPMyYgMH+EyDoxBt/HLS7Kb/grB+z7G9pA8c/hzU3lRolI&#10;kb7NqHLDHJ4HX0qxrHwX+O37Y3xI8FXPxm8LaT8Lvhr4S1BNY/4Ryz1WPUrvVbtPub5IiUCY3DPB&#10;CuwAJbK938Uvgh418Sf8FC/gz8TNO0X7R4I8PaHfWep6p9qgX7PLJBeoi+UziRstNGMqpA3cng4A&#10;OL/a/wBLg+Ef7X37MnxRsYI7Kyn1SbwhqLQoEQJdArCCAMEDz7lvYrmvC/2k9M1f4mfEr4x/tGaI&#10;ZrqT4M+I9H0nQlhkZRJHYyb9TQnoVElxv/3Q3qQfsv8Ab4+CPiH47fs66jo/g60F74003ULPWNEi&#10;M0cJ+0xSgEh5GCKfKeXBYgZ471L+zX+zlJ4Q/ZHtvhz44hM2seILC8k8TK7pI73V8Xa4VnQlWZRJ&#10;s3KSDsBBPWgDyPWtWsv2hP8Ago58JpNNYXvhvwX4Hk8WLLwVaW9/dxA44B2vbSDBycegrwr9lnx5&#10;8SfGHxI+L3xQ0f8AZ5t/jJreoeKLmw/t7UvE9hpsulQRBfLsY4bhGZAqOmXUgMAq8lDXvH/BNj9l&#10;34ifAeTx/rPxStPJ1+++waLpjG6gnB06ziKRshiZgqsCi7Ww37oEjJJLJ/gP8b/2U/jJ428WfA3S&#10;NF8f+A/Gd5/aeoeC9TvxY3FndnJd7eV2EYBLNzn7pVSh2K1AGL8Kfhj8Y7/9ubwz8Urn4EW3wc8M&#10;XOk3Wl+J/sXiXT9QjvcxSvDM0cBRt5lW3UkI3CgkjBNa3/BMv/kZv2lf+yhXn/oclerfCDxN+0z4&#10;6+I2m3/j7wb4Y+GXgO1SY3WkQ6mupaneSGNljHmx7o1QMVbgq3GMnkVh/sMfBHxr8Hdc+OFx4v0X&#10;+yIfEnjK51XSm+1QT/aLV2crJiJ22ZBHyvhvagD6sr8wLXxh458dft9fGnxDpXwTh+Nl34Pe10TT&#10;LTU9fs9LTQoQHHmRJcqwdpWjkbevK7m5G8Cv0/r41+Lf7O/xY+Fv7Ruq/G/4DLo+t3HiK0jtfE3g&#10;zWpzbx3rJtCzQyZCq+FXqV2tuPzCRlAB5r4k+Hvx0+Jf7THwc+IVr+zdafCm58O6zGmt63Z+LdMv&#10;Gu9MldEnWSOLy2bZEZSMbj85AB4Fcb4N8aePPHX7bfx58X6T8DIfjZqPhnVE8O6f/aXiKy0xdBgh&#10;eaNTDFcq2TMYmcOuMfP/AHzX094L8bftYfEPxtoEet/Dfwt8KPCVtfRS6vJda1Hql9d26sC8UHk7&#10;kQsMrlgD6Mtcv8SP2e/i78Ff2ivEfxk+A1vo3iS18WQRr4k8E6xcfZRcTpjbPBKSFDH5m+ZhtLv9&#10;4PhQDgpvh18cPHn7Wnwk+JcP7Otr8I10S7ktvEOqWXivTb77fYyhUbzY4jGzGNTJjAcneOPlFWf2&#10;Z/g54K+JH7d37UeueKfDdh4h1DQNW00aadShE8duZo7gyOI2yhf9zHhiCVwcEZNexfD/AMZftVfE&#10;Hx9oJ8SfD3wv8KvBdrciTVlm1iPVNQvIgD+7hMW6NcnGdwBxnDDvL+zL8G/GHw9/aY/aT8WeINH+&#10;waB4v1LTLjRLz7TDJ9rSFLkSHYjlkwZE4cKTnjODQB5frngnRvhx/wAFXPh3J4X0610CDxF4LvDq&#10;drp0CwxXLobg72VQASfLhz/1yU19218x+Pvg34w1r9vz4Y/Eiy0jzvBejeGb3T77U/tMK+TPJ5+x&#10;PKLiRs715VSOeT1r6coA+Ev23vhx470f9pr4Y/GjSvh1N8YPBvhzTZLC88K2qCee3nZ5T9pjh2sX&#10;YiSMgqrYMC525U11XwI/ak+Bnx1+Nml6dJ4EvPh/8YNOhmNjbeJNHSxvXRomEscciElx5ZY7HwcA&#10;kL8uR6D8evEH7Rfg/wAf2WqfCvwp4a8feCn06OK80HUL4WOoJeLLKXkimcqgRo2hGGLcocKMknyj&#10;wj8D/jB+0F+0t4O+LXxh8J6L8NdL8G2dzbafoOm6il9f3skyuuZZ4iVEYDlhhsgjAX5mIAIZP2xv&#10;BmueK/E2mfBP4Aat8V2t72Yatrmi6XBZ6dPdMxaUm5KHzHZiWLMAXyWG4HJ4T/gnRqWpw/tdftEa&#10;fd+Cl+Ga3UVhf3Hg+G6S4jsJjk4V0VUO4Ss3yqAN+O1XPgp8Lf2qf2OrPVvhp4A8C+FPH/gmbUpr&#10;zSvE2o6mlo1ssmBm5i8xZHwFUlUQkHcAxGMdz+x5+z98YPhv+1F8YfG3xQWz1IeJLOzEWv6e0Mdt&#10;dzKFLpFArmREj/1YMiqWCBjyaAOL/wCCWnwO8B678LvGHjLVvCul6x4kufE+oae19qVstwyW6eWR&#10;GgcEICXYnaBuzznAxR/YP/Z78A/8NG/tH/bPDWn6lF4V8WS2uhWt3AJLbTIZnmLiGFsorbY4k3gb&#10;tsYGQMive/8Agnz8G/GHwP8Agvreg+NtI/sXVbnxNf6hFb/aYbjdBII9j7onZRnaeCcjHIo/ZP8A&#10;g34w+Gnxo/aJ17xJpH9m6V4s8TJqGjXH2mGX7VADNl9qOzJ99eHCnnpQB4R8JZrT4L/8FAf2r4fD&#10;GmRado2neErfWl0ewiCQvcLaWs5IjGBkvNMcDHMjetcD+wv4l+Ktj8JH8ZaH+zJZ/FfVPFV/eXuo&#10;eOr7xjptpdajJ57oyGKaMyRqhUjYTgnLAYYV9O/Dn4C+L9L/AOCgHxt+IWtaAq+APFGgWWn2OoPd&#10;QOt06W9nHLGYg5kUZilGWUA7eDyM+f8Aw9+Ef7Rn7Et1rnhj4XeF9F+MPwrvL+W/0rTrzV007UdL&#10;8w8xGSZghXpnG7cQWGwswoAZ+zN8J/ip4R/aG+L3jLW/hFB8HvAHirw07votprtlqMH9pxGMK6C3&#10;YFd6Ncuf3YAJPPIzH/wSo+A/w9vv2WdH8X33g/SNT8S6tc3sV3qWoWq3MrRpcPGsamQHYm1RlVwC&#10;ck5Ne6fCK8/aH8b6h4i1H4o+H/DXgzw9NpEttpnhjSbwXl79qYgiSecZQgKGUbGA+bleAar/APBP&#10;j4R+LPgf+y34a8IeNtK/sXxFZ3N7JPZ/aYrjYslzI6HfE7IcqwPB780AfNHwH1Y/s86/+3svhSIW&#10;WneFfL1XSNOgQCC1ne3vpBsToqhkiGB0WMYHGK9Y/wCCcv7PvgiH9l3w54r1bQNL8R+KfF6z6nq+&#10;r6nbJdzXDPNIAheQE4CgAr0LbyeSa2fgt+zj4it/jX+1dceNNE+y+DPiPJZ22nXH2qGT7bbeRdxT&#10;/IjsyYEyj51XO7jODXlnwe8G/tf/ALKPh5vhb4U8FeFPiP4Qsbmb+xPEt/qqWotoZJGkxNEZVkID&#10;MSVVSQSwDMMUAYnwV1O3+BPjv9v3U/COl22kp4ctbS802x0+3WOCCRLXUHTbGoCqgfBIAwBmsb9i&#10;3Vfil4R+BOkah4b/AGUbH4gt4gEt/feNL3xtpkN1rLySuWeVZYzIoBJXYxOMEnkknsv2BvCuseKv&#10;jF+17pHxGnsPEV7ql5p+l63PpsRjsp5DHfJcwxg4O1A+znnABPJrW+F/w/8A2oP2MNJufAfgrwho&#10;nxt+HVvdSy6HLNrMWl6hYxSMXaOXzSEI3EnC7uWJBAO1QDG+Af7Ofxjt1/aY0+TwBF8FtA+IWjt/&#10;YOjw65a39vY6g0MkTFHt2zGrFySRGuBtAzsFcX8E/j5pP7JfwdsPhr8cv2bte0Sz08Paah4htdDh&#10;vtN1Dc7HzZpGwjkggHDyZxxxgD6x8BS/tPeKPDPj7U/Fdt4O8Gazc6asXhLQ7SZrpbO7AcmS8l2u&#10;HDExr8hIwp+UHk+ZeK/GH7Y/jnwbq/gXUfgf4Mhn1a0m0248Uf8ACQwvpypKhRpRaM7SkYYkAhvd&#10;T0oA83/bHk+H+teEv2SdR+HENg/gq78bWY05rOPEfkGVcxYblQrb1MZ+6QVwMYr1L/gql4oufhr+&#10;yfdWnhy3XTZfFGs2mg3U1iqQH7O6yyurPwFVhDsJPGHIPBNYfxG/YI8UaL+yN8KfBfgTVLPVPH3w&#10;31iPxDayXx8u2vrgyyTTRKT90eZICpbAIjAOCxI63xB8Nfix+2l8H/Gngb40/D7TPhTbywW0uh3d&#10;nqkWqTrfozMZm8pyojACrs+8Vdxu6EAHH6fD8UdN+Go8Aw/sI6L/AMIr9l+yNYt490giRdu0uzeV&#10;kyHqZM7t3Oc814P8Zvhr8RPhB/wShn8IfEnTH0fVtM8URJZWkl5Ddslm0wkQeZC7r955ABkYAHA4&#10;r6T8J+N/20Phv4fsvCeofCPwv8RLqxhS0i8XW/iaG1inVQFEk0UjLIzYA3EKueeKr/tR/BP49/HP&#10;9im88Ma/YaL4h+J97rcN8dN8P3EdvaW9ssmVjWS4ZASi9dzEkk4LcUAcn8bNDtPj5+3n8DfhX4qj&#10;F54F0Twn/wAJLNo9ySIdQuisygMvSRR5MXBHQSr0Y50v+CsXwu8G6H+yTdappvhPQ9O1Oz1Syitr&#10;y006GKaFGcqyK6qCFI4IBx0rtf2pP2a/iPq3jD4X/GP4QHTh8TvBVn/Z9xpeqSKkWpWbIwMG/IXI&#10;MkwwWUESkhlZRnxz9qT4Z/tg/tYfBm50nV/A3hvwlZwXVvMvhTTtSt7i+1CRXOZHuXm8mONB8wVW&#10;3E4HPYAu/tseJPEfjL9u74X+BLD4eL8V9L0LQJPEMXgu81WDTbW/unedDM7zho5FjWJCFI5IcdC2&#10;aX7UXgf48/tG/D230Wy/ZJs/BfiTT7qC70nxNZeONJkuNPaN1YhAojOGUEY3gA7W5KivoP8Aa4/Z&#10;l8YePvHfgj4u/CbVrDSPip4NDwwRaoGFpqdm5bdbysvI4eUDoCJXGVOGHOXPxK/bQ8YWb6Lp3wc8&#10;H+Ab+QeW3ibVvEUV9ax84MkcELM+ccgMG7ZB6UAfWvht9Rk8O6W2rosWrNaxG8RcYWbYPMAwSMbs&#10;9Divm3/gpl8QdX+HP7G/ja80Seazv7822l/arfhoopplSXntuj3pn/bFfTtik8djbpdSLLcrGolk&#10;UYDPgbiOO5zXBftCfBfS/wBob4OeJ/h/rEzWtrrFtsju0UM1tMjCSGUDvtkRCRkZAIyM0Act+z3+&#10;zj8Pvh38BfDPhS08MaPqFhPpcD6hJc2cU/8AaMrxq0kspZTv3Ek88AYAAAAr5p/aN8DaD8Nv2y/2&#10;PvDnhnTIdH0OyvNU+zWNvny4Q7pIwUEnA3OxA6DOBgACtz4d6p+2V8EvBen/AA8X4X+GPiKmjwrY&#10;ab4xPiKK2iNug2xGeF2WWQqoAJAUkAZycsbn7Q/7OPxw+IXgz4OfEHT77w/qHx18AX0+oT2sLeTp&#10;96k0gc28bMF4VY44xvK5Uvl8ncQCz/wV1/5Mz1b/ALDFh/6MNcX+3F4D0X4nfHT9jjwt4itWvdD1&#10;SfVILu2WRo/Nj8mwJQspBAOMHB6E1z37Unwy/bB/aw+DNxper+CPDfhKzguoJV8JadqVvcX2oSK5&#10;/ePcvN5McaD5gqvuJ4IPb3v49fBHxr40+Pn7LfiPRtF+2aN4Kub+TXrn7VBH9jWSG1VDtZw0mTE/&#10;+rDY289RQBu/tGfsh+CvGX7M/jnwP4M8GaH4ev7rTvN09dJ0+K1L3UB823UtGoJy67STniRvWvm7&#10;xL+1leeKv+CXGjT2Dy3nj3xEkXw8FuCPPkvjmGUkA8O8Cs46cyr0zX6QV+eHgT9hHxnoH7d11rd1&#10;ahfgZput3PjTSY/tMBiOqzRRgIIA3mK0cnKsV2hbdcEFsEA439qrwZqXwrf9lL9nvQvCv/Cd6Par&#10;Jf3/AIX+3xadb+ILyAKxV55AUCmRriRlYYPmAdSMdb+0H4X+M/x6+DupeBH/AGMNJ0EyQhdM1K38&#10;b6QzaXKpBSSJFROBjBUMoIJB4r6E/bM/Zg1j496b4R8R+CNbg8NfE3wTqH9paDqVyD5Lk7S8EuAS&#10;FYxxnOGHykEEMa4hPit+2jqVkNGT4H+DdJ1cr5beJrrxJFJp4bHMgtkkMwHcAk9O9AH0Z8B7HxTp&#10;fwU8C2XjeNovF9rotpb6srypK32lIlWQs6MysxYEkqSCScV3dYXgS116x8D+HrbxVe2+peKIdOt4&#10;9VvbNdsM92IlE8kY2rhWkDEDaOCOB0rd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vFv+Gcf+Mt/+F3f8JD/zLH/COf2F9i/6beb53n+Z+GzZ77u1e00UAFFFFABRRRQA&#10;UUUUAFFFFABRRRQAUUUUAFFFFABXF/GTwDqXxQ+G+r+GtH8Wap4G1O88loNf0Vyt1atHMkvy4YZD&#10;bCjDIyrsO9dpRQB8R33/AAT18ffECFNG+J/7S/i7xt4LLq1xoNvYrYfalVgQksvnSbxwOq9RkYPN&#10;fZXhvw5png/w9pmhaLZRadpGm20dnZ2cIwkMMahURfYAAVpUUAFeffHL4Z6x8WvAM2gaF431j4e6&#10;k08U8et6IxE6bDkpwy5VuhGea9BooA+Jpf8Agnj4w+IU1pY/GL9ojxV8SfCME0dxJ4dhshpsF0yM&#10;GCzMs0m9cgdgw5IYHkfaOn6fbaTYW1jZwR2tnbRLDDBEu1I0UAKqjsAABj2qxRQAUUUUAFFFFABR&#10;RRQAUUUUAFFFFABRRRQAUUUUAFFFFABRRRQAUUUUAFeffHL4Z6x8WvAM2gaF431j4e6k08U8et6I&#10;xE6bDkpwy5VuhGea9BooA+Jpf+CePjD4hTWlj8Yv2iPFXxJ8IwTR3Enh2GyGmwXTIwYLMyzSb1yB&#10;2DDkhgeR9o6fp9tpNhbWNnBHa2dtEsMMES7UjRQAqqOwAAGParFFABRRRQAUUUUAFFFFABRRRQAU&#10;UUUAFFFFABRRRQAUUUUAfK/x3/Y18ZftD+LtVt/E/wAcdatvhXqE8MkngXS9Jht/kjCHyzd7yXBd&#10;N/zRnBI44Br6X8O+H7Dwn4f0zRNJtkstL021isrS2j+7FDGgREHsFUD8K0aKACiiigAooooAKKKK&#10;ACiiigAooooAKKKKACiiigAooooAKKKKACiiigAooooAKKKKACiiigAooooAKKKKACiiigAooooA&#10;KKKKACiiigAooooAKKKKACiiigAooooAKKKKACiiigAooooAKKKKAOe+Ifgu2+JHgPxD4UvL2906&#10;z1uwm06e602RY7mOOVCjmNmVgrbWOCVOKr/C74b6L8H/AId+HvBfh2J4tG0OzjsrfzSDI4Ucu5AA&#10;Ls2WYgDLMTgV1NFABRRRQAUUUUAFFFFABRRRQAUUUUAFFFFABRRRQAUUUUAFFFFABRRRQAUUUUAF&#10;FFFABRRRQAUUUUAFfGeo/sR/GiS9uotP/a28Z2WiXErObSbTvPuUUn7qXJuQy4GACBx1r7MooA8q&#10;/Zx/Zx8LfsyeAW8M+GWu717q5e+1HVtSkEl3f3LgBpZGAA6AAADAA7kkn1W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rO8ReItL8I6Hfa1reoW2laR&#10;YwtcXV7eSiOKGNRkszHgAUAaNFfAfxA/4LMfB3wvrE1j4d0TxH4wiibb/aFvDHa20nunmsJD/wAC&#10;RasfD/8A4LJ/BXxRfR2viHTfEng7cQDd3dol1bLz3MLNJ+UdAH3pRUVrcR3lvFcQtvhlQOjeqkZB&#10;/KpaACiiigAooooAKKKKACiiigAooooAKKKKACiiigAooooAKK+G/i1/wVX8I/CX42a18N7zwPrV&#10;/f6XqC6e97BcwrE7NtwwB5x8w/KvuSgAor4b+Ev/AAVX8I/Fr42aL8N7PwPrVhf6pqDael7PcwtE&#10;jLuyxA5x8p/Ovq/42+JNY8G/Bnx9r/h6Lz9f0rQL++06LyTNvuYraR4l2Dl8uq/L36UAdrRX5wfs&#10;K/th/tB/Gr49W3hr4kaJ/Z/hp9Oubhpv7Bks/wB6gXYPMbjueO9fo/QAUUUUAFFFFABRRRQAUUUU&#10;AFFFFABRRRQAUUUUAFFFFABRRRQAUV+a+sf8FXPFGm/tSXvwpTwHpD2Nv4yfwwNRa8l80xrfG283&#10;bjG7A3Y6Zr1/9v39uzXP2OdW8GWmkeFtP8RLr0F1LI17cPEYjE0QAG0c58w/lQB9k0V5B+yT8cL3&#10;9o/9nvwp8RdQ0yDRrzWfte+xtZGkjj8m7mgGGbk5EQP1Jr1+gAooooAKKKKACiiigAooooAKK+O/&#10;22P+Cjnh79knXrPwrY+H5PF/jG4t1u5bT7T9mt7OFiQhkk2sS7YJCAdOSRlc+dfsu/8ABST4kfHj&#10;4ueFPDGrfCD+x/D2uO6/29btcmKFRE8gfc0exgSgXqPvde1AH6E0UUUAFFFFABRRRQAUUUUAFFFF&#10;ABRRRQAUUUUAFFFfIP8AwUC/bf1r9jX/AIQP+yPDFh4j/wCEk+3+b9tuHi8n7P8AZsbdo5z55zn+&#10;6KAPr6ivFP2O/j5f/tM/AXRPiBqWlW+i3eoT3UTWdrI0kaCKZ4wQzcnIXP417XQAUUUUAFFcj8XP&#10;iJbfCP4X+KfGt5aS39poGnTajLawMFeVY0LFVJ4BIHevnX9kb/gor4a/a6+JGpeD9G8JatoN1Y6T&#10;JqzXN9PE6MiTQxFAF5yTOD/wE0AfXFFFFABRRRQAUUV5J+1F+0Rpv7LvwnufHeraTda3ZwXUNqbS&#10;zkVJCZG2g5bjAoA9bor52/Y7/bO0P9sTS/E97ovh3UPD6aFNBDKt/KkhlMquQV2dMbD19a+ia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PT/gtTq+t2P7PXhKzspJo&#10;tFvvEKpqPlZCyMsEjwo5HUZDNtPGYweqiv0Lrzb44aJ8NfiFoNv8OviTJpk1n4oLxWem6hcCGS6k&#10;i2sTA2QRIm5SNp3enegD8af+Cf8ArH7Lem/25H8erIS+IJrhV0u51OK4l05ICmCpWHIEm7OWkGAN&#10;uCPmz9p+NP8Agnn+zJ+1J4Zu9Q+DPiHS9C1uNS63XhvUhe2oc9FuLYuxQc/w+WRx16Hz74m/8ERb&#10;aa4uLj4ffEiS3hOTFp/iSy8wj0BuISOP+2Vfn/8AEDwN8SP2L/jg2lXGoN4e8Z6G8dzb6ho90WR0&#10;YBkdGwNyMOqsBnlWXqKAP2C/bq/am+I/7LWn/C/wz8NvC9j4s8R+J4ry2WOezuLuQNbJbAeVDCys&#10;7Hziec42jg18s+OP22v23/hHpP8Awk/i/wCHdrpugIwMk154ff7NFuOFEjRy7oxkgDcw5IHWu6/a&#10;e/4Kka18OfAXwxj8KeH9Of4geIfClnrmoalqUBki00XUasY4UBBZmKFsk7dojyGJwvinjqX9uL4v&#10;fs/+IfGfi/WZbX4a3OjyajdQ3AsLP7VY+Xv+WGJBJhkORuAJ4PoaAPu79gv9vC0/bC0fWdP1PR4v&#10;D3jTREjlu7W2kL21zC5IE0O75lww2sjE43Kdxzx8h/tQf8FNPjH8Hf2mfGfg7SbnRx4a0bVRbxxy&#10;aask/k7UZhuLDLcmuJ/4Ip3Ei/tQeLIQ7CF/B1y7JngsL2yAP1AZvzNeLftqIsn7e/j1HUMjeJYg&#10;VYZBGIuKAPoH4uf8FfPjK3iSHU/CfhHT/Cng64bdpqa1p8k8t7GCPmeXcqnII4j+7nG49a9J1D/g&#10;sdq3iL4T6VD4L+Hcmp/FaaOU6lbCKWbTrFUIAnRUPmSBsg7SRs6FmwN3q3/BZCxtv+GR9Ob7PFut&#10;/ElmIW2DMWYZwdvpxxx2rgv+CIdrCPhf8SrkQxi4bWLeMzbRvKiDIXPXAJJx7mgDjv2Q/wDgrJ43&#10;8afGbQfBvxQsdHm0nX7yPT4NS0+2a2ms7iRgkW8birRlyqngEZznAxX1r+3J+3hof7Hui6fYw6av&#10;iPxxq8TTWOktL5cUMIbaZ52AJCbgQqgZcqwyuCR+Snxito/D3/BRLxEunqLZYfiKZowo4Rjfh+B6&#10;bieOldH/AMFWNQv7z9uDxzDdvI1vaW2mw2YcEBYTYwOQvqPMeU/UmgD3rVP28P21LfwZ/wALGk+H&#10;NnY+CCguhc/8I7N9mEB5EhJlMgiwR+8J24wc819g/sF/t52P7YGk6rpmqaVB4d8c6NEk91Y20peC&#10;6gYhfPh3fMoDkKyEtt3J8x3cfJn/AAzn+3l4y8F/YX+INnfeHNW0/wAg2x1iExTWsse3ZgRfdKNj&#10;jsa6v/gnx+wn8Wf2Y/2jIfEnjA6Ja6VdaPd2TRWepJNNLkxMMJgEqGVCSOnHrQB4/wCHP+CvPxY8&#10;P/FQR+LRpmpeErO9mS6s9O05I7maNd4VFcthSSFBbsMnB6VH42/4K8fH/S/FyXX/AAimh+GdKkIm&#10;ttG1LTJ2MkPbdKzoz5/vJtHoBXhv7HFrDe/t6eBIriGOeI+J5GKSKGXIMhBwfQgH6ivvP/gtxpNr&#10;N8F/h7qjRKb238QPbRy7RkRyW0jMM4zgmJOM44+mADsvil+23418X/sKab8dvhTBaaVqllfJBr+l&#10;31v9sW3UMYZQp46SNC4bj5GJIB6Xf+CZv7anij9qmw8baZ46lsX8RaLLb3NsbG28hZLWQMp4BOSr&#10;pyf+mi1wP/BKXwbafFj9hL4j+DNZYvpera/qWlPxkxxy2Fpkr05DOWHPWviv9hj4nv8Ash/tlS2n&#10;i6caZYQnUPDmu7iQEKbiMA4yfPgjAz60AfVP7bn/AAUj+J/wr/aY1T4efDJ9LksdMS1spEuNPFxJ&#10;NeyKHYKd3bzETGOqmvXv2vv2tvjd+z7dfDDwN4N8L6b418e+ING+06jImnT3TtcptWXyIIXXC7ix&#10;Gd2Bj618JfsE+Db79qn9vJPGGt23n21nqF14x1MMSyLIJd8KA98TyRYB6qjcYFfXv/BQn/gpFrP7&#10;P3xLl+H3w50rTT4ps7SI6rrupQecbbzUEscMSZAJ2MjktlfnA25yaAPJvHP7dH7a3wQs4te8dfD6&#10;x0/Q96o02oaA4tQzH5VaWKUbScYALAmvr39lf9uCb9rb4G+ONS0HRF0n4leHLGXfo6N50Ms7xSG1&#10;kiJwWR3jIKnlSCCSCGPwT8cdN/ba8cfs8+IPFfxQ1aa3+HUlrDd3lhdmwtnmiMsXl5t4UDqdxRtr&#10;BSNuTz17X/giBNIvxH+KEQciJtJtGZc8EiZwD+G4/nQB8PfGrXPHus/H7X9U8b6cLD4hS6mkt9Yi&#10;ER7Lkbdq7ASB0XjPev0i0X45/t9Tabrz33w6jjuobJXsF/seIeZP9phUr/ref3TTH/gNfFP7aH/J&#10;/Xjz/sZof/aVf0HUAfzS/BXXPHujfH7QNU8EacL/AOIUWpvLY2JhEm+5O7cuwkA9W4z2r9bvgz8c&#10;f2n7T4Q/HHxN8YPDUPhy78N+FrjVfDskmnpEklzFb3EjbgrneAUi4OOpr83f2L/+T+vAf/YzTf8A&#10;tWv25/ax/wCTWfjJ/wBiZrP/AKQzUAfEn/BOz9vj4r/tLfH258JeNLnSZdHj0W4vwtjYCF/NSSFV&#10;+bJ4w7cfSvN/jv8A8FQvi/8ACv8Aac8X+E4rnST4R0TxFJZGMaYr3H2RJsMAxYZfYDgnHNedf8Ea&#10;/wDk7e+/7Fi8/wDR1vXlX7QdvFdf8FDPFkM0aTQyePtjxyKGVlN2oIIPUEUAfQHxX/4K9fGuXWod&#10;T8MeENO8IeErgltOXVtPluJLuMH7zTEqrZGOIwMZ6nrX37+w3+2Hb/tZ/CC98RanY22geINEn+y6&#10;zbQyH7Mp2B1njLElY2XdwxJUowyQATxH/BWrRbO9/Ys1+aWFDJp2pafPbHYP3bGdYjjjj5JGHGOv&#10;pxXw5/wT11bULL9kn9sUWc8kbQeGbeSMxj5kL22oq7A9R8qjntjPFAHbftBf8FkPGV145vNL+EWk&#10;6XZ+G7WZoINU1S2e4ub/AAxAkVNyrGjdlKlsYJIJ2jg/Ef8AwVi/aV8PW9jZ6rpWi6HefPJ513oU&#10;kUlyh24ysj4wuDgqBndznArM/wCCPfhrRfEH7XDz6vBDPcaV4fu7/TRMobbdCWCMMoP8QjllIPbG&#10;e1ewf8Fxv+Rn+Ef/AF56l/6Hb0Afen7EHxf8Q/Hr9l7wX478VPbya/q3237S1pD5UR8q9nhTC5OP&#10;kjX8c1674uh1e48KazF4fuIrTXns5l0+e4QPHHcbD5TOp6qH25HcZr5s/wCCXH/Jifwy/wC4n/6d&#10;LuvqqgD8o/2Qv+CmHxW8fftOeHPAHxNbS4NK1S5m0uWODThbzQXm1hEpO7OTKoQj/a9q+jv+Cl37&#10;Y3iP9lPwb4Oi8FS2KeKNdvpWP26389VtIYx5h25GCXlhwT2Dfh+dX/BRj4d3v7OP7bF94k0IfY49&#10;VuYPF2lyqhCx3BlLSc9yLiORsDoGWmft4fGR/wBsj9qLwrY+Dj9utZtN0vSNJhV8o9zdKszD2YSX&#10;AibjOYvagD7X8K/ts/GTw7+wXP8AG/xFYaNrviTVNcWx0WxNk8MH2YyeSHZI2DOxlWXADDIC4615&#10;Vf8A7Xn7eS6CfFLfCz7JogTzzGvhiX5YwMljG0hlC4BOT25zX0v+1l+0No3/AAT0/Z38A+GfD+iW&#10;uua75CaboNtfgmCP7LGglupMHcSC6cAglpeo5r5J+GXxU/b0/a20mXxJ4N1kaZ4WkmeGO6hisNPt&#10;gwIDLGzqZnCkY3ZbBBGc8UAe/fsI/wDBT66/aM8f2/w88faFYaN4nvYnfTNR0nettdvGjO8TxuzG&#10;N9iswIYhsEYU4B5T/gon+3x8V/2afj7beEvBdzpMWjyaLb35W+sBM/mvJMrfNkcYRePrXwv+wat3&#10;pv7cXw1jmfbeR648UzIereXIrjjseR+Net/8FlP+Tt7H/sWLP/0dcUAdv48/4K9fF3UfBuh3Xg3w&#10;jaafa2tlbQ6x4k1CweeO4v8Ayk8/ywpEcSGUvtUlmIKn5elfT/8AwTp/4KC6p+1VqOs+DfGunWFh&#10;4w020/tCC601WjhvbcOqPlGLbZFZ0zg4YNkAbTXoegeH7DVP+CZGnaZLbRraXPwnjLoiKMO2khzI&#10;ARjfvO/OPvc9a/Nf/gj7cSQ/thwIjbVm0G+Rx/eX922PzUH8KAP3Mr4//wCCgX7WnxF/Zsm+Hmi/&#10;DTwrZ+KfEHi5r+NIbi0nu5UNuLfAihhZWdj55PfG0cGvsCvgL/gop/wUK1H9mbxdpvgrwNo2nXvj&#10;OSw+13OsapEZU0+GVsLHGgI3O3l7jk7QAnDZ+UA8L8cfttftv/CPSf8AhJ/F/wAO7XTdARgZJrzw&#10;+/2aLccKJGjl3RjJAG5hyQOtfXv7Bf7eFp+2Fo+s6fqejxeHvGmiJHLd2ttIXtrmFyQJod3zLhht&#10;ZGJxuU7jnj4R8dS/txfF79n/AMQ+M/F+sy2vw1udHk1G6huBYWf2qx8vf8sMSCTDIcjcATwfQ1H/&#10;AMEU7iRf2oPFkIdhC/g65dkzwWF7ZAH6gM35mgDxPxV/ykm1j/srU3/p4NfVX/Bcb/kZ/hH/ANee&#10;pf8AodvXyr4q/wCUk2sf9lam/wDTwa+qv+C43/Iz/CP/AK89S/8AQ7egD6O/YW+K3h74I/8ABMvw&#10;h438U3RtdF0e31SeYoAXkY6pdKkSAkZd3KooyOWGSBzXzvb/APBSL9pr9ojxBqn/AApD4X239hWL&#10;fMVsZL+dAc7fOmLrEGYDO0KD15PWvMfjHqF9a/8ABID4D28DyJZXPim+W52g7X23WpsisfqCceq5&#10;7Vzn7Evw4/aj8bfDHV7n4HeMYdB8NQ6vJFeWZ1CK3c3XkwkyFWRiQUMYDZwdhHagD6S/Zr/4KteM&#10;D8XLT4c/HXwzZ6Jc3N8umNqlvbSWU1hckhFW6gckbS5ALDZtzkgjp+oNfiT8Rf8Agmf+0/468San&#10;4z8Y3+gX+sThZrzVrzWo0JEaKiuzBABtRFGfav2t00XK6bai8Ia7ESCZhjBfA3HjjrnpQBwP7Qnx&#10;18Pfs3/CfWvHfiUyPZaeirDaQ4827nc7Y4U92bv0ADMeAa/Ju/8A+Cu37QXjfxZKnhHQNDtYHZmt&#10;9Hs9LlvpRGOfmbducgdWAUd8Cvo7/gtxd3SfBP4fWyO4spPELySoB8pkW2kCE+4DyY+prU/4Is+G&#10;dEtP2dfE+vWsML69e+IpbW9uNo81Yo4IDFET12jzHYD1c0AfK0P/AAVs/aCvvGlpYXMXh7SFlu4b&#10;eayXSGBiyVVx87lgTyeScZr9O/2wP2uPDX7Ifw5i1/WLZ9X1nUJGt9I0WGQRvdyquWLOQdkaAruf&#10;BxuUAEkV+NH7aH/J/Xjz/sZof/aVe5/8FsdQv5P2ivBVjI8h0yHwrHNAhB2CZ7y5EpB9SscWfotA&#10;HWWf7en7ZvxK8N3Xjrwh8M7UeDIt8iTWGgzXETRocMVZ5C0uMHcyDAIPTHHt/wCxf/wUt1D9paPW&#10;/BWv6JY6P8SodKuLzSJdOLfZdUkjjZvLWJyWSQYDbdzBgHPy7cH55+B3wd/be8Q/B/whqPgL4gwW&#10;fg2402FtJtk1aFBFb7cIhXyzgjGCCcgg55rR/ZT/AOCdPxs+B/7THgLx14lOgWmm2WpO1w8Oqo0s&#10;geGRXVE2jcxVm4HOMntQB8S/tVeJfiP4s+O3iPUfizYHSvHjrarf2PlCIQKLaIRAICQoMexuDyWJ&#10;71+r/wCyN8c/2iLXWNf1H4/eG7Xwb8LdE8LT6jFqK6clvHG8TwbFBR2JHkmYhQOdo74Ffnj/AMFR&#10;/wDk+z4m/wDcM/8ATXaV+nH/AAUkvL2z/wCCfPiY2byRrJBpMU7R8HymurcEE9gTtB9c470AfMPi&#10;P/gqp8Z/jd8SpvC/wC+H9vNbne1qtzZve6hNEhGZnAcRxLjGQQcbgNxOKk8F/wDBVz4s/B/4nL4S&#10;/aA8BwWlukiJePaWUllqFqjdJgjMUmTGCAoXI5DGov8AghxY6fJ4g+L95IkZ1WG10uGByBvELvdG&#10;UA+haOHP0FZn/Bb7T9Ph+I3wwvoo4l1SfSryK4dQN7RJKhiDd8AvLj6mgD6s/wCChP7XHiX4D/Av&#10;wP46+GGo6bdReIdSijju7m3FxDPayW0kyOgJGM7VOfQ18leDf+CvXxY1P4Y3GlWfhK28WfE6bUZn&#10;S6g05zZ2uniKIJ+4ibfJL5nnHJKqo253ZwOQ/aEvL6+/4JP/ALO0moNI866/dRKZOvlJJfpEPoI1&#10;QD2Ar6t/4Ip28S/sv+LJxGgmfxjco0gUbmVbKyKgnuAWbA/2j60AbOgf8FCLz4T/ALG3h74j/F7T&#10;3n+IOsXd5a2Ph2C2NjLdtFMyqSrA+XGqbCzkH7wwCWAPzr4U/wCChH7X/wC0BcX+pfDL4cafc6LZ&#10;yMr/ANm6NLcRoeCI3mkk2tIAQcLg8524xXM/8Fsb6/k/aK8FWcjyHTIfCsc0CH7gme7uRKR7lY4c&#10;/QV+i/8AwT/0jSNG/Y3+FUWjJGttNo6XMxj/AIriRmeck+vmlx7Yx2oA8Z/Y5/4KAeKPicvxJsPj&#10;N4asPBF34D00alqd5FFPaskYLb1ktpSzK+ADw3JOAvIrw7Uv+Cnnx4/aB8b6ho37P3wyjm020G/f&#10;cWT314I92FklIdYoQ2PundySAxr3b/gq9o+kaT+zH4w1rTrO1t/E2pNplhqN5AoFzNYrdh0SQjkx&#10;iUDBPGTjvivzw/YX8C/tFeONP8YJ8B/FcPh6K1ltTq8LX0du8hYS+SxDIxIG2QZ6daAPpb4Y/wDB&#10;WD4m/DT4rJ4M/aB8HW2n263CQXtxb2UllfacH5ErxEssseGU4UKSvzAtwD9lftm/tueGf2R/A+l6&#10;i9oPE3iPXA39j6VbzhElRQC08kgB2xDcvIBLFgBxuZfzr+KH/BN39q/4veID4j8calouvaslusBv&#10;r3WIwwiTJAJCAYG5vzryv/gozZ+INF+KHw80LxHdLd6jo/w90KyklhkEkLSLC3nNGw4ZTL5h3Dg0&#10;AfQ8n7eX7aXiDwbJ8RdL+G9nb+B0jN0Lq38PzPbm3UkmTLSGRowM5kHy4BORya+pP2BP+ChkH7Wk&#10;2oeFvEuk2vh7x3p9t9rCWTsbXUIAQrvErEsjKzLlCzcMCCcMF+WfAHwN/bp8T/DHw5P4e+Idr/wi&#10;WoaRbtp9uurwiP7G8K+UmPLOB5ZUYzW3+w7/AME+/jH+zn+1F4O8X+KToVnoUaX0F1Hbaokk0yvZ&#10;zKqom0FsSGNjjoFJ6UAcz8TP+CqHxc+HP7TnivwxdXOkt4K0Hxhd6bLHDpavdGwgvXjYKxYZk8pD&#10;gnHNen/Bz/gor8Zfjx+0t4O0yw8DL4a+Feq3/lGZ9Nmmle22sRJJdH92DlR9wADOMnrXw54whjuf&#10;+CkGtwzRrLFJ8WJ0eNwCrKdYYEEHqK/cv9pa9u9J/Zv+Kt3pjPDf2vhPVZbZoR8yyLZylCuO4IGK&#10;APzk/ad/4LD+JLHx5qPh74O6ZpI0PT7hrf8At/U4WuZb9lbBeFAyqkZOcbgzMMH5c4r5N/a9/ao+&#10;Jn7SOl+BbT4meGbfQ9R0AXr2t3DYzWZvY7j7PkskhIypgHzJgHd0GOe7/wCCSvhnRPEv7YWltrME&#10;Ny+naVd31hHMAR9pUIqsAepVHkYehXPavoj/AILnf80T/wC43/7YUAe/f8E0vF2k+Af+CfOi+JNe&#10;vE0/RdJbVby8upM4jiS6mZjgck4HAHJOAOa+e9S/4KefHj9oHxvqGjfs/fDKObTbQb99xZPfXgj3&#10;YWSUh1ihDY+6d3JIDGuWuL69s/8AgijaJaPIkVxrjQ3Plg4MX9qO2G9BvVP0HevD/wBhfwL+0V44&#10;0/xgnwH8Vw+HorWW1OrwtfR27yFhL5LEMjEgbZBnp1oA+lvhj/wVg+Jvw0+KyeDP2gfB1tp9utwk&#10;F7cW9lJZX2nB+RK8RLLLHhlOFCkr8wLcA/qzb3EV1BHPBIk0Mih0kjYMrKRkEEdQR3r8XPih/wAE&#10;3f2r/i94gPiPxxqWi69qyW6wG+vdYjDCJMkAkIBgbm/Ov1w+B2i6n4b+Cvw/0nWp4brWbDw9p9re&#10;z28gkjknS2jWRkccMpYEgjgg0AfN/wDwVG8RfEvQ/wBne8t/AWljUdGv4Lu38TymBZPs2nmA7pMk&#10;jb35GfpX5QfsS+LvjL4L+Kuq3vwP0Ndf8WSaLLDdWzWy3G2yM8Bd9rMoGJFhGc/xe9ft7+2p/wAm&#10;kfF7/sWL/wD9EtX5f/8ABFT/AJOm8U/9iZdf+l1jQB9w+E/2uPGvwL/ZR1H4iftH6M+leLY9Wksb&#10;DRLWBLea+yiGFEUMQM4lYsTwqMcHAB+XdJ/4KA/tf/Ha31HxD8MPhfa/8ItbSMqtYaRLe4wMlDK7&#10;gSuPSNQeR8tX/wDguPqF8t98ILLfIumtHqkwjwQjSg2wz7kKR9N3vXmX7Kvwp/bE8WfAvw7qXwm8&#10;dQaT4Eka5WxsV1OKEwstxIJQyGMlSZA7cnkMD3oA+lf2IP8AgqJqPxs+JFr8NfihodjofiW+Z4tP&#10;1TTleGGadQT9nlhcsY3IVsMGwWAXaCRm5+3B/wAFQp/gH4+ufh18OdBs9f8AFVlsXUdQ1QSPbW0j&#10;qGWGONGVpHwykncACQMMcgfOPw//AOCbv7Q3hf4+eFfiN4muNAFxB4ps9Yv79tXj8yWU3aSOQNoD&#10;O7E4XuWxjmtj9v8A/YB+KOu/HTxD8U/hnZN4w0jV7lbuWHSZ1+3afdRqEkXZkFxvTIKZYEkEDbkg&#10;G3eftm/t0eBdJXxPr/wnjm0EJ50gufDU4SKPqWkEUgkjAHd8Y71mf8FDPjp8VfjJ+zH8OvEEfhyG&#10;x+GniTSbTU9YmgjEiW2o+fIEiWUncAQqnGO/WvMtF/4KRftUfs/avaaV49hm1ARAf8S3xpoZtbh4&#10;wcHEirFIT/tMW5656V9Rftv/ABm0T9oD/gmPp/jrQLA6TY6pqVnv08gZtZkuHjlj4ABAdWw2BuBB&#10;wM4oA+MP2GfiF+0f4J0jxdH8CPC6+IbO4ntm1VmsUuPKkCyeUMs64yC/5V92fHr/AIKPeI/2Y/g/&#10;4C0vxN4ah1H4361pK3+paZdKYLTTgXdA8qocksyECNWHCklhxu4X/gh3/wAij8Wv+v7Tv/Rc9af/&#10;AAVA/Yb8b/Hvx1p/xD+HMUHiLULHTY9M1TQFuEjuVCO7xyxhiFbIlYFSQflUqGycAHA6J+2d+3R4&#10;i8O2/jTS/hdFqPhq4T7RAtv4ameOaIjIZEEnnMhHIYE56gkV9zfsPftGa9+098FH8WeJtEtNA1u1&#10;1S40q5tLLzFj3xLGS22QlkOXI2knGOtflRoP7YX7Wv7ImnaToPiCHV7DQrFEtLLTvGWhEwlEXCxp&#10;MyLIyhRgBZMADjpX6m/sM/tVWH7Wfwlu/Eq6LD4f8QWV8bPWbG35iafy0ZZkPUq6kfe+YFGXkAMQ&#10;D6M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Mv+Cln7Ivjb9qzwf4PTwPc&#10;aauo+Hrm5nktdQnaAzrKsYHluFK7gY/4iBz1r7NooA/EzS/ht/wUA+GdodE08+PFtEG1I4tXhv40&#10;UZAEb+a4QeykVtfB/wD4Ja/Gv45fEQeJvjhf3Gg6bPMs2o3Ooakl7q18owNibWcJkDbukYbQBhSM&#10;Cv2ZooA/MD/gpH/wTv8AFvxC8RaD40+EukR6paafo9vo1z4chmWOWCK3BWF4A5AdfLIUrncNgI3Z&#10;OOCt/Cf7dvxI+B2o/DXUtGbRPCWm6I1q4urW2jvNRt449sdkjLlnZgFXIC8D5n55/XyigD8p/wDg&#10;lN+y98Vfgn+0N4h1zxz4I1Lw1pNx4WuLKK7vAgR5mu7R1QYY8lY3P/ATXl37VH7HPxp8aftleMPF&#10;Wh/DvV9S8PXevx3MGoQqnlyRDy8sMtnHB7dq/amigD5E/wCCoXwn8XfGT9mmDQPBWg3XiLWV161u&#10;TZ2YBfyljmDNyRwCy/nXGf8ABJn4IeO/gf8ADfx3YeO/DN74ZvL7VoZ7aG9CgyxiHaWGCeM8V93U&#10;UAfit8ZP2OfjTr/7b3iDxfp/w71e78NT+NP7Qi1KNU8t7f7Ur+YPmzjaM9K+x/8Agod/wT0n/anu&#10;LDxn4Mv7TTPHen2v2Oa3viUt9RgUlkUuAdkilmAYggggEgAEfcVFAH5C/Dm7/wCCgfwC8N23grS/&#10;Cd3qmkafGILJbyCz1AW0Y4VY5lkJKjHCsxCjAAAwK92/Yl+Af7SP/DRF98X/AI8Xq7pNGuNMt7K8&#10;v4pZ4zJJE48qGDMUMeIzkAqc4+U5Jr9BKKAPxW/ZX/Y5+NPgv9srwf4q1z4d6vpvh601+S5n1CZU&#10;8uOI+Zhjhs45HbvX2V/wVg+C/jf43fBnwjpPgXw5eeJdRtNfF1Pb2QUtHF9mmXeckcbmUfjX2/RQ&#10;B8Y/8Epvg/4z+Cf7PPiHQ/HPh678NatceKbi9itLwKHeFrS0RXGCeC0bj/gJr5N/4KQ/sJ/Ejxd+&#10;0tqXjD4c+DL7xHo/iK0hvLptPCYgu1XypFIJHLCNJM9zI1fsBRQB8L/8Epf2WfEH7P8A8NfFWteN&#10;tDm0Lxbr9+sQtLnBlis4F/d5wTjdJJKceiofp4n/AMFLv+CfPxD+JXxivPil8OdMbxTFrMFumqaX&#10;FMiXNvNDEkKuiuQHRo44+FJYMG4wcj9VKKAPyD8YeE/27fjv8D9Z8H+J9HbT/DWnWcKz2b2ttDfa&#10;1sdBHCuzLMQQHJGxcKcknCn0n/gkv+zh8TPgf4+8fXvjvwdqPhm1v9Mt4baW9CgSuspJUYJ5ANfp&#10;nRQB+R//AAUK/wCCd/xS8VfHjW/iV8NtJPijStdaK6ntLOeOK7sbhY1R/ldl3qxTeCmSCxBAwCff&#10;P2OfFX7YPir4vaUnxm0e40rwLp+m3CTSSW1pbtc3O1RE8gQ73PX7oC9SRxx96Vlf28GaQR2N1KqO&#10;0e9TGASrFTjLg9Qaer2Fe25+NPxj/wCCfHx++Bn7Qtz40+FOjTeIdOg1dtW0TVNKkhMttmQusUsE&#10;jZyudp4KMPqVH1b8K/8Ahqf4sfBf9oG3+Mnh+e1l1TwZdab4Z0mKG2gEt09tdI6rHGxfczGIZkOO&#10;RjAr7p/txv8AoG3f5xf/ABdH9uN/0Dbv84v/AIunyvsLmXc/Kz/glz+yv8Wfgz+0pd6/428Dap4d&#10;0d9AurVby8VNhlaWAqnDHkhW/KvPvjJ+xz8adf8A23vEHi/T/h3q934an8af2hFqUap5b2/2pX8w&#10;fNnG0Z6V+yn9uN/0Dbv84v8A4uj+3G/6Bt3+cX/xdHK+wcy7nz1/wUc+G/ib4sfsneJ/DXhHR7jX&#10;tdurqxeGxtQDI6pcxuxGSBwoJ/CvnX/gld+y942+G/h342aH8UfBt9oGmeKLXTrJIb7aBdxbL5J1&#10;G0nosyg/7wr9D/7cb/oG3f5xf/F0f243/QNu/wA4v/i6OV9g5l3PxD8Yf8E9/j/8Cfik2tfCaK68&#10;UWFjeSDSfE3he/i8+PBKlJUDhkkCkq4xtJJGSDivMf2xPB/xw8M6l4Uu/jt4im1LxHqVrNLZ6Tea&#10;ot3cWFurKNzpGTHEJDnAU5PltuwRX1D48/4JifH6++K3jTxP4S8XaFotlrurXd/H5esXVrN5cszS&#10;KsgjhIyN2PvEcVQ8E/8ABHv4ka941jvfiZ4w07+yZJBLeXGi3El7fXHqoadYwpI43ktjrtOMUcr7&#10;BzLufdP/AATEsp7D9hn4YxXETRSNHqEoVupR9RunQ/QqwP419SVyfhGx03wL4V0jw5omh3Fjo+k2&#10;kVlaWyGLEcUahVH3+eAOe9a/9uN/0Dbv84v/AIujlfYOZdz4u/4Ks/st+If2gfhj4V1jwVosuueL&#10;PD2oNH9jtgBLLZzqBJjJGSrxxHB6Aufr8x/8E4f2EfiP4T/aW0zxd8SPBV94d0bw7aTXtq+oBNs9&#10;4QI4lADE5UO8mexjFfrb/bjf9A27/OL/AOLo/txv+gbd/nF/8XRyvsHMu58kf8FMv2PPEP7VXw78&#10;O3vg54pvFnhWa4kttOuJREl7DOIxKiu3yrIDDEV3EDAYEjIr5H/Zx8H/ALdnwz8K23wr8JeHj4T0&#10;Ca4kMeqa1a2pTTRI26RxKdxIyWbG1zknaOlfrf8A243/AEDbv84v/i6P7cb/AKBt3+cX/wAXRyvs&#10;HMu5+MP7If7GPxv+H/7W3gPxH4k8A6xa6Np+stNd6tOqeXt2uPMPzZwSQfxr0v8A4Kjfsr/Fn4zf&#10;tKWmv+CfA2qeItHTQLW1a8s1TYJVlnLJyw5AZfzr9U/7cb/oG3f5xf8AxdH9uN/0Dbv84v8A4ujl&#10;fYOZdzx3wv4I12z/AGF9J8Hz6ZNH4mh+HEOkvppA81bsaYIjD1xu3/L161+f3/BMz9k/4u/B/wDa&#10;gtPEPjPwHqnh7RV0m8gN7dqmwSMF2rwx5ODX6x/243/QNu/zi/8Ai6ZL4i8lQz6fdqCyr1i6kgD+&#10;P1Io5X2DmXc2K/M7/gqB+wX48+NHj6y+Jnw6sv8AhIbn+z47HU9FWZI7gGMtsli3kBwVbBXO4FQQ&#10;Dk4/Rz+3G/6Bt3+cX/xdH9uN/wBA27/OL/4ujlfYOZdz8mLfwn+3b8SPgdqPw11LRm0TwlpuiNau&#10;Lq1to7zUbeOPbHZIy5Z2YBVyAvA+Z+eek/4JTfsvfFX4J/tDeIdc8c+CNS8NaTceFriyiu7wIEeZ&#10;ru0dUGGPJWNz/wABNfqH/bjf9A27/OL/AOLo/txv+gbd/nF/8XRyvsHMu5+M/iL9jf41XX7dup+M&#10;ovh3q8nhiT4ky6umpqqeUbQ6oZRN97O3y/m6dK+iv+Ct37O/xI+OXiD4azeA/COoeJ4tNtb9LtrI&#10;KRCzvAUByR12t+Vfod/bjf8AQNu/zi/+Lo/txv8AoG3f5xf/ABdHK+wcy7nx38C/2Qp/iL/wTg8O&#10;fBv4kaddeGdbC30oEqK0+nXP9o3M0EuAcH5XUkZ5VyMjNfH/AIP/AGVf2yf2JfGWqT/C+1GvaTeF&#10;Vnm0mWC5tL5VJ2GS2mIdXAY8hQRlgHIzn9hP7cb/AKBt3+cX/wAXR/bjf9A27/OL/wCLo5X2DmXc&#10;/Jzxv8Kf27v2xoU8OeMrVPCXhRyvnw3U0GnWTEHgyxxF5pRkZwVZQQDgHFfrxWV/bjf9A27/ADi/&#10;+Lo/txv+gbd/nF/8XRyvsHMu54r+3F+zlYftOfAHVPDFxqVroupWc0ep6Xqd8+yC3uUDKPNbsjI7&#10;oT23g4OMV+Vvwz/ZQ/bQ+BviPUNM8A6Nr2gNqJWOe60nVbYWVyoJ2SGQybOhJDHDAMemcV+uP7Sn&#10;g3U/jR8B/G3gfSbdrLUtc057O3uL1kEKOSCC5Viccdga/L6x/wCCV37TGm6WdMs/HWgWumsCps4P&#10;EF8kJB4I2CDGD9KOV9g5l3Pk3xh4V8T6T+0pN4f8SayvizxfHr8NrfajBeNd/absyoHHmtguQx2k&#10;nuDX7V/t7fsR2v7YHgvTG03UINE8baEZG029uVJgmjfG+CbaCQpKqQwBKkHg7jXzl+xv/wAEtrn4&#10;M/EbS/HfxL1C313U9Gm+06do+igParOp/dzSSylGYqcMFCDDAHccYP6Qf243/QNu/wA4v/i6OV9g&#10;5l3PyK+Ffg39vH9krTZPCPhbwzPqvhuOV3t7XFpqVohJyzRNv3xqxO7aSoySduc165+zz8EP2s/i&#10;l+054K+KPxtmXTfD/hyaaeLTb28hjAD28kQEFrb7lVsuMtJtYgHk8Cv0Z/txv+gbd/nF/wDF0f24&#10;3/QNu/zi/wDi6OV9g5l3Px4/4KEfsffGb4pftfePvFHhT4fatrmgX39n/Zr+1VPLl2afbRvjLA8O&#10;jL9Qa/WTxZ8M9K+KXwdvfA3ia2d9L1fSRYXca4EkeYwNykg4dWAYHsVBro/7cb/oG3f5xf8AxdH9&#10;uN/0Dbv84v8A4ujlfYOZdz8ftM/Yv/as/Yk+K19r/wAH4F8V6bKjW4vtPaGRLu3LArHcWkrBgwIB&#10;+UHBBw/Wnf8ADDv7UH7afxetvE/xpX/hFdOCx28t/fNArQWqsx8m1tYmJByWPzhQSxJYnOf18k8R&#10;eW0atp92DI21eYuTgn+/6A0/+3G/6Bt3+cX/AMXRyvsHMu58L/8ABSL9l/xB4i/Zj+Gnw++E/hS9&#10;1y38N6nDHHZWm1pIraO0ljDuSRkklcnqSxNdf/wSm+D/AIz+Cf7PPiHQ/HPh678NatceKbi9itLw&#10;KHeFrS0RXGCeC0bj/gJr65/txv8AoG3f5xf/ABdH9uN/0Dbv84v/AIujlfYOZdz5s/b2/Yktf2wP&#10;BOmnTb+DRfG2hGRtMvrlWME0bgb7ebbkhSVUhgCVIPBDGvhv4VeCf27/ANkfSbnwf4T8MT6n4d82&#10;R7e3AtNStYmY5aSE798YYnO04BJYlckmv13/ALcb/oG3f5xf/F0f243/AEDbv84v/i6OV9g5l3Pg&#10;T9mb9kv4x/FT/hbmpftNs0q+OtGh0hIZLyGW6txHKZUeOOLdFCsb7XVQRhhkr1r52tP2H/2sf2Mf&#10;iLd678H5x4js5VMJ1DR5YCLmHOVS4s5zknjPyhwp6Nk1+wn9uN/0Dbv84v8A4uj+3G/6Bt3+cX/x&#10;dHK+wcy7n5SeNfDv7f37Uumt4T13SW8JeHLoGK+2vbaZBKh6iZldpnQg4KJkEdVNfQv7XH/BOO4/&#10;aD+EPw9i0nVbDTfiR4O0K20f7RNu+x6hFHEoMTOF3qA4dkbb/GwK/Nlftb+3G/6Bt3+cX/xdH9uN&#10;/wBA27/OL/4ujlfYOZdz8k/hfp/7ff7Mehp4M0LwrdatoFnuSzt7hLTUoYVzn91Ism5VOeELYGT8&#10;oNe0fsl/Aj9qLxR+07ovxe+O10ILHSrW8t7fT729hLoJomQCC2t90cYyRuLbWIUZ3cV+gn9uN/0D&#10;bv8AOL/4uj+3G/6Bt3+cX/xdHK+wcy7n4z+Iv2N/jVdft26n4yi+HeryeGJPiTLq6amqp5RtDqhl&#10;E33s7fL+bp0r9o9U0211rTbvT76Bbmyu4Xgnhf7skbKVZT7EEiqn9uN/0Dbv84v/AIuj+3G/6Bt3&#10;+cX/AMXRyvsHMu5+J/xS/wCCcHx+/Z++MDar8K9O1PXdMtbprjRPEGg3aJdwIc7UlXcro4U7WIGx&#10;snBOSBQ+M37Iv7YXxX0vw34j8d6X4g8Z305uI7fTZr1J5tNjURfM0Yby4vNzwF+Y+SSwHGf2/wD7&#10;cb/oG3f5xf8AxdH9uN/0Dbv84v8A4ujlfYOZdz5K/ZD/AGZbvVP2AovhD8UdCu9Fl1H7fDeWUwUT&#10;wb7p5IZV6jcp2SKeeVFfGFp+w/8AtY/sY/EW7134PzjxHZyqYTqGjywEXMOcqlxZznJPGflDhT0b&#10;Jr9hP7cb/oG3f5xf/F0f243/AEDbv84v/i6OV9g5l3Pyk8a+Hf2/v2pdNbwnrukt4S8OXQMV9te2&#10;0yCVD1EzK7TOhBwUTII6qa/Ur4Y+GbnwT8NfCfh29kimvNI0i00+aSAkxs8UKRsVJAO0lTjIBx2r&#10;R/txv+gbd/nF/wDF0weIt0zRDT7vzFUMRmLoSQP4/Y0cr7BzLuZvxW8A23xV+GPizwZeTG2ttf0q&#10;50x51XcYvNiZN4HcqW3fhX40eAf2S/2uf2O/i5PrvgHwlJqV5HFLZLqWnGC8s762YqSGRmDKpKo2&#10;GCsCo9K/az+3G/6Bt3+cX/xdH9uN/wBA27/OL/4ujlfYOZdz4bk/ZV+J/wC2Z+yfcaV8eJm8OfFG&#10;DXrjUtFvZYoCtpCY40WJo4DgRNhwVzuyFY5xz8y/DH4N/tx/sY3GoaH4G0NtX8PXE5lMFnJbajYT&#10;SYA85EdhJESFAPCE4GQcCv1+/txv+gbd/nF/8XR/bjf9A27/ADi/+Lo5X2DmXc/MbwN8Gf2zP2jP&#10;jl8PPFXxZC6B4Q8L+IbDWm068uYLW3K286SsI7aAszy7VIVpR1bG4DOJ/it8If2yfgX+0B4+8Z/C&#10;HzNX8I+JNZuNTGnWd3BdQYkYsBJazkFZMcFoxnjG7pX6Zf243/QNu/zi/wDi6P7cb/oG3f5xf/F0&#10;cr7BzLufj58SP2cf2yv25PFnh8fEfw9b6BpmkmSK3udQFtZW1kJdhlcRoWmkLeWnQN90Abea+4fH&#10;X7CNpefsIj4CeHdVjGpWUEdza6rdoVSe/Wf7Q7uBkokjmReM7Fcfe28/UX9uN/0Dbv8AOL/4uj+3&#10;G/6Bt3+cX/xdHK+wcy7n4w/Av4Nftq/si63r9n4E8CXUa6uI4rtSlpe2srRlxHKrbyFI3tzkcN8w&#10;4GPXviJ8DP21dF8TeFvix4Purh/F934fs7XxBZ22o2nnPcxmQsJ7dyLeVRvGAm7bngLzX6gf243/&#10;AEDbv84v/i6P7cb/AKBt3+cX/wAXRyvsHMu5+Q/xa8C/t0ftf6Pp/g3xj4N+xaDDdR3TiSG00+Hz&#10;VDKssjl97YDN8qZ6/dJxX6BfsM/smx/si/B5/Dt1qMeseI9TujqGrXkClYfNKKixRZ5KIq4yQCxL&#10;HAyFHu39uN/0Dbv84v8A4uj+3G/6Bt3+cX/xdHK+wcy7mrRWV/bjf9A27/OL/wCLo/txv+gbd/nF&#10;/wDF0cr7BzLuatFZX9uN/wBA27/OL/4uj+3G/wCgbd/nF/8AF0cr7BzLuatFZX9uN/0Dbv8AOL/4&#10;uj+3G/6Bt3+cX/xdHK+wcy7mrRWV/bjf9A27/OL/AOLo/txv+gbd/nF/8XRyvsHMu5q0Vlf243/Q&#10;Nu/zi/8Ai6P7cb/oG3f5xf8AxdHK+wcy7mrRWV/bjf8AQNu/zi/+Lo/txv8AoG3f5xf/ABdHK+wc&#10;y7mrRWV/bjf9A27/ADi/+Lo/txv+gbd/nF/8XRyvsHMu5q0Vlf243/QNu/zi/wDi6YfEW2ZYjp93&#10;5jKWAzF0BAP8fuKOV9g5l3Niisr+3G/6Bt3+cX/xdH9uN/0Dbv8AOL/4ujlfYOZdzVorK/txv+gb&#10;d/nF/wDF0f243/QNu/zi/wDi6OV9g5l3NWisr+3G/wCgbd/nF/8AF0f243/QNu/zi/8Ai6OV9g5l&#10;3NWisr+3G/6Bt3+cX/xdH9uN/wBA27/OL/4ujlfYOZdzVorK/txv+gbd/nF/8XR/bjf9A27/ADi/&#10;+Lo5X2DmXc1aKyv7cb/oG3f5xf8AxdH9uN/0Dbv84v8A4ujlfYOZdzVorK/txv8AoG3f5xf/ABdH&#10;9uN/0Dbv84v/AIujlfYOZdzVorK/txv+gbd/nF/8XR/bjf8AQNu/zi/+Lo5X2DmXc1aKyv7cb/oG&#10;3f5xf/F0f243/QNu/wA4v/i6OV9g5l3NWisr+3G/6Bt3+cX/AMXR/bjf9A27/OL/AOLo5X2DmXc1&#10;aKyv7cb/AKBt3+cX/wAXR/bjf9A27/OL/wCLo5X2DmXc1aKyv7cb/oG3f5xf/F0f243/AEDbv84v&#10;/i6OV9g5l3NWisr+3G/6Bt3+cX/xdH9uN/0Dbv8AOL/4ujlfYOZdzVorK/txv+gbd/nF/wDF0f24&#10;3/QNu/zi/wDi6OV9g5l3NWisr+3G/wCgbd/nF/8AF0f243/QNu/zi/8Ai6OV9g5l3NWisr+3G/6B&#10;t3+cX/xdH9uN/wBA27/OL/4ujlfYOZdzVorK/txv+gbd/nF/8XR/bjf9A27/ADi/+Lo5X2DmXc1a&#10;Kyv7cb/oG3f5xf8AxdH9uN/0Dbv84v8A4ujlfYOZdzVorK/txv8AoG3f5xf/ABdH9uN/0Dbv84v/&#10;AIujlfYOZdzVorK/txv+gbd/nF/8XR/bjf8AQNu/zi/+Lo5X2DmXc1aKyv7cb/oG3f5xf/F0f243&#10;/QNu/wA4v/i6OV9g5l3NWisr+3G/6Bt3+cX/AMXR/bjf9A27/OL/AOLo5X2DmXc1aKyv7cb/AKBt&#10;3+cX/wAXR/bjf9A27/OL/wCLo5X2DmXc1aKyv7cb/oG3f5xf/F0f243/AEDbv84v/i6OV9g5l3NW&#10;isr+3G/6Bt3+cX/xdH9uN/0Dbv8AOL/4ujlfYOZdzVorK/txv+gbd/nF/wDF0f243/QNu/zi/wDi&#10;6OV9g5l3NWisr+3G/wCgbd/nF/8AF0f243/QNu/zi/8Ai6OV9g5l3NWisr+3G/6Bt3+cX/xdH9uN&#10;/wBA27/OL/4ujlfYOZdzVorK/txv+gbd/nF/8XR/bjf9A27/ADi/+Lo5X2DmXc1aKyv7cb/oG3f5&#10;xf8AxdH9uN/0Dbv84v8A4ujlfYOZdzVorK/txv8AoG3f5xf/ABdH9uN/0Dbv84v/AIujlfYOZdzV&#10;orK/txv+gbd/nF/8XR/bjf8AQNu/zi/+Lo5X2DmXc1aKyv7cb/oG3f5xf/F0f243/QNu/wA4v/i6&#10;OV9g5l3NWisr+3G/6Bt3+cX/AMXR/bjf9A27/OL/AOLo5X2DmXc1aKyv7cb/AKBt3+cX/wAXR/bj&#10;f9A27/OL/wCLo5X2DmXc1aKyv7cb/oG3f5xf/F0f243/AEDbv84v/i6OV9g5l3NWisr+3G/6Bt3+&#10;cX/xdH9uN/0Dbv8AOL/4ujlfYOZdzVorK/txv+gbd/nF/wDF0f243/QNu/zi/wDi6OV9g5l3NWis&#10;r+3G/wCgbd/nF/8AF0f243/QNu/zi/8Ai6OV9g5l3NWisr+3G/6Bt3+cX/xdH9uN/wBA27/OL/4u&#10;jlfYOZdzVorK/txv+gbd/nF/8XR/bjf9A27/ADi/+Lo5X2DmXc1aKyv7cb/oG3f5xf8AxdH9uN/0&#10;Dbv84v8A4ujlfYOZdzVorK/txv8AoG3f5xf/ABdH9uN/0Dbv84v/AIujlfYOZdzVorK/txv+gbd/&#10;nF/8XR/bjf8AQNu/zi/+Lo5X2DmXc1aKyv7cb/oG3f5xf/F0f243/QNu/wA4v/i6OV9g5l3NWisr&#10;+3G/6Bt3+cX/AMXR/bjf9A27/OL/AOLo5X2DmXc1aKyv7cb/AKBt3+cX/wAXR/bjf9A27/OL/wCL&#10;o5X2DmXc1aKyv7cb/oG3f5xf/F0f243/AEDbv84v/i6OV9g5l3NWisr+3G/6Bt3+cX/xdH9uN/0D&#10;bv8AOL/4ujlfYOZdzVorHj8ReY0irp92TG21uYuDgH+/6EU/+3G/6Bt3+cX/AMXRyvsHMu5q0Vlf&#10;243/AEDbv84v/i6P7cb/AKBt3+cX/wAXRyvsHMu5q0Vlf243/QNu/wA4v/i6P7cb/oG3f5xf/F0c&#10;r7BzLuatFZX9uN/0Dbv84v8A4uj+3G/6Bt3+cX/xdHK+wcy7mrRWV/bjf9A27/OL/wCLo/txv+gb&#10;d/nF/wDF0cr7BzLuatFZX9uN/wBA27/OL/4uj+3G/wCgbd/nF/8AF0cr7BzLuatFZX9uN/0Dbv8A&#10;OL/4uj+3G/6Bt3+cX/xdHK+wcy7mrRWV/bjf9A27/OL/AOLo/txv+gbd/nF/8XRyvsHMu5q0Vlf2&#10;43/QNu/zi/8Ai6P7cb/oG3f5xf8AxdHK+wcy7mrRWV/bjf8AQNu/zi/+LpkPiL7RCksen3bRuoZT&#10;mIZBGR/HRyvsHMu5sUVlf243/QNu/wA4v/i6P7cb/oG3f5xf/F0cr7BzLuatFZX9uN/0Dbv84v8A&#10;4uj+3G/6Bt3+cX/xdHK+wcy7mrRWV/bjf9A27/OL/wCLo/txv+gbd/nF/wDF0cr7BzLuatFZX9uN&#10;/wBA27/OL/4uj+3G/wCgbd/nF/8AF0cr7BzLuatFZX9uN/0Dbv8AOL/4uj+3G/6Bt3+cX/xdHK+w&#10;cy7mrRWV/bjf9A27/OL/AOLo/txv+gbd/nF/8XRyvsHMu5q0Vlf243/QNu/zi/8Ai6P7cb/oG3f5&#10;xf8AxdHK+wcy7mrRWV/bjf8AQNu/zi/+Lo/txv8AoG3f5xf/ABdHK+wcy7mrRWV/bjf9A27/ADi/&#10;+Lpk3iL7PC8smn3axopZjmI4AGT/AB0cr7BzLubFFZX9uN/0Dbv84v8A4uj+3G/6Bt3+cX/xdHK+&#10;wcy7mrRWV/bjf9A27/OL/wCLo/txv+gbd/nF/wDF0cr7BzLuatFZX9uN/wBA27/OL/4uj+3G/wCg&#10;bd/nF/8AF0cr7BzLuatFZX9uN/0Dbv8AOL/4uj+3G/6Bt3+cX/xdHK+wcy7mrRWV/bjf9A27/OL/&#10;AOLo/txv+gbd/nF/8XRyvsHMu5q0Vlf243/QNu/zi/8Ai6P7cb/oG3f5xf8AxdHK+wcy7mrRWV/b&#10;jf8AQNu/zi/+Lo/txv8AoG3f5xf/ABdHK+wcy7mrRWV/bjf9A27/ADi/+Lo/txv+gbd/nF/8XRyv&#10;sHMu5q0Vlf243/QNu/zi/wDi6P7cb/oG3f5xf/F0cr7BzLuatFZX9uN/0Dbv84v/AIuj+3G/6Bt3&#10;+cX/AMXRyvsHMu5q0Vlf243/AEDbv84v/i6P7cb/AKBt3+cX/wAXRyvsHMu5q0Vlf243/QNu/wA4&#10;v/i6P7cb/oG3f5xf/F0cr7BzLuatFZX9uN/0Dbv84v8A4uj+3G/6Bt3+cX/xdHK+wcy7mrRWV/bj&#10;f9A27/OL/wCLo/txv+gbd/nF/wDF0cr7BzLuatFZX9uN/wBA27/OL/4uj+3G/wCgbd/nF/8AF0cr&#10;7BzLuatFZX9uN/0Dbv8AOL/4uj+3G/6Bt3+cX/xdHK+wcy7mrRWV/bjf9A27/OL/AOLo/txv+gbd&#10;/nF/8XRyvsHMu5q0Vlf243/QNu/zi/8Ai6P7cb/oG3f5xf8AxdHK+wcy7mrRWV/bjf8AQNu/zi/+&#10;LqfT9UF9NNF9nmt5I1ViJdvIYsBjax/umlZjumXqKKKQwooooAKKKKACiiigAooooAKKKKACiiig&#10;AooooAKKKKACiiigAooooAKKKKACiiigAooooAKKKKACiiigAooooAKKKKACiiigAooooAKKKKAC&#10;iiigAooooAKKKKACiiigArnrH/Vz/wDXzP8A+jXroa56x/1c/wD18z/+jXrWnuZVNizRRRXQc4UU&#10;UUAFFFFABRRRQAUUUUAFFFFABRRRQAUUUUAFU9U/49U/67w/+jVq5VPVP+PVP+u8P/o1aHsNblyi&#10;iigQUUUUAFFFFABRRRQAUUUUAFFFFABRRRQAUUUUAFFFFAFO+/4+tP8A+u5/9FPVyqd9/wAfWn/9&#10;dz/6KerlIAooopgFFFFABRRRQAUUUUAFFFFABRRRQAUUUUAFFFFABVOL/kL3P/XCL/0KSrlU4v8A&#10;kL3P/XCL/wBCkoGXKKKKBBRRRQAUUUUAFFFFABRRRQAUUUUAFFFFABRRRQAUUUUAFFFFABRRRQAU&#10;UUUAFFFFABVOX/kL23/XCX/0KOrlU5f+Qvbf9cJf/Qo6TAuUUUUwCiiigAooooAKKKKACiiigAoo&#10;ooAKKKKACiiigAooooAKKKKACiiigAooooAKKKKACiiigAooooAKKKKACiiigAooooAKKKKACiii&#10;gAooooAKKKKACiiigAooooAKKKKACiiigAooooAKKKKACiiigAooooAKKKKACiiigAooooAKKKKA&#10;CiiigAooooAKKKKACiiigAooooAKKKKACiiigAooooAKKKKACiiigAooooAKKKKACiiigAooooAK&#10;KKKAKdj/AMfWof8AXcf+ikq5VOx/4+tQ/wCu4/8ARSVcoGwooooEFFFFABRRRQAUUUUAFFFFABRR&#10;RQAUUUUAFFFFABVPR/8AkEWP/XBP/QRVyqej/wDIIsf+uCf+gil1DoXKKKKYBRRRQAUUUUAFFFFA&#10;BRRRQAUUUUAFFFFABRRRQAVT1j/kEX3/AFwf/wBBNXKp6x/yCL7/AK4P/wCgmh7DW5cooooEFFFF&#10;ABRRRQAUUUUAFFFFABRRRQAUUUUAFFFFABRRRQAUUUUAFFFFABRRRQAUUUUAFFFFABRRRQAUUUUA&#10;FFFFABRRRQAUaV/yF73/AK4Q/wDoUtFGlf8AIXvf+uEP/oUtZ1PhNKfxGxRRRXMdIUUUUAFFFFAB&#10;RRRQAUUUUAFFFFABRRRQAUUUUAFFFFABRRRQAUUUUAFFFFABRRRQAUUUUAFFFFABRRRQAUUUUAFF&#10;FFABRRRQAUUUUAFFFFABRRRQAUUUUAFFFFABRRRQAVz1j/q5/wDr5n/9GvXQ1z1j/q5/+vmf/wBG&#10;vWtPcyqbFmiiiug5z8SNM/4Kt/tGa1fRWWnnRb+8mJEdva6J5kjkDJAVWJPAJ49K6P8A4eKftc/9&#10;Cx/5ak3+FfIfwD+L938BPi94c8fWOnw6rd6LLJLHZ3DlI5N8Tx4JHI4cn8K+7tF/4LP+MNV1mwsm&#10;+G+hxrc3EcJcX0xKhmAz0965lLuzpceyPQ/22v25vix8AdL+EL+HpNNtbzxJ4Zj1LVI77Tw5FyVj&#10;3AAkbBlm+XtXgGm/8FKP2rdasYr3T9Dgv7OYZjuLbwxJJG4BxkMuQeQenpXYf8Frv+SlfDT/ALBF&#10;z/6OWuA+Av8AwVS8T/Af4R+HPAVj4F0nVbXRYXhjvLi8lR5A0jyZIAwOXx+FU371mxJe7oj3P4X/&#10;ALY37S/jL4I/GTxNqdha6VrXg+ws9T09bzQWt45ofMk+1ghvvbYl3DHTb716B/wTd/bq8XftMeMP&#10;F3hbx/Pp76ra2UWo6YbG2EAaJXKThhk5IMkJHtur1D9if9qW7/bY+HPjSfxJ4ZsdHtrW4GlyWlrM&#10;8qTxSwkvu3D0JFfl/wDAfUL39jn9vrTtL1GSRLbSPEMugXskhCiWzmYwiZu23Y6TD/dFO7Vncm17&#10;qx+sn7dv7RV7+zL+z7qPijRpLdfEtzd2+n6St0nmRmZ23OSvcCJJT9QK8h/YB/as+Jnxu+H/AMRv&#10;iF8Tbiw/4RLw6nl2x02wETvJHE09yeCd22MxYHcufSvnL/gs98WDq/xG8GfDu1mzb6NYtqt4q4wb&#10;idtkat7rHEW+k35feH7GvwNs/hj+yT4R8F6tYpJJqWltdaxbSj/WSXYLyxv/ALqyCL6J+NVduRNk&#10;onx/+0x/wWAtG0/T7H4JWtyL9bjzL3VdesEEJhCsBHHHvLEliCWbbjbgA7jj63/YJ+OPif8AaG/Z&#10;5sfGPi+S1l1mbULq3ZrOAQx7I3AX5cnnFfFP/BV79nj4b/Bf4c+Br7wR4O0zw1d3mrTQ3E1jGVaR&#10;BDkKcnpnmvpb/gkv/wAmd6V/2F77/wBGCkm+azG0uW6PsqiiitTIKKKKACqeqf8AHqn/AF3h/wDR&#10;q1cqnqn/AB6p/wBd4f8A0atD2Gty5RRRQI8P/bY+LniD4E/syeMvHPhZ7ePXdK+xfZmuofNjHm3s&#10;EL5XIz8kjfjivzD0H/gqJ+034oaZdFs9N1doQDKth4facoDnBbaTjOD19K/Qj/gp3/yY38Sv+4b/&#10;AOnO1r8m/wBj39srV/2P9Q8UXek+HLHxC2uxW8Ui3s7xCLyjIQRtHOfMP5VjN+9ubQXu7H0/8Kf2&#10;4v2sviF8RdA8M3OjRaZFq10tn9sn8MSRxws+QrszcBQxBOe2a6L9jn/gpD8TfiP+0pongH4lvpkW&#10;nao0+nhbawFvJBeKpMYY5J5ZDHj1celeg/sgf8FNPEn7S3x00fwFqPgrS9FtL63uZmvLW7kkdTFC&#10;0gADDHJXFfFv7fHgm+/Zt/bf1HxDoifZBd31t4w0mTGAJWk8xzx6XMcvA7YpXaV0x2Tdmj9p/jF8&#10;RbT4R/CnxZ4zvSPI0PTZ73Y3/LR0QlIx7s+1R7sK+Cv+Cfn7Z/xv/aj+N0uj+IbnSD4S0rT5b7Um&#10;tNNETsTiOGMPk4Jdg3uI2rR/4KlftFWOrfsi+B7LRJwI/iO1tqIj3ZP2GNEuCDjuJXth+Brmv2Ef&#10;CN98DP8Agnx8WvixaRiDxFrmn393YTkEFIbWGSKBvwmM7e421bfvaEpe6dV+19/wVctfhL4u1HwX&#10;8MNJsfEms6dI1vf6zqRc2UEynDRRohVpSpyC24KCMDdXzjZ/8FUv2k9KtY/EF7oOi3egyMNstzoU&#10;0do2TwFlWRfQgfMfxrzv/gmd8FdD+OX7UNnaeJbOPVNH0PTp9cmsbgBorho3ijjWRT95d8yMV77c&#10;HIyK/dqbT7W4sXspbaGWyePymt3jBjKYxtKkYxjjFSuaWtxvljpY+fv2If2r5f2uPhfqHiS78PJ4&#10;dv8ATL86bcww3JmilcRpJ5iZUFQQ4+U5xjqa+ia4P4U/A/wZ8Eo9fh8FaNHoNlrV+dSubK3Y+Qsx&#10;jVCY06IpCD5V4BzgDpXeVqr21Mna+gUUUUxBRRRQAUUUUAU77/j60/8A67n/ANFPVyqd9/x9af8A&#10;9dz/AOinq5SAK+H/APgph+1x8QP2Wf8AhXH/AAgs2nw/27/aX2z7faCfPkfZfL25Ix/rnz68elfc&#10;Fflv/wAFvv8Ami//AHGv/bClPSJcNZHj0P8AwVA/aduNDbWorHT5NHXJbUE8PMbcYODmTO3g8det&#10;fTf7E/8AwVGuvjd4/wBP8AfEfRdP0nXNUJj0zV9J3pbzzAEiGSN2YozAHDBiC2BtGQaofsE/tefB&#10;34Mfsd6Ho/jPxpp+n6tZS38k+kbHmuWV7mRlURqpJ3KRj684r4S/Zh0lvid+3N4IuPCWlPZ6fJ4y&#10;i1qGxVf+PSxhuvtLKdvACRIR6cAVldq2prZO+h9dftsf8FFPjB8Cf2m/GXgbwtdaNHoWlfYvsy3W&#10;nCWQebZQTPltwz88jfhivOV/4KLftbyKrL4aDKwyGHhWUgj1ryn/AIKd/wDJ8nxK/wC4b/6bLWvd&#10;dN/4LReMNN0+1tF+G+husESxBjfzZO0AZ6e1Lm1d2FtFZH038Nf2ofitqn7B3xA+KPim1h03x3os&#10;l19kjuNMa3jCIsJQtC3UZdue/wCFfFuh/wDBUr9pfxPcSQaNb6Xq08a73isdAMzKucZIUkgZI596&#10;+2vH3xsvP2iv+CYPi34hahpkGj3esaLf77K2kZ44/KvJIBhm5ORED9TX5c/si/tYar+yP401rxFp&#10;Wg2fiCbU9P8AsDwXkzxKi+Ykm4FR1ymPxpydraiir30Pqz4X/t9ftT+JPiX4S0jWfDnk6RqGr2lp&#10;eyf8IxLHtgeZFkO4jC4UnntX63V+cP7MX/BU/wAT/Hv47eE/AN94F0nSbTWp5YpLy3vJXeMJDJJk&#10;KRg5KY/Gv0erSO25nP0CiiirICiiigAooooAKpxf8he5/wCuEX/oUlXKpxf8he5/64Rf+hSUDLlF&#10;FFAj8r/22P8Agop8YPgT+034y8DeFrrRo9C0r7F9mW604SyDzbKCZ8tuGfnkb8MV5yv/AAUW/a3k&#10;VWXw0GVhkMPCspBHrXlP/BTv/k+T4lf9w3/02Wte66b/AMFovGGm6fa2i/DfQ3WCJYgxv5snaAM9&#10;Paufm1d2dFtFZHsdz+2d8ZtF/YL1P4pa1bWul+O7fxMumxx3mlGGP7MfL58lsc/M3zV81aD/AMFP&#10;v2nvFCTPothp+rrCQJWsPDzThCc4DbScZwevpX0h+2d8XLv48f8ABMbR/Ht9p8OlXetX9pNJZ27l&#10;0jK3UkeATyeEB/GviP8AY+/bm1v9kHS/E1lpPhew8Qrrk0E0jXlw8RiMSuABtHOd/wClNvVaiirp&#10;6H1l+zD+2l+0v8Vfjp4X8J+K9IGlaBqbzxXF63huSEQkW8rI29uB86p169O9ZnwA/wCCkXxcuv2p&#10;tC+HXxRl0aPS5dZl0DUEtLEQvFdZeGPD54An2A5HTNeufsZ/8FJvEX7UHxrg8D6l4M0vQ7WSwuLw&#10;3drdSSODGAQuGGMHNfHn/BUz4Y3Pwj/a0k8VaWJLO28TQQ63a3EeAI7tCI5gp/vb41kPvKKd3a6Y&#10;WTdmj9pPGnizT/Afg/XPEuqy+Tpmj2U1/cyekcSF2/RTX5tfsR/t1fHT9p79orTfC9/No0XheGK4&#10;1LVBbacFkitUGFUPnqZHhTP+0TXc/t3ftRQ69/wT38M6zp0qwah8SYbO2aKNgTEuzzrtforRmE/9&#10;dPyyv+CMvwi/sP4Z+L/iLdw7bnXr1dMsmYc/ZrcZdl9mlkKn3h/Om7ySRCVots7f9qT/AIKjeCPg&#10;+vjHwh4Ys9U1T4i6a8+nRebaKtla3S5XzJGZsuqn5sKp3YAyM5GR/wAE2f2zPiP+1B4z8Z6b44n0&#10;2a10rT4bi2FjZiAh2kKnJBORgV2f7dH7Mfwrh+AfxX8eJ4H0lfGBsJr/APtgRnz/ALQWBMmc9eTX&#10;yx/wRR/5KV8S/wDsEW3/AKOalrzK47LlbR+t1fP37eHxwufgD+zJ4r8RaZeGx8QXSppekzLjetzM&#10;du9c/wASRiSQf9c6+ga/K7/gsZ8RLzxV46+G/wAItGJubn/kKT2qf8tLidzBar7MAJuPSUVcnZER&#10;V2fTf/BM7xJ8Q/iB+z7L40+IniS/8RXmt6lMdNa+I/d2kWIuAAOsqzfgFr5M/am/4KTfGn4TftE+&#10;OPBnhy50UaRpOo/ZbSOfTBLLt2qQC27k5Nfpz8H/AId2nwk+FnhPwZZEPBoemwWPmL/y0ZEAeT6s&#10;25v+BV+E/wC3JftpX7bHxIvUQO1trqzBW6EqsZx+lRK8YouNpSZ7p/w8U/a5/wChY/8ALUm/wrX+&#10;JH/BQr9pj4b+CvAPiDU/7JsE8TWt2/k3uh+VJHPb3TxOm1iCB5Zt2/7aH2q//wAPrvGX/RNdD/8A&#10;A+b/AAr2b9u3RLn9qD/gnz4W+KJ02O01zTraz8Sm1tjuEcMyBLiME8lVEiue/wC5/Cp6OzK6q6Pr&#10;b9l/4wL8efgH4K8cM0ZvNUsF+3LEMKt3GTHcADsPNR8D0xXxJ+33/wAFE/HvwL+PTeBfh1caWLfT&#10;dPgOpG8sxcP9rlzJtByMARNCfqxpn/BHH41W8fw0+IXgnV7tYLfw9MNeglmbhLaRCs+B2VGiVj7y&#10;mvlH9nHSbr9sb9v6z1rU4Glsb/XZvEl/FJgiO0hcypC2P4flih/4EOe9NybSsJRSbufqz8Qv2m4f&#10;2X/2cfDfi34uzC68YXVlCkul6dEI5LrUGjDyQxr0VUJILHgBe5IB/PDWP+Ctnx38eeIng8F+GdF0&#10;+LBaLT7PTptQuNg6l2LfNjPVUUe1Z/8AwWI8YahrX7TWl6DNIRpui6FB9mhB+XzJnd5JPqQI1+ka&#10;1+jn7B/wN0H4K/s3eDBp2nwQ61rml22q6tfbVM1xPNGJNrOBkqgfYo6AD1JJesnZC0irs+P/ANm/&#10;/gq18QvEfxc8MeAPiJ4M0ueXWtWtdG+2aektjc2sk8qxK8kTlw2GcEgbOM1+pFeffEX4B+Bfip4i&#10;8M+IPEWgW91r/hvUbfU9M1WMeXcwSwyrIi+YvLRllGUbKn0zgj0GrimtyJNPYKKKKokKpy/8he2/&#10;64S/+hR1cqnL/wAhe2/64S/+hR0mBcooopgfnP8A8FGv25vih+zL8btE8L+CrjS4tKu/DsGpSrfW&#10;InfznubmMkMSMDbCnH1r6f8ACv7SVn4Z/Y+8O/GH4g3ccZk8P22p3v2ZAnn3EkakRRJnG53YKoz3&#10;5OMmvze/4LOf8nQeF/8AsTrX/wBLb6vBfjx+1Bqnxi+G/wALfhtYs9h4T8H6NZ2phkbYLq/EISSd&#10;+cbVyUTPQbz/AB4GLlytm/LdI+wf2a/24v2lP2sPjYnhvw2NB0bQTM13f3P9liZNLsd/QuzfO+CE&#10;XPLNzgAEj9UlGFAJyfU968G/Yx/Zj0D9l/4O2Oj6ZNb6prWppHfavrVvhlvZiuV2N3iQMQnsS3Vj&#10;X5eL428V/szf8FFodE1LxLq0ugaX4wSE2t3fyvCNOunGwlGbBxb3CsOMZA+tVdxWpFlJ6H7e0V+U&#10;3/BYP44a5p/xM8E+BvDetahph03TJdUvhptxJCXaZ9qB9hGdiQM3sJCa739lL9pq9X/gmd8QdZv9&#10;UmufEPg6DUdOjurqYvM0ky77V2Ykk/PchBn/AJ54p8yvYXK7XP0cor8mv+CPtj4p8f8AxY8X+K9c&#10;1/WNU0rQNMS1ihvb2WWI3Nw/DAMSCVjhkHtvFdb4s/4J/wD7R/xC8Q+INc8S/HU6Lp019NNZWsut&#10;31wIYTI3lqR8qR4UgYUkCjmbV0g5UnZs/Tivgj/grB8c/HvwR8N/Dm48C+J73w1NqF3ex3T2RUGV&#10;USEqDkHoWP518QN8evjl+wr8cm0C8+Ib+MbPT5IZLmxXVn1HTb+3bkqvmZMTYypICspHcYz9Pf8A&#10;Baa8TUPAvwhuogwjnur6VdwwcNFARn86lyvFlKNpI9c+FT/Ej9pz/gmPai112fUPiLr9vdxxarc3&#10;X2eRmj1WVQTIoG3EUW3jsKh/4J7/ALMvxn+A/i7xdffFHVf7RsdQsYYbJf7Ye92yLISxw33eMc1x&#10;vwi1C60n/gjTNeWNzNZ3cOjas8VxbyGORG/tS55Vgcg/Svn79gHw345/aW+Gfx38E23jvUtO1e8t&#10;NFNnqt7eTy/ZNl40r7cNuG5YipwR154ovqh9GfQn7Pv/AAVA8S/Gb9o/QvhpeeCNJ02y1G+uLR7+&#10;C7leRBFHK4IUjGT5YH41+iNfzifAf4Ua38UP2gtE8CaN4gOg65e3txbRawC4MTxxyMzZUhuQhHB/&#10;ir9MILPxb/wTF/Z28e+JPFXjSP4h+IddvLSz8Pw3LztHHc7Jc7/MYnaF3SEKRny8ZGQaIydtRSiu&#10;h+hdFfiv8Jfh98bv20tG1Px14i/aAt/C0H2l4LS11TW3g8x1ALGO2iZVhjBbGQOSDx3PT/sO/tdf&#10;En4S/tMWvwe+IHimbxXoF/qr6CZL2+N6LW83GOF7adss0byBU252kSbgAer5xcnmepfthfsY/tF/&#10;Fj9ozxb4q8Ca79i8Kah9k+xwf8JBJa7dlnDHJ+6HC5kRz75z3r6E/bW/ay1v9jn4b+CtSsfD9n4h&#10;u9Sn+wTx3lw6CMpCGLAqOTkV+en/AAU/+IXinw/+2F4nstL8S6xptmllYFbezv5YowTbRkkKrAcm&#10;u+/4LBfB/XtB8d2HxEufEZu/D+uzx2Npoe6TFpJFbKHkwTt+baegzzU3texdr2ufoP8AsbftCah+&#10;078EbPxzqWkW2iXU97cWptLWRpEAjbAOW5ya9xr8Vv2R/wBhX4lfHz4N2ni3wx8V38I6VNeT266Y&#10;slyNrI2GbEbhefpX7U1pFtrUzkknoFFFFUQFFFFABRRRQAUUUUAFFFFABRRRQAUUUUAFFFFABRRR&#10;QAUUUUAFFFFABRRRQAUUUUAFFFFABRRRQAUUUUAFFFFABRRRQAUUUUAFFFFABRRRQAUUUUAFFFFA&#10;BRRRQAUUUUAFFFFABRRRQAUUUUAFFFFABRRRQAUUUUAFFFFABRRRQAUUUUAFFFFABRRRQAUUUUAF&#10;FFFAFOx/4+tQ/wCu4/8ARSVcqnY/8fWof9dx/wCikq5QNle/jnmsbmO1mFtcvGyxTMu4RuQdrY74&#10;ODivyx+AH/BSL4uXX7U2hfDr4oy6NHpcusy6BqCWliIXiusvDHh88AT7Acjpmv1Wr8Qv+Cpnwxuf&#10;hH+1pJ4q0sSWdt4mgh1u1uI8AR3aERzBT/e3xrIfeUVnO61RcLPRn7SeNPFmn+A/B+ueJdVl8nTN&#10;Hspr+5k9I4kLt+imvza/Yj/bq+On7T37RWm+F7+bRovC8MVxqWqC204LJFaoMKofPUyPCmf9omu5&#10;/bu/aih17/gnv4Z1nTpVg1D4kw2ds0UbAmJdnnXa/RWjMJ/66fllf8EZfhF/Yfwz8X/EW7h23OvX&#10;q6ZZMw5+zW4y7L7NLIVPvD+Y3eSSBK0W2fQf/BQD9prUv2XvgWNd8PPbDxTqWow6fpouovNjU8yS&#10;uyZGQI42X2LrXyT+xX/wUu+I3xY/aG8O+DPiDPpL6Jriy2kMlnZCBo7rYXiJbdyGKFMerivOv+Cw&#10;HxWk8c/tAaD4A05muYPC9iokhhyzG9utrsuB1PlLb475ZhXjv7WfwKv/ANi/41eA5NHdorlNH0rW&#10;4Lg5KLqEAVZyD/13hMmM8CUD0qJSd9C4xVrM/drxtqtxoXgzX9StSourPT7i4iLDI3pGzLkdxkCv&#10;xl0j/gqt+0h4gvkstLXR9SvHBK29nofmyMAMkhVJJwK/WmXx1YfE/wDZzufF2lsG0/W/DEl/Dzkq&#10;slsW2n3BJBHYg1+Hf7CXxn8NfAH9pDQvGfi6a4g0OztruKWS1gMzhpIHRcKOTyRVTeq1JgtHoe6W&#10;H/BWj4/+BvEMcPizQNDu0BV5tO1DSpbKYxn+6wcFSR0Yqw46Gv1R/Z3+O2h/tIfCbRvHWgRyW1tf&#10;Bo57OYgyWs6HbJExHXB6HuCp71+S/wDwUk/bP8CftTf8IhpngnS71otDkuJp9Y1K2WF5PMCARRDc&#10;W2fKSd2OQuBxk/oR/wAEzvhPrnwj/ZS0S08RWsmn6nq95PrBsp0KywRy7VjV1PIYpGr4PI34OCCK&#10;It3te4SSte1j6qooorUyCiiigAooooAKp6P/AMgix/64J/6CKuVT0f8A5BFj/wBcE/8AQRS6h0Ll&#10;eBftvfFXxz8GvgPe+Jfh3Z/bvEsd9bQxw/Ymu8xuxDny15PHftXvtFMEfizrn/BTj9qLwxbx3Gs6&#10;bZaTBI/lpLfeHHhVmwTtBYgE4B49qXQ/+Cm37Unia0e60fS7PVrZHMTTWPhx5kDgAlSykjOCDj3F&#10;fTn/AAWk/wCSB+CP+xmX/wBJZ60/+CMf/Jr/AIo/7HG6/wDSKxrHXmtc3uuW9jzr4heA/wBpD9tz&#10;9n34ReJ9Luf7A8UWc+tJrUP2qTR8q08KW37scn5YXPPrnvX17+yR8KvHPwr/AGZbHwh44u/tni+L&#10;7d5s/wBta5z5ksjRfvTycKy/TFfMH/BZfxVrfhfwr8Ln0bWL/SHmvb8SNY3TwFwI4cBtpGcZPX1q&#10;38I/gv43/ar/AOCbnwn0jRfHl14b1+LWLzUbjWLmed5Z4ku9Qi8oujBj/rEPJxhB7U1pIneJhfse&#10;/sY/tF/Cf9ozwl4q8d679t8Kaf8Aa/tkH/CQSXW7fZzRx/ujw2JHQ+2M9q/S+vw+/wCCd3jbxbcf&#10;t0eBtE1XxTrGqWkc2qQyw3N/NJFIU0+6wSrMQeVBGfQV3/7c37YXxJ+Mn7RE/wAHPhhq9/o+kWOq&#10;roUcWj3DW8+qXxcRSeZIpB8tZCyBc7cKWOeNpGSSHKLkz67/AOCpvxd8Y/Bf9n3w/rfgjxBd+HNV&#10;uPFFvZy3VmVDtC1pduUOQeC0aH/gIo/4JZfF3xj8aP2ffEGt+N/EF34j1W38UXFnFdXhUusK2lo4&#10;QYA4DSOf+BGvg39sT9lH4wfs7/AfRLzxx8Uf+Eu8PX2uQRNof2q5nS2vTbXDLKhl4wEEykjbncOD&#10;2+w/+CMf/Jr/AIo/7HG6/wDSKxoTfMJpKJ97UUUVqZBRRRQAUUUUAFU9Y/5BF9/1wf8A9BNXKp6x&#10;/wAgi+/64P8A+gmh7DW5cooooEeH/tsfFzxB8Cf2ZPGXjnws9vHrulfYvszXUPmxjzb2CF8rkZ+S&#10;RvxxX5h6D/wVE/ab8UNMui2em6u0IBlWw8PtOUBzgttJxnB6+lfoR/wU7/5Mb+JX/cN/9OdrXyR/&#10;wRJ/5GX4s/8AXppv/odxWUr8yVzWNuVtoyPhb/wWQ8eaD4kjsvid4P0vVNKVxHcSaPFJZ30HZm2S&#10;OyOR/cwnOfmFfqh8PfiD4f8Aip4M0rxX4W1KHV9B1SHzra7h6MMkEEHlWVgVZTyCCDyK+Iv+CvPw&#10;N8Pa98DV+JUVhb2vinQr63hlv40CyXNrK3lGJyPvbXaNlJztAYD7xrzj/gkn4o8TeJvgN8cPBGj3&#10;ckN7p8cdzo0pmKGC6u7e4QbW/gAe2jbI6Ek0JtPlYNJq6P1Gor8q9Q/4Jx/tF6ho7ar4r/aDht9V&#10;YEhLzXdQmi3EZ2tM+MHjnCnocZrzH9kX9rD4ufBj9qbRfhh4r8X3XjDQb3X18OXtpeX51CJJZJhC&#10;k9tOxLBQ7K3B2spOVyQRXN3QuTsz7V/bw/bw1z9kPxV4W0nSfC2n+IY9Yspbp5Ly4kiMZSQLgbRy&#10;Dmvor9nr4nXPxo+Cng/xxeWMWm3WuWC3klpA5ZIiSRtBPJHFfjx/wVC+D+vfDP4/TaxrHiM65aeK&#10;prvVNPtS0h/s+Ey48n5iQOv8OBXuf7GX7CvxK1fTPhJ8UYPiu9t4ZS7sdaPh3zLnBt4p1doMB9nz&#10;BCOmPmqVJ81huK5Uz9V6K/Df4afETxVP/wAFGrDTJPE2sSaafiJNAbNr+Uw+WL5wE2bsbccYxivr&#10;/wD4LH+KNZ8L/C/4fTaNq19pMsuszJJJY3Lws6+RnBKkZGarn0bFyapH6E0V+evwD8Taxef8ElfF&#10;OsXGrX0+rpo+uut/Jcu04ZZZtpEhO7IwMc8Yr4k/ZH1/9pP4n6l4s8MfCfxFqE17fWUY1LU73Uyr&#10;2MAc4MUsjkxszHGYxv44IwTRz7Byb6n7y0V+Bng39oT48fsffHy80rUta1TUtb067+yan4d1fUZL&#10;y0vS4GM/ORkhlZZFIPI5wSD1f7Wuj/tYfDmXSfiJ8UfE2saUusXJitV0jXCkWnzFC4gWKBwsR2q3&#10;3c52ElieSvaeQ/Z+Z+5FFfM//BO/45a/8ff2ZdH13xROb3X7C7n0q6vmADXXlbSkjAfxFHQMe7KT&#10;3r6YrRO6uZNWdgooooAKKKKACiiigAooooAKKKKACiiigAooooAKKKKACiiigAo0r/kL3v8A1wh/&#10;9Cloo0r/AJC97/1wh/8AQpazqfCaU/iNiiiiuY6QooooAKKKKACiiigAooooAKKKKACiiigAoooo&#10;AKKKKACiiigAooooAKKKKACiiigAooooAKKKKACiiigAooooAKKKKACiiigAooooAKKKKACiiigA&#10;ooooAKKKKACiiigArnrH/Vz/APXzP/6NeuhrnrH/AFc//XzP/wCjXrWnuZVNizRRRXQc5/Pv/wAE&#10;9dNtNW/bI+GtpfWsN7aS3dwJILiMSRvi0mPKkYPIH5V+8a/DPwfGwZfCmhqynIYadCCD/wB818jf&#10;AX/gll4T+Avxc8O+PdO8b61ql7ossksdpdW0Kxyb4njIJXkcOTx6V9vVEI2WppOV3ofkj/wWu/5K&#10;V8NP+wRc/wDo5a9k/Yu+Pn7OnhP9mHwFpPjHxB4Ps/EtrayrewajbRtOrG4lI3koSTtK9+mK9r/a&#10;6/YR8P8A7XfiDw/q2s+J9S0GTR7WS1jjsYY3EgdwxJ3d+K8C/wCHKfgb/oo3iH/wEgqbS5rod4uK&#10;TPsv4LfFz4TfEdtUtPhjrWg6mbMRy30WiRqgTdkIzhVHXa2Poa/Mj/gsh8IB4X+M3hv4gWcGyz8T&#10;2Btbt1Xg3dthdzH1aJ4gM9fLb8PvH9kH9h3Qf2QdQ8T3ei+JdR19tdit4pVv4Y0EXlGQgrt658w9&#10;fQV2P7VX7MGgftX/AA5tvCevX1zpItb+PULa/s0VpYnVXQgbuMMrsCPoewqmnKOok1GWh+NPwJ0r&#10;XP21v2zPCx8VP/aE+pXdvdaxIQSrWlpCu9TnoGSEIM93HWv34uLiK1gkmmkSGGNS7ySMFVVAySSe&#10;gAr5Z/ZL/wCCfPhL9k3xpq3ijS/EGo+ItTvrH+z0bUIY0EEZdXfbt7sUT8B719IeNvDMXjbwbr3h&#10;2eZ7aDV7C4sJJowC0ayxtGWAPcBs0Ri4rUUpJvQ/Of8A4LJ+LdD8RfC74exaTrOn6nJHrMzOlndR&#10;zFR5GMkKTgV6f/wSp8aeHtF/ZJ0qy1DXtMsbz+1r0/Z7m8jjk5kGPlZgea4b/hyn4G/6KN4h/wDA&#10;SCrWl/8ABGPwRpeqWd6nxD8QO9tMkyq1pBglWBwfyqbS5r2LvHltc/RKiiitTEKKKKACqeqf8eqf&#10;9d4f/Rq1cqnqn/Hqn/XeH/0atD2Gty5RRRQI+W/+Cnf/ACY38Sv+4b/6c7Wvjb/gjH4a0jxH4j+K&#10;i6tpVjqiw2mnGMXtukwTL3GcbgcZwPyr9Jv2iPgpY/tE/B3xB8PdS1G40my1j7P5l5aorSR+VcRT&#10;jAbjkxAfQmvL/wBkH9h3Qf2QdQ8T3ei+JdR19tdit4pVv4Y0EXlGQgrt658w9fQVm4vmTNFJcrR7&#10;3pfgfw3od4l3p3h/S7C7QELPa2UcbgEYOGVQeRXwd/wWT+EP/CSfB/wz8QrSDdd+Gr82d268f6Jc&#10;4AZvXbMkQH/XVq/Q2uO+MHww0v40fC/xL4H1lmj07XLJ7SSaNQXhY8pIoPG5HCsM91FXJXViIuzu&#10;fzv3HirxZ8a5Phv4FaY3r6VEvh/Rbck8me7d1z15LTKmR/DGg7V+/OqfAXT/APhl+8+D2my+TZnw&#10;u/h63uWGMMbYxLM2O+75z6nNfPHwJ/4JU+CPgf8AFjw946i8W6xr1zokzXEFjeW8KRNJsZUZioz8&#10;pYMMd1Ffb9RGLW5c5X2P58/2WvjNqf7Ff7TUeq+I9HuVGnvcaLr2mbQLhImYCQICQN6OiMAThtuM&#10;jOR+u03/AAUe/Z2h8M/22PiNayRbdws0tLg3ZP8Ad8ny92fcjHvjmr/7SH7CPwp/acvBqniPTLjS&#10;PEoUJ/b2hyLBdSKAABLlWSUAAAF1LADAIFfO+nf8EWvhrDqKyX3jvxTdWQbJt4VtonIzwN5jbt/s&#10;/lSSlHRDbjLVn0n+yJ+1ZaftaeHfFniLTNEm0TR9L1g6bZLdSBp54xDHJ5kgHyoxLn5QTgAcmvfK&#10;88+B3wC8E/s6+Dj4Z8C6SdL06SY3E7STPNLcTFQpkkdiSSQoHGAMYAAr0OtFe2pm7X0CiiimIKKK&#10;KACiiigCnff8fWn/APXc/wDop6uVTvv+PrT/APruf/RT1cpAFflv/wAFvv8Ami//AHGv/bCv1Ir5&#10;x/bB/Yp0L9sL/hEv7a8R6h4f/wCEd+1+V9gijfzftHk7t27pjyBjH940pK6siouzuz4K/Y9/4Jl+&#10;FP2kvgTofj7VvGOs6RdX89zFJZ2cETIoineMYZhnJC5/Gv0R/Zp/Y2+G37K9ldf8IhYXFzrN4gju&#10;9c1WUTXkyA5CAhVVEzztRVzgbskA10X7NvwH0/8AZs+Eel+AtM1S51iy0+WeVLu7RUkbzZWkIIXj&#10;gsR+FeoUoxSHKTZ+Cf8AwU7/AOT5PiV/3Df/AE2Wtfp/oP7TX7KcOh6dHP4o8BrOltGsga0iyGCj&#10;Of3fXNcv+0R/wS/8KftE/GLxB8QtS8aazpN7rH2fzLO1t4mjj8q3igGC3PIiB+pNecf8OU/A3/RR&#10;vEP/AICQVNpJtou8Wkmz3H9pXx94H+In7CPxT1H4e6lpup+HIdLuLZZNJULAkgZGdQAAAfnBPH8V&#10;fC//AARy8P6X4i+NvjeHVdMs9Thj8Pb0jvIElVW+0xDIDA4OK+/vh/8AsP6D8P8A9l/xT8FLbxLq&#10;N1pOvyTyS6pLDGJ4vNEYIVR8px5Y6+tZn7JP7Afh39kjxlrPiLRvFOqa9Pqdh9geG+hjRUXzEk3A&#10;r3ymPxp2baZPMkmj6K0/wD4Y0m8iu7Hw5pNndxHMc9vYxRuhxjIYLkcGt6iitDMKKKKACiiigAoo&#10;ooAKpxf8he5/64Rf+hSVcqnF/wAhe5/64Rf+hSUDLlFFFAj8E/8Agp3/AMnyfEr/ALhv/psta/bT&#10;wz8M/B7+HNKZvCmhsxtIiSdOhJPyD/Zr5i/aI/4Jf+FP2ifjF4g+IWpeNNZ0m91j7P5lna28TRx+&#10;VbxQDBbnkRA/UmvszTbMabp9raKxdYIliDEcnaAM/pWcYtNtmkpXSsfGv/BVjTrTSf2L9QtLG1hs&#10;rSLVrERwW8YjRB5pPCgYHJNfJn/BLP4q/CD4c+HfiFF8T9W8PabcXV1ZtYjW4VdnVUlD7NynABK5&#10;+or9Lv2nP2e9O/ac+FVz4G1XVrrRbOe6hujdWaK8gMbZAw3GDXx3/wAOU/A3/RRvEP8A4CQUST5r&#10;ocWuWzPqT4b/ALQf7PPibxlp+j+CPEnhK48S3paK1g0uBEnlwpZlUhAfuqSee1eJ/wDBXT4QDx5+&#10;zbB4ttYPM1LwffpdM6rlvskxEUyjvjeYXPoIz9RN8Bf+CWXhP4C/Fzw74907xvrWqXuiyySx2l1b&#10;QrHJvieMgleRw5PHpX1/4/8ABenfEfwP4g8K6sm/TNasJ9PuAAMhJUKEj0IzkHsQKdm1Zk3Sd0fz&#10;gap8QPEnjjwb4L8Byu95p3h+a6TSLSMEsHu5Vd1A7kuB+df0Ofs9/CqD4IfBPwZ4Gg2s2jadHBPI&#10;gwslwfnncezStI3/AAKvlD4Uf8Ej/Anwv+JXhrxefGOs62+h30WoR2F1bwrFLJG25NxAzgMFPvjF&#10;feNKEWtWOck9j5u/bs8aeHm/ZV+K2ljXtMOp/wBkSxfYxeR+dv3L8uzdnPtivhH/AII1eI9J8O/E&#10;b4jSatqllpccmk2yo15cJCGImbIBYjNfSHxb/wCCTHg/4ufE7xP40vfHeuWF3rt/Lfy2sFtCyRNI&#10;xYqpPJAz3rkv+HKfgb/oo3iH/wABIKTUr3sNONrXP0T0/UrTVrOK7sbqG9tJRmOe3kEiOM44YHB5&#10;Br8hvgTt/bA/4Kkav4xb/TvDmhX02rws/wAyfZ7MLBZFewzJ5EmP97619rfF6Oz/AGH/ANgbW9H0&#10;rU59Qk0XSpdK028uFVZXuLqVkR8DjKGYt9Erxn/gjP8ACVvD3wl8WfEC6iKz+I79bG0Zh/y7WwOW&#10;U+jSySKf+uIpvVpCWibP0Sr8Av2zEWT9u7x2jqGVvEkQKsMgj91xX7+18R/Fb/glr4T+K/xo1n4j&#10;XnjbWbG+1PUF1B7KC2haJGXb8oJ5x8tOabWgQai9T62/4Vh4N/6FLQ//AAWw/wDxNXNc8H6R4g8H&#10;6h4XurGEaHfWUmnzWcSBU8h0KMgUDAG0ntW1RVmZ/OBd6l4r/Zi+JHxG8J205tr9rbUfCWpNgr51&#10;s7bHK89G2KwPIIx65r9Df+CL/wAHfsPhvxt8T7uLEuoTLoWnsy4Iij2yzsD3DO0I+sR/D2L9oz/g&#10;l/4K/aI+LWrePbnxTqvh6+1RIRc2tjBE0TSRxrH5nzcglVXPuCe9fSPwF+DWkfs//Cbw/wCAtDll&#10;ubDSInUXM6gSTu8jSPI2OMlnY+3A7VjGDTNpTTR+Yn/BZT4O6npPxU8NfEqCCSTQ9YsE0q4mVSVh&#10;u4WdlDHoN8bDaO/lPXtX7DH/AAUf+GsfwZ8N+CPiLrieEvEXh2zj0yG5u4XNreW8ShImEighXCKq&#10;sHxkjIznA+8/HHgXw/8AErwvf+HPFOkWuu6HfJsuLG8jDxuM5B9mBAIYYIIBBBFfDvi//gjR8KNY&#10;1SW60LxR4m8O20jbvsJkhuoo/wDZQugfH+8zH3qnFp3QlJNWkd14q/4Kb/DSb4p+B/AXgCRvG+p+&#10;INfsdIudQhV4bKzjmuI4mcOygyuA+QFG3jlh0P2LXyF8B/8Agl/8IPgf4m03xMx1bxb4i02eO7s7&#10;rWLhRFbToQySRxRKoyGAI3l8EAjkV9e1Ub9SJW6BRRRVEhVOX/kL23/XCX/0KOrlU5f+Qvbf9cJf&#10;/Qo6TAuUUUUwPxl/4LOf8nQeF/8AsTrX/wBLb6sz48fsO2Wm/sX/AAu+MXgeymN1HodvceKLfcZG&#10;lWb959rA7bGfYwHRNh/gYn77/ay/4J6eG/2s/iNp3i/WPFmq6Fc2WlR6UtvYwROjIk00ocluckzE&#10;fgK99+HPwr0z4f8Awh0L4eu/9taPpmlR6QxvY1P2qFY/LIkXody5yOnNZcl27mvPZKx8Hf8ABJ39&#10;sD/hKNET4LeK70HV9MiaTw5cTPzcWqjLWvPVogCyj+5kcCPnyL/gsx8M28P/ABn8I+ObeNkt/EGl&#10;tZzOo4+0WrjknsTHLEB/1zNfRGm/8Eh/CPhbx5D4p8K/EbxL4cvLK/8At+nLbwwubMq+5FDMMsF4&#10;HzdQOc5NfRP7VP7KWi/tYfDvSPDHiLV7nS5tNvkv49SsIV3lxE8brtbICtvzjttFHK3GzDmSldH5&#10;vfshxyftwft3az408VWkk+mW+hzT3lvIcoV+yJYImegJMhkAHdSeea+YLzxpr/wS8K/GD4MXBZk1&#10;XVraz1DBwqyafcykkA/3m2/98jPQV+0X7IP7EXhr9kGTxPNo2uX/AIgu9dFukk+oRohhSLzCFUL6&#10;mQk5/urXl3x0/wCCVPgr44fFnxH46n8X6vodxrc63M1jZ20LRJJ5aq7AtydzKWOe7GlyO3mVzK/k&#10;ZH7A+g3f7PP/AATx8T/EKKxWXW7yx1XxXHBPkeYsEDi3Q4/hYW4Ye0tfAfwV8Na5+3p8aL6x+J3x&#10;h/sJltpNQ+2a3KJBKwdQYLaFpI40O1icKQFVSQpANfuj4Q8BaT4N+Huj+DLW3SbRNN0yLSkhmQES&#10;QpEI8MOhyo59cmviLxl/wRr+FuveJLvUNF8U+IfDlhcSGQaZGIp44MnO2NmXcFHQBix9zTcXZEqS&#10;u7n5l/tSfCbwp8E/i1deE/B3jCHxzplrawtLqsDxMn2hlzJHmNmUbTjjJI6HkV94f8Fjf+SW/BL/&#10;AHrr/wBEW9eg+Kf+CNPwx1e7tG0fxXr2hWsFrHA0QWOdppFzumdmA+ZieQoCjAAAr3b9qz9ivQ/2&#10;rPDfhDR9Y8R6hocXhsyGKSxhjdpt6Rod27pjyx09aXK7MfMro+cPhj/yhcvP+wLq/wD6dLmuA/4I&#10;k/8AIy/Fn/r003/0O4r7g8O/sjaN4d/ZJl+A0WvX0ujyWl1aHVniQXAWe5knY7fu5BkIHsKw/wBk&#10;H9h3Qf2QdQ8T3ei+JdR19tdit4pVv4Y0EXlGQgrt658w9fQVXK7oXMrNH5Qfsg65p3gP9vLwte+I&#10;r630Sys9evYbi4vpBFHC7RzxgOx4X52C5PHNfc//AAVn1LTPih+zzBP4T1fT/EP/AAiPiC1uNbTT&#10;bhZzZRzwTxxNJsJC5YqME5+YHoa7v47/APBKn4XfGjx3qfi601bWfCOqapO1zfQacYpLWWZjl5BG&#10;65VmYknDYJOcCvSf2Y/2IPBf7NHgzxZ4btr6+8W2HijYupw65HC0MiKjpsEaoPlIkbIYtnjp3Si7&#10;co3JaM/Ln9jn9lX4NftG+E7r/hKfivJ4M8ZW108baNM1vEJoMApLEZSN/VgQMkFeQAQT9B+Ev2L/&#10;ANnj4L/Hb4byW/xzuNc8XR+IrCbTtDsRb3LzTx3COiy+VnykJXBZscZxk1658QP+CO/wh8UaxPf+&#10;H9a8Q+EY5n3HT7eaO5to/ZBIpcD6u1dJ8Cv+CV/wu+CfjfR/F51nxD4j13SblLuz+2Txw28cqHKt&#10;sjQMSDjguRx0pKL7A5Lufnx/wVW/5PQ8Vf8AXjp//pLHX17/AMFqreRvhD8PJwhMKa7KjP2DNbsQ&#10;PxCt+Vem/tKf8EzfC37Svxa1Lx5qnjLWNHvL6GCFrSzt4njURRrGCC3PIXNfRXx0+BfhL9or4eXn&#10;g3xlZyXOlTyLPHLbyeXPbTLnZLE+DtcAsOQQQxBBBIp8r1FzLQ+Q/wDgl98ZvAfgr9j1k8QeMNF0&#10;WXSNUvJL6K/vo4ZIFdgyMVYgkMD8uAcnIGSCK+/a/O6L/gix8N11DfJ498UvY7v9SqWyy49N/lkZ&#10;99tfojVxvazIla90FFFFUSFFFFABRRRQAUUUUAFFFFABRRRQAUUUUAFFFFABRRRQAUUUUAFFFFAB&#10;RRRQAUUUUAFFFFABRRRQAUUUUAFFFFABRRRQAUUUUAFFFFABRRRQAUUUUAFFFFABRRRQAUUUUAFF&#10;FFABRRRQAUUUUAFFFFABRRRQAUUUUAFFFFABRRRQAUUUUAFFFFABRRRQAUUUUAFFFFAFOx/4+tQ/&#10;67j/ANFJVyqdj/x9ah/13H/opKuUDYV8N/8ABXT4QDx5+zbB4ttYPM1LwffpdM6rlvskxEUyjvje&#10;YXPoIz9R9yVgeP8AwXp3xH8D+IPCurJv0zWrCfT7gADISVChI9CM5B7ECk1dWBOzufzgap8QPEnj&#10;jwb4L8Byu95p3h+a6TSLSMEsHu5Vd1A7kuB+df0HfBfwJpn7Nv7PHhzw7dTx29j4X0XfqF1wE3qh&#10;luZfYFzI/wCNfL3wo/4JH+BPhf8AErw14vPjHWdbfQ76LUI7C6t4Vilkjbcm4gZwGCn3xivrv41f&#10;DQfGT4V+JfBLavc6FDrlqbKa+tEV5UiYjzFAbj5k3IfZjWcYtas0lJPRH4Dib4h/tPftEa94l8G6&#10;Rfax4v1DUptehtrTa8lsqyhkxu42xgxqM8cAV2/7SngL9p/XPDNv4o+M+k+IrrRdCzHFqGrLFstf&#10;PdEIynPzMIx9cV+qn7I/7AvhX9kfxRrviDSdf1DxDqOqWa2Akv4o08iIOHcLt67mWPOf7gr3D4yf&#10;C7TPjV8LfE3gfWHeLT9cs3tXmjUF4WPKSKDwWRwrDPdRS9m7aj9or6Hw1/wTN+Lw8Z/sY/EDwVcz&#10;B7/whDerEhJJ+yXMMksZ5/6aC4HsAtfBH7CXwZ8NfH79pDQvBni6G4n0O8truWWO1nMLlo4HdcMO&#10;RyBX6pfs3/8ABOnRP2a9Y8T3ejeOtZ1O38QaPNo93Z3dvEse1yCso2/xpg49nb1qj+zX/wAEzfC3&#10;7NXxa03x5pfjLWNYvLGGeFbS8t4kjYSxtGSSvPAbNHK3a4cyV7H5r/tB/BLxT+wF+0ppeoadHHqO&#10;l2t6NV8OahqFus0N1CrA+VKpGC6Z2PjB6Ou3Kkfs9+zT+0N4d/aa+Fem+MvD8ixPIPJ1DTmfdJYX&#10;QALwv+YKnHzKynvSftKfs4eFv2oPhtP4R8TrJABKtzZalbKvn2Uy8B0JGOQSpB4IJ9iPIv2Wf2Ab&#10;T9k/xvc674a+Imt6hZ30Hkaho95bRC3ulGSjHbgh0JJVh0yw6MapRcXpsS5KS13PrOiiitDMKKKK&#10;ACiiigAqno//ACCLH/rgn/oIq5VPR/8AkEWP/XBP/QRS6h0LlFFFMD89v+C0n/JA/BH/AGMy/wDp&#10;LPWn/wAEY/8Ak1/xR/2ON1/6RWNfQf7W37KWkftbeCtH8N6xrl7oNvpuoDUEmsYkdnby3j2kNxjD&#10;k/hVj9k39l/Sf2TPhzqPhDR9avNdtr3VZNVa4vo0R1d4YYigC8YAhB/E1FnzXNLrlsfHP/BbT/kU&#10;vhT/ANf2of8AouCvo3/gmJ/yY38Nf+4l/wCnO6roP2vf2ONE/a+0vw1Zaz4hv9ATQ5p5o2sYkcym&#10;VUBDbumNg6etc/4Q+JHwY/YH+Fmm/CzX/iLCbrw5a3F2tveJ/p06TTy3AxGgwSTIVUDrgUrWk2wv&#10;eNkfmd/wTz/5SIeEP+v7Wf8A0gvK57UPFA/Z4/4KHap4g8TWji10Px1c3l4iJvb7M9y7eYg4yfKk&#10;DqOM8dK6P/gmTZ33iv8Abs8LavbWrNDarqmo3mzJEET2k8QJPp5k8a59WFfpj+1L/wAE9Phx+1J4&#10;gi8S6lcah4b8UrGsM2p6UyH7VGowomjcEMVHAYYOAASQABnGLcdDRySlqfKf/BUz9qr4VfGr4D+F&#10;/DvgfxjZ+I9XHiGDVHt7SOX93bra3MZZyyAKd0yDaSG5PHBr1j/gjH/ya/4o/wCxxuv/AEisaoL/&#10;AMEZ/hkvhOTTv+Et8QNrL3iT/wBsMsWUhVHUwLEBtwzMrFjk/IoGBnP01+yb+y/pP7Jnw51Hwho+&#10;tXmu217qsmqtcX0aI6u8MMRQBeMAQg/ia0SfNdkNx5bI9rooorQyCiiigAooooAKp6x/yCL7/rg/&#10;/oJq5VPWP+QRff8AXB//AEE0PYa3LlFFFAj5b/4Kd/8AJjfxK/7hv/pzta+D/wDgkz8cPAfwV174&#10;kzeOfFGn+GYtQtrFLVr9yomKPOXC4B6bl/Ov1N/aI+Clj+0T8HfEHw91LUbjSbLWPs/mXlqitJH5&#10;VxFOMBuOTEB9Ca+Kv+HKfgb/AKKN4h/8BIKzknzXRrFrlszyz/gph+3p4P8AjJ4Ktfhn8OL59a01&#10;7yO81bWliaOBxHkpBEHAZvnIdnwB8igFsnDv2d9L8Zfsf/8ABO74k/F3T4jpXirxfcWKaZJMoZre&#10;zEvkxXGxgRuJuJ2XIwQY25Bwfp34R/8ABJ74KfDTWrfV9VXVvHV5buskcGuzRmzDDoTDGihxn+Fy&#10;ynuK+rvHfw/8P/ErwTqvhHxHpsWo+H9Ttza3Nm2VUpxjBGCpUgEEYIIBHIpcrbuw5klZH4i/sw/s&#10;8W37aF/4m8QfEj42x+H7vTJF3jWrgXV9dBwWaQNNMu1AR1+bnjArifhb4a0Twb+3d4G0Lw1rSeI9&#10;A074g6ba2OrRurrdwpqEQWUMnykEDOV4Pav0Gf8A4Iu/DI6556eN/FK6V5ob7GwtzLs7p5vl4z77&#10;PwrpvDf/AASb8AeDfjJonjzQ/FGsWEOj63bazZ6KIkeFPImWVIS7Zcr8gBYnPNTyPsXzrufPf/Bb&#10;C3kX4hfDGcoRC+l3aK/YssyEj8Ay/nX1/wDsN/GbwHZfsm/CixuPGGiw37W8GjCykvoxcG9eUxpb&#10;+Xnd5hZhhccghunNek/tMfsr+B/2rPCNnonjGK7hlsJWnsNT06RY7m0dgA+0srKVYBdysCDtB4IB&#10;Hzh8Lf8Agkb4C+GfxI8OeL08b+I9Qn0HU7fVbW1aO3jV5YJVlRXOwkqSgBAwSM4Iq7NSujO6cbM/&#10;PCPxTZfCP/goTea94lMlnpuifES4uL6RULmKJb9y7gDlgF+bjOQOM19I/wDBVr9p74ZfGzwh4J0D&#10;wN4pt/Et/YX8t7dGzik8qKNotq5kZQpYn+EEkY5xxn6x/aW/4Jm/Dj9o3x5ceM5NU1Twpr94FF8+&#10;mCN4LtlUKJGjdeHwACVIBxkjOSeT17/gkL8Jb7wDpnh7SdU1jSr+3umurrX5RHcXl5lSojOVVUjG&#10;chUUds5IzU8stUVzR0Zxv7PP/KHvxZ/2Bdf/APR09eW/8EUf+SlfEv8A7BFt/wCjmr7y8C/si6P4&#10;F/ZX1P4H2+v31zpF9aXto2qyRIJ1W5Z2YhR8uRvOPpXOfsi/sI+H/wBkTxB4g1bRvE+pa9JrFrHa&#10;yR30MaCMI5YEbe/NVyu6FzKzPy2/bq/5SA+NP+wzYf8ApPb195f8FnP+TX/C/wD2ONr/AOkV9XRf&#10;GX/gmD4V+M3xv1f4lX3jTWNOv9Ru4bt7G3t4miQxpGgAJ5wRGPzr2n9rL9l/Sf2s/hzp3hDWNavN&#10;CtrLVY9VW4sY0d2dIZoghDcYImJ/AUuV2Ycy0PC/+CP3/Jpdx/2Md5/6Lgr7frx79ln9m3TP2V/h&#10;jJ4L0nWLvW7R7+W/+1Xsao+6RUUrheMDYPzr2GtI6KxnLVhRRRTEFFFFABRRRQAUUUUAFFFFABRR&#10;RQAUUUUAFFFFABRRRQAUaV/yF73/AK4Q/wDoUtFGlf8AIXvf+uEP/oUtZ1PhNKfxGxRRRXMdIUUU&#10;UAFFFFABRRRQAUUUUAFFFFABRRRQAUUUUAFFFFABRRRQAUUUUAFFFFABRRRQAUUUUAFFFFABRRRQ&#10;AUUUUAFFFFABRRRQAUUUUAFFFFABRRRQAUUUUAFFFFABRRRQAVz1j/q5/wDr5n/9GvXQ1z1j/q5/&#10;+vmf/wBGvWtPcyqbFmiiiug5wooooAKKKKACiiigAooooAKKKKACiiigAooooAKp6p/x6p/13h/9&#10;GrVyqeqf8eqf9d4f/Rq0PYa3LlFFFAgooooAKKKKACiiigAooooAKKKKACiiigAooooAKKKKAKd9&#10;/wAfWn/9dz/6KerlU77/AI+tP/67n/0U9XKQBRRRTAKKKKACiiigAooooAKKKKACiiigAooooAKK&#10;KKACqcX/ACF7n/rhF/6FJVyqcX/IXuf+uEX/AKFJQMuUUUUCCiiigAooooAKKKKACiiigAooooAp&#10;atomna/ai11SwtdStgwfybuFZU3DocMCM8n86fpul2ei2Udnp9pBY2kedlvbRLHGuSScKoAGSSfq&#10;atUUAFFFFABRRRQAUUUUAFFFFABRRRQAUUUUAFU5f+Qvbf8AXCX/ANCjq5VOX/kL23/XCX/0KOkw&#10;LlFFFMAooooAKKKKACiiigAooooAKKKKACiiigAooooAKKKKACiiigAooooAKKKKACiiigAooooA&#10;KKKKACiiigAooooAKKKKACiiigAooooAKKKKACiiigAooooAKKKKACiiigAooooAKKKKACiiigAo&#10;oooAKKKKACiiigAooooAKKKKACiiigAooooAKKKKACiiigAooooAKKKKACiiigAooooAKKKKACii&#10;igAooooAKKKKACiiigAooooAKKKKACiiigCnY/8AH1qH/Xcf+ikq5VOx/wCPrUP+u4/9FJVygbCi&#10;iigQUUUUAFFFFABRRRQAUUUUAFFFFABRRRQAUUUUAFU9H/5BFj/1wT/0EVcqno//ACCLH/rgn/oI&#10;pdQ6FyiiimAUUUUAFfPPxz/YN+Ef7RHjQ+K/GGl6hNrjQJbNcWeoyQho0GFBUHbxk8gZ5r6Goo33&#10;BNrY8s+BX7Mfw3/Zv0y7s/AXhyLSZLzabu9kkee5uMdA8rkttHOFGFBJIGSa9ToooAKKKKACiiig&#10;AooooAKKKKACqesf8gi+/wCuD/8AoJq5VPWP+QRff9cH/wDQTQ9hrcuUUUUCCiiigAooooAKKKKA&#10;CiiigAooooAKKKKACiiigAooooAKKKKACiiigAooooAKKKKACiiigAooooAKKKKACiiigAooooAK&#10;NK/5C97/ANcIf/QpaKNK/wCQve/9cIf/AEKWs6nwmlP4jYooormOkKKKKACiiigAooooAKKKKACi&#10;iigAooooAKKKKACiiigAooooAKKKKACiiigAooooAKKKKAMzVL26hvLaC2aFPMSR2aWMv90oABhh&#10;/e/Sq/2rU/8An4tP/AZv/jlP1X/kL2X/AFwm/wDQoqK3hFNXZhOTTshn2rU/+fi0/wDAZv8A45R9&#10;q1P/AJ+LT/wGb/45WVrHjLQPD10ttquuabplwyCRYby7jicqSQGAYg4yCM+xqlH8TPCEsionivRH&#10;djhVXUYSST0AG6r5Ikc8jovtWp/8/Fp/4DN/8co+1an/AM/Fp/4DN/8AHKWORZo1dGV0YblZTkEH&#10;oQadRyRDnkM+1an/AM/Fp/4DN/8AHKPtWp/8/Fp/4DN/8cp9FHJEOeQz7Vqf/Pxaf+Azf/HKPtWp&#10;/wDPxaf+Azf/AByn0UckQ55DPtWp/wDPxaf+Azf/AByj7Vqf/Pxaf+Azf/HKfRRyRDnkM+1an/z8&#10;Wn/gM3/xyj7Vqf8Az8Wn/gM3/wAcp9FHJEOeQz7Vqf8Az8Wn/gM3/wAco+1an/z8Wn/gM3/xyn0U&#10;ckQ55DPtWp/8/Fp/4DN/8co+1an/AM/Fp/4DN/8AHKfRRyRDnkM+1an/AM/Fp/4DN/8AHKPtWp/8&#10;/Fp/4DN/8cp9FHJEOeQz7Vqf/Pxaf+Azf/HKPtWp/wDPxaf+Azf/AByn0UckQ55DPtWp/wDPxaf+&#10;Azf/AByq2k2N9cWryLd26bp5iQbdjz5rZ/j9auVN4f8A+Qaf+u8//o16zkuXYuL5tGQ/2Vf/APP7&#10;bf8AgK3/AMco/sq//wCf22/8BW/+OVsVR1fXNN8P2outU1C1022LBBNeTLEm49BuYgZ4PHtUc0u5&#10;ryx7FX+yr/8A5/bb/wABW/8AjlH9lX//AD+23/gK3/xytiijml3Dlj2Mf+yr/wD5/bb/AMBW/wDj&#10;lH9lX/8Az+23/gK3/wAcrUmnjtoXlmkWKJBlndgFUepJrP0XxVoviTzP7J1ew1Ty/v8A2K5Sbb9d&#10;pOKOaXcOWPYj/sq//wCf22/8BW/+OUf2Vf8A/P7bf+Arf/HK2KyB4w0FtW/soa3px1Tds+xfa4/O&#10;3emzO7P4Uc0u4csewn9lX/8Az+23/gK3/wAco/sq/wD+f22/8BW/+OVsUUc0u4csexj/ANlX/wDz&#10;+23/AICt/wDHKP7Kv/8An9tv/AVv/jlbFFHNLuHLHsY/9lX/APz+23/gK3/xyj+yr/8A5/bb/wAB&#10;W/8AjlbFFHNLuHLHsY/9lX//AD+23/gK3/xyj+yr/wD5/bb/AMBW/wDjlbFFHNLuHLHsY/8AZV//&#10;AM/tt/4Ct/8AHKp6ppt6lqha7t2HnwjAtmHJlUA/f9a6SqGtf8ecf/Xzb/8Ao5KXM+4cq7Fb+yr/&#10;AP5/bb/wFb/45R/ZV/8A8/tt/wCArf8AxytiinzS7hyx7GP/AGVf/wDP7bf+Arf/AByj+yr/AP5/&#10;bb/wFb/45S2PjDQdS1JtOs9b0661BclrSC7jeUY65QHPH0rXo5pdw5Y9jH/sq/8A+f22/wDAVv8A&#10;45R/ZV//AM/tt/4Ct/8AHK2KKOaXcOWPYx/7Kv8A/n9tv/AVv/jlH9lX/wDz+23/AICt/wDHKsN4&#10;i0pdYXSTqdmNVZd4sTcJ55XGc7M7sYGc4q+zBVJJwBySaOaXcOWPYyP7Kv8A/n9tv/AVv/jlH9lX&#10;/wDz+23/AICt/wDHKdpni7Q9avJbTT9a0+/uosiSC1uo5HTHXKqSR0P5VrUc0u4csexj/wBlX/8A&#10;z+23/gK3/wAco/sq/wD+f22/8BW/+OVsUUc0u4csexj/ANlX/wDz+23/AICt/wDHKP7Kv/8An9tv&#10;/AVv/jlbFFHNLuHLHsY/9lX/APz+23/gK3/xyj+yr/8A5/bb/wABW/8AjlbFFHNLuHLHsY/9lX//&#10;AD+23/gK3/xyj+yr/wD5/bb/AMBW/wDjlbFFHNLuHLHsc3faberdaeDd25LTkKRbMMHynOT8/PAP&#10;51c/sq//AOf22/8AAVv/AI5VnUv+PzS/+vlv/RMlX6XM+4cq7GP/AGVf/wDP7bf+Arf/AByj+yr/&#10;AP5/bb/wFb/45WleXtvp9tJc3U8dtbxjLzTOERR7k8CqWi+J9H8SLI2k6tY6osZw5srlJgv12k4p&#10;80u4csexF/ZV/wD8/tt/4Ct/8co/sq//AOf22/8AAVv/AI5WxRRzS7hyx7GP/ZV//wA/tt/4Ct/8&#10;co/sq/8A+f22/wDAVv8A45S6t4w0Hw/cJBqmt6dpsz/dju7uOJm6dAxGeo/OtWORJo1kjZXRgGVl&#10;OQQehBo5pdw5Y9jJ/sq//wCf22/8BW/+OUf2Vf8A/P7bf+Arf/HKqXXxI8JWN1NbXPijRbe4hdo5&#10;YZdQhV0YHBVgWyCCMEGov+FpeDP+hu0H/wAGcP8A8VRzS7hyx7Gh/ZV//wA/tt/4Ct/8co/sq/8A&#10;+f22/wDAVv8A45WrFMk8SSxOskbgMrqchgeQQe4p9HNLuHLHsY/9lX//AD+23/gK3/xyj+yr/wD5&#10;/bb/AMBW/wDjlbFFHNLuHLHsY/8AZV//AM/tt/4Ct/8AHKP7Kv8A/n9tv/AVv/jlbFFHNLuHLHsY&#10;/wDZV/8A8/tt/wCArf8Axyj+yr//AJ/bb/wFb/45WxRRzS7hyx7GP/ZV/wD8/tt/4Ct/8cqnFpt7&#10;/a9you7fcIIiW+zNggtJgY3+x/OukqhD/wAhy8/69of/AEKWlzPuHKuxW/sq/wD+f22/8BW/+OUf&#10;2Vf/APP7bf8AgK3/AMcrYop80u4csexj/wBlX/8Az+23/gK3/wAco/sq/wD+f22/8BW/+OVYj8Ra&#10;VNrEukR6nZvqsS75LFbhDOi4ByUzuAwwPTuPWr0kiQxtJIyoigszMcAAdSTRzS7hyx7GT/ZV/wD8&#10;/tt/4Ct/8co/sq//AOf22/8AAVv/AI5U2j+JtI8RCU6VqtjqYiOJPsdwkuw+h2k4rSo5pdw5Y9jH&#10;/sq//wCf22/8BW/+OUf2Vf8A/P7bf+Arf/HKms/E2j6lqU+n2mq2N1fwf621huUeWP8A3lByPxFa&#10;VHNLuHLHsY/9lX//AD+23/gK3/xyj+yr/wD5/bb/AMBW/wDjlWrDXNN1W5u7ey1C1vLizfy7mK3m&#10;V3gbJG1wDlTweD6Gr1HNLuHLHsY/9lX/APz+23/gK3/xyj+yr/8A5/bb/wABW/8AjlbFFHNLuHLH&#10;sY/9lX//AD+23/gK3/xyj+yr/wD5/bb/AMBW/wDjlbFFHNLuHLHsY/8AZV//AM/tt/4Ct/8AHKP7&#10;Kv8A/n9tv/AVv/jlbFFHNLuHLHsY/wDZV/8A8/tt/wCArf8Axyj+yr//AJ/bb/wFb/45WxRRzS7h&#10;yx7GP/ZV/wD8/tt/4Ct/8co/sq//AOf22/8AAVv/AI5WxRRzS7hyx7GP/ZV//wA/tt/4Ct/8co/s&#10;q/8A+f22/wDAVv8A45WxRRzS7hyx7GP/AGVf/wDP7bf+Arf/AByj+yr/AP5/bb/wFb/45WxRRzS7&#10;hyx7GP8A2Vf/APP7bf8AgK3/AMco/sq//wCf22/8BW/+OVsUUc0u4csexj/2Vf8A/P7bf+Arf/HK&#10;py6be/2vbKbu33GCUhvszYADR5GN/uPyrpKoTf8AIcs/+vab/wBCipcz7hyrsVv7Kv8A/n9tv/AV&#10;v/jlH9lX/wDz+23/AICt/wDHK2KKfNLuHLHsY/8AZV//AM/tt/4Ct/8AHKP7Kv8A/n9tv/AVv/jl&#10;E3jDQbW+NlNremxXgbabd7uMSZ9NpOc1sVKqX2ZKUJbGP/ZV/wD8/tt/4Ct/8co/sq//AOf22/8A&#10;AVv/AI5WxRVc0u5XLHsY/wDZV/8A8/tt/wCArf8Axyj+yr//AJ/bb/wFb/45WxRRzS7hyx7GP/ZV&#10;/wD8/tt/4Ct/8co/sq//AOf22/8AAVv/AI5WxVPWNXs/D+kX2qajcLaafYwPc3FxJ92ONFLOx9gA&#10;T+FJzaV2xOMUrsp/2Vf/APP7bf8AgK3/AMco/sq//wCf22/8BW/+OUeE/F2j+OvD9rrmgX8WqaTd&#10;b/Iu4c7H2uyNjI7MrD8K2KUanMk4u6YoqEkpR1TMf+yr/wD5/bb/AMBW/wDjlH9lX/8Az+23/gK3&#10;/wAcrYoquaXcrlj2Mf8Asq//AOf22/8AAVv/AI5R/ZV//wA/tt/4Ct/8crYoo5pdw5Y9jH/sq/8A&#10;+f22/wDAVv8A45R/ZV//AM/tt/4Ct/8AHKoePPiZ4X+GNhbXvinWbfRbS4l8mKW5zh3wTtGAecAm&#10;unqFVu3FPVEL2cpOKautzH/sq/8A+f22/wDAVv8A45R/ZV//AM/tt/4Ct/8AHK0b69g02yuLu5kE&#10;NtbxtLLI3RVUZJP0ANYvgf4geHviRozat4Z1WDWNOWVoDcW+dokUAleQOQGH50e1tJRb1B+zUlBt&#10;XfQs/wBlX/8Az+23/gK3/wAco/sq/wD+f22/8BW/+OVsUVfNLuXyx7GP/ZV//wA/tt/4Ct/8co/s&#10;q/8A+f22/wDAVv8A45WxRRzS7hyx7GP/AGVf/wDP7bf+Arf/AByj+yr/AP5/bb/wFb/45WxRRzS7&#10;hyx7GP8A2Vf/APP7bf8AgK3/AMco/sq//wCf22/8BW/+OVsUUc0u4csexj/2Vf8A/P7bf+Arf/HK&#10;P7Kv/wDn9tv/AAFb/wCOVsUUc0u4csexj/2Vf/8AP7bf+Arf/HKP7Kv/APn9tv8AwFb/AOOVsUUc&#10;0u4csexj/wBlX/8Az+23/gK3/wAco/sq/wD+f22/8BW/+OVsUUc0u4csexj/ANlX/wDz+23/AICt&#10;/wDHKP7Kv/8An9tv/AVv/jlbFFHNLuHLHsY/9lX/APz+23/gK3/xyj+yr/8A5/bb/wABW/8AjlbF&#10;FHNLuHLHsY/9lX//AD+23/gK3/xyj+yr/wD5/bb/AMBW/wDjlbFFHNLuHLHsY/8AZV//AM/tt/4C&#10;t/8AHKP7Kv8A/n9tv/AVv/jlbFFHNLuHLHsY/wDZV/8A8/tt/wCArf8Axyj+yr//AJ/bb/wFb/45&#10;WxRRzS7hyx7GP/ZV/wD8/tt/4Ct/8co/sq//AOf22/8AAVv/AI5WxRRzS7hyx7GP/ZV//wA/tt/4&#10;Ct/8co/sq/8A+f22/wDAVv8A45WxRRzS7hyx7GP/AGVf/wDP7bf+Arf/AByj+yr/AP5/bb/wFb/4&#10;5WxRRzS7hyx7GP8A2Vf/APP7bf8AgK3/AMco/sq//wCf22/8BW/+OVsUUc0u4csexj/2Vf8A/P7b&#10;f+Arf/HKP7Kv/wDn9tv/AAFb/wCOVsUUc0u4csexj/2Vf/8AP7bf+Arf/HKP7Kv/APn9tv8AwFb/&#10;AOOVsUUc0u4csexj/wBlX/8Az+23/gK3/wAco/sq/wD+f22/8BW/+OVsUUc0u4csexj/ANlX/wDz&#10;+23/AICt/wDHKP7Kv/8An9tv/AVv/jlbFFHNLuHLHsY/9lX/APz+23/gK3/xyj+yr/8A5/bb/wAB&#10;W/8AjlbFFHNLuHLHsY/9lX//AD+23/gK3/xyj+yr/wD5/bb/AMBW/wDjlbFFHNLuHLHsY/8AZV//&#10;AM/tt/4Ct/8AHKP7Kv8A/n9tv/AVv/jlbFFHNLuHLHsY/wDZV/8A8/tt/wCArf8Axyj+yr//AJ/b&#10;b/wFb/45WxRRzS7hyx7GP/ZV/wD8/tt/4Ct/8co/sq//AOf22/8AAVv/AI5WxRRzS7hyx7GP/ZV/&#10;/wA/tt/4Ct/8co/sq/8A+f22/wDAVv8A45WxRRzS7hyx7GP/AGVf/wDP7bf+Arf/AByj+yr/AP5/&#10;bb/wFb/45WxRRzS7hyx7GP8A2Vf/APP7bf8AgK3/AMco/sq//wCf22/8BW/+OVsUUc0u4csexj/2&#10;Vf8A/P7bf+Arf/HKP7Kv/wDn9tv/AAFb/wCOVsUUc0u4csexj/2Vf/8AP7bf+Arf/HKP7Kv/APn9&#10;tv8AwFb/AOOVsUUc0u4csexj/wBlX/8Az+23/gK3/wAco/sq/wD+f22/8BW/+OVsUUc0u4csexj/&#10;ANlX/wDz+23/AICt/wDHKP7Kv/8An9tv/AVv/jlbFFHNLuHLHsY/9lX/APz+23/gK3/xyj+yr/8A&#10;5/bb/wABW/8AjlbFFHNLuHLHsY/9lX//AD+23/gK3/xyj+yr/wD5/bb/AMBW/wDjlbFFHNLuHLHs&#10;Y/8AZV//AM/tt/4Ct/8AHKP7Kv8A/n9tv/AVv/jlbFFHNLuHLHsY/wDZV/8A8/tt/wCArf8Axyj+&#10;yr//AJ/bb/wFb/45WxRRzS7hyx7GP/ZV/wD8/tt/4Ct/8co/sq//AOf22/8AAVv/AI5WxRRzS7hy&#10;x7GP/ZV//wA/tt/4Ct/8co/sq/8A+f22/wDAVv8A45WxRRzS7hyx7GP/AGVf/wDP7bf+Arf/AByj&#10;+yr/AP5/bb/wFb/45WxRRzS7hyx7HN2Om3rXWoAXduCs4DE2zHJ8pDkfPxwR+VXP7Kv/APn9tv8A&#10;wFb/AOOVZ03/AI/NU/6+V/8ARMdX6XM+4cq7GP8A2Vf/APP7bf8AgK3/AMco/sq//wCf22/8BW/+&#10;OVsUU+aXcOWPYx/7Kv8A/n9tv/AVv/jlH9lX/wDz+23/AICt/wDHKtXWuabZalbafcahawX90CYL&#10;WWZVllx12qTlvwFXqOaXcOWPYx/7Kv8A/n9tv/AVv/jlH9lX/wDz+23/AICt/wDHKuaprFhodm15&#10;qV7b6faKQGnupVijBJwAWYgcmrMUyTxJLE6yRuAyupyGB5BB7ijml3Dlj2Mr+yr/AP5/bb/wFb/4&#10;5R/ZV/8A8/tt/wCArf8AxyrOsa/pnh63WfVdRtNMgY7RLeTrEpPpliBmrkM0dzDHNDIssUih0kQg&#10;qykZBBHUEUc0u4csexlf2Vf/APP7bf8AgK3/AMco/sq//wCf22/8BW/+OVa1XXNN0GOKTUtQtdOj&#10;mkEUb3UyxB3PRQWIyeDx7Veo5pdw5Y9jH/sq/wD+f22/8BW/+OUf2Vf/APP7bf8AgK3/AMcrYoo5&#10;pdw5Y9jH/sq//wCf22/8BW/+OUf2Vf8A/P7bf+Arf/HK2KKOaXcOWPYx/wCyr/8A5/bb/wABW/8A&#10;jlH9lX//AD+23/gK3/xytiijml3Dlj2Mf+yr/wD5/bb/AMBW/wDjlU9H029k0ixZLu3VWgjIVrZi&#10;QNo4zvGa6SqGg/8AID07/r2j/wDQRS5n3DlXYrf2Vf8A/P7bf+Arf/HKP7Kv/wDn9tv/AAFb/wCO&#10;VsVR1fXNN8P2outU1C1022LBBNeTLEm49BuYgZ4PHtT5pdw5Y9ir/ZV//wA/tt/4Ct/8co/sq/8A&#10;+f22/wDAVv8A45WxVDWNf0zw/bifVNRtNNhY4El5OsSn8WI9R+dHNLuHLHsVv7Kv/wDn9tv/AAFb&#10;/wCOUf2Vf/8AP7bf+Arf/HKvabqtlrVml3p95b31q/3Z7aVZEb6MpINWqOaXcOWPYx/7Kv8A/n9t&#10;v/AVv/jlH9lX/wDz+23/AICt/wDHK2KytZ8WaJ4cZF1bWdP0tpBlFvLpISw9txGeh/Kjml3Dlj2G&#10;f2Vf/wDP7bf+Arf/AByj+yr/AP5/bb/wFb/45Wpb3EV3Ck0EqTQyDckkbBlYHuCOorE1D4geF9Iv&#10;JbO+8SaRZXcRxJBcX8UciHGcFS2RwaOaXcOWPYn/ALKv/wDn9tv/AAFb/wCOUf2Vf/8AP7bf+Arf&#10;/HKz/wDhaXgz/obtB/8ABnD/APFV0NnfW+pWkV1aTxXVtMoeOaFw6Op6EMOCPpRzS7hyx7Gd/ZV/&#10;/wA/tt/4Ct/8co/sq/8A+f22/wDAVv8A45WxRRzS7hyx7GP/AGVf/wDP7bf+Arf/AByj+yr/AP5/&#10;bb/wFb/45WxRRzS7hyx7GP8A2Vf/APP7bf8AgK3/AMcqnrGm3sekXzPd27KsEhKrbMCRtPGd5xXS&#10;VQ17/kB6j/17Sf8AoJpcz7hyrsVv7Kv/APn9tv8AwFb/AOOUf2Vf/wDP7bf+Arf/ABytiinzS7hy&#10;x7GP/ZV//wA/tt/4Ct/8co/sq/8A+f22/wDAVv8A45UkfirRZdXbSk1ewfVF+9YrcoZx9Uzu/StS&#10;jml3Dlj2Mf8Asq//AOf22/8AAVv/AI5R/ZV//wA/tt/4Ct/8co1TxjoGh3SW2pa5pun3L/dhuruO&#10;Jz06BiD3H51rI6yIrowZWGQynII9aOaXcOWPYyf7Kv8A/n9tv/AVv/jlH9lX/wDz+23/AICt/wDH&#10;K2K5P4f/ABY8IfFSPVZPCWv2evx6VdtY3r2bFlgnX70bHH3h7etHNLuHLHsan9lX/wDz+23/AICt&#10;/wDHKP7Kv/8An9tv/AVv/jlWtX1zTfD9qLrVNQtdNtiwQTXkyxJuPQbmIGeDx7Veo5pdw5Y9jH/s&#10;q/8A+f22/wDAVv8A45R/ZV//AM/tt/4Ct/8AHKt6trmnaBa/adTv7XTrbOPOu5liTJ7ZYgU/TdVs&#10;tas0u9PvLe+tX+7PbSrIjfRlJBo5pdw5Y9ij/ZV//wA/tt/4Ct/8co/sq/8A+f22/wDAVv8A45Wx&#10;XJzfFjwhb/EiDwBJr9mvjOe0+3R6LuJnMA3fvMY4X5W6+lHNLuHLHsan9lX/APz+23/gK3/xyj+y&#10;r/8A5/bb/wABW/8AjlWNY8QaX4dgWbVdSs9MhY4WS8nSJSfQFiKsWOoWuqWcV3ZXMN3ayjdHPA4d&#10;HHqGHBFHNLuHLHsZ/wDZV/8A8/tt/wCArf8Axyj+yr//AJ/bb/wFb/45Ws7rGjO7BVUZLMcAD1rO&#10;0jxNo/iB5k0vVrHUmhOJFs7lJSn+9tJx+NHNLuHLHsRf2Vf/APP7bf8AgK3/AMco/sq//wCf22/8&#10;BW/+OVsVkN4w0GPVl0ptb05dUZtgsjdxiYt6BM7s/hRzS7hyx7Cf2Vf/APP7bf8AgK3/AMco/sq/&#10;/wCf22/8BW/+OVsUUc0u4csexj/2Vf8A/P7bf+Arf/HKP7Kv/wDn9tv/AAFb/wCOVYsfEWlalqF1&#10;Y2ep2d1fWpxcW0FwjyQnOPnUHK8+taFHNLuHLHsY/wDZV/8A8/tt/wCArf8Axyj+yr//AJ/bb/wF&#10;b/45WxRRzS7hyx7GP/ZV/wD8/tt/4Ct/8co/sq//AOf22/8AAVv/AI5WxRRzS7hyx7GP/ZV//wA/&#10;tt/4Ct/8co/sq/8A+f22/wDAVv8A45WxRRzS7hyx7GP/AGVf/wDP7bf+Arf/AByj+yr/AP5/bb/w&#10;Fb/45WxRRzS7hyx7GP8A2Vf/APP7bf8AgK3/AMco/sq//wCf22/8BW/+OVsUUc0u4csexj/2Vf8A&#10;/P7bf+Arf/HKP7Kv/wDn9tv/AAFb/wCOVsUUc0u4csexj/2Vf/8AP7bf+Arf/HKNKt5rbV71ZpUl&#10;YwQkNHGUGN0vGCxrYqhD/wAhy8/69of/AEKWk5N7gopbF+iiipKCiiigAooooAKKKKACiiigAooo&#10;oAKKKKACiiigAooooAKKKKACiiigAooooAKKKKACiiigDH1X/kL2X/XCb/0KKijVf+QvZf8AXCb/&#10;ANCiorpp/Cc1T4j8Zf8Ags5/ydB4X/7E61/9Lb6uH1D/AIJt+Lof2YYfjRaeKtHutPbRE1+XSZIp&#10;Y5ktzH5jKHwVZwO3AODzXcf8FnP+ToPC/wD2J1r/AOlt9UOjfs1/tg/FH9m/Q7fS/ET6r8OrzSYJ&#10;7Dw/DrMcLTWuwGOIoQuRjHyM2MgdSBWb1kzVbI7P/gjb8XPFs3xP8SfD2bULq/8ACH9iSanFaTSF&#10;47KeOeJA0eT8gcTMGVepCntX3P8AGf8Ab3+C3wG8YX3hTxV4muI/EtisbXOm2em3EzxeYiyJlwnl&#10;5KOrY3ZwecV8Bf8ABKf9pLw38MfiH/wq/WPB1tputeJ7j7MvieN5BcvOm4x21wjkhVyWVfL2/Nt3&#10;KxJYe7/tXeN/2Nvh58a/EWu/ELw/ceP/AIj3nkrqFjp5kuhbmOBIURkaWOBG2RrkElxjPGaqLtHR&#10;kSV5ao9m8D/8FMv2e/HWrQ6bH40bRLqZtkba3ZS2sJPHWUr5ajnqzDpX0prniTSfDOg3Wt6vqdpp&#10;mjWsJuJ9Qu51jgijAzvZ2OAPfNfz4/tT/ED4M/ETxBpOofCDwFqPgKFY5V1K3vJw0VwxKGNo4w7i&#10;Mj94CAQD8vAOc/W/7QMPjjxp/wAEpfg5f6e17qWmWMqtrnk7mYWsTTxQNJjrGhWMHOQDsPbNNTeo&#10;nBaH1lrn/BU79nfRdWexTxVfakqNta6sdJuHhz3wzKCwHqAQe2a9y+C/7Qnw/wD2hdDudV8AeIod&#10;ftbRljuVWKSGW3ZgSqvHIqsucHHGDg4zX4ufsu/HD9nbwF4Nn0T4tfBu58WapNcM76/ZziaQxH7q&#10;CJ5IxHt55RsnOT0r60XxR8KPgd+xf8aviD+zfr18YNeksrCTT7yVvtGhzO/kHG/94D5czsrMW+ZQ&#10;QxxwKT6g4I+pfix/wUK+Bfwc8QXGhaz4xW+1m2cx3Fno9rJeGBgcFXdBsDA5BXdkY5FdD8C/2zvh&#10;F+0XqL6X4L8VR3OtohlOk30ElrclRySiyACQADJ2Fsd8V+LH7L3xQ+DHwxm1q++Knw3vviLqFwUS&#10;xjFyq21snJdihI3Oxxyc4A4xk1zniP4reHvDP7QsHxB+E2i33hDR7HULfUtO0m6ui727ptMke8Ek&#10;xswcYJPyttORU+0e5Xs1sf0cUUUVuYBRRRQAUUUUAFFFFABRRRQAVN4f/wCQaf8ArvP/AOjXqGpv&#10;D/8AyDT/ANd5/wD0a9Y1Nka09zSr8ev+Co3hf9oHRfAGhX3xP8e+H9c8IXGt+VY6LoFo0HlzeTKy&#10;SykxguQgYcscFjgc1+wtfnZ/wWz/AOTf/A3/AGM6/wDpJPWB0H6J0UUUAfNH7S37EelftVfEbRNU&#10;8YeLdctfB2l2Cwf8IzpU/lR3Vz5ruZpGbcoG1lX5V3HH3hjn5H/bf/Yv8Kfsd/D3TfjL8FNU1bwR&#10;4i0HUbeKSNdReZbhJW2jHmEtkNtyuSrKWytfqfX5p/tVeM9Q/wCCg3x00j9n74aXBn8B+Hb1dQ8X&#10;eKbb5oFdcrsRvusEBdVHO+Q8fLGWIB9TeMvBOqftl/sqeCY08SXngZ/FOn6VrWoXelMwmWGSFJpY&#10;Eww+9v2/NkDqQ2MHxXxl/wAEhfgkvw31Cz8PnWtK8TQWrvaeILrU2kcTKpKtKnyxbc43bVXjoR1r&#10;7h0HQ7PwzoenaPp0P2fT9Pto7S2hBzsijUIi/gABXyb/AMFAv2qpfhn4VT4WeAkfXPi741j/ALO0&#10;/TbEeZNZwygo07AfdYgkR5xzluiHIBn/APBKH44eJvjP+zbdR+K7+bVtR8N6s+kw6hcuXmmtxFFJ&#10;GJGPLMvmMu48kKucnJr7Rrwb9iX9m1f2WPgDpHg+eaO51y4lfU9YnhOY2vJQoYJ/soiRxg9/Lzxn&#10;Fe80AFFFFABRRRQAUUUUAFUNa/484/8Ar5t//RyVfqhrX/HnH/182/8A6OSgC/XiH7Vf7Ncn7UXh&#10;XQfC0/i/VPCegwaj9r1UaQ5Wa+h8mRBBknaBudWy6uPl+73Ht9FAH52ftFf8Et/hH4F+BfifxP4E&#10;fWPDPi3wvpk+s2urSapI/mtbRtKVk3EKm4IfmTZtOD0BB99/4J2/GTxB8cv2U/C2v+KbptQ163ku&#10;NNub6Q5e68mQqkjnu5TYGJ5ZgT3ryf8A4KHftD6h4m8n9mv4Vx/2/wDEjxltstUW1O5dMs3wXWVh&#10;wjOmd2fuRb2ONymvqD9mn4H2P7OfwR8LfD+xuPtg0m3P2i7wR9ouJHaSaQA9AXdsDsMDtQB6dXgf&#10;7XX7U9l+zd4PtINNsm8R/EbxBJ9i8NeGrdTJLd3BIUOyL83lqSM45JIUcnI9y1S7fT9Mu7pI/NeG&#10;F5Fj/vEKSB+OK/IX4AftPjw38XvEHxj+Lnws+IvjT4n6g7QadJZaIBY6JZ4IENqrsCCVYqWwDgkc&#10;l3ZgDU/Zt+HPjX4bf8FRfDVv8Rtd/wCEg8c6roV1q+r3CvvSKaa1mPko3dY1CoMfKNuF+UCvXv8A&#10;gor4t1j4hftKfBr9n641++8K+A/FflT61dWMqxNfeZcPEtvuPXHlYCkFd0yEq2AK+eNS/bOsLj/g&#10;onpfxcHw98ZJa2+iNYnw61iv9psTbyJvEe7G35s5z0Br6A/4KCa54X/aUvvhB8JtF8IyXvxb8WQQ&#10;6vpV9dTfZZPDlpKnmSPOVDF/likLRDoIS33gmQCb9q3/AIJ2/CL4PfATxF4++G8WqeAvGXhG0OqW&#10;esWur3MjyvGQSjeZIdrMMgGPYQxXqMqfqb9ir4na/wDGL9lv4e+LvFAY69qFi63UrKFM7RTSQiYg&#10;cZkWNX44+ftXwR+098E/2mPgz8KYdL8aeMLr43/AzTLiG71mzs5vsepNbRNu2TysjzCEEKSQ8m3G&#10;TtC5H6K/sz/Ezwb8Wvgd4S8ReALQaZ4Wks1trTTPLEZsPJ/dm3KjgFChXjggAgkEGgD0+iiigAoo&#10;ooAKKKKACiiigChqX/H5pf8A18t/6Jkq/VDUv+PzS/8Ar5b/ANEyVfoA+Wv2gP2C9B/ae+MUHirx&#10;54q1ybwvZafDa2fhXTrgwwecrSNJNIx3feDqMIFPycseg+Qf27/2T/B/7D/hXwr8W/gvrOr+CPE9&#10;trUVgtsNQeZJ1aOSQkeZljjygGQkoykgr6/qd4s02/1nwtrOn6XqB0nU7qymgtdQVdxtpmQqkoHf&#10;axDY9q/Lv45fBv4ifsqeMPDPxl+NOpQftJeENJvoYGXUZ7i3n0V3YbZobYyGBgSBwwILLHnb94AH&#10;6geC9Uvtc8H6FqOp2v2HUrywguLq1Ix5Mrxqzpj2YkfhTPHOh3nibwT4g0fTr9tL1DUNPuLS2vkL&#10;BraWSJkSQFSCCpIbg54qfwn4m07xt4X0fxFpE/2rSdXs4b+znxjzIZUEkbY91YH8a1aAPiDwv/wS&#10;J+CtppMn/CW3XiPxv4huRuutavtSeB2lI5dEjIwM8gOXPqTXnP8AwT6bX/gz+2R8YPgLpWv33ib4&#10;aaDayXlo144k+xTiW3CqGHyqxE0iOqgBmi3bRtIr6f8A2sPgV8VvjRDpUfw3+Lt18MYbe3nivYLa&#10;Fyb1nKFD5iMrR7drDK5PzV4N/wAE9fE2l/B34s+O/wBn/wASeCdP8MfE6yA1K717Trma6TxDGAGE&#10;rSTMzg7J1dVzjDyfKjBgQD1jxl/wTN/Z/wDHvi7XPE2s+FL241jWr6fUr2ZdYukDzzSNJIwVZAFB&#10;ZicAYFfEv7dX7Hnwh+Hvi34b/Cj4ReF5k+J3jHUEPmT6pc3C2lnuKb3RnIAZtx3EHCwSH3r9cPEf&#10;iLTvCPh/Utb1e7jsNK062ku7q6mOEiiRSzsT6AA18Cf8E/8Aw/qH7Snx7+Iv7Unii1kS3ubmTRfC&#10;VrcD/j3t1AV3UdiseyPcvBZ7jvQB98+GdFXw34b0nSFlM66faRWolK7S4RAu7HbOM1p0UUAFFFFA&#10;BRRRQAUUUUAFUIf+Q5ef9e0P/oUtX6oQ/wDIcvP+vaH/ANCloAv184ftgftVS/A3T9K8IeC9P/4S&#10;n4w+K2+zeHvD8S+ZsJO03M4B+WJeSM43FTyFV2X3Dx/4guvCfgPxJrljZ/2he6ZptzewWmCfPkji&#10;Z1j45+YqBxzzX5RfswftQ23wx8ZeJfif8TPhb8SvHHxf8RSMtxrEOhqtvYWw4W3tVZwVXaqgnA4V&#10;VAwCWANv9h34d+JPhV/wU28beG/GGvN4m8VQ+FzdapqjOz+dc3EVjcSYZuWCtMVBwMhQcDoPRv2k&#10;L/Wv2xv26Lf9nE6/e6B8NvDNgupeIYtMm8uTUmMUUpQnowHnQIAQQpMjYJAA+fvBn7ZVhov/AAUV&#10;8efF1vh74yuLXVtFjsl8Ow2KnU4CttZR75I92Ap8gnOejp619AftGeBfiV+zz+2DZftN+AfBV748&#10;8M69psVtr+i6erNdQ5gjhI2IGYArFC4cKwDIwbAIJAMb9rT9hTRP2T/h5/wun4C6lrPg/wATeEZI&#10;p7u3W+knS7tmkRHzvOeNwZlJKMgYFeleh/thftV6zqP/AATh0b4i+F7iTRdV8Zw2NlLPZyYezaUM&#10;bpY3HI5iljDDkBs8Hp5/+09+3R4g+N37Nvj/AEbw58DPGel6RNphj1TxB4kRLG0sIyyglSciVySo&#10;VAwY7uAcYrpfh3+zFqf7Q3/BKDwT4Egu0t/ETWzaxpU17kR+b9snliRiM4VopCgbsGBxxigDjf2r&#10;P2MfA/7NP7JOjfFL4bw3nhz4jeDm029PiS2vZfPu3mlihkZ1ZyvLzBsAcAbfukivrP4yftUxfDH9&#10;jmy+LGyN9b1vRLKXRrIKT9o1C8gVoUVTywUsXK9dsbV81fFqx/aY/as+EOgfBDVPg4fAXmS2cXiP&#10;xff6rBNZGK3KnfFGhy250V9qsx429CWGzJa6Z8df2sNO0uN2uPgt+zlpitcS/fivNXiiAVeuGMIh&#10;GR2aBweJKAPoj9h/4C3PwF+BOnWuub5/G/iCVte8SXc53TSX0+GZHbqTGu1Dzgsrt/Ea+gK/OP4P&#10;337Sf7ZPw58R/GHQvjBJ8OYHu7qPwz4SsNIintnSHhVmkbltzgoWKvyC2MYQfS/7CX7SV5+1J+z1&#10;pfi3VobeHxDa3MulaqtqMRtcRBW3hf4d8ckblexYgcYoA+haKKKACiiigAooooAKKKKACiiigAoo&#10;ooAKKKKACiiigAqhN/yHLP8A69pv/Qoqv1Qm/wCQ5Z/9e03/AKFFQBfr4y+MHjXxh+0f8e7n4PeC&#10;tZm8PeGNIQ/29qlqSHk2kCUEggkAsIwmRubcWOOn2bXxV+wiyr8Z/jit/g61/aCknnOPtNz53X/a&#10;8vrzXj49upOjhr2U27+iV7fM8DNHKpUoYS9o1G7200Svb5ndx/8ABPH4SLpYtpIdZluduDfNqBEp&#10;P97AXZn/AIDXQfs+/s/+IfgP4u1q0XxZeeIfA9zar9gtL2Vt9pMHGQUzt5X+JQM45AwK0Pjz8UPi&#10;d4C1rTLbwJ8Pv+Exs57dpLm4y48mQNgLwe45ryjwf+2F4v8AFmg/Fm21rwza+G9Z8J6JcXKRwu7S&#10;JcjKBXDHHytgn6Vyy+oYWukocsl2TSel99noccv7LweJSjTcJxvZpNJ6Xavs9D1v4m/td/DH4U61&#10;Jo+sa61zq0J2z2emwNcNCfRyPlVv9knI9K6b4UfHjwR8arWeTwnrcd9PbjM9nIjRXEQzjJjYAlf9&#10;oZHbOa8V/YN+FegL8GLTxnf6dbap4h8QXNzNNqF5EJZlRJniCBmBwCY2Y46luc4GOR/aG8P6d8C/&#10;2pvhJ4w8MWkOjr4guzY6la2KCNJlEsSStsGFyyXA9iUBPOSaWLxUKUcXUtyStprdJ7O99d+xSx2M&#10;p0IY6ry+zlbRXulJpJ3vq9VfQ+ofih8aPBvwb02K98Wa3DpizZEEGGknmx12RqCxA7nGBnk1w/w7&#10;/bL+FnxM1+DRdO1uWy1O4YJbw6lbtAJmPRVY5XcTwASCe2a+X2+M3h5f2uviB4j8deGdb8YLodxJ&#10;pGj2em2KXcdn5MrRmRkd1AJ2MQeeZGOAcYuftTfHTwp8dvAX2XSfAHjGy8WWlxFPp+p3mjRx7MNh&#10;0MiSs4UqWOACNyr06jmqZrL36kJRSi3aLTu7efS/TRnJUzqdp1ac4pRbtFp3lbzvZN9NH5n3L428&#10;d6B8OPD8+ueJdVt9H0uEhWuLgnlj0VVAJZjg/KoJ4PFfNXxG/bY+FPj74Y+PNAsNYurfULzQb+2t&#10;BeWUkaXErW8iqitg4JJGN2OvrxXm/iaS8/aL/aE+DPgvxY0w0mDw1aatqNnISpmuHtTPLuHHLFUQ&#10;5wQN3rX0p8ePhR4Kt/gT448rwjocJsNAvp7Ro9PiVoJI7d2RkIXKkEAgj0roniMRio1ZULKEbrVO&#10;7dteuh1VMXisdCtLDcsacbrVNtu131Vt/Mzv2Gf+TWfBP/b9/wCl1xXvFeD/ALDP/JrPgn/t+/8A&#10;S64r2nXtWXQdD1HUnQypZ20lwyA4LBFLEfpXpYF2wdJv+WP5I9fLWo4Cg3/JH/0lHnHxa/ae+Hnw&#10;Wvk0/wAR61/xNWVX/s6yiaedVPRnA4QY5+YgkHgGue0P9tj4V+JNS8N6dpmrXV3qGu3i2EFstm6v&#10;DKzoiiUHG0EyDDDIOG9DXlf7BngXT/H+l+K/il4otrfW/FGq6vNAs93GJPIUKjsUDZClmkxx0VFA&#10;OCRTv2tPCmi6D+0J+zze6ZpNjp13feI1F1Na26RPPsurLZvKgbsb2xn+8a8uWMxboLFx5VFtWVne&#10;zaW99/keLLH46WGWOjyqDatGzvZySve9r/I+pPH/AMSPDXwu0F9Z8U6vb6RYKdqvMSWkb+6iAFnb&#10;2UE15J4Z/bp+EPijXItMTXrjTpJn2RXGo2jwwsc8fPyFz6tgV4N8f/iZo8n7aEVr400TVfFHhjwl&#10;ZR/ZtF0y1W58y4khSXzHjZ1DLmVc5PPloCCM51/jv+0h4D+MXwt1fw0Phv4zjvzakaXcXGhQhbWd&#10;RmMhlmLIuQFO0fdJ4PSprZlLnqck4rkbVmm27b6307LcivnE+er7OcY8jas025Nb6pq2ui3Nr/gp&#10;owb4W+EmU5B1gkEf9cHr1Dxj+258JPBfiCTSLnxBJqFzC/lzyabbPPDE2cEFxw2O+3d6deK+Ufj7&#10;qWq6r+xJ8HpdaS4TUY9QmtnW6VhIFi8+KPIPP3EXrX3Ho/7Pfw30Lwu3h+18F6OdMePy5FmtVkkl&#10;GMZaRgXLf7ROR2xUUZ4iviatTD2V4wet30dl0+ZGHqYrE4ytVwrUeaNN+8m902lpb5/kWdW8Y6L4&#10;++Duua54e1GHVdKutKumiuYCcHETggg8gg8EEAjvXgv/AAT/ANasvDX7MetavqU4tdO0/U727uZy&#10;pYRxRwRM7YAJOFBPAzxXFfspSTeEU/aK+Hsczz6Roj3f2Xex+Vl+0QscerLHH/3zXU/sL3WhWn7J&#10;/iOTxPLbQ+HjqN6moNeNiIwNDErq3sQSMd84qqWIeIr0ar0fLO/a6aX3FUcXLFYnD12lGXJUv2TT&#10;Sfy0+46+4/4KCfB2G8MCapqVxEGx9pj02QRkeuGw2P8AgOa9e8P/ABg8J+LfAN74y0PVo9W0Gzgl&#10;uJpbdTvQRoXdWQ4ZXAH3SAeR6185N+1d8Jvs8+jeCvhVqfizToQY2XSvD8S2rAcAbcbsdPvIOorn&#10;/wDgn/feb8R/jHpcWlzaJpEl0syaFeIQ1l++nUQspHDKpCMMfwjPSqo5hUlXhSdSM+a+yas7X7tN&#10;F4fNKssTCg6sZqd17qas0r73aaPR/wDh4d8Iv+fjWf8AwXn/AOKr0b4M/tJeDfjveana+FpL6SXT&#10;o0kn+123lAByQuOTn7prhP2tPidp/wALPCtr4f8ADWj2d1498St9j0u3gtozJDuO0zYx1ydq/wC0&#10;c9FNczc/D2X9kH9jvxbe2EufGV1axNqOpRnLC4mkSEbG9IvOO0+oLd8Vp9ZxNOtKM5KUYJuVla2m&#10;i3evX0NFjMZRxEo1JxlCnFynaNraXSWr1e/oeifEL9s34VfDfWpdIv8AXnv9RgYpPDpcDXAiYdQz&#10;j5cg8EAkjvXdfC34zeD/AIzaTLqHhLWI9SjhIWeEq0c0BOcB0YAjODg9Dg4Jr5B/Zr/aJ+H3wb+G&#10;emWEfw98YXmt3ERl1LVrPR4pRdyMcnEhmBaMDAAwBgZxkkl/wh8YWevfttadrngrwvrvhjw3r2nz&#10;W+qW2oaeLRPOWCSTdtRmTBaKI5yCWLcc5ONLMpylTblF8zS5UndX8+tuuhjRzipKdKUpxkptJxSd&#10;4321vrbrovI+hof2xPhf5fih7zW5NMHh65W0ulvICryykyALCoy0hzC/QccE1b+FX7V/w3+MWuHR&#10;dA1iRNXILRWd9btA8wAJJQnhiACcZzgZxXzb+x58LfC3j741fGLVfEWjW2s3Oj6uBZJeJ5kUZlnu&#10;t7GM/Kx/dLgkHHOK3v2wPB2k+A/jL8E/EvhywtdE1KfWVtp2sYFiEqpNAULBQASA7qcjkNg8CiGN&#10;xn1dYqXLy3s1rdrmt8hU8xx/1VY2fLyJ2as7tc3Le97L8f0PtSiiivpj7EKKKKACiiigAooooAKK&#10;KKACiiigAooooAKKKKACiiigAooooAKKKKACiiigAooooAKKKKACiiigAooooAKKKKACiiigAooo&#10;oAKKKKACiiigAooooAKKKKACiiigAooooAKKKKACiiigAooooAKKKKACiiigAooooAKKKKACiiig&#10;AooooAKKKKAKGm/8fmqf9fK/+iY6v1Q03/j81T/r5X/0THV+gArnPiJa+J77wTrEHgu+sdN8UyQE&#10;add6nG0ltFLkYMigElevSvin/h65/wBUB+In/gL/APY19pfDHxt/wsn4d+HfFX9mXWi/2xYxXv8A&#10;Z18MT229Q3luOzDODQB+YjaF8WvDX/BU34LWXxf8Yad4v1ybT5Lyzk0iEwWtrbNHfIIlTYmG3ROx&#10;OCTlck44/WKvzs/aI/5TBfAT/sWF/wDQtVr9E6APyk/4KjeFf2gtO+Ft7qvjPx94fvfhtJr6w2nh&#10;/RrVoZ2DGV7czuYxvKKnI3bd2DgkAj9M/hb/AMky8I/9gez/APRKV8f/APBY/wD5NFtv+xlsv/RU&#10;9fYHwt/5Jl4R/wCwPZ/+iUoA+AvhH8NvDv7cX7Zv7Q978WLSbxNo3w/1BPD2h6JPdSx21snnXMTS&#10;KI2Xk/ZC3XkyknkDHX/sAvdfB/8AaT+PnwFttQurvwh4duYtU0G0upWlNjFKcvGrHPBWaHPPJQtj&#10;LNT2+HvxZ/Y8/aa+KPjjwF8Npfit4F+JEqajc2um6hHa3lheq8jkMHB3KXnnOVBGHHIK4PntvL8Q&#10;/wBlnwJ8afjr480+HR/jB8V9Qi0nwt4Ts51uZrSRy4hBKEh2VWVtozxAoOGk2gA9QO/9sT9vIqQb&#10;v4WfBVucjMF94gY/k3klfqrQeklfctfmg9j48/Zs0v4H/st/DPWbfwz8RvHSTa74q8WPbrdzW7MG&#10;eZo1bhyFhmXccHbAnKliw9D8N/Eb4rfsr/taeA/hd8QfiHJ8UfBHxAt5U0/VNRsY7S8sLxMgJlSd&#10;6lvLXBb/AJaggDbhwD7sooooAKKKKACiiigAqhoP/ID07/r2j/8AQRV+qGg/8gPTv+vaP/0EUAX6&#10;/Hr/AIKjeF/2gdF8AaFffE/x74f1zwhca35VjougWjQeXN5MrJLKTGC5CBhyxwWOBzX7C1+dn/Bb&#10;P/k3/wADf9jOv/pJPQB+idfGGof8EvfAPxC+JXi3xv8AFDxB4g8c6hrWrXl5a2DXz29rYW0kzvDA&#10;mCZD5aFV4cL8oAUAV9n15x8fvAfjL4kfDufRfAnjeT4e+IHuIpU1uK389kjU5dNmRncOOtAH5633&#10;wwH7C/8AwUF+FPhj4RazqjeGvHRhTWPC9zc/aFjhaZo3c55KqoMis2WUxv8AMQSK/RD45/HPwr+z&#10;v4Bm8ZeMprm30SGeK2eS0gMz75DhflHOM18B/CvTb/8AYj/a+8O2PxrsLTx7r3xAZrPRvioby5mv&#10;EkZliMMkUzsqAGSJCUA2pIvLDcB9+fHP4GeFf2iPAM3g3xlDc3GiTTxXLx2k5hffGcr8w5xmgDR8&#10;C+PNL+Mvww07xV4XuZl0vXbEz2NxMhikCsCFYr1Ug818leC/+CR3wlg09rn4g6r4i+Ivim6UNe6t&#10;e6lJAGlxy0aod2M/89Hc+9fX3wz+HejfCXwDong7w9HNFouj24tbRJ5DI4jBJALHqea81/al+Dvx&#10;M+MGi6PafDf4p3HwwuLVpzeTW1u0jXiuqhF3KylNpDHcOfmoA+Pf2QdI1T9mn/goZ42+A/hLxBqO&#10;vfDQaY2oPY3sol+wSGGGZXOAArhpfLJUDcHXcCQMfT3xR/4J2/A34yePdX8ZeKvDN5feINVdZLu4&#10;j1W5hV2VFQYRHCj5UUcDtXgX7DOqW37N37R3iT4EeO/Ctha/E/WYDqUXjmyu57pvEiKrSkyNOzOj&#10;FVkchcKWSTKggFv0PmmjtoZJppFiijUu8jkBVUDJJJ6ACgD8l/8AgoN+yH8Cv2ffAPh7RPAPg+8m&#10;+J/jDU4tP0S3/ta5mZVDr5j+W0hViS0cQB7y5/hr9MPgP8Pbj4S/BXwN4Mu7lLy70HRrXT57iMYW&#10;SSOJVYqPTIOPaviD9meN/wBtj9uLxf8AHS+Vrj4f+AW/sTwokg/dyzgMBKB6hWeY5GQZ4f7tfo1Q&#10;AUUUUAFFFFABVDXv+QHqP/XtJ/6Cav1Q17/kB6j/ANe0n/oJoAv18Y/8FRfjt4m+FXwc0Dwt4JvZ&#10;tO8V+OtUGkwXdu5jmigAHm+W4+6zM8SbhyA7EEHBH2dX51f8FSgrfHz9kgOAUPia43BumPtWl9aA&#10;NTWP+CQPw0tPhDJa6PqGtR/Ey2tftEHicXr/ALy+Vdw/c/dEZcY4w4GPmyMnqf2Gfi94n/a2/Yj8&#10;R6JqHiG4sfHVnb3/AIWbxAS32iOR7b/RrslSGLqJlywIYtETnJzX2xX5yf8ABHD7V/Znxu35+x/8&#10;JFF5fTHmbZd/v08v/OaAO98N/wDBIf4H2eiyReJJfEfi7XbgbrjWrzU3hkMhHLIkeFAzyA+8+pNc&#10;B/wTcvvEXwx/aX+NXwNtPEF74o+HPhUyS6dcXbiT7HMtwqLGCOFLKz7lXCloWIVcmvo39rT4A/Fv&#10;41tYj4cfGG6+GtlFZyW93ZW8Ug+2SM2VYyxsGjwOMrk8143/AME5/GGi/DTxx48/Z/1jwNp/gz4m&#10;aE/2/UL7TbmW5i1yMbMTmSZmkB2zRsqlsbZSQFO4UAfUP7UnxYX4H/s9+PPGvmrFdaXpcps2Y4Bu&#10;pMRW4/GV4xXmv/BN34Ut8KP2RPBcNwhGp6/G3iG9Zl2sz3OGj3Z5yIRCpz/drzT/AIKZXk/xM1b4&#10;L/ATTp3jn8deJI7jUTCfmjsYCA5YemZGkHvbmvuKzs4dPtILW2iWG3gRYoo0GFRVGAB7ACgD8gP+&#10;Co3hf9oHRfAGhX3xP8e+H9c8IXGt+VY6LoFo0HlzeTKySykxguQgYcscFjgc1+wtfnZ/wWz/AOTf&#10;/A3/AGM6/wDpJPX6J0AfHHiL/gmX4F+KnxU8UeOvih4h1/xncapfzz2Ok/bnt7TT7Z3JjhUgmQlR&#10;joyr228ZPztrvw7/AOHev7dnwl0n4ba1qC+BPiNdwaff+HLy6MqIZLhLck55IUyxujH5gVddxBIr&#10;9OfF3i7RvAXhnUvEXiLUrfR9E02Fri7vrp9scSDqSf0AHJJAGSa/PL9nvSdd/b0/bAX9oPV9PudI&#10;+FngpjZeFLa4Uq19LGW2yY74d2kcjgMI48tsagD9JK+EP2H2Hxy/ay/aC+Ocjefp0d8vhHQpfvKb&#10;eHZvZewykVs/H/PVvXn6J/bG+LX/AApH9mX4g+LYphBf22mPbWDZ5F1ORDCQO+HkVsDsprnP+Cfv&#10;wmPwc/ZJ8AaRNGY9R1Cz/tm9DLtbzbo+cFYeqI0af8AoA81X/glr8PfGfjTxF4u+KWveIPiBrWr3&#10;9zcxwzahJBbWUMkzvHDHtPmHYrBcl9vHCrXh3gfwjdfsHf8ABRbwh8NPBOu3138OPH1kLifQr648&#10;37OX89FOP7ySQArJjJRmQk4Jr9H/AIj/ABG8O/CXwVqvizxXqkOj6DpkJmuLqY/gFUdWdjhVUckk&#10;Acmvg39j3wh4k/a8/aj1T9qjxbp02i+FtOWTTPBmmXAw7xhHi8z3VVklJPIMsrbT+7xQBP8Atw61&#10;r37R37W/w6/Zi0zW7zQvCd5a/wBreJZbF9j3CBZZPLb1Cxw/KDld8ykg7RXMftc/sJeGf2UPhWPj&#10;J8D9Q1rwl4s8GzW9xMftz3C3kLSpG5YOeCCwYqPkZQ6lTkY6bR1Q/wDBaDXCwUkeF1K59fsUPT8M&#10;19Kft7f8mc/Fn/sCS/8AoS0AUtY027/bd/ZD8NvpfiS68Ev4ts9Pvr2+0xm82BQ6PcwJhhnJWSPk&#10;47kHofIta/4I+/A+fwLdaXpZ1608SeQRb+IrjUWllE2Pld4gBEy5xkBFOM4IPNej/wDBMv7V/wAM&#10;N/DD7ZnzfJvtu7H+r/tC58vp/sbazP2+f2tV+B/gtfA3g4Saz8XPF0f2DRtKsVMs9ssuU+0sg5zk&#10;kRj+J+xCtgA5H/gkv8avFHxU+A2t6N4r1KTWrvwpqv8AZ1rqE03nSPbNGrIjSZO/Y28Bs/dKjotd&#10;r+1/+01r3hvW9M+DHwhgXWfjN4oTZEV5i0O1YHdeTkZ2kLllBHAG4gjar858G/g5r/7BP7CPid9J&#10;tE1r4jLZza3dQRo06G/dERIlVcl1jVUGBwxVjxur5j/ZL/am0L9n2x1vxD4l+E/xS8ZfFXxRM114&#10;g8US6KmZCxDeRDlwViUjPQbjg4ACKoB1f/BLnwNd/DP9rP8AaA8K6hqsmuahpMaWtzqc2S91Mty2&#10;+U7iTlmyeSTzzX6gV+Ov7JP7W9j4T/bM+MHid/Aniy+j8caksUVja2atcab5l0Tm6Xd8gG7nGehr&#10;9iqACiiigAooooAKKKKACiiigAooooAKKKKACqEP/IcvP+vaH/0KWr9UIf8AkOXn/XtD/wChS0AX&#10;6KKKACiiigAooooAKKKKACiiigAooooAKKKKACiiigAooooAKKKKACiiigAooooAKKKKACiiigDH&#10;1X/kL2X/AFwm/wDQoqKNV/5C9l/1wm/9Ciorpp/Cc1T4j8Zf+Czn/J0Hhf8A7E61/wDS2+qh8P8A&#10;/grJ45+GPwd8P+BtB8G6EJdF0yHTbbVLyWaU4jQKJGjBUE4GcZxn16V+yOseDdA8Q3S3Oq6Hpup3&#10;CoI1mvLSOVwoJIUFgTjJJx7mqUfw08IRSK6eFNER1OVZdOhBBHQg7aOV3umHMrWaPxo/4Jw/s4+N&#10;vjF+0ToHxHvbK8g8K6FfnV7zXbqMql5cqWZIomP+sdpOW28KobJBKg+afELTZv2eP2z9Wvfil4Mb&#10;xPYWviC51K50jUGxFqlvLJIySh2BEincH5BBKlW74/oFjjWGNURVRFG1VUYAA6ACs/WfDek+I44k&#10;1bS7LVEiJMa3lukwQnqQGBxS9noP2mp+Ef7av7Qnh79oDT/At34O+FMfw38K6Y1/BbXUMEUSajKw&#10;tjKoEUap+6Cx8BmP70ZxnFfYHhv9pjxb+y7+wL8BPEnh3w3b+J9KuDeW2s2lzFIUEHmzFT5q58o7&#10;uMsCDyMGv0UvPBPh3ULS0tbrQNLubWzBW2hms43SEHGQilcKDgdPQVo2Om2el2MdlZWkFpZxgqlv&#10;BGqRqCckBQMDqfzp8rve4nJbWPxD/aC/a0+Avxm+HupW2kfs9Wvhnx1eqDDq1jcR26WsxPMmYUTz&#10;z/suoBzk816f+xd+wr42+IX7M/xgg8QWs/hiPxlZ2cegQ6grRNLPbStPHPImNyxltqAkZKu5Axgn&#10;9W7XwP4cstQF9b6BpcF6G3faYrKNZM5zncFzmtujk1uw59LI/Cz9nz43a7+wL428ReFPih8Jo9Zt&#10;NQkjeWz1WBI7mB03L5tvI6MskbA84+VsKQw5z7lrn/BS3SfiFquneHPhb8BdLXVr6eOL7VqFlFeS&#10;IpYBtlvDHycE8lsDupr9VdU0bT9ctTbalY22oW+c+TdQrKn5MCKi0fw5pPh6N00rS7PTEc5ZbO3S&#10;IN9QoFHK1omHMnrY0aKKK0MwooooAKKKKACiiigAooooAKm8P/8AINP/AF3n/wDRr1DU3h//AJBp&#10;/wCu8/8A6NesamyNae5pV+Rn/BVL9rj4T/Hz4V+G/DXgTxX/AG7rel+ITcXlr/Z13b+VGsE0ZO6a&#10;JFPzMBgEnn0r9c65lvhh4NkYs3hLQ2ZjksdNhJJ/75rA6Di/gb+1b8LP2krrV7f4c+KP+Eim0lIp&#10;L1f7PurXylkLBDmeJN2SjfdzjHNeT65+2R4juP25rP4BeFvDGn6nYwQRXOsazPO4ezjMPny4UcHC&#10;NEoz/HIAa+ndF8J6J4beV9I0bT9LaUASNZWqQlwOgO0DOMn86+Tf2GvgV4m0f4n/ABm+Mvj/AEO5&#10;0PxT4x1yeDTrK+C+db6YHEidMkBiY1wT0t1OKAPNv+ClX7ZWq+AfGGm/BLRNY/4QOHXLGO61vxq0&#10;ck8lpZyNIpjt4ogX3kRkFhg/MACvLh/7O/7a37Hv7Mvw4s/CHhDxLfxwJiS8v5tDuzcX8+AGmlYR&#10;ck9h0UYAAAr7z1fwT4d8QXf2rVNA0vUrnaE868s45X2joNzKTjk/nVH/AIVb4M/6FHQf/BZD/wDE&#10;0AfOH7R/7fWh/Dr9kvTPjH4AtT4otvEmoNo+iSXcT28STj7QGlmRgH2IbWX5RgsQoyAdw+Vf2Rv2&#10;mv2c/hDqmp/En4kfEW+8a/GnxFmXUtbm0S8dLFWAzb22YuABhSwA4AVQqjB/UibwZ4fuNHg0mXQt&#10;Nl0uB/MisXs4zBGxz8ypjaD8zcgfxH1qh/wq3wZ/0KOg/wDgsh/+JoA4L4A/tdfDL9py81q2+H2t&#10;XGrS6OkUl4J7Ga22LIWCY8xRnJRunpXstZWi+E9E8NvK+kaNp+ltKAJGsrVIS4HQHaBnGT+datAB&#10;RRRQAUUUUAFFFFABVDWv+POP/r5t/wD0clX6oa1/x5x/9fNv/wCjkoAv18l/8FFv2vdW/ZS+GekD&#10;w3ZRSeJfE801lZajdfNBpwRVLzsmCXYb12rjGck5xtb60rM1rwzo/iRYl1fSbHVVhJMa3tskwQnr&#10;jcDjOB09KAPzL/ZF/ae/ZY/Zr0nUNX1X4g6h4u+J2vs0+veKrrRL15ZnZtxiiLR7hHu5JPLkbm6K&#10;q/efwG/ab+H37Smh6tq/gLVptTsNLnW3u5bi0lttjldwGJFBIxzkcV1n/CrfBn/Qo6D/AOCyH/4m&#10;uI/aC0O/8K/s8/EO3+G/heOTxLfaTNa2Njo1skUkk8q+SsgCgAlN+/J7KaAPLf2Kf2xfEv7W/ibx&#10;7OfC1hpHgnw/cfZbLVIZpHmvZGdigweBiJQzehkSvrGvBf2HfgH/AMM4/s2eFfCt1b/Z9emi/tPW&#10;QcFvtswDSKxHBMYCRZ9Ihya96oA/PDWv+Uz+gf8AYqt/6Rz1S/bU03xR+zX+2l4E/aXtPDt54m8C&#10;2+n/ANm66tjHvksxsmhdm4+QGOVWRiQC8ZViu4Z/QxvD2lNrC6sdMszqqrsF8bdPPC4xjfjdjBxj&#10;NX2UMpBGQeCDQB8AftCf8FLvhR8RPgr4i8IfDKTVfHXjjxZpk+jWWh2+jXKvG9xE0bM++MK+1WY7&#10;U37iAOhJHvP7A/wL1r9nn9mLwx4U8SBYvEDPPqF9bI4cW0k0hYRbhwSq7QcEjduwSMV7jpfhLQ9D&#10;upbrTdF0/T7mX/WTWtrHE7855KgE1rUAFFFFABRRRQAUUUUAFFFFAFDUv+PzS/8Ar5b/ANEyVfqh&#10;qX/H5pf/AF8t/wCiZKv0AfIvxa/4KLeGf2ffjt4g8BfEjwpr+i6Lbm3bSfFVratPa3sb20UkhKkK&#10;fkkeRMx7+UwQCDXzl+1/+15p37cvhmx+BvwG0XVvFupa3fW8+oalNZNb29vBG4cZL4ZAHCFnYBQF&#10;IGc1+n2oabaatava31rDe2zjDQ3EYkRvqpGDUGj+H9L8OwNDpWm2emQsctHZwJEpPqQoFAHiXj/x&#10;ZbfsS/sbJfIserHwP4fs9Ot1nYot5Ooit4845G9yCcdMmsT4a/tMeO/Fv7HN38Z9Q8BRPrj202pa&#10;d4Z0t5ZHurVHCrztZtzhXcEKcKVOOtYH/BRP4U+NPj74Q+Hvw18LaXeT6TrXiaCbxBqtvt8uwsYh&#10;hmcsfWUOBgkmHpX1N4d0Cw8KeH9M0TSrdLPTNNtYrO1t4xhYoY0CIg9gqgfhQB8Z6D/wV6+BF7oc&#10;lzrR8ReG9YhBWbRbvS2kmEi5BRWjJTqMfMV9wK4H9i/QPFH7TH7ZPjH9p7U/D954Y8FyWZ07w7Df&#10;IEluh5UcKuP7yiJGZmGV3ybVYhTj9A9R8H6BrF8l7f6Hpt9eIQVuLi0jkkUjGMMQTxgflWuqhVAA&#10;wBwAKAPgj/gqF8T9Y8UJ4J/Zy8Dyeb4t+IF7Cb5UY/ubESYQPjlVeRSzHoEgkzwa+yfhD8MdH+C/&#10;wy8NeB9Bj2aXodklpExUBpWAy8rY/idyzt7sa3X8N6TJrSau2l2TatGNqX7W6GdRgrgSY3AYJHXo&#10;TWlQAUUUUAFFFFABRRRQAUUUUAFUIf8AkOXn/XtD/wChS1fqhD/yHLz/AK9of/QpaAL9FFFAH52f&#10;DP8A5TRfFr/sWIP/AEh0yvrH9oL9rL4b/svyeH1+IWq3OlLrouTZPBZS3IbyPK8wHy1JU/vkxkc8&#10;+lepR+HdKh1iXV49Ms01WVdkl8tugndcAYL43EYUDr2HpTda8NaR4kjiTV9KstUSIlo1vbdJghPU&#10;gMDigD85/jl8ftU/4KRx2vwZ+CGj6qngu5vYZvFPjXVLVoLWGCJxIsSDqSWCuFbDMyKAoXcw/RHw&#10;X4T07wD4P0Tw1o8P2fStHsobC0i/uxRIEQfkorSsbG2021jtbO3itbaMYSGBAiKPQAcCp6APC/2z&#10;/wBoD/hnX4E6xrlhmfxXqRGkeHbNE3yT6hMCse1f4tg3SEd9mOpFYf7OP7K//Co/2S7n4cXkyt4m&#10;8Raddy6/qBcuZb+7iKyMXxlggKoG6kRg9TX0FqWh6brElrJf6fa30lrJ5tu9zCshhfj5kJB2ngcj&#10;0q9QB+Y/7HH7Y/gb9kf9nHXPhr8ULi58MfELwbf36DQbixneW9LuZY/LZVKEM7lclgMANnaQ1e5/&#10;8Ep/hDrnwj/ZRtV8QWVxpt/4i1a411bO6XZJFE8cMMWVxkbkgVwDzhx9K+sr/wAMaPqt9Be3uk2N&#10;5ewf6q4uLZHkj/3WIyPwrToAKKKKACiiigAooooAKKKKACiiigAooooAKKKKACiiigAqhN/yHLP/&#10;AK9pv/Qoqv1Qm/5Dln/17Tf+hRUAX6+Kfi94P8Y/sz/tAXnxf8HaLN4g8KayCdc0+2BLRlyDLuAy&#10;QCyiRZMEBiQeDz9rUVx4rDLExSvaSd010Z5+NwaxkEubllF3TXR/r5o+ZrH/AIKGfCO601Lie61a&#10;zuGUFrOTT2Z1OORlSVP59q8u/Zz8I3Pxm8ffHTWW0jUtN8K+M7O6t7K+1C1MYPnSMQR1BZQwb5Sc&#10;Yr7Tk8H6DNqBvpNE0570tvNy1pGZC3ruxnNa9cbwdatOMsTNNR6JWvdW11ZwPL8RiKkJYuopKN9F&#10;G17q2ur79D4Z/Z9/aKtP2XdDvPhb8VdP1LRbzSLqZ7G8it2mhlhdyxAxyQXLMrKCCG7EcvGu3P7a&#10;X7SHg/VtC0u9g+HfguUXMmoX0WwTyh1kZQMkZcxxLtznapJx0r7V1XQtN12NI9S0+11GNDlUuoFl&#10;Cn1AYHFWLW0gsbdILaGO3gjGEiiQKqj0AHArOOX1eWNCdS9ONtLau2ybvt8jOOV1uSGGqVb0otWV&#10;tWlsm77L01PinxJf6r+x3+0p4o8aXui3mrfDvxixmubyxj3NazO+855ADBy/BI3K/ByCK7vXf+Ch&#10;fw3gslXw9aa14m1eb5bfTrezMRZz0Vmbp/wEMfY19PyRpNG0ciq6MCrKwyCD1BFZum+F9G0W4efT&#10;9IsbCdxhpba2SNmHuVAJrVYOvRco4eolFtuzV7X3tr+ZrHA4nDuUcLWUYNt2cbtX1dndde6PjH9o&#10;C68Q/C74t/DX4/DQbiWxn0yGDXLGNSGtZHiZXRsj5cpLtXd/FFgkZFa/xW/ba8O/Er4Y+KvD/gXw&#10;5ruvahfaLdpdyS24hhsLdoHEs0jBm+4u446EjGa+yZI0mjaORVdGBVlYZBB6gis+z8M6PptncWdp&#10;pVja2lwCs1vDbIkcoIwQygYIwSOfWolga0XNUqtoz30u72s2vUiWW4iMqioVuWNTVrlu72s2nfr6&#10;HjP7DP8Ayaz4J/7fv/S64r27VNOh1jS7ywuATb3ULwSbeu1lKnH4Gl0/TrTSbOO0sbWGztY87ILe&#10;MRouSScKBgZJJ/GrNelQpexowpPWyS+5WPXw1D2GHhQbvyxS+5WPz++APxwj/Y41DxN8NPiRpmo2&#10;9ul+95Zahawb1kBVULAEjKMEVgy55JBAqD4sfHu1+PPx2+BN9o+gapp3h2x8TRxWmp6lGI/t0jXV&#10;n5oRQSMJtT+In5xkDpXr3xE/aml8M+MtY0Dxj8GdY1awsL2WPT9Sis/PiuYgxCyIskYHIHVWINYf&#10;hfS/Fn7UXx08HeM9S8HXfgnwH4NHnWMOpqUmupshl2KQONyR9BtAjxkkgV8nKMnBYOjV5kmrLld0&#10;k76vsvxPh5Rk6awGHrcyUlaPI00lJPWT0su/UT9oHS9f+Af7SFj8bdL0a417w1e2q2euRWq5kgAj&#10;EZY+g2pGwY8ZQgkZFdVff8FEPhRBpYuLQ61f3rD5NPjsNspY9FLMwXr6Mfxr6drJtfCeh2N99ttt&#10;G0+3vc5+0RWsayc9fmAzXvfVK9Ocnh6iSk7tNXs+rWqPpvqOJo1JywtVRjN3acb2b3a1W/ZnxD+2&#10;14x1D4jfs4/DrxBf6LNoV7qOrySf2ZMG8yJdsyoDkAklQpzgZzxxXqeo/wDBQ34Z2WhzTra642to&#10;pA0WWyMcwl6bGcnavPBOSR6HpX0pqmiadrccaajYWt+kbb0W6hWQK3qAwODUU3hvSbjVE1KXS7KX&#10;UUwVvHt0My46YcjIx9aj6niYVZVaVVXkkneN9lvujP6hi6dadajWSclFO8b/AAq191r+B8rfs0/C&#10;/X/D/wAKfil498WWjWPiDxpDdXxtpFIeOEpK4LA8qXaVjtPOAua8e+HfhDWvGn/BPfxTZaFFLdXU&#10;HiBruW1hBZ54oxAzqAOpHD4/2PXFfozLEk8bxyIskbgqyMMhgeoI7iq2l6PYaHbG306xtrC3LFzF&#10;axLGm49ThQBngflUPK48sYKWijJeb5upnLJYcsKal7qjKL7vm3f3nx18If25Ph74T+Fvh7w7a+Gt&#10;aHiGxs4rP+x9Mskb7RcKgUsrBhnewySRu5PBPXmf2S/iB/wjfxE/aF8Z+I9Om0t7VpdSvtNX55IH&#10;+0XDvCOmWDZXPHI7V9zW/hzSbXUpNRg0uzh1CQkvdR26LKxPXLgZOfrTF8L6MjXrLpFipvs/ayLZ&#10;P9IyST5nHzZJJ5z1pRwOI5qcp1U+S9vdt0t3FHLcXz0p1Kyfs72XLbpbXX/gH56fBP8AaG8CX3xf&#10;174r/FPVZv8AhI5HMGjabDaSzxafDjGQQuMhTtGPV2PLZr6V1j4leB/2yPhx408CeEdUmm1CSwEw&#10;a6tJIkR1kVoiSw6eYi5xzivaf+Fd+FP+hY0b/wAF8X/xNXtJ8L6NoMjyaZpNjp0kg2u9pbJEWHoS&#10;oGRTw+Cr0oOlUmnGV+bR3d99b/oPC5diaMHRqzjKEr83uu7vvrzb/I+O/gX+1tp3wQ8I2nw6+K2k&#10;ap4b1vQVNtFP9lMkc0IJ2ZA5yBwCAVYAEGvVvhv+19o3xk+J1h4Y8HaBqt7pRWWS+1y6gMcMAWNm&#10;RQBn7zBRlyvoAc17nqmh6brkSx6lp9rqEanKpdQrKAfUBgamsdPtdLtUtrK2htLdPuwwRhEX6ADA&#10;rejhsVS5Ye1ThH+7rZdL3t87HTQwmMo8lP26cI2+z7zS6N3t87XPj/8AYN/5Kh8fP+wxB/6Pvqvf&#10;t2f8jp8Dv+xhP/oy2r6s07Q9N0eW4lsNPtbKW5bdO9vAsZlIyQWIHzHk9fU0uoaJp2ryW731ha3r&#10;27b4WuIVkMbccqSODwOnoKhYBrB/Vebrv/29zGayySy/6lz63ve397m/4Bdooor2D3wooooAKKKK&#10;ACiiigAooooAKKKKACiiigAooooAKKKKACiiigAooooAKKKKACiiigAooooAKKKKACiiigAooooA&#10;KKKKACiiigAooooAKKKKACiiigAooooAKKKKACiiigAooooAKKKKACiiigAooooAKKKKACiiigAo&#10;oooAKKKKACiiigAooooAoab/AMfmqf8AXyv/AKJjq/VDTf8Aj81T/r5X/wBEx1foAKwPH3jzQvhh&#10;4N1bxV4mvv7N0DSYDc3l35MkvlRjGW2RqzN16KCa36r32n2uqWctpe20N3ayjbJBPGHRx6FTwRQB&#10;+R3xm/bC+EPiz/gpF8IvilpXi77V4E0HQhZ6jq39m3ieRNu1A7fKaESt/r4uVQj5uvBx+onwh+Mn&#10;g/48eDIvFfgbWP7c0CWaS3S8+zTW+XQ4cbJURuD3xirv/CrfBn/Qo6D/AOCyH/4mtvSdF0/QbMWm&#10;mWFtp1qGLCC0hWJMnqdqgDNAH5if8FTf2uPhN8VPgne/Dzwt4r/tTxhpfiWIXmm/2ddw+V5Anjl/&#10;eSRLGdrkDhjntkV9jfsq/tXfCv45aHpfhXwR4p/tvXtF0S2kv7T+z7q38lUWONjvliVWw5A+Un16&#10;V69cfDXwhdTyTTeFdEmmkYu8kmnQszMTkkkrySauaN4P0Hw5O8+k6JpulzSLseSztI4WZc5wSoGR&#10;kDigDYr4a8IqP2yP26r3xdkXfwv+DLNp2lZyYr7XHwZZlyOREVHIPWKBhw5r7lqjpOh6b4ftmt9L&#10;0+1023ZzI0VpCsSFiACxCgDPA59qAPg/9tYn4FfttfA39oPWrW5fwJp9nN4e1jULeB5l0/et0iSO&#10;qAtgi9cjAJPlEAE4BwPF3xC0H9tj9vb4KS/DC5n8ReFvh7HNq+teIIbaWK2gcsHSLdIoJJaGJRgc&#10;+YcH5WK/oxdWsF9byW9zDHcQSDa8UqhlYehB4IqtpGh6b4ftfs2l6fa6bb53eTZwrEmfXCgDNAF6&#10;iiigAooooAKKKKACqGg/8gPTv+vaP/0EVfqhoP8AyA9O/wCvaP8A9BFAF+vyM/4KpftcfCf4+fCv&#10;w34a8CeK/wC3db0vxCbi8tf7Ou7fyo1gmjJ3TRIp+ZgMAk8+lfrnXMt8MPBsjFm8JaGzMcljpsJJ&#10;P/fNAHF/A39q34WftJXWr2/w58Uf8JFNpKRSXq/2fdWvlLIWCHM8SbslG+7nGOa+dvDP/BWL4caX&#10;f32g/FPw/wCIvht4o0+V4p7a50+SeF8MQrJtHmDIGcNGMZ4Lda+ztF8J6J4beV9I0bT9LaUASNZW&#10;qQlwOgO0DOMn86frHhvSPEUaJqulWWpohyq3lukwX6BgcUAfmN4r8aXX/BTL9rT4XS+BNB1O3+Fn&#10;w7vDfX/iLULfyVmcywySovJ5cW8KIud3zMxUAGvtb9tD9onUP2XPgbeeO9M0e21y6gvbe1FndytG&#10;hEjFScrzkV7dY2NtptrHa2dvFa20YwkMCBEUegA4FQ6toun69Zm01OwttRtSwYwXcKypkdDtYEZo&#10;A8h8BfHbW/HH7I8PxatPDi3fiC48NXGt2/h+yLyefcRxSOlumAWJdkCjAJy3Arwrwt/wV4+Cd9pM&#10;p8U2/iLwXr1uCtxo97przuJAOUR48g88ZcIfUCvtix0+10uzitLK2htLWIbY4IIwiIPQKOAKoat4&#10;R0LXriO41PRdO1GeP7kt3aRysvToWBI6D8qAPzs/Zuttf/bQ/btH7Ra+Hr7w98NfDFi1hos2oxiO&#10;S/fyZIlAwSGwZ5pGKkhcIpJNetf8FQ/jtfeAfg1ZfDfwt5lx45+I9x/Ytna25/e/ZmKrOR7yF0hG&#10;evmsR92vs6ONIY1jjVURQFVVGAAOgAqhe+G9J1LUrbULvS7K61C2x5F1Nbo8sWDkbXIyvPPBoA85&#10;/Zb+BNj+zf8AAvwv4Es/LkubG38zULqMf8fN5J808nrguSFz0VVHavV6KKACiiigAooooAKoa9/y&#10;A9R/69pP/QTV+qGvf8gPUf8Ar2k/9BNAF+vjL/gqH8CvEvxU+DugeK/BNlNqPizwLqg1e3s7ePzJ&#10;ZYCB5ojT+JlZIn28kiNgASQK+zaKAPz+1j/gr98NLv4QyXWj6frUnxMubX7PB4YFk/7u+Zdo/ffd&#10;MYc54y5GPlycC5+yD8P/ABb+xH+wnrviy98I3mveOL65/wCEgufDcav9q8pmhiWE7VZgywq0p+Ul&#10;S7BvunH3DH4V0WLV21VNHsE1RvvXy2yCc/V8bv1rUoA+I9J/4K+fAS78Pve6lJ4j0bVYlPmaLcaU&#10;z3G8dUVkYx9ehZ198VxH7CfhHxV8eP2sPiN+1Dr2gXXhnw5rNsdP0C1vE2S3KbII0kx3VYIFBYfK&#10;zSHaTtNffV94N8P6pfrfXuhabd3q8i5ntI3kGOmGIzVzWpr230e+l02CO61FIJGtoJW2pJKFJRWP&#10;YFsAn3oA+Hvg+R8fv+Cm3xN8blludD+F+kx+GNOdQWAu5N6ykHoCG+2qcf3l/H7ur5r/AGCv2d/E&#10;P7PHwf1O28aSW9x448Ra3da1rE1tIJV8xyFQBwBkbUD+xkavpSgD8jP+CqX7XHwn+Pnwr8N+GvAn&#10;iv8At3W9L8Qm4vLX+zru38qNYJoyd00SKfmYDAJPPpX6M/A39q34WftJXWr2/wAOfFH/AAkU2kpF&#10;Jer/AGfdWvlLIWCHM8SbslG+7nGOa7Rvhh4NkYs3hLQ2ZjksdNhJJ/75rR0Xwnonht5X0jRtP0tp&#10;QBI1lapCXA6A7QM4yfzoA/Jj9o/9r7wp+0n+0DqXgL4oeKLz4e/BTwfqkkNzo+n289xe+IriCVk/&#10;eNCpEaZTIBPyggjcxDJ9WeG/+CnX7LHg/QNP0PQ/EM+laRp8K29rZWugXaRQxqMKqqIuABX1ZcfD&#10;XwhdTyTTeFdEmmkYu8kmnQszMTkkkrySaj/4Vb4M/wChR0H/AMFkP/xNAHx5/wAFGJG+L3xQ+A37&#10;P9rLlPFGvjWNYjRjvWxtwQcgdQUNywzxmEelfdMcaQxrHGqoigKqqMAAdABXzB4Q/Z78X337eHi/&#10;4zeK0s08O2uhxaH4WhimEkoU7TLI4/gO7z8e03tX1DQB+NvxI/bA8CftZfHZ4vjT4mu/Bfwc8K3p&#10;Nh4OsbW4uJ9ZmRmXzbmSFSq9ORnKqxVOS0lfa3hH/gpl+zVJNo3hrQPEdxao7Q6fYWNvoV1FEmSE&#10;jjUeWFVRwB0AFfSzfDDwbIxZvCWhszHJY6bCST/3zSxfDPwfBIkkfhTQ45EIZXXToQVI6EHbwaAP&#10;hX9uDR9d/Zw/a1+Hf7Tul6Jea74UtLX+yfE0NjGHe3QrJH5p9A0c3yk4XfCoLDeK5b9rr9u7wz+1&#10;d8Kv+FN/A7Tta8X+LfGM1vbzKLF7cWkKypIwYuOSSoUt9xVLsXGBn9NnRZEZHUMrDBVhkEelZ2ke&#10;GdH8PvM+l6TY6a0xzI1nbJEX/wB7aBn8aAPlz4s/EX/h3T+xF4ZjsNNj8Q6to1raaHbqzeXbveuj&#10;NJO/fy96yPtHJyBkZLD5J/ZL/aa/Z8+HPiTUfix8WPiJeeMvjTr2ZLjUJNEu3h0pGXBgt/3WAQPl&#10;LKAAo2IAuS36vavoem+ILUWuqafa6lbBg4hvIVlTcOh2sCM8nn3rF/4Vb4M/6FHQf/BZD/8AE0Ae&#10;efAP9sT4XftM6tqum/D/AFu41W70uBLi6WawmtgiM21SDIozyO1e11k6L4R0Lw3LJLpOi6fpckg2&#10;u9laxwlh1wSoGRWtQB+eH7Df/KQf9qv/AK/X/wDSt6/Q+s+x8PaVpuoXV9Z6ZZ2t9dHNxcwW6JJM&#10;c5+dgMtz61oUAFFFFABRRRQAUUUUAFFFFABRRRQAUUUUAFUIf+Q5ef8AXtD/AOhS1fqhD/yHLz/r&#10;2h/9CloAv0UUUAFFFFABRRRQAUUUUAFFFFABRRRQAUUUUAFFFFABRRRQAUUUUAFFFFABRRRQAUUU&#10;UAFFFFAGHrlzDa6pYvNKkKmGYBpGCjO6Pjmq/wDbFh/z/W3/AH9X/Grmq/8AIXsv+uE3/oUVFdFP&#10;Y5qnxFP+2LD/AJ/rb/v6v+NH9sWH/P8AW3/f1f8AGrlFa6kaFP8Atiw/5/rb/v6v+NH9sWH/AD/W&#10;3/f1f8auUUahoU/7YsP+f62/7+r/AI0f2xYf8/1t/wB/V/xq5RRqGhT/ALYsP+f62/7+r/jR/bFh&#10;/wA/1t/39X/GrlFGoaFP+2LD/n+tv+/q/wCNH9sWH/P9bf8Af1f8auUUahoU/wC2LD/n+tv+/q/4&#10;0f2xYf8AP9bf9/V/xq5RRqGhT/tiw/5/rb/v6v8AjR/bFh/z/W3/AH9X/GrlFGoaFP8Atiw/5/rb&#10;/v6v+NH9sWH/AD/W3/f1f8auUUahoU/7YsP+f62/7+r/AI0f2xYf8/1t/wB/V/xq5RRqGhT/ALYs&#10;P+f62/7+r/jR/bFh/wA/1t/39X/GrlFGoaFP+2LD/n+tv+/q/wCNTaHrWnw6fte/tkbzpjhplBwZ&#10;WIPX0NTVN4f/AOQaf+u8/wD6NesamyNae4/+3tM/6CNp/wB/1/xo/t7TP+gjaf8Af9f8av0VgblD&#10;+3tM/wCgjaf9/wBf8aP7e0z/AKCNp/3/AF/xq/RQBQ/t7TP+gjaf9/1/xo/t7TP+gjaf9/1/xq/R&#10;QBQ/t7TP+gjaf9/1/wAaP7e0z/oI2n/f9f8AGr9FAFD+3tM/6CNp/wB/1/xo/t7TP+gjaf8Af9f8&#10;av0UAUP7e0z/AKCNp/3/AF/xo/t7TP8AoI2n/f8AX/Gr9FAFD+3tM/6CNp/3/X/Gj+3tM/6CNp/3&#10;/X/Gr9FAFD+3tM/6CNp/3/X/ABo/t7TP+gjaf9/1/wAav0UAUP7e0z/oI2n/AH/X/GqWra3p0lrG&#10;Ev7Vz9ogbCzKeBKhJ69gDW5VDWv+POP/AK+bf/0clAB/b2mf9BG0/wC/6/40f29pn/QRtP8Av+v+&#10;NX6KAKH9vaZ/0EbT/v8Ar/jR/b2mf9BG0/7/AK/41fooAof29pn/AEEbT/v+v+NH9vaZ/wBBG0/7&#10;/r/jV+igCh/b2mf9BG0/7/r/AI0f29pn/QRtP+/6/wCNX6KAKH9vaZ/0EbT/AL/r/jR/b2mf9BG0&#10;/wC/6/41fooAof29pn/QRtP+/wCv+NH9vaZ/0EbT/v8Ar/jV+igCh/b2mf8AQRtP+/6/40f29pn/&#10;AEEbT/v+v+NX6KAKH9vaZ/0EbT/v+v8AjR/b2mf9BG0/7/r/AI1fooAof29pn/QRtP8Av+v+NH9v&#10;aZ/0EbT/AL/r/jV+igDDv9b057rTSt/asEuCzETLwPKkGTz6kfnV3+3tM/6CNp/3/X/GjUv+PzS/&#10;+vlv/RMlX6AKH9vaZ/0EbT/v+v8AjR/b2mf9BG0/7/r/AI1fooAof29pn/QRtP8Av+v+NH9vaZ/0&#10;EbT/AL/r/jV+igCh/b2mf9BG0/7/AK/40f29pn/QRtP+/wCv+NX6KAKH9vaZ/wBBG0/7/r/jR/b2&#10;mf8AQRtP+/6/41fooAof29pn/QRtP+/6/wCNH9vaZ/0EbT/v+v8AjV+igCh/b2mf9BG0/wC/6/40&#10;f29pn/QRtP8Av+v+NX6KAKH9vaZ/0EbT/v8Ar/jR/b2mf9BG0/7/AK/41fooAof29pn/AEEbT/v+&#10;v+NH9vaZ/wBBG0/7/r/jV+igCh/b2mf9BG0/7/r/AI1Sh1vThrN05v7UI1vCobzlwSGkyM59x+Yr&#10;cqhD/wAhy8/69of/AEKWgA/t7TP+gjaf9/1/xo/t7TP+gjaf9/1/xq/RQBQ/t7TP+gjaf9/1/wAa&#10;P7e0z/oI2n/f9f8AGr9FAFD+3tM/6CNp/wB/1/xo/t7TP+gjaf8Af9f8av0UAUP7e0z/AKCNp/3/&#10;AF/xo/t7TP8AoI2n/f8AX/Gr9FAFD+3tM/6CNp/3/X/Gj+3tM/6CNp/3/X/Gr9FAFD+3tM/6CNp/&#10;3/X/ABo/t7TP+gjaf9/1/wAav0UAUP7e0z/oI2n/AH/X/Gj+3tM/6CNp/wB/1/xq/RQBQ/t7TP8A&#10;oI2n/f8AX/Gj+3tM/wCgjaf9/wBf8av0UAUP7e0z/oI2n/f9f8aP7e0z/oI2n/f9f8av0UAUP7e0&#10;z/oI2n/f9f8AGj+3tM/6CNp/3/X/ABq/RQBQ/t7TP+gjaf8Af9f8aP7e0z/oI2n/AH/X/Gr9FAFD&#10;+3tM/wCgjaf9/wBf8aP7e0z/AKCNp/3/AF/xq/RQBQ/t7TP+gjaf9/1/xo/t7TP+gjaf9/1/xq/R&#10;QBQ/t7TP+gjaf9/1/wAapTa3px1m1cX9qUW3mUt5y4BLR4Gc+x/I1uVQm/5Dln/17Tf+hRUAH9va&#10;Z/0EbT/v+v8AjR/b2mf9BG0/7/r/AI1fooAof29pn/QRtP8Av+v+NH9vaZ/0EbT/AL/r/jV+igCh&#10;/b2mf9BG0/7/AK/40f29pn/QRtP+/wCv+NX6KAKH9vaZ/wBBG0/7/r/jR/b2mf8AQRtP+/6/41fo&#10;oAof29pn/QRtP+/6/wCNH9vaZ/0EbT/v+v8AjV+igCh/b2mf9BG0/wC/6/40f29pn/QRtP8Av+v+&#10;NX6KAKH9vaZ/0EbT/v8Ar/jR/b2mf9BG0/7/AK/41fooAof29pn/AEEbT/v+v+NH9vaZ/wBBG0/7&#10;/r/jV+igCh/b2mf9BG0/7/r/AI0f29pn/QRtP+/6/wCNX6KAKH9vaZ/0EbT/AL/r/jR/b2mf9BG0&#10;/wC/6/41fooAof29pn/QRtP+/wCv+NH9vaZ/0EbT/v8Ar/jV+igCh/b2mf8AQRtP+/6/40f29pn/&#10;AEEbT/v+v+NX6KAKH9vaZ/0EbT/v+v8AjR/b2mf9BG0/7/r/AI1fooAof29pn/QRtP8Av+v+NH9v&#10;aZ/0EbT/AL/r/jV+igCh/b2mf9BG0/7/AK/40f29pn/QRtP+/wCv+NX6KAKH9vaZ/wBBG0/7/r/j&#10;R/b2mf8AQRtP+/6/41fooAof29pn/QRtP+/6/wCNH9vaZ/0EbT/v+v8AjV+igCh/b2mf9BG0/wC/&#10;6/40f29pn/QRtP8Av+v+NX6KAKH9vaZ/0EbT/v8Ar/jR/b2mf9BG0/7/AK/41fooAof29pn/AEEb&#10;T/v+v+NH9vaZ/wBBG0/7/r/jV+igCh/b2mf9BG0/7/r/AI0f29pn/QRtP+/6/wCNX6KAKH9vaZ/0&#10;EbT/AL/r/jR/b2mf9BG0/wC/6/41fooAof29pn/QRtP+/wCv+NH9vaZ/0EbT/v8Ar/jV+igCh/b2&#10;mf8AQRtP+/6/40f29pn/AEEbT/v+v+NX6KAKH9vaZ/0EbT/v+v8AjR/b2mf9BG0/7/r/AI1fooAo&#10;f29pn/QRtP8Av+v+NH9vaZ/0EbT/AL/r/jV+igCh/b2mf9BG0/7/AK/40f29pn/QRtP+/wCv+NX6&#10;KAKH9vaZ/wBBG0/7/r/jR/b2mf8AQRtP+/6/41fooAof29pn/QRtP+/6/wCNH9vaZ/0EbT/v+v8A&#10;jV+igCh/b2mf9BG0/wC/6/40f29pn/QRtP8Av+v+NX6KAKH9vaZ/0EbT/v8Ar/jR/b2mf9BG0/7/&#10;AK/41fooAof29pn/AEEbT/v+v+NH9vaZ/wBBG0/7/r/jV+igCh/b2mf9BG0/7/r/AI0f29pn/QRt&#10;P+/6/wCNX6KAKH9vaZ/0EbT/AL/r/jR/b2mf9BG0/wC/6/41fooAof29pn/QRtP+/wCv+NH9vaZ/&#10;0EbT/v8Ar/jV+igCh/b2mf8AQRtP+/6/40f29pn/AEEbT/v+v+NX6KAKH9vaZ/0EbT/v+v8AjR/b&#10;2mf9BG0/7/r/AI1fooAof29pn/QRtP8Av+v+NH9vaZ/0EbT/AL/r/jV+igCh/b2mf9BG0/7/AK/4&#10;0f29pn/QRtP+/wCv+NX6KAKH9vaZ/wBBG0/7/r/jR/b2mf8AQRtP+/6/41fooAof29pn/QRtP+/6&#10;/wCNH9vaZ/0EbT/v+v8AjV+igCh/b2mf9BG0/wC/6/40f29pn/QRtP8Av+v+NX6KAKH9vaZ/0EbT&#10;/v8Ar/jR/b2mf9BG0/7/AK/41fooAof29pn/AEEbT/v+v+NH9vaZ/wBBG0/7/r/jV+igCh/b2mf9&#10;BG0/7/r/AI0f29pn/QRtP+/6/wCNX6KAKH9vaZ/0EbT/AL/r/jR/b2mf9BG0/wC/6/41fooAof29&#10;pn/QRtP+/wCv+NH9vaZ/0EbT/v8Ar/jV+igCh/b2mf8AQRtP+/6/40f29pn/AEEbT/v+v+NX6KAK&#10;H9vaZ/0EbT/v+v8AjR/b2mf9BG0/7/r/AI1fooAw7DW9OS61Itf2qh7gMpMy8jyoxkc+oP5Vd/t7&#10;TP8AoI2n/f8AX/GjTf8Aj81T/r5X/wBEx1foAof29pn/AEEbT/v+v+NH9vaZ/wBBG0/7/r/jV+ig&#10;Ch/b2mf9BG0/7/r/AI0f29pn/QRtP+/6/wCNX6KAKH9vaZ/0EbT/AL/r/jR/b2mf9BG0/wC/6/41&#10;fooAof29pn/QRtP+/wCv+NH9vaZ/0EbT/v8Ar/jV+igCh/b2mf8AQRtP+/6/40f29pn/AEEbT/v+&#10;v+NX6KAKH9vaZ/0EbT/v+v8AjR/b2mf9BG0/7/r/AI1fooAof29pn/QRtP8Av+v+NH9vaZ/0EbT/&#10;AL/r/jV+igCh/b2mf9BG0/7/AK/40f29pn/QRtP+/wCv+NX6KAKH9vaZ/wBBG0/7/r/jVLRdb06H&#10;RrBHv7VHW3jVlaZQQQoyCM1uVQ0H/kB6d/17R/8AoIoAP7e0z/oI2n/f9f8AGj+3tM/6CNp/3/X/&#10;ABq/RQBQ/t7TP+gjaf8Af9f8aP7e0z/oI2n/AH/X/Gr9FAFD+3tM/wCgjaf9/wBf8aP7e0z/AKCN&#10;p/3/AF/xq/RQBQ/t7TP+gjaf9/1/xo/t7TP+gjaf9/1/xq/RQBQ/t7TP+gjaf9/1/wAaP7e0z/oI&#10;2n/f9f8AGr9FAFD+3tM/6CNp/wB/1/xo/t7TP+gjaf8Af9f8av0UAUP7e0z/AKCNp/3/AF/xo/t7&#10;TP8AoI2n/f8AX/Gr9FAFD+3tM/6CNp/3/X/Gj+3tM/6CNp/3/X/Gr9FAFD+3tM/6CNp/3/X/ABql&#10;rWt6dNo1+iX9q7tbyKqrMpJJU4AGa3Koa9/yA9R/69pP/QTQAf29pn/QRtP+/wCv+NH9vaZ/0EbT&#10;/v8Ar/jV+igCh/b2mf8AQRtP+/6/40f29pn/AEEbT/v+v+NX6KAKH9vaZ/0EbT/v+v8AjR/b2mf9&#10;BG0/7/r/AI1fooAof29pn/QRtP8Av+v+NH9vaZ/0EbT/AL/r/jV+igCh/b2mf9BG0/7/AK/40f29&#10;pn/QRtP+/wCv+NX6KAKH9vaZ/wBBG0/7/r/jR/b2mf8AQRtP+/6/41fooAof29pn/QRtP+/6/wCN&#10;H9vaZ/0EbT/v+v8AjV+igCh/b2mf9BG0/wC/6/40f29pn/QRtP8Av+v+NX6KAKH9vaZ/0EbT/v8A&#10;r/jR/b2mf9BG0/7/AK/41fooAof29pn/AEEbT/v+v+NH9vaZ/wBBG0/7/r/jV+igCh/b2mf9BG0/&#10;7/r/AI0f29pn/QRtP+/6/wCNX6KAKH9vaZ/0EbT/AL/r/jR/b2mf9BG0/wC/6/41fooAof29pn/Q&#10;RtP+/wCv+NH9vaZ/0EbT/v8Ar/jV+igCh/b2mf8AQRtP+/6/40f29pn/AEEbT/v+v+NX6KAKH9va&#10;Z/0EbT/v+v8AjR/b2mf9BG0/7/r/AI1fooAof29pn/QRtP8Av+v+NH9vaZ/0EbT/AL/r/jV+igCh&#10;/b2mf9BG0/7/AK/40f29pn/QRtP+/wCv+NX6KAKH9vaZ/wBBG0/7/r/jR/b2mf8AQRtP+/6/41fo&#10;oAof29pn/QRtP+/6/wCNRafeQXus3j280c6C3hUtG4YZ3S8ZFalUIf8AkOXn/XtD/wChS0AX6KKK&#10;ACiiigAooooAKKKKACiiigAooooAKKKKACiiigAooooAKKKKACiiigAooooAKKKKACiiigDH1X/k&#10;L2X/AFwm/wDQoqKNV/5C9l/1wm/9Ciorpp/Cc1T4j4a/bm/4KG6/+yX8WtJ8IaV4Q03X7e90SHVW&#10;uby5kidWee4iKAKMYAgBz/tGvneP/gtf4vEil/hnojJn5lXUJgSO+DtOPyrkv+Czn/J0Hhf/ALE6&#10;1/8AS2+rU8RftdfAC6/Yasfh0fDH9r/EJfDkGmrKdFiX7PfCIL9o+0Ng/I2TuXLHp0JIhyd3qWoq&#10;y0Puf9jL9vDwz+15Dqemw6TP4Y8XaXAtzc6TNOJ45ISwUywyAKWUMVDBlUguvXOa+n6/KH/gjT8F&#10;b3/hLvE3xRuL+xFhHpz6Na2MN3HJcM8kyO8ksasWiUCDADgbt+RwAT7N+0xov7Z/jX49+J9N+Fep&#10;HQPhtbLbLp148ljbo7G1iaUh2UzsfNMgzjAxjirUna7IcVzWR98UV+M3xG/aS/bG/Yw8YaTD8Qdf&#10;Go21+JJrWHU1tr6zv0QqHAkjAkXblcgMjDcDjDc/aHxw/wCCgcPw/wD2P/CHxZ0PRY5tf8YIkGm6&#10;beMWhtrja5maQgqXSMxsOMFiV6Akh8yFyM+yaK/IX4U+Jv25P2pPDdx4+8JeNFh0f7S8EEa3FnZx&#10;u6feRIgnQcDMmM56nk19SfsxftB/FvwD8LPixq37S1tcWNx4HSCeKeayihluo3ST5UeLEUxZ1RFZ&#10;ONzYJoUrg42PtaivyL8J/tJftd/txeK9dl+Fd3D4Q8N6YwLQ2rQwQ24Yny0e4kUySyEKc7cDjO1Q&#10;RVr4L/t5fG79n39oiH4YfHi5/tqwa+h0+9a8jhFxYebt8u4jmjAEkeHRzu3ZXpg8Uc6DkZ+tVFFF&#10;WQFFFFABRRRQAUUUUAFFFFABU3h//kGn/rvP/wCjXqGpvD//ACDT/wBd5/8A0a9Y1Nka09zSr4Z/&#10;am/4KqfD34Q6LbQfDq+0/wCIfiprzyrmxUzR29tCFbe7S7cFtwVQoJ6tnGOfuavzJ/4LIfDfwl4P&#10;+B/g2/0HwtouiX1x4lCTXOm6fDbyyKbadiGZFBIyAcHuKwOg/TaiiigD5m/ag/a81/4J+OtE8CeC&#10;fhVrXxP8X6tYf2ilvp7mOCCHzWj3SMqOw5U8kKoyPmrxnWP+CinxX+CGp6VcfHT4A3vhHwnqM62/&#10;9t6XfC5EDHJ5ADKzYBOwujEKSAcV963ktvpsN1fyIB5cO6WRVG8ogZse+Mtge59a/Mn9p/8Aa78P&#10;/t8eF7X4G/ByyNzqWt31tNdax4luIdNt7eONw+IlkfzJXyoyFUnGcBieAD9KLHxdouoeEYPFMGp2&#10;zeHZ7FdTj1NpAsBtWj8wTFjjCbDuye1fGV5/wUQ8Z/FfXtTsf2efgrq3xM0fTZTBP4mvp/sNk8gw&#10;Sse4YOQcjc6tgg7MdcD/AIKPahN+zX/wT+8L/DjRb+aUXR07wo93yskttDbs8rnHTf8AZ1UrnpIR&#10;0zWX8N/+CgXgH4D/AAl8P+HfAnwj8eeIvAnh+yjt5/FNhpHkWNw6gefcKzfe3OXYl9hJJ4FAH2h+&#10;z/408dePvh3BqnxF8GL4D8UfaZYZtHW4E6qin5HDgkEMOepr0ivMP2e/2jvBH7TngVfFPgfUJLm1&#10;WTybqyukEd1ZS4z5cyAnBwcgglT2Jr0+gAooooAKKKKACiiigAqhrX/HnH/182//AKOSr9UNa/48&#10;4/8Ar5t//RyUAX68U/ao/aUP7NPhHRdRtfBur+PNa1vUf7L03RdG/wBbNN5UkvOFZsbYz91GPtXt&#10;dRvBHJJHI8atJHnYzKCVyMHB7cUAfAXij9v74+/CnS4/FvxC/ZnutH8C71FxdW+q77i1ViAGkG07&#10;eTjDqgJIGVJr7T+EvxU8PfGz4daH428K3ZvNC1iDz4HddroQSrxuuTh0dWRhk4Knk9a83/bm8faH&#10;8O/2T/ibe688Hk32iXWlWtvPz9ouriJooYwAQT8zBjjkKrHjGRwf/BLjwbqvgz9jHwcmrQyW02pS&#10;3WpwwyjDLBLMxiP0ZQHHs4oA+sq+ff2pP2z/AAn+zG2l6NLp2oeMPHutD/iU+E9FXfdXGW2qz4BK&#10;IzAqCFZmIO1WwcfQVfkD8Jf2qfCmi/trfGz4neK9B17xz4wF8+i+EdD0Gwa7uUtY5HieRQcLFtii&#10;hUn7x82TAOWoA+yvg7+0R+0d42+JOg2HjD9nweDfBmoSMtxqz6qs01mvlsys6DDHLKF5UY3V0n7S&#10;Hxg+Pnw/8cWOnfCz4N23xD8Py6dHcT6pNqaWxiuTLKrQ7WcEgIsbZx/H7Vxnwj/4KaeA/H3xKsvA&#10;Pizwv4k+F3ibUGVLKLxRbCKKZ2OEjLZDIznhdyhSeN2SAfsOgD4K8Qftcfta+FdC1HWdX/Zr0zT9&#10;K0+3ku7u6m1+IJDEilndj5nQKCfwr6B/Yw/aG1L9qH4G2PjzVNGt9Cubm9uLYWlrI0ke2J9oYM3J&#10;zz+VeDf8FPPifrHiCx8Gfs7+CJPM8Y/EW9iju1RjmCwEgGXxyqu6kk9NkMueDX198Ifhjo/wX+GX&#10;hrwPoMezS9DsktImKgNKwGXlbH8TuWdvdjQB19FFFABRRRQAUUUUAFFFFAFDUv8Aj80v/r5b/wBE&#10;yVfqhqX/AB+aX/18t/6Jkq/QB8r/ALR/7ZHiv4W/FSD4a/Dr4Qa18TvFj6fDqU0lrKYrS0ikeRUM&#10;jKj4/wBU3LbB05PSvLZ/+CjnxD+DHinRrL9oH4H3vgDw9q0whi8Qafd/aooT33KAyvgZYqr7woJC&#10;t0r7j8S63p3g3w/rXiK/Xy7PT7OW9u5Yo9zmKJGduByxCg4Ffmb+0p+0NpH/AAUsk8NfBP4RQLBD&#10;/a0Oqal4g8STQ2QhjRJEAt7dpPNnP7xi21cjCjGG3AA/US1uob61hubeVZ7eZFkjljOVdSMhge4I&#10;NZfjPxPb+CfB+u+IruKWe00iwn1CaKEDe6RRtIwXJAyQpxkipfC/h+Dwn4Z0jQ7Vne10yzhsomkO&#10;WKRoEUk+uFFaM0MdzDJDNGssUilHjcAqykYIIPUEUAfBmm/t0/tEfEixOu/D79l7Up/C5XzILvWd&#10;QMMt1HgEPGjKm4EZxs3g5GCa9e/ZD/be0f8Aahvtf8NX/hy98C/EPw/k6l4b1Bi7qiuI3dGKoflc&#10;hWVlUqWUc5zXQ/tOftnfDz9k3+yU8bHVJLvVoZprG20y0EzTeUUDDJZVU5dfvEV8+fsGfDnWPif+&#10;0J8Sf2n9Xi0/SNP8VxNp+jaPYajDeusJaHdJO0TFVcLbxjaTkl3JUYXIB2Pjz9of9q3RfHHiLTvD&#10;v7Ollrnh+01G4t9O1RtaijN5bJKyxTFTICpdArYxxmvLvi1/wUC/aR+BfhmPxD47+AGkeHNHkuFt&#10;EubjW1ffKwYqiqjsxOFY8DoCa/Rqvzj+Kn/GdH/BQPRfh3F/pnwv+FGb/XMfNDd3wZd0Tdmy4jh2&#10;nkBLgigD9B/Cery+IPC2japPCLea+sobl4RnCM6BivPoTitWiigAooooAKKKKACiiigAqhD/AMhy&#10;8/69of8A0KWr9UIf+Q5ef9e0P/oUtAF+vgnxf+3j8Zrz9ozx98Lfhp8H9N8bz+FZT5kh1IwSGH5B&#10;5jByq/ecDANfe1flRpfxR8Tfs1/t/fHbxn/wqnxl420rWHOnwSaDpkrpu3Qybt+wqRhMcetAH0P4&#10;T/aM/az1TxVo1lrX7N9lpWj3F7DDe3661E5toGkUSShRJztUlsd8V9K/Fv46eA/gTo9rqnj3xLae&#10;GrG6kaKCW6Dt5rqNxVVRSScc4Arxf9m//goX8Ov2ivGUvgtbHWPBXjdAxTQ/EMCxvcbVLOImUkFl&#10;AJKsFbAyAQDj6I8UeB/Dnji3gg8R6BpevwQMXij1SyjuVjYjBKh1ODjuKAPm/wDY/wD234f2tfiV&#10;8TdJ0nSIrTwv4aeA6XqRLie+ikeVRI8bfcyIgQOuG5APFe1fHr42eH/2ePhTrvjzxKZW03S41It7&#10;cAy3ErsEjiQHjczMBk8AZJ4Br4l/4Jtafa6T+1/+1vY2NtDZWVr4ikhgtreMRxxRrqF8FRVHCqAA&#10;ABwAK9C/4K/aTe6l+x3dz2kbyQ2OuWNzdFc4WIl4wT7b5Ix+IoAyr79v/wCKvw30Pwx49+KPwN/4&#10;Rn4U+IJoUTVtP1lLu8sI5RuikmgC5O5edpCHt97Cn7bv/Eul6X4buPEF3fQwaJb2jX8t87fukt1Q&#10;u0hP90KCc+lfFv8AwUe8beHbv/gnXNNFfWtzHr8WjrpEiSAiZvOgmJTHX91HIfYZrD/aM17xF4i+&#10;EvwJ/ZZ0S4ki8beN9H02HxFdIAH0/S7eCP7VIyjoXaOTjoRFIv8AEKAPo79kf4+a9+0t4D1Xxzfe&#10;HYfDvhi61Se38Or5jNcXlnE5T7RKDwpLArtHQo/UYr3Ovka4/bv/AGcf2dfs3wzs/EFx9i8JwxaV&#10;M2labPd21iIwIwskyKQzZGGK7juyD82RX1H4T8WaP468N6d4g8P6jb6vouowrcWl9avvjljYcEH+&#10;nUEEHkUAa1FFFABRRRQAUUUUAFFFFABRRRQAUUUUAFFFFABRRRQAVQm/5Dln/wBe03/oUVX6oTf8&#10;hyz/AOvab/0KKgC/Xknx5/aW8LfAO0tY9UE+p67erus9GsQDNKM7QzE8ImeMnkkHAODXrdfEX7N+&#10;nw/G/wDa4+Jnj3WY1vo/Dtx9n0xJcMkJMjxwOB6rHA5GOjMT1wa83GV6lNwo0fim7J9ktWzyMwxN&#10;Wk6dCh8dR2TfRJXbt1sjq2/aS+PVxD/adt8B510o/OsEtw5udnYbcBs4/wBj8K9I/Z//AGnbD456&#10;lq+jSeHNT8L+I9JRZLzT78BggJ24DYVsg9QyL2r1fVvFGjaDIkep6tY6dJINyJd3KRFh6gMRkVht&#10;4g8FQ3Gq+KYL3Sbi8sdPdr2+s5Y5JVtU+chypyVG0kZ6c461MKVWlNN17rqml+FrWIp0a9Gom8Tz&#10;LqpKP4WSsdfRXxb4P8SfG/8Aa2m1LxH4a8VQ/DbwPBcvbWEccO+ecrjkkDLYBGTuC5JABwa3vh58&#10;X/iP8G/jXpXwv+LGoWviOz11QdH8QQIEYuxKojYC5yw2kMNwZl5KkVEcyhLlk4NQk7KXTy63s+9i&#10;IZtTk4ydOSpydlJpWd9ut0n0bR9aUV8xfEr4s+Pfid8ZL34V/Cm/tND/ALIgE2ueJLiIS/Zycfuo&#10;wQRn5lHTJbPKhSa5L4iXXxn/AGT7ax8YX3xA/wCFl+EhdR2+pWN/ZiCVFc4DIdzkdMAhurDKkdKn&#10;mEY80lBuEdHJWsu/W7t1siqmaQp80lTk4RdnJWsrb9bu3WyPsquV+K3iG88I/C3xjrunMqahpmjX&#10;l7btIu5RJHA7oSO4yo4rw/8AaI/aa1jR28G+E/hjBHf+MPGFvFeWc8yKwtraT/VvsPG5vmOWyqhG&#10;JB4rzz4gfCX9ovwr8MfFup6p8T9O17Tm0a7OraXcKzA25hfzhExi4YLuxjZ0H0qK+PS54UYOVlq1&#10;ay09fyM8VmaXtKdCEp8q1cbWWl+rV++h9E/sv/ELWPip8C/DXijX5IpdWv8A7T5zwxiNDsupY1wo&#10;6fKi16pXg/7DP/JrPgn/ALfv/S64r3iuzBylPDUpSd24r8j0MvnKpg6M5u7cYt/cgor4zt/iV8Vv&#10;2sPHXiG0+G3iKHwP4B0Ob7ONXEYea8kBOCDjcdwBbaCoCldxJIrF8Z6r8bvg78XPg94c8S/EJNd0&#10;TWNdigSazj8ma4i+0Wyyx3A2jcMSDByT87c9K4pZnFR9pGnJwvbm0tvbve3nY86WcQUfaxpSdO9u&#10;bSz1t3va/Wx9zUV87fHv40eLf+FkaJ8J/hj9lj8X6nCbq91S8UPFptvgndggjdhS3IPG0AEsMcN8&#10;QfCXx5+Avhe58dW3xWHjaDTVFxqWj6hpwjjaPI37PmbIGc8bDgcelbVMcoOXLByUd2rWX3vW3Wx0&#10;VsyjTlPkpylGHxNWsu+7Tdutjt/21vjb4o+B3gjQNU8LT28F3eaibaU3MAlBTymbgHocgV9F18G/&#10;txfEC0+Kn7Nnw18V2MTQQapf+d5LHJicQyK6Z77XVhnviu31j4fftR+O7ebxCfGul+D7rBltPDNm&#10;2FjA5EbyBGBY/wC0zDPXA4HDHGyWJq8kZTVotW6XT79/xPNhmM44ytyRlUjaDSWyTTberVr6ebPq&#10;TxhqU+jeEtb1C2IW5tbGeeIsMgMsbMMjvyBXkX7HPxa8Q/Gj4Sz6/wCJpoJ9RXU5rUNbwiJfLVIy&#10;Bgd8sa5b4C/HrVfjV8D/AB9Z+JoVh8XeHbW4tNR2RiMSBoZNjlRwrEpIpA4ymR1wOd/YVj1mX9k7&#10;xOnh2SOHxA17qA06SYDYtz9nj8otkEYD7c5BFarF+2xFKdNvlcZO3pbp3No476xiqFSi3yShJ280&#10;107rVH1/RXyWvwE/aPvoDfXfxtgt9UYb/stvbn7Pu64yEUAZ9E/Ctn9mf4xeMvi14f8AiJ4F8UXk&#10;Nn478NtJp39rW8YXLt5sQkKrgbkkjOSAAQV4610QxzdRU6lOUXK9r21trbRuzOunmTlVjSq0pQcr&#10;8t7a2V7aN2fqfTdFfHPjL4N/GLwD4W1PxDrX7QtzaaXp0LTzym0YnA6ADfyxOAB3JAqX9kn4geN9&#10;P+FvjD4nfEvxHqGoeFooN+nJe8yOsRfzJEH+021FHcg+nMRzB+1VKpTcbpvW2iXV2ZnHNH7eNCrR&#10;lBtN3bjol1dm7I+waK+Q/BNh8cv2mdFHjIePk+GPhy8Z20rTNNshPK8YYqHkYspwcHksc4yFAIrf&#10;+B/xc8c+FvjVf/B34mX9vr2p/Zftmk65bxiM3MYXeVcADPyhucZBjYEtkGrhj4ycbwajLRN2s+3W&#10;6v0ui6eaRnKHNTlGE3aMnazvtpe6v0uj6dor4F+F/wARvjz8TPH/AMTPC/hHXIWt7fUzG+s6w4dN&#10;JhWW4VUiXBy0gH91seV2610Vp48+L37M/wAZ/BugfEHxVF4z8LeKpxbJcbMtE5dULKSoZSjSRkjk&#10;FW456YRzWEoqfs5KN7X6LW3c5oZ3TnFVXSkoN2crKyd7d+/VfmfbFFFFe2fRhRRRQAUUUUAFFFFA&#10;BRRRQAUUUUAFFFFABRRRQAUUUUAFFFFABRRRQAUUUUAFFFFABRRRQAUUUUAFFFFABRRRQAUUUUAF&#10;FFFABRRRQAUUUUAFFFFABRRRQAUUUUAFFFFABRRRQAUUUUAFFFFABRRRQAUUUUAFFFFABRRRQAUU&#10;UUAFFFFABRRRQBQ03/j81T/r5X/0THV+qGm/8fmqf9fK/wDomOr9ABXjf7U/7Ri/sz+ANM1+Pwnq&#10;njbU9W1aLRdO0XSP9dPcSRSyqOjHG2B/uqxyRx1I9kpkkMcrRs8au0bb0ZgCVbBGR6HBI+hNAHwH&#10;4g/bs/aQ8CeH5fGHin9l26sfBlunn3TpqhNzbQgZZ5FCFkCjJJaNQB1x1r6r+D/7Sngr40fBJPil&#10;o969r4bjtpri++2rslsDCpadJQMgFACcgkEYIJBFfOv7V3/BRLwN4Pbxl8JtB0+81z4izJNoi216&#10;YrLToZpItu+W5mkVdgD5wPvEBcrnNUfhr+y7rvwF/wCCZ/xF8GTTR6p4p1nQ9V1e5hsJfNjEstqA&#10;sMTDh/3cSDI4Zi2MggkArx/8FBvix4m8C6v8WPB/wH/tX4NaXJOz6pd67HBf3FtCxWW4WHaSoXBJ&#10;ADgbW5OCR9hfBz4raH8cPhj4d8deHHkbR9btRcQrMAJImBKyRuASNyOrocEjKnBI5r5O/ZT8c+HN&#10;N/4JWx6neXlu2m6X4a1i2v1ZgNsgkuAYmH95t64HU+YuM7hXk/wQ+NOs/s2/8EtvCk2nRzS+OPF1&#10;9eaV4TsUXExnubqVUlUdTtAaQZGCSg6MKAPrv4M/tLaj8cfj18SPDXh/RrVvh94KkXTZfEjSOZL3&#10;Uv8AlpDEv3SiFXy2T0Q9HBr6Ar4j+Hvxi+C//BOf4Z+GvhL4i1+a88bLb/2nrdro9nJe3DXcqh5Z&#10;ZdgwoxhV3Hd5aIcEcn6j+Dnxt8FfH7wbF4p8Ca7DrujtI0LyRq0ckMoALRyRuAyMAQcMBkEEZBBI&#10;B3NFFFABRRRQAUUUUAFFFFABVDQf+QHp3/XtH/6CKv1Q0H/kB6d/17R/+gigC/Xwz+1N/wAFVPh7&#10;8IdFtoPh1faf8Q/FTXnlXNipmjt7aEK292l24LbgqhQT1bOMc/c1fmT/AMFkPhv4S8H/AAP8G3+g&#10;+FtF0S+uPEoSa503T4beWRTbTsQzIoJGQDg9xQB+m1fEniz9ur4reI/iN4r8KfB/9n3V/GNv4b1S&#10;60i617Ubv7NZyT28rRSBG27PvI2AZN2CCVHSvtuvO/jd8bfCP7N/w+n8X+LXns9CiuUhdrG2Mr+Z&#10;Kxwdi+rEkn1OaAPnb4G/8FBtR8Q/Gm2+EXxh+G978KvHV8oOnebOZrW9Y52qCVG3dtYKwLqxUruB&#10;wD9m1+aHhHVh/wAFGf2yvA3xK8O2kWhfDr4bbJxLfXsH9qX06TGVAbaORniQyBPv8bQxzlto+rf2&#10;5v8Ahaf/AAoK9/4U5/aX/Cbfb7byv7J2+f5O4+ZjdxjHWgD3rULxNNsbm7lDNHbxtKwUckKCTj34&#10;r4P0j9vf48fFu1OsfCv9mXVNQ8LsN9vqeuX/ANn+1p1DxgqikEEfcZx15r6p/ZpTxhJ8AfBSfERb&#10;pvGTaco1ddQCmYzZO4PjjOMdKxv2kP2rvAH7Jui6LeeNm1CKDVDLFYw6XaeczmJVLLjIC8OuMkCg&#10;Dz/9k/8Abrsv2hPGet/D7xT4Qv8A4cfEzRo2luNBv3LrLGpAdkZkQhhuUlGXOGBUsASJv2lP22x8&#10;IfiRpXwu8B+Cb/4n/FLUoluBoljL5MVrEQSHmk2tg7QWxgAL8zMoIz4v+xz4V1L9pT9rbxZ+1NcQ&#10;WWheF57QaboelQ6hDdXcv7iOHzbkRMwiYRo2Y3wwZwOiZbkf2lr7W/2Hf28Zf2htU0eTxP8AD7xj&#10;arpdx9lmX7VaOLeGN0UMRlh9nV1zhSpKZUjNAHqF3/wUB+I/wR8S6LaftD/BSf4f+HtXuBbQeI9J&#10;1OPULeBz2kEZZeBuYgPu2qSEbBr7kt7iK6gjngkSaGRQ6SRsGVlIyCCOoI71+a37W/7RXhX9vzwD&#10;4P8Ag78EpZPE3ijxDqcWoXv2u0ktk0a1gDeZJOzqACGYfcLZUNjJZA36K+DfDcfg7wjoegQzPcxa&#10;VYwWKTSfekWKNUDH3IXNAGxRRRQAUUUUAFUNe/5Aeo/9e0n/AKCav1Q17/kB6j/17Sf+gmgC/XnX&#10;x/8Ajv4Y/Zv+F+qeOfFk0i6dZ7Y4re3UNPdztxHDGCQCzHPUgAAkkAE16LX51/8ABWxn8S+Kv2cf&#10;Ac5zo/iLxPKbqMk7WKSWkK5H+7dy/nQBbl/4KJfHLTfCKfEfUv2Z763+F7Itwb5dUJuY7Zuk5Ux5&#10;2bfm3GNVII+YA5r6z0P9pLwj4q/Z0vPjPoj3Gp+FrXRbrWpIIlUXIW3jd5oCpbAlUxsmCcZHXHNe&#10;k6ho9lqmj3OlXNvG+nXFu1rJb7QEMTKVKY9NpxX5+f8ABG3Vmk+EvxN8FXMv2600XxGxRJlyvlzR&#10;BCMHjaTAx2+rH1oA29P/AG4/2j/H2nnXvBP7LWov4Zx5kM2r6iYp7iPGQ6IyIWBGcbA45GCe/sn7&#10;H/7a2h/tVw67pUug3ngvx14efZq3hvUGLvENxQujFVJAcFWVlVlbgjkE6X7Tv7bfw6/ZOuNPtPGY&#10;1afUdRtZLqytNLtBK0yowUjczKqnJ/iIrw7/AIJ8/C3W/Fnxc+Jv7SWuppulp44aS20rSNL1GK+E&#10;Vu0qSO0skTFN/wC6iGPvZ3khcgUAfcHiDXLLwvoOpazqUwt9O062ku7mZuiRRoXdj9FBNfPX7A/x&#10;q8dftD/Bm98f+NTaRQ6prF0mi2tpbiMRWUTBBubPzt5gkXP+wPU1z/8AwVA+J0/gD9lDWtI00s+u&#10;eMruDw3ZQxjc8nnEtMAo5OYo5E+rr6ive/gV8M4Pg18G/BngiAq40PS4LOSRQAJJVQebJ/wJyzf8&#10;CoA+U/2pv+Cqnw9+EOi20Hw6vtP+IfiprzyrmxUzR29tCFbe7S7cFtwVQoJ6tnGOfuavzJ/4LIfD&#10;fwl4P+B/g2/0HwtouiX1x4lCTXOm6fDbyyKbadiGZFBIyAcHuK/TagD4u8e/txfE/UviZ4o8FfCD&#10;4Bax43fw7fy6de69fXYtrHzomw6q23YfbMgbn7tWPgL/AMFAL/xX8aI/hD8Xfh3efCzx/crusEln&#10;M1teHaWChio2lgrbSC6sVI3A4B+xoYY7dSsUaxqWZyqAAbmJLH6kkk+5r82/2trq3+MH/BTT4A+E&#10;fC4W81jwhcW2pa1cW43fZ40uFujFIQeMRRZ5x/x8KOS2KAP0nr5b8EftC+LviR+3d43+G+jzWa/D&#10;vwVo0T6lJ9mDSzahIEIQSZ+UDzGGMdYG9a+i/Gniuw8CeD9c8S6pIIdM0exn1C6kJxtiijZ3P5Ka&#10;+Qf+CV/ha+vfhD4u+LGuLnX/AIleI7rV5n2kHyUldEXJ5I803BHbDCgCvrn7dvxb8aeMfEOi/B79&#10;njV/FmnaHqFxp02varei1tZ5YZWicRnaEPzIekpPPKiuk/Zn/b4b4r/Fa8+EvxH8DXnww+J1vGzw&#10;6ddTGWG92pvYISqlW2ZcD5lZVJDnpX1vDBHbRiOGNYoxnCooAGTk8D3r82/iZeQfGT/gr98PrXwo&#10;iXX/AAhGkquvX1uMiJ4xcyOrsDg4+0Qxeodyp6YAB9RftdftjaL+yxpmh2aaJd+MfG/iKbyNF8Na&#10;e22W4bIXczBWKruZVGFZmYgAcEjw+T/gol8SvhDrmhP8efgXe+APCOtXC28XiCzvftK2rNyPNQKc&#10;kDJK7lfCsQrYxWB4gh/4T7/gsxotvqQE1t4T8NiWzikOVB+yu4IHYh7ot9VBr6D/AOCjXhu08T/s&#10;X/E6G7QN9lsY76JsZKSQzxyKR6Z24+jGgD0H4/fHvTfgR8Hrv4gNpd54ptUe1itbHSCrS3b3EqRx&#10;BCeoJdemT6A18qax+3X+0jofh+Xxnf8A7K99Y+C7eM3NwtxqjC9igHJZk8remBySYcAAk8c17n/w&#10;T/8AE7ePv2M/hRqV4RdSQab9iDyjJBtZpLZTz3AhHPtXsnxK8daJ8MvAHiDxV4juI7bQ9JspLq7e&#10;TGCir9wA9WY4UL3LADrQByP7Nn7Rfhb9qH4XWfjXwq00Vu8rWt5YXWPPsrlAC8T4JBOGVgR1V1PG&#10;cDrfiV8SPDvwj8D6t4t8ValFpWhaXCZri4lP5Io/idjhVUckkAda+Ev+CQdi3w//AGY/HfjrxI8W&#10;geGr/WZr6Ka4JSBLaCFVkmBJPyBt6c8/uj1rS8KaTqn/AAUs+K0PjDxBa3Wnfs4eE71hoejXClD4&#10;nvIzg3MyHrEMkYPAGUHJlwAd5+xL+3pf/tefEbxzozeEovDekaLAl1YyPOz3MsbylU80Y2q20Anb&#10;kZPBPWvsWvzs/YUt4rX/AIKAftTQQRpDDHdsiRxqFVVF04AAHQAdq/ROgAooooAKKKKACiiigAoo&#10;ooAKKKKACiiigAqhD/yHLz/r2h/9Clq/VCH/AJDl5/17Q/8AoUtAF+iiigAooooAKKKKACiiigAo&#10;oooAKKKKACiiigAooooAKKKKACiiigAooooAKKKKACiiigAooooAx9V/5C9l/wBcJv8A0KKijVf+&#10;QvZf9cJv/QoqK6afwnNU+I/GX/gs5/ydB4X/AOxOtf8A0tvq+l/gn8A/2V9U/ZT8F6x4803wdZX1&#10;z4dtptV1K41Fba5WVogXYsJAyvu9Oc8Y7Vvftzf8E8tf/a0+LWk+L9K8X6boFvZaJDpLW15bSSOz&#10;JPcSlwVOMETgY/2TXzvH/wAEUPF5kUP8TNEVM/My6fMSB3wNwz+dTZ3bsVdWSufN/wCwj4m1Dwj+&#10;2l4FTwhe3hsL7WDp0gYENc2DlgwlRTg4QB8HhWQH+EV7H8V/2uPjx+1N+01c/DL4f+K5/BGn3Gr3&#10;GlaXZ2F2bD5YmcGWe4j/AHhYrGWIUkdlU9/uP9j7/gnT4O/ZW1lvFFxqs3jDxsYWgi1O4txBBZow&#10;IcQRBmwzA7S7MTjIG0MwPjv7QX/BI+Px78UtR8Z/D7xvH4UGpXbX82m3lq7rbXDNvZ4ZUcEAvlgp&#10;Hyno2MALlkkPmi2fFX7b37NHxF/Z5/4QqT4i/EEeOtQ1tbwwqLy5ufsgh8gN80+Dh/MXoB/q6+1/&#10;A/wT8C/tC/8ABOr4NeCPFvim18Iazd+fP4e1C4kVSbxJrgFAjMvmgozZQEE9Rytcd4s/4I3eIvEG&#10;k6TcyfFhdU8Ulpv7UvtVt5ZImTEYgjiyxf5cS7mY87lwq4OfdfGX/BOdPiN+yr8O/hPq/jRtN1Tw&#10;e80sOrWVl50EzyPIcNEzK2MOOjDkU1F3egOS01Phn4kfsKftFfsi+G9a8Y6D4rSLQdNH2i71Dwrr&#10;s1nKsQIAkeNvLJ6gYXcfqOa19O/ag+Iv7Sn7C/xn8J+LZpfEeoeGP7K1GLV/LAne1N4okSbaAG2b&#10;AwbG4jcTnbmvV/8Ahz58QNShh0fVPjcsvhyJxst/sdxKqKDwVhaYICAT34r7V/Zx/Y38Afs3/DfV&#10;fCWl2h1wa4mzW77VEV31EbSux1xtEYDOAg4G45ySSRRYOSPyM/Yn/Zr8TftIr4j0/wAJ/FaPwLqW&#10;ntHLJpJmnSS7jYEecqxuNwUjaeuMrnGRXtfxI/4JS+IPDttJ4h8c/HTw9aRsyxNqGtLNukbhVQM7&#10;5ZugCjJ7CvWfib/wRv0ybxRJrXww+IN14Sj8zzYdO1C3af7MxP8AyzuEdXCjsGVm9WNVfCf/AASB&#10;1vUPFGn6x8QfjFda0tlMkiw2to8srhWBwJppDs6f3DS5XtYOZb3P0vooorcwCiiigAooooAKKKKA&#10;CiiigAqbw/8A8g0/9d5//Rr1DU3h/wD5Bp/67z/+jXrGpsjWnuaVfnZ/wWz/AOTf/A3/AGM6/wDp&#10;JPX6J1+eHx8/YI/aK/aR02HR/HPx10PWdCtL5r6ysz4fitzC+1lU74Y0ZsI5HJI79awOg/Q+sq98&#10;WaJpuqQ6Zd6zp9rqUxURWc10iTSFjhQqE5OTwMDmvJf2c/AHxv8ABV5rj/F34o6f8Rbe4jhGnR2W&#10;jwWBtWBfzCTFGm7cCnXONvvXyd8F/CJ/aY/4KgfE34k3kf2jwv8ADZxpNgzAmM3saG3UKehCst1L&#10;7ExnuDQB+jazQzyTQrJHI8eFkjBBK5GQGHbI9a+NP+Co3wx8CTfsm+KPEt9pOnaf4i0aS0l0fVII&#10;ViuUna5jTy1dRuYMrPlen8XG3I6D9oj9izxV8SPi03xN+HHxi1z4ZeK5LSGzuYbeIy2d0kW4KGVX&#10;T+9nDiQZHQdvOZf+CdPxF+MniLSbj9oD456h4+8OaZOJ08O6bafZIJ2GOXZSqrkblJCb8McOuaAP&#10;Ef23LrxX8TP+CYfwO8Ya4Jr3UoLuym1K6mJMjo9tPFHcOT13/uiT3Mo69a/UjwV4g0vxj4L0PW9H&#10;aGXRtTsIbu0MBBjMMkYZNuOMbSKzPG3wm8K/ED4Y3/w+1nSIZvCV5ZLp7adGPLSOFQBGEx9woVUq&#10;R90qCOlfFmk/8E9fjh8PNGufBXgD9pfUdD+HMzSCKyuNN33VpE5JKRurjB55MbRgkk4GaAOa/wCC&#10;c9nBo/7bX7T2m+F1jj8EwX0qLHa/6iOVb2UQqmONoX7QBjsOOK/SevHP2W/2W/CX7KPw8bwx4Ya4&#10;vbi6m+1alq17g3F7PgDc2OFUAYVBwBnqSzH2OgAooooAKKKKACiiigAqhrX/AB5x/wDXzb/+jkq/&#10;VDWv+POP/r5t/wD0clAF+sDx5480D4ZeEdT8T+KNUt9G0LTYTNc3ly2FRR2HdmJwAoySSAASa36+&#10;V/29P2QfEX7Xnh7whpWieK7Xw3Bot5NeXEV9C80VyzKqxkopwSuH+8Dw5Hc0AeC+EfA/if8A4Kc/&#10;Fqx+IXjS0utB/Z58N3bHw94fnUxya5IrYaWUZ5UlcMw4AzGnPmPX6PW9vFawRwQRpDDGoRI41Cqq&#10;gYAAHQAdq+FtP/ZV/a70mxt7Kx/aW0uysreNYobe38PQRxxIowqqoiwABwAK9m+GVj8S/wBnP4P+&#10;P/Efxk+IsHxGl0u1m1aC5is1tRBBDAztFhVGSxX684oA9y03xZomsahPYWGs6ffX0AYy2ttdJJLG&#10;FIViygkjBIBz3Nfn3/wS/aHwj+0B+034K1SOO18S2+ui5WNseZLAtxco7L3KAvCc9D5q1uf8Ei/g&#10;7d6R8L/E3xd8QxF/EfjzUJJIppVIf7JHI2X56eZM0rehCRnNek/tIfsIyfEz4p23xZ+GXjm7+Fnx&#10;PijEVxqVrCZYL9QgRfNUMCG2AKT8wZVAKnrQB49/wWr0/Sl+Cvw/1NVjTxVD4mWGxmTi4Fu1tM0w&#10;QjnHmJbHjodtfdo8UR+DfhmviHxbcpp6aZpIvdWuJeFi8uHfMx+mGr5T+HP/AAT78Qaz8VtD+I3x&#10;6+KV58WNa0FhJpOli1FvYW0isGV2XOG+YK21VQFlXcXAxXr37ZnwN8X/ALR3wZufAXhTxLZeFo9S&#10;uYzqd3dxSSGW2Q7vJUIRjc4Qk56KRj5jQB8z/wDBPrQdT/aW+O3xC/al8WWjwx3U76L4UtJufs0C&#10;qFdl91j2xbl4LPcd6/Q6uQ+EPwx0f4L/AAy8NeB9Bj2aXodklpExUBpWAy8rY/idyzt7sa6+gAoo&#10;ooAKKKKACiiigAooooAoal/x+aX/ANfLf+iZKv1Q1L/j80v/AK+W/wDRMlX6AIfMgvBPDujnCHyp&#10;o8htpKg7WHbKsDg9iPWvhH/grR8P/Bmkfs4p40h0+x0TxvpOr2f9i6tYottd+Y0g3IsiYYgIGcDP&#10;BjBGCK7X43fsQ+N/E/xo174pfCz42a38OPEGti3N/pvkefYztDbxwRkqrqMbYlyHWTkkjHArkNM/&#10;4Jy+MPih440jXv2hvjHffE/TNJkEtv4ct7X7LZuw/v4YAKcAMFQMw43eoB9UfAnxhqOvfs+/D/xP&#10;4tmS01S98N2F/qc9ywjAle2R5HfOAuSSSD0zjtXZ6b4n0fWLF72w1axvrKOTynuLa5SSNX4+UsCQ&#10;D8y8e49a+U/+CpXj9/AP7IOsaNpqFdR8U3lr4es4LdMsQ7eZIiqOuYoXTA/vj2rqvhJ+x/pfh79i&#10;iz+CeqTzabJqmkFdZvLAr5q3k+JJmUsCDtc7RkfdQDjsAfQ2qaDpmuRGLUtOtNQjKlCl1Aso2nqM&#10;MDwa/Of4AQ2fwp/4Ku/EjwH8PVWz8EahpX2rVNHsji0tbgW8EpZUHyqVlkKgDhfOZRjG0dnZ/sRf&#10;tK+DrE6D4W/aq1E+G/uR/wBqaa0l1BH2VHaR2G0cDa6jgYC9vav2SP2LfDn7K9rrGpDV7zxj4615&#10;t2r+KNSBE0/O4oilmKqXyxyzMzHLMcKAAan7av7RkH7MP7P+v+LUeM67MBp+i28mP3t7KCEOO4RQ&#10;8hHcRkd64j/gm9+z3cfA/wDZ9tdU12ORvG3jSQa7rM1xkzDzATBC5POVRtxB5DyyVY/aS/Y+1f8A&#10;aY+O3w517xD4hsl+GfhKQXUnhnyHaW+n3b3LtnbtbZCmMZCh8HLV9S0AFFFFABRRRQAUUUUAFFFF&#10;ABVCH/kOXn/XtD/6FLV+qEP/ACHLz/r2h/8AQpaAL9Rwzx3MKSwyLLE4yrowKsPUEVJXwjdfsC/G&#10;L4d+KNZ1D4P/ALReqeGtH1S8mvG0PVbL7RBbtI7O5QbmjJ3N1ESn1JxQBwv/AAUOsLOD9uX9l648&#10;NR+V45uNVg+2vagCV7Vb2AQF8clf+PsEsMbQwPAOP0or5L/Zx/YMX4Y/E6f4q/ErxvffFX4nyIUg&#10;1S/jKQWKldp8pCzEsFLKDkKqsQqDrXrP7RHgv4t+NNE0mD4SfEKy+HmpQ3DPe3V7pcN8LiIrhUCy&#10;RuFIbnIxQB8j/wDBOr/k879sD/sZ5/8A0431foD4k8N6V4w0DUND1zT7fVdI1CFre6srqMPFNGww&#10;ysp6givz7+HP7Af7SPwn8aeMPFnhT496DpXiDxddNe63ef8ACOxTfa5jJJKW2SRsqfPLIcIFHzYx&#10;gAD9CdFhvLXR7CHUblbzUI4I0ubhUCiWUKA7gAAAE5OAO9AHyxa/8E//ANnL4J3UvxAvPD8yad4Y&#10;jl1WOLVtUuLmx08RgyPIsTuQcbd2G3DIBxkCvN/2XbHxB8QfDPxo/av1uzmg8UeJ9Ov4PCVm+d1h&#10;pdtG3khB2Z3iXJHB8vcP9Ya+jv2uPgb4k/aN+GcHgTRvEsPhfRtQv4X164MbPPcWSMGaCLHClmCk&#10;k8fLg5DGvWdB8LaT4Z8MWHh3TLCC00SxtEsbexRB5SQIgRY9vTG0AYoA+Mv+CWfgvw/qf7C6xXtr&#10;bzw+IrzU/wC2TMFbzwXaEiQkcjykX72ePrVX/gjXrGoan+yTfW16XNtp3ie8tbHcCAITDbynGeo8&#10;2WXpxnPfNSWv7BPxW+GFh4p8H/CD44L4P+GXiG5muG0e+0VLu608TKFkSCcndgqAoIKEYB+9lz9Q&#10;fs8/Anw/+zf8JtF8B+HGlmstPVnlu7jHm3U7sWklfHAJY8AdAAO1AHpFFFFABRRRQAUUUUAFFFFA&#10;BRRRQAUUUUAFFFFABRRRQAVQm/5Dln/17Tf+hRVfqhN/yHLP/r2m/wDQoqAL9fD37NeqQ/Bb9rr4&#10;neBNZkXT08QXJm05pcIkxEjywKD0y0c7Yx3G3rgV9w1498fP2YfC3x8htbnUHuNI8Q2a7bTWbEjz&#10;UXOQjqeHUE5HQg9CMnPmY2hUqOFaj8UHe3dPRo8fMMNVqunXw+s6buk+qas1fpdFr4yfsy+Cvjrq&#10;un6h4ojvpLixhMEP2S58obS245GDk5r40+GvgaPw34i/af8ACvh9Jjb2Gh3traxu5aRo0kb5Se5K&#10;gj3zXudr+zf8etMVdOtPjvK2lR/Ik01ozXGwcA/MWOeB/H+NejfAn9mPTvgtqeua1ceINS8V+I9b&#10;XbqGoahgLKC24nZyck5yWZs15lTDSxdaM/Y8j15m7dU10ep41bBzx2IhUWH9m9eaT5bu8WujbZhf&#10;sEapaah+zJ4cgtmVprG4vLe6C4yshuJJAD77JIzz6ivO/wBtKZdY/aB+A2jaY2dch1Pz38s4dEe5&#10;tvLYkcgAxSn2wTW9q37HPifwV4o1PVvg/wDES48E2WpyeZcaPNEZLdG5+7yQQMnAZcqDjdXVfBX9&#10;lM+A/G8/jzxp4ouvHfjeRCkV7dKVjtQRtOwFiSdvyg8AAkBR1p+yxNTDwwUqdrWTldWtFrVdbu3Y&#10;r2GMrYWnl06VuXlTldWtFrVa3u7bWPnP4efDHUvHn7Vfxj0NPH+veAtU/tK5vYv7HuXhkvITcOwD&#10;YZSQqyRkDnhq9m139iHWPFGlT6ZrPxs8bavps+3zbO+unmhk2sGXcjSEHDAEZHBANdh8dP2U7H4r&#10;eJ7TxjoPiC88FeOLRVVNXsQSJQowu9QynIHy7gw44IYACuDuv2VfjD40iOmeMfjfdy6Cw2y2+m27&#10;I86d1bBQEEf3tw9jWKwTo81OdBzu3ZqVk0++qt9xzrL3Q56VTDupduzUrJpu+q5lbs9GcZpuh2vw&#10;5/bq+Gmkz3f2nT7fwvb6fpt9LjEypZSwI644G5kYcd296+qf2gJEi+BHxGZ2VB/wjmorljjk20gA&#10;/EkD8a4L41fslaP8VvBvhbTrPV7nQ9d8L20dtpmsqgd9iKoCyAFc8orAqQVOSOpB89uP2MfHnjjQ&#10;b+y+IPxa1HxGiWsiadYI8gthcbCIpZixy4V9rYxk469j0Rp4jDKrRhS5lO7TurK62fXT8TqhSxeD&#10;VahTo8ym2001ZXSTTvrpbzuei/sM/wDJrPgn/t+/9LrivX/GVvcXng/XILMM13LYTpCEzuLmNguP&#10;fOK5P9nz4Y3fwb+EOgeD769h1C6037RvubdSqP5lxJKMA88CQD8K9Fr18LTlHC06c9GopP7j3cFS&#10;lDB0qVRWaik/usfJv/BNm+tJfgfq9nEyi8t9cmaePGGG6GHax+oUjP8Asn0pn7ZLD/he/wCzaueR&#10;4kJI/wC3qwpvib9jXWtN8ear4p+EPxEk8G/2lK4vbBNxiR9xLKCh5AYn5GX5T0PYeUeNfg3d+Cf2&#10;mPgvp194x1Dx342utWi1LVbu9kJEVvFNE8aohZiqhY5zyeQBgDGK+cqe3o4OOFnT2cVe6s/eVrdd&#10;T5Kt9Zw+XxwVSls4rmurP31ay3u+xp/ETwTe+LP2/tc0g+L9W8Dy6rp8L2GpaVO0M0gW0iBiVgy/&#10;Kxjl4B5K+tetah+xj4h1axubG++Ovjy8srmNoZ7a4vZJI5Y2BDIymTDKQSCDwQa9A/aA/Zp0P48R&#10;6deyX9z4e8TaX/x4a3YjMkQzuCsuRuAb5hggg5wRk58tk/Zl+OerQjStT+PF0uikbHktbdxcsvoS&#10;GVjnvlz+NbywbpVKnNRc1JtpqVt+jV1951SwDo1avPh3UU5OSalbfo1zLbvqeZftlfDey+EP7Mfw&#10;78I6fqL6ta6brVyq3ciqrOXM8jAhTgFWcr/wGv0Ar5l+LH7HkvjH4L+C/h9ofiAQ2/h+7a4e91JS&#10;0kwbzC33BgHMh/Ad6x9X/ZX+MV9bv4fT46X0vhORfJf7Rbt9r8kjBQsGy/HHLgHuO1bUo18LWnKN&#10;FtNQSs1pZbav8TehHE4HEVJww7cZRgkk1pypq2rWi2ucR+zQq654s/ad8SWOJNFu5L0W1wv3ZA8l&#10;1Iu3HB+Uqf8AgQ9ayvgH8XLz4J/sN+IPEmmQxz6r/b8lraecuY0kkWEb2Hfau447kAdK+tPAvwN0&#10;T4Y/CO88D+Gx5SXNrNHLeXHLzzyRlDLJjv04HQAAdK89+Gf7I8Ghfs8638L/ABVqMOpRaleyXYvb&#10;BCpgYiPYy7h95Wjz6EHHc1hHA4mkoKHxcs9eilJ3Rzxy7F0VTVP4lCpr0UpO6Rxvgn9mXxv8XPCe&#10;l+JvHPxk8TNPq9rHepp+jzmGCBJUDhcZ25w2DtQDtyBzg/sJ6HB4Z+Ofxs0e1uZ7210+8NpFc3Ug&#10;kllSO6nRXdgAGYgAkgDJJrb8N/sa/E3SLVfDcnxs1O38Ex5jW108SxzGH/nmoL4jBHGASBk8Gtv4&#10;W/sg638I4finDoHia3tV8TWr2mjzAOZrFN0mwyNjlgrgbl5yMis6eGqxrUqqotON7tyu3o/N9TKj&#10;hK0a9CssO0435m5XbfK/N9euhzHxU1S8/bA+OEHwz0G4kT4e+GJhc+INRhb5LmVSR5asOvOUX33t&#10;yFFeq/tfeHVsf2TfFukaHara2tlZ2qw29uCqxwRXEJZQB2EaH8BXkfgH9j34zfC3Tbiw8K/FPTNF&#10;tbiXzplgsiTI+MZZmQk8DueK9q+D3wv+JOg3WtQ/ErxxbeOdHvrM2yWP2YIqknD7vlGQVJGPeuih&#10;CtVjUjWpNTqXTelkraJa3svzOnD069aNWGIoyU6qacvdslZpJa3svTVnh/wB/Z21n4hfB/wxrmk/&#10;HDxppVpPahf7O06/kWC0dSVaJVEg2hSCMYFeneAf2Rx4J+Lfh/x5rHxH17xbq+mpLbW662/ms6vD&#10;Mvlh2YtgCSR9o9z61zL/ALGfi74d6tez/CP4oXvhTS7yQyPo95GZokPqGyQ3HAJTdgDLGut+Ev7M&#10;/ifw18QrHxx47+JGo+Mtbso5Y7a1KFbaHzEKNjcx7HPyqnPrU4fCuDhCeHfNG2vNpp1WvztYnC4N&#10;wdOFTCvmi1eXP7un2l73ztY88/YN/wCSofHz/sMQf+j76r37dn/I6fA7/sYT/wCjLavSP2df2fdS&#10;+C3i34javf6ra6jF4ovo7uCO3RlMAWS4Yhs9T++HT0NWP2hvgPqPxm174f39jqdrp6eGtTN9Mlwj&#10;MZl3xNtXHQ/uz19RWiwtb+zfY8vvX2/7fv8AkarB1/7I+r8vv32/7iX/AC1PaqKKK+jPrQooooAK&#10;KKKACiiigAooooAKKKKACiiigAooooAKKKKACiiigAooooAKKKKACiiigAooooAKKKKACiiigAoo&#10;ooAKKKKACiiigAooooAKKKKACiiigAooooAKKKKACiiigAooooAKKKKACiiigAooooAKKKKACiii&#10;gAooooAKKKKACiiigAooooAoab/x+ap/18r/AOiY6v1Q03/j81T/AK+V/wDRMdX6APgb/h1H/wBV&#10;++In/gV/9lX2d8M/CMXwz8B+GfB7axPrE2l2Edol7fuDc3YiUKZX55Y5BJ9T711deB/tYfsrzftK&#10;2Hhm40rx5rPw78T+Gp5rnTNY0fJZGlVVbcFZH6IMbXXqc5oA734v/CvwD8QvAniCx8caJpd1ok1p&#10;M95dXcCboECEtMJMbkZQNwcEEYzmvkb/AII2+MPEHij9mfW9O1mea90rRddkstMkuCWEcRgikeFc&#10;/wAKs5YDt5mOmKZr37B/7QvxM0v/AIRbx9+07e6h4Kk+S6tbHTPLnu4u8chDLuBHXezjuQ1fYfwW&#10;+Dfhj4B/DfSfBPhGza00fTkIBkbfLPIxy8sjfxOzZJ6DsAAAAAeJa9/wTO/Z+8ReKrnW5/CNxbJd&#10;XH2q50my1O4gsJpM5yYUcBRk/dTaPQY4rzD4NaNYftSftjX3iqysoIfhD8Ek/wCEc8J2dtGFtZtS&#10;CgSzIo42xhRtxxhbdh3r7C+MXh/xR4s+GPiPRPBmsW/h7xJqNo1raatdIzraF/laQBeSwUtt9Gwe&#10;1Yf7NfwL0r9nD4L+G/AelFJv7Og3Xl4ibTd3T/NNMR1+ZicAk4UKvagD5S/4J1xr4k/aY/ay8Tas&#10;vneJE8V/2fumwZLa3W4u1WJeMhcRovuIV9KX9h2NfDn7cX7Vnh3SEEPh7+0IL028Q/dRXBklJCgf&#10;KuTJIMY/hA/hrv8Ax7+xp488P/GzxR8TfgZ8Tbf4eal4sRRr2lajpMd9aXEy/wDLdN2drEksflJ3&#10;M53YYrXoX7KH7K9t+zXpPia8v/EM/jLxz4svzqXiDxFcwCFrqXLMqrGCdqKZJD1JJdjwMKAD3mii&#10;igAooooAKKKKACiiigAqhoP/ACA9O/69o/8A0EVfqhoP/ID07/r2j/8AQRQBfr87P+C2f/Jv/gb/&#10;ALGdf/SSev0Tr88Pj5+wR+0V+0jpsOj+Ofjroes6FaXzX1lZnw/FbmF9rKp3wxozYRyOSR360Afo&#10;fVSSKy1qzQulvf2kgDruCyRt6EdQfrXjf7OfgD43+CrzXH+LvxR0/wCItvcRwjTo7LR4LA2rAv5h&#10;JijTduBTrnG33r59h/YB+MXwr1K//wCFO/tH6x4e0C6nedND1qyFzFbl2LNs+Yx5JPVYlPrmgDgf&#10;25tK0r4J/tsfs5+I/htaW+heM9e1E2mr2ukoIfttu1zbRIJY0GD5gluELYyQg/ujH6RatrWn6DZm&#10;71O+ttOtQwUz3cyxJk9BuYgZr5N/Z9/YBbwH8WB8V/in4+1D4sfEaJStneX0Zjt7DggGNS7FiAWC&#10;/dVdxwgODXpX7aH7O2oftR/A288CaZrFtod1Pe290Ly7iaRAI2LEYXnJoA9qg1exutMGow3tvLp5&#10;jMou45VaLYOS28HGBg857Umo6PYaxGI7+yt72MAgJcRLIMHrwR3ryT4d/s7r4f8A2T7X4La7qhuo&#10;W8OT+HbzUtOXy2KTRvG8kYcHBCyEjcCMjoa+cNL/AGF/2ivhzYnQ/Af7UmpReGcGOK21jTjNLax4&#10;wEjZnkxgZ+5sHAwB2AOL0W1sfg7/AMFfLLwx8NoItM0DxJozSeJtG035LVJfss8wYxr8qEGOCQcd&#10;ZWAx5hrS+CtxD8cP+CpXxVuPHbrfXPgSyktvC+jXnzRW0ayRxmeNCMbsOXz6z5/hUj3/APZO/Yf0&#10;X9mzV9Z8Xav4ivviB8StbUpf+J9UUq+wkMyRqWYjcVXczMxO0dBxWL+0h+wXB8VvijZ/Ff4e+Nb7&#10;4XfFG2VVfVrGESw3gVdgMqBlO7ZhC2SCoAZGoA8h/wCCoH7M3w/8G/B29+MnhTT4fA/xA0O/tJIN&#10;Q0L/AEM3jSTpGQyx4HmLvMgkGG+Q5J6V9lfs3+MNX+IP7P8A8OfE2v8AOt6v4fsb28fZs8yWSBGZ&#10;9vbcTu4454r5jl/YD+I3xq1/Rp/2h/jXcfELw5o9wLmDw1pWmR6fbXDgAZlaMIOmV4Tdhmw65Oft&#10;yysrfTbOC0tIY7a1t41iihiUKkaKMKqgdAAAMUAT0UUUAFFFFABVDXv+QHqP/XtJ/wCgmr9UNe/5&#10;Aeo/9e0n/oJoAv1+dn/BWpW8N+Lf2cPHlz8ujeHvE8ou5CDtUvJaTLkj/ZtJe3av0Trzr4/fAnwz&#10;+0f8L9V8DeLIpTpt7tkjuLZgs9rMhzHNGSCAyn1BBBIIIJFAHcahrFlpej3Oq3NxGmnW9u11Jcbg&#10;UESqWL59NozX58f8EbNOKfCr4m+MbmL7Da654mEMLzPgN5catgE4B+a425HU5HbFW5f+Cdvxy1Lw&#10;inw41L9pi+uPheqLbmxXSyLmS2XpAWMmdm35dpkZQAPlIGK+mr79kfwb/wAMvz/AzSJb3QvDElmt&#10;sLy1dWuvMEomMzMwwztINzcDqQNvGAD17V/DuleIIWi1TTLPUomUoyXlukqlT1BDA8e1fnX+yh9n&#10;+Gf/AAU++NPw68An7P8ADuTTze3GlWrH7La3Spas7KvRCk000WBgANt/hArsbf8AYm/ab8N6afD+&#10;g/tW6i/h0r5ayX+nM95FH0AWRpHcYHA2yLjHGK9w/ZR/Y98KfskaDrVzBqtz4j8Uaw32jWvFGq4S&#10;W4xliACx2JksxyzEkksxwMAHivx+b/hfn/BSD4O/DhCJtF+HtjJ4v1VFO4C4JVoVdenDJade07ev&#10;P3dXwt/wThhk+LXxA+Ovx+vF3DxZ4hbS9JZk2lbG2AKkE8kFWgQ+8Br7poA/Oz/gtn/yb/4G/wCx&#10;nX/0knr9E6/PD4+fsEftFftI6bDo/jn466HrOhWl819ZWZ8PxW5hfayqd8MaM2Ecjkkd+tfUH7Of&#10;gD43+CrzXH+LvxR0/wCItvcRwjTo7LR4LA2rAv5hJijTduBTrnG33oA4v9sr9r6T4Lw2PgH4fWn/&#10;AAlXxr8S7bfRdDtkExtd/H2mdc4VQNxUNwSMn5FYiT9ib9jlP2cNF1PxL4qv/wDhJvix4nY3Ova3&#10;Ixk2Mzb2giY8ldxyz9XbngBQPCYf+Cd3xv8ACfxo8bfETwT8aNJ8P6t4kv7m5a6n0n7XdRwySs6x&#10;eZKrFQAVU7cA7Vz0GOv/AOGZf2xv+jn7H/wQxf8AxqgDpP8AgqV8Qrzw1+zO3hDR8yeIfHuq2vh2&#10;zhjPzsrvvkwPQhBGf+uwr6W+E3w/tPhR8MPCng2xIe10HTLfTlkAx5hjjVS592ILH3Jr4++Kbf8A&#10;C/v+Cnnw68HKyXGhfCrR5PEd8gG7beylGjU9gQTZOO/DV920AfIn7ZX7XOq+DNTs/g/8HoP+Ek+N&#10;niLEMFvbKJF0eJhzPMSdquFyyhuFA3v8oAbsf2L/ANkPTf2VfAt2Lu8/4SDx7rzi78Qa/ISzTynJ&#10;8pGb5vLUsxyfmZmZj1AX5m8Df8E4/j18KfGHiXxF4K+OOj6Hqev3Dz3l62ji5uZQzs+GllVm6tkg&#10;EAnBOcCvTNA/Zv8A2ubHXdNudS/aUsb/AE6G5jkubVdEiUzRBgXTIj4yoIz70AcHr0w8A/8ABZbR&#10;7nUyILbxX4aEVlLJlVLfZnQAHuS9qy9uWHtn6B/4KNeJLTwx+xf8Tprtwv2qxjsYlzgvJNPHGoHr&#10;jdn6Kau/tdfsdaL+1Rpeh3a65eeDvG3h2Y3Gi+JNPUtJbMSGKsoZSy7lVgQysrKCD1B8Nl/4J1/E&#10;n4v63ocfx6+Ol74/8IaNOs8WgWVn9mW6I4HmSBhgkZBbaz4ZgGXOaAPZP2CtLg+F/wCw78NW1qaL&#10;SbOHR5NWuLi7kEccUU80t15jM3CjbKG54Ga+bfGF/wCJv+CpfxQbw14bubzw9+zb4ZvVOo60sZil&#10;166T+CLPUc/KCMIDvcFiiD6k/bL/AGadT/aT+BEfw78Na5b+E0F7bTM7xuYGt4VbEJRCMrkoQOg2&#10;D0FeBeD/ANjT9qr4f+GdP8PeHP2i9H0bRNPiEFrY2fh6FI4kHYDyuT3JPJJJJJNAH1n8QvgL4e8a&#10;fAXVPhNp6/8ACM+GrrSxpMC6fGD9lhAAAQN1IA79epr5a0v/AIJb3mh6bbafp37RPxM0+wtY1igt&#10;bW/aKKJAMBVVXAUAdABXt/7NPwp+N3w71vWrj4rfFm3+I1hcW6R2VtDp6WxtpA2WclUGcjivoGgD&#10;8df2Sf2Wb7xR+2Z8YPDafE/xZpkng3Ulkl1O1umW41nZdEbbo7vnDbec56mv2Kr5n+AH7Juq/Bv9&#10;pP4v/E2816z1Gx8cTtNb2EELrJagzNJh2Jw3BxxX0xQAUUUUAFFFFABRRRQAUUUUAFFFFABRRRQA&#10;VQh/5Dl5/wBe0P8A6FLV+qEP/IcvP+vaH/0KWgC/RRRQAUUUUAFFFFABRRRQAUUUUAFFFFABRRRQ&#10;AUUUUAFFFFABRRRQAUUUUAFFFFABRRRQAUUUUAY+q/8AIXsv+uE3/oUVFR64szapYiF0jbyZsmRC&#10;wxuj7Aiq/lX/APz823/gO3/xyuinsc1T4i5RVPyr/wD5+bb/AMB2/wDjlHlX/wDz823/AIDt/wDH&#10;K1ILlFU/Kv8A/n5tv/Adv/jlHlX/APz823/gO3/xygC5RVPyr/8A5+bb/wAB2/8AjlHlX/8Az823&#10;/gO3/wAcoAuUVT8q/wD+fm2/8B2/+OUeVf8A/Pzbf+A7f/HKALlFU/Kv/wDn5tv/AAHb/wCOUeVf&#10;/wDPzbf+A7f/ABygC5RVPyr/AP5+bb/wHb/45R5V/wD8/Nt/4Dt/8coAuUVT8q//AOfm2/8AAdv/&#10;AI5R5V//AM/Nt/4Dt/8AHKALlFU/Kv8A/n5tv/Adv/jlHlX/APz823/gO3/xygC5RVPyr/8A5+bb&#10;/wAB2/8AjlHlX/8Az823/gO3/wAcoAuUVT8q/wD+fm2/8B2/+OUeVf8A/Pzbf+A7f/HKALlTeH/+&#10;Qaf+u8//AKNes3yr/wD5+bb/AMB2/wDjlTaHFqB0/wCS6tlXzpuGtmJz5rZ/5aDvWNTZGtPc3qKo&#10;eTqf/P5af+Arf/HKPJ1P/n8tP/AVv/jlYG5frzr4I/AXwj+z74f1TSPCNtcRQ6pqMuq3txeTmee4&#10;uZAoZ2c+yjjoOfU123k6n/z+Wn/gK3/xyjydT/5/LT/wFb/45QBfoqh5Op/8/lp/4Ct/8co8nU/+&#10;fy0/8BW/+OUAX6KoeTqf/P5af+Arf/HKPJ1P/n8tP/AVv/jlAF+iqHk6n/z+Wn/gK3/xyjydT/5/&#10;LT/wFb/45QBfoqh5Op/8/lp/4Ct/8co8nU/+fy0/8BW/+OUAX6KoeTqf/P5af+Arf/HKPJ1P/n8t&#10;P/AVv/jlAF+iqHk6n/z+Wn/gK3/xyjydT/5/LT/wFb/45QBfqhrX/HnH/wBfNv8A+jko8nU/+fy0&#10;/wDAVv8A45VLVotRFrHvurVh9og+7bMOfNTH/LT1x/8AWoA3KKoeTqf/AD+Wn/gK3/xyjydT/wCf&#10;y0/8BW/+OUAX65P4rfDPRvjJ8Pda8GeIftX9i6vEILtbOYwysgdWKhx0B24PqCRW75Op/wDP5af+&#10;Arf/AByjydT/AOfy0/8AAVv/AI5QBV8GeEdK+H/hHRfDOh2ws9G0ezisbO3BJ2RRoEQEnknAGSeS&#10;eTWzVDydT/5/LT/wFb/45R5Op/8AP5af+Arf/HKAL9FUPJ1P/n8tP/AVv/jlHk6n/wA/lp/4Ct/8&#10;coAv0VQ8nU/+fy0/8BW/+OUeTqf/AD+Wn/gK3/xygC/RVDydT/5/LT/wFb/45R5Op/8AP5af+Arf&#10;/HKAL9FUPJ1P/n8tP/AVv/jlHk6n/wA/lp/4Ct/8coAv0VQ8nU/+fy0/8BW/+OUeTqf/AD+Wn/gK&#10;3/xygC/RVDydT/5/LT/wFb/45R5Op/8AP5af+Arf/HKADUv+PzS/+vlv/RMlX6w7+LUftWm7rq1J&#10;+0Hbi2YYPlSdf3nPGfSrvk6n/wA/lp/4Ct/8coAv0VQ8nU/+fy0/8BW/+OUeTqf/AD+Wn/gK3/xy&#10;gDifil8BfCPxk8QeCtX8U21xezeEdR/tXTbdJykH2kFCryIPv7SgwDxyeua9Fqh5Op/8/lp/4Ct/&#10;8co8nU/+fy0/8BW/+OUAX6KoeTqf/P5af+Arf/HKPJ1P/n8tP/AVv/jlAF+iqHk6n/z+Wn/gK3/x&#10;yjydT/5/LT/wFb/45QBfoqh5Op/8/lp/4Ct/8co8nU/+fy0/8BW/+OUAX6KoeTqf/P5af+Arf/HK&#10;PJ1P/n8tP/AVv/jlAF+iqHk6n/z+Wn/gK3/xyjydT/5/LT/wFb/45QBfoqh5Op/8/lp/4Ct/8co8&#10;nU/+fy0/8BW/+OUAX6oQ/wDIcvP+vaH/ANClo8nU/wDn8tP/AAFb/wCOVShi1H+2boC6td/2eHLf&#10;ZmxjdJjjzPr37j8QDcoqh5Op/wDP5af+Arf/AByjydT/AOfy0/8AAVv/AI5QBfoqh5Op/wDP5af+&#10;Arf/AByjydT/AOfy0/8AAVv/AI5QBfoqh5Op/wDP5af+Arf/AByjydT/AOfy0/8AAVv/AI5QBfoq&#10;h5Op/wDP5af+Arf/AByjydT/AOfy0/8AAVv/AI5QBfoqh5Op/wDP5af+Arf/AByjydT/AOfy0/8A&#10;AVv/AI5QBfoqh5Op/wDP5af+Arf/AByjydT/AOfy0/8AAVv/AI5QBfoqh5Op/wDP5af+Arf/AByj&#10;ydT/AOfy0/8AAVv/AI5QBfoqh5Op/wDP5af+Arf/AByjydT/AOfy0/8AAVv/AI5QBfoqh5Op/wDP&#10;5af+Arf/AByjydT/AOfy0/8AAVv/AI5QBfoqh5Op/wDP5af+Arf/AByjydT/AOfy0/8AAVv/AI5Q&#10;Bfoqh5Op/wDP5af+Arf/AByjydT/AOfy0/8AAVv/AI5QBfoqh5Op/wDP5af+Arf/AByjydT/AOfy&#10;0/8AAVv/AI5QBfoqh5Op/wDP5af+Arf/AByjydT/AOfy0/8AAVv/AI5QBfqhN/yHLP8A69pv/Qoq&#10;PJ1P/n8tP/AVv/jlUpotR/tm1BurXf8AZ5sN9mbGN0eePM+nfsfwANyiqHk6n/z+Wn/gK3/xyjyd&#10;T/5/LT/wFb/45QBfoqh5Op/8/lp/4Ct/8co8nU/+fy0/8BW/+OUAX6KoeTqf/P5af+Arf/HKPJ1P&#10;/n8tP/AVv/jlAF+iqHk6n/z+Wn/gK3/xyjydT/5/LT/wFb/45QBfoqh5Op/8/lp/4Ct/8co8nU/+&#10;fy0/8BW/+OUAX6KoeTqf/P5af+Arf/HKPJ1P/n8tP/AVv/jlAHzv42/Yh0zxF421nxPo3jzxN4Zv&#10;dXuXu7uOzmXYZHJJ27QpA56En612XwV/ZY8J/BbVrnXLe4v/ABD4muU2SaxrEollVT1CYA25GATy&#10;cDGccV6t5Op/8/lp/wCArf8AxyjydT/5/LT/AMBW/wDjlcEMDhoVPaxhrueZTy3CU6vto01zb/Pv&#10;2L9FUPJ1P/n8tP8AwFb/AOOUeTqf/P5af+Arf/HK7z0y/RVDydT/AOfy0/8AAVv/AI5R5Op/8/lp&#10;/wCArf8AxygC/RVDydT/AOfy0/8AAVv/AI5R5Op/8/lp/wCArf8AxygC/RVDydT/AOfy0/8AAVv/&#10;AI5R5Op/8/lp/wCArf8AxygC/RVDydT/AOfy0/8AAVv/AI5R5Op/8/lp/wCArf8AxygC/RVDydT/&#10;AOfy0/8AAVv/AI5R5Op/8/lp/wCArf8AxygC/RVDydT/AOfy0/8AAVv/AI5R5Op/8/lp/wCArf8A&#10;xygC/RVDydT/AOfy0/8AAVv/AI5R5Op/8/lp/wCArf8AxygC/RVDydT/AOfy0/8AAVv/AI5R5Op/&#10;8/lp/wCArf8AxygC/RVDydT/AOfy0/8AAVv/AI5R5Op/8/lp/wCArf8AxygC/RVDydT/AOfy0/8A&#10;AVv/AI5R5Op/8/lp/wCArf8AxygC/RVDydT/AOfy0/8AAVv/AI5R5Op/8/lp/wCArf8AxygC/RVD&#10;ydT/AOfy0/8AAVv/AI5R5Op/8/lp/wCArf8AxygC/RVDydT/AOfy0/8AAVv/AI5R5Op/8/lp/wCA&#10;rf8AxygC/RVDydT/AOfy0/8AAVv/AI5R5Op/8/lp/wCArf8AxygC/RVDydT/AOfy0/8AAVv/AI5R&#10;5Op/8/lp/wCArf8AxygC/RVDydT/AOfy0/8AAVv/AI5R5Op/8/lp/wCArf8AxygC/RVDydT/AOfy&#10;0/8AAVv/AI5R5Op/8/lp/wCArf8AxygC/RVDydT/AOfy0/8AAVv/AI5R5Op/8/lp/wCArf8AxygC&#10;/RVDydT/AOfy0/8AAVv/AI5R5Op/8/lp/wCArf8AxygC/RVDydT/AOfy0/8AAVv/AI5R5Op/8/lp&#10;/wCArf8AxygC/RVDydT/AOfy0/8AAVv/AI5R5Op/8/lp/wCArf8AxygC/RVDydT/AOfy0/8AAVv/&#10;AI5R5Op/8/lp/wCArf8AxygC/RVDydT/AOfy0/8AAVv/AI5R5Op/8/lp/wCArf8AxygC/RVDydT/&#10;AOfy0/8AAVv/AI5R5Op/8/lp/wCArf8AxygC/RVDydT/AOfy0/8AAVv/AI5R5Op/8/lp/wCArf8A&#10;xygC/RVDydT/AOfy0/8AAVv/AI5R5Op/8/lp/wCArf8AxygC/RVDydT/AOfy0/8AAVv/AI5R5Op/&#10;8/lp/wCArf8AxygC/RVDydT/AOfy0/8AAVv/AI5R5Op/8/lp/wCArf8AxygC/RVDydT/AOfy0/8A&#10;AVv/AI5R5Op/8/lp/wCArf8AxygC/RVDydT/AOfy0/8AAVv/AI5R5Op/8/lp/wCArf8AxygC/RVD&#10;ydT/AOfy0/8AAVv/AI5R5Op/8/lp/wCArf8AxygC/RVDydT/AOfy0/8AAVv/AI5R5Op/8/lp/wCA&#10;rf8AxygC/RVDydT/AOfy0/8AAVv/AI5R5Op/8/lp/wCArf8AxygC/RVDydT/AOfy0/8AAVv/AI5R&#10;5Op/8/lp/wCArf8AxygC/RVDydT/AOfy0/8AAVv/AI5R5Op/8/lp/wCArf8AxygC/RVDydT/AOfy&#10;0/8AAVv/AI5R5Op/8/lp/wCArf8AxygC/RVDydT/AOfy0/8AAVv/AI5R5Op/8/lp/wCArf8AxygC&#10;/RVDydT/AOfy0/8AAVv/AI5R5Op/8/lp/wCArf8AxygC/RVDydT/AOfy0/8AAVv/AI5R5Op/8/lp&#10;/wCArf8AxygC/RVDydT/AOfy0/8AAVv/AI5R5Op/8/lp/wCArf8AxygC/RVDydT/AOfy0/8AAVv/&#10;AI5R5Op/8/lp/wCArf8AxygA03/j81T/AK+V/wDRMdX6w7CLUftWpbbq1B+0Ddm2Y5PlR9P3nHGP&#10;Wrvk6n/z+Wn/AICt/wDHKAL9FUPJ1P8A5/LT/wABW/8AjlHk6n/z+Wn/AICt/wDHKAL9FUPJ1P8A&#10;5/LT/wABW/8AjlHk6n/z+Wn/AICt/wDHKAL9FUPJ1P8A5/LT/wABW/8AjlHk6n/z+Wn/AICt/wDH&#10;KAL9FUPJ1P8A5/LT/wABW/8AjlHk6n/z+Wn/AICt/wDHKAL9FUPJ1P8A5/LT/wABW/8AjlHk6n/z&#10;+Wn/AICt/wDHKAL9FUPJ1P8A5/LT/wABW/8AjlHk6n/z+Wn/AICt/wDHKAL9FUPJ1P8A5/LT/wAB&#10;W/8AjlHk6n/z+Wn/AICt/wDHKAL9FUPJ1P8A5/LT/wABW/8AjlHk6n/z+Wn/AICt/wDHKAL9UNB/&#10;5Aenf9e0f/oIo8nU/wDn8tP/AAFb/wCOVS0WLUTo1gUurVU+zx7Va2YkDaMZPmDP5UAblFUPJ1P/&#10;AJ/LT/wFb/45R5Op/wDP5af+Arf/ABygC/RVDydT/wCfy0/8BW/+OUeTqf8Az+Wn/gK3/wAcoAv0&#10;VQ8nU/8An8tP/AVv/jlHk6n/AM/lp/4Ct/8AHKAL9FUPJ1P/AJ/LT/wFb/45R5Op/wDP5af+Arf/&#10;ABygC/RVDydT/wCfy0/8BW/+OUeTqf8Az+Wn/gK3/wAcoAv0VQ8nU/8An8tP/AVv/jlHk6n/AM/l&#10;p/4Ct/8AHKAL9FUPJ1P/AJ/LT/wFb/45R5Op/wDP5af+Arf/ABygC/RVDydT/wCfy0/8BW/+OUeT&#10;qf8Az+Wn/gK3/wAcoAv1Q17/AJAeo/8AXtJ/6CaPJ1P/AJ/LT/wFb/45VLWotRGjX5e6tWT7PJuV&#10;bZgSNpzg+YcflQBuUVQ8nU/+fy0/8BW/+OUeTqf/AD+Wn/gK3/xygC/RVDydT/5/LT/wFb/45R5O&#10;p/8AP5af+Arf/HKAL9VdT0221nTbvT72FbizuoXgnhbOHjZSrKceoJFReTqf/P5af+Arf/HKPJ1P&#10;/n8tP/AVv/jlAGb4B+Hvhv4W+FbTw34T0a10HQrQu0FjZptjQu5dyB7sxP410NUPJ1P/AJ/LT/wF&#10;b/45R5Op/wDP5af+Arf/ABygC/RVDydT/wCfy0/8BW/+OUeTqf8Az+Wn/gK3/wAcoAv0VQ8nU/8A&#10;n8tP/AVv/jlHk6n/AM/lp/4Ct/8AHKAMPw/8K/CXhXxlr/izSdBtLHxJr2z+09TjU+dd7BhQ5J6A&#10;dK6uqHk6n/z+Wn/gK3/xyjydT/5/LT/wFb/45QBfoqh5Op/8/lp/4Ct/8co8nU/+fy0/8BW/+OUA&#10;X6KoeTqf/P5af+Arf/HKPJ1P/n8tP/AVv/jlAF+iqHk6n/z+Wn/gK3/xyjydT/5/LT/wFb/45QBf&#10;oqh5Op/8/lp/4Ct/8co8nU/+fy0/8BW/+OUAX6KoeTqf/P5af+Arf/HKPJ1P/n8tP/AVv/jlAF+i&#10;qHk6n/z+Wn/gK3/xyjydT/5/LT/wFb/45QBfoqh5Op/8/lp/4Ct/8co8nU/+fy0/8BW/+OUAX6Ko&#10;eTqf/P5af+Arf/HKPJ1P/n8tP/AVv/jlAF+iqHk6n/z+Wn/gK3/xyjydT/5/LT/wFb/45QBfoqh5&#10;Op/8/lp/4Ct/8co8nU/+fy0/8BW/+OUAX6KoeTqf/P5af+Arf/HKPJ1P/n8tP/AVv/jlAF+qEP8A&#10;yHLz/r2h/wDQpaPJ1P8A5/LT/wABW/8AjlRaes66zeC4kjlf7PDho4ygxul7Fj/OgDUooooAKKKK&#10;ACiiigAooooAKKKKACiiigAooooAKKKKACiiigAooooAKKKKACiiigAooooAKKKKAMfVf+QvZf8A&#10;XCb/ANCioo1X/kL2X/XCb/0KKiumn8JzVPiMfWPGWgeHrpbbVdc03TLhkEiw3l3HE5UkgMAxBxkE&#10;Z9jVKP4meEJZFRPFeiO7HCquowkknoAN1fkV/wAFnP8Ak6Dwv/2J1r/6W31cPqH/AATb8XQ/sww/&#10;Gi08VaPdae2iJr8ukyRSxzJbmPzGUPgqzgduAcHmhzd7JDUFZNs/dCORZo1dGV0YblZTkEHoQadX&#10;5Jf8Ebfi54tm+J/iT4ezahdX/hD+xJNTitJpC8dlPHPEgaPJ+QOJmDKvUhT2r7n+M/7e/wAFvgN4&#10;wvvCnirxNcR+JbFY2udNs9NuJni8xFkTLhPLyUdWxuzg84qlJNXIcWnY+hqK+WfA/wDwUy/Z78da&#10;tDpsfjRtEupm2RtrdlLawk8dZSvlqOerMOlfSmueJNJ8M6Dda3q+p2mmaNawm4n1C7nWOCKMDO9n&#10;Y4A9807p7Cs1uaVFfJGuf8FTv2d9F1Z7FPFV9qSo21rqx0m4eHPfDMoLAeoBB7Zr3L4L/tCfD/8A&#10;aF0O51XwB4ih1+1tGWO5VYpIZbdmBKq8ciqy5wccYODjNF09gs0ei0V84fFj/goV8C/g54guNC1n&#10;xit9rNs5juLPR7WS8MDA4Ku6DYGByCu7IxyK6H4F/tnfCL9ovUX0vwX4qjudbRDKdJvoJLW5Kjkl&#10;FkAEgAGTsLY74ougs9z26iiimIKKKKACiiigAooooAKKKKACpvD/APyDT/13n/8ARr1DU3h//kGn&#10;/rvP/wCjXrGpsjWnuaVUdX1zTfD9qLrVNQtdNtiwQTXkyxJuPQbmIGeDx7Ver8ev+Co3hf8AaB0X&#10;wBoV98T/AB74f1zwhca35VjougWjQeXN5MrJLKTGC5CBhyxwWOBzWB0H7C0UUUAR3FxFawvNPKkM&#10;SDLSSMFUfUms7RfFmieJGkXSdZ0/VGjGXWyukmKj1O0nFfPn7S37EOk/tVfEbRNV8Y+LNbtfCGla&#10;esA8NaVP5SXVx5ruZpGbcoG0qvyruOPvDAz8kft0fsSfD79kv4T2vxa+Eup6z4G8WaHqNrHB5Wpy&#10;SC58x9p2lyWDj73B2lVcFTnIAP1A1jX9M8O2q3OrajaaZbs4jWa8nWFCxBIUFiBnAJx7Gsb/AIWl&#10;4M/6G7Qf/BnD/wDFV5O/wl0D9sz9mb4bJ8XtFmupryw07xBc2cM8loUvmtCGb92wKj9/J8h6bueR&#10;XmHiL/gmD+y54T8P6lrereGLux0vTbaS7u7qXXLwJFFGpZ3J8zoFBNAH1zovi7QvEkskWk61p+qS&#10;Rjc6WV1HMVHTJCk4Fa1fm3/wSJ+GMP8Aa3xW+Kei6XJ4e8D61ff2V4e0yZ3lk8iKRnLM7kltoaNN&#10;2SCwk6bcV+klABRRRQAUUUUAFFFFABVDWv8Ajzj/AOvm3/8ARyVfqhrX/HnH/wBfNv8A+jkoAv0U&#10;V4h+1X+zXJ+1F4V0HwtP4v1TwnoMGo/a9VGkOVmvofJkQQZJ2gbnVsurj5fu9wAesWPjDQdS1JtO&#10;s9b0661BclrSC7jeUY65QHPH0rXr87P2iv8Aglv8I/AvwL8T+J/Aj6x4Z8W+F9Mn1m11aTVJH81r&#10;aNpSsm4hU3BD8ybNpwegIPvv/BO34yeIPjl+yn4W1/xTdNqGvW8lxptzfSHL3XkyFUkc93KbAxPL&#10;MCe9AH0tXN3HxK8IWs8kM3irRIZo2KPHJqMKsrA4IILcEGukr5T8Tf8ABML9nvxd4j1XXdU8J30+&#10;papdy3t1Kus3aB5ZHLuwUSYGWY8DigD6E/4Wl4M/6G7Qf/BnD/8AFVe1bxt4d0GeOHU9f0vTppIx&#10;Kkd3eRxMyEkBgGYZBIPPsa/JP9tj9jn4TeFfin8Mfgx8HvDk1r8RPFd4s93dTalcXS2Vj8y7mR3I&#10;wcSSE9Qtuf71foN8ZP2F/hF+0Bruk63470O61jVtN0uHSIbiLUZ7YeRGzuoKxuBndK5z159qAPWP&#10;+FpeDP8AobtB/wDBnD/8VW3pOtafr1mLvTL621G1LFRPaTLKmR1G5SRmvzf/AGyv2J/2Zf2ZPgB4&#10;i8YjwjdHWin2HRoJNbuyJb6UER/KZfmCYaRh3WNq+lv+CdPwi1b4M/sl+DtI10GLVb9ZNYmtmXa1&#10;uLhvMSNs87ghTcD0YkdqAPpeiiigAooooAKKKKACiiigChqX/H5pf/Xy3/omSr9UNS/4/NL/AOvl&#10;v/RMlX6AIby9t9PtpLm6njtreMZeaZwiKPcngVS0XxPo/iRZG0nVrHVFjOHNlcpMF+u0nFfNv7QH&#10;7Beg/tPfGKDxV488Va5N4XstPhtbPwrp1wYYPOVpGkmkY7vvB1GECn5OWPQfIP7d/wCyf4P/AGH/&#10;AAr4V+LfwX1nV/BHie21qKwW2GoPMk6tHJISPMyxx5QDISUZSQV9QD9Y6gvL63020lurueK1toVL&#10;yTTOERFHUljwB9azfBeqX2ueD9C1HU7X7DqV5YQXF1akY8mV41Z0x7MSPwqLx54J0n4k+DNa8K69&#10;A11ousWklleQpI0bPE6lWUMpBGQeoOaAKv8AwtLwZ/0N2g/+DOH/AOKqzp/xA8L6veRWdj4k0i9u&#10;5TiOC3v4pJHOM4ChsngV8wf8Oof2bf8AoTr/AP8AB3ef/HK+Xv2cvgH4Jv8A/gpfdJ8INLk0rwH8&#10;L4JBqt7JdS3Qu75o5YSitIx2/PIygDgi2c9xQB+qWq61p+hWpudSv7bTrfOPOupliT82IFGk61p+&#10;vWYu9MvrbUbUsVE9pMsqZHUblJGa+SvGn/BNXwT8Y/i/4m8efE/xFr3is6hds+naHHevb2en2+FA&#10;jBBLk5XPysijdjacZr5j+M3wbtf2Bf2vPgjP8FNW1a1tfG2oiy1LwvNdNcRyRCeCIqQeWSRZ2279&#10;xVoywbsAD9XqKKKACiiigAooooAKKKKACqEP/IcvP+vaH/0KWr9UIf8AkOXn/XtD/wChS0AX6KK+&#10;cP2wP2qpfgbp+leEPBen/wDCU/GHxW32bw94fiXzNhJ2m5nAPyxLyRnG4qeQquygHv8AH4i0qbWJ&#10;dIj1OzfVYl3yWK3CGdFwDkpncBhgencetXpJEhjaSRlRFBZmY4AA6kmvyg/Yd+HfiT4Vf8FNvG3h&#10;vxhrzeJvFUPhc3Wqaozs/nXNxFY3EmGblgrTFQcDIUHA6D0b9pC/1r9sb9ui3/ZxOv3ugfDbwzYL&#10;qXiGLTJvLk1JjFFKUJ6MB50CAEEKTI2CQAAD9CdH8TaR4iEp0rVbHUxEcSfY7hJdh9DtJxWlX5lf&#10;tafsKaJ+yf8ADz/hdPwF1LWfB/ibwjJFPd2630k6Xds0iI+d5zxuDMpJRkDAr0r0P9sL9qvWdR/4&#10;Jw6N8RfC9xJouq+M4bGylns5MPZtKGN0sbjkcxSxhhyA2eD0APuCz8TaPqWpT6faarY3V/B/rbWG&#10;5R5Y/wDeUHI/EVpV+YH7Vn7GPgf9mn9knRvil8N4bzw58RvBzabenxJbXsvn3bzSxQyM6s5Xl5g2&#10;AOANv3SRX1n8ZP2qYvhj+xzZfFjZG+t63ollLo1kFJ+0aheQK0KKp5YKWLleu2NqAPfrDXNN1W5u&#10;7ey1C1vLizfy7mK3mV3gbJG1wDlTweD6Gr1fP/7D/wABbn4C/AnTrXXN8/jfxBK2veJLuc7ppL6f&#10;DMjt1JjXah5wWV2/iNfQFABRRRQAUUUUAFFFFABRRRQAUUUUAFFFFABRRRQAUUUUAFUJv+Q5Z/8A&#10;XtN/6FFV+qE3/Ics/wDr2m/9CioAv0UV8ZfGDxr4w/aP+Pdz8HvBWszeHvDGkIf7e1S1JDybSBKC&#10;QQSAWEYTI3NuLHHTjxWJWGina7bsl3ZwYzGRwcE+XmlJ2SXV/wBbs+tZvGGg2t8bKbW9NivA2027&#10;3cYkz6bSc5rYr5lj/wCCePwkXSxbSQ6zLc7cG+bUCJSf72AuzP8AwGug/Z9/Z/8AEPwH8Xa1aL4s&#10;vPEPge5tV+wWl7K2+0mDjIKZ28r/ABKBnHIGBWNOtiudKrSVn1Tvb10X4GFOvjfaRjWopRfVSvb1&#10;TS/A96orxn4m/td/DH4U61Jo+sa61zq0J2z2emwNcNCfRyPlVv8AZJyPSum+FHx48EfGq1nk8J63&#10;HfT24zPZyI0VxEM4yY2AJX/aGR2zmuiOKoSqeyjNOXa+p1RxmGnV9jGonPtdXPQKK4j4ofGjwb8G&#10;9NivfFmtw6Ys2RBBhpJ5sddkagsQO5xgZ5NcP8O/2y/hZ8TNfg0XTtblstTuGCW8OpW7QCZj0VWO&#10;V3E8AEgntmiWKoQmqUppS7XCeNw1OoqM6iUn0urnt9U9Y1ez8P6RfapqNwtpp9jA9zcXEn3Y40Us&#10;7H2ABP4Vm+NvHegfDjw/PrniXVbfR9LhIVri4J5Y9FVQCWY4PyqCeDxXzV8Rv22PhT4++GPjzQLD&#10;WLq31C80G/trQXllJGlxK1vIqorYOCSRjdjr68VGIxdHDpqc0pW0TZnisdQwqaqTSla6TZ9N+E/F&#10;2j+OvD9rrmgX8WqaTdb/ACLuHOx9rsjYyOzKw/CtivB/2Gf+TWfBP/b9/wCl1xXvFa4ao61CFV7y&#10;Sf3o1wlZ4jD060lrKKf3q4UV5T8Wv2nvh58Fr5NP8R61/wATVlV/7OsomnnVT0ZwOEGOfmIJB4Br&#10;ntD/AG2PhX4k1Lw3p2matdXeoa7eLYQWy2bq8MrOiKJQcbQTIMMMg4b0NZyxmGhNwlUV+1zOeYYS&#10;nN0pVYqS6XVz3eiua8f/ABI8NfC7QX1nxTq9vpFgp2q8xJaRv7qIAWdvZQTXknhn9un4Q+KNci0x&#10;NeuNOkmfZFcajaPDCxzx8/IXPq2BVVMVQoyUKk0m+jZdXGYahNU6tRRk+jaPWfHnxM8L/DGwtr3x&#10;TrNvotpcS+TFLc5w74J2jAPOATXT18b/APBTRg3wt8JMpyDrBII/64PXqHjH9tz4SeC/EEmkXPiC&#10;TULmF/Lnk022eeGJs4ILjhsd9u7068VyfX4U69SlWkoqPLa/W9zg/tOnTxNajiJKMY8tm3a/Mn/k&#10;e4317BptlcXdzIIba3jaWWRuiqoySfoAaxfA/wAQPD3xI0ZtW8M6rBrGnLK0BuLfO0SKASvIHIDD&#10;86xtW8Y6L4++Duua54e1GHVdKutKumiuYCcHETggg8gg8EEAjvXgv/BP/WrLw1+zHrWr6lOLXTtP&#10;1O9u7mcqWEcUcETO2ACThQTwM8VrLFWxEKatyyTd/S3+ZvPGcuKp0o25ZRcr+lvlbU+tKK+brj/g&#10;oJ8HYbwwJqmpXEQbH2mPTZBGR64bDY/4DmvXvD/xg8J+LfAN74y0PVo9W0GzgluJpbdTvQRoXdWQ&#10;4ZXAH3SAeR61rTxmHrNqnUTa7M1pY/C1240qsZNdmjs6K+Zv+Hh3wi/5+NZ/8F5/+Kr0b4M/tJeD&#10;fjveana+FpL6SXTo0kn+123lAByQuOTn7pqKeOw1WShTqJt+ZFLMsHXmqdKqnJ9Ez1OivD/iF+2b&#10;8KvhvrUukX+vPf6jAxSeHS4GuBEw6hnHy5B4IBJHeu6+Fvxm8H/GbSZdQ8JaxHqUcJCzwlWjmgJz&#10;gOjAEZwcHocHBNaRxVCpP2UZpy7X1NoY3DVKjowqJyXS6udtRXikP7Ynwv8AL8UPea3Jpg8PXK2l&#10;0t5AVeWUmQBYVGWkOYX6Djgmrfwq/av+G/xi1w6LoGsSJq5BaKzvrdoHmABJKE8MQATjOcDOKmOM&#10;w8pKKqK721IjmGElKMI1Y3eyuteh7BRRRXYd4UUUUAFFFFABRRRQAUUUUAFFFFABRRRQAUUUUAFF&#10;FFABRRRQAUUUUAFFFFABRRRQAUUUUAFFFFABRRRQAUUUUAFFFFABRRRQAUUUUAFFFFABRRRQAUUU&#10;UAFFFFABRRRQAUUUUAFFFFABRRRQAUUUUAFFFFABRRRQAUUUUAFFFFABRRRQAUUUUAUNN/4/NU/6&#10;+V/9Ex1fqhpv/H5qn/Xyv/omOr9AFTVNYsNDs2u9SvbfT7VSAZ7qVYkBPQFmIFO0/UrTV7OO7sbq&#10;G9tZBlJ7eQSI30YHBr8wPhD8M7b/AIKZ/tFfE/xn8SdS1K8+G/hG/wD7J8O+H7S6aCFlLOAxK8qd&#10;kau5GGZpV+bagWr2seB4v+Cbf7ZXwwh8E6tqMfwp+JdwdNv9BvZzNFbTB4ovMDE5OwzwOGOWwJFy&#10;QaAP0yvtQtdLs5bu9uYbS1iG6SedwiIPUseAKZperWOt2aXenXlvf2r5Cz2sqyIcdcMpIr4E/aI0&#10;eH9pj/got4N+Dfi+W4ufhvoPh9tcuNCjneKK/uishDSFGB4zEB3AVwMbzVLwj4N079jz/gpZ4U8B&#10;+AhPpHw9+Ivh+W4utDNxJLBBdxpcsHQOWOc2yYJPHnOOFGKAP0L1DULXSbOW7vrmGztIhuknuJBG&#10;iDpksTgU6zvINQtYbq1njubaZQ8c0Lh0dSMhlI4IPqK+KP21NRvf2i/jZ4A/Zk0GeUaZeuniPxxc&#10;W5I8jTIXDRwMR0MjDPqGMB6GvtTTdOtdH0+1sLG3jtLK1iWCC3hUKkUagKqqB0AAAA9qALNFFFAB&#10;RRRQAUUUUAFFFFABRRRQAVQ0H/kB6d/17R/+gir9UNB/5Aenf9e0f/oIoAv1R1fXNN8P2outU1C1&#10;022LBBNeTLEm49BuYgZ4PHtV6vx6/wCCo3hf9oHRfAGhX3xP8e+H9c8IXGt+VY6LoFo0HlzeTKyS&#10;ykxguQgYcscFjgc0AfsLVDWNf0zw/bifVNRtNNhY4El5OsSn8WI9R+dX6+MNQ/4Je+AfiF8SvFvj&#10;f4oeIPEHjnUNa1a8vLWwa+e3tbC2kmd4YEwTIfLQqvDhflACgCgD7F03VbLWrNLvT7y3vrV/uz20&#10;qyI30ZSQatV+V198MB+wv/wUF+FPhj4RazqjeGvHRhTWPC9zc/aFjhaZo3c55KqoMis2WUxv8xBI&#10;r9EPjn8c/Cv7O/gGbxl4ymubfRIZ4rZ5LSAzPvkOF+Uc4zQB6DWVrPizRPDjIurazp+ltIMot5dJ&#10;CWHtuIz0P5VieBfHml/GX4Yad4q8L3My6XrtiZ7G4mQxSBWBCsV6qQea+SvBf/BI74Swae1z8QdV&#10;8RfEXxTdKGvdWvdSkgDS45aNUO7Gf+ejufegD7ht7iK7hSaCVJoZBuSSNgysD3BHUUl1dQWNvJcX&#10;M0dvBGNzyysFVR6kngCvzR/ZB0jVP2af+Chnjb4D+EvEGo698NBpjag9jeyiX7BIYYZlc4ACuGl8&#10;slQNwddwJAxL4p0m+/4KFftxeNvhx4i12/0/4Q/DdTHPoum3Jj/tC7SQRsZMcZMvm/NglVjCjDMW&#10;oA/R/R9f0zxDbtPpWo2mpwKdpls51lUH0ypIzV+vy3/ay/Zfg/4J/Q6B8c/gRqOpaFDpuoQWet6D&#10;cXkk9tdQOTtLFjuKFgEZWLf6xWXaV5/S7wT4rs/Hng3QfEunHdp+s2FvqNsSQcxTRrInI9mFAG1R&#10;RRQAUUUUAFUNe/5Aeo/9e0n/AKCav1Q17/kB6j/17Sf+gmgC/RRXxj/wVF+O3ib4VfBzQPC3gm9m&#10;07xX461QaTBd27mOaKAAeb5bj7rMzxJuHIDsQQcEAH11H4q0WXV20pNXsH1RfvWK3KGcfVM7v0rU&#10;r8/tY/4JA/DS0+EMlro+oa1H8TLa1+0QeJxev+8vlXcP3P3RGXGOMOBj5sjJ6n9hn4veJ/2tv2I/&#10;Eeiah4huLHx1Z29/4WbxAS32iOR7b/RrslSGLqJlywIYtETnJzQB9gap4x0DQ7pLbUtc03T7l/uw&#10;3V3HE56dAxB7j861kdZEV0YMrDIZTkEetfEfhv8A4JD/AAPs9Fki8SS+I/F2u3A3XGtXmpvDIZCO&#10;WRI8KBnkB959Sa4D/gm5feIvhj+0v8avgbaeIL3xR8OfCpkl064u3En2OZbhUWMEcKWVn3KuFLQs&#10;Qq5NAH6O1yfw/wDix4Q+KkeqyeEtfs9fj0q7axvXs2LLBOv3o2OPvD29a5j9qT4sL8D/ANnvx541&#10;81YrrS9LlNmzHAN1JiK3H4yvGK81/wCCbvwpb4UfsieC4bhCNT1+NvEN6zLtZnucNHuzzkQiFTn+&#10;7QB9H6vrmm+H7UXWqaha6bbFggmvJliTceg3MQM8Hj2q9X49f8FRvC/7QOi+ANCvvif498P654Qu&#10;Nb8qx0XQLRoPLm8mVkllJjBchAw5Y4LHA5r9haAKWra5p2gWv2nU7+1062zjzruZYkye2WIFP03V&#10;bLWrNLvT7y3vrV/uz20qyI30ZSQa+QvEX/BMvwL8VPip4o8dfFDxDr/jO41S/nnsdJ+3Pb2mn2zu&#10;THCpBMhKjHRlXtt4yfnbXfh3/wAO9f27PhLpPw21rUF8CfEa7g0+/wDDl5dGVEMlwluSc8kKZY3R&#10;j8wKuu4gkUAfqhXJzfFjwhb/ABIg8ASa/Zr4zntPt0ei7iZzAN37zGOF+VuvpXWV8IfsPsPjl+1l&#10;+0F8c5G8/To75fCOhS/eU28Ozey9hlIrZ+P+erevIB9v6x4g0vw7As2q6lZ6ZCxwsl5OkSk+gLEV&#10;YsdQtdUs4ruyuYbu1lG6OeBw6OPUMOCK+NF/4Ja/D3xn408ReLvilr3iD4ga1q9/c3McM2oSQW1l&#10;DJM7xwx7T5h2KwXJfbxwq14d4H8I3X7B3/BRbwh8NPBOu3138OPH1kLifQr64837OX89FOP7ySQA&#10;rJjJRmQk4JoA/UJ3WNGd2CqoyWY4AHrWdpHibR/EDzJperWOpNCcSLZ3KSlP97aTj8a+Av24da17&#10;9o79rf4dfsxaZrd5oXhO8tf7W8Sy2L7HuECyyeW3qFjh+UHK75lJB2iuY/a5/YS8M/sofCsfGT4H&#10;6hrXhLxZ4Nmt7iY/bnuFvIWlSNywc8EFgxUfIyh1KnIwAfpvWQ3jDQY9WXSm1vTl1Rm2CyN3GJi3&#10;oEzuz+FeGaxpt3+27+yH4bfS/El14JfxbZ6ffXt9pjN5sCh0e5gTDDOSskfJx3IPQ+Ra1/wR9+B8&#10;/gW60vSzr1p4k8gi38RXGotLKJsfK7xACJlzjICKcZwQeaAPueivh7/gkv8AGrxR8VPgNrejeK9S&#10;k1q78Kar/Z1rqE03nSPbNGrIjSZO/Y28Bs/dKjotdr+1/wDtNa94b1vTPgx8IYF1n4zeKE2RFeYt&#10;DtWB3Xk5GdpC5ZQRwBuII2q4B9OWPiLStS1C6sbPU7O6vrU4uLaC4R5ITnHzqDlefWtCvy//AOCX&#10;Pga7+Gf7Wf7QHhXUNVk1zUNJjS1udTmyXupluW3yncScs2TySeea/UCgAooooAKKKKACiiigAooo&#10;oAKKKKACiiigAqhD/wAhy8/69of/AEKWr9UIf+Q5ef8AXtD/AOhS0AX6KKKACiiigAooooAKKKKA&#10;CiiigAooooAKKKKACiiigAooooAKKKKACiiigAooooAKKKKACiiigDH1X/kL2X/XCb/0KKijVf8A&#10;kL2X/XCb/wBCiorpp/Cc1T4j8Zf+Czn/ACdB4X/7E61/9Lb6odG/Zr/bB+KP7N+h2+l+In1X4dXm&#10;kwT2Hh+HWY4WmtdgMcRQhcjGPkZsZA6kCpv+Czn/ACdB4X/7E61/9Lb6qHw//wCCsnjn4Y/B3w/4&#10;G0HwboQl0XTIdNttUvJZpTiNAokaMFQTgZxnGfXpWbtzO5or8qsdN/wSn/aS8N/DH4h/8Kv1jwdb&#10;abrXie4+zL4njeQXLzpuMdtcI5IVcllXy9vzbdysSWHu/wC1d43/AGNvh58a/EWu/ELw/ceP/iPe&#10;eSuoWOnmS6FuY4EhRGRpY4EbZGuQSXGM8Zr5P/4Jw/s4+NvjF+0ToHxHvbK8g8K6FfnV7zXbqMql&#10;5cqWZIomP+sdpOW28KobJBKg+afELTZv2eP2z9Wvfil4MbxPYWviC51K50jUGxFqlvLJIySh2BEi&#10;ncH5BBKlW74LvlCycjG/an+IHwZ+IniDSdQ+EHgLUfAUKxyrqVveThorhiUMbRxh3EZH7wEAgH5e&#10;Ac5+t/2gYfHHjT/glL8HL/T2vdS0yxlVtc8nczC1iaeKBpMdY0Kxg5yAdh7Zr56/bV/aE8PftAaf&#10;4Fu/B3wpj+G/hXTGv4La6hgiiTUZWFsZVAijVP3QWPgMx/ejOM4r7A8N/tMeLf2Xf2BfgJ4k8O+G&#10;7fxPpVwby21m0uYpCgg82YqfNXPlHdxlgQeRg0LdjfQ+Rf2Xfjh+zt4C8Gz6J8Wvg3c+LNUmuGd9&#10;fs5xNIYj91BE8kYj288o2TnJ6V9aL4o+FHwO/Yv+NXxB/Zv16+MGvSWVhJp95K32jQ5nfyDjf+8B&#10;8uZ2VmLfMoIY44+bv2gv2tPgL8Zvh7qVtpH7PVr4Z8dXqgw6tY3EdulrMTzJmFE88/7LqAc5PNen&#10;/sXfsK+NviF+zP8AGCDxBaz+GI/GVnZx6BDqCtE0s9tK08c8iY3LGW2oCRkq7kDGCRdkJ92fMH7L&#10;3xQ+DHwxm1q++Knw3vviLqFwUSxjFyq21snJdihI3Oxxyc4A4xk1zniP4reHvDP7QsHxB+E2i33h&#10;DR7HULfUtO0m6ui727ptMke8EkxswcYJPyttORXsv7Pnxu139gXxt4i8KfFD4TR6zaahJG8tnqsC&#10;R3MDpuXzbeR0ZZI2B5x8rYUhhzn3LXP+Cluk/ELVdO8OfC34C6WurX08cX2rULKK8kRSwDbLeGPk&#10;4J5LYHdTS0tuV12P1hooorpOUKKKKACiiigAooooAKKKKACpvD//ACDT/wBd5/8A0a9Q1N4f/wCQ&#10;af8ArvP/AOjXrGpsjWnuaVfnZ/wWz/5N/wDA3/Yzr/6ST1+idfkZ/wAFUv2uPhP8fPhX4b8NeBPF&#10;f9u63pfiE3F5a/2dd2/lRrBNGTumiRT8zAYBJ59KwOg/XOivJfgb+1b8LP2krrV7f4c+KP8AhIpt&#10;JSKS9X+z7q18pZCwQ5niTdko33c4xzXk+uftkeI7j9uaz+AXhbwxp+p2MEEVzrGszzuHs4zD58uF&#10;HBwjRKM/xyAGgD6qv4ZbixuIoJfImkjZUlH8DEEBvwNflf8AtIfs7/FT4Dx6Z8Wfi54gtv2lvBPh&#10;25ha80PWJrmz+xB3CLPHCshiYbmRW3K2cjKlckfVfx4/b+0L9mb40P4R+IHhHXbXwxcWsE9h4q0+&#10;2Mtu7uG3xup252lesZY84KjGa+df2vP27PDv7V3w3uPgr8CtJ1rxv4m8WSwQTXC6e8MVtAkySMf3&#10;mDklVUswCKrMxYECgD9Efhn8QNI+Knw98O+MNAZ20fWrGK+tfMXa6o6g7WHZl5UjsQa+N/8Agp18&#10;UNX8QWPg39nfwPL5vjH4iXsUd2sbHNvYCQD58cqruMk9NkMueDX0l8F/CNh+y7+zH4c0XxBqMMVn&#10;4R0LzdUv84iUohluHH+yGL474xXyR/wTz8M6l+0d8dviL+1N4stXjW9upNI8LW04z9mgACOy/wC5&#10;EEh3LwzNP3oA+5PhD8MdH+C/wy8NeB9Bj2aXodklpExUBpWAy8rY/idyzt7sa6+iigAooooAKKKK&#10;ACiiigAqhrX/AB5x/wDXzb/+jkq/VDWv+POP/r5t/wD0clAF+iivkv8A4KLfte6t+yl8M9IHhuyi&#10;k8S+J5prKy1G6+aDTgiqXnZMEuw3rtXGM5JzjawBwv8AwUO/aH1DxN5P7Nfwrj/t/wCJHjLbZaot&#10;qdy6ZZvgusrDhGdM7s/ci3scblNfUH7NPwPsf2c/gj4W+H9jcfbBpNuftF3gj7RcSO0k0gB6Au7Y&#10;HYYHavgb9kX9p79lj9mvSdQ1fVfiDqHi74na+zT694qutEvXlmdm3GKItHuEe7kk8uRuboqr95/A&#10;b9pv4fftKaHq2r+AtWm1Ow0udbe7luLSW22OV3AYkUEjHORxQB6pWP4w8W6V4C8J6x4k1y6Sx0fS&#10;bSS9u7h+iRRqWY+5wOB3PFfM37FP7YviX9rfxN49nPhaw0jwT4fuPstlqkM0jzXsjOxQYPAxEoZv&#10;QyJXl3/BTb4gav8AEzxH4A/Zi8Ez58QeNb2G61hk5FvZq5MYcD+HdG8zDqFtx2agBn/BOfwpqnx2&#10;+KfxF/al8X2zJdeILuXS/DVvNyLazQhXKduFSOEMMHMc396v0Frmvhr8P9I+FPgDw/4P0GD7Po+i&#10;2UdlbKfvFUUDcx7sxyxPckmvLP22v2iIf2Zf2efEXiuKVF1+dP7O0SJsEveyghGweojAeUjuIyO9&#10;AHy18U2H7dP/AAUC0T4eQn7b8LvhTm/1wqd0F3ehl3RN2bLiOHaeQqXBFfo7Xyh/wTZ/Z3m+BP7P&#10;NnqOtRP/AMJp4xddc1eW4yZlDjMELk85VG3EHkPLJX1fQAUUUUAFFFFABRRRQAUUUUAUNS/4/NL/&#10;AOvlv/RMlX6oal/x+aX/ANfLf+iZKv0AZXizTb/WfC2s6fpeoHSdTurKaC11BV3G2mZCqSgd9rEN&#10;j2r8u/jl8G/iJ+yp4w8M/GX406lB+0l4Q0m+hgZdRnuLefRXdhtmhtjIYGBIHDAgssedv3h9P/Fr&#10;/got4Z/Z9+O3iDwF8SPCmv6LotubdtJ8VWtq09rexvbRSSEqQp+SR5EzHv5TBAINfOX7X/7Xmnft&#10;y+GbH4G/AbRdW8W6lrd9bz6hqU1k1vb28EbhxkvhkAcIWdgFAUgZzQB+mXhPxNp3jbwvo/iLSJ/t&#10;Wk6vZw39nPjHmQyoJI2x7qwP41q14F4/8WW37Ev7GyXyLHqx8D+H7PTrdZ2KLeTqIrePOORvcgnH&#10;TJrb/ZL+L3if49fA/RPHvinQbTw3c600k9pYWkjyAWobbG7FucvtZh/sstAHP/t0ftGRfsz/ALO/&#10;iDxHbzpH4kvl/szQ4yRuN3KCBIB3EahpD/uAd6xf+Cef7Osn7PP7O+lQ6tCy+MPEbf21rkk2TKs0&#10;igpCxPOY02qRn75kPevnTWv+M8v+Ci1vpS/6b8Kvg7l7j+KG7vxINw9DvnjC9w0do396v0noA4X4&#10;3eDvFPj/AOF+taD4L8WyeBfEt35P2TX4oPOa12Txu+EyM7kV06/x5r87rLQNb/YY/am8H+KfjrHa&#10;/FlfFc503TPiVNdXL3ukOcIVaCV2jRQJAfkGQjSbWOGQ+5r/AMFTPAXgnx14i8HfFXw34h8AaxpN&#10;/c20VzJYST2t5AkrJFMuAJBvVQ2NhXnhjXgPx0+JTf8ABUL4z/D3wH8L9E1OT4eeG783+veJr+2M&#10;EQVigYrn7uIwwVWwzs/3QFJoA/VaiiigAooooAKKKKACiiigAqhD/wAhy8/69of/AEKWr9UIf+Q5&#10;ef8AXtD/AOhS0AZ/j/xBdeE/AfiTXLGz/tC90zTbm9gtME+fJHEzrHxz8xUDjnmvyi/Zg/ahtvhj&#10;4y8S/E/4mfC34leOPi/4ikZbjWIdDVbewthwtvaqzgqu1VBOBwqqBgEt+vlFAH4x+DP2yrDRf+Ci&#10;vjz4ut8PfGVxa6tosdkvh2GxU6nAVtrKPfJHuwFPkE5z0dPWvoD9ozwL8Sv2ef2wbL9pvwD4KvfH&#10;nhnXtNittf0XT1ZrqHMEcJGxAzAFYoXDhWAZGDYBBNn4Z/8AKaL4tf8AYsQf+kOmV9Y/tBftZfDf&#10;9l+Tw+vxC1W50pddFybJ4LKW5DeR5XmA+WpKn98mMjnn0oA+L/2nv26PEHxu/Zt8f6N4c+BnjPS9&#10;Im0wx6p4g8SIljaWEZZQSpORK5JUKgYMd3AOMV0vw7/Zi1P9ob/glB4J8CQXaW/iJrZtY0qa9yI/&#10;N+2TyxIxGcK0UhQN2DA44xWF8cvj9qn/AAUjjtfgz8ENH1VPBdzewzeKfGuqWrQWsMETiRYkHUks&#10;FcK2GZkUBQu5h+iPgvwnp3gHwfonhrR4fs+laPZQ2FpF/diiQIg/JRQB+e/xasf2mP2rPhDoHwQ1&#10;T4OHwF5ktnF4j8X3+qwTWRityp3xRoctudFfarMeNvQlhsyWumfHX9rDTtLjdrj4Lfs5aYrXEv34&#10;rzV4ogFXrhjCIRkdmgcHiSvpT9s/9oD/AIZ1+BOsa5YZn8V6kRpHh2zRN8k+oTArHtX+LYN0hHfZ&#10;jqRWH+zj+yv/AMKj/ZLufhxeTK3ibxFp13Lr+oFy5lv7uIrIxfGWCAqgbqRGD1NAHzn8H779pP8A&#10;bJ+HPiP4w6F8YJPhzA93dR+GfCVhpEU9s6Q8Ks0jctucFCxV+QWxjCD6X/YS/aSvP2pP2etL8W6t&#10;Dbw+IbW5l0rVVtRiNriIK28L/Dvjkjcr2LEDjFfJn7HH7Y/gb9kf9nHXPhr8ULi58MfELwbf36DQ&#10;bixneW9LuZY/LZVKEM7lclgMANnaQ1e5/wDBKf4Q658I/wBlG1XxBZXGm3/iLVrjXVs7pdkkUTxw&#10;wxZXGRuSBXAPOHH0oA+xaKKKACiiigAooooAKKKKACiiigAooooAKKKKACiiigAqhN/yHLP/AK9p&#10;v/Qoqv1Qm/5Dln/17Tf+hRUAX6+Kv2EWVfjP8cVv8HWv7QUk85x9pufO6/7Xl9ea+1a+Kfi94P8A&#10;GP7M/wC0BefF/wAHaLN4g8KayCdc0+2BLRlyDLuAyQCyiRZMEBiQeDz42YXp1KOJteMG7+jVr/I+&#10;fzTmpVaGLteNNu9tbJq1/ke2fHn4ofE7wFrWmW3gT4ff8JjZz27SXNxlx5MgbAXg9xzXlHg/9sLx&#10;f4s0H4s22teGbXw3rPhPRLi5SOF3aRLkZQK4Y4+VsE/Suosf+ChnwjutNS4nutWs7hlBazk09mdT&#10;jkZUlT+favLv2c/CNz8ZvH3x01ltI1LTfCvjOzureyvtQtTGD50jEEdQWUMG+UnGK4K2JdWvFYWt&#10;zc19Fay0dul9zzMRi5VsTBYLEc3Pf3Vay9126XWvdnoH7Bvwr0BfgxaeM7/TrbVPEPiC5uZptQvI&#10;hLMqJM8QQMwOATGzHHUtznAxyP7Q3h/TvgX+1N8JPGHhi0h0dfEF2bHUrWxQRpMoliSVtgwuWS4H&#10;sSgJ5yTR/Z9/aKtP2XdDvPhb8VdP1LRbzSLqZ7G8it2mhlhdyxAxyQXLMrKCCG7EcvGu3P7aX7SH&#10;g/VtC0u9g+HfguUXMmoX0WwTyh1kZQMkZcxxLtznapJx0rm9pRlg6VCl/FTjp1TTV2/x1OP2mHng&#10;KOFoW9unHT7SkmuZvqut2cm3xm8PL+118QPEfjrwzrfjBdDuJNI0ez02xS7js/JlaMyMjuoBOxiD&#10;zzIxwDjFz9qb46eFPjt4C+y6T4A8Y2Xiy0uIp9P1O80aOPZhsOhkSVnClSxwARuVenUdP4kv9V/Y&#10;7/aU8UeNL3RbzVvh34xYzXN5Yx7mtZnfec8gBg5fgkblfg5BFd3rv/BQv4bwWSr4etNa8TavN8tv&#10;p1vZmIs56KzN0/4CGPsazXL7OrRxFZQbbunHV3ejTvr5WMlyqlWw+KrqDcpXTjq7vRp3u9NrbHkv&#10;iaS8/aL/AGhPgz4L8WNMNJg8NWmrajZyEqZrh7Uzy7hxyxVEOcEDd619KfHj4UeCrf4E+OPK8I6H&#10;CbDQL6e0aPT4laCSO3dkZCFypBAII9K8E/aAuvEPwu+Lfw1+Pw0G4lsZ9Mhg1yxjUhrWR4mV0bI+&#10;XKS7V3fxRYJGRWv8Vv22vDvxK+GPirw/4F8Oa7r2oX2i3aXcktuIYbC3aBxLNIwZvuLuOOhIxmt6&#10;dWhRVeGIfvva61asrWOqnWw2HWKhin+8k9LrVx5Vy2/rQ9T/AGGf+TWfBP8A2/f+l1xXtOvasug6&#10;HqOpOhlSztpLhkBwWCKWI/SvFv2Gf+TWfBP/AG/f+l1xXt2qadDrGl3lhcAm3uoXgk29drKVOPwN&#10;e/gr/U6Vv5V+R9Nl1/qFG2/JH/0lHx9+wZ4F0/x/pfiv4peKLa31vxRqurzQLPdxiTyFCo7FA2Qp&#10;ZpMcdFRQDgkU79rTwpoug/tCfs83umaTY6dd33iNRdTWtukTz7Lqy2byoG7G9sZ/vGuH+APxwj/Y&#10;41DxN8NPiRpmo29ul+95Zahawb1kBVULAEjKMEVgy55JBAqD4sfHu1+PPx2+BN9o+gapp3h2x8TR&#10;xWmp6lGI/t0jXVn5oRQSMJtT+In5xkDpXzHtsOsBGj/y8urrrfmV7/5nx31jCrLI4dte1vG6683O&#10;rt/5/Iv/AB/+JmjyftoRWvjTRNV8UeGPCVlH9m0XTLVbnzLiSFJfMeNnUMuZVzk8+WgIIznX+O/7&#10;SHgP4xfC3V/DQ+G/jOO/NqRpdxcaFCFtZ1GYyGWYsi5AU7R90ng9K2/2gdL1/wCAf7SFj8bdL0a4&#10;17w1e2q2euRWq5kgAjEZY+g2pGwY8ZQgkZFdVff8FEPhRBpYuLQ61f3rD5NPjsNspY9FLMwXr6Mf&#10;xrZtRnXp16qhzN6NXuntZ310+43k1CpiaWJrqnzSeko3vF7Wd9dNLLY+dvj7qWq6r+xJ8HpdaS4T&#10;UY9QmtnW6VhIFi8+KPIPP3EXrX3Ho/7Pfw30Lwu3h+18F6OdMePy5FmtVkklGMZaRgXLf7ROR2xX&#10;yd+214x1D4jfs4/DrxBf6LNoV7qOrySf2ZMG8yJdsyoDkAklQpzgZzxxXqeo/wDBQ34Z2WhzTra6&#10;42topA0WWyMcwl6bGcnavPBOSR6HpV4ephaGIqe3kvhhZvrpr9+mhrhauCw2Kq/WZr4KdnJatcrv&#10;v30ujzf9lKSbwin7RXw9jmefSNEe7+y72Pysv2iFjj1ZY4/++a6n9he60K0/ZP8AEcnieW2h8PHU&#10;b1NQa8bERgaGJXVvYgkY75xUv7NPwv1/w/8ACn4pePfFlo1j4g8aQ3V8baRSHjhKSuCwPKl2lY7T&#10;zgLmvHvh34Q1rxp/wT38U2WhRS3V1B4ga7ltYQWeeKMQM6gDqRw+P9j1xWFFzw6pS5btQqNLyvdL&#10;7jlw7qYWNGfJdqFVqL7XTS+49cb9q74TfZ59G8FfCrU/FmnQgxsuleH4ltWA4A243Y6feQdRXP8A&#10;/BP++834j/GPS4tLm0TSJLpZk0K8QhrL99OohZSOGVSEYY/hGelX/hD+3J8PfCfwt8PeHbXw1rQ8&#10;Q2NnFZ/2PplkjfaLhUCllYMM72GSSN3J4J68z+yX8QP+Eb+In7QvjPxHp02lvatLqV9pq/PJA/2i&#10;4d4R0ywbK545HanCvGeIoTdVS3vZWS919f0ZVPEwqYvC1HWUt7pRsorlel/0Z7T+1p8TtP8AhZ4V&#10;tfD/AIa0ezuvHviVvsel28FtGZIdx2mbGOuTtX/aOeimuZufh7L+yD+x34tvbCXPjK6tYm1HUozl&#10;hcTSJCNjekXnHafUFu+K8U+Cf7Q3gS++L+vfFf4p6rN/wkcjmDRtNhtJZ4tPhxjIIXGQp2jHq7Hl&#10;s19K6x8SvA/7ZHw48aeBPCOqTTahJYCYNdWkkSI6yK0RJYdPMRc45xXRTrUsY6laM1ztNQV1dab+&#10;r/BHTSxFHHuriITXtHGUacbq60etv5n+CPFf2a/2ifh98G/hnplhH8PfGF5rdxEZdS1az0eKUXcj&#10;HJxIZgWjAwAMAYGcZJJf8IfGFnr37bWna54K8L674Y8N69p81vqltqGni0Tzlgkk3bUZkwWiiOcg&#10;li3HOTtfAv8Aa2074IeEbT4dfFbSNU8N63oKm2in+ymSOaEE7Mgc5A4BAKsACDXq3w3/AGvtG+Mn&#10;xOsPDHg7QNVvdKKyyX2uXUBjhgCxsyKAM/eYKMuV9ADmssO6VSNGEqyvFr3eWzv23v6sxwro1IYe&#10;nLEJOLjaPLaSa3T1v5N28zw79jz4W+FvH3xq+MWq+ItGttZudH1cCyS8TzIozLPdb2MZ+Vj+6XBI&#10;OOcVvftgeDtJ8B/GX4J+JfDlha6JqU+srbTtYwLEJVSaAoWCgAkB3U5HIbB4FXP2Df8AkqHx8/7D&#10;EH/o++q9+3Z/yOnwO/7GE/8Aoy2pRpwWVc6WvNe/X4xRpU1kntFFc3Ne/W/tLb+h9dUUUV9iffhR&#10;RRQAUUUUAFFFFABRRRQAUUUUAFFFFABRRRQAUUUUAFFFFABRRRQAUUUUAFFFFABRRRQAUUUUAFFF&#10;FABRRRQAUUUUAFFFFABRRRQAUUUUAFFFFABRRRQAUUUUAFFFFABRRRQAUUUUAFFFFABRRRQAUUUU&#10;AFFFFABRRRQAUUUUAFFFFABRRRQBQ03/AI/NU/6+V/8ARMdX6oab/wAfmqf9fK/+iY6v0AfnV/wR&#10;LC/8KD8dEAb/APhJjk98fZYMf1qH/gr/APav7T/Z++xZ+2f8JFP5GMZ8zdbbevHXHWuT+EfxOtf+&#10;CZv7RXxP8FfEjTdSs/ht4tv/AO1vDviC0tGmiUAuQp28thJFRgMsrRA7dr5q1r3jaP8A4KUftkfD&#10;CTwTpOpSfCn4a3J1LUdevYDDFcSmSKUxhTyN5ghjCnD4LtgAZoA9u/aW+DfxG8C/tT+E/wBof4Ye&#10;GE8ePa6W2i6/4XW7S2uJoSHCzRO/BOHXIGTmNeCGYjg7G18cX/7QWsftZ/Gvwn/wq/wh4A8NTWei&#10;aDdX0dxeXDMsqfNswAzm5lUbgCWkjUAgbq/Quvh79rWaT9qr9o/wT+zhpM7P4a0h4/FPj2WJiALd&#10;CpgtCw6M+8HHrLE38BoA8M0/4i+Of2cf2bNY+O01lHL8cPjr4ihi0wXMXmjT7OQO1sFRuCBGuVB4&#10;/eQbgQhFegfGbxF8ev2DbbwT8RvFPxgn+K/hS+1eHTPEuh3mkRQLCJEdzJbupLAAI4X7vzBMghio&#10;7j/gqd8O9Z1D4KeDfF/hnSW1EeAPEFvq9zp9qh4s1UhmVVH3UYR5xwq7j0WvIP24P2kPBX7cHgHw&#10;D8I/gzqM/izxV4h8QW13PClhPGNOt0jkVnmLooXa0gJwSAqOSQNpIB+nEUyTxJLE6yRuAyupyGB5&#10;BB7in1X0+zTTbG2tIizR28axKW6kKABn34qxQAUUUUAFFFFABRRRQAUUUUAFUNB/5Aenf9e0f/oI&#10;q/VDQf8AkB6d/wBe0f8A6CKAL9fnZ/wWz/5N/wDA3/Yzr/6ST1+idfkZ/wAFUv2uPhP8fPhX4b8N&#10;eBPFf9u63pfiE3F5a/2dd2/lRrBNGTumiRT8zAYBJ59KAP1zrzj4/eA/GXxI+Hc+i+BPG8nw98QP&#10;cRSprcVv57JGpy6bMjO4cdazPgb+1b8LP2krrV7f4c+KP+Eim0lIpL1f7PurXylkLBDmeJN2Sjfd&#10;zjHNfO3hn/grF8ONLv77Qfin4f8AEXw28UafK8U9tc6fJPC+GIVk2jzBkDOGjGM8FutAHkvwr02/&#10;/Yj/AGvvDtj8a7C08e698QGaz0b4qG8uZrxJGZYjDJFM7KgBkiQlANqSLyw3Affnxz+BnhX9ojwD&#10;N4N8ZQ3Nxok08Vy8dpOYX3xnK/MOcZr89fFfjS6/4KZftafC6XwJoOp2/wALPh3eG+v/ABFqFv5K&#10;zOZYZJUXk8uLeFEXO75mYqADX2t+2h+0TqH7LnwNvPHemaPba5dQXtvaizu5WjQiRipOV5yKAPTv&#10;hn8O9G+EvgHRPB3h6OaLRdHtxa2iTyGRxGCSAWPU815r+1L8HfiZ8YNF0e0+G/xTuPhhcWrTm8mt&#10;rdpGvFdVCLuVlKbSGO4c/NU3gL47a344/ZHh+LVp4cW78QXHhq41u38P2ReTz7iOKR0t0wCxLsgU&#10;YBOW4FeFeFv+CvHwTvtJlPim38ReC9etwVuNHvdNedxIByiPHkHnjLhD6gUAcb+wzqlt+zd+0d4k&#10;+BHjvwrYWvxP1mA6lF45srue6bxIiq0pMjTszoxVZHIXClkkyoIBbG+IHhz4l/sM/tleM/i/4e8B&#10;6l8RPhl45Vn1KHREL3FpK7LJIWVQxVlkDsGYbGWQruDchf2brbX/ANtD9u0ftFr4evvD3w18MWLW&#10;GizajGI5L9/JkiUDBIbBnmkYqSFwikk19b/Hr9tL4Vfs0+JtP0Hx/rN3pWoX9n9utxDp81wrx72T&#10;rGpwcoeDQB8Lft0/tjeIfj9+y/4g03S/gv4t8MeE2u7M3vibxQq2ccbLOjJHDGc+czMoB2sSoySM&#10;cj9B/wBlHS7rRf2YPhLY3pk+1w+FNLWRZPvI32WP5D/u/d/Cvij4jeOtX/4Km+NvC/gjwLoOraR8&#10;D9D1NNT8ReKNViNuNQZMqIIQDydrOAMk5cMwQIM/pPa20VnbxW8EawwRII440GFVQMAAegFAEtFF&#10;FABRRRQAVQ17/kB6j/17Sf8AoJq/VDXv+QHqP/XtJ/6CaAL9fnV/wVKCt8fP2SA4BQ+JrjcG6Y+1&#10;aX1r9Fa+Mv8AgqH8CvEvxU+DugeK/BNlNqPizwLqg1e3s7ePzJZYCB5ojT+JlZIn28kiNgASQKAP&#10;s2vzk/4I4fav7M+N2/P2P/hIovL6Y8zbLv8Afp5f+c1tax/wV++Gl38IZLrR9P1qT4mXNr9ng8MC&#10;yf8Ad3zLtH777pjDnPGXIx8uTgXP2Qfh/wCLf2I/2E9d8WXvhG817xxfXP8AwkFz4bjV/tXlM0MS&#10;wnarMGWFWlPykqXYN904APZf2tPgD8W/jW1iPhx8Ybr4a2UVnJb3dlbxSD7ZIzZVjLGwaPA4yuTz&#10;Xjf/AATn8YaL8NPHHjz9n/WPA2n+DPiZoT/b9QvtNuZbmLXIxsxOZJmaQHbNGyqWxtlJAU7hWxpP&#10;/BXz4CXfh973UpPEejarEp8zRbjSme43jqisjGPr0LOvviuI/YT8I+Kvjx+1h8Rv2ode0C68M+HN&#10;Ztjp+gWt4myW5TZBGkmO6rBAoLD5WaQ7SdpoA6v/AIKZXk/xM1b4L/ATTp3jn8deJI7jUTCfmjsY&#10;CA5YemZGkHvbmvuKzs4dPtILW2iWG3gRYoo0GFRVGAB7ACvhf4PkfH7/AIKbfE3xuWW50P4X6TH4&#10;Y051BYC7k3rKQegIb7apx/eX8fu6gD87P+C2f/Jv/gb/ALGdf/SSev0Tr8jP+CqX7XHwn+Pnwr8N&#10;+GvAniv+3db0vxCbi8tf7Ou7fyo1gmjJ3TRIp+ZgMAk8+lfoz8Df2rfhZ+0ldavb/DnxR/wkU2kp&#10;FJer/Z91a+UshYIczxJuyUb7ucY5oA9D8XeLtG8BeGdS8ReItSt9H0TTYWuLu+un2xxIOpJ/QAck&#10;kAZJr88v2e9J139vT9sBf2g9X0+50j4WeCmNl4UtrhSrX0sZbbJjvh3aRyOAwjjy2xq8n/aP/a+8&#10;KftJ/tA6l4C+KHii8+HvwU8H6pJDc6Pp9vPcXviK4glZP3jQqRGmUyAT8oII3MQyfVnhv/gp1+yx&#10;4P0DT9D0PxDPpWkafCtva2VroF2kUMajCqqiLgAUAe1ftjfFr/hSP7MvxB8WxTCC/ttMe2sGzyLq&#10;ciGEgd8PIrYHZTXOf8E/fhMfg5+yT4A0iaMx6jqFn/bN6GXa3m3R84Kw9URo0/4BXjv/AAUYkb4v&#10;fFD4Dfs/2suU8Ua+NY1iNGO9bG3BByB1BQ3LDPGYR6V90xxpDGscaqiKAqqowAB0AFAHOfEf4jeH&#10;fhL4K1XxZ4r1SHR9B0yEzXF1MfwCqOrOxwqqOSSAOTXwb+x74Q8SfteftR6p+1R4t06bRfC2nLJp&#10;ngzTLgYd4wjxeZ7qqySknkGWVtp/d4rwT4kftgeBP2svjs8Xxp8TXfgv4OeFb0mw8HWNrcXE+szI&#10;zL5tzJCpVenIzlVYqnJaSvtbwj/wUy/Zqkm0bw1oHiO4tUdodPsLG30K6iiTJCRxqPLCqo4A6ACg&#10;DyrR1Q/8FoNcLBSR4XUrn1+xQ9PwzX0p+3t/yZz8Wf8AsCS/+hLXzb+3Bo+u/s4fta/Dv9p3S9Ev&#10;Nd8KWlr/AGT4mhsYw726FZI/NPoGjm+UnC74VBYbxXLftdft3eGf2rvhV/wpv4HadrXi/wAW+MZr&#10;e3mUWL24tIVlSRgxccklQpb7iqXYuMDIB9Mf8Ey/tX/DDfww+2Z83yb7bux/q/7QufL6f7G2sz9v&#10;n9rVfgf4LXwN4OEms/FzxdH9g0bSrFTLPbLLlPtLIOc5JEY/ifsQrYZ8WfiL/wAO6f2IvDMdhpsf&#10;iHVtGtbTQ7dWby7d710ZpJ37+XvWR9o5OQMjJYfJP7Jf7TX7Pnw58Saj8WPix8RLzxl8adezJcah&#10;Jol28OlIy4MFv+6wCB8pZQAFGxAFyWAPp34N/BzX/wBgn9hHxO+k2ia18Rls5tbuoI0adDfuiIkS&#10;quS6xqqDA4Yqx43V8x/sl/tTaF+z7Y634h8S/Cf4peMvir4oma68QeKJdFTMhYhvIhy4KxKRnoNx&#10;wcABFX9APgH+2J8Lv2mdW1XTfh/rdxqt3pcCXF0s1hNbBEZtqkGRRnkdq9roA/HX9kn9rex8J/tm&#10;fGDxO/gTxZfR+ONSWKKxtbNWuNN8y6JzdLu+QDdzjPQ1+xVfnh+w3/ykH/ar/wCv1/8A0rev0PoA&#10;KKKKACiiigAooooAKKKKACiiigAooooAKoQ/8hy8/wCvaH/0KWr9UIf+Q5ef9e0P/oUtAF+iiigA&#10;ooooAKKKKACiiigAooooAKKKKACiiigAooooAKKKKACiiigAooooAKKKKACiiigAooooAx9V/wCQ&#10;vZf9cJv/AEKKio9cuYbXVLF5pUhUwzANIwUZ3R8c1X/tiw/5/rb/AL+r/jXRT2OapfmKeseDdA8Q&#10;3S3Oq6Hpup3CoI1mvLSOVwoJIUFgTjJJx7mqUfw08IRSK6eFNER1OVZdOhBBHQg7a2f7YsP+f62/&#10;7+r/AI0f2xYf8/1t/wB/V/xrS6I1LUcawxqiKqIo2qqjAAHQAVn6z4b0nxHHEmraXZaokRJjW8t0&#10;mCE9SAwOKm/tiw/5/rb/AL+r/jR/bFh/z/W3/f1f8aLoLMo3ngnw7qFpaWt1oGl3NrZgrbQzWcbp&#10;CDjIRSuFBwOnoK0bHTbPS7GOysrSC0s4wVS3gjVI1BOSAoGB1P50z+2LD/n+tv8Av6v+NH9sWH/P&#10;9bf9/V/xoug1KFr4H8OWWoC+t9A0uC9DbvtMVlGsmc5zuC5zW3VP+2LD/n+tv+/q/wCNH9sWH/P9&#10;bf8Af1f8aLoNQ1TRtP1y1NtqVjbahb5z5N1CsqfkwIqLR/Dmk+Ho3TStLs9MRzlls7dIg31CgVL/&#10;AGxYf8/1t/39X/Gj+2LD/n+tv+/q/wCNF0FmXKKp/wBsWH/P9bf9/V/xo/tiw/5/rb/v6v8AjTug&#10;sy5RVP8Atiw/5/rb/v6v+NH9sWH/AD/W3/f1f8aLoLMuUVT/ALYsP+f62/7+r/jR/bFh/wA/1t/3&#10;9X/Gi6CzLlFU/wC2LD/n+tv+/q/40f2xYf8AP9bf9/V/xougsy5RVP8Atiw/5/rb/v6v+NH9sWH/&#10;AD/W3/f1f8aLoLMuVN4f/wCQaf8ArvP/AOjXrN/tiw/5/rb/AL+r/jU2h61p8On7Xv7ZG86Y4aZQ&#10;cGViD19DWNTZGtPc3q5lvhh4NkYs3hLQ2ZjksdNhJJ/75rX/ALe0z/oI2n/f9f8AGj+3tM/6CNp/&#10;3/X/ABrA3IdF8J6J4beV9I0bT9LaUASNZWqQlwOgO0DOMn86+Tf2GvgV4m0f4n/Gb4y+P9DudD8U&#10;+Mdcng06yvgvnW+mBxInTJAYmNcE9LdTivrj+3tM/wCgjaf9/wBf8aP7e0z/AKCNp/3/AF/xoAs3&#10;lnb6hbSW11BHc28gw8MyB0Ye4PBqnovhnR/DiSJpOlWOlpIcutlbJCGPqdoGaf8A29pn/QRtP+/6&#10;/wCNH9vaZ/0EbT/v+v8AjQBPfafa6pZy2l7bQ3drKNskE8YdHHoVPBFN0zS7LRbGOy0+zgsLOPOy&#10;3tYljjTJJOFUADJJP1JqL+3tM/6CNp/3/X/Gj+3tM/6CNp/3/X/GgC/RVD+3tM/6CNp/3/X/ABo/&#10;t7TP+gjaf9/1/wAaAL9FUP7e0z/oI2n/AH/X/Gj+3tM/6CNp/wB/1/xoAv0VQ/t7TP8AoI2n/f8A&#10;X/Gj+3tM/wCgjaf9/wBf8aAL9FUP7e0z/oI2n/f9f8aP7e0z/oI2n/f9f8aAL9UNa/484/8Ar5t/&#10;/RyUf29pn/QRtP8Av+v+NUtW1vTpLWMJf2rn7RA2FmU8CVCT17AGgDcrM1rwzo/iRYl1fSbHVVhJ&#10;Ma3tskwQnrjcDjOB09Kk/t7TP+gjaf8Af9f8aP7e0z/oI2n/AH/X/GgDG/4Vb4M/6FHQf/BZD/8A&#10;E1xH7QWh3/hX9nn4h2/w38LxyeJb7SZrWxsdGtkikknlXyVkAUAEpv35PZTXqH9vaZ/0EbT/AL/r&#10;/jR/b2mf9BG0/wC/6/40AeKfsO/AP/hnH9mzwr4Vurf7Pr00X9p6yDgt9tmAaRWI4JjASLPpEOTX&#10;tP8Awjek/wBs/wBr/wBl2X9rY2/b/s6efjG3HmY3Yxx16U7+3tM/6CNp/wB/1/xo/t7TP+gjaf8A&#10;f9f8aAL9ZuteG9J8SRxx6tpdlqkcZ3Il7bpMFJ7gMDg0/wDt7TP+gjaf9/1/xo/t7TP+gjaf9/1/&#10;xoAv0VQ/t7TP+gjaf9/1/wAaP7e0z/oI2n/f9f8AGgC/RVD+3tM/6CNp/wB/1/xo/t7TP+gjaf8A&#10;f9f8aAL9FUP7e0z/AKCNp/3/AF/xo/t7TP8AoI2n/f8AX/GgC/RVD+3tM/6CNp/3/X/Gj+3tM/6C&#10;Np/3/X/GgC/RVD+3tM/6CNp/3/X/ABo/t7TP+gjaf9/1/wAaADUv+PzS/wDr5b/0TJV+sO/1vTnu&#10;tNK39qwS4LMRMvA8qQZPPqR+dXf7e0z/AKCNp/3/AF/xoAm1DTbTVrV7W+tYb22cYaG4jEiN9VIw&#10;ag0fw/pfh2BodK02z0yFjlo7OBIlJ9SFApf7e0z/AKCNp/3/AF/xo/t7TP8AoI2n/f8AX/GgD5X/&#10;AOCifwp8afH3wh8Pfhr4W0u8n0nWvE0E3iDVbfb5dhYxDDM5Y+socDBJMPSvqbw7oFh4U8P6Zoml&#10;W6WemabaxWdrbxjCxQxoERB7BVA/Cnf29pn/AEEbT/v+v+NH9vaZ/wBBG0/7/r/jQA3R/Dek+HvP&#10;/srS7LTPPYNL9jt0i8wjOC20DJ5PX1rRqh/b2mf9BG0/7/r/AI0f29pn/QRtP+/6/wCNABrGgaZ4&#10;gtxBqmm2mpQqciO8gWVR+DA+g/KpdN0uz0e0S1sLSCxtU+7DbRrGi/RQABUX9vaZ/wBBG0/7/r/j&#10;R/b2mf8AQRtP+/6/40AX6Kof29pn/QRtP+/6/wCNH9vaZ/0EbT/v+v8AjQBfoqh/b2mf9BG0/wC/&#10;6/40f29pn/QRtP8Av+v+NAF+iqH9vaZ/0EbT/v8Ar/jR/b2mf9BG0/7/AK/40AX6Kof29pn/AEEb&#10;T/v+v+NH9vaZ/wBBG0/7/r/jQBfqhD/yHLz/AK9of/QpaP7e0z/oI2n/AH/X/GqUOt6cNZunN/ah&#10;Gt4VDecuCQ0mRnPuPzFAG5RVD+3tM/6CNp/3/X/Gj+3tM/6CNp/3/X/GgBI/DulQ6xLq8emWaarK&#10;uyS+W3QTuuAMF8biMKB17D0puteGtI8SRxJq+lWWqJES0a3tukwQnqQGBxT/AO3tM/6CNp/3/X/G&#10;j+3tM/6CNp/3/X/GgCxY2NtptrHa2dvFa20YwkMCBEUegA4FT1Q/t7TP+gjaf9/1/wAaP7e0z/oI&#10;2n/f9f8AGgBdS0PTdYktZL/T7W+ktZPNt3uYVkML8fMhIO08DkelXqof29pn/QRtP+/6/wCNH9va&#10;Z/0EbT/v+v8AjQBHf+GNH1W+gvb3SbG8vYP9VcXFsjyR/wC6xGR+FadUP7e0z/oI2n/f9f8AGj+3&#10;tM/6CNp/3/X/ABoAv0VQ/t7TP+gjaf8Af9f8aP7e0z/oI2n/AH/X/GgC/RVD+3tM/wCgjaf9/wBf&#10;8aP7e0z/AKCNp/3/AF/xoAv0VQ/t7TP+gjaf9/1/xo/t7TP+gjaf9/1/xoAv0VQ/t7TP+gjaf9/1&#10;/wAaP7e0z/oI2n/f9f8AGgC/RVD+3tM/6CNp/wB/1/xo/t7TP+gjaf8Af9f8aAL9FUP7e0z/AKCN&#10;p/3/AF/xo/t7TP8AoI2n/f8AX/GgC/RVD+3tM/6CNp/3/X/Gj+3tM/6CNp/3/X/GgC/RVD+3tM/6&#10;CNp/3/X/ABo/t7TP+gjaf9/1/wAaAL9UJv8AkOWf/XtN/wChRUf29pn/AEEbT/v+v+NUptb046za&#10;uL+1KLbzKW85cAlo8DOfY/kaANyiqH9vaZ/0EbT/AL/r/jR/b2mf9BG0/wC/6/40AV5PB+gzagb6&#10;TRNOe9LbzctaRmQt67sZzWvVD+3tM/6CNp/3/X/Gj+3tM/6CNp/3/X/GkopbIlRUdkLquhabrsaR&#10;6lp9rqMaHKpdQLKFPqAwOKsWtpBY26QW0MdvBGMJFEgVVHoAOBVb+3tM/wCgjaf9/wBf8aP7e0z/&#10;AKCNp/3/AF/xosr3Hyq97al2SNJo2jkVXRgVZWGQQeoIrN03wvo2i3Dz6fpFjYTuMNLbWyRsw9yo&#10;BNS/29pn/QRtP+/6/wCNH9vaZ/0EbT/v+v8AjRZN3aE4pu7RdkjSaNo5FV0YFWVhkEHqCKz7Pwzo&#10;+m2dxZ2mlWNraXAKzW8NsiRygjBDKBgjBI59af8A29pn/QRtP+/6/wCNH9vaZ/0EbT/v+v8AjRZP&#10;VjcU9WibT9OtNJs47SxtYbO1jzsgt4xGi5JJwoGBkkn8as1Q/t7TP+gjaf8Af9f8aP7e0z/oI2n/&#10;AH/X/GntogWmiPmT4iftTS+GfGWsaB4x+DOsatYWF7LHp+pRWfnxXMQYhZEWSMDkDqrEGsPwvpfi&#10;z9qL46eDvGepeDrvwT4D8GjzrGHU1KTXU2Qy7FIHG5I+g2gR4ySQK+t/7e0z/oI2n/f9f8aP7e0z&#10;/oI2n/f9f8a8qWCqVJfval43vayW2qu+yPFll9SrP9/W5oXTtZLZ3Sb3aRfrJtfCeh2N99tttG0+&#10;3vc5+0RWsayc9fmAzU/9vaZ/0EbT/v8Ar/jR/b2mf9BG0/7/AK/416jSe6PZcU90O1TRNO1uONNR&#10;sLW/SNt6LdQrIFb1AYHBqKbw3pNxqialLpdlLqKYK3j26GZcdMORkY+tP/t7TP8AoI2n/f8AX/Gj&#10;+3tM/wCgjaf9/wBf8aXKnugcYvVouSxJPG8ciLJG4KsjDIYHqCO4qtpej2Gh2xt9OsbawtyxcxWs&#10;SxpuPU4UAZ4H5Uz+3tM/6CNp/wB/1/xo/t7TP+gjaf8Af9f8adle47K9xtv4c0m11KTUYNLs4dQk&#10;JL3UduiysT1y4GTn60xfC+jI16y6RYqb7P2si2T/AEjJJPmcfNkknnPWpf7e0z/oI2n/AH/X/Gj+&#10;3tM/6CNp/wB/1/xpcsexPJHsZv8Awrvwp/0LGjf+C+L/AOJq9pPhfRtBkeTTNJsdOkkG13tLZIiw&#10;9CVAyKk/t7TP+gjaf9/1/wAaP7e0z/oI2n/f9f8AGkoRWqQlThF3UULqmh6brkSx6lp9rqEanKpd&#10;QrKAfUBgamsdPtdLtUtrK2htLdPuwwRhEX6ADAqD+3tM/wCgjaf9/wBf8aP7e0z/AKCNp/3/AF/x&#10;qrK97Fcqve2ounaHpujy3Ethp9rZS3Lbp3t4FjMpGSCxA+Y8nr6ml1DRNO1eS3e+sLW9e3bfC1xC&#10;shjbjlSRweB09BTf7e0z/oI2n/f9f8aP7e0z/oI2n/f9f8aXKrWsHLG1raF+iqH9vaZ/0EbT/v8A&#10;r/jR/b2mf9BG0/7/AK/41RRfoqh/b2mf9BG0/wC/6/40f29pn/QRtP8Av+v+NAF+iqH9vaZ/0EbT&#10;/v8Ar/jR/b2mf9BG0/7/AK/40AX6Kof29pn/AEEbT/v+v+NH9vaZ/wBBG0/7/r/jQBfoqh/b2mf9&#10;BG0/7/r/AI0f29pn/QRtP+/6/wCNAF+iqH9vaZ/0EbT/AL/r/jR/b2mf9BG0/wC/6/40AX6Kof29&#10;pn/QRtP+/wCv+NH9vaZ/0EbT/v8Ar/jQBfoqh/b2mf8AQRtP+/6/40f29pn/AEEbT/v+v+NAF+iq&#10;H9vaZ/0EbT/v+v8AjR/b2mf9BG0/7/r/AI0AX6Kof29pn/QRtP8Av+v+NH9vaZ/0EbT/AL/r/jQB&#10;foqh/b2mf9BG0/7/AK/40f29pn/QRtP+/wCv+NAF+iqH9vaZ/wBBG0/7/r/jR/b2mf8AQRtP+/6/&#10;40AX6Kof29pn/QRtP+/6/wCNH9vaZ/0EbT/v+v8AjQBfoqh/b2mf9BG0/wC/6/40f29pn/QRtP8A&#10;v+v+NAF+iqH9vaZ/0EbT/v8Ar/jR/b2mf9BG0/7/AK/40AX6Kof29pn/AEEbT/v+v+NH9vaZ/wBB&#10;G0/7/r/jQBfoqh/b2mf9BG0/7/r/AI0f29pn/QRtP+/6/wCNAF+iqH9vaZ/0EbT/AL/r/jR/b2mf&#10;9BG0/wC/6/40AX6Kof29pn/QRtP+/wCv+NH9vaZ/0EbT/v8Ar/jQBfoqh/b2mf8AQRtP+/6/40f2&#10;9pn/AEEbT/v+v+NAF+iqH9vaZ/0EbT/v+v8AjR/b2mf9BG0/7/r/AI0AX6Kof29pn/QRtP8Av+v+&#10;NH9vaZ/0EbT/AL/r/jQBfoqh/b2mf9BG0/7/AK/40f29pn/QRtP+/wCv+NAF+iqH9vaZ/wBBG0/7&#10;/r/jR/b2mf8AQRtP+/6/40AX6Kof29pn/QRtP+/6/wCNH9vaZ/0EbT/v+v8AjQBfoqh/b2mf9BG0&#10;/wC/6/40f29pn/QRtP8Av+v+NAF+iqH9vaZ/0EbT/v8Ar/jR/b2mf9BG0/7/AK/40AX6Kof29pn/&#10;AEEbT/v+v+NH9vaZ/wBBG0/7/r/jQBfoqh/b2mf9BG0/7/r/AI0f29pn/QRtP+/6/wCNAF+iqH9v&#10;aZ/0EbT/AL/r/jR/b2mf9BG0/wC/6/40AX6Kof29pn/QRtP+/wCv+NH9vaZ/0EbT/v8Ar/jQBfoq&#10;h/b2mf8AQRtP+/6/40f29pn/AEEbT/v+v+NAF+iqH9vaZ/0EbT/v+v8AjR/b2mf9BG0/7/r/AI0A&#10;X6Kof29pn/QRtP8Av+v+NH9vaZ/0EbT/AL/r/jQBfoqh/b2mf9BG0/7/AK/40f29pn/QRtP+/wCv&#10;+NABpv8Ax+ap/wBfK/8AomOr9YdhrenJdakWv7VQ9wGUmZeR5UYyOfUH8qu/29pn/QRtP+/6/wCN&#10;AEmqaRYa5ZtaalZW+oWrEEwXUSyoSOhKsCKdp+m2mkWcdpY2sNlaxjCQW8YjRfooGBUP9vaZ/wBB&#10;G0/7/r/jR/b2mf8AQRtP+/6/40AX6o2uh6bY6hdX9tp9rb311j7RcxQKss2Om9gMt+NJ/b2mf9BG&#10;0/7/AK/40f29pn/QRtP+/wCv+NAF+szS/DOj6HcTz6bpNjp805zNJa2yRNJzn5ioGefWpP7e0z/o&#10;I2n/AH/X/Gj+3tM/6CNp/wB/1/xoAv0VQ/t7TP8AoI2n/f8AX/Gj+3tM/wCgjaf9/wBf8aAL9FUP&#10;7e0z/oI2n/f9f8aP7e0z/oI2n/f9f8aAL9FUP7e0z/oI2n/f9f8AGj+3tM/6CNp/3/X/ABoAv0VQ&#10;/t7TP+gjaf8Af9f8aP7e0z/oI2n/AH/X/GgC/RVD+3tM/wCgjaf9/wBf8aP7e0z/AKCNp/3/AF/x&#10;oAv1Q0H/AJAenf8AXtH/AOgij+3tM/6CNp/3/X/GqWi63p0OjWCPf2qOtvGrK0ygghRkEZoA3K5l&#10;vhh4NkYs3hLQ2ZjksdNhJJ/75rX/ALe0z/oI2n/f9f8AGj+3tM/6CNp/3/X/ABoAh0Xwnonht5X0&#10;jRtP0tpQBI1lapCXA6A7QM4yfzp+seG9I8RRomq6VZamiHKreW6TBfoGBxT/AO3tM/6CNp/3/X/G&#10;j+3tM/6CNp/3/X/GgCxY2NtptrHa2dvFa20YwkMCBEUegA4FQ6toun69Zm01OwttRtSwYwXcKypk&#10;dDtYEZpv9vaZ/wBBG0/7/r/jR/b2mf8AQRtP+/6/40AT2On2ul2cVpZW0NpaxDbHBBGERB6BRwBV&#10;DVvCOha9cR3Gp6Lp2ozx/clu7SOVl6dCwJHQflVj+3tM/wCgjaf9/wBf8aP7e0z/AKCNp/3/AF/x&#10;oAuxxpDGscaqiKAqqowAB0AFZeteEtD8SSRSavo2n6o8QKxte2scxQHqAWBxU/8Ab2mf9BG0/wC/&#10;6/40f29pn/QRtP8Av+v+NAFuGCO2hSKGNYokGFRFAVR6ACpKof29pn/QRtP+/wCv+NH9vaZ/0EbT&#10;/v8Ar/jQBfoqh/b2mf8AQRtP+/6/40f29pn/AEEbT/v+v+NAF+iqH9vaZ/0EbT/v+v8AjR/b2mf9&#10;BG0/7/r/AI0AX6oa9/yA9R/69pP/AEE0f29pn/QRtP8Av+v+NUta1vTptGv0S/tXdreRVVZlJJKn&#10;AAzQBuUVQ/t7TP8AoI2n/f8AX/Gj+3tM/wCgjaf9/wBf8aAIo/Cuixau2qpo9gmqN96+W2QTn6vj&#10;d+talUP7e0z/AKCNp/3/AF/xo/t7TP8AoI2n/f8AX/GgCrfeDfD+qX6317oWm3d6vIuZ7SN5Bjph&#10;iM1c1qa9t9HvpdNgjutRSCRraCVtqSShSUVj2BbAJ96b/b2mf9BG0/7/AK/40f29pn/QRtP+/wCv&#10;+NAHz1+wV+zv4h/Z4+D+p23jSS3uPHHiLW7rWtYmtpBKvmOQqAOAMjagf2MjV9KVQ/t7TP8AoI2n&#10;/f8AX/Gj+3tM/wCgjaf9/wBf8aAMhvhh4NkYs3hLQ2ZjksdNhJJ/75rR0Xwnonht5X0jRtP0tpQB&#10;I1lapCXA6A7QM4yfzqb+3tM/6CNp/wB/1/xo/t7TP+gjaf8Af9f8aAMq4+GvhC6nkmm8K6JNNIxd&#10;5JNOhZmYnJJJXkk1H/wq3wZ/0KOg/wDgsh/+JrZ/t7TP+gjaf9/1/wAaP7e0z/oI2n/f9f8AGgD5&#10;t8Ifs9+L779vDxf8ZvFaWaeHbXQ4tD8LQxTCSUKdplkcfwHd5+Pab2r6hqh/b2mf9BG0/wC/6/40&#10;f29pn/QRtP8Av+v+NAGQ3ww8GyMWbwlobMxyWOmwkk/980sXwz8HwSJJH4U0OORCGV106EFSOhB2&#10;8Gtb+3tM/wCgjaf9/wBf8aP7e0z/AKCNp/3/AF/xoAuuiyIyOoZWGCrDII9KztI8M6P4feZ9L0mx&#10;01pjmRrO2SIv/vbQM/jUn9vaZ/0EbT/v+v8AjR/b2mf9BG0/7/r/AI0ALq+h6b4gtRa6pp9rqVsG&#10;DiG8hWVNw6HawIzyefesX/hVvgz/AKFHQf8AwWQ//E1s/wBvaZ/0EbT/AL/r/jR/b2mf9BG0/wC/&#10;6/40AQaL4R0Lw3LJLpOi6fpckg2u9laxwlh1wSoGRWtVD+3tM/6CNp/3/X/Gj+3tM/6CNp/3/X/G&#10;gBLHw9pWm6hdX1nplna310c3FzBbokkxzn52Ay3PrWhVD+3tM/6CNp/3/X/Gj+3tM/6CNp/3/X/G&#10;gC/RVD+3tM/6CNp/3/X/ABo/t7TP+gjaf9/1/wAaAL9FUP7e0z/oI2n/AH/X/Gj+3tM/6CNp/wB/&#10;1/xoAv0VQ/t7TP8AoI2n/f8AX/Gj+3tM/wCgjaf9/wBf8aAL9FUP7e0z/oI2n/f9f8aP7e0z/oI2&#10;n/f9f8aAL9FUP7e0z/oI2n/f9f8AGj+3tM/6CNp/3/X/ABoAv0VQ/t7TP+gjaf8Af9f8aP7e0z/o&#10;I2n/AH/X/GgC/VCH/kOXn/XtD/6FLR/b2mf9BG0/7/r/AI1Fp95Be6zePbzRzoLeFS0bhhndLxkU&#10;AalFFFABRRRQAUUUUAFFFFABRRRQAUUUUAFFFFABRRRQAUUUUAFFFFABRRRQAUUUUAFFFFABRRRQ&#10;Bj6r/wAhey/64Tf+hRUUar/yF7L/AK4Tf+hRUV00/hOap8QUV8Nftzf8FDdf/ZL+LWk+ENK8Iabr&#10;9ve6JDqrXN5cyROrPPcRFAFGMAQA5/2jXzvH/wAFr/F4kUv8M9EZM/Mq6hMCR3wdpx+VNzS0EoN6&#10;n620V8wfsZft4eGf2vIdT02HSZ/DHi7S4FubnSZpxPHJCWCmWGQBSyhioYMqkF165zX0/Vp31RLT&#10;WjCiiigQUUUUAFFFFABRRWdrPiLSfDsccmrapZ6ZHIdqPeXCQhj6AsRk0AaNFRWt1DfWsNzbTR3F&#10;vMgkjmiYMjqRkMpHBBHORUtABRRRQAUUUUAFFFFABU3h/wD5Bp/67z/+jXqGpvD/APyDT/13n/8A&#10;Rr1jU2RrT3NKio7i4jtbeWeZxHFGpd2PQKBkn8q+HP2l/wDgq78Mvhd4bhHw31Ox+I3iiW4RTZwi&#10;ZLWGHBLO820KT0AVSxyeQKwOg+56K+cP2Ef2p9T/AGuvhFq/jHVtCtPD9xY65NpK2tnM0qMqW9vK&#10;HJYZyTORj/ZFfR9ABRXO/EbxtZ/DT4feJ/F+owz3On+H9LutWuIbUKZZI4ImldUDEDcQhAyQM45F&#10;fmF4s/4LhXzahIvhn4VW6WKthJdW1ZmlkHPJSOMBD043N0688AH6v0V+dP7Of/BYjw18TPGml+F/&#10;HvhJvBk+pTpa22sWl59psxK3CiVWVWiUtgbgXA3DOAC1esf8FAv239a/Y1/4QP8AsjwxYeI/+Ek+&#10;3+b9tuHi8n7P9mxt2jnPnnOf7ooA+vqK/IP/AIffeM/+iZaD/wCDCb/CvVP2Xf8Agq54o/aA+PXh&#10;H4f33gPSNJtNbnlikvLe8leSIJDJJkKRg5KY/GgD9KKKKKACiiigAooooAKoa1/x5x/9fNv/AOjk&#10;q/VDWv8Ajzj/AOvm3/8ARyUAX6KK8n/ae/aI0n9l74SX/jzWdLvdZtreeK2SzsSiu8kjbVyzEBV9&#10;TyfY0AesUV+SWpf8FwvEEmoFtP8AhRpsFju/1dzrEkkhGf7yxKAcexr66/Yx/wCCh3hH9ri9u/D7&#10;aTN4R8aWsH2k6TPcC4iuYhw7wyhVztJGVZQQCCNwBIAPrOiivlr9vj9sHV/2PfBvhbWtJ8PWXiKT&#10;WL+SzeK9neIRhY9+4FRye1AH1LRX5B/8PvvGf/RMtB/8GE3+Fd78Bf8Agrt4r+MHxo8F+Cbv4faN&#10;p1tr2qwafJdQ3srPEsjhSwBGCRnvQB+n9FfnF+1t/wAFTvE/7OH7Qniv4daf4F0nWbPRvsmy+ury&#10;WOSTzrSGc5VRgYMpH0AryD/h994z/wCiZaD/AODCb/CgD9fKK+Nv2Av27Nc/bG1bxnaav4W0/wAO&#10;roMFrLG1lcPKZTK0oIO4cY8sfnX2TQAUUUUAFFFFABRRRQBQ1L/j80v/AK+W/wDRMlX6oal/x+aX&#10;/wBfLf8AomSr9ABRXx1+2x/wUY0r9j/xdp/hJPBl54p8Q32mR6rGzXiWtpHE8ssSgvtdywaFiV2A&#10;YI+bk4+VdO/4LheIk1FWv/hVpc1hu+aO31eSOXbnsxjYZx/s0AfrfRXjn7Lv7U3g/wDaw+Hz+J/C&#10;n2i0ltZvsuoaXfAC4s5sZAbBIZWHKsDgjPQhgPY6ACivz7/bU/4KYeI/2WfjfceBdM8FaXrtrHYW&#10;94Lu7upI3JkBJXCjGBivB/8Ah994z/6JloP/AIMJv8KAP18or4f/AGC/+Cg+v/tf/ETxD4c1bwjp&#10;vh6HS9K/tBJ7O5klZ285I9pDDgYcn8K8n+MX/BaKDwl4u1fQfCfwzkvhpt3NaPfazqQh3tG5QkQx&#10;o3GVP8f4UAfpxRX5afDX/gtxbXmvQWvjz4cf2dpUrhZNR0O/MzwAkDJhkUbwOScODxwDX6c+G/Ee&#10;meMPD2ma7ot7FqOkalbR3lneQnKTQyKGR19iCDQBpUUUUAFFFFABRRRQAVQh/wCQ5ef9e0P/AKFL&#10;V+qEP/IcvP8Ar2h/9CloAv0UVn+INf07wrod/rOsXsOnaVYQPc3V5cOFjhiQFmdj2AANAGhRX5Oe&#10;Mv8Agtvq1r4q1WHwx8O9NvfD8dw6WNzqF5Kk80QOFd1VcKW67e2cc1+nPiX4kaJ4D+G91428UX0O&#10;j6JY2Av725kyVjXaDgAcsSSFVRksSAASQKAOqor8t/Fv/BaLUdV8SXtp8OPhNNrOl2qvKLnUrpzc&#10;SRL1laGFCI1HHV2x3Ir3f9jf/gpp4S/ai8TJ4P1fRX8FeM5kZ7S1kuhcWt/tBLLFJtUiQKC2xl6A&#10;4JxigD7Ror5+/bG/bG8Nfse+B7HVtWsZdd1zVpJIdK0W3mETXDIAXd3IOyNdyAsFY5dQAc8fGvhv&#10;/gs/ren67pcvjn4QyaV4X1I74r2xu5POEOeZIxJGFnABHQrnPXtQB+pdFZnhfxLpnjLw3pev6Ldx&#10;3+kapax3lndRHKywyKGRh9QQa+RPgX+3lrv7RX7V3iT4d+DvCun3Hw/0Fp2ufFL3EjSPDH+7V0UD&#10;afMm+4M/cy3YigD7OooooAKKKKACiiigAooooAKKKKACiiigAooooAKKKKACqE3/ACHLP/r2m/8A&#10;Qoqv1Qm/5Dln/wBe03/oUVAF+iiigAooooAKKKKACiiigAooooAKKKKACiiigAooooAKKKKACiii&#10;gAooooAKKKKACiiigAooooAKKKKACiiigAooooAKKKKACiiigAooooAKKKKACiiigAooooAKKKKA&#10;CiiigAooooAKKKKACiiigAooooAKKKKACiiigAooooAKKKKACiiigAooooAKKKKACiiigAooooAK&#10;KKKACiiigAooooAKKKKACiiigAooooAKKKKACiiigAooooAKKKKACiiigChpv/H5qn/Xyv8A6Jjq&#10;/VDTf+PzVP8Ar5X/ANEx1foAKKKKACiiigAooooAKKKKACiiigAooooAKKKKACiiigAqhoP/ACA9&#10;O/69o/8A0EVfqhoP/ID07/r2j/8AQRQBfooooAKKKKACiiigAooooAKKKKACiiigAooooAKKKKAC&#10;qGvf8gPUf+vaT/0E1fqhr3/ID1H/AK9pP/QTQBfooooAKKKKACiiigAooooAKKKKACiiigAooooA&#10;KKKKACiiigAooooAKKKKACiiigAooooAKKKKACiiigAooooAKKKKACiiigAqhD/yHLz/AK9of/Qp&#10;av1Qh/5Dl5/17Q/+hS0AX6KKKACiiigAooooAKKKKACiiigAooooAKKKKACiiigAooooAKKKKACi&#10;iigAooooAKKKKACiiigDH1X/AJC9l/1wm/8AQoqKNV/5C9l/1wm/9Ciorpp/Cc1T4j8Zf+Czn/J0&#10;Hhf/ALE61/8AS2+rU8RftdfAC6/Yasfh0fDH9r/EJfDkGmrKdFiX7PfCIL9o+0Ng/I2TuXLHp0JI&#10;y/8Ags5/ydB4X/7E61/9Lb6vpf4J/AP9lfVP2U/BesePNN8HWV9c+HbabVdSuNRW2uVlaIF2LCQM&#10;r7vTnPGO1RrzOxppyq55J/wRp+Ct7/wl3ib4o3F/Yiwj059GtbGG7jkuGeSZHeSWNWLRKBBgBwN2&#10;/I4AJ9m/aY0X9s/xr8e/E+m/CvUjoHw2tltl068eSxt0djaxNKQ7KZ2PmmQZxgYxxX59fsI+JtQ8&#10;I/tpeBU8IXt4bC+1g6dIGBDXNg5YMJUU4OEAfB4VkB/hFex/Ff8Aa4+PH7U37TVz8Mvh/wCK5/BG&#10;n3Gr3GlaXZ2F2bD5YmcGWe4j/eFisZYhSR2VT3E1y2Bp81xfiN+0l+2N+xh4w0mH4g6+NRtr8STW&#10;sOprbX1nfohUOBJGBIu3K5AZGG4HGG5+0Pjh/wAFA4fh/wDsf+EPizoeixza/wCMESDTdNvGLQ21&#10;xtczNIQVLpGY2HGCxK9ASR+bX7b37NHxF/Z5/wCEKk+IvxBHjrUNbW8MKi8ubn7IIfIDfNPg4fzF&#10;6Af6uvtfwP8ABPwL+0L/AME6vg14I8W+KbXwhrN358/h7ULiRVJvEmuAUCMy+aCjNlAQT1HK0Ju7&#10;Qmlozxz4U+Jv25P2pPDdx4+8JeNFh0f7S8EEa3FnZxu6feRIgnQcDMmM56nk19SfsxftB/FvwD8L&#10;Pixq37S1tcWNx4HSCeKeayihluo3ST5UeLEUxZ1RFZONzYJr4c+JH7Cn7RX7IvhvWvGOg+K0i0HT&#10;R9ou9Q8K67NZyrECAJHjbyyeoGF3H6jmtfTv2oPiL+0p+wv8Z/Cfi2aXxHqHhj+ytRi1fywJ3tTe&#10;KJEm2gBtmwMGxuI3E525oTa3BpPY67wn+0l+13+3F4r12X4V3cPhDw3pjAtDatDBDbhifLR7iRTJ&#10;LIQpztwOM7VBFWvgv+3l8bv2ff2iIfhh8eLn+2rBr6HT71ryOEXFh5u3y7iOaMASR4dHO7dlemDx&#10;XgH7E/7Nfib9pFfEen+E/itH4F1LT2jlk0kzTpJdxsCPOVY3G4KRtPXGVzjIr2v4kf8ABKXxB4dt&#10;pPEPjn46eHrSNmWJtQ1pZt0jcKqBnfLN0AUZPYUlzbob5dmfrXrXijRvDfk/2tq1jpfnbvK+23KQ&#10;78Yzt3EZxkZx6ivzg/4LJ+LdD8RfC74exaTrOn6nJHrMzOlndRzFR5GMkKTgV9Sftg/sU6F+2F/w&#10;iX9teI9Q8P8A/CO/a/K+wRRv5v2jyd27d0x5Axj+8a/ND9vL9g3w/wDsi+DvC+s6N4o1PXpdXv5L&#10;SSK+hjRYwse/I2960nezIha6P1J/Zf8AiN4Usf2Z/hJbXPifRre4h8I6RHJDLqESujCyiBVgWyCD&#10;xg17bY39tqlpFdWdxFd2so3RzQOHRx6hhwRX5d/B/wD4JE+DfiV8JPBHi+68e67Z3PiDQ7HVZbeG&#10;2hKRPPbpKyKTyQC5Az6V+i/wY+GNr8F/hZ4a8D2N7NqNpodotpFdXChZJFBJywHAPPaqjfqRK3Q7&#10;SiiiqJCiiigAooooAKm8P/8AINP/AF3n/wDRr1DU3h//AJBp/wCu8/8A6NesamyNae5bvrSPULO4&#10;tZc+VPG0T7Tg7WGD/OvyE/4KUfsLfCr9mP4F6F4p8DWOpW2rXfiODTJXvL950ML2t1IwCnod0Kc/&#10;X1r9gq+AP+C1f/JrPhb/ALHO1/8ASG+rA6A/4Iqf8ms+Kf8Asc7r/wBIbGvv+vgD/gip/wAms+Kf&#10;+xzuv/SGxr6n/aI/ae8CfsveHtL1nx3e3VraaldG0tls7Zp5GcIXJ2joAB19SPWgDvvGvhHTviB4&#10;N17wvrEby6RrdhcabeRxuUZoZo2jkAYcg7WPI6V8p/Fbxx+y5+wfb6T4Z1jwHp+mf2naPPBHY6Cl&#10;5LcpGdh8yV/mZs8Zdu/WvW/Dn7X3w78SfAW/+MkVxqVp4CspTHJf3WnyK7KsqRNIkYyzIHfbkDOU&#10;bAOK57xRJ+zD+1LZ2XiHXtT8DeN4rGBo4bm71GLfaxsdxVlLho+mcMAeKAPyG8L/AAVP7cH7WWtD&#10;4U+FT4R8B3uprcOGVIYdLsxtDthcqHbDMsSZwz4HygsP3x1rwtoviXyf7X0iw1Xyd3lfbbZJvLzj&#10;O3cDjOBnHoK/nr/af1DwX8I/2rtav/gFrTWOg6RcW8+l6hpN48yQXAiQy+RMxJZBIXHJYHkAlcV/&#10;QZ4d1qWTwTpmr60Y7GdtOiur0yDy0hbyg0mc/dAOevTFAHx5/wAFLPij4M/Zx+AdzZaP4c0GDxp4&#10;r8zTdL2afAJLePA+0XIG3+BGCgjo8iHsa+Z/+CN37M7694t1T4z61bf8S/RvM03Q1kU/vLp0xNMM&#10;9QkbbAehMrd0r5z/AGkPid4h/b+/bAisvDCSXNpfXqaF4btnDBY7RXP79x/Du+eZz/CCR0Wv3P8A&#10;gz8KdG+B/wALfDfgXQExpmiWi2ySMoVpn6ySsBxudyzn3Y0AdpRRRQAUUUUAFFFFABVDWv8Ajzj/&#10;AOvm3/8ARyVfqhrX/HnH/wBfNv8A+jkoAv1xPxd+DfhP46eE08M+NNNOr6ELuG8ez8541leJtyBi&#10;pBK56jPNdtWB488feHfhj4U1DxL4r1i10HQrBPMuL68k2IgzgD1ZicAKASxIABJxQB5T8ZPgj8Ff&#10;DPwE8W22ueB/C+leENP0m4lm8nTIYfIVYyQ8bKoYSZxtKnduxjk1+SP/AASa8K6tr37aXhfUrCGR&#10;7DRLK/vNRkXO1IntZYE3HpzLNHgH0z2rtv2ov2tvGn/BQr4h2vwu+G8K6H4AS4Eg/tO4S0F3tI/0&#10;q8kY7UiQ8rGMnODhn2hf0N/Y1+Bvwq/ZQ8Ax+H9F8W6HrPijVGjfVtY+3Q+bezdFRF3ErGpJCp7k&#10;nJJoA+oKzda8N6T4kjjj1bS7LVI4zuRL23SYKT3AYHBrwT48ft9/CL9nHx3/AMIh4y1LUYdbFrHd&#10;tHZWDzqqOW2gsOh+XOPQj1r3/R9Wj1nRbHU1hntIru3juRDdp5csQZQ211/hYZwR2INAHyr+3z8S&#10;vBP7MH7P+q6vY+GPD6eLdX3aZoUf9mwbluHU7p8bDxEuX5GCwRT96vhb/gkH+zS/xG+Ll38U9Zty&#10;+g+EW2WPmDK3GpOpwR6+Uh3n0Z4j615j+3L8ctW/bS/aqg0PwgsmraNZXS+HvDNpCci5dpArzjnH&#10;72Tndx8ix56E1+0X7NvwO0z9nP4L+GvAWlssw023zdXarg3V053TSnv8zk4B6KFHagDr9T8A+Gda&#10;vpL3UPDmk395JjfcXVjFJI+AAMsyknAAH0Ar8nv+Cvnxm8M2OvaV8HvB+kaTYy2OzUtfurGzijkE&#10;jLmC23KoIwp8xh33xehr9M/2kPjhpX7OnwY8TePNV2yLptufslqxwbq6f5YIRjn5nK5I6LuPavxb&#10;/Yj+Cer/ALa/7WU2ueLjJqekWt23iLxLdSDKTkyFktznjEsny7f+eavj7tAH6R/8Etf2Z3+BH7P8&#10;XiDWLbyPFfjTy9SulkUh7e1Cn7NCc8g7WaQjqDKQfu19m0iqFUADAHAApaACiiigAooooAKKKKAK&#10;Gpf8fml/9fLf+iZKv1Q1L/j80v8A6+W/9EyVfoA8h+KH7PHwq8WeNJPih448JWPiXV9H0cWiPqcX&#10;2mGG2heWfKwNlC+6RzuIJ6AYr8yv28/2vv2efjl8JYfDHw48Emfxc93C9rrK6LFZGyjD5dFYfOxc&#10;ALsA2/NnOVAr9MfFH7T/AMINN+IWt/DDxV4v0vQ/EEMEa3Fhrcv2SKeKeLcAkr4jbKtgqG3Z7cjP&#10;xH/wUG+Cv7KngT9nrW77w1aeF9G8eL5P9iRaDqGbmZzMgcGJHIZPL35LLgY4IOKAPS/+CSf7NPij&#10;4HfC3xN4m8WQf2be+MpbSW20x2BkhtoFl2PIB91nM7nb1AVc4JIH3nX5Vf8ABEfx14kvrj4j+E57&#10;24uvCthBa31vbSktHaXEjyK2zsvmBSSO5TPrn688J/8ABQ/4P+OPi/B8NNCu9Y1LxTPqUmmRxQ6Y&#10;5iMkbMJH8zOPLUIzFv7qk0Ae/at4H8Oa9eG71Pw/peo3RAUz3dlHK5A6Dcyk4r8w/wDgr98YPC3g&#10;/SdJ+EHhPRdHstXv9mp65dWdlFHLDbqcwQbguQXYeYcEECNOzmv0k+MnxV0X4I/DDxH458QSbNK0&#10;W0a5kVSA0rcCOJc/xO5VB7sK/C79nr4c+I/+CgX7Ykt54laSe21K9fW/Ed1FkJBZoR+5Q5yoP7uB&#10;BkkAg9FNAH6Gf8Ejf2Z3+FfwZuPiLrVt5XiHxoqPbJIuGg05CfKHt5rZk918ruK9M+I3hX9m79hv&#10;wr/wmniLwVYxJrOrtayatJpg1K9lupxNOQXcFlUiOThcKMAY6V9QN9k8P6OfLiW3sbGD5YoVAVI0&#10;XhVA7ADAFfPi/GD9mr9sjwXZ2WpeIfC3izS4p1v10fWrhbee3mCOgdoJCrghXkXOMcnBPWgD8mv2&#10;o9c8LftpftMaTa/ADwBLYNdWcdpMkdpFZfbrjzXLXEiIdkagOil2IJwM9hX7Y/s8/DKf4M/A/wAD&#10;+CLq6S9vND0qCzuLiPOx5VUeYVzzt3FsZ5xivxl/4KYeDPgj8Pfil4ctvgtLpsF19mlk1u30O+a4&#10;treYOvk4IZlR8b8qp4wpIGef1Z/4J/8AjTxF8Qv2Pfhrrviu5mvdcns54Zbq5yZZo4rqaGF2J5Zm&#10;ijjJY/eznvQB9CUUUUAFFFFABRRRQAVQh/5Dl5/17Q/+hS1fqhD/AMhy8/69of8A0KWgC/X5Y/t0&#10;/HnxN+2B8atP/Zj+D0v2rTVvAniDU42PkTTRnLh2HS3t8Zc/xSAAAlV3/pF8WrXVL74VeM7bQxM2&#10;tTaLex2Itm2ym4MDiPYezbiuD61+IHwr/Zw/bD+COoahf+BfBnijw3fX8aw3NzaRweZIgO4KWYkg&#10;Z5IHUgZ6CgDy/wDbQ+Dmj/s//tH+J/h/oMk0+m6Jb6bEs9wfnmkfT7aSWU+heR3bA4G7A4Ffpv8A&#10;8Fb9S1Cx/Yl8Jw2UkqW15r2mwXqx52vCLS4kAf282OI89wtfk58fv+Fif8La13/ha/2//hP/ANx/&#10;aX9p7ftH/HvH5O7bx/qfKxjtiv1i/Zo+HPjn4qfsofFDQP2rJNXtvD7qlzbX2rvHHJY2cMHm/aYn&#10;UEL5ZTfkg9MEEEggHLf8ERI9DHwz+JEkX2X/AISVtXhW5wR5/wBkEI8nPfZvM+PfNfFP7RFjF8Cf&#10;+CiGuv4YiWwj0nxda6naQ252JGZHiuCigdFzIV2jgDjpXtd//wAE6PCfw1un8V2H7VvhjQ/CYUuu&#10;sWsirdmBudqCK4xKxGAArfMeg7V80/BD4W6f8av2wvDvhXwbJqmq+G7rxCkovtVwbuSwik8ya4m2&#10;gBWMaO2OxYLknkgH1l/wW9s9QT4ofDO6lJ/sqTRrmK3GOPOWcGXt/deHv+XfuP8Agrb8Svh34u/Z&#10;m+GFl4V1vSdVuZNWhu9PjsbqOV4rFbOVWyqsdoy8A57jFfd37R37Mvgf9qTwOvhnxtZzPFBIZ7LU&#10;LKQRXVlKRtLxuQRyOqsCpwMg4GPlHwX/AMEY/hJ4Z8Rw6pr3ifxF4l022fzf7MuHht4ZAOdsrou4&#10;r67SnTrjigDiPiD+0RqP7Ov/AASt+Geki8aDxr4w0UadphRtskNm5Z3nHQjbbvGgYdGlQ89an/Z7&#10;+Jnw7/4Jifs0eHH8eW99efEnx8i67c6LpkKtdpbkbbdZC7KI0RCfvHPmPKADtOPP/A9jF/wUM/4K&#10;GHUIoFl+EHw6SNLO3Rf9Ga0t32wIFHy4nmBfGBmJSv8ACK5v9sCzt/Fn/BWrw7o/jCOKXw02r+Hr&#10;SOG6AaGa1ZIGaNwcjY0ryqQcDBP1oA+uvgT/AMFaPhT8ZPHGn+FNQ0rWPBeoalMtvZXWp+VJaSSN&#10;wsbSI2UZmIAyu3nlhX2/X42/8FnPCPhTwf8AFL4dS+HdMsNG1a40mdr2PToEg3RpMogdggHOfNAY&#10;9lx2r9e/CFxe3XhPRJ9SXZqMljA9yvpKY1Ljqf4s0Aa9FFFABRRRQAUUUUAFFFFABRRRQAUUUUAF&#10;FFFABVCb/kOWf/XtN/6FFV+qE3/Ics/+vab/ANCioAv1z158RfCmnXUtrd+J9GtbmFikkM2oRI6M&#10;OoKlsg+xroa/MD49f8EifFfxg+NHjTxtafEHRtOtte1WfUI7WaylZ4lkcsFJBwSM9qAP0q0XxZon&#10;iR5U0jWdP1RogDItldJMUB6E7ScZwfyrVr42/YC/YT1z9jnVvGd3q/inT/ES69BaxRrZW7xGIxNK&#10;STuPOfMH5V9k0AFFFFABRRRQAUUUUAFFFFABRRRQAUUUUAFFFFABRRRQAUUUUAFFFFABRRRQAUUU&#10;UAFFFFABRRRQAUUUUAFFFFABRRRQAUUUUAFFFFABRRRQAUUUUAFFFFABRRRQAUUUUAFFFFABRRRQ&#10;AUUUUAFFFFABRRRQAUUUUAFFFFABRRRQAUUUUAFFFFABRRRQAUUUUAFFFFABRRRQAUUUUAFFFFAB&#10;RRRQAUUUUAFFFFABRRRQAUUUUAFFFFABRRRQBQ03/j81T/r5X/0THV+qGm/8fmqf9fK/+iY6v0Ac&#10;y3xQ8GxsVbxboaspwVOpQgg/99VraL4i0rxHBJNpOp2eqQxtseSyuEmVWxnBKk4OK/KDW/8Agij4&#10;y1bWr++X4l6HGtzcSTBDYTEqGYnHX3r7V/YM/ZL1X9kH4c+IPDWra/Z+IZtT1Y6ilxZQvEqKYY49&#10;pDHrlM/jQB9NUUUUAFFFFABRRRQAUUUUAFFFFABRRRQAUUUUAFUNB/5Aenf9e0f/AKCKv1Q0H/kB&#10;6d/17R/+gigC/RRRQAUUUUAFFFFABRRRQAUUUUAFFFFABRRRQAUUUUAFUNe/5Aeo/wDXtJ/6Cav1&#10;Q17/AJAeo/8AXtJ/6CaAL9FFFABRRRQAUUUUAFFFFABRRRQAUUUUAFFFFABRRRQAUUUUAFFFFABR&#10;RRQAUUUUAFFFFABRRRQAUUUUAFFFFABRRRQAUUUUAFUIf+Q5ef8AXtD/AOhS1fqhD/yHLz/r2h/9&#10;CloAv0UUUAFFFFABRRRQAUUUUAFFFFABRRRQAUUUUAFFFFABRRRQAUUUUAFFFFABRRRQAUUUUAFF&#10;FFAGPqv/ACF7L/rhN/6FFRRqv/IXsv8ArhN/6FFRXTT+E5qnxHw1+3N/wTy1/wDa0+LWk+L9K8X6&#10;boFvZaJDpLW15bSSOzJPcSlwVOMETgY/2TXzvH/wRQ8XmRQ/xM0RUz8zLp8xIHfA3DP51+ttFNwT&#10;1EptaHyR+x9/wTp8Hfsray3ii41Wbxh42MLQRancW4ggs0YEOIIgzYZgdpdmJxkDaGYHx39oL/gk&#10;fH49+KWo+M/h943j8KDUrtr+bTby1d1trhm3s8MqOCAXywUj5T0bGAP0Zop8qtYXM73Py38Wf8Eb&#10;vEXiDSdJuZPiwuqeKS039qX2q28skTJiMQRxZYv8uJdzMedy4VcHPuvjL/gnOnxG/ZV+Hfwn1fxo&#10;2m6p4PeaWHVrKy86CZ5HkOGiZlbGHHRhyK+06KORD52flp/w58+IGpQw6PqnxuWXw5E42W/2O4lV&#10;FB4KwtMEBAJ78V9q/s4/sb+AP2b/AIb6r4S0u0OuDXE2a3faoiu+ojaV2OuNojAZwEHA3HOSST7t&#10;RQopCcmz82vib/wRv0ybxRJrXww+IN14Sj8zzYdO1C3af7MxP/LO4R1cKOwZWb1Y1V8J/wDBIHW9&#10;Q8UafrHxB+MV1rS2UySLDa2jyyuFYHAmmkOzp/cNfpfRS5Ij55BXgn7XP7I2jftdeGtB0bWdevtB&#10;i0i7e7jksYkdpGZNmDu7Yr3uir3ITsc38NfBMHw1+HPhXwha3Ml5beH9KtdKiuJgA8qQQrErsBwC&#10;QgJx610lFFABRRRQAUUUUAFFFFABU3h//kGn/rvP/wCjXqGpvD//ACDT/wBd5/8A0a9Y1Nka09yf&#10;VrV7/S7y2ifypJoXjV/7pKkA/rX5V65/wR9+LPii0S11n432+rWqOJVhvlu5kVwCAwVnIBwSM+5r&#10;9X6KwOg/KDQ/+CPvxZ8L2j2ujfG+30m1dzK0Nit3CjOQAWKq4BOABn2FY/8AwVWk1j4sftF/B34K&#10;aGxvtUtdPijABO03d5KseW9lSBHJPQOT61+u9eNw/sm/D2P9oeb42S2V5d+PJE2Lc3F0zwQjyBAD&#10;HF0UiMbc/wC0T1NAEWufsr+GdY/ZaHwLiu7rTfDi6TDpYvbNUE+Y2RzMQQVLPIm5uOSzdM5r8/dc&#10;/wCCHuux3z/2N8VtOubMklTfaRJFIB2B2ysCffjp05wP1rooA/PX9m3/AII/+EvhT4w07xR478Tt&#10;46vdPlW4tdLhsvs1isqkFWly7NKARkD5QcDII4P1T+1h8J/F3xy+Cus+BfB/iKz8L3Otbba+1C7i&#10;eTNmc+bEoXu/Ck/3Sw717DRQB8NfsLf8E2R+yn8QNW8Z+JPENj4q1trT7HpZtLZ4ks1cnznO4nLs&#10;AqgjoC453cfctFFABRRRQAUUUUAFFFFABVDWv+POP/r5t/8A0clX6oa1/wAecf8A182//o5KAL9f&#10;OH7d37LGp/tdfCLSPB2k67aeH7ix1yHVmuryFpUZUt7iIoApzkmcHP8Asmvo+igD8g/+HIPjP/op&#10;ug/+C+b/ABrpPhp/wRs8X+BPiN4V8SzfEbRLuHRtWtNRe3jsZlaRYZkkKgk8EhcfjX6sUyRPMjdN&#10;zJuBG5eo9x70AfjT4F8Cj9tn/gqV4t1W8jN34S0DWJL28ZgGjltbFkt7ePB42yvHHle6s57Gv1P/&#10;AGjPAfiv4o/BvxJ4R8G69a+GdZ1q3+xHVbqN3EEDnE20LzvZNyg8Y3ZHIFY/7PP7KHw9/Zfh15fA&#10;1hdQTa3JHLfXN9dNcTS+WG2De3OAXc49WNexUAfAf7FX/BL1v2aPi4fHnirxLYeKryytXi0qC0tn&#10;jW3mkG15m3E5IQso/wB8nqBX35RRQB8f/t6/sb+O/wBsKTw1pek+NdM8NeFNH3XLWF1bSSvcXjZX&#10;zWKkDCodqj/bf1Fd1+xH+yTY/sh/Cmbw99th1nxDqV215qurQxGNZ2GViRQSSERMcH+JnP8AFivo&#10;aigAooooAKKKKACiiigAooooAoal/wAfml/9fLf+iZKv1Q1L/j80v/r5b/0TJV+gD4W/bG/4Je2P&#10;7UHxMvfH2m+PLjw1rl5DDDPaXWnrdWzCKMRrsKujJ8qgnO/n0zx896J/wQ98QSahGNX+Kmm29jkF&#10;2sdJklkIzyAGkUDjvk/Q1+ttFAHzRoHwl8E/8E/f2V/G914SilaTS9LudUutSvWVrnULtISIt5AA&#10;A3bVVQABn1JJ+OP+CMPwBbUNV8U/GbWImkMG7RdHeYZ3SsA91MCechSkYYdfMlFfpT8ZPhHoHx0+&#10;HWq+CPFAu20HVPLF1HZTmCRxHIsijeOQNyLn1AxU3wl+FPhz4I/D3SPBXhKzax0HS0ZLeJ3Ludzs&#10;7szHlmLMxJPrQB4N+3j+yn44/a48M+H/AAvoHjHTvC3hyyuGvb6C6t5JHvJwNsWSpGFQFzjuWB/h&#10;FW/2E/2LbT9jvwTrVpdalb6/4o1q6Et7qlvEY08lARDCgPIC7nY+pc9gK+naKAK+oWaalY3NpKWW&#10;O4jaJivUBgQce/Nflf4y/wCCH0v9oSSeE/imgsWb5LfWdKJlQehkjkwx6fwLX6sUUAfl78K/+CJe&#10;m6br1te/EH4hNrWmQuGfSdFsTb+fg52tO7kqpHBCoDzww61+mXh/w/pvhTQtP0XR7KHTdJ0+3jtb&#10;Szt0CRwxIoVEUDoAAB+FaFFABRRRQAUUUUAFFFFABVCH/kOXn/XtD/6FLV+qEP8AyHLz/r2h/wDQ&#10;paAL9FFFAH5xftbf8EsfE/7R/wC0J4r+Iun+OtJ0az1n7Jssbqzlkkj8m0hgOWU4OTET9CK+5fiJ&#10;8OZPHvwR8T+AhfLYza14dutD+3eWZFhaa2aHzNmRuALZxkZxjIruKKAPyQsf+CHviN9Q2XnxW0uG&#10;w3f66DR5JJduf7hlUZx/tV91/sn/ALEfgD9kfS7o+HVuNX8R3yeXe6/qO0zyJkHy0VRiOPIB2jJJ&#10;AyTgY+hKKACvNP2j/h/4q+K3wZ8S+D/B+u23hnV9ag+xNqlyjuIYHOJtoXncybkBzxuJ6gV6XRQB&#10;8+fsS/sm2X7Ivwlk8N/bYNY8QahePe6pq0ERjWdvuxIoJJCJGAACfvFzxurh/wBtz/gnnoP7XWoa&#10;b4ks9ek8I+NLC3FoL8W/nwXUAZmVJU3KQylmw6nIDEENhcfXdFAH5ufBv/gkI2lfErTfFvxX+Ij+&#10;OotNmjmj0uO3kIuTGQUWaaV2PlgjmMLyONwGQf0joooAKKKKACiiigAooooAKKKKACiiigAooooA&#10;KKKKACqE3/Ics/8Ar2m/9Ciq/VCb/kOWf/XtN/6FFQBfooooAKKKKACiiigAooooAKKKKACiiigA&#10;ooooAKKKKACiiigAooooAKKKKACiiigAooooAKKKKACiiigAooooAKKKKACiiigAooooAKKKKACi&#10;iigAooooAKKKKACiiigAooooAKKKKACiiigAooooAKKKKACiiigAooooAKKKKACiiigAooooAKKK&#10;KACiiigAooooAKKKKACiiigAooooAKKKKACiiigAooooAKKKKACiiigAooooAKKKKACiiigAoooo&#10;Aoab/wAfmqf9fK/+iY6v1Q03/j81T/r5X/0THV+gAooooAKKKKACiiigAooooAKKKKACiiigAooo&#10;oAKKKKACqGg/8gPTv+vaP/0EVfqhoP8AyA9O/wCvaP8A9BFAF+iiigAooooAKKKKACiiigAooooA&#10;KKKKACiiigAooooAKoa9/wAgPUf+vaT/ANBNX6oa9/yA9R/69pP/AEE0AX6KKKACiiigAooooAKK&#10;KKACiiigAooooAKKKKACiiigAooooAKKKKACiiigAooooAKKKKACiiigAooooAKKKKACiiigAooo&#10;oAKoQ/8AIcvP+vaH/wBClq/VCH/kOXn/AF7Q/wDoUtAF+iiigAooooAKKKKACiiigAooooAKKKKA&#10;CiiigAooooAKKKKACiiigAooooAKKKKACiiigAooooAw9cWZtUsRC6Rt5M2TIhYY3R9gRVfyr/8A&#10;5+bb/wAB2/8AjlXNV/5C9l/1wm/9Ciorop7HNU+Ip+Vf/wDPzbf+A7f/AByjyr//AJ+bb/wHb/45&#10;VyitbEXKflX/APz823/gO3/xyjyr/wD5+bb/AMB2/wDjlXKKLBcp+Vf/APPzbf8AgO3/AMco8q//&#10;AOfm2/8AAdv/AI5VyiiwXKflX/8Az823/gO3/wAco8q//wCfm2/8B2/+OVcoosFyn5V//wA/Nt/4&#10;Dt/8co8q/wD+fm2/8B2/+OVcoosFyn5V/wD8/Nt/4Dt/8co8q/8A+fm2/wDAdv8A45VyiiwXKflX&#10;/wDz823/AIDt/wDHKPKv/wDn5tv/AAHb/wCOVcoosFyn5V//AM/Nt/4Dt/8AHKPKv/8An5tv/Adv&#10;/jlXKKLBcp+Vf/8APzbf+A7f/HKPKv8A/n5tv/Adv/jlXKKLBcp+Vf8A/Pzbf+A7f/HKPKv/APn5&#10;tv8AwHb/AOOVcoosFyn5V/8A8/Nt/wCA7f8AxyptDi1A6f8AJdWyr503DWzE581s/wDLQd6mqbw/&#10;/wAg0/8AXef/ANGvWNTZGtPcf5Op/wDP5af+Arf/AByjydT/AOfy0/8AAVv/AI5V+isDcoeTqf8A&#10;z+Wn/gK3/wAco8nU/wDn8tP/AAFb/wCOVfooAoeTqf8Az+Wn/gK3/wAco8nU/wDn8tP/AAFb/wCO&#10;VfooAoeTqf8Az+Wn/gK3/wAco8nU/wDn8tP/AAFb/wCOVfooAoeTqf8Az+Wn/gK3/wAco8nU/wDn&#10;8tP/AAFb/wCOVfooAoeTqf8Az+Wn/gK3/wAco8nU/wDn8tP/AAFb/wCOVfooAoeTqf8Az+Wn/gK3&#10;/wAco8nU/wDn8tP/AAFb/wCOVfooAoeTqf8Az+Wn/gK3/wAco8nU/wDn8tP/AAFb/wCOVfooAoeT&#10;qf8Az+Wn/gK3/wAcqK6sNRu41R7y1ADpJ8tq3VWDD/lp6gVqUUAUPJ1P/n8tP/AVv/jlHk6n/wA/&#10;lp/4Ct/8cq/RQBQ8nU/+fy0/8BW/+OUeTqf/AD+Wn/gK3/xyr9FAFDydT/5/LT/wFb/45R5Op/8A&#10;P5af+Arf/HKv0UAUPJ1P/n8tP/AVv/jlHk6n/wA/lp/4Ct/8cq/RQBQ8nU/+fy0/8BW/+OUeTqf/&#10;AD+Wn/gK3/xyr9FAFDydT/5/LT/wFb/45R5Op/8AP5af+Arf/HKv0UAUPJ1P/n8tP/AVv/jlHk6n&#10;/wA/lp/4Ct/8cq/RQBQ8nU/+fy0/8BW/+OUeTqf/AD+Wn/gK3/xyr9FAFDydT/5/LT/wFb/45R5O&#10;p/8AP5af+Arf/HKv0UAZc1hqM8lu7XlqDC5kXFq3J2svP7z0Y1L5Op/8/lp/4Ct/8cq/RQBQ8nU/&#10;+fy0/wDAVv8A45R5Op/8/lp/4Ct/8cq/RQBQ8nU/+fy0/wDAVv8A45R5Op/8/lp/4Ct/8cq/RQBQ&#10;8nU/+fy0/wDAVv8A45R5Op/8/lp/4Ct/8cq/RQBQ8nU/+fy0/wDAVv8A45R5Op/8/lp/4Ct/8cq/&#10;RQBQ8nU/+fy0/wDAVv8A45R5Op/8/lp/4Ct/8cq/RQBQ8nU/+fy0/wDAVv8A45R5Op/8/lp/4Ct/&#10;8cq/RQBQ8nU/+fy0/wDAVv8A45R5Op/8/lp/4Ct/8cq/RQBQ8nU/+fy0/wDAVv8A45R5Op/8/lp/&#10;4Ct/8cq/RQBQ8nU/+fy0/wDAVv8A45US2GordyXAvLXfIixkfZWxhSxH/LT/AGj+lalFAFDydT/5&#10;/LT/AMBW/wDjlHk6n/z+Wn/gK3/xyr9FAFDydT/5/LT/AMBW/wDjlHk6n/z+Wn/gK3/xyr9FAFDy&#10;dT/5/LT/AMBW/wDjlHk6n/z+Wn/gK3/xyr9FAFDydT/5/LT/AMBW/wDjlHk6n/z+Wn/gK3/xyr9F&#10;AFDydT/5/LT/AMBW/wDjlHk6n/z+Wn/gK3/xyr9FAFDydT/5/LT/AMBW/wDjlHk6n/z+Wn/gK3/x&#10;yr9FAFDydT/5/LT/AMBW/wDjlHk6n/z+Wn/gK3/xyr9FAFDydT/5/LT/AMBW/wDjlHk6n/z+Wn/g&#10;K3/xyr9FAFDydT/5/LT/AMBW/wDjlHk6n/z+Wn/gK3/xyr9FAFDydT/5/LT/AMBW/wDjlHk6n/z+&#10;Wn/gK3/xyr9FAFDydT/5/LT/AMBW/wDjlHk6n/z+Wn/gK3/xyr9FAFDydT/5/LT/AMBW/wDjlHk6&#10;n/z+Wn/gK3/xyr9FAFDydT/5/LT/AMBW/wDjlHk6n/z+Wn/gK3/xyr9FAFDydT/5/LT/AMBW/wDj&#10;lRNYai13HcG8td8aNGB9lbGGKk/8tP8AZH61qUUAUPJ1P/n8tP8AwFb/AOOUeTqf/P5af+Arf/HK&#10;v0UAUPJ1P/n8tP8AwFb/AOOUeTqf/P5af+Arf/HKv0UAUPJ1P/n8tP8AwFb/AOOUeTqf/P5af+Ar&#10;f/HKv0UAUPJ1P/n8tP8AwFb/AOOUeTqf/P5af+Arf/HKv0UAUPJ1P/n8tP8AwFb/AOOUeTqf/P5a&#10;f+Arf/HKv0UAUPJ1P/n8tP8AwFb/AOOUeTqf/P5af+Arf/HKv0UAUPJ1P/n8tP8AwFb/AOOUeTqf&#10;/P5af+Arf/HKv0UAUPJ1P/n8tP8AwFb/AOOUeTqf/P5af+Arf/HKv0UAUPJ1P/n8tP8AwFb/AOOU&#10;eTqf/P5af+Arf/HKv0UAUPJ1P/n8tP8AwFb/AOOUeTqf/P5af+Arf/HKv0UAUPJ1P/n8tP8AwFb/&#10;AOOUeTqf/P5af+Arf/HKv0UAUPJ1P/n8tP8AwFb/AOOUeTqf/P5af+Arf/HKv0UAUPJ1P/n8tP8A&#10;wFb/AOOUeTqf/P5af+Arf/HKv0UAUPJ1P/n8tP8AwFb/AOOUeTqf/P5af+Arf/HKv0UAUPJ1P/n8&#10;tP8AwFb/AOOUeTqf/P5af+Arf/HKv0UAUPJ1P/n8tP8AwFb/AOOUeTqf/P5af+Arf/HKv0UAUPJ1&#10;P/n8tP8AwFb/AOOUeTqf/P5af+Arf/HKv0UAUPJ1P/n8tP8AwFb/AOOUeTqf/P5af+Arf/HKv0UA&#10;UPJ1P/n8tP8AwFb/AOOUeTqf/P5af+Arf/HKv0UAUPJ1P/n8tP8AwFb/AOOUeTqf/P5af+Arf/HK&#10;v0UAUPJ1P/n8tP8AwFb/AOOUeTqf/P5af+Arf/HKv0UAUPJ1P/n8tP8AwFb/AOOUeTqf/P5af+Ar&#10;f/HKv0UAUPJ1P/n8tP8AwFb/AOOUeTqf/P5af+Arf/HKv0UAUPJ1P/n8tP8AwFb/AOOUeTqf/P5a&#10;f+Arf/HKv0UAUPJ1P/n8tP8AwFb/AOOUeTqf/P5af+Arf/HKv0UAUPJ1P/n8tP8AwFb/AOOUeTqf&#10;/P5af+Arf/HKv0UAUPJ1P/n8tP8AwFb/AOOUeTqf/P5af+Arf/HKv0UAUPJ1P/n8tP8AwFb/AOOU&#10;eTqf/P5af+Arf/HKv0UAUPJ1P/n8tP8AwFb/AOOUeTqf/P5af+Arf/HKv0UAUPJ1P/n8tP8AwFb/&#10;AOOUeTqf/P5af+Arf/HKv0UAUPJ1P/n8tP8AwFb/AOOUeTqf/P5af+Arf/HKv0UAUPJ1P/n8tP8A&#10;wFb/AOOUeTqf/P5af+Arf/HKv0UAUPJ1P/n8tP8AwFb/AOOUeTqf/P5af+Arf/HKv0UAUPJ1P/n8&#10;tP8AwFb/AOOUeTqf/P5af+Arf/HKv0UAUPJ1P/n8tP8AwFb/AOOUeTqf/P5af+Arf/HKv0UAUPJ1&#10;P/n8tP8AwFb/AOOUeTqf/P5af+Arf/HKv0UAUPJ1P/n8tP8AwFb/AOOUeTqf/P5af+Arf/HKv0UA&#10;UPJ1P/n8tP8AwFb/AOOUeTqf/P5af+Arf/HKv0UAUPJ1P/n8tP8AwFb/AOOUeTqf/P5af+Arf/HK&#10;v0UAUPJ1P/n8tP8AwFb/AOOUeTqf/P5af+Arf/HKv0UAUPJ1P/n8tP8AwFb/AOOUeTqf/P5af+Ar&#10;f/HKv0UAUPJ1P/n8tP8AwFb/AOOUeTqf/P5af+Arf/HKv0UAUPJ1P/n8tP8AwFb/AOOUeTqf/P5a&#10;f+Arf/HKv0UAUPJ1P/n8tP8AwFb/AOOUeTqf/P5af+Arf/HKv0UAUPJ1P/n8tP8AwFb/AOOUeTqf&#10;/P5af+Arf/HKv0UAUPJ1P/n8tP8AwFb/AOOUeTqf/P5af+Arf/HKv0UAUPJ1P/n8tP8AwFb/AOOU&#10;eTqf/P5af+Arf/HKv0UAUPJ1P/n8tP8AwFb/AOOUeTqf/P5af+Arf/HKv0UAUPJ1P/n8tP8AwFb/&#10;AOOUeTqf/P5af+Arf/HKv0UAZcNhqMElw63lqTM4kbNq3B2qvH7z0UVL5Op/8/lp/wCArf8Axyr9&#10;FAFDydT/AOfy0/8AAVv/AI5R5Op/8/lp/wCArf8Axyr9FAFDydT/AOfy0/8AAVv/AI5R5Op/8/lp&#10;/wCArf8Axyr9FAFDydT/AOfy0/8AAVv/AI5R5Op/8/lp/wCArf8Axyr9FAFDydT/AOfy0/8AAVv/&#10;AI5R5Op/8/lp/wCArf8Axyr9FAFDydT/AOfy0/8AAVv/AI5R5Op/8/lp/wCArf8Axyr9FAFDydT/&#10;AOfy0/8AAVv/AI5R5Op/8/lp/wCArf8Axyr9FAFDydT/AOfy0/8AAVv/AI5R5Op/8/lp/wCArf8A&#10;xyr9FAFDydT/AOfy0/8AAVv/AI5R5Op/8/lp/wCArf8Axyr9FAFDydT/AOfy0/8AAVv/AI5UVnYa&#10;jZWkNul5alIUWNS1q2cAYGf3lalFAFDydT/5/LT/AMBW/wDjlHk6n/z+Wn/gK3/xyr9FAFDydT/5&#10;/LT/AMBW/wDjlHk6n/z+Wn/gK3/xyr9FAFDydT/5/LT/AMBW/wDjlHk6n/z+Wn/gK3/xyr9FAFDy&#10;dT/5/LT/AMBW/wDjlHk6n/z+Wn/gK3/xyr9FAFDydT/5/LT/AMBW/wDjlHk6n/z+Wn/gK3/xyr9F&#10;AFDydT/5/LT/AMBW/wDjlHk6n/z+Wn/gK3/xyr9FAFDydT/5/LT/AMBW/wDjlHk6n/z+Wn/gK3/x&#10;yr9FAFDydT/5/LT/AMBW/wDjlHk6n/z+Wn/gK3/xyr9FAFDydT/5/LT/AMBW/wDjlRXlhqN7aTW7&#10;3lqEmRo2K2rZwRg4/eVqUUAUPJ1P/n8tP/AVv/jlHk6n/wA/lp/4Ct/8cq/RQBQ8nU/+fy0/8BW/&#10;+OUeTqf/AD+Wn/gK3/xyr9FAFDydT/5/LT/wFb/45R5Op/8AP5af+Arf/HKv0UAUPJ1P/n8tP/AV&#10;v/jlHk6n/wA/lp/4Ct/8cq/RQBQ8nU/+fy0/8BW/+OUeTqf/AD+Wn/gK3/xyr9FAFDydT/5/LT/w&#10;Fb/45R5Op/8AP5af+Arf/HKv0UAUPJ1P/n8tP/AVv/jlHk6n/wA/lp/4Ct/8cq/RQBQ8nU/+fy0/&#10;8BW/+OUeTqf/AD+Wn/gK3/xyr9FAFDydT/5/LT/wFb/45R5Op/8AP5af+Arf/HKv0UAUPJ1P/n8t&#10;P/AVv/jlHk6n/wA/lp/4Ct/8cq/RQBQ8nU/+fy0/8BW/+OUeTqf/AD+Wn/gK3/xyr9FAFDydT/5/&#10;LT/wFb/45R5Op/8AP5af+Arf/HKv0UAUPJ1P/n8tP/AVv/jlHk6n/wA/lp/4Ct/8cq/RQBQ8nU/+&#10;fy0/8BW/+OUeTqf/AD+Wn/gK3/xyr9FAFDydT/5/LT/wFb/45R5Op/8AP5af+Arf/HKv0UAUPJ1P&#10;/n8tP/AVv/jlHk6n/wA/lp/4Ct/8cq/RQBQ8nU/+fy0/8BW/+OUeTqf/AD+Wn/gK3/xyr9FAFDyd&#10;T/5/LT/wFb/45R5Op/8AP5af+Arf/HKv0UAUPJ1P/n8tP/AVv/jlRaes66zeC4kjlf7PDho4ygxu&#10;l7Fj/OtSqEP/ACHLz/r2h/8AQpaAL9FFFABRRRQAUUUUAFFFFABRRRQAUUUUAFFFFABRRRQAUUUU&#10;AFFFFABRRRQAUUUUAFFFFABRRRQBj6r/AMhey/64Tf8AoUVFGq/8hey/64Tf+hRUV00/hOap8QUU&#10;UVoZhRRRQAUUUUAFFFFABRRRQAUUUUAFFFFABRRRQAUUUUAFFFFABU3h/wD5Bp/67z/+jXqGpvD/&#10;APyDT/13n/8ARr1jU2RrT3NKs/X9esPC+h3+sarcpZabYwPc3NxJnEcaglm45PA6Dk1oV8V/tWfG&#10;Tw98RPinpHwgvPE0GgeDrS4W68U6p5hHmMnzrZqRxkEDP3gHZcgGIg+XjMTHC0ud7vRebf8AWvkc&#10;2PxkcFR53u9Enpdvb5d/I43wz8bviF8Rf2nvAGv3OpapoXgvxJfSJpWhxXkkcMtnEWQPLErFGZmz&#10;knOSpx8oWvtH4tfD7UfiV4Xj0jTfFur+DJVuUne/0WTy53VVYeXuBBCkkE4P8IHTNfKHjbx14L8a&#10;ftX/AAMh8D6nY6hpOlx/YxHp/Eduq7gkYGBgBQMD0FfcleZl0faRrQnPnXNvffRXtbpc8fKYKrHE&#10;U6k+dc2997xTdrbK/Y+BPjZ8N/G3w5+IHw98H6H8aPHerav4pvfJdbnVp0W2gDIpkJWTP8THoeEb&#10;8fX739k/xBptnPd3Xx/+IUVtbxtLLI2py4VVGST+87AGsf4W/wDF5P22PHPjI/vtI8E2o0PT5F6C&#10;c74269Rn7X0/vr+P1F4m0C28V+HNV0S9Mi2epWstnMYXKOEkQo21uxwTg1GFwdKsqlW2l2o6vZad&#10;+ruZ4LAUMQqtblbjzNRXNK1o6X36u58seBV8afthLqmrnxdq3gb4V2909hp2n6PJ5eo6giDa0k07&#10;biMgjIO4Elhjjc25o/7JXiP4dfETwxrHg74meJJdCiv45NY0zWNQaTz4EBOPkAV8nK7WXgPkEEV5&#10;noPwt/aO/ZWsb2z8Ey6X458JxztcpZFNz4Oct5LMsisQoJSN2GW4ydxr6E/Zd/aGH7RHgm+1abSR&#10;o2oafdfZbiCOUyRt8gZXUkAgHJGDnGOpzWeFjSqyjTxUZKtvrfW3ZrS3l2McHGhXnCljIyjX3u7q&#10;9t+Vp2t5Lodr8WvidpXwf8A6r4p1ds29nH+7t1YK9xKeEiTPdj+Qyegrwbw7YX/wM+Bvj74xeK28&#10;z4jeIrZr6aZl3NZmTCWdou/oqM8e4Y7BcMEWrmlxP+1J8dG1eUed8MfAd20dgNqtFquqLw8uckPH&#10;Hxgjg/L/AHmFYv7c1xffEPWvh38INFljTUfEGofbLlmBPkwoCqu3OCvMrkDn9z+e+JrOcJ4mO0dI&#10;ecnpf9F5XfU6sXXlUpzxcdo+7T85P3eb73ZeV31M/wCD/wCzh478ffDHw54k1n42+PNNv9VtFvGt&#10;bbVp3RI3JaPBZwcmMoT7k16t8PvgPqPwp19vE+t/Fjxh4o0+xtpnex1nUJXtgNhzIy7yG2ruIBBG&#10;eeoBrlbX4R/tI2dtFbwfGjR44YkEaIugW2FUDAA/c+lUv2mPE3in4W/so3GjeJvEC+JvGniCY6R9&#10;tgtkhWYSuxZUjjVcAQKV6febvkCsoQpYem6k6Uk4K9292vST1b8jGnChhaLrVKE06cb3k92vSb1b&#10;8jiPgh4F8dftO6b4j8eXnxU8ZeEtOvdZuE07TtM1GVIkgBBACBwqhd2wY/uH6nov2efEPj3wX+09&#10;4r+FOteL73xvoOn2DXqXepOZZ4S3kshZ2JYHEoUruK8ggCuM8K/tE+Ofgn4U8EfCmP4Zw+ENYuol&#10;sbDVfEOpFreSZ3w8zIkIwDLJuI3HG7nPWvpT9n/4Dj4Q22tarq2pnxB418Qz/atX1ZgQrtliscYP&#10;IQbj7k+gChccHTVWVP2TfNHWbd102s+78tjmwFONadH2Dlzxd6knzLdfDZ73b7WsjgfHfxE8ZfGj&#10;40an8Lfh7rv/AAiekaHb7/EPiKOEPceYxAENvz8p5A3ZU5D8/KA2X4w/Yl1Sz0y51PwT8VfGtv4t&#10;RWlim1TViyTSHqC8aqybssC2W+9yDznI8dfs4/Fv4a/F7xH8QPg9rVncx667z3ekX8gEjO5LsmJP&#10;3brv5VtyMu/b0BY9X+zn+1H4p8ffEjUvhz4/8KReHvFen2z3DyWxZEbaU+Vo2LYyrqwYOQR0GCKt&#10;ezqVXTx0ZKUm0nrby5WtFoar2Vas6WZQkpyk1F68vkotOydvnfc+iPDdhd6V4d0qy1C8bUb+2tIo&#10;bi8f708ioA0h4HLEE/jWlXztrf7V/iDS9Zv7O2+CPj/Ura3uJIYr2HS5gk6qxAkUGPIDAZGeeawv&#10;2gvi94n8W2vw9+HHheG78KeK/HiJNfi4GLnS7Fh84bph8b84O4CJhgEivVljqEINxbdulnq9kte7&#10;PblmWHp05ODcnGytZ6tuyV33f+Z6X4w/aw+EvgPVX03WPGtkl6hKvFZxTXflsMZDGFHCnnoSD19D&#10;W8Pjx8Pm8FJ4uHizTW8ONcfZP7QWTKLNjPlsMZVsc7SAcEHuKo+A/wBnP4e/D/wjF4fs/C+mXsHk&#10;+Vc3OoWcU8951y0rsvzZ3Nx0AOAAOK+bfj58N9G8RfE/4Y/AHwpE2kaAlxca9qUdqxJgV2dsqWyA&#10;QomC5zjenHY4Vq+Mw8Oeai72SSve7aSV76/gc2IxOPwtP2k1B3skle/M2kle+q3u7LY+s7j4qeEL&#10;XxRp3huTxFp41/UF322mrMGndSu4HYOVBXkZxnBx0ryTRvGvhnSfHnir4o6j8Ym1TwiWXSIdDUyx&#10;2OnXG1DjHmFXkIRjnYPvtWf8Vvhv8PP2Z/hX4i8b6FoUVt4otLSWGz1e5nlnu3urgGLezuxLMTIW&#10;PtnpXjPjbwxYfCT9gnw7ol5pVre+JfFF1FcW8dzbrLJFcXHz+YgIO11twI9w5Bb3xXPicTWg2qiV&#10;4Jy3fpFdLtu/kcuMxlenJqrGN4Jz0crLpFdLtu/S2x2f7MH7V2kasvi/W/iF4/htJ9R1Vl0vRr1y&#10;PsdsMsAoVcYPmBepP7v8/pr4hfFzwd8KbJLrxZ4hstFSQFo45nLSyAdSkagu3T+EGvKT8L/hz+zn&#10;8C7fX9a8GaBqGq+G9MjmlvptNge5nvQBjEuwsC0xADZ+XI7CvC/gj8TPBU81348+KOi674s8e6tI&#10;ZFlk8Py3FrYW/IiitwQVA2nduHZgPUtFPEVsHCGHqyjztXu76d793fRJWM6eLxGAhDC15x52r3d9&#10;F1vrq76JK2zPrf4afH74f/GC5uLbwj4lt9Wu4FLyWxjkgmCggFhHKqsVyQMgY5rak+JnhWHxZeeG&#10;ZNds4tes7b7ZcWUkm14ocA+YxPAXDKc5718k/C+PR/Gn7aMnjPwt4eu/CXhTTNDluLuW4sGs47uX&#10;YY3ZkIUIf3qk4znydx5YkQ/s6/B3Rv2nPF/j/wCKfjKG6vtI1LVntrDTPPeGGeKPaymUKQzhAIQA&#10;TjKHIPbWnj69RRhGKcnJrqk0uvV+XU2o5niaqhThGMpuUlfVRcYr4urWrS6n0T40+NHgnxB8MfEN&#10;3pPxG07RbZ2fSF8RW5M6Wd06HBXaRuYLllIbHAOam0fXtD/Z1+FGip448dz6oilkbX9XeWSW8kbf&#10;KAAWkb7oICgnhRXz/wDGb4f+HdU+OXwv+C3hTSbfTPD8N43iXWbO1BEZwMfNknBMcLr/ANtFr1L4&#10;4fHr4P6B4mtdF8S6QvjvxLprM0Wk2OlpqM1qx2liN+ER8KD97cAvbvSxMlKpUqOKcbRTu7X3el/T&#10;zLWMkpVatVxjKFoJ3fK3u1a+ttOl/kdF4R/a6+EfjjX7TRdH8ZQTaldMI4Ibi0uLYSMTgKHljVdx&#10;JAAzknpXsFfnX8YNW079ob4ufDnwZp/ww1LwBfyX5kmuNRsEsrqaxJBLgYHyqqStzuGRgZ5B/RSu&#10;jA4qpiXUU7NRaSaTV9NdH2OrLcbVxbqqdmotJNJpPS70d3oY/jDxNa+C/Ces6/e7jaaXZzXkoQDc&#10;VjQsQMkcnHrXyp+zz+yn4L+Knw0tvHHxG0Fta8T+Jrq41aSdr24g2xyyEoNsUiLgj5+n8eOgAruP&#10;21tWuNW8GeG/hzprqNV8b6xBp4XaSVt0dXlkB6Da3l5z2J47j3/R9JttB0ex0yyj8qzsoI7aCMfw&#10;xooVR+AAonThisU41Ipxguuqu/8AJL8QqUqeNxjjVipRprZq65pa/gkvvPKPiF8Edf8AFjeG9B8O&#10;+NdQ8A+BtIslt3tdBldL25IKqieaTlFVEXDZYks2R3r54+IPw/1j9mP42fCqDwb488TajB4k1NbW&#10;803V70XAkjEsSNlQqoylZmAyuVIyDnp9W/GD40eHfgt4d/tHWpzLe3GU0/Srf5rq+l4AjjTqeWXJ&#10;6DI9gfLvgf8ACDxR4o+IMvxh+KUSW3ieWJrfR9AUAppNscgbj/z0IZvcBmJ5bCc2KoU6lVU6K/eX&#10;Tvd+6l+CutEuu5x43DUq1ZUqCftbptpv3EredldKyXXfzNn9oz4ya54b1bw78PfATQN8QvE0uIJL&#10;iPfFYWwzvuHHP91scHhHOOAD4z+0B8AdY+D/AMMb74j2vxX8XX3jPS5IJZbm91Hbbzs0qxlY4wMr&#10;w/ClmGBjGK6r9l7f8Xvj38UPixdL51lDcf2Fosm3aohTG4hW+YNsWIk8f61+Owm/bm1G48ZDwH8J&#10;tIlZtW8UatHLcRwsS0drGSN7qD9zcxfnj9wx/h45q9sRhqmKnre6gr7a2T9W9TkxVsXhKuMqXd7q&#10;mrvTXli15t637WOm+In7RWp+CfgX4I1G3tUvPiJ4vs7SLTNP2Ble5ljQvIyqcbVLjgHqyjpnHB/E&#10;j9mHxHa/DHXfG3iX4s+J7nx3puny6iZbbUPs+nQyRoZPKjjChlUEEAqV5IO0dKn8DabF8Uv20tUn&#10;igX/AIRb4Y6amlafHHGEjS5xswVI6g+fgqAB5Sdsbuw/bq8ayaB8E5PDunl5dd8V3cWlWdrAx86V&#10;S4aTaAckEAIR0/egHrVVLVqFWvXd4xuo69Vpf1ctEVV5cRhq2JxDbjBOMVd6taOWm7ctETfDT43a&#10;pZ/scW/xF8STG41W10u4czy7c3MqSPFCTjjLsEB9yTXmnwT/AGffH3xO+F+heKtb+NPjzSL7Vomu&#10;RaW2qzFFjLt5ZGX/AIk2t/wKvT/Hn7Mt94w/Z68J/C7Ttdg8PWlitsNRuhaecZvLjJbaisgJaYhy&#10;Se2evXxH4tQfGH9jvSPDOt2fxNXxj4fWaPSxpN/YrCAAhKRiPc5K7Y8blYMOOxNRXU6fJPFQlKEI&#10;pNp9dLt6pv8A4czxKqUfZ1MbTlKnCCTaf2na7eqbt/mfTPwh+CGofDO61WbVfiD4n8cfbYVgSPXL&#10;+WRLcZJYopcjc3HzYyMcEZOfm74w/s0/DXTfjf8ACzwJ4S8OJp99ql2+p6tI9/dS5sYfmKYeRsb9&#10;kgyADlRyMmvuG2mNxbxSldhdAxU9sjOK+b/gHn4nftE/FT4kMWfTtPkXwtpMgYbGSIhpyB15ZUYH&#10;gfvD17d2Kw1GUaWHUU7vrq0t3q+9rfM9LG4PDyjRwsYJ3l11aS96Wru9bW+aPbvE/wASvC3gnVtH&#10;0nW9atdM1DVpPJsLaYkNcNuVdq4Hq6j8RXT15h4q/Z78N+MvjD4f+I+p3WpS6xocSxWlmssYtPlL&#10;srMpj3khpC3DjlV98+n16lN1XKXOklfT08z2qTrOU/aJJX9307v5lLWtXtfD+j3+qX0nk2VjBJcz&#10;yf3Y0Usx/AA18XfAr4b+Pf2kPDOq+PdT+K/jPwrBqWrXJsdP0vUpRAsAb+Fd4CgMXQAcYSvVP26/&#10;HE3hn4Hz6JYbn1fxRdRaRbxR/fZWO6TA91XZ/wBtBXM+Df2f/wBoDwJ4X07QdD+Luj6ZpNjF5cFo&#10;uhwP5YJJI3NESTkk5JOc142Ll7bFKnySlGK1Ue72vqui/E+fx0/b41UXTlOEFdqLtrLa/vR2Sf3n&#10;XeFf2W/EHh3xLpeqXXxp8d6zb2dzHcPp95qUphuArA+W48zlTjBHcV6Pa/Hb4fXnhe88Rx+LtLGh&#10;2k5tZr6ScJGswUN5Y3Yy2GHAyTmvJviBr3j34F/s6eOtW8eeNYfFXiC4T7Jpc1tZxWqQGVRGu1Uj&#10;UlgWdySSMIMY5zkfs7fsZ+CLP4X+HtQ8Y6O/iDXL60W7kh1CdzDaeaA/lxxAhQcbAxIJJB5A4qoT&#10;nTqKjhadm1d8zenRdX56F06k6NVYfBUrNrmlzt6a2Wzl56fkfT2i6zZeItIstU025S80+9hS4t7i&#10;P7skbAFWHsQQa4P4/wCtWen/AA9udNuPHS/Du71h1srTXPLLyRuSGZYwGUhiqsAQwIzkcgV6Bpun&#10;22kafa2NnCtvaWsSwQwp91EUBVUewAAr5U+Jn/F5P22/BHhSP99pPga1Os3xj+UpcErIoJbgjItO&#10;FGfmbnj5e7GVZU6Kja8pNR69d/Pa7PSx9aVKgo2vKbUeq1e+2uiu9+h7jN4q8Ofs/wDw50aDxp4x&#10;yLS3WB9U1ad5Lm/lVcyOFZnkdiSTtXdgEAcAVleCP2qvhT8Rdah0jQfGNrc6lMwjht7iCa1aVjnC&#10;p5yIGY46DJ6eor5S1b4reFfC/wC15451L41aHdX32VhZ+HxLYrPbWtsjsY5fKbkll2srrnDM5wMj&#10;b9UfD3T/AIQ/FrVNL8feDLXSb3UNHkkii1DT7c200ZaNkKSoVVsbXJAdfcVw0MZOvP2dGUUou3K7&#10;81lpff8AR+p5uGx1TE1PZYeUEou3K781k7N7/do/NnrtcP8AEr42eCPhBHbt4v1+DRjcKzwxvHJI&#10;8gBAJVEVmOCw6DvXcV8zfEL9o34Mt4/8qPwpP8TPFtmosxLomiR6hJb4ZwI1kfHG5yP3ZOS+Oeg9&#10;LFV1QhfmUW9r/wCS1Z62NxKw9O/PGLe3N/ktWelfDv8AaY+GfxW1w6N4X8VQahqmwutrJbzWzyAA&#10;k7BKi7yACSFyQBnpW98RvjB4O+EdrbXHi7XYNFjuhIYPNV3aXZt37VRSWI3LwB3r4z8IyWfx2/bQ&#10;8LXdh4Euvh//AMI1Zi91WyuLZLW4MkZLRNIm0dTJAv3dxXPOACvuHxb/AGh/g5Y+ModN1Hw83xG8&#10;UaWzR/Z9J0ePUZrAhsNh5CFU7sAhGyDgGvNo4+c6E5zlFNOyeqT26b/ieRQzSdTDzqVJRTUuVNpp&#10;Pb7Ld/lc7bwJ+1R8K/iV4hg0Pw94ugvNVnz5NtNa3FsZCBnCmWNQxwDwDniu08VfEXw14J1DRrHX&#10;tZttLu9Ym+z2EVwxBuJMqu1eOuXQf8CFfD91qVp8ev2rPhnp9h8O7z4d32hT/wBpalHe2S21xJFE&#10;yzRl1Cg7cptGR/y04rvPFnhux/aW/bUm0TU42vfCXgXTALmFXKxzXDEEoxHPLSBSOMiAj6508wrT&#10;g7JSlzKK3SfV6PXRXM6Wa4ipTfKoylzqEWk0npd6O7Vlc9t1H9rD4R6V4mi0C48c6d/aUkqwjyVk&#10;lgVy23DTopiXB67mGO+K9Zr4z/bs8E+HIPCPgDwN4X8P6Xpmv63r0cdjDp9nHBiMK0bDKqAql54u&#10;pAPXsSPsHR9Nj0XSbLT4md4rSBIEaRizFVUKCSep4616GHrVp1qlKpb3baq/XoephMRXqYirQrW9&#10;y2qv11tq3t8t9i5Xk3jL9qz4UeAdek0bW/GVrb6lE2ySGCCa58tuOGaJGVTyOCR39DXHfta/EzX9&#10;Pl8KfDPwVeGw8WeM7r7Mb5fvWdpnbJICOVJz94ZIVJMYbaa3b74WfDj9nn4J63cr4X0m8tdL0ySW&#10;5lv7RJpL+RYyAJGYEne3G3OBvwMCpq4ipKc4UbJQ3bvbvayt0310JrYurKc6eHslD4pSu1teySa6&#10;avXTzPLfAOq2f7Qn7bGqeKrC5j1Lwt4I0pLewuYm3RyTyqwDDHByXuCD/wBM1/D3j4iftGfDf4U3&#10;q2XijxZZ6ffEgG0jWS5mTIyC0cSsyj3YAV8ffDvxVffsy/scwa3pMWzxx491JhpoEQkaJPuK4T+L&#10;CKWUc/NOmQRkV2vwm8cfBn4b+G0gvfCniLxF4iu08zVtb1Tw1NcT3s7fNIxZwSFLE4X0xnJyT5GG&#10;xjpw5bqM5+/JvZX2Vt3pbroeDhMfKlDl5oxqT9+TlsubZJbt2t1VkfVnw/8Aib4X+KminVfCmtW+&#10;tWKsEeSDIaNiA210YBlOCOGANdPXyV+wf4Zms9W+LPiK30i40Hw/q2tKmmafPCYvKiRpnAVTggBJ&#10;4x90DjAJwQPpT4g+NrH4ceCNb8T6luNlpdq9y6J96TaPlRfdjhR7kV7mFxDq4ZV6um9+2jev6n0m&#10;BxUq+EjiKyS3v20b19GlcrePvil4T+Fumi/8V6/Z6LbsCUFw/wC8lx1CRjLOfZQTXN/Dz9pj4ZfF&#10;TWl0jwx4stb/AFRgxjs5YZbaWXALHYsqKXIAJIXOACegNeR/sz/CM/FiH/hcvxPgg8R+I9cy+mWN&#10;5CJLXTbRXPliOJsgEkblPJAIOdzMT3fxs0HwT8GfC/iL4q2OgadpninTNLmtbO8t4PL3yy7Y4g6J&#10;gOdxQbjyFyMgdOeOIxEofWLKNPezvfl79k7dPxOSOKxc6axdoxpb2d+bl73vZO2trP1O3j+OHgGT&#10;TNZ1H/hLNLjsdGn+zX9xLOI0gl+b92S2MsdrYUZJxxXCfGLxJpHxW8N+FtC8M/Fn/hCLvxDdLcWF&#10;9pqO0+oRIWUxRMroVBcrk5/hxjBNea/st/se+D7n4R+H9a8a6VJruqanG2pR2l7cv9mtVmA27IlY&#10;LuaNYixYFsgDjbio/hLpdj8Qf2yPEut2EMdv4V+Gulp4f0sQ/LHC6q0Wz5uSo/0vkYGAnP8Ae5ni&#10;MRVp041ope0srJu9t2+lrLz/AMjklisXWpUo14RXtbKycr23bdrWtHz3+4r/ABl/ac0yP42/Dvwj&#10;4d8d/wBkeFtOlZ/EeoeexSQRtj7PJKQ0hfELqT3MyktnkfUHhP4o+E/HHh6713Q9fsdQ0azkaG4v&#10;kk2xRMqqzBmbAGFZT+NfKH7JXwv8IfF3x38TviBe+EtEufDE2pHTdD099Nh+yJGnzF1gZflfZ5Hz&#10;ADlpPUgY3xg8ceEtV+NH/Cs10m60r4S+GXW41nSvCelELqeocMI5BCBtjBwDwMmJ++xl5qOLrUYP&#10;E1Gmpu0Vr6L0Wl3ocmHx2IoU3i6zi41JWitemi8lGy5nofRbftjfBpdcOknx3Y/ag2zzBDMbfOM/&#10;6/Z5WPfdjt1r0jxZ460DwN4fOu69qtvpmkAov2yZv3eXOF5GetfE/wC0Z48+GvjT4K3fhrwV8OtR&#10;ttZR4PsEi+G3tvswWRS7BwmeUDKR33ZrV+PHhm+8bXfwE/Z/e4cXUdjbXetSJgyRJDb+UXDElMhU&#10;ujjLZO31G7b+0asede7Nq1rXteTtbf5+hv8A2tXiqiXLNpR5eW9uaTsou7frp0PrK4+L3gu117SN&#10;El8TacNY1ZUeysRODNKrgFDsHIDAggnGecdDXE/D+2h8afGrxP4w034nXHiPR7OIaYPClr5kVpps&#10;4Cgs48zbI52SdU/jPPyrjmviH8M/h3+zT8OfEXxB0jQ44/FGm2sz2us3081zdSXk6mFXd2YsSzy/&#10;NjA+Zjx1GP8As7nwt+zj+yjo+oeN7+LSbfXt+o3K3HzNM06/u40RQWZjAkeVGSMNnHQdMq1R1o08&#10;QkuW8nq9Oiu9Ot91bQ65Yiq8RGlilFKKc3ZuyS0jd6bu+6tp3O01L9tX4LaXcmCbxzA74zm3sbqd&#10;f++kiIz7Zr1Twf4y0Tx94ftdc8PalBq2lXQJiubc5U4OCCDyCDwQQCO9fIPib9ov4aQ+BdV/4Rv4&#10;D6pc+G/JkE+oN4bgtrBA4Ajk3KCNrZBy209O549L/YF8ET+Df2eLC4udyy67eTat5bY+RGCRJj2Z&#10;IVf/AIH+FRhcbUrYhUrxkrN3Sat971v5EYPMatfFKg5RnGzd4qSttbdu9/I+ja53wP8AELw58StJ&#10;m1Pwxq9vrVhDObaS4tSSqyBVYqcjrh1P410VfFP7C3jzSfhj+y3408Ta3cLb6dp+vXEj5PLt9ltQ&#10;sa+rMxCgeprvrYn2NaFN/C1Jt9rW/wAz0sRi/YYinSlblkpNvty2/wAz6y174j+GfDPiPSdA1TWr&#10;W01vVm22Wns2ZpuduQoyQM9zgcH0OMn4jfHHwJ8JVT/hLPE1npMrgMtsS0twwJxuEUYZyPfbivlr&#10;Ttc1TwT4L8W/tL+OrQf8JhrEYtfCWkXBZk0+CQFYRj5QQVJc8AlEZs7pSK9j/Z5+AOnaX4WtfFvj&#10;ewg8SfETxBH9v1PUtUjWd4jIAVhQMMIETapCjqCAdu0Djp4yvXlyU4pN6630j0v5ve2mhw0sfiMT&#10;L2dGKTfvK99I7Jtd5bpaWW7PS/hr8YPB3xg024vvB+vW+tQ27BJ1jDxywk52743CuoO1sEgA7TjO&#10;DXz58Uv+Lyfts+BvBo/faP4JtTrmoRnoJzskTIHUZ+yDns7fjj/Bmz0Xwt+258ZNQ0aC303wjpOi&#10;YumtU2W9vN/oryjYOh3x3J4GPlbFct8I/iVL4B+FPxe+P+o24Ot+KNVa00a3mGVzuPlgDP3FZzuB&#10;OStsQOcE8NXFuvThCtZWk3K21oP9XY82tjniaUKeIsrSk5W2cab39G7I+t/iV8ePAPwheCPxb4lt&#10;dJnmG5LfY80xXj5vLjVmA56kY6+lfMv7QnxO8OftReLvhT8OfBmsx61o+q6ob/VWhDxlIogcqwID&#10;qwj+0NtIHRD6Eet/s7/s/wBjpXheDxb45srfxL8QvECjUNR1LU4Vmkh8xQVgUNlUCLhTtAGQQPlC&#10;geY/sx6Pofij9o74v/FC0tLHR/DOlSPptjJAiQWvAAmuMcBSUhDsxx/r2J5zjXETxGIVOlOyjUe2&#10;t1Fau7vbbR6ddzbF1MVilSo1EowqvbXmUV7zu722Vmrdd2fQHxB/aJ+G3whv00rxN4lt9IvERMWa&#10;W80zqjA7TsiRiFwp5xjp7Vd+GPx48BfGSS8i8H+I4NXntAGmt/KlglVTgbtkqqxXJA3AEZIGc14h&#10;rX7Snwh1Pxlqlz4W+HGo/ErxLN+6m1TRfDqXBnZUUbDM4EhULGOikYTIyOa4j9le3sfiZ+1V4++I&#10;mn+HW8G6LpVmtu2mNGkBhu5EWOQSKAAD+6nZsAYJBbkndp/aE3iIU6coyUnayTvbvfbTqa/2pUeK&#10;hSpThOMpWsk7pau/NflduqsfUXxJ/aA+H/whvYrPxd4kg0i8lhW4S2MMs0rRszKHCRoxxlGGcdqj&#10;+Gv7Q/w7+L+oXFh4S8TQarfQJ5r2rQy28uwEAsqyopYDIyRnGRXkHiz9pT4O3/jO6k0PwNd/E/xO&#10;q+S1/oegx3hDBcJH574bacHGwMOGIz384+Aq2nxg/bQvPF+meEZvA9p4Z01xd6bJAsEgu3R4MSoA&#10;MMRI56A/uufclmE/bxhTlGScrWSd7dXe9tOwTzSp9ZhTozhOMpWsk726vmvy6drH2HrnxS8JeGfF&#10;Fr4c1bxBY6brVzbNeRWl1KI2aFQ5aTJ4CgRSck/wmuT8P/tS/CvxT4yg8LaV4ysrzWrh/KhiSOUR&#10;SvjIVJigjYnoAG5PA54rwT4QeCdF/aa/aQ+Jnj/xFYR6z4a0e6j0nSraYbrW4Mfy7mjP3wFjV9rf&#10;LmbOOOF/aP8ABeh+Jv2oPgp4K8O6Vaabe2cranqB0+BICLVZEdQWUDBC2023njeMDkZUsdiHT9tB&#10;LlcrLe7V7fLv1FPMsU6X1inGPK58sVreS5uX5dX106H2fRRRX0B9S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UIf+Q5ef8AXtD/AOhS1fqhD/yHLz/r2h/9CloAv0UUUAFF&#10;FFABRRRQAUUUUAFFFFABRRRQAUUUUAFFFFABRRRQAUUUUAFFFFABRRRQAUUUUAFFFFAGPqv/ACF7&#10;L/rhN/6FFRRqv/IXsv8ArhN/6FFRXTT+E5qnxBRRRWhmFFFFABRRRQAUUUUAFFFFABRRRQAUUUUA&#10;FFFFABRRRQAUUUUAFTeH/wDkGn/rvP8A+jXqGpvD/wDyDT/13n/9GvWNTZGtPc86/aS+K2o/Cv4d&#10;zTeH9PuNV8V6m32LSre2h83ZKwwZnGD8qA55GCxRTgNkc18D/wBk/wAKeDPAdrF4y8O6T4r8W3rG&#10;91XUNXtI75zcPyyq8ik7R0z/ABHLd698orzJYaNSt7WprZWS6Lu/VnPLBwq4j29X3rKyTWi7v1f5&#10;Hx58VfhjpnhT9rj4Ny+FvCdpo+mgu92+j6asEO7cwBkMagZx3NfTHxW8XS+A/hv4j1+2t3u7yxsp&#10;JLa3jUs0s2MRJgA9XKjoetdXRU08KqPtOR253fbbSxNHBrD+29m7c7vttol+lzwH9iP4c3PgL4GW&#10;N1qkM0Wua/cS6tefaUIm+c7Ywxb5j8iq3Pd2+ph+OX7UGofAf4j2sGreD9U1HwJLp6NNrFlDkx3R&#10;kYbVZiEI27AQWBywx05+hKKSw0qeHjRoz5XG2tr/AHrzEsHOlhYYfD1OVxtra+3defU+YtU/bJh+&#10;Iuj3Wk/B/wAMa94r8VXKNFbzPZCKzs2OB5k8jttUDdkA8EgAkZGeHj8H6p8Bvhj4e+B/g+5im+Kf&#10;jiR59U1K3bCWFs3yyz7j8wVY0KKQASVkdcNhT9q15R8JPgzdeDvGPi7xt4lv7fWfGHiKfDXNtGVi&#10;tLNQojtot3zY+UZOedqcZXJ46uErTnFzldvS6VlFdbLXV7XucFbA16k4uc+aTurpWUY9bK7fNLa9&#10;9PK2vZ/DnwDpXwv8E6R4Y0WLy7DToFhViAGlb+KR8AAszZYn1Jr4uuPjJb6F+2J4r8d+IvC3ijWN&#10;O0y3fRtDXStN+0hNhCPKruyAK374jbnPnHnu33rRXXiMI6sYRpy5VB3Wl9tvuO3FYF1404Upcig0&#10;1pfZadVsfPvhb9s3QfF3iTS9EtPAXj6G51C5jto5bnSIkijLMBvdvOO1RnJOOACa5j4uaPf/ABe/&#10;bA+H3hprK4fwx4SgOs3s7RMYGuCQ6oTjaeVgHJ/jbj1+qaKUsLUqwUK1S6untbbW33ing6temqde&#10;rzLmT2tdLW2/c+c/25vhPN8Rfg8+raXDNJ4h8MzDULQW4JkePIEyDH+zh+OcxADqazZP2l/F2mfs&#10;++CfGdr4P1DXtY+1paeILFLaQPCkassshAXKFz5bqcYG8Z9D9PUUVMJJ1ZVqU+VyVnp1Wz/QKmBk&#10;6869GpyOUUnpfVbP7tPQ+ZNJ/wCCgHgDxFZxpo2h+KdW1yVf3Wi2emiS4dt20AFXK4yQcgng9M8V&#10;o/s4/CDxIvj7xX8XPiDYQab4t8R4itNLjYOdPtQFAVmHBcrHEPUBOeWZR9FUURwtSU4zxE+bl2sr&#10;K/fd6hDB1ZzhUxVTn5NUkuVX2u9Xd9tbeQV8UftCajqXwX/bA8L/ABV13TtQ1LwTHY/ZDdWUJdbT&#10;dFLEYyThQd0hkAJGQxxyK+16K0xWH+swUVKzTTT31XkbY7CPGU4xUuVxaknvqu66nhfgP9qzTPi1&#10;4s0vSPBXhrXdS0+Zme9167tDBZWkahifmydzkrtA4GWBycEVxX7MOj3/AI++O/xU+KurWNzbRTXA&#10;0fR/tcLKTbrjLLuAx8kcPT++34/VNFZ/VZzlCVafNyu+1ltZfdr3MvqdSpOnOvU5uRt7WV7WXV7a&#10;vqfLH7YGm6l8UvH3ww+GFnaXUul32ojUtXuIo2MccCZUBmAx93zzgnqFrk/2x/FFv4Q/aA+EN74l&#10;0+7/AOEA0X/TC1rBujNxvPy44UlfKhO3rtJwOa+06KyrYB1faNTs5OL2/l2Vr6owxGWOv7VqdpTc&#10;XtdJRtZWvqr679T5X/aC167/AGnP2W9avvAGn6xLbx3sMgt7iyaOXUoYyrN5Kcs6gspBxyYmAzWb&#10;8M/27fBWm+B9G0O+8Oa/a+JtNtI7KTQtN0/zSWiQKfKy4wuBnDYIAIOcZP11RTlhK3tfbQqWk1Z+&#10;7dO3bXT8SpYHEe2+sU61pNJP3bp2u9FfTfuz5t+OfxW8S3/7Kusav/wiup6Dr3iDdptpozxu95BH&#10;IxRmkULlWMSyNjAxuUe59Q+APw9X4V/Bvwt4cZBFc2tkr3fGP9IfMkufo7MPoBXoVFdMMO41vbSl&#10;d2t+rfzOqnhXGv8AWJy5nyqP43b+en3Hx/8AA/TvEPjL4g/HD4uLpt1FqckU+l+HIrm3YM6pHlCq&#10;sB1EduOOpZq4f9kP45eFPhv4T1HRpPCfiLWvildXk8l/DZaZ5t1dMX+VTITlEHG7fgA7jg9/viiu&#10;GOXyhKE4VNVzXur35ndvfR/eedHKp05U6lOr70ea7cb3cndvfR9Ouh8h/s22viD4u/tJeN/ih4q0&#10;KfQ/7Mtk0nTbG4zMkJOVbypiArYVHyUGD55PQ8/XlFV9QkuIbC5ktIRcXSxM0ULNtDuAdqk9snAz&#10;XfhqH1am4t3bbbfds9LB4b6nScXLmbbbfdv+rHzjorf8LZ/bU1bUM+fovw60tbKEh98f2+4B3sB0&#10;VgpdT1OYhn0Hd/tMfGTVPgv8PxqWg6K2va/eTi2s7URvIiHaWaV1T5iqgY4I5ZRkZryj4FeCfjn8&#10;I7K+09/C3hy/bWdXk1PUtUudWYvvlKh2CKvQAZxkknPPPH1lXFhY1KlCe8JybbbW1+197KyPPwca&#10;tbDVFrTqTbbbW19rX3skkfBHwn+NPg/wbr0vjHxZ4T+JHjX4h3S/vtbvNChCWwwR5drH52IkAJXP&#10;U8/dB219d/DX4l2/xl8E3esafoetaFCzy2scOvWq28shCj51UO2Uy2M56q3pXeUVthcLUw/uud16&#10;W17t3dzoweCq4VcrqXj25bNvu3dts+A/2U/2hdF/Z38G638P/F2ia+niy31aadNOs7EyyTZjQbFG&#10;R82Yz1wMEEHrj3D4CfD7xT4x+JOrfGP4iaY2j6xdQfYdB0Kbl9MtMnJcEZWRuR2PzyZA3AD6MorL&#10;D4CVJQhUnzRhsrW9L73t8jHC5ZKiqcKtTmjT+FWt6N6u7XTbvY+DvhL8Y9K/Zk+NXxd0fxzpurWl&#10;xr2sm8082toZROhlmK7RkE7hKpBGRwRwa9S+HPhvxN+0F8ZrL4oeMNDuvDnhLw+jJ4X0PUk23Ekj&#10;f8vUqEcHGGHoVTBIXc30/RRSwDglCc7wTula3W+r62foKjlcqajTqVOanF3StbW91d31s/Q+W7X9&#10;vzwno+t6lo3jLw54g8MajbXMyQrJZlhNEJCsbbTtdWIHIK4BB57VBH4b8Q/tdfETQPEGv6HqPhT4&#10;W+HJVvLLS9XjCXOs3OciR4v4Y8ADnOQSFJ3sV+q6yPFt3rNj4bv5/D9hBqetJH/otpczeTFI+QBu&#10;fsB1/Cqlhas1bEVOaK1sla9u+rv6K1y5YOtUjbFVeeC1so2vbVJ2bv6JK5y/x8+IS/Cz4P8AirxK&#10;JBHc2lmy2pJx/pD/ALuL/wAfZT9Aa4f4N6K37Pf7KdpdS2LXGrWulyavc2pjMcs93KpkETDli+Sk&#10;WTk/KOO1cn408A/GD46a14P0rxr4b8PaH4S03WYtUvzY6i08k6xhsR4I6HLDp/EORjn6jp01LEVp&#10;VbOKSsrrvq3Z/L7h0lPFYideziox5Y3VtXq3Z/JfJnlP7NPj/wAZ/E74ZxeI/G2l2ejahdXUq29p&#10;Z20sGIFIUM6yuzZLB/QYx9a9WoorvpQdOChKV2uvc9SjTlSpxhKXM0t318z4i/ac8fKv7VngqXVv&#10;D+vaz4U8GILuSPSbEzmW8ceYu3cVUgFbfPPG1hXpC/t2+GWYKvw9+IhYnAA0WLJ/8j19K0V50cJX&#10;hUnOFW3M7/Dfy79EeTHA4mnVqVKda3O7/DfyS36JHyn+1Vp+o/GD4nfCj4bw6deDR7i7XWdZZoiU&#10;jiUEBHYZUNsWcYz1ZfUZ+q1UKoVQAoGAB0FLRXZSoezqTqN3crfclZI76OG9jVqVm7ubXySVkvzf&#10;zIL28i0+znup22QwRtK7eiqMk/kK+L/gZrniDwX4L+K/x01Lwlqer+INc1YLa6O0MguFtFlG7a5Q&#10;sI1EhHC7f9HHp8v2vRUV8O604zUrct7erVr/ACIxOEeIqQqKdnG9tL6tWT+WunmfJt9+2l8Mfiho&#10;QsYfBGseMddlhZY/D0mjpdPuYhSpOWAXO3JHbHGeK639iv4D6l8E/hzeya9GLfXtcnW7uLRX3C2j&#10;VcRxHtuG5iceuO1fQtFZU8JL2sa9eXNKKsrK2/zZhSwM/bxxGImpSimlaPLvu93d/O3keWftRXGv&#10;W/7P/jVvDMNxPrDWXlolqheXy2dVmKgc5ERkPHIxmvn79nH9ozwh4P8Ag3pegeBfAuu694qtLRX1&#10;O3tbNIYmuACZZri6JKpHnOGbJAKjA6D7Uop1sLOddV4Ttpba/wA12fyY6+CqVMSsTTqcr5eXa/W9&#10;1ro/kz4l+Bmh+Mb74TfG/wCKs2nX1t448TC6GnwG2c3ESIjMBDuG4jc+0KB/ywXrgAVf2Tfj74T8&#10;A/Cm38MaB4L1/WfHcbyHUbXT9PGbicuxVpZycIirxl8bQjccc/clFc0MulScJU6msU1qr3u7t76P&#10;7zkp5VOjKnKlVs4pp3V78zu2tdG36nx3+y9catqniD4u/HXxbot1YXlwrQWljJG3mrBFGJGjTKgv&#10;8qQICByUPHYdd+wv4L1PT/AniLxr4htpbfxF4w1aa+n+0RlJPLVmC5DcjLtMwz2YV9LUVtRwKoyh&#10;Jyvy83zct3+hvh8tVCVOUp8zhzdN5Sesn+R8rR6Rf/Fn9uaTUbuyuB4Z8B6b5drLNEz2812w5Kkj&#10;aHDStyMnNuPT5fqmiiuqhQ9jzO93Jtv+vJaHbhsMsPzu93KTk369PkrI+LP2hPFC/Bv9szwd8QvE&#10;+n30/hJdJazivreMyLDKUnUhR0yDICVznDkjPSqP7Snxk8QfH/w3oHgfwd4N16y0HxPqEEf9u6jb&#10;NEtwiuh+WIZIiDMjeYxAOw4HBI+4aK4J5fOSqQVS0Zu7Vtdd1ft8jy6mV1JqtTjWtCo7tW11tdXv&#10;s0u1/M+Of2wPB+r/AA/vvg14o8P6BPr3hnwNOiSadbxs3lKhhKMxUHaCIQu8jAYLnOcHrrX9vHwl&#10;4ms0Twd4U8WeLdacLjS7LTvmjJBOJHBYLgBuV3fdPbmvpiitfqdSFWU6NTlUrXVr7K2mv6M3+oVq&#10;dadTD1eVTtdct9lbR3007plXTJbqbTbSS9gS2vHiRp4Y33rHIQNyhu4ByM98V5D+2F4N1zx5+z54&#10;n0nw9BLeagRDcfY4ELyXCRypIyKoGS2FyAOSVAHWvaKK7a1JVqUqUno1Y9KvRWIoyoSekk1958c/&#10;Bv8Abc8HeG/hf4b8LXeheJLjxVounw6ZLo9jYedLK8KLGSvzDAO3JBwRyMHAzP8AtNX3ib416X8J&#10;fAjaDf6JL4o1BNR1i3jDyNp9spwizYA5Cu7kNtAaH2yPr+ivP+pVZ0fYVat1otFbRfN7rT9Dyv7P&#10;r1KDw9ateNktI20TXm9Wlb57HKfELxEnw3+Gmt6tY2QkOk6e7WdjbpgO6piKJQAcAttUADv0r5j+&#10;E/gjxH8Of2IfGOrwWd7L408R213qU4aJ1vFEn7tTk/OxEYMo75c45OT9j0V01sL7apzuVrRaXlfq&#10;ddfBKvV9o5WtFxXk5dfuPkD9h/46eDF8B+FPhxpNjqcniXE8l95Vl+5Ry8jtLJLnG3aFAJ5+6uM4&#10;FcV8O/it/wAMl/G/4oWnxF0PUo7HxLqbXttr9tbMyzYeZ0POA6sJTyuSrBgQeSv3pRXIsBVjTppV&#10;Pep7Pl0ta1mr/jc4I5ZWjSoxVVc1LZ8ulrWs1f8AG5438L/2jB8Y/FyWXhvwfr0XhpIGnm8SarbG&#10;2tnOBtSHrvJ3oeSDjJxjBPnX7POj3/xE/aW+KPxO1WyuILK1caJon2qJtrRAgGSJmAAykSH5f+e7&#10;c8nd9U0V0/VpzcHVnfld9ra2svu+Z2/U51JU5V6nNyNy2sm7WX3b9T5b/bQsdV+JOufDf4X6Zb3j&#10;2mtaqt3qt1bI7LBbodoLheCMNK/JAzEPqOB/aQ8TaP4A/aw8F6l470W6ufh3o+lBNNghshJapOQ4&#10;yFOFO0hCQOQETjgV9xUVhXwDrSlNTs24va693ZWvqr6nNicrdeU6inaUnF7XVo7K19Ve7PiD9pj4&#10;ueJPj5o3h/wD4V8F+INM0PxJqUMTa1qdq0XnIki/8sRysQdkfzHIB8s4HBI+0NB0W08N6Hp2kWEQ&#10;hsbC3jtbeMdFjRQqj8ABV+iumhhpU6k6s5c0pW6Wsl0OvDYSVGrOvUnzSlZbWsl0XzbCvzx/Zp+A&#10;PiHxx4mv/CuvWt7a/Cvw14guNTeC6jMf9q3X7uOKNwRtkQJCrHC8B2H8Yx+h1FTicHDFThOb0jfT&#10;ve2npoTjMvp42pTnUekL6d720flovU+Xf2/vBOueIvhDos+g6c2p2ui6rFd3WmQws++MIyK2xeSq&#10;lsEDoHJ7Uy5/bgsvHfh1rP4W+Fdc8TeNLiJVis5LIi3s5GH3p5A2Nq/N0ODt6gcj6loqJ4Sp7aVW&#10;lU5eZJPS+3Z9PuZnUwNX2861Gry86Sel3pe1nfTfsz4p8efDbWf2eP2T/EOlRfaPEXxB8cXqxand&#10;afG8sjPLlpVG0FmQRiRMnGWlJ43Yqt+1Z8JtQ+Hv7MPw00ix0yTVdL8L3UM+s29uD5bMY2Msrhc4&#10;UyNJ8xzjzPevt+isJ5XTlCUIuycVFeWt/nd7nNUyalOE6cZWTiorys7v1u9z5R8e/tpL4k+GesX/&#10;AMNPCPiPWpjbtA2qSWpggsZH+RSGBJlkVmB2J2BOQATXl/xE+HfiH4W/8E/dD0zTbG6S71a/h1Lx&#10;CsUDB44JVeT96Oq7dlqjE/3cHHSvv6inUy+dfmdWpduLjta193v19R1srqYnmdetduLirKyV92lf&#10;rZdfmfJOm/tX+HtH+EZg+D/w913VIdNs9o3WK21pZHaFBmlBIklLH7ibjIVbnvXnyfD/AMUeAf2A&#10;tZuLW0vm8R+J7sahq/7hzdC2eQKQ5PzFTGisSeglf1JP3vRRLL51P4lT7LirKyV+q/4cJ5XOtf2t&#10;W/uuKsrJX3aV+2m58e/C/wDak8LeGPgvZad8M/h/r2uXWk2Aa7ghslt7eOVIwZZJpwSC7HnA3M5Y&#10;ADJFZvwVh174U/sp/EP4i31leN458WXFxdIvkut0ZHcwwttwXOJHlm/3WzwPmr7UopxwNS8XOprF&#10;NKyslfS+/YqOW1bxlOrdxi1G0bJNq17X7ef3Hi/7H/w2b4YfALw3Y3Nu1vqeoIdUvUePy3Ek2GVX&#10;U8hljEaHPPydug8+/Zx0e/8AiH+0d8U/ijqtlcW9pFINE0X7VEwVoVIBkjLAY+SKM/L/AM9m55Of&#10;qmiuhYOKVKKfu0+nd2sv8zqWXwjGhBP3aXTu0rJ/Lf1PCfgP8aPGnxa+JPju3v8AQ7XSvBWjTGDT&#10;Lk2k0dxeEyMEfzHfYw2RsxCpx5ic/wB73aiiumjTlThyzlzPudeHpTo0+WpPmeuvz/TYKKKK3Ok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qhD/yHLz/r2h/9Clq/VCH/AJDl5/17&#10;Q/8AoUtAF+iiigAooooAKKKKACiiigAooooAKKKKACiiigAooooAKKKKACiiigAooooAKKKKACii&#10;igAooooAw9cuYbXVLF5pUhUwzANIwUZ3R8c1X/tiw/5/rb/v6v8AjVzVf+QvZf8AXCb/ANCiorop&#10;7HNU+Ip/2xYf8/1t/wB/V/xo/tiw/wCf62/7+r/jVyitdSNCn/bFh/z/AFt/39X/ABo/tiw/5/rb&#10;/v6v+NXKKNQ0Kf8AbFh/z/W3/f1f8aP7YsP+f62/7+r/AI1coo1DQp/2xYf8/wBbf9/V/wAaP7Ys&#10;P+f62/7+r/jVyijUNCn/AGxYf8/1t/39X/Gj+2LD/n+tv+/q/wCNXKKNQ0Kf9sWH/P8AW3/f1f8A&#10;Gj+2LD/n+tv+/q/41coo1DQp/wBsWH/P9bf9/V/xo/tiw/5/rb/v6v8AjVyijUNCn/bFh/z/AFt/&#10;39X/ABo/tiw/5/rb/v6v+NXKKNQ0Kf8AbFh/z/W3/f1f8aP7YsP+f62/7+r/AI1coo1DQp/2xYf8&#10;/wBbf9/V/wAaP7YsP+f62/7+r/jVyijUNCn/AGxYf8/1t/39X/GptD1rT4dP2vf2yN50xw0yg4Mr&#10;EHr6Gpqm8P8A/INP/Xef/wBGvWNTZGtPcf8A29pn/QRtP+/6/wCNH9vaZ/0EbT/v+v8AjV+isDco&#10;f29pn/QRtP8Av+v+NH9vaZ/0EbT/AL/r/jV+igCh/b2mf9BG0/7/AK/40f29pn/QRtP+/wCv+NX6&#10;KAKH9vaZ/wBBG0/7/r/jR/b2mf8AQRtP+/6/41fooAof29pn/QRtP+/6/wCNH9vaZ/0EbT/v+v8A&#10;jV+igCh/b2mf9BG0/wC/6/40f29pn/QRtP8Av+v+NX6KAKH9vaZ/0EbT/v8Ar/jR/b2mf9BG0/7/&#10;AK/41fooAof29pn/AEEbT/v+v+NH9vaZ/wBBG0/7/r/jV+igCh/b2mf9BG0/7/r/AI0f29pn/QRt&#10;P+/6/wCNX6oa1/x5x/8AXzb/APo5KAD+3tM/6CNp/wB/1/xo/t7TP+gjaf8Af9f8av0UAUP7e0z/&#10;AKCNp/3/AF/xo/t7TP8AoI2n/f8AX/Gr9FAFD+3tM/6CNp/3/X/Gj+3tM/6CNp/3/X/Gr9FAFD+3&#10;tM/6CNp/3/X/ABo/t7TP+gjaf9/1/wAav0UAUP7e0z/oI2n/AH/X/Gj+3tM/6CNp/wB/1/xq/RQB&#10;Q/t7TP8AoI2n/f8AX/Gj+3tM/wCgjaf9/wBf8av0UAUP7e0z/oI2n/f9f8aP7e0z/oI2n/f9f8av&#10;0UAUP7e0z/oI2n/f9f8AGj+3tM/6CNp/3/X/ABq/RQBQ/t7TP+gjaf8Af9f8aP7e0z/oI2n/AH/X&#10;/Gr9FAFD+3tM/wCgjaf9/wBf8aP7e0z/AKCNp/3/AF/xo1L/AI/NL/6+W/8ARMlX6AKH9vaZ/wBB&#10;G0/7/r/jR/b2mf8AQRtP+/6/41fooAof29pn/QRtP+/6/wCNH9vaZ/0EbT/v+v8AjV+igCh/b2mf&#10;9BG0/wC/6/40f29pn/QRtP8Av+v+NX6KAKH9vaZ/0EbT/v8Ar/jR/b2mf9BG0/7/AK/41fooAof2&#10;9pn/AEEbT/v+v+NH9vaZ/wBBG0/7/r/jV+igCh/b2mf9BG0/7/r/AI0f29pn/QRtP+/6/wCNX6KA&#10;KH9vaZ/0EbT/AL/r/jR/b2mf9BG0/wC/6/41fooAof29pn/QRtP+/wCv+NH9vaZ/0EbT/v8Ar/jV&#10;+igCh/b2mf8AQRtP+/6/40f29pn/AEEbT/v+v+NX6oQ/8hy8/wCvaH/0KWgA/t7TP+gjaf8Af9f8&#10;aP7e0z/oI2n/AH/X/Gr9FAFD+3tM/wCgjaf9/wBf8aP7e0z/AKCNp/3/AF/xq/RQBQ/t7TP+gjaf&#10;9/1/xo/t7TP+gjaf9/1/xq/RQBQ/t7TP+gjaf9/1/wAaP7e0z/oI2n/f9f8AGr9FAFD+3tM/6CNp&#10;/wB/1/xo/t7TP+gjaf8Af9f8av0UAUP7e0z/AKCNp/3/AF/xo/t7TP8AoI2n/f8AX/Gr9FAFD+3t&#10;M/6CNp/3/X/Gj+3tM/6CNp/3/X/Gr9FAFD+3tM/6CNp/3/X/ABo/t7TP+gjaf9/1/wAav0UAUP7e&#10;0z/oI2n/AH/X/Gj+3tM/6CNp/wB/1/xq/RQBQ/t7TP8AoI2n/f8AX/Gj+3tM/wCgjaf9/wBf8av0&#10;UAUP7e0z/oI2n/f9f8aP7e0z/oI2n/f9f8av0UAUP7e0z/oI2n/f9f8AGj+3tM/6CNp/3/X/ABq/&#10;RQBQ/t7TP+gjaf8Af9f8aP7e0z/oI2n/AH/X/Gr9FAFD+3tM/wCgjaf9/wBf8aP7e0z/AKCNp/3/&#10;AF/xq/VCb/kOWf8A17Tf+hRUAH9vaZ/0EbT/AL/r/jR/b2mf9BG0/wC/6/41fooAof29pn/QRtP+&#10;/wCv+NH9vaZ/0EbT/v8Ar/jV+igCh/b2mf8AQRtP+/6/40f29pn/AEEbT/v+v+NX6KAKH9vaZ/0E&#10;bT/v+v8AjR/b2mf9BG0/7/r/AI1fooAof29pn/QRtP8Av+v+NH9vaZ/0EbT/AL/r/jV+igCh/b2m&#10;f9BG0/7/AK/40f29pn/QRtP+/wCv+NX6KAKH9vaZ/wBBG0/7/r/jR/b2mf8AQRtP+/6/41fooAof&#10;29pn/QRtP+/6/wCNH9vaZ/0EbT/v+v8AjV+igCh/b2mf9BG0/wC/6/40f29pn/QRtP8Av+v+NX6K&#10;AKH9vaZ/0EbT/v8Ar/jR/b2mf9BG0/7/AK/41fooAof29pn/AEEbT/v+v+NH9vaZ/wBBG0/7/r/j&#10;V+igCh/b2mf9BG0/7/r/AI0f29pn/QRtP+/6/wCNX6KAKH9vaZ/0EbT/AL/r/jR/b2mf9BG0/wC/&#10;6/41fooAof29pn/QRtP+/wCv+NH9vaZ/0EbT/v8Ar/jV+igCh/b2mf8AQRtP+/6/40f29pn/AEEb&#10;T/v+v+NX6KAKH9vaZ/0EbT/v+v8AjR/b2mf9BG0/7/r/AI1fooAof29pn/QRtP8Av+v+NH9vaZ/0&#10;EbT/AL/r/jV+igCh/b2mf9BG0/7/AK/40f29pn/QRtP+/wCv+NX6KAKH9vaZ/wBBG0/7/r/jR/b2&#10;mf8AQRtP+/6/41fooAof29pn/QRtP+/6/wCNH9vaZ/0EbT/v+v8AjV+igCh/b2mf9BG0/wC/6/40&#10;f29pn/QRtP8Av+v+NX6KAKH9vaZ/0EbT/v8Ar/jR/b2mf9BG0/7/AK/41fooAof29pn/AEEbT/v+&#10;v+NH9vaZ/wBBG0/7/r/jV+igCh/b2mf9BG0/7/r/AI0f29pn/QRtP+/6/wCNX6KAKH9vaZ/0EbT/&#10;AL/r/jR/b2mf9BG0/wC/6/41fooAof29pn/QRtP+/wCv+NH9vaZ/0EbT/v8Ar/jV+igCh/b2mf8A&#10;QRtP+/6/40f29pn/AEEbT/v+v+NX6KAKH9vaZ/0EbT/v+v8AjR/b2mf9BG0/7/r/AI1fooAof29p&#10;n/QRtP8Av+v+NH9vaZ/0EbT/AL/r/jV+igCh/b2mf9BG0/7/AK/40f29pn/QRtP+/wCv+NX6KAKH&#10;9vaZ/wBBG0/7/r/jR/b2mf8AQRtP+/6/41fooAof29pn/QRtP+/6/wCNH9vaZ/0EbT/v+v8AjV+i&#10;gCh/b2mf9BG0/wC/6/40f29pn/QRtP8Av+v+NX6KAKH9vaZ/0EbT/v8Ar/jR/b2mf9BG0/7/AK/4&#10;1fooAof29pn/AEEbT/v+v+NH9vaZ/wBBG0/7/r/jV+igCh/b2mf9BG0/7/r/AI0f29pn/QRtP+/6&#10;/wCNX6KAKH9vaZ/0EbT/AL/r/jR/b2mf9BG0/wC/6/41fooAof29pn/QRtP+/wCv+NH9vaZ/0EbT&#10;/v8Ar/jV+igCh/b2mf8AQRtP+/6/40f29pn/AEEbT/v+v+NX6KAKH9vaZ/0EbT/v+v8AjR/b2mf9&#10;BG0/7/r/AI1fooAof29pn/QRtP8Av+v+NH9vaZ/0EbT/AL/r/jV+igCh/b2mf9BG0/7/AK/40f29&#10;pn/QRtP+/wCv+NX6KAKH9vaZ/wBBG0/7/r/jR/b2mf8AQRtP+/6/41fooAof29pn/QRtP+/6/wCN&#10;H9vaZ/0EbT/v+v8AjV+igCh/b2mf9BG0/wC/6/40f29pn/QRtP8Av+v+NX6KAKH9vaZ/0EbT/v8A&#10;r/jR/b2mf9BG0/7/AK/41fooAof29pn/AEEbT/v+v+NH9vaZ/wBBG0/7/r/jV+igCh/b2mf9BG0/&#10;7/r/AI0f29pn/QRtP+/6/wCNX6KAKH9vaZ/0EbT/AL/r/jR/b2mf9BG0/wC/6/41fooAof29pn/Q&#10;RtP+/wCv+NH9vaZ/0EbT/v8Ar/jRpv8Ax+ap/wBfK/8AomOr9AFD+3tM/wCgjaf9/wBf8aP7e0z/&#10;AKCNp/3/AF/xq/RQBQ/t7TP+gjaf9/1/xo/t7TP+gjaf9/1/xq/RQBQ/t7TP+gjaf9/1/wAaP7e0&#10;z/oI2n/f9f8AGr9FAFD+3tM/6CNp/wB/1/xo/t7TP+gjaf8Af9f8av0UAUP7e0z/AKCNp/3/AF/x&#10;o/t7TP8AoI2n/f8AX/Gr9FAFD+3tM/6CNp/3/X/Gj+3tM/6CNp/3/X/Gr9FAFD+3tM/6CNp/3/X/&#10;ABo/t7TP+gjaf9/1/wAav0UAUP7e0z/oI2n/AH/X/Gj+3tM/6CNp/wB/1/xq/RQBQ/t7TP8AoI2n&#10;/f8AX/Gj+3tM/wCgjaf9/wBf8av1Q0H/AJAenf8AXtH/AOgigA/t7TP+gjaf9/1/xo/t7TP+gjaf&#10;9/1/xq/RQBQ/t7TP+gjaf9/1/wAaP7e0z/oI2n/f9f8AGr9FAFD+3tM/6CNp/wB/1/xo/t7TP+gj&#10;af8Af9f8av0UAUP7e0z/AKCNp/3/AF/xo/t7TP8AoI2n/f8AX/Gr9FAFD+3tM/6CNp/3/X/Gj+3t&#10;M/6CNp/3/X/Gr9FAFD+3tM/6CNp/3/X/ABo/t7TP+gjaf9/1/wAav0UAUP7e0z/oI2n/AH/X/Gj+&#10;3tM/6CNp/wB/1/xq/RQBQ/t7TP8AoI2n/f8AX/Gj+3tM/wCgjaf9/wBf8av0UAUP7e0z/oI2n/f9&#10;f8aP7e0z/oI2n/f9f8av1Q17/kB6j/17Sf8AoJoAP7e0z/oI2n/f9f8AGj+3tM/6CNp/3/X/ABq/&#10;RQBQ/t7TP+gjaf8Af9f8aP7e0z/oI2n/AH/X/Gr9FAFD+3tM/wCgjaf9/wBf8aP7e0z/AKCNp/3/&#10;AF/xq/RQBQ/t7TP+gjaf9/1/xo/t7TP+gjaf9/1/xq/RQBQ/t7TP+gjaf9/1/wAaP7e0z/oI2n/f&#10;9f8AGr9FAFD+3tM/6CNp/wB/1/xo/t7TP+gjaf8Af9f8av0UAUP7e0z/AKCNp/3/AF/xo/t7TP8A&#10;oI2n/f8AX/Gr9FAFD+3tM/6CNp/3/X/Gj+3tM/6CNp/3/X/Gr9FAFD+3tM/6CNp/3/X/ABo/t7TP&#10;+gjaf9/1/wAav0UAUP7e0z/oI2n/AH/X/Gj+3tM/6CNp/wB/1/xq/RQBQ/t7TP8AoI2n/f8AX/Gj&#10;+3tM/wCgjaf9/wBf8av0UAUP7e0z/oI2n/f9f8aP7e0z/oI2n/f9f8av0UAUP7e0z/oI2n/f9f8A&#10;Gj+3tM/6CNp/3/X/ABq/RQBQ/t7TP+gjaf8Af9f8aP7e0z/oI2n/AH/X/Gr9FAFD+3tM/wCgjaf9&#10;/wBf8aP7e0z/AKCNp/3/AF/xq/RQBQ/t7TP+gjaf9/1/xo/t7TP+gjaf9/1/xq/RQBQ/t7TP+gja&#10;f9/1/wAaP7e0z/oI2n/f9f8AGr9FAFD+3tM/6CNp/wB/1/xo/t7TP+gjaf8Af9f8av0UAUP7e0z/&#10;AKCNp/3/AF/xqLT7yC91m8e3mjnQW8Klo3DDO6XjIrUqhD/yHLz/AK9of/QpaAL9FFFABRRRQAUU&#10;UUAFFFFABRRRQAUUUUAFFFFABRRRQAUUUUAFFFFABRRRQAUUUUAFFFFABRRRQBj6r/yF7L/rhN/6&#10;FFRRqv8AyF7L/rhN/wChRUV00/hOap8R8Nftzf8ABQ3X/wBkv4taT4Q0rwhpuv297okOqtc3lzJE&#10;6s89xEUAUYwBADn/AGjXzxF/wWv8XrIhk+GeiPHkblXUZlJHcA7Tg/ga5H/gs5/ydB4X/wCxOtf/&#10;AEtvq+r/AAfN8A4f2A/CzfEMeEGT/hEIPPWZbZr43H2bA8oD955+4/Lt+bNTdttXKskk7Hpn7Hv7&#10;e3g/9rb7ZpVvp8/hfxjYwfaZ9FuphMssWQpkglAXeqkqCCqkbhwRzX0/X4Q/8EtLS+n/AG1PBs9q&#10;JPslpa6jPfupwqQfYpkBf/Z8x4vxIr234vf8FDvjL+0P8bx8O/gDJ/ZGm3F29lp0trFC13qIQNun&#10;aWUFYY9qlxt2lVGS3YOM9LsUoa2R+uNFfjt45/aU/a+/Yi8b6InxK1ePxHpWpBporfUPJurW9RCo&#10;lRJ0USRuoZeMjG8HawIz9T/tJf8ABSGx8Bfsy+BPH/gWwgvNd8dLKunW+okvHYmHC3RkCkb2idlQ&#10;AEAkg9ODXOieRn3FXJ/Fn4hW/wAJvhn4n8Z3lpLf2ug6fNqEtrAwV5VjUsVUngE471+W3wv1D9u7&#10;9oXwTB8SPC3jRpNIvZJfscX2qxtfP8uVo2Cw7AoAdWX58Z29xgnf+J2tftVfE79j7xjH4yml0LVv&#10;C2o3kHiRLmCKxe/0kWSOeEXZNlmbDR4BA60c3kPk13Pq79kn9vzw7+1v4y1nw7o3hbVNBn0yw+3v&#10;NfTRurr5iR7QF75fP4V778Sfip4T+D/hz+3/ABnrtr4e0fzlt/tl4SEMjAlVGATkhW/Kvwi/Yp8H&#10;fGrxn48122+CGuroGvRab5l9M10sG+281Btyytn5ypx7V+tPg/8AZj1z4yfsw6N4C/aMvbnxB4gh&#10;1GS+urmzv/mdlkk8j94gGQI3AxilGTaCUUmfOfx2/wCCxem+E/HkmmfDLw/ZeM/DsMCb9Xv3ntfN&#10;ny28RoVBKAbBuIBJ3Y4wT+ivhPWX8ReFdG1aSNYZL6yhumjU5Cl41YgewzX4K/t/fA3wt+zz+0Jc&#10;+EPB0Fzb6LHptrdKl3OZn3uGLfMe3Ar92vhh/wAk18Jf9gi0/wDRKURbbdwkkkrHTUUUVoZhRRRQ&#10;AUUUUAFFFFABU3h//kGn/rvP/wCjXqGpvD//ACDT/wBd5/8A0a9Y1Nka09zSr4Z/am/4KqfD34Q6&#10;LbQfDq+0/wCIfiprzyrmxUzR29tCFbe7S7cFtwVQoJ6tnGOfuavzJ/4LIfDfwl4P+B/g2/0Hwtou&#10;iX1x4lCTXOm6fDbyyKbadiGZFBIyAcHuKwOg/TaiiigD5o/aI+Mv7QXgLx9Hpnwx+C9r4/8ADZso&#10;5m1WbU0tis5Zw8W1nB4AQ5x/FXjvij9sL9rHwV4b1TX9c/Zt0zTdG0y2ku7y8m16LZDEilnY4kzw&#10;AeBz6V9818D/APBTL4g6v8QtW8Bfsz+CZ/8AipfHd7FNqrJz9msEcld4B+6WR5W77bc/3qAPob9k&#10;79oyb4//ALOem/FDxFY2XheO4N49xGs5NvBFBNIhkLvjAxGSSeBz6V4Zef8ABRDxn8V9e1Ox/Z5+&#10;CurfEzR9NlME/ia+n+w2TyDBKx7hg5ByNzq2CDsx1xv+Cll9a/s1/sHaJ8OvCG+w06/ubPw0mwkO&#10;bVI3mlLMOpcwgP3bzW65NYvw3/4KBeAfgP8ACXw/4d8CfCPx54i8CeH7KO3n8U2GkeRY3DqB59wr&#10;N97c5diX2EkngUAfaH7P/jTx14++HcGqfEXwYvgPxR9plhm0dbgTqqKfkcOCQQw56mvSK8w/Z7/a&#10;O8EftOeBV8U+B9QkubVZPJurK6QR3VlLjPlzICcHByCCVPYmvT6ACiiigAooooAKKKKACqGtf8ec&#10;f/Xzb/8Ao5Kv1Q1r/jzj/wCvm3/9HJQBfrxP9qr9pRv2afCOi6laeDNW8e63reojS9N0TR/9bNN5&#10;Tyc4V2xtjb7qMfavbKjeCOSSOR41aSPOxmUErkYOD24oA+BPEf7eP7Rfw30VvFvjT9mG60/wXCBJ&#10;dT2+qFri2i7vIAjFAO+9FHTJHWvsP4G/Grw1+0H8MdG8deFJ5ZdI1JGxHcJsmgkViskUi5OGVgQc&#10;Eg8EEggn5L/a1/4KFeCI7Dx18F/CunXeufETUEvPDPlag0Nhp1vNIjQu8lxPIqkAMSo6MQFyM5r3&#10;D9hf9n28/Zq/Zy0Dwjql7Bf6zLJLqV9JavvgWWYg7I27qqhF3DgkEjg0AfQFeH/tB/tk/C39m63v&#10;7bxZ4mgt/EcVl9sttCjjklurnO4RhVVSAGZSNzEAYOSK9wrx79pj4b+EfEXwi+IOs6t4W0XVNYt/&#10;DV/5OoXmnwzXEey2lZNsjKWG08jB4NAGX+xf+0TqH7UfwNs/Hep6PbaHdT3txamztJWkQCNgoOW5&#10;yaw/2pf2ttb+BPijw74P8H/DDWvid4x122kvLey01ykUMKOEZ5GVHYAFh/CF9WFeff8ABIr/AJMz&#10;0n/sMX//AKMFfZ3kRiYzCNRMyhDJtG4qCSBn0yT+dAHwHr3/AAUQ+MPwRuNP1L41/s83vhnwfezL&#10;AdX0rUBObdj/AHhhkLEZwjNGTg4zjFfdfhTxRpfjjwxpPiHRLxNQ0fVbWK9s7qPO2WGRQyMAeRkE&#10;cHkV+bP7UX7afhj9t/wKfgX8H7F7/WfE91aifVPEc8Gl21rHFcRzZj8198jlo1BVVztLYDHiv0F+&#10;CXw1j+Dnwh8H+CIrtr8aDpcFg10wx5zogDOB2BbJA7AgUAdtRRRQAUUUUAFFFFABRRRQBQ1L/j80&#10;v/r5b/0TJV+qGpf8fml/9fLf+iZKv0AfK/7R/wC2R4r+FvxUg+Gvw6+EGtfE7xY+nw6lNJaymK0t&#10;IpHkVDIyo+P9U3LbB05PSvLZ/wDgo58Q/gx4p0ay/aB+B974A8PatMIYvEGn3f2qKE99ygMr4GWK&#10;q+8KCQrdK+4/Eut6d4N8P614iv18uz0+zlvbuWKPc5iiRnbgcsQoOBX5m/tKftDaR/wUsk8NfBP4&#10;RQLBD/a0Oqal4g8STQ2QhjRJEAt7dpPNnP7xi21cjCjGG3AA/US1uob61hubeVZ7eZFkjljOVdSM&#10;hge4INS1l+F/D8HhPwzpGh2rO9rplnDZRNIcsUjQIpJ9cKK1KAPzd+D/APwUQ/aL+Pmh3useAfgD&#10;pXiPTbO5+yT3EOsCMJLtV9uJGU/dZTwMc1778B/jd+0b42+JNhpPxF+Btr4I8KyxTNcazFqsc7RM&#10;sZMa7A5J3MAvTvXw3+wP+0l4l/ZC+FPiDRtb+CXxA16PUtVbUxfWGlSpDHH5MceCXTk5jPtX6Lfs&#10;v/tkfDz9rLSb6bwhcXlnq+nBTf6JqsQiu7cE4D4VmV0JBG5WOOMhScUAe2Xt7b6bZz3d3PFa2lvG&#10;0s08zhEjRRlmZjwAACST0xXxB8Lf+CmFr8aP2xdI+E/hTw5DP4M1B7yKHxJcTMs1wbe1nlMsUYG3&#10;y2eHapJyRzweBnfGDx1r/wC318VL/wCCnw21K40r4R6HMF8c+MrM4N6wJ/4l9sxGGBIwTyGwScou&#10;JeE1HwJoPwy/4K5/BDwv4Y0yDSNC0zwlLBa2duuFRRY6nyfViSSWPJJJJJNAH6ZUUUUAFFFFABRR&#10;RQAUUUUAFUIf+Q5ef9e0P/oUtX6oQ/8AIcvP+vaH/wBCloAv18E+L/28fjNeftGePvhb8NPg/pvj&#10;efwrKfMkOpGCQw/IPMYOVX7zgYBr72r8qNL+KPib9mv9v747eM/+FU+MvG2law50+CTQdMldN26G&#10;Tdv2FSMJjj1oA+h/Cf7Rn7WeqeKtGsta/ZvstK0e4vYYb2/XWonNtA0iiSUKJOdqktjvivof9oD9&#10;oPwb+zT8Pbnxf41v2trFHENva26h7m9mIJWGFCRuYgE8kAAEkgAmvJf2b/8AgoX8Ov2ivGUvgtbH&#10;WPBXjdAxTQ/EMCxvcbVLOImUkFlAJKsFbAyAQDj5U/bg+MnhX/h4h4A0z4h/ab/wJ4D05L/+xLW0&#10;a5kvtRlVpY40j4Ds7/ZBhjtIjIJ5NAHsNn+2l+0p44s017wb+y3ev4WmzJbSavqqw3U8PUOI2CEb&#10;hyMKw5GC3U/Vnx6+Nnh/9nj4U67488SmVtN0uNSLe3AMtxK7BI4kB43MzAZPAGSeAa+Wl/4Kv+Ed&#10;B16wtvHPwv8AH/gDRr6Xy4NY1nTAseP77JkMQBydm8+xo/4KySL41/YjTXNAuI9U0b+1tO1I3lpI&#10;HiktXDqkgYcMpaWLB6cigCvfft//ABV+G+h+GPHvxR+Bv/CM/CnxBNCiatp+spd3lhHKN0Uk0AXJ&#10;3LztIQ9vvYU/bd/4l0vS/Ddx4gu76GDRLe0a/lvnb90luqF2kJ/uhQTn0r4t/wCCj3jbw7d/8E65&#10;por61uY9fi0ddIkSQETN50ExKY6/uo5D7DNYf7RmveIvEXwl+BP7LOiXEkXjbxvo+mw+IrpAA+n6&#10;XbwR/apGUdC7RycdCIpF/iFAH0d+yP8AHzXv2lvAeq+Ob7w7D4d8MXWqT2/h1fMZri8s4nKfaJQe&#10;FJYFdo6FH6jFe518jXH7d/7OP7Ov2b4Z2fiC4+xeE4YtKmbStNnu7axEYEYWSZFIZsjDFdx3ZB+b&#10;Ir6j8J+LNH8deG9O8QeH9Rt9X0XUYVuLS+tX3xyxsOCD/TqCCDyKANaiiigAooooAKKKKACiiigA&#10;ooooAKKKKACiiigAooooAKoTf8hyz/69pv8A0KKr9UJv+Q5Z/wDXtN/6FFQBfryT48/tLeFvgHaW&#10;seqCfU9dvV3WejWIBmlGdoZieETPGTySDgHBr1uviL9m/T4fjf8AtcfEzx7rMa30fh24+z6YkuGS&#10;EmR44HA9VjgcjHRmJ64NebjK9Sm4UaPxTdk+yWrZ5GYYmrSdOhQ+Oo7Jvokrt262R1bftJfHq4h/&#10;tO2+A866UfnWCW4c3OzsNuA2cf7H4V6R+z/+07YfHPUtX0aTw5qfhfxHpKLJeaffgMEBO3AbCtkH&#10;qGRe1er6t4o0bQZEj1PVrHTpJBuRLu5SIsPUBiMisNvEHgqG41XxTBe6TcXljp7te31nLHJKtqnz&#10;kOVOSo2kjPTnHWphSq0ppuvddU0vwtaxFOjXo1E3ieZdVJR/CyVjr6K+LfB/iT43/tbTal4j8NeK&#10;ofht4HguXtrCOOHfPOVxySBlsAjJ3BckgA4Nb3w8+L/xH+Dfxr0r4X/FjULXxHZ66oOj+IIECMXY&#10;lURsBc5YbSGG4My8lSKiOZQlyycGoSdlLp5db2fexEM2pycZOnJU5Oyk0rO+3W6T6No+tKK+YviV&#10;8WfHvxO+Ml78K/hTf2mh/wBkQCbXPElxEJfs5OP3UYIIz8yjpktnlQpNcl8RLr4z/sn21j4wvviB&#10;/wALL8JC6jt9Ssb+zEEqK5wGQ7nI6YBDdWGVI6VPMIx5pKDcI6OStZd+t3brZFVM0hT5pKnJwi7O&#10;StZW363dutkfZVcr8VvEN54R+FvjHXdOZU1DTNGvL23aRdyiSOB3QkdxlRxXh/7RH7TWsaO3g3wn&#10;8MYI7/xh4wt4ryznmRWFtbSf6t9h43N8xy2VUIxIPFeefED4S/tF+Ffhj4t1PVPifp2vac2jXZ1b&#10;S7hWYG3ML+cImMXDBd2MbOg+lRXx6XPCjBystWrWWnr+RniszS9pToQlPlWrjay0v1av30Pon9l/&#10;4hax8VPgX4a8Ua/JFLq1/wDafOeGMRodl1LGuFHT5UWvVK8H/YZ/5NZ8E/8Ab9/6XXFe8V2YOUp4&#10;alKTu3Ffkehl85VMHRnN3bjFv7kFFfGdv8Svit+1h468Q2nw28RQ+B/AOhzfZxq4jDzXkgJwQcbj&#10;uALbQVAUruJJFYvjPVfjd8Hfi58HvDniX4hJruiaxrsUCTWcfkzXEX2i2WWO4G0bhiQYOSfnbnpX&#10;FLM4qPtI05OF7c2lt7d7287HnSziCj7WNKTp3tzaWetu97X62Puaivnb49/Gjxb/AMLI0T4T/DH7&#10;LH4v1OE3V7ql4oeLTbfBO7BBG7CluQeNoAJYY4b4g+Evjz8BfC9z46tvisPG0GmqLjUtH1DThHG0&#10;eRv2fM2QM542HA49K2qY5QcuWDko7tWsvvetutjorZlGnKfJTlKMPiatZd92m7dbHb/trfG3xR8D&#10;vBGgap4Wnt4Lu81E20puYBKCnlM3APQ5Ar6Lr4N/bi+IFp8VP2bPhr4rsYmgg1S/87yWOTE4hkV0&#10;z32urDPfFdvrHw+/aj8d283iE+NdL8H3WDLaeGbNsLGByI3kCMCx/wBpmGeuBwOGONksTV5IymrR&#10;at0un37/AInmwzGccZW5IyqRtBpLZJptvVq19PNn1J4w1KfRvCWt6hbELc2tjPPEWGQGWNmGR35A&#10;ryL9jn4teIfjR8JZ9f8AE00E+orqc1qGt4REvlqkZAwO+WNct8Bfj1qvxq+B/j6z8TQrD4u8O2tx&#10;aajsjEYkDQybHKjhWJSRSBxlMjrgc7+wrHrMv7J3idPDskcPiBr3UBp0kwGxbn7PH5RbIIwH25yC&#10;K1WL9tiKU6bfK4ydvS3TubRx31jFUKlFvklCTt5prp3WqPr+ivktfgJ+0ffQG+u/jbBb6ow3/Zbe&#10;3P2fd1xkIoAz6J+FbP7M/wAYvGXxa8P/ABE8C+KLyGz8d+G2k07+1reMLl282ISFVwNySRnJAAIK&#10;8da6IY5uoqdSnKLle17a21to3ZnXTzJyqxpVaUoOV+W9tbK9tG7P1Ppuivjnxl8G/jF4B8Lan4h1&#10;r9oW5tNL06Fp55TaMTgdABv5YnAA7kgVL+yT8QPG+n/C3xh8TviX4j1DUPC0UG/TkveZHWIv5kiD&#10;/abaijuQfTmI5g/aqlUpuN03rbRLq7Mzjmj9vGhVoyg2m7tx0S6uzdkfYNFfIfgmw+OX7TOijxkP&#10;HyfDHw5eM7aVpmm2QnleMMVDyMWU4ODyWOcZCgEVv/A/4ueOfC3xqv8A4O/Ey/t9e1P7L9s0nXLe&#10;MRm5jC7yrgAZ+UNzjIMbAlsg1cMfGTjeDUZaJu1n263V+l0XTzSM5Q5qcowm7Rk7Wd9tL3V+l0fT&#10;tFfAvwv+I3x5+Jnj/wCJnhfwjrkLW9vqZjfWdYcOmkwrLcKqRLg5aQD+62PK7da6K08efF79mf4z&#10;+DdA+IPiqLxn4W8VTi2S42ZaJy6oWUlQylGkjJHIKtxz0wjmsJRU/ZyUb2v0Wtu5zQzunOKqulJQ&#10;bs5WVk7279+q/M+2KKKK9s+jCiiigAooooAKKKKACiiigAooooAKKKKACiiigAooooAKKKKACiii&#10;gAooooAKKKKACiiigAooooAKKKKACiiigAooooAKKKKACiiigAooooAKKKKACiiigAooooAKKKKA&#10;CiiigAooooAKKKKACiiigAooooAKKKKACiiigAooooAKKKKACiiigChpv/H5qn/Xyv8A6Jjq/VDT&#10;f+PzVP8Ar5X/ANEx1foAK8U/bE+Pl/8AszfAXW/iBpulW+tXenz2sS2d1I0cbiWZIySy8jAbP4V7&#10;XXyd/wAFRND1LxJ+xr4s0/SdPutUv5bzT/LtbKBppXxdxE4VQSePagDzjwx+19+1n4y8N6T4g0b9&#10;mrT77R9WtIb+yul1yNRNBKgeNwGkBAKsDggHmvoX4E/GD4ka54F8VeIvjV4CtvhcNG3ToqXq3KPa&#10;pEZJZmZWbG3B49q+UvhZ/wAFJLb4D/B/wF4a8c/Bf4iaJYeH9E0/R7nWZtNEcTPDBHCXUS7BgsuQ&#10;C2eRX018Z/HejftDfsR/EXxB8Pb8eINO1jwrqP2N7dWV3YQyBoihAZXBBUqRnPFAHiMf/BQb4seJ&#10;vAur/Fjwf8B/7V+DWlyTs+qXeuxwX9xbQsVluFh2kqFwSQA4G1uTgkfYXwc+K2h/HD4Y+HfHXhx5&#10;G0fW7UXEKzACSJgSskbgEjcjq6HBIypwSOa+Tv2U/HPhzTf+CVsep3l5btpul+GtYtr9WYDbIJLg&#10;GJh/ebeuB1PmLjO4V5P8EPjTrP7Nv/BLbwpNp0c0vjjxdfXmleE7FFxMZ7m6lVJVHU7QGkGRgkoO&#10;jCgD67+DP7S2o/HH49fEjw14f0a1b4feCpF02XxI0jmS91L/AJaQxL90ohV8tk9EPRwa+gK+I/h7&#10;8Yvgv/wTn+Gfhr4S+ItfmvPGy2/9p63a6PZyXtw13KoeWWXYMKMYVdx3eWiHBHJ+o/g58bfBXx+8&#10;GxeKfAmuw67o7SNC8katHJDKAC0ckbgMjAEHDAZBBGQQSAdzRRRQAUUUUAFFFFABRRRQAVQ0H/kB&#10;6d/17R/+gir9UNB/5Aenf9e0f/oIoAv18M/tTf8ABVT4e/CHRbaD4dX2n/EPxU155VzYqZo7e2hC&#10;tvdpduC24KoUE9WzjHP3NX5k/wDBZD4b+EvB/wAD/Bt/oPhbRdEvrjxKEmudN0+G3lkU207EMyKC&#10;RkA4PcUAfptVHXNc07wzo17q2rXtvpul2MLXFzeXUgjihjUZZ2Y8AAAnJq5JIkMbSSMqIoLMzHAA&#10;HUk18A+MvEWq/wDBSb4rXPgHwreXWm/s7+Fbtf8AhJPEFqzRnxFdKQy2sDd4wQDkcDhz1iBAOj/Z&#10;1/4KQJ+0l+1JefDvQPC6Wvg4Wtzc2Ot3UjrdXKxADf5WNqqzbiBnOMZwcgfbtfm94B8N6V4P/wCC&#10;wF/oeh6fb6VpGn+D4re1srWMJFDGtlAFVVHQAV9P/tzf8LT/AOFBXv8Awpz+0v8AhNvt9t5X9k7f&#10;P8ncfMxu4xjrQB9BV8N+Jv8AgoX4y8efEvxB4R/Z9+EVx8UYPD0hg1HX5r0W1n5gJUrGSApXKnax&#10;cF9rFVKjcfV9L8SePPB37A+qa/4ya8T4h6V4I1C+vmvSBOLuK2mcFiOAcqvSvNf+CQvhm00P9jvT&#10;9RgiRbjWdYvru4kA+ZmRxAuT7LCPzoA7r9lH9tq1/aE8UeIfAnifwnefDr4neH1Ml74dv5DJ5kYI&#10;BkjYqp4LJlSvR1ILA5H04zBVJJwBySa/On9o+6T4d/8ABWT4Ga7YyG3k8QaTHp98qjibe91bgtjr&#10;w8Y56eWp7cdx+0p8ZPFH7SnxOuf2cPgxfNaBBjx34zhz5WkWhOHtY2GN0rDKkA8nKZH7woAU9X/4&#10;Kd6bq37WXhj4T+BtDtfEHh2+1aHRrvxPJcMEadnCyfZguQ6oGA3E8nOOMFvuuvy6+P3we8MfAf8A&#10;bC/Y+8F+EbBbDSNPuY1zgebcSfao980rADdI5GSfwGAAB+otABRRRQAUUUUAFUNe/wCQHqP/AF7S&#10;f+gmr9UNe/5Aeo/9e0n/AKCaAL9edfH/AOO/hj9m/wCF+qeOfFk0i6dZ7Y4re3UNPdztxHDGCQCz&#10;HPUgAAkkAE16LX51/wDBWxn8S+Kv2cfAc5zo/iLxPKbqMk7WKSWkK5H+7dy/nQBbl/4KJfHLTfCK&#10;fEfUv2Z763+F7Itwb5dUJuY7Zuk5Ux52bfm3GNVII+YA5r6z0P8AaS8I+Kv2dLz4z6I9xqfha10W&#10;61qSCJVFyFt43eaAqWwJVMbJgnGR1xzXpOoaPZapo9zpVzbxvp1xbtayW+0BDEylSmPTacV+fn/B&#10;G3Vmk+EvxN8FXMv2600XxGxRJlyvlzRBCMHjaTAx2+rH1oA29P8A24/2j/H2nnXvBP7LWov4Zx5k&#10;M2r6iYp7iPGQ6IyIWBGcbA45GCe/sn7H/wC2tof7VcOu6VLoN54L8deHn2at4b1Bi7xDcULoxVSQ&#10;HBVlZVZW4I5BOl+07+238Ov2TrjT7TxmNWn1HUbWS6srTS7QStMqMFI3Myqpyf4iK8O/4J8/C3W/&#10;Fnxc+Jv7SWuppulp44aS20rSNL1GK+EVu0qSO0skTFN/7qIY+9neSFyBQB9weINcsvC+g6lrOpTC&#10;307TraS7uZm6JFGhd2P0UE189fsD/Grx1+0P8Gb3x/41NpFDqmsXSaLa2luIxFZRMEG5s/O3mCRc&#10;/wCwPU1z/wDwVA+J0/gD9lDWtI00s+ueMruDw3ZQxjc8nnEtMAo5OYo5E+rr6ive/gV8M4Pg18G/&#10;BngiAq40PS4LOSRQAJJVQebJ/wACcs3/AAKgD5T/AGpv+Cqnw9+EOi20Hw6vtP8AiH4qa88q5sVM&#10;0dvbQhW3u0u3BbcFUKCerZxjn7mr8yf+CyHw38JeD/gf4Nv9B8LaLol9ceJQk1zpunw28sim2nYh&#10;mRQSMgHB7iv02oA+LvHv7cXxP1L4meKPBXwg+AWseN38O38unXuvX12Lax86JsOqtt2H2zIG5+7V&#10;j4C/8FAL/wAV/GiP4Q/F34d3nws8f3K7rBJZzNbXh2lgoYqNpYK20gurFSNwOAfsaGGO3UrFGsal&#10;mcqgAG5iSx+pJJPua/Nv9ra6t/jB/wAFNPgD4R8LhbzWPCFxbalrVxbjd9njS4W6MUhB4xFFnnH/&#10;AB8KOS2KAP0nr5b8EftC+LviR+3d43+G+jzWa/DvwVo0T6lJ9mDSzahIEIQSZ+UDzGGMdYG9a+i/&#10;Gniuw8CeD9c8S6pIIdM0exn1C6kJxtiijZ3P5Ka+Qf8Aglf4Wvr34Q+Lvixri51/4leI7rV5n2kH&#10;yUldEXJ5I803BHbDCgCvrn7dvxb8aeMfEOi/B79njV/FmnaHqFxp02varei1tZ5YZWicRnaEPzIe&#10;kpPPKiuk/Zn/AG+G+K/xWvPhL8R/A158MPidbxs8OnXUxlhvdqb2CEqpVtmXA+ZWVSQ56V9bwwR2&#10;0YjhjWKMZwqKABk5PA96/Nv4mXkHxk/4K/fD618KIl1/whGkquvX1uMiJ4xcyOrsDg4+0Qxeodyp&#10;6YAB9RftdftjaL+yxpmh2aaJd+MfG/iKbyNF8Nae22W4bIXczBWKruZVGFZmYgAcEjw+T/gol8Sv&#10;hDrmhP8AHn4F3vgDwjrVwtvF4gs737StqzcjzUCnJAySu5XwrEK2MVgeIIf+E+/4LMaLb6kBNbeE&#10;/DYls4pDlQfsruCB2Ie6LfVQa+g/+CjXhu08T/sX/E6G7QN9lsY76JsZKSQzxyKR6Z24+jGgD0H4&#10;/fHvTfgR8Hrv4gNpd54ptUe1itbHSCrS3b3EqRxBCeoJdemT6A18qax+3X+0jofh+Xxnf/sr31j4&#10;Lt4zc3C3GqML2KAclmTyt6YHJJhwACTxzXuf/BP/AMTt4+/Yz+FGpXhF1JBpv2IPKMkG1mktlPPc&#10;CEc+1eyfErx1onwy8AeIPFXiO4jttD0mykurt5MYKKv3AD1ZjhQvcsAOtAHI/s2ftF+Fv2ofhdZ+&#10;NfCrTRW7yta3lhdY8+yuUALxPgkE4ZWBHVXU8ZwOt+JXxI8O/CPwPq3i3xVqUWlaFpcJmuLiU/ki&#10;j+J2OFVRySQB1r4S/wCCQdi3w/8A2Y/HfjrxI8WgeGr/AFma+imuCUgS2ghVZJgST8gbenPP7o9a&#10;0vCmk6p/wUs+K0PjDxBa3Wnfs4eE71hoejXClD4nvIzg3MyHrEMkYPAGUHJlwAd5+xL+3pf/ALXn&#10;xG8c6M3hKLw3pGiwJdWMjzs9zLG8pVPNGNqttAJ25GTwT1r7Fr87P2FLeK1/4KAftTQQRpDDHdsi&#10;RxqFVVF04AAHQAdq/ROgAooooAKKKKACiiigAooooAKKKKACiiigAqhD/wAhy8/69of/AEKWr9UI&#10;f+Q5ef8AXtD/AOhS0AX6KKKACiiigAooooAKKKKACiiigAooooAKKKKACiiigAooooAKKKKACiii&#10;gAooooAKKKKACiiigDH1X/kL2X/XCb/0KKijVf8AkL2X/XCb/wBCiorpp/Cc1T4j8Zf+Czn/ACdB&#10;4X/7E61/9Lb6pPg3/wAEkfEnxc+HPhPxkvxD0rS9P1+wg1AQHT5ZZYEkQNt++oYjPqK+sf25v+Ce&#10;Wv8A7Wnxa0nxfpXi/TdAt7LRIdJa2vLaSR2ZJ7iUuCpxgicDH+ya+rPgb8Pbj4TfB3wZ4Mu7uO/u&#10;dB0q306S6hUqkrRoFLAHkA4pct5O5XNaKseN/AP9h7wn+y78LfFen+GHn13xhrWmTW9zr14qpNKT&#10;GQsUSj/VR7sHbkknBLNhcfmZ/wAEr9asPDP7ZWhQavMljNd2V7YW4ufk/wBIMeRHz0Y7GUDqSQOp&#10;xX7oV8G/tPf8EpfDPxk8bX3jPwR4kbwJrt/Mbq8s2tfPs5pycmVArK0TM3zMRuBPIUEmnKO1iYy3&#10;TOD/AOC12vaYPBfw10Y3UJ1htQubwWoYGVYBGELkdQpYgDPUg4ztOOP+CX7MvhX9oj9hX4Z+EfFH&#10;iq28FeMrzVNW1LwlNesu66jEyxzxrEzKZFY7CQp3DCsMjIPW+C/+COdzqni2HV/ih8UrnxLaxsvm&#10;2tjBIJ7lVxhWuJXJVeowFJx0Ir6E/a2/YC8P/tLeC/A2gaTrjeBIvBkE9rpUNrZLcWwhkWFfLZN6&#10;twLdMEN3bINTytttormSSSZ+c3xQ/Y//AGjv2J/Cd/4y0/xY1j4bsZo/tOoeE9fmt9nmSLEjPEfL&#10;ZtzMikBW688Amvov4EftTeMf2kf2Df2hNN8azf2rrXhfQZ0XV/JCPdQzW85USbQFLp5LAkAZUrnn&#10;JNH/AIc++Pdea30/xF8bvtWhW7Axw/ZLi4KgcDbG8wVTtz3496+4fgj+yV4A+BPwf1L4daPZS32l&#10;axDLFrFzfMGn1EyxmOQyEAADYSoVQAB7kkkYu4OSsfnB/wAEXLiKP48+NomkVZZPDZKIWAZsXMOc&#10;DvjIr9goLmG6VzDKkoRzGxjYNhgcFTjuD2r8u9a/4Iz69ofimTUPAvxZGm2quxtnvLOSK7gUjG0y&#10;xPhjgkFgFz6V7/qf7C/i21/Y90T4OaD8SDZ67Y6w+qS+I1hmt/NV5JpGj2pIW6yjktztzVRvFWsK&#10;VpO9z4J/4K3/APJ4F7/2BbH/ANBev2a+GH/JNfCX/YItP/RKV+Yusf8ABG74ieIr03mq/FvTdTuy&#10;oU3F5bXE0mB0G5mJwK93/ZS/YH+JPwC+MWj+K/EPxXPijRLG3ngbSA9ztbfEyIQHcr8pIPTtSjdO&#10;9glZrc+6aKKK1MgooooAKKKKACiiigAqbw//AMg0/wDXef8A9GvUNTeH/wDkGn/rvP8A+jXrGpsj&#10;WnuaVfnZ/wAFs/8Ak3/wN/2M6/8ApJPX6J1+eHx8/YI/aK/aR02HR/HPx10PWdCtL5r6ysz4fitz&#10;C+1lU74Y0ZsI5HJI79awOg/Q+sq98WaJpuqQ6Zd6zp9rqUxURWc10iTSFjhQqE5OTwMDmvJf2c/A&#10;Hxv8FXmuP8Xfijp/xFt7iOEadHZaPBYG1YF/MJMUabtwKdc42+9fJ3wX8In9pj/gqB8TfiTeR/aP&#10;C/w2caTYMwJjN7Ght1CnoQrLdS+xMZ7g0AfoL448ZaT8O/B2t+KNduRZ6No9nLfXcx52xxqWbA7n&#10;AwB3JA718J/8E4/Cur/Hf4n/ABD/AGpfGVqY77xDdSaX4ctnO5bW0QhZCh7hQkcIbAOY5v71fQ/7&#10;a37P/i79pz4Sx+AvDXiiy8K2N5exzatcXUDytcQxnckKhSOPMCucn/lmo7mvW/hr8P8ASPhT4A8P&#10;+D9Bg+z6PotlHZWyn7xVFA3Me7McsT3JJoA+I/8AgtJ4dvtU/Zn8N6nbQmW20vxLC90V/wCWaSW8&#10;6K59t5Rfq4r7l8FeINL8Y+C9D1vR2hl0bU7CG7tDAQYzDJGGTbjjG0iq3xK+HOgfFzwJrXg/xTYr&#10;qWg6vbm3urdiVJXIIZSOVZWCsrDkFQe1fEWk/wDBPX44fDzRrnwV4A/aX1HQ/hzM0gisrjTd91aR&#10;OSSkbq4weeTG0YJJOBmgDmv+Cc9nBo/7bX7T2m+F1jj8EwX0qLHa/wCojlW9lEKpjjaF+0AY7Dji&#10;v0nrxz9lv9lvwl+yj8PG8MeGGuL24upvtWpate4Nxez4A3NjhVAGFQcAZ6ksx9joAKKKKACiiigA&#10;ooooAKoa1/x5x/8AXzb/APo5Kv1Q1r/jzj/6+bf/ANHJQBfqNriJZ0gMiCZ1Z1jLDcyqQGIHcAsu&#10;T/tD1qSvnr9rL9k+6/aSk8I6tofxC1r4b+LPCpujpuraQCf+PjyfMDhXR/8AlgmNrjq2Q3GADsv2&#10;hPhb4A8efCXxfB410TS59KGm3NxPeXMCB7bbGzGdZMZRlxuDA54r5w/4I++MvEXiv9lCe21yee6t&#10;NF16403SprhiSLUQwSCNSeqo8kgHYD5RjbWL4g/YJ+P3xWsV8NfEj9pm91TwUWAuLLTtMEU13GD9&#10;yQhlByAPvmQA84NfVWm+HfCH7JP7Pd9b6BYLp/hbwfo9zfCJn3PL5cbyyO7dWd2BJPctwOgoA73T&#10;fFmiaxqE9hYazp99fQBjLa210kksYUhWLKCSMEgHPc1y37QH/JB/iR/2LWpf+kslfIH/AASL+Dt3&#10;pHwv8TfF3xDEX8R+PNQkkimlUh/skcjZfnp5kzSt6EJGc17J+058E/j38WNavrTwD8XtL8GeB9Q0&#10;o6feaJeaJBdPMziRZm81oy6hkdVwGGMZGDQBw3/BIr/kzPSf+wxf/wDowV9nLcRSTSQrKjSxgF4w&#10;wLLnpkds4P5V8Pfsv/sb/H/9m6bw7oVl8atGl+HVjqP2y+8Pw6FEXuY2cNKgneMyKW9Qwx2xXeft&#10;JfsX+JPix8U7b4lfD/4u658MPF8VhDp0os4zJa3MMbu6h1V0J5kbIbepwPloAzP+Clnwt8Aal+yX&#10;421zWNG0yz1bR4Ip9K1RIEiuIbnzkVERwM4cttK9Duz1AI9E/YT8XeIPHX7I/wAMtb8USzXOtXGm&#10;FJbi5YtLMkcskcUjseWZo0Rix5O7OTnNfP8Aff8ABO34n/GnWNLHx6+PWoeNvC2nzrP/AMI/pdn9&#10;kjuGH95lKqpwSNwQtgnDL1r7p0HQ9P8AC+h6fo+k2cWn6Xp9vHa2tpAu2OGJFCoijsAAB+FAF+ii&#10;igAooooAKKKKACiiigChqX/H5pf/AF8t/wCiZKv1Q1L/AI/NL/6+W/8ARMlX6AIfMgvBPDujnCHy&#10;po8htpKg7WHbKsDg9iPWvhH/AIK0fD/wZpH7OKeNIdPsdE8b6Tq9n/YurWKLbXfmNINyLImGICBn&#10;AzwYwRgiu1+N37EPjfxP8aNe+KXws+Nmt/DjxBrYtzf6b5Hn2M7Q28cEZKq6jG2Jch1k5JIxwK5D&#10;TP8AgnL4w+KHjjSNe/aG+Md98T9M0mQS2/hy3tfstm7D+/hgApwAwVAzDjd6gH1R8CfGGo69+z78&#10;P/E/i2ZLTVL3w3YX+pz3LCMCV7ZHkd84C5JJIPTOO1dppviXSNa0+a+0/VbK+sYSyy3NtcJJGhAD&#10;EMykgYBBOexr5S/4KleP38A/sg6xo2moV1HxTeWvh6zgt0yxDt5kiKo65ihdMD++Pau5+BP7K+n+&#10;Av2Nbf4N37vZS6xoFzZa3dWmPMFzeQsLl1LAglTIVUkdEXjtQB9DV+bHgjT9P03/AILNeJYvB0Qt&#10;7Q6HJL4gjswBF5r2sTOTjjmVrdm/6aE55zXW6T+wr+0Z8O7FtB8EftSajD4Xx5cMOqae0s1tH0CR&#10;lnfbgdNhQegFe5fsk/sYeHP2WLXWNSGr3vjHx3rzb9Y8UaoP31x824oilmKKWyxyzMzcsxwoAB4X&#10;4Z/4JOx+CtNOn+Hvj38QtBsDIZTa6Zci2i3kAFtiMBk4HOOwr5f8Z/skX+kf8FFfAfwrb4s+Mru6&#10;1TRZLxfF014x1O1Atr2Ty45N2Qp8krjPSR/Wv2cr5l8Vfsl6r4i/bq8G/HqPX7OHStB0mTTpNHaF&#10;zPKzW93FuD52gZuQf+An1oA998B+GX8E+B/Dvh2TU7rWpNI063sG1K+bdcXZiiWMzSHu77dxPqTW&#10;7RRQAUUUUAFFFFABRRRQAVQh/wCQ5ef9e0P/AKFLV+qEP/IcvP8Ar2h/9CloAv1HDPHcwpLDIssT&#10;jKujAqw9QRUlfCN1+wL8Yvh34o1nUPg/+0XqnhrR9UvJrxtD1Wy+0QW7SOzuUG5oydzdREp9ScUA&#10;cL/wUOsLOD9uX9l648NR+V45uNVg+2vagCV7Vb2AQF8clf8Aj7BLDG0MDwDi/wCIGg8Df8FmNHu9&#10;cSOG28TeHVTTJ5sbfM+ytEuCR94vbyIPdgO/Psv7OP7Bi/DH4nT/ABV+JXje++KvxPkQpBql/GUg&#10;sVK7T5SFmJYKWUHIVVYhUHWu0/a4/Y78PftXaDpBuNUuvC3i/QZWn0XxJp4zNaOSpIZQy703IjcM&#10;rAqCrDnIBH/wUB03RNS/Y5+KY16O3a1g0h57drjACXSsptyp7N5uwDHUnHeuM/4J0+Hz42/YE8E6&#10;L4zsI9W0u/tr61az1CPes1mbudUVlbqu3hf9kLjtXn19/wAE8/ix8X5dN0j42/tB6l4w8D2E6zf2&#10;LptkLd7srwvmSZwD/tMsh5OCDzX3P4c8O6b4R8P6boejWUWnaRptvHaWlnAuI4YUUKiKPQAAUAfL&#10;lr/wT/8A2cvgndS/EC88PzJp3hiOXVY4tW1S4ubHTxGDI8ixO5Bxt3YbcMgHGQK83/ZdsfEHxB8M&#10;/Gj9q/W7OaDxR4n06/g8JWb53WGl20beSEHZneJckcHy9w/1hr6O/a4+BviT9o34ZweBNG8Sw+F9&#10;G1C/hfXrgxs89xZIwZoIscKWYKSTx8uDkMa9Z0HwtpPhnwxYeHdMsILTRLG0Sxt7FEHlJAiBFj29&#10;MbQBigD4y/4JZ+C/D+p/sLrFe2tvPD4ivNT/ALZMwVvPBdoSJCRyPKRfvZ4+tVf+CNesahqf7JN9&#10;bXpc22neJ7y1sdwIAhMNvKcZ6jzZZenGc981Ja/sE/Fb4YWHinwf8IPjgvg/4ZeIbma4bR77RUu7&#10;rTxMoWRIJyd2CoCggoRgH72XP1B+zz8CfD/7N/wm0XwH4caWay09WeW7uMebdTuxaSV8cAljwB0A&#10;A7UAekUUUUAFFFFABRRRQAUUUUAFFFFABRRRQAUUUUAFFFFABVCb/kOWf/XtN/6FFV+qE3/Ics/+&#10;vab/ANCioAv18Pfs16pD8Fv2uvid4E1mRdPTxBcmbTmlwiTESPLAoPTLRztjHcbeuBX3DXj3x8/Z&#10;h8LfHyG1udQe40jxDZrttNZsSPNRc5COp4dQTkdCD0Iyc+ZjaFSo4VqPxQd7d09Gjx8ww1Wq6dfD&#10;6zpu6T6pqzV+l0WvjJ+zL4K+Ouq6fqHiiO+kuLGEwQ/ZLnyhtLbjkYOTmvjT4a+Bo/DfiL9p/wAK&#10;+H0mNvYaHe2trG7lpGjSRvlJ7kqCPfNe52v7N/x60xV060+O8raVH8iTTWjNcbBwD8xY54H8f416&#10;N8Cf2Y9O+C2p65rVx4g1LxX4j1tduoahqGAsoLbidnJyTnJZmzXmVMNLF1oz9jyPXmbt1TXR6njV&#10;sHPHYiFRYf2b15pPlu7xa6NtmF+wRqlpqH7MnhyC2ZWmsbi8t7oLjKyG4kkAPvskjPPqK87/AG0p&#10;l1j9oH4DaNpjZ1yHU/Pfyzh0R7m28tiRyADFKfbBNb2rfsc+J/BXijU9W+D/AMRLjwTZanJ5lxo8&#10;0Rkt0bn7vJBAycBlyoON1dV8Ff2Uz4D8bz+PPGnii68d+N5EKRXt0pWO1BG07AWJJ2/KDwACQFHW&#10;n7LE1MPDBSp2tZOV1a0WtV1u7divYYythaeXTpW5eVOV1a0WtVre7ttY+c/h58MdS8eftV/GPQ08&#10;f694C1T+0rm9i/se5eGS8hNw7ANhlJCrJGQOeGr2bXf2IdY8UaVPpms/Gzxtq+mz7fNs766eaGTa&#10;wZdyNIQcMARkcEA12Hx0/ZTsfit4ntPGOg+ILzwV44tFVU1exBIlCjC71DKcgfLuDDjghgAK4O6/&#10;ZV+MPjSI6Z4x+N93LoLDbLb6bbsjzp3VsFAQR/e3D2NYrBOjzU50HO7dmpWTT76q33HOsvdDnpVM&#10;O6l27NSsmm76rmVuz0Zxmm6Ha/Dn9ur4aaTPd/adPt/C9vp+m30uMTKllLAjrjgbmRhx3b3r6p/a&#10;AkSL4EfEZnZUH/COaiuWOOTbSAD8SQPxrgvjV+yVo/xW8G+FtOs9XudD13wvbR22mayqB32IqgLI&#10;AVzyisCpBU5I6kHz24/Yx8eeONBv7L4g/FrUfEaJayJp1gjyC2FxsIilmLHLhX2tjGTjr2PRGniM&#10;MqtGFLmU7tO6srrZ9dPxOqFLF4NVqFOjzKbbTTVldJNO+ulvO56L+wz/AMms+Cf+37/0uuK9f8ZW&#10;9xeeD9cgswzXcthOkITO4uY2C4984rk/2fPhjd/Bv4Q6B4Pvr2HULrTftG+5t1Ko/mXEkowDzwJA&#10;Pwr0WvXwtOUcLTpz0aik/uPdwVKUMHSpVFZqKT+6x8m/8E2b60l+B+r2cTKLy31yZp48YYboYdrH&#10;6hSM/wCyfSmftksP+F7/ALNq55HiQkj/ALerCm+Jv2Nda03x5qvin4Q/ESTwb/aUri9sE3GJH3Es&#10;oKHkBifkZflPQ9h5R41+Dd34J/aY+C+nX3jHUPHfja61aLUtVu72QkRW8U0TxqiFmKqFjnPJ5AGA&#10;MYr5yp7ejg44WdPZxV7qz95Wt11Pkq31nD5fHBVKWziua6s/fVrLe77Gn8RPBN74s/b+1zSD4v1b&#10;wPLqunwvYalpU7QzSBbSIGJWDL8rGOXgHkr6161qH7GPiHVrG5sb746+PLyyuY2hntri9kkjljYE&#10;MjKZMMpBIIPBBr0D9oD9mnQ/jxHp17Jf3Ph7xNpf/HhrdiMyRDO4Ky5G4BvmGCCDnBGTny2T9mX4&#10;56tCNK1P48XS6KRseS1t3Fyy+hIZWOe+XP41vLBulUqc1FzUm2mpW36NXX3nVLAOjVq8+HdRTk5J&#10;qVt+jXMtu+p5l+2V8N7L4Q/sx/Dvwjp+ovq1rputXKrdyKqs5czyMCFOAVZyv/Aa/QCvmX4sfseS&#10;+Mfgv4L+H2h+IBDb+H7trh73UlLSTBvMLfcGAcyH8B3rH1f9lf4xX1u/h9PjpfS+E5F8l/tFu32v&#10;ySMFCwbL8ccuAe47VtSjXwtaco0W01BKzWlltq/xN6EcTgcRUnDDtxlGCSTWnKmrataLa5xH7NCr&#10;rniz9p3xJY4k0W7kvRbXC/dkDyXUi7ccH5Sp/wCBD1rK+AfxcvPgn+w34g8SaZDHPqv9vyWtp5y5&#10;jSSRYRvYd9q7jjuQB0r608C/A3RPhj8I7zwP4bHlJc2s0ct5ccvPPJGUMsmO/TgdAAB0rz34Z/sj&#10;waF+zzrfwv8AFWow6lFqV7Jdi9sEKmBiI9jLuH3laPPoQcdzWEcDiaSgofFyz16KUndHPHLsXRVN&#10;U/iUKmvRSk7pHG+Cf2ZfG/xc8J6X4m8c/GTxM0+r2sd6mn6POYYIElQOFxnbnDYO1AO3IHOD+wno&#10;cHhn45/GzR7W5nvbXT7w2kVzdSCSWVI7qdFd2AAZiACSAMkmtvw3+xr8TdItV8NyfGzU7fwTHmNb&#10;XTxLHMYf+eagviMEcYBIGTwa2/hb+yDrfwjh+KcOgeJre1XxNavaaPMA5msU3SbDI2OWCuBuXnIy&#10;Kzp4arGtSqqi043u3K7ej831MqOErRr0Kyw7Tjfmbldt8r83166HMfFTVLz9sD44QfDPQbiRPh74&#10;YmFz4g1GFvkuZVJHlqw685Rffe3IUV6r+194dWx/ZN8W6Rodqtra2VnarDb24KrHBFcQllAHYRof&#10;wFeR+Af2PfjN8LdNuLDwr8U9M0W1uJfOmWCyJMj4xlmZCTwO54r2r4PfC/4k6Dda1D8SvHFt450e&#10;+szbJY/ZgiqScPu+UZBUkY966KEK1WNSNak1OpdN6WStolrey/M6cPTr1o1YYijJTqppy92yVmkl&#10;rey9NWeH/AH9nbWfiF8H/DGuaT8cPGmlWk9qF/s7Tr+RYLR1JVolUSDaFIIxgV6d4B/ZHHgn4t+H&#10;/HmsfEfXvFur6akttbrrb+azq8My+WHZi2AJJH2j3PrXMv8AsZ+Lvh3q17P8I/ihe+FNLvJDI+j3&#10;kZmiQ+obJDccAlN2AMsa634S/sz+J/DXxCsfHHjv4kaj4y1uyjljtrUoVtofMQo2NzHsc/Kqc+tT&#10;h8K4OEJ4d80ba82mnVa/O1icLg3B04VMK+aLV5c/u6faXvfO1jzz9g3/AJKh8fP+wxB/6Pvqvft2&#10;f8jp8Dv+xhP/AKMtq9I/Z1/Z91L4LeLfiNq9/qtrqMXii+ju4I7dGUwBZLhiGz1P74dPQ1Y/aG+A&#10;+o/GbXvh/f2Op2unp4a1M30yXCMxmXfE21cdD+7PX1FaLC1v7N9jy+9fb/t+/wCRqsHX/sj6vy+/&#10;fb/uJf8ALU9qooor6M+tCiiigAooooAKKKKACiiigAooooAKKKKACiiigAooooAKKKKACiiigAoo&#10;ooAKKKKACiiigAooooAKKKKACiiigAooooAKKKKACiiigAooooAKKKKACiiigAooooAKKKKACiii&#10;gAooooAKKKKACiiigAooooAKKKKACiiigAooooAKKKKACiiigChpv/H5qn/Xyv8A6Jjq/VDTf+Pz&#10;VP8Ar5X/ANEx1foA+Bv+HUf/AFX74if+BX/2VfZ3wz8Hx/DLwB4Z8Ivq9xrEml2Mdil9fuDcXflo&#10;AZG55YgZNdXXiH7V/wCzMf2nPBui6Xa+MdU8CazompDVNO1rSl3SQzCJ48kBkbGJD911PHWgD1fx&#10;jY6JqnhPWbTxLDbXHh6azlTUYr0Awtb7D5gfP8O3Oa+B/wDgi0t23wN8fgG5bw+fErCxFyBjP2eL&#10;zPbO3ys44zWnqv7Bv7Q3xB0YeEfHX7T19qPgeQeVd29ppxF1dw945HLgsGGQd7uPUNX2N8Gfg54Y&#10;+Anw50jwT4Qsms9F01CFMrb5ppGOXllbA3OzEknAHYAAAAA8R17/AIJnfs/eIvFVzrc/hG4tkurj&#10;7Vc6TZancQWE0mc5MKOAoyfuptHoMcV5h8GtGsP2pP2xr7xVZWUEPwh+CSf8I54Ts7aMLazakFAl&#10;mRRxtjCjbjjC27DvX2F8YvD/AIo8WfDHxHongzWLfw94k1G0a1tNWukZ1tC/ytIAvJYKW2+jYPas&#10;P9mv4F6V+zh8F/DfgPSik39nQbry8RNpu7p/mmmI6/MxOAScKFXtQB8pf8E6418SftMftZeJtWXz&#10;vEieK/7P3TYMltbrcXarEvGQuI0X3EK+lL+w7Gvhz9uL9qzw7pCCHw9/aEF6beIfuorgySkhQPlX&#10;JkkGMfwgfw13/j39jTx54f8AjZ4o+JvwM+Jtv8PNS8WIo17StR0mO+tLiZf+W6bs7WJJY/KTuZzu&#10;wxWvQv2UP2V7b9mvSfE15f8AiGfxl458WX51LxB4iuYBC11LlmVVjBO1FMkh6kkux4GFAB7zRRRQ&#10;AUUUUAFFFFABRRRQAVQ0H/kB6d/17R/+gir9UNB/5Aenf9e0f/oIoAv1+dn/AAWz/wCTf/A3/Yzr&#10;/wCkk9fonX54fHz9gj9or9pHTYdH8c/HXQ9Z0K0vmvrKzPh+K3ML7WVTvhjRmwjkckjv1oA+/fEm&#10;ip4k8O6ppMkjQx39rLatIoyVDoVJHuM18M+Hf+CUreEdKi0zQv2gPiNoumxFjHZ6dd+RChYksQiM&#10;AMkknjqa+if2c/AHxv8ABV5rj/F34o6f8Rbe4jhGnR2WjwWBtWBfzCTFGm7cCnXONvvXt9AH4zab&#10;+yLf3H/BRPVPhYPi14yjuoNEW9Pi1btv7TcfZ438oybs7fm24z0Ar9f4Liw8D+GbCLVdXiit7OCK&#10;2a/1GdY/MZVChmZjjc2M9eteA2P7Juq2f7dGo/Hk69ZtpV1pA00aOIX89WEEce7fnbjKZx710f7a&#10;H7O2oftR/A288CaZrFtod1Pe290Ly7iaRAI2LEYXnJoA6747aWfiN+zv8RtL0OaO/k1rwvqdnZyW&#10;zCRJHltZUXaQcHlh0NfOH/BIfxNZ65+xzpun28qNc6Nq99aXMYPzKzyeeuR7rMv+c19Ifs6/C26+&#10;CfwQ8G+Bb2+h1K60KwWzku4EKJKQSdwB5A5r5h8Uf8E9fGfgX4meIfGH7P3xeufhfD4ilM+o6DPZ&#10;i5tPNJLFo8kgDLHarISu5grAHaADif2koU+IH/BWT4E6DYx/aZdB0uO/vWVjiEo91cANjphUjPPX&#10;zFHfntNQ/wCCXcX/AAl3ijXdC+Nvjrwp/wAJBqdxqt1Z6LOLaLzJZGcjCMN2N2ATzgV6T+yj+xLa&#10;/s9+KPEHjzxP4svPiL8TtfUx3viK/jMeyIlWMcalmPJVMsW6IoAUZB+naAPxm/aX/ZFv/h3+1d8D&#10;vBU3xa8ZeIZvE9ysceu6nds95pmZ1TdbsWO087uo5FfrP8H/AIey/Cn4baH4Tn8Qal4pl0yJo21j&#10;V5DJdXO6Rn3SMSckbsdegFeM/H/9k3VfjJ+0n8IPibZ69Z6dY+B51muLCeF2kugJlkwjA4XgY5r6&#10;YoAKKKKACiiigAqhr3/ID1H/AK9pP/QTV+qGvf8AID1H/r2k/wDQTQBfr87P+CtSt4b8W/s4ePLn&#10;5dG8PeJ5RdyEHapeS0mXJH+zaS9u1fonXnXx++BPhn9o/wCF+q+BvFkUp0292yR3FswWe1mQ5jmj&#10;JBAZT6gggkEEEigDuNQ1iy0vR7nVbm4jTTre3a6kuNwKCJVLF8+m0Zr8+P8AgjZpxT4VfE3xjcxf&#10;YbXXPEwhheZ8BvLjVsAnAPzXG3I6nI7Yq3L/AME7fjlqXhFPhxqX7TF9cfC9UW3NiulkXMlsvSAs&#10;ZM7Nvy7TIygAfKQMV9NX37I/g3/hl+f4GaRLe6F4Yks1theWrq115glExmZmGGdpBubgdSBt4wAe&#10;vav4d0rxBC0WqaZZ6lEylGS8t0lUqeoIYHj2r86/2UPs/wAM/wDgp98afh14BP2f4dyaeb240q1Y&#10;/ZbW6VLVnZV6IUmmmiwMABtv8IFdjb/sTftN+G9NPh/Qf2rdRfw6V8tZL/Tme8ij6ALI0juMDgbZ&#10;FxjjFe4fso/se+FP2SNB1q5g1W58R+KNYb7RrXijVcJLcYyxABY7EyWY5ZiSSWY4GADxX4/N/wAL&#10;8/4KQfB34cIRNovw9sZPF+qop3AXBKtCrr04ZLTr2nb15+7q+Fv+CcMMnxa+IHx1+P14u4eLPELa&#10;XpLMm0rY2wBUgnkgq0CH3gNfdNAH52f8Fs/+Tf8AwN/2M6/+kk9fonX54fHz9gj9or9pHTYdH8c/&#10;HXQ9Z0K0vmvrKzPh+K3ML7WVTvhjRmwjkckjv1r6g/Zz8AfG/wAFXmuP8Xfijp/xFt7iOEadHZaP&#10;BYG1YF/MJMUabtwKdc42+9AHF/tlftfSfBeGx8A/D60/4Sr41+Jdtvouh2yCY2u/j7TOucKoG4qG&#10;4JGT8isRJ+xN+xyn7OGi6n4l8VX/APwk3xY8TsbnXtbkYybGZt7QRMeSu45Z+rtzwAoHhMP/AATu&#10;+N/hP40eNviJ4J+NGk+H9W8SX9zctdT6T9ruo4ZJWdYvMlVioAKqduAdq56DHX/8My/tjf8ARz9j&#10;/wCCGL/41QB0n/BUr4hXnhr9mdvCGj5k8Q+PdVtfDtnDGfnZXffJgehCCM/9dhX0t8Jvh/afCj4Y&#10;eFPBtiQ9roOmW+nLIBjzDHGqlz7sQWPuTXx98U2/4X9/wU8+HXg5WS40L4VaPJ4jvkA3bb2Uo0an&#10;sCCbJx34avu2gD5E/bK/a51XwZqdn8H/AIPQf8JJ8bPEWIYLe2USLo8TDmeYk7VcLllDcKBvf5QA&#10;3Y/sX/sh6b+yr4Fuxd3n/CQePdecXfiDX5CWaeU5PlIzfN5almOT8zMzMeoC/M3gb/gnH8evhT4w&#10;8S+IvBXxx0fQ9T1+4ee8vW0cXNzKGdnw0sqs3VskAgE4JzgV6ZoH7N/7XNjrum3OpftKWN/p0NzH&#10;Jc2q6JEpmiDAumRHxlQRn3oA4PXph4B/4LLaPc6mRBbeK/DQispZMqpb7M6AA9yXtWXtyw9s/QP/&#10;AAUa8SWnhj9i/wCJ0124X7VYx2MS5wXkmnjjUD1xuz9FNXf2uv2OtF/ao0vQ7tdcvPB3jbw7MbjR&#10;fEmnqWktmJDFWUMpZdyqwIZWVlBB6g+Gy/8ABOv4k/F/W9Dj+PXx0vfH/hDRp1ni0Cys/sy3RHA8&#10;yQMMEjILbWfDMAy5zQB7J+wVpcHwv/Yd+Gra1NFpNnDo8mrXFxdyCOOKKeaW68xmbhRtlDc8DNfN&#10;vjC/8Tf8FS/ig3hrw3c3nh79m3wzeqdR1pYzFLr10n8EWeo5+UEYQHe4LFEH1J+2X+zTqf7SfwIj&#10;+HfhrXLfwmgvbaZneNzA1vCrYhKIRlclCB0GwegrwLwf+xp+1V8P/DOn+HvDn7Rej6NomnxCC1sb&#10;Pw9CkcSDsB5XJ7knkkkkkmgD6z+IXwF8PeNPgLqnwm09f+EZ8NXWljSYF0+MH7LCAAAgbqQB369T&#10;Xy1pf/BLe80PTbbT9O/aJ+Jmn2FrGsUFra37RRRIBgKqq4CgDoAK9v8A2afhT8bvh3retXHxW+LN&#10;v8RrC4t0jsraHT0tjbSBss5KoM5HFfQNAH46/sk/ss33ij9sz4weG0+J/izTJPBupLJLqdrdMtxr&#10;Oy6I23R3fOG285z1NfsVXzP8AP2TdV+Df7Sfxf8Aibea9Z6jY+OJ2mt7CCF1ktQZmkw7E4bg44r6&#10;YoAKKKKACiiigAooooAKKKKACiiigAooooAKoQ/8hy8/69of/Qpav1Qh/wCQ5ef9e0P/AKFLQBfo&#10;oooAKKKKACiiigAooooAKKKKACiiigAooooAKKKKACiiigAooooAKKKKACiiigAooooAKKKKAMfV&#10;f+QvZf8AXCb/ANCioqPXFmbVLEQukbeTNkyIWGN0fYEVX8q//wCfm2/8B2/+OV0U9jmqfEXKKp+V&#10;f/8APzbf+A7f/HKPKv8A/n5tv/Adv/jlakFyiqflX/8Az823/gO3/wAco8q//wCfm2/8B2/+OUAX&#10;KKp+Vf8A/Pzbf+A7f/HKPKv/APn5tv8AwHb/AOOUAXKKp+Vf/wDPzbf+A7f/AByjyr//AJ+bb/wH&#10;b/45QBcoqn5V/wD8/Nt/4Dt/8co8q/8A+fm2/wDAdv8A45QBcoqn5V//AM/Nt/4Dt/8AHKPKv/8A&#10;n5tv/Adv/jlAFyiqflX/APz823/gO3/xyjyr/wD5+bb/AMB2/wDjlAFyiqflX/8Az823/gO3/wAc&#10;o8q//wCfm2/8B2/+OUAXKKp+Vf8A/Pzbf+A7f/HKPKv/APn5tv8AwHb/AOOUAXKKp+Vf/wDPzbf+&#10;A7f/AByjyr//AJ+bb/wHb/45QBcqbw//AMg0/wDXef8A9GvWb5V//wA/Nt/4Dt/8cqbQ4tQOn/Jd&#10;Wyr503DWzE581s/8tB3rGpsjWnub1FUPJ1P/AJ/LT/wFb/45R5Op/wDP5af+Arf/ABysDcv1518E&#10;fgL4R/Z98P6ppHhG2uIodU1GXVb24vJzPPcXMgUM7OfZRx0HPqa7bydT/wCfy0/8BW/+OUeTqf8A&#10;z+Wn/gK3/wAcoAv0VQ8nU/8An8tP/AVv/jlHk6n/AM/lp/4Ct/8AHKAL9FUPJ1P/AJ/LT/wFb/45&#10;R5Op/wDP5af+Arf/ABygC/RVDydT/wCfy0/8BW/+OUeTqf8Az+Wn/gK3/wAcoAv0VQ8nU/8An8tP&#10;/AVv/jlHk6n/AM/lp/4Ct/8AHKAL9FUPJ1P/AJ/LT/wFb/45R5Op/wDP5af+Arf/ABygC/RVDydT&#10;/wCfy0/8BW/+OUeTqf8Az+Wn/gK3/wAcoAv1Q1r/AI84/wDr5t//AEclHk6n/wA/lp/4Ct/8cqlq&#10;0Woi1j33Vqw+0QfdtmHPmpj/AJaeuP8A61AG5RVDydT/AOfy0/8AAVv/AI5R5Op/8/lp/wCArf8A&#10;xygC/XJ/Fb4Z6N8ZPh7rXgzxD9q/sXV4hBdrZzGGVkDqxUOOgO3B9QSK3fJ1P/n8tP8AwFb/AOOU&#10;eTqf/P5af+Arf/HKAKvgzwjpXw/8I6L4Z0O2Fno2j2cVjZ24JOyKNAiAk8k4AyTyTya2aoeTqf8A&#10;z+Wn/gK3/wAco8nU/wDn8tP/AAFb/wCOUAX6KoeTqf8Az+Wn/gK3/wAco8nU/wDn8tP/AAFb/wCO&#10;UAX6KoeTqf8Az+Wn/gK3/wAco8nU/wDn8tP/AAFb/wCOUAX6KoeTqf8Az+Wn/gK3/wAco8nU/wDn&#10;8tP/AAFb/wCOUAX6KoeTqf8Az+Wn/gK3/wAco8nU/wDn8tP/AAFb/wCOUAX6KoeTqf8Az+Wn/gK3&#10;/wAco8nU/wDn8tP/AAFb/wCOUAX6KoeTqf8Az+Wn/gK3/wAco8nU/wDn8tP/AAFb/wCOUAGpf8fm&#10;l/8AXy3/AKJkq/WHfxaj9q03ddWpP2g7cWzDB8qTr+854z6Vd8nU/wDn8tP/AAFb/wCOUAX6KoeT&#10;qf8Az+Wn/gK3/wAco8nU/wDn8tP/AAFb/wCOUAcT8UvgL4R+MniDwVq/im2uL2bwjqP9q6bbpOUg&#10;+0goVeRB9/aUGAeOT1zXotUPJ1P/AJ/LT/wFb/45R5Op/wDP5af+Arf/ABygC/RVDydT/wCfy0/8&#10;BW/+OUeTqf8Az+Wn/gK3/wAcoAv0VQ8nU/8An8tP/AVv/jlHk6n/AM/lp/4Ct/8AHKAL9FUPJ1P/&#10;AJ/LT/wFb/45R5Op/wDP5af+Arf/ABygC/RVDydT/wCfy0/8BW/+OUeTqf8Az+Wn/gK3/wAcoAv0&#10;VQ8nU/8An8tP/AVv/jlHk6n/AM/lp/4Ct/8AHKAL9FUPJ1P/AJ/LT/wFb/45R5Op/wDP5af+Arf/&#10;ABygC/VCH/kOXn/XtD/6FLR5Op/8/lp/4Ct/8cqlDFqP9s3QF1a7/s8OW+zNjG6THHmfXv3H4gG5&#10;RVDydT/5/LT/AMBW/wDjlHk6n/z+Wn/gK3/xygC/RVDydT/5/LT/AMBW/wDjlHk6n/z+Wn/gK3/x&#10;ygC/RVDydT/5/LT/AMBW/wDjlHk6n/z+Wn/gK3/xygC/RVDydT/5/LT/AMBW/wDjlHk6n/z+Wn/g&#10;K3/xygC/RVDydT/5/LT/AMBW/wDjlHk6n/z+Wn/gK3/xygC/RVDydT/5/LT/AMBW/wDjlHk6n/z+&#10;Wn/gK3/xygC/RVDydT/5/LT/AMBW/wDjlHk6n/z+Wn/gK3/xygC/RVDydT/5/LT/AMBW/wDjlHk6&#10;n/z+Wn/gK3/xygC/RVDydT/5/LT/AMBW/wDjlHk6n/z+Wn/gK3/xygC/RVDydT/5/LT/AMBW/wDj&#10;lHk6n/z+Wn/gK3/xygC/RVDydT/5/LT/AMBW/wDjlHk6n/z+Wn/gK3/xygC/RVDydT/5/LT/AMBW&#10;/wDjlHk6n/z+Wn/gK3/xygC/RVDydT/5/LT/AMBW/wDjlHk6n/z+Wn/gK3/xygC/VCb/AJDln/17&#10;Tf8AoUVHk6n/AM/lp/4Ct/8AHKpTRaj/AGzag3Vrv+zzYb7M2Mbo88eZ9O/Y/gAblFUPJ1P/AJ/L&#10;T/wFb/45R5Op/wDP5af+Arf/ABygC/RVDydT/wCfy0/8BW/+OUeTqf8Az+Wn/gK3/wAcoAv0VQ8n&#10;U/8An8tP/AVv/jlHk6n/AM/lp/4Ct/8AHKAL9FUPJ1P/AJ/LT/wFb/45R5Op/wDP5af+Arf/AByg&#10;C/RVDydT/wCfy0/8BW/+OUeTqf8Az+Wn/gK3/wAcoAv0VQ8nU/8An8tP/AVv/jlHk6n/AM/lp/4C&#10;t/8AHKAPnfxt+xDpniLxtrPifRvHnibwze6vcvd3cdnMuwyOSTt2hSBz0JP1rsvgr+yx4T+C2rXO&#10;uW9xf+IfE1ymyTWNYlEsqqeoTAG3IwCeTgYzjivVvJ1P/n8tP/AVv/jlHk6n/wA/lp/4Ct/8crgh&#10;gcNCp7WMNdzzKeW4SnV9tGmubf59+xfoqh5Op/8AP5af+Arf/HKPJ1P/AJ/LT/wFb/45XeemX6Ko&#10;eTqf/P5af+Arf/HKPJ1P/n8tP/AVv/jlAF+iqHk6n/z+Wn/gK3/xyjydT/5/LT/wFb/45QBfoqh5&#10;Op/8/lp/4Ct/8co8nU/+fy0/8BW/+OUAX6KoeTqf/P5af+Arf/HKPJ1P/n8tP/AVv/jlAF+iqHk6&#10;n/z+Wn/gK3/xyjydT/5/LT/wFb/45QBfoqh5Op/8/lp/4Ct/8co8nU/+fy0/8BW/+OUAX6KoeTqf&#10;/P5af+Arf/HKPJ1P/n8tP/AVv/jlAF+iqHk6n/z+Wn/gK3/xyjydT/5/LT/wFb/45QBfoqh5Op/8&#10;/lp/4Ct/8co8nU/+fy0/8BW/+OUAX6KoeTqf/P5af+Arf/HKPJ1P/n8tP/AVv/jlAF+iqHk6n/z+&#10;Wn/gK3/xyjydT/5/LT/wFb/45QBfoqh5Op/8/lp/4Ct/8co8nU/+fy0/8BW/+OUAX6KoeTqf/P5a&#10;f+Arf/HKPJ1P/n8tP/AVv/jlAF+iqHk6n/z+Wn/gK3/xyjydT/5/LT/wFb/45QBfoqh5Op/8/lp/&#10;4Ct/8co8nU/+fy0/8BW/+OUAX6KoeTqf/P5af+Arf/HKPJ1P/n8tP/AVv/jlAF+iqHk6n/z+Wn/g&#10;K3/xyjydT/5/LT/wFb/45QBfoqh5Op/8/lp/4Ct/8co8nU/+fy0/8BW/+OUAX6KoeTqf/P5af+Ar&#10;f/HKPJ1P/n8tP/AVv/jlAF+iqHk6n/z+Wn/gK3/xyjydT/5/LT/wFb/45QBfoqh5Op/8/lp/4Ct/&#10;8co8nU/+fy0/8BW/+OUAX6KoeTqf/P5af+Arf/HKPJ1P/n8tP/AVv/jlAF+iqHk6n/z+Wn/gK3/x&#10;yjydT/5/LT/wFb/45QBfoqh5Op/8/lp/4Ct/8co8nU/+fy0/8BW/+OUAX6KoeTqf/P5af+Arf/HK&#10;PJ1P/n8tP/AVv/jlAF+iqHk6n/z+Wn/gK3/xyjydT/5/LT/wFb/45QBfoqh5Op/8/lp/4Ct/8co8&#10;nU/+fy0/8BW/+OUAX6KoeTqf/P5af+Arf/HKPJ1P/n8tP/AVv/jlAF+iqHk6n/z+Wn/gK3/xyjyd&#10;T/5/LT/wFb/45QBfoqh5Op/8/lp/4Ct/8co8nU/+fy0/8BW/+OUAX6KoeTqf/P5af+Arf/HKPJ1P&#10;/n8tP/AVv/jlAF+iqHk6n/z+Wn/gK3/xyjydT/5/LT/wFb/45QBfoqh5Op/8/lp/4Ct/8co8nU/+&#10;fy0/8BW/+OUAX6KoeTqf/P5af+Arf/HKPJ1P/n8tP/AVv/jlAF+iqHk6n/z+Wn/gK3/xyjydT/5/&#10;LT/wFb/45QBfoqh5Op/8/lp/4Ct/8co8nU/+fy0/8BW/+OUAX6KoeTqf/P5af+Arf/HKPJ1P/n8t&#10;P/AVv/jlAF+iqHk6n/z+Wn/gK3/xyjydT/5/LT/wFb/45QBfoqh5Op/8/lp/4Ct/8co8nU/+fy0/&#10;8BW/+OUAX6KoeTqf/P5af+Arf/HKPJ1P/n8tP/AVv/jlAF+iqHk6n/z+Wn/gK3/xyjydT/5/LT/w&#10;Fb/45QAab/x+ap/18r/6Jjq/WHYRaj9q1LbdWoP2gbs2zHJ8qPp+844x61d8nU/+fy0/8BW/+OUA&#10;X6KoeTqf/P5af+Arf/HKPJ1P/n8tP/AVv/jlAF+iqHk6n/z+Wn/gK3/xyjydT/5/LT/wFb/45QBf&#10;oqh5Op/8/lp/4Ct/8co8nU/+fy0/8BW/+OUAX6KoeTqf/P5af+Arf/HKPJ1P/n8tP/AVv/jlAF+i&#10;qHk6n/z+Wn/gK3/xyjydT/5/LT/wFb/45QBfoqh5Op/8/lp/4Ct/8co8nU/+fy0/8BW/+OUAX6Ko&#10;eTqf/P5af+Arf/HKPJ1P/n8tP/AVv/jlAF+iqHk6n/z+Wn/gK3/xyjydT/5/LT/wFb/45QBfqhoP&#10;/ID07/r2j/8AQRR5Op/8/lp/4Ct/8cqlosWonRrApdWqp9nj2q1sxIG0YyfMGfyoA3KKoeTqf/P5&#10;af8AgK3/AMco8nU/+fy0/wDAVv8A45QBfoqh5Op/8/lp/wCArf8AxyjydT/5/LT/AMBW/wDjlAF+&#10;iqHk6n/z+Wn/AICt/wDHKPJ1P/n8tP8AwFb/AOOUAX6KoeTqf/P5af8AgK3/AMco8nU/+fy0/wDA&#10;Vv8A45QBfoqh5Op/8/lp/wCArf8AxyjydT/5/LT/AMBW/wDjlAF+iqHk6n/z+Wn/AICt/wDHKPJ1&#10;P/n8tP8AwFb/AOOUAX6KoeTqf/P5af8AgK3/AMco8nU/+fy0/wDAVv8A45QBfoqh5Op/8/lp/wCA&#10;rf8AxyjydT/5/LT/AMBW/wDjlAF+qGvf8gPUf+vaT/0E0eTqf/P5af8AgK3/AMcqlrUWojRr8vdW&#10;rJ9nk3KtswJG05wfMOPyoA3KKoeTqf8Az+Wn/gK3/wAco8nU/wDn8tP/AAFb/wCOUAX6KoeTqf8A&#10;z+Wn/gK3/wAco8nU/wDn8tP/AAFb/wCOUAX6q6npttrOm3en3sK3FndQvBPC2cPGylWU49QSKi8n&#10;U/8An8tP/AVv/jlHk6n/AM/lp/4Ct/8AHKAM3wD8PfDfwt8K2nhvwno1roOhWhdoLGzTbGhdy7kD&#10;3ZifxroaoeTqf/P5af8AgK3/AMco8nU/+fy0/wDAVv8A45QBfoqh5Op/8/lp/wCArf8AxyjydT/5&#10;/LT/AMBW/wDjlAF+iqHk6n/z+Wn/AICt/wDHKPJ1P/n8tP8AwFb/AOOUAYfh/wCFfhLwr4y1/wAW&#10;aToNpY+JNe2f2nqcanzrvYMKHJPQDpXV1Q8nU/8An8tP/AVv/jlHk6n/AM/lp/4Ct/8AHKAL9FUP&#10;J1P/AJ/LT/wFb/45R5Op/wDP5af+Arf/ABygC/RVDydT/wCfy0/8BW/+OUeTqf8Az+Wn/gK3/wAc&#10;oAv0VQ8nU/8An8tP/AVv/jlHk6n/AM/lp/4Ct/8AHKAL9FUPJ1P/AJ/LT/wFb/45R5Op/wDP5af+&#10;Arf/ABygC/RVDydT/wCfy0/8BW/+OUeTqf8Az+Wn/gK3/wAcoAv0VQ8nU/8An8tP/AVv/jlHk6n/&#10;AM/lp/4Ct/8AHKAL9FUPJ1P/AJ/LT/wFb/45R5Op/wDP5af+Arf/ABygC/RVDydT/wCfy0/8BW/+&#10;OUeTqf8Az+Wn/gK3/wAcoAv0VQ8nU/8An8tP/AVv/jlHk6n/AM/lp/4Ct/8AHKAL9FUPJ1P/AJ/L&#10;T/wFb/45R5Op/wDP5af+Arf/ABygC/RVDydT/wCfy0/8BW/+OUeTqf8Az+Wn/gK3/wAcoAv1Qh/5&#10;Dl5/17Q/+hS0eTqf/P5af+Arf/HKi09Z11m8FxJHK/2eHDRxlBjdL2LH+dAGpRRRQAUUUUAFFFFA&#10;BRRRQAUUUUAFFFFABRRRQAUUUUAFFFFABRRRQAUUUUAFFFFABRRRQAUUUUAY+q/8hey/64Tf+hRU&#10;Uar/AMhey/64Tf8AoUVFdNP4TmqfEY+seMtA8PXS22q65pumXDIJFhvLuOJypJAYBiDjIIz7GqcX&#10;xK8IzyJHH4q0SSRyFVF1GEliegA3cmvyJ/4LOf8AJ0Hhf/sTrX/0tvq53RP+CWnj3xd8A9K+Jnh7&#10;xLo+otqGjprMehyRyxTGNovMMavgqZMcAHAJ7ihyd7JD5Fa7Z+3asGUEHIPIIpa/G/8A4JN/tKeL&#10;dF+OGm/Cm+1O61Pwlr1tci1srmQyLYXEMLzh4s/cVlidSo4JZT1FfpR8cv2xPhL+zrdpYeNvFkNn&#10;rEkYlTSbSKS6uypBILJGDsBwcF9oPrVKSauQ4tOx7RRXzJ8M/wDgo98BPilr9volh4xOlancyCK3&#10;i1q0ktEmYkAASsPLBJIABYEnoK+g/FnjDQ/Afh+813xHq1noejWab7i+v5liijHQZZjjJOAB1JIA&#10;5p3QrNGxRXyJqH/BVX9nax1RrNPFGo3kattN5b6PcGHrjI3KGI+i1lftS/tw/CzVv2T/ABNqvhXx&#10;bNqJ8RWt3oml3emwTJJDfeRvVJAwV4SAynJA6g0uZD5WfaFFfiH/AME9/wBsrS/gZ8SfEmq/FHxP&#10;r97pN5pP2W1VnmvcTedG2dpY7flVua/RT4sftGeNPih+zHp3xB/Zs0648QapfaoLaOO6sAZPIQyp&#10;M3luRjDouCf60lJNXG4tOx9Iax4y0Dw9dLbarrmm6ZcMgkWG8u44nKkkBgGIOMgjPsa1YpUnjSSN&#10;1kjcBldTkMD0IPcV/Od+1Jq3xa1r4sXN18aRfR+NGtYv3N9HHEYrf5jGqJGAiJyxwB1JJ5JJ/oO+&#10;GH/JNfCX/YItP/RKURlzBKPKjpqKKKsgKKKKACiiigAooooAKm8P/wDINP8A13n/APRr1DU3h/8A&#10;5Bp/67z/APo16xqbI1p7mlVHV9c03w/ai61TULXTbYsEE15MsSbj0G5iBng8e1Xq/Hr/AIKjeF/2&#10;gdF8AaFffE/x74f1zwhca35VjougWjQeXN5MrJLKTGC5CBhyxwWOBzWB0H7C0UUUAYur+NvDvh+7&#10;+y6pr+l6bc7Q/k3l5HE+09DtZgccH8qo/wDC0vBn/Q3aD/4M4f8A4qvKvjh+wz8H/wBorxnH4q8d&#10;eH7rVNaS0jslmh1K4t1ESMzKu2NwOrtzjPNfIP7cH7GP7NX7L/7PuueKbXwndDxJdY07Q4ZNau2D&#10;XkgO1ypk5Eah5CDwdmO9AH6X6XrFhrlmt5pt7b6haMSFntZVljJBwQGUkcGpby+t9NtJbq7nitba&#10;FS8k0zhERR1JY8AfWvAf2C/hLqfwL/ZN8EeHfELCDVVtpdSvIZBs+zNcSNP5Tc9UVwre4NfIH7Y3&#10;xg8U/tn+GfiVpnw4vH074JfDzT7m91vxGu4Jr99DGzpawkHEkQYKfT+M9YgwB+nWmapZa1Yx3un3&#10;kF/ZyZ2XFrKskb4JBwykg4II+oNWq+Vf+CXH/Jifwy/7if8A6dLuvqqgAooooAKKKKACiiigAqhr&#10;X/HnH/182/8A6OSr9UNa/wCPOP8A6+bf/wBHJQBfoorxD9qz9mp/2pPCug+FrnxdqnhTQbfUvtmq&#10;rpD7Zr6EROggyTtA3OrZdXHy/dzyAD1az8aeH9R1H+z7TXdNur/n/RYbyN5eOvyg5rZr88/j9/wS&#10;2+CHgf4F+K/EPhxtY8NeIPDulXGq22tSao8m6WCJpFEit8oBKgZQKRnI9K9n/wCCafxO8WfFn9kv&#10;w3rHjG6uNS1OC5ubCLUro5lvIIpNqOzfxEcxljyTHkknJIB9S1S1bXNO0C1+06nf2unW2ceddzLE&#10;mT2yxAq7Xxx4i/4Jl+Bfip8VPFHjr4oeIdf8Z3GqX889jpP257e00+2dyY4VIJkJUY6Mq9tvGSAf&#10;Xum6rZa1Zpd6feW99av92e2lWRG+jKSDU8syQRPLK6xxoCzOxwFA5JJ7Cvyy134d/wDDvX9uz4S6&#10;T8Nta1BfAnxGu4NPv/Dl5dGVEMlwluSc8kKZY3Rj8wKuu4gkV9f/ALTv7F+nftW+NPDtx4r8W61p&#10;3g3SbR0m8PaTN5QvrgyBlkkZsqAoGOELHPDLjkA980fxVoniKSWPStYsNTeLmRbO6SUp9QpOK1a/&#10;Lj9tz9hnwX+yj8J0+Mfwa1LWPA/ifwve2rEx6lJKLhJZli+UuSwcM6kgEqVDgqeo/Qj9n/4gXfxW&#10;+B3gLxjqESQ6hrmiWl/cxxDCCWSJWfb6DcTj2oA7+iiigAooooAKKKKACiiigChqX/H5pf8A18t/&#10;6Jkq/VDUv+PzS/8Ar5b/ANEyVfoAhvL230+2kubqeO2t4xl5pnCIo9yeBVLRfE+j+JFkbSdWsdUW&#10;M4c2VykwX67ScV82/tAfsF6D+098YoPFXjzxVrk3hey0+G1s/CunXBhg85WkaSaRju+8HUYQKfk5&#10;Y9B8g/t3/sn+D/2H/CvhX4t/BfWdX8EeJ7bWorBbYag8yTq0ckhI8zLHHlAMhJRlJBX1AP1jorG8&#10;F6pfa54P0LUdTtfsOpXlhBcXVqRjyZXjVnTHsxI/CmeOdDvPE3gnxBo+nX7aXqGoafcWltfIWDW0&#10;skTIkgKkEFSQ3BzxQBLq3jDQfD9wkGqa3p2mzP8Adju7uOJm6dAxGeo/OtWORJo1kjZXRgGVlOQQ&#10;ehBr4i8L/wDBIn4K2mkyf8JbdeI/G/iG5G661q+1J4HaUjl0SMjAzyA5c+pNec/8E+m1/wCDP7ZH&#10;xg+Aula/feJvhpoNrJeWjXjiT7FOJbcKoYfKrETSI6qAGaLdtG0igD9GNV1rT9CtTc6lf22nW+ce&#10;ddTLEn5sQKNJ1rT9esxd6ZfW2o2pYqJ7SZZUyOo3KSM18leNP+Cavgn4x/F/xN48+J/iLXvFZ1C7&#10;Z9O0OO9e3s9Pt8KBGCCXJyuflZFG7G04zXzH8Zvg3a/sC/tefBGf4Katq1ra+NtRFlqXhea6a4jk&#10;iE8ERUg8skiztt37irRlg3YAH6vUUUUAFFFFABRRRQAUUUUAFUIf+Q5ef9e0P/oUtX6oQ/8AIcvP&#10;+vaH/wBCloAv1z998QvCul3ktpe+JtHtLqJtskE9/EjofQqWyDXQV+UXgX9m/wAB/tLf8FIv2g9E&#10;8f6XNqunaehvbeOG7ltysu+BMkxsCflY8HjmgD9Obf4leELqeOGHxVok00jBEjj1GFmZicAABuST&#10;XSV8p+Gf+CYX7PfhHxHpWu6X4TvoNS0u7ivbWVtZu3CSxuHRipkwcMo4PFe6fGj4y+F/gH8OdW8a&#10;+L777FpGnpnauDLcSHhIYlJG52PAH1JIAJAB1Gq+ItK0FrddS1Oz05rhtkIurhIjK3HC7iMnkcD1&#10;rQr8S/2mE+KPxI8f/Bj4z/EvdokHi3xHHD4c8I5bGl6dHLAyOwPR5d4YnGWwCcAqq/oD/wAFQPix&#10;r3wj/ZL1u78N3s2manq97b6OL62cpLBHLuaQow5BKRsmRyN+Rg80AfUNn4m0fUtSn0+01Wxur+D/&#10;AFtrDco8sf8AvKDkfiK0q/MD9qz9jHwP+zT+yTo3xS+G8N54c+I3g5tNvT4ktr2Xz7t5pYoZGdWc&#10;ry8wbAHAG37pIr6z+Mn7VMXwx/Y5svixsjfW9b0Syl0ayCk/aNQvIFaFFU8sFLFyvXbG1AHv1hrm&#10;m6rc3dvZaha3lxZv5dzFbzK7wNkja4Byp4PB9DV6vn/9h/4C3PwF+BOnWuub5/G/iCVte8SXc53T&#10;SX0+GZHbqTGu1Dzgsrt/Ea+gKACiiigAooooAKKKKACiiigAooooAKKKKACiiigAooooAKoTf8hy&#10;z/69pv8A0KKr9UJv+Q5Z/wDXtN/6FFQBfoor4y+MHjXxh+0f8e7n4PeCtZm8PeGNIQ/29qlqSHk2&#10;kCUEggkAsIwmRubcWOOnHisSsNFO123ZLuzgxmMjg4J8vNKTskur/rdn1rN4w0G1vjZTa3psV4G2&#10;m3e7jEmfTaTnNbFfMsf/AATx+Ei6WLaSHWZbnbg3zagRKT/ewF2Z/wCA10H7Pv7P/iH4D+LtatF8&#10;WXniHwPc2q/YLS9lbfaTBxkFM7eV/iUDOOQMCsadbFc6VWkrPqne3rovwMKdfG+0jGtRSi+qle3q&#10;ml+B71RXjPxN/a7+GPwp1qTR9Y11rnVoTtns9Nga4aE+jkfKrf7JOR6V03wo+PHgj41Ws8nhPW47&#10;6e3GZ7ORGiuIhnGTGwBK/wC0MjtnNdEcVQlU9lGacu19TqjjMNOr7GNROfa6uegUVxHxQ+NHg34N&#10;6bFe+LNbh0xZsiCDDSTzY67I1BYgdzjAzya4f4d/tl/Cz4ma/Bouna3LZancMEt4dSt2gEzHoqsc&#10;ruJ4AJBPbNEsVQhNUpTSl2uE8bhqdRUZ1EpPpdXPb6p6xq9n4f0i+1TUbhbTT7GB7m4uJPuxxopZ&#10;2PsACfwrN8beO9A+HHh+fXPEuq2+j6XCQrXFwTyx6KqgEsxwflUE8Hivmr4jftsfCnx98MfHmgWG&#10;sXVvqF5oN/bWgvLKSNLiVreRVRWwcEkjG7HX14qMRi6OHTU5pStomzPFY6hhU1UmlK10mz6b8J+L&#10;tH8deH7XXNAv4tU0m63+Rdw52PtdkbGR2ZWH4VsV4P8AsM/8ms+Cf+37/wBLriveK1w1R1qEKr3k&#10;k/vRrhKzxGHp1pLWUU/vVworyn4tftPfDz4LXyaf4j1r/iasqv8A2dZRNPOqnozgcIMc/MQSDwDX&#10;PaH+2x8K/EmpeG9O0zVrq71DXbxbCC2WzdXhlZ0RRKDjaCZBhhkHDehrOWMw0JuEqiv2uZzzDCU5&#10;ulKrFSXS6ue70VzXj/4keGvhdoL6z4p1e30iwU7VeYktI391EALO3soJryTwz+3T8IfFGuRaYmvX&#10;GnSTPsiuNRtHhhY54+fkLn1bAqqmKoUZKFSaTfRsurjMNQmqdWooyfRtHrPjz4meF/hjYW174p1m&#10;30W0uJfJiluc4d8E7RgHnAJrp6+N/wDgpowb4W+EmU5B1gkEf9cHr1Dxj+258JPBfiCTSLnxBJqF&#10;zC/lzyabbPPDE2cEFxw2O+3d6deK5Pr8KdepSrSUVHltfre5wf2nTp4mtRxElGMeWzbtfmT/AMj3&#10;G+vYNNsri7uZBDbW8bSyyN0VVGST9ADWL4H+IHh74kaM2reGdVg1jTllaA3FvnaJFAJXkDkBh+dY&#10;2reMdF8ffB3XNc8PajDqulXWlXTRXMBODiJwQQeQQeCCAR3rwX/gn/rVl4a/Zj1rV9SnFrp2n6ne&#10;3dzOVLCOKOCJnbABJwoJ4GeK1lirYiFNW5ZJu/pb/M3njOXFU6UbcsouV/S3ytqfWlFfN1x/wUE+&#10;DsN4YE1TUriINj7THpsgjI9cNhsf8BzXr3h/4weE/FvgG98ZaHq0eraDZwS3E0tup3oI0LurIcMr&#10;gD7pAPI9a1p4zD1m1TqJtdma0sfha7caVWMmuzR2dFfM3/Dw74Rf8/Gs/wDgvP8A8VXo3wZ/aS8G&#10;/He81O18LSX0kunRpJP9rtvKADkhccnP3TUU8dhqslCnUTb8yKWZYOvNU6VVOT6JnqdFeH/EL9s3&#10;4VfDfWpdIv8AXnv9RgYpPDpcDXAiYdQzj5cg8EAkjvXdfC34zeD/AIzaTLqHhLWI9SjhIWeEq0c0&#10;BOcB0YAjODg9Dg4JrSOKoVJ+yjNOXa+ptDG4apUdGFROS6XVztqK8Uh/bE+F/l+KHvNbk0weHrlb&#10;S6W8gKvLKTIAsKjLSHML9BxwTVv4VftX/Df4xa4dF0DWJE1cgtFZ31u0DzAAklCeGIAJxnOBnFTH&#10;GYeUlFVFd7akRzDCSlGEasbvZXWvQ9gooorsO8KKKKACiiigAooooAKKKKACiiigAooooAKKKKAC&#10;iiigAooooAKKKKACiiigAooooAKKKKACiiigAooooAKKKKACiiigAooooAKKKKACiiigAooooAKK&#10;KKACiiigAooooAKKKKACiiigAooooAKKKKACiiigAooooAKKKKACiiigAooooAKKKKAKGm/8fmqf&#10;9fK/+iY6v1Q03/j81T/r5X/0THV+gAoorxf9qr9neb9pzwHpHg8+LdS8I6UmsRX2qTaSxWe8tUhm&#10;Q2wOduGeSNssGUeWDtJAoA9Pt/Gnh+81L+zoNd0yfUM4+yR3kbS59NgbP6Vs1+f/AMYP+CUvwL8M&#10;/BnxHqGitrHh/XdH0ye+g8QT6o0hEkMbSBpUb93tJUbtqocdCDzUv7IH7R3jy4/4Jt+MfHviC5n1&#10;TX/CtpqkOlalffPJdRwW6tBI7H7+2RmQseT5XJJyaAPumfxNo9rq0WlzarYw6nL/AKuykuEWZ+/C&#10;E7j+VaVfl58Ff2JfAnxo/YUv/iX4kgu9X+LGv6fqWur4ruL6c3EV1HJN5PG/aV/dLuyMnc3I4x9J&#10;/sQ/tDNrn7Cmh/ELx7qrynw9Y3keqalOS8kkVpJIFdieXkMSxjqSze5oA+ov7c03+1v7K/tC1/tT&#10;y/N+xecvnbP72zO7Hvir1fG3/BPrwbrHjpvGf7Rnja1aLxT8RrotpdvMMnT9GjO2CJMgEK20f7yx&#10;xN/Ea+yaACiiigAooooAKKKKACiiigAqhoP/ACA9O/69o/8A0EVfqhoP/ID07/r2j/8AQRQBfqjq&#10;+uab4ftRdapqFrptsWCCa8mWJNx6DcxAzwePar1fj1/wVG8L/tA6L4A0K++J/j3w/rnhC41vyrHR&#10;dAtGg8ubyZWSWUmMFyEDDljgscDmgD9haKK+ev2vv2qE/Z98P6bonhvT/wDhKPir4nf7J4a8NwqZ&#10;GllJ2+dKoIIiUn23EYBADMoB7qviLSm1htJGp2Z1VV3mxFwnnhcZzszuxg5zitCvyZ/ZF+HPiz4X&#10;/wDBTy60rx5r58S+M7jw5LqOr6huLqbieCKRkVj1VNwQcAYUYAGAP0l+Ofxz8K/s7+AZvGXjKa5t&#10;9EhnitnktIDM++Q4X5RzjNAHoNZ+s+ItK8OwpNq2p2emROdqyXlwkKsfQFiMmuT8P/Gjw54p+DC/&#10;E/TZZ5PC8mlS6wkk0RjkNvGjOxKnocIeK/PD9kT9mPTv+CgUPir44/HS71LX5NR1Saw0fRoL6SC2&#10;tLePaSE2EMEUvsVQQPkZm3Fs0AfqPb3EV3Ck0EqTQyDckkbBlYHuCOorK1jxn4f8O3S22ra7pumX&#10;DIJFhvLyOFypJAYBiDjIIz7Gvz2+Adne/sPft7R/Aey1y/1L4Y+N9MbVNGs9Rk8w2E+JmXB6ZLW8&#10;0ZIA3boy3IzWJ+2x8MvD/wAZP+Covwb8G+KrR77w/qvhWOO7t45nhZ1WXU3GHQhh8yKeD2oA/RX/&#10;AIWl4M/6G7Qf/BnD/wDFV0lvcRXUEc8EiTQyKHSSNgyspGQQR1BHevkX/h1D+zb/ANCdf/8Ag7vP&#10;/jlfVnhvw/ZeE/Dul6HpsbQ6dplrFZW0bMWKxRoEQEnk4VRyaANKiiigAooooAKoa9/yA9R/69pP&#10;/QTV+qGvf8gPUf8Ar2k/9BNAF+iivjH/AIKi/HbxN8Kvg5oHhbwTezad4r8daoNJgu7dzHNFAAPN&#10;8tx91mZ4k3DkB2IIOCAD66j8VaLLq7aUmr2D6ov3rFblDOPqmd36VqV+f2sf8EgfhpafCGS10fUN&#10;aj+Jlta/aIPE4vX/AHl8q7h+5+6Iy4xxhwMfNkZPU/sM/F7xP+1t+xH4j0TUPENxY+OrO3v/AAs3&#10;iAlvtEcj23+jXZKkMXUTLlgQxaInOTmgD7A1TxjoGh3SW2pa5pun3L/dhuruOJz06BiD3H51rI6y&#10;IrowZWGQynII9a+I/Df/AASH+B9noskXiSXxH4u124G641q81N4ZDIRyyJHhQM8gPvPqTXAf8E3L&#10;7xF8Mf2l/jV8DbTxBe+KPhz4VMkunXF24k+xzLcKixgjhSys+5VwpaFiFXJoA/R2uT+H/wAWPCHx&#10;Uj1WTwlr9nr8elXbWN69mxZYJ1+9Gxx94e3rXMftSfFhfgf+z3488a+asV1pelymzZjgG6kxFbj8&#10;ZXjFea/8E3fhS3wo/ZE8Fw3CEanr8beIb1mXazPc4aPdnnIhEKnP92gD6P1fXNN8P2outU1C1022&#10;LBBNeTLEm49BuYgZ4PHtV6vx6/4KjeF/2gdF8AaFffE/x74f1zwhca35VjougWjQeXN5MrJLKTGC&#10;5CBhyxwWOBzX7C0AUtW1zTtAtftOp39rp1tnHnXcyxJk9ssQKfpuq2WtWaXen3lvfWr/AHZ7aVZE&#10;b6MpINfIXiL/AIJl+Bfip8VPFHjr4oeIdf8AGdxql/PPY6T9ue3tNPtncmOFSCZCVGOjKvbbxk/O&#10;2u/Dv/h3r+3Z8JdJ+G2tagvgT4jXcGn3/hy8ujKiGS4S3JOeSFMsbox+YFXXcQSKAP1Qrk5vix4Q&#10;t/iRB4Ak1+zXxnPafbo9F3EzmAbv3mMcL8rdfSusr4Q/YfYfHL9rL9oL45yN5+nR3y+EdCl+8pt4&#10;dm9l7DKRWz8f89W9eQD7f1jxBpfh2BZtV1Kz0yFjhZLydIlJ9AWIqxY6ha6pZxXdlcw3drKN0c8D&#10;h0ceoYcEV8aL/wAEtfh74z8aeIvF3xS17xB8QNa1e/ubmOGbUJILayhkmd44Y9p8w7FYLkvt44Va&#10;8O8D+Ebr9g7/AIKLeEPhp4J12+u/hx4+shcT6FfXHm/Zy/nopx/eSSAFZMZKMyEnBNAH6hO6xozu&#10;wVVGSzHAA9aztI8TaP4geZNL1ax1JoTiRbO5SUp/vbScfjXwF+3DrWvftHftb/Dr9mLTNbvNC8J3&#10;lr/a3iWWxfY9wgWWTy29QscPyg5XfMpIO0VzH7XP7CXhn9lD4Vj4yfA/UNa8JeLPBs1vcTH7c9wt&#10;5C0qRuWDnggsGKj5GUOpU5GAD9N6yG8YaDHqy6U2t6cuqM2wWRu4xMW9Amd2fwrwzWNNu/23f2Q/&#10;Db6X4kuvBL+LbPT769vtMZvNgUOj3MCYYZyVkj5OO5B6HyLWv+CPvwPn8C3Wl6WdetPEnkEW/iK4&#10;1FpZRNj5XeIARMucZARTjOCDzQB9z0V8Pf8ABJf41eKPip8Btb0bxXqUmtXfhTVf7OtdQmm86R7Z&#10;o1ZEaTJ37G3gNn7pUdFrtf2v/wBprXvDet6Z8GPhDAus/GbxQmyIrzFodqwO68nIztIXLKCOANxB&#10;G1XAPpyx8RaVqWoXVjZ6nZ3V9anFxbQXCPJCc4+dQcrz61oV+X//AAS58DXfwz/az/aA8K6hqsmu&#10;ahpMaWtzqc2S91Mty2+U7iTlmyeSTzzX6gUAFFFFABRRRQAUUUUAFFFFABRRRQAUUUUAFUIf+Q5e&#10;f9e0P/oUtX6oQ/8AIcvP+vaH/wBCloAv0UUUAFFFFABRRRQAUUUUAFFFFABRRRQAUUUUAFFFFABR&#10;RRQAUUUUAFFFFABRRRQAUUUUAFFFFAGPqv8AyF7L/rhN/wChRUUar/yF7L/rhN/6FFRXTT+E5qnx&#10;H4y/8FnP+ToPC/8A2J1r/wClt9XNaT/wVH8f+F/2f9L+GPh3w9pGlGw0ePRk11nkluFjWPyzIiEh&#10;VfHQnIB7Gul/4LOf8nQeF/8AsTrX/wBLb6v0Z/Y18DeG5P2YfhLqLeH9KbUG8O2MpujZRGUv5Snd&#10;v25z75qLNydi7pRVz4A/4Jj/ALMXirw74mvfjz4j0i40vQfDulXk2jRXkbRSajM9u6l0UgExCN5B&#10;v6FmGM4bHin7GvgG2/bB/bFg/wCFjzy6zBqDXet6rG0jKbxlBYRbgQVTcy8A8Ku0Y4x+8OqabBrG&#10;mXdhdJ5lrdQvBKn95GUqw/ImvwwtND8e/wDBMn9qu013VPD02r6LaTT29tdMDHbavYyKy/JMFIWQ&#10;LtYryVZRkEdSUeW3YIy5r9z1v/gq1+yr8Pvglp/gjxV4E0SHw1/aVxNp99p9qW8iQqivHIqknYwG&#10;8HHBypxkEnjvj14u+Ifxg/4J2fBjW53vNS0TQNTvtM1u4Xc+4xlY7GWY+ix+ZHub+Irzlhmh+15+&#10;1tr/APwUB8SeD/BvgTwLqMNtp8rywWCH7Td3VxIFUu2wbURBx1x8zFj0A+mvGHjvxn/wTJ/Z9+DH&#10;huLwrZeNNMv4tTk8XQTK/lJcu9vIiLcKCqY82WMFlYOIycccLRt22Hqkr7nyX+zV8cv2ZfCfw7tf&#10;DXxY+C954g1kyS/avEljP50k6tIzIQjSxGLapVMI3Ozd1JFfXLfA/wDZ+1T9hX4t6/8ADOb/AISv&#10;w6kd/rmnR6oWa40O+W0WMxgMA6kBFI35OGBywIJ+SP2lP2mfgV8avAc1h4O+Adv4N8cXUsTRaxYz&#10;RwJbt5itIBFAqicuoZMOo+/u6gV9QfsM/sn/ABB0v9jj43WWt2F1o+oeP9KeDRdIvh5UgKW0ypK6&#10;HlPNeVV+bB2oDjBGXHewPueAf8Ep/g74L+M3xe8X6b438OWPiWwtdC+0QW98hZY5PtES7hg9cEj8&#10;a/ZPwD8PfDfwt8M2/h3wno9toWiW7O8VjaKVjRnYsxAz3Yk/jX4V/sZftMS/sS/GLX7/AMSeE76/&#10;+1WD6Ve6eW+zXdq4kRwdrjqCmCpx97OeMH9OE/4KF6dpv7JmlfHPV/CF0tjqesy6XFo9ldK8saiW&#10;ZEdnYAE4hycDq3FODViZptn5+/8ABW//AJPAvf8AsC2P/oL1+zXww/5Jr4S/7BFp/wCiUr8C/wBt&#10;D9ojTf2oPjZP430rSbrRbSSwt7QWt46vIDGCCcrxg5r9Of2Pv+CjPhr45eMPCfwtsPCOraZqI0wx&#10;/b7meJov9Ht8scDnnYcfWiMlzMJJ8qPuGiiitjEKKKKACiiigAooooAKm8P/APINP/Xef/0a9Q1N&#10;4f8A+Qaf+u8//o16xqbI1p7mlX52f8Fs/wDk3/wN/wBjOv8A6ST1+idfkZ/wVS/a4+E/x8+Ffhvw&#10;14E8V/27rel+ITcXlr/Z13b+VGsE0ZO6aJFPzMBgEnn0rA6D9c6K8l+Bv7Vvws/aSutXt/hz4o/4&#10;SKbSUikvV/s+6tfKWQsEOZ4k3ZKN93OMc15Prn7ZHiO4/bms/gF4W8MafqdjBBFc6xrM87h7OMw+&#10;fLhRwcI0SjP8cgBoA+sq/OLxIw/bs/4KIWehRn7b8K/g7+/vSp3QXeo7xlTzg7pkVMHIKWsn96vp&#10;P9vb9o5f2aP2c9e12zuBD4n1Mf2Toag/MLqVT+9H/XJA8nplVB+9WZ/wTv8A2cW/Z1/Zz0m21O3M&#10;Xi7xCRrOtNIP3iSyKPLgb/rnHtUjpvMh70AeZ/8ABVL4j+M9B8GeCvBPh2z11vDni64uo/Et74bs&#10;Wur1LKHyAYEHCjzRM2csuRHjOCwrxLx1+2f4F8P/ALJPif4S+Dfgh8Q/CmjSeH7nTba5v9KRIIWk&#10;jYNPPJvySWJZ36kkmv1Wrxb9tT/k0j4vf9ixf/8AolqAPmj/AIJL/tAW3iL4N+GvhMvhXX7S60HT&#10;tQ1F/ENxbBdMug2pM3lxSZyzj7SBjH/LN/Sv0Ar5V/4Jcf8AJifwy/7if/p0u6+qqACiiigAoooo&#10;AKKKKACqGtf8ecf/AF82/wD6OSr9UNa/484/+vm3/wDRyUAX6KK+eP2sf2uo/wBk2+8G3+seDNY8&#10;ReENX+2Jqeq6PHvbS3jMHk7g2EIk8yXhnU/uzjOCKAPn39sL9kP44eNpfFPihfiOvj/wPb3c2rL8&#10;ML+S5sbae1UlxbiSCVS7qBlc7fmUc19H/sQ/G3wl8d/2edA1nwboMXhXTtNzpE+gQYMenzxKpaJC&#10;ANylXRw2ASHBPOa8A+Lf/BWT4Vah8PdQ074bx614t8b6tbSWem6YmlSoI7iRSqGTcBuAJ+7HuJIx&#10;3zXpP/BNX9nnW/2bv2a47HxXCdP8Q65qEut3tnKw3WavHHHHE3YMEiVmHYuwPSgD6wrI8XeLtG8B&#10;eGdS8ReItSt9H0TTYWuLu+un2xxIOpJ/QAckkAZJr5l/Yp/bF8S/tb+JvHs58LWGkeCfD9x9lstU&#10;hmkea9kZ2KDB4GIlDN6GRK+NP2j/ANr7wp+0n+0DqXgL4oeKLz4e/BTwfqkkNzo+n289xe+IriCV&#10;k/eNCpEaZTIBPyggjcxDIAesfs96Trv7en7YC/tB6vp9zpHws8FMbLwpbXClWvpYy22THfDu0jkc&#10;BhHHltjV+klfF/hv/gp1+yx4P0DT9D0PxDPpWkafCtva2VroF2kUMajCqqiLgAVxv/BTD9szWPhL&#10;4g0T4PeHtSHg248SafHfap40kWSVtPspJpYisEcQL+afJkywGQCu3BO5ADnf2xviBqn7c3xi0v8A&#10;Zr+FdwLnw9pl4t94x8SwjfbW3lkjyww4YRknjPzS7FGNjGv0N8H+FdP8C+E9E8N6REYNJ0exg06z&#10;iY5KQxRrHGue+FUV8Afs1ftlfsffsu/Dm38K+FfFOoSSvibUtWn0K7+06jcYwZZD5fTqFUcKOB3J&#10;+4Pg78YvC3x48BWXjLwbeyaj4fvHljhuJbd4GZo3KP8AI4DDDKRyKAO2ooooAKKKKACiiigAoooo&#10;Aoal/wAfml/9fLf+iZKv1Q1L/j80v/r5b/0TJV+gDK8Wabf6z4W1nT9L1A6Tqd1ZTQWuoKu420zI&#10;VSUDvtYhse1fl38cvg38RP2VPGHhn4y/GnUoP2kvCGk30MDLqM9xbz6K7sNs0NsZDAwJA4YEFljz&#10;t+8Pp/4tf8FFvDP7Pvx28QeAviR4U1/RdFtzbtpPiq1tWntb2N7aKSQlSFPySPImY9/KYIBBr5y/&#10;a/8A2vNO/bl8M2PwN+A2i6t4t1LW763n1DUprJre3t4I3DjJfDIA4Qs7AKApAzmgD9MvCfibTvG3&#10;hfR/EWkT/atJ1ezhv7OfGPMhlQSRtj3VgfxrVrwLx/4stv2Jf2NkvkWPVj4H8P2enW6zsUW8nURW&#10;8eccje5BOOmTWJ8Nf2mPHfi39jm7+M+oeAon1x7abUtO8M6W8sj3VqjhV52s25wruCFOFKnHWgDS&#10;/aw+BXxW+NEOlR/Df4u3Xwxht7eeK9gtoXJvWcoUPmIytHt2sMrk/NXg3/BPXxNpfwd+LPjv9n/x&#10;J4J0/wAMfE6yA1K717Trma6TxDGAGErSTMzg7J1dVzjDyfKjBgei0H/gr18CL3Q5LnWj4i8N6xCC&#10;s2i3eltJMJFyCitGSnUY+Yr7gVwP7F+geKP2mP2yfGP7T2p+H7zwx4Lkszp3h2G+QJLdDyo4Vcf3&#10;lESMzMMrvk2qxCnAB9w/G7wd4p8f/C/WtB8F+LZPAviW78n7Jr8UHnNa7J43fCZGdyK6df481+d1&#10;loGt/sMftTeD/FPx1jtfiyviuc6bpnxKmurl73SHOEKtBK7RooEgPyDIRpNrHDIfc1/4KmeAvBPj&#10;rxF4O+KvhvxD4A1jSb+5tormSwkntbyBJWSKZcASDeqhsbCvPDGvAfjp8Sm/4KhfGf4e+A/hfomp&#10;yfDzw3fm/wBe8TX9sYIgrFAxXP3cRhgqthnZ/ugKTQB+q1FFFABRRRQAUUUUAFFFFABVCH/kOXn/&#10;AF7Q/wDoUtX6oQ/8hy8/69of/QpaAL9fF/xF/wCCYvhn4ifFzxZ8Qf8AhZHjLw5qviK5+0TxaDcR&#10;WyIuFGzOwswyueTX2hXxBpP/AAVc+HPh/wATa14X+KGgeIPh9r+lXUtu/m2L3FvOquyrIm0eYu4A&#10;Ngpgbhhm60AeR2eqfE7/AIJ5ftVfDjwXq/xD1b4jfCnx9cpYwprTtLNaSGRISV3MxQxtNCx2EB1Y&#10;jbkA1gftIfGC4179ti/l+KvgLxn4y+HXgK4CeHPDfh7SfNsru52KWubl3KiTB5CjIOAOAGD7lx4n&#10;vf8AgpR+2N8Nte8IaHqlp8H/AIaXIvZ9c1KEwrdXAljmZEHIzIYYECZ3hAzNt4A/T6gD8Zv27f2z&#10;rD47678ILm2+HvjLwwPDettfPHrtisLXgLQHZCAx3N+76cfeFfbPxe8Pt/wUc/Y11aHQ9G1PwZq8&#10;l55+l2fieHyJVubd+BIFJ2rIrOobnG7OOMV5h/wVm/5Gv9nD/san/wDRlrX6H0Afm98WrH9pj9qz&#10;4Q6B8ENU+Dh8BeZLZxeI/F9/qsE1kYrcqd8UaHLbnRX2qzHjb0JYbMlrpnx1/aw07S43a4+C37OW&#10;mK1xL9+K81eKIBV64YwiEZHZoHB4kr6U/bP/AGgP+GdfgTrGuWGZ/FepEaR4ds0TfJPqEwKx7V/i&#10;2DdIR32Y6kVh/s4/sr/8Kj/ZLufhxeTK3ibxFp13Lr+oFy5lv7uIrIxfGWCAqgbqRGD1NAHzn8H7&#10;79pP9sn4c+I/jDoXxgk+HMD3d1H4Z8JWGkRT2zpDwqzSNy25wULFX5BbGMIPpf8AYS/aSvP2pP2e&#10;tL8W6tDbw+IbW5l0rVVtRiNriIK28L/Dvjkjcr2LEDjFfJn7HH7Y/gb9kf8AZx1z4a/FC4ufDHxC&#10;8G39+g0G4sZ3lvS7mWPy2VShDO5XJYDADZ2kNXuf/BKf4Q658I/2UbVfEFlcabf+ItWuNdWzul2S&#10;RRPHDDFlcZG5IFcA84cfSgD7FooooAKKKKACiiigAooooAKKKKACiiigAooooAKKKKACqE3/ACHL&#10;P/r2m/8AQoqv1Qm/5Dln/wBe03/oUVAF+vir9hFlX4z/ABxW/wAHWv7QUk85x9pufO6/7Xl9ea+1&#10;a+Kfi94P8Y/sz/tAXnxf8HaLN4g8KayCdc0+2BLRlyDLuAyQCyiRZMEBiQeDz42YXp1KOJteMG7+&#10;jVr/ACPn805qVWhi7XjTbvbWyatf5Htnx5+KHxO8Ba1plt4E+H3/AAmNnPbtJc3GXHkyBsBeD3HN&#10;eUeD/wBsLxf4s0H4s22teGbXw3rPhPRLi5SOF3aRLkZQK4Y4+VsE/Suosf8AgoZ8I7rTUuJ7rVrO&#10;4ZQWs5NPZnU45GVJU/n2ry79nPwjc/Gbx98dNZbSNS03wr4zs7q3sr7ULUxg+dIxBHUFlDBvlJxi&#10;uCtiXVrxWFrc3NfRWstHbpfc8zEYuVbEwWCxHNz391Wsvddul1r3Z6B+wb8K9AX4MWnjO/0621Tx&#10;D4gubmabULyISzKiTPEEDMDgExsxx1Lc5wMcj+0N4f074F/tTfCTxh4YtIdHXxBdmx1K1sUEaTKJ&#10;YklbYMLlkuB7EoCeck0f2ff2irT9l3Q7z4W/FXT9S0W80i6mexvIrdpoZYXcsQMckFyzKygghuxH&#10;Lxrtz+2l+0h4P1bQtLvYPh34LlFzJqF9FsE8odZGUDJGXMcS7c52qScdK5vaUZYOlQpfxU46dU01&#10;dv8AHU4/aYeeAo4Whb26cdPtKSa5m+q63ZybfGbw8v7XXxA8R+OvDOt+MF0O4k0jR7PTbFLuOz8m&#10;VozIyO6gE7GIPPMjHAOMXP2pvjp4U+O3gL7LpPgDxjZeLLS4in0/U7zRo49mGw6GRJWcKVLHABG5&#10;V6dR0/iS/wBV/Y7/AGlPFHjS90W81b4d+MWM1zeWMe5rWZ33nPIAYOX4JG5X4OQRXd67/wAFC/hv&#10;BZKvh601rxNq83y2+nW9mYiznorM3T/gIY+xrNcvs6tHEVlBtu6cdXd6NO+vlYyXKqVbD4quoNyl&#10;dOOru9Gne702tseS+JpLz9ov9oT4M+C/FjTDSYPDVpq2o2chKma4e1M8u4ccsVRDnBA3etfSnx4+&#10;FHgq3+BPjjyvCOhwmw0C+ntGj0+JWgkjt3ZGQhcqQQCCPSvBP2gLrxD8Lvi38Nfj8NBuJbGfTIYN&#10;csY1Ia1keJldGyPlyku1d38UWCRkVr/Fb9trw78Svhj4q8P+BfDmu69qF9ot2l3JLbiGGwt2gcSz&#10;SMGb7i7jjoSMZrenVoUVXhiH772utWrK1jqp1sNh1ioYp/vJPS61ceVctv60PU/2Gf8Ak1nwT/2/&#10;f+l1xXtOvasug6HqOpOhlSztpLhkBwWCKWI/SvFv2Gf+TWfBP/b9/wCl1xXt2qadDrGl3lhcAm3u&#10;oXgk29drKVOPwNe/gr/U6Vv5V+R9Nl1/qFG2/JH/ANJR8ffsGeBdP8f6X4r+KXii2t9b8Uarq80C&#10;z3cYk8hQqOxQNkKWaTHHRUUA4JFO/a08KaLoP7Qn7PN7pmk2OnXd94jUXU1rbpE8+y6stm8qBuxv&#10;bGf7xrh/gD8cI/2ONQ8TfDT4kaZqNvbpfveWWoWsG9ZAVVCwBIyjBFYMueSQQKg+LHx7tfjz8dvg&#10;TfaPoGqad4dsfE0cVpqepRiP7dI11Z+aEUEjCbU/iJ+cZA6V8x7bDrARo/8ALy6uut+ZXv8A5nx3&#10;1jCrLI4dte1vG6683Ort/wCfyL/x/wDiZo8n7aEVr400TVfFHhjwlZR/ZtF0y1W58y4khSXzHjZ1&#10;DLmVc5PPloCCM51/jv8AtIeA/jF8LdX8ND4b+M4782pGl3FxoUIW1nUZjIZZiyLkBTtH3SeD0rb/&#10;AGgdL1/4B/tIWPxt0vRrjXvDV7arZ65FarmSACMRlj6DakbBjxlCCRkV1V9/wUQ+FEGli4tDrV/e&#10;sPk0+Ow2ylj0UszBevox/Gtm1GdenXqqHM3o1e6e1nfXT7jeTUKmJpYmuqfNJ6Sje8XtZ3100stj&#10;52+Puparqv7Enwel1pLhNRj1Ca2dbpWEgWLz4o8g8/cRetfcej/s9/DfQvC7eH7XwXo50x4/LkWa&#10;1WSSUYxlpGBct/tE5HbFfJ37bXjHUPiN+zj8OvEF/os2hXuo6vJJ/ZkwbzIl2zKgOQCSVCnOBnPH&#10;Fep6j/wUN+Gdloc062uuNraKQNFlsjHMJemxnJ2rzwTkkeh6VeHqYWhiKnt5L4YWb66a/fpoa4Wr&#10;gsNiqv1ma+CnZyWrXK7799Lo83/ZSkm8Ip+0V8PY5nn0jRHu/su9j8rL9ohY49WWOP8A75rqf2F7&#10;rQrT9k/xHJ4nltofDx1G9TUGvGxEYGhiV1b2IJGO+cVL+zT8L9f8P/Cn4pePfFlo1j4g8aQ3V8ba&#10;RSHjhKSuCwPKl2lY7TzgLmvHvh34Q1rxp/wT38U2WhRS3V1B4ga7ltYQWeeKMQM6gDqRw+P9j1xW&#10;FFzw6pS5btQqNLyvdL7jlw7qYWNGfJdqFVqL7XTS+49cb9q74TfZ59G8FfCrU/FmnQgxsuleH4lt&#10;WA4A243Y6feQdRXP/wDBP++834j/ABj0uLS5tE0iS6WZNCvEIay/fTqIWUjhlUhGGP4RnpV/4Q/t&#10;yfD3wn8LfD3h218Na0PENjZxWf8AY+mWSN9ouFQKWVgwzvYZJI3cngnrzP7JfxA/4Rv4iftC+M/E&#10;enTaW9q0upX2mr88kD/aLh3hHTLBsrnjkdqcK8Z4ihN1VLe9lZL3X1/RlU8TCpi8LUdZS3ulGyiu&#10;V6X/AEZ7T+1p8TtP+FnhW18P+GtHs7rx74lb7HpdvBbRmSHcdpmxjrk7V/2jnoprmbn4ey/sg/sd&#10;+Lb2wlz4yurWJtR1KM5YXE0iQjY3pF5x2n1BbvivFPgn+0N4Evvi/r3xX+Keqzf8JHI5g0bTYbSW&#10;eLT4cYyCFxkKdox6ux5bNfSusfErwP8AtkfDjxp4E8I6pNNqElgJg11aSRIjrIrRElh08xFzjnFd&#10;FOtSxjqVozXO01BXV1pv6v8ABHTSxFHHuriITXtHGUacbq60etv5n+CPFf2a/wBon4ffBv4Z6ZYR&#10;/D3xhea3cRGXUtWs9HilF3IxycSGYFowMADAGBnGSSX/AAh8YWevfttadrngrwvrvhjw3r2nzW+q&#10;W2oaeLRPOWCSTdtRmTBaKI5yCWLcc5O18C/2ttO+CHhG0+HXxW0jVPDet6Cptop/spkjmhBOzIHO&#10;QOAQCrAAg16t8N/2vtG+MnxOsPDHg7QNVvdKKyyX2uXUBjhgCxsyKAM/eYKMuV9ADmssO6VSNGEq&#10;yvFr3eWzv23v6sxwro1IYenLEJOLjaPLaSa3T1v5N28zw79jz4W+FvH3xq+MWq+ItGttZudH1cCy&#10;S8TzIozLPdb2MZ+Vj+6XBIOOcVvftgeDtJ8B/GX4J+JfDlha6JqU+srbTtYwLEJVSaAoWCgAkB3U&#10;5HIbB4FXP2Df+SofHz/sMQf+j76r37dn/I6fA7/sYT/6MtqUacFlXOlrzXv1+MUaVNZJ7RRXNzXv&#10;1v7S2/ofXVFFFfYn34UUUUAFFFFABRRRQAUUUUAFFFFABRRRQAUUUUAFFFFABRRRQAUUUUAFFFFA&#10;BRRRQAUUUUAFFFFABRRRQAUUUUAFFFFABRRRQAUUUUAFFFFABRRRQAUUUUAFFFFABRRRQAUUUUAF&#10;FFFABRRRQAUUUUAFFFFABRRRQAUUUUAFFFFABRRRQAUUUUAUNN/4/NU/6+V/9Ex1fqhpv/H5qn/X&#10;yv8A6Jjq/QB8Df8AD1z/AKoD8RP/AAF/+xr7S+GPjb/hZPw78O+Kv7MutF/tixivf7Ovhie23qG8&#10;tx2YZwa6evAP2sP2rP8AhlGHwprOpeDtW8TeFNQnnh1W+0hN0mmhVQxuQcIQxZhhnTO3g8YoA8F/&#10;bC/ZB+OXxOvvFGu6b8Sx4t8G+e1/D8Mb17iztrmFFB+zGWCVS5JXKhto3Y5Fejfst+NPAX7Yn7Fu&#10;o+GfDegR+CdIk0+68L32iWp3Jp0rw8tE3BcESrIGPJJO7JBJ4X4hf8FdPhHF4Juv+EBXW/FHjW8h&#10;aHTNIXS5I8XLDEfmluCoYjITeT0A5zXV/wDBL39nTxB+z5+zzKPFlrJp3iHxJqB1aXT5RiS0h8tE&#10;ijcdnwpcg8jeFIBBoA8b8I2v7T3wb/Zz1L9nix+DDeIdQWC90jSvHFnrMCWItbh5D5zI+MMgkfaG&#10;Kn7uVyCGyPE3wf1C38K/BL9iXSNSF3dSD/hJfiHf2Lkpb2YnM7RA+jSPhcgHKQEj56/Rb4nfEXRf&#10;hH8Ptf8AGXiG4+y6Noto93cP/EQo4RR3ZmwoHcsBXzP/AME8/hxrN/oPir47+NoQvjf4pXf9ppG2&#10;SbPSx/x6wKT/AAlcMPVBFnlaAPO9B8TfFP8Aav8Aj18SvAnw1+Ir/Bz4Y/C6WLQbf+x9LjuJry4X&#10;zIsbmK/IrW8mArABPL4JbdXpn7Dvx+8b+M/FXxS+E3xO1C31vxp8PdSFsNchgW3/ALTtWZ1SRo1A&#10;AYbAcgDKypnJBJ8O+BfxW8MfsL/tTftB+GPizfSeFtK8V6sPEXh/V5rSeWG7gaSeTaGjRssFmVem&#10;N0ci9cCu2/4J52F58S/jt8fvjpDY3Vn4Q8WamlnoE1zE0RvYY3fdMFYZxgRc9NzOOqnAB95UUUUA&#10;FFFFABRRRQAUUUUAFUNB/wCQHp3/AF7R/wDoIq/VDQf+QHp3/XtH/wCgigC/X52f8Fs/+Tf/AAN/&#10;2M6/+kk9fonX5Gf8FUv2uPhP8fPhX4b8NeBPFf8Abut6X4hNxeWv9nXdv5UawTRk7pokU/MwGASe&#10;fSgD9X/FGqzaF4Z1fUre3+1T2dnNcR2/P7xkQsF455Ix+Nfkn+zf+1BH4F+JHiT4t/FX4XfEjxv8&#10;Wdadoor210MLZ6RacqsFqruCMrgFiAcfKOrs/wCk3wN/at+Fn7SV1q9v8OfFH/CRTaSkUl6v9n3V&#10;r5SyFghzPEm7JRvu5xjmvWqAPxm039s6wt/+CieqfFw/D3xk9rcaItiPDq2K/wBpqRbxpvMe7G35&#10;c5z0Ir9Svit8IPCn7UvwltfD/jCyvhoWpC21FrWKYwTowAdFZh0IzyPavj/Rf+Uz+v8A/Yqr/wCk&#10;cFfTX7aH7ROofsufA288d6Zo9trl1Be29qLO7laNCJGKk5XnIoAg+Mnw70b4S/sN/Enwd4ejmi0X&#10;R/AmsWtok8hkcRiynIBY9TzXnf8AwSfCj9iXwjtABN7qO7Hr9rk6/hivZfhD4uH7Tv7M+ja3rlhH&#10;p0fjLQ5FvLO2cskaTK8bKpPJ4J618I/sjftO6d/wT+h8VfA346WmpaA2m6pNfaPrUNg81veW8mBl&#10;QgLFWK71YA/fZW2lMUAdd+2T9q/4edfs0fZM+b5Nvuxj/V/a5/M6/wCxur3X9pj9gPw9+0z8W9J8&#10;f6l408SeF9U0zSI9JtxoEkcLBVlnk3+YylgT9oZSBjgfWvn/AOA91fftyft7w/Hey0PUNN+F/gfT&#10;Tpuj3mox7Pt84EqqAPUPcTSnBO3ZGG5bFe1fFn/go54V/Z/+PHiD4f8AxH8La7ouk2xt20vxRaWx&#10;ntrxJLaKVyVIVvkkd0zH5nK8gEGgD5s/aG+F3xV/4Jvx6D8UPAXxY8SeNPB51GOx1fw74luTMjBw&#10;zKWBJQqwVk3hFdCVIJ3HH6c+EvElr4y8K6Nr9kHFlqtlDfQCQYYRyxq65HrhhX5k/tY/tHJ/wUSb&#10;w38EfgRpeq61azanDqGt+Irm0e3tLWFA6rv3chAWLsWC5MaKm4tiv038J+Hbbwf4W0bQbIsbPS7K&#10;GxgL/e8uJAi598KKANWiiigAooooAKoa9/yA9R/69pP/AEE1fqhr3/ID1H/r2k/9BNAF+vzq/wCC&#10;pQVvj5+yQHAKHxNcbg3TH2rS+tforXxl/wAFQ/gV4l+Knwd0DxX4JsptR8WeBdUGr29nbx+ZLLAQ&#10;PNEafxMrJE+3kkRsACSBQB9m1+cn/BHD7V/Znxu35+x/8JFF5fTHmbZd/v08v/Oa2tY/4K/fDS7+&#10;EMl1o+n61J8TLm1+zweGBZP+7vmXaP333TGHOeMuRj5cnAufsg/D/wAW/sR/sJ674svfCN5r3ji+&#10;uf8AhILnw3Gr/avKZoYlhO1WYMsKtKflJUuwb7pwAey/tafAH4t/GtrEfDj4w3Xw1sorOS3u7K3i&#10;kH2yRmyrGWNg0eBxlcnmvG/+Cc/jDRfhp448efs/6x4G0/wZ8TNCf7fqF9ptzLcxa5GNmJzJMzSA&#10;7Zo2VS2NspICncK2NJ/4K+fAS78Pve6lJ4j0bVYlPmaLcaUz3G8dUVkYx9ehZ198VxH7CfhHxV8e&#10;P2sPiN+1Dr2gXXhnw5rNsdP0C1vE2S3KbII0kx3VYIFBYfKzSHaTtNAHV/8ABTK8n+JmrfBf4Cad&#10;O8c/jrxJHcaiYT80djAQHLD0zI0g97c19xWdnDp9pBa20Sw28CLFFGgwqKowAPYAV8L/AAfI+P3/&#10;AAU2+Jvjcstzofwv0mPwxpzqCwF3JvWUg9AQ321Tj+8v4/d1AH52f8Fs/wDk3/wN/wBjOv8A6ST1&#10;+idfkZ/wVS/a4+E/x8+Ffhvw14E8V/27rel+ITcXlr/Z13b+VGsE0ZO6aJFPzMBgEnn0r9Gfgb+1&#10;b8LP2krrV7f4c+KP+Eim0lIpL1f7PurXylkLBDmeJN2SjfdzjHNAHofi7xdo3gLwzqXiLxFqVvo+&#10;iabC1xd310+2OJB1JP6ADkkgDJNfnl+z3pOu/t6ftgL+0Hq+n3OkfCzwUxsvCltcKVa+ljLbZMd8&#10;O7SORwGEceW2NXk/7R/7X3hT9pP9oHUvAXxQ8UXnw9+Cng/VJIbnR9Pt57i98RXEErJ+8aFSI0ym&#10;QCflBBG5iGT6s8N/8FOv2WPB+gafoeh+IZ9K0jT4Vt7WytdAu0ihjUYVVURcACgD2r9sb4tf8KR/&#10;Zl+IPi2KYQX9tpj21g2eRdTkQwkDvh5FbA7Ka5z/AIJ+/CY/Bz9knwBpE0Zj1HULP+2b0Mu1vNuj&#10;5wVh6ojRp/wCvHf+CjEjfF74ofAb9n+1lynijXxrGsRox3rY24IOQOoKG5YZ4zCPSvumONIY1jjV&#10;URQFVVGAAOgAoA5z4j/Ebw78JfBWq+LPFeqQ6PoOmQma4upj+AVR1Z2OFVRySQBya+Df2PfCHiT9&#10;rz9qPVP2qPFunTaL4W05ZNM8GaZcDDvGEeLzPdVWSUk8gyyttP7vFeCfEj9sDwJ+1l8dni+NPia7&#10;8F/Bzwrek2Hg6xtbi4n1mZGZfNuZIVKr05GcqrFU5LSV9reEf+CmX7NUk2jeGtA8R3FqjtDp9hY2&#10;+hXUUSZISONR5YVVHAHQAUAeVaOqH/gtBrhYKSPC6lc+v2KHp+Ga+lP29v8Akzn4s/8AYEl/9CWv&#10;m39uDR9d/Zw/a1+Hf7Tul6Jea74UtLX+yfE0NjGHe3QrJH5p9A0c3yk4XfCoLDeK5b9rr9u7wz+1&#10;d8Kv+FN/A7Tta8X+LfGM1vbzKLF7cWkKypIwYuOSSoUt9xVLsXGBkA+mP+CZf2r/AIYb+GH2zPm+&#10;Tfbd2P8AV/2hc+X0/wBjbWZ+3z+1qvwP8Fr4G8HCTWfi54uj+waNpViplntllyn2lkHOckiMfxP2&#10;IVsM+LPxF/4d0/sReGY7DTY/EOraNa2mh26s3l273rozSTv38vesj7RycgZGSw+Sf2S/2mv2fPhz&#10;4k1H4sfFj4iXnjL4069mS41CTRLt4dKRlwYLf91gED5SygAKNiALksAfTvwb+Dmv/sE/sI+J30m0&#10;TWviMtnNrd1BGjTob90REiVVyXWNVQYHDFWPG6vmP9kv9qbQv2fbHW/EPiX4T/FLxl8VfFEzXXiD&#10;xRLoqZkLEN5EOXBWJSM9BuODgAIq/oB8A/2xPhd+0zq2q6b8P9buNVu9LgS4ulmsJrYIjNtUgyKM&#10;8jtXtdAH46/sk/tb2PhP9sz4weJ38CeLL6PxxqSxRWNrZq1xpvmXRObpd3yAbucZ6Gv2Kr88P2G/&#10;+Ug/7Vf/AF+v/wClb1+h9ABRRRQAUUUUAFFFFABRRRQAUUUUAFFFFABVCH/kOXn/AF7Q/wDoUtX6&#10;oQ/8hy8/69of/QpaAL9FFFABRRRQAUUUUAFFFFABRRRQAUUUUAFFFFABRRRQAUUUUAFFFFABRRRQ&#10;AUUUUAFFFFABRRRQBj6r/wAhey/64Tf+hRUVHrlzDa6pYvNKkKmGYBpGCjO6Pjmq/wDbFh/z/W3/&#10;AH9X/Guinsc1S/MU9Y8G6B4huludV0PTdTuFQRrNeWkcrhQSQoLAnGSTj3NaVnZ2+nWsVraQR2tt&#10;CoSOGFAiIo6AAcAVD/bFh/z/AFt/39X/ABo/tiw/5/rb/v6v+NaXRGpcqvf6fa6payWt7bQ3ltIM&#10;PDcRh0YehUjBqP8Atiw/5/rb/v6v+NH9sWH/AD/W3/f1f8aLoLMh0fw3pHh1JE0rS7LTEkOXWzt0&#10;hDH1O0DNaEkazRsjqrow2srDIIPUEVV/tiw/5/rb/v6v+NH9sWH/AD/W3/f1f8aLoLMo2Hgnw9pV&#10;8b2y0HTLO8OSbi3s40k5OT8wXPWtqqf9sWH/AD/W3/f1f8aP7YsP+f62/wC/q/40XQWZT1fwfoPi&#10;CdZtU0TTdSmUYEl5aRysB6AsDU9/4c0nVdPSwvdLs7yxRgy2txbo8SkZwQpGAeT+dS/2xYf8/wBb&#10;f9/V/wAaP7YsP+f62/7+r/jRdBqYv/CsPBv/AEKWh/8Agth/+Jq1pfgfw3od4l3p3h/S7C7QELPa&#10;2UcbgEYOGVQeRWh/bFh/z/W3/f1f8aP7YsP+f62/7+r/AI0aBqXKKp/2xYf8/wBbf9/V/wAaP7Ys&#10;P+f62/7+r/jTugsy5RVP+2LD/n+tv+/q/wCNH9sWH/P9bf8Af1f8aLoLMuUVT/tiw/5/rb/v6v8A&#10;jR/bFh/z/W3/AH9X/Gi6CzLlFU/7YsP+f62/7+r/AI0f2xYf8/1t/wB/V/xougsy5U3h/wD5Bp/6&#10;7z/+jXrN/tiw/wCf62/7+r/jU2h61p8On7Xv7ZG86Y4aZQcGViD19DWNTZGtPc3q5lvhh4NkYs3h&#10;LQ2ZjksdNhJJ/wC+a1/7e0z/AKCNp/3/AF/xo/t7TP8AoI2n/f8AX/GsDch0Xwnonht5X0jRtP0t&#10;pQBI1lapCXA6A7QM4yfzr5N/Ya+BXibR/if8ZvjL4/0O50PxT4x1yeDTrK+C+db6YHEidMkBiY1w&#10;T0t1OK+uP7e0z/oI2n/f9f8AGj+3tM/6CNp/3/X/ABoAbrHhvSfEPkf2rpdlqfkMWi+2W6S+WTjJ&#10;XcDg8Dp6Vo1Q/t7TP+gjaf8Af9f8aP7e0z/oI2n/AH/X/GgC/UF5ZW+pWktrdwRXVtMpSSGZA6Op&#10;6gqeCPrVf+3tM/6CNp/3/X/Gj+3tM/6CNp/3/X/GgCXTNLstFsY7LT7OCws487Le1iWONMkk4VQA&#10;Mkk/UmrVUP7e0z/oI2n/AH/X/Gj+3tM/6CNp/wB/1/xoAv0VQ/t7TP8AoI2n/f8AX/Gj+3tM/wCg&#10;jaf9/wBf8aAL9FUP7e0z/oI2n/f9f8aP7e0z/oI2n/f9f8aAL9FUP7e0z/oI2n/f9f8AGj+3tM/6&#10;CNp/3/X/ABoAv1Q1r/jzj/6+bf8A9HJR/b2mf9BG0/7/AK/41S1bW9OktYwl/auftEDYWZTwJUJP&#10;XsAaANymuiyIyOoZWGCrDII9Kpf29pn/AEEbT/v+v+NH9vaZ/wBBG0/7/r/jQBX03wfoOjX0l5p+&#10;iadY3kmS9xbWkccjZ65YAE5ya4j9pufxLD+z74/Twdpd1rHim60iez060swDKZpl8pXXJ/g37/op&#10;rv8A+3tM/wCgjaf9/wBf8aP7e0z/AKCNp/3/AF/xoA8U/Yd+Af8Awzj+zZ4V8K3Vv9n16aL+09ZB&#10;wW+2zANIrEcExgJFn0iHJr1a4+GvhC6nkmm8K6JNNIxd5JNOhZmYnJJJXkk1q/29pn/QRtP+/wCv&#10;+NH9vaZ/0EbT/v8Ar/jQBjf8Kt8Gf9CjoP8A4LIf/iav6x4M8P8AiK6W51bQtN1O4VBGs15ZxzOF&#10;BJCgsCcZJOPc1a/t7TP+gjaf9/1/xo/t7TP+gjaf9/1/xoAxv+FW+DP+hR0H/wAFkP8A8TW5pej2&#10;Gh2a2em2Vvp9opJWC1iWKMEnJIVQByaZ/b2mf9BG0/7/AK/40f29pn/QRtP+/wCv+NAF+iqH9vaZ&#10;/wBBG0/7/r/jR/b2mf8AQRtP+/6/40AX6Kof29pn/QRtP+/6/wCNH9vaZ/0EbT/v+v8AjQBfoqh/&#10;b2mf9BG0/wC/6/40f29pn/QRtP8Av+v+NAF+iqH9vaZ/0EbT/v8Ar/jR/b2mf9BG0/7/AK/40AGp&#10;f8fml/8AXy3/AKJkq/WHf63pz3Wmlb+1YJcFmImXgeVIMnn1I/Orv9vaZ/0EbT/v+v8AjQBNqGm2&#10;mrWr2t9aw3ts4w0NxGJEb6qRg1Bo/h/S/DsDQ6VptnpkLHLR2cCRKT6kKBS/29pn/QRtP+/6/wCN&#10;H9vaZ/0EbT/v+v8AjQB8r/8ABRP4U+NPj74Q+Hvw18LaXeT6TrXiaCbxBqtvt8uwsYhhmcsfWUOB&#10;gkmHpX1N4d0Cw8KeH9M0TSrdLPTNNtYrO1t4xhYoY0CIg9gqgfhTv7e0z/oI2n/f9f8AGj+3tM/6&#10;CNp/3/X/ABoAraj4P0DWL5L2/wBD02+vEIK3FxaRySKRjGGIJ4wPyrXVQqgAYA4AFUf7e0z/AKCN&#10;p/3/AF/xo/t7TP8AoI2n/f8AX/GgA1jQNM8QW4g1TTbTUoVORHeQLKo/BgfQflUum6XZ6PaJa2Fp&#10;BY2qfdhto1jRfooAAqL+3tM/6CNp/wB/1/xo/t7TP+gjaf8Af9f8aAL9FUP7e0z/AKCNp/3/AF/x&#10;o/t7TP8AoI2n/f8AX/GgC/RVD+3tM/6CNp/3/X/Gj+3tM/6CNp/3/X/GgC/RVD+3tM/6CNp/3/X/&#10;ABo/t7TP+gjaf9/1/wAaAL9FUP7e0z/oI2n/AH/X/Gj+3tM/6CNp/wB/1/xoAv1Qh/5Dl5/17Q/+&#10;hS0f29pn/QRtP+/6/wCNUodb04azdOb+1CNbwqG85cEhpMjOfcfmKANys3WvDOj+I0jTVtKsdUSM&#10;5Rb22SYKfUbgcU/+3tM/6CNp/wB/1/xo/t7TP+gjaf8Af9f8aALFnZW+nWsVtaQRWttENscMKBEQ&#10;egA4AqeqH9vaZ/0EbT/v+v8AjR/b2mf9BG0/7/r/AI0AJqvh7Stea3bUtMs9Ra3bfCbq3SUxNxyu&#10;4HB4HI9K0Kof29pn/QRtP+/6/wCNH9vaZ/0EbT/v+v8AjQAupaHpusSWsl/p9rfSWsnm273MKyGF&#10;+PmQkHaeByPSr1UP7e0z/oI2n/f9f8aP7e0z/oI2n/f9f8aAI7/wxo+q30F7e6TY3l7B/qri4tke&#10;SP8A3WIyPwrTqh/b2mf9BG0/7/r/AI0f29pn/QRtP+/6/wCNAF+iqH9vaZ/0EbT/AL/r/jR/b2mf&#10;9BG0/wC/6/40AX6Kof29pn/QRtP+/wCv+NH9vaZ/0EbT/v8Ar/jQBfoqh/b2mf8AQRtP+/6/40f2&#10;9pn/AEEbT/v+v+NAF+iqH9vaZ/0EbT/v+v8AjR/b2mf9BG0/7/r/AI0AX6Kof29pn/QRtP8Av+v+&#10;NH9vaZ/0EbT/AL/r/jQBfoqh/b2mf9BG0/7/AK/40f29pn/QRtP+/wCv+NAF+iqH9vaZ/wBBG0/7&#10;/r/jR/b2mf8AQRtP+/6/40AX6Kof29pn/QRtP+/6/wCNH9vaZ/0EbT/v+v8AjQBfqhN/yHLP/r2m&#10;/wDQoqP7e0z/AKCNp/3/AF/xqlNrenHWbVxf2pRbeZS3nLgEtHgZz7H8jQBuUVQ/t7TP+gjaf9/1&#10;/wAaP7e0z/oI2n/f9f8AGgCvJ4P0GbUDfSaJpz3pbeblrSMyFvXdjOa16of29pn/AEEbT/v+v+NH&#10;9vaZ/wBBG0/7/r/jSUUtkSoqOyF1XQtN12NI9S0+11GNDlUuoFlCn1AYHFWLW0gsbdILaGO3gjGE&#10;iiQKqj0AHAqt/b2mf9BG0/7/AK/40f29pn/QRtP+/wCv+NFle4+VXvbUuyRpNG0ciq6MCrKwyCD1&#10;BFZum+F9G0W4efT9IsbCdxhpba2SNmHuVAJqX+3tM/6CNp/3/X/Gj+3tM/6CNp/3/X/Giybu0JxT&#10;d2i7JGk0bRyKrowKsrDIIPUEVn2fhnR9Ns7iztNKsbW0uAVmt4bZEjlBGCGUDBGCRz60/wDt7TP+&#10;gjaf9/1/xo/t7TP+gjaf9/1/xosnqxuKerRNp+nWmk2cdpY2sNnax52QW8YjRckk4UDAyST+NWao&#10;f29pn/QRtP8Av+v+NH9vaZ/0EbT/AL/r/jT20QLTRHzJ8RP2ppfDPjLWNA8Y/BnWNWsLC9lj0/Uo&#10;rPz4rmIMQsiLJGByB1ViDWH4X0vxZ+1F8dPB3jPUvB134J8B+DR51jDqalJrqbIZdikDjckfQbQI&#10;8ZJIFfW/9vaZ/wBBG0/7/r/jR/b2mf8AQRtP+/6/415UsFUqS/e1Lxve1kttVd9keLLL6lWf7+tz&#10;QunayWzuk3u0i/WTa+E9Dsb77bbaNp9ve5z9oitY1k56/MBmp/7e0z/oI2n/AH/X/Gj+3tM/6CNp&#10;/wB/1/xr1Gk90ey4p7odqmiadrccaajYWt+kbb0W6hWQK3qAwODUU3hvSbjVE1KXS7KXUUwVvHt0&#10;My46YcjIx9af/b2mf9BG0/7/AK/40f29pn/QRtP+/wCv+NLlT3QOMXq0XJYknjeORFkjcFWRhkMD&#10;1BHcVW0vR7DQ7Y2+nWNtYW5YuYrWJY03HqcKAM8D8qZ/b2mf9BG0/wC/6/40f29pn/QRtP8Av+v+&#10;NOyvcdle4238OaTa6lJqMGl2cOoSEl7qO3RZWJ65cDJz9aYvhfRka9ZdIsVN9n7WRbJ/pGSSfM4+&#10;bJJPOetS/wBvaZ/0EbT/AL/r/jR/b2mf9BG0/wC/6/40uWPYnkj2M3/hXfhT/oWNG/8ABfF/8TV7&#10;SfC+jaDI8mmaTY6dJINrvaWyRFh6EqBkVJ/b2mf9BG0/7/r/AI0f29pn/QRtP+/6/wCNJQitUhKn&#10;CLuooXVND03XIlj1LT7XUI1OVS6hWUA+oDA1NY6fa6XapbWVtDaW6fdhgjCIv0AGBUH9vaZ/0EbT&#10;/v8Ar/jR/b2mf9BG0/7/AK/41Vle9iuVXvbUXTtD03R5biWw0+1spblt0728CxmUjJBYgfMeT19T&#10;S6homnavJbvfWFrevbtvha4hWQxtxypI4PA6egpv9vaZ/wBBG0/7/r/jR/b2mf8AQRtP+/6/40uV&#10;WtYOWNrW0L9FUP7e0z/oI2n/AH/X/Gj+3tM/6CNp/wB/1/xqii/RVD+3tM/6CNp/3/X/ABo/t7TP&#10;+gjaf9/1/wAaAL9FUP7e0z/oI2n/AH/X/Gj+3tM/6CNp/wB/1/xoAv0VQ/t7TP8AoI2n/f8AX/Gj&#10;+3tM/wCgjaf9/wBf8aAL9FUP7e0z/oI2n/f9f8aP7e0z/oI2n/f9f8aAL9FUP7e0z/oI2n/f9f8A&#10;Gj+3tM/6CNp/3/X/ABoAv0VQ/t7TP+gjaf8Af9f8aP7e0z/oI2n/AH/X/GgC/RVD+3tM/wCgjaf9&#10;/wBf8aP7e0z/AKCNp/3/AF/xoAv0VQ/t7TP+gjaf9/1/xo/t7TP+gjaf9/1/xoAv0VQ/t7TP+gja&#10;f9/1/wAaP7e0z/oI2n/f9f8AGgC/RVD+3tM/6CNp/wB/1/xo/t7TP+gjaf8Af9f8aAL9FUP7e0z/&#10;AKCNp/3/AF/xo/t7TP8AoI2n/f8AX/GgC/RVD+3tM/6CNp/3/X/Gj+3tM/6CNp/3/X/GgC/RVD+3&#10;tM/6CNp/3/X/ABo/t7TP+gjaf9/1/wAaAL9FUP7e0z/oI2n/AH/X/Gj+3tM/6CNp/wB/1/xoAv0V&#10;Q/t7TP8AoI2n/f8AX/Gj+3tM/wCgjaf9/wBf8aAL9FUP7e0z/oI2n/f9f8aP7e0z/oI2n/f9f8aA&#10;L9FUP7e0z/oI2n/f9f8AGj+3tM/6CNp/3/X/ABoAv0VQ/t7TP+gjaf8Af9f8aP7e0z/oI2n/AH/X&#10;/GgC/RVD+3tM/wCgjaf9/wBf8aP7e0z/AKCNp/3/AF/xoAv0VQ/t7TP+gjaf9/1/xo/t7TP+gjaf&#10;9/1/xoAv0VQ/t7TP+gjaf9/1/wAaP7e0z/oI2n/f9f8AGgC/RVD+3tM/6CNp/wB/1/xo/t7TP+gj&#10;af8Af9f8aAL9FUP7e0z/AKCNp/3/AF/xo/t7TP8AoI2n/f8AX/GgC/RVD+3tM/6CNp/3/X/Gj+3t&#10;M/6CNp/3/X/GgC/RVD+3tM/6CNp/3/X/ABo/t7TP+gjaf9/1/wAaAL9FUP7e0z/oI2n/AH/X/Gj+&#10;3tM/6CNp/wB/1/xoAv0VQ/t7TP8AoI2n/f8AX/Gj+3tM/wCgjaf9/wBf8aAL9FUP7e0z/oI2n/f9&#10;f8aP7e0z/oI2n/f9f8aAL9FUP7e0z/oI2n/f9f8AGj+3tM/6CNp/3/X/ABoAv0VQ/t7TP+gjaf8A&#10;f9f8aP7e0z/oI2n/AH/X/GgC/RVD+3tM/wCgjaf9/wBf8aP7e0z/AKCNp/3/AF/xoAv0VQ/t7TP+&#10;gjaf9/1/xo/t7TP+gjaf9/1/xoAv0VQ/t7TP+gjaf9/1/wAaP7e0z/oI2n/f9f8AGgC/RVD+3tM/&#10;6CNp/wB/1/xo/t7TP+gjaf8Af9f8aADTf+PzVP8Ar5X/ANEx1frDsNb05LrUi1/aqHuAykzLyPKj&#10;GRz6g/lV3+3tM/6CNp/3/X/GgC/SMoZSCMg8EGqP9vaZ/wBBG0/7/r/jR/b2mf8AQRtP+/6/40AV&#10;tP8AB+gaTqDX9joem2d82d1zb2kcchz1ywGea2Kof29pn/QRtP8Av+v+NH9vaZ/0EbT/AL/r/jQB&#10;Jqmk2OuWT2eo2VvqFpJgvb3USyRtg5GVYEHBAP4VYhhjtoY4YY1iijUIkaABVUDAAA6ACqf9vaZ/&#10;0EbT/v8Ar/jR/b2mf9BG0/7/AK/40AJrPh3SvEUKQ6tplnqcSHcsd5bpMqn1AYHBq7FEkESRRIsc&#10;aAKqKMBQOAAOwqn/AG9pn/QRtP8Av+v+NH9vaZ/0EbT/AL/r/jQBfoqh/b2mf9BG0/7/AK/40f29&#10;pn/QRtP+/wCv+NAF+iqH9vaZ/wBBG0/7/r/jR/b2mf8AQRtP+/6/40AX6Kof29pn/QRtP+/6/wCN&#10;H9vaZ/0EbT/v+v8AjQBfoqh/b2mf9BG0/wC/6/40f29pn/QRtP8Av+v+NAF+qGg/8gPTv+vaP/0E&#10;Uf29pn/QRtP+/wCv+NUtF1vTodGsEe/tUdbeNWVplBBCjIIzQBuVzLfDDwbIxZvCWhszHJY6bCST&#10;/wB81r/29pn/AEEbT/v+v+NH9vaZ/wBBG0/7/r/jQBDovhPRPDbyvpGjafpbSgCRrK1SEuB0B2gZ&#10;xk/nWrVD+3tM/wCgjaf9/wBf8aP7e0z/AKCNp/3/AF/xoARfD2lLrDasNMsxqrLsN8LdPPK4xjfj&#10;djAxjNP1bRdP16zNpqdhbajalgxgu4VlTI6HawIzTf7e0z/oI2n/AH/X/Gj+3tM/6CNp/wB/1/xo&#10;AnsdPtdLs4rSytobS1iG2OCCMIiD0CjgCq+s+HdK8RQpDq2mWepxIdyx3lukyqfUBgcGl/t7TP8A&#10;oI2n/f8AX/Gj+3tM/wCgjaf9/wBf8aALdvbxWkKQwRJDDGNqRxqFVQOwA6CoNT0mx1q0a11Gzt7+&#10;1blobqJZEP1VgRUf9vaZ/wBBG0/7/r/jR/b2mf8AQRtP+/6/40ALpGh6b4ftfs2l6fa6bb53eTZw&#10;rEmfXCgDNXqof29pn/QRtP8Av+v+NH9vaZ/0EbT/AL/r/jQBfoqh/b2mf9BG0/7/AK/40f29pn/Q&#10;RtP+/wCv+NAF+iqH9vaZ/wBBG0/7/r/jR/b2mf8AQRtP+/6/40AX6oa9/wAgPUf+vaT/ANBNH9va&#10;Z/0EbT/v+v8AjVLWtb06bRr9Ev7V3a3kVVWZSSSpwAM0AblFUP7e0z/oI2n/AH/X/Gj+3tM/6CNp&#10;/wB/1/xoAij8K6LFq7aqmj2Cao33r5bZBOfq+N361qVQ/t7TP+gjaf8Af9f8aP7e0z/oI2n/AH/X&#10;/GgCrfeDfD+qX6317oWm3d6vIuZ7SN5BjphiM1c1qa9t9HvpdNgjutRSCRraCVtqSShSUVj2BbAJ&#10;96b/AG9pn/QRtP8Av+v+NH9vaZ/0EbT/AL/r/jQB89fsFfs7+If2ePg/qdt40kt7jxx4i1u61rWJ&#10;raQSr5jkKgDgDI2oH9jI1fSlUP7e0z/oI2n/AH/X/Gj+3tM/6CNp/wB/1/xoAyG+GHg2RizeEtDZ&#10;mOSx02Ekn/vmtHRfCeieG3lfSNG0/S2lAEjWVqkJcDoDtAzjJ/Opv7e0z/oI2n/f9f8AGj+3tM/6&#10;CNp/3/X/ABoAyrj4a+ELqeSabwrok00jF3kk06FmZickkleSTUf/AAq3wZ/0KOg/+CyH/wCJrZ/t&#10;7TP+gjaf9/1/xo/t7TP+gjaf9/1/xoA+bfCH7Pfi++/bw8X/ABm8VpZp4dtdDi0PwtDFMJJQp2mW&#10;Rx/Ad3n49pvavqGqH9vaZ/0EbT/v+v8AjR/b2mf9BG0/7/r/AI0AZDfDDwbIxZvCWhszHJY6bCST&#10;/wB80sXwz8HwSJJH4U0OORCGV106EFSOhB28Gtb+3tM/6CNp/wB/1/xo/t7TP+gjaf8Af9f8aALr&#10;osiMjqGVhgqwyCPSs7SPDOj+H3mfS9JsdNaY5kaztkiL/wC9tAz+NSf29pn/AEEbT/v+v+NH9vaZ&#10;/wBBG0/7/r/jQAur6HpviC1Frqmn2upWwYOIbyFZU3DodrAjPJ596xf+FW+DP+hR0H/wWQ//ABNb&#10;P9vaZ/0EbT/v+v8AjR/b2mf9BG0/7/r/AI0AQaL4R0Lw3LJLpOi6fpckg2u9laxwlh1wSoGRWtVD&#10;+3tM/wCgjaf9/wBf8aP7e0z/AKCNp/3/AF/xoASx8PaVpuoXV9Z6ZZ2t9dHNxcwW6JJMc5+dgMtz&#10;61oVQ/t7TP8AoI2n/f8AX/Gj+3tM/wCgjaf9/wBf8aAL9FUP7e0z/oI2n/f9f8aP7e0z/oI2n/f9&#10;f8aAL9FUP7e0z/oI2n/f9f8AGj+3tM/6CNp/3/X/ABoAv0VQ/t7TP+gjaf8Af9f8aP7e0z/oI2n/&#10;AH/X/GgC/RVD+3tM/wCgjaf9/wBf8aP7e0z/AKCNp/3/AF/xoAv0VQ/t7TP+gjaf9/1/xo/t7TP+&#10;gjaf9/1/xoAv0VQ/t7TP+gjaf9/1/wAaP7e0z/oI2n/f9f8AGgC/VCH/AJDl5/17Q/8AoUtH9vaZ&#10;/wBBG0/7/r/jUWn3kF7rN49vNHOgt4VLRuGGd0vGRQBqUUUUAFFFFABRRRQAUUUUAFFFFABRRRQA&#10;UUUUAFFFFABRRRQAUUUUAFFFFABRRRQAUUUUAFFFFAGPqv8AyF7L/rhN/wChRUUar/yF7L/rhN/6&#10;FFRXTT+E5qnxBRXw1+3N/wAFDdf/AGS/i1pPhDSvCGm6/b3uiQ6q1zeXMkTqzz3ERQBRjAEAOf8A&#10;aNfPEX/Ba/xesiGT4Z6I8eRuVdRmUkdwDtOD+BpuaWglBvU/WyivmD9j39vbwf8AtbfbNKt9Pn8L&#10;+MbGD7TPot1MJlliyFMkEoC71UlQQVUjcOCOa+n6tO+qJaa0YUUUUCCiiuT+LPxCt/hN8M/E/jO8&#10;tJb+10HT5tQltYGCvKsaliqk8AnHegDrKK+V/wBkn9vzw7+1v4y1nw7o3hbVNBn0yw+3vNfTRurr&#10;5iR7QF75fP4V778Sfip4T+D/AIc/t/xnrtr4e0fzlt/tl4SEMjAlVGATkhW/KldNXHZp2Oror81P&#10;jt/wWL03wn48k0z4ZeH7Lxn4dhgTfq9+89r5s+W3iNCoJQDYNxAJO7HGCf0V8J6y/iLwro2rSRrD&#10;JfWUN00anIUvGrED2GaFJPYHFrc1qKKKYgooooAKKKKACiiigAqbw/8A8g0/9d5//Rr1DU3h/wD5&#10;Bp/67z/+jXrGpsjWnuaVFFfDP7U3/BVT4e/CHRbaD4dX2n/EPxU155VzYqZo7e2hCtvdpduC24Ko&#10;UE9WzjHOB0H3NRRRQAUV80ftEfGX9oLwF4+j0z4Y/Be18f8Ahs2UczarNqaWxWcs4eLazg8AIc4/&#10;irx3xR+2F+1j4K8N6pr+ufs26ZpujaZbSXd5eTa9FshiRSzscSZ4APA59KAPvmivlv4VftxaRq/7&#10;HcPx4+IFlF4bsmkuIzYaexmaZ0uHhjjh343O5TpwBzkgAmvIJP8AgoV8dLnws/xE0/8AZl1Cb4YL&#10;Gbpb2XUyt29qOfP2iMkJt+bcI2XHO4jmgD9A6K8z/Z3/AGg/Cv7TPwxsfGvhKaT7HM7QXNncgCez&#10;uFxvhlAJAYAqQQcFWUjrXplABRRRQAUUUUAFFFFABVDWv+POP/r5t/8A0clX6oa1/wAecf8A182/&#10;/o5KAL9FFeJ/tVftKN+zT4R0XUrTwZq3j3W9b1EaXpuiaP8A62abynk5wrtjbG33UY+1AHtlFfAH&#10;iP8Abx/aL+G+it4t8afsw3Wn+C4QJLqe31QtcW0Xd5AEYoB33oo6ZI619h/A341eGv2g/hjo3jrw&#10;pPLLpGpI2I7hNk0EisVkikXJwysCDgkHggkEEgHeUUV8XePf24vifqXxM8UeCvhB8AtY8bv4dv5d&#10;OvdevrsW1j50TYdVbbsPtmQNz92gD7Ror42+Av8AwUAv/Ffxoj+EPxd+Hd58LPH9yu6wSWczW14d&#10;pYKGKjaWCttILqxUjcDgHuf2kPjB8fPh/wCOLHTvhZ8G7b4h+H5dOjuJ9Um1NLYxXJllVodrOCQE&#10;WNs4/j9qAPpCivgrxB+1x+1r4V0LUdZ1f9mvTNP0rT7eS7u7qbX4gkMSKWd2PmdAoJ/CvoH9jD9o&#10;bUv2ofgbY+PNU0a30K5ub24thaWsjSR7Yn2hgzcnPP5UAe6UUUUAFFFFABRRRQAUUUUAUNS/4/NL&#10;/wCvlv8A0TJV+qGpf8fml/8AXy3/AKJkq/QAUV8r/tH/ALZHiv4W/FSD4a/Dr4Qa18TvFj6fDqU0&#10;lrKYrS0ikeRUMjKj4/1TctsHTk9K8tn/AOCjnxD+DHinRrL9oH4H3vgDw9q0whi8Qafd/aooT33K&#10;AyvgZYqr7woJCt0oA++qKitbqG+tYbm3lWe3mRZI5YzlXUjIYHuCDWX4z8T2/gnwfrviK7ilntNI&#10;sJ9QmihA3ukUbSMFyQMkKcZIoA2aK+CdN/bp/aI+JFidd+H37L2pT+FyvmQXes6gYZbqPAIeNGVN&#10;wIzjZvByME169+yH+29o/wC1Dfa/4av/AA5e+BfiH4fydS8N6gxd1RXEbujFUPyuQrKyqVLKOc5o&#10;A+mKK8a+PP7Xnwr/AGb/ADLbxx4oh07WTZfbrfR445Jbq5jJdUKIqnhmjdcnABHJFYf7EH7TGpft&#10;XfBeXxtqmi2ug3KarPp4tbOVpE2xpGwbLc5O8/lQB9A0UUUAFFFFABRRRQAUUUUAFUIf+Q5ef9e0&#10;P/oUtX6oQ/8AIcvP+vaH/wBCloAv0UV8E+L/ANvH4zXn7Rnj74W/DT4P6b43n8KynzJDqRgkMPyD&#10;zGDlV+84GAaAPvaivi/wn+0Z+1nqnirRrLWv2b7LStHuL2GG9v11qJzbQNIoklCiTnapLY74rZ/b&#10;W/bI8Xfs1+O/ht4U8H+DLHxjqvjSSW2tre6umgY3AlhiijUjj5mmAySAKAPreivhn/hpr9sb/o2C&#10;x/8AB9F/8dr3vxN+0RL8Hv2Zh8Ufirob+G9UtbJJb/QLORZpFunfYlvG2cMWYqM5wASTwDQB7XRX&#10;wjfft/8AxV+G+h+GPHvxR+Bv/CM/CnxBNCiatp+spd3lhHKN0Uk0AXJ3LztIQ9vvYU/bd/4l0vS/&#10;Ddx4gu76GDRLe0a/lvnb90luqF2kJ/uhQTn0oA06K8M/ZH+PmvftLeA9V8c33h2Hw74YutUnt/Dq&#10;+YzXF5ZxOU+0Sg8KSwK7R0KP1GK9zoAKKKKACiiigAooooAKKKKACiiigAooooAKKKKACiiigAqh&#10;N/yHLP8A69pv/Qoqv1Qm/wCQ5Z/9e03/AKFFQBfooryT48/tLeFvgHaWseqCfU9dvV3WejWIBmlG&#10;doZieETPGTySDgHBrKrVhRg6lR2SMK1enh6bq1ZWiup63RXya37SXx6uIf7TtvgPOulH51gluHNz&#10;s7DbgNnH+x+Fekfs/wD7Tth8c9S1fRpPDmp+F/Eekosl5p9+AwQE7cBsK2QeoZF7Vx08fQqTVNNp&#10;va6av6XRw0czw1aoqSbTe14yV/S6PaqKKK9E9UKKKKACiiuV+K3iG88I/C3xjrunMqahpmjXl7bt&#10;Iu5RJHA7oSO4yo4qZSUIuT6ETmqcXN7LU6qivK/2X/iFrHxU+BfhrxRr8kUurX/2nznhjEaHZdSx&#10;rhR0+VFr1SopVFWpxqR2kk/vIo1o4ilGtDaSTXz1CiiitTYKKKKACivnT9tb42+KPgd4I0DVPC09&#10;vBd3mom2lNzAJQU8pm4B6HIFfRdc8K8Z1Z0VvG1/mctPEwqVqlCO8LX+d7fkFFZHjDUp9G8Ja3qF&#10;sQtza2M88RYZAZY2YZHfkCvIv2Ofi14h+NHwln1/xNNBPqK6nNahreERL5apGQMDvljRKvGNWNF7&#10;tN/cEsTCFeOHfxSTa+Vv8z3Siiiug6gooooAKKKKACiiigAooooAKKKKACiiigAooooAKKKKACii&#10;igAooooAKKKKACiiigAooooAKKKKACiiigAooooAKKKKACiiigAooooAKKKKACiiigAooooAKKKK&#10;ACiiigAooooAKKKKACiiigAooooAKKKKACiiigAooooAKKKKACiiigAooooAKKKKACiiigAooooA&#10;KKKKAKGm/wDH5qn/AF8r/wCiY6v1Q03/AI/NU/6+V/8ARMdX6ACiisjxd4u0fwH4b1DxB4g1CHSt&#10;F0+IzXV7cHEcKDqzH05oA16K+MNN/wCCk3hX4gftWeB/hV8OVtfFWg6ysi6h4hxLEIJljlkEcKso&#10;38RrlsY+bgnBr7A1/XbHwvoWo6zqlwtnpmnW0l3dXEn3Yoo1Lu59goJ/CgC/RXwXH/wUG+LHibwL&#10;q/xY8H/Af+1fg1pck7Pql3rscF/cW0LFZbhYdpKhcEkAOBtbk4JH2F8HPitofxw+GPh3x14ceRtH&#10;1u1FxCswAkiYErJG4BI3I6uhwSMqcEjmgDsqK+f/AIM/tLaj8cfj18SPDXh/RrVvh94KkXTZfEjS&#10;OZL3Uv8AlpDEv3SiFXy2T0Q9HBr6AoAKKKKACiiigAooooAKKKKACqGg/wDID07/AK9o/wD0EVfq&#10;hoP/ACA9O/69o/8A0EUAX6KK+Gf2pv8Agqp8PfhDottB8Or7T/iH4qa88q5sVM0dvbQhW3u0u3Bb&#10;cFUKCerZxjkA+5qKKo65rmneGdGvdW1a9t9N0uxha4uby6kEcUMajLOzHgAAE5NAF6iviL9nX/gp&#10;An7SX7Ul58O9A8Lpa+Dha3NzY63dSOt1crEAN/lY2qrNuIGc4xnByB9u0AFFFfDfib/goX4y8efE&#10;vxB4R/Z9+EVx8UYPD0hg1HX5r0W1n5gJUrGSApXKnaxcF9rFVKjcQD7kor5i/ZR/batf2hPFHiHw&#10;J4n8J3nw6+J3h9TJe+Hb+QyeZGCAZI2KqeCyZUr0dSCwORyH7V37a3xA+DH7R3hb4S+APh7YeONX&#10;1/RY9Tto7i9NvK8hluVaMZwuAltuySOpoA+zKK+Gf+Gmv2xv+jYLH/wfRf8Ax2vtHwnfalqnhbRr&#10;zWbEaXq9xZQzXtirbhbzsgMkYPfaxIz7UAatFFFABRRRQAVQ17/kB6j/ANe0n/oJq/VDXv8AkB6j&#10;/wBe0n/oJoAv0UV518f/AI7+GP2b/hfqnjnxZNIunWe2OK3t1DT3c7cRwxgkAsxz1IAAJJABNAHo&#10;tFfntL/wUS+OWm+EU+I+pfsz31v8L2Rbg3y6oTcx2zdJypjzs2/NuMaqQR8wBzX1nof7SXhHxV+z&#10;pefGfRHuNT8LWui3WtSQRKouQtvG7zQFS2BKpjZME4yOuOaAPVqK+CtP/bj/AGj/AB9p517wT+y1&#10;qL+GceZDNq+omKe4jxkOiMiFgRnGwOORgnv7J+x/+2tof7VcOu6VLoN54L8deHn2at4b1Bi7xDcU&#10;LoxVSQHBVlZVZW4I5BIB9I0Vn+INcsvC+g6lrOpTC307TraS7uZm6JFGhd2P0UE189fsD/Grx1+0&#10;P8Gb3x/41NpFDqmsXSaLa2luIxFZRMEG5s/O3mCRc/7A9TQB9K0V8M/tTf8ABVT4e/CHRbaD4dX2&#10;n/EPxU155VzYqZo7e2hCtvdpduC24KoUE9WzjHP3NQAUV8XePf24vifqXxM8UeCvhB8AtY8bv4dv&#10;5dOvdevrsW1j50TYdVbbsPtmQNz92rHwF/4KAX/iv40R/CH4u/Du8+Fnj+5XdYJLOZra8O0sFDFR&#10;tLBW2kF1YqRuBwCAfZNFFfLfgj9oXxd8SP27vG/w30eazX4d+CtGifUpPswaWbUJAhCCTPygeYwx&#10;jrA3rQB9SUV8Qa5+3b8W/GnjHxDovwe/Z41fxZp2h6hcadNr2q3otbWeWGVonEZ2hD8yHpKTzyor&#10;pP2Z/wBvhviv8Vrz4S/EfwNefDD4nW8bPDp11MZYb3am9ghKqVbZlwPmVlUkOelAH13RXzz+11+2&#10;Nov7LGmaHZpol34x8b+IpvI0Xw1p7bZbhshdzMFYqu5lUYVmZiABwSPD5P8Agol8SvhDrmhP8efg&#10;Xe+APCOtXC28XiCzvftK2rNyPNQKckDJK7lfCsQrYxQB97UV5d8fvj3pvwI+D138QG0u88U2qPax&#10;WtjpBVpbt7iVI4ghPUEuvTJ9Aa+VNY/br/aR0Pw/L4zv/wBle+sfBdvGbm4W41RhexQDksyeVvTA&#10;5JMOAASeOaAPvyivLP2bP2i/C37UPwus/GvhVpord5WtbywusefZXKAF4nwSCcMrAjqrqeM4HW/E&#10;r4keHfhH4H1bxb4q1KLStC0uEzXFxKfyRR/E7HCqo5JIA60AdNRXx1+xL+3pf/tefEbxzozeEovD&#10;ekaLAl1YyPOz3MsbylU80Y2q20AnbkZPBPWvsWgAooooAKKKKACiiigAooooAKKKKACiiigAqhD/&#10;AMhy8/69of8A0KWr9UIf+Q5ef9e0P/oUtAF+iiigAooooAKKKKACiiigAooooAKKKKACiiigAooo&#10;oAKKKKACiiigAooooAKKKKACiiigAooooAx9V/5C9l/1wm/9Cioo1X/kL2X/AFwm/wDQoqK6afwn&#10;NU+I/GX/AILOf8nQeF/+xOtf/S2+r6v8HzfAOH9gPws3xDHhBk/4RCDz1mW2a+Nx9mwPKA/eefuP&#10;y7fmzXyh/wAFnP8Ak6Dwv/2J1r/6W31SfBv/AIJI+JPi58OfCfjJfiHpWl6fr9hBqAgOnyyywJIg&#10;bb99QxGfUVGvM7IvTlV2eb/8EtLS+n/bU8Gz2ok+yWlrqM9+6nCpB9imQF/9nzHi/Eivbfi9/wAF&#10;DvjL+0P8bx8O/gDJ/ZGm3F29lp0trFC13qIQNunaWUFYY9qlxt2lVGS3YfanwD/Ye8J/su/C3xXp&#10;/hh59d8Ya1pk1vc69eKqTSkxkLFEo/1Ue7B25JJwSzYXH5mf8Er9asPDP7ZWhQavMljNd2V7YW4u&#10;fk/0gx5EfPRjsZQOpJA6nFFnGyC6ldno/jn9pT9r79iLxvoifErV4/EelakGmit9Q8m6tb1EKiVE&#10;nRRJG6hl4yMbwdrAjP1P+0l/wUhsfAX7MvgTx/4FsILzXfHSyrp1vqJLx2Jhwt0ZApG9onZUABAJ&#10;IPTg+Z/8Frte0weC/hroxuoTrDahc3gtQwMqwCMIXI6hSxAGepBxnaccf8Ev2ZfCv7RH7Cvwz8I+&#10;KPFVt4K8ZXmqatqXhKa9Zd11GJljnjWJmUyKx2EhTuGFYZGQXqm0haNJsyPhfqH7d37QvgmD4keF&#10;vGjSaReyS/Y4vtVja+f5crRsFh2BQA6svz4zt7jBO/8AE7Wv2qvid+x94xj8ZTS6Fq3hbUbyDxIl&#10;zBFYvf6SLJHPCLsmyzNho8Agda8P+KH7H/7R37E/hO/8Zaf4sax8N2M0f2nUPCevzW+zzJFiRniP&#10;ls25mRSArdeeATX0X8CP2pvGP7SP7Bv7Qmm+NZv7V1rwvoM6Lq/khHuoZrecqJNoCl08lgSAMqVz&#10;zklLsyvNHxl+xT4O+NXjPx5rtt8ENdXQNei03zL6ZrpYN9t5qDbllbPzlTj2r9afB/7MeufGT9mH&#10;RvAX7Rl7c+IPEEOoyX11c2d/8zssknkfvEAyBG4GMV8L/wDBFy4ij+PPjaJpFWWTw2SiFgGbFzDn&#10;A74yK/YKC5hulcwypKEcxsY2DYYHBU47g9qqmtCJvU/AT9v74G+Fv2ef2hLnwh4OgubfRY9NtbpU&#10;u5zM+9wxb5j24Ffu18MP+Sa+Ev8AsEWn/olK/GX/AIK3/wDJ4F7/ANgWx/8AQXr9mvhh/wAk18Jf&#10;9gi0/wDRKUR+JhPZHTUUUVqZBRRRQAUUUUAFFFFABU3h/wD5Bp/67z/+jXqGpvD/APyDT/13n/8A&#10;Rr1jU2RrT3NKvzJ/4LIfDfwl4P8Agf4Nv9B8LaLol9ceJQk1zpunw28sim2nYhmRQSMgHB7iv02r&#10;87P+C2f/ACb/AOBv+xnX/wBJJ6wOg/ROiisq98WaJpuqQ6Zd6zp9rqUxURWc10iTSFjhQqE5OTwM&#10;DmgDVr4H/wCCmXxB1f4hat4C/Zn8Ez/8VL47vYptVZOfs1gjkrvAP3SyPK3fbbn+9X27448ZaT8O&#10;/B2t+KNduRZ6No9nLfXcx52xxqWbA7nAwB3JA718J/8ABOPwrq/x3+J/xD/al8ZWpjvvEN1Jpfhy&#10;2c7ltbRCFkKHuFCRwhsA5jm/vUAcb/wVa+H9h8J/2afgn4T0m1kTwJoOsx2c8K53PstmCMxBGXZf&#10;tBJ6ksTnk1+lHh/UNL1rw/p17o01tdaLdW0ctnLa4MMkDKChTHG0qRjHGKwvit8KfC3xs8C6l4Q8&#10;ZaVHrGg6goEtu5KsrA5V0dSGR1IBDA5r44H/AAS58FeANJvjefGj4haX8ObJJbu60X+10t7VIQC8&#10;nmMqhdu0HcdgOO460Acr/wAEwbuDwt+0h+1F4E0ohfDlj4gkk0+3j5iiWK8uoRswcDKeUPcIPSv0&#10;fr86f+CQPw7s7Sz+MHxD0fT5dL8KeINcFhoFrMzEpaW7yuBliWYATxpuJJzG3JOa/RagAooooAKK&#10;KKACiiigAqhrX/HnH/182/8A6OSr9UNa/wCPOP8A6+bf/wBHJQBfqN4I5JI5HjVpI87GZQSuRg4P&#10;bipKja4iWdIDIgmdWdYyw3MqkBiB3ALLk/7Q9aAPhP8Aa1/4KFeCI7Dx18F/CunXeufETUEvPDPl&#10;ag0Nhp1vNIjQu8lxPIqkAMSo6MQFyM5r3D9hf9n28/Zq/Zy0Dwjql7Bf6zLJLqV9JavvgWWYg7I2&#10;7qqhF3DgkEjg11v7Qnwt8AePPhL4vg8a6Jpc+lDTbm4nvLmBA9ttjZjOsmMoy43Bgc8V84f8EffG&#10;XiLxX+yhPba5PPdWmi69cabpU1wxJFqIYJBGpPVUeSQDsB8oxtoA+4qZDDHbqVijWNSzOVQADcxJ&#10;Y/Ukkn3NZum+LNE1jUJ7Cw1nT76+gDGW1trpJJYwpCsWUEkYJAOe5r5x/bK/a+k+C8Nj4B+H1p/w&#10;lXxr8S7bfRdDtkExtd/H2mdc4VQNxUNwSMn5FYgA+e/2trq3+MH/AAU0+APhHwuFvNY8IXFtqWtX&#10;FuN32eNLhboxSEHjEUWecf8AHwo5LYr9J6+YP2Jv2OU/Zw0XU/Eviq//AOEm+LHidjc69rcjGTYz&#10;NvaCJjyV3HLP1dueAFA+i/FHibTfBfhrVdf1m6Sx0jS7WW9u7mQ4WKGNS7sfoAaAPib/AIKefE/W&#10;PEFj4M/Z38ESeZ4x+It7FHdqjHMFgJAMvjlVd1JJ6bIZc8Gvr74Q/DHR/gv8MvDXgfQY9ml6HZJa&#10;RMVAaVgMvK2P4ncs7e7GviD/AIJ9aDqf7S3x2+IX7Uviy0eGO6nfRfClpNz9mgVQrsvuse2LcvBZ&#10;7jvX6HUAFFFFABRRRQAUUUUAFFFFAFDUv+PzS/8Ar5b/ANEyVfqhqX/H5pf/AF8t/wCiZKv0AZHi&#10;XW9O8G+H9a8RX6+XZ6fZy3t3LFHucxRIztwOWIUHAr8zf2lP2htI/wCClknhr4J/CKBYIf7Wh1TU&#10;vEHiSaGyEMaJIgFvbtJ5s5/eMW2rkYUYw24fqH5kF4J4d0c4Q+VNHkNtJUHaw7ZVgcHsR618I/8A&#10;BWj4f+DNI/ZxTxpDp9jonjfSdXs/7F1axRba78xpBuRZEwxAQM4GeDGCMEUAfcHhfw/B4T8M6Rod&#10;qzva6ZZw2UTSHLFI0CKSfXCitGaGO5hkhmjWWKRSjxuAVZSMEEHqCK88+BPjDUde/Z9+H/ifxbMl&#10;pql74bsL/U57lhGBK9sjyO+cBckkkHpnHauz03xPo+sWL3thq1jfWUcnlPcW1ykkavx8pYEgH5l4&#10;9x60AeN/tOftnfDz9k3+yU8bHVJLvVoZprG20y0EzTeUUDDJZVU5dfvEV8+fsGfDnWPif+0J8Sf2&#10;n9Xi0/SNP8VxNp+jaPYajDeusJaHdJO0TFVcLbxjaTkl3JUYXP3Xqmg6ZrkRi1LTrTUIypQpdQLK&#10;Np6jDA8Gvzn+AENn8Kf+CrvxI8B/D1Vs/BGoaV9q1TR7I4tLW4FvBKWVB8qlZZCoA4XzmUYxtAB9&#10;ufHH4b+EfFngfxPqmt+FtF1nU7fRbqOG91DT4Z5o1WKRlVXdSwAZiQAeCSe9fMX/AARw/wCTRbn/&#10;ALGW9/8ARUFfYHxS/wCSZeLv+wPef+iXr4//AOCOH/Jotz/2Mt7/AOioKAPuiiiigAooooAKKKKA&#10;CiiigAqhD/yHLz/r2h/9Clq/VCH/AJDl5/17Q/8AoUtAF+vyo0v4o+Jv2a/2/vjt4z/4VT4y8baV&#10;rDnT4JNB0yV03boZN2/YVIwmOPWv1XqOGeO5hSWGRZYnGVdGBVh6gigD5g/Zv/4KF/Dr9orxlL4L&#10;Wx1jwV43QMU0PxDAsb3G1SziJlJBZQCSrBWwMgEA48J/4Kbwa/pn7RX7N/i3RvCet+LLfwxqL6td&#10;2uiWUlxKUhu7SUp8qkKWEZAzxVD/AIKHWFnB+3L+y9ceGo/K8c3GqwfbXtQBK9qt7AIC+OSv/H2C&#10;WGNoYHgHH6SLPHJLJEsitJHjegYErnpkds0AfEnh3/gq14Gg8XWGg/EPwH4y+Fpvm2w3/iCx2wL0&#10;5k6Oq5I+YKwGQTgch/8AwV3sLnWv2NZ7zTx9ptLXWrC7nkhbK+Sd8YbI6jfJH+Yrf/4KsWHh66/Y&#10;t8XT65DC97bXNk+kyMqmVLs3Ma/u89CYjKGx/Bvr0H9k7w0vjD9iv4a6H4zsF1a11DwtbW93ZajG&#10;HWa3aIBFdT1Hl7P0oA8W/wCCj3jbw7d/8E65por61uY9fi0ddIkSQETN50ExKY6/uo5D7DNYf7Rm&#10;veIvEXwl+BP7LOiXEkXjbxvo+mw+IrpAA+n6XbwR/apGUdC7RycdCIpF/iFem2v/AAT/AP2cvgnd&#10;S/EC88PzJp3hiOXVY4tW1S4ubHTxGDI8ixO5Bxt3YbcMgHGQK83/AGXbHxB8QfDPxo/av1uzmg8U&#10;eJ9Ov4PCVm+d1hpdtG3khB2Z3iXJHB8vcP8AWGgD0O4/bv8A2cf2dfs3wzs/EFx9i8JwxaVM2lab&#10;Pd21iIwIwskyKQzZGGK7juyD82RX1H4T8WaP468N6d4g8P6jb6vouowrcWl9avvjljYcEH+nUEEH&#10;kV8Z/wDBLPwX4f1P9hdYr21t54fEV5qf9smYK3ngu0JEhI5HlIv3s8fWqv8AwRr1jUNT/ZJvra9L&#10;m207xPeWtjuBAEJht5TjPUebLL04znvmgD7sooooAKKKKACiiigAooooAKKKKACiiigAooooAKKK&#10;KACqE3/Ics/+vab/ANCiq/VCb/kOWf8A17Tf+hRUAX6+Iv2b9Ph+N/7XHxM8e6zGt9H4duPs+mJL&#10;hkhJkeOBwPVY4HIx0ZieuDX27Xw9+zXqkPwW/a6+J3gTWZF09PEFyZtOaXCJMRI8sCg9MtHO2Mdx&#10;t64FeLj7e3w/P8PN+Nvd/E+ezO31nCe0+Dmd/Wz5fxPs7VvFGjaDIkep6tY6dJINyJd3KRFh6gMR&#10;kVht4g8FQ3Gq+KYL3Sbi8sdPdr2+s5Y5JVtU+chypyVG0kZ6c461y/xk/Zl8FfHXVdP1DxRHfSXF&#10;jCYIfslz5Q2ltxyMHJzXxp8NfA0fhvxF+0/4V8PpMbew0O9tbWN3LSNGkjfKT3JUEe+aMVi62HqK&#10;LgnF3s766K+1v1DG47EYWtGMqacXezvrdRb2t5dz1Dwf4k+N/wC1tNqXiPw14qh+G3geC5e2sI44&#10;d885XHJIGWwCMncFySADg1vfDz4v/Ef4N/GvSvhf8WNQtfEdnrqg6P4ggQIxdiVRGwFzlhtIYbgz&#10;LyVIrrv2CNUtNQ/Zk8OQWzK01jcXlvdBcZWQ3EkgB99kkZ59RXnf7aUy6x+0D8BtG0xs65Dqfnv5&#10;Zw6I9zbeWxI5ABilPtgmvPtKlhaeNVRub5W9dHdq6tt1PKtOjgqWYRqydR8rers+Zq8bbddLLodb&#10;8Sviz49+J3xkvfhX8Kb+00P+yIBNrniS4iEv2cnH7qMEEZ+ZR0yWzyoUmuS+Il18Z/2T7ax8YX3x&#10;A/4WX4SF1Hb6lY39mIJUVzgMh3OR0wCG6sMqR087+Hnwx1Lx5+1X8Y9DTx/r3gLVP7Sub2L+x7l4&#10;ZLyE3DsA2GUkKskZA54avZtd/Yh1jxRpU+maz8bPG2r6bPt82zvrp5oZNrBl3I0hBwwBGRwQDWUf&#10;rOKjOrCMua7s1KyVnouW/wB91qYx+uY2FStTjLnvJRanZKzsly3++61L37RH7TWsaO3g3wn8MYI7&#10;/wAYeMLeK8s55kVhbW0n+rfYeNzfMctlVCMSDxXnnxA+Ev7RfhX4Y+LdT1T4n6dr2nNo12dW0u4V&#10;mBtzC/nCJjFwwXdjGzoPpVXTdDtfhz+3V8NNJnu/tOn2/he30/Tb6XGJlSylgR1xwNzIw47t719U&#10;/tASJF8CPiMzsqD/AIRzUVyxxybaQAfiSB+NdEYSxka1StJpxukk7JWXlvfzOqNOeYRxFbETknBu&#10;KSbSVortvfzOF/YZ/wCTWfBP/b9/6XXFe8V4P+wz/wAms+Cf+37/ANLrivX/ABlb3F54P1yCzDNd&#10;y2E6QhM7i5jYLj3zivYwTtg6T/ur8j3sufLgKL/uR/8ASUfJlv8AEr4rftYeOvENp8NvEUPgfwDo&#10;c32cauIw815ICcEHG47gC20FQFK7iSRWL4z1X43fB34ufB7w54l+ISa7omsa7FAk1nH5M1xF9otl&#10;ljuBtG4YkGDkn5256V2n/BNm+tJfgfq9nEyi8t9cmaePGGG6GHax+oUjP+yfSmftksP+F7/s2rnk&#10;eJCSP+3qwrwHGU8EsY5vnk093bWS0ttY+YlCVTLo4+VSXtJOL+J21mla21kdZ8e/jR4t/wCFkaJ8&#10;J/hj9lj8X6nCbq91S8UPFptvgndggjdhS3IPG0AEsMcN8QfCXx5+Avhe58dW3xWHjaDTVFxqWj6h&#10;pwjjaPI37PmbIGc8bDgcelcN8RPBN74s/b+1zSD4v1bwPLqunwvYalpU7QzSBbSIGJWDL8rGOXgH&#10;kr6161qH7GPiHVrG5sb746+PLyyuY2hntri9kkjljYEMjKZMMpBIIPBBq37fFTquMZNqTSalZK22&#10;l9e7uaSeKxs68oxk3GTjFqfKo220ur93e9zy79uL4gWnxU/Zs+GviuxiaCDVL/zvJY5MTiGRXTPf&#10;a6sM98V2+sfD79qPx3bzeIT410vwfdYMtp4Zs2wsYHIjeQIwLH/aZhnrgcDzr9sr4b2Xwh/Zj+Hf&#10;hHT9RfVrXTdauVW7kVVZy5nkYEKcAqzlf+A1+gFXQw8sTiavtpNPlheztrZ9u3ToaYbCyxmLrLES&#10;cZKNO/K7a8r7dnt0PmL4C/HrVfjV8D/H1n4mhWHxd4dtbi01HZGIxIGhk2OVHCsSkikDjKZHXA53&#10;9hWPWZf2TvE6eHZI4fEDXuoDTpJgNi3P2ePyi2QRgPtzkEVyv7NCrrniz9p3xJY4k0W7kvRbXC/d&#10;kDyXUi7ccH5Sp/4EPWsr4B/Fy8+Cf7DfiDxJpkMc+q/2/Ja2nnLmNJJFhG9h32ruOO5AHSuejiHe&#10;lVrS2jPXrZO1/U5MPinehXxEm+WFS76tJpX9bL7z0pfgJ+0ffQG+u/jbBb6ow3/Zbe3P2fd1xkIo&#10;Az6J+FbP7M/xi8ZfFrw/8RPAvii8hs/HfhtpNO/ta3jC5dvNiEhVcDckkZyQACCvHWuc8E/sy+N/&#10;i54T0vxN45+MniZp9XtY71NP0ecwwQJKgcLjO3OGwdqAduQOcH9hPQ4PDPxz+Nmj2tzPe2un3htI&#10;rm6kEksqR3U6K7sAAzEAEkAZJNaUvaU8RRtGUYzutZXvpfa7szaj7WliqHLGUYVLp80+a/ut7Xdn&#10;8zW8ZfBv4xeAfC2p+Ida/aFubTS9OhaeeU2jE4HQAb+WJwAO5IFS/sk/EDxvp/wt8YfE74l+I9Q1&#10;DwtFBv05L3mR1iL+ZIg/2m2oo7kH05p/FTVLz9sD44QfDPQbiRPh74YmFz4g1GFvkuZVJHlqw685&#10;Rffe3IUV6r+194dWx/ZN8W6Rodqtra2VnarDb24KrHBFcQllAHYRofwFVGmozqYmg3yU07XbfNJL&#10;zey/FlwpqNSri8M5clJSteUmpSS83stvN+h534JsPjl+0zoo8ZDx8nwx8OXjO2laZptkJ5XjDFQ8&#10;jFlODg8ljnGQoBFb/wAD/i5458LfGq/+DvxMv7fXtT+y/bNJ1y3jEZuYwu8q4AGflDc4yDGwJbIN&#10;cF8Af2dtZ+IXwf8ADGuaT8cPGmlWk9qF/s7Tr+RYLR1JVolUSDaFIIxgV6d4B/ZHHgn4t+H/AB5r&#10;HxH17xbq+mpLbW662/ms6vDMvlh2YtgCSR9o9z608PDEy9lVhGV3ZtuV0099L/dZDwtPGS9jXhGV&#10;205NzTTT3929l3VloeI/C/4jfHn4meP/AImeF/COuQtb2+pmN9Z1hw6aTCstwqpEuDlpAP7rY8rt&#10;1rorTx58Xv2Z/jP4N0D4g+KovGfhbxVOLZLjZlonLqhZSVDKUaSMkcgq3HPTQ/YN/wCSofHz/sMQ&#10;f+j76r37dn/I6fA7/sYT/wCjLauaEZxwSxftJcyffT47WscdONSOXLHKrLnUtNXa3Pa1uunf8j66&#10;ooor7I/QAooooAKKKKACiiigAooooAKKKKACiiigAooooAKKKKACiiigAooooAKKKKACiiigAooo&#10;oAKKKKACiiigAooooAKKKKACiiigAooooAKKKKACiiigAooooAKKKKACiiigAooooAKKKKACiiig&#10;AooooAKKKKACiiigAooooAKKKKACiiigAooooAoab/x+ap/18r/6Jjq/VDTf+PzVP+vlf/RMdX6A&#10;CqeraPYa/ptxp2qWVvqWn3C7JrW7iWWKVfRkYEEexFfCX/DqP/qv3xE/8Cv/ALKvtL4Y+Cf+FbfD&#10;vw74V/tO61r+x7GKy/tG+OZ7nYoXzHPdjjJoA/Pz4w+D9B8E/wDBXP4D2Ph3RNO0Gyk8OiZ7bTLS&#10;O2jaQnVAXKoACxCqM9cKPSvs/wDa40i+179lz4safpsL3F9P4Y1BYoY/vSH7O52gdyQCMd84r5H/&#10;AGiP+UwXwE/7Fhf/AELVa/RJlDKQRkHgg0AfDv7Kfjnw5pv/AAStj1O8vLdtN0vw1rFtfqzAbZBJ&#10;cAxMP7zb1wOp8xcZ3CvJ/gh8adZ/Zt/4JbeFJtOjml8ceLr680rwnYouJjPc3UqpKo6naA0gyMEl&#10;B0YV9La9/wAEzv2fvEXiq51ufwjcWyXVx9qudJstTuILCaTOcmFHAUZP3U2j0GOK8w+DWjWH7Un7&#10;Y194qsrKCH4Q/BJP+Ec8J2dtGFtZtSCgSzIo42xhRtxxhbdh3oA2Ph78Yvgv/wAE5/hn4a+EviLX&#10;5rzxstv/AGnrdro9nJe3DXcqh5ZZdgwoxhV3Hd5aIcEcn6j+Dnxt8FfH7wbF4p8Ca7DrujtI0LyR&#10;q0ckMoALRyRuAyMAQcMBkEEZBBPx7/wTrjXxJ+0x+1l4m1ZfO8SJ4r/s/dNgyW1utxdqsS8ZC4jR&#10;fcQr6Uv7Dsa+HP24v2rPDukIIfD39oQXpt4h+6iuDJKSFA+VcmSQYx/CB/DQB99UUUUAFFFFABRR&#10;RQAUUUUAFUNB/wCQHp3/AF7R/wDoIq/VDQf+QHp3/XtH/wCgigC/X5k/8FkPhv4S8H/A/wAG3+g+&#10;FtF0S+uPEoSa503T4beWRTbTsQzIoJGQDg9xX6bV+dn/AAWz/wCTf/A3/Yzr/wCkk9AH6IySJDG0&#10;kjKiKCzMxwAB1JNfAPjLxFqv/BSb4rXPgHwreXWm/s7+Fbtf+Ek8QWrNGfEV0pDLawN3jBAORwOH&#10;PWIH7u8SaKniTw7qmkySNDHf2stq0ijJUOhUke4zXwz4d/4JSt4R0qLTNC/aA+I2i6bEWMdnp135&#10;EKFiSxCIwAySSeOpoA5bwD4b0rwf/wAFgL/Q9D0+30rSNP8AB8Vva2VrGEihjWygCqqjoAK+n/25&#10;v+Fp/wDCgr3/AIU5/aX/AAm32+28r+ydvn+TuPmY3cYx1r86NN/ZFv7j/gonqnwsHxa8ZR3UGiLe&#10;nxat239puPs8b+UZN2dvzbcZ6AV+v8FxYeB/DNhFqurxRW9nBFbNf6jOsfmMqhQzMxxubGevWgDw&#10;zS/Enjzwd+wPqmv+MmvE+IeleCNQvr5r0gTi7itpnBYjgHKr0rzX/gkL4ZtND/Y70/UYIkW41nWL&#10;67uJAPmZkcQLk+ywj86+kPjtpZ+I37O/xG0vQ5o7+TWvC+p2dnJbMJEkeW1lRdpBweWHQ184f8Eh&#10;/E1nrn7HOm6fbyo1zo2r31pcxg/MrPJ565Husy/5zQB59+0fdJ8O/wDgrJ8DNdsZDbyeINJj0++V&#10;RxNve6twWx14eMc9PLU9uMf9tzVvEXw5/wCCjnws+I+m+BfEnjTS/D/hWNriDQLCSdmZptRTbuVS&#10;oI81Sc9j7itX9pKFPiB/wVk+BOg2Mf2mXQdLjv71lY4hKPdXADY6YVIzz18xR35/ReOaOVpFSRXa&#10;NtjqpBKtgHB9Dgg/QigD41+Gv/BUT4f+KfiFZeC/GnhXxR8Ldbv3WO0bxLaCOB3ZtqqzZ3IWbgFk&#10;29csK+za+A/+Czmn+HJP2Z9EvdShhPiCLxBDFpU2B5o3RSmZQeuwouT23LHntX2j8Jv7THwr8GjW&#10;jKdZ/sWy+2mb/Wef5CeZu992c0AdXRRRQAUUUUAFUNe/5Aeo/wDXtJ/6Cav1Q17/AJAeo/8AXtJ/&#10;6CaAL9fnX/wVsZ/Evir9nHwHOc6P4i8Tym6jJO1iklpCuR/u3cv51+ilfnZ/wVqVvDfi39nDx5c/&#10;Lo3h7xPKLuQg7VLyWky5I/2bSXt2oA/QbUNHstU0e50q5t43064t2tZLfaAhiZSpTHptOK/Pz/gj&#10;bqzSfCX4m+CrmX7daaL4jYoky5Xy5oghGDxtJgY7fVj61+geoaxZaXo9zqtzcRpp1vbtdSXG4FBE&#10;qli+fTaM1+fH/BGzTinwq+JvjG5i+w2uueJhDC8z4DeXGrYBOAfmuNuR1OR2xQB9K/tO/tt/Dr9k&#10;640+08ZjVp9R1G1kurK00u0ErTKjBSNzMqqcn+IivDv+CfPwt1vxZ8XPib+0lrqabpaeOGkttK0j&#10;S9RivhFbtKkjtLJExTf+6iGPvZ3khcgV9v6v4d0rxBC0WqaZZ6lEylGS8t0lUqeoIYHj2r86/wBl&#10;D7P8M/8Agp98afh14BP2f4dyaeb240q1Y/ZbW6VLVnZV6IUmmmiwMABtv8IFAHuH/BUD4nT+AP2U&#10;Na0jTSz654yu4PDdlDGNzyecS0wCjk5ijkT6uvqK97+BXwzg+DXwb8GeCICrjQ9Lgs5JFAAklVB5&#10;sn/AnLN/wKvkv4/N/wAL8/4KQfB34cIRNovw9sZPF+qop3AXBKtCrr04ZLTr2nb15+7qAPzJ/wCC&#10;yHw38JeD/gf4Nv8AQfC2i6JfXHiUJNc6bp8NvLIptp2IZkUEjIBwe4r9Nq/Oz/gtn/yb/wCBv+xn&#10;X/0knr9E6AGQwx26lYo1jUszlUAA3MSWP1JJJ9zX5t/tbXVv8YP+CmnwB8I+Fwt5rHhC4ttS1q4t&#10;xu+zxpcLdGKQg8Yiizzj/j4UclsV9CftlftfSfBeGx8A/D60/wCEq+NfiXbb6LodsgmNrv4+0zrn&#10;CqBuKhuCRk/IrESfsTfscp+zhoup+JfFV/8A8JN8WPE7G517W5GMmxmbe0ETHkruOWfq7c8AKAAf&#10;Q3jTxXYeBPB+ueJdUkEOmaPYz6hdSE42xRRs7n8lNfIP/BK/wtfXvwh8XfFjXFzr/wASvEd1q8z7&#10;SD5KSuiLk8keabgjthhWr/wVK+IV54a/Znbwho+ZPEPj3VbXw7Zwxn52V33yYHoQgjP/AF2FfS3w&#10;m+H9p8KPhh4U8G2JD2ug6Zb6csgGPMMcaqXPuxBY+5NAHUQwR20YjhjWKMZwqKABk5PA96/Nv4mX&#10;kHxk/wCCv3w+tfCiJdf8IRpKrr19bjIieMXMjq7A4OPtEMXqHcqemB7b+2V+1zqvgzU7P4P/AAeg&#10;/wCEk+NniLEMFvbKJF0eJhzPMSdquFyyhuFA3v8AKAG7H9i/9kPTf2VfAt2Lu8/4SDx7rzi78Qa/&#10;ISzTynJ8pGb5vLUsxyfmZmZj1AUA+dPEEP8Awn3/AAWY0W31ICa28J+GxLZxSHKg/ZXcEDsQ90W+&#10;qg19B/8ABRrw3aeJ/wBi/wCJ0N2gb7LYx30TYyUkhnjkUj0ztx9GNfP2vTDwD/wWW0e51MiC28V+&#10;GhFZSyZVS32Z0AB7kvasvblh7Z+gf+CjXiS08MfsX/E6a7cL9qsY7GJc4LyTTxxqB643Z+imgCz/&#10;AME//E7ePv2M/hRqV4RdSQab9iDyjJBtZpLZTz3AhHPtXsnxK8daJ8MvAHiDxV4juI7bQ9JspLq7&#10;eTGCir9wA9WY4UL3LADrXiP7BWlwfC/9h34atrU0Wk2cOjyatcXF3II44op5pbrzGZuFG2UNzwM1&#10;82+ML/xN/wAFS/ig3hrw3c3nh79m3wzeqdR1pYzFLr10n8EWeo5+UEYQHe4LFEABpf8ABIOxb4f/&#10;ALMfjvx14keLQPDV/rM19FNcEpAltBCqyTAkn5A29Oef3R61peFNJ1T/AIKWfFaHxh4gtbrTv2cP&#10;Cd6w0PRrhSh8T3kZwbmZD1iGSMHgDKDky4+tviF8BfD3jT4C6p8JtPX/AIRnw1daWNJgXT4wfssI&#10;AACBupAHfr1NfLWl/wDBLe80PTbbT9O/aJ+Jmn2FrGsUFra37RRRIBgKqq4CgDoAKAOc/YUt4rX/&#10;AIKAftTQQRpDDHdsiRxqFVVF04AAHQAdq/ROvx1/ZJ/ZZvvFH7Znxg8Np8T/ABZpkng3Ulkl1O1u&#10;mW41nZdEbbo7vnDbec56mv2KoAKKKKACiiigAooooAKKKKACiiigAooooAKoQ/8AIcvP+vaH/wBC&#10;lq/VCH/kOXn/AF7Q/wDoUtAF+iiigAooooAKKKKACiiigAooooAKKKKACiiigAooooAKKKKACiii&#10;gAooooAKKKKACiiigAooooAx9V/5C9l/1wm/9Cioo1X/AJC9l/1wm/8AQoqK6afwnNU+I+Gv25v+&#10;CeWv/tafFrSfF+leL9N0C3stEh0lra8tpJHZknuJS4KnGCJwMf7Jr6s+Bvw9uPhN8HfBngy7u47+&#10;50HSrfTpLqFSqStGgUsAeQDiu5oq7K9yOZtWCvg39p7/AIJS+GfjJ42vvGfgjxI3gTXb+Y3V5Zta&#10;+fZzTk5MqBWVomZvmYjcCeQoJNfeVFDSe4JtbH5neC/+COdzqni2HV/ih8UrnxLaxsvm2tjBIJ7l&#10;VxhWuJXJVeowFJx0Ir6E/a2/YC8P/tLeC/A2gaTrjeBIvBkE9rpUNrZLcWwhkWFfLZN6twLdMEN3&#10;bINfVtFLlWw+Z3uflt/w598e681vp/iL43fatCt2Bjh+yXFwVA4G2N5gqnbnvx719w/BH9krwB8C&#10;fg/qXw60eylvtK1iGWLWLm+YNPqJljMchkIAAGwlQqgAD3JJ9oooUUgcmz8tta/4Iz69ofimTUPA&#10;vxZGm2quxtnvLOSK7gUjG0yxPhjgkFgFz6V7/qf7C/i21/Y90T4OaD8SDZ67Y6w+qS+I1hmt/NV5&#10;JpGj2pIW6yjktztzX2VRRyofMz8n9Y/4I3fETxFem81X4t6bqd2VCm4vLa4mkwOg3MxOBXu/7KX7&#10;A/xJ+AXxi0fxX4h+K58UaJY288DaQHudrb4mRCA7lflJB6dq+6aKXIkHO2FFFFWQFFFFABRRRQAU&#10;UUUAFTeH/wDkGn/rvP8A+jXqGpvD/wDyDT/13n/9GvWNTZGtPc0q/PD4+fsEftFftI6bDo/jn466&#10;HrOhWl819ZWZ8PxW5hfayqd8MaM2Ecjkkd+tfofRWB0HiH7OfgD43+CrzXH+LvxR0/4i29xHCNOj&#10;stHgsDasC/mEmKNN24FOucbfevk74L+ET+0x/wAFQPib8SbyP7R4X+GzjSbBmBMZvY0NuoU9CFZb&#10;qX2JjPcGv0grzr4I/AXwj+z74f1TSPCNtcRQ6pqMuq3txeTmee4uZAoZ2c+yjjoOfU0AcJ+2t+z/&#10;AOLv2nPhLH4C8NeKLLwrY3l7HNq1xdQPK1xDGdyQqFI48wK5yf8Almo7mvW/hr8P9I+FPgDw/wCD&#10;9Bg+z6PotlHZWyn7xVFA3Me7McsT3JJrpaKAOU+Kvh7xD4s+Hev6R4T1/wD4RbxJd2zR2GseX5n2&#10;SXIIfb36dPevju+/YG+Mvxg8jTPjT+0ZqniLwgsivc6FoVitmLxQchXcFVxn+9G/TjBwR930UAYX&#10;gXwNoXw08I6V4X8MaZBo+g6XCLe0srcYSNRz9SSSSWOSSSSSSTW7RRQAUUUUAFFFFABRRRQAVQ1r&#10;/jzj/wCvm3/9HJV+qGtf8ecf/Xzb/wDo5KAL9fPX7WX7J91+0lJ4R1bQ/iFrXw38WeFTdHTdW0gE&#10;/wDHx5PmBwro/wDywTG1x1bIbjH0LRQB8B+IP2Cfj98VrFfDXxI/aZvdU8FFgLiy07TBFNdxg/ck&#10;IZQcgD75kAPODX1Vpvh3wh+yT+z3fW+gWC6f4W8H6Pc3wiZ9zy+XG8sju3VndgST3LcDoK9Srk/i&#10;t8M9G+Mnw91rwZ4h+1f2Lq8Qgu1s5jDKyB1YqHHQHbg+oJFAHxd/wSL+Dt3pHwv8TfF3xDEX8R+P&#10;NQkkimlUh/skcjZfnp5kzSt6EJGc1jw/8E7vjf4T+NHjb4ieCfjRpPh/VvEl/c3LXU+k/a7qOGSV&#10;nWLzJVYqACqnbgHauegx9+eDPCOlfD/wjovhnQ7YWejaPZxWNnbgk7Io0CICTyTgDJPJPJrZoA+G&#10;f+GZf2xv+jn7H/wQxf8AxqvcP2zPgb4v/aO+DNz4C8KeJbLwtHqVzGdTu7uKSQy2yHd5KhCMbnCE&#10;nPRSMfMa92ooA5D4Q/DHR/gv8MvDXgfQY9ml6HZJaRMVAaVgMvK2P4ncs7e7GuvoooAKKKKACiii&#10;gAooooAKKKKAKGpf8fml/wDXy3/omSr9UNS/4/NL/wCvlv8A0TJV+gD5A+N37EPjfxP8aNe+KXws&#10;+Nmt/DjxBrYtzf6b5Hn2M7Q28cEZKq6jG2Jch1k5JIxwK5DTP+CcvjD4oeONI179ob4x33xP0zSZ&#10;BLb+HLe1+y2bsP7+GACnADBUDMON3r93UUAfIH/BUrx+/gH9kHWNG01Cuo+Kby18PWcFumWIdvMk&#10;RVHXMULpgf3x7V1Xwk/Y/wBL8PfsUWfwT1SebTZNU0grrN5YFfNW8nxJMylgQdrnaMj7qAcdvUPi&#10;l8BfCPxk8QeCtX8U21xezeEdR/tXTbdJykH2kFCryIPv7SgwDxyeua9FoA+C7P8AYi/aV8HWJ0Hw&#10;t+1VqJ8N/cj/ALU01pLqCPsqO0jsNo4G11HAwF7e1fskfsW+HP2V7XWNSGr3njHx1rzbtX8UakCJ&#10;p+dxRFLMVUvljlmZmOWY4UD6KooA+cv2mPhD8efiZ4gCfDT4uab4F8I3Gk/Yb7SLzRILx55meXzJ&#10;BI8bMoaN41wCMbCRyc143+zL+xP+0D+zXLoWiaN8bdFTwBBrMepapoUWgxO95GXj+0RrNJG0iF40&#10;2ghhjORg1940UAFFFFABRRRQAUUUUAFFFFABVCH/AJDl5/17Q/8AoUtX6oQ/8hy8/wCvaH/0KWgC&#10;/XwjdfsC/GL4d+KNZ1D4P/tF6p4a0fVLya8bQ9VsvtEFu0js7lBuaMnc3URKfUnFfd1FAHyX+zj+&#10;wYvwx+J0/wAVfiV43vvir8T5EKQapfxlILFSu0+UhZiWCllByFVWIVB1qb9pb9i/xV8WPipb/Ez4&#10;d/F7Wfhl4ti0+HTZY7WJntrqKN5HUPsdD1kOQwdePu19XUUAfB8H/BOvx58XvFWkah+0N8a7/wCI&#10;2g6TMJ7fw3YWv2S2mcd5CCAM8qdqbypIDrX3Xa2sNjaw21tDHb28KLHFDEoVEUDAVQOAABgAVLRQ&#10;B4j+1x8DfEn7Rvwzg8CaN4lh8L6NqF/C+vXBjZ57iyRgzQRY4UswUknj5cHIY16zoPhbSfDPhiw8&#10;O6ZYQWmiWNoljb2KIPKSBECLHt6Y2gDFatFAHwva/sE/Fb4YWHinwf8ACD44L4P+GXiG5muG0e+0&#10;VLu608TKFkSCcndgqAoIKEYB+9lz9Qfs8/Anw/8As3/CbRfAfhxpZrLT1Z5bu4x5t1O7FpJXxwCW&#10;PAHQADtXpFFABRRRQAUUUUAFFFFABRRRQAUUUUAFFFFABRRRQAUUUUAFUJv+Q5Z/9e03/oUVX6oT&#10;f8hyz/69pv8A0KKgC/Xj3x8/Zh8LfHyG1udQe40jxDZrttNZsSPNRc5COp4dQTkdCD0Iyc+w0VjV&#10;o068HTqK6ZhXoUsTTdKtG8WfKFr+zf8AHrTFXTrT47ytpUfyJNNaM1xsHAPzFjngfx/jXo3wJ/Zj&#10;074LanrmtXHiDUvFfiPW126hqGoYCygtuJ2cnJOclmbNe00Vy08BQpSU0m2trtu3pdnDRyzDUZqo&#10;k21teUnb0uz5T1b9jnxP4K8Uanq3wf8AiJceCbLU5PMuNHmiMlujc/d5IIGTgMuVBxurqvgr+ymf&#10;Afjefx5408UXXjvxvIhSK9ulKx2oI2nYCxJO35QeAASAo619BUVMMvw0JqcY7apXdk+6WwqeVYSn&#10;UVSMdndK7sn3SvZfceD/AB0/ZTsfit4ntPGOg+ILzwV44tFVU1exBIlCjC71DKcgfLuDDjghgAK4&#10;O6/ZV+MPjSI6Z4x+N93LoLDbLb6bbsjzp3VsFAQR/e3D2NfWlFOpl+HqSc2mr72bSfqkwq5Xha03&#10;Nprm3s2k/VJ2PBPjV+yVo/xW8G+FtOs9XudD13wvbR22mayqB32IqgLIAVzyisCpBU5I6kHz24/Y&#10;x8eeONBv7L4g/FrUfEaJayJp1gjyC2FxsIilmLHLhX2tjGTjr2P17RSqZdhqsnOUd99XZ+q6iq5T&#10;hK03OUd9Hq0nba6Ts7HnX7Pnwxu/g38IdA8H317DqF1pv2jfc26lUfzLiSUYB54EgH4V6LRRXdTp&#10;xpQjTjslb7j0qVKNGnGlDaKSXoj5I8Tfsa61pvjzVfFPwh+Ikng3+0pXF7YJuMSPuJZQUPIDE/Iy&#10;/Keh7Dyjxr8G7vwT+0x8F9OvvGOoeO/G11q0Wpard3shIit4ponjVELMVULHOeTyAMAYxXu/jb9i&#10;HTPEXjbWfE+jePPE3hm91e5e7u47OZdhkcknbtCkDnoSfrXZfBX9ljwn8FtWudct7i/8Q+JrlNkm&#10;saxKJZVU9QmANuRgE8nAxnHFfNSy+VSfKqXKr3vzXW99I9G/wPj55VKtU5FQ5FzJ3521o76R6N/g&#10;SftAfs06H8eI9OvZL+58PeJtL/48NbsRmSIZ3BWXI3AN8wwQQc4Iyc+Wyfsy/HPVoRpWp/Hi6XRS&#10;NjyWtu4uWX0JDKxz3y5/GvrOivZq4ChVm6jTTe9m1f1sz6CtlmGr1HUkmm97Nq/rZq58y/Fj9jyX&#10;xj8F/Bfw+0PxAIbfw/dtcPe6kpaSYN5hb7gwDmQ/gO9Y+r/sr/GK+t38Pp8dL6XwnIvkv9ot2+1+&#10;SRgoWDZfjjlwD3HavrKiolluHk+azWiWja0WltGZzynCTk5Wa0S0k1olZLRnmvgX4G6J8MfhHeeB&#10;/DY8pLm1mjlvLjl555Iyhlkx36cDoAAOlee/DP8AZHg0L9nnW/hf4q1GHUotSvZLsXtghUwMRHsZ&#10;dw+8rR59CDjua+jKK3eDoO3u6JNW6We6Ol4DDS5fc0inFLpZ7o+PvDf7GvxN0i1Xw3J8bNTt/BMe&#10;Y1tdPEscxh/55qC+IwRxgEgZPBrb+Fv7IOt/COH4pw6B4mt7VfE1q9po8wDmaxTdJsMjY5YK4G5e&#10;cjIr6mormjlmGg1JJ3W2r00t3OSGT4OnJSindXt7zdrq1ldnxX4B/Y9+M3wt024sPCvxT0zRbW4l&#10;86ZYLIkyPjGWZkJPA7nivavg98L/AIk6Dda1D8SvHFt450e+szbJY/ZgiqScPu+UZBUkY969qoqq&#10;OX0aDXI3ZdOZ2+69i8PlWHwzTpuVl05pNfdex8mv+xn4u+HerXs/wj+KF74U0u8kMj6PeRmaJD6h&#10;skNxwCU3YAyxrrfhL+zP4n8NfEKx8ceO/iRqPjLW7KOWO2tShW2h8xCjY3Mexz8qpz619C0U4Zdh&#10;6clKKemqV3ZP0vYdPKcJTmpwi9HdLmdk/JXseG/s6/s+6l8FvFvxG1e/1W11GLxRfR3cEdujKYAs&#10;lwxDZ6n98OnoasftDfAfUfjNr3w/v7HU7XT08Namb6ZLhGYzLvibauOh/dnr6ivaqK1+p0fYfV7e&#10;7/wb/mb/AFCh9X+q29z18+b8wooortPQCiiigAooooAKKKKACiiigAooooAKKKKACiiigAooooAK&#10;KKKACiiigAooooAKKKKACiiigAooooAKKKKACiiigAooooAKKKKACiiigAooooAKKKKACiiigAoo&#10;ooAKKKKACiiigAooooAKKKKACiiigAooooAKKKKACiiigAooooAKKKKACiiigChpv/H5qn/Xyv8A&#10;6Jjq/VDTf+PzVP8Ar5X/ANEx1foAK5j4maT4m1zwDrdh4M1yHw14puLcpp+rT263CWsuRhzGysrA&#10;c8EGunooA/OnxF+wH+0j4s+MGgfFLVfj3oN1470G1+xadq3/AAjsSeRDmU7fKWMRN/r5eWQn5uvA&#10;x9q/Azw38QPCfgGHT/iZ4vtvHHilZ5Xk1e0sY7NHiJ+RPLjRVBUcZxzXoNFAHG/GLw/4o8WfDHxH&#10;ongzWLfw94k1G0a1tNWukZ1tC/ytIAvJYKW2+jYPasP9mv4F6V+zh8F/DfgPSik39nQbry8RNpu7&#10;p/mmmI6/MxOAScKFXtXp1FAHyJ49/Y08eeH/AI2eKPib8DPibb/DzUvFiKNe0rUdJjvrS4mX/lum&#10;7O1iSWPyk7mc7sMVr0L9lD9le2/Zr0nxNeX/AIhn8ZeOfFl+dS8QeIrmAQtdS5ZlVYwTtRTJIepJ&#10;LseBhR7zRQAUUUUAFFFFABRRRQAUUUUAFUNB/wCQHp3/AF7R/wDoIq/VDQf+QHp3/XtH/wCgigC/&#10;X54fHz9gj9or9pHTYdH8c/HXQ9Z0K0vmvrKzPh+K3ML7WVTvhjRmwjkckjv1r9D6KAPEP2c/AHxv&#10;8FXmuP8AF34o6f8AEW3uI4Rp0dlo8FgbVgX8wkxRpu3Ap1zjb717fRRQB8z2P7Juq2f7dGo/Hk69&#10;ZtpV1pA00aOIX89WEEce7fnbjKZx710f7aH7O2oftR/A288CaZrFtod1Pe290Ly7iaRAI2LEYXnJ&#10;r3WigDzn9nX4W3XwT+CHg3wLe30OpXWhWC2cl3AhRJSCTuAPIHNfMPij/gnr4z8C/EzxD4w/Z++L&#10;1z8L4fEUpn1HQZ7MXNp5pJYtHkkAZY7VZCV3MFYA7R9yUUAfMX7KP7Etr+z34o8QePPE/iy8+Ivx&#10;O19THe+Ir+Mx7IiVYxxqWY8lUyxboigBRkHmPjh+xD488TfGvXvin8K/jbrHw617XBb/AG/S/IMt&#10;lM0NvHAhIVwCNsSnDo/JOCOlfYlFAHw/4N/4J2+I/GPxM0bxv+0F8Vrz4s3GhuJNN0Nbb7PYRuCD&#10;udc4ZSQpKKibio3Fh8tfcFFFABRRRQAUUUUAFUNe/wCQHqP/AF7Sf+gmr9UNe/5Aeo/9e0n/AKCa&#10;AL9edfH74E+Gf2j/AIX6r4G8WRSnTb3bJHcWzBZ7WZDmOaMkEBlPqCCCQQQSK9FooA/PaX/gnb8c&#10;tS8Ip8ONS/aYvrj4Xqi25sV0si5ktl6QFjJnZt+XaZGUAD5SBivpq+/ZH8G/8Mvz/AzSJb3QvDEl&#10;mtsLy1dWuvMEomMzMwwztINzcDqQNvGPb6KAPgu3/Ym/ab8N6afD+g/tW6i/h0r5ayX+nM95FH0A&#10;WRpHcYHA2yLjHGK9w/ZR/Y98KfskaDrVzBqtz4j8Uaw32jWvFGq4SW4xliACx2JksxyzEkksxwMf&#10;QlVdT0221nTbvT72FbizuoXgnhbOHjZSrKceoJFAHxB/wThhk+LXxA+Ovx+vF3DxZ4hbS9JZk2lb&#10;G2AKkE8kFWgQ+8Br7prnvAPw98N/C3wraeG/CejWug6FaF2gsbNNsaF3LuQPdmJ/GuhoA/PD4+fs&#10;EftFftI6bDo/jn466HrOhWl819ZWZ8PxW5hfayqd8MaM2Ecjkkd+tfUH7OfgD43+CrzXH+LvxR0/&#10;4i29xHCNOjstHgsDasC/mEmKNN24FOucbfevb6KAPzqh/wCCd3xv8J/Gjxt8RPBPxo0nw/q3iS/u&#10;blrqfSftd1HDJKzrF5kqsVABVTtwDtXPQY6//hmX9sb/AKOfsf8AwQxf/Gq+5qKAPhL4pt/wv7/g&#10;p58OvByslxoXwq0eTxHfIBu23spRo1PYEE2Tjvw1fdtcp4f+FfhLwr4y1/xZpOg2lj4k17Z/aepx&#10;qfOu9gwock9AOldXQB+bngb/AIJx/Hr4U+MPEviLwV8cdH0PU9fuHnvL1tHFzcyhnZ8NLKrN1bJA&#10;IBOCc4FemaB+zf8Atc2Ou6bc6l+0pY3+nQ3MclzarokSmaIMC6ZEfGVBGfevteigD56/a6/Y60X9&#10;qjS9Du11y88HeNvDsxuNF8SaepaS2YkMVZQyll3KrAhlZWUEHqD4bL/wTr+JPxf1vQ4/j18dL3x/&#10;4Q0adZ4tAsrP7Mt0RwPMkDDBIyC21nwzAMuc1970UAfP37Zf7NOp/tJ/AiP4d+Gtct/CaC9tpmd4&#10;3MDW8KtiEohGVyUIHQbB6CvAvB/7Gn7VXw/8M6f4e8OftF6Po2iafEILWxs/D0KRxIOwHlcnuSeS&#10;SSSSa+/qKAPn79mn4U/G74d63rVx8Vvizb/EawuLdI7K2h09LY20gbLOSqDORxX0DRRQB8z/AAA/&#10;ZN1X4N/tJ/F/4m3mvWeo2PjidprewghdZLUGZpMOxOG4OOK+mKKKACiiigAooooAKKKKACiiigAo&#10;oooAKKKKACqEP/IcvP8Ar2h/9Clq/VCH/kOXn/XtD/6FLQBfooooAKKKKACiiigAooooAKKKKACi&#10;iigAooooAKKKKACiiigAooooAKKKKACiiigAooooAKKKKAMPXFmbVLEQukbeTNkyIWGN0fYEVX8q&#10;/wD+fm2/8B2/+OVc1X/kL2X/AFwm/wDQoqK6KexzVPiKflX/APz823/gO3/xyjyr/wD5+bb/AMB2&#10;/wDjlU9Y8ZaB4eulttV1zTdMuGQSLDeXccTlSSAwDEHGQRn2NU4viV4RnkSOPxVokkjkKqLqMJLE&#10;9ABu5NaEamx5V/8A8/Nt/wCA7f8Axyjyr/8A5+bb/wAB2/8AjlW1YMoIOQeQRS07Bcp+Vf8A/Pzb&#10;f+A7f/HKPKv/APn5tv8AwHb/AOOVcoosFyn5V/8A8/Nt/wCA7f8Axyjyr/8A5+bb/wAB2/8AjlXK&#10;KLBcp+Vf/wDPzbf+A7f/AByjyr//AJ+bb/wHb/45VyiiwXKflX//AD823/gO3/xyjyr/AP5+bb/w&#10;Hb/45VPWPGWgeHrpbbVdc03TLhkEiw3l3HE5UkgMAxBxkEZ9jWrFKk8aSRuskbgMrqchgehB7ilY&#10;Ct5V/wD8/Nt/4Dt/8co8q/8A+fm2/wDAdv8A45VyinYLlPyr/wD5+bb/AMB2/wDjlHlX/wDz823/&#10;AIDt/wDHKuUUWC5T8q//AOfm2/8AAdv/AI5R5V//AM/Nt/4Dt/8AHKuUUWC5T8q//wCfm2/8B2/+&#10;OUeVf/8APzbf+A7f/HKuUUWC5T8q/wD+fm2/8B2/+OVNocWoHT/kurZV86bhrZic+a2f+Wg71NU3&#10;h/8A5Bp/67z/APo16xqbI1p7j/J1P/n8tP8AwFb/AOOUeTqf/P5af+Arf/HKv1R1fXNN8P2outU1&#10;C1022LBBNeTLEm49BuYgZ4PHtWBuJ5Op/wDP5af+Arf/AByjydT/AOfy0/8AAVv/AI5V+igCh5Op&#10;/wDP5af+Arf/AByjydT/AOfy0/8AAVv/AI5VTV/G3h3w/d/ZdU1/S9Nudofyby8jifaeh2swOOD+&#10;VUf+FpeDP+hu0H/wZw//ABVAGz5Op/8AP5af+Arf/HKPJ1P/AJ/LT/wFb/45T9L1iw1yzW8029t9&#10;QtGJCz2sqyxkg4IDKSODVS68X6FY6oum3Otadb6i33bOW7jWY59EJz2PagCx5Op/8/lp/wCArf8A&#10;xyjydT/5/LT/AMBW/wDjlX6KAKHk6n/z+Wn/AICt/wDHKPJ1P/n8tP8AwFb/AOOVfooAoeTqf/P5&#10;af8AgK3/AMco8nU/+fy0/wDAVv8A45V+igCh5Op/8/lp/wCArf8AxyjydT/5/LT/AMBW/wDjlX6K&#10;AKHk6n/z+Wn/AICt/wDHKpatFqItY991asPtEH3bZhz5qY/5aeuP/rVuVQ1r/jzj/wCvm3/9HJQA&#10;eTqf/P5af+Arf/HKPJ1P/n8tP/AVv/jlX6KAKHk6n/z+Wn/gK3/xyjydT/5/LT/wFb/45VWz8aeH&#10;9R1H+z7TXdNur/n/AEWG8jeXjr8oOa2aAKHk6n/z+Wn/AICt/wDHKPJ1P/n8tP8AwFb/AOOVfqjq&#10;2uaboFt9o1TULXTbfOPNu5liT82IHcUAJ5Op/wDP5af+Arf/AByjydT/AOfy0/8AAVv/AI5Uml6x&#10;Ya5Zrd6be2+oWrEgT2sqyoSOoDKSKt0AUPJ1P/n8tP8AwFb/AOOUeTqf/P5af+Arf/HKTWvEWleH&#10;II5tW1Oz0uGRtiSXtwkKs2M4BYjJxWhQBQ8nU/8An8tP/AVv/jlHk6n/AM/lp/4Ct/8AHKv0UAUP&#10;J1P/AJ/LT/wFb/45R5Op/wDP5af+Arf/AByr9FAFDydT/wCfy0/8BW/+OUeTqf8Az+Wn/gK3/wAc&#10;q/RQBQ8nU/8An8tP/AVv/jlHk6n/AM/lp/4Ct/8AHKv0UAYd/FqP2rTd11ak/aDtxbMMHypOv7zn&#10;jPpV3ydT/wCfy0/8BW/+OUal/wAfml/9fLf+iZKv0AUPJ1P/AJ/LT/wFb/45R5Op/wDP5af+Arf/&#10;AByrN5e2+n20lzdTx21vGMvNM4RFHuTwKpaL4n0fxIsjaTq1jqixnDmyuUmC/XaTigCTydT/AOfy&#10;0/8AAVv/AI5R5Op/8/lp/wCArf8Axyr9QXl9b6baS3V3PFa20Kl5JpnCIijqSx4A+tAFfydT/wCf&#10;y0/8BW/+OUeTqf8Az+Wn/gK3/wAcrG/4Wl4M/wChu0H/AMGcP/xVWdP+IHhfV7yKzsfEmkXt3KcR&#10;wW9/FJI5xnAUNk8CgDQ8nU/+fy0/8BW/+OUeTqf/AD+Wn/gK3/xyr9Z8niLSodYi0iTU7NNVlXfH&#10;YtcIJ3XBOQmdxGFJ6dj6UAL5Op/8/lp/4Ct/8co8nU/+fy0/8BW/+OVfooAoeTqf/P5af+Arf/HK&#10;PJ1P/n8tP/AVv/jlX6KAKHk6n/z+Wn/gK3/xyjydT/5/LT/wFb/45V+igCh5Op/8/lp/4Ct/8co8&#10;nU/+fy0/8BW/+OVfooAoeTqf/P5af+Arf/HKpQxaj/bN0BdWu/7PDlvszYxukxx5n179x+O5VCH/&#10;AJDl5/17Q/8AoUtAB5Op/wDP5af+Arf/AByjydT/AOfy0/8AAVv/AI5V+ufvviF4V0u8ltL3xNo9&#10;pdRNtkgnv4kdD6FS2QaANHydT/5/LT/wFb/45R5Op/8AP5af+Arf/HKyrf4leELqeOGHxVok00jB&#10;Ejj1GFmZicAABuSTW/dXUFjbvPczR28CDLSSsFVfqT0oAq+Tqf8Az+Wn/gK3/wAco8nU/wDn8tP/&#10;AAFb/wCOVFovirRfEnmf2Tq9hqnl/f8AsVyk2367ScVqUAUPJ1P/AJ/LT/wFb/45R5Op/wDP5af+&#10;Arf/ABymWfibR9S1KfT7TVbG6v4P9baw3KPLH/vKDkfiK0qAKHk6n/z+Wn/gK3/xyjydT/5/LT/w&#10;Fb/45S2Guabqtzd29lqFreXFm/l3MVvMrvA2SNrgHKng8H0NXqAKHk6n/wA/lp/4Ct/8co8nU/8A&#10;n8tP/AVv/jlX6KAKHk6n/wA/lp/4Ct/8co8nU/8An8tP/AVv/jlX6KAKHk6n/wA/lp/4Ct/8co8n&#10;U/8An8tP/AVv/jlX6KAKHk6n/wA/lp/4Ct/8co8nU/8An8tP/AVv/jlX6KAKHk6n/wA/lp/4Ct/8&#10;co8nU/8An8tP/AVv/jlX6KAKHk6n/wA/lp/4Ct/8co8nU/8An8tP/AVv/jlX6KAKHk6n/wA/lp/4&#10;Ct/8co8nU/8An8tP/AVv/jlX6KAKHk6n/wA/lp/4Ct/8co8nU/8An8tP/AVv/jlX6KAKHk6n/wA/&#10;lp/4Ct/8cqlNFqP9s2oN1a7/ALPNhvszYxujzx5n079j+G5VCb/kOWf/AF7Tf+hRUAHk6n/z+Wn/&#10;AICt/wDHKPJ1P/n8tP8AwFb/AOOVfooAoeTqf/P5af8AgK3/AMco8nU/+fy0/wDAVv8A45Vabxho&#10;NrfGym1vTYrwNtNu93GJM+m0nOa2KSknsyVJS2ZQ8nU/+fy0/wDAVv8A45R5Op/8/lp/4Ct/8cq/&#10;RTKKHk6n/wA/lp/4Ct/8co8nU/8An8tP/AVv/jlX6KAKHk6n/wA/lp/4Ct/8co8nU/8An8tP/AVv&#10;/jlX6p6xq9n4f0i+1TUbhbTT7GB7m4uJPuxxopZ2PsACfwpN2V2JtJXYzydT/wCfy0/8BW/+OUeT&#10;qf8Az+Wn/gK3/wAcqt4T8XaP468P2uuaBfxappN1v8i7hzsfa7I2MjsysPwrYojJSSad0xRkpJSi&#10;7plDydT/AOfy0/8AAVv/AI5R5Op/8/lp/wCArf8Axyr9FMooeTqf/P5af+Arf/HKPJ1P/n8tP/AV&#10;v/jlX6KAKHk6n/z+Wn/gK3/xyjydT/5/LT/wFb/45WP48+Jnhf4Y2Fte+KdZt9FtLiXyYpbnOHfB&#10;O0YB5wCa6epUotuKeqIU4yk4p6rcoeTqf/P5af8AgK3/AMco8nU/+fy0/wDAVv8A45Vi+vYNNsri&#10;7uZBDbW8bSyyN0VVGST9ADWL4H+IHh74kaM2reGdVg1jTllaA3FvnaJFAJXkDkBh+dHNFSUW9Qc4&#10;qSg3q+hpeTqf/P5af+Arf/HKPJ1P/n8tP/AVv/jlX6KosoeTqf8Az+Wn/gK3/wAco8nU/wDn8tP/&#10;AAFb/wCOVfooAoeTqf8Az+Wn/gK3/wAco8nU/wDn8tP/AAFb/wCOVfooAoeTqf8Az+Wn/gK3/wAc&#10;o8nU/wDn8tP/AAFb/wCOVfooAoeTqf8Az+Wn/gK3/wAco8nU/wDn8tP/AAFb/wCOVfooAoeTqf8A&#10;z+Wn/gK3/wAco8nU/wDn8tP/AAFb/wCOVfooAoeTqf8Az+Wn/gK3/wAco8nU/wDn8tP/AAFb/wCO&#10;VfooAoeTqf8Az+Wn/gK3/wAco8nU/wDn8tP/AAFb/wCOVfooAoeTqf8Az+Wn/gK3/wAco8nU/wDn&#10;8tP/AAFb/wCOVfooAoeTqf8Az+Wn/gK3/wAco8nU/wDn8tP/AAFb/wCOVfooAoeTqf8Az+Wn/gK3&#10;/wAco8nU/wDn8tP/AAFb/wCOVfooAoeTqf8Az+Wn/gK3/wAco8nU/wDn8tP/AAFb/wCOVfooAoeT&#10;qf8Az+Wn/gK3/wAco8nU/wDn8tP/AAFb/wCOVfooAoeTqf8Az+Wn/gK3/wAco8nU/wDn8tP/AAFb&#10;/wCOVfooAoeTqf8Az+Wn/gK3/wAco8nU/wDn8tP/AAFb/wCOVfooAoeTqf8Az+Wn/gK3/wAco8nU&#10;/wDn8tP/AAFb/wCOVfooAoeTqf8Az+Wn/gK3/wAco8nU/wDn8tP/AAFb/wCOVfooAoeTqf8Az+Wn&#10;/gK3/wAco8nU/wDn8tP/AAFb/wCOVfooAoeTqf8Az+Wn/gK3/wAco8nU/wDn8tP/AAFb/wCOVfoo&#10;AoeTqf8Az+Wn/gK3/wAco8nU/wDn8tP/AAFb/wCOVfooAoeTqf8Az+Wn/gK3/wAco8nU/wDn8tP/&#10;AAFb/wCOVfooAoeTqf8Az+Wn/gK3/wAco8nU/wDn8tP/AAFb/wCOVfooAoeTqf8Az+Wn/gK3/wAc&#10;o8nU/wDn8tP/AAFb/wCOVfooAoeTqf8Az+Wn/gK3/wAco8nU/wDn8tP/AAFb/wCOVfooAoeTqf8A&#10;z+Wn/gK3/wAco8nU/wDn8tP/AAFb/wCOVfooAoeTqf8Az+Wn/gK3/wAco8nU/wDn8tP/AAFb/wCO&#10;VfooAoeTqf8Az+Wn/gK3/wAco8nU/wDn8tP/AAFb/wCOVfooAoeTqf8Az+Wn/gK3/wAco8nU/wDn&#10;8tP/AAFb/wCOVfooAoeTqf8Az+Wn/gK3/wAco8nU/wDn8tP/AAFb/wCOVfooAoeTqf8Az+Wn/gK3&#10;/wAco8nU/wDn8tP/AAFb/wCOVfooAoeTqf8Az+Wn/gK3/wAco8nU/wDn8tP/AAFb/wCOVfooAoeT&#10;qf8Az+Wn/gK3/wAco8nU/wDn8tP/AAFb/wCOVfooAoeTqf8Az+Wn/gK3/wAco8nU/wDn8tP/AAFb&#10;/wCOVfooAoeTqf8Az+Wn/gK3/wAco8nU/wDn8tP/AAFb/wCOVfooAoeTqf8Az+Wn/gK3/wAco8nU&#10;/wDn8tP/AAFb/wCOVfooAoeTqf8Az+Wn/gK3/wAco8nU/wDn8tP/AAFb/wCOVfooAoeTqf8Az+Wn&#10;/gK3/wAco8nU/wDn8tP/AAFb/wCOVfooAoeTqf8Az+Wn/gK3/wAco8nU/wDn8tP/AAFb/wCOVfoo&#10;AoeTqf8Az+Wn/gK3/wAco8nU/wDn8tP/AAFb/wCOVfooAw7CLUftWpbbq1B+0Ddm2Y5PlR9P3nHG&#10;PWrvk6n/AM/lp/4Ct/8AHKNN/wCPzVP+vlf/AETHV+gCh5Op/wDP5af+Arf/AByjydT/AOfy0/8A&#10;AVv/AI5UmqaxYaHZtd6le2+n2qkAz3UqxICegLMQKdp+pWmr2cd3Y3UN7ayDKT28gkRvowODQBD5&#10;Op/8/lp/4Ct/8co8nU/+fy0/8BW/+OVPfaha6XZy3d7cw2lrEN0k87hEQepY8AUzS9Wsdbs0u9Ov&#10;Le/tXyFntZVkQ464ZSRQBH5Op/8AP5af+Arf/HKPJ1P/AJ/LT/wFb/45U+oaha6TZy3d9cw2dpEN&#10;0k9xII0QdMlicCnWd5BqFrDdWs8dzbTKHjmhcOjqRkMpHBB9RQBW8nU/+fy0/wDAVv8A45R5Op/8&#10;/lp/4Ct/8cq/RQBQ8nU/+fy0/wDAVv8A45R5Op/8/lp/4Ct/8cq/RQBQ8nU/+fy0/wDAVv8A45R5&#10;Op/8/lp/4Ct/8cq/RQBQ8nU/+fy0/wDAVv8A45R5Op/8/lp/4Ct/8cq/RQBQ8nU/+fy0/wDAVv8A&#10;45R5Op/8/lp/4Ct/8cq/RQBQ8nU/+fy0/wDAVv8A45VLRYtROjWBS6tVT7PHtVrZiQNoxk+YM/lW&#10;5VDQf+QHp3/XtH/6CKADydT/AOfy0/8AAVv/AI5R5Op/8/lp/wCArf8Axyr9UdX1zTfD9qLrVNQt&#10;dNtiwQTXkyxJuPQbmIGeDx7UAJ5Op/8AP5af+Arf/HKPJ1P/AJ/LT/wFb/45V+igCh5Op/8AP5af&#10;+Arf/HKPJ1P/AJ/LT/wFb/45SL4i0ptYbSRqdmdVVd5sRcJ54XGc7M7sYOc4rQoAoeTqf/P5af8A&#10;gK3/AMco8nU/+fy0/wDAVv8A45V+s/WfEWleHYUm1bU7PTInO1ZLy4SFWPoCxGTQAvk6n/z+Wn/g&#10;K3/xyjydT/5/LT/wFb/45Vu3uIruFJoJUmhkG5JI2DKwPcEdRUlAFDydT/5/LT/wFb/45R5Op/8A&#10;P5af+Arf/HKqz+MvD9rqi6bNrmmxaizbVs5LuNZi2cYCE5zn2rZoAoeTqf8Az+Wn/gK3/wAco8nU&#10;/wDn8tP/AAFb/wCOVfooAoeTqf8Az+Wn/gK3/wAco8nU/wDn8tP/AAFb/wCOVfooAoeTqf8Az+Wn&#10;/gK3/wAcqlrUWojRr8vdWrJ9nk3KtswJG05wfMOPyrcqhr3/ACA9R/69pP8A0E0AHk6n/wA/lp/4&#10;Ct/8co8nU/8An8tP/AVv/jlX6KAKHk6n/wA/lp/4Ct/8co8nU/8An8tP/AVv/jlRR+KtFl1dtKTV&#10;7B9UX71ityhnH1TO79K1KAKHk6n/AM/lp/4Ct/8AHKPJ1P8A5/LT/wABW/8AjlVtU8Y6Bod0ltqW&#10;uabp9y/3Ybq7jic9OgYg9x+dayOsiK6MGVhkMpyCPWgCl5Op/wDP5af+Arf/AByjydT/AOfy0/8A&#10;AVv/AI5V+uT+H/xY8IfFSPVZPCWv2evx6VdtY3r2bFlgnX70bHH3h7etAG75Op/8/lp/4Ct/8co8&#10;nU/+fy0/8BW/+OUur65pvh+1F1qmoWum2xYIJryZYk3HoNzEDPB49qvUAUPJ1P8A5/LT/wABW/8A&#10;jlHk6n/z+Wn/AICt/wDHKdq2uadoFr9p1O/tdOts4867mWJMntliBT9N1Wy1qzS70+8t761f7s9t&#10;KsiN9GUkGgCLydT/AOfy0/8AAVv/AI5R5Op/8/lp/wCArf8Axyr9cnN8WPCFv8SIPAEmv2a+M57T&#10;7dHou4mcwDd+8xjhflbr6UAbvk6n/wA/lp/4Ct/8co8nU/8An8tP/AVv/jlJrHiDS/DsCzarqVnp&#10;kLHCyXk6RKT6AsRVix1C11Sziu7K5hu7WUbo54HDo49Qw4IoAg8nU/8An8tP/AVv/jlHk6n/AM/l&#10;p/4Ct/8AHKuu6xozuwVVGSzHAA9aztI8TaP4geZNL1ax1JoTiRbO5SUp/vbScfjQBJ5Op/8AP5af&#10;+Arf/HKPJ1P/AJ/LT/wFb/45V+shvGGgx6sulNrenLqjNsFkbuMTFvQJndn8KALHk6n/AM/lp/4C&#10;t/8AHKPJ1P8A5/LT/wABW/8AjlX6KAKHk6n/AM/lp/4Ct/8AHKPJ1P8A5/LT/wABW/8AjlJY+ItK&#10;1LULqxs9Ts7q+tTi4toLhHkhOcfOoOV59a0KAKHk6n/z+Wn/AICt/wDHKPJ1P/n8tP8AwFb/AOOV&#10;fooAoeTqf/P5af8AgK3/AMco8nU/+fy0/wDAVv8A45V+igCh5Op/8/lp/wCArf8AxyjydT/5/LT/&#10;AMBW/wDjlX6KAKHk6n/z+Wn/AICt/wDHKPJ1P/n8tP8AwFb/AOOVfooAoeTqf/P5af8AgK3/AMco&#10;8nU/+fy0/wDAVv8A45V+igCh5Op/8/lp/wCArf8AxyjydT/5/LT/AMBW/wDjlX6KAKHk6n/z+Wn/&#10;AICt/wDHKi09Z11m8FxJHK/2eHDRxlBjdL2LH+dalUIf+Q5ef9e0P/oUtAF+iiigAooooAKKKKAC&#10;iiigAooooAKKKKACiiigAooooAKKKKACiiigAooooAKKKKACiiigAooooAx9V/5C9l/1wm/9Cioo&#10;1X/kL2X/AFwm/wDQoqK6afwnNU+I/GX/AILOf8nQeF/+xOtf/S2+rndE/wCCWnj3xd8A9K+Jnh7x&#10;Lo+otqGjprMehyRyxTGNovMMavgqZMcAHAJ7iui/4LOf8nQeF/8AsTrX/wBLb6ua0n/gqP4/8L/s&#10;/wCl/DHw74e0jSjYaPHoya6zyS3CxrH5ZkRCQqvjoTkA9jWbtzO5qr8qsdf/AMEm/wBpTxbovxw0&#10;34U32p3Wp+EtetrkWtlcyGRbC4hhecPFn7issTqVHBLKeor9KPjl+2J8Jf2dbtLDxt4shs9YkjEq&#10;aTaRSXV2VIJBZIwdgODgvtB9a/Of/gmP+zF4q8O+Jr348+I9IuNL0Hw7pV5No0V5G0UmozPbupdF&#10;IBMQjeQb+hZhjOGx4p+xr4Btv2wf2xYP+Fjzy6zBqDXet6rG0jKbxlBYRbgQVTcy8A8Ku0Y4w4ya&#10;SRMopts/VD4Z/wDBR74CfFLX7fRLDxidK1O5kEVvFrVpJaJMxIAAlYeWCSQACwJPQV9B+LPGGh+A&#10;/D95rviPVrPQ9Gs033F9fzLFFGOgyzHGScADqSQBzX5M/wDBVr9lX4ffBLT/AAR4q8CaJD4a/tK4&#10;m0++0+1LeRIVRXjkVSTsYDeDjg5U4yCTx3x68XfEP4wf8E7Pgxrc73mpaJoGp32ma3cLufcYysdj&#10;LMfRY/Mj3N/EV5ywzXM1dMnlTs0femof8FVf2drHVGs08UajeRq203lvo9wYeuMjcoYj6LWV+1L+&#10;3D8LNW/ZP8Tar4V8WzaifEVrd6Jpd3psEySQ33kb1SQMFeEgMpyQOoNfnv8As1fHL9mXwn8O7Xw1&#10;8WPgveeINZMkv2rxJYz+dJOrSMyEI0sRi2qVTCNzs3dSRX1y3wP/AGftU/YV+Lev/DOb/hK/DqR3&#10;+uadHqhZrjQ75bRYzGAwDqQEUjfk4YHLAgk5m0PlSZ8xf8E9/wBsrS/gZ8SfEmq/FHxPr97pN5pP&#10;2W1VnmvcTedG2dpY7flVua/RT4sftGeNPih+zHp3xB/Zs0648QapfaoLaOO6sAZPIQypM3luRjDo&#10;uCf61+eX/BKf4O+C/jN8XvF+m+N/Dlj4lsLXQvtEFvfIWWOT7REu4YPXBI/Gv2T8A/D3w38LfDNv&#10;4d8J6PbaFoluzvFY2ilY0Z2LMQM92JP40Qu0Kdrn89v7UmrfFrWvixc3XxpF9H40a1i/c30ccRit&#10;/mMaokYCInLHAHUknkkn+g74Yf8AJNfCX/YItP8A0SlfjL/wVv8A+TwL3/sC2P8A6C9fs18MP+Sa&#10;+Ev+wRaf+iUoho2E9kdNRRRWpkFFFFABRRRQAUUUUAFTeH/+Qaf+u8//AKNeoam8P/8AINP/AF3n&#10;/wDRr1jU2RrT3NKvx6/4KjeF/wBoHRfAGhX3xP8AHvh/XPCFxrflWOi6BaNB5c3kyskspMYLkIGH&#10;LHBY4HNfsLX52f8ABbP/AJN/8Df9jOv/AKST1gdB+idFFFAHgXxw/YZ+D/7RXjOPxV468P3Wqa0l&#10;pHZLNDqVxbqIkZmVdsbgdXbnGea+Qf24P2Mf2av2X/2fdc8U2vhO6HiS6xp2hwya1dsGvJAdrlTJ&#10;yI1DyEHg7Md6/Tuvzi8SMP27P+CiFnoUZ+2/Cv4O/v70qd0F3qO8ZU84O6ZFTByClrJ/eoAyPiFe&#10;ePf2IP8Aglb4T0vT7i50vxhq93Hb3V3bDZNpS3jTXLqDn5XVAISw5DOSMYBHoPwr/wCCW/wE8YfB&#10;LQL/AFa21PxF4i1zS4dQn8WJq8wmeaeMSNJGiv5JXLHbuR+MZLHJPsP/AAUG+KHw/wDhj+zTr7/E&#10;TQV8V6bq7LptnoXmeW13dMC8ZEgBMWzYZPMHK7OMkgH5E8E/sgfte/An4FrJ8NviOif2lYPLdeAr&#10;plabTfMDHyraaZWQTKGG4p5Q37sFsAkA9f8A+CVfxG8W6xofxT+HviPWrjxPpvgLW107SdauWLtL&#10;CWnQxhiSSq+QrKCTtEoGcAAfd1fE/wDwS1+JfgLWvhDqvgTw54Xu/Bfi7wxd/wDFSaZqMhlubi6c&#10;lGunkKqWJMRQqVBjKBcY2k/bFABRRRQAUUUUAFFFFABVDWv+POP/AK+bf/0clX6oa1/x5x/9fNv/&#10;AOjkoAv14h+1Z+zU/wC1J4V0Hwtc+LtU8KaDb6l9s1VdIfbNfQiJ0EGSdoG51bLq4+X7ueR7fRQB&#10;+efx+/4JbfBDwP8AAvxX4h8ONrHhrxB4d0q41W21qTVHk3SwRNIokVvlAJUDKBSM5HpXs/8AwTT+&#10;J3iz4s/sl+G9Y8Y3VxqWpwXNzYRaldHMt5BFJtR2b+IjmMseSY8kk5J8b/bC/ZD+OHjaXxT4oX4j&#10;r4/8D293Nqy/DC/kubG2ntVJcW4kglUu6gZXO35lHNfR/wCxD8bfCXx3/Z50DWfBugxeFdO03OkT&#10;6BBgx6fPEqlokIA3KVdHDYBIcE85oA96r438Rf8ABMnwL8U/ip4p8dfE/wAQ6/4yudV1Ce4stJF6&#10;9vaafbM5McKkEyEqMdGVe23jJ+yK8++O3gjxb8RPhrqGh+B/GUngHxHPJC0GuxQec0KrIrOuzIzu&#10;UFevegD86PHXwmj/AGDP25Pgzp/wa1fVY9H8dXkNrq3ha4uTcJ5DXKROTnkpsdmVnyUaJjuxwP0w&#10;+JnxK8O/B/wLq/i/xXqUelaFpcJmuLiTr6BFXqzscKqjkkgCvzj8HaPqv7Dv7W3hK8+OFpa/Eu+8&#10;bytYaR8UJLu5lvLGQkRNG8MrsiAecgJQAhHO1mAZah/bY+KF54i/bITw58R/BPjDxZ8HvBP2W7st&#10;B8NaYZoNWvpLaOUyXLsVDIplZNoLcIV43vQB4B+3lrXxJ+PXw/0X46+L45vDfgvVNX/srwd4Vm3B&#10;0sjFLIbyVc4DyeWnzD7w6fIEJ/cmvxh/4KN/tjab+0V8JfC3h6w+HXjDwYNO1hbsXHiHT1t4HUQS&#10;oI0IY/N8wOPQGv1I/Zv/AGgLb9o7wPfeJbTwrr/hGO11GTTjY+I7YQXDlYopPMVQTlD5oAPqrelA&#10;Hq1FFFABRRRQAUUUUAFFFFAFDUv+PzS/+vlv/RMlX6oal/x+aX/18t/6Jkq/QB8tftAfsF6D+098&#10;YoPFXjzxVrk3hey0+G1s/CunXBhg85WkaSaRju+8HUYQKfk5Y9B8g/t3/sn+D/2H/CvhX4t/BfWd&#10;X8EeJ7bWorBbYag8yTq0ckhI8zLHHlAMhJRlJBX1/U7xZpt/rPhbWdP0vUDpOp3VlNBa6gq7jbTM&#10;hVJQO+1iGx7V+Xfxy+DfxE/ZU8YeGfjL8adSg/aS8IaTfQwMuoz3FvPoruw2zQ2xkMDAkDhgQWWP&#10;O37wAP1A8F6pfa54P0LUdTtfsOpXlhBcXVqRjyZXjVnTHsxI/CovHngnSfiT4M1rwrr0DXWi6xaS&#10;WV5CkjRs8TqVZQykEZB6g5qz4T8Tad428L6P4i0if7VpOr2cN/Zz4x5kMqCSNse6sD+NatAHyD/w&#10;6h/Zt/6E6/8A/B3ef/HK+Xv2cvgH4Jv/APgpfdJ8INLk0rwH8L4JBqt7JdS3Qu75o5YSitIx2/PI&#10;ygDgi2c9xX27+3R+0ZF+zP8As7+IPEdvOkfiS+X+zNDjJG43coIEgHcRqGkP+4B3rF/4J5/s6yfs&#10;8/s76VDq0LL4w8Rt/bWuSTZMqzSKCkLE85jTapGfvmQ96AOq/ay/ak0n9mXwLDcratr/AI21qT7D&#10;4c8NWyl59QumwF+Rfm8tSV3Ec8hR8zAV+efwU+H/AI98B/8ABU74Vz/E7WP7Y8deIdKvdd1QKxZL&#10;N5bDUFW2Q5xtjSNFwPlHIGQATX+Cf7UD2Pxw1740fGD4V/EPxf8AECZmttDg0/Rc2GhWfOEgDsp3&#10;4Zl3bRgFjkl2NZPjP9sqw1r/AIKK+A/i6vw98ZW9rpOiyWTeHZrFRqc5a2vY98ce7BUeeDnPRH9K&#10;AP2corC8B+Kk8d+B/DviWOxutMj1nTrfUVsb5NlxbiaJZBHIvZ13YI7EGt2gAooooAKKKKACiiig&#10;AqhD/wAhy8/69of/AEKWr9UIf+Q5ef8AXtD/AOhS0AX6/KLwL+zf4D/aW/4KRftB6J4/0ubVdO09&#10;De28cN3LblZd8CZJjYE/Kx4PHNfq7Xxf8Rf+CYvhn4ifFzxZ8Qf+FkeMvDmq+Irn7RPFoNxFbIi4&#10;UbM7CzDK55NAHSeGf+CYX7PfhHxHpWu6X4TvoNS0u7ivbWVtZu3CSxuHRipkwcMo4PFXf2kP2FdF&#10;/an+LWl+IvGvi3XI/COm6TDZw+FdMn8mKW5WeaR55GO4DckkafKoY+WPmwAK+Y7PVPid/wAE8v2q&#10;vhx4L1f4h6t8RvhT4+uUsYU1p2lmtJDIkJK7mYoY2mhY7CA6sRtyAa/S3XLO61DRNQtbK6Njez28&#10;kUF0BkwyMpCvjvgkH8KAPy0/bt/Y58D/ALG3w+0T4ufB3V9Y8CeK9L1eC2ijTUnmW5DhidvmEtuG&#10;3JGSrIHDKc5Hv37dnx38Y+Dv+Cful+JrZ5vD3izxTaaXaXslsTFLZvcwiW4VT1U4V48jkbuORmvA&#10;f2hPgT8S/wBm7VtC+MXxk1i2/aV8F6FeQR3Fhqs9xaPpZdwqzRQeYYWBcop3K2TsyuMkfYf7UPwr&#10;tP25v2RfsvhG+jSXWba01/Qbm8BRGkAEiJJjJXcjuh67S2ecYoA+Vv2rP2MfA/7NP7JOjfFL4bw3&#10;nhz4jeDm029PiS2vZfPu3mlihkZ1ZyvLzBsAcAbfukivrP4yftUxfDH9jmy+LGyN9b1vRLKXRrIK&#10;T9o1C8gVoUVTywUsXK9dsbV81fFqx/aY/as+EOgfBDVPg4fAXmS2cXiPxff6rBNZGK3KnfFGhy25&#10;0V9qsx429CWGzJa6Z8df2sNO0uN2uPgt+zlpitcS/fivNXiiAVeuGMIhGR2aBweJKAPoj9h/4C3P&#10;wF+BOnWuub5/G/iCVte8SXc53TSX0+GZHbqTGu1Dzgsrt/Ea+gK/OP4P337Sf7ZPw58R/GHQvjBJ&#10;8OYHu7qPwz4SsNIintnSHhVmkbltzgoWKvyC2MYQfS/7CX7SV5+1J+z1pfi3VobeHxDa3Mulaqtq&#10;MRtcRBW3hf4d8ckblexYgcYoA+haKKKACiiigAooooAKKKKACiiigAooooAKKKKACiiigAqhN/yH&#10;LP8A69pv/Qoqv1Qm/wCQ5Z/9e03/AKFFQBfr4y+MHjXxh+0f8e7n4PeCtZm8PeGNIQ/29qlqSHk2&#10;kCUEggkAsIwmRubcWOOn2bXxV+wiyr8Z/jit/g61/aCknnOPtNz53X/a8vrzXj49upOjhr2U27+i&#10;V7fM8DNHKpUoYS9o1G7200Svb5ndx/8ABPH4SLpYtpIdZluduDfNqBEpP97AXZn/AIDXQfs+/s/+&#10;IfgP4u1q0XxZeeIfA9zar9gtL2Vt9pMHGQUzt5X+JQM45AwK0Pjz8UPid4C1rTLbwJ8Pv+Exs57d&#10;pLm4y48mQNgLwe45ryjwf+2F4v8AFmg/Fm21rwza+G9Z8J6JcXKRwu7SJcjKBXDHHytgn6Vyy+oY&#10;Wukocsl2TSel99noccv7LweJSjTcJxvZpNJ6Xavs9D1v4m/td/DH4U61Jo+sa61zq0J2z2emwNcN&#10;CfRyPlVv9knI9K6b4UfHjwR8arWeTwnrcd9PbjM9nIjRXEQzjJjYAlf9oZHbOa8V/YN+FegL8GLT&#10;xnf6dbap4h8QXNzNNqF5EJZlRJniCBmBwCY2Y46luc4GOR/aG8P6d8C/2pvhJ4w8MWkOjr4guzY6&#10;la2KCNJlEsSStsGFyyXA9iUBPOSaWLxUKUcXUtyStprdJ7O99d+xSx2Mp0IY6ry+zlbRXulJpJ3v&#10;q9VfQ+ofih8aPBvwb02K98Wa3DpizZEEGGknmx12RqCxA7nGBnk1w/w7/bL+FnxM1+DRdO1uWy1O&#10;4YJbw6lbtAJmPRVY5XcTwASCe2a+X2+M3h5f2uviB4j8deGdb8YLodxJpGj2em2KXcdn5MrRmRkd&#10;1AJ2MQeeZGOAcYuftTfHTwp8dvAX2XSfAHjGy8WWlxFPp+p3mjRx7MNh0MiSs4UqWOACNyr06jmq&#10;ZrL36kJRSi3aLTu7efS/TRnJUzqdp1ac4pRbtFp3lbzvZN9NH5n3L428d6B8OPD8+ueJdVt9H0uE&#10;hWuLgnlj0VVAJZjg/KoJ4PFfNXxG/bY+FPj74Y+PNAsNYurfULzQb+2tBeWUkaXErW8iqitg4JJG&#10;N2OvrxXm/iaS8/aL/aE+DPgvxY0w0mDw1aatqNnISpmuHtTPLuHHLFUQ5wQN3rX0p8ePhR4Kt/gT&#10;448rwjocJsNAvp7Ro9PiVoJI7d2RkIXKkEAgj0roniMRio1ZULKEbrVO7dteuh1VMXisdCtLDcsa&#10;cbrVNtu131Vt/Mzv2Gf+TWfBP/b9/wCl1xXvFeD/ALDP/JrPgn/t+/8AS64r2nXtWXQdD1HUnQyp&#10;Z20lwyA4LBFLEfpXpYF2wdJv+WP5I9fLWo4Cg3/JH/0lHnHxa/ae+HnwWvk0/wAR61/xNWVX/s6y&#10;iaedVPRnA4QY5+YgkHgGue0P9tj4V+JNS8N6dpmrXV3qGu3i2EFstm6vDKzoiiUHG0EyDDDIOG9D&#10;Xlf7BngXT/H+l+K/il4otrfW/FGq6vNAs93GJPIUKjsUDZClmkxx0VFAOCRTv2tPCmi6D+0J+zze&#10;6ZpNjp13feI1F1Na26RPPsurLZvKgbsb2xn+8a8uWMxboLFx5VFtWVnezaW99/keLLH46WGWOjyq&#10;DatGzvZySve9r/I+pPH/AMSPDXwu0F9Z8U6vb6RYKdqvMSWkb+6iAFnb2UE15J4Z/bp+EPijXItM&#10;TXrjTpJn2RXGo2jwwsc8fPyFz6tgV4N8f/iZo8n7aEVr400TVfFHhjwlZR/ZtF0y1W58y4khSXzH&#10;jZ1DLmVc5PPloCCM51/jv+0h4D+MXwt1fw0Phv4zjvzakaXcXGhQhbWdRmMhlmLIuQFO0fdJ4PSp&#10;rZlLnqck4rkbVmm27b6307LcivnE+er7OcY8jas025Nb6pq2ui3Nr/gpowb4W+EmU5B1gkEf9cHr&#10;1Dxj+258JPBfiCTSLnxBJqFzC/lzyabbPPDE2cEFxw2O+3d6deK+Ufj7qWq6r+xJ8HpdaS4TUY9Q&#10;mtnW6VhIFi8+KPIPP3EXrX3Ho/7Pfw30Lwu3h+18F6OdMePy5FmtVkklGMZaRgXLf7ROR2xUUZ4i&#10;viatTD2V4wet30dl0+ZGHqYrE4ytVwrUeaNN+8m902lpb5/kWdW8Y6L4++Duua54e1GHVdKutKum&#10;iuYCcHETggg8gg8EEAjvXgv/AAT/ANasvDX7MetavqU4tdO0/U727uZypYRxRwRM7YAJOFBPAzxX&#10;FfspSTeEU/aK+Hsczz6Roj3f2Xex+Vl+0QscerLHH/3zXU/sL3WhWn7J/iOTxPLbQ+HjqN6moNeN&#10;iIwNDErq3sQSMd84qqWIeIr0ar0fLO/a6aX3FUcXLFYnD12lGXJUv2TTSfy0+46+4/4KCfB2G8MC&#10;apqVxEGx9pj02QRkeuGw2P8AgOa9e8P/ABg8J+LfAN74y0PVo9W0GzgluJpbdTvQRoXdWQ4ZXAH3&#10;SAeR6185N+1d8Jvs8+jeCvhVqfizToQY2XSvD8S2rAcAbcbsdPvIOorn/wDgn/feb8R/jHpcWlza&#10;JpEl0syaFeIQ1l++nUQspHDKpCMMfwjPSqo5hUlXhSdSM+a+yas7X7tNF4fNKssTCg6sZqd17qas&#10;0r73aaPR/wDh4d8Iv+fjWf8AwXn/AOKr0b4M/tJeDfjveana+FpL6SXTo0kn+123lAByQuOTn7pr&#10;hP2tPidp/wALPCtr4f8ADWj2d1498St9j0u3gtozJDuO0zYx1ydq/wC0c9FNczc/D2X9kH9jvxbe&#10;2EufGV1axNqOpRnLC4mkSEbG9IvOO0+oLd8Vp9ZxNOtKM5KUYJuVla2mi3evX0NFjMZRxEo1JxlC&#10;nFynaNraXSWr1e/oeifEL9s34VfDfWpdIv8AXnv9RgYpPDpcDXAiYdQzj5cg8EAkjvXdfC34zeD/&#10;AIzaTLqHhLWI9SjhIWeEq0c0BOcB0YAjODg9Dg4Jr5B/Zr/aJ+H3wb+GemWEfw98YXmt3ERl1LVr&#10;PR4pRdyMcnEhmBaMDAAwBgZxkkl/wh8YWevfttadrngrwvrvhjw3r2nzW+qW2oaeLRPOWCSTdtRm&#10;TBaKI5yCWLcc5ONLMpylTblF8zS5UndX8+tuuhjRzipKdKUpxkptJxSd4321vrbrovI+hof2xPhf&#10;5fih7zW5NMHh65W0ulvICryykyALCoy0hzC/QccE1b+FX7V/w3+MWuHRdA1iRNXILRWd9btA8wAJ&#10;JQnhiACcZzgZxXzb+x58LfC3j741fGLVfEWjW2s3Oj6uBZJeJ5kUZlnut7GM/Kx/dLgkHHOK3v2w&#10;PB2k+A/jL8E/EvhywtdE1KfWVtp2sYFiEqpNAULBQASA7qcjkNg8CiGNxn1dYqXLy3s1rdrmt8hU&#10;8xx/1VY2fLyJ2as7tc3Le97L8f0PtSiiivpj7EKKKKACiiigAooooAKKKKACiiigAooooAKKKKAC&#10;iiigAooooAKKKKACiiigAooooAKKKKACiiigAooooAKKKKACiiigAooooAKKKKACiiigAooooAKK&#10;KKACiiigAooooAKKKKACiiigAooooAKKKKACiiigAooooAKKKKACiiigAooooAKKKKAKGm/8fmqf&#10;9fK/+iY6v1Q03/j81T/r5X/0THV+gD8t/hD8M7b/AIKZ/tFfE/xn8SdS1K8+G/hG/wD7J8O+H7S6&#10;aCFlLOAxK8qdkau5GGZpV+bagWr2seB4v+Cbf7ZXwwh8E6tqMfwp+JdwdNv9BvZzNFbTB4ovMDE5&#10;OwzwOGOWwJFyQa6X/giWF/4UH46IA3/8JMcnvj7LBj+tQ/8ABX/7V/af7P32LP2z/hIp/IxjPmbr&#10;bb146460Aav7RGjw/tMf8FFvBvwb8Xy3Fz8N9B8PtrlxoUc7xRX90VkIaQowPGYgO4CuBjeapeEf&#10;Bunfsef8FLPCngPwEJ9I+HvxF8Py3F1oZuJJYILuNLlg6Byxzm2TBJ485xwoxXon7S3wb+I3gX9q&#10;fwn+0P8ADDwwnjx7XS20XX/C63aW1xNCQ4WaJ34Jw65AycxrwQzEcHY2vji//aC1j9rP41+E/wDh&#10;V/hDwB4ams9E0G6vo7i8uGZZU+bZgBnNzKo3AEtJGoBA3UAdd+2pqN7+0X8bPAH7MmgzyjTL108R&#10;+OLi3JHkaZC4aOBiOhkYZ9QxgPQ19qabp1ro+n2thY28dpZWsSwQW8KhUijUBVVQOgAAAHtX5aaf&#10;8RfHP7OP7NmsfHaayjl+OHx18RQxaYLmLzRp9nIHa2Co3BAjXKg8fvINwIQivQPjN4i+PX7Btt4J&#10;+I3in4wT/FfwpfavDpniXQ7zSIoFhEiO5kt3UlgAEcL935gmQQxUAH6KUUyKZJ4klidZI3AZXU5D&#10;A8gg9xT6ACiiigAooooAKKKKACiiigAqhoP/ACA9O/69o/8A0EVfqhoP/ID07/r2j/8AQRQBfr8e&#10;v+Co3hf9oHRfAGhX3xP8e+H9c8IXGt+VY6LoFo0HlzeTKySykxguQgYcscFjgc1+wtfnZ/wWz/5N&#10;/wDA3/Yzr/6ST0AfonXz1+19+1Qn7Pvh/TdE8N6f/wAJR8VfE7/ZPDXhuFTI0spO3zpVBBESk+24&#10;jAIAZl9x8UarNoXhnV9St7f7VPZ2c1xHb8/vGRCwXjnkjH41+Sf7N/7UEfgX4keJPi38Vfhd8SPG&#10;/wAWdadoor210MLZ6RacqsFqruCMrgFiAcfKOrs4Btfsi/DnxZ8L/wDgp5daV4818+JfGdx4cl1H&#10;V9Q3F1NxPBFIyKx6qm4IOAMKMADAH6S/HP45+Ff2d/AM3jLxlNc2+iQzxWzyWkBmffIcL8o5xmvy&#10;n039s6wt/wDgonqnxcPw98ZPa3GiLYjw6tiv9pqRbxpvMe7G35c5z0Ir9Svit8IPCn7UvwltfD/j&#10;CyvhoWpC21FrWKYwTowAdFZh0IzyPagDT8P/ABo8OeKfgwvxP02WeTwvJpUusJJNEY5DbxozsSp6&#10;HCHivzw/ZE/Zj07/AIKBQ+Kvjj8dLvUtfk1HVJrDR9GgvpILa0t49pITYQwRS+xVBA+RmbcWzX2f&#10;8ZPh3o3wl/Yb+JPg7w9HNFouj+BNYtbRJ5DI4jFlOQCx6nmvO/8Agk+FH7EvhHaACb3Ud2PX7XJ1&#10;/DFAHjvwDs739h79vaP4D2WuX+pfDHxvpjapo1nqMnmGwnxMy4PTJa3mjJAG7dGW5Ga7X9r/AOKn&#10;jz4z/tGeHf2Y/hb4gm8JvcWn9peLfEVmxE9paldwhRlIZfkKkgEFjNEu5V355H9sn7V/w86/Zo+y&#10;Z83ybfdjH+r+1z+Z1/2N1ebaB8J/Ffx2/wCClXx90zQ/iJqXw8Mdvs1DVNHiBvprMG1QW8UmQYsl&#10;YiXBzhMc5NAH1R4F/wCCWXwH8CX2h6pBpes6hr+k3UF7Fq15q0pleeJ1dXZF2xnLLkjZjmvryvy8&#10;/aW/Zx+JP7Cvg9PjJ8MfjR4u1u20e7gGr6P4mujcw3EcsqxqzAEI673RSrLn59yspWv0P+C/xJt/&#10;jF8JfCHje2h+zRa9pdvfm33bvJZ0BePPfa25fwoA7SiiigAooooAKoa9/wAgPUf+vaT/ANBNX6oa&#10;9/yA9R/69pP/AEE0AX6+Mf8AgqL8dvE3wq+DmgeFvBN7Np3ivx1qg0mC7t3Mc0UAA83y3H3WZniT&#10;cOQHYgg4I+zq/Or/AIKlBW+Pn7JAcAofE1xuDdMfatL60Aamsf8ABIH4aWnwhktdH1DWo/iZbWv2&#10;iDxOL1/3l8q7h+5+6Iy4xxhwMfNkZPU/sM/F7xP+1t+xH4j0TUPENxY+OrO3v/CzeICW+0RyPbf6&#10;NdkqQxdRMuWBDFoic5Oa+2K/OT/gjh9q/sz43b8/Y/8AhIovL6Y8zbLv9+nl/wCc0Ad74b/4JD/A&#10;+z0WSLxJL4j8Xa7cDdca1eam8MhkI5ZEjwoGeQH3n1JrgP8Agm5feIvhj+0v8avgbaeIL3xR8OfC&#10;pkl064u3En2OZbhUWMEcKWVn3KuFLQsQq5NfRv7WnwB+LfxraxHw4+MN18NbKKzkt7uyt4pB9skZ&#10;sqxljYNHgcZXJ5rxv/gnP4w0X4aeOPHn7P8ArHgbT/BnxM0J/t+oX2m3MtzFrkY2YnMkzNIDtmjZ&#10;VLY2ykgKdwoA+of2pPiwvwP/AGe/HnjXzViutL0uU2bMcA3UmIrcfjK8YrzX/gm78KW+FH7InguG&#10;4QjU9fjbxDesy7WZ7nDR7s85EIhU5/u15p/wUyvJ/iZq3wX+AmnTvHP468SR3GomE/NHYwEByw9M&#10;yNIPe3NfcVnZw6faQWttEsNvAixRRoMKiqMAD2AFAH5Af8FRvC/7QOi+ANCvvif498P654QuNb8q&#10;x0XQLRoPLm8mVkllJjBchAw5Y4LHA5r9ha/Oz/gtn/yb/wCBv+xnX/0knr9E6APjjxF/wTL8C/FT&#10;4qeKPHXxQ8Q6/wCM7jVL+eex0n7c9vaafbO5McKkEyEqMdGVe23jJ+dtd+Hf/DvX9uz4S6T8Nta1&#10;BfAnxGu4NPv/AA5eXRlRDJcJbknPJCmWN0Y/MCrruIJFfpz4u8XaN4C8M6l4i8Ralb6PommwtcXd&#10;9dPtjiQdST+gA5JIAyTX55fs96Trv7en7YC/tB6vp9zpHws8FMbLwpbXClWvpYy22THfDu0jkcBh&#10;HHltjUAfpJXwh+w+w+OX7WX7QXxzkbz9Ojvl8I6FL95Tbw7N7L2GUitn4/56t68/RP7Y3xa/4Uj+&#10;zL8QfFsUwgv7bTHtrBs8i6nIhhIHfDyK2B2U1zn/AAT9+Ex+Dn7JPgDSJozHqOoWf9s3oZdrebdH&#10;zgrD1RGjT/gFAHmq/wDBLX4e+M/GniLxd8Ute8QfEDWtXv7m5jhm1CSC2soZJneOGPafMOxWC5L7&#10;eOFWvDvA/hG6/YO/4KLeEPhp4J12+u/hx4+shcT6FfXHm/Zy/nopx/eSSAFZMZKMyEnBNfo/8R/i&#10;N4d+EvgrVfFnivVIdH0HTITNcXUx/AKo6s7HCqo5JIA5NfBv7HvhDxJ+15+1Hqn7VHi3TptF8Lac&#10;smmeDNMuBh3jCPF5nuqrJKSeQZZW2n93igCf9uHWte/aO/a3+HX7MWma3eaF4TvLX+1vEsti+x7h&#10;Assnlt6hY4flByu+ZSQdormP2uf2EvDP7KHwrHxk+B+oa14S8WeDZre4mP257hbyFpUjcsHPBBYM&#10;VHyModSpyMdNo6of+C0GuFgpI8LqVz6/Yoen4Zr6U/b2/wCTOfiz/wBgSX/0JaAKWsabd/tu/sh+&#10;G30vxJdeCX8W2en317faYzebAodHuYEwwzkrJHycdyD0PkWtf8EffgfP4FutL0s69aeJPIIt/EVx&#10;qLSyibHyu8QAiZc4yAinGcEHmvR/+CZf2r/hhv4YfbM+b5N9t3Y/1f8AaFz5fT/Y21mft8/tar8D&#10;/Ba+BvBwk1n4ueLo/sGjaVYqZZ7ZZcp9pZBznJIjH8T9iFbAByP/AASX+NXij4qfAbW9G8V6lJrV&#10;34U1X+zrXUJpvOke2aNWRGkyd+xt4DZ+6VHRa7X9r/8Aaa17w3remfBj4QwLrPxm8UJsiK8xaHas&#10;DuvJyM7SFyygjgDcQRtV+c+Dfwc1/wDYJ/YR8TvpNomtfEZbObW7qCNGnQ37oiJEqrkusaqgwOGK&#10;seN1fMf7Jf7U2hfs+2Ot+IfEvwn+KXjL4q+KJmuvEHiiXRUzIWIbyIcuCsSkZ6DccHAARVAOr/4J&#10;c+Brv4Z/tZ/tAeFdQ1WTXNQ0mNLW51ObJe6mW5bfKdxJyzZPJJ55r9QK/HX9kn9rex8J/tmfGDxO&#10;/gTxZfR+ONSWKKxtbNWuNN8y6JzdLu+QDdzjPQ1+xVABRRRQAUUUUAFFFFABRRRQAUUUUAFFFFAB&#10;VCH/AJDl5/17Q/8AoUtX6oQ/8hy8/wCvaH/0KWgC/RRRQAUUUUAFFFFABRRRQAUUUUAFFFFABRRR&#10;QAUUUUAFFFFABRRRQAUUUUAFFFFABRRRQAUUUUAY+q/8hey/64Tf+hRUUar/AMhey/64Tf8AoUVF&#10;dNP4TmqfEfjL/wAFnP8Ak6Dwv/2J1r/6W31foz+xr4G8Nyfsw/CXUW8P6U2oN4dsZTdGyiMpfylO&#10;7ftzn3zXtOseDdA8Q3S3Oq6Hpup3CoI1mvLSOVwoJIUFgTjJJx7mtKzs7fTrWK1tII7W2hUJHDCg&#10;REUdAAOAKpRs2xOV0kR6ppsGsaZd2F0nmWt1C8Eqf3kZSrD8ia/DC00Px7/wTJ/artNd1Tw9Nq+i&#10;2k09vbXTAx22r2MisvyTBSFkC7WK8lWUZBHX92ar3+n2uqWslre20N5bSDDw3EYdGHoVIwaJR5hR&#10;lyn4k/teftba/wD8FAfEng/wb4E8C6jDbafK8sFgh+03d1cSBVLtsG1EQcdcfMxY9APprxh478Z/&#10;8Eyf2ffgx4bi8K2XjTTL+LU5PF0Eyv5SXLvbyIi3CgqmPNljBZWDiMnHHH6JaP4b0jw6kiaVpdlp&#10;iSHLrZ26Qhj6naBmtCSNZo2R1V0YbWVhkEHqCKnle99SuZbW0Pwr/aU/aZ+BXxq8BzWHg74B2/g3&#10;xxdSxNFrFjNHAlu3mK0gEUCqJy6hkw6j7+7qBX1B+wz+yf8AEHS/2OPjdZa3YXWj6h4/0p4NF0i+&#10;HlSApbTKkroeU815VX5sHagOMEZ/Ryw8E+HtKvje2Wg6ZZ3hyTcW9nGknJyfmC561tUKGt2DnpZH&#10;4E/sZftMS/sS/GLX7/xJ4Tvr/wC1WD6Ve6eW+zXdq4kRwdrjqCmCpx97OeMH9OE/4KF6dpv7Jmlf&#10;HPV/CF0tjqesy6XFo9ldK8saiWZEdnYAE4hycDq3FfU2r+D9B8QTrNqmiabqUyjAkvLSOVgPQFga&#10;nv8Aw5pOq6elhe6XZ3lijBltbi3R4lIzghSMA8n86ai46XByUtbH8+37aH7RGm/tQfGyfxvpWk3W&#10;i2klhb2gtbx1eQGMEE5XjBzX6c/sff8ABRnw18cvGHhP4W2HhHVtM1EaYY/t9zPE0X+j2+WOBzzs&#10;OPrX13/wrDwb/wBClof/AILYf/iataX4H8N6HeJd6d4f0uwu0BCz2tlHG4BGDhlUHkUlFp3uDkmr&#10;WNyiiitDMKKKKACiiigAooooAKm8P/8AINP/AF3n/wDRr1DU3h//AJBp/wCu8/8A6NesamyNae5p&#10;V+Rn/BVL9rj4T/Hz4V+G/DXgTxX/AG7rel+ITcXlr/Z13b+VGsE0ZO6aJFPzMBgEnn0r9c65lvhh&#10;4NkYs3hLQ2ZjksdNhJJ/75rA6Di/gb+1b8LP2krrV7f4c+KP+Eim0lIpL1f7PurXylkLBDmeJN2S&#10;jfdzjHNeT65+2R4juP25rP4BeFvDGn6nYwQRXOsazPO4ezjMPny4UcHCNEoz/HIAa+ndF8J6J4be&#10;V9I0bT9LaUASNZWqQlwOgO0DOMn86+Tf2GvgV4m0f4n/ABm+Mvj/AEO50PxT4x1yeDTrK+C+db6Y&#10;HEidMkBiY1wT0t1OKAO9/b2/aOX9mj9nPXtds7gQ+J9TH9k6GoPzC6lU/vR/1yQPJ6ZVQfvVmf8A&#10;BO/9nFv2df2c9JttTtzF4u8QkazrTSD94ksijy4G/wCuce1SOm8yHvX0ZrHhvSfEPkf2rpdlqfkM&#10;Wi+2W6S+WTjJXcDg8Dp6Vo0AfF3/AAVQ+A/iv4yfAnSNT8FWM2ra74T1VdU/s63j8yaeAxsrmNMH&#10;e6nY2zHIDYBOAaXhP/grj8EbvwBHqXim71Tw74vghxe+Gf7Lnll+0KMOkcgXy9u4EAu6npkDmvt6&#10;si48I6Fd6qupz6Jp02pKQVvJLSNpgR0w5Gf1oA+Iv+CbHwt8XXnjr4vfHbxXoc3hWH4hai9xpWj3&#10;CbJhA08szSOpAIGXRVJALbWbGCpP3pRRQAUUUUAFFFFABRRRQAVQ1r/jzj/6+bf/ANHJV+qGtf8A&#10;HnH/ANfNv/6OSgC/Xzx+1j+11H+ybfeDb/WPBmseIvCGr/bE1PVdHj3tpbxmDydwbCESeZLwzqf3&#10;ZxnBFfQ9NdFkRkdQysMFWGQR6UAfBHxb/wCCsnwq1D4e6hp3w3j1rxb431a2ks9N0xNKlQR3EilU&#10;Mm4DcAT92PcSRjvmvSf+Cav7POt/s3fs1x2PiuE6f4h1zUJdbvbOVhus1eOOOOJuwYJErMOxdgel&#10;fTOm+D9B0a+kvNP0TTrG8kyXuLa0jjkbPXLAAnOTXEftNz+JYf2ffH6eDtLutY8U3WkT2enWlmAZ&#10;TNMvlK65P8G/f9FNAHjn7FP7YviX9rfxN49nPhaw0jwT4fuPstlqkM0jzXsjOxQYPAxEoZvQyJXJ&#10;6X/wVW+HvhnxNrPhb4qeHfEPw78Q6XdTQHz7CSe3uEWRlSRMDzBuC5wUxzwzda9j/Yd+Af8Awzj+&#10;zZ4V8K3Vv9n16aL+09ZBwW+2zANIrEcExgJFn0iHJr2rWPD2leIoUi1XTLPU4kOVjvLdJVB9gwPo&#10;PyoA/L/4ofECb/gp1+0h8M9D+HGh6ovwz8E3zX+s+Jb+28mN9zws4Gc4OyIKinDMZGJUKuR+qFVt&#10;P0600m0jtbG1hs7WMYSG3jCIo9AoGBVmgD87P+C2f/Jv/gb/ALGdf/SSev0TrP1rw7pXiOCOHVtM&#10;s9Uhjbekd7bpMqtjGQGBwcVoUAFFFFABRRRQAUUUUAFFFFAFDUv+PzS/+vlv/RMlX6oal/x+aX/1&#10;8t/6Jkq/QB8i/Fr/AIKLeGf2ffjt4g8BfEjwpr+i6Lbm3bSfFVratPa3sb20UkhKkKfkkeRMx7+U&#10;wQCDXzl+1/8Atead+3L4Zsfgb8BtF1bxbqWt31vPqGpTWTW9vbwRuHGS+GQBwhZ2AUBSBnNfp9qG&#10;m2mrWr2t9aw3ts4w0NxGJEb6qRg1Bo/h/S/DsDQ6VptnpkLHLR2cCRKT6kKBQB4l4/8AFlt+xL+x&#10;sl8ix6sfA/h+z063Wdii3k6iK3jzjkb3IJx0ya2/2S/i94n+PXwP0Tx74p0G08N3OtNJPaWFpI8g&#10;FqG2xuxbnL7WYf7LLXlX/BRP4U+NPj74Q+Hvw18LaXeT6TrXiaCbxBqtvt8uwsYhhmcsfWUOBgkm&#10;HpX1N4d0Cw8KeH9M0TSrdLPTNNtYrO1t4xhYoY0CIg9gqgfhQB+dOtf8Z5f8FFrfSl/034VfB3L3&#10;H8UN3fiQbh6HfPGF7ho7Rv71fpPWdo/hvSfD3n/2VpdlpnnsGl+x26ReYRnBbaBk8nr61o0AFfnZ&#10;8TP+U0Xwl/7Fif8A9IdTr9E6z5PDulTaxFq8mmWb6rEuyO+a3QzouCMB8bgMMR17n1oA0KKKKACi&#10;iigAooooAKKKKACqEP8AyHLz/r2h/wDQpav1Qh/5Dl5/17Q/+hS0AX6+INJ/4KufDnw/4m1rwv8A&#10;FDQPEHw+1/SrqW3fzbF7i3nVXZVkTaPMXcAGwUwNwwzda+36zda8M6P4jSNNW0qx1RIzlFvbZJgp&#10;9RuBxQB+adx4nvf+ClH7Y3w217whoeqWnwf+GlyL2fXNShMK3VwJY5mRByMyGGBAmd4QMzbeAPor&#10;40f8FCvDv7OPxv1HwT8RfCevab4eMVvLpniqxtjNbXO+JWkVlO0/IxK5jL+hAxmvq2zsrfTrWK2t&#10;IIrW2iG2OGFAiIPQAcAUl9p9rqlq9teW0N3bSDDwzxh0b6g8GgD8x/2wv21NF/bL8Aj4HfAnRtY8&#10;aa14murX7beNYtbwW8EUySjl8Mv7xI9zsFRVB+bmv0G+BPw2/wCFPfBnwV4JM4upNB0m3sZbhRgS&#10;ypGBI4HYFtxA9DXU6N4d0nw7E8Wk6XZ6XFIculnbpCGPqQoGa0aAPC/2z/2gP+GdfgTrGuWGZ/Fe&#10;pEaR4ds0TfJPqEwKx7V/i2DdIR32Y6kVh/s4/sr/APCo/wBku5+HF5MreJvEWnXcuv6gXLmW/u4i&#10;sjF8ZYICqBupEYPU19Baloem6xJayX+n2t9JayebbvcwrIYX4+ZCQdp4HI9KvUAfmP8Ascftj+Bv&#10;2R/2cdc+GvxQuLnwx8QvBt/foNBuLGd5b0u5lj8tlUoQzuVyWAwA2dpDV7n/AMEp/hDrnwj/AGUb&#10;VfEFlcabf+ItWuNdWzul2SRRPHDDFlcZG5IFcA84cfSvrK/8MaPqt9Be3uk2N5ewf6q4uLZHkj/3&#10;WIyPwrToAKKKKACiiigAooooAKKKKACiiigAooooAKKKKACiiigAqhN/yHLP/r2m/wDQoqv1Qm/5&#10;Dln/ANe03/oUVAF+vin4veD/ABj+zP8AtAXnxf8AB2izeIPCmsgnXNPtgS0Zcgy7gMkAsokWTBAY&#10;kHg8/a1FceKwyxMUr2kndNdGefjcGsZBLm5ZRd010f6+aPmax/4KGfCO601Lie61azuGUFrOTT2Z&#10;1OORlSVP59q8u/Zz8I3Pxm8ffHTWW0jUtN8K+M7O6t7K+1C1MYPnSMQR1BZQwb5ScYr7Tk8H6DNq&#10;BvpNE0570tvNy1pGZC3ruxnNa9cbwdatOMsTNNR6JWvdW11ZwPL8RiKkJYuopKN9FG17q2ur79D4&#10;Z/Z9/aKtP2XdDvPhb8VdP1LRbzSLqZ7G8it2mhlhdyxAxyQXLMrKCCG7EcvGu3P7aX7SHg/VtC0u&#10;9g+HfguUXMmoX0WwTyh1kZQMkZcxxLtznapJx0r7V1XQtN12NI9S0+11GNDlUuoFlCn1AYHFWLW0&#10;gsbdILaGO3gjGEiiQKqj0AHArOOX1eWNCdS9ONtLau2ybvt8jOOV1uSGGqVb0otWVtWlsm77L01P&#10;inxJf6r+x3+0p4o8aXui3mrfDvxixmubyxj3NazO+855ADBy/BI3K/ByCK7vXf8AgoX8N4LJV8PW&#10;mteJtXm+W3063szEWc9FZm6f8BDH2NfT8kaTRtHIqujAqysMgg9QRWbpvhfRtFuHn0/SLGwncYaW&#10;2tkjZh7lQCa1WDr0XKOHqJRbbs1e197a/maxwOJw7lHC1lGDbdnG7V9XZ3XXuj4x/aAuvEPwu+Lf&#10;w1+Pw0G4lsZ9Mhg1yxjUhrWR4mV0bI+XKS7V3fxRYJGRWv8AFb9trw78Svhj4q8P+BfDmu69qF9o&#10;t2l3JLbiGGwt2gcSzSMGb7i7jjoSMZr7JkjSaNo5FV0YFWVhkEHqCKz7Pwzo+m2dxZ2mlWNraXAK&#10;zW8NsiRygjBDKBgjBI59aiWBrRc1Sq2jPfS7vaza9SJZbiIyqKhW5Y1NWuW7vazad+voeM/sM/8A&#10;JrPgn/t+/wDS64r27VNOh1jS7ywuATb3ULwSbeu1lKnH4Gl0/TrTSbOO0sbWGztY87ILeMRouSSc&#10;KBgZJJ/GrNelQpexowpPWyS+5WPXw1D2GHhQbvyxS+5WPz++APxwj/Y41DxN8NPiRpmo29ul+95Z&#10;ahawb1kBVULAEjKMEVgy55JBAqD4sfHu1+PPx2+BN9o+gapp3h2x8TRxWmp6lGI/t0jXVn5oRQSM&#10;JtT+In5xkDpXr3xE/aml8M+MtY0Dxj8GdY1awsL2WPT9Sis/PiuYgxCyIskYHIHVWINYfhfS/Fn7&#10;UXx08HeM9S8HXfgnwH4NHnWMOpqUmupshl2KQONyR9BtAjxkkgV8nKMnBYOjV5kmrLld0k76vsvx&#10;Ph5Rk6awGHrcyUlaPI00lJPWT0su/UT9oHS9f+Af7SFj8bdL0a417w1e2q2euRWq5kgAjEZY+g2p&#10;GwY8ZQgkZFdVff8ABRD4UQaWLi0OtX96w+TT47DbKWPRSzMF6+jH8a+naybXwnodjffbbbRtPt73&#10;OftEVrGsnPX5gM1731SvTnJ4eokpO7TV7Pq1qj6b6jiaNScsLVUYzd2nG9m92tVv2Z8Q/tteMdQ+&#10;I37OPw68QX+izaFe6jq8kn9mTBvMiXbMqA5AJJUKc4Gc8cV6nqP/AAUN+Gdloc062uuNraKQNFls&#10;jHMJemxnJ2rzwTkkeh6V9Kapomna3HGmo2FrfpG29FuoVkCt6gMDg1FN4b0m41RNSl0uyl1FMFbx&#10;7dDMuOmHIyMfWo+p4mFWVWlVV5JJ3jfZb7oz+oYunWnWo1knJRTvG/wq191r+B8rfs0/C/X/AA/8&#10;Kfil498WWjWPiDxpDdXxtpFIeOEpK4LA8qXaVjtPOAua8e+HfhDWvGn/AAT38U2WhRS3V1B4ga7l&#10;tYQWeeKMQM6gDqRw+P8AY9cV+jMsSTxvHIiyRuCrIwyGB6gjuKraXo9hodsbfTrG2sLcsXMVrEsa&#10;bj1OFAGeB+VQ8rjyxgpaKMl5vm6mcslhywpqXuqMovu+bd/efHXwh/bk+HvhP4W+HvDtr4a1oeIb&#10;Gzis/wCx9Mskb7RcKgUsrBhnewySRu5PBPXmf2S/iB/wjfxE/aF8Z+I9Om0t7VpdSvtNX55IH+0X&#10;DvCOmWDZXPHI7V9zW/hzSbXUpNRg0uzh1CQkvdR26LKxPXLgZOfrTF8L6MjXrLpFipvs/ayLZP8A&#10;SMkk+Zx82SSec9aUcDiOanKdVPkvb3bdLdxRy3F89KdSsn7O9ly26W11/wCAfnp8E/2hvAl98X9e&#10;+K/xT1Wb/hI5HMGjabDaSzxafDjGQQuMhTtGPV2PLZr6V1j4leB/2yPhx408CeEdUmm1CSwEwa6t&#10;JIkR1kVoiSw6eYi5xzivaf8AhXfhT/oWNG/8F8X/AMTV7SfC+jaDI8mmaTY6dJINrvaWyRFh6EqB&#10;kU8Pgq9KDpVJpxlfm0d3ffW/6DwuXYmjB0as4yhK/N7ru77682/yPjv4F/tbad8EPCNp8OvitpGq&#10;eG9b0FTbRT/ZTJHNCCdmQOcgcAgFWABBr1b4b/tfaN8ZPidYeGPB2gare6UVlkvtcuoDHDAFjZkU&#10;AZ+8wUZcr6AHNe56poem65Esepafa6hGpyqXUKygH1AYGprHT7XS7VLaytobS3T7sMEYRF+gAwK3&#10;o4bFUuWHtU4R/u62XS97fOx00MJjKPJT9unCNvs+80ujd7fO1z4//YN/5Kh8fP8AsMQf+j76r37d&#10;n/I6fA7/ALGE/wDoy2r6s07Q9N0eW4lsNPtbKW5bdO9vAsZlIyQWIHzHk9fU0uoaJp2ryW731ha3&#10;r27b4WuIVkMbccqSODwOnoKhYBrB/Vebrv8A9vcxmssksv8AqXPre97f3ub/AIBdooor2D3woooo&#10;AKKKKACiiigAooooAKKKKACiiigAooooAKKKKACiiigAooooAKKKKACiiigAooooAKKKKACiiigA&#10;ooooAKKKKACiiigAooooAKKKKACiiigAooooAKKKKACiiigAooooAKKKKACiiigAooooAKKKKACi&#10;iigAooooAKKKKACiiigAooooAoab/wAfmqf9fK/+iY6v1Q03/j81T/r5X/0THV+gD8uPhH8TrX/g&#10;mb+0V8T/AAV8SNN1Kz+G3i2//tbw74gtLRpolALkKdvLYSRUYDLK0QO3a+ata942j/4KUftkfDCT&#10;wTpOpSfCn4a3J1LUdevYDDFcSmSKUxhTyN5ghjCnD4LtgAZr9MtU0iw1yza01Kyt9QtWIJguollQ&#10;kdCVYEU7T9NtNIs47SxtYbK1jGEgt4xGi/RQMCgCzXw9+1rNJ+1V+0f4J/Zw0mdn8NaQ8finx7LE&#10;xAFuhUwWhYdGfeDj1lib+A19w1RtdD02x1C6v7bT7W3vrrH2i5igVZZsdN7AZb8aAPjH/gqd8O9Z&#10;1D4KeDfF/hnSW1EeAPEFvq9zp9qh4s1UhmVVH3UYR5xwq7j0WvIP24P2kPBX7cHgHwD8I/gzqM/i&#10;zxV4h8QW13PClhPGNOt0jkVnmLooXa0gJwSAqOSQNpP6d1maX4Z0fQ7iefTdJsdPmnOZpLW2SJpO&#10;c/MVAzz60AW9Ps002xtrSIs0dvGsSlupCgAZ9+KsUUUAFFFFABRRRQAUUUUAFFFFABVDQf8AkB6d&#10;/wBe0f8A6CKv1Q0H/kB6d/17R/8AoIoAv1+Rn/BVL9rj4T/Hz4V+G/DXgTxX/but6X4hNxeWv9nX&#10;dv5UawTRk7pokU/MwGASefSv1zrmW+GHg2RizeEtDZmOSx02Ekn/AL5oA4v4G/tW/Cz9pK61e3+H&#10;Pij/AISKbSUikvV/s+6tfKWQsEOZ4k3ZKN93OMc161WVovhPRPDbyvpGjafpbSgCRrK1SEuB0B2g&#10;Zxk/nWrQB+eGi/8AKZ/X/wDsVV/9I4K+mv20P2idQ/Zc+Bt5470zR7bXLqC9t7UWd3K0aESMVJyv&#10;ORXsq+HtKXWG1YaZZjVWXYb4W6eeVxjG/G7GBjGafq2i6fr1mbTU7C21G1LBjBdwrKmR0O1gRmgD&#10;zH4Q+Lh+07+zPo2t65YR6dH4y0ORbyztnLJGkyvGyqTyeCetfCP7I37Tunf8E/ofFXwN+OlpqWgN&#10;puqTX2j61DYPNb3lvJgZUICxViu9WAP32VtpTFfqDY6fa6XZxWllbQ2lrENscEEYREHoFHAFV9Z8&#10;O6V4ihSHVtMs9TiQ7ljvLdJlU+oDA4NAH50/Ae6vv25P294fjvZaHqGm/C/wPpp03R7zUY9n2+cC&#10;VVAHqHuJpTgnbsjDctipP2hI9Y/Yf/bmb9oNdBvNY+F3jKxXTPEM2nx73sJSIlY4zgEtBBKCxAYm&#10;RAQcV+j1vbxWkKQwRJDDGNqRxqFVQOwA6ClliSeJ4pUWSNwVZGGQwPBBHcUAfmR+17+2foX7Z3w6&#10;i+CHwJ0nV/Gmv+Krq2+2ztYSQRWVvFOk2WLgEfOke5yAiqGJbpX6BfA/4ax/Bv4P+DfBEU4u/wCw&#10;dLt7B7hRgTSIgDyAdgzbjj3rptF8N6T4bjkj0nS7LS45DudLK3SEMR3IUDJrSoAKKKKACiiigAqh&#10;r3/ID1H/AK9pP/QTV+qGvf8AID1H/r2k/wDQTQBfr4y/4Kh/ArxL8VPg7oHivwTZTaj4s8C6oNXt&#10;7O3j8yWWAgeaI0/iZWSJ9vJIjYAEkCvs2igD8/tY/wCCv3w0u/hDJdaPp+tSfEy5tfs8HhgWT/u7&#10;5l2j9990xhznjLkY+XJwLn7IPw/8W/sR/sJ674svfCN5r3ji+uf+EgufDcav9q8pmhiWE7VZgywq&#10;0p+UlS7BvunH3DH4V0WLV21VNHsE1RvvXy2yCc/V8bv1rUoA+I9J/wCCvnwEu/D73upSeI9G1WJT&#10;5mi3GlM9xvHVFZGMfXoWdffFcR+wn4R8VfHj9rD4jftQ69oF14Z8OazbHT9AtbxNktymyCNJMd1W&#10;CBQWHys0h2k7TX31feDfD+qX6317oWm3d6vIuZ7SN5BjphiM1c1qa9t9HvpdNgjutRSCRraCVtqS&#10;ShSUVj2BbAJ96APh74PkfH7/AIKbfE3xuWW50P4X6TH4Y051BYC7k3rKQegIb7apx/eX8fu6vmv9&#10;gr9nfxD+zx8H9TtvGklvceOPEWt3WtaxNbSCVfMchUAcAZG1A/sZGr6UoA/Iz/gql+1x8J/j58K/&#10;DfhrwJ4r/t3W9L8Qm4vLX+zru38qNYJoyd00SKfmYDAJPPpX6M/A39q34WftJXWr2/w58Uf8JFNp&#10;KRSXq/2fdWvlLIWCHM8SbslG+7nGOa7Rvhh4NkYs3hLQ2ZjksdNhJJ/75rR0Xwnonht5X0jRtP0t&#10;pQBI1lapCXA6A7QM4yfzoA/Jj9o/9r7wp+0n+0DqXgL4oeKLz4e/BTwfqkkNzo+n289xe+IriCVk&#10;/eNCpEaZTIBPyggjcxDJ9WeG/wDgp1+yx4P0DT9D0PxDPpWkafCtva2VroF2kUMajCqqiLgAV9WX&#10;Hw18IXU8k03hXRJppGLvJJp0LMzE5JJK8kmo/wDhVvgz/oUdB/8ABZD/APE0AfHn/BRiRvi98UPg&#10;N+z/AGsuU8Ua+NY1iNGO9bG3BByB1BQ3LDPGYR6V90xxpDGscaqiKAqqowAB0AFfMHhD9nvxffft&#10;4eL/AIzeK0s08O2uhxaH4WhimEkoU7TLI4/gO7z8e03tX1DQB+NvxI/bA8CftZfHZ4vjT4mu/Bfw&#10;c8K3pNh4OsbW4uJ9ZmRmXzbmSFSq9ORnKqxVOS0lfa3hH/gpl+zVJNo3hrQPEdxao7Q6fYWNvoV1&#10;FEmSEjjUeWFVRwB0AFfSzfDDwbIxZvCWhszHJY6bCST/AN80sXwz8HwSJJH4U0OORCGV106EFSOh&#10;B28GgD4V/bg0fXf2cP2tfh3+07peiXmu+FLS1/snxNDYxh3t0KyR+afQNHN8pOF3wqCw3iuW/a6/&#10;bu8M/tXfCr/hTfwO07WvF/i3xjNb28yixe3FpCsqSMGLjkkqFLfcVS7FxgZ/TZ0WRGR1DKwwVYZB&#10;HpWdpHhnR/D7zPpek2OmtMcyNZ2yRF/97aBn8aAPlz4s/EX/AId0/sReGY7DTY/EOraNa2mh26s3&#10;l273rozSTv38vesj7RycgZGSw+Sf2S/2mv2fPhz4k1H4sfFj4iXnjL4069mS41CTRLt4dKRlwYLf&#10;91gED5SygAKNiALkt+r2r6HpviC1Frqmn2upWwYOIbyFZU3DodrAjPJ596xf+FW+DP8AoUdB/wDB&#10;ZD/8TQB558A/2xPhd+0zq2q6b8P9buNVu9LgS4ulmsJrYIjNtUgyKM8jtXtdZOi+EdC8NyyS6Tou&#10;n6XJINrvZWscJYdcEqBkVrUAfnh+w3/ykH/ar/6/X/8ASt6/Q+s+x8PaVpuoXV9Z6ZZ2t9dHNxcw&#10;W6JJMc5+dgMtz61oUAFFFFABRRRQAUUUUAFFFFABRRRQAUUUUAFUIf8AkOXn/XtD/wChS1fqhD/y&#10;HLz/AK9of/QpaAL9FFFABRRRQAUUUUAFFFFABRRRQAUUUUAFFFFABRRRQAUUUUAFFFFABRRRQAUU&#10;UUAFFFFABRRRQBh65cw2uqWLzSpCphmAaRgozuj45qv/AGxYf8/1t/39X/Grmq/8hey/64Tf+hRU&#10;V0U9jmqfEU/7YsP+f62/7+r/AI0f2xYf8/1t/wB/V/xq5RWupGhT/tiw/wCf62/7+r/jR/bFh/z/&#10;AFt/39X/ABq5RRqGhT/tiw/5/rb/AL+r/jR/bFh/z/W3/f1f8auUUahoU/7YsP8An+tv+/q/40f2&#10;xYf8/wBbf9/V/wAauUUahoU/7YsP+f62/wC/q/40f2xYf8/1t/39X/GrlFGoaFP+2LD/AJ/rb/v6&#10;v+NH9sWH/P8AW3/f1f8AGrlFGoaFP+2LD/n+tv8Av6v+NH9sWH/P9bf9/V/xq5RRqGhT/tiw/wCf&#10;62/7+r/jR/bFh/z/AFt/39X/ABq5RRqGhT/tiw/5/rb/AL+r/jR/bFh/z/W3/f1f8auUUahoU/7Y&#10;sP8An+tv+/q/40f2xYf8/wBbf9/V/wAauUUahoU/7YsP+f62/wC/q/41NoetafDp+17+2RvOmOGm&#10;UHBlYg9fQ1NU3h//AJBp/wCu8/8A6NesamyNae4/+3tM/wCgjaf9/wBf8aP7e0z/AKCNp/3/AF/x&#10;q/RWBuUP7e0z/oI2n/f9f8aP7e0z/oI2n/f9f8av0UAUP7e0z/oI2n/f9f8AGj+3tM/6CNp/3/X/&#10;ABq/RQBQ/t7TP+gjaf8Af9f8aP7e0z/oI2n/AH/X/Gr9FAFD+3tM/wCgjaf9/wBf8aP7e0z/AKCN&#10;p/3/AF/xq/RQBQ/t7TP+gjaf9/1/xo/t7TP+gjaf9/1/xq/RQBQ/t7TP+gjaf9/1/wAaP7e0z/oI&#10;2n/f9f8AGr9FAFD+3tM/6CNp/wB/1/xo/t7TP+gjaf8Af9f8av0UAUP7e0z/AKCNp/3/AF/xqlq2&#10;t6dJaxhL+1c/aIGwsyngSoSevYA1uVQ1r/jzj/6+bf8A9HJQAf29pn/QRtP+/wCv+NH9vaZ/0EbT&#10;/v8Ar/jV+igCh/b2mf8AQRtP+/6/40f29pn/AEEbT/v+v+NX6KAKH9vaZ/0EbT/v+v8AjR/b2mf9&#10;BG0/7/r/AI1fooAof29pn/QRtP8Av+v+NH9vaZ/0EbT/AL/r/jV+igCh/b2mf9BG0/7/AK/40f29&#10;pn/QRtP+/wCv+NX6KAKH9vaZ/wBBG0/7/r/jR/b2mf8AQRtP+/6/41fooAof29pn/QRtP+/6/wCN&#10;H9vaZ/0EbT/v+v8AjV+igCh/b2mf9BG0/wC/6/40f29pn/QRtP8Av+v+NX6KAKH9vaZ/0EbT/v8A&#10;r/jR/b2mf9BG0/7/AK/41fooAw7/AFvTnutNK39qwS4LMRMvA8qQZPPqR+dXf7e0z/oI2n/f9f8A&#10;GjUv+PzS/wDr5b/0TJV+gCh/b2mf9BG0/wC/6/40f29pn/QRtP8Av+v+NX6KAKH9vaZ/0EbT/v8A&#10;r/jR/b2mf9BG0/7/AK/41fooAof29pn/AEEbT/v+v+NH9vaZ/wBBG0/7/r/jV+igCh/b2mf9BG0/&#10;7/r/AI0f29pn/QRtP+/6/wCNX6KAKH9vaZ/0EbT/AL/r/jR/b2mf9BG0/wC/6/41fooAof29pn/Q&#10;RtP+/wCv+NH9vaZ/0EbT/v8Ar/jV+igCh/b2mf8AQRtP+/6/40f29pn/AEEbT/v+v+NX6KAKH9va&#10;Z/0EbT/v+v8AjR/b2mf9BG0/7/r/AI1fooAof29pn/QRtP8Av+v+NUodb04azdOb+1CNbwqG85cE&#10;hpMjOfcfmK3KoQ/8hy8/69of/QpaAD+3tM/6CNp/3/X/ABo/t7TP+gjaf9/1/wAav0UAUP7e0z/o&#10;I2n/AH/X/Gj+3tM/6CNp/wB/1/xq/RQBQ/t7TP8AoI2n/f8AX/Gj+3tM/wCgjaf9/wBf8av0UAUP&#10;7e0z/oI2n/f9f8aP7e0z/oI2n/f9f8av0UAUP7e0z/oI2n/f9f8AGj+3tM/6CNp/3/X/ABq/RQBQ&#10;/t7TP+gjaf8Af9f8aP7e0z/oI2n/AH/X/Gr9FAFD+3tM/wCgjaf9/wBf8aP7e0z/AKCNp/3/AF/x&#10;q/RQBQ/t7TP+gjaf9/1/xo/t7TP+gjaf9/1/xq/RQBQ/t7TP+gjaf9/1/wAaP7e0z/oI2n/f9f8A&#10;Gr9FAFD+3tM/6CNp/wB/1/xo/t7TP+gjaf8Af9f8av0UAUP7e0z/AKCNp/3/AF/xo/t7TP8AoI2n&#10;/f8AX/Gr9FAFD+3tM/6CNp/3/X/Gj+3tM/6CNp/3/X/Gr9FAFD+3tM/6CNp/3/X/ABo/t7TP+gja&#10;f9/1/wAav0UAUP7e0z/oI2n/AH/X/GqU2t6cdZtXF/alFt5lLecuAS0eBnPsfyNblUJv+Q5Z/wDX&#10;tN/6FFQAf29pn/QRtP8Av+v+NH9vaZ/0EbT/AL/r/jV+igCh/b2mf9BG0/7/AK/40f29pn/QRtP+&#10;/wCv+NX6KAKH9vaZ/wBBG0/7/r/jR/b2mf8AQRtP+/6/41fooAof29pn/QRtP+/6/wCNH9vaZ/0E&#10;bT/v+v8AjV+igCh/b2mf9BG0/wC/6/40f29pn/QRtP8Av+v+NX6KAKH9vaZ/0EbT/v8Ar/jR/b2m&#10;f9BG0/7/AK/41fooAof29pn/AEEbT/v+v+NH9vaZ/wBBG0/7/r/jV+igCh/b2mf9BG0/7/r/AI0f&#10;29pn/QRtP+/6/wCNX6KAKH9vaZ/0EbT/AL/r/jR/b2mf9BG0/wC/6/41fooAof29pn/QRtP+/wCv&#10;+NH9vaZ/0EbT/v8Ar/jV+igCh/b2mf8AQRtP+/6/40f29pn/AEEbT/v+v+NX6KAKH9vaZ/0EbT/v&#10;+v8AjR/b2mf9BG0/7/r/AI1fooAof29pn/QRtP8Av+v+NH9vaZ/0EbT/AL/r/jV+igCh/b2mf9BG&#10;0/7/AK/40f29pn/QRtP+/wCv+NX6KAKH9vaZ/wBBG0/7/r/jR/b2mf8AQRtP+/6/41fooAof29pn&#10;/QRtP+/6/wCNH9vaZ/0EbT/v+v8AjV+igCh/b2mf9BG0/wC/6/40f29pn/QRtP8Av+v+NX6KAKH9&#10;vaZ/0EbT/v8Ar/jR/b2mf9BG0/7/AK/41fooAof29pn/AEEbT/v+v+NH9vaZ/wBBG0/7/r/jV+ig&#10;Ch/b2mf9BG0/7/r/AI0f29pn/QRtP+/6/wCNX6KAKH9vaZ/0EbT/AL/r/jR/b2mf9BG0/wC/6/41&#10;fooAof29pn/QRtP+/wCv+NH9vaZ/0EbT/v8Ar/jV+igCh/b2mf8AQRtP+/6/40f29pn/AEEbT/v+&#10;v+NX6KAKH9vaZ/0EbT/v+v8AjR/b2mf9BG0/7/r/AI1fooAof29pn/QRtP8Av+v+NH9vaZ/0EbT/&#10;AL/r/jV+igCh/b2mf9BG0/7/AK/40f29pn/QRtP+/wCv+NX6KAKH9vaZ/wBBG0/7/r/jR/b2mf8A&#10;QRtP+/6/41fooAof29pn/QRtP+/6/wCNH9vaZ/0EbT/v+v8AjV+igCh/b2mf9BG0/wC/6/40f29p&#10;n/QRtP8Av+v+NX6KAKH9vaZ/0EbT/v8Ar/jR/b2mf9BG0/7/AK/41fooAof29pn/AEEbT/v+v+NH&#10;9vaZ/wBBG0/7/r/jV+igCh/b2mf9BG0/7/r/AI0f29pn/QRtP+/6/wCNX6KAKH9vaZ/0EbT/AL/r&#10;/jR/b2mf9BG0/wC/6/41fooAof29pn/QRtP+/wCv+NH9vaZ/0EbT/v8Ar/jV+igCh/b2mf8AQRtP&#10;+/6/40f29pn/AEEbT/v+v+NX6KAKH9vaZ/0EbT/v+v8AjR/b2mf9BG0/7/r/AI1fooAof29pn/QR&#10;tP8Av+v+NH9vaZ/0EbT/AL/r/jV+igCh/b2mf9BG0/7/AK/40f29pn/QRtP+/wCv+NX6KAKH9vaZ&#10;/wBBG0/7/r/jR/b2mf8AQRtP+/6/41fooAof29pn/QRtP+/6/wCNH9vaZ/0EbT/v+v8AjV+igCh/&#10;b2mf9BG0/wC/6/40f29pn/QRtP8Av+v+NX6KAKH9vaZ/0EbT/v8Ar/jR/b2mf9BG0/7/AK/41foo&#10;Aof29pn/AEEbT/v+v+NH9vaZ/wBBG0/7/r/jV+igCh/b2mf9BG0/7/r/AI0f29pn/QRtP+/6/wCN&#10;X6KAKH9vaZ/0EbT/AL/r/jR/b2mf9BG0/wC/6/41fooAof29pn/QRtP+/wCv+NH9vaZ/0EbT/v8A&#10;r/jV+igCh/b2mf8AQRtP+/6/40f29pn/AEEbT/v+v+NX6KAKH9vaZ/0EbT/v+v8AjR/b2mf9BG0/&#10;7/r/AI1fooAof29pn/QRtP8Av+v+NH9vaZ/0EbT/AL/r/jV+igDDsNb05LrUi1/aqHuAykzLyPKj&#10;GRz6g/lV3+3tM/6CNp/3/X/GjTf+PzVP+vlf/RMdX6AKH9vaZ/0EbT/v+v8AjR/b2mf9BG0/7/r/&#10;AI1fooAof29pn/QRtP8Av+v+NH9vaZ/0EbT/AL/r/jV+igCh/b2mf9BG0/7/AK/40f29pn/QRtP+&#10;/wCv+NX6KAKH9vaZ/wBBG0/7/r/jR/b2mf8AQRtP+/6/41fooAof29pn/QRtP+/6/wCNH9vaZ/0E&#10;bT/v+v8AjV+igCh/b2mf9BG0/wC/6/40f29pn/QRtP8Av+v+NX6KAKH9vaZ/0EbT/v8Ar/jR/b2m&#10;f9BG0/7/AK/41fooAof29pn/AEEbT/v+v+NH9vaZ/wBBG0/7/r/jV+igCh/b2mf9BG0/7/r/AI1S&#10;0XW9Oh0awR7+1R1t41ZWmUEEKMgjNblUNB/5Aenf9e0f/oIoAP7e0z/oI2n/AH/X/Gj+3tM/6CNp&#10;/wB/1/xq/RQBQ/t7TP8AoI2n/f8AX/Gj+3tM/wCgjaf9/wBf8av0UAUP7e0z/oI2n/f9f8aP7e0z&#10;/oI2n/f9f8av0UAUP7e0z/oI2n/f9f8AGj+3tM/6CNp/3/X/ABq/RQBQ/t7TP+gjaf8Af9f8aP7e&#10;0z/oI2n/AH/X/Gr9FAFD+3tM/wCgjaf9/wBf8aP7e0z/AKCNp/3/AF/xq/RQBQ/t7TP+gjaf9/1/&#10;xo/t7TP+gjaf9/1/xq/RQBQ/t7TP+gjaf9/1/wAaP7e0z/oI2n/f9f8AGr9FAFD+3tM/6CNp/wB/&#10;1/xqlrWt6dNo1+iX9q7tbyKqrMpJJU4AGa3Koa9/yA9R/wCvaT/0E0AH9vaZ/wBBG0/7/r/jR/b2&#10;mf8AQRtP+/6/41fooAof29pn/QRtP+/6/wCNH9vaZ/0EbT/v+v8AjV+igCh/b2mf9BG0/wC/6/40&#10;f29pn/QRtP8Av+v+NX6KAKH9vaZ/0EbT/v8Ar/jR/b2mf9BG0/7/AK/41fooAof29pn/AEEbT/v+&#10;v+NH9vaZ/wBBG0/7/r/jV+igCh/b2mf9BG0/7/r/AI0f29pn/QRtP+/6/wCNX6KAKH9vaZ/0EbT/&#10;AL/r/jR/b2mf9BG0/wC/6/41fooAof29pn/QRtP+/wCv+NH9vaZ/0EbT/v8Ar/jV+igCh/b2mf8A&#10;QRtP+/6/40f29pn/AEEbT/v+v+NX6KAKH9vaZ/0EbT/v+v8AjR/b2mf9BG0/7/r/AI1fooAof29p&#10;n/QRtP8Av+v+NH9vaZ/0EbT/AL/r/jV+igCh/b2mf9BG0/7/AK/40f29pn/QRtP+/wCv+NX6KAKH&#10;9vaZ/wBBG0/7/r/jR/b2mf8AQRtP+/6/41fooAof29pn/QRtP+/6/wCNH9vaZ/0EbT/v+v8AjV+i&#10;gCh/b2mf9BG0/wC/6/40f29pn/QRtP8Av+v+NX6KAKH9vaZ/0EbT/v8Ar/jR/b2mf9BG0/7/AK/4&#10;1fooAof29pn/AEEbT/v+v+NH9vaZ/wBBG0/7/r/jV+igCh/b2mf9BG0/7/r/AI0f29pn/QRtP+/6&#10;/wCNX6KAKH9vaZ/0EbT/AL/r/jUWn3kF7rN49vNHOgt4VLRuGGd0vGRWpVCH/kOXn/XtD/6FLQBf&#10;ooooAKKKKACiiigAooooAKKKKACiiigAooooAKKKKACiiigAooooAKKKKACiiigAooooAKKKKAMf&#10;Vf8AkL2X/XCb/wBCioo1X/kL2X/XCb/0KKiumn8JzVPiPhr9ub/gobr/AOyX8WtJ8IaV4Q03X7e9&#10;0SHVWuby5kidWee4iKAKMYAgBz/tGvniL/gtf4vWRDJ8M9EePI3KuozKSO4B2nB/A1yP/BZz/k6D&#10;wv8A9ida/wDpbfV9X+D5vgHD+wH4Wb4hjwgyf8IhB56zLbNfG4+zYHlAfvPP3H5dvzZqbttq5Vkk&#10;nY9M/Y9/b28H/tbfbNKt9Pn8L+MbGD7TPot1MJlliyFMkEoC71UlQQVUjcOCOa+n6/CH/glpaX0/&#10;7ang2e1En2S0tdRnv3U4VIPsUyAv/s+Y8X4kV7b8Xv8Agod8Zf2h/jePh38AZP7I024u3stOltYo&#10;Wu9RCBt07SygrDHtUuNu0qoyW7BxnpdilDWyP1xor8dvHP7Sn7X37EXjfRE+JWrx+I9K1INNFb6h&#10;5N1a3qIVEqJOiiSN1DLxkY3g7WBGfqf9pL/gpDY+Av2ZfAnj/wAC2EF5rvjpZV0631El47Ew4W6M&#10;gUje0TsqAAgEkHpwa50TyM+4q5P4s/EK3+E3wz8T+M7y0lv7XQdPm1CW1gYK8qxqWKqTwCcd6/Lb&#10;4X6h+3d+0L4Jg+JHhbxo0mkXskv2OL7VY2vn+XK0bBYdgUAOrL8+M7e4wTv/ABO1r9qr4nfsfeMY&#10;/GU0uhat4W1G8g8SJcwRWL3+kiyRzwi7JsszYaPAIHWjm8h8mu59Xfsk/t+eHf2t/GWs+HdG8Lap&#10;oM+mWH295r6aN1dfMSPaAvfL5/CvffiT8VPCfwf8Of2/4z1218PaP5y2/wBsvCQhkYEqowCckK35&#10;V+EX7FPg741eM/Hmu23wQ11dA16LTfMvpmulg323moNuWVs/OVOPav1p8H/sx658ZP2YdG8BftGX&#10;tz4g8QQ6jJfXVzZ3/wAzssknkfvEAyBG4GMUoybQSikz5z+O3/BYvTfCfjyTTPhl4fsvGfh2GBN+&#10;r37z2vmz5beI0KglANg3EAk7scYJ/RXwnrL+IvCujatJGsMl9ZQ3TRqchS8asQPYZr8Ff2/vgb4W&#10;/Z5/aEufCHg6C5t9Fj021ulS7nMz73DFvmPbgV+7Xww/5Jr4S/7BFp/6JSiLbbuEkklY6asnU/Fm&#10;h6LfRWWoazp9heSgNHb3V1HHI4JIBCsQSCQR9Qaj1Xxt4d0K7NrqWv6Xp10AGMN1eRxPg9DtZgcV&#10;+TX/AAUu8R6TrX7dHwpvdP1SyvrKHSdJWS4trhJI0I1O6JBZSQMAg89jVSlZExjzM/X+iuZ/4Wf4&#10;N/6G3Q//AAZQ/wDxVdNVEhRRRQAUUUUAFTeH/wDkGn/rvP8A+jXqGpvD/wDyDT/13n/9GvWNTZGt&#10;PcvXFxHa28s8ziOKNS7segUDJP5V8OftL/8ABV34ZfC7w3CPhvqdj8RvFEtwimzhEyWsMOCWd5to&#10;UnoAqljk8gV9wX1pHqFncWsufKnjaJ9pwdrDB/nX5Cf8FKP2FvhV+zH8C9C8U+BrHUrbVrvxHBpk&#10;r3l+86GF7W6kYBT0O6FOfr61gdB95/sI/tT6n+118ItX8Y6toVp4fuLHXJtJW1s5mlRlS3t5Q5LD&#10;OSZyMf7Ir6Pr4A/4Iqf8ms+Kf+xzuv8A0hsa+/6APOf2ivildfBP4IeMvHVlYw6ldaFYNeR2k7lE&#10;lIIG0kcgc1+ZP/D77xn/ANEy0H/wYTf4V+ul9p9rqlnLaXttDd2so2yQTxh0cehU8EV578RNL+Gf&#10;wt8C674t8QeGtBtNG0a0kvLmU6ZBnaozgDbyxOFA7kgd6APzN/4ffeM/+iZaD/4MJv8ACv0D+JX7&#10;X3hL4J/s9eGvid43LWz65p1rcWukWGJJ7m4mgEvkxBiOBk5ZiAAOTkgH8aPhP4F1b9vz9sgpJYx6&#10;Tp2tX7alqUVhGqRabpkRH7tNoAGECRK2OXZSepNfQf8AwWmWXSfiV8LtAtIza+HtP8OuLG0jUiGJ&#10;vOKMF7cJHCPYBaAOvu/+C1Pi24kutV0z4NQN4Zt5hHJPNqUzlcn5Q8qw7FYjHGD+Nfbn7If7aPg3&#10;9r7wxe3ehQz6L4g0zZ/aWg3rq8sG7O2SNxjzIyQRuwCCOVXIzxX7D3gfwl8QP+Ce/hXwtb29leaT&#10;rOjXVnqcagMGuZHkE3md94c9eowuOAK/ND/gk74ovNA/bY8J2Fs5WDXLHULC6XOA0a2klwPr89ul&#10;AH7zUUUUAFFFFABRRRQAVQ1r/jzj/wCvm3/9HJV+qGtf8ecf/Xzb/wDo5KAL9eJftdftTaP+yL8L&#10;7XxlrOi32vJealHpVtZ2LpGTM8UsoLsx+VNsLAkBjkjjrj22uC+MXwN8F/HzRtH0jx1o667pOl6n&#10;Hq0NlLIyxPOkcsa+YFI3rtmf5TweM56UAfmXe/8ABcLxLJfb7T4U6VBZ7v8AUzavLJJjPTeIlGcd&#10;9v8AhX1x+xp/wUY8IftaatP4Zk0e48IeNIbc3I02ecXEF1Gv3zDKFUkrwSrKDg5G4BiPLP2lv2rv&#10;2VfhHo/jL4W3Pw3s9S1jS45NPGiWPhyCG3Wby8oRKQoQAlTvXLDqASK+cf8AgkX+zL4r1z41af8A&#10;F67tW03wl4fhuUtp5jta/uJoHg2ovUoqyOxY4GQoGecAH7NV4l+11+1No/7IvwvtfGWs6Lfa8l5q&#10;UelW1nYukZMzxSyguzH5U2wsCQGOSOOuPba4L4xfA3wX8fNG0fSPHWjrruk6XqcerQ2UsjLE86Ry&#10;xr5gUjeu2Z/lPB4znpQB+Zd7/wAFwvEsl9vtPhTpUFnu/wBTNq8skmM9N4iUZx32/wCFfXH7Gn/B&#10;Rjwh+1pq0/hmTR7jwh40htzcjTZ5xcQXUa/fMMoVSSvBKsoODkbgGI8s/aW/au/ZV+Eej+Mvhbc/&#10;Dez1LWNLjk08aJY+HIIbdZvLyhEpChACVO9csOoBIr5x/wCCRf7MvivXPjVp/wAXru1bTfCXh+G5&#10;S2nmO1r+4mgeDai9SirI7FjgZCgZ5wAfs1X5qftJf8Fg4vhj8WNW8K+AfCuneLdJ0pvs0+r3V46J&#10;NcqSJBEEHKKcLuzyQxHGCev/AOCmH7Yl/wCB7G3+CPw1lnu/iT4oEdrdNp/zT2NvMQqQpjkTzbgF&#10;xyqNu4LIa/O/9s39k+P9k3RPhbo17OLvxZrGmXGoa3NG5aJJvMULDH22xrxu6sSx6EAAH7dfswfG&#10;C7+PnwG8I+P7/TodKu9bt5JpLO3cvHEVmkjwCeTwgP416lXzZ/wTi/5Mn+Fn/XjP/wClU1fSdABR&#10;RRQAUUUUAFFFFAFDUv8Aj80v/r5b/wBEyVfqhqX/AB+aX/18t/6Jkq/QB8dftsf8FGNK/Y/8Xaf4&#10;STwZeeKfEN9pkeqxs14lraRxPLLEoL7XcsGhYldgGCPm5OPlXTv+C4XiJNRVr/4VaXNYbvmjt9Xk&#10;jl257MY2Gcf7Nfoj8UP2ePhV4s8aSfFDxx4SsfEur6Po4tEfU4vtMMNtC8s+VgbKF90jncQT0AxX&#10;5lft5/tffs8/HL4Sw+GPhx4JM/i57uF7XWV0WKyNlGHy6Kw+di4AXYBt+bOcqBQB+mH7Lv7U3g/9&#10;rD4fP4n8KfaLSW1m+y6hpd8ALizmxkBsEhlYcqwOCM9CGA9jr4M/4JJ/s0+KPgd8LfE3ibxZB/Zt&#10;74yltJbbTHYGSG2gWXY8gH3WczudvUBVzgkgfedAH59/tqf8FMPEf7LPxvuPAumeCtL121jsLe8F&#10;3d3UkbkyAkrhRjAxXg//AA++8Z/9Ey0H/wAGE3+FfrDq3gfw5r14bvU/D+l6jdEBTPd2UcrkDoNz&#10;KTivzD/4K/fGDwt4P0nSfhB4T0XR7LV7/ZqeuXVnZRRyw26nMEG4LkF2HmHBBAjTs5oA93/YL/4K&#10;D6/+1/8AETxD4c1bwjpvh6HS9K/tBJ7O5klZ285I9pDDgYcn8K+xPHHjbRfhv4Q1fxP4iv49M0TS&#10;rdrq7upTwiKP1J4AA5JIA5NfEf8AwSN/Znf4V/Bm4+IutW3leIfGio9ski4aDTkJ8oe3mtmT3Xyu&#10;4rxT9q74u+I/+Ch37RGmfAD4UXpXwJpNyZtY1iPLW9w0TYluXI+9DFnbGuQJJGB5zGQAOP8AwWt8&#10;Qap40FhpPw20waPcX4gtZby+k8/yWk2qzhRtDbSCQOM8ZPWv1hr+cf4+fDfSPg/+1prXgvQVlXSN&#10;E1q2s7czvvkcKIsux/vMcscYGTwAOK/o4oAKKKKACiiigAooooAKoQ/8hy8/69of/Qpav1Qh/wCQ&#10;5ef9e0P/AKFLQBfr8zP2j/8AgrR4q+B/xy8Y+BLLwDo+qWuh3ptY7ye8lR5RtVskAYB5r9M6/nw/&#10;bS1iDw7+3z481W6t/tdrY+JYbqW34/eonlMy88cgEc+tAH0n/wAPvvGf/RMtB/8ABhN/hX6O/sk/&#10;HC9/aP8A2e/CnxF1DTINGvNZ+177G1kaSOPybuaAYZuTkRA/Umvi7wb/AMFVP2cta1iK01/4T3Ph&#10;u1lYL9v/ALJs7qKL/akVMPtH+yrH2r7r1r4t/D34Y/BWb4gDUtOtPAFpY/2hDdaaE8iWN/mQQquA&#10;zSMwCqOSzY6mgDi/2xv2stB/ZI+FsniG+ij1PxBesbbRtFMmxrubuzEZIjQHczfRerCvnT9iv/gp&#10;h4j/AGpvjfb+BdT8FaXoVrJYXF4bu0upJHBjAIXDDGDmvmPRPBHi7/gox4u+J/x18dxzaf8ADnwr&#10;pGoDRtNDkKZIreSSC1jI6hCVkmf+JmCgYb5OO/4JB/8AJ41l/wBgS+/9BSgD9UP2xv2xvDX7Hvge&#10;x1bVrGXXdc1aSSHStFt5hE1wyAF3dyDsjXcgLBWOXUAHPHxr4b/4LP63p+u6XL45+EMmleF9SO+K&#10;9sbuTzhDnmSMSRhZwAR0K5z17Vxv/Bb2z1BPih8M7qUn+ypNGuYrcY485ZwZe3914e/5d+4/4K2/&#10;Er4d+Lv2ZvhhZeFdb0nVbmTVobvT47G6jleKxWzlVsqrHaMvAOe4xQB+mXhfxLpnjLw3pev6Ldx3&#10;+kapax3lndRHKywyKGRh9QQa+RPgX+3lrv7RX7V3iT4d+DvCun3Hw/0Fp2ufFL3EjSPDH+7V0UDa&#10;fMm+4M/cy3YivEfiD+0RqP7Ov/BK34Z6SLxoPGvjDRRp2mFG2yQ2blnecdCNtu8aBh0aVDz1qf8A&#10;Z7+Jnw7/AOCYn7NHhx/HlvfXnxJ8fIuu3Oi6ZCrXaW5G23WQuyiNEQn7xz5jygA7TgA/TWiviD4E&#10;/wDBWj4U/GTxxp/hTUNK1jwXqGpTLb2V1qflSWkkjcLG0iNlGZiAMrt55YV9v0AFFFFABRRRQAUU&#10;UUAFFFFABRRRQAUUUUAFFFFABVCb/kOWf/XtN/6FFV+qE3/Ics/+vab/ANCioAv0UVz158RfCmnX&#10;Utrd+J9GtbmFikkM2oRI6MOoKlsg+xoA6GisrRfFmieJHlTSNZ0/VGiAMi2V0kxQHoTtJxnB/KtW&#10;gAooooAKKKKACiiigAooooAKKKKACiiigAooooAKKKKACiiigAooooAKKKKACiiigAooooAKKKKA&#10;CiiigAooooAKKKKACiiigAooooAKKKKACiiigAooooAKKKKACiiigAooooAKKKKACiiigAooooAK&#10;KKKACiiigAooooAKKKKACiiigAooooAKKKKACiiigAooooAKKKKACiiigAooooAKKKKACiiigAoo&#10;ooAKKKKACiiigAooooAKKKKAKGm/8fmqf9fK/wDomOr9UNN/4/NU/wCvlf8A0THV+gAormW+KHg2&#10;NireLdDVlOCp1KEEH/vqtbRfEWleI4JJtJ1Oz1SGNtjyWVwkyq2M4JUnBxQBoUUUUAFFFFABRRRQ&#10;AUUUUAFFFFABRRRQAUUUUAFUNB/5Aenf9e0f/oIq/VDQf+QHp3/XtH/6CKAL9FFFABRRRQAUUUUA&#10;FFFFABRRRQAUUUUAFFFFABRRRQAVQ17/AJAeo/8AXtJ/6Cav1Q17/kB6j/17Sf8AoJoAv0UUUAFF&#10;FFABRRRQAUUUUAFFFFABRRRQAUUUUAFFFFABRRRQAUUUUAFFFFABRRRQAUUUUAFFFFABRRRQAUUU&#10;UAFFFFABRRRQAVQh/wCQ5ef9e0P/AKFLV+qEP/IcvP8Ar2h/9CloAv0UUUAFFFFABRRRQAUUUUAF&#10;FFFABRRRQAUUUUAFFFFABRRRQAUUUUAFFFFABRRRQAUUUUAFFFFAGPqv/IXsv+uE3/oUVFGq/wDI&#10;Xsv+uE3/AKFFRXTT+E5qnxH4y/8ABZz/AJOg8L/9ida/+lt9Unwb/wCCSPiT4ufDnwn4yX4h6Vpe&#10;n6/YQagIDp8sssCSIG2/fUMRn1FfWP7c3/BPLX/2tPi1pPi/SvF+m6Bb2WiQ6S1teW0kjsyT3Epc&#10;FTjBE4GP9k19WfA34e3Hwm+DvgzwZd3cd/c6DpVvp0l1CpVJWjQKWAPIBxS5bydyua0VY8b+Af7D&#10;3hP9l34W+K9P8MPPrvjDWtMmt7nXrxVSaUmMhYolH+qj3YO3JJOCWbC4/Mz/AIJX61YeGf2ytCg1&#10;eZLGa7sr2wtxc/J/pBjyI+ejHYygdSSB1OK/dCvg39p7/glL4Z+Mnja+8Z+CPEjeBNdv5jdXlm1r&#10;59nNOTkyoFZWiZm+ZiNwJ5Cgk05R2sTGW6Zwf/Ba7XtMHgv4a6MbqE6w2oXN4LUMDKsAjCFyOoUs&#10;QBnqQcZ2nHH/AAS/Zl8K/tEfsK/DPwj4o8VW3grxleapq2peEpr1l3XUYmWOeNYmZTIrHYSFO4YV&#10;hkZB63wX/wAEc7nVPFsOr/FD4pXPiW1jZfNtbGCQT3KrjCtcSuSq9RgKTjoRX0J+1t+wF4f/AGlv&#10;BfgbQNJ1xvAkXgyCe10qG1sluLYQyLCvlsm9W4FumCG7tkGp5W220VzJJJM/Ob4ofsf/ALR37E/h&#10;O/8AGWn+LGsfDdjNH9p1Dwnr81vs8yRYkZ4j5bNuZkUgK3XngE19F/Aj9qbxj+0j+wb+0JpvjWb+&#10;1da8L6DOi6v5IR7qGa3nKiTaApdPJYEgDKlc85Jo/wDDn3x7rzW+n+Ivjd9q0K3YGOH7JcXBUDgb&#10;Y3mCqdue/HvX3D8Ef2SvAHwJ+D+pfDrR7KW+0rWIZYtYub5g0+omWMxyGQgAAbCVCqAAPckkjF3B&#10;yVj84P8Agi5cRR/HnxtE0irLJ4bJRCwDNi5hzgd8ZFfsFBcw3SuYZUlCOY2MbBsMDgqcdwe1fl3r&#10;X/BGfXtD8Uyah4F+LI021V2Ns95ZyRXcCkY2mWJ8McEgsAufSvf9T/YX8W2v7HuifBzQfiQbPXbH&#10;WH1SXxGsM1v5qvJNI0e1JC3WUcluduaqN4q1hStJ3ufBP/BW/wD5PAvf+wLY/wDoL1+zXww/5Jr4&#10;S/7BFp/6JSvzF1j/AII3fETxFem81X4t6bqd2VCm4vLa4mkwOg3MxOBXu/7KX7A/xJ+AXxi0fxX4&#10;h+K58UaJY288DaQHudrb4mRCA7lflJB6dqUbp3sErNbnT/tPf8E2/DH7UHxTm8cat4w1bRbuS0ht&#10;PstnbxPGFjBAOW5yc1+av7W37IWjfs6ftGeC/hvpmv32r2OvWVldS3t3EiyxGe8mgIULwQBECM9y&#10;a/eyvmD9ov8AYR8P/tGfGrwx8SNS8T6lpF/oNra2sVlawxvFKILmWdSxbkEmUg47AU5RT2FGdtzw&#10;L/hyn4G/6KN4h/8AASCv0cooq0ktiHJvcKKKKYgooooAKm8P/wDINP8A13n/APRr1DU3h/8A5Bp/&#10;67z/APo16xqbI1p7mlXwB/wWr/5NZ8Lf9jna/wDpDfV96atavf6XeW0T+VJNC8av/dJUgH9a/KvX&#10;P+CPvxZ8UWiWus/G+31a1RxKsN8t3MiuAQGCs5AOCRn3NYHQewf8EVP+TWfFP/Y53X/pDY19T/tE&#10;ftPeBP2XvD2l6z47vbq1tNSujaWy2ds08jOELk7R0AA6+pHrX58aH/wR9+LPhe0e10b432+k2ruZ&#10;WhsVu4UZyACxVXAJwAM+wrH/AOCq0msfFj9ov4O/BTQ2N9qlrp8UYAJ2m7vJVjy3sqQI5J6ByfWg&#10;D9NvgX8cfDf7Q/gGHxl4RF+2gz3EtvBNf2pt2mMZ2uyqeqhty59VYdq/OT/gsl+1B9oudM+CWg3f&#10;7uEx6p4jaNurYDW1seewPmsD3MJ7Gv0q+GXw2sfg78KdA8FeGkjFroempZWrTjaJXVOZJNvd3y7Y&#10;7sa/PTT/APgkN4p8WfGyPxv8S/iNpvie1vdX/tTWrW2s5Y5L0F97xAk4VWPy4HReBjAoA9d/4JSf&#10;sxt8FfgZ/wAJnrNqYfFXjZY7xklXD21iuTbx+xcMZT/voDyteift4/s6/DH9oD4eaPb/ABB8UW3g&#10;O+tb7yNF8TXDxosNxKpzA/mFVdJBGDs3KS0a4YHg/TMUSQRJFEixxoAqoowFA4AA7CvBv21v2Zbv&#10;9rD4Mr4Jsteh8O3EepQ6it3cWxnRvLSRdhUMpGd/XnGOlAH5heOP2L/B/wCzX4V1vUfFv7SVjcaP&#10;JA7R+GfB8mL/AFl8FY4/L81lUE4BdldVGc+tJ/wR3+FV54v/AGoJPGJgf+zPCOmTzNcYO37RcI1v&#10;HH9TG87f8Ar1vwj/AMEPr46nG/ij4p266cpy8OkaUxlkHoHkkAT67W6dPT9HPgT8BPBv7OPgG28I&#10;+CdNNjpsbGWaaZvMuLuYgBpZnwNznA7AAAAAAAUAeh0UUUAFFFFABRRRQAVQ1r/jzj/6+bf/ANHJ&#10;V+qGtf8AHnH/ANfNv/6OSgC/Xm3xd/aJ+H/wHv8Aw5bePPEEXhyPX5JobK7uo2+zl4grMryAER8O&#10;MFsD36V6TXzj+2l+xfpX7ZHhfQdOvvE154XvtEmmms7q3tkuYiZVUMJIyVLD5Fxh179ewBzPxd+F&#10;v7H3jzS9c8a+Mn8C3cepK1xd+IIdYRZpWxjekkUu5m44C5JxjB6V+Xn/AATZ8ca54P8A20PB+m+F&#10;r+7TSNbvJrG9tCSVu7QRSMDKgwCUChwf4SuemQfoNv8Agh94q+2bV+Kejm1yP3h0qUPjudvmYz/w&#10;KvsX9jr/AIJ4eCf2Sb2fX01G48XeNZ4TbnWbuBYY7eM43LBCC2zd3YszY4BAJBAOi+PH7ffwi/Zx&#10;8d/8Ih4y1LUYdbFrHdtHZWDzqqOW2gsOh+XOPQj1ruPiF+078PfhHa+DbjxxrLeEoPFaM1hJqkDx&#10;qjLGjtHOQCImAkH3sDIIz6/l34F8Cj9tn/gqV4t1W8jN34S0DWJL28ZgGjltbFkt7ePB42yvHHle&#10;6s57Gv0L/bS/Yv0r9sjwvoOnX3ia88L32iTTTWd1b2yXMRMqqGEkZKlh8i4w69+vYA5n4u/C39j7&#10;x5peueNfGT+BbuPUla4u/EEOsIs0rYxvSSKXczccBck4xg9K/Lz/AIJs+ONc8H/toeD9N8LX92mk&#10;a3eTWN7aEkrd2gikYGVBgEoFDg/wlc9Mg/Qbf8EPvFX2zavxT0c2uR+8OlSh8dzt8zGf+BV9i/sd&#10;f8E8PBP7JN7Pr6ajceLvGs8JtzrN3AsMdvGcblghBbZu7sWZscAgEggH5y+Pf2Zv2pNF/aa8afEP&#10;wf4L8SJqkuvahc6frcaxSSeVJLIquhdjjMbADuFOOK8T/as/4Xx/b2g/8L3/ALa/tX7NJ/Zv9teX&#10;u8neN+3Z23Y61/RrXxX+3x+wPrv7Yfizwpq2k+K9P8Ox6LZS2rx3ttJKZC8gbI2ngDFAHiv/AASK&#10;/wCF3/2nD/wk39sf8KZ/4Rq5/sH7Rs+xfaftsOPLx827H2nr/te1fp9Xlv7MHwfu/gH8BvCPgC/1&#10;GHVrvRLeSGS8t0KRylppJMgHkcOB+FepUAFFFFABRRRQAUUUUAUNS/4/NL/6+W/9EyVfqhqX/H5p&#10;f/Xy3/omSr9AHjvij9p/4Qab8Qtb+GHirxfpeh+IIYI1uLDW5fskU8U8W4BJXxG2VbBUNuz25Gfi&#10;P/goN8Ff2VPAn7PWt33hq08L6N48Xyf7Ei0HUM3MzmZA4MSOQyeXvyWXAxwQcV6r+2N/wS9sf2oP&#10;iZe+PtN8eXHhrXLyGGGe0utPW6tmEUYjXYVdGT5VBOd/Ppnj570T/gh74gk1CMav8VNNt7HILtY6&#10;TJLIRnkANIoHHfJ+hoA2P+CI/jrxJfXHxH8Jz3txdeFbCC1vre2lJaO0uJHkVtnZfMCkkdymfXP1&#10;54T/AOCh/wAH/HHxfg+GmhXesal4pn1KTTI4odMcxGSNmEj+ZnHlqEZi391SadoHwl8E/wDBP39l&#10;fxvdeEopWk0vS7nVLrUr1la51C7SEiLeQAAN21VUAAZ9SSfjj/gjD8AW1DVfFPxm1iJpDBu0XR3m&#10;Gd0rAPdTAnnIUpGGHXzJRQB+lfxk+Kui/BH4YeI/HPiCTZpWi2jXMiqQGlbgRxLn+J3KoPdhX4Xf&#10;s9fDnxH/AMFAv2xJbzxK0k9tqV6+t+I7qLISCzQj9yhzlQf3cCDJIBB6Ka/Vz9vH9lPxx+1x4Z8P&#10;+F9A8Y6d4W8OWVw17fQXVvJI95OBtiyVIwqAucdywP8ACKt/sJ/sW2n7HfgnWrS61K31/wAUa1dC&#10;W91S3iMaeSgIhhQHkBdzsfUuewFAHpP7SXhvV9R/Zr+IOgeDbSb+2ZvDt1Y6XaacfLk3mEpGkeCN&#10;vYDpX43/AAo/Z+/bK+Bv9pf8IH4Q8U+GG1LZ9rexjgDTbN2wMxJOBubA6cmv3kooA/mS+KH/AAnv&#10;/C4NX/4Tf7d/wsL7ev277Zt+0fafl27scbvu9K/dD/gnx/wub/hTOs/8Ly/tb/hLP7fm+y/2zs87&#10;7F9mttmNnG3zPO/HNfO3x0/4JT+KPi3+0X4h+JNr470jT7PVNVTUUsZrOVpEVdnylgcZ+X9a/Sag&#10;AooooAKKKKACiiigAqhD/wAhy8/69of/AEKWr9UIf+Q5ef8AXtD/AOhS0AX6+I/DPgn9jD45/EXx&#10;h4luX8O6541vdQlGq2viTUHhuI5YzsYJbSuq7QV++ikH+9X25X5h/GD/AIIuDxZ4u1jXvCvxONmN&#10;Su5bt7HWNL8zY0jl2AljcZHzHHydhzQB85/8FO/hp8Avhz4m8LR/B640yLWrj7Sdc03Rb83VtAo8&#10;vyiRuYROSZBsBHAztHBPQH4N/FX4z/8ABNf4Q6L4P0DV/EUcPiXU7o2dqRtFsHkCPgkAr5rS49ya&#10;9h+F/wDwRJsrHXoLv4gfERtV0qFwzaXodiYGnAOcNO7HavYhUyQeGU81+mXhXwvpPgjw3pnh/QbC&#10;HS9G023S1tLO3XCQxIMKo/AdTyepoA/D2LwP+2x8N/hRe+G4dJ8WaH4CsNOuEuLGJLdLeO1Ku0+Q&#10;OcEFyT1OSeteAfs2/wDC1v8AhZkX/Cmv7T/4TX7LNs/snZ5/kYHmfe4xjGa/oz+JHheXxx8O/FHh&#10;yCdLWbWNKutPSeQErG0sLRhiB1ALZ/Cvh79iv/gmf4j/AGWfjfb+OtT8a6XrtrHYXFmbS0tJI3Jk&#10;AAbLHGBigD6H8ffsy+H/ANqT9n3wh4Z+LFnePrcGmWs8moQyCK+sr426rM6vgruLbtykFTjkHAx8&#10;7+C/+CMfwk8M+I4dU17xP4i8S6bbP5v9mXDw28MgHO2V0XcV9dpTp1xxX6C15p+0f8P/ABV8Vvgz&#10;4l8H+D9dtvDOr61B9ibVLlHcQwOcTbQvO5k3IDnjcT1AoA/NXwPYxf8ABQz/AIKGHUIoFl+EHw6S&#10;NLO3Rf8ARmtLd9sCBR8uJ5gXxgZiUr/CK5v9sCzt/Fn/AAVq8O6P4wjil8NNq/h60jhugGhmtWSB&#10;mjcHI2NK8qkHAwT9a/Rb9iX9k2y/ZF+Esnhv7bBrHiDULx73VNWgiMazt92JFBJIRIwAAT94ueN1&#10;cP8Atuf8E89B/a61DTfElnr0nhHxpYW4tBfi38+C6gDMypKm5SGUs2HU5AYghsLgA+KP+CznhHwp&#10;4P8Ail8OpfDumWGjatcaTO17Hp0CQbo0mUQOwQDnPmgMey47V+vfhC4vbrwnok+pLs1GSxge5X0l&#10;Malx1P8AFmvzz+Df/BIRtK+JWm+Lfiv8RH8dRabNHNHpcdvIRcmMgos00rsfLBHMYXkcbgMg/pHQ&#10;AUUUUAFFFFABRRRQAUUUUAFFFFABRRRQAUUUUAFUJv8AkOWf/XtN/wChRVfqhN/yHLP/AK9pv/Qo&#10;qAL9fmB8ev8AgkT4r+MHxo8aeNrT4g6Np1tr2qz6hHazWUrPEsjlgpIOCRntX6f0UAfG37AX7Ceu&#10;fsc6t4zu9X8U6f4iXXoLWKNbK3eIxGJpSSdx5z5g/KvsmiigAooooAKKKKACiiigAooooAKKKKAC&#10;iiigAooooAKKKKACiiigAooooAKKKKACiiigAooooAKKKKACiiigAooooAKKKKACiiigAooooAKK&#10;KKACiiigAooooAKKKKACiiigAooooAKKKKACiiigAooooAKKKKACiiigAooooAKKKKACiiigAooo&#10;oAKKKKACiiigAooooAKKKKACiiigAooooAKKKKACiiigAooooAKKKKACiiigAooooAKKKKAKGm/8&#10;fmqf9fK/+iY6v1Q03/j81T/r5X/0THV+gD8kNb/4Io+MtW1q/vl+Jehxrc3EkwQ2ExKhmJx196+1&#10;f2DP2S9V/ZB+HPiDw1q2v2fiGbU9WOopcWULxKimGOPaQx65TP419NUUAFFFFABRRRQAUUUUAFFF&#10;FABRRRQAUUUUAFFFFABVDQf+QHp3/XtH/wCgir9UNB/5Aenf9e0f/oIoAv0UUUAFFFFABRRRQAUU&#10;UUAFFFFABRRRQAUUUUAFFFFABVDXv+QHqP8A17Sf+gmr9UNe/wCQHqP/AF7Sf+gmgC/RRRQAUUUU&#10;AFFFFABRRRQAUUUUAFFFFABRRRQAUUUUAFFFFABRRRQAUUUUAFFFFABRRRQAUUUUAFFFFABRRRQA&#10;UUUUAFFFFABVCH/kOXn/AF7Q/wDoUtX6oQ/8hy8/69of/QpaAL9FFFABRRRQAUUUUAFFFFABRRRQ&#10;AUUUUAFFFFABRRRQAUUUUAFFFFABRRRQAUUUUAFFFFABRRRQBj6r/wAhey/64Tf+hRUVHrizNqli&#10;IXSNvJmyZELDG6PsCKr+Vf8A/Pzbf+A7f/HK6KexzVPiLlFU/Kv/APn5tv8AwHb/AOOUeVf/APPz&#10;bf8AgO3/AMcrUguUVT8q/wD+fm2/8B2/+OUeVf8A/Pzbf+A7f/HKALlFU/Kv/wDn5tv/AAHb/wCO&#10;UeVf/wDPzbf+A7f/ABygC5RVPyr/AP5+bb/wHb/45R5V/wD8/Nt/4Dt/8coAuUVT8q//AOfm2/8A&#10;Adv/AI5R5V//AM/Nt/4Dt/8AHKALlFU/Kv8A/n5tv/Adv/jlHlX/APz823/gO3/xygC5RVPyr/8A&#10;5+bb/wAB2/8AjlHlX/8Az823/gO3/wAcoAuUVT8q/wD+fm2/8B2/+OUeVf8A/Pzbf+A7f/HKALlF&#10;U/Kv/wDn5tv/AAHb/wCOUeVf/wDPzbf+A7f/ABygC5RVPyr/AP5+bb/wHb/45R5V/wD8/Nt/4Dt/&#10;8coAuVN4f/5Bp/67z/8Ao16zfKv/APn5tv8AwHb/AOOVNocWoHT/AJLq2VfOm4a2YnPmtn/loO9Y&#10;1Nka09zeoqh5Op/8/lp/4Ct/8co8nU/+fy0/8BW/+OVgbl+vG4f2Tfh7H+0PN8bJbK8u/HkibFub&#10;i6Z4IR5AgBji6KRGNuf9onqa9V8nU/8An8tP/AVv/jlHk6n/AM/lp/4Ct/8AHKAL9FUPJ1P/AJ/L&#10;T/wFb/45R5Op/wDP5af+Arf/ABygC/RVDydT/wCfy0/8BW/+OUeTqf8Az+Wn/gK3/wAcoAv0VQ8n&#10;U/8An8tP/AVv/jlHk6n/AM/lp/4Ct/8AHKAL9FUPJ1P/AJ/LT/wFb/45R5Op/wDP5af+Arf/AByg&#10;C/RVDydT/wCfy0/8BW/+OUeTqf8Az+Wn/gK3/wAcoAv0VQ8nU/8An8tP/AVv/jlHk6n/AM/lp/4C&#10;t/8AHKAL9UNa/wCPOP8A6+bf/wBHJR5Op/8AP5af+Arf/HKiurDUbuNUe8tQA6SfLat1Vgw/5aeo&#10;FAGpRVDydT/5/LT/AMBW/wDjlHk6n/z+Wn/gK3/xygC/TJE8yN03Mm4Ebl6j3HvVPydT/wCfy0/8&#10;BW/+OUeTqf8Az+Wn/gK3/wAcoA8s/Z5/ZQ+Hv7L8OvL4GsLqCbW5I5b65vrpriaXyw2wb25wC7nH&#10;qxr2KqHk6n/z+Wn/AICt/wDHKPJ1P/n8tP8AwFb/AOOUAX6KoeTqf/P5af8AgK3/AMco8nU/+fy0&#10;/wDAVv8A45QBfoqh5Op/8/lp/wCArf8AxyjydT/5/LT/AMBW/wDjlAF+iqHk6n/z+Wn/AICt/wDH&#10;KPJ1P/n8tP8AwFb/AOOUAX6KoeTqf/P5af8AgK3/AMco8nU/+fy0/wDAVv8A45QBfoqh5Op/8/lp&#10;/wCArf8AxyjydT/5/LT/AMBW/wDjlAF+iqHk6n/z+Wn/AICt/wDHKPJ1P/n8tP8AwFb/AOOUAGpf&#10;8fml/wDXy3/omSr9Zc1hqM8lu7XlqDC5kXFq3J2svP7z0Y1L5Op/8/lp/wCArf8AxygC/RVDydT/&#10;AOfy0/8AAVv/AI5R5Op/8/lp/wCArf8AxygDmfjJ8I9A+Onw61XwR4oF22g6p5Yuo7KcwSOI5FkU&#10;bxyBuRc+oGKm+Evwp8OfBH4e6R4K8JWbWOg6WjJbxO5dzudndmY8sxZmJJ9a6DydT/5/LT/wFb/4&#10;5R5Op/8AP5af+Arf/HKAL9FUPJ1P/n8tP/AVv/jlHk6n/wA/lp/4Ct/8coAv0VQ8nU/+fy0/8BW/&#10;+OUeTqf/AD+Wn/gK3/xygC/RVDydT/5/LT/wFb/45R5Op/8AP5af+Arf/HKAL9FUPJ1P/n8tP/AV&#10;v/jlHk6n/wA/lp/4Ct/8coAv0VQ8nU/+fy0/8BW/+OUeTqf/AD+Wn/gK3/xygC/RVDydT/5/LT/w&#10;Fb/45R5Op/8AP5af+Arf/HKAL9UIf+Q5ef8AXtD/AOhS0eTqf/P5af8AgK3/AMcqJbDUVu5LgXlr&#10;vkRYyPsrYwpYj/lp/tH9KANSiqHk6n/z+Wn/AICt/wDHKPJ1P/n8tP8AwFb/AOOUAX6KoeTqf/P5&#10;af8AgK3/AMco8nU/+fy0/wDAVv8A45QBfoqh5Op/8/lp/wCArf8AxyjydT/5/LT/AMBW/wDjlAF+&#10;iqHk6n/z+Wn/AICt/wDHKPJ1P/n8tP8AwFb/AOOUAX6KoeTqf/P5af8AgK3/AMco8nU/+fy0/wDA&#10;Vv8A45QBfoqh5Op/8/lp/wCArf8AxyjydT/5/LT/AMBW/wDjlAF+iqHk6n/z+Wn/AICt/wDHKPJ1&#10;P/n8tP8AwFb/AOOUAX6KoeTqf/P5af8AgK3/AMco8nU/+fy0/wDAVv8A45QBfoqh5Op/8/lp/wCA&#10;rf8AxyjydT/5/LT/AMBW/wDjlAF+iqHk6n/z+Wn/AICt/wDHKPJ1P/n8tP8AwFb/AOOUAX6KoeTq&#10;f/P5af8AgK3/AMco8nU/+fy0/wDAVv8A45QBfoqh5Op/8/lp/wCArf8AxyjydT/5/LT/AMBW/wDj&#10;lAF+iqHk6n/z+Wn/AICt/wDHKPJ1P/n8tP8AwFb/AOOUAX6oTf8AIcs/+vab/wBCio8nU/8An8tP&#10;/AVv/jlRNYai13HcG8td8aNGB9lbGGKk/wDLT/ZH60AalFUPJ1P/AJ/LT/wFb/45R5Op/wDP5af+&#10;Arf/ABygC/RVDydT/wCfy0/8BW/+OUeTqf8Az+Wn/gK3/wAcoAv0VQ8nU/8An8tP/AVv/jlHk6n/&#10;AM/lp/4Ct/8AHKAL9FUPJ1P/AJ/LT/wFb/45R5Op/wDP5af+Arf/ABygC/RVDydT/wCfy0/8BW/+&#10;OUeTqf8Az+Wn/gK3/wAcoAv0VQ8nU/8An8tP/AVv/jlHk6n/AM/lp/4Ct/8AHKAL9FUPJ1P/AJ/L&#10;T/wFb/45R5Op/wDP5af+Arf/ABygC/RVDydT/wCfy0/8BW/+OUeTqf8Az+Wn/gK3/wAcoAv0VQ8n&#10;U/8An8tP/AVv/jlHk6n/AM/lp/4Ct/8AHKAL9FUPJ1P/AJ/LT/wFb/45R5Op/wDP5af+Arf/AByg&#10;C/RVDydT/wCfy0/8BW/+OUeTqf8Az+Wn/gK3/wAcoAv0VQ8nU/8An8tP/AVv/jlHk6n/AM/lp/4C&#10;t/8AHKAL9FUPJ1P/AJ/LT/wFb/45R5Op/wDP5af+Arf/ABygC/RVDydT/wCfy0/8BW/+OUeTqf8A&#10;z+Wn/gK3/wAcoAv0VQ8nU/8An8tP/AVv/jlHk6n/AM/lp/4Ct/8AHKAL9FUPJ1P/AJ/LT/wFb/45&#10;R5Op/wDP5af+Arf/ABygC/RVDydT/wCfy0/8BW/+OUeTqf8Az+Wn/gK3/wAcoAv0VQ8nU/8An8tP&#10;/AVv/jlHk6n/AM/lp/4Ct/8AHKAL9FUPJ1P/AJ/LT/wFb/45R5Op/wDP5af+Arf/ABygC/RVDydT&#10;/wCfy0/8BW/+OUeTqf8Az+Wn/gK3/wAcoAv0VQ8nU/8An8tP/AVv/jlHk6n/AM/lp/4Ct/8AHKAL&#10;9FUPJ1P/AJ/LT/wFb/45R5Op/wDP5af+Arf/ABygC/RVDydT/wCfy0/8BW/+OUeTqf8Az+Wn/gK3&#10;/wAcoAv0VQ8nU/8An8tP/AVv/jlHk6n/AM/lp/4Ct/8AHKAL9FUPJ1P/AJ/LT/wFb/45R5Op/wDP&#10;5af+Arf/ABygC/RVDydT/wCfy0/8BW/+OUeTqf8Az+Wn/gK3/wAcoAv0VQ8nU/8An8tP/AVv/jlH&#10;k6n/AM/lp/4Ct/8AHKAL9FUPJ1P/AJ/LT/wFb/45R5Op/wDP5af+Arf/ABygC/RVDydT/wCfy0/8&#10;BW/+OUeTqf8Az+Wn/gK3/wAcoAv0VQ8nU/8An8tP/AVv/jlHk6n/AM/lp/4Ct/8AHKAL9FUPJ1P/&#10;AJ/LT/wFb/45R5Op/wDP5af+Arf/ABygC/RVDydT/wCfy0/8BW/+OUeTqf8Az+Wn/gK3/wAcoAv0&#10;VQ8nU/8An8tP/AVv/jlHk6n/AM/lp/4Ct/8AHKAL9FUPJ1P/AJ/LT/wFb/45R5Op/wDP5af+Arf/&#10;ABygC/RVDydT/wCfy0/8BW/+OUeTqf8Az+Wn/gK3/wAcoAv0VQ8nU/8An8tP/AVv/jlHk6n/AM/l&#10;p/4Ct/8AHKAL9FUPJ1P/AJ/LT/wFb/45R5Op/wDP5af+Arf/ABygC/RVDydT/wCfy0/8BW/+OUeT&#10;qf8Az+Wn/gK3/wAcoAv0VQ8nU/8An8tP/AVv/jlHk6n/AM/lp/4Ct/8AHKAL9FUPJ1P/AJ/LT/wF&#10;b/45R5Op/wDP5af+Arf/ABygC/RVDydT/wCfy0/8BW/+OUeTqf8Az+Wn/gK3/wAcoAv0VQ8nU/8A&#10;n8tP/AVv/jlHk6n/AM/lp/4Ct/8AHKAL9FUPJ1P/AJ/LT/wFb/45R5Op/wDP5af+Arf/ABygC/RV&#10;DydT/wCfy0/8BW/+OUeTqf8Az+Wn/gK3/wAcoAv0VQ8nU/8An8tP/AVv/jlHk6n/AM/lp/4Ct/8A&#10;HKAL9FUPJ1P/AJ/LT/wFb/45R5Op/wDP5af+Arf/ABygC/RVDydT/wCfy0/8BW/+OUeTqf8Az+Wn&#10;/gK3/wAcoAv0VQ8nU/8An8tP/AVv/jlHk6n/AM/lp/4Ct/8AHKAL9FUPJ1P/AJ/LT/wFb/45R5Op&#10;/wDP5af+Arf/ABygA03/AI/NU/6+V/8ARMdX6y4bDUYJLh1vLUmZxI2bVuDtVeP3nooqXydT/wCf&#10;y0/8BW/+OUAX6KoeTqf/AD+Wn/gK3/xyjydT/wCfy0/8BW/+OUAX6KoeTqf/AD+Wn/gK3/xyjydT&#10;/wCfy0/8BW/+OUAX6KoeTqf/AD+Wn/gK3/xyjydT/wCfy0/8BW/+OUAX6KoeTqf/AD+Wn/gK3/xy&#10;jydT/wCfy0/8BW/+OUAX6KoeTqf/AD+Wn/gK3/xyjydT/wCfy0/8BW/+OUAX6KoeTqf/AD+Wn/gK&#10;3/xyjydT/wCfy0/8BW/+OUAX6KoeTqf/AD+Wn/gK3/xyjydT/wCfy0/8BW/+OUAX6KoeTqf/AD+W&#10;n/gK3/xyjydT/wCfy0/8BW/+OUAX6oaD/wAgPTv+vaP/ANBFHk6n/wA/lp/4Ct/8cqKzsNRsrSG3&#10;S8tSkKLGpa1bOAMDP7ygDUoqh5Op/wDP5af+Arf/AByjydT/AOfy0/8AAVv/AI5QBfoqh5Op/wDP&#10;5af+Arf/AByjydT/AOfy0/8AAVv/AI5QBfoqh5Op/wDP5af+Arf/AByjydT/AOfy0/8AAVv/AI5Q&#10;Bfoqh5Op/wDP5af+Arf/AByjydT/AOfy0/8AAVv/AI5QBfoqh5Op/wDP5af+Arf/AByjydT/AOfy&#10;0/8AAVv/AI5QBfoqh5Op/wDP5af+Arf/AByjydT/AOfy0/8AAVv/AI5QBfoqh5Op/wDP5af+Arf/&#10;AByjydT/AOfy0/8AAVv/AI5QBfoqh5Op/wDP5af+Arf/AByjydT/AOfy0/8AAVv/AI5QBfqhr3/I&#10;D1H/AK9pP/QTR5Op/wDP5af+Arf/AByoryw1G9tJrd7y1CTI0bFbVs4IwcfvKANSiqHk6n/z+Wn/&#10;AICt/wDHKPJ1P/n8tP8AwFb/AOOUAX6KoeTqf/P5af8AgK3/AMco8nU/+fy0/wDAVv8A45QBfoqh&#10;5Op/8/lp/wCArf8AxyjydT/5/LT/AMBW/wDjlAF+iqHk6n/z+Wn/AICt/wDHKPJ1P/n8tP8AwFb/&#10;AOOUAX6KoeTqf/P5af8AgK3/AMco8nU/+fy0/wDAVv8A45QBfoqh5Op/8/lp/wCArf8AxyjydT/5&#10;/LT/AMBW/wDjlAF+iqHk6n/z+Wn/AICt/wDHKPJ1P/n8tP8AwFb/AOOUAX6KoeTqf/P5af8AgK3/&#10;AMco8nU/+fy0/wDAVv8A45QBfoqh5Op/8/lp/wCArf8AxyjydT/5/LT/AMBW/wDjlAF+iqHk6n/z&#10;+Wn/AICt/wDHKPJ1P/n8tP8AwFb/AOOUAX6KoeTqf/P5af8AgK3/AMco8nU/+fy0/wDAVv8A45QB&#10;foqh5Op/8/lp/wCArf8AxyjydT/5/LT/AMBW/wDjlAF+iqHk6n/z+Wn/AICt/wDHKPJ1P/n8tP8A&#10;wFb/AOOUAX6KoeTqf/P5af8AgK3/AMco8nU/+fy0/wDAVv8A45QBfoqh5Op/8/lp/wCArf8Axyjy&#10;dT/5/LT/AMBW/wDjlAF+iqHk6n/z+Wn/AICt/wDHKPJ1P/n8tP8AwFb/AOOUAX6KoeTqf/P5af8A&#10;gK3/AMco8nU/+fy0/wDAVv8A45QBfoqh5Op/8/lp/wCArf8AxyjydT/5/LT/AMBW/wDjlAF+qEP/&#10;ACHLz/r2h/8AQpaPJ1P/AJ/LT/wFb/45UWnrOus3guJI5X+zw4aOMoMbpexY/wA6ANSiiigAoooo&#10;AKKKKACiiigAooooAKKKKACiiigAooooAKKKKACiiigAooooAKKKKACiiigAooooAx9V/wCQvZf9&#10;cJv/AEKKijVf+QvZf9cJv/QoqK6afwnNU+IKKKK0MwooooAKKKKACiiigAooooAKKKKACiiigAoo&#10;ooAKKKKACiiigAqbw/8A8g0/9d5//Rr1DU3h/wD5Bp/67z/+jXrGpsjWnuaVFFZ+v69YeF9Dv9Y1&#10;W5Sy02xge5ubiTOI41BLNxyeB0HJrnbSV2btqKu9jQor8+fDPxu+IXxF/ae8Aa/c6lqmheC/El9I&#10;mlaHFeSRwy2cRZA8sSsUZmbOSc5KnHyha+0fi18PtR+JXhePSNN8W6v4MlW5Sd7/AEWTy53VVYeX&#10;uBBCkkE4P8IHTNedh8asVCc6UX7rt2v1/E8jC5isbTqTowb5XZdL6Jp67XTO1or4E+Nnw38bfDn4&#10;gfD3wfofxo8d6tq/im98l1udWnRbaAMimQlZM/xMeh4Rvx9fvf2T/EGm2c93dfH/AOIUVtbxtLLI&#10;2py4VVGST+87AGsY46tOUoKi7x31XqYwzHEVJzhHDu8N/ej1V/yPpyivkbwKvjT9sJdU1c+LtW8D&#10;fCu3unsNO0/R5PL1HUEQbWkmnbcRkEZB3AksMcbm3NH/AGSvEfw6+InhjWPB3xM8SS6FFfxyaxpm&#10;sag0nnwICcfIAr5OV2svAfIIIrSOMqVEp0qTcH1uvvS7fcaRx9WslUo0XKD63S07pdvu06H07RXH&#10;/Fr4naV8H/AOq+KdXbNvZx/u7dWCvcSnhIkz3Y/kMnoK8G8O2F/8DPgb4++MXitvM+I3iK2a+mmZ&#10;dzWZkwlnaLv6KjPHuGOwXDBFretiVSny2vZNvyX/AAei9Tqr4yNGpyWvZOUvJL9X0Xq+h9U0V8cf&#10;B/8AZw8d+Pvhj4c8Saz8bfHmm3+q2i3jWttq07okbktHgs4OTGUJ9ya9W+H3wH1H4U6+3ifW/ix4&#10;w8UafY20zvY6zqEr2wGw5kZd5DbV3EAgjPPUA1lSxVaooydK0X1utjCjjMRWUZug1F2d3JaL03Pc&#10;aK+IPgh4F8dftO6b4j8eXnxU8ZeEtOvdZuE07TtM1GVIkgBBACBwqhd2wY/uH6nov2efEPj3wX+0&#10;94r+FOteL73xvoOn2DXqXepOZZ4S3kshZ2JYHEoUruK8ggCsaeYOfJJ02ozdk9Plpuc9LNXUdOUq&#10;TUKjtF3Xy031sfXtFfMvjv4ieMvjR8aNT+Fvw913/hE9I0O33+IfEUcIe48xiAIbfn5TyBuypyH5&#10;+UBsvxh+xLqlnplzqfgn4q+NbfxaitLFNqmrFkmkPUF41Vk3ZYFst97kHnOssZOXM6FNyS0vdLVb&#10;27m8sfUlzPDUXNRbTd0rtb272+Wp9XUVm+G7C70rw7pVlqF42o39taRQ3F4/3p5FQBpDwOWIJ/Gt&#10;KvSTurnrxd0m0FFeSeMP2sPhL4D1V9N1jxrZJeoSrxWcU135bDGQxhRwp56Eg9fQ1vD48fD5vBSe&#10;Lh4s01vDjXH2T+0FkyizYz5bDGVbHO0gHBB7iudYmg24qaut9VocqxmGk3FVI3W+q09TvaK5W4+K&#10;nhC18Uad4bk8RaeNf1Bd9tpqzBp3UruB2DlQV5GcZwcdK8k0bxr4Z0nx54q+KOo/GJtU8Ill0iHQ&#10;1Msdjp1xtQ4x5hV5CEY52D77UqmIhBpJp666rTu/67k1MXTptJNPXXVK1ldt69NPvPoWivjf9mD9&#10;q7SNWXxfrfxC8fw2k+o6qy6Xo165H2O2GWAUKuMHzAvUn93+f018Qvi54O+FNkl14s8Q2WipIC0c&#10;czlpZAOpSNQXbp/CDWdDG0a9L2ykkvNrT17GWGzDD4mh7dSSXW7Wna/a511FeffDT4/fD/4wXNxb&#10;eEfEtvq13ApeS2MckEwUEAsI5VViuSBkDHNbUnxM8Kw+LLzwzJrtnFr1nbfbLiykk2vFDgHzGJ4C&#10;4ZTnPeuiNalKKnGSafW51RxFGcVOM009ndWZ09FeS+NPjR4J8QfDHxDd6T8RtO0W2dn0hfEVuTOl&#10;ndOhwV2kbmC5ZSGxwDmptH17Q/2dfhRoqeOPHc+qIpZG1/V3lklvJG3ygAFpG+6CAoJ4UVn9Yhzb&#10;rlSu3dW/rz2MvrVPm0a5UruV1Za+v47HqlFeP+Ef2uvhH441+00XR/GUE2pXTCOCG4tLi2EjE4Ch&#10;5Y1XcSQAM5J6V7BWlOtTrK9KSkvJ3NqOIo4hc1GakvJp/kFFY/jDxNa+C/Ces6/e7jaaXZzXkoQD&#10;cVjQsQMkcnHrXyp+zz+yn4L+Knw0tvHHxG0Fta8T+Jrq41aSdr24g2xyyEoNsUiLgj5+n8eOgArC&#10;tXnGpGlSim2m9XayVvJ9zmr4mpCrGhRgpSab1dkkrLs979j7Dorxz4hfBHX/ABY3hvQfDvjXUPAP&#10;gbSLJbd7XQZXS9uSCqonmk5RVRFw2WJLNkd6+ePiD8P9Y/Zj+Nnwqg8G+PPE2oweJNTW1vNN1e9F&#10;wJIxLEjZUKqMpWZgMrlSMg56Y18ZUw/vSp+6mk3ddbLRddX5HNicdVwvvTovkTSbuutlot3q/I+6&#10;qK8K/aM+MmueG9W8O/D3wE0DfELxNLiCS4j3xWFsM77hxz/dbHB4RzjgA+M/tAfAHWPg/wDDG++I&#10;9r8V/F194z0uSCWW5vdR2287NKsZWOMDK8PwpZhgYxilXxrp8/s4cyh8TulbrbzdgxOYuj7T2VNz&#10;VP4ndJLS9vN21t+J9t0V89fET9orU/BPwL8Eajb2qXnxE8X2dpFpmn7AyvcyxoXkZVONqlxwD1ZR&#10;0zjg/iR+zD4jtfhjrvjbxL8WfE9z4703T5dRMttqH2fToZI0MnlRxhQyqCCAVK8kHaOlOpjbXVGH&#10;M0rvW1v+D5Dq5g1dUKbm0rvVKyeq+duh9g0V89/DT43apZ/scW/xF8STG41W10u4czy7c3MqSPFC&#10;TjjLsEB9yTXmnwT/AGffH3xO+F+heKtb+NPjzSL7VomuRaW2qzFFjLt5ZGX/AIk2t/wKk8c5OCow&#10;cnKPN0Vl8xPMXN040Kbk5x5rXSstLXv6/gfZ9FeVfCH4Iah8M7rVZtV+IPifxx9thWBI9cv5ZEtx&#10;kliilyNzcfNjIxwRk5+bvjD+zT8NdN+N/wALPAnhLw4mn32qXb6nq0j391Lmxh+Yph5Gxv2SDIAO&#10;VHIyaqtia1Kmqns1du1nLXV2WydysRjMRRoxq+yV27WctbtpK1otO/ysfc1Fcx4n+JXhbwTq2j6T&#10;retWumahq0nk2FtMSGuG3Ku1cD1dR+Irp69BSjJtJ6o9SM4ybinqt/IKKpa1q9r4f0e/1S+k8mys&#10;YJLmeT+7GilmP4AGvi74FfDfx7+0h4Z1Xx7qfxX8Z+FYNS1a5Njp+l6lKIFgDfwrvAUBi6ADjCVx&#10;18S6U40oQ5pO77aL19TgxOLlRqQo04c8pXdrpaK2uvqfb1FfPvhX9lvxB4d8S6Xql18afHes29nc&#10;x3D6fealKYbgKwPluPM5U4wR3Fej2vx2+H154XvPEcfi7SxodpObWa+knCRrMFDeWN2MthhwMk5q&#10;6dd2/fR5PVo0p4mVv9oj7N+bWvd6dju6KpaLrNl4i0iy1TTblLzT72FLi3uI/uyRsAVYexBBrg/j&#10;/rVnp/w9udNuPHS/Du71h1srTXPLLyRuSGZYwGUhiqsAQwIzkcgVtUqKEHU/r73odFSqqdJ1d0lf&#10;dK/zemp6TRXnk3irw5+z/wDDnRoPGnjHItLdYH1TVp3kub+VVzI4VmeR2JJO1d2AQBwBWV4I/aq+&#10;FPxF1qHSNB8Y2tzqUzCOG3uIJrVpWOcKnnIgZjjoMnp6is/rFKLUJySk+l1cy+t0YyVOpNRm+jau&#10;esUUVw/xK+Nngj4QR27eL9fg0Y3Cs8MbxySPIAQCVRFZjgsOg71tOpGnHmm7LzN6lSFGLnUkkl1e&#10;iO4orzD4d/tMfDP4ra4dG8L+KoNQ1TYXW1kt5rZ5AASdglRd5ABJC5IAz0re+I3xg8HfCO1trjxd&#10;rsGix3QkMHmq7tLs279qopLEbl4A71msRRlD2qmuXvdW+8xjiqEqbrRqJxXW6t9+x2NFeUeBP2qP&#10;hX8SvEMGh+HvF0F5qs+fJtprW4tjIQM4UyxqGOAeAc8V2nir4i+GvBOoaNY69rNtpd3rE32ewiuG&#10;INxJlV2rx1y6D/gQojiKM488ZprvdWHDFUKkPaQqJx7pq33nR0V5LqP7WHwj0rxNFoFx4507+0pJ&#10;VhHkrJLArltuGnRTEuD13MMd8V6zVU61OrdU5J23s7lU69Ks2qU1K29mnb1Foorybxl+1Z8KPAOv&#10;SaNrfjK1t9SibZJDBBNc+W3HDNEjKp5HBI7+hoqVqdFc1SSivN2CrXpYePNWmorzaX5nrNFfIHgH&#10;VbP9oT9tjVPFVhcx6l4W8EaUlvYXMTbo5J5VYBhjg5L3BB/6Zr+HvHxE/aM+G/wpvVsvFHiyz0++&#10;JANpGslzMmRkFo4lZlHuwArlpYynUhKrJqMU2k29Hbr95xUcwpVKc602owUmk29HbS/33+49Horm&#10;Ph/8TfC/xU0U6r4U1q31qxVgjyQZDRsQG2ujAMpwRwwBrp67YyjNKUXdM9GE41IqcHdPqgorlfH3&#10;xS8J/C3TRf8AivX7PRbdgSguH/eS46hIxlnPsoJrm/h5+0x8MviprS6R4Y8WWt/qjBjHZywy20su&#10;AWOxZUUuQASQucAE9AaylXpRmqcppSfS6v8AcYyxNCNRUpTSk+l1f7j06iuHj+OHgGTTNZ1H/hLN&#10;LjsdGn+zX9xLOI0gl+b92S2MsdrYUZJxxXCfGLxJpHxW8N+FtC8M/Fn/AIQi78Q3S3FhfaajtPqE&#10;SFlMUTK6FQXK5Of4cYwTUTxEIxbg032utenXzM6mLpxg5Qak+iutdbdXbfQ9zor42+Mv7TmmR/G3&#10;4d+EfDvjv+yPC2nSs/iPUPPYpII2x9nklIaQviF1J7mZSWzyPqDwn8UfCfjjw9d67oev2OoaNZyN&#10;DcXySbYomVVZgzNgDCsp/Gs6OMpVpypxavHzWul9PQyw+YUMRUnShJXjputdLu3ku51NFeMt+2N8&#10;Gl1w6SfHdj9qDbPMEMxt84z/AK/Z5WPfdjt1r0jxZ460DwN4fOu69qtvpmkAov2yZv3eXOF5Getb&#10;RxFGom4TTS31WnqdEMVh6ilKFRNR3s1p69jeorkLj4veC7XXtI0SXxNpw1jVlR7KxE4M0quAUOwc&#10;gMCCCcZ5x0NcT8P7aHxp8avE/jDTfidceI9Hs4hpg8KWvmRWmmzgKCzjzNsjnZJ1T+M8/KuFKvHm&#10;UYatu260FLEx5owp2k27brTq38uy1PZaK8R1L9tX4LaXcmCbxzA74zm3sbqdf++kiIz7Zr1Twf4y&#10;0Tx94ftdc8PalBq2lXQJiubc5U4OCCDyCDwQQCO9OniKNV8tOab8mmOlisPXk4Uqik10TT/I2qKK&#10;53wP8QvDnxK0mbU/DGr2+tWEM5tpLi1JKrIFVipyOuHU/jWzlFNRb1Z0OcVJRb1Z0VFc3r3xH8M+&#10;GfEek6BqmtWtprerNtstPZszTc7chRkgZ7nA4PocZPxG+OPgT4Sqn/CWeJrPSZXAZbYlpbhgTjcI&#10;owzke+3FRKtTgm5SSS312MpV6VNOU5pJb6rT1O6orjvhr8YPB3xg024vvB+vW+tQ27BJ1jDxywk5&#10;2743CuoO1sEgA7TjODXz58Uv+Lyfts+BvBo/faP4JtTrmoRnoJzskTIHUZ+yDns7fjz1sVGnTjOn&#10;73M0lZ7389fNnLiMbCnShUpWnztJWeju++uyu/kfWlFcD8Svjx4B+ELwR+LfEtrpM8w3Jb7HmmK8&#10;fN5caswHPUjHX0r5l/aE+J3hz9qLxd8Kfhz4M1mPWtH1XVDf6q0IeMpFEDlWBAdWEf2htpA6IfQi&#10;MRjaVBNJpz092+t27f1oZ4vMaOGi1GSlPRKN1dttJefXsfbFFeafEH9on4bfCG/TSvE3iW30i8RE&#10;xZpbzTOqMDtOyJGIXCnnGOntV34Y/HjwF8ZJLyLwf4jg1ee0Aaa38qWCVVOBu2SqrFckDcARkgZz&#10;XQsRRc/Zc65u11f7jrWKw7qexVSPP2ur/dud9RXnvxJ/aA+H/wAIb2Kz8XeJINIvJYVuEtjDLNK0&#10;bMyhwkaMcZRhnHao/hr+0P8ADv4v6hcWHhLxNBqt9AnmvatDLby7AQCyrKilgMjJGcZFH1ijz+y5&#10;1zdrq/3B9aw/tPY+0XP2ur/duejUVy2ufFLwl4Z8UWvhzVvEFjputXNs15FaXUojZoVDlpMngKBF&#10;JyT/AAmuT8P/ALUvwr8U+MoPC2leMrK81q4fyoYkjlEUr4yFSYoI2J6ABuTwOeKcsRRi+WU0ntut&#10;+w5YqhCXLKok723W/b1PVaKKK3Ok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oQ/8hy8/wCvaH/0KWr9UIf+Q5ef9e0P/oUtAF+iiigAooooAKKKKACiiigAooooAKKKKACi&#10;iigAooooAKKKKACiiigAooooAKKKKACiiigAooooAx9V/wCQvZf9cJv/AEKKijVf+QvZf9cJv/Qo&#10;qK6afwnNU+IKKKK0MwooooAKKKKACiiigAooooAKKKKACiiigAooooAKKKKACiiigAqbw/8A8g0/&#10;9d5//Rr1DU3h/wD5Bp/67z/+jXrGpsjWnuaVfFf7Vnxk8PfET4p6R8ILzxNBoHg60uFuvFOqeYR5&#10;jJ862akcZBAz94B2XIBiIPvv7SXxW1H4V/Duabw/p9xqvivU2+xaVb20Pm7JWGDM4wflQHPIwWKK&#10;cBsjmvgf+yf4U8GeA7WLxl4d0nxX4tvWN7quoavaR3zm4fllV5FJ2jpn+I5bvXz+M9piZfVaPrJv&#10;a3bTv18vU8fMPbYyX1Khbo5t3tbpHT+br5ep4v428deC/Gn7V/wMh8D6nY6hpOlx/YxHp/Eduq7g&#10;kYGBgBQMD0FfclfHnxV+GOmeFP2uPg3L4W8J2mj6aC73b6PpqwQ7tzAGQxqBnHc19MfFbxdL4D+G&#10;/iPX7a3e7vLGykktreNSzSzYxEmAD1cqOh61OBcqTryq9JdNvhWxGXOdGWKlXtpK7ttpFbHzt8Lf&#10;+LyftseOfGR/faR4JtRoenyL0E53xt16jP2vp/fX8fqLxNoFt4r8Oarol6ZFs9StZbOYwuUcJIhR&#10;trdjgnBrxP8AYj+HNz4C+BljdapDNFrmv3EurXn2lCJvnO2MMW+Y/Iqtz3dvqYfjl+1BqHwH+I9r&#10;Bq3g/VNR8CS6ejTaxZQ5Md0ZGG1WYhCNuwEFgcsMdOTDzhh8L7bEac7u/wDt7/gWQ8LUp4TBe3xe&#10;ntG5S/7e7+isjxrQfhb+0d+ytY3tn4Jl0vxz4Tjna5SyKbnwc5byWZZFYhQSkbsMtxk7jX0J+y7+&#10;0MP2iPBN9q02kjRtQ0+6+y3EEcpkjb5AyupIBAOSMHOMdTmuH1T9smH4i6PdaT8H/DGveK/FVyjR&#10;W8z2Qis7NjgeZPI7bVA3ZAPBIAJGRnh4/B+qfAb4Y+Hvgf4PuYpvin44kefVNSt2wlhbN8ss+4/M&#10;FWNCikAElZHXDYU8NKpHC1E8NNypJbbq/wBlRfe/Q8yhUhg6qlg6kp0Undbq70jGD7t9L6dTuNLi&#10;f9qT46Nq8o874Y+A7to7AbVaLVdUXh5c5IeOPjBHB+X+8wrF/bmuL74h618O/hBossaaj4g1D7Zc&#10;swJ8mFAVV25wV5lcgc/ufz+k/hz4B0r4X+CdI8MaLF5dhp0CwqxADSt/FI+AAWZssT6k18XXHxkt&#10;9C/bE8V+O/EXhbxRrGnaZbvo2hrpWm/aQmwhHlV3ZAFb98Rtznzjz3bXFxVGgoVn71WS5n5dfklo&#10;jfHRVDCqnXfvVpLnflu7eSS5UetWvwj/AGkbO2it4PjRo8cMSCNEXQLbCqBgAfufSqX7THibxT8L&#10;f2UbjRvE3iBfE3jTxBMdI+2wWyQrMJXYsqRxquAIFK9PvN3yBXTeFv2zdB8XeJNL0S08BePobnUL&#10;mO2jludIiSKMswG92847VGck44AJrmPi5o9/8Xv2wPh94aayuH8MeEoDrN7O0TGBrgkOqE42nlYB&#10;yf4249Sp7L2Evq05ScrR1lJrX17LUK3sfq0vqdSUpTtBXlJpc3k30V3c848K/tE+Ofgn4U8EfCmP&#10;4Zw+ENYuolsbDVfEOpFreSZ3w8zIkIwDLJuI3HG7nPWvpT9n/wCA4+ENtrWq6tqZ8QeNfEM/2rV9&#10;WYEK7ZYrHGDyEG4+5PoAoXj/ANub4TzfEX4PPq2lwzSeIfDMw1C0FuCZHjyBMgx/s4fjnMQA6ms2&#10;T9pfxdpn7Pvgnxna+D9Q17WPtaWniCxS2kDwpGrLLIQFyhc+W6nGBvGfQqnbCV3HENyUIpxdtls9&#10;Et199hUbYHEyhi5OSpxTg7bLZ6JWuvvscx46/Zx+Lfw1+L3iP4gfB7WrO5j113nu9Iv5AJGdyXZM&#10;Sfu3XfyrbkZd+3oCx6v9nP8Aaj8U+PviRqXw58f+FIvD3ivT7Z7h5LYsiNtKfK0bFsZV1YMHII6D&#10;BFJpP/BQDwB4is400bQ/FOra5Kv7rRbPTRJcO27aACrlcZIOQTwemeK0f2cfhB4kXx94r+LnxBsI&#10;NN8W+I8RWmlxsHOn2oCgKzDguVjiHqAnPLMoVJQ9vB4Co3Fu8lvFLr6NvoKiqf1mDyyq3FtuS3gl&#10;u/Rt7K4ut/tX+INL1m/s7b4I+P8AUra3uJIYr2HS5gk6qxAkUGPIDAZGeeawv2gvi94n8W2vw9+H&#10;HheG78KeK/HiJNfi4GLnS7Fh84bph8b84O4CJhgEivqavij9oTUdS+C/7YHhf4q67p2oal4Jjsfs&#10;hurKEutpuiliMZJwoO6QyAEjIY45FdGN9tRpXnUbi2k9ErJvV6eWh05j9Yw9BupVbjJpPRLli3q7&#10;rXbT5n0Z4D/Zz+Hvw/8ACMXh+z8L6ZeweT5Vzc6hZxTz3nXLSuy/Nnc3HQA4AA4r5t+Pnw30bxF8&#10;T/hj8AfCkTaRoCXFxr2pR2rEmBXZ2ypbIBCiYLnON6cdj7T4D/as0z4teLNL0jwV4a13UtPmZnvd&#10;eu7QwWVpGoYn5snc5K7QOBlgcnBFcV+zDo9/4++O/wAVPirq1jc20U1wNH0f7XCyk264yy7gMfJH&#10;D0/vt+OdZYfERp0MOlaTtdL7K1ev3IzxCwmLhSw+FScZOzaX2VaTSfnZL5mp8Vvhv8PP2Z/hX4i8&#10;b6FoUVt4otLSWGz1e5nlnu3urgGLezuxLMTIWPtnpXjPjbwxYfCT9gnw7ol5pVre+JfFF1FcW8dz&#10;brLJFcXHz+YgIO11twI9w5Bb3xXqn7YGm6l8UvH3ww+GFnaXUul32ojUtXuIo2MccCZUBmAx93zz&#10;gnqFrk/2x/FFv4Q/aA+EN74l0+7/AOEA0X/TC1rBujNxvPy44UlfKhO3rtJwOa5MZGEHVcIqMYpQ&#10;Wml5W5n8lY4MfGnB15QiowilBaaJza5pfJW1PTz8L/hz+zn8C7fX9a8GaBqGq+G9MjmlvptNge5n&#10;vQBjEuwsC0xADZ+XI7CvC/gj8TPBU81348+KOi674s8e6tIZFlk8Py3FrYW/IiitwQVA2nduHZgP&#10;Ut6h+0Fr13+05+y3rV94A0/WJbeO9hkFvcWTRy6lDGVZvJTlnUFlIOOTEwGazfhn+3b4K03wPo2h&#10;33hzX7XxNptpHZSaFpun+aS0SBT5WXGFwM4bBABBzjJqrKjGvCKkowUU43V03t5XaW3qXXnh4Ymn&#10;GM4wpqKcbxupPa+6u0tuursc58L49H8aftoyeM/C3h678JeFNM0OW4u5biwazju5dhjdmQhQh/eq&#10;TjOfJ3HliRD+zr8HdG/ac8X+P/in4yhur7SNS1Z7aw0zz3hhnij2splCkM4QCEAE4yhyD29R+Ofx&#10;W8S3/wCyrrGr/wDCK6noOveIN2m2mjPG73kEcjFGaRQuVYxLI2MDG5R7n1D4A/D1fhX8G/C3hxkE&#10;Vza2Svd8Y/0h8yS5+jsw+gFaUcLCpXVOXvRV5vSyvLRaeiZth8FTq4mNKXvQV6j0snKWiVvJJu33&#10;nzb8Zvh/4d1T45fC/wCC3hTSbfTPD8N43iXWbO1BEZwMfNknBMcLr/20WvUvjh8evg/oHia10XxL&#10;pC+O/EumszRaTY6WmozWrHaWI34RHwoP3twC9u/A/A/TvEPjL4g/HD4uLpt1FqckU+l+HIrm3YM6&#10;pHlCqsB1EduOOpZq4f8AZD+OXhT4b+E9R0aTwn4i1r4pXV5PJfw2WmebdXTF/lUyE5RBxu34AO44&#10;PfCNZQeloqo3ZtacsdEku73OWGIVOTtaCrNtNq6UYWUUo93uvyZh/GDVtO/aG+Lnw58Gaf8ADDUv&#10;AF/JfmSa41GwSyuprEkEuBgfKqpK3O4ZGBnkH9FK+Q/2bbXxB8Xf2kvG/wAUPFWhT6H/AGZbJpOm&#10;2NxmZIScq3lTEBWwqPkoMHzyeh5+vK9PK4NqpXevO+1tFotPvPYyam3GriZO7nLR2tdR0WnTqfOn&#10;7a2rXGreDPDfw5011Gq+N9Yg08LtJK26OryyA9Btby857E8dx7/o+k22g6PY6ZZR+VZ2UEdtBGP4&#10;Y0UKo/AAV866K3/C2f21NW1DPn6L8OtLWyhIffH9vuAd7AdFYKXU9TmIZ9B3f7THxk1T4L/D8alo&#10;Oitr2v3k4trO1EbyIh2lmldU+YqoGOCOWUZGa0p1YxlWxc9lovSP/wBtc2pVoRlXx1T4V7q9I/5y&#10;b/A3vjB8aPDvwW8O/wBo61OZb24ymn6Vb/NdX0vAEcadTyy5PQZHsD5d8D/hB4o8UfEGX4w/FKJL&#10;bxPLE1vo+gKAU0m2OQNx/wCehDN7gMxPLYTxb4T/ABp8H+Ddel8Y+LPCfxI8a/EO6X99rd5oUIS2&#10;GCPLtY/OxEgBK56nn7oO2vrv4a/Eu3+Mvgm71jT9D1rQoWeW1jh161W3lkIUfOqh2ymWxnPVW9Kw&#10;o1qeOqKU5baqP6vz8tl5nNh8RSzKtGdSXw6xh+sns32Wy82eFfsvb/i98e/ih8WLpfOsobj+wtFk&#10;27VEKY3EK3zBtixEnj/Wvx2E37c2o3HjIeA/hNpErNq3ijVo5biOFiWjtYyRvdQfubmL88fuGP8A&#10;Dx5d+yn+0Lov7O/g3W/h/wCLtE19PFlvq006adZ2JlkmzGg2KMj5sxnrgYIIPXHuHwE+H3inxj8S&#10;dW+MfxE0xtH1i6g+w6DoU3L6ZaZOS4IysjcjsfnkyBuAHFQmsThY4aDvKbvPyu7yv59EedhqixmC&#10;jhKbvOo25/3bu8r9n9lI5HwNpsXxS/bS1SeKBf8AhFvhjpqaVp8ccYSNLnGzBUjqD5+CoAHlJ2xu&#10;7D9urxrJoHwTk8O6eXl13xXdxaVZ2sDHzpVLhpNoByQQAhHT96AeteMfCX4x6V+zJ8avi7o/jnTd&#10;WtLjXtZN5p5tbQyidDLMV2jIJ3CVSCMjgjg16l8OfDfib9oL4zWXxQ8YaHdeHPCXh9GTwvoepJtu&#10;JJG/5epUI4OMMPQqmCQu5nRqKrQnQp/xJyd/7qvbXtaOw6FVVsNPDUn+9qSlzf3Vezb7WitPkb/j&#10;z9mW+8Yfs9eE/hdp2uweHrSxW2Go3QtPOM3lxkttRWQEtMQ5JPbPXr4j8WoPjD+x3pHhnW7P4mr4&#10;x8PrNHpY0m/sVhAAQlIxHucldseNysGHHYmvSrX9vzwno+t6lo3jLw54g8MajbXMyQrJZlhNEJCs&#10;bbTtdWIHIK4BB57VBH4b8Q/tdfETQPEGv6HqPhT4W+HJVvLLS9XjCXOs3OciR4v4Y8ADnOQSFJ3s&#10;VdZYbEL/AGOT9rolZtWS7ray89ysQsJil/sEn7bSKs5KyXdbJLXda9D6mtpjcW8UpXYXQMVPbIzi&#10;vm/4B5+J37RPxU+JDFn07T5F8LaTIGGxkiIacgdeWVGB4H7w9e3q3x8+IS/Cz4P+KvEokEdzaWbL&#10;aknH+kP+7i/8fZT9Aa4f4N6K37Pf7KdpdS2LXGrWulyavc2pjMcs93KpkETDli+SkWTk/KOO1erX&#10;kpYiEHtBOT/Jfq/ke3iZKeKpwl8NNOb/ACj+r+R1Hir9nvw34y+MPh/4j6ndalLrGhxLFaWayxi0&#10;+UuysymPeSGkLcOOVX3z6fXlP7NPj/xn8TvhnF4j8baXZ6NqF1dSrb2lnbSwYgUhQzrK7NksH9Bj&#10;H1r1aurD+zlD2tNW59TtwvspQ9vSjbn1836nzr+3X44m8M/A+fRLDc+r+KLqLSLeKP77Kx3SYHuq&#10;7P8AtoK5nwb+z/8AtAeBPC+naDofxd0fTNJsYvLgtF0OB/LBJJG5oiScknJJzmuS/ac8fKv7Vngq&#10;XVvD+vaz4U8GILuSPSbEzmW8ceYu3cVUgFbfPPG1hXpC/t2+GWYKvw9+IhYnAA0WLJ/8j14MqmHq&#10;4qpOtNx5bRVm1tq9vP8AI+YnWwtbG1qmIqOPLaKs5R0Wr27t/gL8QNe8e/Av9nTx1q3jzxrD4q8Q&#10;XCfZNLmtrOK1SAyqI12qkaksCzuSSRhBjHOcj9nb9jPwRZ/C/wAPah4x0d/EGuX1ot3JDqE7mG08&#10;0B/LjiBCg42BiQSSDyBxSftVafqPxg+J3wo+G8OnXg0e4u11nWWaIlI4lBAR2GVDbFnGM9WX1Gfq&#10;tVCqFUAKBgAdBXXSw8K+Jk5rmjBKKvrq9W9fkjuo4WlicXN1FzQppRXNrq/ek9d+iK+m6fbaRp9r&#10;Y2cK29paxLBDCn3URQFVR7AACvlT4mf8Xk/bb8EeFI/32k+BrU6zfGP5SlwSsigluCMi04UZ+Zue&#10;Pl+rb28i0+znup22QwRtK7eiqMk/kK+L/gZrniDwX4L+K/x01Lwlqer+INc1YLa6O0MguFtFlG7a&#10;5QsI1EhHC7f9HHp8uuPkr06T+G/M/SOv52NszlFulQfw35pf4Ya/nY5HVvit4V8L/teeOdS+NWh3&#10;V99lYWfh8S2Kz21rbI7GOXym5JZdrK65wzOcDI2/VHw90/4Q/FrVNL8feDLXSb3UNHkkii1DT7c2&#10;00ZaNkKSoVVsbXJAdfcV5VfftpfDH4oaELGHwRrHjHXZYWWPw9Jo6XT7mIUqTlgFztyR2xxniut/&#10;Yr+A+pfBP4c3smvRi317XJ1u7i0V9wto1XEcR7bhuYnHrjtXBg9a/JTcakG3Ju2qe6u+r/HQ8zAe&#10;9ifZ0pRq05Nycraxd7q72bvt1Vuh9C18zfEL9o34Mt4/8qPwpP8AEzxbZqLMS6JokeoSW+GcCNZH&#10;xxucj92TkvjnoPRv2orjXrf9n/xq3hmG4n1hrLy0S1QvL5bOqzFQOciIyHjkYzXz9+zj+0Z4Q8H/&#10;AAb0vQPAvgXXde8VWlor6nb2tmkMTXABMs1xdElUjznDNkgFRgdB24zE8taNC6jpe7V/kl3PQzDG&#10;cleOGclFNc12ua+trRXf7/Q5bwjJZ/Hb9tDwtd2HgS6+H/8AwjVmL3VbK4tktbgyRktE0ibR1MkC&#10;/d3Fc84AK+4fFv8AaH+Dlj4yh03UfDzfEbxRpbNH9n0nR49RmsCGw2HkIVTuwCEbIOAa8y+Bmh+M&#10;b74TfG/4qzadfW3jjxMLoafAbZzcRIiMwEO4biNz7QoH/LBeuABV/ZN+PvhPwD8KbfwxoHgvX9Z8&#10;dxvIdRtdP08ZuJy7FWlnJwiKvGXxtCNxxz5GHqunFRk1F1Lyu152SSXVrU8LC1nSioTkouq3O8o3&#10;0TSilFWV2lf9DAutStPj1+1Z8M9PsPh3efDu+0Kf+0tSjvbJba4kiiZZoy6hQduU2jI/5acV3niz&#10;w3Y/tLftqTaJqcbXvhLwLpgFzCrlY5rhiCUYjnlpApHGRAR9X/svXGrap4g+Lvx18W6LdWF5cK0F&#10;pYyRt5qwRRiRo0yoL/KkCAgclDx2HXfsL+C9T0/wJ4i8a+IbaW38ReMNWmvp/tEZSTy1ZguQ3Iy7&#10;TMM9mFVh6TruMZaqcnJ6W92OkbrzdmXhaLxLhGeqqSc3pb3YaRuttXZnEft2eCfDkHhHwB4G8L+H&#10;9L0zX9b16OOxh0+zjgxGFaNhlVAVS88XUgHr2JH2Do+mx6LpNlp8TO8VpAkCNIxZiqqFBJPU8da+&#10;Yo9Iv/iz+3NJqN3ZXA8M+A9N8u1lmiZ7ea7YclSRtDhpW5GTm3Hp8v1TXs4OClWrVkrJvlXpH/g3&#10;Pfy+mpV6+ISsm1FekdL/AH3+4+df2tfiZr+ny+FPhn4KvDYeLPGd19mN8v3rO0ztkkBHKk5+8MkK&#10;kmMNtNbt98LPhx+zz8E9buV8L6TeWul6ZJLcy39ok0l/IsZAEjMCTvbjbnA34GBXjP7Qnihfg3+2&#10;Z4O+IXifT76fwkuktZxX1vGZFhlKTqQo6ZBkBK5zhyRnpVH9pT4yeIPj/wCG9A8D+DvBuvWWg+J9&#10;Qgj/ALd1G2aJbhFdD8sQyREGZG8xiAdhwOCR5tTEwjOvOetRaRVr6W0+9vVnk1sZTjUxNSprUj7s&#10;I2vZWVn/ANvN6v0OY+Hfiq+/Zl/Y5g1vSYtnjjx7qTDTQIhI0SfcVwn8WEUso5+adMgjIrtfhN44&#10;+DPw38NpBe+FPEXiLxFdp5mra3qnhqa4nvZ2+aRizgkKWJwvpjOTkm7+2B4P1f4f33wa8UeH9An1&#10;7wz4GnRJNOt42bylQwlGYqDtBEIXeRgMFznOD11r+3j4S8TWaJ4O8KeLPFutOFxpdlp3zRkgnEjg&#10;sFwA3K7vuntzXPTUcPV9lUmo8iSSavfS7a13b7anLTjDCV/YVaij7OMVFON73V5OOq1b3td6GF+w&#10;f4Zms9W+LPiK30i40Hw/q2tKmmafPCYvKiRpnAVTggBJ4x90DjAJwQPpT4g+NrH4ceCNb8T6luNl&#10;pdq9y6J96TaPlRfdjhR7kVr6ZLdTabaSXsCW148SNPDG+9Y5CBuUN3AORnvivIf2wvBuuePP2fPE&#10;+k+HoJbzUCIbj7HAheS4SOVJGRVAyWwuQBySoA617sabwWDcaerim1p11e36H0sKMsuwEo0fecVJ&#10;rTd6vb16Hnv7M/wjPxYh/wCFy/E+CDxH4j1zL6ZY3kIktdNtFc+WI4myASRuU8kAg53MxPd/GzQf&#10;BPwZ8L+IvirY6Bp2meKdM0ua1s7y3g8vfLLtjiDomA53FBuPIXIyB08o+Df7bng7w38L/Dfha70L&#10;xJceKtF0+HTJdHsbDzpZXhRYyV+YYB25IOCORg4GZ/2mr7xN8a9L+EvgRtBv9El8Uagmo6xbxh5G&#10;0+2U4RZsAchXdyG2gND7ZHlxrYeODfsbSnZPu+Z6Xb73Z4sK+FjgH9XtOpZO9rvnel2+936/JDv2&#10;W/2PfB9z8I/D+teNdKk13VNTjbUo7S9uX+zWqzAbdkSsF3NGsRYsC2QBxtxUfwl0ux+IP7ZHiXW7&#10;CGO38K/DXS08P6WIfljhdVaLZ83JUf6XyMDATn+99LfELxEnw3+Gmt6tY2QkOk6e7WdjbpgO6piK&#10;JQAcAttUADv0r5j+E/gjxH8Of2IfGOrwWd7L408R213qU4aJ1vFEn7tTk/OxEYMo75c45OTdTD08&#10;PKlSpx+Bcz01fKtPvf5F1MLRwk6NCnDSmnOTS1fKtNet3r8jO/ZK+F/hD4u+O/id8QL3wlolz4Ym&#10;1I6boenvpsP2RI0+YusDL8r7PI+YActJ6kDG+MHjjwlqvxo/4Vmuk3WlfCXwy63Gs6V4T0ohdT1D&#10;hhHIIQNsYOAeBkxP32MvZfsP/HTwYvgPwp8ONJsdTk8S4nkvvKsv3KOXkdpZJc427QoBPP3VxnAr&#10;ivh38Vv+GS/jf8ULT4i6HqUdj4l1Nr221+2tmZZsPM6HnAdWEp5XJVgwIPJXz06X1WjaSSk/ela6&#10;vvZ+V9Dy1KisFh7SSjN+/K11f4uV7aNtK19lZjf2jPHnw18afBW78NeCvh1qNtrKPB9gkXw29t9m&#10;CyKXYOEzygZSO+7Navx48M33ja7+An7P73Di6jsba71qRMGSJIbfyi4YkpkKl0cZbJ2+o3e+/C/9&#10;owfGPxcll4b8H69F4aSBp5vEmq2xtrZzgbUh67yd6Hkg4ycYwT51+zzo9/8AET9pb4o/E7VbK4gs&#10;rVxomifaom2tECAZImYADKRIfl/57tzyd3TOjGtJKMub2jUXZWXLH3n/AJXOyph4YiUVCal7VqLt&#10;HlXLG8pet9Ff5G/8Q/hn8O/2afhz4i+IOkaHHH4o021me11m+nmubqS8nUwq7uzFiWeX5sYHzMeO&#10;ox/2dz4W/Zx/ZR0fUPG9/FpNvr2/Ublbj5mmadf3caIoLMxgSPKjJGGzjoG/toWOq/EnXPhv8L9M&#10;t7x7TWtVW71W6tkdlgt0O0FwvBGGlfkgZiH1HA/tIeJtH8AftYeC9S8d6LdXPw70fSgmmwQ2QktU&#10;nIcZCnCnaQhIHICJxwKutOOGrSqU4pRjaK00vLVt27KxeIqQweInVpQUYwtBaWinOzlJ27JL8rlr&#10;xN+0X8NIfAuq/wDCN/AfVLnw35Mgn1BvDcFtYIHAEcm5QRtbIOW2np3PHpf7Avgifwb+zxYXFzuW&#10;XXbybVvLbHyIwSJMezJCr/8AA/wry39pj4ueJPj5o3h/wD4V8F+INM0PxJqUMTa1qdq0XnIki/8A&#10;LEcrEHZH8xyAfLOBwSPtDQdFtPDeh6dpFhEIbGwt47W3jHRY0UKo/AAVrg4e1xbqc3MoKydrK77f&#10;JfidGX03Wx0qvNzRpxsmo8qvLV27pJLvuX6+Kf2FvHmk/DH9lvxp4m1u4W307T9euJHyeXb7LahY&#10;19WZiFA9TX2tX54/s0/AHxD448TX/hXXrW9tfhX4a8QXGpvBdRmP+1br93HFG4I2yIEhVjheA7D+&#10;MY3x8qkMRRlSV3aSXq7avyW50ZnKrTxeHlRjeVppdrvl1fkt2dfp2uap4J8F+Lf2l/HVoP8AhMNY&#10;jFr4S0i4LMmnwSArCMfKCCpLngEojNndKRXsf7PPwB07S/C1r4t8b2EHiT4ieII/t+p6lqkazvEZ&#10;ACsKBhhAibVIUdQQDt2gcz+394J1zxF8IdFn0HTm1O10XVYru60yGFn3xhGRW2LyVUtggdA5PamX&#10;P7cFl478OtZ/C3wrrnibxpcRKsVnJZEW9nIw+9PIGxtX5uhwdvUDkckfY4XEOFd/Ck1f7Unfmlbq&#10;+nkcMPq+DxUqeJd+VJxuruUpXcpJdZbLyWiOY+DNnovhb9tz4yaho0FvpvhHSdExdNapst7eb/RX&#10;lGwdDvjuTwMfK2K5b4R/EqXwD8Kfi98f9Rtwdb8Uaq1po1vMMrncfLAGfuKzncCclbYgc4J3/Hnw&#10;21n9nj9k/wAQ6VF9o8RfEHxxerFqd1p8byyM8uWlUbQWZBGJEycZaUnjdiq37Vnwm1D4e/sw/DTS&#10;LHTJNV0vwvdQz6zb24PlsxjYyyuFzhTI0nzHOPM964pRq0YyklZwUp27Obsv/AVdnnzjXoQlNRs4&#10;KU7fyyqOyX/bsbs9i/Z3/Z/sdK8LweLfHNlb+JfiF4gUahqOpanCs0kPmKCsChsqgRcKdoAyCB8o&#10;UDzH9mPR9D8UftHfF/4oWlpY6P4Z0qR9NsZIESC14AE1xjgKSkIdmOP9exPOcbvj39tJfEnwz1i/&#10;+GnhHxHrUxt2gbVJLUwQWMj/ACKQwJMsiswOxOwJyACa8v8AiJ8O/EPwt/4J+6Hpmm2N0l3q1/Dq&#10;XiFYoGDxwSq8n70dV27LVGJ/u4OOldFSpQjyOguaNNOTfd7LXrrdt+R01quGh7N4aPPGinNvu7WW&#10;vW7bbeux6jrX7Snwh1Pxlqlz4W+HGo/ErxLN+6m1TRfDqXBnZUUbDM4EhULGOikYTIyOa4j9le3s&#10;fiZ+1V4++Imn+HW8G6LpVmtu2mNGkBhu5EWOQSKAAD+6nZsAYJBbknd12m/tX+HtH+EZg+D/AMPd&#10;d1SHTbPaN1ittaWR2hQZpQSJJSx+4m4yFW57158nw/8AFHgH9gLWbi1tL5vEfie7Goav+4c3Qtnk&#10;CkOT8xUxorEnoJX9STlOo51I1OZTUE5vlVldbWfXV/gZVKzqVYVeZVFBOo+WNldLRJ6t6vXXpqj1&#10;LxZ+0p8Hb/xndSaH4Gu/if4nVfJa/wBD0GO8IYLhI/PfDbTg42BhwxGe/nHwFW0+MH7aF54v0zwj&#10;N4HtPDOmuLvTZIFgkF26PBiVABhiJHPQH91z79V8L/2pPC3hj4L2WnfDP4f69rl1pNgGu4IbJbe3&#10;jlSMGWSacEgux5wNzOWAAyRWb8FYde+FP7KfxD+It9ZXjeOfFlxcXSL5LrdGR3MMLbcFziR5Zv8A&#10;dbPA+aq9p7erTnKSklebtGyVtteruU6v1mtSnKalGN6kuWNkuVaa7t38/kSfCDwTov7TX7SHxM8f&#10;+IrCPWfDWj3Uek6VbTDda3Bj+Xc0Z++Asavtb5czZxxwv7R/gvQ/E37UHwU8FeHdKtNNvbOVtT1A&#10;6fAkBFqsiOoLKBghbabbzxvGByM+z/sf/DZvhh8AvDdjc27W+p6gh1S9R4/LcSTYZVdTyGWMRoc8&#10;/J26Dz79nHR7/wCIf7R3xT+KOq2Vxb2kUg0TRftUTBWhUgGSMsBj5Ioz8v8Az2bnk53+r81ClSlH&#10;36suaX/pT/RHT9V5sNRozj79aSlJ9bX53r5aRPqmivCfgP8AGjxp8WviT47t7/Q7XSvBWjTGDTLk&#10;2k0dxeEyMEfzHfYw2RsxCpx5ic/3vdq+ho1o14c8Nv8AI+qw+IhiaftKe2v4OwUUUVudI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VCH/AJDl5/17Q/8AoUtX6oQ/8hy8/wCvaH/0&#10;KWgC/RRRQAUUUUAFFFFABRRRQAUUUUAFFFFABRRRQAUUUUAFFFFABRRRQAUUUUAFFFFABRRRQAUU&#10;UUAY+q/8hey/64Tf+hRUVHrlzDa6pYvNKkKmGYBpGCjO6Pjmq/8AbFh/z/W3/f1f8a6KexzVL8xc&#10;oqn/AGxYf8/1t/39X/Gj+2LD/n+tv+/q/wCNa3RFmXKKp/2xYf8AP9bf9/V/xo/tiw/5/rb/AL+r&#10;/jRdBZlyiqf9sWH/AD/W3/f1f8aP7YsP+f62/wC/q/40XQWZcoqn/bFh/wA/1t/39X/Gj+2LD/n+&#10;tv8Av6v+NF0FmXKKp/2xYf8AP9bf9/V/xo/tiw/5/rb/AL+r/jRdBZlyiqf9sWH/AD/W3/f1f8aP&#10;7YsP+f62/wC/q/40XQWZcoqn/bFh/wA/1t/39X/Gj+2LD/n+tv8Av6v+NF0FmXKKp/2xYf8AP9bf&#10;9/V/xo/tiw/5/rb/AL+r/jRdBZlyiqf9sWH/AD/W3/f1f8aP7YsP+f62/wC/q/40XQWZcoqn/bFh&#10;/wA/1t/39X/Gj+2LD/n+tv8Av6v+NF0FmXKm8P8A/INP/Xef/wBGvWb/AGxYf8/1t/39X/GptD1r&#10;T4dP2vf2yN50xw0yg4MrEHr6GsamyNae5vUVQ/t7TP8AoI2n/f8AX/Gj+3tM/wCgjaf9/wBf8awN&#10;y/RVD+3tM/6CNp/3/X/Gj+3tM/6CNp/3/X/GgC/RVD+3tM/6CNp/3/X/ABo/t7TP+gjaf9/1/wAa&#10;AL9eUfCT4M3Xg7xj4u8beJb+31nxh4inw1zbRlYrSzUKI7aLd82PlGTnnanGVyfSP7e0z/oI2n/f&#10;9f8AGj+3tM/6CNp/3/X/ABrKVKM5RlL7OxjOjCpOM5LWO3rtcv0VQ/t7TP8AoI2n/f8AX/Gj+3tM&#10;/wCgjaf9/wBf8a1Ni/RVD+3tM/6CNp/3/X/Gj+3tM/6CNp/3/X/GgC/RVD+3tM/6CNp/3/X/ABo/&#10;t7TP+gjaf9/1/wAaAL9FUP7e0z/oI2n/AH/X/Gj+3tM/6CNp/wB/1/xoAv0VQ/t7TP8AoI2n/f8A&#10;X/Gj+3tM/wCgjaf9/wBf8aAL9FUP7e0z/oI2n/f9f8aP7e0z/oI2n/f9f8aAL9FUP7e0z/oI2n/f&#10;9f8AGj+3tM/6CNp/3/X/ABoAv0VQ/t7TP+gjaf8Af9f8aP7e0z/oI2n/AH/X/GgC/RVD+3tM/wCg&#10;jaf9/wBf8aP7e0z/AKCNp/3/AF/xoAv0VQ/t7TP+gjaf9/1/xo/t7TP+gjaf9/1/xoAv1X1CS4hs&#10;LmS0hFxdLEzRQs20O4B2qT2ycDNQf29pn/QRtP8Av+v+NH9vaZ/0EbT/AL/r/jQI+XPgV4J+Ofwj&#10;sr7T38LeHL9tZ1eTU9S1S51Zi++UqHYIq9ABnGSSc888fWVUP7e0z/oI2n/f9f8AGj+3tM/6CNp/&#10;3/X/ABrlw+HWGhyRk2vP/hjjwmFWDh7OMm1520/BF+iqH9vaZ/0EbT/v+v8AjR/b2mf9BG0/7/r/&#10;AI11HaX6Kof29pn/AEEbT/v+v+NH9vaZ/wBBG0/7/r/jQBfoqh/b2mf9BG0/7/r/AI0f29pn/QRt&#10;P+/6/wCNAF+sjxbd6zY+G7+fw/YQanrSR/6LaXM3kxSPkAbn7Adfwqx/b2mf9BG0/wC/6/40f29p&#10;n/QRtP8Av+v+NKSumr2JkuZNXsfNfjTwD8YPjprXg/SvGvhvw9ofhLTdZi1S/NjqLTyTrGGxHgjo&#10;csOn8Q5GOfqOqH9vaZ/0EbT/AL/r/jR/b2mf9BG0/wC/6/41zUcOqLlK7be7fl9xy4fCxw7lPmcp&#10;Stdvy22SL9FUP7e0z/oI2n/f9f8AGj+3tM/6CNp/3/X/ABrqOwv0VQ/t7TP+gjaf9/1/xo/t7TP+&#10;gjaf9/1/xoAv0VQ/t7TP+gjaf9/1/wAaP7e0z/oI2n/f9f8AGgC/RVD+3tM/6CNp/wB/1/xo/t7T&#10;P+gjaf8Af9f8aAL9FUP7e0z/AKCNp/3/AF/xo/t7TP8AoI2n/f8AX/GgC/RVD+3tM/6CNp/3/X/G&#10;j+3tM/6CNp/3/X/GgC/RVD+3tM/6CNp/3/X/ABo/t7TP+gjaf9/1/wAaAL9FUP7e0z/oI2n/AH/X&#10;/Gj+3tM/6CNp/wB/1/xoAv0VQ/t7TP8AoI2n/f8AX/Gj+3tM/wCgjaf9/wBf8aAL9FUP7e0z/oI2&#10;n/f9f8aP7e0z/oI2n/f9f8aAL9FUP7e0z/oI2n/f9f8AGj+3tM/6CNp/3/X/ABoAv0VQ/t7TP+gj&#10;af8Af9f8aP7e0z/oI2n/AH/X/GgC/RVD+3tM/wCgjaf9/wBf8aP7e0z/AKCNp/3/AF/xoAv0VQ/t&#10;7TP+gjaf9/1/xo/t7TP+gjaf9/1/xoAv0VQ/t7TP+gjaf9/1/wAaP7e0z/oI2n/f9f8AGgC/RVD+&#10;3tM/6CNp/wB/1/xo/t7TP+gjaf8Af9f8aAL9FUP7e0z/AKCNp/3/AF/xo/t7TP8AoI2n/f8AX/Gg&#10;C/RVD+3tM/6CNp/3/X/Gj+3tM/6CNp/3/X/GgC/RVD+3tM/6CNp/3/X/ABo/t7TP+gjaf9/1/wAa&#10;AL9FUP7e0z/oI2n/AH/X/Gj+3tM/6CNp/wB/1/xoAv0VQ/t7TP8AoI2n/f8AX/Gj+3tM/wCgjaf9&#10;/wBf8aAL9FUP7e0z/oI2n/f9f8aP7e0z/oI2n/f9f8aAL9FUP7e0z/oI2n/f9f8AGj+3tM/6CNp/&#10;3/X/ABoAv0VQ/t7TP+gjaf8Af9f8aP7e0z/oI2n/AH/X/GgC/RVD+3tM/wCgjaf9/wBf8aP7e0z/&#10;AKCNp/3/AF/xoAv0VQ/t7TP+gjaf9/1/xo/t7TP+gjaf9/1/xoAv0VQ/t7TP+gjaf9/1/wAaP7e0&#10;z/oI2n/f9f8AGgC/RVD+3tM/6CNp/wB/1/xo/t7TP+gjaf8Af9f8aAL9FUP7e0z/AKCNp/3/AF/x&#10;o/t7TP8AoI2n/f8AX/GgC/RVD+3tM/6CNp/3/X/Gj+3tM/6CNp/3/X/GgC/RVD+3tM/6CNp/3/X/&#10;ABo/t7TP+gjaf9/1/wAaAL9FUP7e0z/oI2n/AH/X/Gj+3tM/6CNp/wB/1/xoAv0VQ/t7TP8AoI2n&#10;/f8AX/Gj+3tM/wCgjaf9/wBf8aAL9FUP7e0z/oI2n/f9f8aP7e0z/oI2n/f9f8aAL9FUP7e0z/oI&#10;2n/f9f8AGj+3tM/6CNp/3/X/ABoAv0VQ/t7TP+gjaf8Af9f8aP7e0z/oI2n/AH/X/GgC/RVD+3tM&#10;/wCgjaf9/wBf8aP7e0z/AKCNp/3/AF/xoAv0VQ/t7TP+gjaf9/1/xo/t7TP+gjaf9/1/xoAv0VQ/&#10;t7TP+gjaf9/1/wAaP7e0z/oI2n/f9f8AGgC/RVD+3tM/6CNp/wB/1/xo/t7TP+gjaf8Af9f8aAL9&#10;FUP7e0z/AKCNp/3/AF/xo/t7TP8AoI2n/f8AX/GgC/RVD+3tM/6CNp/3/X/Gj+3tM/6CNp/3/X/G&#10;gC/RVD+3tM/6CNp/3/X/ABo/t7TP+gjaf9/1/wAaAL9FUP7e0z/oI2n/AH/X/Gj+3tM/6CNp/wB/&#10;1/xoAv0VQ/t7TP8AoI2n/f8AX/Gj+3tM/wCgjaf9/wBf8aAL9FUP7e0z/oI2n/f9f8aP7e0z/oI2&#10;n/f9f8aAL9FUP7e0z/oI2n/f9f8AGj+3tM/6CNp/3/X/ABoAv0VQ/t7TP+gjaf8Af9f8aP7e0z/o&#10;I2n/AH/X/GgC/RVD+3tM/wCgjaf9/wBf8aP7e0z/AKCNp/3/AF/xoAv0VQ/t7TP+gjaf9/1/xo/t&#10;7TP+gjaf9/1/xoAv0VQ/t7TP+gjaf9/1/wAaP7e0z/oI2n/f9f8AGgC/RVD+3tM/6CNp/wB/1/xo&#10;/t7TP+gjaf8Af9f8aAL9FUP7e0z/AKCNp/3/AF/xo/t7TP8AoI2n/f8AX/GgC/RVD+3tM/6CNp/3&#10;/X/Gj+3tM/6CNp/3/X/GgC/RVD+3tM/6CNp/3/X/ABo/t7TP+gjaf9/1/wAaAL9FUP7e0z/oI2n/&#10;AH/X/Gj+3tM/6CNp/wB/1/xoAv0VQ/t7TP8AoI2n/f8AX/Gj+3tM/wCgjaf9/wBf8aAL9FUP7e0z&#10;/oI2n/f9f8aP7e0z/oI2n/f9f8aAL9FUP7e0z/oI2n/f9f8AGj+3tM/6CNp/3/X/ABoAv0VQ/t7T&#10;P+gjaf8Af9f8aP7e0z/oI2n/AH/X/GgC/RVD+3tM/wCgjaf9/wBf8aP7e0z/AKCNp/3/AF/xoAv0&#10;VQ/t7TP+gjaf9/1/xo/t7TP+gjaf9/1/xoAv0VQ/t7TP+gjaf9/1/wAaP7e0z/oI2n/f9f8AGgC/&#10;RVD+3tM/6CNp/wB/1/xo/t7TP+gjaf8Af9f8aAL9FUP7e0z/AKCNp/3/AF/xo/t7TP8AoI2n/f8A&#10;X/GgC/RVD+3tM/6CNp/3/X/Gj+3tM/6CNp/3/X/GgC/RVD+3tM/6CNp/3/X/ABo/t7TP+gjaf9/1&#10;/wAaAL9FUP7e0z/oI2n/AH/X/Gj+3tM/6CNp/wB/1/xoAv0VQ/t7TP8AoI2n/f8AX/Gj+3tM/wCg&#10;jaf9/wBf8aAL9FUP7e0z/oI2n/f9f8aP7e0z/oI2n/f9f8aAL9FUP7e0z/oI2n/f9f8AGj+3tM/6&#10;CNp/3/X/ABoAv0VQ/t7TP+gjaf8Af9f8aP7e0z/oI2n/AH/X/GgC/RVD+3tM/wCgjaf9/wBf8aP7&#10;e0z/AKCNp/3/AF/xoAv0VQ/t7TP+gjaf9/1/xo/t7TP+gjaf9/1/xoAv0VQ/t7TP+gjaf9/1/wAa&#10;P7e0z/oI2n/f9f8AGgC/RVD+3tM/6CNp/wB/1/xo/t7TP+gjaf8Af9f8aAL9FUP7e0z/AKCNp/3/&#10;AF/xo/t7TP8AoI2n/f8AX/GgC/RVD+3tM/6CNp/3/X/Gj+3tM/6CNp/3/X/GgC/RVD+3tM/6CNp/&#10;3/X/ABo/t7TP+gjaf9/1/wAaAL9FUP7e0z/oI2n/AH/X/Gj+3tM/6CNp/wB/1/xoAv0VQ/t7TP8A&#10;oI2n/f8AX/Gj+3tM/wCgjaf9/wBf8aAL9FUP7e0z/oI2n/f9f8aP7e0z/oI2n/f9f8aAL9FUP7e0&#10;z/oI2n/f9f8AGj+3tM/6CNp/3/X/ABoAv0VQ/t7TP+gjaf8Af9f8aP7e0z/oI2n/AH/X/GgC/RVD&#10;+3tM/wCgjaf9/wBf8aP7e0z/AKCNp/3/AF/xoAv0VQ/t7TP+gjaf9/1/xo/t7TP+gjaf9/1/xoAv&#10;0VQ/t7TP+gjaf9/1/wAaP7e0z/oI2n/f9f8AGgC/RVD+3tM/6CNp/wB/1/xo/t7TP+gjaf8Af9f8&#10;aAL9FUP7e0z/AKCNp/3/AF/xo/t7TP8AoI2n/f8AX/GgC/RVD+3tM/6CNp/3/X/Gj+3tM/6CNp/3&#10;/X/GgC/RVD+3tM/6CNp/3/X/ABo/t7TP+gjaf9/1/wAaAL9FUP7e0z/oI2n/AH/X/Gj+3tM/6CNp&#10;/wB/1/xoAv0VQ/t7TP8AoI2n/f8AX/Gj+3tM/wCgjaf9/wBf8aAL9FUP7e0z/oI2n/f9f8aP7e0z&#10;/oI2n/f9f8aAL9FUP7e0z/oI2n/f9f8AGj+3tM/6CNp/3/X/ABoAv0VQ/t7TP+gjaf8Af9f8aP7e&#10;0z/oI2n/AH/X/GgC/RVD+3tM/wCgjaf9/wBf8aP7e0z/AKCNp/3/AF/xoAv0VQ/t7TP+gjaf9/1/&#10;xo/t7TP+gjaf9/1/xoAv0VQ/t7TP+gjaf9/1/wAaP7e0z/oI2n/f9f8AGgC/RVD+3tM/6CNp/wB/&#10;1/xo/t7TP+gjaf8Af9f8aAL9FUP7e0z/AKCNp/3/AF/xo/t7TP8AoI2n/f8AX/GgC/RVD+3tM/6C&#10;Np/3/X/Gj+3tM/6CNp/3/X/GgC/RVD+3tM/6CNp/3/X/ABo/t7TP+gjaf9/1/wAaAL9FUP7e0z/o&#10;I2n/AH/X/Gj+3tM/6CNp/wB/1/xoAv0VQ/t7TP8AoI2n/f8AX/Gj+3tM/wCgjaf9/wBf8aAL9FUP&#10;7e0z/oI2n/f9f8aP7e0z/oI2n/f9f8aAL9FUP7e0z/oI2n/f9f8AGj+3tM/6CNp/3/X/ABoAv1Qh&#10;/wCQ5ef9e0P/AKFLR/b2mf8AQRtP+/6/41Fp95Be6zePbzRzoLeFS0bhhndLxkUAalFFFABRRRQA&#10;UUUUAFFFFABRRRQAUUUUAFFFFABRRRQAUUUUAFFFFABRRRQAUUUUAFFFFABRRRQBQm/5Dln/ANe0&#10;3/oUVX6oTf8AIcs/+vab/wBCiq/QAUV5n/w0J4U9b7/vwP8AGj/hoTwp633/AH4H+NAHplFVdL1C&#10;LV9NtL633eRdQpPHuGDtZQwyPXBq1QAUUUUAFFYlt4usLrxXd+Hk83+0LaAXEmU+TadvQ56/OK26&#10;ACiiigAooqrfapZ6YYBd3MVt58nlR+a4Xc2CcDPfg0AWqKwrXxZbS6vr1lOBaR6R5Pm3ErgIwkTf&#10;n2x0rYtbqK9toriCRZYJVDpIpyGUjIIoAlooooAKKKKACiquqahFpGm3d9cbvItYXnk2jJ2qpY4H&#10;rgVB4e1618TaPbanZb/s1wCU8xdrcMRyPqDQBo0UUUAFFFFABRRXO+FfGUXijUNctY7Z4Dpd21qz&#10;MwPmEFhken3aAOiooooAKKKKACiiigAornfDnjKLxFr2vaYls8L6TKkTSMwIk3buQO33f1roqACi&#10;ud8OeMovEWva9piWzwvpMqRNIzAiTdu5A7fd/WuioAKKKKACiisjxR4osvCGkPqWoeZ9mRlQ+Uu5&#10;sk4HFAGvRUNndJfWcFzFny5o1kXcMHBGR/OpqACiiigAoopkkqQxvJI6xxoCzMxwAB1JPpQA+iue&#10;8JeO9I8bLdHS52kNs+x1kXacHowHoefyroaACiiigAoornfE3jKPw1q2hWD2zTtqtx9nV1YARnKj&#10;J9fvfpQB0VFFFABRRRQAUUUUAFFc74q8ZReF9Q0O1ktnnOqXa2qsrAeWSVGT6/eroqACiiigAooo&#10;oAKKwm8ZaenixPDh83+0Xh84fJ8m3BPXPXik1vxpp2ga3pelXXnfa9RbZBsTK5yByc8cmgDeoooo&#10;AKKKKACiiud1LxlFp3jTSfDrWzvLqEUkqzhgFTarHBHf7v60AdFRRRQAUUUUAFFFYnhLxdYeNNLa&#10;/wBO837OspiPnJtO4AE8Z9xQBt0UUUAFFFFABRRRQAUUUUAFFFFABRWJ4t8XWHgvS1v9R837O0oi&#10;HkpuO4gkcZ9jWvbzLcwRzJnZIodc+hGaAJKKKKACiud8eeMovAug/wBpy2z3aeasXlowU855yfpU&#10;mt+NNO0DW9L0q6877XqLbINiZXOQOTnjk0Ab1FFFABRWD4Z8aad4suNRhsPO32EvlTeYm0bssOOe&#10;fumt6gAornfCvjKLxRqGuWsds8B0u7a1ZmYHzCCwyPT7tdFQAUUUUAFFZviTWl8OaDfam8TTJaxG&#10;UxqcFsds0zwrr6eKPD9lqscLQJdJvEbHJXkjr+FAGrRRRQAUVm+JNaXw5oN9qbxNMlrEZTGpwWx2&#10;zR4b1pfEeg2OppE0KXUQlEbHJXPbNAGlRRRQAUUUUAFFYTeMtPTxYnhw+b/aLw+cPk+TbgnrnrxW&#10;7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UIf+Q5ef9e0P/oU&#10;tX6oQ/8AIcvP+vaH/wBCloAv0UUUAFFFFABRRRQAUUUUAFFFFABRRRQAUUUUAFFFFABRRRQAUUUU&#10;AFFFFABRRRQAUUUUAFFFFAFCb/kOWf8A17Tf+hRVfqhN/wAhyz/69pv/AEKKr9AGF48/5EfxF/2D&#10;rj/0U1YXwR/5Jfov/bb/ANHyVu+PP+RH8Rf9g64/9FNWF8Ef+SX6L/22/wDR8lAEXi3xtq7+KI/C&#10;/hi2gl1Ty/Oubq6z5duhxgkDvyPXqODms/8A4TLxR4H1rT7XxaLK80y/k8qPULMFTE5xwwOOPw6Z&#10;OTjFV9FnTQvjxrkV9JsbU7ZDayScb+E+Uf8AfJH/AAGl+Pl1HfaZo2hwN5mp3V/G8UScsoAZd2Pq&#10;wA/H0oA3PFnjPVW8SR+GfDNvBPqvledcXF1nyrZDjBOOp5Hr1HB7ZP8Awl3irwRrmmW3iprG+03U&#10;ZRCl5ZgqYnPABGBxyO3Tv2rnNW8O2F58atVs9eurm0iv4Uls5o5vJDkKo2579GA91rp9Q+EvhLSf&#10;s82oajexqJV8oXN7wz54ABHJye3rQByFnY+L5PjFrUVpqVhHrIsg0k8kZMRhzHhQNvXlO3Y11mse&#10;LPFem3ui+FbdrC68TXkTzTXrgrAib32kDA52qc8duhpmkyLb/tCayJCEM2lqI8/xH90cD8Fb8q2f&#10;Gvg3Q/HGqWynU2sNdtY90MtrKBKE3MOncBlfpggg0AO8Ot46sNct7fWzp2o6ZMG33VoCrxEKSAQc&#10;cEgDoadJqficfE6OzW3b/hGTFlpvJGN3lk/f/wB7FctpeoeIvA/xG0vw/d623iKx1BCcTD97Fwfm&#10;OSSMY9cEZr0pvFGlrry6KbxP7UZd4tsHdjG7PTHSgDUrmfiBJaHRVt7rQ5fEBuJBFFZxJnL4JyW/&#10;gAAPzdq6aigD530fwtqln4i1g6npj6/aae1ubrTI7pnYbogYyM/63Yvy4PpxxXvulTQ3Om2stvA1&#10;tBJGrJCybCikZAK9vpRbaXaWd9eXkMKx3N4UM8gzmTau1c/QcVboAhuruCxhMtxNHbxA4LysFX8z&#10;UFtrmnXkyxW9/azyt0jjmVmP4A1Hr/h7T/FGmvYanb/abRmDGPeycg5HKkGsbQvhf4Z8M6lHqGm6&#10;Z9mvIwwWT7RK+Mgg8MxHQntQB1VeZXni7xR4s8Waro/hc2Njb6UwjuLq9BZnc5GAMHjKsOnbOecV&#10;6bXm2sfDfTPEniC81bQfEFxo+rb2S6NjJn5gcHcoIIORzzg0AVfEB8dS+CfEdrqh06Fre3L/AGuE&#10;ErcwGOXzVA7NwuOB1qn8JbHxg3h3QpoNS09NB3Em2aM+d5fmHcM7epOe/eq2j6/rk1h488Maperr&#10;BsNNn8u9QDJJjI2k9zz35BBGa6n4T6lFafCfTbgFZTDHKPLVhkuJHIT6nj8xQAy6tfiXe3U8kF7o&#10;unwB2EULIzErngscN1GO/c03wj8QNT1fS/EtpqcENrrmiowfyTlHwrYYAk9157cj1rlfB2m3fxS0&#10;m61nXfFl7awLKytZWM4hSEDoWzkDv1HTvVL4cQ2ltq3xCisLhruzjs3WKd33l1AfB3d/rQBteGfF&#10;PxD8beHbW502GwtVAfff3fH2hg7cIoBwAMLkjqDzXReBfiPNqmh63Lr0KWl7obsl55X3TtB5Az1y&#10;rDHr061L8Ef+SX6L/wBtv/R8lcH9jmvtP+LsUClpPtQfC9SFd2P6A0Abuk+JPiF43hOraPDpmmaU&#10;S32eG8yXmUE9wD6Yz8o/nSfB2XUGm8dySQxJqpv3Zoc5jE2Xyuc9N3HXpXT/AAx17Tp/h3pUy3EE&#10;MVrbLFPukAEbKMHdnpk88+tcH4T8TtpWkfEzXNNK3BF+81u+MqQzttbHphs/hQB0slp8UjC1yL7R&#10;BIBuFmqNz/s7iOv4/jWl4V8ban428Bz6jptrbx63G7QGCYnyvMBB9c42sD1/OuR0XwnD4m8LW/iD&#10;xL401B4pU8x1huhFDCTyUwQeenAA5Fc74S8UXnhH4M6xeaY2Lh9YaFJiN2wGOP5ue+Bj6mgDt9Uk&#10;+Jmg6fPqkt5o17FbIZpbSONgSgGWwcDPA9aseJviPd/8Kot/E+lhba5mKDa6hwp3lXHPXkGue13w&#10;LYw+D5tZ1vxlqGoTvas8J+1gQSPtO1FUgkjcegPesu+/5Np0/wD67n/0pegDutB1/wAZajqFrqmp&#10;WlrpPhlYXkmSQgzlRGxDkc45wcDHHrWVpvivx34+87UfDsWn6Zo6OyQtfAl58H2B/kB1GTiuy8Q2&#10;c2ofDe+trct50mmMqBRksfK+7+PT8axvgzrdhN8ONPVbmFGs1dLhWcDyzvY5bPQEEHPvQBkfBuS9&#10;l8XeOn1GKOG/M8HnRwnKBv3udp9K9Xry34S3kGoeN/H9zbSrPbyXULJIhyrDMvINepUAeH6HfeI4&#10;fiB44tfDljBPcXF3GZLu6bEVuoMnUdyd3H+6eDXSeHfG3iLRfGNv4b8Wx2ryXiF7W9teFY8/Keno&#10;R0ByR61H8NbqGL4j+P4nljSWS7i2RswDNjzc4HfGR+dVvG13D4i+LnhDT9PZJ59Pd57l4yDsXKtt&#10;Y+wQ8f7XvQBqal4u8ReJvEWoaP4TjtIIdOYR3eo3oJAk5yigehBHQ9O3dfDfjDX9L8YReGfFSWsl&#10;xdRNLaXtnwsmMkhgcdgew5HfOa4TwN4L0vVvFXiPR9au7u11SG7Z4o4bgxechJywHfsfo1d9p/w1&#10;8MeHfEmmT/brptUVma1huLvezYUk4XGcYB/KgDI0fxV41+Ihu7/w9Lpml6TDM0MX2pSzykYOTgHH&#10;BHp171kfFWXxZd/DrfrUdnZ+TdeXcxwgnzx8nlOhycc788j6Vsr8LbWcz6t4O8VXGkw3GZClvJ5k&#10;BbrjgjA5HBzj9K5XVvE2reLPg3rX9pFbqbT76OE3kYAEqhl546kEjn0I96AO58Jt4p0LS7fU9c1X&#10;T5PD9vZea0UMREoQR5XnaMkcd+aq2GtfEDxpZjVtIGmaRpsmWtoboF5ZVBOCxwcZx7f1rS8UQtq3&#10;wca3tHWSabTY2jVWGXCqrMB6nCmuW+HPw98N+MPCtldpf6h9pWMJcQxXhHluOCNuOAcZHtQB3Pw6&#10;8aXHiy1v7bUbVbPV9Nm+z3UUZymecEcn0P5V19cj4G8LaB4XvNVi0e7e6uZPL+1iScSshG/aD6Hl&#10;uD7Vs6D4p0rxRHM+l3qXqQkLI0YOAT0HIoA1a818fapceMtdh8E6TKyK+JNVuo/+WMPXZn1P9QO5&#10;r0qoIbG2t5pZYreKKWU5kkRAGc+5HWgDzbxp4YbwHPY+KfDdtsXT4lgvrOPgTWwxyfcY5PsD2r0P&#10;RtXtde0u21Cyk822uEDo39D7g8H3FW3RZEZHUMrDBVhkEelR2tnBYw+VbQR28Wc7IkCrn6CgCSSR&#10;YY2d2VEUbmZjgADqSaoJ4i0mR1RNTs2ZjgKtwhJPp1q3eWkWoWc9rOnmQTI0ci5IypGCMjnoa5C2&#10;+DPg6zuIp4dH2SxOHRvtUxwwOQeXoA7WvKvjTdTWOv8Agm4t7ZryeK9d47dDgyMDHhR9TXqteafF&#10;T/kcvh//ANhE/wDoUdAGZ4g8XfEDwbDDrerwaZJpbShJbG3JLxAngFvX3BIrtPE0/ibUrfTX8KyW&#10;MUNwjSTXF8GyqkKU2gZ65bseg6Vn/G7/AJJfrX/bH/0fHXKa3reqalrvhXwra6tJoFncabFNJdx4&#10;V5G2HCq2f9nHUck9eKANC48XeLvAetaXF4mfT9R0vUJhB9otVKNEx49B0znp0B5q3408beIdH+IV&#10;loujWsd+Liw81bZwFHmF3G5m6hQFBxnt71wHxN8J6Z4Vu9Gjg1u91PU3u086O8uRIVX12gcc+td7&#10;qv8AyX/Rv+wO3/oUtAFNvGXjHwZ4i0mDxQNPudO1OUQh7MEGFiQPQHjI7HPY1reNfHWrx+JIfDHh&#10;e1huNXePzZ5rj7kC9vxxg/iBgk1R+OH/ADKn/YVjqvotzFonx61+O+mWNtQtUNtJL8u/hPlH/fJH&#10;/AKAMTxUvi2DxR4Kh8Stp9wg1aJobmyyCTvTKkEDpx2rqfGvjbxDpHxDsdF0W2jvhcWAlW3kAA8w&#10;u43M3UKAoPXt71U+K+p2k/jHwNZx3Mcl1Fq0TSQqwLIC6AZHarOq/wDJf9G/7A7f+hS0AZcvj/xn&#10;4N8QQaXr1naavLqEZNmtj8p8zoFzgcZ4OR75qW88a+M/BetaXL4lj0+XStRmERS0zutyT0z3Iz7g&#10;4PNX/iaB/wALC+Hhxz9rm/nFVT4/f8eXhz/sIr/KgDrfF0fi+4vYIfDsmnWtr5eZbi8DFg2egAz2&#10;9vxrmrfxb4r8I+KtI0vxObG+s9Vk8mG6swVZH4GCOO7L278HtVbxZq2q+I/icvhWDW5fD9hHbiUy&#10;W52yzsQDhWyDnnGM/wAJrmPFHhnSvC/j3wdbWesXep3zalEbhLu5ErRgSR7eABtzz19KAJtYtPE0&#10;nxwkjs76yj1JoHa2lkjJRIPmKqwx97bxnFdLrOteJPDut+DLHVbixvLq/vpI5pYYAR5YaIKFJAKn&#10;5m6e1Nvh9n/aGsGl+RZtOPllj975XHH5Gn/FOVJPH3w92Orbb+RW2nODuh4PvQBd8VeOdcvPFT+G&#10;PCdvbyX0MYkury55SHODj9R69cY4rKfxR458P+LPDek64+ntBf3DIZ7Rc+co25HIG3GfQdfal8B3&#10;MOkfF7xlZXrLFd3jrLbmQ4LLkttHrkOv/fNTfEbUrW6+JfgO2huYpbi3upTNGjgtHkx43Dtnafyo&#10;A1fEXjLWtS8UTeG/CsNqbu2jEl5fXhPlwZxgADqeR6/Tg1UsPF3ifwr4o03SPFS2d5bamxjtr6yB&#10;XEnHysDjuQOnfqa5G18L6bqHxb8S6Zrlzc2c11ILizaGfyhKCSdvucMMfQ12X/CrfCug6ppl1cah&#10;drdR3Mb2sdzeZ3yBhtAUjnnHSgD0avIviRfX2nfFrwvPptl/aN+LSZYbfdtDMyyLknsBnJ9geleu&#10;15f4uuYrT43eEJZ5UhiFrOC8jBQMpIByfcgUAU9W8YeOvAcltqfiKHT7vRppFjmjs87oM+/HPB9R&#10;2zzXR+LvHV7Fq2n6F4aggvtYvYvtAknb9zDFg4c465x/+vIFZvx41i0j8FyaWGjmv76WJYIVIL8O&#10;G3Afhj/gVcZqnhm1tfidptj4inms7W60uGGK4in8seYiKpBb6ofxIoA6u98V+MPh/eWU/iZtP1PR&#10;rqZYJJ7NSrwMc4PIGRwT0PTqKv8Aijxjr194zPhXwytrDdwwC4ubu95VFOOFHf7y9j17YzVXWPg/&#10;4R0+zaXU9RvobYdTcXvyk+gyOT7Vf8WeAdI8YeImurTWJdJ8RWqqryWcoEgGAQWXIPQjkEUAFivx&#10;EX7ZYXcmll2g8y11OJTtEgdBsdcd1L/w9utcF8HbHxhc+F2fQ9S0+008XTB47mMs5bC5Odp4xium&#10;8H6xr/h74jt4U1HVv7ftXtzOtwy/vIuMjceT26EnqDTv2e5o7fwNeJJIkbQ30nmBmA2fKnX06H8q&#10;ALl34v8AEni7XtR07wklnbWenyeTcaje5YNJzlUAzxx6H8OKm8LeMNds/Fw8L+KIrZryaEz2t5Z5&#10;CSqM5BB9gew6dO9cD8OfBOlaxq+u6PrF1eWusWt25EMNz5fmJ3IHc8ZyOxFehaP8O/DPhfxVp9zH&#10;fXD6uu/7PDcXW9iCjBjtxnG3PNAHfUVlL4p0p9ebRVvUbVFG5rYA7gNobJ4x0IP41q0AFcBputX0&#10;vxp1XTHupG0+PS1lS3LfIr7o/mA9eT+da3i34e2HjK7guLy7v7d4U8tVtJ/LUjOckYPNeXWPwy02&#10;4+LGo6E17qItYNOFwsq3H70tujGC2OnzHjHpQB71RXMeEfAFh4NmuJbO6vrhp1CsLubzAMHPHAxX&#10;T0AZ8niHSoZHjk1KzjkQlWVp0BBHUEZ61djlSaNJI3WSNwGVlOQQehB9K5C/+D/hHU764vLnSPMu&#10;biRppX+0zDczEknAfA5PaursLGDTLG3s7ZPLtreNYYkyTtVQABk8ngd6AON+MniC68M+D/ttmITN&#10;9oRP30QkXBB7Gs/x5441nw7deEE0yFbp9RD+baqozKwEe1QT93ljzTP2hP8Aknx/6+4v5NVTxt/y&#10;NXwu/wCuj/yhoAr654w8e+CBbaxrkOmTaTLKI5bS1J3xZzxn1wDzlhXS+PviBc6LNpel6FapqGta&#10;p80CSZCKn989PfuOhJ6VU+Pn/JObr/rvF/6FWDqFxFofxf8ACd/fyiKzuNLWGOaThUfa425+rD/v&#10;ugDE+KyeOLfweU8RPpt1YyTxt5lpkSRPzhSMAEdfX616D8QfEV3o3i7wZaW4h8q/umjmMkSs20NG&#10;BtJ+7949Kxv2hdUs18GpZG5i+1yXEbrBvG8qAcnHp71L8Vv+R9+HX/X9J/6FDQBqeEfFupSePfEH&#10;hvV5Eke3xPZOqBd0RPQ46nDJ+Rp2r+LNSm+J+l+HNMkjS1jgNzqDGPcdvULk9Oi9P79ZHxSU+FfF&#10;/hrxemUhjl+xXrKAf3bZwcd+C/5Cpvg/bvrV1r/i2dT5mqXTJb7s5WFDwB7dB/wCgCXwX4zkbUPH&#10;cuomGOy0i7cKYolQ+WrSdcfeOFHWs3SfEnxC8bwnVtHh0zTNKJb7PDeZLzKCe4B9MZ+UfzrnbWzm&#10;vtK+L0UClpPtrPhepCyyMf0Br0j4Y69p0/w70qZbiCGK1tlin3SACNlGDuz0yeefWgDjfhnqF9Z2&#10;PxHvpkjt9SiuZpnRPmRJQJCQPUBq7z4Y69eeKPA+m6nfusl3P5m9lUKDtldRwPYCuC8BTJq2n/E+&#10;W0bz47m4uGhZf4wwlKkfXIrofgnrFlH8L7HfdRRCzaVbhpHCiPMrMNxPThhQA/wh48ubq/8AHD6v&#10;On2HRbp1jKoAVjVpOPc4UVQsNa+IHjSzGraQNM0jTZMtbQ3QLyyqCcFjg4zj2/rXI6LG3iLQvis2&#10;nN9oW4uvPiZP408yR+PqorX+HPw98N+MPCtldpf6h9pWMJcQxXhHluOCNuOAcZHtQBo3fjS48WfD&#10;TxdbajarZ6vpsb291FGcpnnBHJ9D+VS+H/GUfgr4O6Fd+Sbq6mTyLa3U4MkhZsD6cf5zUereFtA8&#10;L+CvGkWj3b3VzJar9rEk4lZCN20H0PLcH2rjfEtmW+FfgK+mWQ6fazEXJiOGVWbqD2OFPPqRQB2+&#10;o33xL0bT5dZuDo80MKGaXTY1bcqAZOG7kD/aP413nhfxBD4q8P2Wq26NHFdR7tjHJUgkEfgQR+Fc&#10;VD8I/C15p63kWqahLZyJvEwv8oV9c4xiuv8ABmm6XpPhu0tNGm+0abEZBFLvD7suxb5h1+YmgCl8&#10;UP8Aknuv/wDXq1ef+Ebr4g3/AIP0saHbafYWFvbqsTXbbpbnHcDkAZ6Zx9a9A+KH/JPdf/69Wqr8&#10;NdUs4PhvpE0l1CkVvaqJnaQAR/7x7fjQBn+F/ivFfeDdU1XV7f7Je6Sxiu7eMHl84XaD0yeOehBq&#10;jb33xK16wTVrMaTYQSoJYNPlBZ3QjI3Njgke4/CvPrqwuPEXhH4ga1YxubG41OOePjG9Edyxx9JF&#10;J+ldz4T+GfhjxRoFnqFtqOpSCWNTIsd6fkfHzKRjgg5oAnm+MxX4ef22tio1UXX2BrVm+RZsE5zn&#10;O3aM/p71P/xc/T40vJG0fUV4MljGpVlB6gHjJH1P40R+BfBC+G73Sf7Q32VzehWne6UstyE3AK+M&#10;btueDnqa5vxXpfiH4Q6bbalYeKp7+zSVYv7PvhkEHsMk5H0xigCprFp4mk+OEkdnfWUepNA7W0sk&#10;ZKJB8xVWGPvbeM4rtdV8W6/4P0vT9OvPsuteKdSuGjtUhGyLbx8zdOBn2+vFY7zMfj5pVxOn2b7V&#10;pYZEc85Kt8v1BBH4VT+MFnaS+PvDN1qM0kejurWk08Em0xPknlh9376n6A0Aaesa98QPA9mNY1Y6&#10;XqmmIy/abe1BV4lJAyCQO5x3r06wvYtSsbe7gO6G4jWVCe6sAR+hrzy6+DvhWOxae51K+WzK7jLL&#10;f4j2nvk8YrvNCt7W10PT4LFzJZR28aQOTktGFAU5+mKAL1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UIf+Q5ef8AXtD/AOhS1fqhD/yHLz/r2h/9CloAv0UUUAFFFFABRRRQ&#10;AUUUUAFFFFABRRRQAUUUUAFFFFABRRRQAUUUUAFFFFABRRRQAUUUUAFFFFAFCb/kOWf/AF7Tf+hR&#10;VfqhN/yHLP8A69pv/Qoqv0AVdU0+LV9Nu7G43eRdQvBJtODtZSpwfXBqt4b8PWnhXRbfS7HzPstv&#10;u2eY25vmYscn6sa06KAMLxV4J0fxlbpHqtoJmjz5cqsVdM+hH8ulZ/hf4X+H/CV8b2ztpJb3GBcX&#10;MhkdR047D64zXW0UAYnifwZo/jC3WHVbNbjZ9yQEq6fRhz+HSsDSPgv4X0m8juhbTXc0RDRm6nZw&#10;hByCAMD867qigDmPFvw50TxpNDPqEEguoRtW4gkKPt64J7j/ABrOvPg34XvtPsrR7SZfsaGOGdZ2&#10;EgUuzkZzg/M7Hp3ruKKAOW8K/DXQfB1w9zYWrNeMCDc3DmSTB7AngfgKsN4H01vGC+JT539pKnlj&#10;5/kxtK9MehroaKACiiigAooooAKKKKACuI134O+Gte1Ka/lt57e6mYtLJbTsu8nqSOR+VdvRQBi+&#10;G/B2keE9Pey02zWGGTmUt8zScY+Ynr9OnJrCsPg74a0vWotTtreeKSKUTxwrO3lK4OQQvt6Zrt6K&#10;AOEvvgn4T1DVmv5LF0Z33vBFKViY9/lHT6AitPSfhzouh3Gqy2UUkI1KPyZo1b5FXBGFGOOtdRRQ&#10;BmeG/D1p4V0W30ux8z7Lb7tnmNub5mLHJ+rGodF8J2Ggahq15aiQy6nL51x5jZG7J6DHA+Y1s0UA&#10;cFN8D/CM2p/bDp7qCdxt1mYRE/Tr+AOK3dC8D6T4dGqpaQfudSkaSeB8GPnOVC4wFwSMeldBRQBw&#10;Vn8EPCVnqYvFsHkw25beWUtEp+h6j2JNbGj/AA90XRdAvdFjga4068laWaK4bdliFHUYx90Y9CK6&#10;WigDgdP+B/hPT5J3WzlmaRGRfOlLeXkEZUeozwTnFaknw30eXwdF4ZYXH9mRtvX958+d5frj1Jrq&#10;qKAI7eFbaCOFM7I1CLn0AxXEah8E/Cepaq19JYOjO294YpWSNz34HT8CK7uigDA8N+CdK8J3mo3G&#10;mxNAb4oZI8/Iu3dtCjHA+Y1v0UUAcNqvwa8M61faheXdvPJc3knmtIJiCjc5247HPfPQVr+EvAOi&#10;+CY5Bpdr5csgxJPIxeRh6ZPQewxXRUUAcx4q+HGg+MZFm1Gz/wBKUYFzCxSTA6ZI6/jmoPDPws8P&#10;eFb9b+ztpJL5c7bm4lZ3XIIOO3QkdK66igDz66+BfhO4uGkS2uLVG+9DBcMEP4HNdVbeE9Is9BfR&#10;YbCFNLdSrW+CQwPUk9SffOa16KAOP8M/CnQfCWqjULCO489VZYxLMWVA3XA/xzVXVvgv4X1a9e6F&#10;rLZSyZL/AGOUxq2fboPwxXdUUAcFrug6Z8Nvh/rjaHZGGWSDZ8rM7u7fIp5JORuJ4rS+F/hX/hEP&#10;BtjZOmy6kHn3Hr5jYJB+gwv/AAGurooAKKKKACiiigAooooAKxtc8KWPiDUNKvbrzPO02bz4NjYG&#10;7IPPHI+UVs0UAZniTw9aeKtFuNLvvM+y3G3f5bbW+VgwwfqorL8RfDjQ/FGm2dnf2zOLSMRwzI+2&#10;RFAAxnv07109FAHBp8E/C0VnbwR2ssZhlE3nLKfMdh03E9uegxXRz+FLG48VW/iB/M/tCC3NsmG+&#10;TYSx5Hr8xrZooAxfEvhGw8V/Yft3m/6HOLiLy32/MPX1FV/F3gDRfG0cQ1S1LyxcRzxsUkUemR1H&#10;sc10VFAHEWPwc8M6a2nSW1rJFNZXC3KzCQl3dSCNxPUcdBgda3p/CljceKrfxA/mf2hBbm2TDfJs&#10;JY8j1+Y1s0UAY2teFLHXtW0nUbrzPtGmSNJb7GwMttzkd/uio/FXg3T/ABhHZpqHm7bWYTR+U+35&#10;vfjpW7RQBzXi/wCHeieOPKbU7ZmniG1J4XKOFznbnuPr61nWnwe8M2D6ZJbWskMunzi5SRZMtI4I&#10;I3k9R8o44HJrtqKAOc8XeANG8bLAdSgYzQf6ueFykij0z3H1qja/CrQbP+x/JS4U6XO9zATMSWkY&#10;qSWz1+4vTFdjRQB5X8TrjwDea4ll4mM1rqEcSst1Cj52HOFJUHPfqK5jwvpGh694+0JPCNlKulaS&#10;z3F3qMqtmVzjaMtz/CMDA+83Fe5Xmm2moBRdWsNyF6edGHx+YqS3tobSFYoIkhiXokahVH4CgDE8&#10;VeBNE8aRoNUsxNJGMJMhKSKPQMO3seKytB+EHhrw/qEd9FbTXN3EweKa6mZzGRyMDgfmK7WigArm&#10;fE3w70XxhqVte6rDJcPBG0SxiQqhBz1xznnPXsK6aigDi/Dfwh8M+F9RW+tbR5bpDuje4kL+WfVR&#10;0z79a3fEnhTSvF1kLXVbNLqNSShOQyE91YciteigDgdP+CHhWwuUma1nvCn3EuZ2ZU+gGP1zWh4o&#10;+Fvh/wAWX5vr23ljviAGuLeVkYgDAz26e1ddRQBzvhPwDovgtZTplrsmlGJLiVi8jDOcZPQewrI1&#10;D4M+GNS1aTUHtpoZJH8ySKGYpG7Zzkge/piu5ooA5bxV8NdA8YXC3N/aEXi4AuYHMcmB0yR1/Go/&#10;DPww8PeEbz7bZ2zternF1cSs7gEYI9Bx7V1tFAHmPwh0eW+1LX/Fl5E0c+pXLx26uCCsIb37EgD/&#10;AIBXp1FFABWdF4e0+HXJtZS2C6lNF5D3G5slMg4xnH8I7dq0aKACiiigAooooAxvFfhSx8ZaT/Z2&#10;o+Z9n8xZP3TbTkZxz+NR6l4N0/VL7RbufzfN0glrba+Bzt+9xz90Vu0UAZHijwxZeL9IfTdQ8z7M&#10;7K58ptrZByOah8QeCtI8UaTDp2pWvnwQgCJtxV4yBjIYf/qNbtFAHnyfAvwnHpslotrNmRgzXBlJ&#10;l47A9APoOa6bXPCNh4h1TSL+7837Rpcplt/LfA3EqTkY5+4K26KAMvxJ4dsvFejz6Zfoz2020nac&#10;MCCCCD2PFTaLo9t4f0m106zQpbW6BEBOT9SfUnn8avUUAYmg+ENP8O32rXdoJDLqkxnuPMbcNxLH&#10;gY4HzGudm+B/hGbU/th091BO426zMIifp1/AHFd7RQBh+G/Bum+E5tRfTo2iF9N50keRtU5PCgDg&#10;c9K5+4+CXhK51Zr5rBwWbe1usrLET/ujp9Ace1d5RQBg+GvBemeE7nUptOjaL7fL5sseRsU5YgKA&#10;OB8x4+lYerfBfwvq1690LWWylkyX+xymNWz7dB+GK7qigDl7H4b6Bpmg32kWdo1ta3qbLhlkYu/u&#10;WJPPJ/OtGw8K6dYeG49C8j7RpqRmLyrj59y5zz+Na9FAHnrfAnwmbgv9nulhLbjbC5YRn29f1rt9&#10;L0u00XT4bKxgW3tYRiOJc4UZz39yat0UAUta0i317SbrTrrd9nuUMb7Dg4Poa4iT4C+EZGgP2W4X&#10;y1CttnI8zHdvf6Yr0SigCnYaPZaXpqafa2scNkilBAq/Lg9QR3z3z1rjL74H+FLy6eZLae08z78V&#10;tOVQ/hzj8K7+igDlm+GPhpvD39if2aq6d5vn+WJHz5m3bv3ZznHFZ2j/AAX8L6PfR3YtpruSIgxr&#10;dSl0Qg8EL0P45ruqKAOc8XeANG8bLAdSgYzQf6ueFykij0z3H1pLL4eaFZ+GzoRsvtOns5lZLhi7&#10;Fz/Fu6g/TFdJRQB57b/AnwnDOrtb3M8SnIt5bljGPwGD+td7bW8dnbxQQoI4YkCIi9FUDAH5VL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VQh/wCQ5ef9e0P/AKFLV+qE&#10;P/IcvP8Ar2h/9CloAv0UUUAFFFFABRRRQAUUUUAFFFFABRRRQAUUUUAFFFFABRRRQAUUUUAFFFFA&#10;BRRRQAUUUUAFFFFAGXqCztrNmLeSOJ/s82WkjLjG6LsGH86l8nU/+fy0/wDAVv8A45RN/wAhyz/6&#10;9pv/AEKKr9AFDydT/wCfy0/8BW/+OUeTqf8Az+Wn/gK3/wAcq/RQBQ8nU/8An8tP/AVv/jlHk6n/&#10;AM/lp/4Ct/8AHKv0UAUPJ1P/AJ/LT/wFb/45R5Op/wDP5af+Arf/AByr9FAFDydT/wCfy0/8BW/+&#10;OUeTqf8Az+Wn/gK3/wAcq/RQBQ8nU/8An8tP/AVv/jlHk6n/AM/lp/4Ct/8AHKv0UAUPJ1P/AJ/L&#10;T/wFb/45R5Op/wDP5af+Arf/AByr9FAFDydT/wCfy0/8BW/+OUeTqf8Az+Wn/gK3/wAcq/RQBQ8n&#10;U/8An8tP/AVv/jlHk6n/AM/lp/4Ct/8AHKv0UAUPJ1P/AJ/LT/wFb/45R5Op/wDP5af+Arf/AByr&#10;9FAFDydT/wCfy0/8BW/+OUeTqf8Az+Wn/gK3/wAcq/RQBQ8nU/8An8tP/AVv/jlHk6n/AM/lp/4C&#10;t/8AHKv0UAUPJ1P/AJ/LT/wFb/45R5Op/wDP5af+Arf/AByr9FAFDydT/wCfy0/8BW/+OUeTqf8A&#10;z+Wn/gK3/wAcq/RQBQ8nU/8An8tP/AVv/jlHk6n/AM/lp/4Ct/8AHKv0UAUPJ1P/AJ/LT/wFb/45&#10;R5Op/wDP5af+Arf/AByr9FAFDydT/wCfy0/8BW/+OUeTqf8Az+Wn/gK3/wAcq/RQBQ8nU/8An8tP&#10;/AVv/jlHk6n/AM/lp/4Ct/8AHKv0UAUPJ1P/AJ/LT/wFb/45R5Op/wDP5af+Arf/AByr9FAFDydT&#10;/wCfy0/8BW/+OUeTqf8Az+Wn/gK3/wAcq/RQBQ8nU/8An8tP/AVv/jlHk6n/AM/lp/4Ct/8AHKv0&#10;UAUPJ1P/AJ/LT/wFb/45R5Op/wDP5af+Arf/AByr9FAFDydT/wCfy0/8BW/+OUeTqf8Az+Wn/gK3&#10;/wAcq/RQBQ8nU/8An8tP/AVv/jlHk6n/AM/lp/4Ct/8AHKv0UAUPJ1P/AJ/LT/wFb/45R5Op/wDP&#10;5af+Arf/AByr9FAFDydT/wCfy0/8BW/+OUeTqf8Az+Wn/gK3/wAcq/RQBQ8nU/8An8tP/AVv/jlH&#10;k6n/AM/lp/4Ct/8AHKv0UAUPJ1P/AJ/LT/wFb/45R5Op/wDP5af+Arf/AByr9FAFDydT/wCfy0/8&#10;BW/+OUeTqf8Az+Wn/gK3/wAcq/RQBQ8nU/8An8tP/AVv/jlHk6n/AM/lp/4Ct/8AHKv0UAUPJ1P/&#10;AJ/LT/wFb/45R5Op/wDP5af+Arf/AByr9FAFDydT/wCfy0/8BW/+OUeTqf8Az+Wn/gK3/wAcq/RQ&#10;BQ8nU/8An8tP/AVv/jlHk6n/AM/lp/4Ct/8AHKv0UAUPJ1P/AJ/LT/wFb/45R5Op/wDP5af+Arf/&#10;AByr9FAFDydT/wCfy0/8BW/+OUeTqf8Az+Wn/gK3/wAcq/RQBQ8nU/8An8tP/AVv/jlHk6n/AM/l&#10;p/4Ct/8AHKv0UAUPJ1P/AJ/LT/wFb/45R5Op/wDP5af+Arf/AByr9FAFDydT/wCfy0/8BW/+OUeT&#10;qf8Az+Wn/gK3/wAcq/RQBQ8nU/8An8tP/AVv/jlHk6n/AM/lp/4Ct/8AHKv0UAUPJ1P/AJ/LT/wF&#10;b/45R5Op/wDP5af+Arf/AByr9FAFDydT/wCfy0/8BW/+OUeTqf8Az+Wn/gK3/wAcq/RQBQ8nU/8A&#10;n8tP/AVv/jlHk6n/AM/lp/4Ct/8AHKv0UAUPJ1P/AJ/LT/wFb/45R5Op/wDP5af+Arf/AByr9FAF&#10;DydT/wCfy0/8BW/+OUeTqf8Az+Wn/gK3/wAcq/RQBQ8nU/8An8tP/AVv/jlHk6n/AM/lp/4Ct/8A&#10;HKv0UAUPJ1P/AJ/LT/wFb/45R5Op/wDP5af+Arf/AByr9FAFDydT/wCfy0/8BW/+OUeTqf8Az+Wn&#10;/gK3/wAcq/RQBQ8nU/8An8tP/AVv/jlHk6n/AM/lp/4Ct/8AHKv0UAUPJ1P/AJ/LT/wFb/45R5Op&#10;/wDP5af+Arf/AByr9FAFDydT/wCfy0/8BW/+OUeTqf8Az+Wn/gK3/wAcq/RQBQ8nU/8An8tP/AVv&#10;/jlHk6n/AM/lp/4Ct/8AHKv0UAUPJ1P/AJ/LT/wFb/45R5Op/wDP5af+Arf/AByr9FAFDydT/wCf&#10;y0/8BW/+OUeTqf8Az+Wn/gK3/wAcq/RQBQ8nU/8An8tP/AVv/jlHk6n/AM/lp/4Ct/8AHKv0UAUP&#10;J1P/AJ/LT/wFb/45R5Op/wDP5af+Arf/AByr9FAFDydT/wCfy0/8BW/+OUeTqf8Az+Wn/gK3/wAc&#10;q/RQBQ8nU/8An8tP/AVv/jlHk6n/AM/lp/4Ct/8AHKv0UAUPJ1P/AJ/LT/wFb/45R5Op/wDP5af+&#10;Arf/AByr9FAFDydT/wCfy0/8BW/+OUeTqf8Az+Wn/gK3/wAcq/RQBQ8nU/8An8tP/AVv/jlHk6n/&#10;AM/lp/4Ct/8AHKv0UAUPJ1P/AJ/LT/wFb/45R5Op/wDP5af+Arf/AByr9FAFDydT/wCfy0/8BW/+&#10;OUeTqf8Az+Wn/gK3/wAcq/RQBQ8nU/8An8tP/AVv/jlHk6n/AM/lp/4Ct/8AHKv0UAUPJ1P/AJ/L&#10;T/wFb/45R5Op/wDP5af+Arf/AByr9FAFDydT/wCfy0/8BW/+OUeTqf8Az+Wn/gK3/wAcq/RQBQ8n&#10;U/8An8tP/AVv/jlHk6n/AM/lp/4Ct/8AHKv0UAUPJ1P/AJ/LT/wFb/45R5Op/wDP5af+Arf/AByr&#10;9FAFDydT/wCfy0/8BW/+OUeTqf8Az+Wn/gK3/wAcq/RQBQ8nU/8An8tP/AVv/jlHk6n/AM/lp/4C&#10;t/8AHKv0UAUPJ1P/AJ/LT/wFb/45R5Op/wDP5af+Arf/AByr9FAFDydT/wCfy0/8BW/+OUeTqf8A&#10;z+Wn/gK3/wAcq/RQBQ8nU/8An8tP/AVv/jlHk6n/AM/lp/4Ct/8AHKv0UAUPJ1P/AJ/LT/wFb/45&#10;R5Op/wDP5af+Arf/AByr9FAFDydT/wCfy0/8BW/+OUeTqf8Az+Wn/gK3/wAcq/RQBQ8nU/8An8tP&#10;/AVv/jlHk6n/AM/lp/4Ct/8AHKv0UAUPJ1P/AJ/LT/wFb/45R5Op/wDP5af+Arf/AByr9FAFDydT&#10;/wCfy0/8BW/+OUeTqf8Az+Wn/gK3/wAcq/RQBQ8nU/8An8tP/AVv/jlHk6n/AM/lp/4Ct/8AHKv0&#10;UAUPJ1P/AJ/LT/wFb/45R5Op/wDP5af+Arf/AByr9FAFDydT/wCfy0/8BW/+OUeTqf8Az+Wn/gK3&#10;/wAcq/RQBQ8nU/8An8tP/AVv/jlHk6n/AM/lp/4Ct/8AHKv0UAUPJ1P/AJ/LT/wFb/45R5Op/wDP&#10;5af+Arf/AByr9FAFDydT/wCfy0/8BW/+OUeTqf8Az+Wn/gK3/wAcq/RQBQ8nU/8An8tP/AVv/jlH&#10;k6n/AM/lp/4Ct/8AHKv0UAUPJ1P/AJ/LT/wFb/45R5Op/wDP5af+Arf/AByr9FAFDydT/wCfy0/8&#10;BW/+OUeTqf8Az+Wn/gK3/wAcq/RQBQ8nU/8An8tP/AVv/jlHk6n/AM/lp/4Ct/8AHKv0UAUPJ1P/&#10;AJ/LT/wFb/45R5Op/wDP5af+Arf/AByr9FAFDydT/wCfy0/8BW/+OUeTqf8Az+Wn/gK3/wAcq/RQ&#10;BQ8nU/8An8tP/AVv/jlHk6n/AM/lp/4Ct/8AHKv0UAUPJ1P/AJ/LT/wFb/45R5Op/wDP5af+Arf/&#10;AByr9FAFDydT/wCfy0/8BW/+OUeTqf8Az+Wn/gK3/wAcq/RQBQ8nU/8An8tP/AVv/jlHk6n/AM/l&#10;p/4Ct/8AHKv0UAUPJ1P/AJ/LT/wFb/45R5Op/wDP5af+Arf/AByr9FAFDydT/wCfy0/8BW/+OUeT&#10;qf8Az+Wn/gK3/wAcq/RQBQ8nU/8An8tP/AVv/jlHk6n/AM/lp/4Ct/8AHKv0UAUPJ1P/AJ/LT/wF&#10;b/45R5Op/wDP5af+Arf/AByr9FAFDydT/wCfy0/8BW/+OUeTqf8Az+Wn/gK3/wAcq/RQBQ8nU/8A&#10;n8tP/AVv/jlHk6n/AM/lp/4Ct/8AHKv0UAUPJ1P/AJ/LT/wFb/45R5Op/wDP5af+Arf/AByr9FAF&#10;DydT/wCfy0/8BW/+OUeTqf8Az+Wn/gK3/wAcq/RQBQ8nU/8An8tP/AVv/jlHk6n/AM/lp/4Ct/8A&#10;HKv0UAUPJ1P/AJ/LT/wFb/45R5Op/wDP5af+Arf/AByr9FAFDydT/wCfy0/8BW/+OUeTqf8Az+Wn&#10;/gK3/wAcq/RQBQ8nU/8An8tP/AVv/jlHk6n/AM/lp/4Ct/8AHKv0UAUPJ1P/AJ/LT/wFb/45R5Op&#10;/wDP5af+Arf/AByr9FAFDydT/wCfy0/8BW/+OUeTqf8Az+Wn/gK3/wAcq/RQBQ8nU/8An8tP/AVv&#10;/jlHk6n/AM/lp/4Ct/8AHKv0UAUPJ1P/AJ/LT/wFb/45R5Op/wDP5af+Arf/AByr9FAFDydT/wCf&#10;y0/8BW/+OUeTqf8Az+Wn/gK3/wAcq/RQBQ8nU/8An8tP/AVv/jlHk6n/AM/lp/4Ct/8AHKv0UAUP&#10;J1P/AJ/LT/wFb/45R5Op/wDP5af+Arf/AByr9FAFDydT/wCfy0/8BW/+OUeTqf8Az+Wn/gK3/wAc&#10;q/RQBQ8nU/8An8tP/AVv/jlHk6n/AM/lp/4Ct/8AHKv0UAUPJ1P/AJ/LT/wFb/45R5Op/wDP5af+&#10;Arf/AByr9FAFDydT/wCfy0/8BW/+OUeTqf8Az+Wn/gK3/wAcq/RQBQ8nU/8An8tP/AVv/jlHk6n/&#10;AM/lp/4Ct/8AHKv0UAUPJ1P/AJ/LT/wFb/45R5Op/wDP5af+Arf/AByr9FAFDydT/wCfy0/8BW/+&#10;OUeTqf8Az+Wn/gK3/wAcq/RQBQ8nU/8An8tP/AVv/jlHk6n/AM/lp/4Ct/8AHKv0UAUPJ1P/AJ/L&#10;T/wFb/45R5Op/wDP5af+Arf/AByr9FAFDydT/wCfy0/8BW/+OUeTqf8Az+Wn/gK3/wAcq/RQBQ8n&#10;U/8An8tP/AVv/jlHk6n/AM/lp/4Ct/8AHKv0UAUPJ1P/AJ/LT/wFb/45R5Op/wDP5af+Arf/AByr&#10;9FAFDydT/wCfy0/8BW/+OUeTqf8Az+Wn/gK3/wAcq/RQBQ8nU/8An8tP/AVv/jlHk6n/AM/lp/4C&#10;t/8AHKv0UAUPJ1P/AJ/LT/wFb/45R5Op/wDP5af+Arf/AByr9FAFDydT/wCfy0/8BW/+OUeTqf8A&#10;z+Wn/gK3/wAcq/RQBQ8nU/8An8tP/AVv/jlHk6n/AM/lp/4Ct/8AHKv0UAUPJ1P/AJ/LT/wFb/45&#10;R5Op/wDP5af+Arf/AByr9FAFDydT/wCfy0/8BW/+OUeTqf8Az+Wn/gK3/wAcq/RQBQ8nU/8An8tP&#10;/AVv/jlHk6n/AM/lp/4Ct/8AHKv0UAUPJ1P/AJ/LT/wFb/45R5Op/wDP5af+Arf/AByr9FAFDydT&#10;/wCfy0/8BW/+OUeTqf8Az+Wn/gK3/wAcq/RQBQ8nU/8An8tP/AVv/jlHk6n/AM/lp/4Ct/8AHKv0&#10;UAUPJ1P/AJ/LT/wFb/45R5Op/wDP5af+Arf/AByr9FAFDydT/wCfy0/8BW/+OUeTqf8Az+Wn/gK3&#10;/wAcq/RQBQ8nU/8An8tP/AVv/jlHk6n/AM/lp/4Ct/8AHKv0UAUPJ1P/AJ/LT/wFb/45R5Op/wDP&#10;5af+Arf/AByr9FAFDydT/wCfy0/8BW/+OUeTqf8Az+Wn/gK3/wAcq/RQBQ8nU/8An8tP/AVv/jlR&#10;aes66zeC4kjlf7PDho4ygxul7Fj/ADrUqhD/AMhy8/69of8A0KWgC/RRRQAUUUUAFFFFABRRRQAU&#10;UUUAFFFFABRRRQAUUUUAFFFFABRRRQAUUUUAFFFFABRRRQAUUUUAUJv+Q5Z/9e03/oUVX6oTf8hy&#10;z/69pv8A0KKr9AHmvwv17UY/EviXw3q95Ne3NjN5sEkxyxiPH5YKH/gRq98ZPFFz4b8JqmnytFqV&#10;9OlvA0Zw45ySPwGP+BVh+PAPB/xU8OeIgQltf5sro5OP7oY/gwP/AACpNaH/AAmPxr0zT/8AWWWg&#10;wfapRkY804I/Ux/kaAOvfxLpngvS7C013WYY71YF3tPJmSQ4wzY64Jz2q5oXjDRfEzOul6lb3joM&#10;tHG3zAeu084rmPHviTwho2tQDVtMXWdZMQWO3jthPIqZJHDcDnPvXn91qSN8TPCV5ZeGLrwq0tz5&#10;L+dD5IuFJUHCgDoGIPrkUAe2S+KNJg1K40+W/hiu7eH7RNHI23ZHkDcSeAPmHfvXIeNPEVrrug2V&#10;9pHiyPSLVb3yHukDFZW2k+Xx7c+lYF94XsPFnx01K11KNprWLTUnMKuVVyDGAGx1HzZx6gU/42aH&#10;p/h/wPplrptpHZ251eNzHEMDcY5AT+goA9H1zxhovhlkTVNSt7ORxuWOR/nIzjO0c4pNC8YaL4mZ&#10;10vUre8dBlo42+YD12nnFcx498SeENG1qAatpi6zrJiCx28dsJ5FTJI4bgc5968/utSRviZ4SvLL&#10;wxdeFWlufJfzofJFwpKg4UAdAxB9cigDfb4nW1r8XLpZ9b2aBHbFNhJ8sSgAEYx1zmt7UPEFvrni&#10;nw7d6Z4rS3sJWKfYVV8XZDcjp7gc1z8ei6fN8frq1ksLZ7Y2PmGFoVKFiqktjGM571L48sbbTvih&#10;4EhtLeK1hErERwoEXJcZ4FAHp2sa9p3h+2+0alew2UR4DTOF3H0A7n6VBoXi7RvE28aXqMF6yDLJ&#10;G3zAepU84968evNWk1z4o67cXXhy48Tw6awtbe1jwY4MEgsVPBJKk9O59BVlrPULzx14d1PSvBd5&#10;4dMNysd3IiBY3iYgEkKABgbvz9qAPb64y7eeP4oWSHxCIoZLYuNFw2ZPlcb89OoJ/wCA12deXa3/&#10;AMnB+H/+wU3/ALXoA7TW/HOgeHLgW+parb2s+M+UzZcfUDJH41oaVrVhrlt9o0+8hvYc43wOGAPo&#10;cdDXh+m3Vn4B8S67/wAJn4em1GS6uGli1I26zoVJPTdwB3457EcV6h8O5PDF1YXd34XEcdvcS7po&#10;YwV2Pj+4fu8enHpQB1tYGrePvDuh332O+1i1t7nvGz5K/wC9j7v407xzrUnh7whq2ow/6+C3Yxn0&#10;Y8KfwJBrjPhX8PNDuvBdpf6jp0GpX2oK00012gkPzE4xnpxjkc5zQB3uj+JNL8QSXSadexXjWrBZ&#10;fKOQpOcc9D0PSqesePvDug3X2a/1e1t7jvEX3Mv1Azj8a8w8K3ieC7X4oS6fGIVsZttui8hDmRV6&#10;56Ej8qpeB5EtfDsMkvw+utenugZJtQmVZPPLEnILA4HOPwoA9Y8ValBqHw/1y8sblJ4W064aOaBw&#10;Qf3bcgiub8CeONG0HwBoK6tq0NvcSQk7ZX3OfmPJHJx7muY8L6fqmk+GviFDNpN1pGjz2U09pb3G&#10;cRkxuGUevGPyFbnwr+Hfh288D2F7d6XBe3V5ETLJcr5hHJGFz93gdsUAejw6tZXGm/2hHdwvYbDL&#10;9pEg8vaOrbumBg5+lYC/FPwm1wIRr1pvJxncdv8A31jH61wnw5msPDl1490HUJceH7OQn98xKrGx&#10;ZWU+5G0cdcVX1DxN4Y1rR7m20XwDdX9qY2X7XBp6xqnB+YOASMdcnBoA9na7gW1+0maMW2zzPOLD&#10;ZtxndnpjHeuft/iZ4Vurr7PHrtmZc4G6Tap+jHj9a8m0qx1nxP8AAL7Jp4kuZYLwgwxklnhB3bQO&#10;+CwOPatKy8VfDrVrOHR9V8PDQpSvlnzrUJsbpxKPm69zj3oA9g1XWbHQ7U3OoXcNlADjzJnCgn0G&#10;ep9qpaH400PxLI0emanb3cq8mNGw+PXaecV5N4l1htc+LF6k2iXHiay0qFVgsYiNisQpMjAjBGSR&#10;78VHrlrqWoa5oupaL4GvNBvbO4VnlijVVkjzyGCgf/qJFAHs+sa9p3h+2+0alew2UR4DTOF3H0A7&#10;n6VBoXi7RvE28aXqMF6yDLJG3zAepU84968evNWk1z4o67cXXhy48Tw6awtbe1jwY4MEgsVPBJKk&#10;9O59BVlrPULzx14d1PSvBd54dMNysd3IiBY3iYgEkKABgbvz9qAPVpPGOiQ3F/DJqVvFJYAG5Ejb&#10;RFnpknjmrFn4i0y+0ddWhvoTprAkXTtsTAYqSScY5BFeT6J4S0zxV8XfFy6pCbqG3ZHWEuQhYjGW&#10;A647fWrHj/R7e88XeEfBNtELPRHL3UtvCdqsMsxH/jr/APfVAF34ofEDQ9a+H+swaVrME14ohISK&#10;Qq5/fJnb0zx6V6H4bYt4d0tmJJNrEST/ALgrzr4v+B/D+lfDrULqy0e0tLm18rypoYgjjMqKckct&#10;wT1z1r0Twz/yLelf9ekX/oAoA0HdY0Z3YKqjJZjgAetc7F8SPC8199jTXbIz5wP3o2k+gb7v61y3&#10;x21CddE0rSIJGhGqXiwSupx8g6j8SR+Vbmp/C3w5ceGpdMh0q1hxEVinEYEqtjhi/UnPXNAHR6zr&#10;lj4fsWvNRuVtbVSFMj5wCTgdKzL74heG9Nu0trnWrSKd8EIZOmem7+7+OK8cutauNa/Z5P2l2kkt&#10;bxbYSMSSVDArn6BgPwr0rT/hR4YuPC8dqdKg8yeAE3TLumDFfvBzznJzjpQB3EcizRq6Mrow3Kyn&#10;IIPQg1gfEK+uNN8E6zdWsrQXEVszJIhwVPqK5j4B38954EaCdy/2O7ktkJ/ugK2B7ZY10HxQ/wCS&#10;e6//ANerUAcJ4R8I+K/FXhux1X/hPL61+1Jv8nyC+3kjGd4z09KteNrbX/APw51CV/E11qV61zEY&#10;7op5bRqSAVHzHg1m+AvAXiPVfB+mXdp41utNtpY8pax2+5YxuIwDvGfy71c+J2iX+gfCW8ttR1iX&#10;W7g3cbi5mTYQpIAXG49MHv3oAtab8PvFeo6baXf/AAsC+j8+JJdn2YnbuUHGfM561W8dWviXwB4T&#10;sNRXxHdapLaX2+4dkKCSJtoCsMnIDLj/AIGam0f4ceKLnR7GaLx9eQRyQRusS22QgKghR+87dK7G&#10;TwhPeeBJ9A1LUW1W4lhkRr2ZdhZixZCRk/d+Xv8Aw0AdBY3kWo2VvdwHdDPGsqN6qwBB/I1594F1&#10;7UPFnxC8S3YvJToliRawW4b92z5wWx3+6x/4EKxfBPjptI+DuptM2y/0bzLQKT8wYnEf5Fsf8Brr&#10;Pg74f/4R/wAB2AddtzeA3cuepL8r/wCO7aAOS8T/ABC8QzeMPDFj/Zd3oFlLqUcbySP/AMfS+YoK&#10;9Pu4P617HXl3xe/5G34e/wDYVX/0ZFXqNABRRXBal8SNXsdRuraLwVq11HDK8a3EYO2QAkBh8vQ4&#10;z+NAHSeFPFdj4y0n+0NO8z7P5jR/vV2nIxnj8a2a8F+EnjbUvD/hEWtr4X1HV4vPd/tFqPkycfL0&#10;PI/rXtWg6lNrGkW95cWM2mzSglrWf76YJHPHtn8aAM74hX1xpvgnWbq1laC4itmZJEOCp9RXnvhH&#10;wj4r8VeG7HVf+E8vrX7Um/yfIL7eSMZ3jPT0ru/ih/yT3X/+vVq888BeAvEeq+D9Mu7TxrdabbSx&#10;5S1jt9yxjcRgHeM/l3oAf4nj8SfDG60PUrzxPea1p73gjulkTYoQgEDG5s8B/wAhXs3mII/MLKEx&#10;u3Z4x65rgNc8BX9z8N9W0jUNVl12+O64guJY9rBlAKoBuPdSP+BGucb4gFvgKLoSE3zR/wBl++/7&#10;v5+X81AGn8O/F11qUfirxTql7MNEimZbWFm+RI1yxwPXBQD1OaoaPceNvioH1K31T/hF9DZyLdYo&#10;98jgcZ7E8jGcgdcCrHirw83hf4Az6eqbJ0ghebAwd7TIz5+mSPoK7f4e+QPAugfZseV9hh6f3tg3&#10;Z985z70Ac/4d0vxx4d8SWdtf6pFr2hTF1knaMLLFhGKk9+SAOrda9B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qEP/ACHLz/r2h/8AQpav1Qh/5Dl5/wBe0P8A6FLQBfoo&#10;ooAKKKKACiiigAooooAKKKKACiiigAooooAKKKKACiiigAooooAKKKKACiiigAooooAKKKKAKE3/&#10;ACHLP/r2m/8AQoqv1Qm/5Dln/wBe03/oUVX6AOP+LHhiTxV4Jvba3jaW8hK3Fuq9S69h7lSw/Gsj&#10;4M+G9T02z1bVtchki1bUrjLiZcNsUcH8SzfkK9HooA8q8TaT4g8K/Ee48VaVpA162vLdYJIFfEkR&#10;AUcdSM7ByARyc1navZ+MPFHjHwjqmo6KLKxt7zctvCfMeBN0ZLyt74Hp908CvZqKAOA03Rb6L406&#10;rqb2si6fJpaxJcFfkZ90fyg+vB/Ko/jdod/r3hnToNOtJbyaPUY5WSJckKEkBP0yR+deh0UAeVeJ&#10;tJ8QeFfiPceKtK0ga9bXlusEkCviSIgKOOpGdg5AI5OaztXs/GHijxj4R1TUdFFlY295uW3hPmPA&#10;m6Ml5W98D0+6eBXs1FAHl/jDRta8PfEa38WaTpba1byW32ee3icK6npkdeMbeg7HNUdUs/EPifxl&#10;4M1e60KawWCZzNGDv8lN42lj6kV69RQB5frvhvX/AAf42uvE3hyyTVbS+QC90/zNj7hjLKT64zxn&#10;GTxitHTfFnjHXtTtI4/Cx0ewWVftVxezAvsyMhF45xnnB/Cu/ooAK881bQ7+b42aJqiWkrafDpzR&#10;SXIX5Fb99wT6/MPzr0OigDzZ/GnjTSnmtb/wa2pnJEdxZzgI69tww2P0+lW/hR4Rv/DqazqGpQQ2&#10;Nzqtx5/2GAgrAoLELxx/EeB6Cu+ooAoa9pEev6LfabK22O6haEtjO3Ixn8Ov4V5Z4Z1Hx34H01fD&#10;o8LjVfIYpbXqThYtpJPzHHI57lSO9exV5gfBHxBRWtk8bo1qxx5jWw83HrnBIP8AwKgDM+F2ly69&#10;cfEKx1cR+ddXHk3P2f7iufMDbfoTx9Kn8O3njL4bWI0Wbw63iCxhLfZrqzlAO0knBGCe56gY967n&#10;wP4LtfA+jmzgle5mkkMs9zIPmlc9z7e1dFQBwP2jxT4k8KeKRqujx6aJ7CSOws45BJKzGOQHcR3O&#10;UA4H0rmfDOveOPCfhex0pPBrXTJHtgn87AXJJ/eL68+or2SigDyO3+E+qXPgLxDDezr/AMJFrMy3&#10;Uu1/k3K29UJHHUt7AkelGm6147m0GPQIfCkdhLBb/Z3vppf3W0LtyqDqcehP0r1yigDyTwFYeKvC&#10;fw1jSx0kPqiXzu9ndnYXiK84JI5zjH0qDxZN4o+J2mx6K3g9tJ3SKz315MGWEAjJX5QfyzxXsVFA&#10;HluteC9c8I+JrXxF4ZhXUyLSO0vLOR9jSqihQw/BV98jvmrsPjDxprlxBBZ+Em0mPzF8+5vpwQqZ&#10;Gdq4GTjPr9K9FooA8v13w3r/AIP8bXXibw5ZJqtpfIBe6f5mx9wxllJ9cZ4zjJ4xWjpvizxjr2p2&#10;kcfhY6PYLKv2q4vZgX2ZGQi8c4zzg/hXf0UAee+DdDv7H4meL764tJYrO68vyZmXCyY64NHxQ8Ja&#10;rqF9o/iHQY1m1bS3J8hyAJU645I6c8dwx9q9CooA8X8aX3jnx34TvLQeGP7LtQIzLG8nmTXDB1OE&#10;XAwAcMcjop57V6zoEL2+habFKpSSO2jVlbqCFAIq/RQByHxP8FyeNvDgt7WRYdQtpRcWztwNwBG0&#10;ntkH88VzN74q8ealpMmjjwk1vqcsZgkvzOvkjIwXHb/x4/j0r1WigDxjx74SXwT8Ef7L8wTSpPG8&#10;0ijAZ2fJx7Dp+FXW8W+PbjR4tKtPCf2e7eJY01FbgGIKVwHHocYPLfhXZfEjwnP428LzaXbzx28r&#10;yI4klBK/Kc9q6Gxtza2dvCx3GONUJHfAxQBg/DvwgPBHhW200uJZ8mWeRejSN1x7AYH4VJ8QrG41&#10;LwTrNraxNPcS2zKkaDJY+groaKAOY+Gen3OleBdHtLuF7e5iiIeKQYZTuPWs34zaPe654FuLTT7a&#10;S7uWmjYRRDLEBuTXc0UAeVab8QfFenabaWn/AAr++k8iJIt/2kjdtUDOPL46V3XhLW7/AF/S2udR&#10;0eXRLgSlBbTPvJUAENnaOuT27Vt0UAeE+MPhvrF58RLi1s7ab/hHtWuobu6lQZRSN2/J9clzj/aF&#10;e6qojUKoCqowABgAUtFAHiXjjUvEviXXtAuo/B2oRJo979o+9u84B0OAdvGdnv1r1TwrrV7r2mtc&#10;32kzaNMJCgt523MQADu6Dg5P5Vs0UAFFFFAHEfB/wzqHhPwgLDU4RBc/aHk2q4f5TjHIPtXb0UUA&#10;c98QrG41LwTrNraxNPcS2zKkaDJY+gqH4Z6fc6V4F0e0u4Xt7mKIh4pBhlO49a6eigArweD4Z6rH&#10;8TBYfZJB4WTUDqCvg+V93cFz+SV7xRQBT1fS7fXNLurC7TfbXMbRuB1wR1HvXlWiweN/hYr6bDpQ&#10;8UaIrk27Qy7JEB5x3I5OcYI64New0UAef+HNT8b+IvEVpc6hpkOg6FCXaS3aTdNNlGCg9+CQei9K&#10;t+FdT8T3XjPXbfVbdo9GiZvsUjQhQw34Hzd/lrta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qhD/AMhy8/69of8A0KWr9UIf+Q5ef9e0P/oUtAF+iiigAooooAKKKKACiiig&#10;AooooAKKKKACiiigAooooAKKKKACiiigAooooAKKKKACiiigAooooAy9QvILLWbN7iaOBDbzKGkc&#10;KM7ouMmpf7e0z/oI2n/f9f8AGr9FAFD+3tM/6CNp/wB/1/xo/t7TP+gjaf8Af9f8av0UAUP7e0z/&#10;AKCNp/3/AF/xo/t7TP8AoI2n/f8AX/Gr9FAFD+3tM/6CNp/3/X/Gj+3tM/6CNp/3/X/Gr9FAFD+3&#10;tM/6CNp/3/X/ABo/t7TP+gjaf9/1/wAav0UAUP7e0z/oI2n/AH/X/Gj+3tM/6CNp/wB/1/xq/RQB&#10;Q/t7TP8AoI2n/f8AX/Gj+3tM/wCgjaf9/wBf8av0UAUP7e0z/oI2n/f9f8aP7e0z/oI2n/f9f8av&#10;0UAUP7e0z/oI2n/f9f8AGj+3tM/6CNp/3/X/ABq/RQBQ/t7TP+gjaf8Af9f8aP7e0z/oI2n/AH/X&#10;/Gr9FAFD+3tM/wCgjaf9/wBf8aP7e0z/AKCNp/3/AF/xq/RQBQ/t7TP+gjaf9/1/xo/t7TP+gjaf&#10;9/1/xq/RQBQ/t7TP+gjaf9/1/wAaP7e0z/oI2n/f9f8AGr9FAFD+3tM/6CNp/wB/1/xo/t7TP+gj&#10;af8Af9f8av0UAUP7e0z/AKCNp/3/AF/xo/t7TP8AoI2n/f8AX/Gr9FAFD+3tM/6CNp/3/X/Gj+3t&#10;M/6CNp/3/X/Gr9FAFD+3tM/6CNp/3/X/ABo/t7TP+gjaf9/1/wAav0UAUP7e0z/oI2n/AH/X/Gj+&#10;3tM/6CNp/wB/1/xq/RQBQ/t7TP8AoI2n/f8AX/Gj+3tM/wCgjaf9/wBf8av0UAUP7e0z/oI2n/f9&#10;f8aP7e0z/oI2n/f9f8av0UAUP7e0z/oI2n/f9f8AGj+3tM/6CNp/3/X/ABq/RQBQ/t7TP+gjaf8A&#10;f9f8aP7e0z/oI2n/AH/X/Gr9FAFD+3tM/wCgjaf9/wBf8aP7e0z/AKCNp/3/AF/xq/RQBQ/t7TP+&#10;gjaf9/1/xo/t7TP+gjaf9/1/xq/RQBQ/t7TP+gjaf9/1/wAaP7e0z/oI2n/f9f8AGr9FAFD+3tM/&#10;6CNp/wB/1/xo/t7TP+gjaf8Af9f8av0UAUP7e0z/AKCNp/3/AF/xo/t7TP8AoI2n/f8AX/Gr9FAF&#10;D+3tM/6CNp/3/X/Gj+3tM/6CNp/3/X/Gr9FAFD+3tM/6CNp/3/X/ABo/t7TP+gjaf9/1/wAav0UA&#10;UP7e0z/oI2n/AH/X/Gj+3tM/6CNp/wB/1/xq/RQBQ/t7TP8AoI2n/f8AX/Gj+3tM/wCgjaf9/wBf&#10;8av0UAUP7e0z/oI2n/f9f8aP7e0z/oI2n/f9f8av0UAUP7e0z/oI2n/f9f8AGj+3tM/6CNp/3/X/&#10;ABq/RQBQ/t7TP+gjaf8Af9f8aP7e0z/oI2n/AH/X/Gr9FAFD+3tM/wCgjaf9/wBf8aP7e0z/AKCN&#10;p/3/AF/xq/RQBQ/t7TP+gjaf9/1/xo/t7TP+gjaf9/1/xq/RQBQ/t7TP+gjaf9/1/wAaP7e0z/oI&#10;2n/f9f8AGr9FAFD+3tM/6CNp/wB/1/xo/t7TP+gjaf8Af9f8av0UAUP7e0z/AKCNp/3/AF/xo/t7&#10;TP8AoI2n/f8AX/Gr9FAFD+3tM/6CNp/3/X/Gj+3tM/6CNp/3/X/Gr9FAFD+3tM/6CNp/3/X/ABo/&#10;t7TP+gjaf9/1/wAav0UAUP7e0z/oI2n/AH/X/Gj+3tM/6CNp/wB/1/xq/RQBQ/t7TP8AoI2n/f8A&#10;X/Gj+3tM/wCgjaf9/wBf8av0UAUP7e0z/oI2n/f9f8aP7e0z/oI2n/f9f8av0UAUP7e0z/oI2n/f&#10;9f8AGj+3tM/6CNp/3/X/ABq/RQBQ/t7TP+gjaf8Af9f8aP7e0z/oI2n/AH/X/Gr9FAFD+3tM/wCg&#10;jaf9/wBf8aP7e0z/AKCNp/3/AF/xq/RQBQ/t7TP+gjaf9/1/xo/t7TP+gjaf9/1/xq/RQBQ/t7TP&#10;+gjaf9/1/wAaP7e0z/oI2n/f9f8AGr9FAFD+3tM/6CNp/wB/1/xo/t7TP+gjaf8Af9f8av0UAUP7&#10;e0z/AKCNp/3/AF/xo/t7TP8AoI2n/f8AX/Gr9FAFD+3tM/6CNp/3/X/Gj+3tM/6CNp/3/X/Gr9FA&#10;FD+3tM/6CNp/3/X/ABo/t7TP+gjaf9/1/wAav0UAUP7e0z/oI2n/AH/X/Gj+3tM/6CNp/wB/1/xq&#10;/RQBQ/t7TP8AoI2n/f8AX/Gj+3tM/wCgjaf9/wBf8av0UAUP7e0z/oI2n/f9f8aP7e0z/oI2n/f9&#10;f8av0UAUP7e0z/oI2n/f9f8AGj+3tM/6CNp/3/X/ABq/RQBQ/t7TP+gjaf8Af9f8aP7e0z/oI2n/&#10;AH/X/Gr9FAFD+3tM/wCgjaf9/wBf8aP7e0z/AKCNp/3/AF/xq/RQBQ/t7TP+gjaf9/1/xo/t7TP+&#10;gjaf9/1/xq/RQBQ/t7TP+gjaf9/1/wAaP7e0z/oI2n/f9f8AGr9FAFD+3tM/6CNp/wB/1/xo/t7T&#10;P+gjaf8Af9f8av0UAUP7e0z/AKCNp/3/AF/xo/t7TP8AoI2n/f8AX/Gr9FAFD+3tM/6CNp/3/X/G&#10;j+3tM/6CNp/3/X/Gr9FAFD+3tM/6CNp/3/X/ABo/t7TP+gjaf9/1/wAav0UAUP7e0z/oI2n/AH/X&#10;/Gj+3tM/6CNp/wB/1/xq/RQBQ/t7TP8AoI2n/f8AX/Gj+3tM/wCgjaf9/wBf8av0UAUP7e0z/oI2&#10;n/f9f8aP7e0z/oI2n/f9f8av0UAUP7e0z/oI2n/f9f8AGj+3tM/6CNp/3/X/ABq/RQBQ/t7TP+gj&#10;af8Af9f8aP7e0z/oI2n/AH/X/Gr9FAFD+3tM/wCgjaf9/wBf8aP7e0z/AKCNp/3/AF/xq/RQBQ/t&#10;7TP+gjaf9/1/xo/t7TP+gjaf9/1/xq/RQBQ/t7TP+gjaf9/1/wAaP7e0z/oI2n/f9f8AGr9FAFD+&#10;3tM/6CNp/wB/1/xo/t7TP+gjaf8Af9f8av0UAUP7e0z/AKCNp/3/AF/xo/t7TP8AoI2n/f8AX/Gr&#10;9FAFD+3tM/6CNp/3/X/Gj+3tM/6CNp/3/X/Gr9FAFD+3tM/6CNp/3/X/ABo/t7TP+gjaf9/1/wAa&#10;v0UAUP7e0z/oI2n/AH/X/Gj+3tM/6CNp/wB/1/xq/RQBQ/t7TP8AoI2n/f8AX/Gj+3tM/wCgjaf9&#10;/wBf8av0UAUP7e0z/oI2n/f9f8aP7e0z/oI2n/f9f8av0UAUP7e0z/oI2n/f9f8AGj+3tM/6CNp/&#10;3/X/ABq/RQBQ/t7TP+gjaf8Af9f8aP7e0z/oI2n/AH/X/Gr9FAFD+3tM/wCgjaf9/wBf8aP7e0z/&#10;AKCNp/3/AF/xq/RQBQ/t7TP+gjaf9/1/xo/t7TP+gjaf9/1/xq/RQBQ/t7TP+gjaf9/1/wAaP7e0&#10;z/oI2n/f9f8AGr9FAFD+3tM/6CNp/wB/1/xo/t7TP+gjaf8Af9f8av0UAUP7e0z/AKCNp/3/AF/x&#10;o/t7TP8AoI2n/f8AX/Gr9FAFD+3tM/6CNp/3/X/Gj+3tM/6CNp/3/X/Gr9FAFD+3tM/6CNp/3/X/&#10;ABo/t7TP+gjaf9/1/wAav0UAUP7e0z/oI2n/AH/X/Gj+3tM/6CNp/wB/1/xq/RQBQ/t7TP8AoI2n&#10;/f8AX/Gj+3tM/wCgjaf9/wBf8av0UAUP7e0z/oI2n/f9f8aP7e0z/oI2n/f9f8av0UAUP7e0z/oI&#10;2n/f9f8AGj+3tM/6CNp/3/X/ABq/RQBQ/t7TP+gjaf8Af9f8aP7e0z/oI2n/AH/X/Gr9FAFD+3tM&#10;/wCgjaf9/wBf8aP7e0z/AKCNp/3/AF/xq/RQBQ/t7TP+gjaf9/1/xo/t7TP+gjaf9/1/xq/RQBQ/&#10;t7TP+gjaf9/1/wAaP7e0z/oI2n/f9f8AGr9FAFD+3tM/6CNp/wB/1/xo/t7TP+gjaf8Af9f8av0U&#10;AUP7e0z/AKCNp/3/AF/xo/t7TP8AoI2n/f8AX/Gr9FAFD+3tM/6CNp/3/X/Gj+3tM/6CNp/3/X/G&#10;r9FAFD+3tM/6CNp/3/X/ABo/t7TP+gjaf9/1/wAav0UAUP7e0z/oI2n/AH/X/Gj+3tM/6CNp/wB/&#10;1/xq/RQBQ/t7TP8AoI2n/f8AX/Gj+3tM/wCgjaf9/wBf8av0UAUP7e0z/oI2n/f9f8aP7e0z/oI2&#10;n/f9f8av0UAUP7e0z/oI2n/f9f8AGj+3tM/6CNp/3/X/ABq/RQBQ/t7TP+gjaf8Af9f8aP7e0z/o&#10;I2n/AH/X/Gr9FAFD+3tM/wCgjaf9/wBf8aP7e0z/AKCNp/3/AF/xq/RQBQ/t7TP+gjaf9/1/xo/t&#10;7TP+gjaf9/1/xq/RQBQ/t7TP+gjaf9/1/wAaP7e0z/oI2n/f9f8AGr9FAFD+3tM/6CNp/wB/1/xo&#10;/t7TP+gjaf8Af9f8av0UAUP7e0z/AKCNp/3/AF/xo/t7TP8AoI2n/f8AX/Gr9FAFD+3tM/6CNp/3&#10;/X/Gj+3tM/6CNp/3/X/Gr9FAFD+3tM/6CNp/3/X/ABo/t7TP+gjaf9/1/wAav0UAUP7e0z/oI2n/&#10;AH/X/Gj+3tM/6CNp/wB/1/xq/RQBQ/t7TP8AoI2n/f8AX/Gj+3tM/wCgjaf9/wBf8av0UAUP7e0z&#10;/oI2n/f9f8aP7e0z/oI2n/f9f8av0UAUP7e0z/oI2n/f9f8AGj+3tM/6CNp/3/X/ABq/RQBQ/t7T&#10;P+gjaf8Af9f8aP7e0z/oI2n/AH/X/Gr9FAFD+3tM/wCgjaf9/wBf8aP7e0z/AKCNp/3/AF/xq/RQ&#10;BQ/t7TP+gjaf9/1/xo/t7TP+gjaf9/1/xq/RQBQ/t7TP+gjaf9/1/wAaP7e0z/oI2n/f9f8AGr9F&#10;AFD+3tM/6CNp/wB/1/xo/t7TP+gjaf8Af9f8av0UAUP7e0z/AKCNp/3/AF/xo/t7TP8AoI2n/f8A&#10;X/Gr9FAFD+3tM/6CNp/3/X/Gj+3tM/6CNp/3/X/Gr9FAFD+3tM/6CNp/3/X/ABo/t7TP+gjaf9/1&#10;/wAav0UAUP7e0z/oI2n/AH/X/Gj+3tM/6CNp/wB/1/xq/RQBQ/t7TP8AoI2n/f8AX/Gj+3tM/wCg&#10;jaf9/wBf8av0UAUP7e0z/oI2n/f9f8aP7e0z/oI2n/f9f8av0UAUP7e0z/oI2n/f9f8AGj+3tM/6&#10;CNp/3/X/ABq/RQBQ/t7TP+gjaf8Af9f8aP7e0z/oI2n/AH/X/Gr9FAFD+3tM/wCgjaf9/wBf8aP7&#10;e0z/AKCNp/3/AF/xq/RQBQ/t7TP+gjaf9/1/xo/t7TP+gjaf9/1/xq/RQBQ/t7TP+gjaf9/1/wAa&#10;P7e0z/oI2n/f9f8AGr9FAFD+3tM/6CNp/wB/1/xo/t7TP+gjaf8Af9f8av0UAUP7e0z/AKCNp/3/&#10;AF/xo/t7TP8AoI2n/f8AX/Gr9FAFD+3tM/6CNp/3/X/Gj+3tM/6CNp/3/X/Gr9FAFD+3tM/6CNp/&#10;3/X/ABo/t7TP+gjaf9/1/wAav0UAUP7e0z/oI2n/AH/X/Gj+3tM/6CNp/wB/1/xq/RQBQ/t7TP8A&#10;oI2n/f8AX/Gj+3tM/wCgjaf9/wBf8av0UAUP7e0z/oI2n/f9f8aP7e0z/oI2n/f9f8av0UAUP7e0&#10;z/oI2n/f9f8AGotPvIL3Wbx7eaOdBbwqWjcMM7peMitSigAooooAKKKKACiiigAooooAKKKKACii&#10;igAooooAKKKKACiiigAooooAKKKKACiiigAooooAKKKKACiiigAor49+On/BU74J/BXW7rQ4LzUP&#10;HGtWr+VPD4ciSSCFx1Vp3dUJHQ7C+DwcHOPKdF/4LafDK6vUj1TwJ4qsLZiAZrdracr7lTInH0NA&#10;H6MUV5t8C/2iPAX7SHhebX/AOtjWLK3lEFyjwSQy28mM7HR1BBxzkZB7E16TQAUUUUAFFFFABRRR&#10;QAUV8nft+ftoax+xzovg2+0jw3Y+Im124uYZEvZ3iEQiWMgjaOc7z19K7z9i/wDaJ1D9qP4G2fjv&#10;U9HttDup724tTZ2krSIBGwUHLc5NAHutFFFABRRRQAUVzXxM8cQfDL4b+K/GF1bSXtr4f0m71aW2&#10;hIDypBC8rIpPAJCEDPrXzH+yj/wUi8MftX/FCbwVo/g/VtDu49Ol1E3V9PE6FY3jUrheckyD8jQB&#10;9g0UUUAFFFFABRRRQAUUUUAFFFfA37cH/BSTxF+yf8ZoPBWl+DdL1+2k0mDUftV5dSROGkeVSuFG&#10;MDyx+dAH3zRXH/B3xxN8TvhF4H8Y3NrHZXHiHQ7HVpbWJiyQtPbpKUUnkgF8An0rsKACiiigAor5&#10;V/4KGfHT4m/AX4Y+G9Y+Fun/ANo6xeawLS6j/s1r7EHkyNnYvI+ZV598d6P+Cefx0+Jvx6+GPiTW&#10;Pilp/wDZ2sWesG0tY/7NaxzB5MbZ2NyfmZufbHagD6qooooAKKKKACivzZ+On/BVjxR8JP2i/EPw&#10;2tfAmkahZ6Xqqacl9NeSrI6ts+YqBjPzfpXsf/BRb9oX4s/AHQ/BFz8KtM/tK51O5uo79f7Ke+2q&#10;ixFDhfu8s31oA+w6K+cP2CfjF8Qfjh8DZvEfxLsf7P8AEa6vcWoh+wNZ/uVSIofLbnqzc96+j6AC&#10;iiigAooooAKKKKACiiigAooooAKKKKACiiigAooooAKKKKACivzv/bG/4Kf+Jf2ZPjzrPgDTfBGl&#10;a3aWNvbTLeXV3LHIxlhWQghRjgtivvrwjrT+JPCei6tLGsMl/ZQ3TRqchS8asQPYZoA1qKKKACii&#10;vk79vz9tDWP2OdF8G32keG7HxE2u3FzDIl7O8QiESxkEbRzneevpQB9Y0V4V+xf+0TqH7UfwNs/H&#10;ep6PbaHdT3txamztJWkQCNgoOW5ya91oAKKKKACiiigAoor4+/au/wCCkXhj9lD4oQ+CtY8H6trl&#10;3Jp0Woi6sZ4kQLI8ihcNzkGM/mKAPsGiua+GfjiD4m/Dfwp4wtbaSytfEGk2mrRW0xBeJJ4UlVGI&#10;4JAcA49K6WgAooooAKKKKACiiigAooooAKK+Tv2/P20NY/Y50XwbfaR4bsfETa7cXMMiXs7xCIRL&#10;GQRtHOd56+ld5+xf+0TqH7UfwNs/Hep6PbaHdT3txamztJWkQCNgoOW5yaAPdaKK+Bv24P8AgpJ4&#10;i/ZP+M0HgrS/Bul6/bSaTBqP2q8upInDSPKpXCjGB5Y/OgD75orj/g744m+J3wi8D+Mbm1jsrjxD&#10;odjq0trExZIWnt0lKKTyQC+AT6V2FABRRRQAUUUUAFFFFABRRRQAUUUUAFFFFABRRX5cftZftvft&#10;K/C39obxn4W8EaB9s8LadcRJYz/8I5Jc7laCN2/eDhvmZh+GKAP1HorwP9p79q/Tv2Ufg74e8ceI&#10;dDvdeTUr630xraxdInWWS3lmLndxgeSwx/tCpP2Q/wBrTR/2vfBOs+JdG0K+0C30zUf7OeG+lR3d&#10;vKSTcCvGMOB+FAHvFFFFABRRRQAUV8tft8ftg6v+x74N8La1pPh6y8RSaxfyWbxXs7xCMLHv3AqO&#10;T2rpP2IP2mNS/au+C8vjbVNFtdBuU1WfTxa2crSJtjSNg2W5yd5/KgD6BooooAKKKKACiiigAory&#10;T9rDx94p+F/7PPjPxR4Jt/tfinTbaOSxh+ym53MZo1I8sct8rNXzF/wTy/ao+OPx6+JXiXSPilo/&#10;9naTZ6R9qtX/ALFex3TedGuNzfe+Vm4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vij/grB8ftW+DP7OcOj+H7trHWfGF4dLNzE+2WK0EZe4KEc5PyR57CU85xX2vX5t/8ABbjw&#10;tfX/AMJfh34ghjZ7HTdYntbhlXOxp4QUJ9B+4YfUj1oA+Yv+CZ/7C+gftRX2veLfHTXE3g3Q50s4&#10;9NtZmha/umXeyvIvzLGiFSdpDEuvzAAg/pT4i/4Ju/s5+JNDOmN8NbHTgFxHdadcTwXCHGA28Plj&#10;/v7h6g18w/8ABE/4s6H/AMK/8a/DWa8ht/EMertr1vbSMA9zBJBDC5QfxbDAucdPMX8Pkn4/fsx/&#10;tJ/s1eBE8XeNPFt5Fo7XkdiGsfEs00nmOrFflyOMI3NAH6v/ALIf7I+nfsa6V4506w8Ryav4e1a/&#10;TUbaS/RY5rSJItrJK4wrYxneAox2FfI/xM/4KqfET4nfE6fwR+zj4Ej8QCN5Ei1G7tJbu5vFTgzx&#10;woyrFH3DSbuMEhc7a4H9kHxv4m1j/gnj+09e3Wtalqd9FbvCk11cyTyRxPbbZACxJA2s2ce5r5k/&#10;Yj8KfGjxl8RNbsPgd4ih8PeJl0tpruR7tLdpbUSxhlBZWyA7RkgD0oA+rbX/AIKjftAfAH4iW2h/&#10;HH4fWptJAs01p9hfT70QscebA+4xyAYbjGCQRuXBx9i/tTf8FAvB/wCz78GfCvjPR4B4sv8Axjbi&#10;58PWSSeUksWxGaaZsEoqiRAVxuLHbxhivwv8Vv8Agnz+2H8crrTrnx5releJ59PR47WS91iMmJXI&#10;LAYjHBKj8q7z4wf8E9/iP8R/2Pvg/oen32k6r8R/AcOpw3OjwahGyXlpNeO0Yhl4XegSNcMVBywL&#10;ZXBAMnwl+3J+2z8XdHbxd4M+G1nf+GvMYRtp+gSyQS7WIZYy8peTBBUlCeQRwa+sv2H/ANsbxX8d&#10;vB/xEuviroFh4I1LwPJGNRdIprVUjMckjtLFMWaIoseTk9+gr81fC/xu/a4/Yg8P2+iT2XiHw34S&#10;sZGEVnr+iCfTlLuSVjndDgFmJxHIBliepr6H8Rft2337VH7BHxzS90W30D4g6PaaZHfy6SjeTfWU&#10;19FGzqCWddqmVWViQA4IPJCgF7xd/wAFTPi78bPiNeeFf2dPh3HqdpDuaO6vLKS8vZ4lIHnMissc&#10;CEkcPu6rkgnbWP4X/wCCq3xo+CvxOj8MfHvwHbxWu5PtccNjJYahbxscedGCxjlTGSAAN2OHFfMH&#10;7DPgv49eNda8W23wJ8TQ+HdQht7eTVN95HbtNFucR43KxIU7s46bhnqK9r+Kf/BOn9rr4261a6v4&#10;61XSPEup2tuLSG6vNXjLpEGZggwg43Mx/E0Aeqf8FqtasfEnw3+C2raZdR32m3897dWt1CcpNE8N&#10;uyOp7gqQR9a9Y/4Jk+O9F+GP/BP+TxX4jvF0/Q9IvtSu7u4YE7UVweAOSx4AA5JIA618vf8ABRvw&#10;jq/gH9kT9mLw3rs9rc6rpNrdWU0tlOs0J2RQKux14ZQoUA+1Yt1fXtp/wRvs4rVpFguvGphuwgyD&#10;EJXcBvQeYkZ+oFAHp83/AAU0/aE/aH8Y6npvwD+GEL6VY/OWlsnvrpYyTsed96wxFgpwmDzuAZsZ&#10;qf4N/wDBWL4heCfixH4F/aA8JWmkxfa0tL2+htZLG70svjEk0LsVePDK3yhTtJYb+Afm39hvwD+0&#10;n448M+KD8CfFsOgadbXkX9p25v47d3lZD5bFWRiRtVgD04PvXefE7/gmv+1V8VfEVx4o8b6joeta&#10;sYVSbUb7WYw3loONxCAYA7+lAH6V/tgftkeFf2RfANrrGpwnXNf1Qsmj6HbyiNrsqAXdnwdkS7ly&#10;2DyygA54+DfCP/BQD9sb48fbtZ+HHw40+70K0kKsdN0SWaEEYPlmWSX53AxkJg89BkV47/wVRXXd&#10;P+Lnw10fXbn7Rcaf8P8AS4yY3DRNLumWaRCOGDOh+Yddo9BX6z/sR6TpOi/si/CODRUjS0k8N2dz&#10;J5eMG4liElwT7+c8mfegD89PGH7d37QPx8/Z7+J3hlPh9Z6XrehW72fi1re0kRotLntLtblngmYt&#10;C6CIZbcfvfdGK+R/2MfFXxd8H/F2e/8Agroq674wOlzRPatbLPi1LxmRtrMBwwj5z3r9vf2pPDPh&#10;ux+Bvx41u0sLGDxTf+AdSivrqJVW5ngjs7kQ+ZjllBLhSfcZ4xX5bf8ABGv/AJO3vv8AsWLz/wBH&#10;W9AH3p8N/wBq7x98G/2W/E3xG/aa0ZtC1+y1t7LTdKtbVIJr6NoITCkahiCzSG4yxPCxsTwtfL+k&#10;/wDBQr9rf4/f2nrXwo+F1oPDVk7ITY6XLfFSBuMbTO4WSQAj5UQHkfLzz0f/AAXI1C/j0P4PWMby&#10;DTJrnVZp0AOwzItqIiT6hZJcfVq8T/ZJ+Fv7XvjD4I6Vf/CDxxBpHgj7RcR29kNTihaOUSt5u5DG&#10;SCWJPJ6EdsUAfSf7F/8AwVK1n4pfFKy+GXxa0Cx0PX7+drKy1WxSS3X7UDgW08EhYq7MCoYEfNtU&#10;rzkeift0/wDBSKx/Zc16LwR4S0a38U+P5IknuEvHYWmnq4zGJAhDSSMMERgrhWBLcgH480T/AIJs&#10;/tHWHxk0f4ieKLrw+99H4gttXvtTm1iMPJN9pR2f7oBdm6DuSB3r52/aLuvEmtft3ePDZ3n2XxIf&#10;Htzb6dd3TCMQsl6Y7VizDAVVWLBIxgA9KAPrHxd+3p+2j8KNGtPGHjH4dWWl+GJ3UbtR8PzRW43Y&#10;2q7CUPGW6DeQSTxmvsv4D/tv2P7SH7Mfjrx3oVkmheLvC+mXcl9pEsnnrb3CW7yQyA4G+J9hIyAc&#10;q687cn4+8dfsk/t2/EzwpqHhnxR42s9a0G/VVurG61iIxyhXV1ziPsyqfqBXV/sl/sh/Ej9lf4d/&#10;tCDxu2kw2+seCrgx22n363EhaOG42uygAquGcA9Cc+lAHk3wj/4LFfE7T/E1xN48srHxFpYspVtd&#10;M0mxW3lnvDgQhpMnamSckAn0Br6Y/Y1/bg+KfxS8ZfELVPjDotv4M8DaDoEuso66TPaxwiORN37y&#10;QlnIjLHHUnoO1fFn/BIi3iuP2yNOMsSSGPRr50LqDtbao3D0OCefev0i/wCCqF9d2P7EPjz7JJJE&#10;JpdPhmaPIPlm9hyCewJwD65x3oA+IPiZ/wAFjvip4r8bSWvwz8OaXo+hmby7G3vLN72/uhkgF8Nt&#10;Bbg7EXjONzda+Uv2s/jz4w/aI+Jll4k8deH4fDniS10qHTp7WC3lgWQI8jLJ5cpLLkSdMkcZHXA+&#10;zP8AgiD4a0W/8cfFHXLqCGTXtOsrC3sZHUF44ZnnM5X0yYoQSOxx3rzX/gsp/wAnb2P/AGLFn/6O&#10;uKAP0c8L/H/wx+zP+wL8LfHHip5Gs7bwdokFvZ2+DNeXD2MWyGME43HBJJ6KrE8CvjfSf+ChX7W/&#10;x+/tPWvhR8LrQeGrJ2Qmx0uW+KkDcY2mdwskgBHyogPI+Xnnjf8AgoxqF/H+x7+x1YxvINMm8Kxz&#10;ToAdhmTT9PERJ9QskuPq1ZH7JPwt/a98YfBHSr/4QeOINI8EfaLiO3shqcULRyiVvN3IYyQSxJ5P&#10;QjtigD6T/Yv/AOCpWs/FL4pWXwy+LWgWOh6/fztZWWq2KSW6/agcC2ngkLFXZgVDAj5tqlecj9H6&#10;/GHRP+CbP7R1h8ZNH+Inii68PvfR+ILbV77U5tYjDyTfaUdn+6AXZug7kgd6/Z6gD5D/AOClX7TX&#10;jb9l34U+GPEHgeaxh1DUNaFhOb62E6GLyJX4BIwcoOao/sKftSeOf2gf2WPHnjzxbNYSeINH1O/t&#10;bV7O1EMQSKxt5k3Jk5O+VvwwK82/4LZ/8m/+Bv8AsZ1/9JJ6y/8AglN/yYX8WP8AsN6t/wCmu0oA&#10;8F+Ff/BYr4q6f4tSfxvZaf4i0UW8wTTNKsVtpp7goRCvmZO1d5UkgE4BwCeKj1T/AIK+fH7w346L&#10;6x4Z8P6dZLKHfw/eaZPA4hJyF3s+8MV6N0zztxxXnP8AwSjtYbr9tjwh50Mc3l2moSJ5ihtrC1kw&#10;wz0I9a+i/wDguTpNtDrHwc1NI1F5cQatbSSbRlkja0ZBnGeDM/U45OOpyAfctz+2V4I0/wDZRs/j&#10;zeieHw9dWC3EdghD3DXJcxfZF6BnEwZM8D5SxwAa/Na9/wCCvnx88aeMmHhDwxoMNqWZ4NEt9Nmv&#10;pTGOcO4cM5A6soQewrjfi7qt+3/BLP4E2XmyHT/+Eq1QtGPu7lluimff95KR9TX2b/wRZ8M6Jafs&#10;6+J9etYYX1698RS2t7cbR5qxRwQGKInrtHmOwHq5oA/LX4kfEjVPi/8AtHXnjHW9LTRdX1fWIJ7q&#10;wjDhYZNyKygP8wGV6HkZ71+vf/BTX9rHx9+yv4f8BXngSbT4ZtZuruK6+32gnBWNIiu3JGOXavzJ&#10;/bQ/5P68ef8AYzQ/+0q+0f8AguJ/yKPwl/6/tR/9FwUAfSv7GP7Umo/Ez9km4+K/xQ1KxsvsE989&#10;9ewQeTDFbwHrsGSTjsMkkgAZOK+QPF//AAVn+Lfxd+IR8MfAj4eW8sUkjLaC6s5dQ1G4QHHmlEZU&#10;iXHJBDhe79a5DT729s/+CL+oJaPIkVx4n8q62d4vtiNg+29U/Su//wCCHWk6RJN8W9TKo+vRLp1s&#10;rN96O2c3DMF9mdFz/wBc16dwDb+Gf7fv7SXgb44eBPh/8afhrZ2Vt4r1e00uG8lsZbGUefOkRkjk&#10;DPFKE8wEqBnjBZc5rs/2wP8AgqBffDD4nT/C34Q+Gbfxf4yt7gWN3eXSSTwx3ZIH2aGCIhppATg/&#10;MAGG3Dc4+6fGHhfw34mg0v8A4SWwsL2PT9Str+wa+VT5F7HIDBJGT92QPgLjk5xznFfznfA2L4i+&#10;Mv2itFXwZq39lfErUtQna11C7lWBlunSQyFmcEKxy45GctjrQB9teK/+Ch37XXwA1DStS+J/w80+&#10;00S/fEcOoaRJapMOpjSZJPkkxnhtxGMlTX3Fof7efw/1X9k2b47TLcW2k2qm3utHRhJcxX4YL9kB&#10;4BYsyEMcDY4YgDIHwx8Tv2Kf23PjR4dj0Hxv4r0/xJo8dwt2lpeaxEUWVVZVcYjByA7D8TXefCX/&#10;AIJ8+PoP2O/if8HvFGsaHpPiTVNdttU0ZIr9Z4Rcxwo3ly7RuUukeOhIGGwQMEA43Qf+CkH7VP7R&#10;XiDUl+EPw405tNsSGeGy06S9aBWzsE07uE3HBxhUzg4HBr3f9jv9tL44eP8A4+R/Cn4yeAbXwzey&#10;abPfQ3R064sLhhHjnZIzLIpz95MD618GeGfCX7Xf7Ct/q8ugaD4n8OWErB76ay09NU0yYJnDuwSW&#10;IcE/Nw2D1FfYn7BP/BTHXfjz8VtL+HfxM0fS31u+jm/sfXtNtzEfMSJpHjlQkgFkRsMm0ZAUqc5o&#10;A/Sqvym/bQ/b/wDj5+zL+0j4h8HWk+iS+HY2hvtLNzpYLTWcqhgC+4E7W8yMt6xmv1Zr8yf+C13w&#10;Z/tTwd4K+KFnCWn0q4bRNRZVyTBLmSBmPZVkWRfrOKAPtH4w/tD6b4H/AGU9c+MOlSxSWn/CPJqu&#10;lNOMpJLcRr9kVh6NJLECPevkz/gm/wDtifGv9q74pa/b+LLrSD4R0HThPdGy09YZGuJX2wJuycAh&#10;Zm/7Z+9fFvxC/aw/4Sf/AIJ1/D34UfbfM1uz1+4tr1d2XNhbATW4YdlLXUar/wBep9DX3n/wTv8A&#10;Dul/sp/sH6p8T/E1vJE+qxXHie8WMZme1RdttEvbLqm9c95+SOwB4d4b/b4/bI+PNvPq3w3+Ftj/&#10;AGDG2EuLHRZpomwSCvnzS7JGHcIBjA4Her4K/wCCuHxc+FvxEXw18bvAlotvbzLFqEUFjLp+p2qt&#10;g+YEdijgKQwXau4YwwzmuY0P9vD9qn9qzx3L4V+CemWPhi2ghMselaLZ2pFtaqyqGluLoFVwWUZX&#10;ZnOAvavmX9srw38XvC/xdhg+NuprqvjWfTIbjzlnjl227PIEQmMBRhg/A6UAfr1/wUO/ak8T/s+/&#10;s8+FvHnw4vLCSfWNctbRLm7t/PiltZbS5mDKpI5JijIPpn1r4y8E/wDBXz4t33w91HTofCVp4t+I&#10;Ul28kN1BYOLOyshGg3NDEd8j7y/JKqo2/eziu1/4KBXEl1/wS5/Z2mmdpZpG8Ou7sclmOiXJJPvm&#10;u5/4Il2sK/Anx3cCKMXDeJPLaXaN5UWsJCk9cAsTj3PrQB5d+yn/AMFbvHfiP4vaD4U+KNho93oe&#10;uXsdgupafbNbT2U0jBI2Ybirx7iAwwCASc8bT+tNfz0/tXWMXhX9vbxummKLYReLluo9iqAkjypK&#10;SABj7zE9Prmv6FqAOa+JXxE0P4S+Atd8Y+JLr7HoejWr3d1KBubavRVHdmJCqO5YDvX5E+Mv+Cw/&#10;xm8ZeNjB8P8Awzo+laW8pWy0x7KS/vJlHP7xgw3MQCcIq49TjNfX/wDwWCvbu1/Y8nitmdYbnXrG&#10;K5Cg4aMeY4De29Iz9QK8T/4Ig+GNDk0X4n+ITDDL4jjubOyErAGSC2KSPhe6h3Bz6+UPSgD89/2o&#10;PjN4l+Pnxf1Dxf4v0OLw94iuLa2tryxgikiRXiiWPcEkJZchc7STjPWv3H+Kv7Tnhn9lH9mDwx4w&#10;8RRS38smm2Vpp2lW7hZb64a3UhATwqgKWZyDgDoSQp/KH/grF/yex4s/68dO/wDSWOvUP+CuF9et&#10;o/7Plmzyf2cnhdpo0wdnmstuHPudqp9OPWgDq9L/AG+v2xvjVpd94q+HPwwtv+ETgeRUk07RZbsH&#10;b1USO/7517+Wo5PQdK9l/YT/AOCnl1+0F48g+HXxF0Ww0PxVdpIdN1LTd8dtdyICzQPE7MY5Nqkg&#10;7iGKkYU4DfNP7M/wl/bN8VfA/wAL6n8LvHtvp3gSaKUabaJqsMflBZpFkUr5ZwfMD5BOcmtP4M/8&#10;E4/j/wDD/wDaM8DfEPxNNoEUdt4ps9R1K7/tZDLMrXKtOFXaAzupcBR1J4oA/YqvzC/4Lif8ij8J&#10;f+v7Uf8A0XBX6e1+YX/BcT/kUfhL/wBf2o/+i4KAPnP9nf8A4KBeOvgX+zfZeAPhl4J/tbWbG7u7&#10;/UtbvbWS6gtopG3KEijIwQBku5wORtPWvoP9i3/grB4k+IvxU0fwJ8VrDSxFrtwtnp2uaZC1u0Vy&#10;5xHHMhYqVdiEDLggkZyCSvuP/BIeGOP9jfTXVFV5NYvi7KACxDgAn14Ffl7+09o9t4b/AG9vGFn4&#10;bt0tEi8Xo9tDZgAJM0qOQgHT94x4HTp2oA/VT9uz/goXpP7I7WXhvR9Jj8TePdQt/tSWk8pS1sYS&#10;SqyTlfmYsVbEa4JCkll+Xd8l+Jf28P21fBfhaLx9rvw6s9L8IPsk8668OzJaqj4CFz5vmIrEjDMw&#10;yWGDyBXzL/wUE1DUr79uT4kSXFx5d3HqsEUElyQqxokMSxE7uAoUKcnjHNfVvin9lv8Ab18deGdR&#10;0HXfHlpquialA1vdWc2sxGOaJhgqcRdCKAPrP9kn/goJ4W/aJ+EPivxVr1tH4S1bwdbNd6/ZiUyx&#10;JbhGcXEJxuZCI3G3BZWGOcqW+R9W/wCCqHxy+OvxEuPDnwI+Hds9uN0lvFLZSX9+0KkDzZSHEUSn&#10;IyCCAWA3nitT9kL/AIJ4/Ef4Van8UdC+IupaLoegeMPBN7onmWWopPLHPLNAIpihAO1f3nOcEsB3&#10;FfNa/sy/tX/sV+PLzXPCGg67FcxRtbnXPCkH9pWtzASGO5AjfJlVOJYxgqDjigD66+D/AO3N+0z4&#10;e+OXgbwF8ZfhraaXp3ibVItNTUZ9LnspN0jY3Ryh2hk2g/dAzwORXwn+334i+Jfib9ojU7j4o6WN&#10;J1mGD7Pp8QgWHzNPWebyJMAnOctz3x0r6p/Zd/4KueOtT+KHh/wT8ZNK03WtM1DUYbBtUjsRa3lh&#10;ctIESSSMYjKq5G4BFZeSMkbT5p/wWU/5O3sf+xYs/wD0dcUAe8/sdfFj9sCWb4PaHd+CkT4RfZ9M&#10;tF1P+zYwf7JEUaxy+ZvzzEFO7Gec4rsP2rv+Co2reC/ipc/C34K+Frfxf4qtbv8As+41C5jkuY2u&#10;gQGgt4IiGkZTlSxYAMpG1gM19Z/szy3EH7IPwpktAzXSeBdJaJVXcS40+Lbgd+ccV+CH7NNj8RPG&#10;Hx+8PW3w31pdL+Id9LctY6nc3CxESGCVpSZHBAZk8xemSWx3oA+2fE3/AAUW/az/AGe9a0q5+K3w&#10;80+DSL9sx2+oaVJZidRyyRTo5CuARwQxHGV5r9L/ANnn47eH/wBpD4S6J488Ob4rPUEZZrOYgy2l&#10;wh2ywvjurDg/xAqw4Ir8x/il+xD+2v8AGzQrbRvHPijTvEul21yLyG2vdYjKpMFZA4xGDna7D8a+&#10;xP8Agmn+z941/Zr+EPijwl41l05rx/ED3sUOnXi3KxB7aBSrEDKsdgO09iD3oA+vK/Lv9sj/AIK1&#10;614B+JGreCPhLp2lzpotw9nf+INUjadZp0OHS3jDKAqMCpdt24g4AGGb9Ntcmnt9F1CW2z9pjt5G&#10;i2ruO8KSMDvzjiv58/8AgntoGk+Nv21PhpZeJUjvrKW/uLp1u/nWWeK2mmh3Z+8TMkfXqaAPZ9U/&#10;4KvftL6HoNu2paRo1gt3Isttqd1oMsXmptOUTc+xlOVbIGeOuDX3x/wT1/an8SfH39nXxX4/+JV/&#10;ptvJout3dtLd28AtoIbSG0tpy7jJ6ebISfT6V5P/AMFs/wDk3/wN/wBjOv8A6ST187/AHUL/AE3/&#10;AII8/HqbTnkS4bxUIWMQJPkyf2Sko+hjZwfYmgD0rxd/wVM+Lvxs+I154V/Z0+Hcep2kO5o7q8sp&#10;Ly9niUgecyKyxwISRw+7quSCdtY/hf8A4KrfGj4K/E6Pwx8e/AdvFa7k+1xw2MlhqFvGxx50YLGO&#10;VMZIAA3Y4cV8wfsM+C/j1411rxbbfAnxND4d1CG3t5NU33kdu00W5xHjcrEhTuzjpuGeor2v4p/8&#10;E6f2uvjbrVrq/jrVdI8S6na24tIbq81eMukQZmCDCDjczH8TQB6p/wAFqtasfEnw3+C2raZdR32m&#10;3897dWt1CcpNE8NuyOp7gqQR9a+f/wBnf/goF46+Bf7N9l4A+GXgn+1tZsbu7v8AUtbvbWS6gtop&#10;G3KEijIwQBku5wORtPWu3/4KN+EdX8A/sifsxeG9dntbnVdJtbqymlsp1mhOyKBV2OvDKFCgH2r6&#10;9/4JDwxx/sb6a6oqvJrF8XZQAWIcAE+vAoA8O/Yt/wCCsHiT4i/FTR/AnxWsNLEWu3C2ena5pkLW&#10;7RXLnEccyFipV2IQMuCCRnIJK+Ef8FlP+Tt7H/sWLP8A9HXFeS/tPaPbeG/29vGFn4bt0tEi8Xo9&#10;tDZgAJM0qOQgHT94x4HTp2r1r/gsp/ydvY/9ixZ/+jrigD751v476x+zb/wTX+HPjzQdMs9X1ay8&#10;JeHYILW+3mJmmgtoskIQxxvzgEZxXzDN+11+3nqGh/8ACTQfCk22jsnnCOHwvNnZ1yInkM23Hf05&#10;9690+If7W1n+yX+wN8C9Wj0W38Q+JdW8MaNb6RY3n/HukkdhC7TyY52x/LwpDFmUAjlh8zfDH4yf&#10;t3/teWNzr3gjV10zwz5zW/2q2gsLC1RxgMqPIpmfaD1BbGDznggHun7DX/BUq++P3xFsPh38RNB0&#10;/Sde1JHXTNV0cSJb3EqKXMUkbsxRiqkhg2CwxgZFcX+1l+29+0r8Lf2hvGfhbwRoH2zwtp1xEljP&#10;/wAI5Jc7laCN2/eDhvmZh+GK+I/2S49U0f8Abn+HkGpTZ1eHxhHBeSRtndL55SXkdQTu/A1+zn7a&#10;n7YGg/sk/DKTU5mhv/F+pK8Oh6MzZM0oHMsgBBEKZBYjqSFHLcAH5h6x/wAFYP2lvDt81lqqaPpl&#10;4oDNb3mgmKQAjIJViDzX3f8ABH9ue70f9iBPjZ8YsfbZL64tbS20+1EDagwcrDHCpOCTtcls4ARz&#10;/Ca+CP2Nf2V/Fn7fHxo1X4i/Ee8vLvwhBffaNZ1KZmV9Tn4Is4T/AAqF2htv+rTaowSuPef+C2Fu&#10;fDPg34I+HdIt10/w1A2pKtlbR7IIjDHaJAoA4G1HlAHpmgDI0n/goV+1v8fv7T1r4UfC60Hhqydk&#10;JsdLlvipA3GNpncLJIAR8qIDyPl559K/Yv8A+CpWs/FL4pWXwy+LWgWOh6/fztZWWq2KSW6/agcC&#10;2ngkLFXZgVDAj5tqlecj5s/ZJ+Fv7XvjD4I6Vf8Awg8cQaR4I+0XEdvZDU4oWjlErebuQxkgliTy&#10;ehHbFamif8E2f2jrD4yaP8RPFF14fe+j8QW2r32pzaxGHkm+0o7P90AuzdB3JA70Aeo/t5f8FEPi&#10;/wDs9/tKa94J8I3Wjx6HZ2tpLEt5pwmk3SQI7ZbcM8sa4f4rf8Fevi5qFnZX/gTwja6D4ZjVYG1v&#10;VtPe4a9nCgOQQRFGNwbCDcR/e7V47/wVi/5PY8Wf9eOnf+ksdfqL+0d4e0+8/wCCdfiixa0hS0t/&#10;A6TxQpGoRHit0kjIGMDDIDx07YoA5j/gnf8At23n7XOj67o3ijTLPS/GmgpHPK2nBlt723clRIqM&#10;WKMrABhkj5lIxnaPsmvxb/4IpXUqftOeLbYPiCTwfcSMnqy3tmFP4B2/Ov2koA/O3/gpV+3B8Tv2&#10;XPil4W0HwNcaXDp+o6N9unF/YidvM8+ROCSMDCjivqH4H/FvxB4+/ZC0L4iarJbt4kvPDkupyvDC&#10;Ei85UdgQnYZUcV+b3/BbT/kvHgP/ALFr/wBupq+7f2WWDf8ABOvwpg5/4oycf+QpaAPlf9g3/goh&#10;8X/2hP2lNB8E+LrrR5NDvLW7llWz04Qybo4HdcNuOOVFYX7Y3/BSj4z/AAS/aW8ceCPDN3oqaHpF&#10;xDHardaaJZArW8Uhy24Z+ZzXgX/BJ3/k9jwn/wBeOo/+kslcp/wUk/5Pc+KX/X5bf+kcFAH1r/wW&#10;f8RfEt5tE0ObSwPhGs9ndwan5CgnVvLu1MXmZyf3Jc7cY4614F+xD8Sv2oPBfw+121+BvhNPEHh6&#10;XVDLfTtYJcbLryoxtyzrj5Ahx719t/8ABav/AJNZ8Lf9jna/+kN9WX/wRM/5N/8AHP8A2M7f+kkF&#10;AGt+05+2Z8dvg3o/wa8MeF/A1lr3xH8V+GodQ1ezk06e6ngvQkYnjjghcYxIz5zuAx+NeD+Of26P&#10;21vghZxa946+H1jp+h71RptQ0BxahmPyq0sUo2k4wAWBNes/8FCf+CkWs/s/fEuX4ffDnStNPimz&#10;tIjquu6lB5xtvNQSxwxJkAnYyOS2V+cDbnJr5t+OOm/tteOP2efEHiv4oatNb/DqS1hu7ywuzYWz&#10;zRGWLy828KB1O4o21gpG3J56gH6KfsM/tq6b+2L4J1W5fShoHivQ5I49U02OQyRFZN3lTRMcEo2x&#10;wVPKlSMkEE/KH7YH/BXLWvBPxE1bwZ8I9N0ue30ed7S88Q6pG04nnQlXW3jDKAisCN7bt2DgAYJ8&#10;y/4I+6le6be/HKWwlkjuI/DCzxeXnPmoZShA9QScfWvDv+CaPhvRPFv7afw/tdfihureN7u8hguA&#10;GSW4itZZIsg9SrKHHugoAT9qr9sD4q/tGfD7wxonxL8M22miwvGv7HVLfT5rM3KvHtIKuSrDkEMu&#10;Poetfop/wSJ1ix8O/sW6vqup3UdjptjruoXV1dTNtSGJIIWd2PYBQST7Vxn/AAW7/wCSS/Df/sNz&#10;/wDog15H8HdQv9N/4Iy/FmbTnkS4bXDCxiBJ8mS5sElH0MbOD7E0Adl4u/4KmfF342fEa88K/s6f&#10;DuPU7SHc0d1eWUl5ezxKQPOZFZY4EJI4fd1XJBO2sfwv/wAFVvjR8FfidH4Y+PfgO3itdyfa44bG&#10;Sw1C3jY486MFjHKmMkAAbscOK+YP2GfBfx68a614ttvgT4mh8O6hDb28mqb7yO3aaLc4jxuViQp3&#10;Zx03DPUV7X8U/wDgnT+118bdatdX8darpHiXU7W3FpDdXmrxl0iDMwQYQcbmY/iaAPsf/gop+194&#10;r/Z9+FPw+8W/DLUNMuIPEd2cXVzbC4imt2gEsbpkjggg59DXyXpH/BXr4vah8J5rXTfCdrrnjeC4&#10;luL/AFz+z3NlZWe1fLAhjb72RIS7kKMDhu17/gol4R1fwD+wz+zp4b12e1udV0mT7FNLZTrNCdls&#10;VXY68MoUKAfavo//AII42kDfsj3xMMZM3iO8WUlB848qAYb1GCetAHgf7Pv/AAWb1ez/ALXtvjDo&#10;dtqMUdpJPp194etzDNJcDlYJEZiu1ugkGNuOQ2cji/GH/BX3486P43FxJ4Q0Pw7pLMJYdB1LT5y7&#10;Qk8bpWdGYkZ+dQo/2e1eDfsZafayft3eAbR7aFrVPErhYGjBRdvmFcLjAwQMemBX2h/wXG023bQ/&#10;hFf+UPtaXOpQCQddhW2Yg+vKjHpk+poA+m/HX7X1zr37AupfHbwIkNhqn9nJPFbXiCdba4W6SCaN&#10;hxuCtvAPGRg968m/4Jn/ALanxK/am8a+NdM8dXGmTWuk6fBc2wsLIQEO8hU5IJyMCvI/hZcSTf8A&#10;BFfxujtuWGe5RB/dX+0IWx+bE/jWH/wRB/5Kb8Tf+wPa/wDo5qAIPih/wVQ+Lvw4/aY8W+GbmfSp&#10;PBmg+L7vTZIYdMVro2EF68ZVWLgGTykwCcc1l/E//gr18cf+Egg1LQvCOleEPDFwfM0+11TT5bh7&#10;qIEHc0zMgfI/55hQM/jXgHjK3iu/+Cj2uQTxpNDJ8WJ0eORQyup1hgQQeoI7V+m3/BYLRbS+/Y/k&#10;uZYlM2n67ZTW7bRlGbfGcHHA2uemO1AHpP7JH7aei/tDfs86p8Rdfit/DFx4bM0fiGNXYwW/lRCV&#10;pkJ+by2Q7gDkghlycZPwJ8VP+Cx/xQ8T+NZbX4ZeH9L0XQfN8qyjvrRry/uuSFZ8MFBbj5FUkHjc&#10;1edfs46tqNn/AME5f2pY7KaRNt3oYxGMnZLdpHN26GMEH2zXqH/BE3wzomqfFr4gaxewQza3pmlW&#10;6ae0gBaJJZWEzrnofkjXI7MR3oA47xL/AMFav2kdFntrDUdO0LQb+GIebHcaJJHLNkkiRkkfgkcf&#10;KAOOlfpv4a/aesfCP7Gvhr4z/EW6VDN4ftdRvVsogrXFxKi7YoUzjc7sFAzgZySACR+a/wDwWr/5&#10;Om8Lf9iZa/8ApdfV037cN9ew/wDBNj9mO0jeRbCaGyedVB2s62DeXk+uGfA+vpQBvWH/AAUa/al/&#10;aI1TVbn4MfC61Xw9YSYbydPkv5I+CQks7MsZcjB2qgP1rr/2VP8Agqt4o174uWXw0+Nvhyz0TUby&#10;9/suPVrWCSzktLvcEWK6gkJxl/lLArtJGVxkj5t/Yv8Ahr+1X41+Et1d/BLxpBonhKLVJoZrMalF&#10;AwuvLjZ2ZSjHJVo+SegFavjL/gmn+1D4k8X3fjnxLqHh+516SZLu41e81mNWMibQrsdgXjav5UAf&#10;Qf8AwUT/AG+Piv8As0/H228JeC7nSYtHk0W3vyt9YCZ/NeSZW+bI4wi8fWvKfHn/AAV6+Luo+DdD&#10;uvBvhG00+1tbK2h1jxJqFg88dxf+Unn+WFIjiQyl9qksxBU/L0riP+Cyn/J29j/2LFn/AOjriv0Z&#10;0Dw/Yap/wTI07TJbaNbS5+E8ZdERRh20kOZACMb9535x97nrQB55/wAE6f8AgoLqn7VWo6z4N8a6&#10;dYWHjDTbT+0ILrTVaOG9tw6o+UYttkVnTODhg2QBtNfc9fhn/wAEfbiSH9sOBEbas2g3yOP7y/u2&#10;x+ag/hX7m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XIfFv4U+HPjd8O9b8FeK7P7boerQ+TMqnbJGwIZJI2wdrowVlOD&#10;gqOCOK6HUNUFjNDF9nmuJJFZgItvAUqDncw/vCoP7cb/AKBt3+cX/wAXTs2K6Pxb+K3/AASr+O/w&#10;a8Zf2r8M5G8XadbzGSw1TR79LHUbYdi6M6FX5IzEzZ68ZxVTxH+z7+3J8dvDtv4Q8VaX4o1rQ4p4&#10;5xD4g1G2SNZFDBZGklkDMQGbuTz9K/a/+3G/6Bt3+cX/AMXR/bjf9A27/OL/AOLp8r7C5l3Pkb/g&#10;n5+xj4j/AGe/gz448J/EoaRqKeLJsz6fYTPOi27QGKSKViigkgkfLkYPWvkDxt/wTe/aB/Zd+Ko8&#10;Z/AbUX8QWlvK7WNzZ3MMN/bwtx5VxDMQkwwQp27g2MlV6D9eP7cb/oG3f5xf/F0f243/AEDbv84v&#10;/i6OV9g5l3Pyu17XP+CiHxm0f/hFpNBufDNrcL5V1qFrHZ6ZI6EYJaYvuUdSfKwe3tXS/E79jH9p&#10;P4ffDf4JXnws1S2PjDwRot1p+o/2LqohklaW6afavnBEmjwwDK55K/dPFfpZ/bjf9A27/OL/AOLo&#10;/txv+gbd/nF/8XRyvsHMu5+SvxKX9vz9oHwTc/DrxH4MlGkX+2K+kW0sbP7SqOrDfMXCgblU/Jtz&#10;juOK+nP2J/8AgnPa/BL4R+ONI+I09tret+OrIafqdrYsfJs7TawESSEAtJlyxcAAFU2/d3N9nf24&#10;3/QNu/zi/wDi6P7cb/oG3f5xf/F0cr7BzLufj/qf/BP39pn9kL4pSeK/glenxLaxh0g1DTZoEuGt&#10;yQfKubWYhXzgcLvGVBGDjHVeKh/wUI/aG0k+E7/RZvCukXQ8q8uIPsuliRDwfMl3+YVxnKx9QcEG&#10;v1W/txv+gbd/nF/8XR/bjf8AQNu/zi/+Lo5X2DmXc/NL9uj9kf4oa1+zP+z14F8NeHJfF2teEbGS&#10;z1RtGO+KNxBAm5S+0lSyNgkA8dBXr/7IP7J97r37A2ofCH4qaFeeH59Uu7wyQTBfPtiZVeGdOo3K&#10;yqw7Hbg8Zr7O/txv+gbd/nF/8XR/bjf9A27/ADi/+Lo5X2DmXc/HrR/2Mf2uf2KviBf6t8JSviKw&#10;uF8p77RpIJIryIE7Fns5zu3DJPAbaSdr9z0/jbwb+3z+1hp58K+JNN/4RLwxcfur1Gkt9MtpVOM+&#10;dsZppE5+6oZT/dr9Xv7cb/oG3f5xf/F0f243/QNu/wA4v/i6OV9g5l3Pkb9sz/gn/wD8NN/Cnwdb&#10;6bqdnpPxB8KaellbXs4c2t5GI1DQSMBuVd67lfaSuW+X5jj5F+Ffhf8Ab1/ZW0GbwV4Y8LXGoaAj&#10;ubSF1tNRgtyxyzQvvygYndtbjJJ2glq/XP8Atxv+gbd/nF/8XR/bjf8AQNu/zi/+Lo5X2DmXc+IP&#10;2PP2a/jZrNp8Z9Y/aEum/tD4iaLHouya8iuLmGHZcIw8uLMUSBZ8qisMEnKg5r4y8Kfsc/tY/sf/&#10;ABkbxB8PvDEmsXVqJbaDVtMMF1a31u3BDxO25Q2AdrBWBAIPANftZ/bjf9A27/OL/wCLo/txv+gb&#10;d/nF/wDF0cr7BzLufDukfsz/ABV/bM/ZT8RaH+0MZPDfxCPiSTU/Dl20NvixgFrAka+XA2BEzfaF&#10;ZWO/ncckKT8w/Df4E/tu/sV6lqemeAdHOsaDdz+ZJHp8ltqFhcyYx5qxyESRsQoBO1CQADnAr9gP&#10;7cb/AKBt3+cX/wAXR/bjf9A27/OL/wCLo5X2DmXc/LzQvg/+2r+058VvBOrfFCNfDng/QdZs9Uks&#10;Lu5gs7UiGdJGxbwFpJJMKdpkGAT95RXcf8FAv+CZet/Gvx1efEz4XXFmPEV8iHVNCvJRALqVFCrN&#10;BIflVyqqGV9oJG7dkkH9C/7cb/oG3f5xf/F0f243/QNu/wA4v/i6OV9g5l3Pys8N+Ov+Civg3Q4f&#10;C6eF73UXt41t4dRv7Oxup0AGFJn37ZCB/E+73Jr179lz9mb48eFvAvx88T/Fy4/tbxh448OPZWdn&#10;JqC3l75iQ3ICNszEikyqFVHIHIwtfev9uN/0Dbv84v8A4uj+3G/6Bt3+cX/xdHK+wcy7n5Of8EzP&#10;2T/i78H/ANqC08Q+M/AeqeHtFXSbyA3t2qbBIwXavDHk4NfqF8avhTpXxx+FPijwHrTNFp+uWT2r&#10;TIoZoH4aOVQeCyOqOAe6iuh/txv+gbd/nF/8XR/bjf8AQNu/zi/+Lo5X2DmXc/Dmz/Yj/az/AGaf&#10;iRd3XgTRdXF7Er28WveFrxGhu4CQcEFg20kA7JFByoOOAapfGj9h79q3xZ4otNa8XeH9c8d67f2M&#10;c894LxbxrTLPi2Zy20FBztjJQb+D1r90/wC3G/6Bt3+cX/xdH9uN/wBA27/OL/4ujlfYOZdz5c8a&#10;/scQ/tE/sOfDT4b+JTJ4a8V6F4c0k2t1JHvawv4bKOJ45FB+ZT86MAfQjlRXxF8N/gT+27+xXqWp&#10;6Z4B0c6xoN3P5kkenyW2oWFzJjHmrHIRJGxCgE7UJAAOcCv2A/txv+gbd/nF/wDF0f243/QNu/zi&#10;/wDi6OV9g5l3Py80L4P/ALav7TnxW8E6t8UI18OeD9B1mz1SSwu7mCztSIZ0kbFvAWkkkwp2mQYB&#10;P3lFfqxWV/bjf9A27/OL/wCLo/txv+gbd/nF/wDF0cr7BzLufGv/AAVg+C/jf43fBnwjpPgXw5ee&#10;JdRtNfF1Pb2QUtHF9mmXeckcbmUfjVD/AIJ0/BDx38J/2OfiP4W8XeGb3QvEGoatqU9rp90F8yaO&#10;TT7aNGGCRgujL9VNfbP9uN/0Dbv84v8A4uj+3G/6Bt3+cX/xdHK+wcy7n5F/8E4f2R/jD8Jf2r/D&#10;niTxf4B1XQdCt7S+jlvrpU8tGe3dVBwx6kgfjXu3/BXb9n/4ifHT/hVH/CBeE7/xR/Zf9rfbfsQU&#10;+R5v2Py92SPveW+P9019/f243/QNu/zi/wDi6P7cb/oG3f5xf/F0cr7BzLufAfw3/Yf8QfFT/gmz&#10;pXwp8V6e3hLx1p+oXeqaaupDAt7kXExj8zbk7JI5GUkZID5wSuK+Ofhz+y3+2j8Bte1HTPA2g+Jv&#10;Dr3zrDcyaVqEH2SfBwrl/MMfGeHOCAT05r9v4vEXnKWTT7tgGZesXUEg/wAfqDT/AO3G/wCgbd/n&#10;F/8AF0cr7BzLufhP4i/YK/aSt/i+15rfhLWfF94uowz3niBJ/tKXTblZ5PNkYO+ORuI52192/wDB&#10;W74D+P8A45eGvhvb+A/C194nm067vpLtLIKTCrpCFJyR1Kt+Vfdf9uN/0Dbv84v/AIuj+3G/6Bt3&#10;+cX/AMXRyvsHMu58d/sX/sv319+whqHwl+Kvh+70V9Wur1LmyuNomiVpFeKVcZG5WVXU+qivj6z/&#10;AGHP2rf2MPiXP4i+ELr4mtGVoft+kSwkXMGQRHcWk7AknGcKHCkcPnFfsL/bjf8AQNu/zi/+Lo/t&#10;xv8AoG3f5xf/ABdHK+wcy7n5k+DfAP7an7R3xq+HGrfFCw/4RzwP4Y8RafrVxYzyQWVs/wBnuEkY&#10;iGMtJLIVVtu8FQT1XOaqfthf8EuvHSfFe/8Aid8DLiKeS7vv7VbRVu1s7yxvC/mNJbSMVQrvy4BZ&#10;SpOBkYx+oP8Abjf9A27/ADi/+Lo/txv+gbd/nF/8XRyvsHMu5+WkXxG/4KNX2jnw4nhe5S6ZTB/a&#10;zafp8c/AwT5pYRA/7WPcHvXS6d+wr+0D/wAMh6/od5rVq3xV1LxpB4tS4bW5DdKI7byiGugMCfdy&#10;CGK4A+ftX6Tf243/AEDbv84v/i6P7cb/AKBt3+cX/wAXRyvsHMu5+V9r46/4KNeHdEbww/hy8vbg&#10;L5CatLZ6fcXEY6AidWMbEf323HuT3rsf+Cdv/BNXxd8HfiTYfFD4ofZdM1LTIpRpfh+3nW4ljmkQ&#10;xmaaRCY8BHcBFLcsCSNuD+j/APbjf9A27/OL/wCLo/txv+gbd/nF/wDF0cr7BzLuateZ/tLfCOL4&#10;7fAfxv4FdYzPrGmyR2jSgbUulxJbufZZUjP4V2/9uN/0Dbv84v8A4uj+3G/6Bt3+cX/xdHK+wcy7&#10;n4DeDf8AgnN8e/EHi7RdM1L4c6xo2nXl7Db3WoziMJaxM4Dyt8/RVJb8K/cf4nfBPSfiB8A9c+Fl&#10;q/8AY+kXmiHRrR4VyLVVjCQkDuF2px3AxXZf243/AEDbv84v/i6P7cb/AKBt3+cX/wAXRyvsHMu5&#10;+LHwr/Zo/bA/Y3+KOp6h4C8FyX13LbtYy3losF7Y3sBYMCNzAj5kU8hWGORgkHP/AGmP2RP2tPix&#10;8QLTxR418L3XjDXr7TYXkk0hYfJsF3PttPl2ruQcnbuHz/eY5Nftv/bjf9A27/OL/wCLo/txv+gb&#10;d/nF/wDF0cr7BzLufAP7ZX7P/wARPH//AATy+Bvgfw94Tv8AVfFmif2F/aOkwBfOtvJ0meGXdk4+&#10;WRlU4PU12n/BJ/4L+N/gj8GfF2k+OvDl54a1G7183UFvehQ0kX2aFd4wTxuVh+FfZX9uN/0Dbv8A&#10;OL/4uj+3G/6Bt3+cX/xdHK+wcy7n41/tUfsc/Gnxp+2V4w8VaH8O9X1Lw9d6/HcwahCqeXJEPLyw&#10;y2ccHt2r9qayv7cb/oG3f5xf/F0f243/AEDbv84v/i6OV9g5l3OF/aW+Bun/ALR3wT8T+ANRn+xj&#10;VIAba827vs1xGwkhkx3AdVyM8qWHevxz8L/sffthfs3eOdQPgbQdd0+9cG3fU/Dd9E9reRbjtJO7&#10;BX+ICRQy9SFNfuHD4i+0QpLHp920bqGU5iGQRkfx0/8Atxv+gbd/nF/8XRyvsHMu5+Efxg/YP/ak&#10;1jxxc6h4k8M61461u7hhnutXjvBefMyA+UZWbkxj5MLlRtwpIAr9Q/2nv2L7b9qz9nTwf4cubpfD&#10;3jLw/ZQSaZfXEe9YZfIRJoJQOdj7FBK8gopwcbT9M/243/QNu/zi/wDi6P7cb/oG3f5xf/F0cr7B&#10;zLufkL8L/hb+3T+xx9s8OeDNAk1fw5JO0q29u1rqNi7kYMkYZhJFnHIwmSMkV6b8K/gv+2J8ev2g&#10;vAHjj4wldE8J+GNYg1VdMvLqG3hAQ5IitYNxMmMgNKAfmI3YyK/S3+3G/wCgbd/nF/8AF0f243/Q&#10;Nu/zi/8Ai6OV9g5l3NWvz/8A+Ct3wH8f/HLw18N7fwH4WvvE82nXd9JdpZBSYVdIQpOSOpVvyr7r&#10;/txv+gbd/nF/8XR/bjf9A27/ADi/+Lo5X2DmXc/IX4O6D+3Z+zx8IYvCvgzwPLZ6DcTzywhrSznv&#10;LWRj852s5YA4yCykc8HsOw/Yb/4Jt/EGf4yWfxY+Nts2nCxvm1aDS72dLi91C+L71nn2lgihzv8A&#10;mO5mUZAHJ/Ur+3G/6Bt3+cX/AMXR/bjf9A27/OL/AOLo5X2DmXc+E/8AgoZ/wTd1H9o7xMPiJ8Pb&#10;yytPGJtkt9R0y+byotREa7Y5FkAO2UKAnzfKwVeV2/N4h4H8Tf8ABQ34UeHrfwhbeFLzVbazjW1t&#10;Z9QtrK9eBANqgXAkIcDjBct0Hav1b/txv+gbd/nF/wDF0f243/QNu/zi/wDi6OV9g5l3PzW+E37G&#10;/wC0r468O/GbxB8V9UtW8W+M/CraHp0OramsksUnnxyqCIFaKGLCNhUPBb7o5Ncl4a1P/gof8EdN&#10;PhmHRLzxRZQKYra6vFs9UZFHAKz795GMYEhOOmB0r9Vv7cb/AKBt3+cX/wAXR/bjf9A27/OL/wCL&#10;o5X2DmXc/Kf9mn/gm18XPiJ8erf4qfHURaLCmrDXLuzeaGS81O5EnmBSsBKQxlwN3IOBtCjO4eo/&#10;8FQv2EfHPx+8XaJ8RPh1Zxa3qdrpy6VqGimdIJnRJJHjmjaRgrH96yspIOFXAPNfoP8A243/AEDb&#10;v84v/i6P7cb/AKBt3+cX/wAXRyvsHMu5+Zn7KM37bOg6/wDDLwHrvhy+0n4a6HfWsN9cXNtZxSrp&#10;0ZGYWlZtzIqDACjeQAMnpWJ+1T/wS5+Inhv4s3fxK+AtzHcrLqB1WHSIbtbO+0y43+YTbu5VGQPk&#10;qNysvCgN1r9S5vEX2eF5ZNPu1jRSzHMRwAMn+On/ANuN/wBA27/OL/4ujlfYOZdz8s2+IX/BRrXd&#10;F/4RxPDFzbXTr5DasLHT7ec9ifOZhGpP94AeoI619h/8E+fgJ4+/Z++Deu6b8Sr6DUPFWu+IrjXZ&#10;5Yrx7uQCWC3jxNKw+aTdCxJBYYYfMTnH0T/bjf8AQNu/zi/+Lo/txv8AoG3f5xf/ABdHK+wcy7mr&#10;X4pftMf8E2fih4D+M2seIvgzZt4m0BdS+22n9iX8aahoszN5iwuhZXBQkFGTPyhScGv2Y/txv+gb&#10;d/nF/wDF1+Y37UH/AATt+NPxW/aU8YfEnwN4j0bQbPWpYpIfP1O4tbuMLBHEyt5UbDBKE8N0NHK+&#10;wcy7nyb+1j4N/aS034eeG9d+PPiK/Npc3xt9J0HVtVSW5YiNi9x9njJVQowhZsPmRRjBr7p/4JM/&#10;DvT/AIgfsP8Ajzwz4ksmn0LxF4j1C2ljJ2mWB7KziZlPYhlbB7Fc9q+e7H/gkP8AGnxZ4ot7jxx4&#10;30V7NtqXGoQXlxqN4qDsqSpGG74BkAr9Tvgn8O9B+Avwv0HwL4Y0m+TSNJh8tJJmhMszsxaSWQhw&#10;CzuzMcDHOBgACjlfYOZdz8t9T/4J+/tM/shfFKTxX8Er0+JbWMOkGoabNAlw1uSD5VzazEK+cDhd&#10;4yoIwcY6rxUP+ChH7Q2knwnf6LN4V0i6HlXlxB9l0sSIeD5ku/zCuM5WPqDgg1+q39uN/wBA27/O&#10;L/4uj+3G/wCgbd/nF/8AF0cr7BzLufml+3R+yP8AFDWv2Z/2evAvhrw5L4u1rwjYyWeqNox3xRuI&#10;IE3KX2kqWRsEgHjoK8y+Dug/t2fs8fCGLwr4M8Dy2eg3E88sIa0s57y1kY/OdrOWAOMgspHPB7D9&#10;ev7cb/oG3f5xf/F0f243/QNu/wA4v/i6OV9g5l3Py1/Yb/4Jt/EGf4yWfxY+Nts2nCxvm1aDS72d&#10;Li91C+L71nn2lgihzv8AmO5mUZAHJrf8FRv2V/iz8Zv2lLTX/BPgbVPEWjpoFrateWapsEqyzlk5&#10;YcgMv51+qf8Abjf9A27/ADi/+LpkniLy2jVtPuwZG2rzFycE/wB/0Bo5X2DmXc+GP2lP2JvF3x//&#10;AGIfgvoGlQrY/EHwToGnL/Y99IsQmf7FDFcW5cnasgaNcEnblSCRnI+cv2cPBv7dXwf8N/8ACtPB&#10;vhdvDeiXl27rf6zbWrR6c74Ekqykt8vG7G1+nyqSef13/txv+gbd/nF/8XR/bjf9A27/ADi/+Lo5&#10;X2DmXc/Fj9nX9iv47eDf2uvBPiPxH4G1eTTNP8UxXd9rkgXy5EWfLzn5s4PLdM81P+2t+yv+0Z8a&#10;P2mfHXiGPwP4g8RaN/aElto90ChiWxRiIViBYbUxz0GSxJ5JNftB/bjf9A27/OL/AOLo/txv+gbd&#10;/nF/8XRyvsHMu5+KngfwL+3f8NfC1h4b8LaR4x0LQrFSttYWcdskcYLFmwPUsxJJ5JJJr6+8G/ss&#10;fEX9rb9jG88J/Hi81TSfiPa67PfaPqmrRo81sFjRY9yoRuiYNKpGc856qK+7f7cb/oG3f5xf/F0f&#10;243/AEDbv84v/i6OV9g5l3Px/wDhv8Cf23f2K9S1PTPAOjnWNBu5/Mkj0+S21CwuZMY81Y5CJI2I&#10;UAnahIABzgV3uhfB/wDbV/ac+K3gnVvihGvhzwfoOs2eqSWF3cwWdqRDOkjYt4C0kkmFO0yDAJ+8&#10;or9Q/wC3G/6Bt3+cX/xdH9uN/wBA27/OL/4ujlfYOZdz8i/+Cj37I/xh+LX7V/iPxJ4Q8A6rr2hX&#10;FpYxxX1qqeW7JborAZYdCCPwr9FPjT4J13xD+xb4n8Kadpk934iuvBjafDp0YHmPcG1CCMc4zu4r&#10;2D+3G/6Bt3+cX/xdH9uN/wBA27/OL/4ujlfYOZdz8vP+CU37L3xV+Cf7Q3iHXPHPgjUvDWk3Hha4&#10;soru8CBHma7tHVBhjyVjc/8AATX6sVlf243/AEDbv84v/i6P7cb/AKBt3+cX/wAXRyvsHMu58Of8&#10;FRf2J/Fv7SVp4Z8X+ALeHU/EehwS2V1pMkyQvdWzNvVonchdyNv+Ukbg/ByMH5R+Cv7If7Y+t+CL&#10;3wHNq/iD4dfDqGCeSS0utQAEmQXMEMEb+Y3mMTlcrGdzZOTg/sj/AG43/QNu/wA4v/i6P7cb/oG3&#10;f5xf/F0cr7BzLufkX/wTh/ZH+MPwl/av8OeJPF/gHVdB0K3tL6OW+ulTy0Z7d1UHDHqSB+Nc3+3X&#10;+xv8aviV+1j8QvEvhj4d6vrOhahdQPa31uqeXKq20KEjLA8MrD8K/Zj+3G/6Bt3+cX/xdH9uN/0D&#10;bv8AOL/4ujlfYOZdzwr9vL9mm+/ao/Z/vfCej3Vva+ILK9i1bTDdEiKSeNXTy2Yfd3JLIobsSM8Z&#10;r83vgP8ADT9uD9laHXvDvgXwNe2ltqsoedJYrO8gSYDaJo5C5QHGBnJUgDIOBX7Lf243/QNu/wA4&#10;v/i6P7cb/oG3f5xf/F0cr7BzLufkj+2Z/wAE9fjR8QpvCnxO0zTZfFXivVvDmlReLtMFxD9st9Uh&#10;soYJpFwwSRGMYz5ZOGDEDaQan8YeE/27fjv8D9Z8H+J9HbT/AA1p1nCs9m9rbQ32tbHQRwrsyzEE&#10;ByRsXCnJJwp/WQeIt0zRDT7vzFUMRmLoSQP4/Y0/+3G/6Bt3+cX/AMXRyvsHMu5+cH/BJr9m34lf&#10;BPx58QLrx94N1Dw3ZahpcEFu98q7ZmEpLKME9jXgH7Q3/BNH4zfB74y3Wu/CHSL3W/DZvjfaLfaJ&#10;drHeabliyxOpZXDJ0DrkEAHIJKj9nv7cb/oG3f5xf/F0f243/QNu/wA4v/i6OV9g5l3PxJ+LX7Kv&#10;7Zfxj8I6Vrnj2y8ReKmjumgtNDur5ZZrdQmWuDCreXGDwuT87Y5GACfvL/gnz+zjq+i/saeI/hr8&#10;VPDN1pA1rUr+K6027wsjW00MSB1IJweGweoK57V9if243/QNu/zi/wDi6P7cb/oG3f5xf/F0cr7B&#10;zLufj/qf/BP39pn9kL4pSeK/glenxLaxh0g1DTZoEuGtyQfKubWYhXzgcLvGVBGDjHVeKh/wUI/a&#10;G0k+E7/RZvCukXQ8q8uIPsuliRDwfMl3+YVxnKx9QcEGv1W/txv+gbd/nF/8XR/bjf8AQNu/zi/+&#10;Lo5X2DmXc/OT9uH9k/4max+yJ8CPh74b8PyeLvEHhVI7bUhox3xKUtRGXUvtJUsMAkA+wr3X/gl7&#10;8J/F3wb/AGaZ9A8a6DdeHdZbXrq5FneAB/KaOEK3BPBKt+VfU39uN/0Dbv8AOL/4uj+3G/6Bt3+c&#10;X/xdHK+wcy7n41/sr/sc/GnwX+2V4P8AFWufDvV9N8PWmvyXM+oTKnlxxHzMMcNnHI7d6+qf+Ct3&#10;wH8f/HLw18N7fwH4WvvE82nXd9JdpZBSYVdIQpOSOpVvyr7r/txv+gbd/nF/8XR/bjf9A27/ADi/&#10;+Lo5X2DmXc/PT4cfs8/EfSf+CVnjL4cXnhHULfxxd3E7QaIwXz5AbyFwRzj7qk9e1Zn/AASX/Zw+&#10;JnwP8fePr3x34O1Hwza3+mW8NtLehQJXWUkqME8gGv0e/txv+gbd/nF/8XR/bjf9A27/ADi/+Lo5&#10;X2DmXc/GfxF+xv8AGq6/bt1PxlF8O9Xk8MSfEmXV01NVTyjaHVDKJvvZ2+X83TpX6B/8FLvhh4q+&#10;L37Leo+HfBuiXPiDW5NTs5ksrQAuURyWbkgYAr6V/txv+gbd/nF/8XR/bjf9A27/ADi/+Lo5X2Dm&#10;Xc/Oj/gnX+x94r0/4H/G7wD8VvC+o+F7LxcltaxG4CiQr5UwMseCRuRmRhnjIHWvlCx/Yd/ah+AP&#10;xETWPhjaXmq/fisPFXg/UYWgu4GODn5wQpwMrIMZHfANfuN/bjf9A27/ADi/+Lr8b9E/4JU/tGeG&#10;ZLyDw9458P6Zb+bhxZ63e2284BBZUgxnaR3PpmjlfYOZdz5q/a68JfFbwh8TLCH4zeIH13xxeaTD&#10;eTRTaiL2XT4nklCW0hUlEYbTJsjJUCUEHLGv178N/s0aX+0t/wAE7Phr4A8QPJpdxJ4Z0y8sL4Rh&#10;3srpbcGKXaSMja5VlyCVdhkE5HyJ8H/+CPfiuTxzb6n8WvEVld6HFMJ7iz8PzvcXF/g5KPLMI/LD&#10;d2AY4zjBOR+r9nqMWn2kFrbaRcW9tAixRQx+SqoijAUAPwAABRyvsHMu5+QXgb9mf9tH9iXxPqaf&#10;DawGuaNeupmbSpbe8sbzbwrNbzFZEbB+8FU84DECus1r4T/ty/tca1pOn+PbdfCvhC3uobie1up4&#10;LCzYxuGy8UJeaU/LkBgyggEYr9V/7cb/AKBt3+cX/wAXR/bjf9A27/OL/wCLo5X2DmXc/Kz/AIKj&#10;fsr/ABZ+M37Slpr/AIJ8Dap4i0dNAtbVryzVNglWWcsnLDkBl/OvvHwv4I12z/YX0nwfPpk0fiaH&#10;4cQ6S+mkDzVuxpgiMPXG7f8AL1617F/bjf8AQNu/zi/+Lo/txv8AoG3f5xf/ABdHK+wcy7n5Of8A&#10;BMz9k/4u/B/9qC08Q+M/AeqeHtFXSbyA3t2qbBIwXavDHk4NfrxWV/bjf9A27/OL/wCLo/txv+gb&#10;d/nF/wDF0cr7BzLuatFZX9uN/wBA27/OL/4uj+3G/wCgbd/nF/8AF0cr7BzLuatFZX9uN/0Dbv8A&#10;OL/4uj+3G/6Bt3+cX/xdHK+wcy7mrRWV/bjf9A27/OL/AOLo/txv+gbd/nF/8XRyvsHMu5q0Vlf2&#10;43/QNu/zi/8Ai6P7cb/oG3f5xf8AxdHK+wcy7mrRWPF4i85SyafdsAzL1i6gkH+P1Bp/9uN/0Dbv&#10;84v/AIujlfYOZdzVorK/txv+gbd/nF/8XR/bjf8AQNu/zi/+Lo5X2DmXc1aKyv7cb/oG3f5xf/F0&#10;f243/QNu/wA4v/i6OV9g5l3NWisr+3G/6Bt3+cX/AMXR/bjf9A27/OL/AOLo5X2DmXc1aKyv7cb/&#10;AKBt3+cX/wAXR/bjf9A27/OL/wCLo5X2DmXc1aKyv7cb/oG3f5xf/F0f243/AEDbv84v/i6OV9g5&#10;l3NWisebxF9nheWTT7tY0UsxzEcADJ/jp/8Abjf9A27/ADi/+Lo5X2DmXc1aKyv7cb/oG3f5xf8A&#10;xdH9uN/0Dbv84v8A4ujlfYOZdzVorK/txv8AoG3f5xf/ABdH9uN/0Dbv84v/AIujlfYOZdzVorK/&#10;txv+gbd/nF/8XR/bjf8AQNu/zi/+Lo5X2DmXc1aKyv7cb/oG3f5xf/F0f243/QNu/wA4v/i6OV9g&#10;5l3NWisr+3G/6Bt3+cX/AMXR/bjf9A27/OL/AOLo5X2DmXc1aKyv7cb/AKBt3+cX/wAXR/bjf9A2&#10;7/OL/wCLo5X2DmXc1aKyv7cb/oG3f5xf/F0f243/AEDbv84v/i6OV9g5l3NWisr+3G/6Bt3+cX/x&#10;dH9uN/0Dbv8AOL/4ujlfYOZdzVorK/txv+gbd/nF/wDF0yTxF5bRq2n3YMjbV5i5OCf7/oDRyvsH&#10;Mu5sUVlf243/AEDbv84v/i6P7cb/AKBt3+cX/wAXRyvsHMu5q0Vlf243/QNu/wA4v/i6P7cb/oG3&#10;f5xf/F0cr7BzLuatFZX9uN/0Dbv84v8A4uj+3G/6Bt3+cX/xdHK+wcy7mrRWV/bjf9A27/OL/wCL&#10;o/txv+gbd/nF/wDF0cr7BzLuatFZX9uN/wBA27/OL/4uj+3G/wCgbd/nF/8AF0cr7BzLuatFZX9u&#10;N/0Dbv8AOL/4uj+3G/6Bt3+cX/xdHK+wcy7mrRWV/bjf9A27/OL/AOLo/txv+gbd/nF/8XRyvsHM&#10;u5q0Vlf243/QNu/zi/8Ai6P7cb/oG3f5xf8AxdHK+wcy7mrRWV/bjf8AQNu/zi/+Lo/txv8AoG3f&#10;5xf/ABdHK+wcy7mrRWOPEW6Zohp935iqGIzF0JIH8fsaf/bjf9A27/OL/wCLo5X2DmXc1aKyv7cb&#10;/oG3f5xf/F0f243/AEDbv84v/i6OV9g5l3NWisr+3G/6Bt3+cX/xdH9uN/0Dbv8AOL/4ujlfYOZd&#10;zVorK/txv+gbd/nF/wDF0f243/QNu/zi/wDi6OV9g5l3NWisr+3G/wCgbd/nF/8AF0f243/QNu/z&#10;i/8Ai6OV9g5l3NWisr+3G/6Bt3+cX/xdH9uN/wBA27/OL/4ujlfYOZdzVorK/txv+gbd/nF/8XR/&#10;bjf9A27/ADi/+Lo5X2DmXc1aKyv7cb/oG3f5xf8AxdH9uN/0Dbv84v8A4ujlfYOZdzVorK/txv8A&#10;oG3f5xf/ABdH9uN/0Dbv84v/AIujlfYOZdzVorK/txv+gbd/nF/8XTIvEXnKWTT7tgGZesXUEg/x&#10;+oNHK+wcy7mxRWV/bjf9A27/ADi/+Lo/txv+gbd/nF/8XRyvsHMu5q0Vlf243/QNu/zi/wDi6P7c&#10;b/oG3f5xf/F0cr7BzLuatFZX9uN/0Dbv84v/AIuj+3G/6Bt3+cX/AMXRyvsHMu5q0Vlf243/AEDb&#10;v84v/i6P7cb/AKBt3+cX/wAXRyvsHMu5q0Vlf243/QNu/wA4v/i6P7cb/oG3f5xf/F0cr7BzLuat&#10;FZX9uN/0Dbv84v8A4uj+3G/6Bt3+cX/xdHK+wcy7mrRWV/bjf9A27/OL/wCLo/txv+gbd/nF/wDF&#10;0cr7BzLuatFZX9uN/wBA27/OL/4uj+3G/wCgbd/nF/8AF0cr7BzLuatFZX9uN/0Dbv8AOL/4umTe&#10;Ivs8LyyafdrGilmOYjgAZP8AHRyvsHMu5sUUUVJQUUUUAFFFFABRRRQAUUUUAFFFFABRRRQAUUUU&#10;AFFFFABRRRQAUUUUAFFFFABRRRQAUUUUAFFFFABRRRQAUUUUAFFFFABRRRQAUUUUAFFFFABRRRQA&#10;UUUUAFFFFABRRRQAUUUUAFFFFABRRRQAUUUUAFFFFABRRRQAUUUUAFFFFABRRRQAUUUUAFFFFABR&#10;RRQAUUUUAFFFFABRRRQBj6r/AMhey/64Tf8AoUVFGq/8hey/64Tf+hRUV00/hOap8QUUUVoZhRRR&#10;QAUUUUAFFFFABRRRQAUUUUAFFFFABRRRQAUUUUAFFFFABRRRQAUUUUAFFFFABRRRQAUUUUAFFFFA&#10;BRRRQAUUUUAU9L/49X/67zf+jWq5VPS/+PV/+u83/o1quUlsD3CiiimAUUUUAFFFFABRRRQAUUUU&#10;AFFFFABRRRQAUUUUAFFFFABRRRQBT0f/AJBFj/1wT/0EVcqno/8AyCLH/rgn/oIq5SWwPcKKKKYB&#10;RRRQAUUUUAFFFFABVHXNWi0DRNQ1O4BMFlbyXMgXrtRSxx+Aq9VbU9Pg1fTbuwuk8y2uonglT+8j&#10;KVYfkTQB+Q/wK8I/FT/goJD8UfiLrnxZ8QeF5NEb/iT6bpdy62scxR5FjCK6hI0CxjIG5t2Scg5+&#10;nP8Aglz+0x4h+LXwP8VRePtafUbjwfcqDreoSZkNm8TODNIT8xQxyZdudu3OcZrwf4e/Bv8Aaj/Y&#10;nuPiN4K8B+Arfx74a8TZSw1uOZCIW2siT7PMUo+x8MrgDcgIJUfNwPiTwB4v/ZL/AGcLX4IoEm+L&#10;/wAZtThN3pdjMHax05WEUUDOCQXmkZ1JX5dvmjJ25OCutTd66H0D+yV4k179rj9q/wAc/HLWNW1D&#10;Tfhl4WkNhoOnvdPDaSuFKxtIhIUlYyZnB6PMnOFxX6F6Pr+meIYGn0rUrTU4Vba0lnOsqg+hKk81&#10;+Rf7V3w3n+HvjT9nP9k+x1Wa08KXkenT6xPZsU/tC+vdQeCWdwfvbDGzIGztD47CrPjbwLY/sE/8&#10;FD/hfo3w3v8AVYPD3iKHTf7Qsbi483zIbm8ltZYj03jEYkXd0fGCMCqUmiXHmP1u1j/kEX3/AFwf&#10;/wBBNXKp6x/yCL7/AK4P/wCgmrla9TPoFFFFAgooooAKKKKACiiigAooooAKp33/AB9af/13P/op&#10;6uVTvv8Aj60//ruf/RT0mBcooopgFFFFABRRRQAUUUUAFFFFABRRRQAUUUUAFFFFABRRRQBTi/5C&#10;9z/1wi/9Ckq5VOL/AJC9z/1wi/8AQpKuUDYUUUUCCiiigAooooAKKKKACiiigD83v29fit4++In7&#10;WHw//Z78H+Kr7wdo+qLatqd7psrRTSNM77izKVLJHEm4IGAZmOegxyvgDWvHf7Fv7fPhb4SSfEDW&#10;vHHgjxOlurW+tTNKU+0b0R1DMQjrMnLLjcuQR6eo/tz/ALL/AMT7z4/eCPjz8INMg8Q69oSwR3mj&#10;SSIjuYXdkkAZl8xGVzGyhg2AMZySPKv+EJ+Kfif9oK5/ak+PXhaH4d+EfAdit5DpYnVprp4FYW9v&#10;EN5bc08gO58AlgoHPGLvc2VrHp//AAUV+LXibx98SPAP7OHw21Key8SeILuG71i8spWR7WHJ8tWZ&#10;SCFCiSdxkHbGnZufs/wLD4a+H+h6J4GsddguLnS7SO0jhvL5ZL2bYuC8gJ3M7YLE45JNflv8MX8Y&#10;6F+zv8ef2w9WcweOPEudO8Pz87rKGe8itpZ4iem0uI4z1UW57NXn7fsmeGZv+Ccs37Qc2pas/wAQ&#10;Gv8A7WLg3OYyp1UWRVgRnd1k353bu+KfM9w5dLH7c1Tsf+PrUP8AruP/AEUleD/sC/FDWPi9+yd4&#10;F8Q+ILma91ryp7K5u5zuecwTyRLIW6sxREJJ5LZ+te8WP/H1qH/Xcf8AopK03szLa6LlFFFMQUUU&#10;UAFFFFABRRRQAUUUUAFFFFABRRRQAUUUUAU9L/49X/67zf8Ao1quVT0v/j1f/rvN/wCjWq5SWwPc&#10;KKKKYBRRRQAUUUUAFFFFABRRRQBT1j/kEX3/AFwf/wBBNXKp6x/yCL7/AK4P/wCgmrlHUfQKKKKB&#10;BRRRQAUUUUAFFFFABRRRQAUUUUAFFFFABRRRQAVTvv8Aj60//ruf/RT1cqnff8fWn/8AXc/+inpM&#10;C5RRRTAKKKKACiiigAooooAKKKKACiiigAooooAKKKKACiiigCnF/wAhe5/64Rf+hSVcqnF/yF7n&#10;/rhF/wChSVcoGwooooEFFFFABRRRQAUUUUAFFFFABRRRQAUUUUAFFFFABVPS/wDj1f8A67zf+jWq&#10;5VPS/wDj1f8A67zf+jWpdQ6FyiiimAUUUUAFFFFABRRRQAUUUUAFFFFABRRRQAUUUUAFU9Y/5BF9&#10;/wBcH/8AQTVyqesf8gi+/wCuD/8AoJoew1udJRRRXEdgUUUUAFFFFABRRRQAUUUUAFFFFABRRRQA&#10;UUUUAFFFFABRRRQAUUUUAFFFFABRRRQAUUUUAFFFFABRRRQAUUUUAFFFFABRRRQAUUUUAFFFFABR&#10;RRQAUUUUAFFFFABRRRQAUUUUAFFFFABRRRQAUUUUAFFFFABRRRQAUUUUAFFFFABRRRQAUUUUAFFF&#10;FABRRRQAUUUUAFFFFABRRRQBj6r/AMhey/64Tf8AoUVFGq/8hey/64Tf+hRUV00/hOap8QV+bn/B&#10;Qz41/tS/ATx5qfibwjrP9hfCNmtLSyuvsulXH+kvDl12yI8/LrJywxxxxiv0jr4g/wCCwP8AyaXb&#10;/wDYx2f/AKLnqpbEx3PO/wDgnn8a/wBqX49+PNM8TeLtZ/t34Rq13aXt19l0q3/0lIcou2NEn4do&#10;+VGOeeM192aT8cfhxr3io+GNM+IHhbUfEoklhOjWmtW0t55kQYyp5KuX3IEcsMZAVs4wa+V/+CP3&#10;/Jpdx/2Md5/6Lgr89fh18Jrf45/8FCtd8C3msajoNlrHiTxBFcX2lOEuFiVLuR0UkEYdUMZyCNrn&#10;IPSoTaS8y+VNs/bzw58XPAvjHXbnRNA8aeHtc1m1z5+nabqsFxcRY6740csuPcV0Gs63p3hzTZ9R&#10;1a/tdL0+3XfNd3kywxRr6s7EAD6mvwu/aO+C9v8AsSftieFNM8C65qVxHanT9YsrrUHQ3EZaZlaN&#10;2jVFYExtnCgFWwQec+xf8FUPiB4k+K37UXhf4M2F41rpFp9igitmcrDLfXbDE0mOoVXjUZHy/Pj7&#10;xp8+mocmqsfQH/BTT9oy3/4Zr0PWfhL8T4/ti+LLa1udQ8F+IB5gjazvGMbyW0mdpZFO0nBKg9q9&#10;s/4J1+Ktb8bfscfD7WvEWsahr+s3X9oefqOqXT3NxLt1G5Rd8jks2FVVGTwFA6Cvzy/bs/4J8+Df&#10;2TfgX4b8V6J4i13WtfutZg0m9+3tCLVg9tcSs8caRhk+aEYDO3BPXrXplp8btc+Bv/BH3wHe+G7u&#10;TTdZ13UbzQ4b+AlZbZZL+/kkdGH3W8uF1DDkFsjBANTdqTbCy5Ukfoz4k+Onw28G6t/ZWv8AxC8K&#10;6Hqm7b9i1LWra3m3ZxjY7hs8jtWv4g+InhXwn4bj8Q654m0fRtAkKBNV1C/igtWLfcAldgpz255r&#10;8JvhR4t/Zes/g7qFj8SfC3jzXPidfi4Y67prx/Z7KQswhMSm7QScbGYyxkliwHABr6E/4JRagvxe&#10;0H4p/BDxesms+BtQ0pb5LGZzi1cyCOQxH+BmLxuCOjRhhznLU7uwOFtT9VPBfxG8J/EmxnvfCPij&#10;RvFNnbyeTNcaLqEN5HHJgHYzRswDYIODzgisfR/jx8M/EXiZPDmlfETwnqfiGSR4U0mz1u2mu2kQ&#10;EugiVy5ZQrEjGRtOelfiT4u1T4m/8E6/i58Sfh/oGuIkes6ebL7YnPnWknzQXSKD+7nVGdQT9ws+&#10;MjBP33/wSx/ZFsvhX8ObX4qa2IbzxZ4qs1ksNjB1sNPfDKFI48yTCsx7DavB35ak27CcUle5960U&#10;UVoZhRRRQAUUUUAFFFFABRRRQAUUUUAFFFFABRRRQAUUUUAFFFFABRRRQAUUUUAU9L/49X/67zf+&#10;jWq5VPS/+PV/+u83/o1quUlsD3CiiimAUUUUAFFFFABRRRQAUUUUAUNeuZLPQ9RuIW2TRW0kiNgH&#10;DBSQcH3r8X/gx+2L+2h+0J4ouvDvgDxd/b+s2tm2oTW39m6LbbYFdI2fdNCinDSoMA5+bpgGv2c8&#10;Uf8AItat/wBek3/oBr+f39jH/heX/C0NU/4UB/yOP9jS/a/+PH/jx8+Df/x+fu/9Z5HT5vTjdWU9&#10;0aw2Z9Y/Af8A4KHfHfwR+0ho/wAMPjPDDqrXmrwaLfwz6fBb3ljLM6okiG3VUdQZEb7rbl+6ckE/&#10;qT4o8ceHPA9p9q8R+INL0C2xnztUvY7ZMDvudgK/D7wr4u1/9mL9sq08X/tJeDNS13xT5sepSPcX&#10;cW+JmO1L2MRho5/L2EIqsFBQgYKjb94ft4aJ+zpr3jbwN4u+NHjS4FhbaU/9neF9JWQz6jHK4YTM&#10;0eXWLggfcyR9/giiMnZhKKuj638JfG34d+Pr77F4Y8feGPEd5/z76TrNtdSf98xuTXY3FxFawSTT&#10;SJDDGpd5JGCqqgZJJPQAV/Ph+094m+A914j8P6l+z9pXijwq9qWe9TUpG8tZAUaGS3kaeSVXBD5y&#10;QOEK96+vv+Cgnjr4j+Ov2IvgLr8E1/PoGsaZDceLbm3BCy3Rt7cwNNt6Iz/aGwfl3bO+2nz7i5Nj&#10;9FLL9of4Valq39lWnxM8H3Wp7tn2KHXrR5t2cY2CTdnJHbvXeT3UFrbPcTTRw26LvaWRgqKvXJJ4&#10;Ar8QvhLqX7FvjL4b6P4Z8a6J4u8EeNzaxQ3vi1LiWeA3O0B5VVZHUJuydpgGAQMnk13v/BTv4val&#10;4ftPhd8F9E8RyXPgix8L6fe3d9p5ATVsgxRSEBsPGEhEiru2kyZydqkHPpcfJrY/UrR/j18M/EWv&#10;LomlfEXwnqess20adZ65ay3BPp5auWzz6V3dfz//AB68U/sv6x8NNMsvhH4T8caB42s54/O1TXXj&#10;eG+iCkSeYBdSBHztYeWijgjvx+sv/BOP4oa18V/2S/CWp+IbqW/1Wxe40uS8nYtJOkMhWNmJ5LbN&#10;iknklSTyacZXdiZRsrn0fo//ACCLH/rgn/oIq5VPR/8AkEWP/XBP/QRVyqWxD3CiiimAUUUUAFFF&#10;FABRRRQAUUUUAFfF/wAE/wBlXx3qv7Y3jD45/FqGwV0VoPC+m290Ln7LGcxoTxhSkIxx1eZ24Ir7&#10;QopNXGnY+O/26v2L/Efx+8SeDviH8O9as9F+IfhUoLf+0MrFOkcwmiIcK2145N7DKlTvwcda8/8A&#10;hn+xX8Zvih+054d+MX7QOuaHJL4bEDafpminczvAzSQLwoVEWVzKTlmJyMAHI/QSilyq9x8ztYp6&#10;x/yCL7/rg/8A6CauVT1j/kEX3/XB/wD0E1cquougV8zfttf8NG/2T4U/4Z5/4/vPuP7Y/wCQb/q9&#10;qeV/x+8dd/3OfXtX0zWL408Y6P8AD3wnq3iXX72PTtF0q2e7u7qU4CRqMn6k9ABySQByaT1QLc/I&#10;/wCNH7QH7d/7PWh2esfEHxHD4esLyf7Nbs0Hh+d5ZMbiFjiR3IA6nGBkZPIr6l/4Jc/Hv4v/ALQf&#10;h/x/rnxL1ibXdJtbiytdHvG062tU80LM10imGNN5ANtndnGRjqa+GPEmseOP+CoX7WlvY2Am07w7&#10;GzJbJIN0WjaWrDfM4BwZW4J5+Z2Vc4Ax+nH7Q3w+1X4K/sQeKfCvwUsbnT9Q0fSUg0+PT8m68rzk&#10;+1SKR8zTGIzvuHzFjkc4rKN736GsrWt1PWvEXx5+GfhHWG0nXfiJ4T0XVVbYbHUdbtrecNnGNjuG&#10;zn2rr9K1ex17T4b7Tb231GymG6K5tZVljceqspII+lfgZ+y94s/Zr0nR9WsPjr4M8Sa5rd1dsbXW&#10;NLu5FhtYdi8NGk0bb94cliHzuUYGCT9jePviJ4V/Zb/4J6andfATxrda5o3ivxQ1hYas+Y73SjPA&#10;XmiYgKyyqlswDFVYCVSBwGNKfUlwtofoF4o+OPw48D6oNM8R/EDwvoGok4FnqmtW1tMTx/A7g9x2&#10;71oa58UPBvhnwzb+JNY8W6HpPh24dUh1e+1KGG0lZs7VWZmCEna2ADzg+lflZ+xX/wAEzfDP7R3w&#10;VtviP458Va5bSa3PcfYLbRpIUKLFM8LSTPLHIXZpI3+UbeADk54vftVfsr6h+yX+w94l8LXGvxeI&#10;dMvvH1pqGm3Ko0cqwNaMm2VD8quGRvukgjB4J2g5na9g5Ve1z9NJPjl8N4/CkXih/iB4WTw1LKbe&#10;PWW1q2Fm8gOCgm37CwPbOa7evyN/Yh/4J6+Df2ofgHpvizxn4u8WRLHe3VrZ6ZpV1DHb2qq43FRL&#10;FJgseTjbz61+uVVFt6smSS0QVTvv+PrT/wDruf8A0U9XKp33/H1p/wD13P8A6KemyS5RRRTAKKKK&#10;ACiiigArxX9s74ieIfhP+zH488W+FdQ/srxBplrFJaXnkxzeWxnjQnZIrKflYjkHrXtVfOX/AAUS&#10;/wCTL/ih/wBeMP8A6VQ0nsOO6Pz4+Dv7SH7dfx+0LVdY8Aa+/iLT9LlEN3JHp+hwsjldwUJLErMc&#10;f3Qa9w/YX/4KMeOPiL8YIvhP8W7K3bWbt5re01OO0+yXEV1ErM8FxEAFGQjAEKpDDBBz8vyP+xr+&#10;31cfsg+CfFGh2ngmPxPc6zdpdx3c2pm2S3ZY9gBjETFx3+8tet/sD/APx/8AFH9pm++P/jXQrnRP&#10;D9ne33iCaa4tmtxf3k4kbbbo3LIrSl9w+UbAucnjCLelmbyS1uj9YfGHxD8K/DyzS78VeJtH8M2k&#10;hwk+sX8VpGx9A0jAGjwf8Q/CvxDs3u/CvibR/E1pGcPPo9/FdxqfQtGxAr8XP2e/hxqP/BS39qjx&#10;PqPxC8R6hZadHaS6nOtk6mWKDzVjhtLcurLGq+YOSp4Q5BZt1J8f/h3qf/BNH9qzw1f+APEOo3ml&#10;y2cOpw/bHUSzW5leOa0uNgVZFPl5ztUfOuPmXNXzve2hHItr6n7Y+IvFGjeD9Lk1LXtWsdE06M4e&#10;81G5S3hUnoC7kAfnWB4R+NHw++IF4bXwt478M+JLoZzBpGr290/HX5Y3J71+R3/BTzXNdm/a80i5&#10;8cWuq3/wtWLT7jSLSCQwpcWJjia8WFj8qzNJ5qlj8w/d54C16X+zzZ/sb/E74xfD69+HLeIfhd45&#10;0vVbe7tNM1uSSaDU5EcEwFnllUO+MLiRDkj5WPy0+bWwuTS5b/aK/b+8c+F/21dO8M+DfifpX/Cr&#10;f7R0qG6a1i0+5tVjcxC7DXRjZlxmTcd42YPTFff2q/tK/Dm3+Hvi/wAY6L4q0rxppnhWxbUNTi8L&#10;6jbX80UYV2Awkm1WYRvt3MoO088Gvx//AGqvgl4L8F/8FBNO8BaNov2Pwnfaro6XGn/ap5N63JhM&#10;48xnLjcXbowxnjHFfr78D/2Yfhn+zh/bX/CuvDX/AAj39s+T9u/0+5uvO8nzPL/18r7cebJ93Gd3&#10;OcDBG92OVrI/MH9pD/grd488YeKLE/B26vPAnh62gZZhqVlZXVxeSFs72V45RGFAAAVjnJJPTH65&#10;+A9Suda8D+HdQvJPOu7vTreeaTaF3O0SsxwAAMkngcV+TP8AwWm/5Lp4F/7Fz/26mr9Xfhh/yTXw&#10;l/2CLT/0SlEb3dxStZWNqL/kL3P/AFwi/wDQpKuVTi/5C9z/ANcIv/QpKuVoQwooooEFFFFABRRR&#10;QAUUUUAFFFFABXyN+3x8Afif+05D4L8DeFZLPTfAv29LzxDfzXeyVsMFRVjxlwimR8HhmKf3a+ua&#10;KTV1Yadnc8t+Iv7PPhrx1+zzqXwghj/snw7NpKaXaeSgb7L5QUwOAfvFHRG9yOvOa+Am/YU/asT4&#10;SyfAmPxV4SPwsa/+0famlYOY/P8AO2keV5gHmASbP73G7FfqfRScUxqTRwPwF+EGnfAP4P8AhfwD&#10;pU7XVpotr5JuXXaZ5WZpJpdvO3dI7tjJxuxk9a7Kx/4+tQ/67j/0UlXKp2P/AB9ah/13H/opKYu5&#10;cooopiCiiigD4K/a2/a6+KTftMaD+z98EZNM0rxRdpGbzWtSiWUxSSRGYIFdXVUSECRmKOTuAAGP&#10;mqfs0/tZfGDwr+1hdfs+fHS60vX9YljY2Wu6bbrCDL9nFygyiRq8TxbgD5asHAB7gecftb6br37L&#10;P/BQrQv2hrnw3qWveB7uON7q40+LeIWFibGaMnOFcR7ZF3lQ2cA8Njk/hx4/f45/tu6/+1DLoepe&#10;GfhH4PsZL6bUdSh2tIkVibeOIEEq80kh3bELYHGScFsbu5tZWPp79uv9qDx14R+Inw8+Dfwb1GOy&#10;+JHia7jluLw20NyLS2ZmRFZZUdQGId2YjKpDno2a+xfD9je6ZoOnWepajJrGoW9tHFc6hLEkbXMi&#10;qA0pRAFUsQThQAM8CvyM+G/jzxP4f8C/F/8AbS1+wjuPFmsXf9i+Do7xfNitDLIIZJlB6rDGBCnr&#10;5cinhqq+IZv2j/hx+zZ4Z/aUf486/ez6tdxvJ4auJ5JLWKGR3WN9jSGFs7FzGIlCh+DkU+bqLl6H&#10;6m/Hj42eHf2efhfrPjjxPI40/T0Ajt4ceddTMcRwxg9WY/gBkngE1+ZGg/tu/tf/ALV3ijUU+Dei&#10;QaRp9o25oNNsbSWOBTnak11egoXI9NmcZCgZrof+Cj3xfvfjT+xL8DvF5jFrFr98t3fW8GfJW6S2&#10;kRlGewfztuecV9Pf8ErdM0yx/Yt8IXFhFEl3e3eoTag0YG55hdyxqW9/KSEfQCi7lKwWUY3PKf2Y&#10;f2rP2jtL/aU8L/B346eGYIX1+G6aDVJrNLebMFtLMXjeA+RMpMW0hRwWByOh8V/Zf+OPxF17/gpk&#10;fDGq/EDxRqPhgeIfEMJ0a81q5lsvLit70xp5LOU2oUQqMYG0YxgV+tl5o9hqF5YXd1ZW9zdWErTW&#10;c80Su9tIyNGzxsRlGKO6kjBKuw6E1+EXw6+E1v8AHP8A4KFa74FvNY1HQbLWPEniCK4vtKcJcLEq&#10;XcjopIIw6oYzkEbXOQelKV1YcbO5+3nhz4ueBfGOu3OiaB408Pa5rNrnz9O03VYLi4ix13xo5Zce&#10;4rf1rXNN8N6ZPqWr6ha6Vp1uu6a7vZlhijHqzsQAPqa/C/8AaO+C9v8AsSftieFNM8C65qVxHanT&#10;9YsrrUHQ3EZaZlaN2jVFYExtnCgFWwQec+vf8FTvHfiX4r/tUeGvg7ZXzW2j2n2G3gtHcrBJfXZG&#10;J5AOuFkRQcfKA+PvGq59NRcmuh+mq/tOfB1rF70fFjwObNJFhe4HiOz8tXYEqpbzMBiFYgdSFPpX&#10;beF/FWieNtDtta8O6xYa/o11u8jUdLukubeXaxRtkiEq2GVlODwVI6ivx3/bs/4J8+Df2TfgX4b8&#10;V6J4i13WtfutZg0m9+3tCLVg9tcSs8caRhk+aEYDO3BPXrX3z/wTE/5Mb+Gv/cS/9Od1TUnezJcV&#10;a6PpjS/+PV/+u83/AKNarlU9L/49X/67zf8Ao1quVS2Ie4UUUUwPOP2iv+Fg/wDCl/FH/Cqv+Sge&#10;Qn9k/wDHv/rPNTd/x8fuvub/AL/H44r85fGXjL/gor8PfCuqeJPEWow6ToemQNc3d5P/AMI1tijX&#10;qcAEk9gACSSAASa/WGvx4/4KRftYan+0R8TLX4LfDkzanoNjfrazrYncdY1LftCLj70cbcDsWy3Q&#10;Kazn3uaQ7WOn/YA/bK/aE+P37TXh7w74j8VTeIfCEVvd3Wswx6PYwrHEttIInaSKBWUee0AGGGSQ&#10;ORmv048Z/FLwX8OBCfFvi/QfC4mGYzrWpw2m8ZxlfMZc8+leQ/sS/sn6b+yn8JbfS3SG58YaoEut&#10;d1GMZ8ybHywof+ecYJUepLNgbsD8fdJ8U6Ho/wC054o1D9qjwx4k8WT7549R060uWguUu967G/1k&#10;ZMKoGCqrqMFCDtGCruK1HZSeh+9XhLx94Z8fWTXnhjxHpPiO0XGbjSb6K6jGeR80bEVF4y+JPhH4&#10;d28dx4r8U6L4Ygk+5LrOow2itzjgyMAeTXwX+yrqH7OngH/hanxa+Bmr6is2j+ELy51DwTrAcyxL&#10;CBOssbOS5QmLY2HkGXX5l4B+Wf2P/wBnHUP+Cifxc8deKfiT4v1QW2miGfUJ7R1N3PJcNL5UURkD&#10;LFGohk42kKAqgAHIfM9LC5V1P2Y0D4meD/Feg3et6J4r0PWNFs0aW51HT9Rhnt4EClizyIxVQACS&#10;SegJrN8N/HL4b+ModRl0D4geFtci06L7ReyabrVtcLax5xvlKOdi57tgV8YaJ/wTwtv2VdQ+JPjL&#10;wp4qudW8JXXgLWdPm0/VsfbYpmhDIweNVjkXCPnKoVOMbsnHxZ/wTy/Zb0j9qvxR4y8PeIfEmu6H&#10;odjZW91cWuiTJGbxvNIQPvVlIU5IypwTxijmd7WDlVr3P25sPFWieNvBcmteHdYsNf0a6gm8jUdL&#10;ukubeXaWRtkiEq2GVlODwVI6iugrzb4Q/BjRP2e/gnY+APDt1qF7o2kQXXkT6pIklw3myyztvZER&#10;ThpWAwo4A6nmvSasgKKKKYgooooAKKKKACvJv2sta1Hw3+zL8UNU0m/utL1Oz8PXk9te2UzQzQSL&#10;ExV0dSGVgeQQcivWa8a/bM/5NP8Ai3/2LN9/6Jak9hrc/PL9hv4U/Gf9rHwlqPi6X9pjx34ci0fW&#10;Fsn05769vVuAsccpJb7ZHgHftxtPT8K98/4KnftPfEz9nH/hWP8AwrrxL/wj39s/2p9u/wBAtrrz&#10;vJ+yeX/r4n2482T7uM7uc4GMz/gi3/yQPxv/ANjM3/pLBXAf8Fvv+aL/APca/wDbCstoXNd52Pd/&#10;+CZ37X2uftLeA/EGk+ONUj1PxxoNyJJLkW8Vubmzlz5b7I1VMoyuh2gcbCeTk/MX7cn/AAUg+Jnh&#10;H9obXPC3wq8Wx6L4d0BV064aPT7S6FzeISZ33TRORtZvKwDjMRPevFpNU8S/sD/Eb4cfEXwnbrNp&#10;/jT4f2V9FFMzCKSW4sIxOrnuUuQk+30KDIzXnXxK+C914P8A2afAHxH1rzZNf8d6zqFwJbhizm0i&#10;WMIxyc5eRpnJ7goalydrFKKvc/Tbx94i+IHxo/4J/wDw68QRfF3Svht4x1RrS7vfFWsa0dAhm+WY&#10;NF5tuoAZvlIQKAdh9K9W/ZBv7r4a/s1Jf/EX4ueH/HQs724kuvGUXiU6jYrGZAERryfbjaSFweAS&#10;BXxx+0n/AMojPhD/ANfOnf8AoFzR8Kf+UNXjv/r5uP8A0ugq76/Im2nzP0g0345fDfWPDuoeILD4&#10;geFr7QdPcR3mqW2tW0lrbMRkLJKHKoSOcEit3wn428O+PtKGp+GNe0vxHppYoLzSbyO6h3DBI3xs&#10;RnkcZ71+N/8AwT9/Yj8N/tbfD3xhdeKPFPiHSrbSb9YbOx0maJYPOeHPnOsiOGOMDA2kgferc/4J&#10;A61qvhn9qLxb4VjvGbS7rRLg3VuM+XJLb3EQjkx/eUPIB7SNTUnpdEuK11P2Oqnff8fWn/8AXc/+&#10;inq5VO+/4+tP/wCu5/8ART1bMy5RRRTARhlSAcH1Havy1+Cf7avxl8H/ALcy/Cb4reMP7b8PHWLj&#10;QNs+m2VqTIxYWc4aGFG+dvK4zjEvTIFfqXX5Cf8ABXb4bXnw3+Png34q6GrWbazAge6iX7moWbKU&#10;cnsTGYcZ6+U3pxE7pXLhZuzPuX/goP8AtE6n+zb+zrfa54cvk0/xZqV7BpukztFHL5cjEvI/lurK&#10;2Io5OoIBZfocv/gnH8RPih8X/gPL43+J/iF9dudW1GVdKDWFvaiO1ixGWAhjTcWlEo5zwgx1NfBP&#10;/BRL9oR/2qvFHwY8LeEsXRutItL9rKFumpahsAt2yfvIFQc9PMavon/gox4s1L9lf9kH4dfCvwde&#10;y6cmoRro91fWxKSSWtvAvnAEcgyu6liOoLj+Kp5tW+hXLol1Z9s337QHwv0zWzo158SPCNprAbYd&#10;Pn121S43c8eWZN2eDxjtXdxSpPGkkbrJG4DK6nIYHoQe4r8lPhL/AMEq/D/xE/ZRsPH1x4r1aHxv&#10;q2jvq9jbQ+SNPQFC8MUilN7EgLuYOMFjwcc8/wDsJftf+K/hr+zj8bdHa9kv/wDhFtDXVvDoucyf&#10;YpZJBblRk48sSSwvs6ZD/wB40+Z9RcvZn6veMvjF4B+Hd0lt4r8ceG/DFxIAUh1nVre0dgehAkcE&#10;1v6D4i0nxVpkWo6LqdnrGny/6u7sLhJ4nx6OhIP51+Nn7C/7Emm/ts2Pjbx38RPFuvBotQ+yiSwm&#10;jN1c3TIJZJZZJUkyMOnAGSSeRjm3+yvqXiH9jf8A4KEz/CWDW5r/AMNX+rf2LdwvkJcpLHutZygO&#10;FlBaLJ7AuOho531Qci2ufrHY/HD4c6p4ubwpZ+P/AAvd+KVuJLRtDg1m2e9E0e7zIjAH3712tlcZ&#10;G056VseGvHvhnxnc6lbeH/EWk67caZIIb6HTb6K4e0kOcJKEYlGODw2Dwa/Dy1+Gw+MH/BSjxh4N&#10;bW9Q8Oxax431+3l1HS32XEcfm3TOqn/aUFDnjDHIPSvsf9on9kmb9jz9jn4iW3wZ1TxTqMmuXdnJ&#10;rst1PFLcR2MYkWUx+TFGVQ7xv6/JuzgZoUm9bA4rufbWpftCfCzR9YbSdQ+Jfg+x1VW2tY3OvWsc&#10;4b0KGQNng9u1bPir4oeDfAuj2mr+JPFuheHtKvHEdtfarqUNtBOxBYKkjsFY4BOAegNfh7+zZ4o/&#10;ZPj8Atonxj8H+KJPFk0smfEmm3UhgijLfJtjjmXBC4+9HJk5PoK94/be8J+EPA//AAT3+Dei+AvF&#10;H/CZeEYfE1zLp+sMoV5Y5TezbXAAw6GQo2Qpyhyqn5Qc+lx8mtj9N7z47/DTTvDmn+Ibv4h+FLXQ&#10;NQLiy1WbW7ZLW5KMUcRyl9r7WBU7ScEEHmux03U7PWrCC+0+7gvrK4QSQ3NtIskcinoyspII9xX5&#10;BfA7/gnR4a+N37Flp8Ubjxbr1t4sbTdSnsLMyRNp8H2a5uVWIoUL7XaMsSrjBkY4Pf0f/giz8TdY&#10;v7P4geA7y7mudHsFt9U0+GRiy2zOzpMq5PAYiNsAYyGPUnIpO6uJxVm0fp/RRRWhmU4v+Qvc/wDX&#10;CL/0KSrlU4v+Qvc/9cIv/QpKuUDYV+NH7SX/AAUQ+Pfwy/aS8eeH9E8bRx+HtF16e2tdNl0ixdPI&#10;jkwImcw+YRgYzu3e+ea/Zevwv8WfCyz+Nn/BSjxx4Gvn8qHW9f1m2SbJ/dS/Z7hopOP7sio2O+2s&#10;530sXTtrc/XNv2lvCy/syH41+cv/AAj39if2sIy4DeZtwLbP/PTzv3P+9xX5h/s1/wDBQ74+fEv9&#10;pDwD4d1zxws/h/Wdet7a60+PR7FFMLyAGMOIA4GDjO7d714ZpXxD+JWrfDu3/ZTitXWWbxkE8lpD&#10;5iT7/KNow6CIT5lPowJruPBvw7074R/8FLvCfgzStxsND8V6fYxu33pNixBnPuzZY+7Gocm7FqKV&#10;z9s/FnxD8K+AYBP4n8TaP4chYbhJq1/FaqQOpzIw4qj4P+MXgH4iXDW/hXxv4c8TTrndFo+rW92w&#10;wMnIjcngEV8Yft3eGP2a4vjtpHjD45eKr28vLfQYNPtPBOkrJ5sqpPcS+fM8R3qredtUFo/uE7mz&#10;hfzh/aG8X/B+z+JGia9+zzaeJ/CVvZqJZV1KQgw3KsGjlt5DNJJ0ODvIwUGM5q5SsQoXP3o8ZfGz&#10;4d/DnVI9N8WePfDHhjUZIhOlnrOsW9pM0ZJAcJI6kqSrDOMcH0rX1bx54a0HwoPFGp+ItJ07wyYo&#10;5xrN3exRWZjkKiN/OZgm1ty7TnB3DHWvlf8Aaw/Zpi/bR/Ze8Ma/AkMHxBs9Gg1jS7twqCVpIEkl&#10;tnPACydj0Vgp6bgfyp8N/E34ofHzwl8Pf2dbfVopNIj1nZp0N1L5eZJSFRJpCeY4syFFAyPMIAbC&#10;BRysCjc/fXwT8TvB3xMgupvCHizQ/FcNoypcSaJqUN4sLMCVDmJm2kgHGeuDU/xA8O3vjDwH4k0H&#10;TNZuPDmo6pptzY22sWm7zrCWWJkS4TayncjMHGGU5UYI61yX7OnwD8Pfs2/CnSPBPh5N8dqvm3l8&#10;ygSXt0wHmTv7kjAGTtUKvQV6ZWnqZ9dD8Zv2rfD/AMZ/2RfiZ4C0OX9ovx34yi10i4dn1O9s1jCz&#10;KhQr9qk3A59R9K/Zmvyo/wCCv3/JePgz/wBez/8ApUlfqvUR3aNJbJhRRRVmYUUUUAFU9L/49X/6&#10;7zf+jWq5VPS/+PV/+u83/o1qXUOhcooopgFFFFABRRRQAUUUUAFFFFABRRRQB8h/t+/t0N+yVpGj&#10;6R4f0u31jxrrcck9ut8T9ms4FO3zZFUhnLNkKoIHysSeAG+YND+Jn/BRHxdoVr400rTnl8PXkK3l&#10;vaiw0dPMhZQVKwv/AKQQQQR3Oa9y/wCCln7EPif9peHQPF3gRre68TaJbSWc2kXMwh+225bevlOx&#10;CK6sX4YgMH+8NoB+LdM/aS/bA/Y703T9P8Q2uuW3hmwVbW3tvFWkfabHavCxpdbdxAAwFSXAGBjG&#10;Kxk3fXY2ilbTc+5Phl+058WvF37E/wAYfGnjDTYvB3xH8HtqNlAqaa0DxPDZwTxySQT7xv3THgja&#10;QBx6/HXwT/ag/bj/AGjF1xvh34lPiIaKITf7dP0O3MPm+Z5fE0Sbs+VJ93ONvOMjP1Tpf7Xtv+13&#10;+wP8atVn0hdD8RaPoN5a6nZwuXgJa3dkliJ52sA3ytyCpGSME+Vf8EQf+a0f9wX/ANv6N2lcNk3Y&#10;r/Cr/gp58UvhH8VV8E/tFeHEtrbzhFdXyWH2W9sdxwspRfkmi90AJGSC2Ap/T+9vINQ8Oz3VtKk9&#10;tNatJFLGwZXVkyGBHUEHNflt/wAFttO02PxF8JL+KOEaxNa6lBcyLjzGgR7ZoQ3+yGknx7s1fcX7&#10;IF1eXn7Gfw0kv2dp/wDhF4EBkHPlrFtj/DYFx7Yqk3doTS0aPpCiiiuY6AooooAKKKKACiiigAoo&#10;ooAKKKKACiiigAooooAKKKKACiiigAooooAKKKKACiiigAooooAKKKKACiiigAooooAKKKKACiii&#10;gAooooAKKKKACiiigAooooAKKKKACiiigAooooAKKKKACiiigAooooAKKKKACiiigAooooAKKKKA&#10;CiiigAooooAKKKKACiiigAooooAKKKKACiiigDH1X/kL2X/XCb/0KKijVf8AkL2X/XCb/wBCiorp&#10;p/Cc1T4gr8wf+CnniD46/E3xLqXwr8PfCvVfEHw+tZrLUrbW9H8O39zNLMICWTz0LRFQ0jggJkYA&#10;zwa/T6irkrqxEXZ3PzB/4Jh+IPjr8MvEum/CvxD8K9V8P/D66mvdSudb1jw7f200UxgBVPPcrEFL&#10;RoACmTkjPIrhf2Xvgf8AEbw//wAFM/8AhKdU8AeKNN8M/wDCQ+IJ/wC2rzRrmKy8uS3vRG/nMgTa&#10;5dApzglhjqK/Xiip5diubc/Jv/gpX8FfiF47/bC8N614a8B+JvEOjxaVp8cmoaVo9xdW6MtxMWUy&#10;RoVBAIJGeARXW/8ABTj9kX4heIvixonxi+GWj3mvXUVvBHf2ulQ+beW9zbsTDcJGMtICuxcKGIMY&#10;zweP03oo5VqHO9D8Yv2jvFP7Xn7U/wAH9N0/xh8HtRttD0rV4ZBFpfhq8h1C5uvInVZWhZncxhWk&#10;BdUVAzoOpAr6d+G/7JGs/Gv/AIJg+FfhlrlhdeE/GNnLeahYwa5ayWz210uoXbRiWNl3qrxSMM4z&#10;tlDAHof0Aoo5e4c3Y/H74S+Nv20P2MfDzeAtM+E914n0K2mke0ik0O41WG3LuXcxTWcg+VmYthmP&#10;LHgc19HfCX9oz9qPT/CPj3xz8Tfhdqc8MWnxQ+GvC2h6I/nXF+znl4lMlwkYGCzvhQBxliAfvOih&#10;Rt1Byv0Pxo+Ef7APxU/ay/4Wj8QfikuteFvFV0sjaTFrlo9nLfagQHBdJV3JbKoWMbVwNwC/6sg+&#10;6f8ABMHxd8X/AIW31z8JfiL8O/GeneF5Glm0fV77Q7pbawmGWkgaYpsWJ8MytnAfPXzOP0jooULa&#10;oHO+jCiiirICiiigAooooAKKKKACiiigAooooAKKKKACiiigAooooAKKKKACiiigAooooAp6X/x6&#10;v/13m/8ARrVcqnpf/Hq//Xeb/wBGtVyktge4UUUUwCiiigAooooAKKKKACiiigDO8RRPP4f1SONG&#10;kke1lVUUZLEocADua/C79mXT/wBpP9lPx5f+LfCXwQ8TajqN5psmlSRa14S1KWERPLFKWAjEZ3bo&#10;V5zjBPHQj94qKmUeYqMrH4ua1+zx+0t+358brDxF8QvBtx4Is1gisZr6/wBNk063sbNJHYrFDMfN&#10;kbMkhA+YktywXkegf8FCf2TfiLZftAeG/H/hPwTf/Efwha2em24021tmvWT7LhDbzQoC5jdUBLBc&#10;HzGziv1joqeRFc7Pxk/bS/4Xh+1Fofw8u4f2bfEngjR9H+3w2un6bp9xeTszi2EjSxJAjQpiNAm5&#10;Buw+CdvH1NfeJv2gfgr+z/8AAZPA/wAM5fGejW/hVbLxV4Y1CzxcRyiOERqYziZXA80EbWXruXOK&#10;+9aKfL1uLm6WPxf+Nnwp+I37X2vaBZ+DP2SpPg5eW8jG+1OW1awjud+0bpGeC3TauC33Xf0PUH2v&#10;9rj/AIJr+Lde+E/wwu/AVxHr/jLwZoEGh6jbecIGvo4yXWS3ZyAGR3kwrEEoVAOVAP6a0Uci6hzv&#10;oflbon7Xn7dGi2Nv4cn+DFxq+oRIsB1i+8JXxkkIUfO0sciwE+p2gZJr75/ZbvvifqnwY0i8+MFs&#10;tl47nmuJLq2VIVEUZmfyVxCSoxHs7lv73Oa9ZoppW6ibv0Kej/8AIIsf+uCf+girlU9H/wCQRY/9&#10;cE/9BFXKa2Je4V4H+2V+0/f/ALJvw307xjb+DP8AhMrGbUFsLqMan9iNtvR2SQnyZNykoV7YJXrm&#10;vfK8t/ag+Ecfx0+APjfwUY1e61LTnNkW6Ldx4ltz9PNRM+2aHe2g1a+pQ/ZR/aNsP2pvg3YeOrLT&#10;P7EmkuZ7O70v7T9pNrNG/wB0ybE3ZQxv90cOB714X+0Z/wAFIl+Cn7QkHwl8P/D3/hONZkNnbtMu&#10;t/Ytt3cEbINn2eTPyvEd27+PGOOfmv8A4I7/ABqtvBusfEnwLrlybKyNl/wkUXnZVYTbjZdZz3KN&#10;EfpEfSuS/YJ0O5/am/b68QfE/VreSSw0y5u/ErLNhljlkcpaQnrym8MuOn2frWfM2lY05Um7n7KJ&#10;uKruADY5CnIB+tOr8pP2l/2uPjL+0D+1Nc/A/wCCeszeG7O0v5dJFzYT/Z5rqeEMbmeS4A3RxR7J&#10;MCM8qmfmLBRxPjn4nftUf8E8fiN4abx145k8d6LqwaZYLzVJ9Ts72OMqJolkuFEsTqHQ5UAAsp+Y&#10;ZFPnFyM/ZGivzl/4KAf8FCtb8CeFfAmifCq6/s/VfGGiweIZNWMayT21lOP3EcakFRI+HyTkqFGO&#10;WyPDfiZ4E/bS/Zl+Hlv8Wtd+KmqXFjG0D3unHX5799PMrKqie3mUwEb2VCELgFh25puQlA/Yyivz&#10;R+L37ZHib4z/APBNyT4h6Nql74Q8Z2Ou22j6nc6Bdy2jCZWVmMbowZUdJI22543Ec4zXl37N/h/9&#10;r/8Aam+BufCfxaGj+HbXVZ0bVtY168TVLmYLGShuESWURqCMKCgyzZB4o5uwcnc/X+ivyb/bU/bC&#10;+Jn/AA0lD8GNI8dn4X+G9MlsdO1HxDC7LK7yxRPJdSTAeYqKJOFUrnGWPPy+z/s//CH4weG/iV4T&#10;17wn+0/H8cvAX21V8QWkmpC4kjgZCMqJJpxgEDOHRhjgEk0c2tkHLpdn37RX4uePfjV8d779v7xN&#10;4P8AAXxF1yK7fxTd2WlaVqWsXDaXFy4VWgLGPYo5ClCOBwelO+M3xC/au/YZ+Lnh/VvG/wAR7jxS&#10;mrbruOFdUmvNJvVjZRNB5Mip5RAZM7EXG8FTS5/IfJ5n7K6x/wAgi+/64P8A+gmrlczoPiq08d/D&#10;XTvEth/x46zpEeo2+SD+7mhEi8jg8MOldNWhHQK/PP8A4K4aT8V/HGg+B/CPgTw14j8ReG7pri81&#10;iHw/pc92GljMQgWZolbCjdIwU4BIzyVGP0MopNXVgTs7n4ofsy+Pv2m/2UfDupaX4N/ZzvrqbUpx&#10;Pd6pq3g3V5bubAwkZZHRQi84UKOWY8k19ReBf2m/2xPid4E8cSH4SR+GPFGkR2N1o8M3h67sEv8A&#10;NyouIib2ba48ndwhV/Q5xX6G0VKjbqU5X6H5H/HfxV8Sf2iPCeo+Gr/9iefS/HuoFEPjKHS50MT7&#10;lYusn2deuMZecrycg8ivTfhT/wAE1/Etx+w/4m8A+Kru20vxzreqx+IdPtmlEkGnXEUQjjjlZdwL&#10;OhlV2TIAkGN23n9I6KOXuHN0R+Pfwh8Yftm/sX6DN4A0n4T3fiXRkuJJbZJdEuNVgt2Y5cxTWcgA&#10;Vid2GJGSTgHNd7+0Bpf7SPx0/Yn1ZviL4I1S58W3HjK1udM0PRtJ3zQ2AtmBbyYd8iqJC2TL8wz6&#10;Yr9R6KOXpcfP1sfJ3/BMTwX4h8A/sp6bpHifQdT8OaqmqXsjWOrWclrOFZwVYxyKGwexxzX1jRRV&#10;LRWIbu7hVO+/4+tP/wCu5/8ART1cqnff8fWn/wDXc/8Aop6GIuUUUUwCiiigAooooAK8D/bw8N6v&#10;4w/ZJ+I2j6DpV7rer3VnCtvYadbvcTzEXMRISNAWY4BPA6A175RQC0dz4G/4JE/DXxd8Nfhn49tf&#10;F/hXW/Ctzc6vDLBDrenTWbyoIcFlWRVLDPGRX3vJGs0bI6q6MNrKwyCD1BFOopJWVht3dz8fNW/Z&#10;p/aD/YJ+P2q+Mfg74YuPGvhm6EsFr9ksnv1ls5HDi2ubeJhMGQqnzrgEoCGGSoXRf2aP2gf29P2g&#10;tL8afGLwvP4K8NWqwwXX2yyewEdpG5f7NbW8pMpZ2d/mfIG9iW4Cn9gqKjkRfOz4S/aD+MHx28B/&#10;FLxbouq/s+R/G34ST3EUmjwxWC3DpH5MYdSI45uBJv8A9ZFu68lcY+Yfhz+x/wDET9ob9qPR/HUH&#10;wdb4C+A7TULW+msZke38lYGRisUTqjmSQrwViRB1PT5v2Lop8t9xc1tj8rP+Ch37NfxVtf2q9I+M&#10;fgbwhf8AjXTVOn3gh0u2e5kgubUqPLkijzIVYRodwGPmYcYr6o+H37U3xb+I3wd+J/iK4+BGteAv&#10;E3hzTFuND03WY7m5Os3JSYmNIPIgkIVo4wVUknzRgjv9V0U+Wzuhc11Zn4TftPL+0v8AtYeLNJ8Q&#10;eLvgd4k06902y+wQx6L4S1OKNo/MZ8sJPMJbLnoQMY4r9Cf2D/jt8ePiNr154X+Kfwxk8EeHtG0W&#10;MaffS6Bf6e88qPHGEZ7h2Rjs3NhQDxnpX2hRSUbO9xuV1axTi/5C9z/1wi/9Ckq5VOL/AJC9z/1w&#10;i/8AQpKuVZLCq9/JcQ2NxJaQLc3Sxs0MEknlrI4B2qWwdoJwM4OM9DViigR8U/so/wDBSi3/AGkv&#10;jPN8OdV8AN4H1P7LcSwSSax9saWeEjfAU8iPaQnmNnJ/1ZGK9r/a6/ac0/8AZP8AhG/jO70r+37q&#10;S+hsLPSvtf2U3Mj5Zv3mx9u2NJG+6c7QOM5r8wP2rtNk/Y7/AOCjdl43sYnh0e71K38UxpEDl4J3&#10;K3sY92YXIwOgda7r/gr58UJPiN8VPh38NPDsjaiLW0W/MVuwK3FzeMqwJ15YRoCPaf3rLmaTvua8&#10;qbVtj9Bf2Rf2iNQ/ai+EaePLvwj/AMIda3F9NbWdt/aP203EceFaXd5Ue3955ibcH/Vk55r2uvgv&#10;9rP45XX/AAT3/Zb+HPw98DC3TxZdWf8AZ9tfSRq626wohurvYRtaR5JQQGGMyMSDtwfmST4dftpQ&#10;/BU/HZ/iprA0sWH9uNo//CQ3H2kWe3zPPNrt+z7PL/ebM52/w54p81tBct9T9j6K/Pr9nD/gpHd+&#10;IP2R/iF428bW0F/4w8BRwRS+SBCmqNcEx2jFV+4zSAq+0YAUsAM7R86/CWH9sP8Abqt9e8beHfih&#10;c+GdJsbprZEj1m40m1klChzBBHbKd21WT5pP7wyxOcPmXQXI+p+x9Ffmh/wT1/bS+I+pfG6/+Bvx&#10;dvJdX1dHu7Wzvrzabu2u7UOZraV14kXbHIQxywZcZIIx86fCP4zftG+OP2sNd8JeAviNq17q097q&#10;tvaWviXWbifTraNfNzJ5TsyZjUZQbGAIHymlzofIz9uqK/Nj4oePvj9+wT+ytq9z4x8Y23jXx74n&#10;8Ti207W2vrjUYtMt2tizbVuI0AbdC+2MLsG/ODjFeX/AXQPif+0L4Ps/FNj+2lJo3xAvWkaPwXea&#10;tMmxwzKqvH54wGAB+SBgNwxnFPm6WFy9bn670V+XX/BQz4ifGX4R/s+/AyLU/Gut6B46k+2Qa7ea&#10;Dqb2n2uRFiAZmtyiuMHI4/iPAJNedax4f/bI8Ufsv6R8WY/ipdJ4R0nSvt0dnpmu3EGqSWqZL3E7&#10;Ko84gBmbzJWOF4HAFHPrawcul7n7FVTsf+PrUP8AruP/AEUlfIP/AATH/am8Q/tH/CfW7HxhdrqP&#10;ijwvdRW82oYVXureVWMLyAfx5jlUkAZCg9cmvr6x/wCPrUP+u4/9FJVJ3sxWtdFyiiimSFFFFABX&#10;wt/wUe0v4lfG7WfAvwR8EeG9dbw/rd5Dd+IfEcOmTPp9vGJMRJJOF2YQq0rLuzlYh1OK+6aKTV1Y&#10;adnc+Zv2mv2TYvHX7G9z8IvAkMdlLpNranRYJn2rJJbsrBHYkfNIA4LE/efce9fBviCD9o/4l/s2&#10;+GP2aj8BdesJ9Iu40k8S3EUkVrNFHIzRrvdBCuN65kErAhDgDJr9i6KTjcpSsfLXiz9iHTfHH7FX&#10;h/4I6jfxwanotjBJaatEmY4dSjVi0oXGSjNJKp77JG7818G/C3SP2xv2D9T1TQfDfgC+8T6Fc3Bl&#10;a0ttLl1jTppMAeejWxEkZKqByUOMblyBj9l6KHEFI/Ov9m+3/ar+Ov7THgb4h/FjQpfCvgTw79sn&#10;TSZYhp8ayTWU8ClLVmMzvmUfNL91S2CM4Pjf7L3wP+I3h/8A4KZ/8JTqngDxRpvhn/hIfEE/9tXm&#10;jXMVl5clveiN/OZAm1y6BTnBLDHUV+vFFLlDmPyb/wCClfwV+IXjv9sLw3rXhrwH4m8Q6PFpWnxy&#10;ahpWj3F1boy3ExZTJGhUEAgkZ4BFdh/wUz/ZC+IviT4taL8Y/hhpN1rl3Db28d9a6Wgkvbe5t3Jh&#10;uEj6yArsXChiDGOMHj9NK+Vf25P2V/H/AO0ZP4G1P4d+OI/BOteGhfr5zXFxbNMLj7PgCWAFlx5H&#10;PBzu9qTjoxqWx+d37Y/xo/aS+LXwN0E/GDwPaeDfCttrcIt3l02XT728vRb3ADNFNIX2hPNyVRUy&#10;y+or9Gv+CZMMkH7D3w0WRGjYrqLAMCDg6ldEH6EEEexr5Rtv+CU3xp+KPiKwm+Mfxmi1nTbVuJI9&#10;RvdWuhGcbljNyiCMnAGeQMA4OMV+mHgHwNo3wz8F6L4U8PWv2LRdHtY7O0h3FisaDAJY8sx6knkk&#10;k96UU73YSatZGnpf/Hq//Xeb/wBGtVyqel/8er/9d5v/AEa1XK0Wxm9wooopgeB/t06p480v9mHx&#10;h/wray1S/wDFl0sNnDHotpJc3gilmRJmiSMFgwjL/MBleSMEAj8jv2dfC37QH7Nfj3/hMdB/Z917&#10;XdbjgaC1k8QeEdUmW03cNJEIzHhyuV3HOASBjJr97aKhxu7lxlZWPzt+Cv7YX7W3j74oeH/D3ir4&#10;Jf8ACOeH9QmaG71X/hE9Vtfsy7GKv5s0pjT5gvLgjmuU8QfHL44X+jR6D8aP2NV+KuuW8Jgj1iDS&#10;mlXOOHLRW9wgPOT5boOuNvb9PaKOV9w5l2Py5/4J6/sGeNdG8YeLfGHxK8Pt4Q8Paxo15osPh55P&#10;380V0AJMqWZkjVNygSHeTgkcZPm3hz4G/tSf8E9/ifrmo/DrwrL460C+HkGWxsH1G3v4VcmIy28L&#10;CaORdx6YxubDMpJP7H0UciHzvqfnr8Kfil+1Z8dLH4hH4kfD+Xwr4Ok8G6tb2+nW+jNZyXN+0QEK&#10;rHOz3LMQZAAvynPOTiuI/wCCQ/wg8efDX4g/EG58X+CfEXhW3utLt44Jtb0mezSVhKSVQyIoYgc4&#10;FfqDRRy63FzaWKesf8gi+/64P/6CauVT1j/kEX3/AFwf/wBBNXKvqT0CiiigQUUUUAFFFFABXjX7&#10;Zn/Jp/xb/wCxZvv/AES1ey1wH7QHw/1H4rfBHxz4O0ma1t9T13R7nT7aW9ZlhSSSMqpcqrMFyecK&#10;T7UPYa3PjX/gi3/yQPxv/wBjM3/pLBWT/wAFhvhV42+J3/CpP+EO8H6/4s+w/wBr/av7D0ye9+z7&#10;/sWzzPKVtu7Y+M4ztOOhrO+An7Ef7Xn7OljJpHgv4oeBNF0C7v1vb60QNctK2FViGm09mBKIBgMB&#10;x+NfphWaV42ZbdpcyPmzwt+y14G+N37MfwW0D4reDpNRu/D/AIY01Es7ya5sriyn+xQpNG3lvG6n&#10;KAMjd0GRkV87f8FWvgd4g174b/CHw78N/A+s63p2gvdWqWPh/TZ7wWcCwwJErCNWKjCYBbrtNfo5&#10;RVOKasSpNO5+af7QPwm8ca1/wS7+FvhTT/BviC+8UWdxYNc6JbaXPJewBVuNxeBULrjcucjjI9aP&#10;hr8JvHFh/wAEnfGnhC58G+ILfxZcXE7Q6DLpc630gN5CwKwFN5yoJ4HQE1+llFLlHzHwN/wSJ+Gv&#10;i74a/DPx7a+L/Cut+Fbm51eGWCHW9Oms3lQQ4LKsiqWGeMivFP8Agmp8FfiF4E/bC8Sa14l8B+Jv&#10;D2jy6VqEceoaro9xa27s1xCVUSSIFJIBIGeQDX6yUUcu3kHNv5n5l/BP/hob/h5HqP8Ab/8Aws3/&#10;AIVX/wAJL4g8v+0v7R/sP7L5d59l27/3Hl58ny8fLnZt7V+lF9/x9af/ANdz/wCinq5VO+/4+tP/&#10;AOu5/wDRT07WQr3LlFFFUSFfMf8AwUY+B158df2XtfsNH0+bU/Eeiyx6zplrbRNJNNJFlZI0VQWZ&#10;mheUBQMltor6cooaurDTs7n4x/8ABOH9kHx5J+09oviLx14F8ReGdE8MwSaok2vaRPaRz3KgRwRo&#10;ZVXLKz+ZxnHlV9+/8FA/2VL79qj4NQ6doEsMXi3Q7o6hpi3DBEuMoVktyx+7vGCCeNyLkgZI+n6K&#10;hRSVinJt3Pxz8M/Eb9tX4Z/CVvgtY/C3WJNPS2k0231b/hHri4uLaB9wKR3SN5GACQrMGIGMHgV7&#10;/wDsY/8ABOjUfB/wE+JGl/EgrpviHx/pw042cLpM2lwKGaNmI+Uy+YyuVBIHloM5zX6G0UKPcHNn&#10;43fDHw/+1z+wBrXiTQfCnw6m8YaNqcwYyWukz6tZSsoKrcRm2YPGxXqHx0GV4FenfsU/se/Fnxp+&#10;0tJ8efjNp82gzw3U2ow2d4qxXN5dupRT5I5iijDZAbacqgAIya/UOijkDnPyH+D3wP8AiNpf/BUa&#10;/wDFd54A8UWnhZvGuu3a65Po1ylkYZGu/LlE5TZsbcuGzg7hjrX6EftceJ/i/wCDfh9o2s/BjQov&#10;EviC01mJ9R0maNHW50/yJxIuGZWz5hgI8sh8juNwPuFFNRsrCcrn49ftAR/ET9qDQV8OaX+xdceC&#10;PGUt0sk/iuPTpLcttb5gJWt4Uw2cZkkcYJI7MIP2uP2f9Z/Zr/4J+fDLwn4iuY59el8Xy6jeRQSe&#10;ZFbPLbTYiRu+1VXJHG4tjIwT+xlfLP8AwUG/ZZ8V/tYfDLw74d8I6ho2nXunawNQlk1qaWKNo/Jk&#10;jwpjikJbLjqAMZ5qXHRstS1SPzx+GPxc/amh/ZJ0T4c+A/hxc6h8P9Yt760s/EWi6NcXd48Mt1OL&#10;hGljkZIv3jyrlo1YAZB/ir7D/YF/ZB8V/s1/A34ga54jgksvHviaxbyNOs5PMnsooopDCu5Cf3zP&#10;ISQpOMIM5yB9FfsdfBjW/wBnv9nHwj4A8RXVhe6zpH2zz59LkeS3bzbyeddjOiMcLKoOVHIPUc17&#10;PRGPVilLoj87P+CXv/C+P+E48cf8Le/4WL/Z/wDZ0H2D/hNvt/leb5p3eV9p43Yxnbziv0Tooq0r&#10;KxDd3cpxf8he5/64Rf8AoUlXKpxf8he5/wCuEX/oUlXKYMK/JvwD8FfiFZ/8FVrrxbceA/E0HhRv&#10;FOpXA12TR7hbExNDOFfzymzaSQAc4ORX6yUUmrjUrHkdr+yd8J7H40P8WIPCEKeP3ma4Orfa7gjz&#10;GiMTP5Bk8kMVJ52ZyS33ua/OfxB8EfiLN/wVJi8Vx+APFEnhYeM7W6OuLo1ybLyR5eZPP2bNgwfm&#10;zjiv10opOKYKTR+Sf7b/AOzb8UfDn7aI+LekfDq++KnhW7vbDUVsLSze+R/Ijije1nijDMqnyuCV&#10;KkMOuGFcF+2tpfxz/ae1Twbr4/Z18TeDtLs7Ga2s9L07T7i/mUeYC7TCOBDFk/dVkUkAnkYNftTR&#10;U8hXOfnv+158Qvi14d/Ze8AfCz4cfD/xlqGt6t4ZsYde1LS9Bu5hYW4t0R7UOkZCzOQysM5RQQQC&#10;4I+W/iP/AMEzPiF8M/2ffBXj/wAP2+s6t8Q/tC3GseH9KheW6sFkKm3MCxAuXiIHmEZIL5HyoTX7&#10;WUU3C+4lO2x8F+IPi58aviv/AME9fFbHwj4+8J/GjSf7Ps2FnpN7Y398Re2+65tdiK7BoRJ5gT7u&#10;HyApGe7/AOCZX/C0P+FD69/wtr/hLv8AhI/+EluPs/8Awmn2r7X9l+y2u3Z9p+fy9/m4x8u7f3zX&#10;1zWB8QLPxBqPgPxJaeEr630vxVPptzFpF9dqGht7xomEEjgo4KrIVJ+VuAflPSnbW4r6WPzH/wCC&#10;v3/JePgz/wBez/8ApUlfqvX5efE7/gn7+1V8dvF/hvXPiP8AEfwJ4in0V1W3dGltmSLzA7KBDYIG&#10;JI/i/Ov1DpR3bHK1kgoooqyAooooAKp6X/x6v/13m/8ARrVcqnpf/Hq//Xeb/wBGtS6h0LlFFFMA&#10;ooooAKKKKACiiigAooooAKKKKAPgr9uTwh+0l4b+Pmj/ABQ+BkF5eaZF4ct9K1K0sZIpvOeO6uZc&#10;SWkh/ejbONrKpYZbBXPPz78TvjX+2j+0n4E1D4bal8FrjTLDVFWC7uo/DF3ZNMqurYM11IYlyVHI&#10;x7EV+u9FQ4+Zal5H59fCP9i/xN+zx+wj8Y9E1CF9a8feLdHuZZdK0hGuTGRbskNtGFBMsmWckqOS&#10;+0ZChj8gfss+Iv2of2RV8UDwd8DNf1E+Ifsv2o634Q1SXy/I87Z5flmPGfPfOc9F6c5/cSijk7D5&#10;+5+QWgfsa/tD/tufGe28YfHC3uPCegxbIp5LxEt5VtkYn7NaWwJZMkn5nAHzliXPB/WVdHsvDvhA&#10;aVpltHZabY2P2W2toRhIokj2oijsAoAH0rYqnrH/ACCL7/rg/wD6CaajyoXNdo6SiiiuQ6gooooA&#10;KKKKACiiigAooooAKKKKACiiigAooooAKKKKACiiigAooooAKKKKACiiigAooooAKKKKACiiigAo&#10;oooAKKKKACiiigAooooAKKKKACiiigAooooAKKKKACiiigAooooAKKKKACiiigAooooAKKKKACii&#10;igAooooAKKKKACiiigAooooAKKKKACiiigAooooAKKKKACiiigDH1X/kL2X/AFwm/wDQoqKZrUwh&#10;1SxYpI/7mYYjjZz96PsoNQ/bl/54Xf8A4CS//E10QaSOeadyzRVb7cv/ADwu/wDwEl/+Jo+3L/zw&#10;u/8AwEl/+JrTmXcz5X2LNFVvty/88Lv/AMBJf/iaPty/88Lv/wABJf8A4mjmXcOV9izRVb7cv/PC&#10;7/8AASX/AOJo+3L/AM8Lv/wEl/8AiaOZdw5X2LNFVvty/wDPC7/8BJf/AImj7cv/ADwu/wDwEl/+&#10;Jo5l3DlfYs0VW+3L/wA8Lv8A8BJf/iaPty/88Lv/AMBJf/iaOZdw5X2LNFVvty/88Lv/AMBJf/ia&#10;Pty/88Lv/wABJf8A4mjmXcOV9izRVb7cv/PC7/8AASX/AOJo+3L/AM8Lv/wEl/8AiaOZdw5X2LNF&#10;Vvty/wDPC7/8BJf/AImj7cv/ADwu/wDwEl/+Jo5l3DlfYs0VW+3L/wA8Lv8A8BJf/iaPty/88Lv/&#10;AMBJf/iaOZdw5X2LNFVvty/88Lv/AMBJf/iaPty/88Lv/wABJf8A4mjmXcOV9izRVb7cv/PC7/8A&#10;ASX/AOJo+3L/AM8Lv/wEl/8AiaOZdw5X2LNFVvty/wDPC7/8BJf/AImj7cv/ADwu/wDwEl/+Jo5l&#10;3DlfYs0VW+3L/wA8Lv8A8BJf/iaPty/88Lv/AMBJf/iaOZdw5X2LNFVvty/88Lv/AMBJf/iaPty/&#10;88Lv/wABJf8A4mjmXcOV9izRVb7cv/PC7/8AASX/AOJo+3L/AM8Lv/wEl/8AiaOZdw5X2LNFVvty&#10;/wDPC7/8BJf/AImj7cv/ADwu/wDwEl/+Jo5l3DlfYs0VW+3L/wA8Lv8A8BJf/iaPty/88Lv/AMBJ&#10;f/iaOZdw5X2LNFVvty/88Lv/AMBJf/iaPty/88Lv/wABJf8A4mjmXcOV9hml/wDHq/8A13m/9GtV&#10;ysvTbxVt3Hk3R/fTH5bWQ/8ALRvRat/bl/54Xf8A4CS//E0lJW3HyvsWaKrfbl/54Xf/AICS/wDx&#10;NH25f+eF3/4CS/8AxNPmXcXK+xZoqt9uX/nhd/8AgJL/APE0fbl/54Xf/gJL/wDE0cy7hyvsWaKr&#10;fbl/54Xf/gJL/wDE0fbl/wCeF3/4CS//ABNHMu4cr7Fmiq325f8Anhd/+Akv/wATR9uX/nhd/wDg&#10;JL/8TRzLuHK+xZoqt9uX/nhd/wDgJL/8TR9uX/nhd/8AgJL/APE0cy7hyvsWaKrfbl/54Xf/AICS&#10;/wDxNH25f+eF3/4CS/8AxNHMu4cr7Fmiq325f+eF3/4CS/8AxNH25f8Anhd/+Akv/wATRzLuHK+x&#10;Zoqt9uX/AJ4Xf/gJL/8AE0fbl/54Xf8A4CS//E0cy7hyvsWaKrfbl/54Xf8A4CS//E0fbl/54Xf/&#10;AICS/wDxNHMu4cr7Fmiq325f+eF3/wCAkv8A8TR9uX/nhd/+Akv/AMTRzLuHK+wzR/8AkEWP/XBP&#10;/QRVysvSbxV0uzXybo4hQZW1kI+6OhC81b+3L/zwu/8AwEl/+JpKStuPlfYs0VW+3L/zwu//AAEl&#10;/wDiaPty/wDPC7/8BJf/AImnzLuLlfY/B79vPwFqP7Ov7XXjhNDkk0uw8RQz39q0PAe1v4njuY8d&#10;Nu97iPHYAdO36Ef8Ejfg+3gD9m2fxXdweVqXjK/a7VmGG+yQ5igB/wCBee49pB+P1V41+Ffw/wDi&#10;VeW934u8A6P4quraMxQT614eS8eJCclVaSJiozzgV0ej2mm+HdJs9L0rSm0zTLOJYLays9OeGGCN&#10;RhURFQBVAGAAMCs0kne5o22rWPxp8fXGufsBf8FDL/x1reg3WqeG77VL7UbSSPCi8srwSb/Kc/KZ&#10;IjLgqcfMnOAwNQfts/tWL+3341+H/g/4Y+EtbZbKSYQQX0Uf2u7uJ/LBGyN3VERY87i/RmJ2hc1+&#10;yfibQNA8a6W+m+IfD8Wvac5y1nqelNcwsfdHQg/lWX4M+GvgX4cNM3hLwPpXhdphiRtF0BbQuP8A&#10;a8uJc/jSstr6Du97an5Pf8FGP2X/ABN8GdJ+D3i2wt5NR0nQPDGn+HdRvIVMkdte2uSrv6JIXO0n&#10;jKEHGVB6H9qr/gqR4b+Pf7Nt/wCA9C8JaxpnibXkt4tSlvDEbS2VJEkcQMrl5dxTaNyJgMT1GK/W&#10;W6ktr63lt7mznuLeVSkkUtlIyup6ggrgiuJ0T4JfC/wzrS6xo/wz8O6Vq6tvF/Y+GIoZw3r5iwhs&#10;/jRZdGF31R+XPiL4I678F/8AglLqjeJbGbTNX8R+KbXWPsVwpSWCBhHHErqfusRGXweQHAOCMD6r&#10;/wCCP3/Jpdx/2Md5/wCi4K+vfFvhnw54+0d9I8T+G7fxHpTusjWOraQbqAspyrGOSMrkdjjimeD/&#10;AAn4Y+HuknSvCvhi18M6WZGmNlo+jm0hMhABfZHGF3EAZOM8CmrJ3uJ3atY/PL9qr4j/ALKXxf8A&#10;jT4p8LfGjTdc8D+L/DlwdOTxVo6vJ9rgCBkLeXG+SN3AeJsADDEEivlL9nnw2un/ALd3hay/Z817&#10;XPEXh221W2c6vdWzW7vp+YzefaFAH7rbvXLKu75QFDFc/tX4x+GvgX4iOj+K/A2leJmThW1jQFuy&#10;v08yI46CrvhHwf4V+H9i1n4X8K2fhuzY5a30jRvssZ+qxxgUrJu9xptK1j8TPHXxQ0z4L/8ABS3x&#10;L431m2u7vS9F8ZXdzcw2Kq07JudTsDMqk89Cw+tbP7af7Tj/APBQD4oeAPDfw68K6sIdP862sLa9&#10;jT7Xc3Fy0fmFljZ1RFWGPnccAMTgV7rpv7G/xab/AIKJXPxIvvAdxL8PpvFVzqD6hLNbur2r78MY&#10;d5kIIYfKUzz0r9FvCPww8BfD++uL3wt4E0nw1eXAImuNI8PraySgnJ3NHECefWpWt1cp6Wdh3gPw&#10;b/wrn4M+HfCfmed/YOgW+l+YP4/It1iz+Oyu0rL1a8VtLvF8m6GYXGWtZAPunqSvFW/ty/8APC7/&#10;APASX/4mtuZdzHldtizRVb7cv/PC7/8AASX/AOJo+3L/AM8Lv/wEl/8AiafMu4uV9izRVb7cv/PC&#10;7/8AASX/AOJo+3L/AM8Lv/wEl/8AiaOZdw5X2LNFVvty/wDPC7/8BJf/AImj7cv/ADwu/wDwEl/+&#10;Jo5l3DlfYs0VW+3L/wA8Lv8A8BJf/iaPty/88Lv/AMBJf/iaOZdw5X2LNFVvty/88Lv/AMBJf/ia&#10;Pty/88Lv/wABJf8A4mjmXcOV9izVO+/4+tP/AOu5/wDRT0/7cv8Azwu//ASX/wCJqpeXitcWB8m6&#10;GJiebWQf8s36fLz+FJyXcfK+xqUVW+3L/wA8Lv8A8BJf/iaPty/88Lv/AMBJf/iafMu4uV9izRVb&#10;7cv/ADwu/wDwEl/+Jo+3L/zwu/8AwEl/+Jo5l3DlfYs0VW+3L/zwu/8AwEl/+Jo+3L/zwu//AAEl&#10;/wDiaOZdw5X2LNFVvty/88Lv/wABJf8A4mj7cv8Azwu//ASX/wCJo5l3DlfYs0VW+3L/AM8Lv/wE&#10;l/8AiaPty/8APC7/APASX/4mjmXcOV9izRVb7cv/ADwu/wDwEl/+Jo+3L/zwu/8AwEl/+Jo5l3Dl&#10;fYs0VW+3L/zwu/8AwEl/+Jo+3L/zwu//AAEl/wDiaOZdw5X2LNFVvty/88Lv/wABJf8A4mj7cv8A&#10;zwu//ASX/wCJo5l3DlfYs0VW+3L/AM8Lv/wEl/8AiaPty/8APC7/APASX/4mjmXcOV9hkX/IXuf+&#10;uEX/AKFJVysuO8X+1LhvJuuYYhj7LJn70nbb/nn0q39uX/nhd/8AgJL/APE0uZdxuL7Fmiq325f+&#10;eF3/AOAkv/xNH25f+eF3/wCAkv8A8TT5l3FyvsfAX/BY74P/APCUfBbw94/tLcPe+F7/AOz3Uijn&#10;7Hc4Uk+uJlhAz08xvx+P/wDgm34B1P4+ftfaDr+uySana+EbKLUri4m5/wCPWGO3skz6qywkdyIT&#10;9a/a3xBpej+LNGutI1zRRrOk3aeXcWGoaY08Ey5B2vG6FWGQOCO1Yngj4aeBfhnJeP4P8DaV4Ue8&#10;CrctoegLZmcLnaHMUS7sbmxnpk+tZtJyvc0Tajax8P8A/BYz4H6/448BeD/Hmh2U+o23hd7qDVIb&#10;dd7RW83llZ8DnYrREMecbweACa8mb/gqt4fP7IZ+Hg8J6sPHn/COf8I59pBh/s7HkfZ/tG/fv3bf&#10;n8vy8buN2Oa/WNrxGUg290QeCDaS/wDxNcD/AMKL+Ff9uf2z/wAKv8N/2xv8z+0P+EWi+0bv73me&#10;Tuz75odr3TBXtZo/L/8AZZ/Yv8Z+Ov2HfjLfjTZ7XVvFyWE3h6znHlveR2UrTkhWxxMWKITjJUH7&#10;pyan7C//AAUE0L9kf4deIfh9488Ka9cTw6nNe2rabFGJUlZESSCeOV4ym1os7huPzEFeOf2JW8RV&#10;AFvdADgAWkv/AMTXGeLPhD8OfH2orqHif4d6H4jv1GBdat4bS6lGOnzSRE0rJbMd290flr/wT+8I&#10;+Jf2kv249Z+N0+kSaf4cstR1DVribnyVnuEkSG1R8DeyiUMfZMnG4Z539gT/AJST3X/X7rv/AKBP&#10;X7KaPaab4f06HT9L0ptNsIBtitbPTniijHoqqgAH0rlvD/wf+G/hPxKfEWifDrQtG8QFpGOraf4b&#10;jguyXzvPmpEGy2TnnnJzRZaahd66HkP7eHxe+Gvw38A6Do3xa8JXHirwR4nvXsro2p/e2bpHvSZB&#10;lWyD3R1YDOM9K/KH9qDwj+zJpfh6w1H4IeN/Eut67c3SrcaJqdlJ5FvCVbJEskMRBDBQADJnJ6V+&#10;8ms2Ol+ItPlsNW0k6nYyjElreac80Tj0KshBrkfDvwR+F/hHVV1TQvhl4d0XUlO4XmneGIoJgfXe&#10;kIP605Wl1FG8eh+S/wC2TZ+N7H9if9muH4gm8/4SMSaoSuo7vtKW5aM26y7udwh8sYPIGAeQa3of&#10;+CkHhXQ/2GYfg5pPh3WpvF0vh2Xw/cXl0kKWKJKGjkkRhIzsfLdsAovOOeK+oP8AgqP+z38RP2jP&#10;Dvw+tfh54Wu/EM+lXV5JeLvjtvKV0iCHMzIDkq3TPSvW/wBnD9m/wzofwL+HNh8Q/hlo11420XS4&#10;7a4m1LQ4b24t5FJO0ThHzjj7rEVH2nZl9NUeHf8ABHb4M614D+EvizxlrNnNp6eLrq2FjFcKVaS2&#10;tll2zAH+FmnkAPcLkcEGvvix/wCPrUP+u4/9FJTkvI41VVt7pVUYCrZygAen3aq2d4q3F+fJujmY&#10;Hi1kP/LNOvy8fjWqaSSuZu7bdjUoqt9uX/nhd/8AgJL/APE0fbl/54Xf/gJL/wDE1XMu5HK+xZoq&#10;t9uX/nhd/wDgJL/8TR9uX/nhd/8AgJL/APE0cy7hyvsWaKrfbl/54Xf/AICS/wDxNH25f+eF3/4C&#10;S/8AxNHMu4cr7Fmiq325f+eF3/4CS/8AxNH25f8Anhd/+Akv/wATRzLuHK+xZoqt9uX/AJ4Xf/gJ&#10;L/8AE0fbl/54Xf8A4CS//E0cy7hyvsWaKrfbl/54Xf8A4CS//E0fbl/54Xf/AICS/wDxNHMu4cr7&#10;Fmiq325f+eF3/wCAkv8A8TR9uX/nhd/+Akv/AMTRzLuHK+xZoqt9uX/nhd/+Akv/AMTR9uX/AJ4X&#10;f/gJL/8AE0cy7hyvsM0v/j1f/rvN/wCjWq5WXpt4q27jybo/vpj8trIf+Wjei1b+3L/zwu//AAEl&#10;/wDiaSkrbj5X2LNFVvty/wDPC7/8BJf/AImj7cv/ADwu/wDwEl/+Jp8y7i5X2LNFVvty/wDPC7/8&#10;BJf/AImj7cv/ADwu/wDwEl/+Jo5l3DlfYs0VW+3L/wA8Lv8A8BJf/iaPty/88Lv/AMBJf/iaOZdw&#10;5X2LNFVvty/88Lv/AMBJf/iaPty/88Lv/wABJf8A4mjmXcOV9izRVb7cv/PC7/8AASX/AOJo+3L/&#10;AM8Lv/wEl/8AiaOZdw5X2Gax/wAgi+/64P8A+gmrlZerXitpd4vk3QzC4y1rIB909SV4q39uX/nh&#10;d/8AgJL/APE0uZdx8rtsWaKrfbl/54Xf/gJL/wDE0fbl/wCeF3/4CS//ABNPmXcXK+xZoqt9uX/n&#10;hd/+Akv/AMTR9uX/AJ4Xf/gJL/8AE0cy7hyvsWaKrfbl/wCeF3/4CS//ABNH25f+eF3/AOAkv/xN&#10;HMu4cr7Fmiq325f+eF3/AOAkv/xNH25f+eF3/wCAkv8A8TRzLuHK+xZoqt9uX/nhd/8AgJL/APE0&#10;fbl/54Xf/gJL/wDE0cy7hyvsWaKrfbl/54Xf/gJL/wDE0fbl/wCeF3/4CS//ABNHMu4cr7Fmiq32&#10;5f8Anhd/+Akv/wATR9uX/nhd/wDgJL/8TRzLuHK+xZoqt9uX/nhd/wDgJL/8TR9uX/nhd/8AgJL/&#10;APE0cy7hyvsWap33/H1p/wD13P8A6Ken/bl/54Xf/gJL/wDE1UvLxWuLA+TdDExPNrIP+Wb9Pl5/&#10;Ck5LuPlfY1KKrfbl/wCeF3/4CS//ABNH25f+eF3/AOAkv/xNPmXcXK+xZoqt9uX/AJ4Xf/gJL/8A&#10;E0fbl/54Xf8A4CS//E0cy7hyvsWaKrfbl/54Xf8A4CS//E0fbl/54Xf/AICS/wDxNHMu4cr7Fmiq&#10;325f+eF3/wCAkv8A8TR9uX/nhd/+Akv/AMTRzLuHK+xZoqt9uX/nhd/+Akv/AMTR9uX/AJ4Xf/gJ&#10;L/8AE0cy7hyvsWaKrfbl/wCeF3/4CS//ABNH25f+eF3/AOAkv/xNHMu4cr7Fmiq325f+eF3/AOAk&#10;v/xNH25f+eF3/wCAkv8A8TRzLuHK+xZoqt9uX/nhd/8AgJL/APE0fbl/54Xf/gJL/wDE0cy7hyvs&#10;WaKrfbl/54Xf/gJL/wDE0fbl/wCeF3/4CS//ABNHMu4cr7DIv+Qvc/8AXCL/ANCkq5WXHeL/AGpc&#10;N5N1zDEMfZZM/ek7bf8APPpVv7cv/PC7/wDASX/4mlzLuNxfYs0VW+3L/wA8Lv8A8BJf/iaPty/8&#10;8Lv/AMBJf/iafMu4uV9izRVb7cv/ADwu/wDwEl/+Jo+3L/zwu/8AwEl/+Jo5l3DlfYs0VW+3L/zw&#10;u/8AwEl/+Jo+3L/zwu//AAEl/wDiaOZdw5X2LNFVvty/88Lv/wABJf8A4mj7cv8Azwu//ASX/wCJ&#10;o5l3DlfYs0VW+3L/AM8Lv/wEl/8AiaPty/8APC7/APASX/4mjmXcOV9izRVb7cv/ADwu/wDwEl/+&#10;Jo+3L/zwu/8AwEl/+Jo5l3DlfYs0VW+3L/zwu/8AwEl/+Jo+3L/zwu//AAEl/wDiaOZdw5X2LNFV&#10;vty/88Lv/wABJf8A4mj7cv8Azwu//ASX/wCJo5l3DlfYs1T0v/j1f/rvN/6Nan/bl/54Xf8A4CS/&#10;/E1U028Vbdx5N0f30x+W1kP/AC0b0WlzK+4+V9jUoqt9uX/nhd/+Akv/AMTR9uX/AJ4Xf/gJL/8A&#10;E0+Zdxcr7Fmiq325f+eF3/4CS/8AxNH25f8Anhd/+Akv/wATRzLuHK+xZoqt9uX/AJ4Xf/gJL/8A&#10;E0fbl/54Xf8A4CS//E0cy7hyvsWaKrfbl/54Xf8A4CS//E0fbl/54Xf/AICS/wDxNHMu4cr7Fmiq&#10;325f+eF3/wCAkv8A8TR9uX/nhd/+Akv/AMTRzLuHK+xZoqt9uX/nhd/+Akv/AMTR9uX/AJ4Xf/gJ&#10;L/8AE0cy7hyvsWaKrfbl/wCeF3/4CS//ABNH25f+eF3/AOAkv/xNHMu4cr7Fmiq325f+eF3/AOAk&#10;v/xNH25f+eF3/wCAkv8A8TRzLuHK+xZqnrH/ACCL7/rg/wD6Caf9uX/nhd/+Akv/AMTVTVrxW0u8&#10;XyboZhcZa1kA+6epK8UuZdxqLvsdZRRRXIdYUUUUAFFFFABRRRQAUUUUAFFFFABRRRQAUUUUAFFF&#10;FABRRRQAUUUUAFFFFABRRRQAUUUUAFFFFABRRRQAUUUUAFFFFABRRRQAUUUUAFFFFABRRRQAUUUU&#10;AFFFFABRRRQAUUUUAFFFFABRRRQAUUUUAFFFFABRRRQAUUUUAFFFFABRRRQAUUUUAFFFFABRRRQA&#10;UUUUAFFFFABRRRQBQm/5Dln/ANe03/oUVX6oTf8AIcs/+vab/wBCiq/QAUV8B/tVftMfFbwF+0Bq&#10;XhPwj4k+w6fttFtrP7DaSfvJIkJ+eSMnlm7nAzV3/jN3/P8AYleE83p+0nThSnJxdnZX/U/V6fh3&#10;i/qeHxuIx+GoxrxU4qpUcG00ns4bq6vZux930V8Qfto/tEfEv4O+MPC2meHPEH9kLdaLHc3kX2K2&#10;n3T+Y6s2XjbH3RwDjisfTtQ/bV1bT7W+tZPNtbmJZopMaINyMAVODyMgjrTnm1ONWVGNKcnHeyv+&#10;pnhvD3F18BQzKtjsPRp1b8vtKjg3Z2e8LP5Nn3vRXwl+0d8XPjz8F/Bvw71O58RNpl/qVjJb6vB9&#10;hsJgt6jlt24Rso3RuvCnb+7PfOfrL4LfEiH4l/CHw34tlmjVryxWS7ckBUmTKzZ7AB1f04rqoY+n&#10;XrSocrjJJPXz+fnqeDmvCmMyrLqOaupCpRqSlBODb96La1vFLXlbjZu61O7or4U+Af7SXxO+On7S&#10;0ul2fiBoPA0dxc3z2K6fbNsskJEUZk8rf8xMSlt2fmP0rZ/aX/by/wCETm1/wd4Ksb+w8U2F4bOX&#10;WLyKFoYTHJ85jQlw+QMDcBjcTjIFcyzfDeweId1FNpebXb+ke1Pw6ztZnTymmozqyjGcrN2pxk7e&#10;+2la3VR5vK90faVFfPH7D3xW8U/GD4T6trPi7VP7W1KDW5rSOb7PFDtiWCBwu2NVB+Z3OcZ5+lfQ&#10;9enh68cTSjWhs+58RnGV1slx9XLsQ0503ZuN7fK6T/BBRRRXQeOFFFFABRRRQAUUUUAFFFFABRRR&#10;QAUUUUAFFFFABRRRQAUUUUAFFFFABRRRQAUUUUAUNF/485P+vm4/9HPV+qGi/wDHnJ/183H/AKOe&#10;r9ABRRRQAUUUUAFFFFABRRXzF4u8Ta/8dv2jh4C8Oa7qWgeEPB6rc+Ib7SLuS2mu52+7bB0IYL/C&#10;cHtIeqrXNXrqilpdt2S/r72e5lOVzzSdS81CnTi5zk9opafNttRiuraPp2iuG+KfxIm+Fnh+1u7X&#10;wl4j8YzSyeRHaaBaNdSIQpIaU5yq8Y3cnJFeZfsc/GLxR8Z9C8Z6p4olxLba3JDa2fkJH9ihKhhB&#10;8qqW25xl8txyamWKpxrxw/2n+htSyHGVsrq5urKjTaWr1bk7aJXenW9l2ufQ1FFebfGqP4nXVhpV&#10;n8MpNIsrueZhfajqw3LbRBRtKrzkkk/wt07VvUn7ODlZvyW55WDw31yvGh7SML/ak7RWl9Xr+Tbe&#10;iPSaK+N/iJ47+P37M8Om+KfFviXRvH3hSS6S2vbaGxjtpYt2fulI0PIBw2SM4yMV7h8WfDvxP8ZH&#10;Rbz4beObLwlYmBnuUvNPjuDOW2lGG+NtuBnjjrXFDGqaklTlzRt7ul9eu9vxPpsRwzPDSoTni6To&#10;1ea1VObgnC14v3OdPVfY1uump6xRXxT8bNS/aC+BvgaXxJq/xj0y7Xzo7a3s7fQ7US3ErnhVzBjg&#10;BmPspr61+HkuszeAPDMniPd/wkL6ZatqW5FQ/ajEvm5VQADv3cAADtVUMWq1SVJwcWlfW3X0bMM0&#10;4ellmDpY6OJp1adSTiuRz3ik38cIaK61V9XY6Givnr9urxRrPhH4Cz6hoWrX2i341G2QXWnXL28o&#10;UlsjchBwfTNWPj94b8YXXwx0jxt4K8Q6rYeJvDtrFqD2Md7L9l1KFEDyRzQ7tjtjJBIycFecjCqY&#10;vklOCjdxSfyd9vuKwfD/ANaoYXEVK8YRrznTTadlKKjbmfRNySv03eh77RXG/B/4l2Pxe+HGieK9&#10;PHlx38OZYc5MMykrJGfowIHqMHvXZV2wnGpFTi7p6nzWJw9XB154avHlnBuLXZp2a+8oaD/yA9O/&#10;69o//QRV+qGg/wDID07/AK9o/wD0EVfqzmCiiigAooooAKKKKACiuG+MXxd0X4L+C59f1ctM5YQW&#10;VhD/AK69uGHyRIPU9zjgAn2ryH9kX4sfEP4ieLvibp3xBmjju9GmshBpkdvFGtiZRcM8eVG5sBEH&#10;zsxG3r1rjni6cK8cPvKX4aN6+tnY+lw3D+NxOV184Vo0qVt3ZyvKMXyK2vK5R5nolfe+h9L0V8q6&#10;X8Tvip+0d4y8Tw/DbXtO8D+DtAujYjVbiyS8uL6YZyQrgqFxz0BAK8kkgdL8D/jJ4xj+KWtfCn4m&#10;Cxm8T2Vv9usNWsE2R6hBxklRgBsHPAH3WBGRk4wx9Ockknyt2Uujf339NNT0cTwnjcLRqTlUg6lO&#10;KnOkm/aQi7atcvLpdcyUm431SPoWivl+38afFX46fEn4g6f4H8X2HgbQvCF7/ZcQl0uO8kv7lSwf&#10;zDJnYu5Dyo6FeCcmu8/Z1+OE3xK+Ddz4m8Ti302/0Wa5s9YkjysSNAoZ5MdV+RlYjsc44xVU8bTq&#10;z5Emr3s3s7Oztr+djnx3DOLwOGeIlOMnHkUoRbcoe0jzQ5rxSd1/K5Wejsz2SivHP2bfGXiv4oaN&#10;rfjbXLqSHQNYvn/4R7SHgiQ21mhKiRmVQzM5yTuYj5cjg17HXVRqqtTVSK0f9fieHmOBqZZip4Or&#10;JOcNHbVJ9VstYvR9Lp2bWpQ17/kB6j/17Sf+gmr9UNe/5Aeo/wDXtJ/6Cav1seaFFFc98QJ/Edv4&#10;M1WTwjb2t14lEWLGK9OITISBluRwBk9e3fpUylyxcuxtRp+2qxpXS5mlduyV+rfRd2dDRXyX4v03&#10;9qLwP4V1DxbN468OaoNNt3vbnQoNOjCeUgLOEcxKzEKCcbgTg4JOM+7/AAM+KcPxn+Fuh+LYrcWc&#10;l9Gyz2qtuEUyOyOoPplSR7EVx0cXGrU9k4uMrX16r5Nn0uY8PVcBhFj6denWpc3I3TbfLK10mpRi&#10;9UnZpNOz1O9orC8deLrXwF4M1zxJfK0lppVnLeSRp95wilto9zjA+tfOnw6vPjv8dPBUPjvTfiBo&#10;/gy01BpJNN0GLRY7qMxrIyATTPl1JK9VB65wOgqtiVSmqai5SavZW276tI58vySpjsNPG1K0KNGM&#10;lHmnzWcmm1FKEZyvZXelkt2j6oorwL4D/tHXfjT4W+MNY8W2Mdnrfgt7iLV1s/8AVyiGMuXTJ4J2&#10;OCM4yuehAHI/DXWPjl+0J4PXx3pPjzSfAmlXss39m6LDo0V6HSOVo/30snzKdyMMqOeuBkAY/Xqc&#10;lD2cXJyV7K17Le92uuh6MuFMZQnXWNqwoxoyUHKTk4uUk5RUeSM27xXNe1ktW0fVdFeJ/sw/GnW/&#10;ippfifSfFVnb2nizwrqTaZqLWefJlYFlDqD0O5HBA4+UHjOB7ZXZRrRxFNVIbM+ezPLq+U4ueCxK&#10;XPDs7p3SaafVNNNeTCqGpf8AH5pf/Xy3/omSr9UNS/4/NL/6+W/9EyVseYX6KKKACiiigAoorxr9&#10;qb4wXnwn+HsUWhJ53i7xBcrpWjwryfOfgyY/2QRj/aZaxrVY0KbqT2R6WW5fXzXGU8Fhl783Zdl3&#10;b7JLVvokey0VwHwh8Eal8MfhzbWet65q/izXBEbm/vL68lu5JJtuWSIOxwo+6qjGcZPJNeDP+1N4&#10;v8V/tHfD7wtZ+G9e8C+HL55hd2viLTVgudRGxipAdSUVCnVG5LHJ6VzVMZCjGDqqzlZW33/DS57W&#10;D4dxGaV8TDL5qdOipSc37qainK6WsnzWdtO17K9vriiiszxRa6nfeGtWttEvU03WZrSaOyvZIxIt&#10;vOUIjkKkEMFYg4IIOOldzdlc+WpxU5qLdr9XsvN7mnRXzP8A8Kt/aZ/6LRo//git/wD4xXLfAT9o&#10;Dxna6X8WvEfjvxKPF/hXwkBBa39rZQW0dzcKW3LFsjUnd+7ALcfOp4zXl/2gozjCpTlG99Xa2iu9&#10;mz7r/VGpWw1XEYLGUa/s+VOMHU5m5yUYpc1OKu29r9H2PsGivk7wneftG/FzwfF470nxZoPhe2v0&#10;a50zw0dOjlWWHJ2CSZ1LKWHcHuD8ucD1X9mn43TfG3wPc3Wp2UemeJdJu30/VbKLOxJl/iUEkhT6&#10;ZOCGGTjNa0cbCtJQ5XHmV1fqvLX87M4sx4ZxOX0KmIVanVVKSjUUJNunJ3SUrxSaumrxco30ueuU&#10;UV8r/si6jrHxQ8GfFDTvEHiPXbv/AIn89pBdrqky3NpHtBUQy7t0eDyAOPUEEitqlf2dSFK13K/4&#10;Hm4HKnjMFiMc58saLhfS7fO2tPS1/M+qKK+cv2a/H3iPw/438UfB7x3qc2seIdC/0zTNWunLyahY&#10;uQQzMSSzDep5JOCR/BX0bVYessRDnSt0a7NboyzbK6mUYp4aclJWUoyW0oyV4yXk19zunqihD/yH&#10;Lz/r2h/9Clq/VCH/AJDl5/17Q/8AoUtX66DxgooooAKKKKACiiigAorzb4/fGqx+BfgGXXbi1bUt&#10;QmlW007TY2w1zcNnavc4ABJIB4GOpFeW+H/Dv7Tnij7BruoeMfDvhaGeRJ38OR6ejmOIsCYnkaJ2&#10;VtvHDNj1zXDVxcadT2UYuUutunrdr/M+owPD9bF4T69WrU6NJtqLqNrma3UVGMm7XV3ZRTdr3Ppu&#10;io7i4itYJJ55EhhjUu8kjBVVQMkknoAO9fG+tftWeL/GHx08Dw+EnOnfDLUNdXR1vXto2bWGV085&#10;lLqWVAGUArtPJyc8LWJxdPC8vPu3bT+tiMl4fxufOr9Vso04uTlJ2Wibts7yaTsl2b0SbX2ZRXiH&#10;7SnxU8S+Dr/wL4Q8GyWtn4l8Yai1pDqN5F5sdpFHs8yQIeC37xOueA3GcYw/A/j34gfDz4/af8M/&#10;HniO18aWuvabJf6ZrMenx2MqSR7y8TRp8p+WNjxk/dOeoqJYyEKvsmnuk30Tey3v+BvQ4bxWIwCx&#10;0akFeM5xg2+eUKbanJe7y2TT0ck3Z2TsfRdFeJeMviN4g8RftBeHvh34Q1FtPttLh/tfxReJBHLi&#10;A48q1HmK21nyCSMEK4IPBr22uinWjVclH7Lt8/8AgfmeNjMvq4GnRnWavVjzpa3UW2k5aWXMlzLV&#10;+609LoKoab/x+ap/18r/AOiY6v1Q03/j81T/AK+V/wDRMdbnmF+iiigAooooAKKKKACiivI/jNZf&#10;GLWdc0zT/hvqGi6BpTQM99q2pRiWVZN2AkaEMDxzyuOetZVanso83K35Lc9DAYNY6uqLqxpp396b&#10;tFW9E36JJtnrlFfIl18T/jN+z78SvB+m/EbWtL8beFvEt4tgt9Z2iW81tIzKucIicjcDghgRnkGv&#10;f/i38ULj4X6PbXdp4O8R+Mrm5do47Xw9ZG4MZAzmUjlFPQHB57Vy08ZTnGbknHl3TWq+6/4HuYzh&#10;rF4Wrh6dKcKyrpuEoS92VnZq8lFpprXmSO8orwL9jH4teJvjJ8OfEOueKbnz72LxBcWsEYhSL7PA&#10;IYHWLCqudpkblsse5pPjV8SPGd58ZvCnwq8C6pa+G9Q1Oxk1W/1y5tFumt7dS6qI43+ViTG+c+q8&#10;gZyLGU3QjXSdpWsurvov6uOXDWLp5rWympOKnSUnOV3yRUVzSd0rtJdott6JM9+orwP4H/EnxlB8&#10;W/F3ws8eana+IdV0i0i1Ky1u2tVtTdW77AweJflBBkQfL33DJ4NX9A+I3iD4j/tGaxo2g6i1p4G8&#10;H2/2fVikEbi/1B84hDspZVjGc7SDuQg5BFOOMhKMWk7t8tut1v8Ada7IrcO4qhVqwlOLjTpqrz3f&#10;K4SS5baXvNyUYppO71tZte20UUV3HypQ0X/jzk/6+bj/ANHPV+qGi/8AHnJ/183H/o56v0AFFFFA&#10;BRXA/Gf/AIWJJ4ZsoPhodLi1y4vkjuLrVuYra22SFpAOcsHEYxtbhjx3Hzv8RfGX7Qf7N9hZ+L/E&#10;/ifRfHfhhbmOG/sIbKO2eIMcDayxKcHoGycHGVIzXn4jGLDt80JNLdpaL8b/AHI+uynhupnMYqhi&#10;aUak21GnKTU5PsrRcVfpzSjc+xqKpaJq9v4g0Ww1SzJa0vreO5hZhglHUMpP4EVxHx++LkHwR+Fu&#10;r+KngS7uoAsNnauSBNO52oDjsOWPspxzXXOrCnTdWT0SufP4XA4jGYuGBoxvUnJRS827W+/7j0Si&#10;vkfVr79pPwr8O2+I934s0O/S3tBql14ROlIqxwYDsglVQ5ZUzkbuxwxwM+xx/EfxD8T/AIA2ni34&#10;bWto3iLVLaF7O31JgYYZDMsc4c5GfLAl+pQcHpXJTxsajacJJpXs1q15Wb+7c+ixnDNbCxp1I4il&#10;Upyn7NzjJ8sJ9puUY2VrvmScWk2m7HqtFfI/jq1/ad+GPhXUPGNx478O+ILbS4WvLzRodNjVPJQZ&#10;cq/kqzBVBJ+ZTgHHOBX0L8G/iGvxX+GHh3xYLb7G2p2wlktwciOQEo4B7jcrYPpiqo4uNao6Ti4y&#10;tez7fJsxzLh+rl+EjjqdenWpOXI3TbdpWvZqUYvVXaaTTtudJr3/ACA9R/69pP8A0E1fqhr3/ID1&#10;H/r2k/8AQTV+u4+VCiiigAooooAKKKKACiiuI+K/xLn+GOhwX1t4S8Q+MJ55TCln4esjcuh2k7pM&#10;HKpxjdg8kcVE5xpxc5bI6sLhquMrRw9BXlLZXS/F2R29FfPP7HPxi8UfGfQvGeqeKJcS22tyQ2tn&#10;5CR/YoSoYQfKqltucZfLccmvoassPXjiaSqw2Z3ZvldfJcdUy/EtOcLXs7rVJ76dworw79pH4363&#10;8Pb3wv4Q8GWdtfeOPFNx5Fl9sz5FsgIDSuO/Xj6MTnGD55468YfHP9m+zsfF3ivxLpfxC8JLcRxa&#10;rawadHaTWiuwUNGyKueSAC2eSMjnI5quOp0pSXK2o7tLReuvz0TPcwHCmLzCjRqKrThKtf2cJSal&#10;Us7e7aLSu04rmlG70Vz60or50/a/+MHiLwP8H/C3iLwHrS6bcaxrFrAl59mimD28tvNIPlkRhyVQ&#10;5xnj61S/4Vb+0z/0WjR//BFb/wDxilPGqNR0oU5Satta2u27QYbhmVXBU8dicXSoRm5JKbqc14WU&#10;tI05LS66n0xRVDQbe/tdC06DVbpb7U47aNLq6jQIs0wUB3CgAAFsnAA614T+3V4o1nwj8BZ9Q0LV&#10;r7Rb8ajbILrTrl7eUKS2RuQg4PpmumvWVCjKs1sr2PFyrLJZrmVHLac0nUkoqWttXa/ex9C1Q1L/&#10;AI/NL/6+W/8ARMlN8OSvP4e0uSR2kke1iZnY5LEoMknuadqX/H5pf/Xy3/omSuhO6ueROPJJx7F+&#10;iiimQFFFFABRXE/F6Tx0vg9k+HcenN4jlnjjWTVP9TDEc75DzyRx2br0NfOnxE1j9pD4D+HG8b6z&#10;4v0DxloljLGdR0qKwjhKRs4XKssSMRlgM5yMg4IBxwYjFrDt80JNLVtLRfj+R9ZlHD0s4jFUsVSh&#10;Um+WMJyalJ9ErRaV27Lmcbs+waKw/A/iy18d+DdE8R2KlLTVbOK8jRjkoHQNtPuM4PuKx/jN8SYP&#10;hD8Mdf8AF89sbxdNgDJbhtvmSO6xxqT2Bd1yfSuqVWEabqt+6lf5Hg08DiK2LjgYQ/euXIo9eZu1&#10;vv0O0or5c8N2P7Q/jr4f2Hjqy+Iei6fdalZJqVn4Xj0OJ7d43TfGjXDZkVipX1wT1rpfhz+1Nb+J&#10;P2Z9R+KGr2C29zpKSw3lnAxEclwhUIqE9A5ePrnBYjnHPHDHU5O04uOjavbVLfZv8dT6XE8K4ulF&#10;yw1WFdqcaclByvGcrqKfNGN7tNJx5o3W579RXyPo19+0n4y+HkfxGsvFmh6cl1anUrTwkNKRlkgw&#10;WRfNZS4ZlwQN3dckZOPcv2f/AIvwfHD4XaV4pjgW0upd0F5aoSViuEOHA/2TwwzzhhmqoYyFaShy&#10;uLaur9V5av8AHUxzThvEZZQliFWp1YwlyT5G3yT1spXjHezs480XZ6no1FYXjy4ls/A/iKeCV4J4&#10;tOuHjljYqyMImIII5BB715F+xH4k1fxZ+z5o+o63ql7rOoSXV0r3eoXDzysBKwALuSSAOOtbSrqN&#10;eNC2rTf3W/zPNp5XOpldXM1JcsJxhbq3JSd/ly/ie9UUUV0niBRRRQBQh/5Dl5/17Q/+hS1fqhD/&#10;AMhy8/69of8A0KWr9ABRXy+vhH9qjxBaNqUvjnwv4XuWBdNGt7GOZF9EeRonI/4CzdetdX+yp8bP&#10;EHxY0fxNpXi+xhs/FfhfUDp1+bddqSH5hnGSAwZHBA44BHXFedTxsZ1I05QlFy2ut7fN/jY+xxnD&#10;NXDYOpjaOJpVo0mlNU5NuPM7Ju8YppvS8XJXPdaKK+Obfxb8bvil8ePiT4W8JfEO08OaZ4culEMN&#10;3pVtMPLYkBQxhLHG09Seta4jErD8q5XJydklbtfq0cOT5JUzhV5KtClClHmlKfNazko/ZjJ3u10P&#10;saivGfhP4J+M3h/xUbrx38RdP8UaH9ndPsNrpkNu/mkja+5IlOBg8Z715/4b+JPxL/aQ8ceL7fwN&#10;4rsfh94T8O3n9nrdtpceoXd5ICwLlZDtCnbnqCAR1OazeMUVG9OSlJ6LS+nzt+J2U+HJVZ1nTxVK&#10;VKlFSnUTnyLmdkv4fO5N9FBn1NRXzx8Ffi940tfjJr/wm+Ik1jq2s2NmNRsdc0+HyVuoTsyrxgYV&#10;sPngDG1hzwT9D10UK8cRHmjpZ2ae6a6HkZpldfKa6oVmpc0VKMou8ZRkrqS0Ts/NJrZoKK+bvh74&#10;r1u9/bf+KWhXGsahPodno9pLbaZLdO1tA5htCWSInapJZiSB/EfWvpGlQrKupNK1m19zsVmmWTyu&#10;pSpzkpc9OnU06KpFSS9VewUUUV0nihRRRQAUUUUAFUNF/wCPOT/r5uP/AEc9X6oaL/x5yf8AXzcf&#10;+jnoAv0UUUAFFFFABRRRQAUUUUAFFFeY/tGfGRPgX8LdQ8TLbR3uoeYlrYWspISW4fO0Ngg7QAzE&#10;DkhSOOtZVakaMHUm7JandgcFXzLFU8Hho81So1FLzeh6dRXyR4ov/wBpH4beA3+IWp+K9E1iGzhS&#10;+1DwodLSMQw8F1EqqHLIDz83GGwTgZ+lPhz44sviV4F0PxRpyslpqlqlwsbHLRkj5kJ9VYFT9K56&#10;OKjWm6bi4ytez7d9Gz2czyGrluHji41oVqTk4c1NtpSSvyvmjF3tqmk09bNnR0VyXxd12+8L/Cfx&#10;rrOmT/ZtS07RL27tZtiv5cscDujbWBBwwBwQQcc18zfCey/aP+LPw90bxbZ/F3TLG21ON5Et59Et&#10;S6bZGTBIgx1X9aVbFqjUVJQcm1fS23zaNMt4flmGCnj6mJp0acZKF5uesmnLTkhPonvY+xqK8gt/&#10;Efin4GfBTxD4h+JfiC38X6ppnmXK3FpbparIpCLFDhUUAmQ4zj+P2rybRr79pPxl8PI/iNZeLND0&#10;5Lq1OpWnhIaUjLJBgsi+aylwzLggbu65IycRPGqDUeSTk1eytdLz1t9zZtheGamKU6v1qlGlGfs1&#10;OTkozla9o+45batyjFK6u0fXFUNe/wCQHqP/AF7Sf+gmuI/Z/wDi/B8cPhdpXimOBbS6l3QXlqhJ&#10;WK4Q4cD/AGTwwzzhhmu317/kB6j/ANe0n/oJrtp1I1YKpB3T1Pmsbg6+X4mphMTHlnBuLXZp2Zfo&#10;oorQ4wooooAKKKKACiiigAooooAKKKKACiiigAooooAKKKKACiiigAooooAKKKKACiiigAooooAK&#10;KKKACiiigAooooAKKKKACiiigAooooAKKKKACiiigAooooAKKKKACiiigAooooAKKKKACiiigAoo&#10;ooAKKKKACiiigAooooAKKKKACiiigAooooAKKKKACiiigAooooAKKKKACiiigChN/wAhyz/69pv/&#10;AEKKr9UJv+Q5Z/8AXtN/6FFV+gD8tP22vtv/AA1pqX9nf8hD/iX/AGb7v+t8mPZ97jrjrxXsdj/w&#10;2t9ut/tP/Hv5i+b/AMgT7uRnpz09K5H9qb4W+NPEP7WraxpXhDXtT0jz9NP2+z0yaWDCpEGPmKpX&#10;jBzzxg1+i1fG4PBSr4rEyc5w977LtfV+Wp/SvEXFFHKsjyalTw2HxDdFX9rBVHBqMNF7y5b9fTyP&#10;zi/4KZf8la8L/wDYEH/o+Wt7w7/w2b/wj+mf2V/yC/ssX2T/AJAv+p2DZ975vu468+tTf8FDPhr4&#10;u8a/E7w5deHvCut69axaOIpJtM06a5RH8+Q7SyKQDgg49xTdF/ab/aX0PR7HTYPg87wWcEdvG0nh&#10;jUyxVFCgnEgGcD0rjqqMMfXlVlOKdrcl9fXQ+kwM6uI4UyulgqOFryipcyxHK+XXTlTkrN9fke7/&#10;ALTPw51X4kfsp3Fvq8Jm8WaXp1vqsgUIT9qhjBuANnyklTMMLxkjHpXyT8Ff2iP+EJ/ZO+JXhd7n&#10;y9VWRYtLH8RW7BjlC+mwI7+uX/L9CvhTr2ueMvhnoeqeK9JXSdcvrbdfac1s8IiYkgqY5CWXjHDE&#10;9a/Lr4ofsv8Aj7w18SvEGjaL4K8Q6rpEN862V5Z6ZPLBJCTmM+YqleFYA88EEdq6s2jVpSp4vDpv&#10;mi4vvqtL+f8AkeB4f1cFmFDF8PZxOMVSrRrR1XLeMveUb6cuiXpJn1V/wTX+HJ0nwLr/AIzuYgJt&#10;YuRZ2rHr5EOdxHs0jEf9sq9A/b8/5Np1v/r8s/8A0ctev/CfwLD8Mvhr4c8LwbWGmWUcEjqMB5cZ&#10;kf8A4E5Zvxr4t/ap8ffG34i3HivwBF8NL268Jx6kVtdS0/Qb55Zo4pMxuJNxRgcDkLg9sV3VoxwO&#10;WfV2ndxa0V9Wv8z5fLK9Xirjh5vGcVTp1Yz96Sj+7jJKNr7vlS0PS/8Agmn/AMkK13/sZJ//AElt&#10;a+s6/OH9mXxh8cvgtHZeEbH4X6idB1LWkuby81Pw/feZCJPKikIcFVVQkYOSDg5J44r9Hq6snqqe&#10;FjTs04qzurHgeI+Anh8+r4znjKFeTlHlkpaKy1tsFFFFe4flgUUUUAFFFFABRRRQAUUUUAFFFFAB&#10;RRRQAUUUUAFFFFABRRRQAUUUUAFFFFABRRRQBQ0X/jzk/wCvm4/9HPV+qGi/8ecn/Xzcf+jnq/QA&#10;UUUUAFFFFABRRRQAV8w/sB2y6l8NfE/iyYbtS8ReIbq6nlJ+YgbcA/RmkPf71fT1fLn7Ed4fCM3x&#10;G+GF6BFqPhvXZZ4YzxvtpcBWUemU3fSRa8yvpi6De3vffZfpc+5ylOfD2aQp/EnRb/wKU0/lzOF/&#10;kfUdfKf7Af8AyBfiZ/2NE/8A6CK9y+LXxMu/hhpFle2ng/X/ABi9xP5JtfD9obiWIbSd7gdF4xn1&#10;Ir5c/ZJ8ZeKPhnqWsaJq3wr8bxr4m8RC4S/fR5Y7ezjlZU3zMyjAXJZj0ABrnxVaEcZRv05r6Pql&#10;Y9fI8txNbhvMXBL957Ll96Kb5JSctG76L/gH27RXhX7TPxy8SfCzUPA+geDLHTdT8TeJ9QNrFBqU&#10;ckiLGNqlsI6EfNInJOMBuPTZ+MfxH+Inw3vNDuPDvgNvHujyQuNT/s9zFcRSjG0xrlztPzHG1umN&#10;wrvli6cXNO/uWvZN7+n4nylHh/GV6eGqRcV7fncOacY35HZ3cmkrtNRu9WrI+efj3ffES31LQdT+&#10;OWh2d98LrTUo5JLTwlNtQS5Ija4WTc7rgkbQyg5xkEivtrT7y31Cwtrq0kWW0niWWGRPusjAFSPb&#10;BFfG/wAVPEnxO/ax0mz8B6Z8MNY8D6JcXcc2pax4kjaIIiHcAqsi5wcH5ckkAcDJr3n4x6xq/wAJ&#10;fgXNa+DNG1TXdZt7OPSdLg020kuZY28vYsrBASAiqWzjGQo715eEqKnOtVV5QsndrVvXRaJtdvM+&#10;5z/CzxmGy3L6ip0sS5Sj7OElyRjJx5ZytKUYyk78zvdxSb2R5JdEftNftYLaf8fXgL4bESSAcxXW&#10;pE8A9mAZcYPGIW7PX1lXkn7L3we/4Uv8JdN0q7QHXbwm/wBVlzlmuHAJUnvsUKv1UnvXrdehgqUo&#10;U3UqfHPV+XZfJaHyPE2OoYjFxweCd8Ph17OH963xT9ZyvL0aXQ+Z/wDgoZ/ybpcf9hS1/m1fQnhl&#10;Q3hfSVYZBs4QQf8AcFeHft1eF9Z8XfAWfT9C0m+1q/Oo2zi1062e4lKgtk7UBOB64r2iz1GDwz4H&#10;hv8AU3+x22n6cs900gI8pI4tzkj2AP5VnTTWNqye3LH/ANuOvFyVThnAUYO8/bVtFvqqVtN9eh8/&#10;fsQwt4f/AOFseEomzp2g+LbqC1Xsq5KYHoP3QP4mvp6vmj9hXT7zUvBHi/xxextDJ4v8Q3WoxKw6&#10;x7iM/wDfZlH/AAGvpeqy3/dIfh6X0/Az41knxBitbtNKX+JRip/+TJ3KGg/8gPTv+vaP/wBBFX6o&#10;aD/yA9O/69o//QRV+vSPiAooooAKKKKACiiigD8+fBv7T3w/8cfFy4+I/wATNTuIJNMcw+GfDsVn&#10;JPFYR8fv3YLhpSRnIJweeyheo/Zh+P3g2b9ov4obL6c/8Jrqln/Y3+jP++2Cfdu4+T769a+3q+ev&#10;2efC+s6L8evjzqGo6TfWFhqWo2L2N1dWzxxXSqLjcYmYAOBuXJUnGR61819UxFGtR99SvJtvl/uv&#10;f3u2i2tp6H7b/rBlGaZbmPLhZ01GjCMY+2TikqtOyivZJ6S9+WsnL3rtN8y84+G7+Pf2Q/EHizw7&#10;P8Ptd8c+EdU1J9S03UfDkJuHUsApEiAHaSqoDnGCvG4EGqvhzxjrXxB/bw8IanqvhS68Iyw+HJkW&#10;wvJlecw7bkrJKFH7slnxsPIAU9xXsHxK/aI8XeCfGmq+HtI+DvibxSluI/smrWKP9juS0SucyCIh&#10;NrMyHk/d7dKp/s8fCTxVH418RfFX4jxw2/jLXo1t7fTICGTTbUbcR5yfmO1BgE4CnJJY4hUb1IYe&#10;hNuMZXaa0Vnfe2uuiOmWY8uCxWcZpQpwrV6LhGUal51HOKin7NTaj7vvTbS1VklJ2MC28G/FX4G/&#10;Er4hX/gjwfY+OdC8XXv9qRNNqsVnJY3LFmfzFcguu524U9AORyK4AfDjXPDPg3wv8AY9Rik8UeMt&#10;Ql17xZdWZ3Czsdy+YNx5JYRqoP8AEUK9GFfbGo3q6bp91dtFNOtvE0pit4zJK4UE7UQcsxxwByTx&#10;Xh/7NPg3Wb6/8U/FDxhptxpfirxVcssOn3iMkun6fGdsMBVsFSdoY8DOFOM5rpq4KKqRpQbs7+kY&#10;t3lbTrtq3o3Y8TL+Jq0sJWx+IhBSp+zs0nzVasYuNJyTk1amrzfLGKcox5rto848LeK/in8UtN8a&#10;ar8OvEum+CPBvg+6l0jR9FOlRXBvfs0anbJJJlowVKcj+9jsTXvH7PPxVf40fCLQfFc8CWt9dI8V&#10;3DECEWaN2Ryuf4SV3AZOAwGcg18+eE7vxp+zfa/ErwUPhz4j8WRazql1qOh6totmZ7aTz41QC4cH&#10;90AETPGc7u2DXuX7LPwx1H4R/A/w94e1gBNXQSXN3ErBhFJLIz+XkcHaCoOCRkHBxipwEqvtUm3s&#10;+a97J3VrdFpfbob8V0cCsvqTpxppe0p+xceTmlTdOTqObj70ve5bufvKTa7o9J17/kB6j/17Sf8A&#10;oJq/VDXv+QHqP/XtJ/6Cav19Cfjp5J8Yfi343+H2u2Vl4X+Fl/47tJrbzpb21vxbrC+5h5ZHlPk4&#10;AOc/xVt/B34geJviFo19d+KPAt14DuoLjyorO6uvtBmTaD5gOxMDJIxg9K9ArhPjl4q8R+CvhT4g&#10;1jwjo82u+I4I41srGC3ed2d5UjLCNAWbYrF8eic8ZrilGdKUq0qjcVd8tl/lf8T6ahVw2PpUsto4&#10;SEa03GPtXOad27apz5EtbN8ui1PNf2sPi1PY6G3wy8IRNrHxA8VQtZxWNv8AMba2kBWSaQ9E+XcA&#10;TjHLdFr0v4H/AAzj+D3wr8P+EkmS5k0+A+fPGpCyTOzPIwzzjcxxnsBXyR8DviB4g+E/9oazqvwU&#10;+Ivinxxq7F9T8QXemTeY+Tny4wYzsjGBx3wOgChfpTR/jvd33wb8V+OdY8Iat4Lk0VLgpp2vQPFL&#10;N5cKujAFVJVmfYPdTzXmYXEU61WWIqO0raKz92O+9rX7/cj7fPsnxmX4Glk+CgpUVNOU+aDdWq/d&#10;TUVJyUFdqCtfVylZuy7j4laloWk/D3xJdeKOfDqafONQXBO+AoVdQBySwJAA7mvjb4L+Hfjr4U+F&#10;lxr/AML5rWfwbftcS6R4a8QSrPewQHdsmRgqpvJy2zIUnB2nca9m8Gr4t/aq/Zb1ZfF0emaLfeJI&#10;ZBp40+GSOOONWBheQNI5OZEzxj5ccVxfwt+MXxJ+C/gWw8DeIPgz4m1rU9Fj+x2l9okJltLmNSQh&#10;aRVITjAzznrgdKzxE4VqtOtLmjBx0kk73fR2v01SO3JsNXy3AYvL6CpV8RGtFTpVJRcOWKfvR5nF&#10;N814ykneKt0bND9k/wATfD61+APjBbmG8tbjTzczeModXXNw0rI3mE7QMqVR1VQAQVYYzyfPPgf4&#10;b+NPhz4e3/iX4Sy2r+Br+4uJNI8L+JZlmuvKyVEyMAqqxYMQhYA4yQ2cn0T4Q/s0eINR+GvxZl8a&#10;eXo/iT4kTSXMtnC4dbEkyyRbiCQT5kzEqM/KAM5zjK+E/wAVviR8B/BFp4C8Q/B3xJr93o+63stR&#10;8Pwme1uY9xK7nVSF643enUAg1yxjJRo/WE4JRdnFNO99L2va61t3PoK2IpVKuZf2RKniZzq03KnV&#10;lGUHHkvJw5nFS5ajcFJO6glbR3Ol/YX1jw5c+DfEWn20F/a+OINRabxPHqgAuGunLDcMADZlXAXA&#10;IIbPXJ+m6+eP2VfhJ4m8L6z458feM7OPSdf8YXv2oaTFIH+yRbncKxH8RMmMdQFGeSQPoevdy5Tj&#10;hYKas/u0vpfza1Z+UcY1MPWzzEVMNU54uzbvzLm5VzRjLrGMrxi9rJW01CqGpf8AH5pf/Xy3/omS&#10;r9UNS/4/NL/6+W/9EyV6J8YX6KKKACiiigAr5h+J9svir9ub4XaRdjzLPR9EuNYjjY8eazTKCPcN&#10;FGf+Aivp6vlz4/3h+G/7VHwi8eXICaPfRS+Hbuc8CMuX8vcfTMxb/gDV5mYaUot7KUb+l0fc8Hpy&#10;x1anT/iSo1lDvzOnLRebV0j6jr5T+On/ACet8Ev+ve4/lJX1NeXBtbSeZYnmMaM4jjGWfAzgD1Nf&#10;C/xD+JPivxl8fPh/49t/g78QYNP8ORSpPayaJL5spYPjZhcfxDqaxzOpGNOEXvzRez2TVz0eBsHW&#10;r4vEVYW5VSqxu5RXvTpzUVq1u9PzPu6iuCsvioJvg9eePNS0PUfDS2tldXkul61CYLmIQmQAOh5G&#10;7YCPUMvrXPfsu/Erxf8AF34YReK/F1lpmnvfXEn2GHTYJIwYFO3e2+RySXD46cAHnNegsRTlONNb&#10;yV/kfIyyfF08LWxlRJRpTVN6r43fRWve1m3bSxj/ALX3xWu/h/8ADVdF0Fmk8X+KpxpGlwxf6wby&#10;FkkA9gQoPZpFPalX9mmDT/2Wbz4WabPFb31zYfvbxgdkt7lZC7d9pkUD2UDrjFcj4C8H6/8AGL9q&#10;TWPiH4n0PUtH8N+Fk/s/w7a6taSW7TvyDcKjgZHLtnHV07rX1HXBRp/W51K1Re67xXp1fzf4JH1e&#10;YYx8PYbB5bgpr2sHGvUas/3m8I+fs49NuaUj5M+FPxq+I3wv8F6P4F8QfBnxZqus6NAunwXumReZ&#10;ZzxoNsZM2Ci4UAZyRxnjOKZ+wreXmreLfjdqd5Yrp0154i82S1SUSpDIZLhnjDjhtpYDcODwav6n&#10;+0r8WvGGmyaR4U+CHiHRfEFyPJXUNbVo7S0J48wM8aB8dRkgdDz0Pqv7OPwXX4HfDeHRZ7kahrN1&#10;M19ql6MkTXD4zgnkqAAoJ64J4ziuLDQlUr0uSblCCerVulktk2+59LnWIpYHKcasVh6dHEYqUPdh&#10;U527S55SaU5RhG6Sit23poj1KvlP9gP/AJAvxM/7Gif/ANBFfVlfNP7EfhPXPCekfEJNb0bUNGe6&#10;8RzTwLqFrJAZoyow6bwNy+44r0q6bxdBpfzfkj4zKakI8PZpCTSbdGy6u05XsVvjxbnw3+118DfE&#10;FoQl1qgvNKuMcb4lC4B9f+Plj9RX0/Xy58SJj8SP22vh34esyZbfwZYT6vqDKOIXlUbVPuSLf8Hr&#10;6jowetWu47c348qv+IcR3jgcqp1f4ioXf+F1akof+StNeTRQh/5Dl5/17Q/+hS1fqhD/AMhy8/69&#10;of8A0KWr9emfDBRRRQAUUUUAFFFFAHx9+2h/besfG74I6LoYsDf/AG2a6tF1IMbYzh4dplC8lRs6&#10;AZ5PrV34m3/7Q3wP8OzeOLzxtovjPSLB0k1DRRpUduEiZgCUdVDkAnGS2QDnBxXd/tWfCXxD44sf&#10;CnizwZHHceL/AAdqA1Czs5SALpCUZ4wTxnMaEAkAgMOpFed/Ez4l/Ez9oLwLdeANE+EfiDwzf6sE&#10;g1DU9eQwWdtGGDPskZRvztxkc4PAJIr5bEQdOtXk3JSlZxtfXS1tNN116H71k2IjjMvyunCFCdCl&#10;zRr+09neCdRycrztJJwldOGvMratJHL/ALR/7TOkePZvBvhG71K68K+CNe0u21rW72CNpbmaGQEi&#10;0jCqccrhmIAP0GG574sftGfCnUPFnwV/4RCaW18PeD9U865hSxkjEEAMWNoIyx+Rs9STyeTX3J8O&#10;/BsPw98B+H/DNvM1xFpNlFZiZhgyFFALY7ZOTjtmvHf2lPDGs698WPgZeabpN9qNpp2vtNe3FrbP&#10;LHax7ofnkZQQi8HlsDg1WKwuJVOVWU03Ll+zqtVonfZPXbUyyPPskljKOApYaUKdJVrP2qUZN05+&#10;9KLp35pRtFXm+XSy6Nnxn8Lar8aNH+GXxO+Gwg1TUtAuv7UsbG/b7Ot7bShC6ZbG1j5adccE8g4z&#10;yWsSeLtO+IF18dfih4fs/BWl+EdFmtdL0JNSjvZ7ieTeoJkT5QW8wpxg8rxwTX1pXz/8WvDOr/Gf&#10;43eFvB1zpF9D4A8P41zVb6a3dLbULkcQWyORtcLuywBPBYcFa7MVhuX95FtybWnRyWib66b79D5n&#10;Ic69t/sVWEY0Kcal5u7qRoyblOnF3UW53cU3C95u1keP+Gr7x94NuvCHh3Srq20v4qfFa6uNe1rW&#10;7y1Wb+z7ZULxxJG3ykrGHO0jg5XuCPXPhF8SPGug/HLXPhR491q28U3Memrq+ma7BZJaPLHuCtHJ&#10;Enyg8kj/AHDycjEH7RXhfxHoHxd+HHxV0DQbzxVB4eFzaajpWnJ5lz5MsbJ5kSZy5AkfgdwvYkin&#10;8ItE8Q/Er9pLXPitqfhfVvB+gwaOuj6dZ65D9nvLhiwZneLJKgYb2O5cE4auOnCpQrqlFyupLvZx&#10;5dW+l273e9z6TGYjCZplk8dWhS5J0ZNu0OeNdVWoQi/4ijGmoKMV7vJdtdT6Xqhpv/H5qn/Xyv8A&#10;6Jjq/VDTf+PzVP8Ar5X/ANEx19OfhhfooooAKKKKACiiigAqjrjagmi6g2kpBJqq28htEus+U020&#10;7A+CDt3YzjnGavV4n8WPjB8Rfhr402ab8MLzxr4QktUZbzR5CbqObJ3qYwHLAADHyr16nFYVqsaM&#10;Oad7eSb/ACPWyzAV8xxCo4flclraUoxTt0vJpN+V7s8O8Sax4s0P46eBNX/aC0mCXSlu/L0CXw/M&#10;DplneMV+eWNgZGIIQgs3G3IDAEV9u18Z+LLH4hftgeMvCen6j4A1L4f+BtEvRf3tzritHc3DDA2I&#10;rKpyRuUYBHOSeAK+jvi38Urv4X2Gn3Np4M8Q+MmupWjaHw9Zm4eDAzucDoD0rycFNU/a1G24XVm0&#10;7vTXpdpbLQ/QeJ8NPHPL8JCMI4rlkpU6co+zguZuNvecYykrykubezerPGP+CeP/ACSXxd/2Nl3/&#10;AOiLaum+Nfw58aWXxm8J/FXwLpNt4lv9NsJNKv8AQ7i8S1aeBi7KY5H+VSDK+SfReDyK8o/Y28Y+&#10;KPhjYT+D9Z+FvjWBtc8RSXg1STSJYrW1jlSGPMrMowF8sknpg19rUsDThicFCm20428mmndbovir&#10;FYnJeJ8TjYRjOFXmVm+aM4SjytPlkmvk009UfHGrXfjT4V3/AI8+M3i/TLPRfGviO2g8O+GvDNrc&#10;reOkjbAoLj5XOY1cheDtbgZAqLwbp3jnwj4s0P4IeB9etfDOtQ6S3iTxV4mnsY72aW6ldd6okh2u&#10;AXjXPUjB4wc+mf8ACM6v8XP2mjq+taRfaf4O8BR7NJF7bvEmoahJ9+4TcBvRAuAwyMqpB5NYvxI0&#10;3xH8I/2m0+KFh4U1jxl4d1bQv7HvoNBt/tF3ayLIjBliBBYHy056cvnGBnklRcf3ib5VK1+tm/el&#10;ptd2WnRdj6CjmUMR/sU40/byo86i0nBTjFRoUrTbUuSm5StNu9SdpXkjpf2c/ip4n8QeJvHfgLxt&#10;c22peJPCd1Gg1S0gEK3sEgYq5RflVhgZxjhwMZBJ91r53/Zk8H+Ibrx98SviX4h0S68Mf8JTdQrY&#10;aTfDbcJBEGG+VOqk5Xg45VuMEGvoivawLnKgnO+7tfe13a/ysfmXFVPDU81nHCqKXLDmUbcqnyR9&#10;oo20sp82i0Wy0KGi/wDHnJ/183H/AKOer9UNF/485P8Ar5uP/Rz1frvPkgrwbx98efiT4V8YanpW&#10;jfBHVPE2mWsgSDVodTESXA2glgvkNjkkdT0r3misK1OdSNoTcfSz/NM9XLsXhsHUc8Vho101a0nO&#10;KT7+5KL8tXbXY534e+ItU8WeDtN1bWtAm8L6pcozT6TPL5r25DsoBbaucgBug6181/tLa9d/tFeM&#10;bP4J+CiLmG3u0uvE+roN0NgiE4iJ6FweSOu5VXs2O8/bB8YeP/DfgCzsPh9o2qahf6tO1tdXuj2U&#10;t1cWUAXLMioPlZs4DEjHOOcEeU/CH4v3vwX8JRaJon7PvxDd2bzby/n06Uz3sx+9LI3lck9h0A4F&#10;eLjK8ZS+qVG1Gy5nZ6+SsuvV/d5fpnDeU1qNJ8Q4OnGVVyl7GnzxSg7/ABy55Xaj9iN221zSdl73&#10;2NpWm2+i6XZ6faJ5draQpBEn91FUKo/ICvmH/gotsb4N+GopW228vii1SUbioKfZ7nIJ9OP0rsPj&#10;N+0Vqnw7/Z6tfHkHh99K8QahLDb2ui67E4aKV3JZJUBRsiNHOMjnFP8AjJ8KvEvx6/ZrTRtZSys/&#10;G0lvBqIht1aO3ju1G4w/OzEDazR5LdTnpxXRjJxxNCph6KvLlv8AfsvV22PI4dw9XJc0wecZjJRp&#10;e2cG73d4255aXvGPMryT9D1L4kRrJ8PPFCOodG0q6BVhkEeS3BrxP/gn9JO/7NulCUYjS+u1i56r&#10;5pPr/eLVyPiD40/Fnxl8MbnwEnwf8S2/jPULE6Vc6tcx7dPBdPLknExG3JBYgbsAnO4459H0/wAN&#10;+MP2cf2e/DGjeCfD0HjLWdLdP7QshJ5fmq5eSd42JByJGAHDHH8Ppmq0a2JWIinyxi76PdtaWtrt&#10;0OyeWVcvyWeUV5w9tXrwcV7SDXLCM1zuSlaKbkknJq+vY4f9qofGa+0nxHD/AGbp1x8LIxvvU0Ob&#10;ytWnsgqmTc0odRghidi5Kgg17h8B9a8L+IPhD4XvPBlu1p4bNoIrS2k+/FsJRkfk5YMrZOTk5OTm&#10;vBPHXx++KnxM8J6l4S8PfBDxJo2ravA9jJfaujJa26SKUdg7xqrHBOCSAOvOMV7r+z78Kz8GPhLo&#10;PhSSdLq8tUeS6mjzteaRy77c/wAILbRwOFFGFkqmLlUptyi1q2tnfRK6WndDz6nLC8O0cJjYwpVo&#10;1PdhTknzR5LSqVFGUlzXSUZaNptJWO117/kB6j/17Sf+gmr9UNe/5Aeo/wDXtJ/6Cav17p+UBRRR&#10;QAUUUUAFFFFABRRXC/Fr4mXfww0iyvbTwfr/AIxe4n8k2vh+0NxLENpO9wOi8Yz6kVE5xpxc5bI6&#10;sLhauNrRw9BXlLZXS/F2R4b+wH/yBfiZ/wBjRP8A+givqyviL9knxl4o+GepaxomrfCvxvGvibxE&#10;LhL99Hljt7OOVlTfMzKMBclmPQAGvZv2jPjl4m+HPi3wD4S8FWWmah4h8T3bRFNTikkSGIFF34SR&#10;McsTyeiNXh4DE06OBjKd/d0emt29PzP1HivJcXmfFFWlh+X96uaL5ly8sIJybabslyvcw/2pvhr4&#10;vm8b+BPif4J07+3tS8KysLnR1bbJcQs2SU9TgupAyfmBAOCK88/aQ/aA8SePPgP4p06X4TeJvDVj&#10;JFAt5qWvqLSK3/fxY2BgDKS2FAXHXPY19O/Fr4gat8NPCcOr6Z4T1Lxrcm5jgl0/R0ZplRlYmUKF&#10;ckAgDH+11r578VWvxK/bA1DSvD+qeC7/AOG/w4tbqO71OTVmK3t9tyRGiFVKjr2IBwxPAWssdT5X&#10;Up0JPmqL4Urptq172089T0eF8V7Wlg8XmdGm6GElpVlU5ZRjGXPyqCmnOV37i5d3rdXN/wAZfA3W&#10;/jj+yv8ACTw9peoWuj32n22k6hLPfBmCiOwZCAADlt0i8HA4PPrh/EfxR8e/2btLg8Ya94t0n4ie&#10;FoLiOLULI6bHZTRq7BQymNBjkgZJOCRlSM17N8ZfG3jT4X2Ph+bwT4EPjLS1Z4b+xs5PLmgjAQRe&#10;WBnj74+43QdO/g3xS8UfFD9q3RbbwFpXwz1rwJot5cxSarq/iJHhVYkYOFVWVdwDBW4ySVAwOTU4&#10;qNOlzKm5KrZJW5rNpaf3Wu9/M0yGtjMf7KeNhQll7nOU/aOk5QjKXv6t+1jJpe7y2v7trn19oOs2&#10;3iPQ9O1azLG0v7aO6hLjDbHUMuR2OCK+dv8AgoZ/ybpcf9hS1/m1fRHh7RYPDWgaZpFqWNrp9rFa&#10;RbzltkaBVyfXAFeFft1eF9Z8XfAWfT9C0m+1q/Oo2zi1062e4lKgtk7UBOB64r08epSwVRW15WfD&#10;8JVKNLifBzTtBVY6vTS/X5HuPhf/AJFnSP8Arzh/9AFS6l/x+aX/ANfLf+iZKb4cieDw9pcciNHI&#10;lrErIwwVIQZBHY07Uv8Aj80v/r5b/wBEyV6MfhR8dX1qz9X+ZfoooqjAKKKKACvlj9qnxpe/FvU4&#10;PgZ4FK32talLHJr14o3Q6Zao6v8AvGHQ5Ckgc4AXkuBXon7VnjHxz4N+FTSfD7R77V/EF/dpY7tO&#10;tJLma0iaORmnVEB5GxVBPALg+grwb4K/FDUfgn4bewsPgN8RdR1W8fz9T1q606Y3F9Mcku5MZIGS&#10;cLk4yeSSSfCx+IjKX1WTcYte87PbsrdX1fReZ+rcJ5NWpUFn1KMalWErUoOUFaa/5eT5pL3YvWMV&#10;rKS1tFa/Yng/wza+C/CejaBZc2ml2cNlESMErGgQE+5xn8a5D9orVPCmk/BfxVN41jlm8Ota+VPD&#10;bnE0jMwEax/7e8rgngEZPANcv8QP2hb/AMJ/s23fxHk8OXHh3WmHl22h6/C6yJMbgxKJEGxsFQZO&#10;3y45rL8efD/xX+0h+ytBZa8lhpvjHUbeLU4YLVXit45A2+OJgzuRmM7SSeGbPbFdNWvGVOVGgry5&#10;LpW0s9Evn2PFy/K61HG0MxzSp7Ol9YUJSUlzKUWpTkmr6Rv8Suk2rXPFfC/hn9o3wH8BQ/hue01b&#10;w5qGns9po1ywn1XTLV+U8ttqqz+WR8vzbc4CA8Cn4w1zwdff8E9rq38DC6trK3vra31CC8YfaPtP&#10;nxvJ5pXAbJKMCOMbemMD0zwr+0P8TvCvg2x8M3/wQ8T3niuwtlsY7m2gY6dMyKFWRpQCFBxkgEj0&#10;IzxL8Mf2TtT0/wDZh8W+CfENxDb+JPFEr38wjYSRWswKNChI4OGiUkj+8QCcA14MaLqJ08O5SvCS&#10;fMn7rtole273R+r1M0jg6kcXnEaVJxxVKpH2Uov2sVJ80pqLldQjrGTs22922fQfwxjii+G3hNIc&#10;eSuk2gTByNohTHPfivnf/gnWZ0+F/jCHy1Sxj8TXAhK8YbyYdy4zwAAmOO5/DP8ADXxo+LPgX4Z2&#10;vgOb4QeJL3xjptkNLtdWtot+nvsXy45mmA28KFJ+bkjqM8ew/ss/B25+CHwe03w/qDRtq80j31/5&#10;TbkWaTHyg99qqi56EqSOK9SlP6ziKMoJ2hF3umrN2VtT4PH4Z5LlOY0cTOMpYirT9nyyjLmjBzk5&#10;+63aOqSb3v5M7v4if8k/8Tf9gu6/9FNXiv7Af/JtOif9fl5/6OavbvHlvLeeB/EUEETzzy6dcJHF&#10;GpZnYxMAAByST2ryL9iPw3q/hP8AZ80fTtb0u90bUI7q6Z7TULd4JVBlYglHAIBHPSuuaf16m7ac&#10;svzieDhakFwri6ba5nXpO3W3JV6HvVFFFemfDBRRRQBQh/5Dl5/17Q/+hS1fqhD/AMhy8/69of8A&#10;0KWm+IptRtvD+pzaPbx3erx2sr2dvMcJJMEJjVjkYBbAPI69RSbsrlwjzyUb2v32POfjpN8YFt7a&#10;L4WweH2V4ZPtU2qlvtEcmRs8nJ8vpuzvBHSuC/Yj1Pw7/wAIv4o0a003UNL8Z2GpM3iaPVpVluJL&#10;pyw371CgrlHAG0YIPXO40x+1R8TtNtTZ6n8APE0muqu0NYCSWzd/XzFiYKufdvrW1+yd8IfE3hG4&#10;8Y+OfG8EVl4q8YXn2uXT4iCLSPc7hTgkBiZDxkkBVyc5FeBGoq2MhUo3e97ppR06XSs2z9brYSpl&#10;nDeKwmYxp03eHs3TnGU6subXm5Jy5oRi202kk7W1Z9DV8sz/ALNPxU0f4reOfGPg74h6Z4VHiK58&#10;3yf7OW8ZoxygcyoQpyT93PXqa679mn44eKfjprHjbUbux0u18GabqD2OkT2sMonuSGJy7tIVOIzG&#10;ThRkydsYrD1D9pP4n+ENZ1PTdc+B+vassNzKtnf+Hw88U8IYiNmCq4UlQCTuPXoK2rVsNiKcKs+Z&#10;K7s1f06a+nc87K8vzzJsZisBhVSlU5YqcJum007Stap7raaXMldxZZ+A/wAZvGrfFjxB8J/iWtjd&#10;eJdNthfWmr6cmyK7hOw8qABnDgggL0YEZGT5J4L0Hxd4k+MPxE8Wfs/6hFpHh6O8Md/Drj7rLVb4&#10;MXkWKMISi/MSGJBG/gqGwPTP2e/hz4z8SfGLxL8Y/H2k/wDCOXmo232DS9DaTdJbwDYNz+hxGBzg&#10;ks52j5a4z4Xp48/Y51PxL4Ub4e61458GX2oPqGmal4dhNxMm5VTbIgBIO2OMEHGCpxuDA15r9pKF&#10;J1+bkUpWlrzJfZv116/K59pTeFo4jHU8r9k8RKlRUqV4+xlO963Km1CTi0rJOybk47Iv/sw+IjJ+&#10;0J43h+I+n3Om/GK+iwBIF+yGyQKRHbbc4GFQ5JbcEBzkNX19Xy58JPAnjD4mftE3Pxj8VeHZvBen&#10;WlidP0rSLxs3coKlTJIvG0YZzggHLADIGT9R16+WqUaLUtruzeja7vzZ+e8a1KNXMacqTXN7Ompx&#10;i+aEJpWcINNrliktE3Z3V9D5a+Gf/J//AMXv+wJZ/wDomyr6lr5u+HvhTW7L9t/4pa7caPqEGh3m&#10;j2kVtqctq6207iG0BVJSNrEFWBAP8J9K+karAJxhUuvtz/8ASmc/FlSFTEYRwadsPh1p3VKN16oK&#10;KKK9M+ICiiigAooooAKoaL/x5yf9fNx/6Oer9UNF/wCPOT/r5uP/AEc9AF+iiigAooooAKKKKACi&#10;iigAr5R/4KCMJPC/w6t5nItZPE8JlQsQpwjjJ+gLc9smvq6vH/2qvg/ffGr4R3WjaS6prlncx6lp&#10;29goaaMMNu4nC5V3AJ4BIzxXn5hTlWwtSEFd2/4J9hwhjaGX59hcRiZcsFKzfa6cbvyV7nYfGKNZ&#10;fhF44R1Do2h3wZWGQQbd+DXmP7CclzJ+zB4T89QI1kvFgYHJZPtcvJ5/vbh24Arz/wAbfGP4rfE/&#10;4a3vgG1+D/iPTfFOrWv9mX2qXkRi05FdQk0iykBSGBbjOBu6tjn0PxNqh/ZB/ZTgWyNre6lodnFb&#10;QC4VjDcXckg3nAKtt3O7YyDgVxKvCeIeJV+SEHd2a6p217WPppZTiMLk0cjm4vEYjEQcIqUZaKMo&#10;814tpKTmkr7pNnq3xM8M3PjT4b+K/D1nJFDd6tpN3YQyTkiNXlhdFLYBOAWGcAnFfNWh/BP9oL4N&#10;/D23s/C3xI0fULTR4Xkh0GTSY9ki5Z2jWYoXYkk4yRycZFex6b4x+I9x+z9a+JxoOnaj4+ns471N&#10;FtlaGBg7q3l/PKSGERP8X3h07V5Vrf7TXxX17QbrRtG+BnijS/FF1EYI7y5VxZ27sMeYJTGqnGcj&#10;JAz1PFGKlh5ONSfMpOOlubr006+TFkFHOKNOrgsMqFSjGr76qOk1eKtzfvHdRs3acfOzOT+NXxsb&#10;45/sK6h4kNt/Z169/b2WoW0LHyvNSeMnbk5KHKMAc4zjnGT9Z/DGOKL4beE0hx5K6TaBMHI2iFMc&#10;9+K8T8F/sqzaR+ybqfwxv7yIazq0b3dxMpLRRXZZHjA9VUxRAnvgkda5Pw18aPiz4F+Gdr4Dm+EH&#10;iS98Y6bZDS7XVraLfp77F8uOZpgNvChSfm5I6jPGNGpUw9SNbFJ3lBLa+qbutOup6eYYPB5zg6uX&#10;ZFOPLSxNSSTmo/u5xiozTk1eKcWnu0rN7mh/wTrM6fC/xhD5apYx+JrgQleMN5MO5cZ4AATHHc/h&#10;9Pa9/wAgPUf+vaT/ANBNeZfss/B25+CHwe03w/qDRtq80j31/wCU25Fmkx8oPfaqouehKkjivTde&#10;/wCQHqP/AF7Sf+gmvTy+nKjhacJqzSPhuL8dQzHPsXisM+aEpuzXVLS/ztf5l+iiivQPkAooooAK&#10;KKKACiiigAooooAKKKKACiiigAooooAKKKKACiiigAooooAKKKKACiiigAooooAKKKKACiiigAoo&#10;ooAKKKKACiiigAooooAKKKKACiiigAooooAKKKKACiiigAooooAKKKKACiiigAooooAKKKKACiii&#10;gAooooAKKKKACiiigAooooAKKKKACiiigAooooAKKKKACiiigChN/wAhyz/69pv/AEKKr9ZeoTPB&#10;rNmyW8lwfs8w2xlQR80XPzECpf7SuP8AoF3f/fUP/wAcoAv0VQ/tK4/6Bd3/AN9Q/wDxyj+0rj/o&#10;F3f/AH1D/wDHKAL9FUP7SuP+gXd/99Q//HKP7SuP+gXd/wDfUP8A8coAv0VQ/tK4/wCgXd/99Q//&#10;AByj+0rj/oF3f/fUP/xygC/RVD+0rj/oF3f/AH1D/wDHKP7SuP8AoF3f/fUP/wAcoAv0VQ/tK4/6&#10;Bd3/AN9Q/wDxyj+0rj/oF3f/AH1D/wDHKAL9FUP7SuP+gXd/99Q//HKP7SuP+gXd/wDfUP8A8coA&#10;v0VQ/tK4/wCgXd/99Q//AByj+0rj/oF3f/fUP/xygC/RVD+0rj/oF3f/AH1D/wDHKP7SuP8AoF3f&#10;/fUP/wAcoAv0VQ/tK4/6Bd3/AN9Q/wDxyj+0rj/oF3f/AH1D/wDHKAL9FUP7SuP+gXd/99Q//HKP&#10;7SuP+gXd/wDfUP8A8coAv0VQ/tK4/wCgXd/99Q//AByj+0rj/oF3f/fUP/xygC/RVD+0rj/oF3f/&#10;AH1D/wDHKP7SuP8AoF3f/fUP/wAcoAv0VQ/tK4/6Bd3/AN9Q/wDxyj+0rj/oF3f/AH1D/wDHKAL9&#10;FUP7SuP+gXd/99Q//HKP7SuP+gXd/wDfUP8A8coAv0VQ/tK4/wCgXd/99Q//AByj+0rj/oF3f/fU&#10;P/xygC/RVD+0rj/oF3f/AH1D/wDHKP7SuP8AoF3f/fUP/wAcoAv0VQ/tK4/6Bd3/AN9Q/wDxyj+0&#10;rj/oF3f/AH1D/wDHKAL9FUP7SuP+gXd/99Q//HKP7SuP+gXd/wDfUP8A8coANF/485P+vm4/9HPV&#10;+sPSb+dbWQDTbpx9onOVaLvK5xy/bp+FXf7SuP8AoF3f/fUP/wAcoAv0VQ/tK4/6Bd3/AN9Q/wDx&#10;yj+0rj/oF3f/AH1D/wDHKAL9FUP7SuP+gXd/99Q//HKP7SuP+gXd/wDfUP8A8coAv0VQ/tK4/wCg&#10;Xd/99Q//AByj+0rj/oF3f/fUP/xygC/XhvxQ+CHiK4+MGgfE34e3mm2HiG3T7Hq9pqkkkdvqNr/d&#10;LIjkOBwDt7If4QD7H/aVx/0C7v8A76h/+OUf2lcf9Au7/wC+of8A45WFajGvHln0d/Ro9TLsyr5X&#10;Wdahb3ouLTV1KMlZprqvydmtUXYy5jUyKqvgblU5APcA4Gfyp1UP7SuP+gXd/wDfUP8A8co/tK4/&#10;6Bd3/wB9Q/8Axytzyzg9S+C8Wt/HjS/iPqGqfaU0nS2sNP0n7NgQSszb5zJuO4lXZdu0Y4OeK9Lq&#10;h/aVx/0C7v8A76h/+OUf2lcf9Au7/wC+of8A45WcKcKd3Fbu79TtxONxGMVONeV1Tiox2Vopt208&#10;23fdt3Zfoqh/aVx/0C7v/vqH/wCOUf2lcf8AQLu/++of/jlaHEX6Kof2lcf9Au7/AO+of/jlH9pX&#10;H/QLu/8AvqH/AOOUAX68d/aM+GfjT4xaNYeE9D1PTdD8LXkyNrl5JLIb2SENkxQxiMrjgElnGSAO&#10;Bnd6n/aVx/0C7v8A76h/+OUf2lcf9Au7/wC+of8A45WNalGtB05bM9HLsfVyzFQxlBLnhqrq6T6O&#10;211ur9dSPwz4d0/wh4f07RNKt1tNN0+BLe3hQcKijA+p9T3OTWnVD+0rj/oF3f8A31D/APHKP7Su&#10;P+gXd/8AfUP/AMcrVJRVkcNScqk3Obu3q2+rDQf+QHp3/XtH/wCgir9Yei386aNYKNNupALeMBla&#10;LB+UcjL5q7/aVx/0C7v/AL6h/wDjlMgv0VQ/tK4/6Bd3/wB9Q/8Axyj+0rj/AKBd3/31D/8AHKAL&#10;9FUP7SuP+gXd/wDfUP8A8co/tK4/6Bd3/wB9Q/8AxygC/RVD+0rj/oF3f/fUP/xyj+0rj/oF3f8A&#10;31D/APHKAL9FUP7SuP8AoF3f/fUP/wAco/tK4/6Bd3/31D/8coAv0VQ/tK4/6Bd3/wB9Q/8Axyj+&#10;0rj/AKBd3/31D/8AHKAL9FUP7SuP+gXd/wDfUP8A8co/tK4/6Bd3/wB9Q/8AxygC/RVD+0rj/oF3&#10;f/fUP/xyj+0rj/oF3f8A31D/APHKADXv+QHqP/XtJ/6Cav1h61fzvo1+p026jBt5AWZosD5TycPm&#10;rv8AaVx/0C7v/vqH/wCOUAX6Kof2lcf9Au7/AO+of/jlH9pXH/QLu/8AvqH/AOOUAX64D45fC6b4&#10;zfDm+8JR602hQX0sJubhLbzmeJJFcxgblxuKrzn14Oa7D+0rj/oF3f8A31D/APHKP7SuP+gXd/8A&#10;fUP/AMcrOpTjVg4T2ejOvCYqtgcRTxWHdpwalF2Ts07p2d1o+6H6PpNroOk2OmWMIt7GygS2giXo&#10;kaKFVR9AAKuVQ/tK4/6Bd3/31D/8co/tK4/6Bd3/AN9Q/wDxyrSSVkc0pSnJyk7tl+iqH9pXH/QL&#10;u/8AvqH/AOOUf2lcf9Au7/76h/8AjlMkv0VQ/tK4/wCgXd/99Q//AByj+0rj/oF3f/fUP/xygC/V&#10;DUv+PzS/+vlv/RMlH9pXH/QLu/8AvqH/AOOVSv7+drrTSdNulK3BIBaL5v3UgwPn/Hn0oA3KKof2&#10;lcf9Au7/AO+of/jlH9pXH/QLu/8AvqH/AOOUAX6Kof2lcf8AQLu/++of/jlH9pXH/QLu/wDvqH/4&#10;5QBfrhfjZ8J9O+NXw51PwvqJ8kzgS2t0Blra4XmOQfQ8H1BI711f9pXH/QLu/wDvqH/45R/aVx/0&#10;C7v/AL6h/wDjlRUhGpBwmrpnVhcVWwOIhisPLlnBppro1qjlPgvpPjbw/wCA7DSfHlzpmoazYqLd&#10;b/TJ5JBcxKMK8geNCHxwcZzjPfFd1VD+0rj/AKBd3/31D/8AHKP7SuP+gXd/99Q//HKKcPZxUE72&#10;7hisQ8XXniJRUXJt2irLXsui8tl0OU+Nnw2uPi98NdW8JW+s/wBgjUvLSW8Ft55EayK7KF3r97bj&#10;OehNdT4c8P2XhTw/pui6bD5Gn6fbx2tvH/djRQqj8hTv7SuP+gXd/wDfUP8A8co/tK4/6Bd3/wB9&#10;Q/8Axyp9nBTdS2rVvkXLG4iWFjgnL93GTklp8TSTfd6RSV9ulru9+iqH9pXH/QLu/wDvqH/45R/a&#10;Vx/0C7v/AL6h/wDjlanEX6Kof2lcf9Au7/76h/8AjlH9pXH/AEC7v/vqH/45QBfrN8RPq8eh3raD&#10;DZT6z5Z+yx6jK8VuZOxkZFZto68DJxjjOQ/+0rj/AKBd3/31D/8AHKP7SuP+gXd/99Q//HKTV1Yu&#10;EuSSk1e3R7P1PK/2dfgbe/Cmz1zWfE+owa7468RXTXWq6lACY+p2xRllU7RknoOTjGFFex1Q/tK4&#10;/wCgXd/99Q//AByj+0rj/oF3f/fUP/xysqNKFCCpw2R35jmGIzTFTxeKd5y7KySSskktEkkkl0SC&#10;H/kOXn/XtD/6FLV+sOG/n/tm6b+zbok28I27osj5pOfv45z+hq7/AGlcf9Au7/76h/8AjlbHml+i&#10;qH9pXH/QLu/++of/AI5R/aVx/wBAu7/76h/+OUAX6Kof2lcf9Au7/wC+of8A45R/aVx/0C7v/vqH&#10;/wCOUAX6Kof2lcf9Au7/AO+of/jlH9pXH/QLu/8AvqH/AOOUAX6Kof2lcf8AQLu/++of/jlH9pXH&#10;/QLu/wDvqH/45QBfoqh/aVx/0C7v/vqH/wCOUf2lcf8AQLu/++of/jlAF+iqH9pXH/QLu/8AvqH/&#10;AOOUf2lcf9Au7/76h/8AjlAF+iqH9pXH/QLu/wDvqH/45R/aVx/0C7v/AL6h/wDjlAF+qGm/8fmq&#10;f9fK/wDomOj+0rj/AKBd3/31D/8AHKpWF/Ot1qRGm3TFrgEgNF8v7qMYPz/jx60AblFUP7SuP+gX&#10;d/8AfUP/AMco/tK4/wCgXd/99Q//ABygC/RVD+0rj/oF3f8A31D/APHKP7SuP+gXd/8AfUP/AMco&#10;Av0VQ/tK4/6Bd3/31D/8co/tK4/6Bd3/AN9Q/wDxygC/RVD+0rj/AKBd3/31D/8AHKP7SuP+gXd/&#10;99Q//HKAL9FUP7SuP+gXd/8AfUP/AMco/tK4/wCgXd/99Q//ABygC/RVD+0rj/oF3f8A31D/APHK&#10;P7SuP+gXd/8AfUP/AMcoAv0VQ/tK4/6Bd3/31D/8co/tK4/6Bd3/AN9Q/wDxygC/RVD+0rj/AKBd&#10;3/31D/8AHKP7SuP+gXd/99Q//HKADRf+POT/AK+bj/0c9X6w9Jv51tZANNunH2ic5Vou8rnHL9un&#10;4Vd/tK4/6Bd3/wB9Q/8AxygC/RVD+0rj/oF3f/fUP/xyj+0rj/oF3f8A31D/APHKAL9FUP7SuP8A&#10;oF3f/fUP/wAco/tK4/6Bd3/31D/8coA4P4r/AAWi+LPinwNf6hqfk6R4bv21GXS/s28XsuF8rL7x&#10;sCkE42tuDEcV6XVD+0rj/oF3f/fUP/xyj+0rj/oF3f8A31D/APHKzjThCUpxWst/yO2tjcRiKNLD&#10;1JXhSTUVppduT23bb3d3stkkr9FUP7SuP+gXd/8AfUP/AMco/tK4/wCgXd/99Q//ABytDiL9FUP7&#10;SuP+gXd/99Q//HKP7SuP+gXd/wDfUP8A8coANe/5Aeo/9e0n/oJq/WHrV/O+jX6nTbqMG3kBZmiw&#10;PlPJw+au/wBpXH/QLu/++of/AI5QBfoqh/aVx/0C7v8A76h/+OUf2lcf9Au7/wC+of8A45QBfoqh&#10;/aVx/wBAu7/76h/+OUf2lcf9Au7/AO+of/jlAF+iqH9pXH/QLu/++of/AI5R/aVx/wBAu7/76h/+&#10;OUAX6Kof2lcf9Au7/wC+of8A45R/aVx/0C7v/vqH/wCOUAX681k+DEd98e4viZqGqfa3s9J/svTd&#10;M+z7RaEsxeXzN3zMwdx90YDdTgV3f9pXH/QLu/8AvqH/AOOUf2lcf9Au7/76h/8AjlZzpxqW51ez&#10;v80duFxtfB+0+ry5eeLg9tYy3Wu19naztdbNl+iqH9pXH/QLu/8AvqH/AOOUf2lcf9Au7/76h/8A&#10;jlaHEX6Kof2lcf8AQLu/++of/jlH9pXH/QLu/wDvqH/45QBfoqh/aVx/0C7v/vqH/wCOUf2lcf8A&#10;QLu/++of/jlAF+qGpf8AH5pf/Xy3/omSj+0rj/oF3f8A31D/APHKpX9/O11ppOm3SlbgkAtF837q&#10;QYHz/jz6UAblFUP7SuP+gXd/99Q//HKP7SuP+gXd/wDfUP8A8coAv0VQ/tK4/wCgXd/99Q//AByj&#10;+0rj/oF3f/fUP/xygC/RVD+0rj/oF3f/AH1D/wDHKP7SuP8AoF3f/fUP/wAcoA4T42fBiP41QeGL&#10;C/1T7Houl6tHql5Yi38z7eEBCxFtw2L8zZ4bOenAr0qqH9pXH/QLu/8AvqH/AOOUf2lcf9Au7/76&#10;h/8AjlZxpxjKU0tXv8jtq42vWoUsLUleFO/KtNOZ3fq3pq77JbJF+iqH9pXH/QLu/wDvqH/45R/a&#10;Vx/0C7v/AL6h/wDjlaHEX6Kof2lcf9Au7/76h/8AjlH9pXH/AEC7v/vqH/45QBfoqh/aVx/0C7v/&#10;AL6h/wDjlH9pXH/QLu/++of/AI5QBfoqh/aVx/0C7v8A76h/+OUf2lcf9Au7/wC+of8A45QBfoqh&#10;/aVx/wBAu7/76h/+OUf2lcf9Au7/AO+of/jlABD/AMhy8/69of8A0KWr9YcN/P8A2zdN/Zt0SbeE&#10;bd0WR80nP38c5/Q1d/tK4/6Bd3/31D/8coAv1leLNIufEHhfV9Ls73+zbu9s5raK98rzPIZ0KiTZ&#10;kbtpOcZGcdam/tK4/wCgXd/99Q//AByj+0rj/oF3f/fUP/xyk0pKzNKdSVKaqR3Tv329dDmPgz8L&#10;bH4M/DfR/CdhN9qSxQ+dd+X5ZuJWJZ5CuTjJPTJwMDPFdtVD+0rj/oF3f/fUP/xyj+0rj/oF3f8A&#10;31D/APHKmnCNOKhBWS0NsViq2NrzxOIlzTm3Jvu27tl+iqH9pXH/AEC7v/vqH/45R/aVx/0C7v8A&#10;76h/+OVZyl+iqH9pXH/QLu/++of/AI5R/aVx/wBAu7/76h/+OUAX6Kof2lcf9Au7/wC+of8A45R/&#10;aVx/0C7v/vqH/wCOUAX6Kof2lcf9Au7/AO+of/jlH9pXH/QLu/8AvqH/AOOUAX6Kof2lcf8AQLu/&#10;++of/jlH9pXH/QLu/wDvqH/45QBfoqh/aVx/0C7v/vqH/wCOUf2lcf8AQLu/++of/jlAF+qGi/8A&#10;HnJ/183H/o56P7SuP+gXd/8AfUP/AMcqlpN/OtrIBpt04+0TnKtF3lc45ft0/CgDcoqh/aVx/wBA&#10;u7/76h/+OUf2lcf9Au7/AO+of/jlAF+iqH9pXH/QLu/++of/AI5R/aVx/wBAu7/76h/+OUAX6Kof&#10;2lcf9Au7/wC+of8A45R/aVx/0C7v/vqH/wCOUAX6Kof2lcf9Au7/AO+of/jlH9pXH/QLu/8AvqH/&#10;AOOUAX6Kof2lcf8AQLu/++of/jlH9pXH/QLu/wDvqH/45QBfrzX42fBiP41QeGLC/wBU+x6LperR&#10;6peWIt/M+3hAQsRbcNi/M2eGznpwK7v+0rj/AKBd3/31D/8AHKP7SuP+gXd/99Q//HKzqU41ouE1&#10;dM7cFja+X144rCy5Zx2ejtdW63110fTdal+iqH9pXH/QLu/++of/AI5R/aVx/wBAu7/76h/+OVoc&#10;Rfoqh/aVx/0C7v8A76h/+OUf2lcf9Au7/wC+of8A45QBfqhr3/ID1H/r2k/9BNH9pXH/AEC7v/vq&#10;H/45VLWr+d9Gv1Om3UYNvICzNFgfKeTh80AblFFFABRRRQAUUUUAFFFFABRRRQAUUUUAFFFFABRR&#10;RQAUUUUAFFFFABRRRQAUUUUAFFFFABRRRQAUUUUAFFFFABRRRQAUUUUAFFFFABRRRQAUUUUAFFFF&#10;ABRRRQAUUUUAFFFFABRRRQAUUUUAFFFFABRRRQAUUUUAFFFFABRRRQAUUUUAFFFFABRRRQAUUUUA&#10;FFFFABRRRQAUUUUAFFFFAFCb/kOWf/XtN/6FFV+qE3/Ics/+vab/ANCiq/QAUV+M3/BRL4xfFfSf&#10;239S8G+DviV4p8MWN2ul21rZafr13aWkUk0MQ3bInwAWbJIXPU816L/wwL+29/0cb/5fOuf/ABig&#10;D9VKK/Gn9pD4zfFf9kH9vCx/tT4h+LNQ8EG+stbOk3Ot3dxZzWM2BcxiFn27VcXCouMDamBxiv0b&#10;/ba+N3/Ck/2VfG3i/TL0w6nNYiy0m4gYhxcXJEUciEd0DmQH/YoA97or8y/+Ca3xR8W+HPgL8VPj&#10;l8W/HfirxH4a04C2sYdZ1a4vVAhXfM0SSuw3u8kManjlWGeTjwzR/wBor9q7/goN8UdU0r4ba7d+&#10;C9EtR5zQaPfNp9rpsDMRGZ7pB5sjtt7ZLEMVRQCAAftPRX5T6P4f/bT/AGR/iR4Il8U+Nbrx74F1&#10;TXLLTdSvBfS6zbQpPOkZ8xrhFmh+/gOMLuAGeQD+rFABRRRQAUUUUAFFFFABRRRQAUUUUAFFFFAB&#10;RRRQAUUUUAFFFFABRRRQAUUUUAFFFFABRRRQAUUUUAUNF/485P8Ar5uP/Rz1fqhov/HnJ/183H/o&#10;56v0AFFFFABRRRQAUUUUAFFFFABRRXKfFTR/FHiD4e67pvgvW4fDfim6tzFYatPEJUtJCR+8KFWD&#10;YGeCOuOnWgDq6K/P/wCKX7Ifxx+G3w31/wAe6P8AtS+NtW8XaHYTaq9neuyaZdCJGkeNbcysiZCn&#10;G5WXOAQAcj6X/Y3+ON9+0Z+zj4P8earax2mr6hFLDexwKViM0Mzwu6A9FYx7sZON2O1AHtNFYvjb&#10;w9N4u8F6/oVtqt5oNxqmn3FlFqunSGO5smkjZBPEwIKyIW3KQeCor5Fl/wCCfXjCCJ5Zf2r/AIwR&#10;xoCzO2vTAKByST5vAoA+1KK/PH/gnzpPjn4raL8fJJfin4317wJqDyeGvC3ibWdXnmvo2VJlkvbb&#10;e5EbASwurKRyAM5Q13Uv/BPrxhBE8sv7V/xgjjQFmdtemAUDkknzeBQB9qUV8F/8Ewrzxl4o1r4u&#10;+Ib7x74r8efDuPU49H8N6h4q1Oa6luPIMhlnRXYqisHi5XrnB5U196UAFFfDP/BKv/kWfjf/ANlC&#10;v/8A0COvuagChoP/ACA9O/69o/8A0EVfqhoP/ID07/r2j/8AQRV+gAooooAKKKKACiiigAor5I8b&#10;fsLeLfF3jTX9dtv2l/itoNvqmoXF7FpWnazNHbWSySM4giUSALGgbaoA4CivC/hX4N8eeEf+Chfh&#10;/wCHmhfGv4g/EbQPDGmyat4tHiLW7iW0hLxMsNuY95V2zLA2G/vZH3DQB+ldFeGftU/tKJ8B/Den&#10;6ZoNh/wk3xN8TTfYPDHhqH5pLmc8ebIAcrDHnLNwOgyMkjxD/gm14h+JF74v+PWg/E3xhf8Ai/Xt&#10;B163tJJLi8kntoJCJzKtujYWOMsOFRVGFHAwBQB9xUV8E+E9K8c/tpfGz43mf4t+NPhx4c8Ca8/h&#10;rQ9L8HXwsgZoS6ST3OFzMrMm7aTn5iMqABXov7Gv7TeoeJP2VvEXiz4oamkmp+Ab/UdJ13VAgUzf&#10;ZFWTzCBgM5jkQfL95h6mgD6xor5u/YjPjXxp4J1v4reOtR1QX3j6+OqaZ4eur2WS10bTBlbWKGIn&#10;YjMnzsyqC+5C3Ir6RoAoa9/yA9R/69pP/QTV+qGvf8gPUf8Ar2k/9BNX6ACiiorqSWG1meGL7RMq&#10;MyRbgu9gOFyemTxmgCWivzm1D4+/HvxB+3h8DPDvj3wpc/CPw7d/b3j8O6f4jjv49TX7PIWe6a3f&#10;ZIFaNNiug2ncR941+jNABRWb4kmeDw7qssTtHIlrKyupwVIQkEHsa/Mn9iv9n34jftRfAuz8d6t+&#10;0t8WNFvJ724tTaWfiC5eMCNtoOWlzk0AfqRRXkn7O/wL1f4F6Jq1hq3xL8VfEuS+uFnS78VXj3Mt&#10;sAu3ZGWZsKeuPWvgX9h34F/Ej9q74Ky+NtX/AGlPitod2mqz6eLWx8Q3Lx7Y0jYNlpc5O8/lQB+q&#10;tFeO/s5/APWPgTY65b6v8UPF3xMbUpIpI5vFl69y9oEDArEWZsBtwJx/dFexUAFUNS/4/NL/AOvl&#10;v/RMlX6oal/x+aX/ANfLf+iZKAL9FFFABRRRQAUUUUAFFFFABRXyh8Sv2Tvi38XPiHr+r6h+0V4o&#10;8HeGJLjOkaD4PBs2toQAB5syMhcnkkFT1+8a4X9k3x58Ufhj+1x4z/Z68e+NpvibpVhoi65pmv3i&#10;5vIV3QgJKSWbkTch2bBVSDh6APumiivmr46fs3/FX40/Eaa6sPjprnw58CR20Udvo/heLybt5gD5&#10;kj3CsjAEkfL83A7UAfStFfn58ONb+LH7Kv7avgr4O+IfiZqXxY8E+N7C4ubWTXmMuoWDRpM4YuzM&#10;5AMWM7trKzHaClfXX7QPx68M/s4/Da/8X+JZWdIyIbLToCDc6jdNxHbwr/EzH/vkAseAaAPSaK/P&#10;H9j7x38atY/bw8V6b8WdcvoH1LwM3iCLwfHeSmw0fzbu0EMQgJCLLHGxVmxuyzZYkkn9DqACivhn&#10;9pr/AJSUfswf9eepf+ipa+5qAKEP/IcvP+vaH/0KWr9UIf8AkOXn/XtD/wChS1foAKKKKACiiigA&#10;ooooAKK+SP2/vjz4w+GbfCnwF4H1RfDGs/EbxAmjP4nktxMNMh82CN3UN8u8m4U5P8KPjBwy+Yft&#10;NfDT4j/sYfCu6+L3g349eO/FF7o11anUtD8c6iuo2F/HLOkRSOIqvlfNIDhTnaGwQQDQB+g1FfFH&#10;7S37R3jvxh4m+Cfwl+F97/whfij4nWK6ve63PCJp9JsfK81xGh4Mm1Jsngjy8AqW3Lxfx08KfFr9&#10;gvQdN+LGg/GLxb8TvCdjfQQeJvDnjS6+2ebBLIE8yCQ/6o7iqgDGCwOSMqQD9C6K+P8A9sb4xeJd&#10;Y1b4C/D34f8Aia68JxfFTUmafxJYBRcw6fFHDI6wkg7HcXCkMOQUxkAnON8Przxf+zJ+2l4U+EV7&#10;8RPFHxE8D+OtCur2xk8ZXgvr+yvrcSSOFn2glDHEeCAPnHdeQD7Zor5T8WeNNf8Ajl+2Zo3w98Ma&#10;1qmj+CvhvCmt+LbvSb2S3F/fSj/RNOdo2G6ML+8dCSrDcrDKivqygAqhpv8Ax+ap/wBfK/8AomOr&#10;9UNN/wCPzVP+vlf/AETHQBfooooAKKKKACiiigAoorwT9oz4IfE/4zeINFtvCnxg1D4X+EoLdxqM&#10;Wi24N9dzFvlKygq0YC8ZDHk/d70Ae90V+c2uXnxZ/YP/AGh/hNpmpfFfXfiz8OviBqY0W4s/FEjz&#10;3llK0kKeYkjMzHBmVhtIBAdSudrV9kfH7xx8TvBPhyzm+F3w1h+JGs3ErRywXGtwabHZqFysreaR&#10;5oJ42qynvmgD1GivjL/glf8AErxj8Vvgj461rxzrV9reuf8ACcX0Ja+unnFsv2a0fyItzNsiV3fa&#10;inaMnHWpv2l/FHjD4n/tc/D/AOAeg+NNa+H3h688Pz+Jtb1Xw3MtvqNygeWKKGKbaTGQ0JJI4Ifn&#10;O0CgD7Hor47/AGX/ABZ4v+Gv7VXxG+APiTxlrHj3RtO0a28R6Bq/iKUT6ikDGKOaOWYD95h5lALY&#10;PykgAHA2Phf401/9oj9rnxb4g03WtUsfhV8N1fw7aWtleyRWmt6w3/HzLKisFmSEfIoYMMlHU8mg&#10;D6sooooAoaL/AMecn/Xzcf8Ao56v1Q0X/jzk/wCvm4/9HPV+gAooooAKK+ZP2/P2gfEvwL+E+j2f&#10;gUxr498YaxB4f0aaWNXW3kkzum2sCpIACjII3SKSCARXiPxu+Cvxp/ZR+FVz8XfDvx/8YeNte8Pe&#10;Tea1oXiSf7Rpd/CZFWZYoWJEIAYng52g4Ktg0AfoTRXK/Cr4gWXxX+GfhbxlpyGOy17TbfUY4mOW&#10;j8yMMUPupJU+4rn/ANo3436X+zp8GfEvj7VY/tMWlwZgtA203Nw7BIYgcHG52UE4OBk9qAPSqK+C&#10;vAf7OP7Qn7SXhSy8dfEj49eJvhxda1Ct7Y+F/BRaxisIXG6NZWSRSzbSCVbLDoWJyB7p+1dda/8A&#10;Db9inxtJZeJNQ/4SPR/DaxjxBbTPb3ck6KitOHVtyOxBbhs/MeTQB9A0V+eXwH/Y58e/Fz4L+CfG&#10;t5+1D8XbC71/SbfUZbWDX7ho4mkQMVUmXJAz3r7S+Cfw1v8A4R/Duw8M6l4w1vx3d2skrtrniK4a&#10;e8mDyFwruxJIUHaOegFAHWa9/wAgPUf+vaT/ANBNX6oa9/yA9R/69pP/AEE1foAKKKKACiiigAoo&#10;ooAKKK8E/aM+CHxP+M3iDRbbwp8YNQ+F/hKC3cajFotuDfXcxb5SsoKtGAvGQx5P3e9AHvdFfnNr&#10;l58Wf2D/ANof4TaZqXxX134s/Dr4gamNFuLPxRI895ZStJCnmJIzMxwZlYbSAQHUrna1fozQAUV4&#10;t+0d+z1rXx4/4R7+yPit4x+GP9lfaPN/4RO+e2+3eb5WPO2su7Z5Z256eY3rXxV+198B/Fn7Lvwd&#10;ufFSftPfGDWdeubqHTtG0dteuAb26kbhPlk3YCh2OOflx1IoA/T6ivmPV/gn8a/GH7Pvws8J2HxY&#10;u/AfiSy0+3XxVriob++unEChkSRyGL+ZuzJvUnGea+bf2g9D+Mf/AAT1tfDXxQ0342+J/ij4VbVo&#10;tP1nw54wne48xJEdsxs7ttyEYfLtKttPzDcAAfpdRUVrcJeW0M8e7y5UDruBBwRkZHavjL/grr/y&#10;Znq3/YYsP/RhoA+0qoal/wAfml/9fLf+iZKi8K/8ixo//XnD/wCgCpdS/wCPzS/+vlv/AETJQBfo&#10;oooAKKKKACivOfj34P8AHXjz4ezaL8PPGSeAteuLiIPrjWwuGhtwcyBEI5YjAHK4/vCviv8AaC/Z&#10;7+NX7L3wt1b4reGf2mvGXiHUvDypd3ul+Jp2msbtDIisEieR0U5bhSrZ+6CDzQB+jVFcP8DfiBc/&#10;Fb4M+B/Gd5aLYXevaLaalNbJnbG8sKuwXPO3JOPbFP8AjJ8Pb34rfDfWPC2n+K9Y8EXl/wCTs17w&#10;/O0F7a7JkkPlupBG4IUPPKuwoA7Wivhbxh+xDr/gPwprHiPW/wBrb4wWWj6TaS3t3cPrs2I4o1LM&#10;f9bzwDx3rmP2U9c+JUf/AATp+NHjrxJ4t8T6he6hpmu6l4a1LWdVnn1G2tYbF0ikWVm3RnzY3Zdh&#10;HI3DqKAP0Qor82v2Xf2VPiB8fPgJ4Q8f6j+078WtLvdbt5JpLO11+4aOMrNJGApaXJ4QHn1r7d+A&#10;nwl1L4L+Bn8P6p478Q/EO5a7kuhrHia6a4ugrBQItzMTsXaSBn+I0AekUVy/xS/5Jl4u/wCwPef+&#10;iXr5p/4JQ/8AJkfg7/r81H/0sloA+vqKKKACiiigChD/AMhy8/69of8A0KWr9UIf+Q5ef9e0P/oU&#10;tX6ACivmD9qr9oHxFa+ItN+CnwgMV78XvEkRaS8PzQeHLE8PfXBAO1sEbFI6kHn5VfH/AOCXPjbx&#10;F8QP2TdM1jxTr+qeJdWfVb2Nr/V7yS6nZVkAVTJIxbAHQZ4oA+t6KK/P74V33jj9vL4rfFqTUvip&#10;4u+Gng7wbrTaJp3h/wADXq6ddttaRfPuJyjOS2zO0jGdwGNvIB+gNFfFf7M/xD8f/Df9rrxr+z14&#10;t8YXnxH0Sy0RNf0fXtTAbULZCYQYbhx9/Pm/eOTlVIwHwvJeEZ/iL+3p8ZPijNZ/FPxN8MvhZ4M1&#10;ZtB0u18HXH2O71C4jJEk0k4+bHCttORiRQACGLAH6A0V8Zfsq/FHx58P/wBpTx1+zr8R/FM/jmXS&#10;7CPXPDniW+jC3VxaN5e+KUgksy+YOWycxyckbQPs2gAor4X+CP8Aylk/aI/7FrTP/SXTq+6KACii&#10;igAooooAKKKKACqGi/8AHnJ/183H/o56v1Q0X/jzk/6+bj/0c9AF+iiigAooooAKKKKACiiigAoo&#10;r53/AG8v2iNT/Zq/Z71DxF4fRH8ValeQ6No3mRiRVuptx37SCGKxxysARgsoByOKAPoiivz7+J37&#10;O/x1+B/wZ1T4saf+0P4y1vx94fsDrWraLqc4n0SdI18y5hjtj8qBVDYOOdvRd2V+wf2e/i5b/Hj4&#10;KeD/AB9bQrajXLBLiW3RiywzAlJowT1CyK659qAPQ6K5f4ofETSfhL8O/EXjLXZGj0nQ7KS9uNn3&#10;mCLkIvqzHCgdywr4l+F3w1+P/wC2t4Yh+JXi/wCMGufCDwzrObjQPC3gljbyJZk/u5ZZ1ZWYsORu&#10;3FgQfkBCgA/QKivLD8OPHGgfs+HwXoPj2e78cwad9itfGOsxedMZd3E8qtv3uFPfOSO3b5Z+I37G&#10;3xr8EeAdb8Z6b+1Z43vfFuj2U2pNDfTPFpU5ijZ2j8jzWSMEDGSGA7r6AH3zVDXv+QHqP/XtJ/6C&#10;a8Z/Yh+Nmt/tCfsy+DvG/iOGOPXLxJ7e7khQJHPJDPJCZVUcDd5eSBwCSBwK9m17/kB6j/17Sf8A&#10;oJoAv0UUUAFFFFABRRRQAUUUUAFFFFABRRRQAUUUUAFFFFABRRRQAUUUUAFFFFABRRRQAUUUUAFF&#10;FFABRRRQAUUUUAFFFFABRRRQAUUUUAFFFFABRRRQAUUUUAFFFFABRRRQAUUUUAFFFFABRRRQAUUU&#10;UAFFFFABRRRQAUUUUAFFFFABRRRQAUUUUAFFFFABRRRQAUUUUAFFFFABRRRQAUUUUAUJv+Q5Z/8A&#10;XtN/6FFV+qE3/Ics/wDr2m/9Ciq/QB+F/wDwUz0+/wBY/wCCguo2GlXP2LU7r+x4LS58xo/KmaCJ&#10;Ufco3LhiDkcjHFfRGj/sG/trWer2Nxd/tEefaxTxvLF/wm+ttvQMCy4MGDkZ4NM/bC/Yr+M3xT/b&#10;mt/iD4X8G/2n4QW60iQ6j/allD8sKxCU+XJMsny7W/h5xxmv1LoA/Nz/AILT/BtvEHwv8I/Emyt9&#10;1x4evG02/dev2W4wY2b2WVAo95/y+Ov2m/2uZvjV+yf8B/h3DcyXOr6VDI2txD5meW3JtbLOOrNF&#10;vc55y4+p/aj9oD4V23xv+CvjPwLc7ANb02W2hkkGVinxuhkP+5KqN/wGvyc/ZO/4JjfGTR/2h/BG&#10;r/EjwUuieDtJv11K8uG1axuNzQgyRR7IpnYhpVjU8Y2luaAPpn9qb4K3XwP/AOCTcnge1hJutJtN&#10;Ml1UQcgzPfQy3LepUTOT7AA9Bxg/8ERdS0pvhR8RrCOSH+3I9bhnuIwR5v2doAsRPfbuWbHvmv0O&#10;8aeD9I+IXhHWfDOvWa3+i6vaSWV5bOSBJFIpVhkcg4PBHIOCORX5N69/wTZ/aN/Zm+JNz4k+AHiT&#10;+17ViyW0ttfw2V75JP8AqriKcrDIBx/EQdudqnAoA/XLVdYsNCtPtWpX1tp1r5kcPnXUyxJvdwiL&#10;uYgZZmVQOpLADk1cr8uPB/7KP7Y3x6+JngzX/jf4tt9L0Lw5q9rqn9m3V5bMJDDKjjZb2I8kuQpA&#10;dyCAT9D+o9ABRRRQAUUUUAFFFFABRRRQAUUUUAFFFFABRRRQAUUUUAFFFFABRRRQAUUUUAFFFFAB&#10;RRRQAUUUUAUNF/485P8Ar5uP/Rz1fqhov/HnJ/183H/o56v0AFFFFABRRRQAUUUUAFFFFABRRXlv&#10;7TzfEn/hQ/ixPhFbLdfESWGKHS0aSGPaXmjWV1aZljDJCZWUscblHB6EA8D/AG0vjHrnxQ1K4/Zq&#10;+EK/2n488RW/leItSU/6LoOmOMSmeQZ2u6nbt5O1+m50B+lvgh8JdJ+BPwn8MeAtEd5tO0O0Fus8&#10;ihXmckvJKwHALuzuQO7V8Gfs4+H/ANqX9mjwhPpPh/8AZl0rUdU1CY3eseINS8Y2Ml9qlwSSZJX8&#10;/pkthegyepLMfpsfHj4l+Df2XfiL8Qviz4Isvh54n0GC7ksNMtdRhvo51EEf2eQujuoLzuybSc/K&#10;DjkZAPpCvkL/AIKMfFzV9H8AaH8IfBErN8RPideLotnHExD29mzAXExI+6pBEZPZXdv4K779hrWf&#10;iX4s/Z18PeKfitr8mu+JfEAbU4vMsre1+zWbgeQgWGKMHcgEmSCf3mM4ArgPgp8BfHfjD9sHxx8c&#10;/iroQ0MWMX9ieCtIlvILpoLPkG5JhdwjMpb5ScgzyjoFJAPof4KfCbRvgZ8K/DXgXQY1TTtFtFtx&#10;IFCtPJ1lmYD+J3LOfdjXzz/wUY+Lmr6P4A0P4Q+CJWb4ifE68XRbOOJiHt7NmAuJiR91SCIyeyu7&#10;fwV9e18g/BT4C+O/GH7YPjj45/FXQhoYsYv7E8FaRLeQXTQWfINyTC7hGZS3yk5BnlHQKSAfQ/wU&#10;+E2jfAz4V+GvAugxqmnaLaLbiQKFaeTrLMwH8TuWc+7Gu3oooA+Gf+CVf/Is/G//ALKFf/8AoEdf&#10;c1fKf7AHwR8a/BLQ/inb+NNF/sabW/GV3qtgv2qCfzrV1QJJmJ225IPythvavqygChoP/ID07/r2&#10;j/8AQRV+qGg/8gPTv+vaP/0EVfoAKKKKACiiigAooooA81/aN+N2lfs7/BnxN481Uo66ZbMbS1c4&#10;+1XTfLDCO/zOVBI6DJ7V4x+wB8HdW+GPwP1Hx/4rhl1H4leP5H8SaxLMuLhw4Z7e3PGRhWLbcfK0&#10;rDHAql+1F8B/Hn7Tn7RHw28Oanof2X4GeGZRrerahLeQMNVvBnZb+QHMm0D5NxUDEsvPC5+vVUKo&#10;AGAOABQB+XPwD+NXjTwv8TfEvxZ+KX7PXxj8WfE7Vy1raS2PhOf7Doung/La2iyEEZ/ifAJyR/E5&#10;fd/YF+PV7fftRfG2yPw08a2y+MvFH2qa5m0tli0Eqlw/lag3/LFz90A9TxX6VV8x/sn/AAb8YfDT&#10;40ftE694k0j+zdK8WeJk1DRrj7TDL9qgBmy+1HZk++vDhTz0oA5jVv2afjb8Jfi58RfE/wACfE/g&#10;u20Tx9drqWpaX4xt7otp94QfMuLYwgh2dndiHAHIBBwDXkUnwCTTpPh5+x9o2uTa3bPct42+JusR&#10;qYhNbCVWS2wCdvnSCNQM7gEjc9TX6LardT2Ol3lza2Umo3UMLyRWcTojzuFJWNWchQWIABYgDPJA&#10;r5//AGOfgv4m8C6T4t8efEmzht/ir481STUtaijlSYWMCEpa2SSISpSOMDGCfvYydoNAHzp8OdD+&#10;IX7YVr8YvHtv8XvGHw5tPCuv33h/wp4d8K3os9PtltIkdGuolX9+G3x5GQeHwduFH05+w18a9Y/a&#10;C/Zg8GeMvEW1tfuI5rS/mRFRZ5YJniMoCgAFwgYgAAFiAMAV4Hovwr/aD/ZhvPiv4P8Ahl8P9J+I&#10;HhHxrrN5rek65Pr0Fi+iy3Mao4uIZRumCBUwEPITOcttH0p+yN8CZP2bf2e/CXgC5vI9Q1HToZJb&#10;65hJMb3E0ryyBMgHYrOVUkAkKCQCTQB6lr3/ACA9R/69pP8A0E1fqhr3/ID1H/r2k/8AQTV+gDwP&#10;9obXP2kNL8S6bH8F/D/gXV9Ca03XsviqSdZ1uN7fKnlzINmzb1B5J5rp/wBnnU/jHqnhnUpPjRpP&#10;hfSNeW822cXhV5Wga22L8z+ZI5379/QgYxxXqtQ3kk0VnO9vF586oxjiLbd7AcDPbJoA+H/2mv8A&#10;lJR+zB/156l/6Klr7mr81fiRov7V3xE/aM+GnxYk/Z1tbG48FQ3MUelr4y051u/OR1yZPNBTG/8A&#10;unOK+ufFHxs8V+A/2TvEfxJ8e+F4fA3i/TNJvbqXQVv4r5IJ1eRLVfOQlH8z9y3HTzMHkUAez6rY&#10;/wBp6XeWe/y/tELxb8Z27lIzjv1r4c8If8Ex9c+GfgtdJ8FftHfEbw3dw7pYIrK7MOliY8lms0cA&#10;gnr8+TXp/wCy3f8Axs8dfsbv4g8UeKo734oeJtMu7/Qru/sbe2g08ywkWO9IYApXISViyOcSEcgA&#10;V59J8Rv26102TQD8JvA8mqyK0KeLYNXiW0izkCU27TlyR1+7jJHyYyKAO3/4J9fH7xj8aPh74r0b&#10;4gtDd+MvBOuTaBfalbqFW92dJCAAA+Q6nAAIUHGSa838Df8ABL3Vvhj4NOk+EP2jPiN4bu1dp0TS&#10;ro22m+eQAZGtEf5s7RnL5IAGeK9a/ZZ/ZX1v9mf9nzxBoFlrttqHxN1/7Vqd5rsoLQDUpItsf3lJ&#10;aONgvLKSx3tt+bbXm4+I/wC3Vp+nvoUvwl8DarqbKYo/FVvq8cdqnYSNbtOHY9+FA5Hy9RQB1v8A&#10;wT9+PPjb4p6D8QfBnxHuIdU8ZfDzXpNCu9XgjCC9VWdAzAADeGikBYAZG0kZyT9Y187/ALFH7Lt3&#10;+zN8PdWTxDq8fiDx34n1BtY8QanCD5b3Df8ALNCQCyqS53EAlnY4AIA+iKACqGpf8fml/wDXy3/o&#10;mSr9UNS/4/NL/wCvlv8A0TJQBfooooAKKKKACiiigAooooA88+OXhHx9418EjTfhx46j+HniA3SS&#10;NrEmmRagDCFYPGI5BgEkqd3UbeOtfI37Huqal8C/2rvGPwh+JWnWGs/EzxHYjXE+IVtdTTTa3Amd&#10;sUqykmLaqvhU2qPKI2nCse28QeNP20fh/wCJtctrD4eeDPil4fkvp30u8tdUj0+6htmkJhSYSyRK&#10;xVNqnamc5+ZutP8A2Zf2a/iXefHrWvj58c7nSovG91Y/2XpHh7RW322lW2BnL5OWxuAAZvvuSxLA&#10;KAfYdct8UNE8UeJPAer6b4M8SJ4Q8T3EarZa3JZR3i2rB1JYwuNr5UMuD/ez2r5p+Hnxl+JHxc/b&#10;88feF9G8QtafCHwDZxW+oWMdlbMLzUHjwEMxiMi4cykhXH/HvjuQdT4qeJv2tvAnxM1+58EeD/CH&#10;xL8A3UqPpljNfrY6jZr5ahkZ3aNCPM3tzvOCOR0oA8V+GreKP2X/ANtrw9pfxpl0/wCJHiP4iW0l&#10;hofxGV5I7q0VD/x6fZWPlQoXZRiJV5lB3NlgMPxV8SvGV9+2N4j8a/Er4F/FPxto3gy/uNN8Dab4&#10;e8NTz6ZCscrIdRLNgSyyBVdWAIAKkE7UI9T+GP7PPxm+OH7Rvhz4yfH610bwta+EYnHh3wbo04uf&#10;LmbOZZpFZ1yDtbIc7mReFC4b7eoA/LbwH+1FqN5/wUg1nxefg78RoLjVPB0GiN4fm0Vl1GzVru2P&#10;2yeLOUtxtwZP9oetfqTXzF4c+DfjCw/4KJeKfidPo+zwPe+BE0a31T7TCd92Lm2cx+UH8wfLG53F&#10;dvHXkV9O0AfDP7TX/KSj9mD/AK89S/8ARUtfc1fKfx0+CPjXxl+298CPH+j6L9s8I+Gba+j1bUft&#10;UCfZmkjkCDy2cSPksPuKcZ5r6soAoQ/8hy8/69of/Qpav1Qh/wCQ5ef9e0P/AKFLV+gAooooAKKK&#10;KACiiigD4n/4KUahonj+z+HfwQXQLLWvG3jrVNukahfSvHHoQTasl6ShDswEjbU+621sg7QreJft&#10;QfAf4v8A7PfgXw/rfi7xvcfH/wCB/hXUYL7U/C+tubO7xlY4zLKpZriNHZcKzsoyMxlckfUP7aX7&#10;MXir4vap4D+Inwz1Oy0v4m+A7xrrTl1EH7NfRMVZoJD25TjPBDuDjIYeX/FLw7+1f+1p4Hm+GHib&#10;4d+GfhJ4b1JoV1vxG2tRai08UciuVtoYnZkyyA4c8jgsOTQB0Hx++EPif9oOX4M/tHfAq7sY/Fmh&#10;2Md5ZaTrY8qK/sZ03iFiOEcCSRCpIBEjYdSoJ8X/AG7vil+0P4o/ZN8XW3xC+F3hv4aeGZprGG6a&#10;TX01G9vXF3DIi2ywEonzIGbzD91WA5wa+yfiJp/xD+AvwP8ABugfArwXY+ObzQ2tNKbStWvktSdP&#10;jt3QyiV5I18zekOck5DPx3HhsP7P/wAcv2tfiD4Z1f8AaEs9D8F/Dzw1eJqVr4E0W4F1JfXSj5Wu&#10;pVZ1KjJBw3KllCjcWoA7P4kfsu+Ivip8GfgVqfhjWbXwt8Tvh3a2N7pd1qMLSWxcW0Sz20wX5gjm&#10;OPJAPCEY54898b6B49+Beua9+078d9c8L6r4v0HQn8P+FfDPg2C5FkbidmEY3TDzXd2kYEYOFZjn&#10;CgD70r5r+KHwh8W/G79qnwRL4h0dbb4P+A4TrltJJcwuNY1s/LFmIMXVIFJYFlXLBh8wagD5itfB&#10;Hj/4d618EvgNF4x1Pwl4x+K91qfi74geLNKkCalLOIWna3hmwTGVWNk3L/EoIwCwPsn7P3iDxf8A&#10;Bf8AbI8S/AbWfHGvfETwrc+GI/E2j6j4ouRdalZuJVikikn2qZFbLnngbUwBlieq/aw+CnjzVPit&#10;8LfjP8L9OsvEXi3wK93DP4cv7xbRdStLiIxuscz/ACJIA0gBbA+fOflAbP8A2fvhD8S/Ff7TXiX4&#10;8/FXw5ZeBb2bQo/Dmi+FbXU49Qkt4BIskks08QCMSy/LjtI2QNqkgH1nVDTf+PzVP+vlf/RMdX6o&#10;ab/x+ap/18r/AOiY6AL9FFFABRRRQAUUUUAFZ/iDxBpvhXQ7/WdYvoNN0qxha4ury5cJHDGoyzMx&#10;6AAVoV8H/wDBQn4V/Hj4x/Ebwho3hHwOfHXwhsLaLUNU0VNctdMTUdQE0v7qdpJVkaNUWFgFAGXb&#10;DbgCoBB8NdJ1j9vL9prQPjTf2V1pPwW8AyyDwdBex+XNrF6GXdebCMrGHRWz6xRr1EmPveviPS/j&#10;F+2JoemWmnad+y34bsNPtIlgt7W28V2MccMagBUVRPgKAAAB0xX0T8fPG/xQ8EaPpdx8L/htB8Sd&#10;QnuGS8tJtag0wW0YXIkDSkBsnjA5oA+av+CQv/JB/iL/ANlB1H/0lsq9U/aN/Zx8a+Kvi94L+MHw&#10;o13RNG+Ifhyzm0uS28SRTPp+pWchYiKUw/OoVpJWGAclxyNua8G/YR8H/tI/s5RTeDNe+CNuvhvx&#10;B4pk1jUfEDeKLAtp8UyQxviCORmk2CHdxyc4xX6G0Afnl4+8M/EL9nCz8b/EXxN4g0rxB+0X8XZL&#10;Twh4c0/wxDLFZWBIVAYTIN5CKFkLuAAyICTuJqp4f+GGvR/HHwl+yj4a8f8AiDwB4O8H+Cv+Ej13&#10;VvCdyLPUtZ1CS4QSOLjazIpknVgvPG4HPy7foTQfhD4t+IX7Yur/ABL8eaOuneFvBtj/AGT4Fs5L&#10;mGYzyTD/AEvUCqMxjYgCNQ2DtIyoK5rm/jb8Jfih8Pf2p7H48fCnwvZfEGS98PHw3rnha61WPTZ3&#10;QSrIk0M8oKDlI8g8/u+Ad52gB+xZ4/8AF9h8VvjT8F/F3ia+8bL4CvrR9J8Qaowe9ltLmNnEU74B&#10;dk2r85ySWfkAKK+uK+Yf2Qfgf438J+Nvip8VviXZ2Wi+MviDfW8n9g6fdC5j0y0t0ZYo2lX5XkIb&#10;DFcjCKQQWYD6eoAoaL/x5yf9fNx/6Oer9UNF/wCPOT/r5uP/AEc9X6ACvlv4teJP2vrL4iazB8Ov&#10;Cnwzv/BaSINNudcluReOnlruMgS4Vc79+MKOAK+pKKAPzm/bJuPGF14i/Yyv/idp+lWPiVfHUX9s&#10;w6MrvYRt9stcKm9nJBjXOCTnDV9W/tsSpD+yN8XmkdUU+Gb1QWOBkxMAPqSQPxrP/bS/Zsuf2mvh&#10;HHo2jalHovi7RdQh1rQdRlJEcV3FuADkAkKyswyAcHa2DtxXgPxO8Oftc/tQ+Af+FU+KPAXhn4ca&#10;JqLwxa94wi1mK7FzAjq7fZ7aNy6Fig+Vuv3dygkgA92/4J+w3UH7GfwoW8YPMdIDKQMfuzI5jHQd&#10;EKj8O/WvFf8Agsf5837MPhmzjuPslteeMrG3upmHyJEba7O5z2UOqHOR0Fdz+2h8SNT/AGQv2TNC&#10;0X4YTNp3iVrjTfC3hoR20dzKCMdI3VldjFC68qfmcdyK7T4sfs16p+0H+ybH8NvH/iH7d4xn0+3l&#10;n8QC3jVU1OPD+aI4lRfL37kwAMoT35oA8o+If7G/xesvCupeKNG/ab8ez+PbG1e6ht2lS10WeREJ&#10;8oWUf7uNWxgZ3AdSDW/8DPFGp/t//sHzW3iW8TRNa8QW9xo2pahaWwZd8cu0zJHuAyyhSRkAMTjg&#10;AVxr6h+2vefDmT4YzeAPCialJZHSW+JP9vxmDyinlm4+zA+b5u35t2zGednavUvC/wCzz45/Zv8A&#10;2R9M8AfBjVtLn8daY8dydQ1yPba30zTiS6DLhtqspZFHBAC/MDlqAPIfFn7C3xC+B/wru9V+F/7R&#10;fxDg1Pwxpr3Njo2rX32jS5EgjLiBbc/JGpC7RkMoyARjNfRf7Gfx1vv2j/2cfCXjvVrSKz1i9SaC&#10;+jtxiJpoZXiZ0GeFbZux23Y5xmvnXx1qH7bXxu8F6l8Prv4a+D/h9BrVu1hqPitNaSZFgcbZfJiS&#10;aSRCykjJViATjBwR9Yfs8fBPSv2d/g34Z+H+kTNd22kQFZLt02tczO7SSykZONzuxAycDAzxQB2+&#10;vf8AID1H/r2k/wDQTV+qGvf8gPUf+vaT/wBBNX6ACiiigAooooAKKKKACs/xB4g03wrod/rOsX0G&#10;m6VYwtcXV5cuEjhjUZZmY9AAK0K+D/8AgoT8K/jx8Y/iN4Q0bwj4HPjr4Q2FtFqGqaKmuWumJqOo&#10;CaX91O0kqyNGqLCwCgDLthtwBUAg+Guk6x+3l+01oHxpv7K60n4LeAZZB4OgvY/Lm1i9DLuvNhGV&#10;jDorZ9Yo16iTH3vXxHpfxi/bE0PTLTTtO/Zb8N2Gn2kSwW9rbeK7GOOGNQAqKonwFAAAA6Yre/bO&#10;+M/xH0v40fBb4SfCfXz4f8ReLL2a41W9jsre6aDT49oZ9s0cgACid87f+WOM8mgD6+r4L8PyL+2p&#10;+3rd60T9u+FfwY/0exVhut77W2PzSgEYbYykgg8eREej19QftMXfxEs/gf4kt/hZokniDx1eW32L&#10;T1F3b2pt2k+VrkvM6JmNSWAHVgoxjJGP+xz+zzb/ALMnwE8P+DsRyayVN9rN1Hg+ffS4Mhz3CgLG&#10;p/uxrQB7TLMkETyyuscaAszscBQOSSewr8/vHMl1/wAFJfjlovh/QVkH7PvgDVfter64y4i1/UYw&#10;QILfP30Ckru6bZHb+KPPoX/BRzwH8cPip4P8K+EfhRoc2ueGtQnuG8W29pqlrp888CGHybcSzyLh&#10;JN0+7aG+4ueOG5HwL48/ay+GfhHS/DHhj9lHw1o2habCILWztvFlkFRR3/4+MlicksckkkkkmgD7&#10;wr4t/wCCuv8AyZnq3/YYsP8A0Ya+uPBN/rWqeC9AvfEmmR6J4iudPt5tS0yKZZktLpo1M0KupIcI&#10;5ZQwJBxkE18+f8FGPg34w+PH7M+oeE/A2j/25r8upWlwln9pht8ojkud8rovA7ZzQB9E+Ff+RY0f&#10;/rzh/wDQBUupf8fml/8AXy3/AKJko0C1lsdB023mXZNDbRxuuQcMFAIyPejUv+PzS/8Ar5b/ANEy&#10;UAX6KKKACiiigAr8+/24vg38aItI8R+Pdb8a6Z8SvhRod42sz/DO+tm0yI2Mbhwjz25VrgxgBsSk&#10;g7M4Y4U/VH7SEfxmj8M6RefBSTw/Jr1pfiW+07xHkQXtr5bgxKwGVbeUOQycA/N2Py78S9P/AGy/&#10;2mvCd18N9Y+H/hT4U+HdXAtdZ8QjV4715LckeYsMcczsAwB+Urkggbl5NAH2H8CfiVo/xh+D3hHx&#10;loFn/Z2k6vp8c8Fjhf8ARcDa0PygD5GVk4AHy13dfKP7R3iVf2Ff2GWsfA141tqmi2dpoeh3MsUc&#10;skl1JIqmUowKs5HmylSpGQeMV7N8EYvHejfA3w7L4/vZ/FHj7+zftepbYbe2eS5cGT7Oqoscalci&#10;MEgD5ck9TQB8y/t7eJtQ+N3xG8Afsv8AhS9khuvE9ymqeLLq2JzZ6TEd+1jjGXKs+D3jjHSSvqfx&#10;j8I9L8QfA3XfhjpJj8PaNf8Ah248O2rW8IdbKGS2aBSqZG7YrA7cjOOo614H+xX+z7428OeOPiT8&#10;ZPi7pkWmfEvxnfNHHpy3UV1/ZmnIR5cKyxMynO2McE/LDHnByK+g/jJa+OLz4Z65F8NrzT7Dxv5a&#10;Npk2qjNtvWRWZZPlbhkDr06sOR1AB8jw/wDBOjxt8L/h/Ha/DL9oz4iaXq2kwM+m6bc3xbSGkGXE&#10;f2UEKisx/wBoAsSQ3SvYP2Bf2iNY/aa/Zx0nxX4jiiXxDbXU2l6hNAgSO5li2kShRwpZHQkDjduw&#10;AMAeQeIvF37c3jrwxe+Dv+FXeDPC17qEDWc3jKLWo2ghV12tJFCJnkVsHglWwQflPFfRv7Kf7POn&#10;fsvfBPRPAdjd/wBpXFsXub/UNmz7VdSHMjheyjhVHXai5yaAO2+KX/JMvF3/AGB7z/0S9fNP/BKH&#10;/kyPwd/1+aj/AOlktfUHj7TLnWvAviPT7KPzry7025t4Y9wXe7xMqjJIAySOScV4d/wT4+Efiz4H&#10;/st+GvCHjbSv7F8RWdzeyT2f2mK42LJcyOh3xOyHKsDwe/NAH0fRRRQAUUUUAUIf+Q5ef9e0P/oU&#10;tcl8dvF3iPwH8HfF+v8AhDRJfEfiiw06WXTdLhgknae4xhAI4wWfBIO1eSARkda62H/kOXn/AF7Q&#10;/wDoUtX6APzP/Zb+N2sfAfQ9V1XxB+zv8cPFnxN8TTfbfEvieTwnKWupuSsUeTlYY87VXA6ZwOFX&#10;ov8Agj38Uri++DcfgA+DfElvbWb32pjxXNYldInYzxL9mjn6NMPMJ2+iN6V+h1fL/wDwTt+D/i34&#10;Afsw2Phjx9pS+H9bt9QvLqW3a7hnCRO+5WLxOyYwM/e470AfUFfmL8KvhTqf7X3xs+KXxt+Cni2T&#10;4JWNpqT6Pa32lo10fEF7HsllubuEyCLynV4zsCnJfcwZgd3vn7AXxg+Jn7RE/wASviF4o1+S5+H1&#10;xrk9h4R0k2FvAIrdJGYyGRIxJIArRRgs55WTOSOOC8B/BP8AaA/Yh8XeMNN+EHg/Rfir8LPEGpPq&#10;1po0+qxaZeaXK4Cld8rBSAixocbtwjQjYdwIBU/Yx8Raz8Iv2tPH3wx+Lulw6l8YPE0P9sR+O7a5&#10;MqaxZoCUiCHAhVVVtqoqjEZUqNik7X/BIhY4Pg18Trd4/Kv4vH9+JkZNrqv2e1ChuOxD8dua679n&#10;39nP4j+IP2jNT/aB+NKaTpHihtO/snRPC2iy+fHplucgtLNyHkwXHylgfMY5HCrzZ+Dvxw/ZR+NH&#10;xB8SfBrwjpPxM8CeOr7+1rnw7d6tHp11pt6SxkZHlITYzO3AycBRgbcsAUtc8+4/4LC+HvskqeXb&#10;+Am+1r1OwmfC9Dg7mjPbj64P3fXyh+yv+z18QLH4y+OPjn8Yhpdr498S28em2WiaTJ50Ok2KbP3Z&#10;kyQzt5cf3Sfuk7iXIX6voA+F/gj/AMpZP2iP+xa0z/0l06vuivlH4W/BDxr4b/4KF/Gb4majov2f&#10;wR4h0Oxs9M1T7VA32iWOCyR18pXMi4aGQZZQDt4PIz9XUAFFFFABRRRQAUUUUAFUNF/485P+vm4/&#10;9HPV+qGi/wDHnJ/183H/AKOegC/RRRQAUUUUAFFFFABRRRQAV8Kf8FY1ij8C/Bu4u4w1hH4/sROz&#10;puQKYpiQ3HcBuO+DX3XXi/7Xv7Otv+1F8DNZ8DteJpupO8d7pl9ICUt7uIkozYBO0gsjYGQrnHNA&#10;HT/tDTR2/wAAfiZLK6xRR+GNTZ5HICqotZCSSegrxD/gllDdQ/sN/Dz7QwKNJqTQLjBWM6hccHju&#10;249+CK828bad+2T8Zvhfc/CLWvAXhfw3DqVsul6v8QDrkU8dza4CyvHbKxkV5FznK/xNgLkEelft&#10;GeJv+GFf2FzY+Cbw2+r6LZWmh6JdPDG7yXTuqtMY2DKzkebKVIIJB4oAg/4KqXNzb/sP+OhbsypJ&#10;Pp0c20fwfboDgnsMhf5d64zwd+xX8RfE3wj8K6nZftOeO9O1pdEtG0qHR5Vs9GgjECGCI2sRAkRV&#10;2qWLZYDJ9K9y034N+IPjL+yLH4B+MOszat4n8Q6Lt1jUBbQwvb3Uh81NscSImYH2AfKMmLnOTXhP&#10;gU/tl/BbwDZ/C/Tfh94U8Zx6TbDTdI8eSa5HDDDbqu2FprZ2EjsihRwo6AHdySAelf8ABPP4/wDi&#10;z47/AAb1ZPHnlTeMPCmtT+H7+9hVVW7aJUYSkL8u75yp2gA7cjriue/bR+Anxz+J1p4kvPCvxKs5&#10;fAn2VZJPh3dWhtEv40jHnwPfQlZisuG+UsF+bBIFW/hX+y38SP2Z/wBlfUfDnw28RaRf/F3UNTGu&#10;ahq2sKxsbu4eSPzouVZtvkpsBwCWy3ybuOO8VeMP25fH/h298IQ/CvwZ4PudQhe0n8XR63HJDCjg&#10;q0kMQmeRGweCUfGDxnFAHt/7Dnxi8OfGz9mzwtrXhfw9D4TsLJG0p9Dtm3RWUkOFKI3UqQVcE8/P&#10;zk5Ne2a9/wAgPUf+vaT/ANBNeY/sp/s86f8Asv8AwS0PwHZXn9pT2u+4vtQ2bPtN1Id0jheyjhVH&#10;Xaq5ycmvTte/5Aeo/wDXtJ/6CaAL9FFFABRRRQAUUUUAFFFFABRRRQAUUUUAFFFFABRRRQAUUUUA&#10;FFFFABRRRQAUUUUAFFFFABRRRQAUUUUAFFFFABRRRQAUUUUAFFFFABRRRQAUUUUAFFFFABRRRQAU&#10;UUUAFFFFABRRRQAUUUUAFFFFABRRRQAUUUUAFFFFABRRRQAUUUUAFFFFABRRRQAUUUUAFFFFABRR&#10;RQAUUUUAFFFFAFCb/kOWf/XtN/6FFV+svUGnXWbM28ccr/Z5srJIUGN0XcKf5VL52p/8+dp/4FN/&#10;8boAv0VQ87U/+fO0/wDApv8A43R52p/8+dp/4FN/8boAv0VQ87U/+fO0/wDApv8A43R52p/8+dp/&#10;4FN/8boAv0VQ87U/+fO0/wDApv8A43R52p/8+dp/4FN/8boAv0VQ87U/+fO0/wDApv8A43R52p/8&#10;+dp/4FN/8boAv0VQ87U/+fO0/wDApv8A43R52p/8+dp/4FN/8boAv0VQ87U/+fO0/wDApv8A43R5&#10;2p/8+dp/4FN/8boAv0VQ87U/+fO0/wDApv8A43R52p/8+dp/4FN/8boAv0VQ87U/+fO0/wDApv8A&#10;43R52p/8+dp/4FN/8boAv0VQ87U/+fO0/wDApv8A43R52p/8+dp/4FN/8boAv0VQ87U/+fO0/wDA&#10;pv8A43R52p/8+dp/4FN/8boAv0VQ87U/+fO0/wDApv8A43R52p/8+dp/4FN/8boAv0VQ87U/+fO0&#10;/wDApv8A43R52p/8+dp/4FN/8boAv0VQ87U/+fO0/wDApv8A43R52p/8+dp/4FN/8boAv0VQ87U/&#10;+fO0/wDApv8A43R52p/8+dp/4FN/8boAv0VQ87U/+fO0/wDApv8A43R52p/8+dp/4FN/8boAv0VQ&#10;87U/+fO0/wDApv8A43R52p/8+dp/4FN/8boAv0VQ87U/+fO0/wDApv8A43R52p/8+dp/4FN/8boA&#10;v0VQ87U/+fO0/wDApv8A43R52p/8+dp/4FN/8boANF/485P+vm4/9HPV+sPSZtRFrJstbVh9on+9&#10;csOfNfP/ACz9c/8A1qu+dqf/AD52n/gU3/xugC/RVDztT/587T/wKb/43R52p/8APnaf+BTf/G6A&#10;L9FUPO1P/nztP/Apv/jdHnan/wA+dp/4FN/8boAv0VQ87U/+fO0/8Cm/+N0edqf/AD52n/gU3/xu&#10;gC/RVDztT/587T/wKb/43R52p/8APnaf+BTf/G6AL9FUPO1P/nztP/Apv/jdHnan/wA+dp/4FN/8&#10;boAv1538evgfof7RXw3u/A/iW91K00K8uLee6XS5kiknEMqyrGxZG+Qsik4APAwRXa+dqf8Az52n&#10;/gU3/wAbo87U/wDnztP/AAKb/wCN0AWbOzg0+0gtbWFLe2gRYooY1CqiKMBQB0AAAqaqHnan/wA+&#10;dp/4FN/8bo87U/8AnztP/Apv/jdAF+iqHnan/wA+dp/4FN/8bo87U/8AnztP/Apv/jdAF+iqHnan&#10;/wA+dp/4FN/8bo87U/8AnztP/Apv/jdAF+iqHnan/wA+dp/4FN/8bo87U/8AnztP/Apv/jdABoP/&#10;ACA9O/69o/8A0EVfrD0WbURo1gEtbVk+zx7Wa5YEjaMZHlnH51d87U/+fO0/8Cm/+N0AX6Koedqf&#10;/Pnaf+BTf/G6PO1P/nztP/Apv/jdAF+iqHnan/z52n/gU3/xujztT/587T/wKb/43QBfoqh52p/8&#10;+dp/4FN/8bo87U/+fO0/8Cm/+N0AX6Koedqf/Pnaf+BTf/G6PO1P/nztP/Apv/jdAF+iqHnan/z5&#10;2n/gU3/xujztT/587T/wKb/43QBfoqh52p/8+dp/4FN/8bo87U/+fO0/8Cm/+N0AX6Koedqf/Pna&#10;f+BTf/G6PO1P/nztP/Apv/jdABr3/ID1H/r2k/8AQTV+sPWptROjX4e1tVT7PJuZbliQNpzgeWM/&#10;nV3ztT/587T/AMCm/wDjdAF+iqHnan/z52n/AIFN/wDG6PO1P/nztP8AwKb/AON0AX687+PXwP0P&#10;9or4b3fgfxLe6laaFeXFvPdLpcyRSTiGVZVjYsjfIWRScAHgYIrtfO1P/nztP/Apv/jdHnan/wA+&#10;dp/4FN/8boAs2dnBp9pBa2sKW9tAixRQxqFVEUYCgDoAABU1UPO1P/nztP8AwKb/AON0edqf/Pna&#10;f+BTf/G6AL9FUPO1P/nztP8AwKb/AON0edqf/Pnaf+BTf/G6AL9FUPO1P/nztP8AwKb/AON0edqf&#10;/Pnaf+BTf/G6AL9UNS/4/NL/AOvlv/RMlHnan/z52n/gU3/xuqV/NqP2rTd1rag/aDtxcscnypOv&#10;7vjjPrQBuUVQ87U/+fO0/wDApv8A43R52p/8+dp/4FN/8boAv0VQ87U/+fO0/wDApv8A43R52p/8&#10;+dp/4FN/8boAv0VQ87U/+fO0/wDApv8A43R52p/8+dp/4FN/8boAv0VQ87U/+fO0/wDApv8A43R5&#10;2p/8+dp/4FN/8boAv0VQ87U/+fO0/wDApv8A43R52p/8+dp/4FN/8boA4X4J/APw58B7XxQmhT6h&#10;qF54m1u51/VNQ1WSOS4nuZmy2WREGwc7RjjJ5JJNek1Q87U/+fO0/wDApv8A43R52p/8+dp/4FN/&#10;8boAv0VQ87U/+fO0/wDApv8A43R52p/8+dp/4FN/8boAv0VQ87U/+fO0/wDApv8A43R52p/8+dp/&#10;4FN/8boAv0VQ87U/+fO0/wDApv8A43R52p/8+dp/4FN/8boAIf8AkOXn/XtD/wChS1frDhm1H+2b&#10;oi1td/2eHK/aWxjdJjny/r27D8Lvnan/AM+dp/4FN/8AG6AL9FUPO1P/AJ87T/wKb/43R52p/wDP&#10;naf+BTf/ABugC/RVDztT/wCfO0/8Cm/+N0edqf8Az52n/gU3/wAboAv0VQ87U/8AnztP/Apv/jdH&#10;nan/AM+dp/4FN/8AG6AL9FUPO1P/AJ87T/wKb/43R52p/wDPnaf+BTf/ABugC/RVDztT/wCfO0/8&#10;Cm/+N0edqf8Az52n/gU3/wAboAv0VQ87U/8AnztP/Apv/jdHnan/AM+dp/4FN/8AG6AL9FUPO1P/&#10;AJ87T/wKb/43R52p/wDPnaf+BTf/ABugC/VDTf8Aj81T/r5X/wBEx0edqf8Az52n/gU3/wAbqlYT&#10;aj9q1Lba2pP2gbs3LDB8qPp+754x6UAblFUPO1P/AJ87T/wKb/43R52p/wDPnaf+BTf/ABugC/RV&#10;DztT/wCfO0/8Cm/+N0edqf8Az52n/gU3/wAboAv0VQ87U/8AnztP/Apv/jdHnan/AM+dp/4FN/8A&#10;G6AL9FUPO1P/AJ87T/wKb/43R52p/wDPnaf+BTf/ABugC/RVDztT/wCfO0/8Cm/+N0edqf8Az52n&#10;/gU3/wAboAv0VQ87U/8AnztP/Apv/jdHnan/AM+dp/4FN/8AG6AL9FUPO1P/AJ87T/wKb/43R52p&#10;/wDPnaf+BTf/ABugC/RVDztT/wCfO0/8Cm/+N0edqf8Az52n/gU3/wAboANF/wCPOT/r5uP/AEc9&#10;X6w9Jm1EWsmy1tWH2if71yw5818/8s/XP/1qu+dqf/Pnaf8AgU3/AMboAv0VQ87U/wDnztP/AAKb&#10;/wCN0edqf/Pnaf8AgU3/AMboAv0VQ87U/wDnztP/AAKb/wCN0edqf/Pnaf8AgU3/AMboA4T4nfAP&#10;w58W/Hnw98Ua/cahJJ4IvpdS0/TYpIxZz3LqqpJOjIWZoyoZNrLg5znpXpVUPO1P/nztP/Apv/jd&#10;Hnan/wA+dp/4FN/8boAv0VQ87U/+fO0/8Cm/+N0edqf/AD52n/gU3/xugC/RVDztT/587T/wKb/4&#10;3R52p/8APnaf+BTf/G6ADXv+QHqP/XtJ/wCgmr9YetTaidGvw9raqn2eTcy3LEgbTnA8sZ/Orvna&#10;n/z52n/gU3/xugC/RVDztT/587T/AMCm/wDjdHnan/z52n/gU3/xugC/RVDztT/587T/AMCm/wDj&#10;dHnan/z52n/gU3/xugC/RVDztT/587T/AMCm/wDjdHnan/z52n/gU3/xugC/RVDztT/587T/AMCm&#10;/wDjdHnan/z52n/gU3/xugC/Xm0PwD8OL8frj4wTz6he+Kn0RdAt4riSNrWzthIZD5KBAyuzM2SW&#10;P3mAAya7rztT/wCfO0/8Cm/+N0edqf8Az52n/gU3/wAboAv0VQ87U/8AnztP/Apv/jdHnan/AM+d&#10;p/4FN/8AG6AL9FUPO1P/AJ87T/wKb/43R52p/wDPnaf+BTf/ABugC/RVDztT/wCfO0/8Cm/+N0ed&#10;qf8Az52n/gU3/wAboAv1Q1L/AI/NL/6+W/8ARMlHnan/AM+dp/4FN/8AG6pX82o/atN3WtqD9oO3&#10;FyxyfKk6/u+OM+tAG5RVDztT/wCfO0/8Cm/+N0edqf8Az52n/gU3/wAboAv0VQ87U/8AnztP/Apv&#10;/jdHnan/AM+dp/4FN/8AG6AL9FUPO1P/AJ87T/wKb/43R52p/wDPnaf+BTf/ABugDhfjJ8A/Dnx0&#10;uvBb+J59Qez8La3Fr9tp9tJGtvdXMSsI/tCsjF0Xc3ClfvHJIOK9Jqh52p/8+dp/4FN/8bo87U/+&#10;fO0/8Cm/+N0AX6Koedqf/Pnaf+BTf/G6PO1P/nztP/Apv/jdAF+iqHnan/z52n/gU3/xujztT/58&#10;7T/wKb/43QBfoqh52p/8+dp/4FN/8bo87U/+fO0/8Cm/+N0AX6Koedqf/Pnaf+BTf/G6PO1P/nzt&#10;P/Apv/jdAF+iqHnan/z52n/gU3/xujztT/587T/wKb/43QAQ/wDIcvP+vaH/ANClq/WHDNqP9s3R&#10;Fra7/s8OV+0tjG6THPl/Xt2H4XfO1P8A587T/wACm/8AjdAF+sbxp4Zi8beD9c8PT3l3p0GrWM9h&#10;Jeae6pcQrLGyF42ZWAcBsglSAQODVrztT/587T/wKb/43R52p/8APnaf+BTf/G6AOd+D/wAKdB+B&#10;/wANPD/gbwzHKmi6LbC3ha4KmWU5LPJIVVQXdizMQACWPArsaoedqf8Az52n/gU3/wAbo87U/wDn&#10;ztP/AAKb/wCN0AX6Koedqf8Az52n/gU3/wAbo87U/wDnztP/AAKb/wCN0AX6Koedqf8Az52n/gU3&#10;/wAbo87U/wDnztP/AAKb/wCN0AX6Koedqf8Az52n/gU3/wAbo87U/wDnztP/AAKb/wCN0AX6Koed&#10;qf8Az52n/gU3/wAbo87U/wDnztP/AAKb/wCN0AX6Koedqf8Az52n/gU3/wAbo87U/wDnztP/AAKb&#10;/wCN0AX6Koedqf8Az52n/gU3/wAbo87U/wDnztP/AAKb/wCN0AX6oaL/AMecn/Xzcf8Ao56PO1P/&#10;AJ87T/wKb/43VLSZtRFrJstbVh9on+9csOfNfP8Ayz9c/wD1qANyiqHnan/z52n/AIFN/wDG6PO1&#10;P/nztP8AwKb/AON0AX6Koedqf/Pnaf8AgU3/AMbo87U/+fO0/wDApv8A43QBfoqh52p/8+dp/wCB&#10;Tf8AxujztT/587T/AMCm/wDjdAF+iqHnan/z52n/AIFN/wDG6PO1P/nztP8AwKb/AON0AX6Koedq&#10;f/Pnaf8AgU3/AMbo87U/+fO0/wDApv8A43QBfrzb4yfAPw58dLrwW/iefUHs/C2txa/bafbSRrb3&#10;VzErCP7QrIxdF3NwpX7xySDiu687U/8AnztP/Apv/jdHnan/AM+dp/4FN/8AG6AL9FUPO1P/AJ87&#10;T/wKb/43R52p/wDPnaf+BTf/ABugC/RVDztT/wCfO0/8Cm/+N0edqf8Az52n/gU3/wAboAv1Q17/&#10;AJAeo/8AXtJ/6CaPO1P/AJ87T/wKb/43VLWptROjX4e1tVT7PJuZbliQNpzgeWM/nQBuUUUUAFFF&#10;FABRRRQAUUUUAFFFFABRRRQAUUUUAFFFFABRRRQAUUUUAFFFFABRRRQAUUUUAFFFFABRRRQAUUUU&#10;AFFFFABRRRQAUUUUAFFFFABRRRQAUUUUAFFFFABRRRQAUUUUAFFFFABRRRQAUUUUAFFFFABRRRQA&#10;UUUUAFFFFABRRRQAUUUUAFFFFABRRRQAUUUUAFFFFABRRRQAUUUUAUJv+Q5Z/wDXtN/6FFV+qE3/&#10;ACHLP/r2m/8AQoqv0AFFflp+21pv9tftaalp/meT9r/s+DzNu7buhjXOMjOM9M165/w67/6qZ/5Q&#10;f/umvnY5niKtWpToUObkdm+ZL80fstTgfJsDl+Dxua5t7F4mCnGPsJz3SbV4ye11ulfsfd9Ffmz/&#10;AMFHrL+zfiN4MtN/mfZ/D0cW/GN22aQZx26V0/h3/gmj/b/h/TNT/wCFj+R9ttYrnyv7D3bN6Btu&#10;ftIzjPXFN5liJV50KFDmcN/eS/NEU+CMooZThc1zPNfYRxF+VexlPZ66xl6bpbn3/RX5z/trfs9n&#10;4Y/C/wCG99bXP9qHRoG0K8vlt/K8xSzSwsV3Nt5Mo6nqK+rP2a/i3b+KP2adF8UanOSdH0+SHUZO&#10;NwNqpDMecZKKr/8AAq6qOPc8RLDVYcrST3v69Oh4WZ8JQwuTUM6wGJ9vTqVJU7cji002o/ab95K9&#10;mk1ddz2yivzS/Y00G8+Nn7Uep+ONVTzY9Pkn1qfdnb9olZliQY9CxYdB+6/Cu4/bW8SfHO48P+Jr&#10;PVNEsNK+GCXyxR3tnLCZruHzR5JkHnM/JCEgKvQZA5rljm/NhZYr2Ttd2tre3V6aI9zEeHnsc9pZ&#10;EsdBTcYOblaPK5P4IJybqStZpK17rY+9aK+TP+Caf/JCtd/7GSf/ANJbWvrOvWwtf61QjWtbmWx+&#10;fcQZT/YeaV8t5+f2Urc1rX+V3b72YGqfEDwvomv2uh6j4k0iw1u7KC3026v4o7mbe21NkbMGbcwI&#10;GByeBW/XwP8AC/Px8/b417xKd1zovhp5Xgbom2ECCHH1cmQD2P0qr/wU8/5GbwF/153X/ocdeVLN&#10;JRw1TFcl4xlZa7q9r9T7+lwHTr53gsi+sONWrSVSbcb8knFy5bXjfRa69T9AqK/PLwD/AME4/wDh&#10;OPAvhzxH/wALC+xf2xpttqH2b+xPM8nzYlk2bvtA3Y3YzgZx0FYH7ZX7OJ+DvgH4c3dtd/2qljBL&#10;ot5frbeQJG8ySeFiu5sEh5V5J4jH0EzzLFU6Mq9TD2ilf4k/yRth+CsgxuZUsqwmc89WcnFr2E42&#10;aTe8ppPVW0e7P0sorxr4J/Ga2179mXSvHWpS7zpukyNqB3AMZLZWWQn0LeXuH++K+N/2I9Cm+I/x&#10;+8QfEbX2DW2ix3GrXdzJkqLmcvtJ+gMzf8AFdVTMYxnRhTjze013tZdzwcDwZVrYfM8Ri6vslg/d&#10;fu83PO7SitVa7SV9d1ofpbRX5e+J/id8R/21Pi9/wjPh6/n0vQpJHa104TNFb29unWe42/fbGOuc&#10;Ftq9a7nXv2BfiL8LdLGveAvG76lrNsole0skewmJHJETCRg59m25/SuSObVK3NPD0HOC63t9y6n0&#10;NXw9weXKlh85zWGHxNRJqm4OSV9uaaaUfVq29mz9CaKwPh/NqNx4D8Ny6uJhq0mmWzXguEKS+cYl&#10;Mm9SBht2cjHBrfr6GMuaKfc/Ha1P2NSVNu9m1p5BRRRVGIUUUUAFFFFABRRRQAUUUUAFFFFABRRR&#10;QAUUUUAUNF/485P+vm4/9HPV+qGi/wDHnJ/183H/AKOer9ABRRRQAUUUUAFFFFABRRRQAVi6H418&#10;PeJr6+stH17TNWvLFtl3b2N5HNJbtkjEiqxKHII5x0NeW/tc/Fa9+F3wknGis3/CSa5OmkaZ5f31&#10;kkB3OvuFDYP94rXUfAX4P6f8E/hxp2gWqK98VE+o3mPmublgN7k9wPuj0CiuP27liPYwWiV2/XZf&#10;qfSf2XTo5QsyxEmpVJONOK6qNueT8ldRVt3fseiUV8rftBfETW/jFqPiH4Z+ALprbS9Js5bjxX4i&#10;jzthVFZvscZ4y7lcNg9MjoHpvwA8cTfDX9gWy8T28Sz3Wm2OozQRt90yfbbgJn23EZ9q51mEHWlT&#10;S91Jvm9LXS9L799D2JcI4mGW0sZKaVapUpwVK2qVRScJSd/d5uXSNr8rUnZNX+q6K+OfhJ+yno3x&#10;s+GWm+OfHeva5rHjDXomvU1JL5l+xBidixKPlGBg4PA6AACpvhN8ZfFnhn4L/GfQNY1B9W8TfDn7&#10;Ra2upzsS8iFZVhdiclirRMeTkjaD61EcfL3XVhyxkm1rfZX17O3qdNfhKlL21PL8V7WpRnGFRODi&#10;k5S5E4y5nzRU2k21F6p2sfYFFfAWtfB3TfC/7KOnfGXT9V1SD4lRw2urSa9LqMpeZpbhAY2BYqRh&#10;+OMkgZJya91+PPxQ1jUvhP4Q8N+H18rxr8RYYbS3iA2tbRSRK1zMRnKhFYjPbdntRDMHyylUhZpK&#10;Ss73vstlrfT9QxHCMfb0qeCxHPGVSdKTlHk5HTSlOXxSvBRfNe6dk7xR9EVjan408PaLrVjo+o69&#10;plhq99j7JYXV5HHPcZOB5cbMGfnjgHmq/wAP/BGm/DfwVo/hnSY/LsNMt1gj4wXPVnP+0zFmPuxr&#10;jP2kPg3b/Gj4bXlhGvk+IbAG90a9j+WWC6QZUBsggPgKee4PVRXfUlVjSc4R96236X/I+TwVDA1c&#10;wjh8RVaouVue2qWyk43emzkr3tezZ6pRXkv7LfxYn+Mfwb0nWb/jWrVm07UhjH+kRYBYjsWUo5HY&#10;uRXrVXRqxrU41IbNXObMMDWyzF1cFiFadOTi/VO2nl28ihoP/ID07/r2j/8AQRV+qGg/8gPTv+va&#10;P/0EVfrU88KKKKACiiigAooooAKK+SfFtx4i/ao+O3iLwHp/iC+8OfDjwlth1iTTX8ue/uSSDFu5&#10;43KwAOQPLJwSRj134Ofsz+D/AIGaxqGpeGX1ITX8AgnS8uRKjYbcGxtBDZ98c9K8+liZ1pv2cPcT&#10;avft2VtddN0fYY7JMLlmFi8ZibYmUYzVNQvZSs4qc+ZcsnF81lGVtL2ues0V8ia1/wAJB+1x8a/F&#10;PhW38Q33h74Y+EJRZ340uXyptSucsGUtzkbkcc5ACg4y2R7P8Gv2bfCPwJ1DVLvwu2oqdSijinjv&#10;LkSp8hYhh8oIPzc844HFFLEzrz/dw9y7V79uytqr6boMwyPC5XhksXibYlxjL2ahdJSs0pz5lyy5&#10;XzWUZW0Tdz1SivjnwP8ADDRv2oPiz8Yb7x/Jf6mmg60+i6RbRXssMdhHE0ieZGFIG47AeQRksSCT&#10;XR/sz/Gabw3+zD4i1/xbqE2pQeD76709LuZ9z3UcYQxIrn72WkEak+w7VjTx6lJc8bRfM07/AMr1&#10;urad92ehjeE3h6Mlh6rqVoOkpw5bK9aN4qEuZ83Z3jHXa61PqOivEf2V/Auo6T4S1Dxr4miA8ZeN&#10;Lj+1dQYrgwxHPkQD0VUOcdt2O1e3V30ajq01UkrX6fkfJ5nhKeAxlTC0qntFB25krJtfFbV3Sd0n&#10;1WtlexQ17/kB6j/17Sf+gmr9UNe/5Aeo/wDXtJ/6Cav1ueWFFFc98QPC9x428G6toVrq91oM19D5&#10;I1GyJE0IJGShBGCRkde9TJtRbSuzajGFSrGFSXLFtXdr2XV2WrtvZHQ0V8f/ABH/AGG/AnhL4f67&#10;4itPEniCx8QaXZS3q63d34ZjJGhb5wFHBxj5SDyOfX1/9knxf4g8c/AHwxq/iZ5p9UkSWM3VxnzL&#10;iNJWWORs9SVA574z3rgo4qpKt7CtDldrqzv5dlY+tzDI8HSy3+08uxTqwU1TkpQ9m02nJNe9JSVk&#10;+qa0utT2GiuW+KfjRfh18N/EviZlEjaXYTXMcbdHkVTsX8W2j8a+Wvgv+yzpPx1+GNn498fa3rWp&#10;+L9e827i1CO+ZfsSl2WMRr06AHB4GQABiqrYmcKio0o80mr720+5mGWZLh8TgqmZY+u6NGMlBNQ5&#10;25NN2tzR0SV279VZM+zqK+dv2LviFrviTwh4k8KeJ7uXUNd8HarJpUl3OSZJYgSE3k8lgUkXJ5wB&#10;nnNc/wDtBfETW/jFqPiH4Z+ALprbS9Js5bjxX4ijzthVFZvscZ4y7lcNg9MjoHqPr0Pq8a6Wstl1&#10;v2+XV/M6o8K4n+2KuVzmlGlrOp9lQdmp9/eTXLHdtqK1PqmivB/2Gf8Ak1nwT/2/f+l1xXvFdeHq&#10;+3owq2tzJP71c+ezbA/2XmOIwHNzeynKF7Wvyycb2u7Xte13buFUNS/4/NL/AOvlv/RMlX6oal/x&#10;+aX/ANfLf+iZK3PKL9FFFABRRRQAUUUUAFYuueNfD3hm+sbLWNe0zSby+bZaW99eRwyXDZAxGrMC&#10;5yQOM9RWtcXEdrbyTTOscMal3djgKoGST+FfK/7M2mt8dvib4n+NuuxGe3jun0rwxbTDK2tugwZV&#10;HZiGxnHVpPbHHXrunOFKCvKX4Jbv+urPpMryunisNicdipONKiltvKctIQV+9m2+kYvS9j6sor4v&#10;/aE+Gui/Fz9t7wX4Z8QLO+l3XhUvILeXy3ykl464b6gV6f4Q/Yc+GPgfxRpXiDTINVXUdMuUurcy&#10;3xZd6EEZG3kZFc8MVXqVJRp004xdr83p05fPuexiMiyrA4ShWxeMmqtWmqiiqSa1ckk5e1XWO/Lp&#10;2PoGivM/jt8arP4NeGIpY7VtX8TanJ9k0bRYQTJeXBwAMDnaCQSfoByRXzt+zX4Z8TeF/wBsjxMn&#10;jLU/7V8UX3hI39/Iv3IpJbi1byUwcbUGFGOOOOMVdbGxp1o0Yq7bSflfb5vsc2W8M1cbltfMqtRU&#10;4wjKUE1d1OVpStqrRjdJy2vok3e32rRXyHJ4L039pP8Aam+I+ieNzd6h4c8K2ltb6dpEd5LFCryI&#10;C0p2Mvzbgx/EA52it79ljxk/grR/i34f1zV5rvw94D1q5itr+8kMjR2imQlC56lfLJI7FsDtWdPH&#10;c1RRcbRbkk7/AMu91bRaPqdeK4V+r4OVWnWcq0I0pyhy6JVrcvLLmfNJc0brlW+jdj6eqlrGtaf4&#10;d02fUdVv7bTNPt13TXd5MsUUYzjLOxAAyR1PevCv2WdCv/Ftx4i+MPiG2MGs+L5MadDJ1tNLQgQo&#10;OeN+0MfXap7177dWsN9azW1zDHcW8yNHLDKoZHUjBVgeCCDgg12Uasq1L2iVr7enR/Pex83mWBp5&#10;Xjng5T5+SynbT3tOeKet+V3jzdbXtYr6NrWneItMg1LSb+11TTrgFobuzmWaKQAkEq6kg8gjg9qu&#10;18rfBFZf2f8A9ozXvhCZJG8J67btrnhxZWJ8huTLCuT0wknv+6B/iNfVNThq7rwvJWknZrzX9XXk&#10;bZ5lccqxShRnz0qkVOErWvCW110ad4yX8yZQh/5Dl5/17Q/+hS1fqhD/AMhy8/69of8A0KWr9dZ8&#10;+FFFFABRRRQAUUUUAFFeZ/Gj9nnwj8ev7H/4SqO8k/srzvs32S4MWPN2b88HP+rX9a+T/wBqL9l3&#10;4X/BzwLaf2DY6reeL9bvI9P0e0e+L75GYbm245ABA/3nWvLxWJr4ZSqKmnFdeaz+7lfXTc+6yHI8&#10;rzqpRwssXOFeo7cqoqUVq9eb2sdOX3m+VW13tc+/KK8q0vwX458AfAvw34Y8GXOhSeKNNsre0efX&#10;RN9k+VMSEeVls5+7nj1rxr9iU+IP+FtfHhfFV5BqHiKPULGK+uLXPkvIrXanZlVO0YAHA4ArSWLc&#10;atKlKDvP7lo3bz2OWnw/CtgMdmFLExccPayt7006kYKVvsx9697vtbqvrqivmr9rq7vPEHjL4R/D&#10;z7fdWGheKtWmGq/Y5TFJPFD5WIiw52nzW/EKcHArD8M+E7H9nz9rnwx4P8GNdWXhPxTo1xNdaO91&#10;JcRQzRCV1lG8krnywoJJ5Zh34znjXCs4cvupqLd+srW0ttqup1YbhmOIy6OKde1WdOpVjDlunCk5&#10;KV582knyysuVp21aufWNFfN12p/aA/acS1ZBP4J+GreZJkZjutYYcKfXygPwZT2avpGuujW9tzNL&#10;ROyfe2/46Hz+ZZb/AGaqMJzvUnBTlG3wc2sU3fVuNpPRWulvcKoab/x+ap/18r/6Jjq/VDTf+PzV&#10;P+vlf/RMddJ4pfooooAKKKKACiiigAooooAKKK+Vf2xfFmoHx98MvA13rFz4a8F+Ibtv7W1K2m+z&#10;tKqui+UZf4VAbJzx86k9K5cViFhqTqNX2/F2PeyPKZ53jo4KEuW6k27XsoxcnZLVuydkt323Pqqi&#10;vib9o74P6D+zH4Z0Lx18LbjUPDniCPU4LUWsd7NcRanvDkq6OzbidvQcEZ4zgjs/jxBN8V/2hvhn&#10;8NNblurPwrfaZPq2pabbXDR/apAsmIpGUglVMeOP7zdDgjieOnByhOHvpxVk9HzOy1t9+n3n01Ph&#10;WhiI0cVh8S3h5xqycpQ5Zx9jHmn7inJO6a5bTs27NxsfU1FfK/wX0uP4O/tXeKPhr4fmuz4NutCT&#10;V7fTZJ3uEsJg8anBckqpDN1JJymSa1/h4D8fP2htZ8dzp53hHwU0mjeH9wyk94f+Pm5GeDj7oI7F&#10;CORWkMY5pR5fecnG1+27vbZLy7I48Tw1HDyqVfbfuI0o1VNxs3zr3I8vM7SctH7zslKWqR9I0UUV&#10;6Z8OUNF/485P+vm4/wDRz1fqhov/AB5yf9fNx/6Oer9ABRRRQAUVwPxn+E4+Mnhmy0KXxDqnh2zj&#10;vkurqTSZfLluYlSRTCW6BSXVuQwyg47j5T/aG/Zz0n9mPwXB8Rfh14g1rRdc069gWRZ7oSpdB2x8&#10;wwMnPJBypG4EV5uKxNXDpzVO8Fq3fXzsrfqj7XIsjy/OZU8LLGOniKj5Yx9m3G/2eafMrXfaMrdT&#10;7qorJ8JaxL4h8K6Nqs8P2ae+sobmSH/nmzxqxX8CcV5X+2Z/ybL46/694f8A0oirqq1lToyrJXsm&#10;/wALng5fl8sbmVHLpS5XOcYX3teSje11e3rr3PaqK+PvhX+wr8LvF3wv8H67qEGrG/1TR7O9uDHf&#10;FVMkkCO2Bt4GWPFd98bPh5pHwp/Y78WeFtBWZNKsNPl8lbiTzH+e48xst3+Z2rkhia/s5ValNJKN&#10;/iv52+FH0VfJMq+u0svweMnOpKqqb5qSikm+VyT9rK9nbSyv3R9B0V8Y/BP9h/4ZePPhL4T8Q6pB&#10;qh1HUtOiubgw3xRC7Lk4GOBX1D8L/hjonwh8H2/hrw8s6aZbySSItzL5j5dizfNj1NaYatXrJSqU&#10;1GLV/iv+FkcWdZblWWynRwmLnVqwk4tOkoLS6bUvaS6ra2vc3te/5Aeo/wDXtJ/6Cav1Q17/AJAe&#10;o/8AXtJ/6Cav13nyYUUUUAFFFFABRRRQAUUUUAFFUdd1q18OaHqGrXz+XZWFvJdTuBnbGilmP5A1&#10;8f8Awz+Fer/tk2l54/8AiRruq23hW7uJY9D8NabceTDHCjlS78EHlSuQMkqSTjArir4h05RpU480&#10;n0vbRdWz6fKcmp42hVx2MrexoU2k5crk3KV7RjG6u7Jt3aSSu2fZ1FcZ8J/hTovwZ8Jjw54fe7bT&#10;VnkuEW8lEjIXxlQcDjjv69a+UPj4vxTi+OnwY/4Tm/8ADraFN4utjptl4f8AO+UrcwjfN5q5LbWA&#10;4YjluBWeIxUsNSVScNXbbZXaW/8AwDqyfIKOdY+phMPiUoRUmnJWlJRjKWkLvXTVc2ndn3FRXMfF&#10;HxFc+D/hn4u16y2m80vSLy+g3DI8yKF3XPtlRXxTJ8HNMt/2TY/jImq6svxOWFdX/wCEik1KbzWc&#10;3IHlkFipG04HGS3fHFLFYuVCXLGN7JyettF8nd/d6l5Hw9Szakq2Ir+zUqkKUbR5rzmm1f3o8sVb&#10;VrmeukWfftFfO3xg+MGtSfAXwba6Kh/4Tz4hWdrZ2EIGxomnhRp5cfwhFc8/wllPavYPhf8AD3Tv&#10;hX4B0XwtpaAWunW6xmTGDLIeZJD7sxZj9a3p4hVajhBaJJt+uy+7X7u55eLyiWBwUcTiJ2nKcoxj&#10;bdQ0lO99Fze6tNWparl16mqGpf8AH5pf/Xy3/omSr9UNS/4/NL/6+W/9EyV1nz5fooooAKKKKACi&#10;ivIPjB+yv4F+OHiW213xPFfvf29otkhtboxL5au7jIwecyNz9KxqyqRjelG783b8bM9HAUsHWrcu&#10;OqunDvGPO79Pd5o/mev0V+eP7R37LPgLwbr/AIM8D+Bra/l8a+JrwKpursypbWoyHlZcDjOT9I39&#10;K779rXwFpvi746fA3wjqvmzaXdRzWUxibY7IDGMg9jxXkSzCrBVOakrxcV8Wl5Pvy9ND9Ep8HZfi&#10;J4V0cdLkrRqz1pWko0ot83L7V3UmpJarZvU+0KK+b9N/YC+FGl6ha3sFvq4ntpVmjLX5I3KQRkbf&#10;UVl/HTTR8WP2pvBPwy124uj4MGiS61d6bbXDwreSl5kCyFCDgeUuOcjLYxnNdcsTWpw5qlNJtpJK&#10;V737uyt9zPBo5LlmNxPs8Fi5SpxhOc5SpKLioK/ux9pLmb21lFeZ9SUV8u/APT/+FU/tNePfhfot&#10;zdP4Oj0mDWLKxuJ2nWxkJiVkVmOV3eaTjuFXJ4rR+Eqn48fHbXvidcoJvC/hsyaF4XyMpK4JFxdL&#10;655UH0bHVaIYznUY8vvNtWvtbd3tt/mkGK4bWGlWqut+4hThUU+Wzl7RJ04cvNpJtu/vOyjKSulr&#10;9I0UUV6R8QFFFFABRRRQBQh/5Dl5/wBe0P8A6FLV+qEP/IcvP+vaH/0KWn6xdT2Ok3tza25u7mGB&#10;5IrdesjhSVUfU4H40norlRi5SUV1LlFfEP7Nfwv8K/tUeF9b8XfEm/vPFHi2TUJYntTqUsK6amB5&#10;flxRsNg5OM5XjGODXWfszeKvEfhW7+NPhK2u7zxXong2eQaJPeuZH3gTf6Nu6tyijAIwc4A3CvIo&#10;5g6nJKULRnezvd6K+qtpt0bP0XMOEIYRYqjSxHNWw3L7SLhyx96Sj7k3J81nJfFGF1qrn1lRXxJ+&#10;zV8H/CH7T/gW+8ZfEHUb7xZ4vnvZkn3anLGdO5/diOONgEBUZAIIxwBxXX/sr+M9e0HSfjHoM+p3&#10;HiXRPBF9NDo+oXzl2lVBNuiL9wvlRng8eZxgYoo5g6jg5QtGd7O99lfVW0082LMeEoYOOKp0cQ51&#10;sM4qpFw5V70lH3Jcz5lzNbxhdaq6PqyivgPwv8G9N8efsqav8ZNY1XUpfiNJBf6vDrj6hLG0DQSy&#10;qsSANtw3lccZywAIAFe1a58fNZ079lTwlrtuj3Xj3xTaW2maZAq4knvpRsMoXPbDOD0yVHeinmHN&#10;HmqR5Vy8y1vdfctfLUMbwe6VVUMFX9rNVnQnePIozSu2nzSvBWleT5bWu1Y+kqK4T4I/C+1+D/w1&#10;0fw1ARLcQx+be3I5NxcvzLISeTlumewA7V3derTlKUE5qz7HweKp0aOIqU8PPngm0pWtzJPR2u7X&#10;3tdhRRRVnKFFFFABRRRQAUUUUAFUNF/485P+vm4/9HPV+qGi/wDHnJ/183H/AKOegC/RRRQAUUUU&#10;AFFFFABRRRQAUUV8/ftxfEHxF8OfgVcXvhqeayvLy+hsZr23OJLaF1cs6t/CSVVNw5G/jB5rnxFa&#10;OHpSqy2irnr5RltTOMwo5fRaUqslFN7K/Vn0DRXx38Qv2Y/hx4W+B+qePfCmt6lD4h0/TG1O18WQ&#10;arM8l5Iqhl3fNt+dgF+UDBYelfQH7PPirWfG/wAE/B+ueIFYaveWKvO7LtMpBKrIR/tqA/HHzVz0&#10;cTOdX2VSNna6s7q33L+up7GZZJh8Ngf7QwVd1IKo6clKHs5KVubRc07q1+qa6xVz0SikZgqlmOAO&#10;STXw5+058Qtc/aB8KeNI/Cdy1l8M/CMRkv8AVVBA1m8BAWCPpmNCdxPQkA90qsXio4WnzWu+i723&#10;+S6sx4eyGrn+LVFTVOmmlKb1UeZ2irdZSekY7t9km19yUVwXwFYL8Cfh0zHAHhvTiSf+vWOvlj9p&#10;z4ha5+0D4U8aR+E7lrL4Z+EYjJf6qoIGs3gICwR9MxoTuJ6EgHulRXxsaFBVbXbV0vld/JdWdWU8&#10;M1c1zOeBVRQpwlyyqNaK8uWOl9ZSekY3u31sm19yVQ17/kB6j/17Sf8AoJrkvgH/AMkK+HP/AGLe&#10;m/8ApLHXW69/yA9R/wCvaT/0E1205e0gp90fL4uh9VxFShe/JJq/ezsX6KKK0OQKKKKACiiigAoo&#10;ooAKKKKACiiigAooooAKKKKACiiigAooooAKKKKACiiigAooooAKKKKACiiigAooooAKKKKACiii&#10;gAooooAKKKKACiiigAooooAKKKKACiiigAooooAKKKKACiiigAooooAKKKKACiiigAooooAKKKKA&#10;CiiigAooooAKKKKACiiigAooooAKKKKACiiigAooooAoTf8AIcs/+vab/wBCiq/VCb/kOWf/AF7T&#10;f+hRVfoA/LT9trTf7a/a01LT/M8n7X/Z8Hmbd23dDGucZGcZ6Zr2Ox/4JifYr63uP+Flb/JkWTb/&#10;AGDjOCDjP2mui+O37HHjT4oftBN460rU9Bt9IMtm/k3lxMs+IVQN8qwsvO04+b06V9jV8jhsqp1s&#10;RXqYqnvL3dWtLvsz+h864/xeW5NlWFyHFpONFKqlGMrSUYpJ80XbrsfnF/wUy/5K14X/AOwIP/R8&#10;tb3h3/gmj/b/AIf0zU/+Fj+R9ttYrnyv7D3bN6BtuftIzjPXFem/tf8A7Jvi79oDxxo2s+HtR0Sz&#10;tbPThaSJqc80bl/Nd8gJE4xhh39a8+t/2R/2l7O3igg+LyQQRKEjij8TamqooGAABFgADtXHWwbe&#10;Nq1K2HdSL2s7fqj6PLOJI0+GsvwmW5vTwtWmnzqUVK+ui1jK1v1Ppf4rfBv/AISv9m2+8AI4vry1&#10;0aK3s5zFtMlxbopiYDJ27mjA6nAYjnv+bngL46Xfgn4D/EHwApkD69PbtbnJAhBOLnj/AGkSNfz/&#10;AA/VH4SeHde8J/DfQNI8Uan/AGzr9pb+XeX/ANokn859xO7zJAGbgjkjPFfF3xO/4J1+LvEnxJ1/&#10;VfDur+HrLw/f3z3VvDdTzrNCrncy7VhK/KSwHzdAOldea4WvUVOvhYvms4teTX6anz/AOf5ThXjc&#10;qz2vF0vaRqwk9E5wkrtafatF27XR67/wT1+HH/CH/BNtfnjKX3iS6a5+YYIt4yY4h+fmMPZxWv8A&#10;t+f8m063/wBfln/6OWvd/C/h2z8I+G9K0PT4/KsdNtY7SBfREUKPxwK+OPjV+yP8bfih4u8SyRfE&#10;Cyk8J6hfyXNro+oazfGKKPfujUw+UyKV44GQMcV34ijPDZesLSg5Nq2npv8AefK5PmOFzri6We5h&#10;io0YxqKoua+qUlaKt1UUl8jqP+Caf/JCtd/7GSf/ANJbWvdfjz4+Hwx+D/ivxIJPLuLOxcWzZx+/&#10;f93F/wCPstfJnwv/AGL/AI5fDfWdLFj8QdO03QYtRivLzTtM1q+ijnAZPMzGIVVmZEC89QACcV0n&#10;/BSTxvJD4U8KeB7I+Zd6xem8liT7xSMbI1x6M8mfrHXNRxFXCZbJVIOLgrK/VvY9rMcowPEPG1GW&#10;DxMa9PET55KN/djGzkpX7pM0/wDgm/4BOi/C3WPFlxH/AKTr98Y4pGHLQQZUEH3kaUH/AHRXm/8A&#10;wU8/5GbwF/153X/ocdfa/wAKPBMfw3+GvhrwxGFzplhFbyMvR5QoMjf8Ccsfxrwj9sb9l3xV+0Jr&#10;Hhm78O6ho9lHpkE8Uw1SaWMsXZCNuyJ8j5T1xVYrBTjlSw1ON5WWnndNmGRcTYWtx9LO8bVUKTlU&#10;tJ7KPI4w/CyPFPAP/BOP/hOPAvhzxH/wsL7F/bGm22ofZv7E8zyfNiWTZu+0DdjdjOBnHQV9JfE/&#10;4Bm7/ZMuPh5FcDVb/R9KQ2V15PlGWe3G9SFy20ttK4yfvmvVfhj4ZuvBfw28J+Hr6SGW90nSbSwn&#10;ktyTG0kUKIxUkAlSVOMgHHYV01duHyvDUaTUYWco2er/AFZ8xnHHed5hj4VK2I54UKvPT92K2ems&#10;YptW7tn4/wDhL47XXhn9nXxl8OleTdrGo200DA8JEQTcD2yYoRjvvavsr9k34S3Ghfsia/JFAW1v&#10;xdY3lyi4O4q0LRW6fQgbx/10ry/xt/wTh8W6v8QtXvdF1nw/aeGbq/ee3imnnFxDA77tu0QlcqCQ&#10;PmwcDkV986LpFr4f0ew0uxi8mysYI7aCMfwRooVR+AArx8qwGIjVcsUrKK5Y/Nvb+up+k8fcW5RV&#10;wFOlkU1KVeoq1VLo4xikperSb84vufmv/wAE6fFGm+Hfjlf2GozLa3Gq6XJZ2hk43zCWN/L57lUb&#10;HqVx1xX6Ta9r2neF9HvNW1a9h07TbSMyz3Vw4VI1Hck18lfHn/gn7beOfFF14l8DaxB4ev7uUz3G&#10;n3aMLYyk5Lxsg3R5PONpGemOlcZD+wV8WPGElrZeOfidDc6PbldkaXt3qBQDsiSqirx0571pg/ru&#10;XU3hlR59XZpq3zOLiP8A1X4yxlPO55msPeMVUpyhJyTX8tt9NOq667H3Xo+rWuvaTZanYS+fY3sC&#10;XMEu0rvjdQytggEZBHBGauVl+F9Bj8LeGdI0WGVpodNs4bNJJAAzrGgQE47kCtSvrI35Vzbn8+1l&#10;TVSSpO8bu1+3QKKKKoxCiiigAooooAKKKKACiiigAooooAKKKKACiiigChov/HnJ/wBfNx/6Oer9&#10;UNF/485P+vm4/wDRz1foAKKKKACiiigAooooAKKKKAPmX9qZBefHT9nmyn5sn124ncH7pkjNsY85&#10;46k/0r1z47x+M7j4S+Iofh8hk8XTRRxWW2WOJhulRZGV5GVVYRmQgk8EDHOK8v8A23vDOpt4C0Hx&#10;1okbSar4I1WLVwq9TCCPM/AFY2P+yrV7n4J8X6d4+8JaT4i0mYT6dqVutxEwPQEcqfcHII7EGvIh&#10;HmxGIpSdnKzVt7Wtp6NH6Jiqzp5RlGYUoqcaMpxkpK8edVHUSktNJRkuuqT7HyJ4St/jF8Ifg/qP&#10;hiw+CFna6f8AYp2v9Sk8R2jzzM0ZEk74b5mx29AAK2v2M9P1v4ifs5r4L8S+F0t/AVzYXkFrrUV8&#10;hlvDJdTeYPLBLRlGLYYjqgNfU/irS5dc8L6xpsDIk95ZzW8bSEhQzoVBOATjJ9K4n9m/4aap8H/g&#10;v4d8I6zPaXOpad9o82WxdnhbzLmWVdpZVJ+VxnIHIP1rCngZUsRBKTcFFrXltutNEt/0PUxfFdPH&#10;ZNiJyoU4YmdenO8XV5tI1G6i5qktYuyXS0npezXkvgv4J/Hr4S6Wvhbwl458L3nhOCRvsc2s2spu&#10;7aNmLEKqoVPJJwWI9MDiud/Yv8Nv4u1T49za3eDxHpmuamNMuNR8kQpf7ftImcKvChlnU7R0DCun&#10;1f4UftH+NILnRNa+JXh3SvD9yzRzXWkWrfbXgJPH+qQKdv8AdYemcV7j8Kfhfonwd8D6f4X0GJks&#10;rUFnlk5knkbl5HPdifyAAHAFZ0MLzVoSUZRhC+knfdWsld6WO3Ns+WHyzE0qlejVxOIcLyow5bKM&#10;lNznPljeTklZLzk9bHhh/Y3v4/Ddv4U1n4rapefDCwm+0jw/JYwxN5av5myS63ZKA5P3QB1AGK4H&#10;UPEWoa74R+KPx904PZW9jYHw74MUrt+y2gkWF7lB2YszY9DuHSvpr4+eDfFXxE+HN74Z8KahZaTc&#10;ao6219eXkjqY7Nv9cIwqNudh8uDgYZuRVvxB8HdB1v4O3Pw4iRrHQ304adCYwC0QUDZJ6MwYBjnq&#10;Rz1q6mB96UaMbJLR3esrNR3e0d+12uxzYLiqXsqVfM6qnKdRKUVGK5aXNGVWTUYpOdayi27ycYyT&#10;dpI+Q/iH8L9O+AvwL8DfFzwvealb+OxLYXeoalJeyv8A2j58e+SOVGYrtJOOByMg5zmvvevlJv2a&#10;/in410Dwv4E8c+KPDlx8PtBuIXL6XDP/AGjfxQjbHHLvGwDbxkE+p3EV9DfEzx9p3wv8B614o1SR&#10;UtdOt2lCMcGWTGEjHuzFVH1q8DD6vzzceSFlv3SfM/y162OXijFf2s8LhaddYnEOdT3o3fuzlH2U&#10;LtLa0rR+ypW02PCf2M40sfFXxxsLc4srbxjdLDGOQo8yRePwVfyr6dr5+/Yl8D6h4Y+Dra3rUbR6&#10;14qv5dbuFcFWCyYEeR2yq7/+2lfQNdeXxccLC6tfX73c8DjGtTrZ9iXTlzKLUb93CKi382mUNB/5&#10;Aenf9e0f/oIq/VDQf+QHp3/XtH/6CKv16J8YFFFFABRRRQAUUUUAfBn7P3wF0H4yePfjLD4vvdZk&#10;Nj4kmWfSre+eGGVmlmxJKF5dgQ2Dnjn1rqfD3hmb9l/9q7wj4O8L6tfT+CvFtpI0uj3s5kW3kUSY&#10;ZCRxhlU56kFgT0Neh+Ov2ffGWh/FLUfiD8JfEem6HqusRqmraVrUTNZ3TDpICisQeM9M53HPzEVb&#10;+F/7PviWP4oD4l/E7xDZ+IvFsFsbPT7XTISlnYRkEEoWAYnDSDkD77E5J4+Vp4OVNwhGnacZX5+n&#10;Le+976rSx++4ziShi4YjFVsapYarR5Vh3zcyq+zUV7vLyrlmuZVE9vPQ8C/Zj/Z98OfGS++Jg8XX&#10;msTNY+IpopdIhvnhtyxZj5kiryz5DDOe3Su18B+Hbn9m/wDa60D4eeHtYvrrwT4o0ua7Gl305lFp&#10;IkczZXI9YOCOSHIOcA13Pi79n3xx4V+J2teOfhD4k0vRrrX8Nq2ja5C7Wk0oOfNVkVmDElj0zlm+&#10;bDYGn8Jf2ftf0z4lXXxL+JGv2viTxo9t9jtI9PiMdpYRYwRHkAkkFh0H3m6ls0UcHKm6dONO04y1&#10;lpZxv3vfVaWDMeJKGNhi8VWxqnh61HljQd3KNVwSXuuPKuSa5udPVLS7dhnib9mbWk8deI/EvgH4&#10;j33gFvEm1tWs4dOju45nAx5kZZlMbHLHcMkFjggHFeaQfCrRtU8feFfgToDzXfhHwiw8ReK7qchj&#10;e3TEGGCTGOWzkr/dI7pmvr7UWu10+6NgkMl8ImMC3DFYjJg7Q5AJC5xkgE47GvNP2ffhJf8Awr8M&#10;alJ4gvLfVfGOu38upazqNsWMcsrMdqoWAOxV6DAwS2AM16NXBU5VIxhHR3betrXvZLZcz3t0TPi8&#10;BxPi6eCq1cTXTnBRjTjyxUnLlcVUlJJSl7KF1DmbtKUbbM+c/hz8KtK/aa0n4qePPGtxfXeu2us3&#10;un6Q8V3KiaWkMSPGYlVgDjeowwI+TPUk17r+x1461X4hfs++GtT1q4kvNSi86zkupWLPMIpWVGYn&#10;kttCgk5JIJPWuKm/Z9+KXgHUPGum/DTxH4ctfCXiq6lvJYNajn+06dJKNsht/LBUnHALdlXjIzXt&#10;PwZ+F9l8G/hronhGxmN0lhG3m3TJtM8rsXkfHOMsxwMnAwMnFYYHD1KdZOUbNJ8z/md1Z+el9emx&#10;6/FObYLGZdOnSrqopTpujBXvSgqbU42aSjeTiuVfE1zeb6fXv+QHqP8A17Sf+gmr9UNe/wCQHqP/&#10;AF7Sf+gmr9fQH4+eSfGHwf8AFvxHrtlP8PvH1h4T0yO22XFrdadFctJNuY7wzxsQNpUYz2rb+Dvh&#10;34geHNGvofiF4rtfFuoyXG+2ubWzjthFFtA2FURQTuyc4716BXG/Frwjr/jbwTdaZ4Z8SzeEtaMk&#10;csGpwqW2lGDFCARlWAwevXoelccqKpydaPM325nb7m7H0lHMpYqhTyyqqVOndJ1PZR5kr7ucY+0a&#10;77trQ8m/aM/Zo1D4myat4itvHOrWzwQrc2/h+8IuNJ3xRjhoG+X5iuScHkk4NdR+yb8WZ/jF8F9L&#10;1i7srewvbSR9Omis4/LgJiC7SidFBVl+UcA5A44rznXPhJ+0v4x0m48Paz8SfDFtot2hgur6wtGW&#10;8kiPDDaIVAyCR8rL6Z5Ndz4k0nSv2VP2W9ct9CkkRNI06UQ3UjbZZbuY7FlYjuZZF6dBgDpXmU7w&#10;ryxKg4Qs+a/V76K721PuMZyYnKaGSTxNPEYh1YRpezTtCLXK1KTjG/M+Wyd3pdtGx+1bay3n7Ofj&#10;+OFDI40x5CF/uqQzH8ACfwp/7K91Hefs6+AJIjlV0qOM/wC8uVb9Qayv2Z/BOsr8A7G38danqXiP&#10;UPENu91errF5LcMsMyYWHLsSo8vGQMcs3evP/D/wB+N3wp0q78KfD7x34fHg95ZHtH1i3k+22Kuc&#10;kJtRlJBJPJxkk4Ga05qiqwxaptqUbWVrrW67HHGhg5ZfiOHpYuEZ0q/Opy5lCa5XCVmlLZpNX3W3&#10;Y8++E8XjLVIf2pL74cM9z4g1HxEsWl7ZEi63lx5ro8jKqt5MhIJIIKr1OBWr4St/jF8Ifg/qPhiw&#10;+CFna6f9ina/1KTxHaPPMzRkSTvhvmbHb0AAr6O+AXwXsvgX4Bi0C3vH1O+mma81DUJF2tc3DgBm&#10;xyQAAAASTxzyTXZ+KtLl1zwvrGmwMiT3lnNbxtISFDOhUE4BOMn0rGjl0lSjKU3GaT0Vratvqn3s&#10;7dj0Mw4yoTx9ahRw9Orh5Tg+aaqKT9nCNOLfJOGiUXKKknZyfc+cP2Atc8V3Xwd0fTL/AMNxWXhO&#10;1huG03XFvEd7yRruUyKYQdybWLjJHO3PevqSvNP2b/hpqnwf+C/h3wjrM9pc6lp32jzZbF2eFvMu&#10;ZZV2llUn5XGcgcg/WvS69PA05UcLThO90lv002+R8TxVjaGYZ5jMThlFQlUm043tJcz97VvWW72V&#10;3oktAqhqX/H5pf8A18t/6Jkq/VDUv+PzS/8Ar5b/ANEyV3HypfooooAKKKKACiiigDi/jZczWfwZ&#10;8e3Ftn7RFoF/JHtzncLeQjGPeuN/Y5s4LL9mnwKluBsa0klbGOXaaRm6e5Nesa7o8HiDRNQ0u6Gb&#10;a+t5LaUD+46lW/QmvnL9iPxBc+H9B8R/CfXH8vxD4N1CaNYm4Mtq7llkUd13sx78OnqK8yo+TG05&#10;S2lFpet0/wAV+R9zg4vFcMYulS+KlVp1JL+44zhf/t2TSfbmO8+LH7LHgX41eMLbxH4qhv7q7t7F&#10;LCOGG6MUXlq8jg4Ubt2ZW/ixwOPXwy78IN+yb+0d8ONJ8Gazfv4U8ZTPZ3mg31yZo42DInmKO3Mq&#10;lT1yrDJBIr1z4mfDz41v49vte+HnxA0y00u8jjB0LXYGaCFlRVJRgkhGcbvlC8k5z1rK+Gv7OHiy&#10;4+KVt8R/iv4otfE3iLT4vK0yx02IpZ2mQRuGVXJG44+UcnJJOMcNej7Sr+6ouM+ZPm02T1d73d10&#10;Pq8rzN4PANY/Mo1cM6Uoqh77fNKLUY8rioxcJtPnT6aN3OBuvC/xr0n9oHxP48l+GEPjaRLiaz8P&#10;3N3rlpbxWViHYRmKIvlWZCCScH5m4BJrmfCnjb4qt+2Rq+ov8N7ZPFE/h+K3vdG/tiApbWfnQZuB&#10;Lu2sRhPkBz83tX3fXkGj/B/WdP8A2otc+JMlzYtod94fXSY7dZH+0iUSQtuZdm3biNuQxPI4p1sv&#10;lBw9nOT9+7+Hz12v99zLL+L6GIp4hY3C0U1h3Tj/ABVzWcbQt7TlSerfKo6631d6HxA/Z11TWfiV&#10;d+O/BHju68BeItQtFs9Rkj0+O+hukUBVJjdgAwCqM8/dGMc58e8SfCW003U9E+Aeg6peape+I7xv&#10;EvjXXJiBNJbK2drYPyl3UADnB2k53E19nNnadoyewJxXk3wP+Eus+C9W8X+KvGF1Zaj4y8S33mzz&#10;2LvJDb2qDbBbxs6K2FHXgZwvXbmujEYKE5pQj8Td3d2t10vZOWzt0ueRlPE2Kw+FnPE1k/Yxiqce&#10;WKk5q6ptyUeaUaKvKKk2lJRSWp4j4M+FOg/tG/Gb4q2/jRLq70jwldQ6Joel211JBBYRqJE3oEYf&#10;N+7B5yMk5B4x6L+xF4q1fxF8JNTsNYv5tUk8Pa7daNBd3DFpHhjWNk3E8nHmEDk4AA7VDrXwS+JP&#10;gf4m+LPFPwq1zw7Ba+K9kuo6f4kjmKwXCgjzoTEDkkszYbjLcgjGO/8A2ffg4nwQ+HkegvfnVdSu&#10;LmTUNRvtu0TXMmNxA64AVV55O3PGcDmwuHqU66bhZrm5n3u/d9dPuPYz/N8JispnTjiFOMlQ9lT1&#10;vTcINVW01aN5b2b52767nln7SEaWv7Tn7Pd5Cdl3Le30EjDqYwIcD/yI/wCdfTtfK9rOPjh+2tHf&#10;WX+keGvhzYPA9yuTHJfyBlKA+oLH8YD619UV3YP351qi2ctPkkn+KZ8zxLF4fC5bgqn8SnRvLuue&#10;pOpFPzUZRdvMoQ/8hy8/69of/Qpav1Qh/wCQ5ef9e0P/AKFLV+vTPhQooooAKKKKACiiigBGYKpZ&#10;jgDkk18m/Cdx+0p+01rfxIkBm8HeDR/ZWghh8k1xg75h69Wb1+eL+7Xu/wAcPDvizxh8M9Z0LwZd&#10;6fYa1qUf2X7XqMskaRQtxIVKIx3lcgccZznjl/wU+Ftl8G/hpovhWzKyNaRbrm4UY8+dvmkf8WJx&#10;noAB2rza1OdevCDXuR95+b6L5b/cfa5Zi8PlWU4nEwmnia37qK6wg1epL1krQXWzkdzXy1+yf/yc&#10;B+0d/wBhu2/9GXle8fE638a3Hhdk8A3Oj2viDzkKya4JDb+XzvB2KTnpjivm74efAn9oP4d+MvFf&#10;iKw1vwCbrxTdx3epiRrtxlWkP7seSNv+tfqT2rHFymsRRlGDai23Zd00elw/Rw8snzClVxVOnKtG&#10;EYqUmneNSE3fR6WTt5nunxv+Cdp8ZtL0fbq1z4e17Rbxb/S9Ys0DyW0o/wBkkBlJCkjI5Uc+vi3x&#10;A8JX/wCz/a6n8TfE3jG8+InxLvbceH/DpexjtI4ppiQqxwISMjLMcEcbhjLV9Z15J4g+Eus+NPj7&#10;ofizXLqxk8I+G7Rm0jTY3dpmvnwGnlUqFG0cLhjyqnjmrxeFjL36cffdtdbL+81tdLbQ5eH88q0F&#10;9VxdVfVoKTcWo80lv7KMuXnUakrKSUkrXbR88at8JW0TxX8GPgbqN/cjSNaS91vxM9rOyPqd2Ink&#10;ZZGU5KjytgOehB6gV2/wi0mH4K/taa58N/DktzH4M1HQV1aHS57h5Us5w4UmMuScEbs85ORknaK9&#10;G+O3wW1zxx4k8JeNPBeq2ej+NfDMkn2Z9RR2trmGRcPFLsywGMjIB4dh3BFT4RfBbxVpvxQ1z4lf&#10;ETVNJ1HxXfWa6bbWuhxyCzs7cEMQhk+YklR1HHzcndx58cJKnXShDaStL+4o2t999Ot7n19biGhj&#10;spnPE4lNTozUqWt3iJVXJVOW1tIuNpX91R5V2PcKoab/AMfmqf8AXyv/AKJjq/VDTf8Aj81T/r5X&#10;/wBEx19KfiZfooooAKKKKACiiigAooooAK+Wf2qr5fil8VvAfwOEFrBFritqt7qk0Cyz28EYlO2A&#10;sMI7CCUFhzyB0Jz9TV4p+0F+z3d/FPVfD/irwxrv/CL+OvD7ZsdQZN8UiE58uQc8A7scEfMwIIPH&#10;n4+nOpQcYK+quu6vqvmj7HhPF4XA5rGvip8loz5JtNqFRxahNpXbUZWb0fex8/8Axv8AgfefsuLo&#10;PxF8Oa1N4p8OeH71QnhvxQ32mO081lG6BuincByFDLwctg19BfED4Sw/Hmx8EeO9C1678F+KrG2W&#10;803VYIEuDHHPGGMckbEBxhvUdW6gmuE179n74v8Axq/s/R/ir4y0GPwjbTrcXFj4YhkEt6y9A7ui&#10;7e/TIH93OCPp2xs4NNs7e0tYlhtreNYoo16IijAA9gAK4MLhFKVRODjTdrJ73XVWd10tr6H1WecQ&#10;VaNHBzjio1sbT9opTgrx9nLaEuaKjNu8+a8XdO0m2fIvxH8E6l8EdP1O6XxReeN/jH8SJE8PWWpT&#10;W6WohiO0SNHEhIjRF25IOAdhwADWVdfCXSdU+Ongn4GahJcy+A/Dvhk6lPYQTvAupXjO2+WUoQeW&#10;II5yOcEbjXvel/CXWdS/aA1L4heJ7mxubGwsl0/w1Y2zO7WqNkzTSbkUCRjkDBbhyM/KKyvi78Fv&#10;FWpfFDQ/iV8O9U0nTvFdjZtptza65HIbO8tySwDmP5gQWPQc/LyNvOVTBuzmoaKS03bje7335nrr&#10;ukj0cJxJCM4YaeJSqSpSftLcsY1nDlppcqtBUoe4nFWjOU2rLU5H9muKX4c/Hr4qfCywu7m58KaQ&#10;lpf6ZBdStIbPzYkdokLEnb+9A/4AD1Jr6erxr4E/BbXPA/iTxb408aarZ6x418TSR/aX05HW2toY&#10;1wkUW/DEYwMkDhFHYk+y16mBpyp0eWStq7Lsruy+4+B4pxdDGZk6tGam+SmpSW05qEVOSva95Ju9&#10;lffqUNF/485P+vm4/wDRz1fqhov/AB5yf9fNx/6Oer9egfIhXg3j74f/AB51bxhqd34W+KWl6H4f&#10;lkBtNPm0iCZ4V2gEF2hJPOTyT1r3misK1FVo8rbXo2vyPVy7MqmWVHVp04TbVrThGovkpppPz3OV&#10;8GrrHhL4f2p8c6/a6nqtlDJJqOsCNLeFgGZt5ACqoCYB4HSvm7U7W/8A23PiBapEktn8F/DV6Xa4&#10;fKnXblMj5B/zzAJGewY/xNhfSf2sfg740+Nng/S9B8J6vp+nWy3Xnalb6jPLDFdRgDYhMSMxAbnH&#10;A6HqBji9D+Hv7T3hnR7PStK8RfDmw06zjWGC2gt5lSNAOAB9nrx8U5ymqEqcnTVttebybb279z9F&#10;yKOFo4aea0cVRp42o5JKTcFST0coxjFrmeqjtGEdVra31IiLGioihVUYCqMAD0rnPiR4A0z4peCd&#10;T8Law9xHpuoqiTNauEkwrq4AJBA5Uduma8E/ac8Z+PPBf7P/AIc0KTVlHxL8Rajb6YLrw/K8G6Qu&#10;XYwsArKDtRD0+/Xpfib4X+Lrj4N6R4Z8O+Or3S/FWnrA58QXUklxJdSIP3nmFmyVdiTg7gBgY4ru&#10;liFVc6Spt2im1p1+z62Pl6WUSwMMNmEsVGm51ZRjL3nZU2v3t0r8vM9NLuzdtDxz4ofsT+BvAvw7&#10;13xJ4NvdY8MeItEsJtQt9Qi1J/maJDJh89AdvVSuCc9sV6L8IJn/AGmP2VdHTxdPMX1y0ltb6e1K&#10;xySeVcPHvB2kAt5QJ47nFcJ4i+Bv7QnxO0lvDPjP4jeHbfwxcMq3smj2rfariMHJUjykAzjoGA9c&#10;jivX/EvwhvbL4N2fgn4e6/N4NuNNSFbHUFBkYCNgzB8EZ387uxLHg9K8+jR5ak506LjDls46Lmfp&#10;e22l/M+wzPMvaYPDYXG5lGtilWUo1Vzy9lBK2s3FSd5WlypO3L3djx34g/sNeAPCvgbWNa8KXese&#10;G/EGlWU15balFqL8PGhcb89ASvVcEde1eofsl/EbVvil8CfD2ua5L9o1X97az3HAMxjkZA5A7lQM&#10;+pye9eaa/wDBX9ov4i6NL4Y8V/Ejw3b+HLseVe3Gl2jfa54s/MpXykGCOoDAHoeCa+ivh54E0v4Y&#10;+C9I8L6KjJpumw+VF5hy7EkszsR/EzFmPuTWmEo8uI9pSpOnC1mnZXd+yb27+ZxcQ5l7XJ44TH42&#10;OLxPtFKMouUuSHK005yjF+82ny7Llu7M09e/5Aeo/wDXtJ/6Cav1Q17/AJAeo/8AXtJ/6Cav17p+&#10;VBRRRQAUUUUAFFFFABRRRQB5v+0jHcTfAH4hJahzKdDu+IzglfKbd+G3PHcV87/s+/sj+Avir8C/&#10;Cut+ILvXNWubq2cxhtRdYrIiV1ZIUAwoDA9c5OT3r7JvrODUrOe0uolntriNopYpBlXRhhlI7ggk&#10;V8w6D+z/APGL4Nfb9E+F/jTQT4OuLh57a08SQSNPYbzkhCqMG/EgE84BJrxMZh1LERrTp88bNW7O&#10;907M/UOHM4qUcprZdhcYsLW9pGopNuKlHlcZR5optNaNdGroP2O9c1zw/wCOPib8L9U1i41/TvCt&#10;4g028u33SpEzOChJ5xgIcZwDuxwaP2wv+Stfs8f9jZF/6Pta9N/Z/wDgPH8F9M1i5vtVk8Q+Ktfu&#10;ftur6vKmwzScnao/uhmc88ksTxwB478UfgT8fvib4t8N6xd614DUeGdTOpaSqtdIdwkR0Eo8k7v9&#10;WmQD681zVKdangFRcG5N7LWy5rpN+S0PcwmNy3FcV1MyhiIQpRi05SvDnk6LhKUY2+1P3nto72vo&#10;fWOpabbaxpt3YXsK3FndRPBPC3R42Uqyn2IJFfNC/sZ6lF4bXwbcfFbVm+GEc/nnw4bCFZNnmeZ5&#10;Zut27bu5xtxnnGa9w+Ftv46tvDTp8QrnRbvXvtDFZNBEgt/Jwu0fvFB3Z3Z4x0qh8dPC3irxx8Nd&#10;V8PeEL6x0vU9TAtZr2+d1ENu3EpTYrEuVyoHH3icggV6delTxFP2s4NtJ6ap+js+vZ6HwuU5hjcp&#10;xn1LDYqEISnG87RnBNaKpHmi2nFN2lFKXY+ZZNeuPEWm/Er436Qn2bSPC+lS+HPBKEfJCigRyXaD&#10;PXLEL7Eg/drmvGnwosPhN+zX4Q+Mnh/UNTg+IrJp2q3WsSXsrtdm4Cs0UilypQbwOnzBcHOa+w5f&#10;g5oDfBt/htHG0OhNph00MmN4BXHm+77vnz3avB5P2ZPit4q8H6B8NvFfizw7N8OdJmhzcafFONTu&#10;7eL/AFcLhh5agDABBOMA/NjFeLXwVVL4eaTi9V0m3v5dEn2Vj9MyrifBVKiarqjSp1Y3jK954aMb&#10;KGifO2+aUovec+bzX1Tpd7/aWmWl3s8v7RCkuzOdu5QcZ79ai1L/AI/NL/6+W/8ARMlXIokgjSON&#10;FjjQBVRRgKB0AHYVT1L/AI/NL/6+W/8ARMlfVLbU/A5NOTcVZF+iiimSFFFFABVLWtYs/Duj32q6&#10;hOttYWUD3FxM/RI0UszH6AGrteR/tMfDXxf8XvAMfhPwvqOm6Va39yg1a6vpJFf7MpDbIgiNkkgZ&#10;yVGFx/EcY1pyp05ShG7Wy8z08sw9DF42lQxNRU6cmuaT6R6v1tsur0PNP2UdLuvi18QPGHxy1qBk&#10;GqTNpvh+CUcwWcZ2lh2ydqrkdxJ/er1P4w/s2+Dvjpq2k3/ipL6c6ZFJFDBbXPlRsHKklsDcT8o6&#10;EV3fg7wpp/gXwrpXh/SovJ07TbZLaFe+1RjJ9SepPck15h8YvAPxb1bxlZ+IPhv47stEgSyS1n0T&#10;VoTJayuryN5udr4Yh1U4UHCDk9B531dUcL7OpD2l9Zbat6t6+Z9g84qZlnssVgsSsIorlpNuSUYR&#10;XLGN4qTTcd3a1277ng/xU+HUH7HXjrwD4k+HmrajZ6bq+qLp2o6Dd3RlgnjJBJAPPQsMnODtIx3+&#10;h/jF8B3+JHibw/4r0LxNc+DPGWhrJFa6tb2yXKtE+cxyROQHHLYGcfO2Qc8cB4b/AGbfHnjb4jaF&#10;4v8AjH4s07Xv+EffzdM0XRoStqku4MHYsiZ5VSRtJO1RnAwfpissLhVJVFOHLBtNR2tbro9NezPQ&#10;z7Pp0Z4OdDEqtiqcJxqVUuZTUm7QfPH94lFtNyi0721sfHPxH8B3/wAINPvtMtvE134y+MPxTuE0&#10;YaxcQrb+TaqAJXWJSfLRUIHB4+UjAWqy/CTRvF37QmkfBfVGuZfh/wCDfCa3qaXDPJCl9ctJGHml&#10;2MDuZpt3B4K8Yya908NfCXWZvj14g+Inim6sbpI7VdM8OWdo7v8AY7bJMjvuVQJXP93OAzDJGKxv&#10;il8FvF7/ABasPiZ8NtV0ew8SLp50u/sdeSU2l5Du3KWMWWBGF4HXYnIwc808G7c6hpzL3d3yp677&#10;3ervurHtYbiSPOsNLEqNV0pP2vwxjWlFKCXKvcVOmvZxcUlGTk1ZO5y/7Ks9x4N+K3xZ+GUF5c3f&#10;hvw/dW8+lR3cxka1SVWLRAnJ2/dxz1Unqxr6crx74BfBbVvhzqHizxN4s1S11nxn4puluL+axjZb&#10;eFEBCRRbvmIG48kDgKMfLk+w162Bpzp0FGatq7Lsruy+SPz/AIqxWHxuazrYeSmuWClJbSmoRU5K&#10;9vimm72136hRRRXefJBRRRQBQh/5Dl5/17Q/+hS1W8Y+JIPBvhHXPEFyjS22lWM9/Ki8FlijZyB+&#10;C1Zh/wCQ5ef9e0P/AKFLU2pabbaxpt3YXsK3FndRPBPC3R42Uqyn2IJFTK/K+Xc2ounGrF1VeN1d&#10;Le3U+Kvgz+zrH+0D4Tu/i1Pr974I8U+Iby4msm8LhbWGzjSV4irKuGkLMjFjuBPBJ65v/s7fFG5+&#10;BVj8Uvh74g06wuLjwLaT6suoabH5Z1BQBxLxy7bo/nPODg/dyem8L/s+/Gf4Jre6J8M/Gvh+68IT&#10;TtNbWniaGQzWhbk7TGjA/mATztBJruPg/wDszweDdP8AF954w1U+LvFPjCN4davmTy4micENDGvZ&#10;fmOTxnC4CgAV8tQwtWMqbpwcZq/M3s9PXW7s9tj94zbPcBWo4uGMxUa+Fm4OjTimpwSkrJtxXKo0&#10;+aLTk7yd1q2zxP4P/sxJ8bPAcnxPPiW+8F+L/Ek9xdQN4ZC2traxb3j8oxrguG2lmO4E55J5J7T9&#10;jLxLd6LeeM/g3rem6b9q8JysPt2nwhI71GYqzSrj5mPy/MeSDg/d5PCnwF+OHwYs7jw98PPHHh29&#10;8ImV5LSLxHBJ9oswxyQmyNgeTnk7Sedoya9K/Z/+Af8Awp2PXdW1fWX8S+MfEU4udV1aSMIrMCxC&#10;Rr2UFmPvxwAABphMNOFWlKNNxkr87ez06a63etzl4gzvDYnBY6nWxkK9Obi8PGKalTtLS94rlUad&#10;48rbu3ddWcA37GOp2mj6h4S0n4o6rpXw3v7lp5vDa6fE8gVmy0a3Jbcqnjjbg9wa5PTnh8Sa94y8&#10;f6HAq+DPhHoN3pXhOFwGimvYbZjLPyCGChVUHvlD1Br6b+LWk+Kde+HmtaZ4MurKw8Q3kJt7e8v5&#10;XjjgDHDvlEc7gpbHHXB7VR8F/B3RPCHwdt/h4sfmaUdNewu2UBWuDKhEzn3Ysx/GuueBj7RRpRsk&#10;r3u9/spX2SetlpsfPYfiqtLByr5hVU6kpcqioxTUXb2tSXKlzSnG1NSk3Jpz1Pju6+Edhp/7J0Hx&#10;pg1TVl+KAVNWbxCb6UyuzXIQxlS23btPpknrxxX3J4E1ybxN4H8PaxcKqXGoadb3cip0DSRK5A9s&#10;mvmVv2Yfi1c/D2L4UXHjHw7/AMK2jnAOoR2841d7YS+aIiuPLAzj+L2yRxX1Xo+l22haTZabZx+V&#10;Z2cCW8Mf91EUKo/ICll1GdKTfJyrlin5yV7v/g9SuMszw+OoRgsSq8/bVZRav7lGXLyQ1StqnaC0&#10;j5XLlFFFe6flQUUUUAFFFFABRRRQAVQ0X/jzk/6+bj/0c9X6oaL/AMecn/Xzcf8Ao56AL9FFFABR&#10;RRQAUUUUAFFFFABXz9+2h8SpPBPwzs9DtLGzv9R8VXq6TEuowCaCJW5aRkYEMQdmAR1Of4cV9A15&#10;r8f/AII6d8efAbaDd3T6beQTrd2GoRLua3nUEA44ypDEEZHY9QK48ZCpUw840fiaPpOG8RgsJm+G&#10;r5iv3UZJvrbs7LVpOza6pWPnH4nfsRf8K/8AhfdXvg7xdqU8ekQLqd/oWsMJNO1J4FLsxiGFBOGw&#10;rbhzjI619Gfs4/FAfGH4PaB4lawi0yeVGt5rWAYiR4mMZ2Dsp2ggdgcc4zXk9/8AB/8AaJ8WeHX8&#10;Ia/8Q/DMXhy5i+yXeqWVtK+ozwEYZSDGq5ZcgkMCe55NXfj4sf7NP7KUXhnwbPd2d7JJBo+m3NvK&#10;Y7lp5ZDJJIGXB3sFlPGOTxXj0YrCTniIU3Cmo6p9Wtravz8tT9IzGpPiDD4fKMTjIYnFzrLknC9o&#10;wkrSc3yxvd8rtZySi9UrI7D9rLQfH/ir4Ttonw8tZLzUNQvEt9RjhuYreQ2JjkMoWSVlA3MI1OMn&#10;DHjGa+ffiVqXxV8I/s4634Sl+C9j4V8IW+n+TLeQ6/bTtCm5SZCitudi3JOMkkmvrn4ReFdU8F/D&#10;fQNI1zVLzWtahtlN9e39y9xLJO3zON7sxIDEqOcYAqr8cvAt/wDEz4S+JvC+lzW0Goana+RDJdsy&#10;xK24HLFVYgcdga6sThJV4SrqUlJxtbTttqn87M8HJeIqOV4ihllSlSqUKdZS9o/aJ/Elz+7OKdkr&#10;x5ouy9WfNW341/EH9kXQPD+geEBpkkttpthE9rq1sJdQ0j7Gd8oZnAiLlYQVPzYdhjGaxfiVqXxV&#10;8I/s4634Sl+C9j4V8IW+n+TLeQ6/bTtCm5SZCitudi3JOMkkmvsP4Y+GbrwX8NvCfh6+khlvdJ0m&#10;0sJ5LckxtJFCiMVJAJUlTjIBx2FZfxy8C3/xM+Evibwvpc1tBqGp2vkQyXbMsStuByxVWIHHYGsZ&#10;5fJ0XNTlz8lre7222/I9HC8X0I5nChPC0fYfWPac371W95Ln0qWbSV1zKVruys7HI/sma54r1f4O&#10;+HYvEnhuLQbO00qwh0q4jvEnN/bC3QLMVUkxkgKdrYIzXrOvf8gPUf8Ar2k/9BNZHwx8M3Xgv4be&#10;E/D19JDLe6TpNpYTyW5JjaSKFEYqSASpKnGQDjsK19e/5Aeo/wDXtJ/6Ca9fDQlTowhJ3aXU/Oc5&#10;xNPGZjXr0YqMZSbSje2+6u29d993pZaF+iiiuk8YKKKKACiiigAooooAKKKKACiiigAooooAKKKK&#10;ACiiigAooooAKKKKACiiigAooooAKKKKACiiigAooooAKKKKACiiigAooooAKKKKACiiigAooooA&#10;KKKKACiiigAooooAKKKKACiiigAooooAKKKKACiiigAooooAKKKKACiiigAooooAKKKKACiiigAo&#10;oooAKKKKACiiigAooooAoTf8hyz/AOvab/0KKr9ZeoLO2s2Yt5I4n+zzZaSMuMbouwYfzqXydT/5&#10;/LT/AMBW/wDjlAF+iqHk6n/z+Wn/AICt/wDHKPJ1P/n8tP8AwFb/AOOUAX6KoeTqf/P5af8AgK3/&#10;AMco8nU/+fy0/wDAVv8A45QBfoqh5Op/8/lp/wCArf8AxyjydT/5/LT/AMBW/wDjlAF+iqHk6n/z&#10;+Wn/AICt/wDHKPJ1P/n8tP8AwFb/AOOUAX64Hxb8CfA3jrxtpXi7XtD/ALR8QaX5Qs7qS7nCxeXI&#10;ZE/dq4jOGJPKnOec11/k6n/z+Wn/AICt/wDHKPJ1P/n8tP8AwFb/AOOVnOnCorTSa8zrw2MxOCm6&#10;mFqShJpq8W07PdXXR9UX6KoeTqf/AD+Wn/gK3/xyjydT/wCfy0/8BW/+OVochfoqh5Op/wDP5af+&#10;Arf/AByjydT/AOfy0/8AAVv/AI5QBfoqh5Op/wDP5af+Arf/AByjydT/AOfy0/8AAVv/AI5QBfoq&#10;h5Op/wDP5af+Arf/AByjydT/AOfy0/8AAVv/AI5QBfoqh5Op/wDP5af+Arf/AByjydT/AOfy0/8A&#10;AVv/AI5QBfoqh5Op/wDP5af+Arf/AByjydT/AOfy0/8AAVv/AI5QBfoqh5Op/wDP5af+Arf/AByj&#10;ydT/AOfy0/8AAVv/AI5QBfoqh5Op/wDP5af+Arf/AByjydT/AOfy0/8AAVv/AI5QBfoqh5Op/wDP&#10;5af+Arf/AByjydT/AOfy0/8AAVv/AI5QBfoqh5Op/wDP5af+Arf/AByjydT/AOfy0/8AAVv/AI5Q&#10;Bfoqh5Op/wDP5af+Arf/AByjydT/AOfy0/8AAVv/AI5QBfoqh5Op/wDP5af+Arf/AByjydT/AOfy&#10;0/8AAVv/AI5QBfoqh5Op/wDP5af+Arf/AByjydT/AOfy0/8AAVv/AI5QAaL/AMecn/Xzcf8Ao56v&#10;1h6TFqJtZNl1aqPtE/3rZjz5r5/5aeuf/r1d8nU/+fy0/wDAVv8A45QBfoqh5Op/8/lp/wCArf8A&#10;xyjydT/5/LT/AMBW/wDjlAF+iqHk6n/z+Wn/AICt/wDHKPJ1P/n8tP8AwFb/AOOUAX6KoeTqf/P5&#10;af8AgK3/AMco8nU/+fy0/wDAVv8A45QBfoqh5Op/8/lp/wCArf8AxyjydT/5/LT/AMBW/wDjlAFm&#10;7tYb+1mtrmJJ7eZGjkikGVdSMFSO4INcF8H/AIJaT8ErPUtP0DVNXm0e8uGuY9Mv5o5YLNmOSIcR&#10;hlU8cFm6Z6kk9p5Op/8AP5af+Arf/HKPJ1P/AJ/LT/wFb/45WcqcJTU2tVsdtPG4ijQqYWE2qc7O&#10;S6NrZ+qu9d9WX6KoeTqf/P5af+Arf/HKPJ1P/n8tP/AVv/jlaHEX6KoeTqf/AD+Wn/gK3/xyjydT&#10;/wCfy0/8BW/+OUAX6KoeTqf/AD+Wn/gK3/xyjydT/wCfy0/8BW/+OUAX684+LHwL0T40Xmif8JJq&#10;OqyaTpdwt0NDt5o0s7qQHhph5ZduCVwHAAJxjJJ7jydT/wCfy0/8BW/+OUeTqf8Az+Wn/gK3/wAc&#10;rOpThVjyTV0dmDxmIwFZYjCzcZq9mt1dW07PzWpdjjSGNY41VEUBVVRgADoAKdVDydT/AOfy0/8A&#10;AVv/AI5R5Op/8/lp/wCArf8AxytDjDQf+QHp3/XtH/6CKv1h6LFqJ0awKXVqqfZ49qtbMSBtGMnz&#10;Bn8qu+Tqf/P5af8AgK3/AMcoAv0VQ8nU/wDn8tP/AAFb/wCOUeTqf/P5af8AgK3/AMcoAv0VQ8nU&#10;/wDn8tP/AAFb/wCOUeTqf/P5af8AgK3/AMcoAv0VQ8nU/wDn8tP/AAFb/wCOUeTqf/P5af8AgK3/&#10;AMcoAv0VQ8nU/wDn8tP/AAFb/wCOUeTqf/P5af8AgK3/AMcoAv0VQ8nU/wDn8tP/AAFb/wCOUeTq&#10;f/P5af8AgK3/AMcoAv0VQ8nU/wDn8tP/AAFb/wCOUeTqf/P5af8AgK3/AMcoAv0VQ8nU/wDn8tP/&#10;AAFb/wCOUeTqf/P5af8AgK3/AMcoANe/5Aeo/wDXtJ/6Cav1h61FqI0a/L3VqyfZ5NyrbMCRtOcH&#10;zDj8qu+Tqf8Az+Wn/gK3/wAcoAv0VQ8nU/8An8tP/AVv/jlHk6n/AM/lp/4Ct/8AHKAL9c548+Hv&#10;h/4m6D/YvibT/wC09L86O4NsZpI1Z0OVJKMpIB7Hg9xWp5Op/wDP5af+Arf/AByjydT/AOfy0/8A&#10;AVv/AI5UyjGacZK6ZtRrVcPUjWoycZRd007NPumtUy8qhVCqMAcAClqh5Op/8/lp/wCArf8Axyjy&#10;dT/5/LT/AMBW/wDjlUYl+iqHk6n/AM/lp/4Ct/8AHKPJ1P8A5/LT/wABW/8AjlAF+iqHk6n/AM/l&#10;p/4Ct/8AHKPJ1P8A5/LT/wABW/8AjlAF+qGpf8fml/8AXy3/AKJko8nU/wDn8tP/AAFb/wCOVSv4&#10;tR+1abuurUn7QduLZhg+VJ1/ec8Z9KANyiqHk6n/AM/lp/4Ct/8AHKPJ1P8A5/LT/wABW/8AjlAF&#10;+iqHk6n/AM/lp/4Ct/8AHKPJ1P8A5/LT/wABW/8AjlAF+iqHk6n/AM/lp/4Ct/8AHKPJ1P8A5/LT&#10;/wABW/8AjlAF+vN/E3wH0LxF8UtI+IMF/qmheJdPj8hp9LljRLyL/nnOrxtvXGRxg4xzkKR3Pk6n&#10;/wA/lp/4Ct/8co8nU/8An8tP/AVv/jlZ1KcKqSmr21+Z24XG4jAzlPDzcXJOL84vRprZp9mX6Koe&#10;Tqf/AD+Wn/gK3/xyjydT/wCfy0/8BW/+OVocRfoqh5Op/wDP5af+Arf/AByjydT/AOfy0/8AAVv/&#10;AI5QBfoqh5Op/wDP5af+Arf/AByjydT/AOfy0/8AAVv/AI5QBfrN8RaRJr+h3unRale6O91GYhfa&#10;cyLcQ56tGzqwDY77TjORg4NP8nU/+fy0/wDAVv8A45R5Op/8/lp/4Ct/8cpNXVmXCbpyU47rU5f4&#10;Q/B/w78E/Ca6B4djmMDStPPd3bh7i5kbq8jAAE4AAwAMAcV29UPJ1P8A5/LT/wABW/8AjlHk6n/z&#10;+Wn/AICt/wDHKmEI04qEFZI3xWKr42vPE4mblOTu292wh/5Dl5/17Q/+hS1frDhi1H+2boC6td/2&#10;eHLfZmxjdJjjzPr37j8bvk6n/wA/lp/4Ct/8cqzlL9FUPJ1P/n8tP/AVv/jlHk6n/wA/lp/4Ct/8&#10;coAv0VQ8nU/+fy0/8BW/+OUeTqf/AD+Wn/gK3/xygC/RVDydT/5/LT/wFb/45R5Op/8AP5af+Arf&#10;/HKAL9FUPJ1P/n8tP/AVv/jlHk6n/wA/lp/4Ct/8coAv0VQ8nU/+fy0/8BW/+OUeTqf/AD+Wn/gK&#10;3/xygC/RVDydT/5/LT/wFb/45R5Op/8AP5af+Arf/HKAL9FUPJ1P/n8tP/AVv/jlHk6n/wA/lp/4&#10;Ct/8coAv1Q03/j81T/r5X/0THR5Op/8AP5af+Arf/HKpWEWo/atS23VqD9oG7NsxyfKj6fvOOMet&#10;AG5RVDydT/5/LT/wFb/45R5Op/8AP5af+Arf/HKAL9FUPJ1P/n8tP/AVv/jlHk6n/wA/lp/4Ct/8&#10;coAv0VQ8nU/+fy0/8BW/+OUeTqf/AD+Wn/gK3/xygC/RVDydT/5/LT/wFb/45R5Op/8AP5af+Arf&#10;/HKAL9FUPJ1P/n8tP/AVv/jlHk6n/wA/lp/4Ct/8coAv0VQ8nU/+fy0/8BW/+OUeTqf/AD+Wn/gK&#10;3/xygC/RVDydT/5/LT/wFb/45R5Op/8AP5af+Arf/HKAL9FUPJ1P/n8tP/AVv/jlHk6n/wA/lp/4&#10;Ct/8coANF/485P8Ar5uP/Rz1frD0mLUTaybLq1UfaJ/vWzHnzXz/AMtPXP8A9ervk6n/AM/lp/4C&#10;t/8AHKAL9FUPJ1P/AJ/LT/wFb/45R5Op/wDP5af+Arf/ABygC/RVDydT/wCfy0/8BW/+OUeTqf8A&#10;z+Wn/gK3/wAcoAy/EHw88P8AirxJ4f17VdP+2aroEkkumzNNIFgeQAM2wMFY4UYLA4xxiujqh5Op&#10;/wDP5af+Arf/AByjydT/AOfy0/8AAVv/AI5UqMYttLc2nWq1YwhUk2oK0U3dJXbsuyu29Orb6l+i&#10;qHk6n/z+Wn/gK3/xyjydT/5/LT/wFb/45VGJfoqh5Op/8/lp/wCArf8AxyjydT/5/LT/AMBW/wDj&#10;lABr3/ID1H/r2k/9BNX6w9ai1EaNfl7q1ZPs8m5VtmBI2nOD5hx+VXfJ1P8A5/LT/wABW/8AjlAF&#10;+iqHk6n/AM/lp/4Ct/8AHKPJ1P8A5/LT/wABW/8AjlAF+iqHk6n/AM/lp/4Ct/8AHKPJ1P8A5/LT&#10;/wABW/8AjlAF+iqHk6n/AM/lp/4Ct/8AHKPJ1P8A5/LT/wABW/8AjlAF+iqHk6n/AM/lp/4Ct/8A&#10;HKPJ1P8A5/LT/wABW/8AjlAF+iqHk6n/AM/lp/4Ct/8AHKPJ1P8A5/LT/wABW/8AjlAF+iqHk6n/&#10;AM/lp/4Ct/8AHKPJ1P8A5/LT/wABW/8AjlAF+iqHk6n/AM/lp/4Ct/8AHKPJ1P8A5/LT/wABW/8A&#10;jlAF+iqHk6n/AM/lp/4Ct/8AHKPJ1P8A5/LT/wABW/8AjlAF+qGpf8fml/8AXy3/AKJko8nU/wDn&#10;8tP/AAFb/wCOVSv4tR+1abuurUn7QduLZhg+VJ1/ec8Z9KANyiqHk6n/AM/lp/4Ct/8AHKPJ1P8A&#10;5/LT/wABW/8AjlAF+iqHk6n/AM/lp/4Ct/8AHKPJ1P8A5/LT/wABW/8AjlAF+iqHk6n/AM/lp/4C&#10;t/8AHKPJ1P8A5/LT/wABW/8AjlAF+iqHk6n/AM/lp/4Ct/8AHKPJ1P8A5/LT/wABW/8AjlAF+iqH&#10;k6n/AM/lp/4Ct/8AHKPJ1P8A5/LT/wABW/8AjlAF+iqHk6n/AM/lp/4Ct/8AHKPJ1P8A5/LT/wAB&#10;W/8AjlAF+iqHk6n/AM/lp/4Ct/8AHKPJ1P8A5/LT/wABW/8AjlAF+iqHk6n/AM/lp/4Ct/8AHKPJ&#10;1P8A5/LT/wABW/8AjlAF+iqHk6n/AM/lp/4Ct/8AHKPJ1P8A5/LT/wABW/8AjlABD/yHLz/r2h/9&#10;Clq/WHDFqP8AbN0BdWu/7PDlvszYxukxx5n179x+N3ydT/5/LT/wFb/45QBfoqh5Op/8/lp/4Ct/&#10;8co8nU/+fy0/8BW/+OUAX6KoeTqf/P5af+Arf/HKPJ1P/n8tP/AVv/jlAF+iqHk6n/z+Wn/gK3/x&#10;yjydT/5/LT/wFb/45QBfoqh5Op/8/lp/4Ct/8co8nU/+fy0/8BW/+OUAX6KoeTqf/P5af+Arf/HK&#10;PJ1P/n8tP/AVv/jlAF+iqHk6n/z+Wn/gK3/xyjydT/5/LT/wFb/45QBfoqh5Op/8/lp/4Ct/8co8&#10;nU/+fy0/8BW/+OUAX6KoeTqf/P5af+Arf/HKPJ1P/n8tP/AVv/jlAF+qGi/8ecn/AF83H/o56PJ1&#10;P/n8tP8AwFb/AOOVS0mLUTaybLq1UfaJ/vWzHnzXz/y09c//AF6ANyiqHk6n/wA/lp/4Ct/8co8n&#10;U/8An8tP/AVv/jlAF+iqHk6n/wA/lp/4Ct/8co8nU/8An8tP/AVv/jlAF+iqHk6n/wA/lp/4Ct/8&#10;co8nU/8An8tP/AVv/jlAF+iqHk6n/wA/lp/4Ct/8co8nU/8An8tP/AVv/jlAF+iqHk6n/wA/lp/4&#10;Ct/8co8nU/8An8tP/AVv/jlAF+uc8WfDvw944v8AQrzXNOF/caHdi/08tLIqwzjo+1WCsRjjcCBW&#10;p5Op/wDP5af+Arf/AByjydT/AOfy0/8AAVv/AI5UyjGatJXRtRrVcPNVKMnGSvqnZ6qz1XdaPyL9&#10;FUPJ1P8A5/LT/wABW/8AjlHk6n/z+Wn/AICt/wDHKoxL9FUPJ1P/AJ/LT/wFb/45R5Op/wDP5af+&#10;Arf/ABygC/VDXv8AkB6j/wBe0n/oJo8nU/8An8tP/AVv/jlUtai1EaNfl7q1ZPs8m5VtmBI2nOD5&#10;hx+VAG5RRRQAUUUUAFFFFABRRRQAUUUUAFFFFABRRRQAUUUUAFFFFABRRRQAUUUUAFFFFABRRRQA&#10;UUUUAFFFFABRRRQAUUUUAFFFFABRRRQAUUUUAFFFFABRRRQAUUUUAFFFFABRRRQAUUUUAFFFFABR&#10;RRQAUUUUAFFFFABRRRQAUUUUAFFFFABRRRQAUUUUAFFFFABRRRQAUUUUAFFFFABRRRQBQm/5Dln/&#10;ANe03/oUVX6oTf8AIcs/+vab/wBCiq/QBymvfFrwP4V1STTdb8Z+H9H1GMKXtL/VIIJlBGQSjuCM&#10;ggjjvTdF+L3gTxJfR2Wk+NfDuqXshCpb2WqwTSMT0AVXJNfnL+2np0esftd31hMzLDdNp0DtGQGC&#10;tDEpIyOuDWp+15+yT4d/Z98L6Nr/AId17ULpLu+Fk9lqbxvLkxu4kRkRPlGzB46svNfKVM2xMZVn&#10;CmnGm7PXXc/oDCeHuS1qOXQxGNnCvjIKUFyKUb8qbT+/y9T9HvEnivRPB2ni/wBf1jT9DsS4iF1q&#10;V0lvEXIJC7nIGSAePY1zH/C/Phj/ANFG8Jf+Dy1/+OV8SfErxtrHj3/gn74Xv9cmkur2DX0sxdTE&#10;l50jE6ozE9SB8ue+2ub/AGefgP8ABX4hfDmPV/HXxE/4RrXmupYmsf7bsrTEa42t5cyFucnnODVz&#10;zarKtGnQgtYqWrtuc+G8PcBh8vrYzNcRUTp1pUmqcOe7j1tvZ/gfo3ofxD8K+JtNvtQ0fxNo+q6f&#10;Ygtd3VjfxTRW4CliZHViFGATyRwM1h/8L8+GP/RRvCX/AIPLX/45XlPgX4S+Avhb8AfiX/wr7xLJ&#10;4o0vUNNvGmu2v7e8RZEtXGxXhRVBwwJByeRXw1+zH8M/h58TPEGs2vxE8V/8IpY21qstrP8A2jb2&#10;fmyF8Fd0ysG45wOavEZliKLpU+SPNO/XT7zkyjgrJ8zpY/GPEVVRw8opWp++7rW8d7p9O2p+p/h3&#10;4peC/GGofYNB8X6Drd9sMn2XTtThuJdoxltqMTgZHPvXUV8yfs4/AH4O+APHs2t+APHr+KdYjs5I&#10;pLVdYs7xUidly5SGMMOQoyTjmvpuvZwtSrVp81VJPyd0fmmfYPA4HGexy+c5Qsv4keSV/Tt2Ciii&#10;uw+dCiiigAooooAKKKKACiiigAooooAKKKKACiiigAooooAKKKKACiiigAooooAKKKKACiiigCho&#10;v/HnJ/183H/o56v1Q0X/AI85P+vm4/8ARz1foAKKKKACiiigDj/iF8XPCfwt/sweJtW+wS6nP9ms&#10;oI7eW4muJOPlWOJGY8kDOMZIHUitvWvFei+GrBL3WdWs9GtGGRNqM6269M9XIwfavmj4K2//AAvr&#10;9pLxt8SNTU3GjeFLg6F4ehkGY0dc+ZKB03YO7PX96P7or2P4kfs9eCPi54m03W/FmmyavNp8DW8F&#10;s87pAAW3FiqkFjn1OOOleZSr168JVKSVr2je60Wjbevy0Pt8dlWWZXiqODxtSakoKVVxUZWlJc0Y&#10;Ri+XVJpSk5PW9lpr1Xhn4geF/GjSr4e8SaRrzRDMg0y+iuCg9TsY46j8636+H/i58LfC/wAPP2iv&#10;hVD8JLZdO8Wy6jnU9N02dnjjtFZN7zLk+WChkB6bgDxkV9wVphcRUrOcKiScXbTVPS//AA5y59lO&#10;Fy+nhsTg6kpU68XJKaUZxtJx1SbTTteLW69DB8UePvDHgf7N/wAJH4j0nw/9q3eR/al9Fbebtxu2&#10;b2G7G5c46bh61g/8L8+GP/RRvCX/AIPLX/45V7x98JPB/wAUvsH/AAlegWuufYfM+zfad37rft34&#10;wR12L+VfK37Wnwj+HPgrw7o3hTwZ4I0wePPFV4llpwiDGSCPcN8uNxwOQuSMDcx/hrHGV8Th4yqR&#10;UeVd73flt32PR4dyvJs4q0cFWnVVabd3FQ5IpXbldyvaMVeWnR2PsCTxhoMehQa2+t6cmjTqHi1F&#10;ruMW8ikZBWTO0gj0NUfDfxM8IeMbprbQPFeia5cqMmHTdRhuHA9cIxNcFefst+DPEngnwJ4b8TwX&#10;GtWfhO0EEEfntFHM5RFZ32YJ5TIAIHJzmvnv9q74O+C/h1qHgd/hbYpovxOl1mKOy0/SZ2Mkke1m&#10;Mjx7jtCsE+bjhmzkcrOIxOJw8PauC5Vbq7v00tvt3N8nyTJM3xCwFPEVFVk52lyR9nFK/K5vm5rO&#10;KTk7JRv1sfc1cz8Q/iT4c+FPh1te8U6j/ZelLKsJuPIkm+ds7RtjVm5we1dNXzP/AMFDP+TdLj/s&#10;KWv82rsxlaWHw86sd4ps+c4dy6lm+b4XAV21CpOMW1a9m+l01f5M+k7W6jvbWG4hbfDMgkRsEZUj&#10;IOD7Vz3hv4keHPF3iTxDoGkah9s1Xw/IkWpQrBKq27uCVXeyhWPyt90nGOaF1+18KfDZdavnCWen&#10;aSLuZicYRIdzfoK8D/Ze1a0+Gv7PPiH4qeMJGt5fEF9deIL6bG6RkZ9kSKO5YglR6yj8M6mIcakI&#10;aWabfkl/wX+Z04TJ44jBYnEvmcozhTppfanNvS1ru0YvRW1cfR/UVcd4z+L3hP4e65oukeItVOlX&#10;msyCGxaa1mMErkgbTMEManJHDMMZB6GvFrX9rPxzqGkp4gtPgV4huPCsiedFqEd6pneHGRILcR5w&#10;RzwxGO9em/E7wHpf7RnwTk0+e2aEatYR3+ntcACS1uGj3wscZwQWw2OxYd6n60q0JfVtZJX1TV/v&#10;tv3N/wCwJZZiqSzxctGUuVuE6cnF+fK52cd3F2bSaunqem0V4h+x78TL74k/BmzGsuza/odxJo+o&#10;eZ98vFjaze5RkBPdg1e311UK0a9KNWOzVzwc0y+rlONrYGv8VOTi7bO3VeTWq8ihoP8AyA9O/wCv&#10;aP8A9BFX6oaD/wAgPTv+vaP/ANBFX63PLCiiigAooooAKKKKAOS1z4u+BfC+qT6ZrPjXw7pOpQbf&#10;Ns77VYIZo9yhl3IzgjKkEZHIINO0H4teB/FWqR6bonjPw/rGoyBilpYapBPMwAySERyTgAk8dq+R&#10;9V0j4c6x+3F8UYviVJosekrplk1sdcu0t4vO+zWg+VmZctt3cZ6Zr6Q+Gfwd+Euk31t4p8C6Nopn&#10;j3xw6npU/nKNy7WAZWK9G/WvHoYqvXqSUeWyk1u72Ttsfo+aZHlWVYOlOq6zqVKUJpqMfZ804KSj&#10;zXvZN2elzufE3jbw74Lhjm8Q6/pehRSnCSaneR26ufQF2GauaPrmm+ItPjvtJ1C11Oyk+5c2cyzR&#10;t9GUkGvkL4E+CdD/AGlPjB8UvG/jXT08QWthqX9k6TZ3oZ4IIUL9FPBO0J24LMeprT+G+jw/AX9s&#10;7UPAegxvaeEfFWjjVINN8wtHbzIH+ZMk45hlHPZgOgFTDHVJclRxXs5S5Vrr1Se1tWjXFcK4Siq+&#10;DhXk8XQpKrJOKUGrRlKMXzc14xle7VnZrTQ+mPEnxC8LeDbiCDX/ABLo+hzzjMUWpX8Vu0gzjKh2&#10;BPIPT0rct7iK6gjngkSaGRQ6SRsGVlIyCCOoI718k/A/4feGvi98Xvjxf+N9Fs/EeoW+vvpkC6lE&#10;JTb2qNIkflg8oSqKAwwfl4I5qr+zf8XU+Ff7JfijXNQnN7Z6Bq95Y6Kkz5N0DsMEajOcGSRuOoAY&#10;9BTp49uSlUSUHzNd/ddncnGcIwhSlSwdSU8RTdGMotJRbrx5o8jvfR6O613VrWPrHT/E+j6tq2oa&#10;XY6tY3mp6eVF5ZW9yjzW24ZXzEBymQDjcBmtOvAfgJFoPwT8HRQ+OvFOj6b8QPE07axq66nfwwXE&#10;k8pyE2swOFBC4HGd2Ote+qwZQynIPIIr0MPVdWClLR9u3r5nx+bYGGAxUqVBuVNaKbVlO2jce8b3&#10;t5WuUde/5Aeo/wDXtJ/6Cav1Q17/AJAeo/8AXtJ/6Cav10nihTZJEhjaSRlRFBZmY4AA6kmnVgeP&#10;PBenfEXwjqfhvVjMNN1GLyZ/s77HK5BIBwcZxipldRbirs2oxpyqxjVlyxbV2ldpdWlpey6XVzOX&#10;4xeAX1Eaevjjw21+W2i1GrW5lz6bd+c/hXYV8t/Gr9mH4HeBfg/rtxdaLaaBJa2Mr2mofa5PtJnV&#10;CUCl3PmMWwNpznPT0779j6LxFD+zv4STxOs63/kyGEXWfN+zGRjDuz/sbcf7O2vOo4it7f2FaKva&#10;+jb67O6XyPssxyjLVlSzXLas3FVPZtVIxi3eLlzRcZSTStaS6XWup7NWbq/iTSPD8ljHqmqWWmyX&#10;9wtraJeXCRG4mb7scYYje57KMk1pV8NfH3wL4x8L/Hr4Lah4n+IE/jC2vvFluLSxbTks47JVuYDw&#10;EchyQwG4gH5fetMZiJYanzxjfVdtLtLXr9xx8N5LQzzFvDVq6p2jJpWk3LljKVlZOK215mtNrvQ+&#10;5a5rXfiZ4Q8L6kmnaz4r0TSNQfBW0vtRhglbPTCMwJ6jt3qP4peLj4C+GvijxGmDLpem3F3ErDIa&#10;RI2KA/VsD8a+cP2XP2b/AAX4++Ctp4o8baLF4l8ReJ3uLy71C/LmZQ0rqoRs5U4XduGDljzgClXr&#10;1FVjQopOTTeuyS0/ErK8pwdTAVc0zKpKNKM400oJOUpSTl1aSUUrvvdI+tYZo7iFJYnWWKRQyOhB&#10;VgRkEEdRT6+X/wBiPVNQ0WT4lfDa8upLy28F60baxkmbcVt5HlCqD6ZhLY7bzX1BW2Fr/WKUatrX&#10;6eadn+J52eZW8mzCpgXPnUbNS2vGUVKLt0vFp26BVDUv+PzS/wDr5b/0TJV+qGpf8fml/wDXy3/o&#10;mSuo8Iv0UUUAVtS1K10bTrm/vriO0srWNppp5W2pGijLMT2AArnfh/8AFHw18UPD0mu+GtQkvtHR&#10;2j+2S2k1tGxX7xUyou4DoSMgEEZ4rxD9sTWdQ8Xap4E+EGkTyW83jC+3ajNFkMllEQzj6H5m/wC2&#10;RB4Ne1ax8KfD2sfDJ/AP2d7Lw21olj5FmwjZYlxwDg8nHJ6nJ781wKvUqVpwppWivvk9beVlvvuf&#10;WzyvCYTLcNicZOSqV5Nq1mo0ovlcmt5OUk+VJxVou71VhfjF4BfURp6+OPDbX5baLUatbmXPpt35&#10;z+FdhXy38av2Yfgd4F+D+u3F1otpoElrYyvaah9rk+0mdUJQKXc+YxbA2nOc9PTvv2PovEUP7O/h&#10;JPE6zrf+TIYRdZ837MZGMO7P+xtx/s7azo4it7f2FaKva+jb67O6XyOvMcoy1ZUs1y2rNxVT2bVS&#10;MYt3i5c0XGUk0rWkul1rqevahqFrpNjc319cw2dlbRtNPcXDhI4o1BLOzHhVABJJ4AFcX/wvz4Y/&#10;9FG8Jf8Ag8tf/jldhrGk2fiDSb7S9Rt1u9PvYHtri3k+7JG6lXU+xBI/GvG/E37NvwQ8H+HtR1vV&#10;fBWk2unafA9zPK2/5UUZP8XJ7AdyQK6K8q8daXLbre/6Hk5VSyqteGPdXnbSiqai73/xNO99rHp/&#10;hf4h+FfG8lxH4d8TaPr8luA0yaXfxXJjBzgsEY4BwevpWxqWp2ejafcX2oXcFjZW6GSa5uZFjjjU&#10;dWZmIAA9TXyz+wj4CWx0fxb8Rm06PQLHxPdn+zdMjG2O3sombaeeeSxGSeQmf4qxfjB4g1P9qq18&#10;W2ug3Mtl8KPCVpdT3mpwnH9tX0UTOkUZ7xIQpJ9890xwxx0/q0aso+/K9kuvn6W1Z9RV4Uw7zytg&#10;KNZrD0XFVKkkvdbsnHTRz5rwilu1fZNr680XXNO8SaXBqWk39rqmnXAJhu7KZZoZACQSrqSDyCOD&#10;2q7Xiv7Gf/JsvgX/AK95v/SiWvaq9LD1HWowqPqk/vR8Vm2Djl2YYjBQd1TnKKfflk1f8DlPAHxS&#10;8L/FCHU5vDGp/wBpx6bdNZXbfZ5YvLmAyV/eKufqMj3qXxh8SPDngG80K013UPsVzrl4thp8SwSy&#10;tPOxACAIrY6jk4Az1r55/YD/AOQL8TP+xon/APQRWrr3/F0f22tD03/XaT8P9Ie/mXdlReTgBAR6&#10;7WiYf7hrzqeMqTw1OrZc02l5b6/gmz7PFcN4TDZ3i8E5S9hh4Sm3dc2kE4q9razlGO2zPpes3xF4&#10;gsvCuh3ur6k00dhZxmad4LeSd1QdW2RqzEAcnAOACegrxLxd+1JqCePtX8JfD/4e6l8QtQ0VhHqd&#10;xBdLaW1vJ/c8xkbLAgjBxypxnFdr8G/i9f8AxP8A7atdY8G6r4K1jSXiWey1LDBxIGKtG+BuHyHn&#10;GOnWuuOLpVJ+zhLXXo7XXns/vPnq3D2YYPDrG4qlanaMmueCnyytZ8t3ON7qzcLapnVeBfH2gfEv&#10;w3ba/wCGdSj1XSbgssdxGrLypwVZWAZSD2YA9PWugr5U8A2q/s+/tcal4IswLfwd46tG1XTrUYEd&#10;teIGLovHAISQbR2aIdq+q6eFrSrQfOrSi7P1Xbye5GfZZSy3EweFk5UasVUpt78sukrac0WnF20u&#10;rooQ/wDIcvP+vaH/ANClq/VCH/kOXn/XtD/6FLV+uw+bCiiigAooooAKKKKAMjxN4u0LwXYx33iH&#10;WtO0KykkEKXGp3cdvG0hBIQM5ALEKxx1wp9K5r/hfnwx/wCijeEv/B5a/wDxyvEf+CjCxN8HfC4n&#10;2+QfFVqJN5wNv2e5zn2xXT+Hfgz+zb4wvfseg6f4O1u7wW+z6dqKXEmByTtSQmvIqYqu8RKhS5dL&#10;bt637H6JhcjyyGT0c0xzrP2jmv3cYtRUOXdtq17/AIHvC6tYtpa6kt5bnTmiE63glXyTGRuDh842&#10;kc5zjFY/h74keEvF15JaaF4p0XWrqPJeDT9QhndcdcqjEivm79rC3TxB42+D/wAGbIyWHhzVbpXv&#10;re2ZhutYSqpGMdgqyfQhT2qj+1l8C/DHwl+Gdp8Qfh/o8PhbxB4XvrWdLrTyU3xtIsW1xn5/mdOT&#10;kkZB4JqauNqwdSUIpxp/Frrtd206LubZfwzgMRHB0sRXlCrjG/ZLlTilzOEHN8yfvSVvdTstddj6&#10;31TVrLQ9PmvtSvLfT7KEbpbm6lWKOMZxlmYgDkjrVHwz408P+NLeW48Pa7puuwRMFkl0y8juFQno&#10;CUYgHg/lXzJ+0fqkPxM8Sfs56bqcefDHia/+331izERyt5du0UbHv/rpFx1OTirMvhfSPhh+3D4M&#10;sPB+m22h2OueH7k6rp+nRiCAqgmZJDGvy5LRoOAPu57mqljpKraMVypxj5+8lZ+mqMqPC9GWAVSr&#10;Vkq8qdWqlZcqVGUk4t3vzPklaytstbn0xrXifR/DbWS6vq1jpbXs621qL25SEzyt92NNxG5j2Uc1&#10;p18wadr+nfFj9oDVfHWtalZ2Xw6+HbPpmmXV7OkVtPqTAefPvY7TsGFBz2jI719FeHfFWi+MLE32&#10;g6xYa3ZBihudOukuI9w6jchIz7V10MQqzl2vp3aXX0vsfO5rlEsthSTTcuVOenuxlLVQv/Mo2cuz&#10;duhq1Q03/j81T/r5X/0THV+qGm/8fmqf9fK/+iY67D5wv0UUUAFFFFABRRRQAUUUUAFQXt9b6baS&#10;3V3PFa20Kl5JpnCIijqSx4A+tT18o/tYNJ8SPjZ8KPhNNJOuhapO+p6pBAzA3Ece4hTjsFil+mQe&#10;NoNcmKr/AFenzpXd0kvNuyPoMiypZxjVhpz5IKMpyla9owi5SdtLuyslfex9G+G/iJ4U8Y3EtvoH&#10;ifRtcuIhmSLTdQiuGQepCMSK0dd8RaV4X059Q1nU7PSLBDh7q+uEgiX6sxAFfI/7Wnwd8N/BPwXo&#10;fxH+H2kQeGNf8PanbnzLElFmhYlSrrn5sttGepBYHIPGt8Vhp/xW/ak+DOja/breeFbrRZ9Wj0y6&#10;wYZp2jkYB1PD4CJx7ehIrgljqtNypTiudONtdHzOye19Op9ZR4XwOMjSx2FrT+rSjWcrxXPF0Y88&#10;opKXK+ZNcrurXd9tfp7w/wCKNG8XWP27QtXsdast237Tp9yk8efTchIzS6j4n0fR9T0/Tr/VrGy1&#10;DUWZbK0uLlI5bkrjcI0Jy5GRnaDjNfNHw30rTvht+2v4z8P+GrWDS/DV14Zj1G+sbbENtazK8YDh&#10;PujhjwuAPMPoan+F/ibSfHnxR8R/GzxVq1hpHhWxd/D/AITm1O5S3hMakia4VnYDLncAeuCw7VpH&#10;GuSUWlzczT7WW79P1djlr8MU6c51oTk6PsoVI6e+5VF7lOyv717t2+xFyXQ+o6KoaHr+meJtNi1D&#10;R9RtNVsJf9XdWM6zRP8ARlJB/Or9eqmmro+AnCVOThNWa6MoaL/x5yf9fNx/6Oer9UNF/wCPOT/r&#10;5uP/AEc9X6ZAUUUUAVtR1Oz0ezku7+7gsrWPl57iRY0X6sTgVz+h/FXwV4m1Eafo/jDQdWv84+y2&#10;OpwTS/8AfKsTVP4rfCHw38aNF0/SPFNvNd6ZZ3yX4t4ZmiErqjoFcr823EjcAg5A5r5Z/bC+BPww&#10;+Hfw7tLnwnpceg+O/ttvHo9vpc7m5umaQAjy9xYgDcQwGQyqM815mLxFfDxlVjFOMe7d36afcfc8&#10;O5TlOcVaWBr1qka9V2XLCLhHs5NyTa6yslZa3PtuisjwgNTXwnog1r/kMCxg+29D+/8ALXzOnH3s&#10;9K8S/bq8eaj4F+Ad4mlSyW99rd7DpCyw5EgVw7uFx3ZImX6Me+K6q1dUKMq0lolc8LLMqqZpmdLL&#10;KUlzTmo33W9r+aS19D121+KXgy91waNb+LtCn1jf5f8AZ8WpQtcbs42+WG3Zz2xXT18wePP2Nfh/&#10;pPwF1OwsNDt4fEmmaS9xDrUZYXD3UUZfeXyMhmUgg8ANwBgY80+IHx38Sav+wb4W1WPUZrfV9Xvk&#10;8P6hqG4h/LTzwzlhzl1hQMe+9q86WOqYfmWJik1HmVn26a9dUfY0OFcJnHsZZNXk4yqqjLnik05J&#10;yjNcrd4tRlpo01bW59h23xQ8G3muDRbfxboU+sFtg0+PUoWuN3p5Ybdn2xXT184eLv2Mfhkvwhvd&#10;M0zRIbfVbXT2ltddjYi5M6IWWRnz8wLDlemDxjgjov2N/iFqHxI+AOgahq0rXGo2jS6fNcOctN5T&#10;YRj77CgJ7kE966aWIq+2VGvFJtXVnfbdbeZ42PyjAPLpZlldWc4U5qE1OKi/eTcZK0no+Vqz1T73&#10;PXte/wCQHqP/AF7Sf+gmr9UNe/5Aeo/9e0n/AKCav16J8WFFFFABRRRQBg+KPH3hjwP9m/4SPxHp&#10;Ph/7Vu8j+1L6K283bjds3sN2Ny5x03D1rDj+PHwzlkVE+InhN3Y4VV1u2JJPYfPXz5+2/b6JefFj&#10;4DQeJDaroEmp3i3xvpBHAIS9nv3sSAFxnJJFeieE/gf+z14uuGbw1pHhTW5rfEjf2XfLcGPB4J2S&#10;HHOK8d4qvPETo0uX3bbt3d0n+p+jQyPKsPlGFzHGus3WUn7kYuMeWpKFm21vy3+Z7zRRXIfFX4oa&#10;J8H/AAVfeJdemMdpb/JHChHmXEpztijBPLHB+gBJ4Br1ZzjTi5zdkj4HD4eti60MPQi5Tk0klu29&#10;kbOseLtC8O32nWWq61p+mXmoyiCyt7y6jikupCQAkSsQXbLKMLk5I9a0bm6hs7eSe4lSCCNSzySM&#10;FVQOpJPAFfn9428K+LtS+J3wZ+JXj2WS28QeI/F9jFa6Ip/d6XYpPG0UWCM7yWLH688kgerftdXE&#10;3jb4w/Cj4X313LZ+FdcuWuNSSGQxm62sAsRI7fKce7g9QK8ZZjLkqTcLWaSXfmta/bf5H6VLgyis&#10;RhKEMTzKpCpKpJK6j7K/Ooa+/blaTulJ6rTU+jfD3xI8JeLryS00LxToutXUeS8Gn6hDO6465VGJ&#10;FdHXyN+1T+z34S+HPwtk8d+BNMi8I+JvC80F1bXWmkxmRTKiFX/vH5s5PPGCcE19M/DzxK/jPwB4&#10;Z8QSRiKTVtMtb9o16KZYlcj/AMertoV6kqsqFZJSST02af8Awx81mmVYSlgaWaZdUlKlOUoNTSUo&#10;yik+jaaakmn6pkPxD+JPhz4U+HW17xTqP9l6Usqwm48iSb52ztG2NWbnB7V0NrdR3trDcQtvhmQS&#10;I2CMqRkHB9q+bP8AgoZ/ybpcf9hS1/m1e5Lr9r4U+Gy61fOEs9O0kXczE4wiQ7m/QU44h/WKlKXw&#10;xSf33/yM62U01k+Fx1K7qValSFtLe6octla925O+r6bB4b+JHhzxd4k8Q6BpGofbNV8PyJFqUKwS&#10;qtu7glV3soVj8rfdJxjmumr5d/Ze1a0+Gv7PPiH4qeMJGt5fEF9deIL6bG6RkZ9kSKO5YglR6yj8&#10;LFr+1n451DSU8QWnwK8Q3HhWRPOi1CO9UzvDjIkFuI84I54YjHesKePgqcJVtHJXsk3p0va/T8T1&#10;sZwniZY2vQyxc1OlJU3KU4RTqJLmUXJxUvevZK75bXvu/pqqGpf8fml/9fLf+iZKb4c1qLxJ4f0v&#10;V4IpIIdQtYrtIpgA6K6BgrAE4IB5p2pf8fml/wDXy3/omSvUTUldHwc4SpycJqzWjL9FFFMgK47V&#10;vjN8P9B1K40/U/HPhvTr+3bZNa3er28UsTejKzgg+xFdjXmfiH9mr4Y+K9avNX1fwbp9/qd5IZbi&#10;5lD7pGPUnDVhW9tZextfzv8Aoetlyy51Jf2k5qNtORRbv58zWljZ0340/D3WtQt7DT/Hfhm/vrhx&#10;FDa22sW8ksrk4CqquSxJ7Cuzr4j0X4V+E/Fn7Y2n6b4D0G10Tw74AAu9WvbIEie93ZSEsSejADH+&#10;xL7V9uVzYOvUrqbqJaO2mztv+Oh7XEmVYLKZ4eOEnJupBTamkpR5r8qfK2ruNpW7NBWQfF2hL4jH&#10;h461pw18xecNK+1R/ajHjO/ys7tvvjFcD8fPjbH8JdDtLPS7T+2/G2tSfZdE0WP5nnlPG9wCCI1z&#10;ye5wMjkj5y+FPw11X4Z/tneGYvEOrSa34n1jwxPq2r3btlTcySTKypwPkVY0UfQ4wMAZ4jG+zqxp&#10;QV9Um+19vn5HXlPDKxuAr4/FVPZpQnKnG2s+RXk/KC2custFs7fams67pvhywe+1bULXS7JOGuby&#10;dYY1+rMQBVDwz488M+NBIfD3iLSddEfL/wBmX0Vxt+uxjivlH9oS70mb9r7wbY/FBkX4cDTWfT47&#10;1mFi10d4LS44zu2g7uANmeDTfjP4S8NeEPjz8G7z4T2en6Z4l1K/3XVtoOyO3n0/Kb5JEjwoQr5n&#10;zDG4BupAxhPMJxlNqKtGSi1f3tbapfPTuerhuEcPVo4eFSrNVK9KVWMlFeyXKpPllK972j7zS91t&#10;Kz3Ps2uV8WfFDwz4H8QeG9E1vU/sWqeIp2ttLg8iWT7RIpQFdyKVXmROWIHPsa6qvlr9rD/k4D9n&#10;H/sN3P8A6Ms678XWlh6PtI73S+9pfqfKcO5bRzfMY4Su2ouNSWlr3hTnNbp9Yq+m19tz6kZgqlmO&#10;AOSTXN/D/wCI3h34peHxrnhfUP7U0ozPALjyJIgXXhgBIqkgZ6gY964v9qjx4fh38BfFupRSeXfX&#10;FqdPtOu4zT/uwV91DM3/AAGuasfFWjfsg/s4+D7TVrO5u79YYrSLS7JAZ7q+lBkkRR6by+T9OpIB&#10;ipilTrOMtIxjdv1dl+TOjB5HLGZdGvSjKVarV9nTirWajG829OnNBJ3SV3fy9+or52sP2nfG9jqW&#10;nDxV8Etf8P6PfXMVuNRhvUuvJ8xgoaVBGuwAkZya+ia3o4inXvydO6a/NI8rMcoxeVOKxSXvXs4z&#10;hNO2+sJSV12vcKKKK6DxyhD/AMhy8/69of8A0KWr9UIf+Q5ef9e0P/oUtZPxM8RXPhH4ceK9ds0E&#10;l5pek3d7CrDILxwu6gj6qKmUlCLk+hvQoyxFWFGG8mkvVuw7xB8SfCPhO+jstc8U6Lo15JjZb6hq&#10;EMEjZ6YV2BNb9vcRXUEc8EiTQyKHSSNgyspGQQR1BHevkj9lP4A+B/ib8Hbfxl4y02Hxh4k8STXM&#10;99f6g7SSKwmePapzlThckjByeuAK0v2Rbi58A/FL4p/CZbqa80PQbpLvSjO+5oIpDzGT34aP0GQx&#10;xzXk0cZVk6cqkUo1NrPVaXV9Oq7H3+Y8N4GjTxtLB15TrYP+IpRSjJcyhJwfM37smtJLVa+R9U0U&#10;V87/ABy+I+t/EDxYPg78Obny9buo9/iDXIzlNHtDjcu4f8tWHGOoDDHJyvoV60aEOZ6vZLq32Pkc&#10;qyyrmuI9jBqMUuaUn8MIreUvJfe3ZLVo9x0HxdoXiprwaJrWnawbOXybkWF1HP5EnPyPsJ2tweDz&#10;xXOz/HX4bWs0kM3xC8KwzRsUeOTW7ZWVgcEEF+CDXhX7Cnhu28G6r8Y/D9k8klnpXieSwgaYguY4&#10;mkRSxAHOFGa9Wuv2U/hLfXU1zP4F0yWeZ2kkkYPlmJySfm9a46VfE4ihGpTjFN3vdvo7aWPpMfle&#10;S5RmlfBYurVlCKg4uEY3fNFSfMpNW30tc63Qfi14H8VapHpuieM/D+sajIGKWlhqkE8zADJIRHJO&#10;ACTx2rq6+Lv2bfAPh7xd+034o8beDdJt9F8DeF0fSdPazB8u+uWUrJJuOcjazH6NF719o1rgq9TE&#10;U3OaW7Sts0upwcTZVhcnxkMLhZyfuRlJSSUoykr8rtdXSav2ba6HK6Z8UPDOsfEDV/BNnqfneJ9J&#10;gS5vbHyJV8qN1RlbeVCNkSJwrE8+xq5448c6H8N/C974i8R366bo1ns8+5aN5Nu5wi/KgLHLMBwD&#10;1r54+Gf/ACf/APF7/sCWf/omyrQ/a4J8feKvhd8KoD5i6/rIv9SjQZYWduMvn2ILn6x1z/XJ+wqV&#10;LLmUnFevNZf8E9hcN4V5tg8G5yVKdKnVqPS6i6XtKltLKyvy3T6XufRmnahBq2n2t7asXtrmJZom&#10;ZChKMAQSpAI4I4IzVmvGfi9+0ZH8N/F2m+DPDvhW/wDG/jG8t/tSaTp8giSGEEgNJJhtmdp/h6DJ&#10;xkZX4YfHjxD4u8aL4X8V/DTWPA2oy20l1BPPOtzayhCAVEoVRuwQcAGur65R9p7K/vbbO1+19vxP&#10;AfDuYvCfX1TSptOSvOCk4/zKDkptabqNj2Wiiiu0+ZCiiigAqhov/HnJ/wBfNx/6Oer9UNF/485P&#10;+vm4/wDRz0AX6KKKACiiigAooooAKKKKACiisvxRp+par4e1Cz0fVf7C1SaFkttS+zLcfZpCOH8t&#10;vlfHoeDSbsrpXNKcVOajKSim93ey83ZN2Xkm+yHP4k0iPX00JtUsl1uSD7UmmtcILlodxXzBHncU&#10;yCN2MZBFaVfE/wAIvCuveD/27NR0/wASeK5/GWqf8I60rapPbC3JVvLIQRhmCgegOPavtiuLCYiW&#10;IjJyjytNq3ofS8Q5PRyWtQpUa3tY1KcJ8yTSfNfZNJ27XSfdIbJIkMbSSMqIoLMzHAAHUk1ycPxf&#10;8B3GpjTYvG3h2TUC20WiarAZSfTZvzn8Kv8AjzwTp3xG8Ian4b1fzv7N1GPyp/s77HK7gcA4OOle&#10;AfGT9kf4QeHvgv4oubbw7Do1xpmmT3VvqS3MplSWOMsm5mY79zAAqc53YGDjBiamIppypRTSV3dt&#10;foPJcJlGMlGjmFWpGpOSjFQhGSV7K7bkm9Xsl036H09WbqHiTSNJ1LTtOvtUsrLUNSLrZWlxcJHL&#10;dFAC4iQnLlQQTtBxkV5J+yHrWveKv2afC11q91J/aTwTwQ3k37yRo0lkSJ2B6kKq9eoUHvXg2veC&#10;fFng39sz4Sjxb47n8dXd2JpYp5LBLJLdQkgKLGjsoyecjFYVMdKNGlVhC6ny9tL2+fXoj1cFwvSr&#10;ZhjsvxGJUZYdVdEpNzdNSfu6cqXu680k7PRN7fc1UNe/5Aeo/wDXtJ/6Cav1Q17/AJAeo/8AXtJ/&#10;6Ca9U+AL9FFFABRRRQAUUUUAFFFFABRRRQAUUUUAFFFFABRRRQAUUUUAFFFFABRRRQAUUUUAFFFF&#10;ABRRRQAUUUUAFFFFABRRRQAUUUUAFFFFABRRRQAUUUUAFFFFABRRRQAUUUUAFFFFABRRRQAUUUUA&#10;FFFFABRRRQAUUUUAFFFFABRRRQAUUUUAFFFFABRRRQAUUUUAFFFFABRRRQAUUUUAFFFFAFCb/kOW&#10;f/XtN/6FFV+qE3/Ics/+vab/ANCiq/QB+Wn7bVrc337WmpW1nN9nvJv7Pjhm3FdjmGMK2RyMHByO&#10;a9PH7APxS8da5bTfEH4jWuo2sRANx9tutQuAmeVXzkQL+f4V678X/wBif/ha3xoPj7/hMv7LzJay&#10;f2f/AGX53+pVBjzPOXrs/u8Z719P18nRyhVcRWniouzlda6NXfY/oTM/EWWX5TlmGyKrH2lOko1G&#10;4XlCSjFWTlG3fa609D48/bg8E6T8N/2T9B8NaHA1vpem6tbQwqzbmPyTlmY92ZiWJ9Sa8w/ZX/Yz&#10;8FfHD4UReJ9d1TXrS/e8mtzHp1xAkW1CMHDwsc8+tfX/AO0d8D/+GgPh/F4Y/tr+wdl9Hefavsn2&#10;nOxXXbt3p139c9ulfMf/AA67/wCqmf8AlB/+6azxmBqvGe1jQVSCila6X9WOjhvirAw4beBr5rLC&#10;YqVWU3P2c6jae97K3vPV630PoO0+C+ifAn9nXxz4b0C61C8sX07UbsyalIjy72tipGURBjCDt618&#10;Hfse/s++Hf2gvFGv6b4ivdTsoNPs0uIm0uWONixfaQ2+NxjHoBX258Ev2UP+FOfDjxt4U/4Sn+1/&#10;+ElheL7X/Z/kfZt0LR52ea2/72eo6Y96g/Zj/ZH/AOGcvEGs6n/wlf8AwkP9o2q23lf2d9m8vD7t&#10;2fNfP0wK1q4CpiauHc6NoRTurp27evyOPA8WYXJcvzinh8xdTE1ZQdOpySi5vTmdmmo21XvNX6G7&#10;8Df2TfCP7P8A4iv9Z8Pajrd5dXlr9kkTU54ZECb1fICRIc5Ud/Wva6KK+lo0aeHhyUlZH4lmOZ4z&#10;NsQ8VjqjqVHZXe+mwUUUVseYFFFFABRRRQAUUUUAFFFFABRRRQAUUUUAFFFFABRRRQAUUUUAFFFF&#10;ABRRRQAUUUUAFFFFAFDRf+POT/r5uP8A0c9X6oaL/wAecn/Xzcf+jnq/QAUUUUAFFFFAHzN/wT3x&#10;/wAKFud//H5/bd39q9fNxHnPvjb0r6L1zR7bxFouoaVeqz2d9byWs6qxUmN1KsAR04J5r5h+CtwP&#10;gL+0j41+G2pN9m0XxXcHXfD0r8Ru7Z8yIHpuwNuOv7of3hXoHxY/Zz1Lx540/wCEs8N/ETXvA2tt&#10;apaS/YD5lvKiEld0YZMnnnLEcDgV4mDnOGEVOMOaUfdault6/f8AM/T+IsPh8TxFUxdbEexpV0qt&#10;OfLKS95Jpe7dqzvFtJ2cbWPDPi94Bsv2NfFHgnxJ8Nb+/sotY1NdP1HQbifz4ryLgkgN82ecZ5wW&#10;UjHf7fr548D/ALIpsfHmneMPH3jrVfiRrOlndp638fk29swOQwj3vyCARggZ5IJxXL/tX6K/xm+N&#10;Xwu+FcW42W+TXNX2n7lsp2g+xIWZQT3daype0wUKlT2dlJpRhfrt0ulffTsehj1hOJ8VhMG8X7SV&#10;KFSVbEOD1jFOa0lyylypcqcrNuVtkj6qurqGxtZrm4lWG3hRpJJJDhUUDJJPYAV8qfs6xzfH744+&#10;KPjRqETjRdPJ0XwzDKD8qKDvlAPQ4Y/jM4/hr3X4w/Di++JPw01Dwho2uL4US+jW2kuorMT7bfo0&#10;SoHQAMBtzngEjHPGr8NfAOm/C/wLo3hbSVxZabAIg5GGkbq8je7MWY/Wu+rSnWxEOZe5HX1l0+7f&#10;1sfI4DH4XLMpxLozvia/7vZ+5S3k77Xm7Rsm2oqV7XOmr4g/aB+DOj/skeG9P+Ivwy1K/wDD2rwX&#10;8VpLZzXJngvY3DEoyvyfuk49M9CMj6C+M/wCufilrmma9o/jfW/BOu6fA1tHc6W/yPGW3YdAVLck&#10;/wAWOelcNo/7G9zrHijTNY+JXxH1j4jR6ZIJrXTrqH7PbBh0LJ5j556425wAcjg8mOp1cReEaWq+&#10;GV1p5918j6LhbG5fk3Liq2Yfu5fxaHJN+0te0Ho6ck77yatd6XPojQ9QfVtF0++eFrd7q3jnaFuq&#10;FlDFT9M4r51/4KGf8m6XH/YUtf5tX0xXmf7Q3wY/4X18OZPCv9sf2Hvuorn7X9l+0Y2Z+XZvTrnr&#10;mu3G0p1sLUpw1k00fL8M47DZfn2ExuIfJShUjJvV2Sfldu3pc83/AGsfEV1a/s9aH4W0w7tZ8YT2&#10;OiWqLksQ+1nIA6ghQh/66V6d40+Cek+MPgfN8M/Pew0s6fBYw3EKAmIwlGjfbnnDRqSM88885ryf&#10;WLE+PP2wPBnhre1zpfw70M6jcn7qm7lCrHkZPOPJcD2Pbr7r8TvAcfxM8D6j4ck1O+0b7WYnS/02&#10;TZcQPHKkqMjdjuRfwzyOtctOPtpVpuN9ORLvZar5ttfI9/G4j+zKWWYanV9m+b6xKSV+VzkuSVuv&#10;LThGSX97zPmS81T9of8AZi8FrPer4b8feDdDt1RnQvHdQ2yYUZ4Q/KAOcSYHPODj6i+HnjS1+I3g&#10;fQ/E9jFJBa6raR3SQy43x7hkqccZByPwrwm+/ZM8aeJ7H+xPFXxw1/XPCr4W401bFIZp0BB2vOZG&#10;LdO6mvTPih430D9m/wCC9xfQxRWdlpNmtlpViOfMmCbYYhk5PIyT1wGPaowqq4fmnVvGmltJpv5N&#10;X0t3Zvnk8DnSoYfA+zq4ypUd5UYTpxalaylGSj77lreMUkurPL/2NfL/AOEu+Of2b/jx/wCEyuvI&#10;2fc2+ZJjb+G39K+nK8Q/Y9+Gd98NvgzZnWUZdf1y4k1jUPMHzh5cbVb3CKhI7MWr2+uzL4ShhoKS&#10;s9/vd/1PneLsRSxOeYmdCXNFNRT78kVC68m43RQ0H/kB6d/17R/+gir9UNB/5Aenf9e0f/oIq/Xo&#10;HyAUUUUAFFFFABRRRQB534i/Z5+HHi7xLqHiDW/COn6trF/s+0XV4rSl9iLGuAThcKij5QOn1r58&#10;8C+G9P8Agv8AtzDwj4Jd7Tw3rOiG61LSY3d4reULIy/eJwfkRgewmIHBxXfeKP2WfE83i/W9c8Hf&#10;GDxB4Qj1a6e8n0/yftMCyOSzbFEiAcnjgnHc9a6n4H/s26T8HNS1XXrjV77xZ4v1UbbzXdUOZWXI&#10;OxRk4BIBOSScDnAArwZ0KlatBqioWldyutfu1163P1nD5rhcvy7EQqZlLEKpR9nGjy1LRk0rN8/u&#10;JU7e7ytvRWsjzL9hXdpV98XvD9yBHqNh4mkaaPPIDFkBx6Zjbmk8ToniD/got4RNsHdtD8MObnbj&#10;CFlugM+2LlPTkj8e3+IH7MNxrPxCvPG/gbxxqHw88RahGsWoPZ2y3EF0AAAzRFlG7gZJJ55xnJO5&#10;8E/2erL4RalrWvXut33i3xfrRAvtc1AbXdBjCKuTtXIHc9AOgAqKeGrqNPDOPuwlfmutUm2tN77H&#10;Vi87yuVbGZ1Tr3q4ij7P2XLK8ZyhGE25NcnKkpNWbbulZFLx5+yn4W8ceLdS8Rw6z4l8K6jqsaxa&#10;n/wjmpfZY79QAMTKUYNwOcYz1PPNeaaL4B0Pxn8adD+HPh2w8j4b/C/bf3ybi63mqvzGjk53lcsz&#10;Z7714GK+q9RiuZ9PuorO4W0u3iZYbiSPzFicghWKZG4A4OMjOMZFcN8EPhDb/BnwW2jjUH1rUrq7&#10;mv8AUdXmi8uS9uJGy0jLubHG0dT0967KuDhKrHkgknrJ9+tvm9X6HzeB4lxNHAVfb4iUpxShSi7+&#10;7dOLnfb3IXhC7unO8bKJ83fAL4a+GvjJ4K+MnirxjpFrruvXmv6hafbbuJXkt444Y2TyWIzGQZDg&#10;r2VR0FesfsO+IL7xB+zX4Ye/ma4ktWuLOORiS3lRysEU/wC6uFHsorP8Qfsn6qmueK5vBXxIvvBe&#10;heKpXm1fR4tNiuUkd8iQxSMymLdlvu884zgAV7N8OfAOlfC3wPpHhXRUkXTdNh8qMykF3JYs7sQA&#10;NzMzMcADLHAFc2CwtWlVi5RtyppvT3m2nfv9/c9vibPcDmGAq06Ff2jqVKc4wtJexjCnKMo6pR1b&#10;SSg2mo3bWiNXXv8AkB6j/wBe0n/oJq/VDXv+QHqP/XtJ/wCgmr9e8fkp5J8YfgfrXxQ12y1DTfiX&#10;4m8FQ29t5DWeh3TxRStuZvMYK65bBA+gFbfwd+GOpfC3Rr6x1LxprfjaS5uPOW61ydpZIRtA2KWZ&#10;sLxn6k16BXG/Fr4Z2vxb8E3Xh261K+0hZZI5o73TnCTRSIwZSCQe459u4rjlh4Qk68I3n6v/AIb8&#10;D6Slm2JxNCnleKrKGHuk3yRbir73SUnbe3Nrsea/HX9lvwZ48uNc8bz3F/o3iyG1+0Rava3bIIWh&#10;i+Rip+XACjPQ+4q3+xv8Ttd+LHwPsNW8RSG51S3uZrF7xlCm5VMFXOOCcNtJ7lSetcZqX7HnjTxJ&#10;ZtpHiD47eJdW8NSfLNp7W5WSZP7rymZt3/AlI6ccV2vxk/sf9nf9lvxBZeHoF0+zsdNbT7GPcSxl&#10;nbyw2erPukLk+xNeZCM6VWeKdP2cUm3qvee99NNNdd9T7fEVcPj8voZDTxn1utOpCNN8s0qULOPK&#10;nNRl7zcfdXurlve57fXy1+2F/wAla/Z4/wCxsi/9H2teifsofCYfB/4K6Jpc8Plaver/AGjqORhh&#10;NIAdh46ooRPqprzrxx+yD488f+ItM1bU/jXczS6PfG/0pX8Pxk2Um9WXaRON2NidR/D0rXFuviML&#10;FRpvmlZ2utLNPrY4OH45XlGf1Z1sbFUqXtIqThP3+aE4XSgp2V2nq9trvQ9i/aI0u41r4E+PrO1X&#10;fcPot0UT+9tjLYHucYHvXN/sbapBqv7NXgh4HVvJtpLdwpyVZJnUg+h4z+Irtvhj4O8QeEfC0ume&#10;K/Fknjm/kndzqFxZLbfu2VQIvLDMCBg8553V4237H+s+GrrU7b4f/FbWvBHhnUZnnm0SG1WdI2fA&#10;byX3qY+BgEDIAHJxWlSNaNaOJhTb91pq6utU11t66nLhKuXVMtr5JiMXGCVWNSFTlm4StFxkrKPO&#10;r3TjePRp2Mb9kO3j1f45/H/xFAXezl1wWtvL/BJia4Ln/wBAI9mr6vrh/g58IND+CPgqDw5oQlki&#10;DtPcXdwQZbmZsbpHI4zgAADoAPrXcV0YKjLD0FCe+rfzbf6njcT5lRzbNamJw1/Z2jGN9G4whGCd&#10;ul+W9vMKoal/x+aX/wBfLf8AomSr9UNS/wCPzS/+vlv/AETJXcfLF+iiigD5m8ZY/wCG/vAfn/6v&#10;/hE5/s2f+eu+63Y99nrX0zXzL+2JouoeEdW8CfGDSLd7ifwffbdRiiGWeylIDn6DLL/21JPAr1bx&#10;v4V0X9oj4Vw21prd3Z6ZqiwX1nqmlSBZUKkOjAkHuMEcHqMg15NCUqdSvTSvK/MltdNL9VY/Q81o&#10;0sdg8qxk58tHk9jOVubklCcm9F3jJSS63Zw/x1/Zb8GePLjXPG89xf6N4shtftEWr2t2yCFoYvkY&#10;qflwAoz0PuKt/sb/ABO134sfA+w1bxFIbnVLe5msXvGUKblUwVc44Jw20nuVJ61xmpfseeNPElm2&#10;keIPjt4l1bw1J8s2ntblZJk/uvKZm3f8CUjpxxXonxKbRv2c/wBmnX49At10+x0jS5LexTdz50vy&#10;IxJ5ZjJIGJ6kk1z04zp1pYqVP2cUnfVe8976aaa676nq4uvh8ZltDIqWL+t1pVIKm+WaVKNnHlTm&#10;lL3m4+6vdXLe9z2Cvlf9rLXrz4peNvCnwL0GZkm1maO/124iP+os0JYKe38JfB7rH/eruf2OvhL/&#10;AMKm+CGkQXMHlaxqw/tO/wBy4ZWkUbIz3+VAox2bd61o/Cj4A/8ACv8A4ieMPHOs69/wk/iXxDJj&#10;7UbP7MtpBkEQou98j5UGc9EX3z0VVWxlCEOXlU/i12W9umr227nk5fLLuHc0xWIVb2ssPdUfda56&#10;l+VTt7yUYaz1lraNt3az8bPhZrXin4H3fgbwFeWvh+ZoILKFp5HiiW1QqGj3IjMAUG3gc5IPBNeH&#10;6l8O/wBoD4e/BrVtCgvPhxaeFdP0e5jltbJbvzfIETmTaWj5cjccseSck19i1keMNA/4Svwlreie&#10;f9l/tKxns/P2b/L8yNk3bcjON2cZGcda0xGChVbqRbUrW0dtOxx5TxPiMDCGEqwhOl7T2j548zu7&#10;JyvvdJadVrbc8A/YSg8ax/B3SJNaudHk8JPbH+xobMSfa0Pny+Z5+VC9em0mvpauK+DPw3/4VH8M&#10;tC8If2j/AGt/Zcbx/bPI8nzN0jPnZubH3sdT0rta2wdKVHDwpy3SVzzeJMfSzPOMVjKCXJOcnGys&#10;mruztvdrV31u9T5O/YOuobHw38Urm4kWKCHxLcSSSNwFUICSfYAV0H7F9pL4m0vxx8TryFkuvGWu&#10;TTwb1OVtImZYlBPYMZF/4CK5D4jfD+b9lv8AZ1+I9rZ64+t6n4z1TyLPy7T7OyPc4Rox+8bcfLEh&#10;DDHOOO9fS3wr8ExfDn4b+G/DMQGNMsYrdyDndIFHmN+Llj+NeVgqU4zp0qit7NNv1k2l+F/vPv8A&#10;ibH4ephsbmGElzLGVIQi7NXhShGU9Gk9ZuHT7LPBde+APxU+GvxI8V+L/hH4j0h7TxJcm+v9E1yM&#10;gGYuzHYwUg/M7kHKYDY5wDXY/s6/HzXviZrnirwl4z8Pw+HvGPhuRBdxWblreRWyAVyzEYI/vEEM&#10;pBrP1z9mnxnF4k1rUfB/xn17wvZareT30mmz2i3sMMksjSOIgZFCDcxxgZ9z1rtfgn8CNN+DcOsX&#10;f9p3viLxJrUwn1TW9RIM1wwzgAfwqNxOMk5PXoBpQo1qddezi4wu7ptOPyW6116HHmmZ5Zi8qmsX&#10;Wp18RywVOUac4VU1yr95JpQklBOP223bXqeY/tJeX/w01+z15P8Ax9/br7zNn3vLxBjPt9/9a+nK&#10;+VPAN0v7QX7XGpeN7Mi48HeBbRtK066GDHc3jhg7rzyAHkO4dliPevquunBP2kqtZbSlp8klf70z&#10;wuJ4vC0cvy6p/Eo0ffXVOpOdRRfmozjddHoUIf8AkOXn/XtD/wChS1fqhD/yHLz/AK9of/Qpav16&#10;h8KFFFFABRRRQAUUUUAcz4++G3hr4oaXa6b4p0mHWbC2uVvIredmCCVUdAxCkZ+V2GDkc9OlfLv7&#10;ZHwL8BfDb4Tv408LaXb+EfE+lXts1jc6WWgaR2lAK4U4yFy4OMjZ1r3j43fBOT4vx6JPZeLNX8Ha&#10;vo8kj2t/pL4OJAoYMAQSPkXow75zXm1j+xrfeIte0y9+JnxM1j4i2Gmy+db6VcQfZrcuO7jzH3e+&#10;MEjgnHFeHjqM6/PTjQTb2ldaeffTyufqfC2ZYbKnh8ZXzOUI025SoKNR8yv8Kt+7amt+Zxtd72OO&#10;+J2q3rfH79mfxVrKiM6nYrFNIw2AXMiLuBGOPmnXivSP28tTgsP2YvE8EpxJezWdvD7uLqKQj/vm&#10;Nq9A+NXwU0T43eEotF1SSawmtZlurDUbLCz2kyggMh9OeR346EAjzGz/AGRdV8Qa9o118R/idq3x&#10;A0rSJxc2ukz2i20JkH3TKQ7eZ7ngnkZwSDlVw+Iiq1GEeZVOt1pdKLv189Lnbgc4yevPLcwxVb2U&#10;sG3enyybmo1JVIKDS5VvyvmcbWvqdavwJ0H4kfAnwJ4X8TQ3UMmk6ZYG3urWXybq0njt1Tcj44PX&#10;IIxwOOBjzH4neAdK/Zx0G71Hw5f674t+KnjBl8PaTqXiC/N3eIZCAxRtowqDBzjrtGcGvrGvNrz4&#10;OnWPjlZ/ELVtYN/BpentZ6Ro32ballI/+tn37zvdhuH3RgEddorsxGDi4r2cfe0V+y2v6pbHzuUc&#10;RVadaf12s/Ye9P2etpyb5lDTaMpW59k4p9bHzp4i+EOkeH/jF8APhDexLqPhe2tL3ULy1cDZe3iw&#10;yyNLICPmBePoeikr0NdT4E0aw+Gf7cmt+HfDNnDo+g6x4YS9udNtUEduJlkAV0RcBSAG6DHzt616&#10;z8a/gXF8Wp/D+rWGuXPhXxX4fnafTNatYVmMW4DcrxsQHU4HGR37Eg1fhF8BJvh/4v1zxl4j8U3P&#10;jXxnq0K2s2qz2qWqRwKQRHHEhIUEquecfKMAc541gpwrpQhopJqWmkVG3L3/AE1PpanE2GxWVyli&#10;MS3OVGdOVK0veqzrOp7W9uS1mm23zJxsl1PXKoab/wAfmqf9fK/+iY6v1Q03/j81T/r5X/0THX0J&#10;+OF+iiigAooooAKKKKACiiigAr5V+NEraD+3F8FtXuFC2d1Y3OnxuxwDKyzpjp6zx/nX1VXnPxu+&#10;B+j/ABw8O2lhqFzc6XqOn3Au9O1ayIE9pMP4l9QcDI4+6DkEA1w4ylOtS/d/Emmvk7n1fDWYYfL8&#10;c3i21SqQqU5NK7SqQcea3WzabW9ttTzP/goJfRWv7OV9A5Pm3mo2kEKj+J95fH/fKN+Vdjrn7POg&#10;/Eb4feB7DXH1LSdZ8O2NulnqulXP2e9tHESK4V8EclRnI6jjFcrpP7Jep6x4p0TVviP8StV+IVro&#10;kouLDTJ7RbWASAgq0gDt5h49icYJIyD9F1zU8PKvVqVcRCykkrOz2u76XW709D2cbm9LKsBhMBlO&#10;J550p1KjqRUoq81GKiuZRk/di+a6s+a2qPkH4qfDbTfhLp0fgXwVeapq/wARPibciwu9d1m8N1ep&#10;ZL/r5XcAYUKcdBkFjklRUE3w38PXv7W3g74dX+mw6l4Q8K+EPMsNLu0EkLSlyGlkRsh2bIJyMEqp&#10;7V75oHwdNj8Z9f8AiLq2snWb68tI9P0y0Nt5aaXbA5dFJdtzM2CWwvVuPm4zPi78BJviB4v0Pxl4&#10;c8U3PgrxnpMLWsOqwWqXSSQMSTHJE5AYAs2OcfMcg8Y5Z4GVnOMNpK0dPhT+67fva+Vz3sLxRRU4&#10;4ariXeVKfNValpWnBJPRcyjTilSXKnb3nFWZ5z+z5ptv4B/ao+MvgvQ41sfDMcNjqMOnxjEcMzwx&#10;sxQdFH71hgdlUfwivqKvLfgp8C4vhLP4g1a/1y58VeK/EE6z6nrV1CsJl2g7VSNSQijJ4ye3YAD1&#10;KvSwVKVGlyzVtW7dk22l8j4jibHUMwzD2tCfOlCnFzs1zyhTjGU9dfeab1176lDRf+POT/r5uP8A&#10;0c9X6oaL/wAecn/Xzcf+jnq/XefKBXg3j79mnxF408YanrVp8Y/Gfh22vJA6aXpt7IlvbgKBtRRI&#10;ABxnp1Jr3misK1CnXXLUV16tfkerl2aYvKajrYOSjJq2sYy032kmuhzvw98K3XgnwdpuiXmuX3iS&#10;5s0ZX1TUpC9xPl2bLsSSSAQOvQCvl/8AaO/Z98O/BfwnrvxX8EapqXhfxhY3K3nnrdl47lpZ1Dxs&#10;j5GCXzgccYwa90+NnwTPxfi0ae08Vax4Q1jR5JJLTUNIk2keYFDBxwSPkXow79a8u/4Yx1bxbqVg&#10;fiR8WNd8d6LZyiZNIeA2sUjD++fNfPoSAGwTgjNeVjKM6kfYwo3svdldaab99PK9z77hvMMLga6z&#10;LE5lyc8r1qSpyftFzNuGi9m1JfzOKjfbQ90+FPiq68cfDLwr4hvoPs17qmmW93NHjADvGrEgf3ST&#10;kexFeD/8FEreb/hSOjX0cfmR6d4jtbqYZx8nlTp/6E6j8atftvzXE/wy8M/Djw/EE1DxZq1vptvb&#10;RjCrBGQx4HRVYQ54wBmvXl+DHhqT4PxfDa6tftHh1dPSwZPuu20AiXPZ9435/vc1dbnxUKmDW6iv&#10;e/vPy/F+pzZdLDZHicFxHN2jOtJqkltSi7N8197txira8rdy38StcsofhH4o1fz1bT/7EubkTKeG&#10;jMDMCM+oxj6189fsu/BbSPiZ+xtYeHfE1tN9i1e5ubyN42CywsJmVJYzjgjZkZBBBOcg4rTP7GXi&#10;C80WHwrqXxj8QX3gGLYg0IWiJIYVIKxGfecqMDA2YGBgcV7tqvgGNfhrN4Q8NX0vhWNLD7DY3lkC&#10;ZLMBdquuGBJGPUE+tJUquIq+1rU7JRatdO7dr/LTqXLHYHJ8AsBlmN55zrQqe0UZx9nGCko3uk3K&#10;8rvlTSto3c+dPGnwN8VfCn4Z61dax8d/EDeDtJsJPL06K1SCdlCFY4Bcb2b5jtQADuAMV2/7Cvhi&#10;78M/s3+HzeIY5NRln1BI2HIjdyEP/AlUMPZhWPa/sbah4m1Swm+JnxQ1z4haZZSCWPSJYja2zsOn&#10;mKJH3d8kYJHGa+lLe3is7eKCCJIIIlCRxRqFVFAwAAOAAO1ThMI41/bODgkrJOXM9fm7LTRXNuIe&#10;IKdbK/7MhiI4ic5qc5xpKlFcqaSS5IOUm5NylKPZK+pU17/kB6j/ANe0n/oJq/VDXv8AkB6j/wBe&#10;0n/oJq/XuH5YFFFFABRRRQBx/jz4ReD/AIoXOlz+K9BttcfTPN+yC6LFI/M2b/lB2tny06g9OOpr&#10;5T/aw+Gfhj4C6v8AD3xn8PbKPwx4obW47UWunllW6iKktmPOMAhUIA+YS4Oa95+M37P+ofEzxRp/&#10;iTQfH2teBtcs7X7H5unfNDLGGZxvQMhblz1bBHYda5zwT+yO1n4803xf4/8AHWq/EfWNLO7Tlv4v&#10;Jt7ZgchxHvfkEAjBAyMkE4x4OMoVMQ5QjRSba9+66W1/mufrPDma4XKIUsVXzKUqcYyvh+WprzKX&#10;ua3pcrbu233drn0NXzf+0N8DfiP8Rfix4X8UeFtQ8NyaXoNoDb6Z4kkuDEt75jlpxHHGQx2+UASe&#10;qdPXn/2ltAPxu/aM+Gnw0AEuladDJr2sBeQId20K3XBIjKjI/wCWw9a+rkRY0VEUKqjAVRgAeldc&#10;uXHOpRkrRi1qnu1r+B8/RlV4VjhMxoTUq1aEm4SjdRhJuC1vq5pN7KyfW58FftDWHxxh8W/CdfFm&#10;peDJ79/Etuuitpa3Ajju/Mj2GfcgPl52525OM19GfED9nuX43eAfDkPjfUItN8eaSfPh13w7uVbe&#10;fcCfLDgEodqHBwcqCCK3/i98GP8Aha3iDwDqf9sf2X/wiutRax5X2XzvtWx0by8712Z2few3XpWr&#10;8XvAuu/ELwtFpvh3xheeCNSjukuBqdlEZWKqGBjZQ6ZU7s8nGVHFcscE4SrOac1K1k3vovxvs9D3&#10;a3E0cRRyyOGqQw9Sk580owa5LydtEneLi7yilK/VdD5L/an+G/iz4f8AwbvD4s+MWt+MJr6eCy03&#10;RUtUtEuZDIrHzVV3aYKqs3+9t/H7E+F/h+fwn8M/COh3QxdaZpFpZSj/AG44URv1U15N4D/ZLg0v&#10;xrZeLvHfjLVviTr+nkGwfVF8u3tWBzuWIs/IOCOcA84zgj6ArXBYWVOpKtKPLdJJN8zsu7u/zODi&#10;bPKWMwVDLaFVVeSUpynGmqUXKSSSjBRjoktW4ptvbQ+Z/wDgoZ/ybpcf9hS1/m1SftY+Irq1/Z60&#10;Pwtph3az4wnsdEtUXJYh9rOQB1BChD/10r0j9ob4Mf8AC+vhzJ4V/tj+w991Fc/a/sv2jGzPy7N6&#10;dc9c15brFifHn7YHgzw1va50v4d6GdRuT91TdyhVjyMnnHkuB7Ht158XTqKrUstKijFfe7/ctT2O&#10;HsXhJ4LBqTvLByr15qz2Uafs9bWfNUSja/qeseNPgnpPjD4HzfDPz3sNLOnwWMNxCgJiMJRo3255&#10;w0akjPPPPOa8BvNU/aH/AGYvBaz3q+G/H3g3Q7dUZ0Lx3UNsmFGeEPygDnEmBzzg4+m/id4Dj+Jn&#10;gfUfDkmp32jfazE6X+mybLiB45UlRkbsdyL+GeR1rxC+/ZM8aeJ7H+xPFXxw1/XPCr4W401bFIZp&#10;0BB2vOZGLdO6mtMZQqOalQg+a1k00vk0+i9GcXDea4SOHlSzbEU3SdTnlTqU5zbulzSpzgrqclpr&#10;KK0TbPdvh540tfiN4H0PxPYxSQWuq2kd0kMuN8e4ZKnHGQcj8K09S/4/NL/6+W/9EyUnh/QbDwro&#10;Wn6NpdutppthAltbwJ0SNFCqPfgdT1pdS/4/NL/6+W/9EyV7MOZRSnv1PzbEyoyrzeHTUG3yp7pX&#10;0T87F+iiirOYK8x/aO+MEPwR+FOreIcq2psv2TTYWwfMunBCcHqFwXI7hCK9OryL4ofAH/hbPxN8&#10;IeINa17d4b8OP9oj8OLZ/LcXGciR5d/TIj+XYeFIz8xrlxXtfZNUF7z09PP5bnvZGsvWPp1M0laj&#10;G8pKzblyq6grJ/G7Ru7JJ3bKv7Jvwll+FHwms11NWbxLrTnVNWll5k86QZCMeuVXAP8Atbj3r2ei&#10;vk7w34eHxn/be8SeJ7hDPoXgG3i021LDKtebTx6fI7zt6gqlYOSwUKVCnG92kvzb/U9SFOpxNisd&#10;meNq8nLGVSTtfW6jGCV1a7aitdF00JvEHwJ+M9r8ePEfxD8N6r4Mupbz/R9OfX5LqSWytQMeWipF&#10;tTPfBPfn5mz5nrdh8cV/a48Pw3OpeDG8enw0zWtxGtx/Z4tPNnyGGzf5m7zOgxgrX3vXmep/Bj+0&#10;v2gtI+J/9seX/Z+ito/9lfZc+Zl5X8zzd/H+txt2n7vXmuKvl23snLWSb189WfTZTxm17RY+nS92&#10;hKnB+zu3aNoQdr6Prsu54142aP49ftfT/DLxOWPgzwvpi6qul5MaajcssJBcg5YKJ+gP/LNvU1xf&#10;xg+Hdt+xl488J+NfhxdT21jrN+NNvvD90xnjkjJ3YRm+YDGQMkkHBzyRXv3xn/ZpsPil4m03xbpG&#10;v3/grxrp6eVDrWmjcXj5wsiZXdjcRncMgkHIwBi+GP2U7ifxrpfij4j+PNS+JF/pDeZpttdWy2tp&#10;byZB3+UrMGYEKeoyVGc4GOetg605z9y83K6ndaL89Fpa1mezl/EeW4ehh28Vy4eNHkqYblk/aTs7&#10;taez9+TUudyUo7LZH0DXy1+1h/ycB+zj/wBhu5/9GWdfUteWfFj4H/8AC0PiB8OPE/8AbX9mf8If&#10;fSXn2X7J5v2ve0Lbd29dmPJ64b73Tjn18dSnWoOEFd3j+Ek3+B+dcLY7D5bmkcTipcsFCqr2b1lS&#10;nGOyb1k0vz0PPf2kP+LjfHH4RfDQKZbP7Y3iPVIyflMEAbyw2OzFZV+pH4dv+0l8CZfjl4X0uHTt&#10;X/sLxBo16t/p16ylkWQD7rAc46HI5BUcHkVxHwDH/CyP2jPi18RH/eWOnzJ4W0uQDK7YsGcqfdlj&#10;bjtIa9Q+MnwjuPipZ6U2n+LNW8HavpczzW2oaS+G+ZdrK4yCykAcZHvmuKFNYilWqOPNzva9tFot&#10;fk2j6bEYuWT5hl2DhW9i8NBNy5eZKpUTqSvHW+ko05aPRbPY8L1r44/G39nu60ib4paRoPiTwrdX&#10;iWUutaKSkyM2eSPlGcAnBjUHGMivrmvnKz/ZM1nxHrmkXfxK+KGq/EDTNKuFu7bSXsls7dpl+60g&#10;V234yfQ8kZwSD9G10YKFeHP7W/LpZSab89V+Gp4/E+IyrEKh9RUHVSl7SVKM4U3quW0Z2aaV+a0U&#10;tVbYKKKK9Q+FKEP/ACHLz/r2h/8AQpasX1nBqVnPaXUSz21xG0UsUgyrowwykdwQSKrw/wDIcvP+&#10;vaH/ANClq/QNNxd1ufM2m/sg694Cub2D4ffF3WfBvhm5ma4bR2s0u1iJ67HZ128DGdpPAyTjNcn+&#10;xT4fNz8Yvi74ktdXvfEGkR3Eelw6xqEvmy38isS8hbHPCqfYOtdj4j/ZR8aeLr7UrfVvjf4jk8MX&#10;1xJI+j29uY2ETOT5PmmZsqAduCuOBxxivZPC/hTwz8Dfh01hpNqum6Bo9tJcykHLsFUvJI7H7zHB&#10;JJ/QACvnqWD/AH0ans+SMLvWV+ltFdpLr09D9gx/EV8sr4T62sVXxCjG8aXJypSUnzzcIzqTbSir&#10;8ySu+a9jo9bhvLjRb+LTplt9Qkt5EtppPupKVIRjweAcHofpXyZ8LPgT+0J8H9LvbPQtW+Hjy39w&#10;13e39897Nc3UpJO6SQxc4zx+J6kk7f7Cvge4l8P+JvihrMJGt+M9QluIy45S2EjNwT/ekLn3CIa+&#10;pa64U1j4QxE7xetrPo/80eBiMZU4TxOKybDuFeF4qblBNOUVqt3pGTa31avZHxX+xva/EgfF34kt&#10;c3fh86RH4lvF8SrGJfOlu/3wBtcrjy/NwfnwdvvXrX7YnxWuvAXw3Tw/oYebxd4ul/sjTIYT+8Af&#10;CySD3AYKD2aRT2rrvhD8GP8AhVPiDx9qf9sf2p/wlWtS6x5X2Xyfsu93by872343/ewvTpWde/AH&#10;+3v2gLX4l67r39pwaXa/Z9H0MWflx2T45kMm8+Y2TIfuryy8/IK56eGxFLB+whfmk3d32Ter+7t1&#10;Z6+MzrKcfxI81xHK6NKEXGKi17ScYK0Xp/Po3Ky5I27X6L4H/C+0+Dnww0PwtbbWktId11Mo/wBd&#10;cN80r/QsTj0AA7V3dFFe1ThGnBQgrJaH5hi8VWx2IqYrES5pzbk33bd2fLXwz/5P/wDi9/2BLP8A&#10;9E2VaHwz/wCLm/tgfEPxXIpk07wfZxeHLBmOQJ2JaYr7hhKp9nH4dHrPw8t/hB8SPib8cLrW1uIL&#10;zRMHSWtdnlGCGID975nzljAABtHL4zxzH+xd4RuPDnwL03VNQDHV/E1xNr15IwwXMzfI30Maxt/w&#10;I14VKlP20aM19qc/lf3fzv8AI/V8djsPLLauZYeV26GHwy0atLkTq722UOVvb39G7md8Z/2ffGWp&#10;/Fa0+J3wz8SWWi+KY7L7Dc2uqRlre4jGcchWwSMAgj+FSCCKrfCv4+fEC1+MVr8MPil4c0+w1m+s&#10;3u9P1LR3JhnVAzEkFm6hH5BBBXBXnNdP8TPgD4g8VeNJ/FHhL4na34H1C6ijiubaCIXNpLsGFYwl&#10;lG7HGSTR8K/2bj4K8cTeN/FXi7UPHvjE25tINRvohDHbQnOVjiDNtzlu+PmOAMnOnsa0cRzUYuKc&#10;rvVOLXXTe79Ecsczyytk/scyrU60o0uWmvZzjWhL7K50lBwi295Sutkj2miiivdPygKKKKACqGi/&#10;8ecn/Xzcf+jnq/VDRf8Ajzk/6+bj/wBHPQBfooooAKKKKACiiigAooooAKKKyPF2k6jrnhnU9P0n&#10;Vm0HUrmBo7fU0hEzWzkcOEJAbHpkUpNpNpXNKcYznGMpcqb3d7Lz0u9PJNnzVp//ACkU1L/sVx/K&#10;OvqyvlGP9jn4gR+OpPGS/HK5HiaS2+yNqP8Awjse8xcfLjz8dh2zxW3+17qWreGP2b9P8Ii/bXfF&#10;HiCWx8PrdeWI5b2Y4Msnlgnbv8s5HIHmAeleFQqVMLSrVKtNrVyWq1vstG9T9UzTB4LPsdluDy/G&#10;RqPkp0ZWjUXLy/FP34wTilrvfTWx9Hzzx2sMk00ixQxqXeSRgqqoGSST0AFfJ3jDWNT/AG0vFEnh&#10;HwvcS6f8JNLuFOs+II1KtqkynIggyOVHBz06Mf4Q3p19+zlFN+zOnwm03WDoRezhgm1SGEy5kEqS&#10;ztsDJuEhDggkcPznofPPDv7IfxI8I6NbaTovx61DS9Mtl2w2tpoSxxoOpwBcdScknqSSTV4v6zW5&#10;afsm4NXlZrf+XVrTu+uxhw//AGLlyr4tY6McTGbjSc6dRpRX/L20IzXO/sxb9xrmd3Y+m9C0Ow8M&#10;6LZaTpVrHY6bZQrBb28QwsaKMAD8K+Yvjp/yet8Ev+ve4/lJXtvwr8A+J/A/g/UNK8Q+Obrxlqlx&#10;cSTQ6tdWgheBGjRVjCb2yFZWbqM78V4hrH7HPxA1/wAWaR4n1D45XN1r2kqy2N6/h2PfAGzkACfB&#10;6nqD1qsYq1SjCNOk73TteOlmnbf8jHhyeXYLMcVWxePiouFSCk41XzupCUeZWg2km9eaz7Jn1dVD&#10;Xv8AkB6j/wBe0n/oJrL+Hvh/WfCvg/T9L8QeIpPFerweZ5+sS2y27XG6RmXMasQu1Sq9edue9amv&#10;f8gPUf8Ar2k/9BNevFuUU2reR+dVoRp1ZQhNTSbSkr2a7q6Ts99Un3SL9FFFUYhRRRQAUUUUAFFF&#10;FABRRRQAUUUUAFFFFABRRRQAUUUUAFFFFABRRRQAUUUUAFFFFABRRRQAUUUUAFFFFABRRRQAUUUU&#10;AFFFFABRRRQAUUUUAFFFFABRRRQAUUUUAFFFFABRRRQAUUUUAFFFFABRRRQAUUUUAFFFFABRRRQA&#10;UUUUAFFFFABRRRQAUUUUAFFFFABRRRQAUUUUAFFFFAFCb/kOWf8A17Tf+hRVfqpeaebqeKZLia2k&#10;jVkDRBTkMVJB3Kf7oqP+zbj/AKCl3/3zD/8AG6AL9FUP7NuP+gpd/wDfMP8A8bo/s24/6Cl3/wB8&#10;w/8AxugC/RVD+zbj/oKXf/fMP/xuj+zbj/oKXf8A3zD/APG6AL9FUP7NuP8AoKXf/fMP/wAbo/s2&#10;4/6Cl3/3zD/8boAv0VQ/s24/6Cl3/wB8w/8Axuj+zbj/AKCl3/3zD/8AG6AL9FUP7NuP+gpd/wDf&#10;MP8A8bo/s24/6Cl3/wB8w/8AxugC/RVD+zbj/oKXf/fMP/xuj+zbj/oKXf8A3zD/APG6AL9FUP7N&#10;uP8AoKXf/fMP/wAbo/s24/6Cl3/3zD/8boAv0VQ/s24/6Cl3/wB8w/8Axuj+zbj/AKCl3/3zD/8A&#10;G6AL9FUP7NuP+gpd/wDfMP8A8bo/s24/6Cl3/wB8w/8AxugC/RVD+zbj/oKXf/fMP/xuj+zbj/oK&#10;Xf8A3zD/APG6AL9FUP7NuP8AoKXf/fMP/wAbo/s24/6Cl3/3zD/8boAv0VQ/s24/6Cl3/wB8w/8A&#10;xuj+zbj/AKCl3/3zD/8AG6AL9FUP7NuP+gpd/wDfMP8A8bo/s24/6Cl3/wB8w/8AxugC/RVD+zbj&#10;/oKXf/fMP/xuj+zbj/oKXf8A3zD/APG6AL9FUP7NuP8AoKXf/fMP/wAbo/s24/6Cl3/3zD/8boAv&#10;0VQ/s24/6Cl3/wB8w/8Axuj+zbj/AKCl3/3zD/8AG6AL9FUP7NuP+gpd/wDfMP8A8bo/s24/6Cl3&#10;/wB8w/8AxugC/RVD+zbj/oKXf/fMP/xuj+zbj/oKXf8A3zD/APG6ADRf+POT/r5uP/Rz1frMh0eW&#10;3QpHqd2qlmcjbEeWJYn/AFfqTUn9m3H/AEFLv/vmH/43QBfoqh/Ztx/0FLv/AL5h/wDjdH9m3H/Q&#10;Uu/++Yf/AI3QBfoqh/Ztx/0FLv8A75h/+N0f2bcf9BS7/wC+Yf8A43QBz3xC+EfhP4pf2YfE2k/b&#10;5dMn+02U8dxLbzW8nHzLJE6sOQDjOMgHqBXXRxiKNUUsQoAG5ix49SeT+NUv7NuP+gpd/wDfMP8A&#10;8bo/s24/6Cl3/wB8w/8AxuoUIxk5Javc6Z4mvVpQoTm3CF+VNu0b6uy2V+tty/WdH4c0mLXpdcTS&#10;7JNalgFtJqS26C5eEEERmTG4rkA7c4yKd/Ztx/0FLv8A75h/+N0f2bcf9BS7/wC+Yf8A43VNJ7mM&#10;Zyhfldr6P07F+iqH9m3H/QUu/wDvmH/43R/Ztx/0FLv/AL5h/wDjdMgv0VQ/s24/6Cl3/wB8w/8A&#10;xuj+zbj/AKCl3/3zD/8AG6AL9FUP7NuP+gpd/wDfMP8A8bo/s24/6Cl3/wB8w/8AxugCOx8L6Npe&#10;r3+q2Wk2Npqmobftl9BbIk9ztGF8xwNz4HTJOK06of2bcf8AQUu/++Yf/jdH9m3H/QUu/wDvmH/4&#10;3SSS2LnUnUd5u7218tF9yL9cd40+EPhL4ia5o2reI9KOrXejyCWySa6m8iJ853GEOI2OQOWU5wB0&#10;FdF/Ztx/0FLv/vmH/wCN0f2bcf8AQUu/++Yf/jdTOEai5Zq68zbD4mvhKntcPNwlqrxbTs1Z6rut&#10;H5F+iqH9m3H/AEFLv/vmH/43R/Ztx/0FLv8A75h/+N1ZzBoP/ID07/r2j/8AQRV+sy30eW1gjhi1&#10;O7WONQirtiOABgD/AFdSf2bcf9BS7/75h/8AjdAF+iqH9m3H/QUu/wDvmH/43R/Ztx/0FLv/AL5h&#10;/wDjdAF+iqH9m3H/AEFLv/vmH/43R/Ztx/0FLv8A75h/+N0AX6Kof2bcf9BS7/75h/8AjdH9m3H/&#10;AEFLv/vmH/43QBfoqh/Ztx/0FLv/AL5h/wDjdH9m3H/QUu/++Yf/AI3QBfoqh/Ztx/0FLv8A75h/&#10;+N0f2bcf9BS7/wC+Yf8A43QBfoqh/Ztx/wBBS7/75h/+N0f2bcf9BS7/AO+Yf/jdAF+iqH9m3H/Q&#10;Uu/++Yf/AI3R/Ztx/wBBS7/75h/+N0AGvf8AID1H/r2k/wDQTV+sy40eW6gkhl1O7aORSjLtiGQR&#10;gj/V1J/Ztx/0FLv/AL5h/wDjdAF+iqH9m3H/AEFLv/vmH/43R/Ztx/0FLv8A75h/+N0AX6ztc8Oa&#10;T4os1tNZ0uz1a0WRZlgvrdJkDr91wrAjcOx6inf2bcf9BS7/AO+Yf/jdH9m3H/QUu/8AvmH/AON0&#10;mlJWZcJypyU4OzXVF+iqH9m3H/QUu/8AvmH/AON0f2bcf9BS7/75h/8AjdMgv0VQ/s24/wCgpd/9&#10;8w//ABuj+zbj/oKXf/fMP/xugC/RVD+zbj/oKXf/AHzD/wDG6P7NuP8AoKXf/fMP/wAboAv1Q1L/&#10;AI/NL/6+W/8ARMlH9m3H/QUu/wDvmH/43UcmjyzPE76ndlom3odsXBwVz/q/Rj+dAGnRVD+zbj/o&#10;KXf/AHzD/wDG6P7NuP8AoKXf/fMP/wAboAm1LTbXWdOubC+t47uyuo2hmglXckiMMMpHcEGuf+Hf&#10;wz8OfCnQTovheyl03S/MaYWr3k9wiM3Xb5rttBPOFwMknqa2v7NuP+gpd/8AfMP/AMbo/s24/wCg&#10;pd/98w//ABuocIuSm1qup0xxNeFGWHjNqnJpuN3ZtbNrZtX0fQv1na94c0nxVp7WGtaXZaxYsyub&#10;W/t0niLKcqdrgjIPINO/s24/6Cl3/wB8w/8Axuj+zbj/AKCl3/3zD/8AG6ppSVmYwnKnJTg7NbNb&#10;l+iqH9m3H/QUu/8AvmH/AON0f2bcf9BS7/75h/8AjdMgv0VQ/s24/wCgpd/98w//ABuj+zbj/oKX&#10;f/fMP/xugC/RVD+zbj/oKXf/AHzD/wDG6P7NuP8AoKXf/fMP/wAboAj1vwvo3ib7H/a+k2Oq/Y51&#10;ubb7dbJN5Eq/dkTcDtYdmHNadUP7NuP+gpd/98w//G6P7NuP+gpd/wDfMP8A8bpWSdy3UnKKg3ot&#10;l29C/Wb4i8P2XirQ73R9SWaSwvIzDOkFxJA7Ieq742VgCODgjIJHQ0/+zbj/AKCl3/3zD/8AG6P7&#10;NuP+gpd/98w//G6GlJWYQnKnJTg7NaprdPujO8C+AfD/AMM/DdvoHhnTItJ0m3LMlvGzN8zHJZmY&#10;lmJ9WJPT0roKof2bcf8AQUu/++Yf/jdH9m3H/QUu/wDvmH/43SjFQSjFWSLrVqmIqSrVpOUpO7bd&#10;229229Wwh/5Dl5/17Q/+hS1frMXR5VneYand+Y6qjNti5AJIH+r/ANo/nUn9m3H/AEFLv/vmH/43&#10;VGJfoqh/Ztx/0FLv/vmH/wCN0f2bcf8AQUu/++Yf/jdAF+iqH9m3H/QUu/8AvmH/AON0f2bcf9BS&#10;7/75h/8AjdAF+iqH9m3H/QUu/wDvmH/43R/Ztx/0FLv/AL5h/wDjdAF+iqH9m3H/AEFLv/vmH/43&#10;R/Ztx/0FLv8A75h/+N0AX6Kof2bcf9BS7/75h/8AjdH9m3H/AEFLv/vmH/43QBfoqh/Ztx/0FLv/&#10;AL5h/wDjdH9m3H/QUu/++Yf/AI3QBfoqh/Ztx/0FLv8A75h/+N0f2bcf9BS7/wC+Yf8A43QBfqhp&#10;v/H5qn/Xyv8A6Jjo/s24/wCgpd/98w//ABuo49HlheV01O7DStvc7YuTgLn/AFfoo/KgDToqh/Zt&#10;x/0FLv8A75h/+N0f2bcf9BS7/wC+Yf8A43QBfoqh/Ztx/wBBS7/75h/+N0f2bcf9BS7/AO+Yf/jd&#10;AF+iqH9m3H/QUu/++Yf/AI3R/Ztx/wBBS7/75h/+N0AX6Kof2bcf9BS7/wC+Yf8A43R/Ztx/0FLv&#10;/vmH/wCN0AX6Kof2bcf9BS7/AO+Yf/jdH9m3H/QUu/8AvmH/AON0AX6Kof2bcf8AQUu/++Yf/jdH&#10;9m3H/QUu/wDvmH/43QBfoqh/Ztx/0FLv/vmH/wCN0f2bcf8AQUu/++Yf/jdAF+iqH9m3H/QUu/8A&#10;vmH/AON0f2bcf9BS7/75h/8AjdABov8Ax5yf9fNx/wCjnq/WZDo8tuhSPU7tVLM5G2I8sSxP+r9S&#10;ak/s24/6Cl3/AN8w/wDxugC/RVD+zbj/AKCl3/3zD/8AG6P7NuP+gpd/98w//G6AL9FUP7NuP+gp&#10;d/8AfMP/AMbo/s24/wCgpd/98w//ABugBl94b0nVNV0/VLzS7K71LT95srye3R5rbeMP5bkZTcAA&#10;dpGcc1pVQ/s24/6Cl3/3zD/8bo/s24/6Cl3/AN8w/wDxulZLYuU5SSUndLReXXT5u5foqh/Ztx/0&#10;FLv/AL5h/wDjdH9m3H/QUu/++Yf/AI3TIL9FUP7NuP8AoKXf/fMP/wAbo/s24/6Cl3/3zD/8boAN&#10;e/5Aeo/9e0n/AKCav1mXGjy3UEkMup3bRyKUZdsQyCMEf6upP7NuP+gpd/8AfMP/AMboAv0VQ/s2&#10;4/6Cl3/3zD/8bo/s24/6Cl3/AN8w/wDxugC/RVD+zbj/AKCl3/3zD/8AG6P7NuP+gpd/98w//G6A&#10;L9FUP7NuP+gpd/8AfMP/AMbo/s24/wCgpd/98w//ABugBsPhzSbfXLjWotLs4tYuIlgm1BLdBcSx&#10;r91GkA3FRgYBOOK0aof2bcf9BS7/AO+Yf/jdH9m3H/QUu/8AvmH/AON0kkti5TlOzk720+S2Rfoq&#10;h/Ztx/0FLv8A75h/+N0f2bcf9BS7/wC+Yf8A43TIL9FUP7NuP+gpd/8AfMP/AMbo/s24/wCgpd/9&#10;8w//ABugC/WZY+F9G0vV7/VbLSbG01TUNv2y+gtkSe52jC+Y4G58DpknFSf2bcf9BS7/AO+Yf/jd&#10;H9m3H/QUu/8AvmH/AON0mk9y41JwTUXZPR+fXX5l+iqH9m3H/QUu/wDvmH/43R/Ztx/0FLv/AL5h&#10;/wDjdMgv1Q1L/j80v/r5b/0TJR/Ztx/0FLv/AL5h/wDjdRyaPLM8Tvqd2Wibeh2xcHBXP+r9GP50&#10;AadFUP7NuP8AoKXf/fMP/wAbo/s24/6Cl3/3zD/8boAv0VQ/s24/6Cl3/wB8w/8Axuj+zbj/AKCl&#10;3/3zD/8AG6AL9Zuj+G9J8Om9OlaXZaYb24a7ujZ26RefM33pX2gbnPdjyaf/AGbcf9BS7/75h/8A&#10;jdH9m3H/AEFLv/vmH/43Ssr3LU5Ri4p6PfzL9FUP7NuP+gpd/wDfMP8A8bo/s24/6Cl3/wB8w/8A&#10;xumQX6Kof2bcf9BS7/75h/8AjdH9m3H/AEFLv/vmH/43QBfoqh/Ztx/0FLv/AL5h/wDjdH9m3H/Q&#10;Uu/++Yf/AI3QAzQfDOj+FbN7TRNKsdHtHkaZoLC2SBGkbG5yqAAscDJ6nFaVUP7NuP8AoKXf/fMP&#10;/wAbo/s24/6Cl3/3zD/8bpJKKsi51J1JOc3dvq9y/RVD+zbj/oKXf/fMP/xuj+zbj/oKXf8A3zD/&#10;APG6ZBfoqh/Ztx/0FLv/AL5h/wDjdH9m3H/QUu/++Yf/AI3QAQ/8hy8/69of/Qpav1mLo8qzvMNT&#10;u/MdVRm2xcgEkD/V/wC0fzqT+zbj/oKXf/fMP/xugC/VbUdOtNY0+5sb+1hvbK5jaGe2uIxJHKjD&#10;DKykYYEHBB4NQ/2bcf8AQUu/++Yf/jdH9m3H/QUu/wDvmH/43RvoyoycWpRdmibTdNs9G0+3sNPt&#10;ILGxto1igtraMRxRIBgKqqAFAHQCrNUP7NuP+gpd/wDfMP8A8bo/s24/6Cl3/wB8w/8AxultoglJ&#10;yblJ3bL9FUP7NuP+gpd/98w//G6P7NuP+gpd/wDfMP8A8bpkl+iqH9m3H/QUu/8AvmH/AON0f2bc&#10;f9BS7/75h/8AjdADtZ0XTvEWmT6bq1ha6pp1wAs1peQrNFIAQQGRgQeQDyO1T2lpBp9rDa2sMdtb&#10;QoscUMKBUjQDAVQOAAAAAKrf2bcf9BS7/wC+Yf8A43R/Ztx/0FLv/vmH/wCN0rK9+pftJ8ns7+7v&#10;bpfuX6Kof2bcf9BS7/75h/8AjdH9m3H/AEFLv/vmH/43TIL9FUP7NuP+gpd/98w//G6P7NuP+gpd&#10;/wDfMP8A8boAv0VQ/s24/wCgpd/98w//ABuj+zbj/oKXf/fMP/xugC/VDRf+POT/AK+bj/0c9H9m&#10;3H/QUu/++Yf/AI3UcOjy26FI9Tu1UszkbYjyxLE/6v1JoA06Kof2bcf9BS7/AO+Yf/jdH9m3H/QU&#10;u/8AvmH/AON0AX6Kof2bcf8AQUu/++Yf/jdH9m3H/QUu/wDvmH/43QBfoqh/Ztx/0FLv/vmH/wCN&#10;0f2bcf8AQUu/++Yf/jdAF+iqH9m3H/QUu/8AvmH/AON0f2bcf9BS7/75h/8AjdAF+iqH9m3H/QUu&#10;/wDvmH/43R/Ztx/0FLv/AL5h/wDjdAF+s7VPDmk63d2F1qOl2d/c6fL59nNdW6SPbSf342YEo3uM&#10;Gnf2bcf9BS7/AO+Yf/jdH9m3H/QUu/8AvmH/AON0mk9GXCcqb5oOz8i/RVD+zbj/AKCl3/3zD/8A&#10;G6P7NuP+gpd/98w//G6ZBfoqh/Ztx/0FLv8A75h/+N0f2bcf9BS7/wC+Yf8A43QBfqhr3/ID1H/r&#10;2k/9BNH9m3H/AEFLv/vmH/43Udxo8t1BJDLqd20cilGXbEMgjBH+roA06KKKACiiigAooooAKKKK&#10;ACiiigAooooAKKKKACiiigAooooAKKKKACiiigAooooAKKKKACiiigAooooAKKKKACiiigAooooA&#10;KKKKACiiigAooooAKKKKACiiigAooooAKKKKACiiigAooooAKKKKACiiigAooooAKKKKACiiigAo&#10;oooAKKKKACiiigAooooAKKKKACiiigAooooAKKKKACiiigAoqpqerWOi2jXWo3lvYWq8NNdSrGg+&#10;rMQKg0fxJpHiKN30rVLLU0Q4ZrO4SYL9SpOKANKiiigAooooAKKKKACiiigAoorN0XxJpPiSOSTS&#10;dUstUjjO13srhJgpPYlScGgDSooooAKKKKACiiigAooooAKKKKACiiigAooooAKKKKACiisDx54+&#10;8PfDDwpfeJvFWrW+haBY+X9p1C7bbFFvkWNMn3d1X6kUAb9FZfhjxNpXjTw7p2vaHfRalo+owLc2&#10;l5AcpNEwyrqfQitSgAooooAKKKKACio7i4itYJJ55EhhjUu8kjBVVQMkknoAO9VdI1zTfEFqbrS9&#10;QtdStgxQzWcyypuHUblJGeRx70AXqKKKACiiigAooooAKKKKACiiigAooooAKKK4zwH8ZPBPxQ1f&#10;xDpfhTxJY65qHh6dbbVbe0cl7OUtIoRwRwcxSD/gBoA7OiiigAooooAKKKKACiuM0b4yeCfEPxG1&#10;fwDpviSxvPGWkwfab7Ro3Jnt4sxjewx0/ex/99iuzoAKKzda8SaT4bjjk1bVLLS45DtR724SEMR2&#10;BYjJrQR1kRXRgysMhlOQR60AOooooAKKKKACiiigAoorMbxNo660ujnVrEauwyNPNynnkbd3+rzu&#10;+6CenTmgDTorM1jxNo/h1rddV1ax0xrgkQreXKRGQjGdu4jOMjp6itOgAooooAKKKKACiisTxp41&#10;0P4deF7/AMR+JdTg0bQ7BA91fXRxHEpYKCx+rAfjQBt0VkeEfF2j+PPDen+IPD+oQ6rouoRCa1vb&#10;c5jmQ9GU+nFa9ABRRRQAUUUUAFFFFABRRRQAUUUUAFFFFABRWX4n8TaV4L8O6jr2uX0Wm6Pp0DXN&#10;3eTnCQxKMs7H0Aqp4D8feHvif4UsfE3hXVrfXdAvvM+zahaNuil2SNG+D7OjL9QaAN+iiigAoooo&#10;AKKKKACiiigAooooAKKKKACiiigAorjfiF8YvBXwouNFg8X+I7LQJtanNrpyXjlTcygqCiYHJy6/&#10;mK7K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rw39sr9pe0/ZU+BuqeMmgivtYkkSw0ixmJCT3cgJXdjnaqq7tjGQhAIJFe5V+af/BayQP4X+D9&#10;rdzSRaTNrF210VzgYSIBunUK0mPqaAIfgX/wT91/9q3RbL4rftK+MfEOr6lrca3mneHre5EC2ts4&#10;DJvypEQYHIijCbQQSdxIHZ+Nv+CQXgmxA1f4T+OPE/w78VW4za3X2wzwhvqoSVSf7wk4/unpX3lN&#10;LFo+jySW8IaC1gLRww9Cqrwq/gMCvgbWP+Cu+neH7F77VPgh4702yjID3N5GsUaknABZlAGScUAf&#10;YvwwXVvhv8D/AA6PiTr1s+s6Lo8Q13W7q7zC0kcY82Zpn2/LkFtzY9TivBNT/wCCrX7OOm64+nf8&#10;JdfXcaOUa+tdIuXtwQSDg7NzDjqqkHIxmvm7/goz+0xB8UPAf7PGkC11m08F+PGh8Qa5pOl4k1Ce&#10;03wiO3jAIWR8PKQpOC6x9MA16Jo/7bfwJ0HwYnhKx/Zq+IkPhpYfIOlnwTaPC6Y5Dq1wd5Pctkk8&#10;kk0AfbXhj4teEvG/w7bxz4b1y11/wwLaS6F9p7eYCsakuuOocYIKkAg8ECvDT/wUo+AkPw1g8bXP&#10;iuW0065u5bO1sZbOQ31xJGFLlIFBbYN4+dsLnjOeK+Wf+CfV9f6S37Teg6X4e8Q+HfhveWdxrGgW&#10;HiCza3ktVZZ02YOQW8sxK2GP+qWtD/gkf+zP8NPGHwT1Hx/4j8Jad4l8SyaxcWEc2sQLdRW8MccR&#10;AjicFFYl2y2N3OM44oA+yvg/+2b8IPjf4U1zxD4b8YWsdhoMXn6suqA2b2MXP7yQSY+Tg/MCV7Zz&#10;xXD+Ef8Agpl+z3428dW3hXT/ABpJHd3c621reXunz29pPITgASuoC5PALhRnvyK+PvFv7MHw+1T/&#10;AIKrL8Pf7H+weBda0pdVvvD+mSG0tZnS3MvlFY8fujLCkhQYG7pivWv+CpH7Nvw28L/sl3Ov+G/B&#10;Og+G9U0C/sxbXWk6fFayeVJIIWjYxqNynzA2GzyuetAH6C3t7b6bZz3d3PFa2lvG0s08zhEjRRlm&#10;ZjwAACST0xXyd4j/AOCqP7Ofh3XpdLPjC61MwyGOS803TJ5rYEHBIfaN4/2k3A9ia+bf28vjlrEf&#10;7FH7OHhu5v79G+IOl6dd65JpwLXN1bxWds80a5OCWkuY22k/MVA6ZruvBP7aHwI+Hvgm28I6J+zf&#10;8SrbQIIPs5tZPBlrIJlxgmUtcEyM3JZmySSc0AfVGufthfCnSPgfP8W7bxMmt+B4JY4Jb3Sommkj&#10;kd1RUeI4dGy65VgGAIOK/Mr/AIJmftqfDL9l3wD4y0nx3eaja3mqanFdWwsrFp1KLFtOSOhzXsn/&#10;AATjvFf9rD4xaT4d8E+IPC/wl8QWB1vT9K8R6abdLaeOeFRGE+aNT/pEwAVj8kaf3eJ/+CKOj2Gp&#10;fCj4jNd2VvdMutwBWmiVyB5A4GRQB93aX+0B4F1D4M2XxUudch0bwRd2i3qajqv+jhY2O1cg87ie&#10;AoySSAAScV4LZ/8ABVz9nC81tdP/AOEuv4YWcIuoTaPdLbnOOfubgOepUdK+b/8Agoj8U9EvP2yf&#10;hf8ADnxZouteIfhj4ds11jUPDHhm3824v7p1mZVEO9FdQscQPIIR5sHJxXoHib9tT4E+LvAtx4O1&#10;L9m74kSeHJrc2wsY/BVoiRLggGPFx8jLnKsuCDyKAPtfxZ8ZvCfhH4TX3xJm1SPUfB9rY/2idQ0s&#10;i5WWA4w8e0/OOe1eN+JP+Cj3wG8J+B/D/ibUfFzRx67Abmy0uK0klvzEHZN7wqCYlJRsFyuccZr4&#10;u/Z5vPE9n/wTD/aC8Na/YarY2OjtcHSU1a2eCRbeVY3KBWA43h24JGZGr33/AIJt/snfCf8A4Zm8&#10;IeNtR8E6V4g8Ua/BNPd6hrdsl4y4nkjVYlkBWNQqgfKAT3JoA+mPgH+1F8Nf2mNJvL3wB4ij1WSx&#10;2i8sZongurbdnaXjcA4ODhhlTgjOQa9Xr8zvh34E0n4F/wDBXyfw74KtYdB8O674eknn0mxjEVvG&#10;GtvMZEQcBfNgVwAMAnAAFfpjQB5P8Y/2nPA3wH8XeCvDvi+5vbK88X3X2PS5orVpIGkEkUZDuPuA&#10;GaMknsc12/xC8eaP8L/A2u+LvEFw1roui2cl7dyqpZhGi5IVR1Y9AO5IFfHH/BYDwHPrn7M2neML&#10;AtFqPg7XLa+FxH96OKUmFsHt+8eA5/2ap/t2fFOX4y/sw/B/wd4cm26t8atR0mGFVyClqwinlcjP&#10;RJHtwwPADNkjFAH118FfjR4W/aA+Hen+NfB13LeaHevLHG08RikVo5GRlZDyDlc+4IPesTwb+0t4&#10;K8efGzxT8K9GnvbnxV4ZgM+pZtSLaJQYxgS5wWzKox14b0NfL3/BOwj4E/Fz49fs/XtzItn4a1Ya&#10;7o32p/m+wTKoLEnGAIzaMccZkY/Wp/wSts/+E0vfjt8bL0Mp8X+KZkt5bjjZBGzztjPRc3Kr6Dys&#10;dqAPQte/4Kvfs46LeNbw+LNQ1faSrS2Gj3JjBHoXRcj3GRx9K9m+A/7VHww/aUs7uXwB4og1e4sw&#10;GurCSN7e6gUnAZopAGK543DK54zmvk7WP20P2Rfg3qknhPwD8OIPGN7G/lGPwb4ZtpY5HHHM0hQy&#10;88bl359a+f8A4J/ErRta/wCCo/gTW/BXw81L4U6RrlnPb3eg31oLL7VutbnMwhUBQrFImwvBeInk&#10;5NAH6J/Hn9t74P8A7Nuvx6D448STWWvSW63aaba6fcXEhiYsFfciFACUI5YGuV+F/wDwUo+APxX8&#10;TWnh/TfGEmmareSCG1i1qyltEmckBVWRhsDEkAAsCTwM1U/ao+OH7NHwH8bW+t/E3R9H134gSWka&#10;29vHpEeo6mtupYoQXG2FdxbG5kyScZwcfAv7dX7R3w0+P3wjjfwr8CfEHhW+tb2GW38XX2iQ2SJE&#10;SymJpIi24OCcKWI3KCORQB+r3x7+P/hH9m3wMni3xrPdW+jNdx2IeztzO/muGKjaO2EbmuA8dft8&#10;/BX4f+KNC8Nah4pN14h1c26x6bp9s9xLbmcKYxOVG2InevysdwznGOa+XP8AgoL4gu/Fn/BMP4Ua&#10;5qEjTX+pp4fvbiR23FpJLB3Yk9ySxr6P/Z1/Yj+CngX4X+FpYvh/o2s6tNY219NrOt2kd5etcMiy&#10;GRZXBMZDHI8vaBgYoA9P+OP7SXw5/Zx0S31P4geJrbQ47olbW22vNc3JGM+XCgLsBkZbG0ZGSM18&#10;Nftqft8/Bf8AaG/Y/wDiP4X8JeJZv+EjnXT3t9M1GyltpLhU1G1dzGWXaxCqzFd2cKTjANVfgT4Q&#10;0f8AbO/4KIfGXxV4+tYfEeg+AZTpWj6NfJ5lrhJ5IYmaNhhl/dTSFGGC8uSOMV7F/wAFP/g/4Fs/&#10;2NfHGv23g7QbXXNLOnmx1K306GO4t9+oW0bhJFUMAyOwIzg5oA9s/YzuIrX9kH4SzzyJDDH4WsXe&#10;SRgqqogUkknoAO9eceKv+Cpn7OnhXxBLpTeMrjVnhk8uW70rTpri2U5wSJAuHHum4HHGa+VP2sPi&#10;xqXgn/gmj+z/AOEtNvLiyHjDTbG1v3tQfNks4rZWkiXBH3maIEE/MAV6E16V8Ov2yfgR8K/A9n4S&#10;8P8A7OfxNt9Gt4BA6S+DrWR7njBeZjcZkZucls5zQB9t/DP44eB/jJ4Gfxf4K8Q2viLQo1YyTWuQ&#10;8TKu4pJGwDxvjB2uAcEHoRXjum/8FH/gLffDGbx3P4ubTdGXUJNLit7y0kF7czxxxSOIrdQzsoWe&#10;PL42gtyRXyV+xBrhtf2tvjQngnwX4k8F/CbxP4fnv7XStc002Qt7mMQnAVS0agNLdBVVvuMvTbgH&#10;/BIX9mP4afET4WeIfiF4r8KWPibxFa+IJtJtf7XiFzbQQpbW0oZYXBTzN0zfOQSMDGOcgH218Av2&#10;3PhD+0prE+jeCvEpl1yGMzHS9Qtntbh4x1ZA4w4HfaSQOSBXu9fmF+198M/DnwN/b+/Zk8Q+A9Is&#10;vCdx4h1q3sr+30i3W2hkH2yGGRtiALueK6dGIHIAzmv09oA8G/bc+NXhj4I/s8+JbvxRNcQw6/a3&#10;Ph+x+zQGUtdz2k5jVsfdXEbZbtXwN/wTr/b2+E37Nv7P83hLxrfapbay2tXN6Es9PedPKdIgp3Dv&#10;lG4r9L/2iLO3vPgL8RRcQRzhPDuoyIJEDbWFrLhhnofevk3/AII96Hp2ofsl3Et1p9rcy/8ACSXg&#10;3zQq7Y8uDjJFAH0bp/7XPw81P4ueDfhtBdX58UeLNIj1zS4ms2ET2rwSzqWforbIX4PcAd69H+IX&#10;jrSvhj4H13xbrjyx6PotnJfXbwxmRxFGpZiFHU4HSvgv4kRpD/wWe+EccaqiL4XmVVUYAAsdTwAK&#10;+rP21P8Ak0j4vf8AYsX/AP6JagDpPhP8ffBvxk+FMfxG0LUGg8JMLhmvtTT7KI1hZlld9x+VQUbk&#10;9hmvCNc/4Ksfs5aHrkumjxbe6isT7HvbHSriS3znBwxUFgPVQQexNfLvgvwh4q8cf8EYZNN8I211&#10;fX631xcXFlZKWmuLWPU2eVVUctgDeQOoQjnpXcfsf/tsfsuaP8DvCPgLxJaaf4P1i002Gx1SHVtE&#10;8y3vbpUAmnaZEdSJHDPmQr97FAH3R8Ofj18Pvi18P7nxx4U8V2GqeFLUyC61Ms0KWpjQO4mEgVoi&#10;qMrEOAQGB6GvAdc/4Ksfs5aHrkumjxbe6isT7HvbHSriS3znBwxUFgPVQQexNcl+1h8E/D3/AAwd&#10;8Qrb9nqwtLjRNf1GDxDcWfheUT293GrwJP8AZ1QlQoS3RjGnH7twBk4rgv2P/wBtj9lzR/gd4R8B&#10;eJLTT/B+sWmmw2OqQ6tonmW97dKgE07TIjqRI4Z8yFfvYoA+8vhJ8ZvBXx28Ir4m8B+ILbxHohma&#10;3a5t1dDHKFVjG6OqujhXQ7WAOGB714z8Wv8Ago58Bfg54ouvDuseL21HWrOQxXVto1pJdi3cEgq8&#10;ijZuBBBUMWB4IFefftLa74I/Zh/Yb+IXiT4GPpul6f4qvEls7rw/c77Rbi68m2lltyhKx4ihJAQg&#10;K4yMHivCP2Rv2ovgx8Afg14d0y2+BfxI1XxBc2MU+sa/b+Fre5/tC4dQ7skzThmhBJEfAG0A4yTQ&#10;B+gHwL/ac+Gn7SGl3V58P/FFvrbWePtVmyPBdW+cgF4ZArBTg4bG04ODxXNXX7bfwj0vxz458K6v&#10;4k/sK+8Fxebq9xqUJht0G5FCxv8A8tGJkUBVBJ7A18JfDfx/puvf8FHPAXjb4T/DTxf4A8Na5bPp&#10;niSz1XQ1sLeaR1l3S7YmdApxA55XLx57knS+FfwD8EfHj/gqD8c4PHWjrr9hom7UbbT53It5Jt9u&#10;gMqj76gMflPynuD0oA+sfhz/AMFKvgB8T/Gtt4X0rxhJaaleTC3s31OwmtYLqQnCqsjrhSTjAfbk&#10;kAcnFfUNfnL/AMFYP2d/h74Z/ZrtfFvhvwjovhfXdG1a1hiutF0+K0Z4H3oYm8tVyoJVhnOCvGMm&#10;vun4N6xd+IvhD4G1XUJmuL++0KxuriZuS8j26MzH3JJNAHY1+XH7CPxm8FfAv4qfte+JPHXiKz8O&#10;6Qnim3RZbkkvM/2rVDsijUF5HwCdqAnAJxgV+o9flF+wZ+zn8Pvjd+1N+0drfjnw7b+JpfDPiZv7&#10;Ps9QHmWga4u7/wAxpIT8spxCuA4KjJOM4IAPs34M/wDBQr4H/HbxjB4V8N+KpIdeuWK2lpqlnJa/&#10;aiBnEbMNpb0XIY9ga9G+Of7Rnw+/Zv8AD9nrPxB13+w7K9mNvalbWa4eaQLuKqsSMenc4HvXwL/w&#10;Vu+EfhL4Q+HPhp8SPA3h/TPCPiey18W4udFs47TzcRmaJ3EYALI8A2kjPzHmvtb9qjxf8EfAPhXS&#10;9f8AjZb6Je6dZXLPpdrq1kL55Ljbz5MBVtzYxzjC5BJHWgDyzRP+Cr37OesatFYv4p1HTVkbYt1f&#10;aROsIJOBkqpKjnqQAO5FfUN34/8ADtn4DufGr6xayeFLfTn1Z9Wt386D7IkZkaZSmdy7AW+XOR0r&#10;80PjX+2h8DPjR8JvFHh/wv8As9eItdtZtOuYbTWYvDdtBFZSrG4W4SSJnZBHtDZ4OFIIAzXrn/BM&#10;HXtJ1z9gPULPxtPat4S0+71XT73+05ALZbFlEkqyFjgJiaTPbBNAHW6h/wAFaP2cbO88iHxNqt/F&#10;/wA/NvotyI+uOjqre/3e9fQ3wZ+PfgL9oPwy+veAPElr4gsInEc4iDRzW7kZCyxOA6E843AZxkZF&#10;fFl5+3h+yt4ZuJfCvw/+ENx42gj3I0fhjwjai1dRkMcSbHbIB52EEZ5ry3/gnP4vs5v+ChHxMg8O&#10;eE734feGta0Ka5HhO9jMLWTLJauuY8ALgvKVAAAWXA4xQB6l+zv/AMpgvj3/ANiw3/oWlV9W/Gn9&#10;rb4d/Ajxb4e8K+Ib69vPFGvECx0XRbNr27fLBVJjTlQzHC5+8VbHQ1+bnxK/adtv2Tv+Cin7Q/jF&#10;rFtS1W60H+y9JtSpMT3ki6c6GUggiNVidjjk7cDBOR9T/wDBO/8AZ/tNY00/tGeM/EFr4++JPjZD&#10;dpqUeHi0qJsq0EfA2ygDy3wBsC+WoADFgDhf27fj1+zH8YtWi+HPxU1/xtoOp+E79pZItAs4wyzN&#10;EAUZ3jlVgAw+737mv0BTWdI8NeDY9UvL+LT9DsrFZ5L6/lWJIoFQHfI5wqgKMknAr4S/4LTabZ2/&#10;7Mfhm6itII7mTxlah5kjAdv9CvurYyeg/KuU/wCCpnxTaz0v4FfDO7OqSeFdenhv/ENnoi7r28to&#10;3gRIYlJCux3ylUJwXWPpjNAHu+p/8FWv2cdN1x9O/wCEuvruNHKNfWukXL24IJBwdm5hx1VSDkYz&#10;X0v4D+JPhf4oeELTxT4U12y13w/dKXj1C0lDR8feDd1ZeQVbBBGCBXw3o/7bfwJ0HwYnhKx/Zq+I&#10;kPhpYfIOlnwTaPC6Y5Dq1wd5Pctkk8kk14J+zjo3jPXPhT+1z4H+H3hvxPoXhbWLF9U8M6TrFm8F&#10;wkbSusluo5DSPb7YyFY52L1zQB9peMv+CpH7O3gzxBNpD+MZ9YmgfZLcaPp81zbq3tKAFce6Fh71&#10;7Z8E/wBob4e/tFaDc6x8PvEkHiC0tXWO6VYpIZbd2BIWSORVZc4OCRg4OCcV+ev7Bf7Yv7Ovwn+C&#10;ul/D/wAeaZF4N8X2ktxBq1zqWiNOl9KZXwzyIjsMKVQiQLt2EdADX3t8APBvwh0+01rxf8IItDXS&#10;fE0kT3k3hyVDZyyxbwCEQ7Y3HmEMoA5xkZzQB61Xyf8AEP8A4KdfA34X+Odd8Ja7qWsxazot3JY3&#10;aQ6W8iCVDhgGB5GR1r6wriPij4k8FfCvwTrvjXxbDYWej6XA13d3UtujO2OirkZZ2YhVXqzMB3oA&#10;+f8AwT/wVG+BHxA8aaB4W0fU9ak1bXNQt9Ms0l0qREaaaRY4wzE8Dcwye1ZepeDfgs3/AAUq0nWZ&#10;9c8VL8aF01rmDS1WL+yGg+wSwEsfK358ouceZ94DtxXl37Dfwn1P9qD41av+1N8QdHisdO85rXwV&#10;ou0CK3jjJQThQACE+ZVbvIZXwCFNXda/5TP6B/2Krf8ApHPQBj/thfHP9ln4/fFLQvDHj7xN420z&#10;xD4B1m902KLQbJEie6M8Ucqu0kUm5Q9suCu3gnrkY+0/j1+0r4J/ZvstAuvGlxeW8OuXv2CzNnat&#10;OWlxnDY6DB618d/8FgtNtLTw38IJ4LWGGeXxVmSSOMKzkoCckDnmj/gs5YR6p4D+EtlKWWK58SPC&#10;7IQGCtEAcZ780Ae8fEv/AIKUfAD4W+LJvDmp+Mm1DUreQxXX9j2ct5DbMDgq0iDaSDnIUsRggjPF&#10;e9/Dr4keGfi14PsPFPg/WbbXtAvlLQXtqTtbBwykEBlYEEFWAIIwQK808M/sR/Azwr4Fbwna/DLw&#10;7caZJD5U019Yx3N3N/tvcODIWzyDuG0/dxxXy3/wR5FzoGk/GzweLyS40rQvEqJapJ2YiWN3x2LC&#10;CPP0oA/RSvHPj5+118Lf2ZptOt/iB4ifSr3UY2mtLSGxnuZJkU4Yjy0IABP8RFex183ftZfFL9nj&#10;4P32i+IfjHp2iav4hSB49JtLrTE1G+8vdljFGykIuf4ztGRjPagDnfBX/BUj9nfxrrkGlL4wuNEn&#10;uGCRTazp8tvAWPZpcFUHu5Uc9a3v+CjMiTfsR/FGSNldGsIGVlOQQbqHBBr4T/a+/au+Ev7QHwJ1&#10;6y8LfALxFY3CpFPYeL7nQLe1jscSxkuZYWfCMCUxuwd698Y9u8Qa/d+Jf+CL6Xt7I006+Gre13ux&#10;YlIb5IU5P+zGtAHQfAH9t34O/s4/smfCPSfGXitE11tChY6Rp0L3d1GpLENIqAiMEEEbyCQcgGvq&#10;H4D/ALTXw4/aV0W71L4f+Io9XFmyreWkkTwXNsWzt3xOAwBwcMMqcHBODXzz/wAE+f2TfhJafs1e&#10;CPFl14E0fWvEev6et5fajrVql7IXYkbY/NDCNcADCAZ75PNeNa18P9O/ZS/4Ku/D2DwDZQ6H4Z8d&#10;aYReaRaKI7ZPME0ckaIPuoJIIZgBwG4GAMUAfZV/+2p8JtF+J/jPwJrHiL+w9X8IWP8AaGrXGpRG&#10;G1iizABtlJw7E3MQCjkk4AJrjPAv/BTT9nz4geMrbw1p/jKW1vLuYQWtxqWnz2ttO5OFAkdQEyem&#10;/b1r5T8N/ArwZ8ff+Ctfxg0nxzpX9t6TpOmrrEVjJIyxSzomnxqJQPvpiZiV6EgZyMg+k/8ABVD9&#10;nH4b6D+yneeJtA8F6D4b1nQb6zFtdaNpsNo5iklELQsY1XKYk3AHIBUYxQB9/wCp6pZ6Lp11qGo3&#10;cFhYWsTTXF1dSLHFDGoyzuzEBVABJJ4AFfJ+tf8ABVX9nHRdefTP+EwvL5Y38t76y0m5ktgRwSG2&#10;ZYe6gg9s182/t2fFTxL4m/ZC/Zf8ELq0sN78TLDTZtVvWJJn2WtoSJO5Uy3SSHnJMYr7x8E/sn/C&#10;TwH8PbfwbY+APD9zo6W4gn+3adDPLeHGDJO7KTI56kn8MAAAA7b4d/Erwv8AFrwra+JPB2u2fiHQ&#10;7nIjvLGTeu4dVYdVYd1YAjuK8ns/25vg9NqfxGs77xKdEHgG8aw1u41SBoYlnEssWyI8mZi0MmFQ&#10;EnHAr5S/Y+01v2Z/+Cjnxa+CeiGdfAuqWI1WxspHLLBJ5cM8ZUnsqTzRE9TsTJO2uI/ZK/Zw8B/H&#10;r9ub9pi+8d6OviC38O+Kb+Sz025c/ZXkm1C7BeVB9/aI+ATt+Y5B4wAfaek/t/fCHXPgz4j+KVlq&#10;OpzeD9B1GPS7y4/s51k86QoF2xn5iD5qc+/tWZ46/wCClHwD+H9joE2o+LZbi41iwt9TjsdPs5Li&#10;e3gniWWMzhRiNirqdhO4Z6d688/4KTfDPwj8Mf2F/Hdn4P8AC+j+FbO61HTZ57XRbGK0hkk+1Qrv&#10;KRqF3YAGcZ4HpXW/sc/sgfB3Tf2Y/Ad5P8P9D1rUPEvhyx1PVL7WbKO8nnluLZJZAHkUlEBchVXA&#10;AA6nJIB6lN+2J8HLb4Ow/FKXx1p6eCppPIivSH815wMmAQbfNMoHJj27gOSMc1ifAf8Abs+Df7R3&#10;iaTw54O8SyN4gEbSx6bqNpJayzooyxi3Da+ACSoO4AE4wCa+Ff8AgnB+zD8PfHnxw+OOn+KtFHiX&#10;Svh/rq22h6VqjmayjMs13G8rwNlZHKWcIywI+XkHAI6v9vL4Y+G/gn+1/wDsxeLPA2h6d4VvtY15&#10;be8TSbdbaObybu0ALIgC5ZLl0Jxll4PQUAfdHx7/AGpPhr+zLZ6TcfETxCdE/tYyrYRR2c9zJcGL&#10;Z5mBEjYC+YmS2B8wrxvwv/wVW/Z08TaxBp7eLL3R2mYIlxqmmTRQBj03OFIQf7TYA7mu7/ay8f8A&#10;wD+GdjoHiH412eh6lc2ZnGiWmpacuoXJZ/L80wQlW/uRZcgAYXkZr4W/aY/bA+DPx5+B/inSfC/7&#10;P3iO5/0OVrDxM/h62t4tOkVci4EsTOUVSFJ5GVJDccUAffP7Y97b6l+x58V7u0niurS48KXssM8L&#10;h0kRoGKsrDgggggjrmuF/wCCXH/Jifwy/wC4n/6dLuvE/gf4gvPEH/BG3X2vpWnls/DOuWSSSMSf&#10;LjmuBGv0VdqgeiivMJvi9qnwj/4Iv+CW0W8k0/UvEd/eaCl1CSskaSalfyyhSOhaKGRM+jnHOKAP&#10;r/4jf8FMv2ffhp4ludBvfGMmrahayGK4/sWylu4YmHVfNUbGI77WbB4617D8FP2hvh7+0R4fl1n4&#10;f+JrXX7WBglzEgaK4tmOcCWFwrpnBwSMNg4JxXwb+zp+1h8EPgR8KND8NaP8AviZcTraRnUNT/4R&#10;K2mk1C4KDzJWka4y4Zs4HQLgAADFYP7MfjK0vv8AgpLaa78Mvh34r8BfD7xfpVxa6vp+saP9gt47&#10;iO2lm3rHGXjVTJBFj5gd0j4xuwQD9Va8nk/ac8D2/wC0HF8F57m8g8cz2v2yCCS1YQTR+UZSUl6E&#10;7Vfj/Yb0r1ivzw/b+t/+FR/tmfs2fGKNfKtZNQGgancLwEh80DJ9SYrq5x/uYNAH2N8fP2gvBv7N&#10;XgePxZ44vZrLSJbyOwjNtCZpJJnV2VVUcn5Y3P0U123hvxJp/i3w1pev6XcLc6VqdpFfWtwOBJDI&#10;gdG+hVga+Df28PCEv7V/7T/w2+ANpdPb2Nhouo+JdXniP+odonitWPusijj0nFVf2YP2hrvR/wDg&#10;mR44m1OSS28TfDuw1Lw7JHcfI8cyqRaKfTb50Uf1jIoA+o/hf+2J8M/i58O/FvjrRdUuovCfhZ3T&#10;U9TvbN4449kfmOVABLgIQflB+8K8kvf+CtH7ONrfeRF4l1W8i3Y+1Q6LcCPrjOHVWx3+7VT9gf4a&#10;+F/h3/wT50w+O0sIPD3iC1u9d106kQts1vMSFMpPG026Q5z9K87vP29P2WtHafwv4B+Dd343tIwU&#10;aPw74QtVtHXBBO2Ta5BA7x8igD7c+D/xw8DfHzwqPEXgLxFa+IdLD+VK8G5JIJMA7JY3AeNsEHDA&#10;cHPSvG/ip/wUj+A3wh8W6n4Y1rxReT69pdw1re2djpdxL5EqnDKXKBCQf7rGvkL/AIJh+Krab9uT&#10;4y6boPhi88C+G9V0abU18MXiGJ7Fo7u3CRtHgbdouZcDHyhsDivevjR+1Z+yh+z98Rdcs5/CWn+L&#10;PiBdXjvqqeHdAt728a5ZjuWW4kKqWyTlA5K8jaDxQB7P8Cf25Pg1+0VrP9i+DvFiya+VZ10nULeS&#10;0uJFAJJjDgCTABJCEkAZIArpPiV+0z4H+E3xO8G+AvEV3dW/iDxY+zTFjti8JO8J879EGT1NflD+&#10;0J8cvDPjj9pT4H+NPAvwl1r4T6ha67F9pvdQ05NP/tYi4tiuBGNrFA0iscklZVB4wK+gf+ClngHT&#10;fin+2V+zl4Q1lp10nWm+w3f2Z9khie6QOFbBwSMjPvQB9deB/wBuD4P/ABM+MifDLwn4m/4SHxGy&#10;zMJrC3d7M+Uhdws+Nj4CnlSQexpPjx+3F8G/2c9YGjeMfFapr+1XbSNNge7uY1PIMgQER5BBAcgk&#10;EEAipLr4KfCT9lv4da5428J/Drw7o994R0W91GHUIbBTeFYraRmV7jBlcMoIOWOc+tfLH/BLH4E+&#10;HviV4F8R/G7x9p9p4y8ceI9cuQl9q8C3H2dFxvZFYEK7yNJlh/CFAwM5APM/26P2qPhp+01rf7Pt&#10;z8P/ABCNVmsPFOb2ymt5Le4tt0ltt3I6jIODhlyOCM8V+qHjDxloXw/8N3/iHxLq1poeiWMfm3N9&#10;fSiOKNc4GSe5JAA6kkAZJr84/wDgqF8MfCPg34jfs/6xoHhjSdD1TUPEvlXl1ptlHbvcKktsUEhQ&#10;DdgscE8jNVP+CnHxY03UP2pPhN8NfFVhruvfDzTrdNf1nQfDkXmXWpSu8ypEELIHwsA6MCFmkwc9&#10;AD6Cj/4Ku/s3vrX2D/hLr9Yd+wag2jXX2frjP3N+P+A19E618YvCWj/Ce/8AiSmrQ6r4Os9Pk1Rt&#10;R0thcJJbopLMm0/MeDwO4I618Var+218Cta8FS+Ebv8AZr+IsnhqSD7N/Zo8E2iwqmMDaBcfKR1B&#10;GCCAQc15H+yvdeIdN/4J/wD7UHhbUtN1rTtA0u0vbnRI9ctmhmWCe3kyoUjAwYgxCkjdI3rkgH2V&#10;rH/BR/4C6D8OfD/jG+8XNDaa8kslhpq2kkl/Ikc0kLO0CgmNd8UgDPtB28E9K7/4A/tXfDL9pqzv&#10;ZfAPiJdSubEK13p9xC9vdQKeAxjcAlc8blyueM5r5Z/4Jf8A7Kfwq1H9mPwt8QtX8F6X4h8V6817&#10;9pvdat0vBEsV5PAiwpICsY2RjJUbiSckjAHG6f4D0b4F/wDBYrwno3gixt/Duh+JtAuLi80vT4hD&#10;bjNldOyKi/KqmS0ikwABu7UAfpr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V8xf8FDv2Zb39p/9nu70jQo0k8WaLcrq2kxuwX7RIisrwbjwN6O2M4G9UyQMmvp2&#10;igD89v2R/wDgpl4Rs/Btj4B+N93c+BPHvh6NdMnudVtZRFeeWoUNIQpMMuB84cAEjIPzbRif8FJP&#10;2yPgz8Tv2XvEPg7wn48sPEHiO/ubKSCzsYppAyx3KO5MmzYuFUnlga+5fiR+z/8ADX4vypN408C6&#10;B4luo12Jd6hYRyXCL/dWXG8D2BxWX4E/ZX+D/wAM9QF/4Z+GvhnSdQU5S9j02Np0/wB2RgWX8CKA&#10;Pzu/aK+FPi7SP2Uf2VPjT4Z0ma91P4a6bYXOo2JhYyRxKIJo5XXG4IkkJDeglzwAxr68+Hv/AAUy&#10;/Z+8ceEYNYu/HFv4YvPKDXWk6xFJHcW77csgwpEmOxjLA/XivqdlDKQRkHgg14zr/wCxj8C/E+rv&#10;qeo/CjwrNfSP5kkkemxxCRs5LMqABiT1JBz3oA4rwf8AtkfD/wDae0H4s6N4Akv9Ss/DugySz6tc&#10;Wxt4JzNFOFESviTjyzksq9RjNeZ/8EcP+TRbn/sZb3/0VBX2L4f+G/hTwl4Yl8OaF4c0vRNBljaJ&#10;9O020jtoGVgQwKIAOQTk9ear/Db4V+Evg/4dbQfBeg2fhzR2na5NnZKVj8xgAzYJ6kKv5UAfDetf&#10;8pn9A/7FVv8A0jnr1H/gq9/yZH4x/wCvzTv/AEsir6Mk+Dvgqb4mRfEN/Dlk3jaGD7LHrZQ/aFi2&#10;lNgOem1iOner/wAQPh14a+Kvhe58OeLtGttf0O4ZHmsbxS0bsjBlJGezAH8KAPzm/aw+DPiTxz+w&#10;H+zd4/8ACNm+oa38P/D+kag9vDGZJBbSWNsZJFUAltjwwsR/dDH+GvoX4Q/8FPPgV8RfBNlqmt+L&#10;rbwZrghU3+j6skitDLj5hG4UrKuQcFTnGMhScV9T+H9B0/wroOm6JpFpHYaTpttFZ2dpCMJDDGgS&#10;NFHoqqAPpXl3iz9j34JeONYk1XW/hd4YvNRlYvLcjTkieVj1ZygG8+7ZNAGF8Dv22vht+0d8TtZ8&#10;HeALm+1oaTpx1C41h7VoLVv3qxiNBJh2OWzkqBgcE9vhz/gmj8dvAP7KM3xb+HXxP8Qx+D9btNb3&#10;J/acLokwiDROAQDhgVB2nGQ4K5wcfp/4H+HPhX4Z6T/ZfhHw3pPhjTs5NrpNlHbRsf7zBAMn3PPN&#10;cl8Qv2YfhN8VteXW/F3w88P69rGFDX93YoZpAvCh3ABcAcANkUAfBP7X3iqXwL+0D8Gf2yPBOn3P&#10;if4eyWi2d/LBAyOsZM8JkYMAUEsM7KhcABowGxuAr6t0n/gpH+znqvhlNbPxKsbGIpuezu7a4S7j&#10;PdTCIyxIP90EHqCRzX0BpXg/QtD8MQeG9O0awsvD0MH2WPSre2RLVIsY8sRgbdvJ4xjmvKrj9iT4&#10;B3Wq/wBoSfCPwn9o3biq6ZGsWf8ArkBs/wDHaAPD/jJ+1D4S/am/Yd+Pet+C4dQ/sbSLaXTBdX8I&#10;hNy4SKQuiZJC4kAG7B45Ar0r/gnF/wAmT/Cz/rxn/wDSqavbNQ+GPhLU/Atz4Mm8O6avhO4g+zS6&#10;NBbrDamLj5PLQAAcDgVc8F+CtD+HXhew8OeGtMg0bQ7BClrY2q4jiUsWIUfVifxoA+C9a/5TP6B/&#10;2Krf+kc9fofXGyfB3wVN8TIviG/hyybxtDB9lj1softCxbSmwHPTaxHTvXZUAedftFfDkfFz4E+P&#10;fBwTzJ9Y0a5trcEZxceWTC2PaQIfwr8y/wDgmbqGrftDfGj4ctrELtovwZ8LXUFu0hJVry5uZliO&#10;Ox8hwo97YH6frzXE/Dj4K+BfhDNrM3gzwvp/hyXWJVn1BrGPYbl1LFWbntvf/vo0Afnz/wAFNtQ1&#10;X9nH49eH/i/oMEpi8WeE9V8I6h5fyqJjA6wSMfUGaJ8HqLXFew/DL4N6/wCEf+CVMvhXw3BN/wAJ&#10;Rqvg271HyYgRPLLdo87RADneY5PLA65AFfVfxO+EHgz40aHbaP448OWPibTLa4F3DbX6blSYKyBx&#10;z12uw/Guqs7OHT7SC1tolht4EWKKNBhUVRgAewAoA/M//gmr+1R8APg1+zXb6V4h1/S/B/ja3ubp&#10;9be8tnWe+/fO0Lh1QmUCIogUEkFDxyM8LZ/HjQ/2iv8Agq/8KfFnhmy1K38PizNlZXWpWxgN8kcF&#10;7m4jU8+WWZlBPPyHIByB+iniL9kb4LeLPFUviTWPhh4Y1DWppPOmuptOjJmfu8i42ux7lgSa6C5+&#10;A/w+u/iBpHjeTwlph8V6RAtrYaosW2W1iVXVUTHCqBI4xj+I0Afm5ovjLwb8C/8Agqh8Tta+OQhs&#10;or6FpvDmsanatNBb7zD9nkU7TtxCrxeYBhSrrkc1q/8ABTT9tP4afF/4G3fgLwBqFx4xvDe2t7fa&#10;ppts/wBgsI0f5RJKwALOxCgLkdckEAH9Evid8D/h/wDGi1toPHPg/R/FC2pJt31G1WSSHPUI+Nyg&#10;4GQCAcDNY/8Awy/8Jv8AhX8vghPh9oMPhSaZLmbS4LNY4ppU+7JJtwXYf3mJNAHwl+29/wAon/gl&#10;/wBePhn/ANNpr9Ffhb/yTLwj/wBgez/9EpWb4p+BvgHxt8P9L8Da74W0/U/COlpAllpFwhMECwp5&#10;cQUZ/hT5R7V2Wn2NvpdjbWVpEsFrbxrDFEvREUAKo9gAKAPyz8F/ErT/APgnz/wUB+LFv8Q4brS/&#10;AXxAkk1Ox1pLV5Y03zNPGwVAzMiNLNC20FgwU4xzW5/wUM/b4+FPxa/Z08W/Dv4f39/4y1LUls5b&#10;rULGxljs9OijvIJd8skirncypGNoI3SAEg8H9C/iP8JfBfxf0ePS/G3hfS/FFjExeKLU7VZvKYjB&#10;ZCRlDjupBrmrH9lz4SaX4E1XwZZfDzQLPwzqpjbUNPt7JY1uzG6yRmVh8z7WRSMk4xQB8H/tEfAv&#10;xD8WP+CaHwL8Q+E7OXUNd8GaTYap9lt498z2zWyrKY1xlmUiNyO6o3UgCvoL4If8FQPgl8SPAmn3&#10;/iXxXa+CvEyQINS0nVEkQJNj5zFIFKyIWzjB3YxuUGvqzwx4Z0rwX4d07QdDsYtN0fToFtrSzgGE&#10;hiUYVFHoBXmvjP8AZD+CvxC1iXVvEHww8M3+pzHdNef2ekcszf3nZAC592yaAOG8AftyfDH9obxv&#10;4n8A+ALu+12XT/Dt3qtxrH2VoLPajxw+WnmbXZiZs52hcLwTnjxf/gip/wAms+Kf+xzuv/SGxr7V&#10;8G/Cvwb8OtEm0fwr4V0fw3pk4IltdJso7ZJMjBLBANxI7nmovhj8I/BvwY0G40TwR4esvDWk3Fy1&#10;5LaWKFUeZkRC5BPUrGg/4CKAPhv/AIKK/wDJ537H/wD2M8H/AKcbGv0TrjPGXwb8E/ELxN4c8ReJ&#10;PDdjrGt+HJxc6TfXKEyWUodJA8Zzwd0aH6qK7OgDl/in4fn8W/DHxfodtn7Tqej3llFgZ+aSB0H6&#10;sK/N/wD4Ji/ta/Cz4F/AHX/B3xD8UReD/EOm67dXUtnqVvKrvG0cS/IFQksGjdSn3gR05FfqRXk/&#10;jD9k74N/EDxPL4i8RfDTw1q2tzP5k97cafGXnb+9LgfvDwOWzQB8JftZ/Ea0+D/7e/wG/aDvobyT&#10;4catoESDUo7ZiY1ljuUkBXk7liu45Nv3iMgAkV337YP/AAUV+DvjL4D+NPBngXU7/wAd694g0W6t&#10;Vj0nTp1is42iO+eZ5UXCIuWIUMRjnaOR9weKPhf4Q8beD08Ka/4Y0nV/DMaJHHpN3ZRvbRKgxGEj&#10;Iwm0cLtA29sVyvhn9l34S+DfDutaFofw90HS9L1q3a11GG2s1VruFgQY5H+8y8ngnHNAHyT+w/8A&#10;Hrw5+zf/AME5/BnjHxYl2dDXWrqynksohI8Pm3sqiQrkEqD1A5x0BPFdb8VPiz+w58XvCV/rnizU&#10;/Auri4gZ3uo7XydYOR/CERbkP6DGc19U+Gfg74I8H+Ax4K0jwtpdr4S/ef8AEla3WS1O9iz5jfII&#10;LEk59a4JP2I/gHHq66kvwj8Ji5V/MC/2ZH5Of+uWNmPbbigD4o/4J2/FqD9ln9kTxP4+8b22sw/D&#10;zUPFscGlMY/MkWJ0WNrhY8jKblAYp1KPgEjB9r+KnxZ/Yc+L3hK/1zxZqfgXVxcQM73Udr5OsHI/&#10;hCItyH9BjOa+xr7wvo2qaC2iXukWN3orRiFtNntke3MYGAhjI27fbGK8lT9iP4Bx6uupL8I/CYuV&#10;fzAv9mR+Tn/rljZj224oA/PX9ln9nPxd8av+CcPxd8P6fa3q2+p62NV8JW9+QGuWt/LZ9gPA8zyz&#10;FuBC789ga9v/AGI/+CiHw20X4OeHvh38T9WbwD4y8I2iaLLDq9vLHFNFbgRxkPtIRwiqrI+1tynG&#10;R0/QOzs4NPtYbW1gjtraFQkcMKBERQMBVA4AHoK86+I37NPwq+Lmof2h4x+H3h/X9SwFN/d2EZuW&#10;A6AygByB6E4oA8z8P/8ABQv4OeOvjD4Z+G/gzWbjxdrmt3EkH2nT7V1tLbZE8jM8sgXdxGceWGHP&#10;JFeD/sl/8pRP2k/+vI/+jravtb4cfAz4efCFJB4K8FaH4YeQbZJtNsI4pZB6PIBub8San8PfB3wV&#10;4T8ea3400jw5Zaf4q1tdmo6rChE10uVOHOeeVX8qAPl//grr/wAmZ6t/2GLD/wBGGvpT9n//AJIP&#10;8N/+xa03/wBJY61/iJ8M/C3xa8NSeHvGOiWviHRZJEmayvFLRl1OVbAPUGtvR9Js9A0my0vTrdLT&#10;T7KBLa3t4xhYo0UKij2AAH4UAXK/Oz/glx/ycB+1z/2M9v8A+leqV+idcZ4D+Dfgn4X6v4h1Twp4&#10;bsdD1DxDOtzqtxaIQ95KGkYO5J5OZZD/AMDNAHw//wAFs/8Ak3/wN/2M6/8ApJPXKf8ABTL7D4X/&#10;AGyPgN4v+Imnvqfwit4o4buJ7dp4FmS5d596AHcCjW7FOS6xMMHGK/Qv4ofBvwT8adItNL8c+G7H&#10;xNp9rP8AaYLe+Qskcu0rvABHOGI/Gtbxp4F8OfEfw/PoXirQ9P8AEWjTkGSx1K2SeJiOjbWBGR2P&#10;UUAfIv7RP/BQT4Ix/BfxH4d8Ha//AMJtrutaLd6fp2i+G7SSR1D27Luf5QsaIp3HPIVThTivkP4Y&#10;aHr+v/8ABHX4gw+H0mmeDxO91fQwAl3tI3tXlOB2UAO3+yjV+ofgr9l/4TfDmz1S28NfD3QdGTVL&#10;d7O9e2s1Ek8LqVeNpPvbSCQVzjmuk+HPwo8IfCPw2/h/wd4fs/D2iSTPcNY2aYjMjABmIJPJCj8q&#10;APjH9kL9tX9mz4Tfss+ELFvE2meFdU03SoV1nS1spBdz36oqzybUQmYyOCwYZ4YAkYIHkH7F/wAT&#10;LX4xf8FSviL4zsdM1DSLDV9BnntrXVIvKuBCFsljd0ycb1UOOTw45PWvvm1/Y/8AgjY+KB4ig+Fn&#10;hWLWFl89Z10yLasmc7wmNgbPOQM55rqNJ+CPgTQfiRqHj/T/AAxYWnjPUIjBda1GhE80ZCDaxz0x&#10;Gg6fwigD4L+Efg7Q/Hf/AAVm/aE0fxDpVprOmXHhSaKS2vIhIpV10yJ8Z6EpI65GDhiO9YHw78Sa&#10;x/wS0/aYl+H/AInu5r34C+Nrg3OlatPk/wBnOSF3sem6PKpKB95fLkGPuH9GNG+Dfgnw78RtX8fa&#10;b4bsbPxlq0H2a+1mNCJ7iLMZ2Mc9P3Uf/fArJ/aD8I/DvxL8L9Y1D4n+HbPxH4W8O202uTw3dv5x&#10;iWCF3eRAOdwTeODznHegD5F/4LSXEV1+yj4RngkSaGTxjZukkbBlZTY3xBBHUEd6z/8AgpZ8M/E9&#10;r4Y+C/xw8I6c2qXnw5ngu762jjLssIaCaKZgOfLSSEhsZwJc8AMa8S/ai+Onhf8Abc0P4Z/s+/s+&#10;eHNXuLGz1WO7aW4tTFb2cSRSQpgMWZYo1nkLM21VCqBnjH676fYpp+m21kpMkcMSwgt1YKoHP5UA&#10;fMHw9/4KZfs/eOPCMGsXfji38MXnlBrrSdYikjuLd9uWQYUiTHYxlgfrxTNF/wCCkXwp8VaD8RvE&#10;Hh5NY1rw34Ft7K51HU4rTyhOtxOYh5EchV224LHeEz0Ga9E1/wDYx+BfifV31PUfhR4VmvpH8ySS&#10;PTY4hI2clmVAAxJ6kg5716J4d+G/hPwj4bbw9ofhjR9I0F1KPpljYxQ2zg9Q0aqFOe+RzQB8s+L/&#10;AI9fsVfHfw5Lrfi3V/AesCSI75NXshDqaDHKqGRbgH/c/DNeUf8ABIrw69n4k+Ous+GIdQh+Et7r&#10;SQ+Gnvi4EyRy3G0gNyXELwB265Kg5I4+s779iX4Calqh1Cf4SeE/tJbeRHpsccZOc8xqAh/LmvYN&#10;F0XTvDelWumaTYWul6baoIrezsoVhhhQdFRFACj2AoAu1+VX7Y3x+8N/tWftPaT8Er3xxYeDPhB4&#10;VvGn8T6xe3sdsuoXURw8MbMfmKn90uP4mkchgimv1Vrw7WP2IPgP4g1e+1TUfhdoF5qF9O9zc3Es&#10;LF5ZXYs7k7upJJ/GgB3gv9qH4AWFrofhTwx8SfB0cMaw6bpml2OpwnA4jiijUNyfuqBXy/rX/KZ/&#10;QP8AsVW/9I56+ntH/Yg+A/h/V7HVNO+F2gWeoWM6XNtcRQsHilRgyODu6ggH8K2PijoPwx+Fd/q3&#10;xz8SeH7dNc0HT28/XoYDJdpbhShVQDyNrEY96APkn/gsV/yKnwb/AOxq/wDaYo/4LFf8ip8G/wDs&#10;av8A2mK8p/aQ+PVj/wAFHvjJ8JPh38I9I1m80jR9V/tHWNXvLQQxwxs0YMnUlVjjWQ5bG5mVQCcZ&#10;/TP4kfB3wV8YLfTYPGfhyy8RQ6bP9qs0vULCGXGN64PXFAHZV+eH/BJn/ka/2j/+xqT/ANGXVfof&#10;XG/D34O+CvhRca1P4Q8OWWgTa1OLrUXs0Km5lBYh3yeTl2/M0AdlX5WftBa14a+FP/BV7T/Fnxot&#10;lk8BXWlwPol5fWrXFrastqI1dkCnOy5Ex4B2NIj8dR+qdcl8R/hN4M+L+jx6V418MaX4nsI38yKH&#10;U7ZZvKbGNyEjKHHGVINAHwt+3/8At1fCjx1+zv4v8A+BtYm8c67rFpGZG0W3eS2sIEnjdpp5SAoX&#10;5QuBk5Zc4BzVD/nCd/3A/wD3K19q6P8Asv8Awm8P+C9X8JaZ8PdBsPD2rhV1Cyt7NUF2FYMolYfM&#10;4BUEZPGK2v8AhSvgb/hV/wDwrn/hGbH/AIQfyvI/sPYfs+zzPM24z03/ADdetAHx/wDsT/t1fA3w&#10;j+zD4H8OeIPH9loWuaDpi2t9ZX8M0bq6lj8h2YkBHTYT6deK4T4W68/7d3/BRTTfit4bsr5fhZ8O&#10;bAWdvqlzG0K3lwFlZAqkfKzSXBfb18uJd20sBX2brf7HHwQ8R2um2+o/C7wzdJp0CWtszWCCRIkG&#10;EQuMMygdAxNel+EfBmgeANBt9E8M6Lp/h/R7fPlWOmWyW8KZ6kIgAyTyT3oA+Bf2d/8AlMF8e/8A&#10;sWG/9C0qvVf+Cr3/ACZH4x/6/NO/9LIq+i9G+Dfgnw78RtX8fab4bsbPxlq0H2a+1mNCJ7iLMZ2M&#10;c9P3Uf8A3wK0PiB8OvDXxV8L3Phzxdo1tr+h3DI81jeKWjdkYMpIz2YA/hQB+cf7WXwe8R+MP2Cf&#10;2a/iJ4Ts21DWPh74f0nUZLeOMyMLV7G1aSUKBlgjwQsw/u7j2r6M8Cf8FPvgF4o+Hdv4j1bxlD4b&#10;1FbcPe6HeQTNdQy7RujRVQ+aM9GTII645A+otB8P6b4X8P6doek2cVjpGnWsdlaWcQxHDBGgRI1H&#10;oFAA9hXletfsafAzxB4gk1rUPhT4VuNRkfzJJP7NjVZGzks6ABWJPUkHPfNAHyB+wlZ6r+0t+2h8&#10;U/2lZNLudL8HzRNpOitcptNywSGFSOcEpDAN4GQGlAySDWj/AME6v+Tzv2wP+xnn/wDTjfV+hOl6&#10;VZaHp1vp+m2dvp9hbII4LW1iWKKJR0VVUAKB6CuW8G/BvwT8PfE3iPxF4b8N2Oj634jnNzq19bIR&#10;Jeyl3kLyHPJ3SOfqxoA+dP8Agq9/yZH4x/6/NO/9LIq9p/ZO/wCTWfg3/wBiZo3/AKQw12XxA+HX&#10;hr4q+F7nw54u0a21/Q7hkeaxvFLRuyMGUkZ7MAfwrT8P6Dp/hXQdN0TSLSOw0nTbaKzs7SEYSGGN&#10;AkaKPRVUAfSgD8/P+CXH/JwH7XP/AGM9v/6V6pR/wVH/AOTgP2Rv+xnuP/SvS6+4PAfwb8E/C/V/&#10;EOqeFPDdjoeoeIZ1udVuLRCHvJQ0jB3JPJzLIf8AgZo8efBvwT8UNX8Pap4r8N2Ouah4ena50q4u&#10;0JezlLRsXQg8HMUZ/wCACgD86P2377RPh/8A8FKPhT4w+LVl9t+Fh0tEje5tjcWyMguAd0eDu8ue&#10;SGVlAJ2leDwK9U/bK/b3+Duufs/+NPBngvXX8ceINe0S6tIbTw/bSSx2kRjIeeZyoVERcsRycDoB&#10;yPtHx/8ADXwp8VNBbRPGHh3TfEulMwk+yanbJMiuOjLuHysMn5hg81yfhn9l34S+DfDutaFofw90&#10;HS9L1q3a11GG2s1VruFgQY5H+8y8ngnHNAHxT+zr/wAobfF3/YE8Qf8Ao6euZ8N/AnV/j9/wRv8A&#10;BuleHrU3/iDRrq+1yxs0XL3DQ6lfLJGg6lzFJLtA5ZsL3r9FtG+CfgXw98Nbn4fab4YsbPwXcRTQ&#10;y6LEhFu6SkmRSM9GLHP1rY8B+AfD3ww8KWPhnwrpNvoWgWPmfZtPtF2xRb5GkfA93dm+pNAHxp+y&#10;Z/wUs+FOtfCfQdB+IXiGPwP410Oyj06/tdVhkjinaFRH5scgUqN2ASjEMrbhggAn1zwB+318Jfi3&#10;8aNI+GvgXVLvxRql9FcTSaha2rx2dusURkILyBS5OMDYpHv6958QP2W/hF8VNWfVPFfw58O61qjn&#10;Ml/PYILiT/fkUBm/Emuh+Hfwc8C/COzktvBXg/RfC0UoxKdKsY4Hl/32UbnPuxPSgDsa+PP+Crfw&#10;3Pj79j3Xr+GLzL7wxe2utw7fvBVcwynPoI5nY/7vsK+w6zfEnhzTPGHh/UtD1qyh1LSNSt5LS7s7&#10;hd0c0TqVdGHoQSKAPhb/AIJm3+p/Hbxt8WP2gvEEDpfa5LZ+HbDzMny4baCMzbSezt5BOONyN1Nf&#10;KX7a2l698Jf2gfi/8HNDtJDpHxmv9G1eyTcVQTtdb2wvTDXHmg4/uL6V+wnw9+G/hj4UeGIPDvhD&#10;RbXw/ocDvJHY2a7Y1Z2LMQPUkk1m+Lfgr4F8eeMdA8V+IfC+n6t4j0F1k0vUrmPdLaMr+YpQ54Ic&#10;Bh70AfLv/BSz4d6po37A9x4c8Iwyvpfh3+zY7qCBSSdPt8J90fwqRE57BUJPArN/Zl/bg/Zn+FX7&#10;MnhG1t/E+m+GJ9N0mBNR0WKylF416saiclFTMrPJuPmDIbOSRzj7nliSeJ4pUWSNwVZGGQwPBBHc&#10;V5HpP7IHwS0PxSviOw+FnhW11hJPOSePTItsb5zuRMbFYHkFQCD0oA+Bf2DfHzfFr/gpF8a/Fmna&#10;be6D/bXhi9ubS11aLZPCrXWn+U0ic4JG1sDIwep6nI/4JofGL4X/ALOetfE7R/jBe2vhP4opq7Ry&#10;6prkDGVo1BWWETbTtYSh2YEjfvU/Nt4/Trw/8FPA3hX4iax470nwxYWHjDV4mhv9YhQie4RmRmVj&#10;nkExxn/gIrH+In7Mfwn+LWuJrPjD4faBr+rqoT7dd2SmZlHRWcYLAdg2RQB+Y/7e37Ungz9pL45f&#10;AuHwL9v1LRfDuvSwPr0tq8NneTSz2JaOAuAX8sRqWJA/1qYyCCfd/wBuT/lIP+yp/wBfqf8ApWlf&#10;Yuvfs1/C3xNZ+F7TUPAeiS2nhdmfRbeO1WKOwZihYxKmAuTFGen8IrY8VfB3wV438YaB4r17w5Za&#10;p4i0Bg+l6jcITLaMGDZQ54+YA0AX/iR4Pi+Inw78U+FJ3EUOu6VdaW8hGQqzQtGTjvw1fmj/AME9&#10;f2uvCn7KfhfxT8FPjVcz+Bte0PWZ5beW8tJZImDqu+JjGrYIZWdWICusi4J4z+qNeb/Ev9nD4XfG&#10;LUYNQ8a+A9D8R6jCoRLy9s1afaOimQYYqP7pOPagD8yf25v2uvBP7TXxR+C1j4Bi1PU9F0HxMnne&#10;ILize3tLiaSW3/dRBwGJVV3HcF+8MA9a9i/4KOeHfEXwT/aM+FH7TOh6PJrWkeH1j03WoIFJMUay&#10;SkMxA+USR3EsYc8KypnqAftLVv2bPhbrWk+HNLuvAehnTfDkxudIs4bRYYrKUlSXjRMAMSiknuRX&#10;otzbQ3lvLb3ESTwSoY5IpFDK6kYKkHggjtQB80+H/wDgpN+zpr3hiPW2+I9npalN0ljqFtNHdxNg&#10;ZQxBCWIzjKbgcHBNcZ8Rf2qvB37U37IH7Q194Ijv5NI0PRbuxN9fQeSLp2tmctGhO4KAQPnCn2Hf&#10;2G9/Yl+AmoaodRm+EnhM3JbcRHpkaRk+8agIfyr0eb4Z+E5PA914MXw5plv4Turd7SXRbW2SC1aF&#10;hhk8tAAAR2FAHz3/AMEuP+TE/hl/3E//AE6XdeLfEz/lNF8Jf+xYn/8ASHU6+9PAfgHw98MPClj4&#10;Z8K6Tb6FoFj5n2bT7RdsUW+RpHwPd3ZvqTWXffBvwTqXxM0/4h3Xhuxn8bafAba11t0JuIYijoUU&#10;56bZZB0/jNAHZ0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R3FvFdQSQTxpNDIpR45FDKykYIIPUEdqkooAzdF8M6P4cSRNJ0qx0tJDl1srZIQx9TtAz&#10;WlRRQAUUUUAFFFFABRRRQAVBeWVvqVpLa3cEV1bTKUkhmQOjqeoKngj61PRQBn6P4f0vw7A0Olab&#10;Z6ZCxy0dnAkSk+pCgVo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Xxv8A8FTv2hNU+Bf7N7WXh66ksfEH&#10;iy7/ALIhvIX2S21vsZ7iRD2YqBGCOR5uQQQKAO3+Ln/BRD4D/BfxBcaFrfjWO+1u2bZcWOi20l6Y&#10;WBwVd0BjVgc5UtuGORV74Lft6/BD49a1DonhjxpDFr07bIdK1aCSznmbssfmALIx/uoxbjpXLfsd&#10;/sH/AA++Avww0N9Y8K6Zrfj27tI5tW1TVLZbmSOZwGaGLeCI0Qnb8oBbblsmuW/b4/YZ8CfEr4Oe&#10;JPFnhbwzYeHPH/h+zl1W0vtGtltmvBEpkeGVUwJCyqdrEblYLg4yCAfatFfCHwF/bf1u6/4Jz6n8&#10;Vry3i8Q+LfBf/Epv0u5GRbyWOSFUkdhzuaGeJmPdt30HO6T/AMFSPGPxK8J6SPhV8ENa+IHiVbVJ&#10;ddksopzp+mzHnyFZY2aQ47koM9N1AH6I15JqH7UXgTS/2htM+Cs9zejx1qNubq3gW1YwGMQSTkmX&#10;oDsif8QB3ry39jP9u20/ag1rxB4Q1/wrc+A/iFoKebd6LdSFvMjD7HZQ6q6sjFQyMuRvXk84+C/G&#10;nxS+NJ/4KX+HvE5+FVuPiXa2UsOn+Eft6bLu3+xXKeaZd2F/dNJJjP8ABjvQB+0NFfLHgf8Aap+I&#10;Pg/4a/EDxx+0J8OI/hdovh2G1ksfsd6l5JqLSNIjRoqucPvECjOATLyQASPLNH/bs/aI+Imkp4s8&#10;C/sxXmo+B5182zuLzVNtzdQ5OJEXapIYcjarj0LdaAPvqivlPw9+29eeLP2T/iJ8WU8BX3hfxB4M&#10;mnsr3wzrsjBluYo4JSpbarbdtwvLIpyDx0J8W8O/8FTPGfxO8HaSvwy+B2teO/F3lb9aNhHOdN05&#10;yzbYw6ozOxUKfm2DJ4LUAforRXyF+yF/wUCtf2hvG2pfDvxl4Qu/hx8SrCNpRpF4zlblVAL7Q6I8&#10;cig7jGwJ2/MCcECH47fthfGLwd8Ydf8AAXw3/Z81jxzDpIt93iRpZkspmkgjmKriHYNokK/63JKn&#10;gYxQB9h0V8FeF/8AgpP4r8E/EbQvCnx8+Dmo/C+31yVYbPXRM8lsGJAywZACgLLuZHJXIyvNet/t&#10;5/taar+yD8OfD/iXSdAs/EM2p6sNOe3vZniVFMMkm4FR1ymPxoA+mqK/PrxZ/wAFMfH/AIja91n4&#10;PfADxJ438AWLMG8UXVtcxx3aoSHaJI4mwo2k5LFgD8yp0r6T/ZD/AGsPD37XXwzfxPo9lLo+o2Vx&#10;9j1PSJ5RI9rNtDAq4A3oynKtgZwwwCpoA9yor86NA/4KzXt9q3jLw0vwwvvE/jmx1Z9N0Lw/4b86&#10;Z76NGkEk0rbGKBdi8IrE7ugAJG/8K/8Agpd4mj+Mmh/Dz42fCS/+F9z4gmS303UZ2lSPzHIWMOkq&#10;LlCxC+YrEKSMjqQAffFFeR/tL/tOeEP2W/AY8R+KXmubi6k+zaZo9iA11qE+PuRgngDILMeACOpK&#10;g/Muoftw/tKaNo0ni6//AGVb+HwdHH9pkQaqTfRwdSzII94wvJzEMdTgUAfe1FeC+Gv2t/D3xK/Z&#10;R8T/ABp8FwteQ6Pouo376XfkJJDdWsDytbzbScE7V5BOVdWHWvl7wb/wVc8TfEzwPp1v4D+DOq+O&#10;viPIJJNT03R0naw0uPzGWIvII2Z2dVDYwqjcBuJBWgD9G6K+Of2S/wDgoFN8cvihqPwu8f8AgW7+&#10;GvxEtYXnh0+6d9tyEUM6bJEV45AhLhSCCis2eMHof2+P2wdX/Y98G+Fta0nw9ZeIpNYv5LN4r2d4&#10;hGFj37gVHJ7UAfUtFc58N/FEvjj4d+F/Ec8CWs2saVa6g8EZJWNpYVkKgnqAWx+FdHQB478I/wBq&#10;7wB8a/iJ4u8DeHbq+TxP4VeSPU7G/tGgZCkphfbn7wVxgkdNy+texV+ZHxjjH7KP/BVbwV42iBtP&#10;C/xKhWzv2AwnnSkW8oJ7BZVtZ2P+0a/SnXtbsvDWh6jq+ozrbafp9vJd3M7nCxxRqWdj7AAn8KAP&#10;MIP2pvAd5+0NN8FrW6vrrxzbwfaLiGG0Zre3TyRN88vQfKyfi6jqa9dr85v+CVug3vxW+IHxm/aG&#10;122Zb3xLq0mn6cZly0URfzpkVj1UA20Yxx+6I7cbFn+3l+0j44Q3vhD9lPWItKyfLl1e5mRpV7Mu&#10;6KIHv03DnGeMkA/QGivkj9ln9vhPjd8SdQ+GHjnwNqPwx+JdnE0y6TfszJcqqhmC70Rlfad4UqQV&#10;BYMaw/j7/wAFGLH9nT9p6X4e+KNEQ+FIdHGotqdn5kt7LM0TtHBHEPlJd1VQWIA3ZJAGaAPrnxt4&#10;u074f+C9f8U6w8kek6Hp9xqd48SF3WGGNpJCqjqdqnA71yPwE+P/AIR/aS8DP4t8FT3Vxoy3cliX&#10;vLcwP5qBSw2nth15r5x+F/7Ynjv416X8Uf8AhMvgTe+EvBWn+FL/AFWxXxNaTmHWERcNbyGWJY3V&#10;0Y7lUNwccjk9p+w98YtL+IH7K9x440T4e6H4Ht47i/lPh7wvbJb28jwj7wVEA3uFAzjsOuKAPqKi&#10;vz+t/wBur9prxZC2oeG/2UdWt9LxuT+1LidZXXsQGiiJ6dlPavU/2Wf27oP2htf8S+B9b8F6h8P/&#10;AIo6DbSXM3hzUnLCZVIU7GZEYMCyZRlBw4ILAEgA9T0/9qLwJqn7Q2p/BWC5vT46063F1cQNasIB&#10;GYI5wRL0J2Sp+JI7V03xk+L3h34D/DfWPHPiuW4g0DSvJ+0yWsJmkHmzJCmEHJ+eRfwya/Ivw38W&#10;Pjhb/wDBSDxV4stPhLb3HxUn01I7vwYdRQJBELG2QOJt+DmNY3xn+PHavt7xl8d/iKP2S/ij4s+N&#10;fwR0PT20U2zW3hfVpo7+y1OMzRfNIPnX5XIIBHBUGgD6e+E/xQ0L40fD3RfGvhmWabQtXjaW1kuI&#10;jFIVV2Q5U9OVNdbXgnwV+N3hHQ/2QfDPxN1fTtH+HXhNdIGozafpcIis7JWc/u4o0UZLMcBVGWZs&#10;AZNeD6d+3l8dPipayeI/hV+zXqOteBtzG21PWNRW3nvYx/HHHgDnBHyGQZ7k8UAfedFfO37JP7ZO&#10;kftQQ6/pNz4ev/BHjzw5IItY8M6mcyw5JXehKqzKGBUhlVlOARyCfomgDx39oD9q7wB+zRfeFbTx&#10;vdX1tN4lkmi08Wdo04ZojEH3Efd5nj6+p9K9ir5A/b8+L+gfCvXvg9Brfwy8K/EN9d1mTT4JvEll&#10;HcNpuXtw0kG9G2ltyk4xny19K639rD9tLTP2bdW8PeE9J8M3/j74keIwG0vwzprFGZCxRZJHCsQC&#10;ysFCqSSjdAM0AfSVFfAutft6fH/4T2i658TP2ZNQsfCgw1xf6PqPnPaR9S7hVcDA/vmMe4r7y0+8&#10;TUrG2u4gyx3EayqGHIDAEZ9+aALFFFfB/jT/AIKT+IfF3xJ1fwd+z/8ACe++LB0Z2jvtcSZkswwJ&#10;B2bVIKEqQrs67sfKCMEgH3hRX56w/wDBS74iWPxi+Gfw88V/BC88Cav4k1q10q+OszShPLmuIohN&#10;atsUSACRsjkAgDccnH0t+1N+1x4Y/Zc0PTPt1jeeJvFutS/Z9E8LaUN13fyZA9DtTcVXdhiSwCqx&#10;4oA90rzX9o7432H7OPwZ8Q/ETU9NuNXsdG+z+ZZ2jqksnnXEUAwW44MoP0Br5R179u39oX4b6Y/i&#10;rx1+zDe6d4IhxJd3FlqokuLSHvI6hGwFHJ3qg9SvWt79ur4reHvjh/wTN8YeN/Cty11oerwaZNCZ&#10;AFkjI1W1V45ACQroysrDJwVPJ60AfVnwj+Ilt8XPhf4W8a2dpLYWmv6dDqMVrOwZ4lkQMFYjgkA9&#10;q66vzA+CX7fvjHTfgX4A8GfBr4LeIfibeeHNCs7LV9WW3mWzguEhTdEnloxYg5GSV6cBhzX0p+xv&#10;+3hpn7T+sa34R1zw1c+A/iLoqtLdaDeOzeZErBHdCyIysrMoaNlBG4YLc4APquivi34s/tnfG3SP&#10;il4k8IfDr9nLV/Fljotybb/hIZ5pktbohQSUPkqg6kf6w1l/DL/go34hsvi1oPw6+OPwm1L4V6rr&#10;8y2+mam8rPazSO21AwdBhSxVd6s4DMNwUZIAPuaivnT9rT9s3R/2YT4f0S18P33jfx94jfZpHhnT&#10;SVkm+baHdgrFVLEKAFZmOcDAJHiWs/t2ftDfDGx/t74hfswX9r4UUB7i70nUvOltY+peQKr4AH9/&#10;YPUigD74orwP9oP9sjwf+z38OPD3iLUbW91jWvE0cZ0HwxYgG+v5HVSFAGdqrvQM3PLAAMSAfA9b&#10;/bo/aM8B6RJ4t8W/suXtj4KhUTXUlvqu+7tYeN0jqELAKMk7kUDuVHNAH3xRXmPw+/aO8C/EX4G2&#10;/wAWrPV1sPBrWcl5c3OoYjazEZIlSUAnDoykEAnJxtyCM/Ltn+338Yfi811q/wAE/wBnjUfFPgmG&#10;Z4oNe1i+W0+27ThmjjOBjPHDP05wcgAH3hRXzR+yj+2tY/tFeIPEHgrxB4T1D4dfEvw+nm6h4b1N&#10;9xMeQpkjYqjEAsmQyDAkTBYHNeI3H/BVqHw38Tvix4M1nwNcarrPhvW7jRfDmk6B5s11rLxXE8TM&#10;52lYgFiRjgMfn4VsGgD9BaK+Yfgb+11rmufBbxv8Q/jT4JuvhBa+G7plaz1K3uIpZLfy0ZHVJkRn&#10;ZnfYoVfmYYHPFeK6D/wUZ+NHxVE/iD4Y/s06x4i8CxyMsWoXV06S3aqSCUKxlN3BBVPMweMk0AfS&#10;HgT9rTR/Hf7U/jX4H2+hX1rq/hfTjqM2qSSoYJlBthtVR8wP+lL1/umveK/Lj9hP4iXHxW/4KbfF&#10;7xXd+HNS8JXeo+E5Gm0TV4yl1ZyJNpkbI4IB6oSMgEgjgdK/UegAorzX9oP9oLwj+zT8N73xn4xu&#10;pIrGFhDb2luoa4vZ2BKQxKSAWOCeSAACSQAa+O7f/gol8fNX0UeM9L/Zb1i58BbTOtwbmc3Etvjd&#10;5qkQ/dK4O4RsuM8kc0AfodRXjv7L37Ung/8Aav8Ah63ifwobi2ktpvsuoaXegC4s5sBgrYJDKQcq&#10;44PPQhgPk+z/AOCr19H42+I/g5vhhf8Aibxbo+sSaV4c0Xw0JZ5dS8uS4SWWY7WMar5UPCKxJkOB&#10;gEgA/RKivz48I/8ABUDxP4R+JmkeGPjx8H9R+Fmm6w+y11mczKkWSAGdJIxvjBI3OjfL3U9v0GVg&#10;ygg5B5BFAHnXx6+Pfhb9nDwKPF/jE30eifa47N5rC1a4aN3DFSwHRcrjPqyjvXVeB/GWlfETwbof&#10;inQrj7Xo2s2UN/ZzYwWikQOuR2ODyDyDkGuM/ac+EMHx4+AfjfwNKivPqunSLZs/RLpMSW7/AISp&#10;GfoCK+Zv+CQvxal8afs3XngvUXcax4I1KSxaGb/WJbTFpYtwPIw/npg9BGB7AA+xPiP8QdE+FPgT&#10;XPF/iO5NpomjWr3d1KqF2CKOiqOrE4AHckVkfBj4z+HPjx8ObHxx4Xa7/wCEevmlW3nv7c27OI3a&#10;N2Cn+EMrDP8AsmvkH/grx8Q76P4S+DvhPoIa48QePtaigFpGfmlhhdCEwP708ltjPXa34cT/AMFA&#10;PEGr/BX4LfBr9l74c3H2bUPE0MGkXM8LGJ5oVMcAQkcgXE0jM5HUKwOQxFAH0V8Rv+CmX7Pfw21q&#10;bSLrxt/bV/A5jmXQ7OW8jjIyD+9UeW3Ix8rGul+Dv7eXwN+OerW2j+GfHVquuXDKkOl6pFJZTyue&#10;iRiVVWRs/wAKFjTv2e/2I/hV+z94LsNKsfCulazrawqL/X9Ts457q7lx87BnB8tCeka4AGOpyS/x&#10;1+xB8IvGnjjwv4zt/Ctn4a8VeHtXtNYt9S0GFLQzvBOkuydFASRW8sKSw3AHhhQB73RRRQAUUUUA&#10;VtS1Oz0XT7m/1C7gsbG2jaWe6uZFjiiQDJZmYgKAOpNfKnjD/gqZ+zp4P1aXTh4yn1yWJiskuj6d&#10;PPCCPSXaFce6Fh714P8At8+KfEn7TH7V3gb9lrw5q0ukaDMI77xFNA3+sOxrghwOojgjDqp4Z5Fz&#10;91TX2n8Lv2U/hP8AB/wxa6H4c8C6LHDDGqSXd3ZR3F1csAAXlldSzscZ64HYAcUAYHwf/bm+B/xy&#10;1G30zwt4+sG1m4cRRaXqSSWNzK56JGkyr5rH0jLV7xXzz4w/YN+Dfibx54W8aad4UtfCXifw7q9p&#10;rFveeHYktEneCdJfLmhUeW6sUwW2h+eG65d+1R+2RoH7NbaPoVtot945+ImvHGkeEtI5uJxkgSSE&#10;KxRCQQCFZmIOFIVioB9CVi+NPGWjfD3wnq3iXxDfx6ZomlW73d5dy52xxqMk4HJPoAMkkAc18QeI&#10;P2+vjt8IbSPxJ8U/2ar7RvA5kUXGo6XqazzWcbHAZ1AIzyo+cxgk4yCcVzv/AAU6+N3iLx1+yjYX&#10;ngbQo9a+FPiqytL6+8UrcCN7RvtUTQwmInJLMoVhg7SDnpQB1mk/8FaPCvivXkg8MfCrx7r+iNdC&#10;1Gr29kmzO7G7arNgcg8sDg8gdK+76+Bf2J/i18fofB/wh8KS/Aux0r4ZnSrKIeKIdSj3NamAMt35&#10;QfO6TIcjGcyHNdB8Xv8AgozfQfFfUPhp8EPhrqHxe8TaWzR6nd2rslnaup2suVRiwVvlZ2KKGGAW&#10;zQB9tUV8Q/Cf/go7qK/FTS/hx8cfhjqXwk8RavIsWm3tw7PZ3Du21AS6qVUthQ6l1yeSvWvRP28/&#10;2tNV/ZB+HPh/xLpOgWfiGbU9WGnPb3szxKimGSTcCo65TH40AfTVFfDel/8ABRjxF8Tvi94b0b4X&#10;fB/xF4l+G17rlrpV747ubG5W1WOS4SKSdAsRVEUMWBkYE4+ZVrov2kv+Chtl8KfidH8Lvh14K1D4&#10;rfEkkLPpumuyw2jFd21mRHZ3CkMygAKPvMCCKAPsKivhnwT+318VNH+I/hTwr8Xf2ftZ8GW3ibVb&#10;XSLLXLSZ3to57iVYkD7k2n5nBOJNwAOFNem/tM/ttaf8EfGGmfD3wj4U1D4nfFPU0EkHhrSX2i3j&#10;IyHnkCsUyPmChT8oJYoCCQD6Zor4I1T/AIKFfFr4LXmnX3xy/Z91Dwl4OvJxA+u6RfC7FqT03qAV&#10;J/2S6EgHAOMV9P8Axq/ac8BfAn4QJ8R9f1VbjQbqKOTTFsSJJdTaRN8SW4JAYsvzZJACgkkAZoA9&#10;Yor4Lf8Abe/aVu9JPivT/wBlXUH8IeWbhI5tTIv5IcZDCMR78kYOBEfbPWvZvAP7aXh34vfsr+Nf&#10;i94RsZPtfhnStQurvQtSYLJBdW1s03kuVzlGwuHHUN0BBUAH0dRX5xeHP+Cs2teOvh1pS+C/hFqv&#10;jr4m3Hmvf6JoMFzNaabEJHWNndI2eRmRQ21QAAeWBGK9++Jn7cejfAn9nHwd8QfiBol1Y+LPEdnE&#10;9v4PtwY7o3RQNJERIAY1jJAdmGRkDBYhSAfS2pXo03Tbq7ZS628TylRwTtBOP0rxn9kb9qbSf2uv&#10;hvqXjDRtEvdBtbHVpNJa2vpEd2dIYZS4K8YInA/4Ca+Z5P27/j9/wjt1rXiT9lnxBaeDbu3fdcWE&#10;kz3ltEykeY0TRZYAcnKoMc5Aqx/wRU/5NZ8U/wDY53X/AKQ2NAH3/RXxx8Jf26db+I/7a3iz4H3H&#10;hfT7PTNFlv401aK4dppRbsApKEbRnPNfY9AHC/Gr4yeHvgH8O9Q8beK/tiaBYPElzLZWxnePzJFj&#10;Vio5xuZRn3FaPwv+JWg/GDwBonjLwzdNeaFrEH2i1mddrFclSGXswYEEdiCKg+MHw3sPjB8LfFXg&#10;rUgBZ67p01izkZ8tnQhJB7q21h7qK+J/+CPvxEvk+HPjr4R67ug1zwPrMhW2k4MUMzMJIx67J4pi&#10;f+uooA+8fGHivTPAnhPWfEmtXAtNI0izmv7ycjPlwxIXdsd8Kp471yHwF+Pfhb9o/wACnxf4ON9J&#10;on2uSzSa/tWt2kdApYqD1XLYz6qw7V81/wDBWv4sTeB/2ZB4T01pG1vxvqMWlRQwcytboRLNtA5b&#10;JWOMgdfOrqL/AFrW/wBgv9kP4b6H4T+HOofEnxDC1tpEuj6LvVzdywzT3FwfLilYr5qP/D/GvIoA&#10;+sqK/PfWf29v2k/BOlz+I/E37LV/beF7ZTNcyQ3colgh6lnIjYqFUElmQAY5xX1j8Dv2jPDf7Q3w&#10;Xj+InhLzfshjmWayvAFmtbiJcvDJgkZHynIPKsp70Aer147+0Z+1d4A/ZZsdDu/Hl1fWsOsySxWh&#10;srRrglowpbIHTh1r47+H/wDwV31Dxx8PZl034V6h4p+KU2oSw2fhbw2k88S2axxFbmWQRs3LvIoR&#10;FJ/d8lcgnb/aD/aonX9nn4N+M/ib8CfDmq+IfEmtXmmz+G/GGmmRtIKTyRb0SeMurOkSMcgZyO2K&#10;AP0Lorwz9qz9oLxV8A/D+gz+D/hlqvxQ1nWLt7RNP0tpAYAqbvMfy4pDt7dAPcV8z63/AMFAv2hv&#10;hvp7eI/Hf7MOoWHhGAB7u7tbuUPbREjLufLYKAD/ABhRngkUAffHijxFZ+EPDWra7qLOmn6XaTX1&#10;y0a7mEUaF3IHc4U8VxXwE+P/AIR/aS8DP4t8FT3Vxoy3cliXvLcwP5qBSw2nth15rw747/tIat8U&#10;f2J5vH/wc8L/APCZ2HiKzurTUba8mW3l0uzNtcrdTOC2C8Toq7QTndkZGDXxz/wT3+M37QfgP4CT&#10;aZ8Mvgta+PvDZ1m4mOrTamluwnKRB49rODwApzj+KgD9HfFv7VvgHwT8d9A+EOp3N8njPXI45bOG&#10;O0ZoWVy4XdJ0H+rf8q9ir4p8ZfHCzsf23vgr4H8Q/CPwpJ4u8SeG7bVLjxJeWscup6ROVvC1vDNt&#10;J2o0DAEN/G1epftUftkaB+zW2j6FbaLfeOfiJrxxpHhLSObicZIEkhCsUQkEAhWZiDhSFYqAfQlF&#10;fA3iD9vr47fCG0j8SfFP9mq+0bwOZFFxqOl6ms81nGxwGdQCM8qPnMYJOMgnFfbPw/8AHmi/E/wT&#10;ovizw7eLf6JrFql3aXAGCyMM4I7MDkEHkEEdqAOgrx34P/tW+Afjl4/8X+DfC1zfTa34VkeLU0ub&#10;RokRllaI7WP3vmU9K9ir4+/Y++MWg/EP9o34/eG9L+GXhXwZd+FNYlsZta0Szjhu9WxeXMZe4ZUB&#10;Ykw7zknlzQB9g0V8Lat/wUQ8a/E7xtrmhfs9fBy7+J2l6HN9nvPEdzeC1tHfniPIAwcEqWcFhztx&#10;zXf/ALN/7YfjP4m/Fa4+GnxK+D+rfDPxTHp0mpQXE05mtLuONo1fYWRe8i42tIOuSKAPqqiivJ/2&#10;l/2lPCX7LPw1n8X+K5JZUaQW1jp1rg3F7cEEiNASABgEsx4UA9TgEA9Yor8/tB/4KBfH7ULW38Uz&#10;/sra9N4FuB5qSWM80l6IDyJVUw5cYy33FBGPmA5r2D9hP9r/AFP9rrwr4v1nVPD1r4bGiaktlHFB&#10;Mzl1Kb9z7uhHTAoA+oaK+JfFf/BQbxR458daz4X/AGevhNe/FqPRZDDf+I2uxa6csoPKRORhx1wx&#10;dc4yoZcMdf4Ift7atr/xks/hL8Yfhpf/AAp8caihbTGmn8+zvyATtVyowW2sFKl1YqV3BsAgHpt3&#10;+1hpFp+1pZfAdtCvm1i6006kurCVPs4URPJtK/ezhCPxr3avyw/aS+Nehfs9/wDBVC28b+IYby6s&#10;LHwssaWmnw+bPcTSW0sccSDIGWZgMkgCuz1//gqB8V/AMtv4k8afs1a/4d+Hc86x/wBoXTXEU8aM&#10;2FYtJCse4jkI23d0Dd6AP0coryHxZ+0Vp1v+zhN8XvBOkXXj6wksYr3TtLsNyT3u+RYxGAEdlcMx&#10;DDaSCpGOK+XJP24P2pJLNtXi/ZP1OLSVXzDbzTz/AGrbjJGzyw+fby8+1AH6A0V4D+yR+2J4Z/ay&#10;8H6vqNhp9x4a13QpVg1nQ9QkDPZswYqwfA3IdkgDFVOUbKjFeHTf8FEfH3xc8UazYfs9/BS8+I2g&#10;6PcG2uPEd9eC1tpn54jBAABGGGX3EEZRcigD7vor5c/Zj/a/8WfF34nap8N/iH8JNW+GPi6x0qTV&#10;1a5mMtrdwJLDExjLIpzunTG0uvB+YHiuX+JP7fmt6n8TNY+H/wABvhje/F/W9EJTV9UiuRb6dZyZ&#10;x5YkwQ53Bhksgyp27sEgA+y6K+Lvhf8A8FAPEVp8XtD+Gfxy+FV98Kdf19xDpGpG6E9jdykgLHuI&#10;AGWKqGRn+Z1BC5zXpv7VH7ZGgfs1to+hW2i33jn4ia8caR4S0jm4nGSBJIQrFEJBAIVmYg4UhWKg&#10;H0JRXwN4g/b6+O3whtI/EnxT/ZqvtG8DmRRcajpeprPNZxscBnUAjPKj5zGCTjIJxXrH7T/7adt8&#10;IP2YtA+MXgiws/Fum61d2sVql1I8SGKaORsnbyGUptKnocg9KAPqGivgVv8Agpl4j8feItCtPhP8&#10;HNf8a+HmntoNY8VCyuvsNuz7RN5YSI4WMs3zyMv3T8uMNXrH7Wn7dej/ALNuv6R4M0PwzffEP4la&#10;wgktPDmlsQURiQrSMqu2WIO1FQkhSTtGCQD2L4+fGCy+Afwh8SeP9Q0+fVLLRIUmks7VlWSQNKke&#10;FLcDlwefSrXwU+KNp8a/hT4Y8dWNlNptprtmt5Fa3DBpIlJIwxHBPHavzj/au/a4+NPiT9m3xv4Y&#10;+Jv7PeseDdP1q1iit/EFpI8ttbOJ4nCzgoQgbaQCXByQNp7fav7BP/JnPwm/7AkX/oTUAe+0UV8e&#10;ftE/8FCE+HfxSPwr+F3gPUviz8Roxm8stPZlgsTgEqxRHZ2UEFgAqqCMvkEAA+w6K+C/DX/BSzxH&#10;4B8daV4a/aD+EOpfCq21ZxHaa+JGlswScZfcoG0ZG5kdiueVA5r2T9uv9qrUf2Sfg/o3jPR9Es/E&#10;c1/rkOlG3u52jjCPb3Eu8MucnMAH/AjQB9IUV+e+vf8ABTD4ieLYX1X4Qfs++JfG3hG1U+d4iuLW&#10;5WG5KkhzCscbfKCDyWLY+8i9K+g/2Of2yvDn7XnhHUbux0+bw74m0eRYtX0G4k8xrctu2Oj7V3o2&#10;1hnaCCpBA4JAPoWvMP2hP2jPBn7Mfguy8U+Obi7ttJu9QTTIns7Zp3MzxySKCo6DbC/PsPWvT6+A&#10;P+C1f/JrPhb/ALHO1/8ASG+oA63/AIe6/s7/APQW17/wTyf416h8D/25vhZ+0J/wk3/CHXupXH/C&#10;O2B1G/8AtVg0O2EZ5XJ+Y/KeK0Pht/wp7/hXfhb7R/wg/n/2Va+Z5n2Pdu8lc5zznNdDr0Xghvhv&#10;45l8IpoBkXRrpbh9FEGQDDIVDmPscHGfQ0AfP3/D3X9nf/oLa9/4J5P8asWH/BWj9nzUr63tINV1&#10;wzXEixIDpEgG5iAOc+prxn/gkL/wr/8A4Zr8S/8ACV/8I1/aP/CW3Pl/2z9n87yvsdljHmc7d272&#10;zn3r7nsrf4QXV5BBaR+CZruSRUhjhWzZ2cnChQOSScYAoAxvhl+1d4A+LHxa8WfDXRLq+i8X+GTN&#10;/aFjfWjQYEUoidkJ++AzLyOCGU9DXsVfmR+01GP2Vf8Agpt8M/ilCGtPDfjxFsNVYcIZCFtZyc8Y&#10;VXtJjjupOPX9L9Qv7fS7G5vbyZLe0to2mmmkOFRFBLMT6AAmgDym8/am8B2v7Qlr8Flub658dzQf&#10;aGtre0Z4YU8kzZkl6J+7APP95R1IrufiR8QtF+FHgPXPF/iKdrbRNGtWu7uRF3MEXsq92JwAOpJA&#10;r4F/4Jk6bcfHH48fG/8AaK1W3bGq6g+k6O0y5McTMJHQE90iW0jyOxYfWL/gpT+y98QNU+HPxE+I&#10;uofG/VrvwdYPFfW3gE6ey2iAyxxqhkFxhipcsGaMntx1oA+/fhn8RNG+LXgHRPGHh6SaXRdYtxdW&#10;jzxmNzGSQCVPQ8V09eBfsE/8mc/Cb/sCRf8AoTV77QAUUUUAFFfIv/BOv4reLviroPxZm8W69da7&#10;LpXjW806ya6IJgt0RCsa4A4GT+dfXVABXkn7RH7UXgT9l3RNJ1bx3c3ttZ6pcNa2zWVq05MiruII&#10;HQYr1uvzY/4Ld/8AJJfhv/2G5/8A0QaAPVf+Huv7O/8A0Fte/wDBPJ/jW5Y/8FQvgbqXg3WPFNve&#10;69Lo2k3lpY3ky6RJmKW5SdocjPQi2lGegO0fxCvZ/wDizH/Uif8AklXEftD/AAX8GfHj9mz4i+Ef&#10;B9toc13e2Bltzoixc3sGZrYMYvV1C89nb1IIB7j4T8T6d428L6R4h0e4W70nVrOG+tJ16SQyoHRv&#10;xVhWT8U/iboHwb+H+teNPFF01noOkQia6mRC7AFgqhVHVizKoHckV8qf8Elfi+3xH/ZXtvD95M0m&#10;q+Db2TSXEmNxt2/ewH6BXaMf9ca5D/grl411HW/Cnw4+Cvh0mXXvHWuRF4EJJaKN1SJGA7NNLGwP&#10;/TE0AfZvwn+MXh34yfDPT/HugyXEHhu/SWWG41KE2zeXG7IzlW+6uUYgnqBnpXhHjj/gqH+zt4H1&#10;ibTH8aSa5cwtslfRbCa5hU+0oUI/1RmFfO37f+patprfBL9j/wCG94dMttYtbO21CWMFS9sHFvAJ&#10;MH7mYpppBnLbFJ75+zfgr+xz8JfgV4TtNF0HwbpN1cRxLHc6vqVnHcXt4w5LySupPJydowq5wABQ&#10;BB8F/wBtr4LfH7UI9M8H+ObO41qTITSb+OSzunI5wiSqvmHHPybuM+hr3KvCNY/Yn+E118UvC/xE&#10;0fwxaeFPFWgXq3kdzocS20V1wVKTRKAjZB+8AGyBzjIPu9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X5s/8FqIJbPwn8INce3M+n2GuXKT+hZo43VPxEMn5V+k1eR/tUfs86V+1B8Fdc8CanMtlPcB&#10;bnTtQKbzZ3keTFLjuOWVgOSjuAQTmgD1TT9QttW0+2vrOZbi0uYlmhmQ5V0YAqw9iCDXO/FfXLHw&#10;z8L/ABfq+ptEunWOkXdzcGcgJ5aQuzBuDxgHsa/PH4S/tLftA/sS+HrT4bfFX4Na5450DRk+y6V4&#10;k8PCSZfs6nEcfmKjJIoGAoYxuq4BBqv8XPi9+0N/wUG0n/hXXw/+FWq/DPwHfyqur+IfEbSQieIM&#10;DsLlFwmcbo4hI7YAJClgQDyX9nHSbqz/AOCS37QF9NE0dvea0ogZgRvCGxDMPUZJGfVT6V+i3/BP&#10;3T7XT/2N/hWtrbQ2yy6Qs0ghjCB5GdiznHVieSeprzn9o34B2XwW/wCCbPir4aeEbS51IadpUMa+&#10;TCXnvJ2u4nmlKqCSWcu2B0HA4Feq/sM6dd6T+yL8LLO+tZrK7h0aNJbe4jMciNubhlIyD9aAPl7w&#10;xYwad/wWg8Um2jEH2rw0s0wTIDubK3BJHvtX8RnrWd42/wCU2XgD/sCS/wDpqva6rR/DWrr/AMFh&#10;Nc1ptKvho7eGFjXUDbv9nLfZIRtEmNucg8Z7VhftteD/AB78Ev20fh9+0h4V8D33jvQNP042Op2e&#10;lo7ywv5dxC7OEViimG4G18FdyENjIyAfUf7bfwB1H9pb9nPxH4J0W7hs9blaG8sGuWKxPNDIHEbk&#10;dAwDLnsSD2r46+Hv7anx2/ZF+H+heD/ix+z5q134f8M2MOmL4i0tnSOO2gjCRl5FSWF2CKoyJEBx&#10;n1r2XTf21/i58Uvhx4x8U+APgPr1pN4eutMNpp2vQyLLrMMrT/bBENq/NEscWNhkOZASvIU4U3/B&#10;TzWrrS5NMT9mv4jv4ykQxLokti7QmUjhC/l+YR/2yzjtQB0Pxk/aM8E/tPf8E+fi34w8FPMkDaZN&#10;b31neRLFdW1woj+SUKSCdhTDAkEY54IHef8ABNu1htf2J/hh5MMcXmWlxI/lqF3MbqbLHHUn1r5Y&#10;8A/s3eKv2fP+Ca3x1m8aWcWj694ngm1NtGhxixhARURsEgMfmO0E7QVHXIGT+yj+3h4r+A/7Nvgv&#10;w5qvwG8W67pNvay/2V4g0YNJa36NNK3J8ohGDblIDMflzgUAdl+2DpVp4X/4Kefs5a/pTR2mrasb&#10;e2vjDgPIgneEM/rujkaPJ7IB247v4nft+ePfFXxn174V/s7/AAzj8f6/oMr2+p61qkxjsLeVG2uM&#10;B4xtVgy7mlXcykKDwTzf7Nvwn+J37T37VUP7SHxa8MT+BdF0O2Np4X8L3yss+NrqrsrqrbF82STe&#10;yqWdlKjaMV5n4P1b4if8E3/2k/ixPffC7XPH3gTxxe/bLPWNFjaRgqyzSRDcEZd4Fw6OjbTlQwyM&#10;ZAPNv+Cjs/7S+ofCvwvefG6z8H6boR1hVsrPw8S063JglPzks/y7NwOG6hevWvfP+CyM8l1+y/8A&#10;DOaVzJLJrsLuzdSxspiTXjH/AAUA+JHxu/ag+GPhzVZ/g/qXgz4f2+sf8S+zu4ZZ9YvJzDIPPeII&#10;DHCFDDlRkuMM/b3f/grd4X1nxN+zH8M7XSNIvtVuotZgeSGxtnmdFFlKCSqgkDJA/GgD9DbGxttL&#10;soLOyt4rS0t0EUNvAgSONAMBVUcAAdhX52/8EqbOHS/jd+1fp9pGILK18R2sUEC/djUXOpqAB9FA&#10;/AV+jNfn9/wTN8M6xoPx2/asuNT0q+063vfElvJay3ds8STr9q1I7kLABhhlOR/eHrQBlf8ABJqw&#10;tj46/aOvfs0P2weJUhFxsHmCMy3RKbuu3IBx0yKP+CxVjB/Y/wAFNREYF9B4leGK4HDIjLGzAH3M&#10;aH/gNbP/AASx8Nav4f8AFH7Qr6ppV9pqXXidJLdry3eITLvuvmTcBuHI5HqKP+CuHhrV/Enhf4RJ&#10;pGlX2qPB4n8yVbK3eYxrsHzNtBwPc0Aebft4a5441n/go/8ABvQvB2maPrGt6To8d9omm+JN50+S&#10;7aS6dpXCspBAgjwQ33oV57V7o3iz9vJlIPgj4OkHggzXn/yVUX/BQb9lrxz8RPEHgf4w/CMq/wAS&#10;vBLjbZl1Rry3RzKgTdhWZHL/ALskB1lcdcBuP0z/AIKgeO9M02PTvE37M/jiLxmg2PZWcE6QTP03&#10;LvgLoCc/Lh8f3m60AZfwV/Zt+Iv7OP7H/wC1Ra+PbXSdPj13QdU1GxstHuBLBCTp9yJQo6qP9WAC&#10;Twor1X/gkzp9ra/sV+GJ4LaGGe6v9QknkjjCtKwupFDOR94hVVcnsoHaiz+IHxi+NH7Ivx+1X4kf&#10;DxvAkt54b1SHw9oKozXbwnT5QfMUnzDIXOMFEJ4wvc6n/BLjRdQ8P/sZ+ErHVLC6029ju9QL215C&#10;0Ui5u5SMqwBGQQfxoA8X+PtnDY/8FifgdNbxiKW68OLLOy8GRsanHk/8ARV+gr9CNa8N6T4kjjj1&#10;bS7LVI4zuRL23SYKT3AYHBr4Q+P/AIZ1i8/4K0fAzWLfSr6fSLfw2sc1/HbO0ETbtU+VpANoPzLw&#10;T/EPWvS/+CiPx8+KfwD8E+EtR+Fmnf2jqN/qMlveJ/ZjX22IRbgdq/d+bvQB9ZW9vFawRwQRpDDG&#10;oRI41CqqgYAAHQAdqkrmfhhrWo+JPhr4S1fWE8rVr/SLS6vE8sx7ZnhRpBt/h+YnjtXTUAfEf/BW&#10;74Pv8Qf2YT4psIWbWfBV/HqcckS5kFs5EU4B6gDMchI7Q+1cR+1d+10PE/8AwTL8P+I7O5DeIPiF&#10;a2+gyLCMkT/MuoDHXb+4mj/7aL619+eMPC+n+OPCeteHNWhFxper2U1hdRMMh4pUKOPyY1+LP7L/&#10;AOzt8SPEn7T3gf4Q+MtM1D/hCPh34k1HV3muLSRbVzG0ZcK5+V0lktoQACeJXIJBNAH6kfs8eCdK&#10;/ZL/AGR/Dmna/ImmW/hrQ21PXJ8Z8uYq1xdHjlsOzgdyFUDsK+afDX7bX7SP7T015f8AwF+D2k2f&#10;gyK4NuniDxfcH95g4JUCWJcjuqCXb0JzX2R+0N8M5/jL8DvHPgi1uVs7zXNJuLO3nkJCJMyHyy2P&#10;4dwXOO2a/PL9l39q34lfsg/DO1+DHiz9nzxjrOt6HcXK6fLpMDlboSzPNtJEbKw3yNiSMuCpHHy8&#10;gHNeHZPi3a/8FWPhPN8X20OLxjNYOQvh3P2dLVra9VUOerf6wHk8Y5r1vxXpNlrH/BZzw0l9ZwXi&#10;Q+G/tEa3EYcJItpMUcA9GU8g9QeRXm2gQ/GPxz/wU6+FXjT4l+Bz4Ymns98Vlp8ck8OnWnkXYiin&#10;nwV87JJbkffXhfuj2bWPDWrt/wAFhND1pdKvjo6+GGjbUBbv9nDfZJhtMmNuckcZ70AfX/7QH/JB&#10;/iR/2LWpf+kslfI3/BNX4iaJ8Jf+Cetx4x8R3DWuiaLe6ld3UiLufasgwqjuzHCgdyQK+vfjxby3&#10;nwP+IcEETzzy+HdRSOONSzOxtpAAAOpJ7V8J/sxfs/8AiH4uf8Er/E3w2+yXGjeIdSuruS0g1CNr&#10;djNFdR3EStuGVV2iVc46MTQBueEP2w/2qP2m7WTXPgx8HvD+ieCHleK21vxZdMzT7WwSn72LdyGB&#10;2I6ghl3ZFeSfs/P8TLT/AIKyW4+KkmkDxrdaLL9vGhDFsY/7PDRKMjkhVjz15Xqa6f8AZx/bS+Jf&#10;7P8A8LdE+EGvfs6eMtX8XeH0bT7P+z7eRIrob2MZf9023rgupdWA3DGcVlfAjS/i3rn/AAVMsPF3&#10;xO8JjQdTvdJlllh06J5LOyjbTyIYGn5VpFXaGIY5bOPQAHWeCf8AlNl4/wD+wJF/6arKvpT/AIKO&#10;/wDJk/xT/wCvGD/0qhr5p/ac0Xx5+y9+3vb/ALQWh/D/AFLx74Q1rTEs9STR43kkgcW627Biqt5b&#10;BYoXUsNrcrkHJHYfGX46+J/2qP2HPjbeH4YeIvBscMdpbaXZ6nbStdaipmhd5EXy1yAeMLu6Ek84&#10;AB83ftaeJNQ03/glt+ztpFs8kdlqc0LXbISFcRQzMkbeoLNux6xg9uPq7Sdc/bn0fS7Ow07wD8GL&#10;XT7WFILa3glvFjjjVQqKoF1wAAAPYVir+yjeftLf8Ezfh34IZf7G8W6bp0Go6X/aCNEI7uPzF8uU&#10;Y3Kro7oeOCytg7cVyPw2/by+Mv7P/hiy8EfGT4C+LtW1jR4Us4de0mFnS+RBtVmOxo3baBmSOQhj&#10;ngHNAHX/ALN/7Onx5079tXV/jV8S9I8KaHFrWjyafqEPhi6YxSMEhWM+W7O3JgQk7uozX3rXyf8A&#10;szftJfGn9oH4pS3GufB28+Gnwug0+ZkutZ3/AGy6u98YjA8wRnYVMh+WMjI5fsfrCgD88P8AgrN/&#10;yNf7OH/Y1P8A+jLWtT9uf9nn4t2v7RXgX9oX4PaVb+KtZ8O2a2d3oU5BfCNLh1QspkV0ndGVGDgg&#10;FQckq3/gqd4a1fxB4o/Z6fS9KvtSS18TvJcNZ27yiFd9r8z7Qdo4PJ9DXqP7R/7UfxT/AGefitGL&#10;b4Oav8Q/hfcafDI2reH43e5srndIJQwVXBXAjwHCct989KAPI9C/4Kunwprtn4f+Onwa8SfDKW6P&#10;lNeyRSSwkHhnMMsUb+WMjOwyHHTOcV+gGn3VtfWFtc2Usc1nNEskEkJBR4yAVKkcEEEYxX5hftLf&#10;Gfxv/wAFDPCWmfCv4e/BDxRpEU2pwXl34k8WWv2a308JkZDAFV4c5O7cVDBUYtx+lHgPwungfwP4&#10;d8ORztdJo+nW+nrOwwZBFEsYYjtnbn8aAPOf2xvFN/4L/ZX+KesaXI8GoW/h+6WGaNtrxM6FN6ns&#10;V3bh9K8d/wCCTfhDTfDv7FvhXVLO3SO91+8v76+lC/NJIl3Lbrk9wI4EH519QfEvwJY/FD4d+JvB&#10;+ps0dhr2m3GmzyRjLIssbIWX3G7I9wK/NH9nr46fFz/gnvpOo/CHx78HPEXjDRbS/mn0fWvD0LyR&#10;yJI2SEYIUdGbLgZDqXIYdgAegf8ABRX/AJPO/Y//AOxng/8ATjY1518bvEPxQ13/AIKxajF8O9G8&#10;P654q8NaHDBpFv4saT7HHC1kk0sibHQhw11MBg9S34cr8b/in8UPjZ+15+y74i8c/DiT4b6RJ4qs&#10;xoOkXcjSX8kS39o0004KqVB+TAKKQFY8jBP0d+3B+zf8TdF+OnhT9o34I2a6x4t0WFbbVdC4LXcS&#10;hlDKmQZA0TvE6AhsKhTnJABq67qv7dPiPRNQ0m/8CfByaxv7eS1uI2muyHjdSrDBuccgnrXh3iz4&#10;AeOv2bP+CTfxe8IePvsg1E69aXtnHZXInjS2e900AbgBg+Ysxx716ZF/wVF8aPYrp/8AwzF48fxj&#10;jY2lrFN5fmegP2fzPQ42Z5/Gp/2kNa+L3xc/4Jt/E2++IvghvDvi7UNQs2sPDunRNLMlkNRsjHuQ&#10;M7F+JC2cHjO1RxQB9HfsRWkFn+yL8I0t4Y4Ebw3ZyMsaBQXaIMzHHckkk9yTXyV8WtNtvCH/AAWW&#10;+Fl5o7JbXGvaEJ9TEOB5rm3voCJAOp8uCI8+insDVP4Lft1+P/2f/gj4J8HeKf2cvGk9xp+jWsGm&#10;X1grtBqEPlDy3J8k+WxG3KgsQeoB4rtv2P8A4MfEn4xftJax+038YdBbwjeNatYeGfDVxGyT2sRj&#10;8vzGVwGUCNpFG4BnaWRsKu0EAl8Tf8FAPib8Wvir4g8C/s1/C+18bf2BMYL/AMSa7MY7EMGKkgCS&#10;IBSVfaTJucKSqcV8qft3XX7Rn9tfCLUfjbF4VsEj1lzo8PhvJkikDW5kZyS3HEePmPKnjpXd/Arx&#10;X8Rf+CZXj7x/4J174TeIfHPhHWb9bvStd0OJ5DKq7lQ7ghViyFdyEqyMp4IYVy/7b3jD44ftHXvw&#10;u8Sa58J7/wAFeDYdWkGj6W8Utxqj5MJkuLlQg8pCoQKpVTkN94YNAH05+31+zn8VdV+Nvw6+PPwh&#10;0638R+IvCVutrcaJcMu50jlklR0RmXzA3nSqyqwfG3bk8jE0f/gq7e+B9astG+OfwU8TfDdrh/KO&#10;oCOR4j2ZxDNHGxQZBOxpDjkA8A+z/tN/tM/FT9nv4oae+k/B/VPiP8MbnSYXudQ0JHa7sr3zpxKC&#10;EV8p5YgIDKoyT8/UD5l/aU+P3jT9vrwDD8Jfh18C/Fli+oX9vPdeIPFNr9lt9OEbg7twDKuRwWLA&#10;7SwCsWoA5/4/eMPHHjL/AIKd+EJPhVp/h3xHqek+GoJfDUHiB3OlvDJZyTmdAjJztmYqQeqKewx9&#10;D3viL9uzUrOe0uvAfwbntriNopYpJbwq6MMMpH2rkEEiuD/aW/Yv+I3w5ufg18U/goy6746+G+h2&#10;Og3mnkANqUFtD5QkRSRu3I0qOgIYo428jm/a/wDBUTxrHp66fe/sx+PB4zC+W2mRQziJpQOgJt/M&#10;UHGcbCR0560AfNnxl+DPxM/ZF/4Jw674J8YfZ428ReP7ZjHp9358a2ptPMO4gdDLZx/KeM4PU8/U&#10;Hww1j9tnQfhv4W07w34D+D0Hh+20u2i0+MyXakW4iXy8gXIGduM4HXNdZqHw2+Jv7cv7IvjbQ/i3&#10;4Yt/hv4o1HVGu/DNjg/6JFFFC9s0+WZgWk89H3BWCsSEHyivGfhH+2H8bv2S/CGn/Db4u/A3xR4i&#10;XQYlsNO8Q6JG0iTwINsUZcI0cm1RgOrg7VXcuckgHX/Cb9nj9ovWP25PDXxt+JWjeDtCtIdPn03V&#10;U8L3T7Z4/ssyREpIzszeY0IJ3dI1445xP+CeOk2Vx+3B+1vqEtnBLf2viS6igunjBkiWTUbzeqtj&#10;KhtiZA67RnpXr/7Pf7U/xp/aF+LumB/gtqHw9+FUMU73ura8HF1cP5R8kRb1jG0vjOxX6feGDXnv&#10;/BP3wzrGi/tgftZ3moaVfWFnfeJJpLW4ubZ447hf7QvTujZgAwwwORngj1oApf8ABavxLf6b+z94&#10;P0e2eSOz1PxCGuijEBxFBIyo3qNzBseqA9uPvbwd4X0zwP4T0bw9o1vHa6TpdpFZ2sMSgKsSIFUA&#10;DjoK8C/4KBfszX37Uf7Pd54f0Pyv+Eo0u6TVtJWZtizTIro0JbOBvjkcAnjdtzgcj5l+Gf8AwUI+&#10;Ovhfwvpnw+1n9nDxN4i+IWnQpp4vAJ7eO5KAIJpU+ztjgAswfa3JBUHgA3P2d/8AlMF8e/8AsWG/&#10;9C0qv0Tr8yP2F9B+KH/Dxj4q+IfijoI0vxBqHhaRryWwt3FgkrTacywRSHKsUQBThm5RuWxmv03o&#10;A/Nr/gptGPGP7VX7LfgjVUafw1qGuwi6tT9ybzr61hkBGMH5BjnpvPrz+kccaQxrHGqoigKqqMAA&#10;dABXyN/wUU/ZV8RftBeCfDfibwDKsPxG8EXbahpSblRrlSUZolY8CQNFG6buMqQcbsjyjT/+Cmnx&#10;S0/QE0HWP2avF8/xKjT7Obe3trhbSacDHmBPJMgUnJ2Ddx0fvQBm/sY28XgT/gp5+0V4N0Ty7fw7&#10;c2E+pvawghFmW5tWUAcABTeTrjHGeOKuf8EuraFv2iP2tbhokM8fiSGNJSo3KrXepFlB6gEquR32&#10;j0r0T/gnl+zJ43+HOpePfi38V41tviL47ummksAwZrOBpDKwbBIVndh8gJ2LGgzkkD5I/Zd/aM8U&#10;fs6/Hz9pTUtH+FmufEjQb7xOU1WfQdzTaYUu77yWZBG25XDS8naAUHPOKAPrL/gr14a0zWP2Pr/U&#10;ryOI3+kavZXFjKwG8O8nlOqnrykjEj/ZB7ZH0d+zHql1rX7Nnwn1G9ma4vLvwlpNxPM5yXkeziZm&#10;PuSSa+BPih4m+Ln/AAU713w54D0v4ca38L/hTY36X+ta3riOjz7QwAUsiqzKC4WNd/zMrMVA4/Tj&#10;Q9Gs/Dmi6fpOnwrb2Fhbx2tvCvRI0UKqj6AAUAXq/NL4ap/wyp/wVe8UeFiv2Pwp8UbRryzXbtj8&#10;+XM6kDtieO5iUDj96Onb9La+Bv8Agq98LfENxoHw2+LngmwuLzxZ4H1uMhbOFpZfKdlkjcqvzMEm&#10;hTgf89WPrQBzenRt+1J/wVivb3H2rwn8IbHyFzgxm8TIxjs4uZpDnri1HTGBlf8ABQu7i8I/t/fs&#10;zeJtUjVdFW4s42nk+6pj1AF25/uCZGr1f/glN8H9X8F/BXxB478VW08Hi7x5rE2oXRvIDFceTG7o&#10;gdTyCZDcScgcSDjufSv27P2R7b9rj4Rpo9rPb6f4t0eY3mi39wD5auRiSGQgEiOQAZIHDIh5xggH&#10;0jRX5tfD79ub47/s66Nb+CvjX8DPFHiO+0tFtYPEmjRvJ9sVRhS7qjxStgcyI4zjlc5J6/wr+1T+&#10;0d+0h8SvB9p4L+DWp/Dr4dR61ZT63rviAFJ7iwSdHmWMyqi4aNXUiNZGO4YZc0Afe1FfEP7Rf7TH&#10;xl8AftsfDr4feFNK+1fD3WLjSE1O6/sd5/LWe8MVx+/HCYjAPP3etfb1ABRRRQB+ZlvdR+D/APgt&#10;pqcmrRrBH4h0uOPTppOAW/smJQQSOpa3lQe5x7V9zftE/wDC0v8AhWs//Cnv7K/4TX7TD5X9s4+z&#10;+Tn95nPfHSvAv+CgH7F+ufHx/DvxE+Gt8ulfFfwntNkzSiH7bEkhkSMSHhJEcsyFvl+Zg2AQV848&#10;M/8ABSL4r/DvTY9E+Ln7O/i4+JLRRDJqWj2siwXjKMGQIY9oz1zG7Kc8YHFAHM6p+1L+1d8G/wBo&#10;r4ReAvijN4Sjs/GWt2Nq66VarIzW0l5FDL8wPythziuQvvEnxf17/gqh8Vr34Y6N4Z13xbo+lG1t&#10;bfxg0v2a0skS0jaSDY8ZWQmT1xtml65zW14gj+L/AO3F+1V8FfiBafBXXvAXhPwVq1nc3N94hmEP&#10;nQR3kU8kirIkZJCoQFQPk9xXo37W3wB+K3wj/acsv2lfgho3/CU3k1utv4i8NxKXluFWMRErGDuk&#10;V40jBCZdXjVwGycAGt4+h/bh+JHgfxB4U1jwN8IH0rW7CfTrry57veI5YyjFS1yQGAbIJBwQOK8o&#10;+M/wX8Yfs/f8Ek9Z8EeNvsy6vYaxDIkdnOJo0ik1GORQGAHd2P416L/w9C8a6jZJYaV+zH48ufFz&#10;KFbTnjm8qOTofmFuXIBx1Rc+op37XFz8Vvid/wAE2tbuviB4ROk+Pr/UreWTQNKhMrQwjUFMQCqz&#10;nPlBScnPXIHQAH0B8J9bvPDP7Avg3V9PLC/0/wCGdnd25Xr5kelIy4/ECvBP+CMnhvT7H9mfX9ej&#10;gB1fVPElwl1dsAZHSKGERpnrtBZ257u3rX1L+zTou79lb4VaTqtmy58F6Va3dncoVYf6DErxup5B&#10;6gg18GfD1vi5/wAEu/HPirw1H8PdY+KHwY1q+OoafqGio7zWjkBQzlUYLIUWNHVwoYxqyNgEEA9U&#10;/wCCy3hnTtQ/Zh0bXZkjj1bR/EVv9jucfvAsscqyRqccA7UY9P8AVL6CvM/+CqmuXfij9ib4Iazq&#10;Enm3+o3lhd3En96STTZHY/iSag+Jd18Xv+CoHi3wl4Wj+HGsfDH4PaPqC3+p6prisktywBQsm5VD&#10;uEaRVRAwBkJdsYx3/wDwWG8E6hqX7PPgDSfDWi3moJZa/GqWun27ztFEtpMq8KCQBwMn2oA+/tJ0&#10;my0HS7XTdNtILDT7SJYbe1toxHFFGowqqo4AAGABX5v/APBHexh8Yal8aviPq8Im8X6nrKRTzzAG&#10;WJZDJPIoJGRvkbn18tfSv0rr8wdQ8D/F3/gnP+0V4y8YeBfAt98Svg/4yn+1Xen6SjPPZne7qpCK&#10;zRtEZXCsVKOjAEhuVAP07mhjuFCyxrIoZXCuARuUgqfqCAR7ivyI+Afij46+IP20f2jfEnwp8P8A&#10;g/XPEaaxPY3snjJpt9paLdSxxRQskkZxtgRWB/55JwMV9K+Cv28/in8cPiB4W0DwF8AfEekaJNq1&#10;mmu+IfEUbrFZ2RmT7QVG1E3+VvIy5PojGuE+Nnwe+MH7If7VWv8Ax3+DvhWXx/4R8Uhn8Q+GrQM8&#10;4kkYPN+7QFyC6+asqK20s4Zdv3gDZ+NHhH9tf48fDDX/AAJ4k8FfCVNG1mFYZ5LO4uVmj2urq8Ze&#10;4ZQwZVIJU9K+cv2hPCvxO+HPij9j34U3djpOreLfD9sJLTT9TmaXS7i9a/2wxylSu5FSGEHnOGI7&#10;nP0lcf8ABTjx94mt103wX+zL42v/ABPINnk30cogt5OhLFIcsoOc52cDkjtb/as/Zh+LX7R3wN+F&#10;3xChtrbQvj/4PA1J9NtZI40Z2dZDDExZkEkbxxsm5yPvAnJzQB0v/CXft5/9CR8Hf+/95/8AJVeT&#10;fC79m34qfA34L/th+IfiJZaJpcPjTwvqepRWOg3Pm20U/wBmvndUU5ZEAnCqCxOAMk4zXQaH/wAF&#10;NfiN4X02PR/H/wCzd40j8ZwAQyLpltMlvdSdN6K8RZAx6AGQdwTmuz034qfGr48/s0/tFal8Qfhf&#10;N8PNIuPB15D4X0d0d764ZrK8E/mK2JC2fIC5ijzngHk0AX/+CS2k2Vj+xf4burazgt7q+v7+W6mj&#10;jCvOy3MiKzkDLEKqqCegUCvIvjxHH8Rv+Cv3wf8ADGvRfadD0jSvtVtazfNEZkt7y7WQKRjPmxxD&#10;38tfSvdP+CXGi6h4f/Yz8JWOqWF1pt7Hd6gXtryFopFzdykZVgCMgg/jXnP/AAUK+AvxDsfit4B/&#10;aI+Eulvrvijwii2+oaTbxtLNPbo7ujLGvMikSzRuq/PtdcZwcAH3J4q/5FjWP+vOb/0A18Kf8EVP&#10;+TWfFP8A2Od1/wCkNjWUv7eHx6+Peh3Xhj4efs9ah4b1y4t3ivde8RTSmw09duHbDQRgsBkgFicg&#10;fI/Sum/4I4+G9W8L/sx+J7XWdLvdJun8YXUqw31u8LshsrIBgrAEjIIz7GgD7ZtfCeiWWrSarb6N&#10;p8GpyFi97FaoszFvvZcDcc9+a1a+I/g3+0t8ZPF37dvjH4b6/pfkfDfTptRSxu/7IeLesTAQ/wCk&#10;HhsjP1r7coAK/NDxIn/DKf8AwVo0rVlX7H4U+K1oIJW27YvtM5CMAehc3cMLknoLj3r9L6+H/wDg&#10;rH8GdW8ffA3QvGvhe0uLjxV4I1aO8tzYxGS5EErKj+WF+bIkFu/GcCMn3ABwPxWjb9qT/gql4M8H&#10;oPtXhf4V2S6pfqRlBcLsnJ98yvZRkf7DdcGvpf8AbG/bG0b9kvw1orPo1z4q8WeIJnttG0G0fY07&#10;LtDO7AMQoLouApZi4AHUjxL/AIJVfDPxF/YvxK+MPjmxns/F/jrW5GZLuBopFhRmkdgrcqryyuNp&#10;7QpTf+CmXwS8e6x4o+FHxk+H2hTeLNQ8A6gt1d6JbxmWR0SeKeKRY1+Z13RMrhcthlIGAxABVvvH&#10;n7dvxI8N392PAHgHwFotzbMwg1SRnulhKknevnSENtyCGRTz90Hpzf8AwR3nkb9lH4nQlyYk125d&#10;V7BjYwAn8do/Kulk/bu+L/x48P3fhz4Y/s/65ouvXNtJHea14qZ003TFKYZ93lr5jAE4XgnAOxuV&#10;rK/4JI+F9Z8M/sx/Ey11fSL7SrqXWZ3jhvrZ4XdTZRAEKwBIyCPwoAtf8EUdJso/2bfGGppaQLqM&#10;3i2e2luxGBK8SWdoyIW6lVaSQgdAXb1NRf8ABYr/AJFT4N/9jV/7TFdD/wAEcfDereF/2Y/E9rrO&#10;l3uk3T+MLqVYb63eF2Q2VkAwVgCRkEZ9jVD/AIK4eGtX8SeF/hEmkaVfao8HifzJVsrd5jGuwfM2&#10;0HA9zQB7J+2R+2tYfstr4d0LS/Dl142+IPiV9mk6BaMV3DcEDuVVmO5yFVFUlyCOMZr5/wDid4s/&#10;bj8dfCfxdca54L+H/gnwvNot4b61llMt2LPyJDIOJpRvMeRjA5xkLzWn/wAFDvhP8QfDPx++Fn7R&#10;HgPwxceOF8Jxx2epaJaq0kojjnklVwiAthhPKpdQ2wqhIIqj48/bS+L/AO0h8MPFXhz4a/AfXPD6&#10;3GkXaat4g8VB0trSAwN5iwqEHmysu5VAJO4qdhGcAFL/AIJ63Ek3/BMn4lo7llhXX0jB/hX7ErYH&#10;4sT+Ndz/AMEcP+TRbn/sZb3/ANFQVW/4JffDzULz9iHxL4V13TrvSJdV1TU7R4b6B4XEctvEm7aw&#10;Bxyfyrwr9ln49fE39gnwt4i+Efiz4E+KvE+oRatNeadeaLFIYbpnRFKq4iYPGTGGEiZPzkFQVoA9&#10;T/aI/wCUwXwE/wCxYX/0LVa8svvEnxf17/gqh8Vr34Y6N4Z13xbo+lG1tbfxg0v2a0skS0jaSDY8&#10;ZWQmT1xtml65zXpfxIsfE3i7/gpp+zb4tvPDOo6fHN4LtptQH2WXyrG4ddSZ4JHK/Kys4XDYPIyO&#10;a1f2tvgD8VvhH+05ZftK/BDRv+EpvJrdbfxF4biUvLcKsYiJWMHdIrxpGCEy6vGrgNk4ANbx9D+3&#10;D8SPA/iDwprHgb4QPpWt2E+nXXlz3e8RyxlGKlrkgMA2QSDggcV7P+wP8F/GH7P37N+j+CPG32Zd&#10;XsLy7kSOznE0aRSSmRQGAHd2P414N/w9C8a6jZJYaV+zH48ufFzKFbTnjm8qOTofmFuXIBx1Rc+o&#10;r60/Zv8AEfxF8XfCfTdY+KmgW/hfxjdzXEk2k2uNltD5rCFeHfny9hOWzknIHQAHp1fnN/wT2tUv&#10;v2wv2x7aTd5c3iO4jbacHB1C/Bwfxr9Ga/PX9g/w34g0P9q/9r69k0i9svtuv3MmnzXVu0cdyft9&#10;8VKMwCsPmU5Bxgj1oA8t+Eel/tH/APBNXUvFXhzTfhLL8Wvh5fagb+G/0USPMwChBJmJZGiJRV3L&#10;JEQCuVOOW+s/2U/2/vAv7U3iq68LDQ9R8H+PNPhknbSNXVWLKpCyiKUYJZSRuVlRsc4IBx5dof8A&#10;wUi+IXgO1GlfF39nTxtpniKBdrXPh+yea0u2A5dN4AAzn7skg469hnfsw/D7x78fP22NT/aQ8ReA&#10;br4YeGLfTTY6dp2qIUvdQkMPkCR0Kq2NhZi5AH+rVd4BYAH6F1+bH7dEMfxJ/wCCjH7Ofw81yL7X&#10;4Yhgh1R7ST5opnkupvMVlIwQws4lPqCRX6T18Of8FHf2efHfinW/h38aPhXp7az418A3QmfSok8y&#10;W6gSRZkKIMGQo6sDGOWWU45GCAfcdfkb+x54k1Dwj+xX+1zqulvJFfw3F4sUsJIeIvbsnmKR0Khi&#10;2fbtXuuj/wDBRb4sfEq0h8P+Bv2avE3/AAncwEMj6w0kWmWMh4MksjRJ8gI6O0fpuz14r/glB4Ih&#10;+IfwK+PHhjxLF5tlrmry6ZqBh4DeZbFJdhxwRvyD2yDQBz/7COo/tVaF+zL4YHwo8H/DG88G3U15&#10;PDea49yt9cSfaZEkabZOqkhk2L8o+RE+tdR8XP2f/wBrb9oj4jfDDxD418NfDvRn8F6xHqFveeHb&#10;uWOfb50LuG82STdjyVIAxzn1rnvg/wCMfjx/wTXk1T4f+I/hhqvxQ+GH22S60vXPDyO5gVzkkFVc&#10;IGwCYZNhDFyGYHJ9c8N/t0/Gn44+NNA0b4c/s/a7omiTahbrqviLxMjrHBaGVROUDLHGHCb8fvHJ&#10;xwhNAHNeIrSC7/4LPeHRPDHMI/DJkTzEDbXFnPhhnoR619o/tEeG9N8YfAX4h6PrCxtp11oF6srT&#10;Y2x4gdhJz0KkBgexUGvgX9o/VviD8Nf+Cm1t8QPBvw01f4hrpvhuMSWNjHIgmjMEiSBJAjAuobIU&#10;BiTxir3xe/bQ+L/7U3hHUvhV8L/gV4q8Pap4iibTNT1jXInSOxgkykoJ8sLGCpZTI7DAJwpbGACP&#10;9hP9pzRP2a/+Cc914y8Vm4vrTT/Et3pum6dbkCW4mkVJVhQngZLSuT2AY4PQ9n4a+Pv7bPxz0mDX&#10;/Bfwp8H+CPC9/EJ7GbxHO7XMkbD5WwZVYgghgTCoI5GQazv2jv8Agn1rVr+wD4U+Gngk/wBv+KvC&#10;N+utzxQ4Q6pO4lFyI92OR5xKA4JWILyxqTwB/wAFD/itr3hfS/CGjfs2eKrv4jw20dky3SSW2mpK&#10;qhTLIzxqY043bWIx93f3oA89/wCCZ+la7qv7S37UOgeMJrca3ePc2+tnS/lgN2b24SZoeBhQzybe&#10;OhHFUfgzN+0n/wAE2LfxH4PT4PSfFTwFcanJqcWpaF5rO7GOOMyBollaNSkUeVkj+UqcEjk7n/BO&#10;/wAN/Enw9+0V+0zqXiXRGg8YXK3chmjtnjsbrUPtkzN5DOAGjMhyvP3SK9J0f/gpT458F2Y0z4qf&#10;s5+OtJ8SwjY8miWTy2l0w6unmAbVz/deQf7RoA3/AAP/AMFFvCXx7+FfxUbQNI1Pwr8S/CvhXVNT&#10;j0fUgvnExQMx8iVeTtkWMMpVWBwdpxkfNf8AwTzvv2ndD/Z/Evwf8JfDfUPDN5qlzLLfeInuFvpr&#10;gbVbf5c6AgBVC8dBXr37MPwb8ZfH79rDx78fvHPw/n+HPhLWtHfR7TQNUQpeX6yQxwNJIpVWAMcb&#10;EsVGS6hdwBauC+Gv/C8v+CYvijxL4ZT4d6r8WPg3qN819Y3+jKzzW2QF81jGjeW5jVA6OoUsgKOB&#10;kkA1f2lfgH+2P+1Jpfhu08TeGfhrpE/h/UP7SsL7Q7yaK4STbjG6WWQbSQrYAHKLzxXIX3iT4v69&#10;/wAFUPite/DHRvDOu+LdH0o2trb+MGl+zWlkiWkbSQbHjKyEyeuNs0vXOa9pX9v740/GLULTRPhL&#10;+zt4htJppUSfXPE0bpbWqFhuJyqRhtuSN0vb7p6VW/a2+APxW+Ef7Tll+0r8ENG/4Sm8mt1t/EXh&#10;uJS8twqxiIlYwd0ivGkYITLq8auA2TgA1vH0P7cPxI8D+IPCmseBvhA+la3YT6ddeXPd7xHLGUYq&#10;WuSAwDZBIOCBxXz/APtMfBfxh+z9/wAEtfD/AII8bfZl1ew8YrIkdnOJo0ikNzIoDADu7H8a9u/4&#10;eheNdRsksNK/Zj8eXPi5lCtpzxzeVHJ0PzC3LkA46oufUVzf7cr/ABa+KX/BPnRbzx74OfTPHl34&#10;pjnn0HSIGmNtbg3Ih+VGkP8Aq9hOTnJ5weAAfenwZ0my0P4ReCrDTrOCwsodGtFit7aMRxoPJU8K&#10;Bgckn8a+DP2M44viH/wUw/aQ8Va3D9o1jQp7rTdPac7jDGlz9lDrkcHyYFUEdFdh0NfoB8Mong+G&#10;/hSORGjkTSbRWRhgqRCmQR2Nfnr8fvA3xT/Yv/bC1r4+/Drwbc+P/BPiuBk1vSLBZDJC7CMyh9iu&#10;ybpI1lWbYwBZlIHG4A+nP+Cjv/Jk/wAU/wDrxg/9Koa1v2Cf+TOfhN/2BIv/AEJq+Kv2k/2nPjt+&#10;1d+z/wCMtN8NfA7UfBXgWO2jfVtT1rzZbq7UTRlYbWPyk3MX252q+ADkrX27+wzp13pP7Ivwss76&#10;1msruHRo0lt7iMxyI25uGUjIP1oA91r82f8Agjbbx+KIfjP4+1OHzfFOr65Gl1dSjLgMHmdRxxuk&#10;kJb12r6Cv0mr8xrrwp8Vf+Cb/wC0B428U+DfAeofEn4NeMp/tlxZ6QrtNpz73cAhEYxmPzJFDFdj&#10;oygsGHAB9A/8FVPC+meIP2J/Gt5fRwm50eexvbKeVcmKY3kMJ2nBILJLIn/A+eK+TP21NfvvE3/B&#10;KX9n7UNRma4vG1PS4nmYks4j0++jUsT1O1Bknqcmuk+NXxR+M3/BR+y034YeCvhTrfw98DTXsNxr&#10;fiLxIjIhVDkKcqqlVbDbELOzKv3QDXT/APBWjwPp3wz/AGHPhp4S0hWXS9D8R6dp1tvOWMcWnXqK&#10;WPckLkn1JoA/QfwZaw2XhDQ4LeKOCCOxgVIo1CqqiNcAAcAV+ef7Pem2vgn/AIK//GnRtEMdvpV5&#10;oj3U9vbgCNpZUsLiQ4HG4SySc9clumSK24/+ClHxA8J+HbbQtQ/Zl8bL4vht1ggt4llktLhgoCus&#10;iwFmU9flDZHRjnNdn/wT/wD2cPHPhvxV46+OXxbgWy+InjpiE0vbh9PtGkEhRxzsLFIgI8kosSBv&#10;mJCgH2vXwB/wWr/5NZ8Lf9jna/8ApDfV9/18I/8ABY7w3q3ij9mPwxa6Npd7q10njC1laGxt3mdU&#10;FlegsVUEgZIGfcUAL4G/4JP/ALP+veCfD+p3ela411eafb3MzLq8gBd41ZsDHHJNeu+A/wBkX4d/&#10;srfDL4of8IDaX9r/AG9o7/bftt41xu8iGfy9uen+ufPrkele1/DKJ4Phv4UjkRo5E0m0VkYYKkQp&#10;kEdjR8TYnn+G/iuONGkkfSbtVRRksTC+AB3NAH5Rf8E1/wBhb4VftOfAvXfFPjmx1K51a08Rz6ZE&#10;9nfvAghS1tZFBUdTumfn6elfZfgn/glz8CPh/wCNNA8U6PpmtR6toeoW+p2by6rI6LNDIskZZSOR&#10;uUZHeviz9g39rbVv2RfhDq/g/Wfg544166vtdm1ZbmxsHRFR7e3iCEMucgwE/wDAhX0zpv8AwVQ/&#10;tDULW1/4UL8QofPlWLzJLX5U3EDJ+XoM0AdR/wAFW/g3/wALS/ZP1bV7W387VvB9wmtwlVy/kDMd&#10;yueyiNzIf+uIrzb45ftgjWP+CV+m+LkvQfEvi7T4vCsrA4Y3Z3RXpx1GY4bhh/vp61+gmvaJZeJd&#10;D1HSNRgW50/ULeS0uYHGVkikUq6n2IJH41+I/wAD/wBmj4i6x+034W+BPiXTtTf4d+EfGF9rE1zc&#10;Wb/ZZ44xGWbeflKzJaxKoHQzue5oA/VT9ib4Nt8Cf2YfAnhW4g8jVRYi+1JSBuF1OTLIrHuULiPP&#10;ogrnv+Cjv/Jk/wAU/wDrxg/9Koa+k6/O7/goB+1sviTwH8T/AIKad8MvHF5q8vl2MetW+meZp8jL&#10;LFKXV1JYrhSOF60AfSn7BP8AyZz8Jv8AsCRf+hNXvtfAP7Bf7XUdv4T+F3wWvfhn4403Vrez/s+X&#10;WrzTRFp6MiPIWLltwU7cDI6kV9/UAUdcF+2iagNKMa6obeQWjTfcE207C3tuxmvif+yP2/v+g38L&#10;P++JP/jVfc1FAH5A/sO6f+1RcaL8ST8KtS8EW1sviy6XWRriuWbUNqeYYsIf3eNuOnfiv0E/Zms/&#10;2h7W+18/HG+8J3lq0cP9lDw0rBlfL+b5m5F4xsx+NcL/AME9fg74x+D+g/FaDxjoc2iS6x4zvNTs&#10;Vlkjfz7Z0QLINjHAJB4ODx0r60oAK/Nj/gt3/wAkl+G//Ybn/wDRBr9J6/Oz/gs94X1rxT8LPh3D&#10;oukX+rzRazO8kdhbPOyL5GMkKDgZoA9B/wCHRX7O/wD0Cde/8HEn+Fe7/s7/ALLvgT9l3RNW0nwJ&#10;bXttZ6pcLdXK3t005MirtBBPQYr1uigD80f2f0H7K3/BUb4hfDllFn4Y+Itu2paWm3ahkO65iC9g&#10;qH7ZCB6gD66Hw5jP7Uf/AAVY8W+K2/0rwr8KLI6ZaMcFPtS74Qv1857yQEf88l9q1/8Agqz8NfFG&#10;n3Xwr+NXgGwubvxX4Q1VbdxZW7TSGMsJoGZV+ZkWSN1I6ETnPGa7r/glZ8GNR+Gf7Otx4k8RW1xB&#10;4p8aanNqt4L2MpcLErGOJZM85OJJeef31AHjP7UF5F4P/wCCuPwP1jVUWPTb3T7O2hmk+4ZJJLyB&#10;Rn1EkifmPWv0zr5V/b+/Y5m/aq8A6XdeG7qHSviF4ala50e8lkMSyq2C8DOoyuSiMrfwso6BmNeH&#10;eCf+ChXxq+DulQ+GPjV8AvFepeILCMQnXNGt22XxXjeQEaJiQMl45CpOcKtAH6N0V8NfC/8AaT/a&#10;N/aO+L3hI6Z8Ib/4Y/Cm1vRPrF/reVuryFVOFUyrGSpbHESMT3bANWfHn7S3xk0P/goFonwx03S9&#10;/wAMLma0Se8/sh3wr2weT/SPuj5+PbpQB9u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HjX7ZHhHWfH37L/AMSPD3h7T5tV1rUdJkgtLKAAvNISuFGe9Zv7DPgjXfhv&#10;+yh8PPDfibTJtH13T7SaO6sbgDzImNxKwBwT2YH8a93ooAKKKKACiiigAooooAKKKKACiiigAooo&#10;oAKKKKACiiigAooooAKKKKACiiigAooooAKKKKACiiigAooooAKKKKACiiigAooooAK+DdW/aK/b&#10;P8E+INW0+8+AGl+KtOjvJk0/UNOuQrS24c+W8mydxkrg/dT6Ag195UUAfBfwR/Z7+Nnx0/aS0L45&#10;ftA2Wm+FY/DEDReHvCWmur7HO7EkmHcKAXL5Ll2YJwqqBX3pRRQAUUUUAFFFFABRRRQAUUUUAFFF&#10;FABRRRQAUUUUAFFFFABRRRQAUUUUAFfEH/BPf4L+N/hb8Zv2ldW8V+HLzQ9O8R6/DdaTcXQULeRC&#10;51Bi6YJ42yxnnH3xX2/RQAUUUUAFFFFABRRRQAUUUUAFFFFABRRRQAUUUUAFFFFABRRRQAUUUUAF&#10;FFFABRRRQAUUUUAFFFFABRRRQAUUUUAFFFFABRRRQAUUUUAFFFFABRRRQAUUUUAFFFFABRRRQAUU&#10;UUAFFFFABRRRQAUUUUAFeNftU+JPjH4T+H+m6j8EvDWm+LPE8eqx/bdN1NkWN7HypvMK7pYvmEgh&#10;xhs4J4PNey0UAfntq/x+/be+ImlyeG9D+BWm+CtTvIzbyeILq7Gy1yMNLHvlCgjkj/Weysa+kP2K&#10;v2Y4f2T/AIH2Xg97yLUtZuLmTUtWvIQRHJcuqqQmedioiKM9dpOBnFe80UAFFFFABRRRQAUUUUAF&#10;FFFABRRRQAUUUUAFFFFABRRRQAUUUUAFFFFABXxj/wAFWfg/4z+Nn7PPh7Q/A3h678S6tb+Kbe9l&#10;tLMKXSFbS7RnOSOA0iD/AIEK+zqKAM7w7BJa+H9MhlQxyx2sSOrdQwQAitG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P29v27PGX7HPi/wxaaf4L0vxBoOvWUk0N9d3EsTrcRPiWLCgggK8LZ/2zxx&#10;kgH2vRXjH7If7QyftQ/AnRPHhsYtKvrmWe2vdPhlMi280UjLtDHnBXY4z2cV5x+31+21L+xz4f8A&#10;CcmmaHaeIdb166mVbW8naJI7eJF3v8oJzukiA7feoA+rqK+ef2H/ANo3xR+1N8Irjx14i8NWfhi3&#10;l1GWz0+GzmeT7RFGFDy5YdPMLoMd42r6GoAKKKKACiiigAooooAKKKKACiiigAooooAKKK83/aS8&#10;dar8MfgF8QPFuhtEmsaLot1f2jTx70EscZZdy9xkdKAPSKK/Nz/gm3+3d8U/2n/jlrnhbxvcaTNp&#10;Nn4cn1OJbGxED+clzaxglgTkbZn4+npX6R0AFFfMP/BRD9oLxb+zX8AIfF3guWzi1htZtrEte24m&#10;j8t0lLfKSOcovNcn/wAE0f2pPHP7UvgPxlq3jqawmu9L1OK1t/sFqIFCNFuOQCcnNAH2VRRRQAUU&#10;VyvxY8RXng/4W+Mde04ouoaXo15fW5kXcokigd0yO4yo4oA6qivzB/4J9/8ABQT4t/tHftEW3g7x&#10;jc6RLosmmXV0y2WniGTfGF2/Nk8cmv0+oAKKKKACiiigAooooAKKKKACiiigAooooAKK8l/aQ/ag&#10;8CfsteDF8QeNb+RDcM0djpdmoku76QDJWJCQMDjLMQoyMnkZ+U9O/b+/aG+IViNd8CfsuapdeGJF&#10;8y2ur+6l33MfZ0/doGBA/hDD3NAH6DUV8YfAH/go8nxK+LWl/Czx78LfEfw08d6kXW2trwGSFiqM&#10;5LeYkUiAqjY+Rhx1rq/+GwNW/wCG8v8AhQP/AAj1l/ZP9n/bP7Y89/Pz9j8/bsxtxnj6UAfUlFFf&#10;HH7Zv7Xfxe/Zi1PUNW0j4U2Ov/DmzhtjJ4ku9Q8rE0rbPL8sHdwxUZC96APseivmf9jv9oP4sftA&#10;WMut+OPhna+CvC15p0N/ouqWt8JxfiQ5+7uJUbcHkDrX0xQAUVxPxi+MnhL4C+Ab/wAY+NNUXStE&#10;s8KX2l5JpG+5FGg5d2PQD0JOACR8V6V/wUb+M3xeWbVfhF+zZq+u+E1Zkh1bUrhx9o2nBxtQICDw&#10;VV3xjr2oA/Qqivi34E/8FLNF8bfEa3+G/wAU/BWq/CDx7cyrBbWurbjbXEjHCJudEeNnP3dy7W6B&#10;8kA/aVABRRRQAUUUUAFFFFABRRXzt8D/AI+/Ez4ifHz4i+DfFPwt1Dwl4R8PzXcekeJbm0uY4tVW&#10;O68qNkeRBG2+P94NhORyOKAPomiiigAooooAKKKzvEXiDTvCeg6jresXkWn6Vp1vJd3d3McJDEil&#10;ncn0ABNAGjRXxx+x7+0J8V/2sviB4n8bhLTwx8EbK7e00azksQ19qTKMZMpPyqOGYgY3NsU/KxB8&#10;dv26PG/g/wCM3iD4X/DD4I658R9e0T7OL7Uo5HWzhaa3jnTOyNsDbKoJdk5B9jQB9j0V8DeEf+Cm&#10;fiHwb8TNH8GfH34R3/wsOsSLHaayZma2G5goZw6AGMFgGkR2255A5x9nfFP4neHvgz8Ptb8aeKbz&#10;7DoWkQGe4lA3MeQFRB/E7MVVR3LAUAdXRX512X/BSj4z+OtKvPGHgP8AZp1fWvh5bu5TUJbiUzXE&#10;akhnXZERxjnYJApBGTg19W/sq/tTeFf2svhuPFPhtJbC6tpfsupaRdMDNZTYyFJHDIwOVccEZ6EM&#10;AAez0V5b8dv2jvA3wC8F65rHiPxJpVnf2NpJNb6TNdoLq7lCbo4o4s72LHaOB/FkkDmsb9jv4+X/&#10;AO0z8BdE+IGpaVb6Ld6hPdRNZ2sjSRoIpnjBDNychc/jQB7XRXiH7V/7TQ/Zj8G6Lqtv4P1Txzq+&#10;takNL0/RtJbbJLMYnk5IVmxiM/dRj7V8va//AMFEPj/8PNMHijxp+zBqek+DFINxcfapkmtoyfvS&#10;ExHZj/bVQTgZGaAP0QorzT4M/GjQf2lfg/Z+MvBOozWdrqcUkSSTRIZ7G4XKskkZyu5GwccgjBHB&#10;Br57/Z//AGrPH2g/tNeIvgL8dDpq+JZB9r8M65p1v9mttTg2khQuTyyqzDnhkkQ5IGQD7PooooAK&#10;K+IviP8At8/EiT4oeKfBHwm+AOueOpPDt/Lp15rcszpaedGQGA2RlR7bpAcfw1m/DT/gpdq+n/Fz&#10;Sfhx8c/hZf8Awq1jV5I4rHUHld7d2kYpGXV0BEZbC+YrOueu0AkAH3fRRRQAUV8gftHf8FBIfhj8&#10;Tv8AhVnw18Daj8VviUoBudP05isFllQ2HZVdmYAqWAAVQeXByK47wZ/wUo1/wj8StH8GfH/4T33w&#10;nbWGWOy1t5me0LMwAL7lACAkBnV22k/MAMkAH3hRXkH7W3xwvf2cP2e/FfxF0/TINZvNG+ybLG6k&#10;aOOTzruGA5ZeRgSk/UCvk3wf+3Z+1F4+8M6d4h8Pfs1RarouoxCe0vYL59kyHowyenFAH6I0V89/&#10;ss/GT4x/FTUPEMXxT+FH/CtoLKKFrCTzzJ9rZi4kHJ42hV/76r6EoAKK81/aO+Inin4U/BnxD4p8&#10;F+E7jxz4msPs/wBk0C0hlmlut9xFG+EiVnO1Hd+B0Qk8Zq18A/HXiP4l/CHw34m8XeGZ/B3iPUIX&#10;kvNDuopIpLRhK6hWWQBxlVVuQPvUAegUUUUAFFFFABRRRQAUUUUAFFFfDPxU/wCCn1knxCufAXwS&#10;+H2qfGbxLblknuNMZxZxlThyhRHaVVOAX+VOchyKAPuaivz31T/go18ZfhGseofFv9mnWtE8NEjz&#10;tW0u4d0tweBuLRmMng8NIma+5Pht4+0z4qfD/wAPeMNGW4TSdcsYtQtVukCSiORQyh1BIDYPIBP1&#10;oA6SiiigAooooAKKKKACiiigAooooAKKKKACivjX/gnn+1J46/aT+BvjjxT4zmsZdW0nUpbW1axt&#10;RCgRbaOQZXJydzGtz/gm3+0d4y/af+BuueKfG8tlNq1n4jn0yJrG2ECeSltayAFQTk7pn5+npQB9&#10;XUUUUAFFct8TviZ4c+DvgPV/GPi3Uo9K0DS4fNuLhwSeSFVFUcs7MQqqOSWAr4d0r/goz8aPi99o&#10;1b4Q/s3atr3hBHZINV1K4dTc4OCRtUICDkFVeTHrQB+hdFfHH7Nn/BQa9+L3xih+FPjn4U678NvG&#10;88E1xDDeOXiZI0ZyWEiROgIRgCFcEjrX2PQAUUV84ft//HXxT+zp+zpf+M/B8lrFrUOoWtsrXkAm&#10;j2SOQ3ykjnFAH0fRXK/CfxFeeMPhb4O17USjahqmjWd9cGNdqmSWBHfA7DLHiuqoAKKKKACiiigA&#10;ooooAKKKKACiiigAoor48+NX7Sf7SXgn4oa9ongr9n//AIS/wvZyotjrX2pk+1KY1ZjjPGGLL/wG&#10;gD7Dor87vGH7dn7UPgDwzqPiLxH+zbb6NomnRGe6vrvUWSOJBxknPqQAOpJAHJr6L/Yb/aW179q7&#10;4N3njfXvDMPhh11ifT7WG3d3juIY4oT5ys4Gf3jyJxxmMjqDQB9DUUUUAFFFFABRXyH/AMFKv2mv&#10;G37Lvwp8MeIPA81jDqGoa0LCc31sJ0MXkSvwCRg5Qc19eUAFFFcf8YvHE3wx+EXjjxjbWsd7ceHt&#10;DvtWitZWKpM0Fu8oRiOQCUwSPWgDsKK8K/Yv/aJ1D9qP4G2fjvU9HttDup724tTZ2krSIBGwUHLc&#10;5Ne60AFFFfPv7eHxq8S/s+/s0+IfG/hGS2i1yxuLOOFryATR7ZLhI2yuRn5WNAH0FRXC/AbxhqPx&#10;C+Bvw78U6u0batrnhzTtTvGhTYhmmto5JCq9huY4Hau6oAKK+U/25P2tNZ+BNv4X8D/Dqxh134ue&#10;MLpINI0+RPMWCIuEMzrkfeb5FyQMh2PCEV9AfCvTfF2l+BNKh8d6xaa34saIPqFzYWwt7dZDyY41&#10;HO1em4nLYJ4zgAHWUV8tftkft3+Ev2ZfAL3mi6pofirxpJdR29v4ejvld9ucyPKIyWjVVBwWHLYH&#10;0+j/AAjrT+JPCei6tLGsMl/ZQ3TRqchS8asQPYZoA1qK+WP2qf28tH/Z98Yab8P/AA34V1H4k/E7&#10;Uo1kt/DukkjylbOzzGVXbcQCwRVJ2jJ2ggnyW1/4KWeOvhX4o0ax+P3wQ1P4d6Bq0vlQ6/bSvLFE&#10;ePvIUw+OrBX3Ac7DQB+gNFeNftHfFXx94E+GukeIfhL4Ij+J+p319DGbKGfags3hlf7QrA8jcsQH&#10;r5lfNf8Aw15+13/0a1/5PN/jQB980V8P/s1/t1/Ef4pftMSfCHx98NbHwRqdvp0t9col48s8O1Ed&#10;FZeg3K6nk5wR60z9pb9vD4i/Cv8Aacg+D3gH4a2XjnVbqwjvLWNrp455SYpJZFCjjCpGzdegNAH3&#10;HRXwN/w15+13/wBGtf8Ak83+Ne0/tLeKPjjo/wCz9YeO/hstjp/izT9Oj1HWfC19Yi6MqmNXmjib&#10;IYSRHf8ALzvCkD5sZAPpCivIP2VP2jtF/ak+DWkeNtJVLW7kzbappqvvaxvEA8yInuOVZT3V1PBy&#10;B6/QAUUjMFUknAHJJr4i+I3/AAUofUPH2o+B/gT8NNX+Mut6c/lXmpWDMmnQNyMh0Vy67gRubYpw&#10;drMOaAPt6ivnj9k748fFH4w33jHTvif8Krj4Z32iCze0MhkaO+Wfz92xmUKdnkrkqzffAOO/0PQA&#10;UUV8nftmft++E/2Z/BcE3h3UdD8Y+Mri8SFNBiv1do4sEvLL5ZJjAwAM9SwwOpAB9Y0VT0e9bUtJ&#10;srt1CNcQJKVXoCyg4/WvjH4gftS/tSeH/HviXSvD/wCzf/bugWOp3Ntp+qfbGX7ZbJKyxTYzxvQK&#10;340AfbVFfnP46/b5/aa+GPhW+8S+Kv2cbbQ9BsQpub+71B1jj3MEXPPUsygD1Ir7T/Z3+KF38avg&#10;j4N8c31hFpl3r2npeyWcDFkiLE8AnkjigD0WiivnbxP8fPiZo/7Wug/Dax+FuoX/AMPL6FJLrxsl&#10;nctb2zGGRyplCeUCGRV5b+Md8UAfRNFFFABRRRQAUUUUAFFFFABRRXxn+2V+2940/Z3+M/gz4e+D&#10;PAdl401LxNZLPbRTXLxytM07xLGoHBztHX1oA+zKK+Bv+GvP2u/+jWv/ACeb/Gvo39l34pfFH4pe&#10;H9bu/ij8OP8AhXGoWt0kVnaecZPtMRTJfJPY8UAe2UV8Q/Gb/gptpmh/Ea4+Hnwe8Cap8ZPF9s7R&#10;XP8AZTMLWFlOHClI3aXacBmAVBn75rldV/4KJ/G74TxjU/in+zLrGk+GhzPqmmXMjLbL6sTGydjw&#10;zp9fUA/QiivNtD/aD8F6v8C7T4u3OoNofgq404am11qiiN4YicAOqlvnLYUKpJJIAySK+QY/+Cmn&#10;j/4va1fQ/An4Ba3440OylaJ9cvpHiidh22om2MkYYBpNxB+6KAP0Hor4R8E/8FKfEeifEbQPBHxn&#10;+CPiL4dalrl7DYWGoRM0tvNLI4jU4kRMpuIyyO+M9OK7n9qH/goJo/wN8e2vw38HeE9R+KHxOuAp&#10;Og6SxC224BlWRlR2MhQ7wiofl5YqCMgH1rRX5561/wAFDPj98L7Ea18Q/wBmDVLHw2o33F9Y3UoF&#10;tGASzufKdVwOfnKjgjPp9p/BD4uaV8ePhT4d8e6Ja3dlpmtwNPDb36qs0e12RgwVmH3kPQ9MfSgD&#10;uaKK+cP24v2rl/Zd+GVtJo1smr/EDxFP/Z/h3SShkMkxwGmZByypuX5RyzOi9yQAfR9Feb/s/Wvx&#10;Hh+GemXHxW1KyvfGd4guLq2061WCCx3AYgG0ney/xNnBOccDJ8i/bI/bv8Jfsy+AXvNF1TQ/FXjS&#10;S6jt7fw9HfK77c5keURktGqqDgsOWwPoAfUtFZPhHWn8SeE9F1aWNYZL+yhumjU5Cl41YgewzXzd&#10;+1T+3lo/7PvjDTfh/wCG/Cuo/En4nalGslv4d0kkeUrZ2eYyq7biAWCKpO0ZO0EEgH1PRX5/Wv8A&#10;wUs8dfCvxRo1j8fvghqfw70DVpfKh1+2leWKI8feQph8dWCvuA52GvsX4qfG7wh8HPhbf/ELxHqi&#10;J4ZtbdLhLi2xK11vx5SQgH52csNuDjnJIAJAB3lFfnjb/wDBRz42+MNJn8Y+C/2ZNZ1X4fRhpIr6&#10;a4l8+5hH/LRNkRBGOuwSAYPzHGa+ov2Uv2sPCX7WvgKfX/DiTadqFhKtvqui3jAz2UpGVyR95GAb&#10;a4AztYYBUgAHtlFfEXxH/b5+JEnxQ8U+CPhN8Adc8dSeHb+XTrzW5ZnS086MgMBsjKj23SA4/hrN&#10;+Gn/AAUu1fT/AIuaT8OPjn8LL/4Vaxq8kcVjqDyu9u7SMUjLq6AiMthfMVnXPXaASAD7vorxP9rS&#10;6+Lmh/Cu+8Q/B2+sv+Ei0dHuptHvrFbkahAoy6RcgrKACVAzu5XGSCE/ZB/aa0n9qr4M6b4vsljt&#10;NWjP2PWNNVsm0u1ALAd9jAh1PowHUGgD22iimSzJBE8srrHGgLM7HAUDkknsKAH0V8jftP8A/BQT&#10;wx8F/FHgbwx4PvdD8beIde1eKzvbS2vhKLC3ZghkdoiQr7mGEbkgMe1fXNABRXyT8cf27rnwv8Xp&#10;PhH8Jfh/efFf4jwR+ZfW1vci2tNPGAT5spByRuTOSqguoL7vlrj2/wCChXjj4MeMtE0T9or4N3Hw&#10;30vWZPKtvEWm6lHf2iNxnfs3LgZBbbIWA52GgD7mopkUyTxJLE6yRuAyupyGB5BB7in0AFFcx44+&#10;J/hD4Z6e994t8T6T4btUjMvmanexwblHXaGILHjoMk9BXiP7FP7XUv7XGm+O9UXR7fS9M0PWTYaf&#10;JE7l7q3KlklkVvusVxlR0zQB9K0V5D+1F+0NB+zP8NIvFT+G9Q8W3V1qEOl2ek6YQJZ55QxQZwTj&#10;5D0Vjkjivk/Wv+ChH7Q/hXR5PFuu/ss6pp3gyEedcNJczrcQQ4yXkJhygABJZowB3xQB+h1FeV/s&#10;1/tG+Fv2ovhhaeNPCpmhgaVrW8sLrb59lcKAWifBI6MrAjqrKeM4HgXx6/4KHXfhP4xXXwm+EPw6&#10;1D4reOrHjUVtZGS2s2GNy/IrFim5Q7HYqkgFicgAH2jRXxX8C/8AgobqPiD4yWnwn+Mvw4vPhP4z&#10;1EL/AGW9zKz2167EhIxuQFSxBVWBdWYFchsA/alABRRXztefH34mW/7Ylj8MI/hbqEvw3mhMkvjs&#10;Wlz9mjb7E8+0y7PJ/wBaqxct1bHXigD6JooooAKKKKACiiigAooooAKKKKACiiigAooooAKKKKAC&#10;iiigAooooAKKKKACiiigAooooAKKKKACiiigAooooAKKKKACiiigAooooAKKKKACiiigAooooAKK&#10;KKACiiigAooooAKKKKACiiigAooooAKKKKACiiigAooooAKKKKACiiigAooooAKKKKACiiigAooo&#10;oAK+OP8Agqx8G2+Kn7J+r6raQebqvhC4TXIdoG4wKClyufQRO0h9fKFfY9Ude0Sy8S6HqOkajAtz&#10;p+oW8lpcwOMrJFIpV1PsQSPxoA/Kn/giX8X/ALLrfj34YXU2I7uJPEFhGc/fQrDcc+pVrc49EP4e&#10;Ef8ABUb4nXXxo/bFv/DmlCS+t/DaQeHbK3h5MtzndMAv97zpTH7+WteeeA/FWq/sF/tmzXFzDPeH&#10;whq91p91ApCteWbB49wGcHfE6yKDjnb07d3/AME4/h3eftGftsWHiPX1N/HpM9x4t1SZkO2S4Em6&#10;Ik9ATcSRvjuEagD9OvHHxF8P/wDBOL9jLw1Dc2y6pe6PZQaTY2ETiMahqTozyMT/AAoX82VjyQM4&#10;ycA/Cfwt+NH7bX7a15rut+AvEy6Ro2myiN1s/s9hZxSEbhBGzKXkbBydzNgFckZFey/8Fv7W9f4c&#10;fC+5RXOnx6tdxzMPuiVoUMYPvhJcfQ16b/wR3vdPuP2QzDZshurfxBepeqvUSFYmUn/tmY/yoA+b&#10;v2d/+CmXxV+Efxo/4Vx+0Hi/skv/AOzL6+ubeGC80mYsFEjtEAksQJyx5O07lYgBW+i/+Ci//BQa&#10;8/ZfksfBPge2trrx5qFsLya8vE8yDTbdmKodmfnlYqxAPCgAkHIFfnl/wVLurC+/be8ef2eUkdY7&#10;CK4MY6zCzhBHuQNoPuMVkf8ABRzStZ0n9qnWI9ajmjnfRtFMfn5yQumWyPj/ALapKD7g0Ae+2uuf&#10;t9aj8Ih8ZIfFeov4fNmdVWANZCdrQKW88Wnl7Sm3LAY3Echehr6X/wCCc3/BRDUv2lNUufh/8QIb&#10;WLxtb2rXdlqdnGIotSiTHmK0Y4WVQd3y4VlDHC7efsfwrq+ht8HdH1TzIf8AhGjoMNz5mf3X2T7O&#10;Gz/u7P0r8K/+CZFne3X7cHw0NkkjNDLeyytH0SIWNwHJPYEHHvuA70AelftFftvfGv4f/tdeNtF0&#10;zx1rT+HdJ8UywQ6JbsgV4En/ANQvyE8qNvfrXvvw/wDi5+2b8Uf2gvBvibxJ4W17wR8LG1WGa90q&#10;OwS3gt7APl/OLqJn+UcluvOAAcV8YfHz/lIp4o/7KAP/AEsWv6AtYns7XSb2bUHWOwjgd7hpPuiM&#10;KS5PtjNAH48eLv8Agod+0D+1f8bIvA3wNkHhewv55YtMs4EtxdzxIrM0088wIQ7FZyEK4HHzEZPa&#10;3l9/wUB/Z81LTtV1u/uPGHhs3Ua3v2eK11VFRmAbeqoJ0UDncuFGOTXmnxG/4JW/E3Qdcj8YfAnX&#10;7Dxv4VuW+36Je6dqqWl9FExLJiRmVGIBAEiSfNjO1elcb4T/AG4v2l/2R/ianh7x7q2sawNOkj/t&#10;Hw14skFy8sTAMNlw251JU5V1YryCQw4oA+lv+CsP7THxQ+CPxi8H6X4F8aal4a0+80H7TPb2ZULJ&#10;L9olXccqecKB+FeSXH7Un7avxR+Dui6p4S0PxJZ+F9LsR9q8Radpvm3OqspO+4MrJuZc54hUKADu&#10;LYzS/wDBZrVoPEHxf+GmqWu77Le+Eo7mLeMNse4lZcjscEV+jH7D+rWWg/sS/DHUtSuobHT7Pw8s&#10;9xdXDhI4o13FnZjwAACST6UAfHX/AATX/wCCiXjf4kfFK2+F3xQ1VfEDatFIdG1iWFI7hJ40Mhhl&#10;KAB1ZFchmG4MoGTuGN39tn/go1460n4zP8F/gVbQyeIo7qPTLrWFgS5nkvnIX7NbRvmMFSQrM4Pz&#10;bgAu3c3w5+yGE8Tft9+Bp/DaMllN4se8tliUx4tVeSUjaOg8pW49ODXHa94Y1LXv2vdZ8O3WuN4T&#10;1i+8aXNhJq9yzqbKeS8dDI7KcjDHkg++e9AH1p8XvF37d/7LOhWXj3xh4vnl0V7hIrjbLZ30EMjn&#10;IjmiCYUMQV3LwOgYEjP0tov7Wi/tcf8ABOb4wa7fWUOmeKdJ0G/sNYs7XPkmT7OWSaLJJCOp6Ekg&#10;qwyQAT47rH/BIX4veILF7HVPjpFqVlIQXtrz7ZLGxByCVZyDgjNbvw7/AGWv+GVv2YP2s/D83xA0&#10;jxlqE/hyP7XY6Wrq2mOtvdMBKpJw0iyqQOuE57UAeKf8EVP+TpvFP/YmXX/pdY16F+3p/wAFOPG+&#10;lfFTVvhx8INQTRLHRbg2F/rcECT3V5dKdskcW8MERW+TIG4spIIHB89/4Iqf8nTeKf8AsTLr/wBL&#10;rGvB/wBneTTtL/bt8JP4xaOG2g8af6W18wCpOLhthkJ4GJdpJPHHNAHWftCeNP2r9R+B1vZ/GSx8&#10;QSeBb6/gure617To4pIrgLJsG8KsillZvlf04AxX2F/wRf1qx8N/A34r6tqd1HY6bYaol1dXUxwk&#10;MSWu53Y9gFBJ+lelf8FkJFX9ke1UsAzeJbPAJ5P7qevlH9iW3vbr/gnT+1JHYJI9x5LsVi+95a2u&#10;ZPw2Bs+2aAN/Vf26/wBo79tD4v33g/8AZ/gXwvokCyTRmNIBcG1Vgv2i5uJgRGSWXCx4ILBRvIye&#10;Y8XftYftefsP/EvS9P8AihqqeJbG8T7UljqXk3NrfQhgr+VcRqHjcYIxn5SQSjAjPzx+xX8CfEP7&#10;RHxN1Hwp4X8fjwDq66a96kxkmQ3aJIgaJfLYEkb92Ceik44OPr3xJ/wRz+JniNUn1/41WGqLaqxS&#10;TUo7qYRKeWwXc7RwM/SgD9PvhT8SNJ+MHw38N+NdDL/2XrljHewrKMPHuXJRv9pWypxxlTWZ+0B/&#10;yQf4kf8AYtal/wCkslcV+xD4Etvhn+y74J8NWXiqx8bWlgt4sWu6YSba5Vrydx5ZJPyru2enyccY&#10;rtf2gP8Akg/xI/7FrUv/AElkoA/Aj9jX4neOvhR8Zl1b4beFJPGPjK4025sbHT44JJ9jSAZmaNOW&#10;CAZxlR3JwK9i8eftmftjfAP4hWlx491vWNHv5/8ASI9L1rS4FsrqLIyqoqBSvYmMhh6g07/gkH/y&#10;eNZf9gS+/wDQUr6c/wCC4Fxp/wDwgPwugd4f7VOp3jwoceb5IiQSEd9u4xZ99tAHpHx+/a+1fx1/&#10;wTfPxk8B6hceE/EFxJZxSm0cNJZ3AvEhuIgSOVyGwSOVZTxmvjX9nX9uf9qnxbonjHw94Pt9a+Jf&#10;im/NmbbVZbMXa6HEvneY2wJ5YaUtGA0p2jyj8rE8bnhuxurP/gjD4rluEdIbrxUk1sW6NGLu2Qke&#10;29HH1Br0f/ghj/zWz/uCf+39AHb/AA+/aq+LP7J/7K/izxd+0DZ6tqnju81/7F4b0vWDHG1wGt0Y&#10;H93wsKssrNgZ4CjG4V4R8Kvix+3B+2bHrnibwN4o/s7RdPmMJW1Ntp9qs20N5EW5S7sFKnLscbhl&#10;hkV6b/wXIs76TRPg9dRrIdNiuNVimYfcErLaGMH32pLj6Gvev+CR95Y3X7GGhx2jI1xb6rqEV4F6&#10;iUzFwG9/LeL8CKAPmT9ln/gpn8TPA/xoj+GPx+238Umpf2RPqU9tFb3mlXXmeWPN8sKkkQbhjjIB&#10;3BiBg9H/AMFYf2mPih8EfjF4P0vwL401Lw1p95oP2me3syoWSX7RKu45U84UD8K+O/8AgpM9tq37&#10;c/xMTSF+0K93ZQBIAWLTiyt0kUAdW80OMete2f8ABZ2O4h+MXw2juyWul8JosxZtxLi4l3c9+c0A&#10;Qap+17+2L8QvgbpWt+FtH1/TPCGiWOdR8W2mniWfUnTJluGmdP8AVjnPlLhdp3McHHsn/BMP9vjx&#10;/wDFv4nTfDH4j6n/AMJI13Zy3elatLCiXMckQDPDIUADqU3sGYbgVxkgjb9V/se20d7+wR4Dt5l3&#10;wzeFXjdckZUrICMj2r8mP+CWsjx/t1fDZVZlVxqasAcBh/Zl0cH15AP4CgD6U/4KjftUfFn4M/tK&#10;WmgeCfHOqeHNHfQLW6azs2TYZWlnDPyp5IVfyr9I/wBnDxBqPiz9nn4Xa5rF3Jf6tqfhbS728u5c&#10;b5ppLSJ5HbHdmYk/WuY+MHxs+A3w+8WJpfxI1zwrp3iFrZJlh1m3R5zCSwU5KH5chsc9jXq/hXVN&#10;I1zwvo+peH5befQbyzhuNPltABC9s6BomQADClCpHtigDVooooA/LrT/AA7bfth/8FXPFVn4ug/t&#10;Twh8ObRxbaXcLut2Nu0UYR1PDBriaSUj+IIAcgYr9RFUKoAGAOABX5hfB/XY/wBn/wD4K5fErRPE&#10;kwsrPx3DMNOuJsLHLLcNDdQ4Y+pSWEer4HWvtn9qD9nH/hpXwjpWh/8ACZ634J+wX3237ZoUmyWX&#10;926eWxyPl+fP1AoA9O1jwloviDUtJ1HUtKs77UNJmNzp91PCrS2shRkLRsRlSVZlOOoJBr88f+c2&#10;P/cD/wDcVXnXhX4X61+zX/wU0+Ffw8h+IfibxZo91aHUJTrF65DM8F2NhQNtIHlKRnvXov8Azmx/&#10;7gf/ALiqAP0lr5B/4Kvf8mR+Mf8Ar807/wBLIq+vq+Qf+Cr3/JkfjH/r807/ANLIqAPVf2K/+TSP&#10;hD/2LFh/6JWvaa8W/Yr/AOTSPhD/ANixYf8Aola9poA/Mv8A4KEx3Hx9/bi+BvwLuppF8LlYtTv4&#10;EYr5vmSy+d07iC2IVv4TI3vn9KdJ0my0HS7TTdNtIbHT7OJYLe1t0CRxRqAFRVHAAAAAHpX5qftw&#10;akPgj/wUk+BPxR1g+R4XvLWGwlvJOEhKSzRXDE+iR3cTnvgmv00jkSaNZI2V0YBlZTkEHoQaAPh3&#10;/grp8H9O8ZfsyzeOY7bb4j8G3lvc295Cv777PNMkMseRztzIknt5eeOa8o/ap/ay+Ilj+wH8C/iH&#10;4Y8UXug+JdbuIbXU760ID3DpbTpKTuB+9LDur3D/AIKyfEyw8D/sg67okt1HFqvim6tdOsocgu6p&#10;Mk8zBT/CEiKk9jIvcivkf9tbwTffDz/gmb+zroepQyW9/FfQ3E0Eww8TTW1zMUYdivmYI7YxQB+w&#10;dfCH/BP343+O/ih+0N+0RofirxNe63pPh/VjBpdpdFSlpH9ruk2pgD+GNBz/AHRX3Xb3Ed1bxTwu&#10;JIpFDow6FSMg/lX5j/8ABOvxFa+EPj9+2Dr17u+xaXfz30+0c+XHd3ztj3wpoA9S8UfAP9s3x/4y&#10;1+9Px00fwb4ca/nOkafp9sryx2vmN5Ik2QLzsIyS7nP6cp8O/jr8fP2Xf2p/BXwh+NfiXTfiF4b8&#10;aYi0vXLeNUngkZjHHyERifMCqyuG4kBV+CDyfwPtf2hP+Cjlvr3jm7+MN98JPh7DqMmn2Oj+Fw6T&#10;PtVWZCyPGxAWRQXdm3HcAigCvM/jr+zef2c/22v2abOXx14k8eXOreJNNuJbzxJc+dJHt1KBQqdS&#10;BjrknkUAfSH/AAUe/aC+JXwT+NnwHtPh/e39wuq3rm58N2bhBrTJc2wS2Y7SR5m9o8j+/XL/ABD8&#10;C/t6yeFdT+Jc/wAR/D+gXNjbSal/whOkhD5EKIXaEAwPHJIADw0j5/vngVpf8FFf+Tzv2P8A/sZ4&#10;P/TjY19/+Kv+RY1j/rzm/wDQDQB8qfs//GTxn+3N+xbc3+geJl+HvxGF0NJu9dsbbzEt7mCWGV3S&#10;MsOJYGUEZ+UytjgCvN/2F/iB8VY/2wfiz8L/AIg/EW/8e2nhfTCIprmNYo2l86EeYqDkHa5HU1Y/&#10;4Iqf8ms+Kf8Asc7r/wBIbGs/9kv/AJSiftJ/9eR/9HW1AG/4y+PPxm/au+N/ir4b/AHWLHwN4P8A&#10;B05s9f8AHN5brcSTXQZlMNurKwxuRgNoBOwtvUFQ3G/FPxR+0/8AsEpo/jrxT8R7X4zfDWS+is9Y&#10;srrT1gurcOTh0P3l4BCt5hXcVDIQa8L/AOCeP7PHiH42f8LPsx8avG3w28Q6Pq6jUdN8L6jJai5d&#10;/MBmkVWXJ3xuuccY7V9W+LP+CYeqePNDm0bxN+0h8UPEWjzMrS6fq2pPdW8hVgylo5HKkggEZHBF&#10;AGH/AMFG/wBp7xp8Ltc/Z11r4batqMuleJLi5vJ9K007W1qENYPDD9xiC6yuowM/vOhrrvhH4Q/b&#10;E8XfGvwz48+IniHw/wCGfAXnu954D025/fQwNE4RW2xMsjB2QktMT8pxgYWvHv2+vA8Hwy8cfsN+&#10;D7W5kvbXw/qKaTFczAB5Ugl0mJXYDgEhATj1r9OKACvhj/grd4/1XS/gX4b+Hugsw1Xx9rkOmFVY&#10;qXgQh2TI/vSmAH1BYd6+56/Pr/gpaYYf2kv2Orm7QGwi8XyeezpuQL9s0skHjnIDcd8GgD7U+Dvw&#10;x0r4L/C7wx4I0WNY9O0OxjtEIGDIwGZJW/2ncs592NdckSRs7Iiq0jbnKjBY4AyfU4AH4Cn14p+1&#10;R+1V4S/ZX8Ayazrky3uvXiPHovh+Fv8ASNRuABhQACVQErucjCg8ZYqpAPkX/gs9q+n+IPC/ws+H&#10;2nQpqHjjVNc+02VnCA0/klGg2+wklkjAz94xn+6asf8ABXzWdR8G/sm/DzwibuR5LzVbaG9mU8Tr&#10;b2r5DZPIMhR/qg59eu/Y1/Zb8ZeNPiXP+0j8ekM3j7Ux5mhaBMjKujQFSqMYyfkYIcJGclASzEyM&#10;dvNf8FsNAubz4C+CNXiRnt7HxF5M21chfNtpSrE9hmPH1Ye2QD7z+HfhGz8AeAfDnhnT7dbSy0fT&#10;rexihTGEWONUAz36de/Wvzz/AGIpIPhv/wAFKv2ifAembbbRNQiudRjtkG1VljuonRFUcAKt3MB6&#10;AV+jXhnXrbxV4b0nWrJ0ks9StIryF423KySIHUg9xhhzX5yfsgWcfi7/AIKo/tB+JLImbTNMtryy&#10;aZTwLg3NvFt9x+4n/wC+RQB7p+29+x98IvHPw4+K3xS1vwl9t8d2PhW/vLfVv7SvI9kttZOYG8pJ&#10;hEdpReChBxyDzUf/AASh/wCTI/B3/X5qP/pZLXtP7WP/ACaz8ZP+xM1n/wBIZq8W/wCCUP8AyZH4&#10;O/6/NR/9LJaAPrtoY3kSRkVnTO1iMlc9cHtXnX7SHjLQPAPwE8f634naD+xINFukniuMFZ/MjaNY&#10;cHqZGZUA7lwK7bxJ4k0rwfoGoa5rmoW+laRp8LXF1e3UgSKGNRlmZj0AFfm94hm8W/8ABVL4txaX&#10;pQvPDn7NPhe+Ek+pPG0UmvTocHYDjJPzBR/yzVizfOypQB6D/wAEavCOq+Hf2WdV1O/WSGz1zxFc&#10;XlhG3RokhhhMg57vE69P+WY68U3/AIK1+Abmz+GPhD4y+Hn+w+LPh/rVvNHfRjDLBLIoXJ77ZxAQ&#10;P9p/WvuHwz4a0vwb4d03QdEsYdM0fTbeO0tLO3XCQxIoVVA9AAK+eP8AgpVNbw/sQ/FFrnb5ZtbR&#10;RuXI3m9twn47iuPQ0Ae6fDLxtb/Er4b+FfF1ouy117SrXU40/urNEsgX6jdj8K6avEv2JY54v2Rf&#10;hEtwQ0n/AAjVkwwuPlMQKf8AjpH1r22gDmfHnxA8L/CTwrc+IfFWrWnh3QbeRRNe3R2RI8j4GcDq&#10;zt+JNfnb+0xqdn/wUe+OXwy8MfCG1n1vwx4OvZbrX/HLWzRWNssjQloY3dQXcLFnaB8xZcfKrMP0&#10;V+IHw68NfFXwvc+HPF2jW2v6HcMjzWN4paN2RgykjPZgD+FfmT/wUP8Agj4X/YnvPh98XPgpHJ4B&#10;8StqzWdxZ2FzIbe6TyzLkxsx+T93tZBhGDjIzyQD9WaK+Zf2n/2TdR/awj8Hapa/EjW/h2dOtJPM&#10;g0dGYXBm8tvnIlT7u0gdfvGuX/Zy/wCCf+qfAP4rab4zuvjN4l8ZQ2cM8R0jUo3EMnmRsgYkzNyu&#10;7I47UAeD/wDBMXWNOsP2uv2ktO8TTJD4+vtUka2jvCBcSol5dNeKuep3G3Ygdlz0Fewf8FetD0XU&#10;/wBkG+vdRWD+1NN1azm0x3YLIJGkEcgTucxu5Kj0B/hrsP2kv+Cc/wANP2jPGA8ZNdar4M8Znb5u&#10;saBIkZuSowryoykFwMDepVsAAk4FfEH7e37HHgD9mf4LWl9d+LfE3j/4la9qUNhpD65fGRoYVO+Z&#10;4oV5PASMliwzKuADzQB9B/tHeLLrxx/wRzh1q9na6vrnw74fFxOw+aSVL6yR2PuWUk+5rD/ZJ/4K&#10;VfA34Xfs/wDw+8FeJda1TT9X0nTUtLxxpU0sMbgsT8yAkjkdAa+yfhZ8EdJsf2afBHwz8ZaPZa/Y&#10;6foen2eo6fqMCzW800KRudyMCrASpuAOeg61r69+zz8L/E3h2XQdT+Hnhm50iRNn2T+yYFVRjAKb&#10;VBQjPDLgjsRQBv8Aw/8AiL4Z+K3hSy8S+Edbs/EGhXgJhvbKTchIOCp7qwPBVgCDwQK6OvzN/wCC&#10;UMbeC/jx+0Z4B0S8mvPBWkaqVsmkYsoMd1cQxyD0Z4kGT38tfSv0yoA+Nf8AgoJ4X+MGh+Gtc+KH&#10;gL4v3ngrw/4b0ENceG7WzD/a50lkZpfNLfKWWSNfun/V+9dF+z34u+KHxT/YB8P69oWupd/FLVNJ&#10;nNnq+qhGU3IuZFV5MqVICr3U9Ohrq/29v+TOfiz/ANgSX/0Ja+YPCv7TF7+yr/wSm+HHizR7aG68&#10;QXwbSNLF0paKOeS4un8xwOoWOKRgOhIAPFAG4v7Lv7a9/a/2heftJ6Xb6zjeLO3tT9l3DkAkW6jG&#10;f+mZ+h6V2n7Av7Ufj/4peJviJ8K/izHaS+PvAtwIZtSskVFvEEjRSFlQBdyuoIZAAyyD5QRz598P&#10;/wBif45fHLwjpfiz4p/tJ+LtMvNYto70aD4bleG3tVkXcoYpIkZba+CFiwOQGYc15v8A8E8vDtn8&#10;Gv23v2h9Hl1O+1Ww8OaZeRvqOoP5lzNHFdxkySEAbnIBJ9aAPc/HXwI/bI+IXxC8U3lp8cNH8E+D&#10;zqtydD0+xtledLMSv5AkKQLz5ZXO6Rjnr0FcJ4X+OP7QP7In7THgD4a/GjxVp3xH8H+OblLLTtXh&#10;iVJ7eR5FiVtwRGBWSSPer7xtfKtkGuY+C99+0D/wUmuPE/i+H4t3nwg+G1hqT6baaZ4bV1uWdUST&#10;y2aN42bEcse52cgk4CAdPL/2pP2Z2/Zx/aa/Z3jm8feJvH11rPiCCSS68SXPnND5V5aqBHnJGQ/O&#10;Sfuj0oA+l/8AgpB+0R8RfgX8a/gRD4HvNSubbUb2R73w3p7hTrWy5tgtqTtYgyBmjGAT8/Q11vwP&#10;8E/tf658dPDnjv4peJ/D+j+AnNyb7wNpVx89uj2sqwqQsRVysrREkzsePbFeef8ABRX/AJPO/Y//&#10;AOxng/8ATjY1+idABRRRQB8y/wDBR74o6j8J/wBkHxxqWkTSWuqagkOkQXETFWiFxIscjAjkHyzJ&#10;gjoSDWd/wTT+B+j/AAf/AGVvCWo21nGuu+LLOPXNSvin7ybzhvgTPXYkTIAvTJZurGov+Co3gq/8&#10;afsX+NBp0TTz6TJa6q8SDJMMUymVvosZdz7Ia6P/AIJ6/E/Tfij+yH8Op7C5jmuNF0yHQb2FSN0E&#10;1qixBWA6Eosbj1V1PegD6IubaG8t5be4iSeCVDHJFIoZXUjBUg8EEdq+OP2yP2nNT/Ztj8DfBr4L&#10;eHbOf4ieJES30exWFfs+mWu8xo6x8KSWVwoPyKI2LcLg/Zlfmv8AFK5is/8Agsx8Kb3Upov7NutD&#10;K2U0hBjYtZ38UYU9CTPkDH8RoA1dZ+Cn7dPgDw9L4zs/jTpXi3XbOI3Vz4WW1RorhQMtFFugVGYg&#10;dAIz12tnGfdv2Wf22tD+OP7NOrfEzxGkOgXnheOdfElrDkpA8MfmGSINyVdMFVOTuymWK5P04zBV&#10;JJwBySa/ET4ZG81L9lj9uPU/DfmHQ7vVdKaxeJg0ZgGpTvNt7f6h0yQBkEenAB9F/Djxh+1f+3q+&#10;p+N/B3jey+Dfw0ju5LbSbdYA81zsOCdwQvJjozFlTcCFXg4p2/xF/aZ+FH7bHwa+GnxO+I1nr2ma&#10;oQxfQ41ii1C3LSgG4Xyk/eBlxwOQo5Jya+s/+CeMljL+xb8Kjp3lm3/sxlbyxgeaJ5RL+PmB8++a&#10;+ev2tP8AlKJ+zZ/15D/0dc0Aa3x2/aG+L/xm/a3vv2d/gxr1h4DGi2QvNa8TXcCzTP8Au45GWIMr&#10;bQvnRr8oDFtx3BRWlpfwi/bF+DfjDw7qFr8XNP8Aix4UfUrePWdL1HT44bhbZpUWWSPcMnahZvll&#10;B4+63StP9qH/AIJ/658R/jInxi+EnxBm+HPxFaJIrpiHEF0UQRh98fzITGqoylXVwo4HO7yC9/ag&#10;/ak/Yy+IPg/Svjwmh+O/BOvXq2K67pkaLKBuUMY3jSI71Vg22WL5wCA2ckAHqPwv+Mnjvwz/AMFM&#10;PiB8KfFPiS81PwjqmktqXh6yumXZCxWGfEfAOFX7SmOf9X7VxX/BUL9q34hfCHx14K8NfDLVbrT7&#10;zTdPl8R699kUOHtTOkMKyDBwm5Zd3s6ngVoft3Qf8Kh/bW/Zq+MMS+VbT3x8OalcKdoSJpNuT7mK&#10;8uPwTFS/Af4f2f7XXxm/ar8d6t+90LVUm+HOjXBAIjt44gs0kfXGStvKCO7E8UAfRfx2+Plvof7G&#10;vib4r+Hbs263Xhf+0NJucjMc1zEq2zfUSSx8eorwfwd+1f4j/Z4/4J+eDviN4/vLzxz8QfFLt/ZN&#10;ndNl7qad5GtlO0A+WsKK5wMknaOWBr5J1r4r634k/wCCeOhfAqYMfG9v8QU8Ez2k7/OIkkaeP3ws&#10;pjiAI/5Zn0Fex/8ABWnwiPBXhb9m3RbK/m0Xwnot3Lpr3tv8r2nlpZpBKpHRkjjmIwe35AHpmm/A&#10;H9tD4haPH4o1v492PgfXrpPtEXhex0pHtrPPKwyOq9RwDxJjn5m6nu/2HP2nvHHxJ8TePvhP8W4L&#10;SP4neBpwlxeWMQji1C3LbfN2rhchtpyqqrLLGQoOaxov+CfXjCeJJYv2r/jBJG4DK669MQwPIIPm&#10;8iuu/Zr/AGEbL9nj4ya58Sp/iH4k8d+ItY0p9Lup/EDLLLIrSwP5jSkl2YC3RRk9D7CgD5+/4I6/&#10;8ms/FH/sN3H/AKQw11H/AARU/wCTWfFP/Y53X/pDY1y//BHX/k1n4o/9hu4/9IYa6j/gip/yaz4p&#10;/wCxzuv/AEhsaAPv+iiigD40/wCCsvw88RfEH9ki8Ph2Ce7bRNWttXv7W2Us8loiSxudo5IQypIf&#10;QRk9qqfsd/t9fAvWPgr4H8MXvizTfBGu6PpNrplzpetH7HEskUSxlkmYCJkYqWHzZ5+YA19pSTRK&#10;6RSOgaXIWNiMvgZIA78V8+/E7/gn98AvizcXN3rHw606y1G4Yu99orPp8pc9XIhZVZjzncpyTk80&#10;Aey29j4X8bXWjeJ7aPS9buLDzG03V7cxztEJEKSeXKucBlJBAODx6Cvhj4p/tMfGn9pj9ojxD8HP&#10;2db+x8K6T4Vdotf8Y30Yf96jFJEUsj7VDhkUKpZ2RjuVMmvJvAHgjUf2CP8Ago54P+GXgrxHqese&#10;BPGttFPcaTeSByqTGeMGQKFUyRvBvEgUHYcHqc99/wAEh2Ww8aftFaXqDIniOLXbc3cbjEpCyXik&#10;njJAff8AQt23cgFP4j+NP2sf2Cl0/wAa+MvGen/GX4ayXcdtqcLwCOe2LnAbdsDx5+6rbnTcQGXk&#10;Z9D/AOCoHjDS/iD+wHF4n0S4+1aPrF3pV/aTYwWikO9SR2OCMjscivU/+Ck19p1j+xP8Tv7SK+VN&#10;a28USsQC0xuofKxkHJD4P0U9Oo+PvjVb3dr/AMEY/h+l6JFmL2Lr5hyfLa6laP8ADYVx7YoA7z9q&#10;v4o/Er9nv4F/s1/E7wdr9/B4XsbHSrLxDocJXyLxDbwyxh8qdodUmjJ/2k71+gCeONFk8Cr4xW+j&#10;PhxtN/tYX2fk+y+V5vmZ9NnNeH678HIfj9+wbpfgSQJ9o1XwXp4s5JOkd0ltFJbueeglRM+2RX57&#10;2P7W2o3H/BNQfCWLzn+I0mtjwKlhjFybNm80EqTnGzNrjH4d6APev2a/jX8WPin+zr+018bdY8Va&#10;pBpo0/WP+EQ05tqppphtpp/MjwOdhaFFJzzE/XNcP+zf4t/bK/ay+DOljw14wsfB+g2U06z+M9Yb&#10;de6zL5rHZGFicqkYKpkKoJVvnY5UfXPif4Q2fwG/4J1+M/Almsf/ABJ/h5q0VxJGOJrlrGZ55P8A&#10;gUrO341zn/BKH/kyPwd/1+aj/wClktAHzj8Kf2uv2pPD3jbxn+z1faNY+Pvi9YypFp2uXBjS2sIN&#10;u6W5uGAQSx7HiZCwDZcBtxwhr/Fr4jftdfsJ6v4V8ffEfx/pfxG8HarqCWWpabaqvlCQq0jQqDBG&#10;YyUSQo8fGU+ZccN6D8M/+U0Xxa/7FiD/ANIdMrqv+CyKK37I9oWUEr4msipI6HyrgZH4E/nQB73+&#10;0pZfF3x98K9DHwG8R6X4b8QahfwTT6tqqI0Sac0EpYqGil+YuYeik4zgivl/xN+zx+2x4J8P33ib&#10;S/2hbHxBq1jE122kS2irFPtBZkTfCUJOMAMqjnqta37XX7UXjv4TeB/gX8Mvha1tZ+OvH1pZ2cOq&#10;XSK4tFZYIYwgYFQzyS/eIO0IeMkEQXn/AATn+IOu+Hb7UfiL+0z4913UDbNNPZ6ZdSw2isFLGNQ8&#10;jArkDBCL0ztGeAD2L9i39qbUP2pf2Zr3xfqVtDp3ibS5bnTNR+xgrE1xHCkiyxqSSoZJUOMnDBgO&#10;BXxZ+yj8dP2wf2l/hTq3h3wNqlt50eryPe/EbxLKuLdGhhCWUIETYZSHkZgjsBMv3OC3pP8AwR1/&#10;5NZ+KP8A2G7j/wBIYa6j/gip/wAms+Kf+xzuv/SGxoA+s/2bfC/j/wAGfBfw/o3xR12DxL46tWuh&#10;qGq20rSx3GbmVoSrFEJAiaIcqOmK9MoooAKKK+Pf+CiH7V1/8GPBth8PfAbS3vxZ8akWWl21n809&#10;pDI3lmcAdHZjsj6fMWYfcIIB4n+1R4y1z9vf9pGx/Zz8AXstt4A8O3P2vxjrtq2UZ42AdPRhGfkV&#10;T96ViSMRhq+4fFfgLWvAvwCvPCPwbjstA1vTtMFl4eFwFMFu64Cs+9WB7kkg5JJOSa4X9iH9lHTv&#10;2Ufg9baO6xXPi/VNt5r+pJ8xluMcRK3Xy4wSq+pLNgFzTP28/wBpi9/ZV/Z/vPFmj20N14gvr2LS&#10;NLF0paKOeRXfzHA6hY4pGA6EgA8UAeEr+y7+2vf2v9oXn7Sel2+s43izt7U/Zdw5AJFuoxn/AKZn&#10;6HpXafsC/tR+P/il4m+Inwr+LMdpL4+8C3Ahm1KyRUW8QSNFIWVAF3K6ghkADLIPlBHPn3w//Yn+&#10;OXxy8I6X4s+Kf7Sfi7TLzWLaO9Gg+G5Xht7VZF3KGKSJGW2vghYsDkBmHNcF/wAE2/BMfw1/bz+P&#10;XhaLUr3WItIs7izW/wBSkElzcBL2Ib5GAGWPc0AVvA/x6/ao+JX7Sfx8+Hvwy1O11OOx8SXtnBq3&#10;iKRPsnhu0ju7pE8tNp3M21FGVkwIz8hySs/xK+IP7XX7BuraF42+IXjOw+Knw/vL1bXUbW3AZUZg&#10;Tt3NCjwsQrbGUlMgBhyAe5/4J1f8nnftgf8AYzz/APpxvq9W/wCCruoafZ/sR+MobwqLm7u9Ohst&#10;xAJmF5E5xzyfLSX17/WgDxX/AILFeJtP8afssfC7xDpE4utK1bW7e/s5x0khlsZnRvxVgfxr6S/b&#10;S/ao1P8AZ/0nwx4Z8E6MniX4peNLs6f4f0yTmJGyitNKAR8oMiAAkAkkk4Vq+If28NPutL/4Jq/s&#10;1Wt7C9vcoNN3RSDDLnTZCAR2OCOOo6V1f/BRjw5feJP+CgHwK06fxVqPgrS9U02CwtNe0uYw3Fnc&#10;td3Cu8cgwVY+ZbrnPGe3cA9UuP2bv20f7IPiFP2jtPbxWI/PGhLpUS2HmYz5W/y9uO2TFj+dcLq/&#10;xu+IX7Zn7DfxFlbxEPh5428ARalF4ysLW0Jj1a1jspy0G0v+7EoDK3Jw0bYGCBXrn/DvXxn/ANHW&#10;fGL/AMHs3/x2qNv+xjpv7J/7NP7Td7Y+LdY8X3/i7wjqE17cauqmXzIrO9O/cOXZzcMSW5yPegD5&#10;v/YH/Z3+OHxI/Z4sda8CfHy6+Hvh99Quo00SLTBOqSK4Dvu3j7x56V9f/tCfCv8Aai8aeLPDumfD&#10;H4o6R4O8IWuhQQ6rfXcCNd3WoB5VlkQeQ7gFPKIG9BknvXPf8Eiv+TM9J/7DF/8A+jBXn/xo+Nfx&#10;l/aU/bD1z9n74SeLovhxofhu0+06xr8ce67kCiISspHzDa9xGiohQkgsXxjABzHxkuv2vP2H/D9t&#10;8R9V+K2l/FHwha3UMGqaXfWwVsSNtXqgYKThdySAgsPlIzXrH/BRbxxZ/Ez/AIJw3Xi/T0aKx16D&#10;RdUgjkILIk08Eiq2O4DYPuK+eP24v2HtW+D/AOzXr3jXxB8bfHHxE1KyntU+ya1du1pI0txGhZke&#10;SQ8Agj5uqg+1eg/tFf8AKG3wj/2BPD//AKOgoA+0v2Tv+TWfg3/2Jmjf+kMNeq15V+yd/wAms/Bv&#10;/sTNG/8ASGGvVaAPzn/Y+0//AIaQ/b8+Nvxk1hGubPwfcHQPD6y8pFzJAroD90iGFyR63THk81+j&#10;Ffn9/wAEfjDH4B+L1syhL+LxlN5ysmHCmJAoPHqr8dufWv0BoA/LP/gqH+x78Ivg78Cp/HfhDwl/&#10;ZHiq/wDEUKXOof2leT7xMszyDy5JmQZYA8KMdsV+knwt/wCSZeEf+wPZ/wDolK+P/wDgsf8A8mi2&#10;3/Yy2X/oqevsD4W/8ky8I/8AYHs//RKUAfnb+zPrOm6P/wAFavjZF4vnS28QXsV1baI18QC+ZLdo&#10;0jz/ABG2Ube5QMO+D9Q/8FItB0TXv2M/iKutLB/olrHeWTzMFZLqORTGUJ/iPK4HJDMO9T/tR/sE&#10;/DX9qnUbXW9bF/4e8WWsaxR69okixzSIvKrKrKVkC9jgMOgYDivi39sr9hz4efs1/s8eIvF/ifx3&#10;4p8eeKZPK03w7b69qOIY7iSRcska/MzJEJXwW24U5U0AfY//AATT8WXPjD9if4a3F5MZrmzt7nTS&#10;SOiQXUsUS/hEkY/CvYfjp8XdJ+A/wk8T+PNaINlotm06w7gpuJT8sUKk/wATyMiD3avPv2C/h5d/&#10;C79kH4Y6DfxtDe/2ab+aKQYdGupZLnYw7FfO247Yr5X/AG6Nevf2uP2qPAP7Mfhm8kGh6dcLq3i2&#10;6tjxFhdxUnpmOEnGeDJOinkUAdl/wS5+FOsatpHi/wDaD8cL5/jP4iXksltJIpBishISSgPKrJIO&#10;FyRshixxXi/7TXxe8O/Af/grV4X8c+K5biDQNK0QfaZLWEzSDzbC6hTCDk/PIv4ZNfqdoui2PhvR&#10;rDSdMtY7HTbC3jtbW1hGEhiRQqIo7AKAB9K53Uvg/wCBda8VS+JtS8HaFqXiKWJYG1W806Ka58tQ&#10;QqCRlLBcE8A45oA8b+D/APwUQ+BPxt8TW3hzQfGH2PXbtglrZaxaSWZuGJwER3GwuTjC7txzwDX0&#10;nX5u/wDBXT4C/Drw78DNO8f6ToOmeGfF9rrVvaQ3ml2yWz3iyK5aOTYAHICbwxyy+WQCATX3P8Bd&#10;e1TxV8DPh1rWuFzrWpeHNOvL4yAhvtElrG8mc99zGgD4h/ZrtW/Zj/4KWfEz4TWf+j+DvG9kdd0q&#10;zXhI5gvngIo4VVBu48dxGnpX6M1+evxkzcf8FkvgmLEos0PhKX7Q2zp+51Ytn3KFQD7iv0KoA+ZP&#10;+CkHxWvfhH+yH421HS7hrTVtTSLRrWeNyjobhwkjKQchhF5pBHIIB7V8i/stft0fDP8AZp+AXhzw&#10;n4J+Hfi3xvqENol/4m1bSbALbrqEqB5kaRuWMfEYO0LtjG0sOa99/wCCvmi3Gqfsc3tzCpMem63Y&#10;3U5x0Qs8IP8A31Mn517/APsl6lpOsfsx/C290SGCCwm8OWLeXboFVZRAglUgADcJA4J7kGgDnv2X&#10;P20/hz+1pYXv/CJXV1Y63YIJbzQ9VjWO7ijJ2iQBWZXTOBuUnBZQ2CQD71X5ialotn4F/wCC0Xh+&#10;38GQx2iavpzz65Z2g2RbnsJ2l3qDgZEcMvbLkHBJ577xL/wSx1vxB4j1XVE/aG8YWKX13Lci1iif&#10;ZCHctsX/AEgcDOBx2oA+/a/Jv/gqZ+x98IvgN8DdH8XeBfCX9h+IdR8VQ2d1ef2leXHmRSW13K67&#10;JpnQZeNDkAHjAOCRX6Ifs1fBG5/Z8+F1v4QuvFmoeNJobqa4OrampEzCRs7Tl24XoOa+VP8AgtX/&#10;AMms+Fv+xztf/SG+oA+6/Cv/ACLGj/8AXnD/AOgCtSsvwr/yLGj/APXnD/6AK4/9oL4z6T+z78Hv&#10;E3jzWWVoNJtWeG3ZsG5uG+WGFfd3Kr7Ak9AaAPiX9vjxNqX7Uf7SXgH9lvwtcumnJcx6t4su7c5M&#10;CBS4Rj0HlwkyYYYLywjqK/Q3w74f0/wn4f03RNJtY7HS9Nto7S0tYhhIoo1CogHoFAFfEP8AwSx+&#10;Duqr4R8T/HbxpuuvGvxGu5LiO4mX50svMLZGeVEsuWx02RwkcV930AUdcs7rUNE1C1sro2N7PbyR&#10;QXQGTDIykK+O+CQfwr82PDuvfHP4F/8ABQD4U/Cnxl8Z9S+IGja7YtqlyjWy20TIyXiLGy5YnDWw&#10;bOe444r9Na/Oz9oj/lMF8BP+xYX/ANC1WgD2/wDag+G/7TPxE+I2m23wj+I2j+APAa6UgvpLqFHu&#10;pLwyzbyn7h2wI/Jx86DOe9fNXxkuv2vP2H/D9t8R9V+K2l/FHwha3UMGqaXfWwVsSNtXqgYKThdy&#10;SAgsPlIzXT/Gj41/GX9pT9sPXP2fvhJ4ui+HGh+G7T7TrGvxx7ruQKIhKykfMNr3EaKiFCSCxfGM&#10;eU/txfsPat8H/wBmvXvGviD42+OPiJqVlPap9k1q7drSRpbiNCzI8kh4BBHzdVB9qAPvL4meIviR&#10;8aP2bdA8Q/AvVbHw54n8SWthqVpeauEeO2tZkWRwwaOQbgrAcITmvnC+/Zh/bZ03T5NVsf2jtO1D&#10;XYlMq6a9sFt5GAPyAtAU57bkAyecda534jftVeKv2df2Fv2ctC8AxQjxz410a0sdPu7hFdbZI4YQ&#10;7qrfKXLTQqN+VG4kg4rsdJ/4J1fFLxpYw3nxP/ac8cX+pzgNc6foN1LDaQk43pGWk2kcfeESdvl4&#10;5APUP+Cev7Vet/tSfCfVbnxbZW9n4w8O6idN1FrVNkdwNoZJdmTsY/MrKOMoSMA4Hxz+zX+0J+1r&#10;8eLLx54Q+H97FqF7Fq7ed448SSJ5GkW/zKtvEvlkGRiN2dshAH3RkNXf/wDBFuzGnaf8bLQSPKIN&#10;Xs4hJIcs20XAyfc4re/4I6/8ip8ZP+xq/wDaZoA+sf2WfBvxN8B/CiHSPi34kt/FnjGO8neTVLWZ&#10;pY5IWIMYDNHGeBxgqK9eoooAK/Lj/go9480n4X/t8fALxbrryxaNotpbXt28MZkcRJeyliFHU47V&#10;+o9fmp+3PY2+pf8ABSf9mu1u7eK6tpls0khmQOjqb6XIKngj60Aes/8AD3X9nf8A6C2vf+CeT/Gp&#10;f2hP20dB8ZfsHfET4m/DO9vthP8AYFtdTQtbTQzzSRQu655BVJywYdwK+pf+FW+DP+hR0H/wWQ//&#10;ABNfP3/BRD4WLrn7EvxF0nwxpdvZtZxQ6v8AZLG3WNWWCeKWZtqjqIkc5/2RQBkf8EuPgdpHwq/Z&#10;Z8O69FZxjxF4vj/tbUL0p+8eNmb7PGD12LHtOOm53Pevr2WJJ4nilRZI3BVkYZDA8EEdxXzD/wAE&#10;1/ihpvxM/Y/8DJaXEb33h+3Oh39upG6CSAlUDD/ai8px7N9a+oaAPzL/AOCp6vNffAv9n7wjDHoG&#10;heItWBezsU8uEFp44LdBGuBtVppW2dMhMDgV+iPw7+H+g/CvwTo3hLwzYR6Zoek2621tbxgcKByz&#10;H+JmOWZjyzEk8mvzw/4KvSXHgL4vfs9fF2FGu9F0HWNlxJBhlSaC5huETPTcwjmwP+mTV+keg67p&#10;/ijQ9P1jSbyLUNL1C3jurW7gbdHNE6hkdT3BBB/GgCLxF4X0fxdYxWetaZa6raxTxXUcV3EJAk0b&#10;B45Fz0ZWAIYcgivyo8K/ErS/2Kf+CmHxV1n4uW93aaP4s+2S6Zr/ANledYYLi4SeJ1Cgs0YVTC2w&#10;EqyYxwcfrPNPHbRmSaRYoxjLOwAGTgcn3rkviD8KvA3xo0NNP8YeGtH8WaapJiXULZJ/LboWjcjK&#10;NxjKkHqKAMv4eftCfC/4wKIvCHjvw/4jlkGDZ2t/G0+D/ehJ3j8VrsvDnhnSfB+jw6ToenW2k6ZC&#10;ztFZ2cQjijLuzttUcKCzMcDjmvz5/a9/4Jh/CTwz8I/GPj/4fJqHgXxB4a0641uGO3v5ZrWUwIZW&#10;TbKWdGIQhSjqFYjjHFe8f8E2/i94j+NH7KPhzWfFdzNqGs2dxcaY+o3BJku0ifCSMx+820hSx5JQ&#10;k8k0AfUNfnP4T0//AIae/wCCrXijVNVQ3Xhr4S2KwafbyElFvFIVWKn+ITSXEgI7wx9cV+jFfn1/&#10;wTpMMH7XH7ZMEyBL1/FvmRBkw3l/btSLEHHQ7oz75BoA/QWvyz/4Kh/se/CL4O/Aqfx34Q8Jf2R4&#10;qv8AxFClzqH9pXk+8TLM8g8uSZkGWAPCjHbFfqZXwv8A8Fj/APk0W2/7GWy/9FT0AfYHwt/5Jl4R&#10;/wCwPZ/+iUr87f2Z9Z03R/8AgrV8bIvF86W3iC9iurbRGviAXzJbtGkef4jbKNvcoGHfB/RL4W/8&#10;ky8I/wDYHs//AESleK/tR/sE/DX9qnUbXW9bF/4e8WWsaxR69okixzSIvKrKrKVkC9jgMOgYDigC&#10;D/gpFoOia9+xn8RV1pYP9EtY7yyeZgrJdRyKYyhP8R5XA5IZh3r85v2h/Fet+Mv+CV/7PdzLLNPZ&#10;2Wt3OnXbAfIrQG6htQ30hUgfjXp37ZX7Dnw8/Zr/AGePEXi/xP478U+PPFMnlab4dt9e1HEMdxJI&#10;uWSNfmZkiEr4LbcKcqa+vv2Wf2bdE1L9grwL8M/H2ipqenajpJvL2xuQVeN7mZ7oYI5SRDMMMCCp&#10;X2oA+gfhrrXhzxF8PfDmo+EJ7e58Lz2EJ02S1IMf2cIAijHTAAXHYgjtX53fsq6hp3gX/gq98a/C&#10;/h2SGLw9rFlcTNa2xDQ/aQbediNvAKu9wMdBuI9K7u3/AOCQfgnSbueDTPin4+0rwvNIXm0e2vYk&#10;DKeqlwm38Sh4HevK/wDgmt8L/DP/AA218ZPEXgCF0+Hfhi0fQ9Nm85phO8k0arIJGJLBxazPx/z0&#10;XGBgUAfpT48+IHhf4SeFbnxD4q1a08O6DbyKJr26OyJHkfAzgdWdvxJr87f2mNTs/wDgo98cvhl4&#10;Y+ENrPrfhjwdey3Wv+OWtmisbZZGhLQxu6gu4WLO0D5iy4+VWYfor8QPh14a+Kvhe58OeLtGttf0&#10;O4ZHmsbxS0bsjBlJGezAH8K/Mn/gof8ABHwv+xPefD74ufBSOTwD4lbVms7izsLmQ290nlmXJjZj&#10;8n7vayDCMHGRnkgH6s1+c3wetz+y/wD8FTPGHw9sT9l8JfE3TW1mzslGI0uAkk4IA4AV4r1FHo6j&#10;sK/Q7SbxtR0uzu2Ty2nhSUp/dLKDj9a+A/2lGE3/AAVf/Z2htWRb5NEkkl+TJ8nN/wBT9Fkx6cmg&#10;D9B6q6ppltrWl3mn3sfnWd3C9vNHuK70dSrDIIIyCeQc1aooA/JX9vT9lD4V/s3eNvgNdfDnwt/w&#10;js+reJhFeN/aF1deasctsUGJ5XC4LN93HXmv1qr88P8AgrN/yNf7OH/Y1P8A+jLWv0PoA/KhvGmp&#10;/wDBOr9uv4jeLfiD4fvtQ+HnxIvLq4tPENhF5nkiW4NwFAzgmMuUePIbaA6gjAPWft3/ABl8Mftu&#10;eC/APwk+Cd1H4/8AE2tatDrEstnC/l6VaRpJE0twzKDAd0y53AEKDkfMmY/2IYbH9sb9qL40fEf4&#10;m28PiK68NXCaZoHh/VUEtvpttM9wp/cMCmQkKrnnLNIxGSDUf/BQn9krwj+zn4LT47/B6Sf4a+Ld&#10;D1G28yDRZTFazrLII/ki6IwJXKrhGXeGU5oA/RnwX4dHg/wboOgi4e7Gl2FvYi4k+9L5UapuPudu&#10;fxrar4v8ZfAHXP29Pg78HfHUvxH1f4c6jJ4fjuryDQo2MdzNcRxO5OJUwAytgHOA1Xv2cv8Agn/q&#10;nwD+K2m+M7r4zeJfGUNnDPEdI1KNxDJ5kbIGJMzcruyOO1AHsfxw/ZJ+E/7R+qaZqHxF8Kf8JDea&#10;bC1vaSf2jd2vlozbmGIJUByR1IJr5J/4I02cWn+Cfi7a26eXBB4mWKNck4VYiAMnnoK/RWvzw/4I&#10;6/8AIqfGT/sav/aZoA/Qx4kkZGdFZo23IWGSpwRkehwSPxNYPxD8XaJ4C8C6/wCIvEk0UGg6ZYzX&#10;V604BUxKhLLg/eJHAXuSB3rX1TVLPQ9Mu9R1G7hsNPtImnuLq5kEccMaglnZjwFABJJ6Yr82vib4&#10;q8Wf8FQvig/w98AXN1on7Pfh+8jfXPFPlNH/AGvMhDeXGGxuweUjPA4lcf6taAL/APwRk0G/8O/A&#10;/wCI/i28glg0TUdWX7HCMkMLeEmVkyeRmQJnuYyM8cN/4I02J8T6L8YPiNqSCfxBruvLDcXjHLH5&#10;WncD0y9xk+uB6V98eFfhroXgL4cWfgjwzZR6PoNjYmwtIIwWESFSMnJyzEksSTliSScnNfBv/BFm&#10;8/sz4c/FLwndqINZ0nxEkt1bMf3ke+ERAFccfNbyD8D6UAN/4LPaemh+CfhT46scW3iLRvELQWt2&#10;i/OoaIzDn2e3Qge59a/Q/QNWTXtB03U48eXeW0dyu3OMOoYfzr89P+C1l2l18I/hroMOZdV1DxG0&#10;ltbIMtIEt3RsD/emjH/Aq/QbwrpH/CP+GNI0vr9hs4bbrn7iBevfpQAnizTb/WfC2s6fpeoHSdTu&#10;rKaC11BV3G2mZCqSgd9rENj2r85vhr4k+N/we/4KKfDv4Q+NvjFqPxB0TU9NutRuUktlt4pAbK9Z&#10;EKZY/K8CtnPpX6XV+dnxM/5TRfCX/sWJ/wD0h1OgD2j9pb4Y/tP/ABG+J0MPws+Jej/D/wCHy2EQ&#10;mM8KPdyXW5/MK4gdsBSmB5ijP5183/GLXv2tv2EdL034g6/8TtL+K/goX0VpqOmXluEcb845MYZA&#10;du0MjnDMMoRmui+J3xi+NP7WP7XXiv4H/Crxonwx8J+EYnOra5bxlryZkKJIysMPkSSbVRGQYVmL&#10;dAPJP28v2JtT+C/7O994y1z4z+NviJqMN/awfZdcu2e1YyOQzlHdznpj5utAH6AfGy++KPxY+A/h&#10;/U/gNrmn+HPEOvGzvotS1hUaOGxlhMjEhopRu+aPohPXFfNmsfs0/tteH9Ln1vSv2iLHWtbt1M66&#10;S9oqwzMMnYu+EoSegDIBzyR1rJ+Mn7U/jL4Gfsk/sweCfhsLeHx1468NaTZWmoXEauLRBZ2kYKhw&#10;V3s86AFgQArEjpXU6b/wTj+JPi61S6+JX7TvjzVNRnAa4s9Fu5YbWI8bkj3yEEZHBEaeu2gDuP2P&#10;f2uNZ/ac/ZR8V+KtUhh03xh4fjvLG7msl2RySJbCWKdFJO3IcZH95GxwQK+U/wBmH4zfti/tP/B6&#10;fQ/AuqWtksGozfb/AIi+JJl3tlYytpABE+3aMszLG5/eDlMfNtf8Elf+TWfjv/10l/8ASFq9m/4I&#10;4f8AJotz/wBjLe/+ioKAPqb9n/w7428J/B/w5pHxG1iHxB41tIpE1LU4JTJHcP5zlWViiEjYU6qD&#10;x0r0KiigAooooAKKKKACiiigAooooAKKKKACiiigAooooAKKKKACiiigAooooAKKKKACiiigAooo&#10;oAKKKKACiiigAooooAKKKKACiiigAooooAKKKKACiiigAooooAKKKKACiiigAooooAKKKKACiiig&#10;AooooAKKKKACiiigAooooAKKKKACiiigAooooA/M/wD4KG/8E5fHPx++OUPjv4cW+lFNR06KLVkv&#10;rsW7G6iyiyDg5BiES/8AbP3r2P8A4Jp/sceIP2U/Bvi+fxpFYr4r12+jX/QZxOiWcKfuxvwMEvJK&#10;SB6L+H2bRQB5x+0F8B/DP7SXwt1XwN4qikNheYkhurc4mtLhc+XNGf7ykng8EEg8E1+aWi/8E3f2&#10;qP2edc1ZPhH8RrBNL1AbJJ7HU5LF50GdplhdCocZOCrMRuOG5NfrpRQB+Z/7K/8AwSd1jw18TbX4&#10;hfGvxHaeI9RtLz+0YtJsZ5bkXN0H3rNdTyKpfDfMUAO443MRlT9A/tz/ALBOiftfaXYapZ6inhvx&#10;5pcXkWmqSRmSG4g3FvInUc7QxYqw5Us3DA4r6vooA/ICP/gn7+2ZbeB2+GkXxAsF8CMGiNkniKYW&#10;flnOY9vleZ5R/wCee3bk/dr7C/YT/wCCfekfsiw3uv6rqcfiXx9qMH2Wa+gjKW1nASGaGANy25lU&#10;s7AE7QAFGc/XtFAH5L/FT/gmz8ZvF37Xmt/EXT7TRW8N3fiz+2Imk1ILKbf7QJMlNvDbR0zX6qeK&#10;dF/4SXwzq+ked9m/tCzmtPO2bvL8xCu7GRnGc4yK1KKAPyV0L/gnp+1z+z7c3Nl8KvilZnQ5nLCK&#10;z1aa0RiervbSIY1b3Useeta3wv8A+CTPxD+InxNTxn+0H43g1ZHmjnvLS0vJby9v9gAEUs7qojTA&#10;C/IWO0YXbwR+qlFAH41f8FroY7b45fD+GGNYoo/DARI0ACqoupgAAOgArivBX/BOP47/ABU+C/hD&#10;XvCXiuw1Xwjr9hHeLpF3qs9sLUliSrREGMgEZBU5Oegr7q/b0/4J8a/+1/8AETw94j0nxdpvh6HS&#10;9K/s94Ly2klZ2855NwKngYcD8K+mv2dfhbdfBP4IeDfAt7fQ6ldaFYLZyXcCFElIJO4A8gc0AfMX&#10;7Af/AATjT9lnVrjxr4y1Oz17x5NA1tapp4c2umxN9/YzhTJIwwC21do3AZyScr9tr/glxYftFeLr&#10;3x54G1y28L+Mb1V+3WeoRsbG+kUBRKWQFonwAGIVw2AdoOSfviigD8nNL/ZD/by0vQx4WtPin9m0&#10;QJ5Cyf8ACTSny48YwsnlmZVwMALjFe3/AAV/4J/+Mvgv+y38a/B914msPFHjT4gac8YWEOlvFP5U&#10;qDM8nzSbmlJLFF6dDmvvSigD83P+Cbf7CPxT/Zf+OWueKfG9vpMWk3nhyfTImsb4Tv5z3NrIAVAG&#10;Bthfn6etYP7bP/BKPxH8TPipq3j74U32lINcma71LQ9Sla3Md0xzJLC4UqyuSXZW2kMSQW3YX9Qa&#10;KAPxb1D/AIJJ/tAeIfBpvda8RaZf63ZzR22n6NcapJOqW+DvfzXG2MDCAIoOec7cDP2r/wAE3P2T&#10;/Gf7NXw38ceHviHZ6aza3fpNHDa3AuY5IfJ2Mr8DryMehr7PooA/Kz4yf8EgfFfhrx4fFnwG8awa&#10;QqXBubXT9SuprS609iT8tvdRKxYDOBu2kLwWY8nP1r9iP9tn4xaYnhrxx8U7aPw22FuI7zXZZElT&#10;GCHSGPMvA6OcE9+9frHRQB5p+zb8HW/Z/wDgf4S+H8mqjW5NDtmha/WDyBKzSvISE3NgAvjqemfa&#10;uh+LHh288YfC3xjoOnBG1DVNGvLG3EjbVMksDomT2GWHNdVRQB+MPwm/4Jg/tSfDPxZ/b/hjxBof&#10;gzWbe3kEOoQau2XyADEdkbcMPUEZAzjqOh/4de/tGfHz4jW2q/Gbx1Zi0QKk+pzai+oXSwgk+XBE&#10;FCLyTwSqjJOD0P6+0UAfLH7U37KNz4p/Ytk+DHwtsba3+yLYw2EF7cCNfLhuEkdnkI5dtrMTjlmJ&#10;7159/wAEw/2QfiF+yn/wsr/hPINOh/t7+zfsX9n3gnz5H2vzN2AMf65MevPpX3RRQB5d+0h+zx4Y&#10;/ae+Ft/4J8UpJHbysLi0vrfHnWVyoISZM8EgMwIPBVmHfNfm1oP/AATl/ax/Z+1DWLL4U/Eexi0b&#10;Uvlll03VpbEzADAeSF0ISQDIDKzEdmr9dqKAPzb/AGRf+CUeoeAPiVafEX4xeILPxJrVjd/2haaV&#10;p8kk8b3QfetxcTyKrSMG+baFwWwSx5B0v+ClX7D/AMTv2o/il4W17wNb6XNp+naN9hnN/fCBvM8+&#10;R+AQcjDDmv0SooA8c/Zz+F+ufDP9lzwn4E1pIE1/TdENhcJBKHj83DDhu45HNfAv7EH/AATh+Mfw&#10;F/ah8F+O/FVrosegaT9t+0taaiJZR5tlPCmF2jPzyL+Ga/V2igD8z/8Agon+wP8AFf8AaW+Ptt4t&#10;8F22ky6PHotvYFr6/ED+akkzN8uDxh15+tfe3wG8H6j8Pfgb8O/C2rrGuraH4c07TLxYX3oJobaO&#10;OQK3cblOD3ruqKACiiigD5r/AGyv2H/C/wC11ounz3F9J4Z8aaSpXTfEFtF5jKhO7yZUyN8e75hg&#10;gqSSDywbwvRfh9+3/wDDexTQrDxp4K8aafbjy7fUtTYPOIx03u8SOx9S+85H3jX6EUUAfCnwb/Yf&#10;+LmqftIeHPjl8bviNo+s+KNFhMNvpeg2AERj8uRFRpNkQAXznPCMST97Fc3+0F+y3+0L/wANsah8&#10;bPhHD4d/48YbS1k1i6X/AJ9RDLujI/3sc+9fofRQB8Df8bCf+qd/+OVS/aq+D37Wv7QXwzs/AT2H&#10;gqXQ77TNPl1iY3Hk3H9oxlZJhGwO0R+Yox8vTNfoNRQB8tfsP+Dfj38NfDcHg74rWXhm28LaFpNv&#10;YaI+iymS4Yx/KfOYsQfkA5AHOa+paKKAPJf2m/2afCn7VHwzn8H+KRLbhZRc2OpWoXz7K4AIEiZG&#10;CCCVZTwQT0OCPi5/hd+2v+yX4B1a28M+PvDXjrwL4f0+a7t/7Sj8y7gt4Yy5RVkTfnapCx+Y6gYA&#10;x0r9K6juLeK6gkgnjSaGRSjxyKGVlIwQQeoI7UAflr+xX8A9R/bu1ez+PPxu8cP44TR7+Sys/Cwi&#10;WOCGSLa4EqptRU+ZX8tV+fguxGVP3D+2F+zPYftYfBW+8E3V9/ZV/HcJqOl35XesF3Grqpde6lZJ&#10;EOOQHJHIr5muv+CaHj74W+LtdvPgN8cNQ+HnhvWpDJPoc0UjrBk8BWVsPtyQrFQ6jjceTX19+zr8&#10;L9Z+DPwc0Dwf4h8V3XjjWrA3L3Wv3gcS3bTXMs2W3u7HaJQmSxztzx0AB8V+Cf2c/wBuK60Ww+H2&#10;ufF/R/DXgqziWybWdMKT6gbZF2qsUggSYtgDDM6N6seldh+wd+xH4r/Z48X/ABmg8Zpbaj4X8UKl&#10;nYyteC4nurcSXAJnAAwzRyrn3Jr7sooA/NjwJ+yL+1b+yXrGueHfgj4w8M6z8PtTvGvLeLxAAJLZ&#10;mCrvdDHw4VVUmNirBQdoPAr+If8Agn/8c9Z/aM+EHxM8UeObf4h6rpetWOp+IbqecW1vYxQXkcvk&#10;WUO0fIEVzwEDMfugkk/pfRQB8h/te/sy+NvjR+0b+z54z8Nw2L6J4J1qK/1Zrm5EcixLeWsp8tcf&#10;OdsL8euK+rtdtJL/AEPULaEAyzW8kaAnA3FSB+pq9RQB8o/8E2/2cfGX7L/wN1zwt43isotWvPEc&#10;+pxLY3InTyXtrWMEsAMHdC/H09a8Z/Y/uo9S/wCCnX7S9zbN50EdvJA0ig7RItxAjKT6hkcf8BNf&#10;Q/7VPwN+Mfxd1bRZPhl8X5fhpp0NtJBqFvFE7NcMzArIrKQQQMjgj61J+x1+xron7Jfh/WjHrNz4&#10;r8XeIJVn1jX7xNjTldxVEUsxVQzuxJYsxYkngAAHjfxy/YH8eaN8cNR+Mn7Onji18DeLdUZpNU0n&#10;UFIs7l3IMrAhHUiRhvaORCN/zBl4xkX3wt/bz+K8P9i6/wDETwl8PdGkGy6vtEA+1uhGD5ZjjLBv&#10;pJH9a/QSigD4p/ar/ZF8d/E7xJ+zHJ4cubXWbX4c3atrN/qFx5E06K9h+9VTuLMwtZWIyeSOTnNf&#10;a1FFABXxb/wVc+EWpePv2b4fFegpKde8C6imtxtAMyC3xtnK/wC78kpPpCa+0qiurWG+tZra5hju&#10;LeZGjlhlUMjqRgqwPBBBwQaAPOf2b/jVpv7QnwU8KeO9Ndf+JpaKbuBTk290vyTxH/dkDAeowehF&#10;fDPxq/ZG/aS1j9sLXvi94Xs/C3iCKCdV8OnxPeeethCqqEMcB+VGU7yM5wWLfe5r6E/Zr/Y/8T/s&#10;r/FrxVL4R8WWd18IdeuDdDwpfRS/aLCQrw0MgJXIPy8j5kCg8qDX1bQB8Df8bCf+qd/+OV9E+JPg&#10;nqn7RH7Ln/CBfGH7NH4l1XT1GpXOlAGO2vVbdHNDggHYwQ46EAg8E17hRQB+b3hf9n39uT4N+E/+&#10;FceC/H/hLUvCVupttM1i8IFzZW/RVXfCzJgdF/ebc4U4Ax9J/sS/sf2f7JXgLUra61T/AISHxnr8&#10;63euaxg7ZXXdsjj3fMUXe5y3LM7McZCj6OooA+Pf2tPDv7U/j7UPGXhD4ead4Kn+Guu6S+lmbVJW&#10;S/2z25juMHfgEF32nb6da82/ZL+Ef7Xn7POl+DPAbaX4E/4V3ZaqsmozNcNLfC1lufMuSjBgC4Vn&#10;2/L1x1r9C6KAPjv/AIKSfs7fFL9pTwP4S8OfDue1On299LdazY3l+bWG6ACeQGxy4DbzjscHqAR5&#10;n4R8I/t3+AfDOm+HfDum/DPR9E02Fbe0sbVI1jiQdAB+pJ5JJJyTX6IUUAfPf7LP/DRn9oeIf+F7&#10;f8I39k8qH+yv7B2535fzd+PbZj8a+f8A/gql40vfiD/wrr9nbwlKtx4r8aavBc3cCHPk2qMVjMoH&#10;RDJmTPYWzHpX31qhvBpt0dOWBr/ym+zi6LCLzMfLvKgnbnGcc4r5g/Zv/Y11b4efGrxf8Yvib4ot&#10;fHXxH1pjFaXdrbtDb6dblQCkSOSQdoEY5+VFxzuagD6Q8F+FbLwL4N0Hw1pq7NO0awg062XGMRQx&#10;rGg/75UVs0UUAfAt/wDBP9tf4TeI9W/4V/8AE7w74y8KXV3NPaaf4iyZrVHcssY82NiqqCAAsxHy&#10;/dHSs7wt+wn8Y/j98WtB8cftP+M9L1nStAk87T/CmjANAx3KxRwEREQlV3Y3s4UAsABX6F0UAFFF&#10;FAHyl+0hpf7WEfxU+2/BbU/DTeDJ9Nhiex13yy0N2rvvkXKbgCpjH3iPlPyg8ni/gv8AsH+NfEPx&#10;c074s/tIeOIPiF4s0siTSdEsVP8AZ1g4bcjcogO04YIsaqGGSXr7hooA8S/a2+E/xF+Lnw70qy+F&#10;vjn/AIQHxbpesRapFqDSSJHOiwzRmCQxgnYxlViCrqdgBU9R8v6h8Pf+CgviTRJPC13448F6dbzr&#10;5E3iK2KRXBQjDFWjgypwfvJGrDHBB5r9DaKAPAP2Nf2RdD/ZD+G9xodlenWtf1SZbrWNZeLyzcSA&#10;YRFXJ2xoC20Ek5ZifvYHv9FFAHz3/wAFAr6DT/2M/ivLcSCKNtIMQY93eREQfizKPxrwz4P/ALNN&#10;l+1L/wAEvfh94Fv7s6Retatf6bqDRb/s1ylzOY3K8ZVkdlOOdshIqH4g/wDBPP4vfHPxHc2XxJ/a&#10;C1DUvh6+ovdroNlbMGMe8tHHywTcoIAZlfHUCvuTwb4Q0n4f+EtG8M6FaLY6NpFpFY2dupJ8uKNQ&#10;qjJ5JwOSeSck80AfBngP4Mft16T4d0/4ezfEXwjovhqxhWxTxNGgur6O2QBVEeYgzsFAALhW7l88&#10;1tfsW/sO+NP2ev2iPijrvie7TxD4S16wmsbXUr69Fxe3++4RzJcLjhnUMTknk9T1r7yooA/Nrwf+&#10;x3+1B+yT4o8RaZ8BvFnhvVPh9rF4buKz8QYElsxwoLqyH5wgVS6NhwoJUEADN8f/APBP/wCPvjL4&#10;xfCn4heKfHVt8QNe0/VYL7XDJOtrZ6bDFcQyLDZRbRkYEpJCpuO3jOSf03ooA+Q/2vf2ZfG3xo/a&#10;N/Z88Z+G4bF9E8E61Ff6s1zciORYlvLWU+WuPnO2F+PXFfXlFVdUW7k027WwkjivmhcW8kwyiybT&#10;tLDuAcZoA/Nz9nyXX/2lv+CmHxP8X/21qjeAfA108EVnFdSCzluI1+yQLsB2kMYpp/coD3r9La+f&#10;/wBir9lkfso/Cq78P3mqxa/4i1TUptT1TVokZRPI2FQDcScBFXr/ABM5719AUAQXtlb6lZz2l3DH&#10;c2txG0UsMqhkkRhhlYHqCCRivzy1j/gnx8Xf2d/iBqfir9l74i2+h6Zqb77rwtrxzCBkkICUkjlA&#10;yQpdVdASA55J/RSigD899X+Cv7c/xst20Txb8TPC/wAPPD0wMd3J4eX/AEqVSCDtMab+hIx5qA13&#10;/wAdP+Cdth8S/gn8OfD+g+KJtG+IPw8soLXQ/FZQxmTygpxKEJZQWQOrKSyNyM5IP2TRQB+dmq/B&#10;79vT4heHn8C+IPH/AIQ0jQrmI2l94gsyoup4DwwBjhD7ipI+VYye7DJNfTXwN/Y68FfBf9nW9+Ee&#10;xtb0vWILhNcvJ1EcmoSzpslkwM7MKFVADlQi8k5Y+80UAfm54F/ZT/a7/ZVm1Hwn8HvG/hnxB8Pr&#10;i5eeyXXwBJZ7yMsUZDsbuQjMpwW2gsRXmg+FvxB8M/8ABS74G2PxC+IH/Cx/H91bHV9Ult4/LtdO&#10;iUXREEKhVCoFid/uJkvnaM5Ptdl+wh+0t4PhbTvDP7VurS6T91BqdvO0ka9gu6WTb1P3WHavYv2V&#10;/wBhnTf2ffFWqeO/Evi3UviT8TdViMNz4j1bIMaHG5Y1Z3bJCqCzMSQoACjIoA5f4tfCn9q/wn8Y&#10;PEni34QePvD2r+EtYnSceEfEyvttHEUaHyiVOFJRmOySPJb7pPNcZD+yL8e/2m/iR4T139o7xJ4d&#10;s/CPhe7F9a+FfC6E/apgQT5jEcK21QSXc7dwUIWLV9+UUAfNP/BQT9m/Wv2m/gCfDvhcW/8AwlWn&#10;apbapprXM3krvUtG434+X93K5+qj2rpv2LvgTc/s4/s5+FvBepeW2uQrLd6pJC4dWupZGd8MPvBQ&#10;VQHuEFe4UUAfnzff8E+PEb/8FErf4sW62P8AwrRtVXxFNE1z+/W/WAtkRY5/0oB93YMfTn6w/aa/&#10;Zz8N/tR/Ci/8EeJDJbJJIt1ZajAoaaxuUyElQHg8Mykd1dhkZyPVqKAPzq8J/A/9uX4C6ND4Q8G+&#10;O/CPjLwrZp5Gmz6vzNawrwq/vI9wAHRd8gUKACBxXu37K3wP+OfhHxxrPjf42/E+38Xalf6f9htt&#10;B0tWFjZAyrIXX5Y0D4UKdseT/fOK+n6KAPjX/gnn+y346/Zs+Bvjjwt4zhsYtW1bUpbq1WxuhMhR&#10;raOMZbAwdymtz/gm3+zj4y/Zf+BuueFvG8VlFq154jn1OJbG5E6eS9taxglgBg7oX4+nrX1dWF48&#10;0nU9e8D+IdM0S8i07WL3T7i2sryZSyQTPGyxyMByQrEHA64oA/O/9hWTX/2jv21vi98W7rWdSuPA&#10;+hahcW2j2n2qQ2cssjNFCQm7YdluhYgDhpUbjjP6W14l+x3+zZbfsq/A/TfBCXcOp6kLia91LUYY&#10;zGt1cSN94KeQFjWNBnsle20AeAftjfs26/8AtIeCfD9p4U8azeA/E/h7VV1fT9UhR8+YIpI9u9HV&#10;o+JCdy56Ywc188af4P8A+ChHhOz/ALHj8W+BfEsarsj1a68tpFHIBJMKFiODllJ9c81+g1FAHxj+&#10;y1+wx4n8F/F24+NXxr8aJ49+KU0LRWwtlP2Sw3JsLKxVNzeWSgVUREDNgNkEY/x+/Yb+IOjfHK6+&#10;Nf7Oni2z8I+MdS3HWdH1Hi0vmYgyMPkdT5hAZkdcbvnDK1fc1FAH5z63+xz+0v8AtZa1pFl+0J47&#10;0XRvAGm3K3T6F4ZAMl1IBjPyoFBKlgHd227jtTk173+3H+zfrfxm/ZZHw1+HdjY29xbXFitlaTze&#10;RBDbwHAQMc4AUAAe1fTtFAHK/Cfw7eeD/hb4O0HUQi6hpejWdjcCNtyiSKBEfB7jKnmvzM+C/wAB&#10;/DXxS/4KxfETXfD0a3Hg7wXqT61dMEBi/tUqqmMHPUXZnkH/AFwIr9SfFEGq3XhrVodCuLe01uS0&#10;lSxuLtS0MU5QiN3UclQ2CQOoGK8D/Yf/AGSX/ZN8B6/Y6prMXiXxTr+ptqGpaxHGy+aAuI0+b5jt&#10;JkbJP3pWoA9W+PPg/UfiF8DfiJ4W0hY21bXPDmo6ZZrM+xDNNbSRxhm7Dcwye1eb/sH/AAV8S/s+&#10;/s0+HvBHi6O2i1yxuLySZbOYTR7ZLh5Fw2Bn5WFfQVFAHyH4L/Zl8baF/wAFHvHvxouobEeCda0W&#10;KwtZEuQbgyrbWUZ3R44G63k5z6etb3/BRD9n3xb+0r8AIfCPguKzl1hdZtr4re3Ahj8tElDfMQec&#10;uvFfT1FAHxx+1r+xHrnx9+HHw0vvC+uW/hj4n+A4ITp95MzCCRlSIshkUEqVkiVkcA4IYY+bI4yH&#10;4Iftm/GjSZfDXxN+JWh+D/CrQtHeyeFY0Gpaku3Hl71jCxq3IJBUcnKMOK++qKAPjX/gnn+y346/&#10;Zs+Bvjjwt4zhsYtW1bUpbq1WxuhMhRraOMZbAwdymtz/AIJt/s4+Mv2X/gbrnhbxvFZRateeI59T&#10;iWxuROnkvbWsYJYAYO6F+Pp619XUUAfGv/BVz4sXnwz/AGVbiw0m+uLDWvEuq2umW0tnIyTqqsZ5&#10;GUryOIQhx/z0x3r2b9kL4V6n8Hf2ePB3h7Xry8v/ABGbQXuqz38zSy/apv3kkZZjkiPcIx7IK5n9&#10;or9le6/aF+NHwi8RanrFtD4P8D3kuo3OjNEzSX1wTG0fIO3aGhjBz2Zx3r6KoAK/L7xd+yV+1TY/&#10;te+MPjN4bh8J6xfTahdx6Fca9dJN9jsS5S32RkAI6wBU9tz9SSa/UGigD4G/42E/9U7/APHK63Wv&#10;2bfi3+1V+zP4o8D/AB9vdD0vxadUS+0DUNDjWSG2McYCM6jrktMjd9r8V9mUUAfnn4D+DH7dek+H&#10;dP8Ah7N8RfCOi+GrGFbFPE0aC6vo7ZAFUR5iDOwUAAuFbuXzzW/+xD+xT46/Zq/aU+JXifXr8a14&#10;b1ezltbDV7u+E9/eMbmOTzZxjIZgrMSSeT1PWvu2igD8e/gX4Z+OWs/tfftQX/wO8U6Loeqaf4tv&#10;DqOna7CHg1GJtQvNq7jG+1lKnptzvPzDHPukf7Fvx+/ai8e6DqH7TPi/R/8AhB9Dn+0xeFvDrYF1&#10;IOMNtQKoI4LlnfaWVdu7I92/Zl/ZL1X4DfHT41+PL7X7PVbTx/q0mo21nbwuklorXVxNtck4Y4nA&#10;4/umvpqgD4//AOCkX7L3jH9pj4Q+E/DHgC10/wC1aXrC3jxXdwLaJIRbyxgLx2LrwO1d9+2V+x9o&#10;P7XngGy0u9vm0HxJpErXOj65FEJGt3YAPG65BaN9qEgEHKIQeMH6CooA/PbSfh7/AMFAfA+mx+Gr&#10;Hxt4K8SWUCiK313UCslwsY4UszwhnYAZJdXPPVq94/Zw/Z3+I3hfwf47t/jX8RW+ImteMYlt7pLb&#10;ettYwiKSN44CwUAMJSfliQAjoc19I0UAfml8Of2T/wBsP9mOz1nwN8KPG3hK88D3l3Jc2V9qoHm2&#10;hcAF9jxMUYgLlR5iZGQOTnrfjF+xP8Z/C/xxsvjb8EPFmk2nje+02Gz8Q6fqhxDdzLFHHK6FkKuk&#10;hjRirBSGXeDk4X9AKKAPzU+OX7G/7VX7Svwv1B/iJ4/0ifWIZIG0nwXobi200sHXzJrmTYN7BN+1&#10;fmwSMMBkH2H4vfst+OvGn/BO3QPg3psNi3jSz03SbWWOW6C24e3kiaTEmORhDjjmvsqigDhfgN4P&#10;1H4e/A34d+FtXWNdW0Pw5p2mXiwvvQTQ20ccgVu43KcHvXdUUUAfnF8A7wfsk/8ABSD4k/DfVg1l&#10;4Y+KBGsaDcSHETTl5JUjXPQbpLqH1LRxjncK/R2vnj9sv9kay/ao8HaUtnqn/CMeOPD90t7ofiKN&#10;CXtn3KWQlSG2nap4OQyKw6EH1v4V6d4v0fwJpVh461PT9a8TWsQhutT0yJ4orrbwJCjfdYj7wBxn&#10;JGAcAA+BP2qfgX+2J+054cvvBusaX4DTwnHq326yktLpobkrGZFi3sWYfcfkY619B/st2/7UGj+J&#10;LPSPi3p3gy28EWOlfZ7eTQnZrozJ5axBsuQV2h88dcV9SUUAfNX7U2m/tLN4u8P3/wACtR0FNIWz&#10;kh1Sw1zy9rzb8o67kyMLkcMPcGvHPB37BvxO+NnxK0jxx+1H46svFtvo8nm6d4N0ZSLBW4I835EU&#10;LlRuVVYvhdzkZU/fFFAGT4qutW07wvqk/h/T4dT1qG1kawsZ5hDFNMFPlo7/AMKlsZOOBng18qfs&#10;C/si+JfgXceOfHnxNmtdR+KPi6/ke6ureYTLFbl/MYB8D5pJSWYDjCRjtX2DRQAV8QfFb4K/td+F&#10;fi94m8U/CP4maLf+FNYvDdx+F9fYutrkAFEEkTqq5BP7t0yT0r7fooA/Or/hh/49ftSePNA1b9pj&#10;xrpJ8H6JN58PhXw6cCc5+ZW2oqoGAAMhZ32kgbM5H6Gs1rpGnkkw2VjaxZJOI44o1H5KoA+gAqxX&#10;hX7Xvwf+Ifx6+Gc/gfwT4s03wbp+qAxaxfXMMstxNBx+4j2EBVbnec5YfLwCcgHy3+xa037UH7c3&#10;xb/aAAeXwho6t4e8PTOPlkO1EV0zyP3CF2Xsbse9fozXA/Ar4L+Hv2ffhboXgXwzEy6bpcO1p5AP&#10;NupicyTSEdXdiSew4AwABXfUAc78RPAOi/FPwLrvhHxFa/bNE1m0ks7qEHaxRxjKn+FgcEN2IB7V&#10;+f8A4N/ZV/a+/ZZttR8IfB7x54b8Q+ApppJbBdcULNYlzlmEbowQ5OSFZkJy20FiK/SKigD5G/Y5&#10;/Ym1f4L+NPEHxT+J/idfG/xc8Qo0dzfxFjb2kbFSyxllUsx2IM7VCqoRVAzn65oooAK/Mn9qT9n3&#10;9sj9qjwrF4S8T6V4Bj0Cy1YapaPp920M5ZI5Yk3FmYY2TNkY64r9NqKAPmn9mFv2m4PFc1l8ZdO8&#10;G2nhG30po7OTw87tcm6WSIRhsuRs8vzc8dQtcZ+3P+zV8Sv2sPHHw88I2RtNM+EmnXqahr14b0Ld&#10;XEhJUhIsHlIt4Uk8tMcjCivsmigCloui2PhvRrDSdMtY7HTbC3jtbW1hGEhiRQqIo7AKAB9Ku0UU&#10;AFfnP8fbiO+/4LEfA2GBvNltvDYSVVByjY1R8H/gLA/Q19eftNfDj4i/FDwDZaX8MvH5+HOvw6lH&#10;dS6oITL51uIpVaDA6ZZ42z/0z968h/ZW/YJf4K/EzUvil8QPHN58TPiXexGCPVLtGVLVWUK5XezM&#10;7FRsDEgBMgKM0AcX+0N+xj8WNF/aTn+O37PniXS9K8S6pAtvq+kathYpvkVGKkoyMjiOMsrbSGXc&#10;GyRt4L45fsb/ALVX7Svwv1B/iJ4/0ifWIZIG0nwXobi200sHXzJrmTYN7BN+1fmwSMMBkH9K6KAP&#10;h/4tfsD6x8Zf2P8A4U+CpNVtvDvxL8Bafbixvg5e3E6xIksRkQblViiMHUEgxqcHpWRoXwe/bb+J&#10;NnF4U8ffE/w/4O8MbRDf614eiRtWu4ujCNkjUIzD+MFCOuDyD970UAfF3/BNv9k7xt+ytp/xHs/G&#10;Edmses31tLp7Wt2J2aOMSglyAMN86/rWx/wTx/Zo8a/s2aF8RLTxnDZRTa5rn9oWf2K5EwMW0j5s&#10;AYOe1fXNFAHy3/wUt+K0/wAJv2QfF13Y3j2Or6w8GjWM0chjcPLIDJtI5DCFJiMema2v2A/hdrPw&#10;u/Zi8KxeJb2/v/E2tR/21qMmpTPJNG04DRwneSV2RCNSvZg5wMmj9rT9li7/AGo9Z+GNpd6xa2Xg&#10;/wAOa1/a2saZNEzyaiF2BIlIOFG3zlJOeJOOnP0SqhVAAwBwAKAFr4P/AG5f2W/jH8Uv2jfhx8TP&#10;hVDor3HhSyj8t9WuhGBcpcSSrlCPmXDLX3hRQB8Df8bCf+qd/wDjlfRX7McPxvufDOvQ/HmPw/Lq&#10;UlwqWMeihTE1uUw4kA6kt69q9vooA/PDxR/wTx+KPwJ+JGp+Nf2XPiFb+FrbU23XfhbWj/o2NxOx&#10;SY5EkQbjtDoGQE4c5qxqvwh/bt+Mlu+ieJfiP4U+HuhTKY7q40EYupFIIOxo494PPaSP61+g9FAH&#10;hi/sk+FtZ/Zb0z4I+K7mfxFo9pYR2japsENx5yEstxHy2xwxJGS3odwJz8qeEf2U/wBr79llZdA+&#10;EPxJ8P8Ai3wIrs1ppviFdr2+4k4COjeWOc4jl2kkkqCa/R6igD4F0P8AZR/ag+NHjjw5rfxu+LWm&#10;ab4c0bU7bVU8L+G4i0c7wSrKiSBVjQ/Mo+ZmlI7dqpa5+yH+1F8GfH/iXXvgj8XNNu/Dutard6s/&#10;hvXlZIoXnkaVkSN0ljzliC6mMnAJ9v0HooA/Ofxd+zf+2X+05Zjwn8UPH/hjwZ4EuCBqUOgxh5rp&#10;QQQNqKC/P8LSqvGSDgV9x/Bn4R6B8CfhjoHgXwxC8WjaPb+TG0xBklYktJK5AALu7MxwAMscADAr&#10;taKACvzi1y8/4ZD/AOCpA1rUd1p4F+L1kLb7U2BDDesY1O4+onjQknAVbrPY1+jteKftb/sw6H+1&#10;d8Jbvwnqco07VIX+16Rq4j3PZXSggNjglGBKsueQc9QCAD2uvzY/ap+Bf7Yn7Tnhy+8G6xpfgNPC&#10;cerfbrKS0umhuSsZkWLexZh9x+RjrX2/+z94T8eeBfhnpnh74h+IbHxZremoLdNas0kR7qFQAhmD&#10;5zIOhYH5uCRnOfSKAPlv9lu3/ag0fxJZ6R8W9O8GW3gix0r7PbyaE7NdGZPLWINlyCu0Pnjrir/7&#10;U2m/tLN4u8P3/wACtR0FNIWzkh1Sw1zy9rzb8o67kyMLkcMPcGvpWigD4H8HfsG/E742fErSPHH7&#10;Ufjqy8W2+jyebp3g3RlIsFbgjzfkRQuVG5VVi+F3ORlT9k/FvTfFOp/C/wAT2XgW9h0vxhLp8qaP&#10;dzYEcN1tPlM2VYYDY6qR7GuvooA/PLWPgv8Atz/G7S/+EW8Y/EPwp4G8NXCeTqN7oqg3dxERtYAR&#10;ICcjOVDxAgkZxxX11+zd+zn4T/Zf+Gdp4N8Jwu0Subi91C4wZ764IAaWQjjoAAo4UAD3PqdFAHwL&#10;f/BP9tf4TeI9W/4V/wDE7w74y8KXV3NPaaf4iyZrVHcssY82NiqqCAAsxHy/dHSs7wt+wn8Y/j98&#10;WtB8cftP+M9L1nStAk87T/CmjANAx3KxRwEREQlV3Y3s4UAsABX6F0UANkkSGNpJGVEUFmZjgADq&#10;Sa/Ob9liZ/2rv+Ch3xH+OFv/AKT4K8G250HQLvGUlkKGENGe6tGbmQ9x9oT1r6x/aw+FvxD+NXwv&#10;vPBfgPxTpvg5NWVrfVdSu4pJJ2tiMNDEExt3gkMxP3cgDnI6H9nf4E+H/wBm/wCE2i+BfDiFraxT&#10;fcXbqBJeXLYMs747seg7KFUcAUAek1R1xr9dE1A6UsbaoLeQ2izfcM207N3tuxmr1FAH5efHz9nX&#10;9s79o6/8G3fivSvh/FL4VvjqFh/Z120QMpMZ/ebmbcP3a8DHevsn9ma8/aHur7Xx8cbHwnZ2qxw/&#10;2UfDTMWZ8v5vmbnbjGzH4171RQB8D/Ez9hf4o/C349a18YP2bfFml6LqGuvJJq3hnXFItpWkbfIE&#10;O1lZWkG4KwUoSdrgYAy/E37I/wC0n+11rOj2Px/8YeHvDfw9064W6k8P+Edxku5BkZOQQCQSAzO2&#10;3J2pkk1+hlFAFDQNC0/wvoWnaLpNrHY6Xp1tHZ2lrEMJDDGoREX2CgAfSr9FFAHz9+0teftHWut6&#10;KPghYeEbzSzbudRbxIzBxNu+Ty8OvG3Oa+Pf2d/2df2zv2Y7DxFaeENK+H8sWvX39oXf9p3bSkS4&#10;x8m1lwPbmv1DooA+Tv8AgoN8C/il+0R8CtE8I+Arm3t7+XUIp9at5b37NDcQrE+UJwdy+aUbb0+U&#10;HsK8U+Hfw7/bl+E/g3TPCvhLSfhnomgabH5VtZ24TCjOSSSSWYkklmJLEkkkmv0cooA+bP2X/wDh&#10;pz/hLNW/4Xj/AMIv/YH2H/Qf7B2+Z9p8xfvY/h2b/wAcV458WP2J/i58NPj9rvxe/Zt8V6Xot34i&#10;ZpNa8N6wMQTSM2+Rlyrqwd8vg7GQs21sNgfe1FAHwJ8NP2KPjB8XPj1oHxV/aW8UaTqp8NMsui+G&#10;dE5gSVHDoXARUVA4DkAuzkKGYKu0/fdFFABX50fEO4S9/wCC03wwSAmVrPw1MlxtB/dk2GosM/hI&#10;n/fQr6z/AGnvhl8Svij4P0uw+GHxDPw41m3vhPcX/kmTz4PLdTFgdPmKt/wGvMf2Tf2D1+Anj7Wv&#10;iT418aXvxJ+JmrRNBJrF4rKtvG23cF3OzO5CKu9iMKNqgDOQDzv44/sZ/GHwX+0pqnxu/Z38S6Tp&#10;2ra9H5es6HrACxyE7PMK5RldHMauQdrKwJVjnC8J8e/2K/2pP2lPhnLdfELx/pOoeIILiFtL8G6O&#10;4tdLhGcSTTybBvkC5CjDY3HD4JWv0xooA+I/jt+wbrnxn/Zh+DOhWOsW3hr4p/DnRrGCzvi7G3M0&#10;drCk0RkQblHmQRssgBxs+783GNo/wX/bR+LVtF4X+JXxO0PwZ4SIEeo6l4XjT+1b6PoyI6RqIywz&#10;lgVx/dYZWvvWigD4a/YJ/ZF+IP7PHwN+KPhbxfBp8ereIWdrFbO7EyHNs0Y3NgbfmIr0f/gnf+z7&#10;4t/Zq+AE3hHxpFZxaw2s3N8FsrgTR+W6RBfmAHOUbivp6igAooooAKKKKACiiigAooooAKKKKACi&#10;iigAooooAKKKKACiiigAooooAKKKKACiiigAooooAKKKKACiiigAooooAKKKKACiiigAooooAKKK&#10;KACiiigAooooAKKKKACiiigAooooAKKKKACiiigAooooAKKKKACiiigAooooAKKKKACiiigAoooo&#10;AKKK8U/bE+Pl/wDszfAXW/iBpulW+tXenz2sS2d1I0cbiWZIySy8jAbP4UAe10V+d/hz9u79qHxT&#10;4X07xNpX7Mv9raDfW6Xlvc2V3K/nwsAQyAAscg8fKfpXtX7IP7e3h79qLWNW8J3/AIfvfAnxC0hG&#10;ku/D+oPv3KjbJDG5VW3IxAZGRWXI+9gkAH1NRRRQAUUUUAFFFFABRRXyH4L/AGmvG2u/8FHvHvwX&#10;uprE+CdF0WK/tY0tgLgStbWUh3SZ5G64k4x6elAH15RXy1oP7YOr6x+3l4j+ALeHrKPSdKsEvE1h&#10;Z3M8hNnBcbSmNoGZiPoor6loAKKKKACivlr9jH9sHV/2oPGXxa0XU/D1locfgq/t7OCW0neQ3Ikk&#10;ukLMGHykfZlPH9419S0AFFFFABRRRQAUUV4X+2/8X/EPwF/Ze8aeO/Cr28ev6T9i+zNdw+bEPNvY&#10;IXyuRn5JG/HFAHulFeb/ALNvjrVfid8Avh/4t1xon1jWtFtb+7aCPYhlkjDNtXsMnpXpFABRXzt8&#10;P/j58TPE37VHiv4d6v8AC3UNG8A6XDNJY+MpbO5SC9ZTFsVZGQREtvf7rH7h96Pi18ffiZ4I/aY8&#10;C+AfD3wt1DxJ4H1uG1k1PxdBaXMkGnNJcTRyK0iIY12JGjncwwHBPGKAPomiiuE+O/xFuPhH8GfG&#10;vjW0s4tQudA0m41GO1mYqkrRoWCkjkA47UAd3RX5xfDv/goJ+0r8WPCtt4l8Ifs52+vaFcs6Q31r&#10;fOY3ZGKsBkg8MCPwrvvgX/wUiuvE3xlsfhR8XvhrqPwq8Y6i6RWDXDu8NxK/CIyuisgcghGBdWJx&#10;kdaAPt+iviX4gftS/tSeH/HviXSvD/7N/wDbugWOp3Ntp+qfbGX7ZbJKyxTYzxvQK3415PpP/BSz&#10;9oDXPidqXw7sPgBZXXjXTYjPd6Kl9J58KAISzdsYkTv/ABCgD9MqK+RPgP8AtHftGePPitoehePP&#10;gJ/whXhS68/7brn2pn+zbYJHj4J53SKif8Drxnw3/wAFH/jp8S/GXjLRfh78C7LxfH4Zv2s7uW0v&#10;ZAYwZJUiZgcYLeS54/umgD9IaK+C/Bf/AAU61Dwt8QtO8HfHz4U6p8JLnUX8u21iZ3e0JyF3MHRS&#10;IwSMyIzgZGcDJr2j9rT9t7wh+ypZ6RZXNhdeLfGWtgNpXhvS2AlnUkqsjvg7EZxsBCszHO1ThsAH&#10;0ZRX58XH7eX7TOi6YNf1T9lHVW0DAkMcE9wLlUJ6sohZl4zkmMY6mvp79kz9qLRP2tvhjceMdE0f&#10;UNCWz1GTSruy1AozJOkUUjbGUncm2ZOSFOc8cZIB7T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XyD/wVe/5Mj8Y/9fmnf+lkVfX1fIP/AAVe/wCTI/GP/X5p3/pZFQB6r+xX/wAmkfCH/sWLD/0S&#10;tfFfgKSw+K3/AAWS1TxJ4GCXWg+HbGb+2tRsm3W88o082rEsvBPnSRp7mFiM4zXB6b/wTh8V+PP2&#10;OdA8Z+C/iT4l1TX9R0C21KLwhdXJWymVkDtbR4bAOPuAjBIAOM5H0P8A8Em/iR8MtY+El14P8P8A&#10;hy08H/EXR9q+I7NtxutRZSVF0Xf52XcWBjziJmKgAMuQDvP2vP2oPGvhn4ieGPgj8F9PtdQ+LHia&#10;E3TX18A1ro9p8/79wcgtiN2+YEAL91y6g+ZeNvgj+2V8KfCuoeN9J+P9r411TS4Hvrnw7c6RGkNz&#10;GilnjiypBYgEABYyexU4ryD4zfDvVfiR/wAFbNa8NS+P9e+HEmraRAdJ1jw/ctbXRRNPiYwq6lTh&#10;njnyM84x7V9HS/8ABO/xhPE8Uv7VPxgkjcFWRtcmIYHggjzORQBzPjr/AIKYS6f+wvoXxd0bRrX/&#10;AITXWb//AIR82EgY2tnfqjtLKRnLRhE3qu7P7xATw1M0v9nT9szXvDtr4ob9pGysvEl1At2ui/2X&#10;H9ijZlyIywjK8ZwcREZHfrXWWX/BL/wTa/sv618GpPE2p3UN3rzeJLLXJoI/PsbzyI4BhBgOmyMg&#10;qSCQ55BAI8g1D4Tftu/sm+EZ7zwr8RtH+Jng/QrZpBpN8gmuRbxKTgLMgfCoOEjnJwMAHAoA7b9p&#10;r4t/Hb4W/sADxD4t1NfDHxXs9ajsbrUNGEarLF9pdEkXblcSRhG4A6/dXoPsj4L6veeIPg74F1TU&#10;bh7vUL7QbC5ubiT70sr26M7H3JJP41+df7Un7Sj/ALVX/BL2Txvc6XHo+qjxBa2GoWkDFoRPHKCW&#10;jJ52MrI2DkjJGTjJ/QT9na5ivP2fvhlcQuJIZfDGmSI69GU2kRB/KgD5T/Z1+N/jvxV/wUr+NHgH&#10;VvE17f8Ag7R9Jup7DR5Svk28i3FiqsvGcgSyDr/Ea5LwDDLcf8FlPjHFBL5E0nhSJUlH8DGw0wBv&#10;wNU/2Vf+UuX7QP8A2BLz/wBKtOrU+Gf/ACmi+LX/AGLEH/pDplAHzT4b+B/xcuv+CkHirwPb/Ga4&#10;tfiLbaaktz45Fhl7iM2Ns4jMW/jEbpHnP/LPPev0C0v4N/tF/D34C+N9J034vQeOPidqFzavoWta&#10;xZJDDp8YljE6srCVW/d+aRlTzjivAPBSkf8ABbLx8SMA6HER/wCCqyr33/gor+1ZrH7KfwUtNT8M&#10;QwSeKdcvxp1jNdR+ZHajYzyTFDwxAUAKeMuCcgEEA8mm/Zc/bX+xPqI/aT0x9cVd62K2xFqzgcLu&#10;+z4x/wBsvwrW/ZV/aB+J/wC118Gvin8O9W1yHwP8YfCN1Dps3iWxt1YAtK48zylIXeDbzI2zC/Mp&#10;AGcVneHf+Cf3xm+I2lwap8WP2l/GaareRB7jRvD1xJDa2zN1QHzAjcEg7YlGfUDnz/8A4JJ+H08J&#10;fHz9o/Q47q4v00y+hslurtt00wjurtA7nux25J9SaAPE/wBgv4H/ABc+I3jv412fgX4zXHw+vtH1&#10;K2i1e8isPPOqyNLeBZCN427THKcc/wCt9q+4/jJ8d/Gf7GPwF8D+D7zVm+L3xv8AEt7NpejTzw+S&#10;L2aS4YpLJGGztjWaCIKGG5tvKgkjx/8A4JIgr8Wv2owRgjXLEEH/AK+NTrE/4Ke6Ld6x+2L+zzZ3&#10;HiS+8I6TqGyyg1zTpTFPYTteKsk0cgxtZQ8JznjGeKAPTX/Zv/bR1DST4hl/aN0+y8VNGZl0GHS4&#10;/sCORkRGQR7cDOM+U3Tv1q78Gf2xvF3xf/ZH+PMviCNPDvxd+G+j6rb6g9imwJPHa3BguFXJCv5k&#10;EgKjI3REjAIA1f8Ah3r4z/6Os+MX/g9m/wDjtZTfsV6d+yz+z/8AtMa/B4z1rxjqnivwbqkl/da0&#10;FMrSraXTtKzg7nd2lYsWJJPNAHin7N3jr9sz9qz4MaXb+FfE2n+EtEtZbhLrx1rjB7zV5PNY+XCB&#10;E5VYxtTKqvKt+8PKj0H9mP8AaF+Nvwh/a3T9nz47a3a+LZNXs2udI1q3VSQwiaVCJAiM0bLFMpDr&#10;uDgYOOvqf/BKH/kyPwd/1+aj/wClkteVftEf8pgvgJ/2LC/+harQB+idfKv/AAVH/wCTE/ib/wBw&#10;z/06WlfVVfKv/BUf/kxP4m/9wz/06WlAHzL8CfCv7Ynxt+A/gODwZ4j0L4QeA9L0W2tdLkmfde6q&#10;iRqouGKxSMqsQSB8nBHD/ePpf7G37UnxV0P9obWv2dvj3Nb6j4vghe50jXIVRTdhYxKY8oqrIrQ7&#10;pFfaGHlurZPC/SH7Ff8AyaR8If8AsWLD/wBErXyZ8ZFi1v8A4LJfCOLSYmmuNP8ADoOomP8A5ZsI&#10;dQcs3PA8t4uuM5A7jIB3vwR+NHjfxF/wU4+Mnw+1LxHeXngzSNAN1YaNIV8m3l3ad868Zz++l7/x&#10;mvHvEWofH79nD9rr4H+CfFPxy1Lx3pHizU4TcwfZFtozEJ1Ro2GWJBz2Irrf2d/+UwXx7/7Fhv8A&#10;0LSqk/bk/wCUg/7Kn/X6n/pWlAH6H14t+2p/yaR8Xv8AsWL/AP8ARLV7TXi37an/ACaR8Xv+xYv/&#10;AP0S1AHyh/wTh/ay+EHwr/ZL8L+HPFvxA0bQNctrq+eaxvJSsiK91IykjHdSD+Ncz4+1LTP2/v28&#10;fhjqXwvE+peDvh2be81vxWsLQQkx3PnrFGXAYklAq8Zy7sBtUsem/wCCcP7Jvwg+Kn7JfhfxH4t+&#10;H+ja/rlzdXyTX15EWkdUupFUE57KAPwrzj/goZ8CfDX7EuqeAfjD8FfO8C+IJNXNnPYWdzI1tOPL&#10;MmfLZjhD5ZV0B2MHHA7gH6v1+bHwP/5TJfGD/sCSf+ibCv0Y0HUm1nQ9O1BoWtmu7aOcwv8AejLK&#10;G2n3GcV+c/wP/wCUyXxg/wCwJJ/6JsKAP0nr82P+CSH/ACVr9qL/ALDdj/6P1Ov0nr8XP2Of2Uf+&#10;Gnvi18ev+K/8ReBv7D1uP/kAS7PtXnT3v+s5Gdvk8f77UAfR/wDwWg8VeGZPgr4T8KPJb3fjW616&#10;K7sbKLD3UUCxSpI+B8wVmeNcfxHGM7ePEvjAus/sm/tmfAT4n/FHTr7VfDNt4X0yxub1YfMEV1Fp&#10;7Ws4AzjzI5W+0bc5O7jJr7M+AP8AwTR+FXwN8ZQ+MbmfV/Hfi2BxNBqPiOZJVt5QP9akaqBv7hnL&#10;leCCCM19MeK/CPhv4i6Ld6F4j0jTfEelOwW40/UreO5i3YDDcjAgMAwI7jIIoA8++Gv7XXwZ+L3k&#10;J4V+JGgahdzgGOwmu1trts/9MJdsn1+XivStD8L6P4Zl1STSdMtdNfVLs396bWJY/tFwUSMyvgcu&#10;VjjBPU7RXyJ8W/8Agk78CPiDpl8fD+jXXgTW5UYwXmk3cjwrJ/CWglZk256qmzjoQea47/gkB8XP&#10;Ffjf4Z+OPB/ibUZ9ah8H6jBBp+oTyGX9zKsgMCueWRDDlc9BIB0AAAP0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r59/bw+CviX9oL9mnxD4I8Ix20uuX1xZyQreTCGPbHcJI2WwcfKpr6CooA8&#10;3/Zt8C6r8MPgF8P/AAlrixJrGi6La2F2sEm9BLHGFba3cZHWvlv9qb9iHxoPjtoPxy/Z8vLHQvHq&#10;XW7WNPu5fItb3IO6Y4HO8ZSRD9/cGBDAk/dlFAHyB+1L+xXqH7Vmh+DfG8N8vwx+NGg28ZivbOcz&#10;wq6tvELTJh9qSbmjkUZXe2VOcDzqLwd/wUKFiugf8Jn4DAUeV/wkTJGZCP75/wBH/Xys8fjX6CUU&#10;AfGV5+yl8ftL+BWk6boPx0Z/ivaeIZtfn1+/WU21wskHlfY2z5mYlIVgGjK8cIMCuQ17wV+3n8RP&#10;D914O1XXPh54e02/iazvPEFju+0NCw2yFQFbDFScbUU+hU819+UUAfLmj/sD+E9K/Y1vfgGdTuJY&#10;L6M3FxrnlgSNqHmLKLgR54VXRAEz9xQpYklq+ePhz+zH+3F4B0C0+GmlfFXw5o3gazBtrfWI9k89&#10;vbZ+5CWt/OBAJ2gkbcYDqAK/SqigD4I/Yx/Yc8efs3/ta+OfGWt6r/wkPhbUdEn0+11q+vfN1C9n&#10;kuLSUyTJ1G7ypTySRwCSea7vwX+zL420L/go949+NF1DYjwTrWixWFrIlyDcGVbayjO6PHA3W8nO&#10;fT1r68ooA+H/ANqr9j/4q6l+0XpHx3+BfiPTNL8Yw2a2V/p+rnbHOqoY8qSjKwaMhWVsY2BlbOMZ&#10;vjb9jn40ftVfAXxBofxw8U6Db+Nk1SHU/DMukJutbAJCyPDKqxqdsm9skFyDtPO0KfvKigD8/wDw&#10;r8If26Ne0m08F+I/ib4Z8MeHoY1trjxNpqLPqkkCjb+7YRqd5GPnOxu+7Oc9B/wT3/Y68b/st/Ef&#10;4s3viaSG60bXJYU0q8N4Li5njjmnIefAGHKyIT7k19wUUAfnh4h/Y9/aF+Anx+8deO/2e/Enh6XQ&#10;vGt015f6Rrxw0UrO8hBDIQyo8kmxlYMA5Ug4yfVfiD+xj4g/ac/ZZ8P+EfjV4itJ/itp091fR+KN&#10;JiEkVvNJPKyRhNke6LyWijZAF5jBBO0MfrqigD89ND+Gv7fnw302PwxpfjjwX4q0y3AhtdZ1NhJc&#10;JF0Xe0kIdiByd4kPbLDFekeAf2ZfjXZ/BL442nxL+JMXxC8dePvDculWVqjNHY6dILa7jRYyVRVV&#10;2uV3bYkA2Z+brX2HRQB8+/sH/BXxL+z7+zT4e8EeLo7aLXLG4vJJls5hNHtkuHkXDYGflYVwvxd/&#10;Zl8beMv+ChHwr+MGmw2LeDfDuiiwvpJLkLOJd18fljx8w/0mPnPr6V9eUUAFeF/tv/CDxD8ev2Xv&#10;GngTwqlvJr+rfYvsy3c3lRHyr2CZ8tg4+SNvxxXulFAH51eC/gn+3N8Ffh/oPhPwj408F6zo9vp8&#10;EMEd/DGJ9JIjAaAMYsSKhyAxL5A6AcV7D+xt+xbqvwT8UeIvib8TfEieN/i94jBS81ONmeC1iJUm&#10;OIsqkk7FBbaoCqqKoAO760ooA+Q/hF+zL428G/8ABQj4qfGDUobFfBviLRTYWMkdyGnMu6xPzR4+&#10;Uf6NJzn09a8n/bcuo7n/AIKLfstWMTeZdw3EU8kSgkrG13w30/dv/wB8mvsj9ojwL44+I3w0udG+&#10;HnjM+AvEzXEMsWsCIybY1bLpgf3hXgP7OP8AwT+1D4e/GT/hbnxU+Il78UfH8EbRWE9xGyw2m5Ch&#10;Yb2YsQrOFGFVdxIXOCAD7Krzf9pLwLqvxP8AgF8QPCWhrE+sa1ot1YWizybEMskZVdzdhk9a9Ioo&#10;A/Mr4IfBX9uT9n34c2HgjwlH4Ei0OxklkhW8mSaTdJI0jZbAz8zGus8JfsC/Fn47fFDRPG/7Ufjq&#10;w8T2OiNvsfCmjj/RicqdsmI440UlRvCqzSBVBfAr9CaKACvjX4Z/st+OvCv/AAUS+IPxkv4bFfBe&#10;t6a9raSR3Qa4LmO1Ubo8cDML9/T1r7KooAK+Nf2BP2W/HP7O/jz43at4whsIrTxdqdtdaZ9juhMx&#10;RJb1m3gAbTi4j/X0r7KooAK+IPj9+yL8d1+PXiT4tfAz4sW3hy91/wCytfeHtUV0tWaC2jtwSNss&#10;cpKxA/PGCNxw1fb9FAH55658M/29/ippb+F9b8aeDfB+jXiGC+1TSyq3DwkYfaY4y4YjP3DH1xuA&#10;r6k/ZN/Zd8Pfsm/CuHwhodzLqd3NMbzU9WnQI95clQpbaCdiAKFVcnAHJJJJ9oooA+I/2C/2afjJ&#10;8EPiZ8QNX+Jeqf2hpGrQqmmx/wBrvebGEzMflb7nykdK+3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qnqmsWGh2bXmpXtvp9opAae6lWKMEnABZiByaALlFZWi+LNE8S&#10;PKmkazp+qNEAZFsrpJigPQnaTjOD+VVtT8feGdFvpLLUPEek2F5Hjfb3V9FHImQCMqzAjIIP0IoA&#10;3qKjt7iK6gjngkSaGRQ6SRsGVlIyCCOoI71JQAUUUUAFFFFABRWFqnjvw1od49nqXiHStPu0ALW9&#10;1exRSAEZGVZgeRWzb3EV1BHPBIk0Mih0kjYMrKRkEEdQR3oAk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viD/AIKwfGjx&#10;v8Efgz4R1bwL4jvPDWo3evi1nuLIqGki+zTNsOQeNyqfwr7fr87P+C2f/Jv/AIG/7Gdf/SSegD44&#10;+F/xs/bX+NGh3us+B/EfjHxNptlMbe4uLAQsEkCh9mMZJ2sDgDvW/wDs+f8ABTz43/Dn4raZonxF&#10;1ObxXoT6hHp+qabq9kkN7Z/vPLkKOqq4kQnlJMgldvyk5HOfsU/tofEf9mv4b+IdB8E/DT/hNLfU&#10;NSa9a/aG5kWCYwogQiIYIARWxkHnt1rzn4K+KPBXxH/a0Hi3486zdaBZXuuPq2oC0sCYZLozGTyZ&#10;fm3Qw7+CQrkKCPl++AD+iSsfVvGWgaDcrb6nrmm6dcN0iu7uOJz9AxB7j86+Gf8Agqj+2PrHwW8A&#10;eHPCXgDVzY674uhe6k1qxkBe308YAaFwflaUthZF6KjEEEgj4U+FH7NPwT+I3wzj8S/EL9pPTvDv&#10;jvVke4OnSQm4+yMSdouGZg0jnhmwVxnGTjNAH7zRTJPEksTrJG4DK6nIYHkEHuKSaeO2heWaRYok&#10;GWd2AVR6kmvxD/4Jg/tJeJ/hV+0fo/w1uNdfVfBHiK4k0w2bXLPawXGGMNxbhvulnAU4xuEmSCQu&#10;OR/bq+Pfin46ftWeI/B3irxPP4f8D6H4kl0K3tsO9pYwQ3Bhe8eFeZXIVpCeWwdoOAKAP3V0jxp4&#10;f8QXBg0vXdN1KcDJjs7yOVh+Ck+h/Kvi7/gq58f/ABR8FvhX4Vk8BeMZPDniKbXFiuksZk8825t5&#10;W+ZDkhSyrzjsK+a7D/glj8PviL4fS8+DX7Q2keJvE1sgmSItC8bSAZGTBIZLfnnJVyP1rF/4KZfs&#10;w3Pw4+FXwp+IPiDXLq+8aPpek+FdVtWcSw+db2DebMJT8zs0kbcnrnNAH1j/AMEv/wBpTU/iV8At&#10;f1P4nePoNR1+LxNcW0Eus3kMUwtha2jKoB2/LveTnHUmvuO3uIrqCOeCRJoZFDpJGwZWUjIII6gj&#10;vX4mfsG/8E6vDX7XXwh1fxhrPi3VtBurHXZtJW2sYInRkS3t5Q5Lc5JnI/4CK6z/AIKWftReI/AO&#10;raL+zx4G8QXmmaD4U0ezsdZvrWXyZ9Qm8iPZG7r0jWLyyVBALSMGyFFAH64P448OR6l/Zz+INLXU&#10;N237K17GJc+mzdnP4Vt1+Cnjz9lP4EeG/g3f6xov7SGi694+sbJrv+x4rfFteSKu5reFs7gx5Csf&#10;vHAKrnI+o/8Agjr+1B4n8Xax4i+E3ifVrjWbOx07+1tGnvpjJLbokkcUtuGYklP3sbKv8O18cHgA&#10;/UivzT/4Kwftl+JPhuvhrwB8N/FP9k3GowzXes6lo9yPtUaK/lxwLKhzEdwkLYIb5VGQM7v0sr8E&#10;P+CmX7Oem/s+fHsNp2r3WrHxZHceIZ/tUap5Ek11LmNNvVRjqeaAPaP2WP2R/in8TLTwN4/n/aFg&#10;sLrUbiLU10B9cuZ72SHfuKSASD5nQNlcHhue4HjfwL+JPi67/wCCgHhrTZ/FOtTac3jzyWtJNQma&#10;Ix/a2GwoWxtxxjGK+vv+Cev/AAT38OaXpvwp+PKeK9UfWWtTqP8AZLQR/Z90kckRXd97ADE/hXw9&#10;8A/+Uinhf/soB/8ASxqAP6DqxYfG3h251L+zode0uXUM7fsqXkZlz6bA2c8jtX5F/wDBVr9sDxXr&#10;3xd1H4PeGNVutK8L6IkUWppYu0b6ldyRh2R2U5aNFdVCdCwcnd8uLXxA/wCCPOo+Cf2eb7xhB4zl&#10;u/HelaY2q3mi/ZFFs2yMySwRyBt29QCAx4YrjC7sgA/Xy+1C10uzlu725htLWIbpJ53CIg9Sx4Ar&#10;O0fxn4f8RXTW2k67pup3CoZGhs7yOZwoIBYhSTjJAz7ivyn/AOCaX7R2ufHLSfGH7OXxC1SfXNH1&#10;vQLyPSL29cyzwKY/Llt95OWXY5dM8r5ZAOCAPBf+CcXiW++Cf7dnh/Q9WUWc13cXnhjUYnP3ZWDK&#10;qfX7RFEKAP3W1rxZonht4k1fWdP0tpQTGt7dJCXA6kbiM4yPzq5b6laXWnrfwXUM1i0fmrcxyBoy&#10;mM7gwOMY71+Hn/BWb4jXHxM/a4vvD+niW8tPCOlxWAjhUuvmbGuriTA/uiTax7CE54Ga+j/2ef2k&#10;DY/8EkPHVzJeY1fwraX3hiORmxIpuWVbZh/ui8RV/wCuXsaAP0f0zx94Z1q+jstP8R6Tf3kmdlva&#10;30Ukj4BJwqsScAE/QGt6vxr/AOCLPwrHiL41+LPHdzDvt/DWlraWzsvAubpiNwPqIopQf+ug9a+w&#10;v+Huv7O//QW17/wTyf40AfY2q6xYaDZtd6lfW2nWqkKZ7qZYkBPQbmIHNVtF8VaJ4kaYaRrFhqph&#10;wZBZXSTbM5xu2k4zg9fSvmLUvif8Ov8Ago9+zp8UvCPga4vLsx2awB9Qs2g8u8IaW1YAnkCSFSfp&#10;71+dP/BJH4pS/DX9rAeFr9mtbXxXYz6XJDMpXZdRfvoiwPIb93JHj1kx9AD9tNa8U6L4a8n+19Xs&#10;NK87d5X225SHzMYzt3EZxkZx6irGl6xYa5Zreabe2+oWjEhZ7WVZYyQcEBlJHBr8Tv8AgrZ8Sbn4&#10;pftaW3gvSlkvE8M2VvpUNtCpYyXk+JX2juSJIUx6x17P+3J8Ztc/Yp/Z6+Fv7PfgHUW0XWZtDE+t&#10;arZMUnWMsRJ5LjlDNP8AaGLDkBcA/MaAP091Dxp4f0m+Wyvtd02zvWIC29xeRxyEngAKTmtdHWRF&#10;dGDKwyGU5BHrX43fs1/8En7j4/8AwHs/iF4g8dXOha74hjkvNNtRaC4jEZZgkk7FwzGQjd8uCAwJ&#10;ySQOW/4J9/tQeN/2b/2j7D4ReKNSnufCeoay3h280q5lMsenXplMKSQEn5B52FbHylSSRkAgAq/8&#10;FSviJ4r8PftleKbLSvE2saZZJZaeVt7O/lijUm1jJIVWAGTX7JeC/Emn6H8LfCN7rWqW1hHNplmv&#10;2i/uFjDyGBTjcxGWOCfXg1+Jn/BWL/k9jxZ/146d/wCksdfYH/BVn/kwv4T/APYb0n/013dAH6L6&#10;L4i0rxHBJNpOp2eqQxtseSyuEmVWxnBKk4OKoXHxA8L2uoPYzeJNIhvUk8praS+iWQPnG0qWznPa&#10;vgv/AIImf8m/+Of+xnb/ANJIK+BPj5/ykU8Uf9lAH/pYtAH77az4w0Hw5OkGra3pulzSLvSO8u44&#10;WZc4yAxGRkHmpJ/FOi2ujx6tNq9hDpcmNl9JcosDZ6Ycnac/WvyB/wCC2n/JePAf/Ytf+3U1cLef&#10;sR/GX4p/sh6Z8WNY8c6fe+GvDnh+S/0fwzNLJm302FWeQqAojSQqjNjktgZbPAAP3Gs7yDULWK5t&#10;Z47m3lXdHNC4dHB6EEcEVTtvEmkXmqT6bb6pZT6jB/rbOO4Rpo/95Acj8RX4MfsO6p8cfifea38E&#10;fhh45/4RTStch/tHUJ7id0+yQxELK0DKC0bP5qhgmC+FyQATXC/tC/BHxt+xD8drPSZfESP4gtYI&#10;dZ07XNJeSNirs6h/mAIbdG6kcg46nNAH9GdZes+KtF8ObP7W1ew0vzPufbLlId303EZ6H8q+Lf2r&#10;P24NZ+F/7D/gDxxoskNt488faXZfZJo1V0spJbVZrmZVPBMZJVcggM6kggEV+dvwJ+DPwu+PGg6n&#10;4x+Nf7Q8fhnxLeXLpFZXbNdXrhcfvp5JDkgnOFHYZ3c4AB++NjfW2pWsd1Z3EV1bSDKTQOHRh6gj&#10;g1PX4B/su/HjWf2Rv2p7TRvD3jRPE/gCbW10y/a1mZdP1K0kkEYuhGxISRVKuD1BUruKk59o/wCC&#10;on7Z3jHxT8YNW+EHg/VbzSPC2iOtnfrpsrJLqt2ygukjKcmNC2wR9CysTn5doB+vX/CbeHhqg006&#10;9pg1EttFn9sj87Pps3Zz+FWNa8SaT4bjjk1bVLLS45DtR724SEMR2BYjJr8t/C//AARIe++HUFxr&#10;fxHk07xrPbiVrW309ZbK2lIB8pmLh3weC42+oU458Z/a0+F/xB+DP7GfgXwh8R5LmbWdN8c6lFay&#10;z3bXMb2YtYxE0LEkiIkMVXjGTkA5FAH7ZaRrmm+ILU3Wl6ha6lbBihms5llTcOo3KSM8jj3rOT4g&#10;eF5NQWwTxJpDXzS+QLVb+IymTO3Zt3Z3Z4x1zXxt/wAEcP8Ak0W5/wCxlvf/AEVBX5q+Ff8AlJNo&#10;/wD2VqH/ANPAoA/frWfGGg+HJ0g1bW9N0uaRd6R3l3HCzLnGQGIyMg81NL4m0eHR11aTVbGPSmAK&#10;3zXCCAgnAIfO3r71+P8A/wAFtP8AkvHgP/sWv/bqaoPhb/wTx+NH7V/wV8Ca/rvxK0rTfCkGmpH4&#10;d0eYTTC2tgSMmNFVFdjkk5ZjkZPAAAP11t/iV4RvLiKCDxTos88rBI4o9RhZnYnAUANkkntW/dXU&#10;NjazXNzNHb28KNJLNKwVEUDJZieAABkk1/Px+298B7/9kj9ojTLbTJhGsmn6frVhe28ZVPtCKEmZ&#10;c9/tEMj47B14r9GP2/v2m7S+/wCCeum+IdKlWK4+JNtY2cCR9Y0mTzrlSPZI5Ij6FqAPtrSPG3h3&#10;xBd/ZdL1/S9SudpfybO8jlfaOp2qxOOR+dX9U1ex0S1N1qN7b2FsDgzXUqxoD/vMQOxr8j/+CaNr&#10;Z/s6/s3/ABk/aQ1ux842tv8A2VpMcnyefsKEoG/uy3EltHkdDE3UivnPwDf2n7afxY1zxB8fvjZH&#10;4OsbdBLG95l97OxAgtISdkSKFJJHT5eGLE0Afvvo/iDS/EUDTaVqVnqcKnDSWc6SqD6EqTWhX87f&#10;xDmtP2Q/jhp2q/A34vDxZZrBHdw6xphMJU+Ywa1uUB2yD5ASD8rKwyB0r97vgn8SI/jB8IPBvjaO&#10;Fbb+3tJttQe3RtwhkkjDPGD32tuX8KAO2ooooAKKKKACiiigAooooAKKKKACiiigAooooAKKKKAC&#10;iiigAooooAKKKKACiiigAooooAKKKKACiiigAooooAKKKKACiiigAooooAKKKKACiiigAooooAKK&#10;KKACiiigAooooAKKKKACiiigAooooAKKKKACiiigAryr9qzxRqvgr9mv4ma/od9LpusaboF5dWl5&#10;CRvhlSJirjPcEV6rXi37an/JpHxe/wCxYv8A/wBEtQB+OHwx/ao/a3+M3iN9A8E+OfFHiPWFga6a&#10;zszCXESlQz8qOAWX862NS/bi/a2/Zz8eJpnjPxBq1vqcIWeTRfFOnRPHcRtkA52BihIPzRuOVIzw&#10;a8u/Yx+PXib9nX4uz+KvCfhJvGmqSaXNZHTVWVsRu8bGT92C3BQDpj5qvftU/tAeJ/2m/jdpet/F&#10;LS5PAtvb20VglnY6c7S2ln5jvvEczoZXJdzksoOMDGKAP3e/Z3+L0fx6+CXg/wAfR2J0065YrcS2&#10;e7cIZQxSRVbuodGwepGDgV22sa/pnh+3E+qajaabCxwJLydYlP4sR6j86+RdV/aM+Hv7Nf8AwT4s&#10;PF3wm1CPxFoel2EWkaC9wPnkvnbbm4Q7SHDl5XTC9DjAIr8xfgz4X8K/tXeJ/Efi39oD49jwvdJI&#10;EhGoMZ7u7ZssxQN8kUScAKoxzgBQvIB+++l6xYa7aC602+ttQtSdomtZVlQkdtykirlfzvQfEK8/&#10;Yp/aLN98I/iRH408P2c0E4vLB2itdVtyAXtrmLJUkZdD1xw67TjH11/wVs/ap8Wi88D+B/Cuq3Oj&#10;eEfEHhuDxFdy2MpR79Z5JUSF3XrGqxbioOGMgyDgUAfqXJ468NRakdPfxDpSX4babVr2ISg4zjbu&#10;znHtXnX7XXj6b4b/ALOPxC1nT9bj0LXbfQ7uXTLjzljl+0LESvlhvvMDjgA1+VX7PH7AvwY+PHwx&#10;0W9T9ofTbDx5qVsssmheVAr2UxHMLQSSrLIVOQXXAbqOME+z/EL/AIJ++IvA/wCwr4y0X4geLmvb&#10;rwLqupeJtDl06Rpobi1FhAkcLCUAwrvjlJRehJIJzkgGR/wS/wD2wPiF8Svj7r+mfE74kXGo6BF4&#10;ZuLmCLWbiKKEXIurRVYEhfm2PJxnoTX6saRrmm+ILU3Wl6ha6lbBihms5llTcOo3KSM8jj3r+fX9&#10;g39lnSf2uvi9q/g/WdbvdBtbHQptWW5sY0d2dLi3iCENxgicn/gIr7h/aW1yX/gl/wDsq6b8Mfh1&#10;4kvb3xN4v1a6urfWbqNEnsrdUhE7oFGA2fKRSRxvcjlRQB+kGseLtC8OyJHqutadpkjjKreXUcJb&#10;6BiK0ra6hvIEnt5UnhcZSSNgysPUEda/BP4J/AD4PfGLwPL4v+LH7Rtt4X8Y6pJKw0+4Q3VzEVYo&#10;sly7tl2bbu2gj5SvzZOBpfsEftE+If2df2ptH8D2nif+3fAOs65/YF1DFOxsJ/Mm8mK9hDcJ85R9&#10;2AShIPXgA/d+sTVvHHhzQLv7Lqmv6Xpt1tDeTd3kcT7T0O1mBxW3X5Z/8FsfgyJrHwN8VLOH54Wb&#10;w9qLqhJ2tvmtmJ7AETjJ7uo9KAP1Gs7yDULWG6tZ47m2mUPHNC4dHUjIZSOCD6isZ/iB4Xj1BrB/&#10;EmkLfLL5BtWv4hKJM7dm3dndnjHXNfFH/BPH9pi0s/8Agn/qutavMJp/hrBfW9xG3DSQxIbi3H4q&#10;4iHun418Pf8ABMn4Z3nx7/bLt/Feto17b+H2m8T39wy/K92X/cc9A3nSCQD/AKZN6UAfunNPHbQv&#10;LNIsUSDLO7AKo9STWZpPjDQfEFw8Gl63p2pTJ96O0u45WXr1Ck46H8q/Dj9oL47ePf8AgoF+1FZ+&#10;ANF1iS18JXms/wBlaHpiSMtosKyEfbJkB/ePtUyEnJA+VfftP2xP+Cat1+yN8MbL4meD/HWoawdL&#10;u4ItQMkAtJrdpG2JcQuj5A8wqu3qN4O44NAH64fHi4ls/gf8Q54JXgni8O6i8ckbFWRhbSEEEdCD&#10;3r8h/wDgk58QPFPiT9rqys9W8Savqlp/Y18/2e9v5Zo9wVcHazEZFfTf7Gn7WOu/tHfsY/GPQ/GF&#10;42peLPCWgXkMmoSf6y8tZbOfyZJD/FIDFIrN3AQnkkn5F/4JB/8AJ41l/wBgS+/9BSgD9s9T8feG&#10;dFvpLLUPEek2F5Hjfb3V9FHImQCMqzAjIIP0IrUvtVstM09768vLe0skUM1zPKqRqDgAlicAcj86&#10;/Av/AIKj/wDJ9nxN/wC4Z/6a7Sv1X/b0/wCUf/jz/sC2X/o+3oA+kdF8XaF4klki0nWtP1SSMbnS&#10;yuo5io6ZIUnAqtZ/EDwvqF9HZWviTSLm8kbYlvDfRPIzegUNkn2r8ov+CIP/ACU34m/9ge1/9HNX&#10;xp8ING8ZeIv2oNK0v4fapFonjK81uaDTdRmbaltIxcGQna2MKWOQpI7c4oA/o1k8TaPDrCaTJqtj&#10;HqrjK2LXCCdgRkEJnceParV9qFrpdnLd3tzDaWsQ3STzuERB6ljwBX8+37aH7Injj9knxV4c1DxR&#10;4qt/E914m+0XkOsWssvnm5haMzFy/wA24GaNg+edx6EV7v4c/Z3/AGjP+CgvwD03xvr3xHsptA0m&#10;0a10XRLySXN7JbBo3llCKV81mQjzX3MxJ6DqAfshpuq2WtWaXen3lvfWr/dntpVkRvoykg1ar8Mf&#10;+CSnxg13wV+1To3g2G/kHhvxXDdW95YySHyvOjtpJopVXp5m6EJkYyHI9K6z/gpL+1x4l+LXx+v/&#10;AIQaF4mPhnwHo1+mkXsgnaGG5utwSeW6ZeTFExZdnI/dlsEkYAP2HtfHHhy+1Eafb6/pdxfk7Rax&#10;XkbS59NobNbdfgT8cv2Zfgd8P/hXLr/gL9obTfGfi6w8tpNGFsIvtmXVWMBDEoVyWw2chTyD1+0v&#10;+CXv7ZWq698E/iTp/wARtWu9Xh+Hdj/bSapcO1xdtpwjleSM5O6QxeSdpJJxIF6KKAP0krk/it4m&#10;g8I/DrxFqc2pQ6TLFp9wbe5nmWLEwicoFLHG7I4HtXyz/wAPdf2d/wDoLa9/4J5P8a0PjA3gD/go&#10;5+yTrN94c1zVLHQNLvpb1bk2Yjle4tYGbyyj/wAJ80c0AfFn/BPX9tD4pePf2ovD2jfEH4mXt94X&#10;mtb1p4dUnijgLLbuyZYgc7gMc9a/Q79r74faT+1B+zn4i8H6T430HSY7m5tGfV7i5SW3gMc6SbXK&#10;twW24HPevxL/AGNvgDp37TXx70bwBquq3WjWV9b3UzXlmivIpihaQABuOSuK+/f2nv2P9G/Y/wD+&#10;CfvxQ0XRdfv9fh1jWNLvJJL+JEaNluYkwNvUYoA9c/4J4/sjRfsn3nj/AFS4+I3h3xfaala2olk0&#10;pwFs1iMzFpWLEAEMeTj7hrx39rb9gOy/aP8A2hPFfxF0/wCNHgvRrPWfsmyxup1kkj8m0hgOWV8H&#10;JiJ+hFcV/wAEffA8HxN+G/7S/g+6uZLK18QaTp+ky3MIBeJJ4dSiZ1B4JAckZ9K+Sv22P2c9M/ZZ&#10;+OFx4F0nV7vW7OOwt7wXV7GqSFpASVwvGBigD+gj4YeH/wDhEvhr4S0P7XDqH9maRaWX2u3/ANXN&#10;5cKJvX/ZbbkexrSuPFOi2usR6TNq9hDqkmNljJcos7Z6YQncc/Svgn9sX9qPWf2c/wBhn4Uad4Uv&#10;X03xZ4s0OxsrW/iO2W0t47OFriWM9n+eNAeq+YWBBAr4W/ZV/wCCfPxE/bC0PU/GsPiCx0LRheSQ&#10;f2nqxlmuLy4GGcqoGWALcuzDngZ5wASeKPiV4uT/AIKJatpi+KdaXTR8VJrYWY1GYQiL+1yvl7N2&#10;Nu3jbjGOK/e+v5wPBnhXUvAn7Z+heGtYvl1TV9G8fwadeXyuzi4mh1FY5JAzfMdzKTk8nPNfcv8A&#10;wWA/aw8RaP4nsfg14X1O40nT/sK32vzWkhjkujLny7YsDnywg3MvRvMUH7tAH6GfGbxlpV58G/iT&#10;FpOuWc+pWnh3UXKWV2jTQsttJg4U5Ugjr6ivyb/4JOfEDxT4k/a6srPVvEmr6paf2NfP9nvb+WaP&#10;cFXB2sxGRWD4B/4JgfE7U/gLL8W5vE+l+GE/saXW7TTWMxupLTyGk+dkAEbPHnC88MA2MkBP+CQf&#10;/J41l/2BL7/0FKAPqX9tr/gn3/wv/wDaG1vxn/wtjwr4U+2W1rF/ZeqNiePy4VTJ+ccHGRx0NfoN&#10;8NPDx8GfDXwroUl3FeHSdItLJrqHiOXyoUQuv+yduR7Gvw+/4Kxf8nseLP8Arx07/wBJY6/Rv9rD&#10;9mnxV+1H+zb8KvC/hvXLLw7a2xs73Vr6/mdIktFsmDEqo/eHcykKcDjJIxmgD6s/4WF4V+2fZP8A&#10;hJtH+1Z2+R9vi359Nu7Oa6CvxL+L37B/wD+H/gnVZNM/af8AD9/4w0+1eVdPlktnjuplU4h2wys8&#10;RYjHO8rkZBrpv+CPv7Q/iy0+M8nwt1DWbjUPCep6bPPZ2N3I0gtLiEBwYc52KUEgKjAOFPUcgH7F&#10;XFxFaQvNPKkMMY3PJIwVVA7knoKxLb4geF7y3uZ7fxJpE8FqoeeSO+iZYlJwCxDfKCSBk1+K3/BT&#10;b9pzxT8av2hNa+Guj390PCHhy+GkQaRaSHZe3yMFlkkUffcS5jUHO0IMYLNWX8bP+CYfj/8AZ/8A&#10;2fdU+J/iTxNou/TktjeaJZ+a8qCeeOEKJNoVmDSrkYxw2CcDIB+4+i+LNE8SPKmkazp+qNEAZFsr&#10;pJigPQnaTjOD+VVbf4geF7rUEsYfEmkTXryeUttHfRNIXzjaFDZzntX5bf8ABDn/AJGf4uf9eem/&#10;+h3FfFnh+y8V6l+2N9k8C3kGn+MZ/GM0Wk3dzjy4bk3ThHbKsMA8/dPToaAP6LJte0y31aDS5dRt&#10;I9TnUtFZvOomkABJKpnJAAJ4HY0zWPE2j+HVVtV1Wx0xW+615cJED9NxFfn9+y7/AME0/iD8Hv2l&#10;PDnxe8afEbTvFGo2bXc2oRqs8s9xJPaTQZ86TBbBlByQOFryHxT/AME0/Dlt4q8R+LPjz8ddE8ET&#10;atf3N1Z2BvIfOMTSMybpbh13Nt42IjezdqAP1i0fX9M8QW5n0vUbTUoVODJZzrKo/FSfQ/lUup6p&#10;ZaLYyXuoXkFhZx433F1KscaZIAyzEAZJA+pFfzsfFvR7P9lP4zWNx8HPjBH4tihhju7fxBoL+S8M&#10;m8gwShWZXxtBIyVZWGR1FfqF+178SLn4v/8ABJ3UPGl6saX+taNod5dLCCEE7ahZ+aFHYbw2B/Og&#10;D7Z0fxdoXiIzDSta0/UzCA0os7qObYD0LbScDg9fSpNJ8SaRrzTrpmqWWotAdsq2lwkpjPo20nB+&#10;tfgd+w7+z78Tf2lP+E98IeBvGkHg3w/LbWr+IXmd1N2m6UQxYjXc65MhKllU8ZyQorgdQPj/APYZ&#10;/aSv7TTNYis/F3hS9ETXNk7PbXUZVXCspxvikRlyjYPPYjgA/ow1bxHpOgtCNT1Sz04zNtiF3cJF&#10;5h9F3EZP0rQVgygg5B5BFfhz+2t+xH8afAvgNvjN8UPHNj4x1a4uYoNTgjllkksvNJEaozKEManC&#10;7VCqpYBQRzX1z/wRl+MGu+Ovg/4v8IazqMmow+FL23/s8zyb5ILe4SQiLnnYGhcrk8biBgACgD9D&#10;q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vzs/4LZ/8AJv8A4G/7Gdf/&#10;AEknr9E68H/a8/ZL0f8Aa98E6N4a1nXb7QLfTNR/tFJrGJHd28p49pDcYw5P4UAfDX/BJv8AaS+G&#10;HwW+C/i/S/HHjXS/DOo3XiA3MFvfSFWki+zQrvGAeNysPwr5S/4KNfGjwN8eP2l7/wATfD9xdaMu&#10;n29nNqAtTAL24TfulAYBiNpRNzAE+X6YNfcf/DkTwH/0UjxF/wCAkFem/BP/AIJK/Br4T+I7XXtW&#10;l1Xx3qFq4kgg1p4xZo4OQ3kxqN59nZl46UAfAf7dXwr8U+HfgH+zJ4l1mzuI7YeD4tGm85TutplJ&#10;nijfP3SYpOFPTymHavWf2Lf2a/2Svj58H9HufE2sPpvxAt0aHWNNuvEH2RzIGbEsSNjcjIFbK5Ay&#10;QeRX6sfET4b+GPi14Rv/AAv4w0W11/Qb5Qs9ldqSpwchlIIZWB5DKQwPIIr4X8V/8EVfhRquqS3O&#10;h+LvFGg20jFvsbtBdJHn+FGZA2B/tFj70AYPh34P/sd/B39pb4a6F4KvNR8TfEObWojax6XrRu7f&#10;T3QFxJcOPk6qB5YJbnkAc1kfFX4T/st/tvfE/wAU3KeOH+E3xVstSuNN1S0vJYo47+WCQwidY5SE&#10;lLCMH906tjl1zzX0B+zx/wAEvPhN+z74y0zxfBea74n8S6a/nWdzqd0scNvJtI3pFEq5OCeHLjn8&#10;a574yf8ABIz4R/FTxZqviWw1jxF4V1TVLmS8uo7S4S4t3mkcvI4SVSwJJbgPgZ4HagD8sP2nPgLD&#10;+yh8S9L03w58TtK8a3HlC9i1Lw/L5NxYur4USBJH8p+Aww5OOeOM/YX7eHi7xR8Sv+CbfwD8WeK1&#10;ll1u+1K3e8upECmYm1uRHMwAAzIiB+Bj5q+gfhb/AMEd/g34F1631XxBqOueOGt3DpYajJHDZsQc&#10;jfHGoZ+3Bfae4Ir6z+LXwR8HfGz4a3fgTxVpEdz4cnRFSCD901syf6t4Sv3GTtjjHBBBIIB8H/8A&#10;BHf4teCvBv7N/jTTNf8AFej6FfWviafUpodSvordltntLVFl+dh8u6KQZ9Vr4y/4KdeF7nS/2tfE&#10;PiNWW60HxdZ2Wt6PqEQPl3Vs9tGm5T3w8bj6bTxmvt2b/giR8Nm1Bni+IHipLHdxC8ds0oHpv8sD&#10;Pvt/Cvrj4kfsk/DT4vfCvQfAXi/RTrWmaFZRWWm30snl31sI41jDpMgXDEIpYAbWI5UjigD40+FP&#10;7HP7Enxe8DWHibR9faCGe3WW5s7zxQIbiycqC0UyMQVZTkZIwcZBIINdl+x14T/Zg8G/tWar4e+C&#10;cup654ksPDdzcX2trqJudOWL7RbRtAjHiRyXRty5UBcZJJAwdQ/4Ik/DWa+Z7Hx/4qtrMnIhnS2l&#10;cDPTeI1HT/Zr6P8A2XP2Dfhl+ybqd3rPhRdW1LxHeWbWE+r6veeZIYGdJGjWNFSNQXjjOdpb5QN3&#10;XIB9GV+Nv/BbT/kvHgP/ALFr/wBupq/ZKvlH9r3/AIJ8+HP2vvGmi+I9a8V6poE+l6f/AGekNhBG&#10;6uvmPJuJbnOXI/CgDsf2Cf8Akzn4Tf8AYEi/9Cavxu+Af/KRTwv/ANlAP/pY1fux8FPhdafBT4U+&#10;GPAtjezalaaFZrZxXdwoWSVQScsBwDz2r5R8E/8ABKjwj4J+O2nfFCDxxrVzqNlrn9uLYyW0IiaT&#10;zTJsJHO3Jx60AfnV/wAFHvCmq/DP9uDxfqN7bZh1G6ttcsJG4WeFkTkewkSRD7oa/Wb4vftifCiP&#10;9mDxB43s/Gej3tpqWhzjT7KO9jN1cXEkLKluIs7xJvIVgR8mGLYANdx+0V+yz8PP2o/DVvpHjrSX&#10;uHtGZrLU7OTybyzZhhvLkweDgZVgynAJBIGPkG3/AOCJXwyTVBJN498WS6fuBNuq2yykenmeWR68&#10;7aAPlX/gj34E1PxH+1ePENtC39l+HdJuZru4x8qtMhhjTP8Aebc7AekbelY//BQjwzd/s5/t9Xfi&#10;vS4hCt3e2PjLT9vy5k8wNIc+puIZj+Nfsv8AA34A+CP2c/BUfhfwLoyaVp+/zp5WYyT3UuADJLIe&#10;XbAA9AOAAOK8l/bE/YN8L/th6p4Z1LWde1Dw7faJDPbibT4o5DcRyMjBW39NpViMf3zQB8C/8E6f&#10;hkf2tPjj8efG3iWLdBqmkahayl/m8q51V5BlT/sxLOOOmR0r44j+IniH4d/Dbx/8JriJoItV1mzl&#10;1CJ2P7mSyNwrIB6s7pk/9MR+H70fsh/sj+H/ANkHwTrHh7Q9WvNdbVNQ+3z319GiScRoixgLxtG1&#10;j9XNfP3xe/4JC+BPix8UPE/jNvGmtaLLr1/LqM1ja20LRRyyNuk2kjOC5ZvxoA6r/gkz8Kj8O/2S&#10;NM1e4i8vUPFl9PrEm77wiyIYR9CkW8f9daj/AOHRX7O//QJ17/wcSf4V9a+A/B9h8PfBPh/wtpS7&#10;NN0XT4NOtlPXy4o1jXPvhRW7QB47+zn+yj4A/ZZsdctPAdrfWsOsyRS3YvbtrglowwXBPTh2r8fP&#10;25vBt7+yj+3lc+JtFgWG3m1O28ZaSqEopLS+ZInHQefHMuB/Dj1xX7y180/th/sLeFf2xJvDV1rW&#10;s3/h7UdDWaKO70+JHaaKQqdjhuysmR6bm9aAPzH/AGDfCN7+1f8At8y+ONbhaa0sdRuvGN+GG5Vk&#10;80tbx56DEzxYH92MgDA49K/4La+AtTtfi94D8amFm0a+0L+xxMq5VJ4LiaYqT2LLcgj12N6Gvvb9&#10;jz9iPwv+x1aeJhoer32v32vPAZ7zUI0R444g+yNQvQZkYn149BXsHxW+E/hT42eCb/wl400eHW9C&#10;vAN9vNkMjD7skbghkcdmUgjn1NAHzd+wx+098NJ/2PfBUmpeM9E0WfwxpMenatbahfRwS2rQgoGZ&#10;WIOHVQykZDbsDkED8sPhPaXH7Rn/AAUNsNT8NQSSW2t+PpfEIJU5isxetdyOwPTbECcHHOB3r751&#10;f/gid8LrrVmm0/xx4qsLBn3fZJPs8zKM52q/ljjHAyCfXNfUH7Mv7GPw0/ZRsboeDtOuLjWbxBHd&#10;67qsgmvJkBzs3BVVEyAdqKoOBnJANAH5G/8ABWL/AJPY8Wf9eOnf+ksdfY3/AAVSs57n9gf4XyRR&#10;NJHb6xpEsrKOEU6bdJk+25lH1Ir079pr/gmF4V/aa+L2p+P9V8aaxo17fQwQtZ2dvE8aiKJYwQW5&#10;5C5r6V8ZfBHwv8Rvg+/w28VWf9s+HZLCGxkVzskPlqoSVWH3XVlVgR0IoA/M7/glB+1b8Lvgf8K/&#10;HHh7x54qt/DF/Jqw1SD7ZHIUnhMCIQhVTlwY/u9TuGAecfIPj3xzpHxM/bevvFegTvc6LrHjaO8s&#10;5pI2jZ4nu1KsVYZGR2PNfpR4b/4Iu/CLSPFMeoal4m8Ua5pEUokXSZpYYlkAP3JJUQMV9duw+4rQ&#10;1P8A4JC/D6f4sN410vxTqehQpqqanbaJY2cK2tuEkDrCnfaMAetAHzF/wW0/5Lx4D/7Fr/26mr7A&#10;+HP/ACiSu/8AsmOqf+kdxXSfte/8E+fDn7X3jTRfEeteK9U0CfS9P/s9IbCCN1dfMeTcS3OcuR+F&#10;ep6D+zvpug/swy/BWPVrqXSpPDtz4dOqNGonEc0TxmTb93cBITjpxQB+Tv8AwRr/AOTt77/sWLz/&#10;ANHW9an/AAWr/wCTpvC3/YmWv/pdfV90fso/8E3fDH7KHxQm8a6P4w1bXLuTTpdONrfW8SJtkeNi&#10;2V5yDGPzNWf2uf8AgnV4a/a6+JGm+MNZ8W6toN1Y6THpK21jBE6MiTTShyW5yTOR/wABFAHxr+2x&#10;4D1TXP8AgnD+zV4ps4Wm07QNOtYb4oufKW4to1SRvRd8YT6yLXHfsBfA/wDZh+O3ge8074maq+j/&#10;ABCtLxwIbnW/sMd5bMFMbRBsKzAllKglvlB6Gv108C/BnQvCPwT0X4YX8UfiXw9p+kx6PLHqUCut&#10;3CiBP3ifdOQORXyF8QP+CM/wd8UaxNfeHdb8R+D4pW3f2fbzR3VtH7J5qmQf8CdqAPMPir+z3+xJ&#10;8Ddb0G0W/wBR8R+K7zUbWCy0XRfEBuZg7yqoklKkrGi53fMQSBwDXyT+3P4f1b4L/t2+LdW1CyZ1&#10;k1yLxHYlwVS5hd1mXafQMGQn1RvSv0a+Ef8AwSF+D/w18Safr2q6r4h8XX1jOlxBDeXKW1ssiNuR&#10;isKq5IIHBfBxyO1fRf7Qv7K/w3/af0GDTvHehi8ntQwstUtZDDe2e7r5cg7HjKsGUkAlSQKAJPCv&#10;7Vnwi8YeAYPGVl8QvD0OhSQCeSW81GGCS34yUlRmDI4zgqRnP1FfnN/wU3+PWgftK/s4eEPF/hGK&#10;5k8Oaf41vNGjvp02C5ZLUMJVU8qrgsQGAOFOQOlerv8A8ESfhmdS3p4/8WLp+7/UMtsZcenmeXjP&#10;vsr6V079hH4S6f8As8XPwY/sq9ufCVxcfbnmuLsveC7wo+0rJjCSfKPuqFxkbcMQQD41/wCCX/7Y&#10;nwk+C37OOteHPHPi638N6tZ6zcX4t7qKRjPDJFFtaLYrbzlGG0fNwOORXxR8LfEdl4w/4KAeEde0&#10;x2k07VPidZ31s7qVZopdVR0JB5B2sOK/SnwL/wAEZ/hB4Y8VQ6prWv8AiLxVp0Egkj0i7kihhkwf&#10;uzNGgZx7KUz9OKveG/8Agkn4G8KfG7SviLp3i/VbV9N8RReILbRoLOCO1jMdyJ0t1AHyxjaEGOgF&#10;AHy5/wAFtP8AkvHgP/sWv/bqav0V/YJ/5M5+E3/YEi/9CauO/a9/4J8+HP2vvGmi+I9a8V6poE+l&#10;6f8A2ekNhBG6uvmPJuJbnOXI/CvePgp8LrT4KfCnwx4Fsb2bUrTQrNbOK7uFCySqCTlgOAee1AHx&#10;f/wWW+DP/CY/AfRPH9nArX/hC/Edy4X5vsdyVjbJHXEwgwD0DMeOc/lT4q+MniD4jfCf4bfDOSOS&#10;ay8JTXy2EcbFmna7mRwCvcqQVUdg3HU1/Rp8UPh5pfxa+HXiTwZrSsdL1ywmsJ2TG9A6kB1z/Epw&#10;w91FfFfwp/4I++APhl8SfDXi5/Geta4dDv4dQj0+6toVimkiYOgcgZ27gpI74x3oA6f4z/sxX3hP&#10;/gl7q3wo0G38/WdM0C2vJ4oU3NcXMNzFe3e0Dkl3SXaOTyBzX5ifsI+DfgZ8RPiNqnhz43X0ukW1&#10;5bIdH1BtQNlbrOrHfHJJ0BdSCpYgZQjOWAP9CFfGfxy/4JTfBb4ya/d69Yx6l4F1e6dpZ/8AhH5I&#10;1tZpD1doHRlU55xGUB57nNAHjfxU/Y//AGHPg54Wl13xF4kl8hU3Q2lh4k+1XVyccLFEhLNn1+6M&#10;8kDmvtz9lj/hHW/Zz+HknhGwu9L8MzaNBPp9nfzCaeGF13qruPvMN3Jr5G8K/wDBFX4U6XqUdxrf&#10;i/xTrttGwb7HG0Fqkn+y7BGbB/2Sp96+8vBPg3SPh34Q0bwv4ftPsGiaRaR2VlbeY8nlQxqFVdzk&#10;s2ABySSaANuiiigAooooAKKKKACiiigAooooAKKKKACiiigAooooAKKKKACiiigAooooAKKKKACi&#10;iigAooooAKKKKACiiigAooooAKKKKACiiigAooooAKKKKACiiigAooooAKKKKACiiigAooooAKKK&#10;KACiiigAooooAKKKKACvFv21P+TSPi9/2LF//wCiWr2muR+Lnw7tvi58L/FPgq8u5bC01/TptOlu&#10;oFDPEsiFSyg8EgHvQB+Iv/BLX4q+Efg7+0td67401+z8OaO3h+6tlvL5ysZlaWAqmcdSFb8q9p/4&#10;KyftS/CX44eFPBvh7wNrNt4p17TdQe8n1Kzt28q3t2iKmITMo3F2KMVTI/d/NggV6x/w5E8B/wDR&#10;SPEX/gJBW74P/wCCLPwn0bV4bvXvFfibxFaRsGNhvhtY5f8AZdkQvj/dZT70AfGfww+FfinxZ/wT&#10;B+KGp2lncSabp/jC21mOPaSJYYYBFcyIPRBKpZvSJv7vGZ/wT9+Gn7PHxc1DxD4e+M+pPouu74pt&#10;GuZtV+w21xHhhJFvOFDghSATlg3HQ1+5nhXwL4f8D+ELLwroOj2mmeHbOD7NBpsEQEKxnOV2nrnJ&#10;Jzkkkk5JNfHHxa/4JB/BX4ia3catoU2seAp52LvZ6PLG9luJySsUisU/3UYKOyigDx746fsvfsOf&#10;ALwtcarresXmpXwjZrXRdI8Rfab27bsqopO0E8b3wo9a7n9pK3/Zk+Ll94F+EPxMvrz4f6vp/hiw&#10;vPDPiaa4WNY7eZCotpJ2Bj4EKk+cApz8rAk5teCP+CL/AMINB1OO78Q+IvE3imGNs/YWmitIJBxw&#10;5jTzPX7rrXr/AO0d/wAE6fhT+0pfabqesHWdC1nTrCHTLe90i8A/0aLPlxskqupA3NyAGOeSaAPy&#10;2/a8/Ya8K/s5eDoPE/hz40eH/G0FzcRwxaMvlx3zK2fnQRyyCRVxkthQM/TP0L+xz8QfGnxC/wCC&#10;bf7Q+i63cXmr6V4f0m8t9IuLgl2jjNm8kturHkrGArAHO0SYHGAPU/Dv/BE/4XWOpRzax428U6ta&#10;IQTaw/Z7bf7M2xjg+2D7ivuPwB8H/Bvwv+H0Hgfwz4fs9M8LRxPCdOVN6Sq4xIZC2TIWydxYknPN&#10;AH41/wDBH3xxoHgf9qTV38QaxZaLFqPhe6sbWW+nWFJZzdWkgjDMQNxSKQgd9tey/wDBZCGz+JXh&#10;f4eePvCeq2XiTw5ot9f6BqV5pkyzxW126wSIjOhIyQjg+hAHU4HrXjr/AIIv/CfxF4gutQ0HxP4i&#10;8L2dxI0n9mxmK5hhz/DGXUOFHPDMx96+j/gh+xv4E+DPwJv/AITypP4y8L6jcy3d7F4gSOTznkCA&#10;gKiqAB5akdwRnPTAB+bv7CP7Pv7K3x7+FVtD471eTS/iTZTTR39nda79iFzGZGaKWFGwGURsqHaS&#10;QyEnG4Z9c1v4H/sX/BP4yfDnR9DvdS8S+PL/AMS6ba2Fjo+um6Wzme6jVJrhhlFVWKkoTubsMZI7&#10;jxr/AMEXfhFrmrS3fh/xL4m8MW8jbvsAliu4Yh/dQum/HT7zsfeuw+Bf/BJ/4Q/BfxhpHiu4v9f8&#10;Wa7pN3DfWLahdLDbwTxOHjkEcKqWIcA4ZmU4GR1yAfateQ/tbfBtfj5+zr458FJCkuoX2ntLp+4d&#10;LyIiWDntmRFUkdmPXpXr1FAH8z/gf42a58PvhT8Sfh/aB00/xoljHeHeVaI2s/mAAf7WSre3HSv1&#10;r/4I8fBb/hAf2db/AMbXluY9U8Z3xmjZlwfsVuWjhH4uZ2z3DLWf8Rf+COHw+8eePfEPiWHxprmi&#10;Jq9/Nf8A9nWttC0VuZXLlEJGdoLHHoMCvuX4f+CdN+GvgXw/4T0eMx6XolhBp9srY3eXEgQFsdWI&#10;GSe5JNAH4Dfs83kf7KP7cvhtPG7HTYPC/iGXTtSnlUhYkYSQGY9ygEgkyOq8jNfpN/wVM/aH8AS/&#10;sj614W0zxXo+t614pmsVsbXTb6O5cwx3MVw05CE4jxDgMeCWAGa9l/ae/YJ+Fn7VV5Fq3iS0vNH8&#10;TRRiFdd0WVYriRB91JQyskgHQFl3AcAgV4B4W/4Iq/CnS9Wiuda8X+KNds43DfYVaC2WQD+F2VC2&#10;Dx90qfegDwr/AIJg+A9Us/2a/wBpfxjcQtFpN/oEumWkjD/WyQ2lzJNj2UTRD6sfSvMP+CQf/J41&#10;l/2BL7/0FK/Zr/hT/hvTfhBe/Dfw/Yw+G/Dc2lT6TDBYoALeOWNkZgD95vnLEsSWJJJJJNfNn7Lf&#10;/BNHwv8Ass/FaHx1pPjLV9bu47Oaz+yXtvEkZWQAE5XnIxQB+aP/AAVOs57b9uf4iSSxNHHcJpks&#10;TMOHUadbJke25WH1Br7X/a8/bm+C/wARP2I9X8OaD4xiv/EuvaVaW9vo8dvL9oikWSF5Fm+XbHtC&#10;MMk4OPlzX0Z+1j+wT8O/2trqw1XXpb/QfE1jD9ni1jSWQSSQ5JEcqOpDqCWI6EZPOOK8m8N/8Eff&#10;hB4f8CeIdHk1HVtW17VoFgi1/UBE76eA6sWt4goVWIXaWbcwBOCMnIB84/8ABEH/AJKb8Tf+wPa/&#10;+jmr5t/Yv/5P68B/9jNN/wC1a/Wn9j79gfw9+x74i8Q6tovinU/EEms2sdrJHfwxoIwjlgRs7896&#10;4D4S/wDBKjwj8JfjZovxIs/HGtX9/peoNqCWU9tCsTs27KkjnHzH8qAPD/8Agud/zRP/ALjf/thX&#10;0t/wSh/5Mj8Hf9fmo/8ApZLXV/tkfsQ6D+2T/wAIh/bfiTUfD3/COfbPJ/s+GOTzvtHkbt2/pjyB&#10;jH9416B+zP8AAPT/ANmf4Q6V8P8AS9UutZstPlnlS8vEVJG82VpCCF44LEfhQB+IH/BNv/k9z4W/&#10;9flz/wCkc9Vf2yPAx+Gf7bvjyDxjZXE2j33iiXW5Y7fMb3NhdXBuMRN67JGTd2ZT6V+m3wB/4JS+&#10;EfgD8XvDfxA07xzrWqXuiSySx2d1bQrHJvieMgleRw5PHpX0H+0V+yT8NP2o9Jt7XxzohnvrRSln&#10;rFjJ5F7ag8kJIAcrnnY4Zc84zQB8jeFf2H/2IvGnhWHxHpXi2GXSJIhM083ixYTCCM4lVyGjYd1Y&#10;AjvXQ/sf/Dj9mbxL4n+M/gT4Qx6zqelXWgx6Pr2sS37vb3UNz58bR25YbsqFb94Bg7hjIGa5yb/g&#10;iP8ADhr4vF8QfFKWe4YheK2aTHcb9gGffb+FfVf7MP7G3w6/ZL0/U4vBUGozX+qLEl/qeqXZmmuF&#10;jLFAVULGoBdvuoM55zgUAeQf8Oiv2d/+gTr3/g4k/wAK9n8G/s7+Ff2efgD4s8FeBLW8j0y4tb66&#10;WG6uDPI00kG04Y+u1eK9rooA/AD/AIJjeMtE8D/tkeDtQ8Qapa6Np8kF7bC7vZVihWR7aQIrOxAX&#10;c2FGTySB3r9If+Cm3xA8M+Nv2LfiHB4e1/Tddl0zUNMhvRp10k4t5GuomVHKEgNjnB5wR61mfFj/&#10;AII9fCT4heLb7XtE1nW/Bf26VpptN0/ypbNGYkt5SMu6MEn7u4qOgAHFdN4f/wCCY3gzwz+zp4u+&#10;Etn4u15rHxNqFrqN5qU6QtJG8DIyrGgUAA7OcknmgD52/wCCGP8AzWz/ALgn/t/XgX/BXz/k8a9/&#10;7Alj/wCgvX3H8P8AwH8J/wDgkpomsat4g8W69q9n43uLW1Rn09ZDFJarOwAEfYiduv8AdFfmT+3B&#10;8etO/al/aU1bxX4XsbwaRNFbadpsU8WLicRoF3FFJ5Zy2AOcFe+RQB9W/wDBULwnf337Kv7MHiWK&#10;Nm03TdIWwuHC5CyXFlaPHk9si1krv/8Agmh+218I/hl+zTF4M8beKrfwprOh3l1MUvo5Nt1DLIZV&#10;eMqp3EFmUr975RxyK+4Y/gZoXj79nDQfhn490qPVNOGhWVhe2zEqVlihjG9GByrK6ZDA8EV8hQf8&#10;ET/hfFr6XL+N/FU2kLNvNgwtxI0efuGURj6ZCj8KAPzqh8VaZ47/AG+k8S6LcG70bWfiYNRsrho2&#10;jMkE2q+ZG21gGXKsDggEZ5r1v/gr74Vv9C/a/vNUuImFnrej2V1ay7TtYIhgZQe5DREkdgw9RX2n&#10;o/8AwR++H3hv4rWPjPR/GGtafDYa0mr2ejrDG8MCpOJY4A7ZcqoAXcSWIGSc19K/tOfsm+Av2sPC&#10;dro3jO2uYrmxdpdP1fTpFju7NmxuCMyspVgBuVgQcA8EAgA+bT/wUH+CGv8A7GV1Z3HjG303xJP4&#10;Rk0h9Bkt5muUvDaGHywqocoXPDj5cHJI5x8Tf8Eg/wDk8ay/7Al9/wCgpX2N4T/4It/C3RL25n1f&#10;xX4g8QI1tLFBbyCKCOOVlKrK2wbm2E7guQCQM5GQfQf2W/8Agmj4X/ZZ+K0PjrSfGWr63dx2c1n9&#10;kvbeJIysgAJyvORigD84v+CsX/J7Hiz/AK8dO/8ASWOvYv8Agq38VvFGn+EPgz8P7O/uLHwteeF7&#10;fVLy3gYot7NhUVZMfeVAmQvTL5IyFI+sv2mv+CYXhX9pr4van4/1XxprGjXt9DBC1nZ28TxqIolj&#10;BBbnkLmvWfj5+xj4B/aO+GOgeEfFiXaz6DAkOma3Yssd3bERqhIJBUqwRdyEEHAxggEAH5w/A39j&#10;f9m/UP2U1+J/jn4kCbxBNps9xJp41m3tYrS5VXCW/lAGVpN2zjOWOMLg8+Yf8Enf+T2PCf8A146j&#10;/wCkslfb/gv/AIIv/Cvw7rH23WfFGveJoFicR2M4jgi8wqQrvsG5gpIbbkAkAHIyD2v7Mv8AwTC8&#10;K/sy/F7TPH+leNNY1m9sYZ4Vs7y3iSNhLE0ZJK88Bs0Afl3+0mLj4Lft/eM9V1a1kl/s7xy3iEwB&#10;cNLBJdC8jAz/AHo3XB6c199ft/ftufBb4ufsa+KPD/hTxva6t4g8QLYNZ6XHBMJx5d7bzyCUFMRl&#10;Ujf7xGSMDNZn/BTrUf2d734xaD4b+K2k+KtH8TyaHFfW3i/wqkEmIGnnjWC4ikPzqrROwKgsNwAI&#10;Ga+Fvina/sw+FPhlq9l8PtQ8a+OPHeoGFLTU9at47Kx0xFmV5HEakM8jIrR4bcuHJ+UgUAfWP/BD&#10;n/kZ/i5/156b/wCh3FfLPwD/AOUinhf/ALKAf/Sxq+1f+CJPwz1bSfCfxF8dXkEkGlaxPa6bp7Mp&#10;HnGDzWmcZ6qDKigjjIcdRXqvgn/glR4R8E/HbTvihB441q51Gy1z+3FsZLaERNJ5pk2Ejnbk49aA&#10;Pq/42+LtQ8AfBjx94o0mNZtV0TQNQ1K0jddwaaG2kkQEdwWUcV+Cv7LngHQ/2tP2kWsvi74+utJh&#10;1KKe/utWuryNLm+nBXEKyzZVWYEkcHhCAPT+hyaGO5hkhmjWWKRSjxuAVZSMEEHqCK+APiF/wRm+&#10;FPizxVe6roPiTXvCVldOZf7JthFPBAxOSIi43KvopLY9ccUAfnr+318IfhJ8E/iho3hv4S64Ndso&#10;9M8zVJf7SS+aO6M0g2M6AKrBAmVHTjPWvuX4of8AKE2y/wCwJo//AKdbat/xN/wRf+Feq2Oi2+k+&#10;KNe0RrK28q6uMRzy38xYsZnLABTghQqAABR1JJP0R4i/Y/0bxH+yHF8AZdfv4dGjs7WzGrpEn2gr&#10;Bcx3Cnb93JMYB9iaAPhf/ghz/wAjP8XP+vPTf/Q7ivlX/gpJ/wAnufFL/r8tv/SOCv12/Y7/AGFd&#10;A/Y61LxRd6J4m1LxA2vRW8Uq38McYi8oyEFdnXPmHr6CvNfj9/wSl8I/H74veJPiBqPjnWtLvdbl&#10;jlks7W2haOPZEkYALcnhAefWgDqP+Cr3/JkfjH/r807/ANLIq+af+CGP/NbP+4J/7f1+gP7THwD0&#10;/wDaY+EOq/D/AFTVLrRrLUJYJXvLNFeRfKlWQABuOSoH415/+xv+xDoP7G3/AAl/9ieJNR8Q/wDC&#10;R/Y/O/tCGOPyfs/n7duzrnzznP8AdFAH0n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B+YH7b3wV0P9on/gp18Jvh74kutQstF1jwY3nz6XIkdwvlNqs67GdHUZaJQcqeCeh5&#10;HoH/AA5U+CH/AENPxA/8GNj/APIdHxk/5TJfAn/sTLn/ANE6zX3/AEAfAH/DlT4If9DT8QP/AAY2&#10;P/yHR/w5U+CH/Q0/ED/wY2P/AMh19/0UAfAH/DlT4If9DT8QP/BjY/8AyHR/w5U+CH/Q0/ED/wAG&#10;Nj/8h19/0UAfAH/DlT4If9DT8QP/AAY2P/yHR/w5U+CH/Q0/ED/wY2P/AMh19/0UAfAH/DlT4If9&#10;DT8QP/BjY/8AyHR/w5U+CH/Q0/ED/wAGNj/8h19/0UAfAH/DlT4If9DT8QP/AAY2P/yHR/w5U+CH&#10;/Q0/ED/wY2P/AMh19/0UAfAH/DlT4If9DT8QP/BjY/8AyHR/w5U+CH/Q0/ED/wAGNj/8h19/0UAf&#10;AH/DlT4If9DT8QP/AAY2P/yHR/w5U+CH/Q0/ED/wY2P/AMh19/0UAfAH/DlT4If9DT8QP/BjY/8A&#10;yHR/w5U+CH/Q0/ED/wAGNj/8h19/0UAfAH/DlT4If9DT8QP/AAY2P/yHR/w5U+CH/Q0/ED/wY2P/&#10;AMh19/0UAfAH/DlT4If9DT8QP/BjY/8AyHR/w5U+CH/Q0/ED/wAGNj/8h19/0UAfAH/DlT4If9DT&#10;8QP/AAY2P/yHR/w5U+CH/Q0/ED/wY2P/AMh19/0UAfAH/DlT4If9DT8QP/BjY/8AyHR/w5U+CH/Q&#10;0/ED/wAGNj/8h19/0UAfAH/DlT4If9DT8QP/AAY2P/yHR/w5U+CH/Q0/ED/wY2P/AMh19/0UAfAH&#10;/DlT4If9DT8QP/BjY/8AyHR/w5U+CH/Q0/ED/wAGNj/8h19/0UAfAH/DlT4If9DT8QP/AAY2P/yH&#10;R/w5U+CH/Q0/ED/wY2P/AMh19/0UAfAH/DlT4If9DT8QP/BjY/8AyHR/w5U+CH/Q0/ED/wAGNj/8&#10;h19/0UAfAH/DlT4If9DT8QP/AAY2P/yHR/w5U+CH/Q0/ED/wY2P/AMh19/0UAfAH/DlT4If9DT8Q&#10;P/BjY/8AyHR/w5U+CH/Q0/ED/wAGNj/8h19/0UAfAH/DlT4If9DT8QP/AAY2P/yHR/w5U+CH/Q0/&#10;ED/wY2P/AMh19/0UAfAH/DlT4If9DT8QP/BjY/8AyHR/w5U+CH/Q0/ED/wAGNj/8h19/0UAfAH/D&#10;lT4If9DT8QP/AAY2P/yHR/w5U+CH/Q0/ED/wY2P/AMh19/0UAfAH/DlT4If9DT8QP/BjY/8AyHR/&#10;w5U+CH/Q0/ED/wAGNj/8h19/0UAfAH/DlT4If9DT8QP/AAY2P/yHR/w5U+CH/Q0/ED/wY2P/AMh1&#10;9/0UAfAH/DlT4If9DT8QP/BjY/8AyHR/w5U+CH/Q0/ED/wAGNj/8h19/0UAfAH/DlT4If9DT8QP/&#10;AAY2P/yHR/w5U+CH/Q0/ED/wY2P/AMh19/0UAfAH/DlT4If9DT8QP/BjY/8AyHR/w5U+CH/Q0/ED&#10;/wAGNj/8h19/0UAfAH/DlT4If9DT8QP/AAY2P/yHR/w5U+CH/Q0/ED/wY2P/AMh19/0UAfAH/DlT&#10;4If9DT8QP/BjY/8AyHR/w5U+CH/Q0/ED/wAGNj/8h19/0UAfAH/DlT4If9DT8QP/AAY2P/yHR/w5&#10;U+CH/Q0/ED/wY2P/AMh19/0UAfAH/DlT4If9DT8QP/BjY/8AyHR/w5U+CH/Q0/ED/wAGNj/8h19/&#10;1WvNStNO2G7uobYP93zpAmcdcZNAHwT/AMOVPgh/0NPxA/8ABjY//IdH/DlT4If9DT8QP/BjY/8A&#10;yHX38rBlDKcg8giloA+AP+HKnwQ/6Gn4gf8Agxsf/kOj/hyp8EP+hp+IH/gxsf8A5Dr71utUs7GR&#10;I7m7gt5H+6ssiqW+gJq1QB8Af8OVPgh/0NPxA/8ABjY//IdH/DlT4If9DT8QP/BjY/8AyHX3/RQB&#10;8Af8OVPgh/0NPxA/8GNj/wDIdH/DlT4If9DT8QP/AAY2P/yHX3/RQB8Af8OVPgh/0NPxA/8ABjY/&#10;/IdH/DlT4If9DT8QP/BjY/8AyHX3/RQB8Af8OVPgh/0NPxA/8GNj/wDIdH/DlT4If9DT8QP/AAY2&#10;P/yHX3/RQB8Af8OVPgh/0NPxA/8ABjY//IdH/DlT4If9DT8QP/BjY/8AyHX3/RQB8Af8OVPgh/0N&#10;PxA/8GNj/wDIdH/DlT4If9DT8QP/AAY2P/yHX3/RQB8Af8OVPgh/0NPxA/8ABjY//IdH/DlT4If9&#10;DT8QP/BjY/8AyHX3/RQB8Af8OVPgh/0NPxA/8GNj/wDIdc//AMEn/BNj8NfjR+1X4R0yW4n03w/4&#10;gs9KtZbtlaZ4oLnU4kZyqqCxVBkgAZzgDpX6P18Af8E4f+Tpv20P+xzX/wBLtVoA+/6KKKACiiig&#10;AooooAKKKKACiiigAooooAKKKKACiiigAooooAKKKKACiiigAooooAKKKKACiiigAooooAKKKKAC&#10;iiigD4A/4LV/8ms+Fv8Asc7X/wBIb6j/AIcqfBD/AKGn4gf+DGx/+Q6P+C1f/JrPhb/sc7X/ANIb&#10;6vv+gD4A/wCHKnwQ/wChp+IH/gxsf/kOj/hyp8EP+hp+IH/gxsf/AJDr7/ooA+AP+HKnwQ/6Gn4g&#10;f+DGx/8AkOj/AIcqfBD/AKGn4gf+DGx/+Q6+/wCigD4A/wCHKnwQ/wChp+IH/gxsf/kOj/hyp8EP&#10;+hp+IH/gxsf/AJDr7/ooA+AP+HKnwQ/6Gn4gf+DGx/8AkOj/AIcqfBD/AKGn4gf+DGx/+Q6+/wCi&#10;gD4A/wCHKnwQ/wChp+IH/gxsf/kOj/hyp8EP+hp+IH/gxsf/AJDr7/ooA+AP+HKnwQ/6Gn4gf+DG&#10;x/8AkOj/AIcqfBD/AKGn4gf+DGx/+Q6+/wCigD4A/wCHKnwQ/wChp+IH/gxsf/kOj/hyp8EP+hp+&#10;IH/gxsf/AJDr7/ooA+AP+HKnwQ/6Gn4gf+DGx/8AkOj/AIcqfBD/AKGn4gf+DGx/+Q6+/wCigD4A&#10;/wCHKnwQ/wChp+IH/gxsf/kOj/hyp8EP+hp+IH/gxsf/AJDr7/ooA+AP+HKnwQ/6Gn4gf+DGx/8A&#10;kOj/AIcqfBD/AKGn4gf+DGx/+Q6+/wCigD4A/wCHKnwQ/wChp+IH/gxsf/kOj/hyp8EP+hp+IH/g&#10;xsf/AJDr7/ooA+AP+HKnwQ/6Gn4gf+DGx/8AkOj/AIcqfBD/AKGn4gf+DGx/+Q6+/wCigD4A/wCH&#10;KnwQ/wChp+IH/gxsf/kOj/hyp8EP+hp+IH/gxsf/AJDr7/ooA+AP+HKnwQ/6Gn4gf+DGx/8AkOj/&#10;AIcqfBD/AKGn4gf+DGx/+Q6+/wCigD4A/wCHKnwQ/wChp+IH/gxsf/kOj/hyp8EP+hp+IH/gxsf/&#10;AJDr7/ooA+AP+HKnwQ/6Gn4gf+DGx/8AkOj/AIcqfBD/AKGn4gf+DGx/+Q6+/wCigD4A/wCHKnwQ&#10;/wChp+IH/gxsf/kOj/hyp8EP+hp+IH/gxsf/AJDr7/ooA+AP+HKnwQ/6Gn4gf+DGx/8AkOj/AIcq&#10;fBD/AKGn4gf+DGx/+Q6+/wCigD4A/wCHKnwQ/wChp+IH/gxsf/kOj/hyp8EP+hp+IH/gxsf/AJDr&#10;7/ooA+AP+HKnwQ/6Gn4gf+DGx/8AkOj/AIcqfBD/AKGn4gf+DGx/+Q6+/wCigD4A/wCHKnwQ/wCh&#10;p+IH/gxsf/kOj/hyp8EP+hp+IH/gxsf/AJDr7/ooA+AP+HKnwQ/6Gn4gf+DGx/8AkOj/AIcqfBD/&#10;AKGn4gf+DGx/+Q6+/wCigD4A/wCHKnwQ/wChp+IH/gxsf/kOj/hyp8EP+hp+IH/gxsf/AJDr7/oo&#10;A+AP+HKnwQ/6Gn4gf+DGx/8AkOj/AIcqfBD/AKGn4gf+DGx/+Q6+/wCigD4A/wCHKnwQ/wChp+IH&#10;/gxsf/kOj/hyp8EP+hp+IH/gxsf/AJDr7/ooA+AP+HKnwQ/6Gn4gf+DGx/8AkOj/AIcqfBD/AKGn&#10;4gf+DGx/+Q6+/wCigD4A/wCHKnwQ/wChp+IH/gxsf/kOj/hyp8EP+hp+IH/gxsf/AJDr7/ooA+AP&#10;+HKnwQ/6Gn4gf+DGx/8AkOj/AIcqfBD/AKGn4gf+DGx/+Q6+/wCigD4A/wCHKnwQ/wChp+IH/gxs&#10;f/kOj/hyp8EP+hp+IH/gxsf/AJDr7/ooA+AP+HKnwQ/6Gn4gf+DGx/8AkOj/AIcqfBD/AKGn4gf+&#10;DGx/+Q6+/wCigD4A/wCHKnwQ/wChp+IH/gxsf/kOj/hyp8EP+hp+IH/gxsf/AJDr7/ooA+AP+HKn&#10;wQ/6Gn4gf+DGx/8AkOj/AIcqfBD/AKGn4gf+DGx/+Q6+/wCigD4A/wCHKnwQ/wChp+IH/gxsf/kO&#10;j/hyp8EP+hp+IH/gxsf/AJDr7/ooA+AP+HKnwQ/6Gn4gf+DGx/8AkOj/AIcqfBD/AKGn4gf+DGx/&#10;+Q6+/wCigD4A/wCHKnwQ/wChp+IH/gxsf/kOj/hyp8EP+hp+IH/gxsf/AJDr7/ooA+AP+HKnwQ/6&#10;Gn4gf+DGx/8AkOj/AIcqfBD/AKGn4gf+DGx/+Q6+/wCigD4A/wCHKnwQ/wChp+IH/gxsf/kOj/hy&#10;p8EP+hp+IH/gxsf/AJDr7/ooA+AP+HKnwQ/6Gn4gf+DGx/8AkOj/AIcqfBD/AKGn4gf+DGx/+Q6+&#10;/wCigD4A/wCHKnwQ/wChp+IH/gxsf/kOj/hyp8EP+hp+IH/gxsf/AJDr7/ooA+AP+HKnwQ/6Gn4g&#10;f+DGx/8AkOj/AIcqfBD/AKGn4gf+DGx/+Q6+/wCigD4A/wCHKnwQ/wChp+IH/gxsf/kOj/hyp8EP&#10;+hp+IH/gxsf/AJDr7/ooA+AP+HKnwQ/6Gn4gf+DGx/8AkOj/AIcqfBD/AKGn4gf+DGx/+Q6+/wCi&#10;gD4A/wCHKnwQ/wChp+IH/gxsf/kOj/hyp8EP+hp+IH/gxsf/AJDr7/ooA+AP+HKnwQ/6Gn4gf+DG&#10;x/8AkOj/AIcqfBD/AKGn4gf+DGx/+Q6+/wCigD4A/wCHKnwQ/wChp+IH/gxsf/kOj/hyp8EP+hp+&#10;IH/gxsf/AJDr7/ooA+AP+HKnwQ/6Gn4gf+DGx/8AkOj/AIcqfBD/AKGn4gf+DGx/+Q6+/wCigD4A&#10;/wCHKnwQ/wChp+IH/gxsf/kOj/hyp8EP+hp+IH/gxsf/AJDr7/ooA+AP+HKnwQ/6Gn4gf+DGx/8A&#10;kOj/AIcqfBD/AKGn4gf+DGx/+Q6+/wCigD4A/wCHKnwQ/wChp+IH/gxsf/kOj/hyp8EP+hp+IH/g&#10;xsf/AJDr7/ooA+AP+HKnwQ/6Gn4gf+DGx/8AkOj/AIcqfBD/AKGn4gf+DGx/+Q6+/wCigD4A/wCH&#10;KnwQ/wChp+IH/gxsf/kOj/hyp8EP+hp+IH/gxsf/AJDr7/ooA+AP+HKnwQ/6Gn4gf+DGx/8AkOj/&#10;AIcqfBD/AKGn4gf+DGx/+Q6+/wCigD4A/wCHKnwQ/wChp+IH/gxsf/kOj/hyp8EP+hp+IH/gxsf/&#10;AJDr7/ooA+AP+HKnwQ/6Gn4gf+DGx/8AkOj/AIcqfBD/AKGn4gf+DGx/+Q6+/wCigD4A/wCHKnwQ&#10;/wChp+IH/gxsf/kOj/hyp8EP+hp+IH/gxsf/AJDr7/ooA+AP+HKnwQ/6Gn4gf+DGx/8AkOj/AIcq&#10;fBD/AKGn4gf+DGx/+Q6+/wCigD4A/wCHKnwQ/wChp+IH/gxsf/kOj/hyp8EP+hp+IH/gxsf/AJDr&#10;7/ooA+AP+HKnwQ/6Gn4gf+DGx/8AkOj/AIcqfBD/AKGn4gf+DGx/+Q6+/wCigD4A/wCHKnwQ/wCh&#10;p+IH/gxsf/kOj/hyp8EP+hp+IH/gxsf/AJDr7/ooA+AP+HKnwQ/6Gn4gf+DGx/8AkOj/AIcqfBD/&#10;AKGn4gf+DGx/+Q6+/wCigD4A/wCHKnwQ/wChp+IH/gxsf/kOj/hyp8EP+hp+IH/gxsf/AJDr7/oo&#10;A+AP+HKnwQ/6Gn4gf+DGx/8AkOj/AIcqfBD/AKGn4gf+DGx/+Q6+/wCigD4A/wCHKnwQ/wChp+IH&#10;/gxsf/kOj/hyp8EP+hp+IH/gxsf/AJDr7/ooA+AP+HKnwQ/6Gn4gf+DGx/8AkOj/AIcqfBD/AKGn&#10;4gf+DGx/+Q6+/wCigD4A/wCHKnwQ/wChp+IH/gxsf/kOj/hyp8EP+hp+IH/gxsf/AJDr7/ooA+AP&#10;+HKnwQ/6Gn4gf+DGx/8AkOj/AIcqfBD/AKGn4gf+DGx/+Q6+/wCigD4A/wCHKnwQ/wChp+IH/gxs&#10;f/kOj/hyp8EP+hp+IH/gxsf/AJDr7/ooA+AP+HKnwQ/6Gn4gf+DGx/8AkOvP/wBiH4K6H+zt/wAF&#10;Oviz8PfDd1qF7ouj+DF8ifVJEkuG81tKnbeyIinDSsBhRwB1PJ/T+vgD4N/8pkvjt/2Jlt/6J0ag&#10;D7/ooooAKKKKACiiigAooooAKKKKACiiigAooooAKKKKACiiigAooooAKKKKACiiigAooooAKKKK&#10;ACiiigAooooAKKKKACiiigAooooAKKKKACiiigAooooAKKKKACiiigAooooAKKKKACiiigAooooA&#10;+APjJ/ymS+BP/YmXP/onWa+/6+APjJ/ymS+BP/YmXP8A6J1mvv8AoAKKKKAPjX/gpd+1J45/Za8B&#10;+DdW8CzWEN3qmpy2tx9vtROpRYtwwCRg5rxPw/8AFT/gon4p0HTda0vwP4dutM1G2jvLWfzdMTzI&#10;pEDo21rsEZUg4IBGeRV//gt3/wAkl+G//Ybn/wDRBr3j4L/twfAfQfg74E0zUPijoFpqFloNhbXF&#10;vJOwaKRLeNXU/L1BBH4UAeWfDPxf+37dfEjwpD4y8EaDaeEJNWtE1q4hn0wvFYmZBcMoS6ZsiPeR&#10;tBPHAJ4rO/4aA+In/D3z/hWH/CWX/wDwgH/QByv2f/kX/tHpn/XfP1619ZeCv2wPgx8RvFFh4c8M&#10;/EXRda1y/ZktbG1mLSSsFLEAY7KpP4V8Gf8AOdf/AD/0LFAH6qUV80ftrftt6F+yH4a0+MaefEnj&#10;bWcjStDRygKggNNK4BKoCcAAbnbgYAZl+c1+MX/BQi80UeLovhj4aj01k+0roZgiE5j25x5JuvPz&#10;/sZ354x2oA/SOivlj9if9ufS/wBq211bQtW0dvCPxF0IZ1LQ5GJV0DbGli3AMAr4V0YZQsoyc5rg&#10;v2Fv2uPiF8Wvj18Wfhd8S7jTptX8Ll/sf2GyFsStvdNb3DMMnIJeDH196APuSivjX/gpV+2D4i/Z&#10;V8D+EU8FyWS+K9dv5CPtsHnotnDHmU7MjnfJDg+m78Pef2X/AIwL8evgD4H8dF4mu9W05GvlhGES&#10;7TMdwoHYCVHAHpigD1GiviX4CftYfED41ft3fEz4e28tivw08ILdodloPOaWGSO3CmXPO6UyuOOi&#10;Yr7aoAK/OP4vftGfFD9qD9sC3+C/wM8T3PhPw14Zdx4j8T2KK+5kYLO2SDlY2/dIoxukLEnbgj6z&#10;/bM+MM/wI/Zl8e+MbKTytUtbH7PYP3S5ndYInH+60gf/AICa8F/4JG/BOD4e/s1r40u7f/if+Nrq&#10;S9knkTEq2kbtFAmepBKySj180elAHef8FAPGniX4G/sb61q3hDxHqWn69psmn28WsPKJLpw1xGjs&#10;7EYLMCc8Y54ArsP2GfG+u/Ej9lD4eeJPE2pzaxruoWk0l1fXBBklYXEqgnAHZQPwrzj/AIKvf8mR&#10;+Mf+vzTv/SyKur/4Jxf8mT/Cz/rxn/8ASqagD0n9pT4qR/BP4C+O/G7uqTaPpU0truOA1yw2W6E/&#10;7Urxr+NeRf8ABNvXPH/jT9mXTvF/xF8R3/iPV/EF7cXdrJfsN0NorCGNAABgFo5H9w4ryH/gr/43&#10;vr34e/D34R6E5k1zxxr0Y+zqf9bFEyqiN6Bp5oSP+uZ9K+up7/wv+yt+z5DNqEptvC/gnQ4oWeNM&#10;u8cESooC93cgD3ZuTzmgDZv/AIweEdMvrizudX8u5t5GhlT7NMdrKSCMhMHkdqr/APC7vBX/AEGv&#10;/JWf/wCIr5J0rxxF8TtLs/GMFo9hD4hhTV0tZHDtCs6iUIWAGSA+M45xVqgDmvi749+NPwy/aU0T&#10;xZ8MvFOpfEv4X3kvm6p4Rv7iGFrNSQJIo3uBGSMHdEwYlSuG+X732fH8cPBbxqx1doyQCUa1myvs&#10;cIR+VfKtFAH1Z/wu7wV/0Gv/ACVn/wDiKP8Ahd3gr/oNf+Ss/wD8RXynRQB9Wf8AC7vBX/Qa/wDJ&#10;Wf8A+Io/4Xd4K/6DX/krP/8AEV8p0UAfVn/C7vBX/Qa/8lZ//iKP+F3eCv8AoNf+Ss//AMRXynRQ&#10;B9Wf8Lu8Ff8AQa/8lZ//AIij/hd3gr/oNf8AkrP/APEV8p0UAfVn/C7vBX/Qa/8AJWf/AOIo/wCF&#10;3eCv+g1/5Kz/APxFfKdFAH1Z/wALu8Ff9Br/AMlZ/wD4ij/hd3gr/oNf+Ss//wARXynRQB9Wf8Lu&#10;8Ff9Br/yVn/+Io/4Xd4K/wCg1/5Kz/8AxFfKdFAH1Z/wu7wV/wBBr/yVn/8AiKv6H8UvC/iTVIdO&#10;07U/tF5Nu8uP7PKucKWPLKB0B718iV3XwR/5Khov/bb/ANESUAe7fGLSZtW8BX7WzyJcWeLpPLJB&#10;IXO7p/slqo/ArxE2u+B44ZpDJc2MrQMWJLFfvKT+Bx/wGvQZoUuIXikUPG6lWU9CCMEV4N8I5ZPB&#10;PxQ1jwzOxEc5aNNxxuZMsjfihP5igD3tmEalmIVVGSScACvDfhZc3Pjj4p6zrzyzGxty7xoWJUbs&#10;pGuOn3Afyrv/AIv+IP8AhHfAOpSK22e5X7LF9X4P/ju4/hWX8D9Dj8O/D9L6fEUl6WupHbtGOFz7&#10;YGf+BUAekUV4LDqniX43a9ew6dqEmi+HrYhSYyRkE8ZAILMcZwTgY/N3iLwF4o+F9i2t6N4jnvbe&#10;3Ia4hkBXjOMlSxVh69xQB7xRXF6D8SrTVPh7J4mnTyvs8bC4hUniVf4R9SVx/vCvONB0nxX8aWuN&#10;TvNak0jRhIVighyVJHYICM4/vNz/AEAPe6K8C13TvFfwTlttRtdZk1fRnl8uSGbdtyecFSTjIBwy&#10;nt+fW/FjxAmsfCNNVsZXjjuWhkUqxDDLcgkdwcj8KAPUKK+evCuh+OfH3hWxtbe+Gk6JCjKkrSMr&#10;XJ3kknGWYZOOw47mtPxlr2tfDTwnoPhS0vQ+rT+YZb5CchWlYqFJ6E7sZ7bfegD3KivGP+FE63JD&#10;9pk8YXH9qH5i2HK7v9/fu/HH4VvadZ+ItH+GHiu38Q3T3N9BFdCC48zdui8gFWDdfvbuvNAHpNFf&#10;Nfw5sfGvi/QbjTtK1E2GlC4Z5715GDs5RRsDDLYAAOBgfNyelWPEHhzxd8HZLfWINZa9tWkCSYZi&#10;ueuHRuCDzz/LigD6Morj774j2dn8PI/FBT5JYVaODPJlPGzPs2cn0BNefaP4H8V/FKzTWta8QTaZ&#10;a3A321rApI2nodoYADHQ8k96APca8S/aa/49PD/+/P8AySqF3ceIvgfr+n/atUk1jw/dMVKyEnAB&#10;G7CknawBBGDg1d/aWdZLHw66MGVnmIZTkEYTmgD2PR/+QTZf9cE/9BFXK4vxf40TwL4Dt9Q2rLcv&#10;FHFbxt0aQrxn2ABJ+leb6D8OfFvxItY9b1fxFNYR3A3wphnO09CEDKFU9sUAO+P3/I8eHP8Armv/&#10;AKNr3qvlvx74d1nwx4n0Sz1fVjq/3DbyszFlTfjad3PUepr6koAKKKKACiiigAooooAKKKKACiii&#10;gAooooAKKKKACvgD/gnD/wAnTftof9jmv/pdqtff9fAH/BOH/k6b9tD/ALHNf/S7VaAPv+iiigAo&#10;oooAKKKKACiiigAooooAKKKKACiiigAooooAKKKKACiiigAooooAKKKKACiiigAooooAKKKKACii&#10;igAooooA+AP+C1f/ACaz4W/7HO1/9Ib6pvg9+2V8SLb/AIKAeJfgT8R59Mk0Yy3kGjTW9l9nlJCC&#10;5tWds4O+2B47sy4PrD/wWr/5NZ8Lf9jna/8ApDfV5X/wVe8OX/wV/aE+Efx70CIrcRzRW9yUOA1x&#10;aSCWIP8A9dImdD22xYx6gH6p18f/APBSb9rzXf2Uvhr4Zk8Hy2K+Ldd1Jo4VvohMq2sUZaZwmRk7&#10;nhX/AIGa+rPC/iSw8Y+GdI1/S5vtGmarZw31rN/fhlQOjfirA1+X/wAdIz+15/wVU8J+A0Zrjwt4&#10;DERvV4MZ8j/SrnP+/I0VufdR9aAP0n+Ec3ie5+F/hWfxpJDJ4tn02CbVfs8XlxpcugaRFXsFYlf+&#10;A11tfP37ZH7Ynhr9kHwDBq2p251nxFqbPFo+hxyeW10y43u74OyNNy5bBOWUAc8fLmm/Gr/goD40&#10;0RPGGkfDLw1p+jTxi5ttHuI4op5ISMg+XLciXOD0JVjjheQKAP0kr87/ANpX4/fEPwj/AMFKvhT4&#10;B0bxXf6f4O1RdLN7o8RXyZ/MuJlk3ZGfmVVB57V6p+xX+3tF+0lrWreBfGPh1vBHxR0ZXN1pTB0i&#10;uAjbZDGknzxuhwGjfJGcgnnb81ftc/8AKXD4Kf7ujf8ApXPQB+qNFfC//BTz9r74hfsp/wDCtf8A&#10;hA59Oh/t7+0vtv8AaFmJ8+R9k8vbkjH+ufPrx6V90UAFFfDPiz9rz4haP/wUq0X4J28+nDwPdiEy&#10;RtZg3HzWDTnEmf74HbpxWR+35+3F42/Za+P3w80PSJrNPCGoWcN9rCSWQnuGi+1OkvlEsMHy1OB6&#10;0AfftFfmF4s/bU/bE8aadc+PvAHwZXRvhvDG11bLqGntcXVxbLz5rgyK7ggFv3SAYPBb7x3vC3/B&#10;Wy78ffCXSLTwr8PrjxF8c9RuXsU8MafFLLZrtVT9ryPn8ohv9XncCr5cKA5AP0for8qtU/4KC/tR&#10;fs3+MNEvfjr8NrK38H6tPsMdvaCF1XOWEEySuvmKpzskyWAxx94fplqHxE8O6X8PpfHF3qsEHhWP&#10;Tv7WbUmP7v7L5fmCT3BXBGOTkYoA6Oivzitv21f2l/2o9Uv7r9nb4X2Vl4Gs5mgXX/EmwPcsvoZJ&#10;UjB9UQSFcjLDNT+Cf2/fjD8Dfi5ongP9qDwPYeHrHXJBFY+JtNASJPmC+YxWR45IwWXdtKsgYFgc&#10;4oA/RaiiigD5y/bs/awtv2TfgvPrVqIbnxfqztY6DZTcq02MvM47pEpDEdyUXI3ZFD9hHwT8WdN+&#10;F8Hiv4x+M9Y1/wATa/EtxBo18VSPS7c/MisgUZmYYZs/dBCgAhifk/x1Zn9sb/gq9aeFdRUXngv4&#10;bw+ZLaNl45Bb7JJd69Pnu5Y4mz1RFB9K/UygD88fg38fviFr/wDwVF8efDvUPFd/d+CrFL022iyF&#10;fIi2RRFccZ4LHv3rY/b81743fs1eJNG+M3gHxdqWreALa8hGveErx1ktoMsFBHy7hDJnaeco7KV4&#10;I2+T/AT/AJTJfEr/AK56h/6Jhr9M/HHg3SfiJ4O1vwvrtsLzRtYs5bG7hPG6ORSrYPY4OQexAPag&#10;DG+DfxY0H45fDLw/458NTGbSNYthPGrEb4nBKyRPjo6OGUj1U12lfml/wSf8Uar8Mfif8Y/2e9du&#10;muJPDt9NfWO7IAMU32a5ZQf4XzbOAOOWPfNfpbQAUUUUAFFFFABRRRQAUUUUAFFFFABRRRQAUUUU&#10;AFFFFABRRRQAUUUUAFFFFABRRRQAUUUUAFFFFABRRRQAUUUUAFFFFABRRRQAUUUUAFFFFABRRRQA&#10;UUUUAFFFFABRRRQAUUUUAFFFFABRRRQAUUUUAFFFFABRRRQAUUUUAFFFFABRRRQAUUUUAFFFFABR&#10;RRQBwmtfFa30Hx1b+HLqwkTz2jVLzzAEw+ADjHTdkde1d3Xi37R2ht9l0nXYAVkt5Ps8jDqAfmQ/&#10;gQ3/AH1XqXhLXF8S+GdN1NetzCrtjs/Rh+DAj8KAH+KPEEPhbQL3VbhWeK1j37FOCxyAB+JIH41n&#10;+AvGQ8daGdTSyeyi81o0WRwxbAGW4HTJI/A1wP7ReuMmlaZocB3TXk3mui9dq8KPxY/+O16J4a02&#10;38E+DbG1uJEghsrcGaR2AUNjLnPpuJoA3qK8m1L9orR4LpotP0281GNes3EYPuAcnH1Arp/BHxW0&#10;Tx1Kbe1eS1vgu77LcABmA6lSCQ38/agDsqKz9c16x8N6bLf6jcLbWsfV25JPYAdST6CvMLj9pDS1&#10;nb7No99PbKcGZiqn8uf50Aev0Vzng7x9o/jm3eTTJ282PmS3mG2VPQkZPHuCRWR4i+K1p4b8Z2ug&#10;XFo377yy120oVIwxxk5HQYz1oA7qivMx8eNGuvE1lpGn21xercXCW32rhEyzBcgHkjn2rR8afGLQ&#10;/Bt49i4mv9QXG6C3AwhPZmJ4OOwzQB3dFeTad+0Vos1x5Woade6cD/HgSAe5AwfyBrpfiN8TIPh3&#10;/Z3nWMl79s8zHlyBduzb6jvu/SgDtKK8v8SftAaDot41tZQzasyHDSwkLFn2Y9fwGPeui8CfE7SP&#10;HySJaGS3vY13SWswG4L03Ajgj/OKAOuorK8SeKNN8J6a17qdytvCOFHVnb+6o7mvNJP2kNMExKaL&#10;fNaZx5xZQcfTp+tAHsFec+G/idea18SdS8NyWcEdtatMFmUtvOxsDPOK6vwn4w0zxppv23TJjIin&#10;bJG42vG3ow/yK8h8Bf8AJfte/wB+6/8AQxQB7zRWD4u8baV4JsBdanOU3nEcMY3SSHvtH9TxXn1r&#10;+0lo8l0En0u8ggP/AC1Vlcj6rx/OgDY+G3xPvfG3iDVNPubOC3jtELK8RYlsPt5ya9HrwL9nuZbj&#10;xl4glQ5R4Syn1BkBFe+0AFFFFABRRRQAUUUUAFFFFABRRRQAUUUUAFFFFABXwB8G/wDlMl8dv+xM&#10;tv8A0To1ff8AXwB8G/8AlMl8dv8AsTLb/wBE6NQB9/0UUUAFFFFABRRRQAUUUUAFFFFABRRRQAUU&#10;UUAFFFFABRRRQAUUUUAFFFFABRRRQAUUUUAFFFFABRRRQAUUUUAFFFFABRRRQAUUUUAFFFFABRRR&#10;QAUUUUAFFFFABRRRQAUUUUAFFFFABRRRQAUUUUAfAHxk/wCUyXwJ/wCxMuf/AETrNff9fAHxk/5T&#10;JfAn/sTLn/0TrNff9ABRRRQB+bH/AAW7/wCSS/Df/sNz/wDog16f8H/+Cav7OHin4S+Cda1T4c/a&#10;tT1HQ7G8up/7c1JPMlkt0d22rcADLEnAAAzwK8w/4Ld/8kl+G/8A2G5//RBr7p/Z/wD+SD/Df/sW&#10;tN/9JY6APOPht+wB8BfhD430rxf4S8B/2T4i0t2ktLz+2L+bymZGQnZJOyH5WYcg9a+MP+c6/wDn&#10;/oWK/VSvyr/5zr/5/wChYoATx0F+In/BbfQNF1xFvNP0QW4s4pBkJ5Ojtfx/lO5b61+qtfl//wAF&#10;CvBPif8AZv8A2sPBH7UXhnSJNW0SF7eHW1iB/dyohgIkYfcWa3YRq5GAy88soP0Vb/8ABVD9nKbw&#10;eNcfxncQ3Plb20VtLuTeiTGfKwE2Fu27fs/2qAPmLWLVfhn/AMFqtNOhMIIPEIWS+tbU5BM+nN5o&#10;dRjGZEExznkhvatfxLa/8M+/8FjtDv0/caR8QrNd46KWuIXh2g9ybq3Rsf7X0NUP2JPDfiP9rr9t&#10;zxP+01rGjXOkeD7B5Y9GFz0ll8j7LDEvZvLh3M5XgSEdya67/gsDoF34RHwb+MWlQ7r/AMK68IHY&#10;DgklLmDcewD2zjPrJ9KALPibw1Y/tdf8FOtZ0LVIf7R8D/DbwvLYXUJIMMtzcRMjjHZ910w6dbX2&#10;5h/4Jl/EiT4M+C/jp8K/FVw32n4Zald6kFmHl5tVDiYr6IHgL5/6bg5INdv/AMEpPCF9ffC3xv8A&#10;F7XYQPEHxI8RXOpPN3e3jkcD/wAjvdfhivlb/gphHrH7Nv7UHinxPoCeXpnxW8HT6Vf5ztJYJDcK&#10;vviK3c+8h9aAPef+CN/g68vPAfxL+KOrR51PxZrvkiYj76whpHdfQGW5cfWP2r9E68M/Yd+G3/Cp&#10;/wBk74Z6A8PkXX9kx6hdIw+ZZ7km4kVvdWlK/wDAcdBXudAHw9/wWHvJrX9j8xRttS58Q2MUox95&#10;Qsr4/wC+kU/hX0l+y7ptvo/7NPwos7V1lgh8K6WFlXpJ/okZL9e5JP414/8A8FQvAc/jr9jHxr9l&#10;h8+60Z7bWEXbkhYpV81h6YiaU/QGt3/gnX8S7b4nfsefDq5hkVrnR7BdBuogQTE9r+5UH0JiWJ/o&#10;4oA5P/gq9/yZH4x/6/NO/wDSyKur/wCCcX/Jk/ws/wCvGf8A9Kpq5T/gq9/yZH4x/wCvzTv/AEsi&#10;q1+xN41sfhv/AME6fB/izU226foegX+oz89UimuHIHuduAPU0AeGv/xk1/wV2QD/AErw58KdNyf7&#10;nnwj9HF3cj3IgPYcfYH7Y3wb1H9oD9mjx14D0eRI9X1S1iks/McIrzQTx3EaFiMAM0IXJ6bu1fMP&#10;/BIPwTfX/gH4ifF/XU3a54616Q+cVwJIomZ3dfQNPNMD/wBch6V9ffH7456F+zn8N7rxx4mgvJ9E&#10;tLq2t7n7CgeWNZpViDhSRuClwSAc4Bxk8UAfG/wr0DUfCnwv8H6Jq9pJYatpuj2dneWkww8M0cCJ&#10;Ije6spB+ldRVi1+Ifwy+KU2reJ9E+L/gJNMuLiW6K6jrIs54EdmcebFKqsnGeoxwfSvPfhz8aPDf&#10;xe+Pc3wq8ESzeKb6COSaXxFpyq+kJGkYZn84sHKhiI9wjILsMEg7qAO6or0zVfgHreh6Xeajf6ro&#10;9rY2cL3FxPJNKFjjRSzMf3fQAE/hXjP7LPimH9rjQ9e1fwhZ3emado9zHaST64ixCaVlLFY/KaTO&#10;1dpO7H31xnnABtUV6t/wzf4m/wCf7Sf+/wBL/wDG6P8Ahm/xN/z/AGk/9/pf/jdAHlNFerf8M3+J&#10;v+f7Sf8Av9L/APG6P+Gb/E3/AD/aT/3+l/8AjdAHlNFerf8ADN/ib/n+0n/v9L/8bo/4Zv8AE3/P&#10;9pP/AH+l/wDjdAHlNFerf8M3+Jv+f7Sf+/0v/wAbo/4Zv8Tf8/2k/wDf6X/43QB5TRXq3/DN/ib/&#10;AJ/tJ/7/AEv/AMbo/wCGb/E3/P8AaT/3+l/+N0AeU0V6t/wzf4m/5/tJ/wC/0v8A8bo/4Zv8Tf8A&#10;P9pP/f6X/wCN0AeU0V6t/wAM3+Jv+f7Sf+/0v/xuj/hm/wATf8/2k/8Af6X/AON0AeU13XwR/wCS&#10;oaL/ANtv/RElbn/DN/ib/n+0n/v9L/8AG66T4dfBPXPCPjLT9WvLrT5La38zesEkhc7o2UYBQDqw&#10;70Ae2V4R8crSXwv430LxRargsV347vGQefqpA/Cvd64j4yeG28SeA75Ik33Nri6iAHOVzuH/AHyW&#10;oA4D41ap/wAJl4i8MeHtPfelwEnLD1lICk/Rcn6NXqviy0Sw+H+s2tspRIdLmjiUdgIiAP0FeN/A&#10;fw7d6p4vl1bUIptun2yxxNMpHzFdiAZ9EDfpX0FNClxC8Uih43UqynoQRgigDyj9m3y/+EP1HG3z&#10;vt7bvXb5aY/Xd+teh+MNn/CI635v+q+wz7vp5bZrxqDS/EvwR8QXs+n6dJrPh+5IJEeThQfl3EAl&#10;GGcZIwc/lJ4i8eeKPihYtomjeHLiyt5yFuJpCW4znBYqAo9e5oA5XQvtH/Ck/Eu3d9n/ALQgzjOO&#10;q5z+Oz9K9s+C5T/hWei7MYCyZx6+a+adoHw1tNL+HsnhmdxL9ojY3EyA8yN/EP8AdIXH+6K820DV&#10;/FXwVa50y90WTVtIaQvFNDnaCeMq4Bxnj5SM/wBQD0L43+V/wrPVvNxnMWzpnd5qdPwz+Ga86vPN&#10;/wCGbLLzMY+0fJ1zt89uv6/hin69qHiv42S22n2ujSaRoySb3mn3bcjjLMQM4ycKo7/l1vxY8Ppo&#10;/wAI00qxieSO2aGNQqkscNyTjuTk/jQBufBv/kmmif7kn/ox6ofFz4Zy+O7W1ubCVIdTswwTzCQs&#10;innbnsQRx9TWj8H4nh+G+ipIjRuEfKsMEfvGrM+InxI1LwDr1qTpTX+iywAySKCpSTc3AfBHTHB/&#10;SgDiT4w+J/gaE/2npx1C0hX5ppohKAvqZIz+rfjXZWnxBtviD8L/ABNcxwm1uoLC4Se3LbtpMTEE&#10;HuDz+RrK1H9orQpNNkW0069uLuRCqwTxoI8kYwxDHI+g5rM+HnhC+8O/Cvxhe38LWz6hYSmOGQYY&#10;IsUmGI7ZLH8qANv9m/8A5Ee+/wCwjJ/6Kirf+NKo3wz1rzACAsRGex81MV5L8J/itbeAdDns7/Tb&#10;qe1mumlF1b4PzFEBXBwCQFB696u+MPHmofGSa38PeHtNmjtTIJJZJsZOOhfGQqjr1OTigDF1yS5X&#10;4F+HEYt9nbUZiPTgyY/XfXZaF4B8d3mh6fPa+MPJtZbeN4o9z/IhUFRwOwxXYeJPhjFqXw1h8NWs&#10;gWW0RXgkbgNKuck+m7LfTdXBeC/i1c/Du1Xw94p0y7j+y/LFIijeF7AgkZHoQelAFvWvgx4w8RQx&#10;xan4ohvY423Is28hTjGRxVX9oS0bT9A8J2rsHeFJIyw6EqkYz+laurftAf2lmz8L6Nd3t9IMI8yZ&#10;2n1CKSW/MVF+0laz3VroAhhkmKvNny1LY4T0oAoftAs3/CNeEwM7NrE+mdiY/rXtGghF0PThHjyx&#10;bR7cdMbRiuR8feB38ceAba0gCrqFvHHNb7+AWC4Kk9sgn8cV514f+J3jHwfYw6FdeHpbye3Aih82&#10;KQSbRwo4HzAdsdqALHx+/wCR48Of9c1/9G171Xy/42j8Wat4k0e+8QWhilmKtDbwxnEMe/oQM45y&#10;eTmvqCgAooooAKKKKACiiigAooooAKKKKACiiigAooooAK+AP+CcP/J037aH/Y5r/wCl2q19/wBf&#10;AH/BOH/k6b9tD/sc1/8AS7VaAPv+iiigAooooAKKKKACiiigAooooAKKKKACiiigAooooAKKKKAC&#10;iiigAooooAKKKKACiiigAooooAKKKKACiiigAooooA+AP+C1f/JrPhb/ALHO1/8ASG+r2/8A4KGf&#10;B7/hdH7JfjjTIIPP1XSrf+3NPAGW862zIwUd2aLzUH+/XiH/AAWr/wCTWfC3/Y52v/pDfV9+yRpN&#10;G0ciq6MCrKwyCD1BFAHwj/wTf/aX09v2FNS1LX7nc/wzivILwM2Ha1jQ3EBH/AGMS9yYunrwn/BH&#10;nwHfeJ7j4qfHDXk8zVvEmpPp8Fwy4LEv9pu2HchpJIR9Yz17fDXxqvfEf7J3jv4+/A7Sg8WgeJLy&#10;3hCgnf8AZY5xc2hX1LQyBGx13Ee1ftp+yb8HU+Av7O3gbwUYhHfWGnrJf4HW8lJln574kdgPYAdq&#10;APgr9rKNfiF/wVm+EXhvWh9r0bT000xWjfcOHluDkdDucAH1AAPFfqjX5p/8FP8A4W+K/ht8Yvh3&#10;+0v4M0+TUV8Nvbw6xDECRF5Exkikkxk+W6u8Tt0UBP71e5eG/wDgql+ztrXgyLXL7xhNol75IefR&#10;brTbl7qKQgZjGyNkc5ONysV7kjnAB8y/tKW6fDP/AILAfCjV9DAhu/EH9lvfC15Ymd5rGXeBjGYU&#10;BPtz3p/7XP8Aylw+Cn+7o3/pXPVX9m+3139vL9v+b46vol5pXw38Jso057xQN7RRsttCG6GQyMZ3&#10;Clgn3c8qTa/a5/5S4fBT/d0b/wBK56AGf8Fzv+aJ/wDcb/8AbCv1Ur86/wDgtJ8L9V8VfBnwd4w0&#10;6ya8tfC+ozJfvGm5reC5VFEhPUJ5kUan3dfSum8M/wDBYL4JyfDaw1XXJNag8VCzU3mhW2nNI5uA&#10;o3rHLxEVLZ2ksvBGQOlAHjnj/wD5TaeGf923/wDTS9M/4KbW8V3+3h+z3BPGk0Mn9mo8cihldTqj&#10;Agg9QR2rzP4W/FjWfjh/wVa8DeNNb8K3PgyXVHWS20m8LGVbUabKsMjFlXJdAH6AYYYyOT6f/wAF&#10;Lv8Ak/j9nf8A3tM/9OrUAfqgyhlIIyDwQa/Kr/gjDZ29n8UPjlFDbwoIRZxRN5al40E9yNqtjIU4&#10;XIBwdq5zgY/Vavyu/wCCNf8AyVb48f71p/6PuqAPZP8Agspaw3H7JdhLJGryQeJ7N42I5UmG4Ukf&#10;gSPxryT9rzxvqWh/8Ekfg5Zwyts16DQtJuSGx+4SzknVfcbrWMV7B/wWP/5NFtv+xlsv/RU9c98T&#10;PgTqnx+/4JR/D3SdAtG1DxBo+gaXrlhZoMvO8MBWREHUuYpJQoHJOB3oA479nv8AaO/aX8B/AzwH&#10;oXhD9maPUvDVpo1r9h1CK6ZBextGH+04zwZSxkPu5rhv2wH/AGn/ANsDwRovh7WP2crnQH0rUft8&#10;N/Zz+bJgxOjRYZuFbcrH3jFe8f8ABO/9u/4fa18E/DXw+8b+JNP8H+MfC9smkLFrU62sN5bxDZA0&#10;ckhC7ggVChO7chIGCK93+MH7fHwN+DWi3N5qHj7Sdcv40zHpHh26jv7uZsZCbY2Kpn1kKj36UAet&#10;/CmHVLb4X+D4dcjki1qPRrNL6Ob763AgQSBvfduzXU1W029Gpaba3aqUW4iSUKeSNwBx+tWaAPzP&#10;/wCCacK6p+2h+1JrFzIr6gNVuUHAyVk1G4ZyPbMafmK/TCvy/wD2ZdQX4D/8FXPi/wCCNQC2lp4z&#10;N3c2O5ditLKy38QU9NvltOmB3AHUYr9QKAPyx+An/KZL4lf9c9Q/9Ew1+p1flj8BP+UyXxK/656h&#10;/wCiYa/U6gD80/hrapov/Baj4j21p+6hn0fzJFGBuMmn2Urf+PnNfpZX5gfsK3n/AAvf/go58c/i&#10;taFbnQbCK4tLS6TlZA80cFswP+1BbSH8a/T+gAooooAKKKKACiiigAooooAKKKKACiiigAooooAK&#10;KKKACiiigAooooAKKKKACiiigAooooAKKKKACiiigAooooAKKKKACiiigAooooAKKKKACiiigAoo&#10;ooAKKKKACiiigAooooAK+b/2kP8AkeLH/sHR/wDo2WvpCvJfi18JdX8eeI7bUNPubGGGO0WArcu6&#10;tuDu2eEPGGFAHznRXq3/AAzf4m/5/tJ/7/S//G6P+Gb/ABN/z/aT/wB/pf8A43QB5TRXq3/DN/ib&#10;/n+0n/v9L/8AG6P+Gb/E3/P9pP8A3+l/+N0AeU0V6t/wzf4m/wCf7Sf+/wBL/wDG6P8Ahm/xN/z/&#10;AGk/9/pf/jdAHlNFerf8M3+Jv+f7Sf8Av9L/APG6P+Gb/E3/AD/aT/3+l/8AjdAHlNFerf8ADN/i&#10;b/n+0n/v9L/8bo/4Zv8AE3/P9pP/AH+l/wDjdAHlNFerf8M3+Jv+f7Sf+/0v/wAbo/4Zv8Tf8/2k&#10;/wDf6X/43QB5TRXq3/DN/ib/AJ/tJ/7/AEv/AMbo/wCGb/E3/P8AaT/3+l/+N0AeU0V6t/wzf4m/&#10;5/tJ/wC/0v8A8bo/4Zv8Tf8AP9pP/f6X/wCN0AeU0V6t/wAM3+Jv+f7Sf+/0v/xuj/hm/wATf8/2&#10;k/8Af6X/AON0AeU19k+A/wDkR/Dv/YOt/wD0UteGf8M3+Jv+f7Sf+/0v/wAbr37wzpsujeHNK0+Z&#10;kaa1tIoHaMkqWVApIyBxkUAVPHPh8eKPCep6bt3STQkxf9dB8yf+PAV53+znr5uNE1DRpTiWzl82&#10;NW67H6j8GB/76r2GvnLVtQb4S/FvVriNCLW6glkjRRwfMUsox6CQAfhQBrKD8QPj6Sf3ljpLfUAR&#10;f4yH9a1P2ktZntNE0rTo2KxXkrySY/iEYXAPtl8/gKk/Z10F4dF1HXJxumvpvLR26lVzk/ixP/fN&#10;R/tJaNPd6JpWoxqWis5Xjkx/CJAuCfbKY/EUAekeD/C1n4R0K2sLWFI2VF86RRzI+OWJ785ryD45&#10;6TH4R8S6J4j0pFtLmR2MgiXaDIhUhjjuQSD64+teveDfFVp4w0G1v7aVHdkXzo1PMcmPmUjtzmvI&#10;Pjnq8Xi7xLonhzSpFurmORlkMbbgJHKgL6ZABJ9M/WgBfi5fnxj488L6CJGjsZlhdunWVsE++FAx&#10;9TXt+n6TZ6Xp8djaW0cFmi7BCq/LjGOfX8eteH/F6wbwb468Ma8kbS2UKwoen3omyR7ZUj9a9w0/&#10;VrPVNPjvrS5jns3XeJlb5cYzz6fj0oA8N1yzT4e/HPSn08La2eotEWiT5UVZGMbjHQDI3Y7cVB8V&#10;NLh1r41aXYXO77Pci3ik2HB2liDg1Prl9H8Q/jppUenst1Z6e0YaVOUZY2Mjn0Iydue/FSePf+S/&#10;aD/v2v8A6GaAPYdL8H6Ho0UMdnpNpAISCjCFSwIOQdx5z75rwbwTr9j4L+J+tyeKEZZ2kkUXDxeZ&#10;5chkzv6ZwR3A7+hr6RrltU8K+FviJbJdz21tqSkbVuoXw49tykHj0PT0oAbPL4S+JVk1qZ7DVgyn&#10;Cq6+cnuP4lrzf9pz/mW/+3n/ANpVi/Fn4a2Pw6g0/V9FvriF2uPLEUkgLq2CwdCADgYwfqKs/Hi9&#10;m1Lw74Gu7kYuLi1klk4x8zJCT+poA9m0TwNoXh+xW1s9Mt1QDDPJGHd/dmIya8a8VadD8PfjZo9z&#10;p6C2tLt4pGiiGFVXYxyKB6dTjpzX0ECGAI5FeDeNLiPxx8cNFsbLE8Vi0Uczocj5HMknPsOPqKAK&#10;XxK8S6dqHxcig1xpZdC0vCGGJc7m2biMcdWIB9lrtf8Ahe3gsWf2UQXAtduzyPsi7NvptzjFcf4k&#10;Fr4V+PS3eqwq+mXZVy06AptePZu5GMK+fyr29fDmjSKGXS7FlYZBFuhBH5UAeHfB7WLWL4salDo4&#10;ZNHvkkMcTjG0D5149uR9Cat+Av8Akv2vf791/wChivZLa10Wx1Rbe3t7KDUPKaURxRosmwEAtwM4&#10;ywH41434C/5L9r3+/df+higCG6tl+I3x2nstRzJp9izoIM8FYx0+hfk/WvdG0mxayFmbK3NoOBbm&#10;JfLH/AcYrwhb6PwD8eryfUm8mzu3dvOboFlGQ30DcH0wa9p1LxloekWJu7rVbSOADIYSqxb/AHQO&#10;T+FAHjn7PyLH428QoihVWJgFAwAPM6V75XgX7Pcy3HjLX5UOUeEsv0MgNe+0AFFFFABRRRQAUUUU&#10;AFFFFABRRRQAUUUUAFFFFABXwB8G/wDlMl8dv+xMtv8A0To1ff8AXwB8G/8AlMl8dv8AsTLb/wBE&#10;6NQB9/0UUUAFFFFABRRRQAUUUUAFFFFABRRRQAUUUUAFFFFABRRRQAUUUUAFFFFABRRRQAUUUUAF&#10;FFFABRRRQAUUUUAFFFFABRRRQAUUUUAFFFFABRRRQAUUUUAFFFFABRRRQAUUUUAFFFFABRRRQAUU&#10;UUAfAHxk/wCUyXwJ/wCxMuf/AETrNff9fAHxk/5TJfAn/sTLn/0TrNff9ABRRRQBxPxR+Cngb416&#10;fZWPjrwxYeJ7SylM1tDfoWWJyMFhgjnHFdVo+k2egaTZaXp1ulpp9lAltb28YwsUaKFRR7AAD8Ku&#10;UUAFcD/woT4e/wDC1v8AhZn/AAiWnf8ACe/9B/yz9p/1H2f72f8Anl8nTpXfV49+018KfiB8XPB+&#10;naV8PPiVcfDHUobzzrnUrW3Mzzw+Wy+VwylfmZW3A/w0ASeIP2kvh3B8eNM+BuoXEl54y1qye4Ww&#10;NoZbbyvJllZJXPygmOFztPUFfWs+T9iT4By6sdSb4R+Ezcl95X+zIxDn/rljZj224r82P2ffg9rn&#10;wL/4K1eEfCviTxbP441qOO7urnXboSebctLo1y4LF3diQCBkselfspQB5h8Wvjp8Mf2XvCNjc+MN&#10;b0/wlpO0wWFjDCS8gUD5IIIlLEDK52rhcjJAr5+k/bw/ZR/aahHgXxTq9vcafeTxmO18UafLb2ks&#10;qtlD5pGxCD3dlr5d8EeErP8Ab/8A+ClfjqXxn5mreAvBguY4NOaUiGWG2mFvDECpBCySM87euGBO&#10;Divpz9tz9hL4U+I/2c/F+peFfAmh+FPE/h3TJtVsLzQbGOzaTyEMjxSCMASB0Vl+bJBIOeKAPr3w&#10;f4R0TwH4Z07QPDmnW+k6HYReVaWVqu2KJMk4UemST+Nc78U/gV4A+N0OnReO/Cmm+KI9OaRrQahF&#10;v8guFD7eeM7Vz/uivnP/AIJT/Ga/+Ln7KdhZ6vcyXep+FL6TQjNMcu8CJHJAc+ixyCMd/wB1+J+x&#10;6AGRRJBEkUSLHGgCqijAUDgADsKfRRQBT1nR7LxFo99pWpW0d5p19BJa3NtKMpLE6lXRh6FSR+Nf&#10;lv8As1+LLj/gnD+1n4l+C/ji8aD4aeLJ1vND1q6YLDGzErBM7YAAZR5Mp6B41PCjNfqpXCfFL4F/&#10;D/42wafD478JaZ4oTT2d7X+0Id5hLABtp6gHauR0OB6UAbHxA+HXhr4q+F7nw54u0a21/Q7hkeax&#10;vFLRuyMGUkZ7MAfwr4s/4Kfa/o3wB/Yxs/hv4N0+LR7fxHqEWkWWm2OV8q2VzczbB1ILKqEf9Nq+&#10;6dF0az8O6PZaXp8X2ews4Vggh3s/lxqMKoLEnAAA5Pao9W8O6Tr0ls+p6XZ6i9sxeBru3SUxMcZK&#10;lgdp4HT0FAHDfs2/CuP4I/AXwL4HVFSbR9KhhutgwrXTDfcOP96V5G/Guw8ZeCtA+Ifh270DxPo1&#10;jr+i3YCz2Go26zQvg5BKsCMggEHqCARgitqigD5A1v8A4JQ/s46xqb3kfhTUNLV23tbWOsXIiyeT&#10;gM7ED2BAGeMcV7x8Ff2d/h3+zxoc2lfD/wAL2vh+CchriZGeW4uCOhkmkLO2MnAJwM8AV6PRQB8C&#10;f8FQv2lrjT/Ddr8AvAYl1X4h+N2is7q1suZILSVgBEf9uc4TB/gLk4ypP0v+yL+z7Z/sy/Abw54I&#10;h8qXUoYzd6tdRDi4vpMGVs9wOEUnnZGlbei/s3/DLw/8RZfH1j4L0uPxpLJJM+uSRmS6LyAh33sS&#10;QxBIyOcEjpXpNABRRRQAUUUUAFFFFABRRRQAUUUUAFFFFABRRRQAUUUUAFFVNXvG03Sb27RQ7QQP&#10;KFboSqk4/SvCf2Sf2k9V/aL0/wAS3Gp6PZ6SdKlgjjW0d23+YHJJ3emwfnXPPEU4VY0ZP3pXt8tz&#10;lqYqlTrQoSfvTvb5bn0DRRXznoX7UGrat+1dffCd9Fsk023aUDUFkfzjst/NHHTrxRWxFOg4qb+J&#10;2Xqwr4qlhnBVHbnaivVn0ZRXzl8Rv2kvFvg79obRPANh4RTUNCvrqwgl1YpMTEs7qrtkDb8oYnn0&#10;5rrv2jP2jLD9nXSNGv7/AEa51hNSneBUtpVjKFVDZORz1rH67QUZyk7KDs9Gc/8AaGHUak5Ssqbs&#10;9H/TPX6KoaBqy69oWnamkZiS9to7lY2OSodQ2CfbNX67U7q6PRTUldBRRRTGFIyhlKsMg8EGlooA&#10;pQaLp9rP50NhbQzf89I4VVvzAqh45VpPBPiBVUszafcAKoySfLbityigDyj9n7Td3gS/gvbXKtqD&#10;kxXEfBHlxdiK9QtLG2sIzHbW8VvHnO2FAoz9BU9FABUN1Z299H5dzBHcR9dsqBh+RqaigCC0sbaw&#10;jKWtvFbIeSsKBR+lT0UUAFFFFABRRRQAUUUUAFFFFABRXinwx/ae034m/GjxZ8OrbQ7qxvPD32vz&#10;L6WZWjm8i5SA7VAyMl889hXd/F7xlf8Aw9+Guv8AiLS9PGq6hp9v50NmwYiVtwG35ee/auaOIpTp&#10;urB3Sv8AhuckMXRqUpVoSvGN7/Lc7CivIv2ZfjBrvxs8B3+ueIdAXw7e2+pSWSWqrIu6NYonD/Pz&#10;yZGHp8teu1pSqxrQVSGzNKFaGIpxq09mFFFFam4UUUUAFFFFABXwB/wTh/5Om/bQ/wCxzX/0u1Wv&#10;v+vgD/gnD/ydN+2h/wBjmv8A6XarQB9/0UUUAFFFFABRRRQAUUUUAFFFFABRRRQAUUUUAFFFFABR&#10;RRQAUUUUAFFFFABRRRQAUUUUAFFFFABRRRQAUUUUAFFFFAHwB/wWr/5NZ8Lf9jna/wDpDfV9/wBf&#10;AH/Bav8A5NZ8Lf8AY52v/pDfV9/0AeaeNv2a/hd8R/Glr4u8T+CNJ1vxJaiIQ6ldw7pVEbbo++Dt&#10;PTNel0UUAMliSeJ4pUWSNwVZGGQwPBBHcV4vqH7FPwG1TWH1O5+EvhR7t33sV02NEZickmNQFOSe&#10;4r2uigCjoehab4Z0m20vR9OtdJ0y1Ty4LKxgWGGJeu1EUBVHPQCvA/2jtZ/Z0+EXjDRfiT8WF0Ox&#10;8X2oT+yr64ikn1A+UxZPJijDOQrMfm27QW5Ir6Kr8h/gFpOiftPf8FRviYPi3bw63/Y0mppo+h6r&#10;+8tybW6WCGAxt8rhITI5TGGYM5HXIB9f+Gf+CoP7N3j7UTodz4rk02O8Bg3a7pksNrKGBBV3KlFU&#10;jqZCq89a9U8N/skfAvS9at/E+i/DHwit65W5try306J4wThlkiGCi9iGUD1Feeftxfs1/DLxZ+zH&#10;8QtQuvCOjafqegaDeappupWNnFbz280ELSoiuoB2MyBSh4IbpnBHB/8ABHrxfr/ij9k+e01l5p7L&#10;RdeudP0uaYkn7N5UMuwZ6qsksgB6DO0fdoA+prz4C/D3UPihB8Rrjwnp0vjmDb5euMh+0LiMxjBz&#10;/cJX6UeOPgL8PfiV4t0bxR4n8J6drXiDR/L/ALP1C6QmW22SeYmw54w/zfWu+ooAK4H4a/AX4e/B&#10;3UNWvvBXhPTvDl3q237dNYoVa42liu7J5wXY/ia76igDlPiT8K/CXxg8OroPjTQbPxHo6zrcizvV&#10;LR+YoIVsA9QGb861/DHhnSvBfh3TtB0Oxi03R9OgW2tLOAYSGJRhUUegFalFAHzx8Yv2AfgX8ctc&#10;n1vxH4Jhg124YvNqWk3EllLMx6tII2COx/vMpbjrWL8O/wDgml+zz8ONSTULbwHFrd7G25H1+5lv&#10;o15z/qnbyz+KE19Q0UANjjSGNY41VEUBVVRgADoAKdRRQB+fH/BUr4D67a/8Iv8AtE/D/dB4u8Cy&#10;RPqDQqWZrWOTzIp9o+8InLbweschzwmK+rf2Yf2jPDv7T/wl0rxloMscc8iiHU9NEgaSwuwB5kL9&#10;8d1JA3KVPevVbm2hvLeW3uIknglQxyRSKGV1IwVIPBBHauB+F/7Pfw5+Ct5f3XgXwlYeF5r9Fjuv&#10;7PDIswU5XcucEgk4OMjJx1NAEuk/AX4faD8Sr34g6f4T0+08aXu8XOtRoRcS7wA2TnuAPyr51/4K&#10;UftZQ/Av4Uz+CvDs73HxI8YwNY6fa2gLTWtvJmOS4wvIY5KR45LnIzsNfZFebXn7N/wx1L4lR/EG&#10;98F6Xe+NIp0uY9auozLOkiDCMpYkAqANuB8uBjGBQB5j/wAE/f2Ym/Zf/Z/07SdTgSPxdrL/ANqa&#10;2wwSkzKAkGeeIkCrwcbt5H3q+l6KKACiiigAooooAKKKKACiiigAooooAKKKKACiiigAooooAKKK&#10;KACiiigAooooAKKKKACiiigAooooAKKKKACiiigAooooAKKKKACiiigAooooAKKKKACiiigAoooo&#10;AKKKKACiiigAooooAKKKKACiiigAooooAKKKKACiiigAooooAKKKKACiiigAooooAKKKKACuH+In&#10;wrs/iFcWc8t3JZT26sheNA29SQQDk9jn866rVtd03QYkl1PULXTonbar3cyxBj1wCxGTVqCeO6hj&#10;mhkWWGRQ6SRsGVlIyCCOoIpXV7Cur2KPhzQ4fDWhWWl25LRWsQjDN1Y92P1OT+NW72yg1K0ltbqF&#10;J7eZSkkcgyrA9jS3d5Bp9rJc3U8dtbxLueaZwiIPUk8AVXsdd03VLGS8stQtbyzjJD3EE6vGuBk5&#10;YHAwOaLq9g5le1zzPUv2ddHnunl0/UrzTo26w8SAewJwcfUmuo8EfCnRPAspuLVJLq+K7ftVwQWU&#10;HqFAAC/z966HSfEWk6/5v9l6nZ6l5OPM+yXCS7M5xnaTjOD19DWjQmmroE1JXRn67oNh4l02Ww1K&#10;3W5tZOqtwQexBHIPuK8wuP2b9LaZ/s+sXsFsxyYWVWP58fyr1+imM5zwd4B0fwNbvHpkDebJxJcT&#10;HdK/oCcDj2AArL1z4Xwa345sfErX8kUtq0TC3EYKtsOeue9dvRQAV47dfAjUNLvpLrw34muNPMjE&#10;lJNynn/aQjP5V7FRQB5HpfwNur/Uob3xXr02teUci33MVI9CzHOPYAfWsf8AaaURr4ZVQFVRcgAD&#10;AA/dV7pXF/Eb4ZwfET+zvOvpLL7H5mPLjDbt+31Pbb+tAHFXXwN8Q2qtaaZ4vuE0xuDBK8iAD0Kq&#10;cH9K7X4d/C/T/h/FJIkjXuozDbJdOu35eu1R2H4nNdpRQBzXjjwDpnjzT1t79WjmjyYbmLAeMn+Y&#10;6ZHtXnsPwa8W6TH9l0zxpNDYj7qh5Y9o9lDED8DXs9FAHBfD34UxeB9SuNTm1OfU9RnhMLyOu1cF&#10;lY8Ekk5Uc5qbQ/hfBonjm+8SrfySy3TSsbcxgKu85657V29FAHL+N/h3pHjy3jXUEeO4iBEV1CQJ&#10;FB7cjBHsfwxXI6H+zvoWm3iz311camqnKwuAiH/exyfzFerUUAcN4D+Flt4E1i+voL6S5+1Js8po&#10;woQbt3GDXc0UUAFFFFABRRRQAUUVmat4o0bQZEj1PVrHTpJBuRLu5SIsPUBiMik2o6sTkoq7Zp0U&#10;UUxhRRRQAUUUUAFFFFABXwB8G/8AlMl8dv8AsTLb/wBE6NX3/XwB8G/+UyXx2/7Ey2/9E6NQB9/0&#10;UUUAFFFFABRRRQAUUUUAFFFFABRRRQAUUUUAFFFFABRRRQAUUUUAFFFFABRRRQAUUUUAFFFFABRR&#10;RQAUUUUAFFFFABRRRQAUUUUAFFFFABRRRQAUUUUAFFFFABRRRQAUUUUAFFFFABRRRQAUUUUAfAHx&#10;k/5TJfAn/sTLn/0TrNff9fAHxk/5TJfAn/sTLn/0TrNff9ABRRRQAUUUUAFFFFAH5ha5/wApxPD3&#10;/Xi3/phnr9Pa/MLXP+U4nh7/AK8W/wDTDPX6e0AflN/wR1Auvjl8c7ua4Z7spD8rtlpA1zMWYk8k&#10;ghf++q/TH4pgN8MfF4IyDo94CD/1wevzL/YQvLX9n3/go18YfhnrZjsH1qS8g0wvhRIyzi5t1HQD&#10;fbuzAeoAHWvvv9r74lWPwm/Zn+I3iG9uo7WRNFubWz8xgPMupo2igQA9SXdePQE9qAPin/gh7dSv&#10;4G+KtsWzBHqVjIq4HDNFKGOfcIv5V+ifxG+Ivh74S+CdV8XeK9Q/srw9pcYlvLzyZJvKUsFB2Rqz&#10;n5mA4B618Uf8EZvAN54a/Zp1rxFeRmJPEeuyy2gP8cEMaRb/APv4Jh/wGvvugD5V/wCHo37MX/RT&#10;P/KBqn/yNXuXgv42eC/iJ4V03xJ4e1tdR0XUYvOtbpbaZPMTJGdroGHIPBAPFWPjJ/ySHxx/2Ar7&#10;/wBJ3rxf9gX/AJM5+Ff/AGCR/wCjXq4x5nYiUuVHvX/CcaJ/z+/+Qn/+Jo/4TjRP+f3/AMhP/wDE&#10;1NRWns/Mz9p5EP8AwnGif8/v/kJ//iaP+E40T/n9/wDIT/8AxNTUUez8w9p5EP8AwnGif8/v/kJ/&#10;/iaP+E40T/n9/wDIT/8AxNTUUez8w9p5EP8AwnGif8/v/kJ//iaP+E40T/n9/wDIT/8AxNcnf6p8&#10;QY764Sy8MeGbizWRhBNceI7iKR48nazILBgrEYJUMwB4yetQf2x8S/8AoUvCn/hUXP8A8rq5+aPn&#10;/wCAv/Iw+tx7P7n/AJHZ/wDCcaJ/z+/+Qn/+Jo/4TjRP+f3/AMhP/wDE1xn9sfEv/oUvCn/hUXP/&#10;AMrqytP1b4j/ANuasV8KeFzIfJ3KfE1yAPlOMH+z+fyFLnh5/wDgMv8AIPrcOz/8Bl/kekf8Jxon&#10;/P7/AOQn/wDiaP8AhONE/wCf3/yE/wD8TXGf2x8S/wDoUvCn/hUXP/yuo/tj4l/9Cl4U/wDCouf/&#10;AJXU+aHn/wCAy/yF9ch2f3S/yOz/AOE40T/n9/8AIT//ABNH/CcaJ/z+/wDkJ/8A4muM/tj4l/8A&#10;QpeFP/Couf8A5XUf2x8S/wDoUvCn/hUXP/yuo5oef/gMv8g+uQ7P7pf5HZ/8Jxon/P7/AOQn/wDi&#10;aP8AhONE/wCf3/yE/wD8TXGf2x8S/wDoUvCn/hUXP/yuo/tj4l/9Cl4U/wDCouf/AJXUc0PP/wAB&#10;l/kH1yHZ/dL/ACOz/wCE40T/AJ/f/IT/APxNH/CcaJ/z+/8AkJ//AImuM/tj4l/9Cl4U/wDCouf/&#10;AJXUf2x8S/8AoUvCn/hUXP8A8rqOaHn/AOAy/wAg+uQ7P7pf5HZ/8Jxon/P7/wCQn/8AiaP+E40T&#10;/n9/8hP/APE1xn9sfEv/AKFLwp/4VFz/APK6srXtW+I5/s7zPCnhdf8ATI9u3xNcnJ5wD/xLxge/&#10;6UnOC7/+Ay/yGsXB9H/4DL/I9I/4TjRP+f3/AMhP/wDE0f8ACcaJ/wA/v/kJ/wD4muM/tj4l/wDQ&#10;peFP/Couf/ldR/bHxL/6FLwp/wCFRc//ACup80PP/wABl/kL65Ds/ul/kdn/AMJxon/P7/5Cf/4m&#10;j/hONE/5/f8AyE//AMTXGf2x8S/+hS8Kf+FRc/8Ayuo/tj4l/wDQpeFP/Couf/ldRzQ8/wDwGX+Q&#10;fXIdn90v8js/+E40T/n9/wDIT/8AxNH/AAnGif8AP7/5Cf8A+JrjP7Y+Jf8A0KXhT/wqLn/5XVpe&#10;H9Q8Z3GohNc0DQtOsNpJm0/XJruXd2HlvZxDHvu49DTTjJ2V/wDwF/5DWKjJ2Sf3P/Iv+JvG2iv4&#10;b1VRe5JtJQP3T/3D/s18e/8ABNLXrHRtF8ei8n8kyXFmV+RmzhZs9AfWvsfxN/yLerf9ekv/AKAa&#10;+O/+CZ//ACBfH3/XxZ/+gzV4+Kp/8KWGV+k/yPExk/8AhUwjt0n+R9o/8Jxon/P7/wCQn/8Aia+G&#10;fB+uWUf/AAUf1fUGmxZs9xiTY3/PjjpjPX2r7sr4Q8N/8pGNe/7ev/SCjNYWlhv+vkf1DOJ808L/&#10;ANfI/qe2/EL9ru58I/tC+HPANlplld6LqTWom1GQyLLF5rlWwvfAGelfPX/BQb4l614q8SW3h+TQ&#10;/s/hjS7lZdO1rY6/bGe3jMi/MMfKxYcf3aufFn/k974Y/wDcM/8AR712H/BSz/kTfBf/AF/z/wDo&#10;sV4+MlVr4XFc09IS/DTT9TxMwr1sRhMZGc3aE9NttNP1+Q7wL+1l8Xbew8PaZ/wqc/2XHFb2323y&#10;rg/uQFXzPT7vNez/AB6/bC8I/BOyihSOXxB4huU3waXATEAucb5HZfkUnIGAScdO9ehfD7/kQfDX&#10;/YMtv/RS18W/AvT4PjN+2z4317XYxdposlzPaQTDcAYpkggyOnypz/vAGvRqrEYWFOlTq806jSTa&#10;Xuq2r8z0qlbFYOnTo06rlOq0k2l7qtq9Er/M6vS/+CgHjTT5Ev8AxL8Jb238PSc/a7UTIVX+8GkT&#10;Y/5r9RXpX7Lv7XEvx0k8U/25ptpocelm2+zfZjJIZRL52d3XGPLX8zXvjKGUgjIPBBr4c/4Jk/8A&#10;NSf+4b/7dVThicNjaFGdZyjPm6JbLyH7TGYTHYejUrucZ8100ltHyO/+I37cmv6X491jwr4K+HNx&#10;4km024MD3nmyOHIxz5aR5UfVqxrH/goB4m8J6pax/ET4YXmiabcPt+2WxkRlHcqki4kI54Diup+K&#10;X7bngv4a+Ibnw9oOk3PivWY52S4j0/bFAJs4ZTJglnz12qee+a8M/aC/aH+IHxU+Eur2Gp/CS+8O&#10;+HJHhlbWLuKdlgKzpsKyNGi5J+Qn/bPSuDFYr2PPKGKcpRvoo3Xo3b8bnn4vMZ0XUlTxblON3ZRT&#10;j6NpfK9z7e1f40+Hx8O7/wAUaNfR6jGmmS6haAxyBJsRF0B44zgA+lfMnhn/AIKS283g+6udW8L/&#10;AGnxQ915FjpGluwR49infJIwO3LEgBQx46d66v4D3El1+wcHlYuw0LWEBP8AdWS6VR+AAH4VxX/B&#10;N3w7pcnhHxNrb2Fu+rx6gLZL1owZUi8pSUVuoBJOcda66lbE162HjRny+0jd6X6JnbWx2LxFbDRo&#10;T5PaQu9L9E/+GJ/C/wDwUY1Cx8UW1j498CvoGmXDAfaoGlEsCk43mN1+dR324PoD0r6zv/it4T0v&#10;RJtYutZih0yGH7Q90yPsEeM7s7eRj0618u/8FBNGtr74ZvfSRobmxv7VopCvzAOsisoPYHIJ/wB0&#10;VwH7RHjO/s/2K/hRpSzNt1aC1S4fP3ooYcqh/wCBeWf+AVH1qtgZV6defPyR5k7W3drO3mL+0MTl&#10;sq9LET9pyxUk7W30s7eZ2euf8FDNb8Qa9c2nw5+HN34gsbdsfaZxLJLIOfm8qJTsBxxlifpWfrP/&#10;AAUg1i2m0ixj8Af2VqrSFL+DU53KqCUCNHhVbn58hhxhcE819Ifs/wDgXTfh78IPC+madCke6whu&#10;LiVRgzTyIGkcnvlicegwO1fLH/BRMf8AFffDY452Tf8Ao2Ks8XDHYbCfWpV9dLqytq1s/I58ZUzH&#10;DYP61LEe87XXKrK7Wi66fifWHxZ/aO8HfCHwnLrWqXUtyxby7ayt4z5txJgkKu4AAcZJPQfgD85D&#10;9u34l6pA2raT8Hp5dB++khNxIzJ/eDrGARjuFx1qX/go54J1nXvB3hbXtPt5rnTdFmuRfiIFvLEo&#10;i2SMB/CDGwzjjeOma6T4e/t9/DTXNNsodc+1+FL4Rqksclq0tsjAYwjRhjt9MqMd/Wt8RXl9cnh6&#10;lf2UUlbRe9ffV9tjpxWPqSxs8POv7GKStovevu7vttY7f4T/ALXOk/FXwD4l1tdHuNB1TRUk8ywu&#10;nMyM4jZwA6qDjK4OVXFeO+F/+CkguvCt/PqnhRbnxM1wsOnaTpjvtlXblnkdgdoBwAFBJ9O9fQ9/&#10;feF/EPw48WeIvC8unXsGqabcNNf6eVIuGSFwC5XqwzjnkdD0r5n/AOCbGgabNpHi/WJLGCTVYbmG&#10;3ivGjBljjKEsqt1AJ6464GelOt9bVehh4VleSld2VnbZ29PkFfEY72+Hw9OsryUrysrO2zt3t8rn&#10;QfDv/godLceMbXQ/iF4PPheC7kVFv4nkH2fdwpkidclc9WB4HY1Y+I3/AAUGa31y7sfhz4Qm8WWN&#10;kxWfV5RIIXx1KIi52/7TEZ9O9c9/wUt0+3bw74IvjEv2pbq4hEuPm2FEJXPplR+tfU3wm0LTPDvw&#10;38OWmk6fb6ZaGwgl8i1Tau5o1LMe5JJySck9yamlDG1MRUwft/gs+blV9Vt2Io1MwqV6uC9v8Fnz&#10;cq5tVt2+e5xH7NX7W2ifH62ubK4sjoHiW12mWxaQyRyqeA8b4HfgqQCCR1zXTfHz9o7wv+z7otvc&#10;ayZb/VbzP2LSbTHnTY4LEnhEBI+Y/gCeK+QvhTBHov8AwUC8SWllGsFvLf3IaNBgYZ0kIAH+1zWT&#10;43+L0Nh+274h8Sa54cvfF0Ph+aSy0/TLUbjC0ICLJjB4Db3/AN5ga5v7Sq08KlOS5+Zwvbt1t6dB&#10;LOK1PAr2kl7TncOa2mn2rLy6dz1i6/bR+LumWf8Ab198Dr+38MqBK8siXKFYv7xkMWAP9orjkV7H&#10;4X/aVt/il8Fdb8YeAdJm1bX9NTa3h+ZS0wn4whCcsCCSGHXB9CB5k3/BQEMpVvhP4oIPBBX/AOwr&#10;hP2Epr1f2iPiBLaaBf8Ah3w1q1jcXsFldQsiw4uozFHkgAlVlcD2pU8ZL20KUK7mp3T92zTto1ov&#10;uCjj5rEQo08Q6indO8bOLto1ovuPIfgv8UviD4X/AGivHXiPw/4El13xVqP2/wDtDQlilZrPzLtJ&#10;JchfmGyQKnPrzzX2H4T/AGhfiRL8M/iL4n8Y/Dw+Fbjw7Yx3enwXUc0aXpIlLglucLsTp/fryD9k&#10;/wD5Pr+Mn/cZ/wDTpDX1B+0//wAm8/EH/sD3H/oNRl1OrDDTrKo9HPTS19df1M8po1qeEqV41naL&#10;nppa+uu199Sh+y78bL/4+fDabxLqOnW2l3CahLZiC1ZmTaiIwOW5z85/KvA/C/8AwUft418RnxT4&#10;ejins3WLTbPSmZpLuQs4bcz8IoCrk9fm4Brtf+CcX/Jv11/2HLn/ANFw147/AME7/Delav8AFTx5&#10;qF9p9vd3umrG9nPNGHa3ZpZAzJn7pIA5HNafWcVUhhFTnZzTu2r9DT63jakMDGlUtKopXbV+i1sd&#10;Cv8AwUT8T6DrFrL4p+GE2laDct8jeZKk231VpECyEDnGFz6ivs7wz4u0nxd4VsPEemXkc2j3tst3&#10;Fcsdo8sjOWz93HOQehBz0ryv9tDQ7XXP2a/GYuYkka1gju4WZcmORJUIZfQ43Ln0Y/SvmnTfG2oe&#10;G/8AgmuRbzOJLy8m0pXzykMl05kX6Fd6/wDAq3WIr4GtOnXnzpQclok9Omh0rF4nLcRUpYmp7SKg&#10;5p2SejtbTud740/b/nv/ABZPoHwt8EXfjZ4GKm8VZWE2DgmOGNSxX0YkZ9K57xN/wUS8T+FtJitN&#10;V+GM+heKFmAeHU2ljheIBtxCsqurBtgx8wxu56CvZP2GfAWmeEP2fdA1C2gT+0dbV768ucfM5Lsq&#10;Ln0VAox65PevOv8AgpsB/wAKw8JHHP8AbB/9EPXPWljo4N4x1rNq9klZX6HLiJZlDAPHvEWbSfKo&#10;qyTtp3+Z9W+Cdek8VeC9A1qaJYJtS0+3vHijJKo0kauQM9gTW3XI/B//AJJL4J/7Adj/AOk6V11f&#10;UU25Qi32PtKMnKnGT3aQV8Af8E4f+Tpv20P+xzX/ANLtVr7/AK+AP+CcP/J037aH/Y5r/wCl2q1o&#10;an3/AEUUUAFFFFABRRRQAUUUUAFFFFABRRRQAUUUUAFFFFABRRRQAUUUUAFFFFABRRRQAUUUUAFF&#10;FFABRRRQAUUUUAFFFFAHwB/wWr/5NZ8Lf9jna/8ApDfV9/18Af8ABav/AJNZ8Lf9jna/+kN9X3/Q&#10;AUUUUAFFFFABX5G/tofDnw78c/21LLQP2fV1SD41W83n+I9Zsbr7Npli0QCmZ5Vy6TR/IrsnGSq4&#10;aQkV+uVfkl/wSL8SQeGf2k/i/wCG/GF3HB491FCoW5wsk88FxKbtFJwS25lYr1IRjj5TQBxv7U3x&#10;I/au8C/Dm0+HXx3gum+Hd1ewxaj4r0C2iluL+3Vg3kG4UiME4yFkVHYr8xYZB/Tb9jzVvhdqn7Pv&#10;hcfB51/4Qu1iMEcL/wDHzDOPmlW5HUTlm3NnruBHylTXVfH658M2nwR8dy+Mmt18LjRroah9pxtM&#10;RiYEDPViSAoHJYrjnFfB3/BEHT9Xi+HPxPvZ939hT6rZxWgIO37QkLmcjn+69v27Dr2AP0h17XLL&#10;wxoeo6xqc/2bTdPtpLu6m2M/lxRqXdtqgk4UE4AJ9K+ZP+Ho37MX/RTP/KBqn/yNX1VRQB8q/wDD&#10;0b9mL/opn/lA1T/5Gr2vwX8dPB3xD8Lab4j8O6jJqWi6jF51rdLbvGJEyRna4DDkHggHirvxo/5I&#10;747/AOwDf/8ApO9eJ/sCW0Un7HXwsZokZjpXUqCf9bJVRjzOxMpcque8/wDCwdI/vzf9+zR/wsHS&#10;P783/fs1P9jg/wCeEf8A3wKPscH/ADwj/wC+BWns/Mz9p5EH/CwdI/vzf9+zR/wsHSP783/fs1P9&#10;jg/54R/98Cj7HB/zwj/74FHs/MPaeRB/wsHSP783/fs0f8LB0j+/N/37NY2jwRN4k1VTGpVcYUqM&#10;Cug+xwf88I/++BSVO43UsQf8LB0j+/N/37NH/CwdI/vzf9+zU/2OD/nhH/3wKPscH/PCP/vgU/Z+&#10;YvaeRB/wsHSP783/AH7NH/CwdI/vzf8Afs1P9jg/54R/98Cj7HB/zwj/AO+BR7PzD2nkQf8ACwdI&#10;/vzf9+zR/wALB0j+/N/37NT/AGOD/nhH/wB8Cj7HB/zwj/74FHs/MPaeRB/wsHSP783/AH7NH/Cw&#10;dI/vzf8Afs1P9jg/54R/98Cj7HB/zwj/AO+BR7PzD2nkQf8ACwdI/vzf9+zR/wALB0j+/N/37NR6&#10;vawrpN6RDGCIHIIUf3TVTwrbRSaDas0SMx3clQT980vZ62H7TS5f/wCFg6R/fm/79mj/AIWDpH9+&#10;b/v2an+xwf8APCP/AL4FH2OD/nhH/wB8Cn7PzF7TyIP+Fg6R/fm/79mj/hYOkf35v+/Zqf7HB/zw&#10;j/74FH2OD/nhH/3wKPZ+Ye08iD/hYOkf35v+/Zo/4WDpH9+b/v2an+xwf88I/wDvgUfY4P8AnhH/&#10;AN8Cj2fmHtPIg/4WDpH9+b/v2aP+Fg6R/fm/79mp/scH/PCP/vgUfY4P+eEf/fAo9n5h7TyIP+Fg&#10;6R/fm/79mj/hYOkf35v+/Zqf7HB/zwj/AO+BXP8Ai6CKP+z9karmcA7VAzSdOyuNVLuxs/8ACwdI&#10;/vzf9+zR/wALB0j+/N/37NT/AGOD/nhH/wB8Cj7HB/zwj/74FP2fmL2nkQf8LB0j+/N/37NH/Cwd&#10;I/vzf9+zU/2OD/nhH/3wKPscH/PCP/vgUez8w9p5EH/CwdI/vzf9+zR/wsHSP783/fs1P9jg/wCe&#10;Ef8A3wKPscH/ADwj/wC+BR7PzD2nkQf8LB0j+/N/37NH/CwdI/vzf9+zU/2OD/nhH/3wKPscH/PC&#10;P/vgUez8w9p5EH/CwdI/vzf9+zR/wsHSP783/fs1P9jg/wCeEf8A3wKPscH/ADwj/wC+BR7PzD2n&#10;kQf8LB0j+/N/37NH/CwdI/vzf9+zWNo8ETeJNVUxqVXGFKjAroPscH/PCP8A74FJU7jdSxB/wsHS&#10;P783/fs0f8LB0j+/N/37NT/Y4P8AnhH/AN8Cj7HB/wA8I/8AvgU/Z+YvaeRB/wALB0j+/N/37NH/&#10;AAsHSP783/fs1P8AY4P+eEf/AHwKPscH/PCP/vgUez8w9p5EH/CwdI/vzf8Afs0f8LB0j+/N/wB+&#10;zU/2OD/nhH/3wKPscH/PCP8A74FHs/MPaeRB/wALB0j+/N/37NH/AAsHSP783/fs1P8AY4P+eEf/&#10;AHwKPscH/PCP/vgUez8w9p5EH/CwdI/vzf8Afs0f8LB0j+/N/wB+zUer2sK6TekQxgiByCFH901U&#10;8K20Umg2rNEjMd3JUE/fNL2eth+00uX/APhYOkf35v8Av2aP+Fg6R/fm/wC/Zqf7HB/zwj/74FH2&#10;OD/nhH/3wKfs/MXtPIg/4WDpH9+b/v2aP+Fg6R/fm/79mp/scH/PCP8A74FH2OD/AJ4R/wDfAo9n&#10;5h7TyIP+Fg6R/fm/79mj/hYOkf35v+/Zqf7HB/zwj/74FH2OD/nhH/3wKPZ+Ye08iD/hYOkf35v+&#10;/Zo/4WDpH9+b/v2an+xwf88I/wDvgUfY4P8AnhH/AN8Cj2fmHtPIg/4WDpH9+b/v2aP+Fg6R/fm/&#10;79mp/scH/PCP/vgVz/i6CKP+z9karmcA7VAzSdOyuNVLuxs/8LB0j+/N/wB+zR/wsHSP783/AH7N&#10;T/Y4P+eEf/fAo+xwf88I/wDvgU/Z+YvaeRB/wsHSP783/fs0f8LB0j+/N/37NT/Y4P8AnhH/AN8C&#10;j7HB/wA8I/8AvgUez8w9p5EH/CwdI/vzf9+zR/wsHSP783/fs1P9jg/54R/98Cj7HB/zwj/74FHs&#10;/MPaeRB/wsHSP783/fs0f8LB0j+/N/37NT/Y4P8AnhH/AN8Cj7HB/wA8I/8AvgUez8w9p5EH/Cwd&#10;I/vzf9+zR/wsHSP783/fs1P9jg/54R/98Cj7HB/zwj/74FHs/MPaeRB/wsHSP783/fs0f8LB0j+/&#10;N/37NYtlbxHxpfoY0KCAELtGOiV0P2OD/nhH/wB8CkqdxupYg/4WDpH9+b/v2aP+Fg6R/fm/79mp&#10;/scH/PCP/vgUfY4P+eEf/fAp+z8xe08iD/hYOkf35v8Av2aP+Fg6R/fm/wC/Zqf7HB/zwj/74FH2&#10;OD/nhH/3wKPZ+Ye08iD/AIWDpH9+b/v2aP8AhYOkf35v+/Zqf7HB/wA8I/8AvgUfY4P+eEf/AHwK&#10;PZ+Ye08iD/hYOkf35v8Av2aP+Fg6R/fm/wC/Zqf7HB/zwj/74FH2OD/nhH/3wKPZ+Ye08iD/AIWD&#10;pH9+b/v2aP8AhYOkf35v+/ZqPV7WFdJvSIYwRA5BCj+6aqeFbaKTQbVmiRmO7kqCfvml7PWw/aaX&#10;L/8AwsHSP783/fs0f8LB0j+/N/37NT/Y4P8AnhH/AN8Cj7HB/wA8I/8AvgU/Z+YvaeRB/wALB0j+&#10;/N/37NH/AAsHSP783/fs1P8AY4P+eEf/AHwKPscH/PCP/vgUez8w9p5HyB/wUe8TWOufDXwtFas5&#10;dNXLHcuOPJcV9HfCfx1pVv8ACzwbE7y749Gs0bEZ6iBBXzr/AMFIoI4vhp4VKRqh/tc/dUD/AJYv&#10;X0h8JbWBvhV4MJhjJOi2X8I/54JXg4eH/CnXX92J85hp/wDCtiH/AHYnNftJ+NtMvvgJ48t4nkMk&#10;mkTquUwMla8f/YZ1fTG/Zp1zRr6eS3F5qF7E0qJu2K8Ea7vw5r2b9pW1hX4BePSsMYI0ifBCj+7X&#10;jf7DMEUn7Mevs8as32++5ZQT/qI6mvD/AIU4J/yP8yMRNf2vTbX/AC7l+Z137MngHwH+z/b+KZ9G&#10;8YSeIYdSFu1zJIkYW2EIlIJKscAiRuv92vF/hr8VLa3/AG6PE2oXevyf8I2z3hi8y6P2flBtwC23&#10;rS/8E+vDNl4y8A/FTQ9QVvsepRwWUzRkCRY5Ip0YqSDg4Y4OK8m0H4E+G9S/am1r4eTSXw0Gznmj&#10;jdZlE+EUEZbbjv6V4k6k3h8JPDwSi5aK73u9PRnhSxE5YfBPC0lGPPorve709Hvc/SvT/i/4V1aR&#10;0sdUivXQbmW3dZCB6kA1LffFPw5pcPnXt6LSLOPMnwi5+pNeIab8HPAn7H/hLxd440r+0bwxafh4&#10;dQuEkWRgw8tBhBgs5Vc+9fP/AMHf2ftc/a+mvfiB8QfEV7baVLcPDaW9kFDMAfmWLcCsUan5R8py&#10;Qc9Mn36mKr03Ch7O9WV3ZPRLu2fS1M0xFNwoeyvWld2T0S7t2/Q+6ZPjB4VhsUvX1SFLNztW4Z1E&#10;bH0DZwTwauQ/EjRLmGOaGd5YpFDpIiZVlIyCCOoIr88P2rP2VdP+AfgWz1fQvEuqXulXuqR2kml3&#10;20jeYpXWQsm1SQIyPufxda+tfD/gOT4h/sneGPD1ndJpd3qXhfToVvthJizBES2AQScA9x9aMPiq&#10;9StUoVKdpRV7XvcMPmlepWqUKtG0oxvbmvf8D0u8+M/hDT5jDdaxb20o6xzSojD8Cavw/EfRLiNZ&#10;IpnkjbkOiZB+hr5a0z/gnZ8O9J0tn1zxFrd5OB+8ulmhtol7ZClGxye7HtXlvhGJv2X/ANqnw94P&#10;8P8Aic+IfCGvywRSW8kiyqPOkaFQ4X5RKjqDuABwRkAE1EsZicO4vE0lGMmlpK7V+6t+RnLNsTh5&#10;ReKoqMZNLSV2r91b8j7u1D4teGNICG/1GOyEmQhuGEe7HXGTz1p158VvDem26z3d+trA33ZJiEU5&#10;9CTXx5/wUshji0bwDsjVM3F5naAP4YasaH+w3rHxR0+31/4k+OrybVbmFWhs9PRWitUIBVAW4xjH&#10;yqoA9T1p1MZiPrNTDUKXM421vZaq+v6DqZtiPrVTC0KPM421vZaq+v6H2Db/ABK0K8hSaC4aeFxl&#10;ZI13Kw9QQeak/wCFg6R/fm/79mvhL9n5dZ/Z3/asufhVd6j/AGroOoFo13L8hYwedDMEydjY+RgD&#10;jk9cA1037VXxA8R/Ej4v6X8E/BE408zFBqVxAdrOzJ5hVmXkRpF8zAdckHpSjmUfq7qzi1NS5eX+&#10;92QRzyP1Z1Z02pqXJy/3uyZ9c2/xf8K3V4bSDVIprsZzBG6tIMdflBzTrX4teGL27mtbfUY57qHI&#10;khiYM6YODuUHIweOa+RNO/4J5+GlvJNP/wCEs1mLVbeJZBfRJEI9+F5Ee3cBlv79cx+whpUmm/tC&#10;fEGwvLltTuLWzuIZLqYEtM63aKZDkk5Ygnknr1pLGYmFanSr0lHndr81xf2pi6delRxFBR53vzX6&#10;eh91zfEjRLaJpZp3ijUZZ3TAH1Jqpp/xe8LaszLY6nFesoyy27LIQPfBr4c1jTbz9rX9qrxN4K1r&#10;XLjRfDHh5rpIbGzwu8W8qwttByvmMxL7iDhQRjivQPF3/BO3QIrP7V4G8T6tomtwjdC1/KskTMOn&#10;zIqun+8M9uPVxxmJr808NR5oRbXxWbtvZDjmuJruU8NQ5oRbXxWbtvZW/M+ptQ+LHhnSFRr7UEsl&#10;c4VrgiMMfQZPNJefFrwxp9vHPdajHbQSfckmYIrcZ4JODxXxz/wUD0+fTfhX8N7e8w9/FK0dxJnc&#10;XkECBiW785571N4X/Yf1P4reHdP8RfEDxvdtql1ZxtaWlhGrxWkJQGNMtxwMZVQBnuetE8ZiHiJ4&#10;ahS5nFJ723XUVTNsQ8TPDUKHM4pPe266n2VH8RNFmjV0lkdGG5WVMgg9CDVRfi54Xa/NiNSjN6Ot&#10;sGXzB/wHOa/Oz4V6X8TNL8f+KvgV4b8RwWUUl3Ik2oXBI+zwxE+ZJAPvKZFK5VefccsOs+OH7Dtt&#10;8KPhnqHjHRfFeoX+q6TsuJ1uIljEgLqCyFTlGG7dyT061zxzLEVKLrUqF1G/NdpWtul3OdZ5iKlF&#10;1qWHuo35ryStbdLufen/AAsHSP783/fs1DdfEzQbGBp7m6NvCvLSSjao+pJrxj4BfGKHWv2ZLbxv&#10;4mKzT6TaXC385Cl5jAWAb/fZQv1LV4d8L/g/rX7aF3fePfiBrd5p/hj7U8OmaNpjKgAU87dwKqoz&#10;tLbSzkNyMCu+eMvGmsPHmlNXS2su7Z6FTNuaNNYeHNOorpXtZd2z7T0/4seGtWRnsdQS9VThmtyJ&#10;APrg15X+2l4ys7f9mnxQbHWI7TUp0s3tkiuRHcEfbIN20A7uBnOPfNfPPx7/AGVV/Z18N/8ACxPh&#10;v4g1a1k0uSMXdvdSq7bHcIGVlVcjcygowIIJOcDFX/jj4X0P4x/sjWXxeuvtUOv6dawwwQwygW4Z&#10;7yOKYMpUk4LPjkdq87FYus6NahUp8s1FvfRx2bT8ux5+KzGvUw2Iw9Sny1FBve6cdU2nbp2Pcf2N&#10;fiFpEf7NvhBdZ8S2K6kPtnmi+v0E3/H5Pt3bmz93GM9sVF+0t+zx4P8AjzrXh/VtZ8cR+HvJszFa&#10;qjwlblGbdvUswyOR045rxn9mj9in4f8Axc+CXhzxZrk+tJqmofafOW0u0SL93cyxLgGMkfKg79c1&#10;lft7eG7TwbrHwZ0CwMjWOlaf9htzMwZzHE0CLuIAycKMnFckq1SOWxeJpJwSjbV67b9u5ySr1Y5R&#10;GWLoqUFGFveeu2+mnc+/tU1iw0O2FxqN9bWFuWCCW6lWNNx6DLEDPB/Kmya5p0WmLqT6happzKHF&#10;20yiIqeh35xj8a+Z/wDgo7/yb9a/9hy2/wDRc1eUfCP9jvxF8dvh34Z1rx345u7fQVsIl0bR9PAc&#10;QQBcIx3fIjEdcKSc8t2r1K2OrRxLw1GlzO197fee1iMyrwxcsJQo87ST3t99z7z03VLLWLUXNheQ&#10;X1uTgTW0qyISO2QSKtV+cWmeHdZ/Yp/ao8L6DYa7NqfhjxA9usyONolgmlMJ8xASN8bDcGHXA9SK&#10;9l/bh+OPiLQb7w/8MPBE8tv4j8RbPPuLV9s6xySeXFEhHKl2DZYYIC/7VTHNEqNSdaHLKDs1vr0t&#10;6kQzmMcPVqYiHLOm7OO929rep9Sv4o0aPUl059WsV1Bm2raNcoJSfQJnOfwp48QaW2rHShqVmdTH&#10;JsvPTzh8u77md3Tnp05r4+8P/wDBM/w22go/iDxbrM3iGRQ8k1j5S26OeSNrozN9dwz19q8y/Z98&#10;G3Hw8/b0Hhu61efXpdNS5gGoXIIklQWR2Ags2NqlV69FGMdKiWPxVOVNVqPKptL4r2v8jOWZ4yjO&#10;lHEYdRU5KN+a9r+Vtz9HqKKK98+oCvgD4N/8pkvjt/2Jlt/6J0avv+vgD4N/8pkvjt/2Jlt/6J0a&#10;gD7/AKKKKACiiigAooooAKKKKACiiigAooooAKKKKACiiigAooooAKKKKACiiigAooooAKKKKACi&#10;iigAooooAKKKKACiiigAooooAKKKKACiiigAooooAKKKKACiiigAooooAKKKKACiiigAooooAKKK&#10;KAPgD4yf8pkvgT/2Jlz/AOidZr7/AK+APjJ/ymS+BP8A2Jlz/wCidZr7/oAKKKKACiiigArxH9q7&#10;4R/Ef4w+DdI0z4afEWb4bata3/2m51CBpVM8PluvlfuyDjcytz/dr26igD8vZP8Aglt8dpviRF8Q&#10;X+P8T+N4l2R6+Yrn7Yq+UYsCTdnHlsU+hIr7M/ZP+DvxM+DnhzXbL4mfEqf4lX95dpNaXk7SsbaM&#10;JgxjzCTyeeK92ooA+UP2x/8Agn14Y/as1Kw8T2etXHgrx9YRrFDrdrF5qTIh3Isse5SSp+66sCM8&#10;7gAB4JZ/8EnfHXxA1jTl+MPx+13xj4d09w0WniS4uJCvQqj3ErLDxxkI1fpVRQBjeDfB+j/D/wAK&#10;aT4a8PWEWmaJpVslpZ2kOdscaDAGTyT6k5JJJJJNbNFFAHH/ABk/5JD44/7AV9/6TvXi/wCwL/yZ&#10;z8K/+wSP/Rr17R8ZP+SQ+OP+wFff+k714v8AsC/8mc/Cv/sEj/0a9a09zKpsfQFFFZHi7UpdI8L6&#10;teW7+XPDbSPG+AdrBTg4PB5x1roOc16K+Zf+FxeL/wDoL/8AktD/APEUf8Li8X/9Bf8A8lof/iKy&#10;9ojX2bPpqivl6b4reLJ/vazKP9yNF/ktUZvH3iSf72u34/3Lhl/kaPaIPZs+r6QkKMk4FfIc3iPV&#10;rj/W6pey/wC/cOf61SluJZzmSR5D/tMTS9p5D9n5n1/Nq1jb/wCtvLeL/flUf1rn7fxPo9jrGqT3&#10;GqWcMM3leVI86gSbVw2055weuK+XK3NW/wCRY0H/ALeP/QxUuoUqZ9FzfEzwvB97W7U/7jFv5Cru&#10;geMtG8USTR6XfJdSQgF1CspAPf5gMj6V8l1p+HfEF34Y1i31GyfbNEeVP3XXup9jT9o+ovZrofXd&#10;FZPhfxJaeK9Gg1Gzb93IMMhPzRsOqn3H/wBetatzAKKKKACiiigArH8Rf8wz/r+i/rWxWP4i/wCY&#10;Z/1/Rf1pS2HHc2KKKKYgooooAKKKKAGTQpcQyRSoHjkUqyt0IIwRX5+fs1+NrX9lL42eM/A/jaRt&#10;K06+eOOK+mBMYMbOYZCR0R0kJ3duM98foNXE/Er4MeDPi7axQ+K9Ct9TaEEQ3GWjmiB7LIhDAZ5x&#10;nHtXk47CVK0qdeg0pwbtfZ33TPIx2EqV5U69BpVIN2vs76NMpeIf2hPht4Z0eTUrzxvocluqb1W0&#10;vo7iWTjOESMlmP0HevlL9lSzv/jF+0d43+Kr2ktro8S3PkNIM/vJRsjiz0JWLOcdPl9a9o0/9gv4&#10;RWV4s8ml6heIpz5FxqEnlnnvtwf1r3DSfDeleEfDo0rRdOttL063iZY7a1jEaLx1wO57nqe9c31b&#10;F4qtTqYrljGDukru7835HMsLi8XXp1MVyxjB3SV3d+bdtj4c+LP/ACe98Mf+4Z/6Peu3/wCClFnN&#10;J4A8IXaxsbeLU5I3fHAZoiVH4hG/KvaJf2fPCXi7xp4e8fahHeHxBpqwG3aO42xDymLJlMc8k12/&#10;xE+Heh/FTwnd+HfEVp9r025wSFYq6MDlXRh0YH/A5BIrCWW1alDE021+8d1+G5lUyyrUpYum2v3k&#10;rr/glf4Z65p998LvC+pQXsElg2l2xFyJBs/1ag5PYg8EHoRivivwv4mtv2W/2zvFg8SBrHw7rrXG&#10;y6KM6xwzyiaKQHqQrL5ZPOPm9K9R0X/gnl4X0fW7a6Hi7XpbG3uEuI7PEQO5WDDc23B6f3RXdftB&#10;ap8FNc1yz8I/FCa1ttT+yLe2c9yJYikbu6ZSdBhfmiOVYgHjg9oxEMRVpQqVVGlOm1ytyun3T7XM&#10;cRTxNWlCpVUaU6bXK3K6fdPtc2vGH7V3ws8G6M1/J4w03Vn2bo7TSJ1uppD2XahO0/7xGO9fN3/B&#10;NtJ5NP8Aiklq2y5aLTxEx7Pi72n88V0TaF+zD8DLObxLp+o6X4p1m2jMtja/2kNRcygZQCNCVU7s&#10;fM4465Fa3/BOnwHe+H/hvrviK8ga3XXbuNbYOuDJDCrAOPUFpJAP90+tc8alfE5jQ9q4vlUnaLvZ&#10;NWu35s541K+JzLD+1cXyqTtF3smrXb83seT/ALC/jLwb8NvGHjC18cXVnoPidnjgt7zViI/L2tIJ&#10;4/MbhG3bc5Izj2r0r9s39pLwJrvwl1nwZoOsw+ItW1JoMyaYwmt7dI545Czyj5TnZtAUk5POK9k+&#10;Jn7KPw3+K2stq+saK1vqshzNeafMYHm93A+Vj/tEZ96ba/smfDPT/AuqeFLPQfsllqgjW7u45Wa7&#10;lCSrKo81skDci/KMD2rSGAx9HCzwVNx5bPXW7vfptfpfoaQy/H0cLPA03Dks1fW7vfptfpfp5nBf&#10;s/8A/Jhf/cF1r/0ddVz/APwTZ/5Jn4q/7C4/9EpX0X4X+E2geD/hj/wgWnJcLoH2e4tdsku6XZOz&#10;tJ82OuZGx6cVV+EPwV8NfBHR77TPDKXSWt5P9plF1N5p37QvBwMDAFd1HA1YVcNN2tThyv1slod1&#10;HA1YVcNN2tThyv1sloeJ/t7/APJIdU/6/LL+bV578bvAl54p/Yd+G2r2MTTvoNtb3M6qCSLd4yjt&#10;gejbCfQZPavqX4kfC3Q/jBHf+HvEK3D6cwhnItpfLfcpOOcdOa1Ht/DvwZ+FbQTiQeGNB0/ZIsq+&#10;e32dFwdwx83HbHNZ4nL3XrVp1HaEoWv2ad7jxmXvEV6s6jtCUEr9mne55Z8Af2pvAXiD4WaGms+J&#10;9L0HWtOso7a9tdSuEtyXjQKWTcQHDY3ALk84r5i/bL+M3hb4t/EjwhH4Wvm1O30ndFPdrGVid3kQ&#10;4QtgtjbycY54Jr1mT4Y/sn+NrmTWLbxFpelxN+8e0XWDZIc88RSkMOn3VAx6CvM/HGj+Bfiv8dvh&#10;z4F+E+nw/wDCPaXJvvruziZoyDIrzOWfl9qRgb2JySBk8V4mNqYqrhY4ec4O7ilyu7lqvu8z5/HV&#10;cVVwkcPOcHdxS5Xdy1X3d2fc3iz4qeE/BviLTNA8Q6vbaVd6rDJJa/bTshlCkKylz8oPzDgkZ7Zr&#10;jvH37OPwh8X6PdX+r+HNI06BojK2q2JWy2KRnzDIhCn1y2R65rU+M/7PHg/47W9mviWC7S7s1Zba&#10;9sbgxyxK2NwAIKHJAPzKen1rw+D/AIJxeGPOjjufGWvTaajbhaqsSn8GIIB5PO3vX0WKWKlOUHQj&#10;Uh0u7W9bp/gfR4tYqc5QdCNSHS7tb1TT/A85/Ylkvrfw/wDGeytLiS68Nxaa5jlZSFaXZMFYDsWQ&#10;HP0XPQV2/wDwTT/5E3xp/wBf8H/os19L+C/g/wCFvh94Gn8J6Fp/2HSriN45yrZlmLrtZ3c8liO/&#10;bAxxVL4P/A3wx8D9P1Gz8MJdJBfyrNN9qn807lBAwcDHBrkwmWVsPPDuTTUFK/8A292OPB5XWw08&#10;M5NNQUr/APb3Y+df+Cln/Im+C/8Ar/n/APRYr6r+H3/Ig+Gv+wZbf+ilrnvjB8DfDHxw0/TrPxOl&#10;08FhK00P2WfyjuYAHJwc8Cu30rTYdH0uzsLfd9ntYUgj3HJ2qoUZPrgV6VHC1KeNrYh/DJRt8kel&#10;RwtSnjq2IfwyUbfI+Efh9/ykO17/AK/5/wCS1a1zWE/Zn/byvte8QI9v4b8QtJL9uKkqsVwAWfpy&#10;EmGGA5AB9hX0iv7P/hPw58WofiFZx3g8RX+oL5zPcZi+f72Exx0FegfFb4O+FPjT4dGj+KtNW9gj&#10;YvBPGxSe3cjG6NxyO2R0OBkGvEeW1o03ZpTU3OPb0Zwwymv9XfK0qkajnHt6P1Oq0/V7HVtNi1Cx&#10;vbe8sJU8yO6t5Vkidf7wcHBHvmud8P8AxW8KeK/F1/4a0XWrXVtV0+AXF2lm4lSFS20Kzj5d2f4c&#10;5GOcV8zXH/BNTwt50kVp428QW+mu242rrE5PPdgACcAc7e1e5fBP9mrwV8AxdyeGYLyS+u41iuL6&#10;/uDJLIgOQMAKg554UV30quNnNKdJRXV81/u0/M9mjWzCpUiqlFQj1fNf7kl+Z8vfs03cHh39vb4q&#10;WupTx2c9++rR2qSnaZne+imVV9SY1ZvoK+of2nLiKT4A/EWBZUaaPRZmeMMCygqcEjsDg4+hrlPj&#10;p+xl4N+N3iH/AISKW7vvD/iFlVZrywKlZ9oAUujD7wAADAjgDOcDEvwt/Y/8NfDfwj4y0GbWdW12&#10;LxZBFbajLdOiMI4xIFEeFyD+9bJJPRcYxzw0MPiaMamG5E4y5rSv3vbT1PNw2FxmHhVwfInCTk1K&#10;/dO2lr7nJ/8ABOL/AJN+uv8AsOXP/ouGvL/+Cb3/ACUL4nf7kP8A6Nlr7B+Enwh8P/BTws/h/wAN&#10;Jcppz3L3RF1N5r72Cg84HGFFYvwj/Z18IfBPVdY1Dw1HepcasFFz9quPNB2szDAwMcsaqngasfqt&#10;7fu73+atoVSy2vB4K9v3SfN81bQo/tb/APJt/j3/ALB//s618yeC/AN58RP+CctzY6dC1xqFnd3G&#10;oQwoCWfyrks6gDqdm/A7nFfbXjrwXpvxF8I6p4b1gStpmoxeTOIX2PtyDwe3Ssr4d/DvQPgj4DGh&#10;6Gtwmj2PnXIE8nmycku3PGe9b4jBuviHOXwODj56s6sVl8sTi3Un8DpuL73bPnP9i39pzwTH8H9K&#10;8K+JPEOn+HdZ0UPAP7TnW2inhLsyMruQuQG2kZzlc45rzL9vz4/eCfiZoOg+G/C2rrrd3Y3zXdxc&#10;WqE26L5bKFDnAY/Nn5cj3zxXfah4T/ZM+NGpSa6Ne0zQ724JmuE/tFtL3sTlt0cu1Q2TztHPJ561&#10;4/8AtE2Pwv1mHwd8LvgnZW2p6lc6kJbq7sS83mOV8tA0zZL/AH3Y4O1QO1fP4mpiFgnQc4SjZJNO&#10;7e1rLv3PlsZVxUcueGdSnKNkk07yltZJd+5+gHwf/wCSS+Cf+wHY/wDpOlddWd4d0aPw54f0zSYW&#10;3w2FrFao20LlUQKDgdOBWjX2tOLjBRfRH6HSi4U4xfRIK+AP+CcP/J037aH/AGOa/wDpdqtff9fA&#10;H/BOH/k6b9tD/sc1/wDS7Va0NT7/AKKKKACiiigAooooAKKKKACiiigAooooAKKKKACiiigAoooo&#10;AKKKKACiiigAooooAKKKKACiiigAooooAKKKKACiiigD4A/4LV/8ms+Fv+xztf8A0hvq+/6+AP8A&#10;gtX/AMms+Fv+xztf/SG+r7/oAKKKKACiiigAr4y/ak/4Jo+F/jt46b4g+EvE198NviA8izzalYoZ&#10;YZ5VwBKUDo0cuAPnRx6kE819m0UAfnHN/wAEwfir8UJLLT/i9+0brvijwvaurnTITPMZce80pRW/&#10;2yjmvvD4V/Cvwx8FvAeleDvB+mJpOg6ahSGBSWYkkszux5Z2YkljySa6yigAooooA4340f8AJHfH&#10;f/YBv/8A0nevGP2Af+TOPhZ/2Cv/AGrJXs/xo/5I747/AOwDf/8ApO9eMfsA/wDJnHws/wCwV/7V&#10;krWnuZVNj6BoooroOcKKKKAOc0X/AJGfVvw/nXR1zmi/8jPq34fzro6iOxUtwoooqyQooooAKKKK&#10;ACiiigCnrH/IIvv+uD/+gmqfhL/kX7T/AIH/AOhtVzWP+QRff9cH/wDQTVPwl/yL9p/wP/0Nqn7R&#10;X2TYoooqiQooooAKKKKACiiigArnPGH/ADDv+u4ro65zxh/zDv8AruKmWxUdzo6KKKokKKKKACii&#10;igAooooAKKKKAOc0X/kZ9W/D+ddHXOaL/wAjPq34fzro6iOxUtwoooqyQooooAKKKKACiiigCnrH&#10;/IIvv+uD/wDoJqn4S/5F+0/4H/6G1XNY/wCQRff9cH/9BNU/CX/Iv2n/AAP/ANDap+0V9k2KKKKo&#10;kKKKKACiiigAooooAK5zxh/zDv8AruK6Ouc8Yf8AMO/67iplsVHc6OiiiqJCiiigArzj4kfAfw98&#10;Udcg1XVr7W7a5htltVTTdSktoyoZmBKqcFsuefTHpXo9FZVKUK0eWoroyqUoVo8lRXR4b/wx94K/&#10;6C3iv/wez/40f8MfeCv+gt4r/wDB7P8A417lRXL/AGfhP+fa+45P7Pwn/PtfceG/8MfeCv8AoLeK&#10;/wDwez/40f8ADH3gr/oLeK//AAez/wCNe5UUf2fhP+fa+4P7Pwn/AD7X3Hzna/sm+DpPFV5anVPF&#10;HlxxBgRrc27onU5962v+GPvBX/QW8V/+D2f/ABr0+x/5HfUP+uA/kldHURy/C6/u19xUsvwn/Ptf&#10;ceG/8MfeCv8AoLeK/wDwez/40f8ADH3gr/oLeK//AAez/wCNe5UVf9n4T/n2vuJ/s/Cf8+19x4b/&#10;AMMfeCv+gt4r/wDB7P8A40f8MfeCv+gt4r/8Hs/+Ne5UUf2fhP8An2vuD+z8J/z7X3Hhv/DH3gr/&#10;AKC3iv8A8Hs/+NH/AAx94K/6C3iv/wAHs/8AjXuVFH9n4T/n2vuD+z8J/wA+19x4b/wx94K/6C3i&#10;v/wez/40f8MfeCv+gt4r/wDB7P8A417lRR/Z+E/59r7g/s/Cf8+19x4JqX7IfgyDTrqRdV8VFkid&#10;hu12cjgH3qt4d/ZI8G3mj28z6r4oDNuyE1yYDhiOma941j/kEX3/AFwf/wBBNU/CX/Iv2n/A/wD0&#10;Nqj+z8Lzfw19xX9n4Tl/hL7jyX/hj7wV/wBBbxX/AOD2f/Gj/hj7wV/0FvFf/g9n/wAa9yoq/wCz&#10;8J/z7X3E/wBn4T/n2vuPDf8Ahj7wV/0FvFf/AIPZ/wDGvY9B0eDw7oenaVbPLJbWNtHaxPcSGSRl&#10;RQoLMeWbA5J6mr9FbUsNRoNulFK5vSw1Gg26UUr9j5K/4KQafNP8JfDt2i7obfWVWQjtuhlwfp8u&#10;PxFe/fBDUoNX+Dfga7tnDxSaJZjjsRCoZT7ggg/SrHxY+GemfF7wDqvhbVi0dveJ8k6DLQSqcpIP&#10;UhgDjuMjvXyb4P0L9o79mWCXw/omg2XjjwusjG1x+9VMnJKAOsiZJyQwK5Jx614tbnwWOliXByhN&#10;JaK9mu67HiVnPA4+WJcHKE4pXSvZruux9HftSX0On/s9ePJZ22I2mPCD/tOQij8WYD8a8n/YdtZb&#10;f9lzV5JF2rPeX0kZ9VESLn81P5VwvirwT+0N+1NNa6R4p0yy8DeFI5hLKhAjUkZwxTe8kjDnAOFy&#10;QeODX1p4b+H9j8PfhZF4T0SN2tLHT5LeEN9+RirFmP8AtM7Fj7tSpc+MxrxSg4wjFpXVm2/LsTR9&#10;pjMa8UoOMIxaV1Ztt9ux8s/8Ez/+QL4+/wCviz/9BmrlfCH/ACf94o/6+rr/ANBWvUf2Bfhl4q+G&#10;2l+M4/E+h3eiPdzWrQLdJt8wKsu4j6ZH51598ePCPiz4F/tLP8T9F8PT+IdA1JhLIkCltrNGFljY&#10;qCUORuViMcgc4NeRGnOll2EqTi7Qld6apXetjyacJ0cBg6k4u0J3lo7pXettz3P9ui3nm/Zr8RmE&#10;MUjntHl2nHyfaIxz6jJX+fatL9i+6t7n9mrwaLd0cRpcRyBP4XFzLkEdjzn8c96wvh58Urz9qrTf&#10;FXhfXvAOoeF/DVxppiN5dl2MsjNt+RjGqgr94dTlc14p4T8GftEfss32oaN4T0a38YeGridpYcx+&#10;fAzdN+xZFkjYgLkZ25HfrXozxCjjI4+nFypyjy6J3TTve29j0J4hRxkcwpxc6co8uid0073tvY9J&#10;/wCCj3/JD9D/AOxig/8ASa6pnxN+NGqfBb9jz4c3mhMsWt6npGmWNvcMgYQA2au8gB4JAXAz3bPa&#10;vBf2obH4zax8P9O8TfFC7tdLsn1OO1sfDlrsAVmilYzMEJ6BNo3MzfP/AA9/pjxt8BZ/jP8Asn+C&#10;PDkM0Vpr2m6Rp1xZyTZEfnJaqjI/GQrKWHTg4OOMVx+0r4nEYmeHi4ycFa+j/wCBfocXtK+JxGKn&#10;h4uMnBWvo/8AgX6HmHw9/Yj1D4teHtL8WfEfx1q15d6rDHera28gleOOQBlBlk3DcVI4C4HvXnnx&#10;A+C+hfAn9rX4UeH/AA/PfXNnPd6VeySahKkkhka/ZDyqqMYjXjHrXoPgnxN+1T4I0e18F2vg20vo&#10;7NFtLbUb+JW8qNRtXEwmWNgABgsCcCsDVv2fPi1b/tFfD3xJ4ja78YXDX2nahqmqWyZtrHbdktCv&#10;QBURQ3yqB85wO54alGjKlD2GHlzpxvJp99d9/kcNWjRlRh7DDy5043k0++u+/wAjqf8Agph/yBfA&#10;P/Xxef8AoMNfYnhn/kW9J/69Iv8A0AV8xft9fDLxV8SdL8GR+GNDu9be0mumnW1Td5YZYtpP1wfy&#10;r6h8PwyW2g6bDKpSWO2jRlbqCEAIr6fCwksxxMmtGofkfUYWEo5liZNaNQs/kfGPj7/lIx4W/wCu&#10;cH/pNJVH4dutj/wUW8RR3rCOaaS7EAkPLE24ZQP+AZ/Cu28afDDxXf8A7c3h7xbb6FeS+G7dIRLq&#10;Sp+5QiB1OT9SB+NWP2pv2avFHiTxxp3xM+G0wj8V2Yj8+1EixvK0Y+SVGb5SwUBSrcEAe4Pizw9b&#10;95WhBvkrc1u68u54k8PX/eVoQb5K3Nbq1pt3Poqx/wCR31D/AK4D+SV8cfsWf8nRfFP/AHL3/wBL&#10;Vq1pXir9qLx1rUukQ6HYeFr6SIR3WrywLC0afKC/zuwz0/1aZ5yMdRl/sD6Ld6f8dfiKtxdNqD2V&#10;tLaz3jZJmk+1D5yTn73lseTn61tVxX1rGYblhJJSe6t0OvE4xYzG4XlpySTeslbp0PRfjr+xfqPi&#10;zx9N46+HviQeGvEM7+fNFNJJEvnY5ljmjyyE9xg8knI6V5lr3xU/aO/Zlksrvxk0XiLw7JMIRLdG&#10;KeORuSV85AJEYgHG/jjocGu31D9oL42fBfxNqtn4q+H154q8Ofbpms7+3Rg4gZ2MY86JXQ4UjAYB&#10;uCCfTkfif8SfiV+1/pdp4M8PfDa88P6Q13HPc6jqDOUBUHG6QxqqKCScDcx2jHcVy4iWGTnPCOdO&#10;s/spPV+atY4MTLDJznhHOnWb+FJ6vzVrFv8Abw8YWfxA+Dfwx8R6eGW01SV7pEf7yboVJU+4OQfc&#10;V9kfD7/kQfDX/YMtv/RS18q/tW/APxA3wZ+GvhHwhpN34hbQi0UzWsYJ4iUGQjtubJ/GvrDwTaTa&#10;f4N0G1uI2huIbC3jkjYcqwjUEH3BFezgYVVjq06q1cYel7a2PawMKqx9adVauMPS9tbHxf8ACn/l&#10;Id4s/wB++/8ARYr6R/au/wCTdvHX/Xh/7OteMfDn4V+LdL/bd8SeK7vQLy38OXD3Zi1J0xE+5AFw&#10;fc17v+0d4f1HxV8D/GGk6TZy3+pXVl5cFtCMvI29TgD8KxwdOccFiYuLu5Tt9xjg6c44LFRcXdyn&#10;b7j5X+HUc0n/AATr8YCAMX+0TMdpwdonhLfhtB/Csr9mf9lmP4vfCq019PH2taIxuZoJLGxP7uNl&#10;b/eHJBB/Gvfv2T/hbf6X+zpd+EfGWjz2DX095FcWV0u1zDIAufxGcGvFPD+h/Fv9inxRq1vo/hy4&#10;8eeA76US5to3bOOA52BjDJtwpJUqeOuBjy3howWGr4mm3BQ5XveL3u0tTynhYwjhq+Jpt01Dle94&#10;vdNpanc6l+wDBdWM8dz8S/EV1AVJaGYBkbHOCC3tV34seA4Phn/wT+8Q+Gra6kvYbGSHbPKoVm36&#10;nFIcgehfH4Viah+2Z8RvG1vLp3gn4Qakl/JGQbm8Es6RA8biojQDHqzAZr1a2+G/iX4q/sg33hTX&#10;ZFXxXqFozSGVk2/aUlEsakr8oBZEHHAH0rq9ngqsKqwMHdwkr2lbXpqerRpYKtSrxwFN8zhJXtK2&#10;vTXrc0v2Gf8Ak1nwT/2/f+l1xXgP/BSH/koXwx/3Jv8A0bFWf8Ff2jfiB+zn4LT4ea58J9Y1S602&#10;Wb7E0ayQnDu0hU4icON7MQ6nkHviuj/a3+H/AI++Mz/CHX9N8H6g91/Zq3Op2kMRzYzSeS7ROGww&#10;KncMEZ+XmuKtWjiMsVCmm5xUU1Z9Gjmr4iOKydYakm5wUE1Z6WaT6He/8FHf+TfrX/sOW3/ouavV&#10;v2YP+Tefh9/2B7f/ANBrh/26vAfiD4ifBW30rw1pNzrOorq8E5t7VdzhBHKC30BI/OvR/wBn3Q7/&#10;AMM/BLwVpWqWsljqNnpcMNxbTDDxuFwVI9a9inCX9pTnbTlWvzPepU5rN6k2tORa9Nz5X/bk/wCT&#10;kPg7/wBdYP8A0sWqHxuddP8A+CiHgia+YRW8j6d5TSn5eSyLj0/eZH1ruf2u/hZ4t8bfHb4X6voW&#10;gXmqaZpskJvLq3TKQgXSsdx/3Rmuq/bE/Zj1H42Wmk+IvCk8dt4x0UbIlkk8sXMW7cFEn8Lo2WUn&#10;j5mzjgjycRh61SeIlCN2pRkl3suh4mKwtepUxU6cG3GcJJfzWWtj6Vr4J8G/8pMtZ/37n/0grX0f&#10;4h/te31nF4cXwfZW96o8s65eW0ayDAxvLmXyW9eEOfQ1wn7OPhfxBof7dlzY+IdW/t7XLGK6l1HU&#10;MsRJI1sA2CewaQKM44HQcCtMXi/rVTDqMJK01urfI1x2OWMq4VRpyilUjrJW+Xmfo1RRRX1h9wFf&#10;AHwb/wCUyXx2/wCxMtv/AETo1ff9fAHwb/5TJfHb/sTLb/0To1AH3/RRRQAUUUUAFFFFABRRRQAU&#10;UUUAFFFFABRRRQAUUUUAFFFFABRRRQAUUUUAFFFFABRRRQAUUUUAFFFFABRRRQAUUUUAFFFFABRR&#10;RQAUUUUAFFFFABRRRQAUUUUAFFFFABRRRQAUUUUAFFFFABRRRQB8AfGT/lMl8Cf+xMuf/ROs19/1&#10;8AfGT/lMl8Cf+xMuf/ROs19/0AFFFFABRRRQAUUUUAFFFFABRRRQAUUVzfxG0PxD4l8E6rpnhTxP&#10;/wAIZ4huIwtnrv8AZ8d99kYMCW8iQhJMqCuCf4s9qAKfxk/5JD44/wCwFff+k714v+wL/wAmc/Cv&#10;/sEj/wBGvXE/Ev4A/tJWPw58VXF/+1Z/aVjDpN3JcWX/AArrTYvtEYhctHvEmV3DI3DkZzXRfsF6&#10;fqUn7H/wuaPVvKjOl5VPsynaPNfjPetKe5lU2PpSuU+Kc3k/D/Wm6ZiC/myj+taf9m6t/wBBn/yV&#10;T/GuV+Jy3Om+DbyTULv+0rVmjR7byxFv+cEfMvIwQD+FbSemxlFarU+c6K3P7W0X/oA/+Tj/AOFH&#10;9raL/wBAH/ycf/CuU6jDorc/tbRf+gD/AOTj/wCFH9raL/0Af/Jx/wDCgDDorc/tbRf+gD/5OP8A&#10;4Uf2tov/AEAf/Jx/8KAMOtzVv+RY0H/t4/8AQxR/a2i/9AH/AMnH/wAK1dQ1DTE0LSHfSPMhfzvL&#10;i+0sPLwwzzjnJ556UAcdRW5/a2i/9AH/AMnH/wAKP7W0X/oA/wDk4/8AhQBqfDXx5L4J1kGQs+m3&#10;BC3EY5x6OPcfqOK+mre4iu7eOeGRZYZFDo6nIZSMgivlH+1tF/6AP/k4/wDhXf8Aw4+IYe6ttCjl&#10;bRrVyRAzsJ13k/d+YZAPOOev1rWEraGU431Pc6Kx/wCzdW/6DP8A5Kp/jR/Zurf9Bn/yVT/Gt7vs&#10;YWXc2KKx/wCzdW/6DP8A5Kp/jR/Zurf9Bn/yVT/Gi77BZdzYrH8Rf8wz/r+i/rR/Zurf9Bn/AMlU&#10;/wAaztasdQj+webqfnbruNU/0dV2NzhuOuPSpk9NiorXc6misf8As3Vv+gz/AOSqf40f2bq3/QZ/&#10;8lU/xqrvsTZdzYorH/s3Vv8AoM/+Sqf40f2bq3/QZ/8AJVP8aLvsFl3Niisf+zdW/wCgz/5Kp/jR&#10;/Zurf9Bn/wAlU/xou+wWXc2K+bv+G/vhP/z8av8A+AB/+Kr3n+zdW/6DP/kqn+Nfn7+wP4B0fx5r&#10;3jCLV9M0vUktra3aNdT06G8CEu4JUSA7Tx2614WYYrE069Chh7Jz5t1fZJ9z9R4TyXJ8ZleZZpm0&#10;ZyjhvZWUJKLfPKUXun2X4n1V4Q/bP+E/jC/jsovER0u6kYJGuqW7wKxJx/rCCg7dWHWvabl1ksZW&#10;VgytGSGU5BGOtfL/AO0N+yP4R1D4b+Ida0uwsNG1fSrKa/hk06zS1R/LQuY2VCFwwUjOODg565g/&#10;YW8W694x+C99ZXWqP5Wh3bWdv5kaufJMauqZPPBZgPbA7UqGMxNPErCYtJuSunHy7pjzTIcmxeSy&#10;z7IZ1IxpzUKlOpZtc2zjKKV10s1ffsfTnh3/AJAdn/1zrSr548VftTeA/hu8emX3jIyX8Q2y2Om2&#10;H2kwH+6zj5QR3GcjuK6D4X/tBeE/i9efYfD3jdW1PBb+z7yxEE7Addobh8f7JOK9COOw0p+xVRc3&#10;a6/zPkanDec08L9fnhKio783JK1u97beex7PXmfxW/Zy8BfGfUINQ8UaRJc6lBALaK8gupIpFjDM&#10;wXCttIy7HkHrXT61cTeG9JutT1XxNDp+n2qGSe6uII0jjUdySa8J1D9tz4cWOoNbJ4wvrtFO03Nv&#10;orGLr2zgkfQVOLrYSMfZ4tqz6St+pxYLhzMM+hKODwsq0VvaDkl66Wv+Ju+Hv2G/hHoGoJdtodzq&#10;jRnKx6hePJHn3QYDfRsivTfhz8TPBfxAtri38G6xZanb6WkUckNipVLdWDCNcYAAwjAAf3a8+vv2&#10;lPBtv4Cn8YWvjX+1NGt54ref7Fp4M0LyZ2B422sudp6jsa+Ov2Pfjt4e+Cn/AAlv9vajeWH9p/ZP&#10;J+y2QuN/l+duzkjbjzF+uT6V5Esdg8BXpUqCjGE7ttW6LTVd3ofaZD4c4nE5RmGKp4WcK1F01CCh&#10;bmblaaaa5rxjZ6Wte70P03rlPid8TtC+EfhOfxF4inkh0+KRIv3Me+R3c4AVe56n6A1y3wx+JFv8&#10;cvCGoav4V8QXK2sU8lgZbnT1iZZhGjZAz0AkXmvjz9q74EePPBfgm28S+L/iRceMYVvY7WKzmWRV&#10;jZ1c71BcqOFI4GTmu3HZhOjhnXw0OdWve6svPfX5C4X4Vw2ZZzHLM4r+wkpKLg4y55X+ytGovzlt&#10;fZn6C+GfEFp4s8N6VrlgXNjqdpFe25kXaxjkQOuR2OGHFaVeZfA/T9Tf4K+AGj1by4z4f08qn2ZT&#10;tH2aPAznmu1/s3Vv+gz/AOSqf416lGbnTjJrVpHwmPw8MNi61CD0jKSXom0Lbf8AIzXv/XBP51N4&#10;g8P6f4q0O+0fVbZbzTb6JoLi3YkCRGGCMggj8DWPBY6gdduUGp7ZhEpaX7OvzDsMdq0f7N1b/oM/&#10;+Sqf41fxJpq6OGUVJWex4defsE/CK6ujLHpmo2iZ/wBRDqMhQc/7W5v1r1P4afBfwZ8IbOWDwpoU&#10;GmNMoWa4y0k82P70jEsRnnGcc8Ct7+zdW/6DP/kqn+NH9m6t/wBBn/yVT/GuWlg8NRlz06ST7pI4&#10;aWAwtCXPSpxT7pf8A2KKx/7N1b/oM/8Akqn+NH9m6t/0Gf8AyVT/ABrtu+x22Xc2KKx/7N1b/oM/&#10;+Sqf40f2bq3/AEGf/JVP8aLvsFl3Niisf+zdW/6DP/kqn+NH9m6t/wBBn/yVT/Gi77BZdx+uf67S&#10;P+whD/M11tcJfWd7b3mktc6h9rj+3RAJ5Kpg565H+ea7uuee50Q2CiiiszQKKKKACiiigAqO4t47&#10;q3lglUPFIpR1PQqRgipKKAPnTVv2A/g5ql0ZodGvtNDHJitNRl2fk5bH4HvXoHwr/Zx+Hvwama68&#10;MeH4rbUWQo2oXEjT3BU9QHcnaD3C4BxzXpdFccMFhqcueFNJ+iPPp5fg6M/aU6UVLukgooorsPQC&#10;vgD/AIJw/wDJ037aH/Y5r/6XarX3/XwB/wAE4f8Ak6b9tD/sc1/9LtVoA+/6KKKACiiigAooooAK&#10;KKKACiiigAooooAKKKKACiiigAooooAKKKKACiiigAooooAKKKKACiiigAooooAKKKKACiiigD4A&#10;/wCC1f8Ayaz4W/7HO1/9Ib6vv+vgD/gtX/yaz4W/7HO1/wDSG+r7/oAKKKKACiiigAooooAKKKKA&#10;CiiigDjfjR/yR3x3/wBgG/8A/Sd68Y/YB/5M4+Fn/YK/9qyV7P8AGj/kjvjv/sA3/wD6TvXjH7AP&#10;/JnHws/7BX/tWStae5lU2PoGiiiug5wooooA5zRf+Rn1b8P510dc5ov/ACM+rfh/OujqI7FS3Cii&#10;irJCiiigAooooAKKKKAKesf8gi+/64P/AOgmqfhL/kX7T/gf/obVc1j/AJBF9/1wf/0E1T8Jf8i/&#10;af8AA/8A0Nqn7RX2TYoooqiQooooAKKKKACiiigArnPGH/MO/wCu4ro65zxh/wAw7/ruKmWxUdzo&#10;6KKKokKKKKACiiigAooooAKKKKAOc0X/AJGfVvw/nXR1zmi/8jPq34fzro6iOxUtwoooqyQooooA&#10;KKKKACiiigCnrH/IIvv+uD/+gmqfhL/kX7T/AIH/AOhtVzWP+QRff9cH/wDQTVPwl/yL9p/wP/0N&#10;qn7RX2TYoooqiQooooAKKKKACiiigArnPGH/ADDv+u4ro65zxh/zDv8AruKmWxUdzo6KKKokKKKK&#10;ACiiigAooooAKKKKAOcsf+R31D/rgP5JXR1zlj/yO+of9cB/JK6Opj1KkFFFFUSFFFFABRRRQAUU&#10;UUAU9Y/5BF9/1wf/ANBNU/CX/Iv2n/A//Q2q5rH/ACCL7/rg/wD6Cap+Ev8AkX7T/gf/AKG1T9or&#10;7JsUUUVRIUUUUAFFeE/tjfF3xF8F/hlpmt+GZoIb+41iKzdriESr5bQzuRg98xrzXi/h74kftYeK&#10;PDlj4g0vQtNvtJvIVuYJVWzBkjPIOwyh+fTGa8evmlOhWdDklKSV/dVz9CyvgnGZpl0M0+s0aNKU&#10;nFe1qcl2uiurfifb1FfIvwu/bS1y18eQeCfiz4aXwzq0zpAl5FG8Kq7fdMsbk4VuMOpxz0wcj66r&#10;rwuMo4yLlSe2jT0a9UeDnnD2YcO1o0cdBLnXNGSalGS7xktH+YVznjD/AJh3/XcV0dc54w/5h3/X&#10;cV1y2PnY7nR18Taf4+/a18B7bK+8J2/igRjYs9xbxz7gOhLW8qZ+rc+vNfbNFcWKwrxHK41JQa7P&#10;e/c83FYWWJ5XGpKDX8r3v37nxLa/BP4x/tM+LtHv/i4kPh3wnp0plGlwbEeTOCVRFZmBbAUtI2QM&#10;4B7/AGxHGsMaoiqiKNqqowAB0AFeQftRfG6/+AfgDT/EGnabbapPc6nHYGG6dlUK0Ur7gV75jA/E&#10;16B8PPEsvjPwB4Z8QTwpbz6tplrfyQxklUaWJXKgnsC2K5sHToYetOjGTlU0cm9321PZo8N4jLsu&#10;hm0runWk48zabbitrdEumh0NFcx48+Jnhj4Y6bBf+KNYh0e0mk8qKSYMd74J2gKCScA185+Df2vr&#10;r4o/tS6H4V8Lzxv4FuIpo3ea12TXEiW00pcFvmUblUYIHC9Oa6a+OoYecaU5e9JpJddfLsfQ5Xwx&#10;mmb4avjcPSao0oSm5tNRtBXaTtZy7L8j6zooorvPlQrwX9pKb40aZrGgal8KoRe2cUMqalZt5DK7&#10;Fl2HZKQT35Q5/CveqK58RR+sU3T5nHzTszmxFH6xTdPmcfNOzPhj/hYH7UfjHVLjTrHwhaaDqc8P&#10;lTXqW4gZF2qC+6aVlU8A8DOTwOle/fst/s/H4C+DbuG/u01DxHq0q3Go3ERJjBUEJGpPLBdzHceS&#10;WPtXo1j/AMjvqH/XAfySujrgw2XxpVPbVJynJXSu9u9vU46OXRo1VWqVJTklpzPa/ZBRRRXrnqhR&#10;RRQAUUUUAFFFFAEN5/x6T/7jfyqD4ff8i6n/AF0b+dT3n/HpP/uN/KoPh9/yLqf9dG/nWFTob09m&#10;dLRRRWJsFFFFABXjf7TSfFaPw1o938Jvn1i1vC95BugxLb+WwKlZvlb5scD5vSvZKKxrU/bQcLtX&#10;6rRmFej7em6fM436rRr0PiJfi9+1zqVuNKh+Hlha3jHZ/aJsgjA5xnc8/lfjtxxXqH7KP7N+s/Cq&#10;+17xn421BdT8deIMi5aN96wRs/mOpfA3OzBS2OBtAHqfo2iuCll6hUVWpUlNra70X/BPLoZXGnVj&#10;WrVZVHHbmei87JbhRRRXqnthXwB8G/8AlMl8dv8AsTLb/wBE6NX3/XwB8G/+UyXx2/7Ey2/9E6NQ&#10;B9/0UUUAFFFFABRRRQAUUUUAFFFFABRRRQAUUUUAFFFFABRRRQAUUUUAFFFFABRRRQAUUUUAFFFF&#10;ABRRRQAUUUUAFFFFABRRRQAUUUUAFFFFABRRRQAUUUUAFFFFABRRRQAUUUUAFFFFABRRRQAUUUUA&#10;fAHxk/5TJfAn/sTLn/0TrNff9fAHxk/5TJfAn/sTLn/0TrNff9ABRRRQAUUUUAFFFFABRRRQAUV5&#10;n8bP2lPht+zrpcF98QPFVpoIuQxtrVlea5uMdfLhjDOwzgFsYGRkivF/B/8AwVM/Z18X61Fpn/CY&#10;3GiyzMEjuNY06a3tyT6y7SqD3cqPegD60oqK1uob61hubaaO4t5kWSKaJgyOpGQykcEEHIIqWgDj&#10;/jJ/ySHxx/2Ar7/0nevF/wBgX/kzn4V/9gkf+jXr2j4yf8kh8cf9gK+/9J3rxf8AYF/5M5+Ff/YJ&#10;H/o161p7mVTY+gK85+PE3l+B1X/npdxr+jH+lejV5Z+0JNt8M6dF/evN35Iw/rW0vhZjH4keCUUU&#10;VyHWFFFFAGJceOPDlpcSwT+INLhniYpJHJexqyMDgggtwQe1R/8ACwPC/wD0Mmkf+B8X/wAVW/RW&#10;HLV/mX3P/M9RVMvsr0p3/wAcf/lZgf8ACwPC/wD0Mmkf+B8X/wAVWzqnxI8JSeHdEjXxTorSR+fv&#10;RdQhJXLgjI3cZqatzVv+RY0H/t4/9DFHLW/mX3P/ADH7TLv+fM//AAZH/wCVnCf8LA8L/wDQyaR/&#10;4Hxf/FUf8LA8L/8AQyaR/wCB8X/xVb9FHLW/mX3P/MPaZd/z5n/4Mj/8rMD/AIWB4X/6GTSP/A+L&#10;/wCKpR8QvC4OR4l0gH/r/i/+Kreoo5a38y+5/wCYe0y7/nzP/wAGR/8AlZ7F8Mf2lfBeqaP9l1vx&#10;noNpf2oC+dc6nAgnXsclvvev5+uOz/4Xt8Nf+ih+Ff8Awd23/wAXXzrpOqXOiajb31nKYbmBt6MP&#10;5H1B6Yr6j8E+MLbxpocV9BhJh8k8OeY37j6HqD6V0QdZ6cy+5/8AyRzzlly19jP/AMGR/wDlZjf8&#10;L2+Gv/RQ/Cv/AIO7b/4uj/he3w1/6KH4V/8AB3bf/F13NFactb+Zfc//AJIz9rl3/Pmf/gyP/wAq&#10;OG/4Xt8Nf+ih+Ff/AAd23/xdZevfHD4czf2d5fj/AMLvtvI2bbrNscAZyT8/SvTax/EX/MM/6/ov&#10;60pRrW+Jfc//AJIcamXX/gz/APBkf/lRz3/C9vhr/wBFD8K/+Du2/wDi6P8Ahe3w1/6KH4V/8Hdt&#10;/wDF13NFPlrfzL7n/wDJC9rl3/Pmf/gyP/yo4b/he3w1/wCih+Ff/B3bf/F0f8L2+Gv/AEUPwr/4&#10;O7b/AOLruaKOWt/Mvuf/AMkHtcu/58z/APBkf/lRw3/C9vhr/wBFD8K/+Du2/wDi60vD/wAUfBni&#10;zURYaJ4u0LWb9lLi10/UoZ5So6najE4FdPRVJVb6yVvR/wCZnUqYBxap0pp9LzTX3ezV/vQV+Xn7&#10;If7Qfh34A6t4kuvENlql5HqUEMUI0yKNypRmJ3b5EwPmHTNfqHX5+f8ABOfQtN1zxD42TUtPtdQS&#10;O1tii3UCyhSXkyRuBxXzmbRqSxuEVKVpe/ZtX6I/X+BKmDo8N57PH03UpJYe8U+Vv352s7O2tnsa&#10;nxa/bE1P486Dd+A/hp4S1Z59YU29xPOitOYTwyqiFgoYZDMzYAJ+o6nWvD2o/sg/scajbRzLH4t1&#10;q4WO4uYD/qJpwFZVYf3Io2AIP3ssK+utN0ew0aEw6fZW9jETkx20Sxr+SgV4H+3l4cu/EH7Pl/Na&#10;RmT+zL23vplUZPlgsjH8PMBPsDRiMHWo0q2Lq1OeootKyskvJd/MMp4jy7MMfgMgwWEVDByrwlNO&#10;TnKpK6S5pNLTb3bWMD9j39nPwha/CrSfFWt6LZ69rutxm5aXUoEnWCMsQixqwIBKgEt1JYjOOK4v&#10;9tz4I6H8PdF0f4jeC7KHwzqtlqEcVwumqIY23ZaOVUHCurqOgGd3OcV7l+x74s0/xT+z94VSynSS&#10;fTYPsF1CDlopEYjDDtldrD2YVwP/AAUM8ZWWkfB208PtOv8AaWr38TJbgjd5MWXZyPQNsH1b61lX&#10;w+Gjk/MktIpp9b+ve53ZXmud1fEJ0alSbcq0oSg2+X2d2muXblUNVpbRPzPNv2xfiJq3jz9nH4W6&#10;0u+Gx1pvP1FY+ENwsQ2qfUbvOIH+yD2r3X4L+E/gb4u8A6XY+HtJ8LauJLVBPBNBDNeb9g3+aHBk&#10;DZ55+orV+E/wp0nUv2b/AAl4J8XabDeRTaYk09hOSHVmPmEjB3KymQDIPBNeS+MP+Ccfhi882fwt&#10;4m1LRrjG6OG+VbmIMOgBGxlHTnLEdeelH1fFwqrFxpqpzRjdN2aaWtr6ah/a2Q4jBPIKmLqYNUK1&#10;VwnBOUJxlN8rkotSvFaJ9F17e5+CP2c/A3gCTxBHpmjwy6VrUkE8ulXqLcW8UkYcBkDgkZ3ngk47&#10;YHFfKf8AwTp8JaH4p/4WD/bWi6fq/kf2f5X2+1jn8vd9p3bdwOM4GcdcCuz/AGEfiT4ruvEPi74f&#10;eJL6bVU0RS8E08hlaBkl8qSMOeSpJBAPTacdaw/+CZqlW+JIIwR/ZoIP/b1WEKlDE4nBTpQ5Yv2m&#10;nZ2/zPSxOFzPJsn4jw+NxLq1IrCNTTfvJz0fe7jZP03e59o6J4d0rwzava6PplnpVs7mVobG3SFC&#10;5ABYqoAzgAZ9hXzn/wAFDf8Akgtt/wBhq3/9FzV9O18xf8FDf+SC23/Yat//AEXNXvZqlHAVUuzP&#10;y7gWpOpxVgJzd26kdWeyfAn/AJIh8PP+xd07/wBJo67muG+BP/JEPh5/2Lunf+k0ddzXfh/4MPRf&#10;kfK5v/yMcT/jn/6UzItv+Rmvf+uCfzrXrItv+Rmvf+uCfzrXraJ5TCiiiqEFFFFABRRRQAUUUUAZ&#10;Wuf67SP+whD/ADNdbXJa5/rtI/7CEP8AM11tc1T4jpp/CFFFFZmgUUUUAFFFFABRRRQAUUUUAFFF&#10;FABXwB/wTh/5Om/bQ/7HNf8A0u1Wvv8Ar4A/4Jw/8nTftof9jmv/AKXarQB9/wBFFFABRRRQAUUU&#10;UAFFFFABRRRQAUUUUAFFFFABRRRQAUUUUAFFFFABRRRQAUUUUAFFFFABRRRQAUUUUAFFFFABRRRQ&#10;B8Af8Fq/+TWfC3/Y52v/AKQ31ff9fAH/AAWr/wCTWfC3/Y52v/pDfV9/0AFFFFABRRRQAUUUUAFF&#10;FFAFDXv7T/sPUf7F+yf2z9mk+xfb932fz9p8vzdnzbN2N23nGcc18yf8Zvf9W/8A/lcr6qooA+L/&#10;AInf8Nnf8K18Wf2v/wAKJ/sr+ybv7Z9i/trz/J8l9/l7vl37c4zxnGa2/wBg/wDt7/hkP4YfZvs/&#10;kf2X8meuPNfrX0H8aP8Akjvjv/sA3/8A6TvXjH7AP/JnHws/7BX/ALVkrSCuzObsj17/AIqX/p2/&#10;Sj/ipf8Ap2/Sujorfl8zDm8jnP8Aipf+nb9KP+Kl/wCnb9K6Oijl8w5vI4bT/wC1/wC2L7yPJ+1c&#10;ebu6fhWt/wAVL/07fpRov/Iz6t+H866OojHTcqUtdjnP+Kl/6dv0o/4qX/p2/Sujoq+XzJ5vI5z/&#10;AIqX/p2/Sj/ipf8Ap2/Sujoo5fMObyOc/wCKl/6dv0o/4qX/AKdv0ro6KOXzDm8jnP8Aipf+nb9K&#10;P+Kl/wCnb9K6Oijl8w5vI5XUP+Eg+w3PnfZ/J8tt+3GduDn9Kr6H/bf9lwfY/I+z/Nt34z945/XN&#10;dNrH/IIvv+uD/wDoJqn4S/5F+0/4H/6G1Ty67l83u7FT/ipf+nb9KP8Aipf+nb9K6Oiq5fMjm8jn&#10;P+Kl/wCnb9KP+Kl/6dv0ro6KOXzDm8jnP+Kl/wCnb9KP+Kl/6dv0ro6KOXzDm8jnP+Kl/wCnb9KP&#10;+Kl/6dv0ro6KOXzDm8jnP+Kl/wCnb9Kyde/tf/RPtvk/6393s/ve9dzXOeMP+Yd/13FTKOm5cZa7&#10;B/xUv/Tt+lH/ABUv/Tt+ldHRVcvmRzeRzn/FS/8ATt+lH/FS/wDTt+ldHRRy+Yc3kc5/xUv/AE7f&#10;pR/xUv8A07fpXR0UcvmHN5HOf8VL/wBO36Uf8VL/ANO36V0dFHL5hzeRzn/FS/8ATt+lH/FS/wDT&#10;t+ldHRRy+Yc3kcNp/wDa/wDbF95Hk/auPN3dPwrW/wCKl/6dv0o0X/kZ9W/D+ddHURjpuVKWuxzn&#10;/FS/9O36Uf8AFS/9O36V0dFXy+ZPN5HOf8VL/wBO36Uf8VL/ANO36V0dFHL5hzeRzn/FS/8ATt+l&#10;H/FS/wDTt+ldHRRy+Yc3kc5/xUv/AE7fpR/xUv8A07fpXR0UcvmHN5HK6h/wkH2G5877P5Pltv24&#10;ztwc/pVfQ/7b/suD7H5H2f5tu/GfvHP65rptY/5BF9/1wf8A9BNU/CX/ACL9p/wP/wBDap5ddy+b&#10;3dip/wAVL/07fpR/xUv/AE7fpXR0VXL5kc3kc5/xUv8A07fpR/xUv/Tt+ldHRRy+Yc3kc5/xUv8A&#10;07fpR/xUv/Tt+ldHRRy+Yc3kc5/xUv8A07fpR/xUv/Tt+ldHRRy+Yc3kc5/xUv8A07fpWTr39r/6&#10;J9t8n/W/u9n973rua5zxh/zDv+u4qZR03LjLXYP+Kl/6dv0o/wCKl/6dv0ro6Krl8yObyOc/4qX/&#10;AKdv0o/4qX/p2/Sujoo5fMObyOc/4qX/AKdv0o/4qX/p2/Sujrzj4j658T9M1yCLwV4Z0XWtKNur&#10;S3GpX7QSLNuYFQoHK7Qhz6k+lZVJKlHmd36a/kd2Dw0sbV9jCUYvvKSivvk0jpP+Kl/6dv0o/wCK&#10;l/6dv0rzD/hLfj9/0IPhX/wcv/hR/wAJb8fv+hB8K/8Ag5f/AArk+tw/ln/4DL/I9/8A1dr/APP+&#10;h/4Op/8AyR6f/wAVL/07fpR/xUv/AE7fpXmH/CW/H7/oQfCv/g5f/Cj/AIS34/f9CD4V/wDBy/8A&#10;hR9bh/LP/wABl/kH+rtf/n/Q/wDB1P8A+SO5t/7X/wCEiuvL8n7d5Y8zP3duF6fpWt/xUv8A07fp&#10;Xi1r4q+Oo8VXjJ4G8MG6MQ3xnV32gYTkHH0/Otr/AIS34/f9CD4V/wDBy/8AhUxxcP5Z/wDgMv8A&#10;Ib4dr/8AQRQ/8HU//kj0/wD4qX/p2/Sj/ipf+nb9K8w/4S34/f8AQg+Ff/By/wDhR/wlvx+/6EHw&#10;r/4OX/wqvrcP5Z/+Ay/yF/q7X/5/0P8AwdT/APkj0/8A4qX/AKdv0o/4qX/p2/SvMP8AhLfj9/0I&#10;PhX/AMHL/wCFH/CW/H7/AKEHwr/4OX/wo+tw/ln/AOAy/wAg/wBXa/8Az/of+Dqf/wAken/8VL/0&#10;7fpR/wAVL/07fpXmH/CW/H7/AKEHwr/4OX/wo/4S34/f9CD4V/8ABy/+FH1uH8s//AZf5B/q7X/5&#10;/wBD/wAHU/8A5I9P/wCKl/6dv0o/4qX/AKdv0rzD/hLfj9/0IPhX/wAHL/4Uf8Jb8fv+hB8K/wDg&#10;5f8Awo+tw/ln/wCAy/yD/V2v/wA/6H/g6n/8kekah/wkH2G5877P5Pltv24ztwc/pVfQ/wC2/wCy&#10;4PsfkfZ/m278Z+8c/rmvN9S8WfHttOuhJ4D8KrGYn3MusOSBg5PSq3h3xX8eE0e3Fv4F8LyQ/NtZ&#10;9XcE/Mc8Y9an63C/wz/8Bl/kP/V2vb/eKH/g6n/8kewf8VL/ANO36Uf8VL/07fpXmH/CW/H7/oQf&#10;Cv8A4OX/AMKP+Et+P3/Qg+Ff/By/+FV9bh/LP/wGX+Qv9Xa//P8Aof8Ag6n/APJHp/8AxUv/AE7f&#10;pR/xUv8A07fpXmH/AAlvx+/6EHwr/wCDl/8ACvZNBm1C40PTpdWt4rTVXt42u7eB98ccxUF1Vu6h&#10;sgHuBW9KqqzaSkvVNfmeXjstqZfGMp1Kcr/yTjN/NRbsfJv/AAUH/tf/AIUzo32/yfJ/t+HHl9d3&#10;2a5/pmvWP2dP7f8A+FF+Bvs/2fyP7Kg2bsZxtrz3/go5/wAkQ0P/ALGKD/0mua80+GPh39qDUvht&#10;4eTwx4hsbPwvNZRixVvsivHAR8uWMRcED3Jr5qpXeHzWo1CU7xXwq5+z4XKY5xwJg6csTSoKNebv&#10;Vk4p6bKyd35FP/goZI1z4m8EWsohk8QiCfK22DJ5LOgiDAc8uJNv/Aq96+N/7Q1/+z/4R0o6okOo&#10;eIr6ELbaeHBZmUAPJIwzhQT/AMCPA7kc58Gv2NL/AEvx1F47+J3iAeKvEkUouIbdHeWJZR913kcA&#10;uV4woAAIHXpXAfFRR4s/4KE+GNM1MC5srFrRYYX5UBYTcAY/66EmsZvFYdVMVbklWlGKW9ul35no&#10;0KeS5u8HkaqfWKGXUa1apJXiqjupckG9VFOyv1W1tzbt/iB+1lq2lr4htfCumw2EiedHp7QwrIUx&#10;n/VtL5v4HDe1dN8F/wBpy4+NN1Loet2KaJ4r018y2JUqrkNtYqG+ZSp4ZTyPU84+qK+CPilax+Ef&#10;2/8ARJ9NxEdTltZLhIecmWMxPuHbIG4/XNduIhWy106irSnGUlGSlrv1XY+byutl3GVLGYKeApYe&#10;pSpTq050k4/Bb3Z3b5rrr0PRPix+1F45sviU/wAOfh5olvr/AIoiGLmR4y6RNtDFVGVHyqRlmIAJ&#10;xWDrPxU/ak+Gdq2reIvCdhq+kxqXn+zQxSmNR1J8hyy4H8RBFcj8UbXxl+y3+0xrXxItPD7a74e1&#10;Z5pvPw3lFJsNJG0ig+U6sOCQcgDrzj17wP8A8FCPh54kuILXWrPU/DE8jBTNcIs1suemXQ7h9SgA&#10;9a4FiPaVqkMViZUpptJbK3R7Wf3n1MsneDy7CV8kyiljcNKnF1J6yqObXvrSXNC3RKLt6njP7Z/i&#10;D4j+KPA3h3VdWtbSDwBqDWN5aeW0bSLeSWsjbSR85AVpOSAOB7V03w7vP2p1+H/hkeHrHSH0AaXa&#10;jTmka03G28pfKJ3PnOzb15rsf+CiEtvP8BPDklo8clq+vWzQvCQUZDa3O0qRwRjGMV7v8Cf+SIfD&#10;z/sXdO/9Jo62hg3UzKrF1ZL3U7p2/TbsjgxPEMMFwbgascBRkva1IqM4OSVlv8S99/afXsVvGHgF&#10;viBZwWniTRdK1q2gk82KK8iV1R8EbgD3wTXyJo/hWPwX/wAFANJ0nQ9OstKWGF2itbVAkK7tNkZi&#10;APXJP1r79r4p1D/lJhpv/Xuf/TVJXfm1GClQnbX2kNep8rwHjMRKlmuGc37NYPENRu+W9lrba59Z&#10;/wDFS/8ATt+lH/FS/wDTt+ldHRX0PL5n5FzeRzn/ABUv/Tt+lH/FS/8ATt+ldHRRy+Yc3kcNb/2v&#10;/wAJFdeX5P27yx5mfu7cL0/Stb/ipf8Ap2/Six/5HfUP+uA/kldHUxjvqVKXkc5/xUv/AE7fpR/x&#10;Uv8A07fpXR0VXL5k83kc5/xUv/Tt+lH/ABUv/Tt+ldHRRy+Yc3kc5/xUv/Tt+lH/ABUv/Tt+ldHR&#10;Ry+Yc3kc5/xUv/Tt+lH/ABUv/Tt+ldHRRy+Yc3kczcf8JF5Em/7Ps2ndjHTFbPw+/wCRdT/ro386&#10;nvP+PSf/AHG/lUHw+/5F1P8Aro386xqK1jam7nS0UUVkahRRRQAUUUUAFFFFABRRRQAV8AfBv/lM&#10;l8dv+xMtv/ROjV9/18AfBv8A5TJfHb/sTLb/ANE6NQB9/wBFFFABRRRQAUUUUAFFFFABRRRQAUUU&#10;UAFFFFABRRRQAUUUUAFFFFABRRRQAUUUUAFFFFABRRRQAUUUUAFFFFABRRRQAUUUUAFFFFABRRRQ&#10;AUUUUAFFFFABRRRQAUUUUAFFFFABRRRQAUUUUAFFFFAHwB8ZP+UyXwJ/7Ey5/wDROs19/wBfAHxk&#10;/wCUyXwJ/wCxMuf/AETrNff9ABRRRQAUUUUAFFFFABRRRQB+Q/wC0nRP2nv+Co3xMHxbt4db/saT&#10;U00fQ9V/eW5NrdLBDAY2+VwkJkcpjDMGcjrn7Q/bi/Zr+GXiz9mP4hahdeEdG0/U9A0G81TTdSsb&#10;OK3nt5oIWlRFdQDsZkClDwQ3TOCPjX9tD4c+Hfjn+2pZaB+z6uqQfGq3m8/xHrNjdfZtMsWiAUzP&#10;KuXSaP5Fdk4yVXDSEiuS/am+JH7V3gX4c2nw6+O8F03w7ur2GLUfFegW0Utxf26sG8g3CkRgnGQs&#10;io7FfmLDIIB9d/8ABHrxfr/ij9k+e01l5p7LRdeudP0uaYkn7N5UMuwZ6qsksgB6DO0fdr7krxb9&#10;jzVvhdqn7PvhcfB51/4Qu1iMEcL/APHzDOPmlW5HUTlm3NnruBHylTXovxG+Ivh74S+CdV8XeK9Q&#10;/srw9pcYlvLzyZJvKUsFB2Rqzn5mA4B60AU/jJ/ySHxx/wBgK+/9J3rxf9gX/kzn4V/9gkf+jXri&#10;fiX/AMFMP2bfEHw58VaXYfEfz76+0m7treL+wtSXfI8Lqq5NsAMkgZJArov2C/E2m2/7H/wuikud&#10;siaXtYeWxwRK/tWlN2eplUTa0PpSvHv2iZttnocX96SZvyCD+tek/wDCW6T/AM/f/kN/8K8u+M8U&#10;viy40r+yl+1R26SbzkJgsV/vY9K1nJcpnCL5jxqitz/hCda/58v/ACKn/wAVR/whOtf8+X/kVP8A&#10;4quY6TDorc/4QnWv+fL/AMip/wDFUf8ACE61/wA+X/kVP/iqAMOitz/hCda/58v/ACKn/wAVR/wh&#10;Otf8+X/kVP8A4qgDDrc1b/kWNB/7eP8A0MUf8ITrX/Pl/wCRU/8Aiq1dQ8L6nPoWkW6W26aDzvMX&#10;zF+XcwI5zzx6UAcdRW5/whOtf8+X/kVP/iqP+EJ1r/ny/wDIqf8AxVAGHRW5/wAITrX/AD5f+RU/&#10;+Ko/4QnWv+fL/wAip/8AFUAYddJ4D8ZXHgnXEu490ltJhLiDP30/xHUf/Xqv/wAITrX/AD5f+RU/&#10;+Ko/4QnWv+fL/wAip/8AFU9hbn1Tpuo2+rWMF5aSrNbTKHR17g/1qzXifwn1TWPCdw+n6lbsNJmJ&#10;YP5it5D+oAOcHuB359a9U/4S3Sf+fv8A8hv/AIV0qSaOaUWmbFY/iL/mGf8AX9F/Wj/hLdJ/5+//&#10;ACG/+FZ2teItPu/sHlXG/wAq7jkf5GGFGcnkUSkrbhGLvsdTRWP/AMJbpP8Az9/+Q3/wo/4S3Sf+&#10;fv8A8hv/AIVXMu5PK+xsUVj/APCW6T/z9/8AkN/8KP8AhLdJ/wCfv/yG/wDhRzLuHK+xsUVj/wDC&#10;W6T/AM/f/kN/8KP+Et0n/n7/APIb/wCFHMu4cr7GxXzn+yr+y/q37PuqeIbrUtastVXU4YYkW1jd&#10;ShRmJJ3eu6vdP+Et0n/n7/8AIb/4Uf8ACW6T/wA/f/kN/wDCuWpQo1asK0/ihe2vfc9zB5vjcDgs&#10;Tl9B2p4jl51ZO/I2467qzfTc2Kp6xZwajpF9aXUMdxazwPFLDKoZHRlIZSD1BBIxVP8A4S3Sf+fv&#10;/wAhv/hUdz4q0uS3lVbrLMhA/dv6fSuluLVjxY80WmtGj5WX9iXW/D98dZ+F/wARL/wgl6n76yZ5&#10;AAP7vmRsCyjsGUkeproPh5+xDHb+MIfFXxJ8V3XjzVoWV44LjeYtynK+YzszSAHovyj1BHFfQGi+&#10;JNNtNLtoZbnZIiYZdjHH5Crv/CW6T/z9/wDkN/8ACvGjlOBjJS5dtbXdr+l7H6HV4+4kq0ZUXiNW&#10;uVzUIqo49nUUeb53v5nlP7SnwN8S/FqTwxqvhHxT/wAIvr/h9rkwSEyIJPO8rOZEO5MeUP4WyGP4&#10;+Uf8IX+1vc2o0d/Fmkw25/dnUd8Afb671h8z8QN3FfVv/CW6T/z9/wDkN/8ACj/hLdJ/5+//ACG/&#10;+FaVsvo1qjqqcot78smr9Dmy7i/G5fg6eBlh6NaFO/J7SlGbjduTs9Hu29bnl/7NX7ONp8A9F1CS&#10;4v8A+2fEmqsr39/tIXC5IRM84yxJJ5Y8noAPGtX/AGXPip8JfiVrHiT4Pa5Yxadqrsz2N0yq0Ssx&#10;by2WRSjqpPytncPTqT9a/wDCW6T/AM/f/kN/8KP+Et0n/n7/APIb/wCFE8twsqUKUfd5NmnZrvr5&#10;9Qw3GmcUMbicdVcarxCSqRqRUoSS+FOOi937NrWOI+DOg/Eix8B6vD8RdZtb/wATXt3NLbzWZGy2&#10;haJFRPlRQCHV24z94c5zj568Vfsa/F7xxpg07xB8WV1mwWQSi3vXuJEDgEBsHuAT+dfXn/CW6T/z&#10;9/8AkN/8KP8AhLdJ/wCfv/yG/wDhTrZfh8RTjTqybS/vPX17kZfxfmeVYurjMDCnCVRp6U42jbbk&#10;TT5Vr0PnT4Vfs3/FrwD4l8OSX/xTk1Dw1pbxo2jpLOI3gRdoiCnjAAAA6cV9R1j/APCW6T/z9/8A&#10;kN/8KP8AhLdJ/wCfv/yG/wDhXThsPSwkXCm3bzbf5njZznWMz6tHEYxR5kre7CMOt9VFK783qLbf&#10;8jNe/wDXBP51r1y0HiLT0125uDcYheJVVtjckdeMVo/8JbpP/P3/AOQ3/wAK6lJdzwXF9jYorH/4&#10;S3Sf+fv/AMhv/hR/wluk/wDP3/5Df/Cq5l3J5X2Niisf/hLdJ/5+/wDyG/8AhR/wluk/8/f/AJDf&#10;/CjmXcOV9jYorH/4S3Sf+fv/AMhv/hR/wluk/wDP3/5Df/CjmXcOV9jYorH/AOEt0n/n7/8AIb/4&#10;Uf8ACW6T/wA/f/kN/wDCjmXcOV9h+uf67SP+whD/ADNdbXCX2uWWpXmkxW0/mSC+iYjYw4zjuPeu&#10;7rnnudENEFFFFZmgUUUUAFFFFABRRRQAUUUUAFFFFABXwB/wTh/5Om/bQ/7HNf8A0u1Wvv8Ar4A/&#10;4Jw/8nTftof9jmv/AKXarQB9/wBFFFABRRRQAUUUUAFFFFABRRRQAUUUUAFFFFABRRRQAUUUUAFF&#10;FFABRRRQAUUUUAFFFFABRRRQAUUUUAFFFFABRRRQB8Af8Fq/+TWfC3/Y52v/AKQ31ff9fAH/AAWr&#10;/wCTWfC3/Y52v/pDfV9/0AFFFFABRRRQAUUUUAFFY+seMvD/AIenWDVdc03TJmGRHeXccTEeoDEV&#10;qQzx3MKSwyLLE4yrowKsPUEUASUUUUAcb8aP+SO+O/8AsA3/AP6TvXjH7AP/ACZx8LP+wV/7Vkr2&#10;f40f8kd8d/8AYBv/AP0nevGP2Af+TOPhZ/2Cv/asla09zKpsfQNFFFdBzhRRRQBzmi/8jPq34fzr&#10;o65zRf8AkZ9W/D+ddHUR2KluFFFFWSFFFFABRRRQAUUUUAU9Y/5BF9/1wf8A9BNU/CX/ACL9p/wP&#10;/wBDarmsf8gi+/64P/6Cap+Ev+RftP8Agf8A6G1T9or7JsUUUVRIUUUUAFFFFABRRRQAVznjD/mH&#10;f9dxXR1znjD/AJh3/XcVMtio7nR0UUVRIUUUUAFFFFABRRRQAUUUUAc5ov8AyM+rfh/OujrnNF/5&#10;GfVvw/nXR1EdipbhRRRVkhRRRQAUUUUAFFFFAFPWP+QRff8AXB//AEE1T8Jf8i/af8D/APQ2q5rH&#10;/IIvv+uD/wDoJqn4S/5F+0/4H/6G1T9or7JsUUUVRIUUUUAFFFFABRRRQAVznjD/AJh3/XcV0dc5&#10;4w/5h3/XcVMtio7nR0UUVRIUUUUAFFFFABRRRQAUUUUAc5Y/8jvqH/XAfySujrnLH/kd9Q/64D+S&#10;V0dTHqVIKKKKokKKKKACiiigAooooAp6x/yCL7/rg/8A6Cap+Ev+RftP+B/+htVzWP8AkEX3/XB/&#10;/QTVPwl/yL9p/wAD/wDQ2qftFfZNiiiiqJCiiigD5V/4KOf8kQ0P/sYoP/Sa5r1/9mn/AJID4B/7&#10;BEH/AKDXVeN/h/4d+JGkxaZ4m0mDWLCKcXKQXGdqyBWUNwRzh2H41paDodh4Z0ez0rS7VLLTrOMQ&#10;wW8edsaDooz2ry6eEnHHTxTekopeeh9zis+oV+GMPkcYP2lOrKbenLZq1lre/wAi/XxV+2R4Q1v4&#10;a/F3wt8aNCs2vbWzeFNQRQSEkjJCl8chJIzsz2K+rCvtWmTQx3MMkM0ayxSKUeNwCrKRggg9QRWu&#10;OwixlH2d7NNNPs1szg4az6fDuYLGKmqkGpQnB6KUJK0o36d0+6PBbD9uT4R3XhxNTm1+a0ufL3Pp&#10;kllM1wr4+5wpUn3DY96+fPhSmrftEftLXXxVudOmsfDVlcKtn5w4LIgjijB6FgP3jY4B47ivrOf9&#10;mf4V3GoG9fwHovnltxC2wWPP+4Pl/Suh8QabaaPY6RZWFrDZWcMoSK3t4xHHGvoqgYA+lebLB4vE&#10;Sg8ZOPLB3tFPVra9/wBD66HEWQ5PhsTDh/D1VWxEXByqyi+SEviUFFK7e15ao4zQ/wBqz4d6n4p1&#10;vw5qGtxeHtZ0rUbjTpIdWYQxytFIyb0lJ2EHb0JB56evgP7cGp/CHUPh+jaJP4fuvGf2uMwSaK0T&#10;zbOfM85ov4dvQN3xjvX0D8Qf2Uvhj8StQn1HVfDccGp3DmSW90+VraSRjyzMFO1mJ5JIJJ71Q8C/&#10;sdfCzwDq0Wp2mgNqF/CweGXU7h5xEw6EITsznHJUkY4xUYrD5hiqcsPUUHF/a1ul6W3+Z2ZLm/Cm&#10;S4qjm2FniY1IWbprk5ZSXTn5r8je6abseA/Hjwlrlr+wd8PodRhm+16Zc2l1crIPmhhaOdIww7YE&#10;0S4PTpxXunwL+O3w/t/gX4Qe78XaRYPpmj2tndwXl5HFNFLFEkbAoTu6rxgcgjFe0azo1j4i0q60&#10;zU7SG/0+6jMU9tcIHSRT1BBrwlv2EfhC2pG6/sW9EJbd9jGozCL6dd+P+BU3gsTha6q4W0lyqL5r&#10;rbZ6GceJMlzrLJYDPPaU2q060XSUZJ+01cbSatZ7PY9Z+IHxR8LfCvT7a+8VavHo9pcy+TFJJG7h&#10;nwWx8insDXw9efGfwXJ+3ZY+Ol12I+E44Sral5UmwH+z3ixt27vvkL0719zeOPhv4Z+JVjb2XifR&#10;7fWbW3k86KK4zhHwRuGCOcE1xn/DKfwk/wChF0z8n/8Aiq1zDC4zFTh7JxUYyUle97rv5HHwnnfD&#10;2S4au8bCtKtWp1KUuXk5VGfWN9eZJdbq/Q6v4e/Fbwp8VbS8ufCmsR6xBaOsc7xxyJsYjIHzqO3p&#10;XW1zHgX4ZeF/hna3Vv4X0W30aC6cSTJb5w7AYBOSe1dPXsUfa8i9tbm622/E/O8w+pfWZ/2dzex+&#10;zz25ttb8um99ugUUUVseec5Y/wDI76h/1wH8kro65yx/5HfUP+uA/kldHUx6lSCiiiqJCiiigAoo&#10;ooAKKKKAIbz/AI9J/wDcb+VQfD7/AJF1P+ujfzqe8/49J/8Acb+VQfD7/kXU/wCujfzrCp0N6ezO&#10;looorE2CiiigAooooAKKKKACiiigAr4A+Df/ACmS+O3/AGJlt/6J0avv+vgD4N/8pkvjt/2Jlt/6&#10;J0agD7/ooooAKKKKACiiigAooooAKKKKACiiigAooooAKKKKACiiigAooooAKKKKACiiigAooooA&#10;KKKKACiiigAooooAKKKKACiiigAooooAKKKKACiiigAooooAKKKKACiiigAooooAKKKKACiiigAo&#10;oooA+APjJ/ymS+BP/YmXP/onWa+/6+APjJ/ymS+BP/YmXP8A6J1mvv8AoAKKKKACiiigAooooAKK&#10;KKAPyS/4JF+JIPDP7Sfxf8N+MLuODx7qKFQtzhZJ54LiU3aKTgltzKxXqQjHHymv0u+P1z4ZtPgj&#10;47l8ZNbr4XGjXQ1D7TjaYjEwIGerEkBQOSxXHOK+cf2pP+CaPhf47eOm+IPhLxNffDb4gPIs82pW&#10;KGWGeVcASlA6NHLgD50cepBPNeYTf8Ewfir8UJLLT/i9+0brvijwvaurnTITPMZce80pRW/2yjmg&#10;DL/4Ig6fq8Xw5+J97Pu/sKfVbOK0BB2/aEhczkc/3Xt+3Yde36YVyfwr+Ffhj4LeA9K8HeD9MTSd&#10;B01CkMCksxJJZndjyzsxJLHkk11lAHH/ABk/5JD44/7AV9/6TvXi/wCwL/yZz8K/+wSP/Rr17R8Z&#10;P+SQ+OP+wFff+k714v8AsC/8mc/Cv/sEj/0a9a09zKpsfQFeB/tBTbvFWnxf3bIN+bv/AIV75Xzr&#10;8dpvM8dbf+edrGv6sf61pU+Ezp/Eed0UUVzHSFFFFABRRRQAVuat/wAixoP/AG8f+hisOtzVv+RY&#10;0H/t4/8AQxQBh0UUUAFFFFABRRRQAV7z8GPiJ/a1qmhahJm9gX/RpGPMqD+H/eA/MfSvBqmtLqax&#10;uori3kaGeJg6SKcFWByCKqMuV3JlHmVj7IrH8Rf8wz/r+i/rWX8OfHMPjbRVlJVNQgAS5hHY9mHs&#10;f8RWp4i/5hn/AF/Rf1rpburnMlZ2NiiiiqJCiiigAooooAKKKKACobz/AI9J/wDcb+VTVDef8ek/&#10;+438qAW5T8O/8gOz/wCudaVZvh3/AJAdn/1zrSpR2Q5bsKKKKYgooooAKKKKACiiigDItv8AkZr3&#10;/rgn8616yLb/AJGa9/64J/OtepiNhRRRVCCiiigAooooAKKKKAMrXP8AXaR/2EIf5mutrktc/wBd&#10;pH/YQh/ma62uap8R00/hCiiiszQKKKKACiiigAooooAKKKKACiiigAr4A/4Jw/8AJ037aH/Y5r/6&#10;XarX3/XwB/wTh/5Om/bQ/wCxzX/0u1WgD7/ooooAKKKKACiiigAooooAKKKKACiiigAooooAKKKK&#10;ACiiigAooooAKKKKACiiigAooooAKKKKACiiigAooooAKKKKAPgD/gtX/wAms+Fv+xztf/SG+r7/&#10;AK+AP+C1f/JrPhb/ALHO1/8ASG+r7/oAKKKKACiiigAr8+v24P2nviJ4x+Nmkfs1/Aq7ax8Xagqn&#10;W9chk2PZq6eZ5ayAZiCRfvHkX5sMqr82Qf0Fr8OP2efjx4/sf2vfi/4z+Hvw6n+J3j7X576HTxIH&#10;NtpsMl2HMsoAGFCxxxjLx4BxuGcEA+sfD/8AwRZ8AXmm/aPGvxD8X654mnHmXV9p8lvBE8pySdss&#10;Urtz3L5OM8ZwPuH4MfC+y+Cvwt8N+BtOvLjULDQ7QWcNzdBRLIoJILbQBnnsK/PDxt+1Z+3P8B7F&#10;vF3xA+F+hy+E7dla7WCGKeOGMnGWe2uXaIdt75AJGc5wfuT9lf8AaY8O/tWfCi08Z6BFJYyrK1pq&#10;OlzsGlsrlQC0ZI4ZSrKysOqsOAcgAHsFFFFAHG/Gj/kjvjv/ALAN/wD+k714x+wD/wAmcfCz/sFf&#10;+1ZK9n+NH/JHfHf/AGAb/wD9J3rxP9gS5ij/AGOvhYrSorDSuhYA/wCtkrWnuZVNj6GoqH7ZB/z3&#10;j/77FH2yD/nvH/32K6DnJqKh+2Qf894/++xR9sg/57x/99igDC0X/kZ9W/D+ddHXM6PcRL4k1VjI&#10;oVsYYsMGug+2Qf8APeP/AL7FRHYqW5NRUP2yD/nvH/32KPtkH/PeP/vsVZJNRUP2yD/nvH/32KPt&#10;kH/PeP8A77FAE1FQ/bIP+e8f/fYo+2Qf894/++xQBNRUP2yD/nvH/wB9ij7ZB/z3j/77FAEOsf8A&#10;IIvv+uD/APoJqn4S/wCRftP+B/8AobVPq91C2k3oE0ZJgcABh/dNVPCtzFHoNqrSorDdwWAP3zU/&#10;aL+yblFQ/bIP+e8f/fYo+2Qf894/++xVEE1FQ/bIP+e8f/fYo+2Qf894/wDvsUATUVD9sg/57x/9&#10;9ij7ZB/z3j/77FAE1FQ/bIP+e8f/AH2KPtkH/PeP/vsUATVznjD/AJh3/XcVu/bIP+e8f/fYrn/F&#10;1xFJ/Z+yRWxOCdrA4qJbFx3OmoqH7ZB/z3j/AO+xR9sg/wCe8f8A32KsgmoqH7ZB/wA94/8AvsUf&#10;bIP+e8f/AH2KAJqKh+2Qf894/wDvsUfbIP8AnvH/AN9igCaioftkH/PeP/vsUfbIP+e8f/fYoAmo&#10;qH7ZB/z3j/77FH2yD/nvH/32KAMLRf8AkZ9W/D+ddHXM6PcRL4k1VjIoVsYYsMGug+2Qf894/wDv&#10;sVEdipbk1FQ/bIP+e8f/AH2KPtkH/PeP/vsVZJNRUP2yD/nvH/32KPtkH/PeP/vsUATUVD9sg/57&#10;x/8AfYo+2Qf894/++xQBNRUP2yD/AJ7x/wDfYo+2Qf8APeP/AL7FAEOsf8gi+/64P/6Cap+Ev+Rf&#10;tP8Agf8A6G1T6vdQtpN6BNGSYHAAYf3TVTwrcxR6Daq0qKw3cFgD981P2i/sm5RUP2yD/nvH/wB9&#10;ij7ZB/z3j/77FUQTUVD9sg/57x/99ij7ZB/z3j/77FAE1FQ/bIP+e8f/AH2KPtkH/PeP/vsUATUV&#10;D9sg/wCe8f8A32KPtkH/AD3j/wC+xQBNXOeMP+Yd/wBdxW79sg/57x/99iuf8XXEUn9n7JFbE4J2&#10;sDiolsXHc6aioftkH/PeP/vsUfbIP+e8f/fYqyCaioftkH/PeP8A77FH2yD/AJ7x/wDfYoAmoqH7&#10;ZB/z3j/77FH2yD/nvH/32KAJqKh+2Qf894/++xR9sg/57x/99igCaioftkH/AD3j/wC+xR9sg/57&#10;x/8AfYoAwrH/AJHfUP8ArgP5JXR1zFlcRDxpfuZECGAANuGOiV0P2yD/AJ7x/wDfYqI9SpE1FQ/b&#10;IP8AnvH/AN9ij7ZB/wA94/8AvsVZJNRUP2yD/nvH/wB9ij7ZB/z3j/77FAE1FQ/bIP8AnvH/AN9i&#10;j7ZB/wA94/8AvsUATUVD9sg/57x/99ij7ZB/z3j/AO+xQBDrH/IIvv8Arg//AKCap+Ev+RftP+B/&#10;+htU+r3ULaTegTRkmBwAGH901U8K3MUeg2qtKisN3BYA/fNT9ov7JuUVD9sg/wCe8f8A32KPtkH/&#10;AD3j/wC+xVEE1FQ/bIP+e8f/AH2KPtkH/PeP/vsUATUVD9sg/wCe8f8A32KPtkH/AD3j/wC+xQBN&#10;RUP2yD/nvH/32KPtkH/PeP8A77FAE1c54w/5h3/XcVu/bIP+e8f/AH2K5/xdcRSf2fskVsTgnawO&#10;KiWxcdzpqKh+2Qf894/++xR9sg/57x/99irIJqKh+2Qf894/++xR9sg/57x/99igCaioftkH/PeP&#10;/vsUfbIP+e8f/fYoAmoqH7ZB/wA94/8AvsUfbIP+e8f/AH2KAJqKh+2Qf894/wDvsUfbIP8AnvH/&#10;AN9igDCsf+R31D/rgP5JXR1zFlcRDxpfuZECGAANuGOiV0P2yD/nvH/32KiPUqRNRUP2yD/nvH/3&#10;2KPtkH/PeP8A77FWSTUVD9sg/wCe8f8A32KPtkH/AD3j/wC+xQBNRUP2yD/nvH/32KPtkH/PeP8A&#10;77FAE1FQ/bIP+e8f/fYo+2Qf894/++xQAXn/AB6T/wC438qg+H3/ACLqf9dG/nTru7gNrMBNGTsb&#10;+IelN+H3/Iup/wBdG/nWFTob09mdLRRRWJsFFFFABRRRQAUUUUAFFFFABXwB8G/+UyXx2/7Ey2/9&#10;E6NX3/XwB8G/+UyXx2/7Ey2/9E6NQB9/0UUUAFFFFABRRRQAUUUUAFFFFABRRRQAUUUUAFFFFABR&#10;RRQAUUUUAFFFFABRRRQAUUUUAFFFFABRRRQAUUUUAFFFFABRRRQAUUUUAFFFFABRRRQAUUUUAFFF&#10;FABRRRQAUUUUAFFFFABRRRQAUUUUAfAHxk/5TJfAn/sTLn/0TrNff9fAHxk/5TJfAn/sTLn/ANE6&#10;zX3/AEAFFFFABRRRQAUUUUAFFFFABRRRQAUUUUAcf8ZP+SQ+OP8AsBX3/pO9eL/sC/8AJnPwr/7B&#10;I/8ARr17R8ZP+SQ+OP8AsBX3/pO9eL/sC/8AJnPwr/7BI/8ARr1rT3Mqmx9AV80fGabzfiJqQ6iN&#10;Yl/8hqf619L18tfFCbz/AB9rTdcTbfyUD+lXU2Ip7nLUUUVznQFFFFABRRRQAVuat/yLGg/9vH/o&#10;YrDrc1b/AJFjQf8At4/9DFAGHRRRQAUUUUAFFFFABRRRQBs+E/FF34R1qDULQ5K/LJGTgSIeqn/P&#10;BANfR0muWniPSdE1Cyk8yCa8iI9VPOVPoQeK+WK7v4V+IJNO1J7eecppkZW8kU8hSjAFh/wEnPrg&#10;elXGVtCJRvqfSdFNjkWWNXRg6MMqynIIPcU6uo5QooooAKKKKACiiigAqG8/49J/9xv5VNUN5/x6&#10;T/7jfyoBblPw7/yA7P8A651pVm+Hf+QHZ/8AXOtKlHZDluwooopiCiiigAooooAKKKKAMi2/5Ga9&#10;/wCuCfzrXrItv+Rmvf8Argn8616mI2FFFFUIKKKKACiiigAooooAytc/12kf9hCH+Zrra5LXP9dp&#10;H/YQh/ma62uap8R00/hCiiiszQKKKKACiiigAooooAKKKKACiiigAr4A/wCCcP8AydN+2h/2Oa/+&#10;l2q19/18Af8ABOH/AJOm/bQ/7HNf/S7VaAPv+iiigAooooAKKKKACiiigAooooAKKKKACiiigAoo&#10;ooAKKKKACiiigAooooAKKKKACiiigAooooAKKKKACiiigAooooA+AP8AgtX/AMms+Fv+xztf/SG+&#10;r7/r4A/4LV/8ms+Fv+xztf8A0hvq+/6ACiiigAooooAK/KX/AIJWXEfw/wD2vvjr4B1BvJ1Q/aFj&#10;jkXDObS9dHAPriUHHcAntX6tV+fX7ZX7DfxCm+Nlp8e/gBfx2XjuIrLf6U0yQtcSqnl+bCX/AHZ3&#10;p8rxuQGwTkliKAPub4gWul33gPxHb63HHLo0um3CXqTAFDAYm8wMDxjbnrxX5sf8EN/7Q/sP4w+Z&#10;5n9l/adK8jP3PO23Xm499vk5/wCA1H42vv29P2ofDdx8OtV8D6P4B0S+X7NqmrRAWYlhJwyySNPK&#10;xQ/xCBMkZHKkg/cf7JX7M+jfspfB2x8GaXcf2jetK17qmpmPYby6cKGcLk7VAVVVcnAUZySSQD1j&#10;XtDsvE+h6jo+pwfadN1C2ktLqHeyeZFIpR13KQRlSRkEH0r5k/4dcfsxf9Ez/wDK/qn/AMk19VUU&#10;AfF/xO/4Jofs2+Hfhr4s1XT/AIcfZ7+x0m7ureb+3NSbZIkLsrYa5IOCAcEEVv8A7BnhXT7z9kH4&#10;XzyI++TS9zYc4z5sle//ABo/5I747/7AN/8A+k714x+wD/yZx8LP+wV/7VkrSmk3qZ1G0tD2T/hC&#10;9N/uSf8AfZo/4QvTf7kn/fZrdorflXYw5n3ML/hC9N/uSf8AfZo/4QvTf7kn/fZrdoo5V2Dmfc4r&#10;TfD9nda1f2rq/lQ42Ybmtj/hC9N/uSf99modF/5GfVvw/nXR1MYqxUpO+5hf8IXpv9yT/vs0f8IX&#10;pv8Ack/77NbtFVyrsTzPuYX/AAhem/3JP++zR/whem/3JP8Avs1u0Ucq7BzPuYX/AAhem/3JP++z&#10;R/whem/3JP8Avs1u0Ucq7BzPuYX/AAhem/3JP++zR/whem/3JP8Avs1u0Ucq7BzPuc1qHhLT7bT7&#10;mZFk3xxM65fuATVfQPDNjqGkwXEyuZH3Zw2BwxH9K6HWP+QRff8AXB//AEE1T8Jf8i/af8D/APQ2&#10;qeVc2xXM+Ui/4QvTf7kn/fZo/wCEL03+5J/32a3aKrlXYnmfcwv+EL03+5J/32aP+EL03+5J/wB9&#10;mt2ijlXYOZ9zC/4QvTf7kn/fZo/4QvTf7kn/AH2a3aKOVdg5n3ML/hC9N/uSf99mj/hC9N/uSf8A&#10;fZrdoo5V2Dmfcwv+EL03+5J/32ax/EXh+z037H5KuPNl2NubPFdrXOeMP+Yd/wBdxUyirbFRk7k3&#10;/CF6b/ck/wC+zR/whem/3JP++zW7RVcq7E8z7mF/whem/wByT/vs0f8ACF6b/ck/77NbtFHKuwcz&#10;7mF/whem/wByT/vs0f8ACF6b/ck/77NbtFHKuwcz7mF/whem/wByT/vs0f8ACF6b/ck/77NbtFHK&#10;uwcz7mF/whem/wByT/vs0f8ACF6b/ck/77NbtFHKuwcz7nFab4fs7rWr+1dX8qHGzDc1sf8ACF6b&#10;/ck/77NQ6L/yM+rfh/OujqYxVipSd9zC/wCEL03+5J/32aP+EL03+5J/32a3aKrlXYnmfcwv+EL0&#10;3+5J/wB9mj/hC9N/uSf99mt2ijlXYOZ9zC/4QvTf7kn/AH2aP+EL03+5J/32a3aKOVdg5n3ML/hC&#10;9N/uSf8AfZo/4QvTf7kn/fZrdoo5V2Dmfc5rUPCWn22n3MyLJvjiZ1y/cAmq+geGbHUNJguJlcyP&#10;uzhsDhiP6V0Osf8AIIvv+uD/APoJqn4S/wCRftP+B/8AobVPKubYrmfKRf8ACF6b/ck/77NH/CF6&#10;b/ck/wC+zW7RVcq7E8z7mF/whem/3JP++zR/whem/wByT/vs1u0Ucq7BzPuYX/CF6b/ck/77NH/C&#10;F6b/AHJP++zW7RRyrsHM+5hf8IXpv9yT/vs0f8IXpv8Ack/77NbtFHKuwcz7mF/whem/3JP++zWP&#10;4i8P2em/Y/JVx5suxtzZ4rta5zxh/wAw7/ruKmUVbYqMncm/4QvTf7kn/fZo/wCEL03+5J/32a3a&#10;KrlXYnmfcwv+EL03+5J/32aP+EL03+5J/wB9mt2ijlXYOZ9zC/4QvTf7kn/fZo/4QvTf7kn/AH2a&#10;3aKOVdg5n3ML/hC9N/uSf99mj/hC9N/uSf8AfZrdoo5V2Dmfcwv+EL03+5J/32aP+EL03+5J/wB9&#10;mt2ijlXYOZ9zirXw/Zy+JruxZX8iOIOo3c5wvf8AE1sf8IXpv9yT/vs1DY/8jvqH/XAfySujqYxX&#10;YqUn3ML/AIQvTf7kn/fZo/4QvTf7kn/fZrdoquVdieZ9zC/4QvTf7kn/AH2aP+EL03+5J/32a3aK&#10;OVdg5n3ML/hC9N/uSf8AfZo/4QvTf7kn/fZrdoo5V2Dmfcwv+EL03+5J/wB9mj/hC9N/uSf99mt2&#10;ijlXYOZ9zmtQ8JafbafczIsm+OJnXL9wCar6B4ZsdQ0mC4mVzI+7OGwOGI/pXQ6x/wAgi+/64P8A&#10;+gmqfhL/AJF+0/4H/wChtU8q5tiuZ8pF/wAIXpv9yT/vs0f8IXpv9yT/AL7NbtFVyrsTzPuYX/CF&#10;6b/ck/77NH/CF6b/AHJP++zW7RRyrsHM+5hf8IXpv9yT/vs0f8IXpv8Ack/77NbtFHKuwcz7mF/w&#10;hem/3JP++zR/whem/wByT/vs1u0Ucq7BzPuYX/CF6b/ck/77NY/iLw/Z6b9j8lXHmy7G3Nniu1rn&#10;PGH/ADDv+u4qZRVtioydyb/hC9N/uSf99mj/AIQvTf7kn/fZrdoquVdieZ9zC/4QvTf7kn/fZo/4&#10;QvTf7kn/AH2a3aKOVdg5n3ML/hC9N/uSf99mj/hC9N/uSf8AfZrdoo5V2Dmfcwv+EL03+5J/32aP&#10;+EL03+5J/wB9mt2ijlXYOZ9zC/4QvTf7kn/fZo/4QvTf7kn/AH2a3aKOVdg5n3OKtfD9nL4mu7Fl&#10;fyI4g6jdznC9/wATWx/whem/3JP++zUNj/yO+of9cB/JK6OpjFdipSfcwv8AhC9N/uSf99mj/hC9&#10;N/uSf99mt2iq5V2J5n3ML/hC9N/uSf8AfZo/4QvTf7kn/fZrdoo5V2Dmfcwv+EL03+5J/wB9mj/h&#10;C9N/uSf99mt2ijlXYOZ9zC/4QvTf7kn/AH2aP+EL03+5J/32a3aKOVdg5n3OeuPB+nR28rqsmVUk&#10;fOfStT4ff8i6n/XRv51Pef8AHpP/ALjfyqD4ff8AIup/10b+dY1ElaxtTbe50tFFFZGoUUUUAFFF&#10;FABRRRQAUUUUAFfAHwb/AOUyXx2/7Ey2/wDROjV9/wBfAHwb/wCUyXx2/wCxMtv/AETo1AH3/RRR&#10;QAUUUUAFFFFABRRRQAUUUUAFFFFABRRRQAUUUUAFFFFABRRRQAUUUUAFFFFABRRRQAUUUUAFFFFA&#10;BRRRQAUUUUAFFFFABRRRQAUUUUAFFFFABRRRQAUUUUAFFFFABRRRQAUUUUAFFFFABRRRQB8AfGT/&#10;AJTJfAn/ALEy5/8AROs19/18AfGT/lMl8Cf+xMuf/ROs19/0AFFFFABRRRQAUUUUAFFFFABRRRQA&#10;VzfxG0PxD4l8E6rpnhTxP/whniG4jC2eu/2fHffZGDAlvIkISTKgrgn+LPaukooA+MfiX8Af2krH&#10;4c+Kri//AGrP7SsYdJu5Liy/4V1psX2iMQuWj3iTK7hkbhyM5rov2C9P1KT9j/4XNHq3lRnS8qn2&#10;ZTtHmvxnvXvnxk/5JD44/wCwFff+k714v+wL/wAmc/Cv/sEj/wBGvWlPVmVTY9o/s3Vv+gz/AOSq&#10;f4188+KtW0weJtVW50n7XcLdSI9x9pZPMIYjdtAwM4zivp6vj/XJvtGt6hL/AH7iRvzYmqqKwqbu&#10;Xv7W0X/oA/8Ak4/+FH9raL/0Af8Aycf/AArDorE2Nz+1tF/6AP8A5OP/AIUf2tov/QB/8nH/AMKw&#10;6KANz+1tF/6AP/k4/wDhR/a2i/8AQB/8nH/wrDooA3P7W0X/AKAP/k4/+FauoahpiaFpDvpHmQv5&#10;3lxfaWHl4YZ5xzk889K46tzVv+RY0H/t4/8AQxQAf2tov/QB/wDJx/8ACj+1tF/6AP8A5OP/AIVh&#10;0UAbn9raL/0Af/Jx/wDCj+1tF/6AP/k4/wDhWHRQBuf2tov/AEAf/Jx/8KP7W0X/AKAP/k4/+FYd&#10;FAG5/a2i/wDQB/8AJx/8KP7W0X/oA/8Ak4/+FYdFAG5/a2i/9AH/AMnH/wAK1dA1DTJv7R8nSPI2&#10;2UjP/pLNvUYyvI4z61x1bnhb/mL/APYOm/pQB6R8NfiAdRubfQUuG0iMLttd+JwxznZlgCPbn29K&#10;9S/s3Vv+gz/5Kp/jXyXHI0UiujFHU5VlOCCO4r6S+FfxAXxlpP2e6cDVrVQJR08xegkH9ff6itoO&#10;+jMZq2qOi/s3Vv8AoM/+Sqf40f2bq3/QZ/8AJVP8a2KK25UY8zMf+zdW/wCgz/5Kp/jR/Zurf9Bn&#10;/wAlU/xrYoo5UHMzH/s3Vv8AoM/+Sqf40f2bq3/QZ/8AJVP8a2KKOVBzMx/7N1b/AKDP/kqn+NR3&#10;Om6otvKW1jcoQ5X7Kgzx061uVDef8ek/+438qXKh8zMDRbDUpNLtmi1XyYynyx/Z1bb7ZPWrv9m6&#10;t/0Gf/JVP8am8O/8gOz/AOudaVCWg29TH/s3Vv8AoM/+Sqf40f2bq3/QZ/8AJVP8a2KKfKieZmP/&#10;AGbq3/QZ/wDJVP8AGj+zdW/6DP8A5Kp/jWxRRyoOZmP/AGbq3/QZ/wDJVP8AGj+zdW/6DP8A5Kp/&#10;jWxRRyoOZmP/AGbq3/QZ/wDJVP8AGj+zdW/6DP8A5Kp/jWxRRyoOZnLQWOoHXblBqe2YRKWl+zr8&#10;w7DHatH+zdW/6DP/AJKp/jS23/IzXv8A1wT+da9SkU2Y/wDZurf9Bn/yVT/Gj+zdW/6DP/kqn+Nb&#10;FFVyonmZj/2bq3/QZ/8AJVP8aP7N1b/oM/8Akqn+NbFFHKg5mY/9m6t/0Gf/ACVT/Gj+zdW/6DP/&#10;AJKp/jWxRRyoOZmP/Zurf9Bn/wAlU/xo/s3Vv+gz/wCSqf41sUUcqDmZzl9Z3tveaS1zqH2uP7dE&#10;AnkqmDnrkf55ru65LXP9dpH/AGEIf5mutrnnudENgooorM0CiiigAooooAKKKKACiiigAooooAK+&#10;AP8AgnD/AMnTftof9jmv/pdqtff9fAH/AATh/wCTpv20P+xzX/0u1WgD7/ooooAKKKKACiiigAoo&#10;ooAKKKKACiiigAooooAKKKKACiiigAooooAKKKKACiiigAooooAKKKKACiiigAooooAKKKKAPgD/&#10;AILV/wDJrPhb/sc7X/0hvq+/6+AP+C1f/JrPhb/sc7X/ANIb6vv+gAooooAKKKKACiiigAooooAK&#10;KKKAON+NH/JHfHf/AGAb/wD9J3rxj9gH/kzj4Wf9gr/2rJXs/wAaP+SO+O/+wDf/APpO9eMfsA/8&#10;mcfCz/sFf+1ZK1p7mVTY+gaKKK6DnCiiigDnNF/5GfVvw/nXR1zmi/8AIz6t+H866OojsVLcKKKK&#10;skKKKKACiiigAooooAp6x/yCL7/rg/8A6Cap+Ev+RftP+B/+htVzWP8AkEX3/XB//QTVPwl/yL9p&#10;/wAD/wDQ2qftFfZNiiiiqJCiiigAooooAKKKKACuc8Yf8w7/AK7iujrnPGH/ADDv+u4qZbFR3Ojo&#10;ooqiQooooAKKKKACiiigAooooA5zRf8AkZ9W/D+ddHXOaL/yM+rfh/OujqI7FS3CiiirJCiiigAo&#10;oooAKKKKAKesf8gi+/64P/6Cap+Ev+RftP8Agf8A6G1XNY/5BF9/1wf/ANBNU/CX/Iv2n/A//Q2q&#10;ftFfZNiiiiqJCiiigAooooAKKKKACuc8Yf8AMO/67iujrnPGH/MO/wCu4qZbFR3OjoooqiQooooA&#10;KKKKACiiigAooooA5yx/5HfUP+uA/kldHXOWP/I76h/1wH8kro6mPUqQUUUVRIUUUUAFFFFABRRR&#10;QBT1j/kEX3/XB/8A0E1T8Jf8i/af8D/9Darmsf8AIIvv+uD/APoJqn4S/wCRftP+B/8AobVP2ivs&#10;mxRRRVEhRRRQAUUUUAFFFFABXOeMP+Yd/wBdxXR1znjD/mHf9dxUy2KjudHRRRVEhRRRQAUUUUAF&#10;FFFABRRRQBzlj/yO+of9cB/JK6Oucsf+R31D/rgP5JXR1MepUgoooqiQooooAKKKKACiiigCG8/4&#10;9J/9xv5VB8Pv+RdT/ro386nvP+PSf/cb+VQfD7/kXU/66N/OsKnQ3p7M6WiiisTYKKKKACiiigAo&#10;oooAKKKKACvgD4N/8pkvjt/2Jlt/6J0avv8Ar4A+Df8AymS+O3/YmW3/AKJ0agD7/ooooAKKKKAC&#10;iiigAooooAKKKKACiiigAooooAKKKKACiiigAooooAKKKKACiiigAooooAKKKKACiiigAooooAKK&#10;KKACiiigAooooAKKKKACiiigAooooAKKKKACiiigAooooAKKKKACiiigAooooA+APjJ/ymS+BP8A&#10;2Jlz/wCidZr7/r4A+Mn/ACmS+BP/AGJlz/6J1mvv+gAooooAKKKKACiiigAooooAoa9r+meFtHu9&#10;W1nULXSdKs4zLc3t7MsMMKDqzuxAUe5NfKfib/gqt+zn4b1SSyTxbe6y0bFXn0zSp5Icj0dlUMPd&#10;cj3r5y/aT1TXP2+v24If2f8AS9YuNK+G3g7fca5JZnmaSLb9okI6FlkdLdNwIRizYOcV9q+EP2HP&#10;gJ4L0CHSbT4T+Fb6GNAhuNY0yK/uX9WaaZWfJyehHtjAoA9Q+HfxA0T4qeCNG8W+G7lrzQtXt1ur&#10;Sd4miZ4z0JVgCOnQiujrK8K+FdI8D+HrHQtA0630nRrGPyrWxtU2RQpknaq9hz0rVoA4/wCMn/JI&#10;fHH/AGAr7/0nevF/2Bf+TOfhX/2CR/6NevaPjJ/ySHxx/wBgK+/9J3rxf9gX/kzn4V/9gkf+jXrW&#10;nuZVNj36RxGjMeijJr41kcySM56scmvr7XJvs+i6hL08u3kb8lJr4/p1OgqfUKKKKxNgooooAKKK&#10;KACtzVv+RY0H/t4/9DFYdbmrf8ixoP8A28f+higDDooooAKKKKACiiigAooooAK3PC3/ADF/+wdN&#10;/SsOtzwt/wAxf/sHTf0oAw60NB1y78Oatb6hZSeXPC2R6MO6n1BHFZ9FAH1r4T8UWni7RYdQtDgN&#10;8skZOTG46qf88jBrZr5d+HPjmbwTrQlYtJp8+EuYR6dmHuP8RX05aXUN9axXFvIs0Eqh0kU5DKRk&#10;EV1RlzI5ZR5WTUUUVZAUUUUAFQ3n/HpP/uN/KpqhvP8Aj0n/ANxv5UAtyn4d/wCQHZ/9c60qzfDv&#10;/IDs/wDrnWlSjshy3YUUUUxBRRRQAUUUUAFFFFAGRbf8jNe/9cE/nWvWRbf8jNe/9cE/nWvUxGwo&#10;ooqhBRRRQAUUUUAFFFFAGVrn+u0j/sIQ/wAzXW1yWuf67SP+whD/ADNdbXNU+I6afwhRRRWZoFFF&#10;FABRRRQAUUUUAFFFFABRRRQAV8Af8E4f+Tpv20P+xzX/ANLtVr7/AK+AP+CcP/J037aH/Y5r/wCl&#10;2q0Aff8ARRRQAUUUUAFFFFABRRRQAUUUUAFFFFABRRRQAUUUUAFFFFABRRRQAUUUUAFFFFABRRRQ&#10;AUUUUAFFFFABRRRQAUUUUAfAH/Bav/k1nwt/2Odr/wCkN9X3/XwB/wAFq/8Ak1nwt/2Odr/6Q31f&#10;f9ABRRRQAUUUUAFFFFABRRRQAUVQ17Vv7B0PUdT+x3eo/Y7aS5+x2EXm3E+xS3lxJkbnbGFXPJIF&#10;fMn/AA31/wBW5ftAf+EN/wDb6APePjR/yR3x3/2Ab/8A9J3rxj9gH/kzj4Wf9gr/ANqyVxHxO/bo&#10;/tr4a+LNP/4Z8+O1j9r0m7g+1Xvgry4Id0LrvkbzztQZyTjgA1t/sH+KPsf7Ifwwh+wXD7NLxuC8&#10;H96/IrSDSepnNNrQ+naK5z/hMP8AqHXP5Uf8Jh/1Drn8q35kYcrOjornP+Ew/wCodc/lR/wmH/UO&#10;ufyo5kHKw0X/AJGfVvw/nXR1w2n699m1i+ufskz+dj92o5X61rf8Jh/1Drn8qiMkkVKLudHRXOf8&#10;Jh/1Drn8qP8AhMP+odc/lV8yJ5WdHRXOf8Jh/wBQ65/Kj/hMP+odc/lRzIOVnR0Vzn/CYf8AUOuf&#10;yo/4TD/qHXP5UcyDlZ0dFc5/wmH/AFDrn8qP+Ew/6h1z+VHMg5Wa+sf8gi+/64P/AOgmqfhL/kX7&#10;T/gf/obVm6h4q+0WNzF9guE8yNl3MOBkEZqvofiT+z9Lgg+xTy7N3zoODlif61PMrl8r5bHZUVzn&#10;/CYf9Q65/Kj/AITD/qHXP5VXMiOVnR0Vzn/CYf8AUOufyo/4TD/qHXP5UcyDlZ0dFc5/wmH/AFDr&#10;n8qP+Ew/6h1z+VHMg5WdHRXOf8Jh/wBQ65/Kj/hMP+odc/lRzIOVnR1znjD/AJh3/XcUf8Jh/wBQ&#10;65/KsnXte/tH7J/ok0Ply7vnHX2FTKSaLjF3O5ornP8AhMP+odc/lR/wmH/UOufyquZEcrOjornP&#10;+Ew/6h1z+VH/AAmH/UOufyo5kHKzo6K5z/hMP+odc/lR/wAJh/1Drn8qOZBys6Oiuc/4TD/qHXP5&#10;Uf8ACYf9Q65/KjmQcrOjornP+Ew/6h1z+VH/AAmH/UOufyo5kHKw0X/kZ9W/D+ddHXDafr32bWL6&#10;5+yTP52P3ajlfrWt/wAJh/1Drn8qiMkkVKLudHRXOf8ACYf9Q65/Kj/hMP8AqHXP5VfMieVnR0Vz&#10;n/CYf9Q65/Kj/hMP+odc/lRzIOVnR0Vzn/CYf9Q65/Kj/hMP+odc/lRzIOVnR0Vzn/CYf9Q65/Kj&#10;/hMP+odc/lRzIOVmvrH/ACCL7/rg/wD6Cap+Ev8AkX7T/gf/AKG1ZuoeKvtFjcxfYLhPMjZdzDgZ&#10;BGar6H4k/s/S4IPsU8uzd86Dg5Yn+tTzK5fK+Wx2VFc5/wAJh/1Drn8qP+Ew/wCodc/lVcyI5WdH&#10;RXOf8Jh/1Drn8qP+Ew/6h1z+VHMg5WdHRXOf8Jh/1Drn8qP+Ew/6h1z+VHMg5WdHRXOf8Jh/1Drn&#10;8qP+Ew/6h1z+VHMg5WdHXOeMP+Yd/wBdxR/wmH/UOufyrJ17Xv7R+yf6JND5cu75x19hUykmi4xd&#10;zuaK5z/hMP8AqHXP5Uf8Jh/1Drn8qrmRHKzo6K5z/hMP+odc/lR/wmH/AFDrn8qOZBys6Oiuc/4T&#10;D/qHXP5Uf8Jh/wBQ65/KjmQcrOjornP+Ew/6h1z+VH/CYf8AUOufyo5kHKzo6K5z/hMP+odc/lR/&#10;wmH/AFDrn8qOZBysLH/kd9Q/64D+SV0dcNb695XiK6vfskzeZGF8oD5hwvJ/L9a1v+Ew/wCodc/l&#10;UxktSpRZ0dFc5/wmH/UOufyo/wCEw/6h1z+VVzInlZ0dFc5/wmH/AFDrn8qP+Ew/6h1z+VHMg5Wd&#10;HRXOf8Jh/wBQ65/Kj/hMP+odc/lRzIOVnR0Vzn/CYf8AUOufyo/4TD/qHXP5UcyDlZr6x/yCL7/r&#10;g/8A6Cap+Ev+RftP+B/+htWbqHir7RY3MX2C4TzI2Xcw4GQRmq+h+JP7P0uCD7FPLs3fOg4OWJ/r&#10;U8yuXyvlsdlRXOf8Jh/1Drn8qP8AhMP+odc/lVcyI5WdHRXOf8Jh/wBQ65/Kj/hMP+odc/lRzIOV&#10;nR0Vzn/CYf8AUOufyo/4TD/qHXP5UcyDlZ0dFc5/wmH/AFDrn8qP+Ew/6h1z+VHMg5WdHXOeMP8A&#10;mHf9dxR/wmH/AFDrn8qyde17+0fsn+iTQ+XLu+cdfYVMpJouMXc7miuc/wCEw/6h1z+VH/CYf9Q6&#10;5/Kq5kRys6Oiuc/4TD/qHXP5Uf8ACYf9Q65/KjmQcrOjornP+Ew/6h1z+VH/AAmH/UOufyo5kHKz&#10;o6K5z/hMP+odc/lR/wAJh/1Drn8qOZBys6Oiuc/4TD/qHXP5Uf8ACYf9Q65/KjmQcrCx/wCR31D/&#10;AK4D+SV0dcNb695XiK6vfskzeZGF8oD5hwvJ/L9a1v8AhMP+odc/lUxktSpRZ0dFc5/wmH/UOufy&#10;o/4TD/qHXP5VXMieVnR0Vzn/AAmH/UOufyo/4TD/AKh1z+VHMg5WdHRXOf8ACYf9Q65/Kj/hMP8A&#10;qHXP5UcyDlZ0dFc5/wAJh/1Drn8qP+Ew/wCodc/lRzIOVm7ef8ek/wDuN/KoPh9/yLqf9dG/nWNc&#10;eLvMgkT+z7gblIyR04rZ+H3/ACLqf9dG/nWNRp2sbU01udLRRRWRqFFFFABRRRQAUUUUAFFFFABX&#10;wB8G/wDlMl8dv+xMtv8A0To1ff8AXwB8G/8AlMl8dv8AsTLb/wBE6NQB9/0UUUAFFFFABRRRQAUU&#10;UUAFFFFABRRRQAUUUUAFFFFABRRRQAUUUUAFFFFABRRRQAUUUUAFFFFABRRRQAUUUUAFFFFABRRR&#10;QAUUUUAFFFFABRRRQAUUUUAFFFFABRRRQAUUUUAFFFFABRRRQAUUUUAfAHxk/wCUyXwJ/wCxMuf/&#10;AETrNff9fAHxk/5TJfAn/sTLn/0TrNff9ABRRRQAUUUUAFFFFABRRRQB+Gv7IfgT4y/Hv48/GBvh&#10;l40h+H8moXM0viDX2ybpIZrqR1jgZV3h2dSSVaPhPvDofePip/wT5/aA+BvhbUvH3gT9oLxB4r1v&#10;R4mv57EtdWc80aAtIE/0iVZTgZ2OAGGRycA5n7C2sW37NH/BQ74s/DLxK0elLr01xbabJM2xZHWf&#10;z7RR2/eQSMRnnO1RycV+mvxg8eaN8Mfhf4o8UeILqG00nTNPmnmecgK2EIVAMjLMxChRySwA60Ae&#10;A/8ABOf9rTUf2q/gzd3HiRYR4x8PXS2OpywKES6Vl3Q3AQfdLAMpA43RsRgEAfRXxG+Ivh74S+Cd&#10;V8XeK9Q/srw9pcYlvLzyZJvKUsFB2Rqzn5mA4B61+dn/AAQ/8G6jp3gn4p+KZ4mTTNWvrCwtnZSN&#10;72yTvIR6j/Sox9Qa/TegD4x+Jf8AwUw/Zt8QfDnxVpdh8R/Pvr7Sbu2t4v7C1Jd8jwuqrk2wAySB&#10;kkCui/YL8Tabb/sf/C6KS52yJpe1h5bHBEr+1e+fGT/kkPjj/sBX3/pO9eL/ALAv/JnPwr/7BI/9&#10;GvWlO99DKptqereJ/EdjfeG9VtrWfzLma1ljiTYwyzIQBkjHU96+d/8AhCda/wCfL/yKn/xVfRPx&#10;Qm8jwDrTesO382A/rXy1TqXvqFO1tDc/4QnWv+fL/wAip/8AFUf8ITrX/Pl/5FT/AOKrDorI1Nz/&#10;AIQnWv8Any/8ip/8VR/whOtf8+X/AJFT/wCKrDooA3P+EJ1r/ny/8ip/8VR/whOtf8+X/kVP/iqw&#10;6KANz/hCda/58v8AyKn/AMVWrqHhfU59C0i3S23TQed5i+Yvy7mBHOeePSuOrc1b/kWNB/7eP/Qx&#10;QAf8ITrX/Pl/5FT/AOKo/wCEJ1r/AJ8v/Iqf/FVh0UAbn/CE61/z5f8AkVP/AIqj/hCda/58v/Iq&#10;f/FVh0UAbn/CE61/z5f+RU/+Ko/4QnWv+fL/AMip/wDFVh0UAbn/AAhOtf8APl/5FT/4qj/hCda/&#10;58v/ACKn/wAVWHRQBuf8ITrX/Pl/5FT/AOKrV0Dwvqdl/aPnW2zzrKSJP3inLHGBwa46tzwt/wAx&#10;f/sHTf0oAP8AhCda/wCfL/yKn/xVH/CE61/z5f8AkVP/AIqsOigDc/4QnWv+fL/yKn/xVen/AAl1&#10;rVfDKvperwMumHLwzb1byW6kYBJwfbofrXilKCVII4NNNp3QmrqzPrX/AIS3Sf8An7/8hv8A4Uf8&#10;JbpP/P3/AOQ3/wAKw/hX4z/4S/w2nnvu1C0xFcZ6tx8r/iB+YNdpXUrtXOV2TtYx/wDhLdJ/5+//&#10;ACG/+FH/AAluk/8AP3/5Df8AwrYop6i0Mf8A4S3Sf+fv/wAhv/hUdz4q0uS3lVbrLMhA/dv6fSty&#10;obz/AI9J/wDcb+VLUehgaL4k0200u2hludkiJhl2McfkKu/8JbpP/P3/AOQ3/wAKm8O/8gOz/wCu&#10;daVCvYbtcx/+Et0n/n7/APIb/wCFH/CW6T/z9/8AkN/8K2KKepOhj/8ACW6T/wA/f/kN/wDCj/hL&#10;dJ/5+/8AyG/+FbFFGoaGP/wluk/8/f8A5Df/AAo/4S3Sf+fv/wAhv/hWxRRqGhj/APCW6T/z9/8A&#10;kN/8KP8AhLdJ/wCfv/yG/wDhWxRRqGhy0HiLT0125uDcYheJVVtjckdeMVo/8JbpP/P3/wCQ3/wp&#10;bb/kZr3/AK4J/OtepVynYx/+Et0n/n7/APIb/wCFH/CW6T/z9/8AkN/8K2KKrUnQx/8AhLdJ/wCf&#10;v/yG/wDhR/wluk/8/f8A5Df/AArYoo1DQx/+Et0n/n7/APIb/wCFH/CW6T/z9/8AkN/8K2KKNQ0M&#10;f/hLdJ/5+/8AyG/+FH/CW6T/AM/f/kN/8K2KKNQ0OcvtcstSvNJitp/MkF9ExGxhxnHce9d3XJa5&#10;/rtI/wCwhD/M11tc89zohsFFFFZmgUUUUAFFFFABRRRQAUUUUAFFFFABXwB/wTh/5Om/bQ/7HNf/&#10;AEu1Wvv+vgD/AIJw/wDJ037aH/Y5r/6XarQB9/0UUUAFFFFABRRRQAUUUUAFFFFABRRRQAUUUUAF&#10;FFFABRRRQAUUUUAFFFFABRRRQAUUUUAFFFFABRRRQAUUUUAFFFFAHwB/wWr/AOTWfC3/AGOdr/6Q&#10;31ff9fAH/Bav/k1nwt/2Odr/AOkN9X3/AEAFFFFABRRRQAUUUUAFFFFABRRRQBxvxo/5I747/wCw&#10;Df8A/pO9eMfsA/8AJnHws/7BX/tWSvZ/jR/yR3x3/wBgG/8A/Sd68Y/YB/5M4+Fn/YK/9qyVrT3M&#10;qmx9A0UUV0HOFFFFAHOaL/yM+rfh/OujrnNF/wCRn1b8P510dRHYqW4UUUVZIUUUUAFFFFABRRRQ&#10;BT1j/kEX3/XB/wD0E1T8Jf8AIv2n/A//AENquax/yCL7/rg//oJqn4S/5F+0/wCB/wDobVP2ivsm&#10;xRRRVEhRRRQAUVBdX1vYpvuLiK3X+9K4UfrWBffErwvp+fN1q1bH/PFjL/6ADRdBZnTUV5xffHjw&#10;5a5ECXl4exjiCj/x4g/pWDdftEoMi20Nm9GlucfoF/rU88e5fJLsey1znjD/AJh3/XcV5NdftBa3&#10;JkW9hYwj/bDuf/QhSaT8Rda8VNdm9mjxbR+bEI4gu1vX3/Gs5TTVi4wadz32ivl6T4reLJeusyj/&#10;AHURf5LVWT4jeJpOuuXg/wB2Ur/Kn7RC9mz6ror5Kk8aeIJvv65qTD0+1yY/nVaTxBqk3+s1K8f/&#10;AHp3P9aXtPIfs/M+vqK+N5Lyeb/WTSP/ALzk1DR7TyD2fmfZ1FfGNFHtPIPZ+Z9lNcRJktIigerC&#10;o21G0XhrqEH3kH+NfHNFL2nkP2fmfUek6haw+ItUle5hSN8bXaQAN9D3re/trT/+f+1/7/L/AI18&#10;0eIP+RQ0T8f5VytJVLDdO59g/wBtaf8A8/8Aa/8Af5f8aP7a0/8A5/7X/v8AL/jXx9RT9p5C9n5n&#10;2D/bWn/8/wDa/wDf5f8AGj+2tP8A+f8Atf8Av8v+NfH1FHtPIPZ+Z9g/21p//P8A2v8A3+X/ABo/&#10;trT/APn/ALX/AL/L/jXx9RR7TyD2fmfYDa5pqjJ1C1A9TMv+NRt4l0hfvarZD63Cf418h0Ue08g9&#10;n5n1dqninRZtOu4o9XsHleJkWNblCzMQQABnkk1U8P8AijRtO0e3t7vV7G1uE3boprlEdcsSMgnI&#10;4IP4181aF/yHNP8A+viP/wBCFXvG3/Iz3v8AwD/0BaXtHe4/Z6WPpj/hNvD3/Qe0z/wMj/8AiqP+&#10;E28Pf9B7TP8AwMj/APiq+S6KftGL2a7n1p/wm3h7/oPaZ/4GR/8AxVH/AAm3h7/oPaZ/4GR//FV8&#10;l0Ue0YezXc+tP+E28Pf9B7TP/AyP/wCKo/4Tbw9/0HtM/wDAyP8A+Kr5Loo9ow9mu59af8Jt4e/6&#10;D2mf+Bkf/wAVR/wm3h7/AKD2mf8AgZH/APFV8l0Ue0YezXc+tP8AhNvD3/Qe0z/wMj/+KrG8R+It&#10;K1L7H9j1OzuvKl3yeRcI+xfU4PAr5krqvAv/ADFf+vc/1pOo2rDVOzufRX/CbeHv+g9pn/gZH/8A&#10;FUf8Jt4e/wCg9pn/AIGR/wDxVfJdFP2jF7Ndz60/4Tbw9/0HtM/8DI//AIqj/hNvD3/Qe0z/AMDI&#10;/wD4qvkuij2jD2a7n1p/wm3h7/oPaZ/4GR//ABVH/CbeHv8AoPaZ/wCBkf8A8VXyXRR7Rh7Ndz60&#10;/wCE28Pf9B7TP/AyP/4qj/hNvD3/AEHtM/8AAyP/AOKr5Loo9ow9mu59af8ACbeHv+g9pn/gZH/8&#10;VR/wm3h7/oPaZ/4GR/8AxVfJdFHtGHs13Ppu18RaVF4ovL59Ts0spYgiXLXCCN2wnAbOCeD+RrZ/&#10;4Tbw9/0HtM/8DI//AIqvnXUP+Se6Z/18N/OSuVpKo0N00z60/wCE28Pf9B7TP/AyP/4qj/hNvD3/&#10;AEHtM/8AAyP/AOKr5Lop+0YvZrufWn/CbeHv+g9pn/gZH/8AFUf8Jt4e/wCg9pn/AIGR/wDxVfJd&#10;FHtGHs13PrT/AITbw9/0HtM/8DI//iqP+E28Pf8AQe0z/wADI/8A4qvkuij2jD2a7n1p/wAJt4e/&#10;6D2mf+Bkf/xVH/CbeHv+g9pn/gZH/wDFV8l0Ue0YezXc+rNS8X6FdafdQw61p0sskTIkaXcZZmII&#10;AAB5JNVvD/ijRtO0e3t7vV7G1uE3boprlEdcsSMgnI4IP4181aF/yHNP/wCviP8A9CFXvG3/ACM9&#10;7/wD/wBAWl7R3uP2elj6Y/4Tbw9/0HtM/wDAyP8A+Ko/4Tbw9/0HtM/8DI//AIqvkuin7Ri9mu59&#10;af8ACbeHv+g9pn/gZH/8VR/wm3h7/oPaZ/4GR/8AxVfJdFHtGHs13PrT/hNvD3/Qe0z/AMDI/wD4&#10;qj/hNvD3/Qe0z/wMj/8Aiq+S6KPaMPZrufWn/CbeHv8AoPaZ/wCBkf8A8VR/wm3h7/oPaZ/4GR//&#10;ABVfJdFHtGHs13PrT/hNvD3/AEHtM/8AAyP/AOKrG8R+ItK1L7H9j1OzuvKl3yeRcI+xfU4PAr5k&#10;rqvAv/MV/wCvc/1pOo2rDVOzufRX/CbeHv8AoPaZ/wCBkf8A8VR/wm3h7/oPaZ/4GR//ABVfJdFP&#10;2jF7Ndz60/4Tbw9/0HtM/wDAyP8A+Ko/4Tbw9/0HtM/8DI//AIqvkuij2jD2a7n1p/wm3h7/AKD2&#10;mf8AgZH/APFUf8Jt4e/6D2mf+Bkf/wAVXyXRR7Rh7Ndz60/4Tbw9/wBB7TP/AAMj/wDiqP8AhNvD&#10;3/Qe0z/wMj/+Kr5Loo9ow9mu59af8Jt4e/6D2mf+Bkf/AMVR/wAJt4e/6D2mf+Bkf/xVfJdFHtGH&#10;s13Ppu18RaVF4ovL59Ts0spYgiXLXCCN2wnAbOCeD+RrZ/4Tbw9/0HtM/wDAyP8A+Kr511D/AJJ7&#10;pn/Xw385K5WkqjQ3TTPrT/hNvD3/AEHtM/8AAyP/AOKo/wCE28Pf9B7TP/AyP/4qvkuin7Ri9mu5&#10;9af8Jt4e/wCg9pn/AIGR/wDxVH/CbeHv+g9pn/gZH/8AFV8l0Ue0YezXc+tP+E28Pf8AQe0z/wAD&#10;I/8A4qj/AITbw9/0HtM/8DI//iq+S6KPaMPZrufWn/CbeHv+g9pn/gZH/wDFUf8ACbeHv+g9pn/g&#10;ZH/8VXyXRR7Rh7Ndz6wuPGWgSW8qJrmmu7KQFW7jJJx0HNaPw+/5F1P+ujfzr5Fsf+P63/66L/MV&#10;9dfD7/kXU/66N/OolLmLjHlOloooqCwooooAKKKKACiiigAooooAK+APg3/ymS+O3/YmW3/onRq+&#10;/wCvgD4N/wDKZL47f9iZbf8AonRqAPv+iiigAooooAKKKKACiiigAooooAKKKKACiiigAooooAKK&#10;KKACiiigAooooAKKKKACiiigAooooAKKKKACiiigAooooAKKKKACiiigAooooAKKKKACiiigAooo&#10;oAKKKKACiiigAooooAKKKKACiiigD4A+Mn/KZL4E/wDYmXP/AKJ1mvv+vgD4yf8AKZL4E/8AYmXP&#10;/onWa+/6ACiiigAooooAKKKKACiiigD5a/bE/YB8HftaSWettqM/hHxzYxeTb69ZRCQSoDlUnjyu&#10;8Kc7SGVhnqRxXzzb/wDBKH4h+PLyysPip+0Nr3ijwlZSK8emq9zcOwHGE+0TMkJx/EFfGelfpXRQ&#10;By/wy+Gfhz4PeBtJ8IeEtNj0nQdLi8q3t4ySeuWZmPLMxJYseSSTXUUUUAcf8ZP+SQ+OP+wFff8A&#10;pO9eL/sC/wDJnPwr/wCwSP8A0a9e0fGT/kkPjj/sBX3/AKTvXi/7Av8AyZz8K/8AsEj/ANGvWtPc&#10;yqbHpXxmm8r4d6mOhdol/wDIin+lfM9fRXx2m8vwKVz/AKy6jX/0I/0r51oqbhT2CiiisjUKKKKA&#10;CiiigArc1b/kWNB/7eP/AEMVh1uat/yLGg/9vH/oYoAw6KKKACiiigAooooAKKKKACtzwt/zF/8A&#10;sHTf0rDrc8Lf8xf/ALB039KAMOiiigAooooA6TwB4uk8G+JIL3LG1b93cRj+KMnn8R1H0r6mgnju&#10;oY5onWSKRQ6OpyGBGQRXxrXufwL8afbLJ9AupMz24L2xY/ej7r+B5+h9q2py6GNSPU9booorcwCo&#10;bz/j0n/3G/lU1Q3n/HpP/uN/KgFuU/Dv/IDs/wDrnWlWb4d/5Adn/wBc60qUdkOW7CiiimIKKKKA&#10;CiiigAooooAyLb/kZr3/AK4J/Otesi2/5Ga9/wCuCfzrXqYjYUUUVQgooooAKKKKACiiigDK1z/X&#10;aR/2EIf5mutrktc/12kf9hCH+Zrra5qnxHTT+EKKKKzNAooooAKKKKACiiigAooooAKKKKACvgD/&#10;AIJw/wDJ037aH/Y5r/6XarX3/XwB/wAE4f8Ak6b9tD/sc1/9LtVoA+/6KKKACiiigAooooAKKKKA&#10;CiiigAooooAKKKKACiiigAooooAKKKKACiiigAooooAKKKKACiiigAooooAKKKKACiiigD4A/wCC&#10;1f8Ayaz4W/7HO1/9Ib6vv+vgD/gtX/yaz4W/7HO1/wDSG+r7/oAKKKKACiiigAooqO4uIrWCSeeR&#10;IYY1LvJIwVVUDJJJ6ADvQBJRX4+/tw/8FJvHXibxZNb/AAU1i+0L4f6BdjT7jxNYxArqd6yucLIQ&#10;QI9sbFAOW2s54Kgfqh8F9XvPEHwd8C6pqNw93qF9oNhc3NxJ96WV7dGdj7kkn8aAOyooooA4340f&#10;8kd8d/8AYBv/AP0nevGP2Af+TOPhZ/2Cv/aslez/ABo/5I747/7AN/8A+k714x+wD/yZx8LP+wV/&#10;7VkrWnuZVNj6BoooroOcKKKKAOc0X/kZ9W/D+ddHXOaL/wAjPq34fzro6iOxUtwoooqyQooooAKK&#10;KKACiiigCnrH/IIvv+uD/wDoJqn4S/5F+0/4H/6G1XNY/wCQRff9cH/9BNcnF480Xwj4btvt92v2&#10;jDEWsXzSn5j/AA9vqcCpfxFrWJ3FYfiLxrovhVc6lfRwyHkQr80h/wCAjn8TxXjHiv446vrG+HS1&#10;/sq1PG9TumYf738P4c+9ebzTSXErSSu0kjHLO5JJPqTUSqdi40+57XrP7QltHuTStLkmPaW6cIP+&#10;+RnP5iuF1n4veJ9Y3L9v+wxH/lnZr5eP+Bfe/WuLorJybNFFIkuLiW6maWeV5pW6vIxZj+JqOiio&#10;LCiiigArqvAv/MV/69z/AFrla6rwL/zFf+vc/wBaAOVooooAKKKKACiiigAooooAKKKKAOq8Qf8A&#10;IoaJ+P8AKuVrqvEH/IoaJ+P8q5WgAooooAKKKKACiiigAooooAvaF/yHNP8A+viP/wBCFXvG3/Iz&#10;3v8AwD/0Bao6F/yHNP8A+viP/wBCFXvG3/Iz3v8AwD/0BaAMOiiigAooooAKKKKACiiigArqvAv/&#10;ADFf+vc/1rla6rwL/wAxX/r3P9aAOVooooAKKKKACiiigAooooAKKKKAOq1D/knumf8AXw385K5W&#10;uq1D/knumf8AXw385K5WgAooooAKKKKACiiigAooooAvaF/yHNP/AOviP/0IVe8bf8jPe/8AAP8A&#10;0Bao6F/yHNP/AOviP/0IVe8bf8jPe/8AAP8A0BaAMOiiigAooooAKKKKACiiigArqvAv/MV/69z/&#10;AFrla6rwL/zFf+vc/wBaAOVooooAKKKKACiiigAooooAKKKKAOq1D/knumf9fDfzkrla6rUP+Se6&#10;Z/18N/OSuVoAKKKKACiiigAooooAKKKKAJ7H/j+t/wDrov8AMV9dfD7/AJF1P+ujfzr5Fsf+P63/&#10;AOui/wAxX118Pv8AkXU/66N/OgDpaKKKACiiigAooooAKKKKACiiigAr4A+Df/KZL47f9iZbf+id&#10;Gr7/AK+APg3/AMpkvjt/2Jlt/wCidGoA+/6KKKACiiigAooooAKKKKACiiigAooooAKKKKACiiig&#10;AooooAKKKKACiiigAooooAKKKKACiiigAooooAKKKKACiiigAooooAKKKKACiiigAooooAKKKKAC&#10;iiigAooooAKKKKACiiigAooooAKKKKAPgD4yf8pkvgT/ANiZc/8AonWa+/6+APjJ/wApkvgT/wBi&#10;Zc/+idZr7/oAKKKKACiiigAooooAKKKKACiiigAoorm/iNofiHxL4J1XTPCnif8A4QzxDcRhbPXf&#10;7PjvvsjBgS3kSEJJlQVwT/FntQBT+Mn/ACSHxx/2Ar7/ANJ3rxf9gX/kzn4V/wDYJH/o164n4l/A&#10;H9pKx+HPiq4v/wBqz+0rGHSbuS4sv+FdabF9ojELlo94kyu4ZG4cjOa6L9gvT9Sk/Y/+FzR6t5UZ&#10;0vKp9mU7R5r8Z71pT3Mqmx6H+0FNt8K6fF/evQ35I/8AjXgVe3/Gab+y7TS01X/icJK8hjT/AFGw&#10;gLk5Xr96vLP7W0X/AKAP/k4/+FKe5UNjDorc/tbRf+gD/wCTj/4U/wDtDSTCZf8AhHm8oMFL/a5M&#10;ZIJAzjrwfyqCzAorc/tbRf8AoA/+Tj/4Uf2tov8A0Af/ACcf/CgDDorc/tbRf+gD/wCTj/4Uf2to&#10;v/QB/wDJx/8ACgDDrc1b/kWNB/7eP/QxR/a2i/8AQB/8nH/wrV1DUNMTQtId9I8yF/O8uL7Sw8vD&#10;DPOOcnnnpQBx1Fbn9raL/wBAH/ycf/Cj+1tF/wCgD/5OP/hQBh0Vuf2tov8A0Af/ACcf/Cj+1tF/&#10;6AP/AJOP/hQBh0Vuf2tov/QB/wDJx/8ACj+1tF/6AP8A5OP/AIUAYdFbn9raL/0Af/Jx/wDCj+1t&#10;F/6AP/k4/wDhQBh1ueFv+Yv/ANg6b+lH9raL/wBAH/ycf/CtXQNQ0yb+0fJ0jyNtlIz/AOks29Rj&#10;K8jjPrQBx1Fbn9raL/0Af/Jx/wDCj+1tF/6AP/k4/wDhQBh0Vuf2tov/AEAf/Jx/8KP7W0X/AKAP&#10;/k4/+FAGHVzR9VuND1S2v7R9lxbuHQ/0PsRx+NaH9raL/wBAH/ycf/Cj+1tF/wCgD/5OP/hQB9Pe&#10;GvEFv4o0S11K2P7uZclc5KN0ZT7g1qV4F8NfHENrqkWj2itotveScSGTz18zGAMMOM8DI9q9l/s3&#10;Vv8AoM/+Sqf411RldbHLKNnubFQ3n/HpP/uN/Ks3+zdW/wCgz/5Kp/jUdzpuqLbyltY3KEOV+yoM&#10;8dOtO77Csu5a8O/8gOz/AOudaVc1othqUml2zRar5MZT5Y/s6tt9snrV3+zdW/6DP/kqn+NCemw2&#10;tdzYorH/ALN1b/oM/wDkqn+NH9m6t/0Gf/JVP8ad32Jsu5sUVj/2bq3/AEGf/JVP8aP7N1b/AKDP&#10;/kqn+NF32Cy7mxRWP/Zurf8AQZ/8lU/xo/s3Vv8AoM/+Sqf40XfYLLubFFY/9m6t/wBBn/yVT/Gj&#10;+zdW/wCgz/5Kp/jRd9gsu4tt/wAjNe/9cE/nWvXLQWOoHXblBqe2YRKWl+zr8w7DHatH+zdW/wCg&#10;z/5Kp/jUp+RTXmbFFY/9m6t/0Gf/ACVT/Gj+zdW/6DP/AJKp/jVXfYmy7mxRWP8A2bq3/QZ/8lU/&#10;xo/s3Vv+gz/5Kp/jRd9gsu5sUVj/ANm6t/0Gf/JVP8aP7N1b/oM/+Sqf40XfYLLubFFY/wDZurf9&#10;Bn/yVT/Gj+zdW/6DP/kqn+NF32Cy7j9c/wBdpH/YQh/ma62uEvrO9t7zSWudQ+1x/bogE8lUwc9c&#10;j/PNd3XPPc6IbBRRRWZoFFFFABRRRQAUUUUAFFFFABRRRQAV8Af8E4f+Tpv20P8Asc1/9LtVr7/r&#10;4A/4Jw/8nTftof8AY5r/AOl2q0Aff9FFFABRRRQAUUUUAFFFFABRRRQAUUUUAFFFFABRRRQAUUUU&#10;AFFFFABRRRQAUUUUAFFFFABRRRQAUUUUAFFFFABRRRQB8Af8Fq/+TWfC3/Y52v8A6Q31ff8AXwB/&#10;wWr/AOTWfC3/AGOdr/6Q31ff9ABRRRQAUUUUAFfnX+1d8cvFf7XnxWk/Zp+CF75emqSvjPxbCWMF&#10;vCpxJAHU8oPuuM/vHIjBA3E/d/xM0fU/EHw38V6Xospg1i+0m7trKUSmMpO8LrGd4+7hiOe3Wvy1&#10;+Cf7Hv7bf7OekX+m/DvWPCvhy1v5hPdFRp9xLMwGF3SzWzuVAzhd2BliAMnIBt/8FPPgb4V/Z2/Y&#10;2+GXgrwjZ/Z9Os/EoaW4kAM93MbSffPMwA3OxH0AAAAAAH6Lfs//APJB/hv/ANi1pv8A6Sx1+PX7&#10;e/h/9qzSPhv4fk+PfibS9b8NtqwWwhsYrJWS68mQ7j5EEbY2bxySOelfff8AwT10f9ojT/DtvP8A&#10;FrXdP1TwPNoFifDNtaparJBHsUoHMUSOf3WwfOzcj15oA+yKKoa9Z32oaHqNrpmof2TqU9tJFbah&#10;5KzfZpWUhJfLbh9rENtPBxg18yf8M7/tO/8AR3P/AJjXS/8A45QB7x8aP+SO+O/+wDf/APpO9eMf&#10;sA/8mcfCz/sFf+1ZK4j4nfAH9pKx+Gviy51D9qv+07CHSbuS4sv+FdabF9ojELlo96yZXcMjcORn&#10;Nbf7B+k6rN+yH8MHh1Pyom0vKpt6DzX4rSnuZz1R9O0Vzn9i61/0Fv0NH9i61/0Fv0Nb8z7GHKu5&#10;0dFc5/Yutf8AQW/Q0f2LrX/QW/Q0cz7ByruGi/8AIz6t+H866OuG0/T9Ql1i+iivvLnTHmS4+/Wt&#10;/Yutf9Bb9DURbtsVJK+50dFc5/Yutf8AQW/Q0f2LrX/QW/Q1fM+xPKu50dFc5/Yutf8AQW/Q0f2L&#10;rX/QW/Q0cz7ByrudHRXOf2LrX/QW/Q0f2LrX/QW/Q0cz7ByrudHSdOTXMXdhqdhbSXFzriQQRrue&#10;SThVHqTXlWt/FlLr7RZeZdX1m2UL58sSD6dcH3/Kpc7bopQvszp/GvxcgfU4dE0YrOJZlhubvqu0&#10;sAyp6nHGfy9R5H42/wCRnvf+Af8AoC1r6brmiTajapFpHlStKio+R8rEjBqz4i1jSLXWLiK60v7T&#10;Ou3dLkc/KCP0xWEpOT1N4xUVZHB0V1X/AAkGgf8AQE/UUf8ACQaB/wBAT9RUlHK0V1X/AAkGgf8A&#10;QE/UUf8ACQaB/wBAT9RQBytFdV/wkGgf9AT9RR/wkGgf9AT9RQBytFdV/wAJBoH/AEBP1FH/AAkG&#10;gf8AQE/UUAcrXVeBf+Yr/wBe5/rR/wAJBoH/AEBP1FbfhrVNLu/tv2TTvs2yLc/P3l9KAPOqK6r/&#10;AISDQP8AoCfqKP8AhINA/wCgJ+ooA5Wiuq/4SDQP+gJ+oo/4SDQP+gJ+ooA5Wiuq/wCEg0D/AKAn&#10;6ij/AISDQP8AoCfqKAOVorqv+Eg0D/oCfqKP+Eg0D/oCfqKAOVorqv8AhINA/wCgJ+oo/wCEg0D/&#10;AKAn6igA8Qf8ihon4/yrla9F1TVNLh0HTpptO822k/1UOfuVif8ACQaB/wBAT9RQBytFdV/wkGgf&#10;9AT9RR/wkGgf9AT9RQBytFdV/wAJBoH/AEBP1FH/AAkGgf8AQE/UUAcrRXVf8JBoH/QE/UUf8JBo&#10;H/QE/UUAcrRXVf8ACQaB/wBAT9RR/wAJBoH/AEBP1FAGHoX/ACHNP/6+I/8A0IVe8bf8jPe/8A/9&#10;AWtfTdc0SbUbVItI8qVpUVHyPlYkYNWfEWsaRa6xcRXWl/aZ127pcjn5QR+mKAODorqv+Eg0D/oC&#10;fqKP+Eg0D/oCfqKAOVorqv8AhINA/wCgJ+oo/wCEg0D/AKAn6igDlaK6r/hINA/6An6ij/hINA/6&#10;An6igDlaK6r/AISDQP8AoCfqKP8AhINA/wCgJ+ooA5Wuq8C/8xX/AK9z/Wj/AISDQP8AoCfqK2/D&#10;WqaXd/bfsmnfZtkW5+fvL6UAedUV1X/CQaB/0BP1FH/CQaB/0BP1FAHK0V1X/CQaB/0BP1FH/CQa&#10;B/0BP1FAHK0V1X/CQaB/0BP1FH/CQaB/0BP1FAHK0V1X/CQaB/0BP1FH/CQaB/0BP1FAHK0V1X/C&#10;QaB/0BP1FH/CQaB/0BP1FABqH/JPdM/6+G/nJXK16LdappieFbO4fTt9m8pVLfP3Wy/P6H86xP8A&#10;hINA/wCgJ+ooA5Wiuq/4SDQP+gJ+oo/4SDQP+gJ+ooA5Wiuq/wCEg0D/AKAn6ij/AISDQP8AoCfq&#10;KAOVorqv+Eg0D/oCfqKP+Eg0D/oCfqKAOVorqv8AhINA/wCgJ+oo/wCEg0D/AKAn6igDD0L/AJDm&#10;n/8AXxH/AOhCr3jb/kZ73/gH/oC1r6brmiTajapFpHlStKio+R8rEjBqz4i1jSLXWLiK60v7TOu3&#10;dLkc/KCP0xQBwdFdV/wkGgf9AT9RR/wkGgf9AT9RQBytFdV/wkGgf9AT9RR/wkGgf9AT9RQBytFd&#10;V/wkGgf9AT9RR/wkGgf9AT9RQBytFdV/wkGgf9AT9RR/wkGgf9AT9RQBytdV4F/5iv8A17n+tH/C&#10;QaB/0BP1FbfhrVNLu/tv2TTvs2yLc/P3l9KAPOqK6r/hINA/6An6ij/hINA/6An6igDlaK6r/hIN&#10;A/6An6ij/hINA/6An6igDlaK6r/hINA/6An6ij/hINA/6An6igDlaK6r/hINA/6An6ij/hINA/6A&#10;n6igDlaK6r/hINA/6An6ij/hINA/6An6igA1D/knumf9fDfzkrla9FutU0xPCtncPp2+zeUqlvn7&#10;rZfn9D+dYn/CQaB/0BP1FAHK0V1X/CQaB/0BP1FH/CQaB/0BP1FAHK0V1X/CQaB/0BP1FH/CQaB/&#10;0BP1FAHK0V1X/CQaB/0BP1FH/CQaB/0BP1FAHK0V1X/CQaB/0BP1FH/CQaB/0BP1FAHOWP8Ax/W/&#10;/XRf5ivrr4ff8i6n/XRv518222vaE1xEqaNtcuAGyODnrX0l8Pv+RdT/AK6N/OgDpaKKKACiiigA&#10;ooooAKKKKACiiigAr4A+Df8AymS+O3/YmW3/AKJ0avv+vgD4N/8AKZL47f8AYmW3/onRqAPv+iii&#10;gAooooAKKKKACiiigAooooAKKKKACiiigAooooAKKKKACiiigAooooAKKKKACiiigAooooAKKKKA&#10;CiiigAooooAKKKKACiiigAooooAKKKKACiiigAooooAKKKKACiiigAooooAKKKKACiiigD4A+Mn/&#10;ACmS+BP/AGJlz/6J1mvv+vgD4yf8pkvgT/2Jlz/6J1mvv+gAooooAKKKKACiiigAooooAKKK8S/a&#10;I/bG+F/7Ls+k2vjvWpbbUNTVpLewsbdrifygceayL91MgqCepBAzg4APbaKzPC/iKz8X+GtJ13Tm&#10;d9P1S0hvrZpF2sYpEDoSOxww4rToA4/4yf8AJIfHH/YCvv8A0nevF/2Bf+TOfhX/ANgkf+jXr2j4&#10;yf8AJIfHH/YCvv8A0nevF/2Bf+TOfhX/ANgkf+jXrWnuZVNjU/aKm3Xehxf3Umb8yg/pXjteqftC&#10;TbvE2mxZ+7abvzdh/wCy15XUz+JlQ+FBXtXw08DweI/hfqFvcAK99cM8MpH3GQAK34Nu/AkV4rX1&#10;b8PdN/snwTo1uRtb7OsjD0Z/nP6sadNXYqjsj5a1Cwn0u+ns7mMxXEDmN0PYg1Xr2v47eC/MjTxF&#10;aR/MuI7tVHUdFf8AD7p/D0rxSpkuV2Ki+ZXCiiipKCtzVv8AkWNB/wC3j/0MVh1uat/yLGg/9vH/&#10;AKGKAMOiiigAooooAKKKKACiiigArc8Lf8xf/sHTf0rDrc8Lf8xf/sHTf0oAw6KKKACiiigAoooo&#10;AVWKsGUkEHIIr6d+F/jMeMPDcbyvnULXEVyO5OOH/wCBAfmDXzDXT/Dzxe/g3xJDdkk2kn7q5Qd0&#10;J6/Udfwx3q4S5WRKPMj6nqG8/wCPSf8A3G/lT4ZkuIkljYPG6hlZTkEHkEUy8/49J/8Acb+VdRyr&#10;cp+Hf+QHZ/8AXOtKs3w7/wAgOz/651pUo7Ict2FFFFMQUUUUAFFFFABRRRQBkW3/ACM17/1wT+da&#10;9ZFt/wAjNe/9cE/nWvUxGwoooqhBRRRQAUUUUAFFFFAGVrn+u0j/ALCEP8zXW1yWuf67SP8AsIQ/&#10;zNdbXNU+I6afwhRRRWZoFFFFABRRRQAUUUUAFFFFABRRRQAV8Af8E4f+Tpv20P8Asc1/9LtVr7/r&#10;4A/4Jw/8nTftof8AY5r/AOl2q0Aff9FFFABRRRQAUUUUAFFFFABRRRQAUUUUAFFFFABRRRQAUUUU&#10;AFFFFABRRRQAUUUUAFFFFABRRRQAUUUUAFFFFABRRRQB8Af8Fq/+TWfC3/Y52v8A6Q31ff8AXwB/&#10;wWr/AOTWfC3/AGOdr/6Q31ff9ABRRRQAUUUUAFFFFAH52f8ABbP/AJN/8Df9jOv/AKST19q/s/8A&#10;/JB/hv8A9i1pv/pLHXXa14d0rxHBHDq2mWeqQxtvSO9t0mVWxjIDA4OKuW9vFawRwQRpDDGoRI41&#10;CqqgYAAHQAdqAJKKKKAON+NH/JHfHf8A2Ab/AP8ASd68Y/YB/wCTOPhZ/wBgr/2rJXs/xo/5I747&#10;/wCwDf8A/pO9eMfsA/8AJnHws/7BX/tWStae5lU2PoGiiiug5wooooA5zRf+Rn1b8P510dc5ov8A&#10;yM+rfh/OujqI7FS3CiiirJCiiigAprusaM7sFVRksxwAPWnV5J8bvHn2G2Ph+xkxcTLm7dT9xD0T&#10;6nv7fWlJ8quOK5nY4b4ofESfxdqkltbTMujwNiKMcCUj+NvX29B+NcLRRXI3fVnWlbRF7Qv+Q5p/&#10;/XxH/wChCr3jb/kZ73/gH/oC1R0L/kOaf/18R/8AoQq942/5Ge9/4B/6AtIZh0UUUAFFFFABRRRQ&#10;AUUUUAFdV4F/5iv/AF7n+tcrXVeBf+Yr/wBe5/rQBytFFFABRRRQAUUUUAFFFFABRRRQB1XiD/kU&#10;NE/H+VcrXVeIP+RQ0T8f5VytABRRRQAUUUUAFFFFABRRRQBe0L/kOaf/ANfEf/oQq942/wCRnvf+&#10;Af8AoC1R0L/kOaf/ANfEf/oQq942/wCRnvf+Af8AoC0AYdFFFABRRRQAUUUUAFFFFABXVeBf+Yr/&#10;ANe5/rXK11XgX/mK/wDXuf60AcrRRRQAUUUUAFFFFABRRRQAUUUUAdVqH/JPdM/6+G/nJXK11Wof&#10;8k90z/r4b+clcrQAUUUUAFFFFABRRRQAUUUUAXtC/wCQ5p//AF8R/wDoQq942/5Ge9/4B/6AtUdC&#10;/wCQ5p//AF8R/wDoQq942/5Ge9/4B/6AtAGHRRRQAUUUUAFFFFABRRRQAV1XgX/mK/8AXuf61ytd&#10;V4F/5iv/AF7n+tAHK0UUUAFFFFABRRRQAUUUUAFFFFAHVah/yT3TP+vhv5yVytdVqH/JPdM/6+G/&#10;nJXK0AFFFFABRRRQAUUUUAFFFFAE9j/x/W//AF0X+Yr66+H3/Iup/wBdG/nXyLY/8f1v/wBdF/mK&#10;+uvh9/yLqf8AXRv50AdLRRRQAUUUUAFFFFABRRRQAUUUUAFfAHwb/wCUyXx2/wCxMtv/AETo1ff9&#10;fAHwb/5TJfHb/sTLb/0To1AH3/RRRQAUUUUAFFFFABRRRQAUUUUAFFFFABRRRQAUUUUAFFFFABRR&#10;RQAUUUUAFFFFABRRRQAUUUUAFFFFABRRRQAUUUUAFFFFABRRRQAUUUUAFFFFABRRRQAUUUUAFFFF&#10;ABRRRQAUUUUAFFFFABRRRQB8AfGT/lMl8Cf+xMuf/ROs19/18AfGT/lMl8Cf+xMuf/ROs19/0AFF&#10;FFABRRRQAUUUUAFFFYvjXxRB4I8G694iuYZLi20iwuNQlhixvdYo2kKrnjJCkDNAHlf7W37VXhn9&#10;k/4YXHiTWWS81i4DQ6PoquBLfXGOOM5Ea5Bd+w9SVB/Iz9rz4F/EC3+Del/Hn4vX90fiF4419Io9&#10;HkBRdOsPs8zpGyHlG+VNsefkUAHLFseifBP9pb4U/Gr9oi/+Nv7Snje3sLrS5hH4X8FLpt9e21kq&#10;8pIxjgdCqE5AzlpNzsBhQek/4KjfthfCH9oz4P8AhTRPh54u/wCEh1Sx10XlxB/Zt5bbIfs8qbt0&#10;0KKfmdRgEnnpQB+nf7P/APyQf4b/APYtab/6Sx131fOX7GH7TPw2+M3w48OeFfB3iT+2Ne8N+HtP&#10;j1W0+w3MH2dlhSMjfLGqv86kfIT0z0r2n4jfEXw98JfBOq+LvFeof2V4e0uMS3l55Mk3lKWCg7I1&#10;Zz8zAcA9aAKfxk/5JD44/wCwFff+k714v+wL/wAmc/Cv/sEj/wBGvXE/Ev8A4KYfs2+IPhz4q0uw&#10;+I/n319pN3bW8X9haku+R4XVVybYAZJAySBXRfsF+JtNt/2P/hdFJc7ZE0vaw8tjgiV/atKbs9TK&#10;om1oXfjzN5njhF/552ka/wDjzH+tecV6R8UNHvvEnjG6vbCD7RaMkapJvVc4UZ4Yg9c1yf8AwhOt&#10;f8+X/kVP/iqmW7LjsjO0mxbVNUs7NPvXEyRD/gTAf1r7BjjWKNUQbUUYAHYCvnH4f+F7vS/GGm3m&#10;pw/Z7O3cyM+5W5CnbwpJ+9iveP8AhLdJ/wCfv/yG/wDhWlOy3M6l3saV3aw31rNbXEYlgmQxujdG&#10;UjBFfK3jfwrN4P8AEVxp8mWiB3wSH+OM9D9ex9wa+l/+Et0n/n7/APIb/wCFcT8VLPS/GWhg2s6t&#10;qlqd0GUYbwfvJkjHPXnuKqdpLcmF4vY+f6K3P+EJ1r/ny/8AIqf/ABVH/CE61/z5f+RU/wDiq5zo&#10;MOtzVv8AkWNB/wC3j/0MUf8ACE61/wA+X/kVP/iq1dQ8L6nPoWkW6W26aDzvMXzF+XcwI5zzx6UA&#10;cdRW5/whOtf8+X/kVP8A4qj/AIQnWv8Any/8ip/8VQBh0Vuf8ITrX/Pl/wCRU/8AiqP+EJ1r/ny/&#10;8ip/8VQBh0Vuf8ITrX/Pl/5FT/4qj/hCda/58v8AyKn/AMVQBh0Vuf8ACE61/wA+X/kVP/iqP+EJ&#10;1r/ny/8AIqf/ABVAGHW54W/5i/8A2Dpv6Uf8ITrX/Pl/5FT/AOKrV0Dwvqdl/aPnW2zzrKSJP3in&#10;LHGBwaAOOorc/wCEJ1r/AJ8v/Iqf/FUf8ITrX/Pl/wCRU/8AiqAMOitz/hCda/58v/Iqf/FUf8IT&#10;rX/Pl/5FT/4qgDDorc/4QnWv+fL/AMip/wDFUf8ACE61/wA+X/kVP/iqAMOitz/hCda/58v/ACKn&#10;/wAVR/whOtf8+X/kVP8A4qgD1v4GeNP7Q099BupM3Fqu+3LHlo+6/wDAT+h9q9RvP+PSf/cb+VfM&#10;Oi6D4i0DVrXULS12T27h1/epg+oPzdCMg/WvoMeLtPutNy8hgmki+aFlYlGI+7kDBwe4rohLSzMJ&#10;R1ui/wCHf+QHZ/8AXOtKua0XxJptppdtDLc7JETDLsY4/IVd/wCEt0n/AJ+//Ib/AOFWpK25Di77&#10;GxRWP/wluk/8/f8A5Df/AAo/4S3Sf+fv/wAhv/hT5l3J5X2Niisf/hLdJ/5+/wDyG/8AhR/wluk/&#10;8/f/AJDf/CjmXcOV9jYorH/4S3Sf+fv/AMhv/hR/wluk/wDP3/5Df/CjmXcOV9jYorH/AOEt0n/n&#10;7/8AIb/4Uf8ACW6T/wA/f/kN/wDCjmXcOV9hbb/kZr3/AK4J/OteuWg8Raemu3NwbjELxKqtsbkj&#10;rxitH/hLdJ/5+/8AyG/+FSpLuU4vsbFFY/8Awluk/wDP3/5Df/Cj/hLdJ/5+/wDyG/8AhVcy7k8r&#10;7GxRWP8A8JbpP/P3/wCQ3/wo/wCEt0n/AJ+//Ib/AOFHMu4cr7GxRWP/AMJbpP8Az9/+Q3/wo/4S&#10;3Sf+fv8A8hv/AIUcy7hyvsbFFY//AAluk/8AP3/5Df8Awo/4S3Sf+fv/AMhv/hRzLuHK+w/XP9dp&#10;H/YQh/ma62uEvtcstSvNJitp/MkF9ExGxhxnHce9d3XPPc6IaIKKKKzNAooooAKKKKACiiigAooo&#10;oAKKKKACvgD/AIJw/wDJ037aH/Y5r/6XarX3/XwB/wAE4f8Ak6b9tD/sc1/9LtVoA+/6KKKACiii&#10;gAooooAKKKKACiiigAooooAKKKKACiiigAooooAKKKKACiiigAooooAKKKKACiiigAooooAKKKKA&#10;CiiigD4A/wCC1f8Ayaz4W/7HO1/9Ib6vv+vgD/gtX/yaz4W/7HO1/wDSG+r7/oAKKKKACiiigAoo&#10;ooAKKKKACiiigDjfjR/yR3x3/wBgG/8A/Sd68Y/YB/5M4+Fn/YK/9qyV7P8AGj/kjvjv/sA3/wD6&#10;TvXjH7AP/JnHws/7BX/tWStae5lU2PoGiiiug5wooooA5zRf+Rn1b8P510dc5ov/ACM+rfh/Oujq&#10;I7FS3CiiirJCiio7i4jtLeSeZ1ihjUu7scBVAySaAMHx14vg8F6BNeybXuG+S3hP8bnp+A6n6V8t&#10;X19PqV5NdXMjTXEzl3dupJPNdF8RPGkvjXX3uAWWxhzHbRnsv94j1PX8h2rlq5py5mdUI8qCiiis&#10;yy9oX/Ic0/8A6+I//QhV7xt/yM97/wAA/wDQFqjoX/Ic0/8A6+I//QhV7xt/yM97/wAA/wDQFoAw&#10;6KKKACiiigAooooAKKKKACuq8C/8xX/r3P8AWuVrqvAv/MV/69z/AFoA5WiiigAooooAKKKKACii&#10;igAooooA6rxB/wAihon4/wAq5Wuq8Qf8ihon4/yrlaACiiigAooooAKKKKACiiigC9oX/Ic0/wD6&#10;+I//AEIVe8bf8jPe/wDAP/QFqjoX/Ic0/wD6+I//AEIVe8bf8jPe/wDAP/QFoAw6KKKACiiigAoo&#10;ooAKKKKACuq8C/8AMV/69z/WuVrqvAv/ADFf+vc/1oA5WiiigAooooAKKKKACiiigAooooA6rUP+&#10;Se6Z/wBfDfzkrla6rUP+Se6Z/wBfDfzkrlaACioZr62t/wDW3EUf++4FUpvFWi2/+t1ewj/37lB/&#10;Woc4x3Z008NXrfw6bfomzTorn5viJ4Wg+/4j0rPoLyMn9DVKb4teDofveILM/wC4xb+QrF4qhHeo&#10;vvR6VPI81q/w8JUfpCT/AEOtorhJvjl4Ih664rH/AGLeZv5JVKb9oPwXH92+uJf9y2f+oFYvMMJH&#10;erH70elT4R4iq/Dl9b/wXNfmj0iivKpv2kvCUf3Y9Sl/3IF/q4qlN+094eX/AFWl6m/++sa/+zms&#10;XmuCjvVR6VPgHiip8OAn80l+bR7hoX/Ic0//AK+I/wD0IVe8bf8AIz3v/AP/AEBa+e7X9qzTrG/t&#10;7iPw/dSiGVZNrXCrnBzjoaZrv7WkmvapPdW3hJlMm35TfF8YUDtH7Vi86wC/5efg/wDI9GHhlxZN&#10;X+p2XnOmvzme10V4L/w0H4muf+PXwgT+Er/yUUf8Li+JFz/x7eDDg9zp9y3/ALMKX9s4V/Dd/wDb&#10;rNP+Ia5/H+N7OHrVh+jZ71RXgv8Awn3xbu/9X4bEOf8Apydf/Qmo/tj41Xf+rsFh/wC2Vuv/AKEa&#10;P7Wpv4aU3/26H/EPcXH+Nj8LD/FWX6JnvVFeC/Yfjbd/6y5EH/A7Vf8A0EUf8IX8X7v/AFmvCHP/&#10;AE97f/QVo/tOb+HD1Put+of6jYeH8bOcKvSo5flE96orwX/hU3xPuv8AX+Mtg9F1G4/kFxR/wonx&#10;pIN0njEl/wDrvMf1o+v4l/DhpfekH+qWSQ/i55SXpCcj3quq8C/8xX/r3P8AWvlv/hTPxEt8/Z/G&#10;jD/t/uE/kDWtoPwr+M/+lHTfGKjy490n/Eym+ZfT5k5o/tDEL4sNL8GH+p+UT/hZ3R+anH9D2Siv&#10;Bf8AhFfjHbfc1kS/9vKN/wChLR9l+N9tjZMJv+BWh/8AQqP7Ukviw9T/AMBv+of6i0Z/ws4wj9ar&#10;j+cT3qivBf7W+NVt9+yEv/bO3b/0E0f8Jt8X7bO/w+Jcf9Om7/0FqP7WgvipTX/bof8AEPcVL+Fm&#10;GFn6Vl/kj3qivBf+Fq/FK3/1vg7zB3I024P6hqP+F4eObf8A4+PBrD/t1nT+eaP7Ywy+JSX/AG6w&#10;/wCIb51L+FOjL0qw/wA0e9UV4L/w0Zrtv/x8eEiP+ByJ/NDSr+1IYzifwuyH2vf6GOj+2sD1nb5P&#10;/IP+IY8VP+HhlL0qU/8A5M95orw+P9qSwP8ArNBuV/3Z1P8AQVbi/af0Fv8AWaTqKf7vlt/7MKtZ&#10;xgH/AMvV+P8Akck/DjiunvgZfJwf5SPo/UP+Se6Z/wBfDfzkrla47TP2n/BniLQbHRGN9pVzHLv8&#10;6/iRYTkvxuV2x94csAK6+GaO4iSWJ1kjcbldDkEHuDXoUMTRxKvRmpeh8jmmSZlks1TzGhKk3tzK&#10;yfo9n8h1FFFdJ4gUUUUAFFFFABRRRQBPY/8AH9b/APXRf5ivrr4ff8i6n/XRv518i2P/AB/W/wD1&#10;0X+Yr66+H3/Iup/10b+dAHS0UUUAFFFFABRRRQAUUUUAFFFFABXwB8G/+UyXx2/7Ey2/9E6NX3/X&#10;wB8G/wDlMl8dv+xMtv8A0To1AH3/AEUUUAFFFFABRRRQAUUUUAFFFFABRRRQAUUUUAFFFFABRRRQ&#10;AUUUUAFFFFABRRRQAUUUUAFFFFABRRRQAUUUUAFFFFABRRRQAUUUUAFFFFABRRRQAUUUUAFFFFAB&#10;RRRQAUUUUAFFFFABRRRQAUUUUAfAHxk/5TJfAn/sTLn/ANE6zX3/AF8AfGT/AJTJfAn/ALEy5/8A&#10;ROs19/0AFFFFABRRRQAUUUUAFU9Y0mz1/Sb3S9Rt0u9PvYHtri3kGVljdSrqfYgkfjVyigDwL/hg&#10;n9nv/ok3h3/vw3/xVfD/APwVk/Zt+GHwW+C/hDVfA/grS/DOo3XiAW09xYxlWki+zTNsOSeNyqfw&#10;r9Xa+Zf28/2S9V/a++HPh/w1pOv2fh6bTNWGovcXsLyq6iGSPaAp65fP4UAdF+yL8C/APwy+FfhL&#10;xB4W8K6foeta34c099RvbVCsl0xgRyXOecsSfqa94rnPhv4Xl8D/AA78L+HJ50uptH0q10954wQs&#10;jRQrGWAPQErn8a6OgDj/AIyf8kh8cf8AYCvv/Sd68X/YF/5M5+Ff/YJH/o169o+Mn/JIfHH/AGAr&#10;7/0nevF/2Bf+TOfhX/2CR/6Netae5lU2PO/2kPGC+Fde8QX6p5920y21pbjkyzFAqKB35GT7A14V&#10;8OvipqWk3M+l+LJPPtor17IavkFY5weY5D/dPO1vY9gceheOJD47/aI8SXU3/II8L3csUYbpJdMT&#10;lvoqj8wD3ryf4PWseoapqFjq8K3On+KbOS/WOQcbkndCPrg7sj2r5TEV608XCVKVleSXZ2snf1lp&#10;5bo+xxGOwXD/ANTynGUFUWIXPWf24cyXslTl0cVJSaeknPlkvdTX25+zzp/natqt/jIigWFT/vtn&#10;/wBk/Wvc6+SP2V/GUvw512LwRq9x9q0PXJJj4d1iQ8tLA5jms5G6blK/L+X8SgfW9fT4Suq9O60a&#10;3XZ/1qn1R4ObZe8vrpRmp05pShNbTi9n5O6akukk10Ciiiuw8Q+fPjN4D/4R/VP7Ws48afeP86qO&#10;IpTyR9DyR+PtXmlfYGtaPba/pdzp94nmW86bWHcehHuDgj6V8q+KfDdz4T1y5026GXjOUkxxIh+6&#10;w+o/qK55xs7nRCV1Yya3NW/5FjQf+3j/ANDFYdbmrf8AIsaD/wBvH/oYrI1MOiiigAooooAKKKKA&#10;CiiigArc8Lf8xf8A7B039Kw63PC3/MX/AOwdN/SgDDooooAKKKKACiiigAooooAK9K+DfjT+x7y4&#10;0W6kxaXwPlFjwk2MAf8AAun1ArzWrGnsVv7Yg4IlUgj6imnZ3E1c+tPDv/IDs/8ArnWlXN+Bdet9&#10;X0uS3jOLixkMEqdx3U/Qj9QfSukrrjsjkluwooopiCiiigAooooAKKKKAMi2/wCRmvf+uCfzrXrI&#10;tv8AkZr3/rgn8616mI2FFFFUIKKKKACiiigAooooAytc/wBdpH/YQh/ma62uS1z/AF2kf9hCH+Zr&#10;ra5qnxHTT+EKKKKzNAooooAKKKKACiiigAooooAKKKKACvgD/gnD/wAnTftof9jmv/pdqtff9fAH&#10;/BOH/k6b9tD/ALHNf/S7VaAPv+iiigAooooAKKKKACiiigAooooAKKKKACiiigAooooAKKKKACii&#10;igAooooAKKKKACiiigAooooAKKKKACiiigAooooA+AP+C1f/ACaz4W/7HO1/9Ib6vv8Ar4A/4LV/&#10;8ms+Fv8Asc7X/wBIb6vv+gAooooAKKKKACiiigAooooAr3+oW2lWNze3tzDZ2dtG009xcOEjijUE&#10;s7MeFUAEkngAV5l/w1j8EP8Aosnw/wD/AAqLH/47Xpt/YW2q2NzZXttDeWdzG0M9vcIHjljYEMjK&#10;eGUgkEHgg15l/wAMnfBD/ojfw/8A/CXsf/jVAHJ/Fv8Aak+DGpfCnxnaWnxd8CXV3caLexQwQ+Jb&#10;J3kdoHCqqiXJJJAAHXNcz+wRrlhb/se/C6KS6jWRdLwVz0/eyV03xb/Zb+DGm/Cnxnd2nwi8CWt3&#10;b6Leywzw+GrJHjdYHKsrCLIIIBBHTFcz+wRodhcfse/C6WS1jaRtLyWx1/eyVpC99DOdranvv/CR&#10;ab/z+R/nR/wkWm/8/kf50f8ACO6b/wA+cf5Uf8I7pv8Az5x/lW/vGHuh/wAJFpv/AD+R/nR/wkWm&#10;/wDP5H+dH/CO6b/z5x/lR/wjum/8+cf5Ue8HumHpOrWkPiDUpnuEWKTGxieDW5/wkWm/8/kf51h6&#10;TpNpN4g1KF7dGijxsUjgVuf8I7pv/PnH+VRHmtoVLluH/CRab/z+R/nR/wAJFpv/AD+R/nR/wjum&#10;/wDPnH+VH/CO6b/z5x/lV+8T7of8JFpv/P5H+dcH8Ydcl1Lw7HpukBrprmTM7RdFRecH6nH5Gu8/&#10;4R3TP+fOP8q+cfGHjK4uvEl+2mTm2sFkMcKRYAKrxu/HGfxrObklqaQSb0Mb/hFdW/58JfyFH/CK&#10;6t/z4S/kKP8AhKtW/wCf+X8xR/wlWrf8/wDL+YrA3D/hFdW/58JfyFH/AAiurf8APhL+Qo/4SrVv&#10;+f8Al/MUf8JVq3/P/L+YoAuaP4b1ODVrKWSykSNJ0ZmI6AMCTVvxZoGo33iC6mgtJJYm2YZRwcIB&#10;VTR/Empz6tZRSXsjxvOispPUFgCKt+LNf1Gx8QXUMF3JFEuzCqeBlAaAMj/hFdW/58JfyFH/AAiu&#10;rf8APhL+Qo/4SrVv+f8Al/MUf8JVq3/P/L+YoAP+EV1b/nwl/IUf8Irq3/PhL+Qo/wCEq1b/AJ/5&#10;fzFH/CVat/z/AMv5igA/4RXVv+fCX8hR/wAIrq3/AD4S/kKP+Eq1b/n/AJfzFH/CVat/z/y/mKAD&#10;/hFdW/58JfyFH/CK6t/z4S/kKP8AhKtW/wCf+X8xR/wlWrf8/wDL+YoAP+EV1b/nwl/IV0fg/Rb6&#10;x/tH7RbPF5kG1d3c88Vzn/CVat/z/wAv5iuj8H61fX39o/aLl5fLg3Lu7HnmgDnP+EV1b/nwl/IU&#10;f8Irq3/PhL+Qo/4SrVv+f+X8xR/wlWrf8/8AL+YoAP8AhFdW/wCfCX8hR/wiurf8+Ev5Cj/hKtW/&#10;5/5fzFH/AAlWrf8AP/L+YoAP+EV1b/nwl/IUf8Irq3/PhL+Qo/4SrVv+f+X8xR/wlWrf8/8AL+Yo&#10;AP8AhFdW/wCfCX8hR/wiurf8+Ev5Cj/hKtW/5/5fzFH/AAlWrf8AP/L+YoAP+EV1b/nwl/IUf8Ir&#10;q3/PhL+Qo/4SrVv+f+X8xR/wlWrf8/8AL+YoA6PWtFvrjwzpNvHbO80Wd6DqvFc5/wAIrq3/AD4S&#10;/kK6PWtavrfwzpNxHcuk0ud7jq3Fc5/wlWrf8/8AL+YoAP8AhFdW/wCfCX8hR/wiurf8+Ev5Cj/h&#10;KtW/5/5fzFH/AAlWrf8AP/L+YoAP+EV1b/nwl/IUf8Irq3/PhL+Qo/4SrVv+f+X8xSN4s1SNSzah&#10;IqjqSQBQPfRC/wDCK6t/z4S/kKP+EV1b/nwl/IVlXfxWhsP+PnxRaW//AF1u41/mayLr9oLRbTO/&#10;xfbt/wBcpPM/9BBrnliKMPiml80etQyfMsT/AAMNOXpCT/JHWf8ACK6t/wA+Ev5Cj/hFdW/58Jfy&#10;Fee3X7Uvh+3zt8R3E59IraT+qism6/a+0qHPlz6xcH/YhQD9WFcssywcd6sfvue9R4K4kxHwYCr8&#10;4OP/AKVY9k0fw3qcGrWUsllIkaTozMR0AYEmrfizQNRvvEF1NBaSSxNswyjg4QCvn/8A4bQNvcxS&#10;R6bf3UauGaOWdI9wB6cButV9S/bE8T61eSS6R4alt4nxsiW4aYDgDtGOvX8a5nnWBWiqX9E/8j26&#10;fhnxVNc0sJyrvKdNfnK57j/wiurf8+Ev5Cj/AIRXVv8Anwl/IV4L/wANCfGLUP8Ajz8PSxoejGxn&#10;P6kgUf8ACyfj7qH+pjkts/8ATGFP/QzS/tek/gpzl6RZp/xDvMKf+84vD0v8VaK/K571/wAIrq3/&#10;AD4S/kKP+EV1b/nwl/IV4G2ofH/Uv9drs1tn0nt0/wDRYqNvCPxo1L/j48eXMAPUDVbhf0RaP7Sq&#10;S+DDT+asH+pOCpf7xnOGX+Gbn+UUfQH/AAiurf8APhL+QqOfw9qNqm+a1aJf70hCj9TXz5J8EvG2&#10;pf8AIR8czy567rieX/0JhUUf7L3nPvu/E8krnrttOfzLmj65jpfDhX85JB/q1wvS/j57H/t2hUl+&#10;N0e4XmpWGn5+1anp9tjr517En82rFuviJ4VtPv8AiTSW/wCuV7HJ/wCgsa85t/2X9EXHn6vqEnr5&#10;YRP5g1p2/wCzb4Sh+++oz/8AXSdR/wCgqKPbZnLalFesr/kH9m8D0fjzCtU/w0lH/wBKZu3Pxr8F&#10;WvD69E3/AFzikf8A9BU1d8O/tNeA9F+3+dqFzJ5sOxPKtJDk/iBWRb/APwTBjdpLzH/ppdS/0YV2&#10;Xgn4H+BLj7f53hqzm8qDcnm7nwfXk+1H/CrLrTX/AIEHNwBS2WLm/wDuEl/mecTftKeE4vuw6lN/&#10;uQJ/VxVCb9p/QV/1Olai/wDviNf5Ma9Ht/AHhe2xs8N6Of8ArpYRP/NTWpbaPpln/wAe+k6bB/1z&#10;sYV/ktHsczlvVivSP+Yf2lwPT+DL60/8VVL/ANJR4tN+1LaL/qvD0z/790F/kpqNP2kNWvv+PLwf&#10;JJnptmeT+UYr6CttVubPH2d1gx/zzjVf5CrX/CVat/z/AMv5ij6pj5b4r7oIP9YeEqf8PI7+csRU&#10;/JKx89J8XviJff8AHl4CuJPTbY3Mn8gKmXxZ8ab7/VeA7mD03aTcL/6G1e//APCVat/z/wAv5ij/&#10;AISrVv8An/l/MUf2fiX8WJl8kkH+t2TU/wCDklFf4pTl+bR4Gq/Hq+/1XhuaDPraxp/6Gad/wh37&#10;Ql5961kt1PvaL/Lmvev+Eq1b/n/l/MUf8JVq3/P/AC/mKP7Lb+LEVP8AwL/gB/r3Cn/ByjCL1pcz&#10;/GR4L/wqT47Xf+sv5Ic/9PQX/wBBFH/DP/xmuv8AXeIpYx6DULj+QXFe9f8ACVat/wA/8v5ij/hK&#10;tW/5/wCX8xR/ZFF/FOb/AO3mH/ERcyj/AAcLh4elGP63PE5v2WfiRcaVC914wlly+PsnnzuU5bnB&#10;IH/7VUf+GPfEt1/x9a7M2ev+il/5yCvpy+1q+j8E6fdrcuLmScq0ncjL8foPyrnf+Eq1b/n/AJfz&#10;FH9i4J/FFv8A7ef+Yf8AETeJY/wa0Yf4aVP9Ys8Mh/Yxu1/1upXj/wC5aKv/ALOauw/sbQr/AK24&#10;1V/9xY1/oa9m/wCEq1b/AJ/5fzFH/CVat/z/AMv5irWT4CO1L8X/AJnNU8SOLKnxY5/KMF+UUeTQ&#10;/sfaXH96LWpf96aMfyQVdh/ZN0OP72kahL/v3B/pivTP+Eq1b/n/AJfzFH/CVat/z/y/mK2WWYKO&#10;1JfcebU454mqfFj6nyk1+VjgIf2XfD0PXwvNIfV7mU/+z1dh/Zz0KH7vhGM/7+5v5tXZf8JVq3/P&#10;/L+Yo/4SrVv+f+X8xWywOFjtSj9yPNqcUZ9V/iY+s/8AuJP/ADOah+Bekw/d8HWJ/wB+1Rv5ir0P&#10;wktrf/VeFbOP/cs4x/Stf/hKtW/5/wCX8xR/wlWrf8/8v5itlQpR2gvuR5tTNswq/wATETfrKT/U&#10;XQvAktjq1jINGjgjSdGZlhUAAMCTxWr4q8PX93r11LbWbvC2zaygY4QCquj+JNTn1ayikvZHjedF&#10;ZSeoLAEVb8Wa/qNj4guoYLuSKJdmFU8DKA1sklsjzp1J1Hebb9TI/wCEV1b/AJ8JfyFH/CK6t/z4&#10;S/kKP+Eq1b/n/l/MUf8ACVat/wA/8v5imZh/wiurf8+Ev5Cj/hFdW/58JfyFH/CVat/z/wAv5ij/&#10;AISrVv8An/l/MUAH/CK6t/z4S/kKP+EV1b/nwl/IUf8ACVat/wA/8v5ij/hKtW/5/wCX8xQAf8Ir&#10;q3/PhL+Qo/4RXVv+fCX8hR/wlWrf8/8AL+Yo/wCEq1b/AJ/5fzFAB/wiurf8+Ev5Cuj8H6LfWP8A&#10;aP2i2eLzINq7u554rnP+Eq1b/n/l/MV0fg/Wr6+/tH7RcvL5cG5d3Y880Ac5/wAIrq3/AD4S/kKP&#10;+EV1b/nwl/IUf8JVq3/P/L+Yo/4SrVv+f+X8xQAf8Irq3/PhL+Qo/wCEV1b/AJ8JfyFH/CVat/z/&#10;AMv5ij/hKtW/5/5fzFAB/wAIrq3/AD4S/kKP+EV1b/nwl/IUf8JVq3/P/L+Yo/4SrVv+f+X8xQAf&#10;8Irq3/PhL+QpG8J6qy4bT5CPQgUv/CVat/z/AMv5ij/hKtW/5/5fzFAFWXwDcz/6zRVk/wB6FTVW&#10;X4VxT/6zwxayf71pGf6Vqf8ACVat/wA/8v5ij/hKtW/5/wCX8xWbpwlukdcMXiKfwVJL0bMPxp+z&#10;l4c8VeC7GNPD0Wm6ykjA3GnRLDKFJb7wA2sPu9QT6YrwLVNB8b/s16paT3Pnah4YuJNuMERMe6kH&#10;IjkxyMHnHfBFfXd9rV9H4J0+7W5cXMk5VpO5GX4/QflXGeIbiXxXo11pWrOb7T7ldksMoBB7g+xB&#10;wQRyCM15WKy2nU/e0PcqLZrT7+6Pvsi41xeCX1HNb4nBz0lTn7zSfWDesZLdWaV+z1UHhKQ+ONBt&#10;tY0ZGvLGccOmMqw6qwzww7itj/hFdW/58JfyFfM1nqviT9mXxa32W5uLnwvqD8hTw4Ht0Eqj/vof&#10;p9GaL8Q7rxBpdvqGn6q9xaTruSRT+h9COhHatcFjPrF6VVctSO6/VeTOLifhpZO6eOwE/a4KtrTn&#10;/wC2S7TWzWl7d00rv/CK6t/z4S/kKP8AhFdW/wCfCX8hR/wlWrf8/wDL+Yo/4SrVv+f+X8xXqHwY&#10;f8Irq3/PhL+Qo/4RXVv+fCX8hR/wlWrf8/8AL+Yo/wCEq1b/AJ/5fzFAB/wiurf8+Ev5Cj/hFdW/&#10;58JfyFH/AAlWrf8AP/L+Yo/4SrVv+f8Al/MUATWfhjVY7uBmsZQqupJwPWvqb4ff8i6n/XRv518s&#10;2fifVZLuBWvpSrOoIyPWvqb4ff8AIup/10b+dAHS0UUUAFFFFABRRRQAUUUUAFFFFABXwB8G/wDl&#10;Ml8dv+xMtv8A0To1ff8AXwB8G/8AlMl8dv8AsTLb/wBE6NQB9/0UUUAFFFFABRRRQAUUUUAFFFFA&#10;BRRRQAUUUUAFFFFABRRRQAUUUUAFFFFABRRRQAUUUUAFFFFABRRRQAUUUUAFFFFABRRRQAUUUUAF&#10;FFFABRRRQAUUUUAFFFFABRRRQAUUUUAFFFFABRRRQAUUUUAfAHxk/wCUyXwJ/wCxMuf/AETrNff9&#10;fAHxk/5TJfAn/sTLn/0TrNff9ABRRRQAUUUUAFFFFABRRRQAUUUUAFFFFAHH/GT/AJJD44/7AV9/&#10;6TvXi/7Av/JnPwr/AOwSP/Rr17R8ZP8AkkPjj/sBX3/pO9eF/sO6kmjfsRfDnUJf9Va6E87fRXkY&#10;/wAq0g7NtkSi5tRju2fOtjrG/wAO/E7xHnm91bVLyNvbkKPzFcxrAbwL4H+HXiRIi7aYipMi90nh&#10;JbP0b9TTmMmm/s0sx5uLyPJ9Waa4/wAGr1TU/h/H450G28J7ti3T29sj/wB3Dpgj8q+VhSnWpWh8&#10;SgmvVvm/OJ1cawliuIMfTovWn7sf+3ZNR/8ATaLX7NPgH/hZvwt8U/Dbxc8tlrNjcWniTS9QiYie&#10;0N3AssU0Z45Vslh6uRkHkfQv7PvxD1jxVpOteHPFhj/4TTwref2dqTRDAuVxmG5A7CRcn6gnABAr&#10;nfEVrD4A/au8C31tGttp/ifQrnQnVBhBJbETRZ99uEHsMVH8Xm/4U/8AGbwv8TI/3WhauF8O+IyO&#10;FRWOba5b/dYbS3ZQB3rtw8PqcVK/8N8svOO6b/w3Wva518LOWYYCrw7WfNKHM6Le6mkpcq8qkPdt&#10;s5qDPfqKKK+mPACuF+LHgUeLtD8+2jzqlmC0WBzIvdP6j3+pruqKTV1Yadnc+MmBUkEYI4INberf&#10;8ixoP/bx/wChiu3+NngP+yb/APtyyjxZ3T4nVRxHKf4vo388+oriNW/5FjQf+3j/ANDFcjVnY607&#10;q5h0UUUhhRRRQAUUUUAFFFFABW54W/5i/wD2Dpv6Vh1ueFv+Yv8A9g6b+lAGHRRRQAUUUUAFFFFA&#10;BRRRQAVPY/8AH9b/APXRf5ioKnsf+P63/wCui/zFAHcaD4wbwb8Rbm5cn7FNJ5Vyo/uHHzfUHn8x&#10;3r6NjkWaNXRg6MAyspyCD0Ir5I8Vf8jDf/8AXT+lezfA7xp/amltod1Jm6s13QFjy8Xp/wABP6Ee&#10;lbU5dDGpHqep0UUVuYBRRRQAUUUUAFFFFAGRbf8AIzXv/XBP51r1kW3/ACM17/1wT+da9TEbCiii&#10;qEFFFFABRRRQAUUUUAZWuf67SP8AsIQ/zNdbXJa5/rtI/wCwhD/M11tc1T4jpp/CFFFFZmgUUUUA&#10;FFFFABRRRQAUUUUAFFFFABXwB/wTh/5Om/bQ/wCxzX/0u1Wvv+vgD/gnD/ydN+2h/wBjmv8A6Xar&#10;QB9/0UUUAFFFFABRRRQAUUUUAFFFFABRRRQAUUUUAFFFFABRRRQAUUUUAFFFFABRRRQAUUUUAFFF&#10;FABRRRQAUUUUAFFFFAHwB/wWr/5NZ8Lf9jna/wDpDfV9/wBfAH/Bav8A5NZ8Lf8AY52v/pDfV9/0&#10;AFFFFABRRRQAUUUUAFFFFABRRRQBxvxo/wCSO+O/+wDf/wDpO9eMfsA/8mcfCz/sFf8AtWSvZ/jR&#10;/wAkd8d/9gG//wDSd68Y/YB/5M4+Fn/YK/8Aasla09zKpsfQNFFFdBzhRRRQBzmi/wDIz6t+H866&#10;Ouc0X/kZ9W/D+ddHUR2KluFFFFWScj8UvEn/AAjXg28lR9tzcD7ND67mByfwXJ/AV8v16Z8dvEn9&#10;qeJYtMibMGnphsdDI2CfyG0fnXmdc03dnTBWQUUUVmaBRRRQBe0L/kOaf/18R/8AoQq942/5Ge9/&#10;4B/6AtUdC/5Dmn/9fEf/AKEKveNv+Rnvf+Af+gLQBh0UUUAFFFFABRRRQAUUUUAFdV4F/wCYr/17&#10;n+tcrXVeBf8AmK/9e5/rQBytFFRXF1DZxmS4mjgjHV5GCj8zSvbVlRi5PlirslorldS+KvhHSc/a&#10;NfsiR1WB/OP5JmuT1P8AaS8K2eRbR31+3YxwhF/NiD+lcNTH4Wj8dRL5n1WC4Sz/ADCzw2CqNPry&#10;tL73ZfierUV4LN+0nqepyGLRPC5lftvkaU/98oo/nTP+Em+MXiT/AI9NLOlo3/TskOB/22JNcP8A&#10;bGHlpRUp/wCGL/4B9SvDfOaK5sxqUcMv+ntWK/LmPfaq3mq2Wmrm7vLe1HrNKqfzNeKWvwT+KnjD&#10;H27XJ/LbrFHPLL/44g2/rXR6T+w3rd5hrqTVZi3J22Xk/q5NP65jan8LDP5tL8AfDPDWD/3/ADuL&#10;falTlP8A8m0R1F98VPCOn583xDYtjr5Mvm/+gZrnr79obwbZ58q6ur3H/PC2Yf8Aoe2uv0n9g0Jg&#10;z6Zezj1ur+Jf0TBrtNJ/YjsLXGNG0ePH/P1NJMf1DU7ZtU6Qj97f+RP/ABgGF3liaz8vZwj+PvHi&#10;niD9r3RbrRLCxsNAv5Xts5a4lSIH8t1cv/w0F4o1TnSvCPmA/d+WWf8A9BAr7L074A6a8MWk2Vvp&#10;elT2PMk9rZKA59sAH862of2dYx/rddZv9y1A/m5prA5hU+PEW9Ir8xPiThLC6YbJuZ96lab/APJU&#10;rHw1/wAJ18XdW/49/D32PPT/AEIpj/v41H9m/GrVv9bdfYlPT95bpj/vgE196Q/s96Qv+t1O9f8A&#10;3Ai/zBq9D8BfDUWN0l9N/vzL/RRVf2POX8TETfzt+gv9fqFH/dMowsfN03J/e5H5+/8ACo/iVqnN&#10;94u8tT1T7dO36BQKVP2Zb28YNqPilpG7hbdpP1Zx/Kv0Ph+C/hKL72nyTf79xJ/RhV+H4W+FYfu6&#10;LAf99mb+Zp/2DhX/ABE5esmS/FDiCnphZQo/4KUF+aZ+e1p+zBoUePtOrahN/wBctkf81Na9t+zr&#10;4PgxvivLn/rpcEf+ggV9+x+APDUXTQrA/wC9bq38xVmPwlocP+r0XT0/3bWMf0rojk2ChtSX5/me&#10;RX8QuJ8R8eOqL0fL/wCkpHwfa/BLwTa426FG5/6azSv/ADY1rWvw58LWePK8O6YCOha1Rj+ZBr7j&#10;j0XTo8bLC1THTbCo/pUq6far922hX6RiuuOX4eHwwivkjwK3EucYn+PjKsvWpJ/mz468M6Jp1nre&#10;nfZ7C1g/0iP/AFcKr/EPQV0HjK2mm8TXnlxO/wBz7qk/wLX0/q0SJpN7tRV/cP0H+yaq+Ev+RftP&#10;+B/+htXQqSjojxamInV9+o235u58rx6HqU3+r0+6f/dgY/0qzH4P16XlNE1Fx/s2kh/pX1vRV+z8&#10;zH2nkfJ6+A/EjYxoWofjbOP6VIvw78TN00O9/GIivqyin7NC9oz5Y/4Vn4oPP9iXX/fI/wAaP+FZ&#10;+Kf+gJdfkP8AGvpe+8QaXpeftupWdpjr586J/M1zt98aPh/peftfjnw5bEfwyatAp/LfWUvZw+KV&#10;vmZyxMIfE0vmeFf8Kz8U/wDQEuvyH+NOX4X+Km6aLcfjtH9a9Qvv2p/hNp2fN8d6S+P+eEjTf+gA&#10;1zt/+3B8G7HIXxVJdsP4bfTbo/qYwP1rmlisHD4q0fvRyyzPCw+KrFf9vL/M5ZfhN4sbGNGk/GWM&#10;f+zVt+HfAeu+H/tf9oWBt/tMflRZlRtzenDHH41lX/8AwUK+Fdnnyk16+x/z72KjP/fci1xXir/g&#10;od4N1E232Dw1rsghk3n7T5MeR+DtXLPM8BBfxl+f5HM88wEX71Zfn+R3K/Bfxa2M6ai/W5j/APiq&#10;kX4J+K262cK/W4T/ABrzm6/4KYWC/wDHr4AuZj283VVj/lE1Vv8Ah4V4r1P/AJBfwtZ89P8ASpZv&#10;X+7EP8g1j/bOXbKpf5P/ACOZ8RYDZVL+il/kep/8KN8U/wDPK1H/AG3FL/wo3xR/zytf+/4/wryv&#10;/hsj44an/wAgv4Rs+en/ABKr6b/0Eij/AIaC/aj1b/j3+Ga2Wen/ABI7mPHT/nrJ/nmj+1sK/hjJ&#10;+kWL+38O/hjJ+kWeqf8ACjfFH/PK1/7/AI/wo/4Ub4o/55Wv/f8AH+FeVf8ACaftf6t/x76Atnn/&#10;AKdbOP8A9GNS/wBi/tkat/r9QWxB7ebpiY6/88wf84o/tOL+HD1H/wBu/wDBD+3G/hw9R/8Abv8A&#10;wT1T/hRvij/nla/9/wAf4Uf8KN8Uf88rX/v+P8K8r/4Uv+1Zq3/Hx49Wyz1/4mzR4/79R0f8Mm/t&#10;Dan/AMhL4ukKf4V12/kx07bAP/1UfXq0vhws/nZB/a+Jl8OFn87L9T1T/hRvij/nla/9/wAf4VHN&#10;8FPElvGXlFnEn957kAfrXl3/AAwV8QtS/wCQp8VWfPX/AI+Jv/QnFSQ/8E0/Pk8y/wDiPLO567NI&#10;57/xGc/yo+s46Xw4R/OcUH9pZjL4cJ984o9K1LS7ePQbfQ59b0a1vbWQyyG41CNEAJb+Inr84/Wu&#10;VurbQLHP2nx94MgI/hfXYN35ZrD0z/gnb4bfxBcafd+LdVlSGMPvhgijJ+767v71dfZ/8E4/hvDg&#10;z614muW7j7TAq/kIc/rSVTMpbUIr1l/kN4zNnth4r1lf8jlrnxF4Ls/9b8RvCv8A2zvHl/8AQIzW&#10;PefE74eWWd/xB0eQ+kNtfSZ/75tzXrdn+wB8JrbHmW2r3X/XbUCP/QQK27P9iH4M2uC3hJrhvWbU&#10;ro/oJQKfLm0to016uX6C9tnUto0168x83Xnxy8BW2fL8SR3f/XGzuRn/AL6iFYl3+0l4Rts+WNQu&#10;v+uNuB/6Ewr7Hs/2TfhFY48vwLprY/57GST/ANCY1t2f7PvwxsceV8P/AA2SOhk0uGQ/mymj6vms&#10;t5wXon+of8LMt6kF6J/qfBU37UWhL/qtI1B/98xr/JjVCb9qi2XPk+HZn/37sL/JDX6P2fwy8H6f&#10;j7L4T0O2x08nTYU/ktbVppNlp+Pstnb22P8AnjEqfyFP6lmMt8Sl6QX6i9hmst8Ul6QX6n5kw/tC&#10;eINRP+geCZ5s9NjyS/yjFLJ8evFFru+0eBriPb13CVcfXKV+oFFH9nY3/oKf/gKD6pmP/QY//AIn&#10;5g2n7UV7pF9DcXHg2T9xIshVrxk6EHkmLiptY/a7g1nVJrxvC8kAkC/IL4NjCgdfLHpX6Wax/wAg&#10;i+/64P8A+gms7wxZwXHh+182GOXIcHegPG9uKX1HHp2WK/8AJF/mP6rmaV1jP/JIn5ux/tS6ecb9&#10;BuV9ds6n+gqxH+1Fopxv0e/X12sh/qK/SSbwxo9xzLpNjIcY+e2Q/wBKpS/D3wrPjzPDOjyY6brC&#10;I4/8dp/UsxX/ADEL/wABX+YexzVf8xKf/biPzvj/AGn/AA4cb9M1RfXakZ/9nq1D+0v4Tlxut9Uh&#10;5x88Cfnw5r74l+EHgOfHmeCfDsmOm7SYD/7JVKb4C/DSf7/w98L5znK6Pbg/mEpfVczX/L6L/wC3&#10;Q5M3X/L6L/7dPiGL9ojwZJ966uov962b+mavRfHjwLJndrvl4/vWlxz+UZr7Cm/Zt+Flxnd4A0AZ&#10;OfksUX+QFUpv2VvhLcbt3gTShu67EZf5EYo9hmq2nB/Jh/wsr/l5TfyZ8rxfGj4eyfe8YWkX+9Y3&#10;v9IDV2H4rfDmbAHj/SlOM4ey1Bf1Ntivo6b9j/4PXGd3gizGRj5Lidf5SCqU37FHwXmyT4MVTjGU&#10;1K8X9BNR7PNl1pv/AMCDnzpdaT/8CPDIfiB8P58bfiJoAyM/Ol2v84BXQeHfiZ4B0X7Rv8feH5/t&#10;UflL5U0o2n1bdGuBXosv7C/wck+74buIv93U7n+rmua8TfsNfCqx+xfZ9P1GLzJdjYv3ORx65pNZ&#10;rFXcaf3yGqudXty0385HMw6h4OuMbfiX4NGTj59TK/zQVdhg8Kzfc+J3gPrjDa7GD+RFdHL/AME9&#10;/hVJ91tdi5/hvl/qhqlN/wAE5/hlJnbqnieHnPyXkH5cwGnfNF/y6g/mxfWc4W9KD+bK8Xh3RZ8+&#10;X8QvBMmOu3W0P9KuxeAbefPl+MvCkmOu3VAcf+O1mzf8E3fh+2fK8ReJU9N81u38oRVKb/gmx4Qb&#10;d5PizW09N8cLY/JRR7TMl/y4i/8At4PrmbL/AJcRf/bx1sPwlubj/VeI/D0nGfkvieP++Kuw/AnW&#10;rjHlanpEuRkbLhzx68JXm83/AATT0Js+V431FOON9lG3P4MKpTf8EzbNv9V8QZ04/j0lW5/7/Cj2&#10;+YLfC3/7fX+QfX80X/MKn/2+v8j1r/hn7xF/z+aZ/wB/ZP8A43R/wz94i/5/NM/7+yf/ABuvBLv4&#10;Q/HL9ke4k1LwTqj+LvCynzJ7WCFnjI7mS0LFl93iYnA5YV7H8Gf27PBnxCMGneJgPB2uNhP9KfNn&#10;K3T5ZeNn0cADpuNXRzKk5+xxUXSn2ez9Hsy6OdRc/Y4qPsp9ns/SWzNj/hn7xF/z+aZ/39k/+N0f&#10;8M/eIv8An80z/v7J/wDG69+jkSaNJI3WSNwGVlOQQehB9KfXuezie77Rnhcvwv1W80uHw6lxZi9t&#10;H855Gd/LKnJwDtzn5x27GqX/AAz94i/5/NM/7+yf/G69esf+R31D/rgP5JXR1MYJjc2j5t8Q/su6&#10;n4o0i403UZtLntZhgjzZMqezA+XwR618q654W8V/sj+O49J15ft3hfUm3xXcG5oZBwC6kgYkXjcu&#10;ORjsVNfp5XKfE74Z6F8W/CF54d8QWons5xlJVwJbeQA7ZY27MM/jyDkEivLx2X+3tWoPlqx2f6Py&#10;Z9/wvxRHK+fLczh7XA1tJw6p9Jw7SX427pNeM+H/AIP6h4r0Sy1jSNZ0fUNMvIxNBcwzSFXU9/8A&#10;V/gQeQQQea0P+GfvEX/P5pn/AH9k/wDjdfP/AIB8ceKf2HfibJ4N8X+bqPgLUZDLBdRqWUKTj7RC&#10;OxHHmR9e4zwW+99L1Sz1zTbbUNPuYr2xuo1lhuIHDJIhGQykdQRVYHFQxcXGS5akdJR7P/Lsc3FH&#10;DtXIK0KtCftcLWXNSqLaS7PtJbNHhH/DP3iL/n80z/v7J/8AG6P+GfvEX/P5pn/f2T/43X0DRXqe&#10;zifEe0kfP3/DP3iL/n80z/v7J/8AG6P+GfvEX/P5pn/f2T/43X0DRR7OIe0keAx/AbxBaSJO95pp&#10;SIhyFlkzgc8fJXuPw+/5F1P+ujfzqe8/49J/9xv5VB8Pv+RdT/ro386ynFR2NYSctzpaKKKzNAoo&#10;ooAKKKKACiiigAooooAK+APg3/ymS+O3/YmW3/onRq+/6+APg3/ymS+O3/YmW3/onRqAPv8Aoooo&#10;AKKKKACiiigAooooAKKKKACiiigAooooAKKKKACiiigAooooAKKKKACiiigAooooAKKKKACiiigA&#10;ooooAKKKKACiiigAooooAKKKKACiiigAooooAKKKKACiiigAooooAKKKKACiiigAooooA+APjJ/y&#10;mS+BP/YmXP8A6J1mvv8Ar4A+Mn/KZL4E/wDYmXP/AKJ1mvv+gAooooAKKKKACiiigAooooAKKKKA&#10;Cub+I2h+IfEvgnVdM8KeJ/8AhDPENxGFs9d/s+O++yMGBLeRIQkmVBXBP8We1dJRQB8Y/Ev4A/tJ&#10;WPw58VXF/wDtWf2lYw6TdyXFl/wrrTYvtEYhctHvEmV3DI3DkZzWH8Cbq/0P/gmno+oDVNkQ8J3K&#10;JF5C8bzKijd16sOa+uvjJ/ySHxx/2Ar7/wBJ3r4p8K3LQf8ABKnwtGjbZLjS7OBT/vX6gj8s1z4m&#10;XJh6sl0i/wAj3cgorE5zgqEtpVaafo5K5zXjD+z7f4ZfD3Qk0vZPNfaZbTyfaGPmAKGfjoMlc+1f&#10;RPw2jsNd8XWkNlpn2CeINOLkztL5e0cHaeDzgc+tfPnjhVuPHngLTEHyrcT3RUfwrFF8pP4nFfTn&#10;7POm+ZqmrX5H+qhSAH/ebJ/9AH51hg4JVqiXTlj9yv8AqfMVMQ8Vj8Xipbyl+nN/7cZv7V2kavo/&#10;gXSPGsN+11deD9YtdWCpbqrGIOI5B7jD5I9Fr0rxX4Fj+KPgi90bUtXF7our2wVjHbICUYBkdT2I&#10;O1gfUCuh8YeGbbxp4T1nQL3/AI9dTs5bOQ4yQroVJHuM5/CvN/2V/Elzq3wntdD1T5dd8K3Enh7U&#10;I8/de3O1D7gx7Oe/NdLhGOJlCXw1I/itH96a+44qFepgswValLlbs010lB7rzs19xyclv8avgtbw&#10;2kBX4n+FLZQkc1skcOrW8YGAGRvlmwMAYO498V33wr+JUfxc0u+utL1O+0+60+4+y32m6ppqwXVr&#10;LgHa6ZOOD1z2Poa9OrwD4hKfgz8fNB8dRfuvDni8x6DrwHCR3I/49LhvyKEngAHuaznCWC5ZqbdO&#10;9mnrZPS6e9k7XvfQ/R6FahxIqlCpQjDFcrlGUFyqpKOrjKHw80oqXK4KN5WVnc9n/s3Vv+gz/wCS&#10;qf40f2bq3/QZ/wDJVP8AGtiivW5UfB8zOf1Lw3e6tYz2d5qiz20y7JI2tVwR+fH1rxjx1p9h4Te1&#10;0650xbpImlEQW4dQqkg5z3yCDg9OlfQ9ebePvBI8Z/20sI/4mNr5Ulsf73yfMn/AsD8QKznHsaQl&#10;3PFv7W0X/oA/+Tj/AOFH9raL/wBAH/ycf/CsWSNopGR1KOpwysMEH0NNrnOg3P7W0X/oA/8Ak4/+&#10;FH9raL/0Af8Aycf/AArDooA3P7W0X/oA/wDk4/8AhR/a2i/9AH/ycf8AwrDooA3P7W0X/oA/+Tj/&#10;AOFH9raL/wBAH/ycf/CsOigDc/tbRf8AoA/+Tj/4Vq6BqGmTf2j5OkeRtspGf/SWbeoxleRxn1rj&#10;q3PC3/MX/wCwdN/SgA/tbRf+gD/5OP8A4Uf2tov/AEAf/Jx/8Kw6KANz+1tF/wCgD/5OP/hR/a2i&#10;/wDQB/8AJx/8Kw6KANz+1tF/6AP/AJOP/hR/a2i/9AH/AMnH/wAKw6KANz+1tF/6AP8A5OP/AIUf&#10;2tov/QB/8nH/AMKw6KANz+1tF/6AP/k4/wDhU1pqujtdQhdD2MXUBvtbnBz16VztT2P/AB/W/wD1&#10;0X+YoA6XX9S0qHWbtJtG8+VXw0n2p13H1wBxUek+LLDQ9QhvrHR2t7qE5SRbtjjIweCMHg96zPFX&#10;/Iw3/wD10/pWVQB9T6DcXviLR7XUbXW8w3CbgPsqZU91PPUHI/Cr/wDZurf9Bn/yVT/GvHPgd40/&#10;svVG0O6kxa3jboCx4WX0/wCBD9QPWve66Y2krnNK8XYx/wCzdW/6DP8A5Kp/jR/Zurf9Bn/yVT/G&#10;tiir5URzMx/7N1b/AKDP/kqn+NH9m6t/0Gf/ACVT/GtiijlQczMf+zdW/wCgz/5Kp/jR/Zurf9Bn&#10;/wAlU/xrYoo5UHMzloLHUDrtyg1PbMIlLS/Z1+YdhjtWj/Zurf8AQZ/8lU/xpbb/AJGa9/64J/Ot&#10;epSKbMf+zdW/6DP/AJKp/jR/Zurf9Bn/AMlU/wAa2KKrlRPMzH/s3Vv+gz/5Kp/jR/Zurf8AQZ/8&#10;lU/xrYoo5UHMzH/s3Vv+gz/5Kp/jR/Zurf8AQZ/8lU/xrYoo5UHMzH/s3Vv+gz/5Kp/jR/Zurf8A&#10;QZ/8lU/xrYoo5UHMznL6zvbe80lrnUPtcf26IBPJVMHPXI/zzXd1yWuf67SP+whD/M11tc89zohs&#10;FFFFZmgUUUUAFFFFABRRRQAUUUUAFFFFABXwB/wTh/5Om/bQ/wCxzX/0u1Wvv+vgD/gnD/ydN+2h&#10;/wBjmv8A6XarQB9/0UUUAFFFFABRRRQAUUUUAFFFFABRRRQAUUUUAFFFFABRRRQAUUUUAFFFFABR&#10;RRQAUUUUAFFFFABRRRQAUUUUAFFFFAHwB/wWr/5NZ8Lf9jna/wDpDfV9/wBfAH/Bav8A5NZ8Lf8A&#10;Y52v/pDfV9/0AFFFFABRRRQAV8FfG/8A4KjXPg/4s6/8Nfhz8I9c8feJ9FupLK5ZXYL5iHaxjihj&#10;ld1zgZOyvvWsbw/4N0LwnNqk2jaRZ6ZPql099fy2sKo91O5y0kjAZdjnqfpQB+eGk/8ABWzxT4B8&#10;V2GmfGv4H614EsLxuLwJPDPGvHzi3uIlMgGcnawOCMAng/op4X8TaX408OaZr+h30WpaPqdtHd2d&#10;5AcpNE6hlYfUEdea+UP+CsWm6LefsU+LLnU4bd9Qs7zT5NLklA3pcG7iR/LPqYWmB9s1p/8ABLX+&#10;0D+xD4AN+ZCC9/8AZ/NOT5P22cLjvjIOM9sY4xQB9YUUUUAcb8aP+SO+O/8AsA3/AP6TvXjH7AP/&#10;ACZx8LP+wV/7Vkr2f40f8kd8d/8AYBv/AP0nevGP2Af+TOPhZ/2Cv/asla09zKpsfQNFFFdBzhRR&#10;RQBzmi/8jPq34fzro65zRf8AkZ9W/D+ddHUR2KluFZ+vaxF4f0W81Gf/AFdtE0mM43HsPxOB+NaF&#10;eRfH/wASfZ9Ps9EibD3B8+YD+4DhR+LZP/AaqTsriirux4rfXkuo3k91O2+eeRpHb1YnJqCiiuM7&#10;AooooAKKKKAL2hf8hzT/APr4j/8AQhV7xt/yM97/AMA/9AWqOhf8hzT/APr4j/8AQhV7xt/yM97/&#10;AMA/9AWgDDooooAKKCQoJJwBXDa/8a/CHh9pI5NUF5OhwYbJTKc+m4fL+tYVa9KguarJRXmz1Mvy&#10;vH5rU9lgKEqsu0Yt29bbfM7mivCtQ/aTutSmNt4c8OS3Mzfda4Jdj/2zT/4qoIU+M/jKQeUkmlxS&#10;cLGqxwEfQcyV5TzehJ2oRlUf91f52Pv4eHWaUYqpmtalhIv/AJ+1Ipv0S5n8tD3ysXUvG3h/R8/b&#10;dasLdh/A9wm7/vnOa4nRv2Lfip442trWsPDC/Je7llkA/wCAuVP5CvT/AAx/wTd0eHY+v+Kbu4Yd&#10;YrGNUU/iwzTWIzGr/Cw9vOUl+W43kXCOB/33OHUf8tKlJ/8Ak0vdPOtU/aA8G6areXfTag6/wWsD&#10;fzbaP1rC039p7xDd3F3Z+DvCL39xPHszIslw4Hr5cYGPzNfXvhf9in4SeGSjnw4dXmXnzNTuHmBP&#10;umQv6V32qeGdH8L2um22j6VZ6Vb+eP3VnbpEvbsoFU8LmdVfvasYL+6r/iyVnHBWXP8A2LL6uJl3&#10;rTUV/wCA0915M+BdP+Ffx/8AiXhvsl9o9pJ91n/0RMenyjd+ddbo3/BPPxlrcqzeIPElvbufvBiZ&#10;W/76yf5V+gdFarI8NLWvKVR+bf6WMZeJmc0VyZXTpYWPanTivxkpP5nyN4e/4J0eEbEK2q61fai3&#10;8UY+RfwK4NelaB+xv8MNA2lNDF06/wAVztc/gSM/rXt9FehSy7B0fgpJfI+SxvFuf5jf61jakk+n&#10;O0vuTS/A5HTPhP4R0iNY7bQrVUXorguPyYkVv2vh/S7HH2bTbS3x08qBF/kKv0V6CSWyPlZSlJ3k&#10;7sKKQkKCScAVzOtfFDwd4c3f2r4s0TTSvUXeowxn8malKcYK8nYylOMFeTsdPRXjmtftf/CDQ9wn&#10;8bWc7D+GyhmuM/jGhH61wmtf8FDfhfpu4Wdvr2rN2NvZoin8ZJFP6VwVMywdP4qsfvR59TMsFT+K&#10;tH70e96L/wAjPq34fzro6+FZv+CiVvBrN5NovgS5vnujiNbm/EbD/gKxtn6ZqX/hrr49eLOPDXws&#10;2RN0l/sq8uMf8D3Kv5iuBZ3gtoScn5J/5HJLPcC3anJyflF/5H3LRXw2NU/bD8XfNBaf2LA3UeVY&#10;QY/7+Zf8qX/hQP7UXijnUfiP/Zat95f7ani/DECYp/2rOX8PDVH6q36kf2tOX8LDVH6q36n3HWLq&#10;njXw9oef7S17TNPx1+1XkcWP++mFfG3/AAwF468Rf8jJ8UjKG+98k93/AOhyJmtnSv8Agmp4chx/&#10;aXjTVLv1+y2scH/oRej65mE/gwtvWS/IPrmYz+DC29Zr8j6A1X9pT4WaPkXHj7QXI6i2vEuP/Re6&#10;uP1T9uP4O6bkR+JZr9x1W1064P6sig/nXP6V/wAE9vhXp+PtD67qZ7/ar5Vz/wB+0Wux0v8AY1+D&#10;uk4MfgyCdh1a6u7ibP4NIR+lHNm89o04+vMw5s4ntGnH15n+Rweo/wDBRX4Z2mRb6d4ivm7GO0hV&#10;fzaUH9K5jUf+ClmgR5+weCdSufT7ReRw/wAlevo7TvgD8NNJwbbwF4cVh0d9Mhdh+LKTXUad4S0P&#10;R8fYNG0+yx0+z2scePyFH1fNJb14x9I3/MPq+ay+KvGPpG/5nxbef8FBPFfiSzni0X4YMUljZd32&#10;mW5wCMZ+WJah0j9pr9ojUtPig0P4W7bXnZcHRLx85JJ+cuF6n0r7i1j/AJBF9/1wf/0E1T8Jf8i/&#10;af8AA/8A0Nqn+z8XJ+/in8kkV/Z2MlH95i5fKKR8a/8ACZftgeIf+PPQV0zd0/0Wyix/3/Y/rR/w&#10;r39rrxF/x+eJ10zd1/063ix/34U/pX3FRVf2RzfHiKj/AO3v+AT/AGPzfxMRUf8A29/wD4d/4ZP/&#10;AGhta51b4tbEbrGuuX0mP+A7Av5Uf8O+PF+sf8hr4pNJu+9/o81x/wChSrmvuKij+w8G/jTl6yf+&#10;Yf2Fg38acvWT/wAz4ssP+CaOkR4+2+O7249fs+nJF/ORq6Ow/wCCcPw8hwbvXvElyw7JPBGp/DyS&#10;f1r6worWOS5fHakvxf5s1jkmXx2pL8X+bPnGx/YD+ElnjzbLVL3/AK76gwz/AN8Ba6Ox/Yx+Den4&#10;KeC4pT6z3tzJn8GkIr2uiumOW4OO1GP3I6o5bgobUY/cjzax/Zt+FmnY8rwBoD4/572KTf8AoYNO&#10;1/4a+ENHGnCw8K6JYjzwP9G06GP+SivR65zxh/zDv+u4rf6vRgvdgl8kdlPD0YP3YJfJGzaaZZ2A&#10;AtbSC2H/AExjVf5CrVFFdVrbGtrbBRRRQMKKKKACiiigAooooA5yx/5HfUP+uA/kldHXOWP/ACO+&#10;of8AXAfySujqY9SpBRRRVEhRRRQAUUUUAFFFFAFPWP8AkEX3/XB//QTVPwl/yL9p/wAD/wDQ2q5r&#10;H/IIvv8Arg//AKCap+Ev+RftP+B/+htU/aK+ybFFFFUSFFFFABRRRQAUUUUAFc54w/5h3/XcV0dc&#10;54w/5h3/AF3FTLYqO50dFFFUSFFFFABRRRQAV4t8Zv2S/AfxkE13cWP9ia++SNW01Qju3rKn3ZPq&#10;fm9GFe00VhWoUsRD2daKa8znrYeliYezrRUl5n5+eF/GXjj9hv4kQeGvFtxca98Pr7iCZNxiCZGZ&#10;YASdjrn54s8575Vq+9NC13T/ABNo9nq2lXcV/p15Es0FzC2UkQjgj/PFc/8AFT4W6D8YPB934d8Q&#10;W3m20w3RToB5ttKB8skZPRh+RBIOQSK+Lfhv8QPFH7EnxLk8DeNvNvvA19IZbe8jUsqKTj7RCPTp&#10;5kfUHkZP3vn4ynk9RU6jvQls/wCR9n5HzsZTyWoqdR3oS2f8j7Py7H29Y/8AI76h/wBcB/JK6OuT&#10;8P6la6x4ouL6xuYryyubRJYbiFw6SIyxkMpHBBFdZX0kHdXR9W3ezQUUUVYjiPi/8I9B+NPg258P&#10;67D8rfvLa7jH721mwQsiH+Y6EZBr48+EfxS8S/sc/ESX4c/ELzJvCFxJvtb5QzJArMcTw9zGx++n&#10;VTk9chvvqvO/jj8EdC+Ong2XRtWQQXceZLHUUUGW1lx1HqpwAy9x6EAjxcdgp1JLFYV2qx+6S7M/&#10;SOF+JMPhaM8kzqLqYGq9V9qnLpUh2a6rqu+z760u4NQtYbq2mjuLaZFkimiYMjqRkMCOCCDnNTV8&#10;H/Af40+IP2X/ABzJ8Kvidui0MSYstQYlo7XcfldWPW3fk/7BzwPmA+7YpUmjSSN1kjcBldTkMD0I&#10;PpXTgcbDG020rSWkk90zx+JuG8Rw5iowlJVKNRc1OovhnHo159109Gm30UUV6J8eQ3n/AB6T/wC4&#10;38qg+H3/ACLqf9dG/nU95/x6T/7jfyqD4ff8i6n/AF0b+dYVOhvT2Z0tFFFYmwUUUUAFFFFABRRR&#10;QAUUUUAFfAHwb/5TJfHb/sTLb/0To1ff9fAHwb/5TJfHb/sTLb/0To1AH3/RRRQAUUUUAFFFFABR&#10;RRQAUUUUAFFFFABRRRQAUUUUAFFFFABRRRQAUUUUAFFFFABRRRQAUUUUAFFFFABRRRQAUUUUAFFF&#10;FABRRRQAUUUUAFFFFABRRRQAUUUUAFFFFABRRRQAUUUUAFFFFABRRRQB8AfGT/lMl8Cf+xMuf/RO&#10;s19/18AfGT/lMl8Cf+xMuf8A0TrNff8AQAUUUUAFFFFABRRRQAUUUUAeA/GD9u/4HfA3V7rR/FHj&#10;u0GuWrGObS9NhkvZ4nHVHESsI29nKmub+Gf/AAUs/Z++KXiG20Ow8ZtpOpXTiO3j1uzltI5WOAAJ&#10;WHlgknADMCT0rS03/gn38GD8SfFPjvxF4Yi8Z+IvEGpTajK2vfv7aDzH3eXHb/6sqOOXVm68gHFf&#10;PP8AwU8/Y7+FWgfs0a78QfC3g/SfB/iDw7NaOraDZpZxXMU1zFbtHJFGAh/1oYNjcCnXBOQD9FqK&#10;+ZP+Cbfj7V/iN+xv4B1LXLlrzULaO4037RISXkjguJIoixPUiNUUnvtz3r6boA4/4yf8kh8cf9gK&#10;+/8ASd6+G/Dc3/GtX4RWuf8Aj8m0+D6/6S7ev+zX3J8ZP+SQ+OP+wFff+k718H+G5s/sE/s42o63&#10;GsWO4eqqblj/ACFcmM/3aou6t9+h9NwzpnWFn/LLm/8AAU5foQ6X/wATz4z6xdfeh0bTorNfQSSn&#10;zCR74GK+xvgPpv2TwZJckfNd3LuD/sqAo/UNXx38Jf8ATF8Uaqeft2s3BRvWNMKv8jX3b4C03+yf&#10;BmjW2NrLbI7D0ZhuP6k1WXrmpup/M2/ven4WPgsHrQ9p/O2/ven4WN+vA9QY/B/9p22vSfL8N/Ea&#10;FbWbskOqwL+7Pt5iHbjqWJPavfK85/aA+HMvxO+F+qaZZMYtbtduoaTOpw0V5Cd8RU9iTlc9g5rp&#10;xdOUqfPBe9HVfLp81dfMzxlOUqfPTXvRd18unzV18z0auS+K3w+tPin8Pdc8L3hCJqFuUimIz5Mw&#10;+aOT/gLhT+FVfgv8Rovit8M9E8RqoiuriHy7yDGDDcodkqEdRhwcZ7EHvXb1svZ4ml3jJfgz0sFj&#10;J0alLGYWVpRalF9mtUz558I/tIf8K5htfCvxitLjwt4gs40gTWWjeew1QAYEySop2scZIbGD6fdH&#10;uXh3xRo/i7TV1DQ9Vs9YsW4FxYzrMmfTKk4PtV28sbfUrWS2u7eK6tpBteGZA6MPQg8GvnTVI9J/&#10;Zf8AjhbapFHbaF8OvGkP2W8WNRFa6fqMSlo5MD5UWRNwwO+4ngVwuVbB8vtJc1O9rvRrtfo9bJuy&#10;7n28aGX8ROp9TouliuVyUE+anNrWSgmuaDtdxjzTTa5Va6R9JVj6b/yMGs/9sf8A0A1PoHiPSfFW&#10;mx6joup2er6fISEurGdZomI4IDKSMioNN/5GDWf+2P8A6Aa9K6lZrY+JlTnSlKFRWa3T0aPJfjh4&#10;D+xXJ8Q2Uf7iZsXaKPuuej/Q9/f615HX2PfWMGpWc1rcxrLbzIUdG6EEc18s+OvCM/gzxBNYyZeA&#10;/Pbyn+OMnj8R0PuKyqRtqi6cr6HPUUUVkahRRRQAUUUUAFbnhb/mL/8AYOm/pWHW54W/5i//AGDp&#10;v6UAYdFFFABRRRQAUUUUAFFFFABU9j/x/W//AF0X+YqCp7H/AI/rf/rov8xQBe8Vf8jDf/8AXT+l&#10;ZVavir/kYb//AK6f0rKoAdHI0MiujFHU7lZTggjvX1F8N/GC+MvDcNw7D7bD+6uVH98D72PQjn8x&#10;2r5brrfhn4ybwb4kimkY/YLjEVyv+znhvqp5+mfWtIS5WROPMj6hopqOsiqykMrDIYHII9adXSco&#10;UUUUAFFFFAGRbf8AIzXv/XBP51r1kW3/ACM17/1wT+da9TEbCiiiqEFFFFABRRRQAUUUUAZWuf67&#10;SP8AsIQ/zNdbXJa5/rtI/wCwhD/M11tc1T4jpp/CFFFFZmgUUUUAFFFFABRRRQAUUUUAFFFFABXw&#10;B/wTh/5Om/bQ/wCxzX/0u1Wvv+vgD/gnD/ydN+2h/wBjmv8A6XarQB9/0UUUAFFFFABRRRQAUUUU&#10;AFFFFABRRRQAUUUUAFFFFABRRRQAUUUUAFFFFABRRRQAUUUUAFFFFABRRRQAUUUUAFFFFAHwB/wW&#10;r/5NZ8Lf9jna/wDpDfV9/wBfAH/Bav8A5NZ8Lf8AY52v/pDfV9/0AFFFFABRRRQAVHcXEVrBJPPI&#10;kMMal3kkYKqqBkkk9AB3qSvyp/bA/a5vP2pfixe/ADwZ4v0n4Z+BrO5mtPE/izxNqEWnpdeU5SWJ&#10;PMdS0YYYEYO6U9dqBiQDK+PnjvxF/wAFRf2itN+FPw2leD4T+F5/tWo6/sPlSHJR7sg4zwWjhj6t&#10;l2PBOz9TfAfgnSPht4L0TwroFr9j0XR7SOytIc5KxooUZPcnGSTySSa+ef2d/FH7MP7Mvw4s/CHh&#10;D4sfD+OBMSXl/N4nsDcX8+AGmlYS8k9h0UYAAAr3/wAD/Ezwf8TbS5uvB/ivQ/FdrauIp5tD1GG8&#10;SJyMhWaJmCnHODQBra9eX2n6HqN1pmn/ANralBbSS22n+csP2mVVJSLzG4TcwC7jwM5NfMn/AA0R&#10;+07/ANGjf+ZK0v8A+N19VUUAfF/xO+P37SV98NfFltqH7Kn9mWE2k3cdxe/8LF02X7PGYXDSbFjy&#10;20EnaOTjFbf7B+rarD+yH8MEh0zzYl0vCvu6jzX5r6D+NH/JHfHf/YBv/wD0nevGP2Af+TOPhZ/2&#10;Cv8A2rJWlPVmc9Eevf21rX/QJ/U0f21rX/QJ/U10dFb8r7mHMuxzn9ta1/0Cf1NH9ta1/wBAn9TX&#10;R0Ucr7hzLscNp+oahFrF9LFY+ZO+PMiz9ytb+2ta/wCgT+po0X/kZ9W/D+ddHURTtuVJq+xzn9ta&#10;1/0Cf1NeLeLJNJ8Wa7caldayqSSYURoMqigYAH+e9e4+NtV/sXwjq14DteO3YIf9ojav6kV8mVFS&#10;60uaU9dbHVf8I/oH/Qb/AEFH/CP6B/0G/wBBXK0VkanVf8I/oH/Qb/QUf8I/oH/Qb/QVytFAHVf8&#10;I/oH/Qb/AEFH/CP6B/0G/wBBXK0UAdnpuh6JDqNq8WsebKsqMiYHzMCMCrPiLR9IutYuJbrVPs07&#10;bd0WBx8oA/TFcjoX/Ic0/wD6+I//AEIVzfxr+LHh7wP4kv47q6+1Xw2YsrUh5M7F+92X8f1rGrWp&#10;0I89WVl5no4DLsZmldYbA0nUm+kVf/hl5vRHoH/CP6B/0G/0FeafEn4teA/h/HJDBq02vasvAsrE&#10;DCn/AG5Dwv6n2ryjSm+KP7Rl81h4X0yax0djteSElIgP+mkx6/QYHqK+lPg/+wP4f8K+Tf8Aiy6/&#10;trUVw3koMQofoev6+xFeOsXisdpgYWj/ADy2+S6n6Z/q3knDC9pxPiOesv8AmHpNOXpUntHzS1tq&#10;mz5l0vS/iF+0JepCJU0Dw9K2BvLJGy+gUfPMf/HcjtX0D4R/Ya8P6PZwyXdveazd4y015EUUn2iz&#10;gD2OfrX1roXhXSPDMIj0zT4bQYwWRcuR7seT+da1dlDJ6MH7Su/aT7y1+5bI8TM+P8xxFL6nlUVg&#10;8MtoUvdb85TVpSffZPqjw7wz8EdK8NRLHH4eaWMf8slIij/75QD9TXf6XHcaJHssPDVvZjGD5KBS&#10;fqep/Guq1DUbTSbV7q9uobO2jGXmuJAiL9WJwK8g8ZfthfCfwXvSbxXb6rcr0g0dGuy3tvQbB+LC&#10;vTqVKGFj781Fedkfl+Kx0It1MTUV31b3+89E/trWv+gT+po/trWv+gT+pr5P8Qf8FHoLu7+yeD/A&#10;l7qUjfck1C4COf8AtlGr5/77rL/4Xt+1F8QuPD/gU6HE/wDq5l0lohj133TFT9cYrypZzhb2pOU3&#10;/di2eHLPsG3aknN/3Ytn2J/bWtf9An9TXPeMPFBsIrSXWBbaVEsm5HuZljDH0yxr5c/4UT+1F8Qu&#10;df8AHR0KJ/8AWQtqzRDHpstVKn6ZxUM3/BPWWGa2uvEvjyfULi4kCSLa2h3D38yRyT/3zUPHYyov&#10;3WGlb+81H8AjmWMqv9xhH/281H8D6E1j9qjwToe4XXibQSy9Vt79J2H4RljXFar+358PNOyIbmfU&#10;iO1raSj9XC0ui/8ABPP4XabtN3NrurN3FzeKin8I0U/rXe6L+yJ8IdB2m38EWM7DveyS3OfqJHYV&#10;f/CvU/kj97f+RPPm9TaNOH/gTf8AkeI6p/wUo0KHP9neEdQu/T7TMkGfyL1ir+3t8RfFX/IqfDBb&#10;jd93CXN7/wCi1TNfYmi/DXwj4c2/2T4W0XTCvQ2enxRH/wAdUV0dP6nmM/4mJt6RX5i+p5jU/iYq&#10;3+GK/Nnww/xa/ay8Yf8AIN8Htoe7pt0lIMf+BTH9arTfDP8Aax8X/wDIR8U3Okbuu3UVt8f+Ay/y&#10;r7xoo/sjn/i15y/7esg/sdS/jV6kv+3rL7kfAUn7DnxH8UHPifx1cXJPLbvOvP8A0Y61vaP/AME9&#10;dFt9p1PUtcvSOotfJgB/NXr7fopxyPAxd3C7822aRyTL4u7pXfm2/wBT5a0X9i34daVtM/g281Vl&#10;/ivdSm/lGyD9K7zRfgX4J0DabT4WaFuXo1xaLOw/GTca9porvp5fhqXwU0vkj0KeCwlL4KMV8ked&#10;eHLX+wdTvf7K0K2tWYAPb20Sxqg9MKBXRf21rX/QJ/U0aL/yM+rfh/OujrqhGysjv0jokc5/bWtf&#10;9An9TR/bWtf9An9TXR0VpyvuLmXY5z+2ta/6BP6mj+2ta/6BP6mujoo5X3DmXY5z+2ta/wCgT+po&#10;/trWv+gT+pro6KOV9w5l2Oc/trWv+gT+po/trWv+gT+pro6KOV9w5l2OV1DV9XksblJNL8uNo2DP&#10;n7owcmq+h6pqdvpcEdvp3nwru2yZ6/Mc/rXTax/yCL7/AK4P/wCgmqfhL/kX7T/gf/obVNnfcq65&#10;dip/bWtf9An9TR/bWtf9An9TXR0VXK+5PMuxzn9ta1/0Cf1NH9ta1/0Cf1NdHRRyvuHMuxzn9ta1&#10;/wBAn9TR/bWtf9An9TXR0Ucr7hzLsc5/bWtf9An9TR/bWtf9An9TXR0Ucr7hzLsc5/bWtf8AQJ/U&#10;1k69qGoXP2T7TY/Z9suU5+8fSu5rnPGH/MO/67ipknbcqLV9g/trWv8AoE/qaP7a1r/oE/qa6Oiq&#10;5X3J5l2Oc/trWv8AoE/qaP7a1r/oE/qa6OijlfcOZdjnP7a1r/oE/qaP7a1r/oE/qa6OijlfcOZd&#10;jnP7a1r/AKBP6mj+2ta/6BP6mujoo5X3DmXY5z+2ta/6BP6mj+2ta/6BP6mujoo5X3DmXY4a31DU&#10;F8RXU6WO66aMB4M/dGF5/QfnWt/bWtf9An9TRY/8jvqH/XAfySujqYp9ypNdjnP7a1r/AKBP6mj+&#10;2ta/6BP6mujoquV9yeZdjnP7a1r/AKBP6mj+2ta/6BP6mujoo5X3DmXY5z+2ta/6BP6mj+2ta/6B&#10;P6mujoo5X3DmXY5z+2ta/wCgT+po/trWv+gT+pro6KOV9w5l2OV1DV9XksblJNL8uNo2DPn7owcm&#10;q+h6pqdvpcEdvp3nwru2yZ6/Mc/rXTax/wAgi+/64P8A+gmqfhL/AJF+0/4H/wChtU2d9yrrl2Kn&#10;9ta1/wBAn9TR/bWtf9An9TXR0VXK+5PMuxzn9ta1/wBAn9TR/bWtf9An9TXR0Ucr7hzLsc5/bWtf&#10;9An9TR/bWtf9An9TXR0Ucr7hzLsc5/bWtf8AQJ/U0f21rX/QJ/U10dFHK+4cy7HOf21rX/QJ/U1k&#10;69qGoXP2T7TY/Z9suU5+8fSu5rnPGH/MO/67ipknbcqLV9g/trWv+gT+po/trWv+gT+pro6Krlfc&#10;nmXY5z+2ta/6BP6mj+2ta/6BP6mujoo5X3DmXY5z+2ta/wCgT+po/trWv+gT+pro6KOV9w5l2Oc/&#10;trWv+gT+po/trWv+gT+pro6KOV9w5l2Oc/trWv8AoE/qa4T4yfDeP42+DZ9B1zQ9p5ktL2P/AFtp&#10;LjAdf6r0I49CPXqKzqUY1YOnU1TM6kKdaDp1Ipp7n54fB34reJP2RviLceBPHcLNocny29w5JW3V&#10;mys0Z7xNjlf4Tk9QQfui38R6reW8U8GmpNBKoeOSN9yupGQQR1BHevO/jT8D9F+Oz6ro2pj7NexQ&#10;+bYagi5e2l2oAfdT0Ze49CAR8+fs/wDxw179mvxtJ8J/ijuttIjk2WOoSMTHa7idrBz963fqD/Ac&#10;5wMhfm6NSeVVFh6zvRb92Xb+6/0f9L5ylVnk9VYau70ZfDJ/Z/uvy7P+l9l/21rX/QJ/U0f21rX/&#10;AECf1NdDHIssaujB0YZVlOQR6inV9RyvufT8y7HOf21rX/QJ/U0f21rX/QJ/U10dFHK+4cy7Hhf7&#10;QHwbX49eE/7Pv9IFpq9rufT9TUZeBzjKn1RsDK/QjkCvBP2f/wBobxL8CvER+FPxIgaCO2kENhd3&#10;jEfZs/cQv0MLcbW/hzj7v3fu+vG/2lP2c9K+PnhfaPLsfE9kjHTtSI/HypMDJjJ/FTyO4Ph43BVF&#10;P65hHaot10kuz/Rn6fwzxFhJYZ8PZ+ubBzfuy+1Rn/PHy/mj6vq1L0H+29ZPI0nI/wB6j+2ta/6B&#10;P6mvk/8AZd/aN1XwB4hPwj+KPmaffWUn2TT768ODGR92CRjwVIx5b9MEDOCuPtOu3B4uGNp+0g7N&#10;aNdU+zPmeIuH8Vw3jPquISlFq8Jr4Zxe0ov810/E5m41jWGgkDaVtUqQTnoMVs/D7/kXU/66N/Op&#10;7z/j0n/3G/lUHw+/5F1P+ujfzrpqK1j5ym7nS0UUVkahRRRQAUUUUAFFFFABRRRQAV8AfBv/AJTJ&#10;fHb/ALEy2/8AROjV9/18AfBv/lMl8dv+xMtv/ROjUAff9FFFABRRRQAUUUUAFFFFABRRRQAUUUUA&#10;FFFFABRRRQAUUUUAFFFFABRRRQAUUUUAFFFFABRRRQAUUUUAFFFFABRRRQAUUUUAFFFFABRRRQAU&#10;UUUAFFFFABRRRQAUUUUAFFFFABRRRQAUUUUAFFFFAHwB8ZP+UyXwJ/7Ey5/9E6zX3/XwB8ZP+UyX&#10;wJ/7Ey5/9E6zX3/QAUUUUAFFFFABRRRQAUUUUAFfmH/wU5+Pl98bvGGh/sxfC+B9e1+91GJ9bNsf&#10;kEq/NHak9MIf3sjdE2Lk8OB67+21+3BqfhPXIvgx8EYG8U/GLWWNq7aeBMNIyDnP8Pn4BOG+WMAu&#10;+AAD1/7Cv7DWmfss+Hpte16aPXvijrUWdV1dmMi26sQ7W8LHkruALOeXYZOAAAAe1fs7fB20/Z/+&#10;CfhD4f2cwuk0SyEUtwqlRNO7NJPIAegaV5GA7ZroviN8RfD3wl8E6r4u8V6h/ZXh7S4xLeXnkyTe&#10;UpYKDsjVnPzMBwD1rpKKAPjH4l/8FMP2bfEHw58VaXYfEfz76+0m7treL+wtSXfI8Lqq5NsAMkgZ&#10;JArxDwv4ggb9jv8AZvtoH82W0E97KhBAAgjmYnJGOBmv0N+Mn/JIfHH/AGAr7/0nevzL1bUPs/7H&#10;37OEOeDoGsO34oqL+rmvNzKfs8LOX+H/ANKR9BkdT2OLnX/kpYiX/gNCpL9D2j4E+ANTX4b+GWkt&#10;ysF1GLl5i652yuX3Yzno3pX2WvirSI1Crc4VRgARvx+lfNn7POg7ta8M2pX93Y2iOw9NkQA/8e21&#10;9WV6ODpunQhBdEl9yPjqMFSoU6XaKX4GP/wluk/8/f8A5Df/AAo/4S3Sf+fv/wAhv/hWxRXbqa6H&#10;zf4P8RWPwd/aD1zw/wCfs8J+ON2saa2xgsGoqB9pixj+MYf0+6BXvH/CW6T/AM/f/kN/8K4D9pXw&#10;Le+MfhvLfaICvijw7Omt6RIoy3nwncUHrvXcuO5K+ldj8NPHVl8TPAWh+KNPwLfUrZZtgOfLfo8Z&#10;PqrhlPutebh70as8P0+KPo918n+DR5uHtRqzw72+KPo918n+DRe/4S3Sf+fv/wAhv/hVPVdU8Na9&#10;Zm01KO21G1JyYLq1MqE+u1lIrpKK9FptWZ6sZuElKN015nzHfappf7NnxSg1fSHS2+GfiqdYNUsY&#10;oikOk3xGI7hFwAsb4AYDgYz2UV7nY+ItPi1jU52uMRTeV5bbGO7C4Par/jPwjpvj3wrqnh7WIBca&#10;bqMDQTJ3APRgezA4IPYgGvBfgf8AFe2+G2q6l8OPiPrcOm+JNKkjs7G+vyYotTtVX9zKsjfLu2FA&#10;QTnPqc48pNYKrySdoS27J9V891538j7mpTqcSYH61Si54qikppaynT2jU7tw+Cb7cjf2me+f8Jbp&#10;P/P3/wCQ3/wrlPiRb6N418PvAlyq38GZLaQxsPmxypOOh6fke1ego6yIrowZWGQynII9adXq2bR8&#10;JdJnyb/whOtf8+X/AJFT/wCKo/4QnWv+fL/yKn/xVek/HDwHsb/hIrGP5Wwt4ijoegk/ofwPrXjV&#10;c0lyux0xfMrm5/whOtf8+X/kVP8A4qj/AIQnWv8Any/8ip/8VWHRUlG5/wAITrX/AD5f+RU/+Ko/&#10;4QnWv+fL/wAip/8AFVh0UAbn/CE61/z5f+RU/wDiq1dA8L6nZf2j51ts86ykiT94pyxxgcGuOrc8&#10;Lf8AMX/7B039KAD/AIQnWv8Any/8ip/8VR/whOtf8+X/AJFT/wCKrDooA3P+EJ1r/ny/8ip/8VR/&#10;whOtf8+X/kVP/iqw6KANz/hCda/58v8AyKn/AMVR/wAITrX/AD5f+RU/+KrDooA3P+EJ1r/ny/8A&#10;Iqf/ABVH/CE61/z5f+RU/wDiqw6KANz/AIQnWv8Any/8ip/8VU1p4N1iO6hdrPCq6knzU6Z+tc7U&#10;9j/x/W//AF0X+YoA6XX/AAnqt9rN3PDa74pHyreYgyPxNZ//AAhOtf8APl/5FT/4qoPFX/Iw3/8A&#10;10/pWVQBuf8ACE61/wA+X/kVP/iqP+EJ1r/ny/8AIqf/ABVYdFAH0N8MPElxpvh5dO10NbyWpCQS&#10;E798fYfLnlenPbFdh/wluk/8/f8A5Df/AAr5b8O67c+G9atdStTiWB923sw6FT7EZFfV2iaxb6/p&#10;NrqFo26C4QOvqPUH3ByD9K6ISbVjnnFJ3Kv/AAluk/8AP3/5Df8Awo/4S3Sf+fv/AMhv/hWxRWmp&#10;noY//CW6T/z9/wDkN/8ACj/hLdJ/5+//ACG/+FbFFGoaHLQeItPTXbm4NxiF4lVW2NyR14xWj/wl&#10;uk/8/f8A5Df/AApbb/kZr3/rgn8616lXKdjH/wCEt0n/AJ+//Ib/AOFH/CW6T/z9/wDkN/8ACtii&#10;q1J0Mf8A4S3Sf+fv/wAhv/hR/wAJbpP/AD9/+Q3/AMK2KKNQ0Mf/AIS3Sf8An7/8hv8A4Uf8JbpP&#10;/P3/AOQ3/wAK2KKNQ0Mf/hLdJ/5+/wDyG/8AhR/wluk/8/f/AJDf/CtiijUNDnL7XLLUrzSYrafz&#10;JBfRMRsYcZx3HvXd1yWuf67SP+whD/M11tc89zohsFFFFZmgUUUUAFFFFABRRRQAUUUUAFFFFABX&#10;wB/wTh/5Om/bQ/7HNf8A0u1Wvv8Ar4A/4Jw/8nTftof9jmv/AKXarQB9/wBFFFABRRRQAUUUUAFF&#10;FFABRRRQAUUUUAFFFFABRRRQAUUUUAFFFFABRRRQAUUUUAFFFFABRRRQAUUUUAFFFFABRRRQB8Af&#10;8Fq/+TWfC3/Y52v/AKQ31ff9fAH/AAWr/wCTWfC3/Y52v/pDfV9/0AFFFFABRRRQAV8g+Kf+CVvw&#10;E8Y+JtX1/UtM1t9R1W8mvrlo9WkVTLK5dyABwNzHivr6igD4t/4dFfs7/wDQJ17/AMHEn+Fe7/s7&#10;/su+BP2XdE1bSfAlte21nqlwt1cre3TTkyKu0EE9BivW6KACiiigDjfjR/yR3x3/ANgG/wD/AEne&#10;vGP2Af8Akzj4Wf8AYK/9qyV7P8aP+SO+O/8AsA3/AP6TvXjH7AP/ACZx8LP+wV/7VkrWnuZVNj6B&#10;oooroOcKKKKAOc0X/kZ9W/D+ddHXOaL/AMjPq34fzro6iOxUtzzL4+ar9j8J29kpw95cDI9UQZP6&#10;7a+fq9Q+P2q/avFFnYqcpaW+SPRnOT+gWvL6wm7yOiCtEKKKKgsKKKzPEHibS/C1i13qt7FZwjp5&#10;h+ZvZV6sfYVMpRgnKTskb0aFXE1I0aEHKctEkrtvySNOuZ8YfEbQfA8JbU7xRcEZS0h+eZ/ovb6n&#10;ArynWPi/4n+JGq/2H4D0y5UyHZ56JunbPGfSMe/X3HSvb/gz+wJ9omj1v4k30l1M58w6ZDIcsev7&#10;xzyfp9c14n1+ti5Onl8Ob+89Ir/M/U6fCOAyGnHFcW4j2TeqoQtKrL16QT8/TRnjGn+KfiT8ddTl&#10;0/wLpVxYWEXM15CxXylHO6SfgJxzhefTNfRHwR/YP8L6Xb2+t+NLx/FOoyEv9jGY7RGBIO7ndJyO&#10;pwPVa+jr+18M/DDwFeRRLp/hvQ7S3cDlYIU+U9ScDJ/M18m+Nv24NQvo7fwf8JdHn1jWpmaJdTe3&#10;MhLFif3EOMscH7zjAwflI5rKph8LgpKtmE/aT6L/AORifO554lfUcK8DktNYKg9OWGtWf+KfxP5W&#10;7NtH2lp+m2Hh/TktbK2t9PsYF+WKFFjjRQPQcCvOvGn7Tvwv8B+YuqeMdPkuE4NtYObuXPoViDbT&#10;/vYr5ks/2PfjL8Xo4rr4j+P5LGCXDmxmuJL2SLvjylKxKf8AdY16p4L/AOCfvwy8N7JNX/tLxPcD&#10;ki8uDDDn2SLacexY13rFZhXX7igoLvN/otT8ZeMzLEu9Ghy36zf6LU5Hxb/wUd0RJja+EPCOo61c&#10;sdkcl/IsCk+oRN7N9PlNc5/wsL9qn4zcaLoLeENNl/5ararZjb2O+4JkP1Svsbwn8OPCvgOER+Hf&#10;Dum6MMYLWdqkbt/vMBlvxJro6P7Pxdf/AHnEO3aK5fx3F/Z+Mr/7ziXbtBcv47nw/p37A/jPxxdJ&#10;ffEf4jyXc33jHA0t7Jz28yUqF/BSK9f8G/sM/Cfwn5b3GkXPiK5TnztXuWcZ/wCuabUI+qmvoGiu&#10;illGCovm9nd93r+Z00cnwVF83s+Z93r+ZleH/Cui+ErP7LoekWOj23/PGwtkhT8lArVoor14xUVZ&#10;KyPXjFRVoqyCuc8Yf8w7/ruK6Ouc8Yf8w7/ruKUtjSO50dFFFUSFFFFABRRRQAUUUUAFFFFAHOaL&#10;/wAjPq34fzro65zRf+Rn1b8P510dRHYqW4UUUVZIUUUUAFFFFABRRRQBT1j/AJBF9/1wf/0E1T8J&#10;f8i/af8AA/8A0Nquax/yCL7/AK4P/wCgmqfhL/kX7T/gf/obVP2ivsmxRRRVEhRRRQAUUUUAFFFF&#10;ABXOeMP+Yd/13FdHXOeMP+Yd/wBdxUy2KjudHRRRVEhRRRQAUUUUAFFFFABRRRQBzlj/AMjvqH/X&#10;AfySujrnLH/kd9Q/64D+SV0dTHqVIKKKKokKKKKACiiigAooooAp6x/yCL7/AK4P/wCgmqfhL/kX&#10;7T/gf/obVc1j/kEX3/XB/wD0E1T8Jf8AIv2n/A//AENqn7RX2TYoooqiQooooAKKKKACiiigArnP&#10;GH/MO/67iujrnPGH/MO/67iplsVHc6OiiiqJCiiigAooooAKKKKACiiigDnLH/kd9Q/64D+SVxP7&#10;RH7PejfHzwkbO42WWvWgZtO1TbkxMeqN6xtjkduo5FdtY/8AI76h/wBcB/JK6OuepRp4inKlVV4s&#10;zxFGniKbpVVeLR8Q/sz/ALQWtfB/xW3wh+Ke+x+yyC20+/unz9nJxsiZ+hhYEbH6DIH3SNv29XiH&#10;7UP7Nth8evC3m2ois/FunoTYXrDAkHUwSH+4T0P8JORxkHyz9kf9pK/tdU/4VR8RmlsPEdg5tLC6&#10;vjh5CvH2aQn+MfwN/EMDrjd4eGrTy6qsHiXeD+CX/tr8+x87hq1TLaqwWJd4P4Jf+2vz7H2FRRRX&#10;0h9MFFFFAHhP7UX7Mun/AB28PfbLFYrHxhYxn7HeEYE6jJ8iU/3STw38JOehIPmn7KP7TWoWurD4&#10;V/Eoy2PiSxk+yWN5fHDysvH2eUn+McbW/jGB1wW+wa+d/wBq39lu2+NGknXdBSOz8bWMf7qTIRb1&#10;F5ETnsw/hY9Oh45HgYzCVaNX67g17/2o/wAy/wA+x+r8O59g8wwf+rXEMv8AZ2/3VTrRm+v+B/aW&#10;y3819BXn/HpP/uN/KoPh9/yLqf8AXRv518pfsw/tU3OsPJ8OPiK0mn+LrMNa2t3eDY10ygjyZc9J&#10;hjAJ+/8A733vq34ff8i6n/XRv512UcXSxlNVaT9V1T7M+SzrIcbw5jJYLGx13jJaxlF7Si+qf4bP&#10;U6WiiitjwgooooAKKKKACiiigAooooAK+APg3/ymS+O3/YmW3/onRq+/6+APg3/ymS+O3/YmW3/o&#10;nRqAPv8AooooAKKKKACiiigAooooAKKKKACiiigAooooAKKKKACiiigAooooAKKKKACiiigAoooo&#10;AKKKKACiiigAooooAKKKKACiiigAooooAKKKKACiiigAooooAKKKKACiiigAooooAKKKKACiiigA&#10;ooooA+APjJ/ymS+BP/YmXP8A6J1mvv8Ar4A+Mn/KZL4E/wDYmXP/AKJ1mvv+gAooooAKKKKACiii&#10;gAooooA/MbWP+CVfxXs/i54t8c+DPjVH4MvNc1G8uhLpP2u1uEhnnaXymkidSRyuR0JUVpf8O8v2&#10;o/8Ao7HxF/4ONU/+P1+k9FAHz/8Asf8AwL+I/wACvDOv6f8AEf4m3/xNvr68Se0vL+7ubhraMJtM&#10;YM7sQCeeOK+gKKKAOP8AjJ/ySHxx/wBgK+/9J3r8sNSf+0P2b/2edNB+ZvDUmAP+ml6q/wAlNfqf&#10;8ZP+SQ+OP+wFff8ApO9flN4ZlOp+Fv2b9PQ7kh8OWjSj0zf3DkflGDXjZv72FcP5ml+J7GX6UcbL&#10;/pxWX/gcHD/24/QD9nfTQ2o6tfbcCKFIF/4Ecn/0AfnXuNecfAfTfsfgtrkj5ru5dwf9lcKP1Vq9&#10;Hr6OGkUfOz+IKKKKsgK+bvA/iXTP2c/i54l8Ca/f2+j+E9dlOu+Hbu7cRwRPI2Li13nhcPgqCRx7&#10;sK+kay/EXhfR/F2mSadrml2er2Mn3re9gWVPrhgeffrXJiKMqjjOm7Sjt+qfr+djjxFGVRxnTdpR&#10;2/VP1/OzNCC4juoUmhkWaKRQySRsGVgehBHUVJXg8n7PfiH4b3U958IfFp8P2sjeY/hfWka70t27&#10;7DnzIc99uT9BxTl/aN1nwCwg+K3gfUPDESnadf0kG/0tv9pmQF4s9lYE1l9c9npiY8nnvH7+nzsY&#10;/XPZ6YmPJ57x+/p87Hu1cdrHg3QvHN5rmm+INIs9YsW8n9zeQrIAdh5XP3T7jBrb8L+K9G8aaPDq&#10;2g6na6tp033Lm0kDoT3Bx0I7g8im6b/yMGs/9sf/AEA11vkqRXVP7j18PXnTkq1CVmtU09fVNHko&#10;/ZJ0DTR5Xh3xn488I2GSVsND8QPFAnOcBXVjj8ayNc+GvxA+CLp4o8FeLPEnxDs7dT/afhrxTqBu&#10;5LiEclrZ9o2SAZ4A+b3+6fomiuOWX0Lfu1yvo1pb9PlsfV0+K8zcv9rmq0H8UZpS5l1u7c1/7yfM&#10;nqnc5L4f/EDw78YvBcWsaNMt5p10pint5RiSF8YeGVf4WGeR7gjIINeI/Eb4c3Xgm+MsYafSZm/c&#10;z/3f9hvf37/mB0/j74T+IvA/jG5+IfwqS3/tS6Gdb8Mzv5drq6jnep6Rzjn5uAScnqwfsfhn8UPD&#10;3xy8MXqpayW15bObTVtC1BdtzZTAkFHX6g4YenYggKnWcpewr6T6dpea/Vbr01M8wy2lGl/aOWS5&#10;8O7XTfv02/szXb+WaXLLyleK+dKK7n4kfDO58F3RubfdcaRI3yS9TET/AAv/AEPeuGrZprRnz6d9&#10;UFFFcXqmqXkPxY0KwS4kWyl0+4kkgDfIzAjBI9RWFWqqSTfVpfe7Hp4HAzx85wg7csJz17Qi5Ner&#10;sdpW54W/5i//AGDpv6Vh1ueFv+Yv/wBg6b+lbHmmHRRRQAUUUUAFFFFABRRRQAVPY/8AH9b/APXR&#10;f5ioKnsf+P63/wCui/zFAF7xV/yMN/8A9dP6VlVq+Kv+Rhv/APrp/SsqgAooooAK9X+BnjT+z9Qb&#10;QbqTFvdNvtyx+7L3X6MP1HvXlFPhme3lSWNikiMGVlOCCOQRTTs7ikuZWPsuiuE8CfFXS/E1nbW9&#10;3cpaattCyRS/KsjdMoehz6da7uutNPY5GmtwooopiMi2/wCRmvf+uCfzrXrItv8AkZr3/rgn8616&#10;mI2FFFFUIKKKKACiiigAooooAytc/wBdpH/YQh/ma62uS1z/AF2kf9hCH+Zrra5qnxHTT+EKKKKz&#10;NAooooAKKKKACiiigAooooAKKKKACvgD/gnD/wAnTftof9jmv/pdqtff9fAH/BOH/k6b9tD/ALHN&#10;f/S7VaAPv+iiigAooooAKKKKACiiigAooooAKKKKACiiigAooooAKKKKACiiigAooooAKKKKACii&#10;igAooooAKKKKACiiigAooooA+AP+C1f/ACaz4W/7HO1/9Ib6vv8Ar4A/4LV/8ms+Fv8Asc7X/wBI&#10;b6vv+gAooooAKKKKACiiigAooooAKKKKAON+NH/JHfHf/YBv/wD0nevGP2Af+TOPhZ/2Cv8A2rJX&#10;s/xo/wCSO+O/+wDf/wDpO9eMfsA/8mcfCz/sFf8AtWStae5lU2PoGiiiug5wooooA5zRf+Rn1b8P&#10;510dc5ov/Iz6t+H86v8AijVP7E8O6lf5w1vbu6/72DtH54qI7FS3PmTx5q39teMdXuw25GuGVD6q&#10;vyr+gFYFL15NJXKdYUVX1DUrXSbOS6vbmK0toxlpZnCqPxNeJePvjwdZV9D8Gw3Fzd3B8r7aiENz&#10;2iXrk/3jjHYdxw4rG0cHG9R69F1foj6vIOGMy4jrezwVP3F8U3pCK6uUttFrbd9EafxO+MV5a6xH&#10;4a8IqLvV3fy5Z0QSbG/uIDwWHcngfni38Nf2S/EnxR1oXfibUprhyQZtshYRj0eU8D/dUH2Nelfs&#10;2/ssr4d0c+KPFc8enK0fmz3dw6r5cfUqjNwo/vSHj0yOa6D4lftxeEvh/bjw38MtLXxNqSnyo51V&#10;hZq544x887Z9MA54Y14kqVOUfrWbStfaF9F8ur7n02ecdZfwbTeWcNTjBRVp17J1KsuvK9Wodreq&#10;fV+5eCvhv4G/Z+8KPNELHSLW3TdcaneMsf1Jdjxn65Pqa8F+Kn7fMEmof8I/8KtFm8S6vM3lR380&#10;DmNm9IYR88h9ztHHRhXH6H+zZ8Xv2mNUg174q65c6Bo27fDYSKBMFPaO3GFi443P83TIavrX4V/A&#10;vwX8GtP8jwzo8VvcMu2bUJv3l1N/vSHnH+yML6CvQhLG4yKhh4+xpd2vet5LofgdbGZpnVSVZtwU&#10;tXKWs5eev5s+TLH9lP4rfHCRvEnxc8UXGnW0aNNHppYSTgYzhY1/dQA+2T6rX1L8DPg74S+FXheJ&#10;fD2kxW1zOGFxfSfPcT4YgbpDzjj7owPavQNY/wCQRff9cH/9BNU/CX/Iv2n/AAP/ANDavQwuW4fC&#10;z54rmn/M9X/XodeFyzD4X95Fc0/5nq/v/wAjYooor1j0wooooAKKKKACiiigArnPGH/MO/67iujr&#10;nPGH/MO/67iplsVHc6OiiiqJCiiigAooooAKKKKACiiigDnNF/5GfVvw/nXR1zmi/wDIz6t+H866&#10;OojsVLcKKKKskKKKKACiiigAooooAp6x/wAgi+/64P8A+gmqfhL/AJF+0/4H/wChtVzWP+QRff8A&#10;XB//AEE1T8Jf8i/af8D/APQ2qftFfZNiiiiqJCiiigAooooAKKKKACuc8Yf8w7/ruK6Ouc8Yf8w7&#10;/ruKmWxUdzo6KKKokKKKKACiiigAooooAKKKKAOcsf8Akd9Q/wCuA/kldHXOWP8AyO+of9cB/JK6&#10;Opj1KkFFFFUSFFFFABRRRQAUUUUAU9Y/5BF9/wBcH/8AQTVPwl/yL9p/wP8A9Darmsf8gi+/64P/&#10;AOgmqfhL/kX7T/gf/obVP2ivsmxRRRVEhRRRQAUUUUAFFFFABXOeMP8AmHf9dxXR1znjD/mHf9dx&#10;Uy2KjudHRRRVEhRRRQAUUUUAFFFFABRRRQBzlj/yO+of9cB/JK6Oucsf+R31D/rgP5JXR1MepUgr&#10;50/as/ZXt/jNYHxD4eCWPjeyjHlyA7FvkXpG57OP4X7dDxgr9F0VhicNSxdJ0qqumceJw1LF0nRr&#10;K6f9XR8lfsq/tV3WsXy/Dj4jtJYeLrNza215ejY10y8eTLnpMMYBP3/97731rXzf+1h+yvb/ABg0&#10;1/EnhuOOy8cWSblZTsF+ijiNz2cY+V/wPGCuL+yX+1NP4xkHw/8AHjvZeNbEtBDPdjY97syCjg9J&#10;lxyD97GeoOfGwuIq4OqsFi3e/wAMu/k/P8/z8bC4mrg6qwWMd7/BLv5Pz/P8/qqiiivoj6MKKKKA&#10;PnL9q39li0+MGmyeJPD6x6f42so9yyA7FvlUcRuezjHyv+B4wV9g/Z7+3n4PeFjqvnf2p9gg+1/a&#10;M+Z53lJv3Z/i3Zz71095/wAek/8AuN/KoPh9/wAi6n/XRv515jwlKlXlXgrOW/Z+fqfU1s+xuOyy&#10;jleJlzQotuDe8U1Zxv8Ay7NLp6Wt0tFFFbHhhRRRQAUUUUAFFFFABRRRQAV8AfBv/lMl8dv+xMtv&#10;/ROjV9/18AfBv/lMl8dv+xMtv/ROjUAff9FFFABRRRQAUUUUAFFFFABRRRQAUUUUAFFFFABRRRQA&#10;UUUUAFFFFABRRRQAUUUUAFFFFABRRRQAUUUUAFFFFABRRRQAUUUUAFFFFABRRRQAUUUUAFFFFABR&#10;RRQAUUUUAFFFFABRRRQAUUUUAFFFFAHwB8ZP+UyXwJ/7Ey5/9E6zX3/XwB8ZP+UyXwJ/7Ey5/wDR&#10;Os19/wBABRRRQAUUUUAFFFFABRRRQAUUUUAFFFc38RtD8Q+JfBOq6Z4U8T/8IZ4huIwtnrv9nx33&#10;2RgwJbyJCEkyoK4J/iz2oAp/GT/kkPjj/sBX3/pO9fkj+z1dSa1qvwyt2GYbDRYEDf7tu8n/AKFN&#10;X2h8S/gD+0lY/DnxVcX/AO1Z/aVjDpN3JcWX/CutNi+0RiFy0e8SZXcMjcORnNfJf7Dempq3iTwn&#10;a3dobknSEVQXKYLiCIHj0w1eLmXvToU+80/uPZw/7vK8dU7qlBfOvTk//JYSR+pngXTf7J8HaPa4&#10;2stsjMP9phub9Sa3qx10vVVUAaxgDgD7Kn+NH9m6t/0Gf/JVP8a+lv5HzfzNiisf+zdW/wCgz/5K&#10;p/jR/Zurf9Bn/wAlU/xp3fYVl3Niisf+zdW/6DP/AJKp/jR/Zurf9Bn/AMlU/wAaLvsFl3Nimsqy&#10;KVYBlYYKkZBFZP8AZurf9Bn/AMlU/wAaP7N1b/oM/wDkqn+NF/ILLueY+If2YND/ALYuNc8EavqX&#10;w41+Zt8k+hSYtZm/6a2p/duPYbcmsDTrH9ojTdW1O2tNT+HesNH5SvfanBewyzDadrFIvlU46gcV&#10;7b/Zurf9Bn/yVT/Gs6xsdQbWNTRNT2Sr5W+T7Op35U447YrzpYOne9O8fR2X3bfgcP1Gldum3D/C&#10;2l9234Hl9x8Qfjl4FzceJfh/ofi/T1G6WXwZeSrNEvqIZ/mkPstd38Mfjj4S+LX2iDQ76SPVbVd1&#10;3pF9C0F3bcgHfG3oSASpIyRzXTf2bq3/AEGf/JVP8a8a+P3w18QWbWfxN8LXnn+MvDKGTyY7dUOo&#10;WfWa3bH3vl3FQQecgckERNV8KvaRk5xW6dr262at9zvcwqQrYWPtITc4rdPe3WzVvud7nvtfInwk&#10;+Avh74oa18VtcurzWNE8RW3jzV7SDWNE1B7a4SINGwXjKkBmY8rnnrX0J4B8TH4keD9L8SaL4gE+&#10;n6hCJU/0VNyHoyNzwysCpHqDXmX7MFjqEn/C2vK1PydvxB1ZX/0dW3t+6y3PTPpUYiNPE1aPMuaL&#10;u/w3PRw+YYjA42hisFVcZWlqnumtvNPs9GOurT4yfC+N7S4t7X4zeE3UoyybLPVYl9Gz8koH4sT6&#10;V4v4h+J3hTTtWmguU1Twncj5n0nxHaNb3EP0PKuvowOcdR6/aX9m6t/0Gf8AyVT/ABqhq/g1vEES&#10;xapcWmoxrkBbvTopQM9cbs9at4atD+DN27S978bp/e2fbf2xl+M1zLCLm/npP2bfrHllT/8AAYRf&#10;mfG2l/ETwzrVyLey1yzmnb7sfmhWb2AOM/hWHrP/ACWjw7/2DLj+Yr3n4qfs+eEtN0wT3Hg+z1ew&#10;xiSaJmgkgJ/3eQD6g/0r5y1LwjdfDjxXZeKNIt7rxFoNhE8cuj312z3EUTfe8lwBkDqAemO+a87F&#10;fWYRXtYppNNtX0Sd9v8AJv0Ppckhk1erUWCrSp1J06kIxqctpSlBxilUVkm29pRiv7x6lW54W/5i&#10;/wD2Dpv6VmeHfHfhTxXpcV/pmlJc27j+G9fch/usMcH2NdRoGoaZN/aPk6R5G2ykZ/8ASWbeoxle&#10;Rxn1r14yjOKlF3TPzuvQq4arKjXi4zi7NNWafZo46itz+1tF/wCgD/5OP/hR/a2i/wDQB/8AJx/8&#10;KowMOitz+1tF/wCgD/5OP/hR/a2i/wDQB/8AJx/8KAMOitz+1tF/6AP/AJOP/hR/a2i/9AH/AMnH&#10;/wAKAMOitz+1tF/6AP8A5OP/AIUf2tov/QB/8nH/AMKAMOp7H/j+t/8Arov8xWr/AGtov/QB/wDJ&#10;x/8ACprTVdHa6hC6HsYuoDfa3ODnr0oApeKv+Rhv/wDrp/Ssqus1/UtKh1m7SbRvPlV8NJ9qddx9&#10;cAcVn/2tov8A0Af/ACcf/CgDDorc/tbRf+gD/wCTj/4Uf2tov/QB/wDJx/8ACgDDorc/tbRf+gD/&#10;AOTj/wCFH9raL/0Af/Jx/wDCgDDrtfCfxa13wvsiab+0bJePs9ySSB/st1H6j2rG/tbRf+gD/wCT&#10;j/4Uf2tov/QB/wDJx/8ACmm1sJpPc+gfCXxU0PxZsiWb7DfNx9muSFJP+y3Rv5+1djXyb/a2i/8A&#10;QB/8nH/wrqNL+Ml7o9qtta28ohX7qy3PmkewLqTj2rVVO5i6fY9ztv8AkZr3/rgn8616818J+Kh4&#10;mnS6TVvsM9wojH2iJAzsDygGcH8OT6V2X9m6t/0Gf/JVP8auL8iJR8zYorH/ALN1b/oM/wDkqn+N&#10;H9m6t/0Gf/JVP8au77E2Xc2KKx/7N1b/AKDP/kqn+NH9m6t/0Gf/ACVT/Gi77BZdzYorH/s3Vv8A&#10;oM/+Sqf40f2bq3/QZ/8AJVP8aLvsFl3Niisf+zdW/wCgz/5Kp/jR/Zurf9Bn/wAlU/xou+wWXcfr&#10;n+u0j/sIQ/zNdbXCX1ne295pLXOofa4/t0QCeSqYOeuR/nmu7rnnudENgooorM0CiiigAooooAKK&#10;KKACiiigAooooAK+AP8AgnD/AMnTftof9jmv/pdqtff9fAH/AATh/wCTpv20P+xzX/0u1WgD7/oo&#10;ooAKKKKACiiigAooooAKKKKACiiigAooooAKKKKACiiigAooooAKKKKACiiigAooooAKKKKACiii&#10;gAooooAKKKKAPgD/AILV/wDJrPhb/sc7X/0hvq+/6+AP+C1f/JrPhb/sc7X/ANIb6vv+gAooooAK&#10;KKKACiiigAooooAoa9pP9vaHqOmfbLvTvtltJbfbLCXyriDepXzInwdrrnKtjggGvmT/AIYF/wCr&#10;jf2gP/C5/wDtFfVVFAHxf8Tv2F/7F+GvizUP+Gg/jtffZNJu5/st7408yCbbC7bJF8gbkOMEZ5BN&#10;bf7B/hf7Z+yH8MJvt9wm/S87Q3A/evwK+g/jR/yR3x3/ANgG/wD/AEnevGP2Af8Akzj4Wf8AYK/9&#10;qyVpBJvUzm2loevf8If/ANRG5/Oj/hD/APqI3P510dFb8qMOZnOf8If/ANRG5/Oj/hD/APqI3P51&#10;0dFHKg5mcNp+g/adYvrb7XMnk4/eKeW+tY3xO2+DdCim8+S9e4mEQgmPykYJJP0wPzrr9F/5GfVv&#10;w/nXln7Qeq+frmm6epytvAZWH+05x/JR+dZWXLc1TblY5H/hOv8AqFWv5f8A1qz/ABB8WrHwxpNx&#10;qWo2NnBawrlmI5J7KB3J7CsUnHJ4FfOuvXF58evidFoenzSDQbJiN8XIIBw0gHdmJ2r7Y968fHYt&#10;4WCUFecnaK8/8kfecK8PwzzE1KmKn7PDUY89WfaK6L+9LZfN2drFq8ute/af8aG9vEbSfC9k2yOG&#10;AALGP7q8YaRupY9B7YB9e8ReKPBH7KmgW+nWfhu3ufGF5EHWy3briOM42yXUrAld3URKO2flyKl8&#10;T/ETwj+zP4RFjpTWWqeOY18qy0iIiWLTW7zXJHBkHXYTnJGfUdX+yf8Asx38uqD4pfEpZb/xLfP9&#10;rsbO++Z4i3IuJQf+Wh/hX+AYPXAXw6dGUavsaDU671lPdR9PPsv6XicYcfYrO6iyPIf3OEp6KC+G&#10;MV1n/NN763s/O7fnOhfBP40/tUTw6h4z1Gbwr4TZhJFBcoyKV7GK2yC3HR5CODwT0r6d+F/7J/gz&#10;4TxpJo8csuqBcPql0Fe4PHOD0Qeyge+a9por6PDZXQw8vaS9+f8AM9X8ux8Bhcso4eftpXnU/mlq&#10;/l2Oc/4Q/wD6iNz+dH/CH/8AURufzro6K9blR7PMzldQ8K/Z7G5l+33D+XGzbWPBwCcVX0Pw3/aG&#10;lwT/AG2eHfu+RDwMMR/Sum1j/kEX3/XB/wD0E1T8Jf8AIv2n/A//AENqnlV7F8z5Sp/wh/8A1Ebn&#10;86P+EP8A+ojc/nXR0VXKiOZnOf8ACH/9RG5/Oj/hD/8AqI3P510dFHKg5mc5/wAIf/1Ebn86P+EP&#10;/wCojc/nXR0UcqDmZzn/AAh//URufzo/4Q//AKiNz+ddHRRyoOZnOf8ACH/9RG5/OsnXtB/s77J/&#10;pc03mS7fnP3fcV3Nc54w/wCYd/13FTKKsXGTbD/hD/8AqI3P50f8If8A9RG5/OujoquVEczOc/4Q&#10;/wD6iNz+dH/CH/8AURufzro6KOVBzM5z/hD/APqI3P50f8If/wBRG5/Oujoo5UHMznP+EP8A+ojc&#10;/nR/wh//AFEbn866OijlQczOc/4Q/wD6iNz+dH/CH/8AURufzro6KOVBzM4bT9B+06xfW32uZPJx&#10;+8U8t9a1v+EP/wCojc/nRov/ACM+rfh/OujqIxTRUpO5zn/CH/8AURufzo/4Q/8A6iNz+ddHRV8q&#10;J5mc5/wh/wD1Ebn86P8AhD/+ojc/nXR0UcqDmZzn/CH/APURufzo/wCEP/6iNz+ddHRRyoOZnOf8&#10;If8A9RG5/Oj/AIQ//qI3P510dFHKg5mcrqHhX7PY3Mv2+4fy42bax4OATiq+h+G/7Q0uCf7bPDv3&#10;fIh4GGI/pXTax/yCL7/rg/8A6Cap+Ev+RftP+B/+htU8qvYvmfKVP+EP/wCojc/nR/wh/wD1Ebn8&#10;66Oiq5URzM5z/hD/APqI3P50f8If/wBRG5/Oujoo5UHMznP+EP8A+ojc/nR/wh//AFEbn866Oijl&#10;QczOc/4Q/wD6iNz+dH/CH/8AURufzro6KOVBzM5z/hD/APqI3P51k69oP9nfZP8AS5pvMl2/Ofu+&#10;4rua5zxh/wAw7/ruKmUVYuMm2H/CH/8AURufzo/4Q/8A6iNz+ddHRVcqI5mc5/wh/wD1Ebn86P8A&#10;hD/+ojc/nXR0UcqDmZzn/CH/APURufzo/wCEP/6iNz+ddHRRyoOZnOf8If8A9RG5/Oj/AIQ//qI3&#10;P510dFHKg5mc5/wh/wD1Ebn86P8AhD/+ojc/nXR0UcqDmZw1voPm+Irqy+1zL5cYbzQfmPC8H8/0&#10;rW/4Q/8A6iNz+dFj/wAjvqH/AFwH8kro6mMVqVKTOc/4Q/8A6iNz+dH/AAh//URufzro6KrlRPMz&#10;nP8AhD/+ojc/nR/wh/8A1Ebn866OijlQczOc/wCEP/6iNz+dH/CH/wDURufzro6KOVBzM5z/AIQ/&#10;/qI3P50f8If/ANRG5/Oujoo5UHMzldQ8K/Z7G5l+33D+XGzbWPBwCcVX0Pw3/aGlwT/bZ4d+75EP&#10;AwxH9K6bWP8AkEX3/XB//QTVPwl/yL9p/wAD/wDQ2qeVXsXzPlKn/CH/APURufzo/wCEP/6iNz+d&#10;dHRVcqI5mc5/wh//AFEbn86P+EP/AOojc/nXR0UcqDmZzn/CH/8AURufzo/4Q/8A6iNz+ddHRRyo&#10;OZnOf8If/wBRG5/Oj/hD/wDqI3P510dFHKg5mc5/wh//AFEbn86yde0H+zvsn+lzTeZLt+c/d9xX&#10;c1znjD/mHf8AXcVMoqxcZNsP+EP/AOojc/nR/wAIf/1Ebn866Oiq5URzM5z/AIQ//qI3P50f8If/&#10;ANRG5/Oujoo5UHMznP8AhD/+ojc/nR/wh/8A1Ebn866OijlQczOc/wCEP/6iNz+dH/CH/wDURufz&#10;ro6KOVBzM5z/AIQ//qI3P50f8If/ANRG5/Oujoo5UHMzhrfQfN8RXVl9rmXy4w3mg/MeF4P5/pWt&#10;/wAIf/1Ebn86LH/kd9Q/64D+SV0dTGK1KlJnOf8ACH/9RG5/Oj/hD/8AqI3P510dFVyonmZzn/CH&#10;/wDURufzr5y/ah/ZFl8ZWr+MfBs0kfjOyxK0UZ2NehOQVYdJVwNp74A9CPrCiuTFYOji6TpVVo/w&#10;80ceLw9PG0nRrK6f4PuvM+SP2Uvj1F8WIT4V8UajPp3jWyUqFkOwXyr1IB6Srg7l9sjuF+lP+EP/&#10;AOojc/nXzf8Atafsu3euXh+JPw9SSy8YWLC5urWzJV7spgiaLHSZcZwPv4/vfe679lL9qK1+Nmjj&#10;RNbeOz8bWMf7+HG1b1FwDMg7H+8o6HkcHA8rB4ieHq/UsZ8X2ZfzL/P+vXysHja2HqrA4x+99mX8&#10;y/z/AK9fYv8AhD/+ojc/nR/wh/8A1Ebn866OivoOVH0PMzmbjwj5cEj/ANoXB2qTgnrxWz8Pv+Rd&#10;T/ro386nvP8Aj0n/ANxv5VB8Pv8AkXU/66N/OsaiStY2ptvc6WiiisjUKKKKACiiigAooooAKKKK&#10;ACvgD4N/8pkvjt/2Jlt/6J0avv8Ar4A+Df8AymS+O3/YmW3/AKJ0agD7/ooooAKKKKACiiigAooo&#10;oAKKKKACiiigAooooAKKKKACiiigAooooAKKKKACiiigAooooAKKKKACiiigAooooAKKKKACiiig&#10;AooooAKKKKACiiigAooooAKKKKACiiigAooooAKKKKACiiigAooooA+APjJ/ymS+BP8A2Jlz/wCi&#10;dZr7/r4A+Mn/ACmS+BP/AGJlz/6J1mvv+gAooooAKKKKACiiigAooooAKKKKACiiigDj/jJ/ySHx&#10;x/2Ar7/0nevz7/4J8+H0u/iFb4TKaTpiI/t88pX9QtfoJ8ZP+SQ+OP8AsBX3/pO9fHn/AATa0Xdb&#10;eM9ZK/xW9mreuFLEfy/OvIxEebHYZf4n+CPSqTccnqQXWvRv6KniX+dn8j7booor6Q8AKKKKACii&#10;igAooooAKx9N/wCRg1n/ALY/+gGtisfTf+Rg1n/tj/6AaT3Q1szYooopiPC5v2Y7nSda1e58HfEL&#10;XvBWl6ldNevo+mpG1vHMwAdkDD5QSM4HTp0ArmdP8C/EL9mF9T1nRL2T4leFdQvpNT1vTZLZYtTS&#10;aTHmXMLKcSHCqSh644AyWH01RXmyy+jfmp3jJbNN6fLa3lY8uWX0b81O8ZLZpvT5bW8rHNfD/wCI&#10;3h74oeHYNb8N6jHqFlJw204khbukidUYeh/lzXS15J4u/Zd8BeLvENxrZtL3RdSuubqbRL2SzFyc&#10;53SKhwWyTzjJyc5rI/4Y+8Ff9BbxX/4PZ/8AGqVTGR0dNPz5rX+Vnb72WqmMirOnF+fNa/ys7fez&#10;3CSNJo2jkRXjYFWVhkEHqCK8D+KXwnfQGl1bSI2k00ndLAvJt/ceq/yqzJ+y63hs/bPAvxA8UeF9&#10;WX+O6vDqFrL6CWCXhvz4yajb4ofFH4ZqYvH3gdfFmjqMPr3g3MrBfWW0fDdOWKnaOcZqZYiUf94p&#10;uPmveX4ar5q3mVHGTov9/TcV3XvL8NV81bzPmrxN4Gu9G1Q+JPCCR2+qZzd6fnbDfJ3BHRX9D612&#10;3wm+IGneLl1yBA9hqsGnTC5026G2aJvlzweo9x+ldxqVv4X8f6TJ4p+H2p2+q6bjfd2EJxNZnvui&#10;PzKPYjjqMjpwV18MNA8eT3VzqVvLHe2dnLLFd2kphmGABtLL1Xk8H1ri9lKm/a4Rpp9Oj801s/wf&#10;rqfo+HzjBZvhoUc1bfKrQrR96SXSMk2lOK6aqUejcUol+iuB/wCFK6F/z+av/wCDCSmyfBXSPLJt&#10;9T1m2nHMcyX7ko3YjNX7XFf8+l/4F/wAWByNu316f/gn/wC6P8j0CivPYb74heGQLWXSbPxfCoxH&#10;eQXS2cuP+mivxn/dqRvGnjhFLN8PG2jk7dagJ/AY5o+uQ+1GSf8Ahk/xSa+5jfDeJk70K9Gcej9v&#10;Sjf/ALdnOE16Sin5HfUVyPh34n6Pr19/Z0/naPrA4On6inlSE/7OeG/A59q66uqnWp1o81N3R4eO&#10;y/F5bV9ji6bhLfVbruns0+jV0wooorU88Knsf+P63/66L/MVBU9j/wAf1v8A9dF/mKAL3ir/AJGG&#10;/wD+un9Kyq1fFX/Iw3//AF0/pWVQAUUUUAFFFFABRRRQAUUUUAbl3/yKNh/18Sfyrd8JfF7XPDOy&#10;GaT+07FePJuGO5R/sv1H45HtWFd/8ihYf9fEn8qw6abWwmk9z6h8J/E7Q/FmyOG4+y3rcfZbnCsT&#10;/sno34c+1dbXxlXdeE/jDrnhvZDO/wDalkvHlXDHeo/2X6j8cito1O5jKn2PpOiuT8J/EzQ/F2yK&#10;3uPs163/AC63GFcn/Z7N+HPtXWVte+xi01uFFFFABRRRQBla5/rtI/7CEP8AM11tclrn+u0j/sIQ&#10;/wAzXW1zVPiOmn8IUUUVmaBRRRQAUUUUAFFFFABRRRQAUUUUAFfAH/BOH/k6b9tD/sc1/wDS7Va+&#10;/wCvgD/gnD/ydN+2h/2Oa/8ApdqtAH3/AEUUUAFFFFABRRRQAUUUUAFFFFABRRRQAUUUUAFFFFAB&#10;RRRQAUUUUAFFFFABRRRQAUUUUAFFFFABRRRQAUUUUAFFFFAHwB/wWr/5NZ8Lf9jna/8ApDfV9/18&#10;Af8ABav/AJNZ8Lf9jna/+kN9X3/QAUUUUAFFFFABRRRQAUUUUAFFFFAHG/Gj/kjvjv8A7AN//wCk&#10;714x+wD/AMmcfCz/ALBX/tWSvZ/jR/yR3x3/ANgG/wD/AEnevGP2Af8Akzj4Wf8AYK/9qyVrT3Mq&#10;mx9A0UUV0HOFFFFAHOaL/wAjPq34fzr56+JWq/2x441ecHKLMYV9MINnH5Z/GveP7SXR7/xJfPjb&#10;bQtLz32jOK+UvEviK28O6Te6vqMu2GBTI7d2PYD3JIH1NclSahC8nZI7sPRqYitGlRjzSk0klu29&#10;kvU85+P3xA/4Rnw8NIs5NupakpUlTzHD0Zvqfuj8fSvM/gp4V8b/ABE1R/CfgAtZyzJ5upamHMSo&#10;nT55QCyoMlQq8sS3UHAzvDPhTxT+0h8UPsWlwebfXr73kbPk2UA43OeyqMD1JOBkmv1D+C/wa0H4&#10;IeDYNB0SLfIcSXl9IoEt3Ljl29uwXoB+JPw+Ho1s7xcsRdxpR0T627L16+Wh9xxtWeV4KnwTgKll&#10;FqeLnF/FUaTjRT7QVnLpe2zujyv4JfsP+DvhfNa6trbnxZ4ihYSpNcpttoHByDHFk5IP8Tk9AQFN&#10;fSNFFfc4fC0cJD2dGNkfl2GwtHCQ9nQjyr+t+4UUUV1HWFFFFAFPWP8AkEX3/XB//QTVPwl/yL9p&#10;/wAD/wDQ2q5rH/IIvv8Arg//AKCap+Ev+RftP+B/+htU/aK+ybFFFFUSFFFFABRRRQAUUUUAFc54&#10;w/5h3/XcV0dc54w/5h3/AF3FTLYqO50dFFFUSFFFFABRRRQAUUUUAFFFFAHOaL/yM+rfh/OujrnN&#10;F/5GfVvw/nXR1EdipbhRRRVkhRRRQAUUUUAFFFFAFPWP+QRff9cH/wDQTVPwl/yL9p/wP/0Nquax&#10;/wAgi+/64P8A+gmqfhL/AJF+0/4H/wChtU/aK+ybFFFFUSFFFFABRRRQAUUUUAFc54w/5h3/AF3F&#10;dHXOeMP+Yd/13FTLYqO50dFFFUSFFFFABRRRQAUUUUAFFFFAHOWP/I76h/1wH8kro65yx/5HfUP+&#10;uA/kldHUx6lSCiiiqJCiiigAooooAKKKKAKesf8AIIvv+uD/APoJqn4S/wCRftP+B/8AobVc1j/k&#10;EX3/AFwf/wBBNU/CX/Iv2n/A/wD0Nqn7RX2TYoooqiQooooAKKKKACiiigArnPGH/MO/67iujrnP&#10;GH/MO/67iplsVHc6OiiiqJCiiigAooooAKKKKACiiigDnLH/AJHfUP8ArgP5JXR1zlj/AMjvqH/X&#10;AfySujqY9SpBRRRVEhRRRQAV8g/tO/sr6v8A8JLF8S/hUkln4nt5vtN3YWZEbSuOfPhHTef4k/jz&#10;0JJDfX1FcWLwlPGU/Z1Pk+qfdHDjMHSxtP2dX5Nbp90fI3wb/bx0/ULxfDvxOsW8K67E3kvf+UyW&#10;5ccYlQ/NC2eucr1yVHFfWVjfW2pWkN1Z3EV1azKHjmgcOjqehVhwR9K83+MX7OXgn43Wp/t7TfJ1&#10;RV2xatY4juk9AWwQ4/2WBA7Y618uXnwA+OP7Md3LqPw212bxPoAbfJp8CbmYd99oxIY9t0ZLfSvJ&#10;VbHZfpXj7WH8y+Jeq6/I8hVsfl+lePtYfzR+Jeq6/I+7Lz/j0n/3G/lUHw+/5F1P+ujfzr4lm/am&#10;/aTaF1f4RYUqQW/4RnUhxj/rrX2H8D9Rv9X+GGg3+q232LU7q2jnurby2j8qZkVnTax3LhiRg8jH&#10;NddHH0sZJxppq3dWPZwGYUsY5Rppq3dWO8ooorrPZCiiigAooooAKKKKACiiigAr4A+Df/KZL47f&#10;9iZbf+idGr7/AK+APg3/AMpkvjt/2Jlt/wCidGoA+/6KKKACiiigAooooAKKKKACiiigAooooAKK&#10;KKACiiigAooooAKKKKACiiigAooooAKKKKACiiigAooooAKKKKACiiigAooooAKKKKACiiigAooo&#10;oAKKKKACiiigAooooAKKKKACiiigAooooAKKKKAPgD4yf8pkvgT/ANiZc/8AonWa+/6+APjJ/wAp&#10;kvgT/wBiZc/+idZr7/oAKKKKACiiigAooooAKKKKACiiigAoorm/iN8RfD3wl8E6r4u8V6h/ZXh7&#10;S4xLeXnkyTeUpYKDsjVnPzMBwD1oAp/GT/kkPjj/ALAV9/6TvXzz/wAE89H/ALP+BNzdlMNf6vPM&#10;G9VVI4x+qNWP8S/+CmH7NviD4c+KtLsPiP599faTd21vF/YWpLvkeF1Vcm2AGSQMkgVwH7Mv7e3w&#10;C+FHwU8P+GPEnj2Ow1yzNy11BDpd9cqC9xI64kigZGyjJ91j6dQa43G+MpSfSMvzienZSyqquqq0&#10;n/5JWX6n3rRXy3/w87/Zn/6KV/5QdT/+RqP+Hnf7M/8A0Ur/AMoOp/8AyNXscy7ngcr7H1JRXy3/&#10;AMPO/wBmf/opX/lB1P8A+RqP+Hnf7M//AEUr/wAoOp//ACNRzLuHK+x9SUV8t/8ADzv9mf8A6KV/&#10;5QdT/wDkaj/h53+zP/0Ur/yg6n/8jUcy7hyvsfUlFfLf/Dzv9mf/AKKV/wCUHU//AJGo/wCHnf7M&#10;/wD0Ur/yg6n/API1HMu4cr7H1JWPpv8AyMGs/wDbH/0A185/8PO/2Z/+ilf+UHU//kas2x/4KYfs&#10;2w6xqc7/ABHxFN5Xlt/YWpc4Ug/8u1S5LTUpReuh9bUV8t/8PO/2Z/8AopX/AJQdT/8Akaj/AIed&#10;/sz/APRSv/KDqf8A8jVXMu5PK+x9SUV8t/8ADzv9mf8A6KV/5QdT/wDkaj/h53+zP/0Ur/yg6n/8&#10;jUcy7hyvsfUlFfLf/Dzv9mf/AKKV/wCUHU//AJGo/wCHnf7M/wD0Ur/yg6n/API1HMu4cr7H1JRX&#10;y3/w87/Zn/6KV/5QdT/+RqP+Hnf7M/8A0Ur/AMoOp/8AyNRzLuHK+x6r44/Zl+GHxF1RtS17whZ3&#10;F+5LSXFvJLavKT1LmF03n3bJrybx9+xn4C8Ow3Gp+HLa/wBEzA6ItjqE/mpLtypVmZsg4OQc8/pJ&#10;/wAPO/2Z/wDopX/lB1P/AORqzda/4KYfs23f2DyviPv8q7jkf/iRakMKM5PNtXBUweEqNylTjd9b&#10;K/3nG8vw05c0qMW31sr/AH7nky6Z4+8Mny7HULLxRZ9FXUgYbhPT514b6nmn/wBs/Eb/AKF3R/8A&#10;wOb/AAr0e8/b6/ZDv2ZpvGFmWY5LJ4d1JCT65W2FZF1+2p+x3cZK+OngPrFpOrfyNua5/qXLpCrJ&#10;L1v+ab/EpYRx0hUml2vf803+Jxx8QfEO3/eSeFdNukHWKDUNrn6FhirWk/FrRLid7PVy/hrUo/v2&#10;urYi/FXPysPfP4Vo3P7Xn7JEuTD8Vb+A+n9i6gw/W0/rXOa5+0v+ylrcYW4+K8F4i/dS+8JahMB+&#10;dv8A0pfV69PWnVv5St+ln+foP2OIp60qrflJJr8Emvx9DR8R6r4A8WWZttV1fQ7tMfKzX0QdPdWD&#10;ZU/Q1yUeu3vhElNE8e+H9e05fuWmtX6CZB/dWVW5/wCBcVTuvjt+ysmfs/jfw1L/ANdPCWop/KzN&#10;ZVz+0V+zRb/c13w/c/8AXPw1eD/0K0FcdTC4ipLn91S7ptP/AIPzufQ4LPM5wdL6s/Z1KX8k05Rv&#10;3V9Yvu4uLfc6f/hbWuf3/CH/AIPI/wDGty38TePZIUuU8M6XqFu6hk+y6mBvB6EMRjFeYf8ADS/7&#10;N3/P9pH/AITlx/8AI9c837Rvwm8Ou8vg/wCKE2lIWLf2ZeaVez2ZJOcAGHKfUZrL2OMp6ym5Lyav&#10;9zVmdn+sFSnrUyyhOP8Ad9qn+NVfg0z3S2+LlnZ3Udp4k0y98L3L8K94u6Bz6LKvB/EAV0lj8RPC&#10;v2q3c+JdIVd6klr6IY5/3q8Y8B/taeB/Hkc1jqt1aSOhwZIYZHhlA/iETqJFH1U/WkvP2iv2ddI1&#10;lrXUbvR0nhlAmVvD0745GckW5BrWjWrTbhTqKTXRq0l6r9bI6aWZcNZg9aVSlNbxjJNf+AzXPFes&#10;pep9Ha1qNpq2qXN5Y3UN7aTNujuLeQSRuMdVYHBH0qlXy54k/aN+CmmeILvUPAfxHbw7HLLvNiNH&#10;vnspPfyjD8h+n4AVT/4bA8Of9FU0j/wnb7/4zXT9Yqx0nSd/KzX4tP8AA7JZRl9f95hcfBRfSopx&#10;mvJqMZxfqpO/lsfV9FfJ0n7X2itGy2nxM0m7uiMRW40C9QyP2Xc0QAyeMk455rv4/wBsz4U6fDFb&#10;az4p+w6tHGou7b+zrt/Ll2jcu5Yipwc8gkVpSxCqT9m4uLtfW36NnFjsnlg8MsXTrwqwcuVuDlo7&#10;XSfNGO6vbfZnuVFeH/8ADbHwX/6HP/yl3v8A8Zo/4bY+C/8A0Of/AJS73/4zXWfPnuFFeH/8NsfB&#10;f/oc/wDyl3v/AMZo/wCG2Pgv/wBDn/5S73/4zQB7hRXh/wDw2x8F/wDoc/8Ayl3v/wAZo/4bY+C/&#10;/Q5/+Uu9/wDjNAH0Zd/8ihYf9fEn8qw68kuP25vghJ4ctLVfG2Z45ndl/sm+4BHBz5GKyv8Ahtj4&#10;L/8AQ5/+Uu9/+M0Ae4UV4f8A8NsfBf8A6HP/AMpd7/8AGaP+G2Pgv/0Of/lLvf8A4zQB7iCVII4N&#10;d74T+Mmt+HdkNy/9q2S8eXcMd6j/AGX6/nmvlH/htj4L/wDQ5/8AlLvf/jNH/DbHwX/6HP8A8pd7&#10;/wDGaabWwmk9z9FfCfxJ0TxcqpbXPkXh62txhX/Ds34V1NfmCv7bXwYUgjxngjkEaXe//Ga7/wAJ&#10;/wDBT74ZeHdkN341/tWyHGyfTL3zFH+y/k5/PNbRqdzGVPsff9FfKlj/AMFQ/wBmy6tkkm+IElnI&#10;esMuh6iWX8VtyP1qf/h53+zP/wBFK/8AKDqf/wAjVrzLuZ8r7H0frn+u0j/sIQ/zNdbXyVo3/BQf&#10;4AfETxf4V8OeH/Hwv9Z1LWLW0tLY6PfxeZLI4RF3PAqjLMoySBzX1rXPPc3hogooorM0CiiigAoo&#10;ooAKKKKACiiigAooooAK+AP+CcP/ACdN+2h/2Oa/+l2q19/18Af8E4f+Tpv20P8Asc1/9LtVoA+/&#10;6KKKACiiigAooooAKKKKACiiigAooooAKKKKACiiigAooooAKKKKACiiigAooooAKKKKACiiigAo&#10;oooAKKKKACiiigD4A/4LV/8AJrPhb/sc7X/0hvq+/wCvgD/gtX/yaz4W/wCxztf/AEhvq+/6ACii&#10;igAooooAKKKKACiiigAoqhr2uWXhjQ9R1jU5/s2m6fbSXd1NsZ/LijUu7bVBJwoJwAT6V8yf8PRv&#10;2Yv+imf+UDVP/kagD3j40f8AJHfHf/YBv/8A0nevGP2Af+TOPhZ/2Cv/AGrJXEfE7/gpd+zb4i+G&#10;vizStP8AiP8AaL++0m7tbeH+w9SXfI8Lqq5a2AGSQMkgV5V+yL/wUG+BPwq/Zt8BeE/EvjGaw13S&#10;tP8AIu7ZdIvJRG/mO2N6RFTwR0JrSm0nqZ1E2tD9DaK+Uf8Ah6P+zb/0Plx/4I7/AP8AjNH/AA9H&#10;/Zt/6Hy4/wDBHf8A/wAZrfmj3MOWXY+rqK+Uf+Ho/wCzb/0Plx/4I7//AOM0f8PR/wBm3/ofLj/w&#10;R3//AMZo5o9w5Zdj034rayuj6N4h3SCIXMkcJdjgBc72JPphDXwf4v1bWP2gvHmm+CfBsLXcBl4b&#10;lUkYfemc/wAMaDPP16kgUn7UH7aHhv4wfaE8K62kHgWOcefqU0ckb3EmAMNGV8xVGfu7dzdcEYr0&#10;n9nf9r/9lL4B+F/s9v48kvvEF2oOoaodBvw0h67E/cfLGD0HfqeenyeIlUzStLCU/dpRfvPv5L+v&#10;+D+0ZRDC8F4CnnuJaqY2rFuhTVmoJq3tZ76/yx7+d+X6++AvwJ0T4D+D00rTQt1qU+2TUNTZMSXU&#10;gH/jqLkhV7c9SST6XXyj/wAPR/2bf+h8uP8AwR3/AP8AGaP+Ho/7Nv8A0Plx/wCCO/8A/jNfT0oU&#10;qEFTpqyR+NT9pUnKpNtyk223u23dtvq29W+rPq6ivlH/AIej/s2/9D5cf+CO/wD/AIzR/wAPR/2b&#10;f+h8uP8AwR3/AP8AGa15o9yOWXY+rqK+Uf8Ah6P+zb/0Plx/4I7/AP8AjNH/AA9H/Zt/6Hy4/wDB&#10;Hf8A/wAZo5o9w5Zdj6uor5R/4ej/ALNv/Q+XH/gjv/8A4zR/w9H/AGbf+h8uP/BHf/8Axmjmj3Dl&#10;l2PqLWP+QRff9cH/APQTVPwl/wAi/af8D/8AQ2r5h1D/AIKgfs33Vjcwp48mDyRsgzod/jJBH/PC&#10;oNC/4Kc/s46bpUFtL49mMibs7dEvyOWJ/wCeHvU8y5iuV8p9e0V8o/8AD0f9m3/ofLj/AMEd/wD/&#10;ABmj/h6P+zb/AND5cf8Agjv/AP4zVc0e5PLLsfV1FfKP/D0f9m3/AKHy4/8ABHf/APxmj/h6P+zb&#10;/wBD5cf+CO//APjNHNHuHLLsfV1FfKP/AA9H/Zt/6Hy4/wDBHf8A/wAZo/4ej/s2/wDQ+XH/AII7&#10;/wD+M0c0e4csux9XUV8o/wDD0f8AZt/6Hy4/8Ed//wDGaP8Ah6P+zb/0Plx/4I7/AP8AjNHNHuHL&#10;LsfV1c54w/5h3/XcV86f8PR/2bf+h8uP/BHf/wDxmsjX/wDgpl+znqn2TyfHso8qXe27RL8ce37i&#10;plJWKjF3PsWivlH/AIej/s2/9D5cf+CO/wD/AIzR/wAPR/2bf+h8uP8AwR3/AP8AGarmj3J5Zdj6&#10;uor5R/4ej/s2/wDQ+XH/AII7/wD+M0f8PR/2bf8AofLj/wAEd/8A/GaOaPcOWXY+rqK+Uf8Ah6P+&#10;zb/0Plx/4I7/AP8AjNH/AA9H/Zt/6Hy4/wDBHf8A/wAZo5o9w5Zdj6uor5R/4ej/ALNv/Q+XH/gj&#10;v/8A4zR/w9H/AGbf+h8uP/BHf/8Axmjmj3Dll2Pq6ivlH/h6P+zb/wBD5cf+CO//APjNH/D0f9m3&#10;/ofLj/wR3/8A8Zo5o9w5Zdj6L0X/AJGfVvw/nXR18dad/wAFMv2c7XWb66fx7KY58bQuiX+fx/cV&#10;r/8AD0f9m3/ofLj/AMEd/wD/ABmpjJWKlF3Pq6ivlH/h6P8As2/9D5cf+CO//wDjNH/D0f8AZt/6&#10;Hy4/8Ed//wDGarmj3J5Zdj6uor5R/wCHo/7Nv/Q+XH/gjv8A/wCM0f8AD0f9m3/ofLj/AMEd/wD/&#10;ABmjmj3Dll2Pq6ivlH/h6P8As2/9D5cf+CO//wDjNH/D0f8AZt/6Hy4/8Ed//wDGaOaPcOWXY+rq&#10;K+Uf+Ho/7Nv/AEPlx/4I7/8A+M0f8PR/2bf+h8uP/BHf/wDxmjmj3Dll2PqLWP8AkEX3/XB//QTV&#10;Pwl/yL9p/wAD/wDQ2r5h1D/gqB+zfdWNzCnjyYPJGyDOh3+MkEf88Kg0L/gpz+zjpulQW0vj2YyJ&#10;uzt0S/I5Yn/nh71PMuYrlfKfXtFfKP8Aw9H/AGbf+h8uP/BHf/8Axmj/AIej/s2/9D5cf+CO/wD/&#10;AIzVc0e5PLLsfV1FfKP/AA9H/Zt/6Hy4/wDBHf8A/wAZo/4ej/s2/wDQ+XH/AII7/wD+M0c0e4cs&#10;ux9XUV8o/wDD0f8AZt/6Hy4/8Ed//wDGaP8Ah6P+zb/0Plx/4I7/AP8AjNHNHuHLLsfV1FfKP/D0&#10;f9m3/ofLj/wR3/8A8Zo/4ej/ALNv/Q+XH/gjv/8A4zRzR7hyy7H1dXOeMP8AmHf9dxXzp/w9H/Zt&#10;/wCh8uP/AAR3/wD8ZrI1/wD4KZfs56p9k8nx7KPKl3tu0S/HHt+4qZSVioxdz7For5R/4ej/ALNv&#10;/Q+XH/gjv/8A4zR/w9H/AGbf+h8uP/BHf/8Axmq5o9yeWXY+rqK+Uf8Ah6P+zb/0Plx/4I7/AP8A&#10;jNH/AA9H/Zt/6Hy4/wDBHf8A/wAZo5o9w5Zdj6uor5R/4ej/ALNv/Q+XH/gjv/8A4zR/w9H/AGbf&#10;+h8uP/BHf/8Axmjmj3Dll2Pq6ivlH/h6P+zb/wBD5cf+CO//APjNH/D0f9m3/ofLj/wR3/8A8Zo5&#10;o9w5Zdj6uor5R/4ej/s2/wDQ+XH/AII7/wD+M0f8PR/2bf8AofLj/wAEd/8A/GaOaPcOWXY+i7H/&#10;AJHfUP8ArgP5JXR18dW3/BTL9nOHxJdX7ePZfJljCKBol/uzhf8Aph/smtf/AIej/s2/9D5cf+CO&#10;/wD/AIzUxktSpRfY+rqK+Uf+Ho/7Nv8A0Plx/wCCO/8A/jNH/D0f9m3/AKHy4/8ABHf/APxmq5o9&#10;yeWXY+rqK+Uf+Ho/7Nv/AEPlx/4I7/8A+M0f8PR/2bf+h8uP/BHf/wDxmjmj3Dll2Pq6ivlH/h6P&#10;+zb/AND5cf8Agjv/AP4zR/w9H/Zt/wCh8uP/AAR3/wD8Zo5o9w5Zdj6uor5R/wCHo/7Nv/Q+XH/g&#10;jv8A/wCM0f8AD0f9m3/ofLj/AMEd/wD/ABmjmj3Dll2PqLWP+QRff9cH/wDQTVPwl/yL9p/wP/0N&#10;q+YdQ/4Kgfs33Vjcwp48mDyRsgzod/jJBH/PCoNC/wCCnP7OOm6VBbS+PZjIm7O3RL8jlif+eHvU&#10;8y5iuV8p9e0V8o/8PR/2bf8AofLj/wAEd/8A/GaP+Ho/7Nv/AEPlx/4I7/8A+M1XNHuTyy7H1dRX&#10;yj/w9H/Zt/6Hy4/8Ed//APGaP+Ho/wCzb/0Plx/4I7//AOM0c0e4csux9XUV8o/8PR/2bf8AofLj&#10;/wAEd/8A/GaP+Ho/7Nv/AEPlx/4I7/8A+M0c0e4csux9XUV8o/8AD0f9m3/ofLj/AMEd/wD/ABmj&#10;/h6P+zb/AND5cf8Agjv/AP4zRzR7hyy7H1dXOeMP+Yd/13FfOn/D0f8AZt/6Hy4/8Ed//wDGayNf&#10;/wCCmX7OeqfZPJ8eyjypd7btEvxx7fuKmUlYqMXc+xaK+Uf+Ho/7Nv8A0Plx/wCCO/8A/jNH/D0f&#10;9m3/AKHy4/8ABHf/APxmq5o9yeWXY+rqK+Uf+Ho/7Nv/AEPlx/4I7/8A+M0f8PR/2bf+h8uP/BHf&#10;/wDxmjmj3Dll2Pq6ivlH/h6P+zb/AND5cf8Agjv/AP4zR/w9H/Zt/wCh8uP/AAR3/wD8Zo5o9w5Z&#10;dj6uor5R/wCHo/7Nv/Q+XH/gjv8A/wCM0f8AD0f9m3/ofLj/AMEd/wD/ABmjmj3Dll2Pq6ivlH/h&#10;6P8As2/9D5cf+CO//wDjNH/D0f8AZt/6Hy4/8Ed//wDGaOaPcOWXY+i7H/kd9Q/64D+SV0dfHVt/&#10;wUy/Zzh8SXV+3j2XyZYwigaJf7s4X/ph/smtf/h6P+zb/wBD5cf+CO//APjNTGS1KlF9j6uor5R/&#10;4ej/ALNv/Q+XH/gjv/8A4zR/w9H/AGbf+h8uP/BHf/8Axmq5o9yeWXY+rqK+Uf8Ah6P+zb/0Plx/&#10;4I7/AP8AjNH/AA9H/Zt/6Hy4/wDBHf8A/wAZo5o9w5Zdj6uor5R/4ej/ALNv/Q+XH/gjv/8A4zR/&#10;w9H/AGbf+h8uP/BHf/8Axmjmj3Dll2Pq6ivlH/h6P+zb/wBD5cf+CO//APjNH/D0f9m3/ofLj/wR&#10;3/8A8Zo5o9w5Zdj6ovP+PSf/AHG/lUHw+/5F1P8Aro386+Wrj/gqJ+zdLBIg8eT5ZSBnQ7/0/wCu&#10;FfQf7PnxC8P/ABU+FumeKfC2oDVdB1CSY212IZIt+yRo2+WRVYYdGHIHSsajTtY2pprc9HooorI1&#10;CiiigAooooAKKKKACiiigAr4A+Df/KZL47f9iZbf+idGr7/r4A+Df/KZL47f9iZbf+idGoA+/wCi&#10;iigAooooAKKKKACiiigAooooAKKKKACiiigAooooAKKKKACiiigAooooAKKKKACiiigAooooAKKK&#10;KACiiigAooooAKKKKACiiigAooooAKKKKACiiigAooooAKKKKACiiigAooooAKKKKACiiigD4A+M&#10;n/KZL4E/9iZc/wDonWa+/wCvgD4yf8pkvgT/ANiZc/8AonWa+/6ACiiigAooooAKKKKACiiigAoo&#10;ooAKKKKAPPP2iv8Ak334nf8AYr6p/wCkkteMf8E5P+TK/hh/16XP/pZPXt/x6s21H4G/EW0VgjT+&#10;HNRiDHoC1rIM/rXjH/BPOzNj+xj8Lo2YMW0+WXI/27mVwPw3VrT3Mqmx9FV4D8QLzUf2f/iZL48E&#10;11ffD7xFJFB4ht3Zpf7LuMBIrtByRGRhWA6cdflA9+qpq2k2evaXd6bqFvHd2N3E0E9vKMrIjDDK&#10;R6EGliKLrR912ktU/P8Ay6PyPSynMIYCu/bw56U1yzj3i7PR9JJpSi+kkr3V0/PdB+KV5qHx01jw&#10;VcJZNpTaHba3pF1b5LzxM5jlLNuKsNxG3aBx616bXwr4Zvb34LftJeBPB2rzO40i8uNHsLqY/Nea&#10;VeqWtBnv5UwZT2yQo6V91Vx5fiZYiM1PeMmrdutvk7r5HBjsDPLMbWwkp88U04S/mpzSlCS9U7W6&#10;NNboKKKK9U5AooooAK+W/wBn3/k+T9rL/uUv/TZJX1JXivwr+EuoeD/2kvjn44uL22nsfGP9hfZb&#10;aIN5sH2SzeF/MyMfMWyME8daT3Q1sz2qiiimIKKKKACiiigAooooAK+W/wBvL/m3f/ssXh3/ANuK&#10;+pK8V/ac+EuofFn/AIVP9gvbay/4Rnx/pPiS4+0hv3sNv5u6NMA/Od4xnjjrSlsOO57VRRRTEFFF&#10;FABRRRQAUUUUAcL8dtW/sP4K+Or0Ha8ei3ew/wC2YWVf1Irl9L0n+wf2RYrAja8Hgsq4/wBv7ES3&#10;6k1D+2NeyWv7O/imGA/6Tem2sol/vGS5iUj/AL5LV6L4o8M/2j8O9X8PW0iwifSprCKRhwm6EoCR&#10;6DIrz172Ll5RX4t/5Hnx97Gy8or8W/8AI8k/YH/5M7+Ff/YIX/0Y9e/V5b+y98Ob34Sfs/8Agbwf&#10;qNzb3l/pGnLbzz2u7ymfcxO3cASOepA6dBXqVd8dkejLdnEfHDVP7F+DPjm9ztaHRLwof9owuF/U&#10;im/AzS/7F+C/gWzK7Wi0Sz3j/aMKlv1Jrlf2wNQfTv2cvGTR8yzww2qKOrGW4jjx+TGvV9H09dJ0&#10;mysU+5bQJCMeiqB/SuFe9jJeUV+Lf+R9VU/d8O0/+nlaf/kkIf8AywuUUUV3nygUUUUAFFFFAHyr&#10;8O/+UjXxb/7E7Sv/AEOvqqvEvCfwh1DRv2tvHfxGkvrZ9M1nw9YabDaKG85JInYuzcY2424wSeTw&#10;Mc+21MSpBRRRVEhRRRQAUUUUAFFFFAHy9+3X/rv2c/8Assnhz+dxX1zXgH7Svwl1D4szfCT7Be21&#10;l/wjPxB0jxJcfaQ372G383dGmAfnO8Yzxx1r3+uap8R00/hCiiiszQKKKKACiiigAooooAKKKKAC&#10;iiigAr4A/wCCcP8AydN+2h/2Oa/+l2q19/18Af8ABOH/AJOm/bQ/7HNf/S7VaAPv+iiigAooooAK&#10;KKKACiiigAooooAKKKKACiiigAooooAKKKKACiiigAooooAKKKKACiiigAooooAKKKKACiiigAoo&#10;ooA+AP8AgtX/AMms+Fv+xztf/SG+r7/r4A/4LV/8ms+Fv+xztf8A0hvq+/6ACiiigAooooAKKKKA&#10;CiiigAooooA4340f8kd8d/8AYBv/AP0nevEP2B9PtZv2O/ha8ltDI50rlmjBJ/evXt/xo/5I747/&#10;AOwDf/8ApO9eMfsA/wDJnHws/wCwV/7VkrWnuZVNj3f+y7L/AJ87f/v0v+FH9l2X/Pnb/wDfpf8A&#10;CrVFdFjnuyr/AGXZf8+dv/36X/Cj+y7L/nzt/wDv0v8AhVqiiwXZ8j/s86daS/t1ftV77WF/LHhl&#10;U3Rg7QbB8gccZwPyFfV39l2X/Pnb/wDfpf8ACvFPhH8JdQ8H/tMfHDxxcXttPY+Mf7I+y20QbzYP&#10;sls0L+ZkY+YtkYJ4617rURWhcm7lX+y7L/nzt/8Av0v+FH9l2X/Pnb/9+l/wq1RV2Iuyr/Zdl/z5&#10;2/8A36X/AAo/suy/587f/v0v+FWqKLBdlX+y7L/nzt/+/S/4Uf2XZf8APnb/APfpf8KtUUWC7Kv9&#10;l2X/AD52/wD36X/Cj+y7L/nzt/8Av0v+FWqKLBdnD/F/TbSP4S+NmW1hVl0S+IYRgEHyH9q8u/YH&#10;0+1m/Y7+FryW0MjnSuWaMEn969e0/ELSH8QeAfEulxyLFJfaZc2yyMMhS8TKCfYZrif2Vvh3e/Cb&#10;9nvwR4Q1G5gvL/SLH7NPPa7vKZxIxO3cASOepA+gqPtF/ZPTP7Lsv+fO3/79L/hR/Zdl/wA+dv8A&#10;9+l/wq1RV2Iuyr/Zdl/z52//AH6X/Cj+y7L/AJ87f/v0v+FWqKLBdlX+y7L/AJ87f/v0v+FH9l2X&#10;/Pnb/wDfpf8ACrVFFguyr/Zdl/z52/8A36X/AAo/suy/587f/v0v+FWqKLBdlX+y7L/nzt/+/S/4&#10;V8p/t9WVvb/8M9+VBFHu+Legg7UAyP3/AFr62rwr9qr4S6h8Wf8AhVP2C9trL/hGfHOm+JLj7SG/&#10;ew2/mbo0wD853jGeOOtRLYuO57X/AGXZf8+dv/36X/Cj+y7L/nzt/wDv0v8AhVqirsRdlX+y7L/n&#10;zt/+/S/4Uf2XZf8APnb/APfpf8KtUUWC7Kv9l2X/AD52/wD36X/Cj+y7L/nzt/8Av0v+FWqKLBdl&#10;X+y7L/nzt/8Av0v+FH9l2X/Pnb/9+l/wq1RRYLsq/wBl2X/Pnb/9+l/wo/suy/587f8A79L/AIVa&#10;oosF2fJP7O9lbyftzftWxtBE0a/8IxtVkBA/4l8nQV9Wf2XZf8+dv/36X/CvFPhH8JdQ8H/tMfHD&#10;xxcXttPY+Mf7I+y20QbzYPsls0L+ZkY+YtkYJ4617rUR2Lk9Sr/Zdl/z52//AH6X/Cj+y7L/AJ87&#10;f/v0v+FWqKuxF2Vf7Lsv+fO3/wC/S/4Uf2XZf8+dv/36X/CrVFFguyr/AGXZf8+dv/36X/Cj+y7L&#10;/nzt/wDv0v8AhVqiiwXZV/suy/587f8A79L/AIUf2XZf8+dv/wB+l/wq1RRYLs4f4v6baR/CXxsy&#10;2sKsuiXxDCMAg+Q/tXl37A+n2s37HfwteS2hkc6VyzRgk/vXr2n4haQ/iDwD4l0uORYpL7TLm2WR&#10;hkKXiZQT7DNcT+yt8O734Tfs9+CPCGo3MF5f6RY/Zp57Xd5TOJGJ27gCRz1IH0FR9ov7J6Z/Zdl/&#10;z52//fpf8KP7Lsv+fO3/AO/S/wCFWqKuxF2Vf7Lsv+fO3/79L/hR/Zdl/wA+dv8A9+l/wq1RRYLs&#10;q/2XZf8APnb/APfpf8KP7Lsv+fO3/wC/S/4VaoosF2Vf7Lsv+fO3/wC/S/4Uf2XZf8+dv/36X/Cr&#10;VFFguyr/AGXZf8+dv/36X/CvlP8Ab6sre3/4Z78qCKPd8W9BB2oBkfv+tfW1eFftVfCXUPiz/wAK&#10;p+wXttZf8Iz4503xJcfaQ372G38zdGmAfnO8Yzxx1qJbFx3Pa/7Lsv8Anzt/+/S/4Uf2XZf8+dv/&#10;AN+l/wAKtUVdiLsq/wBl2X/Pnb/9+l/wo/suy/587f8A79L/AIVaoosF2Vf7Lsv+fO3/AO/S/wCF&#10;H9l2X/Pnb/8Afpf8KtUUWC7Kv9l2X/Pnb/8Afpf8KP7Lsv8Anzt/+/S/4VaoosF2Vf7Lsv8Anzt/&#10;+/S/4Uf2XZf8+dv/AN+l/wAKtUUWC7Pkj4d2Vu3/AAUd+LcRgiMS+D9LIjKDaDvHb8TX1b/Zdl/z&#10;52//AH6X/CvE/CPwk1DR/wBsLx98Q5L22fTdY8PWOmw2qhvOSSJgXZuMbcbcYOeTwMc+7VEepcir&#10;/Zdl/wA+dv8A9+l/wo/suy/587f/AL9L/hVqirsRdlX+y7L/AJ87f/v0v+FH9l2X/Pnb/wDfpf8A&#10;CrVFFguyr/Zdl/z52/8A36X/AAo/suy/587f/v0v+FWqKLBdlX+y7L/nzt/+/S/4Uf2XZf8APnb/&#10;APfpf8KtUUWC7OH+L+m2kfwl8bMtrCrLol8QwjAIPkP7V5d+wPp9rN+x38LXktoZHOlcs0YJP716&#10;9p+IWkP4g8A+JdLjkWKS+0y5tlkYZCl4mUE+wzXE/srfDu9+E37PfgjwhqNzBeX+kWP2aee13eUz&#10;iRidu4Akc9SB9BUfaL+yemf2XZf8+dv/AN+l/wAKP7Lsv+fO3/79L/hVqirsRdlX+y7L/nzt/wDv&#10;0v8AhR/Zdl/z52//AH6X/CrVFFguyr/Zdl/z52//AH6X/Cj+y7L/AJ87f/v0v+FWqKLBdlX+y7L/&#10;AJ87f/v0v+FH9l2X/Pnb/wDfpf8ACrVFFguyr/Zdl/z52/8A36X/AAr5T/b6sre3/wCGe/Kgij3f&#10;FvQQdqAZH7/rX1tXhX7VXwl1D4s/8Kp+wXttZf8ACM+OdN8SXH2kN+9ht/M3RpgH5zvGM8cdaiWx&#10;cdz2v+y7L/nzt/8Av0v+FH9l2X/Pnb/9+l/wq1RV2Iuyr/Zdl/z52/8A36X/AAo/suy/587f/v0v&#10;+FWqKLBdlX+y7L/nzt/+/S/4Uf2XZf8APnb/APfpf8KtUUWC7Kv9l2X/AD52/wD36X/Cj+y7L/nz&#10;t/8Av0v+FWqKLBdlX+y7L/nzt/8Av0v+FH9l2X/Pnb/9+l/wq1RRYLs+SPh3ZW7f8FHfi3EYIjEv&#10;g/SyIyg2g7x2/E19W/2XZf8APnb/APfpf8K8T8I/CTUNH/bC8ffEOS9tn03WPD1jpsNqobzkkiYF&#10;2bjG3G3GDnk8DHPu1RHqXIq/2XZf8+dv/wB+l/wo/suy/wCfO3/79L/hVqirsRdlX+y7L/nzt/8A&#10;v0v+FH9l2X/Pnb/9+l/wq1RRYLsq/wBl2X/Pnb/9+l/wo/suy/587f8A79L/AIVaoosF2Vf7Lsv+&#10;fO3/AO/S/wCFH9l2X/Pnb/8Afpf8KtUUWC7KF1pdmtrMRaQAhGIIjX0+lfOn/BK//kxn4e/9dNS/&#10;9ONzX0pef8ek/wDuN/KvJv2IPhLqHwL/AGavC/gfVL221G+0uS88y5swwifzbqWYY3AHgSAcjqDW&#10;FTob0+p7vRRRWJsFFFFABRRRQAUUUUAFFFFABXwB8G/+UyXx2/7Ey2/9E6NX3/XwB8G/+UyXx2/7&#10;Ey2/9E6NQB9/0UUUAFFFFABRRRQAUUUUAFFFFABRRRQAUUUUAFFFFABRRRQAUUUUAFFFFABRRRQA&#10;UUUUAFFFFABRRRQAUUUUAFFFFABRRRQAUUUUAFFFFABRRRQAUUUUAFFFFABRRRQAUUUUAFFFFABR&#10;RRQAUUUUAfAHxk/5TJfAn/sTLn/0TrNff9fAHxk/5TJfAn/sTLn/ANE6zX3/AEAFFFFABRRRQAUU&#10;UUAFFFFABRRRQAUUUUAcf8ZP+SQ+OP8AsBX3/pO9eL/sC/8AJnPwr/7BI/8ARr17R8ZP+SQ+OP8A&#10;sBX3/pO9eL/sC/8AJnPwr/7BI/8ARr1rT3Mqmx9AUUUV0HOfLX7eHgS4l8JaH8RNJTbq/hW8jeR1&#10;HJgaRSCfXZKEI9AzGvpbQdZt/EWh6dq1m2+0v7aO6hb1R1DKfyIqDxb4dt/F/hXWNCuxm11Kzms5&#10;fZZEKk/rXzz+wv8AE6fXvAd54G1h2XXfCsrW6rIcs9rvYLjPXYwaPjoAnrXje7hsf5VV/wCTR/zT&#10;/A+pajmeVpr+Nhlr50ZS0f8A3DqTaflVXSJ9OUUUV7J8sFFFFABXnS/FrwfpXxlm8B3fiGyg8Y6n&#10;DHcWejM/7+aNYpGZgPQLG5+imsf9pSy+Mt94R0+L4KX+g6d4gN3/AKXNr65jFv5bfc+Rvn37Ooxj&#10;Nfmt8AvD/wASfDP/AAVd8J2PxZ1yHxD44Ed3Jd31tJviZX0e4aNUwiBQEIG1VAHNRJ6ouK0Z+w1F&#10;FFWQFFFFABRRRQAUUUUARXFzDZ28k9xKkEEalnkkYKqgdSSegrwzxx+2F8EtE1Gxsbr4peF/tUV7&#10;GZUg1KOYR4zncUJC4z3Nb37UnwJP7SXwd1HwCdYOgw6hdWsk98sPmsscU6SOqrkZJCkDJwM556V4&#10;Pa/8Er/2ffDOh6fY3Ph/VNdu5LiOGTU7/V7hJyCDkhYWjjH/AHxUSv0LjbqfW3g7xz4d+IeiRax4&#10;X13TvEWlSnCXml3SXERI6jchIyO46ityvyJ+F+g6h+wv/wAFJdM+HHhnWLu/8GeJZ7e2ks7iTJeC&#10;5U+V5gGFMkUnRwMlQem4iv12pxdxSVgoooqiQooooAKKKKAPD/2qv9O0n4e6IPm/tbxnpls6/wDT&#10;MM7sfoNgro/iP+0h8LPhi1xZeKfiD4d0XUFUq1jc6jH9oB6cxAlxyfSuc+NP/E0+O3wQ0bqpv9Q1&#10;Jx6eRbZUn8WxXgHwt/4JFfCPwjofneObjVPH2uNEWuHkupLK0D4yfLSFlk692kOfQdK86jd160l3&#10;S+6Kf6nDhrSxFaT6NL7kn+p9PfB39oD4bfFWzgsPCPjjQ9f1GKLc9jZ3qNcKozlvKzvx74xXqNfj&#10;7+33+yD4T/ZZ8HeB/ir8LbvUfC18+rx2D2cd7JIYpjFLNHPDIxMiFfJYEFiDuXGMHP6jfAPxtf8A&#10;xJ+B/gDxXqsflanrWhWWoXQCbAZZIEd2UdlJJI9iK7ovoz0ZLqjjP2tf9M8D+FtG6/214r0vT9v9&#10;7dKXx/45Xt9eIfH/AP4mfxK+CmifeM3iN9R2/wDXtAz5/DdXt9cdH3sTWl25V+F/1PqMy/d5Rl9L&#10;v7Wf3z5P/cYUUUV3nygUUUUAFFFUNe17TvC2iX+saveQ6dpdhA9zdXdwwWOGNAWZmPYAA0Ac14u8&#10;deH/AIbnWPEPijV7TQtEs7eIz317IEjTc21QSe5JAA6kmr/w9+JXhj4r+G4/EHhDWrXX9GkkeFb2&#10;zYtGXU4Zc46g1+TX7TPjbxb+3pZ/EXxzo7z6B8FPh5ZyT2ImQhtWu1+VXKnB3EPnnPlpgfec5+wP&#10;+CS//Jnelf8AYXvv/RgrOMtbGko6XPsqiiitDMKKKKACiiigAqhr+vaf4W0HUta1a7jsNK022kvL&#10;u6mOEhhjUu7sfQKCT9Kv15b+1V/ya/8AGD/sTtY/9IpqAOI1f9ub4Bzy6YY/in4fYR3sUj4nbhRn&#10;J+7XU237d37P95cRQQ/Fbw9JNK4REWdssxOAB8vrX55/8E3/ANkT4S/Hv4F3viHx34T/ALd1iPxi&#10;+lLc/wBpXdvi2FrauI9sMqL96RzuxnnrwK+4LP8A4Jh/sz6feQXVv8NfLngkWWNv7e1M4ZTkHBuc&#10;dRXJJ3dzrirKyPqSiiipKCiiigAooooAKKKKACiiigAooooAK+AP+CcP/J037aH/AGOa/wDpdqtf&#10;f9fAH/BOH/k6b9tD/sc1/wDS7VaAPv8AooooAKKKKACiiigAooooAKKKKACiiigAooooAKKKKACi&#10;iigAooooAKKKKACiiigAooooAKKKKACiiigAooooAKKKKAPgD/gtX/yaz4W/7HO1/wDSG+r7/r4A&#10;/wCC1f8Ayaz4W/7HO1/9Ib6vv+gAooooAKKKKACiiigAooooAKKKKAON+NH/ACR3x3/2Ab//ANJ3&#10;rxj9gH/kzj4Wf9gr/wBqyV7P8aP+SO+O/wDsA3//AKTvXjH7AP8AyZx8LP8AsFf+1ZK1p7mVTY+g&#10;aKKK6DnCquqapZaJp9xf6jdwWFjboZJrq6lWOKJR1ZmYgAD1NWq/Mf8A4KMeLvEnx8/af+H37Nnh&#10;/UpNP0e7e2n1byicPLKxfdIo+8sMCeYF6EtnqAQpOyHFXZ9beGf2vvgnfeOtQsIfil4Xa4ncJEW1&#10;KNY5GyMBZCQhJ7YPNfQEcizRq6Mrow3KynIIPQg18Jap/wAEp/gprPhnWfD2k2OpaXr0FtstPEL6&#10;hNLKJgPleSIt5TKTjcqovGcFetYn/BJP4za9qWg+NPg/4quJJtR8FzqbBZ33vFbl3jlgz/djkQbf&#10;QSYHAArOL6M0kluj9CqKKK1MgooooAKKKKACiiigCnrH/IIvv+uD/wDoJqn4S/5F+0/4H/6G1XNY&#10;/wCQRff9cH/9BNU/CX/Iv2n/AAP/ANDap+0V9k2KKKKokKKKKACiiigAooooAiuLmGzt5J7iVIII&#10;1LPJIwVVA6kk9BXgfxE/a++Cmj6jZWNx8UfC5uorjEiW+oxzCPGMhihIX8TXT/tSfAk/tJfB3UfA&#10;J1g6DDqF1ayT3yw+ayxxTpI6quRkkKQMnAznnpXz9/w60+AHhXQ7Gxn0DU9cu5HEcmpX+rzpMeOo&#10;WFo4x/3xWc72NIWufX/g7xz4d+IeiRax4X13TvEWlSnCXml3SXERI6jchIyO46ityvyJ+F+g6h+w&#10;v/wUl0z4ceGdYu7/AMGeJZ7e2ks7iTJeC5U+V5gGFMkUnRwMlQem4iv12qou5MlYKKKKokKKKKAC&#10;iiigAooooA5zRf8AkZ9W/D+ddHXOaL/yM+rfh/OujqI7FS3CiiirJCiiigAooooAKKKKAKesf8gi&#10;+/64P/6Ca8xvf2g/hv8ADO40Tw34o8ZaVouvagN1rp1zNiaQPKyIQoyRlgQM9cGub/bK/aq0H9l3&#10;4Xz312q6n4o1ZHtdE0RWO+6mIALtjkRpuBY9+FHLCvyT+J/wn8ceCfi58H/GHxH1KS88Y+OtSh1a&#10;7tZFAazRbuOOONscBto+6AAg2r2NZSlZ6GsY3jqfvVRRRWpkFFFFABRRRQAUUUUAFc54w/5h3/Xc&#10;V0dc54w/5h3/AF3FTLYqO50dFFFUSFFFFABRRRQAUUUUAFFFfFH/AAUl/ag8SfCvRfDPwx+HU0kX&#10;xD8bzLBDcWzATWtu0gjHlnPyySyHYrdgshGDtITdlcaV3Y9v8aftF/DD4UfEDULXxd480HQbzyVB&#10;tbq9QTjIQjMYJYfUiu7+G/xZ8HfGDRZtX8FeJNP8S6dDMbeW40+YSCOQANsbupwwOD2Ir4s+CP8A&#10;wSt+GWjs8XxQS88f+J5oftN/O+oXFtbrO+1mEflOjsAWPzOxLHnC5wPrf4Hfs7+Bf2ctE1TR/AOl&#10;y6Ppeo3n26a1ku5bgCXYqfK0rMwG1F4JPSojcuVj0miiitDMKKKKACiiigAooooAp6x/yCL7/rg/&#10;/oJqn4S/5F+0/wCB/wDobVc1j/kEX3/XB/8A0E1T8Jf8i/af8D/9Dap+0V9k2KKKKokKKKKACiii&#10;gAooooAK8U+NH7SHwt+G+q2Wl+JfH2g6TqkUwaWxmvUNxEPV41JZRx1IFc//AMFAPjHrnwN/Zb8V&#10;eIfDUz2mvTNBp1pep1tTNIEaUejBN+09mKntXzD+xb+xT8LfFX7P/hP4heL9Ij8beJ/FU011dXWp&#10;TSSRxDz3Ty1TdgtlMszAsWLc44rOb6GkF1Pv34e/FjwX8WNNkv8AwZ4p0jxPaxECV9LvEnMROcBw&#10;pyhODwwBrrK/IX9rj4caf/wT7/ai+Gvjb4Rve6PY60XkudAimeSN1jljWaAFiS0cqyD5GztYZUj5&#10;dv69VSd9GTJW1QUUUVRIUUUUAFFFFABRRRQBzlj/AMjvqH/XAfySujrnLH/kd9Q/64D+SV0dTHqV&#10;IKKKKokKKKKACiiigArl/iL8T/Cnwj8O/wBveMtds/Duj+ctv9svn2oZGyVUe5wfyNanipdWfwvr&#10;C6A0Ca6bOYae11/qhcbD5Rf/AGd+3Ptmvxv/AOCh3hP9pjT/AAfoGr/GzxToWp+HZNT8iw0vQH2x&#10;RXBikbeUESbiEDgMzMRuIHU1MpcqKjHmZ+y6X0GqaMt5ayrPa3Fv50Uq9HRlyrD2IIpvgOZIPC/m&#10;yuscaO7M7HAUDkknsKwvh3/ySnwz/wBgW1/9ELXwN/wU0+M/iW18H+Avgt4QuZbe/wDGt1IdQWCQ&#10;o88JlSGG3JH8EkjNuHfywOhIOVToa0+p9qXv7anwH0/WjpVx8WvCcd4r+W3/ABM4zGrZIIaQHYME&#10;d2r2DTdSs9Z0+3vtPuoL6yuEEkNzbSCSORT0ZWUkEH1FfFfhj/gkT8B9P+HcGi61pup6t4la2CXH&#10;iRNTnimExHzPHEG8kKDnarI3GMk9a8d/4Jp+MvEPwG/aX+JH7M/iLU5NQ0uwlurjSGkJwssTgsY1&#10;ydizQuJSvQFPViTibH6f0UUUAFFFFABRRRQAUUUUAFfAHwb/AOUyXx2/7Ey2/wDROjV9/wBfAHwb&#10;/wCUyXx2/wCxMtv/AETo1AH3/RRRQAUUUUAFFFFABRRRQAUUUUAFFFFABRRRQAUUUUAFFFFABRRR&#10;QAUUUUAFFFFABRRRQAUUUUAFFFFABRRRQAUUUUAFFFFABRRRQAUUUUAFFFFABRRRQAUUUUAFFFFA&#10;BRRRQAUUUUAFFFFABRRRQB8AfGT/AJTJfAn/ALEy5/8AROs19/18AfGT/lMl8Cf+xMuf/ROs19/0&#10;AFFFFABRRRQAUUUUAFFFFABRRRQAVzfxGsfFOpeCdVtfBWqWGieKJIwLG/1O1NzbxNuBJeMMC2V3&#10;Ac8Eg4OMHpKKAPjD4l+AP2sYfhz4qk1P4reBLnTk0m7a5hh8OyI8kQhfeqtu4JXIBrpP2C7fVm/Y&#10;/wDhcYru3WM6V8qmI5A818DrXvfxk/5JD44/7AV9/wCk714v+wL/AMmc/Cv/ALBI/wDRr1pT1ZlU&#10;eh7T9l1r/n9tv+/Ro+y61/z+23/fo1r0V0cpjzGR9l1r/n9tv+/Rr4d8Vafrf7Pv7Ruv6/ZRrJKr&#10;y680cCcX+mXDAXiKP70Eg8wJ6bmOAK++a8Q/aq8K3EnhHTvHOk2q3WueDLn+0VhZci5syNt3A3+y&#10;0eSfZSO9ePmmHdSiqkX70Hdfr/n52sbYbMJ5TiYY+MOeMLqcf56ck41I/OLdn0kk1qj0rRNQvPEm&#10;j2Wq6bqtnd6fewpcW88cZKujAFSPwNXvsutf8/tt/wB+jXgn7Ovii28CeLH+H0dy0/hTW7b/AISH&#10;wZdSMTutZPnltM/3oyScdcbieor6SrswtZYikpvfZ+v+XVeVj1M3wMcvxPLRlz0ppTpy/mhLWL9e&#10;kl0kmuhkfZda/wCf22/79Gj7LrX/AD+23/fo1r0V2cp4vMZH2XWv+f22/wC/Rr81tXjvf+H02iJ5&#10;0f2z7G37zZ8v/ICm7fSv1Ar8ytX/AOU22if9ebf+mGaoktiovc/R77LrX/P7bf8Afo0fZda/5/bb&#10;/v0a16KvlJ5jI+y61/z+23/fo0fZda/5/bb/AL9GteijlDmMj7LrX/P7bf8Afo0fZda/5/bb/v0a&#10;16KOUOYyPsutf8/tt/36NH2XWv8An9tv+/RrXoo5Q5jI+y61/wA/tt/36Nc34+10eDPD7a54h1iy&#10;0/SNPcXE95MuyOBVBJdj6AA8V2OqapZ6Jpt1qGoXUNjYWsTT3F1cSBI4o1BLOzHgAAEkn0r8u/jV&#10;8VPF3/BSz4pQfDH4am50b4OaTfR/2t4lkjZUvHzgOw4yOpihPLH52xj5Iloio3bMj9mnT/EP7cH7&#10;e2rfGkW7Wvg3wtMslrPcw4QmOPy7SEf9NCf37DnbyMjcuf1O+y61/wA/tt/36NYPwb+D/hn4E/Dz&#10;SvBnhKxFlpOnpjc2DLcSH780rADdIx5J+gGAAB2tNR0E5XMj7LrX/P7bf9+jR9l1r/n9tv8Av0a1&#10;6KrlFzGR9l1r/n9tv+/Ro+y61/z+23/fo1r0UcocxkfZda/5/bb/AL9Gj7LrX/P7bf8Afo1r0Uco&#10;cx8/axDqmr/te+HrM3MLTaP4TudQD+Wdq+dcCHGPUgflWn+038RfiJ8I/hTd+IfB3hiTx7rSXEUA&#10;0axs5ppWjckO+2IM2FHOcYqLwZNHf/tWfFHUZpFSLRNF0zT2kcgKiyK85yew4ya9tvP+PSf/AHG/&#10;lXn4RcyqT7yl+Hu/oefgnf2k+85fg+X9D8X/ABL8ZL39pz4ueF/Dv7TeqXnwj8JaVKs9h4fbRZ7e&#10;C5Zm2kzTSHemcbTKVKhd2PLyTX7CaTpt7Z6XZ2+nXNjFp8UKR2yW8P7tYgoCBccbcYxjtXxd/wAF&#10;WrXw9J+x3ptxqiQHWotXtV0iRgPNEjbvNVT12mIOSOnyrnoMe9fsHz6pcfsf/Cp9YMhu/wCxkCmX&#10;73kBmEH4eUI8e2K64rWx6knpcr+MINU1j9q34fWTXULz6Poeo6mpEZwglKwEke+MV7V9l1r/AJ/b&#10;b/v0a8n8Of8AE4/bA8YXn3v7G8LWWm5/u+dM0+P0r2+uTCK/tZ95P8LR/Q+nz9+zWCw/8lGH/k7l&#10;V/8AchkfZda/5/bb/v0aPsutf8/tt/36Na9FehynynMZH2XWv+f22/79Gj7LrX/P7bf9+jWvRRyh&#10;zGR9l1r/AJ/bb/v0a/Mb9qL45y/tZ/Hy8+Bdx490f4cfDHwzfyR+Jda1m/g0839xBIUeOMSsvmbZ&#10;AVRRkFh5jDCrj9UK+TvGn/BMT4GePvGWveJ9X03WZNV1q/uNSvGi1R0QzTSNJIVUDgbmPHaolF9C&#10;oyXU8z/aC+IPwb8J/sieO/AXgP4g+BXtbfw8bOw0rStbtZpJ/mB2oqyFnkJJYnlmJJPJqP8A4JW/&#10;Erw9a/s66H4RHjbw5Z+J7jVb1ofD9xfwjUJAW3ZWAvvIKgnhegJrk/2nv+CcvwZ+FfwV+IniXQdP&#10;1aLVNE0g3lm02pPIgk3AZZSORz0p/wDwSv8A2VfAWu/Djwx8ZLq1vj420/U72OCdbthAFUNEMx9D&#10;8rtUJO5o2uU/RP7LrX/P7bf9+jR9l1r/AJ/bb/v0a16K25THmMj7LrX/AD+23/fo0fZda/5/bb/v&#10;0a16KOUOYyPsutf8/tt/36NH2XWv+f22/wC/RrXoo5Q5jI+y61/z+23/AH6NcV8bvBPibx98F/H3&#10;hjTbmzk1HWvD+oabbJIuxWlmtpI0Bb+EbmHPavTKjmuIrcIZZEiDMEXewGWPAA9z6UuUOY/KX4d/&#10;sHftdfBfwvHpHhH4m+GvDen3Opfaxp1rqU+WumRU8wn7IRkrGg+9jge9dp8Ff25PjZ+z3+0Bp3wg&#10;/aWtlvodUmihttb8mJZoPOfZDMskQEc1uWyGON685OUKV+iuuf67SP8AsIQ/zNfmJ/wWMaPxl8ev&#10;g54Q0CRZfFz27xiOHiVGubmNLYFhyCXSQgds571zyVnY6IO6ufrRRRRUFhRRRQAUUUUAFFFFABRR&#10;RQAUUUUAFfAH/BOH/k6b9tD/ALHNf/S7Va+/6+AP+CcP/J037aH/AGOa/wDpdqtAH3/RRRQAUUUU&#10;AFFFFABRRRQAUUUUAFFFFABRRRQAUUUUAFFFFABRRRQAUUUUAFFFFABRRRQAUUUUAFFFFABRRRQA&#10;UUUUAfAH/Bav/k1nwt/2Odr/AOkN9X3/AF8Af8Fq/wDk1nwt/wBjna/+kN9X3/QAUUUUAFFFFABR&#10;RRQAUUUUAFFUNem1G30PUZdHtoLzVo7aRrO2upTFFLMFJjR3AJVS2AWAOAScGvmP/hYn7X3/AESL&#10;4f8A/hSyf/E0Ae8/Gj/kjvjv/sA3/wD6TvXjH7AP/JnHws/7BX/tWSuI+J3j/wDawn+GviyPU/hT&#10;4EttNfSbtbqeHxFI7xxGF97Ku3khckDvitr9g+716P8AZD+GC21jbvANL+Ri/JHmv/tD+X+NaU3Z&#10;mdRXR9PUVzn27xL/ANA+2/76H/xdH27xL/0D7b/vof8Axdb83kYcvmdHX5YeHYJNY/4LZahPNIjG&#10;0kmfDKPmC6H5age4BU/8Br9LPt3iX/oH23/fQ/8Ai6/MH4itd/B7/gr54a8SavBDZR+IGgltvMJE&#10;RNzYPYA7t3eYN3wCewFRKWxcY7n6faL/AMjPq34fzr8zf2FbptL/AOCoPx2sbcKlrNP4ihMYztCr&#10;qsbLgeo24+hNfo1Z32qWuqajOkEAmA3T+YwCIBznJYcfjX5uf8E1f7T+Iv7YXxv+KGlWkV3ZXH20&#10;+Yy4RWvr/wA9CuSMHbA/foT61N9irbn6vUVzn27xL/0D7b/vof8AxdH27xL/ANA+2/76H/xda83k&#10;ZcvmdHRXOfbvEv8A0D7b/vof/F0fbvEv/QPtv++h/wDF0c3kHL5nR0Vzn27xL/0D7b/vof8AxdH2&#10;7xL/ANA+2/76H/xdHN5By+Z0dFc59u8S/wDQPtv++h/8XR9u8S/9A+2/76H/AMXRzeQcvma+sf8A&#10;IIvv+uD/APoJqn4S/wCRftP+B/8AobVmX954gaxuRNY26QmNg7KwyFwcn7/pUGh3WuR6XAtnZwy2&#10;43bXcjJ+Y5/iHfNTze8Vy+6dlRXOfbvEv/QPtv8Avof/ABdH27xL/wBA+2/76H/xdVzeRPL5nR0V&#10;zn27xL/0D7b/AL6H/wAXR9u8S/8AQPtv++h/8XRzeQcvmdHRXOfbvEv/AED7b/vof/F0fbvEv/QP&#10;tv8Avof/ABdHN5By+Z0dFc59u8S/9A+2/wC+h/8AF0fbvEv/AED7b/vof/F0c3kHL5nR1xfxT8Ra&#10;Z4R0Fda1m+h03SbAtc3V3cNtjijUZZifYVPqniLWdE0261DUIbCxsLWJp7i6uJlSOKNQSzsxfAAA&#10;JJPpX5nfGT4seOf+ClHxFi+HHgBZNH+E+j3QbVPEHlukd2wPDMCfmHH7uLqT87YA+SJS0sXGLvcf&#10;+zLZ6r+3B/wUE1f42GxmtfAfhadZLRrhMAmOLyrOEHH+sJ/0hhztwRkblr9W68n+DfwtHwJ+Hmle&#10;DPCWg2tlpGnpjczKZbiQ/fmlYMN0jHkn6AYAAHa/bvEv/QPtv++h/wDF04uyFJXZ0dFc59u8S/8A&#10;QPtv++h/8XR9u8S/9A+2/wC+h/8AF1XN5E8vmdHRXOfbvEv/AED7b/vof/F0fbvEv/QPtv8Avof/&#10;ABdHN5By+Z0dFc59u8S/9A+2/wC+h/8AF0fbvEv/AED7b/vof/F0c3kHL5nR0Vzn27xL/wBA+2/7&#10;6H/xdH27xL/0D7b/AL6H/wAXRzeQcvmGi/8AIz6t+H866OuG0+41ddYvngtYXumx5qMRhfp839a1&#10;vt3iX/oH23/fQ/8Ai6iMtCpR1OjornPt3iX/AKB9t/30P/i6Pt3iX/oH23/fQ/8Ai6vm8ieXzOjo&#10;rnPt3iX/AKB9t/30P/i6Pt3iX/oH23/fQ/8Ai6ObyDl8zo6K5z7d4l/6B9t/30P/AIuj7d4l/wCg&#10;fbf99D/4ujm8g5fM6OuB+PPxj0n9n/4R+JPH+twT3Wn6LAsht7cfPNI8ixRRg9t0kiLuPABJ7Vt/&#10;bvEv/QPtv++h/wDF1xnxh+Gcnx0+HOr+CPFWlLPoOqeT9pjtrjypD5UyTJhg+R88a/hS5uyGo9z4&#10;F/Zl1LwR8ZviJqv7Q/x7+J3gmLxPKHXwz4TvfEFpH/ZcaZ8uRoWlypXkRowzkmRssykcf/wUB+KP&#10;gzxn8cPgPf8Ah/xdoWu2OmuDe3Wm6lDcRWv+nI371kYhPlBb5scDNfR9x/wSp+D8NvJI/hzVERFL&#10;Mw1lzgAdfvV8W/tlfsseC/gp8XPhX4f8M2N3BpfiRlF0Li7aVpP9JWI4J+7wSKwd+xurH7ReC/iL&#10;4U+JOnz33hHxPo3imygl8iW50XUIryOOTAbYzRswDYIODzgiuhrwr9n39nvT/wBmXwzqOg+B9He2&#10;06/vPt063l2Z2MuxUyCX4G1F4r1L7d4l/wCgfbf99D/4ut+bujDl7M6Oiuc+3eJf+gfbf99D/wCL&#10;o+3eJf8AoH23/fQ/+Lp83kLl8zo6K5z7d4l/6B9t/wB9D/4uj7d4l/6B9t/30P8A4ujm8g5fM6Oi&#10;uc+3eJf+gfbf99D/AOLo+3eJf+gfbf8AfQ/+Lo5vIOXzOjrnPGH/ADDv+u4o+3eJf+gfbf8AfQ/+&#10;LrJ1641eT7J9ttYYcS5j2Ect6H5jUyloVGOp3NFc59u8S/8AQPtv++h/8XR9u8S/9A+2/wC+h/8A&#10;F1XN5E8vmdHRXOfbvEv/AED7b/vof/F0fbvEv/QPtv8Avof/ABdHN5By+Z0dFc59u8S/9A+2/wC+&#10;h/8AF0fbvEv/AED7b/vof/F0c3kHL5nR0Vzn27xL/wBA+2/76H/xdH27xL/0D7b/AL6H/wAXRzeQ&#10;cvmdHX4//tceLPGmpf8ABUuzh8DaFB4n8X6BFY2ui6ZfECF5fsX2lWYl1AVGnaTllHyHnvX6u/bv&#10;Ev8A0D7b/vof/F1+X/x61C9+CX/BV/wd441uFdPt9d+xutwzYhCy2racxLE4AUrlueBycZqJO6Li&#10;rM67Wvg/+3ndavqGvQfEzQ/7cWEznRdOuY4zjAIhVWthCT90Dc5B4yx616z/AME/f24tf+PWsa78&#10;NviVYx2HxG0GN5Gnjg8j7YkcgjmEkXSOZHK5CgAgnAXaa+o7e41dfEV1JHawtfGMCSIkbQuF5Hzf&#10;Tv3r81P2fbi+8Wf8FZPHuseGreK4hsX1KS98lsxfLGtvI2c4IM7DvjJyM1KdmU1dH6yUVzn27xL/&#10;ANA+2/76H/xdH27xL/0D7b/vof8Axda83kZcvmdHRXOfbvEv/QPtv++h/wDF0fbvEv8A0D7b/vof&#10;/F0c3kHL5nR0Vzn27xL/ANA+2/76H/xdH27xL/0D7b/vof8AxdHN5By+Z0dFc59u8S/9A+2/76H/&#10;AMXR9u8S/wDQPtv++h/8XRzeQcvma+sf8gi+/wCuD/8AoJqn4S/5F+0/4H/6G1Zl/eeIGsbkTWNu&#10;kJjYOysMhcHJ+/6VBod1rkelwLZ2cMtuN213IyfmOf4h3zU83vFcvunZUVzn27xL/wBA+2/76H/x&#10;dH27xL/0D7b/AL6H/wAXVc3kTy+Z0dFc59u8S/8AQPtv++h/8XR9u8S/9A+2/wC+h/8AF0c3kHL5&#10;nR0Vzn27xL/0D7b/AL6H/wAXR9u8S/8AQPtv++h/8XRzeQcvmdHRXOfbvEv/AED7b/vof/F0fbvE&#10;v/QPtv8Avof/ABdHN5By+Zzf7RXgbwb8Rvgp4t0H4gXceneEp7NpL3UJJFj+xhCHWcM3AZGVWGc8&#10;jGDnFfkp+zr4++O/wV0/Wr34RadqnxW+C2nas6QNdaY8cd03BaS3i3edG2PvBNygnLLk19Y/8FdP&#10;Efi6x/Zm0u08hbTSdQ8Q29vfvbt99RDNIkbYY/KXjVunVF59fY/2U2hj/ZU+D6aTbWiaYuh2jI1q&#10;Rh7koDcbufvecZd3T5t1ZSd2axVkfGvwV+Knhz9uz9tPSPEPxb1ODwlP4cKReF/AT+YUnuI337ZJ&#10;2VVZxJ8xQhWkKquMLg/rRX5Pf8FgPCem+H9U+HvjGKxs9B8Z3txcRyXOn4inu44hGyyuVOS0bFQH&#10;6/OBngY/SPwRq3jO88F6Bcapp0C6nLp9vJdBmGRKY1L5+YfxZ7CqjK10yZRvZnfUVzn27xL/ANA+&#10;2/76H/xdH27xL/0D7b/vof8AxdXzeRHL5nR0Vzn27xL/ANA+2/76H/xdH27xL/0D7b/vof8AxdHN&#10;5By+Z0dFc59u8S/9A+2/76H/AMXR9u8S/wDQPtv++h/8XRzeQcvmdHRXOfbvEv8A0D7b/vof/F0f&#10;bvEv/QPtv++h/wDF0c3kHL5hY/8AI76h/wBcB/JK6OuGt7jV18RXUkdrC18YwJIiRtC4XkfN9O/e&#10;tb7d4l/6B9t/30P/AIupjIqUTo6K5z7d4l/6B9t/30P/AIuj7d4l/wCgfbf99D/4uq5vInl8zo6K&#10;5z7d4l/6B9t/30P/AIuj7d4l/wCgfbf99D/4ujm8g5fM6Oiuc+3eJf8AoH23/fQ/+Lo+3eJf+gfb&#10;f99D/wCLo5vIOXzOjr89v+C0n/JA/BH/AGMy/wDpLPX3N9u8S/8AQPtv++h/8XXwJ/wWOuNWm+Bf&#10;gsahaxQRf8JIpVoyCSfss/H3jUyloVGOp95fDv8A5JT4Z/7Atr/6IWvzE/abt31z/gp18BrSWRPL&#10;hm0IqJFGNi6nNKV98nd19a/Rz4d3niD/AIVj4ZH2G38n+x7Ubtwzt8lefv8ApX5y/t7Wsfwx/bF+&#10;AHxP1AeToST2LzzEHbusdS86Y59o5o+AO3vWc3expBWufr7X5O3102i/8FyM2oWNZriKOROQGEnh&#10;9d2cHnli31wa/V+KZJ4klidZI3AZXU5DA8gg9xX5T/CNU+Mn/BZzxd4l07Zeab4ce7eeVV3J/o9g&#10;unZz04lZcH1GRWRqfq3RRRQAUUUUAFFFFABRRRQAV8AfBv8A5TJfHb/sTLb/ANE6NX3/AF8AfBv/&#10;AJTJfHb/ALEy2/8AROjUAff9FFFABRRRQAUUUUAFFFFABRRRQAUUUUAFFFFABRRRQAUUUUAFFFFA&#10;BRRRQAUUUUAFFFFABRRRQAUUUUAFFFFABRRRQAUUUUAFFFFABRRRQAUUUUAFFFFABRRRQAUUUUAF&#10;FFFABRRRQAUUUUAFFFFAHwB8ZP8AlMl8Cf8AsTLn/wBE6zX3/XwB8ZP+UyXwJ/7Ey5/9E6zX3/QA&#10;UUUUAFFFFABRRRQAUUUUAeA/GD9u/wCB3wN1e60fxR47tBrlqxjm0vTYZL2eJx1RxErCNvZyprm/&#10;hn/wUs/Z++KXiG20Ow8ZtpOpXTiO3j1uzltI5WOAAJWHlgknADMCT0rS03/gn38GD8SfFPjvxF4Y&#10;i8Z+IvEGpTajK2vfv7aDzH3eXHb/AOrKjjl1ZuvIBxXzz/wU8/Y7+FWgfs0a78QfC3g/SfB/iDw7&#10;NaOraDZpZxXMU1zFbtHJFGAh/wBaGDY3Ap1wTkA/RaivmT/gm34+1f4jfsb+AdS1y5a81C2juNN+&#10;0SEl5I4LiSKIsT1IjVFJ77c96+m6AOP+Mn/JIfHH/YCvv/Sd68X/AGBf+TOfhX/2CR/6NevaPjJ/&#10;ySHxx/2Ar7/0nevF/wBgX/kzn4V/9gkf+jXrWnuZVNj6AoooroOcKjngjuoJIZo1lhkUo8bjKspG&#10;CCO4xUlFAj4d8Y+GNU+GrQ/D12+yatomoSa98ONbckpcrv3yaa7H+MglQpOGO0dCoP1t8LPiJp/x&#10;V8B6T4m075IryLMsBPzQTDiSJvdWBHvwe9S/EX4caD8VPDFxoPiKzF3ZSEOjKdssEg+7JG3VWHr9&#10;QcgkV8b+G9f8b/sc/F3VfDl5HP4t8Kaszaoqqv8ApFzGB+8uIvWdAP3ifxBd3A+YfMvmyqupS1pS&#10;0v27X9Nr9rLpr9DlTWNwUcjrTSnB3w8m7J83xUG3oru0qTbS5uaL96av930VheCvG+ifETw3aa74&#10;e1CLUtMuVyk0R6HurDqrDup5FbtfSRlGaUou6Z4lajUw9SVGtFxlF2aas01umujPFf2p7X42XXg/&#10;SV+Bt5pdn4hF/m9fVREYza+W/A8xWG7fs6DpmvgT/hlL9sW//aI/4W8brwsfiFYosYvvtEAiCtbN&#10;bj915ew/umI6deetfrLWPpv/ACMGs/8AbH/0A0pRu0TGVkzyX9lW1+Olp4d1xfjpe6Te6ubpDpza&#10;SsQQQbPmDeWq87vWvcqKKsgKKKKACiiigAooooA+bf2/vgj41/aD+ALeD/AskK6pNqlvPPHcXZt4&#10;5LdA5ZWP8Q3FDtPcA9q+PfAn7PP7cXwX8H6T4W8K+IPC+h6FbXINta28Omt++Yk73drUs7Huzkng&#10;egr9VKx/EX/MM/6/ov61Eo9S4y6H59/8IX/wUX/6H3w9/wB+NL/+RK/RyiiqSsS3cKKKKYgooooA&#10;KKKSgD50+GvhgfEy8/aLge4Nquu6tceHTdKm8xiK0EG7GRnb5mcZFfLWn/sk/tnfAazbS/hz8YtP&#10;1vw3EuyCC+mDGKMAjAhuoZUjGP4UcivsH9kE/bvhjquuA7hrviLU9S3f3t05TP8A5Dr2q8/49J/9&#10;xv5V52BXNhoS73f3tv8AU4cuf+zQl/Nr97b/AFPzQ8J/8E6/jB+0J4u0TxJ+0X8Ro9U0KwwYdF02&#10;dpJHTILRqFSOK3DYG5owzEDscEfpXpmm2mi6baafYW8dpY2kKQW9vCu1Io1UKqqOwAAAHtVfw7/y&#10;A7P/AK51Pq2p2+i6Xeahdv5draQvcTP/AHURSzH8ga7o2irnpWlUkoRV30PG/gX/AMTT4xfG7XOv&#10;m6zaaYG/69rYKR/4/Xt9eKfsi6dc/wDCpG8R3ylNR8Wapea/cKTnBmkwv4bEQ/jXtdceA/3eMn9q&#10;8v8AwJt/qfTcUtLN61GLv7Llp/8AgqEaf3e6FFFFd58qFFFFABRRRQB4t+018PNX+LHwj+I/g/QE&#10;hfWdY0b7LarcSeXGXLDG5uw4rnv2Cfgd4n/Z5/Z5sfB3i+O1i1mHULq4ZbOcTR7JHBX5sDnFe523&#10;/IzXv/XBP51r1EVrctvSwUUUVZAUUUUAFFFFABXkX7VXwOvP2ivgnrHgjTtd/wCEa1C6mtrm31Iw&#10;tJ5UkMySrwrKRkpjcDkZzzjFeu0UbhsfmRD8Av28fhvDZaJpXxW0rWdN+0JHbXVzeJeMjHhTvu7Y&#10;yjA7AkDHHavY/wBk/wD4J0av4B+Kz/GD40eLh49+I+8z2yRyyTW9tMV2+c8kgDSOq/Kg2qiY4Bwp&#10;X6/1z/XaR/2EIf5mutrlmrM6oO6CiiioLCiiigAooooAKKKKACiiigAooooAK+AP+CcP/J037aH/&#10;AGOa/wDpdqtff9fAH/BOH/k6b9tD/sc1/wDS7VaAPv8AooooAKKKKACiiigAooooAKKKKACiiigA&#10;ooooAKKKKACiiigAooooAKKKKACiiigAooooAKKKKACiiigAooooAKKKKAPgD/gtX/yaz4W/7HO1&#10;/wDSG+r7/r4A/wCC1f8Ayaz4W/7HO1/9Ib6vv+gAooooAKKKKACiiigAooooAKKKKAON+NH/ACR3&#10;x3/2Ab//ANJ3rxj9gH/kzj4Wf9gr/wBqyV7P8aP+SO+O/wDsA3//AKTvXjH7AP8AyZx8LP8AsFf+&#10;1ZK1p7mVTY+gaKKK6DnCvmX9tv8AYr0z9rXwzps1pqS+HfG+ibjperMhaNlYgtDNt+bYSAQw5Q5I&#10;ByQfpqihq+jGnbVH5aSfsy/tteN7G/8Ah/rHxQ0pPDssQtL68e9BaeDADK0qW4uJARkEMfm5DHBr&#10;7h/ZM/Zf0H9lH4WxeFdJuW1TULiX7XqmrSJsa7uCoXIXJ2IoAVVycDkkkkn0fRf+Rn1b8P510dZw&#10;XUuUnsFFFFaGYUUUUAFFFFABRRRQBT1j/kEX3/XB/wD0E1T8Jf8AIv2n/A//AENquax/yCL7/rg/&#10;/oJqn4S/5F+0/wCB/wDobVP2ivsmxRRRVEhRRRQAUUUUAFFFFAHzb+398EfGv7QfwBbwf4FkhXVJ&#10;tUt5547i7NvHJboHLKx/iG4odp7gHtXxt4M/Z6/bd+C/g/SvC3hnX/DGh6FbSlre1todOb94xyXd&#10;2tizseMs5J4HPFfq3XOeMP8AmHf9dxWc49TSEuh8Df8ACF/8FF/+h98Pf9+NL/8AkSv0cooq0rEN&#10;3CiiimIKKKKACiiigAooooA5zRf+Rn1b8P510dc5ov8AyM+rfh/OujqI7FS3CiiirJCiiigAoooo&#10;AKKKKAKesf8AIIvv+uD/APoJr4X/AGuv2S/H/wAfvid8H/FHhODT5dK8Ntuv2u7sQuMXiyHauDu+&#10;VTX3RrH/ACCL7/rg/wD6Cap+Ev8AkX7T/gf/AKG1Q1dmido3NiiiirMwooooAKKKKACiiigArnPG&#10;H/MO/wCu4ro65zxh/wAw7/ruKmWxUdzo6KKKokKKKKACiiigAooooAK+ev2yv2OdA/a68D2lhd3h&#10;0PxNpTPJpWsrF5nlbsb4pEyN0b7VzggggEdwfoWihq+jBOx+XOmfs3ftwWHneAbT4q6VHoyW4tW1&#10;L7cC62+FAAnNv9pGF2gYOR0zX1x+xj+xfoP7I3hO+jivjr/i3V9japrLx+WCF+7DEuSVjBJPJyxO&#10;TjgD2ux/5HfUP+uA/kldHWcYrc0lJ7BRRRWhmFFFFABRRRQAUUUUAU9Y/wCQRff9cH/9BNU/CX/I&#10;v2n/AAP/ANDarmsf8gi+/wCuD/8AoJqn4S/5F+0/4H/6G1T9or7JsUUUVRIUUUUAFFFFABRRRQBx&#10;Hxp+D/h749fDTWvA/iiF5dJ1SIK0kJCywSKwZJY2IOHVgCOCOMEEEivz00v9jz9qf9liaTRvhT8R&#10;dG1rwfc3Zmt7W/CoUkP8ZhljdY2OBny3IbvX6hVznjD/AJh3/XcVnNK1zSDd7HxF8Lf+Cevj34hf&#10;Fyw+J37S3jW28aapp7I9poVh81tlG3Isp8tEWMNlvKjTDE8sRkH9AKKKtJIhtsKKKKYgooooAKKK&#10;KACiiigDnLH/AJHfUP8ArgP5JXR1zlj/AMjvqH/XAfySujqY9SpBRRRVEhRRRQAUUUUAY/jFdYfw&#10;jri+HmjTXzYzjTmmxsFz5beUWzxjftznivzG+PH7Ln7af7SXhzT9C8d3nhTUtNsbv7bBHbz29uVl&#10;2MmSUjBPyu3HvX6o0UnHmKUuU+Kv2d/DP7YHhvx14bsfiVqnhub4b2VrNb3kFiLcz7FtZFgClYwx&#10;xKIs89Ac16z8ev2VfD/7W3wK/wCEW1e4bS9Ttbl7vSdYijDvZ3GCOVyN0bA4ZMjPByCoI92vP+PS&#10;f/cb+VQfD7/kXU/66N/OsKitY2pu5+cOlfsu/t5+DfDafD/QvivpA8JRR/ZLe8F8u+GDkKFme2Nz&#10;GAuAAh+XgDpX1L+w3+xLpf7IPhPU2uNTXxF411xkbVNWVCkYRSSkMIPIQFiSx5cnJAAUD6eorI1C&#10;iiigAooooAKKKKACiiigAr4A+Df/ACmS+O3/AGJlt/6J0avv+vgD4N/8pkvjt/2Jlt/6J0agD7/o&#10;oooAKKKKACiiigAooooAKKKKACiiigAooooAKKKKACiiigAooooAKKKKACiiigAooooAKKKKACii&#10;igAooooAKKKKACiiigAooooAKKKKACiiigAooooAKKKKACiiigAooooAKKKKACiiigAooooA+APj&#10;J/ymS+BP/YmXP/onWa+/6+APjJ/ymS+BP/YmXP8A6J1mvv8AoAKKKKACiiigAooooA+T/iH/AMFO&#10;vgb8L/HOu+Etd1LWYtZ0W7ksbtIdLeRBKhwwDA8jI611v7Pf7dPwq/ac8aXvhbwNfalc6taae+py&#10;peWDwIIUkjjYhj1O6ZOPc+ldV4i/ZN+DPi3XL7Wta+GHhbVNWvpmuLq9utLiklmkY5Z2YjJJPetf&#10;4e/s9/DP4Ta1Nq/gzwJoPhfVJrdrSS80uwjgleEsrGMsoBKlkQ49VHpQB6FX5h/8FOfj5ffG7xho&#10;f7MXwvgfXtfvdRifWzbH5BKvzR2pPTCH97I3RNi5PDgeu/ttftwan4T1yL4MfBGBvFPxi1ljau2n&#10;gTDSMg5z/D5+AThvljALvgAA9f8AsK/sNaZ+yz4em17Xpo9e+KOtRZ1XV2YyLbqxDtbwseSu4As5&#10;5dhk4AAAB7V+zt8HbT9n/wCCfhD4f2cwuk0SyEUtwqlRNO7NJPIAegaV5GA7ZrqvG3jjQfhv4Wv/&#10;ABJ4n1W20TQrBVe6v7t9scQLBVyfdmUD1JArcqvqGn2urWc1nfW0N5aTLtkt7iMSRuPRlIwR9aAP&#10;mD4o/t1fALWPhn4usLL4paDc3l1pF5BBCkj7pJGhdVUfL1JIFH7BOvafD+x78Lo3u4w66VtYZ6ES&#10;vkV6f8Xvhb4Lt/hP41li8IaDFLHol6ySJpkAZWEDkEELwa87/YHtYX/Y7+FjNFGzHSRklR/z0etK&#10;d76GVS1tT3L/AISLTf8An8j/ADo/4SLTf+fyP86ufY4P+eEf/fAo+xwf88I/++BXRqY6FP8A4SLT&#10;f+fyP86P+Ei03/n8j/Orn2OD/nhH/wB8Cj7HB/zwj/74FGoaFP8A4SLTf+fyP864D40eB9C+LnhV&#10;LMaqul67YSi80jV4SRLZXS8q4I52kgAjuPcAj0v7HB/zwj/74FH2OD/nhH/3wKyqU1Wg6c1dMyqU&#10;6daDpzV0z4l8B69rHh241TxT4Shh0/xzpM/k+M/AKMEttWVf+Xy1UcI7A7htGCScA5w/1R8PPjP4&#10;T+Jvh2HWNG1NWjb5ZreYbJraTvHIv8LD8j1BI5rE+LHwH074gXFtruj3TeFvG+njNhr1kgDcf8s5&#10;l6SxnoVPqccEg+C2+k6tqnxCvIrcW/w3+O1nD5zwRYOjeK4Rk7wp4JODn+IHJ6g7Pnoe3y2fJa8X&#10;+Pp2l3W0t1rdH1GFzOhm0KeX57U5Ky92niHqpLpCtbXTaM9WttY2UPrv/hItN/5/I/zrMsNasY9a&#10;1WVrlFjl8rY2eGwpBrlPg38X9K+KVpdWF5p66D4y0s+Vq3h+6UCa3kHBZc/fjJ6MPUZ9+0022ibX&#10;tYUxIVXycDaMD5DXv06sa0VODumeXjcDXy2vPC4qDjOP9Jp7NNaprRrVaFr/AISLTf8An8j/ADo/&#10;4SLTf+fyP86ufY4P+eEf/fAo+xwf88I/++BW+pwaFP8A4SLTf+fyP86P+Ei03/n8j/Orn2OD/nhH&#10;/wB8Cj7HB/zwj/74FGoaFP8A4SLTf+fyP86P+Ei03/n8j/Orn2OD/nhH/wB8Cj7HB/zwj/74FGoa&#10;FP8A4SLTf+fyP86P+Ei03/n8j/Orn2OD/nhH/wB8Cj7HB/zwj/74FGoaFP8A4SLTf+fyP86zNc1q&#10;xuP7P8q5R/Lu43bB6KM5Nb/2OD/nhH/3wKyfEFtEn9m7YkXN7EDhRyOeKl3sONrlr/hItN/5/I/z&#10;o/4SLTf+fyP86ufY4P8AnhH/AN8Cj7HB/wA8I/8AvgVWotCn/wAJFpv/AD+R/nR/wkWm/wDP5H+d&#10;XPscH/PCP/vgUfY4P+eEf/fAo1DQp/8ACRab/wA/kf50f8JFpv8Az+R/nVz7HB/zwj/74Fc94+8Z&#10;eHfhl4VvfEPiCSKz021A3MIwzuxOFRFHLMSeAP5VEpckXKTSSIlKEIuUnZI1f+Ei03/n8j/OvFf2&#10;hPiFP4iuNK+F/hPUxba34kydQ1CPn+zdNHE0p/2m5RfXnkHBpmoftdeDYbG4ksvDHie/vFjYw2o0&#10;KVPNfHypuI4ycDPat34B/DHUtFh1fxn4yghbxx4nkFxdxKoK2EAH7q0T0CDGcdTjrtBPl1K6xn7i&#10;hK6fxNdF693svm+h5VSvTxlqGHldP4mui9e72XzfQ7bwXY+GPAHhXTPD2iyRWumafCIYY8846lic&#10;csxJYnuSTWtdeINOe2lVbuMkoQBn2rQ+xwf88I/++BUV3aQC1mIhjB2N/APSvUjHliox0SPWjGEE&#10;oxVkjK0PXLC30m1iluo0kVMFSeleX/tWeOIrX4MarpGlXSS6x4ilh0SziU8u07hXH/fvzK9a8P2s&#10;L6LaM0UbEpySorxq4hg+Kn7UUFqkSSaD8PbLzpsKNkmp3IwinsdkQJ/2WzXDjHJ0fZRes/dXz3fy&#10;V38j63hunCOP+vVVeGHTqy7Pla5Y/wDb03GPzPV/DEmieFfDelaLaXcQtdOtIrSIdPkjQKP0FaX/&#10;AAkWm/8AP5H+dXPscH/PCP8A74FH2OD/AJ4R/wDfArvjFxSS2Pl6lR1ZupN3bd36sp/8JFpv/P5H&#10;+dH/AAkWm/8AP5H+dXPscH/PCP8A74FH2OD/AJ4R/wDfAqtSNCn/AMJFpv8Az+R/nR/wkWm/8/kf&#10;51c+xwf88I/++BR9jg/54R/98CjUNCn/AMJFpv8Az+R/nR/wkWm/8/kf51c+xwf88I/++BR9jg/5&#10;4R/98CjUNDBt9asV8QXUxuYxE0KKGzwSD0rS/wCEi03/AJ/I/wA6q29vEfEl4piTaIEIXaMda1vs&#10;cH/PCP8A74FSrjdin/wkWm/8/kf50f8ACRab/wA/kf51c+xwf88I/wDvgUfY4P8AnhH/AN8Cq1Fo&#10;U/8AhItN/wCfyP8AOj/hItN/5/I/zq59jg/54R/98Cj7HB/zwj/74FGoaFP/AISLTf8An8j/ADo/&#10;4SLTf+fyP86ufY4P+eEf/fAo+xwf88I/++BRqGhT/wCEi03/AJ/I/wA6P+Ei03/n8j/Orn2OD/nh&#10;H/3wKPscH/PCP/vgUahoY2o6taX11pMdvcJK4v4WKr6ZPP6129cfrFvFFcaQUjRD9vhGVUDua7Cu&#10;ae+pvDbQKKKKg0CiiigAooooAKKKKACiiigAooooAK+AP+CcP/J037aH/Y5r/wCl2q19/wBfAH/B&#10;OH/k6b9tD/sc1/8AS7VaAPv+iiigAooooAKKKKACiiigAooooAKKKKACiiigAooooAKKKKACiiig&#10;AooooAKKKKACiiigAooooAKKKKACiiigAooooA+AP+C1f/JrPhb/ALHO1/8ASG+r7/r4A/4LV/8A&#10;JrPhb/sc7X/0hvq+/wCgAooooAKKKKACq99qFrpdq9zeXMNpbRjLzTyBEX6k8CrFfnz8QP8AgmLr&#10;37RXxq8YeLvil8T9WTw1c6rPJoug6bKZ5Le0LfuwJJspD8v8CRsOevUUAfeejeJ9H8Rq7aTq1jqi&#10;xnDmzuUmC/XaTjqPzrTr8hP2uP8Agnqf2LfAyfGP4PePfEdpLoFzALxb+4jFzGksqRLJHLCkYI8x&#10;0Vo2UghuvBB/Q/8AYz+OF7+0V+zb4N8capEsWsXkElvqAjUKjXEMrwySKBwA5TeAOm7HagD2yiii&#10;gDjfjR/yR3x3/wBgG/8A/Sd68Y/YB/5M4+Fn/YK/9qyV7P8AGj/kjvjv/sA3/wD6TvXjH7AP/JnH&#10;ws/7BX/tWStae5lU2PoGiiiug5wooooA5zRf+Rn1b8P510dc5ov/ACM+rfh/OujqI7FS3CiiirJC&#10;iiigAooooAKKKKAKesf8gi+/64P/AOgmqfhL/kX7T/gf/obVc1j/AJBF9/1wf/0E1T8Jf8i/af8A&#10;A/8A0Nqn7RX2TYoooqiQooooAKKKKACiiigArnPGH/MO/wCu4ro65zxh/wAw7/ruKmWxUdzo6KKK&#10;okKKKKACiiigAooooAKKKKAOc0X/AJGfVvw/nXR1zmi/8jPq34fzro6iOxUtwoooqyQooooAKKKK&#10;ACiiigCnrH/IIvv+uD/+gmqfhL/kX7T/AIH/AOhtVzWP+QRff9cH/wDQTVPwl/yL9p/wP/0Nqn7R&#10;X2TYoooqiQooooAKKKKACiiigArnPGH/ADDv+u4ro65zxh/zDv8AruKmWxUdzo6KKKokKKKKACii&#10;igAooooAKKKKAOcsf+R31D/rgP5JXR1zlj/yO+of9cB/JK6Opj1KkFFFFUSFFFFABRRRQAUUUUAU&#10;9Y/5BF9/1wf/ANBNU/CX/Iv2n/A//Q2q5rH/ACCL7/rg/wD6Cap+Ev8AkX7T/gf/AKG1T9or7JsU&#10;UUVRIUUUUAFFFFABRRRQAVznjD/mHf8AXcV0dc54w/5h3/XcVMtio7nR0UUVRIUUUUAFFFFABRRR&#10;QAUUUUAc5Y/8jvqH/XAfySujrnLH/kd9Q/64D+SV0dTHqVIKKKKokKKKKACiiigAooooAhvP+PSf&#10;/cb+VQfD7/kXU/66N/Op7z/j0n/3G/lUHw+/5F1P+ujfzrCp0N6ezOlooorE2CiiigAooooAKKKK&#10;ACiiigAr4A+Df/KZL47f9iZbf+idGr7/AK+APg3/AMpkvjt/2Jlt/wCidGoA+/6KKKACiiigAooo&#10;oAKKKKACiiigAooooAKKKKACiiigAooooAKKKKACiiigAooooAKKKKACiiigAooooAKKKKACiiig&#10;AooooAKKKKACiiigAooooAKKKKACiiigAooooAKKKKACiiigAooooAKKKKAPgD4yf8pkvgT/ANiZ&#10;c/8AonWa+/6+APjJ/wApkvgT/wBiZc/+idZr7/oAKKKKACiiigAooooAKKKKAPzG1j/glX8V7P4u&#10;eLfHPgz41R+DLzXNRvLoS6T9rtbhIZ52l8ppInUkcrkdCVFaX/DvL9qP/o7HxF/4ONU/+P1+k9FA&#10;Hz/+x/8AAv4j/Arwzr+n/Ef4m3/xNvr68Se0vL+7ubhraMJtMYM7sQCeeOK+gKKKAOP+Mn/JIfHH&#10;/YCvv/Sd68X/AGBf+TOfhX/2CR/6NevaPjJ/ySHxx/2Ar7/0nevF/wBgX/kzn4V/9gkf+jXrWnuZ&#10;VNj6AoooroOcKKKKACiiigAriPit8IdC+LuhpZarHJb31q3m6fq1q2y6sZuCJInHI5AyOhwPQEdv&#10;RUVKcKsXCaumZ1KcKsXCaumfEvxKbX/C/wBhm+IEF34c8c6D8ui/FHSbZprG+jBwsV8sYJUMOCGU&#10;9ScYyG9n/Zr+Pth8Zv7WS4NtZeKLZIheWMEweOTaCpmhYE7oycdCduQD2J9xkjSaNo5FV0YFWVhk&#10;EHqCK+XPjF+yLofiq88R614JgPhvxbarHNbR2Ehgt7lihLRsqkbC/TcpXk5PevBnhsTg5+2w7511&#10;i9G/n1fna76t6H1GV4p4uhHKMyqJ01pSqS+Kk+kZPXmpN7q14fHG/vRl9S0V8rfBz4H/AA/+Lnga&#10;01yDUfFlneqzW2o6e+uzh7O6TiSJgTkYPIz1BBrt/wDhj7wV/wBBbxX/AOD2f/Gu6niMRVgqkKaa&#10;f97/AO1PlcXRzHA4ieFxFBRnBtNc2zX/AG6e5UV4b/wx94K/6C3iv/wez/40f8MfeCv+gt4r/wDB&#10;7P8A41p7XF/8+l/4F/8AanL7XF/8+l/4F/8AanuVFeG/8MfeCv8AoLeK/wDwez/41V1L9krTtNtT&#10;eeEPF3ibQfElufNsr6fVJLmJZB0EkbcMh6Eeh79CvbYpaukvlL/gITrYpaukvlL/AIC/M98orxv4&#10;U/Hj+07i+8KfEBbXwr490gD7XbzSCO3vI+i3NuzHDI3pnIzXca98WPBnhrSbnUtR8UaTb2luhd2+&#10;2RsxAGcKoJLE9gASe1bU8VRqQ9opWXnpb17WNqeKo1Ie0UrLz0t3v2sdZWP4i/5hn/X9F/WvC9P0&#10;vxd+1JJDqurT6j4G+GOfMsdLtJjDqOrD+GaZx/q4+hVB168/K1WNa/ZI8G2v2DZqvig+Zdxxndrk&#10;x4OenPWub6zWqrmo07x6Nu1/O1np6mMMTWq+9Rp3j0bdr+drPT1PoSivDf8Ahj7wV/0FvFf/AIPZ&#10;/wDGj/hj7wV/0FvFf/g9n/xrT2uL/wCfS/8AAv8A7UftcX/z6X/gX/2p7lRXhv8Awx94K/6C3iv/&#10;AMHs/wDjR/wx94K/6C3iv/wez/40e1xf/Ppf+Bf/AGoe1xf/AD6X/gX/ANqe41856HC37TXxbbX7&#10;keb8NPBt20WlQnmPVdRXh7gj+KOPovYn6sK2m/Y78EyKVbVPFTKwwVOuzkEfnXrXg/wjpfgPwxpv&#10;h/RbYWml6fCIYIgckAckk92JJJPckms5U62JlFVoqMFrZO9306LTr56GcqdfEyiq0VGC1sne76J6&#10;LTr56GzRRRXpnqBUN5/x6T/7jfyqauc8RePPDeg2N62peINLsBDEzSfaLyNCox3BNTKUYq8nY2o0&#10;ataXLSi5PyVzD8ZfEjTPhP8ACmfxLqj/ALq1gxDAPvXExyI4lHcs2B7DJ6A1lfs3eA7/AME/DeK5&#10;1xW/4SnX7iTWtYeQYf7RMd2w+m1dq47EGvOfh3bt+0h8Q7PxRdKz/DvwfJ5WiwuCE1LUB9+6IPVI&#10;+i++D/eFfTVebh/9pqfWPsrSPn3l+i8rvqfX5pFZLgf7I/5fVGp1f7tk+Sn6q7lP+81HeAUUUV6h&#10;8UFFFFABRRRQAUUUUAZFt/yM17/1wT+da9ZFt/yM17/1wT+da9TEbCiiiqEFFFFABRRRQAUUUUAZ&#10;Wuf67SP+whD/ADNdbXJa5/rtI/7CEP8AM11tc1T4jpp/CFFFFZmgUUUUAFFFFABRRRQAUUUUAFFF&#10;FABXwB/wTh/5Om/bQ/7HNf8A0u1Wvv8Ar4A/4Jw/8nTftof9jmv/AKXarQB9/wBFFFABRRRQAUUU&#10;UAFFFFABRRRQAUUUUAFFFFABRRRQAUUUUAFFFFABRRRQAUUUUAFFFFABRRRQAUUUUAFFFFABRRRQ&#10;B8Af8Fq/+TWfC3/Y52v/AKQ31ff9fAH/AAWr/wCTWfC3/Y52v/pDfV9/0AFFFFABXPXnxF8KaddS&#10;2t34n0a1uYWKSQzahEjow6gqWyD7Guhr4X+LH/BJH4cfF34l+JvGupeMPFNnqGvX8uoT29q1t5Ub&#10;yMWKruiJwM9yaAPs/R/Gfh/xFdNbaTrum6ncKhkaGzvI5nCggFiFJOMkDPuK2a+U/wBlP/gnf4K/&#10;ZJ+Imo+L/DfiTXtYvr3SpNJeDVGgMSxvNDKWGyNTuzAo64wTXX/tgftgeFP2R/h+2q6qyan4mvlZ&#10;NG0COTEt3IP42/uRKSNz/gMkgUAfPf8AwWA+POl+GfgjD8J7ORb3xT4wuLeWSxj+aSGzhnWUSEDk&#10;F5okRR/FiTH3TX0Z+w98HNQ+A/7LfgTwhrERh1uG1ku7+FjkxT3ErztGecZTzAhxx8ma+X/2H/2O&#10;/FPj74hSftIfH1Wv/GOqSC+0XRbyPb9k6eXcSR9EKqAIosfIMMfmxt/RWgAoqhr2jQeI9D1HSbp5&#10;47a/tpLWV7WZoZVR1KsUkUhkbBOGBBBwRXzH/wAO3vhh/wBDB8QP/Csuv8aAPefjR/yR3x3/ANgG&#10;/wD/AEnevGP2Af8Akzj4Wf8AYK/9qyVxHxO/4J5/DbQfhr4s1O317x29xZ6Td3EazeKLl0LJC7AM&#10;pOCMjkd62v2D/B9nffsh/DC4kluA8ml5IDgj/Wv6g1pTvfQzqWtqfT1Fc5/wgth/z2uf++l/+Jo/&#10;4QWw/wCe1z/30v8A8TW95djC0e50dFc5/wAILYf89rn/AL6X/wCJo/4QWw/57XP/AH0v/wATReXY&#10;LR7hov8AyM+rfh/OujrhtP8ADVrd6xfWjyTCODG0qRk/Xitb/hBbD/ntc/8AfS//ABNRG9tipJX3&#10;OjornP8AhBbD/ntc/wDfS/8AxNH/AAgth/z2uf8Avpf/AImrvLsTaPc6Oiuc/wCEFsP+e1z/AN9L&#10;/wDE0f8ACC2H/Pa5/wC+l/8AiaLy7BaPc6Oiuc/4QWw/57XP/fS//E0f8ILYf89rn/vpf/iaLy7B&#10;aPc6Oiuc/wCEFsP+e1z/AN9L/wDE0f8ACC2H/Pa5/wC+l/8AiaLy7BaPc19Y/wCQRff9cH/9BNU/&#10;CX/Iv2n/AAP/ANDasy/8GWVrY3MyS3BaONnAZlxkAn0qDQ/CdpqelwXMskyyPuyEYAcMR6e1Td82&#10;xVly7nZUVzn/AAgth/z2uf8Avpf/AImj/hBbD/ntc/8AfS//ABNVeXYm0e50dFc5/wAILYf89rn/&#10;AL6X/wCJo/4QWw/57XP/AH0v/wATReXYLR7nR0Vzn/CC2H/Pa5/76X/4mj/hBbD/AJ7XP/fS/wDx&#10;NF5dgtHudHRXOf8ACC2H/Pa5/wC+l/8AiaP+EFsP+e1z/wB9L/8AE0Xl2C0e50dc54w/5h3/AF3F&#10;H/CC2H/Pa5/76X/4msnXvDVrpf2TypJm86XY28g8e2BUybtsVFK+53NFc5/wgth/z2uf++l/+Jo/&#10;4QWw/wCe1z/30v8A8TVXl2JtHudHRXOf8ILYf89rn/vpf/iaP+EFsP8Antc/99L/APE0Xl2C0e50&#10;dFc5/wAILYf89rn/AL6X/wCJo/4QWw/57XP/AH0v/wATReXYLR7nR0Vzn/CC2H/Pa5/76X/4mj/h&#10;BbD/AJ7XP/fS/wDxNF5dgtHudHRXOf8ACC2H/Pa5/wC+l/8AiaP+EFsP+e1z/wB9L/8AE0Xl2C0e&#10;4aL/AMjPq34fzro64bT/AA1a3esX1o8kwjgxtKkZP14rW/4QWw/57XP/AH0v/wATURvbYqSV9zo6&#10;K5z/AIQWw/57XP8A30v/AMTR/wAILYf89rn/AL6X/wCJq7y7E2j3OjornP8AhBbD/ntc/wDfS/8A&#10;xNH/AAgth/z2uf8Avpf/AImi8uwWj3OjornP+EFsP+e1z/30v/xNH/CC2H/Pa5/76X/4mi8uwWj3&#10;OjornP8AhBbD/ntc/wDfS/8AxNH/AAgth/z2uf8Avpf/AImi8uwWj3NfWP8AkEX3/XB//QTVPwl/&#10;yL9p/wAD/wDQ2rMv/Blla2NzMktwWjjZwGZcZAJ9Kg0PwnaanpcFzLJMsj7shGAHDEentU3fNsVZ&#10;cu52VFc5/wAILYf89rn/AL6X/wCJo/4QWw/57XP/AH0v/wATVXl2JtHudHRXOf8ACC2H/Pa5/wC+&#10;l/8AiaP+EFsP+e1z/wB9L/8AE0Xl2C0e50dFc5/wgth/z2uf++l/+Jo/4QWw/wCe1z/30v8A8TRe&#10;XYLR7nR0Vzn/AAgth/z2uf8Avpf/AImj/hBbD/ntc/8AfS//ABNF5dgtHudHXOeMP+Yd/wBdxR/w&#10;gth/z2uf++l/+JrJ17w1a6X9k8qSZvOl2NvIPHtgVMm7bFRSvudzRXOf8ILYf89rn/vpf/iaP+EF&#10;sP8Antc/99L/APE1V5dibR7nR0Vzn/CC2H/Pa5/76X/4mj/hBbD/AJ7XP/fS/wDxNF5dgtHudHRX&#10;Of8ACC2H/Pa5/wC+l/8AiaP+EFsP+e1z/wB9L/8AE0Xl2C0e50dFc5/wgth/z2uf++l/+Jo/4QWw&#10;/wCe1z/30v8A8TReXYLR7nR0Vzn/AAgth/z2uf8Avpf/AImj/hBbD/ntc/8AfS//ABNF5dgtHuFj&#10;/wAjvqH/AFwH8kro64a38N203iK6sDJMIYow6sCN2cL14/2jWt/wgth/z2uf++l/+JqYt9ipJdzo&#10;6K5z/hBbD/ntc/8AfS//ABNH/CC2H/Pa5/76X/4mqvLsTaPc6Oiuc/4QWw/57XP/AH0v/wATR/wg&#10;th/z2uf++l/+JovLsFo9zo6K5z/hBbD/AJ7XP/fS/wDxNH/CC2H/AD2uf++l/wDiaLy7BaPc6Oiu&#10;c/4QWw/57XP/AH0v/wATR/wgth/z2uf++l/+JovLsFo9zX1j/kEX3/XB/wD0E1T8Jf8AIv2n/A//&#10;AENqzL/wZZWtjczJLcFo42cBmXGQCfSoND8J2mp6XBcyyTLI+7IRgBwxHp7VN3zbFWXLudlRXOf8&#10;ILYf89rn/vpf/iaP+EFsP+e1z/30v/xNVeXYm0e50dFc5/wgth/z2uf++l/+Jo/4QWw/57XP/fS/&#10;/E0Xl2C0e50dFc5/wgth/wA9rn/vpf8A4mj/AIQWw/57XP8A30v/AMTReXYLR7nR0Vzn/CC2H/Pa&#10;5/76X/4mj/hBbD/ntc/99L/8TReXYLR7nR1znjD/AJh3/XcUf8ILYf8APa5/76X/AOJrJ17w1a6X&#10;9k8qSZvOl2NvIPHtgVMm7bFRSvudzRXOf8ILYf8APa5/76X/AOJo/wCEFsP+e1z/AN9L/wDE1V5d&#10;ibR7nR0Vzn/CC2H/AD2uf++l/wDiaP8AhBbD/ntc/wDfS/8AxNF5dgtHudHRXOf8ILYf89rn/vpf&#10;/iaP+EFsP+e1z/30v/xNF5dgtHudHRXOf8ILYf8APa5/76X/AOJo/wCEFsP+e1z/AN9L/wDE0Xl2&#10;C0e50dFc5/wgth/z2uf++l/+Jo/4QWw/57XP/fS//E0Xl2C0e4WP/I76h/1wH8kro64a38N203iK&#10;6sDJMIYow6sCN2cL14/2jWt/wgth/wA9rn/vpf8A4mpi32Kkl3OjornP+EFsP+e1z/30v/xNH/CC&#10;2H/Pa5/76X/4mqvLsTaPc6Oiuc/4QWw/57XP/fS//E0f8ILYf89rn/vpf/iaLy7BaPc6Oiuc/wCE&#10;FsP+e1z/AN9L/wDE0f8ACC2H/Pa5/wC+l/8AiaLy7BaPc6Oiuc/4QWw/57XP/fS//E0f8ILYf89r&#10;n/vpf/iaLy7BaPc3bz/j0n/3G/lUHw+/5F1P+ujfzrFuPBFjFBI4luMqpIyy9h/u1tfD7/kXU/66&#10;N/Osal9Lm1O3Q6WiiisjUKKKKACiiigAooooAKKKKACvgD4N/wDKZL47f9iZbf8AonRq+/6+APg3&#10;/wApkvjt/wBiZbf+idGoA+/6KKKACiiigAooooAKKKKACiiigAooooAKKKKACiiigAooooAKKKKA&#10;CiiigAooooAKKKKACiiigAooooAKKKKACiiigAooooAKKKKACiiigAooooAKKKKACiiigAooooAK&#10;KKKACiiigAooooAKKKKAPgD4yf8AKZL4E/8AYmXP/onWa+/6+APjJ/ymS+BP/YmXP/onWa+/6ACi&#10;iigAooooAKKKKACiiigAooooAKKK5v4jWPinUvBOq2vgrVLDRPFEkYFjf6nam5t4m3AkvGGBbK7g&#10;OeCQcHGCAU/jJ/ySHxx/2Ar7/wBJ3rxf9gX/AJM5+Ff/AGCR/wCjXriPiX4A/axh+HPiqTU/it4E&#10;udOTSbtrmGHw7IjyRCF96q27glcgGuk/YLt9Wb9j/wCFxiu7dYzpXyqYjkDzXwOtaU9zKpsfSdFZ&#10;H2XWv+f22/79Gj7LrX/P7bf9+jXRfyMbeZr0VkfZda/5/bb/AL9Gj7LrX/P7bf8Afo0X8gt5mvRW&#10;R9l1r/n9tv8Av0aPsutf8/tt/wB+jRfyC3ma9FZH2XWv+f22/wC/Ro+y61/z+23/AH6NF/ILeZr1&#10;j6b/AMjBrP8A2x/9ANL9l1r/AJ/bb/v0azbGDUzrGphLmFZh5XmMYzhvlOMDtxUt7aDS31PNPiX8&#10;Jdd8I+J7v4kfC5vJ8QyYk1fw67YtdbQcnj+CbGcMOp9yd3bfCr42eGfi3p2/Srv7Nq8Ixe6Lefu7&#10;yzkHDK8ZwcA8bhwf0rp/sutf8/tt/wB+jXnnxI/Z80f4oXUV/qsUNrrcP+o1rTd1texEdCJEPzY7&#10;BsgelefKjUoyc8MtHvF7X7p9H30s/Lc+up5lhMyoQwucNqUFaFWKTko9Izi7c8V9l8ylFaLmVor1&#10;qivAbP4a/Hbw7D9g034oaTqlhEcQT61pfmXW30dx94j+8Tk/pU//AAiH7Qf/AEP/AIV/8FDVX1uf&#10;WjL/AMl/+SIeRYa94ZjRa6fxV+HstPQ93or5v17xt8YfgrJBrHjSbTfFvg9/kvr3QrFkn0zniVo/&#10;44/Ujpjt0b2Twx4gfxpodrrGh67p+qaZcruiubddyn29iO4PIPBrWjioVZOFmpLo9/X09DgzDJa+&#10;ApQxPNGpSlopwbcb9Yu6TUvKSTtqrrUTxx8JvB/xKktZPE/h2x1qW1DLDJcx5ZAcZAI5xx0rn9P/&#10;AGZfhXpl0lxB4D0Uyocr51sJV/75bI/Su2+y61/z+23/AH6NH2XWv+f22/79Gqlh6M5c8qab72R8&#10;zLC0Jy55Qi33sv8AI1lUKoAGAOABWR4i/wCYZ/1/Rf1pfsutf8/tt/36NZutQamv2DzrmF83cYTb&#10;GRhucE+1bt6bHVFa7nU0VkfZda/5/bb/AL9Gj7LrX/P7bf8Afo1V/IVvM16KyPsutf8AP7bf9+jT&#10;ZIdYjRne/tURRks0eAB6mlfyDl8zZrI8SeLtD8G2P2zXtYsdGtecTX9wkKnHYFiMn2FeE6t8XvGH&#10;xY8SXHhP4T39pLBats1Xxk9tvs7L/pnDniaQ+2R+GWXV8N/so6LYah/a3iS4/wCE98QN9/UvEu66&#10;98LExKKo7DBx61531qdZtYaN1/M9vl1f5eZ9h/YmGy+EamdVnTk1dU4q9Sz2crtRpp9LtytryWab&#10;6P8A4ao+E3/Q96T/AN9t/hUF5+1l8I7G2knfxxp8ioMlYFklc+wVVJP4CuoX4c2agAaVoIA4AGmR&#10;/wCFS23gWKyuEnt7DRYJ4zlJI9PRWU+oIHFP/bf5o/8AgL/+SM/acOL/AJc1n/3Egv8A3EzxyHTf&#10;E37WF5Nc6jLqHhL4SRybINNQGC913B5eU9Y4Sei9/rgjt7f9lj4T6Pb77fwNpZaEFkNwrT8gcZ3s&#10;d345r0T7LrX/AD+23/fo1Fc2+sC3lLXluV2HIER6Yohg6XxVY88n1aX4dl5L8x4jiXHSSoYCo8PQ&#10;jtCEml6yas5yfWUteisrJT+FbeK18O6fDBEkMMcQVI41Cqo9AB0Fatc3otvqraXbGG6gSLZ8qtGS&#10;QKu/Zda/5/bb/v0a74vRaHykvek22a9FZH2XWv8An9tv+/Ro+y61/wA/tt/36NVfyJt5mvRWR9l1&#10;r/n9tv8Av0aPsutf8/tt/wB+jRfyC3ma9FZH2XWv+f22/wC/Ro+y61/z+23/AH6NF/ILeZr0VkfZ&#10;da/5/bb/AL9Gj7LrX/P7bf8Afo0X8gt5hbf8jNe/9cE/nWvXLQQan/btyq3MInES7n8s4IzwMVpf&#10;Zda/5/bb/v0alPyG15mvRWR9l1r/AJ/bb/v0aPsutf8AP7bf9+jVX8hW8zXorI+y61/z+23/AH6N&#10;H2XWv+f22/79Gi/kFvM16KyPsutf8/tt/wB+jR9l1r/n9tv+/Rov5BbzNeisj7LrX/P7bf8Afo0f&#10;Zda/5/bb/v0aL+QW8x2uf67SP+whD/M11tcJfQ6hHeaSbu4hlj+3RYWNNpznr/Ou7rmnubw2Ciii&#10;oNAooooAKKKKACiiigAooooAKKKKACvgD/gnD/ydN+2h/wBjmv8A6XarX3/XwB/wTh/5Om/bQ/7H&#10;Nf8A0u1WgD7/AKKKKACiiigAooooAKKKKACiiigAooooAKKKKACiiigAooooAKKKKACiiigAoooo&#10;AKKKKACiiigAooooAKKKKACiiigD4A/4LV/8ms+Fv+xztf8A0hvq+/6+AP8AgtX/AMms+Fv+xztf&#10;/SG+r7/oAKKKKACiiigAr8ZPGHwn/aes/wBrfxP8U5fg/J8S7m21W6XRG8VQNc2cFuszfZniijnj&#10;wETBQH5QW3bd2CP2booA/Nj/AIaq/b3/AOjfvDv/AILLr/5Pr6n/AGP/AIlfGv4leGdfuvjX4HsP&#10;A+rW14ken29hbyQrPCUyzkPNLkhuOCPpX0BRQAUUUUAcb8aP+SO+O/8AsA3/AP6TvXjH7AP/ACZx&#10;8LP+wV/7Vkr2f40f8kd8d/8AYBv/AP0nevGP2Af+TOPhZ/2Cv/asla09zKpsfQNFFFdBzhRRRQBz&#10;mi/8jPq34fzro65zRf8AkZ9W/D+ddHUR2KluFFFFWSFFFFABRRRQAUUUUAU9Y/5BF9/1wf8A9BNU&#10;/CX/ACL9p/wP/wBDarmsf8gi+/64P/6Cap+Ev+RftP8Agf8A6G1T9or7JsUUUVRIUUUUAFFFFABR&#10;RRQAVznjD/mHf9dxXR1znjD/AJh3/XcVMtio7nR0UUVRIUUUUAFFFFABRRRQAUUUUAc5ov8AyM+r&#10;fh/OujrnNF/5GfVvw/nXR1EdipbhRRRVkhRRRQAUUUUAFFFFAFPWP+QRff8AXB//AEE1T8Jf8i/a&#10;f8D/APQ2q5rH/IIvv+uD/wDoJqn4S/5F+0/4H/6G1T9or7JsUUUVRIUUUUAFFFFABRRRQAVznjD/&#10;AJh3/XcV0dc54w/5h3/XcVMtio7nR0UUVRIUUUUAFFFFABRRRQAUUUUAc5Y/8jvqH/XAfySujrnL&#10;H/kd9Q/64D+SV0dTHqVIKKKKokKKKKACiiigAooooAp6x/yCL7/rg/8A6Cap+Ev+RftP+B/+htVz&#10;WP8AkEX3/XB//QTVPwl/yL9p/wAD/wDQ2qftFfZNiiiiqJCiiigAooooAKKKKACuc8Yf8w7/AK7i&#10;ujrnPGH/ADDv+u4qZbFR3OjoooqiQooooAKKKKACiiigAooooA5yx/5HfUP+uA/kldHXOWP/ACO+&#10;of8AXAfySujqY9SpBRRRVEhRRRQAUUUUAFFFFAEN5/x6T/7jfyqD4ff8i6n/AF0b+dT3n/HpP/uN&#10;/KoPh9/yLqf9dG/nWFTob09mdLRRRWJsFFFFABRRRQAUUUUAFFFFABXwB8G/+UyXx2/7Ey2/9E6N&#10;X3/XwB8G/wDlMl8dv+xMtv8A0To1AH3/AEUUUAFFFFABRRRQAUUUUAFFFFABRRRQAUUUUAFFFFAB&#10;RRRQAUUUUAFFFFABRRRQAUUUUAFFFFABRRRQAUUUUAFFFFABRRRQAUUUUAFFFFABRRRQAUUUUAFF&#10;FFABRRRQAUUUUAFFFFABRRRQAUUUUAfAHxk/5TJfAn/sTLn/ANE6zX3/AF8AfGT/AJTJfAn/ALEy&#10;5/8AROs19/0AFFFFABRRRQAUUUUAFFFFABRRXiX7RH7Y3wv/AGXZ9JtfHetS22oamrSW9hY27XE/&#10;lA481kX7qZBUE9SCBnBwAe20VmeF/EVn4v8ADWk67pzO+n6paQ31s0i7WMUiB0JHY4YcVp0Acf8A&#10;GT/kkPjj/sBX3/pO9eL/ALAv/JnPwr/7BI/9GvXtHxk/5JD44/7AV9/6TvXi/wCwL/yZz8K/+wSP&#10;/Rr1rT3Mqmx9AUUUV0HOFFFFABRRRQAUUUUAFY+m/wDIwaz/ANsf/QDWxWPpv/Iwaz/2x/8AQDSe&#10;6GtmbFFFFMQUUUUANZVkUqwDKwwVIyCK8U1b9lvTLTXbnV/A3ibWvh1cXjFry20SUfZJyf4vJb5V&#10;b/dwPavbaKwrYelXS9or227r0e56uX5rjcrlJ4Spy82jWjjJf3otOLt0unY8N/4Z/wDGn/RbfFX/&#10;AH5g/wAKP+Gf/Gn/AEW3xV/35g/wr3Kiub6hQ8//AAKX+Z6/+tOad4f+CaP/AMgeG/8ADP8A40/6&#10;Lb4q/wC/MH+FZ2tfAXxlD9g3/GfxRLvu40G6KH5Sc/MOOor6DrH8Rf8AMM/6/ov60pYGhbr/AOBS&#10;/wAxx4pzO+8P/BNH/wCQPJf+Gf8Axp/0W3xV/wB+YP8ACj/hn/xp/wBFt8Vf9+YP8K9yop/UKHn/&#10;AOBS/wAxf605p3h/4Jo//IHhv/DP/jT/AKLb4q/78wf4VDdfsu3viTZaeL/if4r8TaHndNpTTLbR&#10;XH+zIYxkr7cfUV7xRR9Qw70ab9ZSf4XGuK82i+aE4xfeNOlFrzTUE0/NNMzPDfhnSvB+i2ukaJp9&#10;vpmm2y7Ira2QKij+pPUk8k8mtOiiu9JRVktD5WpUnVm6lRtyerb1bfdsKKKKZAVDef8AHpP/ALjf&#10;yqaobz/j0n/3G/lQC3Kfh3/kB2f/AFzrSrN8O/8AIDs/+udaVKOyHLdhRRRTEFFFFABRRRQAUUUU&#10;AZFt/wAjNe/9cE/nWvWRbf8AIzXv/XBP51r1MRsKKKKoQUUUUAFFFFABRRRQBla5/rtI/wCwhD/M&#10;11tclrn+u0j/ALCEP8zXW1zVPiOmn8IUUUVmaBRRRQAUUUUAFFFFABRRRQAUUUUAFfAH/BOH/k6b&#10;9tD/ALHNf/S7Va+/6+AP+CcP/J037aH/AGOa/wDpdqtAH3/RRRQAUUUUAFFFFABRRRQAUUUUAFFF&#10;FABRRRQAUUUUAFFFFABRRRQAUUUUAFFFFABRRRQAUUUUAFFFFABRRRQAUUUUAfAH/Bav/k1nwt/2&#10;Odr/AOkN9X3/AF8Af8Fq/wDk1nwt/wBjna/+kN9X3/QAUUUUAFFFFABRRRQAUUUUAFFFFAHG/Gj/&#10;AJI747/7AN//AOk714x+wD/yZx8LP+wV/wC1ZK9n+NH/ACR3x3/2Ab//ANJ3rxj9gH/kzj4Wf9gr&#10;/wBqyVrT3Mqmx9A0UUV0HOFFFFAHOaL/AMjPq34fzro65zRf+Rn1b8P510dRHYqW4UUUVZIUUUUA&#10;FFFFABRRRQBT1j/kEX3/AFwf/wBBNU/CX/Iv2n/A/wD0Nquax/yCL7/rg/8A6Cap+Ev+RftP+B/+&#10;htU/aK+ybFFFFUSFFFFABRRRQAUUUUAFc54w/wCYd/13FdHXOeMP+Yd/13FTLYqO50dFFFUSFFFF&#10;ABRRRQAUUUUAFFFFAHOaL/yM+rfh/OujrnNF/wCRn1b8P510dRHYqW4UUUVZIUUUUAFFFFABRRRQ&#10;BT1j/kEX3/XB/wD0E1T8Jf8AIv2n/A//AENquax/yCL7/rg//oJqn4S/5F+0/wCB/wDobVP2ivsm&#10;xRRRVEhRRRQAUUUUAFFFFABXOeMP+Yd/13FdHXOeMP8AmHf9dxUy2KjudHRRRVEhRRRQAUUUUAFF&#10;FFABRRRQBzlj/wAjvqH/AFwH8kro65yx/wCR31D/AK4D+SV0dTHqVIKKKKokKKKKACiiigAooooA&#10;p6x/yCL7/rg//oJqn4S/5F+0/wCB/wDobVc1j/kEX3/XB/8A0E1T8Jf8i/af8D/9Dap+0V9k2KKK&#10;KokKKKKACiiigAooooAK5zxh/wAw7/ruK6Ouc8Yf8w7/AK7iplsVHc6OiiiqJCiiigAooooAKKKK&#10;ACiiigDnLH/kd9Q/64D+SV0dc5Y/8jvqH/XAfySujqY9SpBRRRVEhRRRQAUUUUAFFFFAEN5/x6T/&#10;AO438qg+H3/Iup/10b+dT3n/AB6T/wC438qg+H3/ACLqf9dG/nWFTob09mdLRRRWJsFFFFABRRRQ&#10;AUUUUAFFFFABXwB8G/8AlMl8dv8AsTLb/wBE6NX3/XwB8G/+UyXx2/7Ey2/9E6NQB9/0UUUAFFFF&#10;ABRRRQAUUUUAFFFFABRRRQAUUUUAFFFFABRRRQAUUUUAFFFFABRRRQAUUUUAFFFFABRRRQAUUUUA&#10;FFFFABRRRQAUUUUAFFFFABRRRQAUUUUAFFFFABRRRQAUUUUAFFFFABRRRQAUUUUAfAHxk/5TJfAn&#10;/sTLn/0TrNff9fAHxk/5TJfAn/sTLn/0TrNff9ABRRRQAUUUUAFFFFABRXyf8Q/+CnXwN+F/jnXf&#10;CWu6lrMWs6LdyWN2kOlvIglQ4YBgeRkda0/hj/wUQ+EfxmbxXD4QuNW1G98O6Bd+Irq3nsGg321v&#10;sDhWY43EyIAPf2oA6/8Aa2/aq8M/sn/DC48SayyXmsXAaHR9FVwJb64xxxnIjXILv2HqSoP5Gfte&#10;fAv4gW/wb0v48/F6/uj8QvHGvpFHo8gKLp1h9nmdI2Q8o3yptjz8igA5Ytj0T4J/tLfCn41ftEX/&#10;AMbf2lPG9vYXWlzCPwv4KXTb69trJV5SRjHA6FUJyBnLSbnYDCg9J/wVG/bC+EP7Rnwf8KaJ8PPF&#10;3/CQ6pY66Ly4g/s28ttkP2eVN26aFFPzOowCTz0oA/Tv9n//AJIP8N/+xa03/wBJY676vnL9jD9p&#10;n4bfGb4ceHPCvg7xJ/bGveG/D2nx6rafYbmD7OywpGRvljVX+dSPkJ6Z6V7j428caD8N/C1/4k8T&#10;6rbaJoVgqvdX92+2OIFgq5PuzKB6kgUAZfxk/wCSQ+OP+wFff+k714v+wL/yZz8K/wDsEj/0a9UP&#10;ij+3V8AtY+Gfi6wsviloNzeXWkXkEEKSPukkaF1VR8vUkgUfsE69p8P7Hvwuje7jDrpW1hnoRK+R&#10;WtPcyqbH0fRWb/wkWm/8/kf50f8ACRab/wA/kf51vzLuYWfY0qKzf+Ei03/n8j/Oj/hItN/5/I/z&#10;o5l3Cz7GlRWb/wAJFpv/AD+R/nR/wkWm/wDP5H+dHMu4WfY0qKzf+Ei03/n8j/Oj/hItN/5/I/zo&#10;5l3Cz7GlWPpv/Iwaz/2x/wDQDU3/AAkWm/8AP5H+dZlhrVjHrWqytcoscvlbGzw2FINJtaFJPU6W&#10;is3/AISLTf8An8j/ADo/4SLTf+fyP86fMu5Nn2NKis3/AISLTf8An8j/ADo/4SLTf+fyP86OZdws&#10;+xpUVm/8JFpv/P5H+dH/AAkWm/8AP5H+dHMu4WfY0qKzf+Ei03/n8j/Oj/hItN/5/I/zo5l3Cz7G&#10;lWP4i/5hn/X9F/Wpv+Ei03/n8j/OszXNasbj+z/KuUfy7uN2weijOTSk1YqKdzpaKzf+Ei03/n8j&#10;/Oj/AISLTf8An8j/ADp8y7k2fY0qKzf+Ei03/n8j/Oj/AISLTf8An8j/ADo5l3Cz7GlRWb/wkWm/&#10;8/kf50f8JFpv/P5H+dHMu4WfY0qKzf8AhItN/wCfyP8AOj/hItN/5/I/zo5l3Cz7GlUN5/x6T/7j&#10;fyqn/wAJFpv/AD+R/nUd14g057aVVu4yShAGfajmQ7PsSeHf+QHZ/wDXOtKuf0PXLC30m1iluo0k&#10;VMFSelXv+Ei03/n8j/OkmrA07mlRWb/wkWm/8/kf50f8JFpv/P5H+dPmXcVn2NKis3/hItN/5/I/&#10;zo/4SLTf+fyP86OZdws+xpUVm/8ACRab/wA/kf50f8JFpv8Az+R/nRzLuFn2NKis3/hItN/5/I/z&#10;o/4SLTf+fyP86OZdws+xFbf8jNe/9cE/nWvXN2+tWK+ILqY3MYiaFFDZ4JB6Vpf8JFpv/P5H+dTF&#10;oppmlRWb/wAJFpv/AD+R/nR/wkWm/wDP5H+dVzLuTZ9jSorN/wCEi03/AJ/I/wA6P+Ei03/n8j/O&#10;jmXcLPsaVFZv/CRab/z+R/nR/wAJFpv/AD+R/nRzLuFn2NKis3/hItN/5/I/zo/4SLTf+fyP86OZ&#10;dws+wzXP9dpH/YQh/ma62uI1HVrS+utJjt7hJXF/CxVfTJ5/Wu3rnnudFPYKKKKzNAooooAKKKKA&#10;CiiigAooooAKKKKACvgD/gnD/wAnTftof9jmv/pdqtff9fAH/BOH/k6b9tD/ALHNf/S7VaAPv+ii&#10;igAooooAKKKKACiiigAooooAKKKKACiiigAooooAKKKKACiiigAooooAKKKKACiiigAooooAKKKK&#10;ACiiigAooooA+AP+C1f/ACaz4W/7HO1/9Ib6vv8Ar4A/4LV/8ms+Fv8Asc7X/wBIb6vv+gAooooA&#10;KKKKACiiigAooooAoa9rMHhzQ9R1a6SeS2sLaS6lS1haaVkRSzBI1BZ2wDhQCScAV8x/8PIfhh/0&#10;L/xA/wDCTuv8K+q6KAPi/wCJ3/BQz4ba98NfFmm2+g+O0uLzSbu3jabwvcogZ4XUFmIwBk8ntW1+&#10;wf4ws7H9kP4YW8kVwXj0vBIQAf61/UivoT40f8kd8d/9gG//APSd68Y/YB/5M4+Fn/YK/wDaslaU&#10;730M6lranr3/AAnVh/zxuf8Avlf/AIqj/hOrD/njc/8AfK//ABVdHRW9pdzC8exzn/CdWH/PG5/7&#10;5X/4qj/hOrD/AJ43P/fK/wDxVdHRRaXcLx7HDaf4ltbTWL67eOYxz42hQMj681rf8J1Yf88bn/vl&#10;f/iqNF/5GfVvw/nXR1Eb23Kk1fY5z/hOrD/njc/98r/8VR/wnVh/zxuf++V/+Kro6Ku0u5N49jnP&#10;+E6sP+eNz/3yv/xVH/CdWH/PG5/75X/4qujootLuF49jnP8AhOrD/njc/wDfK/8AxVH/AAnVh/zx&#10;uf8Avlf/AIqujootLuF49jnP+E6sP+eNz/3yv/xVH/CdWH/PG5/75X/4qujootLuF49jlL/xnZXV&#10;jcwpFcBpI2QFlXGSCPWoND8WWmm6XBbSxzNIm7JRQRyxPr7102sf8gi+/wCuD/8AoJqn4S/5F+0/&#10;4H/6G1TZ825V1y7FT/hOrD/njc/98r/8VR/wnVh/zxuf++V/+Kro6Kq0u5N49jnP+E6sP+eNz/3y&#10;v/xVH/CdWH/PG5/75X/4qujootLuF49jnP8AhOrD/njc/wDfK/8AxVH/AAnVh/zxuf8Avlf/AIqu&#10;jootLuF49jnP+E6sP+eNz/3yv/xVH/CdWH/PG5/75X/4qujootLuF49jnP8AhOrD/njc/wDfK/8A&#10;xVZOveJbXVPsnlRzL5Mu9t4A49sGu5rnPGH/ADDv+u4qZJ23Ki1fYP8AhOrD/njc/wDfK/8AxVH/&#10;AAnVh/zxuf8Avlf/AIqujoqrS7k3j2Oc/wCE6sP+eNz/AN8r/wDFUf8ACdWH/PG5/wC+V/8Aiq6O&#10;ii0u4Xj2Oc/4Tqw/543P/fK//FUf8J1Yf88bn/vlf/iq6Oii0u4Xj2Oc/wCE6sP+eNz/AN8r/wDF&#10;Uf8ACdWH/PG5/wC+V/8Aiq6Oii0u4Xj2Oc/4Tqw/543P/fK//FUf8J1Yf88bn/vlf/iq6Oii0u4X&#10;j2OG0/xLa2msX128cxjnxtCgZH15rW/4Tqw/543P/fK//FUaL/yM+rfh/OujqI3tuVJq+xzn/CdW&#10;H/PG5/75X/4qj/hOrD/njc/98r/8VXR0Vdpdybx7HOf8J1Yf88bn/vlf/iqP+E6sP+eNz/3yv/xV&#10;dHRRaXcLx7HOf8J1Yf8APG5/75X/AOKo/wCE6sP+eNz/AN8r/wDFV0dFFpdwvHsc5/wnVh/zxuf+&#10;+V/+Ko/4Tqw/543P/fK//FV0dFFpdwvHscpf+M7K6sbmFIrgNJGyAsq4yQR61Bofiy003S4LaWOZ&#10;pE3ZKKCOWJ9feum1j/kEX3/XB/8A0E1T8Jf8i/af8D/9Daps+bcq65dip/wnVh/zxuf++V/+Ko/4&#10;Tqw/543P/fK//FV0dFVaXcm8exzn/CdWH/PG5/75X/4qj/hOrD/njc/98r/8VXR0UWl3C8exzn/C&#10;dWH/ADxuf++V/wDiqP8AhOrD/njc/wDfK/8AxVdHRRaXcLx7HOf8J1Yf88bn/vlf/iqP+E6sP+eN&#10;z/3yv/xVdHRRaXcLx7HOf8J1Yf8APG5/75X/AOKrJ17xLa6p9k8qOZfJl3tvAHHtg13Nc54w/wCY&#10;d/13FTJO25UWr7B/wnVh/wA8bn/vlf8A4qj/AITqw/543P8A3yv/AMVXR0VVpdybx7HOf8J1Yf8A&#10;PG5/75X/AOKo/wCE6sP+eNz/AN8r/wDFV0dFFpdwvHsc5/wnVh/zxuf++V/+Ko/4Tqw/543P/fK/&#10;/FV0dFFpdwvHsc5/wnVh/wA8bn/vlf8A4qj/AITqw/543P8A3yv/AMVXR0UWl3C8exzn/CdWH/PG&#10;5/75X/4qj/hOrD/njc/98r/8VXR0UWl3C8exw1v4ktofEV1fmOYwyxhFUAbs4Xrz/smtb/hOrD/n&#10;jc/98r/8VRY/8jvqH/XAfySujqYp9ypNdjnP+E6sP+eNz/3yv/xVH/CdWH/PG5/75X/4qujoqrS7&#10;k3j2Oc/4Tqw/543P/fK//FUf8J1Yf88bn/vlf/iq6Oii0u4Xj2Oc/wCE6sP+eNz/AN8r/wDFUf8A&#10;CdWH/PG5/wC+V/8Aiq6Oii0u4Xj2Oc/4Tqw/543P/fK//FUf8J1Yf88bn/vlf/iq6Oii0u4Xj2OU&#10;v/GdldWNzCkVwGkjZAWVcZII9ag0PxZaabpcFtLHM0ibslFBHLE+vvXTax/yCL7/AK4P/wCgmqfh&#10;L/kX7T/gf/obVNnzblXXLsVP+E6sP+eNz/3yv/xVH/CdWH/PG5/75X/4qujoqrS7k3j2Oc/4Tqw/&#10;543P/fK//FUf8J1Yf88bn/vlf/iq6Oii0u4Xj2Oc/wCE6sP+eNz/AN8r/wDFUf8ACdWH/PG5/wC+&#10;V/8Aiq6Oii0u4Xj2Oc/4Tqw/543P/fK//FUf8J1Yf88bn/vlf/iq6Oii0u4Xj2Oc/wCE6sP+eNz/&#10;AN8r/wDFVk694ltdU+yeVHMvky723gDj2wa7muc8Yf8AMO/67ipknbcqLV9g/wCE6sP+eNz/AN8r&#10;/wDFUf8ACdWH/PG5/wC+V/8Aiq6OiqtLuTePY5z/AITqw/543P8A3yv/AMVR/wAJ1Yf88bn/AL5X&#10;/wCKro6KLS7hePY5z/hOrD/njc/98r/8VR/wnVh/zxuf++V/+Kro6KLS7hePY5z/AITqw/543P8A&#10;3yv/AMVR/wAJ1Yf88bn/AL5X/wCKro6KLS7hePY5z/hOrD/njc/98r/8VR/wnVh/zxuf++V/+Kro&#10;6KLS7hePY4a38SW0PiK6vzHMYZYwiqAN2cL15/2TWt/wnVh/zxuf++V/+Kosf+R31D/rgP5JXR1M&#10;U+5Umuxzn/CdWH/PG5/75X/4qj/hOrD/AJ43P/fK/wDxVdHRVWl3JvHsc5/wnVh/zxuf++V/+Ko/&#10;4Tqw/wCeNz/3yv8A8VXR0UWl3C8exzn/AAnVh/zxuf8Avlf/AIqj/hOrD/njc/8AfK//ABVdHRRa&#10;XcLx7HOf8J1Yf88bn/vlf/iqP+E6sP8Anjc/98r/APFV0dFFpdwvHscxceN7GWCRBFcZZSBlV7j/&#10;AHq2vh9/yLqf9dG/nU95/wAek/8AuN/KoPh9/wAi6n/XRv51jUvpc2p26HS0UUVkahRRRQAUUUUA&#10;FFFFABRRRQAV8AfBv/lMl8dv+xMtv/ROjV9/18AfBv8A5TJfHb/sTLb/ANE6NQB9/wBFFFABRRRQ&#10;AUUUUAFFFFABRRRQAUUUUAFFFFABRRRQAUUUUAFFFFABRRRQAUUUUAFFFFABRRRQAUUUUAFFFFAB&#10;RRRQAUUUUAFFFFABRRRQAUUUUAFFFFABRRRQAUUUUAFFFFABRRRQAUUUUAFFFFAHwB8ZP+UyXwJ/&#10;7Ey5/wDROs19/wBfAHxk/wCUyXwJ/wCxMuf/AETrNff9ABRRRQAUUUUAFFFFAHk3iL9k34M+Ldcv&#10;ta1r4YeFtU1a+ma4ur260uKSWaRjlnZiMkk96ueFf2ZPhP4Fk1STw78PPDuhyapYS6XeyafYRwtP&#10;ayY8yFioBKNtXI9hXptFAHgX/DBP7Pf/AESbw7/34b/4qvh//grJ+zb8MPgt8F/CGq+B/BWl+GdR&#10;uvEAtp7ixjKtJF9mmbYck8blU/hX6u18y/t5/sl6r+198OfD/hrSdfs/D02masNRe4vYXlV1EMke&#10;0BT1y+fwoA6L9kX4F+Afhl8K/CXiDwt4V0/Q9a1vw5p76je2qFZLpjAjkuc85Yk/U17hqGn2urWc&#10;1nfW0N5aTLtkt7iMSRuPRlIwR9axPhv4Xl8D/Dvwv4cnnS6m0fSrXT3njBCyNFCsZYA9ASufxro6&#10;APJ/i98LfBdv8J/GssXhDQYpY9EvWSRNMgDKwgcggheDXnf7A9rC/wCx38LGaKNmOkjJKj/no9e2&#10;fGT/AJJD44/7AV9/6TvXi/7Av/JnPwr/AOwSP/Rr1rT3Mqmx719jg/54R/8AfAo+xwf88I/++BU1&#10;FdBzkP2OD/nhH/3wKPscH/PCP/vgVNRQBD9jg/54R/8AfAo+xwf88I/++BU1FAEP2OD/AJ4R/wDf&#10;Ao+xwf8APCP/AL4FTUUAQ/Y4P+eEf/fArJ022ibXtYUxIVXycDaMD5DW5WPpv/Iwaz/2x/8AQDUv&#10;dFLZml9jg/54R/8AfAo+xwf88I/++BU1FUSQ/Y4P+eEf/fAo+xwf88I/++BU1FAEP2OD/nhH/wB8&#10;Cj7HB/zwj/74FTUUAQ/Y4P8AnhH/AN8Cj7HB/wA8I/8AvgVNRQBD9jg/54R/98CsnxBbRJ/Zu2JF&#10;zexA4UcjnitysfxF/wAwz/r+i/rUy2KjuaX2OD/nhH/3wKPscH/PCP8A74FTUVRJD9jg/wCeEf8A&#10;3wKPscH/ADwj/wC+BU1FAEP2OD/nhH/3wKPscH/PCP8A74FTUUAQ/Y4P+eEf/fAo+xwf88I/++BU&#10;1FAEP2OD/nhH/wB8Coru0gFrMRDGDsb+AelW6hvP+PSf/cb+VA0Z/h+1hfRbRmijYlOSVFaH2OD/&#10;AJ4R/wDfAqn4d/5Adn/1zrSpLZA9yH7HB/zwj/74FH2OD/nhH/3wKmopiIfscH/PCP8A74FH2OD/&#10;AJ4R/wDfAqaigCH7HB/zwj/74FH2OD/nhH/3wKmooAh+xwf88I/++BR9jg/54R/98CpqKAMO3t4j&#10;4kvFMSbRAhC7RjrWt9jg/wCeEf8A3wKzrb/kZr3/AK4J/OtepiUyH7HB/wA8I/8AvgUfY4P+eEf/&#10;AHwKmoqiSH7HB/zwj/74FH2OD/nhH/3wKmooAh+xwf8APCP/AL4FH2OD/nhH/wB8CpqKAIfscH/P&#10;CP8A74FH2OD/AJ4R/wDfAqaigDH1i3iiuNIKRoh+3wjKqB3NdhXJa5/rtI/7CEP8zXW1zVPiOmns&#10;FFFFZmgUUUUAFFFFABRRRQAUUUUAFFFFABXwB/wTh/5Om/bQ/wCxzX/0u1Wvv+vgD/gnD/ydN+2h&#10;/wBjmv8A6XarQB9/0UUUAFFFFABRRRQAUUUUAFFFFABRRRQAUUUUAFFFFABRRRQAUUUUAFFFFABR&#10;RRQAUUUUAFFFFABRRRQAUUUUAFFFFAHwB/wWr/5NZ8Lf9jna/wDpDfV9/wBfAH/Bav8A5NZ8Lf8A&#10;Y52v/pDfV9/0AFFFFABRRRQAUUUUAFFFFABRRRQBxvxo/wCSO+O/+wDf/wDpO9eMfsA/8mcfCz/s&#10;Ff8AtWSvZ/jR/wAkd8d/9gG//wDSd68Y/YB/5M4+Fn/YK/8Aasla09zKpsfQNFFFdBzhRRRQBzmi&#10;/wDIz6t+H866Ouc0X/kZ9W/D+ddHUR2KluFFFFWSFFFFABRRRQAUUUUAU9Y/5BF9/wBcH/8AQTVP&#10;wl/yL9p/wP8A9Darmsf8gi+/64P/AOgmqfhL/kX7T/gf/obVP2ivsmxRRRVEhRRRQAUUUUAFFFFA&#10;BXOeMP8AmHf9dxXR1znjD/mHf9dxUy2KjudHRRRVEhRRRQAUUUUAFFFFABRRRQBzmi/8jPq34fzr&#10;o65zRf8AkZ9W/D+ddHUR2KluFFFFWSFFFFABRRRQAUUUUAU9Y/5BF9/1wf8A9BNU/CX/ACL9p/wP&#10;/wBDarmsf8gi+/64P/6Cap+Ev+RftP8Agf8A6G1T9or7JsUUUVRIUUUUAFFFFABRRRQAVznjD/mH&#10;f9dxXR1znjD/AJh3/XcVMtio7nR0UUVRIUUUUAFFFFABRRRQAUUUUAc5Y/8AI76h/wBcB/JK6Ouc&#10;sf8Akd9Q/wCuA/kldHUx6lSCiiiqJCiiigAooooAKKKKAKesf8gi+/64P/6Cap+Ev+RftP8Agf8A&#10;6G1XNY/5BF9/1wf/ANBNU/CX/Iv2n/A//Q2qftFfZNiiiiqJCiiigAooooAKKKKACuc8Yf8AMO/6&#10;7iujrnPGH/MO/wCu4qZbFR3OjoooqiQooooAKKKKACiiigAooooA5yx/5HfUP+uA/kldHXOWP/I7&#10;6h/1wH8kro6mPUqQUUUVRIUUUUAFFFFABRRRQBDef8ek/wDuN/KoPh9/yLqf9dG/nU95/wAek/8A&#10;uN/KoPh9/wAi6n/XRv51hU6G9PZnS0UUVibBRRRQAUUUUAFFFFABRRRQAV8AfBv/AJTJfHb/ALEy&#10;2/8AROjV9/18AfBv/lMl8dv+xMtv/ROjUAff9FFFABRRRQAUUUUAFFFFABRRRQAUUUUAFFFFABRR&#10;RQAUUUUAFFFFABRRRQAUUUUAFFFFABRRRQAUUUUAFFFFABRRRQAUUUUAFFFFABRRRQAUUUUAFFFF&#10;ABRRRQAUUUUAFFFFABRRRQAUUUUAFFFFAHwB8ZP+UyXwJ/7Ey5/9E6zX3/XwB8ZP+UyXwJ/7Ey5/&#10;9E6zX3/QAUUUUAFFFFABRRRQAUUUUAFFFFABRRRQBx/xk/5JD44/7AV9/wCk714v+wL/AMmc/Cv/&#10;ALBI/wDRr17R8ZP+SQ+OP+wFff8ApO9eL/sC/wDJnPwr/wCwSP8A0a9a09zKpsfQFFFFdBzhRRRQ&#10;AUUUUAFFFFABWPpv/Iwaz/2x/wDQDWxWPpv/ACMGs/8AbH/0A0nuhrZmxRRRTEFFFFABRRRQAUUU&#10;UAFY/iL/AJhn/X9F/WtisfxF/wAwz/r+i/rSlsOO5sUUUUxBRRRQAUUUUAFFFFABUN5/x6T/AO43&#10;8qmqG8/49J/9xv5UAtyn4d/5Adn/ANc60qzfDv8AyA7P/rnWlSjshy3YUUUUxBRRRQAUUUUAFFFF&#10;AGRbf8jNe/8AXBP51r1kW3/IzXv/AFwT+da9TEbCiiiqEFFFFABRRRQAUUUUAZWuf67SP+whD/M1&#10;1tclrn+u0j/sIQ/zNdbXNU+I6afwhRRRWZoFFFFABRRRQAUUUUAFFFFABRRRQAV8Af8ABOH/AJOm&#10;/bQ/7HNf/S7Va+/6+AP+CcP/ACdN+2h/2Oa/+l2q0Aff9FFFABRRRQAUUUUAFFFFABRRRQAUUUUA&#10;FFFFABRRRQAUUUUAFFFFABRRRQAUUUUAFFFFABRRRQAUUUUAFFFFABRRRQB8Af8ABav/AJNZ8Lf9&#10;jna/+kN9X3/XwB/wWr/5NZ8Lf9jna/8ApDfV9/0AFFFFABRRRQAVHcXEVrBJPPIkMMal3kkYKqqB&#10;kkk9AB3qSvzr/au+OXiv9rz4rSfs0/BC98vTVJXxn4thLGC3hU4kgDqeUH3XGf3jkRggbiQDxH9u&#10;H/gpN468TeLJrf4KaxfaF8P9Auxp9x4msYgV1O9ZXOFkIIEe2NigHLbWc8FQP1Q+C+r3niD4O+Bd&#10;U1G4e71C+0Gwubm4k+9LK9ujOx9yST+Nfm7/AMFPPgb4V/Z2/Y2+GXgrwjZ/Z9Os/EoaW4kAM93M&#10;bSffPMwA3OxH0AAAAAAH6Lfs/wD/ACQf4b/9i1pv/pLHQB31FFFAHG/Gj/kjvjv/ALAN/wD+k714&#10;x+wD/wAmcfCz/sFf+1ZK9n+NH/JHfHf/AGAb/wD9J3rxj9gH/kzj4Wf9gr/2rJWtPcyqbH0DRRRX&#10;Qc4UUUUAc5ov/Iz6t+H866Ouc0X/AJGfVvw/nXR1EdipbhRRRVkhRRRQAUUUUAFFFFAFPWP+QRff&#10;9cH/APQTVPwl/wAi/af8D/8AQ2q5rH/IIvv+uD/+gmqfhL/kX7T/AIH/AOhtU/aK+ybFFFFUSFFF&#10;FABRRRQAUUUUAFc54w/5h3/XcV0dc54w/wCYd/13FTLYqO50dFFFUSFFFFABRRRQAUUUUAFFFFAH&#10;OaL/AMjPq34fzro65zRf+Rn1b8P510dRHYqW4UUUVZIUUUUAFFFFABRRRQBT1j/kEX3/AFwf/wBB&#10;NU/CX/Iv2n/A/wD0Nquax/yCL7/rg/8A6Cap+Ev+RftP+B/+htU/aK+ybFFFFUSFFFFABRRRQAUU&#10;UUAFc54w/wCYd/13FdHXOeMP+Yd/13FTLYqO50dFFFUSFFFFABRRRQAUUUUAFFFFAHOWP/I76h/1&#10;wH8kro65yx/5HfUP+uA/kldHUx6lSCiiiqJCiiigAooooAKKKKAKesf8gi+/64P/AOgmqfhL/kX7&#10;T/gf/obVc1j/AJBF9/1wf/0E1T8Jf8i/af8AA/8A0Nqn7RX2TYoooqiQooooAKKKKACiiigArnPG&#10;H/MO/wCu4ro65zxh/wAw7/ruKmWxUdzo6KKKokKKKKACiiigAooooAKKKKAOcsf+R31D/rgP5JXR&#10;1zlj/wAjvqH/AFwH8kro6mPUqQUUUVRIUUUUAFFFFABRRRQBDef8ek/+438qg+H3/Iup/wBdG/nU&#10;95/x6T/7jfyqD4ff8i6n/XRv51hU6G9PZnS0UUVibBRRRQAUUUUAFFFFABRRRQAV8AfBv/lMl8dv&#10;+xMtv/ROjV9/18AfBv8A5TJfHb/sTLb/ANE6NQB9/wBFFFABRRRQAUUUUAFFFFABRRRQAUUUUAFF&#10;FFABRRRQAUUUUAFFFFABRRRQAUUUUAFFFFABRRRQAUUUUAFFFFABRRRQAUUUUAFFFFABRRRQAUUU&#10;UAFFFFABRRRQAUUUUAFFFFABRRRQAUUUUAFFFFAHwB8ZP+UyXwJ/7Ey5/wDROs19/wBfAHxk/wCU&#10;yXwJ/wCxMuf/AETrNff9ABRRRQAUUUUAFFFFABRRRQAUUUUAFc38RrHxTqXgnVbXwVqlhoniiSMC&#10;xv8AU7U3NvE24El4wwLZXcBzwSDg4wekooA+MPiX4A/axh+HPiqTU/it4EudOTSbtrmGHw7IjyRC&#10;F96q27glcgGuk/YLt9Wb9j/4XGK7t1jOlfKpiOQPNfA61738ZP8AkkPjj/sBX3/pO9eL/sC/8mc/&#10;Cv8A7BI/9GvWlPVmVR6HtP2XWv8An9tv+/Ro+y61/wA/tt/36Na9FdHKY8xkfZda/wCf22/79Gj7&#10;LrX/AD+23/fo1r0UcocxkfZda/5/bb/v0aPsutf8/tt/36Na9FHKHMZH2XWv+f22/wC/Ro+y61/z&#10;+23/AH6Na9FHKHMZH2XWv+f22/79Gs2xg1M6xqYS5hWYeV5jGM4b5TjA7cV1NY+m/wDIwaz/ANsf&#10;/QDUtbDT3F+y61/z+23/AH6NH2XWv+f22/79Gteiq5RcxkfZda/5/bb/AL9Gj7LrX/P7bf8Afo1r&#10;0UcocxkfZda/5/bb/v0aPsutf8/tt/36Na9FHKHMZH2XWv8An9tv+/Ro+y61/wA/tt/36Na9FHKH&#10;MZH2XWv+f22/79Gs3WoNTX7B51zC+buMJtjIw3OCfauprH8Rf8wz/r+i/rUtaDi9Rfsutf8AP7bf&#10;9+jR9l1r/n9tv+/RrXoquUXMZH2XWv8An9tv+/Ro+y61/wA/tt/36Na9FHKHMZH2XWv+f22/79Gj&#10;7LrX/P7bf9+jWvRRyhzGR9l1r/n9tv8Av0aPsutf8/tt/wB+jWvRRyhzGR9l1r/n9tv+/RqK5t9Y&#10;FvKWvLcrsOQIj0xW5UN5/wAek/8AuN/KlyhzGDotvqraXbGG6gSLZ8qtGSQKu/Zda/5/bb/v0al8&#10;O/8AIDs/+udaVJLQbepkfZda/wCf22/79Gj7LrX/AD+23/fo1r0VXKLmMj7LrX/P7bf9+jR9l1r/&#10;AJ/bb/v0a16KOUOYyPsutf8AP7bf9+jR9l1r/n9tv+/RrXoo5Q5jI+y61/z+23/fo0fZda/5/bb/&#10;AL9GteijlDmOWgg1P+3blVuYROIl3P5ZwRngYrS+y61/z+23/fo0W3/IzXv/AFwT+da9SkNsyPsu&#10;tf8AP7bf9+jR9l1r/n9tv+/RrXoquUXMZH2XWv8An9tv+/Ro+y61/wA/tt/36Na9FHKHMZH2XWv+&#10;f22/79Gj7LrX/P7bf9+jWvRRyhzGR9l1r/n9tv8Av0aPsutf8/tt/wB+jWvRRyhzHOX0OoR3mkm7&#10;uIZY/t0WFjTac56/zru65LXP9dpH/YQh/ma62uae5vDYKKKKg0CiiigAooooAKKKKACiiigAoooo&#10;AK+AP+CcP/J037aH/Y5r/wCl2q19/wBfAH/BOH/k6b9tD/sc1/8AS7VaAPv+iiigAooooAKKKKAC&#10;iiigAooooAKKKKACiiigAooooAKKKKACiiigAooooAKKKKACiiigAooooAKKKKACiiigAooooA+A&#10;P+C1f/JrPhb/ALHO1/8ASG+r7/r4A/4LV/8AJrPhb/sc7X/0hvq+/wCgAooooAK/Pb4yfAX9tnxB&#10;8VvFepeCPirp+k+ELrUZpdKsZNTZGgtixMaFfs7YwMcZP1r9CaKAPhX4D/A39rTQ5fH0XxS+Ilp4&#10;k03UvCOoadpFvbakzNDqcnliCXPkpswokG4Hjd09Pnr4J/se/tt/s56Rf6b8O9Y8K+HLW/mE90VG&#10;n3EszAYXdLNbO5UDOF3YGWIAyc/rfRQB+Hn7e/h/9qzSPhv4fk+PfibS9b8NtqwWwhsYrJWS68mQ&#10;7j5EEbY2bxySOelfff8AwT10f9ojT/DtvP8AFrXdP1TwPNoFifDNtaparJBHsUoHMUSOf3WwfOzc&#10;j15rzT/gtn/yb/4G/wCxnX/0knr7V/Z//wCSD/Df/sWtN/8ASWOgDr9eh1G40PUYtHuYLPVpLaRb&#10;O5uojLFFMVIjd0BBZQ2CVBGQCMivmP8A4V3+19/0V34f/wDhNSf/ABVfVdFAHxf8TvAH7WEHw18W&#10;San8VvAlzpqaTdtdQQ+HZEeSIQvvVW3cErkA9s1tfsH2mvSfsh/DBra+t0gOl/IpTkDzX/2T/P8A&#10;wr6E+NH/ACR3x3/2Ab//ANJ3rxj9gH/kzj4Wf9gr/wBqyVpTV2Z1HZHr32HxL/0ELb/vkf8AxFH2&#10;HxL/ANBC2/75H/xFdHRW/L5mHN5HOfYfEv8A0ELb/vkf/EUfYfEv/QQtv++R/wDEV0dFHL5hzeRw&#10;2n2+rtrF8kF1Cl0uPNdgMN9Pl/pWt9h8S/8AQQtv++R/8RRov/Iz6t+H866OojHQqUtTnPsPiX/o&#10;IW3/AHyP/iKPsPiX/oIW3/fI/wDiK6Oir5fMnm8jnPsPiX/oIW3/AHyP/iKPsPiX/oIW3/fI/wDi&#10;K6Oijl8w5vI5z7D4l/6CFt/3yP8A4ij7D4l/6CFt/wB8j/4iujoo5fMObyOc+w+Jf+ghbf8AfI/+&#10;Io+w+Jf+ghbf98j/AOIro6KOXzDm8jlL+z8QLY3Jmvrd4RGxdVUZK4OR9z0qDQ7XXJNLgazvIYrc&#10;7tqOBkfMc/wnvmum1j/kEX3/AFwf/wBBNU/CX/Iv2n/A/wD0Nqnl94rm90qfYfEv/QQtv++R/wDE&#10;UfYfEv8A0ELb/vkf/EV0dFVy+ZPN5HOfYfEv/QQtv++R/wDEUfYfEv8A0ELb/vkf/EV0dFHL5hze&#10;Rzn2HxL/ANBC2/75H/xFH2HxL/0ELb/vkf8AxFdHRRy+Yc3kc59h8S/9BC2/75H/AMRR9h8S/wDQ&#10;Qtv++R/8RXR0UcvmHN5HOfYfEv8A0ELb/vkf/EVk69b6vH9k+23UM2ZcR7AOG9T8orua5zxh/wAw&#10;7/ruKmUdCoy1D7D4l/6CFt/3yP8A4ij7D4l/6CFt/wB8j/4iujoquXzJ5vI5z7D4l/6CFt/3yP8A&#10;4ij7D4l/6CFt/wB8j/4iujoo5fMObyOc+w+Jf+ghbf8AfI/+Io+w+Jf+ghbf98j/AOIro6KOXzDm&#10;8jnPsPiX/oIW3/fI/wDiKPsPiX/oIW3/AHyP/iK6Oijl8w5vI5z7D4l/6CFt/wB8j/4ij7D4l/6C&#10;Ft/3yP8A4iujoo5fMObyOG0+31dtYvkguoUulx5rsBhvp8v9K1vsPiX/AKCFt/3yP/iKNF/5GfVv&#10;w/nXR1EY6FSlqc59h8S/9BC2/wC+R/8AEUfYfEv/AEELb/vkf/EV0dFXy+ZPN5HOfYfEv/QQtv8A&#10;vkf/ABFH2HxL/wBBC2/75H/xFdHRRy+Yc3kc59h8S/8AQQtv++R/8RR9h8S/9BC2/wC+R/8AEV0d&#10;FHL5hzeRzn2HxL/0ELb/AL5H/wARR9h8S/8AQQtv++R/8RXR0UcvmHN5HKX9n4gWxuTNfW7wiNi6&#10;qoyVwcj7npUGh2uuSaXA1neQxW53bUcDI+Y5/hPfNdNrH/IIvv8Arg//AKCap+Ev+RftP+B/+htU&#10;8vvFc3ulT7D4l/6CFt/3yP8A4ij7D4l/6CFt/wB8j/4iujoquXzJ5vI5z7D4l/6CFt/3yP8A4ij7&#10;D4l/6CFt/wB8j/4iujoo5fMObyOc+w+Jf+ghbf8AfI/+Io+w+Jf+ghbf98j/AOIro6KOXzDm8jnP&#10;sPiX/oIW3/fI/wDiKPsPiX/oIW3/AHyP/iK6Oijl8w5vI5z7D4l/6CFt/wB8j/4isnXrfV4/sn22&#10;6hmzLiPYBw3qflFdzXOeMP8AmHf9dxUyjoVGWofYfEv/AEELb/vkf/EUfYfEv/QQtv8Avkf/ABFd&#10;HRVcvmTzeRzn2HxL/wBBC2/75H/xFH2HxL/0ELb/AL5H/wARXR0UcvmHN5HOfYfEv/QQtv8Avkf/&#10;ABFH2HxL/wBBC2/75H/xFdHRRy+Yc3kc59h8S/8AQQtv++R/8RR9h8S/9BC2/wC+R/8AEV0dFHL5&#10;hzeRzn2HxL/0ELb/AL5H/wARR9h8S/8AQQtv++R/8RXR0UcvmHN5HDW9vq7eIrqOO6hW+EYMkpA2&#10;lcLwPl+nbtWt9h8S/wDQQtv++R/8RRY/8jvqH/XAfySujqYxKlI5z7D4l/6CFt/3yP8A4ij7D4l/&#10;6CFt/wB8j/4iujoquXzJ5vI5z7D4l/6CFt/3yP8A4ij7D4l/6CFt/wB8j/4iujoo5fMObyOc+w+J&#10;f+ghbf8AfI/+Io+w+Jf+ghbf98j/AOIro6KOXzDm8jnPsPiX/oIW3/fI/wDiKPsPiX/oIW3/AHyP&#10;/iK6Oijl8w5vI5S/s/EC2NyZr63eERsXVVGSuDkfc9Kg0O11yTS4Gs7yGK3O7ajgZHzHP8J75rpt&#10;Y/5BF9/1wf8A9BNU/CX/ACL9p/wP/wBDap5feK5vdKn2HxL/ANBC2/75H/xFH2HxL/0ELb/vkf8A&#10;xFdHRVcvmTzeRzn2HxL/ANBC2/75H/xFH2HxL/0ELb/vkf8AxFdHRRy+Yc3kc59h8S/9BC2/75H/&#10;AMRR9h8S/wDQQtv++R/8RXR0UcvmHN5HOfYfEv8A0ELb/vkf/EUfYfEv/QQtv++R/wDEV0dFHL5h&#10;zeRzn2HxL/0ELb/vkf8AxFZOvW+rx/ZPtt1DNmXEewDhvU/KK7muc8Yf8w7/AK7iplHQqMtQ+w+J&#10;f+ghbf8AfI/+Io+w+Jf+ghbf98j/AOIro6Krl8yebyOc+w+Jf+ghbf8AfI/+Io+w+Jf+ghbf98j/&#10;AOIro6KOXzDm8jnPsPiX/oIW3/fI/wDiKPsPiX/oIW3/AHyP/iK6Oijl8w5vI5z7D4l/6CFt/wB8&#10;j/4ij7D4l/6CFt/3yP8A4iujoo5fMObyOc+w+Jf+ghbf98j/AOIo+w+Jf+ghbf8AfI/+Iro6KOXz&#10;Dm8jhre31dvEV1HHdQrfCMGSUgbSuF4Hy/Tt2rW+w+Jf+ghbf98j/wCIosf+R31D/rgP5JXR1MYl&#10;Skc59h8S/wDQQtv++R/8RR9h8S/9BC2/75H/AMRXR0VXL5k83kc59h8S/wDQQtv++R/8RR9h8S/9&#10;BC2/75H/AMRXR0UcvmHN5HOfYfEv/QQtv++R/wDEUfYfEv8A0ELb/vkf/EV0dFHL5hzeRzn2HxL/&#10;ANBC2/75H/xFH2HxL/0ELb/vkf8AxFdHRRy+Yc3kcxcWXiMQSF7+3KbTuAUdMf7lbXw+/wCRdT/r&#10;o386nvP+PSf/AHG/lUHw+/5F1P8Aro386xqK1jam7nS0UUVkahRRRQAUUUUAFFFFABRRRQAV8AfB&#10;v/lMl8dv+xMtv/ROjV9/18AfBv8A5TJfHb/sTLb/ANE6NQB9/wBFFFABRRRQAUUUUAFFFFABRRRQ&#10;AUUUUAFFFFABRRRQAUUUUAFFFFABRRRQAUUUUAFFFFABRRRQAUUUUAFFFFABRRRQAUUUUAFFFFAB&#10;RRRQAUUUUAFFFFABRRRQAUUUUAFFFFABRRRQAUUUUAFFFFAHwB8ZP+UyXwJ/7Ey5/wDROs19/wBf&#10;AHxk/wCUyXwJ/wCxMuf/AETrNff9ABRRRQAUUUUAFFFFABRRRQBQ17X9M8LaPd6trOoWuk6VZxmW&#10;5vb2ZYYYUHVndiAo9ya+U/E3/BVb9nPw3qklkni291lo2KvPpmlTyQ5Ho7KoYe65HvXzl+0nqmuf&#10;t9ftwQ/s/wCl6xcaV8NvB2+41ySzPM0kW37RIR0LLI6W6bgQjFmwc4r7V8IfsOfATwXoEOk2nwn8&#10;K30MaBDcaxpkV/cv6s00ys+Tk9CPbGBQB6h8O/iBonxU8EaN4t8N3LXmhavbrdWk7xNEzxnoSrAE&#10;dOhFdHWV4V8K6R4H8PWOhaBp1vpOjWMflWtjapsihTJO1V7DnpWrQBx/xk/5JD44/wCwFff+k714&#10;v+wL/wAmc/Cv/sEj/wBGvXtHxk/5JD44/wCwFff+k714v+wL/wAmc/Cv/sEj/wBGvWtPcyqbH0BR&#10;RRXQc4UUUUAFFFFABRRRQAVj6b/yMGs/9sf/AEA1sVj6b/yMGs/9sf8A0A0nuhrZmxRRRTEFFFFA&#10;BRRRQAUUUUAFY/iL/mGf9f0X9a2Kx/EX/MM/6/ov60pbDjubFFFFMQUUUUAFFFFABRRRQAVDef8A&#10;HpP/ALjfyqaobz/j0n/3G/lQC3Kfh3/kB2f/AFzrSrN8O/8AIDs/+udaVKOyHLdhRRRTEFFFFABR&#10;RRQAUUUUAZFt/wAjNe/9cE/nWvWRbf8AIzXv/XBP51r1MRsKKKKoQUUUUAFFFFABRRRQBla5/rtI&#10;/wCwhD/M11tclrn+u0j/ALCEP8zXW1zVPiOmn8IUUUVmaBRRRQAUUUUAFFFFABRRRQAUUUUAFfAH&#10;/BOH/k6b9tD/ALHNf/S7Va+/6+AP+CcP/J037aH/AGOa/wDpdqtAH3/RRRQAUUUUAFFFFABRRRQA&#10;UUUUAFFFFABRRRQAUUUUAFFFFABRRRQAUUUUAFFFFABRRRQAUUUUAFFFFABRRRQAUUUUAfAH/Bav&#10;/k1nwt/2Odr/AOkN9X3/AF8Af8Fq/wDk1nwt/wBjna/+kN9X3/QAUUUUAFFFFABRRRQBn614d0rx&#10;HBHDq2mWeqQxtvSO9t0mVWxjIDA4OKuW9vFawRwQRpDDGoRI41CqqgYAAHQAdqkooAKKKKAON+NH&#10;/JHfHf8A2Ab/AP8ASd68Y/YB/wCTOPhZ/wBgr/2rJXs/xo/5I747/wCwDf8A/pO9eMfsA/8AJnHw&#10;s/7BX/tWStae5lU2PoGiiiug5wooooA5zRf+Rn1b8P510dc5ov8AyM+rfh/OujqI7FS3CiiirJCi&#10;iigAooooAKKKKAKesf8AIIvv+uD/APoJqn4S/wCRftP+B/8AobVc1j/kEX3/AFwf/wBBNU/CX/Iv&#10;2n/A/wD0Nqn7RX2TYoooqiQooooAKKKKACiiigArnPGH/MO/67iujrnPGH/MO/67iplsVHc6Oiii&#10;qJCiiigAooooAKKKKACiiigDnNF/5GfVvw/nXR1zmi/8jPq34fzro6iOxUtwoooqyQooooAKKKKA&#10;CiiigCnrH/IIvv8Arg//AKCap+Ev+RftP+B/+htVzWP+QRff9cH/APQTVPwl/wAi/af8D/8AQ2qf&#10;tFfZNiiiiqJCiiigAooooAKKKKACuc8Yf8w7/ruK6Ouc8Yf8w7/ruKmWxUdzo6KKKokKKKKACiii&#10;gAooooAKKKKAOcsf+R31D/rgP5JXR1zlj/yO+of9cB/JK6Opj1KkFFFFUSFFFFABRRRQAUUUUAU9&#10;Y/5BF9/1wf8A9BNU/CX/ACL9p/wP/wBDarmsf8gi+/64P/6Cap+Ev+RftP8Agf8A6G1T9or7JsUU&#10;UVRIUUUUAFFFFABRRRQAVznjD/mHf9dxXR1znjD/AJh3/XcVMtio7nR0UUVRIUUUUAFFFFABRRRQ&#10;AUUUUAc5Y/8AI76h/wBcB/JK6Oucsf8Akd9Q/wCuA/kldHUx6lSCiiiqJCiiigAooooAKKKKAIbz&#10;/j0n/wBxv5VB8Pv+RdT/AK6N/Op7z/j0n/3G/lUHw+/5F1P+ujfzrCp0N6ezOlooorE2CiiigAoo&#10;ooAKKKKACiiigAr4A+Df/KZL47f9iZbf+idGr7/r4A+Df/KZL47f9iZbf+idGoA+/wCiiigAoooo&#10;AKKKKACiiigAooooAKKKKACiiigAooooAKKKKACiiigAooooAKKKKACiiigAooooAKKKKACiiigA&#10;ooooAKKKKACiiigAooooAKKKKACiiigAooooAKKKKACiiigAooooAKKKKACiiigD4A+Mn/KZL4E/&#10;9iZc/wDonWa+/wCvgD4yf8pkvgT/ANiZc/8AonWa+/6ACiiigAooooAKKKKAPk/4h/8ABTr4G/C/&#10;xzrvhLXdS1mLWdFu5LG7SHS3kQSocMAwPIyOtdb+z3+3T8Kv2nPGl74W8DX2pXOrWmnvqcqXlg8C&#10;CFJI42IY9TumTj3PpXVeIv2Tfgz4t1y+1rWvhh4W1TVr6Zri6vbrS4pJZpGOWdmIyST3rX+Hv7Pf&#10;wz+E2tTav4M8CaD4X1Sa3a0kvNLsI4JXhLKxjLKASpZEOPVR6UAfjv8Ash+BPjL8e/jz8YG+GXjS&#10;H4fyahczS+INfbJukhmupHWOBlXeHZ1JJVo+E+8Oh94+Kn/BPn9oD4G+FtS8feBP2gvEHivW9Hia&#10;/nsS11ZzzRoC0gT/AEiVZTgZ2OAGGRycA5n7C2sW37NH/BQ74s/DLxK0elLr01xbabJM2xZHWfz7&#10;RR2/eQSMRnnO1RycV+mvxg8eaN8Mfhf4o8UeILqG00nTNPmnmecgK2EIVAMjLMxChRySwA60AeA/&#10;8E5/2tNR/ar+DN3ceJFhHjHw9dLY6nLAoRLpWXdDcBB90sAykDjdGxGAQB9JeNvHGg/Dfwtf+JPE&#10;+q22iaFYKr3V/dvtjiBYKuT7sygepIFfnJ/wQ/8ABuo6d4J+KfimeJk0zVr6wsLZ2Uje9sk7yEeo&#10;/wBKjH1Br9L9Q0+11azms762hvLSZdslvcRiSNx6MpGCPrQB8wfFH9ur4Bax8M/F1hZfFLQbm8ut&#10;IvIIIUkfdJI0Lqqj5epJAo/YJ17T4f2PfhdG93GHXStrDPQiV8ivT/i98LfBdv8ACfxrLF4Q0GKW&#10;PRL1kkTTIAysIHIIIXg153+wPawv+x38LGaKNmOkjJKj/no9aU730MqlranuX/CRab/z+R/nR/wk&#10;Wm/8/kf51c+xwf8APCP/AL4FH2OD/nhH/wB8CujUx0Kf/CRab/z+R/nR/wAJFpv/AD+R/nVz7HB/&#10;zwj/AO+BR9jg/wCeEf8A3wKNQ0Kf/CRab/z+R/nR/wAJFpv/AD+R/nVz7HB/zwj/AO+BR9jg/wCe&#10;Ef8A3wKNQ0Kf/CRab/z+R/nR/wAJFpv/AD+R/nVz7HB/zwj/AO+BR9jg/wCeEf8A3wKNQ0Kf/CRa&#10;b/z+R/nWZYa1Yx61qsrXKLHL5Wxs8NhSDW/9jg/54R/98CsnTbaJte1hTEhVfJwNowPkNS76DVtS&#10;1/wkWm/8/kf50f8ACRab/wA/kf51c+xwf88I/wDvgUfY4P8AnhH/AN8Cq1FoU/8AhItN/wCfyP8A&#10;Oj/hItN/5/I/zq59jg/54R/98Cj7HB/zwj/74FGoaFP/AISLTf8An8j/ADo/4SLTf+fyP86ufY4P&#10;+eEf/fAo+xwf88I/++BRqGhT/wCEi03/AJ/I/wA6P+Ei03/n8j/Orn2OD/nhH/3wKPscH/PCP/vg&#10;UahoU/8AhItN/wCfyP8AOszXNasbj+z/ACrlH8u7jdsHoozk1v8A2OD/AJ4R/wDfArJ8QW0Sf2bt&#10;iRc3sQOFHI54qXew42uWv+Ei03/n8j/Oj/hItN/5/I/zq59jg/54R/8AfAo+xwf88I/++BVai0Kf&#10;/CRab/z+R/nR/wAJFpv/AD+R/nVz7HB/zwj/AO+BR9jg/wCeEf8A3wKNQ0Kf/CRab/z+R/nR/wAJ&#10;Fpv/AD+R/nVz7HB/zwj/AO+BR9jg/wCeEf8A3wKNQ0Kf/CRab/z+R/nR/wAJFpv/AD+R/nVz7HB/&#10;zwj/AO+BR9jg/wCeEf8A3wKNQ0Kf/CRab/z+R/nUd14g057aVVu4yShAGfatD7HB/wA8I/8AvgVF&#10;d2kAtZiIYwdjfwD0pahoZWh65YW+k2sUt1GkipgqT0q9/wAJFpv/AD+R/nUfh+1hfRbRmijYlOSV&#10;FaH2OD/nhH/3wKSvYbtcp/8ACRab/wA/kf50f8JFpv8Az+R/nVz7HB/zwj/74FH2OD/nhH/3wKrU&#10;WhT/AOEi03/n8j/Oj/hItN/5/I/zq59jg/54R/8AfAo+xwf88I/++BRqGhT/AOEi03/n8j/Oj/hI&#10;tN/5/I/zq59jg/54R/8AfAo+xwf88I/++BRqGhT/AOEi03/n8j/Oj/hItN/5/I/zq59jg/54R/8A&#10;fAo+xwf88I/++BRqGhg2+tWK+ILqY3MYiaFFDZ4JB6Vpf8JFpv8Az+R/nVW3t4j4kvFMSbRAhC7R&#10;jrWt9jg/54R/98CpVxuxT/4SLTf+fyP86P8AhItN/wCfyP8AOrn2OD/nhH/3wKPscH/PCP8A74FV&#10;qLQp/wDCRab/AM/kf50f8JFpv/P5H+dXPscH/PCP/vgUfY4P+eEf/fAo1DQp/wDCRab/AM/kf50f&#10;8JFpv/P5H+dXPscH/PCP/vgUfY4P+eEf/fAo1DQp/wDCRab/AM/kf50f8JFpv/P5H+dXPscH/PCP&#10;/vgUfY4P+eEf/fAo1DQxtR1a0vrrSY7e4SVxfwsVX0yef1rt64/WLeKK40gpGiH7fCMqoHc12Fc0&#10;99TeG2gUUUVBoFFFFABRRRQAUUUUAFFFFABRRRQAV8Af8E4f+Tpv20P+xzX/ANLtVr7/AK+AP+Cc&#10;P/J037aH/Y5r/wCl2q0Aff8ARRRQAUUUUAFFFFABRRRQAUUUUAFFFFABRRRQAUUUUAFFFFABRRRQ&#10;AUUUUAFFFFABRRRQAUUUUAFFFFABRRRQAUUUUAfAH/Bav/k1nwt/2Odr/wCkN9X3/XwB/wAFq/8A&#10;k1nwt/2Odr/6Q31ff9ABRRRQAUUUUAFFFFABRRRQAUUyaZLeJ5ZXWOJFLM7nAUDkknsK5f8A4Wz4&#10;H/6HLw//AODSD/4ugCD40f8AJHfHf/YBv/8A0nevGP2Af+TOPhZ/2Cv/AGrJXf8Axi+KXgu5+Efj&#10;eGHxdoMssmh3yJGmpwlmY27gAANySa83/YH1Kzt/2PPhbHLdQRuulcq0gBH71+2a1p7mVTY+iqKp&#10;/wBsWH/P9bf9/V/xo/tiw/5/rb/v6v8AjXRdGFmXKKp/2xYf8/1t/wB/V/xo/tiw/wCf62/7+r/j&#10;RdBZmRov/Iz6t+H866OuV0jULWPxFqkj3MKRvja7OAG+h71vf2xYf8/1t/39X/Goi9CpJ3LlFU/7&#10;YsP+f62/7+r/AI0f2xYf8/1t/wB/V/xq7omzLlFU/wC2LD/n+tv+/q/40f2xYf8AP9bf9/V/xoug&#10;sy5RVP8Atiw/5/rb/v6v+NH9sWH/AD/W3/f1f8aLoLMuUVT/ALYsP+f62/7+r/jR/bFh/wA/1t/3&#10;9X/Gi6CzDWP+QRff9cH/APQTVPwl/wAi/af8D/8AQ2p2q6tZSaXeIl5bszQuAqyqSTtPHWqvhjUr&#10;S30O2jluoY5BuyryAEfMe2ai65irPlOgoqn/AGxYf8/1t/39X/Gj+2LD/n+tv+/q/wCNXdE2Zcoq&#10;n/bFh/z/AFt/39X/ABo/tiw/5/rb/v6v+NF0FmXKKp/2xYf8/wBbf9/V/wAaP7YsP+f62/7+r/jR&#10;dBZlyiqf9sWH/P8AW3/f1f8AGj+2LD/n+tv+/q/40XQWZcrnPGH/ADDv+u4rX/tiw/5/rb/v6v8A&#10;jWD4q1C1uPsHlXMMu2YFtjg4HqcVEnoVFO51VFU/7YsP+f62/wC/q/40f2xYf8/1t/39X/GruibM&#10;uUVT/tiw/wCf62/7+r/jR/bFh/z/AFt/39X/ABougsy5RVP+2LD/AJ/rb/v6v+NH9sWH/P8AW3/f&#10;1f8AGi6CzLlFU/7YsP8An+tv+/q/40f2xYf8/wBbf9/V/wAaLoLMuUVT/tiw/wCf62/7+r/jR/bF&#10;h/z/AFt/39X/ABougszI0X/kZ9W/D+ddHXK6RqFrH4i1SR7mFI3xtdnADfQ963v7YsP+f62/7+r/&#10;AI1EXoVJO5coqn/bFh/z/W3/AH9X/Gj+2LD/AJ/rb/v6v+NXdE2Zcoqn/bFh/wA/1t/39X/Gj+2L&#10;D/n+tv8Av6v+NF0FmXKKp/2xYf8AP9bf9/V/xo/tiw/5/rb/AL+r/jRdBZlyiqf9sWH/AD/W3/f1&#10;f8aP7YsP+f62/wC/q/40XQWYax/yCL7/AK4P/wCgmqfhL/kX7T/gf/obU7VdWspNLvES8t2ZoXAV&#10;ZVJJ2njrVXwxqVpb6HbRy3UMcg3ZV5ACPmPbNRdcxVnynQUVT/tiw/5/rb/v6v8AjR/bFh/z/W3/&#10;AH9X/GruibMuUVT/ALYsP+f62/7+r/jR/bFh/wA/1t/39X/Gi6CzLlFU/wC2LD/n+tv+/q/40f2x&#10;Yf8AP9bf9/V/xougsy5RVP8Atiw/5/rb/v6v+NH9sWH/AD/W3/f1f8aLoLMuVznjD/mHf9dxWv8A&#10;2xYf8/1t/wB/V/xrB8Vaha3H2DyrmGXbMC2xwcD1OKiT0Kinc6qiqf8AbFh/z/W3/f1f8aP7YsP+&#10;f62/7+r/AI1d0TZlyiqf9sWH/P8AW3/f1f8AGj+2LD/n+tv+/q/40XQWZcoqn/bFh/z/AFt/39X/&#10;ABo/tiw/5/rb/v6v+NF0FmXKKp/2xYf8/wBbf9/V/wAaP7YsP+f62/7+r/jRdBZlyiqf9sWH/P8A&#10;W3/f1f8AGj+2LD/n+tv+/q/40XQWZkWP/I76h/1wH8kro65Sz1C2XxhfTG5hELQgLIXG0nCcA/gf&#10;yrf/ALYsP+f62/7+r/jURe5Uky5RVP8Atiw/5/rb/v6v+NH9sWH/AD/W3/f1f8au6Jsy5RVP+2LD&#10;/n+tv+/q/wCNH9sWH/P9bf8Af1f8aLoLMuUVT/tiw/5/rb/v6v8AjR/bFh/z/W3/AH9X/Gi6CzLl&#10;FU/7YsP+f62/7+r/AI0f2xYf8/1t/wB/V/xougsw1j/kEX3/AFwf/wBBNU/CX/Iv2n/A/wD0Nqdq&#10;urWUml3iJeW7M0LgKsqkk7Tx1qr4Y1K0t9Dto5bqGOQbsq8gBHzHtmouuYqz5ToKKp/2xYf8/wBb&#10;f9/V/wAaP7YsP+f62/7+r/jV3RNmXKKp/wBsWH/P9bf9/V/xo/tiw/5/rb/v6v8AjRdBZlyiqf8A&#10;bFh/z/W3/f1f8aP7YsP+f62/7+r/AI0XQWZcoqn/AGxYf8/1t/39X/Gj+2LD/n+tv+/q/wCNF0Fm&#10;XK5zxh/zDv8AruK1/wC2LD/n+tv+/q/41g+KtQtbj7B5VzDLtmBbY4OB6nFRJ6FRTudVRVP+2LD/&#10;AJ/rb/v6v+NH9sWH/P8AW3/f1f8AGruibMuUVT/tiw/5/rb/AL+r/jR/bFh/z/W3/f1f8aLoLMuU&#10;VT/tiw/5/rb/AL+r/jR/bFh/z/W3/f1f8aLoLMuUVT/tiw/5/rb/AL+r/jR/bFh/z/W3/f1f8aLo&#10;LMuUVT/tiw/5/rb/AL+r/jR/bFh/z/W3/f1f8aLoLMyLH/kd9Q/64D+SV0dcpZ6hbL4wvpjcwiFo&#10;QFkLjaThOAfwP5Vv/wBsWH/P9bf9/V/xqIvcqSZcoqn/AGxYf8/1t/39X/Gj+2LD/n+tv+/q/wCN&#10;XdE2Zcoqn/bFh/z/AFt/39X/ABo/tiw/5/rb/v6v+NF0FmXKKp/2xYf8/wBbf9/V/wAaP7YsP+f6&#10;2/7+r/jRdBZlyiqf9sWH/P8AW3/f1f8AGj+2LD/n+tv+/q/40XQWZNef8ek/+438qg+H3/Iup/10&#10;b+dR3Wr2LWswF7bklGAAlX0+tSfD7/kXU/66N/OsKnQ2p9TpaKKKxNgooooAKKKKACiiigAooooA&#10;K+APg3/ymS+O3/YmW3/onRq+/wCvgD4N/wDKZL47f9iZbf8AonRqAPv+iiigAooooAKKKKACiiig&#10;AooooAKKKKACiiigAooooAKKKKACiiigAooooAKKKKACiiigAooooAKKKKACiiigAooooAKKKKAC&#10;iiigAooooAKKKKACiiigAooooAKKKKACiiigAooooAKKKKACiiigD4A+Mn/KZL4E/wDYmXP/AKJ1&#10;mvv+vgD4yf8AKZL4E/8AYmXP/onWa+/6ACiiigAooooAKKKKACiiigD5a/bE/YB8HftaSWettqM/&#10;hHxzYxeTb69ZRCQSoDlUnjyu8Kc7SGVhnqRxXzzb/wDBKH4h+PLyysPip+0Nr3ijwlZSK8emq9zc&#10;OwHGE+0TMkJx/EFfGelfpXRQBy/wy+Gfhz4PeBtJ8IeEtNj0nQdLi8q3t4ySeuWZmPLMxJYseSST&#10;XUUUUAcf8ZP+SQ+OP+wFff8ApO9eL/sC/wDJnPwr/wCwSP8A0a9e0fGT/kkPjj/sBX3/AKTvXi/7&#10;Av8AyZz8K/8AsEj/ANGvWtPcyqbH0BRRRXQc4UUUUAFFFFABRRRQAVj6b/yMGs/9sf8A0A1sVj6b&#10;/wAjBrP/AGx/9ANJ7oa2ZsUUUUxBRRRQAUUUUAFFFFABWP4i/wCYZ/1/Rf1rYrH8Rf8AMM/6/ov6&#10;0pbDjubFFFFMQUUUUAFFFFABRRRQAVDef8ek/wDuN/KpqhvP+PSf/cb+VALcp+Hf+QHZ/wDXOtKs&#10;3w7/AMgOz/651pUo7Ict2FFFFMQUUUUAFFFFABRRRQBkW3/IzXv/AFwT+da9ZFt/yM17/wBcE/nW&#10;vUxGwoooqhBRRRQAUUUUAFFFFAGVrn+u0j/sIQ/zNdbXJa5/rtI/7CEP8zXW1zVPiOmn8IUUUVma&#10;BRRRQAUUUUAFFFFABRRRQAUUUUAFfAH/AATh/wCTpv20P+xzX/0u1Wvv+vgD/gnD/wAnTftof9jm&#10;v/pdqtAH3/RRRQAUUUUAFFFFABRRRQAUUUUAFFFFABRRRQAUUUUAFFFFABRRRQAUUUUAFFFFABRR&#10;RQAUUUUAFFFFABRRRQAUUUUAfAH/AAWr/wCTWfC3/Y52v/pDfV9/18Af8Fq/+TWfC3/Y52v/AKQ3&#10;1ff9ABRRRQAUUUUAFFFFABRRRQBT1nR7HxFo99pWp2sV9pt9BJa3VrOu6OaJ1KujDuCpII9DXhf/&#10;AAwH+zz/ANEn8P8A/fp//iq+gKKAPlb4qfsK/APRfhf4w1Cx+Fug217aaPeTwTJG+6ORYHZWHzdQ&#10;QDUf7BPhnTbr9j/4XzSWoMj6WWYh2GT5snOAa97+NH/JHfHf/YBv/wD0nevGP2Af+TOPhZ/2Cv8A&#10;2rJWlPV6mdRtLQ9p/wCES0n/AJ9P/Ij/AONH/CJaT/z6f+RH/wAa2KK6OVdjn5n3Mf8A4RLSf+fT&#10;/wAiP/jR/wAIlpP/AD6f+RH/AMa2KKOVdg5n3ON0vQ7G413UbeSDdDDjYu9hj8c1tf8ACJaT/wA+&#10;n/kR/wDGqmi/8jPq34fzro6iKVtipSd9zH/4RLSf+fT/AMiP/jR/wiWk/wDPp/5Ef/Gtiir5V2J5&#10;n3Mf/hEtJ/59P/Ij/wCNH/CJaT/z6f8AkR/8a2KKOVdg5n3Mf/hEtJ/59P8AyI/+NH/CJaT/AM+n&#10;/kR/8a2KKOVdg5n3Mf8A4RLSf+fT/wAiP/jR/wAIlpP/AD6f+RH/AMa2KKOVdg5n3Of1Lwxplvp1&#10;1LHbbZEidlPmMcEAkd6reHfDun32j2889vvlbdlt7DOGI7H2rd1j/kEX3/XB/wD0E1T8Jf8AIv2n&#10;/A//AENqnlXNsXzPl3D/AIRLSf8An0/8iP8A40f8IlpP/Pp/5Ef/ABrYoquVdiOZ9zH/AOES0n/n&#10;0/8AIj/40f8ACJaT/wA+n/kR/wDGtiijlXYOZ9zH/wCES0n/AJ9P/Ij/AONH/CJaT/z6f+RH/wAa&#10;2KKOVdg5n3Mf/hEtJ/59P/Ij/wCNH/CJaT/z6f8AkR/8a2KKOVdg5n3Mf/hEtJ/59P8AyI/+NYvi&#10;TQ7HT/sXkQeX5ku1vnY5H4muyrnPGH/MO/67ioklbYuMnfct/wDCJaT/AM+n/kR/8aP+ES0n/n0/&#10;8iP/AI1sUVfKuxHM+5j/APCJaT/z6f8AkR/8aP8AhEtJ/wCfT/yI/wDjWxRRyrsHM+5j/wDCJaT/&#10;AM+n/kR/8aP+ES0n/n0/8iP/AI1sUUcq7BzPuY//AAiWk/8APp/5Ef8Axo/4RLSf+fT/AMiP/jWx&#10;RRyrsHM+5j/8IlpP/Pp/5Ef/ABo/4RLSf+fT/wAiP/jWxRRyrsHM+5xul6HY3Gu6jbyQboYcbF3s&#10;Mfjmtr/hEtJ/59P/ACI/+NVNF/5GfVvw/nXR1EUrbFSk77mP/wAIlpP/AD6f+RH/AMaP+ES0n/n0&#10;/wDIj/41sUVfKuxPM+5j/wDCJaT/AM+n/kR/8aP+ES0n/n0/8iP/AI1sUUcq7BzPuY//AAiWk/8A&#10;Pp/5Ef8Axo/4RLSf+fT/AMiP/jWxRRyrsHM+5j/8IlpP/Pp/5Ef/ABo/4RLSf+fT/wAiP/jWxRRy&#10;rsHM+5z+peGNMt9OupY7bbIkTsp8xjggEjvVbw74d0++0e3nnt98rbstvYZwxHY+1busf8gi+/64&#10;P/6Cap+Ev+RftP8Agf8A6G1Tyrm2L5ny7h/wiWk/8+n/AJEf/Gj/AIRLSf8An0/8iP8A41sUVXKu&#10;xHM+5j/8IlpP/Pp/5Ef/ABo/4RLSf+fT/wAiP/jWxRRyrsHM+5j/APCJaT/z6f8AkR/8aP8AhEtJ&#10;/wCfT/yI/wDjWxRRyrsHM+5j/wDCJaT/AM+n/kR/8aP+ES0n/n0/8iP/AI1sUUcq7BzPuY//AAiW&#10;k/8APp/5Ef8AxrF8SaHY6f8AYvIg8vzJdrfOxyPxNdlXOeMP+Yd/13FRJK2xcZO+5b/4RLSf+fT/&#10;AMiP/jR/wiWk/wDPp/5Ef/Gtiir5V2I5n3Mf/hEtJ/59P/Ij/wCNH/CJaT/z6f8AkR/8a2KKOVdg&#10;5n3Mf/hEtJ/59P8AyI/+NH/CJaT/AM+n/kR/8a2KKOVdg5n3Mf8A4RLSf+fT/wAiP/jR/wAIlpP/&#10;AD6f+RH/AMa2KKOVdg5n3Mf/AIRLSf8An0/8iP8A40f8IlpP/Pp/5Ef/ABrYoo5V2Dmfc4210Oyk&#10;8VXlm0GbaOIMqb24OE75z3NbX/CJaT/z6f8AkR/8aqWP/I76h/1wH8kro6iKWuhUpPuY/wDwiWk/&#10;8+n/AJEf/Gj/AIRLSf8An0/8iP8A41sUVfKuxPM+5j/8IlpP/Pp/5Ef/ABo/4RLSf+fT/wAiP/jW&#10;xRRyrsHM+5j/APCJaT/z6f8AkR/8aP8AhEtJ/wCfT/yI/wDjWxRRyrsHM+5j/wDCJaT/AM+n/kR/&#10;8aP+ES0n/n0/8iP/AI1sUUcq7BzPuc/qXhjTLfTrqWO22yJE7KfMY4IBI71W8O+HdPvtHt557ffK&#10;27Lb2GcMR2PtW7rH/IIvv+uD/wDoJqn4S/5F+0/4H/6G1Tyrm2L5ny7h/wAIlpP/AD6f+RH/AMaP&#10;+ES0n/n0/wDIj/41sUVXKuxHM+5j/wDCJaT/AM+n/kR/8aP+ES0n/n0/8iP/AI1sUUcq7BzPuY//&#10;AAiWk/8APp/5Ef8Axo/4RLSf+fT/AMiP/jWxRRyrsHM+5j/8IlpP/Pp/5Ef/ABo/4RLSf+fT/wAi&#10;P/jWxRRyrsHM+5j/APCJaT/z6f8AkR/8axfEmh2On/YvIg8vzJdrfOxyPxNdlXOeMP8AmHf9dxUS&#10;StsXGTvuW/8AhEtJ/wCfT/yI/wDjR/wiWk/8+n/kR/8AGtiir5V2I5n3Mf8A4RLSf+fT/wAiP/jR&#10;/wAIlpP/AD6f+RH/AMa2KKOVdg5n3Mf/AIRLSf8An0/8iP8A40f8IlpP/Pp/5Ef/ABrYoo5V2Dmf&#10;cx/+ES0n/n0/8iP/AI0f8IlpP/Pp/wCRH/xrYoo5V2Dmfcx/+ES0n/n0/wDIj/40f8IlpP8Az6f+&#10;RH/xrYoo5V2Dmfc4210Oyk8VXlm0GbaOIMqb24OE75z3NbX/AAiWk/8APp/5Ef8AxqpY/wDI76h/&#10;1wH8kro6iKWuhUpPuY//AAiWk/8APp/5Ef8Axo/4RLSf+fT/AMiP/jWxRV8q7E8z7mP/AMIlpP8A&#10;z6f+RH/xo/4RLSf+fT/yI/8AjWxRRyrsHM+5j/8ACJaT/wA+n/kR/wDGj/hEtJ/59P8AyI/+NbFF&#10;HKuwcz7mP/wiWk/8+n/kR/8AGj/hEtJ/59P/ACI/+NbFFHKuwcz7mHc+FdLjt5WW1wyoSP3j+n1q&#10;/wDD7/kXU/66N/Op7z/j0n/3G/lUHw+/5F1P+ujfzrGokrWN6bb3OlooorE1CiiigAooooAKKKKA&#10;CiiigAr4A+Df/KZL47f9iZbf+idGr7/r4A+Df/KZL47f9iZbf+idGoA+/wCiiigAooooAKKKKACi&#10;iigAooooAKKKKACiiigAooooAKKKKACiiigAooooAKKKKACiiigAooooAKKKKACiiigAooooAKKK&#10;KACiiigAooooAKKKKACiiigAooooAKKKKACiiigAooooAKKKKACiiigD4A+Mn/KZL4E/9iZc/wDo&#10;nWa+/wCvgD4yf8pkvgT/ANiZc/8AonWa+/6ACiiigAooooAKKKKACiiigAooooAKKK5v4jWPinUv&#10;BOq2vgrVLDRPFEkYFjf6nam5t4m3AkvGGBbK7gOeCQcHGCAU/jJ/ySHxx/2Ar7/0nevF/wBgX/kz&#10;n4V/9gkf+jXriPiX4A/axh+HPiqTU/it4EudOTSbtrmGHw7IjyRCF96q27glcgGuk/YLt9Wb9j/4&#10;XGK7t1jOlfKpiOQPNfA61pT3Mqmx9J0VkfZda/5/bb/v0aPsutf8/tt/36NdF/Ixt5mvRWR9l1r/&#10;AJ/bb/v0aPsutf8AP7bf9+jRfyC3ma9FZH2XWv8An9tv+/Ro+y61/wA/tt/36NF/ILeZr0VkfZda&#10;/wCf22/79Gj7LrX/AD+23/fo0X8gt5mvWPpv/Iwaz/2x/wDQDS/Zda/5/bb/AL9Gs2xg1M6xqYS5&#10;hWYeV5jGM4b5TjA7cVLe2g0t9TqaKyPsutf8/tt/36NH2XWv+f22/wC/Rqr+QreZr0VkfZda/wCf&#10;22/79Gj7LrX/AD+23/fo0X8gt5mvRWR9l1r/AJ/bb/v0aPsutf8AP7bf9+jRfyC3ma9FZH2XWv8A&#10;n9tv+/Ro+y61/wA/tt/36NF/ILeZr1j+Iv8AmGf9f0X9aX7LrX/P7bf9+jWbrUGpr9g865hfN3GE&#10;2xkYbnBPtUt6bDitdzqaKyPsutf8/tt/36NH2XWv+f22/wC/Rqr+QreZr0VkfZda/wCf22/79Gj7&#10;LrX/AD+23/fo0X8gt5mvRWR9l1r/AJ/bb/v0aPsutf8AP7bf9+jRfyC3ma9FZH2XWv8An9tv+/Ro&#10;+y61/wA/tt/36NF/ILeZr1Def8ek/wDuN/Ks77LrX/P7bf8Afo1Fc2+sC3lLXluV2HIER6YpX8gt&#10;5lrw7/yA7P8A651pVzei2+qtpdsYbqBItnyq0ZJAq79l1r/n9tv+/RpJ6bDa13Neisj7LrX/AD+2&#10;3/fo0fZda/5/bb/v0aq/kK3ma9FZH2XWv+f22/79Gj7LrX/P7bf9+jRfyC3ma9FZH2XWv+f22/79&#10;Gj7LrX/P7bf9+jRfyC3ma9FZH2XWv+f22/79Gj7LrX/P7bf9+jRfyC3mFt/yM17/ANcE/nWvXLQQ&#10;an/btyq3MInES7n8s4IzwMVpfZda/wCf22/79GpT8hteZr0VkfZda/5/bb/v0aPsutf8/tt/36NV&#10;fyFbzNeisj7LrX/P7bf9+jR9l1r/AJ/bb/v0aL+QW8zXorI+y61/z+23/fo0fZda/wCf22/79Gi/&#10;kFvM16KyPsutf8/tt/36NH2XWv8An9tv+/Rov5BbzHa5/rtI/wCwhD/M11tcJfQ6hHeaSbu4hlj+&#10;3RYWNNpznr/Ou7rmnubw2CiiioNAooooAKKKKACiiigAooooAKKKKACvgD/gnD/ydN+2h/2Oa/8A&#10;pdqtff8AXwB/wTh/5Om/bQ/7HNf/AEu1WgD7/ooooAKKKKACiiigAooooAKKKKACiiigAooooAKK&#10;KKACiiigAooooAKKKKACiiigAooooAKKKKACiiigAooooAKKKKAPgD/gtX/yaz4W/wCxztf/AEhv&#10;q+/6+AP+C1f/ACaz4W/7HO1/9Ib6vv8AoAKKKKACiiigAooryv8AaI/aW8CfsweCx4j8b6k1ukzN&#10;HZafaoJLu+kABKRJkZxkZYkKMjJGRQB6pRX5qj/gqN8Y/HMb6r8PP2ZvEGteGeTFqHkXl4JFBOGL&#10;QwbF6HgFsY68V95fBHx9qPxS+E/hjxXq+hS+GdT1WzW4udHnLF7R8kGM7lVsjHdQaAO4ooooA434&#10;0f8AJHfHf/YBv/8A0nevGP2Af+TOPhZ/2Cv/AGrJXs/xo/5I747/AOwDf/8ApO9eMfsA/wDJnHws&#10;/wCwV/7VkrWnuZVNj6BoooroOcKKKKAOc0X/AJGfVvw/nXR1zmi/8jPq34fzro6iOxUtwoooqyQo&#10;oooAKKKKACiiigCnrH/IIvv+uD/+gmqfhL/kX7T/AIH/AOhtVzWP+QRff9cH/wDQTVPwl/yL9p/w&#10;P/0Nqn7RX2TYoooqiQooooAKKKKACiiigArnPGH/ADDv+u4ro65zxh/zDv8AruKmWxUdzo6KKKok&#10;KKKKACiiigAooooAKKKKAOc0X/kZ9W/D+ddHXOaL/wAjPq34fzro6iOxUtwoooqyQooooAKKKKAC&#10;iiigCnrH/IIvv+uD/wDoJqn4S/5F+0/4H/6G1XNY/wCQRff9cH/9BNU/CX/Iv2n/AAP/ANDap+0V&#10;9k2KKKKokKKKKACiiigAooooAK5zxh/zDv8AruK6Ouc8Yf8AMO/67iplsVHc6OiiiqJCiiigAooo&#10;oAKKKKACiiigDnLH/kd9Q/64D+SV0dc5Y/8AI76h/wBcB/JK6Opj1KkFFFFUSFFFFABRRRQAUUUU&#10;AU9Y/wCQRff9cH/9BNU/CX/Iv2n/AAP/ANDarmsf8gi+/wCuD/8AoJqn4S/5F+0/4H/6G1T9or7J&#10;sUUUVRIUUUUAFFFFABRRRQAVznjD/mHf9dxXR1znjD/mHf8AXcVMtio7nR0UUVRIUUUUAFFFFABR&#10;RRQAUUUUAc5Y/wDI76h/1wH8kro65yx/5HfUP+uA/kldHUx6lSCiiiqJCiiigAooooAKKKKAIbz/&#10;AI9J/wDcb+VQfD7/AJF1P+ujfzqe8/49J/8Acb+VQfD7/kXU/wCujfzrCp0N6ezOlooorE2Ciiig&#10;AooooAKKKKACiiigAr4A+Df/ACmS+O3/AGJlt/6J0avv+vgD4N/8pkvjt/2Jlt/6J0agD7/ooooA&#10;KKKKACiiigAooooAKKKKACiiigAooooAKKKKACiiigAooooAKKKKACiiigAooooAKKKKACiiigAo&#10;oooAKKKKACiiigAooooAKKKKACiiigAooooAKKKKACiiigAooooAKKKKACiiigAooooA+APjJ/ym&#10;S+BP/YmXP/onWa+/6+APjJ/ymS+BP/YmXP8A6J1mvv8AoAKKKKACiiigAooooAKKKKACivM/jZ+0&#10;p8Nv2ddLgvviB4qtNBFyGNtasrzXNxjr5cMYZ2GcAtjAyMkV4v4P/wCCpn7Ovi/WotM/4TG40WWZ&#10;gkdxrGnTW9uSfWXaVQe7lR70AfWlFRWt1DfWsNzbTR3FvMiyRTRMGR1IyGUjggg5BFS0Acf8ZP8A&#10;kkPjj/sBX3/pO9eL/sC/8mc/Cv8A7BI/9GvXtHxk/wCSQ+OP+wFff+k714v+wL/yZz8K/wDsEj/0&#10;a9a09zKpsfQFFFFdBzhRRRQAUUUUAFFFFABWPpv/ACMGs/8AbH/0A1sVj6b/AMjBrP8A2x/9ANJ7&#10;oa2ZsUUUUxBRRRQAUUUUAFFFFABWP4i/5hn/AF/Rf1rYrH8Rf8wz/r+i/rSlsOO5sUUUUxBRRRQA&#10;UUUUAFFFFABUN5/x6T/7jfyqaobz/j0n/wBxv5UAtyn4d/5Adn/1zrSrN8O/8gOz/wCudaVKOyHL&#10;dhRXJ6v8W/A3h/xZaeFtU8Z+HtN8T3bRrbaLearBFezGQ4jCQs4dix4GByeldZTEFFQ3l5b6bZz3&#10;d3PHa2tvG0s08zhEjRRlmZjwAACST0xWD4J+JfhD4lWtzc+EPFWieKre1cRzzaJqMN4kTEZCuY2Y&#10;KSOcGgDpKKKKACivPPjT+0B4C/Z50Cx1r4g69/wj+mXtz9jt5/sdxc75tjPt2wxuw+VWOSMcda7T&#10;QdcsfFGhadrOmT/adN1G2ju7WbYyeZFIodG2sARlSDggH1oAr23/ACM17/1wT+da9ZFt/wAjNe/9&#10;cE/nWvUxGwoooqhBRRRQAUUUUAFFFFAGVrn+u0j/ALCEP8zXW1yWuf67SP8AsIQ/zNdbXNU+I6af&#10;whRXj1n+118JtT+Mcvwr0/xU2p+PIZjby6Xp+mXlyInVdzh5o4TEoUfeJcBSCGIIIq78WP2oPhl8&#10;D/FXh7w3428Tf2LrXiAgabbfYLq48/MgjHzRRMq/MwHzEdfSszQ9Uory343/ALTnw4/Zxh0yf4ia&#10;7ceHrbUmZLW5Gk3l1C7qMlDJBC6q2OQrEEgEgYBr0Hw94g03xZoOn61o19Bqek6hAl1aXls4eOaJ&#10;1DK6kdQQQaANGiiigAooooAKKKKACiiigAr4A/4Jw/8AJ037aH/Y5r/6XarX3/XwB/wTh/5Om/bQ&#10;/wCxzX/0u1WgD7/ooooAKKKKACiiigAooooAKKKKACiiigAooooAKKKKACiiigAooooAKKKKACii&#10;igAooooAKKKKACiiigAooooAKKKKAPgD/gtX/wAms+Fv+xztf/SG+r7/AK+AP+C1f/JrPhb/ALHO&#10;1/8ASG+r7/oAKKKKACiivz2+Mn/BQX45/D34reK/DOhfs/ah4h0bStRmtLTVY7K+ZbqJGIWQFIyp&#10;yOeDigD9Ca/JpLnQf2xv+CkHjPVviHf2cfwp+F8MyCLVrhYbDbbTLCqyM5C7ZLhnlO7hlQKeMCvq&#10;D9jn9sL4q/tBfE3U/Dvjn4P3nw/0m10eXUItTuLa7jWWZZoI1hzKirkrK7YBz8n1r4G/YN/ZW8Kf&#10;tY/HX4nxeP77UjZaNcG9fTLKf7P9tlkuJVJlYDIVcHhdpy45AyCAfqp4b/bF+A+tapbaDo/xS8Jm&#10;6yILe2XUI4kYjhUjJIU9gAp54Ar2lWDKCDkHkEV8IfHj/gkz8F9a+GetnwBol14R8V2tpJPYXEep&#10;3NzFNKikiOVJ3k+VuhK4I4I6EHN/4I6/HfXPib8G/E/g3Xr6bU5vBt1brZ3NwxZ1s7hZDHEWPLBH&#10;hlxnorKvQAUAfoFRVDXtRn0jQ9Rv7XT59WubW2kni0+1KiW5dVLLEhYhQzEBRkgZIyRXzH/w2D8T&#10;/wDo1z4gf+BNr/8AFUAe8/Gj/kjvjv8A7AN//wCk714x+wD/AMmcfCz/ALBX/tWSuI+J37WfxJ1T&#10;4a+LLO4/Zo8d6db3Gk3cMl5NcWxSBWhcGRsHOFByfpW1+wf4gvbX9kP4YRR6PcTIul4EgJw371+e&#10;FP8AOtKbs9TOorrQ+nqK5z/hJ7//AKAVz/49/wDEUf8ACT3/AP0Arn/x7/4it+ZGHKzo6K5z/hJ7&#10;/wD6AVz/AOPf/EUf8JPf/wDQCuf/AB7/AOIo5kHKw0X/AJGfVvw/nXR1w2n6xdW+sX06abNLJLjd&#10;Cucp9fl/pWt/wk9//wBAK5/8e/8AiKiMkkVKLudHRXOf8JPf/wDQCuf/AB7/AOIo/wCEnv8A/oBX&#10;P/j3/wARV8yJ5WdHRXOf8JPf/wDQCuf/AB7/AOIo/wCEnv8A/oBXP/j3/wARRzIOVnR0Vzn/AAk9&#10;/wD9AK5/8e/+Io/4Se//AOgFc/8Aj3/xFHMg5WdHRXOf8JPf/wDQCuf/AB7/AOIo/wCEnv8A/oBX&#10;P/j3/wARRzIOVmvrH/IIvv8Arg//AKCap+Ev+RftP+B/+htWZf8AiK9nsbmN9GuIleNlMjbsKCDz&#10;92oND167s9Lghi0qa5jXdiVM4bLE/wB01PMuYrlfLY7Kiuc/4Se//wCgFc/+Pf8AxFH/AAk9/wD9&#10;AK5/8e/+IquZE8rOjornP+Env/8AoBXP/j3/AMRR/wAJPf8A/QCuf/Hv/iKOZBys6Oiuc/4Se/8A&#10;+gFc/wDj3/xFH/CT3/8A0Arn/wAe/wDiKOZBys6Oiuc/4Se//wCgFc/+Pf8AxFH/AAk9/wD9AK5/&#10;8e/+Io5kHKzo65zxh/zDv+u4o/4Se/8A+gFc/wDj3/xFZOvaxdX32TzdNmtfLl3Lvz859B8oqZST&#10;RUYu53NFc5/wk9//ANAK5/8AHv8A4ij/AISe/wD+gFc/+Pf/ABFVzInlZ0dFc5/wk9//ANAK5/8A&#10;Hv8A4ij/AISe/wD+gFc/+Pf/ABFHMg5WdHRXOf8ACT3/AP0Arn/x7/4ij/hJ7/8A6AVz/wCPf/EU&#10;cyDlZ0dFc5/wk9//ANAK5/8AHv8A4ij/AISe/wD+gFc/+Pf/ABFHMg5WdHRXOf8ACT3/AP0Arn/x&#10;7/4ij/hJ7/8A6AVz/wCPf/EUcyDlYaL/AMjPq34fzro64bT9YurfWL6dNNmlklxuhXOU+vy/0rW/&#10;4Se//wCgFc/+Pf8AxFRGSSKlF3OjornP+Env/wDoBXP/AI9/8RR/wk9//wBAK5/8e/8AiKvmRPKz&#10;o6K5z/hJ7/8A6AVz/wCPf/EUf8JPf/8AQCuf/Hv/AIijmQcrOjornP8AhJ7/AP6AVz/49/8AEUf8&#10;JPf/APQCuf8Ax7/4ijmQcrOjornP+Env/wDoBXP/AI9/8RR/wk9//wBAK5/8e/8AiKOZBys19Y/5&#10;BF9/1wf/ANBNU/CX/Iv2n/A//Q2rMv8AxFez2NzG+jXESvGymRt2FBB5+7UGh69d2elwQxaVNcxr&#10;uxKmcNlif7pqeZcxXK+Wx2VFc5/wk9//ANAK5/8AHv8A4ij/AISe/wD+gFc/+Pf/ABFVzInlZ0dF&#10;c5/wk9//ANAK5/8AHv8A4ij/AISe/wD+gFc/+Pf/ABFHMg5WdHRXOf8ACT3/AP0Arn/x7/4ij/hJ&#10;7/8A6AVz/wCPf/EUcyDlZ0dFc5/wk9//ANAK5/8AHv8A4ij/AISe/wD+gFc/+Pf/ABFHMg5WdHXO&#10;eMP+Yd/13FH/AAk9/wD9AK5/8e/+IrJ17WLq++yebps1r5cu5d+fnPoPlFTKSaKjF3O5ornP+Env&#10;/wDoBXP/AI9/8RR/wk9//wBAK5/8e/8AiKrmRPKzo6K5z/hJ7/8A6AVz/wCPf/EUf8JPf/8AQCuf&#10;/Hv/AIijmQcrOjornP8AhJ7/AP6AVz/49/8AEUf8JPf/APQCuf8Ax7/4ijmQcrOjornP+Env/wDo&#10;BXP/AI9/8RR/wk9//wBAK5/8e/8AiKOZBys6Oiuc/wCEnv8A/oBXP/j3/wARR/wk9/8A9AK5/wDH&#10;v/iKOZBysLH/AJHfUP8ArgP5JXR1w1vrF1H4iuroabM80kYVrcZ3KMLyfl9h271rf8JPf/8AQCuf&#10;/Hv/AIipjJFSizo6K5z/AISe/wD+gFc/+Pf/ABFH/CT3/wD0Arn/AMe/+IquZE8rOjornP8AhJ7/&#10;AP6AVz/49/8AEUf8JPf/APQCuf8Ax7/4ijmQcrOjornP+Env/wDoBXP/AI9/8RR/wk9//wBAK5/8&#10;e/8AiKOZBys6Oiuc/wCEnv8A/oBXP/j3/wARR/wk9/8A9AK5/wDHv/iKOZBys19Y/wCQRff9cH/9&#10;BNU/CX/Iv2n/AAP/ANDasy/8RXs9jcxvo1xErxspkbdhQQefu1BoevXdnpcEMWlTXMa7sSpnDZYn&#10;+6anmXMVyvlsdlRXOf8ACT3/AP0Arn/x7/4ij/hJ7/8A6AVz/wCPf/EVXMieVnR0Vzn/AAk9/wD9&#10;AK5/8e/+Io/4Se//AOgFc/8Aj3/xFHMg5WdHRXOf8JPf/wDQCuf/AB7/AOIo/wCEnv8A/oBXP/j3&#10;/wARRzIOVnR0Vzn/AAk9/wD9AK5/8e/+Io/4Se//AOgFc/8Aj3/xFHMg5WdHXOeMP+Yd/wBdxR/w&#10;k9//ANAK5/8AHv8A4isnXtYur77J5umzWvly7l35+c+g+UVMpJoqMXc7miuc/wCEnv8A/oBXP/j3&#10;/wARR/wk9/8A9AK5/wDHv/iKrmRPKzo6K8u8bftDeE/hrdW1t4v1nRfCtxdIZIIdb1aGzeVQcFkE&#10;m0sAeMiub/4bS+Ef/RRPBX/hT2n/AMVS54j5JHutFeFf8NpfCP8A6KJ4K/8ACntP/iq19J/ah8Ba&#10;9our6xpnijw5qOkaOsbalf2muW8sFkJCRGZpFJWMMVYDcRkg46Uc8Q5JHr1FcB4P+MOlfELSTqvh&#10;WSz8TaWJGhN7o98l3CJAASm+MFdwBGRnPIqhZ/tAeFtQ8ZS+ELXVtHufFkJZZNBh1WJ75Cq7mBgH&#10;zjC8nI4HNPnQckj06iuc/wCEnv8A/oBXP/j3/wARR/wk9/8A9AK5/wDHv/iKOZC5WFj/AMjvqH/X&#10;AfySujr5+8AftReBviF8ZvFHg/w3qEmqeL9GSdNS0hbO5ja28iaOCYmR4gjbZCq/KTndkZHNevf8&#10;JPf/APQCuf8Ax7/4ipjJFSizo6K5z/hJ7/8A6AVz/wCPf/EVx/xU/aE8PfBPwnJ4l8bn/hH9FSVI&#10;PtNwJGLSMcKiokZZz1OFB4BPQE1XMieVnqdFea/Df446b8W/CVp4n8K6ffaloV4W+z3klpcWwmAO&#10;CyLLErMuf4gMHBweK6f/AISe/wD+gFc/+Pf/ABFHMg5WdHRXOf8ACT3/AP0Arn/x7/4ivJ9N/bQ+&#10;HeqfFiT4Zx30tv46SVoP7GvrO7tZGdV3bVaWBVYlfmXBO4YK5FHOg5Ge90Vzn/CT3/8A0Arn/wAe&#10;/wDiKP8AhJ7/AP6AVz/49/8AEUcyDlZu3n/HpP8A7jfyqD4ff8i6n/XRv51i3HiS+kgkU6JcKGUg&#10;sd3HHX7tbXw+/wCRdT/ro386xqNO1jammjpaKKKyNQooooAKKKKACiiigAooooAK+APg3/ymS+O3&#10;/YmW3/onRq+/6+APg3/ymS+O3/YmW3/onRqAPv8AooooAKKKKACiiigAooooAKKKKACiiigAoooo&#10;AKKKKACiiigAooooAKKKKACiiigAooooAKKKKACiiigAooooAKKKKACiiigAooooAKKKKACiiigA&#10;ooooAKKKKACiiigAooooAKKKKACiiigAooooA+APjJ/ymS+BP/YmXP8A6J1mvv8Ar4A+Mn/KZL4E&#10;/wDYmXP/AKJ1mvv+gAooooAKKKKACiiigAor5P8AiH/wU6+Bvwv8c674S13UtZi1nRbuSxu0h0t5&#10;EEqHDAMDyMjrXW/s9/t0/Cr9pzxpe+FvA19qVzq1pp76nKl5YPAghSSONiGPU7pk49z6UAfBXwC0&#10;nRP2nv8AgqN8TB8W7eHW/wCxpNTTR9D1X95bk2t0sEMBjb5XCQmRymMMwZyOuftD9uL9mv4ZeLP2&#10;Y/iFqF14R0bT9T0DQbzVNN1Kxs4ree3mghaVEV1AOxmQKUPBDdM4I+Nf20Phz4d+Of7alloH7Pq6&#10;pB8arebz/Ees2N19m0yxaIBTM8q5dJo/kV2TjJVcNISK5L9qb4kftXeBfhzafDr47wXTfDu6vYYt&#10;R8V6BbRS3F/bqwbyDcKRGCcZCyKjsV+YsMggH13/AMEevF+v+KP2T57TWXmnstF1650/S5piSfs3&#10;lQy7BnqqySyAHoM7R92vuSvFv2PNW+F2qfs++Fx8HnX/AIQu1iMEcL/8fMM4+aVbkdROWbc2eu4E&#10;fKVNem+NvHGg/Dfwtf8AiTxPqttomhWCq91f3b7Y4gWCrk+7MoHqSBQBl/GT/kkPjj/sBX3/AKTv&#10;Xi/7Av8AyZz8K/8AsEj/ANGvVD4o/t1fALWPhn4usLL4paDc3l1pF5BBCkj7pJGhdVUfL1JIFH7B&#10;OvafD+x78Lo3u4w66VtYZ6ESvkVrT3Mqmx9H0Vm/8JFpv/P5H+dH/CRab/z+R/nW/Mu5hZ9jSorN&#10;/wCEi03/AJ/I/wA6P+Ei03/n8j/OjmXcLPsaVFZv/CRab/z+R/nR/wAJFpv/AD+R/nRzLuFn2NKi&#10;s3/hItN/5/I/zo/4SLTf+fyP86OZdws+xpVj6b/yMGs/9sf/AEA1N/wkWm/8/kf51mWGtWMetarK&#10;1yixy+VsbPDYUg0m1oUk9TpaKzf+Ei03/n8j/Oj/AISLTf8An8j/ADp8y7k2fY0qKzf+Ei03/n8j&#10;/Oj/AISLTf8An8j/ADo5l3Cz7GlRWb/wkWm/8/kf50f8JFpv/P5H+dHMu4WfY0qKzf8AhItN/wCf&#10;yP8AOj/hItN/5/I/zo5l3Cz7GlWP4i/5hn/X9F/Wpv8AhItN/wCfyP8AOszXNasbj+z/ACrlH8u7&#10;jdsHoozk0pNWKinc6Wis3/hItN/5/I/zo/4SLTf+fyP86fMu5Nn2NKis3/hItN/5/I/zo/4SLTf+&#10;fyP86OZdws+xpUVm/wDCRab/AM/kf50f8JFpv/P5H+dHMu4WfY0qKzf+Ei03/n8j/Oj/AISLTf8A&#10;n8j/ADo5l3Cz7GlUN5/x6T/7jfyqn/wkWm/8/kf51HdeINOe2lVbuMkoQBn2o5kOz7Enh3/kB2f/&#10;AFzrSrn9D1ywt9JtYpbqNJFTBUnpV7/hItN/5/I/zpJqwNO5+bn/AAWG+Ht54b1X4ZfGbQs22paZ&#10;djSp7qMHckiMbm0b/gLLPyfVa/Q34X+PbL4pfDjwx4w07iy1zToNQjXunmIGKH3UkqfcGvMP2xPA&#10;GnfHb9m/xx4Rhnil1KeyN1p4zg/aoSJYgDjjcyBD7Oa+e/8AgkT8brXxJ+z3qPgrUrxEv/CeoMsK&#10;OTn7JcFpYz+En2gewC1N0pFWbieq/wDBSz4vf8Kl/ZM8Ui3m8nVPEhXw/aYPJ88Hzv8AyAs3PqRR&#10;/wAE0/hF/wAKl/ZM8LG4h8nVPEhbxBd5HJ88Dyf/ACAsPHqTXy7/AMFEtcX9o79rz4R/BDTrrfpV&#10;rJHNqbxNjY1wwaYn3jtot4/66GvqD9u79ppf2Zf2dJrvwhLBB4iv5YtF0bZGGS0JRi0u0jHyRxtt&#10;B43FMgjIo5ldsfK7JHvPjL4w+Avh1cR2/ivxv4c8MTycpFrOrW9ozd+BI4Jrb8OeKtF8Yaamo6Dq&#10;9hrenvwt3ptylxE30dCQfzr86f2Yv+Ccvw78bfDjTfHPxm1TUvFnjDxNAmqSwvqMsS2ySqHQOykP&#10;JKQQWZmxk4A4yfM/jh4Fu/8AgmR8ZvCXj/4U6/qGoeAtcnMGqaDeT7w2zBaByMBwyMxjYjcjKck9&#10;zn6i5OiPbf8AgtJ/yQPwR/2My/8ApLPX1z8K/FWieCf2b/AeteItYsNA0a18OaX5+o6pdJbW8W6C&#10;JF3yOQq5ZlUZPJYDqa+MP+CwXinS/Ff7OPw9v9Lu0u7a616K6idf4o3s5mVvxBFdp+15q9nP/wAE&#10;sZLeO4Rpv+Ed8ODYOuRc2Of5UuZXbHZtJH1/4P8AFWieNrp9a8O6xYa/o11API1HS7pLm3l2uyNs&#10;kQlWwyspweCpHUVN42+KHg34Zw2kvjDxbofhSK7Zlt31vUobNZioBYIZWXcRkZx0yK+Yf+CYuo21&#10;j+yD4BM8yxDyb9fm9f7TuzivCP8AgtTqVrf+E/hWLeZZSt7qGdvb93BQpWjcHH3rH6OeK/H/AIY8&#10;B6JHrPibxJpHh3R5HWNNQ1a+itbdmYEqokkYKSQCQM84NUtY+LXgbw/4ZsfEeqeM/D+m+Hr9FktN&#10;WvNUgitLhWAKtHKzhHByMEE5yK+Lv+CqGrWd5+xZoMUFwkkg1fTTtXr/AKiWvNP2cf8Agnv4e+On&#10;wn8IeMvi/wDETWtXkutHt00bR9KuFhh0yyEYEUWXjbLbQCQoUbs53kli+bWyEo6XZ+mnhvxVovjL&#10;SY9U0DV7DXNMk4S8025S4hf6OhIPUd65/UvjZ8O9F8TL4c1Dx74YsfELMEGk3OsW8d2WOcDymcPn&#10;g8Y7V+QXh3wH49/Z9/bA8V/s/wDwt+IkmhaT4sSOyGuXpy0dq0C3PnAJjFwiCSIOoUkscbNwZfcv&#10;jN/wSx+F/hH4G+J9b0Pxj4g1DxrpGmT6mtxezwmC9lijaRozGIwVD7SAd+QSCSwByucfIfp/Wdr3&#10;iLSfCumS6jrWp2ej6fF/rLu/uEgiTPq7kAfnXxl/wTG/aCbxN+yXcP4w1fdJ4PvbmwN1dOXk+xRw&#10;xzozHHIVZGQe0Yrwj4M+AZv+CmvxE8U/Ez4q+ItQsPhxo+otp+heFLK48sKQqvtY4IXEbxl3X5nZ&#10;zgqFAquZdCeR31P0j8H/ABo+H3xDvms/Cvjvwz4mvFBJt9H1e3u5AAMk7Y3J6V2Vfmf+1d/wTw+G&#10;Pw9+E2teP/hJqOp+FPFfhW3bVoli1KaVJkh+eQhmJeORUDMrKwGVAI5yPqL9hv8AaLl+O/7N3hrx&#10;F4ivIz4jg8zTtSkyMyzQttEpAGAXTY5A4yxxxQpdGDjpdHvOuf67SP8AsIQ/zNeL/wDBQL9ph/2Y&#10;f2e9T1jTJQnivWJP7J0XnmOd1YtPjB4jRWbpjdsB+9Xr2o6taX11pMdvcJK4v4WKr6ZPP61+fH/B&#10;Re0Hxn/bu/Z++E1yRNo4WC7u4SQVKXF2wnBBOM+TaD/vodc1jPc2p7Hun/BNH9lOD4G/CC38aeIL&#10;bz/iJ4yhW/vru5O+a2tpPnitwx5BIIkk7l2wc7Fx89/8FX/+Tpv2fP8ArpH/AOl0VfqYiLGioihV&#10;UYCqMAD0r8s/+Cr/APydN+z5/wBdI/8A0uirM0P0V+Nfwd8OfHr4Z634I8U2oudK1OEp5igeZbyj&#10;mOaMno6Ngg+2DkEivhX/AIJn/FDX/g78VPHH7LXjy53X+gXE9xoEkgwHVTvljTnOyRGW4QdgZM9g&#10;P0jr8w/29rQ/Bn/goX+z/wDE/Tv9FbWZ7ayvmVT+9EVwsM5JHUtb3Sp34UUAfp5RRRQAUUUUAFFF&#10;FABRRRQAV8Af8E4f+Tpv20P+xzX/ANLtVr7/AK+AP+CcP/J037aH/Y5r/wCl2q0Aff8ARRRQAUUU&#10;UAFFFFABRRRQAUUUUAFFFFABRRRQAUUUUAFFFFABRRRQAUUUUAFFFFABRRRQAUUUUAFFFFABRRRQ&#10;AUUUUAfAH/Bav/k1nwt/2Odr/wCkN9X3/XwB/wAFq/8Ak1nwt/2Odr/6Q31ff9ABRRRQAUUUUAFf&#10;kR4a8Vj/AIJ1f8FGPGR8XR3Nr8OfGpuJYdQWItGlvPMJ4pQACX8mTdC2OQCzYPAP671wXxi+BPgP&#10;4/eG10Lx94as/EWnxsXh88FJbdiMFopVIeMnAyVIzjnNAHin7Qn/AAUF+Dnw3+Eetavofj7QvFev&#10;T2ckWl6VoeoR3U8lwykJvEbExKCQWZ8YAOMnAPkH/BG34Jar8Pvgr4m8b6vbS2T+M7u3ayhlBBez&#10;tlkEc2D0DvPLj1Cg9CK9Y8F/8EvP2dvBPiCPV4/BcmsTROJIbfWb+a5t42BzzEW2uO2JAw9q+rIY&#10;Y7aGOGGNYoo1CJGgAVVAwAAOgAoAfRRRQBxvxo/5I747/wCwDf8A/pO9eMfsA/8AJnHws/7BX/tW&#10;SvZ/jR/yR3x3/wBgG/8A/Sd68Y/YB/5M4+Fn/YK/9qyVrT3Mqmx9A0UUV0HOFFFFAHOaL/yM+rfh&#10;/OujrnNF/wCRn1b8P510dRHYqW4UUUVZIUUUUAFFFFABRRRQBT1j/kEX3/XB/wD0E1T8Jf8AIv2n&#10;/A//AENquax/yCL7/rg//oJqn4S/5F+0/wCB/wDobVP2ivsmxRRRVEhRRRQAUUUUAFFFFABXOeMP&#10;+Yd/13FdHXOeMP8AmHf9dxUy2KjudHRRRVEhRRRQAUUUUAFFFFABRRRQBzmi/wDIz6t+H866Ouc0&#10;X/kZ9W/D+ddHUR2KluFFFFWSFFFFABRRRQAUUUUAU9Y/5BF9/wBcH/8AQTVPwl/yL9p/wP8A9Dar&#10;msf8gi+/64P/AOgmqfhL/kX7T/gf/obVP2ivsmxRRRVEhRRRQAUUUUAFFFFABXOeMP8AmHf9dxXR&#10;1znjD/mHf9dxUy2KjudHRRRVEhRRRQAUUUUAFFFFABRRRQBzlj/yO+of9cB/JK6Oucsf+R31D/rg&#10;P5JXR1MepUgoooqiQooooAKKKKACiiigCnrH/IIvv+uD/wDoJqn4S/5F+0/4H/6G1XNY/wCQRff9&#10;cH/9BNU/CX/Iv2n/AAP/ANDap+0V9k2KKKKokKKKKACiiigAooooAK5zxh/zDv8AruK6Ouc8Yf8A&#10;MO/67iplsVHc6OiiiqJPDv2hP2Nvht+09rGkal45s9QubrS4Ht7Y2d60ACM245A6nIr4n/bq/wCC&#10;ffwh+Af7NviHxp4SsNUg1yyuLSOGS61F5owJLhI2yp6/Kxr9Sa+SP+CqX/Jlfi//AK+9P/8ASuKo&#10;klZsuMndI8K/ZB/4JyfBj4yfs3+CPGfiXT9Wm1zVraWW6kt9SeJCyzyIMKBgcKK+g4/2Efgn8Jfg&#10;z8SfDceoah4T8J+K7e1Gu6pdasimCO2kZ42Es6lIwDI2SwIOa3P+Cdv/ACZf8L/+vGb/ANKpq1f2&#10;7v8Akz/4rf8AYFk/9CWhJWuF3e1yn+zZ4X+Dn7MXwJmTwn8RrDUvh+NSkuX8SavrlnLbrPJsjMZu&#10;YwkQ5VQF65OO9cP8MfhD+z1qn7WV38WfB/xas/EvxD1Nrib+w9P8SaddwNvhKSFIIk80hUyfvnGM&#10;nivPf+Cevwh8MfHT/gn/AG/g/wAYWUmoaDea1dSTW8U7wszRzq6fOhDDDKDwa8e+Bnwr8OfBP/gr&#10;pd+C/CVnJYeHtMsX+y28k7zMnmaRHK+Xcljl5GPJ74pX0WhVt9T9XXdY1ZmYKqjJZjgAetcNY/Hr&#10;4Zalrw0Oz+IvhO61vds/s2DXLV7ndxx5Yk3Z5HbvXwf+398UPGPx7/aQ8Mfst+A9Vk0e2vPKOvTx&#10;sy+a0kXnlJQuC0UVuPNKZwxbn7or0Ww/4I9/BCDw0thdXvii61PZh9WW/SOTdj7yx+WUAz0BB9ya&#10;fM29CeVJanjv7Bv/AClC/aI/7mL/ANPdvX6kV+S3/BMrwenw9/4KBfGLwtFeTajHoel6xpi3lz/r&#10;ZxDqtrGJH/2m25Pua/WmiGwT3Cvy3+IH2j/gox+3d/wgwmlb4R/Dt5DfCGUql00bhJmBH8UsoESk&#10;HIjRnUg5r9Efjj4yk+HfwX8eeKIX2XGjaFfX8J/6aRwO6Ae5YAfjXxz/AMEb/h/DovwD8S+MJUVt&#10;S8Q628RmOCzQW6KqAnr/AKySc8+tEtWkEdE2feel6XZ6Jptrp+n2sNjYWsSwW9rbxhI4o1ACoqjg&#10;AAAAD0rm/GXxe8CfDmaOHxZ418O+GJpPuR6zqsFozZ6YEjrnofyrkv2s/iXqvwf/AGcPH/i/QwP7&#10;Y03TGa0kKhhFK7LGsmDwdhffg8fLzXwZ+wf+w98NP2mvhLN8TviVqGreNPE+rajcx3ccmqOnkMj4&#10;zIyHzGkYYclm6OvHctvWyElpdn6a+F/Gnh/xxp/2/wAOa7puv2PA+06XeR3MfPT5kJFfHP8AwU4/&#10;ZnPjz4dp8W/Ccb2PxC8DKt8LuzG2a4s423tyOd0JzMrdgrgfeGN/4P8A/BOfw3+zz+0JovxC8AeI&#10;dSttFjgurfUNA1KTzQwkhZUMUigEhWwSsgb1DDGD9dXlnBqNnPaXUSz208bRSxSDKujDBUjuCCaL&#10;cysw+F3R4p+xl+0NF+0z8AtB8XStENdjB0/WoYgFEd7EBvIUfdDgpIB2EgHavca/NX/gle1x8M/j&#10;t8f/AISPLI1lpOoNJbRyA/Kbe5lt3cH/AG1aH67Vx3r9KqIu6CSsyG8/49J/9xv5VB8Pv+RdT/ro&#10;386nvP8Aj0n/ANxv5VB8Pv8AkXU/66N/OsqnQ1p7M6WiiisTYKKKKACiiigAooooAKKKKACvgD4N&#10;/wDKZL47f9iZbf8AonRq+/6+APg3/wApkvjt/wBiZbf+idGoA+/6KKKACiiigAooooAKKKKACiii&#10;gAooooAKKKKACiiigAooooAKKKKACiiigAooooAKKKKACiiigAooooAKKKKACiiigAooooAKKKKA&#10;CiiigAooooAKKKKACiiigAooooAKKKKACiiigAooooAKKKKAPgD4yf8AKZL4E/8AYmXP/onWa+/6&#10;+APjJ/ymS+BP/YmXP/onWa+/6ACiiigAooooAKKKKAPJvEX7JvwZ8W65fa1rXww8Lapq19M1xdXt&#10;1pcUks0jHLOzEZJJ71r/AA9/Z7+Gfwm1qbV/BngTQfC+qTW7Wkl5pdhHBK8JZWMZZQCVLIhx6qPS&#10;vQqKAPyS/wCCRfiSDwz+0n8X/DfjC7jg8e6ihULc4WSeeC4lN2ik4JbcysV6kIxx8pr9Lvj9c+Gb&#10;T4I+O5fGTW6+Fxo10NQ+042mIxMCBnqxJAUDksVxzivnH9qT/gmj4X+O3jpviD4S8TX3w2+IDyLP&#10;NqVihlhnlXAEpQOjRy4A+dHHqQTzXmE3/BMH4q/FCSy0/wCL37Ruu+KPC9q6udMhM8xlx7zSlFb/&#10;AGyjmgDL/wCCIOn6vF8Ofifez7v7Cn1WzitAQdv2hIXM5HP917ft2HXt+lGoafa6tZzWd9bQ3lpM&#10;u2S3uIxJG49GUjBH1rm/hX8K/DHwW8B6V4O8H6Ymk6DpqFIYFJZiSSzO7HlnZiSWPJJrrKAPJ/i9&#10;8LfBdv8ACfxrLF4Q0GKWPRL1kkTTIAysIHIIIXg153+wPawv+x38LGaKNmOkjJKj/no9e2fGT/kk&#10;Pjj/ALAV9/6TvXi/7Av/ACZz8K/+wSP/AEa9a09zKpse9fY4P+eEf/fAo+xwf88I/wDvgVNRXQc5&#10;D9jg/wCeEf8A3wKPscH/ADwj/wC+BU1FAEP2OD/nhH/3wKPscH/PCP8A74FTUUAQ/Y4P+eEf/fAo&#10;+xwf88I/++BU1FAEP2OD/nhH/wB8CsnTbaJte1hTEhVfJwNowPkNblY+m/8AIwaz/wBsf/QDUvdF&#10;LZml9jg/54R/98Cj7HB/zwj/AO+BU1FUSQ/Y4P8AnhH/AN8Cj7HB/wA8I/8AvgVNRQBD9jg/54R/&#10;98Cj7HB/zwj/AO+BU1FAEP2OD/nhH/3wKPscH/PCP/vgVNRQBD9jg/54R/8AfArJ8QW0Sf2btiRc&#10;3sQOFHI54rcrH8Rf8wz/AK/ov61Mtio7ml9jg/54R/8AfAo+xwf88I/++BU1FUSQ/Y4P+eEf/fAo&#10;+xwf88I/++BU1FAEP2OD/nhH/wB8Cj7HB/zwj/74FTUUAQ/Y4P8AnhH/AN8Cj7HB/wA8I/8AvgVN&#10;RQBD9jg/54R/98Coru0gFrMRDGDsb+AelW6hvP8Aj0n/ANxv5UDRn+H7WF9FtGaKNiU5JUVofY4P&#10;+eEf/fAqn4d/5Adn/wBc60qS2QPch+xwf88I/wDvgV+VvwbNv+yL/wAFQvF/hC+ZbHwh4uW4a3ab&#10;AgSOZftcDD2R1eAfU/Wv1Yr4A/4Kefsa+Nv2gNY8E+Lvhpoi6x4j0+OTTtQhW7gtX+z7vMgkDzSI&#10;PkcyjAJP7wHsamS6oqL6M4L/AIJ06a/7RX7XXxg+PGo2xewglktdKE0QAQzsVjA/2o7aJUPtKK6n&#10;/gtFoU0nwV8C6lBbj7La6+0M0iL90yW7lM4HQ+W36V9GfsF/s/3/AOzj+zfofhrW7OOy8T3U02pa&#10;xFG6SbbiRsBC6FlYrEkSZBIJU4r0343/AAd0D4+fC/XfA3iWNm0zVIgvnR8SW8qkNHKh/vKwU+hw&#10;QcgkUuX3bD5veuJ8EdS0vxR8GvAur6d5NzZXmh2U0UiqDkGBDz6EdCOxBFfEv/BaPVtNs/gr4D0b&#10;bAmp3fiA3cSgAP5MVtKkhA9N08WfwrG8E/Bf9tP9kSzn8I/DQ+H/AIleClmaSwS9ngT7MGJJwk8s&#10;TR5PJRXdASSOSTW78N/2Gfi38dvjRpfxP/ac1yzuU0ho3sfC1g6SIdjF1ify/wB2kQbBIUu0nIYj&#10;qU7tWsNWTvc47/gploNx4a/Yd+BWmX0bJqNlNp1rcmRQH8xNMdX3YHXcDmvZv2stL+2f8EsZlgij&#10;Eq+GPD8xbAB2pNZO3P0U1q/8FO/2f/Hv7Q3wj8LaL8PtB/t/U7LXBeXEH2y3ttkP2eVN26aRFPzM&#10;owDnnpXudn8IIPGX7Mum/DTxbbyWy3fhe30bUI4pFZ4JBbJGxVhlSyOMgjIyo6iny6sXNojxH/gl&#10;01vdfsi+Bk/dytFHfq64B2t/aV0cH3wQfxFeGf8ABbGOKHwp8KQiIjNe6h90AE/u4K5LwD+zb+2h&#10;+yvrWreDvhTqGm614auJjOLxZrEwLuwBL5d0RJG2ANyoGGQfvcGsn9oz/gnN+0R470jQfFWq61P8&#10;VviNqE0w1WBNRt4LTS7cKpijiM7xA5YuSI1VR0C/xNnry2sXpzXufQX/AAVWt4o/2KNBZI0Vv7Y0&#10;3lVAP+omr6M/Y1tYW/ZR+EpMMZJ8NWOSVH/PFa8z/wCCgfwL8cfG79l3SPCPgrRP7a8QwalY3Eln&#10;9rgg2xxwyK53yuqHBYcA5OeK9q/Zm8H6v8Pf2e/h34Z1+0+wa3pOh2lne2vmpJ5UyRhWXchKtgjq&#10;pI961S94zb90+BPHkMf/AA+h8NJsXZtt/lwMf8gp+1foP8erWBfgb8RSIYwf+Ec1H+Ef8+slfJni&#10;79mP4l6p/wAFPND+LVt4b834fWywiXWPt9sNu3T2hP7kyeaf3hC8J79Oa+xvi5od94o+FPjTRtMg&#10;+06lqOiXtpaw71TzJZIHRF3MQBliBkkD1oS3HJ7H5sf8E89Ln1f/AIJ9ftFWtnD51/PFq0Nuqj5z&#10;I2kqFAPrkivOf+CfP7CPwz/ay+FviHXfFWveJbDXdL1lrL7Lot1bxRi3METxuwkgkO4u0wzkDCDj&#10;gk/aP/BMj9nzx3+z98H/ABXoPxE8ProeoahrbXcNs13b3QkhNvEm4mGR1HKsME546V4d4g/ZZ+OX&#10;7D/xn1rx1+z3psfjLwPrBzdeGnw8kUe4sIXi3KzhCT5ckZLgEhh13Ry6JtF82rSZ6J/w5j+Cn/Q0&#10;ePv/AAYWX/yHX09+zl+zX4W/Zj+Hr+DvDFzqWpaa17JfGbWpIpZ97qikbo40G3CDHy55PNfI9z+2&#10;v+1j40j/ALJ8K/syajoOsONn27W7W6Fup6ZUyrCg79XI6de/1x+y7ovxK0P4O6XD8W79dR8eSz3F&#10;zfSRzJIqB5WaOMFAEG1Cq4X5RjjPWrXLfRGb5ras9A1i3iiuNIKRoh+3wjKqB3Nfn/8AtLXP/CM/&#10;8Fe/ghqN4qpbXumWkELv91mke9gAz672HHuPWv0D1z/XaR/2EIf5mvhH/gsB8OtX0vS/ht8bfDke&#10;NR8GaksN1MFz5StKkltK3+ysybfrMKxqfEbU9j9G6/LH/gq//wAnTfs+f9dI/wD0uir9Gvgz8U9I&#10;+Nnws8M+ONDlSXT9aso7kKrZ8qQjEkTf7SOGQ+6mvjj/AIKD/sv/ABN+OHx9+DviTwT4Z/trRfD7&#10;odSuft9rb+Ri6jkPyyyqzfKpPyg9PWszQ++6/NH/AIKv3a6p8fP2YdDth5moLq80nl5AyJrqwRPz&#10;MTV+l1flrotyf20/+Cqya3pyi98D/C9EC3eCY2a1dzGynoS15IzKe6RZ7UAfqVRRRQAUUUUAFFFF&#10;ABRRRQAV8Af8E4f+Tpv20P8Asc1/9LtVr7/r4A/4Jw/8nTftof8AY5r/AOl2q0Aff9FFFABRRRQA&#10;UUUUAFFFFABRRRQAUUUUAFFFFABRRRQAUUUUAFFFFABRRRQAUUUUAFFFFABRRRQAUUUUAFFFFABR&#10;RRQB8Af8Fq/+TWfC3/Y52v8A6Q31ff8AXwB/wWr/AOTWfC3/AGOdr/6Q31ff9ABRRRQAUUUUAFFF&#10;FABRRRQAUUUUAcb8aP8Akjvjv/sA3/8A6TvXjH7AP/JnHws/7BX/ALVkr2f40f8AJHfHf/YBv/8A&#10;0nevGP2Af+TOPhZ/2Cv/AGrJWtPcyqbH0DRRRXQc4UUUUAc5ov8AyM+rfh/OujrnNF/5GfVvw/nX&#10;R1EdipbhRRRVkhRRRQAUUUUAFFFFAFPWP+QRff8AXB//AEE1T8Jf8i/af8D/APQ2q5rH/IIvv+uD&#10;/wDoJqn4S/5F+0/4H/6G1T9or7JsUUUVRIUUUUAFFFFABRRRQAVznjD/AJh3/XcV0dc54w/5h3/X&#10;cVMtio7nR0UUVRIUUUUAFFFFABRRRQAUUUUAc5ov/Iz6t+H866Ouc0X/AJGfVvw/nXR1EdipbhRR&#10;RVkhRRRQAUUUUAFFFFAFPWP+QRff9cH/APQTVPwl/wAi/af8D/8AQ2q5rH/IIvv+uD/+gmqfhL/k&#10;X7T/AIH/AOhtU/aK+ybFFFFUSFFFFABRRRQAUUUUAFc54w/5h3/XcV0dc54w/wCYd/13FTLYqO50&#10;dFFFUSFFFFABRRRQAUUUUAFFFFAHOWP/ACO+of8AXAfySujrnLH/AJHfUP8ArgP5JXR1MepUgooo&#10;qiQooooAKKKKACiiigCnrH/IIvv+uD/+gmqfhL/kX7T/AIH/AOhtVzWP+QRff9cH/wDQTVPwl/yL&#10;9p/wP/0Nqn7RX2TYoooqiQooooAKKKKACiiigArnPGH/ADDv+u4ro65zxh/zDv8AruKmWxUdzo6K&#10;KKokK+SP+CqX/Jlfi/8A6+9P/wDSuKvrevnX9v34T+KvjZ+zB4k8JeC9K/tnxDeXNnJBZ/aIoN6x&#10;3Mbud8rqgwqk8ntxSlsxx3Qz/gnb/wAmX/C//rxm/wDSqatX9u7/AJM/+K3/AGBZP/Qlq9+xj8O/&#10;EPwn/Zj8B+EvFWn/ANleINMtZY7uz86Oby2M8jgb42ZT8rA8E9a0P2svAuufEz9m/wCIHhbw1Y/2&#10;lruq6W9vZ2nmpF5shIwu+RlUdOpIFL7I/tHh/wDwSX/5M70r/sL33/owV4xon/KbTxB/14r/AOmK&#10;Cvpn/gnj8HvF/wAC/wBmvT/CvjfSP7E16LUbud7T7TDcYR3BU74ndeR2zmvmLw7cR3H/AAWx8QvE&#10;wdRZ7CR/eXRIVI/Agj8Kh7IvqzK0m4j8J/8ABajUDq/+jLqRZLWST7rmXSF8vB9yCnH8XFfqVXxd&#10;+3x+wvqv7RGqaF4/+HuqQ6F8SNCRY0aWVoFu40fzIiJV5jmjYsVbHOQCRtBHkmhfDf8A4KAfE23T&#10;wn4p8X2vgbQWHkXOu+dYG6ki6Eo9oGl3Y6cxk92HJpq8W1YTtKzuYf7Bv/KUL9oj/uYv/T3b1+pF&#10;fm/+wH+yH8QP2dP2v/iJqGvaVN/wiR0rUNO0zW7m9tpZb5Tf2zwSPHHIzq0kUZc7lGDwcHiv0gpw&#10;2FPc8i/a+sZ9S/ZX+LVvboZJj4X1Fgg6nbbuxA9TgGvFP+CTOsQ6l+xzo9vEVL6fqt/bS7TyGMvm&#10;8++2VfwxX13rWj2viDRr/Sr6PzrK+t5LaeM/xRupVh+IJr81v+CZniW7/Z9+PnxR/Z18VTLb3gvX&#10;vdL80bftEsS4crzz5tv5Mqj+7GaHpJAtYtH6QeLfCuleOvC+reHdds01DRtVtZLO8tZMgSxOpVly&#10;ORweo5HUc1+cGvf8Ep/iP8LfEF7rHwJ+Md1oKzNuSzvLi4sJQoORG89vuEo/3o1HOD619xftP6D8&#10;QfEnwN8SWHwr1A6X4+Y2s2l3InWHDR3UMki7mBX5o0kXDfK27B4Jr47039tH9rjwFanSPGH7Nmoe&#10;J9WjGxdR0WyufKYgfecwLNGxz3VlHoBRK3UI36GR+zb+1l8c/hL+1JpnwM+PMkWsnVXFva6g6xed&#10;E7qTBIksYUSxORtO4bgT1BUqf0ur87fgF+zv8YPj9+1Vp/7QPxs0K28F2uioq6T4eUYmcojCEFMl&#10;kVGdpCZCGL4AXaePsr9ov4yaf8Afgt4r8c6gy/8AErs2NrC3/Le6b5IIh/vSMoPoMnoKI7ahLfQ+&#10;Jf2EbxfEH/BQz9pbV7RS9gs97B5uRgt/aACkezeUxHsK/SKvgn/gkT8JdR8N/CDxN8R9cjf+1PHG&#10;oCSGSbO+S1gLgSHPTfLJOfcKp5yMfe1OOwpbkN5/x6T/AO438qg+H3/Iup/10b+dT3n/AB6T/wC4&#10;38qg+H3/ACLqf9dG/nWVToa09mdLRRRWJsFFFFABRRRQAUUUUAFFFFABXwB8G/8AlMl8dv8AsTLb&#10;/wBE6NX3/XwB8G/+UyXx2/7Ey2/9E6NQB9/0UUUAFFFFABRRRQAUUUUAFFFFABRRRQAUUUUAFFFF&#10;ABRRRQAUUUUAFFFFABRRRQAUUUUAFFFFABRRRQAUUUUAFFFFABRRRQAUUUUAFFFFABRRRQAUUUUA&#10;FFFFABRRRQAUUUUAFFFFABRRRQAUUUUAfAHxk/5TJfAn/sTLn/0TrNff9fAHxk/5TJfAn/sTLn/0&#10;TrNff9ABRRRQAUUUUAFFFFABRRRQAUUUUAFFFFAHH/GT/kkPjj/sBX3/AKTvXi/7Av8AyZz8K/8A&#10;sEj/ANGvXtHxk/5JD44/7AV9/wCk714v+wL/AMmc/Cv/ALBI/wDRr1rT3Mqmx9AUUUV0HOFFFFAB&#10;RRRQAUUUUAFY+m/8jBrP/bH/ANANbFY+m/8AIwaz/wBsf/QDSe6GtmbFFFFMQUUUUAFFFFABRRRQ&#10;AVj+Iv8AmGf9f0X9a2Kx/EX/ADDP+v6L+tKWw47mxRRRTEFFFFABRRRQAUUUUAFQ3n/HpP8A7jfy&#10;qaobz/j0n/3G/lQC3Kfh3/kB2f8A1zrSrN8O/wDIDs/+udaVKOyHLdhRRRTEFFFFABRRRQAUUUUA&#10;ZFt/yM17/wBcE/nWvWRbf8jNe/8AXBP51r1MRsKKKKoQUUUUAFFFFABRRRQBla5/rtI/7CEP8zWj&#10;448FaP8AEfwfrPhfxBZrqGiavayWd3bscb43GDgjkHuCOQQCOlZ2uf67SP8AsIQ/zNdbXNU+I6af&#10;wnwP+xV8E/jx+yH8VvEPw8vPD0ni74IX1602neII9Ss1ksWIys3kPMsm1hhZUCH5l3IDzv8Aviii&#10;szQ+df22r/413nwtuPDHwS8IT6zr2txvb3WuLqVnaLpkBGH8vzpkYysDhSowoyc7gKT9hf8AZPs/&#10;2Tfg1Bo0/kXPi/VSt7r1/DyHmwdsKMeTHECVXpkl2wNxFfRdFABRRRQAUUUUAFFFFABRRRQAV8Af&#10;8E4f+Tpv20P+xzX/ANLtVr7/AK+AP+CcP/J037aH/Y5r/wCl2q0Aff8ARRRQAUUUUAFFFFABRRRQ&#10;AUUUUAFFFFABRRRQAUUUUAFFFFABRRRQAUUUUAFFFFABRRRQAUUUUAFFFFABRRRQAUUUUAfAH/Ba&#10;v/k1nwt/2Odr/wCkN9X3/XwB/wAFq/8Ak1nwt/2Odr/6Q31ff9ABRRRQAUUUUAFFFFABRRRQAUVQ&#10;17T59Y0PUbC11CfSbm6tpIItQtQpltnZSqyoGBUspIYZBGQMg18x/wDDH3xP/wCjo/iB/wCA1r/8&#10;TQB7z8aP+SO+O/8AsA3/AP6TvXjH7AP/ACZx8LP+wV/7VkriPid+yZ8SdL+Gviy8uP2l/Heo29vp&#10;N3NJZzW9sEnVYXJjbAzhgMH61tfsH+H726/ZD+GEsesXEKNpeRGAcL+9fjhh/KtKe5nU21Pp6iuc&#10;/wCEYv8A/oO3P/j3/wAXR/wjF/8A9B25/wDHv/i63u+xhZdzo6K5z/hGL/8A6Dtz/wCPf/F0f8Ix&#10;f/8AQduf/Hv/AIui77BZdw0X/kZ9W/D+ddHXDafo91caxfQJqU0UkWN0y5y/1+b+ta3/AAjF/wD9&#10;B25/8e/+LqIt22Kklfc6Oiuc/wCEYv8A/oO3P/j3/wAXR/wjF/8A9B25/wDHv/i6u77E2Xc6Oiuc&#10;/wCEYv8A/oO3P/j3/wAXR/wjF/8A9B25/wDHv/i6LvsFl3OjornP+EYv/wDoO3P/AI9/8XR/wjF/&#10;/wBB25/8e/8Ai6LvsFl3OjornP8AhGL/AP6Dtz/49/8AF0f8Ixf/APQduf8Ax7/4ui77BZdzX1j/&#10;AJBF9/1wf/0E1T8Jf8i/af8AA/8A0NqzL/w7ewWNzI+s3EqpGzGNt2GAB4+9UGh6Dd3mlwTRarNb&#10;RtuxEmcLhiP7wqbvm2KsuXc7Kiuc/wCEYv8A/oO3P/j3/wAXR/wjF/8A9B25/wDHv/i6q77E2Xc6&#10;Oiuc/wCEYv8A/oO3P/j3/wAXR/wjF/8A9B25/wDHv/i6LvsFl3OjornP+EYv/wDoO3P/AI9/8XR/&#10;wjF//wBB25/8e/8Ai6LvsFl3OjornP8AhGL/AP6Dtz/49/8AF0f8Ixf/APQduf8Ax7/4ui77BZdz&#10;o65zxh/zDv8AruKP+EYv/wDoO3P/AI9/8XWTr2j3Vj9k83UprrzJdq78/IfUfMamTdtiopX3O5or&#10;nP8AhGL/AP6Dtz/49/8AF0f8Ixf/APQduf8Ax7/4uqu+xNl3OjornP8AhGL/AP6Dtz/49/8AF0f8&#10;Ixf/APQduf8Ax7/4ui77BZdzo6K5z/hGL/8A6Dtz/wCPf/F0f8Ixf/8AQduf/Hv/AIui77BZdzo6&#10;K5z/AIRi/wD+g7c/+Pf/ABdH/CMX/wD0Hbn/AMe/+Lou+wWXc6Oiuc/4Ri//AOg7c/8Aj3/xdH/C&#10;MX//AEHbn/x7/wCLou+wWXcNF/5GfVvw/nXR1w2n6PdXGsX0CalNFJFjdMucv9fm/rWt/wAIxf8A&#10;/Qduf/Hv/i6iLdtipJX3OjornP8AhGL/AP6Dtz/49/8AF0f8Ixf/APQduf8Ax7/4uru+xNl3Ojor&#10;nP8AhGL/AP6Dtz/49/8AF0f8Ixf/APQduf8Ax7/4ui77BZdzo6K5z/hGL/8A6Dtz/wCPf/F0f8Ix&#10;f/8AQduf/Hv/AIui77BZdzo6K5z/AIRi/wD+g7c/+Pf/ABdH/CMX/wD0Hbn/AMe/+Lou+wWXc19Y&#10;/wCQRff9cH/9BNU/CX/Iv2n/AAP/ANDasy/8O3sFjcyPrNxKqRsxjbdhgAePvVBoeg3d5pcE0Wqz&#10;W0bbsRJnC4Yj+8Km75tirLl3OyornP8AhGL/AP6Dtz/49/8AF0f8Ixf/APQduf8Ax7/4uqu+xNl3&#10;OjornP8AhGL/AP6Dtz/49/8AF0f8Ixf/APQduf8Ax7/4ui77BZdzo6K5z/hGL/8A6Dtz/wCPf/F0&#10;f8Ixf/8AQduf/Hv/AIui77BZdzo6K5z/AIRi/wD+g7c/+Pf/ABdH/CMX/wD0Hbn/AMe/+Lou+wWX&#10;c6Ouc8Yf8w7/AK7ij/hGL/8A6Dtz/wCPf/F1k69o91Y/ZPN1Ka68yXau/PyH1HzGpk3bYqKV9zua&#10;K5z/AIRi/wD+g7c/+Pf/ABdH/CMX/wD0Hbn/AMe/+LqrvsTZdzo6K5z/AIRi/wD+g7c/+Pf/ABdH&#10;/CMX/wD0Hbn/AMe/+Lou+wWXc6Oiuc/4Ri//AOg7c/8Aj3/xdH/CMX//AEHbn/x7/wCLou+wWXc6&#10;Oiuc/wCEYv8A/oO3P/j3/wAXR/wjF/8A9B25/wDHv/i6LvsFl3OjornP+EYv/wDoO3P/AI9/8XR/&#10;wjF//wBB25/8e/8Ai6LvsFl3Cx/5HfUP+uA/kldHXDW+j3UniK6tRqUyTRxhmuBncwwvB+b3HftW&#10;t/wjF/8A9B25/wDHv/i6mLfYqSXc6Oiuc/4Ri/8A+g7c/wDj3/xdH/CMX/8A0Hbn/wAe/wDi6q77&#10;E2Xc6Oiuc/4Ri/8A+g7c/wDj3/xdH/CMX/8A0Hbn/wAe/wDi6LvsFl3OjornP+EYv/8AoO3P/j3/&#10;AMXR/wAIxf8A/Qduf/Hv/i6LvsFl3OjornP+EYv/APoO3P8A49/8XR/wjF//ANB25/8AHv8A4ui7&#10;7BZdzX1j/kEX3/XB/wD0E1T8Jf8AIv2n/A//AENqzL/w7ewWNzI+s3EqpGzGNt2GAB4+9UGh6Dd3&#10;mlwTRarNbRtuxEmcLhiP7wqbvm2KsuXc7Kiuc/4Ri/8A+g7c/wDj3/xdH/CMX/8A0Hbn/wAe/wDi&#10;6q77E2Xc6Oiuc/4Ri/8A+g7c/wDj3/xdH/CMX/8A0Hbn/wAe/wDi6LvsFl3OjornP+EYv/8AoO3P&#10;/j3/AMXR/wAIxf8A/Qduf/Hv/i6LvsFl3OjornP+EYv/APoO3P8A49/8XR/wjF//ANB25/8AHv8A&#10;4ui77BZdzo65zxh/zDv+u4o/4Ri//wCg7c/+Pf8AxdZOvaPdWP2TzdSmuvMl2rvz8h9R8xqZN22K&#10;ilfc7miuc/4Ri/8A+g7c/wDj3/xdH/CMX/8A0Hbn/wAe/wDi6q77E2Xc6Oiuc/4Ri/8A+g7c/wDj&#10;3/xdH/CMX/8A0Hbn/wAe/wDi6LvsFl3OjornP+EYv/8AoO3P/j3/AMXR/wAIxf8A/Qduf/Hv/i6L&#10;vsFl3Pnb9qzX/wBqvRfiFZJ8DfDeja/4TuNIjW5k1GS0SS2vhNNvZfNnjYgxmHsy/KeAc55H9iP9&#10;inxl8L/iV4j+MPxe1q31n4ja4kiJb2snmrbCVg0sjuAFLnaFCoNirkAnOF+t/wDhGL//AKDtz/49&#10;/wDF0f8ACMX/AP0Hbn/x7/4up1vexWlrXOjornP+EYv/APoO3P8A49/8XR/wjF//ANB25/8AHv8A&#10;4uqu+xNl3Cx/5HfUP+uA/kldHXDW+j3UniK6tRqUyTRxhmuBncwwvB+b3HftWt/wjF//ANB25/8A&#10;Hv8A4upi32Kkl3Ojr4q/b2/ZD8WfEvXvC/xa+Dw+zfFfw5PEoSO4jt2vYVfKMGkIj3xknhyAyMyn&#10;OFFfWX/CMX//AEHbn/x7/wCLo/4Ri/8A+g7c/wDj3/xdN3atYSsne5m/BvxF4x8UfDzSr3x94VPg&#10;7xds8vUNMW6guYvMHBkieKSQbG6gE7hyD0ye1rnP+EYv/wDoO3P/AI9/8XR/wjF//wBB25/8e/8A&#10;i6d32FZdzo6+BP2pfgH8bP2yfjt4d8Lax4dl8E/ArRLzzpb+TUrSWe/Zch5vKimdwzLlIgy/IHZm&#10;wWKj7Y/4Ri//AOg7c/8Aj3/xdH/CMX//AEHbn/x7/wCLpO76DVl1NLw74f03wnoOnaJo9nFp2k6d&#10;bx2lpaQLhIYkUKiKPQAAVo1zn/CMX/8A0Hbn/wAe/wDi6P8AhGL/AP6Dtz/49/8AF07vsKy7m7ef&#10;8ek/+438qg+H3/Iup/10b+dYtx4bvo4JGOt3DBVJKndzx0+9W18Pv+RdT/ro386xqX0ubU/I6Wii&#10;isjUKKKKACiiigAooooAKKKKACvgD4N/8pkvjt/2Jlt/6J0avv8Ar4A+Df8AymS+O3/YmW3/AKJ0&#10;agD7/ooooAKKKKACiiigAooooAKKKKACiiigAooooAKKKKACiiigAooooAKKKKACiiigAooooAKK&#10;KKACiiigAooooAKKKKACiiigAooooAKKKKACiiigAooooAKKKKACiiigAooooAKKKKACiiigAooo&#10;oA+APjJ/ymS+BP8A2Jlz/wCidZr7/r4A+Mn/ACmS+BP/AGJlz/6J1mvv+gAooooAKKKKACiiigAo&#10;oooAKKKKACub+I1j4p1LwTqtr4K1Sw0TxRJGBY3+p2pubeJtwJLxhgWyu4DngkHBxg9JRQB8YfEv&#10;wB+1jD8OfFUmp/FbwJc6cmk3bXMMPh2RHkiEL71Vt3BK5ANdJ+wXb6s37H/wuMV3brGdK+VTEcge&#10;a+B1r3v4yf8AJIfHH/YCvv8A0nevF/2Bf+TOfhX/ANgkf+jXrSnqzKo9D2n7LrX/AD+23/fo0fZd&#10;a/5/bb/v0a16K6OUx5jI+y61/wA/tt/36NH2XWv+f22/79GteijlDmMj7LrX/P7bf9+jR9l1r/n9&#10;tv8Av0a16KOUOYyPsutf8/tt/wB+jR9l1r/n9tv+/RrXoo5Q5jI+y61/z+23/fo1m2MGpnWNTCXM&#10;KzDyvMYxnDfKcYHbiuprH03/AJGDWf8Atj/6AalrYae4v2XWv+f22/79Gj7LrX/P7bf9+jWvRVco&#10;uYyPsutf8/tt/wB+jR9l1r/n9tv+/RrXoo5Q5jI+y61/z+23/fo0fZda/wCf22/79GteijlDmMj7&#10;LrX/AD+23/fo0fZda/5/bb/v0a16KOUOYyPsutf8/tt/36NZutQamv2DzrmF83cYTbGRhucE+1dT&#10;WP4i/wCYZ/1/Rf1qWtBxeov2XWv+f22/79Gj7LrX/P7bf9+jWvRVcouYyPsutf8AP7bf9+jR9l1r&#10;/n9tv+/RrXoo5Q5jI+y61/z+23/fo0fZda/5/bb/AL9GteijlDmMj7LrX/P7bf8Afo0fZda/5/bb&#10;/v0a16KOUOYyPsutf8/tt/36NRXNvrAt5S15bldhyBEemK3KhvP+PSf/AHG/lS5Q5jB0W31VtLtj&#10;DdQJFs+VWjJIFXfsutf8/tt/36NS+Hf+QHZ/9c60qSWg29TI+y61/wA/tt/36NH2XWv+f22/79Gt&#10;eiq5RcxkfZda/wCf22/79Gj7LrX/AD+23/fo1r0UcocxkfZda/5/bb/v0aPsutf8/tt/36Na9FHK&#10;HMZH2XWv+f22/wC/Ro+y61/z+23/AH6Na9FHKHMctBBqf9u3KrcwicRLufyzgjPAxWl9l1r/AJ/b&#10;b/v0aLb/AJGa9/64J/OtepSG2ZH2XWv+f22/79Gj7LrX/P7bf9+jWvRVcouYyPsutf8AP7bf9+jR&#10;9l1r/n9tv+/RrXoo5Q5jI+y61/z+23/fo0fZda/5/bb/AL9GteijlDmMj7LrX/P7bf8Afo0fZda/&#10;5/bb/v0a16KOUOY5y+h1CO80k3dxDLH9uiwsabTnPX+dd3XJa5/rtI/7CEP8zXW1zT3N4bBRRRUG&#10;gUUUUAFFFFABRRRQAUUUUAFFFFABXwB/wTh/5Om/bQ/7HNf/AEu1Wvv+vgD/AIJw/wDJ037aH/Y5&#10;r/6XarQB9/0UUUAFFFFABRRRQAUUUUAFFFFABRRRQAUUUUAFFFFABRRRQAUUUUAFFFFABRRRQAUU&#10;UUAFFFFABRRRQAUUUUAFFFFAHwB/wWr/AOTWfC3/AGOdr/6Q31ff9fAH/Bav/k1nwt/2Odr/AOkN&#10;9X3/AEAFFFFABRRRQAUUUUAFFFFABRRRQBxvxo/5I747/wCwDf8A/pO9eMfsA/8AJnHws/7BX/tW&#10;SvZ/jR/yR3x3/wBgG/8A/Sd68Y/YB/5M4+Fn/YK/9qyVrT3Mqmx9A0UUV0HOFFFFAHOaL/yM+rfh&#10;/OujrnNF/wCRn1b8P510dRHYqW4UUUVZIUUUUAFFFFABRRRQBT1j/kEX3/XB/wD0E1T8Jf8AIv2n&#10;/A//AENquax/yCL7/rg//oJqn4S/5F+0/wCB/wDobVP2ivsmxRRRVEhRRRQAUUUUAFFFFABXOeMP&#10;+Yd/13FdHXOeMP8AmHf9dxUy2KjudHRRRVEhRRRQAUUUUAFFFFABRRRQBzmi/wDIz6t+H866Ouc0&#10;X/kZ9W/D+ddHUR2KluFFFFWSFFFFABRRRQAUUUUAU9Y/5BF9/wBcH/8AQTVPwl/yL9p/wP8A9Dar&#10;msf8gi+/64P/AOgmqfhL/kX7T/gf/obVP2ivsmxRRRVEhRRRQAUUUUAFFFFABXOeMP8AmHf9dxXR&#10;1znjD/mHf9dxUy2KjudHRRRVEhRRRQAUUUUAFFFFABRRRQBzlj/yO+of9cB/JK6Oucsf+R31D/rg&#10;P5JXR1MepUgoooqiQooooAKKKKACiiigCnrH/IIvv+uD/wDoJqn4S/5F+0/4H/6G1XNY/wCQRff9&#10;cH/9BNU/CX/Iv2n/AAP/ANDap+0V9k2KKKKokKKKKACiiigAooooAK5zxh/zDv8AruK6Ouc8Yf8A&#10;MO/67iplsVHc6OiiiqJCiiigAooooAKKKKACiiigDnLH/kd9Q/64D+SV0dc5Y/8AI76h/wBcB/JK&#10;6Opj1KkFFFFUSFFFFABRRRQAUUUUAQ3n/HpP/uN/KoPh9/yLqf8AXRv51Pef8ek/+438qg+H3/Iu&#10;p/10b+dYVOhvT2Z0tFFFYmwUUUUAFFFFABRRRQAUUUUAFfAHwb/5TJfHb/sTLb/0To1ff9fAHwb/&#10;AOUyXx2/7Ey2/wDROjUAff8ARRRQAUUUUAFFFFABRRRQAUUUUAFFFFABRRRQAUUUUAFFFFABRRRQ&#10;AUUUUAFFFFABRRRQAUUUUAFFFFABRRRQAUUUUAFFFFABRRRQAUUUUAFFFFABRRRQAUUUUAFFFFAB&#10;RRRQAUUUUAFFFFABRRRQB8AfGT/lMl8Cf+xMuf8A0TrNff8AXwB8ZP8AlMl8Cf8AsTLn/wBE6zX3&#10;/QAUUUUAFFFFABRRXj37TXwp+IHxc8H6dpXw8+JVx8MdShvPOudStbczPPD5bL5XDKV+ZlbcD/DQ&#10;BZ1T9p7wHpH7Qej/AAXmv7h/HeqWrXkNtFbs0KIIpZiHk6K3lws2PQr616xX41/s+/B7XPgX/wAF&#10;avCPhXxJ4tn8ca1HHd3Vzrt0JPNuWl0a5cFi7uxIBAyWPSv2UoA85+Nn7Q/w8/Z30CHV/iB4mttA&#10;trgsttE6vLPcsMZEcSBnfGRkgYGRkivGvAH/AAU7/Z5+IPiCHRoPGcmjXdw4jgk1uxltYJGJwB5r&#10;DYn1cqK+OPBHhKz/AG//APgpX46l8Z+Zq3gLwYLmODTmlIhlhtphbwxAqQQskjPO3rhgTg4r6c/b&#10;c/YS+FPiP9nPxfqXhXwJofhTxP4d0ybVbC80Gxjs2k8hDI8UgjAEgdFZfmyQSDnigD7VVgygg5B5&#10;BFLXxx/wSn+M1/8AFz9lOws9XuZLvU/Cl9JoRmmOXeBEjkgOfRY5BGO/7r8T9j0Acf8AGT/kkPjj&#10;/sBX3/pO9eL/ALAv/JnPwr/7BI/9GvXtHxk/5JD44/7AV9/6TvXi/wCwL/yZz8K/+wSP/Rr1rT3M&#10;qmx9AUUUV0HOFFFFABRRRQAUUUUAFY+m/wDIwaz/ANsf/QDWxWPpv/Iwaz/2x/8AQDSe6GtmbFFF&#10;FMQUUUUAFFFFABRRRQAVj+Iv+YZ/1/Rf1rYrH8Rf8wz/AK/ov60pbDjubFFFFMQUUUUAFFFFABRR&#10;RQAVDef8ek/+438qmqG8/wCPSf8A3G/lQC3Kfh3/AJAdn/1zrSrN8O/8gOz/AOudaVKOyHLdhRRR&#10;TEFFFFABRRRQAUUUUAZFt/yM17/1wT+da9ZFt/yM17/1wT+da9TEbCiiiqEFFFFABRRRQAUUUUAZ&#10;Wuf67SP+whD/ADNdbXJa5/rtI/7CEP8AM11tc1T4jpp/CFFFFZmgUUUUAFFFFABRRRQAUUUUAFFF&#10;FABXwB/wTh/5Om/bQ/7HNf8A0u1Wvv8Ar4A/4Jw/8nTftof9jmv/AKXarQB9/wBFFFABRRRQAUUU&#10;UAFFFFABRRRQAUUUUAFFFFABRRRQAUUUUAFFFFABRRRQAUUUUAFFFFABRRRQAUUUUAFFFFABRRRQ&#10;B8Af8Fq/+TWfC3/Y52v/AKQ31ff9fAH/AAWr/wCTWfC3/Y52v/pDfV9/0AFFFFABRRRQAV5n8bP2&#10;lPht+zrpcF98QPFVpoIuQxtrVlea5uMdfLhjDOwzgFsYGRkivTK/If4BaTon7T3/AAVG+Jg+LdvD&#10;rf8AY0mppo+h6r+8tybW6WCGAxt8rhITI5TGGYM5HXIB9ieD/wDgqZ+zr4v1qLTP+ExuNFlmYJHc&#10;axp01vbkn1l2lUHu5Ue9fV9rdQ31rDc200dxbzIskU0TBkdSMhlI4IIOQRXy5+3F+zX8MvFn7Mfx&#10;C1C68I6Np+p6BoN5qmm6lY2cVvPbzQQtKiK6gHYzIFKHghumcEcH/wAEevF+v+KP2T57TWXmnstF&#10;1650/S5piSfs3lQy7BnqqySyAHoM7R92gD7kooooA4340f8AJHfHf/YBv/8A0nevGP2Af+TOPhZ/&#10;2Cv/AGrJXs/xo/5I747/AOwDf/8ApO9eMfsA/wDJnHws/wCwV/7VkrWnuZVNj6BoooroOcKKKKAO&#10;c0X/AJGfVvw/nXR1zmi/8jPq34fzro6iOxUtwoooqyQooooAKKKKACiiigCnrH/IIvv+uD/+gmqf&#10;hL/kX7T/AIH/AOhtVzWP+QRff9cH/wDQTVPwl/yL9p/wP/0Nqn7RX2TYoooqiQooooAKKKKACiii&#10;gArnPGH/ADDv+u4ro65zxh/zDv8AruKmWxUdzo6KKKokKKKKACiiigAooooAKKKKAOc0X/kZ9W/D&#10;+ddHXOaL/wAjPq34fzro6iOxUtwoooqyQooooAKKKKACiiigCnrH/IIvv+uD/wDoJqn4S/5F+0/4&#10;H/6G1XNY/wCQRff9cH/9BNU/CX/Iv2n/AAP/ANDap+0V9k2KKKKokKKKKACiiigAooooAK5zxh/z&#10;Dv8AruK6Ouc8Yf8AMO/67iplsVHc6OiiiqJCiiigAooooAKKKKACiiigDnLH/kd9Q/64D+SV0dc5&#10;Y/8AI76h/wBcB/JK6Opj1KkFFFFUSFFFFABRRRQAUUUUAU9Y/wCQRff9cH/9BNU/CX/Iv2n/AAP/&#10;ANDarmsf8gi+/wCuD/8AoJqn4S/5F+0/4H/6G1T9or7JsUUUVRIUUUUAFFFFABRRRQAVznjD/mHf&#10;9dxXR1znjD/mHf8AXcVMtio7nR0UUVRIUUUUAFFFFABRRRQAUUUUAc5Y/wDI76h/1wH8kro65yx/&#10;5HfUP+uA/kldHUx6lSCiiiqJCiiigAooooAKKKKAIbz/AI9J/wDcb+VQfD7/AJF1P+ujfzqe8/49&#10;J/8Acb+VQfD7/kXU/wCujfzrCp0N6ezOlooorE2CiiigAooooAKKKKACiiigAr4A+Df/ACmS+O3/&#10;AGJlt/6J0avv+vgD4N/8pkvjt/2Jlt/6J0agD7/ooooAKKKKACiiigAooooAKKKKACiiigAooooA&#10;KKKKACiiigAooooAKKKKACiiigAooooAKKKKACiiigAooooAKKKKACiiigAooooAKKKKACiiigAo&#10;oooAKKKKACiiigAooooAKKKKACiiigAooooA+APjJ/ymS+BP/YmXP/onWa+/6+APjJ/ymS+BP/Ym&#10;XP8A6J1mvv8AoAKKKKACvnX4+ft6fCb9mzxxH4S8bX2qW2sSWcd8qWenvOnlOzqp3A9co3FfRVed&#10;ePv2dPhf8VNcXWfGHgHw/wCJdWWFbcXuqWEc8ojUkqm5gTgFmOPc0AeNfDD/AIKXfBH4vePtE8G+&#10;HdR1ibW9Yn+zWsc+mPGhfBPLE4AwDX1VXlXhf9lP4OeCtfsdc0D4Z+GNH1ixk822vrPTIo5oXxjc&#10;rAZBwTXqtAH5ha5/ynE8Pf8AXi3/AKYZ6/T2vzC1z/lOJ4e/68W/9MM9fp7QB+U3/BHUC6+OXxzu&#10;5rhnuykPyu2WkDXMxZiTySCF/wC+q/TH4pgN8MfF4IyDo94CD/1wevzL/YQvLX9n3/go18YfhnrZ&#10;jsH1qS8g0wvhRIyzi5t1HQDfbuzAeoAHWvvv9r74lWPwm/Zn+I3iG9uo7WRNFubWz8xgPMupo2ig&#10;QA9SXdePQE9qAPin/gh7dSv4G+KtsWzBHqVjIq4HDNFKGOfcIv5V+jfjbxxoPw38LX/iTxPqttom&#10;hWCq91f3b7Y4gWCrk+7MoHqSBXxB/wAEZvAN54a/Zp1rxFeRmJPEeuyy2gP8cEMaRb/+/gmH/Aa+&#10;89Q0+11azms762hvLSZdslvcRiSNx6MpGCPrQB8wfFH9ur4Bax8M/F1hZfFLQbm8utIvIIIUkfdJ&#10;I0Lqqj5epJApf2Cde0+H9j74XRvdxq66Vhlz0PmvxXvf/CpfA54Pgzw+R/2C4P8A4ityx0HTNLso&#10;LOy060tLSBBHFbwQKkcaAYCqoGAAOwqoy5XcmUeYxP8AhItN/wCfyP8AOj/hItN/5/I/zrovsFr/&#10;AM+0P/fAo+wWv/PtD/3wKv2jI9mjnf8AhItN/wCfyP8AOj/hItN/5/I/zrovsFr/AM+0P/fAo+wW&#10;v/PtD/3wKPaMPZo53/hItN/5/I/zo/4SLTf+fyP866L7Ba/8+0P/AHwKPsFr/wA+0P8A3wKPaMPZ&#10;o53/AISLTf8An8j/ADo/4SLTf+fyP866L7Ba/wDPtD/3wKPsFr/z7Q/98Cj2jD2aOd/4SLTf+fyP&#10;86zLDWrGPWtVla5RY5fK2NnhsKQa7X7Ba/8APtD/AN8Cj7Ba/wDPtD/3wKPaMPZo53/hItN/5/I/&#10;zo/4SLTf+fyP866L7Ba/8+0P/fAo+wWv/PtD/wB8Cj2jD2aOd/4SLTf+fyP86P8AhItN/wCfyP8A&#10;Oui+wWv/AD7Q/wDfAo+wWv8Az7Q/98Cj2jD2aOd/4SLTf+fyP86P+Ei03/n8j/Oui+wWv/PtD/3w&#10;KPsFr/z7Q/8AfAo9ow9mjnf+Ei03/n8j/Oj/AISLTf8An8j/ADrovsFr/wA+0P8A3wKPsFr/AM+0&#10;P/fAo9ow9mjnf+Ei03/n8j/OszXNasbj+z/KuUfy7uN2weijOTXa/YLX/n2h/wC+BR9gtf8An2h/&#10;74FDqNgqaRzv/CRab/z+R/nR/wAJFpv/AD+R/nXRfYLX/n2h/wC+BR9gtf8An2h/74FHtGHs0c7/&#10;AMJFpv8Az+R/nR/wkWm/8/kf510X2C1/59of++BR9gtf+faH/vgUe0YezRzv/CRab/z+R/nR/wAJ&#10;Fpv/AD+R/nXRfYLX/n2h/wC+BR9gtf8An2h/74FHtGHs0c7/AMJFpv8Az+R/nR/wkWm/8/kf510X&#10;2C1/59of++BR9gtf+faH/vgUe0YezRzv/CRab/z+R/nUd14g057aVVu4yShAGfaum+wWv/PtD/3w&#10;KPsFr/z7Q/8AfAo9ow9mjj9D1ywt9JtYpbqNJFTBUnpV7/hItN/5/I/zrovsFr/z7Q/98Cj7Ba/8&#10;+0P/AHwKPaMPZo53/hItN/5/I/zo/wCEi03/AJ/I/wA66L7Ba/8APtD/AN8Cj7Ba/wDPtD/3wKPa&#10;MPZo53/hItN/5/I/zo/4SLTf+fyP866L7Ba/8+0P/fAo+wWv/PtD/wB8Cj2jD2aOd/4SLTf+fyP8&#10;6P8AhItN/wCfyP8AOui+wWv/AD7Q/wDfAo+wWv8Az7Q/98Cj2jD2aOd/4SLTf+fyP86P+Ei03/n8&#10;j/Oui+wWv/PtD/3wKPsFr/z7Q/8AfAo9ow9mji7fWrFfEF1MbmMRNCihs8Eg9K0v+Ei03/n8j/Ou&#10;i+wWv/PtD/3wKPsFr/z7Q/8AfAoVRoPZo53/AISLTf8An8j/ADo/4SLTf+fyP866L7Ba/wDPtD/3&#10;wKPsFr/z7Q/98Cj2jD2aOd/4SLTf+fyP86P+Ei03/n8j/Oui+wWv/PtD/wB8Cj7Ba/8APtD/AN8C&#10;j2jD2aOd/wCEi03/AJ/I/wA6P+Ei03/n8j/Oui+wWv8Az7Q/98Cj7Ba/8+0P/fAo9ow9mjnf+Ei0&#10;3/n8j/Oj/hItN/5/I/zrovsFr/z7Q/8AfAo+wWv/AD7Q/wDfAo9ow9mjkNQ1S11C70mO2mWaQX0T&#10;FU5OATk129Qx2cETBkgjRh0ZUANTVEnzO5cVyqwUUUVJQUUUUAFFFFABRRRQAUUUUAFFFFABXwB/&#10;wTh/5Om/bQ/7HNf/AEu1Wvv+vgD/AIJw/wDJ037aH/Y5r/6XarQB9/0UUUAFFFFABRRRQAUUUUAF&#10;FFFABRRRQAUUUUAFFFFABRRRQAUUUUAFFFFABRRRQAUUUUAFFFFABRRRQAUUUUAFFFFAHwB/wWr/&#10;AOTWfC3/AGOdr/6Q31ff9fAH/Bav/k1nwt/2Odr/AOkN9X3/AEAFFFFABXyf8Q/+CnXwN+F/jnXf&#10;CWu6lrMWs6LdyWN2kOlvIglQ4YBgeRkda+sK8m8Rfsm/Bnxbrl9rWtfDDwtqmrX0zXF1e3WlxSSz&#10;SMcs7MRkknvQByv7Pf7dPwq/ac8aXvhbwNfalc6taae+pypeWDwIIUkjjYhj1O6ZOPc+lfCH7aHw&#10;58O/HP8AbUstA/Z9XVIPjVbzef4j1mxuvs2mWLRAKZnlXLpNH8iuycZKrhpCRX6YfD39nv4Z/CbW&#10;ptX8GeBNB8L6pNbtaSXml2EcErwllYxllAJUsiHHqo9K/NT/AIJF+JIPDP7Sfxf8N+MLuODx7qKF&#10;QtzhZJ54LiU3aKTgltzKxXqQjHHymgDjf2pviR+1d4F+HNp8OvjvBdN8O7q9hi1HxXoFtFLcX9ur&#10;BvINwpEYJxkLIqOxX5iwyD+m37HmrfC7VP2ffC4+Dzr/AMIXaxGCOF/+PmGcfNKtyOonLNubPXcC&#10;PlKmuq+P1z4ZtPgj47l8ZNbr4XGjXQ1D7TjaYjEwIGerEkBQOSxXHOK+Dv8AgiDp+rxfDn4n3s+7&#10;+wp9Vs4rQEHb9oSFzORz/de37dh17AH6SazrFj4d0e+1XU7qKx02xgkurq6nbbHDEilndj2AUEk+&#10;grwv/hvz9nn/AKKx4f8A+/r/APxNe+zQpcRPFKiyROpVkcZDA8EEdxXL/wDCp/A//Qm+H/8AwVwf&#10;/EUAeA/FT9ur4B618L/GGn2PxS0G5vbvR7yCCFJH3SSNA6qo+XqSQKZ+wV4k021/Y/8AhfDLchZE&#10;0vDAIxwfNk7gV9A/8Kl8Dng+DPD5H/YLg/8AiK1rPwnomm2cNraaNp9rawoI4oYbVESNQMBVUDAA&#10;HYVUZOOqJlHm0Zif8JbpP/P3/wCQ3/wo/wCEt0n/AJ+//Ib/AOFdD/YOmf8AQOtP+/C/4Uf2Dpn/&#10;AEDrT/vwv+FX7RkezRz3/CW6T/z9/wDkN/8ACj/hLdJ/5+//ACG/+FdD/YOmf9A60/78L/hR/YOm&#10;f9A60/78L/hR7Rh7NHCaXrljb67qNxJPthmxsbYxz+GK2v8AhLdJ/wCfv/yG/wDhXQ/2Dpn/AEDr&#10;T/vwv+FH9g6Z/wBA60/78L/hSU2hummc9/wluk/8/f8A5Df/AAo/4S3Sf+fv/wAhv/hXQ/2Dpn/Q&#10;OtP+/C/4Uf2Dpn/QOtP+/C/4U/aMXs0c9/wluk/8/f8A5Df/AAo/4S3Sf+fv/wAhv/hXQ/2Dpn/Q&#10;OtP+/C/4Uf2Dpn/QOtP+/C/4Ue0YezRz3/CW6T/z9/8AkN/8KP8AhLdJ/wCfv/yG/wDhXQ/2Dpn/&#10;AEDrT/vwv+FH9g6Z/wBA60/78L/hR7Rh7NHPf8JbpP8Az9/+Q3/wo/4S3Sf+fv8A8hv/AIV0P9g6&#10;Z/0DrT/vwv8AhR/YOmf9A60/78L/AIUe0YezRy2peJ9MuNOuoo7ndI8Tqo8thkkEDtVbw74i0+x0&#10;e3gnuNkq7srsY4yxPYe9dl/YOmf9A60/78L/AIUf2Dpn/QOtP+/C/wCFL2jvcfIrWOe/4S3Sf+fv&#10;/wAhv/hR/wAJbpP/AD9/+Q3/AMK6H+wdM/6B1p/34X/Cj+wdM/6B1p/34X/Cn7Ri9mjnv+Et0n/n&#10;7/8AIb/4Uf8ACW6T/wA/f/kN/wDCuh/sHTP+gdaf9+F/wo/sHTP+gdaf9+F/wo9ow9mjnv8AhLdJ&#10;/wCfv/yG/wDhR/wluk/8/f8A5Df/AArof7B0z/oHWn/fhf8ACj+wdM/6B1p/34X/AAo9ow9mjnv+&#10;Et0n/n7/APIb/wCFH/CW6T/z9/8AkN/8K6H+wdM/6B1p/wB+F/wo/sHTP+gdaf8Afhf8KPaMPZo5&#10;7/hLdJ/5+/8AyG/+FYviTXLHUPsXkT+Z5cu5vkYYH4iu7/sHTP8AoHWn/fhf8KP7B0z/AKB1p/34&#10;X/Ck5tqw1BJ3Oe/4S3Sf+fv/AMhv/hR/wluk/wDP3/5Df/Cuh/sHTP8AoHWn/fhf8KP7B0z/AKB1&#10;p/34X/Cn7Ri9mjnv+Et0n/n7/wDIb/4Uf8JbpP8Az9/+Q3/wrof7B0z/AKB1p/34X/Cj+wdM/wCg&#10;daf9+F/wo9ow9mjnv+Et0n/n7/8AIb/4Uf8ACW6T/wA/f/kN/wDCuh/sHTP+gdaf9+F/wo/sHTP+&#10;gdaf9+F/wo9ow9mjnv8AhLdJ/wCfv/yG/wDhR/wluk/8/f8A5Df/AArof7B0z/oHWn/fhf8ACj+w&#10;dM/6B1p/34X/AAo9ow9mjnv+Et0n/n7/APIb/wCFH/CW6T/z9/8AkN/8K6H+wdM/6B1p/wB+F/wo&#10;/sHTP+gdaf8Afhf8KPaMPZo4TS9csbfXdRuJJ9sM2NjbGOfwxW1/wluk/wDP3/5Df/Cuh/sHTP8A&#10;oHWn/fhf8KP7B0z/AKB1p/34X/CkptDdNM57/hLdJ/5+/wDyG/8AhR/wluk/8/f/AJDf/Cuh/sHT&#10;P+gdaf8Afhf8KP7B0z/oHWn/AH4X/Cn7Ri9mjnv+Et0n/n7/APIb/wCFH/CW6T/z9/8AkN/8K6H+&#10;wdM/6B1p/wB+F/wo/sHTP+gdaf8Afhf8KPaMPZo57/hLdJ/5+/8AyG/+FH/CW6T/AM/f/kN/8K6H&#10;+wdM/wCgdaf9+F/wo/sHTP8AoHWn/fhf8KPaMPZo57/hLdJ/5+//ACG/+FH/AAluk/8AP3/5Df8A&#10;wrof7B0z/oHWn/fhf8KP7B0z/oHWn/fhf8KPaMPZo5bUvE+mXGnXUUdzukeJ1UeWwySCB2qt4d8R&#10;afY6PbwT3GyVd2V2McZYnsPeuy/sHTP+gdaf9+F/wo/sHTP+gdaf9+F/wpe0d7j5Faxz3/CW6T/z&#10;9/8AkN/8KP8AhLdJ/wCfv/yG/wDhXQ/2Dpn/AEDrT/vwv+FH9g6Z/wBA60/78L/hT9oxezRz3/CW&#10;6T/z9/8AkN/8KP8AhLdJ/wCfv/yG/wDhXQ/2Dpn/AEDrT/vwv+FH9g6Z/wBA60/78L/hR7Rh7NHP&#10;f8JbpP8Az9/+Q3/wo/4S3Sf+fv8A8hv/AIV0P9g6Z/0DrT/vwv8AhR/YOmf9A60/78L/AIUe0Yez&#10;Rz3/AAluk/8AP3/5Df8Awo/4S3Sf+fv/AMhv/hXQ/wBg6Z/0DrT/AL8L/hR/YOmf9A60/wC/C/4U&#10;e0YezRz3/CW6T/z9/wDkN/8ACsXxJrljqH2LyJ/M8uXc3yMMD8RXd/2Dpn/QOtP+/C/4Uf2Dpn/Q&#10;OtP+/C/4UnNtWGoJO5z3/CW6T/z9/wDkN/8ACj/hLdJ/5+//ACG/+FdD/YOmf9A60/78L/hR/YOm&#10;f9A60/78L/hT9oxezRz3/CW6T/z9/wDkN/8ACj/hLdJ/5+//ACG/+FdD/YOmf9A60/78L/hR/YOm&#10;f9A60/78L/hR7Rh7NHPf8JbpP/P3/wCQ3/wo/wCEt0n/AJ+//Ib/AOFdD/YOmf8AQOtP+/C/4Uf2&#10;Dpn/AEDrT/vwv+FHtGHs0c9/wluk/wDP3/5Df/Cj/hLdJ/5+/wDyG/8AhXQ/2Dpn/QOtP+/C/wCF&#10;H9g6Z/0DrT/vwv8AhR7Rh7NHPf8ACW6T/wA/f/kN/wDCj/hLdJ/5+/8AyG/+FdD/AGDpn/QOtP8A&#10;vwv+FH9g6Z/0DrT/AL8L/hR7Rh7NHCWuuWUfiq8vGnxbSRBVfY3JwnbGexra/wCEt0n/AJ+//Ib/&#10;AOFdD/YOmf8AQOtP+/C/4Uf2Dpn/AEDrT/vwv+FJTaG6aZz3/CW6T/z9/wDkN/8ACj/hLdJ/5+//&#10;ACG/+FdD/YOmf9A60/78L/hR/YOmf9A60/78L/hT9oxezRz3/CW6T/z9/wDkN/8ACj/hLdJ/5+//&#10;ACG/+FdD/YOmf9A60/78L/hR/YOmf9A60/78L/hR7Rh7NHPf8JbpP/P3/wCQ3/wo/wCEt0n/AJ+/&#10;/Ib/AOFdD/YOmf8AQOtP+/C/4Uf2Dpn/AEDrT/vwv+FHtGHs0c9/wluk/wDP3/5Df/Cj/hLdJ/5+&#10;/wDyG/8AhXQ/2Dpn/QOtP+/C/wCFH9g6Z/0DrT/vwv8AhR7Rh7NHLal4n0y4066ijud0jxOqjy2G&#10;SQQO1VvDviLT7HR7eCe42SruyuxjjLE9h712X9g6Z/0DrT/vwv8AhR/YOmf9A60/78L/AIUvaO9x&#10;8itY57/hLdJ/5+//ACG/+FH/AAluk/8AP3/5Df8Awrof7B0z/oHWn/fhf8KP7B0z/oHWn/fhf8Kf&#10;tGL2aOe/4S3Sf+fv/wAhv/hR/wAJbpP/AD9/+Q3/AMK6H+wdM/6B1p/34X/Cj+wdM/6B1p/34X/C&#10;j2jD2aOe/wCEt0n/AJ+//Ib/AOFH/CW6T/z9/wDkN/8ACuh/sHTP+gdaf9+F/wAKP7B0z/oHWn/f&#10;hf8ACj2jD2aOe/4S3Sf+fv8A8hv/AIUf8JbpP/P3/wCQ3/wrof7B0z/oHWn/AH4X/Cj+wdM/6B1p&#10;/wB+F/wo9ow9mjnv+Et0n/n7/wDIb/4Vi+JNcsdQ+xeRP5nly7m+RhgfiK7v+wdM/wCgdaf9+F/w&#10;o/sHTP8AoHWn/fhf8KTm2rDUEnc57/hLdJ/5+/8AyG/+FH/CW6T/AM/f/kN/8K6H+wdM/wCgdaf9&#10;+F/wo/sHTP8AoHWn/fhf8KftGL2aOe/4S3Sf+fv/AMhv/hR/wluk/wDP3/5Df/Cuh/sHTP8AoHWn&#10;/fhf8KP7B0z/AKB1p/34X/Cj2jD2aOe/4S3Sf+fv/wAhv/hR/wAJbpP/AD9/+Q3/AMK6H+wdM/6B&#10;1p/34X/Cj+wdM/6B1p/34X/Cj2jD2aOe/wCEt0n/AJ+//Ib/AOFH/CW6T/z9/wDkN/8ACuh/sHTP&#10;+gdaf9+F/wAKP7B0z/oHWn/fhf8ACj2jD2aOe/4S3Sf+fv8A8hv/AIUf8JbpP/P3/wCQ3/wrof7B&#10;0z/oHWn/AH4X/Cj+wdM/6B1p/wB+F/wo9ow9mjhLXXLKPxVeXjT4tpIgqvsbk4TtjPY1tf8ACW6T&#10;/wA/f/kN/wDCuh/sHTP+gdaf9+F/wo/sHTP+gdaf9+F/wpKbQ3TTOe/4S3Sf+fv/AMhv/hR/wluk&#10;/wDP3/5Df/Cuh/sHTP8AoHWn/fhf8KP7B0z/AKB1p/34X/Cn7Ri9mjnv+Et0n/n7/wDIb/4Uf8Jb&#10;pP8Az9/+Q3/wrof7B0z/AKB1p/34X/Cj+wdM/wCgdaf9+F/wo9ow9mjnv+Et0n/n7/8AIb/4Uf8A&#10;CW6T/wA/f/kN/wDCuh/sHTP+gdaf9+F/wo/sHTP+gdaf9+F/wo9ow9mjnv8AhLdJ/wCfv/yG/wDh&#10;R/wluk/8/f8A5Df/AArof7B0z/oHWn/fhf8ACj+wdM/6B1p/34X/AAo9ow9mjmrnxVpclvKq3WWZ&#10;CB+7f0+laHgBGTw7HuUrmRiMjt61q/2Dpn/QOtP+/C/4VdjjWGNURQiKNqqowAB0AFRKTluXGKjs&#10;OoooqSgooooAKKKKACiiigAooooAK+APg3/ymS+O3/YmW3/onRq+/wCvgD4N/wDKZL47f9iZbf8A&#10;onRqAPv+iiigAooooAKKKKACiiigAooooAKKKKACiiigAooooAKKKKACiiigAooooAKKKKACiiig&#10;AooooAKKKKACiiigAooooAKKKKACiiigAooooAKKKKACiiigAooooAKKKKACiiigAooooAKKKKAC&#10;iiigD4A+Mn/KZL4E/wDYmXP/AKJ1mvv+vgD4yf8AKZL4E/8AYmXP/onWa+/6ACiiigAooooAK8R/&#10;au+EfxH+MPg3SNM+GnxFm+G2rWt/9pudQgaVTPD5br5X7sg43Mrc/wB2vbqKAPy9k/4JbfHab4kR&#10;fEF/j/E/jeJdkevmK5+2KvlGLAk3Zx5bFPoSK+zP2T/g78TPg54c12y+JnxKn+JV/eXaTWl5O0rG&#10;2jCYMY8wk8nnivdqKAPlD9sf/gn14Y/as1Kw8T2etXHgrx9YRrFDrdrF5qTIh3Isse5SSp+66sCM&#10;87gAB4JZ/wDBJ3x18QNY05fjD8ftd8Y+HdPcNFp4kuLiQr0Ko9xKyw8cZCNX6VUUAY3g3wfo/wAP&#10;/Cmk+GvD1hFpmiaVbJaWdpDnbHGgwBk8k+pOSSSSSTWzRRQAUUUUAFFFFABRRRQAUUUUAFFFFABR&#10;RRQAUUUUAFFFFABRRRQAUUUUAFFFFABRRRQAUUUUAFFFFABRRRQAUUUUAFFFFABRRRQAUUUUAFFF&#10;FABRRRQAUUUUAFFFFABRRRQAUUUUAFFFFABRRRQAUUUUAFFFFABRRRQAUUUUAFFFFABRRRQAV8Af&#10;8E4f+Tpv20P+xzX/ANLtVr7/AK+AP+CcP/J037aH/Y5r/wCl2q0Aff8ARRRQAUUUUAFFFFABRRRQ&#10;AUUUUAFFFFABRRRQAUUUUAFFFFABRRRQAUUUUAFFFFABRRRQAUUUUAFFFFABRRRQAUUUUAfAH/Ba&#10;v/k1nwt/2Odr/wCkN9X3/XwB/wAFq/8Ak1nwt/2Odr/6Q31ff9ABRRRQAUUUUAFfGX7Un/BNHwv8&#10;dvHTfEHwl4mvvht8QHkWebUrFDLDPKuAJSgdGjlwB86OPUgnmvs2igD845v+CYPxV+KEllp/xe/a&#10;N13xR4XtXVzpkJnmMuPeaUorf7ZRzX3h8K/hX4Y+C3gPSvB3g/TE0nQdNQpDApLMSSWZ3Y8s7MSS&#10;x5JNdZ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V8AfBv/AJTJfHb/ALEy2/8AROjV9/18AfBv&#10;/lMl8dv+xMtv/ROjUAff9FFFABRRRQAUUUUAFFFFABRRRQAUUUUAFFFFABRRRQAUUUUAFFFFABRR&#10;RQAUUUUAFFFFABRRRQAUUUUAFFFFABRRRQAUUUUAFFFFABRRRQAUUUUAFFFFABRRRQAUUUUAFFFF&#10;ABRRRQAUUUUAFFFFAHwB8ZP+UyXwJ/7Ey5/9E6zX3/XwB8ZP+UyXwJ/7Ey5/9E6zX3/QAUUUUAFF&#10;FFABRRRQAUUUUAFFFFABRRRQAUUUUAFFFFABRRRQAUUUUAFFFFABRRRQAUUUUAFFFFABRRRQAUUU&#10;UAFFFFABRRRQAUUUUAFFFFABRRRQAUUUUAFFFFABRRRQAUUUUAFFFFABRRRQAUUUUAFFFFABRRRQ&#10;AUUUUAFFFFABRRRQAUUUUAFFFFABRRRQAUUUUAFFFFABRRRQAV8Af8E4f+Tpv20P+xzX/wBLtVr7&#10;/r4A/wCCcP8AydN+2h/2Oa/+l2q0Aff9FFFABRRRQAUUUUAFFFFABRRRQAUUUUAFFFFABRRRQAUU&#10;UUAFFFFABRRRQAUUUUAFFFFABRRRQAUUUUAFFFFABRRRQB8Af8Fq/wDk1nwt/wBjna/+kN9X3/Xw&#10;B/wWr/5NZ8Lf9jna/wDpDfV9/wB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V8AfBv/lMl8dv+xMtv/ROjV9/18AfBv/lMl8dv+xMtv/ROjUAff9FFFABRRRQAUUUUAFFF&#10;FABRRRQAUUUUAFFFFABRRRQAUUUUAFFFFABRRRQAUUUUAFFFFABRRRQAUUUUAFFFFABRRRQAUUUU&#10;AFFFFABRRRQAUUUUAFFFFABRRRQAUUUUAFFFFABRRRQAUUUUAFFFFAHwB8ZP+UyXwJ/7Ey5/9E6z&#10;X3/XwB8ZP+UyXwJ/7Ey5/wDROs19/wBABRRRQAUUUUAFFFFABRRRQAUUUUAFFFFABRRRQAUUUUAF&#10;FFFABRRRQAUUUUAFFFFABRRRQAUUUUAFFFFABRRRQAUUUUAFFFFABRRRQAUUUUAFFFFABRRRQAUU&#10;UUAFFFFABRRRQAUUUUAFFFFABRRRQAUUUUAFFFFABRRRQAUUUUAFFFFABRRRQAUUUUAFFFFABRRR&#10;QAUUUUAFFFFABXwB/wAE4f8Ak6b9tD/sc1/9LtVr7/r4A/4Jw/8AJ037aH/Y5r/6XarQB9/0UUUA&#10;FFFFABRRRQAUUUUAFFFFABRRRQAUUUUAFFFFABRRRQAUUUUAFFFFABRRRQAUUUUAFFFFABRRRQAU&#10;UUUAFFFFAHwB/wAFq/8Ak1nwt/2Odr/6Q31ff9fAH/Bav/k1nwt/2Odr/wCkN9X3/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AHwb/5TJfHb/sTLb/0To1ff9fAHwb/&#10;AOUyXx2/7Ey2/wDROjUAff8ARRRQAUUUUAFFFFABRRRQAUUUUAFFFFABRRRQAUUUUAFFFFABRRRQ&#10;AUUUUAFFFFABRRRQAUUUUAFFFFABRRRQAUUUUAFFFFABRRRQAUUUUAFFFFABRRRQAUUUUAFFFFAB&#10;RRRQAUUUUAFFFFABRRRQB8AfGT/lMl8Cf+xMuf8A0TrNff8AXwB+2N8Hfj9/w2t4D+Mvwa8C6f4t&#10;/wCEd8MjT1bVL+2it/Pd79JEeN7mGQ4iulYFSBkjk4Io/wCFyf8ABQz/AKIT8P8A/wADof8A5a0A&#10;ff8ARXwB/wALk/4KGf8ARCfh/wD+B0P/AMtaP+Fyf8FDP+iE/D//AMDof/lrQB9/0V8Af8Lk/wCC&#10;hn/RCfh//wCB0P8A8taP+Fyf8FDP+iE/D/8A8Dof/lrQB9/0V8Af8Lk/4KGf9EJ+H/8A4HQ//LWj&#10;/hcn/BQz/ohPw/8A/A6H/wCWtAH3/RXwB/wuT/goZ/0Qn4f/APgdD/8ALWj/AIXJ/wAFDP8AohPw&#10;/wD/AAOh/wDlrQB9/wBFfAH/AAuT/goZ/wBEJ+H/AP4HQ/8Ay1o/4XJ/wUM/6IT8P/8AwOh/+WtA&#10;H3/RXwB/wuT/AIKGf9EJ+H//AIHQ/wDy1o/4XJ/wUM/6IT8P/wDwOh/+WtAH3/RXwB/wuT/goZ/0&#10;Qn4f/wDgdD/8taP+Fyf8FDP+iE/D/wD8Dof/AJa0Aff9FfAH/C5P+Chn/RCfh/8A+B0P/wAtaP8A&#10;hcn/AAUM/wCiE/D/AP8AA6H/AOWtAH3/AEV8Af8AC5P+Chn/AEQn4f8A/gdD/wDLWj/hcn/BQz/o&#10;hPw//wDA6H/5a0Aff9FfAH/C5P8AgoZ/0Qn4f/8AgdD/APLWj/hcn/BQz/ohPw//APA6H/5a0Aff&#10;9FfAH/C5P+Chn/RCfh//AOB0P/y1o/4XJ/wUM/6IT8P/APwOh/8AlrQB9/0V8Af8Lk/4KGf9EJ+H&#10;/wD4HQ//AC1o/wCFyf8ABQz/AKIT8P8A/wADof8A5a0Aff8ARXwB/wALk/4KGf8ARCfh/wD+B0P/&#10;AMtaP+Fyf8FDP+iE/D//AMDof/lrQB9/0V8Af8Lk/wCChn/RCfh//wCB0P8A8taP+Fyf8FDP+iE/&#10;D/8A8Dof/lrQB9/0V8Af8Lk/4KGf9EJ+H/8A4HQ//LWj/hcn/BQz/ohPw/8A/A6H/wCWtAH3/RXw&#10;B/wuT/goZ/0Qn4f/APgdD/8ALWj/AIXJ/wAFDP8AohPw/wD/AAOh/wDlrQB9/wBFfAH/AAuT/goZ&#10;/wBEJ+H/AP4HQ/8Ay1o/4XJ/wUM/6IT8P/8AwOh/+WtAH3/RXwB/wuT/AIKGf9EJ+H//AIHQ/wDy&#10;1o/4XJ/wUM/6IT8P/wDwOh/+WtAH3/RXwB/wuT/goZ/0Qn4f/wDgdD/8taP+Fyf8FDP+iE/D/wD8&#10;Dof/AJa0Aff9FfAH/C5P+Chn/RCfh/8A+B0P/wAtaP8Ahcn/AAUM/wCiE/D/AP8AA6H/AOWtAH3/&#10;AEV8Af8AC5P+Chn/AEQn4f8A/gdD/wDLWj/hcn/BQz/ohPw//wDA6H/5a0Aff9FfAH/C5P8AgoZ/&#10;0Qn4f/8AgdD/APLWj/hcn/BQz/ohPw//APA6H/5a0Aff9FfAH/C5P+Chn/RCfh//AOB0P/y1o/4X&#10;J/wUM/6IT8P/APwOh/8AlrQB9/0V8Af8Lk/4KGf9EJ+H/wD4HQ//AC1o/wCFyf8ABQz/AKIT8P8A&#10;/wADof8A5a0Aff8ARXwB/wALk/4KGf8ARCfh/wD+B0P/AMtaP+Fyf8FDP+iE/D//AMDof/lrQB9/&#10;0V8Af8Lk/wCChn/RCfh//wCB0P8A8taP+Fyf8FDP+iE/D/8A8Dof/lrQB9/0V8Af8Lk/4KGf9EJ+&#10;H/8A4HQ//LWj/hcn/BQz/ohPw/8A/A6H/wCWtAH3/RXwB/wuT/goZ/0Qn4f/APgdD/8ALWj/AIXJ&#10;/wAFDP8AohPw/wD/AAOh/wDlrQB9/wBFfAH/AAuT/goZ/wBEJ+H/AP4HQ/8Ay1o/4XJ/wUM/6IT8&#10;P/8AwOh/+WtAH3/RXwB/wuT/AIKGf9EJ+H//AIHQ/wDy1o/4XJ/wUM/6IT8P/wDwOh/+WtAH3/RX&#10;wB/wuT/goZ/0Qn4f/wDgdD/8taP+Fyf8FDP+iE/D/wD8Dof/AJa0Aff9FfAH/C5P+Chn/RCfh/8A&#10;+B0P/wAtaP8Ahcn/AAUM/wCiE/D/AP8AA6H/AOWtAH3/AEV8Af8AC5P+Chn/AEQn4f8A/gdD/wDL&#10;Wj/hcn/BQz/ohPw//wDA6H/5a0Aff9FfAH/C5P8AgoZ/0Qn4f/8AgdD/APLWj/hcn/BQz/ohPw//&#10;APA6H/5a0Aff9FfAH/C5P+Chn/RCfh//AOB0P/y1o/4XJ/wUM/6IT8P/APwOh/8AlrQB9/0V8Af8&#10;Lk/4KGf9EJ+H/wD4HQ//AC1o/wCFyf8ABQz/AKIT8P8A/wADof8A5a0Aff8ARXwB/wALk/4KGf8A&#10;RCfh/wD+B0P/AMtaP+Fyf8FDP+iE/D//AMDof/lrQB9/0V8Af8Lk/wCChn/RCfh//wCB0P8A8taP&#10;+Fyf8FDP+iE/D/8A8Dof/lrQB9/0V8Af8Lk/4KGf9EJ+H/8A4HQ//LWj/hcn/BQz/ohPw/8A/A6H&#10;/wCWtAH3/XwB/wAE4f8Ak6b9tD/sc1/9LtVo/wCFyf8ABQz/AKIT8P8A/wADof8A5a10H/BOf4I/&#10;Fz4a+Pvjv4u+LXhS38K6l461O01WKK0vbe4heUy30twqCKaUoqtcJgOc4I5bBNAH2/RRRQAUUUUA&#10;FFFFABRRRQAUUUUAFFFFABRRRQAUUUUAFFFFABRRRQAUUUUAFFFFABRRRQAUUUUAFFFFABRRRQAU&#10;UUUAfAH/AAWr/wCTWfC3/Y52v/pDfV9/18f/APBUD4C+O/2ifgFoHhv4e6F/wkGtWvia31Ca2+1w&#10;W22BbW7jZ900iKcNLGMA5+bpgHHAf8Lk/wCChn/RCfh//wCB0P8A8taAPv8Aor4A/wCFyf8ABQz/&#10;AKIT8P8A/wADof8A5a0f8Lk/4KGf9EJ+H/8A4HQ//LWgD7/or4A/4XJ/wUM/6IT8P/8AwOh/+WtH&#10;/C5P+Chn/RCfh/8A+B0P/wAtaAPv+ivgD/hcn/BQz/ohPw//APA6H/5a0f8AC5P+Chn/AEQn4f8A&#10;/gdD/wDLWgD7/or4A/4XJ/wUM/6IT8P/APwOh/8AlrR/wuT/AIKGf9EJ+H//AIHQ/wDy1oA+/wCi&#10;vgD/AIXJ/wAFDP8AohPw/wD/AAOh/wDlrR/wuT/goZ/0Qn4f/wDgdD/8taAPv+ivgD/hcn/BQz/o&#10;hPw//wDA6H/5a0f8Lk/4KGf9EJ+H/wD4HQ//AC1oA+/6K+AP+Fyf8FDP+iE/D/8A8Dof/lrR/wAL&#10;k/4KGf8ARCfh/wD+B0P/AMtaAPv+ivgD/hcn/BQz/ohPw/8A/A6H/wCWtH/C5P8AgoZ/0Qn4f/8A&#10;gdD/APLWgD7/AKK+AP8Ahcn/AAUM/wCiE/D/AP8AA6H/AOWtH/C5P+Chn/RCfh//AOB0P/y1oA+/&#10;6K+AP+Fyf8FDP+iE/D//AMDof/lrR/wuT/goZ/0Qn4f/APgdD/8ALWgD7/or4A/4XJ/wUM/6IT8P&#10;/wDwOh/+WtH/AAuT/goZ/wBEJ+H/AP4HQ/8Ay1oA+/6K+AP+Fyf8FDP+iE/D/wD8Dof/AJa0f8Lk&#10;/wCChn/RCfh//wCB0P8A8taAPv8Aor4A/wCFyf8ABQz/AKIT8P8A/wADof8A5a0f8Lk/4KGf9EJ+&#10;H/8A4HQ//LWgD7/or4A/4XJ/wUM/6IT8P/8AwOh/+WtH/C5P+Chn/RCfh/8A+B0P/wAtaAPv+ivg&#10;D/hcn/BQz/ohPw//APA6H/5a0f8AC5P+Chn/AEQn4f8A/gdD/wDLWgD7/or4A/4XJ/wUM/6IT8P/&#10;APwOh/8AlrR/wuT/AIKGf9EJ+H//AIHQ/wDy1oA+/wCivgD/AIXJ/wAFDP8AohPw/wD/AAOh/wDl&#10;rR/wuT/goZ/0Qn4f/wDgdD/8taAPv+ivgD/hcn/BQz/ohPw//wDA6H/5a0f8Lk/4KGf9EJ+H/wD4&#10;HQ//AC1oA+/6K+AP+Fyf8FDP+iE/D/8A8Dof/lrR/wALk/4KGf8ARCfh/wD+B0P/AMtaAPv+ivgD&#10;/hcn/BQz/ohPw/8A/A6H/wCWtH/C5P8AgoZ/0Qn4f/8AgdD/APLWgD7/AKK+AP8Ahcn/AAUM/wCi&#10;E/D/AP8AA6H/AOWtH/C5P+Chn/RCfh//AOB0P/y1oA+/6K+AP+Fyf8FDP+iE/D//AMDof/lrR/wu&#10;T/goZ/0Qn4f/APgdD/8ALWgD7/or4A/4XJ/wUM/6IT8P/wDwOh/+WtH/AAuT/goZ/wBEJ+H/AP4H&#10;Q/8Ay1oA+/6K+AP+Fyf8FDP+iE/D/wD8Dof/AJa0f8Lk/wCChn/RCfh//wCB0P8A8taAPv8Aor4A&#10;/wCFyf8ABQz/AKIT8P8A/wADof8A5a0f8Lk/4KGf9EJ+H/8A4HQ//LWgD7/or4A/4XJ/wUM/6IT8&#10;P/8AwOh/+WtH/C5P+Chn/RCfh/8A+B0P/wAtaAPv+ivgD/hcn/BQz/ohPw//APA6H/5a0f8AC5P+&#10;Chn/AEQn4f8A/gdD/wDLWgD7/or4A/4XJ/wUM/6IT8P/APwOh/8AlrR/wuT/AIKGf9EJ+H//AIHQ&#10;/wDy1oA+/wCivgD/AIXJ/wAFDP8AohPw/wD/AAOh/wDlrR/wuT/goZ/0Qn4f/wDgdD/8taAPv+iv&#10;gD/hcn/BQz/ohPw//wDA6H/5a0f8Lk/4KGf9EJ+H/wD4HQ//AC1oA+/6K+AP+Fyf8FDP+iE/D/8A&#10;8Dof/lrR/wALk/4KGf8ARCfh/wD+B0P/AMtaAPv+ivgD/hcn/BQz/ohPw/8A/A6H/wCWtH/C5P8A&#10;goZ/0Qn4f/8AgdD/APLWgD7/AKK+AP8Ahcn/AAUM/wCiE/D/AP8AA6H/AOWtH/C5P+Chn/RCfh//&#10;AOB0P/y1oA+/6K+AP+Fyf8FDP+iE/D//AMDof/lrR/wuT/goZ/0Qn4f/APgdD/8ALWgD7/or4A/4&#10;XJ/wUM/6IT8P/wDwOh/+WtH/AAuT/goZ/wBEJ+H/AP4HQ/8Ay1oA+/6K+AP+Fyf8FDP+iE/D/wD8&#10;Dof/AJa0f8Lk/wCChn/RCfh//wCB0P8A8taAPv8Aor4A/wCFyf8ABQz/AKIT8P8A/wADof8A5a0f&#10;8Lk/4KGf9EJ+H/8A4HQ//LWgD7/or4A/4XJ/wUM/6IT8P/8AwOh/+WtH/C5P+Chn/RCfh/8A+B0P&#10;/wAtaAPv+ivgD/hcn/BQz/ohPw//APA6H/5a0f8AC5P+Chn/AEQn4f8A/gdD/wDLWgD7/or4A/4X&#10;J/wUM/6IT8P/APwOh/8AlrR/wuT/AIKGf9EJ+H//AIHQ/wDy1oA+/wCivgD/AIXJ/wAFDP8AohPw&#10;/wD/AAOh/wDlrR/wuT/goZ/0Qn4f/wDgdD/8taAPv+ivgD/hcn/BQz/ohPw//wDA6H/5a0f8Lk/4&#10;KGf9EJ+H/wD4HQ//AC1oA+/6K+AP+Fyf8FDP+iE/D/8A8Dof/lrR/wALk/4KGf8ARCfh/wD+B0P/&#10;AMtaAPv+ivgD/hcn/BQz/ohPw/8A/A6H/wCWtH/C5P8AgoZ/0Qn4f/8AgdD/APLWgD7/AKK+AP8A&#10;hcn/AAUM/wCiE/D/AP8AA6H/AOWtH/C5P+Chn/RCfh//AOB0P/y1oA+/6K+AP+Fyf8FDP+iE/D//&#10;AMDof/lrR/wuT/goZ/0Qn4f/APgdD/8ALWgD7/or4A/4XJ/wUM/6IT8P/wDwOh/+WtH/AAuT/goZ&#10;/wBEJ+H/AP4HQ/8Ay1oA+/6K+AP+Fyf8FDP+iE/D/wD8Dof/AJa0f8Lk/wCChn/RCfh//wCB0P8A&#10;8taAPv8Aor4A/wCFyf8ABQz/AKIT8P8A/wADof8A5a0f8Lk/4KGf9EJ+H/8A4HQ//LWgD7/or4A/&#10;4XJ/wUM/6IT8P/8AwOh/+WtH/C5P+Chn/RCfh/8A+B0P/wAtaAPv+ivgD/hcn/BQz/ohPw//APA6&#10;H/5a0f8AC5P+Chn/AEQn4f8A/gdD/wDLWgD7/or4A/4XJ/wUM/6IT8P/APwOh/8AlrR/wuT/AIKG&#10;f9EJ+H//AIHQ/wDy1oA+/wCivgD/AIXJ/wAFDP8AohPw/wD/AAOh/wDlrR/wuT/goZ/0Qn4f/wDg&#10;dD/8taAPv+ivgD/hcn/BQz/ohPw//wDA6H/5a0f8Lk/4KGf9EJ+H/wD4HQ//AC1oA+/6K+AP+Fyf&#10;8FDP+iE/D/8A8Dof/lrR/wALk/4KGf8ARCfh/wD+B0P/AMtaAPv+ivgD/hcn/BQz/ohPw/8A/A6H&#10;/wCWtH/C5P8AgoZ/0Qn4f/8AgdD/APLWgD7/AKK+AP8Ahcn/AAUM/wCiE/D/AP8AA6H/AOWtH/C5&#10;P+Chn/RCfh//AOB0P/y1oA+/6K+AP+Fyf8FDP+iE/D//AMDof/lrR/wuT/goZ/0Qn4f/APgdD/8A&#10;LWgD7/or4A/4XJ/wUM/6IT8P/wDwOh/+WtH/AAuT/goZ/wBEJ+H/AP4HQ/8Ay1oA+/6K+AP+Fyf8&#10;FDP+iE/D/wD8Dof/AJa0f8Lk/wCChn/RCfh//wCB0P8A8taAPv8Aor4A/wCFyf8ABQz/AKIT8P8A&#10;/wADof8A5a0f8Lk/4KGf9EJ+H/8A4HQ//LWgD7/or4A/4XJ/wUM/6IT8P/8AwOh/+WtH/C5P+Chn&#10;/RCfh/8A+B0P/wAtaAPv+ivgD/hcn/BQz/ohPw//APA6H/5a0f8AC5P+Chn/AEQn4f8A/gdD/wDL&#10;WgD7/or4A/4XJ/wUM/6IT8P/APwOh/8AlrR/wuT/AIKGf9EJ+H//AIHQ/wDy1oA+/wCivgD/AIXJ&#10;/wAFDP8AohPw/wD/AAOh/wDlrR/wuT/goZ/0Qn4f/wDgdD/8taAPv+ivgD/hcn/BQz/ohPw//wDA&#10;6H/5a0f8Lk/4KGf9EJ+H/wD4HQ//AC1oA+/6K+AP+Fyf8FDP+iE/D/8A8Dof/lrR/wALk/4KGf8A&#10;RCfh/wD+B0P/AMtaAPv+vgD4N/8AKZL47f8AYmW3/onRqP8Ahcn/AAUM/wCiE/D/AP8AA6H/AOWt&#10;H7HPwd+P3/Da3jz4y/GXwLp/hL/hIvDJ09m0u/tpbfz0ewSNEjS5mkGYrVmJYkZB5GQKAPv+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sPxd4z0vwTpovNTmKK&#10;x2xxRjdJIfRR/XpQBuUV5MP2gLeNVnn8OanFYE/8fGARj15wP1r0Dwr4s0/xlpI1HTXdoN5jYSIV&#10;ZWGCQR+I6etAGzRRRQAUVxvgf4jJ401LUbNNOmsjZ9XkbIf5iOOPauyoAKKKKACiiigAooooAKKK&#10;KACisLxB4y0/w3qWkWN55vn6pN5Fv5aZG7cq/Mc8DLit2gAooooAKKKKACisXxl4mTwf4bvNXkga&#10;5S32ZiVtpO51Xr/wKvPo/j8WhWc+FdS+zEbvOXlceuduP1oA9bornfB3jzSPHNm82mTNvjOJLeYb&#10;ZE9MjJ49wSKpeNPijovgeRbe7eS5v2XK2lsoZ+em7JwM/n7UAdfRXlMfx+tLd1OpeH9TsLdukxQM&#10;P1x+lek6LrFp4g0u31Cxl860nXdG+0rnnB4PPUGgC7RTZJFhjZ3ZURRuZmOAAOpJrzHUPjzpq30l&#10;tpGlX2tiM4aW3XCfUdSR74FAHqFFcH4P+MWkeLtVi0oW93YanJuxBcRjBKgsQCD6AnkCu8oAKKK5&#10;P4hfEC38BadBI1s97e3TmO2tkON7DGSTg8DI7Z5FAHWUV5npvxJ8R2K3F54n8NtpekwxeYbiLLMD&#10;uAAwT33e3Su/0XV7fXtJtdRtd32e5QSJvGDg+ooAu0UUUAFFFFABRRRQAUUUUAFFFFABRXH6H8Ro&#10;NX8bal4aks5LS6s9xV5HBEoBHIGOMghvpXYUAFFcXY/E61vvE2uaWlpItvpEUktxeFgR8mNwCgZz&#10;nP8A3ya52b9oCylZ203QdT1C2T784QKB+Wf1xQB6tRXN+CvH2lePLKSfTndZIsCW3mADpnp0PI68&#10;iukoAKKrahqNtpNjNeXk6W1rCu6SWQ4CivNbj492c0zjStC1LVbdDgzxx7VP04J/PFAHqdFVtNvR&#10;qWnWt2I2iFxEkojf7y7gDg+/NWaACiub8W+PdJ8I6bc3FxdQS3EI4s1mXzXb+6B1/Sr/AIV19PFH&#10;h+y1WOFoEuk3iNjkryR1/CgDVoorn/GXjjTfAunxXepecUlfy0SBNzMcZ7kD8zQB0FFeUL+0BZwy&#10;Rve6BqVnZOcLcsoP04OP0NenabqVtq9jBe2cy3FrOoeOROjA/wCenagCz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WL4s8Xab4L0s3+pylI921I0GXkb0UetcLZ/H/TjcQ/2ho+&#10;oadZTHEd3IoZT7n2+maAPVKKzNY8R2Oh6DNrFxKWsI41k8yEb9ysQARjrnI/OvOZP2gbVg09v4d1&#10;OawXrckADHr3H60Aes0Vh+EfGWmeNtNN7pkrMqttkikG2SM+jD/Iq/rWqR6Jo97qE2PLtYXmOTjO&#10;0E4/GgC7RXMfD/xRd+KPCcOs6lBDZeaXZRGx2iNTjcSTxyD+FUdc+Kmk6X4g0fSbZ49Tn1CdYWa2&#10;mVhBuZVBbGfU8deKAO1ooryy5+P2nSyuuk6NqWqon35Ej2qPfufzAoA9Tork/A3xK0nx4sqWfm29&#10;5CMy2twAHAzjIxwRnj+eK6ygAorifBvj6bxTq3iIGGGPSdLlMUdwu4vJgtk49MLn8RWDcfH6wmkc&#10;aVompapEn35VTaB+Wf1xQB6pRXLeB/iNpPjyGU2LSQ3MOPNtZwA657jB5GeMj8cZpvjj4j6X4Ejh&#10;W7EtxeT8xWluAXYZxk56DP8A9bNAHV0V5x4e+Nmm6tq0Om6jp93olzOQIjdD5GJ6AngjJ9se9dV4&#10;w8Zaf4H0ldQ1LzTC0ohVYU3MzEEgdR2U9TQBu0V5OP2gbOJ0kuvD+p21g5wLllH544H5GvTdJ1a0&#10;1zTYL+xmW4tZ13RyL3HT888fhQBboqlrOsWmgaZcahfSiC1gXc7n+Q9Sa5v4d/Ei3+ISag9vZyWi&#10;2jIv7xwxbduweOn3f1oA7Giiobq8gsYTLczR28Q4MkrhVH4mgCaiuM0/4oabq3jj/hHbFRd/uy5v&#10;YZQ0eQMlRjr+ddnQAUVleJ/Etj4S0afUr+TZDGMBR952PRVHqazfh745i+IGizahDaPZrHcNbmN3&#10;DEkKrZyB/tfpQB09FFVNU1S10XT5769mWC1gXfJI3QD/ABoAt0V5Q37Qen+YZk0PUpNMVtpvAox9&#10;cdP1r0fQ9esfEekwajYTia0mXIboR6gjsRQBoUV5nq3x10y2vpbbStNvdb8k4lmtlwg+hwSfrgCu&#10;l8E/ELSfHlvK9g0kVxDjzbWcASJnvweR7j9KAOnooqjrms23h7SbnUbxmS2t13uVXccZxwPxoAvU&#10;V5PJ+0Dayb5rTw9qdzZL1uNoAx68ZH613Pg/xtpfjjT3u9MkYiNtskMoCyRntkZPX1BxQBv0V5VJ&#10;8cLmORl/4RDVG2kjIB5/8dqCb4//AGVohc+GL+1WRgitM20E/itAHrlFFFABRRRQAUUUUAFFFFAB&#10;RRRQAUUUUAFFFFABRRRQAUUUUAFFFFABRRRQAUUUUAFFFFABRRRQAUUUUAFFFFABRRRQAUUUUAFF&#10;FFABRRRQAUUUUAFFFFABRRRQAUUUUAFFFFABRRRQAUUUUAFFFFABRRRQAUUUUAFFFFABRRRQAUUU&#10;UAFFFFABRRRQAUUUUAFFFFABRRRQAV4f8ZpE034meF9S1OEy6LGiB8pvXKyMX478FDjvivcKoatp&#10;OneILWWxv7eG9h4LQyANtPY+oPXmgCDSvE2jeJIQLDUbW+WReY0kBbHcFeo+hFc/4sij+HPgTW7z&#10;QIkspBILhU2gorsyK2FPQY7e9YOvfs+aFdxSyaTLcaXd/ei/eF4w3YEH5sfQ1yOleKdQ8QfBLxRb&#10;ajM1zLYvFGk0jbmKF1IBPfBB59x6UAbej+MviP4u0S1n0jTLeKML899cBVM7Z5KKSAB26Hp17V0X&#10;wz+JF94g1O90HX7VLPXLMFjsG0SKCAeM9RkHjgg5HStb4R/8k40L/rif/Qmri9u79pLMXO21zLt/&#10;64d/zX9KAN74V+NNU8V6x4ot9QljkisJ0jgCRhcAtKDnHX7orkPC/wAVvGniGO/stO01NV1AS4S4&#10;ZFSG3TkfNyAST0ye3etL4D/8jF45/wCvqP8A9DmpP2c/+PXxH/19J/JqANvWviFqngXwXpra3bR3&#10;Xii8Z41tYyNpIc4J29gpTgdSayLjWvipplo2rXFjp8tsi+ZJYqAXVep6HOQPcmmfEr/ks3gvzf8A&#10;U5j27um7zT+udtexUAedXvxOOrfCu+8SaTi2vIAqNHIA/lSb1BHuMNkfWuc0nxp8R/Fmh21zo+mw&#10;Rxon7y7nCqbhsnOxSQMduB1HXtXI+G/+SY/ELy/+PbzoPLx0/wBZ2/DFez/CP/knGhf9cT/6E1AH&#10;E6H8X/EnizTRp+kaGk3iFGZbiVvlt4lHRjk8MTngnt3zir/hH4geJLHxpF4Z8W20KT3Kb7eeEAZO&#10;CR04IO0j2Iqp8B/+Ri8c/wDX3H/6HNTfiJ/yW7wd/uR/+jHoA6Hxd4/1X/hJP+EZ8K2UV9qyx+Zc&#10;TTn91brjv055HfuByaxtR8YeN/h3Nb3XiaOw1TR5ZBHJPYghoifTgeh6jB6ZFcx4csfEeo/E7xkm&#10;h6vDpV2tzKXaeFZN8fmkADKnGOPzFdPrvw78e+JtNk0/UvFFjdWkhUtGbVV5BBBBCAjkdjQBzfxW&#10;k8RXXjbw1PHPayW012H0Vlx1JiOX46binX3rtrG68eaPpOv32vT2LR22nTTW32dVJEyruUkY5HBr&#10;C8f6bJo+sfCawlcSy2txHA7rnDFWt1JH5V6T48/5EfxF/wBg64/9FNQB5d4d+I3j3xdoMaaNpcdx&#10;dKzefqMyqkfXhUBIBIGM9evQda3vA/jbXh48vfDPiV4muPIEsBjRV+bAYrleD8pP/fNW/gH/AMk5&#10;tf8ArvL/AOhVjfGu2k8O694d8YWyZa0mEE+P4lyWUfiN4/EUAdJ8XPG134N0G2/s0r/ad5OsUIZN&#10;3A5Y4/If8CrsNLW6j020W9cS3giXz3UAAvgbsAds5rymSaP4jfGiz8lxPpOhwLOGB+VpDhgee+4r&#10;/wB8V7BQBwvxu/5JfrX/AGx/9Hx1pfC//knugf8AXqtZvxu/5JfrX/bH/wBHx1xPhDwT421bwtpk&#10;lp4t+wabNApjhjUh419BgD+dAEOm3EHh743eI59LTFjbWc09xHDwmVjVmBx0/efka0PgToK65Jqf&#10;i3Uwt1qE1yyRPIM7CACzD0OSAPQCuo0b4U2XhbwnrdnaM97qOoWksMt1KAGcsjAKP7oyfX6npWJ+&#10;zrqkU3hW900nbd2t0zvGeDtYDB/MMPwoA9UubaG8geC4iSeFxho5FDKw9CD1qvo2j2mgabFYWMXk&#10;2sW7y48k7csWxz2yTV2kVg4ypDDJHB7g4NAHLfFK2urz4f63FZhmnaDO1OpUEFh/3yDXIfBPxl4c&#10;tfB9pprXttYajGzmeOdhGZGLHDAnhuMD149q9XeRY1yzBRkDLHHJOAPzri9f+DnhXxBM80mn/ZLh&#10;zlpbNzHn/gP3f0oA6K48P6bqGrWGsNBG19a7jDcp1KshUgkdRhjXn2sfEfxB4k8SXmieDLOCUWZ2&#10;3F/cEFAc445xjOR3JwcCubsNOvfhH8UNI0ey1GW70nUyoMEx7MxXkDjcDzuGM1r/ALN//IK10Sf8&#10;fP2pfMz1+6ev47qALFr8RvE3g3XLLT/Gtnb/AGO8bbFqFr0U5A5xwQO4wDznmua+LZ8Sf8LI0JTL&#10;bn/SlOkqeisXQAvx/eA/Kuq/aN8r/hCbTft837cmzPX7j5x/n0rF8f8Am/8ACafDLzs+dut9+7ru&#10;8yPP60AV/H0PxGXwjqJ1ufT30vavnLCF343rjGB64qbwjH8SV8J6dJpc+njTBbhoVKq0mzHTGOTX&#10;e/GT/kmmt/7kf/oxKufC/wD5J7oH/XqtAFH4ReMbrxr4T+13zxvexTvDIY1C56MDgezD8q57wD8V&#10;rvxL8QtR0u4ZTpsnmmwwgBIRuMnvlQT+Fcvpetf8K7m+JOljMZjHm2gY4I3ttU+/EsZ/CpdZ8On4&#10;f+GfAWvxx7Z7GVfthAILLL85B+nzL+NAHc+J/F+qwfE/w/4d02WNYJ4/Pu1KBjsBYkZPT5UP5ime&#10;Kb34h3PiG7tdAtLK30uEoI7u4xukyilupPQkjhazfBqr4j+M3ijWAoeDT4ls4mzkBiApI9fuP/31&#10;VdfGPi74ieINTsvC89rpOmWEnlPdzKGd+SAcEHrtOMDjuaAJdM+IPirwx4p07RvF9pbGHUHEcF3b&#10;4HzEgdjgjJGeARnNTfEr4jat4P8AG+j2VnGbqznhWSS1jjDSSsXYbVPUZwBXE/EHw7rmheIfCba3&#10;rza0812fLUx7REFeLOOe+R2/hrpviJ/yW7wd/uR/+jHoA6TwnrXjGXUr3UPFFnb6ToSWrypGpUtG&#10;wKnLYJb7oYnP5Vj2Pi7xt8QWluvDNvY6To6uyRXOoZLTY4PQH9Bx0ycV03xeMg+G+ueXnd5S5x6b&#10;1z+ma4P4f6H46vPB2mTaR4ns7PTmRvKge1RimGIIJKHPOe9AHUeC/H+rSeJpfC/ii0httXWPzIZr&#10;c/JMuM+p5xk8eh4BFei15Zpvw18US+NtK8Qa3rtrfyWQ2fu4fLYphvl+VQOrHr616nQB4v8AFJT4&#10;L+Jvh3xVHlYJ2ENyQfT5W/NG/wDHa9W8Ra1F4f0C/wBTkKlLaFpRnoxA4H4nA/GuZ+M3h4+IfAN+&#10;ETfPZ4u48DJ+XO7/AMdLV5t4l8Zy+JPhT4Y0e2fzdR1GZbSVF6nyiFAI9yYzQB1fwJ8OCTwhqOo3&#10;0fmvrUr7ww+/EMr+pL16jbW0NnAkFvEkEKDCxxqFVR6ADpVbQ9Jh0LR7PToB+6tYliU4xnAxn8ev&#10;415/8SvHV3dXg8I+GB9p1q6GyeaM8Wyd+exx1P8ACPfGADD+FaxTfGHxbPp6qNNVJF/d/c3GVcYx&#10;xztfFe1VzHw98DW3gPQUsoiJbmQ77m4xjzHx29h2/wDr109AHjPxz1aK88ReHvDt3ci00yRhdXkm&#10;7HybiufwCv8AiRW5pfxo8EaeYdMtJpLSzh/dxuLZliA/nj3I+tYHxKs7e4+N3hRb6BJ7OaCOIpKo&#10;ZHPmSYBB4PLL+dd/418KaPf+EtTil0+2VY7aR42WJVMbKpIKnHGMUAdNb3EV3BHPBIssMihkkQ5V&#10;gehBqSvMv2e7ye68AskzMyQXkkUW49E2q2B+LNXptAHlvxi8C6EnhXXNcXT1Gq4R/tO985LqucZx&#10;09q6P4R/8k40L/rif/QmqL4yf8k01v8A3I//AEYlS/CP/knGhf8AXE/+hNQB19VbzS7TUJreW5to&#10;55Ld/MhaRQ2xsYyPfFWqjuLiK0gknnkWKGNSzyOcKoHUk0Ac38TpLOLwDrjXyq0P2Vwob/noRhMe&#10;+7bWH8BYZ4fhzaGbcEkmleIN/c3Y/mGP41zN8998c/EQtrcyWvg/T5cyTDINyw9M98dP7oOTycV7&#10;JZ2cOn2kNrbRrDbwoEjjXoqgYAoAm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Dxr4pINc+LfhDRrgeZZhVnaJvutmRt2fqIwK9A+I2kwax4F1q3mRSEtZJY8j7ropZSPTkVwXj4/Z&#10;vjt4RnfiN4Y4gf8Aa8yQf+zCvR/HFwlr4N12SRtqCxm5+qEAfnQByXwZki8S/DG1tL+GO6ht5WgM&#10;cg3BgrB1BHtkce1dD4i+IPh7wizWl/drFcJGCtpHGWdlPQAAY5xXOfs+2r2/w9R2UgT3Usik9xwu&#10;R+Kn8q6vXvAegeJpmm1LTIbqdkCec2Q+B05BzQBxHwJ8M32mJrWrXVtJYQajKpt7WQbSEBYhiPT5&#10;gB9D7Vc+O+qyQ+FbfSLY5utWuUt1X1UEE/rsH41l/BvUrrTvFXiXwubmS707T5HNu0pyU2ybSM+/&#10;HHqDVjUv+Ku+Oljagb7TQLbzn+bI8w4II98tH/3zQB6Hp+g21j4cg0ZkV7WO2Fqyj5Q67dp6evP5&#10;14z468JaT4T+JPgiPSbNbNJryJpArM24iZAOpNe81478XP8Akp3gL/r6j/8AR6UAexVW0/TbXSbO&#10;O1sreO1toxhY4lCqKs1598TPiDLopj0LQ0+2eI735Ejj5MAI++ff0B+p46gHLaSsV1+0ZfPpyDyY&#10;Ym+0mMYXd5QVif8AgZGfevTfHOu/8I14R1XUgdrwwHyz/tt8qf8AjxFZHwx+HqeBdJdp2Fxq1189&#10;1cdeeu0H0Gevc81gfG6d9Yl8O+FoGAl1O8VpDz8qKcZPtlif+A0Aa/wb8OjSfh5ZpOmZNQDXUobu&#10;H6Z/4AFrtLGwttLtI7W0gjtreMbUiiUKoH0FSW8EdrBHDEgSKNQiKOgAGAK8++Jnj65sZo/Dfh1T&#10;deIrz5P3RybdSPvH0OOeeg5PagDmfCyxXH7QmtS6Yu20iicTmPhS21A3/kT9RmpfD0Y8SftAa1c3&#10;Kh102FhCrDIUrsQH/wAeY/Wu3+Gvw/h8B6MY2YXGpXB33Vx/ebso9hn8Tk+w4vwN/oPx48VwTfJJ&#10;NE7oDxuy0bDH/ATn8KANP9oTTYrjwTHelFFxaXKFJP4gGyCAfyP4Cuy8P/ZvFXhfQr69iju3MMV0&#10;DIoYLL5eC31G5q5X9oCZY/h3MrHBkuYlX65J/kDXTeBYU0nwHoizOI1jsInkaQgBfkDNk9gMn8qA&#10;HfECS0h8Ea418Fa3+ySAhxkFiML+O7GPfFcf8CZf7K+GbXd9ILe1FxLKskpwojGATz2yGrF1i6vf&#10;jh4hGm6czW/hOwlzPd4I+0MPTP44HbOT2Fd3418DHXfBH/CPaVJHp8a+Wqbs7QqkHBx16UAcjaQ3&#10;Hxs14XdykkHg3T5P3MBypvJBxk+38hwOSSIf2elC3HiwAYAuYwAPrJUtl8N/H+m2sVra+Lbe3t4l&#10;2pFHHhVHoBtrlvgpo+vXevahNZastta2t5Gb6Er/AMfI3N049m/OgD6HrP1zQbDxJp7WOpW4urVm&#10;DGNmIBIORyCDWhRQB4d4f0Ox8O/tAPYadbi2tI7YlY1JIGYQTyST1Ney6tq1poenT319Mtvawrud&#10;2P6e5PpXlEP/ACclP/16/wDtBa7P4o+C7vx34fg0+0uYrV47pZ2aYEqyhWGMD3YH8KAOLsdNvPit&#10;dXHibWImg0G0jk/sywf+Mgf6xvXkfjjHQc3v2b/+RHvv+wjJ/wCioqq3HgPx/Z6bKv8Awl0Atooi&#10;PKSPA2BfugbemOKyP2fNJ1qaIX8GprFocV3Kk9hjmR/KXDZx/tJ3/hoA6vxx4y1/R/iVoGk2A/4l&#10;d19n+0fuN33pmVvmxx8oFUP2jL+WPw3plhHwLu7y3vtXgfmwP4V63Xj37R0brpOhXW0mKK7YMR6l&#10;cgf+OmgD1Gx0OzsdDh0lYUayjhEBjZRtZcYOR79/rXgvg7U7jSfAfxD0u3lYGzb90AeQrMY3I/BR&#10;X0PFKk0aSRsHjcBlZehB6GvFfgfptvrGreNppk86zuJPJKN911dpCw/LH50Add8DbS0t/hzp8lsq&#10;CWZpGnZerOHYc/QAD6Vy+qRx+FP2gtNa1Aii1SAGaNPlBL71/wDQkVvrVuL4O+IPDdxMnhjxVJY6&#10;fK24wTKSVP4cE4xzgGuf0Pw1P/wvGytZtUuNbn0+Hz7u7m5wwUkADnaAWQYz1JoA7D4zeMtf8I/2&#10;P/YYz9o87zv3Hmfd2be3H3mr0S+sLfVLV7a7hS4t5Mb4pBlWwc4I78irFFAHN+IvHnh/wWy22oXi&#10;WsohEkdtHGxZl5ACgDHVSPwrivgl4dvLfUtf1+azk0yz1CU/ZbSRdp2Fy2cdgAQB6813uveCdC8T&#10;zCbVNNhvJggiEjghgoJOAQcjkn8687+EV9caR468S+FkuJLnS7Mu9v5rbjHtcLgH3Dc+60AewV4x&#10;ef8AF1Pi7Haj97oWgfNJ3WSQHkfiwA9whrt/ip4yHgvwlcXEb4vrj9xbDPIcj73/AAEZP1x61X+D&#10;/g8+E/CMPnpjUL3/AEm4LfeBI+VT9B+pNAHcUUUUAFFFFABRRRQAUUUUAFFFFABRRRQAUUUUAFFF&#10;FABRRRQAUUUUAFFFFABRRRQAUUUUAFFFFABRRRQAUUUUAFFFFABRRRQAUUUUAFFFFABRRRQAUUUU&#10;AFFFFABRRRQAUUUUAFFFFABRRRQAUUUUAFFFFABRRRQAUUUUAFFFFABRRRQAUUUUAFFFFABRRRQA&#10;UUUUAFFFFABXnPjbwL4kuvEv9v8AhrWUsrowrE9vLkI4XkdiGznoR+NejUUAeRXGmfFXXbd7C5ut&#10;P0+3lUpJcRkBtvfG0Egn2x17VN4o8E2vgP4L6zp9u5nkYJJNOy4MjmRBnHYccCvV6wfHXh2XxX4T&#10;1DSYJUhluVULJJnaMOrc4+lAHlXguH4jw+ENM/sSfT7jTZYsw+aFDwjccg5Azzn1rufhv8O5vCs9&#10;7qurXY1DXr7/AF06k7VUnJUcDOSAScdgB77/AIK0GXwv4W07S5pUmlto9jSR52nknjP1rboA86+F&#10;fgvVPCmseKLjUIo44r+dJICkgbIDSk5x0+8KT4O+C9U8GwawupxJEbmdZI9kgfIAPp9a9GooA4/4&#10;kfD6Px5psCxz/Y9StGMltcYPBOMqcdjgcjpgVx9xovxV1SzfSbi+0+G2dfKkvVI3MvQ8gZ5HsDXs&#10;FFAHnN58MTpPwrv/AA3pOLm8uNrtJIQnmyb1JJ9OFwPpXS/D/Rrrw/4N0vTr1VS6t4ysiqwYA7ie&#10;v410NFAHnXwr8F6p4U1jxRcahFHHFfzpJAUkDZAaUnOOn3hSeMPBeqax8TvDmtW0SNYWSoJnaQAj&#10;DsTgd+CK9GooA828Z/DPUbjxIPEvhfUI9N1jGJY5B+7l4xnoeSAAQRg9eKzpNM+K2tqbWe/0/SYS&#10;MPcQkbyPYqCQfpivWqKAPOfiB8M73xJ4d0OOwvVXVtHVfKmlyBIQqgnPOCSikdf60ywsPHmsaLrt&#10;nr62Oy406a3t0gKhmmZcKSRwBya9JooA474UeG77wn4Ng07UUWO6SWRiqOGGC2RyKl+K1vZ3Hw91&#10;sXzbIVgLq2MkSAjZj6ttH411lcZ8T/BeoeOtJtdOtLyGzthN5tx5gJLgD5QMfUn8BQBi/AHw2dH8&#10;GtqEoxcalJ5nPXy1yqD/ANCP/Aq9NqCys4tPs4LWBdkMEaxRr6KowB+QqegDlvidoN54o8D6lplg&#10;iyXc/l7FZgoO2VGPJ9gau+B9JuND8I6Tp92qrc28CxyKpyAR71uUUAFeXeJvhRqNr4ik8Q+D9RXS&#10;7+XLTW8mfLkJ5OODwT/CRjPORXqNFAHksmm/FbWozaz32n6TCww9xCQHx7FQSD9MV6F4R8Pnwt4d&#10;stLa5a7a3Vt07LguSxYnGT3NbFFAGF428Nv4t8L3ulR3P2OSfYUm252srq47juv61wEOm/FjRI/s&#10;sN7YarEows0zAtj3LAEn65r1yigDzTwn8NdVfxOnibxZqEd/qca4gghH7uLggdh0ycADqc5NVNY+&#10;HPiHw34lvNb8F3kEQvDuuLC4ACk5ycZGMZyexGTivVqKAPJbX4c+JvGeuWV/41vLf7HZtui0+25D&#10;HIPOOADjk5J4xxWr8QPBeqeIPG/hTU7KKN7TT50kuGaQKQBKrHA78A16LRQBk+KvD8firw7f6VLI&#10;Yluo9gkUZ2tnKnHfBArzzwdoPxE8MS6fpLSafLolvMoaXILeTvywXjOcZxkV6zRQB5J4/wDhTe+J&#10;/iJYapAinTJBEL4mQK3ytzgd8qF/EV3njzw6fFXhHU9MUAyzRZizj/WKdy/TkD8636KAOD+D/gq8&#10;8F+HrmLUkVdQubhpZCr7/lwAoz+Z/GuYuvh34v8AB3iPUL3wfd25sb9y728xHyckgEMMHBJwQc4r&#10;2OigDxHXPhf4z1nV9D1PUtQi1S5jnDzRqwSK2QMhAQcZJw2cDsOtdR4w8F6prHxO8Oa1bRI1hZKg&#10;mdpACMOxOB34Ir0aigCG8s4dQs5rW5jEtvMhjkjboykYI/KvJbXwD428ATTw+FdStr3SZHLra3mA&#10;yE/UY/EEZx0r2CigDznwv4f8c3niOy1XxJqtvHaWpcjTrXoxZGUZwAON2eSelejUUUANkjWRGR1D&#10;owwVYZBHoa8U8D/BnUtB+IC3t4sbaPZyyy2x83JY9EO0dD0P/Aa9tooAyvFUOoXPh3UYdKfytRkh&#10;ZYHDBSGI4OT0+teO+FPBvxE8GpP/AGdp+medOcy3Ezq8r85wWLdK93ooA8+8KzfERtetRrsGnppX&#10;zec0BXf9w7cYP97bVDXfBPiG9+LNlrVuf+JPG8Rf9/jhRhvlzXqFFAHG/Er4ep4802DyZ/sep2jF&#10;7a47AnGVOOccDkdCK4+88M/E3xJYnRtSv7G2sHGya6QgvIvpwMnP4Z717FRQBysfg1NC+Hl5oGk5&#10;Mpspoo5GIVnlZGG4nsSx/Dj0qh8IfDOr+FfDVzaa0c3T3bSr+98z5CiAc/VTxXc0UAeX/ETT/Hfi&#10;SLVNHtNO0x9GnKrHM0hWYqCG7vjOR6VP8N7HxtoC6dpGp2GnRaLboyGaNy03Qkfx46kdq9JooA8w&#10;+LngvxB4p1bSZtGP7m3VhL+/8vqwPTPPAq38ZPCuv+LtNsLPRSGgDs11E0ojV/u7c+vevRKKAPHt&#10;Ls/ihothDZWOnaPbWsI2pHHtwP8Ax7r713PgaTxTJb3f/CUR2sc25fI+zEYK4Oc4J74rq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OL+Jnw9/4TrT7Vra4Flqlk/mW07ZxzjK&#10;kjkDIByOhFcfqHhP4keMLVdI1m+sbTTSw86aIjdKAfRRz644FeyUUAcfrvgadvBdnovh+/bSprJk&#10;aCck5JXOckeuSTx+Fco9n8WzGbL7XppB+T7cu0HHTP3f/Zc163RQBw/gDwLb/DXRb66u7n7VeyqZ&#10;ru6xxhQThc84HJ561jfA21k1C11zxNcqBPq14xXjkIpJwD6ZYj/gIr0TWtJh17SbrT7hpFguYzHI&#10;Y22ttPUA0zQdDtfDej22m2SstrbrtQMcnqSST65JoAsag1ylhctZokl2ImMKyfdL4O0HnpnFeL+I&#10;vC/xF8Ta9pGrXWmaXHc6ZIskKwy4RiGDDcC5J5A6EV7hRQBy2gT+LLzQ9S/tq2srLUtrC1Fmcr93&#10;gnLNzury3w34H+Ifha9uL21sdPnv7gkyXd1Kskpz1GS3Fe90UAea6LP8TW1ezGpW+mrp/mr9oMZX&#10;cEz82OeuKp6CD4s+N2r6iQWtdDh+yRZ5xIcqf1839K9WrC8K+DdO8Hx3i2AkLXcxmlkmfczN9fTr&#10;+ZoA0dYS5k0i+SybbeNA4gbIGJNp2nn3xXiXhfwT8RPCU9zcWVjp0l5cEmW6uZVklbPONxbpn869&#10;5ooA830Gb4ltrFmNVt9NXTvMHnmIruCd8c9af4/+Hepal4gtfEvhu8jstbt12ssvCSgZA5wecEjB&#10;4Ix0r0WigDx9/h/4w8e6lZHxhd2tvpdq+/7LakZkP4cc9Mk8AnAre+MHhfXfFGi2Wn6FtEPmE3EX&#10;mCNWUAbR7jrxXoVFAHjej6f8TtB0+Kx0/TtHtbWIYWNCv5n5uT7mu68CyeK5I7z/AISiO1jfK/Z/&#10;sxHI53ZwT7V1VFABXnPwj8F6p4Qn19tSiSMXk6yQ7JA2QC+c46feFejUUAFZHiibWbfSHfQYLa51&#10;Hcu2O7JCFc89CO3vWvRQB4cvhf4ir42fxSNM0v8AtBo/LMfm/usbAvTfnoPWvYPD0upzaPbPrMMM&#10;GpEHzo7ckxg7jjHJ7Y71o0UAV9Qha40+5iQZeSJlX6kEVxXwZ8I6l4L8L3VlqkaRXEl40yhHDjaU&#10;QDke6mu9ooA8z8ceDdf1j4laBq1gf+JXa/Z/tH7/AG/dmZm+XPPykV1/jTwnbeNPDtzpdyxj8zDR&#10;ygZMbjo3+exNbtFAHjcPhn4oWWmjQYL+xNgqeSl7v+dY+mM43cDjpkdjXffD7wTB4D8PJp8cnnzs&#10;3mzzYxvcgDj2AAArpqKAPK7qH4q3k01tHNplpAzMFuvl3Bc8Hoece1dN8P8A4fQeCba4llna/wBW&#10;vDvur2TqxznAz2yfx6nsB11FAHmfxm8G6/4u/sf+wzj7P53nfv8Ay/vbNvfn7rV1vjjQb7xFoElp&#10;pt+dNvRIksVwCRgqc4yORW/RQB5K1n8W44zZi702Ufd+2/KDj1+6P/Qa6T4afDlfA1vdT3Vz9u1e&#10;8bdcXHOOpOFzz1OST1rtqKAPNfE3gfVvGXxI066v4kXw3pwDRr5gJlbhjlc92wPotel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9lQSwMEFAAGAAgAAAAhACTLMonrAQAA0AQAABAAAABkcnMvaW5rL2luazEueG1s&#10;tJNNb5wwEIbvlfofLPewlwLGdpYsCptTV6rUqlWTSumRgHexAmZlm/349x0M6yXNJuqhFRLCY+ad&#10;mcevb24PTY12QhvZqgzHIcFIqKItpdpk+Of9KrjGyNhclXndKpHhozD4dvn+3Y1UT02dwhuBgjL9&#10;V1NnuLJ2m0bRfr8P9yxs9SaihLDos3r6+gUvx6xSrKWSFkqaU6holRUH24ulssxwYQ/E/w/ad22n&#10;C+G3+4guzn9YnRdi1eomt16xypUSNVJ5A30/YGSPW/iQUGcjNEaNhIEDGsY84defFhDIDxmerDto&#10;0UAnDY4ua/76D5qrl5p9W4wm8wSjsaVS7PqeIsc8fX3277rdCm2lOGMeoIwbR1QMa8dnAKWFaeuu&#10;PxuMdnndAbKYELDFWDuOLgB5qQds/qkecHlVb9rcczTjeFMOIzRvqdPRWtkIMHqz9R6zBoT78J3V&#10;7jpQQnkQ04Bc3cc85TxlJGTJYnIUo4tPmo+6M5XXe9Rnv7odT22YbC9LW3noJKSe+ZT4pcxKyE1l&#10;30gdh3a53jcXbqGzEhqn+CHWGf7gLiJymUPAjTHnhCGWEEQ5I/TjLOZ0MQvofEaeufIE4m91He5v&#10;67URNsMcbuYcLwnqq1DGoAq7IjN4/qhxPtLlbwAAAP//AwBQSwMEFAAGAAgAAAAhAGqNf7rjAAAA&#10;DQEAAA8AAABkcnMvZG93bnJldi54bWxMj8FuwjAQRO+V+g/WVuoNbBdoUIiDEGp7QpUKlSpuJl6S&#10;iHgdxSYJf19zam+7O6PZN9l6tA3rsfO1IwVyKoAhFc7UVCr4PrxPlsB80GR04wgV3NDDOn98yHRq&#10;3EBf2O9DyWII+VQrqEJoU859UaHVfupapKidXWd1iGtXctPpIYbbhr8I8cqtril+qHSL2wqLy/5q&#10;FXwMetjM5Fu/u5y3t+Nh8fmzk6jU89O4WQELOIY/M9zxIzrkkenkrmQ8axRM5FzEMkHBLFkAuzvE&#10;fBkvpzglMhHA84z/b5H/AgAA//8DAFBLAwQUAAYACAAAACEAzYqvQtcAAAClAQAAGQAAAGRycy9f&#10;cmVscy9lMm9Eb2MueG1sLnJlbHOskD1rAzEMhvdC/4PR3tNdhlJKfFlKIWtIoauwdT4n5w8sJzT/&#10;vm6XNhDo0sGDJPS8j7zefIRFnbmIT1HD0PWgOJpkfXQa3vavD0+gpFK0tKTIGi4ssBnv79Y7Xqi2&#10;JZl9FtUoUTTMteZnRDEzB5IuZY5tMqUSqLayOMxkjuQYV33/iOU3A8YrptpaDWVrV6D2l9yS/2an&#10;afKGX5I5BY71RgSak9QU3sPSoFQcVw0+HrG9oWuigLcdhv908KHd/5Mf2HrC7+bQHbL7csCrzx0/&#10;AQAA//8DAFBLAQItABQABgAIAAAAIQClJSb8HAEAAGACAAATAAAAAAAAAAAAAAAAAAAAAABbQ29u&#10;dGVudF9UeXBlc10ueG1sUEsBAi0AFAAGAAgAAAAhADj9If/WAAAAlAEAAAsAAAAAAAAAAAAAAAAA&#10;TQEAAF9yZWxzLy5yZWxzUEsBAi0AFAAGAAgAAAAhAFkLDFOUAgAAdgYAAA4AAAAAAAAAAAAAAAAA&#10;TAIAAGRycy9lMm9Eb2MueG1sUEsBAi0ACgAAAAAAAAAhAF8CvyWbSA4Am0gOABQAAAAAAAAAAAAA&#10;AAAADAUAAGRycy9tZWRpYS9pbWFnZTEuanBnUEsBAi0AFAAGAAgAAAAhACTLMonrAQAA0AQAABAA&#10;AAAAAAAAAAAAAAAA2U0OAGRycy9pbmsvaW5rMS54bWxQSwECLQAUAAYACAAAACEAao1/uuMAAAAN&#10;AQAADwAAAAAAAAAAAAAAAADyTw4AZHJzL2Rvd25yZXYueG1sUEsBAi0AFAAGAAgAAAAhAM2Kr0LX&#10;AAAApQEAABkAAAAAAAAAAAAAAAAAAlEOAGRycy9fcmVscy9lMm9Eb2MueG1sLnJlbHNQSwUGAAAA&#10;AAcABwC6AQAAEFIOAAAA&#10;">
                <v:shape id="Picture 18125" o:spid="_x0000_s1027" type="#_x0000_t75" style="position:absolute;width:75438;height:10664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TMTsywAAAOMAAAAPAAAAZHJzL2Rvd25yZXYueG1sRI9Ba8JA&#10;EIXvhf6HZQq9lLqpVmlSVxFBEKEHoz9gyE6zabOzaXbV9N87B8HjzHvz3jfz5eBbdaY+NoENvI0y&#10;UMRVsA3XBo6HzesHqJiQLbaBycA/RVguHh/mWNhw4T2dy1QrCeFYoAGXUldoHStHHuModMSifYfe&#10;Y5Kxr7Xt8SLhvtXjLJtpjw1Lg8OO1o6q3/LkDbwcN/msPNi/3frHu+i/dm5IaMzz07D6BJVoSHfz&#10;7XprBT9/z8eTbDoRaPlJFqAXVwAAAP//AwBQSwECLQAUAAYACAAAACEA2+H2y+4AAACFAQAAEwAA&#10;AAAAAAAAAAAAAAAAAAAAW0NvbnRlbnRfVHlwZXNdLnhtbFBLAQItABQABgAIAAAAIQBa9CxbvwAA&#10;ABUBAAALAAAAAAAAAAAAAAAAAB8BAABfcmVscy8ucmVsc1BLAQItABQABgAIAAAAIQCpTMTsywAA&#10;AOMAAAAPAAAAAAAAAAAAAAAAAAcCAABkcnMvZG93bnJldi54bWxQSwUGAAAAAAMAAwC3AAAA/wIA&#10;AAAA&#10;">
                  <v:imagedata r:id="rId50" o:title=""/>
                </v:shape>
                <v:shape id="Inkt 425" o:spid="_x0000_s1028" type="#_x0000_t75" style="position:absolute;left:14111;top:9254;width:28910;height:204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xbiRxQAAAOIAAAAPAAAAZHJzL2Rvd25yZXYueG1sRE9NS8NA&#10;EL0L/odlBC/SbqJGm9htKWJBj9bieciO2Wh2NuyObfrvXUHw+Hjfy/XkB3WgmPrABsp5AYq4Dbbn&#10;zsD+bTtbgEqCbHEITAZOlGC9Oj9bYmPDkV/psJNO5RBODRpwImOjdWodeUzzMBJn7iNEj5Jh7LSN&#10;eMzhftDXRXGnPfacGxyO9Oio/dp9+1wi8n71cl+7+nN6OiW7rTextMZcXkybB1BCk/yL/9zPNs+/&#10;raq6rBY38HspY9CrHwAAAP//AwBQSwECLQAUAAYACAAAACEA2+H2y+4AAACFAQAAEwAAAAAAAAAA&#10;AAAAAAAAAAAAW0NvbnRlbnRfVHlwZXNdLnhtbFBLAQItABQABgAIAAAAIQBa9CxbvwAAABUBAAAL&#10;AAAAAAAAAAAAAAAAAB8BAABfcmVscy8ucmVsc1BLAQItABQABgAIAAAAIQD9xbiRxQAAAOIAAAAP&#10;AAAAAAAAAAAAAAAAAAcCAABkcnMvZG93bnJldi54bWxQSwUGAAAAAAMAAwC3AAAA+QIAAAAA&#10;">
                  <v:imagedata r:id="rId51" o:title=""/>
                </v:shape>
              </v:group>
            </w:pict>
          </mc:Fallback>
        </mc:AlternateContent>
      </w:r>
      <w:r w:rsidR="0094790A" w:rsidRPr="00236334">
        <w:rPr>
          <w:rFonts w:ascii="Arial" w:hAnsi="Arial" w:cs="Arial"/>
          <w:noProof/>
          <w:lang w:eastAsia="nl-NL"/>
        </w:rPr>
        <w:t>Scan uitgevoerde spirometrie</w:t>
      </w:r>
    </w:p>
    <w:p w14:paraId="1B50913B" w14:textId="3BF7371D" w:rsidR="0094790A" w:rsidRDefault="0094790A" w:rsidP="0094790A">
      <w:pPr>
        <w:spacing w:after="0"/>
        <w:ind w:right="11293"/>
        <w:rPr>
          <w:rFonts w:ascii="Arial" w:hAnsi="Arial" w:cs="Arial"/>
        </w:rPr>
      </w:pPr>
    </w:p>
    <w:p w14:paraId="42156893" w14:textId="77777777" w:rsidR="0094790A" w:rsidRDefault="0094790A" w:rsidP="004469DE">
      <w:pPr>
        <w:spacing w:after="0"/>
        <w:ind w:left="-590" w:right="11293"/>
        <w:rPr>
          <w:rFonts w:ascii="Arial" w:hAnsi="Arial" w:cs="Arial"/>
        </w:rPr>
      </w:pPr>
    </w:p>
    <w:p w14:paraId="6B431244" w14:textId="77777777" w:rsidR="0094790A" w:rsidRDefault="0094790A" w:rsidP="004469DE">
      <w:pPr>
        <w:spacing w:after="0"/>
        <w:ind w:left="-590" w:right="11293"/>
        <w:rPr>
          <w:rFonts w:ascii="Arial" w:hAnsi="Arial" w:cs="Arial"/>
        </w:rPr>
      </w:pPr>
    </w:p>
    <w:p w14:paraId="08E69F20" w14:textId="77777777" w:rsidR="0094790A" w:rsidRDefault="0094790A" w:rsidP="004469DE">
      <w:pPr>
        <w:spacing w:after="0"/>
        <w:ind w:left="-590" w:right="11293"/>
        <w:rPr>
          <w:rFonts w:ascii="Arial" w:hAnsi="Arial" w:cs="Arial"/>
        </w:rPr>
      </w:pPr>
    </w:p>
    <w:p w14:paraId="6A5715A4" w14:textId="77777777" w:rsidR="0094790A" w:rsidRDefault="0094790A" w:rsidP="004469DE">
      <w:pPr>
        <w:spacing w:after="0"/>
        <w:ind w:left="-590" w:right="11293"/>
        <w:rPr>
          <w:rFonts w:ascii="Arial" w:hAnsi="Arial" w:cs="Arial"/>
        </w:rPr>
      </w:pPr>
    </w:p>
    <w:p w14:paraId="7E10DF02" w14:textId="77777777" w:rsidR="0094790A" w:rsidRDefault="0094790A" w:rsidP="004469DE">
      <w:pPr>
        <w:spacing w:after="0"/>
        <w:ind w:left="-590" w:right="11293"/>
        <w:rPr>
          <w:rFonts w:ascii="Arial" w:hAnsi="Arial" w:cs="Arial"/>
        </w:rPr>
      </w:pPr>
    </w:p>
    <w:p w14:paraId="384C195A" w14:textId="77777777" w:rsidR="0094790A" w:rsidRDefault="0094790A" w:rsidP="004469DE">
      <w:pPr>
        <w:spacing w:after="0"/>
        <w:ind w:left="-590" w:right="11293"/>
        <w:rPr>
          <w:rFonts w:ascii="Arial" w:hAnsi="Arial" w:cs="Arial"/>
        </w:rPr>
      </w:pPr>
    </w:p>
    <w:p w14:paraId="62A5FB3A" w14:textId="77777777" w:rsidR="0094790A" w:rsidRDefault="0094790A" w:rsidP="004469DE">
      <w:pPr>
        <w:spacing w:after="0"/>
        <w:ind w:left="-590" w:right="11293"/>
        <w:rPr>
          <w:rFonts w:ascii="Arial" w:hAnsi="Arial" w:cs="Arial"/>
        </w:rPr>
      </w:pPr>
    </w:p>
    <w:p w14:paraId="6D3616BB" w14:textId="77777777" w:rsidR="0094790A" w:rsidRDefault="0094790A" w:rsidP="004469DE">
      <w:pPr>
        <w:spacing w:after="0"/>
        <w:ind w:left="-590" w:right="11293"/>
        <w:rPr>
          <w:rFonts w:ascii="Arial" w:hAnsi="Arial" w:cs="Arial"/>
        </w:rPr>
      </w:pPr>
    </w:p>
    <w:p w14:paraId="23B2D128" w14:textId="77777777" w:rsidR="0094790A" w:rsidRDefault="0094790A" w:rsidP="004469DE">
      <w:pPr>
        <w:spacing w:after="0"/>
        <w:ind w:left="-590" w:right="11293"/>
        <w:rPr>
          <w:rFonts w:ascii="Arial" w:hAnsi="Arial" w:cs="Arial"/>
        </w:rPr>
      </w:pPr>
    </w:p>
    <w:p w14:paraId="3455661D" w14:textId="77777777" w:rsidR="0094790A" w:rsidRDefault="0094790A" w:rsidP="004469DE">
      <w:pPr>
        <w:spacing w:after="0"/>
        <w:ind w:left="-590" w:right="11293"/>
        <w:rPr>
          <w:rFonts w:ascii="Arial" w:hAnsi="Arial" w:cs="Arial"/>
        </w:rPr>
      </w:pPr>
    </w:p>
    <w:p w14:paraId="373C016C" w14:textId="77777777" w:rsidR="0094790A" w:rsidRDefault="0094790A" w:rsidP="004469DE">
      <w:pPr>
        <w:spacing w:after="0"/>
        <w:ind w:left="-590" w:right="11293"/>
        <w:rPr>
          <w:rFonts w:ascii="Arial" w:hAnsi="Arial" w:cs="Arial"/>
        </w:rPr>
      </w:pPr>
    </w:p>
    <w:p w14:paraId="2F4FC71E" w14:textId="77777777" w:rsidR="0094790A" w:rsidRDefault="0094790A" w:rsidP="004469DE">
      <w:pPr>
        <w:spacing w:after="0"/>
        <w:ind w:left="-590" w:right="11293"/>
        <w:rPr>
          <w:rFonts w:ascii="Arial" w:hAnsi="Arial" w:cs="Arial"/>
        </w:rPr>
      </w:pPr>
    </w:p>
    <w:p w14:paraId="05205D59" w14:textId="77777777" w:rsidR="0094790A" w:rsidRDefault="0094790A" w:rsidP="004469DE">
      <w:pPr>
        <w:spacing w:after="0"/>
        <w:ind w:left="-590" w:right="11293"/>
        <w:rPr>
          <w:rFonts w:ascii="Arial" w:hAnsi="Arial" w:cs="Arial"/>
        </w:rPr>
      </w:pPr>
    </w:p>
    <w:p w14:paraId="206AB0F7" w14:textId="77777777" w:rsidR="0094790A" w:rsidRDefault="0094790A" w:rsidP="004469DE">
      <w:pPr>
        <w:spacing w:after="0"/>
        <w:ind w:left="-590" w:right="11293"/>
        <w:rPr>
          <w:rFonts w:ascii="Arial" w:hAnsi="Arial" w:cs="Arial"/>
        </w:rPr>
      </w:pPr>
    </w:p>
    <w:p w14:paraId="69779A95" w14:textId="77777777" w:rsidR="0094790A" w:rsidRDefault="0094790A" w:rsidP="004469DE">
      <w:pPr>
        <w:spacing w:after="0"/>
        <w:ind w:left="-590" w:right="11293"/>
        <w:rPr>
          <w:rFonts w:ascii="Arial" w:hAnsi="Arial" w:cs="Arial"/>
        </w:rPr>
      </w:pPr>
    </w:p>
    <w:p w14:paraId="33384822" w14:textId="77777777" w:rsidR="0094790A" w:rsidRDefault="0094790A" w:rsidP="004469DE">
      <w:pPr>
        <w:spacing w:after="0"/>
        <w:ind w:left="-590" w:right="11293"/>
        <w:rPr>
          <w:rFonts w:ascii="Arial" w:hAnsi="Arial" w:cs="Arial"/>
        </w:rPr>
      </w:pPr>
    </w:p>
    <w:p w14:paraId="17F46EEE" w14:textId="77777777" w:rsidR="0094790A" w:rsidRDefault="0094790A" w:rsidP="004469DE">
      <w:pPr>
        <w:spacing w:after="0"/>
        <w:ind w:left="-590" w:right="11293"/>
        <w:rPr>
          <w:rFonts w:ascii="Arial" w:hAnsi="Arial" w:cs="Arial"/>
        </w:rPr>
      </w:pPr>
    </w:p>
    <w:p w14:paraId="02F56A3B" w14:textId="77777777" w:rsidR="0094790A" w:rsidRDefault="0094790A" w:rsidP="004469DE">
      <w:pPr>
        <w:spacing w:after="0"/>
        <w:ind w:left="-590" w:right="11293"/>
        <w:rPr>
          <w:rFonts w:ascii="Arial" w:hAnsi="Arial" w:cs="Arial"/>
        </w:rPr>
      </w:pPr>
    </w:p>
    <w:p w14:paraId="7D32ADED" w14:textId="175069BE" w:rsidR="004469DE" w:rsidRPr="00DC6819" w:rsidRDefault="004469DE" w:rsidP="004469DE">
      <w:pPr>
        <w:spacing w:after="0"/>
        <w:ind w:left="-590" w:right="11293"/>
        <w:rPr>
          <w:rFonts w:ascii="Arial" w:hAnsi="Arial" w:cs="Arial"/>
        </w:rPr>
      </w:pPr>
      <w:r w:rsidRPr="00DC6819">
        <w:rPr>
          <w:rFonts w:ascii="Arial" w:hAnsi="Arial" w:cs="Arial"/>
        </w:rPr>
        <w:br w:type="page"/>
      </w:r>
    </w:p>
    <w:p w14:paraId="1C475B34" w14:textId="137B9BFD" w:rsidR="004469DE" w:rsidRPr="00DC6819" w:rsidRDefault="004469DE" w:rsidP="004469DE">
      <w:pPr>
        <w:tabs>
          <w:tab w:val="center" w:pos="1960"/>
          <w:tab w:val="center" w:pos="7036"/>
        </w:tabs>
        <w:spacing w:after="0" w:line="265" w:lineRule="auto"/>
        <w:ind w:left="-15"/>
        <w:rPr>
          <w:rFonts w:ascii="Arial" w:hAnsi="Arial" w:cs="Arial"/>
        </w:rPr>
      </w:pPr>
      <w:r w:rsidRPr="00DC6819">
        <w:rPr>
          <w:rFonts w:ascii="Arial" w:eastAsia="Times New Roman" w:hAnsi="Arial" w:cs="Arial"/>
          <w:sz w:val="17"/>
        </w:rPr>
        <w:lastRenderedPageBreak/>
        <w:t>ID:</w:t>
      </w:r>
      <w:r w:rsidRPr="00DC6819">
        <w:rPr>
          <w:rFonts w:ascii="Arial" w:eastAsia="Times New Roman" w:hAnsi="Arial" w:cs="Arial"/>
          <w:sz w:val="17"/>
        </w:rPr>
        <w:tab/>
        <w:t>170757</w:t>
      </w:r>
      <w:r w:rsidRPr="00DC6819">
        <w:rPr>
          <w:rFonts w:ascii="Arial" w:eastAsia="Times New Roman" w:hAnsi="Arial" w:cs="Arial"/>
          <w:sz w:val="17"/>
        </w:rPr>
        <w:tab/>
        <w:t>Onderzoeksdatu… 03/12/2024 13:37:22</w:t>
      </w:r>
    </w:p>
    <w:p w14:paraId="7882A856" w14:textId="2AAA5A15" w:rsidR="004469DE" w:rsidRPr="00DC6819" w:rsidRDefault="0094790A" w:rsidP="004469DE">
      <w:pPr>
        <w:tabs>
          <w:tab w:val="center" w:pos="2083"/>
        </w:tabs>
        <w:spacing w:after="61" w:line="265" w:lineRule="auto"/>
        <w:ind w:left="-15"/>
        <w:rPr>
          <w:rFonts w:ascii="Arial" w:hAnsi="Arial" w:cs="Arial"/>
        </w:rPr>
      </w:pPr>
      <w:r w:rsidRPr="00DC6819">
        <w:rPr>
          <w:rFonts w:ascii="Arial" w:hAnsi="Arial" w:cs="Arial"/>
          <w:noProof/>
        </w:rPr>
        <mc:AlternateContent>
          <mc:Choice Requires="wpi">
            <w:drawing>
              <wp:anchor distT="0" distB="0" distL="114300" distR="114300" simplePos="0" relativeHeight="251850752" behindDoc="0" locked="0" layoutInCell="1" allowOverlap="1" wp14:anchorId="644EB25D" wp14:editId="16195C7A">
                <wp:simplePos x="0" y="0"/>
                <wp:positionH relativeFrom="column">
                  <wp:posOffset>1089025</wp:posOffset>
                </wp:positionH>
                <wp:positionV relativeFrom="paragraph">
                  <wp:posOffset>72911</wp:posOffset>
                </wp:positionV>
                <wp:extent cx="476640" cy="360"/>
                <wp:effectExtent l="76200" t="95250" r="76200" b="95250"/>
                <wp:wrapNone/>
                <wp:docPr id="495835724" name="Inkt 415"/>
                <wp:cNvGraphicFramePr/>
                <a:graphic xmlns:a="http://schemas.openxmlformats.org/drawingml/2006/main">
                  <a:graphicData uri="http://schemas.microsoft.com/office/word/2010/wordprocessingInk">
                    <w14:contentPart bwMode="auto" r:id="rId52">
                      <w14:nvContentPartPr>
                        <w14:cNvContentPartPr/>
                      </w14:nvContentPartPr>
                      <w14:xfrm>
                        <a:off x="0" y="0"/>
                        <a:ext cx="476640" cy="360"/>
                      </w14:xfrm>
                    </w14:contentPart>
                  </a:graphicData>
                </a:graphic>
              </wp:anchor>
            </w:drawing>
          </mc:Choice>
          <mc:Fallback>
            <w:pict>
              <v:shape w14:anchorId="28948286" id="Inkt 415" o:spid="_x0000_s1026" type="#_x0000_t75" style="position:absolute;margin-left:82.9pt;margin-top:2.9pt;width:43.2pt;height:5.7pt;z-index:25185075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E/8eXZwAQAACgMAAA4AAABkcnMvZTJvRG9jLnhtbJxSy07DMBC8I/EP&#10;lu806UMBRU17oELqAegBPsA4dmMRe6O106R/zyZpaQtCSL1E3p3seGbH82VrS7ZT6A24jI9HMWfK&#10;SciN22b8/e3p7oEzH4TLRQlOZXyvPF8ubm/mTZWqCRRQ5goZkTifNlXGixCqNIq8LJQVfgSVcgRq&#10;QCsClbiNchQNsdsymsRxEjWAeYUglffUXQ0gX/T8WisZXrX2KrAy49Mkjklf+D5hf5pS7+PYixZz&#10;kW5RVIWRB1niClVWGEcivqlWIghWo/lFZY1E8KDDSIKNQGsjVe+J3I3jH+7W7rNzNp7JGlMJLigX&#10;NgLDcX89cM0VtqQVNM+QU0KiDsAPjLSg/wMZRK9A1pb0DKmgKkWgJ+ELU3nOMDV5xnGdj0/63e7x&#10;5GCDJ18vlwAlEh0s/zXSarTdskkJazNOee67b5+lagOT1JzdJ8mMEEkQPYQOPNIO48fqbK/0y0WC&#10;53U3fvaEF18AAAD//wMAUEsDBBQABgAIAAAAIQCG/b4axQEAAGUEAAAQAAAAZHJzL2luay9pbmsx&#10;LnhtbLSTQW/bIBTH75X2HRA75NLYGKdJatXpaZEmrVLVdNJ2dG0aoxqIAMfJt98zJsRV0502ybLg&#10;wfvz3o8/d/cH0aA904YrmeMkIhgxWaqKy22Ofz6vp0uMjC1kVTRKshwfmcH3qy9Xd1y+iSaDPwIF&#10;afqRaHJcW7vL4rjruqhLI6W3MSUkjb/Lt4cfeOWzKvbKJbdwpDmFSiUtO9heLONVjkt7IGE/aG9U&#10;q0sWlvuILs87rC5KtlZaFDYo1oWUrEGyEFD3L4zscQcDDudsmcZIcGh4SqNktpgtv91CoDjkeDRv&#10;oUQDlQgcX9b8/R801x81+7JSupgvMPIlVWzf1xQ75tnnvT9qtWPacnbGPEDxC0dUDnPHZwClmVFN&#10;298NRvuiaQFZQgjYwp+dxBeAfNQDNv9UD7h8qjcu7j0a396Yg4cWLHW6WssFA6OLXfCYNSDchzdW&#10;u+dACb2ZkmRKZ8+UZAl8STSfL0dX4V180nzRramD3os++9WtBGpDZx2vbB2gk4gG5mPilzJrxre1&#10;/Uuqb9rlBt9ceIXOSsh38cRec/zVPUTkMoeAa4Mggmi6vKXXkySl6YRMyDs7hkOA8+oPAAAA//8D&#10;AFBLAwQUAAYACAAAACEAZg0Hwd4AAAAIAQAADwAAAGRycy9kb3ducmV2LnhtbEyPwUrDQBCG74Lv&#10;sIzgzW5caK1pNqUoSvAgtvXQ4zQZk2B2NmS3bezTOz3pafj5hn++yZaj69SRhtB6tnA/SUARl75q&#10;ubbwuX25m4MKEbnCzjNZ+KEAy/z6KsO08ide03ETayUlHFK00MTYp1qHsiGHYeJ7YmFffnAYJQ61&#10;rgY8SbnrtEmSmXbYslxosKenhsrvzcFZMPXzW1H05/c5rl8fd6H4OG/Dytrbm3G1ABVpjH/LcNEX&#10;dcjFae8PXAXVSZ5NRT1auAzhZmoMqL2ABwM6z/T/B/JfAAAA//8DAFBLAwQUAAYACAAAACEAeRi8&#10;nb8AAAAhAQAAGQAAAGRycy9fcmVscy9lMm9Eb2MueG1sLnJlbHOEz7FqxDAMBuC90Hcw2hslHcpR&#10;4mQ5DrKWFG41jpKYxLKxnNJ7+3rswcENGoTQ90tt/+t39UNJXGANTVWDIrZhcrxo+B4vbydQkg1P&#10;Zg9MGm4k0HevL+0X7SaXJVldFFUUFg1rzvETUexK3kgVInGZzCF5k0ubFozGbmYhfK/rD0z/Deju&#10;TDVMGtIwNaDGWyzJz+0wz87SOdjDE+cHEWgPycFf/V5QkxbKGhxvWKqpyqGAXYt3j3V/AAAA//8D&#10;AFBLAQItABQABgAIAAAAIQCbMyc3DAEAAC0CAAATAAAAAAAAAAAAAAAAAAAAAABbQ29udGVudF9U&#10;eXBlc10ueG1sUEsBAi0AFAAGAAgAAAAhADj9If/WAAAAlAEAAAsAAAAAAAAAAAAAAAAAPQEAAF9y&#10;ZWxzLy5yZWxzUEsBAi0AFAAGAAgAAAAhAE/8eXZwAQAACgMAAA4AAAAAAAAAAAAAAAAAPAIAAGRy&#10;cy9lMm9Eb2MueG1sUEsBAi0AFAAGAAgAAAAhAIb9vhrFAQAAZQQAABAAAAAAAAAAAAAAAAAA2AMA&#10;AGRycy9pbmsvaW5rMS54bWxQSwECLQAUAAYACAAAACEAZg0Hwd4AAAAIAQAADwAAAAAAAAAAAAAA&#10;AADLBQAAZHJzL2Rvd25yZXYueG1sUEsBAi0AFAAGAAgAAAAhAHkYvJ2/AAAAIQEAABkAAAAAAAAA&#10;AAAAAAAA1gYAAGRycy9fcmVscy9lMm9Eb2MueG1sLnJlbHNQSwUGAAAAAAYABgB4AQAAzAcAAAAA&#10;">
                <v:imagedata r:id="rId53" o:title=""/>
              </v:shape>
            </w:pict>
          </mc:Fallback>
        </mc:AlternateContent>
      </w:r>
      <w:r w:rsidR="004469DE" w:rsidRPr="00DC6819">
        <w:rPr>
          <w:rFonts w:ascii="Arial" w:eastAsia="Times New Roman" w:hAnsi="Arial" w:cs="Arial"/>
          <w:sz w:val="17"/>
        </w:rPr>
        <w:t>Naam:</w:t>
      </w:r>
      <w:r w:rsidR="004469DE" w:rsidRPr="00DC6819">
        <w:rPr>
          <w:rFonts w:ascii="Arial" w:eastAsia="Times New Roman" w:hAnsi="Arial" w:cs="Arial"/>
          <w:sz w:val="17"/>
        </w:rPr>
        <w:tab/>
        <w:t>Snijders, C</w:t>
      </w:r>
    </w:p>
    <w:p w14:paraId="4780F243" w14:textId="77777777" w:rsidR="004469DE" w:rsidRPr="00DC6819" w:rsidRDefault="004469DE" w:rsidP="004469DE">
      <w:pPr>
        <w:tabs>
          <w:tab w:val="center" w:pos="2082"/>
          <w:tab w:val="center" w:pos="6890"/>
        </w:tabs>
        <w:spacing w:after="0"/>
        <w:rPr>
          <w:rFonts w:ascii="Arial" w:hAnsi="Arial" w:cs="Arial"/>
        </w:rPr>
      </w:pPr>
      <w:r w:rsidRPr="00DC6819">
        <w:rPr>
          <w:rFonts w:ascii="Arial" w:hAnsi="Arial" w:cs="Arial"/>
        </w:rPr>
        <w:tab/>
      </w:r>
      <w:r w:rsidRPr="00DC6819">
        <w:rPr>
          <w:rFonts w:ascii="Arial" w:eastAsia="Times New Roman" w:hAnsi="Arial" w:cs="Arial"/>
          <w:sz w:val="17"/>
        </w:rPr>
        <w:t>Alle flow-volumecurven</w:t>
      </w:r>
      <w:r w:rsidRPr="00DC6819">
        <w:rPr>
          <w:rFonts w:ascii="Arial" w:eastAsia="Times New Roman" w:hAnsi="Arial" w:cs="Arial"/>
          <w:sz w:val="17"/>
        </w:rPr>
        <w:tab/>
        <w:t>Diagram alle volume-tijdcurven</w:t>
      </w:r>
    </w:p>
    <w:p w14:paraId="38DADA78" w14:textId="77777777" w:rsidR="004469DE" w:rsidRPr="00DC6819" w:rsidRDefault="004469DE" w:rsidP="004469DE">
      <w:pPr>
        <w:spacing w:after="292"/>
        <w:ind w:left="-43" w:right="-61"/>
        <w:rPr>
          <w:rFonts w:ascii="Arial" w:hAnsi="Arial" w:cs="Arial"/>
        </w:rPr>
      </w:pPr>
      <w:r w:rsidRPr="00DC6819">
        <w:rPr>
          <w:rFonts w:ascii="Arial" w:hAnsi="Arial" w:cs="Arial"/>
          <w:noProof/>
        </w:rPr>
        <mc:AlternateContent>
          <mc:Choice Requires="wpg">
            <w:drawing>
              <wp:inline distT="0" distB="0" distL="0" distR="0" wp14:anchorId="1741EF83" wp14:editId="578E3973">
                <wp:extent cx="6862065" cy="8446008"/>
                <wp:effectExtent l="0" t="0" r="0" b="0"/>
                <wp:docPr id="18171" name="Group 18171"/>
                <wp:cNvGraphicFramePr/>
                <a:graphic xmlns:a="http://schemas.openxmlformats.org/drawingml/2006/main">
                  <a:graphicData uri="http://schemas.microsoft.com/office/word/2010/wordprocessingGroup">
                    <wpg:wgp>
                      <wpg:cNvGrpSpPr/>
                      <wpg:grpSpPr>
                        <a:xfrm>
                          <a:off x="0" y="0"/>
                          <a:ext cx="6862065" cy="8446008"/>
                          <a:chOff x="0" y="0"/>
                          <a:chExt cx="6862065" cy="8446008"/>
                        </a:xfrm>
                      </wpg:grpSpPr>
                      <pic:pic xmlns:pic="http://schemas.openxmlformats.org/drawingml/2006/picture">
                        <pic:nvPicPr>
                          <pic:cNvPr id="18130" name="Picture 18130"/>
                          <pic:cNvPicPr/>
                        </pic:nvPicPr>
                        <pic:blipFill>
                          <a:blip r:embed="rId54"/>
                          <a:stretch>
                            <a:fillRect/>
                          </a:stretch>
                        </pic:blipFill>
                        <pic:spPr>
                          <a:xfrm>
                            <a:off x="0" y="0"/>
                            <a:ext cx="3346704" cy="8446008"/>
                          </a:xfrm>
                          <a:prstGeom prst="rect">
                            <a:avLst/>
                          </a:prstGeom>
                        </pic:spPr>
                      </pic:pic>
                      <pic:pic xmlns:pic="http://schemas.openxmlformats.org/drawingml/2006/picture">
                        <pic:nvPicPr>
                          <pic:cNvPr id="18132" name="Picture 18132"/>
                          <pic:cNvPicPr/>
                        </pic:nvPicPr>
                        <pic:blipFill>
                          <a:blip r:embed="rId55"/>
                          <a:stretch>
                            <a:fillRect/>
                          </a:stretch>
                        </pic:blipFill>
                        <pic:spPr>
                          <a:xfrm>
                            <a:off x="3515360" y="0"/>
                            <a:ext cx="3346705" cy="8446008"/>
                          </a:xfrm>
                          <a:prstGeom prst="rect">
                            <a:avLst/>
                          </a:prstGeom>
                        </pic:spPr>
                      </pic:pic>
                    </wpg:wgp>
                  </a:graphicData>
                </a:graphic>
              </wp:inline>
            </w:drawing>
          </mc:Choice>
          <mc:Fallback>
            <w:pict>
              <v:group w14:anchorId="77BC2B1B" id="Group 18171" o:spid="_x0000_s1026" style="width:540.3pt;height:665.05pt;mso-position-horizontal-relative:char;mso-position-vertical-relative:line" coordsize="68620,8446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Y9EfpRAIAAPIGAAAOAAAAZHJzL2Uyb0RvYy54bWzUVctu2zAQvBfoPxC8&#10;x5JfqiHYzsWNUaBojab9AJqiJKLiA0vasv++S0pxnShAgiCH9mCaS3J3Z2eH1PL2pBpyFOCk0Ss6&#10;HqWUCM1NIXW1or9+3t0sKHGe6YI1RosVPQtHb9cfPyxbm4uJqU1TCCAYRLu8tStae2/zJHG8Foq5&#10;kbFC42ZpQDGPJlRJAazF6KpJJmmaJa2BwoLhwjlc3XSbdB3jl6Xg/ntZOuFJs6KIzccR4rgPY7Je&#10;srwCZmvJexjsDSgUkxqTXkJtmGfkAHIQSkkOxpnSj7hRiSlLyUWsAasZp0+q2YI52FhLlbeVvdCE&#10;1D7h6c1h+bfjFuy93QEy0doKuYhWqOVUggr/iJKcImXnC2Xi5AnHxWyRTdJsTgnHvcVslqXpoiOV&#10;18j8wI/Xn1/wTB4SJ4/gWMlz/PUc4GzAwctaQS9/AEH7IOpVMRSD3wd7g+2yzMu9bKQ/R+lhYwIo&#10;fdxJvoPOQDp3QGSBV2ExnqLgNFOoejwREpNuEZkOjuFs8EQzCfajQPtG2jvZNIH/MO8ho3KfdP6Z&#10;qjtVbQw/KKF9d01ANIjeaFdL6yiBXKi9QJjwpRh3/XIehOd1SFhi4h94dQIyll82Isq/wAJmh8J5&#10;rVSm01n2KZ0NpHJpOMstOL8VRpEwQXCIAVlmOTt+dT2ahyM9aR2AiAzxdMTi5L+SyeQ5mUxCVwLF&#10;/4pMIqArNbyDTKbz8Xya4S0ZviudWIbvyruKJb4w+LBGmfcfgfByX9s4v/5Urf8AAAD//wMAUEsD&#10;BAoAAAAAAAAAIQBMrf/iA0QCAANEAgAUAAAAZHJzL21lZGlhL2ltYWdlMS5wbmeJUE5HDQoaCgAA&#10;AA1JSERSAAAESgAACtMIBgAAADIQqTYAAAABc1JHQgCuzhzpAAAABGdBTUEAALGPC/xhBQAAAAlw&#10;SFlzAAAuIwAALiMBeKU/dgAA/6VJREFUeF7s3Qd8VFX2B/Az6SEVQpPQpLcAKggqFlQUsSyWFdi/&#10;rr2AIrprY1kFRBfFhqir2NuK2CuCuIoLIr0FQu89kED6JJnM/O+5777kzcskmUkmmTeT39fP9d77&#10;pmRmkiHzTs49lwAAAAAAAAAAQGNTPQAEzruqBwAAAADQ3aJ6AGhgCJQABJ5L9QAAAAAAOpyrAQRI&#10;mOoBAAAAAAAAABo9RCkBAs+YUYIUSwAAAIDGy7gkG+dqAAGCNx9A4BkDJXhPAgAAADRe+FwIYAFY&#10;egMAAAAAAAAAoCBQAgAAAAAAAACgIFACAAAAAAAAAKAgUAIAAAAAAAAAoCBQAgAAAAAAAACgIFAC&#10;AAAAAAAAAKAgUAIAAAAAAAAAoCBQAgAAAAAAAACgIFACAAAAAAAAAKDYVA8AgeNSPcN7EgAAwCLm&#10;zJlzjc1ma6am5HK5fh4zZsweNa2TTz755BzR9dRm0ubRo0f/rsbQeOFzIYAF4M0HEHj4hQgAUAfi&#10;hPN2NZT8cTJbH/cJwUf8HKyy2WxnqCn/HNwxevTot9S0TsR9vyvu+2Y15ft+T9z3LWoKjRc+FwJY&#10;AJbeAEB9GmJqUDspoplfy06iGZmv00+02jDfj/nr+APfp/FrcOOvC1Bbk8UJ55t6CwsL+5s6Xisq&#10;i6D8/kR7HkESAACAxgOBEgBgnk5ca9uMFpsa1M5/RDO+ji+KliOaEadvG6/zjGi1MUg04/0kiOZv&#10;/Nj5ORi/znzRECyB2lqqet2lqq+VsLCwC9RQt0T1AAAA0AggUAIA7DrRjCetdWngX0+JZjzp2yna&#10;cNGy5Mz/rlA946+1Xhv6FT92fg6r5EwzQLRp2hDANy6Xa64a6rqp+g+1ZQ60LFI9AAAANAIIlAAA&#10;WNcI0f6hDaUTol0rWn0FSdho1bOfVF8f+DmMEo2fk26saPycAXwyZsyYL10u1wE1lWw2G/98+UwF&#10;WLppMyl31KhRz6oxAAAANAIIlAAAWBMvQ/lIG5a7QbT6yPDQcV2TptpQ+l719WWXaFdpw3L8nLEE&#10;B2rDbfmNy+Xqq4Y+8RBgwbIbAACARgaVlAECzwrVzR8WzVjTgpdEPKANfWY8qTA+N4Z/c7zHS26M&#10;2ST/Em2SNvSI68MYlz4tEI2Xt/jC+DU506N8S0wz3q1BDets+/btfQ4dOsRLb6SkpKTd/fv3/01N&#10;AaSadgPhAqxhYWFfqKnkdDpP9bUI69y5c7eKzphR8jAyShov7HoDAYBdbwAsAG8+gMCzYqCkNifZ&#10;niBQUjuc2bFOG0pcK4SLrFa35MYfgZIdonXWhsQ1H4zLcNyIk0nz9xagXo0aNarGfz/Eied+ceLZ&#10;Vk35xPMpceL5TzWtES+7Ebc3Bnt52U2SGkMjhEAJBAACJQAWgDcfQOAhUAJmvAOMsZjkGNE+0YZV&#10;qmughHc+4oCMrtqviUAJNDQvAyVzxYnn9WrKJ56/iRNP8w42VRI/17NEN16bSfPE171cjWukthUu&#10;z8Ty1wk1E8/tdjXk55XNdVnUtEbicXUUj+tiNa3y9sbHX9Njr81zNT4H5uk24jpcI4Z38WKbxXV+&#10;V+NaM90nP/+fvc00EretU6DE+LXNr7u4DIES8ASBEgALwJsPIPAQKAGj2gY86hoouUu017Wh1Fy0&#10;KjNYECiBhuZNoKSuy29qs+xGnOzyyf8N4oT3NNEnyoPutom2QDyOF7x9HDpx30+KbrjxRN1InFjz&#10;ErUl4uS62qwZfoziPt5UU77danEbudxNBVGeEY3/vSh//J5eb/V4hojrnq8dcSfulwvqcq2YhZ6C&#10;CeZ/N/SvIe6XM3l42R//O+b2Gqr7fL+m52hW3X0ydb8/i35qdd8XcT8+B0pq+Nq5oi0R9/OV6Pl6&#10;CJSAGQIlABaAYq4AYGW8BIU/aOrNW8bbeHs749fi7ApvGL8G394f/qJ6Hf+FuyEY/9LLQZb63FkH&#10;oF7wX+vVCXA5cSLqlsVQFT65FV15kITvp7ogCQcY1En0m6Jx4MBTkITxfY4X11ksru/VY+GAj7gu&#10;LyOaJJrHIAnjr8vX4cehHr9P5s6d+1BYWNh6cR+chVPV45evDQeR1OPxGCRh4rK2fF+ivcmPXx2u&#10;lrgeZ1XME0Pe8arSY1D3KZ8jv+bqcLXEdTmziJdQebxPpu73Zn7+4vpefV+8IV6nWTV8bT42QlyH&#10;f26u0Q4BAIDVIFACAFbDQQde8pEtGtfp4CwJvfFfWVaKxtkP1e2M8q1oxtt5s4sK/xVavz7X56gJ&#10;P07j1+DHVFccoOEtcnW8FIZPIOobvz7lxVQF/ksnQLBy2/1G4PdqjcRJq3m3G/P9lOMTdnGCvUDc&#10;psoghpm4Lp+YcwCBszKqxEEScd8cPCivtVITfhyizePbqkM14mCC6GaIVmWAhPFz5fsWQ2OmTY28&#10;efwc/BDX44yKah8DU8/xczX1iB+rCuiUL7/yQqK4Pn9f6hwsEV/7B9EZl27VpMbnDQAAgYFACQBY&#10;BZ+sc20ODjrwCYtxm1ojPqHnJSLLRavqBOgn1evK16ZXgbNB9CKmjL9GTcGV3qrX/U/1dTFM9bo3&#10;VF/fzF93oeqr4o+gEEC9cLlcboFOcRJ8Pp9Aq2l1jHWBKt2Pju+LgyRiaAwc5PKyCafTeS0vJ+Em&#10;5kNEe0o0c4bLpKoCGnycgyRiWH4CzbdX9zNEv2/+OmL+nriYl3Ho+IT/JW+eq7geBx3MwYRt4j5X&#10;600d4+tycMLt8YjuZdGXPx4ei8aP0afdqvhxqCHj1/A30d5TrdJ98fU/qWbHLfVY3bKCRDO/dqfy&#10;MXExL4kqJ277vJc/Jx5xJonoOIvEiJ/Tp6J/WPR3cBPjl0XjwJPxewcAABaDdW8AgWeFtaiBrlGi&#10;B0mMWQ3e8lR01Fxv4xHR+C+nVTFfn9VUQJUvM/4FmgMtu7RhrZmLuPpyn3qGi86X76HxufDW0AO1&#10;oUfyZ0WcFGgzgAbCJ7lqWCNxMu3T7jfi+m673YjrHxDXb6embvhEXVy3vK6EkCtOvm8xFuk0UoGV&#10;V8Ww/CS6qvsX9+1WD0PYJu770qpqaKjH/Y4YGoM2lQrQiuu51Sgx4BN5Xq7ksU6Hp9dFtHNrqOnB&#10;S4Be4udh/p6JfzfMvxPkfYrOYw2SKp4fv979zI9BBSrcCvGK691T3WNVGSDG70ulGiHiMdRYo0Q9&#10;Tg5+GDNEqv36/HMhbvOeaOVLmTx9fWiUUKMEwAKQUQIAnnDggk+8fW01ZWF44ilIckI0Dm70F40/&#10;JHDjoAEHL4w7s7A5opnrgyxTve5C1VfFU8r1SNVXxfh4+THVNUjCjEESf92nNy5RPTNn4xjx99gY&#10;UAOwqp9Vr+Of3SqJk1Wvlt2ok1u3bJDqgiSMT5T5hFkFBCRxH23FybXbEhwx52CG8YT8gLhdlUES&#10;Jk6qfxfXmaimuhF84q7GVRL3/5u4bT8+Ma/qa3h4XWrcLYYfk2j87yNnTtRknngc54rrewxi8X2J&#10;y28VQ3PmjNu/2SoT5CZtJp/bag4W1fRY+fsiuvL7Nn9vvSVux4VbjVk3NX59ddlubQYAAFaDQAkA&#10;eMIfco31N7xtNS1x8eQ20cxBkqGicQbIej6gcNCAMx8GifYaHzBw2+VC4Nvx/ejcUupNuC6I8evr&#10;+AShqsAPHzcu1akuuOAt84lcQ6Vs8F9TjcucOE28KuZCswBW5fYXf3EiW9PyG6+W3agTdLesAXHC&#10;W+M2veqk+H1tVs7tPS/u+2o11L1f04k+U1/frZaRuC9zgMNs2+jRoy+o6f7F65Cghj4bNWrUfWpY&#10;JW+CGSpYwsF0I/NrZ/6+TFB9tfhrm+47Ufyc+BQsUT9X5iU3Xn19AACwLgRKACCQOODwqDYsx0ES&#10;Y4DEjHdjeUw0Y2YJBy1Ga8Ny5uBFVbvSnKl6Zj454qCMJ+bj/qhPYi58+Lvq69sVqmf8mlb32ptf&#10;YwBL4pNr0ZlrUHgs1qmyL9zqWqjggyfmgOYi1ddI3G+l4I0a6tzu23z9Grg9DnHbs9XQI3F5nhr6&#10;RDzmlmrYoMTjdfu3WTwO3orZyLjMkINAvvz7uV31krjv09XQK+afK/FYf/Px6wMAgAUhUAIAgcRF&#10;RI3ZDJwpUt2Juo6DJeZUbfNSmV9VrxusejPj7b4WzfiB3BhEMOqjet0K1ddFe9XrDqq+vnm77IZV&#10;VWAXwIq4To+ROcihu0z1uip3uxGMmWR8Ulzddd2ozAm34A0vt1E9B2vcCqbWlGlh5HQ6P1NDSZy8&#10;e70bT3XE/WSooW6EqgXSoDwErjjzozxDyPx8+XX1tonbGjNRWKrqvWW+PpbTAACEAARKAMATLuh5&#10;bi3aZtF8YQ5ufK96b5h3ZjGnmpvrlFSVUWK8Hd8nB0t0VWVQGGue+KuWiHlZgDcBo7oy7/bjy+sP&#10;YGkeshCqWn5jzuTwuOyGiftwy/zyNXNA3HdVmRzmZYtHVe8VX4Iqvhg1atSzojPvzjL+k08+2S/a&#10;XA401LCkyZ/MGUIXc+9hqUw3cdmb3jZxfV+28/UkTfU6ZJMAAIQABEoAwBPO2OCdDnxtfDtfmGuD&#10;bFG9N/hrcUDHyHjCw4EG4/IcY+aEzriunP/6zPdpDMBwBoV57TkzLtfxR30SxrVSGpq5dotbnQMP&#10;zK83gGV5s/yGT/LFMeOuI9Utu/EH479JzJ9BBnO2So0FXb0hXpNKRVnFa9ZWtOs50BAWFrZ77ty5&#10;W3kHGfE13QrU+lNVQSbxGJqpIQAAgN8gUAIAgeSWxi74mplRU2DGGMTgr2UORhiX1nyler5P41+U&#10;zScbnIVhXILij/okZuYlA/Xlz6pnVf4V3cCXmgkAVlDt8htxkm2uW+L1UppaKlS9ztdlHlXyEEio&#10;TXHtSkaPHv1Pcd9PqWlVuMbLCPF6Tpo7d25OIJbnGPCWx6tr28TtG2rZIwAAWBgCJQAQzPhDrZG5&#10;IKo5iNFD9Trj0hpjJomxvol5SY/55MMf9UkCwbzbj3HJUVU+Fw1ZJRA0xIlvTctvvF524yenql7n&#10;t2Ua4rl1VUNp9OjRfgtsqmAJv1acdWZeimPGNT/Gc4aJNm1Y4nFuF493QB2ax62KAQCgcUGgBACC&#10;WY7qdeaCqOYghjE7xJgZwif/xmwWY9CEM1GM9U2M69HNtwsmXEjXyFzzxRPOtuHdJRAsgaAgTnor&#10;Lb8JCwuTmVQBWHbD4lVfH8xFSf2KX0vezle0JKfTea04xEty5vHrJq9Q2QiuYaLG9cHXmlgAAABe&#10;Q6AEAIKZeRtHc9o8BzGMNQGMOyNcr3rmtmOEwLczBgOM1/Vll5ja6qL6+sTbMOv4uda0jEnH1xuo&#10;DQGCgnn5zQX8v9osu3FpSzPK+RoIMGd9CPJkf7Qp+0Ncz6dda8wFTasJXvgFB5RGjRp1HwdOxGNv&#10;J77eENHeUxcb3aD6OjO/JioIxswBk1aqbyjmujN+qQ0DAACBhUAJAASzZNVXxxjMMBYvNS6p8VQT&#10;xHjiYryucbmK39LmTcy1W/wtRTTjc0LtEQhZ4gTevJxGX25Tm2U35pNic2ZWlVQww20LYMPJPnPL&#10;fJk7d+5DalijsLAwGfzR2Wy2DWrYIPh5iHaLGJoLv/rl3zJzIEgof63Ua1i+HEg897b+KmTrpe2q&#10;l8TXP1sNAQAgiCFQAgCBVG2hRS8Yd59hh1RvZK5Twl+D63PoH+D5xMfTVrzG7YX1QrDmx7dc9f5g&#10;rrdSnwapXufNshuAoKROpI1BiETenUWc0Pq87MYcTBH3MdxU86RKYWFht6mhzpzB4vbvofha5vpI&#10;VRLXvVoNdYtU36CcTucLaihx0EIN60Tcz5VqKInnu04NJTFfq4a6+lzyY/aj6nXdPAR2qtJE9QAA&#10;YDEIlABAIJmDA5ep3hvm3Wc44OGpXoi5Tklv0Yx/Ba7qr8jm7YX5NnxbnS/LVbxhrrfia9DIF8bd&#10;fqp63QBCiTkoe5PqJXEiru96VS0OpoiTcuO/W4lhYWGvqnGVVHaIeatxt51hVJDBmBlxhjfb7Yrr&#10;zDUGJMTjOzBq1Khn1bROfM3MEK/PHjWU+LGoYa1xIEo8P3PgwbyrDm9PX46vX5usEm+DXkYciDP9&#10;THBQbHp198WPTbRF4nEal3UCAICFIFACAIH0qep1Y0XjZSHeuEv1uqoCHuY6JVybw/jXV/NjMDLe&#10;J/+F0ljXw9/1Scx/XTYGZfzNuNuPN8sNAIKaOJE1Z4K4ZTqYL6/B66rXjeAdXqo6MVZb5brtpCK+&#10;3qcq06UcBxnEcbesFvE4ebtdj1vt8tdTQRK3k20x9+fWvC9V99zMxOMxZ3IY/+2tFfF8eLct45Kl&#10;1ebXTsx5Vx5jUCZR3O4dXwIfHMwKCwvzlF3oDfPPRDfx9ReL1+NJ42Pg14dfT3HZPNHKM5oAAMB6&#10;bKoHgMBxqZ4F6j35sGjPaEOJ//rKu5vUlfG5MU/Pb75oxtohr4k2ThtWif8ya956kpfHVJUZ8W/R&#10;OAjDToimZ6LwuJk29IizVowp3vyhX1+yc7lovFWmv/DSHuNJBZ+4GQMaNeEMlMXaUKrqe2i+Xn/R&#10;vDk50ANYMovm008/vVnOqjFv3rwRe/bskTuMsD59+rx+3nnn1bhc6bPPPvvrsWPHyoNSF1544eM9&#10;evTYr6bQSF1//fWeioV6TZygbhVdN23mZtuoUaO6q7FXVPBivDYrlytO1nkJyG6eiBPhlmLeV/Tm&#10;5SfbnE7npebsC53KNHA7ieYggDi2QfSZ6tCpYn6a6M073czjAqtqXI5P0MX131RTPdhgrLfkkbjd&#10;KnE7LqLKz22+aHOrWqI0Z86caziTQgyNr/HDxuwW8bq5/U7gxyHuf66nDBj1mDkTx+17Jm4zxBwo&#10;YebnyMR1+XWbVV2GjbgdZ+0MV8+TxHXdfk8ZXgNJ3Ocd4utXquskrlfp++Yrcd/vifvmWi/QuFnh&#10;cyFAo4c3H0DgNfZAifnEnXGw5DHRPC1t4UwS/jBuXHbzL9EmaUOPOOAwRxu68SYos0M0TwUJm4vm&#10;z6U3zPi1agrimHkbKHlKtH9oQ5++Bt8/n6jeJ5q3ASJzEMzboExdXgcAj6oIbrCXxckx/1z7RJwY&#10;vytOjGsMGBpxYEC066oKkjDOQBD3+56vJ93ifjlLxWNdE3MQgR+Hj4GScuK2bkEbMW4pOt6pyxzQ&#10;qPQ1zIESk23iNnk8EPfJuwNV2u5YXP6UuE+37Bwj8Xi59kyl3wXmxyxwbZDO4pjbc2O1DZTw9y0s&#10;LIz/3fUUjPOEt1bOF/ddnhEk5giUAEOgBMACsPQGAAKN15bfrQ3LcfYH7yTwiWgcxOHGWSF8As0p&#10;zsYgCdcKcSsg6IG5Tonue9VXx9MSG3/XJ9EZvxY/R3NNA38wnkjx6+sLDl5wJg8HQDj4VN0yKf6e&#10;GYMk/Jp5EyThLB5jYMrXxwjgkbnQqE6cnNZq+Rmf0PJJs2jeFGLm2iMvc+CguiAJ48vF9S4Q9/uU&#10;aDXW+ODr8OMQt/G6+GtdiBN7zpAZIfqbufFYtEpBEtGuU1Nv8XKVM7iJsc9BEsaX8/XEsLzWCzM/&#10;ZtGuV1/Hb/j7xplC4utXt5xT/349NUrL/CnUjgIAgNUgSgkQeI09o0Rnfgze4Mf5f6J5E7RYKZrx&#10;r5veZip4WuZTUwZLbZm/li/Lb7zJKDEvJfJl+ZCnzB/GX+cXbShdKBrvRmQMZrFzRXMruFgF4zIp&#10;NkY0BEvALz755BN+T5UH4sTJ8lF1wlonvOxE3BfvzHKqaPHyoCZdHM8QX6PWxVXnzp37kDix7iWG&#10;adoRKV+03eL4d1UthTFSj0/PJGM7vQmsqOwWzkbhJXTeZErwEp0vxX17zIrwsPSGM2fctk02E9fh&#10;YNFUcZ9eb2Muvs/nqOfrbbCZd0VawME0cyDL/DMjHs+/anrN1dcfJa7bV0z1n4ed4tgq48+CuJ5c&#10;9qPNpPk1BYOgUUBGCYAF4M0HEHgIlFTgk3H+kGjMRPCEgxwTRZstZ94xLjlhvgQhskUznvj7uz6J&#10;kXmpD4+92ZXGm0AJL1syFh305eetqkBJTfh7xcubvAl2cIYKZxLprzWW3QBYBJ/8i453JksVzRi0&#10;YTIg5HQ6PzMHGozMgRJ9mYsKBnEg2/hvX6XAgq/Ucpg/i/vmQJM5iMU1ofjfmx9He6h5AhBACJQA&#10;WADefACBZ4VfiBwwMK6151Ryf2RM8BINI2+DL5z5wMGS00VL5gMKZy5sFK02QQo9CKPjegXe3g8H&#10;kjhTQudtFkttmINWj4g2QxtWi18z4+08fQ+NWTW+BIp0/DU42MK3M2eMeMLBGn783u4kUdvnDgBB&#10;oKpACQC4QaAEwALw5gMIPPxCBCNPWRUc3PAmq6Q6fL/HtaFU1yUtHHg6WzTe+pJ37NHx4+TAyDLV&#10;e8vT8+aCjvUVkAKABoZACYBX8LkQwAJQzBUAwFo4MPC0NpQ4cPCgNqyTYarXLVR9bXG9Ec724GU1&#10;nCmkN57zkihfgiTsNtGMWSr8GiBIAgAAAAANDoESAADr4QAEr5/XcXFTzuCoi5GqZ/W1a09tmZcN&#10;cTbJ29oQAAAAAKBhIVACAIHGAQC9+QufeOv3yeNgZKwZw94TrbrteGti3OHC690jGgA/J/PjuUE0&#10;ZJMAAAAAQEAgUAIAgcRBDN5JRW91wUERrrnBa3t5C1z9PnnMu9bwtrP+DMbUN17awtsQ63g3iFe1&#10;oc/MW2TWddmNP00TzbhtMxeZra8dhQAAAAAAaoRACQAEUk3bAHuLgyAcFDFmTRhx7QtevsLX4W2C&#10;g8ULohmX4PDz4+fqqytUz/j+6loY1l94Bx3+vuh4yc092hAAQo3L5VptbOowAAAAAEAlnAGht8aE&#10;szs406Ouz58DB8b78KbVJtgQKJx1Y36dfN3Wl58vb9XMjYMTVsDPwficuAVTxg8AAEB9MP5eBIAA&#10;wZZTAIFn/EUYqu9JrkPRU7RE0fqI9mfRjMstdL4+fz7pf10bluOMiWdF2yRnRL1Fe0g0XrpidK5o&#10;vLwlGHBQwVyz5BHRfN1ZxirMxVsZ12Cpy3bFAAAAoaAxfC4EAACoUWP4ywFnChifZ1XNFxx8MWda&#10;VJcpYs482SEaAAAAgJUYP6sAQIAgSgkQeMZfhKH6nuRAiTfFWn15/pxlMUcbSpxJ0kUbesSBleWi&#10;GTNLLhcNhUMBQsU0akdOOlPNSIxzaCr9rGbe8+Z+JtPpFEanqplmMn2hRgBghPeLLxrD50IAy8Ob&#10;DyDwGsMvxE6iXacN3dwpmjFw4cvz53obxmKwY0SraemGeanOa6KN04YAEPSm0rXiX9TP1Yz/df1d&#10;HPO99o039zOZnhP/Yv1dzTRTPPwbZj5BdNJucV9r1Awg+PD7w8ibgIe37xdgCJQAWAB2vQGAhsC7&#10;rMzw0Oqy/MW8Y443W96ar+NrUVQAAF/9RQZd9MZzgGBm/HnWfqYBAEIOAiUAEIzMfyFeJVqWNqwW&#10;B2x4C1odbxvM2S4AAAAAAAASAiUAEIx4Jxsjrk/irRWq17VRPQCALw4QL8kxNgCoCt4vABBUECgB&#10;gGCUpHqdL+v9OavE6GzVAwB4byrNlHVLjA0APMP7BQCCDAIlABCMTld9bexRPQAAAAAAQCUIlABA&#10;MEpWvT/UJegCAAAAAAAhBltOAQReY94GzrzFr7fP33y7u0WbrQ1r9LBoz2hDaYFow7UhAAS1htwe&#10;eBq1IyedqWa87W+OuM7PalaxhaqT/iz+ZRslx8xFcymMPlMzd95uHWzcnjWMVtBjtF/NeBvWi8Wx&#10;iuWJ3mzdysy3Y97eVme+D/NjY8bXzfya1Yb5+2B+zMbXypevV/n7W/P3xputoI2vUW2+N55e09rw&#10;9XUxPjfzTjc2j9v/a/TnWNP7RRdKP0O1h+2BASwAbz6AwEOgpEJtAyXnirZEG9YIgRKAUMUnNA0V&#10;KKnpOlPEEV+56HlxHw+qmbvJdL/4/+3iX0lzMWu+3Sbx/08pgt4lB80R1zlHu0CY4uHfVT7pJbpC&#10;XHKWuG1v0bfTLvDAJU9Sl4o2Qzy2mgIFS9y+Np9A6yedVT/+XPE13hSP/SWvAwB8YuugCWJ0fRWP&#10;fb64zwXi8c50+z7U9PPAr4uN7hLXu6yK+2V833/I19r8eCfTc+J2f1cz9+8nX+b58fL98fXcT76r&#10;e478PPg76+sJe3U/Q5r54rK3xPUqB3DMz81b+s+ft+/NYP8Z8g8ESgAsAEtvAAAAAKyKT961k8cX&#10;PZwgavi4TZy+ldFG0VecZFbtL/L6HCSuOiCg4cs5I8ZGq8Xj4JN93/AJ8mTaJ25f1eNPFMf/Lk5a&#10;f5QnrzXh+3OIk1W+TdWPnZ/Xi+IEN0fNazaZHhe3WS1Gd1Zzv4zvm1/rfeI2fOJePc6QmCy/L1U9&#10;Xr6/hW73xbfh16Oq2/D32Hyb6miPobrvgW64OEX/XFz3E6++Fw0lWH6GACCkIEoJEHjIKKng7fMP&#10;VEbJaNGMX9eT2OTk5NNeeeWVTf369cMHLIAG9NGOjzo8s/6ZoWpKpyacmvntJd/OU1OveXM/NV0n&#10;7Yu0m9XQa8PbDt/07KBnV6opfbv32zZPrHliaLGzOFId8ln6tenvqWG5h5Y/NHD+gfnVnTBX6bzW&#10;52179ZxXOcOkkqt+umrE7rzdLdWUzmh+xu7Vx1dXLEWpQauYVid/vvznr9W0khnrZ/T6cMeHFUsk&#10;fFTVz0NtXw/z98t8Pz2Tex7clburpTffv+iw6NKZZ82cn12cHe3t91y/zZDWQ7LS0tJuUYfdcTCF&#10;T/h9Zc6cCFRGCS9VMy5dqwlnV02lPmpWWW1fDx0ySgAaDbz5AAIPgZIKtQ2UPCLaDG1Yo7oESnaL&#10;1lEbVu+SSy6h559/Xs0AoCEsPLiQ/rbsb2pGdFrKafTBBR+omfe8uR9vv9ZzG56j97e/r2ZEN3W9&#10;iR7s63l1jdGRoiM0dslY2pG7Qx3R8Nc5u9XZ1Dmxs5wfKTxCu/J20ZIjS+RtzNKvTVejCsbHJE6y&#10;qV+zfvL+hqUOk8fY5pObacvJLfTVnq9obdZadVTz6UWfchBAzSr8ddFfK13XiB9732Z95fho0VFa&#10;cnQJ5Zfmy7nu4b4P041db1SzCssyl9EDyx6odP3hbYfL+2zdpLWc78zdKZun+/bm+8j4Pvk1vrrj&#10;1eqIdr2lR5e6vc7m76X5e20UHxlP/VP6U+cE7fv2+9HfK31v+XuxLmtd+eP25jb8WJ8d9CwP36sU&#10;LDEHJ5heI8e4vIYzTmz0ZzG6UzugVLUUzLyszNPyLrPaBkrM+Hbix0GbUFtx3ctEn6hNFRc9IO57&#10;pppV0J4nP2/z9eeK/y8Tr4u2bMcps1Z6VXHfCJQANBJ48wEEHgIlFQIRKPmXaJO0YY16iDZYG3o2&#10;YMCA51atWpUybtw4mjTlSXUUaiP76EHZN2uVKnuovcbyWv6w6zu6c/5NakY0sPUg+vqaH9XMe1Xd&#10;T1F+LhUV5FFsXAL9kvmbV1/riaWP0ex1r6oZ0V3976HHz56mZlV75LcH6KNNFSfdCVEJNOWcf9Ho&#10;nv+njlRmftzs4LhsNarw5vrXZH9556uoTXzNPxNjf7qNvt3xlZoR3dD7Jnrm/Mp/lB/55WW08shy&#10;NavA17+h182U1qKfOkLytdx9fDuN+/0e2p6zTR0l6t60B/0ypnLCyoVzzqatJ7aomXa9qedOp3Pb&#10;nq+OVGZ+7T19j8zP7cGBj9IDA/nXRNVeXDmDZq9/lf7S669u30vz19Px859wxoOVXmu+n+dWPq1m&#10;7ry9Df9cLL1Se73S0tIqfodqNTh4eYm+tCRXjG91C5CYVQ4k5FI49alU9yMwgZI3xG1mi9u418nR&#10;nicvU6rICKoqq0RbAuV+PaL7xXWrrvVSue4MAiUAjQTefACBh0BJBW+f/1Oi/UMbSnUJlPhy2xqN&#10;GTNmz5w5czqMv28CTZtR+Q9a4L392zfKvl3XqrOowTuN5bX8dusX9NevKjbgGJx6Ds2/0dtVeRWq&#10;up/c7EzKycqkpJSWtOjYYq++1j9/eZBeWVGRXXbvmX+nJy+svtTH+iNr6Pz3zlAzzSsj3qYb+t6q&#10;ZlVLftr9n9GTj7qf09aG+fFU9VyHfziElh3kP/hrejTvTU9fPJMu6HixOlJBfy33u47QiC8rMlmY&#10;+TG/tnImTfzvA2pGlBCdSN+P+ZX6ta5+d3dvfh7avZhEecW5aub968WvSXrmOrfvifl7zY/z1RHv&#10;0FXdKzZNMev9ans6mFcRh6jNbV4Y/ILMBnILlJhP8I1FUatTOTAwmabSE2qmachAiXfBDC7Cy/Vl&#10;KpgfU+UlN1wAdqi43+oLFHv7uP2rMX8uBLAMFHMFgGBUl9ofF6pehzoiAGAp83d8r0aaa3qO8ipI&#10;Ul/MAYlNxysv5/HkH+dO9RgkMerTvK8MqBhxgMPov7t5hWSFfwyZWmOQxFvGIIkv+OvX9D25qd8d&#10;1QY8WM8W7s99+kUv+nybKlyvej7tnkveBEkY7xxjxDsjBVKYDNRUv7sPBzu0gEoFDnAY2dz+KMOv&#10;Cd9v9UESAGjUECgBgGCk/Xm8gjn4UZ0U1evcP1wBAATYV1s+VSPNhadeokYNj4MW5sBFbYMLVUmO&#10;Tlajyjhz4uddnHxY4aoe1QcS6oIzRRqSOUh0MPeAGlXNfJv1WevVSOEggftuLj+pvma8zEbbElrD&#10;20cHh5Oqr0zbCce9FlmEl4EjAGi0kM4FEHiNOcWytktvOom2UxtKPO6iDWtkzqtuLlqWNqy7xrL0&#10;ZtwPnjdY8KeC3BOyj0tsKnuovWB/LS/v+ie6vNtINauaN0stvFHV/TTU0pu6LJ+pzW0X7fmZlh9Y&#10;SluzMuiQOFHnjJGagiGe7te89OaDqz+vMjvC+Fo+vuIxem/dG+oS99vV5XvqzW0Hv9WHthyviJdz&#10;EGL2FR/UKmOlNt9rf9xGLypbvvTG0/KZMB/+KOCkqeL2FQES8zKWhlx64+2SoSk0W/y/ohit8XZ1&#10;WT6DpTcAjRbefACB15h/IdY2UMK49L+2FYCmv2imP6tVMkK0H7ShtEq0gdrQPxpLoOTjyjuO+h2K&#10;ufpPsL+WaS37U1orfotXLxQCJXV9Dr4ESp5Z8gR9sP4tt3oX3vJnoGTGuhlur5HxdrUJJOi8eS35&#10;NZi+ZLKaVbi403C66NRLqWeLPjUuH9JZJlAyhbhirbe7udUsGAIl1dVkqRw48rybjycIlAA0Wnjz&#10;AQQeAiUVfHn+5oKuvI3DOG1YpX+LNlYbSn4t5MpQzNV/UMzVf1DM1TehHijhDJJHf77fLZPCV6ES&#10;KOEg0bVzL6v2teACq72bp9GA1MH0515/qTLbxDKBkpq22PUVAiUIlAA0QqhRAgDByn0RvxYAqdh7&#10;sjL+YGMMkrCKDz8AAI0ABwZu/Opaj4EBXnZyc/875ck6Byu4/Xbz6mqzUoJdakI7+mLUj5Xqfhjx&#10;MiQOAHFwgnf/4YBQQ9cyqRMudMon+LVtAACNEAIlABCseJnNXG1Y7lfRRmtDN3zsW21YjjNQdmlD&#10;AIDG4bFfHqpUf4SDIxwQWXb7Rpo5fLbMaOCMDm7+2l3GyjhYws+dd5ypLmCi46DJFXOGysycoKDt&#10;HDOk1g0AoBFCoAQAGgIXX33YQzMXYPV0neo+pPHSG61KpYYrVc4RLVs0XtbDjcd8zFjFkm/zmDYE&#10;gFDRIelUNdIYl4H44mCue82O+OgENQp+X252jy9zcICDI40hIFKTsQPvlwGTTffso1dGvC0za3i5&#10;jiccbHp68RQ1AwCAUINACQA0hDaiPeOhGYuxMk/XOVu0qnBGyFDRjMESxkERrn3CzbzNB1+Xb+O3&#10;nW4AwBo8nezXplDp1qzNaqTxJsvAX85oc6YaaXgHGn/hmh1G/Lw4OGBlPZr3UiNNXeqqeIszTG7o&#10;e6vMrOGaJrz0iAMn5p8DDsRZNKvEfY9hp9tWwY1Rhuo1xh19AACqgEAJAAQ7XoIzQLQFclY9vg5f&#10;t6bdcQAgSJkzAL7dUnMdSLNlB9wzUcwn6/WJT9K5eKiOMxfq62Q8OTpZjayrbWJ7NdIsP7hUjRoW&#10;B064lgl/f4w2H9MKJVuMe2BAvC1U31jtU72uuj/AAABICJQAQEPIE42DFLVp5g84nnBmCW+FyPuH&#10;8k42nFuu357Hd4vG2St8HdQlAQhhQ0+9RI0032zxrWYzZ12YsxaGnjpMjRrGoFT387ivt3ymRoFR&#10;m6wcf+Gtec2Bo482vKNmDYuDJMM6X6ZmmoN57skbFuEeTbLRZTStEWeVTCWONBoL8yTSZLpVjQEA&#10;PEKgBAAaAmdwcJCiNu0T0bzFX4e3++XirfrteTxbNARIABqB4V2uUCMNL494ZskTalY9DghM/PkB&#10;NdNc03NUpSwCXyREVZzke2tkjz+rkea9dW/UmFXCj/3WbzzVsq7gqYZLTbu3cOBo8FuB3Vb62p7u&#10;z2v64ik1Bm/4ef1r8WQ184zvw9cgUHyUe72a1IS2amQhHBhwkfGJJVIZ/VONfeM5wOJeDTg4mD9L&#10;TKkxeDSZTieneDUBoFFCoAQAAIJWsb2IigoLKPt4JmUdO0qH9u+h/Xt20s6tm2jrpvW0Z8dWdU1o&#10;LLhOCRfhNJq+ZLIMIlR3UsxZCpd8cI7bdTiTYcIgrildez1buJdD8KbGBi/zMAdneEvf11bOVLMK&#10;HBD45y8PymCGuVCrGb825jobd33/10q1SxgHZvg1++tX11XaJaeh3dL/LjXS8Pfo2rmXVfu4eRvf&#10;ml7r1YdWyO+5Lxkqqw4uUyNNzxaBDSJV4wXV6+4UJ/7eF6ThIMIU+pEcNEEdqeAi98I5k+liNbIu&#10;l/yDSQWbeH4O8fym0rXqSAV+PpPpE3Gd1ahnAtB4IVACAAABVVxsl8GOk9nHZcCDgx0H9lYkAKWv&#10;WUFrV/xOK39fRL//uoD+t/AH+vn7L2jBN5/SogXfyTlftmrpb/K6GetX044tm2SQhIMlfH/QuHAR&#10;TnNAgIMIvV9tT8M/HCIDC3q77tPL5PF7591WKZDyjyFT67wbjLk468+75ld5Ym7M7ph+8YtqpOFg&#10;xcT/PkDtXkySz4EbP24OCLyy4nmvgxn/ONf9D+QcTOBgiP7a6Pc78pNh5YEX49KXQPAU/PL0uPm1&#10;MT5ub/D3nL/3fHsORFUXTOOfF+NOSvwzxkuDLGkqzSQXuRfbsdGLNIVmy0yJqvBlfJ0y4uIrnJVZ&#10;mY3MESjP2RnVfZ2GNpXWiNfjeTXTcBDERZ+Lx7lPtCWyTaEccXyhaKPUtQCgkUKgBAAA6qykpFgL&#10;dpzI0oIdB/bKAAVnduzYslEGMNatXCoDGksX/aQFO374Ugt2zP9Wzpcv/kVeztfdtG6VumeS95N5&#10;+KC83/zcHPl1ysrK1KU1y9iwRt4OGhcuvHlxp8rneXyiy4EFvXHgwnxyzIEB3jbXHzvCcGYIL98x&#10;4hNzDtDowRrOgOCT/M8yPlbXILqq+7XyMZhxQISfAzfz4765/51qVDW+X/PjYXxfnu6XgwEfXu17&#10;QVx/4+BXTY/bGCzi76Gn61eFb8+BKD3won9vuOlBGP55MTIHnSwngsaQq1JQ407iTAktMPBceePs&#10;EQ4Y8GV8HV6uU5XK2RnnkIN+V0EY/T43qvuyjqn0oHjslaNonF3Cz4Gb+/PO9Xh9AGgUECgBAADJ&#10;UVoqgxA5J7JlUOLwgX0q2JEhAx4cwNiwepkMZiz7388yuPHfeV/JYMevP36jBTv+918t2LF6ubw+&#10;Z3bw7fl+jh46IO83L+ekFuxwONRXrl/8dTgjpaG+HlgDByg+v/5Hua2rLzVG+OT6+zG/+nXbXF6+&#10;Y87K4ACNHqzhDAhPGSH8GLx5/Hw5X2/mcPfzV3NWje6dP31CE4dMrTZThC/jLA4OOFkla4IfNz+m&#10;6h43452POLhjrvXSw7QMqiocNNG/N9w8BWE4iMVBJ0t7jPZTBF0mTvbdM0uYFhj4e3nj7BEOGHiD&#10;szOI3tAminZbDsLo92nNJStTabR4PTjiVX0KFr9mLrpWnCm5V1KunE0DACHKpnoACByX6hnek0Fu&#10;zJgxe+bMmdNh/H0TaNqMyvUE6oqDD3XmcpHdXkTOsjK57IUDCJwRYjW9emlbsmZkmHe6rJ2Wp6TS&#10;aWe6bx3bWOzfrm1h2q6rZesp1DuuXbH8wFLampVBh3LddyoZkDqYuCjnVT2urTYokZudSTlZmZSU&#10;0pLW5G6gpxdPUZdoJ+HmQIURf/1Hf76/2roZHATgzAlPeLnOqkPLacuxitvz4+ati7mmiS756Ypf&#10;IxwwmH/jEjWrjLMxPlr/Lq089AflF/PmZERtEtvSwDaDK70WnFVh5Ol+759/l9vje/TcKVUGWYyv&#10;5X92fuy2O1F1t2P8uHnb55WHlpV/L+OjE2RgiLOI9NtyDRNenqPz9Pry9+WD9W/Rwl0/erV8iV/T&#10;qh4fL90xPo8/9biuxoCbP25zXso5dGPXGyktLa3qzxBafZK/iU8Z3gRDOJPiRxkkmExVpxNx5ogW&#10;ZKnaFPW5RqtjUvGG4YDDFHIvPsM4K8XlFmSZQtquNdXTnl/FN7um2/FSIYesT8JbJ2sVeW2UJ742&#10;/wDPL78t1zDh5Tk6DrJwZkr9wudCAAvAmw8g8PALMYTUZ6CEgxmcudFY+DtQwrr37kcdu3RXs8YD&#10;gRL/MJ7cJzZrqY76pqqABwdqzm53Xp1qonAAgZeO6HgpTnXBm0Dyx2tZE36teZmTjrNujEElMw6s&#10;rDj4Bx3KO+AWTOPgUfeUXjSo7dmWya4x0t/f1QZKdFrA4mzxaSNVfPqoCEjoQYIw+qPa4IiZVofk&#10;CnH7s8Tt9S2B+MU74PN9WRFvI2yjt9WMP7HdRlOpvvenxudCAAvAmw8g8PALMYTUZ6CEl6vw8pbG&#10;oj4CJTabjc4cMpSSmzVXRxoHBEr8oyFO7uuCMw24zoaupsBAIDXEa8m1X4yFXTfds6/ajKFg5VOg&#10;BHyj7X5TUewmnNrLJU31C58LASwANUoAAIIEL5OBunG5XLRuxVK8lhAUjLvg1ISzSV5ZUbEjLNfR&#10;sGqQpDb4+XHzFi+pMQZJeElOKAZJwAe83MbT7jxV4ewb991v5jdAkAQALAKBEgCAIME1RaDuOEiy&#10;YdUyGTQBsDLe+pdrgzyz5Al54u8JBw84k+SSD85xCyTc1O8ONQoNqw+toMFv9ZG7BfHzrSqIxMd5&#10;p5obv3IvtPrXfrerETRaTjpTbnus7fBzv2ie17nxca3+ivuyIRu9pUYA0AggnQsg8JBiGULqc+kN&#10;b7nLu8k0FvWx9Mbo1K49qFuvvmoW2rD0xj8aeumNsTCrjguWJkcny/HJ4pMei8PydXi3GitnUPj6&#10;WpoLs+q4uKpuf+4+j1knvJMR75gTqrD0xkvmwqw6912B2otPYpXfOLxNMO+Y0zDwuRDAApBRAgAQ&#10;LJAB4Ve7t2+hzMMH1QwgOHBghLer5RasQRJ/0l8Lbo0xSAJ+oG2VrLdAB0kAwCIQKAEACBJczBX8&#10;K33tCiosyFczAGvhOiPe4uvy9rehGiRJjE5SI+/wazD9ohcRJIEKTspRI++4aL9oDyBIAtA4IZ0L&#10;IPCQYhlC6nPpzY4tG2nn1vpZhmJF9b30RpeQlEyDhlxI4RER6kjowdIb/wjErjdcm2TzsY10MO+A&#10;zCDJL85TlxDFRyfIDJIezXsFXeHW2r6WvARn87FNlFeSS6sOLlNHNbyNb5uEtrJwqxW38a0vWHrj&#10;I16C45RbI3MkcrA8VkHb2pgLt04lz4WB6h8+FwJYAN58AIGHX4ghpD4DJelrVtCh/XvULPQ1VKCE&#10;tWnXkdJOP1PNQg8CJf4RiEBJqMJr6T8IlIQcfC4EsAAsvQEACBIul1ONwN84AHVg7y41AwAAAIDG&#10;DIESAIAgUWy3qxHUhy3paykv56SaQbCK/OoLr1r4Ws/by4JnxtcOAAAg1CFQAgAQJJxlZWoE9aFM&#10;vL5rV/xOjtJSdQSCUZMx13nV4s86g5JibBQ/dAhFP/VEyAROjAENfwU1In752e21AwAACHUIlAAA&#10;BIniYmSU1DfeWWj9qj/UDBqD8D9+p5hpk2XgJObRB9XR4GUMaPgrqBHx03w1AgAAaBwQKAEACBJl&#10;DocaQX06nnmkUe0uBBWiZz5P8af3obAD+9UR4KyUqHfeVDMAAIDGAYESAIAgUVJSrEZQ33Zu3URZ&#10;x46qGQQz+2NTqXDO526taPbbVHz/38lxyXB1rQrhGZsodtydata4cIBIBkbef0dm13DQiLNSbLm5&#10;6hoAAACNA7acAgg8bAMXPEaLdqk29KxDhw7X7d27N/62226nSY9PUUfrzuV00uGD+9SscUhKSpJ9&#10;Tk6O7BtaWFg4tWzdhsLCw9WR4FWQe0L2cYlNZR/KTu3QVo00ma+/QQWXjVCzyqI2plOLByZQ1LZt&#10;6ogmS7x/c8X72Ki0xE4l9iKKiomlyKgYddRazM9/994DalSzuB/nUcu7aw4S+XKfVQmG1zJY6O9v&#10;bA8cMvC5EMAC8OYDCDz8Qgweu0XrqA2rN3ToUJo1a5aaAUBD6ZOWpkaafS+8QLnDhqmZZ5FHjlDH&#10;sWMpescOdYSouEsX2v7VV2oWPMzPf2N6uhrVLHHhQmr/t7+pWdV8uU9oOAiUhAx8LgSwALz5AAIP&#10;vxCDRw/RBmtDzwYMGPDcqlWrUsaNG0eTpjypjtZdYUGBXA7SmKSmpsr+4MGDsg+U5i1b0ylt26tZ&#10;cMo+qr2GzVppr2koa9OymRppst95n+xXXKlmVWvy8X8o+f7xaqY59vOvVNq3n5oRFeXnUlFBHsXG&#10;JVBsfKI6ai3m538oM1uNaha5YT3Ffvm5mlWI/eZrCje8D325z6oEw2sZLPT3NwIlIQOfCwEsAG8+&#10;gMDDL8QQMmbMmD1z5szpMP6+CTRtxkx1tO6yj2fSyt8XqVnj0KtXL9lnZAS+sGrfMwYHdbBk//aN&#10;sm/XtY/sQxlv+WvENUlKr75WzapX021zszMpJyuTklJaUmKzluooya2Fw/ZwwpmmbOCZ5GzbTs1q&#10;z7i9ryspiRwXXqxm7oxf37zTDT+Hqnj7uvAWyrw7kC7Hbvy1VTtVvZbgO/39jUBJyMDnQgALQDFX&#10;AIAgUGzH1sCBtGn9KirIz1MzCFVlvXqrUc04ONHkxtGU0KW93FrYuCUvH+MWe89d8nre4mKq0U89&#10;IYuoctDGeJ9xI4bJY3wZF1o13m/k3I/Lr2dmvA9zAwAAAM8QKAEACAIul1ONIBB4a+Z1K5dii2aQ&#10;mj78oAyORH42t8qthPl41NtvUNylQ2XwoyacPSKDINMmy513qsKXyW2MOThzI9eXBgAAAH9DoAQA&#10;IAgUFRaqEQRKfm6OzCyB0FVdgELX7qGHKP6jD9WsZry1Lgc/qgtqcJCEMzx83YY37EDdd58BAACA&#10;yhAoAQAICnWvCQB1d/jAPtq3u2JnFAgdUe+/o0YVuNaIUcrdd1LS/Plqpin98yhZB4TrdnDL27GP&#10;ima/TWVnnaOuoeHsE0+ZJZx5EnvXrWqm4dvan31R3pd+vwXzFpL9sakelwfZn36u/Hpm+nFPDQAA&#10;ADxDoAQAIAjwrjdgDVvS11LOibrv+gHWEvXSC2qkcVwy3K0gq8z6+PYbNdNwMKPww0/ciqLybUpu&#10;upXyf10iAxtGclmNqWYJ368xk4S/Lt+2ePz9bl+fC7kWT3qc8tdslIEZfxSLBQAAAM8QKAEAAPCB&#10;y+WitSt+p5KSYnUEgh0vizEvuym55XY10kTPelGNNBwE4WBGdTiwwYEPo+gXZqiRJmLhAjXSmL+u&#10;JxyYKVj0O5Veg4KsAAAA9QGBEgCAIGAvQo0SKym2F9GGVctk0ASCkyy2+v47soAqL4sx4uU0xiwR&#10;zgIxbo9b1qaNDIJ4wz71KTXSRCz4UY00trza7abEGSU1BWoAAACgdhAoAQAIAk4ndr2xmqxjR2nX&#10;tgw1A6uKnjaZ4ocOcWvl2/fedVulTBKuAWKf/qyaaSLmfa9GmqILL1KjmpWddrpbXRFeZsPLbapS&#10;1S46AAAA0HAQKAEACAKcwQDWs2PLJjqeeUTNwIo4EMLZIMZWVTBCFmb99sdK9T/Ct7gHxBxdu6mR&#10;d8yFXcOX/6FGWmDGiAM71QVSAAAAoP7ZVA8AgWPM3cd7MsiNGTNmz5w5czqMv28CTZsxUx2tu0Xz&#10;v6XiYruaBd6Zr72mRvUnKSlJ9jk5ObK3qrCwMGrRug2Fh0eoI9ZTkHtC9nGJTWUfbBxX/olKrxqp&#10;ZtVLivH9n1EOZBTf94DbchsjzkIxLr05/ubbFHmj+0411Yl59EGKnvm8mhEV3/93uVMNi/jlZ4ob&#10;MUyOjTiAUnrt9eTkvorH5Yn5+ftjdxvz8/fHfeZmZ1JOViYlpbSkxGYt1VGojf3bN8o+LS0NnyFC&#10;Az4XAlgA3nwAgYdfiCGkvgIlC775VI2soeOiRWpUf1JTU2V/8OBB2VtZk7h46tStJ9ls1nwLZx/V&#10;XsNmrbTXNNiU9e1PZf36q1n1zIECmbGRlKxmFRyDBpMrtS05hpwnl8dUp66BEq6Fwst8dDJz5cNP&#10;1EwrJmuuk2LGwRx+Lo6LL6k2cIJASeODQEnIwedCAAvAmw8g8PALMYTUR6CkzOGgn3/4Us0aj169&#10;esk+IyM46oC069iZevU7Q82sRT+Rate1j+xDmTlQwFvp+pKR4UldAyVya+ExFTvUcNCDtwA28iZY&#10;ouOlQbw1safnhUBJ44NAScjB50IAC0CNEgAAi8M2tMFh/56ddGj/HjUDqBBmKhjL2SxmnGHCQR3z&#10;dsKecI0VDrxEv+y/rDUAAACogEAJAIDFOUpL1QisLmPDGsrPtXZNFWh4trxcNaoeZ4gUfPujzNjg&#10;oAnXMuHAiSsxUV3DHRd+xS45AAAA/odACQCAxZWWlqgRWB0vk1q74nfZQ+gwZ4BEr16lRt4xb0HM&#10;tVFqwkETLvjKgZPczBwqmLewUraJ3Gr4/XfVDAAAAPwFgRIACEX9RBtiaEGttASBkmBSWJBP6WtX&#10;qBmEAmdPrV6OLubXX9TIO+HLlqqRhgvI+spx4cUyaGIOlpi3LgYAAIC6Q6AEAELFaNF4GwkugrZO&#10;tMWGxsdWinaXaCmiBZWyMmQnBJujhw7Qnh1b1QyCXclNt7otf4nculUWaPUG1xHhzA8d71xT0y47&#10;1Sm99s9qpAk7cECNAAAAwF8QKAGAYMfZIxwEmSPaKD5QhQGivS7actGCKsukpBjFXIPRtowNdDL7&#10;uJpBsCu59Q410nhTHyR87Rp5PaPSW25XIw1fxxeuxCQ10jjbui/jqaqeCQAAAHgPgRIACGYcJPlV&#10;NA6CGO0UbYFqJ/iAQWfROMuEM1CCAjJKgpPL5aJ1K5ZScbFdHYFgVnLvBHImJKiZVnekyVWXVRno&#10;kFsC/3lkpWyS4vH3q5km7tKhFPPog2pWs/Dlf6iRpqyH+7IgZ+80NdJE/PKzGgEAAIC3ECgBgGDF&#10;S2g4SNJUzjQcGOkvWhfReCE/t2ainSuaufriv0XrpA2trdiOE+1gxUGS9NXLZdAEgpuzbTvKeusd&#10;NdNwsCT+rDMofugQGezgFnvPXRR/eh+5fa8x44QzPezPVd7OlwMp0TOfp4Qu7Sn6qSeqzTCJev8d&#10;inrnTTXTlN50ixppOBhjFDNtisfMF09fh4/pz8PYbPv3qWtoPF3H26VIAAAAwcCmegAIHOMZFN6T&#10;3uNAx1htKHGQxL3KoTsOrMwXzZh98ppo47Shf4wZM2bPnDlzOoy/bwJNm1H5pKg20tesoEP796hZ&#10;49Grl/aX8oyM4C9WeWrXHtStV181a3j7t2+UfbuufWQfypJi3P8Z5W12eQcZf8jNzqSwt2bTKc8+&#10;S2F5eepozTjIUvTGO7Igq5n58TJZx+Ssc8ilMlg4IBPGzRTw4O2DeWccIw52cPDGiL++49LLyu8v&#10;4qf58j55G2IjmQUz5jo1842nx1Idfi1zsjIpKaUlJTZrqY5Cbejv77S0NHyGCA34XAhgAcgoAYBg&#10;ZV46U1PAI0u0B7RhuaBYflNsL1IjCFa7t2+hzMMH1QyC2Ymrr6Zjn39JpX+uriRShZLb7qSCRb97&#10;DJJUhYMYUW+/ITNNuHFgwxwk4fv1FJjgQrF8mRHf1nh/fP8AAABQNQRKACAYcW0S45IbrkOySxtW&#10;a4nqdXwfll9+g2UboYG3DOatg6F+cSaGsbmS3Iuf+kNJWl8q/PATyv9jNdkfmyqDJsavKYMYz75I&#10;eTv2UdGrs2VGR1X4Pjgbo7rrGMnslNlvy/utCl/G9+krfq2Mz8OX5kp1LyoLAAAQzJDOBRB4SLH0&#10;He9awwVZdVy8leuSeMMcdeD6JeYASq3Vx9Kb/y38gYoKC9Ss8QilpTe6hKRkGnTuRRQeHq6ONIzG&#10;tPSmPtX3chEuvBr+x1IKO3TQLeuDl8zI5TiDzvJpGREvw4mY9z1FLP+DbGqpEO+S40xt6/N9+RuW&#10;3vgPlt6EHHwuBLAAvPkAAg+/EH1nDpSw5qLx8pqamAMlfn3N6yNQsmjBd41y+U0oBkpYm3YdKe30&#10;M9WsYSBQ4h84ufcfvJb+g0BJyMHnQgALwNIbAAhGnjJAblN9dczLbMw74VgSapSEFi7Me2CvNyvF&#10;AAAAACAQECgBgGDFO9YYPSPaXdqwSubtHJ5XvWWVlZWpEYSSLelrKS/npJoBAAAAgJUgUAIAwYq3&#10;e+Airkavi8ZbAPPSHDPOJnlUG0q8nfAn2tC6SortagShhANga1f8To7SUnUEAAAAAKwCgRIACFa8&#10;dmGoaOZgyaWicf0SDpiM4AMCB0nmiqbvlMNLbv5PG1pbmcOhRhBquEBv+prlagYAAAAAVoFACQAE&#10;s/WidRWNs0PMOGDyg2g7ROPAyADRGF93uGjeFH4NuJKSYjWCUJR55BDt3BpaxWoBAAAAgh0CJQAQ&#10;7Djg8Z5o5swSXWfRjJkk40QLiiAJcyCjJOTt3LqJso4dVTMAAAAACDQESgAgmKWIxkts5ojGwRAO&#10;lowRjQu9egqccFbJTtEelrMg4CgtUSMIVS6Xi9JXL8fuRgAAAAAWgb25AQIP++XXjh4k0ZfUcGCE&#10;a5bwchzdaNFuFo2X4ZhxMIWzS3zB9+fpvsp16NDhur1798bfdtvtNOnxKepo7RXk5VLOyWw1a1yS&#10;kpJkn5OTI/tQFxUVTc1bnaJm/lWQq8UN4xL15CqojdISO5XYiygqJpYio2LUUagNvJb+o7+/09LS&#10;8BkiNOBzIYAF4M0HEHj4hVg7vGPNKG0onSvaEm1YCe+Cw8tzeBmOka/Bkt2iddSG1Rs6dCjNmjVL&#10;zQAAAOoXAiUhA58LASwAbz6AwMMvRN9x4IN3ttHpBVqrwxko00QbK2cVqguwmPUQbbA29GzAgAHP&#10;rVq1KmXcuHE0acqT6mjtHdq/t9HWr0hNTZX9wYMHZd9YtOvYmZKb8Y+r/2Qf1V7DZq201xRqpyg/&#10;l4oK8ig2LoFi4xPVUagNvJb+o7+/ESgJGfhcCGABePMBBB5+Ifru36IZAx5cl4QzTLzBu+AYM0tq&#10;swSnSmPGjNkzZ86cDuPvm0DTZsxUR2svfc0KOrR/j5o1Lr169ZJ9Rkbj2hUmPCKCzjp/GMXFJ6gj&#10;dbd/+0bZt+vaR/ZQO7nZmZSTlUlJKS0psVlLdRRqA6+l/+jvbwRKQgY+FwJYAIq5AkAwukT1ugOq&#10;98Ybqtd1Ur0llRTb1QgaizKHg9atXCp7AAAAAGh4CJQAQDAy1xrxxVLV66otzhpoTqdTjaAxyc/N&#10;oYz1q9UMAAAAABoSAiUA0NjxdsGWZS8qVCNobA4d2Ev7dvNKMQAAAABoSAiUAEAwWqV6XW/Ve8N8&#10;XUufibpcxqXK0NhsSV9LOSca5/bQAAAAAIGCQAkABKOVqtc9pHpvXK163Veqt6SiwgI1gsaIA2Vr&#10;V/xOJSXF6ggAAAAA1DcESgAgGH2seh3XLOGdcGoyWjRzTZKFqgewpGJ7EaWvXo7sIgAAAIAGgkAJ&#10;AASjJaIt0IbleLtgDpakyFlld4k2RxuWe0S0XdrQepBNArrjmUdo17bGtU0yAAAAQKAgUAIAwWqc&#10;aCe0YTkOlmwX7RPRHlaNgydc5OF10Yw40DJDG1oTMgjAaOfWDBkwAQAAAID6hUAJAAQrzgQZKpq5&#10;sGtT0UaJ9oxqHDzhY0avifZ/2tC6sOMNGHHgjJfgINMIAAAAoH4hUAIAwWy9aMNF4yU05uwST3gr&#10;4MtF42yULD5gZU6nU40ANFzUdf2qP5BtBAAAAFCPECgBgGDHAQ9eQtNMNA6CcNCEl9Xoba461l+0&#10;LqLNEy0olBTb1QigAm8XvHnDGjUDAAAAAH9DoAQAQgkHQThowlkmeuOdbvgYZ58EFYfDoUYA7vbv&#10;2UmHDuxVMwAAAADwJwRKAAAsqrSkWI0AKstYv5ryc3PUDAAAAAD8BYESAACLKi0tVSOAysocDlq7&#10;4nfZAwAAAID/IFACAGBRpSUlagTgWWFBPqWvXaFmAAAAAOAPCJQAAFiUoxSBEqjZ0UMHaO/ObWoG&#10;AAAAAHWFQAkAgEWhmCt4a+um9XQy+7iaAQAAAEBdIFACAGBRxfYiNQKonsvlonUrllIxtpQGAAAA&#10;qDMESgAALMrpdKoRQM04SJK+erkMmgAAAABA7SFQAgBgUSXIDgAfZR07Sts3p6sZAAAAANQGAiUA&#10;ABZVVlamRgDe2719C2UeOaRmAAAAAOArBEoAACwI9UmgLtLXLJdbBwMAAACA7xAoAQCwINQngbpw&#10;lJbSupVLkZUEAAAAUAsIlAAAWFBRYYEaAdROXs5Jyli/Ws0AAAAAwFsIlAAAWBB2LgF/OLR/j2wA&#10;AAAA4D0ESgAALAg1SsBfkFUCAAAA4BsESgAALAi1JcBf8LMEAAAA4BsESgAALKik2K5GAAAAAADQ&#10;kBAoAQCwIIfDoUYA/rN7+xY1AgAAAICqIFACAGBBJcXFagTgP9s3p1PWsaNqBgAAAACeIFACAGBB&#10;ZWXIKAH/492U0lcvR7FgAAAAgGogUAIAYEGlJSVqBOBfxcV2WrfyD2xBDQAAAFAFm+oBIHCMZyt4&#10;T1rbaNEu1YaedejQ4bq9e/fG33bb7TTp8SnqqO+OHTlEpaWNO1iSlJQk+5ycHNlD7Xl6LeMSEikp&#10;uZmagTdKS+xUYi+iqJhYioyKUUehNvBa+k9B7gnZp6Wl4TNEaMDnQgALwJsPIPDwCzF47Batozas&#10;3tChQ2nWrFlqBgAAUL8QKAkZ+FwIYAF48wEEHn4hBo8eog3Whp4NGDDguVWrVqWMGzeOJk15Uh31&#10;3ab1q8lZVqZmjVNqaqrsDx48KHuovapey7DwcOrSvTdFx+Av+t4oys+looI8io1LoNj4RHUUagOv&#10;pf9kH9Xe1wiUhAx8LgSwALz5AAIPvxBDyJgxY/bMmTOnw/j7JtC0GTPVUd8t+OZTNWq8evXqJfuM&#10;jAzZQ+1V91rGJybR4HMvovCICHUEqpKbnUk5WZmUlNKSEpu1VEehNvBa+s/+7Rtlj0BJyMDnQgAL&#10;QDFXAACL4WKbAA0lPzeHMtavVjMAAAAAQKAEAMBiGvuSG2h4hw7spf17dqoZAAAAQOOGQAkAgMUU&#10;24vUCKDhbN6whnJOZKsZAAAAQOOFQAkAgMU4nU41Amg4LpeL1q/6g0pKitURAAAAgMYJgRIAAIux&#10;FxWqEUDDKiosoPTVy2XQBAAAAKCxQqAEAAAAyh3PPEK7tmGnIQAAAGi8ECgBALAY/qs+QCDt3Joh&#10;AyYAAAAAjRECJQAAFoNlDxBo/DPIS3BQWBgAAAAaIwRKAAAspqgQNUog8Lio69oVvyNwBwAAAI0O&#10;AiUAABbjcmHXG7AG3i6Ytw0GAAAAaEwQKAEAsJhiu12NAAJv/56ddOjAXjUDAAAACH0IlAAAWExZ&#10;mUONAKwhY/1qys/NUTMAAACA0IZACQCAxZQUF6sRgDWUORy0buVS2QMAAACEOgRKAAAsprS0RI0A&#10;rKMgP4/S165QMwAAAIDQhUAJAIDFOEpL1QjAWo4eOkB7d25TMwAAAIDQhEAJAIS6FNGGmJpl8Zas&#10;AFa2ddN6Opl9XM0AAAAAQg8CJQAQijgY8m/RdojGZ3SLTc0l2l2iWQ5qQIDVuVwuWrfyDyouxu5M&#10;AAAAEJoQKAGAUNJPtPmicTBkrGidRatKkuotBSefEAyK7UWUvnq5DJoAAAAAhBoESgAgVHCGyDrR&#10;LpWzIOUsK1MjAGvLOnaUtm9OVzMAAACA0IFACQCEgqdEe10bunlNtLtFO9fQxoj2L9H2iWY5xXZk&#10;lEDw2L19C2UeOaRmAAAAAKEBgRIACHajRfuHNizHAZLmoo0TbbZoSwztE9Emqd5yXC6nGgEEh/Q1&#10;y6mosEDNAAAAAIIfAiUAEMx4Rxsu2mrEGSMcIMmSsyBTVFioRgDBgbezXrvidyrDsjEAAAAIEQiU&#10;AEAwmyZaU20oPSKaJTNFvIfimBB88nJOUsb61WoGAAAAENwQKAGAYNVJNN7ZRrdTtBnaMHgVFmAJ&#10;AwSnQ/v3yAYAAAAQ7BAoAYBgNUz1umdVH9yw3SoEMc4q4ewSAAAAgGCGQAkABKvbVa/7XPVBzW4v&#10;UiOA4MN1StatXCrrlgAAAAAEKwRKACAYcRHXAdpQWiWauXhrP9GGqMbjoOBEQUwIcoUF+XInHAAA&#10;AIBghUAJAASjnqrXrVT9CNG4mCuvX1kn2mLVeMzH+DIOnFhWcbFdjQCCV+aRQ7R7+xY1AwAAAAgu&#10;CJQAQDA6W/W6ZqLNF+0H0UbxgSrwZRw44S2FOSvFcsocDjUCCG7bN6dT1rGjagYAAAAQPBAoAYBQ&#10;wAGQS7WhV3i3HA6sWE5JSbEaAQQ3l8tF6auXI0sKAAAAgg4CJQAQjC5UvRlvEfwv0S4X7VzVxqhj&#10;J0Qz4honT2lDa0A2CYQaDpKsW7FUBk0AAAAAggUCJQAQCjhAwsGRLqJNEm2eaEtU47okfIwDI1z0&#10;1egfonXShoGHbBIIRSezj9PWTevVDAAAAMD6bKoHgMAx/qkV70nv8LIZ41Kbu0WbrQ2rxUERDpY0&#10;lTPNI6LN0IY1Gi1atUt8OnTocN3evXvjb7vtdpr0+BR11DulpSV07MghNYOkpCTZ5+TkyB5qzwqv&#10;ZbPmLSgmNk7NglNpiZ1K7EUUFRNLkVEx6ijUBl5L/ynI1RIm09LS8BkiNOBzIYAF4M0HEHj4heg7&#10;c6CEl9hw9og3eLkNZ5LoFog2XBvWaLdoHbVh9YYOHUqzZs1SMwAAgPqFQEnIwOdCAAvAmw8g8PAL&#10;0XfmQAkvu+HlNt7g7YF55xsjb1/3HqIN1oaeDRgw4LlVq1aljBs3jiZNeVId9U7OiRO0b/d2NYPU&#10;1FTZHzx4UPZQe1Z5LZObpVC7jp3VLPgU5edSUUEexcYlUGx8ojoKtYHX0n+yj2rvawRKQgY+FwJY&#10;AN58AIGHX4i+47ojxm2AfVk+00+0ddqwnN9e9zFjxuyZM2dOh/H3TaBpM2aqo945tH8Ppa9ZoWbQ&#10;q1cv2WdkZMgeas9Kr+WAs8+nlBat1Cy45GZnUk5WJiWltKTEZi3VUagNvJb+s3/7RtkjUBIy8LkQ&#10;wAJQzBUAgtEa1deGZatKFtuxjSqEvs0b1mAXHAAAALA0BEoAIBiZK1Kernpv8NIbS3I6y9QIIHQV&#10;5OfRnh1b1QwAAADAehAoAYBgtEz1uktUXxu8tbAl2IuK1AggtO3clkHFdvy8AwAAgDUhUAIAwYiX&#10;z2j7IWp4u98R2rBGl6le95PqA87pdKoRQGgrczho6ybLroIDAACARg6BEgAIVq+pXnef6quTIpqx&#10;CCz7XvUBZy8qVCOA0Hf4wD7KPp6pZgAAAADWgUAJAASrt1Wv4+2CH9aGVZommnFvUl524+22wvUO&#10;GSXQ2GxOX4vCrgAAAGA5CJQAQLDaJdq/tGG5Z0T7t2icOWLUSTTeUnisnFXwJgulwaBmAzQ2+bk5&#10;tG/XdjUDAAAAsAYESgAgmL0g2iptWI6DIcdFWynafNVz5oh5yQ0HWSyTTcKQUQKN0Y6tm6i4GFtj&#10;AwAAgHUgUAIAwSxLtOGimYMlbIBovByHezMOkkzShtaBjBJojBylpbRtIwq7AgAAgHUgUAIAwU4P&#10;ljwimnEnHE84s+Rc0SwXJCkrK1MjgMbn0IG9dDKbE8EAAAAAAg+BEgAIBRwsmSFaV9HGiMYZIwsM&#10;jYMo/UXrItoS0SynBEsPoJHbtH41CrsCAACAJSBQAgChhAMmXLSVM0Y4y0RvHESxdG5/mcOhRgCN&#10;Exd2PbCXazQDAAAABBYCJQAAFlBSUqxGAI3XtowNeC8AAABAwCFQAgBgAVzQEqCx4/fB9ox0NQMA&#10;AAAIDARKAAAswOFAoASA8fKbkyd4FR0AAABAYCBQAgBgASXFWG4AoNuSvhaFXQEAACBgECgBALCA&#10;sjIUcwXQ5ZzIRmFXAAAACBgESgAALKDYju2BAYxQ2BUAAAACBYESAAALKCsrUyMAYFzYdcfmjWoG&#10;AAAA0HAQKAEAsICSYmSUAJjx8htehgMAAADQkBAoAQCwAKfTqUYAoOOCrlzYFQAAAKAhIVACAGAB&#10;9qJCNQIAI94qGIVdAQAAoCEhUAIAYAHYChWgatsz0mXNEgAAAICGgEAJAIAFFBUWqBEAmPHuN7wL&#10;DgAAAEBDQKAEACDAkE0CUDMUdgUAAICGgkAJAECAoT4JQM1kYdeN69QMAAAAoP4gUAIAEGDY8QbA&#10;Oyezj9OhA3vVDAAAAKB+IFACABBgxfYiNQKAmmzbuB6FXQEAAKBeIVACABBgDodDjQCgJsXFdtqx&#10;dZOaAQAAAPgfAiUAAAHmKC1RIwDwxr5d2yk/N0fNAAAAAPwLgRIAgAArLUGgBMAXXNh10/rVagYA&#10;AADgXwiUAAAEmMOBegsAvkJhVwAAAKgvNtUDQOC4VM/wnrS20aJdqg0969Chw3V79+6Nv+2222nS&#10;41PU0erlnMymgrxcNQNdUlKS7HNysMSirkL1tQwLD6dWp6SSzdYwf/cpLbFTib2IomJiKTIqRh2F&#10;2sBr6T8FuSdkn5aWhs8QoQGfCwEsAG8+gMDDL8TgsVu0jtqwekOHDqVZs2apGQAAQP1CoCRk4HMh&#10;gAXgzQcQePiFGDx6iDZYG3o2YMCA51atWpUybtw4mjTlSXW0ent3bqfcHO0vglAhNTVV9gcPHpQ9&#10;1F4ov5Y2m4269kyj6Jj6z0ooys+looI8io1LoNj4RHUUagOvpf9kH9Xe1wiUhAx8LgSwALz5AAIP&#10;vxBDyJgxY/bMmTOnw/j7JtC0GTPV0eqt/H0RZR/PVDPQ9erVS/YZGRmyh9oL9dcypUUrGnD2+WpW&#10;f3KzMyknK5OSUlpSYrOW6ijUBl5L/9m/faPsESgJGfhcCGABKOYKABBgxfYiNQKA2sg6dpQOH9in&#10;ZgAAAAB1g0AJAECAOZ1ONfK/JnHx1LZDJzUDCF1bN62nModDzQAAAABqD4ESAIAAsxcVqpH/JSQl&#10;U9deaRQRGamOAIQmzszauQ3LtAAAAKDuECgBAAgwl8u4HNm/kpumUFRUNHXr1VcdAQhd+3Ztp8KC&#10;fDUDAAAAqB0ESgAAAqiosECN6gdnlDBefpPUtJkcA4SqsrIy2rxhjZoBAAAA1A4CJQAAAVSf2SQs&#10;KVkLjvAWqj3STpNjgFB2PPMIZR7GltIAAABQewiUAAAEUH3WJ+FCrsbaJLwMB4VdoTHYsnGdzC4B&#10;AAAAqA0ESgAAAqg+M0r0ZTdGKOwKjQEvadu9fbOaAQAAAPgGgRIAgADinTrqC2eQmKGwKzQWe3Zs&#10;RWFXAAAAqBUESgAAAqg+lwd4yihhvPzGUxAFIJSgsCsAAADUFgIlAAABVFJsVyP/0wu5mumFXbkH&#10;CGVc2JUbAAAAgC8QKAEACCCHw6FG/mUu5GrGWwWjsCs0BpxVgsKuAAAA4AsESgAAAqikuFiN/Kuq&#10;ZTdGXKuEa5YAhDKuU8L1SgAAAAC8hUAJAEAAORylauRf3tQg4YwT3gUHINTxDji8Ew4AAACANxAo&#10;AQAIIEdp/QRKvMkoYSjsCo0BL73ZsnGdmgEAAABUD4ESAGgMOBIwxND6iWYJJSX1s/SmqkKunqCw&#10;KzQGmYcPorArAAAAeAWBEgBoDKaJttjQnhHNEsrqoZhrTYVczVDYFRoLLuzqcrnUDAAAAMAzBEoA&#10;INT9W7Sx2tB66mN7YG+X3RihsCs0BijsCgAAAN5AoAQAQtlo0SwbJGH1sW1pbWqOcAZK97T+agYQ&#10;unZuy6Bie5GaAQAAAFSGQAkAhCoOkszRhtZUXA/ZJKw2GSWsTdsOlNysuZoBhCZe7rZ103o1AwAA&#10;AKgMgRIACEVcrJWX3OhOqN5SnPWQTcJ8KeRq1rvfGSjsCiHv8IF9lHXsqJoBAAAAuEOgBABCDQdJ&#10;fhWtqZwRrRLtBm1oLfWR/u9rIVez+MQkat+pq5oBhC4UdgUAAICqIFACAKGEi3N8IZoeJOFMkttF&#10;y5Uzi3E6nWrkP7yDTV116d6boqNj1AwgNBXk56GwKwAAAHiEQAkAhAoOkswXrbOcaUGSoaJZthiB&#10;vahQjfynLstudJyR0q0PJ+YAhDZZ2LWeagUBAABA8EKgBABCxauiDdCG0jjRLF2x0aoZJQyFXaEx&#10;4MKu2zaisCsAAAC4Q6AEAEIBF24dpQ2lMaJ9og2tqz5qlCQk1m7HG09Q2BUag0MH9tLJ7ONqBgAA&#10;AIBACQAEv4dFG6sNpddEs3yQhJX5edcbLsQaHhGhZnXH99ehczc1Awhdm9avRmFXAAAAKIdACQAE&#10;s9GiPaMNJQ6S8JKboFBs929thEQ/ZpPoZGHXmFg1AwhN+bk5tG/XdjUDAACAxg6BEgAIVkNEm6MN&#10;Jd4G+DFtGBzKyhxq5B+JyfpmP/7DGSrde6OwK4S+HVs3obArAAAASAiUAEAw4jP3b7WhxEGS4aJl&#10;yVmQKC0pUSP/8FchV7NT2ranlBat1AwgNDlKS1HYFQAAACQESgAg2HQS7VfR9PQJ3gb4dtGCKkjC&#10;Skv9GyjxZyFXs559T0dhVwh5KOwKAAAADIESAAg2/xLNGCQZKlpQ/hmY/4LtyZbCLWrkPX8XcjWL&#10;i0+gjl26qxlA6NqycR0KuwIAADRy+PMgQOAZP5HjPVmz+aJdqg1loGSFNqxWimgDtKFkvt17onmz&#10;Uw4Xj9W/tkcdOnS4bu/evfG33XY7TXp8ijrq2eGD+8jldKpZhVnbZtF93e5TM+/ENomjpikt1Kx+&#10;uFxOOnr4IDn9vFtPVZKSkmSfk5Mje6g9vJa+SWqaIoODZqUldiqxF1FUTCxFRsWoo1AbeC39pyCX&#10;f6URpaWl4TNEaMDnQgALwJsPIPDwC9E3xkCJvzwi2gxtWK3donXUhtUbOnQozZo1S818c+/Se+ne&#10;XvdSj+Qe6ggAAED1ECgJGfhcCGABePMBBB5+IfomkIESjlwM1oaeDRgw4LlVq1aljBs3jiZNeVId&#10;rczhcNDmDWvUzN3DGQ/Tmcln0nVtrlNHata5Wy9qEh+vZvVr9/atlJ9X/5kJqampsj948KDsofbw&#10;WvquWfOWlNrePS5alJ9LRQV5FBuXQLHxieoo1AZeS//JPqq9rxEoCRn4XAhgAXjzAQQefiH65inR&#10;ztCGXvPX0psajRkzZs+cOXM6jL9vAk2bMVMdrayosID+t/AHNXP39Y93U06bU+imfpPVkZpdfPk1&#10;9VqjxIgf+++/LqAyh3+3Nzbr1auX7DMyMmQPtYfXsnYGnXcRJTflfz40udmZlJOVSUkpLSmxWUt1&#10;FGoDr6X/7N++UfYIlIQMfC4EsAAUcwWAYDNJNN4K2Jf2gGhGHCQxXu6XIIkviovtauQuvLSUZn6e&#10;Q+/M2kxJO7ero9Wr70KuZlwPpUef/moGELq2pK9FYVcAAIBGCIESAIAAqKogao+vv6aW+U5qle+i&#10;oU88QW3WeF6eY5RYj9sCV6Vth07UsnUbNQMITTknsungPi5NBAAAAI0JAiUAAAFgtxepUYWYkyep&#10;2/ffyfGS9kRR9hI657nnqNMvv8hjVUlM1ndLbli9+p1BEZGRagYQmrZnpFe5lTcAAACEJgRKAAAC&#10;wUM6f5+5cynSXkyLOhKdeyvRv4e1IFtZGQ2YPVteVpWkps3UqGFFx8RSr76+losBCC4lJcW0LWOD&#10;mgEAAEBjgEAJAEAAcEFUo4SDB+nU336T44kXy47uH3KSlt95O7nCw6nXl1/Sma+9JgMnZgkBWHqj&#10;O6Vte2rVpq2aAYSmA3t3yWU4AAAA0DggUAIAEADmApH9PvpIBkHSB/WmZSruUOoqpW8GtaDFDz9M&#10;jpgY6rhoEZ03fTpF2CsKwTZ0IVdPeAlOVFS0mgGEHn6/cmFXAAAAaBwQKAEACICiwkI1ImqZkSGL&#10;tpZFRtLnV/STx8Jt4bLfXLSZjvTvT4smTyZ7cjK1Sk+nC8W42c6d8vJAFHI14yBJ79MGqhlAaDp5&#10;IotyT/LO4gAAABDqECgBAAgEQ0ZJ//ffl/3OYcNof3MtM6NTTCfZb8jXaiNkd+pE/33yScpLTaXk&#10;PXvookmTqM3q1QEr5GrGO+C0addRzQBCU9axTDUCAACAUIZACQBAAOi73nRYvFgGPkrj4mjTdddR&#10;XlmePH56/OkUaYukXfZdVFCm1TMpaNGCfpk6lYoTEsjmctFZL75ITR0OeZkV9Ew7TRZ4BQhVZWXW&#10;eb8BAABA/UGgBAAgAJxlZRReWlq+m03G1VfLYElOWY6cN4toRl1ju8pxRmGG7BkHVaLztGAK3z71&#10;T1fIsRXwVsFpp5+pZgChq6S4WI0AAAAgFCFQAgCNAUcWFhjaatECqrjYTl1/+IHijh2j/Natacfw&#10;4fI4F3BlyRHJlBaXJsfrC9bLnou9nv7uu3K8e+hQ2Yft2U1NbvqLHFtBSotW1P7ULmoGEJoyjxxS&#10;IwAAAAhFCJQAQGPAkQaOROhtkmgBFZaTQz2//VaOeckNF3JlmSVaDYSosKjyQImeUdJ1wQK5jXBO&#10;u3a06o476PD1o+TxyLlzKPIzLTPFCrr16kuxTeLUDCD02IsK6dCBvWoGAAAAoQaBEgCAAOj68X8o&#10;sqBAFmnde+656qg4AXNqW/+2iGwhC7rGhMXQweKDZD9xgHp//rm8bO2tt9IGewYdn/okOXv2ksea&#10;3HIDhe21xokbb1fc94xBZLPZ1BGA0LNt43pylGoZYAAAABBaECgBAGhgrq1bZHYI23DjjbLX6cVc&#10;OUDCWwT3aqIFQjp/9JYMrOw7+2zK7NWL3jryFsUkxFHeH6vJxdkbDgfFnX+WvK4VJDdrTh06d1Mz&#10;gNDDy+d2bN2kZgAAABBKECgBAGhgMY9NlPVGDg4cKIMeRnqgJCE8Qfa8/GbAIaJzlmyWy3PW33AD&#10;bSncQkdKjtDy43+IO4uhwu/nE9lsFHbkMMVdc6W8nRV06dGH4uK15wEQivbt2k75uVoBZgAAAAgd&#10;CJQAADSwmG+/lv2GMWNkb8RLb/QgCeOMkpfnaePN11xDRSkp9FvOb3L+/favZO84ewjZJz4mxxHz&#10;vqfo2f+W40ALDw+nfgPOwhIcCFkul4s2p69VMwAAAAgVCJQAAARAcUIC5aWmqpkmqzRL9rzsRnf+&#10;yv00+ADRnmSiXy85g8pcZbQyb6W8bP7O78nhdMhx8eNTqWzQYDmO+dt9FLZ9mxwHWkJSMnXu7p41&#10;AxBKso9n0uED+9QMAAAAQgECJQAADSjs4AHZO2IqgiE6vZBrJ0czWY+EW7+PPpLHHhhOtKF0m9wB&#10;R1+ek2M/SUv2LZJjlr/gV3IlJhKVlVE81yuxa/cXaJ269ZIBE4BQtXXTeipzaEFLAAAACH4IlAAA&#10;NCR1MmVPrhw4KM47SlMWES18egdddddddP5TT1HMyZO0uWcqfd2DaGPhRlqau1ReNzo8Wvbztn8j&#10;eykmhvJ/WSz+ZQ8jW3Y2Nbn1r+qCwOKlN31PHySX4gCEomJ7Ee3cpm3jDQAAAMEPgRIAgAYUtneP&#10;7Lkwq44zR3p/9hlNeGgmTV5ElFBURuGlpdRs5055eXRcc+qSTbShYEP5spuHz3lc9t9v0+qd6Jx9&#10;+lLx+AfkOPLrL4hOnpTjQItPTJLFXQFC1Z4dW6kgX8v2AgAAgOCGQAkAQENSGSVclFUPkFwxfjz1&#10;/vxzii0spkUdiW4f25kyu2tb67psNuq0aj1tn0X0n/8UUueDedQ8qjlNGPwwpcQ2p0N5B2jt4VXy&#10;ujr7M8+RKzaWyOmkJuPuVEcDj7cLTm6aomYAoUUWdt2wRs0AAAAgmCFQAgDQgPQaJYkHDpQHSDhg&#10;wtsEP3H/UBp6M1FpwQlquXWbXJ7z0zPP0LYRI6gkMoxGbiFa+zrR/94Po9gvPqebki+ijieJ/vj9&#10;fZmpYmyl142SXyfyu68tU6tELsEZMJjCIyLUEYDQknXsKAq7AgAAhAAESgAAGpIKWjTdvbs8QLJo&#10;8mTZ1ndpKi974tsTsl/955GU06EDrbvpJnpi+i009QKikzFEPbdmUpMbx9Dzd82l3TOJJt7wCiV0&#10;P9WtRX34Hu/PS1RaSrEPa0txrCC2SRx169VXzQBCz/bN6VRWVqZmAAAAEIwQKAEAaEBhR4/I3hke&#10;Xh4g4WAJy3ZkU7KdqMNJFx1vQjSzX748zgqSEmjKBUSn3W0jZxNxoUGZ+Je8LDGBnG3bkbNDR3Km&#10;tpXHXVFRso/88H3ZW0X7U7tQs+Yt1QwgtBQVFtDu7ZvVDAAAAIIRAiUAAA2Id6NhpU2alAdIdAVl&#10;BbJoK9vRjOjHEz/KY4wLubJJ/3NRWGEhlV75Jyr8YA7t6NSUwp1E4bl5FHb8GDnOu4AKv/yOyvr1&#10;J1tREa93kX3MYxPl7a2i7xmDKMJQ0BYglHBh18KCikAnAAAABBcESgAAGpDtyGHZO2JiZG9kDJTs&#10;TLHJ+bzseVTmKpO73Qw+QHT7GnHbqAiyPzeTSq8fTb98NovOup3olzOay0KxvOQmftBpRCUl8n5c&#10;Kvskava/ZW8V0TGx1DNNPE6AEMRLb1DYFQAAIHghUAIA0ID0QAlnlJjllOVQ70xtHNYxTfacVbIi&#10;bwUVlebRv38Ml8feGZEql9iw4Z2voFXtI+iiK4/TrrUrqPiBB8mVnEzhmzO0bJKCAq3PzaXol2fK&#10;21hFm3YdqWXrNmoGEFqOZx6hzMMH1QwAAACCCQIlAAANSAYuBN7RxqyorKg8o6Rtpwuof3x/mVXy&#10;xfEv6O5VRKcdLKMtzYkm9D9IBSVaWn9STDINaX+BHP9QuJrs05+l3D2HqXTMDbxfqTxOEdoSl+hn&#10;n5a9lfQ+bSBFRUWrGUBo2bJxHQq7AgAABCEESgAAGpDt6FHZO2JjZW/ExVz1QElR61Qa02KMHJdm&#10;7adpv8ghvfR/3chODvrjwBLtgDCi659k/+XmubKnmBgqfPdDsk+eps1LtWU4tsyjFPmZuo5FcJCk&#10;V78z1AwgtKCwKwAAQHBCoAQAoCGVFMsur3Vr2evsTm3b4B7HZUf54vKOMR2pe2x3evYnkrvh7D/n&#10;HIob8Wd5+W97/yt7dkW3kbJfdmBJeaYJK574Tyq59XY108Q+eL8aWUerNm1lAwhFXNiVAyYAAAAQ&#10;PBAoAQBoQGEnT8q+1JRRkleWR63zieJLiE42jS8v9nre/jC6YYM4JqbLbvszDT31Ynl80Z6fZc/a&#10;JLSlgW0Gk91hp++3f62Oauz/epZcCQlqxhktRyjqpRfUzDr69B8oC7wChBpeesNLcAAAACB4IFAC&#10;ANCQnE7ZmWuUcKBEX3aTl5oqe6ejhB6cu1WOp15A9L7zvzSgzWCKiYih9KPrKKtIpZ8Il3S+XPa/&#10;7Fogex0Xdi2Z8DdtEq4Vg4199EGKevN1ObYK3ioYS3AgVHFRVy7uCgAAAMHBpnoACBxVcVPCe9La&#10;Rot2qTb0rEOHDtft3bs3/rbbbqdJj09RRzURB/ZTu3POkuMt06dT1rnnyjH76fBPlPn+E/Ta90RH&#10;Ro6knQ8+SPTG03TOB9/T5lbhdNrdRI4wop+v+Y3++cdE+v3QYnrp/Ffpyk5afZKdOTto2JcXUJPI&#10;OFo9ZgNFh1cUSA3PzqZ2gweSrVhb9qPL//P1dOLvD5HjlFPUkcA7kX2cigpUodqkJNnn5OTIHmoP&#10;r6V/xMTEUHR0NBWL95Ldri2X81Z4RAS1bJ1KNhv+mWelJXYqsRdRVEwsRUZV3i4dvFeQe0L2aWlp&#10;+OEKDfhcCGABePMBBB5+IQaP3aJp+/LWYOjQoTRr1iw100Tt20fdLtcyP3a/8w4VDBwox2zqmqk0&#10;aPbn9OBSosMPP0y5l1xCHa4YTjF2Bz35+KW06tQY+mbvN/SnDn+iLold6Pn05+X4yQFPqnsgunzB&#10;5bQvfx+9ee6bNLjlYHVUc8qMGZTy4YfkFCd5YYaAiSs8XH6trBtuoMK+fdVRAAAINgiUhAx8LgSw&#10;ALz5AAIPvxCDRw/R3CMQJgMGDHhu1apVKePGjaNJUyqCGCz69yWUcvVVcrzkzTepoF07OWYPZzxM&#10;U9/YQCO3EK2ZOpXaLFxIrZcsobdOJ8qd+DylRKfQ7eu0wqxzrvqSxnx7jcwaWXvzFoqLjJPHpy97&#10;gl5ZM5P+0utGevaCl+QxXfihQ9RqQH9t6Y++/GfE5RT935/LM01KzhhABXfeTUVXiscYESGPBUJ+&#10;Xi7t3r6FUtUSpIMHD8oeag+vpX8kJCRQYmIi5ebmUl5enjrqvbCwMOraM42iorEldlF+LhUV5FFs&#10;XALFxieqo1Ab2Ue19zUCJSEDnwsBLABvPoDAwy/EEDJmzJg9c+bM6TD+vgk0bcZMdVQT8dN8irvq&#10;Mjn+4ZVXqKBFCzlmd22/ixbPOkl9MolW3XknDXjjDVnAddDfm9G0vq9RUtNm9GnRF/TO2tfp8m4j&#10;qczpoPk7vqfZV35Io3rfIO+Dd70Z/tG51CquNW0df1geM4q94xaK+vA9ckVFka2khMrOO58KPvyE&#10;ol9/laLeeUsWemXO1LZUcvc9VHLH3bLGSSBs3rCG4mOj5DgjI0P2UHu9evWSPV7Lumkh3rPcjh07&#10;JltttDwllU478xw1a7xyszMpJyuTklJaUmKzluoo1Mb+7Rtlj0BJyMDnQgALQDFXAIAGEqYCEcwY&#10;JOGtgXPKcuTWwM6wMOr51Vfy+MSLibq00hJYkpKb0SNDJstCrj9s+5rOaXe+PD4n/X3Zs8Fth8gd&#10;cI4WHJFBE7PiRyfJ3qYySsIX/48ifv2F7JOnUe7W3VT02ptU1q8/hR08QDGPTaSEfj3LgycNrVvv&#10;fmoEEFq4sGvWsaNqBgAAAFaEQAkAQAOxqa2BXWHu//Tusu+izlkuinAS2ZtEU9yxY7StRZhcdjMo&#10;YZC8TkJSsswUuYWrugpLD/yPUmKby22CD+UdkMfYxZ2Gy37Bzh9kb+Ts3IVKrxpJ5HCQKy5OPBAX&#10;Nbn5/2Smic1up5Jbbqf85WupYN5CKjtzsAySNBnzZ3n9hhaudugBCEWcMeUS7z8AAACwJgRKAAAa&#10;iJ6dURobK3vdtsJt5VsDxxRq9UIeuchJSdEp1KMJl0XRMkrY/YMfkVklP27/joZ0uEAe+8+G92TP&#10;ruk5SvbfbPlc9mbFkyarEZUvq+HlOPFnpFHEvO/l3HHhxVTw2VdyCU7E0iUyuwQA/KcgP4/27NC2&#10;/gYAAADrQaAEAKCB2I5odUMcpkDJDvsOueyGhTmdtL5LU/q6R0U2CWdXxCdq27tyVsn4QQ/K8Z4T&#10;u2Q/Z6P78pu4qHjadWIHbcvaoo5W4KU1jvMuIFtBATkuv5L3LBUPzCaX28Rdc6WWXXLyJLlatabC&#10;OZ/Joq7RLz5HkV96Drw0BM6mAQg1O7dlULG9SM0AAADAShAoAQBoILasLNmbM0q2FG6hAYfURPjb&#10;hVpWiR4o4SCJzVZRz+3egX+npJhkWn90DbVNbC+DInpNEs42uaLrSDnmWiaeFP9TyyqJ+OE7KvnL&#10;DXIJjqtlS3IlJblll/DyG/v0Z+V1Y++8hcJ27pDjhpZ22pluzx8gFJQ5HLR103o1AwAAACtBoAQA&#10;oIGEHdd2yShOrNgK80jJEcory6NLdmrzzN696Zc2hRRpi6y07EbHQZKxAybIcUSYto3vp5v+I3t2&#10;tVp+82lGxTEjzijhWiWcORL51efk7NadbJmZ5Lj4EnKMuMItu6Tkxpup9PrRZMvPpybXXy37hsYZ&#10;JZ2791YzgNBx+MA+FHYFAACwIARKAAAaiC03V/alXEhV2V60nS7YQ9SiQJuvuO4K2SdHVCw38bT0&#10;ZOyA+2XAZM/JXRRuC6cvNn9CdoddXja8yxXUPqkjbT62kVYeWiaPmRV+/Jks3sqBD84UccXGUuQX&#10;4tjo/6OiN9+V9Uv07JLSkddSWe8+FL5pI8WOH6vuoWF16taTkpumqBlA6EBhVwAAAOtBoAQAoKGo&#10;pTcFKRUn/Fyf5KUftXFpONGuLm3k2BgoMWeUMA6S3D/oETluEhVHOfaTbkttbux7m+zfXTtb9pVE&#10;RMjtgHlrYCorI1uRVishdtwdMuMkf3V6eXZJk7/8mZydOsudciLnfERRb74ur9uQeOlNn9PPxG44&#10;EHK4sOu+XdvVDAAAAKwAgRIAgIZSWiK74iStMCvr8fsq6qsy7/e0iKZsh7b9TVy4lnViLORqNnbg&#10;/bK4a16xlqliLOr6f31vlstyvtz8iQyiVKV44j+p8N0PZeCEySU2Y64jZ6vWVPDld+XZJZHffUMU&#10;HS2vE/vAeApfvUqOG1JcfAJ16dFHzQBCx46tm6i4WMsIAwAAgMBDoAQAoIGE5eTIvqhpU9mXFufR&#10;hAVquxthT8sYynVoQQ89o8RcyNWIC7fydsEszBZGi/b8TIfyDsh5m4S2dHGn4XI5ztxNH8ljVSkd&#10;cwMVzFsoM0ZY+JrVFDPxITnmGiV6doktW+1h7HBQk+v+RLasisfeUDp26U7NmrdUM4DQ4CgtpW0b&#10;UdgVAADAKhAoAQBoCPaKvxbrNUpafTuHOp4kOtFE+6f4WMskKnQWyrEeKPG07MboltPullklTpeT&#10;HE4HfZHxibqE6Ob+d8nemGlSFbncZukqcrZsJefRL8+kyDlaMVhnalu37BIWdvgQxV0xXAZNGlqf&#10;0wZSuMqAAQgVhw7spZPZDR98BAAAgMoQKAEAaABhR4+okRYoiSwooLN/WCznO09pIvtDpzSlrFKt&#10;jkmsTdtC2FMhVyPOKpl03jQ1I/o4/T01IplRwpklaw+vkq0mzu49KH/lOnK2SZXzJrf9lcI2bpBj&#10;Vp5dcuHFch6+djXFDx3S4MGS2CZx1L13PzUDCB2b1q9GYVcAAAALQKAEAKABGLfVLUpKot6ff05N&#10;ikpoVRuiKKf2T/GJlimU79Su521GCftL2s3UqWkXOd58fFN5UIRrlPy1n1bU9cMNb8u+Jq5WrSl/&#10;wxZyJTclcjop/sJz3bJhZHbJvIVU/MCDch6+cjnFDzvf7fk1hHYdO1PL1lrhW4BQkZ+bg8KuAAAA&#10;FoBACQBAAzDW84jJyaGuCxbI8UOXEHXM1AIRhae0oYIybZ9gDpRUV8jViAMiD549Sc2I/pP+rhpp&#10;QRTGdUoKSrwLZrji4yn/50VcSVZuaRx/0Xnqkgr26c9SyZ3aVsHhfyylOHEdmyFrpiH06ncGRURG&#10;qhlAaEBhVwAAgMBDoAQAoAHYTlbsPMNBEltZGX3dg2h32yRKLCih402IihMSypfe8K431RVyNbu+&#10;9w3UPqmDHM/Z+IEs4sraJ3WUS3A4SFJTUVcjZ5++VPSKtg1w+OqVFPOIlkFiVPTCLCo762w5Dl+/&#10;luLPO4vCtm6R84YQHRNLPfuermYAoYELu+7YvFHNAAAAIBAQKAGAUMPFK4YYmiXYcrRAiSssjNou&#10;WybHEy8mOj9fqweyoxlRy6iWlFeWJ+ecUeLNshsdZ5VMPv9pOeagyI/bv5NjdmNfbfnNnPSai7oa&#10;ldxyOzmuGinH0bNeoIhf/yvH5SIiqPCjueRqpj3OsL17KP78syhi6RI5bwht2nagVm3aqhlAaDiw&#10;dxedPKEFTQEAAKDhIVACAMFuhGhPibZSNK6CuE40rpKqNz62Q7SHRUsRLSBs+/bK3hETI/vjyTG0&#10;pTnRmblakIEDJTFhMW673tRUyNXs2l6jqW1iezl+dmlFgdfLu42UO+OsPLSMNh/z7S/VBZ9+Rc72&#10;4j5dLmoy8goKO3pUXaLhmiWFb6kATESEzJyJu2QoRX5asftOfeMlOFFR0WoGEBq2pK9FYVcAAIAA&#10;QaAEAIIV732bLdoPov1DtAGiVaWzaM+IxlUSObDS4MJOnJC9I1o7oT8cr50A9T0WLvtNLYkSwrWl&#10;N+G2cIq0RVJyU9/jOlMv4KdJlHEsnQ7lHZRjzjb5S1+tVsm762bL3hcFi1eQKzqGbMV2ijv/LHW0&#10;gmPEFVQ8/n65+42rhXgiom/y1zEU/ayW4VLfOEjCwRKAUJJzIltmlgAAAEDDQ6AEAILV1aI11YZe&#10;4+tzYGW0nDWgsL1aRokrXAuMHIopkQGR9lklcs4ZJeHiP9YsohmFR0R4VcjVjLNKmsZqWSoPLhgn&#10;e6Yvv+E6JXr9Em85W7Wiog/nENlsFLZnNzW56S/qkgr2adOprF9/sh3LpLJzz5PZJTGPTaSYJ6eo&#10;a9QvXn7Tpl1HNQMIDdsyNlBJSbGaAQAAQENBoAQAQgXvifsv0S4X7VzV7hZN217GnTjrp07asIHY&#10;tSU1jthY2XNGSYfoDpRwRFvKwoGSMvEf48yShETflt0Y3dzvTtkv3D2/PCjC2wcPaX8B5dhP0peb&#10;fV8WU3rVSCoee68cR86dQ5H/+VCOy8XEUOEHc+SOOeGL/0fF9z0ggyXRT06liJ/mqyvVr55pp8kC&#10;rwChggu7bs9IVzMAAABoKAiUAECwe020/qINFI33yJ0nGlcT5cbrTIaLNkY0s8rbuNSjsAMHtIGq&#10;OXAgkahHkx6UeOiQnJ9s1ZyOlR6TY97xJqmplhVSG7xVsE38V1pWQh+sf0sdJbqlP69WInHsbdn7&#10;ys673PQ/TY6b3HkLhW3fJsc6Z/ceZH/2RTmOev9dLVgiNLnlRlnotb7xVsF9TuMfA4DQgcKuAAAA&#10;DQ+BEgAIVr+IxgESXl+yng9Ug1MoONvEaKzqG0axlj6v1yg5Gk90RkkqRdjtMmhSGhNNBWUF8rKU&#10;yBRKTPZ1VVGFuKh46t68pxy/8Md02TMu6poS25yWHVhC27Jqt41v/qKlMmuEysoofug5ROLxG/FO&#10;OaXXjyZb1nEKX7WSHJddLsdN/vLnStetD81btqb2p3ZRM4DQsDWda1QDAABAQ0GgBACC1QzRagqQ&#10;GHlKo2iw7YNt2dpfhMMdDtkfb0LUPydejnn3m6TwpPJACS+9SazD0hs2ps9Nsj+Sf4h+2Pa1HMdE&#10;xJQXdf1wQ+2ySniJTcGCX8RvjzCyHT9OSS0SKW7YBRQz8SGK/PJzCjt4gIpmvUbODh0p4n+LyBUR&#10;IXfNCV+9imIf0jJM6lu3Xn0ptkmcmgEEP84oQWFXAACAhoNACQA0FoE9yyjRirbqS29OJsZQh8N5&#10;csz1SRIjEiuW3kTE16qQq9FlXa9SI6J/r5qpRhVFXT/e8J7PRV11ZWcMJPu/ZshgCZWWUsTi3yj6&#10;xedk1khC53aU0K+nDI64oqIo8rtviHjr3uhoinrzdYr68D11L/WHC+HyEhybzaaOAAQ/rlXCNUsA&#10;AACg/iFQAgDQAGyFWjFXmyrqerJ5MsUf1Qq5bm1OFBMWQ4VO7bLUxHayr4tuKT2oY7JWr/b3fb/R&#10;ykPL5JiPD2wzmLKKjpdnmtRG8f1/p/xFv5OrZUs5d7ZJJcdFw8iV0pxsR49QxOL/kU0Fh8J2bCcq&#10;1TJpYu69myI/+VhuIVyfmjVvSR06d1MzgODHu9/wLjgAAABQ/xAoAQCoZ7b8fDUiiihSu98kJlP8&#10;kSNyzBklvCWwHig5JTlV9nV1SecRakQ0c9kzakR0y2laUdc317wq+9oqO3Mw5f/6uyziGnbooAyI&#10;5P+ymPK27qbCjz+j4vH3U9nAM4l4S2SntqOPrbiYmtz8f5SUkkDx5wys1+2Du/ToQ3HxCWoGEPx4&#10;+U3OiWw1AwAAgPqCQAkANBaetgPerPp6xcVMdU3yCik/iig+vrVboCTSFkmZJZly3rppG9nX1Yiu&#10;f5I9L0Hh7JFdJ3bI+TU9R8uCr1zU9eddddu619m5iwyOOM4eIne2iT//LFmnpPSa6+QOOPmLl1NO&#10;Vj6V/ulqdQul2C7rlvD2wZGf+r5dsTfCw8Mp7fRBWIIDIcPlctGW9LVqBgAAAPUFgRIAaCyGqV63&#10;U7QG2XPTdvKkGmm4kCtnkPDWwGVhtkoZJZ1bdZd9XQ1uO0QGRPjkir2y4nnZc1HXO8+4V46n/jaR&#10;HM66LYPh5TYF8xbK4Ag/17hLhroHP2JiqHDul9rWwZxdovCOOCx23B31tn0wb7PcuXsvNQMIflzY&#10;9dD++t9uGwAAoDFDoAQAGouHVK+bq/p6Z8txD5TsSSbqmm0jW1kZHWwRSw7xL3FceFz5rjftW5wq&#10;+7rigMgFHS9WM6KP09+jowVaFsv9gx6RWwWnH11Hn276SB6rEw6G8HKbBx6U9Uea/HUMRT/7tLpQ&#10;w0txCr6bT644bUeaiPnzyHHe+cRLk+T2wfVUt6RTt16UkFS3XYQArGTbpg0o7AoAAFCPECgBgMaA&#10;i3J01oblark/ru94G13m4l1iBM4o6ZTllOM9KRGy50BJ+a43Udq2wf5waWcta6NVXGu5y81bqi5J&#10;UkwyPTJkshxPXTSx1jvgmNmnP0tFL75MFBFBMY9NpNjxY90CII4LL6b8pavIlZIidwCKWLKYnG3b&#10;ymU4MVMfU9fyL156k3bamXIpDkAoKC62046tm9QMAAAA/A2BEgAIdVybZLo2LPeIaA22XTDvAsOc&#10;EVpQ5Eg8UYfMIjnWAyWxYbGyP6WJf+qT6C7uNFz2J+xaAcg3Vr9CBSVacdlbT7ubOjXtIrNMZi5z&#10;z/6oi5Kx98rsEld8vNwSOO76q2XWiI6Lv+Zt2kGulq3ExElhBw8SRUbKDJSIX35W1/Ivzijh4q4A&#10;oWLfru2Un5ujZgAAAOBPCJQAQKjjJTZNtaHEtUkaLJuEhR3YL3uXymjIakLU5rgWKElvpm2h63Bp&#10;WRdJ0f5dItImoS2ltepPJWUlcmvgHPtJ+mD9W/KyiLAImny+FkN6bdVL5cty/KH0qpFU+O2P5GrV&#10;miLmfU9xI4aVB4yYKzmZcrftIWdqW5lZomedNLnlRrfit/7E2wUnN01RM4DgxrWHNq1frWYAAADg&#10;T9gKACDwtEqbGrwn/evfoo3VhtIJ0YaKtl7OfDdatEu1oWcdOnS4bu/evfG33XY7TXpc2/q2xUN/&#10;p/hP55IjIYEi8vLolpFELxweRE2XL6eRt8bRN+0L6N8D/k3jVo2jQa0G05wRn8vb+csLa56lV9a/&#10;ROelXkD/O7iI2sa3o1+vXUzhYVo2y/XzrqFVR1fQ//W4kaadZU6+qZvInTuo1R23y760Y0c6+s57&#10;VNq5i7pU/MAX2yn1skvF5Ry/0hRdcAEdef8jKsjlbxdRXKIxzlU3ZY5SyjxyqLzAbWORlJQk+5wc&#10;ZCDURUxMDEVHR1NxcTHZ7f5ZrlZXTVOaU2wT/y3XayilJXYqsRdRVEwsRUbFqKNQG/q/lWlpafgM&#10;ERrwuRDAAvDmAwg8/EKsH1yX5HVtWG6MaHXZi3a3aB21YfWGDh1Ks2bNkuOOd91F8UuXkiM5mSJO&#10;nqRRtybSh/PjKerQIWr3N6LsZk1oxpkz6N6l99KfOvyJnhzwpLydv6w5voZu+u0matOkjcwi2Ze/&#10;j6YPnE5XtL9CXr4hewP936//R+G2cPpq2Fd0aoJ/isnqIo4fp/YTJlCTDRvI0bw57Xv+eSo8/XR1&#10;qabL9ddTzOaK3ZoPP/wwZd14o5oBAEBNECgJGfhcCGABePMBBB5+IfofZ37M0Ybl6hokYT1EG6wN&#10;PRswYMBzq1atShk3bhxNmqIFPJpffilFrVxJxfHxFJ2fT9ffk0qfvnqQHDExFPmonVpFt6Ib2t5A&#10;z+98nu7oN5amnPOUvJ0/pb3TlbLtWfT3gY/S8yufpt7N0+in639TlxLdueBm+mHntzT81Mvp7cs+&#10;VEf9x1ZQQE3H3U0xP/4gd705OetVKrryKnWpJuW6qyn6f+ox2Wy049NPyd6jBzVrlaod86Pd27dQ&#10;fl6umoW+1FTtNTzI9WCg1hISEigxMZFyc3MpLy9PHQ285q1OoVNS26lZcCjKz6WigjyKjUug2PhE&#10;dRRqI/uo9r5GoCRk4HMhgAXgzQcQePiF6F/9RFunDcu9Jto4bVi/xowZs2fOnDkdxt83gabNmCmP&#10;JfTpRmE7tlNxTDRF24vpnju60Ktv7qDjHdpSi1sOUNfYrnR6/Ok099hcenTIZNG0JTv+dNd3N9Lc&#10;TR/RpHOnyZ1vuB7J59f/WF7sddeJHXTmmz3J4XTQ93/5lYa0v0Ae9yuHg2IfGC8LvPKuOEXPvigL&#10;vxpx4deIb7+WY2dMDG357TdK7XemnPtTUWEBLV30U6PZYrVXr16yz8jIkD3UTosWLWQ7duyYbFbB&#10;Ozudc+FwiotPUEesLzc7k3KyMikppSUlNmupjkJt7N++UfYIlIQMfC4EsAAUcwWAUMJBkl+1YbkG&#10;C5JUqUgr3BpeqhUsTXFqO9xkttD+ihppi6RCZ6Ect0/yamWPzy5R2wT/tve/dPvp98jxzGXPyJ7x&#10;7jd3nKEFLR779SHZ+x0HR15+jezTppcHTbh4a+Scjyhs5w55lYJPv6KS2++U4zC7nXpcdBGRYccc&#10;f4ltEkc9005TM4DgxjV3Nm9Yo2YAAABQVwiUAECo0IMkxsqfgQ+SCLZcbYlHRFmZ3Bq4+zHtj0XH&#10;WmoFNltGtaS8Mi2N39+73ug4c4Trkyw7sIRG97mRkmKSacm+RfRx+nvqGkSPnjNZHl97eJXMPqkv&#10;xQ89SoXvfigDJxwk4WBJQu+ulNi6KcVddRm5WrQkx8WXyOuG5edTkjgevmK5nPtTm3YdqWVr/27H&#10;DBAoWceO0uED+9QMAAAA6gKBEgAIBZYNkkglxWpAdLwJUYdsLbNkd2sxEWLCYijbkS3HHKioD3y/&#10;A9oMlktrVhz8g6Zf9KI8/tDC8ZR+VFupxNe5f9AjcvzMkqlkd9Tfrh6lY26g/N/+IPv0Z6n0muvk&#10;NsG2kycp4qf5FD39SYr4+Sd1TcHhoPjzBlPsgxPI5ufskl79zqCoqGg1AwhuWzetpzK11TYAAADU&#10;HgIlABDsrB0kEWzFFYESzihpe1Q72d+bEin7+LB4stu069TX0ht2qVp+89POH+gvaTfTX/vdTgUl&#10;+XTT13+WPRs78H75GLhmyZurX5HH6kvZGQOo+IEHqfDjzyhv537K3XuYCj/9ioon/pMcF15MZQnu&#10;9RaiXplFiS0SKX7QaRQ7fixFvfsWha83l6PxTXRMrAyWAISCYnsR7dyGOjQAAAB1hUAJAAQzT0GS&#10;f4lmnSDJyZNqpDmQSNTqyAk51gMlCeEJ9b70hg3vom0H/POu+bKfMexlSmvVXwZF7pt/hzwWExFD&#10;k86bJsdcw0QPoDQEV6vWVHrVSLJPnkYF8xbS5qVLacdXX1HRM88ThYerK7lkcIQLwsaOvaM8aMJZ&#10;J7XVqk1b2QBCwZ4dW6kg3zo78gAAAAQjBEoAIFiNEM0cJOEtgCdpQ2uw5bgHSnjpTWxeAZXGxdHe&#10;mAJ5jJfeZBZlynF9Lb1hPVv0kdkiWUXHZa0SDoq8P/IziouKpy8yPqHXVmq79IzqfYPc9Yav99wf&#10;/t+q2Bf2Ll2oZMLfKKfAQa52hu1Po6Kp9OpryRUfL4MmvFtOXZblcFYJZ5cABDsUdgUAAKg7BEoA&#10;IBhxJskPopmDJJ9oQ+uwHT2iRhp9n7+8Vq3I7tRqgCRFJFGZy0FtEuo/q0HfDvi/uxfInne7eeOK&#10;D+WYd7vhQq7s2WEvy+KvHDzhjBMryN2+jxxDL9QmJcUU+c1XZH/yaZmJEjHve4q7dGil19tbXKcE&#10;S3AgVHBh18zDB9UMAAAAfIVACQAEI/fiFUS8luVm0XhNia9ttGj1xmbXgiEumxYiaWLTCrgWtmxJ&#10;Jx1atokzTNsFpz6zSXQjuv5J9vryG3Z5t5GyNgkXeuV6JZxJwtknvF0wF3R9eOF4dc3AK/jxv2R/&#10;bKo2cTop9v57yZWUKFoSha9eJXfPaXL9NRR7xy3ljY97g3fA4Z1wAELBlo3rqKysTM0AAADAFwiU&#10;AEAo4MySS2vZ2otWb8K2bJa9HihJdEXJvqBFCyp0FspxXFy87FNim8u+PvGSGl5yw5kjh/IOqKNE&#10;04Y+SwPbDKZ9OXvoru9ulMd4u2B+TBxUMQZWAq140uOUv+C/5XVLwrZtI1tOjhzz8pvIb7+iqA/f&#10;K2/xF50rtyH2Rs+00yi2SZyaAQSvosIC2r1d+/cHAAAAfINACQBAPbIVaHVI9EBJsxKtgGt+q1ZU&#10;UKZdFtVEq42R2gBLbzhIwsESZgx+8DKb96/+rDww8uIfT8sMl8kXTJeXc1YJZ5xYRdn5F1Le5p1U&#10;NvBM8eAj1FGDsDAqufNuKr1+NJHdTk1uuZFipj5WY9HXiMhI6nPaQLKp7xdAMOPCroUFDVeQGQAA&#10;IFQgUAIAwYi3dOAiG/5o+0SrN+EZG2Vvczll37xIOwHnjJJsR7YcU5T2T3FDLL1h+vKbBTu5zEsF&#10;rpEy+0qtXslTix+jRXt+ltsIn3bKAFmn5OXlz8nLrMLZvgPlL15OOfmlZP/H4+RqbsjIcTop6o3X&#10;yZaXT/Zp02UwJXr6k14VfW3WvCX1G3AWgiUQ9HjpDQq7AgAA+A6BEgAIRutF46qk/mj1WwC2pER2&#10;YU4XOcS/uK1PFMt5bquWVOYqo5TIFMpzaVt5NotNkX190wu6ciAkx+6+Kw9f9uiQyTJ7ZPTnV9J9&#10;P95Bt5+u7bbMO+AcLahdsdT6Vvz4VMo9cIwKP/2KnD17qaNEET9+TzFPTqGSG24iV1ycVvT1/LMo&#10;bGf1BWp5u2AESyAUHM88gsKuAAAAPkKgBACgHoXt369GRAcSiVpmaXVJ9jfV6mtEhkVRkfiPNcSu&#10;N4y3COYskYKSfHr6d1UY1eDBs/8pC7xyIdeP09+je364VQZx+PqT/vs3dS1rKr1qJOWt3UR56Vup&#10;rF9/7WBxMUW99zbvm0quxCQK37SR4s87iyL+t0i7vAocLOl/5jkU7mlpD0AQ2bppPQq7AgAA+ACB&#10;EgCA+lSo1SFhmXFE0cWlWiFXm5Zp0iq2FR3N17I0kqIbZukN4+Kt7N21r1fa/pfrlfznmq/oj9vS&#10;6c4z7qW4qHjKLsqSl32eMYdu/XY0bcvaIudW5ezajfKXryX78y8RqawQW2Eh2XJV0des4xR32cUU&#10;9e+X5bwqvBPOgLPOQ7AEghrXKeF6JQAAAOAdBEoAAOqR7QTvXKyxq3NtDpTklWnLbZJjmlKmWs6S&#10;0qT+d73RcUHX4V2ukFkjXI/EE94ieMawl2nbvYfphUtfo5ZxreTxLzPm0plv9qQrPh5Kr62cSelH&#10;11mq0KtR8T33UcFX3xNFabsNcZHX8nFZGcX+7T6KP3cw2U66L0EySm7WHMESCHq8Aw7vhAMAAAA1&#10;Q6AEAKAe2QwnJk5V7iK/dWs66dBOzFPim5fXCWmopTe6J4Y+K7NHvsj4hFYeWqaOVsYZJbeedjdl&#10;3HOgfGeeyLBIWrJvEU387wN07runUYeZTem6Ty+Tu+XwfXEAxiocw0dQ3tKV5IqPl0Veeeeb0quv&#10;JZf4PrDwlcspsUNrinni8SoDJhwsGTTkQoqOjlFHAIILL73ZsnGdmgEAAEB1ECgBAKhPRVr9EWaz&#10;af/kFrZoQSVObelNm+R25QVSG2rXG123lB5yVxs2ddFE2VeHgyovXfamHCdEJdDMS2fLAArfD9cv&#10;4W2Fp/42kYZ9cBZ1nNlUZpw8vWSKDKjw5YHk7NOX8jftIGfrU2SwJPLrL6lk1P+R/enniMLDZR2T&#10;6H9No4Qep8rir54CJglJyTRwyFAESyBocVFXLu4KAAAA1UOgBACgHtkMgZIYl1bAlTNKjpUek+P4&#10;mISKpTexDbf0RjfpvGkyY4SDGT9s+1odrRrvisMt255NW7M3yyU5K+7YTFvHH6b3R35GYwfeT2mt&#10;+suMEr7Pp5dMlQETzjjhAAoHUjigYt5tpyE4W7WivC27tF1xXC6Kful5Cl+xnAoWLiJXbKy8DgdI&#10;op+cWmXAJC4+QQuWxGjXBwg2vF0wCrsCAABUD4ESAID6ZDghSbFrgRKuUVLs0rYJTk1oL4MKreK0&#10;ZSANjb/u+DP/LseP/fqQV7VGuG5JTEQMvbn6FRr3wy2ycUbKgp0/yABIWsv+dF2vv9B5HS6UGSsD&#10;2wyWt+MlObw0h5focOCEl+xwfZRDeQfk5Q0iJkbuiuMYdqmcRn75GcXcN44KvplHrlba98CVlFQp&#10;YMLLdXQcLDnrgmGyBwg2KOwKAABQMwRKAADqie2oe4p783wtaGIs5lpSpgVMGnrZjdH9gx+VARPe&#10;/eadta+ro1Xr1LSLzBzhoApvH+ypfZ7xMf1v7y/05eZP6PYz7qG995+gz6//kR4dMlkWkuVACxeB&#10;ffb3J6nva6fSbd+OqbZOir8VfDefSu68W47DN6ZT/KUXUln/08jZoiXZcnLI2a07OQafXR4wiRsx&#10;TO6Uo+PlN5xZgmAJBCMu7Hpo/x5yuVzqCAAAABghUAIAUE9sdveCpsn5peSIiSF7cjLlOnLlsTBV&#10;t6RlgDJKGActeAkOe37pU14ti7l/0CP078vfrbZd22u0zJa567sbaebyZ+iCjhfTo0Om0Pd/+ZX2&#10;3H9C9qN631BeUJaX5nDjcUPsolM06zUqeu1NIt7NRpwwRiz4kcKOZRLFxlLYtq0Ulp1Fhe9/TK6U&#10;5hTxv0UUf95ZFL5po7p1RbAkqWkzdQQgOPDSm/Q1K2jJf39EwAQAAMADBEoAAOpJ2MHKS0o4m4TZ&#10;nVoQJTxMW47TKj5wgRLGS2R4O2AuLPvKyufV0apxBgzfprr29lVzaPL502UghDNHbvjy6vKirhyc&#10;4cyS2Vd+SOvH7qaHzvmnzGrhrBLOLuEsk7e3vk15pVrmTX0pueV2yludrhV5ZRw0UXVlOFgSO+Ee&#10;Kpr9FpX17kNhO3dQ3PlnUcS87+XlTAZLzr5A7ooDEGx4GQ4CJgAAAJUhUAIAUE9snJ2gFERpPRdy&#10;Zccd2jKOnGIteyMpOnBLbxgHM6YNfVaOX17+nN/qhjxw1qP00TVfyYKx83d8Txd/eJZc4mPEAZJJ&#10;506TAZNZl70pi8Hy15+5cSYN/WGorIGy9vAqdW3/c3bvQfnL11BZv/6yFokrMYmcnbvIy2wnT1CT&#10;60aSraiQnP1OI1t+PsVdfzVFT39SXs7CIyJowFnnIVgCQcsYMDl6qAFrBgEAAFgUAiUAAPUkbNcu&#10;NSLKU4ESPaPEIf6T1B9wW8a10gYBxLvZcJYHL5d58n+PqaN1N7zLFfTrTStlbZPNxzbK5TW8I44Z&#10;Z5n8td/ttPiWtfT16IU0pPUQKi4rljVPhr4/ULYP1r8lH5+/cSHXgv8uJsclw8mWmyPryxT/4zFy&#10;NdeCH/y9DFu/ligyUgZTYqY+Rk1uuZFILa/SgyWt2rSVc4BgxAGTdSuX0tJFP8mthAEAABorBEoA&#10;AOqJLfOoGhGVaitsqFAFSrJLsmVgILckR84DWaPEaPpFL8r+000fyWKr/tItpQct/Osfsk5JVtFx&#10;GvnJsGoLx/L1XjvnNfpq2Fd05xn3yowUziq578c7qPsrp9DE/z5A27K2qGv7hys+ngq+/E4ux+HM&#10;kegZ08k+eRoVfvoVlfXpK76hNvGNLFXXJoqc8xHFD+hbXrSXgyX9BpyFYAkEvbyck7R2xe8ImAAA&#10;QKOFQAkAQD0JO3JYjcoTR+TSm4KyAjnm4MjBXC3NPdBLb3S87IXri3Ax1YcWjqd9OXvUJXWXEttc&#10;7nxz62l3y/v/24KxcllNdct8uiR2kdsRb7v3ML1w6WuyjgoXm31t5Uw6882eMuDyw7av/Vf8NSJC&#10;FnjlAAlnjsSOH0sRCxdQ4RffUN6ew1Q6agy5omPUlYnCd2ynxFNTqck1V4lvbj7ZbDYZLDmlbXt1&#10;DYDghYAJAAA0VgiUAADUE95aVhdTZpM9L70pdBbKcUqT5pRdpNUqCXQxV6N/njdNZrssO7BEFlUd&#10;/fmVsr6IP4IRXAuFAx5ci4THvKzGm+2BOaOEAyx/3JYuM1N4Rx1+jIv2/Ez/9+XVMmjCwRNvduzx&#10;RvHEf1Lhux/KwEnUm69TQvdTKXbs7VQy6i+Um5UngynOVJU54nRS5LzvKKl5AiV270iR8+dR3zMG&#10;U4fO3bTLAYIcAiYAANDYIFACAFBPbMeOqRFRkiqrwRkluaTt5BIXGU8n1Ym9VZbesDYJbWWNkD/1&#10;uE4GMzhIwsGS02d3pRf/eFrujFNXXItk4Y1/1Gp74IFtBssddTbds19mm/CyHi4Qy8tx+r5+quzN&#10;BWNro3TMDVTw069Ues11MmDCu93EXXMlJfTuSrbjxyl/6UrKX7aGnF27actyBNvevRR39RWU2LQJ&#10;nTbzRQRLIKQgYAIAAI0FAiUAAPXElperRkTRDhfZk5OpLDKSouK1pRupCW3Ll53wdrtWMrjtEHp/&#10;5GcyGPHokMkyeMLLcKb+NpH6qQwQzjipi9NOGVCn7YF5KQ/XL1lxx2b65LrvZDFa47IczjTxVDTW&#10;F46zh1Dhx59R7s79VPzPyTKLJGzvHop5bCIldj+Vol+YQUWz36acIieVXD+a9wuWt7MVFVHURx/Q&#10;oIGn01UTJ1KLjAyKO3asyhahisICBANjwOR4Zt0DpwAAAFaj/QkMAAJJL1/B8J4McmPGjNkzZ86c&#10;DuPvm0AzP/uMwg4fUpcQHe/Rg36ZOpUyYrfT1DX/lEtJ5m76iApK8unko8YfA+vhDA+uBfLhhrfp&#10;513z1VGtpsnYARPomp7aUpi64N1suIjsm2teLS8kGx0eTdf2GkN3nH6PDKzUhHfV4dvzkh59dxx+&#10;nTnzhDNX6szhoMhvv6ao996miJ8qXgfeWrj474/I7BO+PPbBCWQ7VPG9rwkH0Pafcw7tuPRSyu7U&#10;SR31n169esk+IyND9lA7LVq0kO3YsWOygaZZ85bUuXsv2XsrNzuTcrIyKSmlJSU28/52UNn+7Rtl&#10;n5aWhs8QoQGfCwEsABklAAD1hLMKjPStgUvDtWUlvCUwB0k4M8LqOMjAS3G4GCtncIwf9KDMAOGA&#10;Bhdk5SyTp5dMqdOyHH9sD8zFXrkGCmfCTD5/uqxtwrvr3PDl1fK1rrOICBkMKfj2R8pbv5mKH3hQ&#10;bi0cvn4dNfnrGLksJ+zgAcrbsJVy9h6m0mGXytsYlUVFkT0pSf48cCtKSaHw0lLquGgRXTxxomyd&#10;fvlFHgMIBtnHM2nl74tk4zEAAECwQ6AEAKC+2D0HSkrCtRNgp8spe6stu6kJ1wSZNvRZGYzgWiGc&#10;6cEBkqeXTJUBEw6c1HVr4bpuD8zBpwfOepS+uP5HGdDhOiu8Q44/6qvonN17kH36s5S7dTcVvfku&#10;lfXuoy3LeegBSujSjmJeeYmK3nqPck4WkeOS4epWNgovKaGYnBxyRkXRlj/9iea99BIteO452jF8&#10;ODliYqjZrl00YPZsuuquu6j/++9TwkHUgoDggIAJAACECqRzAQQeUiyDx2jRLtWGnnXo0OG6vXv3&#10;xt922+301rvvyB1RdNv/8Q86fsUV9Oq+1+g/Wz6k+0/7O81c+zwNbn0WfXzZZ+pawWntsTX01sbZ&#10;9NO+BVSmCrHy87q51210SQc9SOCbgtwTso9LbEqFpQX01c4v6cMt79G2E1vlcXZOm3Ppnn73ya9V&#10;lZ05O+ju/94u+w6JHemti9+jzkld1KV1w/c5O/3fakZ0xtpDdOUP26j3Zu0ksTQynH4/qx2tvvZ8&#10;uuX3Amr26efkCgsjR2IiRapdkRzx8XRk5Eg6fP31VBYbSy0WLKBTvvySmuzaJS9nJwcMoF0PPEBF&#10;HTqoIxUWH1tMn+77lK5vfz2d2+JcddRdUlKS7HNycmQPtRMTE0PR0dFUXFxMdtSVqVFUdAwlJiXL&#10;3qy0xE4l9iKKiomlyKi6Ldtr7PR/K7H0JmTgcyGABeDNBxB4+IUYPHaL1lEbVm/o0KH0y6+/yrE9&#10;UpxglRLtev99Kjz9dJq4ciJ9v+97eqDPA/TixhfpkraX0PODnpfXDXZHi47SRzs+oi92f1FeiLVH&#10;cg+6qetNdFm7yyjcFi6P1cWG7A3ya/xy6Be5NIcNbDGQxvYcK3tPjtuP04Q/JsjbNo9pLl/v05uf&#10;ri6tHb4vvk++b7P+R4geWUJ0XQZRhIqVze8RQa2S2tNpy3eRKzycsm64gZqkp1OTNWvk5S5xAp59&#10;zTXyeEn79tRkwwZK+egjSvzlF7KJE3NH8+a095VXqKh3b3l93cyNM2XhW+bv1xoAggcCJSEDnwsB&#10;LABvPoDAwy/E4NFDtMHa0LMBAwY8t2rVqpR//PWv9NQHH8hjxRG86w3Rb3zSm9aP7lkxlv44uITG&#10;n/4AvbzmRfpLrxvp2QtektcNFRzA+GDjO/T2htm0P2+fPNYxqRPd3vcu8Xz/Kou01iT7qLbkpFmr&#10;VNmbZduz6N30t+itDa9TbrGWKXFW6hD6+4CHZW9WUFpA9/18N83f/QPFRcbRixe+Spd3vkpd6puf&#10;9yygcQtvl/c5tP1FdFWXq9Ul7hKPZFG/T3+lXt8tptjiMnnsaEIYtcrToidbx46lrD59qPMnn1DL&#10;pUvJVlYmgyiHzz+f9lx7LeV17kxRubnU6+WXqdXixTLjZPWTT9IJQ7Dk4YyHaUPuBoqPiKd8h1aH&#10;pU1MGxrZeiQNbzmcosKiKDVVew0PYhlPnSQkJFBiYiLliu9JXl7VOzKBZ/EJidSidRvZF+XnUlFB&#10;HsXGJVBsfKK6BtSG/m8lAiUhA58LASwAbz6AwMMvxBCi73oz+eZbaMp778pjLv6uhoXTZx9/TKed&#10;eQ6N+mmkrLfx8DmP0Yzfp8ntdx8dMkVeN9Twbjm8k83LK56XO9Iwrhly94AJcjea6uqz6Ds5tOva&#10;R/ZVkVsCr5op2ktyzIa0v0C+rtwb8eN5eOF4WeCVC9T+66IXZQ0UX/Bt+T74vrj4LBePrWlHHdvJ&#10;k3To2Yep5VvvU7OcEnVUs+76a2jbtaMo/sgR6vHNN9Rh8eLyQq4HBw6k7SNG0LHu3emsWbOo7bJl&#10;so7JsgkT6NDpp1OZq4xu3XYr2Z12eqvbW7Q6bzV9n/097S/eL2+fHJFMlzW9jMafNZ4SIhOw600d&#10;Ydcb/2h5Siq1bduO7AW52PXGD7DrTcjB50IAC8CbDyDw8AsxhOiBkrcuv4Ju++F7dZQoLzWVfnzh&#10;Bbrg0itp4Lu9aF/OHpow6CF6afmzcutaX0/WgxFvLzxz2TO08tAyOecgyfDOV1B4FUEGY42SqnCA&#10;4tLOl9OlXa6Qu9p4Cpjw1sKXdxvpFsx48Y+naepvE+WYgx0cVGmT0FbOq/PU4sfo2d+flONaBbjs&#10;dtrz+hRKePkV6nSwQB0kOtoijvJP7UbhTZJksdekfftk4CTModV7KUpOpr0XXEDh4vZd58+XWSd/&#10;3HcfLenfmh7Z/QhF2iLpnKRz5HXZuvx1dNKhvQaMgyTXnnotnek8k1IiU9RR8BUCJf6jv5YxcYnU&#10;ok17dRRqA4GSkIPPhQAWgDcfQODhF2II0QMlHw67hG5Y+JM6SnSkf39aNnkKnXnRRdRhpnbif33v&#10;G+TWt7Ov/JBGiXFjsWTfIhkw+XnXfHWk7jo17SIDIn9Ju1nOzQETzmK55bS7ZFBED4jM3fQR3fPD&#10;LTIzRN/+mDNdBrapvLqKr8PX5dvwdWdd9mb516qtbe9Pp+ZPPEWnGgImNXGGh1OhOLnkIIozLIwm&#10;XhlPM07LVZfWjOuWDEoYRCOajaCusV3VUfAWAiX+Y3wtbRFR1KV7b0pICq4dwKwCgZKQg8+FABaA&#10;Nx9A4OEXYgjRAyULzxhAF69epY6S3Pr1wMRJdDTlJI3+/Eoa3HYIpTRpLrMsvv/Lr5WWiDQGvIVw&#10;embV2wjXVKOEZRUepw83vF2+VTBnqXAAg4MmvEUwL5N5d91smcHDOMjB2SU39r2NLu40XD6GV1Y8&#10;T99s/ZzsDm0XEw6UcMCEAyd8fc5U+b8vr6ZFe36W2xS/P/IzeVt/2TvzUWryxhvUafcJClP/GmTH&#10;hdH2bqnk7HM2RcYm0Slr18qmZ5jwci6buu4D4qFsGH4hdY/trh3woGmrprLoa6GjUB0hGSjhgAkH&#10;TlD41TsIlPiPp9eSl+QgYOI7BEpCDj4XAlgA3nwAgYdfiCFED5Qs6ZNG52xMV0eJ1t9wAzkefITe&#10;Pvg2vbZyply2sWTfbzK74o/b0qlni+rrcDRG3tYoYfN3fE9vrXm1PEuFAxy8HGfsgAkyCMWXv7du&#10;trycs0NYt5QeMmDCWSb2Mru8/Qfr3qKjBUfk5Zx5ckv/u+jLLXNlfRXOSvn8+h8prVV/ebm/Ze3e&#10;QDuevJf6fP87tcnRir3aI4iWpDWnNRedRV+1OUaXf7uc7l7houYV8Q5pb+8utPzxp9Sssl69etHu&#10;vN10y6+3UFZpljqq4aU4lyRfQsOaDqO48Dh1tOFFFhRQhN1ORSnWXRqEQIn/VPdaImDiGwRKQg4+&#10;FwJYAN58AIGHX4ghRA+UbOjUidJ27VJHiZY+8AC1uO/vdMX3F8vsh/k3LKY7v7tRZjpk3LPfq/oY&#10;jY0vgRIdBzTeXPOqXNKkZ4hwEIoDHv+XdjNlFR2XGSYfb3ivPCASExEjs1A4i6R9UkdZfJbvg7NN&#10;jDiThLNM6ltB3kla9MRt1HHhz3T2loplNetaE70yOJz2n3MO3b2/Iw398mdKPnBIXSr+IQkLo4Nn&#10;nEFrbr+d7MnuJ5gcKGFLNyyl6fun0x67lmHDmSRcEJbpdU4ubXopdYrpJI81BF5G1GXBAur0yy/l&#10;tVd4qZoVIVDiP968lgiYeAeBkpCDz4UAFoA3H0Dg4RdiCNEDJTvapFLnQxVbsf70zDPU5obrKe3N&#10;U+Xyjb33n6DOs1rIGhonHzX+CICuNoESHQdEODtk5vJnyuuU8OvOtWB4Wc6pTbvIZU+8bIeX1Oh4&#10;SQ0HTLj/YP1bdN+Pd6hLNKedMkAGXbi+DAdY6ktxsZ1WLvmVjm/8Hzl+mE2XrzlBrbWdf6koOYl2&#10;XTyMvjirBf1nz2v0zRex1ONQkXahktu2LaWPHi13zWF6oIR3veEdcl48+KIs+BoTFkMXJl9Ih0oO&#10;ybmOAyWcYXJu0rkygFIfWqWnywBJ6sqV6oiGgyWcgbVtxAh1xDoQKPEfX17LNm07UOcevalJXLw6&#10;AkYIlIQcfC4EsAC8+QACD78QQ4geKDkgTgBSDR/+f/joP7SvewmN++EWeRLOSziSn7bJmhocNIHK&#10;6hIo0XFWyZebP5EZIrwls06vQ8L1Sg7lHZCXc2CE65EwXpbTtVkP+mH71/I6qQlt6T/p75VfrtdC&#10;4aAJX7c+lDkctOqP/9GbW1+jrzM/pzGbI+m+30tpgEoiKY0Mp//0LqONwy+iy2PPo3OnT5dLV4x4&#10;K+HdQ4dS6WOPkTOhYntgziJ568hb9MvJX2RWyS2tbqEeTXrQzyd/pkUnF8lgCuOlOOcnnU8XJ19M&#10;qdFV14rxFm97zNsfc4AkeY+W1VIWGUl7LriAdlx6KXX87Tfq/t138jgfW3nnnTJwYhUIlPiPr6+l&#10;zWajUzhg0r0XAiYmCJSEHHwuBLAAvPkAAg+/EEOIHijJFielTfPy5LGihDha/v18evP423JJyPSL&#10;XpRLOHq92k4u9dgwdre8HrjzR6DEiAMlvOyGl9boy3K44CsHrniL4pKyEtp1YgdtzcooD4iwLs26&#10;0Ssj3qa0lv3lrjccVOElPjqugcLfx7pon9SBHjz7n7K2ihEHSybMvY0+2v8BDW86nNIL06ndzoP0&#10;j2XRNCKjhMKd2j8fx3v0oKJmzajFpk0Uk5Mjj5mVnnIKLRo/nk507qyOEH15/Euae2yuHHMGyZ9S&#10;/kQJ4Qm0OGcxLTixgPYX75eXsbS4NBlQqU3AxFZWJgMg3X78kWJOahk+XItk+yWX0M5hw6g0rqI2&#10;SsdFi2jgG2/I2/Dz4mVr5qVEVen92WcUd/y4mlWWuG8fZfbtSzsvvpgKxEm6rxAo8Z/avpYImFSG&#10;QEnIwedCAAvAmw8g8PALMYTogZK82FiKL9KWQxzv1JH2fvkdXb5wmKyLwcVb2Vlvp8mTbN71Birz&#10;d6BEx0txOGDFQRN9txxvtIhrJTNI/nbWRLlbz+urXpLLd/SgS13xz8L7V38mgzdG4+fdRh9ueIcu&#10;SL6Abmh5Az134DnaUriF2uXa6L5lLrpvXROKKjRVd61GYfPmlHHttbTrwgvlfOGJhTK7RHd6/Oky&#10;aNIvrh/tsu+iednzaGXeSip1lcoMk4fbPiyzT7zFWS5nv/gitV6nLe3J6tqVto8YQfsHDaoyWyRl&#10;+3Y657nnZFCFAyqLH36YTnasPhgVm5VFV44bp2Y1O3T66bRr2DA63K+f11krCJT4T11fSwRMKiBQ&#10;EnLwuRDAAvDmAwg8/EIMIXqgpESceEWWaUUy9519Nm3+979o+NcXyJ1Tto4/LHe7ueLjoXJZx3+u&#10;+UpeD9zVV6DEiL8P+tbBRulH19Nrq2ZSamJbcol3KC/P0XHWx/kdLqInLpxBrePbyJ10ytROOrWR&#10;X5JPzyyZKuuqdGraRf486Lsg8Q493V8+RV4WGx5Lr3d5XS6VeWb/M5ReoAXcHmx5L127NZzCSkrk&#10;nLXesIHa/fEH2ZxOymnfnmxdu1LiL7+If20q/rnRl+W8dEUbevXY2zKTpNBZWF7ctUVkC7nkhgM0&#10;/DU5mLIsd5kc39vmXjo78Wx5vepwodZzZ8yghIMH5ddbNmGCDFB4gwMffFteosO3XTF2LB0YPFhd&#10;Wlm3efOo//vvU3anTnIZj1nr9eup/dKlVJyQIANLnLHCOLOEM0x4qU9NmSsIlPiPv15LBEwQKAlB&#10;+FwIYAF48wEEHn4hhhA9UOIIC6NwcZLKtowcSV/dfx79Y9HfZDHR2Vd+KJdw3PXdjbLOxb8vf1de&#10;D9w1RKCkKn9bMJbeWfu63Mb50SFTaNOxDfTIwvvoj/1LygMJrF1Sexp/5oN05xnj1ZHa4WDNqM+v&#10;lEt6uOjs21fNoeFdrpCFZkd+Mkxdi2hS78epr7M3zc+eT+8erfi5GdNiDI1sPlLNNFwslTM5eNvd&#10;4lNPpSMPPUStJ06kaNPSnLIwG/3cyUXLrr+KurUcLJfdLMtbRiccWu2cCFuEzC5JjmlOmUlR9F2W&#10;VkPE09c0Mn79/NatZVZIXqpvy3Y4G2XA7NkywME2XXcdbfrzn+X4/9m7DzgnyuYP4L8k1ytw9N57&#10;7whIkyogXVDpIKAg4osFy4v8UREQAUHRF5BeBEQUFJTee+9Feq8H1++Sy39ndjeXO3KVHHeE+fpZ&#10;d7PJpexluTyTeWYSajxyJLKfOoVjr76KEx06aHvjNPjiC35OB3r35oBLsbVrUXTjRg7IEKqVQsVv&#10;KchCU34ckUCJ8zj7WD7PARMJlLgc+VwoRCaQeSqkCfH8+lxbk1HaWjyjlA+q7x47dizLKLtv7q81&#10;aoTZ2Y7j7L1TeLvmMFTIVRk7rmzB2vOr8XLJV3jKhXjco/u3eR0YlJPXT9P7a4fgYVQwRjb8mgu5&#10;5vTNxUGtobU/QGRMJP4NPouImHA8inrIv8dx20djyfEFuBD8L9c3CfAMgL+ypBQVh+1WvgdO3DnK&#10;wZIVp5Yqn46N2H1tOw7fOqDdSvmj7euODiW6YMmFRbgcdZmzOqhjzZGwI3hoecgBDaPByLcNy5UL&#10;16pXR+5jx+Bz+TIC163D1WrVYDKb4RkSAouHB7cUNlksKH4faLj1NCqsWY+XN53DgB2ReHcXeHln&#10;Vyy6bLmBthv+RaXDF+HrlQ0HsoXjUOSxxx5TV3zNGtT+/nuYoqJwq0IFbP70U55Ck1qxbm62LJKc&#10;J07wQjVYblaqBCjPXUfBjipz5vB24NWrnLUSHRB3/DngMmMGDMp5ue/NNxGZLRvulCuHsy1acMaN&#10;u3J9wPXrCLxyBUU2bUK+ffs4cEKBHftpOb6+vryEh4fzItIuPY5lyKNgXLlwDpEREQjMmg1uyvvn&#10;eaD/Wzlt2jT5DOEa5HOhEJlA/E82QgghnljCj+axJUrYWtA2LPwSr+9HqAUnAz1TVqRSPD1U0JUy&#10;PKhWCHXHsUctgb9o8g3+fecOlnT+E1Xz1OAgQaw1Fv8+OMt1S3qu6MyFemnKzOvL22P89i/496+3&#10;KU4MZZIs7rQS79f9lKfcfLn1M/xybJ52rYruJ0vRXLhgVqcLUfHVYfmGcZtfqjVC9Uv0jjWEBvpr&#10;v/oKjxo3hiEqCoW3bOFpMFEBATBFR8OsfAqYXRm45xf/XUsBCpqiEpY9Ox5lz4bLWY0I9gLKXo/G&#10;uKV3cGGS8kl+E3D0SvzHpOkslAFSddYs3j7XogW2jBgRr1hrWlAWyfbhw3kKDmWCUP0S+w4/BXbv&#10;1rbAGTMvffYZZ5foqAWxXhzWPmBDQRAKxNBzXP3ttzjdpg1Pv6HpPjWnTcPLgwdzgVi9AK3I/KxW&#10;K65eOo+ta//EqWOHuNW2EEIIkVoSKBFCCCfLr611F3IaOMuA2sjm9VevvR5yjdeUSSAyF6o5Qqgb&#10;TlKaFWuFDT334Pp/wjCh2fcolq2Edo2KCvdSsVcKeND0mUKTsnIBX5py9b/9U7kLDwVEEvqk/mie&#10;nuXl5o0oS5S2V62NQqbsmYCrYVfg7eaDwl6FUcO/BkYUGIEsbllwIPQAvrj8BYLNcQN7Ci5cnjwZ&#10;Z/78E2dateLLno8e8XWeUTHocRhY1bIS/v7mGw5s0PVGLevEIyICZ6uVQ/PXY1F4hC96dHbHvrxA&#10;7lBg5CblvT0JGDL/AJbu/ATRdy/z9JaiGzZwAGLfgAE8zSWlhVKTQ9NiKKBBgYy8Bw7wY+kBjPx2&#10;gRJC031eHDPGFizRr79epQqvHaGg0uE33sDKH37gWipU64Tuv9yyZRwwocCJ37lz2q1FZmexWHDp&#10;3zMSMBFCCJEmMu9NiIwnc1FdCNUoubFoUSH7PjbvrHgPUw59iz5VBuLb5tN4H2Ud/H5qGXe8kak3&#10;jmVUjZJOS1pysIRqx9B0m9Rw1IKYAh5ZvLIgOPLBYx1yKEOFCrdSUKZf1be52K+u85JWPK1HVy1P&#10;Tey/sUe7pGYnTa7xPQ8CybWoa5hwbQKvc3vk5u40eivfsmXL8vrEiRMcRCiyeTNK/PUXfO1qQ9AU&#10;lDMvv4zb5csj98GDKP733zwVRXe0RBCsuQrhWPgxBIZGo9xtoOBDwKj9C2YxAqZYqvXhhtvK40Vl&#10;zaZeYSc0Vy6cbd78iTJMKCOm3oQJvKbaJwf69MGLX33FU2VMMTF8G+roowdsdr/9NmpMm8bX/TV5&#10;Mv9MSlH3nVKrVtkyUkhYjRo436YNTpYqxZdF2jztei8m5b2Qv3AxFClRGp6eXtpe1yA1SlyOfC4U&#10;IhOQk0+IjCd/EF0IBUqMixYVmq9dfhToi1bfVsP2K1u4mwl1uSHU8YY6rmztfZBrlojHZUSghAIZ&#10;hSdl5TV1J7IPXKRGUi2I6T4DvegxwnH54SVtrxo06VGpHwZWH8qZR8W+y8GZSFm8siE48j7fxsfd&#10;B+Exaj0HmqJD2Sf0rbkeLKFMEpoKczbiLGeY0LQcauVrHyjR7X+4G2c2fIsJ69xR9K4aYNBRfZOb&#10;FSsiNGsgrh1ZgcbnzPBKe2OfeChIcqZlS85uSWvAhDI9aPoNBTIoA4am4VDGCQU0yJJffuEOONQJ&#10;h+qwUPcfai/8z9ixfH1qUQ2UkqtXo9jGjXALDeV9dH+nW7fmrlbOypp5njztQInOFQMmEihxOfK5&#10;UIhMQKbeCCGEkxXU1iQ4VxB2X9vB0ybsM0f0drMy9SZz2XV1GwdJquSpnuYgCaHf66Aa72JP/5NY&#10;88ZWjGwwhrNGqA4JTck5c++kLUiSU3mcgoGFEW2J5ik5NaeXQaclLThIQu2C+1UdxLejQIoeJCE0&#10;9YYUKlYSZStV464fFBz5tOCnPB2HgiZjrozhlr6O7AzbixWlgQ8/fwU7hw7FwwIFlI/k6mdy31u3&#10;uBZIpSXL0OqUGQ/83HG3TBmcb9QIR157DWvffA3vdcqK3u3A64tV1GDWlaxG3HDQcCRG+bRxMYcn&#10;7gT5ckYLTWdpPWQI1/+gy6lF02+oQCwFR/RaJeEJisUe6tmTO+BQkIREBgbyOi2orglNy9muPO8b&#10;H3yAyNy5uY5JralT0fK997h4rZ7NIjI3mZIjhBAiJeQrECEynlQ3dyHU9abksWNZ9BKgZyoVwU8F&#10;r/O0if7VBmt7wV1SIszhGPPSJG2PSCgjut7MPDgNe67tQLcKPWyFd59U/oCCqFOgHrqUewNDa32A&#10;psVaoWz28vBy98btsJtc2Jc67Fi1LxGpGCUVkyUBXoHI6pUVR28fxuCa/0GV3NWx77pab2PzpfXY&#10;dnkzB1kqFKoKP/9A3Lpxldv51vKvhUeWRzgTcQZ7Q/ci0CMQFbJVsH1zTy2Op92YBrPVjJ65esJY&#10;pAL+bdYMl+rVg1tUFHeO0QMMMconhcCIWPjcvYusFy9yi918/15Bac8SOOMXjjW5g+EVHoE6F6Jx&#10;pXUHTBjUEP+teB3r8oTguj84EyVfCJAl3ALfCDWYYDUoH0CiY7iLTbE1f8EQHoKHxUog1sODr08J&#10;KjhLWR0l/v6bL2e7cIG72hC9hfDdkiVR5vff+bX43brF03MSa/2bEj4BATDUqYMzyrG67efH90nd&#10;cvIcOsRTfWh6DgWcUvM6nlcZ3UGIzrOHD+5xl5zo6GhkyRoE4zOaGSRdb1yOfC4UIhOQdC4hMp6k&#10;WLoQmnrTbtGiQl20y7+8WhVdyxywTZPQZfnawNkF195TRpDCoYyYekPZHDRV5mnWjjl66xB2Xt3G&#10;rYC3XdrEGSeOZPXOBn+PAFsQRe+2Q7zdfVA4sAhKBZRG8P17vI9cjryM85HnebuQXyHkMebhDjkP&#10;Yh7gcNhheBu9USugFl9PBuXRsleCg5F/+QIU3bwFWbQv3Km+CAUi6DrqmGNPr08S7usFi3+g8g+Z&#10;AZGxUQiLDUVMbAzXMfGOAWJNBoR5u6Po7Wi4qU/dhu7jbOEgnHi9B8zl43cbSkzZ5ctR/pdfOGBC&#10;GR46mnpDKKhDRV8pm8QzNJQDGTRV5kbVqrhXokSq6pUQR9NFaLpP6d9/52lARJ9apAdrhGMZNfUm&#10;MW7u7ihcrCQKFS3J288SmXrjcuRzoRCZgJx8QmQ8+YPoQihQMmjRokL1tcvDe+XHhMJX4w28aSBM&#10;rWMpE+DIoAu8TzzuaQdKaDoUtfWlANaldx/Yusw8bTT95oO1Q5DNK4gzPyjb5Gn5pYwaYCDzb8/H&#10;1msrMfVwcXTcedfWYcYZwoKy4VDVorjuHo4Kh86j5I1IW1FYct/fDQcb1sLdzv1h8PTW9j6u2Ycf&#10;coCEWgcHXr6M8kuW8P6T7drhaLdu3KqYMj1OKZfvFymCOt99ZyvKSiioQQET6nBzX1nTNrVFTkxS&#10;g3vKjqGASe5Dar2YPYMG4WJDKdScmMwWKNE9iwETCZS4HPlcKEQmIFNvhMh4kmLpQmjqTauTx7Jk&#10;1z7mjKz+CA+y+2HsS9/ZBt40IJ9+4HvudvJGxT68TzzuaU+9+e3UEqw+txKtSrRFxzJdtb1P33d7&#10;xuP03RN4r87HWNrlL4TFhPF0oEq5q8LL5BkvcNKmZAdUzVMdllgL7kfcVz5dx32+9jP5obJfZbQN&#10;aosq+atw0OVuxN14t6nuV52v3xe6jy93zqFmQehTc4KNkXjhxY9x5+UueFSgAK5Xrcp1QRIuhuhI&#10;+N+6jSN53bCqRCwO5gEO5THgasGcCClaHJHFyuJCwayIenSLM1So7XDB89dR6koIHtZuhA0ffYAr&#10;nqEIuHYdvlEWeEfHouiZKyj9+wrEHt+O4IIFYM0a/31AHXkoMELFXA/07cvbPvfVorfZz5zB9erV&#10;UWHxYrhFR+NIt264WbkyblapgpA8eWD28YG78hw8Hz6E382byHHyJApu347Sf/yBwps3I8fp0/B+&#10;8ICDKtF+fjzNhyQ1XSRMGfRfql+f66+QXMeO4YbyeFRPRTwuo6feJCY2Nhb3797BlYv/wqpsBwRm&#10;zfRTcmTqjcuRz4VCZAISpRQi48k3By6EMkomLFlUKI/2pXWOD4DK5VtgWZe4Nq/U7Ya63rQo3hqL&#10;O63U9oqEnnZGid6ymVo4UyvnjEAFXKnbDRWUPTDgLBdz/Xrb58oyCh/VG4klxxfg/INzXGyWWhGP&#10;bjQeQ2oN134a+GrrSO60cyfslrYHXLOkbq66eKPEGzhz8QzWPViHg6EHtWuBAFMA1zMh1CWH0HSd&#10;3+/9jpzuOfF6ztd5H91PIa9CvJ1QzeV/oYayHO/UCfNaFsPaB2t5ag8FXAi1KW4U2Ig78Py9fzy+&#10;+v0hXrgS11qYOtPcqlCBs0DM96+j+JL5KHrpPkx2/zreDfTAyQYvwFSsCl8usGsXCuzcyXVIaOpN&#10;8X/+4f26GG9vDoZEBQZi+3vvaXvB02304AVlydCUmaznz/M6m7JOWFyWOtpQ3RHKNompWBFutWvj&#10;SlBQolkQXV59VdtSH4s67VAwR8SXWTNKEnoWMkwko8TlyOdCITIBOfmEyHjyB9GFUKBk2pJFhQKV&#10;8aFF+W26jQR3PBlW5yPtFsCvJxaj7x/d8FqFXvjh5VnaXpHQ0wyUmGPNKDQpKwcqaDoUTYvKCL8c&#10;n48BK7tzy2hqHU30QMmb1QbztByaGvRrl9VoMb8+ZyXt7HuUb2ePuvd8tvF97L++x1bHJD19vkl5&#10;nyvLxCYBONqpIxpmaYgQSwjWBa/DpuBN3IGHUFeeAXkG4Jc7vyA4+CKm/e2BTsetcIt+uh1jKIBx&#10;omNHXHzxRW1PHMpUoek8QefOIduZM8h66VK86TrkYs+e2NOqlXYpPj1QotdNoZoou4YO5X0izrMS&#10;KNFl5oCJBEpcjnwuFCITkPbAQgjhZF7aR5xHXurnG2oLa0+fOpEvID+vRcbbd30XB0lKBpXOsCAJ&#10;+eP0r7xuW7Ijr+1RwVdSI29t1M5fj7NNTt45xpklCdH1a7vvxIWh99Cn4gD4u/vDZDDxoqNisHSZ&#10;1mnhbnBHVresyOGeAz5GtVUxZabMujULA84O4IyUegH1MLX4VAzNNxQlvEtwwGTytcl4JegVFM5e&#10;Gd1eiYb/pyas7tTwsfa9NN2F6oWEZc+O8AB/xLgZefRgP4JIEYOBs0J4Maqvlabb1Pz+e3To0QM1&#10;f/gBHnZTPyh7hKbQHOjdG+vGjMHyOXN4Te2GQ0qV0m6VvB3DhnEmScEdO1Dyr7+0veJZZY6JwblT&#10;x7F57Sr8e/o4XxZCCOG6JFAihBBO5q6N5G77WhHknZ2zA+xRS1gS4BF/YCgyzvoLaovZJgmCWk8T&#10;BWrWn1/D269X7MVrexQUITXyqR1hupXvyetFx+bw2pFAryz4ttWP2NF2Bw51OISvCn/F+/1N/phf&#10;aj4Wll6IRaUX8T5CxVzbZW/H202zNuXL+jKv1Dy0zNYSnkZPvj7GGoMH5gccbKngW4H3Uc2Tol5F&#10;ERkbydNvhp8fjlGX1Cn2nxb8FI2zNObrpl6fiiq+VWyX21TYiiFjO+Pvb77BuRYtOMBgNJvhGRLC&#10;9Uyu1quPdeO+wcLF8/H2T4PwfeOsfJ+rSvIK4R5GfD6ur3pBQV1tbKxWRGTLxoGP5XPncuHXhwUL&#10;8lXUCplqkrTr0wdNP/oIuQ/GTUnSUUthKvZ6plUr3Kudsm48hLJWdg9WW4JXmj+fp/WIZ58eMNm2&#10;fjUu/XsGlgTZRkIIIVyDBEqEEMLJDFqg5FQQ0LDIS+oFO7e1+hFBPtl5LTLeOi1A0aRIc15nhFVn&#10;V3BtEsoGyev/eLYRTQ8i1fKo7XxfLf8Gr2kqF/1cShyMUjuy1PCvES+7REc1RbY+3MrbFMSw52H0&#10;QK9cvTC31FyePpPNPRvvvxl9E7tDdvP2qYhTCI8NR5B7ELxN3qA2wWcjznIWSe8zvbEnZA8XmaXH&#10;ocwT+jn98oybM/Bq5Gh0bxaMtqNqYGLnkriQx5drhlBGRsv33kO5Twej7czf0HuHWlOl0UU1a+tk&#10;UCwKL5zJ28TjblyNFuJz5w6qzZiB9r16odK8edzeODxnTrV2iEG5D6sVWS9cwItff43O3bqhY/fu&#10;fNuES8GFC/n+sm/ZAlNEBG8nhQrdUoCFpu7U+fZbDvwI1xAVFYlTxw5h69o/JWAihBAuSAIlQgjh&#10;ZPqE4sN5gAaFmmiX4uhTbxwNhsXTdy/iLk9f8XLzsrVwzgi/nVRb875S6vFpN/bq5K/Ha5oiRM+X&#10;nr+eiZKc3eF7eF3Vzy7jwg4VYL0Xc4+zQmhJDAVRphWfxhkqxbyLaXuBUEsoB07oPiIsEbDvsEO1&#10;Uuh6WnRhlrB4lx+aH2LXo11YHbEV75U7g6IDwlCnH7C4PBDpBlQ+F4wWe27CJ1IdlPpGq/df7QbQ&#10;S40BsaDL17St+ChLxe/WLZ5643P7NtwiIzlIYs8QG8uBFCoEm3AxatMt/C5cQMdevdB68GDkOXCA&#10;9yXm8BtvcCFY3zt3UGvqVG2vcBUSMBFCCNckgRIhhEgnJ7IDDQs/nlFyK1SdehPoKW1DMwM9m4SC&#10;DhQsyQgU7NCfxyulO/HaEaqhQtNpdK9VUKffLExi+o3ucuhlXAj+F77ufni1di8UKVEaeQsURrbs&#10;cW13aboMSZhNkhgKklCwhGqOkMKehbm7jaOlgk8FmJT/CBV1TXhZZ7T7aEJThKxlamHN2z3x37G9&#10;MbtPE5wsW4Cvi9XqjeyqU8q2bS/KDVheRt3Wr6cpNOcbNUp0uVKrFk+ZsXh48O0J1TWhqTv3ixVD&#10;ZK5c2l4VZarUHzuWM1Co5okjVBuF6pVQvZXchw6h9IoV2jXClUjARAghXIsESoQQIp3cL1nQYWFQ&#10;vUaJTL3JHDac1+qTZOC0mz/PrOCpNYlNu9FVzxu/RsYrpTpxF5y/z63iYEtSVl9RW1S3LtkOJYqX&#10;Q8myFVGhak3UqBuXRXMk/Ag8TV4Y2mwEX1e8dDnkL1QUOXPnhX9gFnh6Og4kUWFXUt2/OgbmHehw&#10;+bTQpxhfdDxPy6Girvct9/FBgQ9sl3XTSkxDp+ydeD91zqHpOQtvL8R2w2lcrv8iCt9SC68aY2O5&#10;pXC1I1d5mwIc9nZXKYi3Xg3EuWzqbUngxQs4W6ca9g0c6HDZ+d57+GvyZPw6bx62ffghblauzBkm&#10;3vfvI+vFi4j1VOuzXO3YEderVeOCs4QyUApv2RKvNXD+XbtsC7UePv+SGjStsGQJyvz+O2eYJLUk&#10;bFMsng0SMBFCCNcgLaeEyHj2ed9yTj7jqD3wwkWLCtH2wKX9MbbN/3g/OXrrEGYd+glzD8/gQfHd&#10;D2LgZlQHWuJxT6s9cLHJOTjIsKf/Sc7YyAjtFjfFpovrMKbJRAyq8a62V6W3BybfNp+GPlUG8rbu&#10;rT97Y+HR2dwquHflAXi9Qi8OntijY9l5fWecCj6Fn9rMw6vl1Pomuixfx/3Tk1zbaqvVisiIcERF&#10;RiAiXF1n/24S8v3vR5zv0RPHO3fm6+l2jlBQZMyVMbgYeTFeu2C6TKi1cPOszVHIsxD2huzFxocb&#10;cShUnVdT7zKw9Wfe5KwPozIIpfofFDChrI32ffqoVyqokOq5erURtnEO3vxpLUI9AL9o4KZyaLp9&#10;oT5GUtOLdNQuuPjff6Pwpk0wPcVOJ8c7deJj6aqetfbAaUXBRcreyl+4GEymx+sCOYO0B3Y58rlQ&#10;iExAMkqEECId0KecmsUac5HNX47PR9O5dVB/VhX8fPBHDpJQi1cJkmQ8qk1CQRLK/MmoIAk9/rbL&#10;m/j90KFsV22vY/S+Sah3lQE8HYe64nywdghKTs2D9/4eZOuSQ25F3OIgCU0tal1C7WqTGLq/pBgM&#10;Bnj7+CJLtuzIk78gChcvhew51Skp+QoWxotNX0aztp3RsEVbvNCwGarUqodylatzdgpN9SmetzS+&#10;KT8RVfyrxGsXrNsUvAkjLozApxc/5cKww/MPx7dFv0WboDZ47aSauUIoi4OCJAeb1sWWESMQ4+ur&#10;XaN2qqFCqpTpkqVxP9wuW5aDJCR3aNxj0LIheAN38EkMtQve368fVk2bhgdaNx2znx/ClEG+/RIe&#10;FBRvyk5K6W2Qw7X7sX8d4tlnyzBZ9xeuX7mYaABRCCFE5iKBEiGESAexBmD39R0o930BDFjZHXuv&#10;7+JBKmUDbOy5F2t77NRuKTKSXhfkpQxsC6xPu6EaKbl8408fsUdZIglbTRMKnpwefIOzQKrkqc5t&#10;hikgV2dmBQ7Q/XpiMVZdXsW3pfbHCbNN7FFWiqNgTFrQN+k0XYem7dD0nWKlyvF0nmp1XsRLL7XD&#10;2kF70L1iX7Vd8I24+h6dCr/KHXPOR57HTzd+woCzA7AueB3XOel3MO4bebPyCaZ/W6Bq3e345MpI&#10;7Hi0Q7sGPGWGO9poDvXsybVCdC2ytYCX0SveY8y5NQfXohwXgSUUzHhYQW2DTFNv/pw6Nd6y6ocf&#10;eMqOjrrd2D+HkHz5OOCiS9gG2T08nIM7l+qpxXqFa6HMq6MH9nBbYQmYCCFE5ifpXEJkPEmxfHbQ&#10;1/1JFrLInTt3lxs3b/rQdkz6ZFmL55k1Jf9EaP+kOLopX+XgCr2ndWLXJ8OkDPqMys9GK+/5KFPy&#10;P09tg3XUGceqP77CPVbNtIpV9scalP9r17nFAj52iR+RbiaYlQel2+gCotR1iIc7Qt3jZ3cERkXB&#10;x6y2WN5QsKBy/7EI9wxHiFeIcq7G3bFXjBcOBxXGyayltD1xOh8/jtfPncOC4sWxtFw5bW98K37/&#10;ndftXnkFvjExaHz5MtqcP4+c4WptFV2XNm24dkrDq1fR6sIFFHyktjzWbShQAN9pGSyuKEr5fVxQ&#10;XnfRokXhkYZMHFdA2VncnvoJXb1yBeWU9+OcOXOe/M5EZhD3D2Ja/kEWQgghXAT9QdQXkbldUBb7&#10;35fDRfmfLLLI8gwvnxdxfG7PUhZlw/qR3T77xU1ZlA2ayPPY/nbKclJZ6HpaaJ/9bWoryyJloZ+l&#10;6zcqi/31ssiS1GIw2EUbxbPO/ncrhMggEqUUIuPZ/yGUczJzoyIWSc5LyJ079w83bt70pu0oNwOu&#10;ZXn6dUjyBZvhaaZv2oGLQXE1HezpNRn0biXO5h1jRZ6HZkR4GHAjIG3HICZae44e6fMcSXofh5Sw&#10;WM2cPWGixriGx9OQ4q43wcfAyUqpEm4Ng0W5B+Jv8Oe1PcroCLWG8raj61MiQvnPrDzPME8g1sPH&#10;1vaXWJT/wq1qNoWfwQ9e4NMjnnCEKreJ4O0iRscFVgOvX0BAlPrP5bVChRBrjH+sbpuvotoVtRDJ&#10;4Ro1eW0v/6VLCLp9i7f/7NyF1wl5H1uDxicfYXmTijjTLH7BW++wMAz6YjRngfR8oS4qvBJXV0WX&#10;6/p19J48Cbfy5sWsofGL8vo/fIi+kybCKzyc2xWPG/O1dk18A8eNRZZ793DghRfwzytJ15N5lq39&#10;+29s2LAejRs3QdPmGddxyhWM+PADbUs+Q7gI+VwoRCYgJ58QGU/+ILqQMmXKBJ84eTKQfqn0y4wc&#10;PxFRQ+IPmNLbg+qFUPjYZfqKEY9ClIGj1sLUnt7lJPgj+7ef8xhPn4J/pTKwlCuP0P1Htb2pk8VL&#10;e46R6fMcSXofh5SYtncSRqwflmi3mdYLG2Lb5c2oV7ABVr22SdubMlRImGrk6By9Tipo22hODd5O&#10;63HI960/10Yh9q+D9r00rw4Xlu1Ytitmtl3E++3Rbcr+UAAPI9UWwY6ew+WHF3G/VhE0UBvjIGLK&#10;NET3j+v+Q69z3vfdbR1xHiZ4zxhCQ+FfJC8MISF8OeH1unntc2Dw6ru4/t7b8P1qqrZX5TnmC3iN&#10;+gwrlO0t/xmOkV+OV6+w4zFrBrwH9Ud0736ImDZd26swm+HbtiXcNqzji9agIDy65ridc0COAH6e&#10;4TPnIub1uN+dqxn1yfuYOOEbDEvkWIqU0/+tVNg2xDPN/h8o+Z0KkUGkmKsQQqSDu1rjCq8R78Nt&#10;xzb1wlNi1WpEGKxWmA6rbVWftthSpTlAY/r3nLZHJIaKuBLqfONMFIAYtWmEdilx10OualtpQ22v&#10;9SAJWX5yMW6F3eRtvfsOFYn9roVd4MDOgqOzbUGSxOhFd3Ues2dqW3Gvs3ASd+E+b7YtSJIYuh/q&#10;QESCfLLz2oYKrv6oFpydwP93zHTkMK9jy8avX+I58RtbkITEal2CHKGgDjE3asxrIYQQQjx9EigR&#10;Qoh0EO4ObO5cmwdY3t27wXBLHTg+baY9u7Stpy+2WHEgMhLGa082EHd11MkmyDs7Z02cf+C8wNKk&#10;3WM5CKIHYhJDj/skqKOTPWqJ/eO+yfjf/qmc6UFddua0W5pot50ZB+I63iTmn3//1LYUHh4w7d8H&#10;03G1/bH+OsuEJj4tSQ9yJOXMvVPa1uPcly/jc/hazpxIKuypn2+WatV5TWgfZaJQ4DC2iDqtyJq/&#10;AK8TMly6pFxpVT6dGWHNm0/bK4QQQoinTQIlQgiRTkY294T5xYYcKPDp3Z2DJk+b6cB+bevp40CJ&#10;wqgNaEXiGhZ5idebLsZlHTwJCrhM2f0N3IxuGN90irbXseuhibfETYlDN+PeY3qbZWpP/PH6YbxN&#10;mSQlg6i8z+MoUySpAAWhwMtWu2wbq5aN4T57ZrzXWeR+XPcbe27/rOGpYNaAQG2PYwdv7tO2Huc5&#10;dTKvt1euwuvE6MEbS0W1jbMhOBg+3bvxuR/5yUjlpFCfo6VseV4n5P7Pal5bfRNv4SyEEEKI9CeB&#10;EiGESCe7b+5GyJx5sObKzWn3/K3yU2Y6kPjgL71Z9ECJTL9JVt0CDXi9/cpmXj8pClJQgKFPlYE8&#10;7SUpzswoqZ63Fmew0FQac6wZg2q8y7VJEpOSbJJdV7fxtBgfd3U+W2zu3Lz2WDgfn68Zyq+T6qLk&#10;uRvJ+xPSs0liCxbidWJO3T2ubcXH2St7dsEalB37ypTR9j6OgySRkVyXx+qnBjq83xkE46WLHDCN&#10;ev8jGO7f4/2WRNr+6lPlrLkSn5ojhBBCiPQngRIhhEgPVvWb8P3Wqwift4jT7j3Hfw23v1ZpN0h/&#10;VqOBB2/0rXZGiC1ajNfG8//yWiSuYWE1oyRhLY60oPtYc24VT+f5pP5obW/irj+KmxpF79nUoIAI&#10;1SDRWawWbQvwcvPCyAZjtEuPo0wSep6kaFY1qObI+gt/8zqbdxCv4eMD8wv1YLh3Fx6r/+LX2bzY&#10;yyh+X73aHmWS0DnHgQtPD22vY0duOa7n4zlZrUoS/eZAmB0URtYZj6g/H6tlk1BhV/cliznAEjFr&#10;Hv8bYAgL4+vMderyOiHTyRO81qfoCCGEECJjSKBECCHS0b5ru/jb5MjR6oDRp0/3dM+wCAtQazWY&#10;3dT2qRmVVcIFXRVS0DV5FCgoGFiYAw9UHDWtKItDn/LyyYujEeiVhbeTYp9RMuvgj9pWyiSsTzL3&#10;0AxbUVoKulBh18TYZ5O8XDLxNrh/a8GULHavJbJnb173PaC+zqv3zyP/I94Vj55NEtO9F4xXk66V&#10;c/Lu41PEqC4J1SehIEfUwLe1vY7p09wsVatxgMbrffX3QN1vYvPlV+sU0dQbgwHWRLJbDFcu8dpS&#10;vgKvhRBCCJExJFAihBDpwGBVO89s06ZSRA0bjpi27dSaBa915hT99HI/T1Zeu8Wo3+6bdmdMQVc9&#10;UCJTb1JGL7r6JHVKqF4HZWpUyVMdPSr10/YmjgIr1KGGsj/IpF1jeV9KUWthe3RfVC9Ef+xp+9Ta&#10;HglRQIi63eheLvGKthUfBXHo9VAh2ADPuBoj3xW4ilAPoIXy1uqVvQXuHHm8xCqda9TthkT1H5hk&#10;QWV6HHpO/h4B2h4VB1rMZsR06MRT6JJCU3QITTnz6dEN1L0metBgPu+J23b1OVq9vXntiPHWLV5b&#10;qqvtmoUQQgiRMSRQIoQQ6WjXlbgBXMTP87jAKdUh8B42RNvrfDFe7rym9sDEdDBjCrrSt+jw8uJv&#10;1zOikO2zpkmR5rzefGk9r1OLghTUAYaMaTKRAxbJ0VsDF8lanAuu0n0sOT6f96XE/hu7eU2de3Q0&#10;3Wdc0ynI5Zubs2P06TX2Fh6dbWspTFNnauevx9sJ6VOR6hdsCKNB/cgSbYnGuCMTsVgrveIzZzZC&#10;z6htee15UEvg0FCYm7UAfLV+3YnQs3hy+dkFQyIj4fHzDN6MGjyU10kxaVNv3H/7lc9xS6XKiBgz&#10;nvcR0+GDvKapOI5wW+CoKN621H6B10IIIYTIGBIoEUKIdOBpsSKvf37ci7hr6+pBdRLCl/zGa6pf&#10;QEUenwa3DMooIVLQNeXqFVIzSnZe3ZaqrA7dqE0jOCvi1XJvJBp4SEifdpNPea++W/tD3v5mx5e8&#10;Tgl6rqRG3tq8blG8NYbV+YgzVAbX/A/vm7pHrfGho9c2PYXTbvS2wM2KvcxrcjH4Ar/OSx3VDjuU&#10;NeJ++Qpv25jN8NCm3dCUmeTOtRNanZXsPjl5TTyWLuYsFGr1a6mpvr7EUDCQAx0KCtDQOU6BUQoU&#10;6vTuTxxAdIADirxhTPQ2QgghhHg6JFAihBDpIEe4Mnj0LcXb++zqOFBHDKqXQGhAle7c3XmwRy2K&#10;M4KtRbAESpJFGRiU1UGZFvbvmZSgWiGUpUFTVEY2TLyAakJ6oITqo3Qp9wavqeXun2dW8P6kUACQ&#10;AhYUEMzpm4vrrPzUep52LXj6DdVIoZol9lN0qOYIPYauVSLTbqjGid4WWG87TG6H3eTX+dqb0/l8&#10;Ml66hPr/xmjXqtz/WsXvOZr+ZW7VOtlAybE7akZKbr88vCYeWkvgqKFqwCcpeltgHdUkoudmTy9q&#10;bNXOiYRMO7SpOf7+vBZCCCFExpFAiRBCOJG3tzcXBjFagTqbzvK+XVe381oX/UZPXrsvWsDr9GI1&#10;GGxTXjK6TklaCrpmz56dl+dJEy0gkNo6JR+sVadyDa/zCQcuUuqa1vEmj18+nqozqLo6xeTr7aN4&#10;nRQ9mFMjX234uvthQYff4hWPpW1q20v0KUHEPpuEAh56x5+E9LbAFDyiAI49/XXGaOdS7QQJJfbZ&#10;JMSQTCFXPeuLpgER45XLPH2G6pJQfRJdjhxqxom+1pn2qlOQSEyXrlybJCHj7du8TqxQq5t2H9bc&#10;ccEaV5bYsRSp9zz+WymEEOlNAiVCCOFEJUqUUPPvFa03qKM3GvDZ41R++ib833Nw075FTg+PgvyU&#10;UZdWp8RuIPc0PUmL4J9//hlz5szRLj0f6hVowOttl9UiwCnx88EfOWODMjoG1XhX25syVx6pXVby&#10;BajBld5VBtpqiyQXrDl0U619UztfXfRRfq5MjvgZFISm81AAhjJUKIuEWgnb3y9N1dELySaktwVu&#10;rtyG3Ay9weuKd0x496b6voru0QuxJiPyhfBFG7cN62DNksWWvWW8rL5ORyhzhZ4XPY8cvuqg3bRH&#10;PV840GLXErjzq135fdn1tde1PSo9EEnndcQP03k7IcNDtU23JZHWwMYzZ3htKV6C164usWMpUu95&#10;/LdSCCHSmwRKhBDCiYxGyiVRlbttRb3rbvxtNdUqsad/E+4+z/kfbvU6C+eD4v6J1ztyPG22zjd6&#10;/YVUKFKkCAoWLKhdej5Q5xsKLOjZFClBgQ2S0tvb04u56hkbFCzoXWUAbydXq0SvT1KdMko8/Hg7&#10;IXpuNKWH6pL8uG9yvGwSYl97JCG9kCsVuaUpPntiL/PlrGEWZOnWBf7lSvAUm51Vc3EGV0LR3Xtx&#10;rRCS1NQzCpIQ+0APv1+9vBDdJ37nIE9PT9SoUQNudsETj2lTbQHPiLmLbI9pj+uXxKjTgxLLKKEs&#10;FhJb7vloDezoWIq0eR7/rRRCiPQmgRIhhEhHffapLXrtu9+Q6Nfe4G+q3ZcudnqrYMosIEe8H/Ka&#10;mA5kTKDEVsw1DYGS5xFNV6mSuzoHFvRARHKoGCp1naGONXMPq11aUsq+RoluUPV3HdYWsUdBGQow&#10;UFCnQs64jjeODNGKutJzozoqOvrZ1iUcF3KlAA7dPwVgqDAtTQU6kkU9T8wvt+HaN5SR5d2/N8of&#10;U1vqWu0H3Mp2tDbthiRVo+TobbVbTbzXERuL6M5dU9QS2Pv9YbxNBVgT1iXRmY4dUTeU5+UokEIM&#10;Dx7w2lyjJq+FEEIIkXEkUCKEEOkgyk395/W1w1b4RQO7rsWvU0IDMHPjl/ibZvfflml7ncPD5MHr&#10;qwFAjI86rYEeh2ouPG30OmkKBH+j7+SAkKvSu99sv5Ly6Tfv1lI71lDWRmo65lzTMkrs65pQkIQK&#10;sZJvdjrOKjl4cx8/DgVoEps6o6NMDZpiQ1NcaNFR9kximSj2bYEpmDN9/1Rbe2BLlaoIOXwS4QuX&#10;IrpCBQRGxPJ+g10L6phWrW2FhIkhqYySu8d5XSZ7OVtNHxKdTEtgw7278OnS3vYzNKUuMfpUHmuA&#10;clI6wMWOY9WgamxJtQi0EEIIITKOBEqEECIdbCuuFrX0VMY+Q3cpg95LavcOe3pRV490mH5DaDbC&#10;iZLZ1AsKR1klqRlUp5U+YE1LQdfnEU01IXqwICVeKd2JM4moDsivJxdre5NG01koM4SCJJTdYY9a&#10;+1IAhGqL6FNT7OmZJiltQ9xYe01Ef6y2pTry2hG9PglNzaFCtfQ+rZnvBd7H3Ny4yOraX7/DKDWu&#10;FI99NokhOJgDhbF582l74qN6LKRSlrJw+3Mlb8cWKAhLpSQyZcxm+HTvFm9Kj6VKNW3rcaajaled&#10;xAq12mdc2Qd4hBBCCJExJFAihBDp4EKQNyw1avH2B9uBQ7cOxPs2ncS0bcfZFm5bNjm1fa+lpFoX&#10;pPxtYEXu+7xN9G+1CXUSIQkLzaYHaRGcOtXz1uYgBQ3gKZiREhR8oMKpZOqeCbxOjj7tJp+DLjlU&#10;W0TvWDPFwf3pGVLV86jv8aTQlJuP16vTU+yn+FCWiU7vOkOPS0ERPUgUpZwzVPyV9tfO/3gRVDpG&#10;oWoCVTyUraWzTbsxmXiVMPODpt7kDgUa9/4EpqPqFBnLi2pR3cQETp6oFozNldsWUEkqsGI8p3bA&#10;ogCMI6b9e3ltDQjkIJAQQgghMpYESoQQIp2Ez18MGAwIiAL+uzEWO65s0a7ReHkhpnNX/nbafeF8&#10;beeTs9Sqzeu6101YVTAuOGOfUaJ3EtG/uU9PtkCJ1ClJEQqSULCEpKZNMBVNpYACBQ8oEyQ5+rSb&#10;glnit97VUVYJBWCWHJ9vC6ro9l2Law2cGAp4UDbIO6v78zZNtaHsFdqmTBT76T5UD4XQtCO9kC0F&#10;Vabtm8z7/6/xeIdTfGjaTCEtlpTYlBV92o3x1k1eR46fyGtCtVBKnA/GgekmeO7bZ6sfElukKK8d&#10;8du2DQETvuGARviseTBqrYdjkwiUGK6oHbAsZcryOiG3I2qAxprPcdaLEEIIIZ4uCZQIIUQ6oGkv&#10;sYUKw9ysBV/+aCuwZL0yuEogurs2/Wa+86bf0ONag7IjxyMLbirjvghfT95vOnaUpyAQfXpHagbi&#10;aWXRBrBpaRH8vNJ/P5svred1SlAgQc8qcZQFkpAe/LAPWNijqTwdy3TlwIYesCD0c1Q4Nsg7e7wM&#10;EXuUCdNpSUv8b/9UDraMazoFq17biCCf7Hy9/vp0ej2WugUa2IJ3t5XHoMeqkbc2Xi33Bu9jFrWW&#10;B6FskOJa0lRM+7ipPPYZWraMkuhoxHRRXs8LcdOFgmd/h42zgTwPLZxpEtOnv3aNY+7nzqLABx/w&#10;duTI0dzViWqV0PlGxVwTY7ivPklLIoVajSfVOin6uSKEEEKIjCWBEiGESAc33K7jl+PzEfHdD3yZ&#10;apV0+2EDDzrtWWrW5owLyrYw7VG/pXcGc111MFhbGS/uKK4GSmiAaTqi1mOgb/RpYE21JmjQm55i&#10;talAklGScnpBVz3TIqVougwVY6WsjOR+9kboNV7n9Us8i4GySsisgz/a3id7tWyS2gUc1yehaTSN&#10;5tTgIBw9l2VdVuPNaoN56pkemOtYtiuvddu0Gj6UdbLm3Cre1qeqUZCFWE3qlBTPid/AfZGagUX1&#10;UwprGSXRr/fgDC7iX6IQfHp043PKdOgA76MMkMjRY9Rthdeoz1Dn/fFcbPlAg9II+3tjosVWCd1X&#10;jk4dYAoJQUTTpoh6/yMYtQLJehaXQ2YzDOFhvGmpXJXXCRmuqb8LS+UqvBZCCCFExpJAiRBCpAOr&#10;wYoBK7tj9OWZCH9BrePQ9oQF+797l7ftpUdRV72wZL0b7lhW4BFvE9NudZBLQRIalJL1qSgamhZP&#10;Usz1wIED2LVjGy/PE2oRTB1hKOjwMDKuzXNyKDAxqLrarYVqldy/fy/esbt44by25bg1cELU1Yba&#10;D1PQYsaB73nfvhtqrRtH9UmotggFSaioLNXB2dhzLxoWVuuFUOCGptRQporewprQa6QgDE0b8lNe&#10;s33xWOq+UyWPWlMkathwxHR7g7sn+fTujtAPBsIcHYkiDw0cBKGpN1Ef/5dvS+193Zcsht+LdWzn&#10;Vcwr7TnbirKqqFuN55gveP9njYFDE0cm2raXuP+xAt7NG8N0+zauVq6MtX3787HVO0klWZ/E7n1P&#10;j58QZaQYIsJ5O7ZcBV4/j+i9qZ/rtNi/V4XK/vjYL/TvJC0Kil4mtVRSFiGEECkggRIhhEgHBWIK&#10;8JSD8du/wMTqcVkkFb/+ibtw2IvpoRbNdF++zGktdPVvuJveDsAmu7GZaW9cQVfqKEI2X0z59I60&#10;oIK1NDXBcOvmY689KadPn0bPnj3RonF9Xp4n9N7RAwwJ64MkhQaXfif8YbKaODOjaNXs8Y5d5TLF&#10;kMXLgD7du+LUtRO8L7GpNzo98ELTaCiooRcAzhuQn5+bvkzc+TW6LmvDwZCXirbgIIl9QOSP07/y&#10;+rFsErv6JPadfijoM7JhXAYI1fShmiCcFeLmhnzf/YTV8wHPGKstABH52eeI7q22NrZmzQZrYCAH&#10;TYhp5w4Ojvg2qMOBDwqMDHmzIL54ESibozzfRhcREYFflyzGf955CxPz54BHl/YwKft+VK4rcugQ&#10;XunaBUXzZseWb77m299IYtqN6dBBXlt9fPh5J5RcIOV5QEGn3m+8ajvXafmd/j0U8dgfH/uF/p2k&#10;RbE1mWWssgghhEgBCZQIIUQ6yGPOi/kdfuOsgC8C9uOerzolIHewGXcHxG+LSrUNqEsHfbPs/pc6&#10;7eBJWaqq38KXuvAI57IBDwK1OiW7dvCa0GCWpKYNbVqlpfPN9u3bta3nU70CaueVh1HJB5coQNKx&#10;TQsOhHz6znBYdmt1PF5UVwktX/oLjl9RC4gGWBOfbkIo84gWqjtSc3oZW2tgypiqOK2IbRm1eQRP&#10;LRtW5yMs7rSS3/uEisu+9/cgLgpLUlKfhHxUdyTXQUmIpryELfkN0d4eeElLOrDmzKluKCImTuEM&#10;D8OD+8qJEFfPxHj9Gk+3MR0/xgGJ+xs24cf81zm7qqRvYXhM/xHuynEhkyeMQ98e3VD6f9Pw+d27&#10;oPDGCGUZpCz2k+fKhqlTapoOHsg/44jp4H5eW7MF8Tohej46/Tx5njx48IDfuwf3P96+XAghhMgo&#10;EigRQoh0Qu1P6Vv1vDmKY1YlKu+qDIQMQNHfN3BLYHvOLupKWRyWcuVhio7hNsGriqnDO+P16xyQ&#10;IfRtP027uBdxF3uvO68+iiOpDZRQOvnMmTO1S8+nJlogKyVu3riO9WvtOhhRPIwSKag8TDba4QDF&#10;R5S3Rb/Or/M3+kmhIrH0XtEDFxRcoMsJlx9enoWRDcZwwIRq9DSdWwf1Z1XBzwd/5Ok7FHCh+jj2&#10;9PokdfLXtwXtaNpO/2qDedsRc6vWeGd0fdz2VS+bDh6IO6co82ThUlg9PHiajb4v7K+13JKbgpKh&#10;W3biZC4Tit824+d1fshatAC8hwziOjoUlqIcnqXKMlxZ6Mzppixq7kgcOhKUR0K3p3f1yE8+5AyU&#10;hEwn1cwda/4CvE5Ib0ls9fdPcvqPq/pm3NcSJBFCCJHpSKBECCHSEQ341vbYiT0t1anhkVrmvbF3&#10;t7hBnCKmfSceJLn9s4anqDiDnlXS5UF+bCgY98262/a4mhV6Vkl61ymxlC3Ha0eBEr2Oxj9r/uJv&#10;5RvVrcHp5I8exdVWeR7Re4fqdqRFFlNWFHpUhP/KtxijtoIm//nwY2TJmlW5gbZDGeXTIPXLzz/T&#10;djhG75Mjgy5g+Auf8GUqGkuXEy4UCPls4/so930BzjihABwFVfpUGchBQ+p8Y8++Psm9iDs8bYdQ&#10;AVeafpSU1aZ/MUcvDRIZCd9WTTkrhHDAwd2dt0lsrtwcIAlf8hvC/ljN50DRDt1wcirQbdNdnhJG&#10;WSgRU6aByqn2VZZOykJBkDdLlUaZL8diyYo/8euKPzBnzhyMGTseQ+ur6Tr2Q/yZ/5vG72N7Rq3W&#10;hiWRbBG9IGxsIoEUV/bFF19g3pzZ2iWRWms2bOWF3pO0KGieXVKL2hZLCCFEsiRQIoQQ6Yy+hZ/2&#10;n33YUsQInxjguj/gfe0mPL8cpd1C4eXFwRLqkOGxUJ2i8KQsVdWCrk0fBGFdUd5kpv17ta24OiWb&#10;0rlOia2g65nTvLZ35tRJDox0afcyfysv3y7H0bvfpFSRosUwc+4iHDh+Fr99+A/v23QnrgV03+GD&#10;+LoSNdRORNBiUTTAT6x4JmWHUL2Td1b3x6xDP/G+gzf34a0/e8db2i1uylNwpuz+hrOUKNBDAY/T&#10;g2/g2+bTbEVZ7en1Sarnq21rQUzFY/X6LImhaUBUF6VguAdfpiAInTuUFeLbtiX8mjSAgabFaMES&#10;w80b8O7fm4vABhQrAJ/XOiPv/lMcuDzerDpnmIRu38vT4FYrt6ecl+CsWXHzz38w8fBJDP3PB2jW&#10;ohVq1KyFqlWr4vXuPTC8VRu+75PKuWtvzOiR2pbKcOc2ry0VK/I6Ib1ttrVYCV4/L/74fQV++UWd&#10;6kQ4gCdSpfYL9Xih9yQtCoqCJ7UcVhYhhBApIIESIYR4Cujb8V2t1dagN/2UMZ3yr6/7dxNh3xI4&#10;Rpt+4754Aa+flEX5AE1KXwzB1QDgRhYTX3Zbv5bXpH7Bhvzc9l3fxYPP9GKbenNGWgSnRsJ6Honx&#10;8/PHqC/H4uCJc+jYpSuyZQviqVV6xxodBTLe3zYYTd5spu6w+5UnLJ5JmR5UoJV+hoq0zj08gzNA&#10;CNUpWXh0dryFWv/Se+mV0p04c2RP/5PcFpiKsibmz7MreP3PuT/x5xl1u3flAbxOysm7al2P0qFq&#10;kIIKvEZMm87FUikry3juDO9HTAyvDFFR8Jg3m9sKU8YW1Sj58dUSKPAecOW/78Nt8yb4lyoC3w5t&#10;eLZSVKXKMB46gTxNmvLPO6IXRi5KbYntJAz0GR6qXYssderyOh6zGcYb19XNao8HklwVFcodPCju&#10;99z3zUEYNvwj7ZIQQgiR8SRQIoQQT0l061cQrIzrqt4Afimv/ANsscB7YD8eLBHziw15AEctR/W2&#10;o0+CapTQFAS/M+dRFEH4u7A6/cZ47CivCRXcpJoRlDWQnkVdk6pRkjtPXh7kJ1wKFHj+piIkpLdw&#10;Tk75ipU46yEhKoiqa5CnAQcyfj2xGD8e/07dSXEG7ZPAlk0beE1ZHn3/6MbTZ6hA6/WQq9wZh6bP&#10;EAp8UC2ShMtPbebh+NtXMKfd0iSfN73XKCjSYn59rD+v1lWJiVUDGvZtq5Ny5JZ6fhR8oHa0iS1c&#10;mLvdhG7eidhSaraM+eU2iOlAE2gU3j68onOMapWEnL6A1VluY8pfQPOGr8PrsxEwXrvKGSWRI0cj&#10;av1WWHMlPe3JpJ2jlXr25rU9mkpG6D71rjuOOtqYTscFDp+XQq7HjhzmQrm6ipUq45PPR2uXhBBC&#10;iMxBAiVCCPGU1CjWEPO17Pu73sDFLMpA6cRxeH39hbpTYcsqcUZRVzc3WCqqRRz6WCrjz5K8CUNk&#10;JBet1OlZC5svpd/0GwrY0MCTakHoxWR1hYsU5UF+wqVgwYLaLZ5fVCA10DPxjIzkVMhV2RZ4KB5Q&#10;HCtf24hXy70Bk1HNLkJZZXlXWeoBV/NcRp2ZFdB6YSMOplBAg2qTLOjwG9cf0d8nNfLW5holCRe6&#10;36RqqlDG0rS9k1D1pxJ4fXl7W5thX3dffFJfHSjTc6VgSXJO3VXOGzOQ9W6o+t4KUovMGi9d5Pc2&#10;vdfC5yy07Y96Uw3yuO3YBreN6+FVpQx+/+khuh5TzgezGeZmLbh+CQVQokZ8qtY4SYLx0UMO+tHt&#10;/GuqrbgdsQUGjUaHgRf7wCEFe1wdBUlaN2+kXQLKlSuHeQsXcwaUEEIIkZlIoEQIIZ6SyrmrY3Yt&#10;tU1vryNGDNdmP3h+/aUtcBHdvRevaZqAM4q6Wmqpg7iW9xLUKdm9U9tSu/OQ9G4TTBkuxFFWiUgc&#10;TaEhZ+6dttX0SI2P6qlZJTNPz+QuNNSNxhIbV9yXu9+8BJwuehIn7xzjmjpDag3HgQFnsazLap6+&#10;w1PHrqntmqvnrcXrlKIpPFTgteKPRTBi/TCuLUL1SzqVVbMKWpRog1P3jvO2XjMnOVQjpbA2bciW&#10;iREZyZkhvPnFGA5icEaHwty8JaI+VY6D2QzP8V/D8+Qp3PUBlrYqgpDjZ7nAK3XEoeBiSngcVks9&#10;6IHIhEqWLsNr0061Hbc1MJDXCdkHLF09o4SKNnfv2hHBDx7w5cDALBg1ahSySm0SIYQQmZAESoQQ&#10;4imhb8rdK9XAvrzKICEiFvUuA7NpnKUM3nz69+Y1pefTt9uUeeHTrTPvexKWGuqgtsylMIT6uOGK&#10;Nl7zWPm7uqEok6M8ZwLQFAsaKKeXpKbfiMQVyVqM17fDbnK2By2pCZhQlka93PWQ1yevrY2vu0kt&#10;gsrFXCngoCxZHmXlKTQ0fWZ0o/G2AI2O6pKQ6nkTz6Cwd/7BObz39yBU0gq8UkYJZahQ8IXql1iV&#10;/4h9W2C9C1NyqFaKLVCiTWnxnDKJ31uWatVtAUfDJWr0q94m8qNPueir+YV6WPnRq1yfZOuQjmkK&#10;ULifUgMc9FgJu9w0adrcliFhOq5Oc0tsGo/pmNYa2MfHlv3iiihI0rFNC1zQCtdS4dZffl2OUqVK&#10;8WUhhBAis5FAiRBCPEV1CtTD+1omyUBl3DmlFnDP1wAq6uo5bSrvD58+i2sl0DQB/RvytNIzSrx2&#10;7eYB7kYtu18vRKlrog1QqbtJeoktqg74abqRSDnKviB6cIOCJKkNmEyrOw1/t/zb1sbXx12t2QEq&#10;VTJJXfq6D+IpNI6mvtA0HMriIDT1JilHbx3iGic1p5fBzwd/5J+lAq9bex/kIIkeDNl2SX3ugZ6B&#10;HEShwEzC4IwjFCShNsK1I3PwZQp0UOaI59gv+XLExCm8JnpGCZ1PlC1C9UnCqJ1qVQN3vCmfU23b&#10;nVoeR7SMkqrV8NP3Wr0XzfsjPtW2lMc/d5bXsYWL8Doh01EtUOKgfokr6d/z9XhFbidM/gFltZbh&#10;Iu1oKhPVwzlw4AAvCqrgLfOYhBDCCSRQIoQQKUd5+TSiSXQJDQ1Vc/etyuAyJvqxpUrOatik3HJn&#10;pexcY+H97cDAl9Vv1j0//wyx/55FTLZsCJm3kAd2nhO/gXHpYof3lZIlOmdOxObKxXVBXvWogV+p&#10;JoXCcPs2LCGPbLdrVLAJ7990cW28n3fmEqPVYDCcPePw+oRLQo5u86SL7vy9s2leLt+/4PC+nbXE&#10;WtRpMq+WfR05fXPxNtEDJi8vaIDN59c5/Fl9CTeH43r4dX6+x24e5sCEIcIAUCkOKoGiLDmK53js&#10;tenL+nNrODhRIlsp+Jp8HD4GPYcuS15G/VlVuMaJyeiG7hX6YGfvI5j58gKUyVbWdtuTt47ylBx6&#10;PafuqIGzxoWbxru/xJZjN9UiqhUiaM6Q8r7Ilx8en3wIQ2gool7vgagqVfl2luD7nJlF73+zyRjv&#10;Pk7cVjM9SmUpFW9/cov+u3A/pmZefbxwHtavVQvSkmHDP0T1GjVttzdcu8b7zSUcP47hoprxYi5W&#10;3OH1rrAMGzww3jGaPmseXmnfwXYsaU23i7WfDqagywnv63lfEqpXszK3Vu/Zsycviq3KQkWg7ivL&#10;D8piN+FSCCFEaiifkoQQGUwdJavknMzc9ipLsj086Re6slAhFFn1eHZGSEwIXvjjBVR+4IX9U6Nh&#10;tMSiTj/go20GvHLKitDatXFx+nS+bdC8ecgzbhxifXxwbulSRKexuGnBoUMRsGED9o36DxpFTcCj&#10;McobTXmSF2bORFjNmnwb/Xl5mjyxpfUW+LhpGQdO5HXuHIq3b4/I0qX59SRn4MCB2L5drYtBjh6N&#10;69bjLBV+raBtPRkqlNqlaBe8UugVpx+7H078gGknp2FQmUFoWaAl+mzpg7uR8QviEkfP4VTwKSy9&#10;sBSrLq/iYMmTovv+onpc8WGL1YJ/rv6DOWfn4PgDNeDh7+6PdoXboU/JPsju5Xg6yZLzSzD64Gh+&#10;PZdDL/PPUtYLTRFKjn48Dqwphiq7/sXNYcOQe+JEWPz9cfaPP2DOrj6m/n6LKFcO/y5ezPsIPedq&#10;v1Xj7f3t98Nk0ArbJuHq1au4ffs2bz+4cgVDP/0U1HTZX1n0yXH9+/fHO++8o11SlataFYaYGFz5&#10;5hs8bB6/1bPb3bso3UgtbHqnb1/cepeq6rqWn3/+GROV343u1VdfxafKsXMk4W2HKb/XPn36aJcE&#10;qVAhTf9efaUsn6ib4hkhnwuFyAQko0QIIVKO2nTQV8CJLj4+PjxuanX5MvzO/Qs3d494S1afIFQK&#10;qoxDWSNxoIma9j9mHTC4lZVriPjt2oWgVav4tg/79MWjl1+GMTwchZRBlEeM+bH7S8kSVbkKP07R&#10;83cRmDUfrtPoTpHtr9W22+jPK8oShQMPDsb7eWctlpJqPQIP5dg4uj7hkpCj2zzpks833xMvFJQ4&#10;9+gcvjr0FRr92QhfHv4KF8IvOXy8tCxGkzqQpzVldCx4aSGKBqhfFFMgomvxbvD3CIj3HEYd+j+8&#10;sak7Oq/vzEEJCpLk8s7FzzebRzb+WVBHXq0+iW+M72Ovy9FSK3dtfk4hsWGYdXY2XvrrJXyw5wMO&#10;dNBzebv8YKxvswEfV/sUuf3zPvZa9GX/fZ4mgLLZyvPPUoCuZh71vpNbzoSo01kK3InidVYtIHm/&#10;/5tAnrjH9Lx7j/eb8+eP9/MXwi5ysKRElpLw9PCOd11iy/r1G2zf2i/TBvqUU0Ine8tWrTB/wUK8&#10;95/h8X7GMzSMgyTEUqx4vOto8b1A/2SoLIWLPHb9s77888/aeIGPbt264fNR/2e73v59TZdNpviF&#10;dOmyfltZ1CWNPlYWyi4RQgiRChKlFCLjyTcHLkQZDFxstmhRISolaalUGaHb9/IUGnt/nlnB7VFf&#10;cC+ODaMvwTMyBh26GRAUZsX0P5Q3RJYsCDl8Um2nGxoK3wZ1YDp+DDHd3kD4rHnavaSc24Z18G3V&#10;FJaatfHmJ5XR9sMf8copILZkKYQcieu68fW2z5VlFN6sNhjjmsbVeXAm/3IluODmo0s3Ei1wqXu5&#10;Sb14GSXBkfanSuYRaY7E8pOLMf3A97aCp4RqeQysPpS7xqSk5W1i9N8Lda/5qN7nvI+mrbRZ2Ijr&#10;dVANk/kdfuPnQLdLiIq3jq48ClWzV0WBEuXR6f9aYp3HGmCXcqWyosKaB46fTVGLVir2S69z4dHZ&#10;/LoJtSAepLzODmW6pvh1lpqSh1/Dfxt8hf/b/DEaFn4JK7qu1a5NGrUXpkKx5m8DYHpE1WiV93Kp&#10;0gjZfzTeueYx/Ud4DxmEqCHvInJ83ICduv4MWNmd2xn/1CZl59PkCeMw8pMPeXuwstDZQRWFvi1a&#10;DB06v4r2HbugfMX49U6o7pDfi3V4+9HNB3xe2/OYNhXew4bwNtVNoSKzroIK3HZpF9fBqEq16vh1&#10;5Zp477FH92/j4b3bCAzKiYBsOeMdYzLqy7HcJlzEoYK4LzZszNtlypVHQIA6/ezWlfO87tmzJx3A&#10;zsriKPNRMkueHfK5UIhMQE4+ITKe/EF0IRQoWb1oUaELfn7IEhqKyNFjEPX+R9q1KipuSYUuabC3&#10;+WIzvDj7H5wPMqHU2xbsXOyP6mdCENOlK8LnLuLbU5CEgiUUNImYMg3R/Qfy/pSinwvI7g94eWH5&#10;3mX4/b+tMec35Qp3DzwMUb+VJ3uv7+L2sVRQk1rDpgffti3h9s8aLqpJHUiS8qwESuxRoGTWoZ+w&#10;RBmM64EEardLBUypZkdaHL19iAuk2gdKyL2Iu3j91/bYdXUbfD38uIaIjn6H1MVIfw5ZPbOibq66&#10;CA2NxKaT6wAqdXJdWW4DNWvXQfESyXcfofvbdFH5WQW1C25evDUHSKirTmpQcIfe/9RpqV6hhlzP&#10;hLrsUEvi5NBrzPetP/LG+uLa/4UBRiMVs+D2vtQtyp7XqM/gOeYLRI4Zj6hhcfdNrYqpC09KH5PY&#10;D+JpYlw/ZemvLDNoh4a63Uz47gcULqJm+1CLb2/qZuXphYcPI3ifPa/3h3GnHhLy7xW14KyLKJwn&#10;m60NsKMgCZFAifNcOavWzKlQoYL+GYKibn8oS8Ley1RRW42qiMxMPhcKkQnIySdExpM/iC6EAiWL&#10;Fi0q9FObtnhzpfI51csLIbsP8jfe9qbtnYQR64ehWb7GmP+fzcjxyILhbTzxa7EonPvBHaboGIQq&#10;P0dZKcR9yWL49OjG35iHbt7JbUlTw69WFZgOH8L9LdtRaFMThPxXHUBHfj4aUR/F1QwoNCkrF/qk&#10;QElKOpCkFn2DTt+kpyTg8ywGSnR0DCnrgoImFBhwhoSBEkKBg45LWnKwhIIXlL3Sv+rbHLxIj+cQ&#10;6JWFO+PQY6T1/UGdcKhtcPsyr2LDhb/5eVK7YL27T1L0YF6PmAqY86Vas8bcqjXClq/kbXs+vbvD&#10;fdF8hC9cipgOnbS9QCfleFE7YvsOPMm5eOE8bt64jrBHD9DwncHIdvkyRnXsjM9/jV9rh7JzVv29&#10;kbNL9Pd6bN58CDmvdt+xpwcN4eGBh4/iApauIItX3J+yIkWLoaiDFsx6gVJ9Wsn5f8/Z2geThD9H&#10;gZOEWTtC5SBQQuhgqZWP41Akapy6KTIx+VwoRCYgJ58QGU/+ILoQPVAy5J2h+ObBQ/5Wmaa8hG7Y&#10;Gm9aAA1wy/5QgAeJc+42RI+pm3AvwB3F34rBt7uyoPemYMS0bYfwJZT6odK/gaZvnkP3HIQ1yHGh&#10;TEe8B/WHx6wZ3Dq1bdCfGP3xGtRWxm5Wb288unGfAzqE2rrSN/w09Yam4DgbPX96HfQNP33Tn5Rn&#10;OVBij7rTXH4YV48irSrkrMzTXBKi99KCo7O5BS9laTgy958p+HzS57h/X/ld03fNylsn95k8eK//&#10;x/Dzo9Y3yaOMmBbFWnOw5Eno77EhNf+DKXsm8NQgalmcEv/bPxUfrB2CJVfqofPMbVTIgqePUYvg&#10;hHybNYLblk0I3bKTz0Fdsck5OBvn36F3ONsnNUJuXEG+4kVgMBjwMDgCF69cRu83Xo3X+pYyKDZu&#10;3wvf5o3htnmj8ti1lOdA85ziCyiUB4ZbN2EpVRqhh09qe12DfaDEWdYo/4bWdqHpSc6USKCEUG2S&#10;Qeomo/ZDKYsOiowknwuFyASkmKsQQqQTqotAQQ2qVaCn2OtoqkSPSpTAD/xRJzuO5QSCHsVg1IFA&#10;fFw9GGYPN7j/sYLreegosEADPuO1q/xtOcx6v43k0WCNuO3ZjVYlXkHXTsonMeXjlyEiAt7D4gIi&#10;TYqonTnom/70QINCYv+6XB1ld1AWxpMujoIkhN5LFNRKLEhy//49/DTiJ9zfcF/9flmL1/3+f+vx&#10;Zp3BDh/L0UI1PZ40SEK2XdrEa70LT0qzOsi5+6d53Wy1miFjqV3HYZCEGC+pwanYQmpbakIBEloo&#10;QJLaIAlxP3USBosFMfQ+dnPjaTY0rYQySXQUNKEaHcbLl/iypVQZXtuj6XAUJCEJs82EcKKErdfU&#10;NmdCCCGSJYESIYRIJ1S8MXKiWhSV6iUYT8ef/kD1HWi6xJ8XVmHW6+XVfZtC4RYLLK2ojmY9v/6S&#10;10wZmIUvWspFUCll33PiN9oVybNUVafqmA7s44HpJWW8u6Kc+hgec2YBwdT+BGiiDVq3Xt5kq2/h&#10;TPqg9nkKlGS04UPfxvHjautepvzuqSVuqfyPD+DTG00BoiKuFNQ5cIO6bQPNisUV/UwO1YDpegwI&#10;vK62R47u+gavHeFAiXLO2BcN1ovtJhZ0So7Hgf28jq4UNwWEam/0fdP+S3vg779WwXDrFm/HVqjI&#10;a3v273/7QI6roHotyS0NGjZC3bp1eU2XaaqNPbpsf3s/P61dl0gNtdpxnIQ1S4QQQiRCAiVCCJGO&#10;aPoM10eIjIQPFXa0ywLJ65+fp0tQQOJ0jWLYpIyX3KMt+N/u3PjvC5GINRnhsWi+7ZtnQhkqNH2G&#10;eH05Kt51SaFaJ1Y/Pw7WFLJm4VoWr7UzI4Y6dMbGwq9LO74dDWDL5CjP0zmo7oWzcaBEGbyaEgSN&#10;RPr4zztvYfnSX7RLQECBQF4XylKE108bTUMiNfLV4aAFdcmpn4pisOdvHuN22rrYUo6L0FLWFUkY&#10;hKCuPYTe42nh86f6BX3ES015rctfoKC2pbp17iwM4WG8bSn9eEDKPmgamyBA4Aooyya5Zd7Cxfjx&#10;xx95TZd79X1T+2kVXba/vdQnEUII8TRJoEQIIdIZFS6leiI8BWcaNRWNM7jGf3i988o2fNzah7db&#10;7LqDQLMJv5c2cGDF85uxvF9HgRfzi8rgMjISXp9/pu1Nni2rZMc2zGm3FF2q9cN36owcmLZugfHY&#10;Ed5uUbw1rzdfWs9rZ+NgifK6JKskfVGQZOb/pmmXwK1Ex89Ug2wUpMsI269s5nWgpzqFp3b+ejx1&#10;KCWoS9S760JROBiwajV1Ept2Y9ADJQk6yRy7fZjXFXKmftBNGSqeO3bAkjUrIhupLVp1ZcqW07ZU&#10;ecPVaUXE0XM0nbELlCTyGoQQQgiRcSRQIoQQ6YyCJBQsIZ40BUernUCq5KnOg8X7EfdgrlQJsysr&#10;gzyLBfN35MP/1bfwbTyn/wjDPXWqgU4vhErFYql9cEronXLcDuzjKT/ftZyOB6NH45GnstNqRVjH&#10;Jny9XqdkzblV3MrY2Z7HOiVPm6Mgyc8//wy37O58mQqoZgS9Pgm934n+XkuW2YxHy2Zj+A7l/WMy&#10;wBATw5lJibXUNV58vD4JOXFXK3qZM/VTb9wXzud1cIsWsHrSSRNn907lidnJHRHXDtjR1Brjibip&#10;UBIoEeko4QmSPsWnhBDCBUmgRAghngLKAqGFijh60xQcO9T9g9wIuYbPGgNR7kaUPnQZ/93pib9p&#10;DBUZ+VgmCgU9Yrq9wQNIrxHva3uTZqlTl9cmrc4Ceb/upzj0QV/ezn3pLr4f1QDV89bmb/lpmkLL&#10;+fWd1lpWpw8MJVCSPhIGSajQKAVJSpUqheshaqZFwcBCvH6a7OuT7LmmBhaaa9lLiaGpZZ7jv4Z/&#10;qSJoMORLeJmBI40rKG9mS5K1PfSpN9ZCca+TWnIfvXWIp/uUSEEr4oQ85s/hdfArr/Da3mW74Cep&#10;669myVj9Azigk5Cr1ygRmYY6pzJO3D/+QgghkiSBEiGEeEr0KTjUstTDLvBBg8WiWYvj6qPLiMqT&#10;Ey1ej4XF1wftD0chr1aKz2PKZA6y2Iv8dCSorS8VdqX7TI6eUUJTb+xV+mQGInPn4O3eU7eg3eKm&#10;WND+N5RUBpN7r+/Ci7OqYMrub5yWXaLXZDCe/5fXwnkSBkmoIOaqvzdykIRceaR2YsmIqTd6fZKy&#10;OStw5xnKaqH3mCP0fvbp0Q0BxQrA67MRHPi4GgB82cwLefp+yLdJKhND7zijZ5xQO+IR64fx9k+t&#10;53GwxJGLF85rW/G5KecMBTdiSpdGRLn402zoZ+yPOSlnVrPBrDlz8joh0ym1HTCfCw4CKULYo85V&#10;tKQSzS97Vd20WaKthRBCJEMCJUII8ZTwFBy9ECsN/rRvoWkaTP+qb/O2r7sfF3X98ttOiM2VGxVu&#10;AxHugOFhMDxmzeDb6GigGDVIbe3r9b46CEwKDRppMQQHP5bNYZm1iNd5QoDay7bhg3VDsKDjCgyp&#10;NZwDJJ9tfN9p2SX6AFcKujoPDaL6dO8ab8BepVp1rN+2O14RzGtaRklGBEr0+iQeRg9eJ2wLTO9L&#10;CiD6VasA32aN4L5kMWdMxTRtjrf750ORdwGfURMRGBLNt08qE8O+RglNIRuwqjtfHtNkIhdQTgwF&#10;mmhJGDBxn6dmk4R1jj/upOPe+434+yg4lTtEOZEUluIleG2Pz/uoKN6OdXC9EAmdOXUSVcuVwK/K&#10;OZHCgEmQssT/g6FOu1GL9AghhEiWBEqEEOIpiunSFeZWrTk7xH4KTo9K/RDolQUXg9UB2rcP/sDK&#10;X8YhtGRReMfwLriPGc3TcOxFffgJtyE2HT7E9UqSY6lVm9dUWNaeuVETWCpX4e2vNhg5INJ6QUN0&#10;KP0qVr+x1anZJbFSo8TpqAWwfXcbCpJQpxBqXWvv8kM1OPe0a5Q8jAzGpgtquxp9+o/eFpiyRSjQ&#10;51+6CLyHDeGaOxRUjBo2HCHHz2LCf1vgh3zXUCJXeT5P9EykpLrF6EHIg5730PePbvx+pWlmg2q8&#10;y/uTQsGmymWKoWObFjwwfXDjOtyXLubMj/B2cTMZ6Lom9Wrh4H615bBu7Lffwaj8DLGWKctre0a7&#10;mkIy7UakVPCDB+jboxsHTCiY98+av7RrHtNKWXYri5pCGOcLbS2EECIFJFAihBBPGU/ByZJFnYIz&#10;/UfeRzVBaBBIqHUrDSzbbeqBoSPr4EiFXLzfdP8+vD79iLd1dD9Rn4zkbU/qgJMgkJKQpYba5sa+&#10;Toku/JffAIMB3tGx+GNLAa4n0XpRI9wLv4stvQ86LbuEvuXnVsUUKDGb+dv7yRPGPbZcvnxZ+wmV&#10;o9vsSjCN6Hn1MDhY24rTv+frPNinZeDAgbycunqCr/ug7xDbdQmX9EDBCppuUyV3dRy9fZizqBoH&#10;Z4NP7+5cf8RzyiTOKKFuThHTZ+HRv1e4YPGdvFnw9fZRfB/jm07hn0usUKs941U1GPPq7re51fWb&#10;1Qbjk/qjeV9KrV/7Nw9MPyuSjwObewOz4LX/vIeuXbuiYN5cfN2FBNPH+r45CM1eagaD9q2/udLj&#10;RWNN9vVJkgj2COEIBUwomNel3cvI4mVAo7o1bOe34r6y/KksCd9YdKX8YymEEKkggRIhhHjKKFAQ&#10;OX4ib+v1F8ig6kN5IHgr9AbGvDSJM0x+PrsAL3c3Ykch9Z9rz6mT4THzf7yti+o/kKez0P3QgDMp&#10;ekYJ1VxIKLZQIZiVQR5ps/Um+hV7jQeZbyxvjyXH52N0o/FOyy6xL+h688Z1jPzkw8eWK1eu8G10&#10;jm6TsNuIUFGWAw309WX79u3Yvns7YtyjgXBg05p18a63EM/OdwAA//RJREFUX5zt622fY935NQjy&#10;zo5Xy3dHi3PAzsX+yFGvLtwXqZ1korv3Qujugwj7ZyNvU+0dMmrTCA4adizbFfUKNuR9Bi1bJNFA&#10;SWQkd4m672vE9diHPNXmqybq+ZYWr2vrb5X73LxpI44fj+tYY4+CJBO++yFeppTVwXM0njmtbcWd&#10;B0KkFZ3rfH4riyIr74yPgiQ/qZtCCCFSSgIlQgiRAWgwyFNwgoPhPWQQ76O6ETSoizRH4n7EXezs&#10;exQtirfG1fAbaNAzFve9+WbwfnsAvEZ9pl4gyqAycqT6bbnnhLGPtRK2Z6lYmacQcEthB9knYfPU&#10;KQaIicG0ufcwtvhQ5L9vxreL+uOHZUNQKyY3tjdegZGF+yPf/RjM/O199JlcE5cOrefpDildrLnz&#10;8OPRlCHxlGTR1lqB4Kdh08V1+GbHl/CCG9aYe+DVNz7H6vlA9RMP1GyoYcM5e4SySCwJsi8O3tiH&#10;uYdncOFVCtLp9IyMxIIMD06pU2Eu+8dycGVm20UcgEyJ6XMWYOLUH3nqEqFKLi8pC+XrrKAdDtBt&#10;12zYykESQu9vnaNgjtGuNo8ESkRK1H6hHmbOXYQOCWrkJIOinnRSSZBECCHSwKCthRAZx6qtiZyT&#10;T44qV/qrm+yppht369bt4qJFiwoNeWcoRo9LOruDMkCocCUFS2igSMETGhw2mlODs0koUELBk4VH&#10;Z2PEumHovjUYU2haOr1LlHcN3T5i2nQ1sKHwe7EOqPZI9KDBtqKxjvjVqsIBitAtO2GpqWaY2PN+&#10;ZxA8/qdOCUp3ynO/2bY9Rty8gSu+vtpOVWS42uXHy0dtterIa8ox6Nilq3bp+TV65Cc45GA6lY6O&#10;ZXC2YByvdhw57udExZNqPRpHqLaJM1AtktbfV0aHHffw331+8L+v/j6pe41l2AfIOmgEB0sS03Ru&#10;Hc5coikzVF+ERUYiMIs3/9yjmw/UfXYoA2r0f6th2qQz2Fw5G0psucTT2tKCimaGfjgcFebNxt/F&#10;imF80eIwx0TzUrR4CVStURs1lPPHvlguoYK0VGuF3tsPQ7UCQzqzGQGF8tiCmQ+DI2zZM8+bR/dv&#10;4+G92wgMyomAbDm55stCuzpLcm47Ru9LKu5K2XTUlpqmLur/Vm7fvp2qOVPB1rXK4riFk3gWyOdC&#10;ITIBOfmEyHjyB/HJUOG6uspCc0YSFq/TUSEBmq8yU1lS3WMxNVITKCFUgJWKutLAL3T/UZ6W02lJ&#10;S56qUCVPdax+fSt/o06Dzr5LOmD5h3uRW/lMHO1hgke0BebGLyF8yW9c84NqnlC3EBqghRw+mei3&#10;1ZTBQrVRaPpP1BDHxS0DCuSE4c4dZcsAa9asiPBxx53wO7BaY5Xn440cPjlgMBiVN6+Vp0aERD3i&#10;bU+TJ7L5ZIe70V29o0QYQkOUwWL8X4W5WQtEDR7Ka3LlrFr0skCJ8rwWaUfH8tcLv+LzA59zvY5x&#10;TRMPpDlD7JWLWD2wNlptv4UsWuJSSNkSeKv0WWypkx9HhsSfVpXQL8fnY8DK7lx0dk//k7Z2vpSN&#10;4V+pDGef0FQdezQFrPXCRij/xzZM/wMI7tcHhql0yqcdPRY9ZtiGrTC/UO+xwb0j3gP6wmPOz7Dm&#10;zIVHl29qe1XUyYfaHhNrrtx4dOkGbz+PUnIsRcro/1ZWqFBBPkO4BvlcKEQmIFNvhBDPqgHKoheu&#10;+1hZEguSECpsN1ZZzioLBVYyDZ6C82LDeFNwfmozjweIlF3y3t9x03JW992DRU1y8+Uj2S247W+C&#10;24Z18G1QB4ZbN/l+Ytq242+tqfZJYixVq/HatJcaIzj26MJ1nhZBn9cMD+7DrXFLXNyzA7U/yY08&#10;gyNQZUQ2nDuwE6GnL8J0KRhnD+xA89GlkXdIFLIMuIev5r6NByfPIuT0BYdL2G+r+HEsdV7gYA0H&#10;ev5ZA9+2LXlwSoEcg9ZCVTjHrYhbvM7jl4/X6YEylahAa2DpYnhtvRokCW/SGGF/rcVX372G+RWB&#10;hsWTLhhLgbf/bnift6mdrx4kIXr9j4RBQAqSUMHYXVe3oVSEmkHiVejJWu9SdhYFSeixKEiSUqZT&#10;J3kdm78Ar+15Tp6gbSnvfZl2I4QQQmRaEigRQjyr2iuLo8J1SaHbU2AlU+Vz07QbDhT8tYozTKjo&#10;5S+dVvKUAZp2QwVTdU3G/YlgZdxY/TowtLkFp7IrA7Pjx+BbsxIP6qhTCGWUuC9fxkEUR/TpNqYE&#10;bU3jUe6D7oueG23T86rbczg2tviDi7kevXUIjWbXsHW+qZG3tsPOOBTscUQf6BouX+bMlpBzV3hN&#10;NR3odVDQqHSjRsjz1Vdc8FNaCT+56+Fqy9r0aA1MvzPfVk15Whf9vmKtsZhX1YR9fy5AzJ/rEdmw&#10;If7+l0495T1cpDmvEzNp91juuNSw8Et4uWRcO16i1/9IWPvjg7VD8PupZXzu9MralPcl1RUnJTwW&#10;LeB19Bs9eZ1Shitqt6bY0mV4raMCynTOWQPV6UZ6m2whhBBCZD4SKBFCuAoakX+lLC8rS31toWr/&#10;jtp4LFKWoupmxqMBXeToMbzt9dH7XL+gTI7y+KHVLN43avMILopJChWqip0dX+Dtkdvc0b6/P7YV&#10;BEy3bsO7ThWuexLdn9tEwrdDG1tXEXuWcuV5qg8FHygAkhTKeAndsJWnCdBAr1SLDlhfaRpq56/H&#10;04GazqvD3+ITveimfWeclgvq8zSKhKxB2dXnoDxfmopAgSLKLAk5fpanEtE3+KaQEAQtWqS2kC1X&#10;AgG5s3LGCRWypaBSUkVrxeP0QEm+ACpR6jyUeeHXrBEH5swB/phc3x0F3gPufj8VJZqonZO6LmvD&#10;QTMqqvpS0cQzSs4/OMeBQbqdo+lBRq0db2zBQrwmdH78fPBHDiwu6Pgbsmi1S6z5n+B1RkbyNBkS&#10;06MXr1OCzinjTXU6jaVCRV7rPCap2SR6Rpf9axBCCCFE5iKBEiHEs46K11Fl/xrK8omyULlTGrnT&#10;QtX+aVSmFgWIj+aVZBpUgJWn4CiDf30KDnXAoSKWPK3g9248iCSVv1mOs3m9UPpmDKZtzYqvR7+M&#10;xeUBt/BIeLVsgpBypRHT7Q0e7FGQgTvkmOO38LW1Jx42JNnOM5SBErpjL9eFoMBGvlZtsMbrLX5+&#10;NE2C6kL8ekIdVBI9u+TVcm9wB58BK7vjy62fPdZGWK+tQgNSqq1C048oe4WmD1FNiHNLl+Lmf/6D&#10;mA6duHYLXU/TczzHfMFBoIB8OeBfqgh8XuvMbZEpkGMIVYsaisfpU2+cmVHi/scKziShqV+RLVqg&#10;zqe58W6TGDSu0wt9qgzk9ywVJ6aaOxTIWKxlSiWGMkPofdK/2mAOtiVkyyjRMpKm7Z2EiTu/5sDK&#10;nHZLOYBH71HyJBkl7logjmoA0XsvpTy//lJ54Fjetn98CqDQfVLh1tgcOXhfYjWEhBBCCJHxJFAi&#10;hHhWbVAWCpC8pSxU5T8pNIqnbBN7ajQiE9Gn4NC0GVoIdfygFsH3Iu7i9eXt+dt5n6y5ELnoV4R5&#10;GNBw22UMOx6AB7NmYcqLnjBZYhE0eDBPyeEsFTc3NbDQpX28IAJlikT37sf7KNCQXICBBoth67ci&#10;pktXvm3gG6/hl2PlbFNtqD4EDVh1lF1CtVZGNhjDg9jx27/AG9rz11FgKHT7Xr5vCnL4NagTr7Vq&#10;ZOnSuNurF8IXLkXIv1e48CUFV6JGfMoDWM5IUW5Px8rr/WHwbVyfs05o+gcXrJ01Q22DLNi1sGu8&#10;pno3zkDdXfT3DmUxvd7dF/vCz6JCrsoY33QKZ0FRkISmZxXNWhwbe+5NMptkzblVHFDJ5ZsbH9Ud&#10;qe2Nz37qDQXnRqwfxpepBbB+37bbpCLAkZDH/Dm8ju6e8mk3FCzyoAwug1p70T4Q4vHj9xyspPPO&#10;eFUL5EigRAghhMi0JFAihHhWjVOW5AIk9hy1v0h5hcanwH4KDrUX1YMXNAikb9dP3jmGt/7qzfsK&#10;1mqFvaMG83bdbxeh9l1vvPTrOUzrWR5m5V/2ClPmY8Xhebi/cJGt/gkVfbWv9UEthDlLRNnn/VZ/&#10;bW/i6H7C5y5C1KfqINbzi1H4Znkovmk8mYMhNAWCis/aZ44Mq/MR5nf4jbMIaCD80rw6tswYQnUa&#10;bNkqp0+pLY4TqZ1C038o2yRy5GguDkrtYalTUPiseZyRY6mm1vOlDBkqBus9qD+3X6aFBvXJBYNc&#10;2d3Iu7BYLU7LJvEa8b7aAlcZ/NN79tsepbD87K/8e6bMjgVHZ3P3Jso4olojFCRxlCGio2DK0NXq&#10;e/CTF0dze2xH9Pfv3+YTGLCqO29TwVfKbiIUrKDn9CTZJHQflLlE73dzm/g1UpLi+c1YNXPLTW3X&#10;rT8HyoSioB2J6j8QphNq8E4CJUIIIUTmJYESIcTz4ry2ztRsU3CUwZrn2C95Hw0+KdhAg0cqWPn1&#10;ts95f5Vh32FTi7LwUsZmOV5/A/7hFrz201Fs+OptDpZ0XXYCn2z5EOf/WcmDMsquoEAEtRFmXl6c&#10;raFPf6HpKykR+enntmkzFJAY+vVaLGg2j58n1YpImDlCGTE0UKasAgr2NJ1bB9sua89BQQEQylah&#10;tsD0un2bN+LATkpQvRWaZkRBH8pOeXg3hNc0tYj2U9YJvW4a1PsXzsOZJs9jlonTpt3QdC6a6jTx&#10;Gw4IUOBsX48WHCQj09vMx6RdY21TaKgV8bIuqxMNfBB6L1DmCRVwrVewIXpU6qddEx9NhaFgV2Tu&#10;HOj1d0++f5qaNqhGXItrW7bGEwRKPKg2idmMmPad+D2eEhQM8fwfzQJUxMRwjR167xEKktDzNrdq&#10;DY8/fuPb0vmoXy+EEEKIzEcCJUIIkclEKoN+njIzZZLtG3T6Np4ySyhz4+ttozg7g1RYsh8nCvki&#10;/30zrnasw/tqvTsV196jGUnA6J/Po+uqLti8eBJPV6HBJtWUoAAHoQFbxM/zeJuyBJLshGOH64j8&#10;tVYt8vrXKnR8ewL+arKYp03Qc2u9qBEPfHX0/Nf22MnZBTSNqN3iphxU0dGANGz5Stt0IJoqlG3J&#10;Eu3aVPDy4swSKgxLmSaPLt7gKU20j+6XXjdnmbxYRy3WqQz8nwf6tJt8TzDtRn/v0FQnGuSH/bMR&#10;we1a87QrqkXzZvUh+GHvJMw9PIPfp9+1nM4FWWk7MVTol94LFFjrWLYrVnRdq13zOONFdUrNIa8H&#10;fHsKwtDUNHv6tBvrE0y7cdem3cSkYtqN57fjAK2dNWVJhf+xmrcp4OIxdTJvRr/e3VbQlbtTCSGE&#10;ECLTkkCJEEJkMpQlETVoMA/ieXqDhmowfKjVbqDBKU1XcPPwgunXNXjobUDtfTewd1gbvj7LF98j&#10;rHlTZA8Hps2+g7Yr22HmV93UjjjK4I0yK6iuB6GgBwUWaD/XnFAGxCnBRV43bOWBIQVY6nUZjI21&#10;53BQhDqcUOYIZcDoU3GodStlF1CRT9pH03Te+rM3d89hbm6ImDadp9bQc8k7ejQv9nVLUs3LS+3c&#10;s30vLxSIoX3UqYW67QQUK8AFb7379077Mqi/WlNGec6ZlS2jJEvaMi2oQKpf4/pcS4ayNUI37+Ss&#10;CaoRotYgKYE1Z//g7BAKllHAI7HMEB3VraFCv/ReoClaeiDQEbrN0R1q4OxcgJmn2nzVRC1IbM9W&#10;yLVw2l4nTduihV4jZXalhOFhsJpho4jNmw+h/2y0ZaLQ+4KeE00tc1u3Vs0sUe6XzjkhhBBCZF5q&#10;xTEhREayamsi52T6oXbAam/RONmV5Z666RzdunW7uGjRokJD3hmK0eNSNpXFEUrPp5a4FLQI+2M1&#10;T0vR0eCSvomnoplru+/kwqlHZo5E/bf/j6fcHFj4PUq1e4vvw69WZRgvXcKP1YFBrZWlxrsYd6kM&#10;/N55mwf2FDihaSuEBsIUQKDHosdMKXqOPp3b8yCaMg1uLJqPjte+trUNpoFz7yoDeOCsFxKlrAO9&#10;ngkNjmngO7D6UO6YQ6itsXe/XjBYLHyZpi1E9RugHgetBkRacc2IebPhMeMnroviLJRdE91/AAdj&#10;nqSQaHoY8msPzDs7D982n8aBqtSiABoN+ikzhzJ/6LUuPjYPA1f1gNFgRKxV7fRCba1/6bQyySk+&#10;epBMzzyhrJPEnhNlJS08Mhtz90zFksnXUP06MKN9EbRfcMZhUIWCf5SJFTFlmq1NdopFRsKviXIO&#10;7N/HdXhoillCj+7fxsN7txEYlBMB2XLyPr/aVWE6dFB507ojZN8RDhzq/OrW4PuL/L+v4PV//+Vz&#10;LnTLTg4yPu8cHUuRNlfOqtMJK1SoIJ8hXIN8LhQiE5CTT4iMJ38Qn44ByhI310MNmji9mqKzAiWE&#10;ahtQtgJNjwk5fNIWIKBpDk3n1cHRW4d4+gENNMm+nnXQ5JdduBFoQvT+E8iSvyR/O07dZGgQ2Le9&#10;ET9XiuXMlAXZ3kaOrt1A33BT+12qNWG8dRN+Natw4IMKdEa9/xHfb4pQ7Yo+3dXMCuV5PvjfdEwu&#10;chOzDv2Eyw/VjBAa2L5csh26V+zLz4GyTn7cNxm/n17Gr4lQoIQCJtx6eOlCZF+wAAEbNvAAk9A3&#10;/dH9BiC6Ry8erD8pqtfyRBkrCsPVq/CYPTPufpTXTxkD0b36xgtwZaQu85vjn6v/cHteqhmTGm4b&#10;1vGUGwqChRw/i2sekRi7/f840GG1qv98Uf2Z/lXf5mBYUu1/acpMzxWdbe2CKYvE0fOhzBR67+gZ&#10;SdP/APodAO7ly4aYXUfgnSOfdsv49IAOBXMouJYadK7ROUfnG2UfOaohknBw7/XeEHj+MJWvixz3&#10;LaLeUbO0CAUOqRMTvU8tVarCbc1f3DWKzjUhgRJnkkCJy5HPhUJkAnLyCZHx5A/i00HFPoqpm4za&#10;BX+ibjqPMwMlFBygIAd/I50gcEHTHagAJg08F3T4jQMQ5uhIXK2WC5XOPsL+ctlQeOc1nppD2RM0&#10;RcTs441G/dywLVsIT49Zkf9TlO4+kIMlNKikAZyJBndtW/JgnzNZGr+kPWLKUJ0TfRqC/pypZsls&#10;ZdBLg2Ma9BJ6fAqYvFaxF++bceB7zD00w1bXhDJPuhTqhC5Fu6BcUBF4Tv8R7rNm2qZW0PQZDkb0&#10;G5Bs4c4nKeyZGlSrxXPGT9wxxRbYKVWaAyaUZfIkxTv5dWv3mRadFjbHmYdnsPzVv1E8W0ltb3zW&#10;oOyPFy9VHtO/WgXOvDk1+gN8VOI8/jyzwvZ7pGwhylJpXrx1otNmdPS7pU44FOCjn6OgTZU8aqci&#10;Qh1yKFOKAiRU9Fc37loFvD/9KKzK7zxs806expIYPYODuiHRFLaU0s8Rel/RtKLEHsN+cJ9j5s/w&#10;+kwtYhtbvARCjp3hbZ1Pl/Zw/2OF8vvvA4/ZP/N9hyjPiwIxQgIlziSBEpcjnwuFyATk5BMi48kf&#10;xPSXMJuEUNDE6Z1wnBooUdBUGCo8SgNY+jbfPouCvtF/Z3V/rv2xtc9BDi7cu3CEs0JyhsTij67V&#10;UffnnTyApUEgDQajChdE7cFeOBR6hgerexssR/42HbjbDNWcoCKUnpO+4da/9Fj0zbzedjelqBWv&#10;N9U/UQbZNOCM+s+HnLVyOewqD4JpKoV9oVeaQlQnfz1UzVMTd8Nv82CZBtPE0+SJPlUH4d3aHyKX&#10;Z3YeeFL2BgcjUogCFFQXwlKjFswNlHVV5fU84fSdpFBmCU3r8Zg7W21Xq6DnED14KKIGv5uqgAm/&#10;3kkTODsh3SkDeWpfGzX8Q9v7jKax0HSW8/l8UKpvOE/tovcTBUryBxTA7n4nkswgIfS7nrpnAr9f&#10;KRhCQTKqVaNPz6F90/ZNUpbJvE3oPU1BtLfcX0Spdq9xMI+K8lK9mUQp77eAQnk4I4paR6f0OFPW&#10;lW+T+il6DH1wn+/P1cj60QfKv9jKP9lW62M/R0WY/SuV4feZpZjacYrqAFE3JqGSQInzSKDE5cjn&#10;QiEyATn5hMh48gcxfVFtEmrlkpUvqT5UlnHqpnM5O1BCqNgo1eygdrfUycUeFXX99cRibqtKBTRp&#10;EHtq8QRU6zMcbrHAZx/UwqBP18E31k3NTlEGhZGtW6NRu2CuIUJTYJZXmshTK7joJNWgWPIbF5Gl&#10;QToFaCjTJLXTGOhnqWCsHijgKTODh3JmRYSXG2clzDsyE3uv74rXSpjQQLpQYBFcvX8RJ4NP8j56&#10;XV3KvYHhL3zC0zwow4ECJvQ4SWZaKNfZslA09JosL9SDpWYtDqCYqV6El5d2rRNFRqqBjh+/twU6&#10;UhQwUZ6zh/L7pm4p9PsidFtrYNoyUu6E3UKEOQLuRnfk8Xc8ZYXYTx2K6vYaVjUpjGaDvoR/hAWN&#10;egEny+VGoyJNsfTEIv6Hilo+U5ArMecfnOMAycKjs21Tq2hK1XctpnO7YEcBEpp6RfVsOpTpCu/Q&#10;SM4QoaADv2+mTefbJEbPCqEsHp6qlgJcxycVj0GDe6vyuyn4ofJPiPa+Szg1jui1UsyNGsNt4wb+&#10;/YWcupDi4M3zQAIlziOBEpcjnwuFyATk5BMi4z2vfxArKYu/upkiaf1Kfa+y2KdEUG2SWsri1CKu&#10;uvQIlFCwgQu7hoY+VgiSBpj1Z1XhOiDUKvX9up/y/jsj+qP4xBm46wP0/awKxr/5F/LcVQaetarw&#10;4PD+yE9RIWA2d5wZ02Qi3irYFX7NGnEAggaaoX+thdfnn/HgkwaAXBxTGUimSmQkPJYu5owI+kad&#10;cKCAshYGD+WsBcpMOHhzH7Zd2oTtVzZz4EQfNOsoYyE8JsxWD4OmGX1Ud2SSg3R7dPzcNm+C29bN&#10;PLVIfy42Xl4cLLHUqg1z/QYcRHlsCsoToloolKVDa8LHIWHARDleNMWIAit6W2g9wESZHmkJ5ny9&#10;7XNuJ53VMyuWNlmK6hWbaNc8jo6LaeI4eC5aAKNFLc5KNpf2xs7pX+GV0p3x0tzatvcMFQZ2hLKB&#10;Ju0ea6svQkEu+p0Nr/MJ/84cBUgo0PdRvZG81ulTVygriabDJPf66Ryh45Zs5omd1D5G1JqVyNGx&#10;PRcZjs2TF8Yb1zlLhLtGabgQc/ECfL5SFxzj9WvcDjhq2HDtFoJIoMR5JFDiciRQIkQmICefEBnv&#10;ef2DSHMnmqubKZKWY/ODsgxSN9kDZWmkLIf5UurRV8ZJtjNp06bNtpUrV+YbMuQdjPxqvLb3yXl/&#10;Ox4+Iz+FuWo1PFy/Jd631/tu7EbrxY15e0WXf1A7X13eNrZrhqzrN2NfXqD7sKKY1WUFyu35F/6d&#10;2/PPb53+JRpfUcu0rHt9Bypac8O/Qxu4HTmM2IKF8Oi3lfBctgTeY77g20R8MALhnz3eCSQlPNb8&#10;Ba/vJsJ9q/LcFVRvIrpjF0S88y4sZcvxPt2x24ex7coWbDjzFw7eO4gHUfRre1yRLMUwtOZwvFgo&#10;8cG/m8ENeRNkUVA7V3oe7tu2wE1Zu504Hj8rRTk25irVYK5ZEyG1a+J6rQqI9fXRrnxccOQDVMyZ&#10;sqANPa73mNFxxyEwCyLfGgyr8phe/5sG4y21jS8dEzo2Ua++Fu93nRqbL23Aq8vVdtFT6kxBvdz1&#10;kKew4/okD6OCMePgNMw8NA0+127hq/VAt6PalYqY+i/isxci8UvUHtQtUB9TWszUromz//oezD06&#10;E1svb+TLHiZPvFz8FfSu3B/5AwohJOoRFh6brSxzERL9iG9TPU9NDKj6DqrlrcmXrUFBsPr62d7v&#10;dHyCd+zh92NSPFb9Af9unRGbLx8eUK2QFByzxB7DeO2a8gt4PEvJ7dhR+PXuDkN4OCIaNID35s2I&#10;zZ4dj6gdsKendivAa/5cPmcsJUvBdOY0LEWL4eHuA/yeF3FCg+8hRFn8swTBT1lE2t24qNbHkUCJ&#10;y5BAiRCZgJx8QmQ8CZSkTGqPjaO6JN2UZbG6mSYJs1MS1apVK4wdO1a79OToG+wSbdvC4/JlXPv8&#10;czzo2FG7RjXz9ExMOjYJeX3yYtlLy+Dv7g9TSAiKdOwArxs3uT3wZ52yY0KtCWi5eAdy/PQTzMog&#10;78PRzfDtrYUo6FeQMw78ooHCgwbB54AysFMGf8EtWsCcKxeyz5zJz+HBK6/g+qhRsJpM2iOnjtep&#10;U8jx888I+OcfW+vfEGXQebdnT4TVqMGXE7oQcgF77+zFvrv7sO/OPtyJvKNdkzLFA4pzUdhXCr0C&#10;H7fHAx5GZeBLr9d33z747t0L79OnYYiK0q4FIpUx9+LywPfKWJ6CTo54mDzQMHdDfFz5YwR5JT/o&#10;o8fJOW0ar+2FV6yIu3374lFjNfCVVrcibqHz+s4cZBpUZhDeKvuWdk18l0MvY/H5xfj1wq8IN4fz&#10;vorZKuLvaY+Q++RFhNSoDvcTx+AVpk6dSW/0ngurVg2+u3fz++OicoxC69XTrk1c8c6d+b1144MP&#10;cK97d21v4vx27UKhgQNtj0Hvvay//46sy5fD+/hx7VZPJtbHh99bV8eMQXDr1E1dEyItJFDiMiRQ&#10;IkQmICefEBlPAiUpk5pj01VZEvbgfNIgCaFKjO3UTcd8fHzyh4eHu3Xt2hUjPx+l7XUO361bUaB/&#10;P1iyZsX5v/+BJSBAuwawWC3ov7kfdt7cgeYFmmNS3e94v9fJkyjYtQuMUdHorTzzJdV98HX1r9Dn&#10;/5bAd8cOhNWpgxe7huPAg8NoX6QDvqo1hgd3+Ya+w4+niy5cGO7Xr8MQHY2wF17Atanf80Awrdyv&#10;XUPWuXOQZelSfjwSWaYM7vfrj5AWLTgQY46J5v1u7h681l0Lu4YtNzbjt/O/4cSD4/zaiclg4kCI&#10;r7svbxMKFOgBALqubeFX8FqJ11EisATvS4iO39KT8xCxewMaXlTeoOeA2nYlTg7nd8f0GkbMKh+D&#10;cFPc9BR7xQOLY2iFYXgpf/Idg3z27EH2qWp757uDhyC8pppZ8SToeHRd2wXH7h9D/Tz18b8GMx47&#10;lvQ6F5xbgPVX1/FlQrftV+ZNvLTrJvJ+8D7u5PBDuSFGxIQ/Qq9DwKD9RuQ1ZeMCu7HWWISZwxAW&#10;Exb/+CvH3s/NFwaDgeui0PXRsepjE/pZCuLROiEKWrjdjCvya86RA3ffGYqHbdvGy9hIiI5hwR7d&#10;OfD37/oNSd6WuN29i8LtXuF1cLdusBpNCFj5B0yP1CwXel/TOWYTGwu327f5+cV6eSHWz49/Fkbl&#10;2OTKxevHKLd1V15LZPnyuLjsV22nsBcbqxxP5TgZlXPdqPwORNrp57cESlyGBEqEyATk5BMi4z2v&#10;fxApmFFQ3UyRlBZfpdonagXMONOUxfFX6k6WHjVK7FHrXur44qiDBtWOqP9zFdyLuMstW/tUGcj7&#10;9SKXUV7uqN0rBsfyumFy5VEY1H8K1++4884glMi7iOtFzGy7CB3L0q9GrVlB3VvclZ+neguMBoXK&#10;wJHrmNCUA7suPGlB9Rw8pv8Iz6mT+bkQvS7H+Rdf4EFrgRKJt3mlGhhUC2Pq3gk4eINq9gJebl5c&#10;DHRQ9aEoEVQay08uxvQD39uuJ1Q0dKByPdXOIEuOz+fb6N126D5eq9CLb1PiRhRufvMRCv22Ft5R&#10;alAg2AtY9UIOWN58CzWb9MfX20Zi2YnFXEtF5+fhh9cr9MbH9f+Pi5c+LR+sHYL/7Z/KXWU29trL&#10;HWSohkGUJQo7og4m+jqpSO7a/QvQrPWbyPYwGu2Vt8GK0srgK1dl9K48AK+We4Nr4dDP2xdopevp&#10;WNMxvx12U73+yGx+HxL9MagdtH074MeYzfCrVwumQweUN58ycFYG0YTruXTvpbaCVt53Cfk2a8S1&#10;X6I+HYnIT5OZGqY8hm/ThnDbuR3WrFlheBA3rYvqlNBjUNFkvUYNF3ttUIdr91BXqJtz5iJgQD8E&#10;bNjAra+pBXZCto43ymOFKecIFQwWj5MaJc4jNUpcjgRKhMgE5OQTIuPJH0TnoSAJFUiw73Dz1IIk&#10;JL0DJTwIq1aBB2Gh2/fy4M7emnOr0HVZGy6A+muX1aidX522oLcHvp8vCIV63kOoB/CFR2t8/N81&#10;MCj39c/Uj9D87tf8czv7HrW1biUUJKGuO1RkNF4hVE9PRH49AVH9B6SoJkSSHBR+tfj7436XLvD6&#10;4FMOniSHCsFSlxXqqEMBFEKvnwIA5L4ycD97/wwuBv8LS6w6CKfMBoPBqAz6I/gyZURQ153i2Urx&#10;dBqLcj+bLq7jFrc0Lan3MXe8f8gXBS7HFZylgbD+/C4o93389hE8inrIl5nBgEDPQGXJwoVNHbkf&#10;5ItNTUrgTs7UF5Gtsu8Kqu29ApMlll83BTNIdp8cCFAel/Y9jHiA0JhQW/YHPQ+6jhar8t+jyId4&#10;FP0Qla9ZUOEWcMMf2F7GHwFegfBSjlF4TDi/JloTyhihDB0KAHm5efM+uu5m6HXeJnTfdCyploy7&#10;ciyT47Z7J4xnTsPq4wtzi5ZcK4QCFIbguGAGFVC1VKkKa1B2vmyIioT7EjVRLKZtu2Q7A1G7bZNy&#10;nzZeXohp3wlRg96OVySZ0PvehwKTO7apgUHlfIvYuwO5WjbnrJWQMxcfCxRSsI+6VLltWMfPJ3zJ&#10;b9o1IiEJlDiPBEpcjnwuFCITkJNPiIwnfxCdI8ODJCS9AyXEa8T78Jz4DSzlyiNs887HOrSMWD8M&#10;0/aqj/1mtcHcDUcZ7traA19sWA0lGh/mAfTH2434cm0sYrJmwUdfN8e3N37hb/3Xdt/pcFBPA03P&#10;CePgvvJ3ziwhsfnyI/rd//C3/s5of+r21yp4Tppg6xBDqD1xVL8BMDdrkWxQhjJrqKPK3MMzHuug&#10;k1YUOOpf9W28VrEXZ2jwcZg6WW1PHOm8+h2rSgI/VQfWFFdes4MZHTovM9DvAPD2HqC0mrghUiE2&#10;dx5ED30P0T2U96wWdImHMk+6tOf3IrX/Dd2wldsne3d6BabbtxHS/03ETvlJu7Hyltyxjds529pV&#10;K+/RkP1HHWbACJUESpxHAiUuRz4XCpEJyMknRMaTP4hPLlMEScjTCJTQN92+FPQ4foynCYTPmqdd&#10;o6IpEZN2fY1vdnzJwZC8/vkxvukUtPGsbGsPfPHDd/BR9fv4/fQyLJ0bidZngBOFfNHi7UBcCb+O&#10;YXU+wsgGj08r0BmuX4Nv+9YceNHZpkgMfJsHl0/q3q8LkX3OHJ7mwINPBU/L6TdAHeAmM+2HjgNl&#10;l0RZEg9knLl3imtrFMvmuGYJoePXsLDjeiOGe3d5KhRl5SSGMlL2Xd+NS8EXbBkdOXxyonT2cigU&#10;WASmWCsK7DqKIpsO2NryhuTJjuMdGuJ0m3oIDwrkfcTv9gNUWPQPyvy+BZ4hanbHwwI5cfjl2phz&#10;SxnUW2ORL6AAZ4jonWUMyn+5vHOhZGBJFMxRHFdDLuPE7aO4Ha522KHrC2Upgjc3hSDPxTs4Xa0w&#10;Flcw8vOlbBOiZ9qUCioLTzfH2SEG5TiWzl6Ws2dSLDIKnj99D+Oxo5ylEd1/EGIr0ensgPK+91i8&#10;EKbdO/mipW49mLZv46yQiIlTkgygGW7fhuf//ZeL9Ea/OQgR31FDrMT59OjGmSr0HqMpZpSF4t2n&#10;O+jco+LDD2fMgn+OPPDQM63szgMO6g3/kKfqiMRJoMR5JFDicuRzoRCZgJx8QmQ8+YP4ZDJNkIQ8&#10;jUAJoSkJfnVr8MAtYso0ZYCp1iOxR0GAt//szVNSyCulO2GK5WUUeL03DyrD/lqLa9VKY8GWCejX&#10;ZyIKPLBgUm3gvRYGHiDPbb8MbUvF766TkJ7dEo9y3zHKYPFJAyZ6y8u8flmVAekCuC/7BQa92Kcy&#10;qDa/1AzRXV+DNV8SHZtNbojNnXRAhTIKEmblpAeavjPjwPeYe2gGbxMKwlCmCv1uvO4+QNCcBci6&#10;8Be4X1evp+DBw5bN8Kh1SwT+vhIBq/+BwawGW8JeqI27b/ZGSNPG6PtXD+y5tpOnxFit6j8pNPWG&#10;7rdr+R6IvnUfm29sxuJLS2xTcyhjiK6nxy+x4ySK9ngTdwPcUOItM9dgIS8VbcH1SZoXb53otKG0&#10;omkqVHOHggwUkAhbvhKWask3lfIc/zW8Rn1mC55F9+qLiB9n8LZDkZG2bKqYLl0RPjdhnef4vN4f&#10;Bs8pk/g9EbZ+K0w7tsFb2cfT3Xr0xI2uryL3ylXwW7SQg47E2UHC54EESpxHAiUuRz4XCpEJyMkn&#10;RMaTP4hp5yhI8pWyfKJuPn1PK1BC6Btv+uabvlEP3bzzsXolOirs+eXWz3gaCtWU+Pt0HdSatTre&#10;4NSyZweyNKrPGQ3dOqntcEluv7xoUKgxKueuhur5aqNCzspcnNOex7SptoFkbJmyMF4479TpKOlO&#10;OX40yI0aPPSpTJWgTJeExWPtucUC7U4BfQ8ALc5pOzV6q+LJtYFDT1ZH14am7mycrfyuQ4H+bYHf&#10;6mbnKUYUINHruzgbBfp8WzWF8dpVPuZhf6xOUR0anfvsn+EzsC9vW0qURPiKPxMNUHgP6g+PWTPU&#10;KTS7DyYeFFPes95DBnEtH3pPUCDRbeXvtkBgdI/esNy+Ca+1ca2tafobBUfo/UM/I1JOAiXOI4ES&#10;lyOfC4XIBOTkEyLjyR/EtGmlLPOVxT5I0k1ZnrQF8BN5moESwgO76T/yIJMHgYnUCKG6He+vHcJT&#10;UWggvn5lEF48eI8HjfQNO00XoPuh+zP7eOPFof7Y6Xlb++k4lFVAXU6oawwFT6rkro4yOcpzbQZ9&#10;agJlepjr1IXHkkVPFDBJrD0wi4nhxzJwa2H7UygBqqOi1VKhjj1WX19Y/f2VkXbcfVLtCR3VQKGA&#10;CddCeQpoWk5iARNS7HYMuu4KRYNTEVhd0Qfz6/rjhm8s7kfctxWg1Xm7+SCLV5Z4hVPp964Xts3u&#10;lR0+nvGDBLXPReLnGbfhGxWLA6UCsXv+JO5ekzAY5kxUe8anQxv1vfJCPYQvX5nq2jb2WR90P5QV&#10;FL5o6WMdZvSOT3p2SGLBRM5u6dweVHuGAh7hP/0M99+Xw335MvV9kzs3DNfVQrXUujqiZStY33oH&#10;5sbJt4AWjkmgxHkkUOJy5HOhEJmAnHxCZDz5g5h6lEmScGSZ4UES8rQDJZTFwdMK9u9LUZcNaqVL&#10;xV5vP7yK//1lQu99FmXk6sY1Hmj6jl6bwVyxEkZ83hDfHJnMP1ciqBQ8lcHzqTvHbQNvHWWpUMCk&#10;XXBeDPjiD3jdDeYsFcpWSa6OSFL0D/9JtQdOVqTWTYfqSCjHSEcdTiggQseMshroeso6oEE3oSwH&#10;uj4zZQpQkGv0lk9w6u4JbY/y1Ny80aXcaxjd6Jt4LYi5UK/ye6ZsItKxSEd8VuUzFC4ZV/+DOhn5&#10;9O/N7yGekvLzPH4vpCdnPCYFNQJKFeHfLbXf9fz6S+4yY/8+JlTDh2r50O80Yvos9XfpAL0vfLq0&#10;5/cBvV/DZ8yC138/hengfuXBlH+StalMFIwJ6fYabrRrC5+yFWRw/4QkUOI8EihxOfK5UIhMQE4+&#10;ITKe/EFMPaqSuFXdZNQ/dI+6mWqzlcVpAZanHihRUEaEXqQ1csx4RA0brl3jGE3BGbV5BH4++CM+&#10;3QKM3qDuj3r/I0R9+AnXPqGpETSwnPlOA7yzuj8PvKnV7v/azMf1kCs4eGMfdl3bzpkQ5x/EzQ8p&#10;fh9YuVCdznErhw8W96yJ/TULwmJy3MIlX0B+nuJBtToSckqgxA4NiD1m/MQFOPVMFxr8Rvfpx9Mn&#10;rL5+nIFA3Uv0LBPKdDC3bA3rEwYQrPnzcxFa6hCko+NGx3Hfjd1Jduehtrw7rmzB/Yh72h6aEpUH&#10;Q2t9gEE13tX2xKH76rmiM2erUAbQV00momWAmmmhH0vPMV+odT4U9HuPHJ144V5ncdZjen3xOTy/&#10;GBUXGDSb4T1sCGdEEZ5GNfxD7lqjv48pUOIIBQW93+rPwRQK7kUPeRdebw+AISxMuwXU/TS9pnNX&#10;PAp/JIN7J5FAifNIoMTlyOdCITIBOfmEyHjyBzH1EgZKnsSHyjJO3XxyGREoIdTG1LdDG/5Wnb5l&#10;T0nHjV1Xt3EQpObGU5i1QvnRWCC8YwfEfvhf+Daux4NH+tZ/y5eD8fqKTlyAlAIav3RaydNvdPci&#10;7mLvtV3Yrwz4KXBy5vRWzJnzEPUuq9ff9FNb3s6oClwNUPfZ04uKDqw+lKf06JwdKNFRQIkDIjN+&#10;4oE0U45bTIdOnEViqVod7srx9KAWxTu2qdc7AU3ZOPJiGcxuEIh53qf5uKUGFWqlGjGjG41Hg8JN&#10;tL3xUQHfrsvacBCGMkzmtFvKHXtsx7JIaXW61qwZ/JrtMzDSDQUynPSY9LvzL12E1/w+t5tqQ/dP&#10;j0OPp0uqLgkFbSh4Q+h9TueM93vvqFO1lGMd0+YVDrhQ9pFOBvfOI8fSeSRQ4nLkc6EQmYCcfEJk&#10;PPmDmHoSKHHA67MR3BGEshZC9yiDw6Ds2jWJ01sJ713wBVYssMAvGrhTpQx8PxsH7x7dQMESGkD+&#10;u3AGOq/uyoEQXw8//NBqFgc3EnPx6hHETB6DUsvWwf+GGhCINRlxoWFVnHrlRVyuU4H3bb64nlsU&#10;0/MgFCihgAnd941/1SCGswMl9igQ4jH9J7j/tsyWZWKbltOhE0/fMB1xXD8kMTGWGFx9dBkXgv/F&#10;xeDz3Ga34rHb6HRC+R1pY/hd+YG5DbPhWvP6qJK/NnL5PT5F6eitw/j50DREmaNQLmdFLO74BwoE&#10;FtKufdy682s4kyQsOpRb+S7utNJWjJUGUsbwcJT8bCS3M7avTZOe6P1D07kokEePGfHzPM4ESSsq&#10;rEqdlihAQoGShChriDJE7Nv12v8+KVBDz4nq6VBdHRI5cjTXvPEao6ytVlizZ0foll2ILVqMr7cn&#10;g3vnkWPpPBIocTnyuVCITEBOPiEynvxBTD0qtDBW3Xxiz/zUGxuzGb7NGvHgn4pMUicRGhimBGUi&#10;jJ/ZFd9+cxj5HwFX8/ojdtI0FBgynGtCUM2OOytW4O2jn+PXE+rh+qjeSGX5nLeTQoNkzxk/8QBd&#10;/7af7o/aukb37oeb7pEO2+Z2KdQJTfM1RYGiZXmfI5SN4mjaTmrRa/SkOiU/z+BtQgEnnnLRf2CS&#10;xUbp2O27vguHbu7HzqvbcPLOscfquFBwqblvVby5KxoN1p7iOi4kscegaVEfrB3C99OjUj9823xa&#10;ku15J+78mjsb0e2ppS9lktBj6m7s3ITCgwbB69SpVLXifRJcILVDGw5e8GMu/S1edkaqRUZybRK6&#10;X5py4yjgQo9FNXvofRbT7Q2uXRLv99lvALeZpgCYHrhx/3UJ3H9RWwbHliyFkD2HkFhdGhncO48c&#10;S+eRQInLkc+FQmQCcvIJkfHkD6ILydBAiYIGhf41q/A66tORiPw0+UCGvQX/fIX6A/+LCtctuOVn&#10;wNIPX8Gbc4/B4+w5dbD711p8+WAZvt42im9PNTLGNJnI28mhuh9cI2TubNvgle4z9J+NHDhJrm1u&#10;YuoVbMhBG1o/MSr+umi+WvxVy0pILLBAxVWn7JnAU5jsUUCDOgHVyV8P5XNW4iwZumzj4DFoYB7V&#10;fyBP9fjizPcYv12dEuIoGEXBEArGbLu8CduubOa1XuNkWJ2P8En90bagCh1nT5pCpBx3U0hImlrx&#10;pgW3/+3QBsZ/z6mPueQ3Xj8JypairCnqXEPTaRKix/Rr1kh97w95F5Hjlfelo2OtoNdP3Xa83xkE&#10;03b192d5sYHyXtzE24mRwb3zyLF0HgmUuBz5XChEJiAnnxAZT/4gupCMDpQQ+hbdt21L/ladBsWp&#10;bXV78+ZphL3SEFUP30SoB9CvvQkjj+VAmeM31SkbyqD39/yheHNVd57m0bFsV/zUel6SGQ/xKINX&#10;mvbgOXUyt2OlTAoatNrXVaFCpN9tGYNTwacctwfWUJ0Peg7EqQETBR1Hz2/G8lqfqhLZogUHc6bt&#10;m2wL5uTyzY16hRqiep5aqJKnOirnrp7i9rp03zSI16eBWEwGzKtgxdcNTRj6+gy8VqEXB5CO3j6E&#10;bZc2YfuVzZy1or9mXcHAwvza6faEAhQUIKFaLHS8yaNmzYC5v6S6FW9qUUaTT+f2MNy7q7b/XbSU&#10;g01Pgu6TsqUSe0/zYyrveX2qGE/LSZBNpR9ruk34j9Ph16wxjBcv8HXRvfsiYtoM3k6KDO6dR46l&#10;80igxOXI50IhMgE5+YTIePIH0YVkhkAJ0TuMUJ2S0B17U59BoAxIo3t3Qo6lv8NsBN5+GWikjCm7&#10;Kp/HrW4mREyfja31C6PjkpY8aKeaIjPbLkp5sIQoj8HtiJcvUwMRNAC2C5boH/6TqlFCmRTT9k3i&#10;wIWeVeHUgInyHL0H9eeAA9VY+bRzdowpfZuvouDEoOpD0bvKwBQHRhITdWgPDgxvj5d2XOeiuuRE&#10;3dL4pqkfFrkds9Vw0VENEnp9dQs0QI18tfm5EMqa8Jwwlo8pPXcKFtAUlUvdXkVk6dLpWu+F0ON6&#10;v9mbgxH0uDS1hX63TyJelpSDbjnUucanT3d+vVSHhFsOJ9HS2XjrFvyqlIXh/n3lzg2IHPl/iPro&#10;U+3apMng3nnkWDqPBEpcjnwuFCITkJNPiIwnfxBdSGYJlBCa+kD1QWjKSOj6rUkOHhOjt2IlXzd0&#10;48HoR9pMk9Pv9sGVd/rjjV/bc20Rah/8a5fV8WpjJIsCEXYdUShrg4tuKlISKNElFjAZ/sIntoKm&#10;joTHhCM4UhkwJyI0OhR/nFqOsj/Mx4frInjflGZZcGn4W2hUuBncjCZ4mDxRNU8Nvi4tLjz4F68s&#10;fgmXH15E8UduGLzTggF7rbbCr5sKA/PaF4fnS61Rr0ADVM9Xm7NY7Llt2aROsVF+30z5XUd3e4On&#10;8lDnl9Qcy7TynDKJC63S7zR60GBE0NSXFNbISZRyX5QdRdkgVMA1YsaseP9iesycDs9xX/F2dM8+&#10;iH73PzA8SPz3abh7F97du8EQFQkYjQifsxAxnV/Vrk2eDO6dR46l80igxOXI50IhMgE5+YTIePIH&#10;0YVkpkAJtVD1q1WFa4NQsdCIKdO0a1LHvu3q/uaVsdTjNL74M4IzH07l98ap11/GO1m24ErUbQ6W&#10;UPtgak2bGl7vD+OBNgdLqDNKl65pGtw7Cpg4S78DwLRVylNUXvfsykD/tsohMarXebp5oWXxNhjX&#10;dApy+uZSdyaDOv58tvF9nsJjtftngLJyXvKphHcPeaPx7wfhHhLG+6k2R/TgoYju3FUNeim/D8rg&#10;8Jw8gYuYEppWE929FwdI7Ke7pFughGqALF2s1gDRngNlfFDmhzPonZysAQGILVwEpiOHtWuekIcH&#10;wtasj5fBlBIyuHceOZbOI4ESlyOfC4XIBOTkEyLjyR9EF5KZAiWEpmJwFxBlQBsxfRYPotOCOtb4&#10;vNYZNKUismFD/NOwAGpPWICcIeo8kdv+Rsyu5YWJlcMRUKg0Vr628bGsh+To04UIFeI81+Il3k7L&#10;4F4PmCw5vsDWgYaCEeHRYQiNDkGUJYr3EZPRzXbiWa1WxCr/0VpnMBhgVP6jdfOzViz+RW2jvL6Y&#10;AZ26mfDQzcL3zbdV/iuVvQw+e/FLvFzScRvcybvG8XO7GXpD2wNk98mBNyr2QcPCL3HxVz0rh4Jd&#10;NO2HaqXYF8ClaS1U18R+X3T/AYga/K7DGiTODpQYr13l4Ah3Cbqntn+mx434bhoHuZzBY9r38B42&#10;WLukomk81mzZYLh7D4bwMPrlqFkrMTHaLRQm5XIS/5LS8wzdvg+xhRJvtZwYGdw7jxxL55FAicuR&#10;z4VCZAJy8gmR8eQPogvJbIESQgNt7/69eZAZtn4rZyakBWUM0HQeGpzTfTxatgKHl01Azh9/RtlL&#10;atZDpDJGXayMxZe8lBdj399uq52RUjx94/1hvH3r3Xdxp2/fJx7c05QW6qSz8MhsLv5KqKYIFT7t&#10;XrEvd6RJ2G1Hv35g9aFcD8RewuNwc8kv+PjEOCw7sRjhMepxIH4efni9Qm98XP//+PJH64bit1NL&#10;EWlWp/CQ0tnL4v8ajUezYq20PYkwm+H15SgOJiXEHV6obkcSU6ucFSjhgqgzflKLzyrPiVA3m6iB&#10;byOme68nrkfCWTJU6HfiNzDt3a3t1LJp+g2AuUlTeHfvCjfKXjEYlX89tYIuNNVIeXxqOZ2ebY9l&#10;cO88ciydRwIlLkc+FwqRCcjJJ0TGkz+ILiQzBkoIBUq4IGmx4txaNa0DWprGQzUjqBVrbL78MDdW&#10;sz4eXT2D2GOHkf1uGIzaO/qGvwGbX8iPNT0bIMYz5bUq6m35F29O3Q6TJRYHKuREaPYA7Rp7Vq4v&#10;EmYXmHCEskkilNvp3E0eCPQMhJ+HP4zKQJsyRw643cK3FUNxVXmYvP750b/q2+hTZWCS04cSHgfK&#10;gKEsj8WnFmHCzi9x9t5p7ZbKSa08Dp3Ysdqg3mQwcebIpBY/oUBgMlkNZjNn83j++D2vmZsbBw64&#10;3a0WrKApJOY2r3CQwFK1+mO/3ycKlND0GuW9w9Nrjqv3Q88hplVrNXiRyq5KjhiPHYHPu0Ng3L8X&#10;hoi4QJLV1w/mFxvAGhQE47VrMO3eCUN43O/TFqTp9ka6d/MhMrh3HjmWziOBEpcjnwuFyATk5BMi&#10;48kfRBeSWQMlNNilKTg0uKYBPbX4TSuaakHtX6kla0rEKu/qrYWA95sCe/NpO5PR6QSwaJkyHtcS&#10;BtKbxWjApaZ1EDRiHFC7rrY3aQmPgz79Jbp3P1zys2DEunfxz/m/EG2J5uv1DJNRjcYl2yWHslU8&#10;5qrBCZrmQvT6I9ED3+aAF09/mTqZa8jQFB17lnLlYalZG5aq1Xh9ydMAq8mUqkAJtRjm6TXzZtvu&#10;n5+D8vr4OaS2k5ID7kt/4TokepveFDEYENPyZS7cSgVenyYZ3DuPHEvnkUCJy5HPhUJkAnLyCZHx&#10;5A+iC8m0gRIFZUFQcVca9D5pwU2qVeL+2zLt0uNCwx7g+s/jUO7YzXjBjttZPLC3bQ1cHtJP25M4&#10;3407kPX6PfgFZuV6HmfuncKl4AvKCaOeMj7uviiRrSRnhySGsjny+OWFt7u3tudxpQ5dQd6/t3Aw&#10;iVBgIWrwULX7TjJdW+g4eEybytNR6PgyyrZo246ngVC2xbS9k7jmSI9Kyb9m6l7DU1v09r4Kylih&#10;zA3qJOMwa0J53vS7MB3YD7fdu2A6csj2WnRWT09ElCsHU90XYalTlzNSKNjiiC2DRe+go+CpLwPf&#10;5k46aemeFI/y3GgakcdPP8Dw6JG2U3mdBQsitkxZuP29BnD34GwR4wllABirvoGsWbPC3KARIr8a&#10;h9iixXjf0yaDe+eRY+k8EihxOfK5UIhMQE4+ITKe/EF0IZk5UEJo8Ev1NWgwH/bX2qfyjfzVYd2Q&#10;b+FvyPIwroBqjJsBF2uURuyoMUC2IG1vfNcvn8X+u/vx9821OHf/jLYXqFuwATqXfQ0vFmrMHWKS&#10;k5LMB8rgoOAAFyfVCqRygIKmdaQgYEJMGzfA45cFcNuyGbBYeB8N6GM6vcotaKlziyMULKC6HO6L&#10;F8B4Nu51mus3QEzX12Bu1Bjw9OLnkyJmM2cOmfbs4uCJ6cC+uCkzdqxB2WGpVRvmGrUQW7wETCeP&#10;w33BXBgvXVJvYDLB/FIzbrtLU3oMN2/CYNF6FqcBF6b9YQrcNq63HR/KDqEgTNSnnysHywKf115V&#10;nr9dYVYFBZsoUERTfVLye0hPMrh3HjmWziOBEpcjnwuFyATk5BMi48kfRBeS2QMlhDrLUFFQmioS&#10;tnxluha/tHfvn2UwfjgUBU9dt9UxeRqoXgfV7eD6HTVqcXAg0aBDZCQ8Fs1X63FQDZBMhLM67NsD&#10;p8L1Azvhffw4ct+8y0VSKfNEDwhlRhTEie7RiwMkiWW+ZAQZ3DuPHEvnkUCJy5HPhUJkAnLyCZHx&#10;5A+iC3kWAiWUcUCtfimLgYII4XMXwUzf1j8l0fdu4s5/eqHAyvXwD4vLUIh0NyDUy8hrQoVWTUYT&#10;/D0C4OPhq5wcaTg9lNeq1/iwR0Eic63asFSpxoETLoCaYFoLd3h5koCJ8vy58GhoCAz2U2E8PGA1&#10;KK8mKi7DxkqBD18/WH19lX8FHn+dhofBcXVC9FbA/QfydkroAym9Rgm9Nuos47b2b75M+Dko7wer&#10;j/IclONmCFGed1iobeoLd5kxKUtKUYtl+lm7VsswGjmzxhqYRTkmEQA9hl1xVmu2IESOGYfoV197&#10;8ik+6UAG984jx9J5JFDicuRzoRCZgJx8QmQ8+YPoQp6JQAlRBsLeQwZxIVCazhAxcYoy+B6oXfn0&#10;2AqGUkHSUGVQruBOJoOH4nydGlxb40lb2lKAgaeh7N8Ht727YaJsintqm2B7VAA1tmJlmGvWUguh&#10;VqrstKkexhPH4T38Xbht2mAXeDDAXLc+Ir79TnncSuq+xCi/L6pb4jl5Ar8O5uXF2SWUZcLPNQk0&#10;kKLATNG9B+MHf+g+uvfi402ZGxQ8o+upVoqOM1lo6gt1lkmmWxLVaeHf59zZccdYewxu3asc48cy&#10;duyfg/K7z8xkcO88ciydRwIlLkc+FwqRCcjJJ0TGkz+ILuSZCZRoaAoOTcUhVNyVirxmBK5fQS1o&#10;p062FUW1+PsjuHVreDdrxYELZ07BoMeggINp53Z1feQQ9ECNjTKA5+4xZZ8wUGM2cwaHPtWFsiko&#10;SGIIfqBezpIF5patYU1hUMZw9w5MJ47DeOWyLegSmys3BxmoICpnfiQQ/uAu/HbtgttduwCR8nhU&#10;94OzOxI8R3rtMe07IWrQ23zsE0PHjI4dBZ8oO4XuQ2ffupcyU6hIraMaMBSgc1ikNhOSwb3zyLF0&#10;HgmUuBz5XChEJiAnnxAZT/4gupBnLVBC3BfNh0//3py1ENOlK8J/nue0TIpUo8yJv1bBY9KEx9oP&#10;02CaMz2qVecCpDRlhmpZOIXyuFTwNF4BVCfXKInXTUeR2OvMSFT4loMXPXo5PLZ0TPjY7NkdVyRW&#10;OXY2FHyhjj/KfVChYOqgw118qIOOdrt4xyGj3mdpJIN755Fj6TwSKHE58rlQiExATj4hMp78QXQh&#10;z2KghNBUC58ObUAZAuYX6iF8+coM/5b/zsplnAURdOESZyw4qjVCA3su0kotb2ldsXKy00NSirMl&#10;DuyLa/v7BCgbho6rIxx8oJa+aRUTA7d1/8Bt86a46S5GIywVKsJ47iwMYWGI9fHB7UGDEFg68ewY&#10;yvAwN35Ju6TchXK86bhT8VdeJ5V1U7M2T1nin3dz46k33DL533Pq7ZR91L0m6t3/PJVOS+lFBvfO&#10;I8fSeSRQ4nLkc6EQmYCcfEJkPPmD6EKe1UAJMZ4+Bd9WTXmATNMmwv5YnaLWuulF//Cv1yihKRvU&#10;rcV0cL86cD+wz1bg1EYZkOsDd0vVaupaufy8oPbPnjN+4kwOW6aHckzudemCe6+/jjzFy6r7EqAW&#10;xcZjR2E6dBCm48p6/14YHqhTg+xRu+PY8hVgoaVqDVhKlgQ8Pfk6et+4z5oJj6WLuXsQ4cKz1L1m&#10;4Nspb2+cicng3nnkWDqPBEpcjnwuFCITkJNPiIwnfxBdyLMcKCEUjPBt21KdduLlxZ1VooZ/mOLu&#10;Ks6UMFDiCE39MB45BDeaCkLTZuh5208FUVAx0qhPRvKUkOcBB7zatoDx0iUOkiQ8Hk8DZY1wAdhn&#10;cHpNUmRw7zxyLJ1HAiUuRz4XCpEJpKLPnxBCCFdHAZGw9VvVAW5kJDynTEJAsQLw7t87bhpFJkLZ&#10;IlQslLr2hG7fi4d3Q3gdOX6i2qVFeT0UPPHp0h7+5UpwwdiMCBw8LVTvxK9xfQ6S0FSfR8fPcfvn&#10;sBo1EJ03L2cIxVvy5gNMJvWH3d1hDQiENUcOzv547LbJLcWKI3rQYITuP4qwfzZyvRtXCpIIIYQQ&#10;4vkhUUohMp58c+BCnvWMEnuUrUHFRqmdqx5coKwMys5Irh2tM6QkoyRZkZH8/D2/GWsL9FDwhLJk&#10;KFuGsmZcBbUP9n6zN6iOCP2eIn6eZ6vX4uhYUlDFp21Lvr25VWsOqDirvourkiwI55Fj6TySUeJy&#10;5HOhEJmAnHxCZDz5g/jsoK/Hkyy00KZNm20rV67MN2TIOxj51Xht77PNePkSvH+YAs+Z02HQak/E&#10;1H8RESM+43V6uXHxDK/zFC7J6ydiNsNj1R/wHv813I4c5l3UFjfyrcGIeHuI2rL3Geb1/RT4fvoR&#10;v87IAYMQ9vU38bI5Eh5L961b4N+5PbftjW7XASGzMrDT0TMkNPgeQpTFP0sQ/JRFpJ0cS+fRz28J&#10;lLgM+VwoRCYgJ58QGU/+ID479ipLdXUzaa1atcLYsWO1S67B7e5dZFuyBEHz58MUEsL7IkuXxr03&#10;3kBwixawakU9Mzu/bduQ4+ef4buXfp3KCag87wevvMKvI6pIEd73LDBYLAj45x9knzMH3seP875b&#10;776LO3378nZi6GcKfPAB//z9Ll1w4+OPYdWn3wghnlkSKHEZ8rlQiExATj4hMp78QXx2TFSWJCuC&#10;+vj45A8PD3fr2rUrRn4+StvrWkyPHiHwt9+Qbfr/OHhCzNmzI1h5zcFdu/G2M5hjonnt5u7Ba2fz&#10;PnxIeQ3T4b9unbYHCKtfH/d79OR1ZmV68ABZli5F1rlz4h3/W5/9FyHNm/PlhPRjmW31GuQZ8ZEa&#10;JOnZE7dHfMz7RcrExloQqxw7o8kEo1GCS09CjqXz6Oe3BEpchnwuFCITkJNPiIwnfxBdiCvVKEmW&#10;2cx1MTwnT4Bp/z51n5cXojt3RfTgoU9cx8QpNUpSgGqXePz4PTxmzQDV6yDUHjlKeQ3R3Xtlmjom&#10;XDOGnicVpNWmQNExpmNNxzyp50nHMmjePOQZN44vR44eg6j3P+JtkXJSV8N55Fg6j9QocTnyuVCI&#10;TEBOPiEynvxBdCHPVaDEDrXm9Zw0Ae5/rOAACqGuK9QJJSmxJUslOmB/WoESnSE4mIMQHlMnw3jp&#10;Iu+zZsmC6P4DudUtdXZ56pRj6fbPGnj++D2vmZsbYlq15gAJteFNjvHaVUSN/gzZZ8/my9QRKGrI&#10;u7wtUkcG984jx9J5JFDicuRzoRCZgJx8QmQ8+YPoQp7XQImOBuUUaODsjOBgbW/SqI1s+M+PFxN9&#10;2oESG8qU+WsVd/yhzjA66gwT1W8AzM1apHvhU8Otm/CYO5szSOiYEg7adO+F6IFvJxuAIhRY8Zjx&#10;E78Wek1UhyRi1ny1ba9IExncO48cS+eRQInLkc+FQmQCcvIJkfHkD6ILed4DJTaRkZxdYohSp4g4&#10;FBoKr89GgNvTvlAP4ctXcjBAl2GBEjuOMmUos4QyTKJ79OJWw87ktmWTGtxYvizu8fLlVx9v0OB4&#10;x8cRw727aoBFuQ+9HTIFdULq1sWdPn0Q9GoPdZ9IExncO48cS+eRQInLkc+FQmQCcvIJkfHkD6IL&#10;kUBJ6hhPn4Jvq6acNUF1QcL+WG2b4pIZAiU6yvDwnP4j3GfNtGV4UE2QmLbtnnhajuHRI7j9sQLu&#10;vyyA6Yza5pOY6zdATNfXYG7YONkMFnpO9Nw8li621S+hIA4FcygD5VK4mt2TGY7ls0wG984jx9J5&#10;JFDicuRzoRCZgJx8QmQ8+YPoQiRQknoUhPBt2xKmw4d4cB+2fCUs1apnqkCJDU3L+WMFPGbPjKsZ&#10;kslQ3RIK3sR06GQLsGTKY/kMksG988ixdB4JlLgc+VwoRCZg1NZCCCFEhuDgyPqtXPuDgybNG8GN&#10;6mpkRm5uHICgzJeQwycRNWw41wuhjJKULtZcuWD18dHuUGX18oI1KDtiCxZy+DPJLspzoKk5ofuP&#10;IuyfjWodknSuoyKEEEII4aokSilExpNvDlyIZJQ8AbMZ3kMGcSFYGuRfHzEC97t0cY0siMhIeCya&#10;z8VZKXOGUSvl7r24DTFNO0pPklHiHJIF4TxyLJ1HMkpcjnwuFCITkJNPiIwnfxBdiARKnpznmC/g&#10;Neoz3n7UuDG88hXk7WeVwWyG24Z1nC1DuDjrwLe57XByxVmdRQIlziGDe+eRY+k8EihxOfK5UIhM&#10;QE4+ITKe/EF0IRIocQ73RfPh3a8XDBaLtufZZ6lZm7NH7GuHPC0SKHEOGdw7jxxL55FAicuRz4VC&#10;ZAJy8gmR8eQPoguRQInz3PtlLjyvXEG2XPm0Pc8uqiFCLZAzigRKnEMG984jx9J5JFDicuRzoRCZ&#10;gJx8QmQ8+YPoQiRQ4jwyuHceOZbOIYN755Fj6TwSKHE58rlQiExAut4IIYQQQgghhBBCaCRQIoQQ&#10;QgghhBBCCKGRQIkQQgghhBBCCCGERgIlQgghhBBCCCGEEBoJlAghngdBykItR/SlkrIIIYQQQggh&#10;xGMkUCKEeB6MVpatdstYZRFCCCGEEEKIx0igRAjh6n5QlkHqphBCCCGEEEIkTQIlQghX1lVZJEgi&#10;hBBCCCGESDEJlAghXBUFSRapm0IIIYQQQgiRMhIoEUK4IirWSlNudA+0tRBCCCGEEEIkSQIlQghX&#10;Q0GSjcqSlS8B+5TlDXVTCCGEEEIIIZImgRIhhCuhNsC/KoseJKFMkn7K8ogvCSGEEEIIIUQyJFAi&#10;hHAVFCRZoyzF+JIaJGmkLIf5khBCCCGEEEKkgARKhBCu4ntlqa5usreURYIkQgghhBBCiFSRQIkQ&#10;whVQ4dZX1U3WTVkWq5tCCCGEEEIIkXISKBFCPOs+UJZB6iabpiwSJBFCCCGEEEKkiQRKhBDPsq7K&#10;MlbdZBQkoSk3QgghhBBCCJEmEigRQjyr6inLInWTURvgz9RNIYQQQgghhEgbCZQIIZ5FlZTlD3WT&#10;UZCkhbLc40tCCCGEEEIIkUYSKBFCPGuKKstGZcnKl9Q2wP2URYIkQgghhBBCiCcmgRIhREahrBCa&#10;PpPSRfeVstgHSRopi7QBFkIIIYQQQjiFQVsLITKOVVuT5+mcXKMszdXNFNGPjf3PUaBkj7qZpCBl&#10;qa5usoQ/N1tZUtIpx01Z8qubjrVp02bbypUr8w0Z8g5GfjVe2yvS4sbFM7zOU7gkr0XaybF0jtDg&#10;ewhRFv8sQfBTFpF2ciydRz+/K1SoIJ/rXcPz+rlQiExFTj4hMp4ESlLGUaDEWT5UlnHqZpL2Kot9&#10;wCVRrVq1wtix9g15hBBCiPQjgRKXIYESITIBOfmEyHgSKEmZzBAomags7dRNx3x8fPKHh4e7de3a&#10;FSM/H6XtFWlhjonmtZu7B69F2smxdI7YWAtiLRYYTSYYjSZtr0gLOZbOo5/fEihxGRIoESITkJNP&#10;iIz3vP5B7KosBdXNFNEDGV8qSzV1M8WcNfUmWd26dbu4aNGiQkPeGYrR4yZpe0VaXDl7jNcFSpTn&#10;tUg7OZbO8ej+bTy8dxuBQTkRkC2ntlekhRxL59HPbwmUuAwJlAiRCcjJJ0TGkz+I6Y+KwW5VN9nf&#10;ykLthJ1OAiXOI4N755Fj6RwyuHceOZbOI4ESlyOfC4XIBKTrjRBCCCGEEEIIIYRGAiVCCCGEEEII&#10;IYQQGgmUCCGEEEIIIYQQQmgkUCKEEEIIIYQQQgihkUCJEEIIIYQQQgghhEYCJUIIIYQQQgghhBAa&#10;CZQIIYQQQgghhBBCaCRQIoQQQgghhBBCCKGRQIkQQgghhBBCCCGERgIlQojnQYiy/G237FcWIYQQ&#10;QgghhHiMBEqEEM+Dw8rSwm75RFmEEEIIIYQQ4jESKBFCCCGEEEIIIYTQSKBECCGEEEIIIYQQQiOB&#10;EiGEEEIIIYQQQgiNBEqEEEIIIYQQQgghNBIoEUIIIYQQQgghhNBIoEQIIYQQQgghhBBCI4ESIYQQ&#10;QgghhBBCCI0ESoQQQgghhBBCCCE0EigRQgghhBBCCCGE0EigRAghhBBCCCGEEEIjgRIhhBBCCCGE&#10;EEIIjQRKhBBCCCGEEEIIITQSKBFCCCGEEEIIIYTQSKBECCGEEEIIIYQQQiOBEiGEEEIIIYQQQgiN&#10;BEqEEEIIIYQQQgghNBIoEUIIIYQQQgghhNBIoEQIIYQQQgghhBBCI4ESIYQQQgghhBBCCI0ESoQQ&#10;QgghhBBCCCE0Bm0thMg4Vm1N5JzM3NyUJb+66VibNm22rVy5Mt+QIe9g5Ffjtb0iLW5cPMPrPIVL&#10;8lqknRxL5wgNvocQZfHPEgQ/ZRFpJ8fSefTzu0KFCvIZwjXI50IhMgE5+YTIePIH8dmxV1mqq5tJ&#10;a9WqFcaOHatdEkIIIdKXBEpchnwuFCITkJNPiIwnfxCfHROVpZ266ZiPj0/+8PBwt65du2Lk56O0&#10;vSItzDHRvHZz9+C1SDs5ls4RG2tBrMUCo8kEo9Gk7RVpIcfSefTzWwIlLkM+FwqRCcjJJ0TGkz+I&#10;LqRbt24XFy1aVGjIO0Mxetwkba9Iiytnj/G6QInyvBZpJ8fSOR7dv42H924jMCgnArLl1PaKtJBj&#10;6Tz6+S2BEpchnwuFyASkmKsQQgghhBBCCCGERgIlQgghhBBCCCGEEBoJlAghhBBCCCGEEEJoJFAi&#10;hBBCCCGEEEIIoZFAiRBCCCGEEEIIIYRGAiVCCCGEEEIIIYQQGgmUCCGEEEIIIYQQQmgkUCKEEEII&#10;IYQQQgihkUCJEEIIIYQQQgghhEYCJUIIIYQQQgghhBAaCZQIIYQQQgghhBBCaCRQIoQQQgghhBBC&#10;CKGRQIkQQgghhBBCCCGERgIlQgghhBBCCCGEEBoJlAghhBBCCCGEEEJoJFAihHB1QcpSL8EihBBC&#10;CCGEEA5JoEQI4YooGPKDspxTlrvKsjXBYlWWAcoihBBCCCGEEPFIoEQI4UoqKcsaZaFgyCBlKaYs&#10;iQnU1kIIIYQQQghhI4ESIYSroAyRQ8rSnC8JIYQQQgghRBpIoEQI4Qq+VJYf1c14pinLQGWpb7d0&#10;U5avlOWysgghhBBCCCFEPBIoEUI867oqy8fqpg0FSLIry1vK8pOybLNbFivLJ9paCCGEEEIIIeKR&#10;QIkQ4llGHW2oaKs9yhihAMk9viSEEEIIIYQQqSCBEiHEs2y0smRVN9mHyiKZIkIIIYQQQog0k0CJ&#10;EOJZVVRZqLON7l9lGaduCiGEEEIIIUTaSKBECPGsaqqtdeO1tRBCCCGEEEKkmQRKhBDPqn7aWrdM&#10;WwshhBBCCCFEmkmgRAjx/+z9C7hkVX0n/G8uEi/QQHdeMiIYBDE40oKClygkaROFtDJjvDYJGoiO&#10;2CRq8AIqOkAQSJMwKK+hlVeiiU5ADRkzqAGNMBPQRLkIiqMRuYzXCf90Aw1GR4X+r1/ttU/vs3tX&#10;nao6VXUu9fk8z+9Za9ep66pdVXt/z74sRXEQ18PLbscNqZoHbz0k1RG5og8AADAnQQmwFD0xt5Xr&#10;c7s2VRzMdWuqm1Ndmyv6cVn8LYITAACAVoISYCl6Vm4rK1NdmepTqV4eF3QRf4vgJE4pHFulAAAA&#10;zCIoAZaDCECOKrt9ibPlRLACAAAwi6AEWIqek9umOEXwOamen+rIXMfmy+5JVRfHODm77AIAAJQE&#10;JcBCqR9stZ/qJQKSCEcen+q0VJ9OdV2uOC5JXBbBSBz0te7tqfYvuwAAAEWxQ26BhRMHGa1M02cy&#10;dn0ZZHeZ+tg0b/vaVO8vuz1FKBJhyZ6dqdKpqc4ru3PaOdU+ZbfdMcccc90VV1zxmNe97vXF6ef8&#10;Sb6UYfzgrm922kfv94ROy/CM5Wg8cO+m4v5Uu+2xqtg1FcMzlqNTfb5Xr15tuX55mNblQlhUfPhg&#10;4QlK+tMrKIldbGLrkX7E7jaxJUnlqlRHl905xdl16qcl7mrt2rXFhg0b8hQAjJegZNkQlMAi4MMH&#10;C09Q0p9eQUnsdhO72/QjduOJM9/U9TvuF6R6Ydlt98hHPnKff/u3f9t53bp1xelnnJkvZRg/++lP&#10;Ou3OD9ul0zI8YzkaDz30YPHQgw8WO+60U7HjjjvlSxmGsRyd6vMtKFk2BCWwCPjwwcKb1h/Edake&#10;W3b7Ut89Jo47Uj8N8CC7z8SxUW4uuzNGNu7HHnvsXZdeeukvvu71byjOOu/d+VKG8Z3bbu20+x54&#10;cKdleMZyNLZsvru4b9Pdxe6r9ipWrNwrX8owjOXoVJ9vQcmyISiBRcDBXIGFEmFHhBv9Vt1NuR3G&#10;LbkFAADYjqAEWIruy23lqbntx1xn0AEAAKaYoARYiv4pt5Xn5XYYcWphAACADkEJsBTF7jP3lN2O&#10;ON3v2rI7p9/MbeUzuQUAABCUAEvWxtxWXp/bXlalqh8ENnwytwAAAIISYMm6JLeVOF3wKWW3q7NS&#10;HVB2O2K3m35PKwwAAEwBQQmwVN2R6pyyO2NDqotSxZYjdfunirPsrO9MbdPPVigAAMAUEZQAS9l/&#10;SXVD2Z0RYci/pro+1ZW5jS1HmrvcRMhiaxIAAGAWQQmwlG1KdXSqZlgSDk8Vu+NE2xQhyWllFwAA&#10;YBtBCbDUVWHJqanqZ8JpE1uWHJlKSAIAALQSlADLQYQl56U6MNWxqWKLkatqFSHKoaken+q6VAAA&#10;AK0EJcByEoFJHLQ1thiJrUyqihDlllQAAAA9CUoAAAAAMkEJAAAAQCYoAQAAAMgEJQAAAACZoAQA&#10;AAAgE5QAAAAAZIISAAAAgExQAgAAAJAJSgAAAAAyQQkAAABAJigBAAAAyAQlAAAAAJmgBAAAACAT&#10;lAAAAABkghIAAACATFACAAAAkAlKAAAAADJBCQAAAEAmKAEAAADIBCUAAAAA2Q65BRbO1twGn8nF&#10;bedU+5Tddsccc8x1V1xxxWNe97rXF6ef8yf5Uobxg7u+2Wkfvd8TOi3DM5aj8cC9m4r7U+22x6pi&#10;11QMz1iOTvX5Xr16tWWI5cFyISwCPnyw8PwgLh3Xpzq87Pa2du3aYsOGDXkKAMZLULJsWC6ERcCH&#10;DxaeH8Sl44JULyy77R75yEfu82//9m87r1u3rjj9jDPzpQzjZz/9Safd+WG7dFqGZyxH46GHHiwe&#10;evDBYseddip23HGnfCnDMJajU32+BSXLhuVCWAR8+GDh+UFcRo499ti7Lr300l983evfUJx13rvz&#10;pQzjO7fd2mn3PfDgTsvwjOVobNl8d3HfpruL3VftVaxYuVe+lGEYy9GpPt+CkmXDciEsAg7mCgAA&#10;AJAJSgAAAAAyQQkAAABAJigBAAAAyAQlAAAAAJmgBAAAACATlAAAAABkghIAAACATFACAAAAkAlK&#10;AAAAADJBCQAAAEAmKAEAAADIBCUAAAAAmaAEAAAAIBOUAAAAAGSCEmA5OiTVEbUCAADoi6AEWC7W&#10;pbos1dZUN6e6tlZx2fWpTky1KhUAI3DrV24pXnzM0TN11umn5b+wiMXvYPxeXlmrs1M1xe9q/Tox&#10;Xdf8e1T8owJgyROUAEtdLJRFCHJpqpfHBV0cnup9qb6YylYmwIK6/GOXzQoY3vT6k/JfhvfBD7x/&#10;1n3G9Lg98MD9xec+e9VM3XzTjfkvLGJnpYrfy6NyRXDyX1I1PTZVdZ2omK6LsOWOVPXrXJPKPySA&#10;JU9QAixlEZLEQlmEIHW3p7oq1z1xQc0BqWIrk+Z/xgAm5pcOeuKsgOGSizcWd90Z65zD+8sPfmDW&#10;fT5mn33zX2BGbFm5vux2xG9khCabOlODi4Tvo2W3Y89U/7XsAixdghJgqYr/WEVIEgtllQhGDk31&#10;+FRH51qZ6shUN6SquyjV/mUXYLIOfvIhxeP2j9x2m2s+99ncG1yELF++cdvX3B577lk87+i1eQo6&#10;4p8LsWVl3ZpU80voiuL3U9V/Y2PLkghkAJYsQQmwVMWmw82QJIKRWzpTs12XKv5WX5CL27657AJM&#10;3oteOntvwdgiZFjNkOXFL7XRHNvZkNvKa1O1/WYOKrZGeXWq+hac56byzwhgyRKUAEtVcy1grh38&#10;Y0Hu5LI7w5oEsGB+68Uvy71SbBGyefNwe0A0Q5aj1r4g96Ajfu9iS49K/HNhlAexicDlbWW3I/4Z&#10;EVtuAixJghJgKYrNh+tbk8R/sfrZdDi2LKmL+/AfL2BBtO5+8/eD735jtxvmELuqNkOL+R89eHsR&#10;vEQAU4lgxsHTgSVJUAIsRbvltrI5t8PYO7cAE9fc/eZTV3wi9/pntxvm8KpU9X8unJNqvscl6eZd&#10;ua28I7cAS4qgBFgO4l+yw56OsLmVCcDENHe/+ZuPf3Tg3W/sdsMc3prbEFtgtp0KeFTiN9VWJcCS&#10;JygBlqK2cCP+YzaX5m42zTPhAEzUfHe/GXa3mwhjPnPlp4uzTj+tePExR8/Um15/UvHBD7x/3qcq&#10;bqo/RlS/ms/v1q9sf+zRXteJ1xGvp/rb771i3Zyvr3mbqPecf97QYxJjffnHLpvYWDfE5kX1rUku&#10;SzXsqYD71dyq5A9yC7BkCEqApWpjbitxNP+5Tkf4ktxWzs8twIKZz+43g+52EyvtsdL/1CcdWLzs&#10;hc8vzt9wTvG5z141U5dcvLE4+Q9eWxz6xAM6K/OjWomvP0ZUv26+6cZZt3vggfvzX7bpdp14nfE6&#10;4vVUf4stdqrXF39vijCjeZuo0087tettuqmP9ateeWzPsY7QZNAtifr0ptxWRnkA127inxm3l92O&#10;mMGH3eoTYEEISoCl6k9T1U9FGN6X6spUbZv5xtYk9c2PY0k9/rMGsKDms/tNc7ebE17dPS+O+4zw&#10;I1b6772n+fW5vViZ/7VnHd7ZGmIp2bJlS7Hm2U/rvM5e4u9V8BFjE7eJMKOX+m16ia1aBhnrCE1+&#10;/YhntG4xMw/xu3d42e2ITY9G+gA9/EluK8/NLcCSICgBlqr4N+eaVM0l0Ngf+tpUEZhU25/HwuJH&#10;U1WbH8fC4u+UXYCFNezuN7G1R323m7iPuK82VUhSv354ymGHF2869e3FmWdv6NSvP7d+Btmis5If&#10;W0PEbjpLxWtOOG6719lNBBlVqDHIbXptaRP394Kj1my3S1RsOVSNc1SMfd2dd9xevG79q0e5ZcnT&#10;c1v5eG4noTkDvzC3AEuCoARYyuI/YwematuOO5b2P5XqW6liabVaIo3rxg7y495HG6Bvw+x+09zt&#10;pnkfdf/pd39nuxX3K6++trjm89cX7zzz7OINbzqlU5dfcWVx89dv3y4wifBhzMfSGJlqC44Iji75&#10;y0s7r+feH28t7vj+v3am47XX1UONfm/z4Q9dknvbi7CjvhVJBFE3fe224s8/fNnMOEfF2F/3pZtn&#10;BSbxPD78we73PaBfyW2l/32e5i9mlvruN8/LLcCSICgBlroIPD6Uqtu2zfFv2vqWJCelEpIAi8ow&#10;u980d7tp3kfln75wXWc3mkqs9H/yqmuKZz6r/WQk+z1u/05gUg9LYsX//70g9nhcGiKc+Nx1Xyxe&#10;/LJ1ndcTVq5c1Zk+/z0XdaYrVagxyG3i/WkTu+XUA6kIWSKIivtpE1sAxVjXg5gL/vSPR7VVSfki&#10;SvEiJ7XbTeUzuQ3xAuvPB2BRE5QACyW2D4+l9H6rTSx5xi42l6aKhbBYEDw2VRzotS04iX/bxX+4&#10;TulMASwSscLc3BWj1+43g+x2c/HG9+ZeKVb6u1237vwLZ4cDcRyNEe4WMjYXvPd9PcOJCD6a5go0&#10;mreJ3WTaRMhRiS182h6rKR7z5DdvO4RWBDc3fOmLeWpe6psFfSm3k9QMZvbOLcCiJygBFkqcpSaO&#10;JdJvNVUhSbUgGMFIHLMkjjoYW42sTBWhSdumxvHYs9cA+rNzqv161QMPPBDXKYqtW4uf/fQnah5V&#10;afubGqwqbX9T/ddDDz7YGcdo2/4+3zrulcd37r/yyb/9m9brRX3uM3+Xr1V64Yte0nq9u//lB7O2&#10;fthjjz2L//hbL2q9brP22Wef4rde/NJ8y9Lnrvq72df72U/zX0pbtz40+++5mvody7i/uni8ua5z&#10;4BOesN11mnXoUw/L1y4d+au/2nq9ejVvc/tt/zzr7x+/9COzdrl5w8lvnvX3XnXY056Wb1X62ldv&#10;ab1eW/XpxtxO0tdyW3lSbgEWvR1yCyycrbkN0/SZrIcc/WiOTQQi9R3yj0wVpyRsE1ukxO45s4+W&#10;WG55EqFKv65PNftfvl2sXbu22LAh8hiA/nz3u98tfvM3fzNPla699tpijz32yFPbvPa1ry0+//nP&#10;56mi+Ou//uvil37pl/LUNjfddFPxu7/7u3mqKJ797GcX73tfnCCsPx//+MeLP/qjP8pT6Uv35S8v&#10;3vGOd+Sp/u9/9erVuVf66le/mnu9NV/nX/zFXxRPfepT81Spn+s0jeM273rXu4qPfnRbKNXva6zU&#10;x2jQ9ymk29d/J+N3r/5PhjgFUP/nNi7F1pf1H7JB7yN2talvejPMc5hG07pcCIuKLUqApSgWAOsh&#10;SWw10i0kCfG3Z6SKYKRufapuu/W0ifu5q1c98pGP/FlqixUrVhQ7P2wXNY+qtP1NDVaVtr+p/mvH&#10;nXbqjGO0bX+fb8VxMQ4++ODOY1S+9KXrt7veAz/8t1kr7I997GOLJx28ervrRX31q7fma5V++Zef&#10;1Xq9bvWEXzoo37L0ve99b9bfd9r5YfkvpR122GHW36tq6ncs4/7q4vGGuU6zxnGbr31t9gYU69ev&#10;H6jquo1jW/Xp27mdpKVx9F+AFlJKWHjT+p+D2HH7sWW3L/X/QsVuM/WlytjFJrYw6UecBae+Zcmg&#10;W5X0dOyxx9516aWX/uLrXv+G4qzz3p0vZRjfua1cwdv3wNkrjgzOWI7Gls13F/dturvYfdVexYqV&#10;e+VLR+uDH3h/cfIfvDZPlce5iLOl1F3+scs6p+ytxEFI4/gabeLgonE620qcljbOuNKvONXtEU8/&#10;NE8VnQO8xsFHK3Gg2KOfExv0lZp/r+zx8Nk/b9/+/r/0NZZx2t76gWjjTD3Ng9D2c52mcdym+Rrn&#10;o9s4tqk+33NsUdJrq8tu5rtFSagv49iipD+2KIFFwBYlwEKJJf9YYOq36pqnGfxubvtxcW4rjsIP&#10;LBprfv25uVdqO/tN89TB3c52MwrNg77WgwIAWK4EJcBS1DzWyCC+kNvKIMdJARir2P2m19lvIjSp&#10;H5y119luRqEZ0sTj0Z/Y4mTYii1/AFg4ghJg2rWf4xFggbzyhFfnXqm+BUnzlMGxa844ffMbX8+9&#10;0v4HPD73mEvsljNsjSH8elZuAeiDoARYim7IbWWQUw42rxvHLAFYNJq731z995/JvcF3u9ln39mH&#10;gvr2/47jTvdvy5YtuTc/e+y5Z+4xIffndiH1PugLwCImKAGWojhNb91bctuP38pt5b/lFmBRaO5+&#10;c+899xSfufLTQ+1280sHPTH3SvXQpR9f/MdtZ9cJv/Jrz8m9wRx2+NNzb/mKA7DWxYFuF9Atua3s&#10;l9tJWpHbyuxTMAEsYoISYCn6q9xWYqf5OBPOXOJMO81jkszejh1gEWjufnPVpz851G43EaTUjyty&#10;5x23D7QCXw9mQjMMGNb1X/pi7i0fhz71sNwrffaqv8u9BVPftfRpuZ2k5mm2RrN5EsAECEqApSiW&#10;8punXojTBUdYsqoztb0TU11admfEqQrvKLsAi0dz95vLP37ZdrvdvOL4V+Veb8e/6jW5V/qTc9+V&#10;e73FqYojWKnM58CxsZVM3TVXfy732sXWM2edftqSOsvOM3752blXuuTijdsdDHfC6ruWxiZK3X4f&#10;x6W5+dGCbmIDMAhBCbBUnZTqnrI7I8KS21LFqYdPyRXhyeZU70tVF0vfzdMOAywKbbvf1LfuiL81&#10;w4duXnHCq2YdIyTChze9Pr5Cu4utTk7+g9fmqdI7zugvYGnzrCN+JfdK773wPcU///M/56nZLv/Y&#10;ZcWvH/GM4vwN5+RLlobnHb121tY78Z69+Q2/n6f6F7tZ3fqV5p4zQ7k6t5Vn5HZS6psfNY8tBrCo&#10;CUqApSq2BFmTqrnwFWsDsT16nFsxKsKT5lEEN6b6nbILsDg1d7+p6/W3ppUrVxXnv2f23omxtcOL&#10;jzl65tgnlQhIIkQ5+jlH5ktKscvNi18Wey8OZ81vPHe7A7q+5CUvKX7/ta8p3nP+eZ2Kx33Kv398&#10;8apXHjtrS5alZMN/uTD3ShFuxevqZ8uSu+68o/i9V6wrXvbC5xcPPDCSY7E2T4f/gtxOwtrcVgY7&#10;OA7AAhOUAEtZ/Mvt6FSxC01z65I2seT9/FTxr9QF3R4aYC7N3W/qev2tTYQcbzr17XmqFFuWxEr5&#10;/nv/fLHHw3foVAQkEaLUxdYr/99f/Nc8NZy2sCZc8d//tjj9tFM7FY9bD0jiGCz1rWqWgtiq5FWv&#10;iXx+m3hdsYVMhEHNLUUimIpdnCK0OvSJB2x3TJh5il1d6r+NkXRNavebZiiz4AdsARiEoARY6iLw&#10;iF1oVqaKECRCk9itpqpY6ozLDk31+FSfTgWw6MWuNW0HTx1kt5u6d555dnHJX1460Kl6I1y5/Ior&#10;O0HHfLWFNd1c8N73FX/+4ctG8riTdv6FF20XlkQAFGHQEU8/dCaUqoKp2MVpjMdiiV1RK/HGD5aw&#10;DSfetPoARPrl+CTAkiIoAZaTCEEiNImtTKqK/6DFZSPZ4Rtgkn77Fcfn3jaD7HbTFGHFTV+7rTjz&#10;7A2zjqdRF0FKrOhfefW1nXBllGFF3F/c76/+Wuw5OVv1uDd//fbihFfH8beXrghLIuwZJJSqxBj8&#10;u0fvnafm7f25rbwpt+PUPMrwxbkFWDJ2yC2wcLbmNvhMLnHHHnvsXZdeeukvvu71byjOOu/d+VKG&#10;8Z3bbu20+x7YPMMkgzKWo7Fl893FfZvuLnZftVexYuVe+dLximNbfPMbX89TpScc9MSRhRfN+48V&#10;9EG2Vmneftddd+vrzDgxlv/79m8Wd2+6p3jUij273i52Vakfr6PttfdznaZJ3SbG52//5q+LT/7t&#10;f+u61UiEKc/5jecVzz/mhZ1juQz63laf79WrV3dbhrgyVX3TpDgATT9beMSMUE9svp9qrjPFxZOP&#10;g6pXCVHs+nNgKru79s9yISwCPnyw8PwgLiOCktGxcj86xnI0FiIoWa6mdSzjgK3/5weRN5QGDaba&#10;9BGUHJHq2rLbEbvCxK6o4xBnm4sDqVdi11dnmBuM5UJYBOx6AwAAExChyDOfdcRMzTck6VNsPVI/&#10;SmzsczWOfZvixby17HbE1iSXlF2ApUVQAgAAy1scRbd+BpxzU406pYnTGtUPyvK2VHa5AZYkQQkA&#10;ACxvcWyRCC4qEWiM8lzEsctN/TgocUCW5oFkAZYMQQkAACx/EVzUjyh7eKrYCmS+1qaqH5cktlw5&#10;qewCLE2CEgAAmA4RYNR3wVmfKrYGGVacqugjZXdGPMZcZ8cBWNQEJQAAMB0iwPgPZXdGbA2yruwO&#10;JEKSa1LVj0uyMdVlZRdg6RKUAADA9Iiz4Bya6shafTfVMCJ0qd+PXW6AZUFQAgAA0+WWVBGY1GtQ&#10;o7gPgEVJUAIAAACQCUoAAAAAMkEJAAAAQCYoAQAAAMgEJQAAAACZoAQAAAAgE5QAAAAAZIISAAAA&#10;gExQAgAAAJAJSgAAAACyHXILLJytuQ0+k4vbzqn2KbvtjjnmmOuuuOKKx7zuda8vTj/nT/KlDOMH&#10;d32z0z56vyd0WoZnLEfjgXs3Ffen2m2PVcWuqRiesRyd6vO9evVqyxDLg+VCWAR8+GDh+UFcOq5P&#10;dXjZ7W3t2rXFhg0b8hQAjJegZNmwXAiLgA8fLDw/iEvHBaleWHbbPfKRj9zn3/7t33Zet25dcfoZ&#10;Z+ZLGcbPfvqTTrvzw3bptAzPWI7GQw89WDz04IPFjjvtVOy44075UoZhLEen+nwLSpYNy4WwCPjw&#10;wcLzg7iMHHvssXddeumlv/i617+hOOu8d+dLGcZ3bru10+574MGdluEZy9HYsvnu4r5Ndxe7r9qr&#10;WLFyr3wpwzCWo1N9vgUly4blQlgEHMwVAAAAIBOUAAAAAGSCEgAAAIBMUAIAAACQCUoAAAAAMkEJ&#10;AAAAQCYoAQAAAMgEJQAAAACZoAQAAAAgE5QAAAAAZIISAAAAgExQAgAAAJAJSgAAAAAyQQkAAABA&#10;JigBAAAAyAQlwEI7olajckiq6j6jDwAA0BdBCbCQIsS4tlbzEaHIZam2pro5VXWf0d+c6qJUowxj&#10;AACAZUhQAiyko3I7XxGCRCjy8s7U9vZMtT5VXOfsuAAAAKCNoARYKLF1x1vL7rxESBIhSL/enipu&#10;AwAAsB1BCTAJq1JFMLI21Smprk8VW3fElh7zcWKqZkhye6rXpjoyV/Tjsrq4jd1wAACA7QhKgEl4&#10;YqoIRj6VakOqw1PNV4Qv55bdGRtTPT7V+1Ndlyv6cVn8re5DuQUAAJghKAGWquemqm+REluNnFR2&#10;W70zVX3LkgNSxRYuAAAAMwQlwCR8P9WpLdXcJWYQx+e28o7cdrMp1Z+U3RkvyC0AAECHoASYhDtS&#10;nddS30o1rOYZcz6b216a11mXWwAAgA5BCbAUNQ/EekOq2GJkLhHY3FN2O2LXnf3LLgAAgKAEWJqe&#10;lNvKILvwfCm3lb1zCwAAICgBlqTdc1u5Kbf9iK1K6p6VWwAAAEEJsCQ9NbfDuCu3AAAA2xGUAEvR&#10;HrkdhfmELgAAwDIjKAGWg/tyO4xRhi4AAMASJygBloOv5RYAAGBeBCVAL6tSxal4+y2n2gUAAJa0&#10;HXILLJytuQ2L7TMZ4ce1Zbcvp6Y6r+z25cpUR5Xdjn5ff/N2R6a6ruzO6ZRUG8pux1Wpji67c9o5&#10;1T5lt90xxxxz3RVXXPGY173u9cXp5/xJvpRh/OCub3baR+/3hE7L8IzlaDxw76bi/lS77bGq2DUV&#10;wzOWo1N9vlevXm25fnlYzMuFMDV8+GDhCUq2GTYoGeRx5xOUXJ/q8LLb29q1a4sNG+oPAwBjc9fq&#10;1asfl/ssbYISWAR8+GDhCUq2WYig5JxUp5XdOV2Q6oVlt6tdfu7nfm6vc84999+OOuqon+TLAGBs&#10;Dn7Sk/6f3GXpE5TAIuDDBwtvMf8gxjFHXlJ2+/KFVP3uAhOGDUrOTvX2stsxn6Bk0HAHAGBcBCUA&#10;kMQPYlXTJoKSYV5/hB3128V0v5qPeWIqAIDFoL6MAiwQZ70BlqJbc1t5Tm770TxqoFMLAwAAMwQl&#10;wFL0jdxWHp/bfjQPxvr13AIAAAhKgCXpjlS3l92OA1IdUnZ7Wpvbyg2pNpVdAAAAQQmwdH00t5V+&#10;jjXygtxWPp5bAAAAYJGY5oN2DXsw1xBbkNRvG9Vrq5I41XHz+nFWHwCAxaK+nAIAU2uafxDnE5SE&#10;y1LVb7851bpUTXFZ/K1+3YtSAQAsJvVlFWCBODc3LLz6D+Fy/UzGlhsvKbuzvCZVHF+kcmpu676Q&#10;6rqyu5243zjOyJ6dqW3uSfWlsls8PVXb3w9M5fgkAMBiMg3LhQAwp2n4z0Hbbi/91impeondbZpb&#10;i/SquG4/B34FAJi0+jILsEAczBVY6m5JFaf8vaoz1VtcJ64btwEAANiOzblg4dX/Y7BcP5OxBceG&#10;sjuwD6WKY5H0Ix7nqFRPTbVHXJDcm+qaVJ9NFacVBgBYrKZhuRAWPR8+WHh+EAEACJYLYRGw6w0A&#10;AABAJigBAAAAyAQlAAAAAJmgBAAAACATlAAAAABkghIAAACATFACAAAAkAlKAAAAADJBCQAAAEAm&#10;KAEAAADIBCUAAAAAmaAEAAAAIBOUAAAAAGSCEgAAAIBMUAIAAACQCUoAAAAAMkEJAAAAQCYoAQAA&#10;AMgEJQAAAACZoAQAAAAgE5QAAAAAZIISAAAAgExQAgAAAJAJSgAAAAAyQQkAAABAJigBAAAAyAQl&#10;AAAAAJmgBAAAACATlAAAAABkghIAAACATFACAAAAkAlKAAAAADJBCQAAAEAmKAEAAADIBCUAAAAA&#10;maAEAAAAIBOUAAAAAGSCEgAAAIBMUAIAAACQCUoAAAAAMkEJAAAAQCYoAQAAAMgEJQAAAACZoAQA&#10;AAAgE5QAAAAAZIISAAAAgExQAgAAAJAJSgAAAAAyQQkAAABAJigBAAAAyAQlAAAAAJmgBAAAACAT&#10;lAAAAABkO+QWWDhbcxs+lFsAAKbP8bkN1tVggfjwwcKrByUAABCsq8ECsesNAAAAQCalhIVX38QS&#10;AACCXbIB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YMYOuQUAlo/9U+1ddrdzXW6bjsht0/2pbim7S9owYwIA&#10;TCFBCcB0OyTVbmV3lu+nuqPssgSdkmpD2d1Ot9/+rbltuirV0WV3aN1CmK+n2lR2h9It/GgLd4YZ&#10;EwBgCg26YLAq1RPLbt+W08J2r9fvv1GjNcjCLzC8K1MdVXZnOTXVeWWXBTRskLXYgpJu931kqvn8&#10;fnZ7nW3PWVACAIxF/EcoFnaGqetTrUsVYcNS1ev1M1qxQNs2zrFSB4xOfKbaPmvxGWThDfv+dPsO&#10;jeqm7bpRo/jebbvfqG5bmvRrkN+KYcYEAJhCO+Z2Eg5PdWmqL6aK/5ABAAAALCqTDEoqB6S6JtVS&#10;3rIEABazb6eK3U/aqpu260bdmGo5GGZMAADmNJ9db5q1FDfrtuvN5AyyOTUwPLveLG7L5f1pew1R&#10;k9z1BgCgL6PcouSGVPX/ztyTqpfn5BYAAABgURj0KO/xn59ry+522o5cH//p6XaE+QhTBjmKfvOM&#10;M6M4+0nzP1ndTlNYnYHlSaneFxe0iNff1O9zbJ7VYL6nSxxEc1wHOUvRIGcBql+317hUY/HbqdbH&#10;BQ0RyJ1cdmfp53k3x3mu2wzy+upn6Rn2TE9tZ7cYZF4Yx/tRaXtuoe211q8733m5+bj93l+3/1K3&#10;3b5+3fmcfSN0O1tTmOu+B3nOTc1xGuR1xH/e+z3rzaDPsd/5ZpD5q3oO/X6/Vtcf9nNZab63872/&#10;uVTP+4JUcYyvpo2p/qrszlK9F/2eOazbe1rX71iH+v3V58PYyqNNv2e96fYd2205o20Zo98xadP2&#10;/TrIuHTTdr/VeHT7XDQ/b8N+9/f6bml77H6+iyqDjHX9sfqZF6rrj2L8AWAkYgGouXlrVd0Wtr6V&#10;qu36/WwWG/d5UarNqdruI+qyVP0s6IX44T47VZyBp+2+ouKx4rmdmCquH7pt2jtXdXuNsaAS99/r&#10;ecS4xePGdUet33GNsxT10mt+qMR1Yhyaf4/XF2PQ1HbdfirGqqka57nuM/4e80UsfNX18/pijNrm&#10;8bis1/jFvBXPLca522ekqnifqvej1/wwjvej0m0Mq3GP5xX9tnkqnnv1WZrLqD4bbbeLitcf4vnE&#10;Z6D593j+MS/0uu9eYh5q3mdVa1N10+t2bc+l33GK1zLX2M/13ta1XS+qGtemfu+7n/mr7f3qNt92&#10;e3/j+r3eh6b4zMX827yfqmJ+icfpd/4eRNvj9VPVexFj1/b3GOu6tus0q3mbpnjMbuMUl8ff2/4W&#10;1W3eCfG+x+uI9615u+p7IObx5t+i2p5zv2MSYj6J++42b9YrPodtvyG9xP33+vzGuLW97qjmmPUa&#10;30rbe1TdT8y/o/496mes4zrN34xu38HVvNB2/bgcABZUrx/j5g93pduCQCxcdhM/iP0snNQrrj/M&#10;j/ZcFYa9bdvCVyxcNH/oe1Vct9cK9yBifJoLSnNVvH/dFv56zQ/9PlZzPhj0fa+quaAUC6GDjHNV&#10;9fm41+uLBcteC7lVdZvPh52nYiF2ku9Hpdv7Eq+jn7GOv8+1EjHKz0bb9aNijPoZ+3hve32f9NJt&#10;RSMW/rvp9pziPWsaZt5ufj7qer23TW3Xi6p/bur6ve/5zl/1+TZW+Oa6flu4Uhfz6lwrjM3q9f4O&#10;o+0x+qnqveg2T8VY17Vdp1nN29TF6267Tb/Vbd4Z5j2oV9tz7ndMQtv1+qm55oNhfoeb1RyzmG67&#10;XlTo9rrnmlfmql6/R73GOm4z1+9n/Ts4nudc80LbdyUATEyvH+PmD3eIH8O260Z1+w9c3GbQlYCq&#10;4oe1TSxEt12/nwrDLkQ0F77m8zxiZWE+YoGjnxX7tor3o21hqNf8MMhj1Vd2Y8zarjNXxXtUiftr&#10;u04/VZ+Pe72+QebRtpWyYeepqEm+H5Vu78sg9xsLut2M+rPRdr2oQZ5vt9BoLt1WHHu9/m7Pq/le&#10;zGfe7vZ6ur239c9Upe16UW3f/6Hf++52vUFWlGM+GGQ+avsMhfmM8SjDkrb776eq96Lbd0yMdV3b&#10;dZrVvE1lPp/bqtrmnfksB1TV9pz7HZPQdr1+q9d3R7d5fZBqjlmv7/5eocxc80o/1e33qNt9xvX7&#10;fW/j8zTI53GuABQAxqbXj3H8QMXfq4ofuG4/hm0rYmGulflYwIjq9SPbXACP59V2vaqq++z2uCGe&#10;b6/rRFX3U6/6QnOvH/tYGYjr97r/eM3D/oc79Lrvfh+/GW71mh8GqfoKZIxZPJduK0jxPKrxrVc1&#10;T8UCW9vtqorXWN2m7e/xmiqjen1t713bQmT9ufWax6PiOk3jeD8q3cZr0Gr77I/js9F2vWFqmF0q&#10;es2DbSsU8Rht143XVRdBQNv1qupn3mlbke/23ja/S0Pb9aLqn5u6fu+72/XGWW0rs71W0OPyaozb&#10;/l5Vt7EYVPVY3Z5P9dloVjWPdVtRjevU1W/b7Xu3eZsw1/zYb7WNV6/Pe7/V9pz7HZPQvE79/e/n&#10;+bW9rm6PP2g17zum2643V1X30/a85vt7NKrXOki1/XYBwEQM+2NcVfyI9doyotsPa1ze1C0AiR/0&#10;+kpTtwW/WEhuCx7i+cWPfnW9ul6vv5d4nLYFjVgQaa449dqlo20c+tFrRbS54hqvsdtCUXPFop/5&#10;oVrYmmtBq7lC2m1eaFsgq+v2H854Hm0rvTH+9dtUC45hkNfXbT6rqvmfrur1xbhEv+25xWW9/hvY&#10;vM0434/6Z6Kt4v7iOt3m3aqa89C4Phtt16lXvF/9vG9twU4/+n2eodt3WXOsuj3XeKz6d1n0u30O&#10;ovp9b9uea9v1ouqfm7p+73uu+avf96uqGJO4fq/5PP7W1PY84nrN361eYxz3MUrdxqbt/amLv7fd&#10;rtfzG+Q2c70X1XvW7flX1Zx3ev1eVVXdb6/n0PacB3l99b91W26J59ptHuv3u65ew45ZP9/98djV&#10;fVfVDNXiOtFvfkeEuGyQ36NuY11V9Xy6fVc2qxqbuea75u8GAExEPz/GvSp+4OI/mm0/wt0WInrt&#10;dxo/ms3rR9UXatr+HlVfsWgTr7X52L1efy/dFhi6/aB3e5xYoBhGtwWL5oJcpdeCav296zUeMXbN&#10;97nXylvcV90gC7R1/cwTbeK5xvOrvye9Xl88v+Y8FNfvtiDcfN4xxm330dRr4bo5ZuN8P7qNazy3&#10;ZpgQY9jvOIzrs9F2nai4XvO19Zrf4/kNo1v40fYZ7rbyUZ9n+/1M1vX7ue/23ra99rbrRTXHtNLv&#10;fXe7XryG5n33mm/b3t9u4xtV123eaoaclV6fzfrnOubluO9+q2mQ96eu22er+Rms6/c2vebHtvcg&#10;tF03qnndXivC8fya35mDvM5BrhvzTdvraOr3Prt9J0TNd8xiuu16Uc3ftTbj+D3qNi5x++Znqtf8&#10;1PYb02ss+3nPAGDkev0YD1JtP3zdfigjWInHbatuC8zxA11p+3tU24rjXOIx2+4rqpe2Bb8Yg+br&#10;qVfz+lUNKhaQ2u4nqtfr77awWl/AGfR5xkJW23Wj4r7qBlmgrYu/t92u24JoL8O8D92ed9Sg4v2J&#10;5xDPve3+mp+hcb4f3ca1/lmri89t2/Wb79+4Phttf4+K27fpNsbdXt9c4r1ru7+o+ueu23sQY1DX&#10;bWW/GXrUdftObd73IO9t2/Wiuo1rv/c9yHMYZL4N/c4z3X5PYhzjPtqq23wTf6t0e23dqmmQsamL&#10;v7fdLu6vm35v021+jHmr2+9K2/Wj6mPV6/eqbbexMMjrHGZMeonn3m2lPb7b6sY1ZiGm264XNSqD&#10;/h4NOtaDfge3XTeqOTYAMJQdczsKN6S6qlH3pGqzZ6pLU9V/WH8lt01vT3Vtl1qfqs1Tcxu6PYeX&#10;p7o9VSzMxAJM/BiP4wc2Fi4OKLuzxBi0vaaqupnrP0NNT8xtU4zLHWW3VbyfbQZ9/LpNuW3zrNzO&#10;1725bTo8VYxrLJTGglq83/Ef+1jpGqW/zm2bbmMX80gsbMd8GM+tWuCL+TOeczz3No/N7bDG+X7c&#10;l9umo3IbFvqzUddtLJ6T20HFZ6vbZ+i5uQ3PyG3TxtxWus0Dt+S2zddz2xTj223FbCnoNd+2+X5u&#10;29S/85+X26b4rWqbD6O6vS9Pyu1y1e11x3dYr9+VuXT7vQqX5HYhxG9FBDXx/VwPd2MeeF+qNs3v&#10;tm7z13zHbNQW4+9Rm3g+bUa1LAHAlBtlUHJyqqMbtTLVsam6hRXxH7xqRXWUC+575DbEj30vsTAT&#10;ocmGVLEQECvS8bxG9Xz2zu2o7JbbfnVbePlSbru5KbdN8x2XbiuPo/KJ3HYTK4mxsh7v96dS/Wuq&#10;mEdGFZL1WuBtvnfxmLEgGgt8sbAd82E9SJiEcb0ft+a2l4X+bNTdmNtR+kBum9bkNrwgt00fy22l&#10;LVAKX8ttm14hyqjHfjHrdyW02xgPY/fcLlfdxuofcjusbr9X8R056TAhlk0iUI9lgvitiH/axPfz&#10;sPNJ/Pa0me+Yjcpi+D0aRHOLHQAYqVEGJd3ESujbyu52YsGh/t/VcXhnqm5BTZt4TrGlSqxAzuc/&#10;1LQb9L9Gg4r5LbZmGkQsEEZI1tx0eJziseIxF3pBdFzvx5bcLhXdtoCZj25bF8X8VgXEbfNcrKj0&#10;Cjlgsfpubkdt0ivF8fmM0CAC9W4Bx6iMa8wGsVh+jwBg0ZhEUBJ6/ddzrs01Y6WhuUvPXFX/73Cs&#10;CMamonH5IGLh6JpU49xEvfm8+6n7U9Hb76Q6p+wOJDaxn+ugr6MQ/7mLx5pLBHzxng8S9C0Xzfm+&#10;n1psn4347vlo2d1O7HITQWzbSli327AwIjRvm9961bdTVeL3qO063YqF919TddvFpC7mjXFvJTlu&#10;fo8AoMWkgpL5uDhVc5eeueq0VHWxyW5cfmSq2Pc/wpd+jHuLl+bz7qdG9Z/mUR+bYzGJFdSYB2IT&#10;6QhMBlmQfWVuh9UrWKuOlfAHuW0Tz/fQVDukil3X4j2fazep5ag53/dTi3ErjG67gsUuNy8ru9sZ&#10;5FgMK3LL+LTtVjpX1Xf5jO+itut0q6VsXPPjJH+vIsDstmVF/JbE7sQ/nyq+o5+WKuaP+Vjoz7Df&#10;IwBoMamgpJ8FgW7HCKgfmLUfsaJarazGwlV9xfW6VCelenyqWNCJ4OTUVL1WpH8rt8PqdkDFMOiu&#10;PcMcR+MLuW2a679l3Q5ieXVuF6v6mEZAFispsTAbC3rxfr82Va//2MduEfPxkty2qfax7/YYsQAe&#10;z3dadrtY6M/GJHw2t02xqXvbwR3ju6jtWAzdtjQ4OLdteo1JfBcyW7ffgUEPzBrz7nIOokO3fzY8&#10;O7fDqm+JUxe/V5Ma024hSbzm+C2JEGyYXRbHNWbz5fcIAFpMIiiJhZszy26r6tgAn89tU/yI97vS&#10;FNeLhd1qZTWOoB/TbSsMsaATKwvnpYqFn2F21ehHPE63BfBux25pEweYjX2IB9VrZbTbbibxnnVb&#10;WOznIJ0L6eZU9VMY18X7/f5UsZL6/LhgxGL+e2vZ3U4/u1Mshn3VJ2mhPxuTEK+xeQabEFurtYWV&#10;3Q4A2y1Ifmlu2/xmbpu6jfl8/HZu6+J7ZCkFBp/JbdNbUvX7OuK7Jb6Dep29ZTnoNg/F8b3ms7tq&#10;r9+rN+Z2ocz3OCm9xmzQYHgSpu33CABmGWVQEv91i0CiXnE6vdtS9dp6ofqP66dTdfuPS6w89FqQ&#10;iIXYODp9LKA29/mP6ViJGvZMNvX/7vY6BkJb6FA93vm5bYoQKJ53LzGO16fqdirkuXRbUQsRYLWt&#10;AJyV26Z4f+J9moRep5dte8719zaO2B8H4ouxG1S3ebApwpjmvB7HtGk75kSY62w8oW3Lq3itsQXU&#10;crWQn41J+WRu+9FtC5Ruu+PEd2vbAWHj+7LbuHQb8350Oz5BPFZ8Buqfh7m++xebbmMcu/D9Wape&#10;YUl8/8SWBv0c62FQ3U553haSxXPs9TxHpdv3WXz/RSBQ/36MeaHfkCG2Xuj2HRxnnYkxjt/auN+Y&#10;72M6Drg6Cd3Gtd8tjuL3oU2MWfytPmbx3bfQZ3WZxt8jABha/IBX59QfRUV4URcLQG3XqyquX1+Y&#10;iOvHQlicvq9+vWoFq+35xoJV/T5iYSvut3m9quI6dW3XiYrnUN1v3GesqEdVYoWu7XZRsUAUz7la&#10;AIyK+4rbN687jFiIb95PVfHY8Xzrz7vtelHx97q4Tdv1orrpdv/NleJe9x1jWT3nGKdq/ELbdeNv&#10;cd2obvNMVfXn0es5DFLNBd6YbrtefR6K6vU8owYZs276fT/6vV5lkOcyjs9G829Vxe3bxGO0XT8e&#10;ZxR6vY9VxXdTL72+p+Jv1fj0mm+a82IY5L2N59h23UFrvvNX23Wjur2/bdeNal4/xq7telExpvH3&#10;6rsnKvpt70u35zGMbvNmVD04qN736rGHmaf7vU2sMPczT/dTzbHq9XoHqbbX2c/ri/e07TpR9fGO&#10;63Wbb6uqizFru84w1RyzmG67XtRcxvV7NOj8120sm/dbGfT6ADBWvX6MB634cW77D02vlYF+q/qh&#10;nO/zbVtxGWRFob5AEP/hHcWC5bB6Lfz1U/G+NA2zcDbIws0g41Xdvu1v/VZznhzV/N7cGiqea9v1&#10;Bq3mmI3z/Rh0oXSQ5zKOz0bb36PiebXp9p7UP8Pz0c/3WnxGe4l5s1eoNFfFGLdtmTfIezvf75Gq&#10;5jt/tV03qtv723bdqOb15zvGVXV7HsOI96ztMbpV9djDzNOD3KbbdQettvdgFN8Hgzzn+nVH9fhR&#10;TeMas5huu17UXEb1nOJ+6voZ67q4vO36zfutDHp9ABjIQp31JjbNfXGq2C2kKQ62GgdYXWhxTInf&#10;L7uznJtqmNPjxSbFa1KN4/gA/YiAJw7ONozYdSfel0mb5GP2mifnI8a8eTC8OC7OIPPBcj8d40J/&#10;Niahn91vuu12U4l5M846Mcw4xTwUYzzfAzPG90i/p7CN742l9p5WY7yYTtEc71m33ScXUnyPjeN0&#10;xvEe/IeyuyDi8Y8ru30Z5Pt50O/+SfB7BAAtJh2UxA9shCCxINprgT1+uGO/8EEXDuPHPlZMq33N&#10;48BwcZaTQRYCYv/oONBn/Oe0baW5Wqnr91gWdXHbOHBsPMdBbh/jFmMRp+mbj1jJifvod+G2GouF&#10;CElCFe4MsmAW1x9kJaeaJ+N9GWQlcq55M8YuzrITr6FNfAbmeh/iucV9TMPpGBf6szFuvY7BFGKe&#10;bfu+aYrrxDjFPNvv5yLG58BUg8zfvfxOql7zbjyv6nujn9e02MRzju//+OwNGgTE+xivfdRnFYqx&#10;HNcBx+cj5oV+vgsH/XzG+MX4zzWPx5iM4x8r8Xnt57cnXvsgoUro5+Dx1e/HpPg9AoCGOGXqIGIT&#10;4EEPnBYHorspVZwtZZgDgcZmsM9IFafBjFMF75GqLk5XG6cUjB/vttNqVuI4HU9P9dhUzVPfxu1i&#10;JeKfctuv2Fc5nlfb/d2VKhY8et1fjOczU8VzOiwuqKnuI07vO45TecZ4PDdV87H7fe6h1/wQC15t&#10;Yj/n5msNH0rVLVSIeSCe6+pUzdvG2UDi/Y//xtff/17zTTVPzjW2sTlzt7OpxGenGsMIzqr7j+fz&#10;+VT9zuvxGHHGkLivurif/5IqVtr6HbNxvh+Dvm/DPJe6+X42um3eHStVbfN1rBgfX3ZnifchTpE5&#10;CrG/f7fTjb8r1TCf8+o7qDmPV9+L8bmYK6wY5jMZYt6NM+tUt4335R9S1R9zXPPXoO/voNev6/Xb&#10;Uf99+2KqcQdD1XdOfD6a3xnN93yYeTrGqe2MZ/F70OtzG8/nZama72E8p/jHRTyfYd6D6rv/hama&#10;3+HvTRWfmUFe56BjEo8fZ9Frfm7j8f8yVXzPD/td18/vR+xK0ib+kVT/vZvv921llL9Hg471oN8B&#10;w35vAQAwT/PZ7xtgKYlQoO27LsqK5+jE70qM9VwiWG17L+L4KQDAmA26RQlMk1ig7bVFCcBSFFsM&#10;7F12O/ZJ9aZU3U7nHFt9xC6xzF+EHSG20oktbmJrpC1xQRanG46tTOIU6W1id5+F2h0WAABsUQIs&#10;S4Oe6SR27WA02sZ3kGruFgMAjMFCnfUGAFj8+jleFZMRB4GtH5sEABgTQQkA0CbOdBK73bDwYpeb&#10;UR1YGgCYQ3WchQ/mFtjmF1LFWT3axJH1AZaiOFNSt+ORVL6XKs4Ed39nilFpOxNML/+a6vpU/9KZ&#10;AgAmogpKYr9XAAAAgKlm1xsAAACArG2LkhNyCwAAADANZg5J0haUVJcBAAAATIOZXMSuNwAAAACZ&#10;oAQAAAAgE5QAAAAAZIISAAAAgExQAgAAAJAJSgAAAAAyQQkAAABAJigBAAAAyAQlAAAAAJmgBAAA&#10;ACATlAAAAABkO+R2a25DddlysCrVE8tux/2pbim7LGKHpNqt7M64LreV/VPtXXY7vp/qjrLb0c99&#10;AAAAQKjnIh1xQVUhVkKPqFWsdM7XOO5zLvE49dd2ZSoWt+Z7FrUuVdMpqerXiem6mL82p6pf56JU&#10;AAAA0FRfd+xoXhArpvXLYoVzvi5LVb/PE1ONm6BkaYkwrRludJtP5gpKQltY0ha6AAAAMN3q640d&#10;zQtil5X6ZVFrU81Hc4U1VorHTVCytFyfqv5+9doCpJ+gJMR8W79ezIeTmPcAAABYOmbWG7sdzHVT&#10;qo+W3RkvyO0wYmV1z7LbcUOq+vEkIIKOw8tuR8wjJ5Xdefl0qlPLbkfMh3bBAQAAoFWvs958IreV&#10;+eyy0AxZPpBbCLGFx1vLbsc9qV5edkfivFRXld2Oo1JNYtcvAAAAlqj6rgmVtt1vhj0A60LsdhPs&#10;erM0DHP8mn53vak0j38S/ZjHAQAAYGb9stcWJW2737wst4Ow2w29RJhV33rk9lTvL7sjFfPcH5fd&#10;jpgnX1V2AQAAoNQrKAnN3W+G2R3Cbjf08o7cVo7P7Thckip266nE7j62KgEAAGDGXEHJZ3NbOSDV&#10;oLvfNI9t0rzPXmIlNrY4qGpcu+zUHyOqXzEW9du1rXT3c53qb4OMbf0+R2FSY10XjxHHC6nE1kbX&#10;ld2xiK2kbFUCAADAnGb2xelMzdY8fsTZqfrVPDVrnP51LrHCHsebaJ4qtqo4tkSctaSfgCCuU79t&#10;t2OU1K8T1a+4v/rt2p5Tt+vE64zX0Tx+S/X62gKVCBbabhPV7Ta9VGP9rVTN+4uqnsu4QpO47/rj&#10;DXLA4EGPUVKJ11y/Xbx2AAAAplt9PbFjuwtqYuW1/vdBViwHXRGOv7eFAN0qQpte4cBiDUoiQJrr&#10;dcbf61uYDHObXgYd63GcJab++NEfJOgZNigJzflykC15AAAAWH7q64gd211Q0/wPfFS/K5bNFfFe&#10;K8LNQKbfii1Put3vYgxKmivpvaraAmeQselnq51BnkO9Bgkj5tJ8b+I5DWI+QUlzS6dBtpICAABg&#10;+amvI3Zsd0HDMLvfNFdG4z66aQsCImCI+6iHILFy3baS3+2+F2NQUq/YOideT6zkx5i27QLTfL39&#10;3CbGs5tmwBBhVlzWDL9i7Jvve1TbaxxG83n0es5tmreP6UHUb9tPuAQAAMDyVV9H7NjugoZmkNHP&#10;7jfNFfxuK8IRhDS3PInb9hIr683btN3/Yg1K4rl325WlLZwY9DbdgqMIQ+rXi4BgruOPNN/7bmM4&#10;qOa49NraqM18g5Lm4wMAADC9tls/3O6ChrYwY67db5rX77Yi3Fzh7baS3xShQf12beHNYgxK5gon&#10;4m/16w97mzb15xLvT7/hRPM1jOKYHvUtYYbZomO+QUnz9m3vHQAAANNhZv1wrtMDV+K0qs0A42W5&#10;bRO7bcSpVysfTRX30eY1ua28PbdzeX+q28tuxzCnLl4IJ6e6o+y2ir/dU3ZnHJ1q0Ns0RZhSPxXv&#10;Sam6vSdNF+a28szczke8X5X6+zgpt+a2siK3AAAATLF+g5LwydxWXp7bNi/IbeUTuW2KYKO+wnxD&#10;ql6BQFMEMHX1IGAp+1JuK/vktpfmbZpbSLwkt5XP5rYf38htZb6BVHPrmJtyO0lbcls5OLcAAABM&#10;sUGCkk+nqm+10GsLjuflttJtpfyJua0MugvG53NbeU5ul5vdcjsfzbGJsY8wpZ/aO1Vdr92A+tG8&#10;v4VwXW4BAABgxiBBSehn95vmViK9drt5bG4rd+W2X82tAuju6bmtXDtgjdMXcgsAAAALatCgpJ/d&#10;b5rhSbfdbkbh67mtPD63bK9+zBgAAACgxaBBST+73zTDk0GOhTGo5pYq9S1Z6O2qedSNqQAAAGDZ&#10;GTQoCb12vxlkt5tRaIY0sRJPf+JMOsPWaalGqZ+D1QIAAMDYDROUNHe/qR+4dZK73YRRHOSUhdc8&#10;Vs0kzPeAtAAAACxDwwQlzd1vDk9VrXQOuttN8yCeg5615km5rQxyauG6OC3xcnd7bisLGRQ0jy2z&#10;EJpn3rkvtwAAAEyxYYKS0Nz95rmphtntprnCfFSqVWW3L2tyW/mH3A6q+TyX49YGzTCoeRacSWqO&#10;90Kc1rkZsn0ttwAAAEyxYYOS5u43r041zG43scIcgUrdq3I7lwgzxnXg2H5ChHj8pXSWnWtyWzk+&#10;twulfjyZhQhtmse3+X5uAQAAmGLDBiVtu9/UQ4v4W3Ork27em9vKW1M1V2LbNAOWjamGPXDs1bmt&#10;vCm33ZyYKrbQWEpn2WmGSLH1ztqyO7BBtvrppr6bVJy6uJ/3fJTqx9aJ+XXY3bYAAABYRoYNSkIz&#10;CKmHBv2GJOG6VPWtC2KlObZ+OKIztb3YkuPKVBHOVGJF90/L7lCaZ8uJ+47XUF95j8ddl+pbqd6X&#10;Kp7nUhJBQIRJdR9JNUhAEde9PtUTO1Pz09xN6pm5nYR4L+vz62dyCwAAAB1ba9Wv2Bqhfrt6Dbql&#10;QmyhEAFE835ipfzsVKfkioCkeZ2oCDDaRNhSv17cvptu992rNjem28Kd5v12C4DqxnWbGOfmc47p&#10;2EKm11YicV8Xpep134OKsKL+POK9HkTMD/Xbx3S/4vXWb9tt/gEAAGA61NcRO7a7oE/Nle6ouGwY&#10;1dYKzfvrVfFYvVZyY4W+fv1eQUlbiNCtItSJ59tPOLGYgpIQz7vb+xZb0VShVBVMtV23n+fTj+b7&#10;PcjWLfMJSpqhXIQ2AAAATK+ZdcT57HoTmrtyhEF2u6m7JdXRqU5NVT/+STexu0y1i8woxPFN4v6a&#10;u+E0xWt+Rqp4vktRPO84W1DzdMGxK1EcZ2ZDreI4JuPcxej83FZiS49xi5CneXYmxycBAACgY4fc&#10;RmpSqS7rR2wBECvUde9KFccdmY/YuiNOObw61WFxQRYrtLGiHwcm7Wfltvn8bkx1WtntKVamfzNV&#10;9dj3porjpjQfN3YLqj+/CHmaAUo/12maxG1ijOMMQ3Hw3H7CkAhWIlS4JNWogoV4Drelqh4/ArID&#10;U/VzUN7Ykqh+5p4PpeonNIutZCIAqhyZar7zKwAAAEvbTC4y36CE5SGCoWel2i9VfTeUKpj6p9yO&#10;Q+wyUw+zzknVT5g1jHid15bdjth6KLZiAgAAYLrVc5GOzn44uWCS2o4NM65jhgxz7BcAAACWv/q6&#10;Ysd2F8AExW409XkwAo1Ra57pZhyPAQAAwNJUX1/s2O6CKRJbNMSWBfVi8ppbe4zywK7NM/1E35lu&#10;AAAAqNTXRzu2u2CZizDkolTN08TWaxJnYGGbCC6au+AMcrrgbiIIa56G2HsLAABAXX2dsWO7C5ap&#10;WPFubrnQreIgo0xWc/eYCE7mG5bEmXDq92mXGwAAAJrq640d212wDDVXwucqQcnCiC196u9DbA0S&#10;W4UMo3lfEbwMe18AAAAsXzPrjtNyeuCzU7297M6yMVWc9vZrnanSPqlWp/pqqtgagcmKIOPPUu3R&#10;mSrdmGrQUwbHAWKPL7szTk01rtMcAwAAsHTVc5GOmeSkM7W8NM+oEhVbGtiyAAAAAAj1zKBjuwuW&#10;iQhDmgcIjeAEAAAAoFLPDTq2u2CZaB6jwnFHAAAAgKZ6dtCx3QXLQJxutv664lTAAAAAAE0z+cGO&#10;ncnl6bm5rfxJbgEAAAB6qm95sVzEaWXrr8vBWwEAAIA2M/nBcj09cIQi/1p2O25I9bSyO+OQVLuV&#10;3eL+VE4bCwAAANOpnot0zCQnnaml74hU9dcUB3UNa1Ndlqr+t3rF3+K2AAAAwPSoZwMd212wxMXZ&#10;beqvKQKQKxuX9aoIVuyqAwAAANOhngl0bHfBEtcMSoapOMYJAAAAsPzN5AHL9RglsfXIUWV3lttT&#10;fTTV51NtiQuSfVKtTrU+1Z5xQc05qU4ruwAAAMAyNZOLTEtQEgHJ61N9ujPVbv9UEaIc3pna5oBU&#10;d5Tdyfjyl7+8R2qiAAAAWOae8pSn3JW7LJypC0pem+r9ZbenCEviDDn1LUtOTXVe2e3LulRtW7P0&#10;6xGPfvSjn33xxRfvs99+++WLAAAAWK5Wr169HNbDl7qpC0qOTHVd2Z3T2aneXnY7rkp1dNnty52p&#10;5p1wPO95zyvOP//8PAUAAMAy9qGtW7f+7ZOf/ORP5Gkmb+qCkuen6rXbTV2cHvjasjtjkDE5KNUz&#10;y+7g1qxZ88FrrrmmOPHEE4s/PPmN+VJG6aGHHiweevDBTn/HnXYqdtxxp06f0TLOk/Gzn/4k94pi&#10;54ftknuMknl5MszLk2Gcx893xmSYl8fPvDwZ9XFOzly9evUZuc/kLfugJE4H/PKy2zHI7jOHpLq5&#10;7M6Y2JisX79+68aNG6Mtzr0gzlLMqG3ZfHdx36a7O/3dV+1VrFi5V6fPaBnnyfjObbfmXlHse+DB&#10;uccomZcnw7w8GcZ5/HxnTIZ5efzMy5NRH+dEULKwZnKRHXO73NyU22HcklsAAABgyizXoOS+3Fae&#10;mtt+xK43AAAAwBRarkHJP+W28rzcDiNOLQwAAABMgeUalMTuM/eU3Y443e/asjun38xt5TO5BQAA&#10;AJa55RqUhI25rbw+t72sSlU/CGz4ZG4BAACAZW45ByWX5LYSpws+pex2dVaqA8puR+x20+9phQEA&#10;AIAlbjkHJXekOqfsztiQKs65G1uO1O2fKk4pvL4ztU0/W6EAAAAAy8RyDkrCf0l1Q9mdEWHIv6a6&#10;PtWVuY0tR5q73ETIYmsSAAAAmCLLPSjZlOroVM2wJByeKnbHibYpQpLTyi4AAAAwLZZ7UBKqsOTU&#10;VPUz4bSJLUuOTCUkAQAAgCk0DUFJiLDkvFQHpjo2VWwxclWtIkQ5NNXjU12XCgAAAJhC0xKUVCIw&#10;iYO2xhYjsZVJVRGi3JIKAAAAmGLTFpQAAAAAdCUoAQAAAMgEJQAAAACZoAQAAAAgE5QAAAAAZIIS&#10;AAAAgExQAgAAAJAJSgAAAAAyQQkAAABAJigBAAAAyAQlAAAAAJmgBAAAACATlAAAAABkghIAAACA&#10;TFACAAAAkAlKAAAAADJBCQAAAEAmKAEAAADIBCUAAAAAmaAEAAAAIBOUAAAAAGSCEgAAAIBMUAIA&#10;AACQCUoAAAAAMkEJAAAAQCYoAQAAAMgEJQAAAACZoAQAAAAgE5QAAAAAZIISAAAAgExQAgAAAJAJ&#10;SgAAAAAyQQkAAABAJigBAAAAyAQlAAAAAJmgBAAAACATlAAAAABkghIAAACATFACAAAAkAlKAAAA&#10;ADJBCQAAAEAmKAEAAADIBCUAAAAA2Q653ZrbUF3GAli/fv3WjRs3Rlucdd6786WM0gP3biruTxV2&#10;22NVsWsqRs84T8YP7vpm7hXFo/d7Qu4xSublyTAvT4ZxHj/fGZNhXh4/8/Jk1Mc5OXP16tVn5D6T&#10;N5OLCEpGb12qo8ru4A466KDjv/GNbxQnnHBC8cY3vjFfCgAAwDInKFlYgpIxujPVfmV3eGvWrCku&#10;vPDCPAUAAMAyJyhZWIKSMToo1TPL7uDWrFnzwWuuuaY48cQTiz882RYl4/DQQw8WDz34YKe/4047&#10;FTvuuFOnz2gZ58n42U9/kntFsfPDdsk9Rsm8PBnm5ckwzuPnO2MyzMvjZ16ejPo4J4KShSUoWazq&#10;xyg594KL8qWM0pbNdxf3bbq709991V7FipV7dfqMlnGejO/cdmvuFcW+Bx6ce4ySeXkyzMuTYZzH&#10;z3fGZJiXx8+8PBn1cU4EJQtrJhdx1hsAAACATFACAAAAkAlKAAAAADJBCQAAAEAmKAEAAADIBCUA&#10;AAAAmaAEAAAAIBOUAAAAAGSCEgAAAIBMUAIAAACQCUoAAAAAMkEJAAAAQCYoAQAAAMgEJQAAAACZ&#10;oAQAAAAgE5QAAAAAZIISAAAAgExQAgAAAJAJSgAAAAAyQQkAAABAJigBAAAAyAQlAAAAAJmgBAAA&#10;ACATlAAAAABkghIAAACATFACAAAAkAlKAAAAADJBCQAAAEAmKAEAAADIBCUAAAAAmaAEAAAAIBOU&#10;AAAAAGSCEgAAAIBMUAIAAACQCUoAAAAAMkEJAAAAQCYoAQAAAMgEJQAAAACZoAQAAAAgE5SUVqU6&#10;olaHpAIAAACmjKCkdFaqa2u1IRUAAAAwZQQlRXFRqvVlFwAAAJhm0x6UrEslJAEAAAA6pjkoiZDk&#10;0rILAAAAML1BSRysNXa5qdyTWwAAAGCKTWNQEiHJNan27EwVxQ2pjiu7AAAAwDSbtqAkTgN8eaoq&#10;JIktSV6daktnCgAAAJhq0xSUREhyZaoDOlNlSLIm1S2dKQAAAGDqTVNQ8mepDi+7HSelEpIAAAAA&#10;M6YlKIkDt7687HYcm+qysgsAAABQmoag5JRU68tux8ZUQhIAAABgO8s9KFmXakPZ7YiQJHa5AQAA&#10;ANjOcg5Kjkh1adntiNMAv7PsAgAAAGxvuQYlh6T672W3I0KSo1Nt6kwBAAAAtFiOQcn+qa5JtWdn&#10;qjwN8KtTCUkAAACAnnbI7dbchuqypSoO1Fqd4SZCkjWp5joNcOymc23Z7bgqVWyBMnHr16/funHj&#10;xmiLs857d76UUXrg3k3F/anCbnusKnZNxegZ58n4wV3fzL2iePR+T8g9Rsm8PBnm5ckwzuPnO2My&#10;zMvjZ16ejPo4J2euXr36jNxn8mZykeUYlFyZ6qiy2wlKvlR2e4pP/eFlt6N5uw+l6vdMOXEA2erx&#10;B3bQQQcd/41vfKM44YQTije+8Y35UgAAAJY5QcnCmpqgZFROTXVe2Z3Tnan2K7vDW7NmTXHhhRfm&#10;KQAAAJY5QcnCEpQMaJCg5KBUzyy7g1uzZs0Hr7nmmuLEE08s/vBkW5SMw0MPPVg89OCDnf6OO+1U&#10;7LjjTp0+o2WcJ+NnP/1J7hXFzg/bJfcYJfPyZJiXJ8M4j5/vjMkwL4+feXky6uOcCEoW1rIOSs5O&#10;dVjZ7dsod72Zl/oxSs694KJ8KaO0ZfPdxX2b7u70d1+1V7Fi5V6dPqNlnCfjO7fdmntFse+BB+ce&#10;o2Rengzz8mQY5/HznTEZ5uXxMy9PRn2cE0HJwprJRZbjWW9OSxUHYh2kTk5VFyFJ/e8TCUkAAACA&#10;hbUcgxIAAACAoQhKAAAAADJBCQAAAEAmKAEAAADIBCUAAAAAmaAEAAAAIBOUAAAAAGSCEgAAAIBM&#10;UAIAAACQCUpK96e6qlY3pgIAAACmjKCkdEuqo2t1WioAAABgyghKAAAAADJBCQAAAEAmKAEAAADI&#10;BCUAAAAAmaAEAAAAIBOUAAAAAGSCEgAAAIBMUAIAAACQCUoAAAAAMkEJAAAAQCYoAQAAAMgEJQAA&#10;AACZoAQAAAAgE5QAAAAAZIISAAAAgExQAgAAAJAJSgAAAAAyQQkAAABAJigBAAAAyAQlAAAAAJmg&#10;BAAAACATlAAAAABkghIAAACATFACAAAAkAlKAAAAADJBCQAAAEAmKAEAAADIBCUAAAAAmaAEAAAA&#10;IBOUAAAAAGSCEgAAAIBMUAIAAACQCUoAAAAAMkEJAAAAQCYoAQAAAMgEJQAAAACZoAQAAAAgE5QA&#10;AAAAZIISAAAAgExQAgAAAJAJSgAAAAAyQQkAAABAJigBAAAAyHbI7dbchuoyFsD69eu3bty4Mdri&#10;rPPenS9llB64d1Nxf6qw2x6ril1TMXrGeTJ+cNc3c68oHr3fE3KPUTIvT4Z5eTKM8/j5zpgM8/L4&#10;mZcnoz7OyZmrV68+I/eZvJlcRFAyeutSHVV2B3fQQQcd/41vfKM44YQTije+8Y35UgAAAJY5QcnC&#10;EpSM0Z2p9iu7w1uzZk1x4YUX5ikAAACWOUHJwhKUjNFBqZ5Zdge3Zs2aD15zzTXFiSeeWPzhybYo&#10;GYeHHnqweOjBBzv9HXfaqdhxx506fUbLOE/Gz376k9wrip0ftkvuMUrm5ckwL0+GcR4/3xmTYV4e&#10;P/PyZNTHORGULCxByWJVP0bJuRdclC9llLZsvru4b9Pdnf7uq/YqVqzcq9NntIzzZHzntltzryj2&#10;PfDg3GOUzMuTYV6eDOM8fr4zJsO8PH7m5cmoj3MiKFlYM7mIs94AAAAAZIISAAAAgExQAgAAAJAJ&#10;SgAAAAAyQQkAAABAJigBAAAAyAQlAAAAAJmgBAAAACATlAAAAABkghIAAACATFACAAAAkAlKAAAA&#10;ADJBCQAAAEAmKAEAAADIBCUAAAAAmaAEAAAAIBOUAAAAAGSCEgAAAIBMUAIAAACQCUoAAAAAMkEJ&#10;AAAAQCYoAQAAAMgEJQAAAACZoAQAAAAgE5QAAAAAZIISAAAAgExQAgAAAJAJSgAAAAAyQQkAAABA&#10;JigBAAAAyAQlAAAAAJmgBAAAACATlAAAAABkghIAAACATFACAAAAkAlKAAAAADJBCQAAAEAmKAEA&#10;AADIBCUAAAAA2TQGJYekOqJWAAAAAB3TEJSsTXV2qutTbU11c6praxWXfSvVKalWpQIAAACm1HIO&#10;Sk5MtTnVp1K9PdXhqbo5INWGVLelimAFAAAAmELLOSj5rVR7lt2+xfUjWFnXmQIAAACmyjQdo+SG&#10;VOeken6qI3O9NtVVqZouTbV/2QUAAACmxTQEJRtTHZrqaalOS/XpVNflen+qo1Mdm6rpzbkFAAAA&#10;psRyDkquThUByUmpbokLergsVWxtUrc+twAAAMCUWM5ByXmp5gpI6i7JbZ3TBwMAAMAUmaZjlMzl&#10;jtwCAAAAU0pQAgAAAJAJSgAAAAAyQck2bacD/npuAQAAgCkgKNnmubmt3J5qU9kFAAAApoGgZJu3&#10;5Lby0dwCAAAAU0JQUjox1QFld0bb6YIBAACAZUxQUh6b5NyyO+PUVE4XDAAAAFNmh9xuzW2oLpsW&#10;16c6vOx2xLFJnpFqQY5Psn79+q0bN26MtjjrvHfnSxmlB+7dVNyfKuy2x6pi11SMnnGejB/c9c3c&#10;K4pH7/eE3GOUzMuTYV6eDOM8fr4zJsO8PH7m5cmoj3Ny5urVq8/IfSZvJheZ9qDkolTry27HPanW&#10;pLqlMzWcdamOKruDO+igg47/xje+UZxwwgnFG9/4xnwpAAAAy5ygZGEJSpI4Lsn7yu6MY1NdVnaH&#10;dmeq/cru8NasWVNceOGFeQoAAIBlTlCysKY+KImtPi4tuzNGEZKEg1I9s+wObs2aNR+85pprihNP&#10;PLH4w5NtUTIODz30YPHQgw92+jvutFOx4447dfqMlnGejJ/99Ce5VxQ7P2yX3GOUzMuTYV6eDOM8&#10;fr4zJsO8PH7m5cmoj3MiKFlYUx2UHJLq5rI7Y2Oqk8ruwqofo+TcC2LPIEZty+a7i/s23d3p775q&#10;r2LFyr06fUbLOE/Gd267NfeKYt8DD849Rsm8PBnm5ckwzuPnO2MyzMvjZ16ejPo4J4KShTWTi0zb&#10;WW8iJLmm7M5YNCEJAAAAsLCmKSipQpI9O1MlIQkAAAAwY1qCEiEJAAAAMKdpCEqEJAAAAEBflntQ&#10;0haSnJNKSAIAAABsZzkHJWtTNUOSOAXwaWUXAAAAYLblGpTEliSfStUMSS4ruwAAAADbW65ByW65&#10;rdyT6vhUVw5R61IBAAAAU2AaDuYaYsuSo4asx6YCAAAApsC0BCUAAAAAc1quQcn9qa4aUX07FQAA&#10;ADAFlmtQckuqo0dUDgALAAAAU8KuNwAAAACZoAQAAAAgE5QAAAAAZIISAAAAgExQAgAAAJAJSgAA&#10;AAAyQQkAAABAJigBAAAAyAQlAAAAAJmgBAAAACATlAAAAABkghIAAACATFACAAAAkAlKAAAAADJB&#10;CQAAAEAmKAEAAADIBCUAAAAAmaAEAAAAIBOUAAAAAGSCEgAAAIBMUAIAAACQCUoAAAAAMkEJAAAA&#10;QCYoAQAAAMgEJQAAAACZoAQAAAAgE5QAAAAAZIISAAAAgExQAgAAAJAJSgAAAAAyQQkAAABAJigB&#10;AAAAyAQlAAAAAJmgBAAAACATlAAAAABkghIAAACATFACAAAAkAlKAAAAADJBCQAAAEAmKAEAAADI&#10;BCUAAAAAmaAEAAAAIBOUAAAAAGQ75HZrbkN1GQtg/fr1Wzdu3BhtcdZ5786XMkoP3LupuD9V2G2P&#10;VcWuqRg94zwZP7jrm7lXFI/e7wm5xyiZlyfDvDwZxnn8fGdMhnl5/MzLk1Ef5+TM1atXn5H7TN5M&#10;LiIoGb11qY4qu4M76KCDjv/GN75RnHDCCcUb3/jGfCkAAADLnKBkYQlKxujOVPuV3eGtWbOmuPDC&#10;C/MUAAAAy5ygZGEJSsbooFTPLLuDW7NmzQevueaa4sQTTyz+8GRblIzDQw89WDz04IOd/o477VTs&#10;uONOnT6jZZwn42c//UnuFcXOD9sl9xgl8/JkmJcnwziPn++MyTAvj595eTLq45wIShaWoGSxqh+j&#10;5NwLLsqXMkpbNt9d3Lfp7k5/91V7FStW7tXpM1rGeTK+c9utuVcU+x54cO4xSublyTAvT4ZxHj/f&#10;GZNhXh4/8/Jk1Mc5EZQsrJlcxFlvAAAAADJBCQAAAEAmKAEAAADIBCUAAAAAmaAEAAAAIBOUAAAA&#10;AGSCEgAAAIBMUAIAAACQCUoAAAAAMkEJAAAAQCYoAQAAAMgEJQAAAACZoAQAAAAgE5QAAAAAZIIS&#10;AAAAgExQAgAAAJAJSgAAAAAyQQkAAABAJigBAAAAyAQlAAAAAJmgBAAAACATlAAAAABkghIAAACA&#10;TFACAAAAkAlKAAAAADJBCQAAAEAmKAEAAADIBCUAAAAAmaAEAAAAIBOUAAAAAGSCEgAAAIBMUAIA&#10;AACQCUoAAAAAMkEJAAAAQCYoAQAAAMgEJQAAAACZoAQAAAAgE5QAAAAAZIISAAAAgExQAgAAAJAJ&#10;SgAAAAAyQQkAAABAJigBAAAAyAQlAAAAAJmgBAAAACATlAAAAABkghIAAACATFACAAAAkAlKAAAA&#10;ADJBCQAAAEAmKAEAAADIBCUAAAAAmaAEAAAAIBOUAAAAAGSCEgAAAIBsh9xuzW2oLmMBrF+/fuvG&#10;jRujLd7xR+fkSxmlHz2wpVPhEbuu6BSjZ5wnY/P/+W7uFcXKf7dP7jFK5uXJMC9PhnEeP98Zk2Fe&#10;Hj/z8mTUxzk5c/Xq1WfkPpM3k4sISkZvXaqjyu7g9ttvv+Pvuuuu4nGPe1zx5Cc/OV/KqH3ve98r&#10;dthhh2LvvffOlzAOxnn8/u///b/FnXfeWey///7FLrvski9l1MzL42dengzjPBm+M8bPvDwZ5uXJ&#10;iHF+0pOeVLz5zW8WlCwsQckY3Zlqv7ILAAAAvUUg9ZWvfEVQsrAEJWN0UKpnlt3B7bfffh+MLUpS&#10;W7z61a/OlzJq73jHOzrtu971rk7LeBjn8bv66qs79ZznPKdTjId5efzMy5NhnCfDd8b4mZcnw7w8&#10;GdU4f/WrXxWULCxByWJ1+OGHb73hhhuiLf7+uuvzpYzSls13F4/d+xc6/W9//1+KFSv36vQZLeM8&#10;GW87+aSiOq7RuRdclC9llMzLk2FengzjPH6+MybDvDx+5uXJqI+zoGTBzeQiznoDAAAAkAlKAAAA&#10;ADJBCQAAAEAmKAEAAADIBCUAAAAAmaAEAAAAIBOUAAAAAGSCEgAAAIBMUAIAAACQCUoAAAAAMkHJ&#10;IvPIRz5yVst4/PzP/3ynGC/jPH7V+Brn8TIvj595eTKM82TE+Brj8TIvT4Z5eTKM8+KzQ2635jZU&#10;l7EAXvOa12y9+OKLi9e+9rXFH797Y76UUdqy+e7i5hu+WOy0007F6qccXqxYuVf+C6NknCfjW7fe&#10;WHzlK18pnvrUpxb7HXRIvpRRMi9Phnl5Mozz+PnOmAzz8viZlyejPs6Pfexjz1y9evUZ+U9M3kwu&#10;YouSRSY+IGGHHeRV4/S4xz0uvojyFONinMfv537u54qnPe1pM98djId5efzMy5NhnCfDd8b4mZcn&#10;w7w8GcZ58RGUAAAAAGSCEgAAAIBMUAIAAACQCUoAAAAAMkEJAAAAQCYoAQAAAMgEJQAAAACZoAQA&#10;GJu77ryj+KcvXNep6I/C5s2bZu4zKqYBYDGo/z7d+pVb8qUjsyrVEbWKacZAUAIAjM0f/ee3F0c/&#10;58hO/e3f/HW+dHARhrzn/POKp/z7xxf77/3zM/cZFdNrnv204oMfeL/QBICJid+cyz92WfGm15/U&#10;+X3a4+E7zPp9OuLph3Yui9+ouN6QIgw5JdW3Uv1rqmtrFdPXpzoxldBkhAQlAMBYxALk1X//mTw1&#10;vPiP3FOfdGBx+mmnFnfecXu+dLYv33hDcfIfvLb49SOeMY7/4AHALBGORFD/qlceW1xy8cauv08h&#10;fqPiehGYDPgbdUiq21JtSHVAXNDi8FTvS/XFVHF9RkBQAgCMXIQkZ5/xzuLee+7JlwwnFihfcNSa&#10;vu8nFlTj+sISAMYpwpFBRWAywG9UhB7XpNqzMzW3CFLi+sKSERCUAADzFgt9sT927P4S/2WLLUCG&#10;WYisi7DlFetevF1I8qrXrC8+9olPFVdefW2njem6uH5sfQIAk/Lrzz2qOPPsDZ3fpqpi+nH7z94Q&#10;JH6j4rdtDrEbzeWpmiFJ/LA+P9WRuW3+0Mb1Y+sT5klQAgDMWwQTsT927P4SAcl8tyQJH/7gJbM2&#10;Zd5jzz2L6750c3H+hRcVzzt6bfHMZx3RaWM6Lo+/Vz732avmsz84AMwpfnciDLn567cXl19xZfGG&#10;N53S+W2qKqa//L++tV2gH79tc/xGvSpVPWGJH9VDU52U6tOprsttTMfl9R/do1KtK7sMS1ACACxK&#10;H7rk4twrnf+ei4qDn9y+RXFcfvpZ5+ap0nvfc37uAcBoRfhx09du64Qh+z1u/3xpuwj0n3JYHEpk&#10;m7/68Idyr9VrcluJQKTb/jpx+dvK7ow35ZYhCUoAgHn77Vcc3/mvWr2a/0EbROzGU9+aJDZdfvHL&#10;ev+D7IRXnzhrq5LYF3xUpyQGgLoIP1au7P9EM3/whtnZRWz52EWc9re+NUn8GM61ieT7U9W3KolU&#10;pnd6Q0+CEgBg3iLEiP+q1eul6347/3VwX/zHL+Re6UUvfXnu9fbil84OU6753GdzDwAWzmP22Sf3&#10;5vSs3FY+mtu5NMOU5+aWIQhKAIBF5x/+x9W5V3rGLz8793pr7prj7DcALDHPyW3l87mdS/MHz9lv&#10;5kFQAgAsOjfe8KXcK+2992Nyr7cn/vsn5V7JrjcALDFPz23le7mdy9dyW7HrzTwISgCARad51pxu&#10;B3Ft+neP3jv3Sj32AQeAifned7+be6XmwV1rmqcE7nfTyO/nthJnv2FIghIAYFGZz+4yc515AAAW&#10;wqeu+ETulZ562NNyb5urr776F3J3GDahHCFBCQCwqDzwwP25NxqOUwLAQordQP/m47OPyXrU2hfk&#10;3jb33Xffz+XuqDhOyZAEJQDAolY/5e8wRh28AMAg/ug/vz33SnHK++cdvTZP9TR7P9TB7ZZbBiQo&#10;AQAWtcMObx7XDgCWhs9c+enttibZ+IEP5d6cZh/ZnIkRlAAAAMCIxS43rznhuDxVetFLX14881lH&#10;5CkWK0EJAAAAjNDmzZuKE457+ayzuMWZbv70PX+Wp1jMBCUAwKLmFL8ALDVvfsPvF1++8YY8VR5v&#10;6//d+IFi5cpV+ZK+OMXvAhGUAADL2hMOemLuAcD4ven1J806LkmEJJ+86pri4CdP/CQ0X88tAxKU&#10;AACLyqiDjQH/ewcAQ/vgB95fXHLxxjxVOv89F/UVkhx++OH/v9wdlU25ZUCCEgBgUZlPsPFPX7gu&#10;90rzPbUwAPTr8o9dVpz8B6/NU6VL/vLS4sUvW5enett3331/lLvDaB4hdr6nFp5qghIAYNGJA97V&#10;NQOQbrZs2ZJ7JacWBmASIiR51SuPzVOlQUKSmm0HNin1e4qcFbmtOLXwPAhKAIBF56mHPS33St/7&#10;7ndzr7evf+3W3Csd+tTDcg8AxmOEIUm4PreVfXI7l4NzW7kxtwxBUAIALDrPOuJXcq/0qSs+kXu9&#10;feJvPp57pWf88rNzDwBGb8QhSfiH3FZemNu5vDS3lc/nliEISgCARWfNbzw390px9oC77rwjT7WL&#10;vzdPxXj405+RpwBgtJohSfzuzDMkCZ/NbeXlqfYvu13F3+v7rMbxSb5YdhmGoAQAWHTigK4vemks&#10;G27zR//57bnXLk7HWPfil65zxhsAxuI955+3XUgSpwCeZ0gS4kw1284tXDont91clNvKZamc8WYe&#10;BCUAwKL0xre8LfdKsVXJ771i3XZblsR0XP65z16VLym97uQ35x4AjE6cAvj0007NU9tCkn5OAdyn&#10;c3Nbif8cRPjR3LIkpuPyozpT2/xpbhnSDrndmttQXcYCWL9+/daNGzdGW5x7QTMYZBS2bL67uG/T&#10;3Z3+7qv2Klas3KvTZ7SM82R857ZtB67c98DmMbwYBfNyf2Lz4+9+59t5qvTt/31XccnFG/NUUfz6&#10;c48qfuXXnpOntnnDm07pOi+fdfppxfkbtv9HWpwVJ7YW2bx506zdbSpnnr2hc7/M5jtj/HxnTIZ5&#10;efzMy93F1iT1oORx+x9Q7H/A4/PUYN5y6qnFY37h/8lTxZmrV68+I/fPTtW2KWX86MXWIrHJ5OxT&#10;xJXiiZ1XdhnQTC4iKFlkBCXj50t/MozzZFhQHD/zcn9efMzR223R0a97f7y157wcu9TUA5e5vOo1&#10;64vzL/Qb2sZ3xvj5zpgM8/L4mZe7awYl83H5J/578YQDHpenZgUlIX7M1pfdvsSP5ez9UBnETC5i&#10;1xsAYFGL0OOC976vs2lzL/H3uJ6QBIBlIkKP16aKg7P2En+P6wlJRsQWJYuMLUrGTzo+GcZ5MvxH&#10;bfzMy/2JXWRuvunGPDWYy6+4sq95OXazuebvP1v8r699ddZjHfrUwzqnAX7e0WvzJXTjO2P8fGdM&#10;hnl5/MzL3cXupn/14Q/lqfnpsetNXexmE6eDW53qsLggix/DOA3wpztTzJddbxYrQcn4+dKfDOM8&#10;GRYUx8+8PBnm5ckwzuPnO2MyzMvjZ16ejPo4J92CEibDrjcAAAAATYISAAAAgExQAgAAAJA5Rsno&#10;7Zxqn7I7uOOOO+7Oj3zkI51jlLzlraflSxmln/7kx8VPfvyjTn+Xhz+ieNguD+/0GS3jPBk/3LLt&#10;IOiPWtH7jCAMx7w8GeblyTDO4+c7YzLMy+NnXp6M+jgnjlGysBzMdYyuT3V42R3e2rVriw0bNuQp&#10;AAAAljlBycJyMNcxui7VXcPWbrvtlpqiqFoAAABgcmxRssjUTw/8jjPPzpcySj96YEvxox/e3+k/&#10;4lG7FY/YdUWnz2gZ58nY/C/fy72iWPkLj8k9Rsm8PBnm5ckwzuPnO2MyzMvjZ16ejPo4J7YoWVh2&#10;vVms6kHJuRdclC9llJwTfjKM82R857Zbc68o9j3w4NxjlMzLk2FengzjPH6+MybDvDx+5uXJqI9z&#10;IihZWHa9AQAAAGgSlAAAAABkghIAAACATFACAAAAkAlKAAAAADJBCQAAAEAmKAEAAADIBCUAAAAA&#10;maAEAAAAIBOUAAAAAGSCEgAAAIBMUAIAAACQCUoAAAAAMkEJAAAAQCYoAQAAAMgEJQAAAACZoAQA&#10;AAAgE5QAAAAAZIISAAAAgExQAgAAAJAJSgAAAAAyQQkAAABAJigBAAAAyAQlAAAAAJmgBAAAACAT&#10;lAAAAABkghIAAACATFACAAAAkAlKAAAAADJBCQAAAEAmKAEAAADIBCUAAAAAmaAEAAAAIBOUAAAA&#10;AGSCEgAAAIBMUAIAAACQCUoAAAAAMkEJAAAAQDaNQckhqY6oFQAAAEDHNAQla1Odner6VFtT3Zzq&#10;2lrFZd9KdUqqVakAAACAKbWcg5ITU21O9alUb091eKpuDki1IdVtqSJYAQAAAKbQcg5KfivVnmW3&#10;b3H9CFbWdaYAAACAqTJNxyi5IdU5qZ6f6shcr011VaqmS1PtX3YBAACAaTENQcnGVIemelqq01J9&#10;OtV1ud6f6uhUx6ZqenNuAQAAgCmxnIOSq1NFQHJSqlvigh4uSxVbm9Stzy0AAAAwJZZzUHJeqrkC&#10;krpLclvn9MEAAAAwRabpGCVzuSO3AAAAwJQSlAAAAABkghIAAACATFCyTdvpgL+eWwAAAGAKCEq2&#10;eW5uK7en2lR2AQAAgGkgKNnmLbmtfDS3AAAAwJQQlJROTHVA2Z3RdrpgAAAAYBkTlJTHJjm37M44&#10;NZXTBQMAAMCUWcxBySGpjhighhW72OxZdjvi2CS2JgEAAIAptENut+Y2VJcttCtTHVV2+zLM874o&#10;1fqy23FPqjWpbulMDWfnVPuU3cEdd9xxd37kIx8p1q9fX7zlraflSxmln/7kx8VPfvyjTn+Xhz+i&#10;eNguD+/0GS3jPBk/3BJfW6VHrahnvoyKeXkyzMuTYZzHz3fGZJiXx8+8PBn1cU7OXL169Rm5z+TN&#10;5CLTHJTEcUneV3ZnHJvqsrI7tOtTHV52h7d27dpiw4YNeQoAAIBlTlCysGZykWk9Rsm6VOMIScJ1&#10;qe4atnbbbbfUFEXVAgAAAJOzmLcoiTDjsWW3L+fldi5x7JOby+6MjalOKrsLa/369Vs3btzY2fXm&#10;HWeenS9llH70wJbiRz+8v9N/xKN2Kx6x64pOn9EyzpOx+V++l3tFsfIXHpN7jJJ5eTLMy5NhnMfP&#10;d8ZkmJfHz7w8GfVxTmxRsrCWxK434xAhyTWp6jsyLpqQJNSDknMviEOoMGpbNt9d3Lfp7k5/91V7&#10;FStW7tXpM1rGeTK+c9utuVcU+x54cO4xSublyTAvT4ZxHj/fGZNhXh4/8/Jk1Mc5EZQsrKnc9WbR&#10;hyQAAADAwpqWoERIAgAAAMxpGoISIQkAAADQl+UelLSFJOekEpIAAAAA21nOQcnaVM2QJE4BfFrZ&#10;BQAAAJhtuQYlsSXJp1I1Q5LLyi4AAADA9pZrULJbbiv3pDo+1ZVD1LpUAAAAwBSYhoO5htiy5Kgh&#10;67GpAAAAgCkwLUEJAAAAwJyWa1Byf6qrRlTfTgUAAABMgeUalNyS6ugRlQPAAgAAwJSw6w0AAABA&#10;JigBAAAAyAQlAAAAAJmgBAAAACATlAAAAABkghIAAACATFACAAAAkAlKAAAAADJBCQAAAEAmKAEA&#10;AADIBCUAAAAAmaAEAAAAIBOUAAAAAGSCEgAAAIBMUAIAAACQCUoAAAAAMkEJAAAAQCYoAQAAAMgE&#10;JQAAAACZoAQAAAAgE5QAAAAAZIISAAAAgExQAgAAAJAJSgAAAAAyQQkAAABAJigBAAAAyAQlAAAA&#10;AJmgBAAAACATlAAAAABkghIAAACATFACAAAAkAlKAAAAADJBCQAAAEAmKAEAAADIBCUAAAAAmaAE&#10;AAAAIBOUAAAAAGSCEgAAAIBMUAIAAACQCUoAAAAAMkEJAAAAQCYoAQAAAMgEJQAAAACZoAQAAAAg&#10;2yG3W3MbqssYzs6p9im7gzvuuOPu/MhHPlKsX7++eMtbT8uXMko//cmPi5/8+Eed/i4Pf0TxsF0e&#10;3ukzWsZ5Mn645Z7cK4pHrdgz9xgl8/JkmJcnwziPn++MyTAvj595eTLq45ycuXr16jNyn8mbyUUE&#10;JaN3farDy+7w1q5dW2zYsCFPAQAAsMwJShbWTC5i15vRuy7VXcPWbrvtlpqiqFoAAABgcmxRssis&#10;X79+68aNGzu73rzjzLPzpYzSjx7YUvzoh/d3+o941G7FI3Zd0ekzWsZ5Mjb/y/dyryhW/sJjco9R&#10;Mi9Phnl5Mozz+PnOmAzz8viZlyejPs6JLUoWll1vFqt6UHLuBRflSxmlLZvvLu7bdHenv/uqvYoV&#10;K/fq9Bkt4zwZ37nt1twrin0PPDj3GCXz8mSYlyfDOI+f74zJMC+Pn3l5MurjnAhKFpZdbwAAAACa&#10;BCUAAAAAmaAEAAAAIBOUAAAAAGSCEgAAAIBMUAIAAACQCUoAAAAAMkEJAAAAQCYoAQAAAMgEJQAA&#10;AACZoAQAAAAgE5QAAAAAZIISAAAAgExQAgAAAJAJSgAAAAAyQQkAAABAJigBAAAAyAQlAAAAAJmg&#10;BAAAACATlAAAAABkghIAAACATFACAAAAkAlKAAAAADJBCQAAAEAmKAEAAADIBCUAAAAAmaAEAAAA&#10;IBOUAAAAAGSCEgAAAIBMUAIAAACQCUoAAAAAMkEJAAAAQCYoAQAAAMgEJQAAAACZoAQAAAAgE5QA&#10;AAAAZIISAAAAgExQAgAAAJAJSkqrUh1Rq0NSAQAAAFNGUFI6K9W1tdqQCgAAAJgygpKiuCjV+rIL&#10;AAAATLNpD0rWpRKSAAAAAB3THJRESHJp2QUAAACY3qAkDtYau9xU7sktAAAAMMWmMSiJkOSaVHt2&#10;porihlTHlV0AAABgmk1bUBKnAb48VRWSxJYkr061pTMFAAAATLVpCkoiJLky1QGdqTIkWZPqls4U&#10;AAAAMPWmKSj5s1SHl92Ok1IJSQAAAIAZ0xKUxIFbX152O45NdVnZBQAAAChNQ1BySqr1ZbdjYyoh&#10;CQAAALCd5R6UrEu1oex2REgSu9wAAAAAbGc5ByVHpLq07HbEaYDfWXYBAAAAtrdcg5JDUv33stsR&#10;IcnRqTZ1pgAAAABaLMegZP9U16TaszNVngb41amEJAAAAEBPizkoia1CYveZfqtyTqp6SLImldMA&#10;AwAAAHPaIbdbcxuqyxbalamOKrt9qZ53/XYRlHyp7Pa0KtXhZbejebsPper3TDk7p9qn7A7uuOOO&#10;u/MjH/lIsX79+uItbz0tX8oo/fQnPy5+8uMfdfq7PPwRxcN2eXinz2gZ58n44Zb4uio9akWVETNK&#10;5uXJMC9PhnEeP98Zk2FeHj/z8mTUxzk5c/Xq1WfkPpM3k4ss96BkVE5NdV7ZndP1qeqhy1DWrl1b&#10;bNhQP2EPAAAAy5igZGHN5CLL/fTAC+G6VHcNW7vttltqiqJqAQAAgMlZzFuUrEv12LLbl2qLj7NT&#10;HVZ2+zbKXW/mZf369Vs3btzY2fXmHWfGS2HUfvTAluJHP7y/03/Eo3YrHrHrik6f0TLOk7H5X76X&#10;e0Wx8hcek3uMknl5MszLk2Gcx893xmSYl8fPvDwZ9XFObFGysJbErjeTFAeDvbbsdlyVKk4nPHH1&#10;oOTcCy7KlzJKWzbfXdy36e5Of/dVexUrVu7V6TNaxnkyvnPbrblXFPseeHDuMUrm5ckwL0+GcR4/&#10;3xmTYV4eP/PyZNTHORGULCy73gAAAAA0CUoAAAAAMkEJAAAAQCYoAQAAAMgEJQAAAACZoAQAAAAg&#10;E5QAAAAAZIISAAAAgExQAgAAAJAJSkr3p7qqVjemAgAAAKaMoKR0S6qja3VaKgAAAGDKCEoAAAAA&#10;MkEJAAAAQCYoAQAAAMgEJQAAAACZoAQAAAAgE5QAAAAAZIISAAAAgExQAgAAAJAJSgAAAAAyQQkA&#10;AABAJigBAAAAyAQlAAAAAJmgBAAAACATlAAAAABkghIAAACATFACAAAAkAlKAAAA6OnFxxw9q8Zt&#10;8+ZNxe+9Yt2sxzzr9NPyX0fr1q/cMutxoi7/2GX5r0yjHXK7NbehuowFsH79+q0bN26Mtjj3govy&#10;pYzSls13F/dturvT333VXsWKlXt1+oyWcZ6M79x2a+4Vxb4HHpx7jJJ5eTLMy5NhnMfPd8ZkLOS8&#10;HCvQf/XhD+Wp8bj8iis7bQQDN990Y6cfDn3qYcU7zzw7T83WfF69rtuP5rz82L1/odOv3Pvj+irk&#10;6L3p9ScVl1y8MU8VxVMOO7wzLitXrsqXjFaM36teeWyeKl159bXFM591RJ4aj/o4J2euXr36jNxn&#10;8mZmakHJIiMoGT8LMJNhnCfDSs/4mZcnw7w8GcZ5/HxnTMZCzsvvOf+84vTTTs1T41GFELFlw+c+&#10;e1WnH379uUfNhChNzefV67r9aM7LkwxKPviB9xcn/8Fr81RR7LHnnsX/+MINxX6P2z9fMh5tj3vT&#10;124bWzgT6uOcCEoW1sxMbdcbAAAAFoXYDaYeVoRPXnXN2EOScMKrTyxe9Zr1eaoo7r3nnuLNb/j9&#10;PMU0EZQAAAD0aZ99H9vZWmOuil1F6mLrhLbrtdU0a26tc8F731cc/ORD8tT4nXbGWbPeu7/5+EeL&#10;z1z56TzFtLDrzSJj15vxs0nsZBjnybAZ/fiZlyfDvDwZxnn8fGdMxlKYl//pC9cVRz/nyDw13K4w&#10;sXXFAw/cn6eKYtddd+saGtx15x3F//nB9/NU7+v2ozkvT2LXm+ZxQoYZs1GIcT/i6YfmqfHuglMf&#10;58SuNwvLrjcAAACLWQQdcTDRqnoFH7FrSr/XXYziLDdvesNJeap0/oUL84/jGLszz96Qp8pdcD78&#10;wUvyFNNAUAIAAMCCiiAiAonKm059+0SOS9LNK054VWdLksoFf/rHnTCH6SAoAQAAYEFFEFGJgOL3&#10;3/DGPLUwYjebk9/81jxlq5JpIygBAABYhOKYHXGK4KpiuhLH0aj/rVlnnX5avubc4mClcXrh+u3P&#10;++NzimuvvTZfY7ziddW3JnnxS9cNfTyQttfye69Y17ls0IOytm1VwnQQlAAAACxC3/3Ot4vPffaq&#10;mYrpShzktf63Zt180435mt1FcPCUf//44mUvfH7nbDP127/3wvcUJ510UvHsZz+72HjRe/MtxuO9&#10;7zk/90pxmt5BRRCy36NXtr6WOHNNXBZ/2+PhOxRvev1JnYPtziXCmghtKhHmOAPOdBCUAAAATJnY&#10;4iSCgzvvuD1f0m7Lli3Fue86K0+NXpyt58s33pCnis6peQc5EG0cNyS2GokgpL5VSi+XXLyx+JNz&#10;35WnemuGNld9+pO5x3ImKAEAAFhi/t2j9+6cmaVe/YqQ5PwN5+SpbWI3kzglb9STD9l2etxxuvH6&#10;L+Ve6YUvemnu9efsM97Z2Wqk7nH7H9A5GGw1Li966ctn7UIziAht4v4ql3982+5PLF+CEgAAgCUm&#10;zgjzhjedMqv6EbucNEOSCEauvPra4q4fbC4uv+LKTn3y764qvvrVrxYXXXRR8au/tiZfc/S+cN0/&#10;5F4pnku/4jgtsXVIJcKQeB1f/l/fKt555tkz4/LnH76s89o+9olPDXT/lef8xvNyr9z9Jh6X5U1Q&#10;AgAAMCXWv/r43Cu96jXrO8HIM591RL5ktiOPPLL48F+NbyuK2PWmEkHHILvd/LfLP5Z7pfPfc1HX&#10;1xGed/Tazmu94L3vK3bfY4986dyedcSv5F7pn7/x9dxjuRKUAAAATIE4u0z9mCSxS8lpZ4zv+CP9&#10;qO82c9jhT8+9/jQPWPuYffbJvd7iuCN/+p4/y1Nz+6WDnph7pfpBdVmeBCUAAABT4FNXfCL3Su84&#10;411Dn4Z3HA596mG5N36DvO7mVi633HxT7rFcCUoAAACmQJwmt27Nbzw39xZG8xS9K1bsnnv9ae4+&#10;c/HG8Z3GuH5A1/vuvTf3WK4EJQAAAMtc/VggIVb8F9PWJGGffR+be/15/jEvzL1SBEFxquDPXPnp&#10;fMno7H/A43OPaSAoAQAAWOb+zw++n3ulxbji3+8xRiqxRUzztL9xzJOXvfD5xX6PXtkJTd5z/nmd&#10;LVc2b96UrwFzE5QAAACw5MQWMZ+86prtwpIQp/GN0OT0004tjn7OkcX+e/98JziJA9rCXAQlAAAA&#10;LElxoNUIS379uUflS7qL4ORVrzy2E5jYwoReBCUAAAAsuC/+4xdybzARllx+xZXFdV+6uTjz7A1z&#10;hiYRmPyn3/2dPAXbE5QAAAAsc7vuulvule64/Vu5t3Caz2m+IjB5w5tO6YQm9/54ayc4ueC97yte&#10;9NKX52tsE2FJ86w7vcT1mR6CEgAAgGUuQoS6O++4fbsz4Uxa8zl9+3/flXujEfd/wqtPLP78w5d1&#10;QpPmsUz63YKluZvOoU89LPdYrgQlAAAAU6C5S8o1n/ts7i2cOE1x5aYbr8+90YvQ5PSzzs1TpX/4&#10;H1fnXm/f/MbXc6+0YsXuucdyJSgBAACYAi/4j7+Ve6Uz3/m2vg5quvGi9+be6NVPU/zlG28Y60FW&#10;n/jvn5R7g2luefKMX35W7rFcCUoAAACmwH980Utm7X4Sp9CNM8B02wXn2muvLdauXVuc+66z8iWj&#10;9yu/9pzcK93wpS/m3tzOOv20gYKVLVu25F6p+djdNLc8ecJBT8w9lqsdcrs1t6G6jOHsnGqfsju4&#10;44477s6PfOQjxfr164u3vPW0fCmj9NOf/Lj4yY9/1Onv8vBHFA/b5eGdPqNlnCfjh1vuyb2ieNSK&#10;2fvdMhrm5ckwL0+GcR4/3xmTsRTm5Ruu/1Lxspe8KE+llfJf/dXiQ3/5X/NUf97/vouKDeeek6eK&#10;4tS3vb048bUn5ant7f+L21ZDuj1e8z4rLzjmPxRPOvjgTv+73/1uce3//B/Ft7/97c50mzv+93dz&#10;b36a4/Q7r3hlcda7tn9+beL17r777sUfpesf8x/+Y760u+Nf+TvFP/zP/5mniuJjf/03xeFPe3qe&#10;anfPPfcUhx26Ok8VxeonP7n42ys+nafmr/6dkZy5evXqM3KfyZvJRQQloxc71h1edocXye2GDRvy&#10;FAAAsJTcdNNNxe/+7u/mqaJ49rOfXbzvfe/LU/358z//8+KCCy7IU0Vx8sknF7/3e7+Xp7aXVrJz&#10;r/fjrVu3rvja176Wp+YW9/X5z38+T5W++tWv5t78xf1XW3usWLGi+NSnPlXssccenele6q83bveb&#10;v/mbxa/+6q92Lq9u/8///M/FHXfcUfzFX/zFrNf8pCc9qbjsssvyVHd/93d/V5xyyil5au73YJ4E&#10;JQtrJhex683oxTmm4nDNQ9Vuu5WnyKpaAACAUYoAJcKJfvyn//SfBg54BhUBRyUCk3/8x3/MU/2L&#10;2330ox8tTjrppOLII4/shCVRL3nJSzpBRz0kiVDlzDPPzFO9RcBS97znPS/3WM5sUbLIrF+/fuvG&#10;jRs7u96848yz86WM0o8e2FL86If3d/qPeNRuxSN2XdHpM1rGeTI2/8v3cq8oVv7CY3KPUTIvT4Z5&#10;eTKM8/j5zpiMpTAvf+mL/1T81jFr81RR/Nqa5xT/9aN/naf6c9F7LyzO/qNtGxic9p/PKE76g9fn&#10;qe09Zq+Vudff4/3tf/ub4v0b/6y45eYv50tKu++xR/GC57+gOO643yn22Wefzrz8+P33y38tfe/u&#10;zbk3f//ra7cWz13zK3mqKA459CnFpz/zuTzV3dtOeXPxt5/4m+K+e+/Nl8wt7nvj/3dJ8Yu/OPv1&#10;tBnFeziX+ndGYouShWXXm8WqHpSce8FF+VJGacvmu4v7Nt3d6e++aq9ixcq9On1GyzhPxnduuzX3&#10;imLfA8v9ihkt8/JkmJcnwziPn++MyVgK83IcZLR+Wtldd92tc4raQcRBVv/PD76fp4ri3z1672K/&#10;x+2fp2aLx9t/75/PU+WpgC+/4so81Vv9uVbPszkv/69vfLPTrzzzWUfk3mjEQWU/99mr8lRRXHn1&#10;tX09Rjz3a/7+s8WnrvhEcfXff6ZzgNo2MR6//Yrjixe/bF2+ZG7DPqdB1Mc5EZQsLLveAAAAjMvK&#10;las6K9VVDRqShAhF6vfRLSQJ9VBmUPXn2u151p9H1Ki95W3vyL3S+lcfn3u9xXOP8OPPP3xZcdcP&#10;Nhd3fP9fO4FGVdd96ebi3h9v7YRGg4Qk//SF62aFJBG0jON1szgJSgAAAJa473139lloeoUqi1GE&#10;EC966cvzVFHcecftxQc/8P481b9RBFThbW85OfdKzSCH5U1QAgAAsITF7ifvOmP2ivyzjth2zI+l&#10;4j//0TnFHntuO93zme98W2f3o0l7z/nnFV++8YY8VXQCHFuTTBdBCQAAwBIRK/FVeBAByWeu/HTn&#10;WBqxBUYlwoY1v/HcPLV0xFYwp591bp4qOscbOeG4bVuZTELscnP6aafmqXIs//Q9f5anmBaCEgAA&#10;gCUiVuIPfeIBxR4P36Fz8NaXvfD5s7Z+CBd/8COdXVCWohNefWLneCCVeG1vev1JeWq8IoBa9+L/&#10;kKdKS3ksGZ6gBAAAYJm45C8vLZ539LZT2i5F51940axdcC65eGNnS5pxiq1zYuuV+llzXvWa9Ut+&#10;LBmOoAQAAGAJi1AhVupv/vrtA53ZZbGKXXAuu/y/56lSbElz+ccuy1OjFSFJ7L5U3zLnKYcdXpx2&#10;xll5imkjKAEAAFgi4lS3zdPfxmlxYyuMpXamm17i4Knx2uqv9TH77JP/Olpb7ruvOPdPLpj1WHE6&#10;YbvcTC9BCQAAwBIyitPfLgXx2uqvNWocImBqPo6QZLoJSgAAAAAyQQkAAABAJigBAAAAyAQlAAAA&#10;AJmgBAAAACATlAAAAABkghIAAACATFACAAAAkAlKAAAAADJBCQAAAEAmKAEAAADIBCUAAAAAmaAE&#10;AAAAIBOUAAAAAGSCEgAAAIBMUAIAAACQCUoAAAAAMkEJAAAAQCYoAQAAAMgEJQAAAACZoAQAAAAg&#10;E5QAAAAAZIIS/v/t/Qu4LGV5J3wXoKijnPPhqOggaj4c3eIBE0chmW1GIZjMJDEqTkhGoiNuJp+J&#10;R1R0hCASSHiJfIatfjE6CRMxE/OaGA1oAjOBGCOoEDE68QDjccIXQDZ66WBwv8/dfdeidu2uXt1r&#10;dddaq/v3u677qqd69fHpp6u6/6sOAAAAQBKUAAAAACRBCQAAAEASlAAAAAAkQQkAAABAEpQAAAAA&#10;JEEJAAAAQBKUVNVhpY5rFQAAALCEljUoiTDkklJfKPWPpa5u1e5Sp5UCAAAAlsiyBSXHlLq8VIQh&#10;O0o9olSXg3IKAAAALIllCkpiC5HrS50wmAMAAABoWZag5NxSbxs297Cz1EtKHd+o55d6c6kvlwIA&#10;AACWyDIEJSeXet2wuSICkh8odXqpt5e6plGXlTozpwAAAMASWfSgJM5oEwdtbYotRiIguXUwBwAA&#10;AJAWPSg5p9Qhw+bAGaVsKQIAAACMtMhByVGl4sw2tS+WumDYBAAAANjbIgclz8hp7ddzCgAAADDS&#10;IgclL8pp7Q9zCgAAADDSogYlcRDXY4fNgetKtQ/eekyp47KiDQAAACy5RQ1KHp3T2rU5PalUHMx1&#10;d6nrS12dFe24LP4WwQkAAACwhBY1KHlqTmuHlrq81AdLPS8u6BB/i+AkTikcW6UAAAAAS2SRj1HS&#10;FAHICcPmROJsORGsAAAAAEtkUYOSp+e0LU4R/OZSzyp1fNbz87LbSzXFMU7OHTYBAACAZbCZg5Lm&#10;wVYnqXEiIIlw5JGlziz1oVLXZMVxSeKyCEbioK9Nryt11LAJAAAALLp9choHMq3Vl2202PVlmt1l&#10;ms+7fduXlHr7sDlWhCIRlhwymBs6o9QFw+ZE7lXqiGFzeqeccspNl156abVjx47qVa+J/IZZ+95d&#10;363u+u53Bu3973u/6t7733fQZrb0cz++veuejeHuf2Bz0cWsGMv9MJb7oZ/nzzKjH8by/BnL/Wj2&#10;c3H2tm3bzso2/VvJRZYlKIldbGLrkUnE7jaxJUntilInDpsTiTPsNE9NvCYnnXRSdf755+ccAAAA&#10;C+zmUm/Ztm3bbw5n2QAruciyHMz1wJxO4s9yWpsmrAkRyMQgX2t9/T73uc8/nXDCtA8LAADAVrRt&#10;27aHC0k2j828RcnJpR42bE6kuXtMHHekeRrgaXafiWOjXD9srui1T2688cbH33333Y/PWQAAABbY&#10;Mccc8+5ssnGauchAXFDXInh1qeZrivlpNG8bBQAAACyulQxgUXe9uSOntSfmdBKrnUEHAAAAWFCL&#10;GpR8LKe1Z+Z0LeLUwgAAAMASWNSg5IZS95wzbHi635OGzVX9eE5rH84pAAAAsCQW8XgccZrf5uuK&#10;Uwav5rBSXyjVvN2kAQsAAACwNTVzgIG9LlgAR5Vqvq6o1Q7qekmp5vUjNAEAAAAWWzMLGNjrggXR&#10;3qokKsKQ2HKkKUKVOKVw+7q2JgEAAIDF18wCBva6YEFEIHJtqebrqysuj91xuv4eIQsAAACw+Jp5&#10;wMBeFyyQcWFJVwlJAAAAYHk0M4GBvS5YMBGWxPFJbivVfK3timOSHFcKAAAAWB4r2cA+g9nhTK2+&#10;bBFFYPKMUttKPSkuSFeWuqJUnFYYAAAAWC4ruciyBSUAAAAAbSu5yL45BQAAAFh6ghIAAACAJCgB&#10;AAAASIISAAAAgCQoAQAAAEiCEgAAAIAkKAEAAABIghIAAACAJCgBAAAASIISAAAAgCQoAQAAAEiC&#10;EgAAAIAkKAEAAABIghIAAACAJCgBAAAASIISAAAAgCQoAQAAAEiCEgAAAIAkKAEAAABIghIAAACA&#10;JCgBAAAASIISAAAAgCQoAQAAAEiCEgAAAIAkKAEAAABIghIAAACAJCgBAAAASIISAAAAgCQoAQAA&#10;AEiCEgAAAIAkKAEAAABIghIAAACAJCgBAAAASIISAAAAgCQoAQAAAEiCEgAAAIAkKAEAAABIghIA&#10;AACAJCgBAAAASIISAAAAgCQoAQAAAEiCEgAAAIAkKAEAAABIghIAAACAJCgBAAAASIISAAAAgCQo&#10;AQAAAEiCEgAAAIAkKAEAAABIghIAAACAJCgBAAAASIISAAAAgCQoAQAAAEj75HR3TsO7cwoAAACw&#10;DF6Q05FBCQAAAMBSsusNAAAAQKq3KFnZxAQ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YPPYJ6eb0TGl&#10;Dhg293BnqRuGTQAAGqb9/nRYqUcPm3v5eqkvDZsAsDw2c1ByeakThs09XFHqxGETZmrcl8Vrclrr&#10;+iLqSyWwFRxV6sHD5h78M2Lrm/b703Glrh4293JGqQuGzTUxzgDYkqYNSsb9kByl/eNyGoIS+jbu&#10;y2L7s9I1Ptf7pRIhFPTh1aXOHzb3YB27ecQ6aZTPlrp12BxpMwUlxhkASyFWprvXULHSPrdU/ACa&#10;VNym675gHsaN77au8RlfClkffQvzF5+nUZ8z69jNY9T7E9UVoNSm/f40bt233uWucQbAlrRvTuct&#10;/rPxulLXl4qV4zSBCQAAAEAv+gpKmiI0icBktf9SfKJUbJrZrrgcAIC9Tfv9KY4XMur6UV8uBQCs&#10;Yq273nTVJaVgs7Drzeagb2H+7BKx+Y16f6JW2/VmMzHOANiSZrlFyXWlmv+F+GKp1ewoddqwCQAA&#10;ALCxpj3rTfwXo+vI6MeXap/lJk4L97OlXlPqkLigw+NLtU8Tt54zX4w6O88sTkXXPs1d8z67/sPT&#10;7pNpTkHbvO64o9yP6qvVjorfNM1zavbBJI/RvP56zoI0iVGnIZzmTCnjxve8znrTHjfz7qOm9riZ&#10;5rGn+Xw2rztuzNR9cVGpY4fNPews9fvD5h4mGYftfl7tNtO8vuZ9r+X9m8Xyah7vR1jr8mq9y9v2&#10;65nkPQ6jlgFh1PNpXnea5USXrvdgtb6Ypo/b2red5nXEf/onPRvJNOMrTPo+TPPam/c5yXhoXn8t&#10;n8umPpfTzT7pWh+9pNRnhs091M9rkvdrXN83TTqmuj5P04yzcaYZ69OMq1r7Pa61x9o0n4Wu6zat&#10;NpYmfV6jtD+Ha3kvm/pYjgJsWbHAHrUJZVTXwjzEyuK2UqNuFzVqE8xpNr8/qVScVafrNs26ttS0&#10;Z+CJx/xCqVH3F68rdiEa9beotnF9WIvrXFaq+be6f2OlFFvhxN+7nlNd8dzieieXii8OXSZ5TtHH&#10;ox4v7j+eU1s85qjrR1+Ney6TivuIx4j7i/e0/TjtirER/TbqudYm6YfaNOOzKR4/xt+49y5eT7y2&#10;WYs+iz4Y11/xvOL5jeunsNrrj8eK9qjPfdeYaV9v0qo/G011P497rfHcusbFaq8vrt/1uY/Lx/Xf&#10;PJZX83g/wiSfibjOqMePsTTpFoOTjs14DXHdLvH3UbeN51frWjbFY48aS5OK59++z7rGPeeu28Xz&#10;GSWeY4yxUe9lXfVyf5xJ+qq22vhqm/S+JxlfG7HuifvdqOX0uD5ZrWqTvF+TPk7Xexzq5cqoforL&#10;4m/Rj+2/RY0aZ23Rv/E+d431uLwe6833dpJx1TbqulFxX02r9e2oPhn3WY3x3SWW+6NuE9U1lus+&#10;G3WbqHguq62j4vmPum3zPev6nK13OQqwZY1b+ay2YBy3wI9qL7QnWdHXRl1vkooV+DjxnMd9cZ+k&#10;2lZbgXetoOr+7fr7ahUrtK4fW+OeU6yMx610o2LFW993vI9d711d8Vy6VvKTGvecx1U8164vt6u9&#10;N03TjM9a1xfGrhr3nk0rvoyN+7I2qsa9lnGvf5LHao6Z2qjrTVL1Z6O21s9I07jXN+4HcV2jXl9t&#10;1PUnqXHLq3m8H2G9y4ao+FI+TnweV3t+zYrrdn2Gu9776J94fZMsz7vuezWx7Bt1f1Hjfgx1vXft&#10;kGnS/m5WvN6ucTiur9rGja9RJr3vzbju2cjldFjrui2qNsn7NenjdL3H8ZrjtY+6zSQ1apzV4vMy&#10;7X03x8K419Zl1HWj4r6axvVtPP6oZUzcpuv1jFuud32O4nPRtpb3o+uxx31+u15ju9a6HAXYssat&#10;fNork1G6Fr5R7ZXxJCv62qjrTVpdX+Ljy9Q0X967qm1cH477Ulj377g+XK2aXySaxj2nSVe89Rfy&#10;Sfts1Ip+GuOe8yQ1aiU+7j7bphmfMZYm+WIxqqI/x/3nZxLxWkfd9yTV9fnoev3TvM4YW02jrjNJ&#10;1Z+NEM931HUmqaau1zfNMiFe36gfZaOuO2n1+X6EcZ+Jae6760vzet6vUeFD1/IxXts0791aP3Nd&#10;fTJuPTPq+lHN57DeZcio5X5XX8VYaptmeRcmve/NtO7Z6OV0bT3rttok79ekjzPqPZ6mv7tq1DgL&#10;61lf1euCca+ty6jrRtX3Wevq27i8q0/ib10B3Kjlbq1rPLaXp+vps1FhSdfnt6/lKMCm0Pfpgf8w&#10;p6M8PaezcHup+qCycZDZceKAsu0VYfivpcYdV2UenpfTaTUPpBuvvUu8nlH7Co/ziJyuJo4pEad9&#10;nrTP4rXOeiUaBxCu+2G1gwnHD5dRP2Ln4ZxSo465Eer3ruv5Rn92/ciaRPyYfM+wOdJq4yY+H+P+&#10;49XW9TpHibHV/MK32nNpvr/Niv2mQ/wHPp5vl/r6qy0TxplmmRCv74XD5lizWF51Wc/7sZpp7vtN&#10;OW2Kx+p6v+r3elx/XFpq0s9wvLZp3rtX5nRav53Ttq5+fUZO295bqrmvf/zQ6urv1foqXvdVpbba&#10;j5a+1z0buZxuiuVZvTzoUj+fdk2j+ThR4747tMU4n+bzNKn4nIxbXzWXldM83z7EMcvG9ckf5LQt&#10;xvmoIDPG6KjxGK+7GfbFbbvGXrO/uryu1KTrlL6WowBb0riUftIFbdd/iSKlbupK7Uf9d6P+W9ym&#10;axPnWAF3JeHtlcy411lXJP3xeKv9B6ptkvuO5xn33ax6RVon/XGdaI/6wheXjds6pX2bSZ5T/TxG&#10;/a1d9fNfrW/am5ZPo/mc4/0b9UUjfkR1/Wckqv3jZVw/tHX1RXt8dt1nvD/tH3lx3a4xGn9bi67P&#10;W7w3zcePdvTjqOtGtcfMamNh0jEw6gvepH3b1vVa4zFG/aCOZUXzsZomfX2TXK+t/lvcdhbLqzDp&#10;8532/Rj3magr7jPuu+v51tUcQ/F+jLp+3Ff7sxy363re7TEx7vNeVzzX1fpr3H95x4nXNer+okZ9&#10;hruW081lU7RHXSdq1DJs0nHT1VfRN21d/dX1mZz0vicZX5O8X3VNOs7b656u59HXcrrLqMeIWu1x&#10;pn2/wqS3GTce66rfs65lclT8valrmRAVl7fHeojLmrep+6Xr/YzqMuq6Ue2+7uqnZtXLxLrqfzZM&#10;uhwLXbt4tj/Ho55P9El73RL9G7dtXzcq7qOp6/PbrPq1jfpbXWtdjgJsSeNWPqutuGvjFqxNXdcb&#10;tUKJLzOTPH7Xwr+9khgXMsTfpgka2sZdN1Zio37wN8UXg3gd7S9vbeO+dLT7atxzihV887Hi+XXd&#10;b1T7ucX1R10vatR7Oam43+iv9nsxyqRjaZr3cdL7HHW9+PLQ9f7F7dvXj5pmq47auC+0Xf02Lmxo&#10;6nr9o77Qjhsz7c9emLRv20bdJmq1z0q87/G5bup6DvFFt/35ifvv+gIa1b7+rJdXYV7vx7jPxKhl&#10;4aT90PXa4rmN0vU84v1o6rrfqPhbcyxEe9wP6rXqWn+M+gx3vQ/N5znpZ7I26ed+FuMr7mOUSe97&#10;3Pjqc90z6vWtdzkdfR2vb9Ia9VijHiMqrj/OtO9XmPQ2XeMxqv0ehK6+ao+F6LtR14vqWi6EeLz6&#10;c1z3S0zb91FXl1HXjWr3dVc/Rb/EZ69rzISu8KO9HAtdy5FmANL1Orv+CRXPbZJlTtd7FtV+j5v9&#10;P6oAlsa4lU97ZdKlayUT1bSWFf048fy6VlKxgmvqWpGMWpmFcf3SNs1116r+gta18mr/cJr2OXV9&#10;oWl/8anN+r2cVKzA47V1/Xhr/9CYph8meU3xPoy6Ttw2HmtUdY3Rrr4dp+uLVtcPrND1Iys+E03T&#10;vqfTjJlp77s26jZRo37Qr2ba5zDuC+haxvm4sdBeXoV5vR/xPEZdL2qU6IdR142K+6qN+rEV/Vd/&#10;DkZV+/p1NcXrHXWdUeMsxI+OUdePWquuz1D7fet67BivtXE/9seN6VH9G9X8ATVNX007via970nf&#10;19o81j3zWk539UFXxf22jbpe1KjrNk3yutsmuc248RjvzSiTjoWuMTtufVWL5U58bupAJfpn1H1F&#10;dRl13ah2X6+lb2tdYy2q+XnuWo6218Nd321iGRTPe1R1fS+Mv9Umfc9q81iOAmy4vo9R0odYYMcK&#10;OxbozRXv1aXeVmqU5r7QsaLt2gfzwpxuFrFijS9s8QWhufKO/ajj9Xbtb/2wnK7VHTmdVNd59Wd1&#10;XJr4UhFfDOJLQ/RD/YP1H0tFP3QdB2HcD41Z+KGctsW+zPG8RlXXGO26r3G63v8bcjrKZ3PaFp+J&#10;9fRX15iJvpiVrn3W45gE8ZmI5UF8VuJLYPNL4SzcWqr5A7fpiTkdZb3Lq7Wa1/sR/dDlqTmNcTTq&#10;NcQYa38emtVl3H+bV7Mrp6OsdYx8JKdt7WMRPC2nbb+b0/DonLbFWO9aroau45Wsp682g3msezZ6&#10;Ob2VdI3H8M6crkXXMiH8aU7HieVOfAcYt27bDGI8dn02m8cr+uGctu3Mae2ZOW2L47yMGrdRXd8L&#10;HpPTtZjHchRgwy1KUBI/lOPHT/xA/mCpODhVfMlZyw+KA3I6ysdzutFixRM/rOLHX3xhix+Cs/zB&#10;OWs353TW4stVhCMRiMQXgwhEoh+mOdjYPK03kGpay2vqGv+fyeko475oPjina3FjTuepK6ioRX/E&#10;ZyUOaBxfGGN5EeNnVoFZ1zg/OKe1WS6v1mqe70fXD4HaesbRKOOW2avpCgbXI360xcFYR3lKTkOM&#10;xbYIQD40bA50LUNWWxd9MqdtsxrrW8Uk656NXk5vJV19Fd9FxgV3qxm3TPibnC6KrgM+b89p+Imc&#10;trUPCDvLdcZBOV2LeSxHATbcRgQlXT/oV/ty3SV+dERoED9+5v0lZT1fBGYl/msSP/I2czDSh/jP&#10;aIyZcWc5YfMY9x+nWXlDqa6tSkaJ5UWMnxhHff2nvc/l1TjzfD/GbVWy2czruTa3Cml6UU5jvI36&#10;kbNa2AebUWwNNy9baXkyia6zP0ZwGuuHEN/z2iKM2qxbzCzaewQw0HdQEpuZd/lwTqcVp/Ht2pSw&#10;KX4MrTWM2SxiS5Jxp86r1aeEm+ZH41YSXybidJeT/NCMfogvGJtJ/f5MW4wXX9ZiWTBtX8U46uv0&#10;qcu0vFqL9pifpOrTQ28msVXIqOVvvPex/GpuWdI0yW4G9GO9y+kvlxr1967ajOOY2Yv1VNcWZ7HL&#10;TYSoo77bdN1mlFh3jBpj4yrGKwANfQclL83pKH+V02nECmXcFirPL/UDpfYp9eRSLyu1HnXav1F+&#10;KaejvLnU40vFaz201ImlNsuuQrP2s6W6QpL4MvGsUtEPUdEP7yi1mcT7Es9r2pqVA3O6iGKrr+ir&#10;40vF/tyThmQxnpr7iK/FkTltq7dE63t5tRW1x/wktVn/y9q1dUiMs3rLkqYYq83dbsbZ6HXRMljv&#10;cjre/1F/76rNfnyNceY5Hhdxd7H357Qtdrl57rC5l2mOARPrjlFjbFzZmg2gpc+gJPbJ7/qRMM0X&#10;xKZx9xc/NGLBP+0mgV/P6ShdB9jqy6h92kP8wDqz1Fb+ojWNn85pW/wwjk1W1zKW5qHrOBDTHvAv&#10;voSuZdeQ+C/RKI/N6SjjDrx2TU43o+ij5hfqeK6nl3pkqQgfIjg5o9S4rTS6xtUk4vFHbS4d6uMk&#10;zGN5tRWN25992nG+mQ8U2LV1yAtKjdqqaNR/jD+a07bVtkrqOlD2lTnlHhu9nN5KurY6qLeUWqtx&#10;65ZJ34fo+/U8hz51HfA51iGjDtAa661Ru353rc+mPTDrVuo7gN70EZTEwjcOmBj75HcZt6XJWqxn&#10;f9lYGXXtsnJ2qc24MvlqTpfdvA4au1ZdB6GLrReap+kcJ8ZbfUyLaX0ip23PyekoP57TtnEBw2YQ&#10;Z2OI5zjqh3OED/FF/IJSEUjE1lezdk6prq2cugKr2jz379+M4v3oGk+vzekkYr0Sx2varCKwHbVF&#10;U1dg1j5QYxgXKnXtyhrLjK7HmPVBfF+c07auras2o41eTm8l48bjy3O6Vl3LhAgWVxM/9K8vNe6s&#10;PLVRgXbfW63EMrB9BpsQY25UCNp1ANiuXdZfVWrS76rRH5P2HcBSmWVQEgl2/EipKxa+cdrLz5ca&#10;d8DN+C/arLcA6FpBTJqyd618YgUWX4bitcVrrE/t+SelNtKoXSmiD+K/6cuk66jt407POk9dX4bC&#10;eaXGHbMnxDiLz89q/z3u0rWpbtzfqC+L8WWz67Pa56mxv5nTtlEBT4zz+vMeXzLjh/Naz2QzycGa&#10;4z/18b41l3OxTOjqt/ihvNqWXutdXm1FXeMptpqLrQ/HiX6/ttRWOJDzpMcV6Bon45YhXcF9hHaj&#10;xGOsdV3b9ZmMA9LGllD1ZyKChQj+tsJ7U9vo5fQ4Xf+0GRVo9/FjP8boqPAvxNm7mmMh+iXmJw2P&#10;upYJEfrFMr1LPF4cY6pp3PFe4r5inMZzjNvGfNdrmqdpjkfUtQVK1zo+Ppe/Vapr3RJivMT7M8lx&#10;7wCYQKxYds+w4stu14I8fnyMuk3zS3SsiEddJ6q9wu66v7qa4najrrOWahvXh6uJL6CjbhenGa1X&#10;/FER3sRlo64b1f4hMu1zituPum708SjTXn818cVm1P1FxWuv+6H+0j7qelHtx5+mHyYZnyG+jIx7&#10;L+J+4jb1c46K+fbznkdfxd/qxxw3ZkZt8TDp66/FY4y6flRb13iJan6u6+dcv4ZR121+LmI5MK4/&#10;4jq1rtc3bcVj1ua1vArzej8mvV7TpM8llv+jrhcVYy6uX/dJVLyXo+67qWvsxO26jLp+VDzmekX4&#10;OOq+2xWvrUssQ0bdJir6KcZLPNfVxk1zLIZp+iqe36jrTlvt+552fE37/k56/Y1eTneJ+2vef7Pq&#10;dV18RurlWq3rdvGcu0x6m64+nbZG9dVqy4Tm8nzU8iAur417P6ep5n2GtfRtl0meY6wbxolxMOp2&#10;UXH/8fd6GREV7VHrwebr7HqPR71ntVHXj2r3H8DCigXeqAXhWmpcSBImWRnF7We1Mmzrevxpq21c&#10;H65mVl9Q2iv0aZ/TtCvRtax0x5nVOGw//jT9MMn4rMUXk1HXnabW2lfxGRn35XO1is9X/Nhrm+b1&#10;h2n6dtIfl3XFfa93TLS/jHa9vmmqfZ8bsbxa7/sxzftWm/S5xPs8i/5oWsuyZtT1o+K1z0L7x/So&#10;Wm1rgPUuQ+KHUds0fTUurJmm2vc97fia9v2d5vobuZzuMm1AVYvnMerv7c9g06S3mdVybFRfrRZY&#10;rVbNz+y4UHyaai8H1tK3XSZ5jjEux1nvOr6u5uuc9nMWRl0/albLUYDe9X3Wm1ps5hpH2Y5NXtcj&#10;bn/KsDmRrs1YR4kDQU5z/T7EMRamOVbEZnv+sxLHm5jmOBMb3Q/xgznOxLMRzyM+I/FZW8sxRuL5&#10;bi/V90GC4/G6NoWfh9g94j8NmzMT/d2+z3kur7aieJ9jfK1lbG4lq+1+E69/td2+YhkSB+1ei/gs&#10;xfpsPeL5xcGQJxGvp8/P76xs5HK6yx+W2myfj1iO/dthc+ZinM1qmfCGUpO+ly/Jad8m2f2ma7eb&#10;Wr2On3Q3PwAm1HdQEgvyOPtEfGmLhfssxD7X8QVytRVifHGb5kdKrLAfVWq1AzHG39f6BXYtYoW4&#10;2nOKvoh+XtTTA4c4y88kYUl8Afq1YXNDxTiN8RQ/Nqb5Ih77Tsdt1vNDJz5rcRDTaR47Pi/xfPsO&#10;SWrxeqcJw+Igg/FeT/MFO/o2fhjFf+wmXR7FZ2+1/dnjeXcFwfNaXm1VMb5ibEafTHOcgOi/6KM4&#10;Jfpmt9ppPbsO1NgWP+Tj9a62/K/V43u9IUktgvrVPpOxjIn3c7MdWHtSG7mcHqX+ETzpe96X+GdF&#10;fMdYrY9ivES/TGMty4S6/5sHm42+i9Bl3H3E+iI+U28fzPUvxtu45xffmSdZN8V1Yj0W78m0YyUe&#10;I5YT4848BLCU9snppGJT6WmO6l6fijBOcRgrsEkW+LXYr/JJw+Ye3l2qvUl7iM0Pf7ZU+xSfcRC6&#10;3y0VK6Rxzz++jHSJ28UBxZqnXIzXFiukWKnHpoWjzr4QK8D2AVXX+hza4jH/fan2JttxppP/q1T0&#10;9aR9OO1zihXyqCPRx2NHgNE27fWnEa//haXarzOCrvjyE+/PpI8/TT9MOz7b4v17aqk4O8So9zBO&#10;w/ixUvMIKmKf9jhFcBzk9uC4IMWYjseN/2Ct9lmd9vWvddxH3zyjVNy+3U9dzzeuF6eUfFip9mlS&#10;Y1xEn67Wt7GJ8agzh8SX8fjBGH34tFJ1H8RyJg4oGM8lHmM1s15ezev9WMv7tp7PRjzeU0rFe9e+&#10;j+jX+AEe65OuL/VrWdZ0bU4e7/WsPn+xiX17/NZ+rtQ068ZQfy7a/VT3Ub1uGmety+V47Bi79Wdr&#10;1NifxzI3TPuc1/oaaxu5nG6LvoplUnu5Hf3/yVJxRqNYboS1fAZjN4lR6mXeKLEci3H4U6Xaz+mt&#10;peJzut73oGuZUL/uccuDWjyHHylVv4fx2H9Vqu6vMOlyYL3r/rbYvarr1PRvKrWWACNeZ9c6sDle&#10;4oxPo5Y9a3nP+liOArBJxBeASfetjJVje7/MqLWsNIGNF1/6Rn2m17IfOsBmFsHvqOVdVPyQB4Cl&#10;s1HHKNkK4pzysZVIHFgsAo/4gRTBSbPisjiIVpzScpT35xQAYKPFFhrN7zERhFxaqstncgoAMBBf&#10;IEb9d2XSijMdAFuTLUqARdS1bBtV8Y8iAFhKtiiZn5fmFABgq9kMB0IHgA0hKJmPOFp78yBhAABb&#10;RZwRZrUzNgHAwqrPevOunHKPB5b68WFzYjeViqOJ3zmYA7aqOJPDQ4bNPcSPhzhbAMBW1LVsa/rb&#10;UnFskv8zmAOAJVQHJbEvKgAAAMBSs+sNAAAAQBq1RcmpOQUAAABYBiuHJBkVlNSXAQAAACyDlVzE&#10;rjcAAAAASVACAAAAkAQlAAAAAElQAgAAAJAEJQAAAABJUAIAAACQBCUAAAAASVACAAAAkAQlAAAA&#10;AElQAgAAAJAEJQAAAABpn5zuzmmoL1sEh5V69LA5cGepG4ZNNrFjSh0wbK64Jqe1o0o9eNgc+Hqp&#10;Lw2bA5PcBwAAAIRmLjIQF9QV4kfocY2KH53rNY/7XE08TvO1XV6Kza39nkWdXKrt1aWa14n5phhf&#10;t5VqXueSUgAAANDW/O040L4gfpg2L4sfnOt1WanmfZ5Wat4EJVtLhGntcKNrnKwWlIRRYcmo0AUA&#10;AIDl1vzdONC+IHZZaV4WdVKp9Wj/YI0fxfMmKNlari3VfL/GbQEySVASYtw2rxfjsI+xBwAAwNax&#10;8rux62Cut5Z677C54idyuhbxY/WQYXPgulLN40lABB3HDpsDMUZOHzbX5UOlzhg2B2Ic2gUHAACA&#10;kcad9eb9Oa2tZ5eFdsjy2zmFEFt4vGbYHLi91POGzZm4oNQVw+bACaX62PULAACALaq5a0Jt1O43&#10;az0A60bsdhPserM1rOX4NZPuelNrH/8k2jHGAQAAYOX35bgtSkbtfvPcnE7DbjeME2FWc+uRL5Z6&#10;+7A5UzHmfm3YHIgx+cJhEwAAAIbGBSWhvfvNWnaHsNsN47w+p7UX5HQe3lkqduupxe4+tioBAABg&#10;xWpByUdyWntEqWl3v2kf26R9n+PEj9jY4qCuee2y03yMqElFXzRvN+pH9yTXqf82Td8273MW+urr&#10;pniMOF5ILbY2umbYnIvYSspWJQAAAKxqZV+cwdye2sePOLfUpNqnZo3Tv64mfrDH8Sbap4qtK44t&#10;EWctmSQgiOs0b9t1jJLmdaImFffXvN2o59R1nXid8Trax2+pX9+oQCWChVG3ieq6zTh1X3+hVPv+&#10;ournMq/QJO67+XjTHDB42mOU1OI1N28Xrx0AAIDl1vydOLDXBQ3x47X592l+WE77Qzj+PioE6KoI&#10;bcaFA5s1KIkAabXXGX9vbmGyltuMM21fz+MsMc3Hj/Y0Qc9ag5LQHpfTbMkDAADA4mn+RhzY64KG&#10;9n/goyb9Ydn+IT7uh3A7kJm0YsuTrvvdjEFJ+0f6uKq3wJmmbybZamea59CsacKI1bTfm3hO01hP&#10;UNLe0mmaraQAAABYPM3fiAN7XdCylt1v2j9G4z66jAoCImCI+2iGIPHjetSP/K773oxBSbNi65x4&#10;PfEjP/p01C4w7dc7yW2iP7u0A4YIs+KydvgVfd9+36NGvca1aD+Pcc95lPbtY34azdtOEi4BAACw&#10;uJq/EQf2uqClHWRMsvtN+wd+1w/hCELaW57EbceJH+vt24y6/80alMRz79qVZVQ4Me1tuoKjCEOa&#10;14uAYLXjj7Tf+64+nFa7X8ZtbTTKeoOS9uMDAACwvPb6fbjXBS2jwozVdr9pX7/rh3D7B2/Xj/y2&#10;CA2atxsV3mzGoGS1cCL+1rz+Wm8zSvO5xPszaTjRfg2zOKZHc0uYtWzRsd6gpH37Ue8dAAAAy2Hl&#10;9+FqpweuxWlV2wHGc3M6Suy2Eaderb23VNzHKC/Oae11OV3N20t9cdgcWMupizfCy0p9adgcKf52&#10;+7C54sRS096mLcKU5ql4Ty/V9Z60XZzT2lNyuh7xftWa72Nfbsxp7cCcAgAAsMQmDUrCn+a09ryc&#10;jvITOa29P6dtEWw0fzBfV2pcINAWAUxTMwjYyj6e09oROR2nfZv2FhI/m9PaR3I6ic/ltLbeQKq9&#10;dcwnc9qnXTmtPTanAAAALLFpgpIPlWputTBuC45n5rTW9aP80TmtTbsLxl/ltPb0nC6aA3K6Hu2+&#10;ib6PMGWSenCppnG7AU2ifX8b4ZqcAgAAwIppgpIwye437a1Exu1287Cc1m7O6aTaWwXQ7YdyWrt6&#10;ypqnj+YUAAAANtS0Qckku9+0w5Ou3W5m4bM5rT0yp+ytecwYAAAAYIRpg5JJdr9phyfTHAtjWu0t&#10;VZpbsjDeFeuoT5QCAACAhTNtUBLG7X4zzW43s9AOaeJHPJOJM+mstc4sNUuTHKwWAAAA5m4tQUl7&#10;95vmgVv73O0mzOIgp2y89rFq+rDeA9ICAACwgNYSlLR3vzm2VP2jc9rdbtoH8Zz2rDWPyWltmlML&#10;N8VpiRfdF3Na28igoH1smY3QPvPOHTkFAABgia0lKAnt3W+eUWotu920fzCfUOqwYXMi23Na+8uc&#10;Tqv9PBdxa4N2GNQ+C06f2v29Ead1bodsn8kpAAAAS2ytQUl795sXlVrLbjfxgzkClaYX5nQ1EWbM&#10;68Cxk4QI8fhb6Sw7V+W09oKcbpTm8WQ2IrRpH9/m6zkFAABgia01KBm1+00ztIi/tbc66fLWnNZe&#10;U6r9I3aUdsCys9RaDxx7ZU5rr8hpl9NKxRYaW+ksO+0QKbbeOWnYnNo0W/10ae4mFacunuQ9n6Xm&#10;sXVivK51ty0AAAAWyFqDktAOQpqhwaQhSbimVHPrgvjRHFs/HDeY21tsyXF5qQhnavFD9zeGzTVp&#10;ny0n7jteQ/PHezzuyaW+UOptpeJ5biURBESY1HRpqWkCirjutaUePZhbn/ZuUk/JaR/ivWyO1w/n&#10;FAAAAAZ2N2pSsTVC83bNmnZLhdhCIQKI9v3Ej/JzS706KwKS9nWiIsAYJcKW5vXi9l267ntc3daa&#10;HxXutO+3KwBqmtdtop/bzznmYwuZcVuJxH1dUmrcfU8rworm84j3ehoxHpq3j/lJxett3rZr/AAA&#10;ALAcmr8RB/a6YELtH91Rcdla1FsrtO9vXMVjjfuRGz/om9cfF5SMChG6KkKdeL6ThBObKSgJ8by7&#10;3rfYiqYOpepgatR1J3k+k2i/39Ns3bKeoKQdykVoAwAAwPJa+Y24nl1vQntXjjDNbjdNN5Q6sdQZ&#10;pZrHP+kSu8vUu8jMQhzfJO6vvRtOW7zmHy4Vz3criucdZwtqny44diWK48yc36g4jsk8dzG6MKe1&#10;2NJj3iLkaZ+dyfFJAAAAGNgnp5Ga1OrLJhFbAMQP6qY3lYrjjqxHbN0RpxzeVupJcUGKH7TxQz8O&#10;TDrJj9v28/tEqTOHzbHix/SPl6of+5ul4rgp7ceN3YKazy9CnnaAMsl12vq4TfRxnGEoDp47SRgS&#10;wUqECu8sNatgIZ7D50vVjx8B2aNKTXJQ3tiSqHnmnneXmiQ0i61kIgCqHV9qveMVAACArW0lF1lv&#10;UMJiiGDoqaWOLNXcDaUOpj6W00GRUmUAAEPnSURBVHmIXWaaYdabS00SZq1FvM6rh82B2HootmIC&#10;AABguTVzkYHBfjhZ0KdRx4aZ1zFD1nLsFwAAABZf87fiwF4XQI9iN5rmGIxAY9baZ7qZx2MAAACw&#10;NTV/Lw7sdcESiS0aYsuCZtG/9tYeszywa/tMP9F2phsAAABqzd+jA3tdsOAiDLmkVPs0sc3q4wws&#10;3COCi/YuONOcLrhLBGHt0xB7bwEAAGhq/mYc2OuCBRU/vNtbLnRVHGSUfrV3j4ngZL1hSZwJp3mf&#10;drkBAACgrfm7cWCvCxZQ+0f4aiUo2RixpU/zfYitQWKrkLVo31cEL2u9LwAAABbXym/HZTk98Lml&#10;Xjds7mFnqTjt7WcGc0NHlNpW6tOlYmsE+hVBxm+VOngwN/SJUtOeMjgOEPuCYXPFGaXmdZpjAAAA&#10;tq5mLjKwkpwM5hZL+4wqUbGlgS0LAAAAgNDMDAb2umBBRBjSPkBoBCcAAAAAtWZuMLDXBQuifYwK&#10;xx0BAAAA2prZwcBeFyyAON1s83XFqYABAAAA2lbyg30Hs4vpGTmt/XpOAQAAAMZqbnmxKOK0ss3X&#10;5eCtAAAAwCgr+cGinh44QpF/HDYHriv15GFzxTGlDhg2qztLOW0sAAAALKdmLjKwkpwM5ra+40o1&#10;X1Mc1DWcVOqyUs2/NSv+FrcFAAAAlkczGxjY64ItLs5u03xNEYBc3rpsXEWwYlcdAAAAWA7NTGBg&#10;rwu2uHZQspaKY5wAAAAAi28lD1jUY5TE1iMnDJt7+GKp95b6q1K74oLiiFLbSu0odUhc0PDmUmcO&#10;mwAAAMCCWslFliUoiYDkpaU+NJgb7ahSEaIcO5i7xyNKfWnY7MenPvWpg8skCgAAgAX3hCc84eZs&#10;snGWLih5Sam3D5tjRVgSZ8hpbllyRqkLhs2JnFxq1NYsk7rfgx70oKe94x3vOOLII4/MiwAAAFhU&#10;27ZtW4Tf4Vvd0gUlx5e6Zthc1bmlXjdsDlxR6sRhcyI3lVp3wvHMZz6zuvDCC3MOAACABfbu3bt3&#10;//HjHve49+c8/Vu6oORZpcbtdtMUpwe+ethcMU2fHF3qKcPm9LZv3/6uq666qjrttNOqX3nZy/NS&#10;Zun737+7+v7ddw/a++63X7XvvvsN2syWfu7HP33vrmxV1b3uvX+2mCVjuR/Gcj/08/xZZvTDWJ4/&#10;Y7kfzX4uzt62bdtZ2aZ/Cx+UxOmAnzdsDkyz+8wxpa4fNlf01ic7duzYvXPnzphW510UZylm1nbd&#10;dkt1x623DNoHHXZ4deChhw/azJZ+7sdXPn9jtqrqoY96bLaYJWO5H8ZyP/Tz/Flm9MNYnj9juR/N&#10;fi4EJRtrJRfZN6eL5pM5XYsbcgoAAAAsmUUNSu7Iae2JOZ1E7HoDAAAALKFFDUo+ltPaM3O6FnFq&#10;YQAAAGAJLGpQErvP3D5sDsTpfk8aNlf14zmtfTinAAAAwIJb1KAk7Mxp7aU5HeewUs2DwIY/zSkA&#10;AACw4BY5KHlnTmtxuuBXD5udzin1iGFzIHa7mfS0wgAAAMAWt8hByZdKvXnYXHF+qTjnbmw50nRU&#10;qTil8I7B3D0m2QoFAAAAWBCLHJSE/6vUdcPmighD/rHUtaUuz2lsOdLe5SZCFluTAAAAwBJZ9KDk&#10;1lInlmqHJeHYUrE7TkzbIiQ5c9gEAAAAlsWiByWhDkvOKNU8E84osWXJ8aWEJAAAALCEliEoCRGW&#10;XFDqUaWeXyq2GLmiURGiPL7UI0tdUwoAAABYQssSlNQiMImDtsYWI7GVSV0RotxQCgAAAFhiyxaU&#10;AAAAAHQSlAAAAAAkQQkAAABAEpQAAAAAJEEJAAAAQBKUAAAAACRBCQAAAEASlAAAAAAkQQkAAABA&#10;EpQAAAAAJEEJAAAAQBKUAAAAACRBCQAAAEASlAAAAAAkQQkAAABAEpQAAAAAJEEJAAAAQBKUAAAA&#10;ACRBCQAAAEASlAAAAAAkQQkAAABAEpQAAAAAJEEJAAAAQBKUAAAAACRBCQAAAEASlAAAAAAkQQkA&#10;AABAEpQAAAAAJEEJAAAAQBKUAAAAACRBCQAAAEASlAAAAAAkQQkAAABAEpQAAAAAJEEJAAAAQBKU&#10;AAAAACRBCQAAAEASlAAAAAAkQQkAAABAEpQAAAAAJEEJAAAAQBKUAAAAACRBCQAAAEDaJ6e7cxrq&#10;y9gAO3bs2L1z586YVudc8Jt5KbP0rW/eWt1ZKhxw8GHVA0oxe/q5H9+4+e+zVVUPOvIHs8UsGcv9&#10;MJb7oZ/nzzKjH8by/BnL/Wj2c3H2tm3bzso2/VvJRQQls3dyqROGzekdffTRL/jc5z5XnXrqqdXL&#10;X/7yvBQAAIAFJyjZWIKSObqp1JHD5tpt3769uvjii3MOAACABSco2ViCkjk6utRThs3pbd++/V1X&#10;XXVVddppp1W/8jJblMzD979/d/X9u+8etPfdb79q3333G7SZLf3cj3/63l3Zqqp73Xv/bDFLxnI/&#10;jOV+6Of5s8zoh7E8f8ZyP5r9XAhKNpagZLNqHqPkvIsuyUuZpV233VLdcestg/ZBhx1eHXjo4YM2&#10;s6Wf+/GVz9+Yrap66KMemy1myVjuh7HcD/08f5YZ/TCW589Y7keznwtBycZayUWc9QYAAAAgCUoA&#10;AAAAkqAEAAAAIAlKAAAAAJKgBAAAACAJSgAAAACSoAQAAAAgCUoAAAAAkqAEAAAAIAlKAAAAAJKg&#10;BAAAACAJSgAAAACSoAQAAAAgCUoAAAAAkqAEAAAAIAlKAAAAAJKgBAAAACAJSgAAAACSoAQAAAAg&#10;CUoAAAAAkqAEAAAAIAlKAAAAAJKgBAAAACAJSgAAAACSoAQAAAAgCUoAAAAAkqAEAAAAIAlKAAAA&#10;AJKgBAAAACAJSgAAAACSoAQAAAAgCUoAAAAAkqAEAAAAIAlKAAAAAJKgBAAAACAJSgAAAACSoAQA&#10;AAAgCUoAAAAAkqAEAAAAIAlKhg4rdVyjjikFAAAALBlBydA5pa5u1PmlAAAAgCUjKKmqS0rtGDYB&#10;AACAZbbsQcnJpYQkAAAAwMAyByURkrxn2AQAAABY3qAkDtYau9zUbs8pAAAAsMSWMSiJkOSqUocM&#10;5qrqulKnDJsAAADAMlu2oCROA/y+UnVIEluSvKjUrsEcAAAAsNSWKSiJkOTyUo8YzA1Dku2lbhjM&#10;AQAAAEtvmYKS3yp17LA5cHopIQkAAACwYlmCkjhw6/OGzYHnl7ps2AQAAAAYWoag5NWldgybAztL&#10;CUkAAACAvSx6UHJyqfOHzYEISWKXGwAAAIC9LHJQclyp9wybA3Ea4DcMmwAAAAB7W9Sg5JhSfzJs&#10;DkRIcmKpWwdzAAAAACMsYlByVKmrSh0ymBueBvhFpYQkAAAAwFj75HR3TkN92VYVB2qtz3ATIcn2&#10;UqudBjh207l62By4olRsgdK7HTt27N65c2dMq3Mu+M28lFn61jdvre4sFQ44+LDqAaWYPf3cj2/c&#10;/PfZqqoHHfmD2WKWjOV+GMv90M/zZ5nRD2N5/ozlfjT7uTh727ZtZ2Wb/q3kIosYlFxe6oRhcxCU&#10;fHzYHCs+9ccOmwPt27271KRnyokDyNaPP7Wjjz76BZ/73OeqU089tXr5y1+elwIAALDgBCUba2mC&#10;klk5o9QFw+aqbip15LC5dtu3b68uvvjinAMAAGDBCUo2lqBkStMEJUeXesqwOb3t27e/66qrrqpO&#10;O+206ldeZouSefj+9++uvn/33YP2vvvtV+27736DNrOln/vxT9+7K1tVda97758tZslY7oex3A/9&#10;PH+WGf0wlufPWO5Hs58LQcnGWuig5NxSTxo2JzbLXW/WpXmMkvMuuiQvZZZ23XZLdcettwzaBx12&#10;eHXgoYcP2syWfu7HVz5/Y7aq6qGPemy2mCVjuR/Gcj/08/xZZvTDWJ4/Y7kfzX4uBCUbayUXWcSz&#10;3pxZKg7EOk29rFRThCTNv/cSkgAAAAAbaxGDEgAAAIA1EZQAAAAAJEEJAAAAQBKUAAAAACRBCQAA&#10;AEASlAAAAAAkQQkAAABAEpQAAAAAJEEJAAAAQBKUDN1Z6opGfaIUAAAAsGQEJUM3lDqxUWeWAgAA&#10;AJaMoAQAAAAgCUoAAAAAkqAEAAAAIAlKAAAAAJKgBAAAACAJSgAAAACSoAQAAAAgCUoAAAAAkqAE&#10;AAAAIAlKAAAAAJKgBAAAACAJSgAAAACSoAQAAAAgCUoAAAAAkqAEAAAAIAlKAAAAAJKgBAAAACAJ&#10;SgAAAACSoAQAAAAgCUoAAAAAkqAEAAAAIAlKAAAAAJKgBAAAACAJSgAAAACSoAQAAAAgCUoAAAAA&#10;kqAEAAAAIAlKAAAAAJKgBAAAACAJSgAAAACSoAQAAAAgCUoAAAAAkqAEAAAAIAlKAAAAAJKgBAAA&#10;ACAJSgAAAACSoAQAAAAgCUoAAAAAkqAEAAAAIAlKAAAAAJKgBAAAACAJSgAAAACSoAQAAAAg7ZPT&#10;3TkN9WVsgB07duzeuXNnTKtzLvjNvJRZ+tY3b63uLBUOOPiw6gGlmD393I9v3Pz32aqqBx35g9li&#10;lozlfhjL/dDP82eZ0Q9jef6M5X40+7k4e9u2bWdlm/6t5CKCktk7udQJw+b0jj766Bd87nOfq049&#10;9dTq5S9/eV4KAADAghOUbCxByRzdVOrIYXPttm/fXl188cU5BwAAwIITlGwsQckcHV3qKcPm9LZv&#10;3/6uq666qjrttNOqX3mZLUrm4fvfv7v6/t13D9r77rdfte+++w3azJZ+7sc/fe+ubFXVve69f7aY&#10;JWO5H8ZyP/Tz/Flm9MNYnj9juR/Nfi4EJRtLULJZNY9Rct5Fl+SlzNKu226p7rj1lkH7oMMOrw48&#10;9PBBm9nSz/34yudvzFZVPfRRj80Ws2Qs98NY7od+nj/LjH4Yy/NnLPej2c+FoGRjreQiznoDAAAA&#10;kAQlAAAAAElQAgAAAJAEJQAAAABJUAIAAACQBCUAAAAASVACAAAAkAQlAAAAAElQAgAAAJAEJQAA&#10;AABJUAIAAACQBCUAAAAASVACAAAAkAQlAAAAAElQAgAAAJAEJQAAAABJUAIAAACQBCUAAAAASVAC&#10;AAAAkAQlAAAAAElQAgAAAJAEJQAAAABJUAIAAACQBCUAAAAASVACAAAAkAQlAAAAAElQAgAAAJAE&#10;JQAAAABJUAIAAACQBCUAAAAASVACAAAAkAQlAAAAAElQAgAAAJAEJQAAAABJUAIAAACQBCUAAAAA&#10;SVACAAAAkAQlAAAAAElQAgAAAJCWMSg5ptRxjQIAAAAYWIag5KRS55a6ttTuUteXurpRcdkXSr26&#10;1GGlAAAAgCW1yEHJaaVuK/XBUq8rdWypLo8odX6pz5eKYAUAAABYQosclPx0qUOGzYnF9SNYOXkw&#10;BwAAACyVZTpGyXWl3lzqWaWOz3pJqStKtb2n1FHDJgAAALAsliEo2Vnq8aWeXOrMUh8qdU3W20ud&#10;WOr5pdpemVMAAABgSSxyUHJlqQhITi91Q1wwxmWlYmuTph05BQAAAJbEIgclF5RaLSBpemdOm5w+&#10;GAAAAJbIMh2jZDVfyikAAACwpAQlAAAAAElQAgAAAJAEJfcYdTrgz+YUAAAAWAKCkns8I6e1L5a6&#10;ddgEAAAAloGg5B6vymntvTkFAAAAloSgZOi0Uo8YNleMOl0wAAAAsMAEJcNjk5w3bK44o5TTBQMA&#10;AMCS2Senu3Ma6suWxbWljh02B+LYJD9cakOOT7Jjx47dO3fujGl1zgW/mZcyS9/65q3VnaXCAQcf&#10;Vj2gFLOnn/vxjZv/PltV9aAjfzBbzJKx3A9juR/6ef4sM/phLM+fsdyPZj8XZ2/btu2sbNO/lVxk&#10;2YOSS0rtGDYHbi+1vdQNg7m1ObnUCcPm9I4++ugXfO5zn6tOPfXU6uUvf3leCgAAwIITlGwsQUkR&#10;xyV527C54vmlLhs21+ymUkcOm2u3ffv26uKLL845AAAAFpygZGMtfVASW328Z9hcMYuQJBxd6inD&#10;5vS2b9/+rquuuqo67bTTql95mS1K5uH737+7+v7ddw/a++63X7XvvvsN2syWfu7HP33vrmxV1b3u&#10;vX+2mCVjuR/Gcj/08/xZZvTDWJ4/Y7kfzX4uBCUba6mDkmNKXT9srthZ6vRhc2M1j1Fy3kWxZxCz&#10;tuu2W6o7br1l0D7osMOrAw89fNBmtvRzP77y+RuzVVUPfdRjs8UsGcv9MJb7oZ/nzzKjH8by/BnL&#10;/Wj2cyEo2VgruciynfUmQpKrhs0VmyYkAQAAADbWMgUldUhyyGBuSEgCAAAArFiWoERIAgAAAKxq&#10;GYISIQkAAAAwkUUPSkaFJG8uJSQBAAAA9rLIQclJpdohSZwC+MxhEwAAAGBPixqUxJYkHyzVDkku&#10;GzYBAAAA9raoQckBOa3dXuoFpS5fQ51cCgAAAFgCy3Aw1xBblpywxnpYKQAAAGAJLEtQAgAAALCq&#10;RQ1K7ix1xYzqy6UAAACAJbCoQckNpU6cUTkALAAAACwJu94AAAAAJEEJAAAAQBKUAAAAACRBCQAA&#10;AEASlAAAAAAkQQkAAABAEpQAAAAAJEEJAAAAQBKUAAAAACRBCQAAAEASlAAAAAAkQQkAAABAEpQA&#10;AAAAJEEJAAAAQBKUAAAAACRBCQAAAEASlAAAAAAkQQkAAABAEpQAAAAAJEEJAAAAQBKUAAAAACRB&#10;CQAAAEASlAAAAAAkQQkAAABAEpQAAAAAJEEJAAAAQBKUAAAAACRBCQAAAEASlAAAAAAkQQkAAABA&#10;EpQAAAAAJEEJAAAAQBKUAAAAACRBCQAAAEASlAAAAAAkQQkAAABAEpQAAAAAJEEJAAAAQBKUAAAA&#10;ACRBCQAAAEASlAAAAAAkQQkAAABAEpQAAAAApH1yujunob6MDbBjx47dO3fujGl1zgW/mZcyS9/6&#10;5q3VnaXCAQcfVj2gFLOnn/vxjZv/PltV9aAjfzBbzJKx3A9juR/6ef4sM/phLM+fsdyPZj8XZ2/b&#10;tu2sbNO/lVxEUDJ7J5c6Ydic3tFHH/2Cz33uc9Wpp55avfzlL89LAQAAWHCCko0lKJmjm0odOWyu&#10;3fbt26uLL7445wAAAFhwgpKNJSiZo6NLPWXYnN727dvfddVVV1WnnXZa9Ssvs0XJPHz/+3dX37/7&#10;7kF73/32q/bdd79Bm9nSz/34p+/dla2qute9988Ws2Qs98NY7od+nj/LjH4Yy/NnLPej2c+FoGRj&#10;CUo2q+YxSs676JK8lFnaddst1R233jJoH3TY4dWBhx4+aDNb+rkfX/n8jdmqqoc+6rHZYpaM5X4Y&#10;y/3Qz/NnmdEPY3n+jOV+NPu5EJRsrJVcxFlvAAAAAJKgBAAAACAJSgAAAACSoAQAAAAgCUoAAAAA&#10;kqAEAAAAIAlKAAAAAJKgBAAAACAJSgAAAACSoAQAAAAgCUoAAAAAkqAEAAAAIAlKAAAAAJKgBAAA&#10;ACAJSgAAAACSoAQAAAAgCUoAAAAAkqAEAAAAIAlKAAAAAJKgBAAAACAJSgAAAACSoAQAAAAgCUoA&#10;AAAAkqAEAAAAIAlKAAAAAJKgBAAAACAJSgAAAACSoAQAAAAgCUoAAAAAkqAEAAAAIAlKAAAAAJKg&#10;BAAAACAJSgAAAACSoAQAAAAgCUoAAAAAkqAEAAAAIAlKAAAAAJKgBAAAACAJSgAAAACSoAQAAAAg&#10;CUoAAAAAkqAEAAAAIAlKAAAAAJKgBAAAACAJSgAAAACSoAQAAAAgCUoAAAAAkqAEAAAAIAlKAAAA&#10;AJKgBAAAACAJSgAAAACSoAQAAAAgCUoAAAAAkqAEAAAAIAlKAAAAANI+Od2d01BfxgbYsWPH7p07&#10;d8a0ev2vvjkvZZa+861dgwr3e8CBg2L29HM/bvvfX81WVR36z4/IFrNkLPfDWO6Hfp4/y4x+GMvz&#10;Zyz3o9nPxdnbtm07K9v0byUXEZTM3smlThg2p3fkkUe+4Oabb64e/vCHV4973OPyUmbta1/7WrXP&#10;PvtUD37wg/MS5kE/z9//+T//p7rpppuqo446qtp///3zUmbNWJ4/Y7kf+rkflhnzZyz3w1juR/Tz&#10;Yx7zmOqVr3yloGRjCUrm6KZSRw6bAAAAMF4EUn/7t38rKNlYgpI5OrrUU4bN6R155JHvii1KyrR6&#10;0YtelJcya69//esH0ze96U2DKfOhn+fvyiuvHNTTn/70QTEfxvL8Gcv90M/9sMyYP2O5H8ZyP+p+&#10;/vSnPy0o2ViCks3q2GOP3X3dddfFtPrza67NS5mlXbfdUj3swQ8ctL/89X+oDjz08EGb2dLP/Xjt&#10;y06v6uManXfRJXkps2Qs98NY7od+nj/LjH4Yy/NnLPej2c+Ckg23kos46w0AAABAEpQAAAAAJEEJ&#10;AAAAQBKUAAAAACRBCQAAAEASlAAAAAAkQQkAAABAEpQAAAAAJEEJAAAAQBKUAAAAACRBySbzz/7Z&#10;P9tjynz8wA/8wKCYL/08f3X/6uf5Mpbnz1juh37uR/SvPp4vY7kfxnI/9PPms09Od+c01JexAV78&#10;4hfvfsc73lG95CUvqX7tN3fmpczSrttuqa6/7m+q/fbbr9r2hGOrAw89PP/CLOnnfnzhxk9Uf/u3&#10;f1s98YlPrI48+pi8lFkylvthLPdDP8+fZUY/jOX5M5b70eznhz3sYWdv27btrPwT/VvJRWxRssnE&#10;ByTss4+8ap4e/vCHx4Io55gX/Tx/97nPfaonP/nJK8sO5sNYnj9juR/6uR+WGfNnLPfDWO6Hft58&#10;BCUAAAAASVACAAAAkAQlAAAAAElQAgAAAJAEJQAAAABJUAIAAACQBCUAAAAASVACAMzNzTd9qfrY&#10;R68ZVLRn4bbbbl25z6iYB4DNoLl+uvFvb8hLZ+awUsc1KuaZA0EJADA3v/qfX1ed+PTjB/XHf/SH&#10;een0Igx5y4UXVE/4l4+sjnrwD6zcZ1TMb3/ak6t3/fbbhSYA9CbWOe/7g8uqV7z09MH66eD77rPH&#10;+um4H3r84LJYR8X11ijCkFeX+kKpfyx1daNi/tpSp5USmsyQoAQAmIv4Annln38459Yu/iP3xMc8&#10;qnrjmWdUN33pi3npnj71ieuql/3SS6ofO+6H5/EfPADYQ4QjEdS/8BeeX73zHTs7108h1lFxvQhM&#10;plxHHVPq86XOL/WIuGCEY0u9rdTflIrrMwOCEgBg5iIkOfesN1TfvP32vGRt4gvlT5ywfeL7iS+q&#10;cX1hCQDzFOHItCIwmWIdFaHHVaUOGcytLoKUuL6wZAYEJQDAusWXvtgfO3Z/if+yxRYga/kS2RRh&#10;y8+f/Oy9QpIXvnhH9Qfv/2B1+ZVXD6Yx3xTXj61PAKAvP/aME6qzzz1/sG6qK+YfftSeG4LEOirW&#10;bauI3WjeV6odksSK9Vmljs9pe0Ub14+tT1gnQQkAsG4RTMT+2LH7SwQk692SJPzeu965x6bMBx9y&#10;SHXNx6+vLrz4kuqZJ55UPeWpxw2mMR+Xx99rf/GRK9azPzgArCrWOxGGXP/ZL1bv+8Dl1S+/4tWD&#10;dVNdMf+pv/vCXoF+rNtWWUe9sFQzYYmV6uNLnV7qQ6WuyWnMx+XNle4JpU4eNlkrQQkAsCm9+53v&#10;yNbQhW+5pHrs40ZvURyXv/Gc83Ju6K1vuTBbADBbEX588jOfH4QhRz78qLx0tAj0n/CkOJTIPX7/&#10;996drZFenNNaBCJd++vE5a8dNle8IqeskaAEAFi3f//zLxj8V61Z7f+gTSN242luTRKbLj/7ueP/&#10;QXbqi07bY6uS2Bd8VqckBoCmCD8OPXTyE8380i/vmV3Elo8d4rS/za1JYmW42iaSby/V3KokUpnx&#10;6Q1jCUoAgHWLECP+q9as55z87/Ov0/ubv/5otoZ+5jnPy9Z4z37OnmHKVX/xkWwBwMZ5yBFHZGtV&#10;T81p7b05XU07THlGTlkDQQkAsOn85X+/MltDP/yvnpat8dq75jj7DQBbzNNzWvurnK6mvcJz9pt1&#10;EJQAAJvOJ677eLaGHvzgh2RrvEf/y8dka8iuNwBsMT+U09rXcrqaz+S0ZtebdRCUAACbTvusOV0H&#10;cW375w96cLaGxuwDDgC9+dpXv5qtofbBXRvapwSedNPIr+e0Fme/YY0EJQDAprKe3WVWO/MAAGyE&#10;D37g/dkaeuKTnpyte1x55ZUPzOZa2IRyhgQlAMCm8q1v3Zmt2XCcEgA2UuwG+kf/bc9jsp5w0k9k&#10;6x533HHHfbI5K45TskaCEgBgU2ue8nctZh28AMA0fvU/vy5bQ3HK+2eeeFLOjbXnfqjTOyCnTElQ&#10;AgBsak86tn1cOwDYGj58+Yf22ppk52+/O1ur2vPI5vRGUAIAAAAzFrvcvPjUU3Ju6Gee87zqKU89&#10;LufYrAQlAAAAMEO33XZrdeopz9vjLG5xppvfeMtv5RybmaAEANjUnOIXgK3mlb/8n6pPfeK6nBse&#10;b+v/u/O3q0MPPSwvmYhT/G4QQQkAsNB+8OhHZwsA5u8VLz19j+OSREjyp1dcVT32cb2fhOazOWVK&#10;ghIAYFOZdbAx5X/vAGDN3vXbb6/e+Y6dOTd04VsumSgkOfbYY///2ZyVW3PKlAQlAMCmsp5g42Mf&#10;vSZbQ+s9tTAATOp9f3BZ9bJfeknODb3zd99TPfu5J+fceA996EO/k821aB8hdr2nFl5qghIAYNOJ&#10;A941tQOQLrt27crWkFMLA9CHCEle+AvPz7mhaUKShnsObDI06SlyDsxpzamF10FQAgBsOk980pOz&#10;NfS1r341W+N99jM3Zmvo8U98UrYAYD5mGJKEa3NaOyKnq3lsTmufyClrICgBADadpx73I9ka+uAH&#10;3p+t8d7/R/8tW0M//K+eli0AmL0ZhyThL3Na+6mcruY5Oa39VU5ZA0EJALDpbP83z8jWUJw94Oab&#10;vpRzo8Xf26diPPaHfjjnAGC22iFJrHfWGZKEj+S09rxSRw2bneLvzX1W4/gkfzNsshaCEgBg04kD&#10;uv7Mc+K74T1+9T+/LlujxekYm579nJOd8QaAuXjLhRfsFZLEKYDXGZKEOFPNPecWHnpzTrtcktPa&#10;ZaWc8WYdBCUAwKb08le9NltDsVXJL/78yXttWRLzcflffOSKvGTo//OyV2YLAGYnTgH8xjPPyLl7&#10;QpJJTgE8ofNyWov/HET40d6yJObj8hMGc/f4jZyyRvvkdHdOQ30ZG2DHjh27d+7cGdPqvIvawSCz&#10;sOu2W6o7br1l0D7osMOrAw89fNBmtvRzP77y+XsOXPnQR7WP4cUsGMuTic2Pv/qVL+fc0Jf/183V&#10;O9+xM+eq6seecUL1I//66Tl3j19+xas7x/I5bzyzuvD8vf+RFmfFia1Fbrvt1j12t6mdfe75g/tl&#10;T5YZ82eZ0Q9jef6M5W6xNUkzKHn4UY+ojnrEI3NuOq8644zqIQ/8f+Vcdfa2bdvOyva5pUZtShkr&#10;vdhaJDaZ3PMUcUPxxC4YNpnSSi4iKNlkBCXzZ6HfD/3cD18U589Ynsyzf/LEvbbomNQ3v7t77FiO&#10;XWqagctqXvjiHdWFF1uHjmKZMX+WGf0wlufPWO7WDkrW433v/5PqBx/x8JzbIygJsTLbMWxOJFaW&#10;e+6HyjRWchG73gAAm1qEHhe99W2DTZvHib/H9YQkACyICD1eUioOzjpO/D2uJySZEVuUbDK2KJk/&#10;6Xg/9HM//Edt/ozlycQuMtd/8hM5N533feDyicZy7GZz1Z9/pPq7z3x6j8d6/BOfNDgN8DNPPCkv&#10;oYtlxvxZZvTDWJ4/Y7lb7G76+7/37pxbnzG73jTFbjZxOrhtpZ4UF6RYGcZpgD80mGO97HqzWQlK&#10;5s9Cvx/6uR++KM6fsdwPY7kf+nn+LDP6YSzPn7Hcj2Y/F11BCf2w6w0AAABAm6AEAAAAIAlKAAAA&#10;AJJjlMzevUodMWxO75RTTrnp0ksvHRyj5FWvOTMvZZa+d9d3q7u++51Be//73q+69/73HbSZLf3c&#10;j2/vuucg6Pc/cPwZQVgbY7kfxnI/9PP8WWb0w1ieP2O5H81+LhyjZGM5mOscXVvq2GFz7U466aTq&#10;/PPPzzkAAAAWnKBkYzmY6xxdU+rmtdYBBxxQJlVVTwEAAID+2KJkk2meHvj1Z5+blzJL3/nWruo7&#10;375z0L7f/Q+o7veAAwdtZks/9+O2f/hatqrq0Ac+JFvMkrHcD2O5H/p5/iwz+mEsz5+x3I9mPxe2&#10;KNlYdr3ZrJpByXkXXZKXMkvOCd8P/dyPr3z+xmxV1UMf9dhsMUvGcj+M5X7o5/mzzOiHsTx/xnI/&#10;mv1cCEo2ll1vAAAAANoEJQAAAABJUAIAAACQBCUAAAAASVACAAAAkAQlAAAAAElQAgAAAJAEJQAA&#10;AABJUAIAAACQBCUAAAAASVACAAAAkAQlAAAAAElQAgAAAJAEJQAAAABJUAIAAACQBCUAAAAASVAC&#10;AAAAkAQlAAAAAElQAgAAAJAEJQAAAABJUAIAAACQBCUAAAAASVACAAAAkAQlAAAAAElQAgAAAJAE&#10;JQAAAABJUAIAAACQBCUAAAAASVACAAAAkAQlAAAAAElQAgAAAJAEJQAAAABJUAIAAACQBCUAAAAA&#10;SVACAAAAkAQlAAAAAElQAgAAAJAEJQAAAABpGYOSY0od1ygAAACAgWUISk4qdW6pa0vtLnV9qasb&#10;FZd9odSrSx1WCgAAAFhSixyUnFbqtlIfLPW6UseW6vKIUueX+nypCFYAAACAJbTIQclPlzpk2JxY&#10;XD+ClZMHcwAAAMBSWaZjlFxX6s2lnlXq+KyXlLqiVNt7Sh01bAIAAADLYhmCkp2lHl/qyaXOLPWh&#10;Utdkvb3UiaWeX6rtlTkFAAAAlsQiByVXloqA5PRSN8QFY1xWKrY2adqRUwAAAGBJLHJQckGp1QKS&#10;pnfmtMnpgwEAAGCJLNMxSlbzpZwCAAAAS0pQAgAAAJAEJQAAAABJUHKPUacD/mxOAQAAgCUgKLnH&#10;M3Ja+2KpW4dNAAAAYBkISu7xqpzW3ptTAAAAYEkISoZOK/WIYXPFqNMFAwAAAAtMUDI8Nsl5w+aK&#10;M0o5XTAAAAAsmc0clBxT6rgpaq1iF5tDhs2BODaJrUkAAABgCe2T0905DfVlG+3yUicMmxNZy/O+&#10;pNSOYXPg9lLbS90wmFube5U6Ytic3imnnHLTpZdeWu3YsaN61WvOzEuZpe/d9d3qru9+Z9De/773&#10;q+69/30HbWZLP/fj27tisTV0/wObmS+zYiz3w1juh36eP8uMfhjL82cs96PZz8XZ27ZtOyvb9G8l&#10;F1nmoCSOS/K2YXPF80tdNmyu2bWljh021+6kk06qzj///JwDAABgwQlKNtZKLrKsxyg5udQ8QpJw&#10;Tamb11oHHHBAmVRVPQUAAAD6s5m3KIkw42HD5kQuyOlq4tgn1w+bK3aWOn3Y3Fg7duzYvXPnzsGu&#10;N68/+9y8lFn6zrd2Vd/59p2D9v3uf0B1vwccOGgzW/q5H7f9w9eyVVWHPvAh2WKWjOV+GMv90M/z&#10;Z5nRD2N5/ozlfjT7ubBFycbaErvezEOEJFeVau7IuGlCktAMSs67KA6hwqztuu2W6o5bbxm0Dzrs&#10;8OrAQw8ftJkt/dyPr3z+xmxV1UMf9dhsMUvGcj+M5X7o5/mzzOiHsTx/xnI/mv1cCEo21lLuerPp&#10;QxIAAABgYy1LUCIkAQAAAFa1DEGJkAQAAACYyKIHJaNCkjeXEpIAAAAAe1nkoOSkUu2QJE4BfOaw&#10;CQAAALCnRQ1KYkuSD5ZqhySXDZsAAAAAe1vUoOSAnNZuL/WCUpevoU4uBQAAACyBZTiYa4gtS05Y&#10;Yz2sFAAAALAEliUoAQAAAFjVogYld5a6Ykb15VIAAADAEljUoOSGUifOqBwAFgAAAJaEXW8AAAAA&#10;kqAEAAAAIAlKAAAAAJKgBAAAACAJSgAAAACSoAQAAAAgCUoAAAAAkqAEAAAAIAlKAAAAAJKgBAAA&#10;ACAJSgAAAACSoAQAAAAgCUoAAAAAkqAEAAAAIAlKAAAAAJKgBAAAACAJSgAAAACSoAQAAAAgCUoA&#10;AAAAkqAEAAAAIAlKAAAAAJKgBAAAACAJSgAAAACSoAQAAAAgCUoAAAAAkqAEAAAAIAlKAAAAAJKg&#10;BAAAACAJSgAAAACSoAQAAAAgCUoAAAAAkqAEAAAAIAlKAAAAAJKgBAAAACAJSgAAAACSoAQAAAAg&#10;CUoAAAAAkqAEAAAAIAlKAAAAAJKgBAAAACAJSgAAAACSoAQAAAAgCUoAAAAAkqAEAAAAIO2T0905&#10;DfVlrM29Sh0xbE7vlFNOuenSSy+tduzYUb3qNWfmpczS9+76bnXXd78zaO9/3/tV997/voM2s6Wf&#10;+/HtXbdnq6ruf+Ah2WKWjOV+GMv90M/zZ5nRD2N5/ozlfjT7uTh727ZtZ2Wb/q3kIoKS2bu21LHD&#10;5tqddNJJ1fnnn59zAAAALDhBycZayUXsejN715S6ea11wAEHlElV1VMAAACgP7Yo2WR27Nixe+fO&#10;nYNdb15/9rl5KbP0nW/tqr7z7TsH7fvd/4Dqfg84cNBmtvRzP277h69lq6oOfeBDssUsGcv9MJb7&#10;oZ/nzzKjH8by/BnL/Wj2c2GLko1l15vNqhmUnHfRJXkps7TrtluqO269ZdA+6LDDqwMPPXzQZrb0&#10;cz++8vkbs1VVD33UY7PFLBnL/TCW+6Gf588yox/G8vwZy/1o9nMhKNlYdr0BAAAAaBOUAAAAACRB&#10;CQAAAEASlAAAAAAkQQkAAABAEpQAAAAAJEEJAAAAQBKUAAAAACRBCQAAAEASlAAAAAAkQQkAAABA&#10;EpQAAAAAJEEJAAAAQBKUAAAAACRBCQAAAEASlAAAAAAkQQkAAABAEpQAAAAAJEEJAAAAQBKUAAAA&#10;ACRBCQAAAEASlAAAAAAkQQkAAABAEpQAAAAAJEEJAAAAQBKUAAAAACRBCQAAAEASlAAAAAAkQQkA&#10;AABAEpQAAAAAJEEJAAAAQBKUAAAAACRBCQAAAEASlAAAAAAkQQkAAABAEpQAAAAAJEEJAAAAQBKU&#10;AAAAACRBydBhpY5r1DGlAAAAgCUjKBk6p9TVjTq/FAAAALBkBCVVdUmpHcMmAAAAsMyWPSg5uZSQ&#10;BAAAABhY5qAkQpL3DJsAAAAAyxuUxMFaY5eb2u05BQAAAJbYMgYlEZJcVeqQwVxVXVfqlGETAAAA&#10;WGbLFpTEaYDfV6oOSWJLkheV2jWYAwAAAJbaMgUlEZJcXuoRg7lhSLK91A2DOQAAAGDpLVNQ8lul&#10;jh02B04vJSQBAAAAVixLUBIHbn3esDnw/FKXDZsAAAAAQ8sQlLy61I5hc2BnKSEJAAAAsJdFD0pO&#10;LnX+sDkQIUnscgMAAACwl0UOSo4r9Z5hcyBOA/yGYRMAAABgb4salBxT6k+GzYEISU4sdetgDgAA&#10;AGCERQxKjip1ValDBnPD0wC/qJSQBAAAABhrMwclsVVI7D4zadXeXKoZkmwv5TTAAAAAwKr2yenu&#10;nIb6so12eakThs2J1M+7ebsISj4+bI51WKljh82B9u3eXWrSM+Xcq9QRw+b0TjnllJsuvfTSaseO&#10;HdWrXnNmXsosfe+u71Z3ffc7g/b+971fde/97ztoM1v6uR/f3hWLq6H7H1hnxMySsdwPY7kf+nn+&#10;LDP6YSzPn7Hcj2Y/F2dv27btrGzTv5VcZNGDklk5o9QFw+aqri3VDF3W5KSTTqrOP795wh4AAAAW&#10;mKBkY63kIot+euCNcE2pm9daBxxwQJlUVT0FAAAA+rOZtyg5udTDhs2J1Ft8nFvqScPmxGa56826&#10;7NixY/fOnTsHu968/ux4Kczad761q/rOt+8ctO93/wOq+z3gwEGb2dLP/bjtH76Wrao69IEPyRaz&#10;ZCz3w1juh36eP8uMfhjL82cs96PZz4UtSjbWltj1pk9xMNirh82BK0rF6YR71wxKzrvokryUWdp1&#10;2y3VHbfeMmgfdNjh1YGHHj5oM1v6uR9f+fyN2aqqhz7qsdlilozlfhjL/dDP82eZ0Q9jef6M5X40&#10;+7kQlGwsu94AAAAAtAlKAAAAAJKgBAAAACAJSgAAAACSoAQAAAAgCUoAAAAAkqAEAAAAIAlKAAAA&#10;AJKgBAAAACAJSobuLHVFoz5RCgAAAFgygpKhG0qd2KgzSwEAAABLRlACAAAAkAQlAAAAAElQAgAA&#10;AJAEJQAAAABJUAIAAACQBCUAAAAASVACAAAAkAQlAAAAAElQAgAAAJAEJQAAAABJUAIAAACQBCUA&#10;AAAASVACAAAAkAQlAAAAAElQAgAAAJAEJQAAAABJUAIAAMBYz/7JE/eoebvttlurX/z5k/d4zHPe&#10;eGb+dbZu/Nsb9nicqPf9wWX5V5bRPjndndNQX8YG2LFjx+6dO3fGtDrvokvyUmZp1223VHfcesug&#10;fdBhh1cHHnr4oM1s6ed+fOXzN2arqh76qMdmi1kylvthLPdDP8+fZUY/NnIsxw/o3/+9d+fcfLzv&#10;A5cPphEMXP/JTwza4fFPfFL1hrPPzbk9tZ/XuOtOoj2WH/bgBw7atW9+t/kTcvZe8dLTq3e+Y2fO&#10;VdUTnnTsoF8OPfSwvGS2ov9e+AvPz7mhy6+8unrKU4/Luflo9nNx9rZt287KNv1bGdSCkk1GUDJ/&#10;vsD0Qz/3w4+e+TOW+2Es90M/z59lRj82ciy/5cILqjeeeUbOzUcdQsSWDX/xkSsG7fBjzzhhJURp&#10;az+vcdedRHss9xmUvOu331697JdeknNVdfAhh1T//aPXVUc+/Ki8ZD5GPe4nP/P5uYUzodnPhaBk&#10;Y60MarveAAAAsCnEbjDNsCL86RVXzT0kCae+6LTqhS/ekXNV9c3bb69e+cv/KedYJoISAACACR3x&#10;0IcNttZYrWJXkabYOmHU9UbVMmtvrXPRW99WPfZxx+Tc/J151jl7vHd/9N/eW3348g/lHMvCrjeb&#10;jF1v5s8msf3Qz/2wGf38Gcv9MJb7oZ/nzzKjH1thLH/so9dUJz79+Jxb264wsXXFt751Z85V1QMe&#10;cEBnaHDzTV+q/vc3vp5z4687ifZY7mPXm/ZxQtbSZ7MQ/X7cDz0+5+a7C06znwu73mwsu94AAABs&#10;ZhF0xMFE6xoXfMSuKZNedzOKs9y84pdPz7mhCy/emH8cR9+dfe75OTfcBef33vXOnGMZCEoAAADY&#10;UBFERCBRe8UZr+vluCRdfv7UFw62JKld9Bu/NghzWA6CEgAAADZUBBG1CCj+0y+/POc2Ruxm87JX&#10;vibnbFWybAQlAAAAm1AcsyNOEVxXzNfiOBrNv7XrnDeemddcXRysNE4v3Lz9Bb/25urqq6/Oa8xX&#10;vK7m1iTPfs7Jaz4eyKjX8os/f/LgsmkPyjpqqxKWg6AEAABgE/rqV75c/cVHrlipmK/FQV6bf2vX&#10;9Z/8RF6zWwQHT/iXj6ye+1PPGpxtpnn7t178lur000+vnva0p1U7L3lr3mI+3vqWC7M1FKfpnVYE&#10;IUc+6NCRryXOXBOXxd8Ovu8+1SteevrgYLuribAmQptahDnOgLMcBCUAAABLJrY4ieDgpi99MS8Z&#10;bdeuXdV5bzon52YvztbzqU9cl3PV4NS80xyINo4bEluNRBDS3CplnHe+Y2f16+e9KefGa4c2V3zo&#10;T7PFIhOUAAAAbDH//EEPHpyZpVmTipDkwvPfnHP3iN1M4pS8UY875p7T487TJ679eLaGfupnnpOt&#10;yZx71hsGW400PfyoRwwOBlv3y88853l77EIzjQht4v5q7/tv9+z+xOISlAAAAGwxcUaYX37Fq/eo&#10;ScQuJ+2QJIKRy6+8urr5G7dV7/vA5YP60z+7ovr0pz9dXXLJJdWP/uvtec3Z++g1f5mtoXguk4rj&#10;tMTWIbUIQ+J1fOrvvlC94exzV/rld37vssFr+4P3f3Cq+689/d88M1vD3W/icVlsghIAAIAlseNF&#10;L8jW0AtfvGMQjDzlqcflJXs6/vjjq9/7/fltRRG73tQi6Jhmt5v/+31/kK2hC99ySefrCM888aTB&#10;a73orW+rDjr44Lx0dU897keyNfQ/P/fZbLGoBCUAAABLIM4u0zwmSexScuZZ8zv+yCSau8086dgf&#10;ytZk2gesfcgRR2RrvDjuyG+85bdybnX/76Mfna2h5kF1WUyCEgAAgCXwwQ+8P1tDrz/rTWs+De88&#10;PP6JT8rW/E3zuttbudxw/SezxaISlAAAACyBOE1u0/Z/84xsbYz2KXoPPPCgbE2mvfvMO3bO7zTG&#10;zQO63vHNb2aLRSUoAQAAWHDNY4GE+OG/mbYmCUc89GHZmsyzfvKnsjUUQVCcKvjDl38oL5mdox7x&#10;yGyxDAQlAAAAC+5/f+Pr2RrajD/8Jz3GSC22iGmf9jeOefLcn3pWdeSDDh2EJm+58ILBliu33XZr&#10;XgNWJygBAABgy4ktYv70iqv2CktCnMY3QpM3nnlGdeLTj6+OevAPDIKTOKAtrEZQAgAAwJYUB1qN&#10;sOTHnnFCXtItgpMX/sLzB4GJLUwYR1ACAADAhvubv/5otqYTYcn7PnB5dc3Hr6/OPvf8VUOTCEz+&#10;43/4uZyDvQlKAAAAFtwDHnBAtoa+9MUvZGvjtJ/TekVg8suvePUgNPnmd3cPgpOL3vq26mee87y8&#10;xj0iLGmfdWecuD7LQ1ACAACw4CJEaLrpS1/c60w4fWs/py//r5uzNRtx/6e+6LTqd37vskFo0j6W&#10;yaRbsLR303n8E5+ULRaVoAQAAGAJtHdJueovPpKtjROnKa598hPXZmv2IjR54znn5dzQX/73K7M1&#10;3t9/7rPZGjrwwIOyxaISlAAAACyBn/h3P52tobPf8NqJDmq685K3Zmv2mqcp/tQnrpvrQVYf/S8f&#10;k63ptLc8+eF/9dRssagEJQAAAEvg3/3Mz+6x+0mcQjfOANO1C87VV19dnXTSSdV5bzonL5m9H/nX&#10;T8/W0HUf/5tsre6cN545VbCya9eubA21H7tLe8uTHzz60dliUe2T0905DfVlrM29Sh0xbE7vlFNO&#10;uenSSy+tduzYUb3qNWfmpczS9+76bnXXd78zaO9/3/tV997/voM2s6Wf+/HtXbdnq6ruf+Ce+90y&#10;G8ZyP4zlfujn+bPM6MdWGMvXXfvx6rk/+zM5V36U/+iPVu/+3f+ac5N5+9suqc4/7805V1VnvPZ1&#10;1WkvOT3n9nbUv7jnZ0jX47Xvs/YTP/lvq8c89rGD9le/+tXq6v/x36svf/nLg/lRvvS/vpqt9Wn3&#10;08/9/C9U57xp7+c3Srzegw46qPrVcv2f/Lf/Li/t9oJf+LnqL//H/8i5qvqDP/yj6tgn/1DOjXb7&#10;7bdXT3r8tpyrqm2Pe1z1xx/4UM6tX3OZUZy9bdu2s7JN/1ZyEUHJ7MWOdccOm2sXye3555+fcwAA&#10;wFbyyU9+svoP/+E/5FxVPe1pT6ve9ra35dxkfud3fqe66KKLcq6qXvayl1W/+Iu/mHN7Kz+yszX+&#10;8U4++eTqM5/5TM6tLu7rr/7qr3Ju6NOf/nS21i/uv97a48ADD6w++MEPVgcffPBgfpzm643b/fiP&#10;/3j1oz/6o4PL69v/z//5P6svfelL1X/5L/9lj9f8mMc8prrssstyrtuf/dmfVa9+9atzbvX3YJ0E&#10;JRtrJRex683sxTmm4nDNa6oDDhieIqueAgAAzFIEKBFOTOI//sf/OHXAM60IOGoRmPz1X/91zk0u&#10;bvfe9763Ov3006vjjz9+EJZE/ezP/uwg6GiGJBGqnH322Tk3XgQsTc985jOzxSKzRckms2PHjt07&#10;d+4c7Hrz+rPPzUuZpe98a1f1nW/fOWjf7/4HVPd7wIGDNrOln/tx2z98LVtVdegDH5ItZslY7oex&#10;3A/9PH+WGf3YCmP543/zseqnf/KknKuqf7396dV/fe8f5txkLnnrxdW5v3rPBgZn/uezqtN/6aU5&#10;t7eHHH5otiZ7vD/+v/+oevvO36puuP5TecnQQQcfXP3Es36iOuWUn6uOOOKIwVh+5FFH5l+HvnbL&#10;bdlav7/7zI3VM7b/SM5V1TGPf0L1oQ//Rc51e+2rX1n98fv/qLrjm9/MS1YX973z//fO6l/8iz1f&#10;zyizeA9X01xmFLYo2Vh2vdmsmkHJeRddkpcyS7tuu6W649ZbBu2DDju8OvDQwwdtZks/9+Mrn78x&#10;W1X10EcN9ytmtozlfhjL/dDP82eZ0Y+tMJbjIKPN08o+4AEHDE5RO404yOr//sbXc66q/vmDHlwd&#10;+fCjcm5P8XhHPfgHcm54KuD3feDynBuv+Vzr59key3/3ub8ftGtPeepx2ZqNOKjsX3zkipyrqsuv&#10;vHqix4jnftWff6T64AfeX1355x8eHKB2lOiPf//zL6ie/dyT85LVrfU5TaPZz4WgZGPZ9QYAAGBe&#10;Dj30sMGP6rqmDUlChCLN++gKSUIzlJlW87l2Pc/m84iatVe99vXZGtrxohdka7x47hF+/M7vXVbd&#10;/I3bqi99/R8HgUZd13z8+uqb3909CI2mCUk+9tFr9ghJImiZx+tmcxKUAAAAbHFf++qeZ6EZF6ps&#10;RhFC/MxznpdzVXXTl75Yveu3355zk5tFQBVe+6qXZWuoHeSw2AQlAAAAW1jsfvKms/b8If/U4+45&#10;5sdW8Z9/9c3VwYfcc7rns9/w2sHuR317y4UXVJ/6xHU5Vw0CHFuTLBdBCQAAwBYRP+Lr8CACkg9f&#10;/qHBsTRiC4xahA3b/80zcm7riK1g3njOeTlXDY43cuop92xl0ofY5eaNZ56Rc8O+/I23/FbOsSwE&#10;JQAAAFtE/Ih//KMfUR18330GB2997k89a4+tH8I73nXpYBeUrejUF502OB5ILV7bK156es7NVwRQ&#10;Jz/73+bc0FbuS9ZOUAIAALAg3vm776meeeI9p7Tdii68+JI9dsF55zt2DrakmafYOie2XmmeNeeF&#10;L96x5fuStRGUAAAAbGERKsSP+us/+8WpzuyyWcUuOJe9709ybii2pHnfH1yWc7MVIUnsvtTcMucJ&#10;Tzq2OvOsc3KOZSMoAQAA2CLiVLft09/GaXFjK4ytdqabceLgqfHamq/1IUcckX+drV133FGd9+sX&#10;7fFYcTphu9wsL0EJAADAFjKL099uBfHamq81ah4iYGo/jpBkuQlKAAAAAJKgBAAAACAJSgAAAACS&#10;oAQAAAAgCUoAAAAAkqAEAAAAIAlKAAAAAJKgBAAAACAJSgAAAACSoAQAAAAgCUoAAAAAkqAEAAAA&#10;IAlKAAAAAJKgBAAAACAJSgAAAACSoAQAAAAgCUoAAAAAkqAEAAAAIAlKAAAAAJKgBAAAACAJSgAA&#10;AACSoAQAAAAgCUoAAAAAkqAEAAAAIAlKAAAAAJKgBAAAACAJSgAAAACSoAQAAAAgCUoAAAAAkqCk&#10;qg4rdVyrAAAAgCW0rEFJhCGXlPpCqX8sdXWrdpc6rRQAAACwRJYtKDmm1OWlIgzZUeoRpboclFMA&#10;AABgSSxTUBJbiFxf6oTBHAAAAEDLsgQl55Z627C5h52lXlLq+EY9v9SbS325FAAAALBEliEoObnU&#10;64bNFRGQ/ECp00u9vdQ1jbqs1Jk5BQAAAJbIogclcUabOGhrU2wxEgHJrYM5AAAAgLToQck5pQ4Z&#10;NgfOKGVLEQAAAGCkRQ5KjioVZ7apfbHUBcMmAAAAwN4WOSh5Rk5rv55TAAAAgJEWOSh5UU5rf5hT&#10;AAAAgJEWNSiJg7geO2wOXFeqffDWY0odlxVtAAAAYMktalDy6JzWrs3pSaXiYK67S11f6uqsaMdl&#10;8bcITgAAAIAltKhByVNzWju01OWlPljqeXFBh/hbBCdxSuHYKgUAAABYIot8jJKmCEBOGDYnEmfL&#10;iWAFAAAAWCKLGpQ8PadtcYrgN5d6Vqnjs56fl91eqimOcXLusAkAAAAsg80clDQPtjpJjRMBSYQj&#10;jyx1ZqkPlbomK45LEpdFMBIHfW16Xamjhk0AAABg0e2T0ziQaa2+bKPFri/T7C7TfN7t276k1NuH&#10;zbEiFImw5JDB3NAZpS4YNidyr1JHDJvTO+WUU2669NJLqx07dlSvek3kN8za9+76bnXXd78zaO9/&#10;3/tV997/voM2s6Wf+/HtXfdsDHf/A5uLLmbFWO6HsdwP/Tx/lhn9MJbnz1juR7Ofi7O3bdt2Vrbp&#10;30ousixBSexiE1uPTCJ2t4ktSWpXlDpx2JxInGGneWriNTnppJOq888/P+cAAABYYDeXesu2bdt+&#10;czjLBljJRZblYK4H5nQSf5bT2jRhTYhAJgb5Wuvr97nPff7phBOmfVgAAAC2om3btj1cSLJ5bOYt&#10;Sk4u9bBhcyLN3WPiuCPN0wBPs/tMHBvl+mFzRa99cuONNz7+7rvvfnzOAgAAsMCOOeaYd2eTjdPM&#10;RQbigroWwatLNV9TzE+jedsoAAAAYHGtZACLuuvNHTmtPTGnk1jtDDoAAADAglrUoORjOa09M6dr&#10;EacWBgAAAJbAogYlN5S655xhw9P9njRsrurHc1r7cE4BAACAJbGIx+OI0/w2X1ecMng1h5X6Qqnm&#10;7SYNWAAAAICtqZkDDOx1wQI4qlTzdUWtdlDXS0o1rx+hCQAAALDYmlnAwF4XLIj2ViVREYbEliNN&#10;EarEKYXb17U1CQAAACy+ZhYwsNcFCyICkWtLNV9fXXF57I7T9fcIWQAAAIDF18wDBva6YIGMC0u6&#10;SkgCAAAAy6OZCQzsdcGCibAkjk9yW6nma21XHJPkuFIAAADA8ljJBvYZzA5navVliygCk2eU2lbq&#10;SXFBurLUFaXitMIAAADAclnJRZYtKAEAAABoW8lF9s0pAAAAwNITlAAAAAAkQQkAAABAEpQAAAAA&#10;JEEJAAAAQBKUAAAAACRBCQAAAEASlAAAAAAkQQkAAABAEpQAAAAAJEEJAAAAQBKUAAAAACRBCQAA&#10;AEASlAAAAAAkQQkAAABAEpQAAAAAJEEJAAAAQBKUAAAAACRBCQAAAEASlAAAAAAkQQkAAABAEpQA&#10;AAAAJEEJAAAAQBKUAAAAACRBCQAAAEASlAAAAAAkQQkAAABAEpQAAAAAJEEJAAAAQBKUAAAAACRB&#10;CQAAAEASlAAAAAAkQQkAAABAEpQAAAAAJEEJAAAAQBKUAAAAACRBCQAAAEASlAAAAAAkQQkAAABA&#10;EpQAAAAAJEEJAAAAQBKUAAAAACRBCQAAAEASlAAAAAAkQQkAAABAEpQAAAAAJEEJAAAAQBKUAAAA&#10;ACRBCQAAAEASlAAAAAAkQQkAAABAEpQAAAAAJEEJAAAAQNonp7tzGt6dUwAAAIBl8IKcjgxKAAAA&#10;AJaSXW8AAAAAUr1FycomJgAAAADLqar+H+sxnY/TUA4HAAAAAElFTkSuQmCCUEsDBAoAAAAAAAAA&#10;IQAnb9W3P4MDAD+DAwAUAAAAZHJzL21lZGlhL2ltYWdlMi5wbmeJUE5HDQoaCgAAAA1JSERSAAAE&#10;SgAACtMIBgAAADIQqTYAAAABc1JHQgCuzhzpAAAABGdBTUEAALGPC/xhBQAAAAlwSFlzAAAuIwAA&#10;LiMBeKU/dgAA/6VJREFUeF7s3QecFOX9BvDf9YM7eq+CImAHe8FeAmoMdjBqNMYYk5hoEo1GDRqT&#10;WBNN0xiNWPKP2LsIaEAEQVEBkQ7Sq7TrXN3/+7zzzt3s3Oze7t7sbXu+fl73ndm9ZW9utrzPvkWI&#10;iIiIiIiIiMiSZS5HqXKNVSUiIiIiIiIiykiz7aDkKlUmWlUiIiIiIiIiooz0dLapEBERERERERFl&#10;PK8eJbNU+bdVJSIiIiIiIiJKayeo8gOrKk+bSx2UBEzhEBwiIiIiIiIiyhRBmQiH3hARERERERER&#10;GQxKiIiIiIiIiIgMBiVERERERERERAaDEiIiIiIiIiIig0EJEREREREREZHBoISIiIiIiIiIyGBQ&#10;QkRERERERERkMCghIiIiIiIiIjIYlBARERERERERGQxKiIiIiIiIiIgMBiVEREREREREREa6ByX7&#10;qjLKUbBNyc/5N0M5TBU3923c3Nd73QcRERERERGRp6tUCZgyURU0Kp2NTD8ChnjcZ0tuUcX+vVCw&#10;TcnN/TfbpYpXyOG8DYrbOFXct8E+IiIiIiIiIqegTCQLexTsREACT6tSpcr1esvygiqtbWSiwdvF&#10;qmojVFloVeMGje77rar2a1UesKqUhM5W5R2r2ijUeYIT2Mk+l51wzj5vVbXdqpyqSrzPOyIiIiIi&#10;itDzzz8/KCsr6wyzKYFAYNf48eNfNZutNmnSpB+YqjZu3LgnTZXIFpSJhApKXlLF3WDtrspOqxo1&#10;9AhYYFW11aoMsapxxaAkdaCH0WeqOMO08apMsqrNRBKUwB9U+Y1V1fBvHGVViYiIiChS7sYstLbB&#10;GY/7pNSDIEOdB0+YTQQln6vz4Eiz2WovvPBCUNvh0ksvDdV2oMwVlImEmqPkXVXw7bvTmeYyFpeY&#10;Sxt6qBA5PaqKMyT5oyqhQpJo3K7KFKuq4QWXQ7CIiIiIoqQasv3QmHWW559//gJzdUyys7N/4bw/&#10;tety6xoiosQJN5mru5E61lzG4lJzaXvRXBIBhtx8y6pq6PWBgMMv31XFGfyhlxEndyUiIiKKwrhx&#10;42arixXWliUrK8v9OT8qgUDgUFO1zTKXREQJEy4oedtc2s4yl9FCg3Q/q6ph2A3niCBbN1X+alUb&#10;BY0h9AGGjLm/nXAOySIiIiKiyDh76sLx5jJqZtjNyWZTCwQCHHZDRAkXLihxD7/BsAh88x8tDruh&#10;cK5RxRmkPaZKPII0nM/ON3b0YMHqS0REREQUoUAgEPRZPisrq3+sw2/UzwZ9Oabu+8Px48evNZtE&#10;RAkTLigB9/Cbc81lNDjshkJBb5JbraqGYO5OqxoXvzeXtjvMJRERERFFwGv4TXZ29immGi33l1Yc&#10;dkNESaGloMQ9/CbaJYJbO+wGK6HgBdQuaFj7Dffp/DeimbvC+XMobpHct/N3jPT3c/4M6n7AY7Pv&#10;E6UtYIJg5wSu6E0S68pKkcCbL3uVEBEREbWOe/iNc665iHDYDREls5aCktYOv4ll2A0a/lgBZZUq&#10;CFY+cpQdqmA/lnz1KyA4QBXnvxHN3BXOn0NxC3ffOI7zVHH+jvj9sC/UMUZQ5f4Z1HFMYhkWhZAA&#10;vYawXBaWb7bvEwX78G9FG45Fw93D49/mMp7c86FcZi6JiIiIKALu4TfK0EmTJp1g6hHhsBsiSmb2&#10;+tFBawarcrVV1RBaXG9VNXzr/2Or2iI04J09SlD/2qp6QgDyG6vaIgQ4t6nyuN7yhmVgneHEr1V5&#10;wKo2QliAYMCGhHy0VW1R0Hrcins9bq/7xgos/1ClpRnCnccZPU2i/ZlwcH//p0qk6T9WocG/He5v&#10;Fy30YEE4Y4vmuENLxz4c53mJ86irVSUiIiKiSLzwwgvL1cVQa0v726WXXvozU2/RpEmTZjh7lAQC&#10;gT+MGzcu4mHR6ucbgxb1s7vGjx//qtlsFdPT5QyzCUvNcKOImMAIX5baPH/efvyRPPZof1f37xDq&#10;ZzC3jLqd/hysbvO+H0GV8z5B/e4R9RLC76h+DstDa+rxfK5+9kizGRHXcQr6fdT5GtR2UOdqNG0H&#10;ygxBmUgkQQl6KrxjVbVIG5buhjAa20dZVU/uQCZS4cKBZAtKcAwg0if9Oap8osp7qkTzM+gJFAr+&#10;LtNVcQ55iQT+7vur4tfQGPffZrwq7jlxwmlNUOIO5Fo6ZkRERETkoBqe6KV7g7WlrVCNz2GmHhYa&#10;8tnZ2WvMptbQ0DC4pYa6agijN/Jo1aA+wtoTTDWOP1QXs6IJXMAECxNUwQo+zvDHVqrKLHX/r7XU&#10;8FePcaK6H7StNPUzT6uf0W0rhAjq98ZCBo09wb0CAXN8fqGq+FLT6/HACvWzH6vLJ9XPBwUx4UIH&#10;EyZcrq4PGvYEuJ26+GdLv6NbuPs08FhfUvcb8u8S7jGHo37u9+rnLlZVr+OEuXSmqHPrz+7zjUEJ&#10;eQjKRFoaegOxDr9xD7sJ94TzCkkQgJyoCk5ilO6qoEHrHhOJn7vOqiY9PNmdT3j8LghvULyGJd2t&#10;ijskaeln3ENLnNCTxB2S4P5wXHF87WON3hY/UsX9d0cvFL+cZi5tn5rLtjDZXNqi6ipKRERElOlU&#10;Qzbm4TeqYdv4zb/xbriQBAGDuu8N6uduV8UzJAF13cm4jbrtZ5E+FjS0VSN6ofo5NJJChRIdVTlb&#10;3eYJdfsXEGRYuyOnfm6i+ndeUdWw7Sh1ux/g8agqQqhQjweG4jGrMuuFF15wfqntCY8Zt8PvoIpn&#10;oKH2H4Hr8TuaXWHhPtVtPwt3nwYe6+3ohaRu78vnbtwP7g/3qzZDHSfsv8EcT6KoRBKUQCyr37iH&#10;iUwzl27odeEOSdC7AL1EnDNfoycDQhv09kAj3umfqvg1Z0lbQDiBMAK/C3q4oGAukBGqODmDlUh/&#10;BrfxmjQWMHzHGZLgOOL+cFydPUUwxAZDmtCDxO4FA35Ofuoc9oN/w89hPS1xz6ge8g2XiIiIiJoz&#10;vRiCVr9RjdaWhonb3J8nZ5jLZhCSqIYuemn0N7tapG6LBv+7+Fmzy5NqbKM3AhraCEIiom5/iXo8&#10;U6IIS9qbMKGxl0ko6nZ2r4qIHw8EAoFephpKL3W/6OUe0ZyG+B3VY7G/Wfdk/i4ImKL5HI3ABH+X&#10;qIMmJ/zbuB9VDRckOUV1PInA7nIUbugNuIeQtDT8JpphN+gx4Ww0o/Eebt4RG8Ib54ux1xCcZBt6&#10;Ay39fl69a6L9mUh+T6/beHH/HBLm1k7wilALk9Da/qgK3qSi0ZqhN+A+76L9eSIiorh48cUXRzU0&#10;NKB7PlFbmh3tkItYht+gkawa2M5hEKXqZzqZehDTGEcbpbGhGwgENqqLZ1SZbMIau+H8bVUQjATd&#10;VpUTvXqrOEKSRuq2n6t9L6jn30v2z5jw4nxVDQoZ1G0/VP9+s2WRETCo24cNRfDvmCqsVvdzqTku&#10;6PngfPy43Xvq8kn78Zhjgn+3cVgObqfuo7EHuiNw8aRuv1Fd/6W63I5tVfcccqSuv9brnAj1WNX9&#10;uI/dCWof2mvfUyXots7HC+7H7HUbwL+tbveRKkHBmfn3P1aXX2Jb1buo+oHq0vN349Ab8hCUiUQa&#10;lIB7YtZw8zq454AI1dB3N5hRH2JVW+T+Wa/wJhknc23pvjGMCD1kbJGECO6f8fo9nWFKNMcZsPqN&#10;/ULVUkgWCfdxiTQcc2ptUOI+RzH0KJ5LExMREUXkxRdfvEp9wA/7bS6R39Q51ziXRqRMQziop666&#10;n1HqfnSA4UX9jDugeFc1WtGuaEbdFj0xnD0WVqiG+LdCDdMxj+cpVXU2jJvdv1dDXwn5OMA05P+k&#10;qs4Gf7MJaNXtPIMSdVsd8Lhvb3MfF3V7zyDGCY9JXUxQZZu6bYtBibrPkHOQhPj9PMMKddugiXiV&#10;sBP5muONdlDj30Xdd1AI437MYf7tF9TtnFM8lKrb/tLrd7J5HQ8GJeQhKBOJdOgNuMeqhRt+E+mw&#10;mzPNpS2i8XAGhmo4h4VgSAka4Klusbm0OcOpUNw/457/A5w9TqI5zoCgxIbj3NphTu6uk+7H3xZK&#10;zKXNOTs5EREREbVANU5nm8Z3I9UgbWn4jfvzuuewG9O4bQxJ1L+zMVxIAng86jZYFdPpbHVfQfNi&#10;qPtFuOAMBD4MF5KAaYijJ4sTekq0SN0/QqgBqoSbZNZ9XP5jLkPCY1L3jTkd0VO6JX9Ttz/S/B7N&#10;mP2YLLcRjr/72Jm/S2NIgt8tXEgC+Jup2z1oNm2Xm8uI4bGofztoHkx1v2FDEmjpeiIv0QQlL5pL&#10;W6jhF2hEOxv34eafcM+lschcRmqqubSha1W66WwuW8P9wmuHSpEWt77mMlYDzWUiYZZwIiIiImod&#10;dyPdObQ5iBk24eyJgGE37ga0pm6H4S5Oz4QLSWzqNlgGN6jXu7ovd3jjXP4XIhoCjkBANczRM0RT&#10;99tf/U5h50FRt39RNdQj6alTbC6jgmOi7j/sKj/qMXzeUpgB5m8Rdt4Z598FxyLC380OKxrvW93P&#10;SFONhvt3eJchCMVLNEEJuqc5h7qgse01IZC7l0i4k9fdM6HxhSdC7l4B5O0gc2lD7xIMfYm0uOdM&#10;8Zt7clUiIiIiSgGqsez+rB9y9RvVOHavdhPuM2DQl3Ue/044Qb1U1M82fpmKYAMBh9mEFaqxPdvU&#10;IxH0ZZu6r2+baiiV5jJarZrwtBUwRKaROnaHmqrN2f6L9otHTOVg6xjqPAkj6EvxhoaGf5sqke+i&#10;CUogkuE37hfAUMNu/PCVubQl6gUl2XlOkEVERERE1BpmWMWHZlPLCjH8xqMXQahhN2hAO4fGbIyk&#10;N4kNE4qaqqb+3cYhPKp+uKnanI33Fqmfdw79h0PMZWs5v5DGv3MDhrmYzTajjrWeDNWmHkcfU9XD&#10;bkxVU9cVY1+kxfyYU1RD39W/FzR83/QeIoqLaIOSlobfoIeIc9KdeC/7Wmouba2dOyNT4IUYaXGs&#10;pUwVIiIiIiJw9wwJNfzG2Usk5LAbxd2A3mYuI9JCqNLPXGoBs/JLpNTtsbCB79T9ur+Q7piVlfXE&#10;Cy+8sByrC4UIGnynHsf7pmprnIBVPZ5mvUvwGCMtuL31Y9Fz//7qcQbNjUPkt2iDkpaG30Qz7MYP&#10;7iEl/zOXFN6/VMHqO7EWnAd+YsBFRERElKJUo7XF4TeqsX+zunCuMhPvoddBc224H0+sPIKEXuay&#10;VUzvCK8VRRFU3ICgQR3DgPo9PlPlBXdw4JdwIZP63TuYKlHaizYoAXfa6XzRcT9h4znsBjikJD20&#10;dnLYWLhX3iEiIiKiGKBxrRrRLQ2/cS916znsxi/q8bh7QPuywqE7SFC/p2+fKS+1Vt7xCksaqX/v&#10;CFUuQXAyadKkDfEKTCKhjvFGVT5vRdll7ooo6cQSlLiH39gvgrEMu3H3AIl21Rr3GMP15jIaS81l&#10;OnMfl0TP5eKeWyYR3CvvcDgRERERUexaGn4T6bAbX2RlZe1vqppfq6O4V7lBg99UfYGwRN3ntaoE&#10;BU9eENKYwCRoWd829L46rlhyOKZietEQJaVYghL38BssBYxlfmMZduNuMF9sLiN1lrm0fWouo7HT&#10;XNqGmMt04g6D3MetrbnnlknEss7ukM3v4UREREREGUM17JsNv8FywKgkYNgNOP8932RlZXU11bgZ&#10;N27ck6qccumll2aZ0ORpE5y4P0Nr6jHdYB9rv6l/N9pVSYnSQixBCbiH31yiSizDbtC1zDkhEnqk&#10;BC0FFgYmksUcKTa/Jo5F8BPJnBmRPs5kgBDAeZzxOyby8bvfHN2hRVtw9n4KmmWciIiIiKITYviN&#10;3T6IatgNggJT1dT9NK5aEwmPXh/Oxv5sc2mLatUa9ViCJjRV21FNNBstE5pcbYKTTg0NDRe6j7PS&#10;MTs7+xem3ioeQ3mcv98mc6mp372nqcad+p2D5oaJ9pwgilasQYnX8BtnwxNBSqShxX3m0vawKt2s&#10;akgIMh61qo3+ZC5jgZVcnK4xl17w2P6gykd6K3VMMpc2HOdYtPS3iZQznGjrHi44fxAW2dzLvBER&#10;ERFR9NxfhtlfzMUy7CZoMlbTKyUi2dnZQcGMalQ3Lnnr1eCOpjeG+vmgoERtzzfVNoHhKghNPMIS&#10;52fbmKnj4V7ZpvEzu/o3vzBVzX0s4skEcUG9W6I5J4iilWUur1JlolWVp1W52qqGhTXHQz0hx6vi&#10;bpiHgob3SlXcvUMQvniFLXihxWN0N3SPsqpBblHlfquq/VqVB6xqkOtU+adVbYTbvqyK/RgwvAhj&#10;LW9VxflYnezjacNjdQYqCGSwakw48foZhAPunhOPqfJjqxoRHM/TVGnp8UQCQdf1VlUboUo0w18C&#10;5tLmPvbhoDfS81ZV+5Eqj1tVIiKixFIf/oeoxoqzYUnUFlZdcsklrRoSg8AhOzt7jdnUVOP2D+p8&#10;vt1swruYh8PUQ1LPg7+qixusLX0/n48bN875xWxImORU/ZvOSVZvcYYz6voZ6vqTzSbu+2n02jCb&#10;IamfO0H9XNAxamhoGOyc4FXdZqK6DdpWWqT3HS0TEjS2a5zHB71C1GPAcrxalMfuM/Wzzt4aQcdO&#10;/bsl6qJxWJO672vVfbd6/pdIHrP6t99RF40rrqrbfKhu4+6t1IzXeal+p2jaDpQZgjKR1gQl6FXx&#10;G6vaTHdV3HN/hIMQYoFVDYIGvz3hK1a4Qc8D95McQ0pOVcWrkR1pUOIV1rQE/6779skclID7eABu&#10;i+MSKqTAsblIFbwYI5yK5PFEwh1W/FEV55toS1oTlCDEc87Ejt/Lj2FbRERERBlNNXjdIcRGtd0Y&#10;WmDoSCSTeJrGLT6fOhvlf1AN4zvMpif177+g/j1MC6Dh31c/M8Bsau5GuVKqHtfVLT0u1VBfri6w&#10;XK+tWeij7jumoET93AnqdrPNZos8fofGx+K+Tj2GiIISj59rduzcYYWyQv27w0w9Yvj7ugKmFh+z&#10;x++M24U9J9TP/F79DAK3oDlrGJSQh6BMJNahN+AefmPDsJtoQhLAiyCe2M55NAA9ONCwR0Eo436C&#10;o4dEqJAkGni851nViCAsCJpJO0UgJEIvEiccY4RU81RB+IUwBQU9PrBvhyrobeNLdz4H9xw2zt4l&#10;8YSeNc6QBOcQQxIiIiIifwT1uFCN1MaQBA3vSEISQCNa3T7otuq+blcNdfQ0aQYNb9UoDgpJQG03&#10;u71qWD+JhrjZBMzxMRENcbMdRO0/QRX0YHeGJKXqPvBFny/U43xX/Rt2Iy0SJ5hLm7vneFRw/NRj&#10;cE9lEDRMCTx+56EmPIkYfk/1b6HnflQ8/m72OfGOevyN89KYv9fvEWzherUrLhP7UnprTVCCcMJr&#10;bofXzWW0MLErghB3Qz4UPEmPUaW1IYkNL+onqhLuRQZBDnpfoEdFtGFQssBQG68XdRx7hFF2MIXg&#10;osXkuRVw/Jx/a/TOQS+TeEPvGKe4Lk1HRERElElUQzbcMIyPzWVEVMP4anV/7rk4blCN4A1oHKPB&#10;bcoM9D5RjeKgkERBLwvPz3rqfi9SxTnnRUf180+gca3u7wXHfWMoyixVgiYPVT/7N/X4Iu4BEgH8&#10;+1epfw+/21/VpTsIaaSuv1ndNmjC2oaGhj+bajN47DhezjDBSf1bv/fovYPeJM16wuB3VtdhBILT&#10;2ThOoe4fEMSY3wvDohp73ERL/dte7Ziz1eN/Rd1/AEXdP/5eCEicwRZRVFoz9AbQsHWf6N9VpbUh&#10;Ar71x3LDGJKDug0J4iJV0Bshkn/D/fjwu0Uydwp+7iRV7H8bPQ5mquL+d98zlzb3kBQ8fudQFzz+&#10;loaXtNXPYLgOuqm517gPBT2FEIJFOvdMJGIZZmRr6dh7cQ+xQvCFnkGpGnoRERERJR3VGA4afmOL&#10;dNiNk+np8LTX/YWjGtQvqka9sxdxM2jYqwb2vaoaTYMaPUkQkngO91C/e0xDb9DAN1WnFern0fO7&#10;0tqUwarsp+7fOf9Ks39DPYZmQ1Sc1O0be2Wo23mtHtPiUCQEL+rCOQTHFvSY1f1jZZwhqgQdYzwG&#10;9Zgbv5R1P2b39U7qthhO01Jbx4a/1y/dx4NDb8hDUCbS2qCEUh/CoKNVGagKJmp1wvwwX6nyiSrx&#10;ChMQeDjDGgzBQu+ieIh0zhoiIiIiipFqRN+sLoI+Y6nGarP5LqKBxrG6+J5q8AaFBG74d9TF3erf&#10;imiCURPETFAFvSHCDtFA411d/Fzdd8ieJD4HJS1S998sEGopKGlBRPO1gPp3mg11ihSOpXrcMQUl&#10;gNurC/zdwp0P76r7+SP+Xu7jy6CEPDAooaTi7lWCoU9Inf3G3iREREREbUQ1ZIOG6KsG7ceqcfoz&#10;sxkzhDCq8Xugqh5i7dHKVVmj9r8VbY8VmwlM0PjG58PGufnUvm3qYrW67xfQ4Lb2hqZ+bwQ6zp7O&#10;76mfCzsBLaifw1Ab/PtntND419TjwSS5f/UaWuQOHRQstYwVS716gDRS99liEORmAosfqX/Pq2dK&#10;M+rfwFCqWe5jgt496j6cC4WsVrcJ2yMIzPmAQMX+m5Wr+/nS/fdyn4/qupAhDGUsBiWUdNxLBcej&#10;p4d7pRv2JiEiIiKipGOGBJ2iGvu91KZzQQUdCKkyWzX0Q/aYcQclCEAQDNhhkCojzX3bFqntmEMm&#10;MEHPGFX6qeIMsWCR+jeXNDQ0vKT+jcaVboiSDIMSBb0YbGWq+DUhLMXGa3nmEar49XdxL0WMRPko&#10;q0pERERElD5CBSVmk4i8BWUirVn1JpWgIX6dKljuFuPTMNTDLphsCPvQ46AtVl2h5jD85XKr2ugV&#10;VfB3ay1MdIseK06eS78RERERERERZUJQgrF46K3wT1XCJakYloFeB5hc1LnSDrUNTOCKlXVs6GaI&#10;v0VrwhL8LAIXZ08VDLlhDyIiIiIiIiLylO5BCXqIYOkqZ0MZMPQCS9GiuGEFFlyPngjUtn6iinOi&#10;JQRb91jVqCEkQdDiHNeJvzfnJSEiIiIiIqKQ0jkowTwkznkp4I+qoOGM+SkwGzUK5mkZrwpWQbEh&#10;WIloSTHyFYbgYFiMHWKhoHdPLEOifqEK7s++H/RW+a4qRERERERERCGlc1CCSWmdMOTidlW+1lvB&#10;MD/Jqao4wxL0ZuCcJW0Pw2LsEMsu+PtEC39r533gb8mlgImIiIiIiCisdA1KMGzGOeRitSotDblA&#10;A/0+q9porLkkIiIiIiJKeoFAYBdWurGL2oW2EBHFAEvhYOUXFHtJnFSGFW7s38de0SYSGK7j/LlV&#10;qhARERERERFR+grKRNK1R0knc2nbZS6j5eyVQkRERERERERpLt1XvbFh8tZYYBJQIiIiIiIiIsoQ&#10;WPEF0M3EHnKDSVCvtqopC0NoPrKqjU5UZZZVDQkTfjpXysEqOZgUlIiIiIiIbBPkcMmWwWZLpEHW&#10;yN3yhdmKXCT3M0HOULdp6jHeICXqNu+bLSJy4vMlVkGZSLr2KEEg4p606E1VEKCEg4Pj9G9zSURE&#10;RERETS6TgLzcWLAdm0ju5y7Xbe6ydruggXi3XNhY7pEB5hqi1IMQ0Xk+YzsykT1fKKx0HnrzM3Np&#10;66IKepk8qsq+2OFytirfsqoalhP2WkqYiIiIiIiST3ADsUGONvuJUpFfYSTFIJ2DkndVGW9Vg1yv&#10;CnqbIDDBMsKAnib/saraY6q0tJwwEREREREREaWZdJ/MFcsCj1DFa+1wBCYLVJmnCnqaoMcJYF6S&#10;H1tVIiIiIiJKqCxZLAGZ3ViwTUTe+HzxRSaserNRlX9ZVU9HmktAT5I/W1UiIiIiIkq4u+Q6uVtG&#10;NRZsE5E3Pl98ka6r3tgwtOYVVfbTWyKfqfInVcaqcil2eNityuWqYOhOQixcuLB/Q0NDrtkkIiIi&#10;IkoqZ7x3xm92Vu+81mxKt4JuT7w/+n30zI6KX/cDx7517EvVDdWNX4Ie1OWgH//npP9MNptESatd&#10;u3blw4cP32E2LRPkIdVa/6XZEgmoduzd8iuzRf4LykTSOShBSDJdFXtIDUKS0ars1FvqdViVi1S5&#10;WRU7SHHC/CYYuhMNhBv3qNJbb8Wm11FHHXXKU0891c5sExEREREllYe+fEieWfmM2RL53v7fk18d&#10;Gn0bzq/7gStnXCnzd843WyJ/PvbPcma/M80WUVJ7+pBDDglugzMoaWsZEZQgBPlEFTsAQS+R/VWx&#10;QxI3dEe6VxU7VLFFG5YcrMoiq9o6r7/+uuy3n1d+Q0RERESUWG0ZlCzds1Q2VmA0vaV/UX85oPMB&#10;ur61aqss2mV9/H50yaOyqnSVrsNPDvyJ7NfR+/P0IV0Pkd7twn+36bxvcIcu0zZNMzWRDnkd5Nie&#10;x5qt8Jw/B9H8rM19H16BkPO4OY9ZrJz3537M7mMVzb/n/vtG8reZu32ulNWWmS3vn7GPUax/Gz9C&#10;tkiPS3ZOzvaG+vp38/Lybh7+wvCT9c4GuViyHKMgAvKCZMtLZitYg6yRu+ULXccywtkyWNfBeZ0T&#10;lhx2mqBHYgRz3leo+4lG8P2VqPt7X9cBy3k7V6ry49+LTkYEJbeocr9V1bDUb0ur2GDJ4BdUcc5Z&#10;0lLA4gW9VmLqUTJ27NhRM2bMuGbPnj0ydeo0GTBwoLkm+dTX1UogEND13Nw8kSz7VKJYBRoapL6+&#10;Ttezs3Pwgqnr1Do8V/3HY+o/Pv/jg+eq/3iu+i9Vj+kD8++XicufMluq8TDs+3LLSHzkjk4k9xPu&#10;NlM3TpGfz/qZrkfjL6P+Kmf1/5bZarK1cos8u/xZmbxhsq67ndjnRBnV+0S5ctj35IBJw8xekcO7&#10;Hy7/d8bzZqvJnK0fy0dbPpKFOxfIipIVUl5bbq5pbkjH/fX9XznsSundvo/Z6835b8PSccv1ZbjH&#10;j/u8etjV+rFHasnuxfLk0ifV7zCz2WMvzitWj/ckGT0QzR8J+ju0dD7g7/be+vc87xfs+x7RbYTn&#10;4/3u++Plix1NbWj774nf+YEFDzS7X/v+bhlxS7NjG+53HDPwbM+fCaelc8h+LD844AdyYJeDgt6r&#10;6urqBo98Y+QavRENZ2+TSHuiYDFtp7vMtBwILOrk56p2idozQO+zBWSD+v+f1f09Yu2IAMIRtM+z&#10;ZIy67Kj3NSlV9zm5MQCylkG2tH0PmowIShAlO+Nj1L+2qmEhLHGvkBPLEJyYLFy48KoxY8ZM3Lx5&#10;s8ycPUcOPSK6ZLktbVm7Qupqa3S9z6ChkpuXr+sUu4rS3bJr2yZdL+rYRbr26qfr1Do8V/3HY+o/&#10;Pv/jg+eq/3iu+i9Vj+kd//uV/P1TTP1n+enRv5Tfn/aQ2YpcJPcT7jZvLn9FrnwNo+mj8+z5L8t5&#10;w4K/UMd93fb+TbKpDG3B8DoUdJSy6lKzJXJsvxPkvStmma0mo58bJXM3zTZbkcF933v6w3L5od83&#10;e5rrfF9w8Lvn1oDcP+t38vd5fwp6XF4uOOBSeeo7LTdvIr0/cB+PUOcDju2d/7tZXl2K76cjg/t+&#10;7vxX5JRBZ5g9zY8r/p6l1SVy2wc3hX287vv6z5dPRf0z4Tw27xH546wJER0zuG3U3XJl/3GN71UJ&#10;D0omyG/Nz7oDjWDo3XK3jDNboUV6fxYctKbbJTgoScdVbxB2uPvYRRKSAG43xao2St5uHURERERE&#10;1Gpo4CJwiSQkgUgbwrHAff/03Wt0Iz5S339jnNwbYQMdIcWN74VfCCWa+4NIb3fN6+OjCkkA940Q&#10;JJzXl72kj1lLjwPX3/r+jbqOv3m0PxMOjllLoYsbjjF6TCWFCTJJsuRuVWs51MCQoLvkcbPlLZr7&#10;s0R6uzaRjkFJX3MZq/+ZS9tp5pKIiIiIiJIIeoWgNwUKenU4YTLXRRcukh2/rG68jV2cvUlmrH1f&#10;9wJwQ88L9OxAbwUUfPuPfehhEC38jH1/r4+bFvRYsI39/ToEj3K496O7TK1lzvAB/9YZ+47WvTpQ&#10;UHd7esG/ZOFW7+kfECC4wwzc5+UHfU9+d8Tv9HF99LR/hbzvUNAzyNkLBPd51YgfBh2PxT9ZL38/&#10;+99RH2fn48VxxM/j8eH+3cd12Y7FjaGGLZKfwXEJBb+b+2+A+3L/rfG7uY8ZhpUFzTmDnh0o6FHh&#10;hG37Onfxo+eFcz4Uq3fHe/rftB7He3pvsB+KNaymuQlyo+v+APf5L3V/16jrLtIl9H0nXDoGJX6L&#10;tDcKERERERGlGPQWcPYCGN79IN3AxfCU64+6UYcqKL8e9Vu9b8NNJboRHIkj+x2rG8f4Gfv+3EM4&#10;sI39U6+crf9tG3q3RNOrBI1zhDlzf/CVvHzJZD30BQV1/D7u4GHiguYdAhCeuEMjNOxxn/ef/LCc&#10;P+h8Pcnp6H3ObrxvhBuRBCavLX3R1CwYzvLI6MeDjgcCCgw5wrHCv4nQIlL274/Hg5/H48P9ez0+&#10;O9SI5mc+WOMeeGBB0OYcGoa/4dvjp+v7cv+t8bvhmCEYc3pu5XOmlnCYM2SC5MjBcpeM0QEMCuoB&#10;wey2wd1lsvSiKMEQnlg9SZzeM/d5nbrmKXWbV3Sx7ztHj+JIqsAkHYOSpebSCUsFR8qdiq01l0RE&#10;RERElEbQSwC9BWxoOD9+7rMtzkdxdL/jTC08NJbDzTXihJDge4f9wGxZlu1YYmrh2WEGwhx3bwjA&#10;7/ObUcFt12XfNP3etr988kCz0AgNe6/7tOE6Z8DjBWGCc1gTev+0dIxxvwgt0JunY0Ens9ebHU7g&#10;9/dy50l/MLUm0f7M+197t+Pvc/T8wfnzyqWT5bDe3h0tbAjGnD2gsKw1VvJJMCvMuFt+J3fqSVuD&#10;YYUahChOAfH6w2NhlaZULiCLdRjidZ82XIfbJZF0DEqwQo17Qtbwg/CaYFnhs6xqI+/okIiIiIiI&#10;Upq7lwDChJYaufHUr2PzIR+RaCnMgPOGB09e6zXJ7LSvJ5uaBaGRH1qaYyQc9OZpKVT5zYnh/264&#10;zt2jpqVAw+tn3NADx3kccf609HewXX5YcIC2YOcCU0uQlsIMyHUtIZwlwePdwFrdxulKc5lS0nXo&#10;zb/Mpe16VVqelReLIYl0saoaApeFVpWIiIiIiNIFeji4ewm4w4S2gseCVXeWunp5lFeXmVrrtdSA&#10;xzAfd2+SeIVGG0rXm1rbOaj7IaZmWbnTWlI5HPfP4G/k9NKS/5qaJZrz55CeI0zNsrrU/V1/Emop&#10;SJkgSH+Ce5PcLd6T4SS5dA1K/q3KbqvaCAubh+pZgp4kj6qCQMUJSwQRERERtZmKmnJZX7I2KcuG&#10;svWyuXKzLhvLN3jehiW6kizHdGfVDnMGZo7PN39qahYMhYi0N0Cs0NDGxJ8XvThGL3GLZX5RDvrH&#10;QL3qDlZBiadwQ2Tcw3wimXckUkf0PdrULAiGMKGqczhOW2tNLxfbZ5uCh8vgnMLfOJKyriR4FeBt&#10;VdtMLcmFHyJzoLm0JeVErZGwF+AOWjNYlautako7W5V3rGoQRHVTVbHnHkFM6p6RF36tygNWtW0s&#10;XLjwqjFjxkzcvHmzzJw9Rw494lhzTfLZsnZF43rffQYNldy8fF2n2FWU7pZd2zbpelHHLtK1Vz9d&#10;p9bhueo/HlP/8fkfH6l6rv530dPy43fS4aMYpZLLDrlKHj3Hbg60DI195wSWmNwU83FEK5L7ifTf&#10;QvDgHAaB1Vkw8Wio539rfgc0dBFs2BCyvHfFLLMVDGHAg7N/L68snRTV0rEQ6n4RrjhhRZVIuI+R&#10;8+fc12FuEOfqQOHeqyI5lgiH3D14MLTlzH3HyGmDz9I9LCLtwdLSY/USj58Z8HCnqP+moYzsNlKe&#10;GvXU4JEjR1rt1AnykGqtN80ajBViIlndJtKfu0td44TVcyIxQWapWzYNuXH+nPs6rGyDSVsjEevv&#10;65+gTCSdV715V5VzVHH3LNlPFfQcwYLVKF4hyY9UadOQhIiIiAiK8oplYKdBSVkGdBgofdv31aV/&#10;8QDP27BEV5LlmHZr392cgeQnDGc59smD9XK8fjWoUxXCE/ecHzgmWIHmp+9eIyc/fYTuWYNA5f5Z&#10;v0tob5NIZfrfNJ2lc48S276qIIlyD6vxgtmc0JMkIfOSsEdJZuM3yvHBc9V/PKb+4/M/Pniu+o/n&#10;qv9S9ZiyR0nLPUrct3HC7bF0cIf8jnJAD2s4DIanYOhGJD1VUrFHCWD1myteuzDigAHLA998wh3N&#10;hkTFo3eIl5Z+xv13wN8rWjXVVRIIBGS/jvvJ7Yfezh4lNvYoibuvVfmxKojJx6vyR1UQiNjlMVXQ&#10;gwQ9TTAQj5O3EhERERFRq9z2/k2mZkFvittG3S2Lf7Jehx8IErA0LRreKPGeHyUZYPUaLGOMICWS&#10;3xc9cS58YUxK9C4B/F2jLf93xvPy7CnPyoTD4zs/DUUnE4ISG5YNnqTK7aogELELQpTHVUGgQkRE&#10;RERELejXob+pWdyTWkZqc9lGU7Ogh0U6QG8SZ+MeIclz57+ig5FMCETCwe+PkAiB0YdXfS73nv6w&#10;7jkSaqJZLJH82Ly/mC2itpFJQQkREREREfmgX8fgxv6e6j2mFp0l33xlahZ7GEpbGN49eIEONMj9&#10;8ummOaZmufCAcbo3RTIb7jr27qWK4wGTt15/1I3yyOjHdU8ThCcITtxzmTyz8AlTSy7u0Gvh1pRc&#10;Cdc/Wa4VcRqk7Z7QPmNQQkREREREUXHP7YCQIdpGInpcuMMJ9zKy8dS/40BTs3yy6WNT819xfgdT&#10;S159ioPnx5m3OTjsaQsIHhCcoPeNE+Y0ScYQwh3sfbxhpqllqIBYk9jYsuQ4U0s5DEqIiIiIiChq&#10;Z+yLUexNXlryX1OLjHs4BYZetOWwFPTwcPZcQGMcq9QkUml1iam1vWP6H29qFizlm6i5QfC3cQ/F&#10;WVeyxtSSx1F9g3OAN5a9bGoZy502jpZ7JCXHmjEoISIiIiKiqJ0++FumZsGqJ1jVJBK4nXOVFPje&#10;YT8wtdgUF0TfawNDYpzu/eiuFsMB9Gz440fhJ950z+Hy2tIXTS00LImLZXITxSuc+PnkH5paaJiP&#10;paWhMbH0Bulc0NnULPt0GmxqyWP0kHNNzYIVcmIN27ZWbTW1Rqm39vDd8r4EXMNv6uVfphba3XKh&#10;ZMm1ZispMCghIiIiIqKoYYiEeznUsZPO1A3+UBBC4HosEeuEBjrurzXcjfzVpatNLbSrR1xnahY8&#10;Pqyygsa/G8Kd778xTk5++ogW5zM5b3jw74f7vejFMZ6BARrWWIb23lmJX/XEHVahV0lLjxvLGbe0&#10;3C96G+G2kQZpOF6LdywyW9ZkuJjPJNngMV1wwKVmy3LbBzdF/HvCnK0fy/nTzpdFu5p+Xy3bFThk&#10;pcx8H0+aS9touUsmywRp/gecIN/XSwoHBF1xkmomZwYlREREREQUk/vP/GuziTfR4B/wcCfdwL7j&#10;f79qLGgoH/vkwfp6Z8MaP3/fGY+Yrdi5J2d9ZuUzsnTPUrPVBI1wFEBDF0vVOiEEQeP/oH8M1I8Z&#10;Bb8PQqBXl75gbhUehhC57xehA0IWHAPn/aIXCXoigPtYtjWv8Mt+3Kc9f7xcOeNKXfad2D/ocUcC&#10;t8UxRNgUrtcF/jboyeI8R9w9f5LJPac92GwIF4JABIL2eeYFYRyOxfdnXC2rSleZvQ7Z8qmp2Ubr&#10;YMGLVwiRKHfLIxIQ94kxWrLkc/U4v9LBCMpd6lZZ8m9Vgk+4JMGghIiIiIiIYoKgARNvuntzoLGI&#10;BjaG19gFDWV3zwMECvh5P1aEufzQ7wfNcVJeWy7fn/l9ufbtyxvDGoQ3CEA+39zUBsVSte5eAYBG&#10;Lh6z+3GjUex1e7frj/p5s+MCCGK87hdzvmDFl0T799jnPR/38t3LZP7O+bo44Zi756sJB2ETQhZ3&#10;mHbje9fp8Ah/H5w7Nhzvm0+4w2wlH/scdoclCAQRinkFhvjdEcaFDd7ulA0SkOAbIFiwemc8ZMok&#10;tY2JbS6zbpAkcmV8syE4gF4xCEbc4UhA/a4iTX/0JMCghIiIiIiIYoaQA0u7ogdFpD0icDvcfuqV&#10;s30JSWy3nXiXqVkQlry2/KXGsMbZAHd66juTInr86G2BRvHY4RebPRb30rqABvQrl06Wq0aEn+cD&#10;t0NA8vIlk6VjQSezN3Hsxx1JGITb4G/oDlbcvXu8uMO0pxf8S4dHTnYIgctkhnPY63G6f0cUd0DW&#10;ggdUcd8YvTN+aQr+SInthuQFIU+ujGkW9HjBbXLlBI9gZYm5TAgGJURERERE1GrombHhphJ59vyX&#10;deiAXgYIFuyCbez/+9n/1rfD7SNpAGNiVOf9uCdKdUKvEtx/cV6x2RM5PB4EPggtEAC4H/fr46bJ&#10;e1fM8gx2Qi3/i9/vkdGPy4dXfa7vw/l7IEDBY138k/WN87MgKHHexiuAAedtUCKF+4vk5/C4ER7h&#10;cd826m59DI7qfYyM7DZSRvcfLTeO/KW+Drfx+hu6Ax8cW/yu0fQ8sUMYr+Pt/j0iCZji/TN4nHi8&#10;kQRuNhy7S/a7VF48/UU5s9+ZZq/D3fKFBORCjxAhnI3q9rMbC7a9OG9j3S4yWeqxRPJzCEvulnHq&#10;Nkeoggl43nP83At6H67DbXBbt2zdUyZhsszlVapMtKrytCpXW1VqSwsXLrxqzJgxEzdv3iwzZ8+R&#10;Q4841lyTfLasXSF1tTW63mfQUMnNy9d1il1F6W7Ztc1aeryoYxfp2it4LXuKDc9V//GY+o/P//jg&#10;ueo/nqv+4zGNj/lLPpTJa9+VL3d9KbsbSiUrK0uvioOeD+jtcOrgMz0b+JHCHBvOFWoQAiCkSWfh&#10;zlUMm0GPEBvCn1DHF0Oapq+ZJst2LNHDkMqry8w1VjAxrNsBcvyAk5Jy8tZoYA6STzfNkc1lG2Vz&#10;aVNW0bdjf/U7HqiXY0a44nyvqqurGzxy5Mi1esMN85NkyTESCJrUda4quPOZOlRJZXfJ4+r/Td2v&#10;cmSgZ4ASP0GZCIOSJMKgJLPxg1J88Fz1H4+p//j8jw+eq/7jueo/HtP4iPfzH5NwOueXCBcMpItw&#10;5yrmFbEnLkUYhZ45FBnnuRo2KEl3E2S9ZIn1JEIPmrvlYF1vO0GZCIfeEBERERFRxkIDP9zqJG5Y&#10;+tUZkmA4STqFJF5LAYfjXt3l/OGXmBplrGhX4Zkgv20MSSwvmsuEYVBCREREREQZCyvg2KuTPDbv&#10;kZBBAfZj1RIs/ep05WE/MLX08NKS/+oeIvYyvqFCJARGuA1Wd7Fhbo7LD+PgBJLLdA8RrMqDIUP3&#10;BIUgTSbIGfo2WXK32QOlktvYsyNhGJQQEREREVFGs1cnue2Dm+Tkp4+Qzvdl6WVc7YLgAPuxaolz&#10;xRJMOHresODgJB0gHLGX8cXvjuVsx746Rq6ccaUuh/7nABk76cxmy9v+ZtTdaT8EiSKEHiJYlQdL&#10;GtfLer2M8QSZ1ViwnSXT9G2cMMlr285N4olBCRERERERkQuWcbWLV68KhCRY9SUTIByat/UTmb9z&#10;vi7ltU0TsNqwWpC9eg+Rh46SJSc0Fq9ljQNyk9wtj5ithGJQQkREREREGSuSZWKd0GMCoUC6hiQd&#10;8iNb2taGZXOxJDRDEnJo6nYVCSwZnCUXJUtIAlz1Jolw1ZvMxlnv44Pnqv94TP3H53988Fz1H89V&#10;//GYxkcsz38s57r0m8VSVlMqn23CqqtNsKRr3w799cStWNI13aEHDeZuwfK25TVlskwdl/r6usZj&#10;iiWWB/UYKqOHnJvyy/gmmvNcTatVbzAvSYMcrcpxkiUdXMsaI4lYrPbhxe/tJFnamMsDJysGJZmN&#10;H5Tig+eq/3hM/cfnf3zwXPUfz1X/8ZjGB5///uO5Gh/OczWjlwdOPC4PTERERERERETkhUEJERER&#10;EREREZHBoISIiIiIiKKSvXGD5L32SkQFt6XIOI9r7v/eN3uJqK0xKCEiIiIioqjkzPtU2o+/KKLS&#10;YchA6dizkxSdN0YK/vZIWgQn7qDIr1Aj75mJjcet8J67zF4iamsMSoiIiIiIKK6ySksld+p7Unjz&#10;TVJ8+MGS/8xT5prU5A6K/Ao18t6fampElEgMSoiIiIiIqM0gNGl33TXS/opxZg9BwR9+JzlzZpst&#10;IkokBiVERERERNRqlc+/3KzsffBhqb7xl1J/4EHmVk3yXnpBhwOZKGf+F3rIDoYitfvJdXp4UuE9&#10;E8y1RJRoDEqIiIiIiKjVas+/sFmpvuFG2XvfQ1L+xVc6OAl07GhubUE4gNAg0+S98F9ryM7NN0n+&#10;v//FCW+JkgyDEiIiIiIiijsEJ5WTXmkWluQ/+bipERElBwYlRERERETUJupOO0NqLw6emyR3ymRT&#10;yxz1xxynhyS5CxElhyxzeZUqE62qPK3K1VaV2tLChQuvGjNmzMTNmzfLjI9my8EjjjTXJJ/tG9dI&#10;fV2trvfoP1hyc/N0nWJXWV4iJTu26Xq74o7SuXtvXafW4bnqPx5T//H5Hx88V/3Hc9V/qXpM8994&#10;TTpcHhx47CyrNrXwWvuztkDHTlJ76mlmK1g0z//cBfMle91asyVSd8RR0tC/v9kKljf9f5JVWiI5&#10;S5dIe8f8KvUHHCiVt//WbAUL9zjdunUoMDX1OI49XkqmTTdbicfnf3w4z9W6urrBI0eObDoZqS0F&#10;ZSIMSvyVq8o9qsT0qjFs2LAhGzZsGFVZWSlTpkyRvn37mmuIiIiIiJJHx2nTZOAvfmG2LF8tWmRq&#10;4eVt3SrDzjzTbFnC/Wy3556TTurfaz9/vtkTrHzUKCk7/njZecUVZk/L8Pg7TZ0qHWbNkuzycrO3&#10;SUNxsZSp+6089NCg+933yitDPo5QKkeOlK+ffdZshXfwIYeYWnQ/R+mBQUlCBWUiHHrjr+Gq3KoK&#10;DnLUZfny5TokgXKPF2wiIiIiokxRPHeuDlT6PPBA2HCieNYsfRuEGO2WLjV7vSGkGXDzzTrk6fTe&#10;e54hCWA/rsf9HnjccfqxEFHmYI8S/41WJaYeJWPHjh01Y8aMa/bs2SNTp06TAQMHmmuSD7qHBQIB&#10;XdddGbPsU4liFWhokPr6Ol3Pzs6R7JwcXafW4bnqPx5T//H5Hx88V/3Hc9V/qXpMO0ydIv1+9jOz&#10;ZVm2bLmphRfJzxZ9/LG6zQ0hg4xQ0BNk01//JqVHH+X5/N/nsvHS7ovoV9nZ9Ne/StlZ34rp56sO&#10;P1zW/fd5sxXe8OHDTC26n2sLfP7Hh/O9ij1KEiooE7E/MTAoSQLOOUpmzp4jhx5xrLkm+WxZu0Lq&#10;amt0vc+goZKbl6/rFLuK0t2ya9smXS/q2EW69uqn69Q6PFf9x2PqPz7/44Pnqv94rvovVY9p3muv&#10;6OVtnUr2Wo29lrT7yXV6SVxb/YEH6eWDbbn/e1/aj7tQskpLzR6Rhv4DpObnv5C6USdJ/cjD9T7c&#10;Lnfqe5L/1BPNbrvmueekqns3vW0//wtv/ZUUPPInvQ+w+g4mlq298GI9ySxgmd7cD6ZJ7vtT9SSz&#10;9v1iaWOs2mNz//71x50g5dNnma3YdSpsCnT9uk+/8PkfH873KgYlCRWUiXDoDRERERERtYmc+V9I&#10;3kuTzJal9sJLTM1SeM9dQcEHgpSKGbOl+oYbG0MSQLix976HpGLKdH0bG8KOHg8+YLaa5L38oqlZ&#10;sFRx1T8ebwxJQAcy3/u+VD43SYc3Ndf80FxDRJmEQQkREREREcUdAox211wZFILoXh3fa+rMjp4a&#10;OXNmmy0ruKh8c7K+DAXhyd6HHjFblo7vvhs0Xwl6n+Dft6G3hjMg8YJ/E0EKepMEOnUye4koEzAo&#10;ISIiIiKiuEEvkoK/PSLFhx8sOUsWm72W6jvvDgpB8l59ydQsGG4TLiSxIfSovfhSs2Xp8OGHpiaS&#10;VVJiatHDkJuWQhUiSi8MSoiIiIiIqNWKTx3VrHTs2UmKjztCCm++KagnCSDYwHAaJ8wL4uScF6Ql&#10;dWecZWqW4o8/NrXmsjasNzUiouY4mWsS4WSumY0TZMUHz1X/8Zj6j8//+EjVczWrvFyydu4wW8ml&#10;srxESnZs0/V2xR2lc/eYFvojh2Q5poHiYgl06262WuY1mWs09t55t1Tf/luzZUHPE4QqNvQkKVsV&#10;eaCBoTUdhgSvGvnVokX6+Z+/bVuz6xDU7L33wYh6rLhxMle+V/nF+V7FyVwTiqveJCsGJZmNbz7x&#10;wXPVfzym/uPzPz5S9VzNf+5paXctP4pR26q54iqpesJuDrQs1qBE9yL5xS1Bk7La/AgfnEED2EEJ&#10;nv9F543Rq+Q4YY6Uum+N0b1R6g8d4fm4vDAo4XuVXxiUJA0GJcmKQUlm45tPfPBc9R+Pqf/4/I+P&#10;VD1X8159WQpvu9lsJZdAQ4PU19fpenZ2jmTn5Og6xS5ZjmntBRfp3hWR8gpK0LB3C3TooFekaTjg&#10;QKk7/cywvTf8CB/c86CsfvFF6TzmO/r577XssBseX4N6vHXHHKcnmQ31eBmU8L3KLwxKkgaDkmTF&#10;oCSz8c0nPniu+o/H1H98/scHz1X/8Vz1X6oeU6+gpGRvwNRi40tQcuqooFVz1v/5z1J07U8an/+R&#10;hCVOWB64+rY7mgUmDEr4/PcLg5KkEZSJcDJXIiIiIiJKC9mLF5mapfTMM03NUnfaGVL+xVdSfeMv&#10;I5qbJP/f/5L2540JWlqYiNIfgxIiIiIiIkoLkfQUQUCy976H9ESx5XM+l70PPqx7jmCIkBcM5cn/&#10;+1/MFhFlAgYlRERERESUcO6lgJ1DaCKBYTVOtb1bXkEIk7diieKqfzyue5ogPEFwgklenfKfesLU&#10;iCgTMCghIiIiIqKk4O7Vkf/MU6bWspw5H5uapXLECFOLHHqbIDipnPSK2WNBTxUsX0xEmYFBCRER&#10;ERERJYXaCy8xNUv+05EHJfkTnzQ1S/nxx5ta9DCXiTu0yV67xtSIKN0xKCEiIiIioqSAJXmdw14w&#10;/Kbgb4+YrdDa/eS6oAlXa/v0kd3nn2+21P3E0hukU2dTsTQMGmxqIoFOnUyNiNIRgxIiIiIiIkoK&#10;GPpS8/1rzZal8OabpOAPvzNbwRCOICTB6jROO356g6lZ8l74r1462D2PSSi4X+cKOghvMJ+JDT1O&#10;nNyr7RBRamNQQkRERERESQMr0tSdNdpsWQrvmSAdhgyU9leMk8Jbf6VL0XljpPjwg5uFJLUXXyol&#10;FwZPDAvonVJ09pn6PsLNfaLDlx//MGgFndqLx5laE+fQHNwWgY0Xr94sea+90vh7OItT1ob1nrfh&#10;XClE8ceghIiIiIiIkkrVo/9qFpYgwMh76QUpeORPuuROfa/ZcsBY5rfyuUlmyxvuo91110jHnp10&#10;2GIHEAg60OsEgQzu24beJNW33WG2mtRe/QNTsyCwQXDjvD/cV7tf/MzcoknOJ3Mafw9nccLv63Ub&#10;zpVCFH8MSoiIiIiIKKlgCE7Fm5P1Ur2otwS3qXz+Zb3Mb6QQsiAQsQMIBB3uJYn1/U56xfMxYHUc&#10;94SvOUsWB90fwg4iSj0MSoiIiIiIKCqYzLT+uBOCSjwgjChbtV6qHv+3VN/4y6B/Dz1OsK/i3Wn6&#10;NrXnNx9uY8NwHtyHu5dKOBjCUzFjdrP5SJwq35wc1X3aAv36B/0u0RROJEsUf1nm8ipVJlpVeVqV&#10;q60qtaWFCxdeNWbMmImbN2+WmbPnyKFHHGuuST5b1q6QutoaXe8zaKjk5uXrOsWuonS37Nq2SdeL&#10;OnaRrr366Tq1Ds9V//GY+o/P//jgueo/nqv+4zGNj3DPf/TyyP1gmmQvXaJ7gGSVlZlrrHlHGoYf&#10;IHWjTgqavLUlmCQWvVNyP5lr9pj76ttP6o87PmzYkip4rsaH81ytq6sbPHLkyLV6g9paUCbCHiVE&#10;RERERJQxMIym5nvf171MMLynfPqsxoKhO3pITRQhCSAIwf01u6/bf5sWIQlRpmFQQkRERERERERk&#10;MCghIiIiIiIiIjIYlBARERERERERGQxKRPZVZZSjHKYKEREREREREWWgTA1KxqkySZVdqqxW5SNH&#10;WaBKQBUGJkREREREREQZJtOCkrNVWaXK86pcqkoXVULpYC6JiIiIiIiIKENkSlDSTZVHVXlHlf2w&#10;g4iIiIiIiIjILVOCkvdUud6qNtqtyh9VGa/KiY7yI1UeU6VMFSIiIiIiIiLKIJkQlKAnyZFWtRHC&#10;kK6q3K4K5iqZ5SiPq/JjVRaqQkREREREREQZJN2DEqxi4+xJgl4kI1RBGEJEREREREREFCTdg5Kn&#10;zaXtPFXYU4SIiIiIiIiIPKVzUIIlgJ0Tt2LeEQytISIiIiIiIiLylM5ByVhzaeNwGyIiIiIiIiIK&#10;K12DEiwHfKlV1T5ThUNuiIiIiIiIiCisdA1KjjGXtqnm0gkTvdplX+wgIiIiIiIiosyWrkHJwebS&#10;tkgV9DLBvCXzVAmo8pGjrFZllypYSpihCREREREREVGGSteg5DRzaTtElU9UeV6VI7HDQxdVsJQw&#10;QpPrsIOIiIiIiIiIMks6T+bq9BtVnCvgtOSfqvzBqhIRERERERFRpkjXoORb5tINk7r+WpUTHeVH&#10;qmDpYDeEK2dbVSIiIiIiIiLKBFnm8ipVJlpVeVqVq61qysIcJE5TVEFAEm7lG0zq+qYqGIJjwzCc&#10;IVY1/hYuXHjVmDFjJm7evFlmfDRbDh4RapRQ4m3fuEbq62p1vUf/wZKbm6frFLvK8hIp2bFN19sV&#10;d5TO3XvrOrUOz1X/8Zj6j8//+OC56j+eq/7jMY0PPv/9x3M1Ppznal1d3eCRI0eu1RvU1oIykUwJ&#10;SkaoEsnywOhB8o5VbYReJ7OsaotyVblHlZheNYYNGzZkw4YNoyorK2XKlCnSt29fcw0RERERERGl&#10;MwYlCZWRQYn9e0YCq+I4u3KgJ8oDVrVFWG0HK+y02iuvvCJDhw41W0RERERERJTOGJQkVEYGJd1V&#10;2WlVW3SLKvdbVQ3DdkZb1YjgtjH1KBk7duyoGTNmXLNnzx6ZOnWaDBg40FyTfNA9LBCwDrPuypgV&#10;TRZFXgINDVJfX6fr2dk5kp2To+vUOjxX/cdj6j8+/+OD56r/eK76j8c0Pvj89x/P1fhwnqsMShIq&#10;I4KSXao45xqJZvgMlgbGqje2aIOSmDnnKJk5e44cesSx5prks2XtCqmrrdH1PoOGSm5evq5T7CpK&#10;d8uubZt0vahjF+naq5+uU+vwXPUfj6n/+PyPD56r/uO56j8e0/jg899/PFfjw3muMihJqKBMJF1X&#10;vfnUXMZisbkkIiIiIiIiogyTrkHJHnNpO8hcRuJ4c0lEREREREREGSZdg5Lp5tJ2qrmMxdfmkoiI&#10;iIiIiIjSXLoGJXPNpe1SVbpZ1RZdbC5tM80lEREREREREaW5dA1KFqrymVVtdI25DOcwVZxLA8M0&#10;c0lEREREREREaS5dgxL4k7m0YcnfUVbVE3qcPGlVGz2mSqTLChMRERERERFRikvnoGSSKu5eJR+p&#10;guV/3RCgvKeKszfJblUesqpERERERERElAnSOSiBH6iCwMPpn6oEVEEwgrJKFQQo7iE3l6vCiVyJ&#10;iIiIiIiIMki6ByWYqwQr3rjDEviWKfvprSa47XhV3tVbRERERERERJQx0j0oAYQl6C2C+UZaMkUV&#10;3BbDdoiIiIiIiIgow2RCUAIYQvNjVdB75EeqIDRBKILygtmH60arwuE2RERERERERBkqU4ISG0KQ&#10;x1VBaIJQBGWc2ceAhIiIiIiIiCjDZVpQQkREREREREQUEoMSIiIiIiIiIiKDQQkRERERERERkcGg&#10;hIiIiIiIiIjIYFBCRERERERERGQwKCEiIiIiIiIiMhiUEBEREREREREZDEqIiIiIiIiIiAwGJURE&#10;REREREREBoMSIiIiIiIiIiKDQQkRERERERERkcGghIiIiIiIiIjIYFBCRERERERERGQwKCEiIiIi&#10;IiIiMhiUEBEREREREREZDEqIiIiIiIiIiAwGJUREREREREREBoMSIiIiIiIiIiKDQQkRERERERER&#10;kcGghIiIiIiIiIjIYFBCRERERERERGQwKCEiIiIiIiIiMhiUEBEREREREREZDEqIiIiIiIiIiAwG&#10;JUREREREREREBoMSIiIiIiIiIiKDQQkRERERERERkcGghIiIiIiIiIjIyDKXV6ky0arK06pcbVWp&#10;LS1cuPCqMWPGTNy8ebPM+Gi2HDziSHNN8tm+cY3U19Xqeo/+gyU3N0/XKXaV5SVSsmObrrcr7iid&#10;u/fWdWodnqv+4zH1H5//8cFz1X88V/3HYxoffP77j+dqfDjP1bq6usEjR45cqzeorQVlIgxK/JWr&#10;yj2qxPSqMWzYsCEbNmwYVVlZKVOmTJG+ffuaa4iIiIiIiCidMShJKAYlcXSwKousauu88sorMnTo&#10;ULNFRERERERE6YxBSUIxKImz0arE1KNk7Nixo2bMmHHNnj17ZOrUaTJg4EBzTfJB97BAIKDruitj&#10;ln0qUawCDQ1SX1+n69nZOZKdk6Pr1Do8V/3HY+o/Pv/jg+eq/3iu+o/HND74/Pcfz9X4cJ6rDEoS&#10;ikFJsnLOUTJz9hw59IhjzTXJZ8vaFVJXW6PrfQYNldy8fF2n2FWU7pZd2zbpelHHLtK1Vz9dp9bh&#10;ueo/HlP/8fkfHzxX/cdz1X88pvHB57//eK7Gh/NcZVCSUEGZCFe9ISIiIiIiIiIyGJQQERERERER&#10;ERkMSoiIiIiIiIiIDAYlREREREREREQGgxIiIiIiIiIiIoNBCRERERERERGRweWBkwiXB85sXHIt&#10;Pniu+quqskJ2b9uo1/yHLr36S05unq5nqoaGBqneW2W2muytqjS1JtV796rb15stS21trWSpfe3b&#10;Fejtmrp6qayq1nVqnY7F7SQ7y/qoU1peJQ2BgK5T7PJzc3iu+ozHND74/Pcfz9X4cJ6rXB44oYIy&#10;EQYlSYRBSWZjUBIfiT5Xa2qqpb6uTtcRMoB6E2x8THbDOaA+wFVVNm9Y+62mGv9eg9my1KrHUqca&#10;604N9fVSrW7rZf/995e8PCscWblypW7oU+t06tRJ+vWznvMlJSWyaZP1WkCtw3PVfzxX/cdjGh98&#10;/vuP52p8OM9VBiUJxaAkWTEoyWwMSuIjmnMVvQIQIjh7CCBAqDO9J6wgIxAUauA6O2RADwJcFy5k&#10;SAf88Ok/fviMD56r/uO56j8e0/jg899/PFfjg0FJ0gjKRDhHCRGlFQQVlRXlsmvHdtm8YW1QT4kv&#10;P5sr82bPkE9mfiAzp72jy/vvvCpT3nhRlxlT3tL7Zn0wWd8OZf6ns2XRF5/qsmrZV6osltXLl+j7&#10;Rtm+ZZP+t1Dw76LXSDqHJERERERE6Y5BCRGlFIQQJbt3ybbNG2Xd6hWy7KsFsmDexzr8mPHemzL1&#10;zZfko/ff1SEHwg0MK7Ht2b1TBxq4RKCBYg+LISIiIiIiAgYlRJQ06uvrpaK8THZs3yob130tq5cv&#10;1mEHQg+EHwhBEIbMnfm+DkcQkiAsQWiC8IM9OYiIiIiIqLUYlBBRm0MvDvQK2bJxvaxY8qUe3oLh&#10;Lu+//Yq+/HzOTFm84DM9zAXDW+xhLRhWQ0REREREFE8MSogobjA/CHp6oHfI8sULZf4nsxrnBUGv&#10;kC8/nytrVi7T83ygJwkREREREVGiMSgholbDErjo9bF+zSo9HAY9QjBE5oN3X9Nzh6B3yNpVy2X7&#10;1s16XhAiIiIiIqJkxaCEiKKCeUQwhwgCEcwdMn3yG7qgvvTLL/ScIbie84UQEREREVEqYlBCRC3C&#10;/CDoLYKeItMnv64vEYigFwl6kxAREREREaULBiVE1IzdawQ9RLDaDArq2IfriIiIiIiI0hWDEiLS&#10;vHqNYBv7iYiIiIiIMgWDEqIMxV4jREREREREzTEoIcog7DVCREREREQUHoMSojSH1WeWL17IXiNE&#10;REREREQRYFBClKYQkGAJ34+mvSNrVy1nrxEiIiIiIqIIMCghSjPOgARL+LLnCBERERERUeQYlFj2&#10;VWWUo2CbKKWgx8iiLz6VD6e8xYCEiIiIiIgoRgxKRLqp8oIqHznKRaoQpQQ7IJn1wWTZvGGtBAIB&#10;cw0RERERERFFK9ODEoQk76lypN4iSiFlJXsYkBAREREREfks04OSe1RhSEIpBQHJ/E9ny8czpjIg&#10;ISIiIiIi8lkmByWPqnK9VSVKfs6AZPuWTWYvERERERER+SlTg5JxqjhDkt3mkijp7NqxXT6fM5MB&#10;CRERERERURvIxKAEIcnzVlV7TJX7rCpR8kBAMm/2DF12bN9q9hIREREREVE8ZVpQcpgqzpDkM1Xu&#10;tKpEyQPBCAIShCVERERERETUdjIpKEFIMt2qaghJRquyU28RJZhzUtaa6r2mRkRERERERG0pU4IS&#10;LAP8iipd9JY1J8kPVGFIQkmhvq5O1n+9ymwRERERERFRomRCUIKQ5D1V9tNbVkhyqioL9RZRglVV&#10;Vsjcjz6Q0hLOKUxERERERJRomRCU/J8qR1pV7ceqMCShpLBn1w75ZOYHUl5aYvYQERERERFRIqV7&#10;UPKoKt+yqtp4VSZZVaLE2rxxnXw6a7pUcz4SIiIiIiKipJHOQcktqlxvVTUsA8yQhJLCqmVfyaLP&#10;PwmawJWIiIiIiIgSL12DknGq3G9VNYQkGHJDlFCYtHX+p7Nl9fIlZg8RERERERElk3QMSs5W5Xmr&#10;qmEZ4DutKlHiVO+tkk9m/U+2b9lk9hAREREREVGyyTKXV6ky0arK06pcbVVT0i5V7GWAEZKMVqWl&#10;ZYAxTMfZA+XXqjxgVdvOwoULrxozZszEzZs3y4yPZsvBI5xz0CaX7RvXSH1dra736D9YcnPzdJ28&#10;YUWbJQs+l5qaarOnuQ4dOkjv3r11vbS0VLZt26br1DqDBg2SvDzr/FyzZo3U1dXpOsWOx9R/fP7H&#10;B89V//Fc9R+PaXzw+e8/nqvx4TxX1Xk6eOTIkWv1BrW1oEwkHYMS56QPq1VZZVXDGqKKvXwwuH8O&#10;wUkkK+XkqnKPKtYrSJSGDRs2ZMOGDaMqKytlypQp0rdvX3MNERERERERpTMGJQmVUUGJX05UZZZV&#10;DetgVRZZ1dZ55ZVXZOjQoWaLiIiIiIiI0hmDkoRiUBKDSIMSwFCfmHqUjB07dtSMGTOu2bNnj0yd&#10;Ok0GDBxorkk+GHZjr9iih91k2acSWQJSU1OjJ2+NVHZ2tuTk5Og6ji27iPrD7soIOKZcaaj1eEz9&#10;x+d/fPBc9R/PVf/xmMYHn//+47kaH65zlUFJ4qR9UPKeuYyGX0NvWsU5R8nM2XPk0COONdckny1r&#10;V0hdbY2u9xk0VHLz8nWdRKqr98r8T2ZJyW5MlxO5Tp06Sb9+/XS9pKRENm3ipK9+2H///RvfgFau&#10;XCm1tdbcOhQ7HlP/8fkfHzxX/cdz1X88pvHB57//eK7Gh/NcZVCSUEGZSDqueoMeHdGWf6nihG3n&#10;9XEPSSg9lJXskTnTp0YdkhAREREREVFySMeghCghsOwvlv9FjxIiIiIiIiJKTQxKiHywevkSmf/p&#10;7KjmJCEiIiIiIqLkw6CEqBXq6+tl0eefyKplX5k9RERERERElMoYlBDFCENsPps9QzZvXGf2EBER&#10;ERERUapjUEIUoy8/myt7du80W0RERERERJQOGJQQxWD9mlWya8d2s0VERERERETpgkEJUZQqystk&#10;xWKuGE1ERERERJSOGJQQRSEQCMiiLz7Rk7gSERERERFR+mFQQhSFr1cskZLdu8wWERERERERpRsG&#10;JZb1qkxxFGwTBUFAsnr5ErNFRERERERE6YhBiWWSKqMdBdtEjTDUBkNuMPSGiIiIiIiI0heDEqII&#10;rFy6SE/iSkREREREROmNQQlRC7AM8LrVK8wWERERERERpTMGJURh1NXWylfz55ktIiIiIiIiSncM&#10;SojCWLpovlRVVpgtIiIiIiIiSncMSohC2LZ5o2zesNZsERERERERUSZgUELkoaamWpYs/NxsERER&#10;ERERUaZgUELkYfH8eTosISIiIiIioszCoITIBcNttm/dbLaIiIiIiIgokzAoIXLAxK1LvvzCbBER&#10;EREREVGmYVBC5IClgOvr6swWERERERERZRoGJUTG2lXLZdeO7WaLiIiIiIiIMhGDEiKlvLREVi37&#10;ymwRERERERFRpmJQQhkvEAjIl198IvX19WYPERERERERZSoGJZTxVi9fLGUle8wWERERERERZTIG&#10;JZTR9uzeKV+vWGq2iIiIiCjRCsrKpOibb3TJqa01e4mI2k6WubxKlYlWVZ5W5WqrSm1p4cKFV40Z&#10;M2bi5s2bZebsOXLoEceaa5LPlrUrpK62Rtf7DBoquXn5up5KsLrNnA+nSUV5mdmTWJ06dZJ+/frp&#10;eklJiWzatEnXqXX2339/ycvL0/WVK1dKLT9wtRqPqf/4/I8Pnqv+47nqv3Q5pgg3cvfuleyaGmmn&#10;fg9ot3OnZNXXS35lpeRVVEhWQ4O037VLX1e4Z4++LX4GPwsIRsKp6tZNGrKzJZCTI5Vdu+p9Dfn5&#10;srdzZ12vKyyU6uJiXe88aJD6n7V/vfr3q81rAX4OPw8VPXroS4oMn//x4XyvqqurGzxy5Mi1eoPa&#10;WlAmwqAkiTAoaVtLv/xC1q9ZZbYSj28+8cGGkv94TP3H53988Fz1H89V/yXymLZFuJEK3MFLlfqb&#10;QG1RkS5Q3aGD1BUU6DqCmXrz2oLwxh284Do7vEknfP7HB4OSpMGgJFkxKGk7O7/ZJp99/KHZSg58&#10;84kPNpT8x2PqPz7/44Pnqv94rvov2mPKcCO16F4uHTroOkKXmvbtdb2mY0d9HeheLtnWjAh22ILw&#10;BSEMOIMX5/21NT7/44NBSdJgUJKsGJS0jTr1QXnW/96T6r1VZk9y4JtPfLCh5D8eU//x+R8fPFf9&#10;x3M1NuHCjY4NDdJVNZIRbgQ2bJDKysqMDzecYQBDndB0LxcTtoTs5dK9u750hy0IagDBTVCvGXN/&#10;Xvj8jw8GJUmDQUmyYlDSNr78fK5s2bjebCUPvvnEBxtK/uMx9R+f//HBc9V/mXSusudGdJzhht0r&#10;wu410aAa7fVm2EqNapTnqONkN8hzqqulprhY8svLJZCVpRv4hep425O4Yk6Sqq5dJSsQkFx13AH3&#10;i+MM2ep2aNAgCMhT1+O+G3JzpXN+vuSqvxXUbtgg9eq+wf6bZKu/Hf6e5M0ZvNh/zxz1N8weOFBE&#10;Hd91554rK0zvGGodBiVJg0FJsmJQEn/bNm+UBfM+NlvJhQ2l+GBDyX88pv7j8z8+eK76L9nPVYQX&#10;CDEQZoQNMHbs0Jf5paV6PxrluB3g5/DzmcAdbuA4ILSoz8+XbHUMEGrgWCB4QIgh2dmSXVen69mB&#10;gA45cNsCdRxxjMF5/JI5KKru2FEa1OuDfqzqd8HcJJiDBOEXjgN+R3292gb9+5nhMQhnALfJVccA&#10;EOTYvzeOkf1z6WztKafIkvPPl/Levc0eigWDkqTBoCRZMSiJLwy1+Xj6VKmpsd7Qkg0bSvHBhpL/&#10;eEz9x+d/fPBc9V88zlWvHhheAUY71QBHLwCEISjOHgEZFW6oxnytWdllb4cOujdFbfv2umFu99zA&#10;satt106HHWi0I+hAqIE65FZVNTbwM+nYkf/QA2j1mWfqwCQdJ7BtCwxKkgaDkmTFoCS+5n8yS7Zv&#10;3Wy2kg8bSvHBhpL/eEz9x+d/fPBc9Z99rmapRnbVmjWybds2HVaECjDsIRRouCP8CLpuzx59XSZA&#10;rws7zLCXr0XvBAQY2arkm/kk6rBPHTM0PvVxq6rSt8tVxzXX9NggSkY4Z7cfdJBsPPLIxmFWzqWb&#10;bfYwHptziE+mYlCSNBiUJCsGJfGDOUkwN0kyY0MpPthQ8h+Pqf/4/I8PnqvN2T027JDCDjDAvq6g&#10;vFzv97quUF2Xg8Z7BkCIgYIhFXVmKAp6bEhWlj52GHahh1s0WEMs0CvD7rFBRLFxrgwEzuWabZU9&#10;e5qaRU9Ca8IZcA4pA4Q49gpCNr3SkNqv58BxXdfWGJQkDQYlyYpBSfx8MvMD2bM7uSfsYkMpPthQ&#10;8h+Pqf/4/I+PdDpX0Qi359ywQwv0zMB+O/RwBxzYh+ucvTjSXUA1etD4wZwTqDfOE4FAwxTUKTM5&#10;ezPoc0OdC41zldTV6ecKoLGO88ieiwR0aGafTwaea+gtZEMPIPwM7k8HajU1eoJZsM9HeygZJY9N&#10;Rx0lCy+/PGFzrTAoSRoMSpIVg5L4KC8tkdnTp5it5MWGUnywUe8/HlP/8fkfH8lyrtqBhTPsaL99&#10;u3Vp5oewQw57+ArqmLfD/tm0phqU9abnBup6l2pQIs7QDVcGG0kPwQB629gTvuISc6TUqYKAACED&#10;9mGi2GpX7wB7VRs3fMuP65wwTAM9DJycy9vaMJRjgGr8psJ7lT10zYbnPyYktmESWfdrgB2W2pyr&#10;BIH9OmLzeh1x30emQzC27sQTZdEll7R5DxMGJUmDQUmyYlASH0sWfi4b1q42W8mLDaX4YKPefzym&#10;/uPzPz78OFftwAKNFSwRi1DD7p1hhxx2I8WegNReOtb+2XQVUMc2ELB6aSDKQLihww6iFtghCHp4&#10;2MMi7MAEIQcCEQyfwDLAdhCih1eYJYUjwfeq6CBIcYctzsAGr3U9du+WHgh0t22TLNVeyVu3Tr/+&#10;RTLkDH+7yu7d9aTCTvbraLLA+YfJaZdecEHQ8J14YlCSNBiUJCsGJf6rVy/c06e8qS+THRtK8cEP&#10;Sv7jMfUfn//xMbx3bylUH+qz1Yf9LYsWSQPCDhNyNA5fUR/S8W0uGgkIQxBsOMOOdINv923uYQSU&#10;3uxhJ6l+btuBiT0JKEIWhC0VqhEOdvjS9dBDJaeoSOrU/pVbtkhFu3b6eopdqPcqvJ52XrtWOq9Z&#10;I4NmzZKibdv0fi/bDzxQllx8sb70Yr8G29yBszOstjULedQ5HkmvnHDDEhHOrRgzRlacfXazHkt+&#10;Y1CSNBiUJCtnUDLjo9ly8IgjzTXJZ/vGNVJfZ70g9eg/WHJzrSd3stmycZ2sXPqV2UpuHdQbf28z&#10;NrK0tFSvJECtN2jQoMY3nzXqDVy9Aek6xY7H1H98/oeGBh0KPuTiA3Phjh2NDb0C8+EY+/CBt2D3&#10;7qCeHUTJyu4tAVlZWRJQjU807vF6ijO3uksXfR3o4SbmNdfubWHDfdi9LOyeGTbndV7s5wkaoZig&#10;1w4L7aEg7VVD0m6U2pdeDc5UggavsyB0weXXqkFcMniwuRWFEul71Yh//lMGT51qtrxtOeYYWXrJ&#10;JQk/7r0/+0wOfP556aQ+z3jB823lBRfImm99Sz//4sH5uYpBSUIxKImjXFXuUSWmmYCGDRs2ZMOG&#10;DaMq1QfAKVOmSN++fc01REREqS8XgQZCDvXhOgeNM3xziH2qkZa7dWvwPnM7oraAXgeNc1/k5kpt&#10;r15WXanv0kXq7d4IuM6x4ka9ajg2mMADahyf3dzX4T4RZqQDPD9zEayoxrL9vNVl927rOoQr1dXW&#10;EI36eskzPQ/yN2/Wl8lo93e+I9/88IdSM3Cg2UOt0e+OO6TLG2+YrdCS5bh3fvtt6fnYY5K/fr3Z&#10;EwzP7W9+/GPZc+65cX0eMyhJKAYlcXSwKousauu88sorMnToULNFRESUPHTDRzWA7EZSUABSXq73&#10;5+HbZzSYHAFISsrK0g3oxrk3Ghr06hgUX87AAWEDQgdb0HXt20u9o4eFDjhy8b2V6HADIYcNYUjA&#10;LCGKvym2qe3Zrx8IUuzXDh26qEsELfZriL0Pt3GGLvGEBvCuSy7RDXeeH62Dv9WAW26Rji30LIFk&#10;Oe54zF1UGwyBCc47L9WDB8u2G2+U0tNOM3v8xaAkoRiUxNloVWLqUTJ27NhRM2bMuGaPemOYOnWa&#10;DEjiRBvDbjCBG+hhN5jlPMnU1FSnxNwktuzsbMkxCTWOLYcz+MPuygg4pvZ5S7HjMfVfIp//dohh&#10;BxtojOSqhooOQMy+/O3bG2+nGzY11hxVyS6gGsxoSCPcCCDswHHF+aq2sYSnbnTFueGVDhoQOHTq&#10;1Di/SV3v3o3fqKIrurNhU4v5IkzPDIQR2La5e2bUOHpm1GF4Cf5WGYjv/9GxAxP0TsEltvGahNew&#10;LHOpX8swybJ6zXKGLpHCubv9yitl+xVXBIV0mS7acxV/n8G/+IV0+ugjsye8ZDnuOJ96/N//Sa+n&#10;n9bnkJfKAw+UTTfeKOVHtn6qBNfnKgYlicOgJFlxMlf/ICSZOfVt9fk3dT4AczLH+ODEo/7jMfWf&#10;X89/ex4PrCKQ55zbo7o6aB9Wb8HtQk1il0zQOK9VDWhc2gUrLOASvxeCD2zjAzlXXFENDdWIwRKs&#10;9QUFUq0uUa9VDY4qdY7hODpXDql0BBXuJVYru3b17F7O9yr/8ZjGh9d7FV4P9bxG5hLLdA+ZMkW6&#10;fv21vp0bnhNLzztPVp5zTtzmp0glsZyreK856d57pfuyZWaPpUYd23z1fuQlWY473i+Hvf22DHvr&#10;raDJYp0wKe2C731P9gwaZPZEj5O5Jg0GJcmKQYl/1q5aLssXLzRbqYEflOKDjXr/8Zj6L9zzHzPz&#10;Y7JFTLyID/coBeXleh8+5GNiU9RTIfTAB96G3NygBrheUhYhB3p5qKKHtmR44IEgo7ZdOyvUUJd7&#10;u3TR+/QqH+r42Uup2kEHVvnQS6s6em/EC9+r/MdjGh/RvFf1mzdPDn3+eekQ4tjjubf4oovk69NO&#10;8wwQM0Ws52qosGT7wQdLu927k/644333wNdek/2mTdPvV15WjR4tX1wdWxOaQUnSYFCSrBiU+Gfm&#10;tHekqjK1lr7jB6X4YKPefzymrWOvMoEABN9Wod5FXXapqbG6+GJOjy1b9H5cn6zq8/Mbe3joYEOV&#10;xtDD1DNZNebVUM+Tqq5drUsMSVEf9LGEKS7tHhvYj+vRIEAYgnAkmfG9yn88pvER7XsVXrv2+egj&#10;OejllxuXD3cr791bN9zXnXii2ZNZWnOuImw49Xe/axaKrBwzRnYPGpQSx71YvT8jMBk0Y4bZEwxL&#10;CaN3SbQYlCQNBiXJikGJP3Zs3yqfz5lptlIHPyjFBxv1/uMxbQ4fAO0hLejZYYccRTt26J4g2LZ7&#10;g4TqvpswWVlBXZvt0CMb35qhnsHsnhvosREUaqjXa2e4gWVY7aErzqEt6YjvVf7jMY2PWN+r8BqN&#10;ngPD33hDv2Z7wTCLry69VDYffrjZkxlae66GCkuWjR2rg5BUOe6d167VwQ56Irnhd/ly/HizFRkG&#10;JUmDQUmyYlDij/mfzpbtW1LvQwY/KMUHG/X+y5RjmopDXuweHnbAocOODIZwQy/JWlAgZUVFUpOf&#10;r0MN3XMDc3dgX/v2jfswjwcmEww1PwfxvSoeeEzjo7XvVQi7h777rgydPDlk7z7MT7Hk4ov1ZSbw&#10;41zFe+vpd9zRLAxBTwz0yEil495zyRI59i9/Cfm7RIpBSdJgUJKsGJS0XvXeKvlw6tuqjZB634Ly&#10;g1J8MCjxXyofUwx7wQcaTGyKsEPXd+9uDEOw3+4NQsnBHo5ihxq4bOy5UVBgzduhzsfGoS09euif&#10;wyWf//7je5X/eEzjw6/nP94TDnj1Vd3bIVSPwE1HHaV7RLRmQs9U4Ne5ih4l6FkSLmCI9Lijh0nJ&#10;gAFmT9uL5HdpCYOSpMGgJFkxKGm91csXy6pli81WauEHpfhgQ8l/yXpM0bMDQQc+rKBeqJ5HdiBi&#10;D4lBUEJtzx6OYl8i3GjsueEa2mJPSmoPbWkNPv/9x/cq//GYxoffz3+8hxzy4ot6HpNQE3quPeUU&#10;WXL++XpOjXTk57naacMG3bPE+b6M94E5P/uZbDy2qQ3U0nHH+8p7Dz+sLxMl0t8lFAYlSYNBSbJi&#10;UNI66EXy4ZS3pLo6NRtC/KAUH2wo+a+tjyl6d9i9PewwpJ0jELFDkEQKZKm3U1XSeQJTTE6KHhx2&#10;mIEVV3SoYSYrtcMPe94OfGh1Lznb1vj89x/fq/zHYxof8Xr+Y0LPw/7zH8/5KQAN5NVnnqkDk9aG&#10;vcnG73MVq+BgNZxIAoZwxx0B1afXX2+2EiOa38WNQUnSYFCSrBiUtM62zRtlwbyPzVbq4Qel+GBD&#10;yX9+HlOMVUbIYQch6AWiww8TiGB/onqBNKgPOAg/QK/mkgYhSJX60B5Qf7sK9NgwPTt0qFFcHDTE&#10;pXFoi7kNgpBUxOe///he5T8e0/iI9/MfE3qOeOYZPU+FF7xuLv/2t2X5uecmNDD2UzzOVQQMGLri&#10;7C2CgGH6b38rO4YPN3uahDruMyZMSPicJdH+LjYGJUmDQUmyYlDSOljpBivepCp+UIoPNpT8F8kx&#10;RS8QuwcIwg4diJjgozEUUZeJ0KAeuz2LESY7TdUApKpLFx1mVKvXDvTyQKCBwAP7UHdOSpqpk5Py&#10;+e8/vlc1901t05KmHXI6SGF2dKse8ZjGR1s9/9FgP/S556Tr11+bPcEQkiw97zxZec45KRs62+J1&#10;rvafO1eO++tfgwIGBPUzb7vNM2DA7c78zW90aGIrU49r6v33J/wYR/u7AIOSpMGgJFkxKIldRXmZ&#10;zPpgstlKTfygFB9sKPkPxzQ/O1vy1Dm6Q30gKNiyRYq3bdNhCOYD6aDqiZgMFXNdoGDFFyxxm2oB&#10;SIP6IFWP0KNnTykzvTswrAWXWJUF4QcCD7u3B7WMz3//pdt7lR1y7KzdKQ3qvz11e6SmoUbK6stk&#10;b8NeqWyo1AX10rpSqQ3U6tvgtviZliA0QXji1CPPmnDY1qNdD+lcbA3R0OfoXpH22e31NuRl5Unn&#10;3OAhHD3ze5qaxR3QeP27maatn/8YEnLo8883W/rWhtfwWb/+tezad1+zJ/XE8/kfKmD44Pe/95ys&#10;tZv6m542YULQ7ZdccIGe3DXRov1dGJQkDQYlyYpBSeyWL14oa1ctN1upiUFJfLChFDvMOI8xwQhA&#10;cNleXaLeZedOyVevU21JByBKqoUfNUVFUtOhgw440OtDhxzFxXryUoQfmMMD+/MHDpQ+gwfrn+Hz&#10;3z9+P/9z1X3lJUEPykQqLi6SHt2763p5eYXs3LVLCgrb6W2nwnZNDX1bgWoo5Lh6NuXmqmOaH9sx&#10;3VSxUV9uq9gqdYE62VH1jVQ3VMuevbulsq5CymrLpKymVCpUfU/1bqmur9a3wW23VaZuD9RY5GTl&#10;SO/2fcyWpVdRb8nNyjVbIh3yO0rHvI5mSyQ/p0C6F1p/a1vf4v6mZulR2EPfztZR3Qfux5aj7r93&#10;+8RMbNpQXSmBgPWekV3QXrKyrPeReMqqr5OOb7wuPf76F8nbZJ2fTjX77idfv/mOXrI8FTXU10qg&#10;tlrXs3PyJCvP39+j69NPSa8/3GO2LHXq/XLdf57Xx86t9+8mSJfnnjVb1jCXr9+d4nnbtub1u4T6&#10;+zvPVQYlCcWgJFkxKIlNfX29zJjypno8qd0AZlASHwxKQsNye3YPEFwW7dgRFIwkam6QZIfQAxOb&#10;IgBxD3nBNi7teqRS5fnfVkFBVlZWyIa2u7GTm5sr+R6Njnbti5o1lPLyC/XtnbLVB+uCguZDJfDv&#10;43FQsIrS3bJrm3V+FnXsIl17WedttNaXWO2AzWUbpa6hTraVb5Xq+r2ys3KHVNSWS0l1iZTs3aPr&#10;2Fddt9cKRNRt8TOUuvp26C+52U3Pw27tu0tRXrHZEinOL5au7YIDmoGd9jE1S8+i3lKY2/S87VTQ&#10;WToVNvW6KVDXZe2ukvo66z2/R//Bsm+3/XW9Taj3z4In/ikFD90vWduCQ7nqm34le+990GylFr+e&#10;/+EU/O0RKbz5JrNlCfTqLeUz50jDPsHLL2eVl0vxYQdItiOUqjt+lFT87yOzlVhev4vX39/ZrmJQ&#10;klAMSpIVg5LYbN6wVhZ98anZSl0MSuIj04MSzANihx86ANm2rXE70SvFJIsG1XDe27GjVPbooQMQ&#10;HXK08ZCXaJ7/OQgG8q1gAA18NPTBDhacwUGeup0zGMBrdSYFBcnW+zEdoKH01Rpr1YmSrApp37lL&#10;xocc6JmBhjlsV7/nXvX7UvLr1q67FOU3BTSoY58NYQ5CHad+Hfvr3jm2ZgFNTqH0Km7qQZNXWi7H&#10;3P2odHrLMTxcvQaXq4Z8/dHJ+zk/lLYISqDwztuk4MH7zJalYdhwKZ86XYcmTnlvvi7tLznfbFmq&#10;/vaY1Fz7I7OVWO2uvVryn0Pz2vD4+zMoSRoMSpIVg5LYfDLzA9mzO/UbfAxK4iMTghL0/OioXjcw&#10;qVnHDRuCeoWg10gms0MOXOreH+p5hmEvjdvoDRJl+OHu7ZCdnd3qoQc5OVmN3Zlz8gqksLiTruN+&#10;cf+h/g0Kj0FJMGdQwZ4cFjvksHs1oNGLxq/Vq6FbY8M3RzWa+5lG88BO1rfa7p4RXnAsS6qbJq72&#10;Oo5fb18upXt26Hp+YXupzqvXx99WUVuh/xa2enUfm1z34Q5o8G/i36bE66z+LIseFelfanYoy7qL&#10;jFTt+L3q9LHPOZtnQKO2cQ7iumsP/4kc0muEuaZttVVQAuiJgR4ZTqHCEgQlCExsAfXeXrZwabPb&#10;JUIWvrA64pCgXi/4Pco+ma9+SStgZVCSNBiUJCsGJdEr2b1L5s5832ylNgYl8ZFuQQkmieu0YYMu&#10;ndet0wFJqInj0lldQYHs7dJFhyCVPXvqwAMhiDMUQSCCUCLf9JbAUAxA6GDvQ88Lu4eFHUpgaAcC&#10;DcAwEww3gXj2sGjLD5+ZJJ2CEmcD2x62gsYyGs122LGraqeU1yDssBrJ7rCDvGEIB4ZyOLkbr4DA&#10;BMGJk3tIiLtHAbh7HYBz6EhleYmU7Ngmfdv3jdvzHyEKwhQn+zyy2WGZDefSripHQBOol02lwQGN&#10;HbjZdqrbV6ifs/Hcs5y7QuSt/5oN46HjRW4+y2xE6bJDrpJfHX+77NtliNnTNtr6vapZbwwFQ2sq&#10;35wsgeKm3kAIIRBGIJSw1V4yTiqffd5sJVbuu29L0QXfNlsW5xAcBiVJg0FJsmJQEr0lCz+XDWtX&#10;m63UxqAkPlI1KMFEql1Wr7Z6iiAQWb9ehyOZ0EMEIYcdeOjQQ9Wre/SQ2l69pb5vP6nt3l1ye/TU&#10;oUZhu3aSk2MNNcHrEEIPO/Cwg5FUwKAkPpLlvcpupHqGHarhWR+oU9dv07dDwzQo7FB1ND4p87iH&#10;goB7Pg+wexvYrB4Jwa8h+Bn8rBPmAUHPGSd3Lxmv3g2t5Q5oEKQgULFF0gtnc9mmoIDGft7YEPhs&#10;L90igYBZDD4nS/9MIk18XTW4FpgNpS5b5MTvi8yN8fDib/P9kT+SXx5/u+4Z1Rba/L2qrk7aXzle&#10;8l592eyweIUl+Y/9XdrddIPZslS8+pbUnX2u2UqscENwGJQkDQYlyYpBSXQweeuMqW9JvXoRTQcM&#10;SuIj2YMS97AZ3VNE1RGUpJva9u2lGqFHly5S3bef1PTsKfU9VOnbVwK9eokM2Eca1HMAQQd6guhL&#10;9UHCno8jnTEoiQ8/3qvsoCJc2GE32uzhD/a36gw5KB15BTjOeVps9hAlm9VzR73WO7TU28bmvi/8&#10;Wy2FAy09/1sKaCLphWP34rLZvbhszteLjlUNMvWBzdJnT9PnVucQnFjhWN1wzK/kp0f9stmx9FtC&#10;3qvU5/yiS87XvTKcEIBUvPiaDhysHXVSfNqJkvPpXGtbweSv5Z8vCgpUEiXcEJwtW9czKEkODEqS&#10;FYOS6Kxfs0qWfvmF2Up9DEriI5mCknQfNlPTq5fU9O0n9QMHSq36cBIYNFhk8L46AMkdMECyO8X3&#10;A1wqY1ASH2tXL5Jt5Vuksq5SsrsUS61YYUZw2LFOX2Ib++2Qg3M8xI/da8Ee3uLstWANbylo1gPC&#10;3UDFUr8YcuTk9Tezwyub829P6cU9XAor3nQrwDwzBZJf2E4Pq/TqIWPPR+MUbW8br/v14jUEo+SG&#10;n8j6O35ltkIHNDh3Jy54XOZv+czsDYbf/8Zjfi3XH3Vjs6DJL4l6r8LqNu3PGyO5H88yeyy1F1xk&#10;Da8xYUnOwgVSfMJROjSxJdMqQ6GG4Ky57loGJcmBQUmyYlASndnTp0h5aYnZSn0MSuIjEUFJug6b&#10;CRQVSf0+g6Sqbx+p6aPKgAFSPFJ9IBk63Fqyz8zrQdFjUNIy+9teNHLRkMBl075N+ptcNJztoMMO&#10;PsgfdiOxQ14HaZ9VqFf+6N9poJ581CvcsHsA2CuLRNIDIFG8ev645+sAe04Ym1fo4p54FdzDQsB5&#10;fgYaGqSmrlq2VW3T25Sazhk6Vu459cEW5w2JZBWUcN5Z8brc/eFtsmLnMrMnGJ5nvx41Qa487AdB&#10;wY4fEvleFSosqbniKql6wm7Gqo8i7hVzcHxnz5P6wxIzAa6b199/3f/9n5QdeKDeZFCSUAxKkhWD&#10;ksjt2bVDPvnof2YrPTAoiY94BiXpOGymoV9/adhviFUG7mNdDhqkLwPdrAZQMgSl6SbTghK7yzu+&#10;JbUnjETIUVlXoefssHsG4FtVXO9ujFJk7HAj0p4bkYQbDPX8F+qY2kGgk3u4CLh723j1SLBXM3Jy&#10;97aBZj131PWcjDVyeI5dctDlcsdJ94TsYRLJKigtQcj24uL/yH2z7m72N7MhsEFgcql6PH5J9PM/&#10;a9tWKT7rVMleHhwSVd9wo+x98GFrQ30263DYAZK9rum4YPUbrJaD45xoXn//mn33lZUvviiBggIG&#10;JYnFoCRZMSiJ3Jefz5UtG9ebrfTAoCQ+/ApK0mXYDJbMQ+8PHYDgct/9grYbx/qGwaDEf6nc+ESI&#10;gTADjS77W3h8cLe/Wbe/Tdf71CXn7AgvHuGGnxiU+C/VjqlXgOPuweXV28YORZ3cc3xAJPeV7K8l&#10;GPpy9cgf6ZVp3PO5QEuroEQKQdfE+f+UR+beHzLQwlLCt594j4we0vpJTZPhXA0Zltx8q+y9515d&#10;z536nhSdN0bXbTosmTnH+qyTYF5//x1XXSVbf/lLBiWJxaAkWTEoiUxNTbXMnPq21NfXmz3pgUFJ&#10;fEQblKT8sJncXCv4sMMPu1cItgcNauwV0hoMSvyXDB8+7caI3QjCMAM0RhCA2N9G43rswwdye4gL&#10;WXMD2JNSJmO44ScGJf7jMfWH+zVp+8Y1sql0g17WuFvvAXpycM/eNh7Bj70KlVOo3jZeQY4NrwnX&#10;H/lzVW7UdafWDsFxwu/w2GePqPIXXfcyauApcuuoCfoyVslyrqK3SPFJx+nQxAm9StC7BApvu1kK&#10;Hn5I123oUYKeJQhNEs399w/k5MjiBQsYlCQWg5JkxaAkMmtWLpMVS740W+mDQUl8hAtKEH50U/t6&#10;LlqkL1Nt2IwOPw46WOpRDjnMqqNbaQS9QlqDQYn/4vHh0/7wjw/36NmBOj7MowGAxgSCEOzD7by6&#10;4GeqdnntJT8nXwcexfkdpGNBJ9XA6ST52QXSv+NA6awaO9jXpV1X6VPcTwZ32c/8ZFPwkc7YqPcf&#10;j2l8tOV71Xur3pY/fHSnLNrmWP/XAUHojcf+Wq494qc6SAU/huC4ISx66OM/6F4moV7TMZfKHSfe&#10;Iwf0ONjsiVwynavoUYKeJWHDkptvkoK/PaLrtmQJS7z+/l+pz6MMShKKQUmyYlASmZnT3pGqygqz&#10;lT4YlMSHOygpUqX3ggXSc+lS6b5smZ5nJNlhuEz9gQdLw2EjpH7oMKk/4khpGDpc708EBiX+i/TD&#10;J4IOO/SwA5DSGvV6UYoAZKsOPfANJ27n7LqeqTDhKL5NThR3cIIeJehZYrN7oNis7U5mS22bXio2&#10;97azlwrg3/Lq5u8nNur9x2MaH4l4r3ph8X/k/ll3y9e7V5k9wb4z/CL593nPN4YlXkMwaq79kVT9&#10;7TGzFRu8B/x+5p16HhOv9wIEN29dNl2Gdotuzo5kO1dzFn8lRScfJ5jotVFurl4JByviQLOeO0rd&#10;8aOk8s3JCV822P33Z1CScBkflIwyl4Cvjhda1cRjUNKy7Vs3y/xPgme7ThcMSuLjoKIi6fLJJ1L0&#10;2WfSbtYsyU/mHiPqzR29Q/BtR/3II3TvEIQjmGA1mTAo8Q96duAbwNVbl8r6rSulrLZMvqnbJVU5&#10;NTr0QK8Pe+6PZB6PH29Z6r/srOyEhh6pyB2cuLetZVGbtjGvQs+iXmZLpCCnUA8dsmG7U1aRlO62&#10;zsVOHbvL/gMO0XVwDjmiyDEoiY9EvVchmHh24ZM6MPGaN8Qdlng15IMmJ20FBDZ3Tr9Zr5TjFktY&#10;koznKlbBwWo4IcOSujppf+V4yXv1ZXOlJVnCEuffn0FJwmVUUIJF0c9U5SRVzlKlqX9sMCxI/idV&#10;JumtBGFQ0jKEJAhL0hGDEn9g6Ewv9UYz4OOPpeeSJZJXkZy9jxI1bMYPDErCwwfjXSbYQNCButUD&#10;ZJ2eyBChB26TqcNdsrKyBR8+GgIN1g5KW+7gJLLt4IaXPZ+LLdrtVMCgJD4S/V6F1/fH5j0ij3xy&#10;f7N5Q5xhidcQDMDEpJig1A8YEnTbBzfJrPUzzB4Lni/TrpwT8RxJyXquIiwpOutUHYo0Up+nKqZO&#10;14EI9hddcr7uweFUd/a5UvHia/q2iYK/f/sRB0ju1q0MShIvY4KSR1W53qpGDIHJD1RJSC8TBiXh&#10;Ve+tkg+nvi2BQMDsSS8MSmLTQT1f9n/vPT3PSNGOHZJTY52XySLZhs34IdOCEnuiPoQbCDkQdmCo&#10;y669O3UIgjAEoQjqXt8eUuJhCE4/1SAvKuige1SglwSGraBR7hzOgr9rfaDpg/bmsk1B3dbd4VZL&#10;25R4CGLQGLW5t3Fe5Di3O6ptdb7Y3LfvqRqU6Hljs7etkCe23jRt2fh0DstLpUmEY5Es71V4X/j2&#10;f0+VFTuDV2lxhiWRzLfhB4QlCG+c0KMEPUsiOReSOdRDjxH0HHGGJegtgl4jCEvQ4wQ9TxCqOKHX&#10;CXqfJDIsKX/8b9Lv5z9jUJJ4GROUxNqa3q3Kqaq0eVjCoCQ8TOCKiVzTFYOS8DDxKpbj7bp6tfT/&#10;5BPp8vXXkq/e9LKSJThTb7CpMGzGD+kUlOBbPjsEwSXm/UDjGA1ePeylfCvDjyRjDQ/p3TjfB74R&#10;tYaQdNPDSFDHPlxXv6tMOud01KvOJOJcxblT7QhO3NsI3rCcss297V461V5q2WZPxmtzb1PbwtAm&#10;NDpH9j5S9u86TC/LigkzW5o3Jp6NT5xzs9bNkA/WTNG9Cdwrt3gJNddNqP3uuXZs1nO0yGw1sZ+n&#10;bu4QyhZqvzvEckum9yr8HWINS6qemCg1V6Cp5g+vsATn6ftXzNF/43CSvfdTqLCk4sM5+jNayLDk&#10;knFWWJIgOFf7XfdDWff3vzMoSayMDUqmqPI/VT7WW5bjVfmhKu4hOatVGWJV2w6DktDQi+TDKW9J&#10;dXX6flPHoKQJluNFKILLThs3SteVK6X9zp3m2sRL5WEzfkiVoAQNAnw43Vy6UYcg2yu36ToCEGyj&#10;8Nv/xLIbWGjwoOGEBpG1r5Peh7ADvT/QOMMH+GiHVaRTqBcLhCYIT2wtbSOEQRhjq6it0OGNDSHO&#10;9rKtUldTrbf3BqqlpLZU1wEhEJ5zFAzf1NuhyQHdD5JDeo6Q/bsNb2z8+9n4xLxHczbO0sHIjLXv&#10;y9JvvjLXZA47QKmvq23shZybmycDOw/WdTev1xWrh1Dzv4N73h5bqP3OCZd3VH4j17w5XtbsRjOj&#10;iTMsaXG+DR+gRxEexxvLgufsOLb/KHnlkslhw5JkD0oAq9xgtRsnrHCDlW7wZRaCKARSCKacKl98&#10;TWrPG2u22hbeq7DkcU3fvgxKEiujghL0DrlPFbwSfK1KKF7DdMar0qZzljAoCW3b5o2yYJ4z40o/&#10;mRiUFH3zTWMo0nndusY6eo8kg3QcNuOHRDc+7aVt7bADwyW2lG+yQhG1va3cuqS2hcYgPmDboQe+&#10;NUbDoX1ukR7OYA9xwfVoIOIy3jI9KImHaBpKCCLRO8sW7TYm78Xz21avGnh47tvsYXE293ayQ3CC&#10;HijDOg6Vfjm9ZEjHIXJA38Oianzid/5s81wdisxY+4Gu20NrKPXgNfKMTYXyzL+2S1F10zxO9dlZ&#10;8psbDpaPD8P0i03cK2nZQvXmsXvnYI6of89/TOZvwawDTQ7scYjce8bDjcPP7NDJVlleIiU7tknf&#10;9n2TNiiBkGHJzDn6yy6vsAQ9gMsXLk3I5K7O9yoGJQmVMUEJwo87VYn0a+h5qhxpVTX0QBltVdsG&#10;g5LQ5s2eIbt2bDdb6SmdgxJMsIoQpOP69bqHSOe1a6WjOs+TZqLVDBo244d4Pv918KEKhrzg8pvK&#10;bbqhhN4h9nAYBCUUX3bYETzEZZ/Gb0ftD9t6iIu6XUtDCxKFQYn/UuEbZSf3UJPot9eZmgWvUc4g&#10;wt62V7BqrfaqcTus+wFhh++glwiCEfQaQe+RaF4T8bzF8xf8eszkv3NXiLw2SX08ccx5Xa5evsZc&#10;LjJroNmRhEL3zmn+eSrUfuscbVp9yxZJrx2nwx55Vvo/ajdvLdX77yc73n5XivcZqkOSDkccgmTC&#10;XOvfakPRYlCSNDImKInWOFXcg9Ps49MmGJR4qygvk1kfTDZb6StdghL0Bum2cqWeXLXr119Ll9Wr&#10;dVCSLDJ92IwfYn3+40M5GiFYrhCX60vX6UYGhsOgN4i7gUL+sRtH+FDaubCz7u2B4AOX+AYTE1ri&#10;etTTaXJHBiX+S7WgpC3hdQyriyDIWLpjsSzavkBW7lzmyxA/PC8xXAf3F83wJjRGEbqM2ucUOX3w&#10;t+TIvsfq14Nw3EOybKH2u+fWsaF3X3V98999e8U2z2PiDqFsofan+3vGRUtUw+Tl1AtLksnD74nc&#10;ONdsGMu6i5yqWr5bi0Xu+Z/IHTPNFUpddpZc9LPeMn+fArMndK8dhDYIb5zwvmpzBzjO3jnuiZQb&#10;dpRJToPV7GRQklAMSkIYpcpHVrURg5IQ2vLD57KvFsi61SvMVvpK5aAEPUR6L1ggPZcule7Llknu&#10;3sTP+2APmykbPEj27jNQqg46SDqffIbkdO9pbkGxCvf8bwxBVFmzZ7VV32OFI/zm0l/4kIVgAwEH&#10;go6u6gMZ5vbAN3oIQBCI4IOZ3fsjEzEo8R+DkughOMEknl99s1CWIERRBa+J8YLhPKMGWsEILvE6&#10;kUnsAGX7xjV6nhLo2neAbKvaputOCGAQxLi5h4HZ3PP22BAUee1HsISAyS3UfrerFqgG2utmw0AD&#10;Hw19NPipZTh+OI5OCJoQONVliyx6VGTILnOFsqC3yFE/tK5ra4su5Ko3CcagJAQGJVFoqw+f9fX1&#10;MmPKm+rfSo45K+IplYISzC2CYKTHkiXSa9GixPYYaWHYDBtK/sI3mfOXzVQfRNfJ+vL1UpJTKRvK&#10;1jcGJBQ7jAnv1a6XDkB6deqrww7M7dG1sJtu6CAAQfd71L26K1NzfP77j0GJP9DDDuHJ/K2fydKt&#10;X8qCzZ/JqtJVsrsa0+tFB68Zpww6Q04edLq+5OuDJRWe/3hP9VoN5/JDvy+3nIAZBES6/+sp6XPn&#10;Pbpuq+7RVeY+97Cs7pnv2WsnVG8e95LntlW7VugeUFW1lWaPpUNBR+lS2NVsiQQaGqSmrtozdEpW&#10;6JGDnjnooeNkhyVHbhaZjtavw81niTyEJT/aGIOShGNQEgKDkii01ZvP5g1rZdEXn5qt9JbMQQmC&#10;EAQiCEYQkCAoSYRYhs2woRQdr+Exa1R9HeqqRDMWnkQHG/acHuimi20sY4uGjB16IAAprMuV6l3W&#10;t4tsfPqHz3//MSjxn/OYVubVyYaGrWGH72BeoBMHniIn73O6nL7vaN2DhJpLlec/wpIznz2u2ZcN&#10;E06+V2467lZdL3jwPim88zZdt+EzESYnxSSlfojkcYR7/kfbOyfUfvfqW7ZQvXlC9c5BL1b7M0tu&#10;Q0D+9dQ3cvri4CDo7aEi548TeeLN4F4nGOJ0yI9F1rZxZywGJQnHoCQE9xwlmAb6KKvaNhiUNDd3&#10;5vtSstvRHy6NJVNQgqEzGEKDoTQIRjC0ps0VFkrd0cdK/UknS91pZ+hhNLGsNsOGUnMcHtN6CDr0&#10;vB7F1rCXHu176d4f7gAkUmx8xgef//7jueq/SI6pPXynr3qdwZwjzpVIyFsqPf/xt0XPEvf8M/ee&#10;/rBcf9SNuo5VXLCaixN602LZW7/CkpYeRyo//7HkMpZexhLMTlh2uerhv0nR4QdJzs6mNkfZaSfL&#10;2uef1sei2mNOHUwuj5W4bO6gqKS6JCjAcQZQ7qFam0o36FW+GJQkHIOSELAU8KVWVXtMlR9b1bbB&#10;oCQYAhIEJZkiGYISTMQ6/PXXZejkyW2/Ig2G0Bx+pNSdfobUnXq6DkkQlrRWJjaUEHbYwUdQGKIK&#10;9lFo+KYW3dgReCDoQC+QPsX9rH2qgYLLaAKQSLHxGR8MSvzHc9V/PKbxkWrP/1AhxaPnTJTLDkFT&#10;zTssQS/big/n+LasbbjH8Z19vpPS52qosKTmiqv0F3Ptrg1uAlc++7zUXoLv0uPLea4yKEkoBiUe&#10;9lVltVVtdI4q71rVtsGgJNjiBZ/JxnVfm630l8igJKu+XvafMkWGv/GGFO5peXIxv9QfNkLqzhot&#10;dSeeLPXHj4rL2vXp2FDCtxZ2CILLDaXrGuu4jGSCuEzkDDsQhGD5QYQeqNv7EjXpIRtK8cGgxH88&#10;V/3HYxofqfj8n7txllz44pigYa7oPfTv856X7wy/CK1oaX/leMl79WVzraVOfYaqfHOyb5+jQj2O&#10;R898Uo4rPkJvp+q5mrVtqxSfdapeHtgJSwPnLP5Kcv/X9CUteuqULVwaU4/maDAoSRoMSjy4e5Mg&#10;NBliVdsOg5ImmLwVk7hiMtdMkYigBAHJPh99JAe+9poUb20+TtRv6CJae9ZoqT/xZKk76ZS4v/FA&#10;qjaU8E1OY/ixZ60OQ1BH8RoDnMnspW8RetjDYfoW97NWgzHDYeLRC8RPbCjFB4MS//Fc9R+PaXyk&#10;6vM/VEjxnwtek9FDzg0bllRMna576Poh1ON45NhH5OQ+J6f0uRoqLKn5wXWS/59nRByrN9Zc/QOp&#10;euwJsxUfDEqSBoMSl7NVeceqNjpRleA+WW2AQUmT9WtWydIvvzBbmaGtg5J+8+bJiGeflaLt280e&#10;/zXsN0TPL4IeI3Unn+LbGNpoJOsHJUxi5pwk1R4eY/cKcX4wSUa5WbmSlZUltQ3xXZHKnuvD7vHR&#10;t0M/c9k0RwjmBEl1bCjFR6o2lJIZz1X/8ZjGRyo//99b9bZc/ur5QSvUYGjoK5dMlmP7j9JhSZFq&#10;6HvNt4HhIn6FJV6Po31ue3nshMfkxH1PT+lzNXvdWik+6TgdmjjVfWuM5E6ZbLYsFf/7SAdR8eI8&#10;VxmUJBSDEgcMucGkrV30luUFVeI/GM2DMyiZ8dFsOXjEkeaa5ONcm75H/8Hq9ThP1/0yb/YMqaps&#10;4zkyEqxDhw7Su7cVJJSWlsq2bfFZeu2wJ56QQe+/L9lxWHK5oVcvqT3xZKk95VSpPfV0aRi4j7km&#10;ceJ9roaDZfjWl66VDSXrdBCypuRrXf96zyrZXpHcS+shBMnLztOTi9U3xK9nV0FuoQzsuI8M7LSP&#10;DO68nwzosI8MUPV9UVeXnQoSMxSmrVWWl0jJDuucaFfcUTp3b/tQMR0l8vmfrniu+o/HND5S/fn/&#10;5opX5YfvXBEcluQVywsXvinH9jtBsirKpeP550nunNnmWkvN2Auk/ImJEvBhnjfwehwIS54681k5&#10;48Bvmz2pKWfFcul49pmS7frM3aA+j2c7elrXDx0mez75wrcAys15rjIoSSgGJUY3Vd5TxZlGIDQZ&#10;rcpOvRU9PHuw0HlM73DDhg0bsmHDhlGVlZUyZcoU6du3r7mGqPW6P/WU9Pr73yXLx4CkoX17qTz8&#10;cCk/5hgpP/ZY2Ts8s5YorKyrlM2Vm2V9+XrZVLFJNlRsaNzGZXV9tbllckKvECyC7vzwEw+92vWS&#10;fkX9ZEDRAOnbvq8MLB6oL7EP1xEREVFzb6x7Q+747A6zZele2F2eOukpGdxhsGSrNsO+3/2uFK4K&#10;nqi9RrUhvvnxj2XPuedKICfH7I1dS48jleHY4RjiWNpwzDA83Wn79dfLdnVM441BSUIxKDHc85Ls&#10;VuVUVRbqrdgcrMoiq9o6r7zyigwdOtRsEcWu85tvSt/f/16yq6rMntjhjaPqoIOk/IQTpOKoo3RI&#10;4scbcDLbVrVNBx8oW6q2BIUiu6vxspG8srOyJScrRwchAfVfvHTI66DDDwQfCEDsQATb2I/HQERE&#10;RNF7buVz8sCXD5gtizOkyN2xQwZ///tSsGaNubZJ9eDBsu3GG6X0tNPMnti19DhSWfsvvpBB118f&#10;FJZIlmomB5o+OwUKCmTVSy/pYxpPDEoSikGJ8qgq11tVzY+QxIYeKTH1KBk7duyoGTNmXLNnzx6Z&#10;OnWaDBg40FyTfNA9LGBePHRXRryY+GRvVWXjfWeS7GzVqDWhA35/9UKp67HqMG+eDP7VrySnrMzs&#10;8eaVmjvV7LuvlJ94olQed5xUHn2M7kWSSlo6V8tqSnXwsU4HIBtlQ/kGfbmuzNrG0JNkhonVIJ69&#10;QgpyCnToYQUf+0ifdr1V6aNDkH067SMd8juZW1KsAg0NUl9v/Q2zs3MkO80DyLYSz/eqTMVz1X88&#10;pvGRTs//J5b8S/785Z/MlgXvyZPOfFGHFQhL9rn0EskLMb/d3oMPlu23/Fp9jjva7InNvxY/Lg8v&#10;+rPZsjgfRypr9/nnMvDKK8J+JsbxW//sc2bLP85zlUFJQmV8UHKdKv+0qo3Gq4IeJgnFyVxFSnbv&#10;krkzm5blyiR+Tebaaf16OfkPfwi7zC/CkZriYilQ/44XrEZTffsEqblkXEImYPUTzlW9UkzlZikp&#10;2KtDEXvCVKwms7Nqh7ml/7LUf3705EDPENyP/SYaD/bKMPuoMrjLfqoM0XV7+VwnTpDpP07mGB88&#10;V/3Hc9V/PKbxkW7P/9s+uEkem/eI2bIM7TZc3rpsup7wPEt97iv4y5+k4OGHglZtccKKg3sffFjq&#10;Dxth9kQH5+qt036ue5c4OR9HKsNKQlhRSMJ8WVn1xESpuQJNZ/84z1UGJQmV0UEJJml93qo2SoqQ&#10;BBiUiKxbvUKWfbXAbGWW1gYl7dTPnH777dL+m2/MnuYC2dmyV/077XZ7DxnB+vs1N/5Sqn96Y5ss&#10;3es3hB7zt3wmK3cuk0XbF8rSHV/Jku2L4jpXCJambQgEpCbJ5yPBbPkIPfbtMkRfYuJU5zZ+j0ix&#10;8ek/NpTig+eq/3iu+o/HND7S8fnvFZYc0ONgef+KOfp9HrCKS+F9f5D8J/4ZssFfc/1Pperhv5mt&#10;yNnnKobguMMS9+NIVS2FJfh8XLZ4pQS6+deDhkFJ0sjYoCSpQxJgUCIy/9PZsn1LdAFBuog1KMmp&#10;qpIzfvtb3ZMkpKwsqVIv7KECEikslOprfyTVv/p1SvQgwdK5K3QYskCW7lgsS7/5ShZtWxCX3iEI&#10;EDoXdpHsrByprt8ru6t2SUOgwVybXNDzA8EHyoCO+1ghSGcrDPFzCV02Pv3HhlJ88Fz1H89V//GY&#10;xkc6Pv8xzPaaN8fLG8teNnssWDIYSwc7Q4rs1aukAIHJc2jaNVd9w426d0k07HMVw5Jv++J2mbz2&#10;HXONxetxpKKCvz0ihTffZLaaqx1/uVRO9G8IDoOSpJGRQUnShyTAoETkg3dfU/fr36osqSTaoAQB&#10;yUn33y89li41e7xVd+4s+WVl3mMuc3OlRr3YV996uzTsN8TsTC4IRBCEoHcIeomgtwj2+al/x4HS&#10;o6in5GXjPA7Izsodsq1iq5TXhJ/fpa11KuwctleIPV9JvLHx6T82lOKD56r/eK76j8c0PtL1+R8u&#10;LHn7sunNPgvkLFwgBX+4W/LefN3saVJ9862y9557zVbLnOdqYXEH+dUnv4r4caSalsKSinenSd1p&#10;Z5it1nGeqwxKEirjgpKUCEkg04OSivIymfXBZLOVeaIJSk7485+l76efSlaYOSuqO3SQ3L17JSdE&#10;8FR73lipnnCP1B+ExZoSz2vYDAKSvXXe42yj0aWgi16FZXD3odK5XWfJkmw9iesu9W+u2rVSNpdt&#10;NLdMLHyoQOBhhx+NvUKwr/MgX3uFtAYbn/5jQyk+eK76j+eq/3hM4yOdn/8IS87976kyd+Mss8fy&#10;neEXyb/Pe94zpMidOUPaXzFeD81xQq8S9C6JhPtc7dijV9SPI5UU3nmbFDx4n9kK1rDPIClbuFTd&#10;KPKhy6EwKEkaGRWUuEMSjDvAAthJF5JApgclG9auliULPzdbmSeSoOTwp56S/aZNk6yG0EM/atu3&#10;19cjJPGiJ/L6/b1Sf3Tizi+EH59tnisfrvtA5m2a69uwGXT1xIRih/QcIb2L++geIrt2bpG1ZWtk&#10;ZclKWVu+Nq6rw0QD4ceBPQ7WY3oP7nGYru+vHnsqfKhg49N/bCjFB89V//Fc9R+PaXyk+/Mfw5Av&#10;fHFMVCFF9vJlUnzWqTGHJV7naiyPI5WgVwl6l3iJtkdOKAxKkkbGBCW3qHK/VdX8XAI4LjI9KPny&#10;87myZWOYeTbSXLigZPgbb8jBL74o2WFm4a5t104kEJC8EAEJZjjfe++DvnUTjAbCiflbP5MPvn5P&#10;Zq3/UIckre0pgkAEIQOGn3Qs6CSVtZVSWr1H90pZsWuZlOwNvepPW8JwmQO6HyyH9hohQ7oOk5F9&#10;jpShXYfr/amKjU//saEUHzxX/cdz1X88pvGRCc9/hBRnPHec7oHrdP1RN8q9p3vPP5Kz+CspOvk4&#10;ySovN3uU3FypfPZ5qb3gIrPDW6hzNZbHkUraXXu191wv6riVfzK/1b2znecqg5KEyoigxL0EcNKH&#10;JJDpQcnMae9IVWWF2co8XkHJPjNnypFPPik51aFXVKnPz5cGVfKcb3gOmHsEaXdLb35+Q2AxY+37&#10;MnvDhzJn4yz9JhoLDDdBuDCk61DpWthNcrJzZWfVN3qJ3y+3LUiqYTMIbhDgjOh1hO4dgnDEvbRu&#10;OmDj039sKMUHz1X/8Vz1H49pfGTK8x9zqn37v6c2m78tXEiR+/EsaX/emKjDknDnaiyPI2XU1emV&#10;cLAijlv9EUdJ+Ycf6+MXKwYlSSMjghJ3b5LVqqyyqlH7tSptErBkclCCgARBSSZzBiVZ06fL0Ftv&#10;lbzKSr3tpQETsRYVSWFJidkTDKvXYIgNJmttzYt3pPAtAoKRWRs+lFnrZ0Tdo8Nr2AyW3P16zypZ&#10;ou4bc5dw2ExyYOPTf2woxQfPVf/xXPUfj2l8ZNLzHyHFmc8eJ+tLgtvXE06+V2467lazFQxhSdFZ&#10;p+oQoJH6vFgxdbrUHT/K7AjW0rkay+NIGeo4FV1yvuS++7bZ0aTqT3+Rmp/8zGxFj0FJ0sjIoKQ1&#10;TlQleNBdnGRyULJ5w1pZ9MWnZiszISjZr7JSBv3wh5K7I/R8HYGcHNnbsWPIpX6xvnv17RP0cr9+&#10;TDAVCr4xQCCCHiOz1s3Qb47RQNhwbP8TZFDnfaUhEOCwmRTCxqf/2FCKD56r/uO56j8e0/jItOc/&#10;PpehR4f78xh6c6BXhxf0kEBPCWdYEigulso3J3uGJZGcq7E8jlSBHjjoiYOQKUhenpQtXiENAweZ&#10;HdFhUJI0GJREiUGJB7/ffDCJKyZzzVTtSkrkzDvvlMJt28ye5gLZ2bK3Sxdpt3On2RMMb2w1N/5S&#10;qn96ow5L/IY3PAQiH6yZogMS97cFLelV1FuOG3CiDkaq6/bqlW38mKvED5k0bMYPbHz6jw2l+OC5&#10;6j+eq/7jMY2PTHz+hwopHj1nolx2CJp7zYUKSyo+nNNs7o1Iz9VYHkeqQFhSNOZ0yZkX/AWvXgVn&#10;+RqzFR0GJUkjI4ISrHbj17OQQ288+P3mg2WBsTxwpsmpqpIzfvtb6bQ+zCS2WVk6ICnctcvscCks&#10;1L1Hqn/1az3cxi+YUwRziyAYwZAa9wRdLUGvi5P3OV1PtoohM8t3LtEBS2uCkXZ57aWmvkbqWzEE&#10;J9OHzfiBjU//saEUHzxX/cdz1X88pvGRqc9/rD6DVWicc8PhMw5WoMFKNF6wqgtWd3HCZ8ryqdOl&#10;Ydhwsye6czWWx5EqsGpQh6NHNls9qH7ESCmf+4XZihyDkqSREUFJSsrUoKS6eq/MeO9Ns5UZEJCc&#10;dP/90mPpUrPHW3WXLpJfWipZ9fVmjwPmKBl/uVTferuesLW1EGaghwdCkRlrP9D1aOYEwRwjJw48&#10;RfbvOlzwwoIhNB+tnxHTJK4dCzpKj6JekpOVK1vKNklZTam5JnL2sJn92g2SfYoGykFdDpJjDzpD&#10;uhX3NLegWLHx6T82lOKD56r/eK76j8c0PjL5+R8qpPjPBa/J6CHnmj3BQoYlM+fo3hIQ7bkay+NI&#10;FQhJOg7bV2RvldljqT/mWCn/cI7ZigyDkqTBoCRZZWpQsn3LJpn/6Wyzlf5O+POfpe+nn0pWIGD2&#10;NFfXubMOU7JCrHZTe95YqZ5wT6uXI7MnYEWvkWhXpinMLZRRA0+RYd0O1G96a/aslg/XfRD1/CL7&#10;dhkih/QaIUW5RbJr707dXRMr2kQD9zGyz5Gew2bYUPIfj6n/2FCKD56r/uO56j8e0/jI9Of/e6ve&#10;lstfPT/oSy98qfXKJZPl2P7ek7UW3nmbFDx4n9myoEcJepYgNInlXI3lcaSK3JkfStHo09RBajB7&#10;LHXqc3rFi6+ZrZY5z1UGJQnFoCRZZWpQsuyrBbJu9Qqzlb4Of+op2W/aNMlyvZg6NXToIFJfL9kh&#10;VrupO+kUvZJN/dGxnRuYVwTDX/Q8I1FOwIow5MAeh8jgLvtJ54IusmvvDvl045yo7gMw9AVzlfQp&#10;7iuVdRUyf/NnMn/rZ1H1XsF8J6P2OUUP7Tll0Bn6PkNhQ8l/PKb+Y0MpPniu+o/nqv94TOODz3+R&#10;N5a9LNe8OT66sOTmm3TvEic7LClvVxDTuRrL40gVue+9K0UXfLtVYYnzXGVQklBBmUi2qRAlzK4d&#10;200tPQ1/4w256LvflSFTpoQMSeratZP69kWSXVbmGZLUHzZCKt6dppdsiyYkQe8OvDn9Ysr1cvQT&#10;B8ihjw2WH79ztbyyZFJEAUfPol56Do8hXYdK+7wi+XLbfH1/zyx8Qt5a/lpE94FQ4/wDLpWfH3OL&#10;XHvET3So8cayl+SRuffLvz77u8yLYIgP3kzP2He03HPqg/LR1fNl+Q1b9BjXKw/7QdiQhIiIiChT&#10;YS6Qv455wmxZ0HsYw2EWbVtg9gTb++DDUnMF2otNspcvk/bjL5asigqzJzqxPI5UUTf6bKmc9Iqe&#10;U9Ap983XpfDXvzJblIoYlFBC1dfVSVlJciwF67d9Zs6UC6+8Ug79738l27lGvUN9fr7UduwouVVV&#10;klPZ/M0Hc49U/vclKf9kvtSddobZGxomSsVQmrs/vE2vY7/PI13ke69fLE/N/6ce0tKSgpwCPWGq&#10;bXvFNlnyzVeyatcKKa0uMXvDw9wg5wwdKz856hdy/ZE36mE1U1e/I3/55AF54vN/RDShK3qvHNX3&#10;WLl11AR5+7Lpsu7G3fLyJZPlhmN+pe+PiIiIiFqGVWawNK8TQoqLXhwTcgXDqseekNoLgidcxZK4&#10;3cZdHLLXc0tieRypAkPi9z7y92ZhScFf/sSwJIUxKKGE2r1rh6mlj56LF8v5V18tx/zjH5ITYo6R&#10;htxcqcY8JDU1klfafKLS+h49pOqJiVK2cGmzNyo39Mh4eM59MnbSmTLokS76EtvYH63q+mqpqo3u&#10;DdDu7YFQBOEI5i1BGPKPeX+Wxz57RN7/+r2I5j7B0rxYX3/SRW/pYGTalXPk1lF36ftDcEJERERE&#10;0cPnq9tPvMdsWdArGCGFZ+9g9Tm18tnnpe7s4AlX8z+ZKwNuucV7kYEIRP04Ukj1dT+2whIXhCUF&#10;jz9qtiiVMCihhEqnYTdY4ve8666TU373O8kLkbYHcnJkb9euuodJwZ7mPWnqO3SQLeoNaMPsuVa3&#10;R/VG5YaeIeghgp4i6DGCniPoQYKeJK1ZejcS6C2CsaQ/POKn8qvj75Cbjr1VvrXfObrbJEIRhCPv&#10;rHg9ogldMWQG3y48/u3n9FCaT69dqr9pwCzoCF+IiIiIyB83n3CH/vzmhM+U33vtYu8vtOyw5Pjg&#10;OUQ6fPihFZaE6C3dkqgfRwpBWFL981+arSaFN/6UYUkKYlBCCbV7Z+r3KGlXUiJjbrxRvnXzzVLo&#10;EX5AIDtbqrp00Ql84a5dZm+TQHGxlN38a1kxZYrsvOIKCRQUmGuaIIwY/Z8T9VwjmHMEc4VEu8JM&#10;pNCDA0NcLjxwnJ4XBL085l+3Ss8LgjlLMIP5Qx//Xh6ee5+8uvSFiOcqwf09es5E+fL6NbqgfulB&#10;l+vriIiIiCh+/nj6w3q+ECcs4fvDt6/wnC8On08r35zcLCzpOHWqdL/1FrMVvWgfRyrZe/9DzcOS&#10;QIBhSQpiUEIJU19fL2Ulu81Wajr6H/+Qb//wh9JhyxazJ1ggK0sqevbUYxbb7fb4XQsLpfqGG6Vs&#10;8UodlKBHiRvCEAQjpz5zlH4T8Rt6dqAXx03H3aqDkDnXLJKtv6rSk6YiJEHvjqcXPC7H/ftg3TUS&#10;vVkiGUuK3id4E/zztx7TvUXsCVjRi4QTsBIRERG1LXwR9ujZE5utNIPewPis6UWHJc+/pFe+cSp+&#10;6UW9Qk4sYnkcqQRhCVa9CcKwJOUwKKGEKdm9U4clqQgTtWIlm0HqMpTy3r2lrn17Kdq+vflYztxc&#10;PbSm7PNFenZxrE3vhkQdocSh/xysL0Ml7LnZeaYWnnPYzANn/k3PAYK5QNCzAz1GJpx8rw42Sqr3&#10;yP2z75bj/n2IHPiPAfoNCz1IWhrWg0AFgQuGzyBkwX0/M/Yl+f7IH+n5R4iIiIgosfB57QX1uc/9&#10;2ezZhU/KfbPuMlvB8DkVywPX7b+/2WPBMsKFd95mtqITy+NIJVgamGFJamNQQgmze+c3ppY6irdt&#10;k29ff72eqDXUSjblPXvKnn32keKtWyXPYxk1zIyNVWwwWStWtfHy2bZPdQ8ShBRew2tO3OdUPclp&#10;fk6+1DXUmr1N7GEu9rCZJT/ZoIOL9y7/SIckCEuwqgzCE9z/C4v/I9e9dYUM+1sfPbznwdm/l6Xf&#10;fGXuzRu+DThl0Bk6YLFDF/xbmKiLK9MQERERJSd8/nt93LRmQ5/vm3W3/nLOC8KSnZNekrru3c0e&#10;S8GD9+nAJBaxPI5UwrAktTEooYTZs2unqaWGU+65R87+2c+kncccI1DdsaNsOfxwKd6+XTqvW2f2&#10;Nqk/6GCpeHeaVKoXTdS9bKvaJrfNu00uefcCz3XlD+hxsNx47K2yetdKvbJMTX2NucaC8AJL6GKo&#10;C4a5oI5eHn079De3sCAEwco4CEX2+2sPHZIgLNlZFX7OGLyRYegMeoogGMGbG4bsIHTBv01ERERE&#10;yQ+fDd+6bHqzCfRvmXaDHgLjpX7AQFnz1FPNwhIMwYk1LInlcaQShiWpi0EJJURAvUCkytLAI559&#10;Vi4eP156fuXdw6IhJ0e2HnaYXuq3zxdfmL1NAp076+E16EVSd9oZZm8wTIZ679zfyXlTz5O3179t&#10;9jZB4n7Fod+XjgWd5JG598nmso3mmibo3fHxNYt0LxLc3gvecM7976l6WA1WysGcJy1NmjWyz5Fy&#10;66gJutcI5hnBBKwYouN+QyMiIiKi1IFhL69cMjnoyy58LsSkqqHmxasePFjWPvGENBQVmT2Wwttu&#10;lrxXXzZb0YnlcaQShiWpiUEJJUTJnl1SH+OyYm0hu6ZGjnjySbnwiitk6DvvSFZDg7kmWHmvXnpF&#10;m94LF0ru3uZzeNRc/QM9USsmbPVa6vfr3at0Yn7YY4Pl7188IpV1zZcVxhAbpO3PffmUfLJxttnb&#10;BBOj/t8Fr+neHV5zgeCNBr1FTpw4Ur776vm6J0o4CEAQhPx1zBM6GJn+vXly66i7dK8RIiIiIkof&#10;mL8OvZCdIQWW6b3wxTEhQ4q9Q4bItmee0xO9NlKf69tfOT7msCSWx5FKwoUlnf/7X7ODkgmDEkqI&#10;kiQddpNfWSnHPfywXHDVVbLftGm6l4iXusJCCeTk6DlLcmqbzxFSf/SxUj57nlQ99oQEugV3TwQM&#10;q8FwFyz1+6/P/+45USoCkH4dBuhgw2u+kMLcQrn9xHv0MJtzhrpeeBXcJ+4b/wb+La+hPLZ9uwzR&#10;c4sgbFn9s2/00JorD/sBl+0lIiIiSnP4ggw9kp1aDEuOOlovHRz0RaAJS3I/ji3YiOVxpJJQYUnv&#10;390tXSdNMjsoWTAooYTYlWQTubb/5hs56Y9/lO9cc40MmDtXskOsxoPlfgG9R5qtZKNgoitM0lo+&#10;c47UH3Gk2dsEoQd6daB3B3p5eA17Kcotkg55HfQSvJvKNpi9wTBRKwKSm0+4QwcmTpicFfOPoJcK&#10;equg14oXDNXBm9EX163UBavVYJ/7/oiIiIgoveELs2hDirrjR0nls883D0vOGxNzWBLL40glnmGJ&#10;0vcPfzA1ShYMSighdu3YbmqJhd4gR//jH3LuT3+qh8+EGmJjywoETC0YVq/BPCSly9foZX/d5m2e&#10;qydOxfwgoSam6lzYRfKz86WirkLKasvM3iboioiABEvvomsiepwAwhbcP1aqwf0P+3sfPf8I5j1x&#10;c94Heo9gslf0JiEiIiKizIbPhfjizKmlkKL2gouahSVZ5eU6LMlZHH4FxVBieRypJFRYQsmFQQm1&#10;ufLSEqnzGK7SltAbZOi778q3f/QjGTRzptkbvfrDRugeJGULl1rzkBQG98bAkBn0IDnz2eNCvrD3&#10;6dBPT9K6Z+9uqWloPtQHPTy+P/JHjSvZYOndFTuX6WE1uO99Humi7/8PH92pe6x4DePxug8iIiIi&#10;Iif06AgVUny6Za7ZEwxhyd57g3uBICwpOvtMyV6+zOyJTrjHwbCE2gKDEmpziVztBgHJoBkzZMwv&#10;fiEjnnlG8tWLeCx0V0P1AoeVbHQPEtdErRju8uN3rtZDbEL1INmv6/7Sq7iPbCnbJKXVJWZvE6xc&#10;g0R94fVr5NejJug3BdznsL/10fOO2Mum4U0jFOd9/Plbj7H3CBERERGFFSqkuPzti+WLHc1XeAR8&#10;YYje1U5Z27ZK8VmnSva6tWZPdBiWUCIxKKE2tztB85P0mzdPzvzNb+Toxx6T4q3Nh6VEou7sc6Vi&#10;6nSp+N9HUuvxwobhLrd9cJMc/+9D5L+LnvacgwTL7SKwWL1rpWwr32L2Nule2F1uOOzn8tCZf5fq&#10;ur3ybQyn+VsfHZLgPr2G1Ljh/jHR65c/WqPHeXJSViIiIiKKlGdIUVsh18++PmxYUn3zrWbLgrCk&#10;6Lwx+jIWmRCWVO+/v9miZMKghNrcrh1tG5R0X7ZMTpswQU546CHpvDa2RLvupFP0BK0Vr76l626Y&#10;QPW+WXfJ4Y/vL4/Ne8Rz+AuGuxzc8zCZv+UzzwlWO+R3lKN7HC192vWRRxf9Q65963I9vAbDbFqC&#10;IARzj2BJ3y+vX6MnZ8VEr+hRQkREREQULa+QorKuUocln2371OwJtveee63h6A4YfoOeJQxLvK1/&#10;9jkJ5OebLUoWDEqoTVVVVkj13iqzFX8ISU669159GYv6Qw+Tinen6V4kWPLXDYEIgpFD/zlY7pt1&#10;t+cwmP27DpPD+xyll+f9avtCs7dJQW6hnLjPqSJZIp9+86ks2r1I6j16ojgV5RfLGfuO1r1FMDHr&#10;8hu26LlHsKSvPckrEREREVFrhApLfjL9upBf5mEIjntxA4Ql7cdfrOcuiUWosOR7r10c0ZeKyay+&#10;SxfZ/JvfmC1KFgxKqE215bAbOyTBUr7Rqhk4UCr/+5KUf7pA6k47w+xtgiE1GAaDJXgx1AY9StwG&#10;dNpHju1/gqzctVy+2DLP7G2CFWhOGHiSdMzvKB+tmy5l1aXmmuZw26P6Hiu3jpogb182XdbduFte&#10;vmSynn+EE7MSERERUbx4hRTfVH2jh4eHCimqHntCT/LqhCWDsRqOn2EJhqSHexypYveFF5oaJQsG&#10;JdSmdu9sm4lcO2zaJCc+8EDUIUlDbq7sefBhqVqyutmLu+2NZS/ryVQxZ4jXfCHd2/eUEwacpCdp&#10;nbtxttkbDAEKVruZvX6mfFPpvVTy0G7D9RvCpIve0sHItCvnyK2j7pJRA0/RwQkRERERUVvAZ9Lb&#10;jv2t2bLgc/BFL47xnj9PfabGssGY389JhyVXjhepC997OhQ8jgkn32u2LGEfB1GMGJRQm2qLHiUI&#10;SU793e8kr6LC7IlMTZcuUvrlMsnCuErXKjYwY+37ehWb771+seccI1jiF0NoymtKZfaGmZ4TuWII&#10;zv7dhukAZUPJOrO3SYe8DnLLobfIJ+Pm66V8kZqPHnKuHmpDRERERJQoPz38Rrli/yvMlmV9yVrd&#10;oyNsWHL8KLPDkvvu260KS2467lYdmDiFfRxEMWBQQm2munqvVJSXma34KNyzR4ckuIxG9aBBsnfB&#10;Esnadz+zp8m8zXPlXPXCO3bSmXqeEbeivGIZNfBkXccQGq+JXDGJ6yE9R+ghOCt3Ljd7myAI+cVR&#10;v5YpY6boN6Ae7XqYa4iIiIiIkgO+0HOHJRj2gs/JXnP1BYqLpfLNyc3CkrxXX9ar4WSvbv7lYyTw&#10;ZaI7LAn3OIiixaCE2syeOA+7iTUkqe/ZU2remCyBXsFL6C795iv57qvny5nPHiez1s8we5tgEtYT&#10;Bp4s7fPaq+s/lNLqEnNNk/27DZcj+h6jJ3FdtL15yFKo7gMv8lil5pdH/Vr3KCEiIiIiSla/POSX&#10;MmbQOWbLgs/NWIUmZFjy/EvSMGy42WPJ/d/70uGwA6TdtVdL9qaNZm/ksKjBd4YHD5UP9ziIosGg&#10;hNrM7l3xC0owzAYhCYbdRKOhV2+pnPZh0As3htVg/hEMs3lnxetmbxPMD3Js/1HSs6iXzF7/oecc&#10;I9ZErqNkjbqvzzd/YvY2wX1cdshV8vE1i3QijuV9iYiIiIiSXU5Wjvz15H80CymwVC9CCq/h5/hC&#10;snzq9GZhCYbf5D/3tHQ4aH8pvPkmyYrii1V8nsaqj9E8DqJIMSihNrNrh/ekpa2FCVtP/uMfow5J&#10;dLr96luNL9gY04gVbI7/9yF6RRuvF9cj+x4jg7sM0S/AXnOM6IlcB54s31Rs07fxuo9zho7VS/o+&#10;es5E2VfdFxERERFRKskxIQW+GHTC599r3hwfMiypwDCck04xexzU5/mCvz1iBSa/v0uyIuwhbocl&#10;0TwOokhkmUssdD3RqsrTqlxtVaktLVy48KoxY8ZM3Lx5s8z4aLYcPOJIc03y2b5xjdTX1ep6j/6D&#10;JTc3T9dDqaurk4+nTzFb/sEwm1NuuUXa7Yiut0qgqFhKX3tT6o47QUqq98jjn/9N/vHZI1JR691N&#10;D3OMSCAgX33zpdkTDBO5HtLjMFmw7YuQ94GVcO488fdyZJ9jzJ5gleUlUrJjm663K+4onbuzl4kf&#10;oj1XqWU8pv7j8z8+eK76j+eq/3hM44PPf/95nav43HvpK+fJ3E3BKz2eN/QC+dc5z4VcqTH/vXel&#10;3T13Se6XC82eYA29eknVTTfL3uuuF/XHM3tDi/VxJAPnuaraTINHjhy5Vm9QWwvKRBiU+AvPwHtU&#10;iekdbtiwYUM2bNgwqrKyUqZMmSJ9+/Y115CX7Joa2f/ssyVvm/WCHVKWOs0DAbOhqjk5su6f/5Sd&#10;R42UF79+UR5b+piU1XpPMjuowyApzi2Wr3Z/ZfYEy8/JlxFdR8iSPUukPERAMrzzcD2W89iex5o9&#10;RERERETpobKuUr47/buyqjR4YlZM+orJX8Pp/Pbb0vOxxyR//XqzJ9jOK66QLbeEvw9bax5HsmBQ&#10;klAMSuLoYFUWWdXWeeWVV2To0KFmi9xaFZI8cJ/837BqeeSrR2THXu+eKH3b95Ve7XrJ/J3zzZ5g&#10;GJs5svtI+br0a9lVvcvsDTaweKD8/KCfy1n9zzJ7iIiIiIjSDz5Tf3/m92VN2RqzxxJJSJFVXy9d&#10;VNsHgUmuRy/xaMKS1jyOZMCgJKEYlMTZaFVi6lEyduzYUTNmzLhmz549MnXqNBkwcKC5Jvmge1jA&#10;BBC6KyMCiTCq9+6VhoZ6s9V6B1x0kRR+/bXZCsEVksDk31wlP+o6XdaXN59fBLoWdpN9O+4r87/5&#10;QuoD3o/38B6Hy9aKbbK50ntOlO6F3eUXh/1Szhv0HR2oRCrQ0CD19dY4yuzsHMnOifxnKbRoz1Vq&#10;GY+p//j8jw+eq/7jueo/HtP44PPffy2dqwgpxk27RDZVBH9G/sWhv5RrD/yh2Qotq7pauj7zjHR9&#10;8gnJKS01ey3f/OKXsvOHLd8HtPZxtDXnucqgJKEYlCQr5xwlM2fPkUOPSN6hGlvWrpC62hpd7zNo&#10;qOTm5eu6l/r6evngnVcbXwBa68xbb5Uua4JT4mY8QpIHLu4nvz7IO9zAHCOH9T5c5m2aI3vr9pq9&#10;wQ7vc5SU1ZTKyp3LzZ5gnQo7y60nTJCrR/5IL/sbrYrS3bJrm/X4ijp2ka69+uk6tU405ypFhsfU&#10;f3z+xwfPVf/xXPUfj2l88Pnvv0jO1RU7l8m3/3uqXiTBCas8Xn/UjWYrvOzly6T4rFMla1vwfex9&#10;8GGpviGy+/DjcbQV57nKoCShgjIRrnpDcVeye6dvIcmpd98dU0hy02jxDEmK8opl1MCTdf2jddM9&#10;QxJM5HpIzxHyxZZ5niFJUX6x3Dpqgnz5ozX6hTeWkISIiIiIKNUN7TZc3rpsuvQqCu5gj5Ulsapk&#10;JLAiJZYSxio5Tlg+GEsJR8KPx0GZjUEJxd3und+YWuuc8NBD0mPJErMVhiskeeRYqzgV5BbqZXzb&#10;57WXWes/lNLqEnNNk/3VC+wRfY+Rr7YvlEXbF5i9TRCIIBj54rqVcuuou3SPEiIiIiKiTIaQ4pnz&#10;X9JfJjr9bPK18sayl81WeAhLKp9/SQLFwffR7vprJe/VyO7Dj8dBmYtBCcXd7p3RLd3r5di//lX6&#10;zZtntiKHgAS9SWxYGgzrrPcs6iWz138o31RuN9c0GdBpH32bNbtXyeebPzF7m+A+LjvkKvn4mkW6&#10;+547qSYiIiIiymT4LP3KJZODQoq6hjq55s3x8t6qt82e8OqOHyWVb04ODkvq6qT9leMl993I7sOP&#10;x0GZiUEJxRWG3OzZvdNsxeaw556TgbOD10SPxKSDg0OSvh36yeAuQ2TuxlmyoaT5ZK7d2/fUvUy+&#10;qdimb4MXUbdzho6Vj66eL4+eM1H2VfdFRERERETNIaT493nP6y8ZbXZIgc/akdBhybPPY0Zes0ex&#10;w5KPI7sPPx4HZR4GJRRXJXt2Sb16MYsVQpJhb0ef9r58oMgVF5gNpV1uO9lctklW7lxm9jTBRK6Y&#10;p6SqrlL3MvGap2TUwFNk2pVz5P8ueE0O6IFVoImIiIiIKJzRQ85tFlJU1JTLhS+OiTwsOfvcZmFJ&#10;Vnm5tD9vjOTOnGH2hOfH46DMwqCE4mpPK4bd9Pzqq5hCkvf3FRl/kXpRdZzdVXVVptYE85ScuM+p&#10;uo55SvBi6XZIrxHy+rhp8vZl0+Wovsm7ChERERERUTL6zvCL5K9jnjBbFnzu/t5rF+vVaSJRe8FF&#10;UvVY8H0gLCk661Rpd+3Vkr16ldkbmh+PgzIHgxKKq927Yg9KjvvLX0wtcrMGipw/LjgkcUOSfMLA&#10;k6Rjfke90o3XRK4YVvPM2Jf0MJtTBp1h9hIRERERUbQwvx/m9nPC0r1YwjfSkKLmiqv0EsFuWAmn&#10;w2EHSLubbmi2pLCbH4+DMgODEoqrXTuaT5YaiZFPPy0FpaVmKzKf9RUZc7lIeZhl8o/tf4L06dBP&#10;Zq+f6TmRKyZmxfwjn167VKfORERERETUelgtcsLJ95otC0KKi14coy8jUX3DjbL3nuD70OrqJP+x&#10;v0vHYYOl8O47JWvPHnNFc348Dkp/DEoobspK9khdba3ZilyhemEbMmWK2YrMsu4i374sdEhyeJ+j&#10;ZP9uw2TuxtmeE7liaV+kywuvX6OTZuf4RSIiIiIiar2bjrtVBxVO60vW6h4dEYclN98qFVOnS/0R&#10;R5o9Dnv3SsG9v5cOwwdLwYP36W0vfjwOSm8MSihuYl3t5oQ//UmyGhrMVssQkpx6lcjW4CXStaP7&#10;HSdH9DlavtgyT1buXG72NsFSYbeOmiBf/miNfrEszC001xARERERkd/w5aQ7pMCwl7GTzvScM9BL&#10;3UmnSPnseVL54mvSMGy42dsEPUoK77xN9zAJtTqOH4+D0heDEoqb3Tu/MbXI9Zs3T7qtWGG2WoZw&#10;BHOSuEMSTML67PkvS4+iXvL5lk/N3iYIRPDC+MV1K+XWUXfpHiVERERERBR/95z6YLNh7ku/+Uqv&#10;QhNNSFF73lgp+3yRVD0xURr2GWT2NsGcJe0vPl+yl3vPP+LX46D0w6CE4mbXN9HPT3L0P/5hai1D&#10;OIKeJOhRYrPnGJn+vXkyY+378s6K1801FgypwdCaj69ZpFNk3J6IiIiIiNoOPpNjuV53SIGlehFS&#10;1DXUmT0RyM3VE72WLVyqJ3sN9Ar+fJ+1c4cUnTfGc6JXXx8HpRUGJRQXVZUVUl3tPSYwlCOefFLy&#10;qpov4+sFc5FgThI7JMnOypZxB18pi3+yQQchD338e3lq/j+tK42h3YbrVWwQpGBVGyIiIiIiSgw7&#10;pDi2/yizx4KQ4po3x0cfUhQW6sleEZjUXPsjs9OSvW6tFJ19pl5S2M33x0FpgUEJxUW0w27af/ON&#10;7PvBB2YrPIQkWN0Gq9xkZWXJqIEny5qf75R/nvuMfqF7duGTct+su82tLeg58vq4aXJAj4PNHiIi&#10;IiIiSiR8dn/lksnNQoo3lr2sQ4q9ddF98QqBzp2l6m+PSe141WBwyFn8lbS/4Nt6hRy3eDwOSm0M&#10;SigudkY57Oak++6LaALXOnXGYk6SWQOtlWwwCevbl81onGMEQ21+MeV6Xbdhwta3LpsufTv0N3uI&#10;iIiIiCgZ4LM6Qgr3F5oIKY7/9yHNhtJHqvKJiVJ32hlmy5I7c4a0v3K82QoWr8dBqYlBCcVFSRQr&#10;3gyaOVM6btxotpoEskzFQEgy/iKRdUcNk9nXLJT/fe9TGdBpH3Ot1T3uh29fEdQ9zk6HMeyGiIiI&#10;iIiSD0IK9P52f2b/evcq+e6r58tFL47RK9JEJTdXr4rjXkY479WXpfDmm8xWsLg8DkpJDErId5ib&#10;pKK8zGy17PAnnzS1JvVZIlkBs2HcfnFXueJ378u8a5fJQT0ONXsteMH63msXB81OHWq8IRERERER&#10;JRcMlUcv8IGdmq9e8/7X7+leHXd/eJuU7N1j9rYsUFwsFa++JQ37Bc9PWPC3R3TxEo/HQamHQQn5&#10;LprVbo7/058kt7rabDUpKzAVY8mwbvKbZ3bKyYNON3uabKvYqtNdXDp5LfdFRERERETJCSEFFl+4&#10;6bhb9ZeeTug1/vCc++ToJw6QFxb/x+xtGVbBQVjiXg0HvUryXpxktoLF43FQamFQQr4r2bPL1MLr&#10;vGaN9P/0U7PV5JN+6jrHfEn1OVky4MVZZisYklyEJOtL1po9lhuO+ZVcf9SNZouIiIiIiFIB5h6c&#10;cPK98vE1i+SMfUebvU3w5eh1b10hZz57nMxaP8PsDa9h2HCpeOk13cPEqf33r5Dcd982W8Hi8Tgo&#10;dTAoId/t2hFZj5LTJ0wwtSYfDxA5YovZMOp+8Wv94uaEF6bbPrhJhv29jyzatsDstVx60OW6NwkR&#10;EREREaUmzBPy8iWT5f8ueE327RI8dAbmbZ4r5/73VF3eW+UddjjVH32sVD77vJ67pFFdnRRd8G0p&#10;OuvUkIGJ34+DUgODEvJVXW2tlJW0PF5v1AMPSI5ryM3O9tYErrmOxW8a+vWX6l/fbrasiZR+/M7V&#10;ctA/Bshj8x5ptlTXKYPOkH+cM9FsERERERFRKjtn6Fjdq+P2E++RwtxCs7cJenOMe/nbcuLEkfLK&#10;kklBCzu41Z19rlQ99oTZaoLVcBCYFB8z0hqO47GEsJ+Pg5IfgxLyVSS9STqtXy99P//cbFkaskTu&#10;OE3khPVmh7H3wYd1Fzn0GsFM04c/vr/8d9HTni88I/scqZNe9zhCIiIiIiJKXQgmbj7hDvniupVy&#10;4YHjzN5gaC9c8+Z4PXfIU/P/2ewLVVvNFVfJ3gn3mK1gOQsX6OWDOxx2gOQ/8U/VGAm+Dz8fByU3&#10;BiXkqz0RLAt82m9/a2pN7jlZZIJraF/dWaNl+pHddTc2JLOh1i7HZEv3nv6wTP7uR3pJLyIiIiIi&#10;Sj99O/TXq1q+fdl0z3lDAD3QfzHlejnsscGePdCh+rY7pGLqdN3e8JK9epW0u+F66ThssLU6jisw&#10;ifZxoEd8qPKbT26TOz67w/wUJQsGJeSr3Tu+MTVvx/31r5JXVWW2LJs7iPQqF+ndtLKvBAoK5Iaz&#10;RYckoSZHwhjBR8+ZKAuvX6MnbvXqAkdEREREROll1MBT9LwhWJkGq1x69Si35zTEcr5eX7jWnXSK&#10;VLw5Wco/mS+1F1wUPHeJkbVtq14dp8MRh0jem83vI9LHgR7xocpra16VN9a9YW5NyYJBCfmmvq4u&#10;7Io3xdu2yYDZs82WJaDK1WNFfvCFtW27/7h6+eee98xWsEN6jdBDbD69dqlcdshVDEiIiIiIiDIQ&#10;2gXPjH1JtwuuPOwHnu0C9OzAEH6slLli5zKzt0n9YSOk8r8vSdnCpVJz9Q9ECpvfB3qYtL/kfCk6&#10;b4xkL29+H5E8DkotDErINwhJAgFEH97OuL1pUlbbfSeK3D09eALXVV3/n737gJeiuvs/fi5NgsgF&#10;9R8U0IgoVlTsUUzUJ0YwzcQCJpqgJrGkGo3GGB/xMZrYYmISUaMBNXkEDdE0xYoFbFhAxV6wgOKD&#10;lEuHy73/8505c5mdO7Ptzt5tn/fr9WPOzM7O7s7OXvb89hS7bUT7MUiUsb1zzH1exlaDKTEWCQAA&#10;AAC1NL961J/aWpprat+o+9+a6rUuufDhc83S1e0nn2gZsp030GvTq2+bNT/4sWnt2/4Y3e6d6rUu&#10;6Xn+uaZhSftj5PM81Ip+7/nGHPmKMT9+wpjL7zXm9tvcjagYJEqQmsUfJ3e72fPPfzY9li1za76P&#10;Njbm3UZj9n/fbXDU5WZ1KAey/6ARZtq3Znp9ADWrDQAAAABEBWMXPn/q2+aMT/+s3Q+rmhDiqsd/&#10;7Q20OnnOX9zWTK39t/AmlFj2yttmzU9/1r5LTnOz2ejyX3sDvna/NXKM1au9FicDn3zRXPnuLuad&#10;JaeYV585yLx3185myY2fNM2XdDcfXGHMzOuNuWOSMVdNNeasx4w5+iV3f1QMEiVIzaKE8Uk+sXSp&#10;2e6ee9yaT+1OvvANY351v78euHNHY6a66cmDQZKmHv+oN6MNAAAAAOSilhwXfPZX3nS+cYOtatyQ&#10;U/51gjnkpn1iB1hVnDbjDHP90UPMsmdeiB30VeOX9DrxBC9hommF+wz8f6ax7ye89Y2POMx84rTv&#10;mMZfX2qG/utRM+ipl0zjex+ZrmvXuXuj0pEoQSrU5SZpfJLDzj7blTYYv7cx5z1iTN/QANLLexhz&#10;hv0bFEy7NfM7LydOuwUAAAAA2QzdbEdvsFWNb6huMVHPffB07ACrQTzx/gzTssOO3qCvK2+7w+ue&#10;E6UWJJpWuOHjhW4LagGJEqRCSRIN5ho17NZbTc9I/73FnzDmkyv9fnlhF3/GmB33/qKX+T3voIuY&#10;6hcAAABAh2l8w6COUexAq+u+fKTXumT1BRfFDviaN3tfJVw0687aE8aahd//vpk3bpy7EZWCRAlS&#10;ETctcNdVq8xO/2g/jdb927bvh/f8VhuZfa76t5l09L9is70AAAAAUKyg1fqzp7xefKv1nj3NmnN/&#10;YZbNed2sOzb+GBrjZP2++3tTDq854yxvvBPNqrN8xkzT9M4HZumSVd79V9w7zaz60wSz8Ps/MIuP&#10;OsrdG5WiwS3H2pjgF81EGyf6RXSm2bNnjx01atSE+fPnm0dmPG5222t/d0vl+WDua6Z53VqvvOU2&#10;Q80Lz800H30wz1sPHHb6d0y/j5vcmu/VzYzZ4WO34rzVv4cxD800mw3ezW2pTyuaFptFC/xzuHGf&#10;fmbT/gO9Mjomeq12626vN3QI5zR9fP5Lg2s1fVyr6eOclgaf//TV2rU6/d2HzLtL57q1ePoBVxNL&#10;JOn2yEOmyztzTcuntvFj4KD2g7/mEL5Wm5ubBw8fPjz7k0KpZOREaFGCVCxa+JEr+Xa55Nx2SZI1&#10;XUmSAAAAACi/EVsfbL4+bGzWyJYkkaD7jJZKlBSaJEHlIlGCDluxrMk0r9swgrOSJLvMfsutbbDR&#10;eldwPtqki1lx2x0kSQAAAAAAFYNECTps6ZLFrpScJIlSkmTBv/9ltt7vCLcFAAAAAIDyI1GCDmty&#10;0wInJUlag5FwnBU9Gsx7f51IkgQAAAAAUHFIlKDDliz6OGuSpKHVrVjLexgz5+Y/mO0+f4LbAgAA&#10;AABA5SBRgg4b/IsfJna3CSdJmu3V9vy1l5odjjzdbQEAAAAAoLKQKEGH9Pr2GLPzrDfdWjIlSR68&#10;5Html6+f7bYAAAAAAFB5SJSgaEqSbPvkHLeWTEmSm875ktnvx39wWwAAAAAAqEzBMJtjbUzwi2ai&#10;jRP9IjrT7Nmzx44aNWrC/PnzzYMPPWx22KVyp81dOerTZrunX3Fr8VZ3M+bfe25izPd/Yg4Y9WO3&#10;FUnWrFxhVjT5Mwj16NnL9O67qVdGxyz+6APT2uLPTd34/7YwXbsyv31HcU7Tx+e/NLhW08e1mj7O&#10;aWnw+U8f12pphK/V5ubmwcOHD5/rraCzZeRESJSkS3+BL7KxhbdWoB122GG7d955Z8Tq1avNYYcd&#10;Znr16uVuqTzHvfa0Gf3yPLeWaaF92jft/gnzeP89TXPr5m4r8vHxxx+bRYsWme23395tQUe1traa&#10;V155xQwcOND06dPHbUVHcE5Lg89/+rhWS4NrNX2c0/Tx+S8NrtX06Vp97bXXzGmnnWY+85nPkCgp&#10;HxIlJbSrjRf8Yu2bvIUxx37oVqxXNjfmd1vZC+hlY1avdhsBAAAAAFkNHTrUTJ48mURJ+ZAoKbGR&#10;NopqUXLkkUeOmDZt2slLly41Z555punXr5+7pfI8++yz5u9//7v5aGPNbNNgrvrqMNNrp2PdrSjW&#10;lVdeaRYvXlzx7381Ca7VPffc03zta19zW9ERnNPS4POfPq7V0uBaTR/nNH18/kuDazV9wbX6hS98&#10;wfzyl78kUVI+JEoqVXiMkkdmPG5222t/d0vlueaqX5ufn3uu+epXRpk//eVO0617D3cLiqU+n/vs&#10;sauphve/mgTX6le+8hVz419u41pNAec0fXz+S4NrNX1cq+njnJYGn//0ca2WRvhaHTduHImS8snI&#10;iTDrDTqkxfCfDgAAAACgdpAoAQAAAAAAcEiUAAAAAAAAOCRKAAAAAAAAHBIlAAAAAAAADokSAAAA&#10;AAAAh0QJAAAAAACAQ6IEAAAAAADAIVECAAAAAADgkCgBAAAAAABwSJSgKFtv/Slv2adPH2+JdGy9&#10;9dama9euZuNeG7st6Ciu1fRxTkuDz3/6uFZLg2s1fZzT9PH5Lw2u1fRxrVamrm65h40j/aKZZeMf&#10;fhGd6bTTTtvjr3/965HLli0zJ578bdN/wCB3S+XZpNdGZo/ddzdHHHGE2az/ANPF/sFEx6xbs9oM&#10;321Xc/DBB5sddtrFfKI3fyzTwLWaPs5p+vj8lwbXavq4VtPHOS0NPv/p41otjfC12r17999dd911&#10;S9xN6FwZORFalKBo+++/v9lkk03cGtKw+eabmz333NOtIS1cq+njnKaPz39pcK2mj2s1fZzT0uDz&#10;nz6u1dLgWq08JEoAAAAAAAAcEiUAAAAAAAAOiRIAAAAAAACHRAkAAAAAAIBDogQAAAAAAMAhUQIA&#10;AAAAAOCQKAEAAAAAAHBIlKAo7733nnn22We9eOLxGW4rUFnmvv2WeeaZZ9qu1UWLPna3AJXvicem&#10;ZwRQiaLXKX9nUSmi31W5NtHZXnx+din+Nu5uY4QLlVEiDW451sYEv2gm2jjRL6IzzZ49e+yoUaMm&#10;zJ8/3zwy43Gz2177u1sqgyqdv7/qCjPl9klmyeLFbusGXztmtPnCl440Rx07xm1BIVY0LTaLFszz&#10;yhv36Wc27T/QKyN/+g/pgfvuMY889KC3jNO3Xz9z1DFjzA/OOMtsM3hbtxWF+GDua6Z53VqvvOU2&#10;Q0237j28MooX/fxPe/hRc/I3j/PWA0tWt7oS8sW1mr6XXnjOTLh+vHnsscfMnDlz3NZM+j7w51sm&#10;uTXkwv//6VGF9PZJ/5v4XXXwtkO86/OEsSfzHaAIXKuF2WbLTduuw6kPPmr2P0C5jfbC/1c1NzcP&#10;Hj58+FxvZQPd8fs2RntrmfQA+oP7vzb4VaVjMnIitChBXqbcNsnssdMQc6P9chT3H4/8/fbJ3hf7&#10;o740kqw9OpW+GA3feTszYt89zAXnnZOYJBFdv7qOdT3/7srL3Fagcvzrn/9olyQByk3/r5/5w9PN&#10;Afvsaf70pz8lJklk6ZIlrgR0Dl2fJ50wxow89KCs31XffutNc+Wll5iDD9jbTLjhOrcVSJ++myZd&#10;hwW6xsajNuKSJNLPxmk2tM/F2oB0kChBTkqSFPKlXZVUkiXoTE8+/pj35adQSqroiz9QKV599VXz&#10;37/4uVsDKoO+8O+5y/ZeBRSoNPq+qe+d+sEurE+fPubAAw/0Itp6RBXYM75/Kt8BUBJqhX/uT89w&#10;ax2iJImSIPnSFwjdBykgUYKs1JUhmiRR14VTTjnV3HTTTV78acIt5r8OO9zd6nvumafNLRNudGtA&#10;51LT2pO/e5q58eZbzV/++r/edXrZZZeZE799ittjA33xVzIQKDclSU466SSzdOlStwUov3un3uX9&#10;Sh/9ZVSVz3PO/bnXnDyI2+78j7nw4kvNHnvu5fYCSu873/qG970zoO8AuhaffGqmufbaa714+vmX&#10;zayX3/S63YTpO4CucaAjlExWqKWyWjap1XL4miySvrRGkyT6VfBUGwe5UDn6S6HuE9/HBwVhjJIK&#10;UoljlChDH+7GMHyvvc2Uf001a5o+btfvO67lif5Tog9ofuj3WTz9x6TWIUrYnfK9H5rPjzzC3dJ+&#10;jIJXXn7ZfPHwQzK+9OtL1XMvveHWkAvjPqTv/XfeNKO/9pW27gxKSEcrpoxRUjiu1Y7RjyXRv5e7&#10;7zHc/PpXl5hBgwbxf1VK+P+/eNHvnvrb+eyc182mm26W+PlXK5Jw6yi+A+SPazVe355BlTpZgWOU&#10;LLPF122oW01AF21SE6hoyxMlT7bziygAY5QgP2o2Fh3rYcJfJnv/+cTRIK7RTP0tE2lVgtIbtNXW&#10;3q9HSuKFkyRxdt1td3P9hL+4NZ+67eiXAKAc1Gz8G6OPaUuSNDY2mn/fM80rA+WkBHQ4SaKWenfd&#10;+4CXJAEqwX/+dacr+a783TWJ31MD5427yEuoBPQdQElBoIIcZiOcJFHiI1s/sfNthFuWDLGR/Qsx&#10;ciJRgkT/+PvfXMmnL0i5Wof85KfnupIv2l8UKAUl6XIlSMK0r35BCtM4J0A5nPWj75nZs55za8b8&#10;zy8v8RJ6QDnpl/rwjyVqsXfl1XR9R2V58P57Xcm3w447uVIyJVL22ntft+Z79ZWXXQkonLocRiM6&#10;LEGB1LIh7BdumUQDQ17uF9t80S1RJBIlSKQpVsMOPyL3501f7sMVULL0qFTbDqFFIspPTcDDCWWN&#10;pfOlL3/FrQHl88txmd/LSZKgEkW7KPbeZBNXKsz7773rSkDhfnTm2e3iMwcf6m4tSjTLcp9bZhPd&#10;Z4xbokgkSpAo2u1m7333c6XsNI5JGFl6AGhPU1OG+8mPHj3ajBo1yq0B5aMfOMIzialbLeONoRq8&#10;9uorrlSY/T59gCsB5fWDH/wgsyJljEaFzWcq0bdshDOH6rrDH+4OIFGCWNFWIOrLmavPZ2D3PfZ0&#10;JR9ZegDIpG4Nmpoy8M2xJ5lf/CJXy1qgc9wx5TZX8o35xjddCags0e4N1/3xalfK7q03MwdvHZpH&#10;lx2gM7z33ntDXTEQndUmm6fcMjDALVEEEiWItXy5BlveINqXMxsNrBkW7cIDVILol6SddtnVlYDS&#10;0sDB4Vka1Arv7HN/7taA8ouO+xBtUfr++++bZ5991jw98ykGwkZZff2EzKEc1BpaXRo1SHYSXbPh&#10;FlMagy/fHwOBUlu3bl20/9izbpkPtSoJo6lUB5AoQayXX/JnXyjGQEbDR4WLNiuXoTvs6EpA6eja&#10;G3PUl93ahinX+/Xb1G0Byu+5Z9TS26dxx1SJ1LWrCujOQ7f1uoh961vfMsce/TUz8tCDvKkxDzlw&#10;H6+lFNCZNJh7tMu3ujT+14j9zF3/+Y/bkuncn57hSn6Lac2CA1SKpqamjvxyN9ctkQISJYjVtHSp&#10;K3XcM09HW4EB5aWxIcL0JYv+9yg1/cL5xcMPaRt8UF/Qfz/+Bn7JREWJthDRdaoEyYh99/AqoEuX&#10;LHG3ZFJyRS2llDCZ+3b0R02gdJRsjiZL9GPImWf+xBxxxBHm7rvv9v7+KnQtB4lAXduaip2/wagk&#10;69ev7+OKacgcDwEFIVGCvDT27etKhYuOSA6Uk34VDQ+gKd//0ZmuBJSGvqAf9aWRGUkSfUFnGmBU&#10;OlUqo38zs9H+Bx+wN8kSdBolOqbNmGnOPKd9F8b33nvPnH322Wbf3XfxWpkE17JaSvE3GFWiI79e&#10;F1+BA4kS5Cc6QCtQrX5w2rddyaeB4NR0FyglJUnC3Rmu/N01fEFHRXry8cdcKZOSexrL4ZrrbjA3&#10;3XSTF3+eeLO58OJLvUpnmBKCJx4/2q0BneOww0e1a1kSWLJkcVuXW13L42+YyN9gVIvix0NAh5Ao&#10;AVA3Lr7wvzMqq6Iv+UApqatX+Lq78eZbSc6haqhSedUfrjXPznndXHn1NeYrX/2a2XPPPb04+JBD&#10;zY/OPNs8MP1JL4kSpmueMUvQWS664DxvvJzgb63+bz/rrJ+arbbaylsPUyJP+550wpisg74CqG8k&#10;SgDUBfVRvuqKzKSIKqz8ooRSi4759L+3TPRamITjG6OPNqeeeqoXY7/5DW9bVHh/VQqAznDo5z5v&#10;Tvz2KVnHcdBtSqJEf83XtQ6UmsYdufLSS9ya/3+7Engnf/vb5q677vJaP+kajvr77ZO9v6ckSwDE&#10;IVGCvDDFL6rZq6++6vVRDtOvn/yqj3LQ9JXReGjag2bGjBlePPLww962qPD+s559xm0FSquQrrfn&#10;nn+hK/nirmMgTWqxFx5DRy1Jov+3q/XT5VddbWa9/KbX3TZMLVBIlqDCMcVvmZAoQckl9RcFOsMr&#10;r7xiTjrpJLfmU5JEv34CALJrasp/HMHPjzzClTaIzqIDpEXJjQvPP9et+d3ETjjxZLfWnma30ww5&#10;6koWpmTJLRNudGtATeFXlQ4gUYJYO+3SkSm8MzHtGspFX6J+9MMfaE56t8VP3J037iK3BpTeoK22&#10;9n7FzBYa6+HAAw/04jOf/ay3LSq8/x577uW2Aunq09joSr5CWy+psgp0hmn335cxs+JRx4zJ6zun&#10;uuFEx9SZeOP1rgSU18Ybb/yCK6ahIzPm1L0GtxxrY4JfNOpQeqJfRBE0DVNRUzGNHz/+6HHjxl2+&#10;YMEC88CD08zgIdu7Wzrf0zOfMsce/TW3Zrwv7hNv/qtbM2bV8ibT0rLeK/fq3WgaumzIuV137TXm&#10;0l9t6Cv6xS992Vz9B369z6V53VqzZtUKr9y9x0amR89eXhnFWWy/PGmshxeef95tMWbYsN3MxFv+&#10;avrxRb5Dsn3+UZy4z/+2nxrkrQfeeud9V0K+uFYLl+v//1z/V+nvrrqPBW7729/N3vvs69YQh///&#10;i3P+L35u/nrLzW7NmHPO/bk55dTT3Vr2z3/0Ohf+xubGtZq/aH0o29/C8LV6+OGH/3r+/Pk/81Z8&#10;59i4zC/mNNVG+JeWU21c5xeRh4ycCImSdG1j42UbPb21DrjzzjvNkCGZ0+11piVLlpiDDjrIrfle&#10;eCG/BOfVV19t/vSnP7k1Y84444x2XR+AUtL1q0Ex58zZMKPaLrvsYq699lrTty9TyqM6DBs2zJV8&#10;+f4NBjpCYzodffTRbs2YPn36eGPn5Ct63WogTY0RAaRN/8+Hr81Cv29yraKU/vznP5urrrrKreV/&#10;fR1//PEnzZ49+89uVTTYU/sR3uPNtBEe80CVOfo/5i8jJ8JPK+laYmOWjbnFRK9evRZ27drVFo3p&#10;0aOHtywXVSajU6q9/35+mfaXXnrJlXzbb1++ljGoPyRJAKB4O+ywg5ccCajropInxfrkJz/pSkBl&#10;41pFJdh9993fdMXAdm6Zj+jAkPoBH0WiRUkFmT179thRo0ZNmD9/vnnwoYfNDjtnZro727lnn2Vu&#10;nrghoXnp5b8xx39Ll4qtjC780LSs95uINW7e33Tt2s0rL168yOy6Q+bn+cVX3zD9+m3q1pBETRlX&#10;NCnXZrymjL0b6R5SKF1/3xh9jJk96zm3xZhddt3VXDt+vJckCV+rKF7S5x/Fi/v8D/xk5t/NeR8t&#10;ciXki2u1OKd992TzzzvvcGvG/PDHPzHn/PwXXjnb/1UP3n+fOeHro92aMZ/aZrB57CnGEsyF//+L&#10;c+klvzRX//Y3bs2YLx/5VTP++g2Dsmb7/L8050Vz2CGfcWs+/sbmxrWav2v+cLW5+H/GuTVj7vjX&#10;XWbf/fZ3a5nC12pzc/Pg4cOH32+L4a4Fe9iY7RcTaTTt//hFz9M29vGLyBNdbypVOFHyyIzHzW57&#10;xX+YOsu9U+8yxx75BbdmzOBth5jnXnrDK38w9zWvn6Jsuc1Q06273wJmym2TzMnfPM4riwYd1Ajj&#10;yG1F02KzaME8r7xxn35m0/4DvTLyo4FbNcWfRq8P6Pr75UX/Y3pv7PehDV+rKF7S5x/Fi/v89+0Z&#10;/BftW7K61ZWQL67V4kT//9cArc/Oed0bKDPb/1UnnTDG/P32yW7NmDPP+bk5/8KL3RqS8P9/caLf&#10;OUVTAGt2G8n2+f/dlZeZC87T0A++rx0z2vz5lkluDUm4VvMXvcamPvio2f+AEW4tU/hadYmS79ji&#10;z70NPs2BvWEAnngaEDI8SnEhY5vAR9cb5EfT/IVHr3/7rTe9+eqTqKJ65o8yP8NfP8FvgQKU0ovP&#10;z26XJNGI9krS0d0GAAqj///140hAM4t851vfcGvxVGkNJ0nkhLHJU7UCHXXI5w5rN8vSiceP9r6P&#10;ZqPvDFdd8Wu35vvCl450JaAi3OaWASVAdveLsZSByZzKyZi/uSWKRKIEWV1w0a9cyXfG90/1MqQa&#10;ByLsicemexXV8DRt+pJ11LFj3BpQOl88/JB2SZIrr2amJQAo1qW/udqVfA/cd4855MB9zDvvaFi1&#10;DVQp1feC6C/7ak0S/LIPlIJaOJ1xVnhyEON9F9D30blvv+W2ZNL3VX1nCH9fVetTvq+iwqibTWbm&#10;2ZhpNuIuVG37p19soxYo8R8C5I2uNxWk0rreBPTFKFwJDRx44IHect78D2L/Q8rWxAzt0ZyxeNEu&#10;CvrSE1B/2tZWv8vCRp/oZRoakvPDe+y5F83E80B3hvTR9aY0uFY75swfnm5uvF7ftzNpsPett97a&#10;dO3WLWMq4MDwvfY202Zo8gXkg///Oybpe+qIESPMPvu4IRq69jB3/v1vXuvosHC3MuTGtRpPyeKo&#10;Rx560EswB/Qj3taf0gSpGwzaamsvSRfT9UYZaWWadWFHB4JRlu8pv2g033Dc7ZpJI3vTKsRhjJJK&#10;VamJkrixH3K58eZbyc4XiP98ihetUBaLMXXyQ+UzfSRKSoNrteOSkiVJ9Hf0Tzf9lYpnAfj/v2P0&#10;PfWsH32vXdevXJTQm/CXybR8KgDXarxiv4cG3zsTEiWi7jZqSZLvqLlKkhxiI9fAr4jHGCUojL7s&#10;6EOsZrS5qLuNWpKQJAEAoPqpG6N+/AiPWRJHv8xf9Ydrve8LJEnQmXS9aSDWfK5T0bV64cWXeq2e&#10;SJKgwinhoSl/NzRNSaZ9tC9JkpTQoqSCVGqLkjB1sZn2wH3mqRkPm3fffdfbpu4Mnz3kc15WdNfd&#10;so0zhGzI0hdPLZ6S0PUmffxKn764z3/0uqa1U+G4VtOl2XBmPzvTPGS/B4i63uyz/4Fmv08f6A0A&#10;i+Lw/3+6NFirujw8Yb+rNi1d6m0LvqvutMuuXKsdwLUaL9v30GyC751ZWpSEqZKlvuV72ghmKtCg&#10;kWpxoj/KjEnScXS9qVTVkCgJ8OUzffznUxpcq+njnKaPz39pcK2mj2s1fZzT0uDznz6u1dIIX6tZ&#10;EiUoPbreAAAAAAAAxCFRAgAAAAAA4JAoAQAAAAAAcEiUAAAAAAAAOCRKAAAAAAAAHBIlAAAAAAAA&#10;DokSAAAAAAAAh0QJAAAAAACAQ6IEAAAAAADAIVECAAAAAADgkCgBAAAAAABwSJQAAAAAAAA4JEoA&#10;AAAAAAAcEiUAAAAAAAAOiRIAAAAAAACHRAkAAAAAAIBTj4mSEaHYXRsAAAAAAACk1hMlm9kYY+Ma&#10;G2/YaLXxaChmuW0zbWg/AAAAAABQx2o5UaLkyEIbt9o4zcYQG0n2tqH9lDChlQkAAAAAAHWqlhMl&#10;So4USgmTaTZIlgAAAAAAUIfqaYySe2ycY+OgUGj9TRth/WxM8YsAAAAAAKCe1HqiZLENJUPU7Wak&#10;jctsTA+F1rezMd5GmPZnzBIAAAAAAOpMLSdKlPzY3oaSIW9pQxan23jaL7YZ65YAAAAAAKBO1HKi&#10;RMmPj/1iXq50y8DhbgkAAAAAAOpEPY1Rksv7bgkAAAAAAOoUiRIAAAAAAACHRAkAAAAAAIBDomSD&#10;QW4ZiA7uCgAAAAAAahyJkg2OdMvATLcEAAAAAAB1gkSJb1sbo/1im3+7JQAAAAAAqBMkSnyXuGXg&#10;TRt3+UUAAAAAAFAvSJQYc4SNaGuSsW4JAAAAAADqSCUnSkYUELvbKIa63PzFL7aZbGO6XwQAAAAA&#10;APWkwS3VgmKCXzQTbZzoF8uq1S3zcY+NkX4xb5vZmGpjb2/Np5ludJyPvbXi9HVRsPHjxx89bty4&#10;yxcsWGAeeHCaGTxke3dL5Vm1vMm0tKz3yr16N5qGLjRO6qjmdWvNmlUrvHL3HhuZHj17eWV0DNdq&#10;+jin6ePzXxpcq+njWk0f57Q0+Pynj2u1NMLXanNz8+Dhw4fP9VbQ2TJyIvWcKJlkI9zlZrGNQ2zM&#10;9taKs42Nl2309NY64M477zRDhgxxawAAAACAWkaipKwyciL1mlq9xkbaSRJZYmOWDV3cBUevXr0W&#10;du3a1RaN6dGjh7cEAAAAAACdp5JblJztlvl414ZaiOTjFBvX+sU2x9nI9/4lM3v27LGjRo2aMH/+&#10;fPPgQw+bHXYe5m6pPEsWfmha1vtNxBo372+6du3mlVE8NWVc0aRcm/GaMvZu7OeV0TFcq+njnKaP&#10;z39pcK2mj2s1fZzT0uDznz6u1dIIX6u0KCmrqul6UwpjbNzqF9tURJJEwomSR2Y8bnbba393S+X5&#10;YO5rXj9F2XKboaZbd1rAdNSKpsVm0YJ5XnnjPv3Mpv0HemV0DNdq+jin6ePzXxpcq+njWk0f57Q0&#10;+Pynj2u1NMLXKomSsqrbrjcVnSQBAAAAAADlVy+JEpIkAAAAAAAgp3pIlJAkAQAAAAAAean1REk0&#10;SaLZbUiSAAAAAACAWLWcKNGsOdEkiaYAJkkCAAAAAABi1WqiRFMAX+oXPUGSZLa3BgAAAAAAEKNW&#10;EyWNbhlYZEOJk6lFxO42AAAAAABAHaiHwVxliI3Di4xNbAAAAAAAgDpQL4kSAAAAAACAnGo1UfKu&#10;jXtSimU2AAAAAABAHajVRIlmthmZUjAALAAAAAAAdYKuNwAAAAAAAA6JEgAAAAAAAIdECQAAAAAA&#10;gEOiBAAAAAAAwCFRAgAAAAAA4JAoAQAAAAAAcEiUAAAAAAAAOCRKAAAAAAAAHBIlAAAAAAAADokS&#10;AAAAAAAAh0QJAAAAAACAQ6IEAAAAAADAIVECAAAAAADgkCgBAAAAAABwSJQAAAAAAAA4JEoAAAAA&#10;AAAcEiUAAAAAAAAOiRIAAAAAAACHRAkAAAAAAIBDogQAAAAAAMAhUQIAAAAAAOCQKAEAAAAAAHBI&#10;lAAAAAAAADgkSgAAAAAAABwSJQAAAAAAAA6JEgAAAAAAAIdECQAAAAAAgEOiBAAAAAAAwCFRAgAA&#10;AAAA4DS45VgbE/yimWjjRL+IIvR1UbDx48cfPW7cuMsXLFhgHnhwmhk8ZHt3S+VZtbzJtLSs98q9&#10;ejeahi7k3Dqqed1as2bVCq/cvcdGpkfPXl4ZHcO1mj7Oafr4/JcG12r6uFbTxzktDT7/6eNaLY3w&#10;tdrc3Dx4+PDhc70VdLaMnAiJknRtY+NlGz29tQ648847zZAhQ9waAAAAAKCWkSgpq4ycCKnVdC2x&#10;McuGLu6Co1evXgu7du1qi8b06NHDWwIAAAAAgM5Di5IKMnv27LGjRo2aMH/+fPPgQw+bHXYe5m6p&#10;PEsWfmha1vtNxBo372+6du3mlVE8NWVc0aRcm/GaMvZu7OeV0TFcq+njnKaPz39pcK2mj2s1fZzT&#10;0uDznz6u1dIIX6u0KCkrut5UqnCi5JEZj5vd9trf3VJ5Ppj7mtdPUbbcZqjp1p0WMB21ommxWbRg&#10;nlfeuE8/s2n/gV4ZHcO1mj7Oafr4/JcG12r6uFbTxzktDT7/6eNaLY3wtUqipKzoegMAAAAAABCH&#10;RAkAAAAAAIBDogQAAAAAAMAhUQIAAAAAAOCQKAEAAAAAAHBIlAAAAAAAADgkSgAAAAAAABwSJQAA&#10;AAAAAA6JEgAAAAAAAIdECQAAAAAAgEOiBAAAAAAAwCFRAgAAAAAA4JAoAQAAAAAAcEiUAAAAAAAA&#10;OCRKAAAAAAAAHBIlAAAAAAAADokSAAAAAAAAh0QJAAAAAACAQ6IEAAAAAADAIVECAAAAAADgkCgB&#10;AAAAAABwSJQAAAAAAAA4JEoAAAAAAAAcEiW+bW2MCIXWAQAAAABAnSFRYsxmNibbeDQUR9sAAAAA&#10;AAB1pt4TJUqSTLWxt7cGAAAAAADqWr0nSi6yQZIEAAAAAAB46jlRco2N0/wiAAAAAABA/SZKxtgI&#10;J0kWuyUAAAAAAKhj9ZgoUZLkVr/oGW/j134RAAAAAADUs3pLlOxuI5wkedrG+X4RAAAAAADUu3pK&#10;lChJMs0vepQkGWnjY28NAAAAAADUvXpJlGga4Ck2+nlr/pgk37ZBkgQAAAAAALSph0SJkiRTbQzx&#10;1vwkySE2ZntrAAAAAAAATj0kSv5qY2+/6DndBkkSAAAAAADQTq0nSq6xcbhf9BxnY5JfBAAAAAAA&#10;yFTLiZKzbZzmFz2aBpgkCQAAAAAASFSriZIxNi71ix4lSdTlBgAAAAAAIFEtJkqOsHGrX/RoGuDz&#10;/SIAAAAAAECySk6UjCggdrcR+ItbipIkI20wDTAAAAAAAMipwS3H2pjgF81EGyf6xbJqdct83GND&#10;CREJ3+9NG2/4xay2sxFMHyzR+51jI9+Zcvq6KNj48eOPHjdu3OULFiwwDzw4zQwesr27pfKsWt5k&#10;WlrWe+VevRtNQ5daHxe49JrXrTVrVq3wyt17bGR69OzlldExXKvp45ymj89/aXCtpo9rNX2c09Lg&#10;858+rtXSCF+rzc3Ng4cPHz7XW0Fny8iJ1HqiJC0H2ZjuF7PaxsbLNnp6ax1w5513miFDwrkbAAAA&#10;AECtIlFSVhk5EVKr6VpiY5YNXdwFR69evRZ27drVFo3p0aOHtwQAAAAAAJ2nkluUaHrffL1rI5j6&#10;d6pbFiLNrjdFmz179thRo0ZNmD9/vnnwoYfNDjsPc7dUniULPzQt6/0mYo2b9zddu3bzyiiemjKu&#10;aFKuzXhNGXs39vPK6Biu1fRxTtPH5780uFbTx7WaPs5pafD5Tx/XammEr1ValJRV1XS96UxKyoSn&#10;E1Zi5DK/2HnCiZJHZjxudttrf3dL5flg7mteP0XZcpuhplt3WsB01IqmxWbRgnleeeM+/cym/Qd6&#10;ZXQM12r6OKfp4/NfGlyr6eNaTR/ntDT4/KePa7U0wtcqiZKyousNAAAAAABAHBIlAAAAAAAADokS&#10;AAAAAAAAh0QJAAAAAACAQ6IEAAAAAADAIVECAAAAAADgkCgBAAAAAABwSJQAAAAAAAA4JEoAAAAA&#10;AAAcEiW+d23cEwqtAwAAAACAOkOixDfJxshQaB0AAAAAANQZEiUAAAAAAAAOiRIAAAAAAACHRAkA&#10;AAAAAIBDogQAAAAAAMAhUQIAAAAAAOCQKAEAAAAAAHBIlAAAAAAAADgkSgAAAAAAABwSJQAAAAAA&#10;AA6JEgAAAAAAAIdECQAAAAAAgEOiBAAAAAAAwCFRAgAAAAAA4JAoAQAAAAAAcEiUAAAAAAAAOCRK&#10;AAAAAAAAHBIlAAAAAAAADokSAAAAAAAAh0QJAAAAAACAQ6IEAAAAAADAIVECAAAAAADgkCgBAAAA&#10;AABwSJQAAAAAAAA4JEoAAAAAAAAcEiUAAAAAAAAOiRIAAAAAAACHRAkAAAAAAIBDogQAAAAAAMAh&#10;UQIAAAAAAOA0uOVYGxP8oplo40S/iCL0dVGw8ePHHz1u3LjLFyxYYB54cJoZPGR7d0vlWbW8ybS0&#10;rPfKvXo3moYu5Nw6qnndWrNm1Qqv3L3HRqZHz15eGR3DtZo+zmn6+PyXBtdq+rhW08c5LQ0+/+nj&#10;Wi2N8LXa3Nw8ePjw4XO9FXS2jJwIiZJ0bWPjZRs9vbUOuPPOO82QIUPcGgAAAACglpEoKauMnAip&#10;1XQtsTHLhi7ugqNXr14Lu3btaovG9OjRw1sCAAAAAIDOQ4uSCjJ79uyxo0aNmjB//nzz4EMPmx12&#10;HuZuqTxLFn5oWtb7TcQaN+9vunbt5pVRPDVlXNGkXJvxmjL2buznldExXKvp45ymj89/aXCtpo9r&#10;NX2c09Lg858+rtXSCF+rtCgpK7reVKpwouSRGY+b3fba391SeT6Y+5rXT1G23Gao6dadFjAdtaJp&#10;sVm0YJ5X3rhPP7Np/4FeGR3DtZo+zmn6+PyXBtdq+rhW08c5LQ0+/+njWi2N8LVKoqSs6HoDAAAA&#10;AAAQh0QJAAAAAACAQ6IEAAAAAADAIVECAAAAAADgkCgBAAAAAABwSJQAAAAAAAA4JEoAAAAAAAAc&#10;EiUAAAAAAAAOiRIAAAAAAACHRAkAAAAAAIBDogQAAAAAAMAhUQIAAAAAAOCQKAEAAAAAAHBIlAAA&#10;AAAAADgkSgAAAAAAABwSJQAAAAAAAA6JEgAAAAAAAIdECQAAAAAAgEOiBAAAAAAAwCFRAgAAAAAA&#10;4JAoAQAAAAAAcEiUAAAAAAAAOCRKAAAAAAAAHBIlxmxrY0QodrcBAAAAAADqUL0mSsbYmGRjkY03&#10;bTwailk2Wm2QMAEAAAAAoM7UW6LkCBtv2LjVxmgb/Wwk2cQtAQAAAABAnaiXRMlmNq6x8R8bQ7QB&#10;AAAAAAAgql4SJVNtnOYX2yy2cYmN42wcFIpTbYy3scwGAAAAAACoI/WQKFFLkr39YhslQza1cZ4N&#10;jVUyPRTX2TjdxmwbAAAAAACgjtR6okSz2IRbkqgVyR42lAwBAAAAAADIUOuJkoluGfiyDVqKAAAA&#10;AACAWLWcKNEUwOGBWzXuiLrWAAAAAAAAxKrlRMmRbhmguw0AAAAAAMiqVhMlmg54tF/0PG2DLjcA&#10;AAAAACCrWk2U7OeWgXvdMkwDvQaxrTYAAAAAAID6VquJkl3dMvCCDbUy0bglM2202ng0FG/aWGRD&#10;UwmTNAEAAAAAoE7VaqLkULcMDLPxpI1bbeytDTH62dBUwkqanKINAAAAAACgvtTyYK5hP7cRngEn&#10;l2ttXOwXAQAAAABAvajVRMnhbhmlQV3PsXFQKE61oamDo5RcOcIvAgAAAACAelDJiZLwYKu5Yncb&#10;2dxjYw8b+9i4zMb0UGja4NNtKGmy2EbY1W4JAAAAAADqQINbjrUxwS+aiTZO9ItlpQFX86VEyEi/&#10;6IneV0mSfKYHVguS//jFNkqgKKGSr74uCjZ+/Pijx40bd/mCBQvMAw9OM4OHbO9uqTyrljeZlpb1&#10;XrlX70bT0KVeenGVTvO6tWbNqhVeuXuPjUyPnr28MjqGazV9nNP08fkvDa7V9HGtpo9zWhp8/tPH&#10;tVoa4Wu1ubl58PDhw+d6K+hsGTmRekmUBK8zH5oVJzzgq7rqqBVKPrax8bKNnt5aB9x5551myJBC&#10;hlUBAAAAAFQrEiVlVZeJks1tfOwXczrbxqV+0RM9djZqSXK3jS28tQL16tWr95o1azZfv369ueuu&#10;u8xWW23lbgEAAACA8nj11VfNVVdd5daM2Xnnnc0Pf/hDt1Ya0ceUr3zlK2bUqFFuLT1XX321eeml&#10;l9yaMZtssok577zzTN++RXUUKBqJkrKqmkSJEhb5etfGJL/oWWRD0/0GCuk+o6mBNetNoJBESYfM&#10;nj17rP3gT5g/f7558KGHzQ47a1bjyrRk4YemZb3fRKxx8/6ma9duXhnFU1PGFU1LvLKaMvZuDF/C&#10;KBbXavo4p+nj818aXKvp41pNH+e0NEr5+b/0kl+a52fPcmvp2233Pcw5P/+FV/7G6KO9ZeDYMV83&#10;X/nq19xapujzyrZvoZ568gnz1S9tmOdixEGfMZOn3OnW0rd48SL72o8xs2c957YY882xJ5lfXXaF&#10;W0tX3OMdfMih5q+T/+bWSid8rZIoKauqSZR0xFQb4ZlvCkmUaHDYR/2ipyyJkkdmPG5222t/d0vl&#10;+WDua14/Rdlym6GmW/ceXhnFW9G02CxaMM8rb9ynn9m0/0CvjI7hWk0f5zR9fP5Lg2s1fVyr6eOc&#10;lkYpP/9HfWmkeeA+VRFK478OO9xM+ZeqM8b07Zk5gsCFF19qfnRm/O/J0eeVbd9CPfHYdDPyUFWp&#10;fJ/57GfNP+95yK2l76QTxpi/3z7ZrRkzfK+9zbQZGiGhdBYt+tj814j9zNtvvem2pHsOk4SvVRIl&#10;ZZWRE6nVUY38tPwGu7hlPg5wSwAAAABAJ5pww3UZSZLB2w5pSxyV0qabbmZumTTF9O23oVXXBeed&#10;Y158Pp85QVBrajVRMs0tA4e4ZTHecksAAAAAdW6PPffyWn3kClXww7Qet180dPx6pVYdF55/rlvz&#10;KXmhJEZn2HW33c2Vv7vGrfl+cNq3XQn1pFa73uxuI9pxMN8BXaOz3hxnIzz+ScnQ9aa+0fS2NLhW&#10;08c5TR+f/9LgWk0f12r6OKelUQmf/99deZnXIiFQTDcOdXkJ22LLAWabwdu6tUxq+bB8+TK3ln3f&#10;QnVW15szf3i6ufH68W6tc7q+xIl2/Snl8whfq3S9Kau66Hqj9lFP+8U2J7tlNkqwhJMkcp9bAgAA&#10;AECn2f+AERmRLfGh1hD57luJlIwJJ0nUAqccSRK54nd/zOiCc9UVv/Zau6B+1GqiRK50y4Cm/NVA&#10;rUnUnusGv9hGn1Q+EQAAAABQQpf/6peu5Lv0N1e7UudTV58zzvqZWzNmyeLF5pYJN7o11INaTpSo&#10;u0y0VYlms9H0v1FKoGiEoHBrksU2SjP/FAAAAADAo25D4Rl7NFbL50dumI64HE448WRaldSxWk6U&#10;iEbeUcIj7FobrTaUGFG8YUMJlGiXm+NtMJArAAAAgLK46ILzvGl/gwjPwDLltkkZt0VDt+dDlX/t&#10;G30sjbHSWTO+aKabsK+foOEiCjf37be8Y2msk/Br0WvTdt2er7hWJf/4+9/cGmpdrSdK9MnWjDfR&#10;ZIkc7iJzOGp/Xw3gepe3BgAAAABlMOvZZ7yWFkGEB2t9/713M26Lhm7PRcmQPXfZ3pz8zePMlZde&#10;knF/DUQ7Yt89zPCdtzP33XO3u0f6lKgJj02iVhxHHTvGreVHCR0lRPbYaYg54/unescLvxa9Nm3X&#10;7Xo9Sprk0zrkK1872pV8N0+IjtSAWlXriRJRskStRTZ8+pKpvZf27ZRZbgAAAACgsylJoMSCkiFq&#10;KZHN22+96SUaSmXa/ZlzZ5z83dNcKT9qDfPFww/xEiL50OtR0uS1V152W5JpQNyvHTParRnz3DNP&#10;F9QqBdWrHhIloqv5dBtqPXKqDSVN9ElSaN4nbdNtI21w5QMAAACoaPt9+gBv2togCkkwKEkSl1jQ&#10;TDMaH0Shcmd4bPojruQ77PBRrpSbWpKc+aPT2yV7lNwIzsuZ5/zcDN8rOspC/r7wpSNdyTftASZF&#10;rQf1kigJKAmiDnBKmigpolC7Lm0jQQIAAACgKmgKYE2fG8QxY77ubslO3W3UMiJMSZZZL79pnnvp&#10;DTPlX1O9UPmt+QvNjTffWtKkyYP33+tKfrcbva58/ebyX2UkSfQ69Jz/fMuktvNy/oUXm2kzZnqv&#10;T4mT8ACt+dhrn31dyffow9NcCbWs3hIlAAAAAFCX1G1E3W3ClAi58uprvG4mURrQVOOFjL9hotuS&#10;PnWFCRz6uc+7Um7qPvT329U5wKdkjl6HnnMcvT4lTh567GmvxUy+dL9woiiaZEJtIlECAAAAAHXg&#10;91dd4Uo+dVEpdODUND3x2HRX8u2+x56ulFt0jJFth2znStkp8aEWM0N33MltyS3cdSec2EHtIlEC&#10;AAAAAHVgyu2Zc1b89/+UbpDWYuy0y66uVHpJLU/iRBM4nTVtMsqHRAkAAAAA1Di13giP56FWEnHd&#10;bTrTk48/5kq+Pn36uFJuvXtv4ko+DU5bqgTGoK22diVfeJpm1CYSJQAAAABQ4+a9/74r+fbcax9X&#10;qhxbbDnAlXLbdbfd2w0yq2mCNVht2lP4Dhw0yJVQL0iUAAAAAECNe/+9d13Jt/WntnGlylFoC5ex&#10;J3/XlXxqMaPBavfYaYg55MB9zJk/PN1MuW0SXWVQMBIlAAAAAICqo1lsNCVwHM1Oc+P1483J3zzO&#10;jNh3D7PNlpuaiy44L/XWJqhNJEoAAAAAAFVJUwJfePGlpm+/fm5LPLU2ufLSS8zBB+zttTIBsiFR&#10;AgAAAAAou+h0wflSy5Jn57xubrz5Vq+FSXTskjAlTNTKpNjHQn0gUQIAAAAANa5PY6Mr+d59Z64r&#10;lU/0OXWEpvs96tgxXguT5156w7w1f6G57c7/mDPP+Xls4uTyX/3SlXKLzs6D2keiBAAAAABq3E47&#10;7+JKvgfvv9eVyif6nKIz83SEEiefH3mEOf/Ci73ESXQsE00nnK+mpqWu5Bu6406uhFpFogQAAAAA&#10;atz+B4xwJd/bb71Z9tlgotMBvzTnBVdKn1qaRMcxybf7zaxnn3Eln5IwqG0kSgAAAACgDnztmNGu&#10;5NNUurksWvSxuX78H9xauqLTAZe6lctee+/rSoUJtz75r8MOdyXUMhIlAAAAAFAHvnva913JpwTA&#10;mT883UuGRGnbhBuuM3vusr35++2T3db0hRMPmtI37rnE0cw1hQ7IGj12tJVNnOhj7LHnXq6EWkai&#10;BAAAAADqgBID0RYRN14/3kuGKGHyuysv8+KkE8Z42874/qneLDGl9JmDD3Ul37T773Ol7N5/710z&#10;8tCDvOc69+233NZkSngoERPIt2XIfffc7Uq+/T59oCuhlpEoAQAAAIA6ETdWh5IhSpioK45CLUjC&#10;CZJSdjeJHvt/b5noSvnRc91jpyHmkAP38VrAhMddUQsSJUguuuA8L6kSdsr3fuhK2UVb02iAWNQ+&#10;EiUAAAAAUCc0Lsi/75kWO2VulBIqN958q/npub9wW9K36267ZzwXdQfKp4VIlFqLqAXMiH33MH17&#10;Nnix7YDNvQTJlZde4vbyaQacfBIe9069yxv0NhCdOQe1i0QJAAAAANQRJScemP6kufDiS2MTJtqm&#10;256d87o56tgxbmvp/PAnP3Ul3y0Tb3SlZPt9+gAzfK+93Vr+rvrDtV6rmnxc98erXcl3zJivuxJq&#10;HYkSAAAAAEjZV752tJn64KNtofVCKVkRPsbQHXdyt7TX1NTkSvnRFLc/OvNs89xLb5hZL7/Z9hgq&#10;a5tuC6bB1ePe8a+7zE033eTFOeee521Pi85NuDuQugHlGtRV461MmzHTTH9qljnznJ9nTZoo8aPW&#10;IHptJ377FLc1O3XZic52k8/gr6gNJEoAAAAAIGXq4qKKdRDRqXDzoZYf4WMEiYs4L8950ZUKF36u&#10;cc9Tj7vvfvubPffc04uddtrZ3ZIOHf+Ms37m1vwxUy4ed75by07n6PwLL/aSJktWt3qJk3By6a35&#10;C73Ej1qRFPIeXP6rX7qSr5Tdj1B5SJQAAAAAQJV79525ruQbtNXWrlQdTjjx5IxuQGpVEh6YNV+F&#10;JJeSaGwSWpPUNxIlAAAAAFDFlFBQYiFsr332daXqoITGpb/JHBPkB6d925U6j7r8fPfE492aT12g&#10;UF9IlAAAAABAFVBCZMptk9rG79DsMFr/4uGHeOsBtYAopqtPuWkmmq8dM9qt+TPZaGrfzvSdb30j&#10;Y2pkJUnUSgX1hUQJAAAAAFSB5cuXmZO/eZw37a2mv91jpyHeerhir0FR853VpRJd8bs/Zgzsqql9&#10;lQzqDErKhLvcaIBYDWqL+kOiBAAAAABqgBIM/75nWlW2JgmoC871E/7i1nxKBmkWmlJSMkZJmYDO&#10;5e/H3+DWUG9IlAAAAABAFdMgqOoi8uyc12uim4i64ETHBRlz1JeLGtw1H0qSKBkTduXvrqHLTR0j&#10;UQIAAAAAVUAzr2i62/D0t7NeftOb/lZdRIqZ4aVS6fWEX+ekKf90t6Rv4KBBGY+lKYaPOnaMuxX1&#10;iEQJAAAAAFQJJUPC099WczebXMKvU1GqFh6d9TioHiRKAAAAAAAAnAa3HGtjgl80E22c6BdRhL4u&#10;CjZ+/Pijx40bd/mCBQvMAw9OM4OHbO9uqTyrljeZlpb1XrlX70bT0IWcW0c1r1tr1qxa4ZW799jI&#10;9OjZyyujY7hW08c5TR+f/9LgWk0f12r6OKelwec/fVyrpRG+VpubmwcPHz58rreCzpaREyFRkq5t&#10;bLxso6e31gF33nmnGTJkiFsDAAAAANQyEiVllZETIbWariU2ZtnQxV1w9OrVa2HXrl1t0ZgePXp4&#10;SwAAAAAA0HloUVJBZs+ePXbUqFET5s+fbx586GGzw87D3C2VZ8nCD03Ler+JWOPm/U3Xrt28Moqn&#10;powrmpRrM15Txt6N/bwyOoZrNX2c0/Tx+S8NrtX0ca2mj3NaGnz+08e1Whrha5UWJWVF15tKFU6U&#10;PDLjcbPbXvu7WyrPB3Nf8/opypbbDDXdutMCpqNWNC02ixbM88ob9+lnNu0/0CujY7hW08c5TR+f&#10;/9LgWk0f12r6OKelwec/fVyrpRG+VkmUlBVdbwAAAAAAAOKQKAEAAAAAAHBIlAAAAAAAADgkSgAA&#10;AAAAABwSJQAAAAAAAA6JEgAAAAAAAIdECQAAAAAAgEOiBAAAAAAAwCFRAgAAAAAA4JAoAQAAAAAA&#10;cEiUAAAAAAAAOCRKAAAAAAAAHBIlAAAAAAAADokSAAAAAAAAh0QJAAAAAACAQ6IEAAAAAADAIVEC&#10;AAAAAADgkCgBAAAAAABwSJQAAAAAAAA4JEoAAAAAAAAcEiUAAAAAAAAOiRIAAAAAAACHRAkAAAAA&#10;AIBTr4mSEaHYXRsAAAAAAADqJVGymY1TbMy00Wrj0VDMctsm2RhjAwAAAAAA1Kl6SJQcYeN1G9fa&#10;2FsbEoy2cauNqTa21QYAAAAAAFBfaj1RohYi/7HRz1vb4Gkb97iIOtyGbqdLDgAAAAAAdaaWEyUa&#10;f0QtRMIusTHExj42RrposHGcjcU2Akqs3OAXAQAAAABAvajlRMlEtwycY+M8G295a5k0PskhNsLJ&#10;EnXTYcwSAAAAAADqSK0mStRtRi1HAm/auMwvJppt49d+sc2RbgkAAAAAAOpArSZK9nfLgMYcycdj&#10;bhnINvgrAAAAAACoMbWaKGl0y8AityxUuFUKAAAAAACocbU8RkmYBm8tRtysOAAAAAAAoEbVaqIk&#10;rguNZsHJZZBbBp5xSwAAAAAAUAdqNVEy3YYGcA37p41cyZKxbhm40S0BAAAAAEAdqOWuNz90y0A/&#10;G4/auMbGttoQcYSNw/2iR9MJx00lDAAAAAAAalQtJ0rusnGcX8xwmg21NlHCRNMIi1qa/MUvesbb&#10;yDWdMAAAAAAAqDG1PpjrJBt72Ih2wxElTGbZmGlDLU3U4kQusXG6XwQAAAAAAPWk1hMl8r6N6/1i&#10;LA30GlBLkt/4RQAAAAAAUG8qOVGi7jD5RtCFJkrbn7RxqbdmzNM21B1nsrfWnlqZvG5D45UAAAAA&#10;AIA60+CWmu1lgl80E22c6BfLqtUt83GPjZF+sY2SJNNsBF1qlCTRPh97a8ZsZuNoGz+1MUQbIpRQ&#10;UdedQvV1UbDx48cfPW7cuMsXLFhgHnhwmhk8ZHt3S+VZtbzJtLSs98q9ejeahi710DiptJrXrTVr&#10;Vq3wyt17bGR69OzlldExXKvp45ymj89/aXCtpo9rNX2c09Lg858+rtXSCF+rzc3Ng4cPHz7XW0Fn&#10;y8iJ1GqiREkQtSQJEiCLbSjrECRJok6x8SsbQVIlUGiyZBsbL9vo6a11wJ133mmGDInL3wAAAAAA&#10;akWXLl3WtbS0zLNx0O67766hI9D5MnIitZpaPdlGOMvwaxtJSRK5zobGKlGrkzDNjKOkS76W2NAA&#10;scoCFhVdu3Zd0rdv35atttrKrgIAAAAAallDl273Dxs2bDBJkspRyS1KznbLfLxrI9zy4w0b4USJ&#10;ym/5xay2tRGdIafYLjhFe/HFF49ev359b7cKAAAAAKhRXbt2fWPXXXed7lZRHtGciEcb1dVFEdxY&#10;rZTsCF5LEIWYaiN830ISNgAAAAAAoLpk5ERqsevNALcs1oNuGTjULQEAAAAAQI1j+Ofc8umyAwAA&#10;AAAAakAtJko060yUpgrO155uGdAgqwAAAAAAoA7UYqJEs9tEB2TV9L/50Aw3n/eLbTT1MAAAAAAA&#10;qAO12vXmercMnGZjjF/M6iIb/fyiRwmX2X4RAAAAAADUulpNlNxoY7FfbHOrjaSWJWpJco0NJVTC&#10;NPItAAAAAACoE7WaKFH3m+P9YoZrbbxhQ0kRTfurmGRjoY1okuQcG8xlDQAAAABAHcqYM1gbasQR&#10;NhbZCF5bvpHvmCYAAAAAAKC6ZeREarVFSeAuG3vbGO+t5aaBW/ewcZ23BgAAAAAA6kqtJ0rkLRun&#10;29jcxnE2LrGhhEgQSqKcamOIjZE2GLwVAAAAAIA6V6tdbwAAAAAAALKpq643AAAAAAAAeSNRAgAA&#10;AAAA4JAoAQAAAAAAcEiUAAAAAAAAOCRKAAAAAAAAHBIlAAAAAAAADokSAAAAAAAAh0QJAAAAAACA&#10;Q6IEAAAAAADAIVECAAAAAADgkCgBAAAAAABwSJQAAAAAAAA4JEoAAAAAAAAcEiUAAAAAAAAOiRIA&#10;AAAAAACHRAkAAAAAAIBDogQAAAAAAMAhUQIAAAAAAOCQKAEAAAAAAHBIlAAAAAAAADgkSgAAAAAA&#10;ABwSJQAAAAAAAA6JEgAAAAAAAIdECQAAAAAAgEOiBAAAAAAAwCFRAgAAAAAA4JAoAQAAAAAAcEiU&#10;AAAAAAAAOCRKAAAAAAAAHBIlAAAAAAAADokSAAAAAAAAh0QJAAAAAACAQ6IEAAAAAADAIVECAAAA&#10;AADgkCgBAAAAAABwSJQAAAAAAAA4JEoAAAAAAAAcEiUAAAAAAAAOiRIAAAAAAACHRAkAAAAAAIBD&#10;ogQAAAAAAMAhUQIAAAAAAOCQKAEAAAAAAHBIlAAAAAAAADgkSgAAAAAAABwSJQAAAAAAAA6JEgAA&#10;AAAAAIdECQAAAAAAgEOiBAAAAAAAwCFRAgAAAAAA4JAoAQAAAAAAcEiUAAAAAAAAOCRKAAAAAAAA&#10;nAa3HGtjgl80b9iY7hcBAAAAAABq2nY2RvhFMzEuUQIAAAAAAFCPJtL1BgAAAAAAwAlalISbmQAA&#10;AAAAANQjDUcC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JWqwS0BAJ1nMxs7+cU2&#10;y2zM9otmhFtGvWzjY7+IGsD7DAAAUIFIlADVYVsbA/xi3mqpspX0+sPJhUqn5MhPbIy2MUQbEhxk&#10;41G/2I5um+4XUQNa3TKK9xkAAAAAcjjbhipVxcQkG0fYqGZJr3+qjWqwu41FNuJeQzTUyiBuuyKp&#10;BQKqU9x7rOB9BgAAKKMubgmgdqkFw39sKKmgVg3oXDrn02z089YAAAAAVDQSJUD9ONzGX/0iOtHR&#10;NpKSJItt3BMJdScCAAAAUCYkSoD6omQJzfo711fdMmq8jU1tjIxEtYy5AgAAANQkEiVA9Yu2SMjl&#10;ALdE59jXLaOuc0sAAAAAFYRZb4DqoMFML/WL7UQ/xxoT4482NDZJnHNsXOYX8xKdcWa+jbf8YlGi&#10;x8s2c40GQd3ExtdtnKYNEU/bOMMvZsj3OUZb16Q100j4NWabwSYqeHwN6BmnkNlQgnMXyOd+0fsE&#10;sr1HSTMSJT1eMY+Rj2KPGzdVcyCfcxa+hgp9Dfm+z8U8x6SWY9HZsPLdL/wc8vl8hffv6Axc0fc2&#10;rRm98n3vkq6tpPNQyCxd+Z5/Sdo3UOprvVTvAwAAAFCUbLPexNEX9bh9FTpWLmNsaLacuPsrNIPL&#10;NTb0OPkIjpdt5peZNnTM8Aw9GoA2bt9ckfQa9XwvtvGGjbj7KfQ89Hw7Itv7lS0CcbcpslWUVAk6&#10;xYaef9x9FXrdev1J75tuS7pfkqTrJOkxkt5Tvfcdodced1yFzk2SpPvpPMbJ9xrScbM9rsTdVxF9&#10;n7Uet58iSdy+iuix4/ZRBPupchz3nuk1xl2P2ha3v7bpWPnI91rW5yzXOQ7Tc9N1lu290/PUY4ev&#10;36RrNunvTNLnX8eJittPEZxbPQ895/Dfzmx/R9O81kv1PgAAAACpyFbxjqMvrXH7KrIlAVSRyVaJ&#10;iAtVGpPoeNm+ZCdFUAFJqqDkirgKTFISICl0HvKt2EVle7+yRSDuNkVcxVSUXMp3+uEg4s6Rjh+3&#10;ryKpIpT0uKpgxYnbV9HRKaxVoYw7riLbsZOusbjnX+j7qnOT7bHj7qOIvs/Z3pckcfsqoseO20eh&#10;/fJ5vcHfE10f+XzGcn2mdLxCrmXtmyuxqccs5m9JcNxyJUqSPtdKnES3BZHWtV6K9wEAAABIVbYK&#10;S5ykXw5V+U+iL7lx98kn4pIlqpwU8kU7HEEFpJjKjSJcgVEFrphkjULPP6llRDbZ3q9sEYi7TRGt&#10;5EpH3re4VhxJ71lcBSxbBV4tTaKy7Z/GRRZUJwAA//RJREFUL9JJ73NSa5VsCcXo+56tcporkiqQ&#10;cfsqou9ztvOWJG5fRfTYcfso8k2Y6nopJCGq4ya91x05x0kJglL+HQr/nQlL+vwXkijJ1qJPx6/U&#10;az1bogYAAABIVbaKtyo+QehLatKX3KBCEydbZULb9QU/V9IiXAHTl/JsFS3dFhwz7nGDCogSMNon&#10;6Vjh5xaOcMU025d+VTa0f7bnqtsLpccPnkvcMRXBY4cjELe/IlrJ1fsdt18QwXGT3ltFNMmVVEGL&#10;S4Zla0Ggx4xKSuDFJVWKkXT8uOciSUmm6PPJ9TqD8xx3exBxFci4/RTR91nrcfspksTtq4geO26f&#10;Ukdc4ijpvVAEfy+yJWP0PkQTMPkkSYL3Lu5vQPB3KOm9DW6PSvp7reNExe2XK3T8Ul3rpXgfAAAA&#10;gJJI+uKdb+jLbVKSROIqAvrCG63c6QtwUuIhXAlI+rKtY0YraqJfNPUag0pNtAJSSMUjLKmCqcpB&#10;9Mu89g0ePxpxzzlfccdTZDtm3P6K6H2SEjyqyIRfX7b3TRH+RTnpvdMxo7JVmBTR55uUhIlr+l8M&#10;vc644yviznfS89E5COjcxO2j0DkN075J50TvVVTcforoc9V63H6KJHH7KqLHjtsnHHo9+pwlfTai&#10;oX3j/p6EI1o51/sWd3w9dvTvVrZzHP27ke15aN+4vwHhYwfHSzpO9PEChfy9itsvGsE5DULXZymu&#10;9VK9DwAAAEBJJH3xzjf0hVaV0WjFQJIqYUmV16Qv04rg+EnPN65VQpjur/uGv7xLIRWPMN0evY8q&#10;rHHnQYp93tnEHU8RV5kJxO2vCN8nKaGhCCc+wpISK+EKf7bEQFi2/YLQ+QxLevzw81VZrzPfiL6X&#10;SRXCuPcw13UsSQmmuMSHZDsv0es6bh+FXleY1uP2UySJ21cRPXbcPgp9dsLvi85JUsVYofMe3T/p&#10;/Y5+bpM+d0nJ3aTzoecXyNbaKldiLnjPg+s37u9I+PaopNcT9/cqbj+F9o1rhRSW9rVeivcBAAAA&#10;KJmkL7CFhiou0S+9SRVBVer0RTgukipMuk2Snq++rEcri/kopOIRSKqw6j7R1xNEUnP2bI+TS9zx&#10;FHq8JHH7K8L3SaokRVs5hCUlV/S+hOV6fyVboiaI8HlThSxun2jCodBrPXoek55X9HGSKtI6r2FJ&#10;Fcxs13HSZyp67Lh9FNHXpPW4/RRJ4vZVRI8dt48iup9kSz7EyfdzG5dQ0XnXc0iK6P5BBApNcEUp&#10;2RC8x3q+ccfS64tTyN+ruP0Ueo25pH2tl+J9AAAAAEomW+VRX76jEbdfEPriG06WxH05LjaCX2qT&#10;Eg7h0PMMKiPhX6LjFFLxCCRVIoqJaCKhEHHHU6iSkSRuf0X4PknvW7Zfy/W+x91HEX4P9L7E7ROu&#10;GEYTNUquxCVYgl+skypr0V+/s13rcRE9j0kJGUX4uk96jeFf8ZOSbYqkX9kl6fqPVmDj9lFEX1Mx&#10;FdK4fRXRY8fto4juJ4U+j2yfwUC2c1xMBO9L0ucjer3lI+lvavjzEFbI36u4/RRx5z+qs671YiLb&#10;5wMAgIrXxS0BVK+RMbG5jXNsxOln41K/6BnilmlodMv73DKbw2383MatNt60oUp28AtuGrZ2yzTo&#10;nFWapPdtjlvGme2WcQa4pdztllGHuqV83i0D97qI2s8td3XLqBlumZaPbUz2i+3s75Yy2i3DFtu4&#10;yy96wuckKtu5THoP0vysVYP33TKbbOe4GJu4ZdK5Tvt6K6fOutaLEbwPAABUJRIlQG3SF+jLbCR9&#10;iVaSIlcrjo54y0ZSoibJ3jaUNMnWdQSdY7oNVaSi9nVL/dodTR6pAhqXYDnQLcNJlrBwZS0tN7tl&#10;1LfdUr92x1Wko10RUHua3LJWcK0DAFACJEqA2vasW8bJ9Qvi0zbuKTDetRFQouZUG3EV7mxOs1FM&#10;8/h86fnEPfdcUW/iWocoOaKK1yhvLdOTNpRgiQpanig5FxWXyNM1FHf+k2KZjSglX+KuOyXj1F0h&#10;/Gt72L/dEpUh7v3OFXHXQy3rjGs97jzninp7HwAAAFAG2cZtyCbb/YI+8HG3KfLpI58PfVnXmA25&#10;xk4JR3RMkEL6/AeKuU8pxD0HRbbzG7e/InyfuNsV4XEH4sTdRxF9PknjS+i9jI5FEj6nce9z0vgk&#10;2cZT6ahsgxTHjaUSHT9EdE6i+wWh6zpJtvuFxd2uiL4X+R4vLG5fRfTYcfsoovtJoc8jn/2LeW35&#10;iDueopjufUl/u/Q3Jk4hf3vi9lPEnf8kpb7WAQCoO7QoAWpbMGZINmo5EmcXt8yXWhoElcfwQH7q&#10;BnSdDY2d0mBjDxvH2RhvI6m1iVouFFJRiPOiW0YF3UfypdcUfj2VQr/axkkaC0SyndNoa5Cn3DLq&#10;qzb0a3XYg24pd7hl2A/dMiqfsWyKlfSL+Vgb0ecvca1b4lrIBHZyyzgHuGVU0ntWz152yziFfu7C&#10;13fSuf6MW+airoml7J6YpjSu9VK9DwAAVCUSJUDt0pdbdWNJEjSNjutiIT+1ke1X8zD9cjnLRlB5&#10;1GCx+pUz7v4aBFP940+3sb02lIi6gsRREibflgx6/voVODz4baV4xi2jjnHLOHFdZiQuWaZxZuK2&#10;x3WhCVdKn3DLsLj76Nh6jFJRlwQNEhwV91zkNreMSkokJp1LSXoPkt6zjohrIVEtFXxRIjXpHJ/r&#10;lvnQ35tH/aIn6VzrfOX6u6bb9XfxaG8t2XfdMmobt+wsaVzrpXofAAAAgJLJ1YUmHOrmkNQUO4hw&#10;0+ts00IqoZGtUqH7hqeJDX5JDJqq63GyNXXXsYP7RiNc2UuablUR9/yC+yadB3XtydVFRc9b+2n/&#10;uCbz+Yo+dhDBuYoTt78ifJ9s71vcOVfiLHg9+ewvSdOKhiNu6uSkxwlHKcehCeTz/BVxXRECOjdx&#10;99FrjPulPWl/Rfialrh9FNFrQ48Tt59Cz0Ofj3w/+9Fjx+2jiLs+tS1uX0WcfPfPds6SurcE9Bjh&#10;7iWBbJ8P7Z/0d03nOjhe8Njhv3HR0G0673oeeh90LcXtpyhV1xsp5bWuKPZ9AAAAAEomW6KkmIhW&#10;jLN9yVZFTLfrPvoyrFA5rkIWfLkPEiVB6Mu5jhFUKBR6TUmVimiFQvvH7afQl/PguQUVleBLvSpL&#10;2SrtehztGzynpOdViYkSyVYp1m3Ba9K5TzoP2SpOum/cfcKhimJUrsq6ItvrT0u2BEM4crUwSrpO&#10;dU6D6ydXkkK3RcXtp4g7N9mu40Iieuy4fRRxz0Hb4vZVxClk/3AlOxrBZzr890PvWfTvjCIsn79r&#10;wfHi/qYFf0f0WOHtxUbc35G4/RR6ToVI61ovxfsAAAAAlIS+nEa/iBYbcRVb/bqa7QtyvhF8uY/7&#10;4lxIxP1SX0hFMajgiCpAcfsUEpWaKOno+6ZzGneuw3Kdd53fqFznXMfsLElJjnBEW3pE6RwVcv1F&#10;Q+9RXAuGuH0VcddGPsmnfCJ67Lh9FHHPQdvi9lXEKWT/jp7jIKI68vkI/o5ka51SSJQyUSKVcK0H&#10;AQBAVWOMEqC+aBC/7/nFDOqfrsFW4wb560wa3PULNjSOSZTGNCmGEkM6ZtLAsdUseN+SxhbIRufj&#10;EBtx5zosaQybQNygr0kDwQZyHTNNua7pfMZK0TnSuSrmGtLx9R7pveqI823k+/ialrvaBOe4mGs5&#10;mzT+run6OMcv5qTnr4GqyyHNaz3t9wEAAABIXUdblOiXxrhf/uPol8xCW4QE/fQDOoZ+AS/kl0nt&#10;nzRuQECvIZ9jhluUBHRsbS/kOQVNzXP9CptN3HEV2X4xjttfke0+hby2fM51IFvrEJ2fJNl+3c73&#10;WkxDrtYAuboihOmc5duyQ+9F3HUYFnc/RdL7rF/7s51XtZ4IWgjF3a6IHjtuH0Xcc9C2uH0VcQrd&#10;P6DrI9vrjIbOtd6X4LXH0XPJ9+9acLzo5z5bVx5F8H5rGXd7qVuUpHmtSyneBwAAqoKm6gRQ+fSF&#10;VVM9FkK/HM61oRlJcrUaiKMv3ZpKd2sbh2pDyBIbz9rQFLyaXSbbr+X6wq/pUjUTRLTioWll8zlG&#10;mCqrh9kYZmMvbQjRTBfv2tC0s9l+Oc32nIJjaPaWYs5bVFK3Hf1CnXT8Yu4TUMJKUwTvaaOvNjg6&#10;18G5KaR1g86PKj9xdMzL/GI7qpRpKuE4ah2U65ftNMVVegPfsFFoa4/gGox+NsKfC81Ekkux77P+&#10;Hmia2+A16ZqdYSP8mPkeu5DnoApw0gxQarkRVej+Ubr//jZ0nqOf9eDv22M2sk3jHKVzlvR3LZ+/&#10;R7q/ZsMJ7qv3fJqN8N+cpL/Xep/O84ttOvJZj5P2tS6leB8AAAAAAAAAAAAAAAAAAAAAAAAAAAAA&#10;AAAAAAAAAAAAAAAAVDtmvQHKS7OvnOwXAQAAAI9mM7vBLwLobCRKgPLSFJIT/CIAAADgmWjjRL8I&#10;oLN1cUsAAAAAAIC6R4sSoLzCLUqm27jRLwIAAKDOHGjj236RFiUAgPqlREmrC7rgAAAA1C++FwIV&#10;gq43AAAAAAAADokSAAAAAAAAh0QJAAAAAACAQ6IEAAAAAADAIVECAAAAAADgkCgBAAAAAABwSJQA&#10;AAAAAAA4JEoAAAAAAAAcEiUAAAAAAABOg1sCKI+xNib4RTPRxol+EQAAlNOtt966TUNDw+fcqmlt&#10;bV103HHH/d2tdtikSZO+7YqeMWPG3OCKqF98LwQqBIkSoLz4DxEAOiBamZWOVjhLcUxUHyUy7HXw&#10;J7eqRMkz9jrY26122OTJk1td0TN69Gi+l4PvhUCFoOsNgFLZ1saIUGgdxdndRvhcKqLSOt/R42xm&#10;I235vB4gL7YiO1CV2XDceuutX3M3F6VLly4/CR/PbjrevwUAANQDEiUAJK7iWkzoOIGjbTwaCq2j&#10;cDqvs2yEz+UgG1Fpne+TbQTH+KeNj22Ugo4dfr7X2AAKNmbMmBl28Zq/5mtoaBjtikVpbW3dzRUD&#10;090SAADUARIlAORSG+FKa7Gh4yA9at2hhELYqTYm+cWSCFcwS/U4s20cYmOxt+Y7zcYYvwgU7B63&#10;DBzglgVz3W4+61Y9ra2tdLsBAKCOkCgBgMo12UY/v+gZb+M6v1gSahE0xC96HnHLUlCyJNqdQa1K&#10;6KKFgrW2tuqz0qahoWFQsd1v7H0zBti0x374uOOOm+tWAQBAHSBRAgCV6Wwb4UEDn7Zxul8smf3d&#10;MnCfW5bKXTbO8YseJYXogoOCxXW/6dKly8GuWCh1dwuj2w0AAHWG0bWB8qqU0c2n2jjcL3rUcuF/&#10;/WJBltlQSwFRRT/cFUcV4sv8InJQqwolRoLWJOqioqTJW95avDTO90wbQXJGv9DHdoW57bbbRrS0&#10;tGgsk1Q888wzhy1fvnygWzVbb73144MHD37VrQIyI9esM5MnT77aLn7gr3leGz169A6unBd1u+nS&#10;pcvbbtVjr/XBtCipT8x6gzJg1hugQvAHGSivSk2UpJHUIFFSPI0NEh4rROOS5Opy09HzreTMm37R&#10;k/iYt91221hbYQiuW6Dk7PU20VZQs/59tJXaA22lNqP1h73fCNfaJC/2GL+0xzjPrXrdbuz9i22Z&#10;gipHogRlQKIEqBD8QQbKi0QJotTsXwPjBpS82M4vZtXR863WI7f6RY/GKoltwUKiBJ0tn0SJ2Iqn&#10;WiIN9dc8v7eVzx+6ck62YvyQrRi3DeRqH/di+7i/cKs5qWLtirrvouOOO+7vbrVD3ACzn3Or8nKB&#10;CaAD7WInf80Te//g+efz3At9rdHXkHQfjS1j99tUZbvP/Wm05gkfU+xrz2twXr1Ge78OJUoi5ynj&#10;9ZAoQQwSJUCF4A8yUF4kShAVfS8OspHPGAkdPd/hVizq9rOPX2yPRAk6m73e8k2UFN39pthuN7Yi&#10;/Eu7GGkr1Hv5WzLZ5/6wXUy3zz/vhIu4xMIFNjSDTzj5E2iyMd0e/45cFX/7HCfY4+j/G0/4fCqJ&#10;YF+3utIdoXWxt7dLCLjz8xNb1N+nuOcjr9n7PmaXN9j7ZyRisiUdXDLheHt7xmxDov3s4tpcrzEq&#10;2zEdPdfb7XET35dszzkbez+1TDrGFuPOk8bSucdeW7+JXm8kSmCRKAEqBIO5AqhUm9lQ64og8p0N&#10;RfsVer/oY+Uj+jg6RkfpmOEkiRIWnTGQpJ57uKvP7W4JVBVbkc2Y/cYaaiutak2Rk63Ytv3y79yV&#10;LUmiBIM99nv2fufZiE2SiL3ts9rH7vt0vs9FFW1biZ5t76dKU1JSoo+NI+w+f7L7T1Yiw9+cP3u/&#10;CfZxpthiW5Ikjt3v23o+tqgkVNLzkaF6zjamT548+T9uWyI9Z+2n12AjNqFht++l2/Ua3aasdEy7&#10;79PZjunouZ6nVkh2/7zel1x0HB1Px7WrSedJ23/gzicAoEKRKAFQSVRhV8sIDSq60Ia6oAShLiiL&#10;bGhWlGzJjMNshO+Xz6Cj0ftkrTQ4eh7h+zTa6Kiz3DJwpVuW2n5uGbjHLYGq4loxZMx+Yyut4SRg&#10;NtG/Kw+5ZTtKktiKrlppDHKbcrL7qsJ/l+7rNsWyle1gnBQlQvJi9z/WPp97CkiW9HLJhLZWJkns&#10;fkGriryfj7S2tvZ3xST97XHz/XvrvUb7XLK2ZHPvixJMiYmrGEqY6H0pONEUpsfWcWwxWyIprKDz&#10;CQDoXCRKAFQKjZHxug11H0lq2qxZYE6zoS/XF9uIa8XxhFsG8vnCfKRbBvL5dXFftxQlcbLNSJOv&#10;8Cwzmumm1NPzBr7olqLXku2Xzs1uv/32b7oyUImiib5wK61YqiTbSm649UHT6NGjL3flDK4yrgp7&#10;W0W3tbX1fRsX2xih7hOKlpaWo+y6ms6ri0ygj32c3yVVykNJkjb2GOp6cra6AQXHttu+Y7epUh6m&#10;Cr8eLye737E2Mv426nGCsKvewM7uvGQkbN0+F4efj16rven3NjKSVNnY4w5SuFXvHNrFXXY5UWHL&#10;7Y5l9x+rxI1bzaDnGvO+xJ07JcT0XKPvy99cuWDuPP3OFjOSH+7xf2+X31HY8tl2GfvaAACVhUQJ&#10;gEoQDCQaTIebj5/b0Hge0WSJKvlKMgRyVpKsz7tlINcv0LvbCD/Xe92yI/TlPXxMjRnysV8suXCC&#10;Jlfz9r/+3//93yGuDFQcWxEtuPuNreRGK9+JXd7svvrbE64Qa6yLgzTWhWvR4tFApXb9RHubWky0&#10;VYzt/QfZCv0f3WobV9kOj68id2lMDFvBvzzcDchuu8Fu+4KrfLdV+O39P6tki1vNyd7fS/AogaDH&#10;CYX3N9Cdl3DiQbMA6fZfhJ+PXqs9xg9t7KDnpOO6m3Ky+yrx8h17zK30muzyREVwLLtLOKEhmpGr&#10;HftclYAIvy+/13O1x4meuxl6ri0tLfo7Hn5f9kpKwuRi73upjXDroib3mvT4P7RLjdmi9+xyuwy/&#10;NgBAhSJRAiCOfu1Uxb3QKEZ0thXRL8JfsLG5DQ1up9CgpuNthKnlSbsKhxVNXGR7bqrERBM0mvFF&#10;X6KThGePkEfcsiM0YGNYGsfMRzTpM8Mt46hbVD6JJ6BsVBFW5dutemwlNlfyM/o3IrbbjSrSqlC7&#10;VS/RYCvch4cr4lF6Pnafc91q4Iho8sYe9wK7yEhK2Aq1/g4mUuXbLm7y19p8yy2zssfXgK5b2cg2&#10;yGz0vPzFLRPpOdlj6++1Etm5eMkM9zracdszEj86/9Fz596XthZBem1KULjVWHrP7H7RVkPHu2Xe&#10;9FzsYx/rVj32uGcmvaZArtsBAOVFogRAnKB7S6FRKLUG0VgfYUqGjLShZuXhFhX6hfd0G/oCHm4x&#10;ogpQuEWETHPLQDQJERbudhKW8cU3YphbBp5yy4441C0DndXtJvw6dV6jzfnDvuuWQKWLVtITE3yu&#10;JUde3W7sfl91xcBN2ZIkAbW4sIuMz5Y9VjR5E57+VzK64CRRQsBWzNtacNjjDrKvKes4KHb/22xF&#10;PZ/ZNHq7ZUF0Tuzxs87yY5/DM7mSGeLei4yuKtFzF35fdC7yfG1BsiLcqmS4KxYi+hrUCogkCABU&#10;ORIlAMpJA62GWzOoybySIdkoYRL9dTba1Dw6Tsmebhkn3O0m3GQ/2h0nLHxbWuOTbOeWotluOqvb&#10;TbjCoe4+SdTyRC1tgIpnK8vRimpi9xtbOc67242V0cIi5nGyyWilYu/blsBVYkMJDrcqr9nKdrbW&#10;XVGakreNPdaXXDHJSrcsVIcGPO2AjHFn7LnbzRUD4QFhM85FHt5wS+mTdJ1kkZGIb2lpudEVAQBV&#10;jEQJgHKKtlBQ3/98XGfDG2zQiXaViY5TkpT0CFf+dbxf+UWPuvUkTS0cHmw2jfFJJJyECL+2UtLr&#10;Cz9utu4+m7glUPFct4qH3aqnIaH7TUwrgqRuN6pAh7vGvJ9Pa5KArUBnTLttH7etC48tR5O54cp7&#10;Tvb+Sq6GRVu9FSvjb5F9nB+om4tb7TT2XD/vih77PLZ0Ra/bjSt67G29tS3fcHcLi3atzMo+XsbM&#10;R671EACgypEoARBH3V/UxaXQKES0hYK+6BfSMiM6YGO0aX04gaFWK3FJj/B9dDwlWMIVA00bHBXt&#10;s5/GWCLR5/asW5Za9PV1VncfoDNEW4Ykdb8Jf6YTu91Y0Qr0ArfMS46kykC39LS2tn7kinmx+4cT&#10;w6mxx43+ndXsMH+aPHnyqzauTkg0pM4+j/tdMdA2Ba99Pu1al+g55hva379b4aKv3z7PjLFxAADV&#10;i0QJgDj6Qq9KRqFRiGilY6Zb5ivaLD06xsedbhkIT+cbOMYt5W63DFcM4ioBu7hlII3xSQa4ZWcL&#10;j7egpu3Zuvu87JZAVbCV1pzdb2xl/6d2EZ4ppdC/Y4XKGGsj+nyKFZNI6O+WHeJaR8SNW6RExQ+U&#10;aLDnsNW+jqdtTI4mDtKSLclkXzut3QAAqSNRAqBctnbLQN5N2J3olJFR0QTGZ9wyoFYcQRca/Rob&#10;VJBuc0vR7dHph8NT46r1SRrjk0QV2se+GHpd4V/Y73DLJEqiRH9dBiqWKte2Ep2r+83BbhmI7XaT&#10;Fvt8lrlioKBuHkmiiQT7OjO6g3TEaH/mnWyDPOvx9rJxrBInkyZNeq9UCZN82HOsKY815XCxscgd&#10;CgBQx0iUAKhW0RYO4cFQRQmMcDeafdwyEO52Eh7ENDq+SbR7SinGJymHYrrdaAyXkjTxB0ok2kIk&#10;2v0m3243qWhoaNjeFT1pzY4SneVGFX5XTIWSJfaY37GRkXiKoySNS5hEB9nuLPfb86oph4sK14oG&#10;AFDnSJQAqFbRbiLh8U4C4URGtHVIuGXIv90yEE6cHOmWovuHHyd6v2oSfl35jg+jJNIhXbp0WeGv&#10;ApXNVuzbdb/RdMAqlKHbjYQfLzUNDQ2bumLJjBkz5gYbB48ePbrBJU0musRJbOs++5x+EJzrtNnH&#10;bZsOGQCAUiBRAqBahWe5kYzpI53oQKtBM3clPMJN8KPNysMJEO0XJFj2c8vAk26ZttSazWcRngmo&#10;kJYxs4855pifuTJQ0RK63wTdQgrqdqNEgSt67HHaZq3JR0yrj3BlPzrmUkGz1tjnkjGgqV0vaKDZ&#10;QrmkyYkucdLY0tJyVPQ8W326dOnyE1fukJiuPOHXN88tPfa1f9IVS86+5oyxYQq9JgAAlYtECYBq&#10;lc8AftFxSg5wy3C3k7hxN5Q4iet+s6tbilphZBv8tCOi47ekTbM8aCagQHhclpw222yz5a4IVINo&#10;S5Ggu00x3W4yBmN1rVLy0qVLl4zEjK1Ut015G1fhLqQ1hr1/RqLErj/nip1C3VWUNIlJlsS19CuY&#10;PR/RmW3aulXax8yYJSx6LkrJJeIyWrcUck0AACoXiRIA5RIdsDQ6a00u0dln4rqORMcpCR4jPLBr&#10;dHacQLiVRbB/+DmmOT5JZ88oE55pQ+dHXWqAmmQrstGWIJ9142cU0+0mo+WaPXZ0cNhEdt/wLFPS&#10;1oIloeXLBa6YlX0tB+o1uVVP9DV3Fvs8/uOKHvs8Upl9xx4nSHJ77OMoUe1xY4q0df+xtw3qzMFk&#10;7eO1JbzEPlcNfptTqbolAQDSQaIEQLlEkwMaZDE8hkgu4TFGJNrNJhBOaARTBI9xS0kaxDScQAn2&#10;D08xHG0q3xHRlimFJo0KFa7cpZnwASpOXBLC+pZbelpaWm50xazsfr+xi3ClfK98Bi21+0xWBd6t&#10;qjL9fkwLlr+4pcfu/7Vod504dr8/u2LgLr1mV+4QJWFcMS/2dWUM9myfW4e7ACnpofPsVpPOXUai&#10;y+5fVKuOYpIX9vlkzBhmHztIxCXS7V26dCFBDQAVjEQJgHKJm272ZLfMRVP7Rn/JTUp4hBMo6m5y&#10;iluKHj+p+0z4eNr/bLcMpD0+SfiX6nBCJm0a26VWBqQF8hWtSGckLVyrhJxc0iVjX3us8yZPnny1&#10;W82girdLkhzrNnnserv9Ne6HPXZ4thqN8TFBiQK3nsFuP9CGWlYM9bd4muwxLnHlDrPP8y77GBPc&#10;aj6iiZVwi76C6fzZ53ClWw1kdFOSmNc81L4nGa1bctHrtI/1N7eat5j3Lbgm/hNOdLn365d2+6u6&#10;3W4qycC+AIB0NLglgPIYayP4EjrRxol+sdNNtRGeNvMcG5f5xaIpsXCpX/TEHVNjBDzqFz36NVIt&#10;RXL90jbTRnia3vE2TveL7SipEv6yrscIEh6n2rjOL8bS7DdBQkbHCBIMqpxEpxvuqGtsnOYXPXvY&#10;KOQXx3zOt4T307nId7YMnUeve5P9or+d/aIfHt8h1i233HLmsmXL2sZ1+cIXvnD2pz71qf9zq4lu&#10;uOGGS9euXesNyKgZdk499dTvezegnr1x7LHHFj0rjSrc9lp6261msJXc22xlN+8uNGIrvA/Zz0C0&#10;u8v7dtvzdvmR2zTYrg+3y2iF+K7Ro0fHds9wiYFHbUQHdH7NHneWXa70V80wu0+7gUPtPhfb1/IL&#10;t9rGJQH0/43H7jfR7pfz/xv7WW/V0r22O+xysr1fbGs6u69aceix215vS0vL4KB1i30OahnyJ++G&#10;De5Sa564RJWSCnb/H9hi2/H0POzjb+VWM0Rfo9j9n7FxSVIizF0XP7H7fNXed5D2t8dv+78l+pyj&#10;tweUELHHmeJWi2avC76Xo1K+FwJ1jz/IQHnVe6JEoo+tyvuXbcRVilRZV0Ihur++uGab3vYNG3GD&#10;Cmpbtvupy82tfjGDfr3UL4Jpij5WriROVL7nO5xkUouacDekbHR8dQnScfNJ4Kgb1es2gqRUvkmZ&#10;aGKrkOcIJLKV3nbJDdGMLfm2KAm4hMbEuONlYyvaOZMyrtL9K1sMtxTJRS1Jfm+P3S5JItEkgt23&#10;oERJRDRpM9jGEHv8jORO9DGiSYcou39bqwy7X9zsMU32vTox23tln69akWiw6qiM52yPr0TsdjYy&#10;zrGeQzgRkm+iROy+Suzk+/+C3q8zo+eDRAksEiVAhaDrDYBy+4aNcMVYFWu1MlGF/mIbqqArlFDR&#10;fuEkiaglSbZkh8SNw6FWIbnuF501J5Dm+CSB6GOVYjBCJSHCX/KTBrJNonOvyoaSVXGVkYCSJH+0&#10;Ee6qpFY/+TjMLQOFPkcglq2UtuuKYSureXe7CbP3mWsrzJrl5WIdw21OpH1sfMfeJ2fLFT2flpaW&#10;w+3+qiS1jYeSxO6nVhNH2GPHJklKYKg9l8faGOviszaiSRIlhAqq4Nlj7BWE2xSWM0kiaqmjx3ar&#10;YRnP2a7r71chiaicdP7tY3/HRq7r4S73fpVlwF0AQH5IlAAoN40RcpSNtlkMHFXof25DrSQU0QSJ&#10;WigcZ0PdY3KJG4cjny+pSqREn5ekPT6JRB9Lr1/jiaQpmoRIGtclF3URUqVzkQ2d/yCZpcSWEloL&#10;bYQrhHqvNAhmPtR8PywpWQUURAOA2gqqkgptYSvNGQNxFkqVYxvqCnK2Pd7EyPEf1ja1WNE+hVSM&#10;XSLmRHvf3e0xlIy5zR3TC7uLpjD/vS2PsPvtbSNX8nZe5P7z/M3Z6fg29LpyJoPE7Xe2fT75dGXS&#10;VMt6HVnp+do4It+Elh7b7q+ERca4IdnYffVeqdtSRmsRu22RjhOE3RRO6rdj73+DjeB6CL9nGkzY&#10;e7+UzLH7eO9X6Pbg+ACACkETP6C86HqzgVohaDDXn9kIt0SIo4FP82lJEtCxVXkPy3cMEA3+eq1f&#10;9JRifJJAtPtNtrFXovI53+ExV3QOR/rFvESPny9VLJQIy+dcR8esodsNUCFclyC1otGUv+GujMtt&#10;aPyXGUoUeFtiJHVjcd2YdNtwd+zAC3b9X/kmSOLYx9TgsqNsDLQxTNtCXrCP+VJLS8vtSky5bUC5&#10;0fUGqBAkSoDyqpT/ENUSINzcWc8ln5Ya2aiCq9cXyPeYSmqo5YO+1Iafk5IiqmyrFUS+CZIwdRdR&#10;1xNZYiPfCngwLkpAv0AXMnZIIeLG9djeRtLMPGG5znc0WVToGCii5urftJHPr8WiRM/5NvJ5/hJN&#10;2B1ko+gBPAFUjkLG+wDqGIkSoEKQKAHKi/8QERVtuZHWwLFKcoTHaMg1kG02SrrsZ0Mz2uxpo6+N&#10;gJqPv2BDXWYKOX60NUmhLV4AVDASJUBe+F4IVAjGKAGAynKjDbUkCWiclqAlTEd80S0ln4Fss1EL&#10;EY0toK49asmihEYQSuqoJUuhx48ORPlLtwQAAAA6FYkSAKgsSkJExyUJd/0pVrirUdwsQOWkcWDC&#10;XW7UmoQuNwAAACgLEiUAykldONTlQpHWDC/hYyq0Xm3UIkPJgoCSCEomFEvnITxAbtz0meWi9/1X&#10;ftGj1jT5DmALAAAApI5ECYByOtqGxqVQFDOjSkDJEI3t8YYNDVgaHFOh9Zk2lGiopqSJkgXhLjia&#10;eafYZJJmfQhoFpp8ZqDpDHo/NEtGOIlzro2OdAsCAAAAOoRECYBy+qpbdoSSB5opRomW8JSVYRow&#10;UImGJ22k1XKl1JQsUNIgbJqNYp5/eJaaSup280cb4cEc1YqmVDMKASij1tbWRRrANQi7SUlbAAAA&#10;oB2Nbt7qIhjlvF6ohUfw2hWaGrZQShosshE+Tq7Q/tWSLBGNTxJ+/modU0jLGO2rcxuEuuFUgujr&#10;0vtSTS1+AABIWz1/LwQAoE29/IeoWVtUQdeAohfbUBeZ4HUHUWiiRJXquOOoAq6pcPV4WkYr5Ipi&#10;kjLlotepMUvCyQ6dw2qm6yD8ehTVlLwCAKAUSJQAAGDVy3+IGj8keJ1JocpyIaLHzNZSJK7lSXgW&#10;GAAAgHIjUQJUiAa3BFAe+g8x+I9woo0T/WLNUVIj12CtGp9ipF/Mi1qThMckOc6GWl4kUVcfjVMS&#10;eNrGPn4RQE24wOxpupjBbs2YFvO2udA869byl89xLjCfs/s0ujXts9Tuc79bAxDG5yVf9fK9EKh4&#10;JEqA8qqX/xDVDeYAv5ghnDwpJFGi42lGm4AGBdzOL2alViXhGVaUaGGGFaBWXGCusN9sznRr+k32&#10;SlsZO8ut5S+f41xgptt9DnRr2meG3af9GEDRCmIX85Q537zn1oDqUmwyMt/PC0iUABWCWW8AdIbp&#10;Ni6LiWJFky6T3TKXaIuTw9wSAEplnK0U/q0tWsy+bjtQjb6ecT1rHQBqEIkSANXoULcMzHDLXGa7&#10;ZYABRAEAAABkIFECoBpFf5Gd55a5zHHLgGbjAYDCNdi/J+o+EITWAcTj8wKgypAoAVCNwuOMSLSl&#10;SJL5bhk43C0BoDDjzCneGAtBaB1APD4vAKoMiRIA1aYj3WUYuBUAAABAViRKAFSbTdwyLYxTAgAA&#10;AKAN0wMD5VXv08C1uqXkOz1wdGrgxTY29Yt5CT+mHGRDs/IAqHadOz1w8jSpF5mt2ma3abFbG8wu&#10;Xlla7T27JIzPkM/UweFjywVmiiv5LjRHuZIee6ldv9+tZRe+nxRy30D0GNHnJuHzlu/UstlkHi/z&#10;OUfPVSGPF31/83lv8pkKOjhHxb43cee0UMWclw3P+xh7PY/2ytJqJtvXebtbyxQ+br7TCtfSNVQc&#10;pgcGKgSJEqC8SJRsUGyiJN/7BUiUALWqcxMlyfuosudPnVqYBnO0PW77iqEqa83mR7Z0rN1nK39j&#10;hqn28e6xj/tbbzLigAbN1HgQUarQ+38397fHG2aXfbQ5VquX1Jlqupnf5UwUhB9bxtmjS7bn3+od&#10;8zfec8+XKrbGnG2PNcouo8+9yR7z7rbKe/h9yHU96H3zEwFxxxX/2MY8Eft8L7D/lzSYA93ahvfT&#10;f/2XxxzXP14389N25zbba1RyIu4+2eS+hoLXdpl9be0TAdH3Nh/h853vZ7Par6GOI1ECVAi63gAA&#10;AFQqVd6bvVlCzmxXQdxgpL3tKlupXOrWc1H1U8dTpT4uIbCBWsNo3/XmRVu5PMltzd8F5r+9+yY9&#10;f23Tc7/ATHJbstPxGsw0G2rVEPfc+3i3qXLbav7stmWnSrgeX/dJPq74xw7OtZ9wyk7nzH/9ccf1&#10;j+ef2w3H0n2yvca4+2Rzgflx1vfAF7y2Z+z+/+22VYZquIYA1BxalADlRYuSDSq9RUk3GxfZ2MJb&#10;S9Z/u+222+mOO+54yK0D6CQ/ffKn+0x9f2pbN5eRg0bOuXy/y2e61bzlc5xs+/zljb986tLZlx7i&#10;3VCAc3Y/Z9rx2x3/jls1l82+bOdb3rhlQ7P/Ag3eZPBH//z8P+9yq22+fO+Xj3h72dufdKsFOW2n&#10;02acvvPpr7vVDMOmDNP/aW322nyvt59Z+MyG7hY5fGaLz7z2xwP/+JhbbWfsw2M/W8jxopKuh2LP&#10;R/T9ih6nkNffv2f/Jfd/4f47C3nPg/vY4oxhw4bd4G+NUPLATwgUJtpyolwtStR6prDnf709RvKM&#10;OsWejwAtSoC6QaIEKC8SJRsUmyiRQv6WFZso2dXGC34xtzvvvNMMGTLErQHoDFc8f4W56fWb3Jox&#10;39r+W+as3Qqv0+RznHwf65sPfdM89/Fzbs2Y3+z/G3PYwMPcWrInPnrCnPHEGWb5uuVui89W9s1u&#10;m+5mtujl52zfbHrTi+kLprfbd/hmw83NB9/s1jYInlPv7r3NiP4jvONt37i92f+T+7s9/Md/fenr&#10;5ubXbzYfrvrQbTVmi09sYe474j63lmnYFPXiiafH2mOzPcyQTfy/i28us8/5w/Z/em/7r9vMTn13&#10;cmsb3PL6Leay5y9zaz4dMzgfKsvsj2cnHjuf9zE45uGDDm87H3r9jy943Dy24LGM8xx9L6PvdZjO&#10;m15//0/0NyuaV3jPL3xeRY879f2pbi2/+5y929nmWzuO/ahl/frz2iVLoskJv0vJn+xyqq3sbxiH&#10;w2/BcowtZf4fHNcVLN+ER1SxiZJMTTYes3v4Y/z4Y/+0/97Qavayx27ffUgta9TyJJOOqdZET5ou&#10;rkVWi/l0lmOTKAHqBIkSoLxIlGxQrkTJ5jY+9os56fllbVHSt2/fCUuWLDHTH3/KDB6ynduKQq1Z&#10;tcKsaFpievTsZXo39nNbUYx6Opf/89j55rpZf3Rrxpyyx/fMfx+ghmCFSTrOkoUfGlshNY2b9zcX&#10;P3lhXo915N9HmZkfPunWjLl+5E3mC9t+ya0lO/TWA8yri19xa8bs0G9Hc+FBvzIHDfqs29Je9Hnv&#10;s8V+5s6vadiJTNpvqD3emJ2+4bYkm798njn+X8dkPJcrD/l97H0HXtN+XO1NemxiTtn9e2a03X9A&#10;74Fuq/HO5WMfzDBnPPkTs3ztMrfVmON3+Za59LOZddkX/m+2OeYfXzbLQvsdsvV/mcsO/m3GMcP0&#10;vM9+6Mdm2rsPuC3x79E+Nw/z9g1M+vIdWc+x9v3dM1eYv8y5qd17GX2vJXj9Z+xzttuywfH/Pibj&#10;+QUKuc9nBx1s/rDf71WcOGzYsA3fIdQtp8FsyGj5yYVvxiYQAtFEQtwYN+VJlCjBc6XpZr8vtR/L&#10;Ra9TyZxwF5r2rUo0Jom622TuN9V0Nd9NHOtFXbLW22OFv5uQKAHqBokSoLxIlGyQb6JkMxsL/WKb&#10;jiRKUv07OGDAgNb58+ebmbPnmO132NltRaFWNC02ixbMMxv36Wc27R9fEUJ+6ulc/uLBs8wfnrrS&#10;rRnz/X3PNL889Aq3lr+k43ww9zXTvG6t2XKboWbcoz/P67FG3jLCPDFvhlsz5uav/s18eYfMiT2i&#10;xs/8rTn3gTPcmq04b9TH/Pu4aWb3LTT+ZLJ/vjrFfPOOo92aMfsPPNBMPaHjY1VHn0/Sa+3768w/&#10;p5/bdqT53ajrzcBN2g8rEZzLf3x8j/nFQxvqnXHP+aR/jDF/f3myWzNmx813MU98+0W3lizX9fDQ&#10;3PvNkZM2tAgp5HzpXPfZqNEcvM2GYUKi77We53VfvDnxfZv94bPmsxP3cmu+Yu7zwlFeY8dooiQ8&#10;sGyT6Wp2zWvw1+iAtK3mMJPZ+qSzEyXZkxmSX4Ins8uNEkcXei1Fsyv29RaPRAlQIRjMFUC1ybf1&#10;R5zML07+1MIAUFEeeFt54w1+PuLCnEmSUhrYJzPR8crC+NmNo/527N2xSZKwLw39qiv5womGwH1v&#10;ZbaKUSIhDU1r8h37tj0lu8JJkjg/Pyj7+6bblAQLmzL67oLv047feiKc7LiggBlyooOXHuCW5THO&#10;jMr53LtFugeFX3vAn90m7JtuCQCxSJQAqEZPu2UgmgBJEv12+ZRbAkBFmLfsPXP/WxvGqZAv75i9&#10;BUqp6Lmo5cTL/5eZGFm+ZkMXmI4auMkgV4r3l+f/bJat0TASPrW4KFXS6L2md12p8+yyeea4Lq9/&#10;/KorJYve57557caM+bpb+qKJhOxmuWWg8ptG5kqk+LM1bfj/329NktwFCQAsut4A5UXXmw0Kmb3m&#10;Ghun+UXPcTbymRZQHb4v9YueS2yc5xfTUQ9db554f7q5efaNbq001CRfY2t077GRN7YGilcL5/Ki&#10;Qy83m31CwwllVwtdbzrSfabY++p+T8173GspoiRIXKuOsKTjRrveLPlZ3HATvvC5HHHTnhmtVML3&#10;68h7muu+SgTt8set3ZrvazuN9q63XC1h4hTTzSqN+7hBZTd0vYl2n9GgrIXQtLiBaDeWzu56o4ms&#10;83GBN31w2yxUGffrSPcZut4AdYtECVBeJEo2KCRRMsbGrX7Ro87r2paLpoXc2y96vmCj3dSZHVEP&#10;iZK3Fr/hJUtKicFc01ML5/IrOxxtNu7hz2qSTS0kSjryGgpJlChJcPmMX5opL0/KaLGRj7QTJV+c&#10;dGjGOQrfr5hEQiCfc3n0baPateBR15bDth1lDh38eTPsk3vk3YKlYhIl47zZW3L0z8lT9SRKMpND&#10;mYmS9omj6Gw+SUiUAHWLRAlQXiRKNigkURI3oKvmnHzLL8ba1sabftGj8Um2t9GRMU/aYTDXdDCY&#10;a3oYzJVESZS6s2hw1kITJIFaSpRoQNcT7jgq67lQ65Kd/t8uZp8BnzbH735iYmuTCkqUJJ/4QpEo&#10;IVEC1CnGKAFQjZTc2DAFgk/daLJRd50wddVJNUkCAJVOyZTv33VybGJACRAlE84dcaFXYVfM+d67&#10;3rJWaUDWW746JesAqcG4Mb+afoHXVefHU0/xtlUNJTuKjQZvWmEAqDskSgBUq1+5ZUDT/in5oZYj&#10;YVrX9sO9tQ0K/5kZAKrcufdvmOZXlCBQYkQJEbUSUYuLc0b8t9eqQVHMWB3VRskSTTesJFE+r3fi&#10;rOvNUZNHVU+yRC1Cio1x5hR3FACoKyRKAHQGNdvVQKrRCNvORtw+0cRHYLaNaCsSJUvUvUZjkajT&#10;uZZa1/awc2xk66YDoApFZ1B5et4TrlSY+cvedyXfJj3SGe6h3NSaJFy5V5JErSmUGKmHhEg2ev1K&#10;Eilh9PDYZ8yv/usqM3aP73qz7MTR4LPjZ/7OrQEAag2JEgCd4QAbmm0mGmEaYyRunwE2kmjGmvF+&#10;MYMGbFULkvDArQHtf5lfBFBLBvbJrOwvWbPElQrz0v+96Eo+jU/RWXbcPHNso/BsMB2lmW3Cjtpp&#10;jNeaopLtGDn30amKS0GDt562z4/Nb0de57U0UfJEiZNo95ybZv/JlSpMa2S63AtMaeZTrhbR7kMt&#10;odlxACABiRIA1e50G6fa0OCs2eh27af9AdSg6CCYSjLM/vBZt5YftbiIJif2GrCvK5XeoD6Z09U+&#10;Oe8xV0pf7x6buFLl2rJ35gDEM+dnJns6g1qbKHGi1jdhGuel0OurU7QfV+QzblmfWs08V/I1mE+7&#10;EgAkIlECoDO8a0Oz2hQTy2zkcp0NzWBznA11xwnfX+uaBnhTG9oPQA373LaZk2fd/tL/ulJ+ot0p&#10;1PWiM7ulqIVHuOWCKuOapaacmtZottny2G+QGiRuoEFVyzU2iN6baFecd5a+7UoVpNVEs0kbpkKq&#10;T9Fs40hzkanvvmYAciJRAqAzaDBV1V6KCY1Fkg/NYKPHUXec8P21fpcNAHXgvwZnjtus6WE1BWw+&#10;tF94Oln51u7fdqXi9N6o8FYb6hIT9qtHx+VMDqhlwyWPXuDW4kXHcLnj5dtcKdml0//HmyWnXOKS&#10;Ez+6+7uulEzjseTqGlNMa5C+G/V1Jd+nGge7UkX5t1v6NDXuBeYkt1aY9gmF4uaULqcLzf2mNdLK&#10;Zr253pWSXWiOsufuO24NQJ0hUQIAqEqtra1m1coVZnnTUrNo4Ufmow/mmfnvzTVz33jVvPnqHPPS&#10;7GfMx/+3wO2NeqEuEprmNuzISYd5Ff4kSkLo9hPuyOy6owq6jtcR0Up+PmNsnLhH5kQjen6aZUWV&#10;/ygld076xxjz2Yl75RzP5Ms7Zr4+Hffo20bFJgzUimXkLSO8KXHLLZqsUquSXM/7m3ccHTsFcpha&#10;G2nffBNpOl9zFr7g1vzBcDWeScW50DxrWiNT6DeYq8wFJv8BabTvBeZF02Iy+511iSQcGqpmvI8b&#10;3DIw0owzd8eO36Kk0gVmuj2Hmhe7NkZyBlAwEiUAgLJSsmPF8mV+suPD+V6yY+FHH3q3LV38sXnh&#10;2afMM48/YmbOeMg8ev9d5pH7/mPu+cdt5t5/3u6VZ0y7x7vtuadmePu+Ome2eeOVOea9uW+aWTMf&#10;846P+nLpYVe3G3hTFf6trmr0Kti/ePCstlBFef8bdvVuD1esdf9ff+63bq140cFZ/zDzytgKvirh&#10;ClHlW1PVhikJosr/Ln/c2nvOCr0eJYH+/nJmnTiJuhBFj6ukg5IsOgfh46oVyRPzZnj7RM9lZ4tL&#10;fsU9776/bsh43vnQvjqHSjZl6+Kk90YtWcLXSLTlT0XpZn5q/w1nivqYBjPFXGD+O2u3E7WiuMBM&#10;svveF5sE6WKecqXASC+xEKeSBpG90PzWtJrohTHSvsZn7PN80cZ0L8bZvRrMjTYyLzgAdYdECQCg&#10;w9asXmVWrljuJTuU5FCy49233/Badrzy4iwvgfHck9O9hMb0B+72EhxKdCjhobK2eckOu4/2/eB9&#10;DWtjvARKkDjRsfUYhSQ+mtetM7OfftysX7/ebUE9UKJBA29GW3OokqsKtrrXBKGKcrTlgRIKun8a&#10;M8Icv9tJGWOc6LG+eOshXsU8SNYoeaMEyDPzN9RBNVXt13aKzmzuV9j1nKPPW8mMuP2jTtvnR+3O&#10;iygRE3dcjfmiGV/K7cYjb835vMN0zqPj1WSjZJOSLNFk2o+nnuIlYfT+6NoJ6Hz/9MBfuLUKdL55&#10;z1b51YQomiy50Kw3L7rWFFeEQkmCpV4rioZ2U+pv4B832lrlxsjxJnnHMubr/g4Vops5zj739s2u&#10;lBBSYiSaHPFnD9rwpgOoKyRKAACeNWtWe0kIJSTUZUUJCrXKULJDrTS8ZMdTM7yEhlpxKMFx/7+n&#10;eMmOh+75l9faQ7ep9Yf2ffn5Z72WHe+8+Zp3LLUW0bGV/NDjqOtMZ1i6eJF59cVZbg31QkkOTe2q&#10;FhT5tojQftr/3m/OSCVJEjj3oHGu5FMiQhXzIFkTroCH/fkrk/J6/mptocTOkTse47b4olPrihII&#10;U0bfbcbukX2cD+2nBMnfjr3b9Nmo0W0tn+B555MM0j56D6OJlWjrnjh6b8LJtImzro9Nwuh8a1nR&#10;/LE5jnIV/jBdUGpNcWYolCTIt+mQptjPzC5mHk9vUnmbIcVRkqebGdUu0RNH+3Sz56R9YuUltwRQ&#10;4xrcEkB5jLUxwS+aiTZO9IuoVgMGDGidP3++mTl7jtl+h9xfyguxZNFC897ct9xa8davbzbr1q41&#10;69at9VpcrF27xqxvbna3VobGxkYzcOBAs3TpUjNvXubMjsUatue+ZsBW27i1+rGiabFZtGCe2bhP&#10;P7Np/8ypVuuJxvd4at7jXguE5Ws2TKalwVZVoVYlWq0/svlg7mv2M7PWbLnNUPOnWdeYf7yiIQx8&#10;X9nx6Kzjmahbx7kPnJHRWiPq5q/+rd0Ux6JWJP98ZYqZOf8JM7/pfW9b8LzVaiJI6ug1qntOQEkW&#10;tUxJoi5AGqfj6XlPuC1+cmXvAftlnAuN4fHrRzcke7TPb0e2n0RMLS/Cpp4w3ZXaC5/Lsx74gXkl&#10;NHZLtvuJnvfUN/7tTRUcvJcD+gwyO2y2sxm53Rfbxg1RixAlOwJx51fvy52v3J6YrIpSEuaiQy+P&#10;TZKo9Un4dfzsoHE5E24dvY/+nn93+2+b/T+5/8Rhw4bFf4dQV5tm8yP7rV8Dk+ZOYCix0mDutsvr&#10;vPFO4vjjnfzW7tc+GxdoNVfa+5/llS8w+nCEZ9/5m9cdJkotW8IuNJkXVZJx9rm2hp5Lrvv53YK+&#10;aJ//p+39ghGX9eFSIuTfba9bLWSU/Ak02NdwgWk/WFB6+F4IVAgSJUB58R9ijSllokStMtRSox6U&#10;IlHStVs3s9+IQ80mjZmzVtQ6EiXpCVfuu3Xv4bbmL1vCQ4maQwYf1qFWCqr0h2eo+cMRN+ZM/pRL&#10;R89lPpRQUIuQwJzvvZt4fvXeTHv7PvPKwpfaJdOUGNphs53MAVt9puIGbw0+31ZyoiRMY5C0mE/b&#10;kqZACk+DFCQJHrP75De6rWh8kgazX0aSwhhl3nS8R9oSDtVKCRhjNjS/6mq29lqmlA7fC4EKQaIE&#10;KC/+Q6wxpUyUvP36K+a1l553a7WtFIkS6bVxb3PAwZ/3kib1gkRJejqjct8RGvckPLBrtsRAuXXG&#10;udS4IkqAiJJR6opVawpOlKAwF5h3bW3J/xCpG86FZlevXDp8LwQqBGOUAECVaGlhQNKO0mCwzz/7&#10;pFsDKpcq+EElPx/qHhNOkqhLTsWPoVGAuJmCstF0z+Hz99Udj3Ul1K1CZ+HRDEFBksR3m1sCqAMk&#10;SgCgSqxetcqV0BEffTDPzH3jVbcGVCbNgKOpbzUDy/iZv01MFGi7xuI44Y7MsTe+ufu3Xak2aCwV&#10;tRAJpvFNSiIpYaR9NN1zQIPhHr87P8zDfN1rIaJZedRlKGmaZI2/4k+RfKHbIk2mW1tLDwB1gK43&#10;QHnRxLLGlLLrjcYn0Tgl9aBUXW8CDQ0NZu8DPms23fyTbkvtoutNejqz6010YNaAZrgJvNf0bmzC&#10;QAOOasacSlbouYwOzCpKgOyy+TC3ZsychS/EDpar2XuyDbRbzeh6U4DowKy+JtNqXnBl1Yx0QbUf&#10;8LbVnGHiBp9NH98LgQpBixIAqBKrV610JXSUpiZ+/uknvCmRgWqiqWqDqNYkSVqUFAmfj3pLkiAV&#10;fYymRg6ivEkSABWERAkAoC4pSaJkiZImQKXps1GjK+VH45EoKVCrSZJNeuSe1TZMLW80HTBJEoQk&#10;z80dp9XMMJoOmCQJUJfoegOUF00sa0wpu948ct9/zKqVK9xabSt115uwwdvvaIbuvJtbqz10vUlP&#10;OWa9URecl/9vjlm2tsk8PU+zrm4woM8gM2CTQd7ArQdv8zm3tToUcy7VgkZjtzw173GzfO0y84o9&#10;L2GaxnfL3gPNyO2+WHHT+JYKXW8KpHFJWsy+3hTJDWYTkzmtsWpGc+w2ndB/m/JMbcz3QqBCkCgB&#10;yov/EGtMKRMlD93zL7NmdX0M6NqZiRIZvu+B5pNb1mYSgURJesqRKKlVnMt0kCipOXwvBCoEXW8A&#10;oErUS5KkHDRlsKYOBgAAAEiUAEAVWL9+vSuhFNY3N5tZMx/zlqheXd5/z3S/Y0peoX2Rn/B57fbg&#10;/W4rAAC1i0QJAFSBtczOUnLLli4xLz1fji7pSEvXmU+ZXscdnVdsst3Wps8nG83GXx5lNvr9b2si&#10;cRJNFKWV1Oh+04S289bzonFuKwAAtYtECQBUAVo6dI75780177/zlltDrWtoajLd7p1qev70DNN7&#10;z11Nj5v+7G6pTtFEUVpJje733+tKAADUBxIlAFAF1q5d40ootVdeeM5rXYL6oqTJJ0452fQ6YYzb&#10;Atno4v8xXR+f4dYAAKgPJEoAoAo0r1vnSig1jQfz3FMzOOc1YuWtf2sXqy+/yqz58Zlm/c6ZM4NK&#10;99sne8mBetT1uWe9LjvqivSJ753idU/qedEF7lYAAOoH0wMD5cU0cNWjm42LbGzhrSXo1avX2JUr&#10;V5qHHplutv7UNm5rx61asdwsXrTQrdW+7t2761yadevWGZ3Pctio5yfMZv+vv1urXpqCdc2qFaZ7&#10;j41Mj5693NbatPHdd5lPnvpdt+Z7+533XSme7rP5WWeaLsuXuS2+ef+526zddZhb861a3mRaWtab&#10;Xr0bTUOXyvutKfr6V++9j/lgyh1uLbdNf3mRafzTdW4tXqHHTFLp57JaBJ9vi+mBawPfC4EKQaIE&#10;KC/+Q6weu9p4wS/mNmXKFDN06FC3BqAz9LnvPrP1T37i1nwvvpD7Y9v7iSfM1mecYbos3zBF9KKj&#10;jzbzL6iu1hTR179y+HDz1s03u7XctrjiCrP5TTe5tXiFHhOdhkRJbeB7IVAhSJQA5cV/iNVlpI2s&#10;LUr69u07YcmSJWb640+ZwUO2c1s77qMP5pkFNuqFWpP069fPa02yePFit7XzNTQ0mG2228H03qSP&#10;21J99GvziqYlXmuS3o393Nba1PPf/zKbnvQtt+ab/9EiV8qu71lnmF43b0gSrB840Cx4LjPJsmTh&#10;h6Zl/XrTuHl/07WrGplVlujrX7vvfmbhv+92a7np/j2efsqtbdD7mj+6UuHHTFLp57JaBJ9vi0RJ&#10;beB7IVAhSJQA5cV/iDVmwIABrfPnzzczZ88x2++ws9vacS8//6x59+033Frta2xsNANtRXXp0qVm&#10;3rzyJog22qin+fTBh3ldcarRiqbFZtGCeWbjPv3Mpv0Huq21SeNraLaXsKWrW10pu3zu+8Hc17yu&#10;DltuM9R0697DbfXvG2i1127zoZ9za8XTeCFd5r7t1oxZv8++pmXQVm4tk6YBbrCflS4vzckYU0Rj&#10;sKw5/0K3lqmQ59nYc8PXxfWfPtAsnzbdrRUv6VyiMMHn2yJRUhv4XghUCDqFAkAVaGZ64LJZs2a1&#10;mfXUY6a1Nb8KN6qTEhGF0ICnvQ8Z4SURwlPybnzEYd62jb88ytunEF6y5oQxps8nG03vT++VcVwN&#10;rKrtuj16XE0DrH2iA692fWlOxjHCkdbUwQAA1CISJQBQBdbayjrKZ8nij82rc2a7NdQzjWfSb6ch&#10;pudPz8g6bW63e6d6+yiZotYh2XR5/z0vAaIEhmbd0VTFcbRdt+u4SpqoJQkAAEgfiRIAqAItLS2u&#10;hHJ5583XzAfvv+vWUGu6zmw/NkfUxo895g/6+n72mXTClEzZ+PBDsiY1ep1wnJcAKYSSJupuAwAA&#10;0keiBACqwOpV5ZkiF5nmzH7arIhMI4va0O3+e13Jp/E9wpToGPjDH2TMjKMxQ1ZffpVZ/vgz3ngm&#10;ihV33WfW/PhM09pnwwDASmp84rsneS1Honr+7KyMlim639qTv+sdJzjmsjfeNauuu9GsO2Z0xnED&#10;GjNE+6289W9ui0/jiQTHiEYa44wAAFCrSJQAQBVgfIzKsL652cya+Zi3RO1Q15jut09ya751Rx3r&#10;Sj6N6RFOkiiRsuKhGWbND35s1g/f02013gCpq399hVlxz7SMZIuSJD3P/alb26D7325zJd/KSVPM&#10;qj9elzHQqhIya791kll5yySz/NkXvUQKAAAoHRIlAFAFVq1c4Uoot+VNS72WJagNSmB84uRvZowL&#10;olYb6761YbIJDbIabvXRMmiQWfnPuxNnoRElT1ZfkTnoqrrXhMcrUSuVcCsTtQDJNRONHlOJFLUe&#10;0cw1AAAgfSRKAKDC0Zqk8misknqarrkWKWHhzVyz567e7DBhmlI3nATp/vfbXcm36vs/zpokCSjp&#10;oe4yYd3u+rcrmQ6NMbLuq0flPb0vAAAoDIkSAKhwjE9SmV554TmzdPEit4ZKpVlnohFMv6vZY6Iz&#10;zCixoe40Yd3uuduVfGu/8lVXyq35c593JV/3yFgoYQ3vMVgwAACVgEQJAFQ4ZrypTGrp89xTM8za&#10;tWvcFlQidZmJRjQ5Elh9/oXeOCBhankS3n/dFlt4XW/y1fxfh7mST48fWL/Pvq7kC6YJjhv0FQAA&#10;dJ4GtwRQHmNtTPCLZqKNDZ3iUZUGDBjQOn/+fDNz9hyz/Q47u60ds2jhR2bmjIfcWvlt/sorZttp&#10;09xaaXTv3t306tXLrFu3zqxcWdktajbq2dNs9v+2cGuVp3ndWrNm1QrTvcdGpkfPXm5rdVn968tN&#10;62abu7VkGkuk13FHu7X8ea1IfnJ2xqCsgegxVw4fblY98oTp1r2H25JbY8/Mr1uadSaw8ZdHmW73&#10;TnVrPo2R0nz4KK81yvrd9oh9XnGiz1VjnqQxu034+ad1zA/mvuZdm1tuM7Sgc4lMK5oWm0UL5qk4&#10;cdiwYXyHqH58LwQqBIkSoLz4D7HGlCJR8tGH881zT1bOVJ69P/zQS5aUkpIk/fr185Ikixcvdlsr&#10;V/8tB5pP2qhESpKsaFriJUl6N/ZzW6vLuq8ebVp793ZryeISJarYR7Vusok3I03LTjt7LT6yjTeS&#10;RqIkOg6KphMOkh8a0LXXmKMSW7mInl+Lfb7N+33aG2Q26fmSKKk/JEpqDt8LgQpBogQoL/5DrDGl&#10;SJTMf2+ueeHZp9xafWhsbDQDBw40S5cuNfPmeZWAirfXpz9jNv9k5bUsCSpSG/fpZzbtX5nJnLTE&#10;JUrCrTeKkUqi5JARGV1uNGONBmMN5JMsCdP0wGvO/UW7hAmJkvpDoqTm8L0QqBCMUQIAFa65udmV&#10;UMleeOZJpnFGrC5zXnAlXzhJIpq9ZvmzL5o1Pz4za+uWQI8brze9vjyKsUwAACgREiUAUOHWMVho&#10;VdCgrrOfftysX7/ebQF8+bQUUYJk9a+vMMveeNfrmrP68qu8liPqIhRHXXl6/OF3bg0AAKSJRAkA&#10;VDgNaIrqoOmCX31xlltDLYi2/uj13HOulB91qwnLp8WIxi/RFMWr/nid19JEyRMlTjTIa1iPP//J&#10;lQAAQJpIlACoRSNCsbs2VLN1a9e6EqrBe3Pf9MaVQe2IturY6BYNHZCfro8/5kq+9Z8+wJXyp+SK&#10;EicrJ01xW3xqqaLpiwEAQLpIlACoBZvZOMXGTBsaufHRUOjnfW2bZGOMjaqjAQ9RXV56/lmzvGmp&#10;W0O1W3fUsa7k63nzTa6UW48JN7iST1P+FktjmUSTNl3mvu1KAAAgLSRKAFS7I2y8buNaG3trQ4LR&#10;Nm61MdXGttpQLRjMtfqst+/Zc0/N8JaofpqSN9ztpdsTj5mNfv9bt5bsE987JWPAVbUMWfutk9ya&#10;Ka41SGNfV/C1bDPYlYxpbWx0JQAA0BEkSgBUM7UQ+Y+Nft7aBk/buMdF1OE2dHvVdMlZs3qVK6Ga&#10;rFyx3Dz/7JNuDdXMS3Cc9B235uv50zPMRhf/j1vLpOSIkiSanSZszfnjXMnXffL/elMHR8cxSaLj&#10;hmfQUfJG45kE1OIkLDrbDgAAyA+JEgDVSuOPqIVI2CU2htjYx8ZIFw02jrOx2EZAiZXM9vAVrKWl&#10;xZVQbT76YJ6Z+8arbg3VTDPSrDjoILfm63nRBWaT7bY2vU4YY3r+7CwvNv7yKNN7z13bJUnWHTM6&#10;ozVJoOvjM8zGRxzmHaPHTX92W9vzki+nfzdjBp11x7TvTRjumqN9lbCJE9eapfsdU9peRzjCGt57&#10;N3YfxkoBANQSVSAAlM9YGxP8otHogCf6ReThDRtKigTOsXGZX4ylFiTTbIRbnyiBorFLUjNgwIDW&#10;+fPnm5mz55jtd9jZbe2Ye/95u2lt1TAr9aOxsdEMHDjQLF261MybN89trU4NDQ1m3xGHmL6bbu62&#10;dK4VTYvNogXzzMZ9+plN+w90W2uTKvq9jjvarfmWrk7vs7Pw8YdN//N/YXpPn+625EfT/GoGmygl&#10;GDb67ZVuzee1Etn/gLaER8OyZd5UwEqohGk/zYgTnUVHXYLU2iVMx2r+vPLG/vG63XO3ad1qa7N8&#10;WubriHs++Vp569/azRCUzQdzX/PGX9pym6GmW/cebisKFXy+rYnDhg3jO0T143shUCFoUQKgGinp&#10;EU6SvGkjW5JEZtv4tV9sc6RbVrR6S5LUGr1/s556zKxZs9ptQbVat+WWZu748WbFr6/Ia5pf7aME&#10;QlySJIlagXS7d6qXsFCoZUo0SeIdd9KU2Oeg2XGiA74q0RI+XnjcFAAA0B6JEgDVaH+3DGjMkXxk&#10;ztOZffDXirBq5QpXQjVTkuT5p58g6VViGsx0/acPzIhSWP29H5hlb7xrVl13o1nz4zMzHk8tN7Rt&#10;xV33eftka2Wh7jw6RtDaIx/qwrPioRntxiMJW/nPuws6ZqB14KCM11JIMJAsAKCW0PUGKC+aWBbn&#10;bBuX+kXPeBun+8WsNK6JpgwOS/XvYNpdb5QoeeQ+jVdbX2qp603Y4O13NEN33s2tdY566npTaqXs&#10;LqJWHt0euM90efklrwWIusgE1EKkZcedTPOIz2QM3pqLBolV65RuTz7htrhjDRho1n/6gKzJllKj&#10;60066HpTc/heCFQIWpQAqAUavLUYcbPiVBRalNSWt19/xRvgFYhSNxoN9uoNGvvPu73xQ4JQ1x2v&#10;S00BSRJRIkTHa3es8/67rEkSAAAqHYkSANUorguNWovkMsgtA8+4ZcWiq0bteeG5p7ypgwEAAFCZ&#10;SJQAqEaaqkEDuIb900auZImatIbd6JYVa83qVa6EWtG8bp2ZNfMxs379ercFAAAAlYRECYBq9UO3&#10;DGjaX40/co2NbbUh4ggbh/tFj6YTfssvVi4q07Vp2dIl5qXZFd+gCQAAoC6RKAFQre6ycZxfzHCa&#10;DbU2UcJE0wiLWpr8xS96NPhrrumEK8JappStWfPfm2vef6fic3UAAAB1h0QJgGo2ycYeNqLdcEQJ&#10;k1k2ZtpQSxO1OJFLbOQzQ05FaG5udiXUoldeeM5rXQIAAIDKQaIEQLV738b1fjGWBnoNqCXJb/xi&#10;dVi7Zo0roRapa9VzT83wxi0BAABAZSBRAqCaqWvNkzYu9daMedqGuuNM9tbaUyuT121ovJKq0NxM&#10;BbrWaQroF57VZQwAAIBK0OCWAMpDs7BM8Itmoo0T/SLyoCTJNBtBlxolSUba+NhbM2YzG0fb+KmN&#10;IdoQoYSKuu7kq5uNi2xs4a0l6NWr19iVK1eahx6Zbrb+1DZua/EWfvRhXY5T0r17d51Ls27dOqPz&#10;WQ82aexrNunT162lp3ndWrNm1QrTvcdGpkfPXm4rirFqeZNpaVlvevVuNA1d+K2pIziX6Qg+39bE&#10;YcOG8R2i+vG9EKgQJEqA8uI/xOIoCaKf4IMEyGIb29sIkiRRp9j4lY0gqRIoJFmyq40X/GJuU6ZM&#10;MUOHDnVrAACUFImS2sD3QqBCkCgByov/EItzto2gu41oqt9cs9hoymB1yQmPWZIrwRKlFitZW5T0&#10;7dt3wpIlS8z0x58yg4ds57YW79U5s+tynBK1JunXr5/XmmTxYr1N9UEtaYbsuItd9nBbOk6/Nq9o&#10;WuK1JundGM0VohBLFn5oWtavN42b9zddu6qRGYrFuUxH8Pm2SJTUBr4XAhWCRAlQXvyHWJw3bIS7&#10;06iczzyrSpZEZ8gptAtOVgMGDGidP3++mTl7jtl+h53d1uLd/5+/m/V1OPNNY2OjGThwoFm6dKmZ&#10;N2+e21of+m66udl3xCGmoSGd/6JXNC02ixbMMxv36Wc27T/QbUUxPpj7mtfVYctthppuKSaz6hHn&#10;Mh3B59siUVIb+F4IVAg6hQKoNkp2RMccySdJItrvHr/YZmu3rEj1mCSpd0sWLfRaEgEAAKA8SJQA&#10;qDYD3LJYD7pl4FC3rDhr6nAQV/jeefM188H777o1AAAAdCYSJQDqXb6tUTqd+u+jfs2Z/bRZsXyZ&#10;WwMAAEBnIVECoNq87JZhmio4X3u6ZWCuW1acNatXuRLqkbpdzZr5GN2vAAAAOhmJEgDVRjPURAdk&#10;1fS/+dC0wp/3i22iY5ZUjJaWFldCvVretNS8NPsZtwYAAIDOQKIEQDW63i0Dp9kY4xezushGeH5U&#10;JVwqdtTM1atWuhLq2fz33zHvvq2JngAAANAZSJQAqEY32ljsF9vcaiOpZYlaklxjQwmVME3DV7Fo&#10;UYLAKy88Z5YuXuTWAAAAUEokSgBUI3W/Od4vZrjWhn56V1LkbBeTbCy0EU2SnGNjul+sTIxRgkBr&#10;a6t57qkZZu3aNW4LAAAASoVECYBqdZeNL9iItiwZYkNJkUtdjLYRdaqNy/xi5VrPrDcIUeLshWee&#10;9JImAAAAKB0SJQCqmZIle9sY763lpoFb97BxnbdW4dasXu1KgG/hRx+at157ya0BAACgFEiUAKh2&#10;b9k43cbmNo6zcYkNJUSCUBJFLUjU0mSkjYodvDVq/XqmhUV7b7wyx0uYAAAAoDRIlACoFRq3ROOR&#10;nGdDCZEglERRCxIlVKrKurVrXQnIpC44q1aucGsAAABIE4kSAKhQtChBEg3qOvvpxxmvBAAAoARI&#10;lABAhVq7hhlOkEzTBb/8/LNuDQAAAGkhUQIAFWrdOrreILv35r5p5r83160BAAAgDSRKAKBCNa9b&#10;50pAspeef9Ysb1rq1gAAANBRJEoAoAJpDAogH+ubm81zT83wlgAAAOg4EiUAUIGo9KIQK1csNy88&#10;95RbAwAAQEeQKAGACrRmzWpXAvKzYP77Zu4br7o1AAAAFItECQBUoJb1610JyN9rLz1vlixa6NYA&#10;AABQDBIlAFCBVq9e5UpA/lpbW82spx6jRRIAAEAHkCgBgEpkK7xAMZQkeeGZJ72kCQAAAApHogQA&#10;KtCqlStcCSjcx/+3wLz+8gtuDQAAAIUgUQIAQA16+/VXzEcfzndrAAAAyBeJEgCoQCtX0KIEHffC&#10;s0+aNWvWuDUAAADkg0QJAFQixpdACprXrTPvvv26WwMAAEA+SJQAQAVi1hukZfXKla4EAACAfJAo&#10;AYAK1LJ+vSsB6Vi1YrkrAQAAIBsSJQBQgTTFK5CmJYs/NsuWLnFrAAAASEKiBAAq0PrmZlcC0tHa&#10;2mqee2qGN24JAAAAkpEoAYAKtHYtM5UgfatWrvBmwgEAAEAyEiUAUGH4xR+l9NGH883br7/i1gAA&#10;ABDV4JYAymOsjQl+0Uy0caJfRAXqZuMiG1t4awl69eo1duXKleahR6abrT+1jdtamPXrm82C+e+7&#10;tfrUvXt3nUuzbt06o/OJ4iWdy83+X3+zUc9PuDXkY9XyJtPSst706t1oGrrwW1NHcC7T0bxurVmz&#10;aoWKE4cNG8Z3iOrH90KgQpAoAcqL/xCrx642XvCLuU2ZMsUMHTrUrQEAUFIkSmoD3wuBCkGiBCgv&#10;/kOsLiNtZG1R0rdv3wlLliwx0x9/ygwesp3bWpjly5rqvmuEWkD069fPawGxePFitxXFyHYue/Xe&#10;xGy7/Y6moYGvA/lYsvBDb+ruxs37m65d1cgMxeJcpkOtSVY0ebNZkSipDXwvBCoE34yA8uI/xBoz&#10;YMCA1vnz55uZs+eY7XfY2W0tzAfvv2uef+YJt1afGhsbzcCBA83SpUvNvHnz3FYUI9e5/NSQoWbH&#10;Xfdwa8jmg7mveV0dttxmqOnWvYfbimJwLtOxommxWbTA+1yTKKkNfC8EKgSdQgGgwrS2trgSUHrv&#10;vPla3Y+JAwAAEEaiBAAqzJrVq10J6BwvPPeUWbF8mVsDAACobyRKAKDCaCYIoDOtb242s2Y+5i0B&#10;AADqHYkSAKgwq1etciWg8yxvWmpemv2MWwMAAKhfJEoA/H/27gM+6iL///gnyaaQhBSKgYAQeo0U&#10;UVGxYMXeFe+vHlhO8fTu/NlP/Xn+0LMfZzmxHlhO7GLH7gk2QAQB6VUIBClJSM9u9v+d2VnYLCmb&#10;zW5295vX8x5zM9/ZBfRrwu6+M/MZRJnaWmqUIDIKNm2QX9evMVcAAABtE0EJAESZyopyMwJa37Kf&#10;F0jxrp3mCgAAoO0hKAGAKMOKEkSS2+2Wn+Z+I9XVVWYGAACgbSEoAYAoU1VJjRJElvoaXPzjDzo0&#10;AQAAaGsISgAgytS6OPUGkbd921ZZu/IXcwUAANB2EJQAQJSpqqo0IyCy1qz4RQcmAAAAbQlBCQBE&#10;EZfTaUZA5KmtN2oLTkV5mZkBAACwP4ISAIgiFNBEtFFfk4vmf0e9EgAA0GYQlABAFGFFCaKROi5Y&#10;HRsMAADQFhCUAEAUYUUJotWv69dIwaYN5goAAMC+CEoAIIo4a2rMCIg+vyz6UUpLis0VAACAPRGU&#10;ALC73lYb49OGWS1qOZ0EJYheamvYT3O/YYsYAACwNYISAHY03mqvWG2n1dZYbbZPW2g1VZUyKgOT&#10;6iq23iC6lZeVyuKf5porAAAA+yEoAWAnJ1tttdVmWO0Cq2VbrSHtTR9VXC5+Uo/oV1iwSTasWWmu&#10;AAAA7IWgBIAddLTaE1b7wGp91ESsqqqsNCMguq1YukiKdm43VwAAAPZBUALADmZZbZJnuMcuq/3d&#10;ahda7QifdpXVplptt9WijsvlMiMgurndblk47zupqiLcAwAA9kJQAiDWqZUkozzDPVQY0sFqt1lN&#10;1SqZ49OestrVVltktahTVVlhRkD0U1+vi3/8QYcmAAAAdkFQAiCWqVNsfFeSqFUkw62mwpCYxAdO&#10;xJodvxXKqmWLzRUAAEDsIygBEMumm97rdKtF5UqRQFWUl5kREDvWrVou27YWmCsAAIDYRlACIFap&#10;I4B9C7equiNqa01Mq62tNSMgtixe8ANBHwAAsAWCEgCx6kzTe8Xsdhtf1ChBrHLW1MhPc7+hIDEA&#10;AIh5BCUAYpE6DvgCz1Cbb7WY3nKjUJ8EsW53cZH8suhHcwUAABCbCEoAxKJDTO/1iel9qUKv3tZb&#10;TUS7yopyMwJiV8Gv63UDAACIVQQlAGLRUNN7qSM31CoTVbdkntXU0ozZPm2N1XZaTR0lHLWhCfVJ&#10;YBdqVYlaXQIAABCLCEoAxKJjTO+Vb7UfrDbDaqPURD2yraaOElahyZVqItpQnwR2oeqULJz3ra5b&#10;AgAAEGsISgDYwV+t5nsCTlOetNo9nmH0cDqdZgTEvvKyUn0SDgAAQKwhKAEQi040vT9V1PVmqx3h&#10;066ymjo62J8KV072DKODs6bajAB72La1QNatWm6uAAAAYgNBCQA7+Nhqw612kNUesNocn6aODb7a&#10;aio02WU1X4+aPirUVBOUwH5WLVssO34rNFcAAADRL870ACJjgtWmeYYy3WoTPUM0wf8cXRWSBHI8&#10;sFpB8oFnuIcKUFSg0hSH1SZbrYu+akBqauqE8vJy+errOdKjZ56ZDczukiIKYBqJiYnqXkpNTY2o&#10;+4ngRcO9jI9PkP265uo+llWUlkhtrUtS0zMlLp6fNbUE9zI01ErEqooyNZyen5/Pe4jYx/tCIEoQ&#10;lACRxQticPyDkub8XaZOxfEt+Kq26qhVKE1RJ+2o03UC8uabb0r//v3NFQAAYUVQYg+8LwSiBEEJ&#10;EFm8IAbHPyjpZLUdnmGTbrLa/Z6hprbtjPMMm6Se1+iKkqysrGlFRUUy57u50qtPXzMbmE3r18qu&#10;ndvNVdumVkBkZ2frFRC7dvnvmEJzRNO97J7XR7I7qJO8Y1PR9q1S63JJZqccSUhQi8wQLO5laKjV&#10;JGUleiUiQYk98L4QiBIEJUBk8YIYnJ1WU8f9egW6fUZRRwOrU2+8mhOUNCk3N9ddUFAg8xYtlX4D&#10;BpvZwPz43deyfdtWc9W2ZWZmSrdu3aS4uFg2b95sZhGMaLqXyckpMubYk8SRmGhmYsuW9Sv1Voeu&#10;ef2tf4ckM4tgcC9Do6xkl+ws1N/XBCX2wPtCIEqwKRRALJpr+mAsNX3Uqa2tNSPAnqqqKmXNyl/M&#10;FQAAQHQiKAEQi/wrng4xfSAOM33UqaqsMCPAvjasWSllpbvNFQAAQPQhKAEQi740vddY0wdjrekj&#10;jhUlaAvcbrcs+3mBuQIAAIg+BCUAYtH3pve6wGqBVog8z/ReX5s+4iorOAYXbcOO3wply6aN5goA&#10;ACC6EJQAiEWLrDbfM9zjMtM3ZpjVfI8GVj41fcSpn7QDbcWKpYvE5XSaKwAAgOhBUAIgVj1sei91&#10;5O8Yz7BeasXJs57hHlOtFuixwmFVUV5mRkDboGryUNgVAABEI4ISALHqFav5ryqZbTV1/K8/FaDM&#10;sprvapJdVnvIM4w8VpOgLVq/egWFXQEAQNQhKAEQyy63mgo8fD1pNZU6qGBEtdVWUwGK/5abi6wW&#10;NYVcqU+CtojCrgAAIBoRlACIZapWiTrxxj8sUU40rY++2ks990KrfaivogQn3qCtUoVdt23ZbK4A&#10;AAAij6AEQKxTYYlaLaLqjTTlY6up56ptO1GluqrSjIC2Z/mSheJyucwVAABAZBGUALADtYXmaqup&#10;1SNXWU2FJioUUe1VM6ceG2e1qNlu48vJ6R9ow1Qx43WrlpkrAACAyCIoAWAnKgR5ymoqNFGhiGrj&#10;zVxUBiReNdVVZgS0Taqwa3lZqbkCAACIHIISAIgCrChBW6e23lDYFQAARAOCEgCIAtVVrCgBtm/b&#10;SmFXAAAQcQQlABAFnM4aMwLaNgq7AgCASCMoAYAo4KwhKAEUVdhV1SsBAACIFIISAIgC1RRzBfZQ&#10;J+CowAQAACASCEoAIAq4KOYK7KG23qgtOAAAAJFAUAIAUaC6qtKMACiqqKsq7goAANDaCEoAIApQ&#10;vBLYlzoumO8NAADQ2ghKACDCqiorzAiAr/KyUgq7AgCAVkdQAgARVltba0YA/KnCroSJAACgNRGU&#10;AECEcboH0DC19WbF0kXmCgAAIPwISgAgwtxutxkBqM+WTRtlx2+F5goAACC8CEoAIMLYVgA0TRV2&#10;JVQEAACtgaAEACKMGiVA08pKd1PYFQAAtAqCEgCIMFaUAIFZs/IXvl8AAEDYEZQAQISpYpUAmuZy&#10;OinsCgAAwo6gBAAirKqy0owANEUVdt25fZu5AgAACD2CEgCIMJfLaUYAArFs8U8UdgUAAGFDUAIA&#10;EVZTXW1GAAJRWlIsG9euMlcAAAChRVACABFWU0NQAjTX6hVLpaqKbWsAACD04kwPIDImWG2aZyjT&#10;rTbRM0QUclhtstW66KsGpKamTigvL5evvp4jPXrmmdnGFRZsYvuNn8TERHUvpaamRtT9RPDsfC/b&#10;paZJdsfO5ir8KkpLpLbWJanpmRIXz8+aWoJ7GRrOmmqpqihTw+n5+fm8h4h9vC8EogRBCRBZvCDG&#10;jqFWW+wZNu3NN9+U/v37mysAAMKKoMQeeF8IRAmCEiCyeEGMLeOs1uiKkqysrGlFRUUy57u50qtP&#10;XzPbuMUL5poRvNQKiOzsbL0CYteuXWYWwbD7vUxplyp9Bw6RuLjwv6Up2r5Val0uyeyUIwkJapEZ&#10;gsW9DA21mqSspEgNCUrsgfeFQJQgKAEiixdEm8nNzXUXFBTIvEVLpd+AwWa2YarGwlez3jVX8MrM&#10;zJRu3bpJcXGxbN682cwiGG3hXg46YKT06BVYMNkSW9av1Fsduub1F0dikplFMLiXoVFWskt2Furv&#10;a4ISe+B9IRAl2BQKABGkfqIaTq3xU3Yg0lYtWyzV1VXmCgAAoGUISgAggsJ9ake3Hr0kOaWduQLs&#10;yVlTI6t+CbiEEAAAQKMISgAggsK9oiS7U2cZMGSYuQLsa9OGtVK0a4e5AgAACB5BCQBEUGVlhRmF&#10;R0ZGlnTt3kM6ds4xM4B9LV/8k7jdbnMFAAAQHIISAIikMH6oS3A4JD0jU49VsUvqlcDuinft1CtL&#10;AAAAWoKgBAAiqKK8zIxCr31GlhmJpKW3l979B5krwL5W/vIzhV0BAECLEJQAQASFc5tAZnYHM/Lo&#10;1W+QtEtNM1eAPanCrquXLTFXAAAAzUdQAgARVFFebkahl5GVbUYeCQkJMnDocHMF2JfafqO24QAA&#10;AASDoAQAIsjtrjWj0FOFXP3t17WbdNqvi7kC7Emt1FKFXQEAAIJBUAIAEVRVWWlGoeVbyNWfKuyq&#10;VpcAdqaOCqawKwAACAZBCQBEkMvlNKPQ8i3k6i81LV3y+g4wV4B9rfplsa5ZAgAA0BwEJQAQQdVV&#10;4Tmdw7+Qqz8Ku6ItUKffqFNwAAAAmoOgBAAiqKam2oxCK7tDJzOqH4Vd0VZQ2BUAADQXQQkARFC4&#10;tgW0z2x4642XKuy6X5dccwXYky7sumShuQIAAGgaQQkAREi4QhJHYqKuQxKIgfkjKOwK2yvauV0K&#10;Nm0wVwAAAI0jKAHQFvS22hifpq4jLlzbbjKzGq9P4kvVKVH1SgC7W7lkEYVdAQBAQAhKANhdR6u9&#10;arXZPu1cq0VcuAq5BrLtxpc6ASfQFShArKqqqpTVK5aaKwAAgIYRlACwMxWSzLLaKH0VZcJ1NHBW&#10;tvrXDpzaejPogJHmCrCvjWtXSWlJsbkCAACoH0EJADubbLWoDEmUqspKMwqt5q4oUTrt10UXdwXs&#10;TBV2XbroR3MFAABQP4ISAHb1hNUmeYbRye2uNaPQaU4hV3/quGAKu8LuKOwKAACaQlACwI7GW803&#10;JNll+qhSUV5uRqHTnEKu/ijsirZCFXZ1OcOz9Q0AAMQ+ghIAdqNCkhmeoTbVavd5htHGbfrQCWbb&#10;jS8Ku6ItUIVd16z8xVwBAADURVACwE6GWc03JJlvtTs8w+hTXlZmRqHT3EKu/tTWm8HDDjRXgH2t&#10;X71Cykp3mysAAIC9CEoA2IUKSb70DDUVkoyz2g59FY3c0beiROnYOUe6du9hrgB7UoVdl/28wFwB&#10;AADsRVACwA7UMoo3rZatrzw1SS63WvSGJJbKygozCo2WFHL1N2DIMElwOMwVYE87fiuULZs2misA&#10;AAAPghIAsU6FJLOs1kdfeUKSsVZbpK+iWG1taE+9aUkhV3/JKe2kT//B5gqwrxVLKewKAADqIigB&#10;EOv+Y7VRnqF2tdWiPiRRqkK8oiQU2258qcKuaentzRVgT+r7kMKuAADAF0EJgFj2hNVO9Ay1C632&#10;imcY/WpdLjMKjZYWcvUXFxcngw4Yaa4A+9q4dpWUl5WaKwAA0NYRlACIVTdZbZJnqKljgGMmJFHU&#10;EaWhFOoVJQqFXdEWuFwuCrsCAIA9CEoAxKLxVrvfM9RUSKK23MSMUNdECGUhV38UdkVbsH3bVtm2&#10;ZbO5AgAAbRlBCYBYc7LVZniGmjoG+A7PMHZUV1eZUWiEspCrP1XYte+AIeYKsK/lSxbq1SUAAKBt&#10;IygBEGteMr2iQpJxVovqY4Dr46ypMaPQCMe2G189+/SX9IxMcwXYU0V5maxbtcxcAQCAtirO9AAi&#10;Y4LVpnmGMt1qEz1DNMJtemWN1VZ7ho3qazXv8cGK/6+72WpNnZSj9p5MtloXfdWA1NTUCeXl5fLV&#10;13OkR888M7uv6qpKvdQ/VDp06iwp7dLMVXhUV1v/zIWh+2duTKLaSpSaKjU1NaLuJ4LHvWweVcR4&#10;vy65kuBINDN7VZSWSG2tS1LTMyUunp81tQT3MjScNdVSVVGmhtPz8/N5DxH7eF8IRAmCEiCyeEFs&#10;Pt+gJFSOsNocz7BBQ6222DNs2ptvvin9+/c3VwAAhBVBiT3wvhCIEgQlQGTxgth8kQpKFLXNp9EV&#10;JVlZWdOKiopkzndzpVcftZClfrt2bpdN69eaq5ZxOBJl0AEjzFV4qVUJq375Oex1HNQKiOzsbL0C&#10;YteuXWYWweBeBiev7wBp77fdrGj7Vn2sd2anHElIoMBxS3AvQ0OtJikrKVJDghJ74H0hECUISoDI&#10;4gWx+WaZvjlCsfUmILm5ue6CggKZt2ip9Bsw2Mzua92q5bLyl5/NVV29v/hCvj90oOzXLtfMNE5t&#10;ExhxyBhzFX4Fv66XxQvmmqvwyMzMlG7duklxcbFs3sxJJC3BvQyOOkXqsLEnWh/iE8yMyJb1K/VW&#10;h655/cWRmGRmEQzuZWiUleySnYX6+5qgxB54XwhECTaFAog1alVHc9vTVvOlrn0fD0lI0hxqb359&#10;chYvllFPPSVj7/m7JJbpfedNCnchV3+5++fpcAaws/KyUlm/eoW5AgAAbQlBCQBEQGVFhRntFedy&#10;yfDnn9fjIat+k2Nvv13StzZdPDUjM9uMWs/gYQeKI3HfYpeAnagTcNRJOAAAoG0hKAGACKitrTWj&#10;vfp8+qlk/vqrlHbuJAu7iGQUFMgxd94pnZYvN8+oX2Z2BzNqPckp7WTo8IPMFWBPqhbP8iULzRUA&#10;AGgrCEoAIAKqKuuuKEnevVvyX3tNjz+74EQ54lKR+UO7SEpRkRx5770NhiVJSck6tIiEnNzuugF2&#10;tm3L5pAe5Q0AAKIfQQkARIDbXffwnqGvvqprkhTm58tXwzpJaZLIxf8vXVaPGyeOysoGw5KsDh3N&#10;KDLUFpzk5BRzBdjTsp8XhP2kJwAAED0ISgAgAnzrHmStX69PunEnJMjC3/9etlVv0/OrqtfJ7EvO&#10;l5Unn9xgWNLahVz9qRUtg4ePMleAPanCrhvXrjJXAADA7ghKACACfGuUqAKuqpDrmuOPl+L995fC&#10;mkI973K75JfyX3R40lBYEolCrv7UCTjqJBzAztas/GWflWAAAMCeCEoAIAK8NUr2++UX3SqzsmTx&#10;+efrud9qftO9sqR8ie4bCksiUci1PoPyR0SsVgrQGlxOp9TUVJsrAABgZwQlANDKfGsdDH79dd0v&#10;P+MMqUlL0+Ot1XsLRy4uW2xG+4YlXdesjZpwQh0VfMCBh5grwJ5UWAIAAOyPoAQAWll1VaXufVeT&#10;qG03Xt4VJSnxKbK5arMUOYv0teIblhw2+f/E8e0c80jkdei0n/To1ddcAfbFFhwAAOyNoARAW7DR&#10;ah/7NHUdMd6fSvuuJnElJuqxdzVJliNLBqYO1OOFpQt17+UNSxIqKqTdxRdKXNHeICXS+g8+QFLT&#10;0s0VYE+bNqw1IwAAYEcEJQDaglesNs6nqeuIqa6uanI1SZekLjIsbZgeL6tYpntfKiypGH2oxG/e&#10;JCk3XmdmIy/B4ZD8Aw+RuLg4MwPYz4a1q6TKrAwDAAD2Q1ACAK3MWVMjA995R499V5Mo3hUlnRM7&#10;y+DUwXrsW6dEqXHXyKyds6T86X+LOz1dkl6cLo4P3zePRl5Wdkfp2ae/uQLsp9blkpVLFpkrAABg&#10;NwQlANDKnM4ayVq/Xo83H3SQ7r22O7frPicxR/JS8vQWnB01O3StEq/l5ctlQfkCcfQfKJWT79Vz&#10;7a6dFFVbcPoOHCrpGZnmCrCfgk0bpGin5/sVAADYC0EJALQy5+7dkmJCjbLOnXXvta16m+7VihLF&#10;u6rkl/JfdK/ML50vy8qWSVl1qVRPukacRx6tt+C0+8NElcKYZ0VWQkKCHDCSLTiwt6WLfqSwKwAA&#10;NkRQAgCtLGHjBt37hySKd+uNqlGi1BeU/Lj7R6murZbvNnlOvKl4Zpq4c7pI4rszpV0U1Stpn5kl&#10;fQZ4/vkBOyotKZaNa1eZKwAAYBcEJQDQyuI3eLbd1BeUeIu5NrSi5NeqX/c855M1H+i+tmeelM94&#10;3VOvZOrjkjzlIT0fDXr3HyyZ2R3MFWA/q1cspbArAAA2Q1ACAK3MsWmT7sv320/3XmWuMtnt2i2J&#10;cYnSMbGjnuuW3E3XKSlyFuk6JWo1iddX6z8zIxHnYWOk4ulp1m/ukJRbb5TEt94wj0SW2nqTP/IQ&#10;vRUHsCNVnJnCrgAA2AtBCQC0ssTNnqCkrFMn3Xt5V4rsl1Q3QPFdVfJT2U96rKzcsVw2FntWpyg1&#10;Z58rlfc+qMepl14s8WtW63GkpaW318VdAbuisCsAAPZCUAIArSxlyxbd+2+98d924+UNSlQR11UV&#10;qyQhLkGOzjtOz322dpbuvaqu/YvUnD9epLJSku+7x8xGnjouOKtD3WAIsJPlSxZS2BUAAJsgKAGA&#10;Vpa0pUD3/ltv/Au5enmDkoWlC8XldsnwjiPl7EEX6Ln/bvhc974q75yst+AkzXhJ4go9v2ekqS04&#10;Bxx4iCRY/1yAHRXv2imbNqw1VwAAIJYRlABAK0stLNS9/4qS7U7P0v1OjrorL7x1SryO7nlcnRUl&#10;ztq6RwLX9ukrNSefqo8KTn7ofjMbee1S06T/4APMFWA/K3/5Waqrq8wVAACIVQQlANCa1JaYXbv0&#10;0D8oaWhFieJdVaKcnT9eemTmSf+OA6WsulTmF3xvHtmr6rY7dZ807VmJKyrS42jQo1df6dg5x1wB&#10;9qIKu676ZbG5AgAAsYqgBABaUfz6dboP5GhgX96gRBV6HdLFsyrj2N7jdP/5uo9178s1bLg4jzxa&#10;4kpLJfnxf5rZ6JA/8mBxJCaaK8Be1Pabol07zBUAAIhFBCUA0Iqcq1bovr6gZFv1Nt03FpQcvt8R&#10;uleO7XWi7r9at/eYYF9Vt9ym+6RnntIrWaJFcko7GZQ/wlwB9rN88U8UdgUAIIYRlABAK4rfsEH3&#10;/oVcd7t2S427RlLiUyQtIc3M7uWtU3J8z5PMjMih3ceII94hi7ctlErnvkGI85jj9MoSVdA1+Zkn&#10;zWx0yN0/T/br2s1cAfZCYVcAAGIbQQkAtCL3Os+Hp7JOdQu2Nrbtxmtk+kg5ovcx5kokLSld8nOG&#10;65CkvjolStXNnlUliS89r/toMmT4KElKSjZXgL2sXrZE1ywBAACxh6AEAFqR49eNuvfferOjxlPT&#10;oGNiR93X59xO50pO51xz5TG6+xjdz9tcf1BSc/qZ+hSchEULJfHdmWY2OqiQZPCwA80VYC/q9Bt1&#10;Cg4AAIg9BCUA0IoSNta/9SaQFSW57bvvswJjzP5H6f6bX/+r+304HHtqlSTfc5fuo0lObnfp2r2H&#10;uQLsRW2/UdtwAABAbCEoAYBWlLhpk+79V5R4g5JOjrpbcnxlZncwo71GdRut+3kNbL1Rqi+8KGpX&#10;lSiDDzhQF3gF7EYVdFWFXQEAQGwhKAGA1lJZKY7tnkDEPyjZ6fT81LmxrTcZmdlmtFdOWhfp33Gg&#10;FFcWyeLChWbWT5SvKlFHBbMFB3aljgqmsCsAALGFoAQAWkn8hvW6b+7RwF7tM7PMqK5RuZ5VJd9t&#10;mqP7+viuKkma+riZjR77dcmV/fP6mCvAXlb9spjCrgAAxJA40wOIjAlWm+YZynSrTfQMEYUcVpts&#10;tS76qgGpqakTysvL5auv50iPnnlm1qPdV19Jl99fJMUjRsiSxx4zsx6nf3267KzeKa8f/rp0bdfV&#10;zNbVpdv+Eh+fYK72emPVa3LTnP+R03qfIY8c9S8zu6/011+Tzjf8jx5Xjj5Udtz5N6kePERfRwO3&#10;u1a2bSkQl8spiYmJ6l5KjfXhUt1PBI97GToZGRkSFxcnu3fvltraWjMbmLT09pKZ3fCKsbamorTE&#10;uocuSU3PlLh4fm4XLGdNtVRVlKnh9Pz8fN5DxD7eFwJRgqAEiCxeEGPHUKst9gyb9uabb0r//v3N&#10;lUeH116T3MmTZdcZZ8jmu+82syJVrioZNXOUHi8+J+A/Yo+NpRvllI9PkVRHqnx7+reSELdvmKLE&#10;uVz6n2G/xx6TBOuDnjshQYpOPVW2X3aZVPXqZZ4FAIhBBCX2wPtCIEoQlACRxQtibBlntUZXlGRl&#10;ZU0rKiqSOd/NlV59+ppZj4y7/0/SH/2nrLnoIlltNa9fK36VKxZdITnJOfL8iOfNbF0ZWdnSs3c/&#10;c7Wvw/8zStYXr5U3znhXDu3mOTK4IfHFxdL+vr9L2vPWl57TqeeqjjlWyi69XCpPOFFfR9KWTRul&#10;vLREsrOz9QqIXbt2mUcQDLWahHsZGjk5OeJwOGTr1q3icrnMbOBS09tLn/6DzFXbVrR9q9Ra9zCz&#10;U44kJKgFewiGWk1SVlKkhgQl9sD7QiBKEJQAkcULos3k5ua6CwoKZN6ipdJvwGAz65F6yYWS+Nor&#10;MnfSJFl/9NFmVmRx2WK5e+PdMjh1sNzZ804zW1ffgUOlj9/v5+uOL2+Ux354SK495AaZPPZBM9u4&#10;+BXLJfmfD0vSjJd0oVmltlt3qTn7XHGedY44D2s8cAkX9QH053lzpFPHjlJcXCybN282jyAYmZmZ&#10;0q1bN+5lCPTr109vZVq1apXeyhSM/AMPkdzuPc1V27Vl/Uq9baRrXn9xJCaZWTRXWcku2Vmov68J&#10;SuyB94VAlGBTKAC0kvj1nmKu5fvtp3sv79HAjZ1401AhV69je3lWgny8+n3dB6J2wECpmPqMlKz5&#10;VSon36uLvcZv3iTJj/1T0o45Qtpdd615ZutKSEiQ7j17myvAXlYuWURhVwAAohxBCQC0koZOvdlR&#10;s0P3jZ14k9Wh8SKQY3ocLWlJ6bJyx3JZu2u1mQ2Mu2MnqbrxFtm9dJWU/vCTVN16uz5SOGnasxJX&#10;uNU8q3WlpqWbEWAvVVWVsnrFUnMFAACiEUEJALSGyso9oYN/ULLduV33HRwddO8vOaWdJCUlm6v6&#10;OeIdclxvVUJF5LO1s3QfDNew4VJ552R9nLD6Z05+6H7zSGQksiQfNrRx7SopLSk2VwAAINoQlABA&#10;K2hoNYmyrXqb7htaUZKZXX+A4u/EPqfo/sNV7+i+JapuuU2vKkl+5smIrSpRsjp20sexAnbidrtl&#10;2eKfzBUAAIg2BCUA0AoaC0q8NUoaCkoyMrPNqHHHmhUl32+aI2XVpXocLFWvJBpWlagVJf0G5Zsr&#10;wD52bt+mT3gCAADRh6AEAFpBvFmV4V/IVdnp3Kn7hoq5NlXI1SsnrYsclDtaKp2V8tX6z8xs8KJl&#10;VUle3wGSld14jRYgFq1Yukhc5ohuAAAQPQhKAKA1NPBhSBVydbld0j6hvaTEp5jZujp0rH+lSX1O&#10;7neG7l/8+Tndt0S0rCpRW2+GjjxYn4YD2ElVZYWsWfmLuQIAANGCoAQAWoE6dlcp69RJ915NrSZR&#10;p784EhPNVdN+d8AEXdhVFXQtLGv5KhDfVSXxa5p3mk4opaW3ZwsObGn96hVSVrrbXAEAgGhAUAIA&#10;EdRUfZJAt914qe036vQbZ61TXv55upkNXp1VJffdY2Yjo2ef/tKh075bl4BYpgu7/rzAXAEAgGhA&#10;UAIArSBuwwbdV3Ssu3JkRcUK3fdN6at7f8HU5rj4gMt0P2PJ87pvKb2qxJL0+isRrVWiDB1xkCQ4&#10;HOYKsIcdvxVS2BUAgChCUAIArag2vu5fu8vLl+u+f2p/3ftr7ooS5cS+p+qVJSt3LNcn4LSUWlVS&#10;c/qZnlUl/3zYzEZGu9Q0GTh0uLkC7EMXdnW5zBUAAIgkghIAaAXeGiWVWXuDjzJXmayvXC+JcYnS&#10;r10/M1tXZlYHMwqcqlFy/tCL9HjaT0/pvqWqbrhZ90nTnpW4oiI9jpTuPXvLfl1yzRVgD6qw67pV&#10;y8wVAACIJIISAGgN5tSb2qQk3SvebTd92vXRYYm/5hZy9TVp1J8lxZEiby57RTYWrzezwXMdPFqc&#10;Rx6tQxIVlkTa4GEHBn1vgGilCruWl5WaKwAAECkEJQDQCuJNbY+q9u11r3iDkoGpA3XvL5htN165&#10;7bvL2YPG66KuU+c/YmZbpvqaP+tebb+JK43sh7nklHYy+IADzRVgD2rrDYVdAQCIPIISAGgNlZW6&#10;c6ak6F5ZWrZU94PaDdK9v2AKufq69uDrdf/ComeluLLl22VUnRLXkKG6oGv6ISMk4cf55pHI6Nq9&#10;h+TkdjdXgD1s37ZVtm3ZbK4AAEAkEJQAsJsxPm2YmogGcTu26746NVX3Ne4aXZ9Eaag+SUtWlCiD&#10;Og+VcX1PlbLqUvn3T0+a2ZYpf+1tcR04SuLXrJb0ow6V5Afv2xMCRYLagpOUlGyuAHtYvmQhhV0B&#10;AIggghIAsUwtuRhvtSesttpqbqvN9mkLzdw8q6nnRYx3q0pNWpruV1Ws0mFJXkqepCV45vwFU8jV&#10;3zVmVcmT8x+RSmfLAw11Ak7pf7+Tqhtv0dcpd9wqGd07S9rZp0nSM0+2+vHBKiQZMuIgcwXYQ0V5&#10;GYVdAQCIIIISALFKhSNqmcYMq02yWh+rNWSU1dTzVGDS6qtMvKtJvCGJ4j0WeHDqYN37a0khV19j&#10;ehwt+TnDpbBsq7y17BUz20IOh1ROvlfKPvzUsxWntFQcH74v7a6dJBl99pe0k4/3nI5j/r3DTZ2A&#10;k7t/nrkC7EEVdlWBCQAAaH0EJQBilQpHmksFJl9arVXDEu9qEu+2G2Vx2WLdh2vbja+/HOI52vex&#10;uQ/rPlTUKTilPy6W3SvWScVjU8V58qk6RHF88Zm0m3SFZPTs2morTAblj9AFXgG7UFtv1BYcAADQ&#10;+ghKANjFx1ZTicARPk1dr7Gar2yrvekZtg51pK7iW8h1Q9UG3Q9oN0D3/lpayNXXGQPPlR6ZebLs&#10;tyUya/X7ZjZ0anvmSfUVV0nZW+9JyabfpHzai/o4YXUkcvJD95tnhZdafZM/8mBzBdiDKuqqirsC&#10;AIDWRVACIJbtspoKQ9S2m3FWe8Bqc3yauu5rtalW86We32o1S+KKPUGJ92jgImeRlLnKdG2Sjon1&#10;ByKhXFHiiHfIpFGeo30fD/GqEn/u9HSpufAiHZao1SXJrVi3pGPnHOnRS/3nBuxDHRdMYVcAAFoX&#10;QQmAWKXCD7VvRYUha9VEI662mv9ZthNMH35m601tUpLuvafd5CTm6L4+oSjk6uuSYZdLZkqWzNn4&#10;lSwuDP9yflX0tfrCi/SJOK21qkTpP/gAaZdaf3FcIBaVl5XqeiUAAKD1EJQAiFUq/NjhGQbEfynF&#10;iaYPu3hT1LQyy7NKpKC6QPc9Unro3l+oCrn6SktKl0tHXKXH//yhdYKLqltua/VVJQnWn3fAqNES&#10;FxdnZoDYp07AobArAACth6AEQFuxyfStr9JzLG9tvOev3MKaQt13T+que3+h3Hbj66pRf5YUR4q8&#10;s/wN2VjsWdUSTpFaVaLqu/Ts099cAbGPwq4AALQughIACLN4s5qiooNnO83Gyo2675bcTff+QlnI&#10;1VdOWhc5e9B4cdY6Zer8R8xseEViVYnSd+BQSUv31IQB7EAVdt3xmydkBQAA4UVQAgDh5leI8deq&#10;X3XfUI2ScK0oUa49+Hrdv7DoWSmu9BSZDSffVSXquOD2ffaXtJOPl3bXXatPxQmXhIQEGTbqULbg&#10;wFZUYVe3222uAABAuBCUAGgr/Pe5+Bd3DZu4TZ5dP2WdO8tu127dEuMSG1xREupCrr4GdR4q4/qe&#10;KmXVpfLvn540s+FVdfudUjtgoB7Hb94kji8+k6Spj0vKrTfquXBRgVOfAYPNFRD7ykp3U9gVAIBW&#10;QFACoK040/Re80zfqrZWe7afNBSShKOQq79rzKqSJ+c/IpVOT/2UcKrtmSe7Fy2T4tIa3e85Ovix&#10;f0riuzPNs8Kjd//BYV2hA7S2NSt/karKCnMFAADCgaAEQFvQ22oXeIZ7vG/6sIvf4CmcWtGx456j&#10;gXOTcnXvL1z1SXyN6XG0XllSWLZVPl87y8y2AodDryypufAiqbxzsp5q94eJe+5POKitNweMPERv&#10;xQHswOV0yoqli8wVAAAIB4ISAG3B303vtcZqH3qGrcdtfVj3Hg3cUFCSkZVtRuHlrVVy3zd36b61&#10;Vd14izhPGCdxRUWS+rvzwlqvJD0jUxd3Bexiy6aNFHYFACCMCEoA2N3JVvNfTTLB9K3Cu2KivEOH&#10;PUHJ/sn7695fZnb46pP4On/IRdI7u68sLlwoH6wM7/aXhqgtOLXdukvCj/Ml5b67zWx4qOOCW2O1&#10;DtBaKOwKAED4EJQAsDO15eYlz3CPV602xzNsXWpFyeaqzXrcUI2S9hmtU0/DEe+QGw67TY8jtarE&#10;3bGTVLw4Q4+TH7pf4lcs1+Nw0FtwRo2WBIfDzACxTRV23bBmpbkCAAChxLmJQGSplQ3TPEOZbrWJ&#10;niFCQC0fUAU4RukrD3XSzTir7dBXzaM+YavCGl30VQNSU1MnlJeXy1dfz5EePfP0XF6fPIlzOuWL&#10;Tz+QY785Rc/999j/SkJc3boZqojrfl3qD1DCwVXrlOPePlo2lKyXf419Sk7K8/yztbZOt90q7V96&#10;USoPOli2vPGWnnPWVEtVRZkkJiVLUkqqnguFstISKd6101y1DYnW15X1dSk1NTWivjYRvIyMDB26&#10;7d69W2pra81s5MTFx0tO124SHx97NXgqrO/F2lqXpKZn6n8PBMf7d6Vlen5+Pu8hYh/vC4EoQVAC&#10;RBYviOHzitV8t9zsstpYqwVbBVEVuVjsGTbtzTfflP79++vx0Px83b/69Ssy/ovx0qt9L3n3hHf1&#10;XKS9v/F9uXXerdIjvYf+Z/IPb1pDgvWhs+9ZZ0liYaEU3HGH7Dz/fPMIACBABCX2wPtCIEoQlACR&#10;xQtieDxhtUmeodbSkMRLrUZpdEVJVlbWtKKiIpnz3Vzp1aevxG/bJl2GDpTqjAy544mr5IHVD8hh&#10;HQ6T/+3/v+ZX7NW1ew/ptF+jv31YHDXjEFm9a5U8feJ0OaXP6Wa2dbV7713JvmyC1GZmym///UbK&#10;szOlrKRIryZJzwxtgduammpZ9cticblcZsbe1GqS7OxsvZpk1y71rYBg5eTkiMPhkK1bt0bV10+f&#10;/oMlNT3dXMWGou1bpda6h5mdciQhgS1xwVKrSdTflRaCEnvgfSEQJQhKgMjiBTH0rrTak57hHhda&#10;Ta0wCbvc3Fx3QUGBzFu0VPoNGKwLubYf0EvKOneWq+46UV7a9pKM6zBOJubs+5/6kCOOkawOncxV&#10;63lh0bPyp4+ukBFdR8mXv59nZltf6vlnSeK7M/Xxwb898qjsLNwsaRnZ0iEn9NuRCn5dL4sXzDVX&#10;9paZmSndunWT4uJi2bzZUyMHwenXr5/eyrRq1Sq9lSlaqJOdDjv6BL0tKFZsWb9SbxvpmtdfHIlJ&#10;ZhbNVVayS/9daSEosQfeFwJRgk2hAOxkvNUiFpLUJ277dt3XpKVJsatYjzMTMnXvr7UKufpTJ+Dk&#10;pHWRn7bMlzkbvzKzra/ywSkiKSmSOOMlSfrhezMbHrn758l+Xeo/ohmINaUlxbJx7SpzBQAAWoqg&#10;BIBdqJDEc4TKXhENSZS4slLdV6emyo4aTw3ZDo59jwBWPxGO1IksKY4UuXzkH/V46vxHdB8JtT3z&#10;pOq6G/Q468brJS7MWxuGjDhIkpKSzRUQ21avWCpVVZXmCgAAtARBCQA7iMqQRIkr0nvHxZmSIkVO&#10;z3i/pP107ysjQqtJvP5w4DU6MPlg5UxZuSN8x/Q2pfLm23Rg4li+TDq8/LKZDQ8VkgwedqC5AmKb&#10;s6ZGVi9bYq4AAEBLEJQAiHVRG5IoccWecEQVc/2t5jc9rm/rTUZWaAuWNldmSpZMHHGVHj8+92Hd&#10;R0RKimcLjmW/qVMl4TfPPQuXnNzuugF2sGnDWinaFczp5wAAwBdBCYBY5h+SqCM9oiYk0Uo9W29c&#10;iYmy07lTjzsmdtS9r8zsfbfjtLYrRv5RHPEOeW3pS1JYttXMtr6a08+UqmOO1ccGdz33LEl+7J97&#10;VuaEw9DhB0lySjtzBcS25Yt/Erfbba4AAEAwCEoAxKqbrOYfkqgjgKMnJLHE7/AUcy1qnywut0vS&#10;EtIkJT5Fz/mKVCFXX72z+8op/c+USmelPLvgX2Y2MorvvV9qcnIkcf16SbnxOmnfd39pd921Er8i&#10;9NuCHImJbMGBbRTv2qlXlgAAgOARlACIReoI4Ps9Q80bkizSV9GkrMzTJXgKk2Y59g1EIlnI1d9f&#10;DrlZ90//+LgOTCLF2au3rPz4Y9k29SlxHjZG4kpLJWnq49J+2CBJO/0kcXz4vkhl6P751Ak43Xv2&#10;NldAbFv5y89SXV1lrgAAQHMRlACIRf5FPtSeFhWczAqiDbNa2HiPBy5sH6f7+k68iXQhV18juo6S&#10;MT2OluLKIpn2k/9Jy63LnZAgZSefImVfzJbSH36S6omX6xomjk9mSdrZp0lmVjsdnKSef5a0u2Ji&#10;vS3l1ht1yBKIgUOHS7vUNHMFxC5V2HXVL4vNFQAAaC6CEgB20MdqJwbZ2lstbOLMcZ2l4unrq08S&#10;6UKu/lStEuXlJc/rPhq4hg2XiqnPSMmaX6Vy8r1SO2CgnldbcRLfnSlJL06vtyVPeUjSThwrcYVN&#10;11xRq3qGjjjIXAGxjcKuAAAEj6AEAMIobqvnA/qG9p6tN/WtKImGQq6+VJ0SVa9kceFCfVxwNHF3&#10;7CRVN94iuxctk5Ltu6X0m3lSPu1FqXhm2r5t6jM6UEn4cb6kH3aQJCxt+ujUDp32kx69+porILat&#10;WLzQjAAAQHMQlACIRRut9nGI2m6rhY/TqbtiV7Hu6wtKoqGQqy918s0Nh92mx/d9c5fuo5E7PV1c&#10;B46SmgsvkuqLJ+zbJl4upV/M1jVO4jdvkrSjDhXHt3PMr27YwPwRHBkMW1ArSijsCgBA8xGUAIhF&#10;6mSbcSFqYS0Aqz6gK8syKnTvv/Ummgq5+jp/yEVRu6qkOdQKlLJPvtRhiqpVkqoKwTYRlsTFxcmw&#10;UYeysgS2oGqVqJolAAAgcAQlABBObrfuSpwluvc/9SaaCrn68l1VcvfsO2TZb01vW4laDofenlN1&#10;7V+aFZYMOmCk9OzT38wAsUmdfqNOwQEAAIEjKAGAMIrfuEH3v6R5ghL/rTfRVsjVl3dViQpJDn0u&#10;X45/4VB5efH0iB4b3BKVD05pVliiqJNw8voOMFdAbFLbb4p3qcPBAABAIAhKAKAVFLvLdO+/oiSz&#10;w76n4EQLtarkjfM/kktHXCVpSekyr+B7ufqDiTLg8a5y06fXyo4Kz9HHsSSYsGTAkGE6MAFildvt&#10;luWLfzJXAACgKQQlABAm3vok5ZkZuu+c2Fn3Xmp7R7QVcvWnVpT848SpsvKaLbof0XWUFFcWydM/&#10;Pi4jn+on//7pSXHWegrWxopgwhK1BScSYUmn5ctl4MzYrRGD6EFhVwAAAkdQAgDhYk68qU70/FVb&#10;byHXhARzFd3UihK1suTL38/T7ei843Rg8j8fT9KByZTv7pPCMs9RyLEg2LBk8LADdcDVWkZOmyYH&#10;zJgh7XbsMDNA8FYvW0JhVwAAAkBQAgBhElfoCQ6K0xJ171+fJDNr36OCY4FaVTJz/Kfy3OkzpEdm&#10;nmwsXi93/fdWGfKv/eX3M8+Tz9bOMs+Mbv5hSdIzT5pHGrZ/Xh99Ik5rhSWJZZ4tW/G1tboHWqKq&#10;qlJWr1hqrgAAQEMISgAgTOIqPUVPy5I8H6r965O0z4zubTdNOWfweFlw5Sp55dz3ZFzfU/XcO8vf&#10;kHNfO0kOmNorJlaZ6LDkuht0WNLu2kmSev5ZErej8dorObndWzUsAUJp49pVUlpSbK4AAEB9CEoA&#10;IEzitnpCgp1pnr9q7bKixJcq+KpCEhWW/Dxpndwy5k7Jbd89plaZVN77oJS/9ra4O3aSxHdnSvrB&#10;I5rciqPCkgMPPVISHA4zA8QGVdj15wU/yO7iIjMDAAD8EZQAQJjEb1iv+80Z+64oUasRVI0SO1EB&#10;yS1j/qYDk8ZWmRTs9hS5jSY1p58ppXN/Eucxx+kivIHULenYOUdGEZYgBqmQ5NuvPpGf5n5DYAIA&#10;QD0ISgAgTOI3btD9mkxPUVffYq6xVMi1uZpaZaKKv94z+w6pdHq2JkWL2m7dpezDT3XdkrLqwIq8&#10;ZnXopMMSR6KnDg0QS7Zt2UxgAgBAPQhKACBMvCtKVmRU6d73eGA7bLsJRH2rTFRA8uA3d8vBzwyS&#10;FxY9G3WByS9//aN0vtUh9w/3hCXJ994tCT/ON4/uS4Ulo488TpKTU8wMEFsITAAAqIugBADCJG6z&#10;Z4vJL2kluvetURLrhVyby3eVyayLZsugzkP1CpM/fXSFDHi8q9z06bWy7Lcl5tmR9f2mOVIZ55Rf&#10;jhisi7ym3HWHpB9+kGT07CrtrrtW4lcsN8/cKy29vRw0ZixhCWIagQkAAB4EJQAQJt4VJeuzRNon&#10;tJeEuL1bbdrKipL6jO4+RmZP/EkePekZfdRwcWWRPP3j43Loc/ly/AuHysuLp0uVy7MKJ5Jcow6W&#10;8pdfl+qLJ4g7p4s+7jlp6uPSftggSVPbcj58X8Tp2ValeMOS1LR0MwPEJgITAEBbR1ACAGHgKNql&#10;VyPUpCTL9tS69UnsWMi1udQKk0uGXS5f/n6ebpeOuErSktJlXsH3cvUHE2X49IFy09yb5KY5/6Ov&#10;62uqMKx6fjjVnH2uVDwzTUo2bJHSr7+T6omXi6SkiOOTWZJ29ml6pYk6KcdLhSUHH3GM7oFY5xuY&#10;lJeVmlkAAOyPoAQAwiB5c4Hud3T0fGD2PfHGzoVcg6FWlfzjxKmy8potulfXJVXF8tGvH8kbq17T&#10;K0zqa6owrFqBMvhf+8utn1+nt8yEk+vg0VIx9RkpWfOrVE6+V2p75knCooWSev5Zkn7IiD21TNT2&#10;G7WyhLAEdqECkzmffySLF8wlMAEAtAkEJQAQBkkFm3W/rUOq7n3rk7TlbTeNUStK1MoStcLkw3M/&#10;l7tH3S0PjPmHPHHKtH2a2rajnts7u68+bnjqvH/KuJeOkCOmjZAPVu5d4REO7o6dpOrGW2T30lV6&#10;tUltn746MPGtZZJ1y41yaE43XegVsAO32y0Fv64nMAEAtAkEJQAQBskmKCnokKT7tlzINRjD9hsh&#10;Z/Q8Q87td778Ln/CPk1t21GrTxZcuUrXO7nx8NulR2aeLC5cKP/vrbPkgKm99NacwrKt5ncMA4dD&#10;1y/ZvWhZvbVMOowaJmMfeED6rVwtab/9Vm9LLCszvxkQGwhMAABtAUEJAIRB0hbP1pv1mW7d+9Yo&#10;YUVJaOXnDJfbjpisQxO12kQFJupEHbU1Z+RT/cJ/mo7D0WAtk8RPP5YRd9wmp1xzTb3tzCuukKPu&#10;vlt6f/GFJO/ebX5DIPoRmAAA7IygBADCIKmwUPdr21fr3lujhEKu4aMKxKrVJiowUccQj+lxtJRV&#10;l8of3r9YKp2V5lnht08tkwEDdT2Tyi5dpaxz5zqtNj5echYvllFPPSWnX3mljH7kEem4apX5nYDo&#10;R2ACALAjghIACIOkzZ6tNyszPEGJd+sNhVzDTwUm4/qeKm+c/5EM6jxUb8dRq0ta255aJouWye4V&#10;66Ry3WaZ/9ZM+eDxx/e0d559Vn645hopGDlS/5oe334rx95+uxx3663S/fvwnugDhJJ/YFJRzrYy&#10;AEDsijM9gMiYYLVpnqFMt9pEzxBRyGG1yVbroq8akJqaOqG8vFxq0tPFUVoqfW9JkzUpZfLuke9K&#10;h6QOkpqWToHPADhrqqWqokwSk5IlKcVTEDcYv+xcKue8f7pUuapk2vEvyVHdjzaPNEydtKOOJVb1&#10;UVQx2VDbtXO7VNTzU/fkLVuk61tvSc577+mvHaU2KUniq6tl/uuvS1XXrnquuRITE9XXpdTU1Ij6&#10;2kTwMjIy9Kqw3bt3S21trZlFfdR9Sk1vL+0zMiU+ft9wuKK0xLqHLus5mRIXz8/tguX9u9IyPT8/&#10;n/cQsY/3hUCUICgBIosXxNgx1GqLPcPGqU02u6xWm5wkCbdWS0Jcgiw8e6F+DK3vxVUvygM/PyDZ&#10;ydnywYkfSPvExo/tfWfDO3L7/Nt1MVl18k5ri6uqkg6vvSb7TZ0qCaZuSdEpp8jme+4RN6uRANSP&#10;oMQeeF8IRAmCEiCyeEGMLeOs1uiKkqysrGl5RUXykzUu7bm/tJ/4q+Qk58jzI57Xj/cZMERS09L0&#10;GA1TPyEtKynSq0nSM7PNbPDGv3uWzN70X/nd4IvlwaMfMbP1e235y3LdF9fI+QN/J1OOedzMht6W&#10;TRtl+7aGT+VRq0oOnzRJUn77TV8XHnGELLrllmaHJWo1SXZ2tl5NsmuXivAQrJycHHE4HLJ161Zx&#10;uVxmFoGIj4+XDp32k045XfUqp6LtW6XWuoeZnXIkIUEt2EMwvH9XWghK7IH3hUCUICgBIosXRJvJ&#10;zc11H1xQIG9b442jhkjPU5fKwNSBclfPu/RS9GNPOZsaJQEoK9klOws3S1pGtnTI6WZmg7d212o5&#10;7Ll8XdR11kWzZXT3MeaRfb28eLpc/cFEXRhWnaITTutWLZeVv/xsrvaVUlQkXX7+WQ74z3/0eNPo&#10;0fLdn/7UrLAkMzNTunXrJsXFxbLZ1M5BcPr166c/5K9atUpvZULzqb//uuf1kYy0duJy1kjXvP7i&#10;SPQco47m8/5daSEosQfeFwJRgk2hABBieaYv7NhO994TbzKysglJIqR3dl+5/tDb9PhPH10hzlqn&#10;Hkdar34DZeDQ4eZqX5VZWbL+yCPly//9Xz1WBV4PffRRcVS23ik+QCiplTgb1qyUqsoKfV1dXaV7&#10;AACiCUEJAISYd/1DQbrnr1jviTeZWZ4ekXHdobdI/44DZeWO5TLlu/vMbOT17NO/0bBE2d2tW52w&#10;5ISbb5YOa9eaR4HYo07JUebO/kKWL1koVVWEfwCA6EFQAgAh5l1Rst6zkEQyEzJ13z7TTCAi1LHB&#10;j570jO7v/+YumVcQPcfvqrBk+EGH6e1ZDVFhyRd33SU7e/eW9K1b9THCA2fOlDhqZSCGqdOD1AqT&#10;2Z99KGtWLBUnW5oAAFGAoAQAQswblKxq71lS3jGxo+5ZURJ5qjaJWlmitt5c9s6FunbJxuL1ddqO&#10;8u36uVWu1v0Jd05udxk26tBGw5LSLl3k87vvluVnnqmvD5gxQ2/FISxBrHM5nbJ6+VL576fvE5gA&#10;ACKOoAQAQswblKzI2BuUqNok6RmelSWIrJsPv1MOyh2tQ5GRT/WTA6b2qtPu+PJG/byZy1+Xe2bf&#10;oQvAthYVlqiVJQmOhk8BUYVcf77wQvnv7bfXqVtCWAI7UAEJgQkAINIISgAgxDpZTX2YXZS8Q1+r&#10;GiUqJGlspQBaj9p689wZM3SB1x6Zefu07hk9JNmRIq5alzz4zd1y8DOD5LO1s8yvDr/9unaTUYce&#10;2WhYomwbPHifIq+EJbALAhMAQCQRlABAGFTndpOdzp16rE69YdtNdFGByIIrV8nPk9bt05ZcvUEK&#10;b6jQxwgP6jxUrzwZ/8ZpOjRpLVkdOgUUlvgXeT3q7rul3Q5PQAfYAYEJACASCEoAIAxKczqLy+2S&#10;tIQ0SYlPoZBrDFL1TGZP/EluO2KyvlbbcH4/8zwpqy7V1+GmwpKDDjtakpNTzEz9vGFJRceOst8v&#10;v8i4G2/UoQlgJwQmAIDWRFACAGGwq0Oa7tVqEoUVJbFJbdO58fDb5ZVz35PMlCx5Z/kbctyLh+oi&#10;sK0hM7uDHDRmbEBhyawHH5RNo0dLYlmZHDZliox66ilxVHLkKuzFNzBZv3qFuNhuBgAIA4ISAAiD&#10;wg7tdK/qk1DINfYd13ucfPn7eXorzrLflsjY5w+SD1bONI+GV1p6+4DCkpq0NPn2uutk/pVXijMl&#10;RXp/8YWccPPNkrFypXkGYB8qMFmxdJHM/vQDfbwwgQkAIJQISgAgDDZlJehenXhDIVd7UMVfP7v4&#10;Ozlj4LlSXFkk/++ts+Tc106SxYUL6xwv3Jymfp9AqLDk0LEn6L4pa485Rj65/37Z2bu3pG/dKqOv&#10;u046P/ecJG/ZImm//RZ0S9692/wJQPSoqqqU5UsWEpgAAEKKd+5AZE2w2jTPUKZbbaJniFiVm5vr&#10;3lxQIH+/eZzc1m6WnN3pbLnx4Ntk0AEjzTMQiLKSXbKzcLOkZWRLh5xuZjZ6TJ33T7nvm7sCDjoa&#10;orb2nNL/TLn4gMv0qpWmqA+F8+Z8KWWlTYcW6gSc/NdekwHvvReS03DUKhV1LPHqcU3/c9pVv379&#10;JDExUVatWiU11MhokXDdS7Xyqle/gdI9r49ezWd33r8rLdPz8/N5DxH7eF8IRAn7v4IA0W241c70&#10;DGWh1d7xDBGr2rdv/7frd++W507aXxbVrpfR7UfL0YNOkIysbPMMBKKmqlIqynZLUnI7aZeeYWaj&#10;x0HdRsvv8ifIb2WFsru6RNcvCaapX6u28ry29D/y8uLnpdJZKb079JX0pHTzJ9XlcDgkp9v+smvH&#10;b1JVWWFmGxAfL4X5+VIxapR0XLdOXMnJUtWund6iE0xLKSmRrgsXSudffpHfhgzRc21Nx44d9Yfv&#10;nTt3Sm1trZlFMMJ1L10up2zftlU2b1inV/KpQtrx1veCXXn/rrQsnDp1Ku8hYh/vC4EowYoSILL4&#10;yYHNeFeUnP6/+fJe/GK5ofsN8ufTbuPUm2aK9hUloVKwe5O8sOhZqz2nx0ogq0xcTqfM/+5rKdq5&#10;3cw0LDMzU7p16ybFxcWyebP+yXNQchcskAOffVYfP+y2PuD+esghsurkk2VHv37mGfbHipLQaa17&#10;afcVJqwosR3eFwJRgqAEiCxeEG3GG5QceWsPmZ28Uf7e++8y6bxbqFHSTG0lKPFy1jrls7WzZPrC&#10;p3SvrpUemXkycfiV8rsDJkhOWhc95xVoWBKqoERRJ+qMeOEF6Tl79p7tPKoWSkmPHnrclMKhQ/XJ&#10;PC7rA3IsIigJnda+lyow6TNwiHTv2dtWfx8TlNgO7wuBKME7dyCyeEG0GW9Qkn99uixpXyovjXpZ&#10;Tj3uQvMoAtXWghJfTa0yOTrvOH2tqLDk5wU/yLYtDQcgoQxKvFRx174ff6xP1lHhSXNUZmXpgrNr&#10;jjtOKjp2NLOxgaAkdCJ1L1PT0qXPgMHStXtPWwQmBCW2w/tCIEoQlACRxQuizXiDkl5/EVmfJfLd&#10;yT9SyDUIbTko8WpolcmIrqPkgeMfk4NyR+trt9sti+Z/J4UFnlDFXziCEq8E6wNut3nzJL662sw0&#10;LKm8XHp98YVk/vqrvlarStYcf7wsP+MMHZ7EAoKS0In0vbRLYEJQYju8LwSiBEEJEFm8INqMb1BS&#10;1rmzfHnu93qpN5qHoKQu7yqTaT89JYVlW/WcKiZ77cHXy6DOQxsNS8IZlAQjZ/Fi6fPZZzpgUdt3&#10;YikwISgJnWi5l7EemBCU2A7vC4EoQVACRBYviDbjG5Qkdu0nX0yYSyHXIBCU1K+sulQe+u4eeeyH&#10;h/asMFErS/p1HKjHxUU7pWx3iR579WzfUw7a/yDpm9RXiguLzWzkpW/dKoPffntPvRN1is6y00+X&#10;VaecErU1TAhKQifa7mWsBiYEJbbD+0IgShCUAJHFC6LN+AYlXXseKh9e9Y2tCge2FoKSxq3csVye&#10;nP+IvLr0JR2eBCIhLkEOan+QjM0cK8PT1QmU0aH95s26QGyXheokTJHSLl3k5wsv1EVfow1BSehE&#10;672MtcCEoMR2eF8IRAnevQORxQuizfgGJQcMOkNe+P1M8wiag6AkMCokmbX6falyVZoZj62bf5Xf&#10;CrdIjbtGtln/W1O1RpYXLReX23NSTefEznJc1nFydNbRkuWIjhVPKihRgYkKTpSivDxZeu65snX4&#10;8KhZYUJQEjrRfi+9gUnu/nlmJjoRlNgO7wuBKEFQAkQWL4g24xuUnHTItXLvWY+aR9AcBCUtt2HN&#10;Slm+ZOGeGiWrClfJy8tfli+Lv5QdNTv0c3xXmXRLDv4+d3B00L9XS6ktOGorjtqSo7bmKM6UFNk2&#10;eLBsGTlS97VJSXo+UCpkCVXtE4KS0ImVe6m2TvYdMET26xqdfw8RlNgO7wuBKEFQAkQWL4g24xuU&#10;TDp5ilx5pDVAsxGUhIYKS7b8uq5OMVe1qmRR2SL5dNenuveuMmmJxLhE2T95fxmSNkSOyjxKj1vC&#10;G5gMeP/9PafktIQKW9SWHtWKevbUq1R29m5+kWWCktCJtXsZrYEJQYnt8L4QiBIEJUBk8YJoM75B&#10;yYO/f1+OH3SKeQTNQVASOpvWrxJ3TVW9p96olSVfFH0h3+3+Tqprmz7itz5qe0+Rs8hcefRr10/O&#10;6HiGXq3SUmm//aa35XRdsCCo0EQdS5xYVmau9lKrTDYedlizTtshKAmdWL2X0RaYEJTYDu8LgShB&#10;UAJEFi+INuMblLx18yrpnd3XPILmICgJHe+9DOfxwLtdu2VVxSpZULpAZhfPlspaT80UVTR2Ys5E&#10;6ZLURV9HSvLu3Xorj6p/st+yZTp4SSnyhDve44lXnXyyPtK7MQQloRPr9zJaAhOCEtvhfSEQJQhK&#10;gMjiBdFmfIOS7++ukBRHinkEzUFQEjree5mQmCRLfl4kbrfbPBIeKiRR23re3vG2lLk8Kzk6JnaU&#10;3im9JS0hTV+H06HtDw3oVJ8Oa9dK348/3nM8seK7RUeN/WVkZIirc2eZf/jhsjst/P8udmaX0CnS&#10;gQlBie3wvhCIEgQlQGTxgmgz3qBkyPWp8u09+y73R2AISkLH917GJybL/O++FpfTaR4NH7Ud56Vt&#10;L8n3Jd/r7Tmt6cxOZ8r5nc4PqMCsWmmiisd2mzev3i069alJS5Nlp58uq045JWpO5Ik1dludE6nA&#10;hKDEdnhfCEQJghIgsnhBtBlvUHLEX/eX9/93o5lFcxGUhI7/vdxdXCTbt22VqqpKqawol6qKCj2u&#10;KA9PsKeKxf5a9atuoSgc25jCmkJ5Z8c7+s8J5ghk7xYd1byrTHzl5ORIx88+k/Q5c/S1Wnny84UX&#10;yqbRo/U1AmfXbUxZHTpJv0FDpUOn/cxMeBGU2A7vC4EoQVACRBYviDbjDUrOumukTL/5RzOL5iIo&#10;CZ3m3MuqygqpVMGJ1avwRPUV5eWeQEU9ZrXWWI3SEsvLl8vjBY/LbzW/6WvfI5AD2ZLTGO+H+5LX&#10;XpP8f/9b1zxRivLyZOm55+q+pZqqk2IXdg1KvFRQ0mfA4LAHJgQltsP7QiBKEJQAkcULos14g5LL&#10;HjxB/nHtx2YWzUVQEjqhvpcqKFGBiTc8UUGKb7DiDVoiqaEjkL2rTI7IPELXTWku3w/3zspKXd9E&#10;bdtRK1BC5cNHHtErVezO7kGJV7gDE4IS2+F9IRAlCEqAyOIF0Wa8Qcmtj10st1zxgplFcxGUhE6k&#10;7qXayqMDlEqzxUcFKRWeVSnqsWrr2lXP9pZQ8x6B/GXxl3qsJMYlymkdT5OzO52tx4Gq78O92qKj&#10;ApP+H30UcI2T+niPMV500UWy4rTTzKx9tZWgxCtcgQlBie3wvhCIEgQlQGTxgmgz3qDk4Weuk8sv&#10;/oeZRXMRlIRONN/L6uoqqVZBSmWFDk5UgKJWpPgGK+o5oeC7ykQdY6yoFSYqLFErTAIJTML54V6F&#10;LYc8/rgU5ufLf2+/3czaV1sLSrxCHZgQlNgO7wuBKEFQAkQWL4ixw2G1yVZrdE18UlLShKrqajn1&#10;1CHWh4D+ZhbN5a6tlWXLlkn37t0lIzPTzCIYtriXPkca61ELjzjekbZDfu7xs5SklOjrRFei7Fey&#10;nyS4Pafk9CvsJ+mV6Xrsa8eOHbJz5079IT/UMqy/N1746COpjo+XS046SSod6q8c+wrnvYwVcXHW&#10;23DVWkB9f69YsULOPPPML++7775jzDRiF+8LgShBUAJEFi+IsWOo1RZ7ho2b0FvkjR0ipcVmAkD0&#10;ibeaqu06ymq5asLHk1YLXdmRgK2zmioH28tq69UEEKCuXbvu2rJlSwdzidjF+0IgShCUAJHFC2Js&#10;GWe1RleUxMfHT6utrZUrr7xK8nr3NrPN1764WPLnz5dvjz3WzLQt8+fNlTffeENGjhwp510w3swi&#10;GNzLpm2q3SSFtVvljZrX9PXtKXdKWlyaHvt64L57ZdeuXXLTzbdIdofQfyb9y9/ulJSKCnnkf++U&#10;irR9/3w7Cfe9bCu8398HH3zw2rlz5/Yx04hdvC8EogRBCRBZvCDaTEJCglsVqHz3o0/kyLHHm9lm&#10;cjql/ZB+Er9hvVQ+OEWqrv2LeaDtmPb0v+S6P10j5553vjz74qtmFsHgXgamuLJIev4zW1IcKbL1&#10;hvpP7RnSp7ts3rxZFixdKb37hHbLSFxpqWR0ai/icEhxqf1rdoTzXrYl3u/vww47bPW3337LjYx9&#10;vC8EooRaeAoAiCbWB6XKyffqYcqtN0rCj/P1GED4bCz2bHbpkak2v7S+uELPXp/abt11DwAAIoeg&#10;BACiUM3546X6iqv06pLU350ncUVF5hGPHRXb5dbPr5Mr37vYzABoic27N+k+t31kgor4zZ4/v7Zn&#10;ZIIaAACwF0EJAESpigeniGvYcL0Fp90f6q6+TUlIkanz/ilvLntFKp2VZhZAsAoiHJTEmaDE3aXR&#10;MkgAAKAVEJQAQLRKSZHyl18Xd1aWJL47U5IfvM88IJKWlC75OcPFWeuU+QXfm1kAwdpSuln3PTJ7&#10;6r61xW8yK0pyCEoAAIg0ghIAiGK1ffpK+Qsz9DjlrjvE8cVneqyM6XG07uds/Er3AIK3uSTCK0q2&#10;FerendtN9wAAIHIISgAgyjlPGCdVt9/pqVcy8eI9tQxGdztc9/MLftA9gOB5i7lGrEaJt5grW28A&#10;AIg4ghIAiAGVt9yuAxN1Mkbqhefp0GT0/mP0Y99tmqO34AAIXsRPvTFbb9ycegMAQMQRlABALHA4&#10;pHzai/pEjIS530vSi9MlJ62L9O84UMqqS2Vx4ULzRADB8BZz7RbpU28ISgAAiDiCEgCIEe6OnaTy&#10;wSl6nPK3O0QqK2VU7mh9/f2mOboH0HyFZVv1qqzMlCxdKDkSCEoAAIgeBCUAEENqTj9TXAeP1ltw&#10;kqc8JGN6HKXn5/z6X90DaL6CSBdy3bFdb6dTJ1yp064AAEBkEZQAQAg5HA7dt2uXpvtwqLz7Xt0n&#10;P/KwHJ5xgB5//6u9VpTk9eqt+4yMDN0jeNzLpgW67aZHz56SkJAgaWmh/f72Hg3sbkNHA4frXrY1&#10;3u9v6z5W6wEAICQISgAghLKzs3WflZ2l+3BwHnm0OE8+VeKKimTA4y/qWiU7KrbLyh3LzTNi38GH&#10;jJZnnnlG/vSX/zEzCBb3smmBFnJ94IEH5d///rd07NjJzISGWiGmtKVtN+G6l22N9/v7r3/9K4Wq&#10;ACCECEoAIITi41vnr9XKOyfrAq/JzzwpZ6cepOfsVqdk9OjRrIIIEe5l4wpKN+u+a3o33TekU6dO&#10;MnLkSHMVOnuOBm5DQUm47mVbpL6/rfvJihIACCGCEgCIQa5hw6X6wot0QdcrP/pNz80v+EH3AJpn&#10;z9abjMgEFfEbPCta3N3bTlACAEA0IygBgBhVdcPNus//dIF0KufkGyBYm00x16a23oRL3GbPipba&#10;/XJ0DwAAIougBABiVO2AgeI8YZzEV1XL1YuSdI2S4soi8yiAQHlXlETq1Bvv1hs3RwMDABAVCEoA&#10;IIZVXfVH3V8zN04ctSLfsaoEaDZvMdeIHQ/srVHSpe2cegMAQDQjKAGAGKZOv6nt01c676qSM5eL&#10;/LD5G/MIgEB4QxJ1elSKI0WPW1tbPB4YAIBoRlACADGu2qwq+fP3IvM2W/8HIGB7tt1EqJCrsmdF&#10;Sc/I1EgBAAB1EZQAQIyrvniCuNPSZMxGEddPc8VZ6zSPAGiKt5BrxOqTmBNv2tLRwAAARDuCEgCI&#10;ce6sLKm5ZKIeX/JduSwuXKjHsa6oqEjmz5sr3387R5b8vMjMojnWr1src3/4XhYsWKDv5c6dO8wj&#10;8NpzNHAjQYm6j+rr8Mcff9T3cunin80jLeddTeJu4/VJ1P31bajL+zXo37zf35988ok6MmlME62j&#10;1QAAAYgzPYDImGC1aZ6hTLea59MuYlZubq67oKBA5i1aKv0GDDaz4Re/ZrWkHjBAauJq5Zk3/08u&#10;OfEO80hsKivZJU89/k/5v//7P3197PEnypvvzdJjNEwFSp9/+rF8/dUXuq9PVna2nHPeeLn2uhsk&#10;r1dvM9t23fTptfL0j4/L5LEPyrWH3KDnArmPytnnXSCnnHamnHP+eDPTfIlvvSGpvztP1xsqe+s9&#10;M2t/W9avFGdNtXTN6y/vvP2WXHbJheYRj6JKtxlBeeThB+TO2zxHwrfAEVYjhYpuvC8EogQrSgDA&#10;BlRB11UnHSYpTpFeT//HzMa2zz//3IzQFPWT5RGD+8qYg4frD1ONfbgv2rVLnnt6qgwf1Ed/+Grr&#10;NvscDdyc+6i89fqr+gP+2MMPCnrV0576JG10683bb7y2T0gCAECkEZQAgE1U33qHOK2/1Y//eOWe&#10;D1+x6qXnp8s333xjrtCUH777VtatXWOuAqfCgOv/dLW5apu8p970yMoL+j7+9ON8OfXEsUGFJfHb&#10;CnXvzlE7J9qWFStWyI3X/clcAQAQPQhKAMAmeh54grw2IkmSnW5x/j12tt54996/+dorMvnO2/RP&#10;9G++8X/MowhGr9595LI/TJLnXpghb7/3oTz//PPyyGP/0nP+1OoSde/bqgJTzLW+GiVqm5K6Z1Me&#10;f1JmfTFbXvrPy/LEE0/IdTfcrO+xL7VS59pJl5urwMWZo4Hb2ok3y5cvl0svvVSKinaZGTSH+rpU&#10;X5Pe7++HH374I2taba1prC2zGgAgAAQlAGAjX150lF5Vkjnt+ZhZVfLOW2/IuGOO0MvvH77/70H9&#10;RB8eqpbLazM/kJ9+WS0PP/qErp1x8CGjZeTIkXLa6WfouTlzF+oAwNfdf7vdjNqWSmel7KjYrse+&#10;p9547+P6LTv1PZt4+ZUy+rAxcuCBB8oRRxwht935f/L5nB/2CZ7UypJPZn1orgKz59SbnLZTzFUV&#10;Fb7j9tukpKREX/t/PaJpPXrm6a9J7/f3CSecoJYmqfojjTWqOQNAgAhKAMBGug0/Rl46QCShukaS&#10;H7rfzMLuuu/fQ3+wVwVvTxh3spmt39ADhsnT014yVx4qnFKretqaPdtuMj2rOZpzHzt06Ci3/W3y&#10;PitLli1dYkaBifeeetNGapSokOSc08bJkiWe+5SVlS3vf/ylHgMAEC0ISgDARg7qNlruOVLEFR8n&#10;yc88GROrSg459DC5657767Tb/vdv5lEEQq0caeqDvS/1XP8P+Ko+R1vjPRrYG5Q09z6qsESdfONL&#10;nZTTHHtWlLSRoOSGP/9Rr7zxenDKozq8AwAgmhCUAICNjModLes7OeQ/w+JEKitjYlWJWj7+5+tv&#10;qtOuvoYCj+HWu09fM2q7vCtK6qtPEqiMjEwzar64Hdv196k7PV3cWVlm1r5U4WB1UpDXAw88IGed&#10;e765AgAgehCUAICNpDhSJD9nuEw+olbcCQkxs6oEiIQ9K0qyQldIdfjIA82oafHrzWqSNlDIddqz&#10;T+nCwV4XXnihnHTSSeYKAIDoQlACADYzuvsYWd1BZNHxw2NmVQkQCRuLN+i+a3o33Qdj5luvm5HH&#10;8ScG/uHfu+3GbfOgRJ2qdN01V5krz4kt/3sn2+sAANGLoAQAbGZ0t8N1/9jxGSIOB6tKUK+1a1ab&#10;kcegIUPNqO3wrijxPfGmOVQBXN96G+q0HLWVLFB76pPYOChR90idaOU14sBRugguWqakpFjf27k/&#10;fC8LFiyQTz75JMeaptgLAIRInOkBRMYEq03zDGW61SZ6hohSqohAo4UEcnJy1hUWFsr3CxZJ334D&#10;zWzrKti9WQ54urdkJmdJ4ZLTJfk/L0jlH6+VsvseMs+IfuWlxdKj637mSuSY446X195+31yhOdS9&#10;LN5eKO3SMySrk+cI2qWLf5ajDjtIj71+XLxceub1Mldtw0HPDZZ1RWtk9u8XyKBOQ8xsw7ZtWicu&#10;Z4107t5Lvvr8c7nq8glSVLRLP6ZOb/l89nfNuodpt9wgKf96TMrvulsq/udGM2sf6uvsjJNP2HOP&#10;1Lak195+TxfB9b2XDkeidGqfrJ/jtX13lRlBeeyfD8tdd/zVXDVJpXcPW+0VfYVYwvtCIEoQlACR&#10;xQti7FA/8l1mtRR91YSZM2dKnz51TxVpTSd+dKIUlBfIl0OekaPGX6VXlqx56SWpHBiZ8CYY+fn5&#10;ZiRy+OGHy5NPPmmu0FJ33323vPrq3qKaQ4YMkVdeaXufqUbNHCVVrir59vRvpX1iezO7L/UTe6+F&#10;Cxeqn97L0qVLzYzI/vvvL1OmTJEBAwaYmcD0+POfJeOLL+TXBx6QYpvV6ygqKpJTTjlFSkpK9HVG&#10;Rob8+9//bvAe+X6/K4sXLzYjKOreqa+xZlpjtXOstkhfIRbwvhCIEgQlQGTxghg71EqSj6zm+ZF8&#10;AxISEvJcLpfM+vgT6dmzp5ltfXfMu13eWPO6XDLg9zJllkiH55+XyqFDZcOrr+kir9HOXVsrgwcP&#10;MlciY8aMkWeefc5coTnUvXS5nBIfnyDx1n/75cuXy1lnnmEe9Xj44X/IydaH2rZke+V2OWLm4dI+&#10;KUPmnj3PzNZv0MD6P9z36NFDzj//Ajnn3HMlK4hTa/LOOlNSli2zvi9flYphw81s7FMhyRWXXyZL&#10;lizR1yokef6FF2WgT1CrVpO43W69mkTi4va5x8uWrzAjKM89+6w89NCD5qpZ1HKesVYjLIkNvC8E&#10;ogRBCRBZvCDaTG5urrugoEDmLVoq/QYMNrOtb+2u1XLwM4PEEe+QxZcskd5HHKfrIVTe+6BUXXeD&#10;eVb0KivZJd3262CuPLUf3nxvlrlCc6h7ubNws6RlZEuHnG4y9vCD9qmr0Rbv7U9b5svY5w+SQZ2H&#10;yneXNb56ISul/rdLZ593gZxy2pky9rjj9XaS5sro1lkfEbx7za9S2y34I4qjjf/X2HMvzJBzzh9v&#10;rjy2rF8pzppq6ZrXXxyJSfvc46JKtxlBUQVxv53ztfTomScZmZkyaLBnq1hF2W4p2fmbLFq06L//&#10;+Mc/frGm1I3O1g/upcKSUVZbq68QzXhfCEQJirkCgA31zu4r5w+5SCqdlfKPxY9LxWOeYzmT77lr&#10;TwFJtD2T77ytzgdY5a572uapSN5Crt2CLOSqvPX6q7pQ6cgh/fTxt80RV1qqQxK1Lc5OIYm6D02F&#10;JGg+dQ8ffvQJ+fP1N8nEy6/URYNVO/iQ0TJy5EiZOHHiOutpV1utn9X2nsPsoYKT6E/IASCKEJQA&#10;gE3dcNhtekXJtJ+elM2HD5eaCy/SH87aXTvJPANtyXvvviMP3/93c+WhPsQOPaBtHpSxsdgTGPbI&#10;bPrEmVlfzNbtpf+8LE888YTcOfnv0qv33hpERbt26eNvr/+T+pwaGLueeFNSXGxGHi+/OF3OOW3c&#10;Pk1tzbnqqqvk/LNO1df+fJ+rAj4EbIfV1Bfi3iJEHvzFDwDNQFACADblu6rknq/vkIqHpoi7Yydx&#10;fDJLEme8ZJ6FtmDFihXy52v/aK48LvvDpDb9k/6C0s2675reTfeN8f70/sADD5QjjjhCrv3L9fLT&#10;L6tlyuN1Cww/9/RU+WTWh+aqcXFt4Ghg5fNPP663zZkzR7755hv54rNP9bU/3+cuXPCjmUUz1HdE&#10;TuBnVwNAG0dQAgA2dvuRkyXFkSIvL54uGxylUnmfpxhgyu23ilRW6jHs7ZelS+TSSy81Vx4qJFHL&#10;+NuyPStKsoIPKtQWCP+tS/dOvtOMGhe/2bP1x07bbhBVVD2SuvvsRJo+AxsAoBGUAICN5bbvLmcP&#10;Gi/OWqdMnf+IVF94kbiGDdcf0lLuv8c8C3a1c+cOuXzi7/cc0aqMOHCU3Pa3yeaq7SooaXmNEuXi&#10;iZeZkYeqz7F+XdM1M+M3btC9O4KnY4VD9/176ALBTTV1kpU69vuY447X1/58nzt85IFmFs2ktuH4&#10;yjQ9AKAJnHoDRBbVzW0mWk698bXstyVy6HP5kpaULr9c/at0XLBE0o45QiQlRXYvWhaVS/859abl&#10;VEii6jv4FtZUIYm6j8Gc0GI3g/+1vy7o+vOkdQHVKVH8T2rxyuvaQdcp8VL1TNRWncakXnKhJL72&#10;ilQ8M02qL1YvBW0Lp96EhvdUK8v0/Px8//cQ6i9N3xTqZqs94BkiSvG+EIgSrCgBAJtTx5+O63uq&#10;lFWXyr9/elKc1ge4GlWborJSUm690TwLdlJfSJJ/wAGEJIZaYeU99UatumqpA0cdbEaBi9tktt7Y&#10;vEYJAACxiKAEANqAaw6+XvdPzn9EF3etvPdBvaIk8a03xPHFZ/ox2EN9IcmQIUNk+gv/ISQxfEMS&#10;dTJUS9VXjLQpe069oUYJwqev6b2+NT0AoAkEJQDQBozpcbTk5wyXwrKt8tayV/SHs8qbPUduptx4&#10;nYjTqceIbfWFJMOGj5Ann3xSsrOzzQy8hVxbWp9Eqa8eSf+Bg8yoAdb3255irqwoQXioc7/3nmHt&#10;scz0AIAmEJQAQBvxl0PU9nSRx+Y+rPuq627QH9ISli6RpBfVVmjEsvpCElXb5T+vvi5ZWVlmBkp9&#10;J96o+6dacz025SEz8lB1YJpauVNnNYmj5StaYG+BFAeux62m93rVas3/AgeANoqgBADaiDMGnquL&#10;VqrirrNWv6+33lQ+OEU/lvK3OzguOIYt+XnRPiGJOgJY1STJzt5bFBcem82JN771SVYuXybHjjlE&#10;3nztFTPTNPXc556eaq48rvmzZ5tbY1hNgua4/k9Xy6UXj9ff5wEab7ULPMM9Hjc9ACAABCUA0Eao&#10;WgyTRv1Zjx83q0pqTj9TF3eNK9wqKQ/dp+cQe049cew+IcnDjz5hruBvS6k+JURy07vp3mvd2jVy&#10;2SUX6lNsJt95W4MfTDesX6c/vKrn+lKrSc5RhZKb4F1R4u5OfRIE5q3XX5UxBw+XsYcfJNOefaqh&#10;VSa9rabOfZ+hr/ZSRXTmeIYAgEBwPDAQWRwDZzPReDywL3XyzeAn9pfiyiKZPfEnXbfE8e0cfVyw&#10;OytLHxfszulint06vrf+/B++q1tjsLqqQu75v7+ZK5FevfvIhMv+YK72OuPscyWvl/ps0Lb5H62q&#10;ttx4uZw1UlNdJQkOhyQmpZjZ+g0feaDccZf6nGVv5752kny2dpb85+y35ZT+Z+o59XU4Th2bXQ/v&#10;dpqqijL5+eefpaSkxDyyV1Z2trz/8Zcy9ABVGqJxKXf/TZLvvkuqbrxFKiffa2bbFo4HDpxaLVZf&#10;wWD1NTd8+Aj9/b1x48btv/76ayfzkK81VjvEamy7iQ28LwSiBEEJEFm8INpMtAclyl3/vVWmfHef&#10;PjL4lXPf03Op558lie/OlOpJ10jFlMf0XGt55OEH5M7bPPVTmmvWF7Nl9GFjzFXb5f8hM1gqYFHb&#10;dezu0Ofy9Ra0L38/T0Z0HaXnGgtKmtKckERpd8VEXReo4rGpUn3FVWa2bSEoCVxDQUkA1DIztQUn&#10;qCIniAjeFwJRgq03ANDGXDHyj9KxXSddp+TBb+7Wc/q4YIdDkp55UuJXLNdzgF3VV8xVBW4qeFPb&#10;llTwEQj1vOtv/qssWLoq4JBE2VOjhKOBEQC1jU59namVdQHaZTWVPh9kNUISAAgCK0qAyOInB6Hn&#10;u7xgt9UCrn4XCrGwokSZs/ErOfOV48VZ69yz/aDdpCskadqz4jxhnJS9+5F5Zvipgpgv+526E+h2&#10;kbvuub9ZH1DtSv3EuSFsvalLbTvr+c9sSXGkyNYbKszsvlR9knlzv5dNv26UhQt+1HNq643b7Zbj&#10;xp0iQ/KHyaiDD2nyhJv6tB/ST+LXrJbSHxeLa8hQM9u2+K8o8f8abgsrm4Khvi5XLF+mvy6//uqL&#10;Pd/fO3fu3Lxs2bJH1VOs9qF+MmIR7wuBKEFQAkQWL4gtoz6hHG+1I612gtUa+nGbWn6sqpcGfpxF&#10;kGIlKFFeWPSs/OmjKyQtKV3ePP8jOTSxr7QfNkjiioqk7K33xHnyqeaZra+sZJfsLNwsaRnZ0iGn&#10;bsFNNA/3si615UZtvemd3VcWXLnKzAbG/8N9sDLTE0WcTinZvlvc6elmtm0J1b1s67zf35bp+fn5&#10;vIeIfbwvBKIEW28AxCp1pMd2q6nq/pOs1tiaZFWEQD1vntVYfmBcMuxyufaQG3SB13NeO0m+q1kt&#10;VTffph9rd+N1HBcMW9rg3XaTGZmjefW2G6dT3B07tdmQBACAaEdQAiBWqXCkuVRg8qXVCEuMyWMf&#10;lEkH/WVPWPLhqYOkdsBAvS0g+bF/mmcB9lGw21MfJLd9ZOqDxHnrk3A0MAAAUYugBIBdqCMBVPE6&#10;dWyFt6lrdTSiL1Wl8U3PEMq9x07ZE5Zc8PaZ8uLEg/V88v33SFzhVj0G7OLXkg2675HZU/etLX69&#10;Z0VLbc/IrGgBAABNIygBEMu8lf3VthtVCfABq83xaeq6r9WmWs2Xev54zxCKCktuO2KyHk+ofEHm&#10;j+wqcaWlkjrxYt0DdlFQ4lnREamtNw5zzKvr0MN1DwAAog9BCYBYpcKPflZTYUhTxx9ebTVV0NWX&#10;KpgGHzcefru8cu57kpmSJecduUWKs9qJ44vPJO2oQyV+g+en4ECs2xzhrTfqe0pxHnOc7gEAQPQh&#10;KAEQq1T4scMzDIg69cbXiaaHj+N6j5OZF3wqWzulyMDLK2TboDxJWLpE0o88VByfcFwnYt9GU8w1&#10;EkFJ/IrlupirO6eLuIYNN7MAACDaEJQAaCs8P0ZGk0Z0HSX/OHGqbE0XGXDOJtlx+km6Vkna2adJ&#10;0jNPmmcBsckblERi6w2rSQAAiA0EJQCAffwuf4JcOuIqKXI4ZexJW6Tsr7fpI03bXTtJUm69UY+B&#10;WOM98aZju06S4kjR49aUaOqTOI85VvcAACA6EZQAAOr192OnyKDOQ2Vx4UK58fAyKZ/2oojDIclT&#10;HpLU351HkVfEnD2rSbIiUMjV6ZSEr7/yDFlRAgBAVCMoAdBW+Bck8C/uCj/qJ+5Pn/qi7qfO+6d8&#10;dEgnKfvkS3F37CSJ786UtBPHcnwwYsrLi5/XfUS23cz9XoeLtQMGSm23yBSSBQAAgSEoAdBWnGl6&#10;r3mmRyPyc4bLnUfdq8dXvnexrBzURUq/mK0/7CX8OF/SDztIF3sFot07y9+QFxY9K2lJ6Xu+pluT&#10;tz5JzQnqJHMAABDNCEoAtAW9rXaBZ7jH+6ZHEyYd9Be5YMhFsqNiu4x/4zTZ3au7Dkuch43RJ3io&#10;44Md384xzwaij6pN8qdZV+jxvcdOkd7ZffW4NTk+MfVJxlKfBACAaEdQAqAt+LvpvdZY7UPPEIF4&#10;5KRn5KDc0bJyx3L5/czzpCY7S2/DqbnwIr2dIPX0kwhLELX+8N7FUlxZJGcMPFcuGXa5mW096nsk&#10;YcF8XePHdeTRZhYAAEQrghIAdney1fxXk0wwPQKk6pS8dM7bktu+u3y2dpZM+e4+/aFPFXituvYv&#10;hCWIWi8vni5zNn6lT7p5dNwzZrZ16W03TqdeheVOTzezAAAgWhGUAIiUMc1ow6wWDLXl5iXPcI9X&#10;rcan+SDkpHWRf58xQxzxDrn/m7tkXsH3er7ywSl1w5JPZul5INLUdrE7vrhRj/9+3BTJTMnS49bm&#10;MMcCu448SvcAACC6xZkeQGSolQ3TPEOZbrWJnmGb4DZ9INSnjOZWQOxoNfWJfZS+8lAn3ajfZ4e+&#10;aj71KavRT1o5OTnrCgsL5fsFi6Rvv4Fm1l7u/eZv8vD390qPjJ4ye8ICSUv0/IQ87ZYbJOVfj+mV&#10;JmUPTZHKy/6g54NRXlosxdsLpV16hmR16mJmEYy2fC+vnXWFzFj6ghzV8xh589yPzGzwtm1aJy5n&#10;jXTu3sv6Mk80s42Lq6yU7IF9JG7Hdin+77fiHHmgeaRtC+ZeYl/e72/L9Pz8/Lb0HsKu2vL7QiCq&#10;EJQAkUVQEphggpJXrOa75WaX1cZabZG+aj51nugyq6XoqybMnDlT+vTpY67sxeV2ySVfXSI/7/xZ&#10;RnYaKQ8f8rB0SumkH9vviSdkv6lT9Xj7hAlS+Je/iDshQV8DrWneb/Pk0q8vleSEZHnruLekR3oP&#10;80jryvzoI9n/ppuksm9fWf3222YWCDmCEnsgKAGiBEEJEFkEJYFpblDyhNUmeYZaS0MSRa0kUT+S&#10;bvRH8gkJCXkul0tmffyJ9OzZ08zaz8bSDfL7Ly6RreVbpUtqF3lszL9kaIeh+rGMd9+VrrfeInHW&#10;fdh94omy5d77pDY1VT8WKHdtrbhcTomPT5B4gpYWaYv3sspVJWd/fKasLVkrf8r/s0wacrV5pGXU&#10;Cgi32+1ZAREX2FuoHpdcLKlz50rhHXfIrv93kZlFMPcS+/J+f1sISuyBoASIErwyAZHVll8QbzJ9&#10;IDZaTa0QCcSVVnvSM9zjQqsF+utbJDc3111QUCDzFi2VfgMGm1l7KizbKpe9c6EulKmKvf7jxKny&#10;u3z1JS26qGvqeWfp7Qa1ffpK+QszxHWg7y6oxpWV7JKdhZslLSNbOuR0M7MIRlu8l/fN+ZvV7pL+&#10;HQfKt5ct1nV1QmHL+pXirKmWrnn9xZGYZGYbFr9iubQfNkgkJUVK1m8Rd1ZkaqREo+beS9TP+/1t&#10;ISixB4ISIEpQzBVApDzQjBZoyDHeahELSdoaVdx15vhP5Q8HXiOVzkq5+oOJctOn14qz1nO6R+nX&#10;3+lwJH7Nakk/6lBJfvA+ffIHEE7qCOt/fn+/Hj960jMhC0mCkTT9Od1XnzeekAQAgBhCUALALlRI&#10;MsMz3IOQJMzUh9AHjn9Mnjhlml5V8vSPj8uZrxyvV5uolSSl//1Oqm68RT835Y5bJfUS6z8JYQnC&#10;RIV0f/roCh3cXTLschndXR2aFSGVlZL0gvqBsEj1FWqhGwAAiBUEJQDsgJAkwtSWm4/+32zJbd9d&#10;b8UZO/0g+WnLfH0CTuXke6Xsw0/FndNFEt96g7AEYfM/H0+S7zfNkd7ZfWXy2AfNbGQkvjtTbz1z&#10;DRkqroNHm1kAABALCEoAxDpCkigxouso+XLCPBnT42gp2L1JTp0xVn9oVZxHHi2ln3xJWIKglVWX&#10;ysbi9Q22Kd/dJy8selbSktLllXPfk8yUyG512bPt5nJWkwAAEGsISgDEMv+QRJ1uQ0gSQd66JZeO&#10;uEp/sD3ntZP2hCW1AwbWCUvSTj5e4oqK9GNAY9SWmgveOE0OmNqrwXbXf2/VW8GeP/N1XcQ1klQR&#10;V8cXn4k7PV1qLuSkGwAAYg1BCYBYpU7N8Q9J1BHAhCQRpj6sqhNwJh30lz1hyWdrZ+nHfMMSx9df&#10;6SKvqtgr0JjHfnhIb+lSq0V6ZOY12NR2m+N6N+ck8fBIfvwR3ddcPIEirgAAxCCCEgCxSK1l9xxr&#10;4eENSRbpK0SFe4+dsicsGf/GafLgN3freRWW7J77k7iGDdc/eU8/5gh9nDBQH1Xr5p7Zd+gA7tVz&#10;35OfJ61rsKmvt0hTq6SSXvQUca265s+6BwAAsYWgBEAsyjS9106rqeBELVtobhtmNYSJCktuO2Ky&#10;HqsPu5e9e6HeRqFWlJR9PlucJ58qcYVbJfX0kwhLsA8Vsnm/Zq495AZd/ybaJT3zpD7xRn1tq5Of&#10;AABA7CEoAWAHfax2YpCtvdUQRjcefvue4ppv/vLK3rAkPV3KXntbqiddI3GlpYQl2Metn18na3et&#10;1oWCvYFbVHM6JenJf+khq0kAAIhdBCUAgLBTdSM+vfg7Xez1neVv7AlL1PHBFVMek6pr/0JYgjrU&#10;14n3FJvnTp+ht95EO1WkOH7zJn0ksPOY48wsAACINQQlAGLRRqt9HKK222poBeokkvd+9+WesOT4&#10;Fw+VeQXf68cqH5xSJyxJ+sEzj7ZJHS/9p1lX6LHavtU7Oza2sHiLuFazmgQAgJhGUAIgFqmTbdTR&#10;FqFoFIBtRb5hiSrSefwLh8rVH0yUZb8tqROWdBx/nqQuWGB+FdqaP7x3sRRXFskZA8+VS4Zdbmaj&#10;m+OTWZIw93txd+wk1RwJDABATCMoAQC0KhWWLLhylVx36C16O8XLi6fLoc/l69Dk35cMk/I/XiNx&#10;ZWWSN2mSpMyba34V2gr19aCOAu7YrpM8Ou4ZMxvd1Ek37SZ5VsBU3XCzSEqKHgMAgNhEUAIAaHWq&#10;7sSdR90r3162WC4dcZW+Vttw1OqS3P1fkk9PHSrx5eWS8/uLqVnShuyo2C53fHGjHv/9uCm6AHAs&#10;aHf1Fbo2ifPIo6XquhvMLAAAiFVxpgcQGROsNs0zlOlWm+gZIlbl5ua6CwoKZN6ipdJvwGAzi6ao&#10;Y2BfXfqSvPjzc3pLjvKvT5Lk6m+rpTYtVda8+7pUDo3d+6mCILVCIlwqnZWyrWyruaqrvLRYircX&#10;Srv0DMnq1MXMRqd7vr5Dfx0cnXeczBz/qZmNHlvWrxRnTbV0zesvjsQkPZc44yVJnXixuLOypPTH&#10;xVLbrbueR+Pqu5dovrKSXbKzcLMaTs/Pz+c9ROzjfSEQJQhKgMjiBdFmCEpaTgUl//v5DTJ7039l&#10;2kzrm2ShyNZ0kYP+ILIpwzwpxqQ4UuQfJ06V3+Wrb/nQWrljuVz01lm6twN1r9RKo2gs4Or/4T5+&#10;w3pJP2SE3npT/sIMqTl/vHkmmkJQEhoEJbbD+0IgShCUAJHFC6LNEJSEhnrz/5/5z8q0Fc/K01N/&#10;lTErK2TNfoly2v90lbLk2Ns1urF4ve7/cOA18vdjp4TsqNtZq9/XRy2rFTlqxYpaueLPXVsrLpdT&#10;4uMTJD4hwcxGrytG/lGuPSQ6t6/4f7hPO2GsOL7+SgckKihB4AhKQoOgxHZ4XwhECYISILJ4QbQZ&#10;gpLQ8L75T8vIlo5pmZJ21KGSsHSJrgFR9uGnIo7QBA2tRRUo/Z+PJ+ktMuokl+dOn9HisOS+OX+z&#10;2l16rH7PJ06eVm9Q4nsvO+R0M7MIhu+H+9Rnn5Z2112rt9qoLTdq6w0CR1ASGgQltsP7QiBKUMwV&#10;ABDV3OnpOhxx53TRP71Pfuyf5pHYobbcfPT/Zutjkd9Z/oZeBeKsdZpHm0etHhn/xmk6JFFhy21H&#10;TJbnz3y93pAE4RG/cYOk3HGrHlc8NpWQBAAAmyEoAQBEPRWSlL/o2dqQctcdEr8i9upxjOg6St77&#10;3ZctCktUSHLmK8frLTfqRJhXzn1Pbjz8dvMoWkv6VZdLXGmpVF88QZwnn2pmAQCAXRCUAABigtp2&#10;Uz3pGpHKSkm9YqI1EdyKjEjq33Fg0GGJCknOee0kfYyy+n2+/P08Oa73OPMoWkNCSYnk/POfkjj7&#10;a73lpvLBKeYRAABgJwQlAICYUTn5XqntmScJc7+PyS04Sn1hiSr22lD7ftMcmTrvn3LqjLF67P31&#10;0XgqjJ3Eb96kT7VRLWHRQl2PpM/RR0nn557Tj7PlBgAA+6KYKxBZFO2yGYq5hkZjBUhVnRJ12ogq&#10;6Fr+7xdj9khWdZzvaS+PlcKyrWamab4hS6Ao5hqYxNdekcQ3XpX4NaslwWpq5VJ9ykeOFNeNt0rt&#10;WeeaGQSDYq6hQTFX2+F9IRAlWFECAIgpagtO1XU36K03qZdcKMn33m0eiS3e0GNQ56HSIzOvwaYe&#10;v2DIRXLvsVOaHZKgaarWSOrEi/XXUuK7M/XpSiokcXfspFcveVv1xMtl/dszZe3zz0v1qaebXw0A&#10;AOyIFSVAZPGTA5thRUloBLIKImnq49Luxut0YKKKalZMfSbmjg1uDawoaZjawpV68YV6e406XUlt&#10;7XIdPFpq+/Std1sNqyBCh3sZGqwosR3eFwJRghUlAICYpAq7lr32tv6Am/TidL0iIBYLvCIyEt96&#10;Q9KPOUKHJCocKf1xsf6ach04itojAAC0cQQlAICYpY5mLft8tj4+WH3wJSxBIHy/VqpuvV1Kv5it&#10;t9cAAAAoBCUAgJjmGjZcSj/5krAEAfH9GlHH+1beOZktWwAAoA6CEgBAzKsdMLBOWJJ++EH6dBzY&#10;TGXlniN7m9Mcn8zSx/u2H9JPUn933p6QpOrav5jfGAAAYC+CEgCALfiGJQmLFuojhNWHYnXcK2KX&#10;+u+nCvemnX6SZHbJlvYDejW7qV+rfg/1e6n6IxVTHiMkAQAADSIoAQDYhgpLSlask6rb7xRJSdGr&#10;S9oPG6S3WqgTThA7HB++rwMOtQpErQZRq0LUihLfI3sDbapAq6pFUvbFbCnZ9Jsu2goAANAQghIA&#10;gL2kpEjl7X+T3UtXSc2FF+mpxNdekfQjD9VbclR4gijldErStGd1OJJ29mmecMT671lz/nipeGaa&#10;lGzYIrtXrGt2K/1mnq5F4jxsDPVIAABAk+JMDyAyOC8/tqgzQxs9NzQnJ2ddYWGhfL9gkfTtN9DM&#10;ornKS4uleHuhtEvPkKxOXcxscOI3bpCUp6dKyvRpEldcpOecBwyTiltv131LuNPSxN2xk7mKTqG8&#10;l2HjdEryqy9Luwfuk4S1a/RUbbduUvmHSVL5+4lRc4+3bVonLmeNdO7eSxyORDOLYHAvQ8P7/W2Z&#10;np+fz3uI2Mf7QiBKEJQAkcULYuxQZ4cus1qKvmrCzJkzpU+fPuYK0SCuqkqy3n9fOv/735K0caOZ&#10;bRl3crJsmjxZik86ycyguRzbt0uPP/9ZUn/+WV9XDhwo2664QnYfe6y4ExL0HIAmEZTYA+8LgShB&#10;UAJEFi+IsUOtJPnIao3+SD4hISHP5XLJrI8/kZ49e5pZNJe7tlZcLqfExydIfIg/LMdZ/30y3n1H&#10;sl94QRJKSsxs86nfx7F1qx7/Zn3Q3zHpaj2ONuG8ly2VtHat7H/F5ZK4ebNU9+gpv910k+w+7jjz&#10;aPRRKyDcbrdnBUQcb6FagnsZGt7vbwtBiT3wvhCIErwyAZHFC6LN5ObmugsKCmTeoqXSb8BgM4vm&#10;KivZJTsLN0taRrZ0yOlmZqOPOkml3Y3X6a0j1RdPkIqpz0RdDYxovZeOLz6T1PPPkrjSUl07pHzG&#10;6/rEomi2Zf1KcdZUS9e8/uJITDKzCAb3MjS8398WghJ74H0hECUo5goAQJDU6Sllr70t7vR0SXpx&#10;uqSdfLzEb95kHkW9VD2Se+/WJ9qokEQVai378NOoD0kAAEDbQVACAEALOE8+Vco+ny213bqL4+uv&#10;JP3AfE7WaUD8hvWSdsJYSbnrDn2tjuwtf2GGPtkGAAAgWhCUAADQQq5hw6X0x8VSc/a5EldUJKm/&#10;O0/aXTFR4go9NUzaPHPsb/ohI8Tx7Ryp7ZknZZ98qY/sBQAAiDbUKAEii72oNkONktCIlRol9VGB&#10;QMqN1+ltJWqlRNUVV0n15VdGbNVEpI8HVqtsku+7R+LXrNbXaqtNxaNTxZ3V6EnbUYm6GqHDvQwN&#10;apTYDu8LgShBUAJEFi+INkNQEhqxHJQoaotJ8t13SdKMl/RqCnhW3agVJGqrUqziw33ocC9Dg6DE&#10;dnhfCEQJghIgsnhBtBmCktCI9aDES62iUKsp1KqKSIn08cCqSGvVDTdLzelnmpnYxYf70OFehgZB&#10;ie3wvhCIEgQlQGTxgmgzBCWhYZegJBpwL0OHD/ehw70MDYIS2+F9IRAlKOYKAAAAAABgEJQAAAAA&#10;AAAYBCUAAAAAAAAGQQkAAAAAAIBBUAIAAAAAAGAQlAAAAAAAABgEJQAAAAAAAAZBCQAAAAAAgEFQ&#10;AqAt6G21MT5NXQMAAADAPghKANhdR6u9arXZPu1cqwEAAADAPghKANiZCklmWW2UvgIAAACAJhCU&#10;ALCzyVYjJAEAAAAQMIISAHb1hNUmeYYAAAAAEBiCEgB2NN5qviHJLtMDAAAAQKMISgDYjQpJZniG&#10;2lSr3ecZAgAAAEDjCEoA2Mkwq/mGJPOtdodnCAAAAABNIygBYBcqJPnSM9RUSDLOajv0FQAAAAAE&#10;gKAEgB2oY4DftFq2vvLUJLncaoQkAAAAAJqFoARArFMhySyr9dFXnpBkrNUW6SsAAAAAaAaCEgCx&#10;7j9WG+UZaldbjZAEAAAAQFAISgDEsiesdqJnqF1otVc8QwAAAABoPoISALHqJqtN8gw1dQwwIQkA&#10;AACAFiEoARCLxlvtfs9QUyGJ2nIDAAAAAC1CUAIg1pxstRmeoaaOAb7DMwQAAACAliEoARApY5rR&#10;hlnN6yXTKyokGWc1jgEGAAAAEBJxpgcQGROsNs0zlOlWm+gZtglu0wfiY6upQETx/XVrrLbaM2xU&#10;X6t5jw9W/H/dzVYL5KScLNMalJOTs66wsFC+X7BI+vYbaGbRXOWlxVK8vVDapWdIVqcuZhbB4F6G&#10;zrZN68TlrJHO3XuJw5FoZhEM7mVoeL+/LdPz8/Pb0nsIu2rL7wuBqEJQAkQWQUlgGgpKQuUIq83x&#10;DBuUZ7VlVkvRV02YOXOm9Onjm80AABA2BCX2QFACRAmCEiCyCEoCEw1BiVpJ8pHVGv2RfEJCQp7L&#10;5ZJZH38iPXv2NLNoLndtrbhcTomPT5D4hAQzi2BwL0NHrYBwu92eFRBxvIVqCe5laHi/vy0EJfZA&#10;UAJECV6ZgMhqyy+I6njfQG20mvfo31mmb45Qbb1pUm5urrugoEDmLVoq/QYMNrNorrKSXbKzcLOk&#10;ZWRLh5xuZhbB4F6Gzpb1K8VZUy1d8/qLIzHJzCIY3MvQ8H5/WwhK7IGgBIgSFHMFECkPNKN5QxJF&#10;rSxpbnvaar7Ute/jIQlJAAAAAMQ+ghIAAAAAAACDoAQAAAAAAMAgKAEAAAAAADAISgAAAAAAAAyC&#10;EgAAAAAAAIOgBAAAAAAAwCAoAQAAAAAAMAhKAAAAAAAADIISAAAAAAAAg6AEQFuw0Wof+zR1DQAA&#10;AAD7ICgB0Ba8YrVxPk1dAwAAAMA+CEoAAAAAAAAMghIAAAAAAACDoAQAAAAAAMAgKAEAAAAAADAI&#10;SgAAAAAAAAyCEgAAAAAAAIOgBAAAAAAAwCAoAQAAAAAAMAhKAAAAAAAADIISAAAAAAAAg6AEAAAA&#10;AADAICgBAAAAAAAwCEoAAAAAAAAMghIAAAAAAACDoAQAAAAAAMAgKAEAAAAAADAISgAAAAAAAAyC&#10;EgAAAAAAAIOgBAAAAAAAwCAoAQAAAAAAMOJMDyAyJlhtmmco06020TNElMoyrUE5OTnrCgsL5fsF&#10;i6Rvv4FmFs1VXlosxdsLpV16hmR16mJmEQzuZehs27ROXM4a6dy9lzgciWYWweBehob3+9syPT8/&#10;n/cQsY/3hUCUICgBIosXxNiRZ7VlVkvRV02YOXOm9OnTx1wBABBWBCX2wPtCIEoQlACRxQti7FAr&#10;ST6yWqM/kk9ISMhzuVwy6+NPpGfPnmYWzeWurRWXyynx8QkSn5BgZhEM7mXoqBUQbrfbswIijrdQ&#10;LcG9DA3v97eFoMQeeF8IRAlemYDI4gXRZnJzc90FBQUyb9FS6TdgsJlFc5WV7JKdhZslLSNbOuR0&#10;M7MIBvcydLasXynOmmrpmtdfHIlJZhbB4F6Ghvf720JQYg+8LwSiBMVcAQAAAAAADIISAAAAAAAA&#10;g6AEAAAAAADAICgBAAAAAAAwCEoAAAAAAAAMghIAAAAAAACDoAQAAAAAAMAgKAEAAAAAADAISgAA&#10;AAAAAAyCEgAAAAAAAIOgBAAAAAAAwCAoAQAAAAAAMAhKAAAAAAAADIISAAAAAAAAg6AEAAAAAADA&#10;ICgBYHe9rTbGpw2zGgAAAADUi6AEgB2Nt9orVttptTVWm+3TFlrNbTUCEwAAAAD7ICgBYCcnW221&#10;1WZY7QKrZVutIe1NDwAAAAB7EJQAsIOOVnvCah9YrY+aAAAAAIBgEJQAsINZVpvkGe6xy2p/t9qF&#10;VjvCp11ltalW2201AAAAAKiDoARArFMrSUZ5hnuoMKSD1W6zmqpVMsenPWW1q622yGoAAAAAUAdB&#10;CYBYpk6x8V1JolaRDLeaCkMAAAAAoNkISgDEsumm9zrdaqwUAQAAABA0ghIAsUodAexbuFXVHVFb&#10;awAAAAAgaAQlAGLVmab3YrsNAAAAgBYjKAEQi9RxwBd4htp8q7HlBgAAAECLEZQAiEWHmN7rE9P7&#10;UoVeva23mgAAAACAphCUAIhFQ03vtdhqapWJqlsyz2puq832aWusttNq6ihhQhMAAAAADSIoARCL&#10;jjG9V77VfrDaDKuNUhP1yLaaOkpYhSZXqgkAAAAA8EdQAsAO/mo13xNwmvKk1e7xDAEAAABgL4IS&#10;ALHoRNP7U0Vdb7baET7tKqupo4P9qXDlZM8QAAAAADwISgBEim+x1abaMKs15mOrDbfaQVZ7wGpz&#10;fJo6Nvhqq6nQZJfVfD1qegAAAADQ4kwPIDImWG2aZyjTrTbRM2wTVMHVQKkgZJxnqPn/WhWSBHI8&#10;sFpB8oFnuIcKUFSgEogs0xqUk5OzrrCwUL5fsEj69htoZtFc5aXFUry9UNqlZ0hWpy5mFsHgXobO&#10;tk3rxOWskc7de4nDkWhmEQzuZWh4v78t0/Pz89vSewi7asvvC4GoQlACRBZBSWCaCkqa83eZOhXH&#10;t+Cr2qqjVqE0Jc9qy6yWoq+aMHPmTOnTpzllUwAACBpBiT0QlABRgqAEiCyCksA0FZR0stoOz7BJ&#10;N1ntfs9Q8/+9G6JWknxktUZ/JJ+QkJDncrlk1sefSM+ePc0smstdWysul1Pi4xMkPiHBzCIY3MvQ&#10;USsg3G63ZwVEHG+hWoJ7GRre728LQYk9EJQAUYJXJiCy2vILogosArXRaq94htpOq6njfr2as31G&#10;HQ2sTr3xCjQoCUhubq67oKBA5i1aKv0GDDazaK6ykl2ys3CzpGVkS4ecbmYWweBehs6W9SvFWVMt&#10;XfP6iyMxycwiGNzL0PB+f1sISuyBoASIEhRzBRApartLoM03JFHmmj4YS00PAAAAAPsgKAEQi4pM&#10;7zXE9IE4zPQAAAAAsA+CEgCx6EvTe401fTDWmh4AAAAACEoAxKTvTe91gdU6eoZNOs/0Xl+bHgAA&#10;AAAISgDEpEVWm+8Z7nGZ6RszzGq+RwMrn5oeAAAAAAhKAMSsh03vpY78HeMZ1kutOHnWM9xjqtUC&#10;PVYYAAAAQBtAUAIgVqmTcPxXlcy2mjr+158KUGZZzXc1yS6rPeQZAgAAAIAHQQmAWHa51VTg4etJ&#10;q7mtpoIR1VZbTQUo/ltuLrIahVwBAAAA1EFQAiCWqVol6sQb/7BEOdG0PvpqL/XcC632ob4CAAAA&#10;AB8EJQBinQpL1GoRVW+kKR9bTT1XbdsBAAAAgH0QlACwA7WF5mqrqdUjV1lNhSYqFFHtVTOnHhtn&#10;NbbbAAAAAGgQQQkAO1EhyFNWU6GJCkVUG2/mCEgAAAAANImgBAAAAAAAwCAoAQAAAAAAMAhKAAAA&#10;AAAADIISAAAAAAAAg6AEAAAAAADAICgBAAAAAAAwCEoAAAAAAAAMghIAAAAAAACDoAQAAAAAAMAg&#10;KAEAAAAAADAISgAAAAAAAAyCEgAAAAAAAIOgBAAAAAAAwCAoAQAAAAAAMAhKAAAAAAAADIISAAAA&#10;AAAAg6AEAAAAAADAICgBAAAAAAAwCEoAAAAAAAAMghIAAAAAAAAjzvQAImOC1aZ5hjLdahM9Q0Sp&#10;LNMalJOTs66wsFC+X7BI+vYbaGbRXOWlxVK8vVDapWdIVqcuZhbB4F6GzrZN68TlrJHO3XuJw5Fo&#10;ZhEM7mVoeL+/LdPz8/N5DxH7eF8IRAmCEiCyeEGMHXlWW2a1FH3VhJkzZ0qfPn3MFQAAYUVQYg+8&#10;LwSiBEEJEFm8IMYOtZLkI6s1+iP5hISEPJfLJbM+/kR69uxpZtFc7tpacbmcEh+fIPEJCWYWweBe&#10;ho5aAeF2uz0rIOJ4C9US3MvQ8H5/WwhK7IH3hUCU4JUJiCxeEG0mNzfXXVBQIPMWLZV+AwabWTRX&#10;Wcku2Vm4WdIysqVDTjczi2BwL0Nny/qV4qyplq55/cWRmGRmEQzuZWh4v78tBCX2wPtCIEpQzBUA&#10;AAAAAMAgKAEAAAAAADAISgAAAAAAAAyCEgAAAAAAAIOgBAAAAAAAwCAoAQAAAAAAMAhKAAAAAAAA&#10;DIISAAAAAAAAg6AEAAAAAADAICgBAAAAAAAwCEoAAAAAAAAMghIAAAAAAACDoAQAAAAAAMAgKAEA&#10;AAAAADAISgAAAAAAAAyCEgB2NManDVMTAAAAABAIghIAdtDRaldabZ7V3Fab7dMWmrlXrDbeagCA&#10;EHnztVfknNPG7WnqGlFP/QBhll+r7/XR/zn+7rGa7+PqP756PQaAmEdQAiDWnWy1VVZ70mqj1EQD&#10;LrDaDKupN3O91QQARMrkO2+rEzBMe/Yp80jwrv/T1XV+z++/nWMeCZ9Nv26Uzz/9eE9T14hqKsh4&#10;1mon+rS1Vqsv4fJ9jmr+/mE19ft5H1evs/+xGgDEPIISALFM/QTsA6tl66u95lvtY9P8qTdz6nG2&#10;5ACImO7796gTMDz6jwfNI8HZuXOHPPf01Dq/Z/+Bg8yjwB7/sprvDxXU6+HVnmGz7bDaOKut0Vce&#10;6jX2Js8QAGIXQQmAWKXqj6gVIr7+brU+VjvIaurNm2pxVrvQarus5qWCFfUTNQCIiLHHHm9GHuvW&#10;rpElPy8yV8335WefmpHH2eddIB06sAsCdagtqmrVh5cKONTrZEuosOQcq/m+xt5vNX4YASCmEZQA&#10;iFXTTe91s9Vus5paQuxPLSkeazXfN3LqJ2rULAEQEXm9esuIA+vuFnz7zdfMqPk+eG+mGXmcctqZ&#10;ZgRoKjW71zPcQwUcKuhoKZXw+a9K4YcRAGIaQQmAWKR+UqVWjnipn4o94Bk2SL2Ru88z3INPEgAi&#10;5pKJl5uRxxeffWJGzaO23bz1+qvmymPscXVXrKDNm2w1322q6ocLwS9h2pf6gYTvF6FKAdmCAyBm&#10;EZQAiEWjTe+l9lgH4lvTezVW/BUAwsp/+81PP86X9evqWxTXOLbdoAlqq+okz1AL5IcLwfij1XxX&#10;bt5iNb4QAcQkghIAsSjT9F47Td9cvqtSAKBV1bf95svP64YegWDbDZpwu+m9/mT6UFPbeHxXbqoV&#10;LJd5hgAQWwhKANiBKt4ajPpOxQGAVuO//eaFac0r7cC2GzRBbVX1PdpXve596BmGxXNWY1UJgJhH&#10;UAIgFtW3hUYtLW5Kd9N7/Wh6AIiIlm6/CXbbjfoz3nztFbn+T1fLOaeN29Mm33mbnlcBTKio03z8&#10;/4xA+f461fw19Xt/MuvDOv+O6nE11xj/X6PG6p4ES/0zPvLwA3LpxeP3/J6qqbmm/llCQJ1048u/&#10;EHqo1beq5FzPEABihzo2E0DkTLDaNM9Qv3mZ6BkiAKut5rt1Rv0E63SrzdFX9ZtlNd+frKlf3/yC&#10;AI3Izc11FxQUyLxFS6XfgMFmFs1VVrJLdhZulrSMbOmQ083MIhjcy9DZsn6lOGuqpWtef3EkJpnZ&#10;lht7+EE6IPGa8viTMvFy/8+39VMfvn1XlDz3wgw55/yGD/RSAcljUx6S556eamYadv3Nf5U//vl/&#10;Gg1e1If9O29TdUE97rrnfvnz9XVreH7/7RwZd8wR5krk2ONPlMcfezSge5mVUvetalGl24w86vu9&#10;33xvlg4nrp10eZ376ktteXps6rMy9IC9p9iqX3Px+HP0Uc31qe/XNEb9sz14793y+aeNL17s1buP&#10;3P+PR+WEcSebmcB5v78t0/Pz8/3fQ6j/cNs9Q029TnbwDANS92YH/rmht9V8b6L6jxDsys+2hveF&#10;QJRgRQmAWOW/x1r91Gq21Z6wmnqT5k+9A/UNSdQ7+5CGJAAQjGC33/hvu8nKzm40JFFBwNGHjQoo&#10;JFEevv/vcuyYQ/SviyVq9ceYg4c3GJIo6rFTTxy7Z+WM99c0FJIo/r+mMSpAUgFOUyGJov7M8888&#10;pVkrbQLkvwcrsP/wLadeW/1PwKnvdRkAohZBCYBYpdYrX+gZ1qEq+6t3uiow8f7YT23Leckz1NSb&#10;xXBU/AeAZgt2+43/tptzzms8JFEf8ot2+ZaP8KzAUKtAVFMrSPyLy6oP8erXBXMaTyT8OH+uXHZJ&#10;fS8N+1L34p6/3aFDkub+msaorTq+q2wUdV/V/fXe68v+MEkHW75UMNWSLT71ONL0Xh+ZvjXUrTC8&#10;b2gDAFGNoARALFPvKIdbrb4fAarAZKHV5llNrTTxviP9u9Wu9gwBIPKCPf3G/7SbE08+1YzqUisg&#10;/EMS9ectXLZGb1NRW2VUu+Oue+TLb+bJrC9m6+0gXurXTbzoAnMV3Xz/HVUYof5d1HYd1ebMXahr&#10;uPh68/W6IUkgv0atyGloVYmqOeK7YkfdR/X7qfuq7q/3Xj/86BOyfstOHZr4uv7PVwe0YiVAJ5he&#10;UTemsa2poTbX9F5jTQ8AMYGgBECs22S1pz3Devl++lDvXv/hGQJA9Gju9hv1Ydp/201DNS5enPbc&#10;PiGJCkhUQFOf0YeNkc/n/FBnxYNa5RLi1Q5h4w0nVBih/l28VG2Rf7/4yj4hkNKcX6P4r+ZR1H+T&#10;P0y8yFx57rO6j76/nz8VmviGJeqfR/33ChHff+hPTN9a1BIk3x9i1E0CASDKEZQAiBT1zjHQ1lDl&#10;PDX/g9W87zLVhnT1o8G6Z2XupVaZrLJa8yvmAUAYnXF23YNBmtp+05xtN1Me8j2ERGTaS682eTKO&#10;evzhR9QOxr0ef+RhM4peKtBoKpyYcNkfzMgjkEDD/9ds+nWjGe31zltv1AmkVOHXQE4gunjiZXVC&#10;qZlvvW5GLeL/L7PA9K3Jt0hM3aQJAKIcQQmASFHbYQJtddcme6iQ5Eured98qTdk6uxI9SNP9Ymh&#10;k9Wuspr/thz1bvQDqzX8qaJhWVbLa6y5XC6rE3G5nPpEB1pwTd0/pbbWVe/jtMAb9zJ0ze32HALi&#10;dNbU+3hLWkb79nLWOefp39/r808+qve5qr3/zlvmWR7HnzCu3ufNev/dOh/e1Z/RvXv3ep/r3844&#10;62zJyqq7qmTNqhV1nqO+rnzV+3Vm3S9fbndtwPfS3z7P8fu9e/Xure/lPs/zaQMGDDTP9jh67LHN&#10;/jUqxPJ/jirg6qXu88BBg/Z5Tn1N/dkjfbZeqftc3/Pqa97v7wAsMX1r8g9nAjsuCACiAMcDA5HV&#10;lo+B8z92sDHq2AAVgnipH9GplSTekER9CuhntYY2dqtzNu+12t53/B5q9Umga8lVELLMain6qgkz&#10;Z86UPn34ARqAwH300Udy0017j9YdMmSIvPJK/X9F5efnm5FIRkaGfPPNN+aqrn//+98yZcoUcyVy&#10;3XXXyaWXXmqumnbjjTfKrFnqZHWPBx54QE466SRzFdjvv2DBAvn9739vrkQOP/xwefLJJ81V43z/&#10;PZXFixebkUcwv3c4fs2mTZvq3Jfm3mf/+/j888/LyJEjzVVA/I8HVl9Ivj9kUGcoN7dGSbDHA3up&#10;H0jM8Ay1YP4Z2hqOBwaiBCtKAMSiy6zmm0KodeWNVb97ymrqx3X+Z0WqdeVNr4v2KLKaKg67vrGW&#10;kJBgdSIp7VLFkZhEC7IlJDj0fYyPT6j3cVrgjXsZuhYX5/mc6HAk1vt4S9sRRx6lf3+vpUuXypat&#10;hfs879tvvzPP8DjllFP2eY63zZun6lnvdeCog+p9XkNt6NC6QcW2bb/Vedz79eWlrn0f18+x7pcv&#10;dR8DvZf+/B+v7/f2f45/C8ev2bjxV/OIx5tvvimTJk0KuKnn+1J/nu/v31Dzv/+NKDB9a1I1xAAg&#10;JrGiBIistvyTg70/Nm2a2gzu+2PV1VbzDUrUOJCzK1XlQv+tOM1ZVdKk3Nxcd0FBgcxbtFT6DRhs&#10;ZtFcZSW7ZGfhZknLyJYOOd3MLILBvQydLetX6u0OXfP66w+p4XDpxePrFGmd8viTMvFytShuL3X8&#10;rO/JKq/N/KDBQq7nnDZOPv9ULcrzUAVLG6vF4W/as0/JddeoXYweqvCoKkDqpbab+B6F6/+48v23&#10;c2TcMWoxgYc6kvjxxx4N6F5mpdR9q6pOovFV3++tCtU2Jhy/xv8+tFSg/52839+WplaUBPOev6Ur&#10;StS/gNo+68WKkqaxogSIEqwoARApajN3oM03yFBhh/+elkBCEkU9b+8nBo8epgeAiDvltDPNyKO+&#10;02/UkbZejZ12EwqDBg8xI4+vv/rCjAAAsC+CEgCxJtf0wfJ/l3+M6QEg4sYed7wZefiffvPJrA/r&#10;FGdt7LSbUCgpKTEjj4aOFEZdl/1hkl4VEmzrP3CQ+Z0AAJFAUAKgrQt0NQoAhJ06Tvbs8y4wVx5f&#10;fr73KOCPP3zfjDxOPPlUMwqPZUvrHpbSo6eqa42mqPukts4E2wI5VriZAt9vBQAgKAEQc9TJM/6a&#10;c+Sg/zECqggrAEQN/+03s/+rTkL3aO62G/8VIJs3Na++ZklJsRkFLz29vRmhFbX8P1zLHWZ6AIg5&#10;BCUAYo063ca/IGvdSocNUz+iO8Ez3MO/ZgkARJT/9htV3HXnzh1BbbsZekDdHPnbOV+bUWC++OwT&#10;M/I45NDmf/b1/2ewI//7EgW1XJaa3qu76VtTpum96vtBBwBEJYISALHoadN7TbJaIBv1J1st2zPU&#10;VOCyyDMEgOhQ7/abzz4NatvN2GPrhi5qRYoKXQKhaqOoGileagWL2hbSUr6n8NiFf00R9e8Y6H0O&#10;E//jgOue89w6DjS9V0RvCAA0B0EJgFj0nNX2/ljVY4bVGlpZolaSPGE1Faj4UsfwAUDU8d9+88F7&#10;M+tsu+nVu09Ap92orTfqKFsvtSLlxWnqr9Cm/d///tWMPFpSOFb98/r6+r//NaP6qZBGHW0cK1S4&#10;NeLAUebKI9D7HCb+9bf8V1O2hr1feKzeBBBjCEoAxCL1U6mLPMM6nrTaaqupUOQm09Qni+1W8w9J&#10;brbaHM8QAKJLfdtvfLfd+K84acyNt95uRh533nazvPma76nr+3rk4Qf0n+nr2utuMKPmO+a4up/T&#10;77nnbikqKjJXe6lVGOrPPvqwUTG38uSaP19vRh7qPi/5uXmLFtW//7RnnzJXLeZ7A1WKE/IKsY3w&#10;X3r0o+kBICYQlACIVR9a7RSr+a8sUT+2VKHI/abV92niKqs94BkCQPSpb/uNr7POOd+Mmqa2y6jj&#10;an1ddsmFcv2frpbvv92bF3vroKiVHOpDvq+77rm/RUcDnzf+d2bksXHjRjnllFPkxuv+pIMR1S69&#10;eLyMHNJP/9m+oVCsOOf88fusKjn1xLF17nFjVHil/v3ff+dtM9Ni/oVS6qZv4XWS6b2+MT0AxASC&#10;EgCxTIUl6l3pVH3VNPXTteFWC9mP6wAgXPy333ipbSzNLZD68KNP7PMh/rmnp8q4Y46QrJQ43Xrn&#10;dpLzzzxln5UcKmT58/VqgV7w6gtrSkpK9OoJFYyo5r9qRoUzseaxqc/qWi5e6t9H3WMVAqkQyrdu&#10;idpepOYm33mb5HXtoMOrEAdE/ktyWnO7qX/Kp16vASBmEJQAiHVqH/bVVutktQut9nerqTeH3qZC&#10;FLWCRK00URveKd4KICao7Te+H7q9mrPtxteX38yT62+uW3ekMerPnvL4kzpkCYXb/ja5Tr2Uhqg/&#10;d9YXs1sczkSCCrDe//jLff67qRBIhVAqjPIGU8MH9dFzD9//93CtoFGvd76nxKmbH/yyoMCp4jm+&#10;RWkC/WEGAEQNghIAdqF+TKc23d9mNRWIeJsKUdQKEv/CdgAQ1dT2m/oKqDZn242/O+66RxYuW6NX&#10;d9QXwihqxYoKVL76dr5MvDzQ09ebpv593nxvljz3wgzp0aOHmd1L/blqFcmCpatCcrpOpKiwRN27&#10;QEIhf+oe/O7ikC78eND0XpeZPpz+ZHqvl00PADEjzvQAIkO9G5rmGcp0q030DBGrcnNz3QUFBTJv&#10;0VLpN2CwmUVzlZXskp2FmyUtI1s65HQzswgG9zJ0tqxfKc6aauma118ciUlmNrzU9oytW+qe9BrK&#10;EMH/91fH3KpAI1D+v75L19yAapmoe6l+rSshWRyOxAZ/nX99D/9/d7WVZeXyZeZKJD29fZPbklrr&#10;1yjqn//1V16WLz77RNat9V3csZfaEqWK3aoALJDf05f3+9syPT8/v773EOo/5iqreVMxtXSln9UC&#10;OarX/wstkGIr6tfM9gw1tbIzdo4vijzeFwJRgqAEiCxeEG2GoCQ0+HAfOtzL0IlEUGJXbfVeNhX8&#10;NFcAQYmi9jD5FnxRW2HUastwmGU136U0R1gtsGq2UHhfCEQJtt4AAAAArUAFI76tlTxnNd/lLKqq&#10;bvOWrgRG1SbxDUnUahJCEgAxiaAEAAAAsC+1zca/bsizpg8VtcXnJc9wj7pnTANADCEoAQAAAOxN&#10;Hc/7qmeoqbOi7/EMQ+I/VvOtDqxCEk6ZAxCzCEoAAAAA+/uj1XzPIVZnRe97rFLzqcDFd8vNfKs9&#10;4BkCQGwiKAEAAADsT23Bucgz3GOG1VpSLEUFLSpw8VJBzOWeIQDELoISAAAAoG1QW3D8a4e8a7Vg&#10;iruqkEQFLb7UaTpsuQEQ8whKAAAAgLZDbYtRx/Z62+lWC8Ymq/n+PsOt9orVACDmEZQAAAAAbYs6&#10;tte3BbMKJBS/BwBEJYISAAAAAAAAg6AEAAAAAADAICgBAAAAAAAwCEoAAAAAAAAMghIAAAAAAACD&#10;oAQAAAAAAMAgKAEAAAAAADAISgAAAAAAAAyCEgAAAAAAAIOgBAAAAAAAwIgzPYDImGC1aZ6hTLfa&#10;RM/w/7N3J3BuVWXjx5/Z2ul02ulGW9pSWrpSKPu+CKJIQURRVgUFN8TtFRVxwbfyRwQUFRVFVKSI&#10;r2wWEGVHQWhZWgotpftCKd1pO5129iX5n+fec2dubpNMMpNMbjK/L5/DOefm5ia5yXRynznnOQip&#10;QbYkNGLEiLe3bt0qr7y+SCZOmmq3Il31tTVSs32r9KscKIOGjbRb0RWcy8zZtuFtaWttkX3GjJfS&#10;0jK7FV3BucwM7+fbmDV9+nS+Q+Q/vhcCIUGgBMgtfiHmj3GmLDOl3Ol14pFHHpEJEybYHgAAWUWg&#10;pDDwvRAICQIlQG7xCzF/6EiSJ0xJ+if5kpKScW1tbfLkU0/L/vvvb7ciXdFIRNraWqW4uESKS0rs&#10;VnQF5zJzdARENBp1R0AU8RWqOziXmeH9fBsESgoD3wuBkOA3E5Bb/EIsMKNGjYpu2rRJ5i9aIpOm&#10;TLNbka663dWyc+tG6T9wsAwZMdpuRVdwLjNn87qV0trSLPuOmyylZX3sVnQF5zIzvJ9vg0BJYeB7&#10;IRASJHMFAAAAAACwCJQAAAAAAABYBEoAAAAAAAAsAiUAAAAAAAAWgRIAAAAAAACLQAkAAAAAAIBF&#10;oAQAAAAAAMAiUAIAAAAAAGARKAEAAAAAALAIlAAAAAAAAFgESgAAAAAAACwCJQAAAAAAABaBEgAA&#10;AAAAAItACQAAAAAAgEWgBAAAAAAAwCJQAiCXhppyki2H6oYM8Y6p5QDdAAAAAACpIFACIJfOM+VF&#10;W27WDd1wkSnzTYma4h1TyxpTVptygykETQAAAAAkRaAEQC6da+vu0FEpGiC515SjdEMcE0z5vimv&#10;maIBFQAAAACIi0AJgFy5wpQz3GaXaZDkSVMSBUiCBpuiARWCJQAAAADiIlACoCfolBfNF6IBCp0C&#10;o1Nhfm9Kd/3WlGCQ5ClTLjblZFt+Ykq1KX6/M0WDLAAAAAAQg0AJgJ7g5SLR0Rw6BUanwnSXBl4u&#10;dJvtNEAyw5T7TJljyw9MmWSKTrvx6MiS690mAAAAAHQgUAIgX33S1p7bTdEASTw7TPm822x3pSmM&#10;KgEAAAAQg0AJgJ7wkinXxCndoYEOv1tsncgiU+53m+1OtzUAAAAAOAiUAOgJOgXmp3FKV+m0Gz+d&#10;VrPWbSb1iK09H7M1AAAAADgIlADIRyfY2vO0rTuzzNaeVFfLAQAAANBLECgBkI+OsLVnva07o9Nv&#10;/DKRVBYAAABAASFQAiAfDbK1Z4mtU7HG1p7gNB4AAAAAvRiBEgD56Bhbd8VqWwMAAADAXgiUAMhH&#10;g22dCQfZGgAAAAAIlAAoCHts3RVVtgYAAAAAAiUACkIwSSsAAAAAdAmBEgDJHGCKJjtNtQw1BQAA&#10;AADyVpGtAeTGZabc5TZllimXu83Q+I4pN7vNlJxsyhy3mZKordVTpsxwm53y30+l82/Zk6ac4TYd&#10;15jyU7fZKV1tJ7jiTowRI0a8vXXrVnnl9UUycdJUuxXpqq+tkZrtW6Vf5UAZNGyk3Yqu4FxmzrYN&#10;b0tba4vsM2a8lJaW2a3oCs5lZng/38as6dOnh+07BNIX9u+FQK9BoATILQIlHboTKEnncbsaKBln&#10;yjJTyp1eJx555BGZMGGC7QEAkB3FxcUtbW1tvzrkkEOutpuQvwiUACFBoATILQIlHXIVKPmwKY+7&#10;zaR0JMkTpiT9k3xJScmg/pWVA55//vnqPn362K0AAGRHSUnZMwdOnfxJ20V+I1AChASBEiC3wv4L&#10;UfOOnOA2U/J3U9a6zZR0NVAy35Sj3KajO4GSdIM7AAAA2UCgBAAAQ38harBAi/eLsTfxXrsWDWCk&#10;Svf131cDOqny30/LoaYAAADkWm//XgiEBqveAMhHC2ztSXXUS7xVeVhaGAAAAEA7AiUA8tFiW3s0&#10;0WoqDrS15zVbAwAAAICDQAmAfDTP1p6LbN2ZM23tedrWAAAAAOAgUAIgH2nCWP9okMGmpBIsudDW&#10;Hl3FBgAAAADaESgBkK/+ZGvPj02Jl4PEo0sdT3CbjjWmsNoNAAAAgBgESgDkK12KWIMdHg2C6Go4&#10;wRVwNHiiQZKbnV6Ha20NAAAAAO2KbA0gN3rLevkavIi3Mo0/eKFBjz+4zRgaENGpNvGcZcpjbjOG&#10;Hmu125QzbO33lCkz3CYAAEAo9JbvhQAAJNVb1svXER3e60y3BEeIBGluknj3S1Tmm5Jsig4AAEAu&#10;9JbvhUDoMfUGQL67z5STTfFPw0nkJ6boSJIdTg8AAAAAAph6A+RWbxliqaM+9LV2xTWmLHKbndKp&#10;OAebcprTc+m0nRdMecYUAiQAACCsmHoDAIDBEEsAAAAovhcCIcHUGwAAAAAAAItACQAAAAAAgEWg&#10;BAAAAAAAwCJQAgAAAAAAYBEoAQAAAAAAsAiUAAAAAAAAWARKAAAAAAAALAIlAAAAAAAAFoESAAAA&#10;AAAAi0AJAAAAAACARaAEAAAAAADAIlACAAAAAABgESgBAAAAAACwCJQAAAAAAABYBEoAAAAAAAAs&#10;AiUAAAAAAAAWgRIAAAAAAACLQAkAAAAAAIBFoAQAAAAAAMAiUAIAAAAAAGARKAEAAAAAALAIlAAA&#10;AAAAAFgESgAAAAAAACwCJQAAAAAAABaBEgAAAAAAAItACQAAAAAAgEWgBAAAAAAAwCJQAgAAAAAA&#10;YBEoAQAAAAAAsAiUAAAAAAAAWARKAAAAAAAALAIlAAAAAAAAFoESAAAAAAAAi0AJAAAAAACARaAE&#10;AAAAAADAIlACAAAAAABgESgBAAAAAACwCJQAAAAAAABYBEoAAAAAAAAsAiUAAAAAAAAWgRIAAAAA&#10;AACLQAkAAAAAAIBFoAQAAAAAAMAiUAIAAAAAAGARKAEAAAAAALAIlAAAAAAAAFgESgAAAAAAACwC&#10;JQAAAAAAABaBEgAAAAAAAItACQAAAAAAgEWgBAAAAAAAwCJQAgAAAAAAYBEoAQAAAAAAsIpsDSA3&#10;LjPlLrcpq02Z4zYBAADQy0w05SS3KbNMudxtAuhpBEqA3PIHSgAAAABFoATIIabeAAAAAAAAWIwo&#10;AXLLP8QSAAAAUEzJBg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8RTZGkDvdoAp&#10;o9xmjD2mLHKb7Q41ZYDbjLHJlLVuM9TiPf9lpuwwJZ3zgPyV759hAAAAAEACemF/UoKiF4Op+o4p&#10;0TjlSVOCdFu8ffUYYXWWKfeZEu95e0VfVzrnAfkrHz/DAAAA6CHFtgaQn+435cUEZbYpEPmdKY+Z&#10;cqHTAwAAAIAkCJQA+UtHkxzlNuOaYIqOLOnNdITAlW4TAAAAADpHoATIX6fbOplP2rq3+q6t43nN&#10;lKd8ZYEpAAAAAHo5AiVA/vq8rZO5yNa9kY6mGew2Y1SbcpgpR5syw1d+YAoAAACAXo5ACZCfOpt2&#10;49FAgSYy7Y0OsnXQ06awgg0AAACAuFgeGMhPV5jye7fZqdtN+bLbTEhzedzsNmPolBQdbeGnK4ac&#10;4TZjXGPKT91mp4aacqDbdGRy+V0vL4tOO4qXn0TPx9/cZjtvWdh0zkMiwdeWypKzwfv4eUsXxxMv&#10;B02ix+vqY3SmO8ftzjK9waWc03kN6XyGE+X5SfR4qb6mdJai9h9zjq2T8fbv7s9Vtn5Og+co2WsK&#10;w/lPtK9fT37WU7mP6uprTPX4AAAAQKjMNyXe8qbxyk5TOpPOsrhdXVpVL3h0BRp9PvHur0WX8E10&#10;YZSqeMftrHjPPZ3z4Jfqa0s0FUovSOPdR0ui++iFV7z99XnEo88x3v5a9CKpOxK97htMSSbR/RKN&#10;gtJzkWyZZz2evv7OPkPpfIbj7acl0WOkeuxUPmu6T/AcaV/Pq35m/LSfaP94ryuRVD/LnZ1jP/18&#10;6XNO9u+W3qb76OfaL96+Wnri/OvnLficE52XXH3Wk/3spvoaV5sS3EdfdzrvMQAAAJBT+sU4+KXW&#10;+2Ib7wuvls6m36TyhdqT6oWIRy/gEt0nUdH9gxeCqYp3vM6K99zTOQ9Kn2Oyi5l4Rd+n4MWgSnSO&#10;El2A6aiiePvrBVQ8iV6bPp/u0gu2dI+tF2Hx7hPv+ev50mPF2z9R0fcl0Wconc9wvP20ZPNCPZXX&#10;q7d7r0+fS6Kffa/o+UgmGz+neluiz0ayovfxxLtdSzbPvz7vRD/XPfFZ7+y9DJZE/0Z09zOmJVGg&#10;FgCAgkaOEiD/fM7WQQ+acr/b3MvZtu5p+mV8lSnxpjkko/vrl/kw8y4sL3R6qdPcMs+ZoufG72Fb&#10;B33I1kHn2jpI89IEj61Os3WQ5mzprn/ZOkhfa6K/eJ9p66DgBb2+Fj1fqeTk8dP3xbvozSfHmJLK&#10;69Xbv2mKXsi+aIouB56Mng8NrsWTjZ9T7+ejK8tzd3eEU3dMNCXZz3U2P+v6Xi40pbP3Muj7pnQ2&#10;osVPX2OqP1P3mpLL9wMAgJwgUALkn0Rf4DWPxhNucy+5+KugXij9yZR4K88ob1leXYUmHv0SH/wr&#10;cCq8465xenvTx/P28cp6U9KlF1OJLjT0sfW4ugRxPHpO9ELFfwHyiq2D9DGCF/vaT3ZRe5yt/fQC&#10;PJ4HbN0dj5uS6H1MtIx1os/xHbZWen70PCX6DHlLPCd6r/XcJbqQDyt9rYleb5BeIOuFbKqutrVf&#10;Nn5OvSBJop8P5b13iX5GckWDFMmed7Y+6xqs8o+k8fP/m5WIfhYSjbIJ0teY6mdMfdvWAAAAQCjp&#10;l+l4w6N1qLYn3TUXX80AAP/0SURBVLnwKtkQ7SDdFm/f4MVSomPGC34km0YSDBKkKp3X5En1Php4&#10;ireflmBQSi9eEr0nwQujVKdOaT/efl4JPt9En5t4Q/+7Sv+iHe8x4p3vVD7HKtE0B33eegy/RJ8h&#10;LcH3JNXPsIq3n5ZsTf3wir5GPVaqU4703On+nU3bCJ63RM8j3rlI9ec02WvTURTBEQra90918X9m&#10;/Pf1l2yffy3eOfUXlY3Put43uI+e1+DPvp7nRD8XwcdP5TV6ryvebV4JPlcAAAAgVBJ9QfcPu070&#10;JTrRXytVoi/U8b74J/pS7b8Q0S/z+iU/uE9wqLlfouN2ll8lkXRekyfV+yS6GE10jpMFVvwXjYne&#10;O/+5VYn28xe/RI8ffL568ZlqCV5wJ7og1BIMdiW64PZ/jvW8xNtHSzDw4Ul0XlK5KNUSPM8q3n5a&#10;9BzEk+qxE33W9OcmOEUm2edH9w+ej2RBI//zzsbPqR4z3u1akh1Xea/T//MWPIZXsnn+9bZgMMcv&#10;0591fS3x9gl+DjyJ3jct/sdP9Bq16G3+fbWdLCgHAECvwtQbIL8kGsLtn3KTaA59oovLbNAh6PGG&#10;dusUCb0oiFcSLUd5sK3DQi+SEuUQuMXWQXqBmGh6iH+4fqL3LphfJFHeEj89p57ptg56wdYezXWR&#10;agkuo6zLjabyGtXnbR3knwaUaBqDPkaiC+5E51/fr2BgJ6zmmeKfkqH09SaaonKTKcHzEbx/Itn4&#10;OU30vimdHpKMvo6LTVng9HJDz78uEZ1sedxMf9Z1KfN4akyJ9x7oks2JHj/RUt1+OoVHX6N/OWNt&#10;z3SbAACAQAmQPxJdoOv89Tlu0/GqrYP0gqingiXvs3WQXijFu+jWkijp4xG2DotEFyL6PiS7uEp0&#10;oeu/gE/03vnzkcT7HNxuaz9/AslEgZVnbJ0piZIJf8zWSv9yHS8HhJ4fvQD1JApsJMtpoec/Uf6I&#10;VC4gw8x/UZuKRBfSJ9haZePnNNEx9X1L9vPh0WDJD9xmqGXys57o51Pzz8R7D7QkyqNykK27Yret&#10;49EADQAAvQaBEiB/XGDroOBfk/WCKpUv8dmUbNh6ugbZOizG2jpI/xKdzOu2DvKfK33vEiVs9C5U&#10;4iVqjTeSwn/xlehiLd2L784kSgzrfy6JRhxoQlG/RJ+hROfRk+h9SPS+FapU8kpk4+c00TEzsbpS&#10;mGTys55ohFpXVNm6K5bZGgCAXo9ACZA/Ek27WWeKf1i2lkR/TdZj+OelI3wSLRPs/aU4uCyw95f6&#10;YIBFgyP6XnsBliBdTjrT9K/k8UZ86GgmL4dFomBdpke3IFx0GkkhKcTPeqYDpwAA5C0CJUB+SDTt&#10;RmmuiOCw7GS5ABL9lbMnaADHW+Yy1ZLLfAW5kGiZ4PebooGP4LLA3l/q/2Nrv2NN8U+18NNzGxQ8&#10;98lKovcl+Ndyz4m2jjfNwAv2IBz4OU1Ntj/rum+8c52sdGWpcwAAACAvJVrtpislOFVHJVodwb/6&#10;hCeVVSVSXXkim9J5TZ5U7pNoH10xIpl0nk+8VXV0lQv9S3VwuzdiROvgbboKjL7fwe16rGzRqRfB&#10;x9Oiryne89cSL3dOos+Qf7WQeFL57KWyjyfefloSjdRJ9djpfB5UOs9ZZfo8pCrRMYMrLKUq3rG0&#10;9PT5jydTn/V4+2lJ9BpT1ZXXGG9/Ld19LgAA5BVGlAD5IdG0m67oiek3if66nG5iVr0QyWQehUx4&#10;ydZBiZIreoIr13jijQSJl89Bh/R/3W3G8BL5ah1MZKp/0Y73vOIFyzJF/1oeb0qCjoiK9/xVvKkI&#10;8c6LOtLWiQRH3HgSvW+9WTZ+ThO9b/FGV8Sj/zYlSuQbNpn6rMc7hko3MaueN6ZWAgCQAQRKgPDT&#10;v+RlMtmfyvb0m7m2DtIgTaoXQbqfXkCc5/TCI1nCQy83QVC8KTOet2ztl2iZ4OAxgkl7gwEW/dzE&#10;++wkOn6m/NzWQfHOgb6GeLkR4p0XpcdIdDGY6PyrTCeqjLekqz6vfLpQzcbPaaL3TT+HqYxK+K0p&#10;waWn4wnL+c/EZz1RoturTUn19ehIlYWm5PvqTgAAhAKBEiD84l0QKB09EG+Our8kWio126vfPG5K&#10;ooSyOq8/2UWYXhjokHH90q+jKMJGL3TiLcerrjMl3oXN9bYO0nOk5yoo0TLBQc/Z2hPsJ5Lq8bsq&#10;nWSVj9g6KNlnKN751POu5z8efb+6mqgy0c+QLpOr04D04l+LtleZ0tnIojDJxs9psmM+akqiY+rx&#10;dKRTcPRc2M9/Jj7rd9o6SINLGjiK92+KR0fy6HnTpYQBAACAXkPzScSbM36FKZ3Ri4d499Xi//Kd&#10;zlz2VHMAJJqj7xXNWaCvwbvQ0f31+QZfb/C4qUrnNXlSvY9enMTbT4vmJ9C/7upr0jrR+dISL1+B&#10;J9n9vBK86Ez2vLyS7PVnUrzcKMHSWa4UPT/x7qdFX4d+ZvQ86+coXl4Xr3jTQjyJzm28z1oqryOV&#10;Ejx2up/PdJ6zSnX/bPycpnJM772Ldzz/OQjL+U8mE5/1ZP9W6331du/fFS3a1vMY3Fdv83TlNcbb&#10;X4v/uAAAAEBOJbvgCF78xaMX0vHuq8V/kZ7OF+pUL8BUvC/y6ZZ4x01FVy4S0rlPsov4VIqem2T0&#10;4jTe/byigYF4kgUMtKQSYMuEVM5PZ+dAdfcz5P+ce9L5DHf3ffZK8Njpfj7Tec4qnf2z8XOa7MK/&#10;s+I/B2E5/8lk4rOugWtNCB3vvukUAiUAAGQAU2+AcDvb1kE6tD2VJSYXmZKr6Tfqy6Zc4zYLjv4V&#10;+WK3mTadCqLnJplEywR7EuU1SLTd09lxMyWVKQmp5ErR85RoqlNn9P3R96k79P46jS0V+jwTJeYM&#10;s2z8nP7AlEwcMx/OfyY+6zo1bIYpwbxDAAAgBwiUAOEW76/hKp0v04kuFHti9Rv1U1N0rn26F7t6&#10;waMXuonm74eBntvDTEn1Qk4DXB82pbMgidIgV6JcD+oFWwcl2q70eHrcnpAsl4vSAF68/Czx6PnS&#10;85bsfPjp+6HvS3eDJJ5PmZLsPdbX4r2vXc2FkmvZ+DntyjH137Yfu812YT//mfqs63H03/yTTUn1&#10;3xSPnjc9B94qWAAAoBuKbA0gfHTaTKLVH/Qvtale8OqQ6Wvd5l70gkS/WOuX88t0Q4AuH6p/GfbT&#10;IfXxlmidZUpnF6YamDnWlINN0SVIB5nip0uLrjdlnimpjJhJJp3X5OnKfTw6FUpXExpriv/86OtY&#10;Z4pe+KQbpNCh84mWFdaLwnjnSM/x/7nNvej51YvXnpLss/ewKXe4zbToz4WuKDLOFP/0M32P9LOj&#10;f93v7LPT1c+wvp4zTfHuq4+jgSl9TO8CPdVjp/tZS/c5h+3nNNkx9TUvNqWz4+Xy/HcmG591/Xwf&#10;Y4r+mxL8d2CXKa+boqsMaXLmeAGirrzGRNNy0vmdAwAAAAAAAAAAAAAAAAAAAAAAAAAAAAAAAAAA&#10;AAAAAAAAAKA3YNUbILd0pYTPuU0AAADAMdeUP7lNAD2NQAmQW7p0411uEwAAAHDosuaXu00APa3Y&#10;1gAAAAAAAL0eI0qA3PKPKJljyp1uEwAAAL3MiaZ83m0yogQA0HtpoCRqC1NwAAAAei++FwIhwdQb&#10;AAAAAAAAi0AJAAAAAACARaAEAAAAAADAIlACAAAAAABgESgBAAAAAACwCJQAAAAAAABYBEoAAAAA&#10;AAAsAiUAAAAAAAAWgRIAAAAAAACryNYAcuMyU+5ymzLLlMvdJgAAyKV77713XFFR0QdtV6LR6M6L&#10;L774Idvttvvuu+/ztum46KKL/mSb6L34XgiEBIESILf4hQgA3RC8mFXdveDMxjGRfzSQYT4Hf7Rd&#10;DZQsMJ+Do2y32+6///6obTouvPBCvpeD74VASDD1BkC2HGDKSb6ifXTNoab4z6WWoEyd7+BxhpqS&#10;aam8HiAl5kJ2tF7M+su99977cXtzlxQXF3/Tfzyz6RL3FgAA0BsQKAGg4l24dqXocTznmfKir2gf&#10;6dPzutAU/7kcY0pQps7350zxjvGoKTtMyQY9tv/5/s4UIG0XXXTRXFOtdHuuoqKiC22zS6LR6CG2&#10;6ZljawAA0AsQKAGgbjbFf9Ha1aLHQebo6A4NKPh9yZT73GZW+C8ws/U4i0x5vynVTs91pSkXuU0g&#10;bU/Z2nOCrdNmp92cYruOaDTKtBsAAHoRAiUAEF73mzLYbTpuN+UOt5kVOiJogtt0vGDrbNBgSXA6&#10;g44qYYoW0haNRvVnpV1RUdGYrk6/MfeNSbBpjv3fiy++eJ3tAgCAXoBACQCE03dM8ScNfM2UL7vN&#10;rDnO1p5nbJ0tj5tyjdt0aFCIKThIW7zpN8XFxafaZrp0upsf024AAOhlyK4N5FZYsps/acoZbtOh&#10;Ixf+5jbTsscUHSmg9ELfPxVHL4h/6jbRCR1VoYERbzSJTlHRoMlapxdfJs73fFO84Iz+hT7uVJgH&#10;HnjgpEgkorlMMmLBggWn19bWjrZdGTt27Mvjx49fYbuAmtvZqjP333//r031NbfnWHnhhRdOse2U&#10;6LSb4uLit23XYT7r4xlR0jux6g1ygFVvgJDgH2Qgt8IaKMlEUINASddpbhB/rhDNS9LZlJvunm8N&#10;zqxxm46Ej/nAAw9cZi4YvM8tkHXm8zbLXKAm/ffRXNSeaC5qY0Z/mPudZEebpMQc48fmGD+wXWfa&#10;jbl/V0emIM8RKEEOECgBQoJ/kIHcIlCCIB32r4lxPRq8mOg2k+ru+dbRI/e6TYfmKok7goVACXpa&#10;KoESZS48dSTSZLfn+I25+Py6bXfKXBg/by6M2xO5mse9wTzutbbbKb2wtk29786LL774IdvtFptg&#10;9oO2q5alGQA60VQHuj1H3Pt7zz+V557uaw2+hkT30dwyZr8h2jb7PJuJ0Tz+Yyrz2lNKzquv0dyv&#10;W4GSwHmKeT0EShAHgRIgJPgHGcgtAiUICr4XJ5uSSo6E7p5v/ygWnfZztNvcG4ES9DTzeUs1UNLl&#10;6TddnXZjLoR/bKoZ5oL6SHdLLPPc/2uqOeb5pxxwUTawMNMUXcHHH/zx7DZljjn+w51d+JvneJc5&#10;jv6+cfjPpwYRzOvWqXRnaV+Z2/cKCNjz803T1H+f4j0ftdLc9yVT/8ncPyYQkyzoYIMJl5jbY1Yb&#10;UrqfqX7f2WsMSnZMS5/rg+a4Cd+XZM85GXM/HZl0vmnGO0+aS+cp89n6RfDzRqAEBoESICRI5gog&#10;rIaaoqMrvJLqaii6X7r3Cz5WKoKPo8foLj2mP0iiAYueSCSpz90/1edBWwN5xVzIxqx+Y0w2F606&#10;mqJT5sK2/S//1uPJgiQaYDDHftfc7wemxA2SKHPbKbqP2fe1VJ+LXmibi+hF5n560ZQoKDHQlLPM&#10;Pn80+9+vgQx3c+rM/e4yjzPbNNuDJPGY/T6vz8c0NQiV6PmoyfqcTZlz//33P2a3JaTPWffT12BK&#10;3ICG2X6k3q6v0W5KSo9p9n0t2TEtfa4/0FFIZv+U3pfO6HH0eHpc0010nnT71+z5BACEFIESAGGi&#10;F+w6MkKTim43RaegeEWnoOw0RVdFSRbMON0U//1SSToavE/SiwZLn4f/PlWmdNe3be35ua2z7Vhb&#10;e56yNZBX7CiGmNVvzEWrPwiYTPDfledtvRcNkpgLXR2lMcZu6pTZVy/4H9f72k1xmYttL0+KBkJS&#10;Yva/wDyfp9IIllTYYEL7KJNEzH7eqIqUn4+KRqMjbDOREea4qf5767xG81ySjmSz74sGmBIGruLQ&#10;gIm+L2kHmvz0sfU4ppkskOSX1vkEAPQsAiUAwkJzZKwyRaePJBrarKvAXGmKfrm+wZR4ozhesbUn&#10;lS/MH7O1J5W/Lh5ja6VBnGQr0qTKv8qMrnST7eV5PWfbWulrSfaXzqEPPvjgp20bCKNgoM8/Sisu&#10;vUg2F7n+0Qe7L7zwwp/Zdgx7Ma4X7O0XutFodIMpN5hykk6f0BKJRD5h+jp0XqfIeAaax/lVooty&#10;X5CknTmGTj35jk4D8o5ttn3BbNOLcj+94NfH65TZ7wJTYv5t1Mfxiuk6iZ3teYkJ2Np9bvA/H32t&#10;5qbfmBITpErGHHeMFtt1zqGpHjf1LC2mvdexzP6XaeDGdmPoc43zvsQ7dxoQ0+cafF/+bttps+fp&#10;V6YZE/ywj/8bU39Bi2l/x9RxXxsAIFwIlAAIAy+RqLccbiq+b4rm8wgGS/QiX4MMnk4vkowP2drT&#10;2V+gDzXF/1yftnV36Jd3/zE1Z8gOt5l1/gBNZ8Pb/++99957v20DoWMuRNOefmMucoMX3wmnvJl9&#10;9d8e/wWx5ro4WXNd2BEtDk1UavqXm9t0xET7hbG5/xhzQf9b221nL7b9+VXU45oTw1zg/8w/Dchs&#10;+5PZ9mF78d1+wW/uf4oGW2y3U+b+ToBHAwj6OL7i/Btoz4s/8KCrAOnt1/qfj75Wc4yvmzJFn5Me&#10;197UKbOvBl6+YI65n74mU1+uxTuW2cUf0FC6ItdezHPVAIT/ffmNPldznOC5m6vPNRKJ6L/j/vfl&#10;yERBmM6Y+95sin900W77mvTxv25qzdmi79nPTO1/bQCAkCJQAiAe/WunXrinW7oiuNqK0r8If9iU&#10;YaZocjstmtT0dlP8dOTJXhccRjBwkey56UVMMECjK77ol+hE/KtHqBds3R2asNEvE8dMRTDoM9fW&#10;8ei0qFQCT0DO6IWwXnzbrsNcxHYW/Az+GxF32o1eSOsFte06gQZzwX2G/0I8SJ+P2ed7tus5Kxi8&#10;McedaaqYoIS5oNZ/BxPSi29T3e322n3G1kmZ42tC1/1MSZZkNnhe/mrrhPQ5mWPrv9cayO6ME8yw&#10;r2MvdntM4EfPf/Dc2felfUSQvjYNUNhuXPqemf2Co4YusXXK9LmYx77Adh3muN9K9Jo8nd0OAMgt&#10;AiUA4vGmt6Rb0qWjQTTXh58GQ2aYosPK/SMq9C+8XzZFv4D7R4zoBZB/RIR6ztaeYBDCzz/txC/m&#10;i2/AdFt75tm6O06ztaenpt34X6ee1+Bwfr8v2hoIu+BFesIAnx3JkdK0G7PfubbpuTtZkMSjIy5M&#10;FfOzZY4VDN74l/9VMVNwEtGAgLkwbx/BYY47xrympHlQzP4PmAv1VFbTqLR1WvScmOMnXeXHPIcF&#10;nQUzlH0vYqaqBM+d/33Rc5Hia/OCFf5RJYfbZjqCr0FHAREEAYA8R6AEQC5polX/aAYdMq/BkGQ0&#10;YBL862xwqHkwT8kRto7HP+3GP2Q/OB3Hz39bpvKTTLS10tVuemrajf+CQ6f7JKIjT3SkDRB65mI5&#10;eKGacPqNuThOedqNETPCIs7jJBMzSsXctz2Aq4ENDXDYrlppLraTje4K0iV525ljfcQ2E6m3dbq6&#10;lfC0G2Lyzphzd4htevwJYWPORQpW21oNTPQ5SSImEB+JRO60TQBAHiNQAiCXgiMUdO5/Ku4wxUk2&#10;aAWnygTzlCQKevgv/vV4N7pNh07rSbS0sD/ZbCbykyh/EML/2rJJX5//cZNN9xlgayD07LSK/9qu&#10;oyjB9Js4owgSTbvRC2j/1JgNqYwm8ZgL6Jhlt83jtk/hMe1gMNd/8d4pc38NrvoFR711Vcy/ReZx&#10;vqbTXGy3x5hz/aZtOszz2Nc2nWk3tukwt1XqtlSLvZtfcGplUubxYlY+sqOHAAB5jkAJgHh0+otO&#10;cUm3pCM4QkG/6KczMiOYsDE4tN4fwNBRK/GCHv776PE0wOK/MNBlg4OCc/YzkUsk+Nxet3W2BV9f&#10;T033AXpCcGRIouk3/p/phNNujOAF9FZbp6SToMpoWzui0eg220yJ2d8fGM4Yc9zgv7O6Oswf77//&#10;/hWm/DpBoCHjzPN41jY97Uvwmuez1+gSfY6pFt3fvVv6gq/fPM+Y3DgAgPxFoARAPPqFXi8y0i3p&#10;CF50zLd1qoLD0oM5Ph6xtce/nK/nfFurJ2ztvzCIdxFwkK09mchPMsrWPc2fb0GHtieb7rPM1kBe&#10;MBetnU6/MRf7V5vKv1JKuv+OpSsm10bw+XRVnEDCCFt3ix0dES9vkQYqvqaBBnMOo+Z1vGbK/cHA&#10;QaYkCzKZ185oNwBAxhEoAZArY23tSXkIuxVcMjIoGMB4n609OorDm0Kjf431LpAesLXS24PLD/uX&#10;xtXRJ5nITxKU7hz7rtDX5f8L+8O2TkSDKMG/LgOhpRfX5iK6s+k3p9raE3faTaaY57PHNj1pTfNI&#10;JBhIMK8zZjpId1zorryTLMmzPt6RplyggZP77rvv3WwFTFJhzrEueaxLDne17LSHAgD0YgRKAOSr&#10;4AgHfzJUpQEM/zSao23t8U878ScxDeY3CU5PyUZ+klzoyrQbzeGSlSH+QJYER4gEp9+kOu0mI4qK&#10;iibZpiNTq6MEV7nRC37bzAgNlphjfsGUmMBTPBqksQGTYJLtnvKsOa+65HCXih1FAwDo5QiUAMhX&#10;wWki/nwnHn8gIzg6xD8y5F+29vgDJx+ztdL7+x8neL984n9dqeaH0SDS+4uLi+vcLhBu5sJ+r+k3&#10;uhywNnIw7Ub5Hy9jioqKhthm1lx00UV/MuXUCy+8sMgGTWbZwEnc0X3mOX3NO9eZZh63fTlkAACy&#10;gUAJgHzlX+VGxSwfaQUTrXrD3DXg4R+CHxxW7g+A6H5egOVYW3tetXWmZWzYfBL+lYDSGRmz6Pzz&#10;z/+ubQOhlmD6jTctJK1pNxoosE2HOU77qjWpiDPqw3+xH8y5lNaqNea5xCQ0Nf20Es2mywZNLreB&#10;k6pIJPKJ4Hk2BhYXF3/TtrslzlQe/+vbaGuHee3DbTPrzGuOyQ2T7mcCABBeBEoA5KtUEvgF85Sc&#10;YGv/tJN4eTc0cBJv+s3BtlY6CiNZ8tPuCOZvyTRd5UFXAvL487J0aujQobW2CeSD4EgRb7pNV6bd&#10;xCRjtaNSUlJcXBwTmDEX1e1L3sa74E5nNIa5f0ygxPTfsM0eodNVNGgSJ1gSb6Rf2sz5CK5s0z6t&#10;0jxmzCphwXORTTYQFzO6JZ3PBAAgvAiUAMiVYMLS4Ko1nQmuPhNv6kgwT4n3GP7ErsHVcTz+URbe&#10;/v7nmMn8JD29oox/pQ09PzqlBihI5kI2OBLkFJs/oyvTbmJGrpljB5PDJmT29a8ypdpHsCQY+TLT&#10;NpMyr+VEfU226wi+5p5insdjtukwzyMjq++Y43hBbod5HA1UO2xOkfbpP+a2MT2ZTNY8XnvAS5nn&#10;qslvO5WtaUkAgMwgUAIgV4LBAU2y6M8h0hl/jhEVnGbj8Qc0vCWCL7K1SpTE1B9A8fb3LzEcHCrf&#10;HcGRKekGjdLlv7jLZMAHCJ14QQjjM7Z2RCKRO20zKbPfL0zlvyg/MpWkpWaf+/UC3nb1YnpDnBEs&#10;f7W1w+z/8eB0nXjMfn+2Tc/j+pptu1s0CGObKTGvKybZs3lu3Z4CpEEPPc+2m+jcxQS6zP5dGtXR&#10;leCFeT4xK4aZx/YCcQnp7cXFxQSoASDECJQAyJV4y81+ztad0aV9g3/JTRTw8AdQdLrJFbZW+viJ&#10;ps/4j6f7f8fWnkznJ/H/pdofkMk0ze1SKAlpgVQFL6RjghZ2VEKnbNAlZl9zrB/cf//9v7bdGHrh&#10;bYMkF9hNDtPfa3/N+2GO7V+tRnN83KWBAtuPYbafaIqOrJjsbnHsNsf4iW13m3mej5vHuMt2UxEM&#10;rPhH9KVNz595Dj+3XU/MNCUV5zVPNu9JzOiWzujrNI/1d9tNWZz3zftMPOYPdNn368dm+wq93WzK&#10;SmJfAEBmFNkaQG5cZor3JXSWKZe7zR73pCn+ZTOvMeWnbrPLNLBws9t0xDum5gh40W069K+ROlKk&#10;s7+0zTfFv0zv7aZ82W3uRYMq/i/r+hhewONLptzhNuPS1W+8gIwewwsw6MVJcLnh7vqdKVe6Tcdh&#10;pqTzF8dUzrfy76fnItXVMvQ8OtObzBf9ieaLvj+/Q1z33HPPt/bs2dOe1+XDH/7wd/bff//3bDeh&#10;P/3pTzc3Nzc7CRl1hZ0vfelLX3VuQG+2+oILLujyqjR6wW0+S2/bbgxzkfuAudhNeQqNMhe8z5uf&#10;geB0lw1m25um3mY3jTf9w00dvCB+/MILL4w7PcMGBl40JZjQeaU57kJT17tdmW722StxqNnnBvNa&#10;rrXddjYIoL9vHGa/WWa/Tn/fmJ/1qNb2tT1s6vvN/eKOpjP76igOfez21xuJRMZ7o1vMc9CRIX90&#10;bujwuI7miReo0qCC2f9rptl+PH0e5vH3s90YwdeozP4LTPlJokCY/Vx80+xzrrnvGN3fHL/9d0vw&#10;OQdv92hAxBxntu12mflc8L0cYfleCPR6/IMM5FZvD5So4GPrxfs5psS7KNKLdQ0oBPfXL67Jlrdd&#10;bUq8pIK6Ldn9dMrNvW4zhv71Uv8imEnBx+osiBOU6vn2B5l0RI1/GlIyenydEqTHTSWAo9OoVpni&#10;BaVSDcoEA1vpPEcgIXPRu1dwQ+mKLamOKPHYgMaseMdLxlxodxqUsRfdN5qmf6RIZ3QkyW/MsfcK&#10;kqhgEMHsm1agJCAYtBlvygRz/JjgTvAxgkGHILN/+6gMs1+81WN2m/fq8mTvlXm+OopEk1UHxTxn&#10;c3wNxE40JeYc63PwB0JSDZQos68GdlL9vaDv17eC54NACQwCJUBIMPUGQK59yhT/hbFeWOsoE72g&#10;v8EUvUDXogEV3c8fJFE6kiRZsEPFy8Oho0I6u19w1RxPJvOTeIKPlY1khBqE8H/JT5TINhE993qx&#10;ocGqeBcjHg2S/NYU/1QlHfWTitNt7Un3OQJxmYvSvaZimIvVlKfd+Jn7rDMXzLrKyw16DLs5Id3H&#10;lC+Y+3Q6ckWfTyQSOcPsrxdJ7flQEjH76aiJs8yx4wZJsmCyOZcXmHKZLaeYEgySaEAorQs8c4wj&#10;vWI3+XUaJFE6Ukcf23b9Yp6z6eu/X+kEojql59889hdM6ezz8Lh9v3KScBcAkBoCJQByTXOEfMKU&#10;9lUMLL2g/74pOkpCSzBAoiMULjZFp8d0Jl4ejlS+pGogJfi8VKbzk6jgY+nr13wimRQMQiTK69IZ&#10;nSKkF507TdHz7wWzNLClAa3tpvgvCPW90iSYqdDh+36JglVAWjQBqLlA1aBCezEXzTGJONOlF8em&#10;6FSQ75jjzQoc/7+6TUes6D7pXBjbQMzl5r6HmmNoMOYBe0ynmF10CfPfmPZJZr+jTOkseLsxcP+N&#10;7ubk9Pim6OvqNBik7H7fMc8nlalMutSyvo6k9PmaclaqAS19bLO/Bixi8oYkY/bV90qnLcWMFjHb&#10;dupxvGI2+YP6ezH3/5Mp3ufB/55pMmHn/dJgjtnHeb98t3vHBwCEBEP8gNxi6k0HHYWgyVy/a4p/&#10;JEI8mvg0lZEkHj22Xrz7pZoDRJO//t5tOrKRn8QTnH6TLPdKUCrn259zRc/hDLeZkuDxU6UXFhoI&#10;S+VcB3PWMO0GCAk7JUhH0eiSv/6pjLWmaP6XuRoocLbEkWgai53GpLcdbo/tWWz6/0w1QBKPeUxN&#10;LnumKaNNma7bfBabx1waiUQe1MCU3QbkGlNvgJAgUALkVlh+IepIAP9wZ30uqYzUSEYvcPX1eVI9&#10;pgY1dOSDfqn1PycNiujFto6CSDVA4qfTRXTqidplSqoX4F5eFI/+BTqd3CHpiJfXY5IpiVbm8evs&#10;fAeDRenmQFE6XP3TpqTy12KlgZ4fmpLK81fBgN3JpnQ5gSeA8Egn3wfQixEoAUKCQAmQW/xCRFBw&#10;5EamEsdqkMOfo6GzRLbJaNDlWFN0RZsjTBlkikeHjy82RafMpHP84GiSdEe8AAgxAiVASvheCIQE&#10;OUoAIFzuNEVHkng0T4s3EqY7zra1SiWRbTI6QkRzC+jUHh3JogENr2hQR0eypHv8YCLKH9saAAAA&#10;6FEESgAgXDQIEcxL4p/601X+qUbxVgHKJc0D459yo6NJmHIDAACAnCBQAiCXdAqHTrnQkqkVXvzH&#10;1KL9fKMjMjRY4NEgggYTukrPgz9BbrzlM3NF3/cb3aZDR9OkmsAWAAAAyDgCJQBy6TxTNC+Flq6s&#10;qOLRYIjm9lhtiiYs9Y6pRfvzTdFAQz4FTTRY4J+CoyvvdDWYpKs+eHQVmlRWoOkJ+n7oKhn+IM73&#10;TOnOtCAAAACgWwiUAMilc23dHRo80JViNNDiX7LSTxMGaqDhVVMyNXIl2zRYoEEDv+dM6crz969S&#10;E6ZpN781xZ/MUUfRZGtFIQA5FI1Gd2oCV6+YTRq0BQAAAPai2c2jtnhZznsLHeHhvXYtujRsujRo&#10;sNMU/3E6K7p/vgRLlOYn8T9/HR2TzsgY3VfPrVd0Gk4YBF+Xvi/5NOIHAIBM683fCwEAaNdbfiHq&#10;qi16ga4JRW8wRafIeK/bK+kGSvSiOt5x9AJcl8LVx9M6eEGupStBmVzR16k5S/zBDj2H+Uw/B/7X&#10;oyWfglcAAGQDgRIAAIze8gtR84d4rzNR0YvldASPmWykSLyRJ/5VYAAAAHKNQAkQEkW2BpAb+gvR&#10;+0U4y5TL3WbB0aBGZ8laNT/FDLeZEh1N4s9JcrEpOvIiEZ3qo3lKPK+ZcrTbBFAQZsoRUizjbU8k&#10;Im/LdfK67aUulePMlA+afapsT/epMfs8a3sA/Ph5SVVv+V4IhB6BEiC3essvRJ0Gc4LbjOEPnqQT&#10;KNHj6Yo2Hk0KONFtJqWjSvwrrGighRVWgEIxU24x32y+ZXv6N9mfm4uxb9te6lI5zkyZY/Y50fZ0&#10;n7lmn71zAAUvEItlnvxQ3rU9IL90NRiZ6s8LCJQAIcGqNwB6whxTfhqndFUw6HK/rTsTHHFyuq0B&#10;IFt+ZC4K/95eInKM3Q7ko0/GfJ61DwAFiEAJgHx0mq09c23dmUW29pBAFAAAAEAMAiUA8lHwL7Ib&#10;bd2ZJbb26Go8AJC+IvPviU4f8Ir2AcTHzwuAPEOgBEA+8ucZUcGRIolssrXnDFsDQHp+JFc4ORa8&#10;on0A8fHzAiDPECgBkG+6M12GxK0AAAAAkiJQAiDfDLB1ppCnBAAAAEA7lgcGcqu3LwMXtbVKdXng&#10;4NLA1aYMcZsp8T+mOtkUXZUHQL7r2eWBEy+Ter3s1766TcRsLZKDnLaKmnsWJ8jPkMrSwf5jq5ky&#10;27Zc18knbEsfu8b0n7W95Pz3U+nc1xM8RvC5Kf95S3Vp2WRijxf7nIPnKp3HC76/qbw3qSwF7Z2j&#10;rr438c5purpyXjqe9/nm83yh01ZRud+8zgdtL5b/uKkuK1xIn6GuYXlgICQIlAC5RaCkQ1cDJane&#10;z0OgBChUPRsoSbyPXuy5S6emp0jOM8fd+8JQL9Za5X9M6wKzz37uxhhPmsd7yjzurc5ixB5Nmqn5&#10;IIL0gt79d/M4c7zpph6om+OKOkGdJ6VUftVpoMD/2OpH5ugq2fOPOsf8hfPcU6UXtiLfMcc609TB&#10;577bHPOJ9ot3//vQ2edB3zc3EBDvuMo9tsgrcZ/vTPO7pEhOtL2O99N9/T+Lc1z3eKVy9V7nNtlr&#10;1OBEvPsk0/lnyHttPzWvbe9AQPC9TYX/fKf6s5nvn6HuI1AChARTbwAAAMJKL95bnVVCvrXXBWKH&#10;Gea2X5qLyhrb74xefurx9KI+XkCgg46G0X3b5C1zcflZuzV1M+V/nfsmev66TZ/7TLnPbklOj1ck&#10;z5mioxriPfeBzm16cRuVP9ttyelFuD6+3ifxcZV7bO9cuwGn5PScua8/3nHd47nntuNYep9krzHe&#10;fZKZKd9I+h64vNe2wOz/v3ZbOOTDZwhAwWFECZBbjCjpEPYRJaWmXG/KSKeX2IiJEyce+PDDDz9v&#10;+wB6yNWvXn30kxuebJ/mMmPMjCU/O/Zn8203ZakcJ9k+f1391/1vXnTz+50b0nDNodc8d8nES96x&#10;Xfnpop9Ou2f1PR3D/tM0fsD4bY9+6NHHbbfdOU+fc9bbe94ebrtpufLAK+d+edqXV9lujOmzp+vv&#10;tHZHDjvy7QXbF3RMt+jE+0a+b+VvT/ztS7a7l8v+e9kp6RwvKNHnoavnI/h+BY+TzusfUT5i17Mf&#10;fvaRdN5z7z6mOXf69Ol/crcGaPDADQikJzhyIlcjSnT0THrP/w/mGIlX1Onq+fAwogToNQiUALlF&#10;oKRDVwMlKp1/y7oaKDnYlMVus3OPPPKITJgwwfYA9IRb3rxF7l51t+2JfGbSZ+Tbh6R/TZPKcVJ9&#10;rE8//2l5Y8cbtifyi+N+IaePPt32Entl2yty1StXSW1Lrd3iMhf7csiQQ2RkhRuzXbN7jVPmbJ2z&#10;176HDz1c/nLqX2yvg/ecKssq5aQRJznHm1Q1SY4bfpzdw338VTWr5C+r/iJbGrbYrSIj+42UZ856&#10;xvZiTZ+ts3ji08c6bOhhMmGA++/imj3mOW/Z+5/eBz7wgBw46EDb63DPqnvkp2/+1PZcekzvfGhb&#10;LdqxKOGxU3kfvWOeMeaM9vOhr//lrS/LS1tfijnPwfcy+F776XnT1z+i3wipa61znp//vCp93Cc3&#10;PGl7qd3nO4d8Rz4z9bJtkba2H+wVLAkGJ9wpJX809ZPmYr8jD4c7guV804r9HRxvKliqAY+grgZK&#10;Yu025SWzh5vjx839s/f3hqgcaY699/QhHVmjI09i6TF1NNGrUmxHZEXk+CTHJlAC9BIESoDcIlDS&#10;IVeBkmGm7HCbndLnl3REyaBBg+7atWuXzHl5noyfMNFuRbqaGuqkbvcu6VNeIZVVg+1WdEVvOpf/&#10;76Ufyh0Lf2t7Ilcc9hX53xN0IFh6Eh1n1/YtYi5IpWrYCLnh1etSeqyPPXSmzN/yqu2J/GHG3fLh&#10;Az5ie4mddu8JsqJ6ue2JTBk8Va47+UY5ecwpdsvegs/76JHHyiMf17QTsXS/yeZ4Fx34KbslsU21&#10;G+WSf54f81x+/v7fxL3v6N/tnVd7QJ8BcsWhX5ELzf6jKkfbreKcy5c2z5WrXv2m1DbvsVtFLjno&#10;M3LzKbHXsovfWyTn/+Mc2ePb7/1jPyA/PfXWmGP66fP+zvPfkOfW/9tuif8eHf2X6c6+nvvOeTjp&#10;OdZ9f7XgFvnrkrv3ei+D77XyXv9VR3/Hbulwyb/Oj3l+nnTuc8qYU+W2Y3+jzVnTp0/v+A6h03KK&#10;pCOi5QYXPh03gOAJBhLi5bjJTaBEAzw/l1LzfWnvXC76OjWY459Cs/eoEs1JotNtYvd7Ukrkiwlz&#10;veiUrDZzLP93EwIlQK9BoATILQIlHVINlAw1ZbvbbNedQElG/x0cNWpUdNOmTTJ/0RKZNGWa3Yp0&#10;1e2ulp1bN0r/gYNlyIj4F0JITW86l9f+59ty27yf257IV4/5lvz4tFtsL3WJjrN53UppbWmWfcdN&#10;lh+9+P2UHmvGPSfJKxvn2p7IX879u5wzJXZhj6Db598q3/v3VbZnLpz7DpR/XfycHDpS808m9uiK&#10;2fLph8+zPZHjRp8oT17a/VzVweeT6LUOuin2n9MPHjBDfnXmH2T0gL3TSnjn8h87npJrn++47oz3&#10;nD/7j4vkoWX3257I1GEHySuff8v2Euvs8/D8umflY/d1jAhJ53zpuR7Yt0pOHdeRJiT4XuvzvOPs&#10;vyR83xZteV1OmXWk7bm6cp/Fn3AGOwYDJf7EsrulRA5OKflrMCFtVE6X2NEnPR0oSR7MUKkFeGKn&#10;3Gjg6DpnpGhyXX29XUegBAgJkrkCyDepjv6IJ/aLk7u0MACEyr/f1rhxh++fdF2nQZJsGj0wNtCx&#10;fHv81Y2D/n7BE3GDJH4fmXyubbn8gQbPM2tjR8VoICETdjelmvt2bxrs8gdJ4vn+ycnfN71Ng2B+&#10;sy98Iu377MUdPeEPdsxMY4WcYPLSE2ydGz+SMzt97qWB6UH+1+5xV7fx+7StASAuAiUA8tFrtvYE&#10;AyCJBL9dzrM1AITCxj3vyrNrO/JUqHOmJh+Bki36XHTkxLL3YgMjtU0dU2C6a/SAMbYV31/f/LPs&#10;adI0Ei4dcZGtoNG7u9fbVs85aFhsXpdVO1bYVmLB+zyzca+cMZ+0tSsYSEhuoa094R8a2VkgxV2t&#10;qeP3vzuaJPEUJAAwmHoD5BZTbzqks3rN70y50m06LjYllWUBdcL3zW7T8RNTfuA2M6M3TL15ZcMc&#10;+cuiO20vO3RIvubWKOvT18mtga4rhHN5/Wk/k6H9NJ1QcoUw9aY702e6el+937yNLzsjRTQIEm9U&#10;h1+i4wan3uz6brx0Ey7/uTzp7iNiRqn479ed97Sz+2og6KDfjrU918cPvND5vHU2EiaerkyzysR9&#10;bFLZjqk3wekzmpQ1Hbosric4jaWnp97oQtapmOksH9y+ClXM/bozfYapN0CvRaAEyC0CJR3SCZRc&#10;ZMq9btOhk9d1W2d0Wcij3Kbjw6bstXRmd/SGQMna6tVOsCSbSOaaOYVwLj865Tzp38dd1SSZQgiU&#10;dOc1pBMo0SDBz+b+WGYvuy9mxEYqMh0oOfu+02LOkf9+XQkkeFI5l+c9cOZeI3h0asvpB5wpp43/&#10;kEwffljKI1hCEyj5kbN6Syfzc1KUP4GS2OBQbKBk78BRcDWfRAiUAL0WgRIgtwiUdEgnUBIvoauu&#10;ObnWbcZ1gClr3KZD85NMMqU7OU/2QjLXzCCZa+aQzJVASZBOZ9HkrOkGSDyFFCjRhK6XPvyJpOdC&#10;R5ccuM9BcvSo4+WSQy9PONokRIGSxCc+XQRKCJQAvRQ5SgDkIw1udCyB4NJpNMnodB0/naqT0SAJ&#10;AISdBlO++vjn4gYGNACiwYTvnXSdc8GuZclX1jt1odKErPecOztpglQvb8yNc2Y6U3W+8eQVzra8&#10;ocGOrpYiZ1lhAOh1CJQAyFc32tqjy/5p8ENHjvhpX7ef4fQ6pP9nZgDIc997tmOZX6UBAg2MaEBE&#10;R4noiItrTvpfZ1SDlq7k6sg3GizR5YY1SJTK65218A/yifvPzJ9giY4I6Wr5kVxhjwIAvQqBEgA9&#10;QYftaiLVYPGbaEq8fYKBD88iU4KjSDRYotNrNBeJTjrXWvu63e8aU5JN0wGQh4IrqLy28RXbSs+m&#10;PRtsyzWgT2bSPeSajibxX9xrkERHU2hgpDcERJLR169BIg0Y/feyBXLjB34plx32RWeVnXg0+ezt&#10;839lewCAQkOgBEBPOMEUXW0mWPw0x0i8fUaZkoiuWHO724yhCVt1BIk/catH9/+p2wRQSEYPjL3Y&#10;39W0y7bSs/S9t2zLpfkpesrUYbG5jfyrwXSXrmzj94kDL3JGU4TZ1MC5Dy5VnA2avPXKo78ht864&#10;wxlposETDZwEp+fcveiPthUy0cByuTMlO+sp54vg9KGIb3UcAEiAQAmAfPdlU75kiiZnTUZv1/10&#10;fwAFKJgEU4MMi7a8bnup0REXweDEkaOOsa3sGzMwdrnaVze+ZFuZV9lngG2F176VsQmI52+KDfb0&#10;BB1tooETHX3jp3le0v189Yi984q8z9a9U1Q22parSI63LQBIiEAJgJ6w3hRd1aYrZY8pnbnDFF3B&#10;5mJTdDqO//7a12WAh5ii+wEoYB88IHbxrAeX/s22UhOcTqFTL3pyWoqO8PCPXNCLcV2lJpd2N+lq&#10;s7lx7BgdkNhBk6rmKjeIvjfBqTjv1LxtWyESlWA0qWMppN4pGG2cIddL755rBqBTBEoA9ARNpqpX&#10;L10pmoskFbqCjT6OTsfx31/7j5sCoBf4wPjYvM26PKwuAZsK3c+/nKz6zKGft62uqeyb/qgNnRLj&#10;d+OLP+o0OKAjG37y4kzbiy+Yw+XhZQ/YVmI3z/l/zio5uRIvOPE/T3zRthLTfCydTY3pymiQQX0H&#10;2ZZr/6rxthUq/7K1S5fGnSmftb307B1Q6Nqa0rl0nTwr0cAomzb5g20ldp18wpy7L9gegF6GQAkA&#10;IC9Fo1FpqK+T2t01snP7Ntm2eaNsenedrFu9QtasWCJLFy2QHe9ttXujt9ApErrMrd/H7jvdueBP&#10;RIMQevulD8dO3dELdD1edwQv8lPJsXH5YbELjejz01VW9OI/SIM7n/3HRXLKrCM7zWdyztTY16fH&#10;Pe+BM+MGDHQUy4x7TnKWxM21YLBKR5V09rw//fB5cZdA9tPRRrpvqoE0PV9Lti+2PTcZruYzCZ3r&#10;5HWJBpbQL5JfykxJPSGN7jtT3pKIxM47Kw4EHIryJt/Hn2ztmSE/kifi5m/RoNJMmWPOoa6LXRiZ&#10;nAGkjUAJACCnNNhRV7vHDXZs2eQEO7Zv2+LcVlO9Qxa/Pk8WvPyCzJ/7vLz47OPywjOPyVP/eECe&#10;fvRBpz33uaec296YN9fZd8WSRbJ6+RJ5d90aWTj/Jef46F1uPv3XeyXe1Av+/X5Z5VxgX/ufb7cX&#10;vVA+7k8HO7f7L6z1/jd98Fbb67pgctbb5v887gW+XoRrUXrxrUvV+mkQRC/+D/rtWOc5a9HXo0Gg&#10;h5bFXhMnolOIgsfVoIMGWfQc+I+ro0he2TjX2Sd4LntavOBXvOc96KaimOedCt1Xz6EGm5JNcdL3&#10;Rkey+D8jwZE/oVIqV5v/+yNFA6VIZstM+d+k0050FMVMuc/s+0zcIEixzLMtzwwnsBBPmJLIXie3&#10;SlSCH4wZ5jUuMM/zLVPmOOVHZq8iudOU2A8cgF6HQAkAoNuaGhukvq7WCXZokEODHevfXu2M7Fj+&#10;1kIngPHGq3OcgMacfz/hBDg00KEBD23rNifYYfbRfTdv0LQ24gRQvMCJHlsfI53AR2tLiyx67WVp&#10;a2uzW9AbaKBBE28GR3PoRa5eYOv0Gq/ohXJw5IEGFPT+mVgR5pJDPhuT40Qf6+x73+9cmHvBGg3e&#10;aABkwaaOa1BdqvbjBwZXNncv2PU5B5+3BjPi7R905dH/s9d5URqIiXdczfmiK77k2p0fu7fT5+2n&#10;5zyYryYZDTZpkCUYTPvGk1c4QRh9f/Sz49HzffWJ19peCP1Q3jWX/DqEKBgsuU7a5C07muIWX9Eg&#10;QY0ziqJoryX1O7jHDY5WuTNwvPucY4l80t0hJErlYvPc9x52pQEhDYwEgyPu6kEdbzqAXoVACQDA&#10;0dTU6AQhNCChU1Y0QKGjMjTYoaM0nGDHvLlOQENHcWiA49l/zXaCHc8/9U9ntIfepqM/dN9lb77u&#10;jOx4Z81K51g6WkSPrcEPfRydOtMTaqp3yoq3FtoeegsNcujSrjqCItUREbqf7v/0p+dmJEji+d7J&#10;P7ItlwYi9MLcC9b4L8D9/vzR+1J6/jraQgM7H5t6vt3iCi6tqzSAMPvCJ+Syw5Ln+dD9NEDy9wue&#10;kIF9q+zW3PGedyrBIN1H38NgYCU4uicefW/8wbRZC/8QNwij51vrUHNzc3zCXvD76QdKR1N8y1c0&#10;SJDq0CFdYj82uhh7PH2TcjsMKR4N8pTKmXsFeuLRfUrNOdk7sLLU1gAKXJGtAeTGZabc5TZllimX&#10;u03kq1GjRkU3bdok8xctkUlTOv9Sno5dO7fLu+vW2l7XtbW1Sktzs7S0NDsjLpqbm6SttdXeGg5V&#10;VVUyevRoqampkY0bY1d27KrpRxwjo/YbZ3u9R93uatm5daP0HzhYhoyIXWq1N9H8HvM2vuyMQKht&#10;6lhMS5Ot6gW1XkTr6I9kNq9baX5mmmXfcZPljwt/J/9YrikMXB+del7SfCY6reN7/74qZrRG0F/O&#10;/fteSxwrHUXy6PLZMn/TK7Jp9wZnm/e8ddSEF9TR16jTczwaZNGRKYnoFCDN0/HaxlfsFje4ctSo&#10;Y2POhebwuOnFjmCP7nPrjL0XEdORF35PXjrHtvbmP5ff/vfXZLkvd0uy+yl93k+u/pezVLD3Xo4a&#10;OEamDJ0mMyae3Z43REeEaLDDE+/86vvyyPIHEwargjQIc/1pP4sbJNHRJ/7X8d2Tf9RpwK2799F/&#10;z7846fNy3PDjZk2fPj3+dwidatMq/2O+9Wti0s4DGBpYKZInTH2Hk+8kHjffya1mv72jcZ6o/Nzc&#10;/9tOe6boD4d/9Z2/O9NhgnRki991EvuhSuRH5rlGfc+ls/u504LONs//eHM/L+Oy/nBpIORf7a9b&#10;R8ho8MdTZF7DTNk7WVDm8L0QCAkCJUBu8QuxwGQzUKKjMnSkRm+QjUBJSWmpHHvSaTKgKnbVikJH&#10;oCRz/Bf3pWV97NbUJQt4aKDm/eNP79YoBb3o969Qc9tZd3Ya/MmV7p7LVGhAQUeEeJZ8ZX3C86vv&#10;zXNvPyPLty/dK5imgaEpQw+UE/Z7X+iSt3o/30biQImf5iCJyPGmpUsg+ZdB8oIEL5l9UstuqzQ/&#10;SZEcGxOkENHImx7vhfaAQ77SAIxIx/CrEhnrjEzJHr4XAiFBoATILX4hFphsBkreXrVcVi590/YK&#10;WzYCJaqif6WccOqHnKBJb0GgJHN64uK+OzTviT+xa7LAQK71xLnUvCIaAFEajNKpWIUm7UAJ0jNT&#10;1purJfeHSKfhXCcHO+3s4XshEBLkKAGAPBGJkJC0uzQZ7Juvv2p7QHjpBb53kZ8KnR7jD5LolJzQ&#10;59BIQ7yVgpLR5Z795+/cqRfYFnqtdFfh0RWCvCCJ6wFbA+gFCJQAQJ5obGiwLXTHts0bZd3qFbYH&#10;hJOugKNL3+oKLLfPvzVhoEC3ay6OSx+Ozb3x6UM/b1uFQXOp6AgRbxnfREEkDRjpPrrcs0eT4V5y&#10;KH+Yh3zSGSGiq/LolKFEyyRr/hV3ieTr7Ba1W0rbR3oA6AWYegPkFkMsC0w2p95ofhLNU9IbZGvq&#10;jaeoqEiOOuEUGTJsuN1SuJh6kzk9OfUmmJjVoyvceN7dvT5uwEATjuqKOWGW7rkMJmZVGgA5aNh0&#10;2xNZsn1x3GS5unpPskS7+YypN2kIJmZ17ZaoLLZtvTLSD9TeCW+jcpXESz6beXwvBEKCESUAkCca&#10;G+ptC92lSxO/+dorzpLIQD7RpWq9kq9BkkzRoIj/fPS2IAkyYqDo0sheyW2QBECIECgBAPRKGiTR&#10;YIkGTYCwGdi3yrZSo/lINChQqEGSAX06X9XWT0fe6HLABEngk3ht7niiMld0OWCCJECvxNQbILcY&#10;Yllgsjn15oVnHpOG+jrbK2zZnnrjN37SVJk87RDbKzxMvcmcXKx6o1Nwlr23RPY075bXNuqqqx1G&#10;DRwjowaMcRK3njrug3ZrfujKudQRNJq7Zd7Gl6W2eY8sN+fFT5fx3bdytMyYeHbolvHNFqbepEnz&#10;kkTkGGeJ5CIZILHLGuuV0RKzTU/ovyQ3SxvzvRAICQIlQG7xC7HAZDNQ8vxT/5Smxt6R0LUnAyXq&#10;8GNOlOH7FmYQgUBJ5uQiUFKoOJeZQaCk4PC9EAgJpt4AQJ7oLUGSXNAlg3XpYAAAAIBACQDkgba2&#10;NttCNrS1tsrC+S85NfJX8YZ3pezh2SkV3Rep8Z/X0v88a7cCAFC4CJQAQB5oZnWWrNtTs0uWvpmL&#10;KenIlJL586Ti4vNSKgMmjpWBw6uk/zlnSt/f3FoQgZNgoChTQY2yu+9qP2/l1//IbgUAoHARKAGA&#10;PMBIh56x6d11suGdtbaHQle0e7eUPv2klF99lVQecbD0ufvP9pb8FAwUZSqoUfbs07YFAEDvQKAE&#10;APJAc3OTbSHbli9+wxldgt5Fgyb9rvicVFx6kd0C1feG/yclL8+1PQAAegcCJQCQB1pbWmwL2ab5&#10;YN6YN5dzXiDq7/37XqXxZ7+Upm98S9qmxa4MqsoevN8JDvRGJW+87kzZ0alI/b5yhTM9qfz6mfZW&#10;AAB6D5YHBnKLZeDyR6kp15sy0uklUFFRcVl9fb08/8IcGbv/OLu1+xrqaqV653bbK3xlZWV6LqWl&#10;pUX0fOZC3/J+MnSfEbaXv3QJ1qaGOinr01f6lFfYrYWp/xOPy/AvfdH2XG+/s8G24tP7DPv2t6S4&#10;do/d4tr42BPSfPB023M11O6WSKRNKiqrpKg4fH9rCr7+xqOOls2zH7a9zg358fVS9cc7bC++dI+Z&#10;SNjPZb7wfr4NlgcuDHwvBEKCQAmQW/xCzB8Hm7LYbXZu9uzZMnnyZNsD0BMGPvOMjP3mN23P9dbi&#10;zn9sK195RcZedZUU13YsEb3zvPNk08z8Gk0RfP31hx8ua//yF9vr3MhbbpFhd99te/Gle0z0GAIl&#10;hYHvhUBIECgBcotfiPllhilJR5QMGjTorl27dsmcl+fJ+AkT7dbu27Z5o2w1pbfQ0SSDBw92RpNU&#10;V1fbrT2vqKhIxk2cIpUDBtot+Uf/2ly3e5czmqSyarDdWpjK//VPGfLZz9iea9O2nbaV3KBvXyUV&#10;f+kIErSNHi1b34gNsuzavkUibW1SNWyElJToILNwCb7+5mOOle3/esL2Oqf37/PaPNvrUPm739pW&#10;+sdMJOznMl94P98GgZLCwPdCICQIlAC5xS/EAjNq1Kjopk2bZP6iJTJpyjS7tfuWvfm6rH97te0V&#10;vqqqKhltLlRrampk48bcBoj69i2X40893ZmKk4/qdlfLzq0bpf/AwTJkxGi7tTBpfg1d7cWvpjFq&#10;W8mlct/N61Y6Ux32HTdZSsv62K3ufT1R89ltPe2Dttd1mi+keN3btifSdvQxEhmzn+3F0mWAi8zP&#10;SvHSJTE5RTQHS9MPr7O9WOk8z6ryjq+LbcefKLXPzbG9rkt0LpEe7+fbIFBSGPheCIQEk0IBIA+0&#10;sjxwzjQ1NcrCeS9JNJraBTfykwYi0qEJTyvff5ITRPAvydv/rNOdbf3POdPZJx1OsObSi2Tg8Cqp&#10;PP7ImONqYlXdrrcHj6vLAOs+wcSrJUuXxBzDXzK1dDAAAIWIQAkA5IFmc7GO3NlVvUNWLFlke+jN&#10;NJ/J4AMnSPnVVyVdNrf06SedfTSYoqNDkine8K4TANEAhq66o0sVx6Pb9XY9rgZNdCQJAADIPAIl&#10;AJAHIpGIbSFX3lmzUjZvWG97KDQl8/fOzRHU/6WX3KSvG5KvpOOnwZT+Z7w/aVCj4tKLnQBIOjRo&#10;otNtAABA5hEoAYA80NiQmyVyEWvJotekLrCMLApD6bNP25ZL83v4aaBj9Ne/FrMyjuYMafzZL6X2&#10;5QVOPhMtdY8/I03f+JZEB3YkANagRr8vftYZORJU/t1vx4xM0fs1f+6LznG8Y+5ZvV4a7rhTWs6/&#10;MOa4Hs0ZovvV3/t3u8Wl+US8YwRLJvKMAABQqAiUAEAeID9GOLS1tsrC+S85NQqHTo0pe/A+23O1&#10;fOIC23JpTg9/kEQDKXXPz5Wmr31D2g4/wm4VJ0Fq4023SN1Tz8UEWzRIUv69q22vQ9nfH7AtV/19&#10;s6Xht3fEJFrVgEzzZz4r9ffcJ7Wvv+UEUgAAQPYQKAGAPNBQX2dbyLXa3TXOyBIUBg1g9Pvcp2Py&#10;guiojZbPdCw2oUlW/aM+ImPGSP2jTyRchUZp8KTxltikqzq9xp+vREep+EeZ6AiQzlai0cfUQIqO&#10;HtGVawAAQOYRKAGAkGM0SfhorpLetFxzIdKAhbNyzREHO6vD+OmSuv4gSNlDD9qWq+Gr30gaJPFo&#10;0EOny/iVPv4v25Ju5RhpOfcTKS/vCwAA0kOgBABCjvwk4bR88RtSU73T9hBWuupMsHjL7+rqMcEV&#10;ZjSwodNp/EqfesK2XM0fPde2Otf6wQ/ZlqsskAvFr+hdkgUDABAGBEoAIORY8SacdKTPG/PmSnNz&#10;k92CMNIpM8ESDI54Gn94nZMHxE9Hnvj3bxk50pl6k6rWD5xuWy59fE/b0cfYlstbJjhe0lcAANBz&#10;imwNIDcuM+UutymzTOmYFI+8NGrUqOimTZtk/qIlMmnKNLu1e3Zu3ybz5z5ve7k3bPlyOeC552wv&#10;O8rKyqSiokJaWlqkvj7cI2r6lpfL0H1G2l74tLY0S1NDnZT16St9yivs1vzSeNPPJDp0mO0lprlE&#10;Ki4+z/ZS54wi+eZ3YpKyeoLHrD/8cGl44RUpLetjt3Suqjz265auOuPpf86ZUvr0k7bn0hwprWec&#10;6YxGaTvksLjPK57gc9WcJ5lY3cb//DN1zM3rVjqfzX3HTU7rXCJW3e5q2bl1ozZnTZ8+ne8Q+Y/v&#10;hUBIECgBcotfiAUmG4GSbVs2yRuvhmcpz8otW5xgSTZpkGTw4MFOkKS6utpuDa8R+46W4aaEkQZJ&#10;6nbvcoIklVWD7db80nLueRKtrLS9xOIFSvTCPig6YICzIk3kwGnOiI9k+UYyESgJ5kHR5YS94Icm&#10;dK246BMJR7kofX4R83xbjz3eSTKb6PkSKOl9CJQUHL4XAiFBoATILX4hFphsBEo2vbtOFr8+z/Z6&#10;h6qqKhk9erTU1NTIxo3ORUDoHXn8+2TY8PCNLPEupPoPHCxDRoQzmJMp8QIl/tEbXZGRQMn7T4qZ&#10;cqMr1mgyVk8qwRI/XR646XvX7hUwIVDS+xAoKTh8LwRCghwlABByra2ttoUwW7zgVZZxRlzFSxbb&#10;lssfJFG6ek3t629J0ze+lXR0i6fPnX+QinPOJJcJAABZQqAEAEKuhWSheUGTui567WVpa2uzWwBX&#10;KiNFNEDSeNMtsmf1emdqTuPPfumMHNEpQvHoVJ4+t/3K9gAAQCYRKAGAkNOEpsgPulzwircW2h4K&#10;QXD0R8Ubb9hWanRajV8qI0Y0f4kuUdzw2zuckSYaPNHAiSZ59evz5z/aFgAAyCQCJQAK0Um+cqhu&#10;yGctzc22hXzw7ro1Tl4ZFI7gqI6+92jqgNSUvPySbbnajj/BtlKnwRUNnNTfN9tucelIFV2+GAAA&#10;ZBaBEgCFYKgpV5gy3xTN3Piir+if93XbfaZcZEre0YSHyC9L33xdanfX2B7yXcsnLrAtV/lf7rat&#10;zvW560+25dIlf7tKc5kEgzbF6962LQAAkCkESgDku7NMWWXK7005SjckcKEp95rypCkH6IZ8QTLX&#10;/NNm3rM35s11auQ/XZLXP+2l9JWXpO9vbrW9xPp95YqYhKs6MqT5M5+1PenaaJCqQbbhiowbb1si&#10;0aoq2wIAAN1BoARAPtMRIo+ZMtjpdXjNlKdsCTrDFL09b6bkNDU22BbySX1drbz5+qu2h3zmBDg+&#10;+wXbc5VffZX0veH/2V4sDY5okERXp/Fr+uGPbMtVdv/fnKWDg3lMEtHj+lfQ0eCN5jPx6IgTv+Bq&#10;OwAAIDUESgDkK80/oiNE/H5iygRTjjZlhi1FplxsSrUpHg2sxI6HD7FIJGJbyDfbNm+UdatX2B7y&#10;ma5IU3fyybbnKr9+pgyYOFYqLr1Iyr/7baf0P+dMqTzi4L2CJC3nXxgzmsRT8vJc6X/W6c4x+tz9&#10;Z7t1b07w5ctfjFlBp+X8vWcT+qfm6L4asIkn3miWsodnt78Of/Erend93H3IlQIAKCR6AQEgdy4z&#10;5S63KZod8HK3iRSsNkWDIp5rTPmp24xLR5A8Z4p/9IkGUDR3ScaMGjUqumnTJpm/aIlMmjLNbu2e&#10;px99UKJRTbPSe1RVVcno0aOlpqZGNm7caLfmp6KiIjnmpPfLoCHD7JaeVbe7WnZu3Sj9Bw6WISNG&#10;262FSS/0Ky4+z/ZcNY2Z+9nZ/vJ/ZcQPr5XKOXPsltToMr+6gk2QBhj63vpz23M5o0SOO6E94FG0&#10;Z4+zFLAGVPx0P10RJ7iKjk4J0tEufnqs1g9p3Ng9XulTT0h0v7FS+1zs64j3fFJVf+/f91ohKJnN&#10;61Y6+Zf2HTdZSsv62K1Il/fzbcyaPn063yHyH98LgZBgRAmAfKRBD3+QZI0pyYIkapEpN7nNdh+z&#10;daj1tiBJodH3b+G8l6SpqdFuQb5q2XdfWXf77VJ30y0pLfOr+2gAIV6QJBEdBVL69JNOwEKLjkwJ&#10;Bkmc4943O+5z0NVxgglfNdDiP54/bwoAANgbgRIA+eg4W3s050gqYtfpTJ78NRQa6utsC/lMgyRv&#10;vvYKQa8s02SmbcefGFOyofErX5M9q9dLwx13StM3vhXzeDpyQ7fVPf6Ms0+yURY6nUeP4Y32SIVO&#10;4al7fu5e+Uj86h99Iq1jeqKjx8S8lnQKiWQBAIWEqTdAbjHEsmu+Y8rNbtNxuylfdptJaV4TXTLY&#10;L6P/DmZ66o0GSl54RvPV9i6FNPXGb/ykqTJ52iG21zN609SbbMvmdBEd5VH672ekeNlSZwSITpHx&#10;6AiRyNQDpfWk98Ukb+2MJonV0Smlr75it9hjjRotbcefkDTYkm1MvckMpt4UHL4XAiHBiBIAhUCT&#10;t3ZFvFVxQoURJYXl7VXLnQSvQJBOo9Fkr07S2EefcPKHeEWn7jhTatIIkigNhOjx9jrWD/43p0ES&#10;AADCjkAJgHwUbwqNjhbpzBhbexbYOrSYqlF4Fr8xz1k6GAAAAOFEoARAPtKlGjSBq9+jpnQWLNEh&#10;rX532jq0mhobbAuForWlRRbOf0na2trsFgAAAIQJgRIA+errtvbosr+af+R3phygGwLOMuUMt+nQ&#10;5YTXus3w4mK6MO2p2SVLF4V+QBMAAECvRKAEQL563JSL3WaMK03R0SYaMNFlhJWONPmr23Ro8tfO&#10;lhMOhWaWlC1Ym95dJxveCX2sDgAAoNchUAIgn91nymGmBKfhKA2YLDRlvik60kRHnKifmJLKCjmh&#10;0NraalsoRMsXv+GMLgEAAEB4ECgBkO82mPIHtxmXJnr16EiSX7jN/NDc1GRbKEQ6teqNeXOdvCUA&#10;AAAIBwIlAPKZTq151ZSbnZ7Ia6bodJz7nd7edJTJKlM0X0leaG3lArrQ6RLQi1/XjzEAAADCoMjW&#10;AHJDV2G5y23KLFMud5tIgQZJnjPFm1KjQZIZpuxweiJDTTnPlKtNmaAbAjSgolN3UlVqyvWmjHR6&#10;CVRUVFxWX18vz78wR8buP85u7brt27b0yjwlZWVlei6lpaVF9Hz2BgOqBsmAgYNsL3NaW5qlqaFO&#10;yvr0lT7lFXYruqKhdrdEIm1SUVklRcX8rak7OJeZ4f18G7OmT5/Od4j8x/dCICQIlAC5xS/ErtEg&#10;iP4J3guAVJsyyRQvSBJ0hSk3muIFVTzpBEsONmWx2+zc7NmzZfLkybYHAEBWESgpDHwvBEKCQAmQ&#10;W/xC7JrvmOJNt1G61G9nq9joksE6Jcefs6SzAEuQjlhJOqJk0KBBd+3atUvmvDxPxk+YaLd23Yol&#10;i3plnhIdTTJ48GBnNEl1tb5NvYOOpJkw9SBT97Fbuk//2ly3e5czmqSyKhgrRDp2bd8ikbY2qRo2&#10;QkpKdJAZuopzmRnez7dBoKQw8L0QCAkCJUBu8Quxa1ab4p9Oo+1U1lnVYElwhZx0p+AkNWrUqOim&#10;TZtk/qIlMmnKNLu165597CFp64Ur31RVVcno0aOlpqZGNm7caLf2DoOGDJNjTnq/FBVl5ld03e5q&#10;2bl1o/QfOFiGjBhtt6IrNq9b6Ux12HfcZCnNYDCrN+JcZob3820QKCkMfC8EQoJJoQDyjQY7gjlH&#10;UgmSKN3vKbfZbqytQ6k3Bkl6u107tzsjiQAAAJAbBEoA5JtRtu6q/9jac5qtQ6epFyZxheudNStl&#10;84b1tgcAAICeRKAEQG+X6miUHqfz99F7LVn0mtTV7rE9AAAA9BQCJQDyzTJb++lSwak6wtaedbYO&#10;nabGBttCb6TTrhbOf4npVwAAAD2MQAmAfKMr1AQTsuryv6nQZYU/5DbbBXOWhEYkErEt9Fa1u2tk&#10;6aIFtgcAAICeQKAEQD76g609V5pykdtM6npT/OujasAltFkzGxvqbQu92aYN78j6t3WhJwAAAPQE&#10;AiUA8tGdplS7zXb3mpJoZImOJPmdKRpQ8dNl+EKLESXwLF/8htRU77Q9AAAAZBOBEgD5SKffXOI2&#10;Y/zeFP3TuwZFvmPLfaZsNyUYJLnGlDluM5zIUQJPNBqVN+bNlebmJrsFAAAA2UKgBEC+etyUD5sS&#10;HFkywRQNitxsy4WmBH3JlJ+6zfBqY9Ub+GjgbPGCV52gCQAAALKHQAmAfKbBkqNMud3pdU4Ttx5m&#10;yh1OL+SaGhttC3Bt37ZF1q5cansAAADIBgIlAPLdWlO+bMowUy425SemaEDEKxpE0REkOtJkhimh&#10;Td4a1NbGsrDY2+rlS5yACQAAALKDQAmAQqF5SzQfyQ9M0YCIVzSIoiNINKCSV1qam20LiKVTcBrq&#10;62wPAAAAmUSgBABCihElSESTui567WXylQAAAGQBgRIACKnmJlY4QWK6XPCyN1+3PQAAAGQKgRIA&#10;CKmWFqbeILl3162RTe+usz0AAABkAoESAAip1pYW2wISW/rm61K7u8b2AAAA0F0ESgAghDQHBZCK&#10;ttZWeWPeXKcGAABA9xEoAYAQ4qIX6aivq5XFb8yzPQAAAHQHgRIACKGmpkbbAlKzddMGWbd6he0B&#10;AACgqwiUAEAIRdrabAtI3cqlb8qundttDwAAAF1BoAQAQqixscG2gNRFo1FZOO8lRiQBAAB0A4ES&#10;AAgjc8ELdIUGSRYveNUJmgAAACB9BEoAIIQa6utsC0jfjve2yqpli20PAAAA6SBQAgBAAXp71XLZ&#10;tmWT7QEAACBVBEoAIITq6xhRgu5b/Pqr0tTUZHsAAABIBYESAAgj8ksgA1pbWmT926tsDwAAAKkg&#10;UAIAIcSqN8iUxvp62wIAAEAqCJQAQAhF2tpsC8iMhrpa2wIAAEAyBEoAIIR0iVcgk3ZV75A9Nbts&#10;DwAAAIkQKAGAEGprbbUtIDOi0ai8MW+uk7cEAAAAiREoAYAQam5mpRJkXkN9nbMSDgAAABIjUAIA&#10;IcNf/JFN27ZskrdXLbc9AAAABBXZGkBuXGbKXW5TZplyudtECJWacr0pI51eAhUVFZfV19fL8y/M&#10;kbH7j7Nb09PW1ipbN22wvd6prKxMz6W0tLSInk90XaJzOXSfEdK3vJ/tIRUNtbslEmmTisoqKSrm&#10;b03dwbnMjNaWZmlqqNPmrOnTp/MdIv/xvRAICQIlQG7xCzF/HGzKYrfZudmzZ8vkyZNtDwCArCJQ&#10;Uhj4XgiEBIESILf4hZhfZpiSdETJoEGD7tq1a5fMeXmejJ8w0W5NT+2e3b1+aoSOgBg8eLAzAqK6&#10;utpuRVckO5cVlQPkgElTpaiIrwOp2LV9i7N0d9WwEVJSooPM0FWcy8zQ0SR1u53VrAiUFAa+FwIh&#10;wTcjILf4hVhgRo0aFd20aZPMX7REJk2ZZremZ/OG9fLmgldsr3eqqqqS0aNHS01NjWzcuNFuRVd0&#10;di73nzBZph58mO0hmc3rVjpTHfYdN1lKy/rYregKzmVm1O2ulp1bnZ9rAiWFge+FQEgwKRQAQiYa&#10;jdgWkH3vrFnZ63PiAAAA+BEoAYCQaWpstC2gZyx+Y57U1e6xPQAAgN6NQAkAhIyuBAH0pLbWVlk4&#10;/yWnBgAA6O0IlABAyDQ2NNgW0HNqd9fI0kULbA8AAKD3IlACACETiZCjBLmxacM78u66NbYHAADQ&#10;OxEoAYCQaWyoty2g5y1783Wpqd5pewAAAL0PgRIACBlGlCCXotGovDFvrjQ3N9ktAAAAvQuBEgAI&#10;maZGcpQgt/QzuHjBq07QBAAAoLchUAIAIRNpY9Ub5N72bVtk7cqltgcAANB7ECgBgJBpamq0LSC3&#10;1qxY6gRMAAAAehMCJQAQIm2trbYF5J5OvdEpOA31dXYLAABA4SNQAgAhQgJNhI1+Jhe99jL5SgAA&#10;QK9BoAQAQoQRJQgjXS5Ylw0GAADoDQiUAECIMKIEYfXuujWyacM7tgcAAFC4CJQAQIi0trTYFhA+&#10;SxctkNrdNbYHAABQmAiUACh0B5hykq8cakpotbYSKEF46dSwN+bNZYoYAAAoaARKABSii0y5z5Sd&#10;pqwx5UVfWWiKZqUMZcCkuYmpNwi3+rpaWfzGPNsDAAAoPARKABSSs0xZbcq9plxoymBTEhlg61Bp&#10;a+Mv9Qi/rZs2yDtrVtoeAABAYSFQAqAQDDXld6Y8ZsoE3ZCvmhobbQsItxVLFsmundttDwAAoHAQ&#10;KAFQCJ405Uq32a7alJ+YcrEpJ/vKl0y53ZQ9poROW1ubbQHhFo1GZeH8l6WpieAeAAAoLARKAOQ7&#10;HUlylNtsp8GQIab8wBTNVTLHV+4w5cumLDIldJoaG2wLCD/9vC5e8KoTNAEAACgUBEoA5DNdxcY/&#10;kkRHkRxmigZD8hIXnMg3O97bKquWLbY9AACA/EegBEA+m2VrzzmmhHKkSKoa6utsC8gfb69aLtu2&#10;bLI9AACA/EagBEC+0iWA/YlbNe+ITq3Ja5FIxLaA/LL49VcJ9AEAgIJAoARAvvqYrT15O93Gjxwl&#10;yFetLS3yxry5JCQGAAB5j0AJgHykywFf6DYdr5mS11NuFPlJkO/21OySpYsW2B4AAEB+IlACIB8d&#10;a2vP07b200SvXjlAN4RdY0O9bQH5a9O765wCAACQrwiUAMhHB9vao0tu6CgTzVsy3xQdmvGir6wx&#10;ZacpupRwaIMm5CdBodBRJTq6BAAAIB8RKAGQj06ztWe6Ka+acq8pR+mGOAaboksJa9DkCt0QNuQn&#10;QaHQPCUL57/k5C0BAADINwRKABSC75viXwGnM7835Qa3GR6tra22BeS/+rpaZyUcAACAfEOgBEA+&#10;OsPWQZrU9RpTTvaVL5miSwcHaXDlLLcZDq0tzbYFFIZtWzbJ26uW2x4AAEB+IFACoBA8Zcphphxt&#10;yk9NmeMrumzwl03RoEm1KX6/tnUotDQTKEHhWbVssex4b6vtAQAAhF+RrQHkxmWm3OU2ZZYpl7tN&#10;dCK4jq4GSVJZHlhHkDzmNttpAEUDKp0pNeV6U0Y6vQQqKiouq6+vl+dfmCNj9x9nt6Zmz+5dJMC0&#10;ysrK9FxKS0uL6PlE14XhXBYXl8jwfUc5dT5rqN0tkUibVFRWSVExf2vqDs5lZuhIxKaGOm3Omj59&#10;Ot8h8h/fC4GQIFAC5Ba/ELsmGChJ598yXRXHn/BVp+roKJTO6Eo7urpOSmbPni2TJ0+2PQAAsopA&#10;SWHgeyEQEgRKgNziF2LXBAMlw0zZ4TY79R1TbnabDp22M8Ntdkr3SzqiZNCgQXft2rVL5rw8T8ZP&#10;mGi3pmbDurVSvXO77fVuOgJi8ODBzgiI6urgjCmkI0zncsy4CTJ4iK7knZ92bd8ikbY2qRo2QkpK&#10;dJAZuopzmRk6mqRutzMSkUBJYeB7IRASBEqA3OIXYtfsNEWX+/WkOn1G6dLAuuqNJ51ASadGjRoV&#10;3bRpk8xftEQmTZlmt6ZmwcsvyPZtW2yvd6uqqpLRo0dLTU2NbNy40W5FV4TpXPbtWy4nfeBMKS0r&#10;s1vyy+Z1K52pDvuOm2xeQx+7FV3BucyMut3VsnOr83NNoKQw8L0QCAkmhQLIR/Ns3RVLbB06kUjE&#10;toDC1NTUKGtWLrU9AACAcCJQAiAfBTOeHmTrVJxg69BpamywLaBwvbNmpdTV7rE9AACA8CFQAiAf&#10;PWdrz/tt3RVrbZ1zjChBbxCNRmXZm6/bHgAAQPgQKAGQj16xtedCU1LNEHm+rT0v2DrnGhtYBhe9&#10;w473tsrmDettDwAAIFwIlADIR4tMec1ttvucrZM51BT/0sDqGVvnnP6lHegtVixZJG2trbYHAAAQ&#10;HgRKAOSrn9vao0v+nuQ249IRJ39ym+1uNyXVZYWzqqG+zraA3kFz8pDYFQAAhBGBEgD56j5TgqNK&#10;XjRFl/8N0gDKk6b4R5NUm3KL28w9RpOgN1q3egWJXQEAQOgQKAGQzz5vigY8/H5vikYdNDCiZbUp&#10;GkAJTrm5xJTQJHIlPwl6IxK7AgCAMCJQAiCfaa4SXfEmGCxRZ9gywel10H0vNuVxpxcSrHiD3koT&#10;u27bvNH2AAAAco9ACYB8p8ESHS2i+UY685Qpuq9O2wmV5qZG2wJ6n+VvLZS2tjbbAwAAyC0CJQAK&#10;gU6h+bIpOnrkS6Zo0ESDIlrut9v0thmmhGa6jV8rq3+gF9Nkxm+vWmZ7AAAAuUWgBEAh0SDIHaZo&#10;0ESDIlousttCGSDxtDQ32RbQO2li1/q6WtsDAADIHQIlABACjChBb6dTb0jsCgAAwoBACQCEQHMT&#10;I0qA7du2kNgVAADkHIESAAiB1tYW2wJ6NxK7AgCAXCNQAgAh0NpCoARQmthV85UAAADkCoESAAiB&#10;ZpK5Au10BRwNmAAAAOQCgRIACIE2krkC7XTqjU7BAQAAyAUCJQAQAs1NjbYFQGlSV03uCgAA0NMI&#10;lABACJC8EtibLhfMzwYAAOhpBEoAIMeaGhtsC4BffV0tiV0BAECPI1ACADkWiURsC0CQJnYlmAgA&#10;AHoSgRIAyDFW9wAS06k3K5Yssj0AAIDsI1ACADkWjUZtC0A8mzeslx3vbbU9AACA7CJQAgA5xrQC&#10;oHOa2JWgIgAA6AkESgAgx8hRAnSurnYPiV0BAECPIFACADnGiBIgNWtWLuXnBQAAZB2BEgDIMU1W&#10;CaBzba2tJHYFAABZR6AEAHKsqbHRtgB0RhO77ty+zfYAAAAyj0AJAORYW1urbQFIxbLFb5DYFQAA&#10;ZA2BEgDIsZbmZtsCkIra3TWyfu0q2wMAAMgsAiUAkGMtLQRKgHStXrFEmpqYtgYAADKvyNYAcuMy&#10;U+5ymzLLlMvdJkKo1JTrTRnp9BKoqKi4rL6+Xp5/YY6M3X+c3Zrc1k0bmH4TUFZWpudSWlpaRM8n&#10;uq6Qz2W/iv4yeOg+tpd9DbW7JRJpk4rKKikq5m9N3cG5zIzWlmZpaqjT5qzp06fzHSL/8b0QCAkC&#10;JUBu8QsxfxxsymK32bnZs2fL5MmTbQ8AgKwiUFIY+F4IhASBEiC3+IWYX2aYknREyaBBg+7atWuX&#10;zHl5noyfMNFuTW7x6/NsCx4dATF48GBnBER1dbXdiq4o9HNZ3q9CJk49SIqKsv+VZtf2LRJpa5Oq&#10;YSOkpEQHmaGrOJeZoaNJ6nbv0iaBksLA90IgJAiUALnFL8QCM2rUqOimTZtk/qIlMmnKNLs1Mc2x&#10;8PyTj9oePFVVVTJ69GipqamRjRs32q3oit5wLg885AgZOz61wGR3bF630pnqsO+4yVJa1sduRVdw&#10;LjOjbne17Nzq/FwTKCkMfC8EQoJJoQCQQ/oX1Wzqib+yA7m2atliaW5usj0AAIDuIVACADmU7VU7&#10;Ro8dL33L+9keUJhaW1pk1dKUUwgBAAAkRaAEAHIo2yNKBg/bR6YcdKjtAYVrwztrZVf1DtsDAADo&#10;OgIlAJBDjY0NtpUdAwcOkn3HjJWh+4ywW4DCtXzxGxKNRm0PAACgawiUAEAuZfGirqS0VCoHVjlt&#10;TXZJvhIUuprqnc7IEgAAgO4gUAIAOdRQX2dbmTdg4CDbEulfOUAOmHyg7QGFa+XSN0nsCgAAuoVA&#10;CQDkUDanCVQNHmJbrvGTDpR+Ff1tDyhMmth19bK3bA8AACB9BEoAIIca6uttK/MGDhpsW66SkhKZ&#10;evBhtgcULp1+o9NwAAAAuoJACQDkUDQasa3M00SuQcP3HS3Dho+0PaAw6UgtTewKAADQFQRKACCH&#10;mhobbSuz/IlcgzSxq44uAQqZLhVMYlcAANAVBEoAIIfa2lptK7P8iVyDKvpXyriJU2wPKFyrli52&#10;cpYAAACkg0AJAORQc1N2VucIJnINIrEregNd/UZXwQEAAEgHgRIAyKGWlmbbyqzBQ4bZVnwkdkVv&#10;QWJXAACQLgIlAJBD2ZoWMKAq8dQbjyZ2HT5ylO0BhclJ7PrWQtsDAADoHIESAMiRbAVJSsvKnDwk&#10;qZg6/XASu6Lg7dq5XTZteMf2AAAAkiNQAqA3OMCUk3xF+zmXrWk3VYOS5yfx0zwlmq8EKHQr31pE&#10;YlcAAJASAiUACt1QU+435UVfOc+UnMtWItdUpt346Qo4qY5AAfJVU1OjrF6xxPYAAAASI1ACoJBp&#10;kORJU45yeiGTraWBBw3Wl506nXpz4CFH2B5QuNavXSW1u2tsDwAAID4CJQAK2fWmhDJIopoaG20r&#10;s9IdUaKGDR/pJHcFCpkmdl2yaIHtAQAAxEegBECh+p0pV7rNcIpGI7aVOekkcg3S5YJJ7IpCR2JX&#10;AADQGQIlAArRRab4gyTVtg6Vhvp628qcdBK5BpHYFb2FJnZta83O1DcAAJD/CJQAKDQaJLnXbTpu&#10;N+Umtxk2UVtnTlem3fiR2BW9gSZ2XbNyqe0BAADEIlACoJAcaoo/SPKaKT90m+FTX1dnW5mTbiLX&#10;IJ16M+3QI20PKFzrVq+Quto9tgcAANCBQAmAQqFBkufcpkODJDNM2eH0wigavhElaug+I2TfMWNt&#10;DyhMmth12Zuv2x4AAEAHAiUACoEOo5htymCn5+Yk+bwp4Q2SGI2NDbaVGd1J5Bo05aBDpaS01PaA&#10;wrTjva2yecN62wMAAHARKAGQ7zRI8qQpE5yeGyR5vymLnF6IRSKZXfWmO4lcg/qW95MJk6fZHlC4&#10;ViwhsSsAAIhFoARAvvs/U45ym44vmxL6IIlqyvCIkkxMu/HTxK79KwfYHlCY9OeQxK4AAMCPQAmA&#10;fPY7U85wm46LTbnPbYZfpK3NtjKju4lcg4qKiuTAQ46wPaBwrV+7Surram0PAAD0dgRKAOSr75hy&#10;pdt06DLAeRMkUbpEaSZlekSJIrEreoO2tjYSuwIAgHYESgDko4tMudltOjRIolNu8kamcyJkMpFr&#10;EIld0Rts37ZFtm3eaHsAAKA3I1ACIN+cZcq9btOhywD/0G3mj+bmJtvKjEwmcg3SxK4Tpxxke0Dh&#10;Wv7WQmd0CQAA6N0IlADIN3+1tdIgyQxTQr0McDytLS22tbfl9cttK3XZmHbjt/+EyVI5sMr2gMLU&#10;UF8nb69aZnsAAKC3KrI1gNy4zJS73KbMMuVyt4kkorZWa0xZ7TaTmmiKt3ywCt7vGlM6WylH555c&#10;b8pIp5dARUXFZfX19fL8C3Nk7P7j7Na9NTc1OkP94/nlil/KVVOusr3UDBm2j5T362972dHcbJ7z&#10;1vjPOdPKdCpRRYW0tLSInk90HecyPZrEePjIUVJSWma3dGio3S2RSJtUVFZJUTF/a+oOzmVmtLY0&#10;S1NDnTZnTZ8+ne8Q+Y/vhUBIECgBcotfiOnzB0oy5WRT5rjNhA42ZbHb7Nzs2bNl8uTJtpe66qZq&#10;+cx/PyOPfuhRuwUAgE4RKCkMfC8EQoJACZBb/EJMX64CJUqn+SQdUTJo0KC7du3aJXNenifjJ+hA&#10;lviqd26XDevW2l6HrU1b5TNvfEbuPvxuGdF3hN2aXGlpmRx4yOG2l106KmHV0jeznsdBR0AMHjzY&#10;GQFRXV1tt6IrOJddM27iFBkQmG62a/sWZ1nvqmEjpKSEBMfdwbnMDB1NUrd7lzYJlBQGvhcCIUGg&#10;BMgtfiGm70lbpyMTU29SMmrUqOimTZtk/qIlMmnKNLt1b2+vWi4rl75pex00P8m7D8+UvmdeIe8b&#10;cprdmpxOEzj82JNsL/s2vbtOFr8+z/ayo6qqSkaPHi01NTWycSMrkXQH57JrdBWpE95/hrmIL7Fb&#10;RDavW+lMddh33GQpLetjt6IrOJeZUbe7WnZudX6uCZQUBr4XAiHBpFAA+UZHdaRb/mCKn/b9t2ck&#10;SJIOnZsfz6hlK+WPj4p87uf3SWljo92aXLYTuQaN2m+cE5wBCll9Xa2sW73C9gAAQG9CoAQAcqCx&#10;ocG2Ys249ymnPnx1jXzg2mulfJczpDqpgVWDbavnTDv0SCkt2zvZJVBIdAUcXQkHAAD0LgRKACAH&#10;IpGIbXUY9/zzMubd7bKlUmT5MJGqd9+VD11zjQzoZLpE1eAhttVz+pb3k4MPO9r2gMKkuXiWv7XQ&#10;9gAAQG9BoAQAcqCpMXZESUlLixz097877e99UOToL4qsnDjcGVFy+ve/L8OXLnVuC+rTp68TtMiF&#10;EaPGOAUoZNs2b0y4lDcAAChMBEoAIAei0djFeyY99pj0f+89Wbdvpfz1EJHaPiKXfHG0rD/hBCdX&#10;ySk//rGMfeklu3eHQUOG2lZu6BScvn3LbQ8oTMvefD3rKz0BAIDwIFACADngz3vQd88eOfDRR532&#10;b88ZJ632X+bFjctk7te/Kis+8hEpMhdpx/3qVzL1kUfcG62eTuQapCNaph12lO0BhUkTu65fu8r2&#10;AABAoSNQAgA54M9RcuBDD0lZXZ1snT5dHp/Qsb0x0ihrG9fKoksukdcvv1yiJSVyyL33ypF/+pP0&#10;27nT2ScXiVyDdAUcXQkHKGRrVi7dayQYAAAoTARKACAHvBwllVu2yKSn3JVuNCCiwRE1rtwNPCyu&#10;W+zUq2fMkJe//nVpLS+XCc88I2dcfbUUNzfnJJFrPAdOPzxnuVKAntDW2iotLc22BwAAChmBEgDo&#10;Yf5cBzpCRKfVrDv1VNk1bpzsadvjbD+l6hSn9gIlasNxx8krX/uaSFGR9KmtldNnzgxNcEKXCj7k&#10;yGNtDyhMGiwBAACFj0AJAPSw5iZ31Miw5ctlzCuvSFtZmSy+4AJn267WXU597AA36LCqYZW0RFuc&#10;ttrP7C92+H/V2rVS/s2vO+0wGDJsuIwdP9H2gMLFFBwAAAobgRIAvcF6U3R+i1e0nzPeX6V1NInS&#10;ZK0NQ93Va7ygyNCyoXJA+QFOf0ndEmebBlb2f/FFJ7Cyc8IEZ1vf22+T0uf+7bTDYPK0Q6Sif6Xt&#10;AYVpwztrbQsAABQiAiUAeoP7TJnhK9rPmebmJmckiQY+mgYMkBVnn+1sf6/lPafWIIk6pPIQp17W&#10;sMyZnnPY3Xc7fQ2sPPuTn0jbkCHO6JKKj39EirdudW7LtZLSUpl+5LFSVFRktwCF5521q6TJjgwD&#10;AACFh0AJAPSwtoaG9tEkS847T1r693faXiLX8uJypz6w34FOrSNKxv/3vzJk7Vpn5Mnyj35UltYv&#10;lZqnnxMpKZEic7z+p53k7BsGgwYPlf0nTLY9oPBE2tpk5VuLbA8AABQaAiUA0MMGzLrTWe2mduRI&#10;WXP66XartCdyrSqpcuqpFVOlrKhM3qteJQf/7f+cbW9efLG8FVkn/675j5QcfIjU/+EuZ3vxmtXS&#10;78rPO+0wmDj1YKkc6L4OoBBt2vCO7Nq53fYAAEAhIVACAD2oaNcuGfq725y2LgccLSlx2mp3626n&#10;7l/ijjDRkSWT+k2S6/9j2ntqZfvUqfLOySfLq3telQV7XpPWSKu0fOpSaT3nY87+fWb9WcoevN9p&#10;51qJeV2HHMEUHBS2JYsWkNgVAIACRKAEAHpQ2T8fkdLqatkxaZJsPPpou9XlTb3xAiVqxq4x8qXX&#10;RNqKi+T1yy93tmmgpKGtQeasf97p1z3wsERGj3HzlXz20tDkKxlQNUgmTJlme0Dhqd1dI+vXrrI9&#10;AABQKAiUAEAO7Bk92rY67Gzd6dSDSgc5tfrqP9ZIaUTkb0dXyK5x42R5/XLZ0bLDue3xVf9walX3&#10;0msiZWUiLS3S/+Rj7NbcO2DyNKkaPMT2gMKzesUSErsCAFBgCJQAQA8q2rDBqRsHdQRDPE3RJqfe&#10;t6bNWeVm7Esvyfgla6SmvEi+eUqd7Grd5Ywm8fxr5SO2JRIZMULq/3yP0y5ev176X3Cu0841nXoz&#10;/Yhjnak4QCFqbWkhsSsAAAWGQAkA9KCitlanbistdWq//ls2y12PiNz2w8fkzKuukiPuvNPZftuH&#10;R8v2CpGFtQvbAyVV5YNk054N8sbm15y+ajn/Qmm+/HNOu/TRR6T0uX877VzrXznASe4KFCoSuwIA&#10;UFgIlABADyp65x2n1mV+PboCzjG33y53/2SeXLbQ/MMciUjl1q3Sp7bWSfY6tXW4DGoUeWXPK860&#10;m9H9xsgnp1/m3Pfx1R3Tb1TD7X+SyNixTrvfV7/k1GGgywUPGjLM9oDCs/ythSR2BQCgQBAoAYAe&#10;VNTqjiiJFBe3B0jO/OY3Zdzzz0ur+Rf51uNErvnWyRKxU1V0Cs4n/vG6vH2ryCf/sVhG1oqcuf/Z&#10;8tEpn3Bu90+/8TTc8Wen1iWDSxbMd9q5plNwDjnyWCmJM5IGKAQ11TtlwztrbQ8AAOQzAiUA0IOK&#10;Nro5Ssa+/HJ7gESDJivPOkuOuXofuWqGyLFPzpXitjZZf8IJ8sL3vifbpk1zRpR8+8VWJ2By7YPv&#10;ynFrmuTwxsHSsOot2fDmf6X4nXXtJXLABInaZLH9vnKFU4dBv4r+MnnaIbYHFJ6VS9+U5mY31xAA&#10;AMhfBEoAoAcVb3/PqUcuXNgeIHnstttk4Wc+Ixsr2+Sk9SIfXxKR5rJiWXTJJbLlsMPk+Zkz5ZKv&#10;TpBHpoqUt4rsP/sxqTrjg/L6TdVO4OSgY06VAVPGx5SizZudxylZ+IYUv/Wm0w6DseMnytB9Rtge&#10;UFg0seuqpYttDwAA5CsCJQDQg4q2bnXq6nHj2gMk3go4mn/kqE1OU+49OCpvD2hxO8aisf3k3ItE&#10;bp6x92o5LaXFEh02TCJj95fI/uMkOnSYSCQi0fJ+zu0V3/y6U4fF9COOkVJdyhgoQDr9Zle1u4Q3&#10;AADITwRKAKAnNTQ41a7x42OWCK5rq3PqidVFTv3WPlF5eMfDTlttbN7oTL/5/As1Tr/x5luk9ocz&#10;ZeuAIilrjUjR9u1S1NQkzZd9TuoeelSktFSK7BSAkhdfkGKbRDYM+pb3kwOnH257QOFZvvgNErsC&#10;AJDHCJQAQA8qqncDIvW+VW9UfaTeqSfaP0SvHVosL9a8KFuat8jy+uVS3VotN/27SIbWR2X30YdL&#10;0/98S9p+8CP52u8+Jpd+XOS9yftJ0dYtUn7dD6XyjNOckSXOqJK+fcVcsUm/q7/hHjgkRu03Tobv&#10;6+ZRAQoNiV0BAMhvBEoAoIcU7dhuWyJNAwbYlmtX6y6nPmib+1foEeNOlLZom9z/3v3y6p5XnSk5&#10;n1sQdVbG+euVpzj7qA9O+7j89RCRT157kNT950VpOedjIq2tzoo3yltlp/Rfj5oHcR8jLA467Cjp&#10;06ev7QGFZfWyt5ycJQAAIP8QKAGAHlJUW2tbIq3l5bblaow0Oolax+x2+8dM/aT0L+kvL+1+SV7d&#10;NVd+87hIaUTktmNEHi5d7u5kzJhwtpQWl8qc9c9LzVGHSf0DD8ueBYslMmWqu0Nbm4guNRyJSMX/&#10;fNndFhIaJJl26JG2BxQWXf1GV8EBAAD5h0AJAPQQnRrjaQhMvdFErhN3uu2t+wyQivIhcubgM53+&#10;+fNq5LgNInVDh8h1p4q8vGGOtEbckSJV5YPkpLGnSmNro/xr1SPONg2S1M6dL21HH+P0nWCJUfbQ&#10;30UaG512WIwYNUb2HTPW9oDCotNvdBoOAADILwRKAKCHFPmCFG2BVV90RMlUOzNnz0h3+dyzhpwl&#10;+zaWyY3POl1556tfl+Gjp0pdc628smGOu9E4Z8onnPo/a59yahWtrJTa5+ZKZD9fEKKlRcq/+23b&#10;CY9phxzpJHgFCo0mdNXErgAAIL8QKAGAHlK0cYNt7T2ipKatpn1ESeuocU6tU29+8kzUWe3mpUkV&#10;0vjx8+UDB8xwbtOpNp4ZE892ah1RoiNL2pWWSuPPf2U7rr5/uF2KQparRJcKZgoOCpUuFUxiVwAA&#10;8guBEgDoIV5iVRXMUbKpeZNMsIGS+lH7ufWip+WyBa1OAtfPnVEvSxuWyUn7uYlc56z/r1OrUQPG&#10;yNGjjttrpInS5K5thx5me0YkIgOmHiDFKzrynITB8JGjZL9xE2wPKCyrli4msSsAAHmkyNYAcuMy&#10;U+5ymzLLlMvdJkKo1JTrTRnp9BKoqKi4rL6+Xp5/YY6M1SV6fQb/8hcy6NZfOO25c2IDGl+Y9wX5&#10;8y+WOblIlv7857LrqKNkv0+eI/ttrJE/nzFKPnf8Jjl25HFy5wfvlkP/dpBzn0WfXCIVZf2d9m2L&#10;fiW/eP1ncuHki+XGE3/mbPNUPvyQ7PONr0ukvJ8UNzY42yL9+8vO718rtedf4C4hHALRaES2bd4k&#10;bW2tUlZWpudSWszFpZ5PdB3nMnMGDhwoRUVFsmfPHolEInZravpXDpCqwbEjyXqzhtrd5hy2SUVl&#10;lRQV83e7rmptaZamBmfZ+VnTp0/nO0T+43shEBIESoDc4hdi/jjYlMVus3OzZ8+WyZMn255r35/+&#10;VIbec49Ey8tlyfz5dqvrlH+dIiuu3ynDzHXsyscekwH//a+z/7pBIvMevFu+suBbsr1xu/z5fX+W&#10;W9+6Vd7c+ab86vhfyWmjTnPu//aet+Wcp8+REf1GyLNn2aQmVlFbm0w65xzps3696Zh/9qPuEsSq&#10;bfBg2fnxj8uOSy6R1mHD7FYAQJ4hUFIY+F4IhASBEiC3+IWYXzRBSNIRJYMGDbpr165dMufleTJ+&#10;wkS71TX4c5dJv38+Ks0DB8pzDzxgt7ou+e/Z8t6NrdJaVipz75olx13xBelb1yCfu3SIXPCpv8kT&#10;u56SXy3/pRwx4ij58IRz5PqX/ldmjP+w3HnmPfYIIif+31GyrmatPHzu43LMvsfZra7+d98lVVd/&#10;S6L9+0tRXZ1EqgZJ68SJ0mfBa+4OpaXS8JFzpPbKr0jLYYe723Jk84b1Ul+7WwYPHuyMgKiurra3&#10;oCt0NAnnMjNGjBhhflRKZcuWLdJmV5NKR0XlAJkw+UDb6912bd8iEXMOq4aNkJISHbCHrtDRJHW7&#10;nbxTBEoKA98LgZAgUALkFr8QC8yoUaOimzZtkvmLlsikKdPsVlf/GR+Q0uf/I3tGjZInfvlLu9Vd&#10;GvjPL3xZ5v9BZOeYUVI7dpyMfekl+ddk8+H4+sflwn0ulLGTJsmnXrxA1lavlt+edZf8z5NfcO67&#10;4mubZWg/dyTIDS/+UH4298dy1fHflZmn3Ohsa9fYKAOnjI9Zorj+nvskcsAE6furn7tLB9scKm3H&#10;HCdN3/iWk99EAyg9TS9A35w/R4YNHSo1NTWyceNGewu6oqqqSkaPHs25zIBJ5udQpzKtWrXKmcrU&#10;FdOPPFZGjdnf9nqvzetWOtNG9h03WUrL+titSFfd7mrZudX5uSZQUhj4XgiEBJNCAaCHFO1w1/8N&#10;JnJd1bCqfWng1v79nSBJU2mRfO0skWMHHOtsHzpkhHz7hB847d8v+JV88IAZ0hppldlL73O2qQ+M&#10;P8Op/7H8704dwzymBj+ULh2s+n3lCokOGyb1f7lXdq95V5qu/q5Ehw6TknmvSMUnz5eKz17q7NfT&#10;SkpKZMz+B9geUFhWvrWIxK4AAIQcgRIA6CHesryNgwc7tWdFwwqZYgMlVZu3OvVNJ0WlcfhIGVfu&#10;JoQdNGSoXHDQJXLA4ImyeOtCmTLUHb5/71t3O7U6bsxJzgo4Oupk5Y69V7VpvvzzEh00SIpqa82T&#10;KZKi3TVSechU6XP7bRIdMVIar7/RCZg0/OZ2Z7+yB+6Tvj+7yd67Z1X0d4M5QKFpamqU1SuW2B4A&#10;AAgjAiUA0EOcAIXRbEd0eJbVL5OJdmngvrt3S/XAvnLTSSInDDzB3VbeT/r06SulxaXto0qeWvO4&#10;M+Xmjc2vybL33nK2KR1pouKNKtHgR/NX/8dpe0sGFzU1Sb+rvib9P/R+KX5nnTPypPkLX3JGmajy&#10;634opf+JTQ7bk8oYko8CtH7tKqndXWN7AAAgbAiUAEBPqXMDJQ2DBjm1aom2yLtN78q09+wG439P&#10;L5PG0o5pN1WDhzi10lElB+5zsCzfvkSmDZ/ubPubb1TJxw+80KmfXvOYUwc1feFLTjCkZOEb0nL2&#10;Oe7GsjIpfeF5qTxyujO6RLV+aIY0fe9aJ29JxeWXxuQ26UmDhg5zlmMFCkk0GpVli9+wPQAAEDYE&#10;SgCghxQ1Nzt1/ZCOwMe6xnXSGm1tz1Gyfd9h8vuDamVkn45pNwOrOqbq6KiSa0++3mmv3bnKqR94&#10;669OvhKl02/696mU+ZtekfU165xtfjrFxgmWGMWbN0tk/AEiLS0SmTzFGfHiH13S+IOZ0nraB50g&#10;ScXF57cne+1JOqJk0oFuQAgoJDu3b3NWeAIAAOFDoAQAeoB/RIY/masmctXRJH3sSqP3nX+stJp/&#10;madWTHU3GAOqOkagqA9P/phMH3GYbNyzQUZW7itb67bI8+vc6THlpeVy9qSPOe27Ft7h1EHN3/iW&#10;EzApWTBfJBoRKSmV4pUrpPGaH0hk9JiO0SV//L3U33Ovu+2lOVL+vavtEXrWuIlTZNDgobYHFI4V&#10;SxZJWw4CkAAAIDkCJQDQA4oaG21LpGFox0W/JnK97jm3XV9eIq9OdUePVBRXOLUaMnQf2+rw3RNn&#10;OnVjq3tcf1LXSw/9nFP/7c1Z7SNN/DTwUfvSfIlMmSrF69ZJtKKfs73vHb+V+n89Jc2XXtY+ukRH&#10;kjT+4tfOMsF9f3Oru4xwD9OpNwcfcYyzGg5QSJoaG2TNyqW2BwAAwoJACQD0gOKNG2xLpK2szLZE&#10;Wjcsl48vc9vLxw+V+ki90/YCJbr6S6lvf4+OKtFpNrsaq6W4qFgeW/mI1DS6q+qcNPZUZ3UcHWny&#10;7NonnW1BTrBk7nxpfd+pUrRnj67J66zKU/6VK6Th9j9K3UP/bB9d0u9zn5aWc8517tfvi5dL8Yq9&#10;V9TJtv6VA5iCg4K0bvUKqas1P4MAACA0CJQAQE/wDa/3RpTsaNkh1zy5S4qjTlfWjB8mO1vd5W/2&#10;KXNHkQSn3fhd+z43V4nmLdGRJbOX3ef01aWHuKNKZiWYfqOilZVS9/gz0nLxJSJt7twfZ4rNTT+W&#10;1rPOltoFi9tHl5Q99KBE9xnutCs+eb5T97T9J0yWIcOG2x5QGJzErm++bnsAACAMCJQAQA9wlt61&#10;vBwlrYufl/OWikTsoi57Ro2W3a27nXb/kv5OnSw3h44c0dLc5iaJvXdxx/SbTx5ymRNA0RElm/Z0&#10;jGbZS2mp1N91j7vCjdX3J9c7ARNdTrjhj3e1jy4pem+beSHFUrLkLen3tSvt3j3r4MOPlhLznIFC&#10;suO9rSR2BQAgRAiUAEBP8OUoaRowwKlPe/AZp67p5/5TXD2iY+qNFyhJNqJEffckN1eJ5vHQlW7W&#10;Vq92+iP6j3Sm52iOkr8s+pOzLZnGmdc7U240ECKRiFScfYYU7XCX4vGPLtHbVNm9f5XyG/6f0+5J&#10;/Sr6y9SDD7M9oHA4iV3tyC4AAJBbBEoAoAcUr3EDGG19+jj1mFdekYPWVsv2CpGBje7cm5ZR+zvT&#10;cZQ39aZqUMdSwvHoiJIPHjDDGb6vYpK62uk3f1l0Z9ykrkHNl39e6mY/6gRLiurrpfKYw+0tEjO6&#10;JGqXN+57/Uzpe8vNTrsnjdn/ABk+cpTtAYVBE7u+vcomLAIAADlFoAQAekDRHndKjSZyLWprk+n3&#10;/s3p335MsZREorKlUqRswD6yp81N6qjJXBMlcg2aecqNtiXy10V/ti1xAihjq8Y5U2+85YM703rm&#10;h6X+oX/qEBUnAW3/j8ywt7h0dMmepWskMmGi0y+/9rvS9+YbnHZPmnbokSmdGyCfaGLX+rqez/8D&#10;AABiESgBgB5Q/O67Tt08cKBMeuopGbBlq6weIrJ+7DBnu7bLisqkMeJO0dGpN51Nu/FMH3GYM81G&#10;ba7dFBMU+eT0zzj1PW/e6dSpaJlxljTOdKfVlD7zlPT9+U+dtkdHl+xZsFgio9xRHeUzr3WWEvYn&#10;rM22vuX9ZNohR9oeUBh06g2JXQEAyD0CJQDQA4p21zh1W0mJHPjQQ0776g+JHFXrTmNZPszsY/5T&#10;3rSbZIlcg757opurRP154e9tS+TTh37eSeqqywfrcsGpavrutdJ24klOu/yH35Pit9502u3Ky6X+&#10;n09J1Cam7XP7bT2+Gs6+Y8bKiFFjbA8oDNu3bZFtmzfaHgAAyAUCJQAKjV7de+VQ3RAGRdXVTh0t&#10;KZG+e/bIW/tXyiNTRaZUuyu4rB5WInWROqedaiJXPx1VcrYdVfLYyn9IXbMbsBg1YIwzBUdzlPzt&#10;zVnOtlTVPvaMm48kEpHK006OSUir2g46WBp/9ku3U1QkZY8+Iv3POl2KtqYekOkunYLTp09f2wMK&#10;w/K3FpLYFQCAHCJQAiCf6ZCLi0z5nSmaLVUzmr7oKwvttvmm6H45U7Rrl1NH7NK2r41wp6mM2e4G&#10;Hzbv01/q2txAieYnUZ0lcg36f+//mbP6TZuudOObanPZYVc49V0L73DqlJWXS+1/XxYpKZGi3bul&#10;8tQT7A0dmr/wJWn5+HnmLJvT3LevlMx7xQmqFK9YbvfILg2SHHT40bYHFIaG+joSuwIAkEMESgDk&#10;Kw2O6Pq195pypSkTTEnkKFN0Pw2Y5GaUSZMdjVHkTq95p6JRBpQMkBEb33P6W4ZXtq94M7zP8JQT&#10;ufodMHiiHDv6RKf9m1dvcWqlI0p0ZMn6mnUpJ3X1RCZNlobb3Kk8JQvfkPJrvu20/Rp+90eJ7D/O&#10;vMYmiey7r7PCjwZLSl+aY/fILl0BZ9R+5vGBAqKJXTVgAgAAeh6BEgD5SoMj6dKAyXOm9HiwpGiP&#10;u5qNZ8NAkUP6TJYBO93cJe/tUyX1kXqnXV5cnta0G79bPvRbp9aVbl7Z4AYqNEfJpw65zGmnk9TV&#10;o8sGt3z8fKfd99e/kNInH3faHmfp4LvuMQ9UKsWbN0vbccdL0Y7tUnHOmVKy4DW7V3YdOP1wJ8Er&#10;UCh06o1OwQEAAD2PQAmAQvGUKdeYcrKvaH+NKX6DTZntNnuQzTdQ0tzs1Loc8Im7RzhtXfGmst+w&#10;9qk3lcWVaSVy9Tt4+CEyfrA7uOa7z37DqdWlh3zOqTWp644GHYiTnvq/PSCRsWOdKTYVF35Cirdu&#10;tbe4Wk84SRp/4CaULX77bWm56FOiiV0rLjjXCZpkm46+mX7EMbYHFAZN6qrJXQEAQM8iUAIgn2mG&#10;VA2GaGRghim6jq0Oo/CK9ieacrspfrp/j+UsKd64wbY6AiXbK0SO3OUmbfWWBt7e6gYUhpYN7fKI&#10;EvXZw93BNm9ufaN9pZuxVeOcKTiNrY1pJ3X11L04T6J9y6WoqVH6n3K83dqh6ervSuv7TnWSuWpw&#10;RIMn+torLr24R5YOHrrPCBk7Xt9uoHDocsEkdgUAoGcRKAGQrzT4MckUDYas1Q1JfNmU4BwQdy5K&#10;T/CtFlNa706veW9AiUx0U5I4gZIhpUNikrmmm8jV79OHfM5J6hqJRuRXr9xst3aMKunK9BsVGTFC&#10;6u+f7eRZKV73tlR88gJ7i1Va6kzBiQ4dJqXPPCVt7ztVoiNGSul/npXym35sd8quydMOkX4VbgAK&#10;KAT1dbVOvhIAANBzCJQAyFca/LChhpT83NaeM2yddf4RJeW7dzt124j9ZNA29+mvGObmJfECJftU&#10;jkg7katfVfkgOWifQ5z2rIV/kJpGd8WdD0/+mIzoP1JW7lguc9Y/72xLV+uMs6Tpyq867bKHHpSB&#10;o4ZJxSfPl76/vEVKX3heolWDpOH2Pzq3973lJmn+1KVOAKXvj6+T0qefdLZnU4l5rEOOOs4JFAGF&#10;QlfAIbErAAA9h0AJgN6iI1rR03wjSpROuxlXPk6q3n3X6euIEl0B570WdwWc/YeMd+ru+MSB7syi&#10;+pZ6+dtid6qNJnX9pE3q+rfFdzt1VzT+4tfOtBpVtHOHlD30dyn/3tXS/0Pvl4HDBkjfG66TtkMO&#10;dabb9P3Fz6T1eHclnopPXyzF76xz2tmk+V32nzDZ9oD8R2JXAAB6FoESAMiy4q2xyRg1UKJTbSq3&#10;uNs1UDKodFD7qjejh4116u6YMfFs2xK59ZWbpTXi5gi5+ODPOPVDy+5rH2nSFXX/eVEab/yZ7ZkL&#10;uUMOdQMi5eVSsmihlLy5yN4iUvrif0XKyqRo1y7pf+YHpXhl9qcRTJx6sPSvHGB7QP7TxK473otN&#10;ogwAALKDQAkAZFnxBncwS8ROp9EVb/Zt7id99+yRptIiJ1DSp7hP+9Sb/YZ3f0TJgfsc7CRwVZrQ&#10;9YElf3Xak4dOlZPGnuokdb3fbuuqpqu+LfV/e9ANjry5SKL77CO7122W2lffkIbf3O4sKxwZZ19L&#10;S4tTFa9dIwMOmSoDR+8j/T/+kaxNxykpKZFDjzqeKTgoKJrYNRqN2h4AAMgWAiUAeosxtvYEk7tm&#10;TdF725w6ai/a1w0SmbDDvdh5e2iJUxfbf451xZvuJHL101VuPLe/9ivbErn8sCuc+rZ5P3cCJt3R&#10;8vHzpO7xZ5wErmWPPiL9zzlTIiNHSvMXvuTkKtmzfK3UvrGkI2Bi6ao4pY//y52O48vhkkm6ctCE&#10;KdNsD8h/dbV7SOwKAEAPIFACoLf4mK09822ddUVbNjt1W58+Tq1Tbw54z10meNUQN2DSFnWX/6ws&#10;rexWIle/D034sFOXFZfJ4q0L5cnV/3L6H516njPiZH3NOvnjgtucbd2h+Upq//OiRCZMlJJ5r0jl&#10;aSdL8Yrl9lbz2g6cJrWvvSkt5/jeAnMu2o4/wZmO0y+LywcfMHlat5ZaBsJmzcql0tTYYHsAACAb&#10;CJQA6A0OMOVCt9nOjRr0gKJd1U7tjSjZWikyelut014x2A2QeFNEhpQPdepMOHXcB6W8tFxaIu60&#10;Fx1BojSp68xTbnTat7x8Q7dylXgiU6Y6wZK2Y46T4jWrnWBJ6Utz7K3mtVdWSv0DD0vT9651NzQ3&#10;S/FbiyU6fLizX7aWD9bzesgRxzpTcYBC0NbaKiuWdOQAAgAAmUegBEBv8BNbe9aY8rjbzL6i7dud&#10;Olrs/pOrI0qGb3OXCdalgXXFm23N7vScUQODM4S6ToMkmo9E9SurcJYEfmOzO+NIk73qbRokuWnu&#10;dc627oqOGOlMw9GRIzq1pv9Zpzsr4vg1zrxe6u/8i/ntUyxFe/aI1Ll5WfredENMYCWTKgdWOcld&#10;gUKxecN6ErsCAJBFBEoAFLqzTAmOJnHXyO0hRbXu6JFoxB09sn1opQzctMlpLx8mUl5cLo0RN1fI&#10;oP6ZyU/iOWvSR516ZOW+Tn3rqzc7tbrxA790ap1+s7Z6tdPuLmfkyN8elOYrv+osi6w5SPr+5lZ7&#10;q6vlU5dK/b1/d4MlGijp29eZeqNTcHQqTjbocsG6bDBQKEjsCgBA9hAoAVDIdMpNcGmX+03JztCF&#10;BIpqapy6uNWdAtM6cFDM0sD7lO0je9r2OP3Rg/Zz6kzxErpurd3iTLl5bOUj7UGR6SMOk09Ov8xZ&#10;OviGF3/obMuI0lJp+OVv3OWDW1ul/OqrnOLX8tFzpe6hfzrBEmlq0jkyTlLXfl+83O6RWc4UnKOO&#10;kxLz3IBCoIld31mz0vYAAEAmsW4ikFs6suEutymzTMnOVWLvpMMHdO3Zo5yeS+edaORgh9NLj15h&#10;X2/KSKeXQEVFxWX19fXy/AtzZOz+7vK8+0+bIsV1ddLap1RKm1vlkh8cLn+94Q1p6t9Pyq9ukGOH&#10;HivDy4fLPzf+U64//kb51NRLnftlyoxHPiArq1fIyaNPkRc3/lc+feDl8qPj9KWIbKh9V05/6FRp&#10;amuS2Wc/Kofvc4SzPVP6P/6Y7PO1r0hRa6vUnfVhee/WX0tUR5BY/Z77j4z4wuelqMVNbqu233Cj&#10;VF94oTQ11ElZn77Sp7zC3tJ9dbW7paZ6p+31DmVlZfq5lJaWFtHPJrpu4MCBTtBtz549EolE7Nbc&#10;KSoulhH7jpbi4vzLwdNgfhYjkTapqKxyXge6ptX826n/Vhqzpk+fzneI/Mf3QiAkCJQAucUvxOy5&#10;zxT/lBvNqPp+U7qaBVGTXCx2m52bPXu2TJ482WkfPH26U3tmfu99ct2NL8jmSaNl1Kc2ykf3/6g0&#10;tDXI0xuelp8e81M5c78z7Z6Zcetbt8qdK+6UD4/9sDy2/jHpW9JXnpzxpAwrHxZz+xHDjpC7T7nb&#10;2ZZJFa+/Lvt/9atSYi4u6484Qt657TZpGzDA3ipSvnKlTLjoIikyF/Iqai7s1zzwgDROnOj0AQCd&#10;IlBSGPheCIQEgRIgt/iFmB2/M+VKt+nobpDEo6NRko4oGTRo0F27du2SOS/Pk/ETzIV+a6uMGjXc&#10;3iqybpDIc2cfI5f/dZ7MP3aCHHPmGjl333NlTd0aeXP3m/L3jz4qx48+ye6dGS9vnCPn/eMcGVd1&#10;gEwcPEmeXfeUfPPoa+RbpqjdTTVy4v8dJTsbd8idZ94jM8a7ywpnUumqVTL0/HOlZNMmaZ00SXbc&#10;96C07TfW3mpuX7pU9vnImW6CV6N11ChZ8eijUlY1WCpNyaSWlmZZtXSxtLW5OWMKnY4mGTx4sDOa&#10;pLraXYEJXTNixAgpLS2VLVu2hOrzM2HyNKmorLS9/LBr+xaJmHNYNWyElJQwJa6rdDRJ3W4ntxOB&#10;ksLA90IgJAiUALnFL8TMu8KU37vNdheboiNMsm7UqFHRTZs2yfxFS2TSlGlS/M46GTBlvL1V5JUx&#10;InumHSqnP71IHjxrmlxwzFI5b9h5Mmf3HNnSvEXmfWGZTB461e6dGZqDZMKv93FWuPnDR/4qX/zn&#10;JTK03zBZ8pV3nZVx1O3zb5Xv/fsqOWDwROc5aD6TTCvaukX6n3OmlCxa6K6Q8+gT0nboYfZWkeKt&#10;W6Xy4EntwZK6I46QbQ8/KkNGjHb6mbTp3XWy+PV5tlfYqqqqZPTo0VJTUyMbN260W9EVkyZNcqYy&#10;rVq1ypnKFBa6stMJp36ofZnxfLB53Upn2si+4yZLaVkfuxXpqttdLTu3Oj/XBEoKA98LgZBgUiiA&#10;QnKRKTkLksTV6K5m49GlgUe/1+C0dcUbNbRsqNS1ucvkVpUPcupM0qBHR1LXzXL4vkfJjobtctcb&#10;HafqC0d+1QmSaKLXP/u2Z5ITHPn3i9J62gfdoMkHTpa+N/5YSp9+0lntJjJihNS+tUoiw0c4+/d/&#10;/XUZ/hX/wKDMGbXfOBk+cpTtAfmtdneNrF+7yvYAAEB3ESgBUCg0SHKv22yX2yCJUbzVXd3Gs6VS&#10;ZMQWd/rDuqHuqI2yorL2VW9G9E86s6fLPjTBnU7z77efkm8c6065uWnudbK+Zp3T1mDKzFNudNo3&#10;z7nOGX2SDbp8sI4kab70MtFlk8uv+6EzymTgyMEy4KBJUv7db0vzVd+WaP/+zv79//VPGTB9itPO&#10;tIMOP1r69OlILAvks9UrlkhTU2xgFgAAdA2BEgCFIJRBEkdtrW24Ng4UGbzNXXRnyaAmpy4tcgMm&#10;2QqSKG9EyZz1z8up4z7oFA2GfOqhc6Wx1b24+ujU8+S4MSc5o01um/9zZ1tW6PLBf7zLWR646erv&#10;OiNMooMGSfGa1VJ271+l/HtXS1FdnYidRlC8aqUMHFQhJS/+1+lnigZJph16pO0B+a21pUVWL3vL&#10;9gAAQHcQKAGQ78IbJDFKVrvD4aN2+Uuti9si0jhokGzq4y7VWlzk3paNaTcezUmiQRDNV/L8umfl&#10;jo/cI6MGjJHFWxfK9/99ld1L5EenuqNKfvPqLbJpzwannS2tZ50tjdffKHWPPyO7t1RL7YLFTgCl&#10;+cqvSsthh7efM1XU2CCVp58qA4cNkP5nne6MRCl79BFnCk93jBg1xilAIdjwzlrZVd2V1c8BAIAf&#10;gRIA+SwYJNE5LaEJkqiiHe5FS9SOjhjS6iZPrR05Uhoj7kiOtqi7esbwLI4oUR8Yf4ZT6/QbHb3y&#10;54/e60y50Zwk9y/5q3ObBlN0ZImOMrnu+e8523pK20EHO1NyGn75G3nv6X/L0ldflU2PPCotHz3X&#10;7mHOZ22tlP7nWSe3ScUF58rAKeOl7KG/21u75uDDjpa+5f1sD8hvyxe/IdFo1PYAAEBXECgBkK++&#10;Y0owSKJLAIcmSKKKN7mjMqJ2MYoBRR2Bkp2tO512c6TZqUdUZjdQ4k2/eWr1v5xagyI/OPl6p/3N&#10;p66UZe+5w/Y1V4muhqPBk/mbXnG25UK0b19pOvwIqb//Ial96t/OlB1PZMIkaX3fqU6y3IpPni99&#10;f3mLvSV9pWVlTMFBwaip3umMLAEAAF1HoARAPtIlgG92mw4vSLLI6YVI0bZtbsP+hXdws3uxXzN8&#10;mDOSpKSoRIr7utv6l1U6dbboajc63WZr3RZ5Y/Nrzrarjv+ufHjyx6SuuVY+++jFTq2r31x59Dec&#10;27/zzNec6Tq51nbKaVKzpVqiVVVOv3jNKil5e4003vgzp695Tfpd9TWR1q49V10BZ8z+B9gekN9W&#10;Ln1TmpvdHEgAACB9BEoA5CP3armDDs3QwMmTXSiHmpI1RXvc1WxK2iJOPbzOHVry3lB3VZchpUOk&#10;vthdLnjUgNFOnU3to0rWuKNK1O/OukvGVo1zRpToyBL17eN/4ARVNKDyt8WznG05V1kpu7fukrZD&#10;D3e6Re++K+X/+32JHDjNnOAS6XP7bTLgwAnS7/JLpN8XLneKkxg2kFA3kakHHyb9Ktz3Bchnmth1&#10;1dLFtgcAANJFoARAIZhgiibg6EoZYErWFG3balsiu8pFRu90p9ls2ccdPVJeXC61RXVOe0i/YU6d&#10;TWd4ywSvfcqplSaRvftjD7ZPt9GcJf37VMpMm9hVc5Vka7ngrqh99XVp/uzn3Y65ICxetlSkzc3z&#10;Uvzueulz7/9Jn3tmOUWn5PQ/5XgpfsddBjmZktJSOfjwo20PyG8kdgUAoOsIlABANpkLec/2CpHh&#10;O92VbrYMcXOVDCgZII3mP5XNVW88uiywBkQ094hOwfHotJyffOCXTltXwdHVcC486JL25YJvmnud&#10;c1tYNPzuj1J3/0MSGbu/eMsI+0WHDZPG638ikSlTpWTJW1L5vuOl9IXn7a2JDRk2XMaOn2h7QH5b&#10;sXihbQEAgHQQKAGQj9abokMiMlHcuTFZUrRju22JbKkU6VffJG1lZfJOhZs/YFDpINnZ7CZ1HT0g&#10;+8vU6kgRDX6of6/VmUcdPnv4l+QT0y5yVrz51EPnOqNIbvzAL52Vcf644Lb2ZK9h0frRc2XPynWy&#10;Z91maT3nYyLmvHqKtm+X8uv+V5o+e4W0fmiGs4ywLivc564/2T0Smzr9cJYMRkHQESUkdgUAIH0E&#10;SgDkI13ZRpNtZKJkNwGszU2i6u11vK540xJ1R5pU9O0v79W703OG9sDUG3XWpI869VNrHnNqv1/P&#10;+KMcuM/Bsr5mnZx81+Hy/Lpn5YKDLnESun7v31fZvcIlMmKE1D3wsPx/9s4DPoqy6+Jnd9N7Qui9&#10;9xJ67yBIEZAuvQgooAgWVERe9MOOCIoIihQBkSq9CUgv0nuvCTW9J5v95t6ZSTYhCQkkJIT75zc8&#10;03bazmb3OXPvuUEh0Yh69wNYPD3VBbGxcHx/DIxXriCme091esTQx5q+GgwGVK1ZTyJLhBwBeZWQ&#10;Z4kgCIIgCGlHhBJBEIRMxBChptoQMSa1DcudGw9jVO+Awq5F4/0/nkXqDdGmVHuOEll9bhmn2FhD&#10;ESe/dVzMRq4klkzaOR7LzyyGrcmORRN6TXYmcvIUBPv5I3zeIlhcVfsZ46ULsF26BJZ8+bnEMJm+&#10;OndsC0Ngyr4rJJaUr1IdRUuW0eYIwvMJVb+hKjiCIAiCIKQdEUoEQRAyi0jVe0THwaz+yaWIkiiL&#10;mnrj5uwe7xVC4sSzgCrcDK0xkscnbH+XW2soouTEiKtY0nUNV8mJMkchxqya0A5Z8xpmHZ7OZYSz&#10;MzE9eiH4fjBim7XU5gCGO35qJInBAJt/tsKlZhUYz5/TliYPVcIpVqqsNiUIzyeUfhMUoKb4CYIg&#10;CILweEQoEQRByCSMdxPMUgkHiw234blzI8SsWqN4uHpx+6zSbnTG1f+II1goSmRrEq8SgiJOKPJk&#10;WfcNLJq8WfsdmIwmFkze3zoaZWbkxxvrBnLpYIo8ya6EbdiCqLfGalMK9vaAxcKjxls34epTEQ7/&#10;+4SnU6JsxaosmAjC84pFuefPnTyqTQmCIAiC8DhEKBEEQcgkDKGJoy48oxIiSgJj1bQPV2c13eZZ&#10;pd3okDDzdp33eZyiSsiDJCUoAuXz5t/ir27redpoMHJECYkkJJZUmVmch2Fr+nJp4QsPU4/SeNZE&#10;fvkNIqf9yJEkiIqCxcUF0T1fA2ztgLg42P/fZLiWKw7bv1dpr3gUSsERsUR4nhFjV0EQBEFIOyKU&#10;CIIgZBLWFW8I7zA1koE8SqLj1FSWGK19Vmk31oyo9TaLIFTNZunphdrclGlevDVXxYmzxKFVybZc&#10;EaddmU4s8lBUyZ/KNt7ZNAK1Z5dH2en50X9VN8w89P0jPihZQdSwNxC2ci1gMrGAZbfiL4St2YDY&#10;5i14ufHaNTh17wyXOj4pCiYkllSoWoP9SwTheeTS2VNi7CoIgiAIaUCEEkEQhEzCeO6sNqaSK1gV&#10;RUgouR9zn8d1cjk929QbwsHGAR80nMjjk3aM57LAj2Nikyn8ui2XN7CXyR9dVuL62wHYNfAovmo1&#10;nYWUvM752HeFjF+pUg5Vzyn6vSeXHJ667wsc8t2fagRLZhHb5mWEHDgCi6MjOVxyueDogUMR9eZo&#10;bQ3AdPxYqoJJ4WIluSKOiCXC80hUVCQunT+tTQmCIAiCkBIilAiCIGQSSauqmOIsiPTwQKyDAyLj&#10;VFHCbDFz62zrwu2zpnflAaictxoLG9/v/0KbmzIUgTK23kc8PnrDUE69oWHm4Wk4duc/2Jsc0KJE&#10;G7Qv0xnNi7+E7hVf49dQZZ91F1ZxFZ1W8+uxcNJ1aVtO1UmLQJNRxFWqgtBzV2Hx8uK0G6d+vbiN&#10;nPK1tgZg8fRKJJiQ8as1eQsUErFEeG65ceUiQoODtClBEARBEJJDhBJBEIRMwnjtqjYG3HdSW4om&#10;IXQz19BotS3iXpTbrIBSaIjpB7+Nr8CTGqPqjGPxg9JtyKckuWHthZX45+omnLx3HGt7b2dD2Fkd&#10;FmCQz3CUyVWOPU7IRJZSdSr+WJgFlLTsOyOIy5sXwVduI65kKTZ2tZ85A/afT0JssxZcPtgQ4I/Y&#10;lq15OQkmVErY/uvEIhKJJTXqNYZJWV8QnifI2PXEkQMICUq5PLYgCIIgvOiIUCIIgpBJGEKCtTEg&#10;0lZtychVF0nc7T3gH/EwfjyraFikKVe4IfHiy92TtLkpQ6k3lHLzU7u5qQ4kiJD/CUWQkKjSo2If&#10;fPfSTBwcehbnR/nh146LUatAXTyMeMApOSSYDP67F476Hdb2lIk4OCDk9EXEdH6VJ8m3xGb7NrUi&#10;DpUP3roZ5lp1EDlBuR6xsXCYMB6OQwcmKvmcK3de1BSxRHgOIZFk747NOHpwjwgmgiAIgpAMIpQI&#10;giBkEoY7ftoYEG1SW4oo0dNuyASVUlL08ayEvEeoJPD843PSVLWG0nUobSe1YXv/Q2hZog1HinRa&#10;0oq3rUM+JuRnsqXfPl6PxonlZ5ag2bxa6LC8NTbf2gxzJnuZhC9ehoiZs9nklYmLU8USBdslf8B2&#10;8waEL/yTK+XYLfgdLq2bwWBV9tnDy5vFEhtbTQkThOeIe363RTARBEEQhGQQoUQQBCGTMISGaWPK&#10;H1u1741wKyNXqnRzO+QWj1MqS1ZCxqwkbpDJ6ifb39XmPh3Odi5Y0nUNxtT7gLdLnibvbRn1iJGr&#10;T/6aHF1y+s2bvC6VLj5y9zDGHhiLZssbcbQJRZ1kFtEDh3BFHBJDSCSJK1wEFjd3XmY6sB9OA15D&#10;XJWqiCtYEKaD++FSvxZM/yVEvZBYUrdxS9jbO2hzBOH5QgQTQRAEQUiMCCWCIAiZhMFfTash7M2q&#10;8Sel3uilgSmFRRcAsjL1RuejxpNZ3Nh4aS1239ihzX06KEqFolUoFYfO95f/ZrCJqx5JYw1FmdC6&#10;JJh80eRbFHAqgFuhN9m/RE/LoYo5mUFs6zYI27YLlrz5YLx5AxZ6n4YMA0w2nHpj2rsHxtu3lTfS&#10;QWlvwfmlZrBdukR7NeDs4opaDZuJWCI814hgIgiCIAgqIpQIgiBkEoaICG0M8IhUhZKQvHkRGKt2&#10;QCiiJLuk3hAkVIyqPZbHJ2RQVIkORaus6b2d97Hj2lZOr0kpxYcElb4VB2J9m/WY0/J3Tt+hyjiU&#10;lkN+J/V+rczVcshTJSMxV62G0L2HEFe2HIwXzsN2zWqE7tiDyA8/gcVbK98cpaZNkacJVcxxeG8M&#10;TxO6WOLknDUVjAQhoxDBRBAEQXjREaFEEAQhswhL6Mg7RcfBYjIhIlcuhMeF8zwXOxf4ZpPUG51R&#10;tcexmEGGql/v+SxDS/eScev2AYc41eZKwCUWS1IrD2wymNC8cEss676Bq+ZQtR1KyyGDWKqWU2ZG&#10;fm5P3j2mveLpiStYCKF7DiG2cVP2InFu2wKWwoURfOkmwv7ZBXONWoAh4avT/ofv4ZbbHfY//sDT&#10;JJbUbtScW0F43rEWTMKt/p4JgiAIQk5HhBJBEIRMwhATo42p6KWBY23N3DrYOHKbHaJJdCj1hlJw&#10;iM93TUDZGfk5uiQtBq9pgaJo1vbazuatFBGS1vLAJCRNbvY1p+VQmWESXej1JLQ0muvDZrHrLqzS&#10;1n46yKskbP0WxPTqw5EjjiOGwq1YftisWY3w3+YjyO8hol8fDjiq7x9VN3IY+xbcnW3g1KEN7AMD&#10;ObJExBIhp0CCye5tG3DyyEERTARBEIQXAhFKBEEQMoto1YtEh/xJiGCoHQ0XO7UjnR38SazpV3UI&#10;fmg7myM/KDVo+oFvUHt2efYWWX1u2SNmrOmFxBgyb53X6a90lwemtBwqM0zVcqjM8Ihab7PQROk8&#10;r63ojOqzSmPmoe+fPi3HxgbhcxdwRRxzjZowBAbCfuo3cK1aHs79eiG2aQsE3Q9GxDffw+Lpqb7G&#10;bIbtlk1wL5ofucuXRKOHgWz0Kgg5AYvFAt+b10QwEQRBEF4IRCgRBEHIBEwhIdpYAnpEicVGLYET&#10;HqNWxckuaTfWkFhCZXtJkCB/ERIotl7ZiP6ruqHKzOL4Yven8WlDT8or5bo+VXngMrnKYUqLqTjz&#10;xk1uS3iW4pSe8dvGoMJPhbm9EXRNW/vJoIo4lIoT+u8+RPcdADg4wGbzRjj17gbXssVhDAxA6OET&#10;CD10AuaqPoBB9aIx+PrCrV9vtG7/Mhr//DNc7tyB8/37KQ6C8LwggokgCILwIqD+ohMEIatQel6Y&#10;q47id2UYqI4KzysFChSw+Cqd5BMbNqNy29Y8z2wETHHA8T59cL5DB0wN+gH7ffdgfMNPMWX3p2hX&#10;phP+6LKS182uUNTHohO/Y+6xWSxGEFTR5qVS7dkAtm6hhjzvaaDUm58PT8P8Y3PiqwEVcimMwTXe&#10;QL9qQ9if5HFQ+s3sIz9yhAlBAs+s9gtYlMkIDA8fwG7+77CbMwvGy+p1oOiTmI6dEDX2fY4+cXx7&#10;JGznz4UhXPWiSQskol1u2RJXW7RAlGvGpuy4u7ujYMGCCAoKwm2q3CM8MaVLl4atrS0uXryImCSp&#10;dS8qBoMB+QsVRcmyFdJlZOx37QJiY6KRv1gZ2NjaaXOF9BIWHAD/u/y5/r1y5cryG+L5R34XCkI2&#10;QSJKBEEQMgGbgIRKEVEmtaXOMHUqwmLVJ7BxUCNLslvqTXKQSEFmqkeGXWRzVYoAIaGEhIk2Cxux&#10;T8ifpxc+lflrRpQHJtFpVc8t2DXwKB8jHQ+9jtJxMgJLLm9EjRmHkNMXEfb3BsR078lCie2KZXBp&#10;UAvOrZshtnlLBPuHIXTTNsSVLqO9UkN5/2McHRHh5cX3Aw0kjFBUSZXFi9F+xAjUnTYNuZSOuCA8&#10;D0iEiSAIgpATEaFEEAQhE7C/eV0bS4A8Slzc3BEUFcTTwVpp4IJuhbh9XqByveQxcnzEVXzUaDIL&#10;HFR5Ztiavqg6szhXy0nNmPVxZER54Mp5q/ExkgEseapQGg4NGUls6zYIn78YweevImr8x7B4eMDm&#10;3x1w6t6ZvUxMV64g5NBxhBw/m+BjonQqbSMi4Ojvj6DChfHfkCH4e9Ys7H7/fdypVg2mmBgU2bsX&#10;LT7+GC+NG4eSW7bAJjLjKg8JQmaRVDCJCFdTCwVBEATheURSbwQha5EQy+cHG2WgcjCqI2sKODk5&#10;DQgPD8elN0ei5I8zeJ5Z+UtrsgAHNm6EXd58qLe2DqLMUehbvj8WnJ2H8bU+xtBKw3nd5xE6lw3X&#10;1mHOqVk443+a59mb7NGpZBcMr/wmirql34OFQvKjIsJga2cPOwcnjiyha7Xs0lIERPrzOk62zuha&#10;qjverDoauR1V/5fkoGMbvfNN9jtpW6wdvmv8Ax9fRrD5+kZsvbmZx21jzGi97TLabL6EfHdVESfQ&#10;wwEbW5WCXatO6PDlEthevgSzmxsMEREwaqkb4SVK4HbPnrj/0kuwu3cP+VesQJ7162EbpApqZkdH&#10;3O3QATeGDuXxpEw9PxXRcdF4rehrKOT0qOhGqSLKfcmpInRvCk+OG713BgNCQkIQFxenzRWSg66T&#10;k4srXN3cYTRqYXVWRIQGK9fQrKzjDoNRnts9KfrfSgVJvckZyO9CQcgmiFAiCFmLfCE+P1RShpPq&#10;6OM537kzyqxM8B0xu7ri7N69MFvMqLaiGs97pegrWH19NT6r+RmP5wSOPDiCeRfnYaffTj5XonmB&#10;5hhRfgTKeZTj6aeBRJktt7dg8eXFOOF/gueR6NG9RHcMKjMI3g7J+5jQcY3cOxIhMSGo7l0dM+rP&#10;gKvt03mBLLi4AN+e/Db+PHVslP5zp3PA+7uBmr7qvEgb4O9aHnjpmg3c/R4gNlcuBHbsCHcSRO7e&#10;5XVivb1xf9Ag+HfvztPuW7bAa/FiOJ1QzzO8enVcmzkTcU5OPK3TeUtnXApW/VIy8loLgvBcIUJJ&#10;zkB+FwpCNkGEEkHIWuQL8fmijTKkGlHi4eExNzAwEPdav4Tcmzdpc4HgMmWw74cf4FDQHU2X10Nh&#10;1yIo5FYE+27vxpKOK9GoUBNtzZzBtaAr+PHoNCw/v5TFDaJewYYYW/M9bh8HPSENCw7kaBIXdy1t&#10;JQnn/M9i1rEfseLCUk6vIcGkX6VBeMPnLeRxyqOtlcClgIvouaYz/EJ9UcqzNBa2/4vfhyfh0z0f&#10;YfbxmTw+svrbKOlRiseTUujoRVRaugXl9pzh6VgjEOpkA4/QWMTk8sbhTyfC9do1FFu+HC5Ky+u4&#10;uOB6p064pgw07nbhAqpPnAj7gAAEliuHY8p4lJbKExobiq6Hu8LOqJphUmQJUcWtCvoU6sMtRZN4&#10;KutTNEmAsg3hycmbNy9sbGxw584dmM2JBTIhdYxGI7y888A7b36Ocgp8cAdxyjV0984Lk4kC9oQn&#10;Qf9bqSBCSc5AfhcKQjZBhBJByFrkCzGHoVe9CWjWHB7b/9HmArfq1sW+d95BgTpl0XBuVS5ta2/j&#10;wN4eVB7XJ39Nbc2cBXmVfL//Syw6+TuCNE8W8g/5oMFENl5NCb2Sg7ObJ7zyFtTmJg9V4flm7+dY&#10;enohCybkcTLQZzjervs++6dYQ8fTdWlbvu60jIxp6XjSCnmlDFvbF6vPLWMzW/JBSUtFHcvZ0/Cb&#10;9AZKrNsF+xjVxJcw29li50cf40G5cih46BDKrV4db+RqVjqTl1u1wrlXXoFtWBia/e9/cAgMREjB&#10;gtj+ySeI9PDAsdBjmHJzCio4VcBbBd/C6oersTNoJ8LMqj9EMYdi6FekH7pV7iZVbzIAqXrz9JhM&#10;JhQqVhJuzo4wx8ZI1ZunRKre5Djkd6EgZBNEKBGErEW+EHMYulASWqEinM+ofh3EuU6dcP2NNxFb&#10;zAbtFzVDwyJNcSPoGg8nRlxFEff0+3g8T5BIMvPw95h7dFa80WsJz1IplhVO6lGSEu4OHuhdqT+L&#10;HckJJv2qDsHAasNQPjdlTqmQCexrKzpzCWFnOxc2fO1deQCvnxp0Dj2WdcD+W7t5v392XZPusshx&#10;frdw5bM3UGbROrhGqB4Xcco38bUS+WAoUAoGkw2LIe43brDhK2MwILhgQVxo2xZl16+H6+3bbAy8&#10;67338JvdXix7sAz57PKhnJOabkMiyZHQI4lSgoq4FEH3Qt1RTflna7DV5grpRYSSjKNMmTIcnZOr&#10;QFE4OWdsSewXCRFKchzyu1AQsgkilAhC1iJfiDkMXSgJL1UajpcSSrxSdZOY10fghOkMV4ehKASK&#10;SiAevBfD0QkvAhSRMffoz5h5eBqLRBlF02ItMbT6mxylklQwIUjQ0JeTIELzR28YypEuBJU/7ldt&#10;CIbXfOuRKBSCjpUiUS48PIcCroW4BDFFBT0p5vBQnPvfUFSbuRROUWk3BY1xdkacyQT74GAEuNmj&#10;xQAjjnpFaEsfj6vJFS08W6CtZ1t42GT/stTZDRFKMg79Wl6+fBn5ChVF8dLlYG+fulgpPIoIJTkO&#10;+V0oCNkEEUoEIWuRL8Qchi6URHt7w/bBA20u8O/48cg1YAj+79Rk7py/32AivtwziSMabr8Toq31&#10;4kBCxaZLaxEUpabjJCUtHiXEyXvHE6X1UJQKCSIUSXI75BZ+PjwNf55eGF9KmESQ3lUGcJQJRfGQ&#10;WDXj4Lc45Lufl5NgRSLWyFpj49OhKE2HRBKKhKHIFUrXSU5MeRJiw0PhO6Q9cu3cjwIPVS8X4lJ+&#10;R9wtVwY2ZerAISwcRfbsgSd5mFjUtB2L8u1tUEb9HYFXeimdzloD4WBMvpNJHiX3jPfYfFbHZDCh&#10;jmsddMjVASUcSmhzhcchQknGkfRammxsULxUWRQtQak4EvWUVkQoyXHI70JByCaIUCIIWYt8IeYw&#10;dKEk1s0NpuBgbS6wfto0VOnZDw0W+XB0wtJu69D9r3bcWafUGyEx6fEoIRFk/vE5mH3kR44mITgl&#10;p/IAjKj5FtztPVgsmXtsFs7eP8XLSRBpWaINBlQbxi2JITMOfcvCiR6FUqtAXXQs+yq+2DOJ90FR&#10;K390WcniVmZwYd0chE77HPX2XoODegjwdTdid4OyONioCnaG7cVHy26i3UXA1spHlFJ3jg0ajEut&#10;W2tzEuPu7o6CBQti4ZmF+ObcN49U6SntWBrtvdqjlmstFlCyCpc7dxCWOzcspqw7hschQknGkdK1&#10;JJGkWMkyIpikERFKchzyu1AQsgnZ99eIILwYkIuk7mh5TBlWq6PC84qrq+unISEhmGixwGBVFePk&#10;wIEwFnTCN/s+5zSP7hVfw6KT89g7o0+VQdpagk5MVCQiwkJgZ+8IRxc3bW7y2JnsUKtgXQyrORqV&#10;81SDf8RDnH9wBod997N4cjngIoshnzX/hr1hqAoPLac0mmVnFmPhibkcIfJeg094G7YmpfOmLLsU&#10;cAHbr21BjDma022W9dgAT0cvba8ZT64y1ZG/79u40LYFdgaegPO9eygSEIeKFx+g+fbTyHc3GLMa&#10;uWD9wM4oZVMYrrduwi7GzE888h89itIbN7KfyYOyZdUNajg4OMDNzQ1F7YoiT0weHA49jFiLqsSQ&#10;X8n9mPvYH7If/wb9y1VzCtoXhL3Rnpc/C/IdO4Zq8+ah+ty5yH32LO5Uq4ZY5ZizI7ly5WIzUn9/&#10;f8TFpT1lSniUlK4ljfs/uI+b1y7Dooy7uXvCmI3Fs6xG/1upcGzmzJnyG+L5R34XCkI2Qb55BCFr&#10;kS/EHIYulEyiFAktTSI0tzfuvNYX/0UexabL6/BymY4o4VEKK87+iUp5qqBrhd68npBAeoQSa8g3&#10;pGelfmhXuhPCY8Jw9sEpjiJZcmoBX28SPMbV/5gFERKs/EJv41rgFRZEKE2HXtO/6lB82Oh/ymtP&#10;s2BChEQHY86RH3kebaOgMmQWXvmLInezLvjPpzYOFjTgQthZlH5oQaV7QJ8j0Wh5Jgx3a9XFG53s&#10;scHtGtpdsYWNOQ6m6GjkPXkS5VetgufVq3hYujR7muhCSVRUFJyjnOHj4sNiSWRcJHLZ5kIbrzZ4&#10;EPOABZNT4aewwX8Dbkbd5GU0ZAammBiU+Ocf1J45E2XXrYOrnx/Pd75/H4UOHMC9ypUR5e7O87IT&#10;IpRkHI+7liKYpA0RSnIc8rtQELIJ8o0jCFmLfCHmMHSh5FNNJCECixVDRM/X8Me1+RzJQOkgMXHR&#10;WHdxNWoXrJ9qmdwXlScVSnTyuuRDh7JdOFrHyc4Zl/0vcMrTtqubWBChqJPO5brjkyb/h5oF6iI4&#10;KgjnlPfmP7+DHIVy6t5xfs3DiAcYU+8DuNi5cAQKiS4Ljv+K1eeXw2gwsjBDES0ZjYOjE7y8c+Oh&#10;0QVv5vsHP1QLR5ADUOE+4H0vEIUOHsRL+2/igpcFF0d/CBeHXMh9ThV1DNSp9PVFmfXrUWTvXpid&#10;nWGoVo2FEro3ycS1vlt9HAs7hjvRd+AX7Yd3C7+Lmq41ERYXBt9oXxZK/gn8BwdCDsCg/KMoExvD&#10;0xsOU0WfCitXos706Si8fz8cgoMRoXSYz7z6Ko4OGACvK1fgfvMmiv37L4ILFeJSyNkJEUoyjrRe&#10;SxFMUkeEkhyH/C4UhGyCeJQIQtYiuag5DPIoiVY6qUp/Np4rzZsjYuZsNFhZg01HyZPkz1ML8fmu&#10;CdwJn9hkiramoJMej5K0QL4j6y6sYhFk940d2lywYWt5b7V0MIklJIaQQKL7eJBIQGlSX7Wazsaz&#10;9PpFJ35nAYUgv5I2pdrD3vR0qSJdyvfg9KCkBAX4o9bc8rgXfQ+D8w3G0tvz8crpGHy83xFlfdVq&#10;N2ZbW/jVqAGbyEjkPnOGI0soBUePaCLI9yO4ShVsHz0a0U5quWWKKPny5pc4E36GjWD75+2PRu6N&#10;EBgbiE0Bm7AjcAdCzKrRMC1v7tEcPXL3SNE0NjVIIKH0msIHDsSnpFHEy/n27XG7Vq14XxKKNKkx&#10;Zw6K7VDfo1M9euBMly48/jjsQ0JQdeFCbSp5PK5d4zLLNxs04OuWXsSjJON40mspHiaJEY+SHIf8&#10;LhSEbIIIJYKQtcgXYg6DhBJHX1+olqIq1Nm78tEQvLKiFVdlOTLsIiZsfxfTD3zDIgmJJUJiMloo&#10;sYbEEEqjIYNXvVrO4zAYDPDJVxMfNPwUjYs2x+rzyzDnvx/jq+U8LWQu+1GjycneCyWmeXMEzLhC&#10;47i87ze3vmEBo+ENYOIBF7Q4F5HIDydVlPMggeLw0KEIKlKEBaGvbn2FY6H04BJwNjmzINLMvRny&#10;2OXB/uD9LJpcjFBLXZPxKx1HekoLkzjR6Kuv4PjwIQsiN+vUwYUOHeBfIuVqO+VWrULlpUv5vG7U&#10;r4/Dw4Y91reEUnlqzpqlTaUOpSSRgHmlWbN0Ra2IUJJxPO21JJGkZJkKKFy8FEemvKiIUJLjkN+F&#10;gpBNEKFEELIW+ULMYZBQUsfXFyu0aeLgmDFY3zE3Ju38EIN8huO7l2bijXUDuaztT+3mcnUWITGZ&#10;KZToRMZGcpRJlDlSm5PA/OO/Yv+t3aiYuwquBl5m7xKdXE7e6FWxPz5u8hl7mJy8p4oMT8pF//OY&#10;uu8LHqd7ge4PBxtVFKBjaLOwEY/Xca+LdwqMwe2o2/jk+icINYeysDHd4S1UvBLA6xDs/7FtG/uU&#10;WIxG3G3YEB737sFBS83RCff2ZhFvWPE9LJSQH8nDmIfaUqCaSzUWTKgazvWo65h2exqn6uSzy4f3&#10;Cr3H6TiPg1J/SLygaJcH5cph3+jRnGqTFsjktf7UqfxaElX2jBuX6mubf/IJvM+fx4WXX0Zg0aLa&#10;3AQo5Ycq69A2SLTRuVOtGgsm1pEtKSFCScaRUdfS3t4BxUuXQ6FiJV9IwUSEkhyH/C4UhGyCCCWC&#10;kLXIF2IOg4SSl3x98Zs2TRyY9gPGua7glI9fOy7GqxV6otOSVthxbSuWdd+QbMrFi86zEEpSo8KP&#10;heEbcgv7Bp/kykRUfvj7/V/Glx8mqJRuvcIN8XmLqaia10eb+2SQYPP62r5chpjKEi98dSVX4hm/&#10;bQxmHvqe16Gok/lVF8IUacD/bvwPp8NO83yKMqEoj3JO5Xhap9Kff6LCClWyC3j1VRYbSnz7LXuY&#10;WBNqB8yuaUDhblNwx3wfe4L34HBIQmUcTxtPlHIshbJeNfBn9DaOLklpn9ZU/OsvVFy2jMevNW2K&#10;Q6+/nu7Sv663b3M0CgkckR4eLJZQRExSKO2mo7J9YtWcORwxYg2JLa8MGQKjcu6rZs9mD5eSW7ei&#10;8J49LCwRJKCQYMKpcikIMiKUZBwZfS1fVMFEhJIch/wuFIRsggglgpC1yBdiDoOEkjeVTtiH2jSx&#10;b+MGND/cmSMYrr8dAHcHDzSbVwtH/Q5jS7993DEWEpOVQgkZttb7tTJXtznz5k1trsol/wv4aNtY&#10;/HN1E2LiEjp3jjaO8MlfC21LdWDfE0rTIf+S9ED77bGsA5vO0r7nd16GHn+1j/dDIf6v2XeoEloO&#10;PY50Q5g5jCvYHA09ymV+RxYYibpuie8liuio9csvMEVEIDpPHtyqVAlF9uyBTVQUYhwdWUAwWHmZ&#10;pEasEfi3ghu+rheHjQVDU9wnbbPOjBkoeOgQCyPH+/ThKI8nxTYsjCNLqKIP+YocGDkSt+om3icZ&#10;15IHCnGvQgXsfv/9RKk6RXft4mO6W7kydn78sTZXFVjID4VEExJjCDpm3+rV2T+FomCsEaEk48is&#10;a/miCSYilOQ45HehIGQTlJ89giAIQkbipbVEtJ0NTjjcYZGEOtAkkhAPw9XOL0UNCNmLjZfWctu0&#10;WEturSnlVQZ/dluD++9F46PGk1nQICJiI7D35r/sPdN+UTMU/M4Vjeb6YPSGofjt6M84efcYG8qm&#10;BkWukHDWsEhTjmah7ViLJMRf5xbBtVweFkkoBebdQu9yed8YSwx+8P0B6/3Xa2uqkL/HwS+/RGSp&#10;UrC7d499PIxmM8z29rCNiMCtXA5YXQ6ItbH6OWAwIFZZHuHhgbDcufEwlyuuKbctCSXNTwVjw+xQ&#10;KKeEHsdjMPP6VKx5uEZ7Ibi8b/OJE1kkoaiOXe+991QiCUHb+Xf8eFxu1YqjP+r98AMLI9ZQSWGd&#10;PGfOoPGUKSzY6BQ8fJjbm8r1sCbK1RXnO3TA+mnTeB90veKMRj5+Oo/W77/PIosedSJkf6KiInHu&#10;1DHs2rIO1y9fgDmt/j2CIAiCYMWLl8wpCNkLKQOXw6DywD1DQqA/hw7I44WlrfPikN9+9KrcL77z&#10;TR3qOEscJjb9glMqhMQ8bXngp4GqEVFUx9t130eF3GpFnORoULgx3qz9DvpVHYKouChc9r+YyO/k&#10;XtgdHL97BJsur8PcY7Pw46Gp2HJ5A07fP8kpNk62TvHCmQ6VIe5esQ/uhPpxqWJr6D4hAcXR3gmH&#10;ffejjldd1HKuyVElVInmeNhxHsLjwtlfRMdQsCBihw7Fg1KlEPPgAdxu32axhHAPj0XeMGDTJ+Px&#10;sFZ92IWFcWQFLbeNVN6DXLmwpEl+dHnpLv6o54Z7dlFcoriUP9DlLDDkCHAx6AT2uT9E/XtOaPp/&#10;U/j1ZJC646OP4F+mDO/nqTEa4Ve9OkeJ5Dt+nAfb8HD2FyG/EZ958xBnaxufVuSknGehQ4dwq04d&#10;jhCp+csvMMbG4vDrr6doChuaLx9Hqlxt3pzFGbpOdC5UipkEJhJLTOXLK2+Si5QHzgAyu9Sy2RyL&#10;B/fu4Pb1q2zG7OruodxGOe/5oJQHznHI70JByCZI6o0gZC0SYpnDoNSbP3190VCbvlqzKl4dYouj&#10;dw5jVc8tLJRQJ5kiDsiw8844tcSrkJisSr2h96bkD7k5+uPy6PuPCBmpkVIJYjJ/NSr/7off0+Yk&#10;kMvRG7UK1kXHsq+yQKKLZrStolM9ERYTytNE46LN8O/17XzfUITSly2moVpkJQT6q1EnVKGGokqo&#10;kg2lw1BaDKXHuLu7o2DBgggKCsJtpfNPvh+lN29GsW1bYBOjCiYWpSPpW6MGLrVti3AvLxYGKCWF&#10;UlMI8jG54VMF9wzBuBlxDcUCgYrK6Xhpt2+c8mvCqGXwhLu74UGlyixcJOV2zZpsmvo0FNq/n6NK&#10;qCIOCRv+pUqhysKFeFimDHJduMDpMnTcdJ4k2Jxr3x61Zs3i+f9MmqRt5fGQMEL7Krt2LVfuIeLs&#10;7BDUoQMONW+OQG9vnic8Gc86jYlSckqWq4hCRUuwcJJTkNSbHIf8LhSEbIIIJYKQtcgXYg6DhJKt&#10;vr4or02ff6Udyvms487ttbcDuKVohSozi6OIezGcGHFVW1OwJquEEkq76bmsA+oWaoiNfXZpc9NP&#10;SiWI7Ux2KOhaGEajCYER/olSaygNi6JYBvoM52o3ZPhb3LMkrgde5egjW6NtIl+UXQOPokKuSjhx&#10;5ADu+XFHCefCz3G5X0rNIaNVqk5TwKtAIqFE5/fL36Py9n2YvNMGdtEJaUFxJhOLDiRA+Eb7weXU&#10;YdRKeNlTE1isGE537fpUgon3uXNs8kr+JeS1QmlEF9u0QemNG0HGsSd69UKz//2PxRKznR1M0dE4&#10;1r//E6cB0f5IMClw5Eh8KWY6fjoPOh8h/WSV34uTswtKlq2A/IWK5gjBRISSHIf8LhSEbIJ4lAiC&#10;IGQwnla/va/mUf/MUsdbL/lK6ROE+JNkPzZfXsdt02ItuH1SyuQqh69aTcf5kX6Y1+kvjKj1Nirn&#10;rYZoczSXG77sf4FFEoogKeZRAl6OuXA37A5XuSk7Iz8mbn+ft9O70gDkcynA43HKPx1bky1Hqphs&#10;bFCtVn3kLaB6pZA4MrnoZC71S6LJhOsTcDfqLi+zhqJOdptP4asGwK+zv2ORgfw6CEq7yX32LMqu&#10;WYNmmw7Dxw+4WdADd6pU4fX+GzwY8/s3w+BORgzsBHz3WmVEOTvya8/kMSD80UASBNsbcLGAE0Jc&#10;7Dk6o8E337D/B3mBPAkUHbJ18mSuhEMiCUXERHh6akvB87d/8gkelC3LIgkRkj8/t08C7Y8q7pxd&#10;sYIrCJGpLB07nUPTSZPYF0V4PggPC8XJIwexe9sG+N68BksazYwFQRCEFwvxKBGErEVyUXMY5FEy&#10;JjQE9tr08ub5sdXuOvpXHcqlZIlT905g2ZnF7H9B6RbCo2SVRwkJFQGR/uwdU1Azan0aSAgp512B&#10;S0AP8hmOETXf5ipHRT2KwxwXizuhvvCPeMhmsDpRsZG4G+bH497OuVlYC4kKxppe25V75zgLKhRh&#10;8uvRmXiovJYEmJJFyyE0JBhhyuBm44YGbg1wKvwUbkbdxM6HO1Evbz24GlwRoqXSnA4/ja2BW1HM&#10;oRg65u6EOz4+ON+xI0dHuNy9C8eAAF6PUmpI9/MIjuT5uS5dQoGjR1E0CCjoVBQHnO/hj8J30e+k&#10;Ca4RZmz9/P8woY09fix+C8dyxyJY+SB4hwO5lNPLFRID+2g1GoO26xgYyFV58u/ejkhPL4QUKszL&#10;0kq0mxtHlOQ+d46P0evKFU6XoXOgaA/yIolS1qEqPwQZut4vXx7hT5Ey4168OMJatMDR6tVhUfZF&#10;ZYZpKLZzJ2+fBBpK9xEeT2Z7lDyOmJhojsTyu3WDI1tc3NyfywgT8SjJccjvQkHIJjx/3wiCkLOQ&#10;EMscBqXeXPHzhb32kLLlu/mxzdkvURngRSd/xxvrBqJ35QH4qZ3+9gvWZEXqzZWAS6g+qzT7hlx+&#10;6742N3MhT5R9t3azOevuGzu5Jf+R5KBUrfCYMDwIv6926JR7zKL8o3EPBy9UzlMFrnGuLJYQFDVy&#10;KuwUAmIDYGOwQTm3cvBS/hkNRpwPPw+/aD8UdyiOog5Fef2yjmXR3KM5j1OEhPtfP8PnjBqNYjEa&#10;2eyUDFTtg4PjTVN1dI+SYG9PGG3sWcghU1kaaNzODDjEAhH2RtiYDSgYpAom1oQ5mHCsRhn4Dh4D&#10;i7O7Njd1KKKDIlQCiheH51U1jc3Pxwe7PviAx2vOmsV+K8GFC8Pt5k0WT8698gr8S5TAw9Kl2bQ1&#10;PSRNFyGhhirwUHlhh0A1xYquE6X5UIlhIWWyW6nl5zUlR1Jvchzyu1AQsgmSeiMIgpDBWNew2WPv&#10;x4agukhC3A29wy2lTgjZh61XNnLbtPijZYEzC2c7F442+aDhp1jbezv72OiVkYq6F0tUEYm8bUgk&#10;IShdgP7p4wERD9nodd3Nv7EjcAcPu4J2sUhCxFpicSroFP4N+peXkUhCXI28Gr/++YjzPI/wK18W&#10;zXtHwWc4cKZmBSg9R7j6+rIYkFQkIXQjV7cHAVwpxu3uPeS7H4oSD+O4Qk6RICBPmHJO/nEoEByH&#10;+8UKY03nelhXvxDuuao/RZwjzWiw5yy6Dn4dPu8Og92hrTw/JWg/JJJQytC2//0PwVokR75jx/hY&#10;ifzHj3O796232PiVSgZX+vNPLh/cedAgvKzMrzNjBosdekRKeiCh5XS3blinbIPEESqnTMdF26RS&#10;ycLzg6TkCIIgCNZI6o0gZC0SYpnDoNSbcVp6Q4S9CZOaWNCmVHt0Lted5xGbr6xjs85WJdqiQZHG&#10;2lzBmqxIvZmyeyJHlYyqPZbTWbICqnbz/ta3EGOOxr4hJzkF6Pdjs7n6TZdyPXD+4dl4gcTN3h09&#10;KvVBMc8SCI4MRmi0et8RBuVfPrt8aOnREu0KtENBj4IIigpCSGzCOlQRp4t3F16PBBNKw6nlqhqs&#10;Hgs7hm2B2wCvfKjR/gvcaNCAozYopSXp4FuzJrzPnIZNTCyWVTJhXyELjuYHTheww/1ihRBZqgJC&#10;ipfGaW8zvB4Ew94MOAcGo+y5WygUYYcLrw3Ajn5dEe5/DbnuB8BWWZ4rKBLl9h5BwQ2rEPLgMkIr&#10;VofBJrH5SanNm5Hn9GncaNgQYXnzovzq1TAonVuKBSh84AAfL5m7UoTHqR49cKt2bQQq88Lz5GGP&#10;EfuwME4x8rhxg8sNl9i2jbdR4PBheNy8CbvQUFBZ4ij3hOiWlNJFqAQxR6g4OXEKDgkuFJVDxrK0&#10;THiUrE69SYmkKTlUVjg7I6k3OQ75XSgI2QRJvRGErEVCLHMYlHpzW3uafTWPPUq8EYXvXprJ/hQ6&#10;lHZD6TeUdkPpN8KjPOvUG0p3obLAlApzfpRflhntUnnh11Z0TlR1hyokUTTJkq5ruCIPpeCQESwd&#10;65FhF1HCsxSvdzPoOiZsfxcbLq1hnxMdD1sP9CzVE1Wcq+D47eNY8WAF7sckRDt42XjBP9YfFZwq&#10;4CXPl3jeWv+1uBhxEfXc6qGuqxoN5Wrjijy2eXg8Kf3GTITr/Yf4a9pX2GB3lv1PyB+FMBlMqOpc&#10;Fa08WyEwNhCRm2bjf9viOMpEh1JiLrdsicutW8Nh11pU2PYv8vknnINZ+bVypagXfFt3gK2zF8+r&#10;sngxR2+c7dSJxQm3W6pJsk5YnjxwvncP15o0wZXmakoRQcasOu43b8Lz8mV4Xb0KrwsX4Hn9enxV&#10;Gx2KGtFTdRwaNEB09eo4GxCQbLoIlVSuPXOmNgVcbtUK/w0Zok0J1mS31JuUIKGkVNmKyJM/e3rP&#10;SOpNjkN+FwpCNkGEEkHIWuQLMYdhLZRsK21Cy9fMiTqzRNelbTnNgzq+FG0iPMqzFkp2XNvK5Xh9&#10;8tfE9v5PVoklIxi2pi+XFJ7SYipXyiF0oeTdBh/j6z2foUfFPrC3ccD843N43keNJvN61sw89D1+&#10;OjwVN4NuaHMyl6vfA8UCgS4f+6BiiXao7FwZZ8LPYEvAFhwIOcB+KYQuxsz0m4kyfpGYv94RVW5E&#10;ciTIs4IiPO5WqoSjAwc+UgmHIkEonSeX0nn3vHKFWxJjkrLp558RZFVlR0cXSoLIE0X5O0Ciy4GR&#10;I3G9USNtDUHneRFKdLKrYCJCSY5DfhcKQjZBPEoEQRAyibOeZn76by2SEEGRqumjh0P2Dul+kdh2&#10;dRO3uj9IVkARImsvruLxV8p15daaQ7f3c1ujQB30rtyfx/84Qb+jH4VElpMjrmPP4ONokK8RbI22&#10;HNlh1L72KTWHpmmg8fRCr3E0OsLb1hu5bXPzdoijoUfx2Y3P8M6Vd3At8hqG5BuCn0r9hF65e8HV&#10;5MriydIHS/FWwbdwo6AHqg2MQMVP8uFivVqIs7Fy9zEYEGtvjwgPD/b9iHBygNlo4KSj9EoqZERL&#10;4ggPynZJvKBUm7Zvv432b77JZq86lJJDkSMXXn6ZBY7106Zh5W+/Yff773P6TpyTk7Zm6gSULImT&#10;3dV0uxpz5nDkivB8ExIUiKMH92Dvjs2cmiMIgiDkbEQoEQRByCTIpyG5jjeVdyUKZED5WSFj0I1c&#10;WxRXU0+yAhJJSCyheya5e+OQryqU1CvUkFNzSICj0sEUDZMSFXNXwdIuq3Gk8xHsbLETnbzV1Pe2&#10;Xm2xqNwiHobnV9PCmno05elctrl4enzh8fiz/J/xw9fFv+ZIERJbyCclIi4C/jH+7HHiZlJ9ZNp4&#10;toGHjQduR93GvLvzMOziMPx5/09UcamCL4t/iYL2BXnZLL9ZGJZ/GE+fNfihdruL+O6XySxI3KlW&#10;jRxqYRMVxSWEKS3nTO8+WD33d/y88Cd0ndEFV3KpP1/WluEGp0p4YN0QVVwib5JoFxceJ8h89k7l&#10;ytj13ntYPn8+znTtymWDCacHD7gyzqt9+qDuDz/EV66xhlJvqILNmS5dEOuRdnHzXKdO7OFCBrJ1&#10;p03jVnj+EcFEEAThxUCEEkEQhEzigtLfbFK0hTaVwD1NKKEytELWQ2LD2funuAINCRBZxd/nl3Pb&#10;pXwPbpNCIgodY/nclXi6e8XXuF18ch63j8PLOzcOhahpRXVc63CblJNhJ/Ew5iFHiVRzSWxoW8Sh&#10;CD4u8jF+LfsrWnm0gp3RDnHKP3qNXl3nv9D/4GB0YLGElsdYYvBP4D8Yf3U83rr8FsLMYTyfvEq+&#10;uvVVoun3bn6I1zwWo0d/N/T6pC7+bF4YQc62HI1BURltXx+Est99irE//8vVdKJsjWh/QS1NfNEu&#10;EO6bl/Ex2PvdVGYmNgfNf+wYV7rpOHw4iuzezaar4V5eHEFCUMpNkT170HHYMHTt3Rtd+vVD5wED&#10;Hhns/NRqQUV27uT2cRwcMYIjYvRzEHIOIpgIgiDkbEQoEQRByCSueQANizbVplTINJQGKvtKnV4h&#10;64kvC1ysZaJyvM8SEkG2KcdB+29XRi948Cg++WrGH6NuBLz6/DJ+/eO4G3OfDVZdbdxQ2rG0Njcx&#10;24O2c9vEvQm3yeFkdMKQ/EOwoOwCDM43GJ42CV4dZBJ7J/oOCx/RcdHaXBUSTaznU/nVpNM3om5w&#10;CeMlxv3o2fgm8o2JQd8uwP5CgGOUGc2P3EP9Uw94ffsYVQyh0sSdzymfNc2OxSkyFnbh4epEEuzC&#10;wthzhAYnf/9kywEbzWaOZrGNiHhkoEgXovzixejWqxeLL45BVq60SaBolH3vvMOCTNFdu1ByyxZt&#10;iZBTEMFEEAQhZyJCiSAIQibhWbraI9VT9GgSSbvJPuj+JFmddkMCWsMiTVONNKpVUK1AQ5D/Da1P&#10;ryOx5HGsuapWmWxfuhPKV/RB0ZJlkLdAITg5q4IdCRYUcUJ+I809EqrEpEZrz9b4ufTPHEFC1HOt&#10;h2buzR4ZSHgpYl+E1yGK2RfjQYf8SwiKRrEmj3MR3GvSGvMmDMf/fdwN8/s3Q4ibo7YUCHeyx+lK&#10;CdslwuxUz5VdRYHbSSpL+9aogSvNmqU43KtYERFeXuxromO2s0Nonjx4ULYsLMq4DqX05Dt2DB1e&#10;fx0dRoxAof1qalRSqGLOsf6qp0y1efPYLFbIeeiCyYFd/8D/wT1triAIgvC8IkKJIAhCJkDlTFPz&#10;J8nlJGk32YHYuNh4j4+WJdpwmxU8Lu1Gp2b+xCkzuqnrojSk32y/uY3bHlX7onjpcihXqRqq1aqP&#10;kmUr8PxwpyiuTtO0SEu0bNARFarW4GUFCheDl3ceOLu4wmRtuGqFrUFNYXkt72sYXmD4I8MbBd7A&#10;1yW+Zl8SEmKuRV1DYYfCbPZK0yHmEH59Xbe6+KzYZ+yXQtukCJPNAZvx14O/cDSfBc5lG8A1OIJN&#10;WYmHVXxQ8ZQaSqILKLYWddnythUxqLP6MydW+7XjcO0ijvZ5DYeHD0922PHJJ1gzcyZWzp3L4kZo&#10;vnwwRUfD5d49uN+6hTgtVefIqFEILlQo/jgc/f1Rf+pU1Jo1i6ed799n4UQfolxdWWihCJbGn38O&#10;77NneZ3UhqRlioXng0D/Bzi0ZwcPIpgIgiA8v6jf8IIgZBVSBi6HoZcHjlT6k+tObIjvfFOHfN2F&#10;VZh95EfsvrGDRZRVPSUMPyWeVXng/bd2o83CRiiTqxwODj2rzX22UBWksjPy8z1yfpTfIxElenlg&#10;4vJb9xMtp5SbMsprqaVKOQOrDXtEoKNrefbaEbRc35LTvS6Pvg8Hm4TIjUUnf8cb6wbyMtrO48pW&#10;m2NjERkZgciIcEQpbUR4OCq2aQV7P1/8u2AhAtzceH5KHAs9hqm3pyIyLjJRuWCapsiUtp5t0cJT&#10;9fbZEbgDWwO3cjoP8cU2A97fpaa/RLq7wyEoiKvZHO/TB2GXDqLBHvU9JAPY1XPm4KEhDNWnTETN&#10;U3cQoJyyZyQwq74jdr7WifehR7KkRsFDh1Bq0ybkPXlSm/NsWDdjBvub5FSet/LATwqJjCQ4UpsZ&#10;SHngHIf8LhSEbIJElAiCIGQCwfYGrk5CESRf7P6UO7v9V3VjkYQ6qS+VbKetKWQl8Wk3WRhNQmkz&#10;lD5DolpqaTdU5SbpchI3Xq8xkn1LVp9bhk5LWqH27PKYeej7+DLUxOZbm7mltBtrkcQaEkkoJexx&#10;kTUUVULRJbly5+VoE+oE2mopKT61G6DpSx3w0ivd0bhVO9Rp1JyjVih6haJYChQqiubFWuOLsl+x&#10;KKKXC27jpe6TPEsW31+MERdH4Lc7v6GcUzlMKzmNK/DUcq2FQUdUkYSCRkgkCXe0w5Zxo7mcrzVU&#10;bYZ8QWgf94aOZzGFRBLCPjwifh/Tbk/DxYiL6oIUoG3t/PhjbP7yy/jywBG5crGIYT2QcGOdspMm&#10;tDLIkZ6e8duhYxVyDhRVIhEmgiAIzx8ilAiCIGQCIU4mvLF+ICr+WBhf7J7ElVWoozu52dc4/eZN&#10;jKj1tramkJXsuKqm3WSlP8mKs39y2/kxaTe1CiT4k1gzsckUnBhxFe82+Jg9cS48PIfx28ZwlMro&#10;DUNx/N5RbPdTTVo7ln2V25R4rcqADDO0dXRyhoeXN/ugkB9KmQpVULlGHdRq0BQDXhmFvcNOorRX&#10;WS4XvOrBKn5NZa+qqOtdj41f9wbvxcfXPsa4K+PYJHZyUEvkDuPVYLAA57yBGoOj0d5pBpcbjoxL&#10;iGK5VSchRYnSZ6yFFCpxTBV9ku5jS8AWjmpJicBixeLLA//7+ecc8WE9/P3LLzg0bBgvf1i6NJcU&#10;toamyQOFIGHEugyyQ0AAR8Gce+UVRCjLhJyHCCaCIAjPF5J6IwhZi4RYPj9Q73GyMiR2Z02CnZ3d&#10;gKjoaH7irfsiCE8IBQ/It1QCHEyRlguirJjSapp/R2Ks1k92+eOxibPwJkLtDOphpoK6h4T9WAxx&#10;8a8xKPu3iTPxYcTRfKtlzjGASav6G2cwINLGyOvEkWqi4BgL2Gq2HvecnGDW/EMIo8WCPBERyvYt&#10;CLe1xf78+ZXPZyxCHUIRah/K21HXM8IpygnLStVBpOnRqlQ/b9qEfJGReL1VK95HUprfuIHRR4/i&#10;nyJF8IOPDwqFhqLtlStodf067KxKFt9VXjtM2Uae8HC8fPUqv85N+btBkO8JHec7TZviirs7z8uJ&#10;PHz4EP7+/pyC86JioHvU6j59EizKfXX+/Hl06tRp+xdffJE2F2YhOyO/CwVBEARBgb4Q6Vc+DfoX&#10;o5A9qaQM+nuV6qD8J4MMMjzHQ7Hcj36uXZQhRBloeSFtXtJhiDIoIxblj3mi+R7KME4ZzMpAy68r&#10;g/VyB2Xoowz7lIGW0/CyMlivI4MMqQ358+f3V1rh+Ud+FwpCNuHpZGxBEJ4WeXLwfEFGCqlGlBiN&#10;xrlm7clxgJNRGZ6930CJB6oxYoi9EfddH91/nCUOZuWfUflHFUcyg9yhZrhGxvH+6TjSS1yccoSx&#10;ccr1NKRYaeVpeRbXIS3EWGKV/y2wNdB5Pvq1rC93MjjBpPxLD3HKvzBLuDJmgTHOAOdkoiQiLRGI&#10;QSxfB2eDszY37ViUf6GWUB5/6GyAozHxPqKUf9GWaOXMDPAweChn8Oj76W95oBypBQ4GB+Q3FNDm&#10;JhCDaBS/eouvToydHe4UTFxem5a73r2F3MqphtsZcbFqTW2JCkVoVDryn3IN4hDp6Iht7TtoSxKI&#10;Vf41WLcC3so2ZnzwLkI9Exup1ti7F61Wr8JhZfyv9z+Ap5eXusCKFmvWoNbuXdjbogX+bZ04nctn&#10;/368tHIFj9Px/z56NI9bYxMbi3EffcjjP0z8FOHJRK3kFL76YgoCAgLwXgrXUkgbhw8dxPJly1C7&#10;du0rBw8eLKnNFp5f5HehIGQTRCgRhKxFvhBzGCaTyRKrlfW0uLggbOc+mCtSMMqzw9XJoHQIlQ5j&#10;3VqI2XFQm5uAXuWkd+UB+Kld5jywcpgwHvZff4Godz9A5OQp2ty0M/eXHzFm9Eh07dYdcxaoHh4Z&#10;zbO4Dmmh/aJmbPL7R5eVaFemkzY3Ae+vbLkizsY+u1C3UENtbtogc1e9/HGxwGI49sVVHrem05KW&#10;yjrb4JOvJrYPOKTNTTu0fdqPjvV5HPU7jFYL6vHx/9pxMV6t0JPnW/Pn6YUYtqYvj9NyWi8p0w98&#10;gw+avQsb0iBNJoRcuIY4K7GE9j9p4lY0vg48qFwatocuaEtUbBcvhNNAdR/mGjURuufR8zzkux+l&#10;qtdTrhMQcv4q4ooW05aouFYsDePlS6CtvHP6AkqUfDRlxLl5I9js3Y3wpSsR0zHhvTSdPgXnJvVg&#10;CFUFpZhuPRC+YAmPW2OzdTOc27/E5xgURgJZzqViyUK4ffs2jqRwLYW0of+trF+//qW9e/fKhXz+&#10;kd+FgpBNkAx6QRCETGBncRN3ipx6d4vvHD0rVLcIwO7SZW6zAnMF1bSSOpZC6jQs0oTb3Td3cptR&#10;UDlqXSRJjYDIAG6dbNMfTUIcur1fG1OZeXgatw8jHuC1FZ1ZJCHz4uREEuJnbX3C3pR8RR69OhFj&#10;NsN20UJtIuE8KRKEsHV/NDrBfkbCPixOyZ8niTopYbN+Ld/L900mLNPmJYfpxDFuSYyJJzISjoP6&#10;Jvo7YC5XXhtLDIkshMXl8WWLBUEQBEHIPEQoEQRByATm+JgRWqEMjOfPwfH1Z/tAiBKbCZsH/jDe&#10;vqVNPVviSpbiVoSSx9OwSFNut13ZyG1GQOWGJ2x/l8cL2xThNiUehj/glkoNPwn/+R3QxpR7zmjD&#10;0TH7b+3mKBGq9kTVeqjaU3JQFEdqAgVBZYtpe9bY/f4rt9bnqQslTp6Js+NMB/fD9J+yD800kyK9&#10;kuOS/3lt7FHsf/6R20VOTkipLg5FjZAYYsnlnSjaxXH8uzAdP6Z+JrTywXE1anGbFOOpk9xa8qWa&#10;4ScIgiAIQiYjQokgCEImEGkD/DGhG3fKbFcsg/3077UlzxbuIGYBIpSkHUqnIZGCyvreDbujzX06&#10;KFXlSsAllMlVDvXtU0/XCYxUPSCdbJ/MD2OflYihp9y8trwztl7ZyOWK53X+K8WSw9bRJCmx68YO&#10;FkTI44SweHnxfWXz74748yzoWhh5tNLBFlc3dUQjPppE97pJwfcjJcGGxE6bzRsBBwf87pxy1I3x&#10;9CluzXUSyjjb/r0KdjNn8L4jZv2qfDBU/6KYpskXJzEp+yLMpcpwKwiCIAhC1iBCiSAIQiaxwXAe&#10;Eb8t4HGH8e/Gh9U/S0yHEp72P0voqbrFw4OfsBvuZkznP6dCIkI9zXtk9/Ud3D4NFMXx7b7Pefyr&#10;VtOVL/qUv+opWiNUGYgnSb0hcScoMlCbAkbWHgsHGwdOu6HzmtVhAQq4JjZe1SFRaPU5NZGlkFvK&#10;US+bL6/jlkupKsS+9LLazp4ef569XK3EIFOC4S3deyRUMjGqyXFKqTdnHqhCR1L0aJKYzl059SYl&#10;TEf/49Zcthy3FM3lOGIoj7NPT6QWi0LbcEg+xchw7y63cZWera+RIAiCIAiJEaFEEAQhk9h/czcb&#10;OpKhKWJj4dSr2zMXDbIqooTQo0r0p+RCyjQp2oLbRF4cTwilolAExivluqJpsZba3OS5HZKQmhUU&#10;lSB4pJWjdxLfX1HKfu1tVBGgZYk2qe6foknIv4QgI9mUoMgUIl4oebkdt06rVsMhVD1Pj5v3eF5S&#10;OJpE+eyZG6vpTSlBUSkkGhkNiX8WGQIDYTd3Do9HjXyL25Sg9BrCXKsO79NxYF8YHj5AbOs2iBoz&#10;DqYD+3h5av4jhqAgbmPr1edWEARBEISsQYQSQRCETMDR6MhPzKkDFjlxMmKVjhqJJFx5Q+lEZSbR&#10;VlkO5M+QVcSV0Z6si1DyWHRBgfw9ngby8lh+ZglHdaTkC2LNjaBr3JIIsenSWr5f08N/vokjlqiK&#10;kB5hQgarKaUSkZAz/5gqQBBV81XXxhJDx0PH6O7gEZ96Q/4f/nV8YBtjRt8ztnyeMVcTV7lhIiNh&#10;95u6j5jmqhCVEmfvq9EkdiY7bnVYJFG2Y65dN7FBazKYjqiikblqNa74RKlBlrz5ED5bLWBBHiaE&#10;JW9ebpPCIqqWmsNiiyAIgiAIWYYIJYIgCJlAbrs83LIJpY0Nwhcs5k6TzT9b4TBpAi/LLKJstQ6l&#10;kxMo9UXvoD1rzGXKcmu8knXVd54XKuetxmIAiQLpFSt0KDpjzKYRPD6qzjgUcU9c3jY5KE2HKO5R&#10;kl8/4+C3PJ1WrP1JCDp+2i8JPySGzDmipq0kZenphZyeQ5TwLIUCrgV5PCl6NAlFp+jExpnxbRk1&#10;guS9c96c2uN0/TZPW2O3eCFHdMSVLcefvdQ4eU+NBrG1FkpiY2Gnpd08LpqEPFMo+oTSzYx378Dh&#10;80k8n0QSfd/Gq2pp5rgiRblNis2O7eqIycSpa4IgCIIgZB0ilAiCIGQCue1VoeSw9sSdnywv/otF&#10;E3raTCaPmUWkrfqn3RAdza3+pPtZI4au6UMXA9JS0jc55h+fw5ERJFSMrfeRNjd1dKGkabFW3C46&#10;+XuaDWUpVYX2R14kZNpKUCTLH11WYlx9df+//DeD10vKbCsBRTeATQ7dn6RF8Ze4JTZeWoPvit5G&#10;mL0RhS744fruVSgSoEZiWGMtcjyu+tPJe8e5tTXackvYUkng69c4giWmS1dtbvLoaTd0z1PKDYks&#10;lG5DaTc6xjt+3MaVUj8XSdE9Tizu7twKgiAIgpB1iFAiCIKQCRS+q3YOrVMpYus3VE0dFey1J86Z&#10;gVn7y27QUnxMR9QO2LNGhJL00aBwE2733NzJbXqgdJdJO8fz+MQmU1iwSAs3gq5zWylPFRYsKArk&#10;+/1f8rzHQVEYFIVC0TC6L8l3L83kaSp5TGWB6bhIwLGGPhMn76rCAtGu9CvaWGLoWPTPTwuriJK5&#10;x2ZxVambHdTKMfa//oJiSexVKO2FxAuK8IjuOwCG6+p5pkRyqTd2WrWc6OFvssCZGrrIQfskcYXS&#10;dPTPuo4hQK0uZK7qw21STCdPcBuXvwC3giAIgiBkHSKUCIIgZALljl6ML/lqXRUkasRIDqunDpX+&#10;FDqzMWVBtR0i3sxVhJI0QeICseNq+iNKSCSh+4y28WqFntrcx6N7lFAUyjgtCoWiSqzv2ZQ4dFv1&#10;v6HyxkS/qkPQu/IAHifervs+tzOtTFsJmtbJ5egd//qkkEhCYolP/prxESsERajQeRYaowoRxTbs&#10;RmlVg4gnXuQYOIQrzJB4kRK0PT3dSU+9MZ49w2ILvTZ6kLKNxxCf3hYbyyXBI36Zm1hcIdFSq3oT&#10;26ARt0kxXr3CbVxpKQ0sCIIgCFmNCCWCIAgZiI3WOapxMxZ1oZY8TWTQqXS8YrqrHVnbhfO4zVSM&#10;RrUTp5cmfYbQ03z2Z1D2nd6okmLFS3Dr5ubG7YtAmVzlWLAg7w7riIvHQetS1AalwHzdaro2NwHv&#10;3Lm5tbVNbFRK6Kk3BV0LsSBBAgSJJDMPf8/zU2P/7T3c1sxfh19LpYitoQgV8h8hMWb52SU8j8bJ&#10;NFYnLWk3ekqSRflHmIwmPk+K2jBXrATn4AjkCleWK/c6Qb48lDZDQgVHgyiklnpDYiZB1183jLX7&#10;Yz630b36JPILKVK0KEwmE5ydE5cYNh1IME2O+Gk2H5c1xgvntTEgTvPuSYrR15fbuMpVuM3ppHQt&#10;hfSh/61UrqOaaykIgiBkCCKUCIIgZCCenp7aGNBm+w1uD/slrgwS3ac/t3ZLlc6jlh6TqSj7sMki&#10;nxLzE6bf1K5TF7Nnz8bot9/R5rwY6FElicS1xzB+2xiO2BjkMxzlcyfuoBMlSpTktnyFitxaYx1R&#10;QnzQcCK3c4/O4miO1DisRZSQSPLTy3OTTfcZWXsst7pJLHmTWEeXdCz7qjb2KLqRq+5PEmdRfUh+&#10;OFEYlXzVbcQMGMwtEeulfva4ypJyz8e83B5xRdXzSi2iRC9xbH3tdA8hXWjR+eqrr/Hbb78hl5V4&#10;Qtsm01giatTb8UKoNTZ7dqkjDsmnRJG4g8gIHo+tXZfbnE5y11JIP/rfyg8//PDZhCgKgiC8IIhQ&#10;IgiCkIEYtafaRM8DobBR+nb7biZOfdGfhFM5UJvNamcwI7E3qZ2x+0XzKL1LtXNp+i+LDF3LaiWC&#10;nyD9pm7dui9URAnRpJhaxnbb1U3cpgVd5AhNxjTVGju7BKNSgkxbSbSgajuUJkaQUEMeI7Rs7tGf&#10;eV5ykMBC61DqDEWN6K9PCqXiUNoMRb2su7AqkV8JvUYXhpJCqTA00Do1C9TlksdhNmpESZWD1+BS&#10;xwdO3TsjqEAuxJh4NoxeaofbdEktFRz9tirScNldSolxcuLppJx7cJrbSrmrcstERSG2eUsu9WuN&#10;t7c3qle3KmWsbNdxlFppiO71yCnJl2TW0+zivHJxmxTrEtpxyQhaOZFHrqXwxNDfSuV6SkSJIAhC&#10;BiJCiSAIQiZRKBhoe9mAY3cOP/J0PkaPKsmE9BsHW1UoOVg44U+86VDiqJZnRZwWzSAlgtMGldUl&#10;qOyudeRFalCFGUq7oZK7eipNWkgaTaLzQQM1qmT6wW9TPIajfqrwVrdw8v4iOhRlMqS6GpXx+tq+&#10;ibxP2pRqn6LprHVZ4CjlszNh+7vwd+RZiO4/iCMzKOoj72v9YFazZWCIilJHoqNZ4CDzZEKPJkmp&#10;5O4JLc2pAkeUqGIMkTSaJDkcvvgsXuyMoQo3KZi+Gi+q4o0lBaNW3ciVSgNTlR1BEARBELIWEUoE&#10;QRAykXf2WFgkIbHEGg7PVzpV5KWgh+1nFI426pPz1d73uSWyOqLEZPXEXEgZir4grwwyGD3sm+B7&#10;kRoU0fFKua4sapC4kVZ8gxP8SazRvUVIdCHxJTms/Ukex+s1RnJkSNIywa1LttPGHsW6LPD3B77k&#10;Y7Ez2fO8qA8nIPj8VUR9PBGRLo5w0LQc462b6oiCtchhvKWep8UqLc6asw9UI1aKpDGEhfM4lwR+&#10;uT2PpwQJJPafJVSvSi0SxHhTTcOLK6kKh0kx7d/LbUrHKAiCIAjCs0WEEkEQhEzgXr1a3Da5pkaW&#10;JE2/oY4YhfaT0akteZVkIEaD+qf9eG4z4kxqXgKlviQVZMJiUk/VyAikRHD60aNKdlxLe/Wbt+uo&#10;FWYoXYZSYtKCHn1SIIlQQlCUCpFSqWDdn6RWwcf7aVBqD5UKJvQIEoqAaV86eSNX67LAJNhMP/AN&#10;j3s6JogIZBIc+fGnGPVTZxzTC+KYzWpr78AmrDq6kavFzZ1bayiqhqJc6BiLPYiFIVCNeIl5rV+K&#10;0SGE8cZ1OA3sq02pmKvX1MYexXBfFS3NFStzmxTTWTX9x1KgILeCIAiCIGQtIpQIgiBkAueGDYTF&#10;zo5raPy4Dvjn2mZ1gRXxpq6L/+A2ozDXUTulFZS+2eWSCZ1LvTKHXo519/W0G4Y+KYnMXJ+FcW0O&#10;oElR1adk942d3KYFioagVBYSGVLzFrHmRvB1bgu7FeXWmu4V+7CAQhVhyFvEGtrHyXtquopPvpTF&#10;AYKiSIat6Rsv+ng5qukv5E1i7WtyN1QVd1yUeXpZYDJXpVLCNN5DOR7de8eaA2Fn2AfIGjNFMVmZ&#10;phpuqOdpvKhWnrGuOqNXF+p3rxBcGtdT7tEYno7p1oPb5KAUH9e+vVh4NOvGq8r+kla6sYbNWhXM&#10;tWpzmxTjtavc8rELgiAIgpDliFAiCIKQCcS4uSJ65Fs83v4CcOtM4ogSIqZjJy6hazq4P5GZ49Ni&#10;rqWmQ9TwBf4urKYSEHrlG3pKTwOVoT2UxvSOJ0bpQOqeCxJVkjZ0g1NKvUmarpIaeoUZEhesvUBS&#10;Ij6ixO3RiBKK+Bilbe+LPQnpJcTZ+6dYvCBxJiUTV4IiW9ovboY/Ty+MN27V/VC6lE8sROy5qYpC&#10;dQo2iE+7oWMgkYZeO7HpFJ5nDaUaXXx4DsWSnKq5dBltTEWPKDHevctVcKgyjc4Z5VyGKx+L76ed&#10;YeHD4qimrVlSMRHO/9VXymfpP3VbI9QUHxZJUvInof1rFXuSmsPqGB6o0V5mnxrcCoIgCIKQtYhQ&#10;IgiCkAnExpkR+b//g8XeHkYLsHhRDLZcXq8t1XBwQEw3tZRoRpq6xmoRJc1v22GtlVBiUjp3Onp6&#10;xzbNNDMzeZrKNy8ieqoKiRFk6ppWSIiggUSSRSd/1+amjG7mWjSJmavOQJ/hXNWGoi6syxXv145J&#10;T6dJDhLgGv/mw6avJMpt7bsPf3RZGR+JQiatOiR46OfZsGjTeCNXPdpjXL2PEqcHaZFJJJJ4BEbC&#10;JRosOMaVr8DzTWdOcUqbjvFygpFw5OQpCdEmynaafP4bZq5V1jHHIWr8x7Dkya0uSwH3lSvgtXQp&#10;LMo2wpeuhPGaeg3jI0uSwXjiuDZiTNZQlj8XWtqQuVLyqTmCIAiCIDxbRCgRBEHIBKYc+xQ3wm4h&#10;ZtgbPF3nNnB+2rs8bk1Mr9e4tV20ML4D+LSYq1Tjp9vl7sSyf0Osrfqk27RnF7eEbqS549o2bjMT&#10;MXRNPyQYEHqkRVoZUVONYiJvERJaUkM3c03Oo4QgP5GhNdSIiS92J0SVHPZTKyjVLJC8kStFkHRY&#10;1IwjSki42dJvH6fRkHhCETKU+mW9z6N3DvN8MrGlCjdUFliHRJYRtbQIEE3goLLAVMmGokH0aBKK&#10;7ohp2ZrHTWfPwK14AThMGM+lgY1aueDYGjVVE2UFih5xfrkVWv1zFZHKx+Ps1P8hcuJkWsLLk8N+&#10;6jfIP348j4d9P52jQ0wnVRHEnIqRq82BfdxaXF25TUqi0sDKeQiCIAiCkPWIUCIIgpAJXA+9hlbz&#10;62FX13qwGNXO14gFZ/Dgxhke16ESpmR4SuH5Nv+k3bwzVZQOJXXi6Cl5pXvAwTLOPNsQFBQf1dFI&#10;6cBSR5jSO9KSpvE0PGmJ4MDAQBw+dBD79+7GKf2p/AuC7lOSHkNXgirWUEoMiRQUVXLt6hVc0a77&#10;gwcP4O//kMdJRNFNX5OWB7ZmRM23OcKFIkr0CI9DmpFrUn8SigyZtHM8e5LQ9gf5DMeqnls4KoX4&#10;+/xybqmSjTW6Vw6JKno0ic7/tZgabwAbtmINi26m06fYTyRsy6pEQglFi5grVeFpQ0AA7L/+Am4l&#10;CsEQFsbzIn+YyS2/vn4t2Py7A3dclM/CIMB98BheliyxsYgZ3B8O41Wh81Dv3jhCYqSC6bh6TVIz&#10;cjWeUqvqkAFtctDx6Ojmxy8i9Dm3HoTE0Gc56TWi4eCB/Thy5Ag2b96cV1mNDKhSG3IpgyAIgpAG&#10;RCgRBEHIBKp71+SOaJsdvXGudmme5xUBBL/elcetyQxTVz0VoKGvDdbkD+JxgvxQCPJ9qFmgLndu&#10;k3ZOM5pEhq7pYMuWLejetQvaNG+EiR+pVV1eFCjqggQCSl2J0/wt0gIJSqUfqBE87ywegWoVS2L6&#10;91N5esf2f1CigDeK5ffCqPcG87zURBKCRJLelQfw+Oe7JrBYQik7dP/QQOM0UBRInxWdMXXfF+wt&#10;8t1LM3mgcZ1Nl9Zy+2oFNapDR4+aaVC4Sbw/CUHpOWRQq0MiQuieQ4ht3YYjRd74cCl6aBoDCwwO&#10;DghbtyneE4fnxSVcO8cxo1g8cW5SjyNSQiqXh89w5TNZuRyfizXnz53FtG+/Qp+XW2G7iy28/5gP&#10;is/ppgy1Fy1Ck/q1UMzBwPc0VZZKzciV9kXEFXnUNJcwHT/KrcXbO0Wfk5zO8qVL+HNuPQiJWb1i&#10;2SPXiIbOHV5G//79MXbs2LbKahQ2mNpQXhkEQRCENCBCiSAIQiYwofpnGFPvAxYiPimihv5bDIDP&#10;jrOIXvUnT+vE9FM7orYrl0GvjvG0xNZW0yLaPvTGDqu+sLVPif5kf9vVTdxmFvpT8vQa1m7blvlp&#10;QdkVEklIyCLSIpTQk2WfCqXQsHY1rJi4BPBXZnopg2rbkYjAgAD8tXGROhGsNqnxdt33+Xg2XlqL&#10;RnN9eB6lylSZWTx+qD6rNC+n6BGKIqFoEoLu/9XnlqHTklYsHOpGwjrW/iS1CtbDLs0LhQSWr1pN&#10;53FrLC4uHFkS9e4HMJkt6KTdUnGFCnNLURsRCxaz4MDCnMXC8wkSCTkdR/mMxfTqgwU/jeKIktK5&#10;yrGYQcvg58vrdnvlZcz86H189M9WUBFjslptpQzLaKGGHkNywmxGsxaNUox6Mt5Rt2ldbccaoxZR&#10;Elcg+RSonM7KZUsxuF8vbUoQBEEQsgcilAiCIGQCJoMRE5tMwU/t5mJjJQfukBm0Ppv9qGEwBCak&#10;u9AT8NjmLdmA0vYvpZObAeipANWvR2G/0v+KcFCfVNv8m+B5oT+tT296R3qJF0qo+oeVyWZqLJz3&#10;O/bs2aNNvZjo6Tdp4cC+vbiqpzaRrrJXHeVg++TQirrcOH4NY0erPjopkdc5Hxu7UvSJHnlBgghN&#10;Ww9k7kp+JJRCQ6LIF7s/ZRGl/6pufI+R2KJX5tGx9ie5EnAxvsrPqDrjEgkqibCxwd2P3sfATsqp&#10;apYidvN/j/9MUTpb5ITElXpiunRFxPSZHPlBXiThcxfgVPAFrkj1zQ9n4FqxNEebGKOjQbIFSRb0&#10;+J2kKoqDoviGpMkgev0aqiV19L/DaP9Ss2TFEkOAelzmatW5TYpRK18cV/7Fe9h//vx5vDtmtDYl&#10;CIIgCNkHEUoEQRAyEUpbWNlnOxbVsOPpAAelj3o/CDYTP+Rpnei+avqN7YKMqX5DXg5UCcTlXgDy&#10;KX3PHcVUlYYrgmimsWSwSaaaVCaWSr5mGkrHNjVDVz33nsLvJ0/8iCMj3n/3HW3pi0vT4mploieh&#10;WFAJOMY5AfmAOgPq8bw6depi8OsjeBweakMRJb/+MpOvfWpMaTEVJ0ZcjfclmdVhAU9bDySSUBoO&#10;CSMVfyzMBrB0b5HgMbnZ1zj95s34SBMda38SPbKJhJm366SeakXVc36vBjx0s+VpSl9xaVArPmrJ&#10;4kXhNAnEFS6C6KHDEfrfSUS/PpxFkU/6/4w1i4By+9WILzJ6nT9kGOgKrVQGkmkOK/fuzD79MWzG&#10;z9j4zy4s/GMRfvrpJ4wZ9z4au6iikS6NUKTOqBFDtCkVMo1FbAyPm2s86mNCy3UPlZSElJzKuXPn&#10;MGjQIAQGBmhzhPRAn2W6J1euWY958+bh22+/3aDMJk0vteGsMgiCIAhpQIQSQRCETIaetBd9X/WJ&#10;cFb6TLHKX16nWTPZTFIntkMnTiuw2bs73V4eKaH7lHQNLoL1JdTyo4iJiTegJPQywZQ2kZnER5Uk&#10;c2567j2F33/75f8lREa84JAokdQ743G0aPUSlq5ah2MnL+PDFmpUxX/Bh7i1yWWLz7/7DrsPHoNd&#10;bnuep6fefPbpx+pIMpDZ78xD3+ONdQM5AoRYcOJXnrYeas8uzyk2lGpDkLHssu4bcGTYRY4Q0U1d&#10;rdH9SQq6FsbSUwt5/H/Nv2ZvlNQgrxSbOCB3kCZC+FTne4vEEsf+r8FxXGJzVtu/V8Nx6ECumONW&#10;sjCn2eR7EIlbboDvh+MQfPkmIn6Yify3bmGLsj4d6e069VDmTgA+mfM7Bg4Zhrr1G6JGjRpo1KgR&#10;Ppr4P7ykpfskfJrUyJLNGxPKgOvlg4nkKtpYfx70z8iLAJkKT/j4IwQHqzegh6cnt0LaKaLcT3RP&#10;1q5TF9WrV0fr1q3vKrMp8Cm1QXVzFgRBEB6LCCWCIAjPgIaNB2FTaQPszMBOrb9kP3J4fCoKiSQx&#10;nVWjV7uFGRNVYtZ8SjoFFcDWEjzK6IauhO5TsvN65vqBPKmh64sM+XRQdaK0UKhwERZIlq/ZiNZt&#10;XuZ5/aoOYcGBfECIPb67ONJjecASlKyjGgxDywAjcYqieqwhI9nRG4ai7Iz8GL9tDFfR0VNjSAyh&#10;aevhwsNzHA3yboOPOcLkjy4r2ZA1JagyDlXTISb/+xGn65Aw9Gr5xGavyXH2wemEijcFCyFsy06O&#10;CCH/Ebs/FwFRiVO8jFcvw27B77D9exV/5kKbN0WH3kCl91zg1q4HHD6dALdi+dFq4zpQjZ3oESPh&#10;su1f/lwmhyFM2c859eF8QLHi3OqctapiYzp8UB2xs0t2W4kq3rwgpYFJJHm1Qxuc0qoBeXh4Yu2m&#10;7TwuCIIgCNkFEUoEQRCeAeTPsKupKhbkCzHgHBW4uHAeDpMm8DwiRk+/WaQ+WX9aYjWfkqo3Y3h/&#10;IQ7qn3yb7f9wS1BHljrk+2/tju8EZwaplQiuU68+Jn3+ZaLho08+1Za+2KTVp+TV7j3jBRIdEklG&#10;1HyLx/M65oVP7up4GPGAK9OcCz3N86EFlhDkc0LiBYkezebV4mH+8Tk8j1JjKEKEoCgk8t5JOizp&#10;uobTaz5qNJlTulKCIlSmH/gGlX4qytu2hoQh60o5KUGpN9algUmECJ+/GBFTpys3mXqfR300EZZ8&#10;+XlcJ2rU2wg5fxUbvx4F73Bg32wLR6HYzZ3DAkps46YIX7pS3U4qFWhMmhcJeZ606ZHYiPTfHQmf&#10;L9NR1TzZkiv5qqxG5W+AzosSUTLurTc58kbn66k/oFKVqtqUIAiCIGQPRCgRBEF4RkS0b4cHTkDF&#10;+xZ8r2bFwH769/GpMNRJo04fVeCwTst5Usz1VSfPXCfOc6d5e1G1eop1RAnNpxQP6rDqFUcyA70T&#10;aP0EXYfCx98a+16i4Y2RYvBI6KlRTwqZsNqb7HE34i7eqf4u5nX6i1PBLMo/5lVlIFuNKsDmuHUc&#10;PcIpNn6H+d54vcZIHBx6Fmt7b4e7vZoO07Hsq+y9k3Qgc+DURA6KOHlvyyjex4Tt7+JB+D2eX79w&#10;4/jzbF2yHbePgzx1SlFlHwWLVSSG7ZZNys0Wh+i+AxA54VMYNP+LmM5duKWIEruff0T7Jq9h7iqg&#10;/PUw9vKhCJKQ42cRtnk7YjqqglBq2Bw5wm1clWpwc3Pn8eQwXVD9T+IKFOQ2KbrgYnH3SDF6JSdB&#10;xsEr/kqo+vXVV1+hc9fu2pQgCIIgZB9EKBEEQXhG1CjehA0oiYY3gBm1lZHYWDi+PpBbQo8qsf/+&#10;W26fBuoAkkBB6QiDbOthpVZUw3jHL1HVnRYl1PSbzZfXcZsZxFWsxK2k3qQPMtw1Gkw8/tvRnzk9&#10;JT1QKky/SoN4vO+mXmy0esg3QShjKPijC7DH/C9He/jkr4nvXpqJ8yP9uEQvVaQhDmuvI6ElPVB6&#10;Tc9lHdjD5Jf/ZrAoR6KKbgxLKUL6MaWWqqNDIglto1yoI0/HlVSjlWz+2Qqb9WtZcIj8bIpqpBoZ&#10;ydMRs+dx9AeJkPZTv4FDaCQOFwC2vNsDwdf8OIJENxxOCzbHVKHEXL0Gt9ZUs5pn0CvaFLfKfbNC&#10;N5+NS5K+kxOZO2cWGwfr9OrVC23bttWmBEEQBCF7IUKJIAjCM6Ju4YaYpfQNycy1zwlgcWWwmSRF&#10;lFDnjYgeOIQFDurwUWWOp0U3dO0UWAA7rCwQTIcOaGMklKid08wsE0w+EnBwUKt8WIk0wuNxsnXi&#10;dunpP1B1ZnH2C0mPYDK4yjAUcCqAQi6FuYxvPhc1HcVgUW5Eeiu0wcdYkyvXbO9/iKvTULqYDgko&#10;FBFCHiIk3qSFdRdWoc3CRmi/qBmbBdP29AiVhV1W4oK/KhLY29jHlwim43scdBxElUg1woW9PWJj&#10;4fCuauAaNfZ9WPLmizdS1VNzIuYvhiWXN0eb9BpXArVeV67BiLf5vkwvpjNq6pK5ajWsWvEXj+u0&#10;eimh82988IBbc3KpJcoxG2/d5FFzhQrc5lSoqtIY8mTSoIotn0yU9DpBEAQh+yJCiSAIwjOCqn4Y&#10;S5dTI0kUJm0HRrRXxx0+n8RPl0lQIK8FnjdpAj8lfxr0J94+16NwTelX+qsP4WG7aoU6okARAnRs&#10;VwIu8ZBZiKHrk+HlmOBvQZEUVIEmPYJJYdci2NR2E/7tto9NVr9t/RPPd/BzAL5XRrRhfJVJKUaL&#10;7LulGr1SFEhq6TVkHEseJ43m+uC1FZ3Z+4ZSeD5oOBHHlX3rESpUPUcXR474qVV5XiqlfRgew7G7&#10;qu9HyYdq+hBFTdnPnMFpXSSKRI0Zx/ONt29xayGRToEiSoJv30fAzJlY4nKF51XwTpvoY40hKgo2&#10;mlCyPzIykd8GVR2iVDKCIrkQGcHj5prah94K61LZcWXSHs3yvEEmwVTRSsenRk189OlkbUp4UoKD&#10;g/jaHjywH0eOHMHmzZvzKrPF7EUQBCGDEKFEEAQh7dAjbHrkneJgNqtleKmNjYl+ZKhToD4+bwxE&#10;uDigpdJXo+iShVWUFygdLsfhQ3idyGbNEfHeeH7i7DiwD+Ju3XxkO2kdorTKN47HTqJuwQacbkCY&#10;9uxKtF7jos15/uaL6xLNz8jBrKcfXDiX7HLrwWxWU5F0LJa4ZNd7mkHfR2hUMK48vPjEw8PQe8lu&#10;P6MG5eT5OIdVH8ktoQsmVWYWxwdbRsM3MOV7hM7zQeQD3Ai+zsd74s5R3kaEf7h6R2uDY36HR85N&#10;H3ZdVw1Ka+Srlew+wiKCMWP/t6j1Szn2OKHyvXmc8+Kzpt/gyJDzGFfnQ+Sy84pf/9+rapWl+oUa&#10;Y+PFNTzetHCLRNtMaTh99wSvn+e+aj4c4+gI+8/UUshhX3yNWJOR17NoaS/m/AUSvf6Un3r+xT1K&#10;wt5gl2jZ4waL8l44XLrEn83QfPnRtV9v3hZB1Vu++m5a/Lpxly9qS5RjLFgw0XZosCifA53YYsUe&#10;WZ4ThuNHDqNnl47aWappSX+u+Bturq58LYnY2BheNylJt/WiD3FxWol3DSqlTmXVO3d4Gf3798fY&#10;sWMplIkMr+jCkvr4+PJRgiAIQooYtFYQhKxhgDLMVUfxuzIMVEeFbAgJIVQP9LFx+vQrdfeUKfBo&#10;/+gT8tXXV+Pjwx/j15OlMWj5RZzKA7Tqp2z4Zxt4hMbC78MP8bBXLxjMZhQdPhwu+/cjvHp1XP3t&#10;N1hMqldFeqCn3xUaNOB23PxhiPhzFn5cpxyjrS1Oa4aUhH5cTfI3wYz6M7S5GUu+b7+F9++/496I&#10;Ebj3xhva3JSpXLmyNgY0UM7h559/1qYyBv2cnxaTwYQWBVugW/FuqJsnff4daeGlDS/BN9yXo0K2&#10;3d6Gr058pS1R9222mJM9BppP66+8vhK77yQu/fukTKs3Dc0LqKIaQQLM8qvLseTKEh4nirgUwaAy&#10;g9C+SHs2kk2OEXtG8DGNrzYeU45NgZONE/5t/2+K61tD1yM40Bch/6fcx8pnIrBTJ3guX47QunVx&#10;bfZsba2E++3uyJG4P2yYNjfhfafzoPNJC/TEXsdF2WaX7duxTBnvps5C4cKFMXXqVJQtW1abA7ht&#10;2oQi49TollMnT3JrTe5ff0Xe7ymcB7i8ZAkiKlbk8ZxCYGAg2rVrh+DgYJ52c3PDb8rfMetrZI31&#10;5504mcw1e5Gha0f3WDqhMmNk2ay6BgvPA/K7UBCyCRJRIgiCkDbIyYGe1pHxQYqDSRMzqs6ZA1uj&#10;CTa2domGJoWacad2dIUrCMzjgUr3gJcvGzGijRrdQB0nh4f+MDk4wm/q94jNlw9OSictv/IDOem2&#10;0jKYXFwRVbo0b7tDcEEs0voihpgYOPrdiV+Pjos4dP8QzEZLom1k1BCrpd443LiR7HLrwWRKnN5h&#10;MBiSXe9pBhd7NxR0LvjUA7H51mYM3TUUr2x5BYuuLEaEJTLZfT7JQOdOmGxsMbDCYPxfnSl8DxH1&#10;89XHy0XVSjHWx/DFiS/RZmMbjD0wlgUJEiD043UwalpfuDJo/iReRq9E55TSUCtfHT6mS6GXMenY&#10;/3gfM87MYJGknGd5fN/gB6xvtxE9yvSCs4PrI+dCg8HGhCMPtKoxWvWd2nnqpLi+9UDXlUSjMgHq&#10;zxf6fHisWsWCyb1PJiZa1+7+fV4nrmDBRPMvhKiRHmU9yyWan9pAT+z1wX/7dn49ufwUKVIE48a9&#10;i6V/LUPFSpUTvcb5rBoxEufsnGi+PjheUdN/CEoZSm6d53UIDQvHiBEjEokk8+YvSHSN9PvaRrmv&#10;aTop+noyqEPSv4lphJyO6YaVlBxBEIR0IhElgpC1yJODHEaBAgUse3x9Ofwk6uOJiPz4UcPCYWv6&#10;4s/TCzE/qDX6Tt2MOy5A8beBdSud0fx0GGJfbo+wFWo6ApXydWneiEP9wxf9hZguXXl+eiCTSypD&#10;HDnla5S0m4YzH92CeyQd36fK8U3U1gL7SlDKxKqeW566LG1y2OzdDWflXMw1aiJ0j+pLkRJhwQEo&#10;mMdLm1K9H5av2ahNZS98Q25h7rFZmH9sTrxnCBmXdq/YBwOrDeMqMk8DpdfcCLrG/iK62enqc8sw&#10;+O9e7AnySrmumNzsa055oQozSXmldBeMLfs2CuUuAa+8BVHwfReEeYapf3Gupe/akkHr7CM/xhv/&#10;kl8JeYuMqj0WdQup3hyPgyrctJpfj/1JyBiWzoWq7JCB7OMgzxMyiB3pWwTTf7nBZXUNQYGIGvU2&#10;Ir9O/LTdpXE9/vxQyV8qva3TaUkrPn4qlUzXLi14OCT8XKI7l95RynNw6tYD7Tp0QrOWreDlleAl&#10;Qzi/8jJsNm1AXOkyCDl5XpubgEvtalwemIxmgx+EaHNzBs0a1Erk3fLr/MV4tXviTBC/axc4pSR/&#10;sTIsBFhfYyIwUhXRBBUyxN27+18UKVoMbu7uKF9BjUCKCAtBsP99HD9+fOd33313RplFF9qTFyZA&#10;dbLptk1Q54TsivwuFIRsggglgpC1yBdiDoOEkjK+vvwIDzY2LAhQZQxrSIwgUYJMLk/MMqHI1Yf4&#10;sqUDZlSJxKVfHGEfGoHwuQsQ06sPr283cwYcx4ziDhVtLz1lTAlb5Qe2U79eiOnYCUMGemPgmDlo&#10;qnSQzbXqIHRXQqnYSTvHY+q+LzCqzjjueGc0hrt34FY0P1f1Cb5Dv9tT5nkSSnRItNCFBGvBgoSS&#10;8k9gGqqz+vwyNj61FkoI6uyTYSoto3uJKtMQJF6UzlWOy+jqVPSsqBxDRZw9dw6n404oN4Uyk7pU&#10;0cDL7TvCwzPhWqcEiRS62S/tr3flARhR8600Vaqxhu4xutcGVHsdf51ZlOy5pQSVF35vyyjMveqD&#10;AfNUrxGqcBNy/CzfV9a4lizMhq4h56+qlXE0Sk7LjYcRD7j6jl76+HHonXh6pk+SBsXk5FYGNdlI&#10;We7piYmTp2DgkIQUH5dqFWE6dwaxLVohbN1mbW4Cbt6uIMNXqogTepCC1XIGVAbYusJNciIJIUJJ&#10;xkB/K/3v3qbR3ytXrky/IUixI7fcETTTCqrN/PicRyGrkd+FgpBNEKFEELIW+ULMYZBQ4uvri/td&#10;usJ7xTIWSTh6wiZx2DSVTKXO9Ld2XfDOhysQZmdAqdEW9L/ogi9Wh3IlD+r86a8joYMED6rcEbZz&#10;H4smaYWqzLhWLM0VdZZsmI5TYzrj/8hLU9l20K375ELJ69Hx0HHRU/59gzPHH0DvHFL1ESrVmhLP&#10;o1BiDZWwnXPkR44c0gWMpyU5MYHEi1eXtmWxIa9zPvSrNoSjWAq4Foo/hiWnFiA4Kkh7xdNRwrMU&#10;hlZ/E/2qDuFSwU9CV+V4t17ZiPcaTMBXeyazWEGiRVp4Z9MI/Hb0Z/x3pC6q/62KfBEzZ3NZ7UTE&#10;xsLdhdQgICg0Jv5zRBE/Zafn52O//U7aozioughh3r8bL384HsFu7qjm7Y2rV8gCIgEqe/vpa6qm&#10;AACDI0lEQVTtD2pVIbd8nlwKO2rESEROnc7zdHTRkIjp3jO+0lVOYNq3X2HiR+9rU+pnNzmiIsLY&#10;0NXe0QkGgxHbtmzSlqhYv45MYCdM+lybEqxJRijRWaIMPdTReOR3f/ZHfhcKQjZB/mAKQtYiX4g5&#10;DF0oObJ7P6r26MpPtJNLwaHIA4oGoI7n7F980fx0OJY09ELf5v64M8cLuXz9ETF7LqL70i2i/LEO&#10;DYVzk3pcApUiTSjiJD24FcwNw8MHuHv2HMr9WQ1+n0XCIVbpT1ql+VBERNHvPbnTfebNm9zZzmhc&#10;6vjAdPwYQv/dB3PtlI1Pn3ehRIeq09B7HWWO1OY8Oa+U7ZqsOEGRIySKtCvTKdnSvf4BdzB9/VeY&#10;On0q4KTMaK0MEUDjqGbo+Vo/Xict5HHOh5Yl2mhTT4b1PfZ6zVH45fD0dEUwNZtXC0f9DiPkt/xw&#10;ueGHuBIlEXLm0XLTxuvX4Fq2OIuDIZdvanOBjZfWoueyDhzls71/6ulfyRHx9efIN+FjRLfviIhl&#10;qx+JniCWrlqH1i1bxws14b/8hph+if+0U9lv55db8XjUux8gcvIUHs8JJBVKMoLn9fP/LEhFKKEy&#10;Y4mVPKCRMmSMs7OQWcjvQkHIJoiZqyAIQiZgdnVFxHSKdAbsv/gcxvMJpUAJ6tSSSEKpDOsGNeUy&#10;wd32BaCUPzC+rvqk225GQkUOiiAhjxJqbRcv5HSc9GCuo4oSrifPolqxhviqAU/CZsM6pVOpllGl&#10;TrbuTUJP/DMDPW2IBJ8XAfIqebVCT05TedohpQgOigAir43kRBLi8rmL+HXMr6oVsa86L48pL/7+&#10;4p9k95PS8LQiCXH0zmEWSSiKZNd11RS1RfHkIw6SgwQh+oy43FS9YCI/SvDYsYaEEsJSMLHYd1F5&#10;PeGT78l8Y+zPqa+P9anOLaXaTPr8Sx7XmTJ5Yvz+ibhy5bWxBKz/HpDYIwiZAPmRJBjFqOSs0kqC&#10;IAiZiAglgiAImQRFa3BESGwsnIYO5Naa4TXf4naHy338Xg0wmS2YtycfFlSIQaCHI0de2P69itch&#10;SGSI+Ektf+r47hhOqUkrsbXqcGvatwcvl34FE5sBIU4mpSdpgVOPzryM0DutO69Tbk7GQylFhDFJ&#10;yoKQOfj7P8SQgf3jq49As/GoU76+OvKM2X1d9W7xyV+LI2FI/EmrCSyJJCSy/LzJju9bIrZdB26T&#10;ogsVccUSpyodu/sft+W8n6y/6Kh8JgnyFdHpO3CwNqZCJqb39yQ8tLf2R9Gxvv/T6zmU3SlUuAhH&#10;gDxuaNiwIZf9bt6yFU8nxXpdSr0RnoiHWqvjrrWCIAjCYxChRBAEIROhShwU/k/VN6jyjDXk80Cm&#10;mEf8DuGvXj4IVfp/tY/eQWM/O0yqG8Hr2H+T+Gk1+Rno4ovD+He1uY+HKs0QpgP70aZUe/azGPqy&#10;WZ137ChstqvCiB41QBEllCaR0ZjLlOU2PSKP8GSQSPJqhza4fu2qNgfIX04tZ1zMO2uiGPbc3Mmt&#10;o40jt/UKNeSom7RAwkob5bZpcT6apy1ubo8YuOoYbt3ilj571pzRDG6r5E1ssJwWSHxxOHUKFnt7&#10;xDRqrM0FV7shM1drYv47qI6YTGw2mxSTdURJMkLK8wwZt1KazOOG2XN+xc8//4ylK9fydFKs1xV/&#10;EkEQBOFZI0KJIAhCJkIdOT0Fx2HShEQh99RB1EuiBnjY41vtIf+cXV6YU12N+CCBxebfxCVfIz+b&#10;orzYgaNNqORuWtD9QEwnjqGIcyFsH3AIR5uUwyXNBsRmSF9uySyU0iLIgPSwb0JFnIwiPqJEhJJM&#10;RRdJrEu0Vq5SBc27qL4YBVxUweRZQsLbvlvq/XonVM0Bal2yHbdp4dzt/zB9vTahQGV3U8Loy54N&#10;sBRIOE/yi9FTb56kCpHdArILAIJatYLFOXEaVI2atbUxFbeLF7mN807esNh4lkoOKdjbPyLmCIIg&#10;CIKQ9YhQIgiCkMlQCg6X+o2MfCQFh9JvyFuCDCp/auKEO0r/q/CFOxh+yRPf1VYjPpJGldAT6qgx&#10;43jc4YO0RZWQYEMh/mQKS/4gZNRKZpbfDfPh5fa3/XDpqzE8rvuUbLq8jtuMJK6M5lGSxLNFyDiS&#10;E0kqVqyI3+f/gbuRqrdHekv6ZgS6P0npXGWxSyufnFbfE6oeU2fGX+xPEu6tRpGkFokRn3pjtQ6J&#10;JCTW0LlTJFd6sV38B7eBr7zCrTVJK7Y46UJN/kcFKfoMGm/e4HGzJhwKQiaR9Abbq7WCIAjCYxCh&#10;RBAE4RkQ8c1ULoebNAWHUmBeLd+TO3C58pTAhObq/C+XB8PfEYiyMcBm80b2K7Em6q2xLJjQ9qhs&#10;cFowV9fSb5TXEOQPMXnCQVwsoz71Lv3595h/fA6aaz4lU/d9gfe2jOLObUZBgg2XBY6M5IpAQsaS&#10;nEhStZoPpzh4enridoh6zTOjotHj0P1JSnmV5XuKzIxpSA2Tch6OI4bCtWg+vLJB9fUIa6qmvaQm&#10;lBi0e0uP1qD9vavcywRVvEkvFLlFUVCx+fIhtG7iak3XrpJnZmJclPeBiCv16PlZR1PFlSqtjQlC&#10;hkNGOklz7NJWh1sQBEEQoUQQBOFZQOJAohQcq87SyNpjub0RdI1Tbqa39oDRbMa0DcDRfKpppf3n&#10;k7jVIcEh8mO14gdtL6lRbHLE1tYMXY+ohpYERbPkW3MYFoMBblFKh3LsUBzy3cflWik16Jf/ZqDe&#10;r5WxW4sAyAji028kqiRDSU4kISPMP/78Cx6alwfdY0QRj2cfUaL7kxiUf0SK0SSRkZzm4tKgFg92&#10;c+fAEBWFHcohfz66Btwd1Xyx1KrFWJu5kgg5+O9e2H9rNwuTE5skX4qXrh8NyWG7YB63QZ27cGvN&#10;9KnfaGMqPjVqwvRQ3Y65yqNeKIkq3khEiZAGkhPj0sB4rdX5UxmSv8EFQRCERxChRBAE4RkR06Ur&#10;D9QRpKfkOpXzVkPDIk35qbengxdG1w/Eic/HwWIyoe4twKL0K23WrXnE1yN64BDuaNF8+zSUCzbX&#10;V6uL6BElOnFFi8LcQU0nGLsP+PHf/8Ope8exvf9h1CpQlzvX7Rc1y7DoEvEpyXhOnTj+iEgy+PUR&#10;bITp6akKC8HRwfz+kQCWyzF574zMwtqf5KL/eW6T+pOQgEAGxW7F8sNx6ECOJiFB8EbfV1F+JNB2&#10;iANeHr8k2bQaayhNh9JbyMeHBMpha/ti46W1HEG1pvf2FKNYLpw7ixYN62B50ggt5fNq+5c6L6hz&#10;J251aN1ff1EFUJ33+w5UPmxq2lxypYFNF6yEkiJFtTFBSJmxo9/AoL49+XOeRnoqQw91NJ701ZQX&#10;BEF4wRGhRBAE4RlCUSXUeSODVjsrcWOEVipYZ4D3Dlxf+CuiHGxhsCidP6Xj5fDZp9pSDRsbRE75&#10;mkcp4oQ6iKlhrliJO4/kUcIdSSvC5i8GbG1hq/TvFq2ywZ+nF+LdLSOxrPuGDI8uia98IyWCM4z2&#10;LzV7RCT59oeftCmVW6E3uc0KfxKqoqSn25BXCN1PJA4S9Flw6t4ZrlXLw37qN3wfU5Um+qwEXLmJ&#10;Tg2v45w3MKrOOH69LrClJJRYCynjt43B8jNLWCRZrtzLZFScGleVe3Jwv14olt8Lkyd+xB1T25XL&#10;+PNChsjRmrBBlYSo80rrWkPRJO2rVNGmkj9G45nT2piyXCJKhDSy4q8/0bB2NTRrUAtz58xKKcqk&#10;hDJQiSDlD3oiyEQnbc7fgiAIAqPGvwqCkFUMUIa56iiopMJAdVR4XilQoIDF19cXh46fRumyFbS5&#10;ibFdsQxOvbvB4uKC0P9Oxnemqs8qjSsBl+DlmAv+EQ+5c/dNnkHo+tYMeIfFcXpM6KFjiKuU0BEj&#10;nFs3484mGbzqwklKODdvxH4LYeu3ILa5atqq4/D+ONhP+1b5ZjCg1nhvHLa7j/K5K2FVzy1cBefN&#10;dQNxSKuE83qNkZzCQMeYXvTzJ5PbsBVrsF85ngP7EnsMRkdF4PP/JQhDxUuUxIDBr2tTCbzSpSuK&#10;Fae+wYuNh0Pir3NKudExx8YgJjoKQXmDcKrKKXgF5oLP6eR9OqpVr5HhpVh9Q26h0W8+eBjxAK+U&#10;7YrV55fhpaIvYYX9ENh/+yVHjjAODoju1hPRQ4fFV2kiz5zRG4ayp8qhoWfhbHSAu4stLwsKjWGx&#10;MCk269fCuUsHXKlRCiU7XOL0snmd/kK7MomjQZJC92Eb5fORlC3KQJ+UaeUrYFkuL5w4cQLBwcG8&#10;zBoqEbx203ZU/+9QfMRY8IMQ/pxb41LHJ95zKOT0xRdWLPG7dgGxMdHIX6wMbGztHrmHAyPVtEMB&#10;HC2W1DCYoHuuWjUf/nzfuHHjwc2bN5MLFSNFmvIuJe3m+UB+FwpCNkGEEkHIWuQLMYeRFqGEIKGA&#10;BIPYxk0Rtnk7z6OIDUpvqVmgLj/5XnRSLUfaxFIMa6Zcg2s0VHFlzyGuYKNDHU3ycqCOZsjxsyk+&#10;aScc3h3DZrKRk6cg6t0PtLkJuOVxh0HpBIbXqQWfPiG48PAc+zroKQszD32Pz3dN4FKrFJnwU7u5&#10;8ZEBaYU6idRZpHOg45327VeY+NH72tL0sfGfXairpRS9yCTtZCYLaSPtlYH66KtoxqOQwELpOhkF&#10;pdy0XdiIBTbyJMlldEH+hcvwyanc8Lx1n9fhKk7D30T0iJGcaqND4hyJhySwzOqwAD0q9uFoEteK&#10;pdmkNeSyGiGTFLvZP8Nx1Aj8Xk35g9oJ8a99HMkJJWQFe1UZyAEovzKkFLOliySVqlSF49sjYffz&#10;j4CjE4ICwrQ1EnD3cOR0HiLoBRYDRChJOykJJWmAVEhKwXkikxMhS5DfhYKQTZDUG0EQhCwg8uup&#10;3Cm0TsHpV3UIly09rHQqh1Z/E0u6ruEn6TsN19Chj/rnmlIAXOrX5NfpUJpCTPee3Ply+HSCNjd5&#10;zPUacGs6dIDbpERNVo0unQ4cwt6CU9DZoSYcb9/BgO9r4PiBZXgrX1ccaLkWHe19OMVh5E/N8OUf&#10;/RF56QxPp2WAnR3vw3jpYppMaIUMQtcgUs/QylA+3DaGRZIaxsL483g5zBq6HFM3gkUSEsoiZs5G&#10;8PmriBr/cSKRhCBBjkSSuoUaxgsdj0u7IS4fVTuU15XNTWkxNU0iCUGCGwlvlLZEwgdBr6SYFdKV&#10;krtstN7Y9z/EkdMXWSQhjJoHSVzePNxaw/e/JpJI2o2QViiNju4ziqxLIwHKQOpzLWUQkUQQBOEJ&#10;kIgSQcha5MlBxmMdXhCiDGl2v8sI0hpRQlBlDzKttE7BmbRzPJflbVqsZXzKC/ksUHTJ1vlAC/0n&#10;r40NwmfPRUyvhA6ka43K3AmjiBMST5KDOmquZYuzT0rwbfWJflJcSxZ+ZqV74/Lmw3/NWuDzu3cQ&#10;apVGoaeLmJR5tnYO2txHmfT5l/Ed1BcZeuKcEvq1vFjlEu7lvYsKFysh/72C2tLEZGTqDXmDfP1b&#10;L7y7z4gBp2xgjIrm+QdKOaLy/y1CTMeUU2HO3j+FRnN9eHx7/0NseEzo0SLRfQcgQrn/k0KVbR68&#10;2hivHbfgj3faoP3/bdCWpB/yJymvXFcv5d4cr1yXQ8pnJioiDBaLBS3btEPFylVRs3YdeHnl0l6h&#10;4lquOIzXriG2eQuErd+qzVXR04KI2NZtEPb3kx/f807SiJKk93BGRjblJOi+PH/uLG7dvIF/d/wT&#10;//n29/e/ffbs2R9oFWVYzysLzyPyu1AQsgkilAhC1iJfiE8H9VBaKUNjZWitDCk9bqPw42+VIUk5&#10;i4wnPUIJQZ0m6jzpfh3Wfg4fNJyoDKpPB1XtmPt9V2ycE4UoG8BeC8SwTqGhiiFkhmmdzpMcbgVz&#10;w/DwAULOX032ybzNvzvh/HJLNdrDxgZxefIg0ByG4KggXu7h4Ak3e3cej4mLgX/4A0SZo3ja1c5N&#10;We4BgyH1gEXjnTtAlPpknSF/ioFDOAWDIg3CggPgf/c2nN084ZU3+U69kDb0azlw92AcvnuQBTgS&#10;4jKT23/PxeVPX0eHM9qNqtxHJ+uXxqByZ1G9w0h81Wq6Oj8FOi1phR3XtmKQz3B891JCVRmHCeNh&#10;//UXiPp4IiI/TmxufNTvMNovboaNP4ei4Q3lvJPx4UkPVB3KpXE9Tg0KpjQf5RySdu6TQ0+tiX5j&#10;FCK+o35rAnrKHUGpRhFTU78OOZm0XEvh8eifb4XfK1euLL8hnn/kd6EgZBMk9UYQhOcVKunxQBnI&#10;3X+EMqQWk0zhFbTeIWXIVuEHXAWHUnDWr+UIE0q1+fWVxWxA+cXuSVh9Tu1UtSnVHp98chAHChtY&#10;JFlRHjAbDdxxpCfsJGpEvf9RfDoPbS8lYhtoZYKtqqRYE9u4CXcM2VBT2S55ljhM/x1/rZuO0u/Y&#10;wHN4AEbMaI+AsxcRefEW7G6GYuHqr1F+nAO83whGiTFGbNgyl4WYlIbofvRbUOksDhnGIhF1LCkF&#10;iSqfkHhk/882Xi5kHHfC/LjNtKo3yr3CRr31aqBC90EsksTYmhA16m32oun/mjMOF3i0LHBSKBKF&#10;RBJKQ/uo8WRtroqeemNOkrZCXjo9l3XgyjplIpx5XmrpOWnBbsE8bqN792GRJC2QAKmn1pjLJxZK&#10;KZrL9u9VygfPxNNSGlgQBEEQsi8ilAiC8LxC4kh6IcGEQi2yjVhCppTkV0KQ0SqlvNDTfqooQ7yx&#10;fiCnIRAV81TBpaFqOdL6N4Fer1oQZmfgdATn7p25M0diCeE4/l32M0kOs08Nbk379nCbHPQUPXTz&#10;dk5xoO1Q+dZRmwPxa8fFXOmGjGf7r+rGHVMSdah0678Dj6JWgbq4EXQN7Rc1wzubRvDy5IjTc+0N&#10;Bo6koY40PWGnyBISeXL17IZSnTvDY/o02Gze+NjSx8Lj0csDkxiX0ZAAQCIXR0wcPYI7LsAPHfLi&#10;4ZXrfH9f87bhiA/rssDJQSbBlH5G0Gcgl2PiIh7s8aFgsRJB7obdQdelbbklP5M891UDVfpsPTGR&#10;kfGRHzF9+nObFijlRiepUGM3YxqLSZRuRohHiSAIgiBkX0QoEQQhp0AOjmReR2Ur9IGmqTSiNeTS&#10;uFwdzR6QGEFRFSQGcHSIAgkPvSsPYKHhtRWdORWHaPnOrzif3w75QoH2D7zQsp+FO6UkLti2rI/o&#10;Lt24A2Y8fw7OTerFdyytMddRS69SBEtyy+NxcGAfCErvIRHGYdIE9Pq/5VjVfgVXwll3YRWnSFAH&#10;laBKPRv67MLkZl9zh/i3oz+j5YJ6LJwkxaxV7bGbO4cHNvacOh3B1/y4xLG5QAE4XLoEz2++hnPH&#10;tnDL58nVTpwG9uWqPRwNoz25Fx6Pb7gvt/S+0XuTkVC6FwlpFO3xsGgeDO0IVHrPBY1+2Q3H3AVx&#10;8u4xtFmoVpMhETC1/X+//wu+X6gsNZkbJyVpRAl5+HRY1IxfQz4mq+rO4vkk9NH9+6TYKp8nig4h&#10;rx9zxUra3MdDpbd1rIUQ+mzT540xqj+9RCgRBEEQhOyLCCWCIDzP6M7+FJ5AToBfKQP1VPSBpqk3&#10;kmByoELr91RHswckEpCpq56CQ5A3g0/+mrgScAmDV/fiUqvUyXz4+WTEKn+9+233x3DvDujxZj6c&#10;8wYcj52EuUUtREz7kYUH0+lT7LFgXSGHIA8T8m6gzht1cB8nOJAHCkV90PHZLl2CZgM/xKZmi7lc&#10;MFU0ofKvlPpAWEeXkHBC0TCt5tfD7htJjuHl9lzphJ6wO44YyiIMQalDUWPG4e7hY7g+YwYC33iT&#10;j5XmUyfZdvFCjryhcsju3q7cOo4ZxfPpfIXkuROuilkF3DIwmoTeO+XakzcOcf6DN5BvsD/mVAd+&#10;6LSA7w9Ko2nzRyP23qFoj2ltZ/O6yUFix/f7v+Txr1tN53vJGrpfObLIwYGFEBIReyzrwPce3WvL&#10;um+Ayz1/Xjeu0NOdp91CLe0mHdEk9Dmy/0Y9fsI6ooQ+03TsdC8bb6mRPUnThwRBEARByD6IUCII&#10;wvMKiR+llYHEkMeVP3xDGZIacqgmGdkE6lRx5IaCnoJDosgfXVZyFAB5NugpCRV7v4cd/VvweNfv&#10;1uKbl3/G9C97YHcRtexqbM/2uD75I66qYbh7B84vt+KojXhsbBA+dwGnJpiOH4Ojsr/HQduiajr0&#10;FJyiOaq064Xt5b7nVBsSckgsoYojOtRxpWolLUu04YgTijyZf9zqGBQiJ07m8rB0PPZTPuNoEep8&#10;M8q8kCZNEPD+eDblDL4TwJWBKMKFUnT0qj50LORtQq91qVGZI0/ofEl4oXQQ9owQ4iNKMsqfhNOx&#10;endTS1s7OMBv7mw0z/03i3kklLUr0wlf7P4Ug//uxYIGRUet7b2d7+WUmLD9XU69ebVCz2TTc/To&#10;J/qs0H5o23TP0TaplDa1Bqt1nhT6zFC6F92DXHY7jdgtXsivJTjtR3k9o9zTnHajENO1O7dPG/Ei&#10;CIIgCELmIkKJIAjPKyR+PFRH0wRVvbHmJa3NNpAAQNEe9OTZ4WNVFCE/iYWvruSn69MPfMNlgola&#10;M7fiUBVvOEdb4PpaL3z88jTcXfYX1lVxhHtoDHL36Yu/e9VSK+JoURv09F8XIqijFrFgMXfmyOOE&#10;IjIeB0WpkFjC0ShKh7DIK12xyeFN7hRTahCJIbr5LEFeJtSBHVPvA+7Yjt4wFO9tGcXjOlTpJj5a&#10;RTkGEjlS9FapWEktCzt1Oh9H0IMQhP67jz0wqEwyiTh07Wz+2aoKL907w61ofu7Q07wXmbsRd7nN&#10;CH8SXXwjIYrKTAet3Ygu5nkcNUICx7h6H3G6GJkR0307pcVU/NRu7iMRItZQmhbdOyQOUupWcuhp&#10;N/Q+D1vblytB0T22pvd2jl4hjLfUstZP409it0j5LCifk5iX2/P5pQll/UTRJFbRInSdSOShz4/F&#10;OzfPk2gSQRAEQcjeiFAiCMKLgtqDyuZwhIWDg5pKcnA/z6OoDb1EKhmkkikmkWfFHvi5m1DuVgQu&#10;9m6IllW6ovI/N7DtpbJwiQZqvzUZn9WKQOisX3mb9PSf/D44fUEhtn5DjuogyBslLakrlAIT9vcG&#10;RA8dzqkGnv36Yum1eni9xkiOBiCDVxJ0dKhzTKac1FGmTjCZwJLxJnlL6FC0Sti2XSzeUJoQpdOY&#10;fNUIiFRRzokq81BVFYqQCTl9kSNPSHih8yJBhyBTTurYk9ko+Zvo5/8iES+UuDxdqWXyvnFp3ojv&#10;TRIDQv/ZhUnmjRzZQSLM/5p9xSV6yb+GqtaQUDai1tvaq5Pn810T+L4m/q/F1BTFHD2iZLfpJqf0&#10;kEiyvPsGjl7SMfpymVRYCjz5edou+YPb9Ji40j3GQo7BwNOxHV7hlrD/XtVoo0a+BfvPJ/F4bKts&#10;p9MKgiAIgmCFCCWCIAjZCOp8UsefsI4AIWPLQT7DWYygp/WUzuJRqAx8F8xlv5LG2y/hyJQhcHfx&#10;Rs3lp+BbtRQKBQNNPpiGrnZL8WDdelWI+GcrCxHU4SUo4iSmYyeO4nDs1yvFaI5E2NhwWWMyXSWc&#10;Pnwf09crHd7G6hN1SqFIGjlCqRf05F9PI2o2r1a8rwlhrloNoXsP8VN3OrbcrZvD4VzC8rRCQo7u&#10;f0IpO1SKmMbp3Gm7lNbkViw/R9ikVB45J5IRqTdkVEoiCQkCJFCRSPKP/S1M3fcFC2Jj641Hr2Ud&#10;2byVxIstffdx6lVK0P0xbE1ffL3nM379D21n8z2eEsYb17ldF3Wc1/+l/QL2PbHGOj3nSaBUNBoo&#10;koQiStKKw/8+UUcsFv786p9hEpRo4MgUk0ndtnIvkg+PIAiCIAjZFxFKBEEQshlU4pf9Q8h/Q6+U&#10;ofBVq+mc2kApDn2Wd+aOZqnWfbHzzU68vPaU33Bl+58sZLiu2I6o3F5oeQWoN28TGpx5A6c3/MXe&#10;HtTRJbGEfRgUIn6Zyx1LiijRq+6kBershS/6Kz5a5d3v9+GP1gviI0f6rOgcX9qYoMiY7QMOxRvU&#10;klhCKRck/hB0zpza07gpjPfuoUT//nBdsvipqtvQNim6JPjyTT5W2jZtjzxb6BqwGezQgU81kJlp&#10;djeSjY8oeUIzVz0qhzxfSFgjEeqBmw0LHUSjIs3w/ta3WMAjcYREEutIj6SQbwmlav15emF8ilZy&#10;VW50KALp2mH1fr3kBfzYbi6nfCXFcFtLvXlCM1db3cS1dx/+HKUFSl0zXrrI4zGvdI4v903o0STR&#10;g4bA/sv/4/HIz6bwZ0YQBEEQhOyLGiMqCEJWQYaic9VRUI94oDoqZALkyqj0uuOhcIJa6mjGUaBA&#10;AYuvry8OHT+N0mUraHPTD6XekEEpPYmmlBKKlCCoI9rs91oslpBppu7ncLpJYdQ/cAvXvW1hd/Im&#10;nDzzcvSIU8c2MMSa0Vbp9+2r5IE/Ws9H6y8WcfUa6giGz1+MmC5dWZRxadGIRQSKFuHUmjRCkQZO&#10;3Tqr5VRr18WuaePR9d/B8SWN6an/0OqqlwmJKNRJHr1xKKdPELkcvdGv2hAMr/mWavYZGwu7Aa/B&#10;cdlSXk7nTl4m0QMGc8TJ00KRJfY//8jXOCPTcCiVKXr4mywkZKeOcFhwAMrNLoqQmBCcH+WXqqFq&#10;cpAnCZVmpmgj8tGJICFAuXfaLWqKPTd2cnSHHj1EaTZ0T9K8lKB7l0QSiiiiY6FqNVTaNzkozWzu&#10;sVk4t3U+ts2O5pSyX+e9h649EvxArCEzX3pPg6/7ceRGeqBoD2flM0DnGXrgKEc5JcXv2gXExkQj&#10;f7EysLG14wgW18plgehoxJUpi5Ajp+IFFl6mXDeajnrrHRZKyGeHtp1WESYnk/RaCk8Gfb7973LK&#10;2e+VK1eW3xDPP/K7UBCyCSKUCELWIl+Izw7qlfdQRxky/SBD2Awlo4QSwrl5IxYhKIzf+ik1+UG0&#10;X9SMO6fUyaQn+OEBdxFduTCKPojBngZFUGmbmqZg//UXcJgwHmFOtqj0egxuedmwD8ToJZfZr4M6&#10;bCyMDBzCT8Y5okTp5Ifu3JdsRzElSHxw7tKBo1Uofej87z/iG/+VHDFAwghBneLeVQZgYLVhnAJC&#10;5p0zDn7LJYYJ6ly/Uq4rRtYaizLOJWH56Qd4r1gB+xMneDlBfiYkmLAY8bSdzchItTJO1JNHrBCm&#10;gwdU0UVLW6IOenS/AYgeMuypqq9kFPce3kKZ2YVhUq7vw/ditLlphwQ7Oj9KaSL/F7r/3tn0Bs7c&#10;P6mtATQt1pKFrjalUk9XobQc8qghwY8iTlb13PKIJwlFGK04uwSzj/zIQgmJI0d/Bkr5A1c7tYDX&#10;kuSNeen6u3m78n0RFJq+86TXutTx4fuXDYNn63+WE2Pdubf194dLwzow3rzB+ww5fw1xBRO8USjN&#10;iz5jVDmHordIwCF/H7qHBRFKMgoRSnIc8rtQELIJIpQIQtYiX4jPhhLKcFkdjaedMqxXRzOOjBRK&#10;OMqjST0e5yfcFSvxOEG+DmSCSeLDv4OOcktpN+U79IRDLLBtVCfU/Holr0sChs36tbhVJj9Kd/dD&#10;pI3qeTJrmxMcZvzA65AQQ4KMU79eHG1CHXzapx7Jkha4Gkq3zvGeDOF/rcTD6pVYLKGoAD0NhwQR&#10;EncGVBvGHWyaP+PQtyyc6JEJ1fPWxGvFeqFjuVeR76Yf7GbPgt1fS1jcICilJmbgYER365lq9IZF&#10;WZbeyIIngTrBJCbYzZmVkIajdJ6pUxw1ZJjaOX5SYUc5Z6NWdvZJOHnrP7y2pisKuhTChr67tLmP&#10;wpVikhwjCXUk2NF1/HPJZ/g/v4Usdug0K9aKDVxTigixZuuVjWz2S8IZpZD92XUNp93oUITJghO/&#10;chlp3eyXDGF3rPJCtf1XVB+bnftSfL/pulOJaBLqKAorPVCFJBLNHrcPvXNfIHcBuLd7Kd7nhiJG&#10;Ir9MKKxF94NrueLcRvd8DXZL/mBzYUpZElREKMkYRCjJccjvQkHIJohQIghZi3whPhuSRpOQaJIp&#10;9TkzUighKMKDIj2SdrJIUKD0hd03drDoQJElBBm6Npv0Kxu8blr4BRp2eZ87a2zgevkSLnRuhuq1&#10;DnFn9dUKPbHweh1+8k2Q6WnU2Pfh3KQedzoplST87w1cujet0JN5x0F9udNJnW6K/KBtkjcKHSsJ&#10;JtaCCKXi1CxQV+k4N0HF3FVw4PYeLD45Pz5tp6hbMbxZZywLO45BobCb/zuLEXQuaYVEH/ImMTdu&#10;wudkXbo1M6DKPXSM5Ouhm/FSBzzqo4lqJEwaofeNvF8oTYhEqMyGjYRHvsXRRSwUKMfu2Kg27I4e&#10;xdSWLninoRoxYzKaYI4zo1flfpjZTvX0SA163ylyiMr5Ej0q9mGPET09h/xqvtn7OZaeXhh/X5CP&#10;Td8qgzF08wO4TJzAgh0Jd6lF6FDUBlV1ovc6bPN2be7j0aOu0rIP6tybIyNQdsSbsNm3R51pb4/g&#10;C9cSCXIUSUKfK3O9+jAdOsjXksXOdERp5XREKMkYRCjJccjvQkHIJohQIghZi3whZj4vK8M6dTSe&#10;RsqwWx3NWDJaKCHfD/aHUDrNZEZKfiI65PXQ6DcfFhXIF4I8S4jjnSuj8YZTuOUGLF/0GQa0/Ij9&#10;Fzg6JTIS576eiJox37JYQmWHR+yOZENS6sxRVEnMgMGqcafSOacoFhJo0hWVoWzHYdIENbVHiwCh&#10;zmu00gknoYDSLhad+B1Lz/yRyOyVoM5z1bzV4WrjgtP3T+J+5H2eTxEzlNpBVVEoyoA6xRy9oZxX&#10;ahiCAvnaWUPnEtukKWIbNYG5fsNEkToZCV2/eGFHq8aSFsGEXkcmoGQ4qx87HTNFdaQXc1ws/EJ9&#10;EWeJg7u9B1+75CCBi+41gvb18PVB2PlgP16d+Q/fR+VHAsULV4OrnSv23tyF8rkrYXv/Qyx0pQSV&#10;CJ5+8FtO1SFo3bfrvo8PGn7K00kFElrepXxPDPQZxsa/JDjRfUj3E6X8UOpPauhRIVTJKXLyFG1u&#10;6qR3H3cun0X+MW/DbfNm5YQclfs74pHUONoWfWbpPY+t3wA2e/ekms7zoiJCScYgQkmOQ34XCkI2&#10;QYQSQchaXuQvxMR1PVMnRBmOq6PpglJuKDbek6dU/lQGMnbNFDJaKCEoqoBKBdOT7pDjZ9Wn/RrU&#10;GaVywSQwUKURehJPHbXgemVQ+ORVbFWuwKrvR+Pz1tO4gg5VaaEIkdWzP0bn8x9w55Q6vFV2neO0&#10;G3ptTK8+iPx0Mj+dJ+8R6jiHbt6ebiNV7vD//CMfv97hp21EvT0W0co+6DwoxYIiDnbf3MktCSd6&#10;VIGOg40jImMjeNzN3h2Dq49IMH5NAySmUIfYtGsnbPbsjhcEdCiSgCNOGjVRWxJOnjRNJjmUa2q3&#10;eCHsv/g8PhImOcGElrFAQpWOrASmqHHvP5GvBV3HtgsbsQdMw3wNMfelhcidv6i2NAnKMbJfy+ef&#10;wPG0co8pWJRfCAYLMPW10ijy0Q/8Xg3+u1f8PUNiSVJonyR8zDw8LT5Fh8SZEcr7NdBnuJoiloxA&#10;QstIRNHfU7p3XGv7cEuRTlS5KDX0tBu6p4LPX02TsJfefRCWAb3hsWQxLI5OMERHKRsxcJqPdRQK&#10;RRI59e6GuCJF1ZLGyjHxOpTaJMQjQknGIEJJjkOEEkHIJohQIghZy4v8hah0wdLMJmVIb08xlzJQ&#10;PdGaPKVCoglt5yFPpR96HJ+qaUfevHmv3r17F/uPHEep0k9foYVROrEeDWrDdOY0IpQOXfiHE7QF&#10;Kh/88zbmHJ2J4h4lsaPfQTjbusB4+zYcGlSH48NATGoKHHm9C2a2nYtcb4+B/bzfYC5REsM+qYVf&#10;ry1Bee+K2PraXriuXQ+X4UNhCAtFdKcuCJ0xE27dunCKgcXZBSF/rURMo8baXtOOQen02/86Gw6/&#10;zITpimoVE5c3LyJfH4HIYSNgcU+4pGExodh/ay92Xt2C3dd34HzQeUSZlQ5pEkwGE5oUbc7Gr8U8&#10;SA9LHnd7d46ksMZ04TxsSTTZvQu2yrnRtbKGzjW2fn3ENGyMezUrIaBayoJXdGwU7G3sUdgtBQHC&#10;GuV9tP9zERy/+iL+OsRWqYrIN0bCdusW2K9awesQ0e07IuKdcYitVYennwT9vijkWhiLmvyBArmK&#10;wsM7eQHh1L3jmHboG6y5sAItL8Rizt9AwWB1GUWyPOjVFa84r4CfTTg+bDAJXSv0Uhdq0HX46+xi&#10;jhK6GawaCedy8saAKq+jY5kucLV3wy1lPh3PukurOXXHzmSPbhV6KusM43UJEhfoGri/3Jrvu5hm&#10;zRG8Ys1jhSu6b+3/mM/3U9g332tzUyGFfdC9arinllJOiuPUb+Aw5xdYTCblc9AEdjv+4c9J2Odf&#10;aGuouA7oC5tDBxCnfMaMyvsc8d54hE9Qo2iEBO7dugpzbAxyFyquXHpbba6QXsJDgxD0gO9ZEUpy&#10;BiKUCEI2QYQSQchaRChJG08ilCT1JQlQhmbK8CSRKQQ9MqZH7WnKf1i1ahVKliypTT09zocOofig&#10;QbDY2+Pi338jukABbQlYSOizow/OBZ5D+yLtMaWWmnbgsn8/ig4fDoNZLQ98r251/FTzO1QdMBwO&#10;584hoFkTVGt3FTdCb6B7ie6Y4DMBTkeOoNiIETCGh/M+Arp2hePp03Dbto07iLemTEFQ27a8/fRC&#10;x+GqbCf3b7/xNgk6H//u3fGwZ09EFynC86yhczvhfwKH7h/C4QeHcdL/JCLNaa9SQ4JKi4It0K14&#10;N9TNU1ebmxg7X1++vk7K4Hz0KOxu3NCWqFzzAGbVBOZUBx44aTOTkNcxL14r9RoGlnn8R5iug8fa&#10;tcj9yy+J9kXXN7B9ezwcMACRpZ7OR2XDzQ147+B7fP5/NPsDFT0raksSs/vObiy5sgQ7/XbyNK3/&#10;hqkxpk38l6cDqlWC139P+pFJP3TPxebPD6f//kNM3ry4vGQJYr1VESUl6BqW7tiRx/mzkcx9lJR8&#10;334L799/j9+HMToankuXwnP1atg8SBxx9CTEOTvDGBYGs6cnLqxbB7Orq7ZEEDINEUpyBiKUCEI2&#10;QYQSQchaRChJG+kVSn5ShhHqKPO0IglBYQnkmJpqTL/JZCpmVjrCGzdtRtGiaYgySAcFxr4DN6XT&#10;FdyuHXy//U6bq3Ix6CJ6bumO8NhwfFn3a3QspnYccymd8dzffYtgRyOqDouDsUgJLCgxCXV7D2Mx&#10;5NTIAaiWewHMFjNmNPwRLQq1hKPSSS2o7MvmjmogSmJGTMGCsLtyhafvvzMWD19/ncefFKeDB+E5&#10;fx5ct6qlXkkkCG3ZEg+Hvo7ISpVgiYuD2RwLo9EEo7JMh47zlP9JrL++HptvbcLd8LvKjaTeSrZG&#10;W7jYusDRxlH5clO/3u6E3+HXECXcSqBHyZ7oXLwzXO3ceJ41JMqsvLoCW47MR5ETV9DkGtDhggEF&#10;g9XtR9kYsL6iHb6vY8G/BaJ5XlLoGJrkb4Lx1T9EAeeEUrHJQYKJ29+r4fXbbwirXx8B/frzdX5a&#10;rO+FiTU/RY8SPRJdS/08F138g9cl7E326FGqJ/qV6Y+6oz6G8969+LtJQXRpfgfl75oxdi/Q+oYd&#10;cjnkgtFgRExcDMJiwngf1tff1daVr7/ZEoewWGW5so5+/ek9cbZ1Vt4jV5iUbSSF7kdTAH1UVcIa&#10;NMCD0aMR8RgD1DxT/g9e8+YhuGNH+H71tTY3ZVw3bULBt0bzPXd/3Dg4HTgI513/8vtBkDBD97yO&#10;MSICJn9/Hje7uyv/mWEKDUWco3KeXl48PynG0DCYggJxd8IEBLzWR5srWEPRJBaLRY0mMcjP0SdF&#10;/1upIEJJzkCEEkHIJsg3kyBkLS/yF+J7WpsW6LE7RYikhWHK8LM6Gg/lCaT19U9FZniU6JA5pGvV&#10;8uxfQQarVAnHmt+O/ox3No3gkqu7Bh5FCU81KkEvD3y6qBNq9g2Hu3s+7DKMQOlxEzndYOG0Eeh7&#10;fzp7SewbfBIFXAtxaoLN5o3sMUJtPNShUTo30UOGIeL7GU/t5UEeKOzLsXhhIl+O4MGD4Vu9Gpzd&#10;POGVN2XxgIxh5x+bgzlHfuRxgnwuhlR/E/2qDWEzU6q0Q+voy8kTo3vFPhhYbRh7utD8nw9P43X0&#10;ajt0DchXo1/FAbDbuhmh301CqYMXeBlxOo8Be16pgaJv/g927t746J93cODWXjZN1SmdqyzG1vsI&#10;PSv11eZkPmTQ22xeLS6127vyAPzUbm68h0G4bSyWXP8z+fOsOgSxllgc+W4Uuk5egkAH5fhHA4Eu&#10;NnilXFe+VlTSlzxxZivXesc1VeAib5yXSrXHqNpjUbdQQ55P15vW071m6D6k1/euMgC5HFOODjFe&#10;OA+X2tU4/cUa8oyJHv4me+ckrcBE/iJuZYvzvZOWqjLkA8P7CAuDxdMLhgBVAKH7mIyS6b6m+0+H&#10;PjfO3Tvz54E8TG62a4MSLZrDFBKC0D2HuJpTUvSKN1ymmDyFnvIzklMRj5KMQTxKchwilAhCNkGE&#10;EkHIWuQLMWMhk9bF6mg8z0wkITJTKCHsp3zGFWWo80gdw6SdsP6runH5XRIAqGQwdUzJSFUvD7yu&#10;SUG0b3abxZS9h6qjysp/2WSy+4dlsPz+P9zZXdt7e3zpVoIEGjsyZZ3/eyIj1LhixRHx+0LE1q2v&#10;zXlyqMOb1Pg1qnhxhAx/A7bDRrIhZmpExkZi9fllXIZWNxElQYQ68eTZYkEcbgXdYAFBF0wIEoeC&#10;o4Jh0QQOb6fcKOddEYXdisBgMCIoKhDbrmzk7RdTDuv9Y67odzQOTkFhvD513KlSisXegSMnTtw5&#10;gssBFxFtTog4oWvp4eDJPh16pEtSzlbMh30NiyPGNiF6Ji04RMag6daLKHpN7fAHRwXhQbhaKaiI&#10;ezHed0RMOBuxhpsjWOQi6NqQd4uznTOilGMNigxAZFQYOp21wEU59ANFTLhb0CP+mEOig3nbMeYY&#10;fj1FldAy2oZ+r9B+aR2ClpMIQ2JRfpfHR8kYYmNgs2G98t4H8H1lrl6DRTTTpUvKjaAJJ7a2MJcq&#10;jbhqPrBonhZ0T9vs3c2GvDEdUi+9zPtYuwaGEM18RYHufRJhovsNeMQAlrbr1LEtqCKQXtkmZtwo&#10;eM+YwV494VvUdCVrTAf3w7lzB/6chC9dma5y0C8aIpRkDCKU5Djkd6EgZBNEKBGErEW+EDOOLBdJ&#10;iMwWSujJOUWVkHjxSFlSBeoQN5rrgxtB11gEmNJiKkcWWJcHnjWyIYZ774ZDLHDoNxtU8o1FUKN6&#10;qNj+Km5H3MEHDSfGl3BNhPJa25XL4PDVFzCeVT1GiNiGjRE9ekzGdAqVfdjP/hk2P02HzVU11Yc6&#10;wdEDhyB6wOA0Vd6hcrRUlnbTpbWPVNB5UlqWaMNRKtTaRMfydbCf+SN3jDMKiuIgH5RfleFc6rYc&#10;LNq8pex6wDHAI+2WLYJGbItWiHpztFpNKJmIDxJp6PNCoh1FmlBpbnsyc6Uy2grBVDJbj+jSPhf2&#10;M6bB9B/5RSvbr98QYf/s4nEheUQoyRhEKMlxyO9CQcgmiFAiCFmLfCFmDNlCJCEyXShRsPlnK5fu&#10;pXSA8PmLEdM9cbVjEkne2zIKGy+t5WlKmfih7WyUW7s7vjzwul8n4n9ByxFwaj8O/aJ2tue+UgyD&#10;fK5xhABFlVB0SUrYbFwPp/6vwRCkRn8QlGrAT+cHDnkkRSK9hPnfh+WXn+C9YgXsT5zQ5iqnrHRs&#10;STBhUeYxKQ1UhpZEk5Sg6Ijjd46gjHc5LjucEnT9KDojOUiAMp1QI1iSIzwmHGsvrMTpeydwP/we&#10;z6MIjaIexVEhd2V4O3nDLiQcZTbsQ+6z13g5caNeZZx7pTGuNq2OOFOCn0f+YxdR9Y+NKLrrGIxm&#10;NQrmVu0K2F7DG//4qQasVAXoVvCNeJGI/EeKuBRB+VwV4ejoikv+53H2wWn2D9GX17ArgcF/nYcx&#10;Ng7rulTBdnvf+PQcIq9Lfq6OVMQ9Zd8dZ1tXPieT8VH/kZQw3rgBu2nfwRAcBEu+/Igc9z5APiDJ&#10;wOvO/hmGO36wuLkjrmxZmA4dhLl2XUQPpYy7lLHZsI7L9pL3SMSyvxHTqrW25FFIhHRpXI+jnOh+&#10;C1u6Eo7j3+VoJ8LvvfdgN2Ey7O7dUyOtfpsTH2mli3pUAjstJYpfZEQoyRhEKMlxyO9CQcgmiFAi&#10;CFmLfCE+PdlGJCGehVBC6Ck4JEhQCg6JFElZfmYJCybU4aVUi/cbTMT4eRdh//tvvD55LByJuISD&#10;P43Be1/vRqzSv6XqOFtLAF6OuXDo9XOpekpQR9L51Y4wHT5ELrZscklwZ7HvAMQMGPzEgole8tLR&#10;xQ25bvnB9s9FsF23BohSSwVb8uVDTNceiGnXQbkYCcabSbG4uimd6keNW62h9Itn4SNx1O8wZhz6&#10;llOjdBGjVoG6GFl7LKdKOf13FF7zF8Fj5RoYtPOMKZAPAb17ILpwIXjPnguHU2d4PnX4A7p2wsNB&#10;/XCliDt6LG/P0UTWVMnrg56V+qFh3ga4e/c61viux9KLizmNiKD3lnxcelXqj+JDR8F7/VYsr2qH&#10;rp3VtCGKSOpRsQ9H0pTJlUGlrq0g7xun3t1AqS3kCxK+Ys1j7xdal15j7ZsTpryO0p9SglJonFs3&#10;U4XFuQvY6yQl6J52UdaliBKKColYvAwOo4bD9u9VoPSv219+hWhXFxT8ey3s1v7N2yR0HxW67x+X&#10;JiaoiFCSMYhQkuOQ34WCkE0QoUQQshb5Qnw6kookVDLjDWXIEpGEeFZCCUFRJdRhJAPLsG27ku1k&#10;Uud5/LYxWHSSbi+gplcV/PNzBFzPXOSOYPjfG/h1cW+/Ds+fZ+OhsxHVhsXhlhvYZ4I62/UKN0K1&#10;fDW4U68bxOpQx9VxUF+1I0keEmXLw3QqIQLkeYB9Kka+pUbCeFBxo8wlOfNYa7zDlT8Mx4Bhh4FS&#10;mteozh3lLf6xtpqiQ+MZwXBlPzPXApE2qoFr7rI10bfKYE7ZIoEtM7CbOweOo0aw0EDCRfhs5c9g&#10;WsUq5TXOr7wMm21beDJ6xEhEUApaMq9n4aN+LRhv30L00OGImD5TW/Io5HdCxsckklCKV9iS5XAa&#10;NpjTqyy5cqkiyLq/YX9RrRRE+6PIJrp36LMkpA8RSjIGEUpyHPK7UBCyCSKUCELWIl+ITw5VzflS&#10;HWUyogTwU/MshRIK93ep7aN2ApVOXAR1NlNg940dGL1hKKejlA004eA8B7gFhKkdwvVbEJc3Hz91&#10;p6fv1ysVRflufoiwPFoCl6IM6hVqiMp5q6FG/jqoVbAuctl6wPHdMfGpCVGjx8AQEACbf3fw9JOQ&#10;UnlgHUNEBBAaAkP0o8eYCIpy0QxMScixuLiqgpKWHkIVVqgzzTg4qGkTw99MkxfK00KRHSRgUZWY&#10;pNEgOk3PRaD33hDkCTZjXkNXrK/mDH9LOIKjAuONVQmDwcDpQ1T2mAQuIkrZvm5cazKYkN+5wCPX&#10;ctyGQIzarO77t9frocgH37EglplQJBRFRBFR4z/majLpIjZW9em5fInfU8TEcAUo8hFJJHSRoEJi&#10;4j9bWUwM3bkvxWgPWsepby/+TFF0CAkqTkMH8j54m8p9ZAgJ4XWpfHBMv4GIfXO0Go0kPBEilGQM&#10;IpTkOOR3oSBkE0QoEYSsRb4Qn4ykJYCzhUhCPEuhhCDzSDZpVTqFJJTwU+8UoI75l3smYfqBb5Av&#10;MBY7Ftqi5L0Y9lIIo8gSpQNIwgt1FgNGjkDLyodxxO8Q7Ez2HFFyJ9SX/U+SQlEmJJy89W80mv30&#10;N89L7Sl/WtB//D+uPPDjIBHJbs4s1UfCWhDp1YdLwVJ5V4rK4TLI61VPF4JSOUgwYbPPbMKkHePx&#10;+/FfEBCREGaSzyU/3q3/MQZXp0CqBEgg6bmsA6f7ONs648taX+Llsp0SrqVyv5AQYEtlmZX3iIQB&#10;EokylQzap92C39lrh9LHwuf8DueeXfm9pWlKw9FFLofPPoX9Z5NY6OD0tKLJ+8yQ74njmFF8fPy+&#10;vzEaTr2VbQYnVMch6F6526MHApo3Q76ylaVz/5SIUJIxiFCS45DfhYKQTRChRBCyFvlCfDKSRpNc&#10;VoZL6mi6eV8ZMkxgedZCCWE//Xs4vDuGIyUoBYeenqcGlc99Z9MInL22H2sWAU2vAXHOzuzHQFD6&#10;AXUag36fjzdc/4lP2/mo0WQMqj4ch27vx39+B7gTfsh3f6JoiK5ngAUrlE5qLHCkRkH82acmbhXx&#10;1JY+Ss0CdZJN8cgooSQe5XwoPYjMN60jXajzS+awJDCRiSeXKJ47hyuZ8PKKlWCuXpPHnwZz7TqJ&#10;/CvIo4TeB7p+5x6cjvcNSQ4yZt13cxdi4tQIEooeqZynGr5q9UOyhru0zT7LO7NYQiLW7JfmIU+M&#10;W/y1ZJ8P5T2m60D3DEViZLYglJH7dKnjwya6ETNns9BCYphT984sGtK2I6d8zeIfeZnQ+55imV5l&#10;GaX/8PutQNEtiIiA/bTvEqKQlPcrpnNXRI14k01jpXOfcci1zBhEKMlxyO9CQcgmiFAiCFmLfCE+&#10;GUmFkqehkTKkXBolnWSFUEJQp5CqerBJ64GjanpJKlBHffZ/M/DFzgmYsTQUfU6Aq6tEzZjFHU96&#10;Es9P/ZXO6Jel7uDzXRP4Na9W6Ikf2syGs13C9imdhzrnx+78x1VmPA+fwJ9/RLPXBrG7iOqrsaqc&#10;6oORFN1UdHjNt5DXWa0UkuFCiRXkQUGCCEU2UPlXwpLLG9GDhiBq5FuAvQN3nu1mTONrkVFEerhi&#10;Z6ty+L5OHHZEpi6OJIet0RYvlWyH79r8jDzOebW5ifnz9EK8tWEob5uq9czr/BccYkzx19I71gLn&#10;l1vxNdAjiR4nrD0tFO1B+zSdPvXU+ySxi0QR2k7w+avxwhN75bwxFLZLE9sTcWTT1OnaVAIUNeXU&#10;q5sqminbCFfuc7uVy2FDXjuEkxMix76P6CGv8750pHOfcci1zBhEKMlxyO9CQcgmiFAiCFmLfCE+&#10;GSKUJIE6ivSknTwVqFwwlQ1OC3op4Qa/rMXHanVZ3B09Ah7OuRJ8JD6eiLW966L/qm4Iiw7lCi1/&#10;dFmJAq7J+zOQoHLp4Bq4TJ+OMhv2wjZcreASnssd5zs0xOkuTRGS35s784tPzmORhaCyxK+U64qR&#10;tcaijHPJTBNK4omM5I63/YxpbNjJkEFnl66Iemssd+Zt169NVAI5LYQq1+hqwGVcC7qMW0E3cOv+&#10;BXQ/FIG6muZC1YWWVzRgVbvSsKvTmNOakjNNXXZmMf65upnH+1UdwiWeU4KuOYlZU/d9wdODfIbj&#10;q1bT+ZrqHSnPW74oMKC/mqaie9NksscGCTJURSaj9uncvBH76ER+PRVRo97W5iZAQonToL4cLcJY&#10;v5811MggEmwouoUiiFi4WbEGjm++DtOxo7w89qWXEbZ8Nb82KdK5zzjkWmYMIpTkOOR3oSBkE0Qo&#10;EYSsRb4QnwyqdkPXLiN47lNvdCgdgf1KIiNT7EimBJUSPvn5UHy9MhQ2ccCJVj4o8crrcHlb9W6g&#10;FIcTn76NHqs6cQQJRX4sfHXlY40/KWKDIjfIJ4Q6qIzSAaW0i6ghw9gTIrmyudXz1sRrxXqhVpH6&#10;8PBOeKKfFHd7DzaYfVoobcN+2rcclaN3sinVIurt/2/vPuCkKs89jj+7s41exKwiCoIoFtTYoxhj&#10;J1iuDUVjATVRLFGvLYkm3lxbUAm2WFGIJgFUDNcK2AUNiqKoSGKDKCWrSK+7Ozv3fd7znuXMMLs7&#10;M3uWKfv7+nk+58yZ2dnZd1nnnP+85Upv2EaSi2alYc+H/3nP/gwzFr5lh9No+yTarlMvGbyujwx7&#10;5XvZ5fWPpcgtpZzse+hzXvDcWbY9NOh45PhxNkBqiA590sdP/uI5+3gNSDQo8emFVPXECbLdVVdJ&#10;8Zo1KS/F21zaW0MDCQ3xgissZUqfTycc1jlHVn3xTdLn0iFoOhRNewjVHn7EJr/PmuP+S8pH3Gxf&#10;kwYna8b+VdoPPLy+55AGKutH3GH3k+HiPjy0ZTgISgoO54VAjiAoAbKLN8QCk82gRPkTXepFt67y&#10;4X+Kngq94B5/x6ly0W0vSftqkXd2aCNVQ0+X4259QorWmIvdowbK4jGj5eyXhsrr81+2vSAePPbx&#10;Ri/ig/RCVwOT4MVr8KK9qWVzk9HXMOyHF8rlB1xbP2ynObTng/YwsZO/fu+9hmTBgrbVQ+/fK6Nn&#10;/al+ZRmfBjcaIGnPmz0r95YDth1ghxf5kn0PHTKlw36WnH6KnPrcYDuESZ9nwinPbjIPiX5v7YXz&#10;1jdvyPR/vy4f/Oc9GzDp99ChNjrkxqdtHrnjD1IxdYq9nfZSvBkK9uywPZwefbx539M8j78qk/Zw&#10;Wn/9/7g7NrJLDg//uf0+Oryn9rAjkra10nZY/5vfSvuD9vUmbS0qkvV33isbLoifFDcRF/fhoS3D&#10;QVBScDgvBHIEQQmQXbwhFphsByXKTlD58AN2iMPqdz+wn66n46Mpo6XfWRfKliuj8skPRG76ry4y&#10;emKttF+6ygYvK5/6u1z10c3y6AcPpNTjIZFevJY9NlbK7xxpL14Textoj4qxM++TsbMfltW1a5Iu&#10;D+xbtGqBDQnCDky0V46GThU3/d6+Xp3UVYeN/Me8xHvfHSmPzR5dP4ntjlv0k8N7D7RDaH641T72&#10;dkrc99B2sEvdGks6lsjI/Wpl0k+6y2PDXrHPpaHRjG+my3QNRr5+3fZaCdLfgYYpOjRHJ29VduJa&#10;87waLKhYebmsGH6xFP1hpL3dkspv/4NU/PbXdn/DFVfZyVWbS59Pn1eHyqyaPTd+GWDDX+FGJe1N&#10;5dpaJ/OtOeU0iR7yE2k38HARXV7a/PtaM/EZqR04yD24YVzch4e2DAdBScHhvBDIEQQlQHbxhlhg&#10;ciEoCX76rp+q66fr6X6aX/fNfCk+aoB0mrfQhgPnnChyz+SI7PhdVGq221bWPztVrl3woNw/8077&#10;+FsPHyXD9019qI9KnL9i9dTX6ifO9E/+m5qjRIe53PH2zfLEnL+0SGCiQzL8yU9XdGkrh5wdldld&#10;vDlXtOeGfp8jejdzxRjz+1r8+J1Se+NvZLdF3so2G9q3kVeO7ic377VK3q6JH8qjP+OeW+0jP9p2&#10;gBy07SHyox4DvMl1zfOU6TAnnXNlthem2KVxf36BLBw0UMp79225+V6U+f5trr5Cyu6/1/570+Wh&#10;dTLV5tJlm+1KTNpT5IWXbA+fevo9/ZVr9HumsORw6ZMTpO05Z5h/5HUSa9NGVk+bIXW77e7ubRwX&#10;9+GhLcNBUFJwOC8EcgRBCZBdvCEWmJwISgy9wG9/4L42hGhoqEJT7JKux//UBi7ryiNy+olRuept&#10;kQFfi6zuWGEu7sfIo+3+KX+Y7n2Sf+Oht8ul+19l91OlAUS7U0+02+Bkn6kGJb6GApNhe15g9xuy&#10;ZO13Uh31go9kvlr6uTw76zG57tY35KB/x2S1uZ771eW7yw4nXSQ7d9vVPmabDtvKtp162v1M6IS2&#10;l0+5QDbUbpDj55XJFW9U2yWbla4S9Od9S2XaCfvKtnsfacOZfbofEP8zrV8v5Q8/YHtL+D1TNHDa&#10;cNW1dkni1cWxtNoyE3bVmXPPsj1ZtGfQuofG2ElUm0t/Hjs8ZvlyWX/jrXYYj69ozVqpuOwiKZn2&#10;hsTatpV1f7xH6vr3l6INDf8+S158XsrvGGGX/4117SqrP/hU6iqTryCUDBf34aEtw0FQUnA4LwRy&#10;BEEJkF28IRaYXAlKVMmrL0u7439qP3W3czYclUHPB/O1OteEzjkRi0TkzvP3kG2nzZJTPjV3FYu8&#10;t9fWMn3wgXL1uon24dqrRHuXpEPDHO1ZomGJXuBrz5JVW1dmdHGfGJiERSe4ffxpkSGfeD/3WSeJ&#10;jN/N3WnoCkAX7H2pXHaALsiUmtvfvsnOc/Ldmip3xKNzkwxbv6tc8PIy6TfdNLQqKZGaQcdK9eVX&#10;2qFKyg5henS0XepY95Wd60QDktPPFH/p3HRDp3To99Xvb+cAMfv6+1s77sn619gs69fbyYm1d0xd&#10;3x3tXCL+z9lc2k6r3v+4vo1SxcV9eGjLcBCUFBzOC4EcQVACZBdviAUml4IS5c8XYYdgvPOB1PXs&#10;5e5JT8Wvr5byUd5qIN9c80v5YN40OervH0iFyyLmbFMmI/avlSd3qZOz979Ebjl8lJ07I1V6Adz2&#10;9MG294pebC8ZN0Gqtuya8cW9H5jonB6+aCwqqzesktU1qyXqQpQi81+keOMcKHWxOolpbwPzn6+4&#10;qFiKtMz+iCl18t9v1dnj1x1ZLLcdXBwXyJRFyuSo3oPk1iPuTNrLROc1uXLqRfLsZ3+XDbXr3VGR&#10;vlv0k3P3vMD2GOlfuac76i1lq0NpdEiNBgdKly2O7r6nlD05Pu7YhmuvS7pCT0sEJfp70h4scavK&#10;mNegy1Jrz6AwtBt0hJS8+or5JZmWN78Tpf82NLAr/rbK+77Fxd79bhUhu9/InDYquv8BsvqVae5W&#10;eri4Dw9tGQ6CkoLDeSGQI8wZBgCgUG24+ld2CV4dutD2jMH1F9bp0gk51426x16Eb3vb3TKw20Gy&#10;+MNZ8vKww+XbDsWy68JqeezpOpl3p8gPRt0rl4wZlFaPDtsTQXu9HDjAhibdjhskbWfNcvemTyc1&#10;ve+YMfLR8Hl2klNdgaZq9WJZsWG5DUn0fh0q9MVl38qci7+xQ4Z0qWEblJj/tIeI3v/vy81FyLVR&#10;+f6aGlli6rxXovXtcPNLdbJm8YXy2s/+YecL0UClOlotz30+Sfrf30v2fbifjP/kcft65nz3kRz5&#10;+I+k111byFOfjrMhSaQoIkf3OVY+Hj5fZv58ru2NEwxJlE4iu+7+h2Xlv+bV99LQHhY6Man+LnWY&#10;y9q/PWlDMDvUJSEkCZX5fjoXSPv9fyjtDjvY9jJSGs7okCkbxDUzJNHJfTXc67hNNy8kUcXFdsjN&#10;mqmv2d4qOszHhiQaitTV2ZBEe4jov9GVC76VFatrGq1MQxIAANB66AdkALKHTw4KTK71KFEakug8&#10;Dzrfg050qRfemdIeBG1+McxerOqFu16g1tVWy/J/vi9tPvtCOq3xPtmPFot8VlkqE4f8UOYOSL0d&#10;KtbXyAX3viX7/WO+rC8vkRn795DiyKYX/xporKpeaYOJxugKOjX+Y8yFdbuSttKhvJO0LW1rD+nX&#10;/73TAnl0jzo7H4gu63vJflfKMTue0GiPmLh2GHSsnT9jzU47yE1vXC+Pf/xI/Yo4SnuZBF9n+7L2&#10;MnSPC+T6Q25qdP4Upb87f7WW+vlHOne2wZIOVbIqKqR68BCJHniQRPc7wIYrQc3tUVL87/n2++tK&#10;Rf4Su7qSUvW550v1+Rdk3EspqPSvj0vFLf8rxfPnbewdYuhzR/fd3/YiiXz+mUQ+eL++d0n9cCTz&#10;GjIaVpYBekGEh7YMBz1KCg7nhUCOICgBsos3xAKTi0GJ0l4IOt+D9gpY9/AYO8lnpnTYhQ6TSXW+&#10;iJXlIn/eU+R3h4osT2FKCJ0PZNxTYudB2VxWdSiXZWeeLp1/dasNIVKR2A4aHFVfeLHtYTF14avy&#10;+zd+LZ9+97EdyqO27bSdXHfwTTJkt7Ps7cZE3n9PykY/GDfkRkMpfX4Nu7QniR3+cudIKX3hufrh&#10;L0rvi+61j13KOfqjg2TVjn3lu0gs7aBE57ixw2sCz6/Da+xrCMyBkjHzc1XccL2UPfKgDZxSFWvb&#10;TqovvUyqfzHcTvy7OXFxHx7aMhwEJQWH80IgRxCUANnFG2KBydWgRGnPhDY/H2YvpNe8Ms1e9GZK&#10;ezfohXpDvpjzunR48inpuXBN/RtNndn5V5/OMvOKn8ma/fZxR5OrWb1Kekz9h7Qx1+clFeXy7+Vf&#10;yT+XfCrfr/N6NKit2m8tPTv1lpLAHCOJyiIVsk3HHlKswzSSiGyokf1eniMV773vHdBeCiedIhsu&#10;u9IGDU3RdijXsGLcX+ov9jVoqT57qO3psKyys9wy7Xdy9p7ny65bNrEErQ5teXK8DSc0KPHpcrjV&#10;l1zmzT+ShPb40CV0S959R4o/+tDOa5Kotls3qTY/T/GAQ7wAZa99bM+URPozlJp/JzpBa32PFb9N&#10;zGvQHivNVfzvf0ubKy6Rkikvbuw9UlRsnns/KVq2TIo/+5fEzOuNtWtnH+vTYT3aButvuNG+pmzg&#10;4j48tGU4CEoKDueFQI4gKAGyizfEApPLQYlqM/zndp4J7Z2w+q2ZSS+Ww7Tm849l1WXnyPZvfihl&#10;tRsnSF3eqVwWnnGilA690A6rSLRuzSpZ/O18efO7t+T5fz8rqzastMc7lHeUY3c8QYbserZs36WP&#10;PdYYDYV0mEhTNJgov2tk/OSk+x0gGy5PLTDRFVlKnpkkpRP+KpHPPvMOmp+r9seHSPVpP5Poj39s&#10;bie/uC/+6kspfWqClD45wT6PinXsaEOBmp+dLXW9+6T8cygdrhOZ9Z5E3plhh6pEZrwtxd9+6+7d&#10;SIfo2J4ne+1twx0NLkr//tTG19BtS6k59TSpNq8h1qGjFC/5zh7PVNHcT00bjzLt4wIYI1ZWLtGj&#10;jpZ1N9wo5dqD5sH7zAPNqYk/eav591lz+pmy4cKLQ5sktjm4uA8PbRkOgpKCw3khkCMISoDs4g2x&#10;wOR6UKK9FvwlV3WoiE6gqhfhm8PC/71EfvDQGOm2ZK07snno8Axd6UTnuqjvTdHAz6zDaMp1lRld&#10;7tbNx5ET/Pk4AssDp0ovpFZ9NEu6fP6ldPrscxsKaZCSznCXzU1/T9VDz/OGiDV3iE+IuLgPD20Z&#10;DoKSgsN5IZAjCEqA7OINscDkfFBi6HCR9ocdbEMB/ZReVyzZnHM9LJ/5qtT893Dp+cHnUup6mcTM&#10;u9Ga8mJZXV4ktRHvrUnn9tDJTtuXd5TySLk9li4NA5IFHnaJXdebon4C1OBwDh0Go5Oojn7Q9tDI&#10;SDTqff/VqzbOIaK9JcrNz1IbNVVTf0yHmcTad/DuS6JY50Fxc5XYpYAvv1JqTjwlpRDBv5Cqn6PE&#10;/Ww6ZMifIFaHvsTatZVYB/MaysqlaN1akVXmta9bZ+50PYG0508DQ5iS0hVp6vRrN/YkkrIyiXXu&#10;IjHzum3brDJtYy6WLfPc0X33k3V33BnKEJ+WwMV9eGjLcBCUFBzOC4EcQVACZBdviAUmH4ISVbxw&#10;gbQbdKSdh0KHXax55sVmzVmSqZKpk+18GDrHhk9XkVlx9jmyeNd+Ga/UEqRhgPagifzjLdubomTW&#10;e/Whg097mER339PrcfKjg+w2jNVcfKUTxknF//5uYzBhaFigw0p0WdumhkBpqKW9XLSt/Mlj9fem&#10;Q1J09ZnGJqD1L6Q6bqiVygkT4nrLaECm85/oBLESrbX3aTik855Ybn4Su7LMj3/iHWuEnQDWfH3p&#10;M5PqwyE7Ca35ep23RY8l9tgJvoaWHgrWXFzch4e2DAdBScHhvBDIEQQlQHbxhlhg8iUoUfqJftuT&#10;jpOSN1+3QcHavz252ZZZTaSBjYYAOn+KH2Ks32EHWXfCiVL248NsD4PQLqLNxbpOeBp5d4ZEZr3v&#10;bZNMgKpzguiQnboU5wZpSNGK5XErx2ioUbT0e5Ear0eJP1dISqJRKf56vkQ+nWOeY6l3LBKx85hE&#10;++1se2sk0ovR2m//Ix3efFOK/J4thv58+vuOlZR4r3Hq5Pq2t+GFhjBnD200hNHQpsTNhaLzu8RN&#10;ABtYulfbWAOSZHPA2Elqg715chgX9+GhLcNBUFJwOC8EcgRBCZBdvCEWmHwKSixz0dr258Psqi16&#10;sbrunvu93gVZosNcNCwpvWeUREw7BmnPBDtMZq+97TwddrhMSPNXaGhkJ0DV+TtczxPtdRMa1zPD&#10;X03H/znL7r0r3O/TTBpqaC8VG5glhBdxbTTzHTtZbOJr11BFe7hoQBLr1Nn+u7Kr+PhBVEI75Bsu&#10;7sNDW4aDoKTgcF4I5AiCEiC7eEMsMHkXlDgVv/+tlN96k93f8OvrvSVYs2jN0u+k5uknpNOnc6X9&#10;P//lTT6aOFeIuei2c43sd4DU7re/1OnQGQ1PQuL3ltDeFs1Voz03kvXMqK21vU2a8z2KFi+Wklde&#10;sqvbFG3YYI/FOnaSup13tmGG2rD99rLy4kulfadNe5z4dGhN/XAj87riet1oQDL7Q+++AL/XjQ2v&#10;9Pdw2BES+dc/veE3j4+14Yr/OO2doj1IGuuhkuu4uA8PbRkOgpKCw3khkCMISoDs4g2xwORrUKK0&#10;h0ObS4fbi2SdO2Ptw+afZkKvgs3FP/kPzlFiL9z1gt0fLqMX7m4Yh0+H59hJWvXi/Yfm4t1s8/nC&#10;PB0aJNkeHKMfjBtKVNe5iyz47fVSdMCB0rlb8rYoWrBAIp98bNu3+JOPJDL3Uylam7A6UXm51O7W&#10;X+p2290GVLqt69nT3Wl+P+/MsL1HSt6e7o644TXDL0554tlcx8V9eGjLcBCUFBzOC4EcQVACZBdv&#10;iAUmn4MSVTJ1srQ9Y7DtCaBDXTb4E31u5ovcZEHJJtavl8hHH3pzZLjwJDhZqqVDPQYPsT0ZsjFZ&#10;bTaUPjFe2g47085nYlepiQVWndkMdL4bDdp0+E2htTkX9+GhLcNBUFJwOC8EckSx2wIAYOemWPPK&#10;NBuSaOjQ5opLpeNO20v57X/IfJncllJR4fVYuPRyWTvmcVk153NZ+Z9lsubpZ+3QITvPhqG9LNrv&#10;/0Npe+qJduLaQqa/p7Znn25Dkg1XXCUr5y+Sldf/zg69qe2xrR1aE6xYl67uK0Vibdua210kVlkp&#10;ddttt8ljmyqdc2TdqHtk1Rff2LluWkswBQAACg89SoDs4pODApPvPUrq6dwZz0yS8hE3189NocNa&#10;qn9+oe1l0tLDWVLqUZICXeZWJ0wtf/iB+hVddC4OXY7WrrZSKMzvq83VV0jZ/ffaXjTrbh8l1cMv&#10;sXc11JYV5vHl99xp99ebx2vghMbRCyI8tGU46FFScDgvBHIEQQmQXbwh5hddn7bRNWorKyvnVVVV&#10;yYxZs2WHvv3c0fxW+tJUaTPqdimd9qa9HauokA3nDJP1F10q0d597LGwrV29QlYsqZI27Ts2OK9G&#10;OorN76TikYek4r576ydOrd19D1l/6eWy4ZRTszYXSxiK1qyW9ucPk7LnnpFYu/ay+oGHpfqEk9y9&#10;SdqytlbaXf8rqfjTPfbnXn3nPeb3ea57NBrz7YJ5Eq2tkS17bG+artQdRSZoy3D4f98GQUlh4LwQ&#10;yBEEJUB28YaYP3Q5kLmmUpqsY9KkSdKnT8uECNnS9qOPpNsjj0jHV1+1t2ORiKw65BBZcs45snav&#10;veyxXBdZtUo6m9/Nlo8+KiVLlthjNZWV8v2ZZ8qyk0+WaIcO9lg+0NffZeJE2WL8eLtf262bfD1y&#10;ZKO/i6JoVLa95hrpOHWq/f19c9ttsvKoo9y9APIYQUlh4LwQyBEEJUB28YaYP7QnyYumGu3eEIlE&#10;ekXNxejkKVOlZ2BFkEJS/vnn0uWxP0unZ56pX452/c47y9Jh58qqo4+WWHm5PdYcsbo6iUZrpbg4&#10;IsXmgj5s+rr19evPoT+P0te9/JTBsuxnP5Pq3r3tsVxUMXeudP7bXzdp/0Uj/5j0dfttWbJ+g2xz&#10;/XXSYcoUqWvbVhbedbesOfhg9yikQntAxGIxrweETpSLjNGW4fD/vg2CksLAeSGQI3hnArKLN8QC&#10;UzBzlKSgqOo/UvboaCl/4E92X+ncJRsuvFiqzz2/WfOYhDVHSSpKpk62P0PJC8+5IyK1g461P4c/&#10;IWwu0Dlj7PK7r77sHdAVfczrrL78Sqk9cIB3LAlty+XzPpfel1wqFTPftavSrH3mxUa/Bskxr0Z4&#10;aMtwMEdJweG8EMgRBCVAdvGGWGBaU1BSb/16Kf37U1J+58j6iV91RRq9iNc5MxpTM/i0pGHE5gxK&#10;fMX/+qcNTMrGjK6f+DW662524tfq08+0P9PmpisNlT0+1gYk/tLHdlLds4ba16WrzTSl5rWXpO21&#10;V9mhUxperXnmRVakyRAX9+GhLcNBUFJwOC8EcgRBCZBdvCEWmFYZlASUvD1dyu4cKaXaO6PWdgdv&#10;nK7Qcs/9Uj3sfHfAk42gxGfDiTGj7Wo5xQsX2GM2nDCvsXroeVK3U8tP0ht5/z0pG/2glI37S31o&#10;o0s2V2tvHfM6tFdIY4pWr7bLImvAEpnziT0W3XJLWfvym5vl9RcqLu7DQ1uGg6Ck4HBeCOQIghIg&#10;u3hDLDCtPSjxae8HDU0aU/zR7PrlaTf8+npZf8ONdl9lMyipV1vr9eYY/aANLnzaA0YDE7u8cJir&#10;5axfL2VPjvfCjeD3S2M5Yw1F9PWWmtetYYmq67qFLD3+OFlrnqPTbvQkaQ4u7sNDW4aDoKTgcF4I&#10;5AiCEiC7eEMsMAQl6dGeG20uHW5DiZrTz5S1D5s/h5KS3AhKAiLvzpCyhx+0QUZ9D49tekjNsPOk&#10;evCQZg3LKf7qSyl9aoKUPjlBilautMdiHTtK7fEnSPXPzpa6FJZgjrxjXp/OXxIIp6L7HSAbhl8s&#10;K444Qr5fviRn2jKfcXEfHtoyHAQlBYfzQiBHEJQA2cUbYoEhKEmfTqba9ozBtgeE9p5Y+/Szsrqu&#10;JqeCEl/R90uk7DGvl4k/Z0gu0SE5GjhVn39B/TwkuRY65TMu7sNDW4aDoKTgcF4I5IhitwUAICt0&#10;KMuaV6bZiUZL3nxd2h+0r0QWLXL35pbYFt1kwxVXyao5n9tJUXU4jE6omnJt11NiXbcQCV4YFhXZ&#10;gKNuq62Tf00KFd17H1k36h5Z9cU3ds4XJmsFAADIHD1KgOzik4MCQ4+SzOnEqe0GHWlXn6n7wQ/k&#10;qz/9SSL7/aggekHo8snl995ll1PWXilKh+7YFXV0ctbOne2xlkCPkvDQCyI8tGU46FFScDgvBHIE&#10;QQmQXbwhFhiCkubR4TdtTzrO9iypa9tW1h5zrJRVtHX35qeiFcvjVgGyc4dcfmX4k8E2gKAkPFzc&#10;h4e2DAdBScHhvBDIEQQlQHbxhlhgCEpCoKvNDP2ZtHnqCXegAJSUSM1Jp8iGy660w2Q2J4KS8HBx&#10;Hx7aMhwEJQWH80IgRxCUANnFG2KBISgJh5781z4+RtrEiqR9py7uaP6qOWqgnYMlGwhKwsPFfXho&#10;y3AQlBQczguBHEFQAmQXb4gFhqAkHFzch4e2DA8X9+GhLcNBUFJwOC8EcgSr3gAAAAAAADgEJQAA&#10;AAAAAA5BCQAAAAAAgENQAgAAAAAA4BCUAGgNepsaECi9DQAAAACbICgBUOi2MDXB1LRAnWIKAAAA&#10;ADZBUAKgkGlIMtnUPvYWAAAAADSBoARAIbvRFCEJAAAAgJQRlAAoVPeZGu7tAgAAAEBqCEoAFKIh&#10;poIhyTK3BQAAAIBGEZQAKDQakozzdq37Tf3B2wUAAACAxhGUACgke5gKhiTvmfqttwsAAAAATSMo&#10;AVAoNCR5zdu1NCQZaOp7ewsAAAAAUkBQAqAQ6DLAE011sbe8OUnON0VIAgAAACAtBCUA8p2GJJNN&#10;9bG3vJDkUFOz7S0AAAAASANBCYB891dT+3i71kWmCEkAAAAAZISgBEA+u8/U0d6udbqp8d4uAAAA&#10;AKSPoARAvrrG1HBv19JlgAlJAAAAADQLQQmAfDTE1Ahv19KQRIfcAAAAAECzEJQAyDeDTI3zdi1d&#10;Bvi33i4AAAAANA9BCYBsGZBG7WHK9xe3VRqSDDTFMsAAAAAAQlHktgCyY6ipMd6ujDU1zNttFWJu&#10;m4oppjQQUcGv+9LUF95uo3Yw5S8frBK/7lpTqayU09lVgyorK+dVVVXJjFmzZYe+/dxRpGvt6hWy&#10;YkmVtGnfUTp328odRSZoy/B8u2CeRGtrZMse20tJSak7ikzQluHw/76Nsf37929N5xCFqjWfFwI5&#10;haAEyC6CktQ0FJSE5WBT073dBvUyNddUhb3VhEmTJkmfPsFsBgCAFkNQUhgISoAcQVACZBdBSWpy&#10;ISjRniQvmmr0I/lIJNIrGo3K5ClTpWfPnu4o0hWrq5NotFaKiyNSHIm4o8gEbRke7QERi8W8HhBF&#10;nEI1B20ZDv/v2yAoKQwEJUCO4J0JyK7W/Iaoy/um6mtT/tK/k902HWENvWlS9+7dY4sWLZKZs+dI&#10;3512cUeRrjUrl8nSqoXSrmMX6Vq5jTuKTNCW4Vk8/zOpramWrXvtKCWlZe4oMkFbhsP/+zYISgoD&#10;QQmQI5jMFUC23JZG+SGJ0p4l6dZDpoL0dvD+UEISAAAAAPmPoAQAAAAAAMAhKAEAAAAAAHAISgAA&#10;AAAAAByCEgAAAAAAAIegBAAAAAAAwCEoAQAAAAAAcAhKAAAAAAAAHIISAAAAAAAAh6AEAAAAAADA&#10;ISgB0Bp8bWpKoPQ2AAAAAGyCoARAazDe1MBA6W0AAAAA2ARBCQAAAAAAgENQAgAAAAAA4BCUAAAA&#10;AAAAOAQlAAAAAAAADkEJAAAAAACAQ1ACAAAAAADgEJQAAAAAAAA4BCUAAAAAAAAOQQkAAAAAAIBD&#10;UAIAAAAAAOAQlAAAAAAAADgEJQAAAAAAAA5BCQAAAAAAgENQAgAAAAAA4BCUAAAAAAAAOAQlAAAA&#10;AAAADkEJAAAAAACAQ1ACAAAAAADgEJQAAAAAAAA4BCUAAAAAAABOkdsCyI6hpsZ4uzLW1DBvFzmq&#10;s6sGVVZWzquqqpIZs2bLDn37uaNI19rVK2TFkipp076jdO62lTuKTNCW4fl2wTyJ1tbIlj22l5KS&#10;UncUmaAtw+H/fRtj+/fvzzlE/uO8EMgRBCVAdvGGmD96mZprqsLeasKkSZOkT58+7hYAAC2KoKQw&#10;cF4I5AiCEiC7eEPMH9qT5EVTjX4kH4lEekWjUZk8Zar07NnTHUW6YnV1Eo3WSnFxRIojEXcUmaAt&#10;w6M9IGKxmNcDoohTqOagLcPh/30bBCWFgfNCIEfwzgRkF2+IBaZ79+6xRYsWyczZc6TvTru4o0jX&#10;mpXLZGnVQmnXsYt0rdzGHUUmaMvwLJ7/mdTWVMvWvXaUktIydxSZoC3D4f99GwQlhYHzQiBHMJkr&#10;AAAAAACAQ1ACAAAAAADgEJQAAAAAAAA4BCUAAAAAAAAOQQkAAAAAAIBDUAIAAAAAAOAQlAAAAAAA&#10;ADgEJQAAAAAAAA5BCQAAAAAAgENQAgAAAAAA4BCUAAAAAAAAOAQlAAAAAAAADkEJAAAAAACAQ1AC&#10;AAAAAADgEJQAAAAAAAA4BCUACl1vUwMCtYcpAAAAAEiKoARAIRpiaryppaa+NDUtUB+aipkiMAEA&#10;AACwCYISAIVkkKkvTI0zdZqpLqYa0sFtAQAAAKAeQQmAQrCFqftMPW+qjx4AAAAAgEwQlAAoBJNN&#10;Dfd26y0zdYup000dHKgLTd1vapUpAAAAAIhDUAIg32lPkn283XoahnQ1dZ0pnatkeqAeNHWRqdmm&#10;AAAAACAOQQmAfKar2AR7kmgvkj1NaRgCAAAAAGkjKAGQz8a6re94U/QUAQAAAJAxghIA+UqXAA5O&#10;3KrzjujQGgAAAADIGEEJgHx1gtv6GG4DAAAAoNkISgDkI10O+DRv13rPFENuAAAAADQbQQmAfLS/&#10;2/qmum2QTvTqV289AAAAAABNISgBkI92c1vfx6a0l4nOWzLTVMzUtEB9aWqpKV1KmNAEAAAAQIMI&#10;SgDko8Pc1tff1DumxpnaRw8k0cWULiWsockFegAAAAAAEhGUACgEvzEVXAGnKQ+YutnbBQAAAICN&#10;CEoA5KOj3TaRTup6ramDA3WhKV06OJGGK4O8XQAAAADwEJQAyJbgZKtN1R6mGjPF1J6m9jV1m6np&#10;gdJlgy8ypaHJMlNBd7stAAAAAFhFbgsgO4aaGuPtylhTw7zdVkEnXE2VBiEDvV0r8Ws1JElleWDt&#10;QfK8t1tPAxQNVFLR2VWDKisr51VVVcmMWbNlh7793FGka+3qFbJiSZW0ad9ROnfbyh1FJmjL8Hy7&#10;YJ5Ea2tkyx7bS0lJqTuKTNCW4fD/vo2x/fv3b03nEIWqNZ8XAjmFoATILoKS1DQVlKTz/zJdFSc4&#10;4asO1dFeKE3pZWquqQp7qwmTJk2SPn3SmTYFAICMEZQUBoISIEcQlADZRVCSmqaCkm6mvvd2m3SN&#10;qRHerpX43A3RniQvmmr0I/lIJNIrGo3K5ClTpWfPnu4o0hWrq5NotFaKiyNSHIm4o8gEbRke7QER&#10;i8W8HhBFnEI1B20ZDv/v2yAoKQwEJUCO4J0JyK7W/IaogUWqvjY13tu1lprS5X596Qyf0aWBddUb&#10;X6pBSUq6d+8eW7RokcycPUf67rSLO4p0rVm5TJZWLZR2HbtI18pt3FFkgrYMz+L5n0ltTbVs3WtH&#10;KSktc0eRCdoyHP7ft0FQUhgISoAcwWSuALJFh7ukWsGQRL3rtpmY47YAAAAAsAmCEgD5aLnb+nZ1&#10;21Qc6LYAAAAAsAmCEgD56DW39R3qtpn4ym0BAAAAgKAEQF6a4ba+00xt4e02abDb+t50WwAAAAAg&#10;KAGQl2abes/brXee2zZmD1PBpYHVS24LAAAAAAQlAPLWSLf16ZK/A7zdpLTHyWhvt979plJdVhgA&#10;AABAK0BQAiBf6Uo4ib1KppnS5X8TaYAy2VSwN8kyU3d4uwAAAADgISgBkM/ON6WBR9ADpmKmNBjR&#10;+sKUBiiJQ27ONMVErgAAAADiEJQAyGc6V4mueJMYlqijXfWxtzbSx55u6gV7CwAAAAACCEoA5DsN&#10;S7S3iM430pQppvSxOmwHAAAAADZBUAKgEOgQmotMae+RC01paKKhiNYEd0zvG2iK4TYAAAAAGkRQ&#10;AqCQaAjyoCkNTTQU0RrijhGQAAAAAGgSQQkAAAAAAIBDUAIAAAAAAOAQlAAAAAAAADgEJQAAAAAA&#10;AA5BCQAAAAAAgENQAgAAAAAA4BCUAAAAAAAAOAQlAAAAAAAADkEJAAAAAACAQ1ACAAAAAADgEJQA&#10;AAAAAAA4BCUAAAAAAAAOQQkAAAAAAIBDUAIAAAAAAOAQlAAAAAAAADgEJQAAAAAAAA5BCQAAAAAA&#10;gENQAgAAAAAA4BCUAAAAAAAAOAQlAAAAAAAATpHbAsiOoabGeLsy1tQwbxc5qrOrBlVWVs6rqqqS&#10;GbNmyw59+7mjSNfa1StkxZIqadO+o3TutpU7ikzQluH5dsE8idbWyJY9tpeSklJ3FJmgLcPh/30b&#10;Y/v37885RP7jvBDIEQQlQHbxhpg/epmaa6rC3mrCpEmTpE+fPu4WAAAtiqCkMHBeCOQIghIgu3hD&#10;zB/ak+RFU41+JB+JRHpFo1GZPGWq9OzZ0x1FumJ1dRKN1kpxcUSKIxF3FJmgLcOjPSBisZjXA6KI&#10;U6jmoC3D4f99GwQlhYHzQiBH8M4EZBdviAWme/fusUWLFsnM2XOk7067uKNI15qVy2Rp1UJp17GL&#10;dK3cxh1FJmjL8Cye/5nU1lTL1r12lJLSMncUmaAtw+H/fRsEJYWB80IgRzCZKwAAAAAAgENQAgAA&#10;AAAA4BCUAAAAAAAAOAQlAAAAAAAADkEJAAAAAACAQ1ACAAAAAADgEJQAAAAAAAA4BCUAAAAAAAAO&#10;QQkAAAAAAIBDUAIAAAAAAOAQlAAAAAAAADgEJQAAAAAAAA5BCQAAAAAAgENQAgAAAAAA4BCUAAAA&#10;AAAAOAQlAArRgEDtoQcAAAAAIBUEJQAKwRamLjA101TM1LRAfeiOjTc1xBQAICQTnxgvJx83sL70&#10;NnKefoAwOaGSvT8mPibRzaaC9+svX9+PASDvEZQAyHeDTH1u6gFT++iBBpxmapwpPZnrrQcAIFtu&#10;vOG6uIBhzOgH3T2Zu/KXF8U954y3p7t7Ws6Cb76WV16aUl96GzlNg4zRpo4O1FemkiVcwcdoJfqj&#10;KX0+/359n/2rKQDIewQlAPKZfgL2vKku9tZG75ma4iqRnszp/QzJAZA1PbbdLi5guPuPt7t7MrN0&#10;6ffyyEP3xz3njv12dvcC9f5kKvihgr4fXuTtpu17UwNNfWlvefQ99hpvFwDyF0EJgHyl849oD5Gg&#10;W0z1MbWvKT150yoydbqpZaZ8GqzoJ2oAkBWHHn6k2/PM++pL+eSj2e5W+l57+SW35zlp8GnStSuj&#10;IBBHh6hqrw+fBhz6PtkcGpacbCr4HjvCFB9GAMhrBCUA8tVYt/Vda+o6U9qFOJF2KT7UVPBETj9R&#10;Y84SAFnRa/ve8sO940cL/n3iE24vfc8/O8nteY457gS3B1iamt3q7dbTgEODjubShC+xVwofRgDI&#10;awQlAPKRflKlPUd8+qnYbd5ug/RE7g/ebj2uJABkzdnDznd7nldfnur20qPDbp5+coK75Tn0iPge&#10;K2j1bjQVHKaqHy5k3oVpU/qBRPAfoaaADMEBkLcISgDkowPc1qdjrFPxttv6Gpv8FQBaVOLwmw/e&#10;f0/mz0vWKa5xDLtBE3So6nBv10rlw4VMXGwq2HPzV6b4hwggLxGUAMhHndzWt9Rt0xXslQIAm1Wy&#10;4TevvRIfeqSCYTdowvVu6/ul24ZNh/EEe25qD5bzvF0AyC8EJQAKgU7emolkq+IAwGaTOPzmsTHp&#10;Te3AsBs0QYeqBpf21fe9F7zdFvGIKXqVAMh7BCUA8lGyITTatbgpPdzW977bAkBWNHf4TabDbvR7&#10;THxivFz5y4vk5OMG1teNN1xnj2sAExZdzSfxe6Qq+HVaiZp67qmTX4j7GfV+PdaYxK/RfW2TTOlr&#10;vGvkbXLuWUPqn1NLjzX1WkKgK90EJU6EHrZkvUpO8XYBIH/ospkAsmeoqTHerj15GebtIgVfmAoO&#10;ndFPsI43Nd3eSm6yqeAna/r16U8I0Iju3bvHFi1aJDNnz5G+O+3ijiJda1Yuk6VVC6Vdxy7StXIb&#10;dxSZoC3Ds3j+Z1JbUy1b99pRSkrL3NHmO/SgfW1A4ht17wMy7PzE69vk9OI72KPkkcfGycmnNryg&#10;lwYk94y6Qx556H53pGFXXvsbufiy/240eNGL/Ruu03lBPb+/eYRcdmX8HJ4z3p4uAw872N0SOfzI&#10;o+Xee+5OqS07V8Sfqi5fH3N7nmTPPfHZyTacuHT4+XHtGqRDnu65f7TstvvGVWz1a84acrJdqjmZ&#10;ZF/TGH1tt996k7zyUuOdF7fv3UdG/PFuOWrgIHckdf7ftzG2f//+iecQ+otb4u1a+j7Z1dtNSXxj&#10;p37d0NtUsBH1l5Bpz8/WhvNCIEfQowRAvkocY62fWk0zdZ8pPUlLpGegwZBEz+xDDUkAIBOZDr9J&#10;HHbTuUuXRkMSDQJ+cuA+KYUkauSIW+TwAfvbr8sn2vtjwH57NhiSKL3v2KMPre85439NQyGJSvya&#10;xmiApAFOUyGJ0u956gnHpNXTJkWJY7BS+8U3n763Jq6Ak+x9GQByFkEJgHyl/ZVP93bj6Mz+eqar&#10;gYn/sZ8Oy/mLt2vpyWJLzPgPAGnLdPhN4rCbkwc3HpLoRf7yZcHpI7weGNoLREt7kCROLqsX8fp1&#10;mazGkw3vv/eunHd2sreGTWlb3Pw/v7UhSbpf0xgdqhPsZaO0XbV9/bY+7xfDbbAVpMFUc4b4JPFj&#10;t/W96LabQ/wMw5uGNgCQ0whKAOQzPaPc01SyjwA1MPnQ1ExT2tPEPyO9xdRF3i4AZF+mq98krnZz&#10;9KBj3V487QGRGJLo9/tw7pd2mIoOldH67e9vltfemimTX51mh4P49OuGnXmau5Xbgj+jhhH6s+hw&#10;Ha3p735o53AJmvhkfEiSytdoj5yGepXonCPBHjvajvp82q7avn5bj7z7Ppm/eKkNTYKuvOyilHqs&#10;pOgot1XaMI0NTQ3bu27rO9RtASAvEJQAyHcLTD3k7SYVvPrQs9c/ersAkDvSHX6jF9OJw24amuPi&#10;8TGPbBKSaECiAU0yBxw4QF6Z/k5cjwft5RJyb4cW44cTGkboz+LTuUUefXz8JiGQSudrVGJvHqW/&#10;k18MO9Pd8tpZ2zH4fIk0NAmGJfp69PcVkuCLnuq2m4t2QQp+iBGfBAJAjiMoAZAteuaYajU0c54e&#10;f8eUf5apA9L1o8H4tTI30l4mn5tKf8Y8AGhB/3VS/MIgTQ2/SWfYzag7gouQiIz5y4QmV8bR+0fe&#10;pSMYN7r3rpFuL3dpoNFUODH0vF+4PU8qgUbi1yz45mu3t9H/Pf1UXCClE7+msgLRWcPOiwulJj39&#10;pNtrlsQfZpbbbk7BSWLikyYAyHEEJQCyRYfDpFrxfZM9GpK8Zso/+dITMl07Uj/y1CuGbqYuNJU4&#10;LEfPRp831fBVRcM6m+rVWEWjUbMRiUZr7YoOVGal7afq6qJJ76dSL9oyvIrFvEVAamtrkt7fnOrY&#10;oYOcePJg+/y+V6a+mPSxWs/939PuUZ4jjxqY9HGTn3sm7uJdv0ePHj2SPjax/uvEk6Rz5/heJV9+&#10;/q+4x+i/q6Ck/85MewXFYnUpt2WiTR6T8Nzb9+5t23KTxwVqp536uUd7fnLo4Wl/jYZYiY/RCVx9&#10;2s79dt55k8ckK/3eewWGXmk7J3tcsvL/vlPwidtuTonhTGrLBQFADmB5YCC7WvMycInLDjZGlw3Q&#10;EMSnH9FpTxI/JNGrgL6mGhrYrets3mpq4xm/R3ufpNqXXIOQuaYq7K0mTJo0Sfr04QM0AKl78cUX&#10;5ZprNi6tu+uuu8r48cn/F9W/f3+3J9KxY0d566233K14jz76qIwaNcrdErniiivk3HPPdbeadvXV&#10;V8vkybqyuue2226Tn/70p+5Was8/a9YsOeecc9wtkYMOOkgeeOABd6txwZ9Tffzxx27Pk8lzt8TX&#10;LFiwIK5d0m3nxHb885//LHvttZe7lZLE5YH1H1LwQwZdQzndOUoyXR7Ypx9IjPN2rUxeQ2vD8sBA&#10;jqBHCYB8dJ6pYAqh/cobm/3uQVP6cV3iWpHar7zpftGe5aZ0ctj5jVUkEjEbkYo2baWktIzKsCKR&#10;EtuOxcWRpPdTqRdtGV4VFXnXiSUlpUnvb24d/OND7PP75syZI4v/U7XJ495++x/uEZ5jjjlmk8f4&#10;NXOmzme90d777Jv0cQ3VbrvFBxXffvtd3P3+vy+f3g7ebx9j2itI2zHVtkyUeH+y5058TGK1xNd8&#10;/fU37h7PxIkTZfjw4SmXPj5Iv1/w+RuqxPZvxCK33Zx0DjEAyEv0KAGyqzV/crDxY9Om6WDw4Meq&#10;X5gKBiW6n8ralTpzYeJQnHR6lTSpe/fusUWLFsnM2XOk7067uKNI15qVy2Rp1UJp17GLdK3cxh1F&#10;JmjL8Cye/5kd7rB1rx3tRWpLOPesIXGTtI669wEZdr52ittIl58NrqzyxKTnG5zI9eTjBsorL2mn&#10;PI9OWNrYXByJxox+UK64REcxenTiUZ2A1KfDTYJL4Sber2a8PV0GHqadCTy6JPG999ydUlt2rog/&#10;VdWVaIKSPbdOVNuYlviaxHZorlR/T/7ft9FUj5JMzvmb26NEfwAdPuujR0nT6FEC5Ah6lADIFh3M&#10;nWoFgwwNOxLHtKQSkih93MYrBs92bgsAWXfMcSe4PU+y1W90SVtfY6vdhGHnXXZ1e543X3/V7QEA&#10;ULgISgDkm+5um6nEs/zD3BYAsu7QI450e57E1W+mTn4hbnLWxla7CcPKlSvdnqehJYUR77xfDLe9&#10;QjKtHfvt7J4JAJANBCUAWrtUe6MAQIvT5WRPGnyau+V57ZWNSwFPeeE5t+c5etCxbq9lzJ0Tv1jK&#10;dj11Xms0RdtJh85kWqksK5ym1MdbAQAISgDkHV15JlE6Sw4mLiOgk7ACQM5IHH4z7Q1dCd2T7rCb&#10;xB4gCxekN7/mypUr3F7m2rfv4PawGTX/F9d8B7otAOQdghIA+UZXt0mckDV+psOG6Ud0R3m79RLn&#10;LAGArEocfqOTuy5d+n1Gw2522z0+R357+ptuLzWvvjzV7Xn2/1H6176Jr6EQJbZLDszlMsdtfT3c&#10;dnPq5La+ZB90AEBOIigBkI8eclvfcFOpDNS/0VQXb9fSwGW2twsAuSHp8JuXX8po2M2hh8eHLtoj&#10;RUOXVOjcKDpHik97sOiwkOYKrsJTKBLnFNGfMdV2biGJywHHr/O8eezttr6sNggApIOgBEA+esTU&#10;xo9VPeNMNdSzRHuS3GdKA5UgXYYPAHJO4vCb55+dFDfsZvvefVJa7UaH3uhStj7tkfL4GP1faNP+&#10;93e/cXue5kwcq6836M033nB7yWlIo0sb5wsNt3649z7ulifVdm4hifNvJfam3Bw2/sOj9yaAPENQ&#10;AiAf6adSZ3q7cR4w9YUpDUWucaVXFktMJYYk15qa7u0CQG5JNvwmOOwmscdJY67+9fVuz3PDddfK&#10;xCeCq65v6q6Rt9nvGXTpFVe5vfQddkT8dfrNN98ky5cvd7c20l4Y+r1/cuA+edfz5JLLrnR7Hm3n&#10;Tz5Kr9Oi/vxjRj/objVbsAE1xQl9hthGJHY9et9tASAvEJQAyFcvmDrGVGLPEv3YUkOREa6SXU1c&#10;aOo2bxcAck+y4TdBJ558qttrmg6X0eVqg847+3S58pcXyYy3N+bF/jwo2pNDL/KDfn/ziGYtDTx4&#10;yBluz/P111/LMcccI1df8UsbjGide9YQ2WvXvvZ7B0OhfHHyqUM26VVy7NGHxrVxYzS80p//uf/7&#10;uzvSbIkTpcSnby3rp27re8ttASAvEJQAyGcaluhZ6f32VtP007U9TYX2cR0AtJTE4Tc+HcaS7gSp&#10;I+++b5OL+Eceul8GHnawdK4ostW7ezc59YRjNunJoSHLZVdqB73MJQtrVq5caXtPaDCildhrRsOZ&#10;fHPP/aPtXC4+/Xm0jTUE0hAqOG+JDi/SYzfecJ302rqrDa9CDogSu+RszuGmiSmfvl8DQN4gKAGQ&#10;73Qc9kWmupk63dQtpvTk0C8NUbQHifY00QHvTN4KIC/o8JvgRbcvnWE3Qa+9NVOuvDZ+3pHG6Pce&#10;de8DNmQJw3X/c2PcfCkN0e87+dVpzQ5nskEDrOemvLbJ701DIA2hNIzyg6k9d+5jj40ccUtL9aDR&#10;97vgKnHa+Jl3C0qdTp4TnJQm1Q8zACBnEJQAKBT6MZ0Our/OlAYifmmIoj1IEie2A4CcpsNvkk2g&#10;ms6wm0S//f3N8uHcL23vjmQhjNIeKxqovP72ezLs/FRXX2+a/jwTn50sjzw2Trbbbjt3dCP9vtqL&#10;ZNacz0NZXSdbNCzRtkslFEqkbXDGWaF2/LjdbX3nuW1L+qXb+v7mtgCQN4rcFkB26NnQGG9Xxpoa&#10;5u0iX3Xv3j22aNEimTl7jvTdaRd3FOlas3KZLK1aKO06dpGuldu4o8gEbRmexfM/k9qaatm6145S&#10;UlrmjrYsHZ7xn8XxK72GGSIkPr8uc6uBRqoSv36rrbunNJeJtqV+bTRSLiUlpQ1+XeL8Hok/uw5l&#10;+eyfc90tkfbtOzQ5LGlzfY3S1//k+L/Jqy9PlXlfBTt3bKRDonSyWw3AUnnOIP/v2xjbv3//ZOcQ&#10;+sv83JSfimnXlb6mUlmqN/EfWiqTrejXTPN2Le3ZmT/LF2Uf54VAjiAoAbKLN8QCQ1ASDi7uw0Nb&#10;hicbQUmhaq1t2VTwk64UghKlY5iCE77oUBjtbdkSJpsKdqU52FRqs9lCcV4I5AiG3gAAAACbgQYj&#10;wdpMHjEV7M6is+qm13UlNTo3STAk0d4khCQA8hJBCQAAAFC4dJhN4rwho902LDrE5y/ebr34NaYB&#10;II8QlAAAAACFTZfnneDtWrpW9M3ebij+aio4O7CGJKwyByBvEZQAAAAAhe9iU8F1iHWt6E2XVUqf&#10;Bi7BITfvmbrN2wWA/ERQAgAAABQ+HYJzprdbb5yp5kyWokGLBi4+DWLO93YBIH8RlAAAAACtgw7B&#10;SZw75BlTmUzuqiGJBi1BupoOQ24A5D2CEgAAAKD10GExumyvX8ebysQCU8Hn2dPUeFMAkPcISgAA&#10;AIDWRZftDVYmvUDCeA4AyEkEJQAAAAAAAA5BCQAAAAAAgENQAgAAAAAA4BCUAAAAAAAAOAQlAAAA&#10;AAAADkEJAAAAAACAQ1ACAAAAAADgEJQAAAAAAAA4BCUAAAAAAAAOQQkAAAAAAIBT5LYAsmOoqTHe&#10;row1NczbRY7q7KpBlZWV86qqqmTGrNmyQ99+7ijStXb1ClmxpEratO8onbtt5Y4iE7RleL5dME+i&#10;tTWyZY/tpaSk1B1FJmjLcPh/38bY/v37cw6R/zgvBHIEQQmQXbwh5o9epuaaqrC3mjBp0iTp06eP&#10;uwUAQIsiKCkMnBcCOYKgBMgu3hDzh/YkedFUox/JRyKRXtFoVCZPmSo9e/Z0R5GuWF2dRKO1Ulwc&#10;keJIxB1FJmjL8GgPiFgs5vWAKOIUqjloy3D4f98GQUlh4LwQyBG8MwHZxRtigenevXts0aJFMnP2&#10;HOm70y7uKNK1ZuUyWVq1UNp17CJdK7dxR5EJ2jI8i+d/JrU11bJ1rx2lpLTMHUUmaMtw+H/fBkFJ&#10;YeC8EMgRTOYKAAAAAADgEJQAAAAAAAA4BCUAAAAAAAAOQQkAAAAAAIBDUAIAAAAAAOAQlAAAAAAA&#10;ADgEJQAAAAAAAA5BCQAAAAAAgENQAgAAAAAA4BCUAAAAAAAAOAQlAAAAAAAADkEJAAAAAACAQ1AC&#10;AAAAAADgEJQAAAAAAAA4BCUAAAAAAAAOQQmAbNrC1ABXe+iBkPjPqdVbDwAAAABAKghKAGTTKaam&#10;uRqhB5phiKmZpmKm/OfU+tLUF6ZuNkVoAgAAAKBRBCUAsulEt20O7ZWiAck4U/vogST6mPqNqfdM&#10;aaACAAAAAEkRlADIlgtMHe3tZkxDksmmGgpIEnUxpYEKYQkAAACApAhKAGwOOuRF5wvRgEKHwOhQ&#10;mAdMNdefTCWGJFNMnW7qYFe3mFpmKug+UxqyAAAAAEAcghIAm4M/F4n25tAhMDoUprk0eDnN262n&#10;AclAU+NNTXd1nam+pnTYjU97ltzo7QIAAADARgQlAPLVGW7ru9+UBiTJfG/qfG+33nBT9CoBAAAA&#10;EIegBMDm8Lapa5NUc2jQEXSH2zZktqkJ3m69I90WAAAAACyCEgCbgw6BuS1JZUqH3QTpsJqvvN1G&#10;TXJb3wluCwAAAAAWQQmAfHSg2/qmum1T5rqtL9XVcgAAAAC0EgQlAPLRXm7r+9ptm6LDb4LCmFQW&#10;AAAAQAEhKAGQjzq7rW+O26biS7f1JQ7jAQAAANCKEZQAyEf7uW0mvnBbAAAAANgEQQmAfNTFbcOw&#10;q9sCAAAAAEEJgIKwym0z0cltAQAAAICgBEBBSJykFQAAAAAyQlACoDG9Telkp6nWFqYAAAAAIG8V&#10;uS2A7Bhqaoy3K2NNDfN2c8Y1pkZ4uyk52NR0bzclMbdVU0wN9HabFPw6lc7/yyabOtrbta41dZu3&#10;2yRdbSdxxZ04lZWV86qqqmTGrNmyQ99+7ijStXb1ClmxpEratO8onbtt5Y4iE7RleL5dME+itTWy&#10;ZY/tpaSk1B1FJmjLcPh/38bY/v3759o5BNKX6+eFQKtBUAJkF0HJRs0JStL5vpkGJb1MzTVVYW81&#10;YdKkSdKnTx93CwCAllFcXFwTjUbv2n333a92h5C/CEqAHEFQAmQXQclG2QpKjjH1grfbKO1J8qKp&#10;Rj+Sj0Qindu1b9/h9ddfX1ZWVuaOAgDQMiKR0pd27rfjGe4m8htBCZAjCEqA7Mr1N0Sdd+RAbzcl&#10;T5n6yttNSaZByUxT+3i7VnOCknTDHQAAgJZAUAIAgKFviBoWaPlvjK2J/7NraYCRKn1s8Gs10ElV&#10;8Ou09jAFAACQba39vBDIGax6AyAfve+2vlR7vSRblYelhQEAAADUIygBkI8+dlufTrSaip3d1vee&#10;2wIAAACARVACIB+967a+IW7blJ+6rW+q2wIAAACARVACIB/phLHB3iBdTKUSlpzmtj5dxQYAAAAA&#10;6hGUAMhXo93Wd5OpZHOQ+HSp4z7ervWlKVa7AQAAABCHoARAvtKliDXs8GkIoqvhJK6Ao+GJhiQj&#10;7K2NrndbAAAAAKhX5LYAsqO1rJev4UWylWmC4YWGHg95u3E0ENGhNskMMvW8txtHn+sLb1eOdtug&#10;KaYGersAAAA5obWcFwIA0KjWsl6+9ujwf850K7GHSCKdmyTZ1zVUM001NkQHAAAgG1rLeSGQ8xh6&#10;AyDfjTd1sKngMJyG3GJKe5J8b28BAAAAQAKG3gDZ1Vq6WGqvD/1ZM3GtqdnebpN0KM5upg6ztzw6&#10;bOdNUy+ZIiABAAC5iqE3AAAYdLEEAACA4rwQyBEMvQEAAAAAAHAISgAAAAAAAByCEgAAAAAAAIeg&#10;BAAAAAAAwCEoAQAAAAAAcAhKAAAAAAAAHIISAAAAAAAAh6AEAAAAAADAISgBAAAAAABwCEoAAAAA&#10;AAAcghIAAAAAAACHoAQAAAAAAMAhKAEAAAAAAHAISgAAAAAAAByCEgAAAAAAAIegBAAAAAAAwCEo&#10;AQAAAAAAcAhKAAAAAAAAHIISAAAAAAAAh6AEAAAAAADAISgBAAAAAABwCEoAAAAAAAAcghIAAAAA&#10;AACHoAQAAAAAAMAhKAEAAAAAAHAISgAAAAAAAByCEgAAAAAAAIegBAAAAAAAwCEoAQAAAAAAcAhK&#10;AAAAAAAAHIISAAAAAAAAh6AEAAAAAADAISgBAAAAAABwCEoAAAAAAAAcghIAAAAAAACHoAQAAAAA&#10;AMAhKAEAAAAAAHAISgAAAAAAAByCEgAAAAAAAIegBAAAAAAAwCEoAQAAAAAAcAhKAAAAAAAAHIIS&#10;AAAAAAAAh6AEAAAAAADAISgBAAAAAABwCEoAAAAAAAAcghIAAAAAAACHoAQAAAAAAMAhKAEAAAAA&#10;AHAISgAAAAAAAByCEgAAAAAAAIegBAAAAAAAwCEoAQAAAAAAcIrcFkB2DDU1xtuVL0xN93YBAADQ&#10;yuxgaoC3K2NNDfN2AWxuBCVAdgWDEgAAAEARlABZxNAbAAAAAAAAhx4lQHYFu1gCAAAAiiHZQNaI&#10;/D/eJGwG800fbgAAAABJRU5ErkJgglBLAwQUAAYACAAAACEAauyA0N0AAAAHAQAADwAAAGRycy9k&#10;b3ducmV2LnhtbEyPQWvDMAyF74P9B6PCbqudhZWSximlbDuVwdrB2E2N1SQ0lkPsJum/n7vLdhFP&#10;PPHep3w92VYM1PvGsYZkrkAQl840XGn4PLw+LkH4gGywdUwaruRhXdzf5ZgZN/IHDftQiRjCPkMN&#10;dQhdJqUva7Lo564jjt7J9RZDXPtKmh7HGG5b+aTUQlpsODbU2NG2pvK8v1gNbyOOmzR5GXbn0/b6&#10;fXh+/9olpPXDbNqsQASawt8x3PAjOhSR6egubLxoNcRHwu+8eWqpFiCOUaWpSkAWufzPX/wAAAD/&#10;/wMAUEsDBBQABgAIAAAAIQAubPAAxQAAAKUBAAAZAAAAZHJzL19yZWxzL2Uyb0RvYy54bWwucmVs&#10;c7yQwYrCMBCG7wv7DmHu27Q9LLKY9iKCV3EfYEimabCZhCSKvr2BZUFB8OZxZvi//2PW48Uv4kwp&#10;u8AKuqYFQayDcWwV/B62XysQuSAbXAKTgitlGIfPj/WeFiw1lGcXs6gUzgrmUuKPlFnP5DE3IRLX&#10;yxSSx1LHZGVEfURLsm/bb5nuGTA8MMXOKEg704M4XGNtfs0O0+Q0bYI+eeLypEI6X7srEJOlosCT&#10;cfi37JvIFuRzh+49Dt2/g3x47nADAAD//wMAUEsBAi0AFAAGAAgAAAAhALGCZ7YKAQAAEwIAABMA&#10;AAAAAAAAAAAAAAAAAAAAAFtDb250ZW50X1R5cGVzXS54bWxQSwECLQAUAAYACAAAACEAOP0h/9YA&#10;AACUAQAACwAAAAAAAAAAAAAAAAA7AQAAX3JlbHMvLnJlbHNQSwECLQAUAAYACAAAACEA2PRH6UQC&#10;AADyBgAADgAAAAAAAAAAAAAAAAA6AgAAZHJzL2Uyb0RvYy54bWxQSwECLQAKAAAAAAAAACEATK3/&#10;4gNEAgADRAIAFAAAAAAAAAAAAAAAAACqBAAAZHJzL21lZGlhL2ltYWdlMS5wbmdQSwECLQAKAAAA&#10;AAAAACEAJ2/Vtz+DAwA/gwMAFAAAAAAAAAAAAAAAAADfSAIAZHJzL21lZGlhL2ltYWdlMi5wbmdQ&#10;SwECLQAUAAYACAAAACEAauyA0N0AAAAHAQAADwAAAAAAAAAAAAAAAABQzAUAZHJzL2Rvd25yZXYu&#10;eG1sUEsBAi0AFAAGAAgAAAAhAC5s8ADFAAAApQEAABkAAAAAAAAAAAAAAAAAWs0FAGRycy9fcmVs&#10;cy9lMm9Eb2MueG1sLnJlbHNQSwUGAAAAAAcABwC+AQAAVs4FAAAA&#10;">
                <v:shape id="Picture 18130" o:spid="_x0000_s1027" type="#_x0000_t75" style="position:absolute;width:33467;height:844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o35lyAAAAN4AAAAPAAAAZHJzL2Rvd25yZXYueG1sRI9Ba8JA&#10;EIXvhf6HZQq91V1rqRpdpYiFHrw0tYi3ITtNQrOzIbtN0n/vHARvM8yb99633o6+UT11sQ5sYTox&#10;oIiL4GouLRy/3p8WoGJCdtgEJgv/FGG7ub9bY+bCwJ/U56lUYsIxQwtVSm2mdSwq8hgnoSWW20/o&#10;PCZZu1K7Dgcx941+NuZVe6xZEipsaVdR8Zv/eQs7PO/NYX/Kl7PjkA8v33Nt+rm1jw/j2wpUojHd&#10;xNfvDyf1F9OZAAiOzKA3FwAAAP//AwBQSwECLQAUAAYACAAAACEA2+H2y+4AAACFAQAAEwAAAAAA&#10;AAAAAAAAAAAAAAAAW0NvbnRlbnRfVHlwZXNdLnhtbFBLAQItABQABgAIAAAAIQBa9CxbvwAAABUB&#10;AAALAAAAAAAAAAAAAAAAAB8BAABfcmVscy8ucmVsc1BLAQItABQABgAIAAAAIQAgo35lyAAAAN4A&#10;AAAPAAAAAAAAAAAAAAAAAAcCAABkcnMvZG93bnJldi54bWxQSwUGAAAAAAMAAwC3AAAA/AIAAAAA&#10;">
                  <v:imagedata r:id="rId56" o:title=""/>
                </v:shape>
                <v:shape id="Picture 18132" o:spid="_x0000_s1028" type="#_x0000_t75" style="position:absolute;left:35153;width:33467;height:844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0A+xQAAAN4AAAAPAAAAZHJzL2Rvd25yZXYueG1sRE9La8JA&#10;EL4L/Q/LFHqRutHSIqmr1ILgpaDpgx6H7DQJzc6G3VGT/npXKHibj+85i1XvWnWkEBvPBqaTDBRx&#10;6W3DlYGP9839HFQUZIutZzIwUITV8ma0wNz6E+/pWEilUgjHHA3UIl2udSxrchgnviNO3I8PDiXB&#10;UGkb8JTCXatnWfakHTacGmrs6LWm8rc4OAOPUozXTsKueNt++/VnHOLf12DM3W3/8gxKqJer+N+9&#10;tWn+fPowg8s76Qa9PAMAAP//AwBQSwECLQAUAAYACAAAACEA2+H2y+4AAACFAQAAEwAAAAAAAAAA&#10;AAAAAAAAAAAAW0NvbnRlbnRfVHlwZXNdLnhtbFBLAQItABQABgAIAAAAIQBa9CxbvwAAABUBAAAL&#10;AAAAAAAAAAAAAAAAAB8BAABfcmVscy8ucmVsc1BLAQItABQABgAIAAAAIQA/s0A+xQAAAN4AAAAP&#10;AAAAAAAAAAAAAAAAAAcCAABkcnMvZG93bnJldi54bWxQSwUGAAAAAAMAAwC3AAAA+QIAAAAA&#10;">
                  <v:imagedata r:id="rId57" o:title=""/>
                </v:shape>
                <w10:anchorlock/>
              </v:group>
            </w:pict>
          </mc:Fallback>
        </mc:AlternateContent>
      </w:r>
    </w:p>
    <w:p w14:paraId="3EFBF72C" w14:textId="77777777" w:rsidR="004469DE" w:rsidRPr="00DC6819" w:rsidRDefault="004469DE" w:rsidP="004469DE">
      <w:pPr>
        <w:spacing w:after="0" w:line="254" w:lineRule="auto"/>
        <w:ind w:right="919"/>
        <w:rPr>
          <w:rFonts w:ascii="Arial" w:hAnsi="Arial" w:cs="Arial"/>
        </w:rPr>
      </w:pPr>
      <w:r w:rsidRPr="00DC6819">
        <w:rPr>
          <w:rFonts w:ascii="Arial" w:eastAsia="Times New Roman" w:hAnsi="Arial" w:cs="Arial"/>
          <w:sz w:val="17"/>
        </w:rPr>
        <w:lastRenderedPageBreak/>
        <w:t xml:space="preserve">Automatische interpretatie: (ATS) </w:t>
      </w:r>
      <w:r w:rsidRPr="00DC6819">
        <w:rPr>
          <w:rFonts w:ascii="Arial" w:eastAsia="Times New Roman" w:hAnsi="Arial" w:cs="Arial"/>
          <w:sz w:val="16"/>
        </w:rPr>
        <w:t xml:space="preserve">(automatische interpretatie kan niet worden ontheven van een persoonlijke interpretatie) </w:t>
      </w:r>
      <w:r w:rsidRPr="00DC6819">
        <w:rPr>
          <w:rFonts w:ascii="Arial" w:eastAsia="Times New Roman" w:hAnsi="Arial" w:cs="Arial"/>
          <w:sz w:val="17"/>
        </w:rPr>
        <w:t>Base: Ernstige obstructie</w:t>
      </w:r>
    </w:p>
    <w:p w14:paraId="63463B0F" w14:textId="77777777" w:rsidR="004469DE" w:rsidRPr="00DC6819" w:rsidRDefault="004469DE" w:rsidP="004469DE">
      <w:pPr>
        <w:spacing w:after="368" w:line="265" w:lineRule="auto"/>
        <w:ind w:left="-5" w:hanging="10"/>
        <w:rPr>
          <w:rFonts w:ascii="Arial" w:hAnsi="Arial" w:cs="Arial"/>
        </w:rPr>
      </w:pPr>
      <w:r w:rsidRPr="00DC6819">
        <w:rPr>
          <w:rFonts w:ascii="Arial" w:eastAsia="Times New Roman" w:hAnsi="Arial" w:cs="Arial"/>
          <w:sz w:val="17"/>
        </w:rPr>
        <w:t>Post1: Matige obstructie</w:t>
      </w:r>
    </w:p>
    <w:p w14:paraId="185493C1" w14:textId="77777777" w:rsidR="004469DE" w:rsidRPr="00DC6819" w:rsidRDefault="004469DE" w:rsidP="004469DE">
      <w:pPr>
        <w:spacing w:after="186"/>
        <w:ind w:left="10" w:right="-15" w:hanging="10"/>
        <w:jc w:val="right"/>
        <w:rPr>
          <w:rFonts w:ascii="Arial" w:hAnsi="Arial" w:cs="Arial"/>
        </w:rPr>
      </w:pPr>
      <w:r w:rsidRPr="00DC6819">
        <w:rPr>
          <w:rFonts w:ascii="Arial" w:eastAsia="Times New Roman" w:hAnsi="Arial" w:cs="Arial"/>
          <w:color w:val="A9A9A9"/>
          <w:sz w:val="16"/>
        </w:rPr>
        <w:t>03/12/2024 14:09:38</w:t>
      </w:r>
    </w:p>
    <w:p w14:paraId="7FB51CC4" w14:textId="77777777" w:rsidR="004469DE" w:rsidRPr="00DC6819" w:rsidRDefault="004469DE" w:rsidP="004469DE">
      <w:pPr>
        <w:tabs>
          <w:tab w:val="center" w:pos="1960"/>
          <w:tab w:val="center" w:pos="7036"/>
        </w:tabs>
        <w:spacing w:after="0" w:line="265" w:lineRule="auto"/>
        <w:ind w:left="-15"/>
        <w:rPr>
          <w:rFonts w:ascii="Arial" w:hAnsi="Arial" w:cs="Arial"/>
        </w:rPr>
      </w:pPr>
      <w:r w:rsidRPr="00DC6819">
        <w:rPr>
          <w:rFonts w:ascii="Arial" w:eastAsia="Times New Roman" w:hAnsi="Arial" w:cs="Arial"/>
          <w:sz w:val="17"/>
        </w:rPr>
        <w:t>ID:</w:t>
      </w:r>
      <w:r w:rsidRPr="00DC6819">
        <w:rPr>
          <w:rFonts w:ascii="Arial" w:eastAsia="Times New Roman" w:hAnsi="Arial" w:cs="Arial"/>
          <w:sz w:val="17"/>
        </w:rPr>
        <w:tab/>
        <w:t>170757</w:t>
      </w:r>
      <w:r w:rsidRPr="00DC6819">
        <w:rPr>
          <w:rFonts w:ascii="Arial" w:eastAsia="Times New Roman" w:hAnsi="Arial" w:cs="Arial"/>
          <w:sz w:val="17"/>
        </w:rPr>
        <w:tab/>
        <w:t>Onderzoeksdatu… 03/12/2024 13:37:22</w:t>
      </w:r>
    </w:p>
    <w:p w14:paraId="621D7A3F" w14:textId="2E20F797" w:rsidR="004469DE" w:rsidRPr="00DC6819" w:rsidRDefault="001161E3" w:rsidP="004469DE">
      <w:pPr>
        <w:spacing w:after="7084"/>
        <w:ind w:left="-29" w:right="-49"/>
        <w:rPr>
          <w:rFonts w:ascii="Arial" w:hAnsi="Arial" w:cs="Arial"/>
        </w:rPr>
      </w:pPr>
      <w:r w:rsidRPr="00DC6819">
        <w:rPr>
          <w:rFonts w:ascii="Arial" w:hAnsi="Arial" w:cs="Arial"/>
          <w:noProof/>
        </w:rPr>
        <mc:AlternateContent>
          <mc:Choice Requires="wpi">
            <w:drawing>
              <wp:anchor distT="0" distB="0" distL="114300" distR="114300" simplePos="0" relativeHeight="251835392" behindDoc="0" locked="0" layoutInCell="1" allowOverlap="1" wp14:anchorId="0F8DF155" wp14:editId="37A36F2F">
                <wp:simplePos x="0" y="0"/>
                <wp:positionH relativeFrom="column">
                  <wp:posOffset>1081285</wp:posOffset>
                </wp:positionH>
                <wp:positionV relativeFrom="paragraph">
                  <wp:posOffset>85470</wp:posOffset>
                </wp:positionV>
                <wp:extent cx="476640" cy="360"/>
                <wp:effectExtent l="76200" t="95250" r="76200" b="95250"/>
                <wp:wrapNone/>
                <wp:docPr id="316453983" name="Inkt 415"/>
                <wp:cNvGraphicFramePr/>
                <a:graphic xmlns:a="http://schemas.openxmlformats.org/drawingml/2006/main">
                  <a:graphicData uri="http://schemas.microsoft.com/office/word/2010/wordprocessingInk">
                    <w14:contentPart bwMode="auto" r:id="rId58">
                      <w14:nvContentPartPr>
                        <w14:cNvContentPartPr/>
                      </w14:nvContentPartPr>
                      <w14:xfrm>
                        <a:off x="0" y="0"/>
                        <a:ext cx="476640" cy="360"/>
                      </w14:xfrm>
                    </w14:contentPart>
                  </a:graphicData>
                </a:graphic>
              </wp:anchor>
            </w:drawing>
          </mc:Choice>
          <mc:Fallback>
            <w:pict>
              <v:shape w14:anchorId="7ECE634A" id="Inkt 415" o:spid="_x0000_s1026" type="#_x0000_t75" style="position:absolute;margin-left:82.3pt;margin-top:3.9pt;width:43.2pt;height:5.7pt;z-index:25183539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E/8eXZwAQAACgMAAA4AAABkcnMvZTJvRG9jLnhtbJxSy07DMBC8I/EP&#10;lu806UMBRU17oELqAegBPsA4dmMRe6O106R/zyZpaQtCSL1E3p3seGbH82VrS7ZT6A24jI9HMWfK&#10;SciN22b8/e3p7oEzH4TLRQlOZXyvPF8ubm/mTZWqCRRQ5goZkTifNlXGixCqNIq8LJQVfgSVcgRq&#10;QCsClbiNchQNsdsymsRxEjWAeYUglffUXQ0gX/T8WisZXrX2KrAy49Mkjklf+D5hf5pS7+PYixZz&#10;kW5RVIWRB1niClVWGEcivqlWIghWo/lFZY1E8KDDSIKNQGsjVe+J3I3jH+7W7rNzNp7JGlMJLigX&#10;NgLDcX89cM0VtqQVNM+QU0KiDsAPjLSg/wMZRK9A1pb0DKmgKkWgJ+ELU3nOMDV5xnGdj0/63e7x&#10;5GCDJ18vlwAlEh0s/zXSarTdskkJazNOee67b5+lagOT1JzdJ8mMEEkQPYQOPNIO48fqbK/0y0WC&#10;53U3fvaEF18AAAD//wMAUEsDBBQABgAIAAAAIQDffNhzxgEAAGUEAAAQAAAAZHJzL2luay9pbmsx&#10;LnhtbLSTQW/bIBTH75P2HRA75LLYGLtJatXpaZEmbdLUdtJ6dG0aoxqIAMfJt98zJsRV0562i4Uf&#10;vP9778efm9uDaNGeacOVLHASEYyYrFTN5bbAvx828xVGxpayLlslWYGPzODb9edPN1y+iDaHLwIF&#10;aYaVaAvcWLvL47jv+6hPI6W3MSUkjb/Ll58/8Npn1eyZS26hpDmFKiUtO9hBLOd1gSt7IOE8aN+r&#10;TlcsbA8RXZ1PWF1WbKO0KG1QbEopWYtkKaDvPxjZ4w4WHOpsmcZIcBh4TqMkW2arb9cQKA8Fnvx3&#10;0KKBTgSOL2s+/gfNzVvNoa2ULhdLjHxLNdsPPcWOef7+7L+02jFtOTtjHqH4jSOqxn/HZwSlmVFt&#10;N9wNRvuy7QBZQgjYwtdO4gtA3uoBm3+qB1ze1Zs29xqNH2/KwUMLljpdreWCgdHFLnjMGhAewvdW&#10;u+dACc3mCZ2Tq4cky7NFTrLoKl1MrsK7+KT5pDvTBL0nffar2wnUxsl6XtsmQCcRDcynxC9lNoxv&#10;G/tBqh/a5QbfXHiFzkrIT3HHngv8xT1E5DLHgBuDIIJourqmX2dJStMZmZFXdgxFgPP6LwAAAP//&#10;AwBQSwMEFAAGAAgAAAAhAPnqleveAAAACAEAAA8AAABkcnMvZG93bnJldi54bWxMj0FPwkAUhO8m&#10;/ofNM/EmWxqtULolRKNpPBABDxwf7bNt7L5tugtUfr3Pkx4nM5n5JluOtlMnGnzr2MB0EoEiLl3V&#10;cm3gY/dyNwPlA3KFnWMy8E0elvn1VYZp5c68odM21EpK2KdooAmhT7X2ZUMW/cT1xOJ9usFiEDnU&#10;uhrwLOW203EUJdpiy7LQYE9PDZVf26M1ENfPb0XRX9Yz3LzO9754v+z8ypjbm3G1ABVoDH9h+MUX&#10;dMiF6eCOXHnViU7uE4kaeJQH4scPU/l2EGMeg84z/f9A/gMAAP//AwBQSwMEFAAGAAgAAAAhAHkY&#10;vJ2/AAAAIQEAABkAAABkcnMvX3JlbHMvZTJvRG9jLnhtbC5yZWxzhM+xasQwDAbgvdB3MNobJR3K&#10;UeJkOQ6ylhRuNY6SmMSysZzSe/t67MHBDRqE0PdLbf/rd/VDSVxgDU1VgyK2YXK8aPgeL28nUJIN&#10;T2YPTBpuJNB3ry/tF+0mlyVZXRRVFBYNa87xE1HsSt5IFSJxmcwheZNLmxaMxm5mIXyv6w9M/w3o&#10;7kw1TBrSMDWgxlssyc/tMM/O0jnYwxPnBxFoD8nBX/1eUJMWyhocb1iqqcqhgF2Ld491fwAAAP//&#10;AwBQSwECLQAUAAYACAAAACEAmzMnNwwBAAAtAgAAEwAAAAAAAAAAAAAAAAAAAAAAW0NvbnRlbnRf&#10;VHlwZXNdLnhtbFBLAQItABQABgAIAAAAIQA4/SH/1gAAAJQBAAALAAAAAAAAAAAAAAAAAD0BAABf&#10;cmVscy8ucmVsc1BLAQItABQABgAIAAAAIQBP/Hl2cAEAAAoDAAAOAAAAAAAAAAAAAAAAADwCAABk&#10;cnMvZTJvRG9jLnhtbFBLAQItABQABgAIAAAAIQDffNhzxgEAAGUEAAAQAAAAAAAAAAAAAAAAANgD&#10;AABkcnMvaW5rL2luazEueG1sUEsBAi0AFAAGAAgAAAAhAPnqleveAAAACAEAAA8AAAAAAAAAAAAA&#10;AAAAzAUAAGRycy9kb3ducmV2LnhtbFBLAQItABQABgAIAAAAIQB5GLydvwAAACEBAAAZAAAAAAAA&#10;AAAAAAAAANcGAABkcnMvX3JlbHMvZTJvRG9jLnhtbC5yZWxzUEsFBgAAAAAGAAYAeAEAAM0HAAAA&#10;AA==&#10;">
                <v:imagedata r:id="rId53" o:title=""/>
              </v:shape>
            </w:pict>
          </mc:Fallback>
        </mc:AlternateContent>
      </w:r>
      <w:r w:rsidR="004469DE" w:rsidRPr="00DC6819">
        <w:rPr>
          <w:rFonts w:ascii="Arial" w:hAnsi="Arial" w:cs="Arial"/>
          <w:noProof/>
        </w:rPr>
        <mc:AlternateContent>
          <mc:Choice Requires="wpg">
            <w:drawing>
              <wp:inline distT="0" distB="0" distL="0" distR="0" wp14:anchorId="063EC7D9" wp14:editId="318585DB">
                <wp:extent cx="6845808" cy="5025073"/>
                <wp:effectExtent l="0" t="0" r="0" b="0"/>
                <wp:docPr id="176059347" name="Group 14616"/>
                <wp:cNvGraphicFramePr/>
                <a:graphic xmlns:a="http://schemas.openxmlformats.org/drawingml/2006/main">
                  <a:graphicData uri="http://schemas.microsoft.com/office/word/2010/wordprocessingGroup">
                    <wpg:wgp>
                      <wpg:cNvGrpSpPr/>
                      <wpg:grpSpPr>
                        <a:xfrm>
                          <a:off x="0" y="0"/>
                          <a:ext cx="6845808" cy="5025073"/>
                          <a:chOff x="0" y="0"/>
                          <a:chExt cx="6845808" cy="5025073"/>
                        </a:xfrm>
                      </wpg:grpSpPr>
                      <wps:wsp>
                        <wps:cNvPr id="2056778052" name="Rectangle 2246"/>
                        <wps:cNvSpPr/>
                        <wps:spPr>
                          <a:xfrm>
                            <a:off x="18288" y="0"/>
                            <a:ext cx="475949" cy="139771"/>
                          </a:xfrm>
                          <a:prstGeom prst="rect">
                            <a:avLst/>
                          </a:prstGeom>
                          <a:ln>
                            <a:noFill/>
                          </a:ln>
                        </wps:spPr>
                        <wps:txbx>
                          <w:txbxContent>
                            <w:p w14:paraId="3DE4D4DB" w14:textId="77777777" w:rsidR="004469DE" w:rsidRDefault="004469DE" w:rsidP="004469DE">
                              <w:r>
                                <w:rPr>
                                  <w:rFonts w:ascii="Times New Roman" w:eastAsia="Times New Roman" w:hAnsi="Times New Roman" w:cs="Times New Roman"/>
                                  <w:w w:val="123"/>
                                  <w:sz w:val="17"/>
                                </w:rPr>
                                <w:t>Naam:</w:t>
                              </w:r>
                            </w:p>
                          </w:txbxContent>
                        </wps:txbx>
                        <wps:bodyPr horzOverflow="overflow" vert="horz" lIns="0" tIns="0" rIns="0" bIns="0" rtlCol="0">
                          <a:noAutofit/>
                        </wps:bodyPr>
                      </wps:wsp>
                      <wps:wsp>
                        <wps:cNvPr id="1518557" name="Rectangle 2247"/>
                        <wps:cNvSpPr/>
                        <wps:spPr>
                          <a:xfrm>
                            <a:off x="1085088" y="0"/>
                            <a:ext cx="680924" cy="139771"/>
                          </a:xfrm>
                          <a:prstGeom prst="rect">
                            <a:avLst/>
                          </a:prstGeom>
                          <a:ln>
                            <a:noFill/>
                          </a:ln>
                        </wps:spPr>
                        <wps:txbx>
                          <w:txbxContent>
                            <w:p w14:paraId="761B9B0B" w14:textId="77777777" w:rsidR="004469DE" w:rsidRDefault="004469DE" w:rsidP="004469DE">
                              <w:r>
                                <w:rPr>
                                  <w:rFonts w:ascii="Times New Roman" w:eastAsia="Times New Roman" w:hAnsi="Times New Roman" w:cs="Times New Roman"/>
                                  <w:w w:val="104"/>
                                  <w:sz w:val="17"/>
                                </w:rPr>
                                <w:t>Snijders,</w:t>
                              </w:r>
                              <w:r>
                                <w:rPr>
                                  <w:rFonts w:ascii="Times New Roman" w:eastAsia="Times New Roman" w:hAnsi="Times New Roman" w:cs="Times New Roman"/>
                                  <w:spacing w:val="11"/>
                                  <w:w w:val="104"/>
                                  <w:sz w:val="17"/>
                                </w:rPr>
                                <w:t xml:space="preserve"> </w:t>
                              </w:r>
                              <w:r>
                                <w:rPr>
                                  <w:rFonts w:ascii="Times New Roman" w:eastAsia="Times New Roman" w:hAnsi="Times New Roman" w:cs="Times New Roman"/>
                                  <w:w w:val="104"/>
                                  <w:sz w:val="17"/>
                                </w:rPr>
                                <w:t>C</w:t>
                              </w:r>
                            </w:p>
                          </w:txbxContent>
                        </wps:txbx>
                        <wps:bodyPr horzOverflow="overflow" vert="horz" lIns="0" tIns="0" rIns="0" bIns="0" rtlCol="0">
                          <a:noAutofit/>
                        </wps:bodyPr>
                      </wps:wsp>
                      <wps:wsp>
                        <wps:cNvPr id="1455394958" name="Rectangle 2248"/>
                        <wps:cNvSpPr/>
                        <wps:spPr>
                          <a:xfrm>
                            <a:off x="18288" y="167641"/>
                            <a:ext cx="1016060" cy="139770"/>
                          </a:xfrm>
                          <a:prstGeom prst="rect">
                            <a:avLst/>
                          </a:prstGeom>
                          <a:ln>
                            <a:noFill/>
                          </a:ln>
                        </wps:spPr>
                        <wps:txbx>
                          <w:txbxContent>
                            <w:p w14:paraId="5E7413DB" w14:textId="77777777" w:rsidR="004469DE" w:rsidRDefault="004469DE" w:rsidP="004469DE">
                              <w:r>
                                <w:rPr>
                                  <w:rFonts w:ascii="Times New Roman" w:eastAsia="Times New Roman" w:hAnsi="Times New Roman" w:cs="Times New Roman"/>
                                  <w:w w:val="124"/>
                                  <w:sz w:val="17"/>
                                </w:rPr>
                                <w:t>Trenddiagram</w:t>
                              </w:r>
                            </w:p>
                          </w:txbxContent>
                        </wps:txbx>
                        <wps:bodyPr horzOverflow="overflow" vert="horz" lIns="0" tIns="0" rIns="0" bIns="0" rtlCol="0">
                          <a:noAutofit/>
                        </wps:bodyPr>
                      </wps:wsp>
                      <wps:wsp>
                        <wps:cNvPr id="2085423845" name="Shape 2249"/>
                        <wps:cNvSpPr/>
                        <wps:spPr>
                          <a:xfrm>
                            <a:off x="0" y="270192"/>
                            <a:ext cx="6845808" cy="4443984"/>
                          </a:xfrm>
                          <a:custGeom>
                            <a:avLst/>
                            <a:gdLst/>
                            <a:ahLst/>
                            <a:cxnLst/>
                            <a:rect l="0" t="0" r="0" b="0"/>
                            <a:pathLst>
                              <a:path w="6845808" h="4443984">
                                <a:moveTo>
                                  <a:pt x="0" y="0"/>
                                </a:moveTo>
                                <a:lnTo>
                                  <a:pt x="6845808" y="0"/>
                                </a:lnTo>
                                <a:lnTo>
                                  <a:pt x="6845808" y="4443984"/>
                                </a:lnTo>
                                <a:lnTo>
                                  <a:pt x="0" y="4443984"/>
                                </a:lnTo>
                                <a:close/>
                              </a:path>
                            </a:pathLst>
                          </a:custGeom>
                          <a:ln w="9144" cap="flat">
                            <a:miter lim="127000"/>
                          </a:ln>
                        </wps:spPr>
                        <wps:style>
                          <a:lnRef idx="1">
                            <a:srgbClr val="000000"/>
                          </a:lnRef>
                          <a:fillRef idx="0">
                            <a:srgbClr val="000000">
                              <a:alpha val="0"/>
                            </a:srgbClr>
                          </a:fillRef>
                          <a:effectRef idx="0">
                            <a:scrgbClr r="0" g="0" b="0"/>
                          </a:effectRef>
                          <a:fontRef idx="none"/>
                        </wps:style>
                        <wps:bodyPr/>
                      </wps:wsp>
                      <wps:wsp>
                        <wps:cNvPr id="903180739" name="Shape 18206"/>
                        <wps:cNvSpPr/>
                        <wps:spPr>
                          <a:xfrm>
                            <a:off x="685800" y="937704"/>
                            <a:ext cx="5475732" cy="3110484"/>
                          </a:xfrm>
                          <a:custGeom>
                            <a:avLst/>
                            <a:gdLst/>
                            <a:ahLst/>
                            <a:cxnLst/>
                            <a:rect l="0" t="0" r="0" b="0"/>
                            <a:pathLst>
                              <a:path w="5475732" h="3110484">
                                <a:moveTo>
                                  <a:pt x="0" y="0"/>
                                </a:moveTo>
                                <a:lnTo>
                                  <a:pt x="5475732" y="0"/>
                                </a:lnTo>
                                <a:lnTo>
                                  <a:pt x="5475732" y="3110484"/>
                                </a:lnTo>
                                <a:lnTo>
                                  <a:pt x="0" y="3110484"/>
                                </a:lnTo>
                                <a:lnTo>
                                  <a:pt x="0" y="0"/>
                                </a:lnTo>
                              </a:path>
                            </a:pathLst>
                          </a:custGeom>
                          <a:ln w="0" cap="flat">
                            <a:miter lim="127000"/>
                          </a:ln>
                        </wps:spPr>
                        <wps:style>
                          <a:lnRef idx="0">
                            <a:srgbClr val="000000">
                              <a:alpha val="0"/>
                            </a:srgbClr>
                          </a:lnRef>
                          <a:fillRef idx="1">
                            <a:srgbClr val="FFFFF0"/>
                          </a:fillRef>
                          <a:effectRef idx="0">
                            <a:scrgbClr r="0" g="0" b="0"/>
                          </a:effectRef>
                          <a:fontRef idx="none"/>
                        </wps:style>
                        <wps:bodyPr/>
                      </wps:wsp>
                      <wps:wsp>
                        <wps:cNvPr id="17719289" name="Shape 2251"/>
                        <wps:cNvSpPr/>
                        <wps:spPr>
                          <a:xfrm>
                            <a:off x="1452372"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318485757" name="Shape 2252"/>
                        <wps:cNvSpPr/>
                        <wps:spPr>
                          <a:xfrm>
                            <a:off x="2218944"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677045218" name="Shape 2253"/>
                        <wps:cNvSpPr/>
                        <wps:spPr>
                          <a:xfrm>
                            <a:off x="2985516"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977564941" name="Shape 2254"/>
                        <wps:cNvSpPr/>
                        <wps:spPr>
                          <a:xfrm>
                            <a:off x="3753612"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80887317" name="Shape 2255"/>
                        <wps:cNvSpPr/>
                        <wps:spPr>
                          <a:xfrm>
                            <a:off x="4521708"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910746881" name="Shape 2256"/>
                        <wps:cNvSpPr/>
                        <wps:spPr>
                          <a:xfrm>
                            <a:off x="5288281"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987900464" name="Shape 2257"/>
                        <wps:cNvSpPr/>
                        <wps:spPr>
                          <a:xfrm>
                            <a:off x="6054852"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169056282" name="Shape 2258"/>
                        <wps:cNvSpPr/>
                        <wps:spPr>
                          <a:xfrm>
                            <a:off x="685800"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281580768" name="Shape 2259"/>
                        <wps:cNvSpPr/>
                        <wps:spPr>
                          <a:xfrm>
                            <a:off x="685800"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559494852" name="Shape 2260"/>
                        <wps:cNvSpPr/>
                        <wps:spPr>
                          <a:xfrm>
                            <a:off x="685800" y="404818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890448028" name="Shape 2261"/>
                        <wps:cNvSpPr/>
                        <wps:spPr>
                          <a:xfrm>
                            <a:off x="685800" y="378910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873659066" name="Shape 2262"/>
                        <wps:cNvSpPr/>
                        <wps:spPr>
                          <a:xfrm>
                            <a:off x="685800" y="353002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407826168" name="Shape 2263"/>
                        <wps:cNvSpPr/>
                        <wps:spPr>
                          <a:xfrm>
                            <a:off x="685800" y="3270949"/>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937744169" name="Shape 2264"/>
                        <wps:cNvSpPr/>
                        <wps:spPr>
                          <a:xfrm>
                            <a:off x="685800" y="3011869"/>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661281611" name="Shape 2265"/>
                        <wps:cNvSpPr/>
                        <wps:spPr>
                          <a:xfrm>
                            <a:off x="685800" y="275278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260157403" name="Shape 2266"/>
                        <wps:cNvSpPr/>
                        <wps:spPr>
                          <a:xfrm>
                            <a:off x="685800" y="2492185"/>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985051791" name="Shape 2267"/>
                        <wps:cNvSpPr/>
                        <wps:spPr>
                          <a:xfrm>
                            <a:off x="685800" y="2233105"/>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187267171" name="Shape 2268"/>
                        <wps:cNvSpPr/>
                        <wps:spPr>
                          <a:xfrm>
                            <a:off x="685800" y="1974024"/>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613555600" name="Shape 2269"/>
                        <wps:cNvSpPr/>
                        <wps:spPr>
                          <a:xfrm>
                            <a:off x="685800" y="1714945"/>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47397606" name="Shape 2270"/>
                        <wps:cNvSpPr/>
                        <wps:spPr>
                          <a:xfrm>
                            <a:off x="685800" y="1455864"/>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31255202" name="Shape 2271"/>
                        <wps:cNvSpPr/>
                        <wps:spPr>
                          <a:xfrm>
                            <a:off x="685800" y="1196784"/>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060341287" name="Shape 2272"/>
                        <wps:cNvSpPr/>
                        <wps:spPr>
                          <a:xfrm>
                            <a:off x="685800" y="937704"/>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99901168" name="Shape 2273"/>
                        <wps:cNvSpPr/>
                        <wps:spPr>
                          <a:xfrm>
                            <a:off x="685800" y="404818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108519837" name="Shape 2274"/>
                        <wps:cNvSpPr/>
                        <wps:spPr>
                          <a:xfrm>
                            <a:off x="685800" y="404818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489150897" name="Shape 2275"/>
                        <wps:cNvSpPr/>
                        <wps:spPr>
                          <a:xfrm>
                            <a:off x="685800" y="4048188"/>
                            <a:ext cx="5475732" cy="0"/>
                          </a:xfrm>
                          <a:custGeom>
                            <a:avLst/>
                            <a:gdLst/>
                            <a:ahLst/>
                            <a:cxnLst/>
                            <a:rect l="0" t="0" r="0" b="0"/>
                            <a:pathLst>
                              <a:path w="5475732">
                                <a:moveTo>
                                  <a:pt x="5475732" y="0"/>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54357546" name="Shape 2276"/>
                        <wps:cNvSpPr/>
                        <wps:spPr>
                          <a:xfrm>
                            <a:off x="685800" y="4048188"/>
                            <a:ext cx="0" cy="67056"/>
                          </a:xfrm>
                          <a:custGeom>
                            <a:avLst/>
                            <a:gdLst/>
                            <a:ahLst/>
                            <a:cxnLst/>
                            <a:rect l="0" t="0" r="0" b="0"/>
                            <a:pathLst>
                              <a:path h="67056">
                                <a:moveTo>
                                  <a:pt x="0" y="67056"/>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879474896" name="Shape 2277"/>
                        <wps:cNvSpPr/>
                        <wps:spPr>
                          <a:xfrm>
                            <a:off x="2218944" y="4048188"/>
                            <a:ext cx="0" cy="67056"/>
                          </a:xfrm>
                          <a:custGeom>
                            <a:avLst/>
                            <a:gdLst/>
                            <a:ahLst/>
                            <a:cxnLst/>
                            <a:rect l="0" t="0" r="0" b="0"/>
                            <a:pathLst>
                              <a:path h="67056">
                                <a:moveTo>
                                  <a:pt x="0" y="67056"/>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379622155" name="Shape 2278"/>
                        <wps:cNvSpPr/>
                        <wps:spPr>
                          <a:xfrm>
                            <a:off x="3753612" y="4048188"/>
                            <a:ext cx="0" cy="67056"/>
                          </a:xfrm>
                          <a:custGeom>
                            <a:avLst/>
                            <a:gdLst/>
                            <a:ahLst/>
                            <a:cxnLst/>
                            <a:rect l="0" t="0" r="0" b="0"/>
                            <a:pathLst>
                              <a:path h="67056">
                                <a:moveTo>
                                  <a:pt x="0" y="67056"/>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583247146" name="Shape 2279"/>
                        <wps:cNvSpPr/>
                        <wps:spPr>
                          <a:xfrm>
                            <a:off x="5288281" y="4048188"/>
                            <a:ext cx="0" cy="67056"/>
                          </a:xfrm>
                          <a:custGeom>
                            <a:avLst/>
                            <a:gdLst/>
                            <a:ahLst/>
                            <a:cxnLst/>
                            <a:rect l="0" t="0" r="0" b="0"/>
                            <a:pathLst>
                              <a:path h="67056">
                                <a:moveTo>
                                  <a:pt x="0" y="67056"/>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9910840" name="Rectangle 2281"/>
                        <wps:cNvSpPr/>
                        <wps:spPr>
                          <a:xfrm rot="-2699999">
                            <a:off x="352409" y="4471799"/>
                            <a:ext cx="74017" cy="131891"/>
                          </a:xfrm>
                          <a:prstGeom prst="rect">
                            <a:avLst/>
                          </a:prstGeom>
                          <a:ln>
                            <a:noFill/>
                          </a:ln>
                        </wps:spPr>
                        <wps:txbx>
                          <w:txbxContent>
                            <w:p w14:paraId="4CD726DA" w14:textId="77777777" w:rsidR="004469DE" w:rsidRDefault="004469DE" w:rsidP="004469DE">
                              <w:r>
                                <w:rPr>
                                  <w:rFonts w:ascii="Times New Roman" w:eastAsia="Times New Roman" w:hAnsi="Times New Roman" w:cs="Times New Roman"/>
                                  <w:sz w:val="16"/>
                                </w:rPr>
                                <w:t>2</w:t>
                              </w:r>
                            </w:p>
                          </w:txbxContent>
                        </wps:txbx>
                        <wps:bodyPr horzOverflow="overflow" vert="horz" lIns="0" tIns="0" rIns="0" bIns="0" rtlCol="0">
                          <a:noAutofit/>
                        </wps:bodyPr>
                      </wps:wsp>
                      <wps:wsp>
                        <wps:cNvPr id="1446650865" name="Rectangle 2282"/>
                        <wps:cNvSpPr/>
                        <wps:spPr>
                          <a:xfrm rot="-2699999">
                            <a:off x="390548" y="4432162"/>
                            <a:ext cx="74017" cy="131892"/>
                          </a:xfrm>
                          <a:prstGeom prst="rect">
                            <a:avLst/>
                          </a:prstGeom>
                          <a:ln>
                            <a:noFill/>
                          </a:ln>
                        </wps:spPr>
                        <wps:txbx>
                          <w:txbxContent>
                            <w:p w14:paraId="4350266E" w14:textId="77777777" w:rsidR="004469DE" w:rsidRDefault="004469DE" w:rsidP="004469DE">
                              <w:r>
                                <w:rPr>
                                  <w:rFonts w:ascii="Times New Roman" w:eastAsia="Times New Roman" w:hAnsi="Times New Roman" w:cs="Times New Roman"/>
                                  <w:sz w:val="16"/>
                                </w:rPr>
                                <w:t>5</w:t>
                              </w:r>
                            </w:p>
                          </w:txbxContent>
                        </wps:txbx>
                        <wps:bodyPr horzOverflow="overflow" vert="horz" lIns="0" tIns="0" rIns="0" bIns="0" rtlCol="0">
                          <a:noAutofit/>
                        </wps:bodyPr>
                      </wps:wsp>
                      <wps:wsp>
                        <wps:cNvPr id="672550411" name="Rectangle 2283"/>
                        <wps:cNvSpPr/>
                        <wps:spPr>
                          <a:xfrm rot="-2699999">
                            <a:off x="433418" y="4400361"/>
                            <a:ext cx="51879" cy="131892"/>
                          </a:xfrm>
                          <a:prstGeom prst="rect">
                            <a:avLst/>
                          </a:prstGeom>
                          <a:ln>
                            <a:noFill/>
                          </a:ln>
                        </wps:spPr>
                        <wps:txbx>
                          <w:txbxContent>
                            <w:p w14:paraId="31E5A4B2" w14:textId="77777777" w:rsidR="004469DE" w:rsidRDefault="004469DE" w:rsidP="004469DE">
                              <w:r>
                                <w:rPr>
                                  <w:rFonts w:ascii="Times New Roman" w:eastAsia="Times New Roman" w:hAnsi="Times New Roman" w:cs="Times New Roman"/>
                                  <w:sz w:val="16"/>
                                </w:rPr>
                                <w:t>/</w:t>
                              </w:r>
                            </w:p>
                          </w:txbxContent>
                        </wps:txbx>
                        <wps:bodyPr horzOverflow="overflow" vert="horz" lIns="0" tIns="0" rIns="0" bIns="0" rtlCol="0">
                          <a:noAutofit/>
                        </wps:bodyPr>
                      </wps:wsp>
                      <wps:wsp>
                        <wps:cNvPr id="1843654951" name="Rectangle 2284"/>
                        <wps:cNvSpPr/>
                        <wps:spPr>
                          <a:xfrm rot="-2699999">
                            <a:off x="457605" y="4365105"/>
                            <a:ext cx="74017" cy="131892"/>
                          </a:xfrm>
                          <a:prstGeom prst="rect">
                            <a:avLst/>
                          </a:prstGeom>
                          <a:ln>
                            <a:noFill/>
                          </a:ln>
                        </wps:spPr>
                        <wps:txbx>
                          <w:txbxContent>
                            <w:p w14:paraId="6612C2F4" w14:textId="77777777" w:rsidR="004469DE" w:rsidRDefault="004469DE" w:rsidP="004469DE">
                              <w:r>
                                <w:rPr>
                                  <w:rFonts w:ascii="Times New Roman" w:eastAsia="Times New Roman" w:hAnsi="Times New Roman" w:cs="Times New Roman"/>
                                  <w:sz w:val="16"/>
                                </w:rPr>
                                <w:t>1</w:t>
                              </w:r>
                            </w:p>
                          </w:txbxContent>
                        </wps:txbx>
                        <wps:bodyPr horzOverflow="overflow" vert="horz" lIns="0" tIns="0" rIns="0" bIns="0" rtlCol="0">
                          <a:noAutofit/>
                        </wps:bodyPr>
                      </wps:wsp>
                      <wps:wsp>
                        <wps:cNvPr id="1372510294" name="Rectangle 2285"/>
                        <wps:cNvSpPr/>
                        <wps:spPr>
                          <a:xfrm rot="-2699999">
                            <a:off x="497233" y="4325477"/>
                            <a:ext cx="74017" cy="131892"/>
                          </a:xfrm>
                          <a:prstGeom prst="rect">
                            <a:avLst/>
                          </a:prstGeom>
                          <a:ln>
                            <a:noFill/>
                          </a:ln>
                        </wps:spPr>
                        <wps:txbx>
                          <w:txbxContent>
                            <w:p w14:paraId="0F0AC59E" w14:textId="77777777" w:rsidR="004469DE" w:rsidRDefault="004469DE" w:rsidP="004469DE">
                              <w:r>
                                <w:rPr>
                                  <w:rFonts w:ascii="Times New Roman" w:eastAsia="Times New Roman" w:hAnsi="Times New Roman" w:cs="Times New Roman"/>
                                  <w:sz w:val="16"/>
                                </w:rPr>
                                <w:t>1</w:t>
                              </w:r>
                            </w:p>
                          </w:txbxContent>
                        </wps:txbx>
                        <wps:bodyPr horzOverflow="overflow" vert="horz" lIns="0" tIns="0" rIns="0" bIns="0" rtlCol="0">
                          <a:noAutofit/>
                        </wps:bodyPr>
                      </wps:wsp>
                      <wps:wsp>
                        <wps:cNvPr id="1032116438" name="Rectangle 2286"/>
                        <wps:cNvSpPr/>
                        <wps:spPr>
                          <a:xfrm rot="-2699999">
                            <a:off x="540077" y="4295201"/>
                            <a:ext cx="51880" cy="131891"/>
                          </a:xfrm>
                          <a:prstGeom prst="rect">
                            <a:avLst/>
                          </a:prstGeom>
                          <a:ln>
                            <a:noFill/>
                          </a:ln>
                        </wps:spPr>
                        <wps:txbx>
                          <w:txbxContent>
                            <w:p w14:paraId="1A0F811F" w14:textId="77777777" w:rsidR="004469DE" w:rsidRDefault="004469DE" w:rsidP="004469DE">
                              <w:r>
                                <w:rPr>
                                  <w:rFonts w:ascii="Times New Roman" w:eastAsia="Times New Roman" w:hAnsi="Times New Roman" w:cs="Times New Roman"/>
                                  <w:sz w:val="16"/>
                                </w:rPr>
                                <w:t>/</w:t>
                              </w:r>
                            </w:p>
                          </w:txbxContent>
                        </wps:txbx>
                        <wps:bodyPr horzOverflow="overflow" vert="horz" lIns="0" tIns="0" rIns="0" bIns="0" rtlCol="0">
                          <a:noAutofit/>
                        </wps:bodyPr>
                      </wps:wsp>
                      <wps:wsp>
                        <wps:cNvPr id="739815988" name="Rectangle 2287"/>
                        <wps:cNvSpPr/>
                        <wps:spPr>
                          <a:xfrm rot="-2699999">
                            <a:off x="564264" y="4259944"/>
                            <a:ext cx="74017" cy="131892"/>
                          </a:xfrm>
                          <a:prstGeom prst="rect">
                            <a:avLst/>
                          </a:prstGeom>
                          <a:ln>
                            <a:noFill/>
                          </a:ln>
                        </wps:spPr>
                        <wps:txbx>
                          <w:txbxContent>
                            <w:p w14:paraId="2BE69A36" w14:textId="77777777" w:rsidR="004469DE" w:rsidRDefault="004469DE" w:rsidP="004469DE">
                              <w:r>
                                <w:rPr>
                                  <w:rFonts w:ascii="Times New Roman" w:eastAsia="Times New Roman" w:hAnsi="Times New Roman" w:cs="Times New Roman"/>
                                  <w:sz w:val="16"/>
                                </w:rPr>
                                <w:t>2</w:t>
                              </w:r>
                            </w:p>
                          </w:txbxContent>
                        </wps:txbx>
                        <wps:bodyPr horzOverflow="overflow" vert="horz" lIns="0" tIns="0" rIns="0" bIns="0" rtlCol="0">
                          <a:noAutofit/>
                        </wps:bodyPr>
                      </wps:wsp>
                      <wps:wsp>
                        <wps:cNvPr id="745423861" name="Rectangle 2288"/>
                        <wps:cNvSpPr/>
                        <wps:spPr>
                          <a:xfrm rot="-2699999">
                            <a:off x="602368" y="4220342"/>
                            <a:ext cx="74016" cy="131892"/>
                          </a:xfrm>
                          <a:prstGeom prst="rect">
                            <a:avLst/>
                          </a:prstGeom>
                          <a:ln>
                            <a:noFill/>
                          </a:ln>
                        </wps:spPr>
                        <wps:txbx>
                          <w:txbxContent>
                            <w:p w14:paraId="29D0E1BB" w14:textId="77777777" w:rsidR="004469DE" w:rsidRDefault="004469DE" w:rsidP="004469DE">
                              <w:r>
                                <w:rPr>
                                  <w:rFonts w:ascii="Times New Roman" w:eastAsia="Times New Roman" w:hAnsi="Times New Roman" w:cs="Times New Roman"/>
                                  <w:sz w:val="16"/>
                                </w:rPr>
                                <w:t>0</w:t>
                              </w:r>
                            </w:p>
                          </w:txbxContent>
                        </wps:txbx>
                        <wps:bodyPr horzOverflow="overflow" vert="horz" lIns="0" tIns="0" rIns="0" bIns="0" rtlCol="0">
                          <a:noAutofit/>
                        </wps:bodyPr>
                      </wps:wsp>
                      <wps:wsp>
                        <wps:cNvPr id="840886973" name="Rectangle 2289"/>
                        <wps:cNvSpPr/>
                        <wps:spPr>
                          <a:xfrm rot="-2699999">
                            <a:off x="641996" y="4180714"/>
                            <a:ext cx="74016" cy="131892"/>
                          </a:xfrm>
                          <a:prstGeom prst="rect">
                            <a:avLst/>
                          </a:prstGeom>
                          <a:ln>
                            <a:noFill/>
                          </a:ln>
                        </wps:spPr>
                        <wps:txbx>
                          <w:txbxContent>
                            <w:p w14:paraId="72B9FAEE" w14:textId="77777777" w:rsidR="004469DE" w:rsidRDefault="004469DE" w:rsidP="004469DE">
                              <w:r>
                                <w:rPr>
                                  <w:rFonts w:ascii="Times New Roman" w:eastAsia="Times New Roman" w:hAnsi="Times New Roman" w:cs="Times New Roman"/>
                                  <w:sz w:val="16"/>
                                </w:rPr>
                                <w:t>2</w:t>
                              </w:r>
                            </w:p>
                          </w:txbxContent>
                        </wps:txbx>
                        <wps:bodyPr horzOverflow="overflow" vert="horz" lIns="0" tIns="0" rIns="0" bIns="0" rtlCol="0">
                          <a:noAutofit/>
                        </wps:bodyPr>
                      </wps:wsp>
                      <wps:wsp>
                        <wps:cNvPr id="2082312865" name="Rectangle 2290"/>
                        <wps:cNvSpPr/>
                        <wps:spPr>
                          <a:xfrm rot="-2699999">
                            <a:off x="681624" y="4141087"/>
                            <a:ext cx="74016" cy="131892"/>
                          </a:xfrm>
                          <a:prstGeom prst="rect">
                            <a:avLst/>
                          </a:prstGeom>
                          <a:ln>
                            <a:noFill/>
                          </a:ln>
                        </wps:spPr>
                        <wps:txbx>
                          <w:txbxContent>
                            <w:p w14:paraId="191B0060" w14:textId="77777777" w:rsidR="004469DE" w:rsidRDefault="004469DE" w:rsidP="004469DE">
                              <w:r>
                                <w:rPr>
                                  <w:rFonts w:ascii="Times New Roman" w:eastAsia="Times New Roman" w:hAnsi="Times New Roman" w:cs="Times New Roman"/>
                                  <w:sz w:val="16"/>
                                </w:rPr>
                                <w:t>4</w:t>
                              </w:r>
                            </w:p>
                          </w:txbxContent>
                        </wps:txbx>
                        <wps:bodyPr horzOverflow="overflow" vert="horz" lIns="0" tIns="0" rIns="0" bIns="0" rtlCol="0">
                          <a:noAutofit/>
                        </wps:bodyPr>
                      </wps:wsp>
                      <wps:wsp>
                        <wps:cNvPr id="187341344" name="Rectangle 2292"/>
                        <wps:cNvSpPr/>
                        <wps:spPr>
                          <a:xfrm rot="-2699999">
                            <a:off x="1885591" y="4471757"/>
                            <a:ext cx="74017" cy="131892"/>
                          </a:xfrm>
                          <a:prstGeom prst="rect">
                            <a:avLst/>
                          </a:prstGeom>
                          <a:ln>
                            <a:noFill/>
                          </a:ln>
                        </wps:spPr>
                        <wps:txbx>
                          <w:txbxContent>
                            <w:p w14:paraId="1F11E4BD" w14:textId="77777777" w:rsidR="004469DE" w:rsidRDefault="004469DE" w:rsidP="004469DE">
                              <w:r>
                                <w:rPr>
                                  <w:rFonts w:ascii="Times New Roman" w:eastAsia="Times New Roman" w:hAnsi="Times New Roman" w:cs="Times New Roman"/>
                                  <w:sz w:val="16"/>
                                </w:rPr>
                                <w:t>2</w:t>
                              </w:r>
                            </w:p>
                          </w:txbxContent>
                        </wps:txbx>
                        <wps:bodyPr horzOverflow="overflow" vert="horz" lIns="0" tIns="0" rIns="0" bIns="0" rtlCol="0">
                          <a:noAutofit/>
                        </wps:bodyPr>
                      </wps:wsp>
                      <wps:wsp>
                        <wps:cNvPr id="56978529" name="Rectangle 2293"/>
                        <wps:cNvSpPr/>
                        <wps:spPr>
                          <a:xfrm rot="-2699999">
                            <a:off x="1923672" y="4432133"/>
                            <a:ext cx="74016" cy="131892"/>
                          </a:xfrm>
                          <a:prstGeom prst="rect">
                            <a:avLst/>
                          </a:prstGeom>
                          <a:ln>
                            <a:noFill/>
                          </a:ln>
                        </wps:spPr>
                        <wps:txbx>
                          <w:txbxContent>
                            <w:p w14:paraId="49FA7752" w14:textId="77777777" w:rsidR="004469DE" w:rsidRDefault="004469DE" w:rsidP="004469DE">
                              <w:r>
                                <w:rPr>
                                  <w:rFonts w:ascii="Times New Roman" w:eastAsia="Times New Roman" w:hAnsi="Times New Roman" w:cs="Times New Roman"/>
                                  <w:sz w:val="16"/>
                                </w:rPr>
                                <w:t>7</w:t>
                              </w:r>
                            </w:p>
                          </w:txbxContent>
                        </wps:txbx>
                        <wps:bodyPr horzOverflow="overflow" vert="horz" lIns="0" tIns="0" rIns="0" bIns="0" rtlCol="0">
                          <a:noAutofit/>
                        </wps:bodyPr>
                      </wps:wsp>
                      <wps:wsp>
                        <wps:cNvPr id="35378915" name="Rectangle 2294"/>
                        <wps:cNvSpPr/>
                        <wps:spPr>
                          <a:xfrm rot="-2699999">
                            <a:off x="1966541" y="4400332"/>
                            <a:ext cx="51880" cy="131891"/>
                          </a:xfrm>
                          <a:prstGeom prst="rect">
                            <a:avLst/>
                          </a:prstGeom>
                          <a:ln>
                            <a:noFill/>
                          </a:ln>
                        </wps:spPr>
                        <wps:txbx>
                          <w:txbxContent>
                            <w:p w14:paraId="783A29CD" w14:textId="77777777" w:rsidR="004469DE" w:rsidRDefault="004469DE" w:rsidP="004469DE">
                              <w:r>
                                <w:rPr>
                                  <w:rFonts w:ascii="Times New Roman" w:eastAsia="Times New Roman" w:hAnsi="Times New Roman" w:cs="Times New Roman"/>
                                  <w:sz w:val="16"/>
                                </w:rPr>
                                <w:t>/</w:t>
                              </w:r>
                            </w:p>
                          </w:txbxContent>
                        </wps:txbx>
                        <wps:bodyPr horzOverflow="overflow" vert="horz" lIns="0" tIns="0" rIns="0" bIns="0" rtlCol="0">
                          <a:noAutofit/>
                        </wps:bodyPr>
                      </wps:wsp>
                      <wps:wsp>
                        <wps:cNvPr id="1335858661" name="Rectangle 2295"/>
                        <wps:cNvSpPr/>
                        <wps:spPr>
                          <a:xfrm rot="-2699999">
                            <a:off x="1990729" y="4365076"/>
                            <a:ext cx="74017" cy="131892"/>
                          </a:xfrm>
                          <a:prstGeom prst="rect">
                            <a:avLst/>
                          </a:prstGeom>
                          <a:ln>
                            <a:noFill/>
                          </a:ln>
                        </wps:spPr>
                        <wps:txbx>
                          <w:txbxContent>
                            <w:p w14:paraId="64A6A340" w14:textId="77777777" w:rsidR="004469DE" w:rsidRDefault="004469DE" w:rsidP="004469DE">
                              <w:r>
                                <w:rPr>
                                  <w:rFonts w:ascii="Times New Roman" w:eastAsia="Times New Roman" w:hAnsi="Times New Roman" w:cs="Times New Roman"/>
                                  <w:sz w:val="16"/>
                                </w:rPr>
                                <w:t>1</w:t>
                              </w:r>
                            </w:p>
                          </w:txbxContent>
                        </wps:txbx>
                        <wps:bodyPr horzOverflow="overflow" vert="horz" lIns="0" tIns="0" rIns="0" bIns="0" rtlCol="0">
                          <a:noAutofit/>
                        </wps:bodyPr>
                      </wps:wsp>
                      <wps:wsp>
                        <wps:cNvPr id="1466890958" name="Rectangle 2296"/>
                        <wps:cNvSpPr/>
                        <wps:spPr>
                          <a:xfrm rot="-2699999">
                            <a:off x="2030357" y="4325448"/>
                            <a:ext cx="74017" cy="131892"/>
                          </a:xfrm>
                          <a:prstGeom prst="rect">
                            <a:avLst/>
                          </a:prstGeom>
                          <a:ln>
                            <a:noFill/>
                          </a:ln>
                        </wps:spPr>
                        <wps:txbx>
                          <w:txbxContent>
                            <w:p w14:paraId="73B6CEAB" w14:textId="77777777" w:rsidR="004469DE" w:rsidRDefault="004469DE" w:rsidP="004469DE">
                              <w:r>
                                <w:rPr>
                                  <w:rFonts w:ascii="Times New Roman" w:eastAsia="Times New Roman" w:hAnsi="Times New Roman" w:cs="Times New Roman"/>
                                  <w:sz w:val="16"/>
                                </w:rPr>
                                <w:t>1</w:t>
                              </w:r>
                            </w:p>
                          </w:txbxContent>
                        </wps:txbx>
                        <wps:bodyPr horzOverflow="overflow" vert="horz" lIns="0" tIns="0" rIns="0" bIns="0" rtlCol="0">
                          <a:noAutofit/>
                        </wps:bodyPr>
                      </wps:wsp>
                      <wps:wsp>
                        <wps:cNvPr id="1103676712" name="Rectangle 2297"/>
                        <wps:cNvSpPr/>
                        <wps:spPr>
                          <a:xfrm rot="-2699999">
                            <a:off x="2073222" y="4295194"/>
                            <a:ext cx="51879" cy="131892"/>
                          </a:xfrm>
                          <a:prstGeom prst="rect">
                            <a:avLst/>
                          </a:prstGeom>
                          <a:ln>
                            <a:noFill/>
                          </a:ln>
                        </wps:spPr>
                        <wps:txbx>
                          <w:txbxContent>
                            <w:p w14:paraId="34379A14" w14:textId="77777777" w:rsidR="004469DE" w:rsidRDefault="004469DE" w:rsidP="004469DE">
                              <w:r>
                                <w:rPr>
                                  <w:rFonts w:ascii="Times New Roman" w:eastAsia="Times New Roman" w:hAnsi="Times New Roman" w:cs="Times New Roman"/>
                                  <w:sz w:val="16"/>
                                </w:rPr>
                                <w:t>/</w:t>
                              </w:r>
                            </w:p>
                          </w:txbxContent>
                        </wps:txbx>
                        <wps:bodyPr horzOverflow="overflow" vert="horz" lIns="0" tIns="0" rIns="0" bIns="0" rtlCol="0">
                          <a:noAutofit/>
                        </wps:bodyPr>
                      </wps:wsp>
                      <wps:wsp>
                        <wps:cNvPr id="238164036" name="Rectangle 2298"/>
                        <wps:cNvSpPr/>
                        <wps:spPr>
                          <a:xfrm rot="-2699999">
                            <a:off x="2097410" y="4259938"/>
                            <a:ext cx="74017" cy="131892"/>
                          </a:xfrm>
                          <a:prstGeom prst="rect">
                            <a:avLst/>
                          </a:prstGeom>
                          <a:ln>
                            <a:noFill/>
                          </a:ln>
                        </wps:spPr>
                        <wps:txbx>
                          <w:txbxContent>
                            <w:p w14:paraId="3B34CA0F" w14:textId="77777777" w:rsidR="004469DE" w:rsidRDefault="004469DE" w:rsidP="004469DE">
                              <w:r>
                                <w:rPr>
                                  <w:rFonts w:ascii="Times New Roman" w:eastAsia="Times New Roman" w:hAnsi="Times New Roman" w:cs="Times New Roman"/>
                                  <w:sz w:val="16"/>
                                </w:rPr>
                                <w:t>2</w:t>
                              </w:r>
                            </w:p>
                          </w:txbxContent>
                        </wps:txbx>
                        <wps:bodyPr horzOverflow="overflow" vert="horz" lIns="0" tIns="0" rIns="0" bIns="0" rtlCol="0">
                          <a:noAutofit/>
                        </wps:bodyPr>
                      </wps:wsp>
                      <wps:wsp>
                        <wps:cNvPr id="2041762519" name="Rectangle 2299"/>
                        <wps:cNvSpPr/>
                        <wps:spPr>
                          <a:xfrm rot="-2699999">
                            <a:off x="2135491" y="4220314"/>
                            <a:ext cx="74017" cy="131892"/>
                          </a:xfrm>
                          <a:prstGeom prst="rect">
                            <a:avLst/>
                          </a:prstGeom>
                          <a:ln>
                            <a:noFill/>
                          </a:ln>
                        </wps:spPr>
                        <wps:txbx>
                          <w:txbxContent>
                            <w:p w14:paraId="5A6865D6" w14:textId="77777777" w:rsidR="004469DE" w:rsidRDefault="004469DE" w:rsidP="004469DE">
                              <w:r>
                                <w:rPr>
                                  <w:rFonts w:ascii="Times New Roman" w:eastAsia="Times New Roman" w:hAnsi="Times New Roman" w:cs="Times New Roman"/>
                                  <w:sz w:val="16"/>
                                </w:rPr>
                                <w:t>0</w:t>
                              </w:r>
                            </w:p>
                          </w:txbxContent>
                        </wps:txbx>
                        <wps:bodyPr horzOverflow="overflow" vert="horz" lIns="0" tIns="0" rIns="0" bIns="0" rtlCol="0">
                          <a:noAutofit/>
                        </wps:bodyPr>
                      </wps:wsp>
                      <wps:wsp>
                        <wps:cNvPr id="20078523" name="Rectangle 2300"/>
                        <wps:cNvSpPr/>
                        <wps:spPr>
                          <a:xfrm rot="-2699999">
                            <a:off x="2175119" y="4180685"/>
                            <a:ext cx="74016" cy="131893"/>
                          </a:xfrm>
                          <a:prstGeom prst="rect">
                            <a:avLst/>
                          </a:prstGeom>
                          <a:ln>
                            <a:noFill/>
                          </a:ln>
                        </wps:spPr>
                        <wps:txbx>
                          <w:txbxContent>
                            <w:p w14:paraId="10713FB3" w14:textId="77777777" w:rsidR="004469DE" w:rsidRDefault="004469DE" w:rsidP="004469DE">
                              <w:r>
                                <w:rPr>
                                  <w:rFonts w:ascii="Times New Roman" w:eastAsia="Times New Roman" w:hAnsi="Times New Roman" w:cs="Times New Roman"/>
                                  <w:sz w:val="16"/>
                                </w:rPr>
                                <w:t>2</w:t>
                              </w:r>
                            </w:p>
                          </w:txbxContent>
                        </wps:txbx>
                        <wps:bodyPr horzOverflow="overflow" vert="horz" lIns="0" tIns="0" rIns="0" bIns="0" rtlCol="0">
                          <a:noAutofit/>
                        </wps:bodyPr>
                      </wps:wsp>
                      <wps:wsp>
                        <wps:cNvPr id="264964992" name="Rectangle 2301"/>
                        <wps:cNvSpPr/>
                        <wps:spPr>
                          <a:xfrm rot="-2699999">
                            <a:off x="2214747" y="4141058"/>
                            <a:ext cx="74016" cy="131892"/>
                          </a:xfrm>
                          <a:prstGeom prst="rect">
                            <a:avLst/>
                          </a:prstGeom>
                          <a:ln>
                            <a:noFill/>
                          </a:ln>
                        </wps:spPr>
                        <wps:txbx>
                          <w:txbxContent>
                            <w:p w14:paraId="5B884EA3" w14:textId="77777777" w:rsidR="004469DE" w:rsidRDefault="004469DE" w:rsidP="004469DE">
                              <w:r>
                                <w:rPr>
                                  <w:rFonts w:ascii="Times New Roman" w:eastAsia="Times New Roman" w:hAnsi="Times New Roman" w:cs="Times New Roman"/>
                                  <w:sz w:val="16"/>
                                </w:rPr>
                                <w:t>4</w:t>
                              </w:r>
                            </w:p>
                          </w:txbxContent>
                        </wps:txbx>
                        <wps:bodyPr horzOverflow="overflow" vert="horz" lIns="0" tIns="0" rIns="0" bIns="0" rtlCol="0">
                          <a:noAutofit/>
                        </wps:bodyPr>
                      </wps:wsp>
                      <wps:wsp>
                        <wps:cNvPr id="1943278196" name="Rectangle 2303"/>
                        <wps:cNvSpPr/>
                        <wps:spPr>
                          <a:xfrm rot="-2699999">
                            <a:off x="3418757" y="4471772"/>
                            <a:ext cx="74016" cy="131892"/>
                          </a:xfrm>
                          <a:prstGeom prst="rect">
                            <a:avLst/>
                          </a:prstGeom>
                          <a:ln>
                            <a:noFill/>
                          </a:ln>
                        </wps:spPr>
                        <wps:txbx>
                          <w:txbxContent>
                            <w:p w14:paraId="35008E41" w14:textId="77777777" w:rsidR="004469DE" w:rsidRDefault="004469DE" w:rsidP="004469DE">
                              <w:r>
                                <w:rPr>
                                  <w:rFonts w:ascii="Times New Roman" w:eastAsia="Times New Roman" w:hAnsi="Times New Roman" w:cs="Times New Roman"/>
                                  <w:sz w:val="16"/>
                                </w:rPr>
                                <w:t>2</w:t>
                              </w:r>
                            </w:p>
                          </w:txbxContent>
                        </wps:txbx>
                        <wps:bodyPr horzOverflow="overflow" vert="horz" lIns="0" tIns="0" rIns="0" bIns="0" rtlCol="0">
                          <a:noAutofit/>
                        </wps:bodyPr>
                      </wps:wsp>
                      <wps:wsp>
                        <wps:cNvPr id="1337571176" name="Rectangle 2304"/>
                        <wps:cNvSpPr/>
                        <wps:spPr>
                          <a:xfrm rot="-2699999">
                            <a:off x="3456838" y="4432149"/>
                            <a:ext cx="74017" cy="131892"/>
                          </a:xfrm>
                          <a:prstGeom prst="rect">
                            <a:avLst/>
                          </a:prstGeom>
                          <a:ln>
                            <a:noFill/>
                          </a:ln>
                        </wps:spPr>
                        <wps:txbx>
                          <w:txbxContent>
                            <w:p w14:paraId="441117AD" w14:textId="77777777" w:rsidR="004469DE" w:rsidRDefault="004469DE" w:rsidP="004469DE">
                              <w:r>
                                <w:rPr>
                                  <w:rFonts w:ascii="Times New Roman" w:eastAsia="Times New Roman" w:hAnsi="Times New Roman" w:cs="Times New Roman"/>
                                  <w:sz w:val="16"/>
                                </w:rPr>
                                <w:t>9</w:t>
                              </w:r>
                            </w:p>
                          </w:txbxContent>
                        </wps:txbx>
                        <wps:bodyPr horzOverflow="overflow" vert="horz" lIns="0" tIns="0" rIns="0" bIns="0" rtlCol="0">
                          <a:noAutofit/>
                        </wps:bodyPr>
                      </wps:wsp>
                      <wps:wsp>
                        <wps:cNvPr id="1243781222" name="Rectangle 2305"/>
                        <wps:cNvSpPr/>
                        <wps:spPr>
                          <a:xfrm rot="-2699999">
                            <a:off x="3499708" y="4400347"/>
                            <a:ext cx="51880" cy="131892"/>
                          </a:xfrm>
                          <a:prstGeom prst="rect">
                            <a:avLst/>
                          </a:prstGeom>
                          <a:ln>
                            <a:noFill/>
                          </a:ln>
                        </wps:spPr>
                        <wps:txbx>
                          <w:txbxContent>
                            <w:p w14:paraId="721E2D92" w14:textId="77777777" w:rsidR="004469DE" w:rsidRDefault="004469DE" w:rsidP="004469DE">
                              <w:r>
                                <w:rPr>
                                  <w:rFonts w:ascii="Times New Roman" w:eastAsia="Times New Roman" w:hAnsi="Times New Roman" w:cs="Times New Roman"/>
                                  <w:sz w:val="16"/>
                                </w:rPr>
                                <w:t>/</w:t>
                              </w:r>
                            </w:p>
                          </w:txbxContent>
                        </wps:txbx>
                        <wps:bodyPr horzOverflow="overflow" vert="horz" lIns="0" tIns="0" rIns="0" bIns="0" rtlCol="0">
                          <a:noAutofit/>
                        </wps:bodyPr>
                      </wps:wsp>
                      <wps:wsp>
                        <wps:cNvPr id="1335054391" name="Rectangle 2306"/>
                        <wps:cNvSpPr/>
                        <wps:spPr>
                          <a:xfrm rot="-2699999">
                            <a:off x="3523895" y="4365092"/>
                            <a:ext cx="74017" cy="131892"/>
                          </a:xfrm>
                          <a:prstGeom prst="rect">
                            <a:avLst/>
                          </a:prstGeom>
                          <a:ln>
                            <a:noFill/>
                          </a:ln>
                        </wps:spPr>
                        <wps:txbx>
                          <w:txbxContent>
                            <w:p w14:paraId="18CFE5BD" w14:textId="77777777" w:rsidR="004469DE" w:rsidRDefault="004469DE" w:rsidP="004469DE">
                              <w:r>
                                <w:rPr>
                                  <w:rFonts w:ascii="Times New Roman" w:eastAsia="Times New Roman" w:hAnsi="Times New Roman" w:cs="Times New Roman"/>
                                  <w:sz w:val="16"/>
                                </w:rPr>
                                <w:t>1</w:t>
                              </w:r>
                            </w:p>
                          </w:txbxContent>
                        </wps:txbx>
                        <wps:bodyPr horzOverflow="overflow" vert="horz" lIns="0" tIns="0" rIns="0" bIns="0" rtlCol="0">
                          <a:noAutofit/>
                        </wps:bodyPr>
                      </wps:wsp>
                      <wps:wsp>
                        <wps:cNvPr id="1457425751" name="Rectangle 2307"/>
                        <wps:cNvSpPr/>
                        <wps:spPr>
                          <a:xfrm rot="-2699999">
                            <a:off x="3563523" y="4325464"/>
                            <a:ext cx="74017" cy="131892"/>
                          </a:xfrm>
                          <a:prstGeom prst="rect">
                            <a:avLst/>
                          </a:prstGeom>
                          <a:ln>
                            <a:noFill/>
                          </a:ln>
                        </wps:spPr>
                        <wps:txbx>
                          <w:txbxContent>
                            <w:p w14:paraId="629EE615" w14:textId="77777777" w:rsidR="004469DE" w:rsidRDefault="004469DE" w:rsidP="004469DE">
                              <w:r>
                                <w:rPr>
                                  <w:rFonts w:ascii="Times New Roman" w:eastAsia="Times New Roman" w:hAnsi="Times New Roman" w:cs="Times New Roman"/>
                                  <w:sz w:val="16"/>
                                </w:rPr>
                                <w:t>1</w:t>
                              </w:r>
                            </w:p>
                          </w:txbxContent>
                        </wps:txbx>
                        <wps:bodyPr horzOverflow="overflow" vert="horz" lIns="0" tIns="0" rIns="0" bIns="0" rtlCol="0">
                          <a:noAutofit/>
                        </wps:bodyPr>
                      </wps:wsp>
                      <wps:wsp>
                        <wps:cNvPr id="16496425" name="Rectangle 2308"/>
                        <wps:cNvSpPr/>
                        <wps:spPr>
                          <a:xfrm rot="-2699999">
                            <a:off x="3606389" y="4295208"/>
                            <a:ext cx="51879" cy="131892"/>
                          </a:xfrm>
                          <a:prstGeom prst="rect">
                            <a:avLst/>
                          </a:prstGeom>
                          <a:ln>
                            <a:noFill/>
                          </a:ln>
                        </wps:spPr>
                        <wps:txbx>
                          <w:txbxContent>
                            <w:p w14:paraId="2BB75F78" w14:textId="77777777" w:rsidR="004469DE" w:rsidRDefault="004469DE" w:rsidP="004469DE">
                              <w:r>
                                <w:rPr>
                                  <w:rFonts w:ascii="Times New Roman" w:eastAsia="Times New Roman" w:hAnsi="Times New Roman" w:cs="Times New Roman"/>
                                  <w:sz w:val="16"/>
                                </w:rPr>
                                <w:t>/</w:t>
                              </w:r>
                            </w:p>
                          </w:txbxContent>
                        </wps:txbx>
                        <wps:bodyPr horzOverflow="overflow" vert="horz" lIns="0" tIns="0" rIns="0" bIns="0" rtlCol="0">
                          <a:noAutofit/>
                        </wps:bodyPr>
                      </wps:wsp>
                      <wps:wsp>
                        <wps:cNvPr id="1706996832" name="Rectangle 2309"/>
                        <wps:cNvSpPr/>
                        <wps:spPr>
                          <a:xfrm rot="-2699999">
                            <a:off x="3630577" y="4259953"/>
                            <a:ext cx="74016" cy="131892"/>
                          </a:xfrm>
                          <a:prstGeom prst="rect">
                            <a:avLst/>
                          </a:prstGeom>
                          <a:ln>
                            <a:noFill/>
                          </a:ln>
                        </wps:spPr>
                        <wps:txbx>
                          <w:txbxContent>
                            <w:p w14:paraId="1CACBBC7" w14:textId="77777777" w:rsidR="004469DE" w:rsidRDefault="004469DE" w:rsidP="004469DE">
                              <w:r>
                                <w:rPr>
                                  <w:rFonts w:ascii="Times New Roman" w:eastAsia="Times New Roman" w:hAnsi="Times New Roman" w:cs="Times New Roman"/>
                                  <w:sz w:val="16"/>
                                </w:rPr>
                                <w:t>2</w:t>
                              </w:r>
                            </w:p>
                          </w:txbxContent>
                        </wps:txbx>
                        <wps:bodyPr horzOverflow="overflow" vert="horz" lIns="0" tIns="0" rIns="0" bIns="0" rtlCol="0">
                          <a:noAutofit/>
                        </wps:bodyPr>
                      </wps:wsp>
                      <wps:wsp>
                        <wps:cNvPr id="159775331" name="Rectangle 2310"/>
                        <wps:cNvSpPr/>
                        <wps:spPr>
                          <a:xfrm rot="-2699999">
                            <a:off x="3668658" y="4220329"/>
                            <a:ext cx="74016" cy="131892"/>
                          </a:xfrm>
                          <a:prstGeom prst="rect">
                            <a:avLst/>
                          </a:prstGeom>
                          <a:ln>
                            <a:noFill/>
                          </a:ln>
                        </wps:spPr>
                        <wps:txbx>
                          <w:txbxContent>
                            <w:p w14:paraId="58927508" w14:textId="77777777" w:rsidR="004469DE" w:rsidRDefault="004469DE" w:rsidP="004469DE">
                              <w:r>
                                <w:rPr>
                                  <w:rFonts w:ascii="Times New Roman" w:eastAsia="Times New Roman" w:hAnsi="Times New Roman" w:cs="Times New Roman"/>
                                  <w:sz w:val="16"/>
                                </w:rPr>
                                <w:t>0</w:t>
                              </w:r>
                            </w:p>
                          </w:txbxContent>
                        </wps:txbx>
                        <wps:bodyPr horzOverflow="overflow" vert="horz" lIns="0" tIns="0" rIns="0" bIns="0" rtlCol="0">
                          <a:noAutofit/>
                        </wps:bodyPr>
                      </wps:wsp>
                      <wps:wsp>
                        <wps:cNvPr id="529803377" name="Rectangle 2311"/>
                        <wps:cNvSpPr/>
                        <wps:spPr>
                          <a:xfrm rot="-2699999">
                            <a:off x="3708285" y="4180701"/>
                            <a:ext cx="74016" cy="131892"/>
                          </a:xfrm>
                          <a:prstGeom prst="rect">
                            <a:avLst/>
                          </a:prstGeom>
                          <a:ln>
                            <a:noFill/>
                          </a:ln>
                        </wps:spPr>
                        <wps:txbx>
                          <w:txbxContent>
                            <w:p w14:paraId="7A73752D" w14:textId="77777777" w:rsidR="004469DE" w:rsidRDefault="004469DE" w:rsidP="004469DE">
                              <w:r>
                                <w:rPr>
                                  <w:rFonts w:ascii="Times New Roman" w:eastAsia="Times New Roman" w:hAnsi="Times New Roman" w:cs="Times New Roman"/>
                                  <w:sz w:val="16"/>
                                </w:rPr>
                                <w:t>2</w:t>
                              </w:r>
                            </w:p>
                          </w:txbxContent>
                        </wps:txbx>
                        <wps:bodyPr horzOverflow="overflow" vert="horz" lIns="0" tIns="0" rIns="0" bIns="0" rtlCol="0">
                          <a:noAutofit/>
                        </wps:bodyPr>
                      </wps:wsp>
                      <wps:wsp>
                        <wps:cNvPr id="871580790" name="Rectangle 2312"/>
                        <wps:cNvSpPr/>
                        <wps:spPr>
                          <a:xfrm rot="-2699999">
                            <a:off x="3747914" y="4141073"/>
                            <a:ext cx="74017" cy="131892"/>
                          </a:xfrm>
                          <a:prstGeom prst="rect">
                            <a:avLst/>
                          </a:prstGeom>
                          <a:ln>
                            <a:noFill/>
                          </a:ln>
                        </wps:spPr>
                        <wps:txbx>
                          <w:txbxContent>
                            <w:p w14:paraId="0DD746F9" w14:textId="77777777" w:rsidR="004469DE" w:rsidRDefault="004469DE" w:rsidP="004469DE">
                              <w:r>
                                <w:rPr>
                                  <w:rFonts w:ascii="Times New Roman" w:eastAsia="Times New Roman" w:hAnsi="Times New Roman" w:cs="Times New Roman"/>
                                  <w:sz w:val="16"/>
                                </w:rPr>
                                <w:t>4</w:t>
                              </w:r>
                            </w:p>
                          </w:txbxContent>
                        </wps:txbx>
                        <wps:bodyPr horzOverflow="overflow" vert="horz" lIns="0" tIns="0" rIns="0" bIns="0" rtlCol="0">
                          <a:noAutofit/>
                        </wps:bodyPr>
                      </wps:wsp>
                      <wps:wsp>
                        <wps:cNvPr id="1387318984" name="Rectangle 2314"/>
                        <wps:cNvSpPr/>
                        <wps:spPr>
                          <a:xfrm rot="-2699999">
                            <a:off x="4954938" y="4471770"/>
                            <a:ext cx="74017" cy="131892"/>
                          </a:xfrm>
                          <a:prstGeom prst="rect">
                            <a:avLst/>
                          </a:prstGeom>
                          <a:ln>
                            <a:noFill/>
                          </a:ln>
                        </wps:spPr>
                        <wps:txbx>
                          <w:txbxContent>
                            <w:p w14:paraId="6DD562C3" w14:textId="77777777" w:rsidR="004469DE" w:rsidRDefault="004469DE" w:rsidP="004469DE">
                              <w:r>
                                <w:rPr>
                                  <w:rFonts w:ascii="Times New Roman" w:eastAsia="Times New Roman" w:hAnsi="Times New Roman" w:cs="Times New Roman"/>
                                  <w:sz w:val="16"/>
                                </w:rPr>
                                <w:t>0</w:t>
                              </w:r>
                            </w:p>
                          </w:txbxContent>
                        </wps:txbx>
                        <wps:bodyPr horzOverflow="overflow" vert="horz" lIns="0" tIns="0" rIns="0" bIns="0" rtlCol="0">
                          <a:noAutofit/>
                        </wps:bodyPr>
                      </wps:wsp>
                      <wps:wsp>
                        <wps:cNvPr id="1812663964" name="Rectangle 2315"/>
                        <wps:cNvSpPr/>
                        <wps:spPr>
                          <a:xfrm rot="-2699999">
                            <a:off x="4993042" y="4432169"/>
                            <a:ext cx="74016" cy="131891"/>
                          </a:xfrm>
                          <a:prstGeom prst="rect">
                            <a:avLst/>
                          </a:prstGeom>
                          <a:ln>
                            <a:noFill/>
                          </a:ln>
                        </wps:spPr>
                        <wps:txbx>
                          <w:txbxContent>
                            <w:p w14:paraId="21B67F0F" w14:textId="77777777" w:rsidR="004469DE" w:rsidRDefault="004469DE" w:rsidP="004469DE">
                              <w:r>
                                <w:rPr>
                                  <w:rFonts w:ascii="Times New Roman" w:eastAsia="Times New Roman" w:hAnsi="Times New Roman" w:cs="Times New Roman"/>
                                  <w:sz w:val="16"/>
                                </w:rPr>
                                <w:t>1</w:t>
                              </w:r>
                            </w:p>
                          </w:txbxContent>
                        </wps:txbx>
                        <wps:bodyPr horzOverflow="overflow" vert="horz" lIns="0" tIns="0" rIns="0" bIns="0" rtlCol="0">
                          <a:noAutofit/>
                        </wps:bodyPr>
                      </wps:wsp>
                      <wps:wsp>
                        <wps:cNvPr id="1771707539" name="Rectangle 2316"/>
                        <wps:cNvSpPr/>
                        <wps:spPr>
                          <a:xfrm rot="-2699999">
                            <a:off x="5035912" y="4400366"/>
                            <a:ext cx="51880" cy="131892"/>
                          </a:xfrm>
                          <a:prstGeom prst="rect">
                            <a:avLst/>
                          </a:prstGeom>
                          <a:ln>
                            <a:noFill/>
                          </a:ln>
                        </wps:spPr>
                        <wps:txbx>
                          <w:txbxContent>
                            <w:p w14:paraId="1E600236" w14:textId="77777777" w:rsidR="004469DE" w:rsidRDefault="004469DE" w:rsidP="004469DE">
                              <w:r>
                                <w:rPr>
                                  <w:rFonts w:ascii="Times New Roman" w:eastAsia="Times New Roman" w:hAnsi="Times New Roman" w:cs="Times New Roman"/>
                                  <w:sz w:val="16"/>
                                </w:rPr>
                                <w:t>/</w:t>
                              </w:r>
                            </w:p>
                          </w:txbxContent>
                        </wps:txbx>
                        <wps:bodyPr horzOverflow="overflow" vert="horz" lIns="0" tIns="0" rIns="0" bIns="0" rtlCol="0">
                          <a:noAutofit/>
                        </wps:bodyPr>
                      </wps:wsp>
                      <wps:wsp>
                        <wps:cNvPr id="1567383764" name="Rectangle 2317"/>
                        <wps:cNvSpPr/>
                        <wps:spPr>
                          <a:xfrm rot="-2699999">
                            <a:off x="5060099" y="4365111"/>
                            <a:ext cx="74017" cy="131891"/>
                          </a:xfrm>
                          <a:prstGeom prst="rect">
                            <a:avLst/>
                          </a:prstGeom>
                          <a:ln>
                            <a:noFill/>
                          </a:ln>
                        </wps:spPr>
                        <wps:txbx>
                          <w:txbxContent>
                            <w:p w14:paraId="40178157" w14:textId="77777777" w:rsidR="004469DE" w:rsidRDefault="004469DE" w:rsidP="004469DE">
                              <w:r>
                                <w:rPr>
                                  <w:rFonts w:ascii="Times New Roman" w:eastAsia="Times New Roman" w:hAnsi="Times New Roman" w:cs="Times New Roman"/>
                                  <w:sz w:val="16"/>
                                </w:rPr>
                                <w:t>1</w:t>
                              </w:r>
                            </w:p>
                          </w:txbxContent>
                        </wps:txbx>
                        <wps:bodyPr horzOverflow="overflow" vert="horz" lIns="0" tIns="0" rIns="0" bIns="0" rtlCol="0">
                          <a:noAutofit/>
                        </wps:bodyPr>
                      </wps:wsp>
                      <wps:wsp>
                        <wps:cNvPr id="536620925" name="Rectangle 2318"/>
                        <wps:cNvSpPr/>
                        <wps:spPr>
                          <a:xfrm rot="-2699999">
                            <a:off x="5099727" y="4325483"/>
                            <a:ext cx="74017" cy="131891"/>
                          </a:xfrm>
                          <a:prstGeom prst="rect">
                            <a:avLst/>
                          </a:prstGeom>
                          <a:ln>
                            <a:noFill/>
                          </a:ln>
                        </wps:spPr>
                        <wps:txbx>
                          <w:txbxContent>
                            <w:p w14:paraId="36812BBE" w14:textId="77777777" w:rsidR="004469DE" w:rsidRDefault="004469DE" w:rsidP="004469DE">
                              <w:r>
                                <w:rPr>
                                  <w:rFonts w:ascii="Times New Roman" w:eastAsia="Times New Roman" w:hAnsi="Times New Roman" w:cs="Times New Roman"/>
                                  <w:sz w:val="16"/>
                                </w:rPr>
                                <w:t>2</w:t>
                              </w:r>
                            </w:p>
                          </w:txbxContent>
                        </wps:txbx>
                        <wps:bodyPr horzOverflow="overflow" vert="horz" lIns="0" tIns="0" rIns="0" bIns="0" rtlCol="0">
                          <a:noAutofit/>
                        </wps:bodyPr>
                      </wps:wsp>
                      <wps:wsp>
                        <wps:cNvPr id="677402159" name="Rectangle 2319"/>
                        <wps:cNvSpPr/>
                        <wps:spPr>
                          <a:xfrm rot="-2699999">
                            <a:off x="5142571" y="4295206"/>
                            <a:ext cx="51879" cy="131893"/>
                          </a:xfrm>
                          <a:prstGeom prst="rect">
                            <a:avLst/>
                          </a:prstGeom>
                          <a:ln>
                            <a:noFill/>
                          </a:ln>
                        </wps:spPr>
                        <wps:txbx>
                          <w:txbxContent>
                            <w:p w14:paraId="57B1C687" w14:textId="77777777" w:rsidR="004469DE" w:rsidRDefault="004469DE" w:rsidP="004469DE">
                              <w:r>
                                <w:rPr>
                                  <w:rFonts w:ascii="Times New Roman" w:eastAsia="Times New Roman" w:hAnsi="Times New Roman" w:cs="Times New Roman"/>
                                  <w:sz w:val="16"/>
                                </w:rPr>
                                <w:t>/</w:t>
                              </w:r>
                            </w:p>
                          </w:txbxContent>
                        </wps:txbx>
                        <wps:bodyPr horzOverflow="overflow" vert="horz" lIns="0" tIns="0" rIns="0" bIns="0" rtlCol="0">
                          <a:noAutofit/>
                        </wps:bodyPr>
                      </wps:wsp>
                      <wps:wsp>
                        <wps:cNvPr id="935801626" name="Rectangle 2320"/>
                        <wps:cNvSpPr/>
                        <wps:spPr>
                          <a:xfrm rot="-2699999">
                            <a:off x="5166793" y="4259915"/>
                            <a:ext cx="74016" cy="131892"/>
                          </a:xfrm>
                          <a:prstGeom prst="rect">
                            <a:avLst/>
                          </a:prstGeom>
                          <a:ln>
                            <a:noFill/>
                          </a:ln>
                        </wps:spPr>
                        <wps:txbx>
                          <w:txbxContent>
                            <w:p w14:paraId="32916DEA" w14:textId="77777777" w:rsidR="004469DE" w:rsidRDefault="004469DE" w:rsidP="004469DE">
                              <w:r>
                                <w:rPr>
                                  <w:rFonts w:ascii="Times New Roman" w:eastAsia="Times New Roman" w:hAnsi="Times New Roman" w:cs="Times New Roman"/>
                                  <w:sz w:val="16"/>
                                </w:rPr>
                                <w:t>2</w:t>
                              </w:r>
                            </w:p>
                          </w:txbxContent>
                        </wps:txbx>
                        <wps:bodyPr horzOverflow="overflow" vert="horz" lIns="0" tIns="0" rIns="0" bIns="0" rtlCol="0">
                          <a:noAutofit/>
                        </wps:bodyPr>
                      </wps:wsp>
                      <wps:wsp>
                        <wps:cNvPr id="2143928478" name="Rectangle 2321"/>
                        <wps:cNvSpPr/>
                        <wps:spPr>
                          <a:xfrm rot="-2699999">
                            <a:off x="5204896" y="4220314"/>
                            <a:ext cx="74017" cy="131891"/>
                          </a:xfrm>
                          <a:prstGeom prst="rect">
                            <a:avLst/>
                          </a:prstGeom>
                          <a:ln>
                            <a:noFill/>
                          </a:ln>
                        </wps:spPr>
                        <wps:txbx>
                          <w:txbxContent>
                            <w:p w14:paraId="79ABD386" w14:textId="77777777" w:rsidR="004469DE" w:rsidRDefault="004469DE" w:rsidP="004469DE">
                              <w:r>
                                <w:rPr>
                                  <w:rFonts w:ascii="Times New Roman" w:eastAsia="Times New Roman" w:hAnsi="Times New Roman" w:cs="Times New Roman"/>
                                  <w:sz w:val="16"/>
                                </w:rPr>
                                <w:t>0</w:t>
                              </w:r>
                            </w:p>
                          </w:txbxContent>
                        </wps:txbx>
                        <wps:bodyPr horzOverflow="overflow" vert="horz" lIns="0" tIns="0" rIns="0" bIns="0" rtlCol="0">
                          <a:noAutofit/>
                        </wps:bodyPr>
                      </wps:wsp>
                      <wps:wsp>
                        <wps:cNvPr id="136461324" name="Rectangle 2322"/>
                        <wps:cNvSpPr/>
                        <wps:spPr>
                          <a:xfrm rot="-2699999">
                            <a:off x="5244524" y="4180686"/>
                            <a:ext cx="74017" cy="131891"/>
                          </a:xfrm>
                          <a:prstGeom prst="rect">
                            <a:avLst/>
                          </a:prstGeom>
                          <a:ln>
                            <a:noFill/>
                          </a:ln>
                        </wps:spPr>
                        <wps:txbx>
                          <w:txbxContent>
                            <w:p w14:paraId="2C623B4D" w14:textId="77777777" w:rsidR="004469DE" w:rsidRDefault="004469DE" w:rsidP="004469DE">
                              <w:r>
                                <w:rPr>
                                  <w:rFonts w:ascii="Times New Roman" w:eastAsia="Times New Roman" w:hAnsi="Times New Roman" w:cs="Times New Roman"/>
                                  <w:sz w:val="16"/>
                                </w:rPr>
                                <w:t>2</w:t>
                              </w:r>
                            </w:p>
                          </w:txbxContent>
                        </wps:txbx>
                        <wps:bodyPr horzOverflow="overflow" vert="horz" lIns="0" tIns="0" rIns="0" bIns="0" rtlCol="0">
                          <a:noAutofit/>
                        </wps:bodyPr>
                      </wps:wsp>
                      <wps:wsp>
                        <wps:cNvPr id="140222298" name="Rectangle 2323"/>
                        <wps:cNvSpPr/>
                        <wps:spPr>
                          <a:xfrm rot="-2699999">
                            <a:off x="5284153" y="4141058"/>
                            <a:ext cx="74016" cy="131891"/>
                          </a:xfrm>
                          <a:prstGeom prst="rect">
                            <a:avLst/>
                          </a:prstGeom>
                          <a:ln>
                            <a:noFill/>
                          </a:ln>
                        </wps:spPr>
                        <wps:txbx>
                          <w:txbxContent>
                            <w:p w14:paraId="7446F44B" w14:textId="77777777" w:rsidR="004469DE" w:rsidRDefault="004469DE" w:rsidP="004469DE">
                              <w:r>
                                <w:rPr>
                                  <w:rFonts w:ascii="Times New Roman" w:eastAsia="Times New Roman" w:hAnsi="Times New Roman" w:cs="Times New Roman"/>
                                  <w:sz w:val="16"/>
                                </w:rPr>
                                <w:t>4</w:t>
                              </w:r>
                            </w:p>
                          </w:txbxContent>
                        </wps:txbx>
                        <wps:bodyPr horzOverflow="overflow" vert="horz" lIns="0" tIns="0" rIns="0" bIns="0" rtlCol="0">
                          <a:noAutofit/>
                        </wps:bodyPr>
                      </wps:wsp>
                      <wps:wsp>
                        <wps:cNvPr id="2036568630" name="Shape 2324"/>
                        <wps:cNvSpPr/>
                        <wps:spPr>
                          <a:xfrm>
                            <a:off x="685800" y="937704"/>
                            <a:ext cx="0" cy="3110484"/>
                          </a:xfrm>
                          <a:custGeom>
                            <a:avLst/>
                            <a:gdLst/>
                            <a:ahLst/>
                            <a:cxnLst/>
                            <a:rect l="0" t="0" r="0" b="0"/>
                            <a:pathLst>
                              <a:path h="3110484">
                                <a:moveTo>
                                  <a:pt x="0" y="0"/>
                                </a:moveTo>
                                <a:lnTo>
                                  <a:pt x="0" y="3110484"/>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873155194" name="Shape 2325"/>
                        <wps:cNvSpPr/>
                        <wps:spPr>
                          <a:xfrm>
                            <a:off x="582168" y="4048188"/>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561130907" name="Shape 2326"/>
                        <wps:cNvSpPr/>
                        <wps:spPr>
                          <a:xfrm>
                            <a:off x="582168" y="3789108"/>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243017431" name="Shape 2327"/>
                        <wps:cNvSpPr/>
                        <wps:spPr>
                          <a:xfrm>
                            <a:off x="582168" y="3530028"/>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692265001" name="Shape 2328"/>
                        <wps:cNvSpPr/>
                        <wps:spPr>
                          <a:xfrm>
                            <a:off x="582168" y="3270949"/>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371066685" name="Shape 2329"/>
                        <wps:cNvSpPr/>
                        <wps:spPr>
                          <a:xfrm>
                            <a:off x="582168" y="3011869"/>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279305821" name="Shape 2330"/>
                        <wps:cNvSpPr/>
                        <wps:spPr>
                          <a:xfrm>
                            <a:off x="582168" y="2752788"/>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55563167" name="Shape 2331"/>
                        <wps:cNvSpPr/>
                        <wps:spPr>
                          <a:xfrm>
                            <a:off x="582168" y="2492185"/>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86546874" name="Shape 2332"/>
                        <wps:cNvSpPr/>
                        <wps:spPr>
                          <a:xfrm>
                            <a:off x="582168" y="2233105"/>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971301092" name="Shape 2333"/>
                        <wps:cNvSpPr/>
                        <wps:spPr>
                          <a:xfrm>
                            <a:off x="582168" y="1974024"/>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933708199" name="Shape 2334"/>
                        <wps:cNvSpPr/>
                        <wps:spPr>
                          <a:xfrm>
                            <a:off x="582168" y="1714945"/>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998785797" name="Shape 2335"/>
                        <wps:cNvSpPr/>
                        <wps:spPr>
                          <a:xfrm>
                            <a:off x="582168" y="1455864"/>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836978222" name="Shape 2336"/>
                        <wps:cNvSpPr/>
                        <wps:spPr>
                          <a:xfrm>
                            <a:off x="582168" y="1196784"/>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507866558" name="Shape 2337"/>
                        <wps:cNvSpPr/>
                        <wps:spPr>
                          <a:xfrm>
                            <a:off x="582168" y="937704"/>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838457108" name="Rectangle 2338"/>
                        <wps:cNvSpPr/>
                        <wps:spPr>
                          <a:xfrm>
                            <a:off x="480060" y="3744558"/>
                            <a:ext cx="74016" cy="131897"/>
                          </a:xfrm>
                          <a:prstGeom prst="rect">
                            <a:avLst/>
                          </a:prstGeom>
                          <a:ln>
                            <a:noFill/>
                          </a:ln>
                        </wps:spPr>
                        <wps:txbx>
                          <w:txbxContent>
                            <w:p w14:paraId="44E5352F" w14:textId="77777777" w:rsidR="004469DE" w:rsidRDefault="004469DE" w:rsidP="004469DE">
                              <w:r>
                                <w:rPr>
                                  <w:rFonts w:ascii="Times New Roman" w:eastAsia="Times New Roman" w:hAnsi="Times New Roman" w:cs="Times New Roman"/>
                                  <w:w w:val="109"/>
                                  <w:sz w:val="16"/>
                                </w:rPr>
                                <w:t>1</w:t>
                              </w:r>
                            </w:p>
                          </w:txbxContent>
                        </wps:txbx>
                        <wps:bodyPr horzOverflow="overflow" vert="horz" lIns="0" tIns="0" rIns="0" bIns="0" rtlCol="0">
                          <a:noAutofit/>
                        </wps:bodyPr>
                      </wps:wsp>
                      <wps:wsp>
                        <wps:cNvPr id="676053180" name="Rectangle 2339"/>
                        <wps:cNvSpPr/>
                        <wps:spPr>
                          <a:xfrm>
                            <a:off x="480060" y="3485478"/>
                            <a:ext cx="74016" cy="131895"/>
                          </a:xfrm>
                          <a:prstGeom prst="rect">
                            <a:avLst/>
                          </a:prstGeom>
                          <a:ln>
                            <a:noFill/>
                          </a:ln>
                        </wps:spPr>
                        <wps:txbx>
                          <w:txbxContent>
                            <w:p w14:paraId="3FCC7A04" w14:textId="77777777" w:rsidR="004469DE" w:rsidRDefault="004469DE" w:rsidP="004469DE">
                              <w:r>
                                <w:rPr>
                                  <w:rFonts w:ascii="Times New Roman" w:eastAsia="Times New Roman" w:hAnsi="Times New Roman" w:cs="Times New Roman"/>
                                  <w:w w:val="109"/>
                                  <w:sz w:val="16"/>
                                </w:rPr>
                                <w:t>2</w:t>
                              </w:r>
                            </w:p>
                          </w:txbxContent>
                        </wps:txbx>
                        <wps:bodyPr horzOverflow="overflow" vert="horz" lIns="0" tIns="0" rIns="0" bIns="0" rtlCol="0">
                          <a:noAutofit/>
                        </wps:bodyPr>
                      </wps:wsp>
                      <wps:wsp>
                        <wps:cNvPr id="1960128180" name="Rectangle 2340"/>
                        <wps:cNvSpPr/>
                        <wps:spPr>
                          <a:xfrm>
                            <a:off x="480060" y="3226397"/>
                            <a:ext cx="74016" cy="131896"/>
                          </a:xfrm>
                          <a:prstGeom prst="rect">
                            <a:avLst/>
                          </a:prstGeom>
                          <a:ln>
                            <a:noFill/>
                          </a:ln>
                        </wps:spPr>
                        <wps:txbx>
                          <w:txbxContent>
                            <w:p w14:paraId="031D6F3D" w14:textId="77777777" w:rsidR="004469DE" w:rsidRDefault="004469DE" w:rsidP="004469DE">
                              <w:r>
                                <w:rPr>
                                  <w:rFonts w:ascii="Times New Roman" w:eastAsia="Times New Roman" w:hAnsi="Times New Roman" w:cs="Times New Roman"/>
                                  <w:w w:val="109"/>
                                  <w:sz w:val="16"/>
                                </w:rPr>
                                <w:t>3</w:t>
                              </w:r>
                            </w:p>
                          </w:txbxContent>
                        </wps:txbx>
                        <wps:bodyPr horzOverflow="overflow" vert="horz" lIns="0" tIns="0" rIns="0" bIns="0" rtlCol="0">
                          <a:noAutofit/>
                        </wps:bodyPr>
                      </wps:wsp>
                      <wps:wsp>
                        <wps:cNvPr id="2142479308" name="Rectangle 2341"/>
                        <wps:cNvSpPr/>
                        <wps:spPr>
                          <a:xfrm>
                            <a:off x="480060" y="2967317"/>
                            <a:ext cx="74016" cy="131897"/>
                          </a:xfrm>
                          <a:prstGeom prst="rect">
                            <a:avLst/>
                          </a:prstGeom>
                          <a:ln>
                            <a:noFill/>
                          </a:ln>
                        </wps:spPr>
                        <wps:txbx>
                          <w:txbxContent>
                            <w:p w14:paraId="2ECE183A" w14:textId="77777777" w:rsidR="004469DE" w:rsidRDefault="004469DE" w:rsidP="004469DE">
                              <w:r>
                                <w:rPr>
                                  <w:rFonts w:ascii="Times New Roman" w:eastAsia="Times New Roman" w:hAnsi="Times New Roman" w:cs="Times New Roman"/>
                                  <w:w w:val="109"/>
                                  <w:sz w:val="16"/>
                                </w:rPr>
                                <w:t>4</w:t>
                              </w:r>
                            </w:p>
                          </w:txbxContent>
                        </wps:txbx>
                        <wps:bodyPr horzOverflow="overflow" vert="horz" lIns="0" tIns="0" rIns="0" bIns="0" rtlCol="0">
                          <a:noAutofit/>
                        </wps:bodyPr>
                      </wps:wsp>
                      <wps:wsp>
                        <wps:cNvPr id="1572690787" name="Rectangle 2342"/>
                        <wps:cNvSpPr/>
                        <wps:spPr>
                          <a:xfrm>
                            <a:off x="480060" y="2708238"/>
                            <a:ext cx="74016" cy="131896"/>
                          </a:xfrm>
                          <a:prstGeom prst="rect">
                            <a:avLst/>
                          </a:prstGeom>
                          <a:ln>
                            <a:noFill/>
                          </a:ln>
                        </wps:spPr>
                        <wps:txbx>
                          <w:txbxContent>
                            <w:p w14:paraId="7086DEAA" w14:textId="77777777" w:rsidR="004469DE" w:rsidRDefault="004469DE" w:rsidP="004469DE">
                              <w:r>
                                <w:rPr>
                                  <w:rFonts w:ascii="Times New Roman" w:eastAsia="Times New Roman" w:hAnsi="Times New Roman" w:cs="Times New Roman"/>
                                  <w:w w:val="109"/>
                                  <w:sz w:val="16"/>
                                </w:rPr>
                                <w:t>5</w:t>
                              </w:r>
                            </w:p>
                          </w:txbxContent>
                        </wps:txbx>
                        <wps:bodyPr horzOverflow="overflow" vert="horz" lIns="0" tIns="0" rIns="0" bIns="0" rtlCol="0">
                          <a:noAutofit/>
                        </wps:bodyPr>
                      </wps:wsp>
                      <wps:wsp>
                        <wps:cNvPr id="1886630338" name="Rectangle 2343"/>
                        <wps:cNvSpPr/>
                        <wps:spPr>
                          <a:xfrm>
                            <a:off x="480060" y="2449158"/>
                            <a:ext cx="74016" cy="131896"/>
                          </a:xfrm>
                          <a:prstGeom prst="rect">
                            <a:avLst/>
                          </a:prstGeom>
                          <a:ln>
                            <a:noFill/>
                          </a:ln>
                        </wps:spPr>
                        <wps:txbx>
                          <w:txbxContent>
                            <w:p w14:paraId="3911D2F7" w14:textId="77777777" w:rsidR="004469DE" w:rsidRDefault="004469DE" w:rsidP="004469DE">
                              <w:r>
                                <w:rPr>
                                  <w:rFonts w:ascii="Times New Roman" w:eastAsia="Times New Roman" w:hAnsi="Times New Roman" w:cs="Times New Roman"/>
                                  <w:w w:val="109"/>
                                  <w:sz w:val="16"/>
                                </w:rPr>
                                <w:t>6</w:t>
                              </w:r>
                            </w:p>
                          </w:txbxContent>
                        </wps:txbx>
                        <wps:bodyPr horzOverflow="overflow" vert="horz" lIns="0" tIns="0" rIns="0" bIns="0" rtlCol="0">
                          <a:noAutofit/>
                        </wps:bodyPr>
                      </wps:wsp>
                      <wps:wsp>
                        <wps:cNvPr id="1319043520" name="Rectangle 2344"/>
                        <wps:cNvSpPr/>
                        <wps:spPr>
                          <a:xfrm>
                            <a:off x="480060" y="2190078"/>
                            <a:ext cx="74016" cy="131895"/>
                          </a:xfrm>
                          <a:prstGeom prst="rect">
                            <a:avLst/>
                          </a:prstGeom>
                          <a:ln>
                            <a:noFill/>
                          </a:ln>
                        </wps:spPr>
                        <wps:txbx>
                          <w:txbxContent>
                            <w:p w14:paraId="04F3ED43" w14:textId="77777777" w:rsidR="004469DE" w:rsidRDefault="004469DE" w:rsidP="004469DE">
                              <w:r>
                                <w:rPr>
                                  <w:rFonts w:ascii="Times New Roman" w:eastAsia="Times New Roman" w:hAnsi="Times New Roman" w:cs="Times New Roman"/>
                                  <w:w w:val="109"/>
                                  <w:sz w:val="16"/>
                                </w:rPr>
                                <w:t>7</w:t>
                              </w:r>
                            </w:p>
                          </w:txbxContent>
                        </wps:txbx>
                        <wps:bodyPr horzOverflow="overflow" vert="horz" lIns="0" tIns="0" rIns="0" bIns="0" rtlCol="0">
                          <a:noAutofit/>
                        </wps:bodyPr>
                      </wps:wsp>
                      <wps:wsp>
                        <wps:cNvPr id="1452099309" name="Rectangle 2345"/>
                        <wps:cNvSpPr/>
                        <wps:spPr>
                          <a:xfrm>
                            <a:off x="480060" y="1930997"/>
                            <a:ext cx="74016" cy="131896"/>
                          </a:xfrm>
                          <a:prstGeom prst="rect">
                            <a:avLst/>
                          </a:prstGeom>
                          <a:ln>
                            <a:noFill/>
                          </a:ln>
                        </wps:spPr>
                        <wps:txbx>
                          <w:txbxContent>
                            <w:p w14:paraId="1D8AF227" w14:textId="77777777" w:rsidR="004469DE" w:rsidRDefault="004469DE" w:rsidP="004469DE">
                              <w:r>
                                <w:rPr>
                                  <w:rFonts w:ascii="Times New Roman" w:eastAsia="Times New Roman" w:hAnsi="Times New Roman" w:cs="Times New Roman"/>
                                  <w:w w:val="109"/>
                                  <w:sz w:val="16"/>
                                </w:rPr>
                                <w:t>8</w:t>
                              </w:r>
                            </w:p>
                          </w:txbxContent>
                        </wps:txbx>
                        <wps:bodyPr horzOverflow="overflow" vert="horz" lIns="0" tIns="0" rIns="0" bIns="0" rtlCol="0">
                          <a:noAutofit/>
                        </wps:bodyPr>
                      </wps:wsp>
                      <wps:wsp>
                        <wps:cNvPr id="1304303527" name="Rectangle 2346"/>
                        <wps:cNvSpPr/>
                        <wps:spPr>
                          <a:xfrm>
                            <a:off x="480060" y="1671917"/>
                            <a:ext cx="74016" cy="131896"/>
                          </a:xfrm>
                          <a:prstGeom prst="rect">
                            <a:avLst/>
                          </a:prstGeom>
                          <a:ln>
                            <a:noFill/>
                          </a:ln>
                        </wps:spPr>
                        <wps:txbx>
                          <w:txbxContent>
                            <w:p w14:paraId="0A849BBB" w14:textId="77777777" w:rsidR="004469DE" w:rsidRDefault="004469DE" w:rsidP="004469DE">
                              <w:r>
                                <w:rPr>
                                  <w:rFonts w:ascii="Times New Roman" w:eastAsia="Times New Roman" w:hAnsi="Times New Roman" w:cs="Times New Roman"/>
                                  <w:w w:val="109"/>
                                  <w:sz w:val="16"/>
                                </w:rPr>
                                <w:t>9</w:t>
                              </w:r>
                            </w:p>
                          </w:txbxContent>
                        </wps:txbx>
                        <wps:bodyPr horzOverflow="overflow" vert="horz" lIns="0" tIns="0" rIns="0" bIns="0" rtlCol="0">
                          <a:noAutofit/>
                        </wps:bodyPr>
                      </wps:wsp>
                      <wps:wsp>
                        <wps:cNvPr id="1228807508" name="Rectangle 2347"/>
                        <wps:cNvSpPr/>
                        <wps:spPr>
                          <a:xfrm>
                            <a:off x="425196" y="1412838"/>
                            <a:ext cx="148154" cy="131896"/>
                          </a:xfrm>
                          <a:prstGeom prst="rect">
                            <a:avLst/>
                          </a:prstGeom>
                          <a:ln>
                            <a:noFill/>
                          </a:ln>
                        </wps:spPr>
                        <wps:txbx>
                          <w:txbxContent>
                            <w:p w14:paraId="541DDC78" w14:textId="77777777" w:rsidR="004469DE" w:rsidRDefault="004469DE" w:rsidP="004469DE">
                              <w:r>
                                <w:rPr>
                                  <w:rFonts w:ascii="Times New Roman" w:eastAsia="Times New Roman" w:hAnsi="Times New Roman" w:cs="Times New Roman"/>
                                  <w:w w:val="109"/>
                                  <w:sz w:val="16"/>
                                </w:rPr>
                                <w:t>10</w:t>
                              </w:r>
                            </w:p>
                          </w:txbxContent>
                        </wps:txbx>
                        <wps:bodyPr horzOverflow="overflow" vert="horz" lIns="0" tIns="0" rIns="0" bIns="0" rtlCol="0">
                          <a:noAutofit/>
                        </wps:bodyPr>
                      </wps:wsp>
                      <wps:wsp>
                        <wps:cNvPr id="464130946" name="Rectangle 2348"/>
                        <wps:cNvSpPr/>
                        <wps:spPr>
                          <a:xfrm>
                            <a:off x="425196" y="1153758"/>
                            <a:ext cx="148154" cy="131896"/>
                          </a:xfrm>
                          <a:prstGeom prst="rect">
                            <a:avLst/>
                          </a:prstGeom>
                          <a:ln>
                            <a:noFill/>
                          </a:ln>
                        </wps:spPr>
                        <wps:txbx>
                          <w:txbxContent>
                            <w:p w14:paraId="436AD565" w14:textId="77777777" w:rsidR="004469DE" w:rsidRDefault="004469DE" w:rsidP="004469DE">
                              <w:r>
                                <w:rPr>
                                  <w:rFonts w:ascii="Times New Roman" w:eastAsia="Times New Roman" w:hAnsi="Times New Roman" w:cs="Times New Roman"/>
                                  <w:w w:val="109"/>
                                  <w:sz w:val="16"/>
                                </w:rPr>
                                <w:t>11</w:t>
                              </w:r>
                            </w:p>
                          </w:txbxContent>
                        </wps:txbx>
                        <wps:bodyPr horzOverflow="overflow" vert="horz" lIns="0" tIns="0" rIns="0" bIns="0" rtlCol="0">
                          <a:noAutofit/>
                        </wps:bodyPr>
                      </wps:wsp>
                      <wps:wsp>
                        <wps:cNvPr id="336769607" name="Rectangle 2349"/>
                        <wps:cNvSpPr/>
                        <wps:spPr>
                          <a:xfrm>
                            <a:off x="425196" y="894678"/>
                            <a:ext cx="148154" cy="131895"/>
                          </a:xfrm>
                          <a:prstGeom prst="rect">
                            <a:avLst/>
                          </a:prstGeom>
                          <a:ln>
                            <a:noFill/>
                          </a:ln>
                        </wps:spPr>
                        <wps:txbx>
                          <w:txbxContent>
                            <w:p w14:paraId="52C513E0" w14:textId="77777777" w:rsidR="004469DE" w:rsidRDefault="004469DE" w:rsidP="004469DE">
                              <w:r>
                                <w:rPr>
                                  <w:rFonts w:ascii="Times New Roman" w:eastAsia="Times New Roman" w:hAnsi="Times New Roman" w:cs="Times New Roman"/>
                                  <w:w w:val="109"/>
                                  <w:sz w:val="16"/>
                                </w:rPr>
                                <w:t>12</w:t>
                              </w:r>
                            </w:p>
                          </w:txbxContent>
                        </wps:txbx>
                        <wps:bodyPr horzOverflow="overflow" vert="horz" lIns="0" tIns="0" rIns="0" bIns="0" rtlCol="0">
                          <a:noAutofit/>
                        </wps:bodyPr>
                      </wps:wsp>
                      <wps:wsp>
                        <wps:cNvPr id="259875915" name="Rectangle 2507"/>
                        <wps:cNvSpPr/>
                        <wps:spPr>
                          <a:xfrm>
                            <a:off x="18288" y="4907280"/>
                            <a:ext cx="766056" cy="139770"/>
                          </a:xfrm>
                          <a:prstGeom prst="rect">
                            <a:avLst/>
                          </a:prstGeom>
                          <a:ln>
                            <a:noFill/>
                          </a:ln>
                        </wps:spPr>
                        <wps:txbx>
                          <w:txbxContent>
                            <w:p w14:paraId="063269B1" w14:textId="77777777" w:rsidR="004469DE" w:rsidRDefault="004469DE" w:rsidP="004469DE">
                              <w:r>
                                <w:rPr>
                                  <w:rFonts w:ascii="Times New Roman" w:eastAsia="Times New Roman" w:hAnsi="Times New Roman" w:cs="Times New Roman"/>
                                  <w:w w:val="121"/>
                                  <w:sz w:val="17"/>
                                </w:rPr>
                                <w:t>Technicus:</w:t>
                              </w:r>
                            </w:p>
                          </w:txbxContent>
                        </wps:txbx>
                        <wps:bodyPr horzOverflow="overflow" vert="horz" lIns="0" tIns="0" rIns="0" bIns="0" rtlCol="0">
                          <a:noAutofit/>
                        </wps:bodyPr>
                      </wps:wsp>
                      <wps:wsp>
                        <wps:cNvPr id="1488060477" name="Rectangle 2508"/>
                        <wps:cNvSpPr/>
                        <wps:spPr>
                          <a:xfrm>
                            <a:off x="3440892" y="4907280"/>
                            <a:ext cx="350944" cy="139770"/>
                          </a:xfrm>
                          <a:prstGeom prst="rect">
                            <a:avLst/>
                          </a:prstGeom>
                          <a:ln>
                            <a:noFill/>
                          </a:ln>
                        </wps:spPr>
                        <wps:txbx>
                          <w:txbxContent>
                            <w:p w14:paraId="38C5B546" w14:textId="77777777" w:rsidR="004469DE" w:rsidRDefault="004469DE" w:rsidP="004469DE">
                              <w:r>
                                <w:rPr>
                                  <w:rFonts w:ascii="Times New Roman" w:eastAsia="Times New Roman" w:hAnsi="Times New Roman" w:cs="Times New Roman"/>
                                  <w:w w:val="120"/>
                                  <w:sz w:val="17"/>
                                </w:rPr>
                                <w:t>Arts:</w:t>
                              </w:r>
                            </w:p>
                          </w:txbxContent>
                        </wps:txbx>
                        <wps:bodyPr horzOverflow="overflow" vert="horz" lIns="0" tIns="0" rIns="0" bIns="0" rtlCol="0">
                          <a:noAutofit/>
                        </wps:bodyPr>
                      </wps:wsp>
                      <wps:wsp>
                        <wps:cNvPr id="37102479" name="Shape 2351"/>
                        <wps:cNvSpPr/>
                        <wps:spPr>
                          <a:xfrm>
                            <a:off x="633984" y="5025073"/>
                            <a:ext cx="2788920" cy="0"/>
                          </a:xfrm>
                          <a:custGeom>
                            <a:avLst/>
                            <a:gdLst/>
                            <a:ahLst/>
                            <a:cxnLst/>
                            <a:rect l="0" t="0" r="0" b="0"/>
                            <a:pathLst>
                              <a:path w="2788920">
                                <a:moveTo>
                                  <a:pt x="0" y="0"/>
                                </a:moveTo>
                                <a:lnTo>
                                  <a:pt x="2788920" y="0"/>
                                </a:lnTo>
                              </a:path>
                            </a:pathLst>
                          </a:custGeom>
                          <a:ln w="3048" cap="flat">
                            <a:miter lim="127000"/>
                          </a:ln>
                        </wps:spPr>
                        <wps:style>
                          <a:lnRef idx="1">
                            <a:srgbClr val="808080"/>
                          </a:lnRef>
                          <a:fillRef idx="0">
                            <a:srgbClr val="000000">
                              <a:alpha val="0"/>
                            </a:srgbClr>
                          </a:fillRef>
                          <a:effectRef idx="0">
                            <a:scrgbClr r="0" g="0" b="0"/>
                          </a:effectRef>
                          <a:fontRef idx="none"/>
                        </wps:style>
                        <wps:bodyPr/>
                      </wps:wsp>
                      <wps:wsp>
                        <wps:cNvPr id="1303259134" name="Shape 2352"/>
                        <wps:cNvSpPr/>
                        <wps:spPr>
                          <a:xfrm>
                            <a:off x="3727704" y="5025073"/>
                            <a:ext cx="3118104" cy="0"/>
                          </a:xfrm>
                          <a:custGeom>
                            <a:avLst/>
                            <a:gdLst/>
                            <a:ahLst/>
                            <a:cxnLst/>
                            <a:rect l="0" t="0" r="0" b="0"/>
                            <a:pathLst>
                              <a:path w="3118104">
                                <a:moveTo>
                                  <a:pt x="0" y="0"/>
                                </a:moveTo>
                                <a:lnTo>
                                  <a:pt x="3118104" y="0"/>
                                </a:lnTo>
                              </a:path>
                            </a:pathLst>
                          </a:custGeom>
                          <a:ln w="3048" cap="flat">
                            <a:miter lim="127000"/>
                          </a:ln>
                        </wps:spPr>
                        <wps:style>
                          <a:lnRef idx="1">
                            <a:srgbClr val="808080"/>
                          </a:lnRef>
                          <a:fillRef idx="0">
                            <a:srgbClr val="000000">
                              <a:alpha val="0"/>
                            </a:srgbClr>
                          </a:fillRef>
                          <a:effectRef idx="0">
                            <a:scrgbClr r="0" g="0" b="0"/>
                          </a:effectRef>
                          <a:fontRef idx="none"/>
                        </wps:style>
                        <wps:bodyPr/>
                      </wps:wsp>
                    </wpg:wgp>
                  </a:graphicData>
                </a:graphic>
              </wp:inline>
            </w:drawing>
          </mc:Choice>
          <mc:Fallback>
            <w:pict>
              <v:group w14:anchorId="063EC7D9" id="Group 14616" o:spid="_x0000_s1131" style="width:539.05pt;height:395.7pt;mso-position-horizontal-relative:char;mso-position-vertical-relative:line" coordsize="68458,502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ZvUQLBMAAMYBAQAOAAAAZHJzL2Uyb0RvYy54bWzsXWtv20YW/b7A/gdB31vPkw8jTrFoNsUC&#10;i23Rdn8ALUuWAFoSKCV29tfvuTOcISVSNkU3kmVOWjiKRY1IHp6573s//PT0kI++TovNYrW8GfMf&#10;2Xg0XU5Wd4vl/c34v39+/iEZjzbbbHmX5avl9Gb8bboZ//Tx73/78Li+norVfJXfTYsRFllurh/X&#10;N+P5dru+vrraTObTh2zz42o9XeLN2ap4yLb4Z3F/dVdkj1j9Ib8SjEVXj6vibl2sJtPNBr/9ZN8c&#10;fzTrz2bTyfbX2Wwz3Y7ymzHObWt+FubnLf28+vghu74vsvV8MSlPI+txFg/ZYokv9Ut9yrbZ6Eux&#10;aCz1sJgUq81qtv1xsnq4Ws1mi8nUXAOuhrO9q/mlWH1Zm2u5v368X/vbhFu7d596Lzv5z9dfivUf&#10;698K3InH9T3uhfkXXcvTrHigv3GWoydzy775WzZ92o4m+GWUKJ0wgDzBe5oJzWJpb+pkjjvf+Nxk&#10;/s8XPnnlvvhq53Qe13hANtU92LzuHvwxz9ZTc2s317gHvxWjxd3NWDAdxXHCtBiPltkDntff8QRl&#10;y/t8OhJCRXRldCL4hL9lm+sN7l7L/eKJSHBjmvdMxTpVqb1lXKZxzGldf93Z9brYbH+Zrh5G9OJm&#10;XOAczMOVff33ZmsPdYfQ9+ZL+rlcfV7kuX2XfoPb506NXm2fbp/MNerYXcXt6u4bLny+Kv73Kyg8&#10;y1ePN+NV+WpMrMaX07vjUf6vJW44Eci9KNyLW/ei2OY/rwzN7On848t2NVuY86UTsN9WnheQtHfy&#10;u0PKNU80rrkNT38nuuHJEs3aEY0Slgp1NkSTYSGqtJYgkAa5Wkjqb0Y3UD1JeRRHyjAxu3a7G2c8&#10;YhEee9rdDFWNxDgZVdNBAStAMCUkJIoD1uzStPP6G9EJVAAGvETMeCroDlaA7ogrpZRME0VH1BCd&#10;fLGbL33MbbiQ63d268Xv5u7V5GnpXtIW/ayKsc629DlalF6OsNP6c5nfjN2p0PsP2IL/XJkjt3vy&#10;E6dZvZsv60f51Zy8wbHuCPf32qxXP9J9rxMbdsXd4+3dbD9ykq82U/thuixzI/2l4gzqNzNf0lWn&#10;XNFGmUHXm+WZlWsPiy2UwHzxAJIBNeZI1iLGNttv+ZTuTb78fTqDQIMOwo1w3BT3tz/nxehrRjLI&#10;/CmRNYfSZ2YQkP5T7OCn6NAsX8+zcq1ymfILzDWWK9GRU6Nl7i87Kc/GqppQ2HAXncKJ++I/ZE5r&#10;tdz6zy+hJpsvNOLbXm0lPulW079OJz9TJnkCpQ76it1sLSeh3LDj1KEogaJon6VUxjEzvKuYqaEV&#10;xRJ6F221knOmzsdMfy5gpjsVAqrinmWSvRr3tFbv7vLHr/YiM+tHuu99mZndj3Rnas8Pj2FHzuI6&#10;/1LCvop67Wxu2QM+0x93ycMhLIc9kYpkj69CaKPb0ObRSYZypYWMwUc8tW18pWfizEz9S9hpOdzG&#10;oe78MKrjX8yRlgf6k6T/glA7xoXSbudzyDSVaEicXakGlhiFsTNLhOBJSgpNYElJF6Pk4nVT8wss&#10;Marj5ah+AAxqmsYj3mCJ2YW6sySFC4ZHgSUd7KPAkktjCRy4OlIpfEc7FhJkiTFxOrNExlpGPGhc&#10;XbwIgSWXxhIEiZJY8qbCpUmh7UwSEkcxxZuCwhUUrtKP8G58bTzlLFZRkjRFyXG+No3Io6BVAksC&#10;S94fS5I4ZUxFMLvrLmkoXMcFdCOm4QQICldQuBBEencs4VGKbBaR4PneY8lxEfIX4jbBD0yRIRvb&#10;DFbJpVklUJIQlYyjpofruIyDQJLOwcRAkgsjiaZsRaso7QoSJEYdY7rXOKIQ3edIpcPHD2QAuLit&#10;y0GthxO+a1aOi8G3xfvde2RWuRM8FPW3cUV31LER90CSCyNJkjKlEiYagiQ6LuxeI4mME/gDAkko&#10;ay4EFJHZdvG5ZHAARzplESKBe5LkuKh7nSRaMmJdkCSBJCb98+JJwhWLExHxpk0SHRd1r7MEWbVU&#10;chJYEljyTlhCOYlKwcnVkCXHRd3rLGGcJ1gwsCSw5J2wJEJCScIj3ggoRseF3WssEbEWcbDdQ57j&#10;+wm7i4hxHSsmG7LkuLB7nSUqRd6kIVnwcIVs4HdgvCOHl2kep01RcmTUvaoDE0JKzgJJgofrvVRL&#10;woCIRRRztHTYd3H1jrrzFKIJ3QWCWRLMkvdhlkRcaq0jqgbe8wP3jrqDcQhSBlESRMl7ESVCoeg+&#10;RvuRfZLEvcPuqOnVCdImgyQJkuR9SBLJhdaCNXIcbUutzlUlNcOd8zSKbeuJYLgHw/0dGO4cHayk&#10;gh+4UXuF9g4QBX1Y0tYRwmdHUV8Il/gU8re+Z5uj0BHCdAk9qvtle0cIkaYpwn/NoLttZ9mHIyHJ&#10;0fQXCoGSdxMoEUhH1DxNZFOS9A66B5YEllCu9ebdsIQr5O2iU2zaZEnvoHtgyQssUTGy42yXumJ5&#10;Z1o7onn28g76LXKHQyPJ8zeSRDsUiY5baKK95/SNewfZW1lRFiRGMaofybwB/Kc1QtCWzn55WwmJ&#10;LQupn9z3KSAJfIBMmb3lxqooYlcxREWTD8fF0+st6AIhDsY/AiHeOiFknEZ4mHWj+3d8XOi83kcr&#10;ECIQ4mJbb+tEIgjIWzSm48Lk9W5AgRCBEBdLiJTqYZXPGqnP5kGzqxdDGaNihYE2P4gIvt40NTZi&#10;OdpIaqEYKkkQuFBgXIx3sVoV/0MCFnWus1NA0PHXfFnNsHDTeL7LwJ6qzH4YA3uUiiK4T1ChUBqK&#10;Ozh3CFk9gzNa4ijbPBCzPwSPzGqHcTZvnwxn/wgPAucoRuieqao0ZQfmDqWOh2FWEvFOBzNj6Kq6&#10;S2eMhIrBdk/n08Lsn+BBwIxG6yj6xrQmnxG7g3OHuMEzOGvkR2GboG0bX9JIJd/ftk+Ls3+Eh4Ez&#10;hkUAAZH6rnw7OHfwfD+DcxqjUqDEGX7E2HhI3sq27R/hYeDMIDd5pKTvdLKDcwdf7mGctWIM2Bo+&#10;ixR5Xc19OynduzTB4cRqmH+EB4Ezkk/RGy2leYc2R3sH5g4uymdgjpSg5p20bQud0vyMZ7Xt027b&#10;/gkeBszKjNyDhtQGcwfH22GYIyYk5dMYmAVS0AyOu7s2nN9n0sL8EzwImGE1J2htgGSmNpg7uJOe&#10;gVnxlIIYBDNNiuMtbD4fzP4JHgTMmKApkBJ9wHZOOxQOPIMz+gjQjFuDs4IjpkUJOx/O/hEeBM6w&#10;X2HhSho81RTOdubp8xmLh2FGW0Y0fIQ4IJzJF2abau9u23Vf2Emlc1X7MgicNbZsdCj3PW7qOljq&#10;7cvD8/yegTmFcC7H+xlXGOyrhhJ2NjpX5RuDgFlq0+ux1eEJe/oVjm0Us8D54tgMVxgmrO7ADFfY&#10;+Uyqqv5gEDBzKTWaH6AnT+u27e3LfnxOWUwbBW3b8IWhp/Uu0Gf1hVVJ9MMAGhEMNIQ9MKEeyvIr&#10;GA1DiiGPrgQazjDEM3YYfV6g/W41DKA5ggsx+j34AsQdCe1tzD6MFhi6LYSdTqLgDeNWElSK2Fmj&#10;GLHfrQYBtJCwftAgChpRi8Ltjcx+OKO/B7d5ocYdBs/qGyK036yGgTMCknGEQEa7yu2tzF5Ao+uF&#10;cpaVwD7e5ik5n2XlN6uBAI0uu1q0+cPQUPpVAhomM4rIS0dJwlBb3uRz3bIyhtepkgyqXMphwIzB&#10;rPgfLpHmvi1teKmvowSpqsjfLhUxjh1ct+zbdZxP6yjxW9UgcIZyJNGVFOZuK9CvcpVQLomZFO88&#10;YtZsrRQx0rjPBjSs99KaGAbQEundMYeQbgXamx99BLRUOkoorm2ARph7v2P6WU2rKsNxGEALBacY&#10;NxZQQ+WWtmlk361bQiK4IcIKOQcS2/iOyr3vFTvp1o2JfQNjNBqLKkmacQvQ3v7oxWhoeElaZYgx&#10;GxvZ3brPpnInXiwNg9EKPZYxo7U1E1Ayb3/0AzpCDnctRWy/y9l5t24vloYBtFG6RVs4Q9p5Vr03&#10;brTDA6GthDYZYns691l9YtbQo2sbBswxQyUFNKZ248obIL34HEHE+1RA5IjptxSeTLxQGgbQOo1j&#10;jVbdbQIanstSW+mHc4RklVqSGEJYO5rYeW0rL5MGgTMSDRJEiIl2TUUMdRqvwRnqtsD+aLOHkCW2&#10;n9p7Xpy9A38QOCexGXqMdLA2nL310YvP8Iil8GtbnOEUs5Hft6Jwe5k0CJy5RJoY0uTRzbQNaK+U&#10;9gEaBT0q9b4SpInZzKw3AnSV6TgMoOEniSIJT3cr0D5U2w/oVDKkbnun2P6AtP2d28iJU4UzbAnI&#10;gFRuMI1BF2sLT0o4oV8hojXSSlJKZDDeT6qaNMtVjD6rU6xKah0Go3UUS/RZPMBor5f2YbRGP2CG&#10;CncDNJVNWtWuAnrfV3JaRg/LKaZBMwG3ZKuzBDXMryI0vNyiDFBKZIpZf+NbwdmrH4MgdIRppQzN&#10;jdo3bq+X9uIzJ69qmeNrnGLNjXun3N0w7GQS2msfg8A5RYovosGiNTwpXuUr0TyKYmT9m32b6ib5&#10;C4klJ41aVVmtg8AZwWGZikQhn6bFthKvcpag8Nn2BSRNrEui2GkFtFc+BgE0l5HCvCqqfGs6xZCe&#10;+xoBLZRC4yFLaJROwhVKy70VAe2Vj2HgDPGMP2k7n71S2ktAY5/gCGCYjbtLpthp+eyVj0HgjLzb&#10;CGk+iC85QpuBECNBFH+RzMTOsmdYbWZQ2zSUsk+F5BybuVm5pnFNvmy2v0xXD7Rc9hUTEgzt7+/c&#10;q2zuXk2elu5lMZ1sRzmNVhmhjRl+FubnbTlsJas6ZNuXIzQidl9PX1Q1Gl5vR0/msxAwRiXBqVXv&#10;5ss/V3R8/Si3Ds4Tx9oj8GKdbefmN/QC52le1y8uX44eIcRCc+4334xYovEqlZiUUs6Twqvvh3e+&#10;Gil0gqZqZTgPzz2KC3clGtXLULz4rCOCypPozwl3FTX6BEow01Dx/Yxx0BHnkqGqskGJDm7WdkqY&#10;Kl+bAVMpee5hCpQIUuKNSwmOnFw0QlVVJogXE94oPFZMoPadMRHEBOlVQXNy2uh0NoO2+/t0Rhvp&#10;mx7jwKNUCNTbI6FlX3XyBvTRnBAxS/eLD4KcgN0RrImL4ISMMXQUPRB8VMvLCe9sOJoTmM6IDmbB&#10;nAhywnk8cCcuSE4IxG5QI4rQwJ6cgCfqGL9TzcQWsUbRY9Cdgu40ukhOaK0jZC01LGzYF30ZoVLB&#10;9wvug+YUNKcLsSZQDKGiJG64YW3btufLptp9TgKd0xuN8QMjAiMuhBE8jeGG5VS5u683dQjKtnMC&#10;ayLaa4JywQ9bC0UG+/pCfE4pqrQYup34bEJnX8vjYtg1W4KjcXeq9jLKgpwIcuJC5ESaJmjoFTeG&#10;rqPnal9jgiuNbq1BTATz+jLN60RS+/BaBx0vJXpHsNHYLoptOlPQnILmRDvrZXlh0RgbDbixrzes&#10;id4R7Lbsv6A4BcXpQhQndLxDYybMc3GMqLWwlrYXcWe/k0oYigtNorOMkdz+UktMwzlsIE+zwuTC&#10;rgubFzuiFzdjyng1WWUuRxaHukPIss+X9HO5+rzIc5eZig2JTnez/q34+IFebZ9un0aLu5sxr/q6&#10;DiLTGY3JmUb9P/BoVi6ggvgYF3sdWJVgAuNe0Gm/CNzo3KcD1scLBgEsdDCGIU8HkMV87L7IIpFF&#10;woDCxyvlbh9ZozqeDllfYDMIZFFVJtBAhbqktXAWc1x6IiugtUtMMH8W2RNvxt57OwhkuY4xdx7K&#10;pw921sWsHY3YR8wiUwwj317YjU/MWe+DHAayGKyIaiJSldo46x/zTglPNTmL4kBU+L4tZL0rbRjI&#10;Sp4yhb6irRqUnVrbi7NYFjvB87vxiTUo7xEaBrKou0ULFJR3tHLWP+bHcpbTkm9MgzJinR7TYSCL&#10;ZlU0IIv6njStHuUf86ORxZCn9CUN6sRy1uwgw0FWCIwqjPUB3dg/5t2QpRE/6NGBCj4UZAvq+r+j&#10;G3PULmpk4fjh1CeG1lvngyCtijDMFhUPrU1T7Hy77nK2hiyK7uN9DerMyFbtcgeBrKTxeHBXtO/G&#10;/ik/lrMJnpV9BaoB7Gk1qKo/7iCARf8hDMWhFkRNMYsYy1GOCo7WwDCeqNsNDTG1E21qHqgIfkxs&#10;DXYvRitqVyR2Gq8xWiKWXpdBAAsaoRMNU61doEn4HuOCwoRyllDm3iFspca27+Xs6bH11vkgsKWy&#10;LPIvOs66fABM5DgG1UhK01MYoGomwHZzFyvCUk1KSkbzWUva3VmQM7tqblJvauL2kerd3dYnbgV6&#10;et2xx/Z5gDmCrW2SrW/Gszyz0ayHxXZajPLFA5RP+O9sWAoudQpn7QWvNttv+dSGulD4hzAW+rZw&#10;22ihuL/9OS9GXzO0hEkY/UcgmmVcjSDCYv5TZXuG+qfwzfTltHyWr+eZXcsts7GHmiVndiUTF3CV&#10;ufZk3lvXB+ihaJWZciRSloLNk8TLgU7aikTrzZhhlUMsQUudBL2BzswSdxb9WeJWCCx5EyzBBnJ/&#10;/Xi/Nry9L7L1fDH5lG2z+r/x+nF9PRWr+Sq/mxYf/w8AAP//AwBQSwMEFAAGAAgAAAAhAP52/VDe&#10;AAAABgEAAA8AAABkcnMvZG93bnJldi54bWxMj81qwzAQhO+FvoPYQm+NrP4lcS2HENqeQqFJoeS2&#10;sTa2ibUylmI7b1+ll/ayMMww8222GG0jeup87ViDmiQgiAtnai41fG3f7mYgfEA22DgmDWfysMiv&#10;rzJMjRv4k/pNKEUsYZ+ihiqENpXSFxVZ9BPXEkfv4DqLIcqulKbDIZbbRt4nybO0WHNcqLClVUXF&#10;cXOyGt4HHJYP6rVfHw+r82779PG9VqT17c24fAERaAx/YbjgR3TII9Pendh40WiIj4Tfe/GS6UyB&#10;2GuYztUjyDyT//HzHwAAAP//AwBQSwECLQAUAAYACAAAACEAtoM4kv4AAADhAQAAEwAAAAAAAAAA&#10;AAAAAAAAAAAAW0NvbnRlbnRfVHlwZXNdLnhtbFBLAQItABQABgAIAAAAIQA4/SH/1gAAAJQBAAAL&#10;AAAAAAAAAAAAAAAAAC8BAABfcmVscy8ucmVsc1BLAQItABQABgAIAAAAIQDdZvUQLBMAAMYBAQAO&#10;AAAAAAAAAAAAAAAAAC4CAABkcnMvZTJvRG9jLnhtbFBLAQItABQABgAIAAAAIQD+dv1Q3gAAAAYB&#10;AAAPAAAAAAAAAAAAAAAAAIYVAABkcnMvZG93bnJldi54bWxQSwUGAAAAAAQABADzAAAAkRYAAAAA&#10;">
                <v:rect id="Rectangle 2246" o:spid="_x0000_s1132" style="position:absolute;left:182;width:4760;height:139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I3W+zAAAAOMAAAAPAAAAZHJzL2Rvd25yZXYueG1sRI9ba8JA&#10;FITfhf6H5RT6prsNqDF1FekFffQGtm+H7GkSmj0bslsT/fXdguDjMDPfMPNlb2txptZXjjU8jxQI&#10;4tyZigsNx8PHMAXhA7LB2jFpuJCH5eJhMMfMuI53dN6HQkQI+ww1lCE0mZQ+L8miH7mGOHrfrrUY&#10;omwLaVrsItzWMlFqIi1WHBdKbOi1pPxn/2s1rNNm9blx166o37/Wp+1p9naYBa2fHvvVC4hAfbiH&#10;b+2N0ZCo8WQ6TdU4gf9P8Q/IxR8AAAD//wMAUEsBAi0AFAAGAAgAAAAhANvh9svuAAAAhQEAABMA&#10;AAAAAAAAAAAAAAAAAAAAAFtDb250ZW50X1R5cGVzXS54bWxQSwECLQAUAAYACAAAACEAWvQsW78A&#10;AAAVAQAACwAAAAAAAAAAAAAAAAAfAQAAX3JlbHMvLnJlbHNQSwECLQAUAAYACAAAACEAzyN1vswA&#10;AADjAAAADwAAAAAAAAAAAAAAAAAHAgAAZHJzL2Rvd25yZXYueG1sUEsFBgAAAAADAAMAtwAAAAAD&#10;AAAAAA==&#10;" filled="f" stroked="f">
                  <v:textbox inset="0,0,0,0">
                    <w:txbxContent>
                      <w:p w14:paraId="3DE4D4DB" w14:textId="77777777" w:rsidR="004469DE" w:rsidRDefault="004469DE" w:rsidP="004469DE">
                        <w:r>
                          <w:rPr>
                            <w:rFonts w:ascii="Times New Roman" w:eastAsia="Times New Roman" w:hAnsi="Times New Roman" w:cs="Times New Roman"/>
                            <w:w w:val="123"/>
                            <w:sz w:val="17"/>
                          </w:rPr>
                          <w:t>Naam:</w:t>
                        </w:r>
                      </w:p>
                    </w:txbxContent>
                  </v:textbox>
                </v:rect>
                <v:rect id="Rectangle 2247" o:spid="_x0000_s1133" style="position:absolute;left:10850;width:6810;height:139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6e80xQAAAOAAAAAPAAAAZHJzL2Rvd25yZXYueG1sRE/LasJA&#10;FN0X/IfhCu7qxELaGB1FrEWX9QHq7pK5JsHMnZCZmtSvdwoFl4fzns47U4kbNa60rGA0jEAQZ1aX&#10;nCs47L9eExDOI2usLJOCX3Iwn/Vepphq2/KWbjufixDCLkUFhfd1KqXLCjLohrYmDtzFNgZ9gE0u&#10;dYNtCDeVfIuid2mw5NBQYE3LgrLr7scoWCf14rSx9zavVuf18fs4/tyPvVKDfreYgPDU+af4373R&#10;YX48SuL4A/4OBQRy9gAAAP//AwBQSwECLQAUAAYACAAAACEA2+H2y+4AAACFAQAAEwAAAAAAAAAA&#10;AAAAAAAAAAAAW0NvbnRlbnRfVHlwZXNdLnhtbFBLAQItABQABgAIAAAAIQBa9CxbvwAAABUBAAAL&#10;AAAAAAAAAAAAAAAAAB8BAABfcmVscy8ucmVsc1BLAQItABQABgAIAAAAIQDy6e80xQAAAOAAAAAP&#10;AAAAAAAAAAAAAAAAAAcCAABkcnMvZG93bnJldi54bWxQSwUGAAAAAAMAAwC3AAAA+QIAAAAA&#10;" filled="f" stroked="f">
                  <v:textbox inset="0,0,0,0">
                    <w:txbxContent>
                      <w:p w14:paraId="761B9B0B" w14:textId="77777777" w:rsidR="004469DE" w:rsidRDefault="004469DE" w:rsidP="004469DE">
                        <w:r>
                          <w:rPr>
                            <w:rFonts w:ascii="Times New Roman" w:eastAsia="Times New Roman" w:hAnsi="Times New Roman" w:cs="Times New Roman"/>
                            <w:w w:val="104"/>
                            <w:sz w:val="17"/>
                          </w:rPr>
                          <w:t>Snijders,</w:t>
                        </w:r>
                        <w:r>
                          <w:rPr>
                            <w:rFonts w:ascii="Times New Roman" w:eastAsia="Times New Roman" w:hAnsi="Times New Roman" w:cs="Times New Roman"/>
                            <w:spacing w:val="11"/>
                            <w:w w:val="104"/>
                            <w:sz w:val="17"/>
                          </w:rPr>
                          <w:t xml:space="preserve"> </w:t>
                        </w:r>
                        <w:r>
                          <w:rPr>
                            <w:rFonts w:ascii="Times New Roman" w:eastAsia="Times New Roman" w:hAnsi="Times New Roman" w:cs="Times New Roman"/>
                            <w:w w:val="104"/>
                            <w:sz w:val="17"/>
                          </w:rPr>
                          <w:t>C</w:t>
                        </w:r>
                      </w:p>
                    </w:txbxContent>
                  </v:textbox>
                </v:rect>
                <v:rect id="Rectangle 2248" o:spid="_x0000_s1134" style="position:absolute;left:182;top:1676;width:10161;height:13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B4zzQAAAOMAAAAPAAAAZHJzL2Rvd25yZXYueG1sRI9LT8NA&#10;DITvSPyHlZG40Q3QoCZ0W1U81B77QGp7s7Imich6o+zSpP31+IDUoz3jmc/T+eAadaIu1J4NPI4S&#10;UMSFtzWXBr52nw8TUCEiW2w8k4EzBZjPbm+mmFvf84ZO21gqCeGQo4EqxjbXOhQVOQwj3xKL9u07&#10;h1HGrtS2w17CXaOfkuRFO6xZGips6a2i4mf76wwsJ+3isPKXvmw+jsv9ep+977JozP3dsHgFFWmI&#10;V/P/9coK/jhNn7Nxlgq0/CQL0LM/AAAA//8DAFBLAQItABQABgAIAAAAIQDb4fbL7gAAAIUBAAAT&#10;AAAAAAAAAAAAAAAAAAAAAABbQ29udGVudF9UeXBlc10ueG1sUEsBAi0AFAAGAAgAAAAhAFr0LFu/&#10;AAAAFQEAAAsAAAAAAAAAAAAAAAAAHwEAAF9yZWxzLy5yZWxzUEsBAi0AFAAGAAgAAAAhALb4HjPN&#10;AAAA4wAAAA8AAAAAAAAAAAAAAAAABwIAAGRycy9kb3ducmV2LnhtbFBLBQYAAAAAAwADALcAAAAB&#10;AwAAAAA=&#10;" filled="f" stroked="f">
                  <v:textbox inset="0,0,0,0">
                    <w:txbxContent>
                      <w:p w14:paraId="5E7413DB" w14:textId="77777777" w:rsidR="004469DE" w:rsidRDefault="004469DE" w:rsidP="004469DE">
                        <w:r>
                          <w:rPr>
                            <w:rFonts w:ascii="Times New Roman" w:eastAsia="Times New Roman" w:hAnsi="Times New Roman" w:cs="Times New Roman"/>
                            <w:w w:val="124"/>
                            <w:sz w:val="17"/>
                          </w:rPr>
                          <w:t>Trenddiagram</w:t>
                        </w:r>
                      </w:p>
                    </w:txbxContent>
                  </v:textbox>
                </v:rect>
                <v:shape id="Shape 2249" o:spid="_x0000_s1135" style="position:absolute;top:2701;width:68458;height:44440;visibility:visible;mso-wrap-style:square;v-text-anchor:top" coordsize="6845808,44439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rSIXzQAAAOMAAAAPAAAAZHJzL2Rvd25yZXYueG1sRI9Ba8JA&#10;FITvgv9heQUvUjdNVNLUVcQieCqNLS29PbLPJJh9m2a3Jv77rlDocZiZb5jVZjCNuFDnassKHmYR&#10;COLC6ppLBe9v+/sUhPPIGhvLpOBKDjbr8WiFmbY953Q5+lIECLsMFVTet5mUrqjIoJvZljh4J9sZ&#10;9EF2pdQd9gFuGhlH0VIarDksVNjSrqLifPwxCpLeHrb5a9J8P7/sT9OPryR/XH4qNbkbtk8gPA3+&#10;P/zXPmgFcZQu5nGSzhdw+xT+gFz/AgAA//8DAFBLAQItABQABgAIAAAAIQDb4fbL7gAAAIUBAAAT&#10;AAAAAAAAAAAAAAAAAAAAAABbQ29udGVudF9UeXBlc10ueG1sUEsBAi0AFAAGAAgAAAAhAFr0LFu/&#10;AAAAFQEAAAsAAAAAAAAAAAAAAAAAHwEAAF9yZWxzLy5yZWxzUEsBAi0AFAAGAAgAAAAhAMCtIhfN&#10;AAAA4wAAAA8AAAAAAAAAAAAAAAAABwIAAGRycy9kb3ducmV2LnhtbFBLBQYAAAAAAwADALcAAAAB&#10;AwAAAAA=&#10;" path="m,l6845808,r,4443984l,4443984,,xe" filled="f" strokeweight=".72pt">
                  <v:stroke miterlimit="83231f" joinstyle="miter"/>
                  <v:path arrowok="t" textboxrect="0,0,6845808,4443984"/>
                </v:shape>
                <v:shape id="Shape 18206" o:spid="_x0000_s1136" style="position:absolute;left:6858;top:9377;width:54757;height:31104;visibility:visible;mso-wrap-style:square;v-text-anchor:top" coordsize="5475732,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jqehygAAAOIAAAAPAAAAZHJzL2Rvd25yZXYueG1sRI9PawIx&#10;FMTvBb9DeIXeaqK2VrdGsUJh8eYfisfH5rnZdvOybFJd++mNUPA4zMxvmNmic7U4URsqzxoGfQWC&#10;uPCm4lLDfvf5PAERIrLB2jNpuFCAxbz3MMPM+DNv6LSNpUgQDhlqsDE2mZShsOQw9H1DnLyjbx3G&#10;JNtSmhbPCe5qOVRqLB1WnBYsNrSyVPxsf52GuP7I98NDIVdfFneX77X/e3nNtX567JbvICJ18R7+&#10;b+dGw1SNBhP1NprC7VK6A3J+BQAA//8DAFBLAQItABQABgAIAAAAIQDb4fbL7gAAAIUBAAATAAAA&#10;AAAAAAAAAAAAAAAAAABbQ29udGVudF9UeXBlc10ueG1sUEsBAi0AFAAGAAgAAAAhAFr0LFu/AAAA&#10;FQEAAAsAAAAAAAAAAAAAAAAAHwEAAF9yZWxzLy5yZWxzUEsBAi0AFAAGAAgAAAAhAK6Op6HKAAAA&#10;4gAAAA8AAAAAAAAAAAAAAAAABwIAAGRycy9kb3ducmV2LnhtbFBLBQYAAAAAAwADALcAAAD+AgAA&#10;AAA=&#10;" path="m,l5475732,r,3110484l,3110484,,e" fillcolor="#fffff0" stroked="f" strokeweight="0">
                  <v:stroke miterlimit="83231f" joinstyle="miter"/>
                  <v:path arrowok="t" textboxrect="0,0,5475732,3110484"/>
                </v:shape>
                <v:shape id="Shape 2251" o:spid="_x0000_s1137" style="position:absolute;left:14523;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U2z9xAAAAOEAAAAPAAAAZHJzL2Rvd25yZXYueG1sRE9da8Iw&#10;FH0X9h/CHezNpnagtjaKFAbby1A33y/NXVPW3JQm0/jvF2Gwx8P5rnfRDuJCk+8dK1hkOQji1ume&#10;OwWfHy/zNQgfkDUOjknBjTzstg+zGivtrnykyyl0IoWwr1CBCWGspPStIYs+cyNx4r7cZDEkOHVS&#10;T3hN4XaQRZ4vpcWeU4PBkRpD7ffpxyqI51g278XYBEPPw43N4XB82yv19Bj3GxCBYvgX/7lfdZq/&#10;Wi3KYl3C/VGCILe/AAAA//8DAFBLAQItABQABgAIAAAAIQDb4fbL7gAAAIUBAAATAAAAAAAAAAAA&#10;AAAAAAAAAABbQ29udGVudF9UeXBlc10ueG1sUEsBAi0AFAAGAAgAAAAhAFr0LFu/AAAAFQEAAAsA&#10;AAAAAAAAAAAAAAAAHwEAAF9yZWxzLy5yZWxzUEsBAi0AFAAGAAgAAAAhAFlTbP3EAAAA4QAAAA8A&#10;AAAAAAAAAAAAAAAABwIAAGRycy9kb3ducmV2LnhtbFBLBQYAAAAAAwADALcAAAD4AgAAAAA=&#10;" path="m,l,3110484e" filled="f" strokecolor="#d3d3d3" strokeweight="1.32pt">
                  <v:stroke miterlimit="83231f" joinstyle="miter"/>
                  <v:path arrowok="t" textboxrect="0,0,0,3110484"/>
                </v:shape>
                <v:shape id="Shape 2252" o:spid="_x0000_s1138" style="position:absolute;left:22189;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xtfaxgAAAOMAAAAPAAAAZHJzL2Rvd25yZXYueG1sRE9LawIx&#10;EL4X+h/CFHqrWbXqujWKLAj2Unzeh824WbqZLJtU479vCgWP871nsYq2FVfqfeNYwXCQgSCunG64&#10;VnA6bt5yED4ga2wdk4I7eVgtn58WWGh34z1dD6EWKYR9gQpMCF0hpa8MWfQD1xEn7uJ6iyGdfS11&#10;j7cUbls5yrKptNhwajDYUWmo+j78WAXxHOfl16grg6Fxe2ez2+0/10q9vsT1B4hAMTzE/+6tTvPH&#10;w/w9n8wmM/j7KQEgl78AAAD//wMAUEsBAi0AFAAGAAgAAAAhANvh9svuAAAAhQEAABMAAAAAAAAA&#10;AAAAAAAAAAAAAFtDb250ZW50X1R5cGVzXS54bWxQSwECLQAUAAYACAAAACEAWvQsW78AAAAVAQAA&#10;CwAAAAAAAAAAAAAAAAAfAQAAX3JlbHMvLnJlbHNQSwECLQAUAAYACAAAACEAq8bX2sYAAADjAAAA&#10;DwAAAAAAAAAAAAAAAAAHAgAAZHJzL2Rvd25yZXYueG1sUEsFBgAAAAADAAMAtwAAAPoCAAAAAA==&#10;" path="m,l,3110484e" filled="f" strokecolor="#d3d3d3" strokeweight="1.32pt">
                  <v:stroke miterlimit="83231f" joinstyle="miter"/>
                  <v:path arrowok="t" textboxrect="0,0,0,3110484"/>
                </v:shape>
                <v:shape id="Shape 2253" o:spid="_x0000_s1139" style="position:absolute;left:29855;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1lp4ygAAAOMAAAAPAAAAZHJzL2Rvd25yZXYueG1sRI9BT8Mw&#10;DIXvSPsPkSdxY+kKbKwsm6ZKSHBB24C71XhNReNUTdiyf48PSBzt9/ze5/U2+16daYxdYAPzWQGK&#10;uAm249bA58fL3ROomJAt9oHJwJUibDeTmzVWNlz4QOdjapWEcKzQgEtpqLSOjSOPcRYGYtFOYfSY&#10;ZBxbbUe8SLjvdVkUC+2xY2lwOFDtqPk+/ngD+Suv6vdyqJOj+/7Kbr8/vO2MuZ3m3TOoRDn9m/+u&#10;X63gL5bL4uGxnAu0/CQL0JtfAAAA//8DAFBLAQItABQABgAIAAAAIQDb4fbL7gAAAIUBAAATAAAA&#10;AAAAAAAAAAAAAAAAAABbQ29udGVudF9UeXBlc10ueG1sUEsBAi0AFAAGAAgAAAAhAFr0LFu/AAAA&#10;FQEAAAsAAAAAAAAAAAAAAAAAHwEAAF9yZWxzLy5yZWxzUEsBAi0AFAAGAAgAAAAhAELWWnjKAAAA&#10;4wAAAA8AAAAAAAAAAAAAAAAABwIAAGRycy9kb3ducmV2LnhtbFBLBQYAAAAAAwADALcAAAD+AgAA&#10;AAA=&#10;" path="m,l,3110484e" filled="f" strokecolor="#d3d3d3" strokeweight="1.32pt">
                  <v:stroke miterlimit="83231f" joinstyle="miter"/>
                  <v:path arrowok="t" textboxrect="0,0,0,3110484"/>
                </v:shape>
                <v:shape id="Shape 2254" o:spid="_x0000_s1140" style="position:absolute;left:37536;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Bo4BxgAAAOMAAAAPAAAAZHJzL2Rvd25yZXYueG1sRE9LawIx&#10;EL4L/Q9hhN40q/XR3RpFFgrtRXz1Pmymm8XNZNmkGv99Uyh4nO89q020rbhS7xvHCibjDARx5XTD&#10;tYLz6X30CsIHZI2tY1JwJw+b9dNghYV2Nz7Q9RhqkULYF6jAhNAVUvrKkEU/dh1x4r5dbzGks6+l&#10;7vGWwm0rp1m2kBYbTg0GOyoNVZfjj1UQv2Je7qZdGQy9tHc2+/3hc6vU8zBu30AEiuEh/nd/6DQ/&#10;Xy7ni1k+m8DfTwkAuf4FAAD//wMAUEsBAi0AFAAGAAgAAAAhANvh9svuAAAAhQEAABMAAAAAAAAA&#10;AAAAAAAAAAAAAFtDb250ZW50X1R5cGVzXS54bWxQSwECLQAUAAYACAAAACEAWvQsW78AAAAVAQAA&#10;CwAAAAAAAAAAAAAAAAAfAQAAX3JlbHMvLnJlbHNQSwECLQAUAAYACAAAACEACwaOAcYAAADjAAAA&#10;DwAAAAAAAAAAAAAAAAAHAgAAZHJzL2Rvd25yZXYueG1sUEsFBgAAAAADAAMAtwAAAPoCAAAAAA==&#10;" path="m,l,3110484e" filled="f" strokecolor="#d3d3d3" strokeweight="1.32pt">
                  <v:stroke miterlimit="83231f" joinstyle="miter"/>
                  <v:path arrowok="t" textboxrect="0,0,0,3110484"/>
                </v:shape>
                <v:shape id="Shape 2255" o:spid="_x0000_s1141" style="position:absolute;left:45217;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KzqvxAAAAOIAAAAPAAAAZHJzL2Rvd25yZXYueG1sRE9ba8Iw&#10;FH4f+B/CGfg2UxVm1xlLKQzmy/C290Nz1pQ1J6WJGv/9MhB8/Pju6zLaXlxo9J1jBfNZBoK4cbrj&#10;VsHp+PGSg/ABWWPvmBTcyEO5mTytsdDuynu6HEIrUgj7AhWYEIZCSt8YsuhnbiBO3I8bLYYEx1bq&#10;Ea8p3PZykWWv0mLHqcHgQLWh5vdwtgrid3yrvxZDHQwt+xub3W6/rZSaPsfqHUSgGB7iu/tTp/l5&#10;luer5XwF/5cSBrn5AwAA//8DAFBLAQItABQABgAIAAAAIQDb4fbL7gAAAIUBAAATAAAAAAAAAAAA&#10;AAAAAAAAAABbQ29udGVudF9UeXBlc10ueG1sUEsBAi0AFAAGAAgAAAAhAFr0LFu/AAAAFQEAAAsA&#10;AAAAAAAAAAAAAAAAHwEAAF9yZWxzLy5yZWxzUEsBAi0AFAAGAAgAAAAhANIrOq/EAAAA4gAAAA8A&#10;AAAAAAAAAAAAAAAABwIAAGRycy9kb3ducmV2LnhtbFBLBQYAAAAAAwADALcAAAD4AgAAAAA=&#10;" path="m,l,3110484e" filled="f" strokecolor="#d3d3d3" strokeweight="1.32pt">
                  <v:stroke miterlimit="83231f" joinstyle="miter"/>
                  <v:path arrowok="t" textboxrect="0,0,0,3110484"/>
                </v:shape>
                <v:shape id="Shape 2256" o:spid="_x0000_s1142" style="position:absolute;left:52882;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W9OBxgAAAOMAAAAPAAAAZHJzL2Rvd25yZXYueG1sRE9fa8Iw&#10;EH8f7DuEG+xtpnWitRpFCoP5Mqyb70dzNsXmUppM47dfBoM93u//rbfR9uJKo+8cK8gnGQjixumO&#10;WwVfn28vBQgfkDX2jknBnTxsN48Payy1u3FN12NoRQphX6ICE8JQSukbQxb9xA3EiTu70WJI59hK&#10;PeIthdteTrNsLi12nBoMDlQZai7Hb6sgnuKy+pgOVTD02t/ZHA71fqfU81PcrUAEiuFf/Od+12n+&#10;Ms8Ws3lR5PD7UwJAbn4AAAD//wMAUEsBAi0AFAAGAAgAAAAhANvh9svuAAAAhQEAABMAAAAAAAAA&#10;AAAAAAAAAAAAAFtDb250ZW50X1R5cGVzXS54bWxQSwECLQAUAAYACAAAACEAWvQsW78AAAAVAQAA&#10;CwAAAAAAAAAAAAAAAAAfAQAAX3JlbHMvLnJlbHNQSwECLQAUAAYACAAAACEAxFvTgcYAAADjAAAA&#10;DwAAAAAAAAAAAAAAAAAHAgAAZHJzL2Rvd25yZXYueG1sUEsFBgAAAAADAAMAtwAAAPoCAAAAAA==&#10;" path="m,l,3110484e" filled="f" strokecolor="#d3d3d3" strokeweight="1.32pt">
                  <v:stroke miterlimit="83231f" joinstyle="miter"/>
                  <v:path arrowok="t" textboxrect="0,0,0,3110484"/>
                </v:shape>
                <v:shape id="Shape 2257" o:spid="_x0000_s1143" style="position:absolute;left:60548;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RuFBxgAAAOMAAAAPAAAAZHJzL2Rvd25yZXYueG1sRE9LawIx&#10;EL4X+h/CCL3VRCvqbo0iC4V6Kb56HzbTzdLNZNmkGv+9KRR6nO89q01ynbjQEFrPGiZjBYK49qbl&#10;RsP59Pa8BBEissHOM2m4UYDN+vFhhaXxVz7Q5RgbkUM4lKjBxtiXUobaksMw9j1x5r784DDmc2ik&#10;GfCaw10np0rNpcOWc4PFnipL9ffxx2lIn6moPqZ9FS29dDe2+/1ht9X6aZS2ryAipfgv/nO/mzy/&#10;WC4KpWbzGfz+lAGQ6zsAAAD//wMAUEsBAi0AFAAGAAgAAAAhANvh9svuAAAAhQEAABMAAAAAAAAA&#10;AAAAAAAAAAAAAFtDb250ZW50X1R5cGVzXS54bWxQSwECLQAUAAYACAAAACEAWvQsW78AAAAVAQAA&#10;CwAAAAAAAAAAAAAAAAAfAQAAX3JlbHMvLnJlbHNQSwECLQAUAAYACAAAACEAE0bhQcYAAADjAAAA&#10;DwAAAAAAAAAAAAAAAAAHAgAAZHJzL2Rvd25yZXYueG1sUEsFBgAAAAADAAMAtwAAAPoCAAAAAA==&#10;" path="m,l,3110484e" filled="f" strokecolor="#d3d3d3" strokeweight="1.32pt">
                  <v:stroke miterlimit="83231f" joinstyle="miter"/>
                  <v:path arrowok="t" textboxrect="0,0,0,3110484"/>
                </v:shape>
                <v:shape id="Shape 2258" o:spid="_x0000_s1144" style="position:absolute;left:6858;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2aFxgAAAOMAAAAPAAAAZHJzL2Rvd25yZXYueG1sRE9La8Mw&#10;DL4X9h+MBru1TjMW2ixOKYHBdhl97S5iNQ6N5RB7rfvv58FgR31vVZtoB3GlyfeOFSwXGQji1ume&#10;OwWn49t8BcIHZI2DY1JwJw+b+mFWYandjfd0PYROpBD2JSowIYyllL41ZNEv3EicuLObLIZ0Tp3U&#10;E95SuB1knmWFtNhzajA4UmOovRy+rYL4FdfNZz42wdDzcGez2+0/tko9PcbtK4hAMfyL/9zvOs1f&#10;FuvspchXOfz+lACQ9Q8AAAD//wMAUEsBAi0AFAAGAAgAAAAhANvh9svuAAAAhQEAABMAAAAAAAAA&#10;AAAAAAAAAAAAAFtDb250ZW50X1R5cGVzXS54bWxQSwECLQAUAAYACAAAACEAWvQsW78AAAAVAQAA&#10;CwAAAAAAAAAAAAAAAAAfAQAAX3JlbHMvLnJlbHNQSwECLQAUAAYACAAAACEAYftmhcYAAADjAAAA&#10;DwAAAAAAAAAAAAAAAAAHAgAAZHJzL2Rvd25yZXYueG1sUEsFBgAAAAADAAMAtwAAAPoCAAAAAA==&#10;" path="m,l,3110484e" filled="f" strokecolor="#d3d3d3" strokeweight="1.32pt">
                  <v:stroke miterlimit="83231f" joinstyle="miter"/>
                  <v:path arrowok="t" textboxrect="0,0,0,3110484"/>
                </v:shape>
                <v:shape id="Shape 2259" o:spid="_x0000_s1145" style="position:absolute;left:6858;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o/iyQAAAOMAAAAPAAAAZHJzL2Rvd25yZXYueG1sRI9BT8Mw&#10;DIXvSPyHyEjcWLoittItm6ZKSHBB24C71XhNReNUTdiyf48PSBzt9/ze5/U2+0GdaYp9YAPzWQGK&#10;uA22587A58fLQwUqJmSLQ2AycKUI283tzRprGy58oPMxdUpCONZowKU01lrH1pHHOAsjsWinMHlM&#10;Mk6dthNeJNwPuiyKhfbYszQ4HKlx1H4ff7yB/JWfm/dybJKjx+HKbr8/vO2Mub/LuxWoRDn9m/+u&#10;X63gl9X8qSqWC4GWn2QBevMLAAD//wMAUEsBAi0AFAAGAAgAAAAhANvh9svuAAAAhQEAABMAAAAA&#10;AAAAAAAAAAAAAAAAAFtDb250ZW50X1R5cGVzXS54bWxQSwECLQAUAAYACAAAACEAWvQsW78AAAAV&#10;AQAACwAAAAAAAAAAAAAAAAAfAQAAX3JlbHMvLnJlbHNQSwECLQAUAAYACAAAACEAqv6P4skAAADj&#10;AAAADwAAAAAAAAAAAAAAAAAHAgAAZHJzL2Rvd25yZXYueG1sUEsFBgAAAAADAAMAtwAAAP0CAAAA&#10;AA==&#10;" path="m,l,3110484e" filled="f" strokecolor="#d3d3d3" strokeweight="1.32pt">
                  <v:stroke miterlimit="83231f" joinstyle="miter"/>
                  <v:path arrowok="t" textboxrect="0,0,0,3110484"/>
                </v:shape>
                <v:shape id="Shape 2260" o:spid="_x0000_s1146" style="position:absolute;left:6858;top:4048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0ccXywAAAOIAAAAPAAAAZHJzL2Rvd25yZXYueG1sRI9ba8JA&#10;FITfC/6H5Qi+1U3ViKauIoWWlhbEtPh8zJ5cMHs2ZLe5/PtuodDHYWa+YXaHwdSio9ZVlhU8zCMQ&#10;xJnVFRcKvj6f7zcgnEfWWFsmBSM5OOwndztMtO35TF3qCxEg7BJUUHrfJFK6rCSDbm4b4uDltjXo&#10;g2wLqVvsA9zUchFFa2mw4rBQYkNPJWW39NsoWF7Hcfzo0/z00l3em/TN5NHZKDWbDsdHEJ4G/x/+&#10;a79qBXG8XW1Xm3gBv5fCHZD7HwAAAP//AwBQSwECLQAUAAYACAAAACEA2+H2y+4AAACFAQAAEwAA&#10;AAAAAAAAAAAAAAAAAAAAW0NvbnRlbnRfVHlwZXNdLnhtbFBLAQItABQABgAIAAAAIQBa9CxbvwAA&#10;ABUBAAALAAAAAAAAAAAAAAAAAB8BAABfcmVscy8ucmVsc1BLAQItABQABgAIAAAAIQAH0ccXywAA&#10;AOIAAAAPAAAAAAAAAAAAAAAAAAcCAABkcnMvZG93bnJldi54bWxQSwUGAAAAAAMAAwC3AAAA/wIA&#10;AAAA&#10;" path="m5475732,l,e" filled="f" strokecolor="#d3d3d3" strokeweight="1.32pt">
                  <v:stroke miterlimit="83231f" joinstyle="miter"/>
                  <v:path arrowok="t" textboxrect="0,0,5475732,0"/>
                </v:shape>
                <v:shape id="Shape 2261" o:spid="_x0000_s1147" style="position:absolute;left:6858;top:3789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xP5RxgAAAOIAAAAPAAAAZHJzL2Rvd25yZXYueG1sRE/LSgMx&#10;FN0L/YdwC93ZpA9kHJuWUlAUBelYur5O7jzo5GaYxHn8vVkILg/nvTuMthE9db52rGG1VCCIc2dq&#10;LjVcvp7vExA+IBtsHJOGiTwc9rO7HabGDXymPguliCHsU9RQhdCmUvq8Iot+6VriyBWusxgi7Epp&#10;OhxiuG3kWqkHabHm2FBhS6eK8lv2YzVsvqdp+hiy4vOlv7632Zst1NlqvZiPxycQgcbwL/5zvxoN&#10;yaPabhO1jpvjpXgH5P4XAAD//wMAUEsBAi0AFAAGAAgAAAAhANvh9svuAAAAhQEAABMAAAAAAAAA&#10;AAAAAAAAAAAAAFtDb250ZW50X1R5cGVzXS54bWxQSwECLQAUAAYACAAAACEAWvQsW78AAAAVAQAA&#10;CwAAAAAAAAAAAAAAAAAfAQAAX3JlbHMvLnJlbHNQSwECLQAUAAYACAAAACEAksT+UcYAAADiAAAA&#10;DwAAAAAAAAAAAAAAAAAHAgAAZHJzL2Rvd25yZXYueG1sUEsFBgAAAAADAAMAtwAAAPoCAAAAAA==&#10;" path="m5475732,l,e" filled="f" strokecolor="#d3d3d3" strokeweight="1.32pt">
                  <v:stroke miterlimit="83231f" joinstyle="miter"/>
                  <v:path arrowok="t" textboxrect="0,0,5475732,0"/>
                </v:shape>
                <v:shape id="Shape 2262" o:spid="_x0000_s1148" style="position:absolute;left:6858;top:35300;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bCLFygAAAOIAAAAPAAAAZHJzL2Rvd25yZXYueG1sRI9bSwMx&#10;FITfhf6HcAq+2aQWt3XbtIigKAqlq/h8ujl7oZuTZRP38u+NIPg4zMw3zO4w2kb01PnasYblQoEg&#10;zp2pudTw+fF0swHhA7LBxjFpmMjDYT+72mFq3MAn6rNQighhn6KGKoQ2ldLnFVn0C9cSR69wncUQ&#10;ZVdK0+EQ4baRt0ol0mLNcaHClh4ryi/Zt9WwOk/T9D5kxfG5/3prs1dbqJPV+no+PmxBBBrDf/iv&#10;/WI0bNar5O5eJQn8Xop3QO5/AAAA//8DAFBLAQItABQABgAIAAAAIQDb4fbL7gAAAIUBAAATAAAA&#10;AAAAAAAAAAAAAAAAAABbQ29udGVudF9UeXBlc10ueG1sUEsBAi0AFAAGAAgAAAAhAFr0LFu/AAAA&#10;FQEAAAsAAAAAAAAAAAAAAAAAHwEAAF9yZWxzLy5yZWxzUEsBAi0AFAAGAAgAAAAhAFBsIsXKAAAA&#10;4gAAAA8AAAAAAAAAAAAAAAAABwIAAGRycy9kb3ducmV2LnhtbFBLBQYAAAAAAwADALcAAAD+AgAA&#10;AAA=&#10;" path="m5475732,l,e" filled="f" strokecolor="#d3d3d3" strokeweight="1.32pt">
                  <v:stroke miterlimit="83231f" joinstyle="miter"/>
                  <v:path arrowok="t" textboxrect="0,0,5475732,0"/>
                </v:shape>
                <v:shape id="Shape 2263" o:spid="_x0000_s1149" style="position:absolute;left:6858;top:32709;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nE65ygAAAOMAAAAPAAAAZHJzL2Rvd25yZXYueG1sRI9LSwQx&#10;EITvgv8htODNTXaVcRk3u4igKArLjuK5nfQ8cNIZJnEe/94+CB67q7rq691h9p0aaYhtYAvrlQFF&#10;XAbXcm3h4/3xagsqJmSHXWCysFCEw/78bIe5CxOfaCxSrSSEY44WmpT6XOtYNuQxrkJPLFoVBo9J&#10;xqHWbsBJwn2nN8Zk2mPL0tBgTw8Nld/Fj7dw/bUsy9tUVMen8fO1L158ZU7e2suL+f4OVKI5/Zv/&#10;rp+d4N+Y2+0mW2cCLT/JAvT+FwAA//8DAFBLAQItABQABgAIAAAAIQDb4fbL7gAAAIUBAAATAAAA&#10;AAAAAAAAAAAAAAAAAABbQ29udGVudF9UeXBlc10ueG1sUEsBAi0AFAAGAAgAAAAhAFr0LFu/AAAA&#10;FQEAAAsAAAAAAAAAAAAAAAAAHwEAAF9yZWxzLy5yZWxzUEsBAi0AFAAGAAgAAAAhACKcTrnKAAAA&#10;4wAAAA8AAAAAAAAAAAAAAAAABwIAAGRycy9kb3ducmV2LnhtbFBLBQYAAAAAAwADALcAAAD+AgAA&#10;AAA=&#10;" path="m5475732,l,e" filled="f" strokecolor="#d3d3d3" strokeweight="1.32pt">
                  <v:stroke miterlimit="83231f" joinstyle="miter"/>
                  <v:path arrowok="t" textboxrect="0,0,5475732,0"/>
                </v:shape>
                <v:shape id="Shape 2264" o:spid="_x0000_s1150" style="position:absolute;left:6858;top:30118;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u3kKyAAAAOMAAAAPAAAAZHJzL2Rvd25yZXYueG1sRE9ZawIx&#10;EH4v9D+EKfhWs1bx2BqlFJQWheIqPk83swfdTJZN3OPfNwWhj/Pds972phItNa60rGAyjkAQp1aX&#10;nCu4nHfPSxDOI2usLJOCgRxsN48Pa4y17fhEbeJzEULYxaig8L6OpXRpQQbd2NbEgctsY9CHs8ml&#10;brAL4aaSL1E0lwZLDg0F1vReUPqT3IyC6fcwDMcuyb727fVQJ58mi05GqdFT//YKwlPv/8V394cO&#10;81fTxWI2m8xX8PdTAEBufgEAAP//AwBQSwECLQAUAAYACAAAACEA2+H2y+4AAACFAQAAEwAAAAAA&#10;AAAAAAAAAAAAAAAAW0NvbnRlbnRfVHlwZXNdLnhtbFBLAQItABQABgAIAAAAIQBa9CxbvwAAABUB&#10;AAALAAAAAAAAAAAAAAAAAB8BAABfcmVscy8ucmVsc1BLAQItABQABgAIAAAAIQDpu3kKyAAAAOMA&#10;AAAPAAAAAAAAAAAAAAAAAAcCAABkcnMvZG93bnJldi54bWxQSwUGAAAAAAMAAwC3AAAA/AIAAAAA&#10;" path="m5475732,l,e" filled="f" strokecolor="#d3d3d3" strokeweight="1.32pt">
                  <v:stroke miterlimit="83231f" joinstyle="miter"/>
                  <v:path arrowok="t" textboxrect="0,0,5475732,0"/>
                </v:shape>
                <v:shape id="Shape 2265" o:spid="_x0000_s1151" style="position:absolute;left:6858;top:27527;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oak4xwAAAOMAAAAPAAAAZHJzL2Rvd25yZXYueG1sRE9LSwMx&#10;EL4X/A9hBG9tNhWWsjYtIiiKhdJVPI+b2QduJssm7uPfN4VCj/O9Z7ufbCsG6n3jWINaJSCIC2ca&#10;rjR8f70uNyB8QDbYOiYNM3nY7+4WW8yMG/lEQx4qEUPYZ6ihDqHLpPRFTRb9ynXEkStdbzHEs6+k&#10;6XGM4baV6yRJpcWGY0ONHb3UVPzl/1bD4+88z4cxL49vw89nl3/YMjlZrR/up+cnEIGmcBNf3e8m&#10;zk9Ttd6oVCm4/BQBkLszAAAA//8DAFBLAQItABQABgAIAAAAIQDb4fbL7gAAAIUBAAATAAAAAAAA&#10;AAAAAAAAAAAAAABbQ29udGVudF9UeXBlc10ueG1sUEsBAi0AFAAGAAgAAAAhAFr0LFu/AAAAFQEA&#10;AAsAAAAAAAAAAAAAAAAAHwEAAF9yZWxzLy5yZWxzUEsBAi0AFAAGAAgAAAAhAF6hqTjHAAAA4wAA&#10;AA8AAAAAAAAAAAAAAAAABwIAAGRycy9kb3ducmV2LnhtbFBLBQYAAAAAAwADALcAAAD7AgAAAAA=&#10;" path="m5475732,l,e" filled="f" strokecolor="#d3d3d3" strokeweight="1.32pt">
                  <v:stroke miterlimit="83231f" joinstyle="miter"/>
                  <v:path arrowok="t" textboxrect="0,0,5475732,0"/>
                </v:shape>
                <v:shape id="Shape 2266" o:spid="_x0000_s1152" style="position:absolute;left:6858;top:2492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v8xxwAAAOMAAAAPAAAAZHJzL2Rvd25yZXYueG1sRE9LSwMx&#10;EL4L/ocwQm82aatV1qZFhBZLC9JVPI+b2QduJssm3ce/bwqCx/nes9oMthYdtb5yrGE2VSCIM2cq&#10;LjR8fW7vn0H4gGywdkwaRvKwWd/erDAxrucTdWkoRAxhn6CGMoQmkdJnJVn0U9cQRy53rcUQz7aQ&#10;psU+httazpVaSosVx4YSG3orKftNz1bD4mccx2Of5h+77vvQpHubq5PVenI3vL6ACDSEf/Gf+93E&#10;+fOlmj0+PagFXH+KAMj1BQAA//8DAFBLAQItABQABgAIAAAAIQDb4fbL7gAAAIUBAAATAAAAAAAA&#10;AAAAAAAAAAAAAABbQ29udGVudF9UeXBlc10ueG1sUEsBAi0AFAAGAAgAAAAhAFr0LFu/AAAAFQEA&#10;AAsAAAAAAAAAAAAAAAAAHwEAAF9yZWxzLy5yZWxzUEsBAi0AFAAGAAgAAAAhAH6y/zHHAAAA4wAA&#10;AA8AAAAAAAAAAAAAAAAABwIAAGRycy9kb3ducmV2LnhtbFBLBQYAAAAAAwADALcAAAD7AgAAAAA=&#10;" path="m5475732,l,e" filled="f" strokecolor="#d3d3d3" strokeweight="1.32pt">
                  <v:stroke miterlimit="83231f" joinstyle="miter"/>
                  <v:path arrowok="t" textboxrect="0,0,5475732,0"/>
                </v:shape>
                <v:shape id="Shape 2267" o:spid="_x0000_s1153" style="position:absolute;left:6858;top:2233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kD6zygAAAOIAAAAPAAAAZHJzL2Rvd25yZXYueG1sRI9bSwMx&#10;FITfBf9DOIJvNlmltt02LSIoigXptvT5dHP2gpuTZRP38u+NIPg4zMw3zGY32kb01PnasYZkpkAQ&#10;587UXGo4HV/uliB8QDbYOCYNE3nYba+vNpgaN/CB+iyUIkLYp6ihCqFNpfR5RRb9zLXE0StcZzFE&#10;2ZXSdDhEuG3kvVKP0mLNcaHClp4ryr+yb6vh4TJN037Iis/X/vzRZu+2UAer9e3N+LQGEWgM/+G/&#10;9pvRsFrO1TxZrBL4vRTvgNz+AAAA//8DAFBLAQItABQABgAIAAAAIQDb4fbL7gAAAIUBAAATAAAA&#10;AAAAAAAAAAAAAAAAAABbQ29udGVudF9UeXBlc10ueG1sUEsBAi0AFAAGAAgAAAAhAFr0LFu/AAAA&#10;FQEAAAsAAAAAAAAAAAAAAAAAHwEAAF9yZWxzLy5yZWxzUEsBAi0AFAAGAAgAAAAhAKiQPrPKAAAA&#10;4gAAAA8AAAAAAAAAAAAAAAAABwIAAGRycy9kb3ducmV2LnhtbFBLBQYAAAAAAwADALcAAAD+AgAA&#10;AAA=&#10;" path="m5475732,l,e" filled="f" strokecolor="#d3d3d3" strokeweight="1.32pt">
                  <v:stroke miterlimit="83231f" joinstyle="miter"/>
                  <v:path arrowok="t" textboxrect="0,0,5475732,0"/>
                </v:shape>
                <v:shape id="Shape 2268" o:spid="_x0000_s1154" style="position:absolute;left:6858;top:19740;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ryExwAAAOMAAAAPAAAAZHJzL2Rvd25yZXYueG1sRE9La8JA&#10;EL4X/A/LCL3VTRSMRFcpgmJpoZiWnsfs5EGzsyG75vHvu4VCj/O9Z3cYTSN66lxtWUG8iEAQ51bX&#10;XCr4/Dg9bUA4j6yxsUwKJnJw2M8edphqO/CV+syXIoSwS1FB5X2bSunyigy6hW2JA1fYzqAPZ1dK&#10;3eEQwk0jl1G0lgZrDg0VtnSsKP/O7kbB6jZN09uQFe/n/uu1zV5MEV2NUo/z8XkLwtPo/8V/7osO&#10;8+NNslwncRLD708BALn/AQAA//8DAFBLAQItABQABgAIAAAAIQDb4fbL7gAAAIUBAAATAAAAAAAA&#10;AAAAAAAAAAAAAABbQ29udGVudF9UeXBlc10ueG1sUEsBAi0AFAAGAAgAAAAhAFr0LFu/AAAAFQEA&#10;AAsAAAAAAAAAAAAAAAAAHwEAAF9yZWxzLy5yZWxzUEsBAi0AFAAGAAgAAAAhAJr6vITHAAAA4wAA&#10;AA8AAAAAAAAAAAAAAAAABwIAAGRycy9kb3ducmV2LnhtbFBLBQYAAAAAAwADALcAAAD7AgAAAAA=&#10;" path="m5475732,l,e" filled="f" strokecolor="#d3d3d3" strokeweight="1.32pt">
                  <v:stroke miterlimit="83231f" joinstyle="miter"/>
                  <v:path arrowok="t" textboxrect="0,0,5475732,0"/>
                </v:shape>
                <v:shape id="Shape 2269" o:spid="_x0000_s1155" style="position:absolute;left:6858;top:17149;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73PgyAAAAOIAAAAPAAAAZHJzL2Rvd25yZXYueG1sRI/LSsNA&#10;FIb3Bd9hOIK7dqYtCRI7LSJYFAulUVwfMycXzJwJmTGXt3cWhS5//hvf7jDZVgzU+8axhvVKgSAu&#10;nGm40vD1+bp8BOEDssHWMWmYycNhf7fYYWbcyBca8lCJOMI+Qw11CF0mpS9qsuhXriOOXul6iyHK&#10;vpKmxzGO21ZulEqlxYbjQ40dvdRU/OZ/VsP2Z57n05iX5+Pw/dHl77ZUF6v1w/30/AQi0BRu4Wv7&#10;zWhI19skSVIVISJSxAG5/wcAAP//AwBQSwECLQAUAAYACAAAACEA2+H2y+4AAACFAQAAEwAAAAAA&#10;AAAAAAAAAAAAAAAAW0NvbnRlbnRfVHlwZXNdLnhtbFBLAQItABQABgAIAAAAIQBa9CxbvwAAABUB&#10;AAALAAAAAAAAAAAAAAAAAB8BAABfcmVscy8ucmVsc1BLAQItABQABgAIAAAAIQDP73PgyAAAAOIA&#10;AAAPAAAAAAAAAAAAAAAAAAcCAABkcnMvZG93bnJldi54bWxQSwUGAAAAAAMAAwC3AAAA/AIAAAAA&#10;" path="m5475732,l,e" filled="f" strokecolor="#d3d3d3" strokeweight="1.32pt">
                  <v:stroke miterlimit="83231f" joinstyle="miter"/>
                  <v:path arrowok="t" textboxrect="0,0,5475732,0"/>
                </v:shape>
                <v:shape id="Shape 2270" o:spid="_x0000_s1156" style="position:absolute;left:6858;top:14558;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LhHcygAAAOIAAAAPAAAAZHJzL2Rvd25yZXYueG1sRI9bSwMx&#10;FITfhf6HcAq+2cRWtnZtWkRQFAvStfT5dHP2gpuTZRP38u+NIPg4zMw3zHY/2kb01PnasYbbhQJB&#10;nDtTc6nh9Pl8cw/CB2SDjWPSMJGH/W52tcXUuIGP1GehFBHCPkUNVQhtKqXPK7LoF64ljl7hOosh&#10;yq6UpsMhwm0jl0ol0mLNcaHClp4qyr+yb6thdZmm6TBkxcdLf35vszdbqKPV+no+Pj6ACDSG//Bf&#10;+9VoWN6tV5t1ohL4vRTvgNz9AAAA//8DAFBLAQItABQABgAIAAAAIQDb4fbL7gAAAIUBAAATAAAA&#10;AAAAAAAAAAAAAAAAAABbQ29udGVudF9UeXBlc10ueG1sUEsBAi0AFAAGAAgAAAAhAFr0LFu/AAAA&#10;FQEAAAsAAAAAAAAAAAAAAAAAHwEAAF9yZWxzLy5yZWxzUEsBAi0AFAAGAAgAAAAhAJsuEdzKAAAA&#10;4gAAAA8AAAAAAAAAAAAAAAAABwIAAGRycy9kb3ducmV2LnhtbFBLBQYAAAAAAwADALcAAAD+AgAA&#10;AAA=&#10;" path="m5475732,l,e" filled="f" strokecolor="#d3d3d3" strokeweight="1.32pt">
                  <v:stroke miterlimit="83231f" joinstyle="miter"/>
                  <v:path arrowok="t" textboxrect="0,0,5475732,0"/>
                </v:shape>
                <v:shape id="Shape 2271" o:spid="_x0000_s1157" style="position:absolute;left:6858;top:11967;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DlUFyAAAAOEAAAAPAAAAZHJzL2Rvd25yZXYueG1sRI9bSwMx&#10;FITfC/6HcATf2qQrLbJtWkRoUSyUrtLn4+bsBTcnyybu5d83guDjMPPNMNv9aBvRU+drxxqWCwWC&#10;OHem5lLD58dh/gTCB2SDjWPSMJGH/e5utsXUuIEv1GehFLGEfYoaqhDaVEqfV2TRL1xLHL3CdRZD&#10;lF0pTYdDLLeNTJRaS4s1x4UKW3qpKP/OfqyGx69pmk5DVpyP/fW9zd5soS5W64f78XkDItAY/sN/&#10;9KuJ3DJZrRKVwO+j+Abk7gYAAP//AwBQSwECLQAUAAYACAAAACEA2+H2y+4AAACFAQAAEwAAAAAA&#10;AAAAAAAAAAAAAAAAW0NvbnRlbnRfVHlwZXNdLnhtbFBLAQItABQABgAIAAAAIQBa9CxbvwAAABUB&#10;AAALAAAAAAAAAAAAAAAAAB8BAABfcmVscy8ucmVsc1BLAQItABQABgAIAAAAIQAnDlUFyAAAAOEA&#10;AAAPAAAAAAAAAAAAAAAAAAcCAABkcnMvZG93bnJldi54bWxQSwUGAAAAAAMAAwC3AAAA/AIAAAAA&#10;" path="m5475732,l,e" filled="f" strokecolor="#d3d3d3" strokeweight="1.32pt">
                  <v:stroke miterlimit="83231f" joinstyle="miter"/>
                  <v:path arrowok="t" textboxrect="0,0,5475732,0"/>
                </v:shape>
                <v:shape id="Shape 2272" o:spid="_x0000_s1158" style="position:absolute;left:6858;top:9377;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slgCxwAAAOMAAAAPAAAAZHJzL2Rvd25yZXYueG1sRE9LS8Qw&#10;EL4L/ocwgjc32V1Zl9p0kYUVRWFpFc9jM31gMylN7OPfG0HwON970sNsOzHS4FvHGtYrBYK4dKbl&#10;WsP72+lmD8IHZIOdY9KwkIdDdnmRYmLcxDmNRahFDGGfoIYmhD6R0pcNWfQr1xNHrnKDxRDPoZZm&#10;wCmG205ulNpJiy3HhgZ7OjZUfhXfVsP2c1mW16mozo/jx0tfPNtK5Vbr66v54R5EoDn8i//cTybO&#10;Vzu1vV1v9nfw+1MEQGY/AAAA//8DAFBLAQItABQABgAIAAAAIQDb4fbL7gAAAIUBAAATAAAAAAAA&#10;AAAAAAAAAAAAAABbQ29udGVudF9UeXBlc10ueG1sUEsBAi0AFAAGAAgAAAAhAFr0LFu/AAAAFQEA&#10;AAsAAAAAAAAAAAAAAAAAHwEAAF9yZWxzLy5yZWxzUEsBAi0AFAAGAAgAAAAhAPKyWALHAAAA4wAA&#10;AA8AAAAAAAAAAAAAAAAABwIAAGRycy9kb3ducmV2LnhtbFBLBQYAAAAAAwADALcAAAD7AgAAAAA=&#10;" path="m5475732,l,e" filled="f" strokecolor="#d3d3d3" strokeweight="1.32pt">
                  <v:stroke miterlimit="83231f" joinstyle="miter"/>
                  <v:path arrowok="t" textboxrect="0,0,5475732,0"/>
                </v:shape>
                <v:shape id="Shape 2273" o:spid="_x0000_s1159" style="position:absolute;left:6858;top:4048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D6MTxgAAAOIAAAAPAAAAZHJzL2Rvd25yZXYueG1sRE9bS8Mw&#10;FH4X/A/hDPbmkm4wbF02hqAoCrJu+HzWnF5Yc1Ka2Mu/Nw+Cjx/ffXeYbCsG6n3jWEOyUiCIC2ca&#10;rjRczi8PjyB8QDbYOiYNM3k47O/vdpgZN/KJhjxUIoawz1BDHUKXSemLmiz6leuII1e63mKIsK+k&#10;6XGM4baVa6W20mLDsaHGjp5rKm75j9Wwuc7z/Dnm5dfr8P3R5e+2VCer9XIxHZ9ABJrCv/jP/WY0&#10;rNM0VUmyjZvjpXgH5P4XAAD//wMAUEsBAi0AFAAGAAgAAAAhANvh9svuAAAAhQEAABMAAAAAAAAA&#10;AAAAAAAAAAAAAFtDb250ZW50X1R5cGVzXS54bWxQSwECLQAUAAYACAAAACEAWvQsW78AAAAVAQAA&#10;CwAAAAAAAAAAAAAAAAAfAQAAX3JlbHMvLnJlbHNQSwECLQAUAAYACAAAACEAWw+jE8YAAADiAAAA&#10;DwAAAAAAAAAAAAAAAAAHAgAAZHJzL2Rvd25yZXYueG1sUEsFBgAAAAADAAMAtwAAAPoCAAAAAA==&#10;" path="m5475732,l,e" filled="f" strokecolor="#d3d3d3" strokeweight="1.32pt">
                  <v:stroke miterlimit="83231f" joinstyle="miter"/>
                  <v:path arrowok="t" textboxrect="0,0,5475732,0"/>
                </v:shape>
                <v:shape id="Shape 2274" o:spid="_x0000_s1160" style="position:absolute;left:6858;top:4048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bbaxywAAAOMAAAAPAAAAZHJzL2Rvd25yZXYueG1sRI9bSwMx&#10;FITfhf6HcATfbLIt6ro2LSIoioXSVXw+bs5e6OZk2cS9/HsjCH0cZuYbZrObbCsG6n3jWEOyVCCI&#10;C2carjR8fjxfpyB8QDbYOiYNM3nYbRcXG8yMG/lIQx4qESHsM9RQh9BlUvqiJot+6Tri6JWutxii&#10;7Ctpehwj3LZypdSttNhwXKixo6eailP+YzWsv+d53o95eXgZvt67/M2W6mi1vrqcHh9ABJrCOfzf&#10;fjUaVolKb5L7dH0Hf5/iH5DbXwAAAP//AwBQSwECLQAUAAYACAAAACEA2+H2y+4AAACFAQAAEwAA&#10;AAAAAAAAAAAAAAAAAAAAW0NvbnRlbnRfVHlwZXNdLnhtbFBLAQItABQABgAIAAAAIQBa9CxbvwAA&#10;ABUBAAALAAAAAAAAAAAAAAAAAB8BAABfcmVscy8ucmVsc1BLAQItABQABgAIAAAAIQDpbbaxywAA&#10;AOMAAAAPAAAAAAAAAAAAAAAAAAcCAABkcnMvZG93bnJldi54bWxQSwUGAAAAAAMAAwC3AAAA/wIA&#10;AAAA&#10;" path="m5475732,l,e" filled="f" strokecolor="#d3d3d3" strokeweight="1.32pt">
                  <v:stroke miterlimit="83231f" joinstyle="miter"/>
                  <v:path arrowok="t" textboxrect="0,0,5475732,0"/>
                </v:shape>
                <v:shape id="Shape 2275" o:spid="_x0000_s1161" style="position:absolute;left:6858;top:4048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N7c6yAAAAOMAAAAPAAAAZHJzL2Rvd25yZXYueG1sRE9fa8Iw&#10;EH8X/A7hhL3ITBybq9UobiDsacM6mI9Hc7bF5lKbtHbffhkM9ni//7feDrYWPbW+cqxhPlMgiHNn&#10;Ki40fB739wkIH5AN1o5Jwzd52G7GozWmxt34QH0WChFD2KeooQyhSaX0eUkW/cw1xJE7u9ZiiGdb&#10;SNPiLYbbWj4otZAWK44NJTb0WlJ+yTqroXHZ++lr+nHtZE9d4fbKvByU1neTYbcCEWgI/+I/95uJ&#10;8x+T5fxJJctn+P0pAiA3PwAAAP//AwBQSwECLQAUAAYACAAAACEA2+H2y+4AAACFAQAAEwAAAAAA&#10;AAAAAAAAAAAAAAAAW0NvbnRlbnRfVHlwZXNdLnhtbFBLAQItABQABgAIAAAAIQBa9CxbvwAAABUB&#10;AAALAAAAAAAAAAAAAAAAAB8BAABfcmVscy8ucmVsc1BLAQItABQABgAIAAAAIQBdN7c6yAAAAOMA&#10;AAAPAAAAAAAAAAAAAAAAAAcCAABkcnMvZG93bnJldi54bWxQSwUGAAAAAAMAAwC3AAAA/AIAAAAA&#10;" path="m5475732,l,e" filled="f" strokeweight=".1323mm">
                  <v:stroke endcap="round"/>
                  <v:path arrowok="t" textboxrect="0,0,5475732,0"/>
                </v:shape>
                <v:shape id="Shape 2276" o:spid="_x0000_s1162" style="position:absolute;left:6858;top:40481;width:0;height:671;visibility:visible;mso-wrap-style:square;v-text-anchor:top" coordsize="0,670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vA6tywAAAOIAAAAPAAAAZHJzL2Rvd25yZXYueG1sRI/dagIx&#10;FITvhb5DOIXeSM36Eytbo1St4JXgtg9w2Jz9oZuTZZOuW5++KRS8HGbmG2a9HWwjeup87VjDdJKA&#10;IM6dqbnU8PlxfF6B8AHZYOOYNPyQh+3mYbTG1LgrX6jPQikihH2KGqoQ2lRKn1dk0U9cSxy9wnUW&#10;Q5RdKU2H1wi3jZwlyVJarDkuVNjSvqL8K/u2Go6kTuP9vLg10/z9oIrdkK3OO62fHoe3VxCBhnAP&#10;/7dPRsNMLebqRS2W8Hcp3gG5+QUAAP//AwBQSwECLQAUAAYACAAAACEA2+H2y+4AAACFAQAAEwAA&#10;AAAAAAAAAAAAAAAAAAAAW0NvbnRlbnRfVHlwZXNdLnhtbFBLAQItABQABgAIAAAAIQBa9CxbvwAA&#10;ABUBAAALAAAAAAAAAAAAAAAAAB8BAABfcmVscy8ucmVsc1BLAQItABQABgAIAAAAIQCFvA6tywAA&#10;AOIAAAAPAAAAAAAAAAAAAAAAAAcCAABkcnMvZG93bnJldi54bWxQSwUGAAAAAAMAAwC3AAAA/wIA&#10;AAAA&#10;" path="m,67056l,e" filled="f" strokeweight=".1323mm">
                  <v:stroke endcap="round"/>
                  <v:path arrowok="t" textboxrect="0,0,0,67056"/>
                </v:shape>
                <v:shape id="Shape 2277" o:spid="_x0000_s1163" style="position:absolute;left:22189;top:40481;width:0;height:671;visibility:visible;mso-wrap-style:square;v-text-anchor:top" coordsize="0,670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9p07ywAAAOIAAAAPAAAAZHJzL2Rvd25yZXYueG1sRI/dasJA&#10;FITvhb7DcgRvpG60/sToKtVW8Eow9QEO2ZMfzJ4N2a1Gn75bKPRymJlvmPW2M7W4UesqywrGowgE&#10;cWZ1xYWCy9fhNQbhPLLG2jIpeJCD7ealt8ZE2zuf6Zb6QgQIuwQVlN43iZQuK8mgG9mGOHi5bQ36&#10;INtC6hbvAW5qOYmiuTRYcVgosaF9Sdk1/TYKDjQ7Dvdv+bMeZ58fs3zXpfFpp9Sg372vQHjq/H/4&#10;r33UCuLFcrqYxss5/F4Kd0BufgAAAP//AwBQSwECLQAUAAYACAAAACEA2+H2y+4AAACFAQAAEwAA&#10;AAAAAAAAAAAAAAAAAAAAW0NvbnRlbnRfVHlwZXNdLnhtbFBLAQItABQABgAIAAAAIQBa9CxbvwAA&#10;ABUBAAALAAAAAAAAAAAAAAAAAB8BAABfcmVscy8ucmVsc1BLAQItABQABgAIAAAAIQDV9p07ywAA&#10;AOIAAAAPAAAAAAAAAAAAAAAAAAcCAABkcnMvZG93bnJldi54bWxQSwUGAAAAAAMAAwC3AAAA/wIA&#10;AAAA&#10;" path="m,67056l,e" filled="f" strokeweight=".1323mm">
                  <v:stroke endcap="round"/>
                  <v:path arrowok="t" textboxrect="0,0,0,67056"/>
                </v:shape>
                <v:shape id="Shape 2278" o:spid="_x0000_s1164" style="position:absolute;left:37536;top:40481;width:0;height:671;visibility:visible;mso-wrap-style:square;v-text-anchor:top" coordsize="0,670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YALGywAAAOIAAAAPAAAAZHJzL2Rvd25yZXYueG1sRI/dasJA&#10;FITvC32H5RS8KbpJJP6krlJtBa8Eow9wyJ780OzZkN1q7NN3CwUvh5n5hlltBtOKK/WusawgnkQg&#10;iAurG64UXM778QKE88gaW8uk4E4ONuvnpxVm2t74RNfcVyJA2GWooPa+y6R0RU0G3cR2xMErbW/Q&#10;B9lXUvd4C3DTyiSKZtJgw2Ghxo52NRVf+bdRsKf08Lqblj9tXHx+pOV2yBfHrVKjl+H9DYSnwT/C&#10;/+2DVjCdL2dJEqcp/F0Kd0CufwEAAP//AwBQSwECLQAUAAYACAAAACEA2+H2y+4AAACFAQAAEwAA&#10;AAAAAAAAAAAAAAAAAAAAW0NvbnRlbnRfVHlwZXNdLnhtbFBLAQItABQABgAIAAAAIQBa9CxbvwAA&#10;ABUBAAALAAAAAAAAAAAAAAAAAB8BAABfcmVscy8ucmVsc1BLAQItABQABgAIAAAAIQDFYALGywAA&#10;AOIAAAAPAAAAAAAAAAAAAAAAAAcCAABkcnMvZG93bnJldi54bWxQSwUGAAAAAAMAAwC3AAAA/wIA&#10;AAAA&#10;" path="m,67056l,e" filled="f" strokeweight=".1323mm">
                  <v:stroke endcap="round"/>
                  <v:path arrowok="t" textboxrect="0,0,0,67056"/>
                </v:shape>
                <v:shape id="Shape 2279" o:spid="_x0000_s1165" style="position:absolute;left:52882;top:40481;width:0;height:671;visibility:visible;mso-wrap-style:square;v-text-anchor:top" coordsize="0,670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VS2qywAAAOIAAAAPAAAAZHJzL2Rvd25yZXYueG1sRI/dasJA&#10;FITvC77DcoTelLqJGhuiq6it4FWhaR/gkD35wezZkF017dN3BcHLYWa+YVabwbTiQr1rLCuIJxEI&#10;4sLqhisFP9+H1xSE88gaW8uk4JccbNajpxVm2l75iy65r0SAsMtQQe19l0npipoMuontiINX2t6g&#10;D7KvpO7xGuCmldMoWkiDDYeFGjva11Sc8rNRcKDk+LKflX9tXHy8J+VuyNPPnVLP42G7BOFp8I/w&#10;vX3UCpJ0Np2/xfMF3C6FOyDX/wAAAP//AwBQSwECLQAUAAYACAAAACEA2+H2y+4AAACFAQAAEwAA&#10;AAAAAAAAAAAAAAAAAAAAW0NvbnRlbnRfVHlwZXNdLnhtbFBLAQItABQABgAIAAAAIQBa9CxbvwAA&#10;ABUBAAALAAAAAAAAAAAAAAAAAB8BAABfcmVscy8ucmVsc1BLAQItABQABgAIAAAAIQCEVS2qywAA&#10;AOIAAAAPAAAAAAAAAAAAAAAAAAcCAABkcnMvZG93bnJldi54bWxQSwUGAAAAAAMAAwC3AAAA/wIA&#10;AAAA&#10;" path="m,67056l,e" filled="f" strokeweight=".1323mm">
                  <v:stroke endcap="round"/>
                  <v:path arrowok="t" textboxrect="0,0,0,67056"/>
                </v:shape>
                <v:rect id="Rectangle 2281" o:spid="_x0000_s1166" style="position:absolute;left:3524;top:44717;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KkODxgAAAOAAAAAPAAAAZHJzL2Rvd25yZXYueG1sRI9Na8JA&#10;EIbvhf6HZQre6iZWJaauYoWWejQWeh2y0yRtdjZmR43/3j0UPL68XzzL9eBadaY+NJ4NpOMEFHHp&#10;bcOVga/D+3MGKgiyxdYzGbhSgPXq8WGJufUX3tO5kErFEQ45GqhFulzrUNbkMIx9Rxy9H987lCj7&#10;StseL3HctXqSJHPtsOH4UGNH25rKv+LkDBzT7b7JvN4Jy/fH71s1e5keO2NGT8PmFZTQIPfwf/vT&#10;Glgs0iSbRoQIFGFAr24AAAD//wMAUEsBAi0AFAAGAAgAAAAhANvh9svuAAAAhQEAABMAAAAAAAAA&#10;AAAAAAAAAAAAAFtDb250ZW50X1R5cGVzXS54bWxQSwECLQAUAAYACAAAACEAWvQsW78AAAAVAQAA&#10;CwAAAAAAAAAAAAAAAAAfAQAAX3JlbHMvLnJlbHNQSwECLQAUAAYACAAAACEAjipDg8YAAADgAAAA&#10;DwAAAAAAAAAAAAAAAAAHAgAAZHJzL2Rvd25yZXYueG1sUEsFBgAAAAADAAMAtwAAAPoCAAAAAA==&#10;" filled="f" stroked="f">
                  <v:textbox inset="0,0,0,0">
                    <w:txbxContent>
                      <w:p w14:paraId="4CD726DA" w14:textId="77777777" w:rsidR="004469DE" w:rsidRDefault="004469DE" w:rsidP="004469DE">
                        <w:r>
                          <w:rPr>
                            <w:rFonts w:ascii="Times New Roman" w:eastAsia="Times New Roman" w:hAnsi="Times New Roman" w:cs="Times New Roman"/>
                            <w:sz w:val="16"/>
                          </w:rPr>
                          <w:t>2</w:t>
                        </w:r>
                      </w:p>
                    </w:txbxContent>
                  </v:textbox>
                </v:rect>
                <v:rect id="Rectangle 2282" o:spid="_x0000_s1167" style="position:absolute;left:3905;top:44321;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Lv7NxgAAAOMAAAAPAAAAZHJzL2Rvd25yZXYueG1sRE/NSsNA&#10;EL4XfIdlBG/NppqEELstWlD02FbwOmTHJJqdTbNjG9/eLRR6nO9/luvJ9epIY+g8G1gkKSji2tuO&#10;GwMf+5d5CSoIssXeMxn4owDr1c1siZX1J97ScSeNiiEcKjTQigyV1qFuyWFI/EAcuS8/OpR4jo22&#10;I55iuOv1fZoW2mHHsaHFgTYt1T+7X2fgsNhsu9Lrd2H5fP1+bvKH7DAYc3c7PT2CEprkKr6432yc&#10;n2VFkadlkcP5pwiAXv0DAAD//wMAUEsBAi0AFAAGAAgAAAAhANvh9svuAAAAhQEAABMAAAAAAAAA&#10;AAAAAAAAAAAAAFtDb250ZW50X1R5cGVzXS54bWxQSwECLQAUAAYACAAAACEAWvQsW78AAAAVAQAA&#10;CwAAAAAAAAAAAAAAAAAfAQAAX3JlbHMvLnJlbHNQSwECLQAUAAYACAAAACEAOC7+zcYAAADjAAAA&#10;DwAAAAAAAAAAAAAAAAAHAgAAZHJzL2Rvd25yZXYueG1sUEsFBgAAAAADAAMAtwAAAPoCAAAAAA==&#10;" filled="f" stroked="f">
                  <v:textbox inset="0,0,0,0">
                    <w:txbxContent>
                      <w:p w14:paraId="4350266E" w14:textId="77777777" w:rsidR="004469DE" w:rsidRDefault="004469DE" w:rsidP="004469DE">
                        <w:r>
                          <w:rPr>
                            <w:rFonts w:ascii="Times New Roman" w:eastAsia="Times New Roman" w:hAnsi="Times New Roman" w:cs="Times New Roman"/>
                            <w:sz w:val="16"/>
                          </w:rPr>
                          <w:t>5</w:t>
                        </w:r>
                      </w:p>
                    </w:txbxContent>
                  </v:textbox>
                </v:rect>
                <v:rect id="Rectangle 2283" o:spid="_x0000_s1168" style="position:absolute;left:4334;top:44003;width:518;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1AmEyQAAAOIAAAAPAAAAZHJzL2Rvd25yZXYueG1sRI9fa8JA&#10;EMTfC/0Oxxb6Vi+xRiV6igot7aN/wNcltybR3F7MbTX99r1CoY/DzPyGmS9716gbdaH2bCAdJKCI&#10;C29rLg0c9m8vU1BBkC02nsnANwVYLh4f5phbf+ct3XZSqgjhkKOBSqTNtQ5FRQ7DwLfE0Tv5zqFE&#10;2ZXadniPcNfoYZKMtcOa40KFLW0qKi67L2fgmm629dTrT2E5vp/XZfY6urbGPD/1qxkooV7+w3/t&#10;D2tgPBlmWTJKU/i9FO+AXvwAAAD//wMAUEsBAi0AFAAGAAgAAAAhANvh9svuAAAAhQEAABMAAAAA&#10;AAAAAAAAAAAAAAAAAFtDb250ZW50X1R5cGVzXS54bWxQSwECLQAUAAYACAAAACEAWvQsW78AAAAV&#10;AQAACwAAAAAAAAAAAAAAAAAfAQAAX3JlbHMvLnJlbHNQSwECLQAUAAYACAAAACEA39QJhMkAAADi&#10;AAAADwAAAAAAAAAAAAAAAAAHAgAAZHJzL2Rvd25yZXYueG1sUEsFBgAAAAADAAMAtwAAAP0CAAAA&#10;AA==&#10;" filled="f" stroked="f">
                  <v:textbox inset="0,0,0,0">
                    <w:txbxContent>
                      <w:p w14:paraId="31E5A4B2" w14:textId="77777777" w:rsidR="004469DE" w:rsidRDefault="004469DE" w:rsidP="004469DE">
                        <w:r>
                          <w:rPr>
                            <w:rFonts w:ascii="Times New Roman" w:eastAsia="Times New Roman" w:hAnsi="Times New Roman" w:cs="Times New Roman"/>
                            <w:sz w:val="16"/>
                          </w:rPr>
                          <w:t>/</w:t>
                        </w:r>
                      </w:p>
                    </w:txbxContent>
                  </v:textbox>
                </v:rect>
                <v:rect id="Rectangle 2284" o:spid="_x0000_s1169" style="position:absolute;left:4576;top:43651;width:740;height:1318;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oY1TxwAAAOMAAAAPAAAAZHJzL2Rvd25yZXYueG1sRE/NTsJA&#10;EL6b8A6bIfEm20pLSmUhSqLBI2jCddId22p3tnRHqG/Pmph4nO9/VpvRdepMQ2g9G0hnCSjiytuW&#10;awPvb893BaggyBY7z2TghwJs1pObFZbWX3hP54PUKoZwKNFAI9KXWoeqIYdh5nviyH34waHEc6i1&#10;HfASw12n75NkoR22HBsa7GnbUPV1+HYGTul23xZevwrL8eXzqc7n2ak35nY6Pj6AEhrlX/zn3tk4&#10;v8jmizxb5in8/hQB0OsrAAAA//8DAFBLAQItABQABgAIAAAAIQDb4fbL7gAAAIUBAAATAAAAAAAA&#10;AAAAAAAAAAAAAABbQ29udGVudF9UeXBlc10ueG1sUEsBAi0AFAAGAAgAAAAhAFr0LFu/AAAAFQEA&#10;AAsAAAAAAAAAAAAAAAAAHwEAAF9yZWxzLy5yZWxzUEsBAi0AFAAGAAgAAAAhAJChjVPHAAAA4wAA&#10;AA8AAAAAAAAAAAAAAAAABwIAAGRycy9kb3ducmV2LnhtbFBLBQYAAAAAAwADALcAAAD7AgAAAAA=&#10;" filled="f" stroked="f">
                  <v:textbox inset="0,0,0,0">
                    <w:txbxContent>
                      <w:p w14:paraId="6612C2F4" w14:textId="77777777" w:rsidR="004469DE" w:rsidRDefault="004469DE" w:rsidP="004469DE">
                        <w:r>
                          <w:rPr>
                            <w:rFonts w:ascii="Times New Roman" w:eastAsia="Times New Roman" w:hAnsi="Times New Roman" w:cs="Times New Roman"/>
                            <w:sz w:val="16"/>
                          </w:rPr>
                          <w:t>1</w:t>
                        </w:r>
                      </w:p>
                    </w:txbxContent>
                  </v:textbox>
                </v:rect>
                <v:rect id="Rectangle 2285" o:spid="_x0000_s1170" style="position:absolute;left:4972;top:43254;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jQ1txwAAAOMAAAAPAAAAZHJzL2Rvd25yZXYueG1sRE9LT8JA&#10;EL6T8B82Y+INti0PsbIQJMHIETTxOumObbU7W7oD1H/vmphwnO89y3XvGnWhLtSeDaTjBBRx4W3N&#10;pYH3t91oASoIssXGMxn4oQDr1XCwxNz6Kx/ocpRSxRAOORqoRNpc61BU5DCMfUscuU/fOZR4dqW2&#10;HV5juGt0liRz7bDm2FBhS9uKiu/j2Rk4pdtDvfB6LywfL1/P5WwyPbXG3N/1mydQQr3cxP/uVxvn&#10;Tx6yWZpkj1P4+ykCoFe/AAAA//8DAFBLAQItABQABgAIAAAAIQDb4fbL7gAAAIUBAAATAAAAAAAA&#10;AAAAAAAAAAAAAABbQ29udGVudF9UeXBlc10ueG1sUEsBAi0AFAAGAAgAAAAhAFr0LFu/AAAAFQEA&#10;AAsAAAAAAAAAAAAAAAAAHwEAAF9yZWxzLy5yZWxzUEsBAi0AFAAGAAgAAAAhAMaNDW3HAAAA4wAA&#10;AA8AAAAAAAAAAAAAAAAABwIAAGRycy9kb3ducmV2LnhtbFBLBQYAAAAAAwADALcAAAD7AgAAAAA=&#10;" filled="f" stroked="f">
                  <v:textbox inset="0,0,0,0">
                    <w:txbxContent>
                      <w:p w14:paraId="0F0AC59E" w14:textId="77777777" w:rsidR="004469DE" w:rsidRDefault="004469DE" w:rsidP="004469DE">
                        <w:r>
                          <w:rPr>
                            <w:rFonts w:ascii="Times New Roman" w:eastAsia="Times New Roman" w:hAnsi="Times New Roman" w:cs="Times New Roman"/>
                            <w:sz w:val="16"/>
                          </w:rPr>
                          <w:t>1</w:t>
                        </w:r>
                      </w:p>
                    </w:txbxContent>
                  </v:textbox>
                </v:rect>
                <v:rect id="Rectangle 2286" o:spid="_x0000_s1171" style="position:absolute;left:5400;top:42952;width:519;height:1318;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Xqm9yQAAAOMAAAAPAAAAZHJzL2Rvd25yZXYueG1sRI9BT8JA&#10;EIXvJv6HzZB4k20pElJZiJBo9AiaeJ10x7bSnS3dAeq/dw4mHmfem/e+WW3G0JkLDamN7CCfZmCI&#10;q+hbrh18vD/fL8EkQfbYRSYHP5Rgs769WWHp45X3dDlIbTSEU4kOGpG+tDZVDQVM09gTq/YVh4Ci&#10;41BbP+BVw0NnZ1m2sAFb1oYGe9o1VB0P5+DglO/27TLaN2H5fPne1g/F/NQ7dzcZnx7BCI3yb/67&#10;fvWKnxWzPF/MC4XWn3QBdv0LAAD//wMAUEsBAi0AFAAGAAgAAAAhANvh9svuAAAAhQEAABMAAAAA&#10;AAAAAAAAAAAAAAAAAFtDb250ZW50X1R5cGVzXS54bWxQSwECLQAUAAYACAAAACEAWvQsW78AAAAV&#10;AQAACwAAAAAAAAAAAAAAAAAfAQAAX3JlbHMvLnJlbHNQSwECLQAUAAYACAAAACEAwl6pvckAAADj&#10;AAAADwAAAAAAAAAAAAAAAAAHAgAAZHJzL2Rvd25yZXYueG1sUEsFBgAAAAADAAMAtwAAAP0CAAAA&#10;AA==&#10;" filled="f" stroked="f">
                  <v:textbox inset="0,0,0,0">
                    <w:txbxContent>
                      <w:p w14:paraId="1A0F811F" w14:textId="77777777" w:rsidR="004469DE" w:rsidRDefault="004469DE" w:rsidP="004469DE">
                        <w:r>
                          <w:rPr>
                            <w:rFonts w:ascii="Times New Roman" w:eastAsia="Times New Roman" w:hAnsi="Times New Roman" w:cs="Times New Roman"/>
                            <w:sz w:val="16"/>
                          </w:rPr>
                          <w:t>/</w:t>
                        </w:r>
                      </w:p>
                    </w:txbxContent>
                  </v:textbox>
                </v:rect>
                <v:rect id="Rectangle 2287" o:spid="_x0000_s1172" style="position:absolute;left:5642;top:42599;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gB+txgAAAOIAAAAPAAAAZHJzL2Rvd25yZXYueG1sRE9NT8JA&#10;EL2T+B82Y8INthXBUlmIkmjkCJhwnXSHttqdLd0B6r93DyQcX973YtW7Rl2oC7VnA+k4AUVceFtz&#10;aeB7/zHKQAVBtth4JgN/FGC1fBgsMLf+ylu67KRUMYRDjgYqkTbXOhQVOQxj3xJH7ug7hxJhV2rb&#10;4TWGu0Y/JclMO6w5NlTY0rqi4nd3dgZO6XpbZ15vhOXw+fNeTifPp9aY4WP/9gpKqJe7+Ob+sgZe&#10;JvMsnc6zuDleindAL/8BAAD//wMAUEsBAi0AFAAGAAgAAAAhANvh9svuAAAAhQEAABMAAAAAAAAA&#10;AAAAAAAAAAAAAFtDb250ZW50X1R5cGVzXS54bWxQSwECLQAUAAYACAAAACEAWvQsW78AAAAVAQAA&#10;CwAAAAAAAAAAAAAAAAAfAQAAX3JlbHMvLnJlbHNQSwECLQAUAAYACAAAACEAKYAfrcYAAADiAAAA&#10;DwAAAAAAAAAAAAAAAAAHAgAAZHJzL2Rvd25yZXYueG1sUEsFBgAAAAADAAMAtwAAAPoCAAAAAA==&#10;" filled="f" stroked="f">
                  <v:textbox inset="0,0,0,0">
                    <w:txbxContent>
                      <w:p w14:paraId="2BE69A36" w14:textId="77777777" w:rsidR="004469DE" w:rsidRDefault="004469DE" w:rsidP="004469DE">
                        <w:r>
                          <w:rPr>
                            <w:rFonts w:ascii="Times New Roman" w:eastAsia="Times New Roman" w:hAnsi="Times New Roman" w:cs="Times New Roman"/>
                            <w:sz w:val="16"/>
                          </w:rPr>
                          <w:t>2</w:t>
                        </w:r>
                      </w:p>
                    </w:txbxContent>
                  </v:textbox>
                </v:rect>
                <v:rect id="Rectangle 2288" o:spid="_x0000_s1173" style="position:absolute;left:6023;top:42203;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rbKfyQAAAOIAAAAPAAAAZHJzL2Rvd25yZXYueG1sRI9Ba8JA&#10;FITvhf6H5Qm91U002pC6Siu0tEe14PWRfSap2bcx+6rpv+8WBI/DzHzDLFaDa9WZ+tB4NpCOE1DE&#10;pbcNVwa+dm+POaggyBZbz2TglwKslvd3Cyysv/CGzlupVIRwKNBALdIVWoeyJodh7Dvi6B1871Ci&#10;7Ctte7xEuGv1JEnm2mHDcaHGjtY1lcftjzNwStebJvf6U1j279+v1WyanTpjHkbDyzMooUFu4Wv7&#10;wxp4ymbZZJrPU/i/FO+AXv4BAAD//wMAUEsBAi0AFAAGAAgAAAAhANvh9svuAAAAhQEAABMAAAAA&#10;AAAAAAAAAAAAAAAAAFtDb250ZW50X1R5cGVzXS54bWxQSwECLQAUAAYACAAAACEAWvQsW78AAAAV&#10;AQAACwAAAAAAAAAAAAAAAAAfAQAAX3JlbHMvLnJlbHNQSwECLQAUAAYACAAAACEAbq2yn8kAAADi&#10;AAAADwAAAAAAAAAAAAAAAAAHAgAAZHJzL2Rvd25yZXYueG1sUEsFBgAAAAADAAMAtwAAAP0CAAAA&#10;AA==&#10;" filled="f" stroked="f">
                  <v:textbox inset="0,0,0,0">
                    <w:txbxContent>
                      <w:p w14:paraId="29D0E1BB" w14:textId="77777777" w:rsidR="004469DE" w:rsidRDefault="004469DE" w:rsidP="004469DE">
                        <w:r>
                          <w:rPr>
                            <w:rFonts w:ascii="Times New Roman" w:eastAsia="Times New Roman" w:hAnsi="Times New Roman" w:cs="Times New Roman"/>
                            <w:sz w:val="16"/>
                          </w:rPr>
                          <w:t>0</w:t>
                        </w:r>
                      </w:p>
                    </w:txbxContent>
                  </v:textbox>
                </v:rect>
                <v:rect id="Rectangle 2289" o:spid="_x0000_s1174" style="position:absolute;left:6419;top:41807;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dln5yQAAAOIAAAAPAAAAZHJzL2Rvd25yZXYueG1sRI9fT8JA&#10;EMTfTfgOlzXhTa78Ec/KQZQEoo+gia+b3tpWe3ult0D59pyJiY+TmflNZrHqfaNO1MU6sIXxKANF&#10;XARXc2nh431zZ0BFQXbYBCYLF4qwWg5uFpi7cOYdnfZSqgThmKOFSqTNtY5FRR7jKLTEyfsKnUdJ&#10;siu16/Cc4L7Rkyyba481p4UKW1pXVPzsj97CYbze1SboN2H53H6/lPfT2aG1dnjbPz+BEurlP/zX&#10;fnUWzCwzZv74MIXfS+kO6OUVAAD//wMAUEsBAi0AFAAGAAgAAAAhANvh9svuAAAAhQEAABMAAAAA&#10;AAAAAAAAAAAAAAAAAFtDb250ZW50X1R5cGVzXS54bWxQSwECLQAUAAYACAAAACEAWvQsW78AAAAV&#10;AQAACwAAAAAAAAAAAAAAAAAfAQAAX3JlbHMvLnJlbHNQSwECLQAUAAYACAAAACEAMnZZ+ckAAADi&#10;AAAADwAAAAAAAAAAAAAAAAAHAgAAZHJzL2Rvd25yZXYueG1sUEsFBgAAAAADAAMAtwAAAP0CAAAA&#10;AA==&#10;" filled="f" stroked="f">
                  <v:textbox inset="0,0,0,0">
                    <w:txbxContent>
                      <w:p w14:paraId="72B9FAEE" w14:textId="77777777" w:rsidR="004469DE" w:rsidRDefault="004469DE" w:rsidP="004469DE">
                        <w:r>
                          <w:rPr>
                            <w:rFonts w:ascii="Times New Roman" w:eastAsia="Times New Roman" w:hAnsi="Times New Roman" w:cs="Times New Roman"/>
                            <w:sz w:val="16"/>
                          </w:rPr>
                          <w:t>2</w:t>
                        </w:r>
                      </w:p>
                    </w:txbxContent>
                  </v:textbox>
                </v:rect>
                <v:rect id="Rectangle 2290" o:spid="_x0000_s1175" style="position:absolute;left:6816;top:41410;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kXWbygAAAOMAAAAPAAAAZHJzL2Rvd25yZXYueG1sRI9La8Mw&#10;EITvhf4HsYXcGtnOA+NGCU0gJT3mAb0u1tZ2a60ca5O4/74qFHIcZuYbZrEaXKuu1IfGs4F0nIAi&#10;Lr1tuDJwOm6fc1BBkC22nsnADwVYLR8fFlhYf+M9XQ9SqQjhUKCBWqQrtA5lTQ7D2HfE0fv0vUOJ&#10;sq+07fEW4a7VWZLMtcOG40KNHW1qKr8PF2fgnG72Te71u7B8vH2tq9lkeu6MGT0Nry+ghAa5h//b&#10;O2sgS/Jskmb5fAZ/n+If0MtfAAAA//8DAFBLAQItABQABgAIAAAAIQDb4fbL7gAAAIUBAAATAAAA&#10;AAAAAAAAAAAAAAAAAABbQ29udGVudF9UeXBlc10ueG1sUEsBAi0AFAAGAAgAAAAhAFr0LFu/AAAA&#10;FQEAAAsAAAAAAAAAAAAAAAAAHwEAAF9yZWxzLy5yZWxzUEsBAi0AFAAGAAgAAAAhAHmRdZvKAAAA&#10;4wAAAA8AAAAAAAAAAAAAAAAABwIAAGRycy9kb3ducmV2LnhtbFBLBQYAAAAAAwADALcAAAD+AgAA&#10;AAA=&#10;" filled="f" stroked="f">
                  <v:textbox inset="0,0,0,0">
                    <w:txbxContent>
                      <w:p w14:paraId="191B0060" w14:textId="77777777" w:rsidR="004469DE" w:rsidRDefault="004469DE" w:rsidP="004469DE">
                        <w:r>
                          <w:rPr>
                            <w:rFonts w:ascii="Times New Roman" w:eastAsia="Times New Roman" w:hAnsi="Times New Roman" w:cs="Times New Roman"/>
                            <w:sz w:val="16"/>
                          </w:rPr>
                          <w:t>4</w:t>
                        </w:r>
                      </w:p>
                    </w:txbxContent>
                  </v:textbox>
                </v:rect>
                <v:rect id="Rectangle 2292" o:spid="_x0000_s1176" style="position:absolute;left:18855;top:44717;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Fs6SxQAAAOIAAAAPAAAAZHJzL2Rvd25yZXYueG1sRE9NS8NA&#10;EL0L/Q/LFLzZTUyqIe22aEGpx1bB65CdJtHsbJod2/jvu0LB4+N9L9ej69SJhtB6NpDOElDElbct&#10;1wY+3l/uClBBkC12nsnALwVYryY3SyytP/OOTnupVQzhUKKBRqQvtQ5VQw7DzPfEkTv4waFEONTa&#10;DniO4a7T90nyoB22HBsa7GnTUPW9/3EGjulm1xZevwnL5+vXcz3P8mNvzO10fFqAEhrlX3x1b22c&#10;XzxmeZrlOfxdihj06gIAAP//AwBQSwECLQAUAAYACAAAACEA2+H2y+4AAACFAQAAEwAAAAAAAAAA&#10;AAAAAAAAAAAAW0NvbnRlbnRfVHlwZXNdLnhtbFBLAQItABQABgAIAAAAIQBa9CxbvwAAABUBAAAL&#10;AAAAAAAAAAAAAAAAAB8BAABfcmVscy8ucmVsc1BLAQItABQABgAIAAAAIQDXFs6SxQAAAOIAAAAP&#10;AAAAAAAAAAAAAAAAAAcCAABkcnMvZG93bnJldi54bWxQSwUGAAAAAAMAAwC3AAAA+QIAAAAA&#10;" filled="f" stroked="f">
                  <v:textbox inset="0,0,0,0">
                    <w:txbxContent>
                      <w:p w14:paraId="1F11E4BD" w14:textId="77777777" w:rsidR="004469DE" w:rsidRDefault="004469DE" w:rsidP="004469DE">
                        <w:r>
                          <w:rPr>
                            <w:rFonts w:ascii="Times New Roman" w:eastAsia="Times New Roman" w:hAnsi="Times New Roman" w:cs="Times New Roman"/>
                            <w:sz w:val="16"/>
                          </w:rPr>
                          <w:t>2</w:t>
                        </w:r>
                      </w:p>
                    </w:txbxContent>
                  </v:textbox>
                </v:rect>
                <v:rect id="Rectangle 2293" o:spid="_x0000_s1177" style="position:absolute;left:19236;top:44321;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GB3lyAAAAOEAAAAPAAAAZHJzL2Rvd25yZXYueG1sRI9Ba8JA&#10;FITvBf/D8gre6kZrbExdxQqWelQLvT6yr0na7NuYfWr677uFgsdhZr5hFqveNepCXag9GxiPElDE&#10;hbc1lwbej9uHDFQQZIuNZzLwQwFWy8HdAnPrr7yny0FKFSEccjRQibS51qGoyGEY+ZY4ep++cyhR&#10;dqW2HV4j3DV6kiQz7bDmuFBhS5uKiu/D2Rk4jTf7OvN6Jywfr18vZfo4PbXGDO/79TMooV5u4f/2&#10;mzWQzuZPWTqZw9+j+Ab08hcAAP//AwBQSwECLQAUAAYACAAAACEA2+H2y+4AAACFAQAAEwAAAAAA&#10;AAAAAAAAAAAAAAAAW0NvbnRlbnRfVHlwZXNdLnhtbFBLAQItABQABgAIAAAAIQBa9CxbvwAAABUB&#10;AAALAAAAAAAAAAAAAAAAAB8BAABfcmVscy8ucmVsc1BLAQItABQABgAIAAAAIQD2GB3lyAAAAOEA&#10;AAAPAAAAAAAAAAAAAAAAAAcCAABkcnMvZG93bnJldi54bWxQSwUGAAAAAAMAAwC3AAAA/AIAAAAA&#10;" filled="f" stroked="f">
                  <v:textbox inset="0,0,0,0">
                    <w:txbxContent>
                      <w:p w14:paraId="49FA7752" w14:textId="77777777" w:rsidR="004469DE" w:rsidRDefault="004469DE" w:rsidP="004469DE">
                        <w:r>
                          <w:rPr>
                            <w:rFonts w:ascii="Times New Roman" w:eastAsia="Times New Roman" w:hAnsi="Times New Roman" w:cs="Times New Roman"/>
                            <w:sz w:val="16"/>
                          </w:rPr>
                          <w:t>7</w:t>
                        </w:r>
                      </w:p>
                    </w:txbxContent>
                  </v:textbox>
                </v:rect>
                <v:rect id="Rectangle 2294" o:spid="_x0000_s1178" style="position:absolute;left:19665;top:44003;width:519;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oV4yyAAAAOEAAAAPAAAAZHJzL2Rvd25yZXYueG1sRI9BS8NA&#10;FITvgv9heYI3u4kxGtNuixYs9tha6PWRfSap2bdp9tmm/94VBI/DzHzDzBaj69SJhtB6NpBOElDE&#10;lbct1wZ2H293BaggyBY7z2TgQgEW8+urGZbWn3lDp63UKkI4lGigEelLrUPVkMMw8T1x9D794FCi&#10;HGptBzxHuOv0fZI8aoctx4UGe1o2VH1tv52BY7rctIXXa2HZrw6vdZ49HHtjbm/GlykooVH+w3/t&#10;d2sgy7On4jnN4fdRfAN6/gMAAP//AwBQSwECLQAUAAYACAAAACEA2+H2y+4AAACFAQAAEwAAAAAA&#10;AAAAAAAAAAAAAAAAW0NvbnRlbnRfVHlwZXNdLnhtbFBLAQItABQABgAIAAAAIQBa9CxbvwAAABUB&#10;AAALAAAAAAAAAAAAAAAAAB8BAABfcmVscy8ucmVsc1BLAQItABQABgAIAAAAIQC8oV4yyAAAAOEA&#10;AAAPAAAAAAAAAAAAAAAAAAcCAABkcnMvZG93bnJldi54bWxQSwUGAAAAAAMAAwC3AAAA/AIAAAAA&#10;" filled="f" stroked="f">
                  <v:textbox inset="0,0,0,0">
                    <w:txbxContent>
                      <w:p w14:paraId="783A29CD" w14:textId="77777777" w:rsidR="004469DE" w:rsidRDefault="004469DE" w:rsidP="004469DE">
                        <w:r>
                          <w:rPr>
                            <w:rFonts w:ascii="Times New Roman" w:eastAsia="Times New Roman" w:hAnsi="Times New Roman" w:cs="Times New Roman"/>
                            <w:sz w:val="16"/>
                          </w:rPr>
                          <w:t>/</w:t>
                        </w:r>
                      </w:p>
                    </w:txbxContent>
                  </v:textbox>
                </v:rect>
                <v:rect id="Rectangle 2295" o:spid="_x0000_s1179" style="position:absolute;left:19907;top:43650;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hDLKxgAAAOMAAAAPAAAAZHJzL2Rvd25yZXYueG1sRE/NSsNA&#10;EL4LfYdlCt7sJsaEkHZb2oKix1bB65CdJtHsbJod2/j2riB4nO9/VpvJ9epCY+g8G0gXCSji2tuO&#10;GwNvr493JaggyBZ7z2TgmwJs1rObFVbWX/lAl6M0KoZwqNBAKzJUWoe6JYdh4QfiyJ386FDiOTba&#10;jniN4a7X90lSaIcdx4YWB9q3VH8ev5yBc7o/dKXXL8Ly/vSxa/Ls4TwYczuftktQQpP8i//czzbO&#10;z7K8zMuiSOH3pwiAXv8AAAD//wMAUEsBAi0AFAAGAAgAAAAhANvh9svuAAAAhQEAABMAAAAAAAAA&#10;AAAAAAAAAAAAAFtDb250ZW50X1R5cGVzXS54bWxQSwECLQAUAAYACAAAACEAWvQsW78AAAAVAQAA&#10;CwAAAAAAAAAAAAAAAAAfAQAAX3JlbHMvLnJlbHNQSwECLQAUAAYACAAAACEAbIQyysYAAADjAAAA&#10;DwAAAAAAAAAAAAAAAAAHAgAAZHJzL2Rvd25yZXYueG1sUEsFBgAAAAADAAMAtwAAAPoCAAAAAA==&#10;" filled="f" stroked="f">
                  <v:textbox inset="0,0,0,0">
                    <w:txbxContent>
                      <w:p w14:paraId="64A6A340" w14:textId="77777777" w:rsidR="004469DE" w:rsidRDefault="004469DE" w:rsidP="004469DE">
                        <w:r>
                          <w:rPr>
                            <w:rFonts w:ascii="Times New Roman" w:eastAsia="Times New Roman" w:hAnsi="Times New Roman" w:cs="Times New Roman"/>
                            <w:sz w:val="16"/>
                          </w:rPr>
                          <w:t>1</w:t>
                        </w:r>
                      </w:p>
                    </w:txbxContent>
                  </v:textbox>
                </v:rect>
                <v:rect id="Rectangle 2296" o:spid="_x0000_s1180" style="position:absolute;left:20303;top:43254;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jybhygAAAOMAAAAPAAAAZHJzL2Rvd25yZXYueG1sRI/BTsNA&#10;DETvSPzDykjc6KbQRmnabQWVQHBsQeJqZU2SkvWmWdOGv8cHpB7tGc88rzZj6MyJhtRGdjCdZGCI&#10;q+hbrh18vD/fFWCSIHvsIpODX0qwWV9frbD08cw7Ou2lNhrCqUQHjUhfWpuqhgKmSeyJVfuKQ0DR&#10;caitH/Cs4aGz91mW24Ata0ODPW0bqr73P8HBcbrdtUW0b8Ly+XJ4qucPs2Pv3O3N+LgEIzTKxfx/&#10;/eoVf5bnxSJbzBVaf9IF2PUfAAAA//8DAFBLAQItABQABgAIAAAAIQDb4fbL7gAAAIUBAAATAAAA&#10;AAAAAAAAAAAAAAAAAABbQ29udGVudF9UeXBlc10ueG1sUEsBAi0AFAAGAAgAAAAhAFr0LFu/AAAA&#10;FQEAAAsAAAAAAAAAAAAAAAAAHwEAAF9yZWxzLy5yZWxzUEsBAi0AFAAGAAgAAAAhAMGPJuHKAAAA&#10;4wAAAA8AAAAAAAAAAAAAAAAABwIAAGRycy9kb3ducmV2LnhtbFBLBQYAAAAAAwADALcAAAD+AgAA&#10;AAA=&#10;" filled="f" stroked="f">
                  <v:textbox inset="0,0,0,0">
                    <w:txbxContent>
                      <w:p w14:paraId="73B6CEAB" w14:textId="77777777" w:rsidR="004469DE" w:rsidRDefault="004469DE" w:rsidP="004469DE">
                        <w:r>
                          <w:rPr>
                            <w:rFonts w:ascii="Times New Roman" w:eastAsia="Times New Roman" w:hAnsi="Times New Roman" w:cs="Times New Roman"/>
                            <w:sz w:val="16"/>
                          </w:rPr>
                          <w:t>1</w:t>
                        </w:r>
                      </w:p>
                    </w:txbxContent>
                  </v:textbox>
                </v:rect>
                <v:rect id="Rectangle 2297" o:spid="_x0000_s1181" style="position:absolute;left:20732;top:42951;width:519;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OMMRxgAAAOMAAAAPAAAAZHJzL2Rvd25yZXYueG1sRE9La8JA&#10;EL4X/A/LFHqrm2gbJbqKFVrs0Qd4HbJjEpudjdmppv++KxR6nO8982XvGnWlLtSeDaTDBBRx4W3N&#10;pYHD/v15CioIssXGMxn4oQDLxeBhjrn1N97SdSeliiEccjRQibS51qGoyGEY+pY4ciffOZR4dqW2&#10;Hd5iuGv0KEky7bDm2FBhS+uKiq/dtzNwSdfbeur1p7AcP85v5ev45dIa8/TYr2aghHr5F/+5NzbO&#10;T5NxNskm6QjuP0UA9OIXAAD//wMAUEsBAi0AFAAGAAgAAAAhANvh9svuAAAAhQEAABMAAAAAAAAA&#10;AAAAAAAAAAAAAFtDb250ZW50X1R5cGVzXS54bWxQSwECLQAUAAYACAAAACEAWvQsW78AAAAVAQAA&#10;CwAAAAAAAAAAAAAAAAAfAQAAX3JlbHMvLnJlbHNQSwECLQAUAAYACAAAACEAkjjDEcYAAADjAAAA&#10;DwAAAAAAAAAAAAAAAAAHAgAAZHJzL2Rvd25yZXYueG1sUEsFBgAAAAADAAMAtwAAAPoCAAAAAA==&#10;" filled="f" stroked="f">
                  <v:textbox inset="0,0,0,0">
                    <w:txbxContent>
                      <w:p w14:paraId="34379A14" w14:textId="77777777" w:rsidR="004469DE" w:rsidRDefault="004469DE" w:rsidP="004469DE">
                        <w:r>
                          <w:rPr>
                            <w:rFonts w:ascii="Times New Roman" w:eastAsia="Times New Roman" w:hAnsi="Times New Roman" w:cs="Times New Roman"/>
                            <w:sz w:val="16"/>
                          </w:rPr>
                          <w:t>/</w:t>
                        </w:r>
                      </w:p>
                    </w:txbxContent>
                  </v:textbox>
                </v:rect>
                <v:rect id="Rectangle 2298" o:spid="_x0000_s1182" style="position:absolute;left:20974;top:42599;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0t3syQAAAOIAAAAPAAAAZHJzL2Rvd25yZXYueG1sRI9Ba8JA&#10;FITvBf/D8oTe6ibGhpC6ihVa2qO20Osj+0yi2bcx+6rpv+8WCh6HmfmGWa5H16kLDaH1bCCdJaCI&#10;K29brg18frw8FKCCIFvsPJOBHwqwXk3ullhaf+UdXfZSqwjhUKKBRqQvtQ5VQw7DzPfE0Tv4waFE&#10;OdTaDniNcNfpeZLk2mHLcaHBnrYNVaf9tzNwTre7tvD6XVi+Xo/P9WO2OPfG3E/HzRMooVFu4f/2&#10;mzUwz4o0XyRZDn+X4h3Qq18AAAD//wMAUEsBAi0AFAAGAAgAAAAhANvh9svuAAAAhQEAABMAAAAA&#10;AAAAAAAAAAAAAAAAAFtDb250ZW50X1R5cGVzXS54bWxQSwECLQAUAAYACAAAACEAWvQsW78AAAAV&#10;AQAACwAAAAAAAAAAAAAAAAAfAQAAX3JlbHMvLnJlbHNQSwECLQAUAAYACAAAACEAatLd7MkAAADi&#10;AAAADwAAAAAAAAAAAAAAAAAHAgAAZHJzL2Rvd25yZXYueG1sUEsFBgAAAAADAAMAtwAAAP0CAAAA&#10;AA==&#10;" filled="f" stroked="f">
                  <v:textbox inset="0,0,0,0">
                    <w:txbxContent>
                      <w:p w14:paraId="3B34CA0F" w14:textId="77777777" w:rsidR="004469DE" w:rsidRDefault="004469DE" w:rsidP="004469DE">
                        <w:r>
                          <w:rPr>
                            <w:rFonts w:ascii="Times New Roman" w:eastAsia="Times New Roman" w:hAnsi="Times New Roman" w:cs="Times New Roman"/>
                            <w:sz w:val="16"/>
                          </w:rPr>
                          <w:t>2</w:t>
                        </w:r>
                      </w:p>
                    </w:txbxContent>
                  </v:textbox>
                </v:rect>
                <v:rect id="Rectangle 2299" o:spid="_x0000_s1183" style="position:absolute;left:21354;top:42203;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uEjQygAAAOMAAAAPAAAAZHJzL2Rvd25yZXYueG1sRI9Ba8JA&#10;FITvBf/D8oTe6iapWpu6igot9agWen1kX5No9m3Mvmr677uFgsdhZr5h5sveNepCXag9G0hHCSji&#10;wtuaSwMfh9eHGaggyBYbz2TghwIsF4O7OebWX3lHl72UKkI45GigEmlzrUNRkcMw8i1x9L5851Ci&#10;7EptO7xGuGt0liRT7bDmuFBhS5uKitP+2xk4p5tdPfN6Kyyfb8d1OXkcn1tj7of96gWUUC+38H/7&#10;3RrIknH6NM0m6TP8fYp/QC9+AQAA//8DAFBLAQItABQABgAIAAAAIQDb4fbL7gAAAIUBAAATAAAA&#10;AAAAAAAAAAAAAAAAAABbQ29udGVudF9UeXBlc10ueG1sUEsBAi0AFAAGAAgAAAAhAFr0LFu/AAAA&#10;FQEAAAsAAAAAAAAAAAAAAAAAHwEAAF9yZWxzLy5yZWxzUEsBAi0AFAAGAAgAAAAhAES4SNDKAAAA&#10;4wAAAA8AAAAAAAAAAAAAAAAABwIAAGRycy9kb3ducmV2LnhtbFBLBQYAAAAAAwADALcAAAD+AgAA&#10;AAA=&#10;" filled="f" stroked="f">
                  <v:textbox inset="0,0,0,0">
                    <w:txbxContent>
                      <w:p w14:paraId="5A6865D6" w14:textId="77777777" w:rsidR="004469DE" w:rsidRDefault="004469DE" w:rsidP="004469DE">
                        <w:r>
                          <w:rPr>
                            <w:rFonts w:ascii="Times New Roman" w:eastAsia="Times New Roman" w:hAnsi="Times New Roman" w:cs="Times New Roman"/>
                            <w:sz w:val="16"/>
                          </w:rPr>
                          <w:t>0</w:t>
                        </w:r>
                      </w:p>
                    </w:txbxContent>
                  </v:textbox>
                </v:rect>
                <v:rect id="Rectangle 2300" o:spid="_x0000_s1184" style="position:absolute;left:21751;top:41806;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Q94qxwAAAOEAAAAPAAAAZHJzL2Rvd25yZXYueG1sRI9fa8JA&#10;EMTfhX6HY4W+6cV/bUg9pRUUfdQW+rrktklqbi/mVk2/fU8QfBxm5jfMfNm5Wl2oDZVnA6NhAoo4&#10;97biwsDX53qQggqCbLH2TAb+KMBy8dSbY2b9lfd0OUihIoRDhgZKkSbTOuQlOQxD3xBH78e3DiXK&#10;ttC2xWuEu1qPk+RFO6w4LpTY0Kqk/Hg4OwOn0WpfpV7vhOV78/tRzCbTU2PMc797fwMl1MkjfG9v&#10;rYFIfE1n4wncHsU3oBf/AAAA//8DAFBLAQItABQABgAIAAAAIQDb4fbL7gAAAIUBAAATAAAAAAAA&#10;AAAAAAAAAAAAAABbQ29udGVudF9UeXBlc10ueG1sUEsBAi0AFAAGAAgAAAAhAFr0LFu/AAAAFQEA&#10;AAsAAAAAAAAAAAAAAAAAHwEAAF9yZWxzLy5yZWxzUEsBAi0AFAAGAAgAAAAhAIRD3irHAAAA4QAA&#10;AA8AAAAAAAAAAAAAAAAABwIAAGRycy9kb3ducmV2LnhtbFBLBQYAAAAAAwADALcAAAD7AgAAAAA=&#10;" filled="f" stroked="f">
                  <v:textbox inset="0,0,0,0">
                    <w:txbxContent>
                      <w:p w14:paraId="10713FB3" w14:textId="77777777" w:rsidR="004469DE" w:rsidRDefault="004469DE" w:rsidP="004469DE">
                        <w:r>
                          <w:rPr>
                            <w:rFonts w:ascii="Times New Roman" w:eastAsia="Times New Roman" w:hAnsi="Times New Roman" w:cs="Times New Roman"/>
                            <w:sz w:val="16"/>
                          </w:rPr>
                          <w:t>2</w:t>
                        </w:r>
                      </w:p>
                    </w:txbxContent>
                  </v:textbox>
                </v:rect>
                <v:rect id="Rectangle 2301" o:spid="_x0000_s1185" style="position:absolute;left:22147;top:41410;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y7G/xgAAAOIAAAAPAAAAZHJzL2Rvd25yZXYueG1sRE9Na8JA&#10;EL0L/odlCt50Y2pFU1exQos9agu9DtlpkjY7G7Ojxn/vCoLwLo/3xVusOlerE7Wh8mxgPEpAEefe&#10;VlwY+P56H85ABUG2WHsmAxcKsFr2ewvMrD/zjk57KVQs4ZChgVKkybQOeUkOw8g3xFH79a1DibQt&#10;tG3xHMtdrdMkmWqHFceFEhvalJT/74/OwGG82VUzrz+F5efj7614eZ4cGmMGT936FZRQJw/zPb21&#10;BtLpZB4xT+F2Kd4BvbwCAAD//wMAUEsBAi0AFAAGAAgAAAAhANvh9svuAAAAhQEAABMAAAAAAAAA&#10;AAAAAAAAAAAAAFtDb250ZW50X1R5cGVzXS54bWxQSwECLQAUAAYACAAAACEAWvQsW78AAAAVAQAA&#10;CwAAAAAAAAAAAAAAAAAfAQAAX3JlbHMvLnJlbHNQSwECLQAUAAYACAAAACEAXcuxv8YAAADiAAAA&#10;DwAAAAAAAAAAAAAAAAAHAgAAZHJzL2Rvd25yZXYueG1sUEsFBgAAAAADAAMAtwAAAPoCAAAAAA==&#10;" filled="f" stroked="f">
                  <v:textbox inset="0,0,0,0">
                    <w:txbxContent>
                      <w:p w14:paraId="5B884EA3" w14:textId="77777777" w:rsidR="004469DE" w:rsidRDefault="004469DE" w:rsidP="004469DE">
                        <w:r>
                          <w:rPr>
                            <w:rFonts w:ascii="Times New Roman" w:eastAsia="Times New Roman" w:hAnsi="Times New Roman" w:cs="Times New Roman"/>
                            <w:sz w:val="16"/>
                          </w:rPr>
                          <w:t>4</w:t>
                        </w:r>
                      </w:p>
                    </w:txbxContent>
                  </v:textbox>
                </v:rect>
                <v:rect id="Rectangle 2303" o:spid="_x0000_s1186" style="position:absolute;left:34187;top:44717;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f8xaxwAAAOMAAAAPAAAAZHJzL2Rvd25yZXYueG1sRE/NTsJA&#10;EL6T+A6bMeEG2wJiqSxESTB6BE28TrpjW+jOlu4A5e1dExOP8/3Pct27Rl2oC7VnA+k4AUVceFtz&#10;aeDzYzvKQAVBtth4JgM3CrBe3Q2WmFt/5R1d9lKqGMIhRwOVSJtrHYqKHIaxb4kj9+07hxLPrtS2&#10;w2sMd42eJMlcO6w5NlTY0qai4rg/OwOndLOrM6/fheXr9fBSPkxnp9aY4X3//ARKqJd/8Z/7zcb5&#10;i9l08pilizn8/hQB0KsfAAAA//8DAFBLAQItABQABgAIAAAAIQDb4fbL7gAAAIUBAAATAAAAAAAA&#10;AAAAAAAAAAAAAABbQ29udGVudF9UeXBlc10ueG1sUEsBAi0AFAAGAAgAAAAhAFr0LFu/AAAAFQEA&#10;AAsAAAAAAAAAAAAAAAAAHwEAAF9yZWxzLy5yZWxzUEsBAi0AFAAGAAgAAAAhANx/zFrHAAAA4wAA&#10;AA8AAAAAAAAAAAAAAAAABwIAAGRycy9kb3ducmV2LnhtbFBLBQYAAAAAAwADALcAAAD7AgAAAAA=&#10;" filled="f" stroked="f">
                  <v:textbox inset="0,0,0,0">
                    <w:txbxContent>
                      <w:p w14:paraId="35008E41" w14:textId="77777777" w:rsidR="004469DE" w:rsidRDefault="004469DE" w:rsidP="004469DE">
                        <w:r>
                          <w:rPr>
                            <w:rFonts w:ascii="Times New Roman" w:eastAsia="Times New Roman" w:hAnsi="Times New Roman" w:cs="Times New Roman"/>
                            <w:sz w:val="16"/>
                          </w:rPr>
                          <w:t>2</w:t>
                        </w:r>
                      </w:p>
                    </w:txbxContent>
                  </v:textbox>
                </v:rect>
                <v:rect id="Rectangle 2304" o:spid="_x0000_s1187" style="position:absolute;left:34568;top:44321;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5EngxgAAAOMAAAAPAAAAZHJzL2Rvd25yZXYueG1sRE/NTsJA&#10;EL6T+A6bMeEG21KhpLIQIdHIETTxOumObbU7W7oD1Ld3SUw8zvc/q83gWnWhPjSeDaTTBBRx6W3D&#10;lYH3t+fJElQQZIutZzLwQwE267vRCgvrr3ygy1EqFUM4FGigFukKrUNZk8Mw9R1x5D5971Di2Vfa&#10;9niN4a7VsyRZaIcNx4YaO9rVVH4fz87AKd0dmqXXe2H5ePnaVvPs4dQZM74fnh5BCQ3yL/5zv9o4&#10;P8vyeZ6m+QJuP0UA9PoXAAD//wMAUEsBAi0AFAAGAAgAAAAhANvh9svuAAAAhQEAABMAAAAAAAAA&#10;AAAAAAAAAAAAAFtDb250ZW50X1R5cGVzXS54bWxQSwECLQAUAAYACAAAACEAWvQsW78AAAAVAQAA&#10;CwAAAAAAAAAAAAAAAAAfAQAAX3JlbHMvLnJlbHNQSwECLQAUAAYACAAAACEAO+RJ4MYAAADjAAAA&#10;DwAAAAAAAAAAAAAAAAAHAgAAZHJzL2Rvd25yZXYueG1sUEsFBgAAAAADAAMAtwAAAPoCAAAAAA==&#10;" filled="f" stroked="f">
                  <v:textbox inset="0,0,0,0">
                    <w:txbxContent>
                      <w:p w14:paraId="441117AD" w14:textId="77777777" w:rsidR="004469DE" w:rsidRDefault="004469DE" w:rsidP="004469DE">
                        <w:r>
                          <w:rPr>
                            <w:rFonts w:ascii="Times New Roman" w:eastAsia="Times New Roman" w:hAnsi="Times New Roman" w:cs="Times New Roman"/>
                            <w:sz w:val="16"/>
                          </w:rPr>
                          <w:t>9</w:t>
                        </w:r>
                      </w:p>
                    </w:txbxContent>
                  </v:textbox>
                </v:rect>
                <v:rect id="Rectangle 2305" o:spid="_x0000_s1188" style="position:absolute;left:34997;top:44003;width:518;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2Sb8xgAAAOMAAAAPAAAAZHJzL2Rvd25yZXYueG1sRE/NSsNA&#10;EL4LvsMyBW92k22tIXZbtKDosa3gdciOSWx2Ns2ObXx7VxB6nO9/luvRd+pEQ2wDW8inGSjiKriW&#10;awvv++fbAlQUZIddYLLwQxHWq+urJZYunHlLp53UKoVwLNFCI9KXWseqIY9xGnrixH2GwaOkc6i1&#10;G/Ccwn2nTZYttMeWU0ODPW0aqg67b2/hmG+2bRH0m7B8vHw91Xez+bG39mYyPj6AEhrlIv53v7o0&#10;38xn90VujIG/nxIAevULAAD//wMAUEsBAi0AFAAGAAgAAAAhANvh9svuAAAAhQEAABMAAAAAAAAA&#10;AAAAAAAAAAAAAFtDb250ZW50X1R5cGVzXS54bWxQSwECLQAUAAYACAAAACEAWvQsW78AAAAVAQAA&#10;CwAAAAAAAAAAAAAAAAAfAQAAX3JlbHMvLnJlbHNQSwECLQAUAAYACAAAACEAetkm/MYAAADjAAAA&#10;DwAAAAAAAAAAAAAAAAAHAgAAZHJzL2Rvd25yZXYueG1sUEsFBgAAAAADAAMAtwAAAPoCAAAAAA==&#10;" filled="f" stroked="f">
                  <v:textbox inset="0,0,0,0">
                    <w:txbxContent>
                      <w:p w14:paraId="721E2D92" w14:textId="77777777" w:rsidR="004469DE" w:rsidRDefault="004469DE" w:rsidP="004469DE">
                        <w:r>
                          <w:rPr>
                            <w:rFonts w:ascii="Times New Roman" w:eastAsia="Times New Roman" w:hAnsi="Times New Roman" w:cs="Times New Roman"/>
                            <w:sz w:val="16"/>
                          </w:rPr>
                          <w:t>/</w:t>
                        </w:r>
                      </w:p>
                    </w:txbxContent>
                  </v:textbox>
                </v:rect>
                <v:rect id="Rectangle 2306" o:spid="_x0000_s1189" style="position:absolute;left:35238;top:43650;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2QTKxgAAAOMAAAAPAAAAZHJzL2Rvd25yZXYueG1sRE/NTsJA&#10;EL6b8A6bMeEm21pqsLIQJIHgETTxOumObbU7W7oD1Ld3SUw4zvc/8+XgWnWmPjSeDaSTBBRx6W3D&#10;lYGP983DDFQQZIutZzLwSwGWi9HdHAvrL7yn80EqFUM4FGigFukKrUNZk8Mw8R1x5L5871Di2Vfa&#10;9niJ4a7Vj0nypB02HBtq7GhdU/lzODkDx3S9b2ZevwnL5/b7tcqz6bEzZnw/rF5ACQ1yE/+7dzbO&#10;z7I8yafZcwrXnyIAevEHAAD//wMAUEsBAi0AFAAGAAgAAAAhANvh9svuAAAAhQEAABMAAAAAAAAA&#10;AAAAAAAAAAAAAFtDb250ZW50X1R5cGVzXS54bWxQSwECLQAUAAYACAAAACEAWvQsW78AAAAVAQAA&#10;CwAAAAAAAAAAAAAAAAAfAQAAX3JlbHMvLnJlbHNQSwECLQAUAAYACAAAACEATtkEysYAAADjAAAA&#10;DwAAAAAAAAAAAAAAAAAHAgAAZHJzL2Rvd25yZXYueG1sUEsFBgAAAAADAAMAtwAAAPoCAAAAAA==&#10;" filled="f" stroked="f">
                  <v:textbox inset="0,0,0,0">
                    <w:txbxContent>
                      <w:p w14:paraId="18CFE5BD" w14:textId="77777777" w:rsidR="004469DE" w:rsidRDefault="004469DE" w:rsidP="004469DE">
                        <w:r>
                          <w:rPr>
                            <w:rFonts w:ascii="Times New Roman" w:eastAsia="Times New Roman" w:hAnsi="Times New Roman" w:cs="Times New Roman"/>
                            <w:sz w:val="16"/>
                          </w:rPr>
                          <w:t>1</w:t>
                        </w:r>
                      </w:p>
                    </w:txbxContent>
                  </v:textbox>
                </v:rect>
                <v:rect id="Rectangle 2307" o:spid="_x0000_s1190" style="position:absolute;left:35635;top:43254;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VQHxgAAAOMAAAAPAAAAZHJzL2Rvd25yZXYueG1sRE/NTsJA&#10;EL6b+A6bMeEm20IrpLIQIYHoETTxOumObbU7W7oDlLdnTUw8zvc/i9XgWnWmPjSeDaTjBBRx6W3D&#10;lYGP9+3jHFQQZIutZzJwpQCr5f3dAgvrL7yn80EqFUM4FGigFukKrUNZk8Mw9h1x5L5871Di2Vfa&#10;9niJ4a7VkyR50g4bjg01drSpqfw5nJyBY7rZN3Ov34Tlc/e9rvJpduyMGT0ML8+ghAb5F/+5X22c&#10;n+WzbJLP8hR+f4oA6OUNAAD//wMAUEsBAi0AFAAGAAgAAAAhANvh9svuAAAAhQEAABMAAAAAAAAA&#10;AAAAAAAAAAAAAFtDb250ZW50X1R5cGVzXS54bWxQSwECLQAUAAYACAAAACEAWvQsW78AAAAVAQAA&#10;CwAAAAAAAAAAAAAAAAAfAQAAX3JlbHMvLnJlbHNQSwECLQAUAAYACAAAACEA/y1UB8YAAADjAAAA&#10;DwAAAAAAAAAAAAAAAAAHAgAAZHJzL2Rvd25yZXYueG1sUEsFBgAAAAADAAMAtwAAAPoCAAAAAA==&#10;" filled="f" stroked="f">
                  <v:textbox inset="0,0,0,0">
                    <w:txbxContent>
                      <w:p w14:paraId="629EE615" w14:textId="77777777" w:rsidR="004469DE" w:rsidRDefault="004469DE" w:rsidP="004469DE">
                        <w:r>
                          <w:rPr>
                            <w:rFonts w:ascii="Times New Roman" w:eastAsia="Times New Roman" w:hAnsi="Times New Roman" w:cs="Times New Roman"/>
                            <w:sz w:val="16"/>
                          </w:rPr>
                          <w:t>1</w:t>
                        </w:r>
                      </w:p>
                    </w:txbxContent>
                  </v:textbox>
                </v:rect>
                <v:rect id="Rectangle 2308" o:spid="_x0000_s1191" style="position:absolute;left:36063;top:42952;width:519;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9D9LxQAAAOEAAAAPAAAAZHJzL2Rvd25yZXYueG1sRE9La8JA&#10;EL4X+h+WKfRWN9oYNLqKCi3t0Qd4HbJjEs3OxuxU03/fLRR6/Pje82XvGnWjLtSeDQwHCSjiwtua&#10;SwOH/dvLBFQQZIuNZzLwTQGWi8eHOebW33lLt52UKoZwyNFAJdLmWoeiIodh4FviyJ1851Ai7Ept&#10;O7zHcNfoUZJk2mHNsaHCljYVFZfdlzNwHW629cTrT2E5vp/X5fg1vbbGPD/1qxkooV7+xX/uDxvn&#10;Z+k0S0dj+H0UIejFDwAAAP//AwBQSwECLQAUAAYACAAAACEA2+H2y+4AAACFAQAAEwAAAAAAAAAA&#10;AAAAAAAAAAAAW0NvbnRlbnRfVHlwZXNdLnhtbFBLAQItABQABgAIAAAAIQBa9CxbvwAAABUBAAAL&#10;AAAAAAAAAAAAAAAAAB8BAABfcmVscy8ucmVsc1BLAQItABQABgAIAAAAIQAv9D9LxQAAAOEAAAAP&#10;AAAAAAAAAAAAAAAAAAcCAABkcnMvZG93bnJldi54bWxQSwUGAAAAAAMAAwC3AAAA+QIAAAAA&#10;" filled="f" stroked="f">
                  <v:textbox inset="0,0,0,0">
                    <w:txbxContent>
                      <w:p w14:paraId="2BB75F78" w14:textId="77777777" w:rsidR="004469DE" w:rsidRDefault="004469DE" w:rsidP="004469DE">
                        <w:r>
                          <w:rPr>
                            <w:rFonts w:ascii="Times New Roman" w:eastAsia="Times New Roman" w:hAnsi="Times New Roman" w:cs="Times New Roman"/>
                            <w:sz w:val="16"/>
                          </w:rPr>
                          <w:t>/</w:t>
                        </w:r>
                      </w:p>
                    </w:txbxContent>
                  </v:textbox>
                </v:rect>
                <v:rect id="Rectangle 2309" o:spid="_x0000_s1192" style="position:absolute;left:36305;top:42599;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ANKhxwAAAOMAAAAPAAAAZHJzL2Rvd25yZXYueG1sRE/NTsJA&#10;EL6b+A6bMeEmW0BrqSxESDBwLJp4nXTHttqdLd0B6tu7JCYe5/ufxWpwrTpTHxrPBibjBBRx6W3D&#10;lYH3t+19BioIssXWMxn4oQCr5e3NAnPrL1zQ+SCViiEccjRQi3S51qGsyWEY+444cp++dyjx7Ctt&#10;e7zEcNfqaZKk2mHDsaHGjjY1ld+HkzNwnGyKJvN6Lywfr1/r6nH2cOyMGd0NL8+ghAb5F/+5dzbO&#10;f0rS+TzNZlO4/hQB0MtfAAAA//8DAFBLAQItABQABgAIAAAAIQDb4fbL7gAAAIUBAAATAAAAAAAA&#10;AAAAAAAAAAAAAABbQ29udGVudF9UeXBlc10ueG1sUEsBAi0AFAAGAAgAAAAhAFr0LFu/AAAAFQEA&#10;AAsAAAAAAAAAAAAAAAAAHwEAAF9yZWxzLy5yZWxzUEsBAi0AFAAGAAgAAAAhAGMA0qHHAAAA4wAA&#10;AA8AAAAAAAAAAAAAAAAABwIAAGRycy9kb3ducmV2LnhtbFBLBQYAAAAAAwADALcAAAD7AgAAAAA=&#10;" filled="f" stroked="f">
                  <v:textbox inset="0,0,0,0">
                    <w:txbxContent>
                      <w:p w14:paraId="1CACBBC7" w14:textId="77777777" w:rsidR="004469DE" w:rsidRDefault="004469DE" w:rsidP="004469DE">
                        <w:r>
                          <w:rPr>
                            <w:rFonts w:ascii="Times New Roman" w:eastAsia="Times New Roman" w:hAnsi="Times New Roman" w:cs="Times New Roman"/>
                            <w:sz w:val="16"/>
                          </w:rPr>
                          <w:t>2</w:t>
                        </w:r>
                      </w:p>
                    </w:txbxContent>
                  </v:textbox>
                </v:rect>
                <v:rect id="Rectangle 2310" o:spid="_x0000_s1193" style="position:absolute;left:36686;top:42203;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E6SJxgAAAOIAAAAPAAAAZHJzL2Rvd25yZXYueG1sRE9NT8JA&#10;EL2b8B82Y8JNtqVUsLIQJcHoETTxOumObbU7W7oD1H/Pkph4fHnfy/XgWnWiPjSeDaSTBBRx6W3D&#10;lYGP9+3dAlQQZIutZzLwSwHWq9HNEgvrz7yj014qFUM4FGigFukKrUNZk8Mw8R1x5L5871Ai7Ctt&#10;ezzHcNfqaZLca4cNx4YaO9rUVP7sj87AId3smoXXb8Ly+fL9XOXZ7NAZM74dnh5BCQ3yL/5zv9o4&#10;P3+Yz/MsS+F6KWLQqwsAAAD//wMAUEsBAi0AFAAGAAgAAAAhANvh9svuAAAAhQEAABMAAAAAAAAA&#10;AAAAAAAAAAAAAFtDb250ZW50X1R5cGVzXS54bWxQSwECLQAUAAYACAAAACEAWvQsW78AAAAVAQAA&#10;CwAAAAAAAAAAAAAAAAAfAQAAX3JlbHMvLnJlbHNQSwECLQAUAAYACAAAACEAdxOkicYAAADiAAAA&#10;DwAAAAAAAAAAAAAAAAAHAgAAZHJzL2Rvd25yZXYueG1sUEsFBgAAAAADAAMAtwAAAPoCAAAAAA==&#10;" filled="f" stroked="f">
                  <v:textbox inset="0,0,0,0">
                    <w:txbxContent>
                      <w:p w14:paraId="58927508" w14:textId="77777777" w:rsidR="004469DE" w:rsidRDefault="004469DE" w:rsidP="004469DE">
                        <w:r>
                          <w:rPr>
                            <w:rFonts w:ascii="Times New Roman" w:eastAsia="Times New Roman" w:hAnsi="Times New Roman" w:cs="Times New Roman"/>
                            <w:sz w:val="16"/>
                          </w:rPr>
                          <w:t>0</w:t>
                        </w:r>
                      </w:p>
                    </w:txbxContent>
                  </v:textbox>
                </v:rect>
                <v:rect id="Rectangle 2311" o:spid="_x0000_s1194" style="position:absolute;left:37082;top:41807;width:741;height:1318;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o3K7yQAAAOIAAAAPAAAAZHJzL2Rvd25yZXYueG1sRI9BS8NA&#10;FITvBf/D8oTe2k0aa2PMtmhBscdWwesj+0yi2bdp9rWN/94VBI/DzHzDlJvRdepMQ2g9G0jnCSji&#10;ytuWawNvr0+zHFQQZIudZzLwTQE266tJiYX1F97T+SC1ihAOBRpoRPpC61A15DDMfU8cvQ8/OJQo&#10;h1rbAS8R7jq9SJJb7bDluNBgT9uGqq/DyRk4ptt9m3u9E5b358/HepndHHtjptfjwz0ooVH+w3/t&#10;F2tgubjLkyxbreD3UrwDev0DAAD//wMAUEsBAi0AFAAGAAgAAAAhANvh9svuAAAAhQEAABMAAAAA&#10;AAAAAAAAAAAAAAAAAFtDb250ZW50X1R5cGVzXS54bWxQSwECLQAUAAYACAAAACEAWvQsW78AAAAV&#10;AQAACwAAAAAAAAAAAAAAAAAfAQAAX3JlbHMvLnJlbHNQSwECLQAUAAYACAAAACEAQaNyu8kAAADi&#10;AAAADwAAAAAAAAAAAAAAAAAHAgAAZHJzL2Rvd25yZXYueG1sUEsFBgAAAAADAAMAtwAAAP0CAAAA&#10;AA==&#10;" filled="f" stroked="f">
                  <v:textbox inset="0,0,0,0">
                    <w:txbxContent>
                      <w:p w14:paraId="7A73752D" w14:textId="77777777" w:rsidR="004469DE" w:rsidRDefault="004469DE" w:rsidP="004469DE">
                        <w:r>
                          <w:rPr>
                            <w:rFonts w:ascii="Times New Roman" w:eastAsia="Times New Roman" w:hAnsi="Times New Roman" w:cs="Times New Roman"/>
                            <w:sz w:val="16"/>
                          </w:rPr>
                          <w:t>2</w:t>
                        </w:r>
                      </w:p>
                    </w:txbxContent>
                  </v:textbox>
                </v:rect>
                <v:rect id="Rectangle 2312" o:spid="_x0000_s1195" style="position:absolute;left:37479;top:41410;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uvrDyAAAAOIAAAAPAAAAZHJzL2Rvd25yZXYueG1sRI9Na8JA&#10;EIbvQv/DMoXedBNba0xdxQot7dEP8Dpkp0k0OxuzU03/ffcgeHx5v3jmy9416kJdqD0bSEcJKOLC&#10;25pLA/vdxzADFQTZYuOZDPxRgOXiYTDH3Porb+iylVLFEQ45GqhE2lzrUFTkMIx8Sxy9H985lCi7&#10;UtsOr3HcNXqcJK/aYc3xocKW1hUVp+2vM3BO15s68/pbWA6fx/dy8vxybo15euxXb6CEermHb+0v&#10;ayCbppMsmc4iRESKOKAX/wAAAP//AwBQSwECLQAUAAYACAAAACEA2+H2y+4AAACFAQAAEwAAAAAA&#10;AAAAAAAAAAAAAAAAW0NvbnRlbnRfVHlwZXNdLnhtbFBLAQItABQABgAIAAAAIQBa9CxbvwAAABUB&#10;AAALAAAAAAAAAAAAAAAAAB8BAABfcmVscy8ucmVsc1BLAQItABQABgAIAAAAIQBauvrDyAAAAOIA&#10;AAAPAAAAAAAAAAAAAAAAAAcCAABkcnMvZG93bnJldi54bWxQSwUGAAAAAAMAAwC3AAAA/AIAAAAA&#10;" filled="f" stroked="f">
                  <v:textbox inset="0,0,0,0">
                    <w:txbxContent>
                      <w:p w14:paraId="0DD746F9" w14:textId="77777777" w:rsidR="004469DE" w:rsidRDefault="004469DE" w:rsidP="004469DE">
                        <w:r>
                          <w:rPr>
                            <w:rFonts w:ascii="Times New Roman" w:eastAsia="Times New Roman" w:hAnsi="Times New Roman" w:cs="Times New Roman"/>
                            <w:sz w:val="16"/>
                          </w:rPr>
                          <w:t>4</w:t>
                        </w:r>
                      </w:p>
                    </w:txbxContent>
                  </v:textbox>
                </v:rect>
                <v:rect id="Rectangle 2314" o:spid="_x0000_s1196" style="position:absolute;left:49549;top:44717;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43swxgAAAOMAAAAPAAAAZHJzL2Rvd25yZXYueG1sRE/NTsMw&#10;DL4j8Q6RJ3FjaemAUJZN2yQQO24gcbUa05Y1TteYrbw9QULi6O/f8+XoO3WiIbaBLeTTDBRxFVzL&#10;tYW316drAyoKssMuMFn4pgjLxeXFHEsXzryj015qlUI4lmihEelLrWPVkMc4DT1x4j7C4FHSOdTa&#10;DXhO4b7TN1l2pz22nBoa7GnTUHXYf3kLx3yza03QW2F5f/5c17fF7NhbezUZV4+ghEb5F/+5X1ya&#10;X5j7IjcPZga/PyUA9OIHAAD//wMAUEsBAi0AFAAGAAgAAAAhANvh9svuAAAAhQEAABMAAAAAAAAA&#10;AAAAAAAAAAAAAFtDb250ZW50X1R5cGVzXS54bWxQSwECLQAUAAYACAAAACEAWvQsW78AAAAVAQAA&#10;CwAAAAAAAAAAAAAAAAAfAQAAX3JlbHMvLnJlbHNQSwECLQAUAAYACAAAACEACON7MMYAAADjAAAA&#10;DwAAAAAAAAAAAAAAAAAHAgAAZHJzL2Rvd25yZXYueG1sUEsFBgAAAAADAAMAtwAAAPoCAAAAAA==&#10;" filled="f" stroked="f">
                  <v:textbox inset="0,0,0,0">
                    <w:txbxContent>
                      <w:p w14:paraId="6DD562C3" w14:textId="77777777" w:rsidR="004469DE" w:rsidRDefault="004469DE" w:rsidP="004469DE">
                        <w:r>
                          <w:rPr>
                            <w:rFonts w:ascii="Times New Roman" w:eastAsia="Times New Roman" w:hAnsi="Times New Roman" w:cs="Times New Roman"/>
                            <w:sz w:val="16"/>
                          </w:rPr>
                          <w:t>0</w:t>
                        </w:r>
                      </w:p>
                    </w:txbxContent>
                  </v:textbox>
                </v:rect>
                <v:rect id="Rectangle 2315" o:spid="_x0000_s1197" style="position:absolute;left:49930;top:44321;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OvUVxwAAAOMAAAAPAAAAZHJzL2Rvd25yZXYueG1sRE9LT8JA&#10;EL6b+B82Y+JNtgVsSmUhSgLRI4+E66Q7toXubOmOUP+9a2Licb73zJeDa9WV+tB4NpCOElDEpbcN&#10;VwYO+/VTDioIssXWMxn4pgDLxf3dHAvrb7yl604qFUM4FGigFukKrUNZk8Mw8h1x5D5971Di2Vfa&#10;9niL4a7V4yTJtMOGY0ONHa1qKs+7L2fgkq62Te71h7AcN6e36nkyvXTGPD4Mry+ghAb5F/+5322c&#10;n6fjLJvMsin8/hQB0IsfAAAA//8DAFBLAQItABQABgAIAAAAIQDb4fbL7gAAAIUBAAATAAAAAAAA&#10;AAAAAAAAAAAAAABbQ29udGVudF9UeXBlc10ueG1sUEsBAi0AFAAGAAgAAAAhAFr0LFu/AAAAFQEA&#10;AAsAAAAAAAAAAAAAAAAAHwEAAF9yZWxzLy5yZWxzUEsBAi0AFAAGAAgAAAAhAP069RXHAAAA4wAA&#10;AA8AAAAAAAAAAAAAAAAABwIAAGRycy9kb3ducmV2LnhtbFBLBQYAAAAAAwADALcAAAD7AgAAAAA=&#10;" filled="f" stroked="f">
                  <v:textbox inset="0,0,0,0">
                    <w:txbxContent>
                      <w:p w14:paraId="21B67F0F" w14:textId="77777777" w:rsidR="004469DE" w:rsidRDefault="004469DE" w:rsidP="004469DE">
                        <w:r>
                          <w:rPr>
                            <w:rFonts w:ascii="Times New Roman" w:eastAsia="Times New Roman" w:hAnsi="Times New Roman" w:cs="Times New Roman"/>
                            <w:sz w:val="16"/>
                          </w:rPr>
                          <w:t>1</w:t>
                        </w:r>
                      </w:p>
                    </w:txbxContent>
                  </v:textbox>
                </v:rect>
                <v:rect id="Rectangle 2316" o:spid="_x0000_s1198" style="position:absolute;left:50359;top:44003;width:518;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eA7pxwAAAOMAAAAPAAAAZHJzL2Rvd25yZXYueG1sRE/NSsNA&#10;EL4LvsMygje7ibWmjdmUtqDosVHwOmSnSTQ7m2bHNr69Kwge5/ufYj25Xp1oDJ1nA+ksAUVce9tx&#10;Y+Dt9fFmCSoIssXeMxn4pgDr8vKiwNz6M+/pVEmjYgiHHA20IkOudahbchhmfiCO3MGPDiWeY6Pt&#10;iOcY7np9myT32mHHsaHFgXYt1Z/VlzNwTHf7bun1i7C8P31sm8X87jgYc301bR5ACU3yL/5zP9s4&#10;P8vSLMkW8xX8/hQB0OUPAAAA//8DAFBLAQItABQABgAIAAAAIQDb4fbL7gAAAIUBAAATAAAAAAAA&#10;AAAAAAAAAAAAAABbQ29udGVudF9UeXBlc10ueG1sUEsBAi0AFAAGAAgAAAAhAFr0LFu/AAAAFQEA&#10;AAsAAAAAAAAAAAAAAAAAHwEAAF9yZWxzLy5yZWxzUEsBAi0AFAAGAAgAAAAhALl4DunHAAAA4wAA&#10;AA8AAAAAAAAAAAAAAAAABwIAAGRycy9kb3ducmV2LnhtbFBLBQYAAAAAAwADALcAAAD7AgAAAAA=&#10;" filled="f" stroked="f">
                  <v:textbox inset="0,0,0,0">
                    <w:txbxContent>
                      <w:p w14:paraId="1E600236" w14:textId="77777777" w:rsidR="004469DE" w:rsidRDefault="004469DE" w:rsidP="004469DE">
                        <w:r>
                          <w:rPr>
                            <w:rFonts w:ascii="Times New Roman" w:eastAsia="Times New Roman" w:hAnsi="Times New Roman" w:cs="Times New Roman"/>
                            <w:sz w:val="16"/>
                          </w:rPr>
                          <w:t>/</w:t>
                        </w:r>
                      </w:p>
                    </w:txbxContent>
                  </v:textbox>
                </v:rect>
                <v:rect id="Rectangle 2317" o:spid="_x0000_s1199" style="position:absolute;left:50600;top:43651;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mdcSxwAAAOMAAAAPAAAAZHJzL2Rvd25yZXYueG1sRE/NTsJA&#10;EL6b+A6bMfEmWyiUprAQJNHgETTxOukObbU7W7oj1LdnTUg8zvc/y/XgWnWmPjSeDYxHCSji0tuG&#10;KwMf7y9POaggyBZbz2TglwKsV/d3Syysv/CezgepVAzhUKCBWqQrtA5lTQ7DyHfEkTv63qHEs6+0&#10;7fESw12rJ0mSaYcNx4YaO9rWVH4ffpyB03i7b3Kv34Tl8/XruZql01NnzOPDsFmAEhrkX3xz72yc&#10;P8vmaZ7Osyn8/RQB0KsrAAAA//8DAFBLAQItABQABgAIAAAAIQDb4fbL7gAAAIUBAAATAAAAAAAA&#10;AAAAAAAAAAAAAABbQ29udGVudF9UeXBlc10ueG1sUEsBAi0AFAAGAAgAAAAhAFr0LFu/AAAAFQEA&#10;AAsAAAAAAAAAAAAAAAAAHwEAAF9yZWxzLy5yZWxzUEsBAi0AFAAGAAgAAAAhAFuZ1xLHAAAA4wAA&#10;AA8AAAAAAAAAAAAAAAAABwIAAGRycy9kb3ducmV2LnhtbFBLBQYAAAAAAwADALcAAAD7AgAAAAA=&#10;" filled="f" stroked="f">
                  <v:textbox inset="0,0,0,0">
                    <w:txbxContent>
                      <w:p w14:paraId="40178157" w14:textId="77777777" w:rsidR="004469DE" w:rsidRDefault="004469DE" w:rsidP="004469DE">
                        <w:r>
                          <w:rPr>
                            <w:rFonts w:ascii="Times New Roman" w:eastAsia="Times New Roman" w:hAnsi="Times New Roman" w:cs="Times New Roman"/>
                            <w:sz w:val="16"/>
                          </w:rPr>
                          <w:t>1</w:t>
                        </w:r>
                      </w:p>
                    </w:txbxContent>
                  </v:textbox>
                </v:rect>
                <v:rect id="Rectangle 2318" o:spid="_x0000_s1200" style="position:absolute;left:50997;top:43254;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xzVuyQAAAOIAAAAPAAAAZHJzL2Rvd25yZXYueG1sRI9Ba8JA&#10;FITvhf6H5RV6qxujCTZ1lVZQ7FFb6PWRfU3SZt/G7KvGf+8WBI/DzHzDzJeDa9WR+tB4NjAeJaCI&#10;S28brgx8fqyfZqCCIFtsPZOBMwVYLu7v5lhYf+IdHfdSqQjhUKCBWqQrtA5lTQ7DyHfE0fv2vUOJ&#10;sq+07fEU4a7VaZLk2mHDcaHGjlY1lb/7P2fgMF7tmpnX78Lytfl5q7LJ9NAZ8/gwvL6AEhrkFr62&#10;t9ZANsnzNHlOM/i/FO+AXlwAAAD//wMAUEsBAi0AFAAGAAgAAAAhANvh9svuAAAAhQEAABMAAAAA&#10;AAAAAAAAAAAAAAAAAFtDb250ZW50X1R5cGVzXS54bWxQSwECLQAUAAYACAAAACEAWvQsW78AAAAV&#10;AQAACwAAAAAAAAAAAAAAAAAfAQAAX3JlbHMvLnJlbHNQSwECLQAUAAYACAAAACEA6sc1bskAAADi&#10;AAAADwAAAAAAAAAAAAAAAAAHAgAAZHJzL2Rvd25yZXYueG1sUEsFBgAAAAADAAMAtwAAAP0CAAAA&#10;AA==&#10;" filled="f" stroked="f">
                  <v:textbox inset="0,0,0,0">
                    <w:txbxContent>
                      <w:p w14:paraId="36812BBE" w14:textId="77777777" w:rsidR="004469DE" w:rsidRDefault="004469DE" w:rsidP="004469DE">
                        <w:r>
                          <w:rPr>
                            <w:rFonts w:ascii="Times New Roman" w:eastAsia="Times New Roman" w:hAnsi="Times New Roman" w:cs="Times New Roman"/>
                            <w:sz w:val="16"/>
                          </w:rPr>
                          <w:t>2</w:t>
                        </w:r>
                      </w:p>
                    </w:txbxContent>
                  </v:textbox>
                </v:rect>
                <v:rect id="Rectangle 2319" o:spid="_x0000_s1201" style="position:absolute;left:51425;top:42952;width:519;height:1318;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YJx3yQAAAOIAAAAPAAAAZHJzL2Rvd25yZXYueG1sRI9fa8JA&#10;EMTfhX6HYwu+6SX+N3pKK7S0j9qCr0tuTdLm9mJuq+m394RCH4eZ+Q2z3nauVhdqQ+XZQDpMQBHn&#10;3lZcGPj8eBksQAVBtlh7JgO/FGC7eeitMbP+ynu6HKRQEcIhQwOlSJNpHfKSHIahb4ijd/KtQ4my&#10;LbRt8RrhrtajJJlphxXHhRIb2pWUfx9+nIFzuttXC6/fheX4+vVcTMeTc2NM/7F7WoES6uQ//Nd+&#10;swZm8/kkGaXTJdwvxTugNzcAAAD//wMAUEsBAi0AFAAGAAgAAAAhANvh9svuAAAAhQEAABMAAAAA&#10;AAAAAAAAAAAAAAAAAFtDb250ZW50X1R5cGVzXS54bWxQSwECLQAUAAYACAAAACEAWvQsW78AAAAV&#10;AQAACwAAAAAAAAAAAAAAAAAfAQAAX3JlbHMvLnJlbHNQSwECLQAUAAYACAAAACEA+WCcd8kAAADi&#10;AAAADwAAAAAAAAAAAAAAAAAHAgAAZHJzL2Rvd25yZXYueG1sUEsFBgAAAAADAAMAtwAAAP0CAAAA&#10;AA==&#10;" filled="f" stroked="f">
                  <v:textbox inset="0,0,0,0">
                    <w:txbxContent>
                      <w:p w14:paraId="57B1C687" w14:textId="77777777" w:rsidR="004469DE" w:rsidRDefault="004469DE" w:rsidP="004469DE">
                        <w:r>
                          <w:rPr>
                            <w:rFonts w:ascii="Times New Roman" w:eastAsia="Times New Roman" w:hAnsi="Times New Roman" w:cs="Times New Roman"/>
                            <w:sz w:val="16"/>
                          </w:rPr>
                          <w:t>/</w:t>
                        </w:r>
                      </w:p>
                    </w:txbxContent>
                  </v:textbox>
                </v:rect>
                <v:rect id="Rectangle 2320" o:spid="_x0000_s1202" style="position:absolute;left:51667;top:42599;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R/AJyQAAAOIAAAAPAAAAZHJzL2Rvd25yZXYueG1sRI9fS8NA&#10;EMTfBb/DsYJv9pLWhjT2WrTQoo/9A31dcmuSNreX5tY2fntPEHwcZuY3zHw5uFZdqQ+NZwPpKAFF&#10;XHrbcGXgsF8/5aCCIFtsPZOBbwqwXNzfzbGw/sZbuu6kUhHCoUADtUhXaB3KmhyGke+Io/fpe4cS&#10;ZV9p2+Mtwl2rx0mSaYcNx4UaO1rVVJ53X87AJV1tm9zrD2E5bk5v1XTyfOmMeXwYXl9ACQ3yH/5r&#10;v1sDs8k0T9JsnMHvpXgH9OIHAAD//wMAUEsBAi0AFAAGAAgAAAAhANvh9svuAAAAhQEAABMAAAAA&#10;AAAAAAAAAAAAAAAAAFtDb250ZW50X1R5cGVzXS54bWxQSwECLQAUAAYACAAAACEAWvQsW78AAAAV&#10;AQAACwAAAAAAAAAAAAAAAAAfAQAAX3JlbHMvLnJlbHNQSwECLQAUAAYACAAAACEAeEfwCckAAADi&#10;AAAADwAAAAAAAAAAAAAAAAAHAgAAZHJzL2Rvd25yZXYueG1sUEsFBgAAAAADAAMAtwAAAP0CAAAA&#10;AA==&#10;" filled="f" stroked="f">
                  <v:textbox inset="0,0,0,0">
                    <w:txbxContent>
                      <w:p w14:paraId="32916DEA" w14:textId="77777777" w:rsidR="004469DE" w:rsidRDefault="004469DE" w:rsidP="004469DE">
                        <w:r>
                          <w:rPr>
                            <w:rFonts w:ascii="Times New Roman" w:eastAsia="Times New Roman" w:hAnsi="Times New Roman" w:cs="Times New Roman"/>
                            <w:sz w:val="16"/>
                          </w:rPr>
                          <w:t>2</w:t>
                        </w:r>
                      </w:p>
                    </w:txbxContent>
                  </v:textbox>
                </v:rect>
                <v:rect id="Rectangle 2321" o:spid="_x0000_s1203" style="position:absolute;left:52048;top:42203;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U67kxwAAAOMAAAAPAAAAZHJzL2Rvd25yZXYueG1sRE9NT8JA&#10;EL2b8B82Q+JNti1VS2EhSqKRI2jCddId2mp3tnRHqP/ePZh4fHnfq83oOnWhIbSeDaSzBBRx5W3L&#10;tYGP95e7AlQQZIudZzLwQwE268nNCkvrr7yny0FqFUM4lGigEelLrUPVkMMw8z1x5E5+cCgRDrW2&#10;A15juOt0liQP2mHLsaHBnrYNVV+Hb2fgnG73beH1TliOr5/P9f08P/fG3E7HpyUooVH+xX/uN2sg&#10;S/P5Iivyxzg6fop/QK9/AQAA//8DAFBLAQItABQABgAIAAAAIQDb4fbL7gAAAIUBAAATAAAAAAAA&#10;AAAAAAAAAAAAAABbQ29udGVudF9UeXBlc10ueG1sUEsBAi0AFAAGAAgAAAAhAFr0LFu/AAAAFQEA&#10;AAsAAAAAAAAAAAAAAAAAHwEAAF9yZWxzLy5yZWxzUEsBAi0AFAAGAAgAAAAhAEJTruTHAAAA4wAA&#10;AA8AAAAAAAAAAAAAAAAABwIAAGRycy9kb3ducmV2LnhtbFBLBQYAAAAAAwADALcAAAD7AgAAAAA=&#10;" filled="f" stroked="f">
                  <v:textbox inset="0,0,0,0">
                    <w:txbxContent>
                      <w:p w14:paraId="79ABD386" w14:textId="77777777" w:rsidR="004469DE" w:rsidRDefault="004469DE" w:rsidP="004469DE">
                        <w:r>
                          <w:rPr>
                            <w:rFonts w:ascii="Times New Roman" w:eastAsia="Times New Roman" w:hAnsi="Times New Roman" w:cs="Times New Roman"/>
                            <w:sz w:val="16"/>
                          </w:rPr>
                          <w:t>0</w:t>
                        </w:r>
                      </w:p>
                    </w:txbxContent>
                  </v:textbox>
                </v:rect>
                <v:rect id="Rectangle 2322" o:spid="_x0000_s1204" style="position:absolute;left:52445;top:41806;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vbzQxQAAAOIAAAAPAAAAZHJzL2Rvd25yZXYueG1sRE9Na8JA&#10;EL0X/A/LCL3VTUwaJHUVK7S0R22h1yE7JtHsbMxONf333ULB4+N9L9ej69SFhtB6NpDOElDElbct&#10;1wY+P14eFqCCIFvsPJOBHwqwXk3ullhaf+UdXfZSqxjCoUQDjUhfah2qhhyGme+JI3fwg0OJcKi1&#10;HfAaw12n50lSaIctx4YGe9o2VJ32387AOd3u2oXX78Ly9Xp8rh+z/Nwbcz8dN0+ghEa5if/dbzbO&#10;z4q8SLN5Dn+XIga9+gUAAP//AwBQSwECLQAUAAYACAAAACEA2+H2y+4AAACFAQAAEwAAAAAAAAAA&#10;AAAAAAAAAAAAW0NvbnRlbnRfVHlwZXNdLnhtbFBLAQItABQABgAIAAAAIQBa9CxbvwAAABUBAAAL&#10;AAAAAAAAAAAAAAAAAB8BAABfcmVscy8ucmVsc1BLAQItABQABgAIAAAAIQDvvbzQxQAAAOIAAAAP&#10;AAAAAAAAAAAAAAAAAAcCAABkcnMvZG93bnJldi54bWxQSwUGAAAAAAMAAwC3AAAA+QIAAAAA&#10;" filled="f" stroked="f">
                  <v:textbox inset="0,0,0,0">
                    <w:txbxContent>
                      <w:p w14:paraId="2C623B4D" w14:textId="77777777" w:rsidR="004469DE" w:rsidRDefault="004469DE" w:rsidP="004469DE">
                        <w:r>
                          <w:rPr>
                            <w:rFonts w:ascii="Times New Roman" w:eastAsia="Times New Roman" w:hAnsi="Times New Roman" w:cs="Times New Roman"/>
                            <w:sz w:val="16"/>
                          </w:rPr>
                          <w:t>2</w:t>
                        </w:r>
                      </w:p>
                    </w:txbxContent>
                  </v:textbox>
                </v:rect>
                <v:rect id="Rectangle 2323" o:spid="_x0000_s1205" style="position:absolute;left:52841;top:41410;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CEqJxwAAAOIAAAAPAAAAZHJzL2Rvd25yZXYueG1sRI9BTwJB&#10;DIXvJPyHSU24wSyIBFcGgiQaPQImXpuduru601l2Cqz/3h5M6O1L33t9XW360JgLdamO7GA6ycAQ&#10;F9HXXDr4OL6Ml2CSIHtsIpODX0qwWQ8HK8x9vPKeLgcpjYZwytFBJdLm1qaiooBpElti3X3FLqAo&#10;dqX1HV41PDR2lmULG7BmvVBhS7uKip/DOTg4TXf7ehntu7B8vn4/lw/381Pr3Oiu3z6BEerlJv53&#10;v3mtP89mOo/aWV9SBrv+AwAA//8DAFBLAQItABQABgAIAAAAIQDb4fbL7gAAAIUBAAATAAAAAAAA&#10;AAAAAAAAAAAAAABbQ29udGVudF9UeXBlc10ueG1sUEsBAi0AFAAGAAgAAAAhAFr0LFu/AAAAFQEA&#10;AAsAAAAAAAAAAAAAAAAAHwEAAF9yZWxzLy5yZWxzUEsBAi0AFAAGAAgAAAAhAIMISonHAAAA4gAA&#10;AA8AAAAAAAAAAAAAAAAABwIAAGRycy9kb3ducmV2LnhtbFBLBQYAAAAAAwADALcAAAD7AgAAAAA=&#10;" filled="f" stroked="f">
                  <v:textbox inset="0,0,0,0">
                    <w:txbxContent>
                      <w:p w14:paraId="7446F44B" w14:textId="77777777" w:rsidR="004469DE" w:rsidRDefault="004469DE" w:rsidP="004469DE">
                        <w:r>
                          <w:rPr>
                            <w:rFonts w:ascii="Times New Roman" w:eastAsia="Times New Roman" w:hAnsi="Times New Roman" w:cs="Times New Roman"/>
                            <w:sz w:val="16"/>
                          </w:rPr>
                          <w:t>4</w:t>
                        </w:r>
                      </w:p>
                    </w:txbxContent>
                  </v:textbox>
                </v:rect>
                <v:shape id="Shape 2324" o:spid="_x0000_s1206" style="position:absolute;left:6858;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L5VgyQAAAOMAAAAPAAAAZHJzL2Rvd25yZXYueG1sRI9NS8NA&#10;EIbvQv/DMgVvdtdWQ4jdllIVVHoxCuJtyI7ZYHY2ZNc2+uudg+Dx5f3iWW+n0KsjjamLbOFyYUAR&#10;N9F13Fp4fbm/KEGljOywj0wWvinBdjM7W2Pl4omf6VjnVskIpwot+JyHSuvUeAqYFnEgFu8jjgGz&#10;yLHVbsSTjIdeL40pdMCO5cHjQHtPzWf9FeT3ke+mn/erOt8eWnqjp8NgfGnt+Xza3YDKNOX/8F/7&#10;wVlYmlVxXZTFSiiESXhAb34BAAD//wMAUEsBAi0AFAAGAAgAAAAhANvh9svuAAAAhQEAABMAAAAA&#10;AAAAAAAAAAAAAAAAAFtDb250ZW50X1R5cGVzXS54bWxQSwECLQAUAAYACAAAACEAWvQsW78AAAAV&#10;AQAACwAAAAAAAAAAAAAAAAAfAQAAX3JlbHMvLnJlbHNQSwECLQAUAAYACAAAACEAUS+VYMkAAADj&#10;AAAADwAAAAAAAAAAAAAAAAAHAgAAZHJzL2Rvd25yZXYueG1sUEsFBgAAAAADAAMAtwAAAP0CAAAA&#10;AA==&#10;" path="m,l,3110484e" filled="f" strokeweight=".1323mm">
                  <v:stroke endcap="round"/>
                  <v:path arrowok="t" textboxrect="0,0,0,3110484"/>
                </v:shape>
                <v:shape id="Shape 2325" o:spid="_x0000_s1207" style="position:absolute;left:5821;top:40481;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kUwiyQAAAOIAAAAPAAAAZHJzL2Rvd25yZXYueG1sRI/dasJA&#10;FITvC77Dcgq9q5v4UzW6igiFpheFpj7AMXtMQrNnl+xG07d3BaGXw8x8w2x2g2nFhTrfWFaQjhMQ&#10;xKXVDVcKjj/vr0sQPiBrbC2Tgj/ysNuOnjaYaXvlb7oUoRIRwj5DBXUILpPSlzUZ9GPriKN3tp3B&#10;EGVXSd3hNcJNKydJ8iYNNhwXanR0qKn8LXqj4DNU54V1fc4H7kkXX+7Eea7Uy/OwX4MINIT/8KP9&#10;oRUsF9N0Pk9XM7hfindAbm8AAAD//wMAUEsBAi0AFAAGAAgAAAAhANvh9svuAAAAhQEAABMAAAAA&#10;AAAAAAAAAAAAAAAAAFtDb250ZW50X1R5cGVzXS54bWxQSwECLQAUAAYACAAAACEAWvQsW78AAAAV&#10;AQAACwAAAAAAAAAAAAAAAAAfAQAAX3JlbHMvLnJlbHNQSwECLQAUAAYACAAAACEAKJFMIskAAADi&#10;AAAADwAAAAAAAAAAAAAAAAAHAgAAZHJzL2Rvd25yZXYueG1sUEsFBgAAAAADAAMAtwAAAP0CAAAA&#10;AA==&#10;" path="m,l103632,e" filled="f" strokeweight=".1323mm">
                  <v:stroke endcap="round"/>
                  <v:path arrowok="t" textboxrect="0,0,103632,0"/>
                </v:shape>
                <v:shape id="Shape 2326" o:spid="_x0000_s1208" style="position:absolute;left:5821;top:37891;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bW/lyAAAAOIAAAAPAAAAZHJzL2Rvd25yZXYueG1sRI/NasMw&#10;EITvhb6D2EJvjeSW/DlRQgkU6h4KdfMAG2tjm1grYcmJ8/ZRoNDjMDPfMOvtaDtxpj60jjVkEwWC&#10;uHKm5VrD/vfjZQEiRGSDnWPScKUA283jwxpz4y78Q+cy1iJBOOSooYnR51KGqiGLYeI8cfKOrrcY&#10;k+xraXq8JLjt5KtSM2mx5bTQoKddQ9WpHKyGr1gf584PBe94IFN++wMXhdbPT+P7CkSkMf6H/9qf&#10;RsN0lmVvaqnmcL+U7oDc3AAAAP//AwBQSwECLQAUAAYACAAAACEA2+H2y+4AAACFAQAAEwAAAAAA&#10;AAAAAAAAAAAAAAAAW0NvbnRlbnRfVHlwZXNdLnhtbFBLAQItABQABgAIAAAAIQBa9CxbvwAAABUB&#10;AAALAAAAAAAAAAAAAAAAAB8BAABfcmVscy8ucmVsc1BLAQItABQABgAIAAAAIQAfbW/lyAAAAOIA&#10;AAAPAAAAAAAAAAAAAAAAAAcCAABkcnMvZG93bnJldi54bWxQSwUGAAAAAAMAAwC3AAAA/AIAAAAA&#10;" path="m,l103632,e" filled="f" strokeweight=".1323mm">
                  <v:stroke endcap="round"/>
                  <v:path arrowok="t" textboxrect="0,0,103632,0"/>
                </v:shape>
                <v:shape id="Shape 2327" o:spid="_x0000_s1209" style="position:absolute;left:5821;top:35300;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iK06xQAAAOMAAAAPAAAAZHJzL2Rvd25yZXYueG1sRE9fa8Iw&#10;EH8f+B3CCb7NtCpTqlFEGKw+DFb9AGdztsXmEppU67c3g8Ee7/f/NrvBtOJOnW8sK0inCQji0uqG&#10;KwXn0+f7CoQPyBpby6TgSR5229HbBjNtH/xD9yJUIoawz1BBHYLLpPRlTQb91DriyF1tZzDEs6uk&#10;7vARw00rZ0nyIQ02HBtqdHSoqbwVvVFwDNV1aV2f84F70sW3u3CeKzUZD/s1iEBD+Bf/ub90nD9b&#10;zJN0uZin8PtTBEBuXwAAAP//AwBQSwECLQAUAAYACAAAACEA2+H2y+4AAACFAQAAEwAAAAAAAAAA&#10;AAAAAAAAAAAAW0NvbnRlbnRfVHlwZXNdLnhtbFBLAQItABQABgAIAAAAIQBa9CxbvwAAABUBAAAL&#10;AAAAAAAAAAAAAAAAAB8BAABfcmVscy8ucmVsc1BLAQItABQABgAIAAAAIQByiK06xQAAAOMAAAAP&#10;AAAAAAAAAAAAAAAAAAcCAABkcnMvZG93bnJldi54bWxQSwUGAAAAAAMAAwC3AAAA+QIAAAAA&#10;" path="m,l103632,e" filled="f" strokeweight=".1323mm">
                  <v:stroke endcap="round"/>
                  <v:path arrowok="t" textboxrect="0,0,103632,0"/>
                </v:shape>
                <v:shape id="Shape 2328" o:spid="_x0000_s1210" style="position:absolute;left:5821;top:32709;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fxyJxQAAAOMAAAAPAAAAZHJzL2Rvd25yZXYueG1sRE9fa8Iw&#10;EH8f7DuEG+xtJhbsts4oQxhYH4TVfYBbc7ZlzSU0qXbf3giCj/f7f8v1ZHtxoiF0jjXMZwoEce1M&#10;x42Gn8PXyxuIEJEN9o5Jwz8FWK8eH5ZYGHfmbzpVsREphEOBGtoYfSFlqFuyGGbOEyfu6AaLMZ1D&#10;I82A5xRue5kplUuLHaeGFj1tWqr/qtFq2MXm+Or8WPKGRzLV3v9yWWr9/DR9foCINMW7+ObemjQ/&#10;f8+yfKHUHK4/JQDk6gIAAP//AwBQSwECLQAUAAYACAAAACEA2+H2y+4AAACFAQAAEwAAAAAAAAAA&#10;AAAAAAAAAAAAW0NvbnRlbnRfVHlwZXNdLnhtbFBLAQItABQABgAIAAAAIQBa9CxbvwAAABUBAAAL&#10;AAAAAAAAAAAAAAAAAB8BAABfcmVscy8ucmVsc1BLAQItABQABgAIAAAAIQADfxyJxQAAAOMAAAAP&#10;AAAAAAAAAAAAAAAAAAcCAABkcnMvZG93bnJldi54bWxQSwUGAAAAAAMAAwC3AAAA+QIAAAAA&#10;" path="m,l103632,e" filled="f" strokeweight=".1323mm">
                  <v:stroke endcap="round"/>
                  <v:path arrowok="t" textboxrect="0,0,103632,0"/>
                </v:shape>
                <v:shape id="Shape 2329" o:spid="_x0000_s1211" style="position:absolute;left:5821;top:30118;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Peu4xQAAAOMAAAAPAAAAZHJzL2Rvd25yZXYueG1sRE9fa8Iw&#10;EH8X9h3CCb5p6sRWOqMMYWD3MLDbB7g1Z1tsLqFJtX77RRj4eL//t92PphNX6n1rWcFykYAgrqxu&#10;uVbw8/0x34DwAVljZ5kU3MnDfvcy2WKu7Y1PdC1DLWII+xwVNCG4XEpfNWTQL6wjjtzZ9gZDPPta&#10;6h5vMdx08jVJUmmw5djQoKNDQ9WlHIyCz1CfM+uGgg88kC6/3C8XhVKz6fj+BiLQGJ7if/dRx/mr&#10;bJmkabpZw+OnCIDc/QEAAP//AwBQSwECLQAUAAYACAAAACEA2+H2y+4AAACFAQAAEwAAAAAAAAAA&#10;AAAAAAAAAAAAW0NvbnRlbnRfVHlwZXNdLnhtbFBLAQItABQABgAIAAAAIQBa9CxbvwAAABUBAAAL&#10;AAAAAAAAAAAAAAAAAB8BAABfcmVscy8ucmVsc1BLAQItABQABgAIAAAAIQDyPeu4xQAAAOMAAAAP&#10;AAAAAAAAAAAAAAAAAAcCAABkcnMvZG93bnJldi54bWxQSwUGAAAAAAMAAwC3AAAA+QIAAAAA&#10;" path="m,l103632,e" filled="f" strokeweight=".1323mm">
                  <v:stroke endcap="round"/>
                  <v:path arrowok="t" textboxrect="0,0,103632,0"/>
                </v:shape>
                <v:shape id="Shape 2330" o:spid="_x0000_s1212" style="position:absolute;left:5821;top:27527;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GkpxgAAAOMAAAAPAAAAZHJzL2Rvd25yZXYueG1sRE9fa8Iw&#10;EH8f+B3CCXubaTs2XdcoIgjWh4HdPsCtOduy5hKaVOu3X4TBHu/3/4rNZHpxocF3lhWkiwQEcW11&#10;x42Cr8/90wqED8gae8uk4EYeNuvZQ4G5tlc+0aUKjYgh7HNU0Ibgcil93ZJBv7COOHJnOxgM8Rwa&#10;qQe8xnDTyyxJXqXBjmNDi452LdU/1WgUHENzXlo3lrzjkXT14b65LJV6nE/bdxCBpvAv/nMfdJyf&#10;Ld+ek5dVlsL9pwiAXP8CAAD//wMAUEsBAi0AFAAGAAgAAAAhANvh9svuAAAAhQEAABMAAAAAAAAA&#10;AAAAAAAAAAAAAFtDb250ZW50X1R5cGVzXS54bWxQSwECLQAUAAYACAAAACEAWvQsW78AAAAVAQAA&#10;CwAAAAAAAAAAAAAAAAAfAQAAX3JlbHMvLnJlbHNQSwECLQAUAAYACAAAACEAePhpKcYAAADjAAAA&#10;DwAAAAAAAAAAAAAAAAAHAgAAZHJzL2Rvd25yZXYueG1sUEsFBgAAAAADAAMAtwAAAPoCAAAAAA==&#10;" path="m,l103632,e" filled="f" strokeweight=".1323mm">
                  <v:stroke endcap="round"/>
                  <v:path arrowok="t" textboxrect="0,0,103632,0"/>
                </v:shape>
                <v:shape id="Shape 2331" o:spid="_x0000_s1213" style="position:absolute;left:5821;top:24921;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qhQKxwAAAOEAAAAPAAAAZHJzL2Rvd25yZXYueG1sRI/RasJA&#10;FETfBf9huYJvulFJLKmriFBo+iA0+gG32WsSmr27ZDea/n23IPRxmJkzzO4wmk7cqfetZQWrZQKC&#10;uLK65VrB9fK2eAHhA7LGzjIp+CEPh/10ssNc2wd/0r0MtYgQ9jkqaEJwuZS+asigX1pHHL2b7Q2G&#10;KPta6h4fEW46uU6STBpsOS406OjUUPVdDkbBR6hvW+uGgk88kC7P7ouLQqn5bDy+ggg0hv/ws/2u&#10;FaRpmm1W2Rb+HsU3IPe/AAAA//8DAFBLAQItABQABgAIAAAAIQDb4fbL7gAAAIUBAAATAAAAAAAA&#10;AAAAAAAAAAAAAABbQ29udGVudF9UeXBlc10ueG1sUEsBAi0AFAAGAAgAAAAhAFr0LFu/AAAAFQEA&#10;AAsAAAAAAAAAAAAAAAAAHwEAAF9yZWxzLy5yZWxzUEsBAi0AFAAGAAgAAAAhAAyqFArHAAAA4QAA&#10;AA8AAAAAAAAAAAAAAAAABwIAAGRycy9kb3ducmV2LnhtbFBLBQYAAAAAAwADALcAAAD7AgAAAAA=&#10;" path="m,l103632,e" filled="f" strokeweight=".1323mm">
                  <v:stroke endcap="round"/>
                  <v:path arrowok="t" textboxrect="0,0,103632,0"/>
                </v:shape>
                <v:shape id="Shape 2332" o:spid="_x0000_s1214" style="position:absolute;left:5821;top:22331;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iMBnxwAAAOEAAAAPAAAAZHJzL2Rvd25yZXYueG1sRI/RasJA&#10;FETfC/7DcgXf6qZiY0hdRQTB+FBo9ANus9ckNHt3yW40/r1bKPRxmJkzzHo7mk7cqPetZQVv8wQE&#10;cWV1y7WCy/nwmoHwAVljZ5kUPMjDdjN5WWOu7Z2/6FaGWkQI+xwVNCG4XEpfNWTQz60jjt7V9gZD&#10;lH0tdY/3CDedXCRJKg22HBcadLRvqPopB6PgFOrryrqh4D0PpMtP981FodRsOu4+QAQaw3/4r33U&#10;CrL0fZlmqyX8PopvQG6eAAAA//8DAFBLAQItABQABgAIAAAAIQDb4fbL7gAAAIUBAAATAAAAAAAA&#10;AAAAAAAAAAAAAABbQ29udGVudF9UeXBlc10ueG1sUEsBAi0AFAAGAAgAAAAhAFr0LFu/AAAAFQEA&#10;AAsAAAAAAAAAAAAAAAAAHwEAAF9yZWxzLy5yZWxzUEsBAi0AFAAGAAgAAAAhAIyIwGfHAAAA4QAA&#10;AA8AAAAAAAAAAAAAAAAABwIAAGRycy9kb3ducmV2LnhtbFBLBQYAAAAAAwADALcAAAD7AgAAAAA=&#10;" path="m,l103632,e" filled="f" strokeweight=".1323mm">
                  <v:stroke endcap="round"/>
                  <v:path arrowok="t" textboxrect="0,0,103632,0"/>
                </v:shape>
                <v:shape id="Shape 2333" o:spid="_x0000_s1215" style="position:absolute;left:5821;top:19740;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2zglxQAAAOMAAAAPAAAAZHJzL2Rvd25yZXYueG1sRE9fa8Iw&#10;EH8f+B3CCXubSR3orEYZwmDdg7DOD3A2Z1tsLqFJtfv2iyDs8X7/b7MbbSeu1IfWsYZspkAQV860&#10;XGs4/ny8vIEIEdlg55g0/FKA3XbytMHcuBt/07WMtUghHHLU0MTocylD1ZDFMHOeOHFn11uM6exr&#10;aXq8pXDbyblSC2mx5dTQoKd9Q9WlHKyGr1ifl84PBe95IFMe/ImLQuvn6fi+BhFpjP/ih/vTpPmr&#10;ZfaqMrWaw/2nBIDc/gEAAP//AwBQSwECLQAUAAYACAAAACEA2+H2y+4AAACFAQAAEwAAAAAAAAAA&#10;AAAAAAAAAAAAW0NvbnRlbnRfVHlwZXNdLnhtbFBLAQItABQABgAIAAAAIQBa9CxbvwAAABUBAAAL&#10;AAAAAAAAAAAAAAAAAB8BAABfcmVscy8ucmVsc1BLAQItABQABgAIAAAAIQAK2zglxQAAAOMAAAAP&#10;AAAAAAAAAAAAAAAAAAcCAABkcnMvZG93bnJldi54bWxQSwUGAAAAAAMAAwC3AAAA+QIAAAAA&#10;" path="m,l103632,e" filled="f" strokeweight=".1323mm">
                  <v:stroke endcap="round"/>
                  <v:path arrowok="t" textboxrect="0,0,103632,0"/>
                </v:shape>
                <v:shape id="Shape 2334" o:spid="_x0000_s1216" style="position:absolute;left:5821;top:17149;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yGMgxQAAAOMAAAAPAAAAZHJzL2Rvd25yZXYueG1sRE9fa8Iw&#10;EH8X9h3CDXzTVAW1nVFEEOweBqt+gLM527LmEppU67dfhMEe7/f/NrvBtOJOnW8sK5hNExDEpdUN&#10;Vwou5+NkDcIHZI2tZVLwJA+77dtog5m2D/6mexEqEUPYZ6igDsFlUvqyJoN+ah1x5G62Mxji2VVS&#10;d/iI4aaV8yRZSoMNx4YaHR1qKn+K3ij4DNVtZV2f84F70sWXu3KeKzV+H/YfIAIN4V/85z7pOD9d&#10;LFbJepam8PopAiC3vwAAAP//AwBQSwECLQAUAAYACAAAACEA2+H2y+4AAACFAQAAEwAAAAAAAAAA&#10;AAAAAAAAAAAAW0NvbnRlbnRfVHlwZXNdLnhtbFBLAQItABQABgAIAAAAIQBa9CxbvwAAABUBAAAL&#10;AAAAAAAAAAAAAAAAAB8BAABfcmVscy8ucmVsc1BLAQItABQABgAIAAAAIQCzyGMgxQAAAOMAAAAP&#10;AAAAAAAAAAAAAAAAAAcCAABkcnMvZG93bnJldi54bWxQSwUGAAAAAAMAAwC3AAAA+QIAAAAA&#10;" path="m,l103632,e" filled="f" strokeweight=".1323mm">
                  <v:stroke endcap="round"/>
                  <v:path arrowok="t" textboxrect="0,0,103632,0"/>
                </v:shape>
                <v:shape id="Shape 2335" o:spid="_x0000_s1217" style="position:absolute;left:5821;top:14558;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o6MPyAAAAOIAAAAPAAAAZHJzL2Rvd25yZXYueG1sRI/dasJA&#10;FITvhb7DcgTvdGOh5kdXKUKh6UWhsQ9wmj0mwezZJbvR+PZdodDLYWa+YXaHyfTiSoPvLCtYrxIQ&#10;xLXVHTcKvk9vywyED8gae8uk4E4eDvun2Q4LbW/8RdcqNCJC2BeooA3BFVL6uiWDfmUdcfTOdjAY&#10;ohwaqQe8Rbjp5XOSbKTBjuNCi46OLdWXajQKPkJzTq0bSz7ySLr6dD9clkot5tPrFkSgKfyH/9rv&#10;WkGeZ2n2kuYpPC7FOyD3vwAAAP//AwBQSwECLQAUAAYACAAAACEA2+H2y+4AAACFAQAAEwAAAAAA&#10;AAAAAAAAAAAAAAAAW0NvbnRlbnRfVHlwZXNdLnhtbFBLAQItABQABgAIAAAAIQBa9CxbvwAAABUB&#10;AAALAAAAAAAAAAAAAAAAAB8BAABfcmVscy8ucmVsc1BLAQItABQABgAIAAAAIQCBo6MPyAAAAOIA&#10;AAAPAAAAAAAAAAAAAAAAAAcCAABkcnMvZG93bnJldi54bWxQSwUGAAAAAAMAAwC3AAAA/AIAAAAA&#10;" path="m,l103632,e" filled="f" strokeweight=".1323mm">
                  <v:stroke endcap="round"/>
                  <v:path arrowok="t" textboxrect="0,0,103632,0"/>
                </v:shape>
                <v:shape id="Shape 2336" o:spid="_x0000_s1218" style="position:absolute;left:5821;top:11967;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2vXGyAAAAOIAAAAPAAAAZHJzL2Rvd25yZXYueG1sRI/RasJA&#10;FETfC/2H5RZ8q5tG0DR1lSIIxgeh0Q+4zV6T0OzdJbvR+PeuIPRxmJkzzHI9mk5cqPetZQUf0wQE&#10;cWV1y7WC03H7noHwAVljZ5kU3MjDevX6ssRc2yv/0KUMtYgQ9jkqaEJwuZS+asign1pHHL2z7Q2G&#10;KPta6h6vEW46mSbJXBpsOS406GjTUPVXDkbBPtTnhXVDwRseSJcH98tFodTkbfz+AhFoDP/hZ3un&#10;FWSz+eciS9MUHpfiHZCrOwAAAP//AwBQSwECLQAUAAYACAAAACEA2+H2y+4AAACFAQAAEwAAAAAA&#10;AAAAAAAAAAAAAAAAW0NvbnRlbnRfVHlwZXNdLnhtbFBLAQItABQABgAIAAAAIQBa9CxbvwAAABUB&#10;AAALAAAAAAAAAAAAAAAAAB8BAABfcmVscy8ucmVsc1BLAQItABQABgAIAAAAIQBE2vXGyAAAAOIA&#10;AAAPAAAAAAAAAAAAAAAAAAcCAABkcnMvZG93bnJldi54bWxQSwUGAAAAAAMAAwC3AAAA/AIAAAAA&#10;" path="m,l103632,e" filled="f" strokeweight=".1323mm">
                  <v:stroke endcap="round"/>
                  <v:path arrowok="t" textboxrect="0,0,103632,0"/>
                </v:shape>
                <v:shape id="Shape 2337" o:spid="_x0000_s1219" style="position:absolute;left:5821;top:9377;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nHg7yQAAAOMAAAAPAAAAZHJzL2Rvd25yZXYueG1sRI9Ba8Mw&#10;DIXvg/0Ho0Jvq9NB0pLVLaUwWHYYLNsP0GI1CY1lEztt+u+nw2BH6T2992l3mN2grjTG3rOB9SoD&#10;Rdx423Nr4Pvr9WkLKiZki4NnMnCnCIf948MOS+tv/EnXOrVKQjiWaKBLKZRax6Yjh3HlA7FoZz86&#10;TDKOrbYj3iTcDfo5ywrtsGdp6DDQqaPmUk/OwHtqzxsfpopPPJGtP8IPV5Uxy8V8fAGVaE7/5r/r&#10;Nyv4ebbZFkWeC7T8JAvQ+18AAAD//wMAUEsBAi0AFAAGAAgAAAAhANvh9svuAAAAhQEAABMAAAAA&#10;AAAAAAAAAAAAAAAAAFtDb250ZW50X1R5cGVzXS54bWxQSwECLQAUAAYACAAAACEAWvQsW78AAAAV&#10;AQAACwAAAAAAAAAAAAAAAAAfAQAAX3JlbHMvLnJlbHNQSwECLQAUAAYACAAAACEAPJx4O8kAAADj&#10;AAAADwAAAAAAAAAAAAAAAAAHAgAAZHJzL2Rvd25yZXYueG1sUEsFBgAAAAADAAMAtwAAAP0CAAAA&#10;AA==&#10;" path="m,l103632,e" filled="f" strokeweight=".1323mm">
                  <v:stroke endcap="round"/>
                  <v:path arrowok="t" textboxrect="0,0,103632,0"/>
                </v:shape>
                <v:rect id="Rectangle 2338" o:spid="_x0000_s1220" style="position:absolute;left:4800;top:37445;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tr5xyAAAAOIAAAAPAAAAZHJzL2Rvd25yZXYueG1sRE9NT8JA&#10;EL2T8B82Q+JNtihoKSyEKAaOSk0qt0l3aBu6s013pZVfzx5MOL687+W6N7W4UOsqywom4wgEcW51&#10;xYWC7/TjMQbhPLLG2jIp+CMH69VwsMRE246/6HLwhQgh7BJUUHrfJFK6vCSDbmwb4sCdbGvQB9gW&#10;UrfYhXBTy6coepEGKw4NJTb0VlJ+PvwaBbu42fzs7bUr6u1xl31m8/d07pV6GPWbBQhPvb+L/917&#10;rSB+jqez10kUNodL4Q7I1Q0AAP//AwBQSwECLQAUAAYACAAAACEA2+H2y+4AAACFAQAAEwAAAAAA&#10;AAAAAAAAAAAAAAAAW0NvbnRlbnRfVHlwZXNdLnhtbFBLAQItABQABgAIAAAAIQBa9CxbvwAAABUB&#10;AAALAAAAAAAAAAAAAAAAAB8BAABfcmVscy8ucmVsc1BLAQItABQABgAIAAAAIQCTtr5xyAAAAOIA&#10;AAAPAAAAAAAAAAAAAAAAAAcCAABkcnMvZG93bnJldi54bWxQSwUGAAAAAAMAAwC3AAAA/AIAAAAA&#10;" filled="f" stroked="f">
                  <v:textbox inset="0,0,0,0">
                    <w:txbxContent>
                      <w:p w14:paraId="44E5352F" w14:textId="77777777" w:rsidR="004469DE" w:rsidRDefault="004469DE" w:rsidP="004469DE">
                        <w:r>
                          <w:rPr>
                            <w:rFonts w:ascii="Times New Roman" w:eastAsia="Times New Roman" w:hAnsi="Times New Roman" w:cs="Times New Roman"/>
                            <w:w w:val="109"/>
                            <w:sz w:val="16"/>
                          </w:rPr>
                          <w:t>1</w:t>
                        </w:r>
                      </w:p>
                    </w:txbxContent>
                  </v:textbox>
                </v:rect>
                <v:rect id="Rectangle 2339" o:spid="_x0000_s1221" style="position:absolute;left:4800;top:34854;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BXg9ygAAAOIAAAAPAAAAZHJzL2Rvd25yZXYueG1sRI/NasJA&#10;FIX3hb7DcAvd1UlaGmPMKKIWXVoV1N0lc01CM3dCZjRpn76zKHR5OH98+XwwjbhT52rLCuJRBIK4&#10;sLrmUsHx8PGSgnAeWWNjmRR8k4P57PEhx0zbnj/pvvelCCPsMlRQed9mUrqiIoNuZFvi4F1tZ9AH&#10;2ZVSd9iHcdPI1yhKpMGaw0OFLS0rKr72N6Ngk7aL89b+9GWzvmxOu9NkdZh4pZ6fhsUUhKfB/4f/&#10;2lutIBkn0ftbnAaIgBRwQM5+AQAA//8DAFBLAQItABQABgAIAAAAIQDb4fbL7gAAAIUBAAATAAAA&#10;AAAAAAAAAAAAAAAAAABbQ29udGVudF9UeXBlc10ueG1sUEsBAi0AFAAGAAgAAAAhAFr0LFu/AAAA&#10;FQEAAAsAAAAAAAAAAAAAAAAAHwEAAF9yZWxzLy5yZWxzUEsBAi0AFAAGAAgAAAAhAKAFeD3KAAAA&#10;4gAAAA8AAAAAAAAAAAAAAAAABwIAAGRycy9kb3ducmV2LnhtbFBLBQYAAAAAAwADALcAAAD+AgAA&#10;AAA=&#10;" filled="f" stroked="f">
                  <v:textbox inset="0,0,0,0">
                    <w:txbxContent>
                      <w:p w14:paraId="3FCC7A04" w14:textId="77777777" w:rsidR="004469DE" w:rsidRDefault="004469DE" w:rsidP="004469DE">
                        <w:r>
                          <w:rPr>
                            <w:rFonts w:ascii="Times New Roman" w:eastAsia="Times New Roman" w:hAnsi="Times New Roman" w:cs="Times New Roman"/>
                            <w:w w:val="109"/>
                            <w:sz w:val="16"/>
                          </w:rPr>
                          <w:t>2</w:t>
                        </w:r>
                      </w:p>
                    </w:txbxContent>
                  </v:textbox>
                </v:rect>
                <v:rect id="Rectangle 2340" o:spid="_x0000_s1222" style="position:absolute;left:4800;top:32263;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A4h7ywAAAOMAAAAPAAAAZHJzL2Rvd25yZXYueG1sRI9Bb8Iw&#10;DIXvk/gPkZF2G2k5oLYQENqG4LgBEuxmNV5brXGqJtBuv34+TNrR9vN771ttRteqO/Wh8WwgnSWg&#10;iEtvG64MnE+7pwxUiMgWW89k4JsCbNaThxUW1g/8TvdjrJSYcCjQQB1jV2gdypochpnviOX26XuH&#10;Uca+0rbHQcxdq+dJstAOG5aEGjt6rqn8Ot6cgX3Wba8H/zNU7evH/vJ2yV9OeTTmcTpul6AijfFf&#10;/Pd9sFI/XyTpPEszoRAmWYBe/wIAAP//AwBQSwECLQAUAAYACAAAACEA2+H2y+4AAACFAQAAEwAA&#10;AAAAAAAAAAAAAAAAAAAAW0NvbnRlbnRfVHlwZXNdLnhtbFBLAQItABQABgAIAAAAIQBa9CxbvwAA&#10;ABUBAAALAAAAAAAAAAAAAAAAAB8BAABfcmVscy8ucmVsc1BLAQItABQABgAIAAAAIQB9A4h7ywAA&#10;AOMAAAAPAAAAAAAAAAAAAAAAAAcCAABkcnMvZG93bnJldi54bWxQSwUGAAAAAAMAAwC3AAAA/wIA&#10;AAAA&#10;" filled="f" stroked="f">
                  <v:textbox inset="0,0,0,0">
                    <w:txbxContent>
                      <w:p w14:paraId="031D6F3D" w14:textId="77777777" w:rsidR="004469DE" w:rsidRDefault="004469DE" w:rsidP="004469DE">
                        <w:r>
                          <w:rPr>
                            <w:rFonts w:ascii="Times New Roman" w:eastAsia="Times New Roman" w:hAnsi="Times New Roman" w:cs="Times New Roman"/>
                            <w:w w:val="109"/>
                            <w:sz w:val="16"/>
                          </w:rPr>
                          <w:t>3</w:t>
                        </w:r>
                      </w:p>
                    </w:txbxContent>
                  </v:textbox>
                </v:rect>
                <v:rect id="Rectangle 2341" o:spid="_x0000_s1223" style="position:absolute;left:4800;top:29673;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sUBmyAAAAOMAAAAPAAAAZHJzL2Rvd25yZXYueG1sRE9Na8JA&#10;EL0L/odlCr3pxlSqia4iatFj1YL1NmSnSTA7G7KrSf317qHQ4+N9z5edqcSdGldaVjAaRiCIM6tL&#10;zhV8nT4GUxDOI2usLJOCX3KwXPR7c0y1bflA96PPRQhhl6KCwvs6ldJlBRl0Q1sTB+7HNgZ9gE0u&#10;dYNtCDeVjKPoXRosOTQUWNO6oOx6vBkFu2m9+t7bR5tX28vu/HlONqfEK/X60q1mIDx1/l/8595r&#10;BfFoHI8nyVsURodP4Q/IxRMAAP//AwBQSwECLQAUAAYACAAAACEA2+H2y+4AAACFAQAAEwAAAAAA&#10;AAAAAAAAAAAAAAAAW0NvbnRlbnRfVHlwZXNdLnhtbFBLAQItABQABgAIAAAAIQBa9CxbvwAAABUB&#10;AAALAAAAAAAAAAAAAAAAAB8BAABfcmVscy8ucmVsc1BLAQItABQABgAIAAAAIQASsUBmyAAAAOMA&#10;AAAPAAAAAAAAAAAAAAAAAAcCAABkcnMvZG93bnJldi54bWxQSwUGAAAAAAMAAwC3AAAA/AIAAAAA&#10;" filled="f" stroked="f">
                  <v:textbox inset="0,0,0,0">
                    <w:txbxContent>
                      <w:p w14:paraId="2ECE183A" w14:textId="77777777" w:rsidR="004469DE" w:rsidRDefault="004469DE" w:rsidP="004469DE">
                        <w:r>
                          <w:rPr>
                            <w:rFonts w:ascii="Times New Roman" w:eastAsia="Times New Roman" w:hAnsi="Times New Roman" w:cs="Times New Roman"/>
                            <w:w w:val="109"/>
                            <w:sz w:val="16"/>
                          </w:rPr>
                          <w:t>4</w:t>
                        </w:r>
                      </w:p>
                    </w:txbxContent>
                  </v:textbox>
                </v:rect>
                <v:rect id="Rectangle 2342" o:spid="_x0000_s1224" style="position:absolute;left:4800;top:27082;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7BJDyAAAAOMAAAAPAAAAZHJzL2Rvd25yZXYueG1sRE9La8JA&#10;EL4L/Q/LCL3pRqHmUVeRtqJHX6C9DdlpEpqdDdnVpP313YLgcb73zJe9qcWNWldZVjAZRyCIc6sr&#10;LhScjutRAsJ5ZI21ZVLwQw6Wi6fBHDNtO97T7eALEULYZaig9L7JpHR5SQbd2DbEgfuyrUEfzraQ&#10;usUuhJtaTqNoJg1WHBpKbOitpPz7cDUKNkmzumztb1fUH5+b8+6cvh9Tr9TzsF+9gvDU+4f47t7q&#10;MP8lns7SKE5i+P8pACAXfwAAAP//AwBQSwECLQAUAAYACAAAACEA2+H2y+4AAACFAQAAEwAAAAAA&#10;AAAAAAAAAAAAAAAAW0NvbnRlbnRfVHlwZXNdLnhtbFBLAQItABQABgAIAAAAIQBa9CxbvwAAABUB&#10;AAALAAAAAAAAAAAAAAAAAB8BAABfcmVscy8ucmVsc1BLAQItABQABgAIAAAAIQAF7BJDyAAAAOMA&#10;AAAPAAAAAAAAAAAAAAAAAAcCAABkcnMvZG93bnJldi54bWxQSwUGAAAAAAMAAwC3AAAA/AIAAAAA&#10;" filled="f" stroked="f">
                  <v:textbox inset="0,0,0,0">
                    <w:txbxContent>
                      <w:p w14:paraId="7086DEAA" w14:textId="77777777" w:rsidR="004469DE" w:rsidRDefault="004469DE" w:rsidP="004469DE">
                        <w:r>
                          <w:rPr>
                            <w:rFonts w:ascii="Times New Roman" w:eastAsia="Times New Roman" w:hAnsi="Times New Roman" w:cs="Times New Roman"/>
                            <w:w w:val="109"/>
                            <w:sz w:val="16"/>
                          </w:rPr>
                          <w:t>5</w:t>
                        </w:r>
                      </w:p>
                    </w:txbxContent>
                  </v:textbox>
                </v:rect>
                <v:rect id="Rectangle 2343" o:spid="_x0000_s1225" style="position:absolute;left:4800;top:24491;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vjbFzAAAAOMAAAAPAAAAZHJzL2Rvd25yZXYueG1sRI9BT8JA&#10;EIXvJvyHzZB4ky02aUphIQQ1cFQwQW6T7tg2dmeb7kqrv945mHCceW/e+2a1GV2rrtSHxrOB+SwB&#10;RVx623Bl4P308pCDChHZYuuZDPxQgM16crfCwvqB3+h6jJWSEA4FGqhj7AqtQ1mTwzDzHbFon753&#10;GGXsK217HCTctfoxSTLtsGFpqLGjXU3l1/HbGdjn3fbj4H+Hqn2+7M+v58XTaRGNuZ+O2yWoSGO8&#10;mf+vD1bw8zzL0iRNBVp+kgXo9R8AAAD//wMAUEsBAi0AFAAGAAgAAAAhANvh9svuAAAAhQEAABMA&#10;AAAAAAAAAAAAAAAAAAAAAFtDb250ZW50X1R5cGVzXS54bWxQSwECLQAUAAYACAAAACEAWvQsW78A&#10;AAAVAQAACwAAAAAAAAAAAAAAAAAfAQAAX3JlbHMvLnJlbHNQSwECLQAUAAYACAAAACEAhb42xcwA&#10;AADjAAAADwAAAAAAAAAAAAAAAAAHAgAAZHJzL2Rvd25yZXYueG1sUEsFBgAAAAADAAMAtwAAAAAD&#10;AAAAAA==&#10;" filled="f" stroked="f">
                  <v:textbox inset="0,0,0,0">
                    <w:txbxContent>
                      <w:p w14:paraId="3911D2F7" w14:textId="77777777" w:rsidR="004469DE" w:rsidRDefault="004469DE" w:rsidP="004469DE">
                        <w:r>
                          <w:rPr>
                            <w:rFonts w:ascii="Times New Roman" w:eastAsia="Times New Roman" w:hAnsi="Times New Roman" w:cs="Times New Roman"/>
                            <w:w w:val="109"/>
                            <w:sz w:val="16"/>
                          </w:rPr>
                          <w:t>6</w:t>
                        </w:r>
                      </w:p>
                    </w:txbxContent>
                  </v:textbox>
                </v:rect>
                <v:rect id="Rectangle 2344" o:spid="_x0000_s1226" style="position:absolute;left:4800;top:21900;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3ZC3zAAAAOMAAAAPAAAAZHJzL2Rvd25yZXYueG1sRI9PT8JA&#10;EMXvJH6HzZh4gy3/DK0shIAGjgom6G3SHdvG7mzTXWnx0zsHEo8z8+a991uue1erC7Wh8mxgPEpA&#10;EefeVlwYeD+9DBegQkS2WHsmA1cKsF7dDZaYWd/xG12OsVBiwiFDA2WMTaZ1yEtyGEa+IZbbl28d&#10;RhnbQtsWOzF3tZ4kyaN2WLEklNjQtqT8+/jjDOwXzebj4H+7on7+3J9fz+nulEZjHu77zROoSH38&#10;F9++D1bqT8dpMpvOJ0IhTLIAvfoDAAD//wMAUEsBAi0AFAAGAAgAAAAhANvh9svuAAAAhQEAABMA&#10;AAAAAAAAAAAAAAAAAAAAAFtDb250ZW50X1R5cGVzXS54bWxQSwECLQAUAAYACAAAACEAWvQsW78A&#10;AAAVAQAACwAAAAAAAAAAAAAAAAAfAQAAX3JlbHMvLnJlbHNQSwECLQAUAAYACAAAACEAgd2Qt8wA&#10;AADjAAAADwAAAAAAAAAAAAAAAAAHAgAAZHJzL2Rvd25yZXYueG1sUEsFBgAAAAADAAMAtwAAAAAD&#10;AAAAAA==&#10;" filled="f" stroked="f">
                  <v:textbox inset="0,0,0,0">
                    <w:txbxContent>
                      <w:p w14:paraId="04F3ED43" w14:textId="77777777" w:rsidR="004469DE" w:rsidRDefault="004469DE" w:rsidP="004469DE">
                        <w:r>
                          <w:rPr>
                            <w:rFonts w:ascii="Times New Roman" w:eastAsia="Times New Roman" w:hAnsi="Times New Roman" w:cs="Times New Roman"/>
                            <w:w w:val="109"/>
                            <w:sz w:val="16"/>
                          </w:rPr>
                          <w:t>7</w:t>
                        </w:r>
                      </w:p>
                    </w:txbxContent>
                  </v:textbox>
                </v:rect>
                <v:rect id="Rectangle 2345" o:spid="_x0000_s1227" style="position:absolute;left:4800;top:19309;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hkpyAAAAOMAAAAPAAAAZHJzL2Rvd25yZXYueG1sRE9LawIx&#10;EL4X+h/CCN5qotZitkaRPtCj1YLtbdhMd5duJssmdVd/fVMQepzvPYtV72pxojZUng2MRwoEce5t&#10;xYWB98Pr3RxEiMgWa89k4EwBVsvbmwVm1nf8Rqd9LEQK4ZChgTLGJpMy5CU5DCPfECfuy7cOYzrb&#10;QtoWuxTuajlR6kE6rDg1lNjQU0n59/7HGdjMm/XH1l+6on753Bx3R/180NGY4aBfP4KI1Md/8dW9&#10;tWn+/WyitJ4qDX8/JQDk8hcAAP//AwBQSwECLQAUAAYACAAAACEA2+H2y+4AAACFAQAAEwAAAAAA&#10;AAAAAAAAAAAAAAAAW0NvbnRlbnRfVHlwZXNdLnhtbFBLAQItABQABgAIAAAAIQBa9CxbvwAAABUB&#10;AAALAAAAAAAAAAAAAAAAAB8BAABfcmVscy8ucmVsc1BLAQItABQABgAIAAAAIQC9/hkpyAAAAOMA&#10;AAAPAAAAAAAAAAAAAAAAAAcCAABkcnMvZG93bnJldi54bWxQSwUGAAAAAAMAAwC3AAAA/AIAAAAA&#10;" filled="f" stroked="f">
                  <v:textbox inset="0,0,0,0">
                    <w:txbxContent>
                      <w:p w14:paraId="1D8AF227" w14:textId="77777777" w:rsidR="004469DE" w:rsidRDefault="004469DE" w:rsidP="004469DE">
                        <w:r>
                          <w:rPr>
                            <w:rFonts w:ascii="Times New Roman" w:eastAsia="Times New Roman" w:hAnsi="Times New Roman" w:cs="Times New Roman"/>
                            <w:w w:val="109"/>
                            <w:sz w:val="16"/>
                          </w:rPr>
                          <w:t>8</w:t>
                        </w:r>
                      </w:p>
                    </w:txbxContent>
                  </v:textbox>
                </v:rect>
                <v:rect id="Rectangle 2346" o:spid="_x0000_s1228" style="position:absolute;left:4800;top:16719;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OpgyQAAAOMAAAAPAAAAZHJzL2Rvd25yZXYueG1sRE9LT8JA&#10;EL6T+B82Y+INdqXIo7IQIhg4IpCgt0l3bBu7s013odVfz5qYeJzvPfNlZytxpcaXjjU8DhQI4syZ&#10;knMNp+NrfwrCB2SDlWPS8E0elou73hxT41p+o+sh5CKGsE9RQxFCnUrps4Is+oGriSP36RqLIZ5N&#10;Lk2DbQy3lRwqNZYWS44NBdb0UlD2dbhYDdtpvXrfuZ82rzYf2/P+PFsfZ0Hrh/tu9QwiUBf+xX/u&#10;nYnzEzVKVPI0nMDvTxEAubgBAAD//wMAUEsBAi0AFAAGAAgAAAAhANvh9svuAAAAhQEAABMAAAAA&#10;AAAAAAAAAAAAAAAAAFtDb250ZW50X1R5cGVzXS54bWxQSwECLQAUAAYACAAAACEAWvQsW78AAAAV&#10;AQAACwAAAAAAAAAAAAAAAAAfAQAAX3JlbHMvLnJlbHNQSwECLQAUAAYACAAAACEAvmzqYMkAAADj&#10;AAAADwAAAAAAAAAAAAAAAAAHAgAAZHJzL2Rvd25yZXYueG1sUEsFBgAAAAADAAMAtwAAAP0CAAAA&#10;AA==&#10;" filled="f" stroked="f">
                  <v:textbox inset="0,0,0,0">
                    <w:txbxContent>
                      <w:p w14:paraId="0A849BBB" w14:textId="77777777" w:rsidR="004469DE" w:rsidRDefault="004469DE" w:rsidP="004469DE">
                        <w:r>
                          <w:rPr>
                            <w:rFonts w:ascii="Times New Roman" w:eastAsia="Times New Roman" w:hAnsi="Times New Roman" w:cs="Times New Roman"/>
                            <w:w w:val="109"/>
                            <w:sz w:val="16"/>
                          </w:rPr>
                          <w:t>9</w:t>
                        </w:r>
                      </w:p>
                    </w:txbxContent>
                  </v:textbox>
                </v:rect>
                <v:rect id="Rectangle 2347" o:spid="_x0000_s1229" style="position:absolute;left:4251;top:14128;width:1482;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c/5AzAAAAOMAAAAPAAAAZHJzL2Rvd25yZXYueG1sRI9PT8Mw&#10;DMXvSHyHyEjcWEIloCvLpmkDbUf2RxrcrMa0FY1TNWEtfHp8QNrRfs/v/TxbjL5VZ+pjE9jC/cSA&#10;Ii6Da7iycDy83uWgYkJ22AYmCz8UYTG/vpph4cLAOzrvU6UkhGOBFuqUukLrWNbkMU5CRyzaZ+g9&#10;Jhn7SrseBwn3rc6MedQeG5aGGjta1VR+7b+9hU3eLd+34Xeo2pePzentNF0fpsna25tx+Qwq0Zgu&#10;5v/rrRP8LMtz8/RgBFp+kgXo+R8AAAD//wMAUEsBAi0AFAAGAAgAAAAhANvh9svuAAAAhQEAABMA&#10;AAAAAAAAAAAAAAAAAAAAAFtDb250ZW50X1R5cGVzXS54bWxQSwECLQAUAAYACAAAACEAWvQsW78A&#10;AAAVAQAACwAAAAAAAAAAAAAAAAAfAQAAX3JlbHMvLnJlbHNQSwECLQAUAAYACAAAACEAQHP+QMwA&#10;AADjAAAADwAAAAAAAAAAAAAAAAAHAgAAZHJzL2Rvd25yZXYueG1sUEsFBgAAAAADAAMAtwAAAAAD&#10;AAAAAA==&#10;" filled="f" stroked="f">
                  <v:textbox inset="0,0,0,0">
                    <w:txbxContent>
                      <w:p w14:paraId="541DDC78" w14:textId="77777777" w:rsidR="004469DE" w:rsidRDefault="004469DE" w:rsidP="004469DE">
                        <w:r>
                          <w:rPr>
                            <w:rFonts w:ascii="Times New Roman" w:eastAsia="Times New Roman" w:hAnsi="Times New Roman" w:cs="Times New Roman"/>
                            <w:w w:val="109"/>
                            <w:sz w:val="16"/>
                          </w:rPr>
                          <w:t>10</w:t>
                        </w:r>
                      </w:p>
                    </w:txbxContent>
                  </v:textbox>
                </v:rect>
                <v:rect id="Rectangle 2348" o:spid="_x0000_s1230" style="position:absolute;left:4251;top:11537;width:1482;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UhSmygAAAOIAAAAPAAAAZHJzL2Rvd25yZXYueG1sRI9Ba8JA&#10;FITvBf/D8gRvdaOGYFJXEduiR6uC9vbIPpNg9m3Ibk3aX98tCD0OM/MNs1j1phZ3al1lWcFkHIEg&#10;zq2uuFBwOr4/z0E4j6yxtkwKvsnBajl4WmCmbccfdD/4QgQIuwwVlN43mZQuL8mgG9uGOHhX2xr0&#10;QbaF1C12AW5qOY2iRBqsOCyU2NCmpPx2+DIKtvNmfdnZn66o3z635/05fT2mXqnRsF+/gPDU+//w&#10;o73TCuIknsyiNE7g71K4A3L5CwAA//8DAFBLAQItABQABgAIAAAAIQDb4fbL7gAAAIUBAAATAAAA&#10;AAAAAAAAAAAAAAAAAABbQ29udGVudF9UeXBlc10ueG1sUEsBAi0AFAAGAAgAAAAhAFr0LFu/AAAA&#10;FQEAAAsAAAAAAAAAAAAAAAAAHwEAAF9yZWxzLy5yZWxzUEsBAi0AFAAGAAgAAAAhAARSFKbKAAAA&#10;4gAAAA8AAAAAAAAAAAAAAAAABwIAAGRycy9kb3ducmV2LnhtbFBLBQYAAAAAAwADALcAAAD+AgAA&#10;AAA=&#10;" filled="f" stroked="f">
                  <v:textbox inset="0,0,0,0">
                    <w:txbxContent>
                      <w:p w14:paraId="436AD565" w14:textId="77777777" w:rsidR="004469DE" w:rsidRDefault="004469DE" w:rsidP="004469DE">
                        <w:r>
                          <w:rPr>
                            <w:rFonts w:ascii="Times New Roman" w:eastAsia="Times New Roman" w:hAnsi="Times New Roman" w:cs="Times New Roman"/>
                            <w:w w:val="109"/>
                            <w:sz w:val="16"/>
                          </w:rPr>
                          <w:t>11</w:t>
                        </w:r>
                      </w:p>
                    </w:txbxContent>
                  </v:textbox>
                </v:rect>
                <v:rect id="Rectangle 2349" o:spid="_x0000_s1231" style="position:absolute;left:4251;top:8946;width:1482;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ZnaygAAAOIAAAAPAAAAZHJzL2Rvd25yZXYueG1sRI9Pa8JA&#10;FMTvhX6H5Qm91Y0K0URXkdqiR/+BentkX5PQ7NuQ3Zrop+8WBI/DzPyGmS06U4krNa60rGDQj0AQ&#10;Z1aXnCs4Hr7eJyCcR9ZYWSYFN3KwmL++zDDVtuUdXfc+FwHCLkUFhfd1KqXLCjLo+rYmDt63bQz6&#10;IJtc6gbbADeVHEZRLA2WHBYKrOmjoOxn/2sUrCf18ryx9zavPi/r0/aUrA6JV+qt1y2nIDx1/hl+&#10;tDdawWgUj+MkjsbwfyncATn/AwAA//8DAFBLAQItABQABgAIAAAAIQDb4fbL7gAAAIUBAAATAAAA&#10;AAAAAAAAAAAAAAAAAABbQ29udGVudF9UeXBlc10ueG1sUEsBAi0AFAAGAAgAAAAhAFr0LFu/AAAA&#10;FQEAAAsAAAAAAAAAAAAAAAAAHwEAAF9yZWxzLy5yZWxzUEsBAi0AFAAGAAgAAAAhAND9mdrKAAAA&#10;4gAAAA8AAAAAAAAAAAAAAAAABwIAAGRycy9kb3ducmV2LnhtbFBLBQYAAAAAAwADALcAAAD+AgAA&#10;AAA=&#10;" filled="f" stroked="f">
                  <v:textbox inset="0,0,0,0">
                    <w:txbxContent>
                      <w:p w14:paraId="52C513E0" w14:textId="77777777" w:rsidR="004469DE" w:rsidRDefault="004469DE" w:rsidP="004469DE">
                        <w:r>
                          <w:rPr>
                            <w:rFonts w:ascii="Times New Roman" w:eastAsia="Times New Roman" w:hAnsi="Times New Roman" w:cs="Times New Roman"/>
                            <w:w w:val="109"/>
                            <w:sz w:val="16"/>
                          </w:rPr>
                          <w:t>12</w:t>
                        </w:r>
                      </w:p>
                    </w:txbxContent>
                  </v:textbox>
                </v:rect>
                <v:rect id="Rectangle 2507" o:spid="_x0000_s1232" style="position:absolute;left:182;top:49072;width:7661;height:13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kXueywAAAOIAAAAPAAAAZHJzL2Rvd25yZXYueG1sRI9Pa8JA&#10;FMTvBb/D8gRvdaOQNkldRfyDHlsVtLdH9jUJzb4N2dWkfnq3UOhxmJnfMLNFb2pxo9ZVlhVMxhEI&#10;4tzqigsFp+P2OQHhPLLG2jIp+CEHi/ngaYaZth1/0O3gCxEg7DJUUHrfZFK6vCSDbmwb4uB92dag&#10;D7ItpG6xC3BTy2kUvUiDFYeFEhtalZR/H65GwS5plpe9vXdFvfncnd/P6fqYeqVGw375BsJT7//D&#10;f+29VjCN0+Q1Ticx/F4Kd0DOHwAAAP//AwBQSwECLQAUAAYACAAAACEA2+H2y+4AAACFAQAAEwAA&#10;AAAAAAAAAAAAAAAAAAAAW0NvbnRlbnRfVHlwZXNdLnhtbFBLAQItABQABgAIAAAAIQBa9CxbvwAA&#10;ABUBAAALAAAAAAAAAAAAAAAAAB8BAABfcmVscy8ucmVsc1BLAQItABQABgAIAAAAIQChkXueywAA&#10;AOIAAAAPAAAAAAAAAAAAAAAAAAcCAABkcnMvZG93bnJldi54bWxQSwUGAAAAAAMAAwC3AAAA/wIA&#10;AAAA&#10;" filled="f" stroked="f">
                  <v:textbox inset="0,0,0,0">
                    <w:txbxContent>
                      <w:p w14:paraId="063269B1" w14:textId="77777777" w:rsidR="004469DE" w:rsidRDefault="004469DE" w:rsidP="004469DE">
                        <w:r>
                          <w:rPr>
                            <w:rFonts w:ascii="Times New Roman" w:eastAsia="Times New Roman" w:hAnsi="Times New Roman" w:cs="Times New Roman"/>
                            <w:w w:val="121"/>
                            <w:sz w:val="17"/>
                          </w:rPr>
                          <w:t>Technicus:</w:t>
                        </w:r>
                      </w:p>
                    </w:txbxContent>
                  </v:textbox>
                </v:rect>
                <v:rect id="Rectangle 2508" o:spid="_x0000_s1233" style="position:absolute;left:34408;top:49072;width:3510;height:13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pKAFyAAAAOMAAAAPAAAAZHJzL2Rvd25yZXYueG1sRE9La8JA&#10;EL4X/A/LCL3VXYtoTF1FbEWPPgq2tyE7TUKzsyG7muiv7xYEj/O9Z7bobCUu1PjSsYbhQIEgzpwp&#10;OdfweVy/JCB8QDZYOSYNV/KwmPeeZpga1/KeLoeQixjCPkUNRQh1KqXPCrLoB64mjtyPayyGeDa5&#10;NA22MdxW8lWpsbRYcmwosKZVQdnv4Ww1bJJ6+bV1tzavPr43p91p+n6cBq2f+93yDUSgLjzEd/fW&#10;xPmjJFFjNZpM4P+nCICc/wEAAP//AwBQSwECLQAUAAYACAAAACEA2+H2y+4AAACFAQAAEwAAAAAA&#10;AAAAAAAAAAAAAAAAW0NvbnRlbnRfVHlwZXNdLnhtbFBLAQItABQABgAIAAAAIQBa9CxbvwAAABUB&#10;AAALAAAAAAAAAAAAAAAAAB8BAABfcmVscy8ucmVsc1BLAQItABQABgAIAAAAIQDepKAFyAAAAOMA&#10;AAAPAAAAAAAAAAAAAAAAAAcCAABkcnMvZG93bnJldi54bWxQSwUGAAAAAAMAAwC3AAAA/AIAAAAA&#10;" filled="f" stroked="f">
                  <v:textbox inset="0,0,0,0">
                    <w:txbxContent>
                      <w:p w14:paraId="38C5B546" w14:textId="77777777" w:rsidR="004469DE" w:rsidRDefault="004469DE" w:rsidP="004469DE">
                        <w:r>
                          <w:rPr>
                            <w:rFonts w:ascii="Times New Roman" w:eastAsia="Times New Roman" w:hAnsi="Times New Roman" w:cs="Times New Roman"/>
                            <w:w w:val="120"/>
                            <w:sz w:val="17"/>
                          </w:rPr>
                          <w:t>Arts:</w:t>
                        </w:r>
                      </w:p>
                    </w:txbxContent>
                  </v:textbox>
                </v:rect>
                <v:shape id="Shape 2351" o:spid="_x0000_s1234" style="position:absolute;left:6339;top:50250;width:27890;height:0;visibility:visible;mso-wrap-style:square;v-text-anchor:top" coordsize="278892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4dELxAAAAOEAAAAPAAAAZHJzL2Rvd25yZXYueG1sRE/NSgMx&#10;EL4LfYcwBW822VpauzYtKhTqSVt9gGEz3V1MJksSu+nbG0Hw+PH9b3bZWXGhEHvPGqqZAkHceNNz&#10;q+HzY3/3ACImZIPWM2m4UoTddnKzwdr4kY90OaVWlBCONWroUhpqKWPTkcM48wNx4c4+OEwFhlaa&#10;gGMJd1bOlVpKhz2Xhg4Heumo+Tp9Ow1htG/LV5vf5eG5WihbcT6Wefp2mp8eQSTK6V/85z4YDfer&#10;Ss0XqzX8PipvQG5/AAAA//8DAFBLAQItABQABgAIAAAAIQDb4fbL7gAAAIUBAAATAAAAAAAAAAAA&#10;AAAAAAAAAABbQ29udGVudF9UeXBlc10ueG1sUEsBAi0AFAAGAAgAAAAhAFr0LFu/AAAAFQEAAAsA&#10;AAAAAAAAAAAAAAAAHwEAAF9yZWxzLy5yZWxzUEsBAi0AFAAGAAgAAAAhAJHh0QvEAAAA4QAAAA8A&#10;AAAAAAAAAAAAAAAABwIAAGRycy9kb3ducmV2LnhtbFBLBQYAAAAAAwADALcAAAD4AgAAAAA=&#10;" path="m,l2788920,e" filled="f" strokecolor="gray" strokeweight=".24pt">
                  <v:stroke miterlimit="83231f" joinstyle="miter"/>
                  <v:path arrowok="t" textboxrect="0,0,2788920,0"/>
                </v:shape>
                <v:shape id="Shape 2352" o:spid="_x0000_s1235" style="position:absolute;left:37277;top:50250;width:31181;height:0;visibility:visible;mso-wrap-style:square;v-text-anchor:top" coordsize="311810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IbLqyAAAAOMAAAAPAAAAZHJzL2Rvd25yZXYueG1sRE/NTsJA&#10;EL6b8A6bIfEmW1oVrCyEqCSEm5QD3Cbdsa10Z5vu2pa3Z0lIPM73P4vVYGrRUesqywqmkwgEcW51&#10;xYWCQ7Z5moNwHlljbZkUXMjBajl6WGCqbc/f1O19IUIIuxQVlN43qZQuL8mgm9iGOHA/tjXow9kW&#10;UrfYh3BTyziKXqXBikNDiQ19lJSf939GAXWnXfG7ieXsM8vi4066rv+aK/U4HtbvIDwN/l98d291&#10;mJ9ESfzyNk2e4fZTAEAurwAAAP//AwBQSwECLQAUAAYACAAAACEA2+H2y+4AAACFAQAAEwAAAAAA&#10;AAAAAAAAAAAAAAAAW0NvbnRlbnRfVHlwZXNdLnhtbFBLAQItABQABgAIAAAAIQBa9CxbvwAAABUB&#10;AAALAAAAAAAAAAAAAAAAAB8BAABfcmVscy8ucmVsc1BLAQItABQABgAIAAAAIQDWIbLqyAAAAOMA&#10;AAAPAAAAAAAAAAAAAAAAAAcCAABkcnMvZG93bnJldi54bWxQSwUGAAAAAAMAAwC3AAAA/AIAAAAA&#10;" path="m,l3118104,e" filled="f" strokecolor="gray" strokeweight=".24pt">
                  <v:stroke miterlimit="83231f" joinstyle="miter"/>
                  <v:path arrowok="t" textboxrect="0,0,3118104,0"/>
                </v:shape>
                <w10:anchorlock/>
              </v:group>
            </w:pict>
          </mc:Fallback>
        </mc:AlternateContent>
      </w:r>
    </w:p>
    <w:p w14:paraId="3BC5AADA" w14:textId="51937349" w:rsidR="00A23836" w:rsidRPr="00DC6819" w:rsidRDefault="0094790A" w:rsidP="0094790A">
      <w:r w:rsidRPr="00DC6819">
        <w:rPr>
          <w:rFonts w:ascii="Arial" w:hAnsi="Arial" w:cs="Arial"/>
          <w:u w:val="single"/>
        </w:rPr>
        <w:lastRenderedPageBreak/>
        <w:t>Scan ingevuld ROER-formulier</w:t>
      </w:r>
    </w:p>
    <w:p w14:paraId="6B74FF32" w14:textId="20BA994E" w:rsidR="00A23836" w:rsidRPr="00DC6819" w:rsidRDefault="0094790A" w:rsidP="0094790A">
      <w:pPr>
        <w:rPr>
          <w:rFonts w:ascii="Arial" w:hAnsi="Arial" w:cs="Arial"/>
        </w:rPr>
      </w:pPr>
      <w:r w:rsidRPr="00DC6819">
        <w:rPr>
          <w:noProof/>
        </w:rPr>
        <w:drawing>
          <wp:anchor distT="0" distB="0" distL="114300" distR="114300" simplePos="0" relativeHeight="251851776" behindDoc="0" locked="0" layoutInCell="1" allowOverlap="1" wp14:anchorId="715DB4D7" wp14:editId="65FD6B51">
            <wp:simplePos x="0" y="0"/>
            <wp:positionH relativeFrom="column">
              <wp:posOffset>3175</wp:posOffset>
            </wp:positionH>
            <wp:positionV relativeFrom="paragraph">
              <wp:posOffset>5080</wp:posOffset>
            </wp:positionV>
            <wp:extent cx="5760720" cy="8261985"/>
            <wp:effectExtent l="0" t="0" r="0" b="5715"/>
            <wp:wrapNone/>
            <wp:docPr id="1202625331" name="Afbeelding 511" descr="Afbeelding met tekst, ontvangst, document, nummer&#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2625331" name="Afbeelding 511" descr="Afbeelding met tekst, ontvangst, document, nummer&#10;&#10;Automatisch gegenereerde beschrijving"/>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a:off x="0" y="0"/>
                      <a:ext cx="5760720" cy="8261985"/>
                    </a:xfrm>
                    <a:prstGeom prst="rect">
                      <a:avLst/>
                    </a:prstGeom>
                    <a:noFill/>
                    <a:ln>
                      <a:noFill/>
                    </a:ln>
                  </pic:spPr>
                </pic:pic>
              </a:graphicData>
            </a:graphic>
          </wp:anchor>
        </w:drawing>
      </w:r>
    </w:p>
    <w:p w14:paraId="7818B63D" w14:textId="77777777" w:rsidR="00A23836" w:rsidRDefault="00A23836" w:rsidP="0094790A"/>
    <w:p w14:paraId="76121923" w14:textId="77777777" w:rsidR="0094790A" w:rsidRDefault="0094790A" w:rsidP="0094790A"/>
    <w:p w14:paraId="6A10B5EA" w14:textId="77777777" w:rsidR="0094790A" w:rsidRDefault="0094790A" w:rsidP="0094790A"/>
    <w:p w14:paraId="5E29C179" w14:textId="77777777" w:rsidR="0094790A" w:rsidRDefault="0094790A" w:rsidP="0094790A"/>
    <w:p w14:paraId="4216AC5B" w14:textId="77777777" w:rsidR="0094790A" w:rsidRDefault="0094790A" w:rsidP="0094790A"/>
    <w:p w14:paraId="32E93DC7" w14:textId="77777777" w:rsidR="0094790A" w:rsidRDefault="0094790A" w:rsidP="0094790A"/>
    <w:p w14:paraId="395A5A41" w14:textId="77777777" w:rsidR="0094790A" w:rsidRDefault="0094790A" w:rsidP="0094790A"/>
    <w:p w14:paraId="752E2602" w14:textId="77777777" w:rsidR="0094790A" w:rsidRDefault="0094790A" w:rsidP="0094790A"/>
    <w:p w14:paraId="0C6276F1" w14:textId="77777777" w:rsidR="0094790A" w:rsidRDefault="0094790A" w:rsidP="0094790A"/>
    <w:p w14:paraId="6FB11997" w14:textId="77777777" w:rsidR="0094790A" w:rsidRDefault="0094790A" w:rsidP="0094790A"/>
    <w:p w14:paraId="20DACBF9" w14:textId="77777777" w:rsidR="0094790A" w:rsidRDefault="0094790A" w:rsidP="0094790A"/>
    <w:p w14:paraId="51F3A686" w14:textId="77777777" w:rsidR="0094790A" w:rsidRDefault="0094790A" w:rsidP="0094790A"/>
    <w:p w14:paraId="20D92ED7" w14:textId="77777777" w:rsidR="0094790A" w:rsidRDefault="0094790A" w:rsidP="0094790A"/>
    <w:p w14:paraId="5493AE76" w14:textId="77777777" w:rsidR="0094790A" w:rsidRDefault="0094790A" w:rsidP="0094790A"/>
    <w:p w14:paraId="1FB644F7" w14:textId="77777777" w:rsidR="0094790A" w:rsidRDefault="0094790A" w:rsidP="0094790A"/>
    <w:p w14:paraId="005B5612" w14:textId="77777777" w:rsidR="0094790A" w:rsidRDefault="0094790A" w:rsidP="0094790A"/>
    <w:p w14:paraId="4CB082C2" w14:textId="77777777" w:rsidR="0094790A" w:rsidRDefault="0094790A" w:rsidP="0094790A"/>
    <w:p w14:paraId="60A30DEA" w14:textId="77777777" w:rsidR="0094790A" w:rsidRDefault="0094790A" w:rsidP="0094790A"/>
    <w:p w14:paraId="3D6E8A7D" w14:textId="77777777" w:rsidR="0094790A" w:rsidRDefault="0094790A" w:rsidP="0094790A"/>
    <w:p w14:paraId="6F664107" w14:textId="77777777" w:rsidR="0094790A" w:rsidRDefault="0094790A" w:rsidP="0094790A"/>
    <w:p w14:paraId="6FE3C224" w14:textId="77777777" w:rsidR="0094790A" w:rsidRDefault="0094790A" w:rsidP="0094790A"/>
    <w:p w14:paraId="208BBB3B" w14:textId="77777777" w:rsidR="0094790A" w:rsidRDefault="0094790A" w:rsidP="0094790A"/>
    <w:p w14:paraId="35F970C6" w14:textId="77777777" w:rsidR="0094790A" w:rsidRDefault="0094790A" w:rsidP="0094790A"/>
    <w:p w14:paraId="5E6B76CA" w14:textId="77777777" w:rsidR="0094790A" w:rsidRDefault="0094790A" w:rsidP="0094790A"/>
    <w:p w14:paraId="10DE9805" w14:textId="77777777" w:rsidR="0094790A" w:rsidRDefault="0094790A" w:rsidP="0094790A"/>
    <w:p w14:paraId="37F71E97" w14:textId="77777777" w:rsidR="0094790A" w:rsidRDefault="0094790A" w:rsidP="0094790A"/>
    <w:p w14:paraId="1BBABDE4" w14:textId="77777777" w:rsidR="0094790A" w:rsidRDefault="0094790A" w:rsidP="0094790A"/>
    <w:p w14:paraId="3D5AFBBF" w14:textId="77777777" w:rsidR="0094790A" w:rsidRDefault="0094790A" w:rsidP="0094790A"/>
    <w:p w14:paraId="6060F712" w14:textId="77777777" w:rsidR="0094790A" w:rsidRPr="00DC6819" w:rsidRDefault="0094790A" w:rsidP="0094790A"/>
    <w:p w14:paraId="2443F3E9" w14:textId="40C74B11" w:rsidR="00B35835" w:rsidRPr="00DC6819" w:rsidRDefault="00A23836" w:rsidP="00DC6819">
      <w:pPr>
        <w:pStyle w:val="Kop2"/>
      </w:pPr>
      <w:bookmarkStart w:id="22" w:name="_Toc188648094"/>
      <w:r w:rsidRPr="00DC6819">
        <w:lastRenderedPageBreak/>
        <w:t>C</w:t>
      </w:r>
      <w:r w:rsidR="00B35835" w:rsidRPr="00DC6819">
        <w:t xml:space="preserve">asus </w:t>
      </w:r>
      <w:r w:rsidR="00B86683" w:rsidRPr="00DC6819">
        <w:t>5</w:t>
      </w:r>
      <w:r w:rsidR="00B35835" w:rsidRPr="00DC6819">
        <w:t xml:space="preserve"> Ernstige obstructie</w:t>
      </w:r>
      <w:bookmarkEnd w:id="22"/>
    </w:p>
    <w:p w14:paraId="7DDB854E" w14:textId="77777777" w:rsidR="00B35835" w:rsidRPr="00DC6819" w:rsidRDefault="00B35835" w:rsidP="00B35835">
      <w:pPr>
        <w:rPr>
          <w:rFonts w:ascii="Arial" w:hAnsi="Arial" w:cs="Arial"/>
        </w:rPr>
      </w:pPr>
    </w:p>
    <w:p w14:paraId="39B4E02B" w14:textId="4772B65B" w:rsidR="00B35835" w:rsidRPr="00DC6819" w:rsidRDefault="00B35835" w:rsidP="00B35835">
      <w:pPr>
        <w:rPr>
          <w:rFonts w:ascii="Arial" w:hAnsi="Arial" w:cs="Arial"/>
          <w:b/>
          <w:bCs/>
          <w:u w:val="single"/>
        </w:rPr>
      </w:pPr>
      <w:r w:rsidRPr="00DC6819">
        <w:rPr>
          <w:rFonts w:ascii="Arial" w:hAnsi="Arial" w:cs="Arial"/>
          <w:b/>
          <w:bCs/>
          <w:u w:val="single"/>
        </w:rPr>
        <w:t>Korte omschrijving / Anamnese</w:t>
      </w:r>
    </w:p>
    <w:p w14:paraId="744942BC" w14:textId="45C5C1B2" w:rsidR="007815E8" w:rsidRPr="00DC6819" w:rsidRDefault="00B35835" w:rsidP="007815E8">
      <w:pPr>
        <w:rPr>
          <w:rFonts w:ascii="Arial" w:hAnsi="Arial" w:cs="Arial"/>
        </w:rPr>
      </w:pPr>
      <w:r w:rsidRPr="00DC6819">
        <w:rPr>
          <w:rFonts w:ascii="Arial" w:hAnsi="Arial" w:cs="Arial"/>
        </w:rPr>
        <w:t xml:space="preserve">Mevrouw van 82 jaar en bekend met COPD. </w:t>
      </w:r>
      <w:r w:rsidR="00274FBA" w:rsidRPr="00DC6819">
        <w:rPr>
          <w:rFonts w:ascii="Arial" w:hAnsi="Arial" w:cs="Arial"/>
        </w:rPr>
        <w:t xml:space="preserve">Laatste tijd weer wat meer klachten van benauwdheid. </w:t>
      </w:r>
      <w:r w:rsidRPr="00DC6819">
        <w:rPr>
          <w:rFonts w:ascii="Arial" w:hAnsi="Arial" w:cs="Arial"/>
        </w:rPr>
        <w:t>Is sinds de coronatijd weer begonnen met roken</w:t>
      </w:r>
      <w:r w:rsidR="00C051D1" w:rsidRPr="00DC6819">
        <w:rPr>
          <w:rFonts w:ascii="Arial" w:hAnsi="Arial" w:cs="Arial"/>
        </w:rPr>
        <w:t>. Rookt 10-12 sigaretten per dag. Er zijn veel mensen om haar heen weg gevallen en ze heeft geen contact meer met haar zoon. Dat heeft haar ook getriggerd weer te beginnen met roken.</w:t>
      </w:r>
      <w:r w:rsidR="009C4BD2" w:rsidRPr="00DC6819">
        <w:rPr>
          <w:rFonts w:ascii="Arial" w:hAnsi="Arial" w:cs="Arial"/>
        </w:rPr>
        <w:t xml:space="preserve"> </w:t>
      </w:r>
      <w:r w:rsidR="007815E8" w:rsidRPr="00DC6819">
        <w:rPr>
          <w:rFonts w:ascii="Arial" w:hAnsi="Arial" w:cs="Arial"/>
        </w:rPr>
        <w:t>Mw. zou graag per direct willen stoppen met roken. Ze is al eerder gestopt met pleisters en wil dit graag weer proberen.</w:t>
      </w:r>
    </w:p>
    <w:p w14:paraId="77BBE32B" w14:textId="30AE0225" w:rsidR="00B35835" w:rsidRPr="00DC6819" w:rsidRDefault="00C051D1" w:rsidP="00B35835">
      <w:pPr>
        <w:rPr>
          <w:rFonts w:ascii="Arial" w:hAnsi="Arial" w:cs="Arial"/>
        </w:rPr>
      </w:pPr>
      <w:r w:rsidRPr="00DC6819">
        <w:rPr>
          <w:rFonts w:ascii="Arial" w:hAnsi="Arial" w:cs="Arial"/>
        </w:rPr>
        <w:t xml:space="preserve">Mw. </w:t>
      </w:r>
      <w:r w:rsidR="00274FBA" w:rsidRPr="00DC6819">
        <w:rPr>
          <w:rFonts w:ascii="Arial" w:hAnsi="Arial" w:cs="Arial"/>
        </w:rPr>
        <w:t xml:space="preserve">Mag </w:t>
      </w:r>
      <w:r w:rsidRPr="00DC6819">
        <w:rPr>
          <w:rFonts w:ascii="Arial" w:hAnsi="Arial" w:cs="Arial"/>
        </w:rPr>
        <w:t>salbutamol 4</w:t>
      </w:r>
      <w:r w:rsidR="00D427A5" w:rsidRPr="00DC6819">
        <w:rPr>
          <w:rFonts w:ascii="Arial" w:hAnsi="Arial" w:cs="Arial"/>
        </w:rPr>
        <w:t>x</w:t>
      </w:r>
      <w:r w:rsidRPr="00DC6819">
        <w:rPr>
          <w:rFonts w:ascii="Arial" w:hAnsi="Arial" w:cs="Arial"/>
        </w:rPr>
        <w:t xml:space="preserve">d </w:t>
      </w:r>
      <w:r w:rsidR="00274FBA" w:rsidRPr="00DC6819">
        <w:rPr>
          <w:rFonts w:ascii="Arial" w:hAnsi="Arial" w:cs="Arial"/>
        </w:rPr>
        <w:t>2</w:t>
      </w:r>
      <w:r w:rsidRPr="00DC6819">
        <w:rPr>
          <w:rFonts w:ascii="Arial" w:hAnsi="Arial" w:cs="Arial"/>
        </w:rPr>
        <w:t xml:space="preserve"> </w:t>
      </w:r>
      <w:r w:rsidR="00274FBA" w:rsidRPr="00DC6819">
        <w:rPr>
          <w:rFonts w:ascii="Arial" w:hAnsi="Arial" w:cs="Arial"/>
        </w:rPr>
        <w:t xml:space="preserve">pufjes </w:t>
      </w:r>
      <w:r w:rsidRPr="00DC6819">
        <w:rPr>
          <w:rFonts w:ascii="Arial" w:hAnsi="Arial" w:cs="Arial"/>
        </w:rPr>
        <w:t>zo</w:t>
      </w:r>
      <w:r w:rsidR="00B04FE1" w:rsidRPr="00DC6819">
        <w:rPr>
          <w:rFonts w:ascii="Arial" w:hAnsi="Arial" w:cs="Arial"/>
        </w:rPr>
        <w:t xml:space="preserve"> </w:t>
      </w:r>
      <w:r w:rsidRPr="00DC6819">
        <w:rPr>
          <w:rFonts w:ascii="Arial" w:hAnsi="Arial" w:cs="Arial"/>
        </w:rPr>
        <w:t>nodig, maar zij</w:t>
      </w:r>
      <w:r w:rsidR="00274FBA" w:rsidRPr="00DC6819">
        <w:rPr>
          <w:rFonts w:ascii="Arial" w:hAnsi="Arial" w:cs="Arial"/>
        </w:rPr>
        <w:t xml:space="preserve"> gebruikt maar 1 pufje per keer en i.p.v.. 4</w:t>
      </w:r>
      <w:r w:rsidR="00D427A5" w:rsidRPr="00DC6819">
        <w:rPr>
          <w:rFonts w:ascii="Arial" w:hAnsi="Arial" w:cs="Arial"/>
        </w:rPr>
        <w:t>x</w:t>
      </w:r>
      <w:r w:rsidR="00274FBA" w:rsidRPr="00DC6819">
        <w:rPr>
          <w:rFonts w:ascii="Arial" w:hAnsi="Arial" w:cs="Arial"/>
        </w:rPr>
        <w:t xml:space="preserve">d gebruikt zij </w:t>
      </w:r>
      <w:r w:rsidR="00D427A5" w:rsidRPr="00DC6819">
        <w:rPr>
          <w:rFonts w:ascii="Arial" w:hAnsi="Arial" w:cs="Arial"/>
        </w:rPr>
        <w:t xml:space="preserve">maar </w:t>
      </w:r>
      <w:r w:rsidR="00274FBA" w:rsidRPr="00DC6819">
        <w:rPr>
          <w:rFonts w:ascii="Arial" w:hAnsi="Arial" w:cs="Arial"/>
        </w:rPr>
        <w:t>3</w:t>
      </w:r>
      <w:r w:rsidR="00D427A5" w:rsidRPr="00DC6819">
        <w:rPr>
          <w:rFonts w:ascii="Arial" w:hAnsi="Arial" w:cs="Arial"/>
        </w:rPr>
        <w:t>x</w:t>
      </w:r>
      <w:r w:rsidR="00274FBA" w:rsidRPr="00DC6819">
        <w:rPr>
          <w:rFonts w:ascii="Arial" w:hAnsi="Arial" w:cs="Arial"/>
        </w:rPr>
        <w:t>d.</w:t>
      </w:r>
      <w:r w:rsidRPr="00DC6819">
        <w:rPr>
          <w:rFonts w:ascii="Arial" w:hAnsi="Arial" w:cs="Arial"/>
        </w:rPr>
        <w:t xml:space="preserve"> Daarnaast gebruikt ze nog atimos 2d 1.</w:t>
      </w:r>
      <w:r w:rsidR="00B04FE1" w:rsidRPr="00DC6819">
        <w:rPr>
          <w:rFonts w:ascii="Arial" w:hAnsi="Arial" w:cs="Arial"/>
        </w:rPr>
        <w:t xml:space="preserve"> CCQ: 2 MRC: 4, geen longaanvallen gehad. BMI: 30,4</w:t>
      </w:r>
    </w:p>
    <w:p w14:paraId="3BF7348E" w14:textId="77777777" w:rsidR="00B04FE1" w:rsidRPr="00DC6819" w:rsidRDefault="00B04FE1" w:rsidP="00B35835">
      <w:pPr>
        <w:rPr>
          <w:rFonts w:ascii="Arial" w:hAnsi="Arial" w:cs="Arial"/>
        </w:rPr>
      </w:pPr>
    </w:p>
    <w:p w14:paraId="2638A72F" w14:textId="77777777" w:rsidR="00466D24" w:rsidRPr="00DC6819" w:rsidRDefault="00466D24" w:rsidP="00466D24">
      <w:pPr>
        <w:pStyle w:val="Geenafstand"/>
        <w:spacing w:line="276" w:lineRule="auto"/>
        <w:rPr>
          <w:rFonts w:ascii="Arial" w:hAnsi="Arial" w:cs="Arial"/>
          <w:b/>
          <w:bCs/>
          <w:u w:val="single"/>
        </w:rPr>
      </w:pPr>
      <w:r w:rsidRPr="00DC6819">
        <w:rPr>
          <w:rFonts w:ascii="Arial" w:hAnsi="Arial" w:cs="Arial"/>
          <w:b/>
          <w:bCs/>
          <w:u w:val="single"/>
        </w:rPr>
        <w:t>Motivatie accepteerbaarheid en herhaalbaarheid</w:t>
      </w:r>
    </w:p>
    <w:p w14:paraId="4FAF67BA" w14:textId="77777777" w:rsidR="00466D24" w:rsidRPr="00DC6819" w:rsidRDefault="00466D24" w:rsidP="00466D24">
      <w:pPr>
        <w:pStyle w:val="Geenafstand"/>
        <w:spacing w:line="276" w:lineRule="auto"/>
        <w:rPr>
          <w:rFonts w:ascii="Arial" w:hAnsi="Arial" w:cs="Arial"/>
          <w:b/>
          <w:bCs/>
          <w:u w:val="single"/>
        </w:rPr>
      </w:pPr>
    </w:p>
    <w:p w14:paraId="70599CB2" w14:textId="195CF494" w:rsidR="00466D24" w:rsidRPr="00DC6819" w:rsidRDefault="00466D24" w:rsidP="00466D24">
      <w:pPr>
        <w:pStyle w:val="Geenafstand"/>
        <w:spacing w:line="276" w:lineRule="auto"/>
        <w:rPr>
          <w:rFonts w:ascii="Arial" w:hAnsi="Arial" w:cs="Arial"/>
        </w:rPr>
      </w:pPr>
      <w:r w:rsidRPr="00DC6819">
        <w:rPr>
          <w:rFonts w:ascii="Arial" w:hAnsi="Arial" w:cs="Arial"/>
          <w:b/>
          <w:bCs/>
        </w:rPr>
        <w:t xml:space="preserve">Accepteerbaarheid: </w:t>
      </w:r>
      <w:r w:rsidRPr="00DC6819">
        <w:rPr>
          <w:rFonts w:ascii="Arial" w:hAnsi="Arial" w:cs="Arial"/>
        </w:rPr>
        <w:t>Er zijn zowel in de pre als in de post, 4 pogingen gedaan.</w:t>
      </w:r>
    </w:p>
    <w:p w14:paraId="3E973B89" w14:textId="6E2188AE" w:rsidR="00466D24" w:rsidRPr="00DC6819" w:rsidRDefault="00466D24" w:rsidP="00466D24">
      <w:pPr>
        <w:pStyle w:val="Geenafstand"/>
        <w:spacing w:line="276" w:lineRule="auto"/>
        <w:rPr>
          <w:rFonts w:ascii="Arial" w:hAnsi="Arial" w:cs="Arial"/>
        </w:rPr>
      </w:pPr>
      <w:r w:rsidRPr="00DC6819">
        <w:rPr>
          <w:rFonts w:ascii="Arial" w:hAnsi="Arial" w:cs="Arial"/>
        </w:rPr>
        <w:t>Er was sprake van een snelle stijging, maar niet een heel scherpe piek.</w:t>
      </w:r>
      <w:r w:rsidR="009C4BD2" w:rsidRPr="00DC6819">
        <w:rPr>
          <w:rFonts w:ascii="Arial" w:hAnsi="Arial" w:cs="Arial"/>
        </w:rPr>
        <w:t xml:space="preserve"> Er was wel sprake van een geleidelijke daling naar de X-as en de uitademing was meestal gelijk als aan de inademing. Er werd een plateau bereikt van maximaal 10 seconden.</w:t>
      </w:r>
    </w:p>
    <w:p w14:paraId="26295B55" w14:textId="64EFECD6" w:rsidR="009C4BD2" w:rsidRPr="00DC6819" w:rsidRDefault="009C4BD2" w:rsidP="00466D24">
      <w:pPr>
        <w:pStyle w:val="Geenafstand"/>
        <w:spacing w:line="276" w:lineRule="auto"/>
        <w:rPr>
          <w:rFonts w:ascii="Arial" w:hAnsi="Arial" w:cs="Arial"/>
        </w:rPr>
      </w:pPr>
      <w:r w:rsidRPr="00DC6819">
        <w:rPr>
          <w:rFonts w:ascii="Arial" w:hAnsi="Arial" w:cs="Arial"/>
          <w:b/>
          <w:bCs/>
        </w:rPr>
        <w:t xml:space="preserve">Herhaalbaarheid: </w:t>
      </w:r>
      <w:r w:rsidRPr="00DC6819">
        <w:rPr>
          <w:rFonts w:ascii="Arial" w:hAnsi="Arial" w:cs="Arial"/>
        </w:rPr>
        <w:t>de herhaalbaarheid werd bereikt in de pre test bij de FVC bij poging 2 en poging 3 en bij de FEV1 ook bij poging 2 en poging 3.</w:t>
      </w:r>
    </w:p>
    <w:p w14:paraId="06E1714D" w14:textId="234B00DC" w:rsidR="009C4BD2" w:rsidRPr="00DC6819" w:rsidRDefault="009C4BD2" w:rsidP="00466D24">
      <w:pPr>
        <w:pStyle w:val="Geenafstand"/>
        <w:spacing w:line="276" w:lineRule="auto"/>
        <w:rPr>
          <w:rFonts w:ascii="Arial" w:hAnsi="Arial" w:cs="Arial"/>
        </w:rPr>
      </w:pPr>
      <w:r w:rsidRPr="00DC6819">
        <w:rPr>
          <w:rFonts w:ascii="Arial" w:hAnsi="Arial" w:cs="Arial"/>
        </w:rPr>
        <w:t xml:space="preserve">Bij de post test werd deze bereikt bij de FVC bij poging 1 en poging 4 en bij de FEV1 </w:t>
      </w:r>
      <w:r w:rsidR="00EC7A31" w:rsidRPr="00DC6819">
        <w:rPr>
          <w:rFonts w:ascii="Arial" w:hAnsi="Arial" w:cs="Arial"/>
        </w:rPr>
        <w:t xml:space="preserve">ook </w:t>
      </w:r>
      <w:r w:rsidRPr="00DC6819">
        <w:rPr>
          <w:rFonts w:ascii="Arial" w:hAnsi="Arial" w:cs="Arial"/>
        </w:rPr>
        <w:t xml:space="preserve">bij poging </w:t>
      </w:r>
      <w:r w:rsidR="00EC7A31" w:rsidRPr="00DC6819">
        <w:rPr>
          <w:rFonts w:ascii="Arial" w:hAnsi="Arial" w:cs="Arial"/>
        </w:rPr>
        <w:t>1 en poging 4.</w:t>
      </w:r>
    </w:p>
    <w:p w14:paraId="04E8F28A" w14:textId="77777777" w:rsidR="00DA2666" w:rsidRPr="00DC6819" w:rsidRDefault="00DA2666" w:rsidP="00DA2666">
      <w:pPr>
        <w:rPr>
          <w:rFonts w:ascii="Arial" w:hAnsi="Arial" w:cs="Arial"/>
          <w:u w:val="single"/>
        </w:rPr>
      </w:pPr>
    </w:p>
    <w:p w14:paraId="77AD4889" w14:textId="77777777" w:rsidR="00DA2666" w:rsidRPr="00DC6819" w:rsidRDefault="00DA2666" w:rsidP="00DA2666">
      <w:pPr>
        <w:rPr>
          <w:rFonts w:ascii="Arial" w:hAnsi="Arial" w:cs="Arial"/>
          <w:b/>
          <w:bCs/>
          <w:u w:val="single"/>
        </w:rPr>
      </w:pPr>
      <w:r w:rsidRPr="00DC6819">
        <w:rPr>
          <w:rFonts w:ascii="Arial" w:hAnsi="Arial" w:cs="Arial"/>
          <w:b/>
          <w:bCs/>
          <w:u w:val="single"/>
        </w:rPr>
        <w:t>Conclusie</w:t>
      </w:r>
    </w:p>
    <w:p w14:paraId="4DC496A5" w14:textId="1C683481" w:rsidR="00DA2666" w:rsidRPr="00DC6819" w:rsidRDefault="00DA2666" w:rsidP="00DA2666">
      <w:pPr>
        <w:pStyle w:val="Geenafstand"/>
        <w:spacing w:line="276" w:lineRule="auto"/>
        <w:rPr>
          <w:rFonts w:ascii="Arial" w:hAnsi="Arial" w:cs="Arial"/>
        </w:rPr>
      </w:pPr>
      <w:r w:rsidRPr="00DC6819">
        <w:rPr>
          <w:rFonts w:ascii="Arial" w:hAnsi="Arial" w:cs="Arial"/>
        </w:rPr>
        <w:t xml:space="preserve">R: </w:t>
      </w:r>
      <w:r w:rsidR="002D1BF5" w:rsidRPr="00DC6819">
        <w:rPr>
          <w:rFonts w:ascii="Arial" w:hAnsi="Arial" w:cs="Arial"/>
        </w:rPr>
        <w:t xml:space="preserve">geen restrictie  </w:t>
      </w:r>
      <w:r w:rsidRPr="00DC6819">
        <w:rPr>
          <w:rFonts w:ascii="Arial" w:hAnsi="Arial" w:cs="Arial"/>
        </w:rPr>
        <w:t>O:</w:t>
      </w:r>
      <w:r w:rsidR="002D1BF5" w:rsidRPr="00DC6819">
        <w:rPr>
          <w:rFonts w:ascii="Arial" w:hAnsi="Arial" w:cs="Arial"/>
        </w:rPr>
        <w:t xml:space="preserve"> wel obstructie</w:t>
      </w:r>
      <w:r w:rsidRPr="00DC6819">
        <w:rPr>
          <w:rFonts w:ascii="Arial" w:hAnsi="Arial" w:cs="Arial"/>
        </w:rPr>
        <w:t xml:space="preserve"> </w:t>
      </w:r>
      <w:r w:rsidR="002D1BF5" w:rsidRPr="00DC6819">
        <w:rPr>
          <w:rFonts w:ascii="Arial" w:hAnsi="Arial" w:cs="Arial"/>
        </w:rPr>
        <w:t xml:space="preserve"> </w:t>
      </w:r>
      <w:r w:rsidRPr="00DC6819">
        <w:rPr>
          <w:rFonts w:ascii="Arial" w:hAnsi="Arial" w:cs="Arial"/>
        </w:rPr>
        <w:t xml:space="preserve">E: </w:t>
      </w:r>
      <w:r w:rsidR="002D1BF5" w:rsidRPr="00DC6819">
        <w:rPr>
          <w:rFonts w:ascii="Arial" w:hAnsi="Arial" w:cs="Arial"/>
        </w:rPr>
        <w:t xml:space="preserve">60% </w:t>
      </w:r>
      <w:r w:rsidRPr="00DC6819">
        <w:rPr>
          <w:rFonts w:ascii="Arial" w:hAnsi="Arial" w:cs="Arial"/>
        </w:rPr>
        <w:t xml:space="preserve">van voorspeld </w:t>
      </w:r>
      <w:r w:rsidR="002D1BF5" w:rsidRPr="00DC6819">
        <w:rPr>
          <w:rFonts w:ascii="Arial" w:hAnsi="Arial" w:cs="Arial"/>
        </w:rPr>
        <w:t xml:space="preserve"> </w:t>
      </w:r>
      <w:r w:rsidRPr="00DC6819">
        <w:rPr>
          <w:rFonts w:ascii="Arial" w:hAnsi="Arial" w:cs="Arial"/>
        </w:rPr>
        <w:t xml:space="preserve">R: </w:t>
      </w:r>
      <w:r w:rsidR="002D1BF5" w:rsidRPr="00DC6819">
        <w:rPr>
          <w:rFonts w:ascii="Arial" w:hAnsi="Arial" w:cs="Arial"/>
        </w:rPr>
        <w:t>niet reversibel</w:t>
      </w:r>
    </w:p>
    <w:p w14:paraId="09D420EB" w14:textId="77777777" w:rsidR="00DA2666" w:rsidRPr="00DC6819" w:rsidRDefault="00DA2666" w:rsidP="00DA2666">
      <w:pPr>
        <w:pStyle w:val="Geenafstand"/>
        <w:spacing w:line="276" w:lineRule="auto"/>
        <w:rPr>
          <w:rFonts w:ascii="Arial" w:hAnsi="Arial" w:cs="Arial"/>
        </w:rPr>
      </w:pPr>
    </w:p>
    <w:p w14:paraId="3EA5FCD7" w14:textId="77777777" w:rsidR="002D1BF5" w:rsidRPr="00DC6819" w:rsidRDefault="002D1BF5" w:rsidP="002D1BF5">
      <w:pPr>
        <w:pStyle w:val="Geenafstand"/>
        <w:spacing w:line="276" w:lineRule="auto"/>
        <w:rPr>
          <w:rFonts w:ascii="Arial" w:hAnsi="Arial" w:cs="Arial"/>
          <w:b/>
          <w:bCs/>
          <w:u w:val="single"/>
        </w:rPr>
      </w:pPr>
      <w:r w:rsidRPr="00DC6819">
        <w:rPr>
          <w:rFonts w:ascii="Arial" w:hAnsi="Arial" w:cs="Arial"/>
          <w:b/>
          <w:bCs/>
          <w:u w:val="single"/>
        </w:rPr>
        <w:t>Beleid</w:t>
      </w:r>
    </w:p>
    <w:p w14:paraId="545D2FB4" w14:textId="77777777" w:rsidR="00981287" w:rsidRPr="00DC6819" w:rsidRDefault="00981287">
      <w:pPr>
        <w:rPr>
          <w:rFonts w:ascii="Arial" w:hAnsi="Arial" w:cs="Arial"/>
        </w:rPr>
      </w:pPr>
    </w:p>
    <w:p w14:paraId="64E06310" w14:textId="670D7187" w:rsidR="00274FBA" w:rsidRPr="00DC6819" w:rsidRDefault="00274FBA">
      <w:pPr>
        <w:rPr>
          <w:rFonts w:ascii="Arial" w:hAnsi="Arial" w:cs="Arial"/>
        </w:rPr>
      </w:pPr>
      <w:r w:rsidRPr="00DC6819">
        <w:rPr>
          <w:rFonts w:ascii="Arial" w:hAnsi="Arial" w:cs="Arial"/>
        </w:rPr>
        <w:t>Doorgaan met de medicatie en salbutamol zonodig 4d 2 pufjes gebruiken en niet minder.</w:t>
      </w:r>
      <w:r w:rsidR="00D427A5" w:rsidRPr="00DC6819">
        <w:rPr>
          <w:rFonts w:ascii="Arial" w:hAnsi="Arial" w:cs="Arial"/>
        </w:rPr>
        <w:t xml:space="preserve"> Ook atimos blijven handhaven. Stoppen met roken advies gegeven, waaraan mevrouw meteen </w:t>
      </w:r>
      <w:r w:rsidR="00D71A51" w:rsidRPr="00DC6819">
        <w:rPr>
          <w:rFonts w:ascii="Arial" w:hAnsi="Arial" w:cs="Arial"/>
        </w:rPr>
        <w:t>gehoor gaf</w:t>
      </w:r>
      <w:r w:rsidR="00D427A5" w:rsidRPr="00DC6819">
        <w:rPr>
          <w:rFonts w:ascii="Arial" w:hAnsi="Arial" w:cs="Arial"/>
        </w:rPr>
        <w:t>. Nicotine pleisters werden voorgeschreven en mevrouw gaat daar meteen mee beginnen.</w:t>
      </w:r>
      <w:r w:rsidR="00981287" w:rsidRPr="00DC6819">
        <w:rPr>
          <w:rFonts w:ascii="Arial" w:hAnsi="Arial" w:cs="Arial"/>
        </w:rPr>
        <w:t xml:space="preserve"> Evaluatie </w:t>
      </w:r>
      <w:r w:rsidR="00922E99" w:rsidRPr="00DC6819">
        <w:rPr>
          <w:rFonts w:ascii="Arial" w:hAnsi="Arial" w:cs="Arial"/>
        </w:rPr>
        <w:t>klachten en</w:t>
      </w:r>
      <w:r w:rsidR="00981287" w:rsidRPr="00DC6819">
        <w:rPr>
          <w:rFonts w:ascii="Arial" w:hAnsi="Arial" w:cs="Arial"/>
        </w:rPr>
        <w:t xml:space="preserve"> stoppen met roken</w:t>
      </w:r>
      <w:r w:rsidR="00922E99" w:rsidRPr="00DC6819">
        <w:rPr>
          <w:rFonts w:ascii="Arial" w:hAnsi="Arial" w:cs="Arial"/>
        </w:rPr>
        <w:t xml:space="preserve"> na 6 weken</w:t>
      </w:r>
      <w:r w:rsidR="00981287" w:rsidRPr="00DC6819">
        <w:rPr>
          <w:rFonts w:ascii="Arial" w:hAnsi="Arial" w:cs="Arial"/>
        </w:rPr>
        <w:t>. Indien stoppen met roken niet lukt, dan spirometrie herhalen na een jaar.</w:t>
      </w:r>
    </w:p>
    <w:p w14:paraId="56740624" w14:textId="77777777" w:rsidR="00D427A5" w:rsidRPr="00DC6819" w:rsidRDefault="00D427A5">
      <w:pPr>
        <w:rPr>
          <w:rFonts w:ascii="Arial" w:hAnsi="Arial" w:cs="Arial"/>
        </w:rPr>
      </w:pPr>
    </w:p>
    <w:p w14:paraId="35956063" w14:textId="77777777" w:rsidR="00031A7C" w:rsidRDefault="00031A7C">
      <w:pPr>
        <w:rPr>
          <w:rFonts w:ascii="Arial" w:hAnsi="Arial" w:cs="Arial"/>
        </w:rPr>
      </w:pPr>
    </w:p>
    <w:p w14:paraId="68E901B4" w14:textId="77777777" w:rsidR="0094790A" w:rsidRDefault="0094790A">
      <w:pPr>
        <w:rPr>
          <w:rFonts w:ascii="Arial" w:hAnsi="Arial" w:cs="Arial"/>
        </w:rPr>
      </w:pPr>
    </w:p>
    <w:p w14:paraId="1225DFC1" w14:textId="77777777" w:rsidR="0094790A" w:rsidRDefault="0094790A">
      <w:pPr>
        <w:rPr>
          <w:rFonts w:ascii="Arial" w:hAnsi="Arial" w:cs="Arial"/>
        </w:rPr>
      </w:pPr>
    </w:p>
    <w:p w14:paraId="40F2C1B9" w14:textId="77777777" w:rsidR="0094790A" w:rsidRDefault="0094790A">
      <w:pPr>
        <w:rPr>
          <w:rFonts w:ascii="Arial" w:hAnsi="Arial" w:cs="Arial"/>
        </w:rPr>
      </w:pPr>
    </w:p>
    <w:p w14:paraId="0D17ACF1" w14:textId="77777777" w:rsidR="0094790A" w:rsidRDefault="0094790A">
      <w:pPr>
        <w:rPr>
          <w:rFonts w:ascii="Arial" w:hAnsi="Arial" w:cs="Arial"/>
        </w:rPr>
      </w:pPr>
    </w:p>
    <w:p w14:paraId="4FEA1D1C" w14:textId="77777777" w:rsidR="0094790A" w:rsidRDefault="0094790A">
      <w:pPr>
        <w:rPr>
          <w:rFonts w:ascii="Arial" w:hAnsi="Arial" w:cs="Arial"/>
        </w:rPr>
      </w:pPr>
    </w:p>
    <w:p w14:paraId="30F2C941" w14:textId="0D0F55FF" w:rsidR="0094790A" w:rsidRPr="0094790A" w:rsidRDefault="00A62B0E" w:rsidP="0094790A">
      <w:pPr>
        <w:pStyle w:val="Geenafstand"/>
        <w:spacing w:line="276" w:lineRule="auto"/>
        <w:rPr>
          <w:rFonts w:ascii="Arial" w:hAnsi="Arial" w:cs="Arial"/>
          <w:noProof/>
          <w:u w:val="single"/>
          <w:lang w:eastAsia="nl-NL"/>
        </w:rPr>
      </w:pPr>
      <w:r>
        <w:rPr>
          <w:rFonts w:ascii="Arial" w:hAnsi="Arial" w:cs="Arial"/>
          <w:noProof/>
        </w:rPr>
        <w:lastRenderedPageBreak/>
        <mc:AlternateContent>
          <mc:Choice Requires="wpg">
            <w:drawing>
              <wp:anchor distT="0" distB="0" distL="114300" distR="114300" simplePos="0" relativeHeight="251853824" behindDoc="0" locked="0" layoutInCell="1" allowOverlap="1" wp14:anchorId="58AC89DC" wp14:editId="460AE8B4">
                <wp:simplePos x="0" y="0"/>
                <wp:positionH relativeFrom="column">
                  <wp:posOffset>-622707</wp:posOffset>
                </wp:positionH>
                <wp:positionV relativeFrom="paragraph">
                  <wp:posOffset>280899</wp:posOffset>
                </wp:positionV>
                <wp:extent cx="7543800" cy="10664825"/>
                <wp:effectExtent l="0" t="0" r="0" b="3175"/>
                <wp:wrapNone/>
                <wp:docPr id="1954397561" name="Groep 428"/>
                <wp:cNvGraphicFramePr/>
                <a:graphic xmlns:a="http://schemas.openxmlformats.org/drawingml/2006/main">
                  <a:graphicData uri="http://schemas.microsoft.com/office/word/2010/wordprocessingGroup">
                    <wpg:wgp>
                      <wpg:cNvGrpSpPr/>
                      <wpg:grpSpPr>
                        <a:xfrm>
                          <a:off x="0" y="0"/>
                          <a:ext cx="7543800" cy="10664825"/>
                          <a:chOff x="0" y="0"/>
                          <a:chExt cx="7543800" cy="10664825"/>
                        </a:xfrm>
                      </wpg:grpSpPr>
                      <pic:pic xmlns:pic="http://schemas.openxmlformats.org/drawingml/2006/picture">
                        <pic:nvPicPr>
                          <pic:cNvPr id="1786561798" name="Picture 17934"/>
                          <pic:cNvPicPr/>
                        </pic:nvPicPr>
                        <pic:blipFill>
                          <a:blip r:embed="rId60"/>
                          <a:stretch>
                            <a:fillRect/>
                          </a:stretch>
                        </pic:blipFill>
                        <pic:spPr>
                          <a:xfrm>
                            <a:off x="0" y="0"/>
                            <a:ext cx="7543800" cy="10664825"/>
                          </a:xfrm>
                          <a:prstGeom prst="rect">
                            <a:avLst/>
                          </a:prstGeom>
                        </pic:spPr>
                      </pic:pic>
                      <w14:contentPart bwMode="auto" r:id="rId61">
                        <w14:nvContentPartPr>
                          <w14:cNvPr id="1261367752" name="Inkt 427"/>
                          <w14:cNvContentPartPr/>
                        </w14:nvContentPartPr>
                        <w14:xfrm>
                          <a:off x="1456690" y="951865"/>
                          <a:ext cx="2839095" cy="143235"/>
                        </w14:xfrm>
                      </w14:contentPart>
                    </wpg:wgp>
                  </a:graphicData>
                </a:graphic>
              </wp:anchor>
            </w:drawing>
          </mc:Choice>
          <mc:Fallback>
            <w:pict>
              <v:group w14:anchorId="525AFE45" id="Groep 428" o:spid="_x0000_s1026" style="position:absolute;margin-left:-49.05pt;margin-top:22.1pt;width:594pt;height:839.75pt;z-index:251853824" coordsize="75438,106648" o:gfxdata="UEsDBBQABgAIAAAAIQClJSb8HAEAAGACAAATAAAAW0NvbnRlbnRfVHlwZXNdLnhtbISSTU7DMBBG&#10;90jcwfIWJU67QAg16YKUJSBUDmDZk8St/+Qxob09TtpKUGiz8MKeed88W14sd0aTHgIqZ0s6ywtK&#10;wAonlW1L+rF+zh4owcit5NpZKOkekC6r25vFeu8BSaItlrSL0T8yhqIDwzF3HmyqNC4YHtM2tMxz&#10;seUtsHlR3DPhbAQbszhk0GpRQ8M/dSSrXTo+mGx8S8nToW8YVVJlBn7joaXsXySAxjOGe6+V4DFd&#10;jvVWnollR6k8kWMPdsrjXTK/MGGo/Jb6OeDIvabXDEoCeeMhvnCT1JkMyGDuaify6xmDpMHMNY0S&#10;kNcBVyN1crqUreyWpTWbSE8tRk9lSfdlA/QTUX9E64S9Q39KZ+P/qL4BAAD//wMAUEsDBBQABgAI&#10;AAAAIQA4/SH/1gAAAJQBAAALAAAAX3JlbHMvLnJlbHOkkMFqwzAMhu+DvYPRfXGawxijTi+j0Gvp&#10;HsDYimMaW0Yy2fr2M4PBMnrbUb/Q94l/f/hMi1qRJVI2sOt6UJgd+ZiDgffL8ekFlFSbvV0oo4Eb&#10;ChzGx4f9GRdb25HMsYhqlCwG5lrLq9biZkxWOiqY22YiTra2kYMu1l1tQD30/bPm3wwYN0x18gb4&#10;5AdQl1tp5j/sFB2T0FQ7R0nTNEV3j6o9feQzro1iOWA14Fm+Q8a1a8+Bvu/d/dMb2JY5uiPbhG/k&#10;tn4cqGU/er3pcvwCAAD//wMAUEsDBBQABgAIAAAAIQDJnjFWmAIAAHcGAAAOAAAAZHJzL2Uyb0Rv&#10;Yy54bWysVdtu4jAQfV9p/8HKe8mFJEBU6MOyrSrtBe3lA4zjEKvxRbZD6N/v2EmgwEqtuvuA8fgy&#10;c+bMGef27sAbtKfaMCmWQTyJAkQFkSUTu2Xw+9f9zTxAxmJR4kYKugyeqQnuVh8/3HaqoImsZVNS&#10;jcCJMEWnlkFtrSrC0JCacmwmUlEBm5XUHFsw9S4sNe7AO2/CJIrysJO6VFoSagysrvvNYOX9VxUl&#10;9ntVGWpRswwAm/Wj9uPWjeHqFhc7jVXNyAADvwMFx0xA0KOrNbYYtZpdueKMaGlkZSdE8lBWFSPU&#10;5wDZxNFFNg9atsrnsiu6nTrSBNRe8PRut+Tb/kGrn2qjgYlO7YALb7lcDpXm7h9QooOn7PlIGT1Y&#10;RGBxlqXTeQTMEtiLozxP50nWs0pqoP7qIqk/v3Y1HEOHZ4AUIwX8BhZgdsXC62qBW7bVNBic8Df5&#10;4Fg/teoGCqawZVvWMPvsxQelcaDEfsPIRvcGELrRiJXAxmyeZ3k8W0ALCMxB/HDMRUewNk0dSe62&#10;u+Cugxk6+8zbtmHqnjWNK4ObD7hBwBcC+EvqvbjWkrScCtt3i6YNpCCFqZkyAdIF5VsKWPVjGfdV&#10;M1ZTS2oXsILAP6CDHDJcHDc8yhMwh9mAfv5ZMcey40JpYx+o5MhNAB2AAK5xgfdfzABnPDKw1iPw&#10;0AAQSDlOSasLIoWF5DdY27F7/MYVf29oIN4EaNt9lSVUErdWjiL6f8VwqoFKJJDrgF/sP50ycByP&#10;eZ1UluTxNJ/NsmRU2aN4sihNZq6ep+NnflxFX4lw0fxxmuX5Avoc2nyRxaDsXi7jO5DMp4tokQ3v&#10;QDpNpv7AGKX3NlovquKAwKsDr5sX2fASu+fzpe1Pnb4Xqz8AAAD//wMAUEsDBAoAAAAAAAAAIQDU&#10;VbQS94YOAPeGDgAUAAAAZHJzL21lZGlhL2ltYWdlMS5qcGf/2P/gABBKRklGAAEBAQEsASwAAP/b&#10;AEMAAwICAwICAwMDAwQDAwQFCAUFBAQFCgcHBggMCgwMCwoLCw0OEhANDhEOCwsQFhARExQVFRUM&#10;DxcYFhQYEhQVFP/bAEMBAwQEBQQFCQUFCRQNCw0UFBQUFBQUFBQUFBQUFBQUFBQUFBQUFBQUFBQU&#10;FBQUFBQUFBQUFBQUFBQUFBQUFBQUFP/AABEIDasJqwMBIgACEQEDEQH/xAAfAAABBQEBAQEBAQAA&#10;AAAAAAAAAQIDBAUGBwgJCgv/xAC1EAACAQMDAgQDBQUEBAAAAX0BAgMABBEFEiExQQYTUWEHInEU&#10;MoGRoQgjQrHBFVLR8CQzYnKCCQoWFxgZGiUmJygpKjQ1Njc4OTpDREVGR0hJSlNUVVZXWFlaY2Rl&#10;ZmdoaWpzdHV2d3h5eoOEhYaHiImKkpOUlZaXmJmaoqOkpaanqKmqsrO0tba3uLm6wsPExcbHyMnK&#10;0tPU1dbX2Nna4eLj5OXm5+jp6vHy8/T19vf4+fr/xAAfAQADAQEBAQEBAQEBAAAAAAAAAQIDBAUG&#10;BwgJCgv/xAC1EQACAQIEBAMEBwUEBAABAncAAQIDEQQFITEGEkFRB2FxEyIygQgUQpGhscEJIzNS&#10;8BVictEKFiQ04SXxFxgZGiYnKCkqNTY3ODk6Q0RFRkdISUpTVFVWV1hZWmNkZWZnaGlqc3R1dnd4&#10;eXqCg4SFhoeIiYqSk5SVlpeYmZqio6Slpqeoqaqys7S1tre4ubrCw8TFxsfIycrS09TV1tfY2dri&#10;4+Tl5ufo6ery8/T19vf4+fr/2gAMAwEAAhEDEQA/AP1T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D5H/a5/4KK+Gv2RfiRpvg/WfCWra9dX2kx6stzYzxIio800QQhucgwE/8CFYn7Mv/&#10;AAU98K/tNfF7TPAGleC9Y0a9voZ5lvLy4ieNRFE0hBC88hcV8U/8Fq/+TpvC3/YmWv8A6XX1cD/w&#10;Sd/5PY8J/wDXjqP/AKSyUAfvPXzt+2J+2dof7Hel+GL3WvDuoeIE12aeGJbCVIzEYlQktv653jp6&#10;V9E1+YX/AAXE/wCRR+Ev/X9qP/ouCgDsvAv/AAWR8E+OvG3h7w1b/D3X7a41nUbfTo5pbqApG00q&#10;xhiBzgFs8elfoXX8zH7PH/JwHwz/AOxn0z/0rir+mC8vrfTbSW6u54rW2hUvJNM4REUdSWPAH1oA&#10;norl/wDhaXgz/obtB/8ABnD/APFV0drdQ31rDc200dxbzIskU0TBkdSMhlI4IIOQRQBLRWNrHjPw&#10;/wCHbpbbVtd03TLhkEiw3l5HC5UkgMAxBxkEZ9jSaR428O+ILv7Lpev6XqVztL+TZ3kcr7R1O1WJ&#10;xyPzoA+Qf+Cmv7WPj79lfw/4CvPAk2nwzazdXcV19vtBOCsaRFduSMcu1fIHwG/4Km/HT4hfHL4d&#10;+FtXvNBbSdc8R6dpl4sOlhHMM1zHHIFbdwdrHB7V+kn7Uv7Ovwp/aC0zw/B8U7o2lrpc0z2Lf2mL&#10;IF5FUOMkjdwi8dq8Z+Hn/BP39l3wf4+8N6/4d1Qza/pOpW+oafGPEqzbriKVZIxsz83zKPl70Afb&#10;NFFct47+Kng34X2K3njDxXovhe2f7kmr38VsH9l3sNx9hmgDqaK8Ih/bs/Z+uLkQL8W/DAfJGXvA&#10;icf7RAXt616z4R8feGPiBp5vvC3iPSfEtjnH2nSL6K6j/wC+o2IoA3qKqapq1jodnJeajeW9haR/&#10;fuLqVY41+rMQBXkmv/tnfArwzO0F/wDFrwiJlba0dvqsVwynngiMtjp36UAezUV4rof7anwG8Q3C&#10;wWfxb8JCVm2qtzqkVvuPoPMK5r2Kw1C11WzhvLK5hvLSZQ8U9vIHjdT0KsOCPpQBYoqC8vrfTbSW&#10;6u54rW2hUvJNM4REUdSWPAH1rnv+FpeDP+hu0H/wZw//ABVAHUUVFa3UN9aw3NtNHcW8yLJFNEwZ&#10;HUjIZSOCCDkEVhN8RvCkYmLeJ9GUQNslzqEQ8tskYb5uDwevoaAPOPFH7Z/wQ8F+ItR0HXPiXoWm&#10;axp07W13Z3ExEkMinDKwx1Brtvhf8ZPBPxp0i71TwN4ksfE2n2s/2ae4sXLJHLtDbCSBzhgfxr+f&#10;D9s6+t9S/av+LF1aTxXVtN4jvHjmhcOjqZDghhwR9K/Rf/gjL4x0Dw58B/G0Gra3pulzSeJWdI7y&#10;7jhZl+ywDIDEZGQefagD9K6KxtH8Z+H/ABFdNbaTrum6ncKhkaGzvI5nCggFiFJOMkDPuKv6lqln&#10;othNfahdwWNlAu+W5uZFjjjX1ZmIAH1oAtUV4fq37b/wD0S8e1uvi34VMyEhvs+oJOoIOMbo9w/W&#10;us8CftFfC34nXSWnhT4h+GdfvX+7Z2OqwyXBz/0y3b/0oA9EooqrqWqWei2E19qF3BY2UC75bm5k&#10;WOONfVmYgAfWgC1RXh+q/twfALRrpra4+LfhVpV6/ZtRSdf++o9w/Wu9+H3xo8A/FiORvBnjTQfF&#10;BiG6WPSdRiuJIhnHzorFl/ECgDs6KK5+++IXhXS7yW0vfE2j2l1E22SCe/iR0PoVLZBoA6CiszRf&#10;E2j+JFlbSNWsdVWEgSNZXKTBCemdpOM4PX0rzHxV+2F8EfBOsPpWs/FLwvaajG2yS3GoxyNEw7Ps&#10;J2Hno2KAPYaKwvBvjrw58RNEi1nwtr2m+I9JkJCXulXcdzCSOo3ISMjuOorYurqGxtZrm5mjt7eF&#10;GklmlYKiKBksxPAAAySaAJaK5f8A4Wl4M/6G7Qf/AAZw/wDxVXtY8beHfD/h1vEGqa9pmm6CqCQ6&#10;peXkcVqEIyGMrMFxjvmgDaorxfRv20fgT4g1hNLsfix4UkvZH8tEk1OONXbOAquxCsSeAAee1ezI&#10;6yIrowZWGQynII9aAHUVla14s0Tw28SavrOn6W0oJjW9ukhLgdSNxGcZH51W0zx94Z1q+jstP8R6&#10;Tf3kmdlva30Ukj4BJwqsScAE/QGgDeoqlq2tafoNmbvU762061DBTPdzLEmT0G5iBmiPWtPm0sal&#10;Hf20mnFPMF4symEr/e35xj3zQBdoryPxP+118E/Bs0kGr/FXwjbXEfD26avDLKvIGCiMWB59KytM&#10;/bi+AOrXAhg+LnhRH4GbrUUgXn/ak2j9aAPcaKz9B8RaV4p0uHUtF1Oz1fTphmO8sJ0nhf8A3XUk&#10;H8DWhQB+H3iL/grf+0BpviDU7OG98PeTb3UsSbtJUnarkDPzegr9Mv2APjr4p/aL/Z0sPGfjCS1l&#10;1qbULq2ZrOAQx7I3AX5QTziv5/fGP/I3a5/1/T/+jGr9v/8AgkV/yZnpP/YYv/8A0YKAPtKisrWv&#10;FmieG3iTV9Z0/S2lBMa3t0kJcDqRuIzjI/Os5fih4NkYKvi3Q2ZjgKNShJJ/76oAy/in8cvAPwSt&#10;9Pn8d+KdP8Lw6g7pavfuVEzIAWC4B6Bl/OuY8FftgfBj4jeKLDw54Z+Iui61rl+zJa2NrMWklYKW&#10;IAx2VSfwr4P/AOC1virRfEHhb4WRaXq9hqUsF9qHmpZ3KStHlIANwUnHQ9fSvjX/AIJ26laaP+2d&#10;8Mry/uobK0iu7gyXFxII40BtJxyxOByR+dAH9Ddfn3/wUw/bU+JX7LPjXwVpngW40yG11bT57m5F&#10;/ZCcl0kCjBJGBg19uf8AC0vBn/Q3aD/4M4f/AIqvHf2pP2W/gx8ftb0LUPilem0vdPt5LeyH9riy&#10;DRlgzcEjdzjntQB8P/sc/wDBSj4z/G39pbwP4I8TXeivoer3E0d0trpoikKrbyyDDbjj5kFfrVXx&#10;98E/2Gf2b/hf8UdB8U+CNSNx4p02SSWyjHiFbnLGJ1b92D83yM3069q+q9a8XaF4blji1bWtP0uS&#10;QbkS9uo4Sw6ZAYjIoA/GP4gf8FYvj54b8eeJNJs73w+LSw1O5tYfM0lS2xJWVcndycAV97f8E1f2&#10;mvG37UXwp8T+IPHE1jNqGn60bCA2NsIEEXkRPyATk5c81yGu/wDBPX9k3xFreoate60rXl9cSXU7&#10;L4pRQZHYsxA3cDJNfQ37L/wJ+GfwD8I6ro/wvuvtekXl99rum/tEXuJ/LRMbgTj5VXigD40/4KJ/&#10;t8fFf9mn4+23hLwXc6TFo8mi29+VvrATP5ryTK3zZHGEXj61d/4Jt/t3fFP9p/45a54W8b3GkzaT&#10;Z+HJ9TiWxsRA/nJc2sYJYE5G2Z+Pp6V8y/8ABZT/AJO3sf8AsWLP/wBHXFan/BFT/k6bxT/2Jl1/&#10;6XWNAH7U0VW1DUrTSLOW8v7qGytIhmS4uJBHGgzjlicDkisD/haXgz/obtB/8GcP/wAVQB1FFU9L&#10;1iw1yzW8029t9QtGJCz2sqyxkg4IDKSODVygDmviZ44g+GXw38V+MLq2kvbXw/pN3q0ttCQHlSCF&#10;5WRSeASEIGfWvz9/4fd+A/8Aom/iL/wLgr7S/ax/5NZ+Mn/Ymaz/AOkM1fzWUAfsD/w+78B/9E38&#10;Rf8AgXBWx4d/4LXfCm+uootY8GeLNJjd9pnhS3uVQcfMR5qnHXOATxxnpXyj8Av+CUPin4+fB7w3&#10;4/sPHmj6Va63A80dlc2crvHtlePDMDg8pnj1r5s/aW/Zn8X/ALK/xE/4RHxgLSa4ltlvLS+092e3&#10;uoWZlDIWVSCGVgVIBBHoQSAf0KfBz46eBfj94WHiHwH4itfEGnKwSbycrLbuRnZLGwDRtjswGeoy&#10;K7yvwN/4Jc/E3Vvh/wDtgeEtOsriRdL8S+dpWo2qk7ZkMTvGxHTKSIhB6gbh3NfvhJIkMbSSMqIo&#10;LMzHAAHUk0AOoryvxZ+1V8G/A8zQa58UfCen3KglrZtYgaYAf9M1Yt2PbtXPWP7dH7P+oXAhi+Lf&#10;hdHPOZ74RL/30+B+tAHutFY/hXxloHjnSk1Pw3rmm+INNk+5eaVdx3MLfR0JB/OtigAornrz4i+F&#10;NOupbW78T6Na3MLFJIZtQiR0YdQVLZB9jV/R/E2j+IoZZtK1Wx1OKE4kks7hJVQ4zglSccetAGlR&#10;XjfiT9sj4HeEdYfStV+Kvha21CNzHJCupRyGJgcFXKEhCD1DYxXpfhHxpoHj7Q4Na8M63p/iHSJs&#10;iO+0u6S4hcjqA6EjI7jPFAGzRRXN+OviV4T+GGkjU/F/iXSfDGnsdq3OrXsdsjt/dUuRuPI4HNAH&#10;SUV474R/bE+CPjrVo9L0T4o+GbzUJTtitm1BInlPPCByNx46DJr0XVPHfhrQ7x7PUvEOlafdoAWt&#10;7q9iikAIyMqzA8igDdorL0XxToviXzv7I1ew1Xydvm/YrlJvLznG7aTjODjPoan1fWtP8P2L3uqX&#10;9tptnH9+4vJlijX6sxAFAF2ivF9e/bR+BHhu4eC++LXhITI2xkt9ViuCrdwfLLYIx36UaD+2j8CP&#10;ElwkFj8WvCRmdtipcarFblm7AeYVyTnt1oA9ooqGzvINQtYrm1njubeVd0c0Lh0cHoQRwRU1ABRV&#10;PVtYsNB0+a/1O9t9OsYV3S3V3KsUUY9WZiAB9a8Z1L9uT4AaTdNbz/Fzwq8i9WttQWdOpH349ynp&#10;60Ae5UVyHw/+MHgX4rQyy+DPGOh+KVh/1o0jUIrlov8AfVGJXqOoHUV19ABRXPXnxF8KaddS2t34&#10;n0a1uYWKSQzahEjow6gqWyD7Gr+i+JNJ8SRySaTqllqkcZ2u9lcJMFJ7EqTg0AaVFZd94q0XTdSg&#10;0681ewtdQuGVYbWe5RJZCxwoVCckkkAYFalABXlX7VHxG1j4R/s7+PfGPh94Y9a0bTHurVriPzIw&#10;4IxuXuOab46/au+Dvwz1aTSvE3xK8N6TqkR2y2MmoI88R9HjUlk/4EBXlX7WXxg8DfFz9iv4u3ng&#10;rxdo3imCPRJPNOlXsc7RfMvDqpyh6cMB1FAH5tf8PfP2hP8An98O/wDgoX/4qv228D6tca94K8P6&#10;ndlWur3T7e5lKjALvGrNgdhkmv5cq/qA+Fv/ACTLwj/2B7P/ANEpQB1FFMmmjtoZJppFiijUu8jk&#10;BVUDJJJ6ACvG/EX7Z/wK8K3z2epfFjwpHdRsUeKDU45yjDqG8stgj0NAHs9FeefD39of4YfFi6Fr&#10;4P8AH/h3xFe7d32Kx1KJ7gLjOTFu3ge+K9D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PxW/4LV/8AJ03hb/sTLX/0uvq+bf2Nvj9p37Mv&#10;x70bx/qulXWs2Vjb3ULWdm6pIxlhaMEFuOC2a+kv+C1f/J03hb/sTLX/ANLr6vlX9mP4AX/7Tfxg&#10;0zwBpurW+iXd9DPMt5dRtJGoiiaQgqvPIXH40AfpZ/w+78B/9E38Rf8AgXBXyZ/wUA/bt8P/ALYm&#10;i+DLLRPDGpeH20K4uppWv5o5BKJVjAC7OmNh6+tevf8ADkHxn/0U3Qf/AAXzf4185/tkfsI65+xz&#10;pfhe91fxTp/iJNemnhjWyt3iMRiVCSdx5zvH5UAeQfs8f8nAfDP/ALGfTP8A0rir9/v21P8Ak0j4&#10;vf8AYsX/AP6JavwB/Z4/5OA+Gf8A2M+mf+lcVfv9+2p/yaR8Xv8AsWL/AP8ARLUAfzgV/Sn+yd/y&#10;az8G/wDsTNG/9IYa/msr+lP9k7/k1n4N/wDYmaN/6Qw0AflX/wAFq/8Ak6bwt/2Jlr/6XX1Zf/BG&#10;v/k7e+/7Fi8/9HW9an/Bav8A5Om8Lf8AYmWv/pdfVl/8Ea/+Tt77/sWLz/0db0AfS3/Bbv8A5JL8&#10;N/8AsNz/APog1+dX7Ev/ACd18Iv+xlsv/Ror9Ff+C3f/ACSX4b/9huf/ANEGvzq/Yl/5O6+EX/Yy&#10;2X/o0UAfst/wUQ/awvP2U/gpHfaAsT+MNfuTp2lNModbbCFpbgqfvbBgAcjc6ZBGRX4V3F541+PX&#10;xFgFxcap4z8Za5dLBEZpGnuLmVjhVBJ4HPTgKPQCv1u/4LPfC7W/GHwR8J+K9KtZbyz8L6jKdRSF&#10;CxignRV8446KrxqpP/TQHoDX4/8Agfxvrfw28YaR4o8N376Xruk3C3VndxqrGORTkHDAhh2IIIIJ&#10;BBBoA+ql/wCCS/7RraKl9/wjWlC4ZN/9mnWbcXAP90nd5ef+B496ufsUfB34ifAf9vL4ZaR408Na&#10;x4Tubq5uosXUbJFdILWYkJIvySqCFPylhkDuK9M+Hv8AwWx+IGjwwQ+MfAmheJQmFa4024l0+Vx3&#10;JB81d30VR7CvvL9l/wDbs+Ff7XFxHpuk+bpHi6zU3Q0HWo0E42ghpLdwSsmAWyVIYAnKgUAeQf8A&#10;BYHwJ4k+InwZ8BaR4W0DUvEeqSeJlK2el2klxLj7LOM7UBIHPXoK+CPCX/BKn9ovxVp63kvhKz0F&#10;HGUj1bVII5WHuiMzL9GAPHSv2g/aA/aO8C/sz+Cj4m8daqbK2kYxWlnbp5t1eygZ8uGPIycdSSFX&#10;I3MM1+dHxC/4LeatJezReBfhrZ29opxFdeIb15ZH92ih2hfoJG+tAHxT8ev2Mvi7+zZYw6j458KS&#10;WWizTeRFq1ncR3VqzkEhS0bEoTg4DhScHGcV0X7FH7YHin9l/wCKOjMmrXEvgS9vI4ta0WWUm3aF&#10;ztaZFPCyIDvDLjO0KTg10Xx4/wCCmHxa/aG+HeseCfEtj4XtdA1QxmeLTdOkRxskSRNrySuRhkU5&#10;618nUAf0f/tqf8mkfF7/ALFi/wD/AES1fzgV/RX+1YS37EXxIJOSfBlz/wCkxr+dSgD6J8fftafF&#10;v47eBfCPw00d9Rs/Cvh3Q7PSE0Lw+JWa9FvbpE01xsG6TdsLbD8i8cEjcXfCH9nP4n+O/hj8QdE0&#10;TwJrt3qslxpk6W0lk8LMiNPvYGQKDjcucHuK/bf9jfw7pPh/9ln4TnS9Ls9NN54U0m7ufsdukXnz&#10;PZxM8r7QNzsxJLHkkkmvZqAP5a/FXhbVvBHiTUtA12xl0zWdNna2u7ObG+GVThlOO4Nd18K/2Zfi&#10;j8btHu9V8C+C9S8S6daXH2We4swpWOXaG2HLDnayn8a3v22v+Tuvi7/2Mt7/AOjTX6U/8ETP+Tf/&#10;ABz/ANjO3/pJBQB5L/wTT+AvxF/Zd+Lvjrx98T/B2peE/Clh4Jv3m1C8VNnyXFrMyjDdfLhkb/gJ&#10;r43/AGqP2vvHX7VXjS71HX9RuLTw5HMTpnhyCUi0s4xkKSvR5cfekPJJOMLhR/QF8afBdz8SPg54&#10;78JWcqw3evaDf6VDI/3Uee3kiUn2BcV/Mzr2g6j4W1u+0fV7KfTdUsZnt7qzuUKSQyKcMjKehBFA&#10;H0V8Gf8AgnP8cvjl4QtPFOg+Gray0C9TzLO81a+jtvtS5xuRMl9p7MVAI5BNc/8AGL9hv43/AAHs&#10;pdT8UeBL5dIh+d9W0t0vbaNQM7naFmMQGOsgX9RXp37PH/BUv4s/APwjpfhJrTR/F3hrTIhb2dvq&#10;kLx3FvEPuxpNGwyo7b1YgcA4Ax9tfAv/AILGfDn4iapbaP4/8P3Xw9urlvLXUDcC90/JIA8xwqPG&#10;DnqUKjuwFAH0Z8L/AIraV8Kf2HfAPj7xbfSf2dpfgXSr68uJG3yzObKHCgk/NJI7BRk8s49a/Eb9&#10;pr9rT4h/tbeOpbrWry6i0Z7jbpPhaykdrW1BO1FCD/WSkEZkIyxJwFGFH6T/APBZLxcNB/Zh8H+H&#10;9HeODTNZ1uEFbUKIXtoYJHRFxxt3GJhjj5BX5I/CPx//AMKq+J3hfxl/ZdvrT6DqEOox2F0xWOWS&#10;Jg6BiOcBgD+FAH2t4M/4IxfFjxH4Mt9V1XxL4d8N6zcQiVNFuzNK8RIyEmkRSqt67Q4Hqa+OvF/h&#10;fxz+zL8Xr7Rbye68L+NfDl0B9p0+5KPG2AySRyIQdrKysD3DDPpX3d/w++8Z/wDRMtB/8GE3+FfG&#10;37Vn7SF5+1R8VT451DQLPw7eNYw2UltZStIsnllsOSwznDAfRRQB+zn/AATr/awuf2qPgm1xrzK3&#10;jXw7Mun6w6BVFzld0NyFXhfMUMCMAb43wAMCvyC/4KBf8nmfFf8A7DB/9FpX1F/wRF1i4h+L3xH0&#10;pWxa3OhQ3Mi56vFcBUP5TP8AnXy7/wAFAv8Ak8z4r/8AYYP/AKLSgDnPgn4s+MGpeHdf+GXwsj1u&#10;6h8SSxXGp2Xh63d7m4SMMqq7oNyRfvG3chTn5siue+KfwC+IvwRktF8deDdW8MLd5+zzX1uVilI6&#10;qsgypYd1ByPSv0s/4Idov/CJ/Fp9o3/bdOG7HOPLn4r3H/grdotpqn7GGu3VxEsk+m6pYXNs5AJS&#10;RpxESPT5JXHHrQB+V/7Bv7Rms/s7/tC+Grq3v5YvDWtXsGma5Y7v3U1vI+wSFem6IvvU9eCM4Yg/&#10;uR+1j/yaz8ZP+xM1n/0hmr+bPT72XTb62u4SBNbyLKhYZG5SCP1Ff0mftY/8ms/GT/sTNZ/9IZqA&#10;P5rK+hbHwL+0Z+1V4P8ADltpvhvxP4q8IeG7CLT9Jjt7Vo9OgjiXy/3ZO2N5ODuYEv2JwAB89V/R&#10;/wDsV/8AJpHwh/7Fiw/9ErQB/Ov4s8H674D1660TxJo19oOsWpxNYalbvBNHkZGUYA4I5B7iv01/&#10;4I+/tZaze+ILn4J+J9Rkv7BrR7zw5JcyFnt2iAMtopP8BTMir0Xy3/vDF/8A4LfeBNPGn/DHxnFB&#10;HHqhmu9JuJlUB5otqSxAnHIQiXHPHmH1r4d/YP1a40X9sT4S3FqwWR9dhtiT/clzE4/75dqAPsf/&#10;AILjf8jP8I/+vPUv/Q7evgX9nr42al+zr8XNG+IOj2NvqOqaTFeLbW92SIvMmtJrcM2OSFMu7aMZ&#10;24yM5H31/wAFxv8AkZ/hH/156l/6Hb18tf8ABNTQdM8TfttfDbTtY0601bT5G1B3tL6BZomZNOuX&#10;QlGBBKuqsDjgqCORQB5z4/8AEnxf/aR1qXxZ4iTxN4zmmdhHcLaTTW8PrHCqLsjUf3VAFfph8WvB&#10;viDVP+CQHhXw/ZaHqV3rzWelRDS4LSR7ouL1Mr5QG7Ptiv0hjjSGNY41VEUBVVRgADoAK5L4rfFr&#10;wn8EfBF/4t8aaxDomhWeA9xKCzO5+7GiKCzueyqCeD2BoA/DLwL/AMEv/wBorx1ZreDwQvh+2YZR&#10;tdvobWQ+3lbjIv8AwJR1+tc38bv2A/jd8APDtz4i8T+ExL4dttvn6rpd3FdRQ5OAXVW3ouSBuZQu&#10;SOea+0Pid/wW6iivpbf4e/Dgz2q52ah4kvNjP/2whzgf9tT16Cvnr4m/8FZvjN8UvCWv+Gb/AErw&#10;hY6NrVlNp91DaabMWMMqMjgNJM/JVjzjryMUAeAfs7/tKeNv2ZvHln4j8I6pPDCsqNf6S0p+y6jE&#10;CC0UqdDkZAbG5c5BBr+jrwT4ssfHvgzQPE2mFm03WtPt9StS3UxTRrImf+AsK/lxr+j/APYsJb9k&#10;n4QZOf8AimLD/wBErQB/Ov4x/wCRu1z/AK/p/wD0Y1fsn/wTg+KPh34L/wDBPKXxn4qvl0/RNJ1D&#10;UJppGI3OfMASNB/E7sQqr3LAV+NnjH/kbtc/6/p//RjV0+ufGzxLrfwf8N/DJrn7P4T0S7uNRW1i&#10;yPtF1KxzLJ67VO1R2yx/ioA2/wBqD9o3xF+1F8WtT8Z6+5hif/R9N05WzHYWikmOFfU8lmb+JmY8&#10;ZwPuj/glb+wh/bFxYfGv4gaYDYRMJfDGl3S/65weL11P8IP+rB6kb8YCE/KP/BPn4GeEf2gv2k9F&#10;8N+M9UhtNJhhk1BdMfIfVniIb7KrdgV3O3OSsbAcnI/oPs7ODT7SC1tYI7a2gRYooYUCJGijCqqj&#10;gAAAACgD+bX4/fs//ET4M65LqHjbwnf+HLPVr65+wzXgULPtbcduCegZT+NcJ4H8D698SvFWn+Gv&#10;DGmTazruoMyWtjb48yVlUsQMkDhVY/hX6nf8FxP+RR+Ev/X9qP8A6Lgr4q/4Jt/8nufC3/r8uf8A&#10;0jnoAy/+Hfv7RH/RKNe/75j/APi6+vv+C43/ACM/wj/689S/9Dt6/WivyX/4Ljf8jP8ACP8A689S&#10;/wDQ7egD5p/4Jcf8n2fDL/uJ/wDpru6+y/8AgrR+zh8TPjh4+8A3vgTwdqPia1sNMuIbmWyCkRO0&#10;oIU5I5IFfGn/AAS4/wCT7Phl/wBxP/013dfv9QB/LX4q8Lat4I8SaloGu2Mumazps7W13ZzY3wyq&#10;cMpx3Br9gf8AgiZ/yb/45/7Gdv8A0kgr81v22v8Ak7r4u/8AYy3v/o01+lP/AARM/wCTf/HP/Yzt&#10;/wCkkFAHyr/wWU/5O3sf+xYs/wD0dcVqf8EVP+TpvFP/AGJl1/6XWNZf/BZT/k7ex/7Fiz/9HXFf&#10;KHwn+NPiX4KnxbN4Wuv7Pv8AxHoUugTX0ZIlgt5Z4JZDEf4XYQbN3UByRggEAH2L/wAFSP23v+Fy&#10;+K5Phf4L1DzPA2iT/wDExu7d/k1S8Q9AR96KM8DszAtzhDXgv7E/7IetftbfFKPS4/NsPCOmMk+u&#10;6sox5URPEUeRgyyYIX0ALHgYPgmjWcGpaxY2l1ex6bbXE8cUt7MrMlujMA0jBQWIUEkgAnjiv6Sf&#10;2aPgZ4Q/Z7+EGh+FPBgjuNOES3M2qKBv1OZ1Ba5dhnJbjHJCqFUcAUAdz4L8GaL8O/Cek+GfDmnw&#10;6Voel26WtpZwDCxxqMAepJ6ljkkkkkkk1tUUUAeVftY/8ms/GT/sTNZ/9IZq/msr+lP9rH/k1n4y&#10;f9iZrP8A6QzV/NZQB+uH7Hv/AAUm+CvwV/Zn8D+DPEt/rEevaPaSxXMNrpjypuM8jgK2cHhhXxZ+&#10;39+11Z/td/FjT9Y0TS7rSfDWi2P2Cwjvtv2ibLs7zOFJCk5UBQxwEBzkkD0/4A/8EofFPx8+D/hr&#10;x/Y+PdI0m01uF5o7O4s5XkiCyvHgsDg8pn8a8+/as/4JzfEj9lXw0ninULvTfE/hPzkgm1PSi4a1&#10;dzhPOicAqrHADAsMkAkEgEA+i/8AglD+xV4oj+INh8aPGGmT6JoumwSf2Da3sbRzX00sZT7QEOCI&#10;ljdtrEfMWUrwua+/v25dNu9Y/ZH+KVlYWs19ez6NIkVvbRmSSRiy4CqAST7CvxG/Zb/bO+If7Lfi&#10;qxuNE1e51Dwr5ynUPDN1KXtLiLPzbFOfKkwch0wcgZ3DKn9+br4x+ENN+E1v8S9R1qDTPBk2mQ6u&#10;NSu8qot5Y1eM45JZg6gKASSQACSBQB+FXw7/AOCan7Q/xGtY7u38Az6FZSLuE3iC4jsW9gYnbzR/&#10;3xTPi1/wTf8Aj18G/DN74i1fwlHqWh2MTTXd5o17FdfZ4wMl2jBEm0DJLBSAASSBX2f8XP8Agtlo&#10;2m6hPZ/DfwFPrUCFlXVdfufsyOR0ZYIwzFTyRudTjGQOg8B8T/8ABZD42+IIbq2h0XwbptnOjRGK&#10;PTp5TsOQQTJOwJIODwB7UAfJPwf+NXjL4D+M7TxR4J1y50bU7dwXWNyYblB1jmj+7Ih5+VvqMHBr&#10;+jT4D/Fa2+OHwb8IeO7WD7Kmu6dHdvbhtwhlIxLGD3CuHXPfFfzKV+/3/BLli37CnwyJOT/xMx/5&#10;U7ugD8bf22v+Tuvi7/2Mt7/6NNVvg14k+MnibwhrHwq+GEOuX2na3creanp/h+3dpbgBBGBNIgys&#10;OM5BIU5+bOBiz+21/wAndfF3/sZb3/0aa/RT/giGqj4UfElto3HW7cFsckCDgfqfzoA/Ln4pfAv4&#10;g/BK8tLbx14Q1Xww92pa3e/tysc2OoRxlWIyMgHIyM9a9n/4J2/tG6z8BP2jvDFtHfSp4V8TX0Gk&#10;axYlsxOsreXHMVzw0TuG3DnbvH8RFfpN/wAFhdDtNT/ZDa9niDXOm69ZT28mBlWYSRtzjoVkP5D0&#10;r8Vvh/eSad488N3cOBNBqVtKm4ZG5ZVI/UUAf0dftLfHbTP2bvgr4k8fanF9q/s2ELaWe7BurpyE&#10;hiz2BcjJ7KGPav53PjB8ZfF3x38c3/i3xprE2r6vdMcbyRFbx5+WKFOkca9lHuTkkk/qb/wW68SX&#10;Nn8JfhxoSMwtb/Wp7yUA8FoINqg+v/Hw35V+YP7OngGy+KXx6+H3hHUiRpus67Z2d2FJBMLSqJAC&#10;OhK7gD70Aafw9/ZR+MHxW8PjXfCfw61/WtGbPl30NoVhlxkHy2bAfBBHy554rh/HmjeKPDviq80r&#10;xlaapp/iKyWK3uLXWkkS6hVIlWJGWT5gojEYUdNu3HGK/qB0/T7XSdPtrGyt4rSytYlhgt4UCJFG&#10;oAVVUcAAAAAelfgT/wAFR/8Ak+z4m/8AcM/9NdpQB9Vf8EMf+a2f9wT/ANv69O/4LC/D3xR8Svh9&#10;8NNJ8J+HdU8Sam2tzH7LpVpJcSAeQeSEBwPc8CvMf+CGP/NbP+4J/wC39ff37RH7TngD9l/wjHr/&#10;AI61R7ZbhmjstOs4/NvL1wMlYo8joMZZiqjIywyMgH41eFv+CUv7RniWwF3N4VsNCVuUi1TVYEkY&#10;eu1Gcr9Gwa8o+PX7H/xY/Zqhtrvx54Vk07SrqXybfVLaeO5tZJMZ2F42OxiAcK+0naSAQK+1/iB/&#10;wW812a8mj8EfDXTrS1UkRXHiC9kndxjgtFFsC89g7fWvmz9oD/gpH8V/2kfh7qPgrxRZeGrXQr6W&#10;KWSPTNPkSRWjkWRNrvK5GCuPUgkd6AIv2Cv2v/FP7OPxe8P6Y2q3Fx4A1i+is9V0eaQtBGsjhftE&#10;SnhJELbiVxuClT2I/c340fFvQvgV8L/EPjrxHK0ek6NbGd0QjfM5IWOJM8b3dlQZ4ywzxX8xqsVY&#10;EHBHIIr9jv8Agtj4xudL+CfgXw3DI8cOr63JczhejrbwnCn23TK2PVR6UAfm9+0R+1B8R/2uviF9&#10;q1y7upra4uVi0nwvYO7WtruO2NI4h9+Q5wXI3MT2GFH0z4a/4Iu/FjWfBsWp6j4o8N6Hrs0Pmrot&#10;w00nlMRkRyzIpVW7HYHA7E18YfBH4nN8GPix4Y8cJpNvrk2g3i3sVhdOUjkkUHYSQMja21hjuor7&#10;1/4ffeM/+iZaD/4MJv8ACgD4P1nTfHX7NHxcvdOe5vPCfjfw1eGJprKcpJDIOQyup+ZGUgg9GVh1&#10;Br91P+Cf37VEn7VXwJt9W1YJH4u0WYaZrKoAqzSqislwqjoJFOSMABlcAYAr8SP2ov2grr9p74uX&#10;3j6+0Kz8P3t5bQQTWtlI0iMYkCByzcklQo+iivuD/gh7q1xH40+Kulhz9km0+xuWTJxvSSVQcfSR&#10;v0oA+Mv22v8Ak7r4u/8AYy3v/o01Z+Df7X3j74GfCPxJ4C8BT/2Ld+JNQS5uNbtiTeogjEYig4/d&#10;sf74y3TbtPNVv22v+Tuvi7/2Mt7/AOjTX6Cf8ESvDek3HgH4hazLpdlLrEOrQwRag9uhuI4zBkos&#10;hG4Lkk4BxzQB8J/s0+AfH17+1R8KNb1jw54knLeMtIurrUb6xuGyPtsLNI8jL0xklia++f8Agq1+&#10;2/rPw0mh+EHgHU5NL1q8tlude1a0kKT2sL8x20bDlHdfnZhghSgH3jj9K6/m2/bB8WXPjf8Aam+K&#10;2rXLs7P4kvrePf8AeEMMzQxKfpHGg/CgDzHQtB1fxhrltpWj6fea1rF7Jsgs7KF5553OThUUFmPU&#10;8V6h4w/ZX+N3wl8O3Ov678PfE+haN5JW6vhav5UcTYyJmTOxTwDvwM4FfoB/wRL+FujyaB4/+Ilx&#10;bx3Gtrex6JaTSIC1tEIxLLsOOPMMkYP/AFzHvn7K/b2/5M5+LP8A2BJf/QloA/nUr+nTwRrVj4b+&#10;DOgatqd1HY6bYaBb3V1dTHCQxJbKzux7AKCT9K/mLr90f29PGF14P/4Jv3P2KRoZ9U0vSdMMi9o5&#10;TD5o+jRq6/8AAqAPzV/bW/bw8X/tS+MNQsbG/u9D+G9vKY9P0KGVkFyinie6AP7yRuoU/KgwByCz&#10;egfA3/gkf8Ufi98P9P8AFmp63pHguDU4VubGw1FJZbp4mGUeRUGIwwIIBJbB5A6V8Q6XdRWOpWlz&#10;PbJeQQzJJJbSHCyqGBKE+hAx+NfpEn/BbvxlGionww0FVUYCrfzAAen3aAPib48/Afxv+yl8VG8L&#10;eJylnrVqkd7Z6jpk7GKeMk7J4XwrAblYchWBU8Cv1k/4JY/tlax+0F4O1bwP42vpNT8Z+GoluItT&#10;nYGXULFm2hn7tJG2FZz94PGTltxP5o/tjftkan+2JrfhrVNV8L6f4cudFt5rZWsZ3lM6OysAxYcb&#10;Spx/vGvd/wDgip/ydN4p/wCxMuv/AEusaAP2p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Fb/gtX/ydN4W/7Ey1/wDS6+rgf+CTv/J7HhP/&#10;AK8dR/8ASWSvWv8Agsd4D8S+KP2nPDF1o3h3VtWtU8H2sTTWNlLMiuL29JUsqkA4IOPcVw3/AAS1&#10;+Hfivw9+2V4WvdV8M6xplkllqAa4vLCWKNSbWQAFmUAZNAH7jV+YX/BcT/kUfhL/ANf2o/8AouCv&#10;09r81/8AgtN4T1zxV4U+FaaLo2oaw8N7qBlWwtXnKAxwYLbAcZwevpQB+YH7PH/JwHwz/wCxn0z/&#10;ANK4q/oH/bEsX1L9lH4wQocMPCepy9M52W0jkfjtx+NfhD8AfhT42sfjt8OLi48H6/b28PiTTZJJ&#10;ZdMnVEUXUZLElcAAc5Nf0X69oln4m0PUdI1CLz7DULaS0uIj/HHIpVl/EE0AfyzV/Rt+w/4y0zxv&#10;+yT8KLvS7mO4js/Dtlpc/luGMc9tCsEqN6ENGeD2I+tfhh+1J+yv4y/Za+IV/ofiHTriTRWnYaVr&#10;qxn7Nfw5JQh8YEm370fVSD1GCeH+G9r478QawPDngQa9d6lqXyHTdCaYvcDp8yRnkDPJPAB5oA+v&#10;v+CyXiTSfEX7VOirpWp2mpNp/hW2s7v7JMsv2ecXd45ifaTtcLIjbTzhh603/gjX/wAnb33/AGLF&#10;5/6Ot68I+N37GXxO+BOr+H9I1jw/eanqmp6PHqtxDo9rJdx2LPNNGLd5UBVpAIgx2kgbwAT1P0p/&#10;wSH8A+J/DP7Vd5d6x4c1bSrQ+G7yMT31jLChYzW5C7mUDOAePY0Ae8/8Fu/+SS/Df/sNz/8Aog1+&#10;dX7Ev/J3Xwi/7GWy/wDRor9Kf+Cz3hfWvFPws+HcOi6Rf6vNFrM7yR2Fs87IvkYyQoOBmvz9/Yz+&#10;F/jLS/2rfhReXvhLXbO0h8RWby3FxpsyRxqJBksxXAHuaAP3K+LPx2+HXwu17wz4U8f6zZ6P/wAJ&#10;gl3BZf2on+h3HlCISxSyMNibhOoG/AbJGc4B+aPit/wSN+B3xLvJNW8OvqvgW4uMy+Xodwstk5bn&#10;cIpVbaPQRsqgdBXB/wDBZD4J+PPirovwx1Xwd4U1PxPZ6EdUGo/2VAbiW384WhjJiXLkHyZMlVIG&#10;3kjIz+ZPgr9oj4xfA9m0jw9458T+Fo7c7W0r7XKkMRI7wP8AKp5/u5oA9y/bS/4Jv65+yP4TtPF0&#10;Pi+y8V+Gbi+SwLNatZ3cUrqzJmPc6suEYFg2eB8uDx85fAnxZqngb40eBte0V5U1Ow1q0mhEJwzn&#10;zVBT3DAlSOhDEHrVzx98Zfih+0Jqlha+KfE+v+NrtXxZ2M00k4VyP+WUK/KGI6lVya+7P+Cdv/BN&#10;rxc3xA0H4n/FLSJPDmjaPMt9pmg36bby7uFOYpJYjzFGjYba+GLKPl28kA8d/wCCt3jzUvFP7Y2u&#10;aFdTO2n+GbCysbOHPyKJbeO5dgPUtPgnuFUdhW7/AMEov2YvAP7Qvj7xnqHj2xXW7fw1b2klpo00&#10;jLDO8zSgySBcF1TygNpOCZBkGvbf+CtH7GPijxZ4rg+MXgjSLnXY3tI7TX7CxjMtxEYhtjuVQfM6&#10;7NqNtB27A3QsR+Znw/8AiV4s+EviJdc8H+IdS8M6wimI3Wm3DQuUJBKNg/MpIGVbIOBxQB+0P/BR&#10;j4L/AA5+G/7DvxDm8MeB/DPhm7X+zY4ZtL0q3tpedStdwDIgYkqDnnkA5r8OK+tfGHwl/ac/aI+D&#10;OtfFLx9eeJtW8N6FHbvp1nq5maS/eWeODNpaqOirIWaXaAVXALc4+d/+FQePP+hJ8Rf+Cmf/AOIo&#10;A/f79qr/AJMh+I//AGJlz/6TGv51K/oz/af0+61D9i/4hWVrbTXN5L4PuIo7eGMvI7m2wFCgZJz2&#10;r+fn/hUHjz/oSfEX/gpn/wDiKAP6Jv2Tv+TWfg3/ANiZo3/pDDXqteX/ALLVncaf+zH8IrW6gktr&#10;qDwfpEUsMyFHjdbKEMrKeQQQQQemK9QoA/nD/ba/5O6+Lv8A2Mt7/wCjTX6Pf8ER9UtZvgr8QtNS&#10;VTe2/iBLiWLPKxyWyKjH2JikH/ATXgX/AAVR/Y58YaD8ZtY+K3hzRrzXPCPiAJcX0ljE0zadcrGE&#10;k81VGVjYIHDnjLMDj5c/EHw1+LvjT4Oa2+r+CPE+peGNQkTy5JtOuGj81f7rr0cd8MCM80Af0tfE&#10;DxzpXwy8D654s12SSLRtFtJL68khjMjrEilmIUck4HQV86/EL9mH9nT9vbQ4fGsH2XVbq6jEa+Kf&#10;C92ILvgYCyjBUuowNs0ZZcAcdK/Oz9kHx58X/wBqLVvjlo+r+IvEHjnUb34ZaraWFnfXrNB9pkuL&#10;QIiK7CKNm+bHTvXy29r8Wf2afEzOY/Fvw01sNsMi/aNOkkwTxuG3evX1BHqKAP0G+Kn/AARJktdP&#10;u7z4e/Eb7TcRoWi0zxFZhBIRzg3MZwvpzHj3FfllXs3ir9sz44+NvD82h618UfEl5pU8ZhmtxetG&#10;JkIwUcpgupHBDEg963P2bf2Gvir+0xrVmui6Bc6N4ZdgbjxNq0Dw2cUfcxkgGZsdEjzyRkqPmAB7&#10;38UdN1/4of8ABJX4YeI7kS3beDPEU1o80mSRYF5oIyPZHaCIew68c/GXwd1zw94a+K3hLU/F2mx6&#10;x4VttUt31WxmjLrNabwJht7nYWIHqBX9FXhP9nfwb4X+AFn8HjYC/wDB0WlNpU8M3DXKuCZZGK4w&#10;7uzSEjGGbIxX4zftUf8ABND4ofAXXr698N6RfePPAxcvbalpUBmuYIychLiBMspXoXUFDjOVztAB&#10;+rXh/wDYp/Zo8WaHY6zo3w08K6npV9Ctxa3lrGXimjYZVlYNyCKvS/sHfs7wRPLL8KfDccaAsztC&#10;QFA5JJ3cCvwc+HP7QXxR+CfnWfg/xvr/AIXh8xvNsLW8dIN/QloSdm7ryVzWn4z/AGj/AIzfHAR6&#10;Jr3jrxR4oiuf3a6St1K0Ux9PIjwrn/gJNAH7c/syp+zhb/E7xppPwU0rRYtf0W1hg1i/0OIm3KSu&#10;SsSzZKyYaLnbkAjGc5Ffjf8A8FAv+TzPiv8A9hg/+i0r78/4I8/AP4hfCh/iDrvjLwlqXhjTtatr&#10;GOwOqReRLMY2mL/umIkUAOvLKAc8Zr4o/bw+GfjDWP2vvile2HhTXL6zm1YtFcW2nTSRuPLTlWCk&#10;EfSgD7E/4Id/8ij8Wv8Ar+07/wBFz17/AP8ABV7/AJMj8Y/9fmnf+lkVeK/8EWfCeueFfCnxUTWt&#10;G1DR3mvdPMS39q8BcCOfJXeBnGR09a92/wCCo+i6h4g/Yz8W2Ol2F1qV7Jd6eUtrOFpZGxdxE4VQ&#10;ScAE/hQB+BNf0p/tY/8AJrPxk/7EzWf/AEhmr+dn/hUHjz/oSfEX/gpn/wDiK/om/ax/5NZ+Mn/Y&#10;maz/AOkM1AH81lf0f/sV/wDJpHwh/wCxYsP/AEStfzgV3uqQ/Ez4b+HNLW8fxN4d8P6xbrd2GZZ4&#10;LO8ikQMHjIIRwVIzjPoeaAPun/gsx8ftB8ceLfB/w58P6jBqcvhw3F5q8ls4dIriQIkcORxvRVcs&#10;OceYo4IIr5r/AOCc/gm78dftlfDWC2jkaPTr46tcSRjiOO3jaXLegLKi/VxXgnhPwfrnjzXrXRPD&#10;mkXuu6vdMEhstPgaaVyTjhVBOOevav29/wCCbv7Dc/7LnhO98T+L44X+ImvwrFNDEwddMtchhbhx&#10;wzswVnI4yqgEhdzAHzX/AMFxv+Rn+Ef/AF56l/6Hb180/wDBLj/k+z4Zf9xP/wBNd3X1d/wWo8G6&#10;/wCKvEvwpbRND1LWFgtNREpsLSScR5e3xu2A4zg9fQ185/8ABM74ceLdB/bc+HF/qfhfWtOsYv7S&#10;8y5u9PmiiTOm3SjLMoAySB9SKAP3cr8e/wDgtr481K6+LvgLwUZnXSLHQ/7YEIOFeee4mhLEdyFt&#10;gB6bm9TX7CV+f/8AwVc/Y88QfHbwxofj7wRp8ur+JvDcMlteaXbjdNd2RO8GJerPG287BywkbGSA&#10;CAfn7/wTd/Z/8I/tGftIR+HvGyvc6Hp+lT6qdPWZoheyRyRIsTMvzbf3pc7SCQnWv1n/AGhP2efh&#10;R8OP2W/izP4f+HnhTQZ7bwhqzQ3drpFvHMsn2KYK3m7dxbJABznmvwO0PX/Efw08VxajpF/qXhjx&#10;HpkrBLi1ke1uraQZVhkYZT1BHuQa+o9L8H/tS/tmfDjX9c1/XvE2qeAtA0q61YzarJIlpfPBE0qQ&#10;wQqB9omYqFVgpC55YcAgHyBX9H/7Ff8AyaR8If8AsWLD/wBErX89v/CoPHn/AEJPiL/wUz//ABFf&#10;0Mfsc2Nzpn7KnwntLy3ltLuDw3YxywToUeNhCoKsp5BB7GgD+dHxj/yN2uf9f0//AKMavsb4Z/sJ&#10;2Xxg/wCCf+ofE/wxDdXPxF07Vbq6aAOWW6sYQFkt44x/GADIpwWJBX+IY+ZfF3wj8cy+K9adPBfi&#10;F0a9mKsulTkEGRuR8lftD/wSj0PUvDv7IOl2WrafdaZeLq18xt7yBoZADIMHawBwaAPwv8K+KNV8&#10;E+JdL8QaHey6brGmXMd3aXcJw8UqMGVh9CK/ol/Y8/aa0r9qn4K6X4stfKttahxZ61pyHm1vFUbs&#10;DrscEOp9Gx1Br8qv+CkX7Eer/CP41SeIPAvh2+1Hwb4qaS9ht9MtJJhp91kGeEhFO1CW3p0GGKj7&#10;lc1+wd8UPiP+yn8arXU7rwd4nk8G6xssdetE0m4b9zu+WdV2cvESWHcqXX+KgD6s/wCC4n/Io/CX&#10;/r+1H/0XBXw//wAE79UtdH/bS+FU93KsMT6m9urMcAySwSxRr9S7qPxr9av+CjX7NOp/tUfs9QRe&#10;EQl54l0W6XWNMt94QXqGNlkhDHgMyMGXOAWRQSAc1+EOtaDr3gHxA1jq2n6h4d1yykDNb3kL21zA&#10;4OQdrAMpBGQaAP6ka/Jf/guN/wAjP8I/+vPUv/Q7evibUv2vvjt4u0e38O3HxQ8W31owEC2sOoSi&#10;SYcAKzIQ8mfRic194/8ABajwbr/irxL8KW0TQ9S1hYLTURKbC0knEeXt8btgOM4PX0NAHyj/AMEu&#10;P+T7Phl/3E//AE13dfv9X4R/8Ezvhx4t0H9tz4cX+p+F9a06xi/tLzLm70+aKJM6bdKMsygDJIH1&#10;Ir93KAP5w/22v+Tuvi7/ANjLe/8Ao01+lP8AwRM/5N/8c/8AYzt/6SQV+aX7aVzFdftbfF94XEiD&#10;xPfxkj+8szKw/Agj8K/S3/giZ/yb/wCOf+xnb/0kgoA+Vf8Agsp/ydvY/wDYsWf/AKOuK87/AOCc&#10;/wCzb4W/aj+NXiHwp4ua6WwtfC97fwNaSbGS48yCCOQ+uw3BkC9CyKDlcg+w/wDBXjwD4n8TftV2&#10;d3o/hzVtVtB4bs4zPY2MsyBhNcEruVSM4I49xWn/AMEcfAfiXwv+054nutZ8O6tpNq/g+6iWa+sp&#10;YUZze2RChmUAnAJx7GgD4X+Mnwn174G/E7xD4G8SQeTq2j3LQOwHyTJw0cqf7DoVdfZhnmv1F/4J&#10;F/thDxR4fHwT8V3wOr6VE03hy4nc7ri1Xl7XJ6tF95R/cyAAI67L/gq9+yBL8Yvh9B8S/CmnPdeM&#10;vDMWy8trWPdJf6fkkgKBlniYlx/stJ1O0V+Tngzwj8VPh74s0nxL4f8AC/ifTda0q5S7tLqHSpw0&#10;ciHIP3OR2IPBBIPBoA/phoryz9mf41H4+fB/RPFdzpF14f1iRPI1PSbyF4pLW6QASKAwBKHhlPdW&#10;HfIHqdAHlX7WP/JrPxk/7EzWf/SGav5rK/pY/als7jUP2Y/i7a2sElzdT+D9XiihhQu8jtZTBVVR&#10;ySSQAB1zX86n/CoPHn/Qk+Iv/BTP/wDEUAfuT/wTy+IHhfSf2M/hjaX3iTSLK7isphJBcX8UciH7&#10;VMcFS2Rwa8s/4Khftc/DWP8AZ18R/DnRPEml+KPFfiB7e3+x6XcR3S2SRzxTPJMUJCHEYCqTu3MC&#10;BhTX5E/8Kg8ef9CT4i/8FM//AMRWt4f/AGdfip4rvEttH+G3izUZmbbiDRblgD7nZhR7kgUAeeV+&#10;h/8AwUQ1jxD4D/ZJ/Zd+Gt2Xs4pNBW/1O15BNxDb26Ro3unnTAj1I9K7T9iX/gk/r9v4s0vxv8ab&#10;aHTrDT5VurTwosqyzXMqnKG5ZSVWMEA+WCS3RtoyG+nv+Cm37JWrftOfCLTL/wAKW4vPGfhWaW5s&#10;rLcFN5byhRPCpJAD/u43XPXyyv8AFQB+SX7EPwb8PfH79pzwZ4J8VTyRaDfSTy3MUMpjkuBDbyTC&#10;FWHI3mMAkYO0tgg4r9zB+y/8G/h34N1Q6L8NPCWmC2spX+1nSYGmXajEM0zqXOOuS1fzsSR+Ifh1&#10;4qCump+GPEmlThsMJLS8s5l5B7PG44PYivqv4Z6b+1X+3NpZ0F/FnibUfAkKsb/VNUuJItN2IMlX&#10;KgfaXyuAnzncQTtGWAB8d1+/3/BLj/kxP4Zf9xP/ANOl3X4Xf8Kg8ef9CT4i/wDBTP8A/EV+7n/B&#10;M7R7/Qf2I/hxYanZXGnX0X9peZbXcTRSpnUrphlWAIyCD9CKAPxi/ba/5O6+Lv8A2Mt7/wCjTX6K&#10;/wDBET/kkvxI/wCw3B/6IFfCP7Znwv8AGWqftW/Fe8svCWu3lpN4ivHiuLfTZnjkUyHBVguCPcV+&#10;gX/BGHwvrXhb4WfESHWtIv8ASJpdZgeOO/tngZ18jGQGAyM0Aeg/8Fdf+TM9W/7DFh/6MNfiB4O/&#10;5G7Q/wDr+g/9GLX7m/8ABVzQ9S8Rfsg6pZaTp91qd42rWLC3s4GmkIEhydqgnAr8XvCPwj8cxeK9&#10;Fd/BfiFEW9hLM2lTgACReT8lAH6pf8FrPBdxq/wJ8F+JYIWlTRddME7KCfLjuIWG484A3xRr9WHr&#10;X5RfA34iL8I/jL4J8aSW7XcGg6xa6hNbr96SOOVWdV9yoIHviv6O/jN8JdB+Onwx8QeBfE0LS6Rr&#10;NuYJGjx5kLgho5UJBAdHVXGQRlRkEcV+EPx+/wCCe/xm+A/iC7gfwpqHi3QFc/Zte8P2j3UMsfOG&#10;dE3PCcDkOMA9CwwSAfuR4Z/aY+FHi/wjD4n034ieGn0WSIStcz6pDD5IxkiVXYGNhnlWAI71+FH/&#10;AAUE+Ivhz4r/ALX3xC8T+E9Ui1rQLuSzit7+AMI5TDY28MhXIGVDxuAw4IGQSCDXIfD39lH4wfFH&#10;W4dL8O/DnxFdTyNtM09hJbW8fvJNKFjQf7zCsb48fB3UvgD8VNZ8Baze2moatpC24uprEsYRJJbx&#10;TMilgCdhk2ZwMlSaAP0W/wCCGP8AzWz/ALgn/t/XzL/wVS8ean4x/bM8XWF5MzWHh+G00ywhJ4ij&#10;+zxyv+LSyyNn0IHavp7/AIIZ28q2/wAabgoRDI+jIr9iyi+JH4Bl/Osv/grJ+xb4o1bx7J8ZfBej&#10;3Ou2F9bRRa/aWMRlntpYkWNLjYPmaNo1RWIHymMk8NkAHnP/AASb/Zb+Hvx/8SeONc8eWEfiAeG1&#10;s0s9FnkIgZp/OLSyoMbwPKAVSdvzNkH5a+uP+CmHwd+Hnw3/AGLPFMvhjwV4a8M3P2vT4opdL0u3&#10;tZDm7jLKGRATkAk+uDX45fDn4p+L/hF4gGt+C/EmpeGdU2eW1xptw0RkTOdjgHDrkA7WBGQOK+if&#10;H3wZ/aZ+O3wh1H4rfEW48TaroulGBNMsdY857i8aWVIy1taAfIgU7mk2qGwMbuSoB8m1+zP/AAWo&#10;8A3mvfAXwj4ptYWmi8P62Yror/yyiuIyoc+3mRxL65ce9fkn/wAKg8ef9CT4i/8ABTP/APEV/Sx8&#10;Rfh/oXxW8D634R8TWS6hoWsWzWt3bklSVPdSOVYEBgw5BAI6UAfzb/APXvCvhn4zeDtR8c6ZDq/g&#10;6HUYhq1pPGZEa2Y7ZGKjltqsWAHOVFfvHo/7EP7NniDSrTU9M+GXhbUNOu4lmt7q2jMkcsbDKsrB&#10;sEEdxX5J/tRf8E2/ip+z7rl7c6Ro97468Fbi1trWj25mljj64uIEy0ZA6tgoeMNk4Hinw5/aL+Kn&#10;wWhew8H+OvEHhq1V2L6fbXjrbhzncTCxKbsk87c0Afu/cfsI/s7WsEk8/wAKvDUMMal3kkhKqqgZ&#10;JJLcADvWd+yy37OreNvHun/A7TNHi1LQ1tbbWr/RIm+zyiUytGiTZKygGGTJTIB71+H3jL9oL4y/&#10;Hh49F17xr4o8XJcEKukLcyyRSkcj/R0+Vjx/dzX6df8ABHj4D/ED4QaH8StV8a+FdQ8L2viD+y/7&#10;NXU4xDNMIftfmExE70A86P76jO7jODQB+bf7bX/J3Xxd/wCxlvf/AEaa/RX/AIIif8kl+JH/AGG4&#10;P/RAr4R/bM+F/jLVP2rfiveWXhLXby0m8RXjxXFvpszxyKZDgqwXBHuK/QL/AIIw+F9a8LfCz4iQ&#10;61pF/pE0uswPHHf2zwM6+RjIDAZGaAP0Tr+bn9sbwjP4H/aq+K2kXCspXxHeXMe7qYppTNET9UkQ&#10;/jX9I1fml/wVY/Yb1z4mXsXxe+H+lvqusWtottr2k2cZa4uo4+I7mNQMyOq/IyjnaqYHymgDB/4I&#10;n/FrQ7XQ/HXw5vLyG012a+j1mxhmkCtdxmIRyiME8lPKQkDnEmexx9e/8FDPEmlaD+x98S4tS1K0&#10;sJb/AEt7W0juZlja4mZlxHGCcsx9Bk1/PaGutJv8gzWV7bSY7xyROp/NSCPqK+hfCv7JPxp+NXw1&#10;8R/E3VLPV28P6LYNcW95rXnS3GpEY2xWsbZeQHP3x8nXBJGKAPnKv3b/AG4/AV54/wD+Cct7Dp8R&#10;mvNL0XTNXWMZ5jgETzH8IvMb/gP41+KP/CoPHn/Qk+Iv/BTP/wDEV/Sh8PtPjufhX4asL63EkUmi&#10;20E9vOmQwMCqyMp/EEGgD+YrT7pbHULa5eCO6SGVZGglGUkAIO1vY4wfrX77fCn9lr9lr40fD/Rf&#10;GXhf4aeGb/RtVt1njdISWjYj5o3G75XQ5VlPIINfn3+2b/wS18bfDDxNqfiT4V6Rc+L/AANcO066&#10;bYqZb/TATkxeVkvMg/hZMtjhhxub5B8E/FT4kfAXW7uPwz4k8QeCNRV9t3a2txLalmHaWLIDY9GB&#10;oA/e/wD4YJ/Z7/6JN4d/78N/8VWN8ENO/Zs8DfH3VvB3wr0nQbP4h2+iTXGpNoSFxBaC4gV4ZJQS&#10;ofzGhPl53Dbk44z+KHi/9rv44fEyyGka18TPE+pWk/7o2MN68ST542skW3fnPQg19tf8EfPgF8Rf&#10;A/xo8QeNvEfg3VtA8MXXhmfT7e+1S3Nt50z3VpIqoj4dgVikO4Lt+XGckUAfrX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BBfWNtqVrJa3lvFdW0gw8M6B0YehB4NVNF8M6P4cSRNJ0qx0tJDl1srZIQx9TtAzWlRQAUUUUA&#10;FFFFABWZrHhnR/ESqNV0mx1ML90XlskuPpuB9T+dadFAGXo3hfRvDocaTpFjpYf732O2SHd067QM&#10;9B+QrUoooAKxZPBPh2bVDqUmgaXJqJbebxrOMzbvXftzn8a2qKACiiigAooooAKKKKACufvvh74W&#10;1S5a4vPDWj3dw33pZ7CJ3P1JXNdBRQBXsdPtdMt1gs7aG0gXpFBGEUfgOKfdWsN9A0NxDHcQtjdH&#10;KoZTg5GQfepaKAOes/h34U064S4tPDGj2s6fdlhsIkYfQhc10NFFABRRRQBkax4R0LxBIH1TRdO1&#10;J16NeWkcpH4sDUuj+GdH8Oqy6VpVjpit95bO2SIH67QK0qKACiiigAooooAK8q/ax/5NZ+Mn/Yma&#10;z/6QzV6rXP8AxC8E2PxK8A+JfCOpy3EGm+INMudKupbRlWZIp4midkLKwDBXOCQRnGQelAH8u9f0&#10;bfsd6daat+x78JbW+tYby1k8L2IeG4jDow8leCpGDXzl/wAOVPgh/wBDT8QP/BjY/wDyHX2v8L/h&#10;7p3wm+HfhzwZpE11c6XoNhDp9tNeurTvHGoVS5VVUtgc4UD2oA1tF8M6P4cSRNJ0qx0tJDl1srZI&#10;Qx9TtAzWlRRQAUUUUAFFFFAGNqXgzw/rN8t7qGhabfXi4xcXNnHJIMdPmYE8VroixoqIoVVGAqjA&#10;A9KdRQAUUUUAFFFFABRRRQAVnax4c0nxDGseq6XZ6nGv3VvLdJQPoGBrRooAyNH8I6F4fkL6Xoun&#10;aa7dWs7SOIn8VArXoooA5X4seIrzwf8AC3xjr2nFF1DS9GvL63Mi7lEkUDumR3GVHFfkav8AwWq+&#10;K/8Awislk/hDwqddMflpqypOEU4xvMBkILdT94Lntjiv2H8WeG7Txl4W1nQL8yCw1Wymsbgwttfy&#10;5UKNtODg4Y4OK+FW/wCCKvwQLEjxR4/A9BqNj/8AIdAH4xazrF54g1i+1TUbhrvUL6eS5ubh8bpJ&#10;XYs7HHckk/jX7kf8ElfhFqvwv/ZXTUNat5LS78VanJrUNvMu1ktTHHFCSP8AbERkHqrrUvwt/wCC&#10;SvwH+Gfim31yaHXvGctuyvDZ+JryGa1RwchjHFDEH/3X3L7V9mxxpDGscaqiKAqqowAB0AFADqKK&#10;KACiiigAooooAKKKKACiiigAooooAyNZ8H6D4imSXVtE07U5UGEe8tI5mUegLA4rThgjtoUihjWK&#10;JBhURQFUegAqSigAooooAKKKKACiiigDE8catcaD4K8QanaFVurLT7i5iLDIDpGzLkdxkCvxz8K/&#10;8FpPjHpKrHrfhrwlr0YOTILae2mPqMrKV/8AHO9fs3rGl2+uaTe6beIXtLyB7eZVYqSjqVYZHTgm&#10;vhvW/wDgjP8AAfVr5p7XVPGmjRHpa2Op27Rj6GW3kb/x6gD5b8Uf8Fr/AInalprwaH4I8M6LdOpX&#10;7VO090U6YKruQZHPXI6cevwL4s8Va38RfF2p+INdvZtY1/V7p7q6upAC88ztknCjA5PCqABwAAAB&#10;X7H/APDlT4If9DT8QP8AwY2P/wAh17T8Bf8Agnf8E/2e9Ut9Y0Tw7LrniC3IaDWPEUwu54WHRo12&#10;rGjZ53Kgb0NAHP8A/BMv9nDUv2d/2coF8Q20ll4o8TXR1e+tJl2yWqFFSGBhjIYIu4g8hpGHavra&#10;iigDE/4Qnw7/AGp/af8AYGl/2lu3/bPscfnbsYzv25zj3rboooAKKKKACsfV/B2geIJhLqmh6bqU&#10;o6PeWkcrDjHVgfQVsUUAZ2j+HNJ8PRtHpWl2emRt95bO3SIH6hQK0aKKACiiigAooooAxr3wb4f1&#10;LUl1C70LTbq/XBW6mtI3lGOmGIzx9a2aKKACiiigArN1jw3pHiFFTVdKstTRei3lukoH/fQNaVFA&#10;GRo/g/QfD0rSaVomnaZI3V7O0jiJ+pUCte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4/4oeJPEfhfQLe68L6D/wAJFfvdLE9ruI2xlHJfj0IUf8Cry/8A4XB8X/8A&#10;ol3/AJEb/GgD6Aor5/8A+FwfF/8A6Jd/5Eb/ABo/4XB8X/8Aol3/AJEb/GgD6Aor5/8A+FwfF/8A&#10;6Jd/5Eb/ABo/4XB8X/8Aol3/AJEb/GgD6Aor5/8A+FwfF/8A6Jd/5Eb/ABo/4XB8X/8Aol3/AJEb&#10;/GgD6Aor5/8A+FwfF/8A6Jd/5Eb/ABo/4XB8X/8Aol3/AJEb/GgD6Aor5/8A+FwfF/8A6Jd/5Eb/&#10;ABo/4XB8X/8Aol3/AJEb/GgD6Aor5/8A+FwfF/8A6Jd/5Eb/ABo/4XB8X/8Aol3/AJEb/GgD6Aor&#10;5/8A+FwfF/8A6Jd/5Eb/ABo/4XB8X/8Aol3/AJEb/GgD6Aor5/8A+FwfF/8A6Jd/5Eb/ABo/4XB8&#10;X/8Aol3/AJEb/GgD6Aor5/8A+FwfF/8A6Jd/5Eb/ABo/4XB8X/8Aol3/AJEb/GgD6Aor5/8A+Fwf&#10;F/8A6Jd/5Eb/ABo/4XB8X/8Aol3/AJEb/GgD6Aor5/8A+FwfF/8A6Jd/5Eb/ABo/4XB8X/8Aol3/&#10;AJEb/GgD6Aor5/8A+FwfF/8A6Jd/5Eb/ABo/4XB8X/8Aol3/AJEb/GgD6Aor5/8A+FwfF/8A6Jd/&#10;5Eb/ABo/4XB8X/8Aol3/AJEb/GgD6Aor5/8A+FwfF/8A6Jd/5Eb/ABo/4XB8X/8Aol3/AJEb/GgD&#10;6Aor5/8A+FwfF/8A6Jd/5Eb/ABo/4XB8X/8Aol3/AJEb/GgD6Aor5/8A+FwfF/8A6Jd/5Eb/ABo/&#10;4XB8X/8Aol3/AJEb/GgD6Aor5/8A+FwfF/8A6Jd/5Eb/ABo/4XB8X/8Aol3/AJEb/GgD6Aor5/8A&#10;+FwfF/8A6Jd/5Eb/ABo/4XB8X/8Aol3/AJEb/GgD6Aor5/8A+FwfF/8A6Jd/5Eb/ABo/4XB8X/8A&#10;ol3/AJEb/GgD6Aor5/8A+FwfF/8A6Jd/5Eb/ABo/4XB8X/8Aol3/AJEb/GgD6Aor5/8A+FwfF/8A&#10;6Jd/5Eb/ABo/4XB8X/8Aol3/AJEb/GgD6Aor5/8A+FwfF/8A6Jd/5Eb/ABo/4XB8X/8Aol3/AJEb&#10;/GgD6Aor5/8A+FwfF/8A6Jd/5Eb/ABo/4XB8X/8Aol3/AJEb/GgD6Aor5/8A+FwfF/8A6Jd/5Eb/&#10;ABo/4XB8X/8Aol3/AJEb/GgD6Aor5/8A+FwfF/8A6Jd/5Eb/ABo/4XB8X/8Aol3/AJEb/GgD6Aor&#10;5/8A+FwfF/8A6Jd/5Eb/ABo/4XB8X/8Aol3/AJEb/GgD6Aor5/8A+FwfF/8A6Jd/5Eb/ABo/4XB8&#10;X/8Aol3/AJEb/GgD6Aor5/8A+FwfF/8A6Jd/5Eb/ABo/4XB8X/8Aol3/AJEb/GgD6Aor5/8A+Fwf&#10;F/8A6Jd/5Eb/ABo/4XB8X/8Aol3/AJEb/GgD6Aor5/8A+FwfF/8A6Jd/5Eb/ABo/4XB8X/8Aol3/&#10;AJEb/GgD6Aor5/8A+FwfF/8A6Jd/5Eb/ABo/4XB8X/8Aol3/AJEb/GgD6Aor5/8A+FwfF/8A6Jd/&#10;5Eb/ABo/4XB8X/8Aol3/AJEb/GgD6Aor5/8A+FwfF/8A6Jd/5Eb/ABo/4XB8X/8Aol3/AJEb/GgD&#10;6Aor5/8A+FwfF/8A6Jd/5Eb/ABo/4XB8X/8Aol3/AJEb/GgD6Aor5/8A+FwfF/8A6Jd/5Eb/ABo/&#10;4XB8X/8Aol3/AJEb/GgD6Aor5/8A+FwfF/8A6Jd/5Eb/ABo/4XB8X/8Aol3/AJEb/GgD6Aor5/8A&#10;+FwfF/8A6Jd/5Eb/ABo/4XB8X/8Aol3/AJEb/GgD6Aor5/8A+FwfF/8A6Jd/5Eb/ABo/4XB8X/8A&#10;ol3/AJEb/GgD6Aor5/8A+FwfF/8A6Jd/5Eb/ABo/4XB8X/8Aol3/AJEb/GgD6Aor5/8A+FwfF/8A&#10;6Jd/5Eb/ABo/4XB8X/8Aol3/AJEb/GgD6Aor5/8A+FwfF/8A6Jd/5Eb/ABo/4XB8X/8Aol3/AJEb&#10;/GgD6Aor5/8A+FwfF/8A6Jd/5Eb/ABo/4XB8X/8Aol3/AJEb/GgD6Aor5/8A+FwfF/8A6Jd/5Eb/&#10;ABo/4XB8X/8Aol3/AJEb/GgD6Aor5/8A+FwfF/8A6Jd/5Eb/ABo/4XB8X/8Aol3/AJEb/GgD6Aor&#10;5/8A+FwfF/8A6Jd/5Eb/ABo/4XB8X/8Aol3/AJEb/GgD6Aor5/8A+FwfF/8A6Jd/5Eb/ABo/4XB8&#10;X/8Aol3/AJEb/GgD6Aor5/8A+FwfF/8A6Jd/5Eb/ABo/4XB8X/8Aol3/AJEb/GgD6Aor5/8A+Fwf&#10;F/8A6Jd/5Eb/ABo/4XB8X/8Aol3/AJEb/GgD6Aor5/8A+FwfF/8A6Jd/5Eb/ABo/4XB8X/8Aol3/&#10;AJEb/GgD6Aor5/8A+FwfF/8A6Jd/5Eb/ABo/4XB8X/8Aol3/AJEb/GgD6Aor5/8A+FwfF/8A6Jd/&#10;5Eb/ABo/4XB8X/8Aol3/AJEb/GgD6Aor5/8A+FwfF/8A6Jd/5Eb/ABo/4XB8X/8Aol3/AJEb/GgD&#10;6Aor5/8A+FwfF/8A6Jd/5Eb/ABo/4XB8X/8Aol3/AJEb/GgD6Aor5/8A+FwfF/8A6Jd/5Eb/ABo/&#10;4XB8X/8Aol3/AJEb/GgD6Aor5/8A+FwfF/8A6Jd/5Eb/ABo/4XB8X/8Aol3/AJEb/GgD6Aor5/8A&#10;+FwfF/8A6Jd/5Eb/ABo/4XB8X/8Aol3/AJEb/GgD6Aor5/8A+FwfF/8A6Jd/5Eb/ABo/4XB8X/8A&#10;ol3/AJEb/GgD6Aor5/8A+FwfF/8A6Jd/5Eb/ABo/4XB8X/8Aol3/AJEb/GgD6Aor5/8A+FwfF/8A&#10;6Jd/5Eb/ABo/4XB8X/8Aol3/AJEb/GgD6Aor5/8A+FwfF/8A6Jd/5Eb/ABo/4XB8X/8Aol3/AJEb&#10;/GgD6Aor5/8A+FwfF/8A6Jd/5Eb/ABo/4XB8X/8Aol3/AJEb/GgD6Aor5/8A+FwfF/8A6Jd/5Eb/&#10;ABo/4XB8X/8Aol3/AJEb/GgD6Aor5/8A+FwfF/8A6Jd/5Eb/ABo/4XB8X/8Aol3/AJEb/GgD6Aor&#10;5/8A+FwfF/8A6Jd/5Eb/ABo/4XB8X/8Aol3/AJEb/GgD6Aor5/8A+FwfF/8A6Jd/5Eb/ABo/4XB8&#10;X/8Aol3/AJEb/GgD6Aor5/8A+FwfF/8A6Jd/5Eb/ABo/4XB8X/8Aol3/AJEb/GgD6Aor5/8A+Fwf&#10;F/8A6Jd/5Eb/ABo/4XB8X/8Aol3/AJEb/GgD6Aor5/8A+FwfF/8A6Jd/5Eb/ABo/4XB8X/8Aol3/&#10;AJEb/GgD6Aor5/8A+FwfF/8A6Jd/5Eb/ABo/4XB8X/8Aol3/AJEb/GgD6Aor5/8A+FwfF/8A6Jd/&#10;5Eb/ABo/4XB8X/8Aol3/AJEb/GgD6Aor5/8A+FwfF/8A6Jd/5Eb/ABo/4XB8X/8Aol3/AJEb/GgD&#10;6Aor5/8A+FwfF/8A6Jd/5Eb/ABo/4XB8X/8Aol3/AJEb/GgD6Aor5/8A+FwfF/8A6Jd/5Eb/ABo/&#10;4XB8X/8Aol3/AJEb/GgD6Aor5/8A+FwfF/8A6Jd/5Eb/ABo/4XB8X/8Aol3/AJEb/GgD6Aor5/8A&#10;+FwfF/8A6Jd/5Eb/ABo/4XB8X/8Aol3/AJEb/GgD6Aor5/8A+FwfF/8A6Jd/5Eb/ABo/4XB8X/8A&#10;ol3/AJEb/GgD6Aor5/8A+FwfF/8A6Jd/5Eb/ABo/4XB8X/8Aol3/AJEb/GgD6Aor5/8A+FwfF/8A&#10;6Jd/5Eb/ABo/4XB8X/8Aol3/AJEb/GgD6Aor5/8A+FwfF/8A6Jd/5Eb/ABo/4XB8X/8Aol3/AJEb&#10;/GgD6Aor5/8A+FwfF/8A6Jd/5Eb/ABo/4XB8X/8Aol3/AJEb/GgD6Aor5/8A+FwfF/8A6Jd/5Eb/&#10;ABo/4XB8X/8Aol3/AJEb/GgD6Aor5/8A+FwfF/8A6Jd/5Eb/ABo/4XB8X/8Aol3/AJEb/GgD6Aor&#10;5/8A+FwfF/8A6Jd/5Eb/ABo/4XB8X/8Aol3/AJEb/GgD6Aor5/8A+FwfF/8A6Jd/5Eb/ABo/4XB8&#10;X/8Aol3/AJEb/GgD6Aor5/8A+FwfF/8A6Jd/5Eb/ABo/4XB8X/8Aol3/AJEb/GgD6Aor5/8A+Fwf&#10;F/8A6Jd/5Eb/ABo/4XB8X/8Aol3/AJEb/GgD6Aor5/8A+FwfF/8A6Jd/5Eb/ABo/4XB8X/8Aol3/&#10;AJEb/GgD6Aor5/8A+FwfF/8A6Jd/5Eb/ABo/4XB8X/8Aol3/AJEb/GgD6Aor5/8A+FwfF/8A6Jd/&#10;5Eb/ABo/4XB8X/8Aol3/AJEb/GgD6Aor5/8A+FwfF/8A6Jd/5Eb/ABo/4XB8X/8Aol3/AJEb/GgD&#10;6Aor5/8A+FwfF/8A6Jd/5Eb/ABo/4XB8X/8Aol3/AJEb/GgD6Aor5/8A+FwfF/8A6Jd/5Eb/ABo/&#10;4XB8X/8Aol3/AJEb/GgD6Aor5/8A+FwfF/8A6Jd/5Eb/ABo/4XB8X/8Aol3/AJEb/GgD6Aor5/8A&#10;+FwfF/8A6Jd/5Eb/ABo/4XB8X/8Aol3/AJEb/GgD6Aor5/8A+FwfF/8A6Jd/5Eb/ABo/4XB8X/8A&#10;ol3/AJEb/GgD6Aor5/8A+FwfF/8A6Jd/5Eb/ABo/4XB8X/8Aol3/AJEb/GgD6Aor5/8A+FwfF/8A&#10;6Jd/5Eb/ABo/4XB8X/8Aol3/AJEb/GgD6Aor5/8A+FwfF/8A6Jd/5Eb/ABo/4XB8X/8Aol3/AJEb&#10;/GgD6Aor5/8A+FwfF/8A6Jd/5Eb/ABo/4XB8X/8Aol3/AJEb/GgD6Aor5/8A+FwfF/8A6Jd/5Eb/&#10;ABo/4XB8X/8Aol3/AJEb/GgD6Aor5/8A+FwfF/8A6Jd/5Eb/ABo/4XB8X/8Aol3/AJEb/GgD6Aor&#10;5/8A+FwfF/8A6Jd/5Eb/ABo/4XB8X/8Aol3/AJEb/GgD6Aor5/8A+FwfF/8A6Jd/5Eb/ABo/4XB8&#10;X/8Aol3/AJEb/GgD6Aor5/8A+FwfF/8A6Jd/5Eb/ABo/4XB8X/8Aol3/AJEb/GgD6Aor5/8A+Fwf&#10;F/8A6Jd/5Eb/ABo/4XB8X/8Aol3/AJEb/GgD6Aor5/8A+FwfF/8A6Jd/5Eb/ABo/4XB8X/8Aol3/&#10;AJEb/GgD6Aor5/8A+FwfF/8A6Jd/5Eb/ABo/4XB8X/8Aol3/AJEb/GgD6Aor5/8A+FwfF/8A6Jd/&#10;5Eb/ABo/4XB8X/8Aol3/AJEb/GgD6Aor5/8A+FwfF/8A6Jd/5Eb/ABo/4XB8X/8Aol3/AJEb/GgD&#10;6Aor5/8A+FwfF/8A6Jd/5Eb/ABo/4XB8X/8Aol3/AJEb/GgD6Aor5/8A+FwfF/8A6Jd/5Eb/ABo/&#10;4XB8X/8Aol3/AJEb/GgD6Aor5/8A+FwfF/8A6Jd/5Eb/ABo/4XB8X/8Aol3/AJEb/GgD6Aor5/8A&#10;+FwfF/8A6Jd/5Eb/ABo/4XB8X/8Aol3/AJEb/GgD6Aor5/8A+FwfF/8A6Jd/5Eb/ABo/4XB8X/8A&#10;ol3/AJEb/GgD6Aor5/8A+FwfF/8A6Jd/5Eb/ABo/4XB8X/8Aol3/AJEb/GgD6Aor5/8A+FwfF/8A&#10;6Jd/5Eb/ABo/4XB8X/8Aol3/AJEb/GgD6Aor5/8A+FwfF/8A6Jd/5Eb/ABo/4XB8X/8Aol3/AJEb&#10;/GgD6Aor5/8A+FwfF/8A6Jd/5Eb/ABo/4XB8X/8Aol3/AJEb/GgD6Aor5/8A+FwfF/8A6Jd/5Eb/&#10;ABo/4XB8X/8Aol3/AJEb/GgD6Aor5/8A+FwfF/8A6Jd/5Eb/ABo/4XB8X/8Aol3/AJEb/GgD6Aor&#10;5/8A+FwfF/8A6Jd/5Eb/ABo/4XB8X/8Aol3/AJEb/GgD6Aor5/8A+FwfF/8A6Jd/5Eb/ABo/4XB8&#10;X/8Aol3/AJEb/GgD6Aor5/8A+FwfF/8A6Jd/5Eb/ABo/4XB8X/8Aol3/AJEb/GgD6Aor5/8A+Fwf&#10;F/8A6Jd/5Eb/ABo/4XB8X/8Aol3/AJEb/GgD6Aor5/8A+FwfF/8A6Jd/5Eb/ABo/4XB8X/8Aol3/&#10;AJEb/GgD6Aor5/8A+FwfF/8A6Jd/5Eb/ABo/4XB8X/8Aol3/AJEb/GgD6Aor5/8A+FwfF/8A6Jd/&#10;5Eb/ABo/4XB8X/8Aol3/AJEb/GgD6Aor5/8A+FwfF/8A6Jd/5Eb/ABo/4XB8X/8Aol3/AJEb/GgD&#10;6Aor5/8A+FwfF/8A6Jd/5Eb/ABo/4XB8X/8Aol3/AJEb/GgD6Aor5/8A+FwfF/8A6Jd/5Eb/ABo/&#10;4XB8X/8Aol3/AJEb/GgD6Aor5/8A+FwfF/8A6Jd/5Eb/ABo/4XB8X/8Aol3/AJEb/GgD6Aor5/8A&#10;+FwfF/8A6Jd/5Eb/ABo/4XB8X/8Aol3/AJEb/GgD6Aor5/8A+FwfF/8A6Jd/5Eb/ABo/4XB8X/8A&#10;ol3/AJEb/GgD6Aor5/8A+FwfF/8A6Jd/5Eb/ABo/4XB8X/8Aol3/AJEb/GgD6Aor5/8A+FwfF/8A&#10;6Jd/5Eb/ABo/4XB8X/8Aol3/AJEb/GgD6Aor5/8A+FwfF/8A6Jd/5Eb/ABo/4XB8X/8Aol3/AJEb&#10;/GgD6Aor5/8A+FwfF/8A6Jd/5Eb/ABo/4XB8X/8Aol3/AJEb/GgD6Aor5/8A+FwfF/8A6Jd/5Eb/&#10;ABo/4XB8X/8Aol3/AJEb/GgD6Aor5/8A+FwfF/8A6Jd/5Eb/ABo/4XB8X/8Aol3/AJEb/GgD6Aor&#10;5/8A+FwfF/8A6Jd/5Eb/ABr1D4X+JPEfijQLi68UaD/wjt+l00SWu4ndGEQh+fUlh/wGgDs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vlX/goZ8dPib8Bf&#10;hj4b1j4W6f8A2jrF5rAtLqP+zWvsQeTI2di8j5lXn3x3r6qooA/DeH/grV+0hcaimnxPocl+8ogS&#10;1TRMytITtCBd2S2eMdc19/8AwC/aR+KXi79hv4lfEzxpZx6b450Gz1m5so5tNa1QfZrMSws0TdRv&#10;zn16V+UXwt/5SAeEf+ynWf8A6dUr90f2sf8Ak1n4yf8AYmaz/wCkM1AH5JaL/wAFXv2l/El8LPSY&#10;9H1S8Klhb2WgmaQqOp2qScCul0H/AILCfHTwJr0dp438IaDqcSENPZXFjPp12VPI2tvIX6mNq4v/&#10;AIJB/wDJ41l/2BL7/wBBSv1X/bW/Z98NftAfAPxVp+s2ED6vpunXF/o+pFAJrO5jjZ0IfrsYqFde&#10;hUnuAQAaf7Lf7Vngv9rDwK/iDwpJNa3do4h1LR7zAubKQjIDY4ZGAJVxwcHoQQPZ6/Br/glH8RdQ&#10;8E/ti+G9Kt5ZP7O8TW11pl7CrfKwEDzRtjOCVkiXnqAzY64PqX/BUn/haP8Aw1Zef8Il/wAJd/ZH&#10;9kWeP7F+1fZ9+1t3+r+XPTPegD9k6K4n4Ifa/wDhS/gD7d5327/hH9P8/wC0Z8zzPs0e7fnndnOc&#10;85rtqACiiigAooooAKKKKACiiigAooooAKKKKACiiigAooooAKKKKACiiigAooooAKKKKACiiigA&#10;ooooAKKKKACiiigAooooAK+Zv2rvjH8dfB3irw94T+CPw3s/F+oanaSXV3q+qbhaWADhArHfGgY5&#10;JG6TJwcKcGvpmigD82PiD+1B+2T+yvp9t4w+KXgnwn4m8D+dHFfPpLBXtdzAKC8b5jLEhQzI6ZIH&#10;UjP358KfiVo/xi+G/h3xroEjSaRrdml5BvGHTcPmjb0ZWDKfdTXzL/wVU+Lui/D39lDX/D13LHJr&#10;vi5o9N02xOGd9sqSTS4/uoi/e7MyDqRWv8AdV0v9h/8AYF8HXnxInk0pNG01ru7tWXNx9oup5Lhb&#10;VE4zLun2bexUknALUAeo/tPftLeGf2Xfhpc+KNfb7ZfSH7PpWiwuBcalcnG2OMegyCzYO0diSAfn&#10;L/gnH+158Tf2mPGnxO0r4iQWNjJ4dFsIbG1sTbSW0jyTrJG+SWJXywuDyMHNM/Zg+Dfin9qL4lW3&#10;7SXxrsfIhAD+BfBkxL2+l2+QUumU9ZGwGUkAk/PgfuwvC/8ABMH/AJOm/ap/7DZ/9Lr2gD9I7i4i&#10;tYJJ55EhhjUu8kjBVVQMkknoAO9fmF8cf+CpXim7+PXhvQfhRb2v/CvZNYTRZPEF7ZmZNWnEsQnN&#10;u5IUIiypjGSQ6seGUV6R+0N8UvE37aHxZvP2ePhFqMmn+D9NcDx94zts7YowxV7KFs4YkgqQPvsC&#10;vCI5Pk3/AAUc+Fvhr4L67+yP4O8JabHpehaZq17FDCnLMftGmlpHb+J2OWZjySTQB+pl5eQafaT3&#10;V1MlvbQI0ss0jBVRFGSxJ6AAE18Dal+3B8av2j/Fur6P+zD8PLLUvC+l3Btbjxv4kJS2kbHJiVmj&#10;A7EL+8faVJRc16Z/wVH+IV18P/2NfF4spjBda5Lb6KJB18uZ8zL/AMCiSVfoxr5v/Zx/aa+LPw9/&#10;Z98G+Hfg7+zNreu6Bpmmxvea7qO+3XUbx133EsEYXMiGQttcMxI2jauMUAfXn7J2qftD3N94xsfj&#10;1peiWotRZvol9onl+Xch/P8AtAO1yfk2w/eVT8x6jp4z8Wv23vif8Qvjhrnwh/Zs8Haf4k1bQWMW&#10;s+JtXb/RLV1O2QIN6KNj/LuYsWZXCocBj6L+yD+3pon7Tmuav4P1fw5eeAviLpCNLdeH9QYtvRWC&#10;uY2ZUbcpK7kZQw3cbgCR8rf8EzfiV4c+Bnx0+Ofw/wDiJqVr4X8X6hq6GGbVphCt00MtwHjEj4Bb&#10;96rrk/OHJHuAehWP7bvxz/Zl+Jnh3w5+034S0W38K+IJPJtfFeg8JA2QGdyHZWVNy7l2o4X5hu6H&#10;9DUdZEV0YMrDIZTkEetfnr/wVx+J/wAOvEn7NC6Db+KNB1bxSmsWt3Y6fa30U9ygAdXkCIxKjY7D&#10;JwDu9a+uv2V9cuvE37M/wp1S9aR7y68LaZJPJN96ST7LHuc/7xy340Aep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Vn614i0rw5BHNq2p2elwyNsSS9uEhVm&#10;xnALEZOK0K+Zf28/2S9V/a++HPh/w1pOv2fh6bTNWGovcXsLyq6iGSPaAp65fP4UAfjZ8MdQtYf2&#10;8fCd9Jcwx2SfEq0ma5aQCMRjVEJct0245z0xX7lftNa5pviD9k74y3Wl6ha6lbDwdrSGazmWVNws&#10;ZcjcpIzyOPevzm/4cg+M/wDopug/+C+b/Gvsv4B/sX6x8Hv2O/HvwYu/EljqOpeJLfVYYtUhgdYY&#10;Td2ogUspOTtIycdRQB+af/BJnWtP0H9ruyu9Tv7XTrUaLfL593MsSZKrgbmIGa/SL9uH9t74efB7&#10;4M+J9L0vxPpmu+N9Y0+aw07S9MuUuXieVCnny7CQiIGLfNjcVwM84+Pv+HIPjP8A6KboP/gvm/xr&#10;p/BX/BD4rqEMvi74p77FT+9tdF0rbK4z0WWSQhTjuY2+lAHh3/BIv4L6l4+/aetfGf2aQaB4Ntpr&#10;me5wRG1zNE8MMWf72HeTHpFz1wf03+Ov7f8A8Iv2dPH0ng/xnf6pb61Hbx3RS0095k8uQEqdwPXg&#10;16v8G/gt4Q+AfgWz8I+CdIj0nR7clyoJeWeRvvSyueXc4HJ7AAYAAHxn+2p/wTP8R/tTfG+48daZ&#10;410vQrWSwt7MWl3aSSODGCC2VOMHNAH3j4X8RWfi/wANaTrunM76fqlpDfWzSLtYxSIHQkdjhhxW&#10;nXOfDfwvL4H+Hfhfw5POl1No+lWunvPGCFkaKFYywB6Alc/jXR0AFFFFABRRRQAUUUUAFFFFABRR&#10;RQAUUUUAFFFFABRRRQAUUUUAFFFFABRRRQAUUUUAFFFFABRRRQAUUUUAFFFFABRRRQAV5T+0h+0p&#10;4M/Zd+Hs3irxheMoYmKw0y3wbq/mxny4lJ/EseFHU9AfVq+Jv2z/ANhHxp+0p8cPC/xA8MeO9O8M&#10;HQNLhtLa3v7Nrny7hLiaUzqpygOJIx0zmMHsMAHMfs0/s0+Nv2jvi5B+0X+0FaGC4UrJ4T8FTrmL&#10;T4AS0UkiMPl27tyqQGL/ADtg4FfTf7Vv7NGl/tXfC+PwTq+s3mh2iahDqH2qyjR5N0auoXDcYO8/&#10;lXzX/wAMh/td/wDR0v8A5It/hX03+zH8OfiN8MPAV/pXxO8ff8LF1+bU5LmDVPKMflWxiiVYcH0d&#10;JG/4HQB8xr/wShCgAfH34iADgAXX/wBlXy5+wL+y3/wsD9pf4oW3/Cd+INI/4QHX4ZPMs5cHV/Kv&#10;Zxi55+YN5PP++1fs7Xy1+yb+x9q/7Onxd+L3jHUPENlrFv44v/tkFrawuj2o+0Ty7XLHDcTAcf3T&#10;QB5Xd/8ABJnSv7f1vU9L+MfjTQRq19NfzW2mskMe+Ryx4UjOM4yecCvkT9ur9jn/AIUF44+DOlf8&#10;LH8T+Lf+Eq1G5tvtGszb3sNktmu+Hk4J8/J/3Fr9tK+Wv2zv2PtX/ag8ZfCXWtM8Q2Whx+Cr+4vJ&#10;4ruB5DciSS1cKpU/KR9mYc/3hQB4X+3H+zRefCX/AIJ16l4atPEWseNP7B1231qbUdVPmXJjeQxs&#10;D1+VPOB9gCegr64/Y+8caf8AET9l74X6zps0c0Z8P2drMI2BEdxDEsMyf8Bkjcc+leoeI/Dum+Lv&#10;D+paHrNlFqOkalbyWl3ZzrmOaF1KujD0IJFfAsH/AATR+Jfwl1PV7X4I/H/V/BXhHVJTLJo91E7N&#10;ASMEq6OAzYwA4VGwFBJxmgDlvEFtBqn/AAWq8Pv4VC+fZ6Z5mvyQAbVf+zplbzMDqY3t05z8xXkd&#10;vsD49fsT/B/9pHUo9V8a+FVn1yNBENWsJ5LW5ZB0V2QgSADgbw2B0xWB+yL+xD4c/ZZ/tfW5dYu/&#10;GnxA1sEap4o1JSJZFLb2SNSzFVZsMxLMzEAk8ADnf2hv2Y/jl8QfixeeJvhv8c7n4f6He2cFvNo4&#10;jlkRXQENKq7toZgRyADwOaAPj39v/wDZp+DfwB8F+Efhj8LvC8dx8UPGes24jkurh7y9W1BZAFZy&#10;RF5kzxqNoXcFfOdpr9U/hr4Ni+HXw58K+FLd/Mg0LSrXS43/ALywQrED+S185fsz/wDBPvQPgl44&#10;m+InjDxRqXxT+JswOPEGtA7bYsCC0SMztv2nbvZ2OPuhckH6x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8s/aY+Pmn/ALM/wh1Xx/qml3Ws2WnywRPZ&#10;2bqkjebKsYILccFgfwoA9Tor4J+EH/BX34d/FP4meHfCFz4U1jw0utXa2Uep308TwxSvxGHC8gM+&#10;1c9BuyeATX1Z+0d8b7D9nH4M+IfiJqem3Gr2OjfZ/Ms7R1SWTzriKAYLccGUH6A0AelUV82fsb/t&#10;vaD+2T/wl/8AYnhvUfD3/COfY/O/tCaOTzvtHn7duzpjyDnP94V9J0AFFFFABRRRQAUUUUAFFFFA&#10;BRRRQAUUUUAFFFFABRRRQAUUUUAFFFFABRRRQAUUUUAFFFFABRRRQAUUUUAFFFFABRRRQAUUUUAF&#10;FFFABRRXzH+2J+3XoH7HWpeF7TW/DOpeIG16K4liawmjjEXlGMENv658wdPQ0AfTlFcP8E/i5onx&#10;4+Ffhzx34eZjpetWwnWKQgyQSAlZIXxxuR1ZDjjKmvN/iV+2Bo3w1/ag8D/BS60C/vNW8VWcV5Bq&#10;kMqCCBXknjAZT8xINux4/vCgD6AooooAKKKKACiiigAoorxr9q39pfS/2UfhfH421fRrzXLR9Qh0&#10;/wCy2UiJJukV2DZbjA2H86APZaK5r4Z+OIPib8N/CnjC1tpLK18QaTaatFbTEF4knhSVUYjgkBwD&#10;j0rpaACiiigAooooAKKKKACiivjn9oL/AIKRaL8BvjZqHwz/AOFeeIvFms2kEM+/R2R/MWSIS/Km&#10;C3APP0oA+xqK+B7P/gsB4B0vVLaz8afDnxz4MS4bC3F3ZRuqr/eKl1Yjr91WPsa+zPhj8VfCfxm8&#10;H2fijwXrlrr+h3Q+S5tmPysOqOpAZHHdWAI9KAOsooooAKKKKACiiigAooooAKKKKACiuT+LPxI0&#10;z4P/AAz8TeNtZDNpuhWEt9LHGQHl2KSsa543O2FGe7CvDf2PP28/Cv7YWqeJdM0bQtQ8O6hosMNy&#10;YNQljc3ETsylk2H+EqoOf760AfT1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XyD/wAFXv8AkyPxj/1+ad/6WRV9fV8g/wDBV7/kyPxj&#10;/wBfmnf+lkVAH4eWXw81u++Heo+N7W3Muh6ZqMGm3c0eS0EsyO8Rb0VvKcbvUAdxX6Z+NP2oB+0x&#10;/wAElPH02p3Qm8ZeHf7J0vWlZhvlYalaeVckY6SoCT23rIB0rn/+CTvwr0X43fAP4+eB/EMXmaVr&#10;T2NtIwGWhby5zHKv+0jhXHuor4S8c6b4y/Zy8UfEv4W6i5tXutmkavbkHZcRw3MN1BKgz3MUbq39&#10;yQ/3jQB+g/8AwQx/5rZ/3BP/AG/q74o/bq/aw+JHxM8Z+H/hL8NLG+0bw9q91pn2+10ie4z5MzIP&#10;MnkkEQchc7QAee/WsP8A4In65Z+GdD+PusajL9n0/T7bSLu5mIzsijXUHdvwAJrkNU/4KP8A7Q37&#10;R3xMPg34CaHbeGba4kmbT9OsbK2mvHiBLNJPLPmKMnJYlQoBP3ieSAa9r/wVW+P/AMD/AB5FoXxk&#10;+HtgUASW4sZrCbTb/wAksR5kTFijLw2DsIJXG4YNfon8TP2jLTRP2U9W+M3hCGLWLRdCXWtOhvQy&#10;LKrKpVZADlSN2CAcggivxV/bg8J/Hrw34p8My/HvVl1XXLyylbT8XEEphhWTDL+5UKuW5wM9frX6&#10;I/DP9pbTf2Zf+CXPw78Zaxpq+ILqW3Omabps5/d3Ny1xcGNXJBwipEzHjOI8DnFAHjtj+2N+3X4+&#10;0MeJdA+FUcOiSLvh+x+GpiJV6ho1lkaSQYPBXINdX+yX/wAFZPEPjj4saV8PPi54b0/SrnVLwaZb&#10;6tpcUtu1vds4RIriGRmxlzsLArtOMrjJHlHw5/aY/bg/bIvNUvPhveW+m6LZyiO4bTbWytLS3crk&#10;IJrgNIzYIO0OxGQSBwa+TJ9P8WeGf2vLa08ZXv2rxpZ+MYBql5HIH8y7F2pkcMAASWycgUAfq1/w&#10;U8/a++IX7Kf/AArX/hA59Oh/t7+0vtv9oWYnz5H2Ty9uSMf658+vHpXy6/8AwV6+L2ofCOyj0Pwp&#10;a33imzMsmu+JZtPd7OBDI3lLHFG2F+TZl5G5OQF/irtv+C53/NE/+43/AO2Fe9f8E0NPtbj/AIJ7&#10;afDLbQyw3Q1gTxvGCswM8ykOP4sqAOewxQB89fAj/gs9qNv4f1+D4q+GotW1m3gEujS+HojB9tlL&#10;KvkTKzMEPzFvMXjCkbS2N3n2r/8ABYD48+HfHxk1bwnoOmaasgdvDt5p88MohJyB5jOHDFf48Yzz&#10;txxXjn/BMC2huv26Phik8STIH1GQLIoYBl026ZW57hgCD2IBr6T/AOC4Wn28fjf4U3yxKLqbTr+G&#10;STHLIksJUfgZH/76NAH6C6x8f4/E37H2v/GLwbiJ/wDhD77X9PS7UP5M8VrJIEkAOCUkQqwzztNf&#10;HX/BOz9vj4r/ALS3x9ufCXjS50mXR49FuL8LY2AhfzUkhVfmyeMO3H0r3b/gnZa6b4o/4J3+CbHx&#10;MkF3ol3YatZ38d4QsL2v267jdHPAC+XkE+lenfB/4J/Ab4feLH1T4b6H4V07xC1s8LTaNcI85hJU&#10;sMBz8uQueOwoA9sooooAKKKKACiiigAooooAKKKKACiiigAooooAKKKKACiiigAooooAKKKKACii&#10;igAooooAKKKKACvzf/4KYaLY+JP2tP2TtJ1O1jvtNv8AX0tbq1mGUmie/sldGHcFSQfrX6QV+dn/&#10;AAUV/wCTzv2P/wDsZ4P/AE42NAEH7DutX37I/wC0/wCOv2YPEt1JJouoztrfg+9uG4lUpuKDPd4k&#10;5A4EkEo5LVS/aq/5S5fs/f8AYEs//SrUa9G/4Kg/BbVdT8DeH/jb4LJtvHPw0uV1ETRL88lkrq75&#10;9REwEmDxsMvrXzx4q+Mml/H7/goj+yt480gqtvrHhixllt1bJt5xdaks0J90kVl98Z70AfYn7UHj&#10;b9qGx+I2m+Hvgb4K8P6j4cl0pLm98Ra46r5F00syGJd06AhUSNuEc/P6cV4F44/am/a8/ZQisPFP&#10;xg8FeFvE/gGS5S3vbnQ3CTW5Y4UBlf5CccFo2UnC5BIrtPj9+158W/GX7St58Av2fNJ0keIdLt1n&#10;1jxHrOHitAVRnKqcqETzY1LFXJZtoXjJ8E/bi+CH7Sfhv9mvXvEXxW+OFl4s0aCe1Fx4e03TUhhm&#10;d7iNVO9Y4uFO1h8vbGB1oA+wv20P2ntY+Fv7I9n8V/hxc2zS6k+nXFjPfW3mo9tcgMCUJ6lWB9q8&#10;M039qb9sH4/eENL134Q/Cmw0vw8ljEz6x4hMMU+rTiNfMeCOWZFETPu24DDAHzjkDnv2o2Lf8Eff&#10;hsWJJ/s/QRz7KAK+/P2f/wDkg/w3/wCxa03/ANJY6APB/wBg/wDbM1v9pL/hL/CXjzQbfw18SPCM&#10;4h1C0tVdIpk3NGzBGLFHR0Kuu4jJUjrgeG3H/BQX4z2/7S3xa+GHhjwMvxF1aw1Caw8NafZ2wiit&#10;VSYq095KGBMaqVHJQEnl1rW/ZHhjh/4KhftKLGixqbN2IUYGTPbEn6kkn6mn/sN/8pB/2q/+v1//&#10;AEregDnPEH7bH7UX7Lfi/wAO3/x/8C6EvgPW7sW8lzpARntsnLCN4pZPnRcsEcHeFIDcEj6d/b0+&#10;P/iP4Bfs1XPjzwPcWf8Aaf22zihmuoBPE0UrcnbkZyMYNeU/8FkoY5f2R7JnjV2j8T2bIzAEq3k3&#10;AyPQ4JH0Jqj/AMFJP+Uc+j/9wT/0FaAPQP2qP2l/Gvwj/Yi8OfFDw/NZJ4qvrbSJZnuLYSQlriNW&#10;lwmeOScc8V4/pv7U37YPx+8IaXrvwh+FNhpfh5LGJn1jxCYYp9WnEa+Y8EcsyKImfdtwGGAPnHIF&#10;r9vb/lF34N/68vD3/omOvtH9n/8A5IP8N/8AsWtN/wDSWOgDwf8AYP8A2zNb/aS/4S/wl480G38N&#10;fEjwjOIdQtLVXSKZNzRswRixR0dCrruIyVI64HK/tFftufEG6+OknwQ/Z68J2fi3xxZJv1jVNRyb&#10;Ww4UsoG9F+QOm52bAZtgVm6cb+yPDHD/AMFQv2lFjRY1Nm7EKMDJntiT9SST9TWZ/wAEjVXWviF+&#10;0b4h1NVbxNca7CLpnP7xA8127DB5AZw2c9SntQBm/HX9qD9tL9mv4cXOreN/C3g97GS4hih8S6Zs&#10;lFu7E/u5IfM+YMOAdi4I+8c4r379oL9ty5+AP7PHwy8QroqeJ/iH45sbQaZpa5jgkuHgieWRgOdi&#10;tKgCryS6jIGSMb/grr/yZnq3/YYsP/RhrM+PX7H2p/tWfsr/AARuPC2tQaD438KaNY3mlXF2XWFx&#10;JaQeZGXQFkbdFCwcA4KYxzkAGfceJP8AgoDouljxE/h34dawNnnP4ZgJ89B1KA+aoLAdhK3tmvr/&#10;AOCnjbWPiN8KfDPiTxDoUnhjXNQtBLe6PKGDWkwJV4yGAYYIPBGRXwXrP7WP7Y/7Luj/ANo/Fv4U&#10;aT4y8KWOxbrXtLkVJCuQN7yW7ukQJ4y8CjJHqK9q+JMvxR/bM+FPwx8ffs9/Elfh1pN5b3k2oRag&#10;GWSZy8caxnYjjdFJDcKTnBLcZFAH2BX5tf8AObH/ALgf/uKr1r9n39nn9qLwL8XtB1z4i/G6z8X+&#10;DbX7R9v0WIybrjdbyJHjMKj5ZGjfqPu15L/zmx/7gf8A7iqAP0O8VeEdD8daDdaL4i0iy1zSLpdk&#10;9jqECzQyD3VgRX5m/CXSX/YN/wCCk0Xwt0S9m/4Vr8Q7WOe20+5mLC3MglFuQT95knhkhBJyUk5y&#10;RX6k1+Zn7Ql0fi7/AMFcPhF4f0JkuW8IWlrNqUkY3eQ0TT3kgc54HltCB6M+OpxQB7v8Iv2mvG3j&#10;L/goR8VPg/qU1i3g3w7opv7GOO2CziXdYj5pM/MP9Jk4x6eld1+3h8avEv7Pv7NPiHxv4Rktotcs&#10;bizjha8gE0e2S4SNsrkZ+VjXzZ+zy6r/AMFg/jyCwBbwywUE9Tu0o4H4A/lXq/8AwVe/5Mj8Y/8A&#10;X5p3/pZFQB598fv2uvi/8M/2Ufgh8ZtFbTby31iK0Pim1ksQwdp4lkVozn90pKSJ35dPx+6/CviX&#10;T/GfhnSdf0mcXOl6paRXtrMMYeKRA6Hj1DCvmH4dfCG2+PP/AATW8KeBLhY9+seCLSO1kkA2xXSw&#10;q9vIfZZVRvoDXyl8Gf2xLr4d/wDBMzx7oeo3Eln488IXMng+zhkfE8Zui/kP04MS/asA/wDPpQB9&#10;A/s4/tY/EL9oDx18e/EFncaenws8HxXVt4faO0HmXVwoYxSGTPzLsiLlcD/Xpzxz4v8AAn9vr9pv&#10;9oT4fPpPw9+HFl4p8ZxXkv2/xPdwra6VZQFU8uJQZEVpuXY7nzjGEbqPpb9lX4Gj4A/sHjRLi2+z&#10;65qOg3es6sGUBxc3FuW2N7xp5cf/AGzrh/8Agjh/yaLc/wDYy3v/AKKgoAyv2ff21/jD4d/aR074&#10;JftE+FtN0XWtaiMmk6ppwCh2IcxhtjvG6SeW6qy4KsAGHJ2/ftfnb+3FDGv/AAUM/ZWlCKJWvI1Z&#10;8fMQLtSAT6DJ/M1+iVABRRRQB8F/8Fb/AB5fTfC/wT8IdAYSeIPiHrsFqtuGI3wxSJhTjpunktsf&#10;7rdcceVeIvB9h+wj/wAFEfhFfaZGlh4J8YaDa+G7qRVKq8iRx2jEjt+8jspmbuWYnkk1wnx7/aPi&#10;v/8Agpo3jBvC2tePPDvwzH9lW+m6FEZm+0RxyBnbghNtzLJz1PkqPplft/ftYxftSfC/R7eH4ReN&#10;fCWreHtR/tCDWtStCIooihWVGYKCoJ8ts+sYoA/ZmivLP2W/i4nx1/Z98C+NxIsl1qmmx/bdnRbu&#10;PMdwv4So/wCGK9T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Zf+Cjnw38TfFj9k7xP4a8I6Pca9rt1dWLw2NqAZHVLmN2IyQOFBP4V9NU&#10;UAfn/wD8EkfgP4/+Bvhr4kW/jzwtfeGJtRu7GS0S9CgzKiTBiME9Cy/nWV/wVS/Yk1742SeH/iJ8&#10;O9Dk1jxZbAaZqun2u0SXVty0UwBIBaM7lPOSrr2Sv0VooA/Nb/glx+yz47+HvhP45eH/AIleFdS8&#10;K2fiqysLCFrnarTR+XfJMUIJ5UTJ1/vCvmrQf2NP2qf2Pfjede+HPhqTX5rPzYrPWtOSG5try2f5&#10;SJInbchIxlSAQR8pOA1ft9RQB+JH7UH7M/7YPx61Lw34q8e+GZvEepT2siQaXpEcKrpMIcYjkCEK&#10;Hc5b7znGMkfdH1rf/sW+K/jJ/wAE0fAvwwvoG8N+PfD7nVLWx1Fti/aUluVEUpGcB4p3wexKk8Zr&#10;9AqKAPxe/Zz+G/7cH7M8ereEfAvgabT7LV7sPM2oQWc9vDPtCeesrOVA2heSSvyjg1xd5+xD+0eP&#10;2kote8R+ENT8TXA8Sw3uo+IrVUNvdMLhXlnTO07DyR8q8dh0r91aKAPzs/4K7fs//ET46f8ACqP+&#10;EC8J3/ij+y/7W+2/Ygp8jzfsfl7skfe8t8f7pr2n9gb4Y+Kvhj+xdpfhTxTol1oviKL+09+nXIHm&#10;DzJ5WToSOQwP419VUUAfjH/wT3/Y++M3wt/a+8A+KPFfw+1bQ9Asf7Q+0390qeXFv0+5jTOGJ5d1&#10;X6kV7z/wVu/Z3+JHxy8QfDWbwH4R1DxPFptrfpdtZBSIWd4CgOSOu1vyr9I6KAPjH4DfB/xn4Z/4&#10;Jdan8O9U8PXdl41k8LeJLJNFkC+eZp5b4wp1xlxLHjn+IV8y/wDBLn9lf4s/Bn9pS71/xt4G1Tw7&#10;o76BdWq3l4qbDK0sBVOGPJCt+VfrRRQAUUUUAFFFFABRRRQAUUUUAFFFFABRRRQAUUUUAFFFFABR&#10;RRQAUUUUAFFFFABRRRQAUUUUAFFFFABXxB+3B8F/G/xG/an/AGZPEXhrw5eaxonhvX4brV723C+X&#10;ZxC+tJC75I42xueM/dNfb9FAFfUNPttWsLmxvII7qzuYmhmglXckiMCGVh3BBIx71+RXwq/YH+I/&#10;wL/b/wDDl5pvhrUNS+Gmk66bmz15SrRR2bo7Irktu3Jv2Nxyyk9DX6+0UAfnZ8cfgL8b/wBn39sL&#10;V/j38E/DVp470/xLafZtW0OaQCWPcIhKu0urFWeCORXQkhsgrtHzcf8AtPeF/wBsD9q74J6sNb8E&#10;af4L8PwTWzw+C9MZbnUtXkEqfPI5c7I48s+MqcqAVbhh+odFAHwB+0F8CfH/AIp/4Jj+BPh9pXha&#10;+vvGdjZ6PHc6NGF86JolHmA5OPl7819m/BfSLzw/8HfAul6jbvaahY6DYW1zbyfeilS3RXU+4II/&#10;CuyooA+JP2bvgz428Jf8FBvjv421jw5eWHhTXLQppuqyhfKuW82A4XnPRW6jtR+yP8GfG3gb9tT9&#10;orxZr3hy80zw54gu2fS9RnC+Xdr9pZspg5+6Qea+26KAPkT/AIKhfCfxd8ZP2aYNA8FaDdeItZXX&#10;rW5NnZgF/KWOYM3JHALL+dUP26/hD4x+JX7Dml+EPDHh+71nxLH/AGTv023A81fKVfMzkgfLjnmv&#10;sqigD4k/bG+DPjbx9/wT58LeCfD3hy81XxXbWmiJNpUAXzUaGJBKDk4+Ug55r6p+C+kXnh/4O+Bd&#10;L1G3e01Cx0Gwtrm3k+9FKluiup9wQR+FdlRQB8Sfs3fBnxt4S/4KDfHfxtrHhy8sPCmuWhTTdVlC&#10;+Vct5sBwvOeit1HavPfHHwB+O/7In7S3i74ofAfw5Z+PPB3jORrjVfDksoWSGZnMjDaXVsCRnaN0&#10;J2iRlZcAE/o7XyJ+0D4R/a8t/i5qWu/B/wAW+F5fBF1DAIfD+tKhkhlWNVkbLQZAZst8svrkUAfH&#10;/wC3h4w/aY+Jn7PV5rnxQ8NaH8L/AAFb6jaxweH4ZRNqGpXDE7WZt7bVQb2x8h4Hyt94fXvxAP7R&#10;Xg/4PfA/VPgnpWk64+leHY7fxF4a1iSNPteba0EJQsyfNGY5/uyKfnHD9B5pH+xn+0B+0/4w0C7/&#10;AGlvGui/8IPot2t7F4S8OqMXUq5GHKooUEEjcWdtrMFCZzX6DoixoqIoVVGAqjAA9KAPzv8Aih8S&#10;P2uv2kvAerfDW1+ANl4Eh163bT9T13VtVV4YoHGJCgJGMjIyBIcHgZwa+xP2Z/gpB+zr8C/CPw8t&#10;746l/Yts6y3hXaJppJXmmZRk4UySPgZ4GBXp1FABX5l/tBeBvjh8Pf8AgodqHxj+H3wrvfHOmw6b&#10;DawNvCQSlrIQv8wbOVJPbqK/TSigD889b+N37dXxStm0fwx8GdI+HX2n90+tX9xG8ltnq6+bLt4y&#10;P+WTnjgV7J+xN+xLF+zLDrPirxRrP/CX/FPxJubVtcZmdYwz+Y8UTP8AM25/meRsFyF4GK+qKKAP&#10;zz/ai/Z3+NXwn/axH7RHwI0i18V3OqWq2us6DNtHIhSE5QuheN1jib5G3h0yQQa85/aP8Gftm/tV&#10;fBfV38UeFtO8J6Fby27W/gjRY1e91WTzU+eRmkcosYLPgsuSo+Q8MP1SooA8q/ZT8Mar4K/Zr+Ge&#10;ga5Yy6brGm6BZ2t3ZzAb4ZUiUMhx3BFfmt48/Zl0f4jf8FYL7wbo063fhaa9t/F3iTT4zmGF0jE0&#10;sci9CZJJAPYXZGRzX6730s8FlcSW0H2q4SNmig3hPMYAkLuPTJ4z2zXyP+wl+y541+EPif4ofET4&#10;ptZTfEHxpqZkb7FcefHDbbjKQrYGN0j429lhjx6UAfT/AMQrG41TwD4msrSJp7q40y5hiiXq7tEw&#10;VR7kkV8yf8EvfhP4u+Df7NM+geNdBuvDustr11cizvAA/lNHCFbgnglW/KvruigD4k/a4+DPjbxz&#10;+2p+zr4s0Hw5ean4c8P3avqmowBfLtF+0q2Xyc/dBPFZv/BUb4/+O/hna/C3wX8MdavNG8Y+KtXc&#10;I9gVEsiKFiSI7geHkuF/GP2r7tr5S8Tfsy+JviJ+35oPxY8Qx2n/AAgfhHQhb6LCLgNLNfEud7RY&#10;+UKZ5G3ZzmKPtQB9HeAdC1Hwx4J0HSdX1abXtWsrKGC81S4OZLudUAklPpubJx2zil8e61qPhzwR&#10;r+qaRpk2tatZ2E09nptuuZLqdUJjiXkcs2ByQOea3qKAPi3/AIJg/s7+Kfg18N/GHiP4g6ZPpvjz&#10;xdrLXN5HeAef5EYOwvg4y0kk78dnWvrTx54N0/4ieCPEHhbVU8zTNasJ9OuVxz5csbIxHvhuPet6&#10;igD4i/4Je/D34nfBHwZ43+HHxB8N32l2Gm6sbzRtSmwYLpJMpKsRzkKGiWQZxnziexr7d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5z&#10;4gfEbw18KvC9z4j8XazbaBoduyJNfXjFY0Z2CqCcd2IH410dfIP/AAVe/wCTI/GP/X5p3/pZFQB7&#10;58LP2g/hz8brjUYPAni/TfFEunqj3a2EhYwq5IQtkDqVb8jXoVfkv/wQ5/5Gf4uf9eem/wDodxX6&#10;0UAFFeD/ALTH7avww/ZTt7ePxhqc9zrt1F51toOlRCa9ljyRvILKsaZBAZ2XODjODXzHo/8AwWw+&#10;F95rEcGo+CPFWn6c77ftiG3mZATgM0YccY5OCTxwDQB+ilFcv8M/iZ4Z+MHgnTPFvhDVoda0DUo/&#10;Mt7uHIzgkMrKQGVlIIKsAQQQRXyb8av+CtnwZ+FPiK50PSI9U8e39s5jmuNEWMWSMOqiZ2G8+6Ky&#10;8daAPtqsTxn400L4d+Gb/wAReJtWtdE0Owj8y5vryQJHGuQBknuSQABySQBya+QfgX/wVk+EPxi8&#10;WWXhrUrXVvA+qX0qwWkurrG9pLIxwqeajHYSccuqrz96vmT/AIK//tVQ+Jtan+Bllp17ZTeHdUtd&#10;Q1C+aVfJvA9kssaBQc4X7TyG4yoPYUAfVt7/AMFaP2crXUHto/EmrXcSvt+1Q6NceURn7w3KGx/w&#10;HNeqaj+3B8C9Fmig1P4laNpd3Jbw3X2W8do5USaJZYyylcglHU4PrX44fsx/HT9nr4W+A57H4kfB&#10;m5+IXiie7eVtTkuE8pIcAJGiMwxjDEnGSW64Ax5F+0d8TNG+MHxm8Q+LPDujyeH9Cvvs8dlpczBm&#10;toobaKFUyOMAR8e2KAP6X6+EfDf/AAVm8H+JPjdpfw1j8Ca5Df3/AIii8OrfNcwmJZHuRbiQjrtB&#10;OcdcVt/sy/8ABT3wr+018XtM8AaV4L1jRr2+hnmW8vLiJ41EUTSEELzyFxXhPw6/aQ/Zm8RftS6L&#10;4Y039n8af4yk8VLbQa+zxnyr1bn5bn72eJF30AfZP7YH7YGjfsf+GdA1rWtAv9fh1i8ezjjsJURo&#10;2VN+Tu6jFWP2Q/2tNH/a98E6z4l0bQr7QLfTNR/s54b6VHd28pJNwK8Yw4H4V8p/tgft9/BaP4ka&#10;x8NviT8Hr3xyfCt+0ccs00Xk+YUGXQEgjIOOa96/4J5/FD4ZfFT4Y+JNR+Fvw+/4V1o9vrBt7qw3&#10;KfPn8mNvN+UkfdZV/wCA0AfVVeFftE/tofDP9lzWNH0zx3eaja3WqwPc2wsrJrgFFbackdDk15B8&#10;fv8Agq58Jfgj4yvfCtjZ6p431ewlMF7Jo/lra28inDR+a7De4PB2AgEEE5BA/Oj/AIKJftb+Ef2u&#10;te8Ca54VstU0xtM0+4tb2z1SJFeN2lDKVZGZWUjvkH1AoA/b74T/ABQ0L40fD3RfGvhmWabQtXja&#10;W1kuIjFIVV2Q5U9OVNdbXy3+wNrSeG/2BfAGrSRtNHYaNeXTRqcFgk87ED3OK5D9mX/gp74V/aa+&#10;L2meANK8F6xo17fQzzLeXlxE8aiKJpCCF55C4oA+06KKKACiiigAooooAKKKKACiiigAooooAKKK&#10;KACiiigAooooAKKKKACiiigAooooAKz9e8QaX4V0i51XWtSs9H0u1TzJ76/nSCCJf7zu5CqPcmtC&#10;vzL/AOCk2uweKv2wvgb8NfHepTaX8ILtLe/1EmZoLe4ne5ljcSScABUjiXdnKCZjkZzQB9oeH/2y&#10;Pgd4q1yPR9L+Kvha51GR/Ljh/tKNPNY8BUZiAxPYAnNewyzJBE8srrHGgLM7HAUDkknsK+Rf2qv2&#10;L/gV/wAM0+N7i38BeHfCs2iaHdahZazpNhHbXMMkMLSIWkQBpQSoBVy24E9yDWL/AME/rfXPj9/w&#10;T4bwz42vL37Jq1pqnhu31LcGuG091aAOrMCCU3yIuQR+6HWgD3HxD+2b8C/C2qHTtS+K/hWK8Vtr&#10;xxalHNsPoxQkKfYkV6d4T8YaD480O31nw3rWn6/pFx/qr7TLlLiF8dcOhIJH14r548L/APBNH9nP&#10;wx4fOlH4d2+rl49k19ql3PNcyHBG7fvGw8/8swo9q+XP2JdJm/Z0/wCCjXxV+C3he+ubzwFJZyXQ&#10;tZnLiB1SCaJs/wB5BM0JY/eyM5IFAH6hVn+INf0/wroOpa3q93HYaTpttLeXl3McJDDGheR2Poqq&#10;SfpWhXzn+2h8ebP4Q+DoNC1f4X+J/iX4f8WWGoWWqReHY3K21sI0SVZnT5oxIk7YYEEbGIPFAHsP&#10;w2+KnhL4weHW17wXr1n4j0dZ2tjeWTFo/MUAsuSOoDL+ddXXyn+wX4/+F19+zNq3iL4aeDL7wN4O&#10;sdRvZZ9Kur2S9mMscUbyyB5JGPK7QF3Y+XtmvLv+HvnhbWvNuPC/wj8f+IdNjJDXiWkSrx3+RpAO&#10;h6ntQB9+0V4D+y5+2z8Ov2so9RtvC0l9pniDTU8280LWIViuo4923zF2syum7AJU5BZdwG4Z4n9o&#10;b/gox4Q+AfxSu/h0PBnizxd4rtYIriSHR7aJodsiK64YvvJwwz8mMnrQB9aUV8VfDH/gqn8OPGHj&#10;qx8I+LfDPiX4a6rqEiRWsviC2UW7M5CqHYHcmSRhiu31YV61+1N+13oP7Ktx4HTXtIutRh8UX72K&#10;XEM8cUdptMeZJC/8IEmfYKaAPe6K+QNB/wCCnHww8cftB6H8K/B9nqfiSTU702P/AAkEISOxEgDE&#10;mPcd8i/KfmCgHggkHNfX9ADJpo7aGSaaRYoo1LvI5AVVAySSegArxyL9s34FTeIBoqfFnwm2oGTy&#10;go1SLyy2cYEudhOePvV8x/8ABWz4h67J4c+Gnwe8O3j2N18QtX+z3cqvtVoUeGNInP8AcaWdGOP+&#10;eWDwefRdS/4Ja/Aa4+EsvhC08Lrb6v8AZDHD4oaeU3y3O0gTs27B+bkx42Y4AHFAH13HIk0ayRsr&#10;owDKynIIPQg06vhD/gkb8W9d8WfB3xT8PvE11Jd6t4B1RbCLzmLSRWkgby4iTyQkkM6r6KFUcKK+&#10;76ACivmn48ft3eCf2dvjt4f+HPi+zuLK31TSP7Zl8QtKotrWLdcrtZOXZibYgBQSS6gc145p/wDw&#10;WP8AhRceLraxvvC/irSvDd1K0UHiG5to/LYAgeYYg5bZ67dzAY+XPAAPvmivjn4+/wDBUT4WfBXx&#10;PN4c0q01P4h6vaxedff8I8Ea1s1wCQ8zNgsARnaGA6MQeK9l/Zj/AGpvBP7V3gebxH4OluYWs5hb&#10;3+l6gipdWchGVDhWYFWGSrKSDg9CGAAPYaK+I/iJ/wAFUPCHhL4ieJvBehfDjxt4w1bw7qM+mX8m&#10;n2kXkiWGRo5ChV2YruUgFlXP8+u/Z1/4KOfDj4/+PB4Fl03WvA/jR9wh0rxDAsf2hlXcyI6sfnAB&#10;O1wpOOM0AfV1FfOX7VH7cXhD9lHWNB0bW/D/AIh8Ra1rkEk9na6JbxOCqNtO4vIpBz2CtXjekf8A&#10;BXTwLZ65Z2Xjn4eeNfANndtsj1LUbIPEvqzKCH2jj7iseelAH3jRXmnxk+O2i/CP4F6v8UlibxHo&#10;NjZQ38S6dKv+lQyvGqNG5+UgiRWB7ivmHxF/wV2+FOk+F/D91pei654m8Q6pZreT6HpKpIdOBPKT&#10;zEhd4HO1A2P4ttAH3TRXz9+yh+2x4B/a60/U/wDhF1vtK1vS1R73R9URVmRGJCyIysVdMjGQcg4y&#10;BkZg/aj/AG5/hx+ynNY6Z4he+1vxRfRiW28P6LEstyYydokkLMqxqSCBk5bB2g4OAD0342fGjwz+&#10;z/8ADu/8a+L5riDQrKSKKaS1gM0gaSQRrhRyfmYV0Pgnxdp3xA8F6B4p0d5JNJ1zT7fU7N5UKO0M&#10;0ayRllPQ7WGR2r8sf22f+Cg3hj47fs0+JfAl54K8V+BvE99NZ3FlBrtmFhuUjuY2fa4OQQqk8qBx&#10;jOeK+/P2ffF2jeAv2M/hb4i8Ralb6Pomm+BtIuLu+un2xxILGHJJ/QAckkAZJoA9sor4YvP+Crnh&#10;m+a6v/Cvwl+InizwpbO6v4hs9LC2zKpIZ15Py8H75U+oFfSn7O/7Svgb9qDwS3ibwPfzT28MvkXl&#10;leReVdWcuN2yVMkZIOQyllPOCcHAB6nRXwjoP/BYD4R6h8O7vxFqGk6zY6ut8bGz8M24jub67wiN&#10;5vDBEjy4XLMCSG2hiCK7H9mz/gph8Ov2iPiFF4FbSNZ8G+KbncLO11hEMdyyqWaNXU/K+1SdrAZ6&#10;Ak8UAfXtFFFABRRRQAUUUUAFFFFABRRRQAUUUUAFePeNf2wPgx8OfFF/4c8TfEXRdF1ywZUurG6m&#10;KyRMVDAEY7qwP417DX89v/BST/k9z4pf9flt/wCkcFAH7P6b+3L8ANUult4fi54VR26G5v1gTqB9&#10;58KOvr/KvZdF1zTfEml2+paRqFrqmnXC74byymWaGRfVXUkEfQ1+X2uf8ET9K1LwXFfeFviVex65&#10;LbLPFBq1gjW8jFAQhaNgyDJ+9hsf3TXyN+zr+0N8RP2Bfj1daHrIvrfSbPUfsfibwvJJuilUEK0k&#10;a52+YFwySL94YGSrUAf0EV5p8Q/2mPhR8J9QbT/F/wAQ/Dug6koBawutQjFyoPQmIEuAc9SK+Y/+&#10;Cnn7Yt/8Dfg9oGk+BdS+z+I/GySNb6rbn5rWwVFLyxn+F38xFVuoBcjBANfB37EP/BPTWf2xbHWP&#10;GfiHxJP4e8LQ3jW/2xYftF3qNzgNJtLMAAu5cu2ckkAEgkAH7I/Dr9pD4W/Fu8Fl4O+IHh7xDf4L&#10;Cxs9Qja52jqfKJ34464r0evwb/ba/YG1/wDYtl0PxboXiWfXfC93eCCDU1j+y3en3YBdEfaxzkIz&#10;LIuOUIIXgt+jP/BMX9rPVf2lvhBqOmeK7n7Z4y8JyxWt3eNw95byKxgnf1f93IrHuUDHlqAPU7n9&#10;u79n+zuJYJvit4ejmico6NO2VYHBB+X1qfSf24fgFrV6lpbfFrwsJnIC/aL9YFJJAxufA7+tfg78&#10;NfhxbfF/9pjRvBN7eTafaa94j/s+W6gUNJEsk5UsoPBIz3r3n9vv9gbRf2PdD8Laxo3jWbX4tZuZ&#10;LRtP1CBIrhCibvNQqcMn8J4GCV5O7gA/dW2uYby3iuLeVJ4JUEkcsbBldSMhgRwQR3qWvg3/AII2&#10;at4i1L9l3VIdYluZtJs/EE8Gjm4B2rB5UTOsZPVBK0nsGLCr3xa/4Kr+EfhL8bNa+G954H1q/v8A&#10;S9QXT3vYLmFYnZtuGAPOPmH5UAfclFFFABRRRQAUUUUAFFFFABRRRQAUUUUAFFFFABRRRQAUUUUA&#10;FFFFABRRRQAUUUUAFFFFABRRRQAUUUUAFFFFACMwVSScAckmvHvFn7YnwQ8D6k+naz8U/C9rfRnE&#10;lvHqUczxn0cRltp9mwa9R8R6LH4k8P6ppMsjRRX9rLavImNyq6FSRnuM181eBf8AgmX+zv4J0FdP&#10;fwJH4inKbJtR1u5lnuJTjBbhlRD/ALirQB9EeC/H3hr4kaImseFPEGmeJNKc7ReaVdx3MW7AJUsh&#10;IDDIyDyKpePfix4K+FlpHc+MfFui+F4ZP9W2r38Vt5n+6HYFvwzX5ufs++FI/wBlH/gqlqPwo8CX&#10;Ny3gXxDp7vc6bLK8otF+wtdxhic5ZJE2qx52TYJJJz9n/GT9h/4XftBfFyx8feP9OvPEF1Y6TFpN&#10;vpbXbw2gRJppRIwjKuzEzkYLbcKODQB0ngb9rX4NfErW4tH8NfEvw3qmrTHbDZJfIk0x9EV8Fz7L&#10;k163X5qf8FKP2M/gv8Mf2bdS8d+FPDtp4K8U6Pd2iWLabK0S3pknRHiZCxBIRnkBA3DyuuMivtD9&#10;knXvEPif9mX4Zar4qknm1+70G1luproESykoNsj55LMu1iT1Jz3oA0Pj7+0N4L/Zp8GW/ifxxez2&#10;em3N6lhALWBp5ZJmV2Cqg5PyoxJ9q9GtZvtNvFN5bw+Ygfy5RhlyM4I7EV8EftfA/Hz9vL4DfByI&#10;tPovh4t4t1yJcGMhSXRJP+AwbPpdD8Prn48ad8TNU+Htzb/CTVND0fxk00flXfiJXa1WLP7zIWNz&#10;ux0+UjPWgDYk+KnhKH4jReAX160XxlLZ/wBoJoxY+e1vkjzAMfdyD+VdXX5R/ss+G/iV4U/4Knan&#10;YfFrxHZeKvG3/CPzTXWoac7NbFHgiaNIwY49qqpA2hAAc9etfpX8ZPH6fCr4S+M/GTxeeNB0e71J&#10;Yf8Ano0UTOqf8CIA/GgDJ+Jf7R3wv+Dl9FY+NfHmheHNQlUOlle3iC4Kno3lAlgp/vEYro/AXxK8&#10;KfFLQxrHg/xHpnibSy2w3Wl3STord1YqTtb2ODX50/8ABOn9kPwd+0H8PNZ+NPxg05fH3ibxRqt0&#10;YTqkrtEkaPtdygIBdpBJ1yFVVCgc5rQ+EbT9gj/gpJ4J0LwXJPpvw2+JdvFaz6PJM8kMc0kjwoil&#10;iSSk4idWJJCzOgODQB+odeY+C/2i/BvxA+MHi/4a6HcXd54j8Kxq+qt9mItoi20BBIeGbLEYHdG9&#10;K7Xxp4rsPAng/XPEuqSCHTNHsZ9QupCcbYoo2dz+SmvjP/glH4TvtS+F/jj4v66mdf8AiR4iudQe&#10;Y9WgikdRgnt5z3P4AUAfbOsatZ6BpN7qmo3CWmn2UD3NxcSHCxRopZ2PsACfwrM8B+PvD3xP8KWP&#10;ibwrq1vrugX3mfZtQtG3RS7JGjfB9nRl+oNfEn/BRHwT+0trvg74l3+g+NvCuj/Bi10w3M2lRmWP&#10;Vrm2S2U3ETuLdhhpBLhRIoKkBjgkV6h/wS4/5MT+GX/cT/8ATpd0AfTuta3p3hvSrrU9Wv7XS9Nt&#10;UMtxeXsywwwoOrO7EBR7k15d4X/a9+CnjTxDHoWi/FHwvf6tLJ5UNqmoxhpnPAWMkgOT2Ck5r4y/&#10;bYkv/wBpj9vT4W/s66jqN1p3gNbcanqNvaybGu5RFPcOSfaKAImR8pdz3r1n9oD/AIJlfBjxF8GN&#10;asvBvhG28KeKNNsZJ9K1S0nl3mZELKkxZz5isVCktkjJIOaAPtKivkH/AIJb/HXV/jh+y7ZjxBdy&#10;3+t+Gb+TQ5by4O6S4iRI5IXZv4iElCEnk+Xk5JyeZ/ak+OPir9oT4lTfs2fBC98rUJFI8aeL4STD&#10;o1pkCSFHU/60glWA5ydgIJcoAfU3w9+Pfw8+K+vavovg/wAX6Z4j1PSc/brfT5vMMHzlMkjjG4EZ&#10;BrS8ffFrwT8K7NLrxl4t0XwvBIMxtq1/FbmT/cDsC34Zr84/+CVvgmz+Gv7Wf7RXhHT5priw0C4m&#10;0q3muCDI8cF/LEjPgAbiEBOABmvsn4yfsP8Awu/aC+Llj4+8f6deeILqx0mLSbfS2u3htAiTTSiR&#10;hGVdmJnIwW24UcGgDqvh/wDtVfCD4pa0mj+FfiP4d1nVpOI7CG+RZ5f9yNiGf/gINeq1+Z//AAUm&#10;/Ys+FHwt/Z+uviR4D0CLwR4m8P3tmYpNKlkjW4WSdY9pTcQGUuHDrhvkxk19t/sqeOtY+Jn7N/w4&#10;8Ua+S+tanoltPdysMGaTYAZSP9vG/jj5uOKAPVaKKKACiiigAooooAKKKKACiiigAooooAKKKKAC&#10;iiigAooooAKKKKACiiigAooooAKKKKACuD+I/wAePhz8IGjTxr430HwzPIu+O31K/jimkX+8sZO9&#10;hx1Aryb/AIKBftO3X7Lf7P8Aea7oxj/4SvVrldK0cyIHWKZ1ZmmKnghERyAeC2wHgmvyX/ZC/ZD8&#10;X/t6fETxFq+teJrmy0uxdJtZ8RXoa7uZ5pM7YkDMNzkKxJJwoA65AIB+03gX9q74OfErVYtM8NfE&#10;vw1qupzNsisY9RjSeVvRI2IZuv8ACDXq9fiL+2t/wTBv/wBmPwA3j7wr4mm8U+G7OWOLUobu2WG5&#10;st7BElDKxV0LsqngFSy/eGSv1D/wST/bA174taTq/wALPGeoyatrOgWa32k6jcuXnmsg6xvFIx5Y&#10;xs8e1jklXwfu0AfozRXwz8fv+CrXhH4A/F7xJ4A1HwNrWqXuiSxxSXlrcwrHJviSQEBuRw4HPpUP&#10;xd/4LAfB/wCHPiqfRNC0/V/HX2ZzHPqOleXHZ7gSCI3dgZMEfeA2nqGNAH3ZRXlH7N37THgr9qbw&#10;EfFPgy4uPJhl+zXlhfRiO5s5sA7JFBI5BBDKSCO+QQPJ/wBp7/gpJ8Lf2Y/Ez+F7xdQ8VeK4VVrn&#10;TdFVCtnuGVE0rsFViMHaNzAEEgAjIB6p+0R+1F4E/Zd0TSdW8d3N7bWeqXDWts1latOTIq7iCB0G&#10;K0/gJ8f/AAj+0l4Gfxb4KnurjRlu5LEveW5gfzUClhtPbDrzX5Gf8FAv27vBX7X/AML/AAhp/h/S&#10;dY0PWNJ1WS4ubTU0jKGNoSoZJEYg88EEKfrX2n/wRw/5NFuf+xlvf/RUFAH3RRXyB+0L/wAFQ/g9&#10;8A/E154ZV9R8Z+IrN2hu7XQY0aG1lXgxyTOyruB4ITeVOQcEYrjPhX/wWK+D3jrxHb6R4h0vW/A4&#10;uXEcepagsc1mpJAHmPG25Bk/eK7QBksBQB95UV4d+1p+1Zov7Jvwy0rxrqmj3fiKx1DVYtLjh06V&#10;FbdJDNMJNzcFcQkcf3hXhPh//grx8Ir74XX/AIv1iw1TSL2HUDYWvhyJori/uyI0cyqoZVSMb8bn&#10;YDIIGTxQB9z0V8I+Jv8AgrN4P8M/CfwP47l8Ca5NZ+KrrUrWC0S5hEkBs2gVyxPBDfaBjH901w3/&#10;AA+78B/9E38Rf+BcFAH6T0V8o/shf8FBvDn7X3jTWvDmi+FNU0CfS9P/ALQea/njdXXzEj2gLznL&#10;g/hUf7SX/BS34Sfs3+JrjwxdvqPizxRanbdafoUaOto2M7ZpXZVVvVV3MM8gUAfWVFfAnw7/AOCy&#10;3wf8V65b6d4h0PxD4PinfYNRuY47m2jzjBkMbb1HXojYr7usdb0/VNGg1ezvra60qeAXUV9DKrQv&#10;EV3CQODgqV5znGKALtFfCvxY/wCCwPwZ+H+vXOkaBZ6z47lt3Mcl9pSRx2RYHBCSyMC46/MqlTwQ&#10;xBzXR/s8f8FSvhJ8fPFtj4Vli1TwZ4iv5VgsYdZRDb3UjfdjSZGIDk8AOFySACSQKAPZf2jP2rvA&#10;H7LNjod348ur61h1mSWK0NlaNcEtGFLZA6cOtdD8DPjn4V/aI8Aw+MvBs1zcaJNPLbJJdwGF98Zw&#10;3ynnGa+A/wDguJ/yKPwl/wCv7Uf/AEXBXpX/AATN+IGhfCv/AIJ+v4t8TX8emaFpF/qNzdXMn8Ki&#10;QAAD+JmJCqo5JYAcmgD7zor4a+BP/BUrSf2iPihpfgjwj8LvEdxf3rlpLiW5gEVpbqRvnlIztRQR&#10;9SQoySAfWP2nf29vhX+yrexaT4lvL3V/E0sQmXQtEiSa4jQ/daUsypGD1G5txHIU0AfRtFfnTov/&#10;AAWz+GF1fLHqngXxXYWhOPPtzbTsPcqZE4+hP419qSfHzwPafBa2+K9/rSaX4Hn06PVF1C9Roz5M&#10;gBQbMbi7bgAgBYkgAEmgD0Kvlux/4KR/BXUPi1b/AA4i1HV/+Enn1xfDyRNpjiL7W1x5AXfnG3zD&#10;9705rxa6/wCC1nwnh8RG1i8HeLJ9HWTZ/aIS3V2GcbxEZenflgcdgeK/Ob4W+I7Lxh/wUA8I69pj&#10;tJp2qfE6zvrZ3UqzRS6qjoSDyDtYcUAf0TUV4t+1F+1l4N/ZK8J6brvjC11a9i1K4a1tLbSIElke&#10;QLuOd7oqjHcmvkmP/gtx8OTebX+HvihbTd/rVmtjJj12b8Z9t340Afo/XlvxK/ai+FHwe8RLoPjT&#10;x1pPhzWGgW5FnfSlXMTEhXxjoSrfkazf2bf2s/h1+1VoN5qPgbU5nubEqt9pWoRCG8tdwypdASCp&#10;wcMrMuQRnIIr8VP+Ch3x80/9ob9o6/1vTdLutJi0m1GhSRXTq7PJbzzBpAV/hO7jvxQB+/8A4f1/&#10;T/FWg6brekXcd/pOpW0V5Z3cJyk0MiB43U+jKwI+taFfmv8Ase/8FPfCupWPwe+DKeC9YTVVstL8&#10;M/2m1xF5HmxwxwGXb97aSucdcGvQvj9/wVa8I/AH4veJPAGo+Bta1S90SWOKS8tbmFY5N8SSAgNy&#10;OHA59KAPuaivNf2jvjfYfs4/BnxD8RNT0241ex0b7P5lnaOqSyedcRQDBbjgyg/QGvLf2O/269A/&#10;bF1LxRaaJ4Z1Lw+2gxW8srX80cgl80yABdnTHlnr6igD6cooooAKKKKACiiigClrGtaf4d0u61PV&#10;b620zTbWMy3F5eTLDDCg6s7sQFA9Sa8t8L/tffBTxp4ii0LRfih4Yv8AVpn8qG1j1GMGZ84CxkkB&#10;yewUnNfHf/BRS+1H4+ftXfBn9nCDUrjTvDmpGPV9Z+zvt84M8vHPVo4beVlzkbpR1I4779pz/gmx&#10;8G5P2ePEv/CE+D4fDvinQdLmv9M1GznlaeWSGMyeXKWc+Z5gTblskFsjFAH2V408a6H8OvC9/wCI&#10;/EupwaNodgge6vro4jiUsFBY/VgPxrx3/hvb9nv/AKKz4d/7/t/8TXnf7BPji2/a4/Yr0/TfiFDH&#10;4qNnNL4f1db4l/tfkMkkJkOcs3lPASScswJPWvRP+GCf2e/+iTeHf+/Df/FUAanhf9s/4IeNPEWn&#10;aDofxL0LU9Y1Gdba0s7eYmSaRjhVUY6k17TX5TfDn4S+B/i9/wAFLLa1+FHhrT/DHgD4UkXGp32l&#10;xbVvb6JyMbiTnM3yDsUgkYda/Sf4yfEW1+Efwn8XeNLzBg0LS7i/2H/lo6Rkog92bao92FAGF8L/&#10;ANo3wX8YvHnjnwl4Wubq+1LwZdCy1eVrYpbxzF5E2I5++d0Ug4/un2ru/E/ibSvBfh3Ude1y+i03&#10;R9Oga5u7yc4SGJRlnY+gFfJH/BKf4c3nhf8AZlPi/WS83iDx5qtzr11cTAeY6FvLjzjs2x5R/wBd&#10;j9K8o/4KTeCf2ltQ+HPxE1eXxv4Ws/gvaNHN/YliZY9TuLcyRqqSt9nwx3sCVEoUgc56UAfoX4R8&#10;XaP488N6f4g8P6hDqui6hEJrW9tzmOZD0ZT6cVr14F+wT/yZz8Jv+wJF/wChNXV/tFaT8XdZ8DWt&#10;v8F9Z8O6F4q+3Ibi78TI7QfZPLkDhAkUn7zzDCRlcYDfQgHT2PxU8Jal8RtQ8A22vWc3jLT7Mahd&#10;aMrHz4rclAJGGPu5lj/76FdXX5W/8E//AA9458K/8FKfi5pfxJ1238TeOIfC051PVLWRnindrjTX&#10;XYWSPChGRQNigBcAYAr9UqAOB+OHxw8J/s8/D678Z+M7yWz0W3migJt4TLK8kjBVVUHU9T9FJ7Vr&#10;XHxM8NaX4JsPFmtaxZ+GtDvLaK6W51y4js1jWRA6hzIwCtg8jPGDXxX/AMFDmPxu/aC+AH7P1u/m&#10;2uq6r/wkOt26n/l0i3KCQP8Apkl717gV9M/tD/sq+CP2nrXwvYeN0vZ9H0G6e7j0+yn+zpcM0ewL&#10;IyjcFA7IVOcc9iARaL+2h8CvEGtJpNh8V/Cst9I2xEfUo41dumFdiFJPYA89q9nVgygg5B5BFfF3&#10;7R//AATp+A83wH8XS6L4Ns/Ceq6RpN1f2OsWUsokhkiiZwZMufMQ7cMGycE4wcEc9/wTb+O+rxfs&#10;C+IfE3idpr638BSanFbSTEl5rO2tY7pV3HqF8x4x1wEA7YoA+sPiZ+0P8M/g3cQW3jbxzofhq8mX&#10;fHaX14izsvTcI87tvvjFbfw9+KPhD4saKdX8GeJtL8T6arbHuNLu0nWNsZ2vtJKtj+FsGvzj/wCC&#10;dv7K/hb9p/w54s+OHxl09fHPiLxBrU8dtFqEztBGiBd8mwMASWYoqtkIsS7QKZ4o8E6f/wAE/wD/&#10;AIKGfDZvAjz6R8O/iQI9Pv8ARTM726SPL5JA3EnakkkEqknK7nUYU4oA/R/x38UvBvwvsUvfGHir&#10;RvC9q+dkmr38VsHx2Xew3H2Ga47wH+1j8HPibrcWj+GPiT4c1bVpiFhsY75EmmJ7Ro2C59lya5/4&#10;2fsU/DP9or4maR4y+IFjea7JpWnjT7bS/tTQWpAleTe/l7XZstjG4LgHIOePlb/gox+w/wDCH4e/&#10;s2658QvBfhy38FeJPDctpJBPpsskaXCyXMcJjdNxG797uDABsqBnGaAP0ipGYKpJOAOSTXi/7GPj&#10;7Wvid+y18NvEviJ3m1q90pBczyDDTtGzRiVuOrhA57Zbivnr9pj4x+J/2qviddfs3fBe/NvZRceP&#10;PGUGTDp1tuAe1ikU/M5+ZWUcscpkASlQD6w+Gvx6+Hnxi1DVrHwT4u0zxNdaTt+2x6dL5nkbiwUk&#10;4xglGwR1xXfV+X//AASO8L2vgf47/tGeHLF5ZbLR7yHT4HnIMjRxXV3GpYgAFsKM4A5r9QKACuU8&#10;ZfFTwl8PdW8OaX4k16z0fUPEV4un6Tb3LENeXBZVEaccsS6D/gQrR8bQ69ceC9fi8Kz2dt4ok0+4&#10;XSp9RDG2juzGwgaXaCfLEm0tgE4B4Nfkf8d/B/x38N/trfs2Xnxw8YaD4nub/wAV6f8A2Tb+HTIL&#10;ayjTULXzRsaCLBYsnzfMTtGT8oFAH7FVHcXEdrbyzzOI4o1Lux6BQMk/lUlfGX7dfgn9pbxNofjC&#10;X4feN/C3hv4ZQ6HLNfWsxlTVZlSJmuEWRbdwoZVwNrqeSCRQB9TfDv4meFvi14aj8Q+DtbtfEOiy&#10;SPCt9ZsWjLqcMuSOoNdPXxb/AMEiv+TM9J/7DF//AOjBX0R+0d8b7D9nH4M+IfiJqem3Gr2OjfZ/&#10;Ms7R1SWTzriKAYLccGUH6A0AelV5r8QP2lvhT8Krx7Lxb8Q/DmhX6fesbrUYxcr06xAlx19Krfsz&#10;/HzT/wBpj4Q6V4/0vS7rRrLUJZ4ks7x1eRfKlaMkleOSpP415pYf8E4fga3jjxT4v8QeGH8X694h&#10;1a81a4m1m5d4oXuJnlaOOFCqbQXwCwZuOtAHsXwz+PHw7+Miz/8ACEeNdE8TyQDdNBp16kk0Q7Fo&#10;87lB9SMGu8r8mf2vfgf4Z/ZX/bC+AWq/BOCXw54h8QamFu9D06Z3QKLiCNWEZJISZZZo2X7hERwB&#10;81fqb4y8YaN8P/C2qeJPEWowaTommQNc3d5cNtSNFHJ9z2AHJJAGSaAKvxA+I3hn4V+GLjxF4u1u&#10;z8PaJbsiSX19IEjDMwVV9ySegqx4L8a6H8RfC9h4j8NanBrOh36F7W+tTmOVQxUlT9VI/Cvya/ae&#10;uPG/7bnwi+IHxx1dr3wv8HvCEOzwZobjZJqk5njie8mXkEBXcZHQ4RT8shb7t/4Jxf8AJk/ws/68&#10;Z/8A0qmoA+k6KKKACiiigAooooAKKKKACiiigAooooAKKKKACiiigAooooAKKKKACiiigAooooAK&#10;KKKACiiigAooooAKKKKACiiigAooooAKKKKACiiigAooooAK+Qf+Cr3/ACZH4x/6/NO/9LIq+vq+&#10;Qf8Agq9/yZH4x/6/NO/9LIqAPlX/AIIc/wDIz/Fz/rz03/0O4r9aK/nk/Y3/AG0tY/Y51LxTd6R4&#10;bsfETa9FbxSLezvEIhEZCCNo5z5h6+lfYfw0/wCCyfi/x38RvCvhqb4c6JaQ6zq1ppz3Ed9MzRrN&#10;MkZYAjkgNn8KAPiX4zfFDUfH/wC2N4k8W6/on/CaSjxPIF0CYuUuoIZjHDaYQbimyNEwOSAfWvXP&#10;2jvj14l/aF+HcPhk/sxWXhC6tZo5bLV9F0a4jntgp+aNdsS5RlyCp46HGVFav7an7L/xE/ZP/aUv&#10;Piz4O0m6uvCR1oeI9N1e1haaHT5vN85oLgL9xVfIG75WQgZJ3Ae+6d/wXB0oeF91/wDCy8PiNY8e&#10;Vb6qgs3kwOd5j3qpOeNrEep60AeFfs7/ABA+IPwV/YH/AGkNPl0/VvD7LcaVHYTXsMtuU+3u9tdN&#10;EGUfN5USjKnILKeMDPi37HvxguvgvrmvaxpvwcsfivqUkcMUc19aS3I0xcuSUVUYK0nHzHnEeB1a&#10;v0J+B978S/8Agox+z78dLH4jWcvh+x142Y8KK1lJBY2rxb5UMLsN0i+YkXmOCSQxHAIWvjL9n340&#10;fE7/AIJkfF7XbDxd4FumsdXjjt9R0q8YwLciJmMVxbXAVkfbvkAI3KQ7A4PIAPOf2ipvFfx4+I8n&#10;i3T/AIJXXgJp7ZIrnTtD0m4EE0ylsz7fLADMpUHA52Z6k19Yf8FH2m1v9jP9nbxJrOmrbeLdRgtv&#10;7Vup4Al3NMtgiuZWIDE5XOG6dO1dF8S/+CzGteNNH/sH4S/Dm8tPE+oKYYbzUJBdyQsR1ht41/eO&#10;OoLHAI5VhxUP/BUS51+8/Y1/ZzuPFYu18UywWsmrDUIzHcC8OnIZ/NUgFX8zduBAwc8UAevf8Eh/&#10;BPh3xB+yhcXWqaBpepXP/CR3iedeWccr7RHBgbmUnHJr85v+CiWm2mj/ALZ3xNs7C1hsrSK7txHb&#10;28YjjQG0gPCgYHJP51+mf/BHD/k0W5/7GW9/9FQV8Ff8FWPhH4i8EftYeJvFN7p1wPDnif7Pdadq&#10;WwmGRlto45It3QOrxt8vXaVPegD9wNL8C+GtDvEvNN8PaVp92gIW4tbKKKQAjBwyqDyK/A74B/8A&#10;KRTwv/2UA/8ApY1fpB+yr/wVAt/2mvi14S+H1v4El0W+v7S4m1HUJr8SRo8UDPiFAgLBmXqxGB2P&#10;Wvzf+Af/ACkU8L/9lAP/AKWNQB9+/wDBaDw3pNj+zb4d1S20uyt9SuPGVqs15Fbos0gNlekhnAyR&#10;kDqewryL9gHxzqXw1/4Jz/tCeJNHlNvq1hd3bWk69YZWsoEWQe6lgw9xXt3/AAWsYf8ADLXhUZ5P&#10;jO1OP+3G+rzb/glx8N4vjD+xD8avBM0y2w17UrqwS4YZEMj2MISTHfa21vwoA+WP+CZ/7Nnhj9pf&#10;4+31h41t31Hw7oulSanNYLM8X2qXzY440ZkIbb+8ZjgjO0DoTXdf8Favgb4D+CPxD8B23gTwxZeG&#10;LfUdMnmuobEMEldZQqsQSQDg9q8O+EPxU+JX/BPv4/6jcSaEtn4hs4pNL1PRtXjYR3Nuzq3BBB2k&#10;xo6SKSDgEZUkGx+2R+1B43/au1rwv4r8VeFrXwzpcNrNbaP9jimCXKCQGVvMkJEhD/LlQAMYxkGg&#10;D9e/2BtFTxJ+wL4A0mSRoY7/AEa8tWkUZKh551JHuM1yH7Mv/BMLwr+zL8XtM8f6V401jWb2xhnh&#10;WzvLeJI2EsTRkkrzwGzXQfsS31xpf/BOjwle2krQXVv4e1CaKVeqOstwVYe4IFfFP/BOH9rj4w/F&#10;r9q/w54b8X+P9V17Qri0vpJbG6ZPLdkt3ZScKOhAP4UAfsTRRRQAUUUUAFFFFABRRRQAUUUUAFFF&#10;FABRRRQAUUUUAFFFFABRRRQAUUUUAFFFFABX58/8FHNc0j46/EvwJ+zZofhjTNa+IWuML1Nf1Iuo&#10;0CAh2d4yhDMxjhkdkJK7UXKsSu39Bq/NT9trw54w/Zm/bO8I/tOaJ4fu/Evg9bVLXX47NC7WwWJ7&#10;eTf/AHFaFlZHPy70IbHG4A4z9oT9hX48/Bv4QXGl+F/iRffFX4T6a0eoaj4Mv5ZbWZreDDtEoWQl&#10;ocBiUjkQ8AqpYA19wfsO/HXwf8ev2fdD1TwbocfhWy0n/iT3Hh+Igpp80SKTGjcbkKurK2MkNz82&#10;RXg3xM/4K0fCbUvh3e2ngC217xV421W3a007QxpkkbJPIpVfNY8EAn7se8k4A65B+x74F8Q/sE/s&#10;J+M/GPjDSZJfEDtP4jfQGkEbwL5UcUMMjYO1zsDN12h8YypFAH0J+11+1h4Z/ZN+Gsuu6syX3iC9&#10;V4dD0NWxJfXAA645WJSyl37AgDLMoPi3/BOX9mXxP4M/4Sf41/FDzG+Jnj1mna3uE2y2VpI4lKup&#10;GUeR9pMfRFjjXg5A+NvgD+1L8IvE3xWuPjT+0d4l1LxR4+jnzomg2ulyy6bokasShRT8pYE5ReQv&#10;3yWkOV++/hh/wUu+CPxe8faJ4N8O6jrE2t6xP9mtY59MeNC+CeWJwBgGgD6qrl/il/yTLxd/2B7z&#10;/wBEvXUVy/xS/wCSZeLv+wPef+iXoA+Kf+CTviLRvCP7Duv634hu7ew0LT9b1G5vrm6/1UcKwQFy&#10;3qMZ479Kmsf+CmGvfEa8urL4Ffs+eKPiBo1lJ9n/ALXdjZWiEYwMJFIq5ByFZ1bBB29RXjn7KPw1&#10;174vf8EmPib4U8MLJLrt5q9zLbQQ/fuDC1nO0K89ZFiZAP8Abrc/ZF/4KTfCv4G/s9eHfh74r0Hx&#10;Do/i7w2ktjNpVjpgc3c3mu2U+ZcSMW+YOFIct16kA5b9m3xd4x13/gq9JqnjDwVD8OvEOtaPMdQ0&#10;KCUSAL9hV0dmB5Z/Ljc985yM19U/Hz/goT4R+DvxQvPh94K8Eax8UviUxAu9L8PQ7QJAgIjklVHd&#10;nC4yFR9o4JBGK+WPgR8Q9f8Ait/wVosPFPiLwjd+B7rUNHlkt9F1Bs3MdsNOIheUYG13QBypA27s&#10;c4yU+HvxasP+Cfv7cHxpn+LWi6qdN8aXc95pXiO1tfO3wvcvcAjJG5WEqh9hJV41BHcAHF/8FGvj&#10;R8XfjB8I/Ds3xA+BD/DLRbXW4zZ6xe3gnuWleCf/AEbBVGCsqlz8vWFc44Fewf8ABTy3j8aeFf2W&#10;YNXU3MWrX6pdruKmRZY7MOMg5GQx5BzzXl3/AAUg/bGtv2ovgro8HgzwZrkXw80/xHBI/jHVoRbx&#10;XV79mulS3gjySw2GZmbOQUAIGQT6t/wUU/5F39kH/sJW/wD6BZUAfox4S8B+G/Afh+00Pw7oWn6L&#10;pFoFEFlY26xRptxg4A+9x94855zW9RRQB+a//BRZVj/bo/ZQmuFCWh1uyDSSDEeBqduWBJ44BGfr&#10;X6UV8Q/8FSvgP4p+Inw/8H/EPwHYzah4v+H2pHUI7a1jaSeS3cxs7RooJdkkhhfb/dDkeh5DUP8A&#10;gsl8OpvhbJdaf4d17/hY8tsYYfD72oMKXhXAzNu5iD+g3kcbQegBzX/BJWO4Pxw/aZkUn7Kuq2yy&#10;DdxvNzf7OPoH/wAmv0yr4y/4Jb/s8+Ifgl8D9U1vxjaTWHirxlfjVJ7W5XbPDbhMQrKOzktLIQcE&#10;eYAQCCK+zaAPzT/a28G6J4//AOCsXwM0LxHplvrOjXPhqFp7G8TfDNsm1ORQ69GXcikqeDjBBBIr&#10;27/gqh4Z0u8/Yb8ZzSWMBfR5tNnsMRgfZmN9BCSnHy/u5XXjscV5V+0R/wApgvgJ/wBiwv8A6Fqt&#10;e0/8FR/+TE/ib/3DP/TpaUAdD+wL8P8Aw34N/ZP+HE+iaJZabcaxodrf6jPBEBJdzyRhnklfqxJJ&#10;6ngcDAAFfNX/AATx0W38G/twftTeHtKRbTR4dQdobOFAkcai8mMaKo6BFkZQPSvrX9iv/k0j4Q/9&#10;ixYf+iVr5I/Y/wBNl1r9ub9r/T4Lg2k929xBHcL1iZriRQ34E5/CgDvPGH/BS/Ro/HWr+DPgj8Kt&#10;e+MGr2U0jXk+hoYLPzC5DyB0ikZxuzmQqqsejHOa+Tv2j/il8T/HH7XH7PHiTx/8KU+FWqQa9aRW&#10;LG6Wee+jW9tywkYAHahY4BAGJW681vfsLftUeFv2CdN8efCr4yaBrHhzxKmtte/bILHzhKvlRxCM&#10;8hioMZdHAKsJWII4zh/tTftF3v7Sn7TH7OniK28Eav4U8GRa/BHoeoa2ojn1YG9tTLMIwTtjH7sK&#10;QWByeeoAB99/tUftveAP2X/EOlaPd6RfeL/iFqcKiy0PRYVa58t3KpvkP3A7AhVAZiR93vXyF+2J&#10;+0n8b/jP+zd4tsPEX7M974K8HSRQXE+sa3elprHbNEUkWN4omD7iF+7nDketX/2lvEE37JP/AAUs&#10;sPjd410HUNZ+H2uaelta6hZwCX7DILNbZ1TcQN6lC5XKkpMxGTkGb9sj9v8A0P8AaI/Z18c+FfhV&#10;4P8AEHiLS2tIn1zxLe2v2Wy0uATxkckkvIzBFCnb97I3YIoA6TUNQn1P/giqs1w++RfDscIP+zHq&#10;KxoPwVQPwr3/AP4JyfD/AMN+D/2S/h/qOi6JZadqOtaal5qV5DEBNdylm+aR/vNjoATgDgYFfO//&#10;ADhO/wC4H/7la+qP2Cf+TOfhN/2BIv8A0JqAPl34f6DZeDv+Cy3jO20eFbC11Lw811cW8ICo0klt&#10;bvIcAfxSLvPqxJqj/wAE+9Nsvjp+2p+0T8U/EkC6lrWhaklnpDXSBjZxSzXMaFByFZIbRIwRzhm5&#10;5Nb2i/8AKZ/X/wDsVV/9I4K8zk8d6l/wTI/bL+I2reJ/Dmp6p8KviJO17bahpqK7K5leZAhYqpaJ&#10;pZkMZYNtIYE8ZAPpn/grFbxTfsT+LJHiR5Ir3T2jZlBKE3cYJB7HBI+hr5U/bh8bX9r+xj+x/wCB&#10;be2uNQsvEmkaXdXWnW8vlG+FtY2apAXHI3NdccEAqD1UUn7cf7e1r+1F+zz4k0D4d+APEMvg63uL&#10;SXWfFmsRJBBbETxmKKNVZgzO5UcsCBk7SPmHq/7QX7NniX49f8E+PgHq/geKS58aeDfDejanY2kH&#10;+tuYmsIBKkX/AE0BWOQevllQCWFAHbaD+1d8dvC2i2Oj6P8AsXatpml2MK29rZ2viaKOKGNRhVVR&#10;aYAAFcl+wf4B+KGiftgfFjxlr/wrv/hZ4K8Yaa97/Zk86zwpfLcQlVDqFySJLp/uDG4ge934a/8A&#10;BX34ew+GorD4qaF4g8H+ObBFh1Kyj04yRSTAYYxjcHTJGdjqNu7GWxmvZP2W/wBtqL9rDx5rlr4Z&#10;8Ca7pPgbTbEyx+JdXj2Ld3PmqnkqE3IPl3N/rC3HQYoA+af+CKXw/wDDdz8NvGnjCbRLKfxRDrZ0&#10;+HVpYg88Nv8AZ4n8tGP3AWdiduM8ZzgY0f8Agplolnov7Vn7KniWxiW11q81/wCzT3cQCu6QXlg0&#10;QJAydpnk6/3qv/8ABEz/AJN/8c/9jO3/AKSQUf8ABUf/AJOA/ZG/7Ge4/wDSvS6AP0TooooAKKKK&#10;ACiiigAooooAKKKKACiiigAr+e3/AIKSf8nufFL/AK/Lb/0jgr+hKv57f+Ckn/J7nxS/6/Lb/wBI&#10;4KAP3+8K/wDIsaP/ANecP/oAr8Hf+Cpt5p95+2548NgY2aOKwiuWjHBmWzhDZPcgbQfpjtXqviD/&#10;AILOfE248HjR/D3hDw/oF6tutumqO8t08QChd6IxC7uP4gw9jXNfsYfsI+PP2pvihF49+JNlqNl4&#10;Ia8/tPUdQ1ZGSfXJC28xxBsMyuT80n3QCwB3cAApf8FINN1bTfC/7MyapHPHLH8M9NglE7ZIuERf&#10;OB5+8Mrk/Sv0Z/4JT3ljc/sQeCI7Qqbi3udSjvNvUSm+mYZ9/LaP8MVZ/wCCh37Hcn7VHwhs4/Dq&#10;W8HjXw073OkLIQiXEbKBLalui7wiFT0DIucAkj8tv2f/ANrH4w/8E+/EOueE7zw4Us7mcTXvhrxJ&#10;byw7JgNvnQsCCpZQBuG5WCrwcA0Afpf/AMFbrmyg/Yv15Lto1nm1TT47QP1aXzwxC+/lrIfoDXyt&#10;/wAEPobhvH/xTmUP9lTTLJJGB+XeZZCmffCvj6GvnT48ftNfGT/god4w0Xw7Z+HHubazkL2Hhnw5&#10;bySIsjfKZ5mJO5gDje21VBOAuWJ/WD/gn7+yO/7JfwdksNXkhufGWvTLfazLbnckRC4it1b+JYwW&#10;57s744xQB+IngHwPqXxM/aN0vwpo+q/2HqmseIfsVtqQLD7NI8xCyfKQ3B54Oa+mf2sf+CafxS+D&#10;fw41D4jaz47sfHdlpKxrfebLOLqGJpFRWTzdwZQzjI3AjOQDzj5f8IfEi4+D/wC0BY+NrSzi1C50&#10;DXzqEdrMxVJWjmLBSRyAcdq+jf2lv+Co/wAQf2kfhre+AV8NaP4a0fVCi3zWbST3FwqyK6xqzHCA&#10;sq5wpJxjIGQQD7I/4JS/tl33xl0u9+FOvaRpthqXhrTRe6bc6PaJaQzWayJG6vCgCK6vKhygAYOf&#10;lBBLdR8Wv+CVHhH4tfGzWviReeONasL/AFTUF1B7KC2haJGXbhQTzj5R+deWf8Egf2UfF3w51DxF&#10;8VvF2l3Xh9dU03+yNJ0+9jMU80LSxyyzvGRlFzDEEzy3zHGNpbw39qj9sb40+C/2yvGHhXQ/iJq+&#10;m+HrTX47aDT4WTy44j5eVGVzjk9+9AH7U0UUUAFFFFABRRRQAUUUUAFFFFABRRRQAUUUUAFFFFAB&#10;RRRQAUUUUAFFFFABRRRQAUUUUAFFFFABRRRQAUUUUAFeS/tNftKeFP2W/hje+LfE04klw0Om6XG2&#10;JtQudpKxJ6DuzdFGTzwD2nxQ8cQ/DH4a+LfGNxavfQeHtIu9WktY2CtMsELylATwCQmM+9fjz8Lv&#10;2rPhZ8XPjNcfFz9pjXr/AFjUbCcjw14KsdOln0zS4wwIdh91zkL8vO4jc5Y4VQD64/4J5/s++Lta&#10;8a+J/wBpb4rRmLxr40VjpenSRlGsrNyvzlW5XciRpGvVYl5J34H3Lr9pd6hoWo2thc/Yr6a2kjt7&#10;n/nlIykK/wCBIP4V8r+Cf+Co3wI+IHjTQPC2j6nrUmra5qFvplmkulSIjTTSLHGGYngbmGT2qL46&#10;f8FFNB/Zq+Nmo+CvH3grxBBoAjgl0/xNpsQlhuN8Ss6lH2Z2MWBKM3ptGDQB8p/tHfs2fHj4Lw2H&#10;xb+JniHRf2ivC3heRJ7rQNemu1itgXVTMtsrLG2MgEtuHOWjcA4/Sn4D/GDRvjx8HfDHj/Q4Xs9L&#10;1i081beUjdbujNHLESODskR1yODtzXwB+1V/wUS8P/tMfDXUfg/8EvDPiHxd4n8WKlk8z2HlpDCX&#10;UvtXJZmIG3JCqoYsW4xXs/imxvP2E/8AgmNc6HeXsbeJNN0SWwWSI7guoX87lhGeNwje5cg9xFnH&#10;agDmv+Cfa/8AC8v2kv2gPj/OBNZ3up/8I3oc4+ZTaxbCSD/1yjszx/eavvyvnz9gf4Sn4M/sm/D/&#10;AESeFoNSu7IatfLIoDie5PnFWHqiuqf8AFekfGj42eEv2f8AwPN4v8a38um6FDPHbvcQ28k7B3OF&#10;G1AW5PtQB8V6L/ymf1//ALFVf/SOCvpX9vKJ5v2O/i0saM7DQpmIUZOAQSfoACfwr8+NM/bT+E9t&#10;/wAFK9W+L8mu3I8B3GgrYx3/APZ85czC2iTb5Wzf95WGcY4r9KdF8WeCv2w/gBrMvh69l1Dwj4qs&#10;L3SPtUlu8D4YPBIQjgMCDnB9gRQB5T/wSzaJv2F/hwIyhdW1MSbcZDf2ldHn3xt69sV89/8ABSWO&#10;4m/be/ZbjtCVum1WzWEq20hzqUG3ntziuZ/ZK/a4i/YD0/Xvgd8ddE1nSJNJ1Ge60nVbO0M0E0Lt&#10;8wUHaWjZwzpIoIO9gdpFbXwl1PVv+Cg37eWg/GCw0DUNJ+E3w/t1isbrUowjXU6GR4wMEjzDNJvI&#10;UsFSJQxBYZAPd/8Agqp8Srrwf+y7ceGNJDza9441K30C0gh5ldGbzJdo7hljEZ/67D1r6R+Cfw2t&#10;vg78IvB/gm1IePQtLt7FpAMebIiASSfVn3Mfdq+OvjUP+GhP+Cnnwv8AAagXOhfDHTG8S6kgGfLu&#10;n2SoGHTGfsHX++a++6APFv21P+TSPi9/2LF//wCiWrz7/glx/wAmJ/DL/uJ/+nS7rj/29P20PhR4&#10;Y+HvxZ+D+o67cw+PJNDlslsF0+dozLcWqyRDzQmzlZUOc4Geeleff8E1/wBs/wCFPhn4E/C74P3+&#10;u3MXj2S6urJbBdPnaPzZ7+eSIeaE2crKhznjPPSgDtf25P2RfiL4o+LnhL47/BK5gHxD8OxpDNpc&#10;8iR/bEQuVdGchCxWRo3RiAyEYIIw3P3/AO0J+2h4y8Mappz/AAU8N+BRHZTNqHiTWrpha20QRi8i&#10;R+aWJABwAJO2QRX1J+0p+1J4R/ZV0HQdc8aQai+k6tqH9mifTYVmaB/KeQM6lgSuEI+XJyRwe3xr&#10;8dv29NR/a88Pah8Hf2cvCev63qviGIWWpeILq3Fvb2VpJlZc8nYGXKmSTYACQu4kYAPEf2SvGHj/&#10;AOEf/BOX4reJ/AFvfN4h1TxVFpdnLawNNLChghEs0KKCd4VyA+MAgHqtd3+yt+194c/ZZ+GsXh3S&#10;PgH8RdR1i7YXOta7NZYn1K65y7ZUkKMkKueAT1JYn9Cf2XPgRZ/s2fA3wx4BtZ0vJ9OhZ728RSBc&#10;3UjF5pBnnbuYhc8hVUdq9WoA/Fv9jP8Aav8A+ED/AGu/i74j/wCEA8Rar/wnety/6DaRZm0rztQk&#10;k/0kY42eZtPupr9o2YKpJOAOSTX5s/8ABPL/AJP0/ax/7Dd//wCnS4qh/wAFOP2tdV034m6f8C4N&#10;dm8BeEry1huvEniS1iee6mt5Q2beJE5C7QcjI3lgpKoG3AEX7RHjnU/+ClXxy0z4KfDK6kHwq8M3&#10;i33ifxXCD5E7qSv7tsYYKN6xA8SOS33EDV+k/hfw1p3gzwzpOgaPbLZ6TpdpFY2lug+WKGNAiKPo&#10;qgV+f/wK/b8/ZG/Zz+H9n4Q8FSa5YadCfMmmk0iRp7uYgBppn/ic4HsAAAAAAPtP4GfHPwr+0R4B&#10;h8ZeDZrm40SaeW2SS7gML74zhvlPOM0Aeg0UUUAFFFFABRRRQAUUUUAFFFFABRRRQAUUUUAFFFFA&#10;BRRRQAUUUUAFFFFABRRRQAUUUUAfmX/wXBt7lvAPwsnRX+xpqd6kjA/KHaKMoCPXCvj6Gul/4Im3&#10;li/7O/jW1jK/2lH4qkknA+95TWlsI8+25JcfjX09+2R+zVaftVfA3VfBrzRWWsRyLf6RfTDK295G&#10;CFLYBOxlZ0bHIDkjJAr8Z/hj8T/jb/wTa+K2pw3Xh+TSp71BBfaRrUDtZajGhJSSN0IDldzbZEY4&#10;3MDnJFAH7J/t2XNla/se/Ft9QaNIDoFxGpk6eawCxD6mQoB74r8rP+CPUNxN+2AjQhzHF4fvnn2n&#10;gJmJRn23FPxxXPftIft5fFr9tyz0/wAA2Ph2PT9JmnSX+wPDkM1zcahMvK+YeWdVPzBFUDOCckKR&#10;+g//AATH/Yl1T9mnwnqni/xpClv458RwpD9gBDNptmDv8pmHHmO21mAJA2IOoNAH5of8FJP+T3Pi&#10;l/1+W3/pHBX3x+3X+wb8Gvhh+x34o1rwb4Pt9H8Q+HI7W4ttU+0zNPKDcxRyiVmY+ZuR34IwG24w&#10;BXwP/wAFJP8Ak9z4pf8AX5bf+kcFfr//AMFHf+TJ/in/ANeMH/pVDQB8Hf8ABGnxdceF7r44SRp5&#10;sdvoVvqXlMxCs8Bn2gj33nmvmL9kP4YRftaftdaHo3ja7nvbXW7y71bWplkKS3W2OSeRdw5BkcBS&#10;RggMSMECvpz/AIIq6bBrHjr4sWF0nmWt1oUEEqf3kaVlYfkTXzDrmi/ET/gnl+1LFdR2hg1jw9eS&#10;yaZdXsDG11SzcNHvGMbkkjcg7TlSSOGXgA+r/wDgrH+zR8MPgX8NfAF74D8HWPhq7udTltJ5rQyF&#10;pYlhyA5ZjuORncefeu1/Ye8fan8L/wDgln8UPFOjSGDV9NutVks5x1hmMECpIPdWYN+FfIn7YX7b&#10;Hj79sDwb4fl1vwbY+HfCmk37iC8sY5nWW8aL5ozM52khOdgGRnJJyK+5v+CZPw6sPi5/wT38ZeCt&#10;TYx2WvanqmnySqMtF5lvCokX3UkMPdRQB+a/7KvxMuPhf8SLvxJD8LrX4talHasIrLULeS5S1dnX&#10;NxsVWy38IZhxuOOcV1P7UHijxV+0h4q03xBa/AaXwDfW9u0F1/YWk3Cpe/NlHkXywNy8jdjJBAJ+&#10;UV0nw91b4tf8Eu/2gp9U1/wjJc2k0UumTrMXSx1e1LK4a3uACu7MaMDgsvIZRkivqLxt/wAFsG1b&#10;w+LHwD8MblfFN0PKifVrsTQwyEYBWOJQ0xz0GU/pQBxH7VOqa5q3/BJP4Ev4jtbuz1a28SxWDwXy&#10;Mkyx28WqQRbgwBH7uJCMjoRWt/wSe/ZR+Ffxt+GvizxV468J2/ibVrHWTp9t9tmlMMcPkROf3QYK&#10;Tlz8zAkcYxVz9uzXPGfiT/gmP8HtV+IQv18ZXniqGbURqdsbe43GDUiu6Mqu35NmBgcYr0//AIIm&#10;f8m/+Of+xnb/ANJIKAPqvVv2PvgheeFNL0TUfh3oL+H9Ee5uLO1mjIhtDNsM7j5uN3lIT/uivxl/&#10;bI8VfDb4pfGKy8D/AAC+H2m2WkWd19hgvtHti1zrd2zbMx4Y5hzwmB82Sx4IA+3P+Cxn7R3in4f+&#10;G/Dnwz8PzHTdP8U2s1xq17C5E00COqi3Uj7qMSd/94YXgbg354/sm/tOWv7K3jK78WQeBNN8XeIm&#10;i8mxvNTuXQaepBEhiVR99wdpY8hcgYDNkA/U/wDZz/ZVj/YJ/ZV+IfjeZYb/AOKf/CM32q314CGj&#10;tjDbPNHaRHoUV0BZv4256BQPz3/4Jl/DDRfjl+13ZjxlbJr9rYWV1rk1tfgTR3c6siqZQwO8b5d5&#10;B6lRnIyD90/sgft36l+3l4w8ZfCzxT4M03Q9FuvCt5NcTWN1JI8iNJDbNHhhgArcsc+wr4U0XS/i&#10;R/wS9/aktdc1vw2+radatNax3HzR2es2UgI/dTbSFfAVtpyVZQGBHUA+rv8Agsv8C/B/h/4X+DfH&#10;2i6Dp+i62utro1xJp9skH2mGW3mlXzAoG4obfgnkB2H08R8D/H7xRpf/AASZ8X6JFeSL5XixfDFv&#10;cK3zxWE8aXMkQ9ifOX/dlx2rG/bK/bY139vq58KeAPAvgPUrextbw3kdjGxu72+uihjU7I1wqory&#10;DvneSSMYr7F8H/8ABOXUIP8Agnnqnwov5La3+IWrXR8StI0gaGDUQEEUBcA/L5UaxMwyAXdhkdQD&#10;89P2OvjlffA+PXb/AEj4Iaf8UdSupEj/ALUvrOW5ayQKf3SBUYJuySSME4APAFct8bLfxh8Vfinf&#10;eNNE+D+o/D97po5Tpug6ZcpBFOgAMsYCDYzEBjtA+bJ6k165+zD+038Q/wDgm5468R+GPGvgG+k0&#10;7VWR7zRr9mtJklj3Ks9vIVZHUhsEgFXAXDDGa94+K3/BYLxZ8TtLPhX4L/D3UNO8RakhhTUJz9uv&#10;IyeP9Ht41IL+jMWA/umgB3/BXjWL3xF8Cf2etV1KJ4NRvrea6uYpAQySva2rOpBA5DE9hXwTrn7Q&#10;fiLVPgB4Z+EVuxsfC+lX9zqd0kchzf3Ej5Qyf7Ma/dX1ZmOfl2/oB/wWOe/k+DvwGfVBKNTZbk3X&#10;nriTzfs9tv3Dsd2c+9cp8GP2Q7T9pX/gmVDcaHpsI8f6JrOo6lpk0MSiW8IKrJbM2Mt5iIoXJ+9H&#10;H2FAH1x/wS1+B/gn4c/s3aN4t8O3sGu694shW61XVUTDROpINmueVWFtyn+8wZuhUD8zf+Cg3gTx&#10;V8L/ANsnxb4g8S6I97pmqawNW0ybUInez1C2yrLFuyNyqAI2UEEAY4GDXov/AASt/a6PwP8Aik/w&#10;48UXZg8G+KrhY4XnO1NP1I4VHJP3UkAEbeh8s8BWr1zx1/wUe8XfBP4z/EX4ffGH4bp458EJ4l1I&#10;6R/alqLa4Wx+1SiEoJYzHcRBNuw4BwfvkYFAHPeHv+CjX7PfxN0O38L/ABX/AGd9L0rSWQW5utCt&#10;7e4S3UgDfGAkMsIH/TNywA4z0p//AAVU8XaN4f8AgT8AvAXw81EXPw2uLKa/s5IpzKLmKCOGO1yx&#10;5O1ZZc7uckZwVr5h/aC8ZeFf2sPijoNl8D/gmfB920bQyadosas9+7Mu1zBCojiCcjcOMNliABj6&#10;0/av/YS8aaP+wb8IIrW0m1vxb8PYbuTV7GzBmlFveymeZUC5MnkPsX5eNodugoA7H/gmn+wt8KPH&#10;v7OGl/EHxx4YtvFmteIbi68r7e7mK1gineAIsYYLuLQsxYgn5gAQK+Efhxodj4Z/4KFeF9H0y3W0&#10;03T/AIpWtpa26kkRRR6sqIoJJJwoA5Pau+/ZS/4KS/Eb9nD4cp8O9E8N6X4stPtLtpEd4svnW8sz&#10;ZMYWMgyKZGLBeGy5G7kAeXfBPVNX1z9ufwFqOv2f9n69efEewuNQtPLaPyLh9TjaVNjEldrlhgnI&#10;xg0Afr7/AMFBPiJ8BvAGgeEb340aPL4uubS7lu9E8M2x3NcyhQrySIWVTGoIB8w7cn7rHivgb4tf&#10;t/eFvjZ8P9e8JeH/ANl/QINNaxlggvotss2nDY22ePybZPKKABhhsDYckiu8/wCC1Xwm8UTfETwf&#10;8RoLGe78JLoqaNPcQqzJaXKXE0v7zHCCRZlCk9TGR6Vzvwt/4KNRad+ygnwX8JfCO7v/ABOvh660&#10;ye5sJh9nMZgcTXzoke4kLmR84HBJfFAHIf8ABHXVrjT/ANrt7aJyIb7w9ewzLkgFQ0Ug478oOtR/&#10;8FgdIsNF/axtYtPsrexik8OWkrx20Sxqzma4yxCgZJ9arf8ABIP/AJPGsv8AsCX3/oKV6T/wWh+E&#10;fiK2+MHh34iRadcXHha70WHTJb+NC0dvdRzTHZIR93csiFSepDAdKAP0W/ZM8C+Gk/Zt+Depr4e0&#10;pdS/4RHR5/tgsovO8w2UJL79ud2ec5zmvxf/AOCkn/J7nxS/6/Lb/wBI4K+z/wBjv/gqBb6hpfwZ&#10;+DC+BJf7ZDad4Yl1Zr8C3EEapCsyoE3Fyij5SQASeT0r5o/4KufCHxD4F/at8ReKryxnPh3xStvd&#10;6fqIjPksy26RSRFugdWiY7eu0qe9AH6Yf8FR/wDkxP4m/wDcM/8ATpaV8g/8EOf+Rn+Ln/Xnpv8A&#10;6HcV5R8aP29PjV+1P+zB4l0G48CadD4P0+Ky/wCEn8TWkMuCy3UHkgMz7EZ5vKJRdzEEkYUE16v/&#10;AMEOf+Rn+Ln/AF56b/6HcUAfrRRX4x/8Ng/Gb/h4b/wg/wDwsLVv+ET/AOFpf2L/AGTuTyfsX9re&#10;T5H3c7fL+Xr0r7O/4Ks/GDxn8E/2efD2ueBvEN34a1a48U29lLd2ZUO8LWl27Icg8Fo0P/ARQB9n&#10;UV8Y/wDBKb4weM/jZ+zz4h1zxz4hu/EurW/im4soru8Kl0hW0tHVBgDgNI5/4Ea+Mf8AhsH4zf8A&#10;Dw3/AIQf/hYWrf8ACJ/8LS/sX+ydyeT9i/tbyfI+7nb5fy9elAH7OUUUUAfmv8QFWH/gtb8O3uFE&#10;ccmiuUaUYDH+zL1VIz1+YYHuPWv0A+KX/JMvF3/YHvP/AES9fD//AAUe+Hniz4c/GP4X/tL+C9Fm&#10;11/CDLaa7Z2qsX+yI7ursFBwhSW4jd/4dydR05349f8ABVTwR8Uvgrq3g/4X6H4l1Xx94ssZNJt7&#10;CSwCm0M6eXIcozb3Cs20RhssBnAoA3/+CJ8dwP2b/GUjE/ZW8WSrGN3G8Wdrv4+hT/Ir3v8Ab8/a&#10;VH7Mv7POsazYTrH4q1fOlaIufmW4kU7ph/1yQM/puCA/eqz+wT8AtQ/Zx/Zn8N+FtbiWDxHcPLqe&#10;qxKQRHcTNnyyQSCUjEaEgkEoccV8mxlv+Cg3/BQ8SI4v/hD8JWGMHdBd3Kv1HZvNnj9w0Vt/tUAf&#10;TH/BO39mv/hnH9nnTY9TgaPxh4k26xrbSj95HI6/urc/9c0IBHPztIe9ef8A/BVzxffXXwj8HfCb&#10;Q3Vtf+JHiG10yKHJ3NDHIjE4HJ/fNbA+xNfcNfAt7n9oX/gq1awDdP4c+EOg+a21QYjfyrkZP97d&#10;cL+NqfQ5APt7wL4QsPh94K0DwvpabNN0Wwg062XAH7uKNUXPvhRXhH/BR3/kyf4p/wDXjB/6VQ19&#10;J1+ff/BRX9tD4U3Xwb+Knwfj1y5PjwJHZGw/s+cJ5qzRSEebt2Y2gnOaAPof9gn/AJM5+E3/AGBI&#10;v/Qmr32vhH/gn7+2j8KL/wCFvwo+D8Gu3L+PF08WJsP7PnCeaivIw83Zs4VSc5r6m+PH7Qngj9m3&#10;wjZ+JvHupTaXo93fJpsU0NrJcEztHJIq7Y1JA2xOc4xx70AfGn7O/wDymC+Pf/YsN/6FpVfonX49&#10;/B39tD4UeEf+Ci3xZ+LGp67cw+CPEGhmy0++XT53eSXdYHBiCb1/495eSAPl9xX6GfE39qLw9Z/s&#10;g+JfjR4WvzcaSNGnuNJubiFofMuCxggBRgGGZyi8jvQB89/sn5+P3/BQD46/F2TdNovhVV8JaK/W&#10;JiD5byRn6QO3Xpde9fflfKf/AATH+FDfC39kPwpLcxNHqviZpPEV2zj5m8/HknPU5gSE89ya5f8A&#10;4KdftceIv2afAPhrQvCRTTvEHjN7qBNelyRpkMPkiV1UAkyH7QuDg7QGIBO2gDlv2/f2itX+JWtJ&#10;+zD8HUOt+OvEjC01+6gJMOmWhwZIncA7cqcyN/BHkcs2B6L43+AWn/s5f8E4fHnw/wBIZr5tO8I6&#10;jLeXiphrq4aF5J5iOy53YBztRVGeM181fsmftcfso/st+F5zb634g8QeONXHm694pvNHla4vpidz&#10;AFiSse4k7c5J5Ysea+zfhD+0l8Lv24PCPj3w54Tub+906GxXT9WW9s2t/wB1eRzRgLnrlY5Ppx60&#10;Aee/8EnWib9ifwmIyhdb7URJtIyG+1SHn3wV/DFeH/8ABVWO4m/aS/ZjS0JW6bVWWIg4Ic3lnt57&#10;c4rlP2Uf2nv+Hddx4q+CXxw0bWLGzttTlvtG1uxtDNBNGwCsUBILRMUV1Zd2GkdWCkVs+C9e1H/g&#10;o1+3R4P+Iei+H9Q074Q/Dfy5ItQ1KMIbm5jczJgAkb3m8v5ATtjiBbBYKQD9RK/Mv9qT4jax/wAF&#10;DPjLp/7P3wnuC/gLRbtb3xb4rjBNsWRiu1WAwyJ82wZxLJgjCx7zd/4Kgftc654R8daP8EtL1uTw&#10;LomrWUd74g8U26PNci1keRDBEifMOI2zgguWVdyLuJt/s/ft4fsi/s0/D218JeC5tetrVT5t1eTa&#10;PI1zfT4AaaZ/4mOOgwFGAoAGKAPZP23tY8T/ALN/7GttoPwesry3u4fsfh2zfT4HmurS08tg0ibB&#10;kSbYwu/GQXLDDYI+Y/2Yv2yPC/7Lfwws/CXh39n34iXFw2J9T1aSx2zajckYaV/lOB2Vc4UADk5J&#10;/Qz4CfH/AMI/tJeBn8W+Cp7q40ZbuSxL3luYH81ApYbT2w6816RQB+MX7Av7Un/Cv/2l/ihc/wDC&#10;CeINW/4T7X4Y/Ls4snSPNvZzm54+UL53P+41fs7X5sf8Ewf+Tpv2qf8AsNn/ANLr2v0noAK/Oz/g&#10;or/yed+x/wD9jPB/6cbGvvvxl4s03wH4R1zxNrMzW+j6LYz6lezKjOY4IY2kkYKoJYhVJwBk1+Sf&#10;7ZH7aHwo+L/7Sn7Oni/wvrtze6F4N1yK91meTT54mgiW8tZSVVkBf5InOFBPHvQB+wlcD+0B/wAk&#10;H+JH/Ytal/6SyVifAH9qP4d/tOWes3Xw+1afVoNIkiivGnspbbY0gYoAJFGchG6V5T+2N+2h8Kfh&#10;RoHjj4beJNcubPxdf+HblLezj0+eVGM9vIsX7xVKjJPc8d6AOc/4JFf8mZ6T/wBhi/8A/Rgr6z8e&#10;eAfD3xP8KX3hnxVpNvrugX3l/adPu13RS7JFkTI9nRW+oFfm3/wTN/bR+FHwt+B/hr4Z+ItdubTx&#10;hfa5NFBZx6fPKjNcTKsQ8xUKjJI6njvX3J+1t8cL39nD9nvxX8RdP0yDWbzRvsmyxupGjjk867hg&#10;OWXkYEpP1AoA7z4f/Drw18KvC9t4c8I6NbaBoduzvDY2alY0Z2LMQM92JP41yv7RPgXx18RfhrPo&#10;3w68Z/8ACB+JXuYZE1nyy+yNTl0wP7w4rB/Y7+Pl/wDtM/AXRPiBqWlW+i3eoT3UTWdrI0kaCKZ4&#10;wQzcnIXP41886F/wVy+H+i6nfaF8TfCHifwF4isZGimhNp9ohfaSNy52SLnGcFOM/ePWgDwi3h8Z&#10;f8E8/wBpHw/4y+OdhpPxUtPFM7WcPxEkubq41LTFG1WCiZtke1XJKqmShYLJjK113/BTLx74j1j4&#10;/eDvAmueG/FHiH4Oadawazqml+F7V/M1S4MkgEUswGAoCLwOQHYj5tpXj/jx8Tr7/gqp8VvAvw/+&#10;GPhrVrPwBoN613rPiXUoBGIw+1XfgsqYjDbFLbnZ+ihc1+tVAH5OftN/t8WHj79l3xP8ONK+CHi/&#10;wXpk9hb2Nrc3VoIbKxijliKKQFAVQECgD1Fe5/8ABKr9oP8A4TT4RaB8Mv8AhENZ0z/hG9JluP7f&#10;uo8WV7m6b5YmxyR5vr/Ca9d/4KO/8mT/ABT/AOvGD/0qho/4Jxf8mT/Cz/rxn/8ASqagD6TooooA&#10;KKKKACiiigAooooAKKKKACiiigAooooAKKKKACiiigAooooAKKKKACiiigAooooAKKKKACiiigAo&#10;oooAKKKKACiiigAooooAKKKKACiiigAqnqmj2GuWbWepWVvqFoxBaC6iWWMkHIJVgRwauUUAcv8A&#10;8Kt8Gf8AQo6D/wCCyH/4mpLf4a+ELWeOaHwrokM0bB0kj06FWVgcggheCDXSUUAFYC/D/wALpe/b&#10;F8N6Qt3nd9oFhF5mfXdtzmt+igAqrqWl2Ws2rWuoWdvfWzfehuYlkQ/VWBFWqKAMrRvCeieHGdtJ&#10;0bT9LaQYdrO1SEsPfaBnoPyp+teG9J8SRxx6tpdlqkcZ3Il7bpMFJ7gMDg1pUUAUdI0PTfD9qbXS&#10;9PtdNtixcw2cKxJuPU7VAGeBz7VLqGnWmrWklrfWsN5ayDDw3EYdGHoVIwas0UAZWjeE9E8OM7aT&#10;o2n6W0gw7WdqkJYe+0DPQflXCfGDw7Z+DPhb438UeEvCWlTeMtL0W+1HSTBpMcsz3scEkkO1VXc7&#10;GQLwOSTjvXqFFAH4D/Hz4pftO/teT6J4c8XeD9evF0+4Z7XStN8NzW489htLuNmSwBxycAE9Mk1+&#10;qX/BOP8AZr1r9mX9neLR/FESW/ijWtQk1fULVJBJ9lLIkccJZeCVSJScZAZ2AJABr6mooAyta8K6&#10;J4kaI6vo9hqhiyIze2qTbM9cbgcVBqHgfw3q0dtHe+H9LvI7WPyoFuLKNxEn91QV+UewrcooAqWe&#10;kWOn6aun2tlb21gqlBawxKkQU5yNgGMHJ4x3rN0vwL4a0O8S803w9pWn3aAhbi1soopACMHDKoPI&#10;rdooAKKKKACiiigAooooAKKKKACiiigAooooAKKKKACiiigAooooAKKKKACiiigAooooAKRlDKQR&#10;kHgg0tFAGRpvg/QdGvpLzT9E06xvJMl7i2tI45Gz1ywAJzk1fvtPtdUs5bS9tobu1lG2SCeMOjj0&#10;KngirFFAHL/8Kt8Gf9CjoP8A4LIf/iasWPw98K6XeRXdl4Z0e0uom3RzwWESOh9QwXINdBRQAV8H&#10;ftXftu+MrW88ffCHwN8F/F2ueJZ45tGt9bht5Gtf30e3z4wiEtgPkcgZGScCvvGigD5w/wCCfvwA&#10;1j9nD9mfQ/DHiNVh8R3VxNqmo20bh1t5ZSNsW4cErGkYbHG7dgkcn3uTwrosurrqr6PYPqi/dvmt&#10;kM4+j43frWpRQBnf8I3pP9s/2v8A2XZf2tjb9v8As6efjG3HmY3Yxx16U7WNA0zxDbrBqum2mpwK&#10;dwivIFlUH1wwIzV+igDLvvC2i6ppsOnXukWF3p8LBorWe2R4oyAQCqEYBAJHA7ml1Dwzo+rLaLfa&#10;TY3q2ZzbLcWySCE8fcyPl6Dp6CtOigAooooAKyl8J6GurnVRo2njVCcm+Fqnnk+u/G79a1aKACii&#10;igDPuPDulXmrQapPplnPqduuyG9kt0aaNeeFcjcB8zdD3PrU2p6XZa1YyWWoWcF/ZyY3291Eskb4&#10;IIyrAg4IB+oFWqKAILOyt9NtIrW0gitbaFQkcMKBERR0AUcAfSq1j4e0rTdQur6z0yztb66Obi5g&#10;t0SSY5z87AZbn1rQooAzNW8L6Nr00M2p6RY6jLB/qpLu2SVo+c/KWBxz6Uaj4Z0fWLi1nv8ASbG9&#10;ntTm3luLZJGhOQcoSMryB09BWnRQBW1DTbTV7OS0vrWG9tZBh4LiMSI31UjBqpH4W0WPR30lNIsE&#10;0p/vWK2yCBuc8pjaeQD07VqUUAZ3/CN6T/Y39kf2XZf2Tjb9g+zp5GM7seXjbjPPTrVmx0+10uzi&#10;tLK2htLWIbY4IIwiIPQKOAKsUUAZ6+HtKXWG1YaZZjVWXYb4W6eeVxjG/G7GBjGam1LS7LWrN7TU&#10;LO3vrV/vQXMSyI31VgQatUUAZcnhXRZtHGkvo9g+lLjFi1shgGDkfJjb19qv2trDY2sNtbQx29vC&#10;ixxQxKFRFAwFUDgAAYAFS0UAZGseEdC8QTxzapounalNGMJJeWkcrL9CwOK1IokgiSKJFjjQBVRR&#10;gKBwAB2FPooAz9F8O6V4cgkh0nTLPS4ZG3vHZW6QqzYxkhQMnFGqeHdK1ue1m1HTLO/mtG328l1b&#10;pI0LEgkoWB2nKr09B6VoUUAFFFFABRRRQAUUUUAFFFFABRRRQAUUUUAFYGofD/wvq95LeX3hvSL2&#10;7lOZJ7iwikkc4xksVyeBW/RQBg6b4B8MaPdLc2HhzSbG4XpNbWMUbjkHqFB6gH8K3qKKACqGsaBp&#10;niC3EGqabaalCpyI7yBZVH4MD6D8qv0UAUdJ0PTdAtvs+l6fa6bb5z5VpAsSfkoA7mr1FFAHMt8M&#10;PBsjFm8JaGzMcljpsJJP/fNWNN8A+GNHulurDw5pNjcr92a2sYo3H0YKDW9RQAVgXnw/8L6hfSXt&#10;14b0i5vJG3vcTWETyM3qWK5J96368a0D9sb4KeKfFVn4a0n4kaHf69eXIs7ewhmJlkmLbQgGOueK&#10;APZaKKKACiqGsa/pnh21W51bUbTTLdnEazXk6woWIJCgsQM4BOPY0mi+ItK8RwSTaTqdnqkMbbHk&#10;srhJlVsZwSpODigDQooooAKKKKACiiigAooooAKKKKACiiigAooooAKKKKACiiigAooooAKKKKAC&#10;iiigAooooAKKKKAIrq1hvrWa2uYY7i3mRo5YZVDI6kYKsDwQQcEGuc/4Vb4M/wChR0H/AMFkP/xN&#10;dRRQBzlr8N/CVjdQ3Nt4W0W3uIXWSKaLT4VdGByGUhcggjIIrbvtPtdUtXtry2hu7aQYeGeMOjfU&#10;Hg1YooAy9F8L6N4cEg0nSLHSxJ9/7FbJDu+u0DNfJP8AwUA+EnjT9obxZ8Gfh5pGgXl74Ek8QLqn&#10;inVIyFht4IyqKpOeSY3uDj12etfZVFADURY0VEUKqjAVRgAelVNW0XT9eszaanYW2o2pYMYLuFZU&#10;yOh2sCM1drPtfEWlX+p3GnW2p2dxqFsMz2kVwjSxDgfMgOV6jqO9AGP/AMKt8Gf9CjoP/gsh/wDi&#10;a3NL0ew0OzWz02yt9PtFJKwWsSxRgk5JCqAOTVyigDP1nw7pXiKFIdW0yz1OJDuWO8t0mVT6gMDg&#10;1at7aDT7VILeFLe3iXCRQoFVQOwUfyFTUUAfGv7CHwh8Z6f8Svjd8W/iJoF54e8ReMdcMVhY6ht8&#10;2HT0JdMBSeMPGnJ/5YD6n7KoooAwdT8A+GdavpL3UPDmk395JjfcXVjFJI+AAMsyknAAH0Apln8O&#10;vCmnXUV1aeGNGtbmFg8c0OnxI6MOhDBcg+4roaKAKOr6HpviC1+zapp9rqVvnd5N5CsqZ9cMCM07&#10;S9HsNCtBa6bY22n2oO4Q2sKxICe+1QBVyigAooooAzdP8N6TpN9dXtlpdlZ3t0S1xcW9uiSTEnJL&#10;sBliSSee9VtW8D+HNevDd6n4f0vUbogKZ7uyjlcgdBuZScVt0UAcv/wq3wZ/0KOg/wDgsh/+Jrb0&#10;nRdP0GzFpplhbadahiwgtIViTJ6naoAzV2igAooooAKKKKACiiigAooooAKKKKACiiigAooooAKK&#10;KKACiiigAooooAKKKKACiiigAooooAKq6lpdlrNq1rqFnb31s33obmJZEP1VgRVqigDM0bwzo/hx&#10;XXSdJsdLWQ5cWdskIb67QM9B+VadFFAGBqHw/wDC+r3kt5feG9IvbuU5knuLCKSRzjGSxXJ4Fa2o&#10;abaavZy2d/aw3tpKMSW9xGJI3Gc8qRg8gVZooAydF8I6F4blkl0nRdP0uSQbXeytY4Sw64JUDIqb&#10;WPD+l+IrdINV02z1OFG3LHeQJMoPqAwPNaFFAGHP4H8N3WnW+nzeH9LlsLdi0NrJZRtFET1KqVwC&#10;far2kaHpvh+1Nrpen2um2xYuYbOFYk3HqdqgDPA59qvUUAQ3lnb6hbSW11BHc28gw8MyB0Ye4PBr&#10;M0jwX4f8P3Bn0vQtN02cjBks7OOJj+Kgep/OtmigChrGg6Z4itVttW0601O3VxIsN5AsyBgCAwDA&#10;jOCRn3NJovh3SvDkEkOk6ZZ6XDI2947K3SFWbGMkKBk4rQooAyda8I6F4kljl1bRdP1SSMbUe9tY&#10;5io64BYHArN/4Vb4M/6FHQf/AAWQ/wDxNdRRQBjaP4M8P+HbprnSdC03TLhkMbTWdnHC5UkEqSoB&#10;xkA49hWjfafa6pavbXltDd20gw8M8YdG+oPBqxRQBmaN4Z0fw4rrpOk2OlrIcuLO2SEN9doGeg/K&#10;tOiigClqui6frtqbbUrC21G3znybqFZU/JgRUOjeGdH8OK66TpNjpayHLiztkhDfXaBnoPyrTooA&#10;zNa8M6P4kWJdX0mx1VYSTGt7bJMEJ643A4zgdPSptJ0XT9BsxaaZYW2nWoYsILSFYkyep2qAM1do&#10;oA5qb4Z+ELiZ5ZfCmiSyyMWeR9OhLMxOSSSvJrY1XRdP121NtqVhbajb5z5N1CsqfkwIq7RQBnaN&#10;4d0nw7E8Wk6XZ6XFIculnbpCGPqQoGa0aKKAMWHwV4et9W/tSLQdMj1PeZPtqWcYm3Hq2/bnJyec&#10;1Enw/wDC8eoLfp4b0hb5ZfPF0thEJRJndv3bc7s8565rfooAiubaG8t5ILiJJ4JFKvHIoZWB6gg9&#10;RWTpvgjw7o4uBp+gaXYi4jMMwtrOOPzUPVWwoyPY8Vt0UAYmk+B/Dmg3gu9M8P6Xp10AVE9pZRxO&#10;Aeo3KoOK15oI7mF4po1licYZHUFWHoQakooAxdJ8E+HdAuftOmaDpmnXGMedaWccT4+qqD3rQ1LS&#10;7LWrN7TULO3vrV/vQXMSyI31VgQatUUAZjeGdHfRjpDaTYtpOAPsBtkMHBBH7vG3ggHp1FN0Xwno&#10;nht5X0jRtP0tpQBI1lapCXA6A7QM4yfzrVooAwf+EB8M/wBqf2l/wjmk/wBo+d9o+1/YYvO83du8&#10;zftzu3c5znPNX9Y0HTPEVqttq2nWmp26uJFhvIFmQMAQGAYEZwSM+5q/RQBQ0fQdM8O2rW2k6daa&#10;Zbs5kaGzgWFCxABYhQBnAAz7CqH/AAgPhn+1P7S/4RzSf7R877R9r+wxed5u7d5m/bndu5znOea3&#10;qKACiiigArK0/wAJ6HpN9LfWOjafZXsufMuLe1SOR89csBk1q0UAIyhlIIyDwQaztF8NaR4bjlTS&#10;NKstLSUhpFsrdIQ5HQkKBmtKigCvqF0bGwublYJLloYmkEMIy8mATtUdycYFfIf/AATl+C/jHwLo&#10;vxM8e/EjRZ9C8eeO/Ect/dWdywZ47dSzRjgnH7yafj0C19iUUAFc/ffD3wrql5Ld3vhnR7u6lbdJ&#10;PPYRO7n1LFck10FFAGBp/wAP/C+kXkV5Y+G9IsruI5jnt7CKORDjGQwXI4NaGsaDpniK1W21bTrT&#10;U7dXEiw3kCzIGAIDAMCM4JGfc1fooA5f/hVvgz/oUdB/8FkP/wATXy//AMFD/hL4x+LXw++Hvwp8&#10;AeG7j+wNY8QwPrl5psSR2+nWUbAZccADfL5nAP8AqT+P2RRQBU0nS7XQ9KstNsohBZWcKW8ES9Ej&#10;RQqqPoABVbWvC2i+JfJ/tfSLDVfJ3eV9ttkm8vOM7dwOM4GcegrUooA5f/hVvgz/AKFHQf8AwWQ/&#10;/E1qaL4W0Xw1539kaRYaV523zfsVskPmYzjdtAzjJxn1NalFAFDWNA0zxDbrBqum2mpwKdwivIFl&#10;UH1wwIzVizsrfTrWK2tIIrW2iG2OGFAiIPQAcAVPRQBi6v4J8O+ILv7VqmgaXqVztCedeWccr7R0&#10;G5lJxyfzqj/wq3wZ/wBCjoP/AILIf/ia6iigCjpGh6b4ftTa6Xp9rptsWLmGzhWJNx6naoAzwOfa&#10;r1FFAGbpnhvSNFurm50/SrKwuLo7p5rW3SN5TknLlQC3JJ59TWlRRQBFdWsN9azW1zDHcW8yNHLD&#10;KoZHUjBVgeCCDgg1zn/CrfBn/Qo6D/4LIf8A4muoooAzNF8M6P4bWVdI0mx0pZiDItlbJCHI6Z2g&#10;Zxk9fWq+reB/DmvXhu9T8P6XqN0QFM93ZRyuQOg3MpOK26KAObt/hr4QtZ45ofCuiQzRsHSSPToV&#10;ZWByCCF4INbWp6XZa1YyWWoWcF/ZyY3291Eskb4IIyrAg4IB+oFWqKAKel6PYaHZrZ6bZW+n2ikl&#10;YLWJYowSckhVAHJqHWPDekeIo0TVdKstTRDlVvLdJgv0DA4rSooAq6bpdno9olrYWkFjap92G2jW&#10;NF+igACrVFFAFbUNNtNXs5bO/tYb20lGJLe4jEkbjOeVIweQKNP0200izis7C1hsrSIYjt7eMRxo&#10;M54UDA5JqzRQAUUUUAFFFFABRRRQAUUUUAFFFFABRRRQAUUUUAFFFFABRRRQAUUUUAFFFFABRRRQ&#10;AUUUUAFFFFABRRRQAUUUUAFFFFABRRRQAUUUUAFFFFABRRRQAV8m/wDBUfWtQ8P/ALGfi2+0u/ut&#10;NvY7vTwlzZzNFIubuIHDKQRkEj8a+sq+Qf8Agq9/yZH4x/6/NO/9LIqAPm3/AIIr+Mtf8VeJfisu&#10;t65qWsLBaacYhf3ck4jy9xnbvJxnA6egr9UK/Jf/AIIc/wDIz/Fz/rz03/0O4r9aKAMfxZ4y0HwF&#10;oc+s+Jda0/w/pEH+tvtTukt4Uz0BdyBk+leW6P8AtqfAjXtYj0uy+LHhaS9kfy40fUUjV2zgKrsQ&#10;pJJ4wee1fjf+2R+0F/w0l+1tfW/jDXb/AEj4b6LrLaRbR2iGb7HZxS+XLPHF0aaTaz5PPKqThRVb&#10;9o7S/wBk/wD4V3DN8Gta8Xr4wtpo1a31qBmgvIScOWYqNjjhgVwDgjbyCAD98te8Rab4Z8Pajruq&#10;XsVlo+n2sl7dXkjfu4oI0LvIT/dCgn6CvOvh7+1T8I/itrU2keEfH+ja7qUFs95Lb2sxykKY3yNk&#10;ABRuGT71+ev7DPxo1jx7/wAE8/2jvBWsXsl+PB/hfURYPMSzw2lxp90Uh3HqqvBLtHYNjoFA+OP2&#10;Iv2e739p74xXPgW28VXHhKxuNKmuNRuraMyNPbJJEWg2hlDbmMZ+Y4G0HBwBQB+5ei/tc/BbxJ4s&#10;TwzpnxQ8L3utyS+TFaw6lGfNkzgIj52uxJwApJPavW2YKpJOAOSTX89n7df7IifsefE7SNCsNen8&#10;QaTq2nC/tbu4t/JljYSMjxtglWI2q2RjhxkDqfqz9rb9rHxPD/wTr+CGm2+rXA1vx7YNbapqSlll&#10;ntrILHOpbrmR3i3H+IbxyGNAH39rP7anwI8P61LpN/8AFfwvDfwyeVJGuoI6xvnBVnXKgg8HJ474&#10;pbb9tH4GX3iS30G1+KPh281a4uUs4Le1uxL5srsFRUZQVbJIAIODmvyr/Yc/4Jn/APDU3w7uPHXi&#10;PxXceGtDe6ks7C2sbVZZrkx4DylmOFUNlcYJJU9Mc+BeF/A8fwx/bY0jwdFdtqEXh74hQ6Ql26BG&#10;nWDUhEHKgnaW2Zxk4zQB93/8Fj/jla2dz4K8K+FPGU1l4o0e7uW1jT9LvJIZoElhgeHzdpHDK24f&#10;Wux/4Jz/ALZHw18D/sz6fpfxG+J1lZeJ11K7kki1m8eS48tnGwktk4x05ryH/gs98FfDHhHxR4Y+&#10;IunQ3CeJfF11NFqkkk5aJ1tra3ii2J0XCqM461q/8E/f+Cfvwh/aI/ZysPGXjKw1S41ubULq2d7T&#10;UXhTZG4C/KB1xQB+qt3rmn6fo76rd31vaaYkXnveXEgjiSPGdzMxAAx3NeOv+3B8AY9S+wn4u+Ez&#10;Nu27l1JDF/39B2Y984r8v/8AgrR+0JrHib40f8Kj06+ns/B3g+3t4pbVXYJd3bxJKZJMffCK0aKC&#10;OCrkferhPHmgfsZw/Bu/tfCnijxvcfEW2smktNQvLIrb3d0q5Ebx7dqRuflGDlcgknByAfvDpeq2&#10;Wuadb6hpt5b6hYXKCSC6tZVlilU9GVlJDA+oryjV/wBr/wCDOg+MrjwnqHxF0W08SW959gl02SUi&#10;Vbjdt8sjH3t3FfnX/wAEV/jRrMPxA8WfC67vZJ/D9xpja3ZW8hLLb3McsUcgT+6JElye2Yh3Jzd+&#10;Kn/BNn4zeLv2vNb+Iun2mit4bu/Fn9sRNJqQWU2/2gSZKbeG2jpmgD9aKKKKACiiigAooooAKKKK&#10;ACiiigAooooAKKKKACiiigAooooAKKKKACiiigAooooAKKKKACvLf2ivjNrHwN8DWuvaJ8PPEXxM&#10;vri+SyGj+Gbd5p4w0cj+c4RHKxgxhS2Osi+tepUUAfmP+wn8cviB8av+Ch3xN1Dxzpmp+EZ28JzF&#10;fCN6Zo100JcaekYMUgU79hyXKgneSAAQK/SzWNWs9A0m91TUbhLTT7KB7m4uJDhYo0Us7H2ABP4V&#10;+fH7O/8AymC+Pf8A2LDf+haVX0D/AMFHPE1z4T/Yn+Kd9akiWWwgsDg4+S5uobd//HZWoA+Z/C+r&#10;/HH/AIKWeIde1nw747v/AINfA7TrxrGxOmK63+psmCWLIyM2QRuy+xCQoVyrmvo39l79jTVf2afH&#10;2r6yfip4h8b6LqGm/ZP7L11nYwTeajCZW8wqcqrL90EZ6nPHyh+yn8Dv2qPHP7NfgiPwh8T/AA/8&#10;LfA0dpJNpdpY2xmvbsSTPI01w+w4LM7YAfpjKjrXefAX9p740/An9qHTPgH+0FeWnica8inQ/E9q&#10;iqWL7/KO5UTzI3dGj+ZQ6vjkrQB6f+0B+yT8X/2hPjDq103xt1XwD8MFht4rLQ9BkkE87CIecZAj&#10;RqAXLYLGQ+wGK+X/ANoP4d/F/wD4Jp3Hhn4j+EPi3r3jjwXdanHYajoWvyu6FyjOFdSzoVdY5B5i&#10;qrIduM5r9Ya/Mv8A4KAeMrr9sj44eDf2ZvhwRqX9l6kNT8S6vCpeCwkVGjIZhxiGOWQv6vIiD5wR&#10;QB+j3hLxJa+MvCuja/ZBxZarZQ30AkGGEcsauuR64YVrVn+H9DtPDGg6bo1gnlWOnW0Vpbpx8sca&#10;BFHHsBVyeaO2hkmlcRxRqXd24CgDJJoA5j4hfFjwX8JdLTUfGnirSPC9lISscuq3kcHmsOSqBiC5&#10;9lBNYHw6/aV+FXxavvsPg/4g+H9f1DqLG1v4zcEeoiJDke4Ffnh+yL8I9O/4KL/Gj4i/Gj4tC51z&#10;w1p2oiw0Pw9JO8cEa43pGwUjCRx+V8qkB3dmbPOfsJ/+Cd/wT074geFfGvhnwyfB/iDw7qMGoQSa&#10;PO6wz+Wwby5YXLJtODyoVs9z0oA9Zt/j58OrrxP4l8PL4y0mPWPDULXGs201wIvsEQKgvKzYVVBZ&#10;eSe9Uvhz+0t8K/i5rU2j+DfH+g+IdViUubGyvUaYqOrKmcso7lcgV+cPhT9m3w9+01/wUq+Oug+L&#10;r7Uk8Nae/wDaF1pdhcNAuolXgVI5WU52Atu4wcgYIqP/AIKJfsx+Ef2VvEHwk8cfBuGb4fa1cau1&#10;g8tjcyyhZAFMcyiR2wQN6sM4YMAR1yAfo544/ak+EXw18Tf8I74o+I/hvQ9bGBJY3eoRrJDkAjzR&#10;n93kEEb8ZBzXpdneQahaQXVrNHc206LLFNC4dJEYZVlYcEEEEEV8WeJP+CWfwUtPhD4jtJdM1LW/&#10;GUtlcXJ8W6lqUzX0l5sZhMQGEfL8lSpBzzk81X/4I9+NdU8XfskS2epXElymgeIbrSrNpXLFYBDb&#10;zqnPQBrhwB2GB7UAfcNFFFABRRRQAUUUUAFFFFABRRRQAUUUUAFFFFABRRRQAUUUUAFFFFABRRRQ&#10;AUUUUAFFFFABRRRQAUUUUAFFFFABRRRQAV+Z/wDwUV/4KV638K/F198L/hTcQ2mt2ShNZ8RNGsrW&#10;sjAH7PArArvAI3OQcE4ADAkfphX83HhO0h+K37X2jWviRkmt/EvjqGPUmf7rrcagomJyehDt3oA9&#10;0+HP7Nf7Yn7TGkxeMYta8TDTb9fOttS8ReI5bb7Sp6NFGz79hGNpChCMbSRXV+G9c/bI/Y3+I3he&#10;08Xal4jPhXUdWtbKWXUroazpkiSSqm0SlpBCxDHABRjjpX6I/thftr+Hf2LYfBsOq+F7/XIvEC3a&#10;W0emSRxLbrbCAEEN2InXGOm018/aB/wWT8A+NvEGleH2+G2uH+1LyGzH2i4t3jDPIqgsO4BIP4UA&#10;fopcXEVrBJPPIkMMal3kkYKqqBkkk9AB3rxbUv22vgLpGqHT7n4teFRcq2xvK1FJUU5xgupKjnrk&#10;8V8Bf8Flv2jtcXxhovwe0i8nsdDisU1XWFhcp9tlkZhFE+OqIqb8dC0gJGUFeAaF4f8A2Mv+FMxW&#10;eq+KvG//AAseXTvMk1OGyb7NDelM7Fi24aIP8vJ3EAncCeAD9xU+JHhabwPP4yt9f0+98KQWr30m&#10;sWc63FsIEUs8m9CQVVQSSOgBrj/hv+1N8Jvi94j/ALA8G+PNH8Raz5LXH2KylLSeWuNzYIHAyPzr&#10;8kv+CSvxRvrD483nwrvrh7rwh460y8t7nS5CWiM8du8nmKOisYo5UJ6EEZztXHC/sp3F3+zB/wAF&#10;C/DuhajM8R03xNP4Yu2I4kSVntAx/wBkl0fPsDQB+3XxU/aA+HXwRl02Lx34v0zwvJqQka0S/l2m&#10;YJtDkAA8Dev510fhfx14f8aeELXxToWrW2qeHbqFriDUbdt0UkakgsD6Aqfyr8Wf+Cp3jHUvjR+2&#10;JqfhjQopdTi8H6MbbyYMEfubeS+vJB/uIXDf9cDXrv7Iv7Rp8O/8EufjLYSXgi1Hwkt1p1nzkxR6&#10;jhYGHv8AaJpyP92gD9B/A/7Xnwa+JXiqw8N+F/iHo2ua9fFltrCzlZpZSqM7YGOyqxPsDXwj8D/2&#10;Wf2adH/aS8L634a+P517xda66t7a6EscX7+dJC/lcLnqCPwrz3/giv8ACv8A4SD4y+MPHlxDutvD&#10;mlrZWzsvAubpj8yn1EUMoOO0oz1GfAf2L/8Ak/rwH/2M03/tWgD+gTU9Us9F0+4v9Ru4LCxt0Mk1&#10;zdSLHHGo6szMQAPc141N+298AodT+wN8XfCRn3bdyanG0Wf+uoOzHvuxX5a/8FXP2jvEnxM/aC1H&#10;4Y2V3cR+EvC8kNsmmwZC3l80au8rqOWYF/LUHIG0kYLHP1b4B/4I0/CyH4a2ln4t1XX7rxlcWytd&#10;6lY3aRRW05UFlhj2FSinIy+4nk8ZAAAz/gsZ4i0rxV+yH4O1TRNTs9Y0y48ZWrQ3lhcJPDIPsN9y&#10;roSCPoawf+CPfjbw/wDD79mH4g634n1vT/D+j2/ic+bfancpbwqTaQYBZyBk9h1PavFf2tP2Ydb/&#10;AGTP2C5PBes6ha6tHP8AFxdS0++tcr59o+kSRozofuPmJwVycY4JGDXHfsG/sF/8NhfDvXtS1jx7&#10;f+HvD2j6q9tBpNnb+cGumhiZpzuYKvy+WvCknb1GBQB+wXwx/aM+GPxmvLiz8E+OtE8SX1uu+Wzs&#10;rtWnVOPn8s4YryPmAxk9a/Pr/gsf8crWzufBXhXwp4ymsvFGj3dy2safpd5JDNAksMDw+btI4ZW3&#10;D618MaNpus/sm/tl2WmW+qt9v8I+Ko7Q38UbRi4gWcKxKddskROV54cjJ619df8ABZ74K+GPCPij&#10;wx8RdOhuE8S+LrqaLVJJJy0TrbW1vFFsTouFUZx1oA9e/wCCc/7ZHw18D/sz6fpfxG+J1lZeJ11K&#10;7kki1m8eS48tnGwktk4x05r7U+JX7RXw1+Dv9lf8Jr4y0zw3/asTTWP26Qr9oRdu5l47bl/MV+cX&#10;/BP3/gn78If2iP2crDxl4ysNUuNbm1C6tne01F4U2RuAvygdcV7N/wAFKP2K/iF+01ffDn/hX9vp&#10;0tr4es7q2uP7RvRARvMOzGQc8RnNAH294D8feHvif4UsfE3hXVrfXdAvvM+zahaNuil2SNG+D7Oj&#10;L9Qa368L/Yg+EHiH4C/sveC/AnipLePX9J+2/aVtJvNiHm3s8yYbAz8ki/jmvdKACiiigAooooAK&#10;KKKACiiigAooooAKKKKACiiigAooooAKKKKACiiigAooooA5v4l+NoPhr8OPFXi66ha5ttA0m71W&#10;WGM4aRIIXlZR7kIRX53fs0fCHxz/AMFC/C2p/FX4ofF7xfoWkXOpT2mleGfBt+LK3tUjxkkMrr1b&#10;aPlLEKCXOcD9HfGFjo2qeEdcs/EQt28P3FjPDqIu2Cwm2aNhLvJ4C7C2Se2a/JD9mGX41fCzxJ49&#10;1X9le1vvib8ErPU9ps/EsMdst7Jj5/swaRWZ0TaDIm0sNm6MnatAHsngfxf8R/2Kf21vCHwa1rx5&#10;q3xI+G3jaJDpz69KZ7yxZ2kjTDnJBWRMEDCFXztBHH2F+0r8dtf+BHhrTdR8PfC/xN8Ub29naD7B&#10;4bt5JWgwu4PKUjcqp6Z2nmvhn9lL4n6L+0n+3bf+MvjJJP4Q+KWiQHTvC3gO9s3ghtolRiSZZMM8&#10;6iWZvLZFJ3F1zgKn6j0Afm3/AME2/i/44+MH7Vnx11bxvBf6LqMlvC7+HLoyoumMJighEUmCjKqq&#10;DlQSQSRzX6SV+eH7Df8AykH/AGq/+v1//St6/Q+gAr88P2S/+Uon7Sf/AF5H/wBHW1fofX5G2/7T&#10;Xh79lT9uz9qDxhriG8u3tDa6XpaEq19dGS3Kx7sHauFLMx6BT1OAQD9NfiV8ePh98H77SbHxn4s0&#10;7w/e6sWFja3Uh8242lQdiAEnllHTknFdL4l8YaH4L8Pz674h1ey0HRrdA819qk620UQPTczkBT7H&#10;nPFfF37FP7NWufELxV/w0v8AGqe21/xz4hjjvfDunq/m2ujWbAtE0YyyhirDYoJ2Akkl2JXzP45a&#10;XN+3P/wUUj+DOr391D8M/h/YG/1GwtJin2yQJEZWJHRjJcQw56qqvt2ljQB9n6P+2V8Dtfh1GTT/&#10;AIp+GbkafA9zcKt+gdYkGXcKeWAAySoPFej+A/H3h74n+FLHxN4V1a313QL7zPs2oWjbopdkjRvg&#10;+zoy/UGvjf8Aa8/YN+BHhr9mnx5ruifD6y0XWfD+h3N7YXtjPPHIksURKl/nxIOOd4bP15rvf+CX&#10;H/Jifwy/7if/AKdLugD6qooooAKKKKACiiigAooooAKKKKACiiigAooooAKKKKACiiigAooooAKK&#10;KKACiiigAooooAKKKKACiiigAooooAKKKKACiiigAooooA+Tf+Co+tah4f8A2M/Ft9pd/dabex3e&#10;nhLmzmaKRc3cQOGUgjIJH41+Tn7N/wAK/j1+1Vea7a+BPF+pTS6LHDJd/b/EE8ACylwm3LHP3Gr9&#10;V/8Agq9/yZH4x/6/NO/9LIq/Lj9hjx18fvBGqeL3+BHhxfEN1cQ2w1ZWs0uPKRWk8o/My4yTJ+VA&#10;GZN8av2if2M/jBd6FqPi/XdN8QaNKn2rSNQ1Jr6xuEYLIu5C7RujoQdy4YBjgqc4/Vr9vH4gX+tf&#10;8E5/EfjLTJrjQ77UtN0TUI2tJ2SWDz72zYqHXB6OVz3GfWvyT+I2oeJrH9ppPEH7UHhfxJf3l5PF&#10;darYKE06e7gUBEER2bDEFQJiPbkKQHU8j9Tf25PiR4V+LX/BMfxZ4q8FXCXHhm/ttKNmETy/KVdU&#10;tUMTJ/CyMpQr2KmgD8qv2cv2sPGXwZ+NnhLxdqHiXWtW0mwvVGoWN1fzTRzWrgpMuwsQWCMxXI4Y&#10;Ke1fvf8AGH41aH8JPgj4g+JVzcR3Wkafphv7dkYbbpmUeQin/po7Io/3hX8/Hwr+Bs3xR+Cfxa8V&#10;ackkuq+CE07UTGp4ezkadLnjPVcRyZ7LEw712vjn9r7xN8UP2Ufh38C1hupZtG1F0nmQ7mvrddos&#10;IQBydhklXbjH7uEjJzgA8p8QfHr4i+Jte1LWLzxrrwvNQuZLubydSmRN8jlm2qHwoyTgDpX7EftK&#10;/BP4p/tDfsg/BjT/AIaao9pr8Fppt9e3MmqPZtJEdP2tmQHLEu6nB+tflB+1l8FI/wBnr4q2/gbg&#10;3thommyag6sWDXktsks5BP8ACJHYD2Ar+gT9n/8A5IP8N/8AsWtN/wDSWOgD+ezRdW+KuvfFGw+H&#10;9p4z1w+Ib3WY9CiV9anEX2p5xAoL7uF3kc+nNft9+wj8JfHvwF+At1ofxR1AXmvJqlzem4N+14Bb&#10;mOPb+8bnjY3Havxs+Fv/ACkA8I/9lOs//Tqlf0Ma7aSX+h6hbQgGWa3kjQE4G4qQP1NAHl/gP9rj&#10;4OfE/wAV2Phnwr8Q9F13X77zPs2n2kxaWXZG0j4GOyIzfQGvXq/KL9iD/gnD8Y/gL+1D4L8d+KrX&#10;RY9A0n7b9pa01ESyjzbKeFMLtGfnkX8M1+rtABRRRQAUUUUAFFFFABRRRQAUUUUAFFFFABRRRQAU&#10;UUUAFFFFABRRRQAUUUUAFFFFABRRRQAUUUUAFFFFABRRRQB8zftXfs//ABc+Pfirw9p/gz4r3nww&#10;8EwWkn9rPpbyC7upi42qojZCV2Ag5kA5HytzXyr+0F+xZ8TP2VvhnqvxU+Hnx/8AGF9qXh5VvL2y&#10;1S5cLcRbgHYfOUbbuz5cisGGec4B/UOvyU/ao/aN+PPxA8J23h34y/DbXvhD8Ir2eIa9qvhvTDqF&#10;1LGHBWFpZJVjiRmC9eTjo4yhAPtz4L/tWf8ACVfsQ2Hxy8UWkdvPb6LeXt/b2/yrNNaySwsIxzt8&#10;x4flHON4HavkD4B/AL4v/wDBQTwvefFv4hfGXxF4S0bUrueLRNE8Pu8cCRxuyM6oHVFRXDRjgu2w&#10;lm9fY/2rpvBGj/8ABKfWx8KbqObwOul6bBplxF8xkhbUrdJd+4Z8wlpN+QGDlsgGvaP+CftnHY/s&#10;Z/CiOIEK2kCU5OfmeR3b9WNAHzt+yT8WviT8A/2sNW/Zm+Knii48bWdzbNe+GvEN/Iz3EiiIyqm5&#10;2ZtjRpJ8rMdjxFVJBzX6GV+Zn7XV4+k/8Fa/2fp7ZAJZdL06JyvBIkvb+JicdflP6elfpnQB8f8A&#10;/BRn9qjxL8AfB/hbwr8P1U/EPxxeNYabcMqubWNTGryKrZUyM8sSLuGPmY87cV5Vc/8ABNP4tt4X&#10;k8QD9pTxbJ8UvK+0CUXlwtkZ/veSH83zAufl3499n8Na3/BVj4Q+NNYh+GPxa8E6XLrt14A1B7m8&#10;0+GIyuIzJBLHNsX5mRXgw+MnDg8BWNaXh/8A4LFfBbVfDdpc3Ol+KovEMqKraDa6cs8rTHA8uJ94&#10;VwWOASVJ4yB0oA67/gnL+1N4k+P3gfxL4X+ICBPiL4HvF0/U5GVUe5Ql1SR1XAEgaKVH28ZVT/Fi&#10;vr+vy3/4Jd+JL7xl+2R+0Z4gk0u50OHVbi6vrjS9QQpdWcsuoyOsMi4GHQNIrA8giv1IoAKKKKAC&#10;iiigAooooAKKKKACiiigAooooAKKKKACiiigAooooAKKKKACiiigAooooAKKKKACiiigAooooAKK&#10;KKACiiigAooooAKKKKACiiigAooooAKKKKACiiigAooooAKKKKACiiigAooooAKKKKACiiigAooo&#10;oAKKKKACiiigAooooAKKKKACvkH/AIKvf8mR+Mf+vzTv/SyKvr6uE+NnwX8M/tAfDu/8FeL4bifQ&#10;r2SKWaO1nMMhaOQSLhhyPmUUAfjf/wAExf2sPh/+yzrfxAuvHl1fWsWs29lHaGytGuCWjaYvnHT7&#10;61+hvhb/AIKpfATxj4m0jQNN1TW31HVbyGxtlk0mRVMsrhEBJPA3MOay/wDh0V+zv/0Cde/8HEn+&#10;Fanhb/glb8BPB3ibSNf03TNbTUdKvIb62aTVpGUSxOHQkEcjco4oA/KL9oD4ft+zX+2lq0Hjfw//&#10;AG94et/Ef9r/AGK4QiPVdMkuDINp4BLRllODgOrA9DX6Cad4w/4J36h4X/tw6d4RtIxH5j2Nxp1y&#10;t4hwMp5IUszc4+XIPYmvtr4vfAf4f/HrQ00nx94U0/xLaR58lrlCs0GepimQrJGTxnYwzivnNf8A&#10;gkp+zmt7558O6u0Wc/ZjrU/l/TO7dj/gVAHlPwj+Jnwo+Jf7Nv7XM3wj+HVr4F8O2Hha6thcouy4&#10;1Mf2felZJUyQgUl9q5Jw5JwTgfMP/BGv/k7e+/7Fi8/9HW9frT4b/Zf+GPgn4XeI/h94Z8KWfh3w&#10;34hsZtP1KPT9yz3MUsTRMXmYmR2COwDMxIzxXE/AP9gv4Tfs1+OJPFvgmx1S21iSzksWe81B508p&#10;2RmG0jrlF5oA+Df+C33/ACU34Zf9ge6/9HLXn/7TPw81LW/+Cbn7M/jK1glmsPD7alZXjRrkRC7u&#10;CUdvRd1sFz0y6jqRX6j/ALRP7F/wz/aj1jR9T8d2eo3V1pUD21sbK9a3ARm3HIHU5Fct+0DB4W/Y&#10;7/Yd16z0rwnbeLfCfh23t7RfD+uSmWK6huL6ON1kcqc489mBwcECgD4o/wCCff8AwUg+HXwB+A48&#10;A+PbXVrS50m6uLixudOthcJdRyuZChG4FXDsw5+Ugjkc18gaH42s/iX+3Jp/i/ToZ7bT/EHxGj1a&#10;3hugoljjn1MSorhSRuAcA4JGc8mvRbL43fsk210Nab9njxC+oqfNXRH8WyvpwkzkLvI8wrn1UjsV&#10;I4rO/Yy+Fer/ALTX7Zuka1pOgR6PoFn4hHibU49Oh2WWmW6XBuFt0wAFBIESKOcHIGFOAD7O/wCC&#10;4Gl3M3w7+F2pJGTZ2+q3lvJJ2WSSFGQfiIn/AO+aof8ABNr9tL4P/Bb9leXQPG3i6HQNZ0rUrq4e&#10;ymt5XlnjkKsjRBFO/PIwOQRzgYNfo58Rvhr4Y+LnhC+8LeMNFtdf0G+AE9ldKdpwchgQQysDyGUg&#10;g8givlxP+CS37OS6h9oPhvVnh3Z+yNrVx5ePTIbfj/gWaAPzr/4KsfCvVfCP7UGoeM2gmfw341tb&#10;bUtOvGT5dywRxSwk9N6lA2P7si9etfVvwp+IX7Anj7wNYatrPhnwj4S1r7Op1DSNTs5keCbaN6oe&#10;RIuc7SpJIxkA5A/Qbxr8L/CXxH8It4W8U+HrDX9AZFT7DqEIlQbRhSpPKsOzAhh1Br5i1D/gkx+z&#10;lfXzXEXhrVbGMnP2a31m4MY5zj52Zv1oA4r9jf4t/s++OP2qtZ8OfBH4bWGjW2m+Gbm8l8WJA9vL&#10;dEXNrGYYom5EREm4s+GJUfKAMnlPiL/wVY8UeCf2mdW+F8PgTSLmysvEn9hrqEl5KJGTzxH5hUDG&#10;cHOK+z/gj+yv8K/2dVmbwB4OsdDvZ4vIm1El7i8ljLBijTysz7SyqxUELlV44GPNPE3/AATe+C3i&#10;74qXvxD1DT9XbxLd6p/a8ssepusf2jzBJkJjAG4dKAPqKiiigAooooAKKKKACiiigAooooAKKKKA&#10;CiiigAooooAKKKKACiiigAooooAKKKKACiiigAqveaha6bEJbu5htYy20PNIEBPXGT34P5VYrzD9&#10;oT9nPwZ+054LsvC3jm3u7nSbTUE1OJLO5aBxMkckaksOo2zPx9PSgD4v/Z71iwh/4K7fHi6kvrZL&#10;WTwywSZplCMd2lcBs4PQ/lX1p+2B8NLj47/stfEHwpogj1C/1HTTLYxxsGE88EizxIp6ZZ4lUe5r&#10;xj/h0V+zv/0Cde/8HEn+FfUvwn+F+hfBf4e6L4K8MxTQ6FpEbRWsdxKZZArOznLHryxoA+QP+CYn&#10;7Ung3Wv2c9G8Ca/4h0/QfF/hHzbG4sNUuFtnkg812ikQORuAVgjY5Vk5ABXPk3xi8UaP+1z/AMFO&#10;fhBpvw/u4Nf0jwJ9n1DVNb04iSAG3uTdOBKAQyArDGGBILykD1r6x+MX/BO34FfG7xRceI9d8Imx&#10;126cyXV5o11JaG5Y9WkRTsLE8l9u4nqTXpPwP/Zv+HX7OOhz6X8P/DVvocVywa6uN7zXNyRnHmTO&#10;S7AZOFzgZOAM0AfMn7ZX7Y2vt4/PwA+DclvH8QNQj8rWfEl9N9ntdAgdASwkbAEgRwxfnbuUKGkY&#10;BfRf2Rfgr8Iv2TfAradpnjDQdY8UahiXWvEU9/AJ72XrtHzkpEpJ2pk9SSSxJpnxa/4JufBX41fE&#10;TWfGvifTtXn13VpElupLfU3ijLLGsYwoGB8qLXI/8Oiv2d/+gTr3/g4k/wAKAPsnT9StNXs4rywu&#10;ob20lGY7i3kEkbjOOGBweQafeWsd9Zz20w3RTI0bgHGVIwf0Ncx8J/hfoXwX+Hui+CvDMU0OhaRG&#10;0VrHcSmWQKzs5yx68sa62gD8tf8Agmn8VNF/ZX+IPxP+AvxM1G28K6zHrP2jT7vU3EEF04URMvmN&#10;8o3osLx5OGDHHbP3/rn7Sfww8P8AiTQvD0/jfRrjX9cvIrGw0uxu0ubmaSRgq/JGSVXJ5ZsLx1rG&#10;+PH7Ifwn/aSeC48eeE4NS1O3j8qDVbeWS2u40zkL5kbAsoJOFfcBuJA5rkfg7/wTx+BfwQ8TWviP&#10;QPCLXWvWkgltb/VryW6a2ccho1ZtisDyG27h2NAHgX7Jf/KUT9pP/ryP/o62o/4LFf8AIqfBv/sa&#10;v/aYr678D/s1eCfh78ZPFvxP0e3vI/FfiiPytSllumeJl3I3yp0XmNelHx6/Zq8E/tIWWgWvjS3v&#10;LiHQ737fZizumgKy4xlsdRgdKAPQPFX/ACLGsf8AXnN/6Aa+FP8Agip/yaz4p/7HO6/9IbGvvi+t&#10;I9Qs7i1lz5U8bRPtODtYYP8AOvN/2e/2c/Bn7Mfgu98LeBre7ttJu9QfU5UvLlp3MzxxxsQx6DbC&#10;nH19aAPT6KKKACiiigAooooAKKKKACiiigAooooAKKKKACiiigAooooAKKKKACiiigAooooAKKKK&#10;ACiiigAooooAKKKKACiiigAr8A/2+/2c/Ev7MX7R+ra3Z29zbeGta1N9a0DWIVIRHaQymEP0WSJy&#10;QATnaEbvX7+VheNfAvh34keHbnQfFWiWHiHRrjHm2OpW6zRMRyDtYHkHkHqO1AH5f6F/wUe+AH7Q&#10;fhXw5a/tGfDqW98TaLFIiX0NkLuyZ3CCWSNQ4eMv5aEptYDA+avhjUNU8Ka3+1xDf+BrT7B4OufF&#10;0Euk2wiMXlWxukMa7DyuBjiv2B1r/gk7+zlq169xD4X1LS1YkmGy1i48vn0DsxH0Br0H4Z/sC/AP&#10;4TX8F/oXw30yXUYHEsd5qzSahIjg5DL57OEYYGCoGCM9eaAPzs/4LOfCHWdF+Nmg/ERbeSbw7rem&#10;Rae10FJWC7hL5jY4wN0ZVlzycSf3a9A/Zh8ffsPeNPhL4di8c+GvC3hnxrZWMVvqsOr2kqCedFCP&#10;OknKsHI3YzuG4gjjNfp94q8I6J460C70PxFpFlrmj3a7Lix1CBZoZB7qwIPPI9CK+Vde/wCCUH7O&#10;WtahJdReFdR0kSEsYLDV7gRAnrgOzYHsDgdhigDy74A/F39mLWv2wPCPhP4I/DbS2v44L+aXxjFb&#10;SWwgK20g2W6v8z7lLqzMFGD8u7OR8o/8FaPh5dfC39ryDxjpe+0TxJZW2rwXEfAju4D5L4/2h5UT&#10;n3kr9V/gl+xr8Hv2eb7+0fBHgq00/WNrJ/a11JJd3YDDDBZJWYoCOCE2gjrT/wBoz9kf4c/tTRaE&#10;nj3T7u6bRWmNnLZXTW7qJdm8EjqD5ace1AH5w/8ABLPwZN+0T+0d8XviZ4rt1ukmsLpLldpKfaNS&#10;kfeFJzgCJJ1x6OPx+JPFl54i+Ct78TvhS02y0m1VbDVEZcGV7G4k8th7bix/Gv6B/wBnf9mHwJ+y&#10;94e1TRvAlldWtpqV0Lu5a8uWnkZwgQDcegAHT1J9a8x+K3/BNf4IfGT4ha14z8Q6Tqn9t6vKJ7tr&#10;PUnhjZwiqWCDoTtyfck0Ac1/wSd+FP8Awrn9kfSdVniMeoeLL2fWZdw+YRZEMI+hSIOP+uhr8vP2&#10;L/8Ak/rwH/2M03/tWv328H+E9M8B+E9F8N6Nb/ZdI0ezhsLOHOdkMSBEGe5wo57186/D/wD4JvfB&#10;b4Z/EzTPHuh6fq8XiHT7xr6CSbU3kjEpzklCMEfMeKAPy/8A+CoHwt174T/tfa54nkgddK8SSxax&#10;pV8UyjsqRrKnpuSRTx/dZD/FX6X+Af8Agp78A/FPw7tfEWr+M4PDeorbq99ot5bzG5gm2jeiKqHz&#10;RnoyZyPQ5A+i/iN8L/CXxc8Ny6B4z8Paf4k0eQ7ja6hCJArYwHQ9UYZOGUgjPWvmK4/4JM/s4Tal&#10;9pTwvqkEO7P2OPWrkxY9Ms5fH/As0AfKP7eX7UVj+1l+xOfFek6XLpei6d8VY9GsBcH99PDHpM0o&#10;lkUEhWYzN8oJwAOc5r2D/giZ/wAm/wDjn/sZ2/8ASSCvpPxd+wn8GfFnwg0/4Yjwt/Yng6y1RdZj&#10;s9IuHhd7tYXh82SUkvIxjcqS5JO1eeBXV/s8/s0eCP2X/DOpaB4Ftry207ULz7dOt7dNOxl2KmQT&#10;0G1F4oA/Eb9tD/k/rx5/2M0P/tKvtz/guBpdzN8O/hdqSRk2dvqt5bySdlkkhRkH4iJ/++a+kPiB&#10;/wAE3vgt8TPiZqfj3XNP1eXxDqF4t9PJDqbxxmUYwQgGAPlHFe+/Eb4a+GPi54QvvC3jDRbXX9Bv&#10;gBPZXSnacHIYEEMrA8hlIIPIIoA/OP8A4JtftpfB/wCC37K8ugeNvF0OgazpWpXVw9lNbyvLPHIV&#10;ZGiCKd+eRgcgjnAwa9x/bw/b31j9km68CLofhew8RweJbS4ui19O8LRCMxbQAoOciXv6VYT/AIJL&#10;fs5LqH2g+G9WeHdn7I2tXHl49Mht+P8AgWa9U/aB/Yv+Gf7TD+HT42sdQnGgQSW9itlfPAER9m4H&#10;H3v9WvX0oA1f2Sfjhe/tH/s9+FPiLqGmQaNeaz9r32NrI0kcfk3c0AwzcnIiB+pNev1xXwb+EXh3&#10;4D/DfR/A3hSG4g0DSvO+zR3UxmkHmzPM+XPJ+eRvwwK7WgAooooAKKKKACiiigAooooAKKKKACii&#10;igAooooAKKKKACiiigAooooAKKKKAPFP21PDOu+Mv2Uviho/hpZpNZudEm8qG3XdJMq4aSJR3Lxq&#10;6ADk7sV4L/wSn+OXgXWP2WfD/guHVtP0vxN4dluor7Tbi4WOaTzLiSZZ0DHLoyyAEjgMpHAAr7lr&#10;5j+Kn/BN34B/F3xJca/qng46Zq105kuZ9Fu5LNZ2OSWaNT5e4k5LBQSepNAHyl+2R4g0H44f8FCP&#10;gJo3wxuLbX/FehX9u+tahpLiRII47pJtskqZH7mNJmbGdu/HXiv1AvdSs9NVWu7qC1VjhTNIEB+m&#10;TXl3wJ/ZT+F37Nttcp4B8K2+k3V0NtzqEsj3F3MvXaZZCzBc4O1SFyM4zSftEfsu+BP2otE0nSfH&#10;dte3Nnpdw11bLZXTQESMu0kkdRigD4//AGI9a0+2/b//AGpp5r62iglvX8uR5lCv/pb9CTzX6Lwz&#10;x3MKSwyLLE4yrowKsPUEV8Y/8Oiv2d/+gTr3/g4k/wAK+sfh74F0r4Y+B9C8JaGksej6LZx2Nok0&#10;hkcRRqFUFj1OB1oA6Gvyv+HHwG8F/tCf8FFP2mvDnjXR49Uszp0wt5G/1lpK726efEeiyKCdrYOP&#10;xOf1QryvwP8As1eCfh78ZPFvxP0e3vI/FfiiPytSllumeJl3I3yp0XmNelAHxL+x/wDF3xH+xR8b&#10;7n9mL4t3u/w9dTmXwh4hlJWAiViUQEn5Y5WyAMnZLuXkNkUrPxRpn7K//BW3xjqfjW6j0Tw3480Y&#10;pY6vfNst184W8m5nPCjz7SSLJ4BIzgHI+3f2hv2U/h1+1BpukWvjzSZbuTSZmls7yzna3uItww6B&#10;152NhSV9UU9q8g/awH7Mul6T4O+Gvx6vWkdbIvouraoty90qIQjE3kK7lY7V3byA+0E7jQBc/bu/&#10;aO+GOhfsx/EDRp/HOiT6zr2h3NlpunWd6lzcXEkqFEISMkhcnlyAo7mp/wDglx/yYn8Mv+4n/wCn&#10;S7r4q+NX/DGvwd+EfijS/hBDD49+J3iSyfSNKaN7jUZLYznymdWYeXGwVmxtHmMSAOCSP0U/Yt+F&#10;OofBL9lv4eeDtWga11ax08zXluxy0M88r3EkZPqrzMvHHFAHtdFFFABRRRQAUUUUAFFFFABRRRQA&#10;UUUUAFFFFABRRRQAUUUUAFFFFABRRRQAUUUUAFFFFABRRRQAUUUUAFFFFABRRRQAUUUUAFFFFAHy&#10;D/wVe/5Mj8Y/9fmnf+lkVfnl/wAExf2sPh/+yzrfxAuvHl1fWsWs29lHaGytGuCWjaYvnHT761+y&#10;Hxs+C/hn9oD4d3/grxfDcT6FeyRSzR2s5hkLRyCRcMOR8yivmj/h0V+zv/0Cde/8HEn+FAH52/8A&#10;BST9sLwp+1n468LP4N0+/g0fw7bXEAvtRRYnu3ldCSsYJKoBGMFjk7j8oxz9GXHgHW/h7/wRP1+2&#10;161ksbvUZrXVIraYEOkE2sWrREg9NyAOPZxX1v8ADX/gmr+z78L9eg1mx8Ff2vqVu4eCTXLuW8SN&#10;gQQREx8skEAglSR2r2z4x/CDw58dfhrq/gTxVDPN4e1TyRcRWsxhc+VMkyYYdPnjX8OKAPzA/wCC&#10;Kej2XiLUPjXpWpW0d5p19plha3NtKMpLE5uVdGHoVJH416f+z/8A8EiX+Ef7QGg+NtZ8X2Gv+GtD&#10;v3v7TSvsjid3XcbYu5O3KP5bnA5KY719bfs5/sc/Df8AZZvNcuvAdpqFrLrMcMV39tvWuAyxlymM&#10;9PvtXt9AH4Mf8FYv+T2PFn/Xjp3/AKSx1+qk37S/gj9mD9mD4S6/46uby207UNG02xgaytWnYy/Y&#10;lfBA6Dajc0z42/8ABPT4PftBfEK+8a+L9P1W4128jiilktdReGMrGgRcKBxworrvi9+yN8PPjh8M&#10;/C/gPxTa38/h7w35JsI7a8aKRfKhMKbnHLfIT+PNAH4M+BviRoug/tY+H/H93JMvh2z8bW+uzSLE&#10;TILVL9Z2ITqW2A8evFfv38HP2jPCf7QHwv1Dxz4HlubvSbWWe3ze27QMZYkVyNp5x8y814B/w6K/&#10;Z3/6BOvf+DiT/CvoT4I/s6+Df2ffhzdeCPB9vd2+g3NxNcyJdXJmk3yoquQx7YUUAfGH7JP/AAVO&#10;8T/tH/tCeFPh1qHgXSdGs9Z+17761vJZJI/JtJpxhWGDkxAfQmv0dr5i+Df/AATn+DPwH+JGj+Of&#10;Cmn6tBr+led9mkutSeaMebC8L5QjB+SRvxwa+naACiiigAooooAKKKKACiiigAooooAKKKKACiii&#10;gAooooAKKKKACiiigAooooAKKKKACiiigAooooAKKKKACiiigDzDxR+0z8MPA3xKPgPxN4y0zw34&#10;mNpFfR2+rzC1jmikLqpSV8Rk5jYbd27pxyK8h/bv/aR+GHhX9mX4g6Rf+KdF1PV9e0S603TdItLy&#10;K4uJp5o2jjkEakkKjMHLnAGzrnAPo/xy/Y9+Ef7R19DqHjzwhBqmrQwiCLU4J5ba5WMEkKXiZSwB&#10;ZsBsgZNeceAf+CYH7PPgDxBb6xD4Om1q7t2DwprV/LcwIw6ExEhH+jhh7UAeLfs+/s++JfGH/BJf&#10;WPBd3p8q6xrthe6tpVhIuZJMTi4tVCnoZGiRl/66Ketdf/wTF/aZ8F6t+zDoXg/W/Eum6L4p8Jme&#10;xu7DVLxLeVofOd4pVEjAlAjqhx91kI4yBX3LHGkMaxxqqIoCqqjAAHQAV8zfFr/gnD8BvjJ4puvE&#10;eseEG07WbtzLdXGi3clotw5JJd41OzcSSSwUFickmgD5h03xFp/7W3/BWXQ9f8I3C6x4Q+HmkCOf&#10;V7X5reUxCcgo44YG4utoP8QjYjKjNfZ37Q37X3w5/Zh1Dw9Y+N7u/jvNdErWUGnWT3LsIyinIXpk&#10;yKB64PpXU/BX4AeAf2ePDMmg+APDtvoFhNIJbhkd5ZriQDG6SVyzuRzgE4GTgCviLxl4VP7U3/BV&#10;+0sZ0Nx4V+FGl2tzdbl3RPcKRPGnpuM1wgIPUW7DtQB+gviDxlovg/w42veItStfD2kx+SJrvVJk&#10;gjhaV1jRXdjtUl3VeTjJFeHfHL9qD4Hfs8+G9R8X3epeF77xJ5EktjY6W8EuoX8uPlVTGCwVmwDI&#10;flHUmvWfjB8JfDnx0+HOseB/FttNd+H9WEQuYoJmhc+XKkqEOvIIeND74wcivDvht/wTR/Z8+GOu&#10;wazZ+Cv7Z1C3ffA+u3ct5HGeMERMfLJBGQWUkHpQB57/AMEq/g74g8N/D3xl8VPGNm1n4k+JOp/2&#10;mIpEKN9lVpHSTaeVEkk0zAd18s85FfctIqhVAAwBwAKWgAooooAKKKKACiiigAooooAKKKKACiii&#10;gAooooAKKKKACiiigAooooAKKKKACiiigAooooAKKKKACiiigAooooAKKKKACiiigAooooAKKKKA&#10;CiiigAooooAKKKKACiiigAooooAKKKKACiiigAooooAKKKKACiiigAooooAKKKKACiiigAooooAK&#10;KKyvFXirSPA/hvU/EGv6hDpWi6bbvdXd5cNtSGNRlmP+A5PQc0AatFfkn8dP+C0+vTa3dWHwm8Ka&#10;fa6RE+xNY8Ro809wB/GsCOqxg9gxc46gE4HBx/8ABVj9pzwilvqmu+G9Il0uRl2tqWgT28MgPZZF&#10;dOSPc0AftRRXzZ+w3+2GP2xPAGsa3L4aPhnUNHvFsrmBLr7RFKzJvDo21SBjsRx6mvpOgAooooAK&#10;zPEnhnR/GWiXWja/pNjrmj3ahbjT9StkuLeZQQwDxuCrDIB5HUCtOuN+NGr3nh/4O+OtU064e01C&#10;x0G/uba4j+9FKlu7Iw9wQD+FAHntx+wz+z/cXv2p/hH4WEu4NtjsFSPI/wBgYXHtjFeseDvAvhz4&#10;d6LHo/hbQdN8OaVGcrZ6XaR20QOMZ2oAM8depr8o/wDgmZ+1h8XfjB+1BaeHvGfjzVPEOitpN5Ob&#10;K7ZNhkULtbhRyMmv14oAKKKKACiiigAor8Uv26/2yPjV8Nf2sfiF4a8MfETV9G0LT7qBLWxt2Ty4&#10;la2hcgZUnlmY/jX7W0AFFFfkrrv/AAUo+M9h+2RqHw2hu9FHhmHx7J4dRTpoM32QaibcDfu+9sH3&#10;sdeaAP1qooooAKKKKACiiigAooooAKKKKACiiigAooooAKKKKACiiigAooooAKKKKACiiigAoor4&#10;o8F/tX+P9B/4KHeIPgf47lsG8LahbzXHhqeKzEEjbo1uIQZM/OBGs8R6ZdPXigD7Xoor4z0/9qXx&#10;58Qv+CiF58H/AAlLp6fD/wAM2BuPEE7WgkmeRYgXCSE/L++mgiIxxtc80AfZlFFFABRRRQAUUUUA&#10;FFFFABRRRQAUUUUAFFfEHgH40eN9U/4KpfEj4c3XiO8n8D6boEV1aaIxXyIZTaWDlxxnO6WQ9f4j&#10;Xq3hjWP2hpP2tdesNZ0LT4vgQkLnTdUR7X7Q8nkxlQQJTLjzDIOUHQduSAfRNFfO37Q+sftDaf8A&#10;Fj4ewfCfQtP1PwLNNGPE91dParJBH56BygllRyfK3n5FbkevFeU/8FCPjR43+Fvxm/Zq0nwp4jvN&#10;D07xHr81rq1valQt5ELnT1CPkHjbLIOMffNAH2/RRRQAUUUUAFFFFABRRRQAUUUUAFFFFABRRRQA&#10;UUUUAFFFFABRRRQAUUUUAFFFFABRRRQAUUUUAFFFFABRRX5K/tjf8FKPjP8ABL9pbxx4I8M3eipo&#10;ekXEMdqt1polkCtbxSHLbhn5nNAH61UV+Laf8FIP2vpFVl8MBlYZDL4TmII9a+0/2J/2kvi38Xvg&#10;n8TfEfxJ09dM1vQ/MOmq2lNZgqts0mSjfeG4f0oA+0aK/LL9g3/goh8X/wBoT9pTQfBPi660eTQ7&#10;y1u5ZVs9OEMm6OB3XDbjjlRX6m0AFFFFABRXyr/wUM+BfxN+PXwx8N6P8LdQ/s7WLPWBd3Un9pNY&#10;5g8mRcb15PzMvHtntR/wTz+BfxN+Avwx8SaP8UtQ/tHWLzWDd2sn9pNfYg8mNcb25HzK3HvnvQB9&#10;VUUUUAFFFFABRX5//wDBW748eP8A4G+GvhvceA/FN94Ym1G7vo7t7IqDMqJCVByD0LN+derf8E0f&#10;if4q+L37LeneIvGWt3PiDW5NTvIXvbsguURwFXgAYAoA+qqKKKACiiigAooooAKKKKACivxo+NH/&#10;AAUC+PXx6/aMuvh78GtVbQNNk1WTSdHs9NSAT3uxyvny3EgO3cEL4VlVVODnBY9t8VNQ/bB/Zs/Z&#10;78beI/iJ8Q5PMa50+HSrqyvIZ5YpGmIlGRGCAUAHORQB+sNFfn//AMEkfjx4/wDjl4a+JFx488U3&#10;3iebTruxjtHvSpMKukxYDAHUqv5V+gFABRRRQAUUUUAFFFFABRRRQAUUV8+/t4fGrxL+z7+zT4h8&#10;b+EZLaLXLG4s44WvIBNHtkuEjbK5GflY0AfQVFfC/wDwTD/a++IX7Vn/AAsr/hPJ9Om/sH+zfsX9&#10;n2Ygx5/2vzN2Cc/6lMenPrX3RQAUUUUAFFFFABRVHXbuSw0PULmEgSw28kiEjI3BSR+or8vf2df2&#10;mv20/wBqLwvqXiDwPL4Im07T7z7BOb62SBvN2K/AJORtdeaAP1Qor82tQ/bm/aE/ZT+InhzSv2j/&#10;AAZoc3hDXJTFHrmgYDoAyh3UrIytsDgmNlRiOQfX0n/gp78aPGvwf8N/C258E+JLzw9JqniH7Ldy&#10;WZX9/DsB2nIPFAH25RRRQAUUUUAFcP8AEn4H/D74xJbjxv4L0PxS9srJbzapYxzSwq33hHIRuQHg&#10;/KRyAewruK+IPjd8aPG/h3/gpx8G/h9pviO8s/Bmr6ALq/0aMr5NxLu1H524zn9zF3/gFAH0Z8Pf&#10;2WfhF8KtYXV/Cfw68PaJqyZ8u/gsUM8eeuyRgWX8CK9ToooAKKKKACiiigAooooAKKKKACiiigAo&#10;oooAKKKKACiiigAooooAKKKKACiiigAooooAKKKKACiiigAooooAKKKKACiiigAooooAKKKKACiv&#10;n39vD41eJf2ff2afEPjfwjJbRa5Y3FnHC15AJo9slwkbZXIz8rGvzG0H/gqh+1B4qaZdEs9N1hoQ&#10;DKth4eacxg5wW2E4zg9fSgD9u6K/IT4W/wDBQL9q3xN8TvCOj614b8nR9Q1iztL2T/hF5Y9kEkyL&#10;Id5GFwpPPbrX690AFFFFABRRRQAUV+UX7b//AAUe+MfwF/ah8aeBPCt1osegaT9i+zLd6cJZR5tl&#10;BM+W3DPzyN+GK/U/QruS/wBD0+5mIMs1vHI5AwNxUE/qaAL1FFFABRRRQAUUUUAFFFFABRRRQAUU&#10;UUAFFFFABRRRQAUUUUAFFFFABRRRQAUUUUAFFFFABRRRQAUUUUAFFFFABRRRQAUVxvxV+MXgz4Ie&#10;G4tf8deILXw3o8twLSO6u9xV5ijuI1CgksVjc4A/hNfKP7LP7eF7+0/+2V458JeH5Ypfhbp3h+S+&#10;0qSW0MV1PNHNaRNKScMEYzSkKwzgrnB4AB9wUVQ1/XbHwvoWo6zqlwtnpmnW0l3dXEn3Yoo1Lu59&#10;goJ/Cvzu8M/tfftTftaahrWs/AfwRoGhfD/TrlrW31HxEVM10684LM4XcVKsVRCEzgueMgH6QVyv&#10;hP4WeEvAviHxHrugaBZ6XrPiOdbnV76BMS3silirSMeuC747Dca+Z/2O/wBtXxJ8VviN4k+EHxc8&#10;NW/g74s6ArStb2YK295Eu3cVBd8OA6P8rMrq25cAVF+1/wDtseKvhj8UvD/wb+D/AIUt/GXxU1qJ&#10;Z9l4SbezRgxUFQybmKozks6qigM2QeAD7Hor84fEH7X/AO0/+ybrXh/VPj/4N0DVvh7qt0tpPqnh&#10;0Dz7SQgnaCr7dwUM2x1w+0hXGDj9EtG1iy8RaPY6rptzHeadfQR3VtcxHKSxOoZHU+hUg/jQBcoo&#10;ooAKKKKACiiigAooooAKKKKACiiigAooooAKKKKACiiigAooooAKKKKACiiigAooooAKKKKACiii&#10;gAooooAKKKKACiiigAooooAKKKKACiiigAooooAKKKKACiiigAooooAKKKKACiiigAooooAKKKKA&#10;CiiigAooooAKKKKACiiigAooooAKKKKACvzu/wCC0/xD1Dw78DfCHhSymkgt/EWrvJe+WcCWK3jD&#10;CNvYySRv9YxX6I18Bf8ABZL4S6l44/Z70PxZplvJdN4S1MzXiRgkpaTpseTA6hXWHPoCT0BoA8m/&#10;4Iy/s8+GfEGieKPixrWmW+q6xY6p/Y2ktdRrItkyQxyyyoD0kYTRqG6gBgD8xr7Svv26P2ctUs5r&#10;S8+KPhe7tZlKSwTyF0kU9VZSuCPY1+eH/BKH9s3wj8D18RfDnx7qUegaNrF6NT07V7k7baG58tY5&#10;Y5m/gDLHEQ5+UFCCRkVxH7X/AOw98LvgH8F7bxr4J+Ky+OLyfUoLRLWO4tZUaJ1kJkBiYk4KDnpz&#10;QB+nfwN8Q/s9fD3wT8S/HHwo1DSo/CsDtq3iD+xHZra3eKAsfLiPCEoudiYGegGa/NS3+Pvxy/4K&#10;HfGbU9G034jwfC3wlbxyXSWraq2n2lra7gio7RkPcytuH3uCdxGxRgdV+wt4d1DxV/wT2/ad0zSo&#10;Gub+WNnjhjyWk2Wu9lUDqSqkAdzgV8yfsV/AbwV+0h8Xn8E+MfF1x4QN1ZPLpk8Cxn7Vcq6fuMuc&#10;bihdgB12EegIB6Z8TfEXxy/YB+J2ivpHxlXxhZX0ZuoXstWe/sbkKwEkVxbSMQrfd567WBVwc4+t&#10;v20/+CjHiTQP2b/hTrPw6T+wNZ+Imny3s+oMFkfTVh8tJoocjBcyuyhyOFQkAFgVzfFH/BG74VeC&#10;dBvNb8QfF3VtF0izQyXF9fxW0MMSjuzNgCptV/Z+/Z3+Mf7OHwd+Elv8TLnStUS21PUvBXibVrVY&#10;GvUlvpfPieN9qsDIVxHuRyEUj+IEA8R/Z5/ZJ+O/7WHw7i+I1l+0A0N9cyyeVaXWvXtxdxMkjL+/&#10;KMTCSVLAcnaVPGcV9Y/AHwD8dvhj+zx+0H4c+NusX2v/AGTRLj+xNRu9R+3xzQmzufMMUrHzNuQn&#10;yyAEccAGvhj4+f8ABNf4t/sq+FNS+IVv4n0bUND0go0l/pF9La3sQaRUVtjKvO5l4R2NfQP7A/7T&#10;3jz4w/s7/HvwZ411a68Sx6D4UubvT9Wv3aW5RJLedHhklJJcZVWUt8w+cZIwFAPBv+CQf/J41l/2&#10;BL7/ANBSvsT9qr9mn9pf9of9pTXbbwl451HwR8LLe2tUhnl1ma2tZXMC+cI7eA7pG3FslwF5I3dR&#10;Xx3/AMEg/wDk8ay/7Al9/wCgpVD9qz9oD4k/tUftXah8Nv8AhJ7jQ/DU3if/AIRbTdJW5eKxjU3Q&#10;tlmuFX/WEn52LbsZIHAFAGl+0f8ACT46/sPNpPiG1+OdxrFteXYtQ+ja9crPHKEZgJrd25QhHGfm&#10;HBBAyAf0C/ZF/bhl8e/sXeIPip8QikmpeDHuLPVZrVFja+aKKOSN1QcK8gmRMDCl92ABwPz/AP22&#10;P+Cd2k/se/BvQfE//CeTeJ9d1HWYtNazayS1iEZt55HkVfMdjtaNFznHz89RXSfs2+G9Q8Vf8Epv&#10;2irHTImmuY9bgvWVevlW5sZ5T+EcTn8KAOf0X40ftKf8FG/jXdeG/C/i268Laa0ct2dOsNQlsdO0&#10;2zDBczNEN8xy6rlgxZm4Crnb7DqH7Lf7Vn7I3ivwx4j0L4m6v4z8KyaraQarDpt7cT+VG8yqzTWk&#10;25WTBxvAYrkk7RzXLf8ABFbx9oHh34weOPDmp3dvaavr2mwHTPPYKZ2hkcyRIT1YiQNtHJEbHHy8&#10;fq58U/jF4S+DOi2epeLNXh02K9u4bCzhJ3TXU8jqipEnVzlgTjoAScAUAfhD/wAFJP8Ak9z4pf8A&#10;X5bf+kcFes/taeDf2yF8JzfFz4l6nqWi6AssZfTNH1kQx6SsrhYgbeJ8KNzom4lnyyhzmvJv+Ckn&#10;/J7nxS/6/Lb/ANI4K/Xz/gpFDHP+xJ8UlljWRRZ27BWAI3C7gIP1BAI9xQB8s/8ABPP4zfEH9rL9&#10;nX4v/CbXfFN1L4gsdOSDSPE19K8lzDHcpKgEkgO9jG8YYMSWw+M/KK/N/VfhjrNj+0tefDyXXTL4&#10;gh8XPoDa5l8tci8MBuc53cuN/XPvmvuD/giD/wAlN+Jv/YHtf/RzV8y+N7iPTf8Ago7rtxduttBD&#10;8Vp5ZJJTtVEGrlixJ6DHOfSgD9Rf2Lf2JPiL+zZ8UtU8TeLvik/jfTbvRpdNj09pLlvLlaeCQS/v&#10;HI4WJ19fn+tfBHwT/wCFt/8ADd3hz7d/wmn/AAj3/Cb/ALz7R9r+yeR9qbrn5Nm38MV+4jXESzpA&#10;ZEEzqzrGWG5lUgMQO4BZcn/aHrXzD4Z/4KQ/Bbxd8VLL4eafqOrt4lu9U/siKKTTHWP7R5hjwXzg&#10;DcOtAH1FRRRQAUUUUAFFFFABRRRQAUUUUAFFFFABRRRQAUUUUAFFFFABRRRQAUUUUAFfnB/wVi8L&#10;6j8NfGHwf/aD8Pwf8THwxqsVhesgwXVZPtFuGP8AcytwhyCP3oHfB/R+vI/2tPg6vx7/AGdfHPgp&#10;Y1kvr/T2ksNw6XcREsHPbMiKCfRjQB0+ufFrQdF+Dl58SzcCXw1Boba+k2QPNt/I85cdeWXGOvJH&#10;WvjH/gkd4E1DVvCHxD+NfiEebr3j7W5mSZhnMUcjtK6n0eeSQEf9MVr5Tu/2qr3xN/wTQ8OfCKyk&#10;kuPG994iHhMWanbPLYxutwhHtmSC3xxkBgff9dfgZ8L7P4K/B/wh4Gsdph0PTorRpFAHmyhcyycd&#10;3kLsfdqAPy0/Zf0H9oL4/eL/AI1eDfA/xFk8G+Ff+Ehf+2PEVzNLPfQL5lwsVtaDfuQMNxbaUPyL&#10;84+63vvxa8YeKf8Agmb+yePDtr4wn+I/xA8Sa7NFourahbNvhDxJvkMLyylvL24UbmBaRMjGRUH/&#10;AASZ/wCRr/aP/wCxqT/0ZdVn/wDBYSGXRdU/Z/8AGNyJBoOieILhb1413bWdrWVOO52W02PoaALe&#10;h/8ABNj4r+MvDcXiPxt+0d4xsviLdxC5ZbK4le2sJiM+VkTKWCnjKbAOijABPYfsFftF/EG4+KXj&#10;39n74w366v448Hqbiy1k4L3tqrIrb2wN5xLC6sfnZZDu5UmvtvTdRtdY0+1v7G4ju7K6iWeC4hYM&#10;ksbAMrKR1BBBB96/OP4O3kPxB/4LGfFDXNCVLrStH0Y215eRZKebHbWls4J5G4ShkxxkRk9jQB0n&#10;/BM3xNrGvfHb9qy31PVb7Ubey8SW8drFd3LypAv2rUhtQMSFGFUYGPuj0o/4LLeJtY8L/AnwVcaN&#10;qt9pFxJ4kEby2Ny8Dsv2Wc7SVIJGQDj2rG/4Jg3kVn+0v+1ppc5MV/J4jSUQPw22O91FX4PPBkQH&#10;60v/AAW1u4F+BXgO1M0YuX8SeYsJYb2RbWYMwHUgFlBP+0PWgB//AAUG8Ra38HfH37NHxYstYvrL&#10;RbS/t7DW4Y7l1hmiVopgHQHDbo/tQJIzwK9h/wCCmXxE1jwr+z1beFfC91LbeLvHWt2Xh3TGtpTH&#10;MpeQO5VhyMhBGT282qX/AAUW+G//AAsb9g/WmiiEt74ftbLXbfI+75O0St+EDzV4h8F/Hx/bI/ad&#10;/Z4DyC90v4b+Bo/EWrkNuT+1pFSHafRg6wSDPOA3oTQB7v8A8ExvitqXjz9mddF8TXFw/ijwXql1&#10;oWptfSFpso/mIXYnnasnl5J/5ZGvE/2H/jFPbaF+0/8AtHeKtU1DUvDUeq3J02zkuHZEjjMlwYYV&#10;J2qWE9rGMAYwM1znxM8dH9jD9p79pzS0ddP0z4heDZ/E2iNI2FOplJFAA6EmaS7YgYOFUVvxfBm/&#10;8L/8EYdS0uxjkj1TUtGj8UXTRghmia8iu2Jx2+yoqn2B+lAF74S/s/8AxU/bw8Lx/Ff4ofFrxJ4L&#10;0LXHeXQfCXhC6NvDa2odgrvnKknHBKliACW52q7wbrXxE/YT/a48BfC/xF8Q9V+Ivwt+IINtpkmv&#10;S+Zc2F0XEaKrMWIxI0SkKVRhNnbuWuV/Yr/YB/Z6/aM/Z08LeML2DVb3X5Ee21hbfVXjEN3G5DKU&#10;H3crsYD+66nvX0T4P/4Jg/AP4a+MvD3irTbDV7bVdF1K2v7GS41d2T7RFKrxAqeG+dV+Xv0oA8n+&#10;Gf8Aymi+LX/YsQf+kOmVpfDjxNrFx/wWG+Kmiy6rfSaPB4bhki097lzbxt9i007ljztByzHIH8R9&#10;azfhn/ymi+LX/YsQf+kOmUfDP/lNF8Wv+xYg/wDSHTKAPLf2tPgje/szftKfAm70P4i+MdXh8beL&#10;XlvrLU9TYwQrHeWZEcapt+Qi5cENngD3r1L/AIKj/wDJwH7I3/Yz3H/pXpdH/BUf/k4D9kb/ALGe&#10;4/8ASvS6xf8Agr74dfxh8TP2ZdBjvpdMk1TV9QsVvoBmS3Ms2moJF5HK7sjkcjrQB1P7SHx28Zft&#10;bfFuT9nr4EalNYaXZy48a+N7ZWEdkivhoYpAR0KkHaQZGG1SFDtX2j8IfhXpPwZ8A6Z4U0e4vr23&#10;s0/eX2p3LXF1dSn78ssjHJZj2GABgAAACvzj+E+ral/wSx/aWufh54qunvPgl44nFxpniK5jAa1k&#10;GEDyuoA3JlUlHTbskAUEqf1MimSeJJYnWSNwGV1OQwPIIPcUAPooooAKKKKACiiigAooooAKKKKA&#10;CiiigAooooAKKKKACiiigAooooAKKKKACiiigAooooAKKKKACv57f+Ckn/J7nxS/6/Lb/wBI4K/o&#10;Sr+e3/gpJ/ye58Uv+vy2/wDSOCgD7g0f/gtd4F03SbK0b4c+IXa3gSIst3BglVAz+leo/EzxLe/8&#10;FEP2JbrxF4Hvrz4eeRqE11J9rlZpJIrWOUSRExEcPuHtxzXXeH/2X/2TZtB02S48K+AWne2jaQtd&#10;xZLFBnP7zrmvVbDwp4B8GfAvxboHw2ttJtdDg06+f7HosqyxJK8Lk/dY4JoA/Bf9kv4N+IPj18bt&#10;I8G+GPEp8JaxdwXEseqq0gMaxxM7DMZDfMARwe9fpZ4w/Z78e/smfsFfHGDxB8RLnxVq179lu7TU&#10;ree4WW1UTQoVVnYsM89D3r4t/wCCUl5Ba/tteDhNMkRmtNQij3sBvc2kpCj3wD+Vfqr/AMFGriKT&#10;9i34rwrKjSx2FuXjDAsubqHGR2zg/lQB+Uf7Hfi79pj4jat4r8L/AAi13ULvUtQsohqGrahqJJ06&#10;3Vz80ckzkRs7ELlFL8fLjBNc74g+Jn7Q/wCxn8dpLTXfFuvWnirTZI7i4tbzVZL20v4nAYbwXKyx&#10;uD35Bz91l4+mf+CIP/JTfib/ANge1/8ARzV53/wWQiSP9rm1ZUVWk8M2TOVGCx824GT6nAA/AUAf&#10;Uf8AwVc+J+p6h+yj8KPFnh/Ub7Qm1zU7W8Bsbp4n8uaxllCFkIyBkflVH/gnX8dNV+Hv/BP74sfE&#10;TWZ73xReeH9ev7iGO/unkaTbY2RSPexJVN7c46ZJrgv+CgX/ACjZ/Zi/689E/wDTOa6b/gmxqngr&#10;Sf8Agnh8VpPiMSvgebxPd2erMqsxWCaz0+Et8vzDBkByvIxkdKAPmb4UeKvjt/wUM+MV/o958Zj4&#10;Wk8lrxbObU5bO1C7goitbWIjewyPfAyzE9frL4H/ALJ/7U37Ofx+8DzXXxEvvG/w1mv/ACtWjtdY&#10;nliihKtzLbXB4ycfNHuI7kV4x4u/4I8at4msx4h+DfxN8O+M/C14POsm1GUxu0Z6KJoVkjkPvhB7&#10;CvK/2Rf2kPi1+zn+1BoXw/vfEGoappTeI4/DOr+Hbi9a7tQxuRbyNB8xVXViSrR43bQDlTQB7t/w&#10;UO/4KIePJfizqfwl+E2p3Xh+00i5/s3UNU0s4vr+8yFeGJwN0So/yfJhiytzjAos/wDgnD+1fbeE&#10;08VQfGO5g8a+WLj+x18Q3qzhsZ8s3Wdvmdv7meN+Oa+UvHEg+Dv/AAUI1G/8VwGG00X4jjVLxZFy&#10;HtRqIuN+MHKtEQw45DDiv6CrbxHpN5oEeuQanZy6LJbi6TUUnU27QldwkEmdu3HO7OMUAfin+2xr&#10;3xB8Q/sf/Amb4oyajJ42t9a16zvjq0IiuR5UqRoHAAyQqj5uc9cnOaz/ANnb4f8A7V3xo/Zti8P/&#10;AAsmk0P4dabdXT+ZZ6kmnz6pcs26RPM3B2C8Lj5Y/XJzj2L/AIK5fFbw18ZvhL8JfEvhK/GqaG+s&#10;6zaRXiqQkzQmKJ2Q/wASFkOG6EYI619M/wDBIr/kzPSf+wxf/wDowUAfBf8AwTz/AGrviX8O/wBp&#10;vw34F1/xDq+reHde1H+xr/R9YupJ/s1wxKJJGJCTG6ybQ2MbhkEEhSPoj/gpl+314x8B/EMfB/4W&#10;6o2iahBFEda1i2wLkTTKGjtoXP8Aq8IyMzj5suACu1t3xR4RiSD/AIKQ6LHGixxp8WYFVFGAoGsL&#10;gAdhU/8AwUW8O3fh39tr4jJrEM0EF5fw3sciLkyW8kMbBkzgHjI643KR2oA9b+KH7Lvxt+F/wyvP&#10;iO/7RdnrOvabAL290vTfFtw16i4G/wAqXf8AvHUHkDGQp2luAfrb/glb+2Z4p/aE0fxH4J8e3rax&#10;4k8PxR3lpq7qqy3VozbGWXAALo2z58ZYOM8qS3n3hH/gjj8K/HnhrTvEHh/4ta1q2jahCtxa3lrb&#10;27xyIwyCCP1HUHg16P8AsT/swfCL9nD9pzxPpfgz4l3vjTxnb+G5INS01oYjDZwvdW5+eSPgS7ol&#10;Hl5yA2SBxkA+96/P39rz9nP9pP8AaC/aMubHwN411HwV8MoNOtg10+szWtq8xDeaFhhO+V+n3gF7&#10;bhX6BV+Fn7bP7R3xH/aF/ar1/wCGUPiW50LwvZ+I38K2Wkx3Lw2ZZLn7MZ7gJ/rCzgsSwO1TgDjk&#10;AuftI/BD46/sS2eneKLX46XGrwS3q2bf2Pr9zHdQy7WYebbs3zR/Ky5ywzwQM19dfAfx54+/4KLf&#10;sNa94dm8TR+GfH+m6tBp8/iKENF56RGGdZisRBVnUsjBcAlSQADgfJf7Y/8AwTf0r9kf4G2Pi+fx&#10;/L4j1651OCwFl9hS1hIdJGcoDI7Nt2D09SOePpr/AIIif8kl+JH/AGG4P/RAoA/M34J/DLW/iJ+0&#10;BoPgbRtfbQtc1DUpLGHWFZwYXAcF8qQ3IB6HvX6AftQfs4+Lf2af+Ce3jLQvF/jRvHF9f+KrC9hv&#10;WaZjFHhE8v8AesT1Qnjj5q+Sv2L/APk/rwH/ANjNN/7Vr9PP+Cuv/Jmerf8AYYsP/RhoA+Kf+Cev&#10;7Tuifsp/s4/GnxbqKx3mrS3+n2uj6Uz4a9uzFcFVPcIv3nYdFHHJAOd+xH8MPit+298bNS8T+KvG&#10;fiWLwVZ3pvddvLfUZ4EupmO8WcIVgq7sjIXGxOmCVz82fDf9mvxN8VPgn8RPiLocsVxaeCHtWvdM&#10;VWM8kMokMkydsRhAxHddx424P35/wR1/apso7O7+BuutBa3Rlm1Lw/cYVDc5G6e2bA+ZxgyKTkld&#10;4zhFFACf8FMv29/FXw18bN8HPhdqb+Gl0m2hGsaxYti6DvGGS2hf/lmFjZCzqdxLYyu07vOPFn7E&#10;X7UXw/8AgvN8Wn+K2rtrdjYjV77RYNbvhf28IXe/7zdhpEUZZc/wtgkgA+I/8FCNJvPBf7dHj241&#10;W0cxS6nb6lErDieB4onUqTwR1X2Kkdq/bL4zfE7wxY/s1+LvGsuqWs/hibw5cXUN4sitHcJJA3lq&#10;hzhi5ZVUdywHegD4/wD+CXf7d/iT46X2ofDP4h3g1TxJY2ZvtM1pwFlvIEZVkilAADSLuVg3Vl3Z&#10;5XJ/P/xN8Wfifpv7ZWqxeE9d1bVNZt/H0q6To89/M1tcTrqJEFu0fmKpRmCoVyBg4yK9C/4JD+Hd&#10;Q1j9sTTtQtYXe00nSL65u5ADtRHj8lcn1LyLx7H0rz/wr/ykm0f/ALK1D/6eBQB1H7V+i/tW/A/x&#10;Jo3jL4n+Mdesr7W5GktL7SdebybeZACYVWBgkJUEEKoCnnBODXsfh/4j/tlft1fBayj8HTLpfh/R&#10;IjY6hq1hfx6dc67dp8xy+4MDsaMFV2xlixJ5Cr7B/wAFu/8Akkvw3/7Dc/8A6INd/wD8EcP+TRbn&#10;/sZb3/0VBQB8Xf8ABNX9q74jeFf2lvD3gLXPEWra54Z8RTyafc6bq108/wBln2OUli3k7GDqAwHD&#10;AnIJC47v/gph+3T8SdP+N+s/CrwVrt34M0LQ/Jgu7zTZzb3V7NJEkjFplIaONRIFCqRnDFicgL83&#10;fAIBf+CiXhcAYA+IGAB/1+NX3b+1N+xn8M/21PjT4rvfAXxDs/DPxY0iVbHX9Cv4tyXLRRqEmCZE&#10;g+TYpkQOpCgYDAkgHmen/wDBOn9paPwra+K/CHx/h1bWJoRcBNN8R3yJKThisV0CVfJ7nap9R1qL&#10;9uT4L/FvWP2NfAPj74ieJby01vwzY/2d4h0S9lLy3s8uoFIpGMbeW21Sh3c56g96+Zvjl+zr8aP+&#10;Cfuu6HfzeLI9JfVpJfsOpeE9XmTzDFsLB1Ijfo69VKnOMmvsf4x/G7xF+0J/wSEu/FvilVl19b+1&#10;sry7jj2LdGHUY0WbaOAWG3djjduwACAAD5J/YT/ZP8cftP8A/Cb/APCG/EFvAn9h/Yfte151+1ed&#10;9o2f6ph93yX6/wB/jvX3V+2d8M/iB8Hf+Ceng/wbYa5rHiTxbpOs28Vzquim4NxcKxuXJyCZNoDK&#10;Dk9h7V5v/wAEM7qFLr40WzSqLiRNGkSIn5mVTfBmA9AXXP8AvD1r9Dfjp+0P4M/Z38BJ4x8X3k6a&#10;G16lgJrCE3Dec2/Awp7eWwPoRQB8l/8ABH//AITP/hWfj/8A4TT+3ftf9rw+R/b3neZs8nnZ5vOM&#10;+nGa/QCvJP2d/wBqLwJ+1Fomrat4Eub25s9LuFtblr21aAiRl3AAHqMV63QAUUUUAZfir/kWNY/6&#10;85v/AEA1+Qf/AATS/be+F37MHwn8UaB46vdSttR1DWzfQLZ2LTqYvIiTJI6HcjcV+vnir/kWNY/6&#10;85v/AEA1+dH/AARl8H6B4j+A/jafVtD03VJo/ErIkl5aRzMq/ZYDgFgcDJPHvQBwX7Q3x28J/wDB&#10;TL4w/Db4V+DLuPw/4Y0+/e91DW/Ec8VlLc7gqmK1iLlpHK7gq43FmGQqqWr1X/gsFbx2vgz4LQQo&#10;I4o/E4RFHQKIwAPyqf8A4KzfBP4aaH+zs/ja10DSPD3jSy1O0g07UNPgS1nudz4eE7APMxGHcZyV&#10;8vIwM58o/bf8Sa34w/Y//ZM1rxG8k2t31xZT3U8xy8zNbIRK3A5cYc+7UAfeH7VnwF8Z/tAeH9B0&#10;bwl8T9U+GENtdvNqN5pJl867iKYEWI5Y+M88tj2NfIHxe/YL8R/AvwJrXjPwx+014ssvFWi2MupR&#10;warqDRJemNS5iBEwI3lCBkOCeCDya6r/AIKGfFPx74q/aF+Ff7O3gzxTceBrTxbFHd6nrVmWSV45&#10;ZpYlQMpVsKIJCUDLvLqCQKj+IX/BK34H/Df4P+M/EuoXXiLX9b0zRb2//tLWNVCBrhIHdXYRqgxv&#10;AOCT0AJPOQD0b9nj9obXv2gv+Ce/iXxhrlwv/CVWeh6xYXt7ajyjJNDBJsmAXGxyhjY4wN2SMDAH&#10;yj+xp8Ffj7+1h8BbS1uPjHfeA/hpbX1yiSWDyz6pqkxYeYJX8xT5S52gF8cfcPDV6f8A8E7/APlG&#10;b8Uf+4//AOkCV6n/AMEiv+TM9J/7DF//AOjBQB4r8FL74ofsUftyeGPgr4k8e6l8Q/AvjKzM1nNq&#10;LSHyWYShHRXZ/LdZICjKr7SrhiM4A6X9o+4itf8Agr38CJ55Ehhj8Lb3kkYKqqG1UkknoAO9WP2t&#10;P+Uon7Nn/XkP/R1zXn/7fXwntvjn/wAFLPhJ4EvdUvNGsdb8KRW9zeWGBOsIn1J5FUngF1Vk5BGG&#10;OQRwQDtPGHxF8Zf8FIPjQ3gf4Za1qfhX4E+GLlX13xfp+6CbVJ1/5ZQPnOCD8i9AD5jg/ItfoJ4R&#10;8K6d4H8M6boGkRSQ6bp8KwQrLK0r7R3Z3JZ2JySzEkkkmvzm/Yz+KWt/sS/G2/8A2YfipNDDod5d&#10;tc+E/EDR+VFOZmOxc/3ZjwMklJQyEnIx+mFABRRRQAUUUUAFFFFABRRRQAUUUUAFFFFABRRRQAUU&#10;UUAFFFFABRRRQAUUUUAFFFFABRRRQAUUUUAFFFFABRRRQAUUUUAFFFFABRRRQB8g/wDBV7/kyPxj&#10;/wBfmnf+lkVfmV/wT9/bQ0P9jrVvGl3rfh3UPEC69BaxRLYSxxmIxNKSW39c+YOnpX6a/wDBV7/k&#10;yPxj/wBfmnf+lkVfDX/BIz4F+Afjd4g+JkPjvwrp/iiLTrWwe0W/QsIWd5w5XBHXav5UAfWvwQ/4&#10;KzeD/jh8WPDPgSw8Ca5pt5rl0LWK7ubmFo4jtLZYDkjjtWB+1V+zT+0v+0P+0prtt4S8c6j4I+Fl&#10;vbWqQzy6zNbWsrmBfOEdvAd0jbi2S4C8kbuor6o8I/scfBTwD4l0/wAQ+Hvhvoeka1p8nnWt7bQk&#10;SQvgjcpz1wTX5CftWftAfEn9qj9q7UPht/wk9xofhqbxP/wi2m6Sty8VjGpuhbLNcKv+sJPzsW3Y&#10;yQOAKANL9o/4SfHX9h5tJ8Q2vxzuNYtry7FqH0bXrlZ45QjMBNbu3KEI4z8w4IIGQD+gX7Iv7cMv&#10;j39i7xB8VPiEUk1LwY9xZ6rNaosbXzRRRyRuqDhXkEyJgYUvuwAOB+f/AO2x/wAE7tJ/Y9+Deg+J&#10;/wDhPJvE+u6jrMWmtZtZJaxCM288jyKvmOx2tGi5zj5+eorpP2bfDeoeKv8AglN+0VY6ZE01zHrc&#10;F6yr18q3NjPKfwjic/hQBz+i/Gj9pT/go38a7rw34X8W3XhbTWjluzp1hqEtjp2m2YYLmZohvmOX&#10;VcsGLM3AVc7fWdf/AGUv2rP2U9c0DW9C+J+r+MfCt1qNtaarHpl7czeTHJKqM81pLuVkw2N67iuS&#10;TtHNc9/wRW8faB4d+MHjjw5qd3b2mr69psB0zz2CmdoZHMkSE9WIkDbRyRGxx8vH6ufFP4xeEvgz&#10;otnqXizV4dNivbuGws4Sd011PI6oqRJ1c5YE46AEnAFAH88P7U3wn1z4H/HjxP4J8SeIT4q1rS/s&#10;vn6uxkJn8y1hmXlyW+VZFXk/w+lfqX+yf+wP8Tfgr8W/CHxE8SfGFvEPh3TreeafR5Jbra6y2csa&#10;53uUwjSK3I/gr4J/4KkIy/t1fEolSAw0wqSOo/sy1GR+IP5V+40yp4l+D0dnp91DJLrGhmCxkEoC&#10;zNJakptOeePm47AntQB+QXxg/bK+Mv7bX7Q1r8PPhX4gvvC3hzUNQax0ez0y6ks2uIk3Frq6lTDk&#10;bFaQp0VVwFJBLH7QvwY/aS/YBt9A8a2vxd1PV9Ju7oWr3VhqFy0UVxtLrHPBMSjowRsEgg7SCBxn&#10;zf8A4Jq+ILL4e/tv+CV8RldLLSXuls15iPyLmS2ljRG3dGMmI8dcviv0P/4LG+LtJ0f9la20S6uY&#10;hq2sa3bCytcjzGEQd5JAOu1RhS3YyKO9ADPC37XF1+0//wAE5/in4skA0fxlouh31jqYsHaMLcJb&#10;70niPVQ6sGAz8rBhk4zX52/sc/ET9ovxR8Qtf0T4SarqGveJ9S0Ga2ll1PUd66dame3Ml0hnk2K4&#10;KogbBIEp2jOCPcf2GfDuoWf/AAT1/am1uaF006/0+a2tpGBAd4bOQyY9QPOQZ9c+lY//AARU/wCT&#10;pvFP/YmXX/pdY0AfYH7Dn7O/xy+CrfFTU/i9rs2uz61p8X2KaTWpNRk81BMZCSxypO9Oe+Pavi7/&#10;AIJyf8La/wCGzPh7/wAJN/wmn9h/8TH7R/a32v7N/wAg6527/M+X723Ge+O9ftnfXken2dxdS58q&#10;CNpX2jJ2qMn+VfNPwb/4KMfBn48fEjR/A3hTUNWn1/VfO+zR3WmvDGfKheZ8uTgfJG344FAH07RR&#10;RQAUUUUAFFFFABRRRQAUUUUAFFFFABRRRQAUUUUAFFFFABRRRQAUUUUAFFFFABRRRQAUUUUAc/42&#10;+HvhX4laVFpni7wzo/irTYZhcx2et2EV5CkoVlEgSRWAYK7jdjOGI7mvz5/ZT8MaP4N/4KzfHHRv&#10;D+k2OhaPaeF3W30/TbZLe3hBk0tiEjQBVBJJ4HUmv0mr87P2d/8AlMF8e/8AsWG/9C0qgD33/gpH&#10;4guPDP7EnxSvLYkSSWdvZHa2PkuLyCB//HZW479Kk/4Jy+H7fw3+xZ8L4LeNE+0WEt7IyD7zzXEs&#10;hJJ6n5sfgAOAKs/8FDPB9z44/Yw+KmmWiPJNHpqajtj6lbWeK5bt/dhNZX/BNTxlZ+Mv2L/h29rK&#10;jzaZBNpd1GvWKSGZ1CsMnkp5b/RweM4oA+b/ANpW9j8D/wDBX34I6lZboZtW0iziumT/AJaGaW+t&#10;OenGwIPwqf8AZVB8af8ABWL4/wCvX6LLNpVhdWcHmHcyFJrS2RlPb91Ey49HxUHxyig+Kf8AwWG+&#10;FWl6aFu28LaRbtqJRtwgeH7XeDdj7pxNCOe7L64qf9neRfhb/wAFbvjN4d1RhbHxTp091p7TdZ5J&#10;GtrsKh4BHl+f2JzHjsaAPof/AIKZaPa6x+xJ8ShcpvNtDaXUTDqkiXcJBH6j6E1pf8E6fEkviv8A&#10;Yq+Fd7M7O8WnS2ALDB229zLbqOvQCID8Kwf+CoXiux8L/sU+PI7uVVn1U2mnWkbMFMsrXMbkD1IS&#10;OR8Dshrqv2AfCE3gf9jf4VaZcQmCZ9J+3mMggj7TK9yMg98TCgD6CooooAKKKKACiiigAooooAKK&#10;KKACiiigAooooAKKKKACiiigAooooAKKKKACiiigAooooAKKKKACiiigAooooAKKKKACiiigAooo&#10;oAKKKKACiiigAooooAKKKKACiiigAooooAKKKKACiiigAooooAKKKKACiiigAooooAKKKKACiiig&#10;AooooAKKKKACq+oafa6tYXNjfW0N7ZXUTQz21xGJI5Y2BDIynhlIJBB4INWKKAPzj+OH/BGHwZ4y&#10;1651f4d+LbjwOtxI0j6PeWn220Qn+GJt6PGucnDF+uBgYFeZaD/wQ81yS8X+2vivp9taAgn7Bo7z&#10;SMO4G6VAD05569OMH9aaKAPCf2TP2Q/C/wCyL4M1TQfD2q6prR1W4W7vbnVDH80ipsARUUbVx2JY&#10;+9fNH7QX/BHXwV8RvEl54h+H3iWb4f3d3K082lSWgu7HeTk+UA6NCMknGWUdFCjp+htFAH5XWv8A&#10;wRt8ceJZrO18ZfHBrzR7VgUgis57plGMEIJZgqHGBnB+nGK9q+Nn/BKnwt8T/hj4B8K6P431fQ7j&#10;wXp82n2N3e20V2lwkkxmYyovlnO9mwVYAAjg45+56KAPym/4c0+Ptc+y6br/AMb0uNBtm/dQ/Yri&#10;48sDgbInmCqceh496+z/AIRfsUeD/gJ8BfGHw98GPL/aHibTri2v9e1H55rmZ4HiRnCgAIm87UXg&#10;ZbqWJP0VRQB+ff7Ff/BM/wAR/ss/G+38dan410vXbWOwuLM2lpaSRuTIAA2WOMDFU/2q/wDgknp/&#10;xo+J2peOfA/i2HwleaxO13qWm3lmZYGuGOXmiZGBUs2WZSDlmJBHSv0QooA/LPWv+CM/iPxF4NRt&#10;W+Lj6x41W8jWO6vopZLOCxVJN0ShmZ2cuY2ByqgKwwSc19XfsJ/sh6h+yX8MfEnhPXdbsPE/9r6m&#10;18XtrdkjEbQxxGNlfOfuH2wa+nqKAPzg+Nv/AARl8KeKvEdxrfw18YT+BvOkM39kXlqbu2ifOQIZ&#10;A6vGoPY78dsAAVn/AA4/4JA63F8QNG8T/EX4v3XiD+yrqK5it7O2d5ZPLdXVTPPI2wZHICH6iv0v&#10;ooA/Nf8Aai/4JR+KP2gPj14u+IFj480jSbTW54pY7O4s5XkiCQxx4LA4OSmfxr7W/af+D938fPgN&#10;4u8AWGow6Td63bxwx3lwheOIrNHJkgcnhCPxr1KigD4r/YH/AGB9d/Y88WeK9W1bxXp/iKPWrKK1&#10;SOytpIjGUkLZO48g5rk/2uf+CUOl/H74lal488I+LV8JavqrCXUrC8szcW082MGVGVw0ZOASuGBO&#10;Tx0r9AKKAPif9ib9gPxV+zD8UtQ8a+KPiOvjGWbQpNCt7FbeXEMbTwShhJJIcAeRt2BcfNnIxg+Y&#10;/Dr/AIJT+KPBP7TOk/FCbx3pFzZWXiT+3G0+OzlEjJ55k8sMTjODjNfpNRQAUUUUAFFFFABRRRQA&#10;UUUUAFFFFABRRRQAUUUUAFFFFABRRRQAUUUUAFFFFABRRRQB8B+Ev+CWtt4a/bIHxbbX7CfwhDrk&#10;2u23h37K3mxzNukiUP8AdCxzsrDjogHXmvvyiigD5n/Y3/ZN1X9mPWPihe6lr1nra+L9XXUoVtYX&#10;jNuoaY7W3Hk/vRyPSvX/AI1fBnwv8fvhxq3gnxfZG80fUEGWjbbLBIvKSxt/C6nkHkdiCCQe5ooA&#10;/PDT/wDgnP8AHXwRpcvhHwX+07q2k+AmykNpJbzLPbRHqibZflwP7jIDycDNfTf7J/7IfhD9krwl&#10;e6boE1xrGt6pIs2q69fgfaLx1ztXA4SNdzELk8sSSSc17pRQB8N/H7/gnHrHin41X3xV+D3xMvfh&#10;Z4p1UN/akduJQlw7EF5FkidWUOVVmQhlZhu4rzn4mf8ABInWviF4VtrvVPi7qHir4ky3iyX3iLxH&#10;500QtQjgW8Me9mHzMp3Mx+7wFBIr9KqKAOc1jwXa+JPh3feEtT2zWV/pUmlXWBkNG8Jifj3BNfN3&#10;7Av7D037HOl+Lm1TW7TxFrWvTQD7XZwvGkdvErbUwx6lpHJI6/L6V9aUUAfIP7e/7B8n7Ytx4Ovt&#10;L1608NatofnwT3N1A0ont5CjBMKRyrKxH++1fVmm+HdO0vw3a6DDaxtpNvaLYpayKGQwqgQIQRgj&#10;aMYrSooA+A9a/wCCYevfDnxlqPiH9n74x6x8LodQbdPocivNbdThQ6uNyrk7VkRyM/erovhh+wD4&#10;7/4Wh4a8d/F747a/8QLzw9fR6jp+jwo0dnHNGcqx8x2GPUJGh/2ua+2qKAPmXwr+yXqvh39urxl8&#10;epNfs5tK17SY9Oj0dYXE8TLb2kW4vnaRm2J/4EPSjwr+yXqvh39urxl8epNfs5tK17SY9Oj0dYXE&#10;8TLb2kW4vnaRm2J/4EPSvpquC+O3wpX43/CrXPBTa9qXhgaoIf8AibaQ+y5gMc8co2H38vafZjQB&#10;8Pf8FMtTg1v9qj9lDw5YuLnWLbxAbmW1jYF1jmvLBYyRnIBMEnJwPlPocfQn7W/7Jeq/tH/Eb4Me&#10;JdO1+z0aHwHq0mo3FvdQu7XatNaSBUKn5Ti2Yc/3hWR+zp/wTj+H3wC+IA8eXOsa3478ZRhhb6l4&#10;glVxbMwKmREA5faSu5mbGTjFfWNAHk37T/7Ofh79qH4R6p4K15VhlkHn6bqQTdJYXag+XMvqOSrD&#10;I3KzDjOax/2QvhB4/wDgP8KbfwP448V2PjGDSiItIvraKSOWK1xxBJvzuCdEOeFO3gKK9xooAKKK&#10;KACiiigAooooAKKKKACiiigAooooAKKKKACiiigAooooAKKKKACiiigAooooAKKKKACiiigAr81/&#10;2ov+CUfij9oD49eLviBY+PNI0m01ueKWOzuLOV5IgkMceCwODkpn8a/SiigD8g/+HIPjP/opug/+&#10;C+b/ABr7V/YL/Y61T9kPwT4r0HWtfsfEp1q+S6V7S3eNUVY9hVg2c5r6nooA/L74nf8ABFtbjxtc&#10;6z8NviIvhzTJLg3Fvpuo2jvJYnJIWOdHywU425UMAOWJ5PrfgH/gnf4k8I/su/Fb4aaj8Q4Ne8Qe&#10;Op7e4bWLi0l2W7RmPhi0jNJkRnnjtX3NRQB8V/sD/sD67+x54s8V6tq3ivT/ABFHrVlFapHZW0kR&#10;jKSFsnceQc1zX7cH/BNvxF+1h8ZoPGul+MtL0C2j0mDTvst5aySuWjeVi2VOMHzB+VffNFAHxt+0&#10;h+wnrnxx/Zb+E/wpsvFOn6XfeC4LCKfUbi3d4rk29ibYlFByMk7ue1J8Bf8Agn0fh9+yT46+CPi3&#10;xSNQt/FGqyag+p6LF5TwqY7VVUCQMCQ1rk8chscHmvsqigD8qpv+CNXjnwzcXtv4Q+N/2TSbonfG&#10;9nPas64wFdY5mV+DjPf0GcV7v+yT/wAEs/Bv7OHjCz8Z69r03jnxZYMXsHa1FrZ2blSN6xb3LuAT&#10;hmbA6hQQCPt6igD5Y/a8/wCCengH9rO8TXbq7uvCvjSKFYF1ywjWVZo1ztWeEkCQDPBDK3QbsDFf&#10;JUH/AARk8efZRoUnxuhj8L+ZuNtHp9wydclvs/nBM5/2vxr9XKKAPz++NH/BLWXxd8Bfhp8MvCPj&#10;ZbS28I3V/dy3+tWxd7lrpldtqx4CgMDgHPGOT1r6M/Yv/Z21D9lz4G2fgTU9YttcuoL24ujeWkTR&#10;oRIwYDDc5Fe60UAfmvo//BKPxRpv7Ull8Vn8eaQ9jb+Mk8TnTls5fNMa3wufK3ZxuwNuema+oP2s&#10;/wBh3wB+1zYWk3iD7To3iawiMNlr+m7fORCc+XIrDEseSTtOCCTtZcnP0RRQB+U1p/wRv+Ivhtri&#10;y0D44x2ekTtiUQ2dzbGVeQS0STFScHoWPXGa+pP2J/8Agnzo37Hmq6try+Lb7xT4h1SyFjO7WyWt&#10;qke9ZPkjy7bsqPmL4x/CK+taKACvz7/a6/4JP6Z8eviVf+O/BvimLwlqurSedqlheWhmtppsYaZC&#10;rAozYywIILEnIya/QSigD8s9S/4I0+I/EHg6T+3Pi4+s+Lo5o4rKa7ileytbQBt64ZmdnJ24wVVQ&#10;G4YkEfU/7A/7H2r/ALHvg3xToureIbLxFJrF/HeJLZQPEIwsezaQx5PevqWigD82fgX/AMEp/FHw&#10;k/aL8PfEm68d6RqFnpeqvqL2MNnKsjq2/wCUMTjPzfpX1j+2h+ztqH7UfwNvPAmmaxbaHdT3tvdC&#10;8u4mkQCNixGF5ya91ooA+Sv2C/2J9T/ZF8O+N9K1/X9O8UxeIpbd9ttbMiKkaSKyur53BvM/nXzf&#10;rf8AwR58TeH/AIvXHi74a/Eqx8LWVrqf9o6LFNaSvcWGHDom4HDBD8oJ6gDPU1+otFAHy/8AtP8A&#10;7Cvhr9rrwjocvjG5j0P4h6bZpAPEmiQ7lJxl42jcgyQ7yzKpYMuThhlt3yCn/BFvxrcRwaNd/Gm3&#10;PhmGXzI7ddOncISfmZYDMEDcn+L+dfq9RQB4d+yp+yH4I/ZJ8H3Gk+F45b7VL9lfU9cvQv2m8ZQd&#10;q8DCRrk7UHAySSSST8kaP/wSj8Uab+1JZfFZ/HmkPY2/jJPE505bOXzTGt8Lnyt2cbsDbnpmv0oo&#10;oA+Wv2+P2PtX/bC8G+FtF0nxDZeHZNHv5Lx5b2B5RIGj2bQFPB710n7EH7M+pfso/BeXwTqmtWuv&#10;XL6rPqAurOJo02yJGoXDc5Gw/nX0DRQB+bPw6/4JT+KPBP7TOk/FCbx3pFzZWXiT+3G0+OzlEjJ5&#10;5k8sMTjODjNdB+01/wAEoV+MnxZ1r4jeFfiTdeGtc1W5+2TWt7ZedGku0DMUsboyD5e4Y89a/Qai&#10;gD8uvDv/AARj1fxB4kh1D4lfGC51u1jIEkdjayPcyoP4RPNIdnf+Bq+8tY/Zo8A6r+z7N8GE0n7D&#10;4FewGnpaWzkPEAwkWUOckyCQCTc2cvyc5Nep0UAflFJ/wRa8X+HPEE1z4T+MkNjasGRLhrCa3uRG&#10;x5RvLlIbjGeQD6CvpH4mfsD6t4x/Yn8HfAqx8YWa3+g3kd2+t3Vm6xzYadmAjDsRzPjO7+HPGcV9&#10;mUUAfLX7A/7H2r/se+DfFOi6t4hsvEUmsX8d4ktlA8QjCx7NpDHk96+paKKACiiigCnrFk2paTe2&#10;iMEa4geIM3QFlIz+tfm78K/+Cbf7QnwR0e70rwL+0DZ+GtOu7j7VPb2djIFkl2hd5znnaqj8K/S6&#10;igD4G8M/8Ew9Z8ceOdM8TfH/AOL2r/FdNNfzLfQ2WSO15OSrM8jERkgZSNUzjrjivXf20/2Rb/8A&#10;ag8P+AtL0PWbDw1F4Z1QX5We3ZkeMIFEaKmNuAPpX05RQB8z/tlfsT6Z+1Zb+HtWsvEV14L8d+HJ&#10;PM0rX7NS5Qbg+11DK3DqGV1YMhyRnJFePSf8E6fiZ8TtDvdP+M3x81rxzp8VtIun6Jb+ZBZm52ER&#10;TXJ3ZkCPtbGM/L97kg/fNFAHy3+zP+x/q3wJ/ZU8W/Ca+8Q2Wq6hrX9o+XqNvA6RR/abdYlypOTt&#10;Iya6/wDYv/Z21D9lz4G2fgTU9YttcuoL24ujeWkTRoRIwYDDc5Fe60UAfM/xk/ZN1X4nftafC34v&#10;W2vWdlp/g+AQz6bLC7S3B3ytlWBwP9YOvpTfiZ+yXqvjv9tf4dfHGDX7O10zwvpI06bSZIXM07Zv&#10;DuVwdoH+lL1/un1r6aooA+d/21P2PdF/a8+HMGlyXEWjeKtLl8/R9caIubckjzI3AwTG4AyAeGVG&#10;7YPo3wF8L+N/BPwv0fQPiD4htPFfiHTU+zHWrVHQ3cSgCN5Q/PmY4ZsndjceSa9CooAKKKKACiii&#10;gAooooAKKKKACiiigAooooAKKKKACiiigAooooAKKKKACiiigAooooAKKKKACiiigAooooAKKKKA&#10;CiiigAooooAKKKKAPFP2xPgHf/tM/AXW/h/puq2+i3eoT2sq3l1G0kaCKZJCCq8nIXH415D+wF+w&#10;nrn7HOreM7vV/FOn+Il16C1ijWyt3iMRiaUkncec+YPyr7JooAK/O/8Aar/4JJ6f8aPidqXjnwP4&#10;th8JXmsTtd6lpt5ZmWBrhjl5omRgVLNlmUg5ZiQR0r9EKKAPyz1r/gjP4j8ReDUbVvi4+seNVvI1&#10;jur6KWSzgsVSTdEoZmdnLmNgcqoCsMEnNfV37Cf7Ieofsl/DHxJ4T13W7DxP/a+ptfF7a3ZIxG0M&#10;cRjZXzn7h9sGvp6igD84Pjb/AMEZfCnirxHca38NfGE/gbzpDN/ZF5am7tonzkCGQOrxqD2O/HbA&#10;AFZ/w4/4JA63F8QNG8T/ABF+L914g/sq6iuYreztneWTy3V1UzzyNsGRyAh+or9L6KAPi79tr/gm&#10;xon7V/ii38Y6T4kbwj4vS3W1uZJLX7TbXsaf6veoZSjqDjcCcgAbeM1xP7J//BMvxh8A/jV4Q8ce&#10;IPijDr+neGRdC00WG1mKfv7aWAhS8mIgPN3cKc7ccZyP0HooA+FP2r/+CUvg39oDxhfeMfC2ut4C&#10;8Sag5m1CNbMXFleSk5aUxhkMcjdWZSQx5K5JJ8f0H/gjBrniDxDbXnxE+MM2rWMIVGjsbSSW5eMf&#10;wLLNIRGOv8LY9K/UuigDxrxP+zXodv8Asv6/8GvA0Ft4Z0u80W40m0ZlLrG0qEGWQ/edizFmJ5JJ&#10;r53/AGEf+CdPiD9kX4u6v4x1bxhpviC3vtDm0lbWztZInVnuLeUOSxxgCAjH+0K+7aKAKesWTalp&#10;N7aIwRriB4gzdAWUjP61+d37JP8AwSx8T/s4ftCeFPiLqHjrSdZs9G+177G1s5Y5JPOtJoBhmOBg&#10;yg/QGv0dooAKKKKACiiigAooooAKKKKACiiigAooooAKKKKACiiigAooooAKKKKACiiigAooooAK&#10;KKKACiiigDyn9pDwL8SviB4HsdO+FnjyH4eeIItRjuJ9UmtFuRLbCKVWh2spAJdo2zj+D3r4z0H/&#10;AIJ3/tF+GfirrfxK0z4/aVaeN9atvsmoauujgvPF+6O0qVKD/URdFB+T61+kVFAHEfCnwn4k0L4W&#10;aToHxA1yDxp4iS3kh1PVDbKkV7ud+seAMbGCkYwcV8aXn/BNLx38LfFWtXvwD+OGp/DzQNYlMs+g&#10;3EbyRxMc/ddWwwGdqlk3qBje1foFRQB8x/sh/sO6P+zHqOueKdV8RXfj34j69uXUPE2oIUfy2YO8&#10;aKzu3zOAzOzEsVXpjFR/tdfsM6R+01rGh+LtI8TXvw/+I2hqEsfEWmx7iyBtyLIFZHyrElXVwV3N&#10;w3SvqCigD8/9N/4Jp+Ofid4u0PUPj98a9R+JHh/RpPNg8PwxyRxTHjO5y/yg4wxVdzDjeK+/Le3i&#10;tYI4II0hhjUIkcahVVQMAADoAO1SUUAFFFFABRRRQAUUUUAFFFFABRRRQAUUUUAFFFFABRRRQAUU&#10;UUAFFFFABRRRQAUUUUAFFFFABRRRQAUUUUAFFFFABRRRQAUUUUAFFFFABRRRQAUUUUAFFFFABRRR&#10;QAUUUUAFFFFABRRRQAUUUUAFFFFABRRRQAUUUUAFFFFABRRRQAUUUUAFFFFABRRRQAV5Z+0x8fNP&#10;/Zn+EOq+P9U0u61my0+WCJ7OzdUkbzZVjBBbjgsD+Fep18g/8FXv+TI/GP8A1+ad/wClkVAHi3/D&#10;7vwH/wBE38Rf+BcFdV8Pf+CzHwf8Ua5b6f4h0LxF4QhmfYNRuIo7q2i9DJ5beYB/uo3+HyP/AMEp&#10;/hj8KfiTr3xGj+KWl6DqcFpbWLWA1yVYwjM83mbNzDJIC5+grzP/AIKMeEfg34L+O1vY/BiewfSD&#10;pqPqcGk3ZurSC88yQFY3LMAdgjJVSQCexyAAfvvpmp2mtabaajp91DfWF3Clxb3Vu4eOaN1DK6sO&#10;GUgggjgg1ar5X/YO1xvhr/wT/wDAWu+N7s6bZaZo93qVxdXWT5Vj9onlhbjkjyDGQBzjAFfIfiP/&#10;AIKqfGf43fEqbwv8Avh/bzW53tarc2b3uoTRIRmZwHEcS4xkEHG4DcTigD9ZK8K/bQ/aJ1D9lz4G&#10;3njvTNHttcuoL23tRZ3crRoRIxUnK85FfCngv/gq58Wfg/8AE5fCX7QHgOC0t0kRLx7SykstQtUb&#10;pMEZikyYwQFC5HIY17//AMFVdf07xV+wrLrWkXcd/pWo3+mXdpdQnKTQu25HX2KkH8aAOw/YD/bQ&#10;1j9sbRfGV9q/hux8OtoVxbQxpZTvKJRKshJO4cY2Dp619Y1+TP8AwSL+Jnh74O/BP46eMvFV8una&#10;FpM9hPcTHlj+7nCog/idmIVV7lgKi+Cf/BQH9pb9qz48Dwn4Ag0HRtIu7l7hnuNM+0LpVgG5klk3&#10;DeyqQO29yAMZ4AP1ror43/bh/wCCg2m/sg2+meF9N0+Pxd8Qr20Fx5Vw/lW1rHyomn2ckuytiNcc&#10;Akso27vlDxL+3h+2r4L8LRePtd+HVnpfhB9knnXXh2ZLVUfAQufN8xFYkYZmGSwweQKAP13or5X/&#10;AGN/249O/a1+GPiPUE01PD3jPw9ETqGlrL5sRDIxiniJAJRijAqeVIwSQVZvgH4X/wDBYj4s6f43&#10;sbjxvbabr3htI7jztN0uwW3uLiUwSCBRJk7B5xi3HBO3dgE8UAftNRX4t+If+CvXx/0Dxt5uoeGN&#10;A0aw3CVdBvtLnjYwknGZGcOSR/EMDIzjtX6h/DH9oCz+NP7MsHxT8Ow/Yzd6Pc3a2sx8w21zCsiy&#10;RtwNwWSNhnA3AA96APYaK/LL9g3/AIKIfF/9oT9pTQfBPi660eTQ7y1u5ZVs9OEMm6OB3XDbjjlR&#10;X6m0AFFFFABRRRQAUUUUAFFFFABRRRQAUUUUAFFFFABRRRQAUUUUAFFFFABRRRQAUUUUAFFFFABX&#10;zP8Atd/txaN+yPrXhLTNT8J6r4nufEiTNbJpciBlaNo127W5JYyDGPSvpivzY/4Kff8AJ037K3/Y&#10;bH/pdZUAdTN/wV48OaC8U3ij4PePvD2mMwRrya1jwpJHZygP519k/B74yeEfjz4FsvF/gnV49Y0S&#10;6LJ5iqUeKRcbopEYBkdcjII6EEZBBO/4s07RtX8MarZ+Ire0utBmtZEv4b9VaBoNp3iQNxt25zmv&#10;zo/4It286ad8a5dPa4bwY2sWaaT52cbgLgyH/e8prXd+FAH6W0V8KfGX9uD4l+Nvjhqnwe/Zs8H2&#10;HirXtELJrfiHVWzZ2jq22RV+dFGxvlLOxywZVQkZPK6h+2h+0T+yj4o0QftHeB9HvvAmrXC2w8Se&#10;GfvWzkEnhXYMQAT5bKjMFYqxxigD6G/bu/an1P8AZF+EWkeMdJ0K08QXF9rkOkta3kzRIqvb3Epc&#10;FRnIMAGP9o19B6PetqWk2V26hGuIElKr0BZQcfrXwJ/wWb1C21b9knwbe2c8d1Z3Pi6ymhnibcki&#10;NYXxVlPcEEHPvXs37Un7X2m/svfCfw7bWFr/AMJB8RdftYbXw/4eg+eSWVkCrM6D5vLDEDAGXbCj&#10;uVAPqGivnz4d/EPxz8G/2d9T+If7Rmu6fDqFrbi/u7LSbNY00+M4VLcEE+bOzMq8HbuZVHTc3gvh&#10;n43ftj/tIaSvjP4beEvBvgLwNeEyaRF4nd5L29g/hlJGeG6g7EBHQsMMQD79or5F/ZP/AGwvGHj7&#10;4q+I/gz8ZPC1n4P+KeiW4u0/s+Qm11CDCksgLOAwV0fh2DBmIC7SK8I0v/gop8Y5fjx8ZvhtoHgb&#10;/hYviLTNdvNN8LafYWnlQ2sEF1PG815IGyVVVhHVQSTllyMgH6Y0V4N+yJrnxz1zwhr0nx50Ky0D&#10;xJHqWLG3sDA0RtDEhB3QyyKTvLjls8DPv7zQBn+IPEGm+E9Dv9Z1m+h03SrCB7m6vLlwkcMajLMx&#10;PQACvKv2Uv2l9L/au+F8njbSNGvNDtE1CbT/ALLeyI8m6NUYtleMHePyrzL9sr9hzwd+0MuseNPE&#10;XijxhY3Om6M4h0rS9Qhj09mhWSRXaJ4XJYk4JDDIA6Yrif8Agjh/yaLc/wDYy3v/AKKgoA+6KzfE&#10;mtJ4b8O6pq0kbTR2FrLdNGpwWCIWIHucVpV4t+19D8SLj4G64vwwuNIttbCObxtaBMRsfJk88LgH&#10;9593H40AQ/sjftTaT+118N9S8YaNol7oNrY6tJpLW19IjuzpDDKXBXjBE4H/AAE17fX44f8ABOSx&#10;/afuvgjrbfBXUfBdp4VHiKcXKeI1c3BvPs1tvK4Rvk8vycc9Q1fZP7SH7aXib9nXw38PPAVpoFp4&#10;7/aB8SadaiTSbHcbOO5KhJJiq4dkaZZAiDbkKxLKF5APsaua+JnjiD4ZfDfxX4wuraS9tfD+k3er&#10;S20JAeVIIXlZFJ4BIQgZ9a+DfFHx1/bl+B/h+Tx3428A+EfEPhWzQ3GqaXpjr9os4QMs26OViNo6&#10;sPNCgEkY5ruv2g/jh4n/AGlv2DtU8efBq40y00i90jUh4ps9c5nt7FLOdbu3j2g/vgR8p4BBDdCK&#10;APoL9l39ojTf2ovhPbeO9J0m60SznuprUWl5IryAxttJyvGDXrdfkf8AsD6f+1hcfs8WL/CLU/A1&#10;r4M/tC68qPXlc3Pnbx5mcIeM9Oa/WLQxfromnjVTG2qC3jF20P3DNtG8r7bs4oAvV4V+1R+1v4Z/&#10;ZV0vwxPrNpLrOo6/qaWFtpdnOiThCrF7ghuqK2xT7yLXt19arfWdxbOzos0bRlozhgCMZB9ea/HP&#10;9vr9ifwh+zJJ8OPEuheJvFviPVdZ19LO5l8T38N0QigOCpSFGzn1JHtQB+ydfNH7T37fnw4/Zh16&#10;28M6jFqfinxpcorx6BoUKySxh/uGVmIVN3ZRuc8Hbgg19L1+aH/BNmxtvjT+1l+0P8X9ahW/1S11&#10;JbXSriZMiCKeW4BCZ5UpDbwRg4ztYjPJyAe7fAP/AIKU/D340/ESDwFqmia78PfF10QlnZeIoVjS&#10;5cjKxq4OQ5HRWVd2QASSBX1zX55/8FlPBVrF8H/BXxGsFWy8VeHvEENtb6lF8sywyRyPtDDrtlij&#10;Zc9PmxjJz90fDXxV/wAJ18OfCviXCj+2dJtNR+Ugj99CknGOMfNQB0lFFFABRRRQAUUUUAFFFFAB&#10;RRRQAUUUUAFFFFABRRRQAUUUUAFFFFABXwz8fv8Agq14R+APxe8SeANR8Da1ql7okscUl5a3MKxy&#10;b4kkBAbkcOBz6V9zV/Pb/wAFJP8Ak9z4pf8AX5bf+kcFAH3rpv8AwW3+G8t0q3/w+8VW1v3ktpLa&#10;ZxyP4S6Dpnv/AI19c/s8/tcfDH9p7T5pvA2vrcahbIHutHvk8i+t1OPmaI/eXJA3oWXJxnNec6j/&#10;AME5f2fPHngG0tJvh7ZaRdXFnGy6lpMslvcRSFB84IbDHJzhgy+or8efGui+L/2Cv2sLyy0nVN+u&#10;eEdQSW0vVUrHe2zosiB1/uyRSBXXJxlhk4zQB/RhRX5hftw/t7fGT4HeLvBur+CLvSD4A8a+HrXX&#10;NIe805ZnQsimWIvuG4jdG+fSUDtX2f8AA/8AaQ074hfsnaN8YdWljhgj0GXUdYMIwsU1sji6CjsA&#10;8UmB6YoA9uor8rv2Kv2/vjl+0p+0JZeHtXvNDsvB1nb3Or61JDpoVreyiXpvzxl2iTcezE1V+I//&#10;AAVk+JfxN+Jz+Dv2fvA9vqUEkzw2Vxd2Ut5f3wXOZUiVlWJMAthgxCjJK8gAH6t0V+WOj/t5ftZ/&#10;Cnxt4c0/4s/C60g0LVtSt7Fr660ie1CmWRUwlxHIYtw3Z2kE8V6V/wAFMP21PiV+yz418FaZ4FuN&#10;MhtdW0+e5uRf2QnJdJAowSRgYNAH6CUV+Ouq/wDBXX4zax8NtL/4Rbwfayanp8BbxB4mn06SaDzd&#10;zECONDsiQJs5cknnhe/uf7AP/BTbWfj98RI/hz8SbHTbTXb6J30jVtNjaGO5kRS7QSxlmAcqGZWU&#10;gHbtxkjIB+i9Ffkr+2N/wUo+M/wS/aW8ceCPDN3oqaHpFxDHardaaJZArW8Uhy24Z+ZzWH8Zv+Cv&#10;fxdvNUXU/AfhC08K+CZJWjsLzWbCS4lvQCeWk3CMEgZ2JnHPzNQB+w1FfJ/7AP7bR/a5+H+uza/Y&#10;WeieLPDbxrqcdozLbSxSBzHOgckoD5cgKlmwVznDAD5h+M//AAVq8aeLviePBH7PnhK11xZLhrO0&#10;1G8tZbu51GQZ+eCBGUInBIL7iVGSF5FAH6nUV+SL/wDBTz9ov9nvx1Y6T8bvhzZ/YrhRM1u1i9hd&#10;PCSAXglDtG+OeNp54JWv0Suv2pfh7b/s7N8axqxk8D/YPtqzBMTO27YLcIT/AK4y/utucb+M45oA&#10;9cor8nbf/gpF+01+0R4g1T/hSHwvtv7CsW+YrYyX86A52+dMXWIMwGdoUHryetdD+zX/AMFWvGB+&#10;Llp8Ofjr4Zs9Eubm+XTG1S3tpLKawuSQirdQOSNpcgFhs25yQR0AP1Bor41/4KXftSeOf2WvAfg3&#10;VvAs1hDd6pqctrcfb7UTqUWLcMAkYOa6z/gnf+0F4t/aU+AE3i7xpLZy6wus3NiGsrcQx+WiRFfl&#10;BPOXbmgD6eooooAKKKKACiiigAooooAKKKKACiiigAooooAKKKKACiiigAooooAKKKKACvjL4uf8&#10;FR/hz8P/AIgX3gvwv4e8RfEvXdPd47z/AIR23VoInQ4dQ5O5yp4JVSv+0a99/ah8d3Xwy/Zz+JPi&#10;iwl8jUdN0C8ltJcE7LgxMsTfg5U/h2r5v/4JC/DfS/C/7KNp4qitFGs+KdRu7i6vXQeY8cMzW8cY&#10;bqUBic4/vO9AHrv7LP7b3w8/awGo2Xhw32jeJNNTzLzQNYjWO5WPdtMibWYOgYgEg5UldwG4Z+g6&#10;/M/9qq1tfgb/AMFQvgZ410RE09/GDW+n6skPyLO8sxs5JZOgOY5os57xA9ea/TC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r5B/wCCr3/JkfjH/r80&#10;7/0sir6+r5l/4KOfDfxN8WP2TvE/hrwjo9xr2u3V1YvDY2oBkdUuY3YjJA4UE/hQB+OX7J/7G/iP&#10;9rqLxtH4Z1ix07UPDdnFcpa3yti8eTzNkYccJkx43Hgbqw/2cB4E8B/tGaJZ/G3w7c3Phqzv2s9U&#10;sZi0Rs51faHnjxl40cfPHxld33sbW/SD/gkj+zv8SPgb4g+JU3jzwjqHhiLUrWwS0a9CgTMjzlwM&#10;E9Ny/nUX/BTv/gn/AKt8VNWt/ih8MNFfUvFE7pba5o9oFD3a42x3SZIBdQFVh3G0/wAJyAe2/wDB&#10;Ty+Nv+wf40k0SRF0+b+zIxJZEeX9ma8gACleNh+UccEHHQ18q/8ABDix0+TxB8X7yRIzqsNrpcMD&#10;kDeIXe6MoB9C0cOfoK9X/Yf8E/FbxB8E/En7P3x5+H+vWnhC506W30rXLrYfIhYY+zFsnaYzh4mI&#10;IXG3oqCvnfTP2L/2rP2JPitfa/8AB+BfFemyo1uL7T2hkS7tywKx3FpKwYMCAflBwQcP1oA3v+C3&#10;2n6fD8RvhhfRRxLqk+lXkVw6gb2iSVDEG74BeXH1NWviNeX19/wRT8Cyag0jzrfpEpk6+UmpXKRD&#10;6CNUA9gK5n/hh39qD9tP4vW3if40r/wiunBY7eW/vmgVoLVWY+Ta2sTEg5LH5woJYksTnP2Z+3h+&#10;zzqep/sS2nwx+F/hy61ZtKn063stNtcNL5EJwWJOMnAyT3JJ70Afivo1r47vPg/4lOmQX8nw+s9T&#10;s59ZkgT/AEdLtllS2Mp69DKB2BYZ5Zc/qZ/wRb8X+Abj4Y+KfDenWMVh8Rbe7+16rNI26W/sycQS&#10;ISOEjJKFBkBiGPMlP/4JqfsleJPD/wAI/jH4K+L/AILvNH0rxS1pB9lvgoM8YjmDMhBOGUspB6g4&#10;I6V8weBP2R/2lP2SP2lI/EXgfwPqnia10DUXjhvrQoLbVrFjgow3cCSM8gj5W5HKg0AeXf8ABQTU&#10;NSvv25PiRJcXHl3ceqwRQSXJCrGiQxLETu4ChQpyeMc19W+Kf2W/29fHXhnUdB13x5aarompQNb3&#10;VnNrMRjmiYYKnEXQivU/27f+CeWp/tVXWnfFXwCI9C8a3mnwjVPD+uD7O11tQBMuMhJ0XEZDfKwR&#10;fmXblvIPA/ib/gob8KPD1v4QtvCl5qttZxra2s+oW1levAgG1QLgSEOBxguW6DtQB3f7Af7FfxT/&#10;AGW/iP441Pxs+jwaTqXhG6tltrHUVnmeYTQsjlMA7QolG7plgO4r4x/4JgW0N1+3R8MUniSZA+oy&#10;BZFDAMum3TK3PcMAQexANfoL+xT+zx+0Fofj7x/8Tfjhe/a9Z17w8+lW1pc36XF2pMiyKAkWYYo/&#10;lOEVhgt90c18w/8ABPf9j74zfC39r7wD4o8V/D7VtD0Cx/tD7Tf3Sp5cW/T7mNM4Ynl3VfqRQB6l&#10;/wAFxtHtm0v4Rar5YW8WbU7UyKAC0ZW2YBjjJwQcc4G5vWvc/wDglGINU/Yd0+01PZLp32/UoJEm&#10;ICeS0hLgn0+Zs/WuW/4K3fAfx/8AHLw18N7fwH4WvvE82nXd9JdpZBSYVdIQpOSOpVvyrtv2FPhD&#10;4x+Gv7DmqeEPE/h+70bxLJ/a2zTbgDzW81W8vGCR82eOaAPVPhV8Cf2e/A3jS01f4f6D4RsPE8SS&#10;LBPpNwj3AVkIcABycbSc8dK92r8dv+CcP7I/xh+Ev7V/hzxJ4v8AAOq6DoVvaX0ct9dKnloz27qo&#10;OGPUkD8a/YmgAooooAKKKKACiiigAooooAKKKKACiiigAooooAKKKKACiiigAooooAKKKKACiiig&#10;AooooAK/MD/grhpupaz8eP2ctP0bUP7J1e6vZoLLUMZ+zTtdWixy477WIb8K/T+vhD/goF8EfHfx&#10;Q/aG/Z31zwr4Zvdb0nw/qwn1S7tQpS0j+12r7nyR/DG54/umgD5i/bU+GP7R3wX8O6DcfE/4seI/&#10;iD8KdRu0tNePh2Y2rRRs67opFI2neudhcMm8AEAkbv0z/ZX0P4Z6F8CfC6/CJIR4GuYPtNpLHIZJ&#10;JXY/vGmYksZdwKuDypUrgBQB3/jLwbovxC8K6r4a8RadDq2iapbtbXdncLlJI2GCPYjqCOQQCCCB&#10;XwD+zt8JPjN+wr+0RqngzR/D2rfED4DeIJ1uI76z2vJpbOdqyspI+dMbZFXh0CuOQFoAqf8ABF8f&#10;bfDfxi1XUFVvEl1rsAv5WOZm+SRgG5zje8v4lq90/wCCpVnYXX7D3xBe+2h4H0+W2bALLN9ugUbc&#10;kdQzA+gLGvGvHn7Nfxw/ZL/aA8UfFP8AZ40uy8Y+F/Fbm41rwjdyKjJIXZ22qzqWAdnZGRty+Yy7&#10;Co5w/iB8Nv2pv2/b/RvC3xB8J2Pwb+F9neR3d+FnEl1dMuRwu9mdgCdoKogJySxAoA89/bGuru7/&#10;AOCTX7PT3rSPMNS0uNTIMHy10++WMfQIFA9sVD8B9b1b4C/t0aZq37Tuk2934j8XaXat4d8UNKJL&#10;LS2dFVEjGAihQfIZhzGwzkrIXP0t/wAFMP2efEXjj9lPwR4D+F/hW51j+w9esRDpmnhcwWcNjdQq&#10;eSOF3Rr+Ir139qT9lHSP2pvgDB4U1NI7DxJYWqT6Nqci/PZXYjA2sevlvjY6+mCPmVSADxn/AILK&#10;X2oWn7JFjFZgm2uvE9nDe4/54iG4cd/+eiRetV/hz8E/2vdQ+Hvhi60T9pLw/a6LNpdrJYwJ4Usn&#10;WOAwqY1DeRyApAz3xTPgV8M/iX+0H+y54n+An7QXhTWNDv7C3WHSPFlwFlE6xuDA5dWO6SF1XuPN&#10;jOCc72PGfDS6/bQ/Y90GHwDF8OtL+L/g/Tcw6RqVrdjzYos/LGDvWQIBnCyR/LkKG2gCgD0n4U/s&#10;S/F/S/2sPC/xq+JXxX0rxnf6TaT2M0dnpS2TzwvbTxRpiJUQ7XmDZK5O32GOL/4J1Af8Nn/tgHHP&#10;/CTz8/8AcRvq9V/Z7139rP4lfF3TPEPxQ0HQ/hz8OLOKff4ftJUe6vXaIrEzENK3ysc4Zoxx908V&#10;z/7D/wAF/G/w5/an/ab8ReJfDl5o+ieJNfmutIvbgL5d5Eb67kDpgnjbIh5x94UAfb9FFFAHL/FL&#10;/kmXi7/sD3n/AKJevj//AII4f8mi3P8A2Mt7/wCioK7/APau+M3xp8La1qXhHwD8D7r4gaBqOjlH&#10;12DUBCIpZRIjR7ChyVG1uvO6vmT9iTXf2jv2X/Atl8PZf2d9S1PTLrWmu7jWJ79YTbpN5aOfLCtk&#10;IELdeaAP1Erl/il/yTLxd/2B7z/0S9dRVbUbCHVdPurK5Xfb3MTQyL6qwII/I0AfBP8AwRU/5NZ8&#10;U/8AY53X/pDY1zekj+1P+C12tjVlWQafoSnSfOP3M6ZDuMeT1zLcdPVj71y/wS8F/tXfsGt4r+H3&#10;g34W6f8AEvwrqOpyahpusC4VUMjIkYlYCVSgKRx7o3C4KnDEcn1f9pD9k34tfER/hX8dvA8lloX7&#10;QXh7SLNdZ0kyxpb3U4izLEjl2jyryTR4LbHR8b8KMgH3XqVra32m3VvfJHJZTRPHOkv3GjIIYN7Y&#10;zmvya/YCuJv+Hev7VVrHLNJpUVhrD23mJtBZtJYM2OzFViyMnGBXqHjH4nftv/HTwnc/D+2+D2l+&#10;AJtUhax1PxLJdhEjiYFZGiLStsyM8qJGwfl5wa+mv2ff2QNF+CP7L178IzdrfSa1Z3cet6mkQAub&#10;i5iMcrhT1VU2ooPO1FzzmgDzH/gkV/yZnpP/AGGL/wD9GCvtKvy4+BWn/thfsZ+GdW+Fvh34RaX4&#10;70oX01xpOufakECl8ZYkSp8hIDBZNjAlgTjGP018NvqMnh3S21dFi1ZrWI3iLjCzbB5gGCRjdnoc&#10;UAaVfnh/wWK/5FT4N/8AY1f+0xX6D380tvY3EsEXnzRxsyRD+NgCQv4mvyi/a61D9pj9rDS/CFld&#10;fs4ap4bHh3VP7SV4b9bjzztA2EFV29OvNAH6y1+bX/BIH/iTeLP2iPDl18mp6frlt5qdjiS8jOM8&#10;8MhzxxlfWvqT9mn43fFv4ra3rVr8R/g3cfDCytLdJbS6mv8A7SLqQthkA2LjA5/GvnX4xfs5/Gz9&#10;nH9p/X/jf8ANHsvF+l+KEZtf8LXMyo5kdg0rBCybgzgSKyMXDM4KlScgG7/wWWvYLf8AZM06GWRU&#10;luPE9mkSHq5ENwxx+AJr6r/Z10OXwz+z78MdHuAwn0/wvpdpIHGDujtIkOR2ORXwprXwT/aG/b6+&#10;KHhCX4z+ELX4YfCvw1c/a5NJScPNftkb1272YuwXZvYKqKzFQxJ3fpYiLGioihVUYCqMAD0oAdRR&#10;RQAUUUUAFFFFABRRRQAUUUUAFFFFABRRRQAUUUUAFFFFABRRRQAV/Pb/AMFJP+T3Pil/1+W3/pHB&#10;X9CVfil+3X+xv8aviV+1j8QvEvhj4d6vrOhahdQPa31uqeXKq20KEjLA8MrD8KAP2Y8LsF8L6QSc&#10;AWcJJP8AuCvwE/4KJfETS/i9+2N431Lw3MupadHLbaXb3Fsd4uHhgjicpjqPMVwCM5ABHWvWNY+G&#10;f7fXxI0RvDGo2/jebSZoxDJaS6hBZQyR8LsdvMQFcYyGOMZzxmvor9hf/glXefDDxfp3xA+L0ljd&#10;6vpsi3Gl+HLOQTxW84wVmuJPus6HlUTKggNuOMUAdF+3d+zLeap/wTs8EQSQeb4o+GGi6bLIUX5m&#10;iitY7e8UeigASn/rgK/P74Z/tZT+B/2JPif8H/tEyX2u6taSacV52W0oJvRnsuLeJcd/tDEdzX7/&#10;AOuaLZeJNF1DSNSt1u9Ov7eS1ubeQZWSJ1Kup9ipI/Gv5n/FXwtuLD44at8OfD9wmvXcXiGXQNPn&#10;iPy3cguTBGQcD7x289OaAP1F/wCCQ/wEtNN/Z98c+O9dUWv/AAmJl0yG5dgvl6fCrJI4Yj5Q0rS5&#10;7fuVNfJPib9in9pn9kL4lHxH4D0rWNWFi8n2DxL4QjN2ZYWyPngUM65X7yOhX3YDNfsTZfBGLwn+&#10;zDL8KfDrwqYPC8uhWs05KI8zWzR+a5AJG52LNgH7x4r84vBei/8ABQL9mOxXwvo+lXHivQLYeXZi&#10;V7XVYEUdPKcuJkUYwEbAA6KOKAOY+Ef/AAVq+Kng3xhbaB8adIsvE2gidYNU8/S1s9SthkZfYoWM&#10;lfvbGjBOOCtbf/BbeaO5+I3wumicSRSaLcujryGBmUgiqXgT/gnR8ef2pvjdN4/+PCR+GrG/uIbj&#10;VZp5IBeXsUaogghhgOIv3aKm59u0DOGPBu/8Ft4Y7b4jfC6GJBHFHotyiIowFAmUACgD7n/4Jw2s&#10;P/DEfwxj8mPZLY3BkXaMPm6mzkd81+P3wRW3sP8AgoR4Ti8IGNdKj+IsUVl9jIMf2H+0NpCHps8j&#10;P4V6D4D+HP7ZOpfs++G4fAl54i1P4Y63ZyrZ2mh6lGBHEZZFkiddyyoCwfI+6Q2MnJFfUf8AwTj/&#10;AOCbvin4S+Prf4ofFS1g0zVdPjcaNoMc6TyRSupRp52QlBhGYKgYnLZO0qAQD4i/4KSf8nufFL/r&#10;8tv/AEjgr9bv+ClPh+wvP2G/iNam2jihsbazmtljRQIWju4CuwY+UYBXjHykjvX57ft1/sb/ABq+&#10;JX7WPxC8S+GPh3q+s6FqF1A9rfW6p5cqrbQoSMsDwysPwr9Nv25vBGu/Ej9lD4h+G/DOmTaxruoW&#10;kMdrY24HmSsLiJiBkjspP4UAflF/wT91TUdN+Df7Vp06WSKUeAJpcxfeXak4LA9QQrPyOnXtW1/w&#10;RnsdPu/2tNSlvEja5tfC15NZFwCVmM9shK+h8t5R9Ca9+/4JV/su/EH4U+LPiTH8SvA97oej61o0&#10;Vkq6kimO5BkbzI8AnPytz7GvMfHX/BO74+fsp/GhPHHwCkk8RabbSyS2E1vPCLy3iYENBcQykLMM&#10;Erld27g4U4AAPZ/+C3On6fJ8H/h3fSRxHVYtdlggkIHmCF7dmkA743JFn6Cviq/1zW/+HXWlWck1&#10;wulH4qTQIuCEMQ01ZFTPp5rStj1BPavYPHf7Mv7Y/wC3F420V/ibpKeHdJ07dFDPqJgtbSxVyvmM&#10;kEbGSR22jnBztA3AAY/QPUv2E/BF5+yHH8BY55o9Nhh82HWWjBnW/wB5k+1lemS5bK5+4Smcc0Af&#10;mD+xL8OP2o/G3wx1e5+B3jGHQfDUOryRXlmdQit3N15MJMhVkYkFDGA2cHYR2rd+Iv8AwTP/AGn/&#10;AB14k1Pxn4xv9Av9YnCzXmrXmtRoSI0VFdmCADaiKM+1bvg/9lX9sn9iXxlqk/wvtRr2k3hVZ5tJ&#10;lgubS+VSdhktpiHVwGPIUEZYByM56Hxv8Kf27v2xoU8OeMrVPCXhRyvnw3U0GnWTEHgyxxF5pRkZ&#10;wVZQQDgHFAH6T/Fj4b/Dj4jeGdDtPi5p2h6rHakSQrrUqRxi4KAOUyyjPXp2rZ+D/gfwB8P/AAm2&#10;l/Dex0nTvDxuXmaHRpFeDziFDnIJG7AXPPpXyT/wVm+CHjv44fDfwJYeBPDN74mvLHVpp7mGyCkx&#10;RmHaGOSOM8V2f/BL34T+Lvg3+zTPoHjXQbrw7rLa9dXIs7wAP5TRwhW4J4JVvyoA+u6KKKACiiig&#10;AooooAKKKKACiiigAooooAKKKKACiiigAooooAKKKKACiiigDw39uTTZ9W/ZB+LkFuu6RfDt1ORz&#10;92NfMc8f7KGvPf8AglbqUN9+w34AhibL2c2pQSjI4Y6hcSY6/wB2RevrX1RrGk2mvaTe6ZfwrcWN&#10;7A9tcQv0kjdSrKfYgkV+avw9+Gf7T/8AwT917xJ4a+HPgq0+Lvwu1O+e+08G5Vbi2YgKNwDKyPsV&#10;A/yMhKgqQcigCb/golY/8JL+3n+zBols++8N9ZyyxoMtHEdRQmTHoBHIf+AGv0wr4G/Zn/Zn+Lnx&#10;N/abf9oj4/2VnoOr2Fv9m0Dwxauri2BRkDEK7hERZJCFZmYvIWO3aAfvm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5X4qHxR/wrfxKvgqGGbxdJYTR6ULiURxrcspWN2Y9ArEMfXbivzY/Yd/4Jk/EX4TftFa&#10;L45+JUOk/wBk6JHNeW0dpfC4ea8K7Itw28Bd7SZz95Fr9UaKACiiigAr8+/+CmH7FfxK/am8a+Ct&#10;T8C2+mTWuk6fPbXJv70QEO8gYYBByMCv0EooA8b/AGPPhbrvwV/Zr8DeCfEqQR65pFrLFdLay+bG&#10;GaeRxtbvwwr2S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r86v+CxnxS8afDHwv8MZfB3i7XvCct5eX63Mmh6nNZNOq&#10;pCVDmJl3AZOM9MmgD9FaK/Kr/glD+2j4j8RePNV+FnxI8T6p4gvNYU6hoWo67ey3U/nIgMlt5krM&#10;21o18xRnAKP3cVh/D/43fEW8/wCCsV14QuPH3iifwmvivU7caDJrNy1iIkhnKR+QX2bQVBC4wMD0&#10;oA/XGiivzV/4LKfFjxx8L/8AhUH/AAhvjLxB4S+3f2x9r/sLVJ7L7Rs+xbPM8p13bd74znG5sdTQ&#10;B+lVFfiB4r8Cftb/AA9/Zx0r47T/ABy1y98JXVrZ332aHxhqMl3DHcuiR+ZFKAjHdIgIVmxnPIBN&#10;ffX/AAS//aQ8Z/tG/AvVrzxzP/aer6Hqzacur+UsZu4zFHIocKADIu8gkAZBTvkkA+xaKK8V039s&#10;r4Pax8Zn+FFp4v8AN8fJeS6e2kf2ZeLieJWaRPOMPlcBG534OOCaAPaqKKKACivyw/Y7+CvxJ/aw&#10;8D+MfFd/+0f8UfDVzp3im80eC0sdeuZIQkcUEqsQ0o7zEbRgYUV6Jq3xS+OP7APjzw2nxX8YD4t/&#10;BbXr1dOPiW4thDf6TM3IaTkkjaGbDM4ZUbBUjBAP0LorlPiJ8VvB/wAJfCreJPGPiPT/AA9oYKqt&#10;5ezBVkZgSqoOrsQCQqgkgE44rzv4S/tr/BL45eIhoHgv4gWGqa0+fKsJ4J7OabAJIiWeNDIQAT8m&#10;eAT2oA9voorL8TeKNI8F6Bfa5r+p2mjaPYxmW5vr6ZYoYUHdmYgDkgfUigDUor5y8Of8FEv2dPFX&#10;iBNF0/4oab9veTyk+12t1awsxOABNLEsZyf9qvQPF/7S/wAMfAHjq88H+JfF9loWv2ek/wBuTw6g&#10;kkMUdnv8sSGdlEWS/wAoTfuJIwKAPTaK8V+Ev7Z/wW+OXiiTw54J8e2Osa4oYrYvBPayShQSxiE0&#10;aebgAn5N3Az0rmfEV1o9r+3R4WtZ/jBr1jrlz4dee3+GUcN0dNvYQLlTdu4PkBwUfhhu/dL6igD6&#10;QoryHV/2uPhD4fuvHFvqvjey0uXwVPBa66t7DNCLaaYSNFGhZAJ3YRSELDvPymtaH9o74ay/CGz+&#10;KEni6xsvAd4u+31m/D2qSfOybQkqq+4srALtyccA0AekUV4b8K/23vgd8avEyeHfB/xC0/UtbkJW&#10;GxuIJ7OSdgCSIhPGnmHAJwmTgE12/wAQPjl4H+Ffibwr4f8AFevxaLqvidrhdKjmglKT+QqNMWlV&#10;CkQVZFJaRlHPXg4AO7orxD4e/ts/A/4qePD4M8LfEPTdV8Rl2jitFjmiW4ZQSRDK6LHMcAn92zZA&#10;yKgh/bm+A9x8SF8CRfEvSZPErTi1WFVlNu0xO0Ri52eQW3HGA+c8daAPdqKx/F3jDQ/APh291/xJ&#10;q1noei2SeZc39/MsMMQzgZZjjJJAA6kkAcmvF/Av7fXwA+JHi2HwzoHxK0241meUQQQ3VvcWiTSE&#10;4VI5Jo0R2J4AViSSMZzQB9AUV+eH7Zn7YWifDP8AbS+EWiD4g6toWh+GZ5m8a6bZm9S2CTRQy2/n&#10;RxrtuQUfICh9uSDg5FfSOm/t5fAvVvhrrHj+08c+b4S0i9h0+91D+yL9fKnlGY08sweY2R3VSB3I&#10;oA9+orylv2kvhlr3xSm+E2m+NrS48fzQzj+zrBZZmgKIzPulRTGjoATtZw3HTNcX+wrqeial8EJr&#10;jQvi3rfxnsBqtwD4l8Qw3UVwrBI8wYuTv2qMEHp85x3oA+iqK+ddc/4KHfs6+HfFB0C8+KWlHUFk&#10;8pmtoLi4tlbOObiONohyOpfFe62virRb3w1H4it9XsZtAktvtiaolyhtWg27vNEuduzbzuzjFAGr&#10;RXzfH/wUZ/Zwl1i80xfippYubVHeSRra5WBgq7jsmMXlyHHQIxJPAyeK9n+H/wATvDHxQ8A6f418&#10;Naql/wCF9Qhe4t9Qkikt1aNGZWYrKqsoBRvvAdM9KAOpor5ym/4KKfs5W/iYaC3xU0k3xfy/NSC4&#10;e0znGftQjMOP9rfj3r3jUPFWi6T4al8RXmrWVroEVt9sfVJbhFtlg27vN8zO3ZjndnGKANWivmu3&#10;/wCCkH7N1zcajAnxT08PYRvLMZLO7RWVQSREzQgTNxwsZYt2BzXuHh34jeG/FXgCx8b6fq8B8KXl&#10;iupxapdbraL7MU3+a/mhSi7eTvAwOuKAOkor5ysv+CiX7OeoeKF0CL4qaUL9n8sSSwXEdpn/AK+W&#10;jEOPffivT9Y+O/gXQPip4e+HGoa6Lbxj4gtXvdLsGtJyl3EquzFZwnlZAjc7S4PA45GQDvqK5T4p&#10;fFTwt8FvA+o+MPGerLonh3T/ACxc3jQyS7C8ixoAkas7Es6jCqeuegNZni748eAPAPw907xx4m8T&#10;2fh/wzqMMU9peamHt3mEkfmIqxOokLlOfL27xg5AwaAO+orxX4PftnfBb49642i+B/Htjq+sYLJp&#10;80E9nPKAMny47iNGkwMk7AcAE9q6Pxh+0V8OPh949/4QzxL4qtdD8QDR219ob2OSOFLFXdDM05Xy&#10;lG6NxtLhuOnIyAej0V4l8K/21Pgn8bPF7eFvBvj+w1bX8MUsXgntmn2glvKM0aCUgAnCFuAT0Ga3&#10;vjR+018L/wBnmG0f4heMbHw7JdjfBausk9zKucF1hiV5CueN23Ge9AHp9FeW/Bn9qD4W/tCG6T4f&#10;eMrHxFcWsfnT2kayQXEceQN5hlVXC5IGduMkCvUqACiuB+L3x6+H3wF0aDVPH/ivT/DVrcFlgW6Y&#10;tNOVALeXEgLyYyM7VOMjPUVh/Bf9rD4S/tC3Vxa/D/xtY6/fW6GWSx8uW2uQgIBcQzIjlQSAWC4G&#10;RzyKAPWqK8h8QftbfCLwnrHjLStb8b2OkX3hBrdNajvopoRbvOpeFEZkCzMygkLEXPB4qf4J/tUf&#10;Cn9oqS+h+HnjKz8Q3VknmXFn5U1tcImQN/lTIjlMkDcFIyQM8igD1eiiigAoorwLxx+3p8Avhx4w&#10;k8L6/wDErTbXWoZDDNBbwXF0kMgOCkksMbRxsDwQzAjvQB77RXwH+w3qWn+Kof2wtQ03xF9i0nUv&#10;GusT23iHS3MnlQyCdkuoWQ5bCsHUqecDBr2r9nD4oeCPh7+yfZ+MNS+MGofEDwdYzTmbx14liuo5&#10;5d10YwjrPmX5ZGWNc9eMcUAfSVFfNeg/8FIP2bvEeuJpFp8UtPju3fYHvbK7tIM5x/r5YVjAz33Y&#10;719B6z4i0vw7od1rWqaja6dpFrCbie/upljgiiAyXZycBcd80AaNFfNdv/wUg/ZuubjUYE+Kenh7&#10;CN5ZjJZ3aKyqCSImaECZuOFjLFuwOa9F179pf4beGfh94Q8b6l4j+zeF/F11a2Wi3/2G5f7XNcIz&#10;wr5axl03KjHLqoGOSKAPT6K8p0X9qj4UeJPiJq/gXSfGthqfifSLOa/v7WzSSWO3hiIEpaZUMWVL&#10;AFd+4enBrzm4/wCClv7NVvqgsH+KNoZy23fHpl88Of8ArqICmPfdigD6corjNX+MngvRPhfc/Eaf&#10;xDaT+CLe0+3PrVjuu4TADguvlBi/PGFBOc15h4k/b8/Z/wDCM+hw6r8StPtptZsrfUbSNba5kYQT&#10;xrLC0wSI+QWR1bbLsbDDIFAH0FRXjXxS/bG+DHwXXRz4u+IGl6edXgS6sUthJevNA/3JtsCORG3Z&#10;yApwcHg12tv8XvB178Lbn4j2mv2t94Jt9Om1WTWLPdPGLaJGeVwqAsSoRsqBuypGM8UAdhRXz54i&#10;/b+/Z/8ACmn+H7zVPiTY28Wu26Xdii2l1JKYX+48kaxF4QexlC5HPSug+JH7YXwZ+Evh3Q9c8UfE&#10;DS7PTdcgW502S18y8e7hPSVI4FdynbftxnjOaAPY6K5v4e/Efwz8WPCdl4m8Ia1a6/oV4D5N7Zvu&#10;QkHDKQeVYEYKkAjuK8n+I37eHwE+E/iibw54m+JGnWmswSGGe1tILi98iQHBSRoI3WNgeCGII5z0&#10;oA98orjbX4xeC7/4YXnxFsvEVnqPgqzsZ9Sn1iwY3MS28KM8zYjBYlQjZUAtlSMZ4ry/xN+358AP&#10;B+i6HqmrfEixtrbWrZLyyjS0upbhoWztd4EiMkQODjzFXNAH0FRWF4H8deH/AIleF7DxJ4W1i017&#10;Qr5N9vfWMgkjkAJBGR0IIIKnkEEEAit2gAor5g1j/gpj+zZoOrXumX/xH8i+sp3tp4v7C1JtkiMV&#10;Zci2IOCDyDik8XftMfCr9o/9nj4k3vgn4tal4Z0rRbeL+0/FmkadfwXWkguHDxqY45GLCNl/d54J&#10;oA+oKK+Nfir8evhj4F/ZT8GeFvEHx717w/c+KtAhbRviBDp+oyaleRxGJmuj5amRHcFQQ7K3znrz&#10;Xq/hX42eA/g/+z/8MNX8R/EG81/RdaSx0jS/FGo2d3JcaxcTRM0TyLseRGkWNmJkxjHJBoA9zorw&#10;DVf2+P2ftF8cf8IjefFDR4taE32d9qzPaxyZwVe6VDAuDwdzjHevfUdZEV0YMrDIZTkEetADqKK8&#10;J+KH7c3wK+DfieXw74t+Imn2Gtwv5c9lbW9xePA392XyI3EZ56NgigD3aiuAb4+fD7/hU958TIfF&#10;NjfeBbSBrmfWdP3XUaIpw3yxBn3A8FQu4Hgivym+E/jj9nb9prxD4l8TftE+P9evviDrXiCa28P6&#10;XarqPladZsUFstv5ELIpLEjDH+FSVySSAfsxRXC/BX4reDfjL8PdP8R+A9aOv+HCWtIb1oJYWZoj&#10;sYMkqIwII7qM9RxSfCj44+B/jhaa3c+B9ej16DRdQk0u+eOCWIRXCAFlHmIu4YIw65U9icGgDu6K&#10;4bwH8bPBfxM8TeMfD/hrWf7S1XwhdrY63F9lniS0nJcbPMdFSQgxPnYzYxzjIz5drn/BQ79nXw74&#10;oOgXnxS0o6gsnlM1tBcXFsrZxzcRxtEOR1L4oA+iqK+NP+Comtaf4k/YN8S6rpN9b6npl5Ppk9te&#10;WkqywzRtdxFXR1JDKQcgivqP4W/8ky8I/wDYHs//AESlAHUUV5V+1j/yaz8ZP+xM1n/0hmr5z/Zr&#10;/bE+DfwD/ZR+EOk+OvHlho2rSaFC32COKa7uEUlsF44EdkB7FgM0AfcNFYPgXx54d+Jnhex8SeFd&#10;YtNe0K+Utb31lIHjfBIIz2IIIIOCCCCAa8d8fft9fAD4Z+KZfDniD4labBrEMpgmgtLe4vFhkDbW&#10;SR4I3RGB4IYgjBz0NAH0BRXNaX8SvCeteBh4zsfEml3XhI27XZ1uO7Q2iwrne5lztAXBzk8EEHGK&#10;8SsP+Cjn7N+peIDo0XxT01LsPs8y4tbqG2zkD/j4eIRY5678UAfSVFfnF+0B+214Y8Cf8FDPh7HN&#10;8SdU034e+HtMvLTxVYWv202Iu2guvJ8y3jQrcHdJbkOquB8pyNvH2b8NP2m/hj8Xvh3q/jzwv4tt&#10;brwhpFxJa3+r3sM1jDbSRxpI4f7QkZACSod2MfN1yDQB6hRXzv4b/wCChH7PHizxZH4c034oaW2q&#10;SyeVH9pt7i2gdycALcSxrEck4GH57V9EUAFFZniaH7T4b1aH7bLpvmWkyfbYc77fKEeYuOcr1GOe&#10;K+bP2dfjF4A+FP7Jk3jnVvjLrPxJ8F6bfSC58a69ZXzXO6SdIliMTq8xCySIowCPmzwATQB9TUV4&#10;D40/b0+AXw91220bXfiTp1pqVwkbiCK3uLjyg4DKJTFGwhOGBIkKkZ5Ar2yy8SaTqXh6HXrTVLO5&#10;0Oa2F5HqUU6tbPAV3CUSA7Sm3ndnGOaANKivlTx3/wAFAf2e9d0fxT4UsvihpM2sS6bdQR5inS1d&#10;zCwAW5aMQnJIAw/NeKfAGTTrX/gkd4Wu9X+JGr/CXTLeS5efxZocdxJdWgOuToqqsBEhDsyodvZz&#10;njNAH6LUV4/4F+PHgHT9Y8AfDJ/GdxrHjHV/DltqemvfWV0kurWogJ+1ea6bN7CKRyrPvGGyK6/4&#10;sfF3wj8DfBN34u8b6wuh+HrV44pbtoJZyGkcIgCRKzsSSOinAyTwCaAOxor5m0/XNA1L9tPTJoPj&#10;D4gOo6l4WW+tvhpJa3sentbMpxeHdiJZOD8rKHBHIr0D40ftW/Cb9nqe2t/iB41sdAvLhRJHZeXL&#10;c3JQkgP5MKO4XII3FccHmgD1mivz98MfGDwZ8cP+CoXgfxJ4F8Q2niTRT8Nprdrm0JHlyrd3TGN0&#10;YBkcBlO1gDhlOMEV9keAvjf4K+J3i7xl4X8M61/aWu+D7mOz1y1+yzxfZJXMgVd8iKr5MMnKFh8v&#10;XkZAO6orhdS+N/grSPjBpXwtu9a8rx3qmntqtnpP2WdvNtgZQZPNCeUOYZflLg/L05Gcb4zftRfC&#10;v9ns2yfEDxpp/h65uE82KzZZLi5dM43iGJXk25BG7bjg88GgD1OivOvg3+0P8OP2gtLub/4feLbH&#10;xLDa7ftEcG+OeDdnaZIZFWRAcHBZRnBx0r5c/wCCdf8AyXj9r7/soNx/6VXtAH3RRXgfxG/bw+An&#10;wn8UTeHPE3xI0601mCQwz2tpBcXvkSA4KSNBG6xsDwQxBHOelev+CfHPh/4keGbLxD4W1mz1/RLx&#10;S0F/YTCWJ8HBGR0IIIIPIIIODQBu0UVw3w4+N3gv4tat4r0vwprP9p6h4V1BtL1m3a0nga0uVZlK&#10;HzUXdyjjcuVO080AdzRXC+F/jh4H8afErxR4A0XXo77xd4ZSN9W01YJVNuHAKneyBH+8M7GbaTg4&#10;PFNX45eCG+K2ofDZdb3eNNP0v+2rrTVtZyIbPKjzWl2eWOXT5d275hxQB3lFfMd5/wAFLf2arHUv&#10;sMnxQtGn3bd0OmX0sWc4/wBasBTHvuxXtp+L3gr/AIVvJ8QE8TabP4LjtzdtrlvOJbYRA4Lblz0P&#10;BHUEEHkUAdfRXzNp/wDwUo/Zr1PWE0yH4o2SXLvsElxp97DBn3meERge5bFex/Er40eC/hD8PJfH&#10;XivXYtP8JxiEnVIYZLpGErKsTKIVdmDFlwVBHOelAHbUV5XbftSfCu++LWm/DK08ZWV7461BZGg0&#10;e1jlmcbIWmdZHVCkTCNGbbIytxjGeKwvip+258D/AIK+KD4d8YfELT9M1tSFlsYIJ7uSAnGBL5Eb&#10;+WcEHD44OaAPcaK+FP2LfGOifED9t39p/wAQ+G9Utdb0PUI9Eltb+zkEkUq/Z2BII9CCCOoIIPIr&#10;334uftrfBL4F682h+NfiBYaXrMeBLp9vBPezw5XcBIlvG5jyCD8wHBHqKAPbqK4vwV8ZvBHxH8Cz&#10;eMvC/iWx17w1BHJJNfWLmQRbF3OroBuVwvJQgNyOORXl+rf8FAP2f9D8G6H4pvviRYw6RraSSWH+&#10;h3TXMyRzPC7/AGYRGZVEkci7mQA7Tgkc0AfQlFcx8OfiZ4W+LvhO08TeDdcs/EOhXWRHeWb7l3Dq&#10;rA4KMO6sAR3FdPQAUUVw/wAWPjd4E+BegR61488T2PhnT5XMcL3bkvMwGSscagvIQOSFBoA7iivI&#10;fgz+1x8If2gtQmsPAPjix13UoUMjWDRy2tyUGMusM6I7KMjLAEDIr4l/bs/aR+Hnjz9pzwl8JvGP&#10;xA1Lw/8ACjRY7l/GcOlwXcbz3mxjDbSeXEWkTiPlAy/vG5BAKgH6cUV8jfsW+Of2a/CtxL4A+CXi&#10;a+um15JNfg0y+t78KY4z5EjxSXMK4G6I5UsTkMQMV794m+OPgfwb8TPDHw+1jXo7Lxh4mSSTStMM&#10;ErG4VAxYl1Qon3WxvZdxBAyeKAO7orh/iB8a/Bnwt8ReENB8Tax/Z2r+Lr7+zdFtVtJ52u59yKVz&#10;GjBADImWcqozkkDNYnxm/ai+Ff7PZtk+IHjTT/D1zcJ5sVmyyXFy6ZxvEMSvJtyCN23HB54NAHqd&#10;FedfBv8AaH+HH7QWl3N/8PvFtj4lhtdv2iODfHPBuztMkMirIgODgsozg46V8vf8Ey/+Rm/aV/7K&#10;Fef+hyUAfc1FFcD8Xvj18PvgLo0GqeP/ABXp/hq1uCywLdMWmnKgFvLiQF5MZGdqnGRnqKAO+ory&#10;X4L/ALWHwl/aFuri1+H/AI2sdfvrdDLJY+XLbXIQEAuIZkRyoJALBcDI55Fa/wAYv2hPhz8ANLt7&#10;/wCIHi2w8NQ3G428dwWknn243GOGMNI+MjO1TjI9aAPQ6K8q+C/7Uvwq/aGN0nw+8aWPiC5tV8ya&#10;zCSW90iZxv8AImVJNmSBu245HPIqjrn7YPwd8MXvjS01jx1Y6VceDrmCz1qO9hmiME0yyNFGm5B5&#10;7MIpDiLeQFOcUAex0V5d8E/2nvhf+0VDfP8ADzxfZ+InscG5tlilt7iJScBjDMiPtJ43bcZ4zXqN&#10;ABRXC/Fz45eA/gP4fj1rx94nsfDWnysUha6YtJOwGSscSAvIQCCQqnGa5L4P/tkfBn49a0NG8DeP&#10;LHWdXZWdNPkhntLiRVBLFI50RmAAJO0HAGaAPZ6K+dvHn/BQj9nz4aeJtQ8P+IfiNbWusafcy2d3&#10;a2+nXl0YJo22yIxhhcAhgR16g+letfDD4ueDfjR4bGv+B/Edh4l0nzDE1xYybvLkABKOpwyNgg7W&#10;AOCD3oA6+ivn7Uv2+fgFo/g9PE978RbO20mS+m06MvZXX2iSeLaJQtv5Xmsq71y4QryOa6HUf2vv&#10;g3pPwrtfiPdfEHSU8G3UrQQagrO7Syry0SwqplMgHJQJuA5xigD2CiuB+Dnx68AftAeH59a+H/ia&#10;18SafbyCGdoVeOSFyMgSRSKrpkdNyjODjoa5T4wftmfBf4C61/Y3jjx9p+kauArPp8MU15cRBhlf&#10;MjgR2TIwRuAyCD3oA9porivhz8aPA/xc8HyeKPBviWx8RaFFuEt1ZOWMLKu4rImN6MFIO1gDgjjm&#10;vMdS/b+/Z/0jwPpHi28+JFjBourGQWRNndG5mEchjdhbCLzgodWXcUCnBwaAPoOiuT+GPxW8I/Gf&#10;wnB4m8E6/Z+I9Dmcxi6s2PyuMEo6kBkcAglWAIBBxyK82+J37cfwM+Dvix/DPi34iafp2uxuI5rO&#10;CC4u2gY4+WUwRuIjyOHIoA91orzb4SftG/Df476l4isfAPiq18Tz+HzbjUWs4pfKi88OYtsrIEkz&#10;5T/cZsFSDg1y3xW/be+B3wT8SSeH/GPxC0/TdahIWaxt4J72WBiMgSiCN/LOCDhsHBHrQB7lRXM/&#10;D34meFfiv4Vt/EnhDX7HxDocxIW9sZQ6Bh95W7qwyMqwBGeRXjGvf8FEv2c/DfiaTQL34o6YdQjf&#10;y3a1trm5tg3PH2iKJou39+gD6Nor87f+CgH7ZPh3w74m+CFv4P8AiXeWMLa1Z67q7+H7m6WC50Z3&#10;xvd4RsnjPlyAxgseDlea+tvgj+1j8Kf2jJtZi+HvitdffR445b/dYXVoIUcsEJM8SA52N0zjHOKA&#10;PXKK+ctR/wCCiX7Oel+KBoE/xU0pr/f5fmQQXE1qD73KRmEDjrvxXmP/AAVi1Sz1r9iK81DTruC/&#10;sLrU9Omt7q1kWSKaNnyroykhlIIII4INAH23RXD6v8R/C/wp+GNh4i8Ya7Y+HdEt7SBZL2/lEabi&#10;g2qO7MeyjJPYV8Af8FEf2xvg3+0B+yfrmi+A/HNnrerxarYyGxkt57SZ1WT5mRJ40LgZ5Kg4oA/T&#10;eiuf8d/EDw38MPDN34i8Wa3Y+HtEtcedfahMIo1JOFXJ6sTwFGSTwBXlHwy/bo+BPxg8VxeGvCnx&#10;F0+/1yZ/Lgs7m3uLNp3/ALsRnjQSMewQkntQB7vRRSMwVSScAckmgBaK+d/E3/BQr9nfwj4mfQNS&#10;+KOl/wBopJ5T/Y4Li6gRgcENPDG0QweuW4rurj9pj4Y2+ueBNIXxdaXd546Eh8OmxiluYdQCY37Z&#10;o0aNcEgfOy85HUGgD06iuK+L3xk8H/AfwZL4r8c6x/YegRTR273n2aa4w7nCDZEjtye+MVX8YfHb&#10;wL4A8ReDdD8Qa8mm6n4wMw0SKS2mZbrylR5CXVCsQVZEOZCo59jgA72ivnm7/wCCgn7P1m+o5+I1&#10;rPDp99Bp1zd2theT20c8wkMS+dHC0ZDCGT5wxUbeSOK+gLy8h0+0nurmVYbeBGllkc4VFUZJJ9AB&#10;QBNRXm/gj9oz4c/ET4W3PxH0XxRbnwPbtIsut6hDLYQJ5ZCuT9oRDgMducYJ4BJ4rg/CH/BQH9nz&#10;x14uh8NaP8TdNl1eeUQQx3NvcWsUshOFVJpY1jYk4AAY5JAGc0AfQl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V+YX/BcT/kUf&#10;hL/1/aj/AOi4K/T2vhH/AIKp/sz/ABJ/aR8OfDy1+HPhv/hIp9Ju7yW8X7dbWvlLIkQQ5nkQNkq3&#10;3c9OaAPjj9rL4E6r8KfhP+zn+0T4H36fcN4X8Px6ncWy4Ntfw2MBtrk47OqbDnjMa5yXrlf2QviM&#10;/wAXv+CmHhXxrLaiym17WrzUJbZTkRvJaTsyg9wGJx7Yr9cPC/wHg8YfsceFvhL48sPs8jeDdP0T&#10;U7dXSV7S5jtI0LIylkLxypuVgSMoCMivzr/Y7/4J6/HL4J/tdeD/ABL4h8Ixp4S0XULrztai1Syd&#10;HiME0aSrEJjLhiykDZuG7kDBoA/YOvyr/wCC53/NE/8AuN/+2FbX7a37G3xh+Ln7bGg+PvCfhD+1&#10;fCdr/ZXnah/adnDt8mTdL+7kmVzgei89s13f/BVr9lv4n/tKf8Ku/wCFceGf+Ej/ALF/tT7f/p9r&#10;a+T532Pyv9fKm7PlSfdzjbzjIyAfGt5+xF+0h4z/AGVtK8ZS/EK38QfDuDQ49cs/Cs3iK9dre1SH&#10;zAEt5YxArIgPyq3bAzX1j/wSB/aYh8eeDdU+E8vhrTdDn8M2q39rdaVGyLexO4SV5wxJM28oS+fm&#10;DYwNnPiEPwR/4KE3Hwtt/hh9kk0/wQlgNJFnHqGhxbbQJs8ppo384qV+U/MSQec19OfsU/8ABP3V&#10;f2Zfhf49vtevLXV/iF4o0ibT1trB/wDR7SIoxWFZG27mdypZiAo2qBwCxAPuuvizw3/wTh/4R79s&#10;qb49f8LD+0eZrF3q3/CP/wBibcefHInl/aPtB+75md3l846DNea/8Esf2Sfix+zh468dah8RfCn/&#10;AAj1nqWmwW9pJ/aNpdeY6ylmGIJXIwD1IArA8E/sa/GHR/8Agphc/Fe78IeV4BfxLqGoLq/9p2bZ&#10;glimWN/JE3m8l142ZGeQKAP08ooooA+F/wDgkL/yQf4i/wDZQdR/9JbKtz/grdeWFr+xfr0d5JGl&#10;xcapp8VmsnVphOHIX38tJT9Aa8Z/Zq8M/tdfsr+FfFPhfw/8B9L8QWeq+ILrWo7+/wDE1jGVMqRR&#10;gbFueVAhVux+YivS/Dv7Kvxm/aS+K3h3xx+0pqei2Phvw3cC80n4f+HWaS2a4ByslwxJDDIXPzOW&#10;AK/IpIYA8S8Z63448VfthfDvwrJ8LR8YbnwH8PLC7i8I6nq9tplut5JFB598WuFZJWUyIm3GcoGG&#10;NhJ6j9pjwR+0H8erDwxd6H+ynZeA/GXhvVYNU03xLa+NdJnmi8skmEqvlFkY7TjdwUHFe9/tQfs1&#10;eP774zeF/jp8Fb/TLb4h6JZtpt/o+ssy2ms2Z3ERsykYYbmHOM/IdymMZz1+IX7ZPj2SHSLb4TeE&#10;fhgGdFufEOq+IItSCpn52ghhLkNgHHmKw5GfUAH2DXy1/wAFHvgr40+On7OTaL4GtxqWq2Gr22qz&#10;6OZRH/aVvEsgaDJIBO50kwSM+Vgc4r6lry39oeT4t23g7Trz4Nx6DeeJbTUkmu9P8RFlt72z8qVX&#10;hVlwVk8xoWB3KPkOTjggHyNa/tifBTUrPQ/APxu+AuqfCZJWjt7dfEHh9I9MtpFxgxTbUkjVTtIk&#10;VAAOSQOav+Pvhn4T+LX/AAVa06x8WaJZeJNMs/h7HqUFpfJ5sBmS6ZUdkPyuAHbhgRyDjgUnxk8B&#10;/tMfto+F7T4b+Nfhd4c+FPhSS+t7vUvEE2uQapOViYk/ZY4mYq57bsZB2lgCa574xN8R/CX/AAUn&#10;sv8AhUWkaLr+v6f8N4Y20zxBcPElzaLcsrokgICy52EFiF4bPpQBqf8ABUT4d+HfhT4L+GvxW8Ha&#10;Dp2g+M/Dvi2yitZtKtUt5bqMpJIISEA34aFCAc4G8D7xroviR/yl/wDhV/2T6b/0ZqVV2+Cvx/8A&#10;2uvil4K1H45+HdE+HHw58H6gmrx+GNOvo7641S7T7hkeN3XYOQeVwrMACW3L6F42+CHjXV/+Cj/w&#10;/wDilaaL5vgTS/B0ulXmrfaoF8q5L3xEflF/NPE0XzBCPm68HAB5F+zn8D/AvxY/bq/aj1fxl4Zs&#10;PE1xoOq6aunw6pEJ7eIzRzl3MLZRm/cphmBK84xk1c+NHgrQviV/wUU+EPwl1PSLOL4c+GfDM/iK&#10;Hw2kCxWVzdM84z5K4RlBjjOMYO2QHIYg+xfsy/Bvxh8Pf2mP2k/FniDR/sGgeL9S0y40S8+0wyfa&#10;0hS5Eh2I5ZMGROHCk54zg1X/AGtP2bfGfjL4h+BvjH8Jb7T7P4n+Dg9utnqpK2uqWT7t1u7DkH95&#10;IBkgEStypANAHK/8FOvhD4Xm/ZX13xjZaXY6N4q8IS2d/o+sWca289s32qKMosiAHBVzhem4IeoB&#10;ryz9qCxsP2iPH37CX/CY6ebux8V211e6nYuWi8wy2unTPG20ggFjggHpkV1vxQ+Hn7TP7aOn6f8A&#10;D/x74K0b4NfDpruG5128t9ah1O81FImDrHCsTEKCwVgHAwVUknbtb0z9oD4B+JfEX7QP7L2r+ENB&#10;Wfwj4DutQXU5luoYxY27xWqQAI7h3yImHyBiNvOMigDxv/gp58D/AATofgP4OXuh+G9N8OXCeN7D&#10;RFm0W1SzlW1mimZkV4wpABhUj0PIxznV/wCCmHwL+HvgH9iPU/8AhHPBmi6JJoV5Yf2dNY2aRS2+&#10;64SNyJANx3K7btxOScnJ5r1v9vn4N+MPjV4F+HGn+DNH/tm80jx3pus3sf2mGDyrSKK4WSTMrqGw&#10;ZE+VSWOeAcGr3/BQf4R+LPjh+y34l8IeCdK/trxFeXNlJBZ/aYrfesdzG7nfK6oMKpPJ7cUAfMX7&#10;ZvjDxL46+Lv7MHgKPwi/xMtLvS/+EjuvCl1qUOnwa7dLASqyzzAp8gjkcqwwwcryXGNH9pLwj8bf&#10;2hvhHe+DP+GONN8N3g8t9L1q18b6Q8umSI6kNGqohwVBUqGAIY17P+0V+yf4q+J3g34T+KPA+rWv&#10;hf4vfDuKCXTpr4lracCJBNbSsmeCyDBwykb1PDkjM/4Wp+2jrlmNGg+CPg3w5qrJ5beJr/xJHPYK&#10;3QuttHI0wHOQDu6c56UAeWfGzSdYX9pv9h6LxnZQr4sksHTXo28uXderbWwmDMpZXw4YZBI44JFd&#10;/wD8FaNNs9N/Yx1hbS0gtVbWLAsIYwgP7w9cCtn9q79nv4qeLm+CPxH8GHS/EnxQ+HMolvbC6lW2&#10;t9XMkcQn2MwVUy8TYB2fLKx4KgVx/wC014I/aH/aq/ZR8T6DrXws0/wz4pk1mxk0zw/Z67a3Ej28&#10;ZJllkuDKsXXooIOPU0AfVXwv/Zx+GfwZtbGPwh4J0XSLmzQompJZo185K7WZ7lgZHZgSCzMSc1+V&#10;Hw7+Imr/AA7/AOCQfi1tFnntLrWfF8mkSXNv96OGVYTKM9gyI0ZP/TT3zX7P18CfszfsN+IdR/YN&#10;8VfBj4p6Y3hXWdV1a4vbV1uILtrVwsLW8+YZGUgPGcruBK7hxnNAEnhGP4o+GPhbaeBbL9hbRLjw&#10;uLNbWS3k8e6O63SlQGkkPlfO7feLk5JOc188eOfB3xX+EX7Fngz4K+OLG48Er4u+JY0qGD+0YLsw&#10;6LIscqxmaJ3X/j4dzzgkRnIAPP1D4J8Uftl/B/wzYeCrv4UeGfif/ZcKWVp4stvEsVmJYUAVHnjm&#10;ZZHYDGSFUnHOTydX4wfsy/Fz9p79mO40j4h6v4e0j4q2eujxBoEmh+YLHTzGm2K2Zyu/kNLl8vhm&#10;U5YKBQB6J8Xv2cfhd4X/AGY/GWhaf4A8Ox6dpfhy9ktEk02GR45I7aRkl3spYyBgG3k7s85zXw58&#10;RvG+seG/+CTPwU0DRxcZ8XatHol4IJ1t/Ntmnu5Gh81uE8xo0XJ42788ZB9g+I/jr9sjWvgj4x0v&#10;xj4J8FeBNJsvD962s+LptQjumurdLeTzDb28Ur7JHUEDeu0Fui9Bq/B39mm0/ab/AOCYPw+8Dahc&#10;to2otaHUtL1FoyxtLpbmdopNvGVZHZTjnbISOcUANvrf4p3nwvn+H6/sJ6LB4XktDaCyj8eaQFQF&#10;cBwfKz5gPzb87t3Oc814H438E/Enw18Af2XP2cvifDcaCvifxpLZanAL6KYtp0V1AYoWmikdT/x9&#10;koueDFGONor6e8O/ET9tPwZotp4a1P4PeFfHGpWsS248Xw+Jobe3nxwJZYHZZGYgAttVck8AdA/4&#10;6fsv/GH4/fs/+ELzxBr2gWPx38J603iHTLrS1ZdPjYSFktVZkyNqiL5mDZeIZJBLUAdZ+158Cfhx&#10;4f8A2PviNb6d4D8OWcejeG7uXTjFpcIa0kSJijxttyrg87gc5yc818n/ALQ3irWU/YX/AGTPAel6&#10;fPq1r4xl0m1vtMhu1sxqUcccW2za4b5YhK8ifOeBsyeAQe0/aK8dftb+Kv2cPH1r478DeDfht4at&#10;dEuP7Y1Yagl7PqEezb5VtHHLIIzKSFy/QNwQcV6FF+y7L+0t/wAE9/g3oVpqR8NeMNH0XS9Z0HVp&#10;AwFtdJApXdt+YIyt1GSp2sAduCAc98Q9P+Lnj74Q6p8PD+w7oum6Nc2D2dott450cCwcoRHNEoiG&#10;GRsMMEHI615/8avhL8SPhZ+xL8CviP4l0xrT4o/BvVEnurYXEc7/ANnfbDGkZkiZ1YeWlmTyQF8z&#10;OORXuem/FT9tPTdPh0K8+CXhDWNYjXyT4rTxJDFYSEDAle23iXnGSF28ngKOB77oPw/8R+OPgHN4&#10;P+Ld1pureINa026stbl0mMi1/fGQYhDKpwiOqgkZymck80AfLv7YniSx/ap8e/s8fB3w/Mb3w94w&#10;ni8a6xIh66RFGXjDYPAkBmAzxvROprz/AONXiTxT42/4KR6to+l/COH4y2/w/wDDdv8A2X4XvtZt&#10;dLtbVplgle+UXCskpBnWPAGQQh/gFegf8E5/2RfiL8FfFXinxP8AFiIHWLKwh8L+G2N1DcbdMjka&#10;RmUxs21Gby9qthwFbI5Fdz+0h+zb8RLX48aJ8efghd6UPG9pYHStZ8P60zR2us2nJUbx0cYUYJUf&#10;JGdw2EMAeI/H3wL+0B8cte8Aa3pH7Ldn8OvFfhbXrbU4fE1p4z0q5lMCE74HRPKLITtb7xxsIA+Y&#10;11Xx0+F3hb4uf8FUfAOi+MNGt9f0eH4d/bfsF4C0Mkkd5elN6Zw6gnO1sg4GQa9A0/4gfth/EDUt&#10;O03/AIVV4T+Ftj9oiN/rWp6/FqbmAMDJ5EcJfDlQQN6kcjp1G94j+DfjC/8A+CiXhb4nQaPv8D2X&#10;gR9GuNU+0wjZdm5uXEflF/MPyyIdwXbz14NAHkn/AAUC+G3hnwL42/Zw8V+GdD0/w7rlv4/0/TRd&#10;aXapbM1u7hvLbYBuUGMYBzgMw6E5zPjx4Z8c/Av9uHWPjZd/CXUPjN4G1bRoLC0XSbcXl3oTxxxq&#10;5SLaxXmORt2ApE7fOCGB9t/bh+DXjH4wf8Kb/wCER0f+1v8AhH/Hen6zqf8ApMMPkWke7fJ+8dd2&#10;Mj5Vyx7A1J8VvGH7UXgP4oa5ceCvh/4Y+J3w9ujC+m2f9rJpupWREEayrJJKVjZTKJHHDHDfeHCg&#10;Aqfss/tB/A74+fEbXb/wd4Zfwd8T7SxNvqunarpiWGpPbeYpbcEJWVVkCckllyMhd3P1LXyD+zv8&#10;B/iZr37S2u/H/wCLWk6N4N1q70VdD0/wtotyLl4o8qWluZlyrvhNo2lsg9gig/X1AH5gWvjDxz46&#10;/b6+NPiHSvgnD8bLvwe9rommWmp6/Z6WmhQgOPMiS5Vg7StHI29eV3NyN4FdX4k+Hvx0+Jf7THwc&#10;+IVr+zdafCm58O6zGmt63Z+LdMvGu9MldEnWSOLy2bZEZSMbj85AB4FelfFv9nf4sfC39o3Vfjf8&#10;Bl0fW7jxFaR2vibwZrU5t471k2hZoZMhVfCr1K7W3H5hIyjovBfjb9rD4h+NtAj1v4b+FvhR4Str&#10;6KXV5LrWo9Uvru3VgXig8nciFhlcsAfRloA8j+C3we8F/Ez/AIKN/tIan4s8OWPiK50JtJfTl1KI&#10;TRQPJbDc/ltlC37tcMQSvOMZNanxE8D6L8Ov+CpfwKu/DGm2ugDxFoOrQ6pBpsKwR3XlWty6s6qA&#10;CchOcZ/dp6CvUvgL8GvGPgv9sL9oPxvrOj/Y/C/ir+y/7HvvtML/AGryYSsv7tXLpgnHzque2aX4&#10;tfBvxh4m/bq+BnxD03R/tPg/w1purW+q6l9phT7M81rPHEPLZxI+5nUZRSBnnAzQB9O147+0Zq3x&#10;x0ux0M/BPRfCOsXbySjU18WPMqRoAvlmLy5U5J35znoK9iooA+K/HvxW/aV8C/s0/GfxH8UtG8I6&#10;Be2Gh7dBuvBjzPMk8pMTyP5kz48vejqRjGCTnGK6f9hX9mz4e+GP2WfAd3J4X0XWdU8SaPb6vqmo&#10;31nHcy3UlzGJSjs6nhBJs29BtPUkk/QnxS+Hum/Fr4ceJfBmsbl03XdPm0+Z4wN8YkQqHXPG5SQw&#10;9wK+K/hDoP7Z3wF8IWfwn0nwd4L8U6NpYNrpHjfUNTCQ29vuOwSwCQTPsHQBOBgZbHIBX/Yt0ew8&#10;O6P+2ZpWl2cGnaZY+MNatbWztYxHFBCizqkaKOFVVAAA4AAqn+xv8VPh18H/APgmX4f1/wCKMNte&#10;+FhqV5EdPuLNbs3lwL6WSGNIWG133R7xnAXZuJAXI7/9kP8AZ4+KHwv8I/tEWXjy2S813xZrd/d2&#10;OpRy26rq/mRyD7SI43IgEjtu2PtK7sEDFeaaP+wl8R/Ev/BPrwX8Pr23tvDHxN8KeIJvENlY31zF&#10;PbyuJ5yscjxNJHhkm3A84IAOAWoAx/2nvjhrnxg/Zx8XW1l+yXrWmeE20uW5h8ReIDb6c2moi7lu&#10;0hMZbK4BCqw3DIBxXOfFLxBqXxL/AGY/2J/hVqV/cR6J4+vrK01mZZChmtrZ7eJYmfOSSJgyju0a&#10;nqBXrvxLs/2zv2hPg74q8H6v4D8I/D6K40uaG6eDUIry61ljGQLe2HnNHAsjfKXlYFQ2Qcjm54q/&#10;Ys8c+OP2Lvg3oFjLb+FPjD8OTb6npoupo5I0uYyS0JkTenJEbBhld0ag8EkAHpn7XnwJ+HHh/wDY&#10;++I1vp3gPw5Zx6N4bu5dOMWlwhrSRImKPG23KuDzuBznJzzXy3+0jpMGvf8ABOP9lDTLoObW88Qe&#10;HLaXy2KtsexulbBHIOCeRXUftFeOv2t/FX7OHj618d+BvBvw28NWuiXH9sasNQS9n1CPZt8q2jjl&#10;kEZlJC5foG4IOK3PFnwT8a/GH9hL9lnS/COiNql/pGpeHdbvYWuIbcxWcdnMHlzK6hseanyrlju4&#10;B5oA+qbD4UfBz9m/wFqeq2nhHw34U0DSNNmN9fpp0fmG1CfvRLJtMku5V5DFi3A5OK+ZLL9qez+K&#10;HhO4sfhP+yNrHjrwNchraK4vrS00jTbxM7T5e6N1ZODz2wAQD0+sv2hPhMnx0+CnjHwE96dNbXNP&#10;e2ivMEiGXho2YAglQ6rkZ5GR3r5Q+ENl+2f4L8C6H8J4PBHgfQLDRbSLSrbx/cagtxElrGoRZFtE&#10;kLyShBxvRVZgNwGTQB4Z+zfqV3df8Em/j7Y3KvBDperanZ21q8m/7NH5NnKY93fDyyHPckmvpb4S&#10;/sx/DE/8E+9NgTwZo/2rxB4Ch1S+1Ca0SW5ku5bATGYyt8+5ZGymGGzAC4xXnnwP/ZO+K/g39gP4&#10;3/DbW/D2PHHiLWL6602zN9aH7bHJBaIkm9ZTHHuaKT5WYEY56jP1p8N/Aeu6D+yR4X8F39j5Hiay&#10;8D2ujz2PnRtsu0sFiaPeGKHDgjcG29845oA+dv8Agmb8B/h/r/7HPhnxDrPhLStc1vxIl7Fqd9qt&#10;st1LNFFdz20cIaQErGsUKKEXC8E4ya8s/Y0mkX/gmb+0tp/mO1nps3iq0s4WYsIYRpUT7Fz23O5+&#10;rGvrr9gr4W+J/gt+yf4G8G+MtM/sfxJpv277XZfaIp/L8y/uJU+eJmQ5SRDwxxnB5BFeI/s0/sz/&#10;ABJ+H/7FHx/8Ba/4b+weLPFN34gl0jT/ALdbSfaVudNihgPmJIUTdIrL87LjGTgc0AdB+w3+zH8M&#10;tW/Yx8LfavBmj3l94r0Yy6rf31mlxPO8m4ZLuCwCjG1VIC4yMHJrhf8Agk78FfA2vfsxxeKdY8L6&#10;brmvX99d2Mt5qtut0y2yP8sEYkBCR5LMVUAEsSc19Vfsj+A9d+GH7NXw88K+JrH+zdf0nSo7a8tP&#10;Ojl8qQE5XfGzK3XqpIrgP+Cc/wAG/GHwH/Zn0/wn450f+w9fi1K7uHs/tMNxhHcFDvid15HbOaAP&#10;k39nvxtf/BH9l39sqTwq0unx+HfE+oQaPDa8ixZz9nWRAemxRGc/9MwecV1P7KN58UPAv7P/AIWs&#10;/DP7Hml+KtN1bTYr648RXHjfSo5daMyBzcSpJGXG4NxG5JQYU9K9Y/Zd/ZV1/TfD/wC0f4Z+JmgN&#10;p2heP/El9NabLyCVriym8wCVTE7eW2GBAbDA444rnfhbof7Wf7JfhaH4eaN4D8P/ABt8I6WXj0XV&#10;4tci0u7htyxZY5lnYZC5wFGducB2AGADkvhL8I/iR8Jf2b/2w4vF/gFfhr4S1vRNS1fw74dj1e21&#10;GO0MljeC5jR4HOFULbAZVeMYzg49b/YB/Z1+GcP7J/gnVJfA+h3+p+ItKWfVbzULJLma6ZiwKs0g&#10;Y7AOAgwo9OtdF/wjnx++Jf7PvxrsPiPpvhy013xH4dvdO8N+GPD1wGFu8lnPHsmnkIUvI7xjdv2D&#10;bn5ea9C/ZH8B678MP2avh54V8TWP9m6/pOlR215aedHL5UgJyu+NmVuvVSRQB4B/wSz09fDfhD40&#10;eGbR3GkaJ8Q9SsrG3ZiRDGqxqFXPQYUfjk9zX27XzD+w98GvGPwf/wCFyf8ACXaP/ZP/AAkHjvUN&#10;Z0z/AEmGbz7STbsk/du23OD8rYYdwK+nqAPlD9uD4xr8MfDuk+AvAGiWep/GHx5KdP0G1hto2e1V&#10;jiW8fj5VQZwx43fMcqjVyXxO/Zz0f9mH/gmz8RvCGnMt7qR0SW71jVdpD6heuU8yU55xwFUHoqr1&#10;OSfLfA/hH9qbwf8AtG+Nvi9rn7P1v468TaqWs9IuLnxhp1vDpFgCwWG3j81iMrtBY4P3uMu+fePH&#10;X/C8v2iP2Xfi54Z8V/CODwP4nvdOFpomnQeIbS+/tBmyXzIrhItu1fvkZ3e1AHEeKLG2uP8AgkTa&#10;Ty28Us0Pw9tfLkdAWT93H0J6V5L+0jpNtr3/AATj/ZQ0y8Vns73xB4ctplVipKPY3SsARyOCeRXv&#10;fxY8Hav8Of8AglfqXhjxFaf2drmk+B4LK9tfNSTypkRFZd6MVbB4ypIPY1wviX4N+MPjV+wf+yzp&#10;/gzR/wC2bzSNU8P6zex/aYYPKtIrSZZJMyuobBkT5VJY54BwaAPUf2vv2a/hh4d/Yv8AiHpmi+Bt&#10;C0i30XRJ76we0sY0lgmhXzFcSY3liVwWJJYE5zk16p+x1qFzqn7Kfwkurud7m4fwxp++WQ5ZsQIA&#10;Se5wBzWl+0/4N1j4ifs7fEfwx4es/wC0Nc1fQruysrXzUi82Z4iqrvchVyT1Yge9H7MHg3WPh3+z&#10;t8OPDHiGz/s/XNI0K0sr2181JfKmSIKy70JVsEdVJHvQBb/aL8aX/wAOvgF8RvFGlbhqmkeHr+9t&#10;GUZ2TJA7Ix9gwBPsDXg//BOP4K+EdH/ZR8La7Po9jq2v+LIJdS1nVL2FZ57x5JX+R3cElVXC7emQ&#10;x6sSfqnxP4dsPGHhvVtB1WAXOl6paTWN3CekkMqFHX8VYivh/wCF/gv9qP8AY78PXPw68GeB9D+M&#10;nga1uZn0DVJtbi026soZHL7J0lZdwDMTtTPJbDYICgDP2W9DsPhL/wAFBvj78JPD9pHB4EvdJtPE&#10;cWkxjdbWdwVtt6BD8qbjdOQoH3UQdFAp/wDwSN0ewuvgb8QZprG2mmj+IGoBJJIlZlAtrMgAkcYN&#10;ep/sgfs1+Lvhz4q8d/FX4p6jZaj8UfHMqNeQabk2um2yf6u2jY8tgBAeoAjQAtgs1H/gnH8EPGvw&#10;G+EvjTRfHWi/2HqWo+Mb3VbWD7VBceZbSW9siSboXcDLRuNpIPHI5FAHzx8Gfief2Rfhn+2N4NSX&#10;7HceCdam1DQI842/2gvk2W0egZbdiB/fOOua2v2RfBf/AAw38fB4E1qSa20Xxr8P7XxFI8shKR6r&#10;Yxsb6NAx4+UzSH22DoPl6T9oX9jLxr8SP26vC3i/SLP/AItfq6abdeLrhbmBA81hI7xxPEzeY4cR&#10;W6AopxuOcYzXaf8ABST9nHxv8cvAHhjVfhfY/bPHuhXdzbRql1DbO2n3ls8F2geZlUZHl9TnG7HN&#10;AHyPJ4k8QeAP+CXPjz4h2/n2HiD4t+MLi6urqH78VtNO0bpnqEYW8y56kT8dQR9CeEY/ij4Y+Ftp&#10;4Fsv2FtEuPC4s1tZLeTx7o7rdKVAaSQ+V87t94uTkk5zXufiT9kjR/HH7G2m/A7UpvsSWuhWljHf&#10;xrvMF7AiMtxgEbv3qlmAI3BmGRmvJvBPij9sv4P+GbDwVd/Cjwz8T/7LhSytPFlt4lisxLCgCo88&#10;czLI7AYyQqk45yeSAfPXxF+F/wARfg3/AMEpfHvhT4jaG/h26s/FUL6Rp0l/BemHT5Lm1kQebC7K&#10;f3rTjnB4zgZGf06+Fv8AyTLwj/2B7P8A9EpXyh+0Z8H/AI+/G/8AYl8WeGPE9hoet/EzVtXtru10&#10;jw7cJBa2tok8LCES3DICyhJGJZ2yWwGPAr658A6Zc6L4F8Oafex+TeWmm21vNHuDbHSJVYZBIOCD&#10;yDigDiP2sf8Ak1n4yf8AYmaz/wCkM1eJ/wDBP/8AZ2+GVv8AsoeCNVfwLoV7qfiLS1uNVvL+xS6l&#10;u2YsCGaQMdmP4BhR6c19A/tCeFtU8cfAL4l+G9Etftutax4Z1PT7G28xY/OnltZI403OQq5ZgMsQ&#10;BnkgV8cfCT/htT4G/Bnwv4C0r4S+DNaWxsFtrTUH1qNH08c8XSGcLKyk9YSVIA60AePeG/Gmp/sy&#10;+A/26PCngua5t9D8Nahatov2Qlv7Ne+ne2fYf4SiFMHOR5BPJFenfs2TfFDwH8BfC+jeHP2MdI8R&#10;aLf6Vb3E+sT+ONIDa15sQc3MqvEWPmBtwVydqkL0FezfAf8AYdXw78CPiN4b+JmrL4j8ZfE6Wa98&#10;U6pacKs0gYoISVGfKd2kBKgb2PG0AVw/wxs/2uv2XfCVn8PLD4eeHfjN4b0dDbaPrtvr0WmTx2wJ&#10;8pJknYZ2rgBVBwABubGaAPJdH/ZE+Oepfsk/HnwCvg3/AIQSPWvEUOv+GvCZ1u2vE+z+b5k1kk0T&#10;lQAI4Qu8IGZRnGSR1Oj/ALXHwn8P+B9F+HHx4/Z21f4aaf5MenyHUvDiSaRvVQpdH2q4GRuDIrEd&#10;dx619AWLftYXnwt1/WLmPwHYeP31K3uNI8Oq8kljHYqCJYJpcbjK5Odyvj5RhlyRXkfxi0P9qr9r&#10;DwBdfCzxH8I/C3w50PVZoV1LxRda9BqKpHHMkm+3gjZnViUGNw6HGUPzAAj+LOn6Lef8FSP2b/sE&#10;FpdaVdeFb+WNowskc6fZL8o+ed4wFIJz2qH/AIKZatqLeMvgN8MdD8KjxJpPiLXJtQvvC8N7FpkO&#10;tPbGDyrV52GxVYyNu3D+5jnGOv8A2gv2YfiB4R8dfA74lfBnT7PxXrvw10s6A+h6tdpbNf2X2cwq&#10;VlchA+x5QckcupGcEU74qfAf4uftbfCfS9f8UaRpfwg+MPhDxAdV8ILbX638cMSxQnZcTRlly8yM&#10;coOPKi+U/NuAOE+OPh/4yfGj4N6t4Ab9irR9EgmtDDpl5beN9HP9lzAfupYkWNMbTj5VZcjK5wTX&#10;2H+zXo/i3w78AvAOk+O4Wg8Xafo9vZ6jHJOk7iSNQnzSIzK7EKCWDHJJNeAw/Fb9tGWyGin4HeDo&#10;dXCeWfE8viSI6cWx/rPsqyedjPO3NfUvw5s/E2n+A9BtvGd9Z6n4sjs411S809dtvLc7R5jRjauE&#10;3Zx8o47UAX/FX/Isax/15zf+gGvyX8I/8oR/G/8A2GI//TxZ1+tuv2st9oOpW8K75praSNFyBlip&#10;AGT71+ePhz9kn4sWH/BLXxT8IZ/Cmz4iXupJcW+jf2jaHeg1K2mJ84S+UP3cbtgvnjHUgUAfRXg7&#10;9lX4T2P7L6eH7bwHocdpqXh0S3U8lmktxLM9sCZmmYFzIGOQ27KkDGMCvgq58da8n/BJ34VeFbPV&#10;JrNfFvi5/Ddxeu5CxWZurqQxls5Clo0GOhQOOnFfq3oOh31l8KNO0aaDZqUOiR2jw71OJRAEK7gc&#10;fe4znFfFfgb9hXxZ4z/4Jy6b8IPFltF4T8f6bqNxq+mme5jnjtroXMrxFpIGcBXjkdSVJKiTOCRg&#10;gH0b4m/Zn+Fngz4A654Y07wFoH9k2GiXCxLcadDLIzLCxEruy7mkyNxcnOec18P/APOCj/P/AEM9&#10;e1Jd/tufEDwLe+BdY8I+D/CUjWMlnd+NHvoruW9Xy2UtBbJKVWV+BmQKgLZwvbK/4Zb+J/8Aw6d/&#10;4U1/wjP/ABcn/oC/b7X/AKDv2r/Xeb5P+p+f7/t97igDG/aw8P3ngr9nf9mr4+aJbvJqvw3i0aW+&#10;8n70unTwwLIh9QXCJzjAmfmut/a11Oy/aj+P37P/AMG9KkXUfC96y+PtdkQ7o5NPjRvs4b/ZkHmp&#10;9ZENfSdp8H18Yfst2Hwz8U2/2Z7zwnBol/HlZDby/ZVjYgqSpZHGQQSMqCDXzl/wTd/ZT+InwXvP&#10;Fnir4uW3k+K3tbTw1o6NdwXPk6VbIu3Y0TMAjERgKcN+4yRzkgCav/yl+0T/ALJ63/oyasD/AIJ7&#10;+BNB+PXjf42fGjxvpVr4i8U3Xi+50izTWIFmbTbaJEZURGBCfLKkeeTiHGeufWdR+CPjW4/4KPaX&#10;8UY9F3eBIfBraVJq32qDi63yHy/K3+b0YfNs289a82i+DP7Qf7Jfxm8e6p8FfC2ifEb4deNtRbV3&#10;0O/1GOxm0u6ckuQ0joNmSVG0vlQgwCpJALdx4N0DwX/wVn8Kw+H9E0/Q4b34cy3lzHp1qkCzTm6u&#10;UMrBAAXKogLHkhR6U79gv/k7r9sr/sZbH/0bqNO+E/wR/aAu/wBuHQfiz8U7PRbjT28JTWEkmgSx&#10;paaSzSymOxVXk86VgD5jS7SuZiobCiofFHwd+Pn7On7T3xA+InwY8KaL8QvC3xB8ifU9GvtRjsZb&#10;S6jDfvN0joCNzykFSxIlIK5AagCT4kf8pf8A4Vf9k+m/9GalXiH7LPjz4k+MPiR8Xviho/7PNv8A&#10;GTW9Q8UXNh/b2peJ7DTZdKgiC+XYxw3CMyBUdMupAYBV5KGvYPh38Bf2hdS/bu8FfF34n2Wi3mmR&#10;eHLi0uJtAmiS00csLoR2Sq8nnTMDIHaTaRmYgMQma1Z/gP8AG/8AZT+MnjbxZ8DdI0Xx/wCA/Gd5&#10;/aeoeC9TvxY3FndnJd7eV2EYBLNzn7pVSh2K1AGL8Kfhj8Y7/wDbm8M/FK5+BFt8HPDFzpN1pfif&#10;7F4l0/UI73MUrwzNHAUbeZVt1JCNwoJIwTXl/wAM/H+qfC/wr/wUI8TaJJLBq9l4pvVtbiAZeCSS&#10;6vIllHuhfdnttzzX158IPE37TPjr4jabf+PvBvhj4ZeA7VJjdaRDqa6lqd5IY2WMebHujVAxVuCr&#10;cYyeRXn/AOzr+yp4gt9e/au0r4j6A1h4V+JHiO8m06RLyCRrqymluyJVEbs0bBZUYBwrAkccGgDy&#10;n9lG8+KHgX9n/wALWfhn9jzS/FWm6tpsV9ceIrjxvpUcutGZA5uJUkjLjcG4jckoMKelevf8E9fh&#10;H8SPhLq3xfi8X+AV+GvhLW9Yg1fw74dj1e21GO0MgmFzGjwOcKoW2Ayq8YxnBxy/wt0P9rP9kvwt&#10;D8PNG8B+H/jb4R0svHourxa5Fpd3DbliyxzLOwyFzgKM7c4DsAMfSH7PU3xq1KPxBqvxjtvDmjvd&#10;yQjSNB8PSNMLGNQ/medKwO92JToxX5eAuSKAPYK+EfBusWf7Ov8AwUb+NlvqUn2Hw14w8HxeMt3A&#10;G60BEp7Ani8fPb9a+7q+Gv8Ago1+yj8Qvj14o+HOufDOD/iZQR3ug65ci5gh8rTbpVR3YSuu9VVp&#10;wVXLHzOBkZoA8N/Z503V/hD8Wvgf8f8AXPOhb42apq+neIfMlbZE19P52mqAeNrFEb0wv0r3L9lf&#10;VNI174+ftZfHHxFcQW/h2z1X/hG0v7jmGK00+HFyxPOVKJbtgfrmvWf2uf2drr4jfsrTeCPAtpjx&#10;D4dSxu/C8ayxxNFcWbIIgruVRSYw6AkgDd2rl/gL+ydrFl+wpqXwp8Zu2j+L/FVrqU2tXCSJMYby&#10;6kdlcmNir7V8kEK2G2kZwaAPP9K/au0v4ieG7mx+Df7JusePPBEu61jup7C10jS7sZ2ME3RurJxg&#10;5GRjkDtwX/BP34n+Evhf+yL8ZLz4nWkGn+CNF8Y3MMmh30Yv1h8xIALRUIIl/eYAGME5Y4GTXc/B&#10;fSv2zPhf4H0f4SWXgXwNZ6bo0P8AZ9n49utRWWBLdT8r/ZUk8ySQAnGY1BwNw6k8J4D/AOCffxM8&#10;T/sj/F34deLzFovi/VPGLeIdHvrm4haDUCiIBJILd3Eay/vBtPKFgdpxggGt8YP2g9Q+NHwG8UWf&#10;hr9kbXLvwRe6PcyQa1ri22lpbReS7C8ijMbZ2DEilG5xwa4DxdrF3rn/AARD0C5vZmnmSSO1VmOS&#10;I4daeKNfoERR+Fe26s37afxZ+GWteBdV8DeDvAEcmlXFlda9HfRXc2or5LJ5VrAszJE0vC7pSoUO&#10;SNpAxgal+yl8U7j/AIJVaV8Ho/C274jQXLSSaL/aFqML/a8lxnzvN8r/AFTBvv8AfHXigD6D0/4P&#10;fDv9mX9n7VvF3grwJo9prvh3wzd6vb6ktik2oSzpZyOWM7gyOzfMpy3IYjocV5Z/wTN+BPg+7/Zn&#10;0nx/rmjab4n8ZeMri81HVda1OBLueQ/apUCb5ASB+73MO7sxOetfYMfh2DVvA66Dq1usttc6d9hu&#10;7diCGRotjqexyCRXwr8Ifhz+1l+yHYXnwx8C+EfC/wASPAUd7PNoWvapqiWp0+KVy+2ePekjDcxZ&#10;lRT8zNhiCMAFP4OXVl8Ef2j/ANt7UvC2j2um23hzQ7TU7PTdOtkjiV47GafakSgL8z5OB1JNcV+w&#10;9rfxT8P/AATs/EXh79luz+Jt34mnur6/8c33jTTbe61eRriQNvSaNpEVSpXYx6qzdWNe6/sk/s5/&#10;FLwn8b/jxrnxitrHWbbxra2EX9qWTQpa6hiKRZ4khRzIiIHEYMiqWC56k1zvw0+GH7S37FFvqXgv&#10;4eeFNF+NHwya9mutGiudYj0zUdOSQ7jE7SlUI3En5d2SWb5d20AFD9nr4S/FDwH4+/aF8Ta98K4v&#10;hH4C8WeHZLq38P22t2eowQ38cJVjH5DDaHDTOf3agbgM8Ctz/gl38A/h3cfsi+E/Fl34N0fUvEWv&#10;G/8A7Q1HULRLmWVY764hVAZAdibI0+VcAnJIJJNesfDwftC+PtH8d3HxP0Lw14W06/0SWz0Xwvo1&#10;2Lm6W4dGBe4nOUPUKNrheTkcZrQ/YK+Fvif4Lfsn+BvBvjLTP7H8Sab9u+12X2iKfy/Mv7iVPniZ&#10;kOUkQ8McZweQRQB49/wTn0G28EfFb9qLwlpKC08PaT41zYafGNsVsrmcbUXsAqRr9EWvuGvlz9l7&#10;4U+KfhD8W/2kfFXi7TV0bQPEniIatpd691DIs9qgnLSEI7MgAZThwp56Vk/8E8/ix8T/ANoDwz41&#10;+I/jfXJbnwpqeszW/hXSWsbaAW1rG77m3xxq8nLLECzNzC+ck5oA+ua+CvC/h7Tvjz/wVE+JR8Z2&#10;cWsab8OdCs4NB0rUE8yGGWVIZGuBG2VLbpJSDj+ND1VSPvWvkL48fs9/Ezwj+0XbfHv4IJpereIb&#10;vThpPiPwrq8/2eLVIFChHjl4AkASMfMQB5SHkblIBwH/AAVA8LaP8J9E+Gfxp8MaZa6R458PeLLO&#10;BLuwjEM15btHK7QMFx5mTEBg/wAJkHRiDb+OWl2U3/BWD9n2N7SB45/DmpvKjRKRI32bUOWGOTwO&#10;vpVjWPgv8dv2xviR4KufjN4W0n4XfDXwlqCax/wjlnqsepXeq3afc3yREoExuGeCFdgAS2V7v4pf&#10;BDxr4k/4KF/Bn4madov2jwR4e0O+s9T1T7VAv2eWSC9RF8pnEjZaaMZVSBu5PBwAcX+1/pcHwj/a&#10;+/Zk+KNjBHZWU+qTeENRaFAiBLoFYQQBggefct7Fc14X+0npmr/Ez4lfGP8AaM0QzXUnwZ8R6PpO&#10;hLDIyiSOxk36mhPQqJLjf/uhvUg/Zf7fHwR8Q/Hb9nXUdH8HWgvfGmm6hZ6xokRmjhP2mKUAkPIw&#10;RT5Ty4LEDPHepf2a/wBnKTwh+yPbfDnxxCZtY8QWF5J4mV3SR3ur4u1wrOhKsyiTZuUkHYCCetAH&#10;ketatZftCf8ABRz4TSaawvfDfgvwPJ4sWXgq0t7+7iBxwDte2kGDk49BXhX7LPjz4k+MPiR8Xvih&#10;o/7PNv8AGTW9Q8UXNh/b2peJ7DTZdKgiC+XYxw3CMyBUdMupAYBV5KGveP8Agmx+y78RPgPJ4/1n&#10;4pWnk6/ffYNF0xjdQTg6dZxFI2QxMwVWBRdrYb90CRkklk/wH+N/7Kfxk8beLPgbpGi+P/AfjO8/&#10;tPUPBep34sbizuzku9vK7CMAlm5z90qpQ7FagDF+FPwx+Md/+3N4Z+KVz8CLb4OeGLnSbrS/E/2L&#10;xLp+oR3uYpXhmaOAo28yrbqSEbhQSRgmtb/gmX/yM37Sv/ZQrz/0OSvVvhB4m/aZ8dfEbTb/AMfe&#10;DfDHwy8B2qTG60iHU11LU7yQxssY82PdGqBircFW4xk8isP9hj4I+Nfg7rnxwuPF+i/2RD4k8ZXO&#10;q6U32qCf7RauzlZMRO2zII+V8N7UAfVlfmBa+MPHPjr9vr40+IdK+CcPxsu/B72uiaZaanr9npaa&#10;FCA48yJLlWDtK0cjb15Xc3I3gV+n9fGvxb/Z3+LHwt/aN1X43/AZdH1u48RWkdr4m8Ga1ObeO9ZN&#10;oWaGTIVXwq9Su1tx+YSMoAPNfEnw9+OnxL/aY+DnxCtf2brT4U3Ph3WY01vW7Pxbpl413pkrok6y&#10;RxeWzbIjKRjcfnIAPArjfBvjTx546/bb+PPi/SfgZD8bNR8M6onh3T/7S8RWWmLoMELzRqYYrlWy&#10;ZjEzh1xj5/75r6e8F+Nv2sPiH420CPW/hv4W+FHhK2vopdXkutaj1S+u7dWBeKDydyIWGVywB9GW&#10;uX+JH7Pfxd+Cv7RXiP4yfAa30bxJa+LII18SeCdYuPsouJ0xtnglJChj8zfMw2l3+8HwoBwU3w6+&#10;OHjz9rT4SfEuH9nW1+Ea6JdyW3iHVLLxXpt99vsZQqN5scRjZjGpkxgOTvHHyirP7M/wc8FfEj9u&#10;79qPXPFPhuw8Q6hoGraaNNOpQieO3M0dwZHEbZQv+5jwxBK4OCMmvYvh/wCMv2qviD4+0E+JPh74&#10;X+FXgu1uRJqyzaxHqmoXkQB/dwmLdGuTjO4A4zhh3l/Zl+DfjD4e/tMftJ+LPEGj/YNA8X6lplxo&#10;l59phk+1pClyJDsRyyYMicOFJzxnBoA8v1zwTo3w4/4KufDuTwvp1roEHiLwXeHU7XToFhiuXQ3B&#10;3sqgAk+XDn/rkpr7tr5j8ffBvxhrX7fnwx+JFlpHneC9G8M3un32p/aYV8meTz9ieUXEjZ3ryqkc&#10;8nrX05QB8JftvfDjx3o/7TXwx+NGlfDqb4weDfDmmyWF54VtUE89vOzyn7THDtYuxEkZBVWwYFzt&#10;yprqvgR+1J8DPjr8bNL06TwJefD/AOMGnQzGxtvEmjpY3ro0TCWOORCS48ssdj4OASF+XI9B+PXi&#10;D9ovwf4/stU+FfhTw14+8FPp0cV5oOoXwsdQS8WWUvJFM5VAjRtCMMW5Q4UZJPlHhH4H/GD9oL9p&#10;bwd8WvjD4T0X4a6X4Ns7m20/QdN1FL6/vZJldcyzxEqIwHLDDZBGAvzMQAQyftjeDNc8V+JtM+Cf&#10;wA1b4rtb3sw1bXNF0uCz06e6Zi0pNyUPmOzEsWYAvksNwOTwn/BOjUtTh/a6/aI0+78FL8M1uorC&#10;/uPB8N0lxHYTHJwroqodwlZvlUAb8dqufBT4W/tU/sdWerfDTwB4F8KeP/BM2pTXmleJtR1NLRrZ&#10;ZMDNzF5iyPgKpKohIO4BiMY7n9jz9n74wfDf9qL4w+NvigtnqQ8SWdmItf09oY7a7mUKXSKBXMiJ&#10;H/qwZFUsEDHk0AcX/wAEtPgd4D134XeMPGWreFdL1jxJc+J9Q09r7UrZbhkt08siNA4IQEuxO0Dd&#10;nnOBij+wf+z34B/4aN/aP+2eGtP1KLwr4sltdCtbuASW2mQzPMXEMLZRW2xxJvA3bYwMgZFe9/8A&#10;BPn4N+MPgf8ABfW9B8baR/Yuq3Pia/1CK3+0w3G6CQR7H3ROyjO08E5GORR+yf8ABvxh8NPjR+0T&#10;r3iTSP7N0rxZ4mTUNGuPtMMv2qAGbL7UdmT768OFPPSgDwj4SzWnwX/4KA/tXw+GNMi07RtO8JW+&#10;tLo9hEEhe4W0tZyRGMDJeaY4GOZG9a4H9hfxL8VbH4SP4y0P9mSz+K+qeKr+8vdQ8dX3jHTbS61G&#10;Tz3RkMU0ZkjVCpGwnBOWAwwr6d+HPwF8X6X/AMFAPjb8Qta0BV8AeKNAstPsdQe6gdbp0t7OOWMx&#10;BzIozFKMsoB28HkZ8/8Ah78I/wBoz9iW61zwx8LvC+i/GH4V3l/Lf6Vp15q6adqOl+YeYjJMwQr0&#10;zjduILDYWYUAM/Zm+E/xU8I/tDfF7xlrfwig+D3gDxV4ad30W012y1GD+04jGFdBbsCu9GuXP7sA&#10;EnnkZj/4JUfAf4e337LOj+L77wfpGp+JdWub2K71LULVbmVo0uHjWNTIDsTaoyq4BOScmvdPhFef&#10;tD+N9Q8Raj8UfD/hrwZ4em0iW20zwxpN4Ly9+1MQRJPOMoQFDKNjAfNyvANV/wDgnx8I/FnwP/Zb&#10;8NeEPG2lf2L4is7m9kns/tMVxsWS5kdDvidkOVYHg9+aAPmj4D6sf2edf/b2XwpELLTvCvl6rpGn&#10;QIBBazvb30g2J0VQyRDA6LGMDjFesf8ABOX9n3wRD+y74c8V6toGl+I/FPi9Z9T1fV9Ttku5rhnm&#10;kAQvICcBQAV6Ft5PJNbPwW/Zx8RW/wAa/wBq648aaJ9l8GfEeSzttOuPtUMn2228i7in+RHZkwJl&#10;Hzqud3GcGvLPg94N/a//AGUfDzfC3wp4K8KfEfwhY3M39ieJb/VUtRbQySNJiaIyrIQGYkqqkglg&#10;GYYoAxPgrqdv8CfHf7fup+EdLttJTw5a2l5ptjp9uscEEiWuoOm2NQFVA+CQBgDNY37Fuq/FLwj8&#10;CdI1Dw3+yjY/EFvEAlv77xpe+NtMhutZeSVyzyrLGZFAJK7GJxgk8kk9l+wN4V1jxV8Yv2vdI+I0&#10;9h4ivdUvNP0vW59NiMdlPIY75LmGMHB2oH2c84AJ5Na3wv8Ah/8AtQfsYaTc+A/BXhDRPjb8Ore6&#10;ll0OWbWYtL1CxikYu0cvmkIRuJOF3csSCAdqgGN8A/2c/jHbr+0xp8ngCL4LaB8QtHb+wdHh1y1v&#10;7ex1BoZImKPbtmNWLkkiNcDaBnYK4v4J/HzSf2S/g7YfDX45fs3a9olnp4e01DxDa6HDfabqG52P&#10;mzSNhHJBAOHkzjjjAH1j4Cl/ae8UeGfH2p+K7bwd4M1m501YvCWh2kzXS2d2A5Ml5LtcOGJjX5CR&#10;hT8oPJ8y8V+MP2x/HPg3V/Auo/A/wZDPq1pNptx4o/4SGF9OVJUKNKLRnaUjDEgEN7qelAHm/wC2&#10;PJ8P9a8Jfsk6j8OIbB/BV342sxpzWceI/IMq5iw3KhW3qYz90grgYxXqX/BVLxRc/DX9k+6tPDlu&#10;umy+KNZtNBuprFUgP2d1lldWfgKrCHYSeMOQeCaw/iN+wR4o0X9kb4U+C/AmqWeqePvhvrEfiG1k&#10;vj5dtfXBlkmmiUn7o8yQFS2ARGAcFiR1viD4a/Fj9tL4P+NPA3xp+H2mfCm3lgtpdDu7PVItUnW/&#10;RmYzN5TlRGAFXZ94q7jd0IAOP0+H4o6b8NR4Bh/YR0X/AIRX7L9kaxbx7pBEi7dpdm8rJkPUyZ3b&#10;uc55rwf4zfDX4ifCD/glDP4Q+JOmPo+raZ4oiSytJLyG7ZLNphIg8yF3X7zyADIwAOBxX0n4T8b/&#10;ALaHw38P2XhPUPhH4X+Il1YwpaReLrfxNDaxTqoCiSaKRlkZsAbiFXPPFV/2o/gn8e/jn+xTeeGN&#10;fsNF8Q/E+91uG+Om+H7iO3tLe2WTKxrJcMgJReu5iSScFuKAOT+Nmh2nx8/bz+Bvwr8VRi88C6J4&#10;T/4SWbR7kkQ6hdFZlAZekijyYuCOglXoxzpf8FYvhd4N0P8AZJutU03wnoenanZ6pZRW15aadDFN&#10;CjOVZFdVBCkcEA46V2v7Un7NfxH1bxh8L/jH8IDpw+J3gqz/ALPuNL1SRUi1KzZGBg35C5BkmGCy&#10;giUkMrKM+OftSfDP9sH9rD4M3Ok6v4G8N+ErOC6t5l8KadqVvcX2oSK5zI9y83kxxoPmCq24nA57&#10;AF39tjxJ4j8Zft3fC/wJYfDxfivpehaBJ4hi8F3mqwaba3907zoZnecNHIsaxIQpHJDjoWzS/ai8&#10;D/Hn9o34e2+i2X7JNn4L8SafdQXek+JrLxxpMlxp7RurEIFEZwygjG8AHa3JUV9B/tcfsy+MPH3j&#10;vwR8XfhNq1hpHxU8Gh4YItUDC01Ozctut5WXkcPKB0BErjKnDDnLn4lftoeMLN9F074OeD/AN/IP&#10;LbxNq3iKK+tY+cGSOCFmfOOQGDdsg9KAPrXw2+oyeHdLbV0WLVmtYjeIuMLNsHmAYJGN2ehxXzb/&#10;AMFMviDq/wAOf2N/G15ok81nf35ttL+1W/DRRTTKkvPbdHvTP+2K+nbFJ47G3S6kWW5WNRLIowGf&#10;A3EcdzmuC/aE+C+l/tDfBzxP8P8AWJmtbXWLbZHdooZraZGEkMoHfbIiEjIyARkZoA5b9nv9nH4f&#10;fDv4C+GfClp4Y0fULCfS4H1CS5s4p/7RleNWkllLKd+4knngDAAAAFfNP7RvgbQfht+2X+x94c8M&#10;6ZDo+h2V5qn2axt8+XCHdJGCgk4G52IHQZwMAAVufDvVP2yvgl4L0/4eL8L/AAx8RU0eFbDTfGJ8&#10;RRW0Rt0G2IzwuyyyFVABICkgDOTljc/aH/Zx+OHxC8GfBz4g6ffeH9Q+OvgC+n1Ce1hbydPvUmkD&#10;m3jZgvCrHHGN5XKl8vk7iAWf+Cuv/Jmerf8AYYsP/Rhri/24vAei/E746fsceFvEVq17oeqT6pBd&#10;2yyNH5sfk2BKFlIIBxg4PQmue/ak+GX7YP7WHwZuNL1fwR4b8JWcF1BKvhLTtSt7i+1CRXP7x7l5&#10;vJjjQfMFV9xPBB7e9/Hr4I+NfGnx8/Zb8R6Nov2zRvBVzfya9c/aoI/sayQ2qodrOGkyYn/1YbG3&#10;nqKAN39oz9kPwV4y/Zn8c+B/BngzQ/D1/dad5unrpOnxWpe6gPm26lo1BOXXaSc8SN6183eJf2sr&#10;zxV/wS40aeweW88e+Iki+HgtwR58l8cwykgHh3gVnHTmVema/SCvzw8CfsI+M9A/buutburUL8DN&#10;N1u58aaTH9pgMR1WaKMBBAG8xWjk5Viu0LbrggtggHG/tVeDNS+Fb/spfs96F4V/4TvR7VZL+/8A&#10;C/2+LTrfxBeQBWKvPICgUyNcSMrDB8wDqRjrf2g/C/xn+PXwd1LwI/7GGk6CZIQumalb+N9IZtLl&#10;UgpJEionAxgqGUEEg8V9Cftmfswax8e9N8I+I/BGtweGvib4J1D+0tB1K5B8lydpeCXAJCsY4znD&#10;D5SCCGNcQnxW/bR1KyGjJ8D/AAbpOrlfLbxNdeJIpNPDY5kFskhmA7gEnp3oA+jPgPY+KdL+CngW&#10;y8bxtF4vtdFtLfVleVJW+0pEqyFnRmVmLAklSQSTiu7rC8CWuvWPgfw9beKr231LxRDp1vHqt7Zr&#10;thnuxEonkjG1cK0gYgbRwRwOlbt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V4t/wzj/xlv/wu7/hIf+ZY/wCEc/sL7F/0283zvP8AM/DZs993avaaKACiiigAooooAKKK&#10;KACiiigAooooAKKKKACiiigAri/jJ4B1L4ofDfV/DWj+LNU8DaneeS0Gv6K5W6tWjmSX5cMMhthR&#10;hkZV2Heu0ooA+I77/gnr4++IEKaN8T/2l/F3jbwWXVrjQbexWw+1KrAhJZfOk3jgdV6jIwea+yvD&#10;fhzTPB/h7TNC0Wyi07SNNto7Ozs4RhIYY1Coi+wAArSooAK8++OXwz1j4teAZtA0LxvrHw91Jp4p&#10;49b0RiJ02HJThlyrdCM816DRQB8TS/8ABPHxh8QprSx+MX7RHir4k+EYJo7iTw7DZDTYLpkYMFmZ&#10;ZpN65A7BhyQwPI+0dP0+20mwtrGzgjtbO2iWGGCJdqRooAVVHYAADHtViigAooooAKKKKACiiigA&#10;ooooAKKKKACiiigAooooAKKKKACiiigAooooAK8++OXwz1j4teAZtA0LxvrHw91Jp4p49b0RiJ02&#10;HJThlyrdCM816DRQB8TS/wDBPHxh8QprSx+MX7RHir4k+EYJo7iTw7DZDTYLpkYMFmZZpN65A7Bh&#10;yQwPI+0dP0+20mwtrGzgjtbO2iWGGCJdqRooAVVHYAADHtViigAooooAKKKKACiiigAooooAKKKK&#10;ACiiigAooooAKKKKAPlf47/sa+Mv2h/F2q2/if4461bfCvUJ4ZJPAul6TDb/ACRhD5Zu95Lgum/5&#10;ozgkccA19L+HfD9h4T8P6Zomk2yWWl6baxWVpbR/dihjQIiD2CqB+FaNFABRRRQAUUUUAFFFFABR&#10;RRQAUUUUAFFFFABRRRQAUUUUAFFFFABRRRQAUUUUAFFFFABRRRQAUUUUAFFFFABRRRQAUUUUAFFF&#10;FABRRRQAUUUUAFFFFABRRRQAUUUUAFFFFABRRRQAUUUUAFFFFAHPfEPwXbfEjwH4h8KXl7e6dZ63&#10;YTadPdabIsdzHHKhRzGzKwVtrHBKnFV/hd8N9F+D/wAO/D3gvw7E8WjaHZx2Vv5pBkcKOXcgAF2b&#10;LMQBlmJwK6migAooooAKKKKACiiigAooooAKKKKACiiigAooooAKKKKACiiigAooooAKKKKACiii&#10;gAooooAKKKKACvjPUf2I/jRJe3UWn/tbeM7LRLiVnNpNp3n3KKT91Lk3IZcDABA4619mUUAeVfs4&#10;/s4+Fv2ZPALeGfDLXd691cvfajq2pSCS7v7lwA0sjAAdAAABgAdyST6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VneIvEWl+EdDvta1vULbStIsYW&#10;uLq9vJRHFDGoyWZjwAKANGivgP4gf8FmPg74X1iax8O6J4j8YRRNt/tC3hjtbaT3TzWEh/4Ei1Y+&#10;H/8AwWT+Cvii+jtfEOm+JPB24gG7u7RLq2XnuYWaT8o6APvSiorW4jvLeK4hbfDKgdG9VIyD+VS0&#10;AFFFFABRRRQAUUUUAFFFFABRRRQAUUUUAFFFFABRRRQAUV8N/Fr/AIKr+EfhL8bNa+G954H1q/v9&#10;L1BdPe9guYVidm24YA84+YflX3JQAUV8N/CX/gqv4R+LXxs0X4b2fgfWrC/1TUG09L2e5haJGXdl&#10;iBzj5T+dfV/xt8Sax4N+DPj7X/D0Xn6/pWgX99p0XkmbfcxW0jxLsHL5dV+Xv0oA7Wivzg/YV/bD&#10;/aD+NXx6tvDXxI0T+z/DT6dc3DTf2DJZ/vUC7B5jcdzx3r9H6ACiiigAooooAKKKKACiiigAoooo&#10;AKKKKACiiigAooooAKKKKACivzX1j/gq54o039qS9+FKeA9Iext/GT+GBqLXkvmmNb423m7cY3YG&#10;7HTNev8A7fv7dmufsc6t4MtNI8Laf4iXXoLqWRr24eIxGJogANo5z5h/KgD7JoryD9kn44Xv7R/7&#10;PfhT4i6hpkGjXms/a99jayNJHH5N3NAMM3JyIgfqTXr9ABRRRQAUUUUAFFFFABRRRQAUV8d/tsf8&#10;FHPD37JOvWfhWx8PyeL/ABjcW63ctp9p+zW9nCxIQySbWJdsEhAOnJIyufOv2Xf+CknxI+PHxc8K&#10;eGNW+EH9j+Htcd1/t63a5MUKiJ5A+5o9jAlAvUfe69qAP0JooooAKKKKACiiigAooooAKKKKACii&#10;igAooooAKKK+Qf8AgoF+2/rX7Gv/AAgf9keGLDxH/wAJJ9v837bcPF5P2f7NjbtHOfPOc/3RQB9f&#10;UV4p+x38fL/9pn4C6J8QNS0q30W71Ce6iaztZGkjQRTPGCGbk5C5/Gva6ACiiigAorkfi58RLb4R&#10;/C/xT41vLSW/tNA06bUZbWBgryrGhYqpPAJA7186/sjf8FFfDX7XXxI1Lwfo3hLVtBurHSZNWa5v&#10;p4nRkSaGIoAvOSZwf+AmgD64ooooAKKKKACiivJP2ov2iNN/Zd+E9z471bSbrW7OC6htTaWcipIT&#10;I20HLcYFAHrdFfO37Hf7Z2h/tiaX4nvdF8O6h4fTQpoIZVv5UkMplVyCuzpjYevrX0T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X56f8FqdX1ux/Z68JWdlJNFot94h&#10;VNR8rIWRlgkeFHI6jIZtp4zGD1UV+hdebfHDRPhr8QtBt/h18SZNMms/FBeKz03ULgQyXUkW1iYG&#10;yCJE3KRtO7070AfjT/wT/wBY/Zb03+3I/j1ZCXxBNcKul3OpxXEunJAUwVKw5Ak3Zy0gwBtwR82f&#10;tPxp/wAE8/2ZP2pPDN3qHwZ8Q6XoWtxqXW68N6kL21DnotxbF2KDn+HyyOOvQ+ffE3/giLbTXFxc&#10;fD74kSW8JyYtP8SWXmEegNxCRx/2yr8//iB4G+JH7F/xwbSrjUG8PeM9DeO5t9Q0e6LI6MAyOjYG&#10;5GHVWAzyrL1FAH7Bft1ftTfEf9lrT/hf4Z+G3hex8WeI/E8V5bLHPZ3F3IGtktgPKhhZWdj5xPOc&#10;bRwa+WfHH7bX7b/wj0n/AISfxf8ADu103QEYGSa88Pv9mi3HCiRo5d0YyQBuYckDrXdftPf8FSNa&#10;+HPgL4Yx+FPD+nP8QPEPhSz1zUNS1KAyRaaLqNWMcKAgszFC2Sdu0R5DE4XxTx1L+3F8Xv2f/EPj&#10;PxfrMtr8NbnR5NRuobgWFn9qsfL3/LDEgkwyHI3AE8H0NAH3d+wX+3hafthaPrOn6no8Xh7xpoiR&#10;y3drbSF7a5hckCaHd8y4YbWRicblO454+Q/2oP8Agpp8Y/g7+0z4z8HaTc6OPDWjaqLeOOTTVkn8&#10;najMNxYZbk1xP/BFO4kX9qDxZCHYQv4OuXZM8Fhe2QB+oDN+Zrxb9tRFk/b38eo6hkbxLECrDIIx&#10;FxQB9A/Fz/gr58ZW8SQ6n4T8I6f4U8HXDbtNTWtPknlvYwR8zy7lU5BHEf3c43HrXpOof8FjtW8R&#10;fCfSofBfw7k1P4rTRynUrYRSzadYqhAE6Kh8yQNkHaSNnQs2Bu9W/wCCyFjbf8Mj6c32eLdb+JLM&#10;QtsGYswzg7fTjjjtXBf8EQ7WEfC/4lXIhjFw2sW8Zm2jeVEGQueuASTj3NAHHfsh/wDBWTxv40+M&#10;2g+DfihY6PNpOv3kenwalp9s1tNZ3EjBIt43FWjLlVPAIznOBivrX9uT9vDQ/wBj3RdPsYdNXxH4&#10;41eJprHSWl8uKGENtM87AEhNwIVQMuVYZXBI/JT4xW0fh7/gol4iXT1FssPxFM0YUcIxvw/A9NxP&#10;HSuj/wCCrGoX95+3B45hu3ka3tLbTYbMOCAsJsYHIX1HmPKfqTQB71qn7eH7alv4M/4WNJ8ObOx8&#10;EFBdC5/4R2b7MIDyJCTKZBFgj94Ttxg55r7B/YL/AG87H9sDSdV0zVNKg8O+OdGiSe6sbaUvBdQM&#10;Qvnw7vmUByFZCW27k+Y7uPkz/hnP9vLxl4L+wv8AEGzvvDmraf5BtjrEJimtZY9uzAi+6UbHHY11&#10;f/BPj9hP4s/sx/tGQ+JPGB0S10q60e7smis9SSaaXJiYYTAJUMqEkdOPWgDx/wAOf8Fefix4f+Kg&#10;j8WjTNS8JWd7Ml1Z6dpyR3M0a7wqK5bCkkKC3YZOD0qPxt/wV4+P+l+Lkuv+EU0PwzpUhE1to2pa&#10;ZOxkh7bpWdGfP95No9AK8N/Y4tYb39vTwJFcQxzxHxPIxSRQy5BkIOD6EA/UV95/8FuNJtZvgv8A&#10;D3VGiU3tv4ge2jl2jIjktpGYZxnBMScZxx9MAHZfFL9tvxr4v/YU0347fCmC00rVLK+SDX9Lvrf7&#10;YtuoYwyhTx0kaFw3HyMSQD0u/wDBM39tTxR+1TYeNtM8dS2L+ItFlt7m2NjbeQslrIGU8AnJV05P&#10;/TRa4H/glL4NtPix+wl8R/BmssX0vVtf1LSn4yY45bC0yV6chnLDnrXxX+wx8T3/AGQ/2ypbTxdO&#10;NMsITqHhzXdxICFNxGAcZPnwRgZ9aAPqn9tz/gpH8T/hX+0xqnw8+GT6XJY6YlrZSJcaeLiSa9kU&#10;OwU7u3mImMdVNevftfftbfG79n26+GHgbwb4X03xr498QaN9p1GRNOnuna5TasvkQQuuF3FiM7sD&#10;H1r4S/YJ8G337VP7eSeMNbtvPtrPULrxjqYYlkWQS74UB74nkiwD1VG4wK+vf+ChP/BSLWf2fviX&#10;L8PvhzpWmnxTZ2kR1XXdSg8423moJY4YkyATsZHJbK/OBtzk0AeTeOf26P21vghZxa946+H1jp+h&#10;71RptQ0BxahmPyq0sUo2k4wAWBNfXv7K/wC3BN+1t8DfHGpaDoi6T8SvDljLv0dG86GWd4pDayRE&#10;4LI7xkFTypBBJBDH4J+OOm/tteOP2efEHiv4oatNb/DqS1hu7ywuzYWzzRGWLy828KB1O4o21gpG&#10;3J569r/wRAmkX4j/ABQiDkRNpNozLngkTOAfw3H86APh741a5491n4/a/qnjfThYfEKXU0lvrEQi&#10;PZcjbtXYCQOi8Z71+kWi/HP9vqbTdee++HUcd1DZK9gv9jxDzJ/tMKlf9bz+6aY/8Br4p/bQ/wCT&#10;+vHn/YzQ/wDtKv6DqAP5pfgrrnj3Rvj9oGqeCNOF/wDEKLU3lsbEwiTfcnduXYSAercZ7V+t3wZ+&#10;OP7T9p8Ifjj4m+MHhqHw5d+G/C1xqvh2STT0iSS5it7iRtwVzvAKRcHHU1+bv7F//J/XgP8A7Gab&#10;/wBq1+3P7WP/ACaz8ZP+xM1n/wBIZqAPiT/gnZ+3x8V/2lvj7c+EvGlzpMujx6LcX4WxsBC/mpJC&#10;q/Nk8YduPpXm/wAd/wDgqF8X/hX+054v8JxXOknwjoniKSyMY0xXuPsiTYYBiwy+wHBOOa86/wCC&#10;Nf8Aydvff9ixef8Ao63ryr9oO3iuv+ChniyGaNJoZPH2x45FDKym7UEEHqCKAPoD4r/8FevjXLrU&#10;Op+GPCGneEPCVwS2nLq2ny3El3GD95piVVsjHEYGM9T1r79/Yb/bDt/2s/hBe+ItTsbbQPEGiT/Z&#10;dZtoZD9mU7A6zxliSsbLu4YkqUYZIAJ4j/grVotne/sWa/NLChk07UtPntjsH7tjOsRxxx8kjDjH&#10;X04r4c/4J66tqFl+yT+2KLOeSNoPDNvJGYx8yF7bUVdgeo+VRz2xnigDtv2gv+CyHjK68c3ml/CL&#10;SdLs/DdrM0EGqapbPcXN/hiBIqblWNG7KVLYwSQTtHB+I/8AgrF+0r4et7Gz1XStF0O8+eTzrvQp&#10;IpLlDtxlZHxhcHBUDO7nOBWZ/wAEe/DWi+IP2uHn1eCGe40rw/d3+miZQ226EsEYZQf4hHLKQe2M&#10;9q9g/wCC43/Iz/CP/rz1L/0O3oA+9P2IPi/4h+PX7L3gvx34qe3k1/Vvtv2lrSHyoj5V7PCmFycf&#10;JGv45r13xdDq9x4U1mLw/cRWmvPZzLp89wgeOO42HymdT1UPtyO4zXzZ/wAEuP8AkxP4Zf8AcT/9&#10;Ol3X1VQB+Uf7IX/BTD4rePv2nPDngD4mtpcGlapczaXLHBpwt5oLzawiUndnJlUIR/te1fR3/BS7&#10;9sbxH+yn4N8HReCpbFPFGu30rH7db+eq2kMY8w7cjBLyw4J7Bvw/Or/gox8O739nH9ti+8SaEPsc&#10;eq3MHi7S5VQhY7gylpOe5FxHI2B0DLTP28PjI/7ZH7UXhWx8HH7dazabpekaTCr5R7m6VZmHswku&#10;BE3Gcxe1AH2v4V/bZ+Mnh39guf43+IrDRtd8Sapri2Oi2Jsnhg+zGTyQ7JGwZ2Mqy4AYZAXHWvKr&#10;/wDa8/byXQT4pb4WfZNECeeY18MS/LGBksY2kMoXAJye3Oa+l/2sv2htG/4J6fs7+AfDPh/RLXXN&#10;d8hNN0G2vwTBH9ljQS3UmDuJBdOAQS0vUc18k/DL4qft6ftbaTL4k8G6yNM8LSTPDHdQxWGn2wYE&#10;BljZ1MzhSMbstggjOeKAPfv2Ef8Agp9dftGeP7f4eePtCsNG8T3sTvpmo6TvW2u3jRneJ43ZjG+x&#10;WYEMQ2CMKcA8p/wUT/b4+K/7NPx9tvCXgu50mLR5NFt78rfWAmfzXkmVvmyOMIvH1r4X/YNW7039&#10;uL4axzPtvI9ceKZkPVvLkVxx2PI/GvW/+Cyn/J29j/2LFn/6OuKAO38ef8Fevi7qPg3Q7rwb4RtN&#10;PtbWytodY8SahYPPHcX/AJSef5YUiOJDKX2qSzEFT8vSvp//AIJ0/wDBQXVP2qtR1nwb4106wsPG&#10;Gm2n9oQXWmq0cN7bh1R8oxbbIrOmcHDBsgDaa9D0Dw/Yap/wTI07TJbaNbS5+E8ZdERRh20kOZAC&#10;Mb9535x97nrX5r/8EfbiSH9sOBEbas2g3yOP7y/u2x+ag/hQB+5lfH//AAUC/a0+Iv7Nk3w80X4a&#10;eFbPxT4g8XNfxpDcWk93Khtxb4EUMLKzsfPJ742jg19gV8Bf8FFP+ChWo/szeLtN8FeBtG0698Zy&#10;WH2u51jVIjKmnwythY40BG528vccnaAE4bPygHhfjj9tr9t/4R6T/wAJP4v+HdrpugIwMk154ff7&#10;NFuOFEjRy7oxkgDcw5IHWvr39gv9vC0/bC0fWdP1PR4vD3jTREjlu7W2kL21zC5IE0O75lww2sjE&#10;43Kdxzx8I+Opf24vi9+z/wCIfGfi/WZbX4a3OjyajdQ3AsLP7VY+Xv8AlhiQSYZDkbgCeD6Go/8A&#10;gincSL+1B4shDsIX8HXLsmeCwvbIA/UBm/M0AeJ+Kv8AlJNrH/ZWpv8A08Gvqr/guN/yM/wj/wCv&#10;PUv/AEO3r5V8Vf8AKSbWP+ytTf8Ap4NfVX/Bcb/kZ/hH/wBeepf+h29AH0d+wt8VvD3wR/4Jl+EP&#10;G/im6Nrouj2+qTzFAC8jHVLpUiQEjLu5VFGRywyQOa+d7f8A4KRftNftEeINU/4Uh8L7b+wrFvmK&#10;2Ml/OgOdvnTF1iDMBnaFB68nrXmPxj1C+tf+CQHwHt4HkSyufFN8tztB2vtutTZFY/UE49Vz2rnP&#10;2Jfhx+1H42+GOr3PwO8Yw6D4ah1eSK8szqEVu5uvJhJkKsjEgoYwGzg7CO1AH0l+zX/wVa8YH4uW&#10;nw5+Ovhmz0S5ub5dMbVLe2ksprC5JCKt1A5I2lyAWGzbnJBHT9Qa/En4i/8ABM/9p/x14k1Pxn4x&#10;v9Av9YnCzXmrXmtRoSI0VFdmCADaiKM+1ftbpouV021F4Q12IkEzDGC+BuPHHXPSgDgf2hPjr4e/&#10;Zv8AhPrXjvxKZHstPRVhtIcebdzudscKe7N36ABmPANfk3f/APBXb9oLxv4slTwjoGh2sDszW+j2&#10;ely30ojHPzNu3OQOrAKO+BX0d/wW4u7pPgn8PrZHcWUniF5JUA+UyLbSBCfcB5MfU1qf8EWfDOiW&#10;n7OvifXrWGF9evfEUtre3G0easUcEBiiJ67R5jsB6uaAPlaH/grZ+0FfeNLSwuYvD2kLLdw281ku&#10;kMDFkqrj53LAnk8k4zX6d/tgftceGv2Q/hzFr+sWz6vrOoSNb6RosMgje7lVcsWcg7I0BXc+Djco&#10;AJIr8aP20P8Ak/rx5/2M0P8A7Sr3P/gtjqF/J+0V4KsZHkOmQ+FY5oEIOwTPeXIlIPqVjiz9FoA6&#10;yz/b0/bN+JXhu68deEPhnajwZFvkSaw0Ga4iaNDhirPIWlxg7mQYBB6Y49v/AGL/APgpbqH7S0et&#10;+Ctf0Sx0f4lQ6VcXmkS6cW+y6pJHGzeWsTkskgwG27mDAOfl24Pzz8Dvg7+294h+D/hDUfAXxBgs&#10;/BtxpsLaTbJq0KCK324RCvlnBGMEE5BBzzWj+yn/AME6fjZ8D/2mPAXjrxKdAtNNstSdrh4dVRpZ&#10;A8MiuqJtG5irNwOcZPagD4l/aq8S/EfxZ8dvEeo/FmwOlePHW1W/sfKEQgUW0QiAQEhQY9jcHksT&#10;3r9X/wBkb45/tEWusa/qPx+8N2vg34W6J4Wn1GLUV05LeON4ng2KCjsSPJMxCgc7R3wK/PH/AIKj&#10;/wDJ9nxN/wC4Z/6a7Sv04/4KSXl7Z/8ABPnxMbN5I1kg0mKdo+D5TXVuCCewJ2g+ucd6APmHxH/w&#10;VU+M/wAbviVN4X+AXw/t5rc72tVubN73UJokIzM4DiOJcYyCDjcBuJxUngv/AIKufFn4P/E5fCX7&#10;QHgOC0t0kRLx7SykstQtUbpMEZikyYwQFC5HIY1F/wAEOLHT5PEHxfvJEjOqw2ulwwOQN4hd7oyg&#10;H0LRw5+grM/4Lfafp8PxG+GF9FHEuqT6VeRXDqBvaJJUMQbvgF5cfU0AfVn/AAUJ/a48S/Af4F+B&#10;/HXww1HTbqLxDqUUcd3c24uIZ7WS2kmR0BIxnapz6Gvkrwb/AMFevixqfwxuNKs/CVt4s+J02ozO&#10;l1BpzmztdPEUQT9xE2+SXzPOOSVVRtzuzgch+0JeX19/wSf/AGdpNQaR511+6iUydfKSS/SIfQRq&#10;gHsBX1b/AMEU7eJf2X/Fk4jQTP4xuUaQKNzKtlZFQT3ALNgf7R9aANnQP+ChF58J/wBjbw98R/i9&#10;p7z/ABB1i7vLWx8OwWxsZbtopmVSVYHy41TYWcg/eGASwB+dfCn/AAUI/a//AGgLi/1L4ZfDjT7n&#10;RbORlf8As3RpbiNDwRG80km1pACDhcHnO3GK5n/gtjfX8n7RXgqzkeQ6ZD4VjmgQ/cEz3dyJSPcr&#10;HDn6Cv0X/wCCf+kaRo37G/wqi0ZI1tptHS5mMf8AFcSMzzkn180uPbGO1AHjP7HP/BQDxR8Tl+JN&#10;h8ZvDVh4Iu/AemjUtTvIop7VkjBbesltKWZXwAeG5JwF5FeHal/wU8+PH7QPjfUNG/Z++GUc2m2g&#10;377iye+vBHuwskpDrFCGx907uSQGNe7f8FXtH0jSf2Y/GGtadZ2tv4m1JtMsNRvIFAuZrFbsOiSE&#10;cmMSgYJ4ycd8V+eH7C/gX9orxxp/jBPgP4rh8PRWstqdXha+jt3kLCXyWIZGJA2yDPTrQB9LfDH/&#10;AIKwfE34afFZPBn7QPg620+3W4SC9uLeyksr7Tg/IleIllljwynChSV+YFuAfsr9s39tzwz+yP4H&#10;0vUXtB4m8R64G/sfSrecIkqKAWnkkAO2Ibl5AJYsAONzL+dfxQ/4Ju/tX/F7xAfEfjjUtF17Vkt1&#10;gN9e6xGGESZIBIQDA3N+deV/8FGbPxBovxQ+HmheI7pbvUdH+HuhWUksMgkhaRYW85o2HDKZfMO4&#10;cGgD6Hk/by/bS8QeDZPiLpfw3s7fwOkZuhdW/h+Z7c26kkyZaQyNGBnMg+XAJyOTX1J+wJ/wUMg/&#10;a0m1Dwt4l0m18PeO9PtvtYSydja6hACFd4lYlkZWZcoWbhgQThgvyz4A+Bv7dPif4Y+HJ/D3xDtf&#10;+ES1DSLdtPt11eER/Y3hXykx5ZwPLKjGa2/2Hf8Agn38Y/2c/wBqLwd4v8UnQrPQo0voLqO21RJJ&#10;plezmVVRNoLYkMbHHQKT0oA5n4mf8FUPi58Of2nPFfhi6udJbwVoPjC702WOHS1e6NhBevGwViwz&#10;J5SHBOOa9P8Ag5/wUV+Mvx4/aW8HaZYeBl8NfCvVb/yjM+mzTSvbbWIkkuj+7Byo+4ABnGT1r4c8&#10;YQx3P/BSDW4Zo1lik+LE6PG4BVlOsMCCD1FfuX+0te3ek/s3/FW70xnhv7Xwnqsts0I+ZZFs5ShX&#10;HcEDFAH5yftO/wDBYfxJY+PNR8PfB3TNJGh6fcNb/wBv6nC1zLfsrYLwoGVUjJzjcGZhg/LnFfJv&#10;7Xv7VHxM/aR0vwLafEzwzb6HqOgC9e1u4bGazN7HcfZ8lkkJGVMA+ZMA7ugxz3f/AASV8M6J4l/b&#10;C0ttZghuX07Sru+sI5gCPtKhFVgD1Ko8jD0K57V9Ef8ABc7/AJon/wBxv/2woA9+/wCCaXi7SfAP&#10;/BPnRfEmvXiafouktqt5eXUmcRxJdTMxwOScDgDknAHNfPepf8FPPjx+0D431DRv2fvhlHNptoN+&#10;+4snvrwR7sLJKQ6xQhsfdO7kkBjXLXF9e2f/AARRtEtHkSK41xobnywcGL+1HbDeg3qn6DvXh/7C&#10;/gX9orxxp/jBPgP4rh8PRWstqdXha+jt3kLCXyWIZGJA2yDPTrQB9LfDH/grB8Tfhp8Vk8GftA+D&#10;rbT7dbhIL24t7KSyvtOD8iV4iWWWPDKcKFJX5gW4B/Vm3uIrqCOeCRJoZFDpJGwZWUjIII6gjvX4&#10;ufFD/gm7+1f8XvEB8R+ONS0XXtWS3WA317rEYYRJkgEhAMDc351+uHwO0XU/DfwV+H+k61PDdazY&#10;eHtPtb2e3kEkck6W0ayMjjhlLAkEcEGgD5v/AOCo3iL4l6H+zveW/gLSxqOjX8F3b+J5TAsn2bTz&#10;Ad0mSRt78jP0r8oP2JfF3xl8F/FXVb34H6Guv+LJNFlhurZrZbjbZGeAu+1mUDEiwjOf4vev29/b&#10;U/5NI+L3/YsX/wD6Javy/wD+CKn/ACdN4p/7Ey6/9LrGgD7h8J/tceNfgX+yjqPxE/aP0Z9K8Wx6&#10;tJY2GiWsCW819lEMKIoYgZxKxYnhUY4OAD8u6T/wUB/a/wDjtb6j4h+GHwvtf+EWtpGVWsNIlvcY&#10;GShldwJXHpGoPI+Wr/8AwXH1C+W++EFlvkXTWj1SYR4IRpQbYZ9yFI+m73rzL9lX4U/tieLPgX4d&#10;1L4TeOoNJ8CSNcrY2K6nFCYWW4kEoZDGSpMgduTyGB70AfSv7EH/AAVE1H42fEi1+GvxQ0Ox0PxL&#10;fM8Wn6ppyvDDNOoJ+zywuWMbkK2GDYLALtBIzc/bg/4KhT/APx9c/Dr4c6DZ6/4qsti6jqGqCR7a&#10;2kdQywxxoytI+GUk7gASBhjkD5x+H/8AwTd/aG8L/Hzwr8RvE1xoAuIPFNnrF/ftq8fmSym7SRyB&#10;tAZ3YnC9y2Mc1sft/wD7APxR1346eIfin8M7JvGGkavcrdyw6TOv27T7qNQki7MguN6ZBTLAkggb&#10;ckA27z9s39ujwLpK+J9f+E8c2ghPOkFz4anCRR9S0gikEkYA7vjHesz/AIKGfHT4q/GT9mP4deII&#10;/DkNj8NPEmk2mp6xNBGJEttR8+QJEspO4AhVOMd+teZaL/wUi/ao/Z+1e00rx7DNqAiA/wCJb400&#10;M2tw8YODiRVikJ/2mLc9c9K+ov23/jNon7QH/BMfT/HWgWB0mx1TUrPfp5AzazJcPHLHwACA6ths&#10;DcCDgZxQB8YfsM/EL9o/wTpHi6P4EeF18Q2dxPbNqrNYpceVIFk8oZZ1xkF/yr7s+PX/AAUe8R/s&#10;x/B/wFpfibw1DqPxv1rSVv8AUtMulMFppwLugeVUOSWZCBGrDhSSw43cL/wQ7/5FH4tf9f2nf+i5&#10;60/+CoH7Dfjf49+OtP8AiH8OYoPEWoWOmx6ZqmgLcJHcqEd3jljDEK2RKwKkg/KpUNk4AOB0T9s7&#10;9ujxF4dt/Gml/C6LUfDVwn2iBbfw1M8c0RGQyIJPOZCOQwJz1BIr7m/Ye/aM179p74KP4s8TaJaa&#10;BrdrqlxpVzaWXmLHviWMltshLIcuRtJOMda/KjQf2wv2tf2RNO0nQfEEOr2GhWKJaWWneMtCJhKI&#10;uFjSZkWRlCjACyYAHHSv1N/YZ/aqsP2s/hLd+JV0WHw/4gsr42es2NvzE0/loyzIepV1I+98wKMv&#10;IAYgH0Z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V8Zf8FLP2RfG37Vng/we&#10;nge401dR8PXNzPJa6hO0BnWVYwPLcKV3Ax/xEDnrX2bRQB+Jml/Db/goB8M7Q6Jp58eLaINqRxav&#10;DfxooyAI381wg9lIra+D/wDwS1+Nfxy+Ig8TfHC/uNB02eZZtRudQ1JL3Vr5RgbE2s4TIG3dIw2g&#10;DCkYFfszRQB+YH/BSP8A4J3+LfiF4i0Hxp8JdIj1S00/R7fRrnw5DMscsEVuCsLwByA6+WQpXO4b&#10;ARuyccFb+E/27fiR8DtR+GupaM2ieEtN0RrVxdWttHeajbxx7Y7JGXLOzAKuQF4HzPzz+vlFAH5T&#10;/wDBKb9l74q/BP8AaG8Q65458Eal4a0m48LXFlFd3gQI8zXdo6oMMeSsbn/gJry79qj9jn40+NP2&#10;yvGHirQ/h3q+peHrvX47mDUIVTy5Ih5eWGWzjg9u1ftTRQB8if8ABUL4T+LvjJ+zTBoHgrQbrxFr&#10;K69a3Js7MAv5SxzBm5I4BZfzrjP+CTPwQ8d/A/4b+O7Dx34ZvfDN5fatDPbQ3oUGWMQ7SwwTxniv&#10;u6igD8VvjJ+xz8adf/be8QeL9P8Ah3q934an8af2hFqUap5b2/2pX8wfNnG0Z6V9j/8ABQ7/AIJ6&#10;T/tT3Fh4z8GX9ppnjvT7X7HNb3xKW+owKSyKXAOyRSzAMQQQQCQACPuKigD8hfhzd/8ABQP4BeG7&#10;bwVpfhO71TSNPjEFkt5BZ6gLaMcKscyyElRjhWYhRgAAYFe7fsS/AP8AaR/4aIvvi/8AHi9XdJo1&#10;xplvZXl/FLPGZJInHlQwZihjxGcgFTnHynJNfoJRQB+K37K/7HPxp8F/tleD/FWufDvV9N8PWmvy&#10;XM+oTKnlxxHzMMcNnHI7d6+yv+CsHwX8b/G74M+EdJ8C+HLzxLqNpr4up7eyClo4vs0y7zkjjcyj&#10;8a+36KAPjH/glN8H/GfwT/Z58Q6H458PXfhrVrjxTcXsVpeBQ7wtaWiK4wTwWjcf8BNfJv8AwUh/&#10;YT+JHi79pbUvGHw58GX3iPR/EVpDeXTaeExBdqvlSKQSOWEaSZ7mRq/YCigD4X/4JS/ss+IP2f8A&#10;4a+Kta8baHNoXi3X79YhaXODLFZwL+7zgnG6SSU49FQ/TxP/AIKXf8E+fiH8SvjFefFL4c6Y3imL&#10;WYLdNU0uKZEubeaGJIVdFcgOjRxx8KSwYNxg5H6qUUAfkH4w8J/t2/Hf4H6z4P8AE+jtp/hrTrOF&#10;Z7N7W2hvta2OgjhXZlmIIDkjYuFOSThT6T/wSX/Zw+JnwP8AH3j698d+DtR8M2t/plvDbS3oUCV1&#10;lJKjBPIBr9M6KAPyP/4KFf8ABO/4peKvjxrfxK+G2knxRpWutFdT2lnPHFd2Nwsao/yuy71YpvBT&#10;JBYggYBPvn7HPir9sHxV8XtKT4zaPcaV4F0/TbhJpJLa0t2ubnaoieQId7nr90BepI44+9Kyv7eD&#10;NII7G6lVHaPepjAJVipxlweoNPV7Cvbc/Gn4x/8ABPj4/fAz9oW58afCnRpvEOnQau2raJqmlSQm&#10;W2zIXWKWCRs5XO08FGH1Kj6t+Ff/AA1P8WPgv+0Db/GTw/Pay6p4MutN8M6TFDbQCW6e2ukdVjjY&#10;vuZjEMyHHIxgV90/243/AEDbv84v/i6P7cb/AKBt3+cX/wAXT5X2FzLuflZ/wS5/ZX+LPwZ/aUu9&#10;f8beBtU8O6O+gXVqt5eKmwytLAVThjyQrflXn3xk/Y5+NOv/ALb3iDxfp/w71e78NT+NP7Qi1KNU&#10;8t7f7Ur+YPmzjaM9K/ZT+3G/6Bt3+cX/AMXR/bjf9A27/OL/AOLo5X2DmXc+ev8Ago58N/E3xY/Z&#10;O8T+GvCOj3Gva7dXVi8NjagGR1S5jdiMkDhQT+FfOv8AwSu/Ze8bfDfw78bND+KPg2+0DTPFFrp1&#10;kkN9tAu4tl8k6jaT0WZQf94V+h/9uN/0Dbv84v8A4uj+3G/6Bt3+cX/xdHK+wcy7n4h+MP8Agnv8&#10;f/gT8Um1r4TRXXiiwsbyQaT4m8L38Xnx4JUpKgcMkgUlXGNpJIyQcV5j+2J4P+OHhnUvCl38dvEU&#10;2peI9StZpbPSbzVFu7iwt1ZRudIyY4hIc4CnJ8tt2CK+ofHn/BMT4/X3xW8aeJ/CXi7QtFstd1a7&#10;v4/L1i6tZvLlmaRVkEcJGRux94jiqHgn/gj38SNe8ax3vxM8Yad/ZMkglvLjRbiS9vrj1UNOsYUk&#10;cbyWx12nGKOV9g5l3Pun/gmJZT2H7DPwxiuImikaPUJQrdSj6jdOh+hVgfxr6krk/CNjpvgXwrpH&#10;hzRNDuLHR9JtIrK0tkMWI4o1CqPv88Ac961/7cb/AKBt3+cX/wAXRyvsHMu58Xf8FWf2W/EP7QPw&#10;x8K6x4K0WXXPFnh7UGj+x2wAlls51AkxkjJV44jg9AXP1+Y/+CcP7CPxH8J/tLaZ4u+JHgq+8O6N&#10;4dtJr21fUAm2e8IEcSgBicqHeTPYxiv1t/txv+gbd/nF/wDF0f243/QNu/zi/wDi6OV9g5l3Pkj/&#10;AIKZfseeIf2qvh34dvfBzxTeLPCs1xJbadcSiJL2GcRiVFdvlWQGGIruIGAwJGRXyP8As4+D/wBu&#10;z4Z+Fbb4V+EvDx8J6BNcSGPVNatbUppokbdI4lO4kZLNja5yTtHSv1v/ALcb/oG3f5xf/F0f243/&#10;AEDbv84v/i6OV9g5l3Pxh/ZD/Yx+N/w//a28B+I/EngHWLXRtP1lprvVp1Ty9u1x5h+bOCSD+Nel&#10;/wDBUb9lf4s/Gb9pS01/wT4G1TxFo6aBa2rXlmqbBKss5ZOWHIDL+dfqn/bjf9A27/OL/wCLo/tx&#10;v+gbd/nF/wDF0cr7BzLueO+F/BGu2f7C+k+D59Mmj8TQ/DiHSX00geat2NMERh643b/l69a/P7/g&#10;mZ+yf8Xfg/8AtQWniHxn4D1Tw9oq6TeQG9u1TYJGC7V4Y8nBr9Y/7cb/AKBt3+cX/wAXTJfEXkqG&#10;fT7tQWVesXUkAfx+pFHK+wcy7mxX5nf8FQP2C/Hnxo8fWXxM+HVl/wAJDc/2fHY6noqzJHcAxltk&#10;sW8gOCrYK53AqCAcnH6Of243/QNu/wA4v/i6P7cb/oG3f5xf/F0cr7BzLufkxb+E/wBu34kfA7Uf&#10;hrqWjNonhLTdEa1cXVrbR3mo28ce2OyRlyzswCrkBeB8z889J/wSm/Ze+KvwT/aG8Q65458Eal4a&#10;0m48LXFlFd3gQI8zXdo6oMMeSsbn/gJr9Q/7cb/oG3f5xf8AxdH9uN/0Dbv84v8A4ujlfYOZdz8Z&#10;/EX7G/xquv27dT8ZRfDvV5PDEnxJl1dNTVU8o2h1Qyib72dvl/N06V9Ff8Fbv2d/iR8cvEHw1m8B&#10;+EdQ8Txaba36XbWQUiFneAoDkjrtb8q/Q7+3G/6Bt3+cX/xdH9uN/wBA27/OL/4ujlfYOZdz47+B&#10;f7IU/wARf+CcHhz4N/EjTrrwzrYW+lAlRWn065/tG5mglwDg/K6kjPKuRkZr4/8AB/7Kv7ZP7Evj&#10;LVJ/hfajXtJvCqzzaTLBc2l8qk7DJbTEOrgMeQoIywDkZz+wn9uN/wBA27/OL/4uj+3G/wCgbd/n&#10;F/8AF0cr7BzLufk543+FP7d37Y0KeHPGVqnhLwo5Xz4bqaDTrJiDwZY4i80oyM4KsoIBwDiv14rK&#10;/txv+gbd/nF/8XR/bjf9A27/ADi/+Lo5X2DmXc8V/bi/ZysP2nPgDqnhi41K10XUrOaPU9L1O+fZ&#10;Bb3KBlHmt2Rkd0J7bwcHGK/K34Z/softofA3xHqGmeAdG17QG1ErHPdaTqtsLK5UE7JDIZNnQkhj&#10;hgGPTOK/XH9pTwbqfxo+A/jbwPpNu1lqWuac9nb3F6yCFHJBBcqxOOOwNfl9Y/8ABK79pjTdLOmW&#10;fjrQLXTWBU2cHiC+SEg8EbBBjB+lHK+wcy7nyb4w8K+J9J/aUm8P+JNZXxZ4vj1+G1vtRgvGu/tN&#10;2ZUDjzWwXIY7ST3Br9q/29v2I7X9sDwXpjabqEGieNtCMjabe3KkwTRvjfBNtBIUlVIYAlSDwdxr&#10;5y/Y3/4JbXPwZ+I2l+O/iXqFvrup6NN9p07R9FAe1WdT+7mkllKMxU4YKEGGAO44wf0g/txv+gbd&#10;/nF/8XRyvsHMu5+RXwr8G/t4/slabJ4R8LeGZ9V8Nxyu9va4tNStEJOWaJt++NWJ3bSVGSTtzmvX&#10;P2efgh+1n8Uv2nPBXxR+Nsy6b4f8OTTTxabe3kMYAe3kiAgtbfcqtlxlpNrEA8ngV+jP9uN/0Dbv&#10;84v/AIuj+3G/6Bt3+cX/AMXRyvsHMu5+PH/BQj9j74zfFL9r7x94o8KfD7Vtc0C+/s/7Nf2qp5cu&#10;zT7aN8ZYHh0ZfqDX6yeLPhnpXxS+Dt74G8TWzvper6SLC7jXAkjzGBuUkHDqwDA9ioNdH/bjf9A2&#10;7/OL/wCLo/txv+gbd/nF/wDF0cr7BzLufj9pn7F/7Vn7EnxWvtf+D8C+K9NlRrcX2ntDIl3blgVj&#10;uLSVgwYEA/KDgg4frTv+GHf2oP20/i9beJ/jSv8AwiunBY7eW/vmgVoLVWY+Ta2sTEg5LH5woJYk&#10;sTnP6+SeIvLaNW0+7BkbavMXJwT/AH/QGn/243/QNu/zi/8Ai6OV9g5l3Phf/gpF+y/4g8Rfsx/D&#10;T4ffCfwpe65b+G9ThjjsrTa0kVtHaSxh3JIySSuT1JYmuv8A+CU3wf8AGfwT/Z58Q6H458PXfhrV&#10;rjxTcXsVpeBQ7wtaWiK4wTwWjcf8BNfXP9uN/wBA27/OL/4uj+3G/wCgbd/nF/8AF0cr7BzLufNn&#10;7e37Elr+2B4J006bfwaL420IyNpl9cqxgmjcDfbzbckKSqkMASpB4IY18N/CrwT+3f8Asj6Tc+D/&#10;AAn4Yn1Pw75sj29uBaalaxMxy0kJ374wxOdpwCSxK5JNfrv/AG43/QNu/wA4v/i6P7cb/oG3f5xf&#10;/F0cr7BzLufAn7M37Jfxj+Kn/C3NS/abZpV8daNDpCQyXkMt1biOUyo8ccW6KFY32uqgjDDJXrXz&#10;tafsP/tY/sY/EW7134PzjxHZyqYTqGjywEXMOcqlxZznJPGflDhT0bJr9hP7cb/oG3f5xf8AxdH9&#10;uN/0Dbv84v8A4ujlfYOZdz8pPGvh39v79qXTW8J67pLeEvDl0DFfbXttMglQ9RMyu0zoQcFEyCOq&#10;mvoX9rj/AIJx3H7Qfwh+HsWk6rYab8SPB2hW2j/aJt32PUIo4lBiZwu9QHDsjbf42BX5sr9rf243&#10;/QNu/wA4v/i6P7cb/oG3f5xf/F0cr7BzLufkn8L9P/b7/Zj0NPBmheFbrVtAs9yWdvcJaalDCuc/&#10;upFk3KpzwhbAyflBr2j9kv4EftReKP2ndF+L3x2uhBY6Va3lvb6fe3sJdBNEyAQW1vujjGSNxbax&#10;CjO7iv0E/txv+gbd/nF/8XR/bjf9A27/ADi/+Lo5X2DmXc/GfxF+xv8AGq6/bt1PxlF8O9Xk8MSf&#10;EmXV01NVTyjaHVDKJvvZ2+X83TpX7R6pptrrWm3en30C3NldwvBPC/3ZI2Uqyn2IJFVP7cb/AKBt&#10;3+cX/wAXR/bjf9A27/OL/wCLo5X2DmXc/E/4pf8ABOD4/fs/fGBtV+FenanrumWt01xoniDQbtEu&#10;4EOdqSruV0cKdrEDY2TgnJAofGb9kX9sL4r6X4b8R+O9L8QeM76c3Edvps16k82mxqIvmaMN5cXm&#10;54C/MfJJYDjP7f8A9uN/0Dbv84v/AIuj+3G/6Bt3+cX/AMXRyvsHMu58lfsh/sy3eqfsBRfCH4o6&#10;Fd6LLqP2+G8spgong33TyQyr1G5TskU88qK+MLT9h/8Aax/Yx+It3rvwfnHiOzlUwnUNHlgIuYc5&#10;VLiznOSeM/KHCno2TX7Cf243/QNu/wA4v/i6P7cb/oG3f5xf/F0cr7BzLuflJ418O/t/ftS6a3hP&#10;XdJbwl4cugYr7a9tpkEqHqJmV2mdCDgomQR1U1+pXwx8M3Pgn4a+E/Dt7JFNeaRpFpp80kBJjZ4o&#10;UjYqSAdpKnGQDjtWj/bjf9A27/OL/wCLpg8RbpmiGn3fmKoYjMXQkgfx+xo5X2DmXczfit4Btvir&#10;8MfFngy8mNtba/pVzpjzqu4xebEybwO5Utu/Cvxo8A/sl/tc/sd/FyfXfAPhKTUryOKWyXUtOMF5&#10;Z31sxUkMjMGVSVRsMFYFR6V+1n9uN/0Dbv8AOL/4uj+3G/6Bt3+cX/xdHK+wcy7nw3J+yr8T/wBs&#10;z9k+40r48TN4c+KMGvXGpaLeyxQFbSExxosTRwHAibDgrndkKxzjn5l+GPwb/bj/AGMbjUND8DaG&#10;2r+HricymCzkttRsJpMAeciOwkiJCgHhCcDIOBX6/f243/QNu/zi/wDi6P7cb/oG3f5xf/F0cr7B&#10;zLufmN4G+DP7Zn7Rnxy+Hnir4shdA8IeF/ENhrTadeXMFrblbedJWEdtAWZ5dqkK0o6tjcBnE/xW&#10;+EP7ZPwL/aA8feM/hD5mr+EfEms3GpjTrO7guoMSMWAktZyCsmOC0Yzxjd0r9Mv7cb/oG3f5xf8A&#10;xdH9uN/0Dbv84v8A4ujlfYOZdz8fPiR+zj+2V+3J4s8Pj4j+HrfQNM0kyRW9zqAtrK2shLsMriNC&#10;00hby06BvugDbzX3D46/YRtLz9hEfATw7qsY1KygjubXVbtCqT36z/aHdwMlEkcyLxnYrj723n6i&#10;/txv+gbd/nF/8XR/bjf9A27/ADi/+Lo5X2DmXc/GH4F/Br9tX9kXW9fs/AngS6jXVxHFdqUtL21l&#10;aMuI5VbeQpG9ucjhvmHAx698RPgZ+2rovibwt8WPB91cP4vu/D9na+ILO21G0857mMyFhPbuRbyq&#10;N4wE3bc8Bea/UD+3G/6Bt3+cX/xdH9uN/wBA27/OL/4ujlfYOZdz8h/i14F/bo/a/wBH0/wb4x8G&#10;/YtBhuo7pxJDaafD5qhlWWRy+9sBm+VM9fuk4r9Av2Gf2TY/2Rfg8/h261GPWPEep3R1DVryBSsP&#10;mlFRYos8lEVcZIBYljgZCj3b+3G/6Bt3+cX/AMXR/bjf9A27/OL/AOLo5X2DmXc1aKyv7cb/AKBt&#10;3+cX/wAXR/bjf9A27/OL/wCLo5X2DmXc1aKyv7cb/oG3f5xf/F0f243/AEDbv84v/i6OV9g5l3NW&#10;isr+3G/6Bt3+cX/xdH9uN/0Dbv8AOL/4ujlfYOZdzVorK/txv+gbd/nF/wDF0f243/QNu/zi/wDi&#10;6OV9g5l3NWisr+3G/wCgbd/nF/8AF0f243/QNu/zi/8Ai6OV9g5l3NWisr+3G/6Bt3+cX/xdH9uN&#10;/wBA27/OL/4ujlfYOZdzVorK/txv+gbd/nF/8XR/bjf9A27/ADi/+Lo5X2DmXc1aKyv7cb/oG3f5&#10;xf8AxdMPiLbMsR0+78xlLAZi6AgH+P3FHK+wcy7mxRWV/bjf9A27/OL/AOLo/txv+gbd/nF/8XRy&#10;vsHMu5q0Vlf243/QNu/zi/8Ai6P7cb/oG3f5xf8AxdHK+wcy7mrRWV/bjf8AQNu/zi/+Lo/txv8A&#10;oG3f5xf/ABdHK+wcy7mrRWV/bjf9A27/ADi/+Lo/txv+gbd/nF/8XRyvsHMu5q0Vlf243/QNu/zi&#10;/wDi6P7cb/oG3f5xf/F0cr7BzLuatFZX9uN/0Dbv84v/AIuj+3G/6Bt3+cX/AMXRyvsHMu5q0Vlf&#10;243/AEDbv84v/i6P7cb/AKBt3+cX/wAXRyvsHMu5q0Vlf243/QNu/wA4v/i6P7cb/oG3f5xf/F0c&#10;r7BzLuatFZX9uN/0Dbv84v8A4uj+3G/6Bt3+cX/xdHK+wcy7mrRWV/bjf9A27/OL/wCLo/txv+gb&#10;d/nF/wDF0cr7BzLuatFZX9uN/wBA27/OL/4uj+3G/wCgbd/nF/8AF0cr7BzLuatFZX9uN/0Dbv8A&#10;OL/4uj+3G/6Bt3+cX/xdHK+wcy7mrRWV/bjf9A27/OL/AOLo/txv+gbd/nF/8XRyvsHMu5q0Vlf2&#10;43/QNu/zi/8Ai6P7cb/oG3f5xf8AxdHK+wcy7mrRWV/bjf8AQNu/zi/+Lo/txv8AoG3f5xf/ABdH&#10;K+wcy7mrRWV/bjf9A27/ADi/+Lo/txv+gbd/nF/8XRyvsHMu5q0Vlf243/QNu/zi/wDi6P7cb/oG&#10;3f5xf/F0cr7BzLuatFZX9uN/0Dbv84v/AIuj+3G/6Bt3+cX/AMXRyvsHMu5q0Vlf243/AEDbv84v&#10;/i6P7cb/AKBt3+cX/wAXRyvsHMu5q0Vlf243/QNu/wA4v/i6P7cb/oG3f5xf/F0cr7BzLuatFZX9&#10;uN/0Dbv84v8A4uj+3G/6Bt3+cX/xdHK+wcy7mrRWV/bjf9A27/OL/wCLo/txv+gbd/nF/wDF0cr7&#10;BzLuatFZX9uN/wBA27/OL/4uj+3G/wCgbd/nF/8AF0cr7BzLuatFZX9uN/0Dbv8AOL/4uj+3G/6B&#10;t3+cX/xdHK+wcy7mrRWV/bjf9A27/OL/AOLo/txv+gbd/nF/8XRyvsHMu5q0Vlf243/QNu/zi/8A&#10;i6P7cb/oG3f5xf8AxdHK+wcy7mrRWV/bjf8AQNu/zi/+Lo/txv8AoG3f5xf/ABdHK+wcy7mrRWV/&#10;bjf9A27/ADi/+Lo/txv+gbd/nF/8XRyvsHMu5q0Vlf243/QNu/zi/wDi6P7cb/oG3f5xf/F0cr7B&#10;zLuatFZX9uN/0Dbv84v/AIuj+3G/6Bt3+cX/AMXRyvsHMu5q0Vlf243/AEDbv84v/i6P7cb/AKBt&#10;3+cX/wAXRyvsHMu5q0Vlf243/QNu/wA4v/i6P7cb/oG3f5xf/F0cr7BzLuatFZX9uN/0Dbv84v8A&#10;4uj+3G/6Bt3+cX/xdHK+wcy7mrRWV/bjf9A27/OL/wCLo/txv+gbd/nF/wDF0cr7BzLuatFZX9uN&#10;/wBA27/OL/4uj+3G/wCgbd/nF/8AF0cr7BzLuatFZX9uN/0Dbv8AOL/4uj+3G/6Bt3+cX/xdHK+w&#10;cy7mrRWV/bjf9A27/OL/AOLo/txv+gbd/nF/8XRyvsHMu5q0Vlf243/QNu/zi/8Ai6P7cb/oG3f5&#10;xf8AxdHK+wcy7mrRWV/bjf8AQNu/zi/+Lo/txv8AoG3f5xf/ABdHK+wcy7mrRWV/bjf9A27/ADi/&#10;+Lo/txv+gbd/nF/8XRyvsHMu5q0Vlf243/QNu/zi/wDi6P7cb/oG3f5xf/F0cr7BzLuatFZX9uN/&#10;0Dbv84v/AIuj+3G/6Bt3+cX/AMXRyvsHMu5q0Vlf243/AEDbv84v/i6P7cb/AKBt3+cX/wAXRyvs&#10;HMu5q0Vlf243/QNu/wA4v/i6P7cb/oG3f5xf/F0cr7BzLuatFZX9uN/0Dbv84v8A4uj+3G/6Bt3+&#10;cX/xdHK+wcy7mrRWV/bjf9A27/OL/wCLo/txv+gbd/nF/wDF0cr7BzLuatFZX9uN/wBA27/OL/4u&#10;j+3G/wCgbd/nF/8AF0cr7BzLuatFZX9uN/0Dbv8AOL/4uj+3G/6Bt3+cX/xdHK+wcy7mrRWV/bjf&#10;9A27/OL/AOLo/txv+gbd/nF/8XRyvsHMu5q0Vjx+IvMaRV0+7Jjba3MXBwD/AH/Qin/243/QNu/z&#10;i/8Ai6OV9g5l3NWisr+3G/6Bt3+cX/xdH9uN/wBA27/OL/4ujlfYOZdzVorK/txv+gbd/nF/8XR/&#10;bjf9A27/ADi/+Lo5X2DmXc1aKyv7cb/oG3f5xf8AxdH9uN/0Dbv84v8A4ujlfYOZdzVorK/txv8A&#10;oG3f5xf/ABdH9uN/0Dbv84v/AIujlfYOZdzVorK/txv+gbd/nF/8XR/bjf8AQNu/zi/+Lo5X2DmX&#10;c1aKyv7cb/oG3f5xf/F0f243/QNu/wA4v/i6OV9g5l3NWisr+3G/6Bt3+cX/AMXR/bjf9A27/OL/&#10;AOLo5X2DmXc1aKyv7cb/AKBt3+cX/wAXR/bjf9A27/OL/wCLo5X2DmXc1aKyv7cb/oG3f5xf/F0y&#10;HxF9ohSWPT7to3UMpzEMgjI/jo5X2DmXc2KKyv7cb/oG3f5xf/F0f243/QNu/wA4v/i6OV9g5l3N&#10;Wisr+3G/6Bt3+cX/AMXR/bjf9A27/OL/AOLo5X2DmXc1aKyv7cb/AKBt3+cX/wAXR/bjf9A27/OL&#10;/wCLo5X2DmXc1aKyv7cb/oG3f5xf/F0f243/AEDbv84v/i6OV9g5l3NWisr+3G/6Bt3+cX/xdH9u&#10;N/0Dbv8AOL/4ujlfYOZdzVorK/txv+gbd/nF/wDF0f243/QNu/zi/wDi6OV9g5l3NWisr+3G/wCg&#10;bd/nF/8AF0f243/QNu/zi/8Ai6OV9g5l3NWisr+3G/6Bt3+cX/xdH9uN/wBA27/OL/4ujlfYOZdz&#10;VorK/txv+gbd/nF/8XTJvEX2eF5ZNPu1jRSzHMRwAMn+OjlfYOZdzYorK/txv+gbd/nF/wDF0f24&#10;3/QNu/zi/wDi6OV9g5l3NWisr+3G/wCgbd/nF/8AF0f243/QNu/zi/8Ai6OV9g5l3NWisr+3G/6B&#10;t3+cX/xdH9uN/wBA27/OL/4ujlfYOZdzVorK/txv+gbd/nF/8XR/bjf9A27/ADi/+Lo5X2DmXc1a&#10;Kyv7cb/oG3f5xf8AxdH9uN/0Dbv84v8A4ujlfYOZdzVorK/txv8AoG3f5xf/ABdH9uN/0Dbv84v/&#10;AIujlfYOZdzVorK/txv+gbd/nF/8XR/bjf8AQNu/zi/+Lo5X2DmXc1aKyv7cb/oG3f5xf/F0f243&#10;/QNu/wA4v/i6OV9g5l3NWisr+3G/6Bt3+cX/AMXR/bjf9A27/OL/AOLo5X2DmXc1aKyv7cb/AKBt&#10;3+cX/wAXR/bjf9A27/OL/wCLo5X2DmXc1aKyv7cb/oG3f5xf/F0f243/AEDbv84v/i6OV9g5l3NW&#10;isr+3G/6Bt3+cX/xdH9uN/0Dbv8AOL/4ujlfYOZdzVorK/txv+gbd/nF/wDF0f243/QNu/zi/wDi&#10;6OV9g5l3NWisr+3G/wCgbd/nF/8AF0f243/QNu/zi/8Ai6OV9g5l3NWisr+3G/6Bt3+cX/xdH9uN&#10;/wBA27/OL/4ujlfYOZdzVorK/txv+gbd/nF/8XR/bjf9A27/ADi/+Lo5X2DmXc1aKyv7cb/oG3f5&#10;xf8AxdH9uN/0Dbv84v8A4ujlfYOZdzVorK/txv8AoG3f5xf/ABdH9uN/0Dbv84v/AIujlfYOZdzV&#10;orK/txv+gbd/nF/8XU+n6oL6aaL7PNbyRqrES7eQxYDG1j/dNKzHdMvUUUUhhRRRQAUUUUAFFFFA&#10;BRRRQAUUUUAFFFFABRRRQAUUUUAFFFFABRRRQAUUUUAFFFFABRRRQAUUUUAFFFFABRRRQAUUUUAF&#10;FFFABRRRQAUUUUAFFFFABRRRQAUUUUAFFFFABXPWP+rn/wCvmf8A9GvXQ1z1j/q5/wDr5n/9GvWt&#10;PcyqbFmiiiug5wooooAKKKKACiiigAooooAKKKKACiiigAooooAKp6p/x6p/13h/9GrVyqeqf8eq&#10;f9d4f/Rq0PYa3LlFFFAgooooAKKKKACiiigAooooAKKKKACiiigAooooAKKKKAKd9/x9af8A9dz/&#10;AOinq5VO+/4+tP8A+u5/9FPVykAUUUUwCiiigAooooAKKKKACiiigAooooAKKKKACiiigAqnF/yF&#10;7n/rhF/6FJVyqcX/ACF7n/rhF/6FJQMuUUUUCCiiigAooooAKKKKACiiigAooooAKKKKACiiigAo&#10;oooAKKKKACiiigAooooAKKKKACqcv/IXtv8ArhL/AOhR1cqnL/yF7b/rhL/6FHSYFyiiimAUUUUA&#10;FFFFABRRRQAUUUUAFFFFABRRRQAUUUUAFFFFABRRRQAUUUUAFFFFABRRRQAUUUUAFFFFABRRRQAU&#10;UUUAFFFFABRRRQAUUUUAFFFFABRRRQAUUUUAFFFFABRRRQAUUUUAFFFFABRRRQAUUUUAFFFFABRR&#10;RQAUUUUAFFFFABRRRQAUUUUAFFFFABRRRQAUUUUAFFFFABRRRQAUUUUAFFFFABRRRQAUUUUAFFFF&#10;ABRRRQAUUUUAFFFFABRRRQBTsf8Aj61D/ruP/RSVcqnY/wDH1qH/AF3H/opKuUDYUUUUCCiiigAo&#10;oooAKKKKACiiigAooooAKKKKACiiigAqno//ACCLH/rgn/oIq5VPR/8AkEWP/XBP/QRS6h0LlFFF&#10;MAooooAKKKKACiiigAooooAKKKKACiiigAooooAKp6x/yCL7/rg//oJq5VPWP+QRff8AXB//AEE0&#10;PYa3LlFFFAgooooAKKKKACiiigAooooAKKKKACiiigAooooAKKKKACiiigAooooAKKKKACiiigAo&#10;oooAKKKKACiiigAooooAKKKKACjSv+Qve/8AXCH/ANCloo0r/kL3v/XCH/0KWs6nwmlP4jYooorm&#10;OkKKKKACiiigAooooAKKKKACiiigAooooAKKKKACiiigAooooAKKKKACiiigAooooAKKKKACiiig&#10;AooooAKKKKACiiigAooooAKKKKACiiigAooooAKKKKACiiigAooooAK56x/1c/8A18z/APo166Gu&#10;esf9XP8A9fM//o161p7mVTYs0UUV0HOfiRpn/BVv9ozWr6Ky086Lf3kxIjt7XRPMkcgZICqxJ4BP&#10;HpXR/wDDxT9rn/oWP/LUm/wr5D+Afxfu/gJ8XvDnj6x0+HVbvRZZJY7O4cpHJviePBI5HDk/hX3d&#10;ov8AwWf8YarrNhZN8N9DjW5uI4S4vpiVDMBnp71zKXdnS49keh/ttftzfFj4A6X8IX8PSaba3niT&#10;wzHqWqR32nhyLkrHuABI2DLN8vavANN/4KUftW61YxXun6HBf2cwzHcW3hiSSNwDjIZcg8g9PSuw&#10;/wCC13/JSvhp/wBgi5/9HLXAfAX/AIKpeJ/gP8I/DngKx8C6TqtrosLwx3lxeSo8gaR5MkAYHL4/&#10;Cqb96zYkvd0R7n8L/wBsb9pfxl8EfjJ4m1OwtdK1rwfYWep6et5oLW8c0PmSfawQ33tsS7hjpt96&#10;9A/4Ju/t1eLv2mPGHi7wt4/n099VtbKLUdMNjbCANErlJwwyckGSEj23V6h+xP8AtS3f7bHw58aT&#10;+JPDNjo9ta3A0uS0tZnlSeKWEl924ehIr8v/AID6he/sc/t9adpeoySJbaR4hl0C9kkIUS2czGET&#10;N227HSYf7op3as7k2vdWP1k/bt/aKvf2Zf2fdR8UaNJbr4lubu30/SVuk8yMzO25yV7gRJKfqBXk&#10;P7AP7VnxM+N3w/8AiN8QvibcWH/CJeHU8u2Om2Aid5I4mnuTwTu2xmLA7lz6V85f8FnviwdX+I3g&#10;z4d2s2bfRrFtVvFXGDcTtsjVvdY4i30m/L7w/Y1+Btn8Mf2SfCPgvVrFJJNS0trrWLaUf6yS7BeW&#10;N/8AdWQRfRPxqrtyJslE+P8A9pj/AILAWjafp9j8ErW5F+tx5l7quvWCCEwhWAjjj3liSxBLNtxt&#10;wAdxx9b/ALBPxx8T/tDfs82PjHxfJay6zNqF1bs1nAIY9kbgL8uTzivin/gq9+zx8N/gv8OfA194&#10;I8HaZ4au7zVpobiaxjKtIghyFOT0zzX0t/wSX/5M70r/ALC99/6MFJN81mNpct0fZVFFFamQUUUU&#10;AFU9U/49U/67w/8Ao1auVT1T/j1T/rvD/wCjVoew1uXKKKKBHh/7bHxc8QfAn9mTxl458LPbx67p&#10;X2L7M11D5sY829ghfK5Gfkkb8cV+Yeg/8FRP2m/FDTLotnpurtCAZVsPD7TlAc4LbScZwevpX6Ef&#10;8FO/+TG/iV/3Df8A052tfk3+x7+2Vq/7H+oeKLvSfDlj4hbXYreKRb2d4hF5RkII2jnPmH8qxm/e&#10;3NoL3dj6f+FP7cX7WXxC+IugeGbnRotMi1a6Wz+2T+GJI44WfIV2ZuAoYgnPbNdF+xz/AMFIfib8&#10;R/2lNE8A/Et9Mi07VGn08LbWAt5ILxVJjDHJPLIY8erj0r0H9kD/AIKaeJP2lvjpo/gLUfBWl6La&#10;X1vczNeWt3JI6mKFpAAGGOSuK+Lf2+PBN9+zb+2/qPiHRE+yC7vrbxhpMmMAStJ5jnj0uY5eB2xS&#10;u0rpjsm7NH7T/GL4i2nwj+FPizxnekeRoemz3uxv+WjohKRj3Z9qj3YV8Ff8E/P2z/jf+1H8bpdH&#10;8Q3OkHwlpWny32pNaaaInYnEcMYfJwS7BvcRtWj/AMFSv2irHVv2RfA9lok4EfxHa21ER7sn7DGi&#10;XBBx3Er2w/A1zX7CPhG++Bn/AAT4+LXxYtIxB4i1zT7+7sJyCCkNrDJFA34TGdvcbatv3tCUvdOq&#10;/a+/4KuWvwl8Xaj4L+GGk2PiTWdOka3v9Z1IubKCZThoo0Qq0pU5BbcFBGBur5xs/wDgql+0npVr&#10;H4gvdB0W70GRhtludCmjtGyeAsqyL6ED5j+Ned/8Ezvgrofxy/ahs7TxLZx6po+h6dPrk1jcANFc&#10;NG8UcayKfvLvmRivfbg5GRX7tTafa3Fi9lLbQy2Tx+U1u8YMZTGNpUjGMcYqVzS1uN8sdLHz9+xD&#10;+1fL+1x8L9Q8SXfh5PDt/pl+dNuYYbkzRSuI0k8xMqCoIcfKc4x1NfRNcH8Kfgf4M+CUevw+CtGj&#10;0Gy1q/OpXNlbsfIWYxqhMadEUhB8q8A5wB0rvK1V7amTtfQKKKKYgooooAKKKKAKd9/x9af/ANdz&#10;/wCinq5VO+/4+tP/AOu5/wDRT1cpAFfD/wDwUw/a4+IH7LP/AArj/hBZtPh/t3+0vtn2+0E+fI+y&#10;+XtyRj/XPn149K+4K/Lf/gt9/wA0X/7jX/thSnpEuGsjx6H/AIKgftO3GhtrUVjp8mjrktqCeHmN&#10;uMHBzJnbweOvWvpv9if/AIKjXXxu8f6f4A+I+i6fpOuaoTHpmr6TvS3nmAJEMkbsxRmAOGDEFsDa&#10;Mg1Q/YJ/a8+DvwY/Y70PR/GfjTT9P1aylv5J9I2PNcsr3MjKojVSTuUjH15xXwl+zDpLfE79ubwR&#10;ceEtKez0+TxlFrUNiq/8eljDdfaWU7eAEiQj04ArK7VtTWyd9D66/bY/4KKfGD4E/tN+MvA3ha60&#10;aPQtK+xfZlutOEsg82ygmfLbhn55G/DFecr/AMFFv2t5FVl8NBlYZDDwrKQR615T/wAFO/8Ak+T4&#10;lf8AcN/9NlrXuum/8FovGGm6fa2i/DfQ3WCJYgxv5snaAM9Palzau7C2isj6b+Gv7UPxW1T9g74g&#10;fFHxTaw6b470WS6+yR3GmNbxhEWEoWhbqMu3Pf8ACvi3Q/8AgqV+0v4nuJINGt9L1aeNd7xWOgGZ&#10;lXOMkKSQMkc+9fbXj742Xn7RX/BMHxb8QtQ0yDR7vWNFv99lbSM8cflXkkAwzcnIiB+pr8uf2Rf2&#10;sNV/ZH8aa14i0rQbPxBNqen/AGB4LyZ4lRfMSTcCo65TH405O1tRRV76H1Z8L/2+v2p/EnxL8JaR&#10;rPhzydI1DV7S0vZP+EYlj2wPMiyHcRhcKTz2r9bq/OH9mL/gqf4n+Pfx28J+Ab7wLpOk2mtTyxSX&#10;lveSu8YSGSTIUjByUx+Nfo9WkdtzOfoFFFFWQFFFFABRRRQAVTi/5C9z/wBcIv8A0KSrlU4v+Qvc&#10;/wDXCL/0KSgZcooooEflf+2x/wAFFPjB8Cf2m/GXgbwtdaNHoWlfYvsy3WnCWQebZQTPltwz88jf&#10;hivOV/4KLftbyKrL4aDKwyGHhWUgj1ryn/gp3/yfJ8Sv+4b/AOmy1r3XTf8AgtF4w03T7W0X4b6G&#10;6wRLEGN/Nk7QBnp7Vz82ruzotorI9juf2zvjNov7Bep/FLWra10vx3b+Jl02OO80owx/Zj5fPktj&#10;n5m+avmrQf8Agp9+094oSZ9FsNP1dYSBK1h4eacITnAbaTjOD19K+kP2zvi5d/Hj/gmNo/j2+0+H&#10;SrvWr+0mks7dy6RlbqSPAJ5PCA/jXxH+x9+3Nrf7IOl+JrLSfC9h4hXXJoJpGvLh4jEYlcADaOc7&#10;/wBKbeq1FFXT0PrL9mH9tL9pf4q/HTwv4T8V6QNK0DU3niuL1vDckIhIt5WRt7cD51Tr16d6zPgB&#10;/wAFIvi5dftTaF8OvijLo0ely6zLoGoJaWIheK6y8MeHzwBPsByOma9c/Yz/AOCk3iL9qD41weB9&#10;S8GaXodrJYXF4bu1upJHBjAIXDDGDmvjz/gqZ8Mbn4R/taSeKtLElnbeJoIdbtbiPAEd2hEcwU/3&#10;t8ayH3lFO7tdMLJuzR+0njTxZp/gPwfrniXVZfJ0zR7Ka/uZPSOJC7fopr82v2I/26vjp+09+0Vp&#10;vhe/m0aLwvDFcalqgttOCyRWqDCqHz1Mjwpn/aJruf27v2oode/4J7+GdZ06VYNQ+JMNnbNFGwJi&#10;XZ512v0VozCf+un5ZX/BGX4Rf2H8M/F/xFu4dtzr16umWTMOfs1uMuy+zSyFT7w/nTd5JIhK0W2d&#10;v+1J/wAFRvBHwfXxj4Q8MWeqap8RdNefTovNtFWytbpcr5kjM2XVT82FU7sAZGcjI/4Js/tmfEf9&#10;qDxn4z03xxPps1rpWnw3FsLGzEBDtIVOSCcjArs/26P2Y/hXD8A/iv48TwPpK+MDYTX/APbAjPn/&#10;AGgsCZM568mvlj/gij/yUr4l/wDYItv/AEc1LXmVx2XK2j9bq+fv28Pjhc/AH9mTxX4i0y8Nj4gu&#10;lTS9JmXG9bmY7d65/iSMSSD/AK519A1+V3/BYz4iXnirx18N/hFoxNzc/wDIUntU/wCWlxO5gtV9&#10;mAE3HpKKuTsiIq7Ppv8A4JneJPiH8QP2fZfGnxE8SX/iK81vUpjprXxH7u0ixFwAB1lWb8AtfJn7&#10;U3/BSb40/Cb9onxx4M8OXOijSNJ1H7LaRz6YJZdu1SAW3cnJr9Ofg/8ADu0+Enws8J+DLIh4ND02&#10;Cx8xf+WjIgDyfVm3N/wKvwn/AG5L9tK/bY+JF6iB2ttdWYK3QlVjOP0qJXjFFxtKTPdP+Hin7XP/&#10;AELH/lqTf4Vr/Ej/AIKFftMfDfwV4B8Qan/ZNgnia1u38m90PypI57e6eJ02sQQPLNu3/bQ+1X/+&#10;H13jL/omuh/+B83+Fezft26Jc/tQf8E+fC3xROmx2muadbWfiU2tsdwjhmQJcRgnkqokVz3/AHP4&#10;VPR2ZXVXR9bfsv8AxgX48/APwV44ZozeapYL9uWIYVbuMmO4AHYeaj4HpiviT9vv/gon49+Bfx6b&#10;wL8OrjSxb6bp8B1I3lmLh/tcuZNoORgCJoT9WNM/4I4/Gq3j+GnxC8E6vdrBb+Hphr0EszcJbSIV&#10;nwOyo0SsfeU18o/s46Tdftjft/WetanA0tjf67N4kv4pMER2kLmVIWx/D8sUP/Ahz3puTaVhKKTd&#10;z9WfiF+03D+y/wDs4+G/FvxdmF14wurKFJdL06IRyXWoNGHkhjXoqoSQWPAC9yQD+eGsf8FbPjv4&#10;88RPB4L8M6Lp8WC0Wn2enTahcbB1LsW+bGeqoo9qz/8AgsR4w1DWv2mtL0GaQjTdF0KD7NCD8vmT&#10;O7ySfUgRr9I1r9HP2D/gboPwV/Zu8GDTtPgh1rXNLttV1a+2qZrieaMSbWcDJVA+xR0AHqSS9ZOy&#10;FpFXZ8f/ALN//BVr4heI/i54Y8AfETwZpc8utata6N9s09JbG5tZJ5ViV5InLhsM4JA2cZr9SK8+&#10;+IvwD8C/FTxF4Z8QeItAt7rX/Deo2+p6ZqsY8u5glhlWRF8xeWjLKMo2VPpnBHoNXFNbkSaewUUU&#10;VRIVTl/5C9t/1wl/9Cjq5VOX/kL23/XCX/0KOkwLlFFFMD85/wDgo1+3N8UP2ZfjdonhfwVcaXFp&#10;V34dg1KVb6xE7+c9zcxkhiRgbYU4+tfT/hX9pKz8M/sfeHfjD8QbuOMyeH7bU737MgTz7iSNSIok&#10;zjc7sFUZ78nGTX5vf8FnP+ToPC//AGJ1r/6W31eC/Hj9qDVPjF8N/hb8NrFnsPCfg/RrO1MMjbBd&#10;X4hCSTvzjauSiZ6Def48DFy5WzflukfYP7Nf7cX7Sn7WHxsTw34bGg6NoJma7v7n+yxMml2O/oXZ&#10;vnfBCLnlm5wACR+qSjCgE5Pqe9eDfsY/sx6B+y/8HbHR9Mmt9U1rU0jvtX1q3wy3sxXK7G7xIGIT&#10;2Jbqxr8vF8beK/2Zv+Ci0Oial4l1aXQNL8YJCbW7v5XhGnXTjYSjNg4t7hWHGMgfWqu4rUiyk9D9&#10;vaK/Kb/gsH8cNc0/4meCfA3hvWtQ0w6bpkuqXw024khLtM+1A+wjOxIGb2EhNd7+yl+01er/AMEz&#10;viDrN/qk1z4h8HQajp0d1dTF5mkmXfauzEkn57kIM/8APPFPmV7C5Xa5+jlFfk1/wR9sfFPj/wCL&#10;Hi/xXrmv6xqmlaBpiWsUN7eyyxG5uH4YBiQSscMg9t4rrfFn/BP/APaP+IXiHxBrniX46nRdOmvp&#10;prK1l1u+uBDCZG8tSPlSPCkDCkgUczaukHKk7Nn6cV8Ef8FYPjn49+CPhv4c3HgXxPe+GptQu72O&#10;6eyKgyqiQlQcg9Cx/OviBvj18cv2Ffjk2gXnxDfxjZ6fJDJc2K6s+o6bf27clV8zJibGVJAVlI7j&#10;Gfp7/gtNeJqHgX4Q3UQYRz3V9Ku4YOGigIz+dS5XiylG0keufCp/iR+05/wTHtRa67PqHxF1+3u4&#10;4tVubr7PIzR6rKoJkUDbiKLbx2FQ/wDBPf8AZl+M/wAB/F3i6++KOq/2jY6hYww2S/2w97tkWQlj&#10;hvu8Y5rjfhFqF1pP/BGma8sbmazu4dG1Z4ri3kMciN/alzyrA5B+lfP37APhvxz+0t8M/jv4JtvH&#10;epadq95aaKbPVb28nl+ybLxpX24bcNyxFTgjrzxRfVD6M+hP2ff+CoHiX4zftH6F8NLzwRpOm2Wo&#10;31xaPfwXcryIIo5XBCkYyfLA/Gv0Rr+cT4D/AAo1v4oftBaJ4E0bxAdB1y9vbi2i1gFwYnjjkZmy&#10;pDchCOD/ABV+mEFn4t/4Ji/s7ePfEnirxpH8Q/EOu3lpZ+H4bl52jjudkud/mMTtC7pCFIz5eMjI&#10;NEZO2opRXQ/QuivxX+Evw++N37aWjan468RftAW/haD7S8Fpa6prbweY6gFjHbRMqwxgtjIHJB47&#10;np/2Hf2uviT8Jf2mLX4PfEDxTN4r0C/1V9BMl7fG9FrebjHC9tO2WaN5Aqbc7SJNwAPV84uTzPUv&#10;2wv2Mf2i/ix+0Z4t8VeBNd+xeFNQ+yfY4P8AhIJLXbss4Y5P3Q4XMiOffOe9fQn7a37WWt/sc/Df&#10;wVqVj4fs/EN3qU/2CeO8uHQRlIQxYFRycivz0/4Kf/ELxT4f/bC8T2Wl+JdY02zSysCtvZ38sUYJ&#10;toySFVgOTXff8Fgvg/r2g+O7D4iXPiM3fh/XZ47G00PdJi0kitlDyYJ2/NtPQZ5qb2vYu17XP0H/&#10;AGNv2hNQ/ad+CNn451LSLbRLqe9uLU2lrI0iARtgHLc5Ne41+K37I/7CvxK+PnwbtPFvhj4rv4R0&#10;qa8nt10xZLkbWRsM2I3C8/Sv2prSLbWpnJJPQKKKKogKKKKACiiigAooooAKKKKACiiigAooooAK&#10;KKKACiiigAooooAKKKKACiiigAooooAKKKKACiiigAooooAKKKKACiiigAooooAKKKKACiiigAoo&#10;ooAKKKKACiiigAooooAKKKKACiiigAooooAKKKKACiiigAooooAKKKKACiiigAooooAKKKKACiii&#10;gAooooAKKKKAKdj/AMfWof8AXcf+ikq5VOx/4+tQ/wCu4/8ARSVcoGyvfxzzWNzHazC2uXjZYpmX&#10;cI3IO1sd8HBxX5Y/AD/gpF8XLr9qbQvh18UZdGj0uXWZdA1BLSxELxXWXhjw+eAJ9gOR0zX6rV+I&#10;X/BUz4Y3Pwj/AGtJPFWliSztvE0EOt2txHgCO7QiOYKf72+NZD7yis53WqLhZ6M/aTxp4s0/wH4P&#10;1zxLqsvk6Zo9lNf3MnpHEhdv0U1+bX7Ef7dXx0/ae/aK03wvfzaNF4XhiuNS1QW2nBZIrVBhVD56&#10;mR4Uz/tE13P7d37UUOvf8E9/DOs6dKsGofEmGztmijYExLs867X6K0ZhP/XT8sr/AIIy/CL+w/hn&#10;4v8AiLdw7bnXr1dMsmYc/ZrcZdl9mlkKn3h/MbvJJAlaLbPoP/goB+01qX7L3wLGu+Hnth4p1LUY&#10;dP00XUXmxqeZJXZMjIEcbL7F1r5J/Yr/AOCl3xG+LH7Q3h3wZ8QZ9JfRNcWW0hks7IQNHdbC8RLb&#10;uQxQpj1cV51/wWA+K0njn9oDQfAGnM1zB4XsVEkMOWY3t1tdlwOp8pbfHfLMK8d/az+BV/8AsX/G&#10;rwHJo7tFcpo+la3BcHJRdQgCrOQf+u8JkxngSgelRKTvoXGKtZn7teNtVuNC8Ga/qVqVF1Z6fcXE&#10;RYZG9I2ZcjuMgV+Mukf8FVv2kPEF8llpa6PqV44JW3s9D82RgBkkKpJOBX60y+OrD4n/ALOdz4u0&#10;tg2n634Ykv4eclVkti20+4JII7EGvw7/AGEvjP4a+AP7SGheM/F01xBodnbXcUslrAZnDSQOi4Uc&#10;nkiqm9VqTBaPQ90sP+CtHx/8DeIY4fFmgaHdoCrzadqGlS2UxjP91g4KkjoxVhx0Nfqj+zv8dtD/&#10;AGkPhNo3jrQI5La2vg0c9nMQZLWdDtkiYjrg9D3BU96/Jf8A4KSftn+BP2pv+EQ0zwTpd60WhyXE&#10;0+salbLC8nmBAIohuLbPlJO7HIXA4yf0I/4JnfCfXPhH+ylolp4itZNP1PV7yfWDZToVlgjl2rGr&#10;qeQxSNXweRvwcEEURbva9wkla9rH1VRRRWpkFFFFABRRRQAVT0f/AJBFj/1wT/0EVcqno/8AyCLH&#10;/rgn/oIpdQ6FyvAv23vir45+DXwHvfEvw7s/t3iWO+toY4fsTXeY3Yhz5a8njv2r32imCPxZ1z/g&#10;px+1F4Yt47jWdNstJgkfy0lvvDjwqzYJ2gsQCcA8e1Lof/BTb9qTxNaPdaPpdnq1sjmJprHw48yB&#10;wASpZSRnBBx7ivpz/gtJ/wAkD8Ef9jMv/pLPWn/wRj/5Nf8AFH/Y43X/AKRWNY681rm91y3sedfE&#10;LwH+0h+25+z78IvE+l3P9geKLOfWk1qH7VJo+VaeFLb92OT8sLnn1z3r69/ZI+FXjn4V/sy2PhDx&#10;xd/bPF8X27zZ/trXOfMlkaL96eThWX6Yr5g/4LL+Ktb8L+Ffhc+jaxf6Q817fiRrG6eAuBHDgNtI&#10;zjJ6+tW/hH8F/G/7Vf8AwTc+E+kaL48uvDevxaxeajcaxczzvLPEl3qEXlF0YMf9Yh5OMIPamtJE&#10;7xML9j39jH9ov4T/ALRnhLxV47137b4U0/7X9sg/4SCS63b7OaOP90eGxI6H2xntX6X1+H3/AATu&#10;8beLbj9ujwNomq+KdY1S0jm1SGWG5v5pIpCmn3WCVZiDyoIz6Cu//bm/bC+JPxk/aIn+Dnww1e/0&#10;fSLHVV0KOLR7hrefVL4uIpPMkUg+WshZAuduFLHPG0jJJDlFyZ9d/wDBU34u+Mfgv+z74f1vwR4g&#10;u/Dmq3Hii3s5bqzKh2ha0u3KHIPBaND/AMBFH/BLL4u+MfjR+z74g1vxv4gu/Eeq2/ii4s4rq8Kl&#10;1hW0tHCDAHAaRz/wI18G/tifso/GD9nf4D6JeeOPij/wl3h6+1yCJtD+1XM6W16ba4ZZUMvGAgmU&#10;kbc7hwe32H/wRj/5Nf8AFH/Y43X/AKRWNCb5hNJRPvaiiitTIKKKKACiiigAqnrH/IIvv+uD/wDo&#10;Jq5VPWP+QRff9cH/APQTQ9hrcuUUUUCPD/22Pi54g+BP7MnjLxz4We3j13SvsX2ZrqHzYx5t7BC+&#10;VyM/JI344r8w9B/4KiftN+KGmXRbPTdXaEAyrYeH2nKA5wW2k4zg9fSv0I/4Kd/8mN/Er/uG/wDp&#10;zta+SP8AgiT/AMjL8Wf+vTTf/Q7ispX5krmsbcrbRkfC3/gsh480HxJHZfE7wfpeqaUriO4k0eKS&#10;zvoOzNskdkcj+5hOc/MK/VD4e/EHw/8AFTwZpXivwtqUOr6DqkPnW13D0YZIIIPKsrAqynkEEHkV&#10;8Rf8Fefgb4e174Gr8SorC3tfFOhX1vDLfxoFkubWVvKMTkfe2u0bKTnaAwH3jXnH/BJPxR4m8TfA&#10;b44eCNHu5Ib3T447nRpTMUMF1d29wg2t/AA9tG2R0JJoTafKwaTV0fqNRX5V6h/wTj/aL1DR21Xx&#10;X+0HDb6qwJCXmu6hNFuIztaZ8YPHOFPQ4zXmP7Iv7WHxc+DH7U2i/DDxX4vuvGGg3uvr4cvbS8vz&#10;qESSyTCFJ7adiWCh2VuDtZScrkgiubuhcnZn2r+3h+3hrn7IfirwtpOk+FtP8Qx6xZS3TyXlxJEY&#10;ykgXA2jkHNfRX7PXxOufjR8FPB/ji8sYtNutcsFvJLSByyREkjaCeSOK/Hj/AIKhfB/Xvhn8fptY&#10;1jxGdctPFU13qmn2paQ/2fCZceT8xIHX+HAr3P8AYy/YV+JWr6Z8JPijB8V3tvDKXdjrR8O+Zc4N&#10;vFOrtBgPs+YIR0x81SpPmsNxXKmfqvRX4b/DT4ieKp/+CjVhpknibWJNNPxEmgNm1/KYfLF84CbN&#10;2NuOMYxX1/8A8Fj/ABRrPhf4X/D6bRtWvtJll1mZJJLG5eFnXyM4JUjIzVc+jYuTVI/Qmivz1+Af&#10;ibWLz/gkr4p1i41a+n1dNH111v5Ll2nDLLNtIkJ3ZGBjnjFfEn7I+v8A7SfxP1LxZ4Y+E/iLUJr2&#10;+soxqWp3uplXsYA5wYpZHJjZmOMxjfxwRgmjn2Dk31P3lor8DPBv7Qnx4/Y++Pl5pWpa1qmpa3p1&#10;39k1Pw7q+oyXlpelwMZ+cjJDKyyKQeRzgkHq/wBrXR/2sPhzLpPxE+KPibWNKXWLkxWq6RrhSLT5&#10;ihcQLFA4WI7Vb7uc7CSxPJXtPIfs/M/ciivmf/gnf8ctf+Pv7Muj674onN7r9hdz6VdXzABrrytp&#10;SRgP4ijoGPdlJ719MVondXMmrOwUUUUAFFFFABRRRQAUUUUAFFFFABRRRQAUUUUAFFFFABRRRQAU&#10;aV/yF73/AK4Q/wDoUtFGlf8AIXvf+uEP/oUtZ1PhNKfxGxRRRXMdIUUUUAFFFFABRRRQAUUUUAFF&#10;FFABRRRQAUUUUAFFFFABRRRQAUUUUAFFFFABRRRQAUUUUAFFFFABRRRQAUUUUAFFFFABRRRQAUUU&#10;UAFFFFABRRRQAUUUUAFFFFABRRRQAVz1j/q5/wDr5n/9GvXQ1z1j/q5/+vmf/wBGvWtPcyqbFmii&#10;iug5z+ff/gnrptpq37ZHw1tL61hvbSW7uBJBcRiSN8Wkx5UjB5A/Kv3jX4Z+D42DL4U0NWU5DDTo&#10;QQf++a+RvgL/AMEsvCfwF+Lnh3x7p3jfWtUvdFlkljtLq2hWOTfE8ZBK8jhyePSvt6ohGy1NJyu9&#10;D8kf+C13/JSvhp/2CLn/ANHLXsn7F3x8/Z08J/sw+AtJ8Y+IPB9n4ltbWVb2DUbaNp1Y3EpG8lCS&#10;dpXv0xXtf7XX7CPh/wDa78QeH9W1nxPqWgyaPayWscdjDG4kDuGJO7vxXgX/AA5T8Df9FG8Q/wDg&#10;JBU2lzXQ7xcUmfZfwW+Lnwm+I7apafDHWtB1M2YjlvotEjVAm7IRnCqOu1sfQ1+ZH/BZD4QDwv8A&#10;Gbw38QLODZZ+J7A2t26rwbu2wu5j6tE8QGevlt+H3j+yD+w7oP7IOoeJ7vRfEuo6+2uxW8Uq38Ma&#10;CLyjIQV29c+YevoK7H9qr9mDQP2r/hzbeE9evrnSRa38eoW1/ZorSxOquhA3cYZXYEfQ9hVNOUdR&#10;JqMtD8afgTpWuftrftmeFj4qf+0J9Su7e61iQglWtLSFd6nPQMkIQZ7uOtfvxcXEVrBJNNIkMMal&#10;3kkYKqqBkkk9ABXyz+yX/wAE+fCX7JvjTVvFGl+INR8RanfWP9no2oQxoIIy6u+3b3Yon4D3r6Q8&#10;beGYvG3g3XvDs8z20Gr2FxYSTRgFo1ljaMsAe4DZojFxWopSTeh+c/8AwWT8W6H4i+F3w9i0nWdP&#10;1OSPWZmdLO6jmKjyMZIUnAr0/wD4JU+NPD2i/sk6VZahr2mWN5/a16fs9zeRxycyDHyswPNcN/w5&#10;T8Df9FG8Q/8AgJBVrS/+CMfgjS9Us71PiH4gd7aZJlVrSDBKsDg/lU2lzXsXePLa5+iVFFFamIUU&#10;UUAFU9U/49U/67w/+jVq5VPVP+PVP+u8P/o1aHsNblyiiigR8t/8FO/+TG/iV/3Df/Tna18bf8EY&#10;/DWkeI/EfxUXVtKsdUWG004xi9t0mCZe4zjcDjOB+VfpN+0R8FLH9on4O+IPh7qWo3Gk2WsfZ/Mv&#10;LVFaSPyriKcYDccmID6E15f+yD+w7oP7IOoeJ7vRfEuo6+2uxW8Uq38MaCLyjIQV29c+YevoKzcX&#10;zJmikuVo970vwP4b0O8S707w/pdhdoCFntbKONwCMHDKoPIr4O/4LJ/CH/hJPg/4Z+IVpBuu/DV+&#10;bO7deP8ARLnADN67ZkiA/wCurV+htcd8YPhhpfxo+F/iXwPrLNHp2uWT2kk0agvCx5SRQeNyOFYZ&#10;7qKuSurERdnc/nfuPFXiz41yfDfwK0xvX0qJfD+i25J5M927rnryWmVMj+GNB2r9+dU+Aun/APDL&#10;958HtNl8mzPhd/D1vcsMYY2xiWZsd93zn1Oa+ePgT/wSp8EfA/4seHvHUXi3WNeudEma4gsby3hS&#10;JpNjKjMVGflLBhjuor7fqIxa3LnK+x/Pn+y18ZtT/Yr/AGmo9V8R6PcqNPe40XXtM2gXCRMwEgQE&#10;gb0dEYAnDbcZGcj9dpv+Cj37O0Phn+2x8RrWSLbuFmlpcG7J/u+T5e7PuRj3xzV/9pD9hH4U/tOX&#10;g1TxHplxpHiUKE/t7Q5FgupFAAAlyrJKAAAC6lgBgECvnfTv+CLXw1h1FZL7x34purINk28K20Tk&#10;Z4G8xt2/2fypJSjohtxlqz6T/ZE/astP2tPDvizxFpmiTaJo+l6wdNslupA088Yhjk8yQD5UYlz8&#10;oJwAOTXvleefA74BeCf2dfBx8M+BdJOl6dJMbidpJnmluJioUySOxJJIUDjAGMAAV6HWivbUzdr6&#10;BRRRTEFFFFABRRRQBTvv+PrT/wDruf8A0U9XKp33/H1p/wD13P8A6KerlIAr8t/+C33/ADRf/uNf&#10;+2FfqRXzj+2D+xToX7YX/CJf214j1Dw//wAI79r8r7BFG/m/aPJ3bt3THkDGP7xpSV1ZFRdndnwV&#10;+x7/AMEy/Cn7SXwJ0Px9q3jHWdIur+e5iks7OCJkURTvGMMwzkhc/jX6I/s0/sbfDb9leyuv+EQs&#10;Li51m8QR3euarKJryZAchAQqqiZ52oq5wN2SAa6L9m34D6f+zZ8I9L8BaZqlzrFlp8s8qXd2ipI3&#10;mytIQQvHBYj8K9QpRikOUmz8E/8Agp3/AMnyfEr/ALhv/psta/T/AEH9pr9lOHQ9Ojn8UeA1nS2j&#10;WQNaRZDBRnP7vrmuX/aI/wCCX/hT9on4xeIPiFqXjTWdJvdY+z+ZZ2tvE0cflW8UAwW55EQP1Jrz&#10;j/hyn4G/6KN4h/8AASCptJNtF3i0k2e4/tK+PvA/xE/YR+Keo/D3UtN1Pw5DpdxbLJpKhYEkDIzq&#10;AAAD84J4/ir4X/4I5eH9L8RfG3xvDqumWepwx+Ht6R3kCSqrfaYhkBgcHFff3w//AGH9B+H/AOy/&#10;4p+Clt4l1G60nX5J5JdUlhjE8XmiMEKo+U48sdfWsz9kn9gPw7+yR4y1nxFo3inVNen1Ow+wPDfQ&#10;xoqL5iSbgV75TH407NtMnmSTR9Faf4B8MaTeRXdj4c0mzu4jmOe3sYo3Q4xkMFyODW9RRWhmFFFF&#10;ABRRRQAUUUUAFU4v+Qvc/wDXCL/0KSrlU4v+Qvc/9cIv/QpKBlyiiigR+Cf/AAU7/wCT5PiV/wBw&#10;3/02Wtftp4Z+Gfg9/DmlM3hTQ2Y2kRJOnQkn5B/s18xftEf8Ev8Awp+0T8YvEHxC1LxprOk3usfZ&#10;/Ms7W3iaOPyreKAYLc8iIH6k19mabZjTdPtbRWLrBEsQYjk7QBn9KzjFpts0lK6Vj41/4KsadaaT&#10;+xfqFpY2sNlaRatYiOC3jEaIPNJ4UDA5Jr5M/wCCWfxV+EHw58O/EKL4n6t4e024urqzaxGtwq7O&#10;qpKH2blOACVz9RX6XftOfs96d+058KrnwNqurXWi2c91DdG6s0V5AY2yBhuMGvjv/hyn4G/6KN4h&#10;/wDASCiSfNdDi1y2Z9SfDf8AaD/Z58TeMtP0fwR4k8JXHiW9LRWsGlwIk8uFLMqkID91STz2rxP/&#10;AIK6fCAePP2bYPFtrB5mpeD79LpnVct9kmIimUd8bzC59BGfqJvgL/wSy8J/AX4ueHfHuneN9a1S&#10;90WWSWO0uraFY5N8TxkEryOHJ49K+v8Ax/4L074j+B/EHhXVk36ZrVhPp9wABkJKhQkehGcg9iBT&#10;s2rMm6Tuj+cDVPiB4k8ceDfBfgOV3vNO8PzXSaRaRglg93KruoHclwPzr+hz9nv4VQfBD4J+DPA0&#10;G1m0bTo4J5EGFkuD887j2aVpG/4FXyh8KP8Agkf4E+F/xK8NeLz4x1nW30O+i1COwureFYpZI23J&#10;uIGcBgp98Yr7xpQi1qxzknsfN37dnjTw837KvxW0sa9ph1P+yJYvsYvI/O37l+XZuzn2xXwj/wAE&#10;avEek+HfiN8RpNW1Sy0uOTSbZUa8uEhDETNkAsRmvpD4t/8ABJjwf8XPid4n8aXvjvXLC712/lv5&#10;bWC2hZImkYsVUnkgZ71yX/DlPwN/0UbxD/4CQUmpXvYacbWufonp+pWmrWcV3Y3UN7aSjMc9vIJE&#10;cZxwwODyDX5DfAnb+2B/wVI1fxi3+neHNCvptXhZ/mT7PZhYLIr2GZPIkx/vfWvtb4vR2f7D/wCw&#10;Nrej6Vqc+oSaLpUulabeXCqsr3F1KyI+BxlDMW+iV4z/AMEZ/hK3h74S+LPiBdRFZ/Ed+tjaMw/5&#10;drYHLKfRpZJFP/XEU3q0hLRNn6JV+AX7ZiLJ+3d47R1DK3iSIFWGQR+64r9/a+I/it/wS18J/Ff4&#10;0az8RrzxtrNjfanqC6g9lBbQtEjLt+UE84+WnNNrQINRep9bf8Kw8G/9Clof/gth/wDiaua54P0j&#10;xB4P1DwvdWMI0O+spNPms4kCp5DoUZAoGANpPatqirMz+cC71LxX+zF8SPiN4TtpzbX7W2o+EtSb&#10;BXzrZ22OV56NsVgeQRj1zX6G/wDBF/4O/YfDfjb4n3cWJdQmXQtPZlwRFHtlnYHuGdoR9Yj+HsX7&#10;Rn/BL/wV+0R8WtW8e3PinVfD19qiQi5tbGCJomkjjWPzPm5BKqufcE96+kfgL8GtI/Z/+E3h/wAB&#10;aHLLc2GkROouZ1Aknd5GkeRscZLOx9uB2rGMGmbSmmj8xP8Agsp8HdT0n4qeGviVBBJJoesWCaVc&#10;TKpKw3cLOyhj0G+NhtHfynr2r9hj/go/8NY/gz4b8EfEXXE8JeIvDtnHpkNzdwubW8t4lCRMJFBC&#10;uEVVYPjJGRnOB95+OPAvh/4leF7/AMOeKdItdd0O+TZcWN5GHjcZyD7MCAQwwQQCCCK+HfF//BGj&#10;4Uaxqkt1oXijxN4dtpG3fYTJDdRR/wCyhdA+P95mPvVOLTuhKSatI7rxV/wU3+Gk3xT8D+AvAEje&#10;N9T8Qa/Y6Rc6hCrw2VnHNcRxM4dlBlcB8gKNvHLDofsWvkL4D/8ABL/4QfA/xNpviZjq3i3xFps8&#10;d3Z3WsXCiK2nQhkkjiiVRkMARvL4IBHIr69qo36kSt0CiiiqJCqcv/IXtv8ArhL/AOhR1cqnL/yF&#10;7b/rhL/6FHSYFyiiimB+Mv8AwWc/5Og8L/8AYnWv/pbfVmfHj9h2y039i/4XfGLwPZTG6j0O3uPF&#10;FvuMjSrN+8+1gdtjPsYDomw/wMT99/tZf8E9PDf7WfxG07xfrHizVdCubLSo9KW3sYInRkSaaUOS&#10;3OSZiPwFe+/Dn4V6Z8P/AIQ6F8PXf+2tH0zSo9IY3san7VCsflkSL0O5c5HTmsuS7dzXnslY+Dv+&#10;CTv7YH/CUaInwW8V3oOr6ZE0nhy4mfm4tVGWteerRAFlH9zI4EfPkX/BZj4Zt4f+M/hHxzbxslv4&#10;g0trOZ1HH2i1cck9iY5YgP8Arma+iNN/4JD+EfC3jyHxT4V+I3iXw5eWV/8Ab9OW3hhc2ZV9yKGY&#10;ZYLwPm6gc5ya+if2qf2UtF/aw+HekeGPEWr3OlzabfJfx6lYQrvLiJ43Xa2QFbfnHbaKOVuNmHMl&#10;K6Pze/ZDjk/bg/bu1nxp4qtJJ9Mt9DmnvLeQ5Qr9kSwRM9ASZDIAO6k8818wXnjTX/gl4V+MHwYu&#10;CzJqurW1nqGDhVk0+5lJIB/vNt/75Gegr9ov2Qf2IvDX7IMniebRtcv/ABBd66LdJJ9QjRDCkXmE&#10;KoX1MhJz/dWvLvjp/wAEqfBXxw+LPiPx1P4v1fQ7jW51uZrGztoWiSTy1V2Bbk7mUsc92NLkdvMr&#10;mV/IyP2B9Bu/2ef+CePif4hRWKy63eWOq+K44J8jzFggcW6HH8LC3DD2lr4D+CvhrXP29PjRfWPx&#10;O+MP9hMttJqH2zW5RIJWDqDBbQtJHGh2sThSAqqSFIBr90fCHgLSfBvw90fwZa26TaJpumRaUkMy&#10;AiSFIhHhh0OVHPrk18ReMv8AgjX8Lde8SXeoaL4p8Q+HLC4kMg0yMRTxwZOdsbMu4KOgDFj7mm4u&#10;yJUld3PzL/ak+E3hT4J/Fq68J+DvGEPjnTLW1haXVYHiZPtDLmSPMbMo2nHGSR0PIr7w/wCCxv8A&#10;yS34Jf711/6It69B8U/8Eafhjq93aNo/ivXtCtYLWOBogsc7TSLndM7MB8zE8hQFGAABXu37Vn7F&#10;eh/tWeG/CGj6x4j1DQ4vDZkMUljDG7Tb0jQ7t3THljp60uV2Y+ZXR84fDH/lC5ef9gXV/wD06XNc&#10;B/wRJ/5GX4s/9emm/wDodxX3B4d/ZG0bw7+yTL8BotevpdHktLq0OrPEguAs9zJOx2/dyDIQPYVh&#10;/sg/sO6D+yDqHie70XxLqOvtrsVvFKt/DGgi8oyEFdvXPmHr6Cq5XdC5lZo/KD9kHXNO8B/t5eFr&#10;3xFfW+iWVnr17DcXF9IIo4XaOeMB2PC/OwXJ45r7n/4Kz6lpnxQ/Z5gn8J6vp/iH/hEfEFrca2mm&#10;3CzmyjngnjiaTYSFyxUYJz8wPQ13fx3/AOCVPwu+NHjvU/F1pq2s+EdU1Sdrm+g04xSWsszHLyCN&#10;1yrMxJOGwSc4Fek/sx/sQeC/2aPBnizw3bX194tsPFGxdTh1yOFoZEVHTYI1QfKRI2QxbPHTulF2&#10;5RuS0Z+XP7HP7Kvwa/aN8J3X/CU/FeTwZ4ytrp420aZreITQYBSWIykb+rAgZIK8gAgn6D8JfsX/&#10;ALPHwX+O3w3kt/jnca54uj8RWE2naHYi3uXmnjuEdFl8rPlISuCzY4zjJr1z4gf8Ed/hD4o1ie/8&#10;P614h8IxzPuOn280dzbR+yCRS4H1dq6T4Ff8Er/hd8E/G+j+LzrPiHxHruk3KXdn9snjht45UOVb&#10;ZGgYkHHBcjjpSUX2ByXc/Pj/AIKrf8noeKv+vHT/AP0ljr69/wCC1VvI3wh+Hk4QmFNdlRn7Bmt2&#10;IH4hW/KvTf2lP+CZvhb9pX4tal481TxlrGj3l9DBC1pZ28TxqIo1jBBbnkLmvor46fAvwl+0V8PL&#10;zwb4ys5LnSp5Fnjlt5PLntplzslifB2uAWHIIIYgggkU+V6i5lofIf8AwS++M3gPwV+x6yeIPGGi&#10;6LLpGqXkl9Ff30cMkCuwZGKsQSGB+XAOTkDJBFfftfndF/wRY+G66hvk8e+KXsd3+pVLZZcem/yy&#10;M++2v0Rq43tZkSte6CiiiqJCiiigAooooAKKKKACiiigAooooAKKKKACiiigAooooAKKKKACiiig&#10;AooooAKKKKACiiigAooooAKKKKACiiigAooooAKKKKACiiigAooooAKKKKACiiigAooooAKKKKAC&#10;iiigAooooAKKKKACiiigAooooAKKKKACiiigAooooAKKKKACiiigAooooAKKKKACiiigCnY/8fWo&#10;f9dx/wCikq5VOx/4+tQ/67j/ANFJVygbCvhv/grp8IB48/Ztg8W2sHmal4Pv0umdVy32SYiKZR3x&#10;vMLn0EZ+o+5KwPH/AIL074j+B/EHhXVk36ZrVhPp9wABkJKhQkehGcg9iBSaurAnZ3P5wNU+IHiT&#10;xx4N8F+A5Xe807w/NdJpFpGCWD3cqu6gdyXA/Ov6Dvgv4E0z9m39njw54dup47ex8L6Lv1C64Cb1&#10;Qy3MvsC5kf8AGvl74Uf8Ej/Anwv+JXhrxefGOs62+h30WoR2F1bwrFLJG25NxAzgMFPvjFfXfxq+&#10;Gg+Mnwr8S+CW1e50KHXLU2U19aIrypExHmKA3HzJuQ+zGs4xa1ZpKSeiPwHE3xD/AGnv2iNe8S+D&#10;dIvtY8X6hqU2vQ21pteS2VZQyY3cbYwY1GeOAK7f9pTwF+0/rnhm38UfGfSfEV1ouhZji1DVli2W&#10;vnuiEZTn5mEY+uK/VT9kf9gXwr+yP4o13xBpOv6h4h1HVLNbASX8UaeREHDuF29dzLHnP9wV7h8Z&#10;Phdpnxq+FvibwPrDvFp+uWb2rzRqC8LHlJFB4LI4VhnuopezdtR+0V9D4a/4Jm/F4eM/2MfiB4Ku&#10;Zg9/4QhvViQkk/ZLmGSWM8/9NBcD2AWvgj9hL4M+Gvj9+0hoXgzxdDcT6HeW13LLHazmFy0cDuuG&#10;HI5Ar9Uv2b/+CdOifs16x4nu9G8dazqdv4g0ebR7uzu7eJY9rkFZRt/jTBx7O3rVH9mv/gmb4W/Z&#10;q+LWm+PNL8ZaxrF5YwzwraXlvEkbCWNoySV54DZo5W7XDmSvY/Nf9oP4JeKf2Av2lNL1DTo49R0u&#10;1vRqvhzUNQt1mhuoVYHypVIwXTOx8YPR125Uj9nv2af2hvDv7TXwr03xl4fkWJ5B5Ooacz7pLC6A&#10;BeF/zBU4+ZWU96T9pT9nDwt+1B8Np/CPidZIAJVubLUrZV8+ymXgOhIxyCVIPBBPsR5F+yz+wDaf&#10;sn+N7nXfDXxE1vULO+g8jUNHvLaIW90oyUY7cEOhJKsOmWHRjVKLi9NiXJSWu59Z0UUVoZhRRRQA&#10;UUUUAFU9H/5BFj/1wT/0EVcqno//ACCLH/rgn/oIpdQ6FyiiimB+e3/BaT/kgfgj/sZl/wDSWetP&#10;/gjH/wAmv+KP+xxuv/SKxr6D/a2/ZS0j9rbwVo/hvWNcvdBt9N1Aagk1jEjs7eW8e0huMYcn8Ksf&#10;sm/sv6T+yZ8OdR8IaPrV5rtte6rJqrXF9GiOrvDDEUAXjAEIP4mos+a5pdctj45/4Laf8il8Kf8A&#10;r+1D/wBFwV9G/wDBMT/kxv4a/wDcS/8ATndV0H7Xv7HGiftfaX4astZ8Q3+gJoc080bWMSOZTKqA&#10;ht3TGwdPWuf8IfEj4MfsD/CzTfhZr/xFhN14ctbi7W3vE/06dJp5bgYjQYJJkKqB1wKVrSbYXvGy&#10;PzO/4J5/8pEPCH/X9rP/AKQXlc9qHigfs8f8FDtU8QeJrRxa6H46uby8RE3t9me5dvMQcZPlSB1H&#10;GeOldH/wTJs77xX+3Z4W1e2tWaG1XVNRvNmSIIntJ4gSfTzJ41z6sK/TH9qX/gnp8OP2pPEEXiXU&#10;rjUPDfilY1hm1PSmQ/ao1GFE0bghio4DDBwACSAAM4xbjoaOSUtT5T/4KmftVfCr41fAfwv4d8D+&#10;MbPxHq48Qwao9vaRy/u7dbW5jLOWQBTumQbSQ3J44Nesf8EY/wDk1/xR/wBjjdf+kVjVBf8AgjP8&#10;Ml8Jyad/wlviBtZe8Sf+2GWLKQqjqYFiA24ZmVixyfkUDAzn6a/ZN/Zf0n9kz4c6j4Q0fWrzXba9&#10;1WTVWuL6NEdXeGGIoAvGAIQfxNaJPmuyG48tke10UUVoZBRRRQAUUUUAFU9Y/wCQRff9cH/9BNXK&#10;p6x/yCL7/rg//oJoew1uXKKKKBHy3/wU7/5Mb+JX/cN/9OdrXwf/AMEmfjh4D+CuvfEmbxz4o0/w&#10;zFqFtYpatfuVExR5y4XAPTcv51+pv7RHwUsf2ifg74g+HupajcaTZax9n8y8tUVpI/KuIpxgNxyY&#10;gPoTXxV/w5T8Df8ARRvEP/gJBWck+a6NYtctmeWf8FMP29PB/wAZPBVr8M/hxfPrWmveR3mra0sT&#10;RwOI8lIIg4DN85Ds+APkUAtk4d+zvpfjL9j/AP4J3fEn4u6fEdK8VeL7ixTTJJlDNb2Yl8mK42MC&#10;NxNxOy5GCDG3IOD9O/CP/gk98FPhprVvq+qrq3jq8t3WSODXZozZhh0JhjRQ4z/C5ZT3FfV3jv4f&#10;+H/iV4J1Xwj4j02LUfD+p25tbmzbKqU4xgjBUqQCCMEEAjkUuVt3YcySsj8Rf2Yf2eLb9tC/8TeI&#10;PiR8bY/D93pki7xrVwLq+ug4LNIGmmXagI6/NzxgVxPwt8NaJ4N/bu8DaF4a1pPEegad8QdNtbHV&#10;o3V1u4U1CILKGT5SCBnK8HtX6DP/AMEXfhkdc89PG/ildK80N9jYW5l2d083y8Z99n4V03hv/gk3&#10;4A8G/GTRPHmh+KNYsIdH1u21mz0URI8KeRMsqQl2y5X5ACxOeankfYvnXc+e/wDgthbyL8QvhjOU&#10;IhfS7tFfsWWZCR+AZfzr6/8A2G/jN4Dsv2TfhRY3HjDRYb9reDRhZSX0YuDevKY0t/Lzu8wswwuO&#10;QQ3TmvSf2mP2V/A/7VnhGz0TxjFdwy2ErT2Gp6dIsdzaOwAfaWVlKsAu5WBB2g8EAj5w+Fv/AASN&#10;8BfDP4keHPF6eN/EeoT6DqdvqtratHbxq8sEqyornYSVJQAgYJGcEVdmpXRndONmfnhH4psvhH/w&#10;UJvNe8SmSz03RPiJcXF9IqFzFEt+5dwBywC/NxnIHGa+kf8Agq1+098MvjZ4Q8E6B4G8U2/iW/sL&#10;+W9ujZxSeVFG0W1cyMoUsT/CCSMc44z9Y/tLf8Ezfhx+0b48uPGcmqap4U1+8Ci+fTBG8F2yqFEj&#10;RuvD4ABKkA4yRnJPJ69/wSF+Et94B0zw9pOqaxpV/b3TXV1r8ojuLy8ypURnKqqRjOQqKO2ckZqe&#10;WWqK5o6M439nn/lD34s/7Auv/wDo6evLf+CKP/JSviX/ANgi2/8ARzV95eBf2RdH8C/sr6n8D7fX&#10;7650i+tL20bVZIkE6rcs7MQo+XI3nH0rnP2Rf2EfD/7IniDxBq2jeJ9S16TWLWO1kjvoY0EYRywI&#10;29+arld0LmVmflt+3V/ykB8af9hmw/8ASe3r7y/4LOf8mv8Ahf8A7HG1/wDSK+rovjL/AMEwfCvx&#10;m+N+r/Eq+8aaxp1/qN3DdvY29vE0SGNI0ABPOCIx+de0/tZfsv6T+1n8OdO8IaxrV5oVtZarHqq3&#10;FjGjuzpDNEEIbjBExP4ClyuzDmWh4X/wR+/5NLuP+xjvP/RcFfb9ePfss/s26Z+yv8MZPBek6xd6&#10;3aPfy3/2q9jVH3SKilcLxgbB+dew1pHRWM5asKKKKYgooooAKKKKACiiigAooooAKKKKACiiigAo&#10;oooAKKKKACjSv+Qve/8AXCH/ANCloo0r/kL3v/XCH/0KWs6nwmlP4jYooormOkKKKKACiiigAooo&#10;oAKKKKACiiigAooooAKKKKACiiigAooooAKKKKACiiigAooooAKKKKACiiigAooooAKKKKACiiig&#10;AooooAKKKKACiiigAooooAKKKKACiiigAooooAK56x/1c/8A18z/APo166Guesf9XP8A9fM//o16&#10;1p7mVTYs0UUV0HOFFFFABRRRQAUUUUAFFFFABRRRQAUUUUAFFFFABVPVP+PVP+u8P/o1auVT1T/j&#10;1T/rvD/6NWh7DW5cooooEFFFFABRRRQAUUUUAFFFFABRRRQAUUUUAFFFFABRRRQBTvv+PrT/APru&#10;f/RT1cqnff8AH1p//Xc/+inq5SAKKKKYBRRRQAUUUUAFFFFABRRRQAUUUUAFFFFABRRRQAVTi/5C&#10;9z/1wi/9Ckq5VOL/AJC9z/1wi/8AQpKBlyiiigQUUUUAFFFFABRRRQAUUUUAFFFFAFLVtE07X7UW&#10;uqWFrqVsGD+TdwrKm4dDhgRnk/nT9N0uz0Wyjs9PtILG0jzst7aJY41ySThVAAyST9TVqigAoooo&#10;AKKKKACiiigAooooAKKKKACiiigAqnL/AMhe2/64S/8AoUdXKpy/8he2/wCuEv8A6FHSYFyiiimA&#10;UUUUAFFFFABRRRQAUUUUAFFFFABRRRQAUUUUAFFFFABRRRQAUUUUAFFFFABRRRQAUUUUAFFFFABR&#10;RRQAUUUUAFFFFABRRRQAUUUUAFFFFABRRRQAUUUUAFFFFABRRRQAUUUUAFFFFABRRRQAUUUUAFFF&#10;FABRRRQAUUUUAFFFFABRRRQAUUUUAFFFFABRRRQAUUUUAFFFFABRRRQAUUUUAFFFFABRRRQAUUUU&#10;AFFFFABRRRQAUUUUAFFFFABRRRQBTsf+PrUP+u4/9FJVyqdj/wAfWof9dx/6KSrlA2FFFFAgoooo&#10;AKKKKACiiigAooooAKKKKACiiigAooooAKp6P/yCLH/rgn/oIq5VPR/+QRY/9cE/9BFLqHQuUUUU&#10;wCiiigAr55+Of7Bvwj/aI8aHxX4w0vUJtcaBLZriz1GSENGgwoKg7eMnkDPNfQ1FG+4JtbHlnwK/&#10;Zj+G/wCzfpl3Z+AvDkWkyXm03d7JI89zcY6B5XJbaOcKMKCSQMk16nRRQAUUUUAFFFFABRRRQAUU&#10;UUAFU9Y/5BF9/wBcH/8AQTVyqesf8gi+/wCuD/8AoJoew1uXKKKKBBRRRQAUUUUAFFFFABRRRQAU&#10;UUUAFFFFABRRRQAUUUUAFFFFABRRRQAUUUUAFFFFABRRRQAUUUUAFFFFABRRRQAUUUUAFGlf8he9&#10;/wCuEP8A6FLRRpX/ACF73/rhD/6FLWdT4TSn8RsUUUVzHSFFFFABRRRQAUUUUAFFFFABRRRQAUUU&#10;UAFFFFABRRRQAUUUUAFFFFABRRRQAUUUUAFFFFAGZql7dQ3ltBbNCnmJI7NLGX+6UAAww/vfpVf7&#10;Vqf/AD8Wn/gM3/xyn6r/AMhey/64Tf8AoUVFbwimrswnJp2Qz7Vqf/Pxaf8AgM3/AMco+1an/wA/&#10;Fp/4DN/8crK1jxloHh66W21XXNN0y4ZBIsN5dxxOVJIDAMQcZBGfY1Sj+JnhCWRUTxXojuxwqrqM&#10;JJJ6ADdV8kSOeR0X2rU/+fi0/wDAZv8A45R9q1P/AJ+LT/wGb/45SxyLNGroyujDcrKcgg9CDTqO&#10;SIc8hn2rU/8An4tP/AZv/jlH2rU/+fi0/wDAZv8A45T6KOSIc8hn2rU/+fi0/wDAZv8A45R9q1P/&#10;AJ+LT/wGb/45T6KOSIc8hn2rU/8An4tP/AZv/jlH2rU/+fi0/wDAZv8A45T6KOSIc8hn2rU/+fi0&#10;/wDAZv8A45R9q1P/AJ+LT/wGb/45T6KOSIc8hn2rU/8An4tP/AZv/jlH2rU/+fi0/wDAZv8A45T6&#10;KOSIc8hn2rU/+fi0/wDAZv8A45R9q1P/AJ+LT/wGb/45T6KOSIc8hn2rU/8An4tP/AZv/jlH2rU/&#10;+fi0/wDAZv8A45T6KOSIc8hn2rU/+fi0/wDAZv8A45R9q1P/AJ+LT/wGb/45T6KOSIc8hn2rU/8A&#10;n4tP/AZv/jlVtJsb64tXkW7t03TzEg27HnzWz/H61cqbw/8A8g0/9d5//Rr1nJcuxcXzaMh/sq//&#10;AOf22/8AAVv/AI5R/ZV//wA/tt/4Ct/8crYrM1bxRo2gzQw6nq1jp0s/+qju7lImk5x8oYjPPpUc&#10;0u5ryx7EX9lX/wDz+23/AICt/wDHKP7Kv/8An9tv/AVv/jla6sGUEHIPIIpaOaXcOWPYx/7Kv/8A&#10;n9tv/AVv/jlH9lX/APz+23/gK3/xytZ3WNGd2CqoyWY4AHrWZpXizQ9duZbfTdZ0/ULiH/WRWt0k&#10;rp9QpJHQ9aOaXcOWPYZ/ZV//AM/tt/4Ct/8AHKP7Kv8A/n9tv/AVv/jlbFUdW1zTdAtvtGqaha6b&#10;b5x5t3MsSfmxA7ijml3Dlj2Kv9lX/wDz+23/AICt/wDHKP7Kv/8An9tv/AVv/jlXdL1ax1uzS706&#10;8t7+1fIWe1lWRDjrhlJFW6OaXcOWPYx/7Kv/APn9tv8AwFb/AOOUf2Vf/wDP7bf+Arf/ABytiijm&#10;l3Dlj2Mf+yr/AP5/bb/wFb/45R/ZV/8A8/tt/wCArf8Axytiijml3Dlj2Mf+yr//AJ/bb/wFb/45&#10;R/ZV/wD8/tt/4Ct/8crYoo5pdw5Y9jH/ALKv/wDn9tv/AAFb/wCOVT1TTb1LVC13bsPPhGBbMOTK&#10;oB+/610lUNa/484/+vm3/wDRyUuZ9w5V2K39lX//AD+23/gK3/xyj+yr/wD5/bb/AMBW/wDjlbFF&#10;Pml3Dlj2Mf8Asq//AOf22/8AAVv/AI5R/ZV//wA/tt/4Ct/8cq1Nrmm22q2+mS6haxalcKXhs3mU&#10;TSqASSqE5IAU8gdj6Veo5pdw5Y9jH/sq/wD+f22/8BW/+OUf2Vf/APP7bf8AgK3/AMcrYqrqWqWe&#10;j2j3V/dwWNqn3prmRY0X6sSAKOaXcOWPYo/2Vf8A/P7bf+Arf/HKP7Kv/wDn9tv/AAFb/wCOVb0n&#10;XNO1+1+06Zf2uo22cedaTLKmR2ypIq7RzS7hyx7GP/ZV/wD8/tt/4Ct/8co/sq//AOf22/8AAVv/&#10;AI5VjWvEWleHII5tW1Oz0uGRtiSXtwkKs2M4BYjJxWhRzS7hyx7GP/ZV/wD8/tt/4Ct/8co/sq//&#10;AOf22/8AAVv/AI5WxRRzS7hyx7GP/ZV//wA/tt/4Ct/8co/sq/8A+f22/wDAVv8A45WxRRzS7hyx&#10;7GP/AGVf/wDP7bf+Arf/AByj+yr/AP5/bb/wFb/45WxRRzS7hyx7GP8A2Vf/APP7bf8AgK3/AMco&#10;/sq//wCf22/8BW/+OVsUUc0u4csexzd9pt6t1p4N3bktOQpFswwfKc5Pz88A/nVz+yr/AP5/bb/w&#10;Fb/45VnUv+PzS/8Ar5b/ANEyVfpcz7hyrsY/9lX/APz+23/gK3/xyj+yr/8A5/bb/wABW/8AjlbF&#10;UbHXNN1S6vLWz1C1u7mzYJcwwTK7wMc4DqDlTweD6GnzS7hyx7FX+yr/AP5/bb/wFb/45R/ZV/8A&#10;8/tt/wCArf8AxytioLy+t9NtJbq7nitbaFS8k0zhERR1JY8AfWjml3Dlj2M7+yr/AP5/bb/wFb/4&#10;5R/ZV/8A8/tt/wCArf8Axys//haXgz/obtB/8GcP/wAVVnT/AIgeF9XvIrOx8SaRe3cpxHBb38Uk&#10;jnGcBQ2TwKOaXcOWPYn/ALKv/wDn9tv/AAFb/wCOUf2Vf/8AP7bf+Arf/HK2KxofGfh+41UaZFru&#10;myalnb9jS7jM2cZxsznp7Uc0u4csewv9lX//AD+23/gK3/xyj+yr/wD5/bb/AMBW/wDjlbFFHNLu&#10;HLHsY/8AZV//AM/tt/4Ct/8AHKP7Kv8A/n9tv/AVv/jlbFFHNLuHLHsY/wDZV/8A8/tt/wCArf8A&#10;xyj+yr//AJ/bb/wFb/45WxRRzS7hyx7GP/ZV/wD8/tt/4Ct/8co/sq//AOf22/8AAVv/AI5WxRRz&#10;S7hyx7GP/ZV//wA/tt/4Ct/8cqnFpt7/AGvcqLu33CCIlvszYILSYGN/sfzrpKoQ/wDIcvP+vaH/&#10;ANClpcz7hyrsVv7Kv/8An9tv/AVv/jlH9lX/APz+23/gK3/xytiinzS7hyx7GP8A2Vf/APP7bf8A&#10;gK3/AMco/sq//wCf22/8BW/+OVYj8RaVNrEukR6nZvqsS75LFbhDOi4ByUzuAwwPTuPWqmreOPDm&#10;g3htNT8QaXp10AGMF3exxOAeh2swOKOaXcOWPYf/AGVf/wDP7bf+Arf/AByj+yr/AP5/bb/wFb/4&#10;5Wf/AMLS8Gf9DdoP/gzh/wDiq3tM1Sy1qxjvdPvIL+zkzsuLWVZI3wSDhlJBwQR9QaOaXcOWPYo/&#10;2Vf/APP7bf8AgK3/AMco/sq//wCf22/8BW/+OVNZ+JtH1LUp9PtNVsbq/g/1trDco8sf+8oOR+Ir&#10;So5pdw5Y9jH/ALKv/wDn9tv/AAFb/wCOUf2Vf/8AP7bf+Arf/HKtWGuabqtzd29lqFreXFm/l3MV&#10;vMrvA2SNrgHKng8H0NXqOaXcOWPYx/7Kv/8An9tv/AVv/jlH9lX/APz+23/gK3/xytiijml3Dlj2&#10;Mf8Asq//AOf22/8AAVv/AI5R/ZV//wA/tt/4Ct/8crYoo5pdw5Y9jH/sq/8A+f22/wDAVv8A45R/&#10;ZV//AM/tt/4Ct/8AHK2KKOaXcOWPYx/7Kv8A/n9tv/AVv/jlH9lX/wDz+23/AICt/wDHK2KKOaXc&#10;OWPYx/7Kv/8An9tv/AVv/jlH9lX/APz+23/gK3/xytiijml3Dlj2Mf8Asq//AOf22/8AAVv/AI5R&#10;/ZV//wA/tt/4Ct/8crYoo5pdw5Y9jH/sq/8A+f22/wDAVv8A45R/ZV//AM/tt/4Ct/8AHK2KKOaX&#10;cOWPYx/7Kv8A/n9tv/AVv/jlH9lX/wDz+23/AICt/wDHK2KKOaXcOWPYx/7Kv/8An9tv/AVv/jlU&#10;5dNvf7XtlN3b7jBKQ32ZsABo8jG/3H5V0lUJv+Q5Z/8AXtN/6FFS5n3DlXYrf2Vf/wDP7bf+Arf/&#10;AByj+yr/AP5/bb/wFb/45WxRT5pdw5Y9jH/sq/8A+f22/wDAVv8A45R/ZV//AM/tt/4Ct/8AHKJv&#10;GGg2t8bKbW9NivA20273cYkz6bSc5rYqVUvsyUoS2Mf+yr//AJ/bb/wFb/45R/ZV/wD8/tt/4Ct/&#10;8crYoquaXcrlj2Mf+yr/AP5/bb/wFb/45R/ZV/8A8/tt/wCArf8Axytiijml3Dlj2Mf+yr//AJ/b&#10;b/wFb/45R/ZV/wD8/tt/4Ct/8crYqnrGr2fh/SL7VNRuFtNPsYHubi4k+7HGilnY+wAJ/Ck5tK7Y&#10;nGKV2U/7Kv8A/n9tv/AVv/jlH9lX/wDz+23/AICt/wDHKPCfi7R/HXh+11zQL+LVNJut/kXcOdj7&#10;XZGxkdmVh+FbFKNTmScXdMUVCSUo6pmP/ZV//wA/tt/4Ct/8co/sq/8A+f22/wDAVv8A45WxRVc0&#10;u5XLHsY/9lX/APz+23/gK3/xyj+yr/8A5/bb/wABW/8AjlbFFHNLuHLHsY/9lX//AD+23/gK3/xy&#10;j+yr/wD5/bb/AMBW/wDjlUPHnxM8L/DGwtr3xTrNvotpcS+TFLc5w74J2jAPOATXT1Cq3binqiF7&#10;OUnFNXW5j/2Vf/8AP7bf+Arf/HKP7Kv/APn9tv8AwFb/AOOVo317BptlcXdzIIba3jaWWRuiqoyS&#10;foAaxfA/xA8PfEjRm1bwzqsGsacsrQG4t87RIoBK8gcgMPzo9raSi3qD9mpKDau+hZ/sq/8A+f22&#10;/wDAVv8A45R/ZV//AM/tt/4Ct/8AHK2KKvml3L5Y9jH/ALKv/wDn9tv/AAFb/wCOUf2Vf/8AP7bf&#10;+Arf/HK2KKOaXcOWPYx/7Kv/APn9tv8AwFb/AOOUf2Vf/wDP7bf+Arf/ABytiijml3Dlj2Mf+yr/&#10;AP5/bb/wFb/45R/ZV/8A8/tt/wCArf8Axytiijml3Dlj2Mf+yr//AJ/bb/wFb/45R/ZV/wD8/tt/&#10;4Ct/8crYoo5pdw5Y9jH/ALKv/wDn9tv/AAFb/wCOUf2Vf/8AP7bf+Arf/HK2KKOaXcOWPYx/7Kv/&#10;APn9tv8AwFb/AOOUf2Vf/wDP7bf+Arf/ABytiijml3Dlj2Mf+yr/AP5/bb/wFb/45R/ZV/8A8/tt&#10;/wCArf8Axytiijml3Dlj2Mf+yr//AJ/bb/wFb/45R/ZV/wD8/tt/4Ct/8crYoo5pdw5Y9jH/ALKv&#10;/wDn9tv/AAFb/wCOUf2Vf/8AP7bf+Arf/HK2KKOaXcOWPYx/7Kv/APn9tv8AwFb/AOOUf2Vf/wDP&#10;7bf+Arf/ABytiijml3Dlj2Mf+yr/AP5/bb/wFb/45R/ZV/8A8/tt/wCArf8Axytiijml3Dlj2Mf+&#10;yr//AJ/bb/wFb/45R/ZV/wD8/tt/4Ct/8crYoo5pdw5Y9jH/ALKv/wDn9tv/AAFb/wCOUf2Vf/8A&#10;P7bf+Arf/HK2KKOaXcOWPYx/7Kv/APn9tv8AwFb/AOOUf2Vf/wDP7bf+Arf/ABytiijml3Dlj2Mf&#10;+yr/AP5/bb/wFb/45R/ZV/8A8/tt/wCArf8Axytiijml3Dlj2Mf+yr//AJ/bb/wFb/45R/ZV/wD8&#10;/tt/4Ct/8crYoo5pdw5Y9jH/ALKv/wDn9tv/AAFb/wCOUf2Vf/8AP7bf+Arf/HK2KKOaXcOWPYx/&#10;7Kv/APn9tv8AwFb/AOOUf2Vf/wDP7bf+Arf/ABytiijml3Dlj2Mf+yr/AP5/bb/wFb/45R/ZV/8A&#10;8/tt/wCArf8Axytiijml3Dlj2Mf+yr//AJ/bb/wFb/45R/ZV/wD8/tt/4Ct/8crYoo5pdw5Y9jH/&#10;ALKv/wDn9tv/AAFb/wCOUf2Vf/8AP7bf+Arf/HK2KKOaXcOWPYx/7Kv/APn9tv8AwFb/AOOUf2Vf&#10;/wDP7bf+Arf/ABytiijml3Dlj2Mf+yr/AP5/bb/wFb/45R/ZV/8A8/tt/wCArf8Axytiijml3Dlj&#10;2Mf+yr//AJ/bb/wFb/45R/ZV/wD8/tt/4Ct/8crYoo5pdw5Y9jH/ALKv/wDn9tv/AAFb/wCOUf2V&#10;f/8AP7bf+Arf/HK2KKOaXcOWPYx/7Kv/APn9tv8AwFb/AOOUf2Vf/wDP7bf+Arf/ABytiijml3Dl&#10;j2Mf+yr/AP5/bb/wFb/45R/ZV/8A8/tt/wCArf8Axytiijml3Dlj2Mf+yr//AJ/bb/wFb/45R/ZV&#10;/wD8/tt/4Ct/8crYoo5pdw5Y9jH/ALKv/wDn9tv/AAFb/wCOUf2Vf/8AP7bf+Arf/HK2KKOaXcOW&#10;PYx/7Kv/APn9tv8AwFb/AOOUf2Vf/wDP7bf+Arf/ABytiijml3Dlj2Mf+yr/AP5/bb/wFb/45R/Z&#10;V/8A8/tt/wCArf8Axytiijml3Dlj2Mf+yr//AJ/bb/wFb/45R/ZV/wD8/tt/4Ct/8crYoo5pdw5Y&#10;9jH/ALKv/wDn9tv/AAFb/wCOUf2Vf/8AP7bf+Arf/HK2KKOaXcOWPYx/7Kv/APn9tv8AwFb/AOOU&#10;f2Vf/wDP7bf+Arf/ABytiijml3Dlj2Mf+yr/AP5/bb/wFb/45R/ZV/8A8/tt/wCArf8Axytiijml&#10;3Dlj2Mf+yr//AJ/bb/wFb/45R/ZV/wD8/tt/4Ct/8crYoo5pdw5Y9jH/ALKv/wDn9tv/AAFb/wCO&#10;Uf2Vf/8AP7bf+Arf/HK2KKOaXcOWPYx/7Kv/APn9tv8AwFb/AOOUf2Vf/wDP7bf+Arf/ABytiijm&#10;l3Dlj2ObsdNvWutQAu7cFZwGJtmOT5SHI+fjgj8quf2Vf/8AP7bf+Arf/HKs6b/x+ap/18r/AOiY&#10;6v0uZ9w5V2Mf+yr/AP5/bb/wFb/45R/ZV/8A8/tt/wCArf8Axytis3WvEmk+G445NW1Sy0uOQ7Ue&#10;9uEhDEdgWIyafNLuHLHsQ/2Vf/8AP7bf+Arf/HKP7Kv/APn9tv8AwFb/AOOVn/8AC0vBn/Q3aD/4&#10;M4f/AIqtTRfFOi+JfO/sjV7DVfJ2+b9iuUm8vOcbtpOM4OM+ho5pdw5Y9iP+yr//AJ/bb/wFb/45&#10;R/ZV/wD8/tt/4Ct/8cqafxNo9rq0WlzarYw6nL/q7KS4RZn78ITuP5VpUc0u4csexj/2Vf8A/P7b&#10;f+Arf/HKP7Kv/wDn9tv/AAFb/wCOVa/tzTf7W/sr+0LX+1PL837F5y+ds/vbM7se+KvUc0u4csex&#10;j/2Vf/8AP7bf+Arf/HKP7Kv/APn9tv8AwFb/AOOVsUUc0u4csexj/wBlX/8Az+23/gK3/wAco/sq&#10;/wD+f22/8BW/+OVsUUc0u4csexj/ANlX/wDz+23/AICt/wDHKP7Kv/8An9tv/AVv/jlbFFHNLuHL&#10;HsY/9lX/APz+23/gK3/xyj+yr/8A5/bb/wABW/8AjlbFFHNLuHLHsY/9lX//AD+23/gK3/xyqej6&#10;beyaRYsl3bqrQRkK1sxIG0cZ3jNdJVDQf+QHp3/XtH/6CKXM+4cq7Fb+yr//AJ/bb/wFb/45R/ZV&#10;/wD8/tt/4Ct/8crYqjq+uab4ftRdapqFrptsWCCa8mWJNx6DcxAzwePanzS7hyx7FX+yr/8A5/bb&#10;/wABW/8AjlH9lX//AD+23/gK3/xytimSzJBE8srrHGgLM7HAUDkknsKOaXcOWPYyv7Kv/wDn9tv/&#10;AAFb/wCOUf2Vf/8AP7bf+Arf/HKuaXrFhrlmt5pt7b6haMSFntZVljJBwQGUkcGrlHNLuHLHsY/9&#10;lX//AD+23/gK3/xyj+yr/wD5/bb/AMBW/wDjlbFZWs+LNE8OMi6trOn6W0gyi3l0kJYe24jPQ/lR&#10;zS7hyx7DP7Kv/wDn9tv/AAFb/wCOUf2Vf/8AP7bf+Arf/HK1Le4iu4UmglSaGQbkkjYMrA9wR1FZ&#10;WseM/D/h26W21bXdN0y4ZBIsN5eRwuVJIDAMQcZBGfY0c0u4csewv9lX/wDz+23/AICt/wDHKP7K&#10;v/8An9tv/AVv/jlZ/wDwtLwZ/wBDdoP/AIM4f/iq6S3uIrqCOeCRJoZFDpJGwZWUjIII6gjvRzS7&#10;hyx7GX/ZV/8A8/tt/wCArf8Axyj+yr//AJ/bb/wFb/45WxRRzS7hyx7GP/ZV/wD8/tt/4Ct/8co/&#10;sq//AOf22/8AAVv/AI5WxRRzS7hyx7GP/ZV//wA/tt/4Ct/8cqnrGm3sekXzPd27KsEhKrbMCRtP&#10;Gd5xXSVQ17/kB6j/ANe0n/oJpcz7hyrsVv7Kv/8An9tv/AVv/jlH9lX/APz+23/gK3/xytiinzS7&#10;hyx7GP8A2Vf/APP7bf8AgK3/AMco/sq//wCf22/8BW/+OVJH4q0WXV20pNXsH1RfvWK3KGcfVM7v&#10;0q5faha6XZy3d7cw2lrEN0k87hEQepY8AUc0u4csexn/ANlX/wDz+23/AICt/wDHKP7Kv/8An9tv&#10;/AVv/jlZ/wDwtLwZ/wBDdoP/AIM4f/iqtaZ4+8M61fR2Wn+I9Jv7yTOy3tb6KSR8Ak4VWJOACfoD&#10;RzS7hyx7E39lX/8Az+23/gK3/wAco/sq/wD+f22/8BW/+OVsVyfw/wDix4Q+KkeqyeEtfs9fj0q7&#10;axvXs2LLBOv3o2OPvD29aOaXcOWPY1P7Kv8A/n9tv/AVv/jlH9lX/wDz+23/AICt/wDHKtavrmm+&#10;H7UXWqaha6bbFggmvJliTceg3MQM8Hj2q9RzS7hyx7GP/ZV//wA/tt/4Ct/8co/sq/8A+f22/wDA&#10;Vv8A45Ws7rGjO7BVUZLMcAD1qppOtafr1mLvTL621G1LFRPaTLKmR1G5SRmjml3Dlj2Kn9lX/wDz&#10;+23/AICt/wDHKP7Kv/8An9tv/AVv/jlbFcnN8WPCFv8AEiDwBJr9mvjOe0+3R6LuJnMA3fvMY4X5&#10;W6+lHNLuHLHsan9lX/8Az+23/gK3/wAco/sq/wD+f22/8BW/+OVY1jxBpfh2BZtV1Kz0yFjhZLyd&#10;IlJ9AWIqxY6ha6pZxXdlcw3drKN0c8Dh0ceoYcEUc0u4csexn/2Vf/8AP7bf+Arf/HKP7Kv/APn9&#10;tv8AwFb/AOOVrO6xozuwVVGSzHAA9aztI8TaP4geZNL1ax1JoTiRbO5SUp/vbScfjRzS7hyx7EX9&#10;lX//AD+23/gK3/xyj+yr/wD5/bb/AMBW/wDjlbFZDeMNBj1ZdKbW9OXVGbYLI3cYmLegTO7P4Uc0&#10;u4csewn9lX//AD+23/gK3/xyj+yr/wD5/bb/AMBW/wDjlbFFHNLuHLHsY/8AZV//AM/tt/4Ct/8A&#10;HKP7Kv8A/n9tv/AVv/jlWLHxFpWpahdWNnqdndX1qcXFtBcI8kJzj51ByvPrWhRzS7hyx7GP/ZV/&#10;/wA/tt/4Ct/8co/sq/8A+f22/wDAVv8A45WxRRzS7hyx7GP/AGVf/wDP7bf+Arf/AByj+yr/AP5/&#10;bb/wFb/45WxRRzS7hyx7GP8A2Vf/APP7bf8AgK3/AMco/sq//wCf22/8BW/+OVsUUc0u4csexj/2&#10;Vf8A/P7bf+Arf/HKP7Kv/wDn9tv/AAFb/wCOVsUUc0u4csexj/2Vf/8AP7bf+Arf/HKP7Kv/APn9&#10;tv8AwFb/AOOVsUUc0u4csexj/wBlX/8Az+23/gK3/wAco/sq/wD+f22/8BW/+OVsUUc0u4csexj/&#10;ANlX/wDz+23/AICt/wDHKNKt5rbV71ZpUlYwQkNHGUGN0vGCxrYqhD/yHLz/AK9of/QpaTk3uCil&#10;sX6KKKkoKKKKACiiigAooooAKKKKACiiigAooooAKKKKACiiigAooooAKKKKACiiigAooooAKKKK&#10;AMfVf+QvZf8AXCb/ANCioo1X/kL2X/XCb/0KKiumn8JzVPiPxl/4LOf8nQeF/wDsTrX/ANLb6uH1&#10;D/gm34uh/Zhh+NFp4q0e609tETX5dJkiljmS3MfmMofBVnA7cA4PNdx/wWc/5Og8L/8AYnWv/pbf&#10;VDo37Nf7YPxR/Zv0O30vxE+q/Dq80mCew8Pw6zHC01rsBjiKELkYx8jNjIHUgVm9ZM1WyOz/AOCN&#10;vxc8WzfE/wASfD2bULq/8If2JJqcVpNIXjsp454kDR5PyBxMwZV6kKe1fc/xn/b3+C3wG8YX3hTx&#10;V4muI/EtisbXOm2em3EzxeYiyJlwnl5KOrY3ZwecV8Bf8Ep/2kvDfwx+If8Awq/WPB1tputeJ7j7&#10;MvieN5BcvOm4x21wjkhVyWVfL2/Nt3KxJYe7/tXeN/2Nvh58a/EWu/ELw/ceP/iPeeSuoWOnmS6F&#10;uY4EhRGRpY4EbZGuQSXGM8Zqou0dGRJXlqj2bwP/AMFMv2e/HWrQ6bH40bRLqZtkba3ZS2sJPHWU&#10;r5ajnqzDpX0prniTSfDOg3Wt6vqdppmjWsJuJ9Qu51jgijAzvZ2OAPfNfz4/tT/ED4M/ETxBpOof&#10;CDwFqPgKFY5V1K3vJw0VwxKGNo4w7iMj94CAQD8vAOc/W/7QMPjjxp/wSl+Dl/p7XupaZYyq2ueT&#10;uZhaxNPFA0mOsaFYwc5AOw9s01N6icFofWWuf8FTv2d9F1Z7FPFV9qSo21rqx0m4eHPfDMoLAeoB&#10;B7Zr3L4L/tCfD/8AaF0O51XwB4ih1+1tGWO5VYpIZbdmBKq8ciqy5wccYODjNfi5+y78cP2dvAXg&#10;2fRPi18G7nxZqk1wzvr9nOJpDEfuoInkjEe3nlGyc5PSvrRfFHwo+B37F/xq+IP7N+vXxg16SysJ&#10;NPvJW+0aHM7+Qcb/AN4D5czsrMW+ZQQxxwKT6g4I+pfix/wUK+Bfwc8QXGhaz4xW+1m2cx3Fno9r&#10;JeGBgcFXdBsDA5BXdkY5FdD8C/2zvhF+0XqL6X4L8VR3OtohlOk30ElrclRySiyACQADJ2Fsd8V+&#10;LH7L3xQ+DHwxm1q++Knw3vviLqFwUSxjFyq21snJdihI3Oxxyc4A4xk1zniP4reHvDP7QsHxB+E2&#10;i33hDR7HULfUtO0m6ui727ptMke8EkxswcYJPyttORU+0e5Xs1sf0cUUUVuYBRRRQAUUUUAFFFFA&#10;BRRRQAVN4f8A+Qaf+u8//o16hqbw/wD8g0/9d5//AEa9Y1Nka09zh/2kvix/wo34D+N/HSRpNc6L&#10;pkk9rHL9x7g4SFW/2TIyA+xNfC/7Jf8AwT/8J/tMfCGD4t/G2/1zxd408aNNeidtReH7LDvZIyu3&#10;qxC7gDlFBVQoCnP0R/wVH/5MT+Jv/cM/9OlpXf8A7FAVf2R/hDsAA/4Rmx+76+Uuf1rA6D5j/YJ8&#10;Sa98Cf2mPih+y/reu3WvaJoEK6p4buL45khgIifygewaO4ibaMKGjkIA3Yr9B6/OSz+1f8Pqb7yM&#10;+V/wjo+0Yx/q/wCzkx/4/s6V+jdAH5zft7eItU+L37Yfwj/Z21LXr/wz8PNeto77VmsZhC+ovJJO&#10;qxFjkEf6OEUHI3yklSQtRftgf8E//hV8CfgNrfxK+F41T4eeMfCUUV9bapaaxcuZ2EiIVbzJG2s2&#10;7gpt+YjgjitL/go9Y+HP2gPi18O/gZ4e0Bb74u3jC+g8SrO0C6BZ5Lu0hUEygrE7eXxjapB3MAfI&#10;v2ovhD+0f8G/h/pVj8S/E118c/gLo19Dd6tbWFx9j1CaFGGxLuQo83lhsHcHkA6krhSoB9YL+2Hq&#10;PgL/AIJ66F8afFFtHc+KrnRYVhtpF2Le37sYonKjGFcjzmAx8u7GOK8t+B//AAT3t/2hfCunfFD9&#10;pDXtc8beMPEdut/DpX297e10y3lAeOJVTBVtpBKqVVc7dpILHzz/AIKX/FTw18VP2D/g/r3gRfsX&#10;g/UdbgFtp6xrH9lEFpcxC3KjhTEQyYB2/LxkYNey6x/wTX8VeLtNOoeIf2j/AB7P4x2Ziu7GT7Np&#10;1q4A2rFaq42IuBwjr0zxQB9WfBP4IeE/2fPA0fhDwXZzWOhR3EtzHbz3DzsryHLfM5LYz6mu9r4Z&#10;/wCCcv7QHj3xD4o+JPwU+KOqNr/ivwDdNFDrEzl57qFZWhkEjnmTawQq7fMRJ8x4Ffc1ABRRRQAU&#10;UUUAFFFFABVDWv8Ajzj/AOvm3/8ARyVfqhrX/HnH/wBfNv8A+jkoAv1y/wATrPxdqHgTV7fwJqGn&#10;aV4tkjUafeatE0trG+9SxkVQSRt3DjuRXUUUAflF4N0P4p+Hf+CtXwss/i54tsPGHiRtHvJoLrS4&#10;fJtoLZtP1AJEibExhlcnjktkkmv1dr87PiZ/ymi+Ev8A2LE//pDqdfonQAV+XPw/8G6b/wAFAP23&#10;PjFpvxdv9SvPDXgG7ls9F8HR3r20Plx3D27SMEIYf6sM5QglpVG7aAD+o1flh4t+GB/bS/bQ8Ya9&#10;8Cb6b4W3nggG21rx9azSAarqGSiIkCFe8Uis+7DouWU5UMASftMfBvSv+Cffxo+EPjT4IXeo6DF4&#10;j1gaXqXhI30tzBfxho8gCRizAiQqdxbazIylSK/SP4mfErw78H/Aur+L/FepR6VoWlwma4uJOvoE&#10;VerOxwqqOSSAK/MHxB4m+IP7PX7V3gPxR+15Yt480ezAsvDHirS5I10zTZtwL3RgSJN8o+VjvCsN&#10;u5Q+xNu1+2r8VLrxN+2NH4e+Ingvxf4v+DngsWt5YaH4Z00z2+r3sltFL5tw7FVZF81kwC3CFeN7&#10;0AeBft5a18Sfj18P9F+Ovi+Obw34L1TV/wCyvB3hWbcHSyMUshvJVzgPJ5afMPvDp8gQn9ya/GH/&#10;AIKN/tjab+0V8JfC3h6w+HXjDwYNO1hbsXHiHT1t4HUQSoI0IY/N8wOPQGv1I/Zv/aAtv2jvA994&#10;ltPCuv8AhGO11GTTjY+I7YQXDlYopPMVQTlD5oAPqrelAHq1FFFABRRRQAUUUUAFFFFAFDUv+PzS&#10;/wDr5b/0TJV+qGpf8fml/wDXy3/omSr9AHkX7RHh34zeI9J0uD4OeK/D/hO9Dy/b7nXbM3BZSF8v&#10;yhscAgh87hjkV8af8EjYdbtfir+09B4l1L+2fEMOs2EWo6jkn7TcrNqSyy8gcMwJ6Dr0FfpRX52f&#10;8EuP+TgP2uf+xnt//SvVKAP0TrB8eeCdJ+JPgzWvCuvQNdaLrFpJZXkKSNGzxOpVlDKQRkHqDmt6&#10;igD5B/4dQ/s2/wDQnX//AIO7z/45Xy9+zl8A/BN//wAFL7pPhBpcmleA/hfBINVvZLqW6F3fNHLC&#10;UVpGO355GUAcEWznuK+3f26P2jIv2Z/2d/EHiO3nSPxJfL/ZmhxkjcbuUECQDuI1DSH/AHAO9Yv/&#10;AATz/Z1k/Z5/Z30qHVoWXxh4jb+2tckmyZVmkUFIWJ5zGm1SM/fMh70AeMfHvxd40/bI/atv/wBn&#10;rwV4nvPB/wAPfC1qtz4x1jS3KXF2x27rZHHb94sYU8bhKzBwgFewfC3/AIJs/A74P+LfD/ijw9ou&#10;pp4h0SZbi21C51WaRmcAjLpnYcgngKPwr4o/ZX+Bviv9oz9o79puKy+KOt/D7SYfE7NrJ8PqI73U&#10;fMvL4xos4IMSL5b5ABDblBHAx1X7Qnw4+Jv/AATWuPDPxP8AA3xU8SeNPBs+px6fq3hzxNdNMkhZ&#10;GYbudpDLG6hwquh24JycAH6oUVm+GtetfFXh3StasW3WWpWkV5Ax7xyIHU/kwrSoAKKKKACiiigA&#10;ooooAKoQ/wDIcvP+vaH/ANClq/VCH/kOXn/XtD/6FLQBfr5w/bA/aql+Bun6V4Q8F6f/AMJT8YfF&#10;bfZvD3h+JfM2EnabmcA/LEvJGcbip5Cq7L7h4/8AEF14T8B+JNcsbP8AtC90zTbm9gtME+fJHEzr&#10;Hxz8xUDjnmvyi/Zg/ahtvhj4y8S/E/4mfC34leOPi/4ikZbjWIdDVbewthwtvaqzgqu1VBOBwqqB&#10;gEsAbf7Dvw78SfCr/gpt428N+MNebxN4qh8Lm61TVGdn865uIrG4kwzcsFaYqDgZCg4HQfb/AMav&#10;2D/g3+0F44k8XeN/D11qWuSQR2zTw6ncQL5aAhRtRwO55xX5y+DP2yrDRf8Agor48+LrfD3xlcWu&#10;raLHZL4dhsVOpwFbayj3yR7sBT5BOc9HT1r9lLC6F9Y29yEaMTRrIEf7y5AOD780Afl9+3j+xz+z&#10;h+y/8BNQ13SvCV3/AMJfqkq6ZoUL6xdyf6S4JMuwyEMI0DNgggsFU/erqPjRH4y/Yv8A+CUvhjwv&#10;bX02l+K7ox6fd3Ns3lzWRvZ5rueNWB4ZVZ4Sw9yMcGpLEj9uz/gok95n7d8Kvg1xEfvQ3eo7+D6H&#10;dNGT3DJaD+/X1J+25+zvc/tPfs8674L025htNcEkV/pktySIvtERyEcjoHUume27ODjFAHxz+1Z+&#10;xj4H/Zp/ZJ0b4pfDeG88OfEbwc2m3p8SW17L59280sUMjOrOV5eYNgDgDb90kV9Z/GT9qmL4Y/sc&#10;2XxY2Rvret6JZS6NZBSftGoXkCtCiqeWCli5Xrtjavmr4tWP7TH7Vnwh0D4Iap8HD4C8yWzi8R+L&#10;7/VYJrIxW5U74o0OW3OivtVmPG3oSw2ZLXTPjr+1hp2lxu1x8Fv2ctMVriX78V5q8UQCr1wxhEIy&#10;OzQODxJQB9EfsP8AwFufgL8CdOtdc3z+N/EEra94ku5zumkvp8MyO3UmNdqHnBZXb+I19AV+cfwf&#10;vv2k/wBsn4c+I/jDoXxgk+HMD3d1H4Z8JWGkRT2zpDwqzSNy25wULFX5BbGMIPpf9hL9pK8/ak/Z&#10;60vxbq0NvD4htbmXStVW1GI2uIgrbwv8O+OSNyvYsQOMUAfQtFFFABRRRQAUUUUAFFFFABRRRQAU&#10;UUUAFFFFABRRRQAVQm/5Dln/ANe03/oUVX6oTf8AIcs/+vab/wBCioAv18ZfGDxr4w/aP+Pdz8Hv&#10;BWszeHvDGkIf7e1S1JDybSBKCQQSAWEYTI3NuLHHT7Nr4q/YRZV+M/xxW/wda/tBSTznH2m587r/&#10;ALXl9ea8fHt1J0cNeym3f0Svb5ngZo5VKlDCXtGo3e2miV7fM7uP/gnj8JF0sW0kOsy3O3Bvm1Ai&#10;Un+9gLsz/wABroP2ff2f/EPwH8Xa1aL4svPEPge5tV+wWl7K2+0mDjIKZ28r/EoGccgYFaHx5+KH&#10;xO8Ba1plt4E+H3/CY2c9u0lzcZceTIGwF4Pcc15R4P8A2wvF/izQfizba14ZtfDes+E9EuLlI4Xd&#10;pEuRlArhjj5WwT9K5ZfUMLXSUOWS7JpPS++z0OOX9l4PEpRpuE43s0mk9LtX2eh638Tf2u/hj8Kd&#10;ak0fWNda51aE7Z7PTYGuGhPo5Hyq3+yTkeldN8KPjx4I+NVrPJ4T1uO+ntxmezkRoriIZxkxsASv&#10;+0MjtnNeK/sG/CvQF+DFp4zv9OttU8Q+ILm5mm1C8iEsyokzxBAzA4BMbMcdS3OcDHI/tDeH9O+B&#10;f7U3wk8YeGLSHR18QXZsdStbFBGkyiWJJW2DC5ZLgexKAnnJNLF4qFKOLqW5JW01uk9ne+u/YpY7&#10;GU6EMdV5fZytor3Sk0k731eqvofUPxQ+NHg34N6bFe+LNbh0xZsiCDDSTzY67I1BYgdzjAzya4f4&#10;d/tl/Cz4ma/Bouna3LZancMEt4dSt2gEzHoqscruJ4AJBPbNfL7fGbw8v7XXxA8R+OvDOt+MF0O4&#10;k0jR7PTbFLuOz8mVozIyO6gE7GIPPMjHAOMXP2pvjp4U+O3gL7LpPgDxjZeLLS4in0/U7zRo49mG&#10;w6GRJWcKVLHABG5V6dRzVM1l79SEopRbtFp3dvPpfpozkqZ1O06tOcUot2i07yt53sm+mj8z7l8b&#10;eO9A+HHh+fXPEuq2+j6XCQrXFwTyx6KqgEsxwflUE8Hivmr4jftsfCnx98MfHmgWGsXVvqF5oN/b&#10;WgvLKSNLiVreRVRWwcEkjG7HX14rzfxNJeftF/tCfBnwX4saYaTB4atNW1GzkJUzXD2pnl3Djliq&#10;Ic4IG71r6U+PHwo8FW/wJ8ceV4R0OE2GgX09o0enxK0Ekdu7IyELlSCAQR6V0TxGIxUasqFlCN1q&#10;ndu2vXQ6qmLxWOhWlhuWNON1qm23a76q2/mZ37DP/JrPgn/t+/8AS64r3ivB/wBhn/k1nwT/ANv3&#10;/pdcV7Tr2rLoOh6jqToZUs7aS4ZAcFgiliP0r0sC7YOk3/LH8kevlrUcBQb/AJI/+ko84+LX7T3w&#10;8+C18mn+I9a/4mrKr/2dZRNPOqnozgcIMc/MQSDwDXPaH+2x8K/EmpeG9O0zVrq71DXbxbCC2Wzd&#10;XhlZ0RRKDjaCZBhhkHDehryv9gzwLp/j/S/FfxS8UW1vrfijVdXmgWe7jEnkKFR2KBshSzSY46Ki&#10;gHBIp37WnhTRdB/aE/Z5vdM0mx067vvEai6mtbdInn2XVls3lQN2N7Yz/eNeXLGYt0Fi48qi2rKz&#10;vZtLe+/yPFlj8dLDLHR5VBtWjZ3s5JXve1/kfUnj/wCJHhr4XaC+s+KdXt9IsFO1XmJLSN/dRACz&#10;t7KCa8k8M/t0/CHxRrkWmJr1xp0kz7IrjUbR4YWOePn5C59WwK8G+P8A8TNHk/bQitfGmiar4o8M&#10;eErKP7NoumWq3PmXEkKS+Y8bOoZcyrnJ58tAQRnOv8d/2kPAfxi+Fur+Gh8N/Gcd+bUjS7i40KEL&#10;azqMxkMsxZFyAp2j7pPB6VNbMpc9TknFcjas023bfW+nZbkV84nz1fZzjHkbVmm3JrfVNW10W5tf&#10;8FNGDfC3wkynIOsEgj/rg9eoeMf23PhJ4L8QSaRc+IJNQuYX8ueTTbZ54YmzgguOGx327vTrxXyj&#10;8fdS1XVf2JPg9LrSXCajHqE1s63SsJAsXnxR5B5+4i9a+49H/Z7+G+heF28P2vgvRzpjx+XIs1qs&#10;kkoxjLSMC5b/AGicjtioozxFfE1amHsrxg9bvo7Lp8yMPUxWJxlarhWo80ab95N7ptLS3z/Is6t4&#10;x0Xx98Hdc1zw9qMOq6VdaVdNFcwE4OInBBB5BB4IIBHevBf+Cf8ArVl4a/Zj1rV9SnFrp2n6ne3d&#10;zOVLCOKOCJnbABJwoJ4GeK4r9lKSbwin7RXw9jmefSNEe7+y72Pysv2iFjj1ZY4/++a6n9he60K0&#10;/ZP8RyeJ5baHw8dRvU1BrxsRGBoYldW9iCRjvnFVSxDxFejVej5Z37XTS+4qji5YrE4eu0oy5Kl+&#10;yaaT+Wn3HX3H/BQT4Ow3hgTVNSuIg2PtMemyCMj1w2Gx/wABzXr3h/4weE/FvgG98ZaHq0eraDZw&#10;S3E0tup3oI0LurIcMrgD7pAPI9a+cm/au+E32efRvBXwq1PxZp0IMbLpXh+JbVgOANuN2On3kHUV&#10;z/8AwT/vvN+I/wAY9Li0ubRNIkulmTQrxCGsv306iFlI4ZVIRhj+EZ6VVHMKkq8KTqRnzX2TVna/&#10;dpovD5pVliYUHVjNTuvdTVmlfe7TR6P/AMPDvhF/z8az/wCC8/8AxVejfBn9pLwb8d7zU7XwtJfS&#10;S6dGkk/2u28oAOSFxyc/dNcJ+1p8TtP+FnhW18P+GtHs7rx74lb7HpdvBbRmSHcdpmxjrk7V/wBo&#10;56Ka5m5+Hsv7IP7Hfi29sJc+Mrq1ibUdSjOWFxNIkI2N6Recdp9QW74rT6ziadaUZyUowTcrK1tN&#10;Fu9evoaLGYyjiJRqTjKFOLlO0bW0uktXq9/Q9E+IX7Zvwq+G+tS6Rf689/qMDFJ4dLga4ETDqGcf&#10;LkHggEkd67r4W/Gbwf8AGbSZdQ8JaxHqUcJCzwlWjmgJzgOjAEZwcHocHBNfIP7Nf7RPw++Dfwz0&#10;ywj+HvjC81u4iMupatZ6PFKLuRjk4kMwLRgYAGAMDOMkkv8AhD4ws9e/ba07XPBXhfXfDHhvXtPm&#10;t9UttQ08WiecsEkm7ajMmC0URzkEsW45ycaWZTlKm3KL5mlypO6v59bddDGjnFSU6UpTjJTaTik7&#10;xvtrfW3XReR9DQ/tifC/y/FD3mtyaYPD1ytpdLeQFXllJkAWFRlpDmF+g44Jq38Kv2r/AIb/ABi1&#10;w6LoGsSJq5BaKzvrdoHmABJKE8MQATjOcDOK+bf2PPhb4W8ffGr4xar4i0a21m50fVwLJLxPMijM&#10;s91vYxn5WP7pcEg45xW9+2B4O0nwH8Zfgn4l8OWFrompT6yttO1jAsQlVJoChYKACQHdTkchsHgU&#10;QxuM+rrFS5eW9mtbtc1vkKnmOP8Aqqxs+XkTs1Z3a5uW972X4/ofalFFFfTH2IUUUUAFFFFABRRR&#10;QAUUUUAFFFFABRRRQAUUUUAFFFFABRRRQAUUUUAFFFFABRRRQAUUUUAFFFFABRRRQAUUUUAFFFFA&#10;BRRRQAUUUUAFFFFABRRRQAUUUUAFFFFABRRRQAUUUUAFFFFABRRRQAUUUUAFFFFABRRRQAUUUUAF&#10;FFFABRRRQAUUUUAUNN/4/NU/6+V/9Ex1fqhpv/H5qn/Xyv8A6Jjq/QAV5Z8fP2Z/AH7TGj6XpfxA&#10;0qfVbLTLhrm2jhvJbcrIy7SSY2BPHY18s/8AD1z/AKoD8RP/AAF/+xr7S+GPjb/hZPw78O+Kv7Mu&#10;tF/tixivf7Ovhie23qG8tx2YZwaAPkj4gf8ABNr9lb4ZeB9d8Wa94WvrXR9Gs5b66k/tu8yERSxA&#10;HmcscYA7kgV4j/wT/wBH1b4H/si/tB/HPTNOXR7XXLa4u/DmlSM0ogisUuvKfexJdBJOyfNyfIJP&#10;3q9K/wCCkHjPVfjR8QPh5+y54Muiuq+KryK/8QTR/MLWyQl0Dj0ASScjg4hj/vV9f638EPD1/wDA&#10;S/8AhNYxHTfDc2gSeH4BHy0MJgMSv7sMhsnqeT1oA/P/AOCv7EvgT40fsKX/AMS/EkF3q/xY1/T9&#10;S11fFdxfTm4iuo5JvJ437Sv7pd2Rk7m5HGPpP9iH9oZtc/YU0P4hePdVeU+HrG8j1TUpyXkkitJJ&#10;ArsTy8hiWMdSWb3NeE+EbX9p74N/s56l+zxY/BhvEOoLBe6RpXjiz1mBLEWtw8h85kfGGQSPtDFT&#10;93K5BDZHib4P6hb+Ffgl+xLpGpC7upB/wkvxDv7FyUt7MTmdogfRpHwuQDlICR89AHun/BPrwbrH&#10;jpvGf7Rnja1aLxT8RrotpdvMMnT9GjO2CJMgEK20f7yxxN/Ea+ya/PzQfE3xT/av+PXxK8CfDX4i&#10;v8HPhj8LpYtBt/7H0uO4mvLhfMixuYr8itbyYCsAE8vglt1emfsO/H7xv4z8VfFL4TfE7ULfW/Gn&#10;w91IWw1yGBbf+07VmdUkaNQAGGwHIAysqZyQSQD63ooooAKKKKACiiigAooooAKoaD/yA9O/69o/&#10;/QRV+qGg/wDID07/AK9o/wD0EUAX6/Hr/gqN4X/aB0XwBoV98T/Hvh/XPCFxrflWOi6BaNB5c3ky&#10;skspMYLkIGHLHBY4HNfsLX52f8Fs/wDk3/wN/wBjOv8A6ST0AfonXxz+3l4X/aBv/Anj/VPBPj7w&#10;/wCG/hzY+HLq7vrBrRjqc8cVvI9wiTeWwXeqkAgqRnqK+xq8q/ax/wCTWfjJ/wBiZrP/AKQzUAeL&#10;f8Eof+TI/B3/AF+aj/6WS1778c/jn4V/Z38AzeMvGU1zb6JDPFbPJaQGZ98hwvyjnGa8C/4JQ/8A&#10;Jkfg7/r81H/0slr3345/Azwr+0R4Bm8G+Mobm40SaeK5eO0nML74zlfmHOM0AaPgXx5pfxl+GGne&#10;KvC9zMul67YmexuJkMUgVgQrFeqkHmvkrwX/AMEjvhLBp7XPxB1XxF8RfFN0oa91a91KSANLjlo1&#10;Q7sZ/wCejufevr74Z/DvRvhL4B0Twd4ejmi0XR7cWtok8hkcRgkgFj1PNea/tS/B34mfGDRdHtPh&#10;v8U7j4YXFq05vJra3aRrxXVQi7lZSm0hjuHPzUAfHv7IOkap+zT/AMFDPG3wH8JeINR174aDTG1B&#10;7G9lEv2CQwwzK5wAFcNL5ZKgbg67gSBir+2x8MvD/wAZP+Covwb8G+KrR77w/qvhWOO7t45nhZ1W&#10;XU3GHQhh8yKeD2rq/wBhnVLb9m79o7xJ8CPHfhWwtfifrMB1KLxzZXc903iRFVpSZGnZnRiqyOQu&#10;FLJJlQQC3tn7TH7Afh79pn4t6T4/1Lxp4k8L6ppmkR6TbjQJI4WCrLPJv8xlLAn7QykDHA+tAGP/&#10;AMOof2bf+hOv/wDwd3n/AMcr6s8N+H7Lwn4d0vQ9NjaHTtMtYrK2jZixWKNAiAk8nCqOTX5hftDf&#10;C74q/wDBN+PQfih4C+LHiTxp4POox2Or+HfEtyZkYOGZSwJKFWCsm8IroSpBO44/Tnwl4ktfGXhX&#10;Rtfsg4stVsob6ASDDCOWNXXI9cMKANaiiigAooooAKoa9/yA9R/69pP/AEE1fqhr3/ID1H/r2k/9&#10;BNAF+vjH/gqL8dvE3wq+DmgeFvBN7Np3ivx1qg0mC7t3Mc0UAA83y3H3WZniTcOQHYgg4I+zq/Or&#10;/gqUFb4+fskBwCh8TXG4N0x9q0vrQBqax/wSB+Glp8IZLXR9Q1qP4mW1r9og8Ti9f95fKu4fufui&#10;MuMcYcDHzZGT1f7CPxET9tb9jPUPDHxIefWrqzml8OaxI8rRzXkKqkkUjOpDbijqpbOSY2J5Nfa1&#10;fnJ/wRw+1f2Z8bt+fsf/AAkUXl9MeZtl3+/Ty/8AOaAPXf8Ah1D+zb/0J1//AODu8/8AjlfMn7If&#10;wN8G6n/wUg13V/hJpkmk/Dn4Y289pcXUlzLdC+vpYZrUgPIxIy0kxGDtK2wP8dfYv/BQL9o7/hnD&#10;9nfWdR0648vxZrmdH0NEP7wTyKQ0yj/pmm5wcY3BB/FVv9gv9nMfs1fs66Fod7B5XijVP+JtrjMP&#10;nF1Ko/dE/wDTJAkfplWI+9QB237UnxYX4H/s9+PPGvmrFdaXpcps2Y4BupMRW4/GV4xXmv8AwTd+&#10;FLfCj9kTwXDcIRqevxt4hvWZdrM9zho92eciEQqc/wB2vNP+CmV5P8TNW+C/wE06d45/HXiSO41E&#10;wn5o7GAgOWHpmRpB725r7is7OHT7SC1tolht4EWKKNBhUVRgAewAoA/ID/gqN4X/AGgdF8AaFffE&#10;/wAe+H9c8IXGt+VY6LoFo0HlzeTKySykxguQgYcscFjgc1+wtfnZ/wAFs/8Ak3/wN/2M6/8ApJPX&#10;6J0AfJ37bPhX9oLWPDPiq9+HXj7w/wCFPA9roE019bzWrNqUhjjkaYRy+WwQMgUAghgckEda57/g&#10;kV/yZnpP/YYv/wD0YK+lP2gP+SD/ABI/7FrUv/SWSvmv/gkV/wAmZ6T/ANhi/wD/AEYKAPtKvhD9&#10;h9h8cv2sv2gvjnI3n6dHfL4R0KX7ym3h2b2XsMpFbPx/z1b15+if2xvi1/wpH9mX4g+LYphBf22m&#10;PbWDZ5F1ORDCQO+HkVsDsprnP+CfvwmPwc/ZJ8AaRNGY9R1Cz/tm9DLtbzbo+cFYeqI0af8AAKAP&#10;NV/4Ja/D3xn408ReLvilr3iD4ga1q9/c3McM2oSQW1lDJM7xwx7T5h2KwXJfbxwq14d4H8I3X7B3&#10;/BRbwh8NPBOu3138OPH1kLifQr64837OX89FOP7ySQArJjJRmQk4Jr9H/iP8RvDvwl8Far4s8V6p&#10;Do+g6ZCZri6mP4BVHVnY4VVHJJAHJr4N/Y98IeJP2vP2o9U/ao8W6dNovhbTlk0zwZplwMO8YR4v&#10;M91VZJSTyDLK20/u8UAT/tw61r37R37W/wAOv2YtM1u80LwneWv9reJZbF9j3CBZZPLb1Cxw/KDl&#10;d8ykg7RXMftc/sJeGf2UPhWPjJ8D9Q1rwl4s8GzW9xMftz3C3kLSpG5YOeCCwYqPkZQ6lTkY6bR1&#10;Q/8ABaDXCwUkeF1K59fsUPT8M19Kft7f8mc/Fn/sCS/+hLQBS1jTbv8Abd/ZD8NvpfiS68Ev4ts9&#10;Pvr2+0xm82BQ6PcwJhhnJWSPk47kHofIta/4I+/A+fwLdaXpZ1608SeQRb+IrjUWllE2Pld4gBEy&#10;5xkBFOM4IPNej/8ABMv7V/ww38MPtmfN8m+27sf6v+0Lny+n+xtrM/b5/a1X4H+C18DeDhJrPxc8&#10;XR/YNG0qxUyz2yy5T7SyDnOSRGP4n7EK2ADkf+CS/wAavFHxU+A2t6N4r1KTWrvwpqv9nWuoTTed&#10;I9s0asiNJk79jbwGz90qOi12v7X/AO01r3hvW9M+DHwhgXWfjN4oTZEV5i0O1YHdeTkZ2kLllBHA&#10;G4gjar858G/g5r/7BP7CPid9JtE1r4jLZza3dQRo06G/dERIlVcl1jVUGBwxVjxur5j/AGS/2ptC&#10;/Z9sdb8Q+JfhP8UvGXxV8UTNdeIPFEuipmQsQ3kQ5cFYlIz0G44OAAiqAdX/AMEufA138M/2s/2g&#10;PCuoarJrmoaTGlrc6nNkvdTLctvlO4k5Zsnkk881+oFfjr+yT+1vY+E/2zPjB4nfwJ4svo/HGpLF&#10;FY2tmrXGm+ZdE5ul3fIBu5xnoa/YqgAooooAKKKKACiiigAooooAKKKKACiiigAqhD/yHLz/AK9o&#10;f/Qpav1Qh/5Dl5/17Q/+hS0AX6KKKACiiigAooooAKKKKACiiigAooooAKKKKACiiigAooooAKKK&#10;KACiiigAooooAKKKKACiiigDH1X/AJC9l/1wm/8AQoqKNV/5C9l/1wm/9Ciorpp/Cc1T4j8Zf+Cz&#10;n/J0Hhf/ALE61/8AS2+qh8P/APgrJ45+GPwd8P8AgbQfBuhCXRdMh0221S8lmlOI0CiRowVBOBnG&#10;cZ9elfsjrHg3QPEN0tzquh6bqdwqCNZry0jlcKCSFBYE4ySce5qlH8NPCEUiunhTREdTlWXToQQR&#10;0IO2jld7phzK1mj8aP8AgnD+zj42+MX7ROgfEe9sryDwroV+dXvNduoyqXlypZkiiY/6x2k5bbwq&#10;hskEqD5p8QtNm/Z4/bP1a9+KXgxvE9ha+ILnUrnSNQbEWqW8skjJKHYESKdwfkEEqVbvj+gWONYY&#10;1RFVEUbVVRgADoAKz9Z8N6T4jjiTVtLstUSIkxreW6TBCepAYHFL2eg/aan4R/tq/tCeHv2gNP8A&#10;At34O+FMfw38K6Y1/BbXUMEUSajKwtjKoEUap+6Cx8BmP70ZxnFfYHhv9pjxb+y7+wL8BPEnh3w3&#10;b+J9KuDeW2s2lzFIUEHmzFT5q58o7uMsCDyMGv0UvPBPh3ULS0tbrQNLubWzBW2hms43SEHGQilc&#10;KDgdPQVo2Om2el2MdlZWkFpZxgqlvBGqRqCckBQMDqfzp8rve4nJbWPxD/aC/a0+Avxm+HupW2kf&#10;s9Wvhnx1eqDDq1jcR26WsxPMmYUTzz/suoBzk816f+xd+wr42+IX7M/xgg8QWs/hiPxlZ2cegQ6g&#10;rRNLPbStPHPImNyxltqAkZKu5Axgn9W7XwP4cstQF9b6BpcF6G3faYrKNZM5zncFzmtujk1uw59L&#10;I/Cz9nz43a7+wL428ReFPih8Jo9ZtNQkjeWz1WBI7mB03L5tvI6MskbA84+VsKQw5z7lrn/BS3Sf&#10;iFquneHPhb8BdLXVr6eOL7VqFlFeSIpYBtlvDHycE8lsDupr9VdU0bT9ctTbalY22oW+c+TdQrKn&#10;5MCKi0fw5pPh6N00rS7PTEc5ZbO3SIN9QoFHK1omHMnrY0aKKK0MwooooAKKKKACiiigAooooAKm&#10;8P8A/INP/Xef/wBGvUNTeH/+Qaf+u8//AKNesamyNae5xH7SHwn/AOF5/Anxv4EWRIbjWtNkgtpZ&#10;PupcDDws3sJFQn2Br4X/AGTf+CgXhP8AZp+EMHwl+NthrfhHxp4LMtiIG055ftUO9niC7OjANtBO&#10;EYBWDHccfpjWZq3hfRtemhm1PSLHUZYP9VJd2yStHzn5SwOOfSsDoPgj9gvwzr3x4/ad+J37UOua&#10;Fd6BoWuQDTPDdtfDDzQ4iTzh6hYreNdwypMrgE7c16xrn7ZHiO4/bms/gF4W8MafqdjBBFc6xrM8&#10;7h7OMw+fLhRwcI0SjP8AHIAa+sVUKoAGAOABXxz+w18CvE2j/E/4zfGXx/odzofinxjrk8GnWV8F&#10;8630wOJE6ZIDExrgnpbqcUAeSftaw+Jf2Uf26PD/AO0f/wAI7e+I/h3qGnLpuuS6fH5kll+6MDZ7&#10;J8ohdSxAYq6ZGc1sftNf8FGPhh8XPgl4h8AfCk6r8QPG/jGwl0a20m00e5RoPPQo7v5kYDFVLEBN&#10;3zY5Ayw/Qh0WRGR1DKwwVYZBHpWZpHhPRPD9xNPpejafps0wxLJZ2qRM4zn5ioGefWgD4C8afsD+&#10;J9Q/4Jo6B8MRCl38RfD8x8Rw2cci4a6aSZ5LVXzgnyp3QclS6g5xgi78Lf8AgrP8OPD3wns7L4lW&#10;eu6H8R9EtRY6loa6Y5e5uYlCMUJwse4jJWQqVJI5wCf0FrLu/Cui3+qRalc6PYXGoxY8u8mtkaZM&#10;dMORkfnQB8Qf8E2fhP4t1Lxp8VPj/wCNtEl8M3vxAvnfS9JuIyksdq0zTM5BAOwkxqpIBYRFujKT&#10;950UUAFFFFABRRRQAUUUUAFUNa/484/+vm3/APRyVfqhrX/HnH/182//AKOSgC/XNfEj4jeHfhH4&#10;J1Xxd4s1D+yvD2lxrLeXnkSTeUrOqA7I1Zz8zKOAetdLVbUNNtNXs5bO/tYb20lGJLe4jEkbjOeV&#10;IweQKAPyP8dfthfCHWP+CnXw7+LNn4u874f6ToUtne6x/Zt4vlTG1vowvkmESt808QyqEfN1wDj9&#10;SPhX8XvCPxs8C2njHwZq41jw3dNKkV81vLbhjG5R/klRGGGUjkDpVn/hVvgz/oUdB/8ABZD/APE1&#10;x37Q2n6v4d/Zx8eWHw88PG416fSbi00zTdJhWNvPnHlB1UYGVMhc/wC6aAPJ/wBin9sXxL+1v4m8&#10;eznwtYaR4J8P3H2Wy1SGaR5r2RnYoMHgYiUM3oZEr5f+APxS/wCHavx2+JXgX4t6VqGneBfFGpnU&#10;dE8VW1o88DBS+0kouXBjdAwQFkdCNpDZH2v+w78A/wDhnH9mzwr4Vurf7Pr00X9p6yDgt9tmAaRW&#10;I4JjASLPpEOTXuGpaXZa1ZvaahZ299av96C5iWRG+qsCDQB+YH7Xnxi03/gpFrPgj4PfBC0vvEVh&#10;a6surax4qmsJbe0sEEckQz5qqwAWSRjkLuIRV3E8fqDp9mmm2NtaRFmjt41iUt1IUADPvxUWk6Lp&#10;+g2YtNMsLbTrUMWEFpCsSZPU7VAGau0AfnZ/wWz/AOTf/A3/AGM6/wDpJPX6J1n614d0rxHBHDq2&#10;mWeqQxtvSO9t0mVWxjIDA4OK0KACiiigAooooAKKKKACiiigChqX/H5pf/Xy3/omSr9UNS/4/NL/&#10;AOvlv/RMlX6APMPjj+0x8Nv2brPSbr4jeJP+Edg1aSSKzb7Dc3XmtGFLjEEblcBl+9jrxX5q/sFf&#10;thfCH4L/ABg/aK1vxl4u/sbS/Fmuw3miz/2beT/aoVuL9y22KFmT5Z4jhwp+bpwcfrNrXhnR/Eix&#10;Lq+k2OqrCSY1vbZJghPXG4HGcDp6Vlf8Kt8Gf9CjoP8A4LIf/iaAOS/aR+Odt8BvgB4n+JMcMWoD&#10;TLOOa0t5mKLcSyukcKHuAWkXPcDNUv2S/i94n+PXwP0Tx74p0G08N3OtNJPaWFpI8gFqG2xuxbnL&#10;7WYf7LLXlH/BRD4TeM/jz4N+Hfwz8J6TdSaPrHiW3k1/U7UKI9PsYhgs+eOsgcAA5MOMV9UeHdAs&#10;PCnh/TNE0q3Sz0zTbWKztbeMYWKGNAiIPYKoH4UAfnTrX/GeX/BRa30pf9N+FXwdy9x/FDd34kG4&#10;eh3zxhe4aO0b+9X6T1naP4b0nw95/wDZWl2WmeewaX7HbpF5hGcFtoGTyevrWjQB+ZOteILv/gnD&#10;+2t458Y+INDvrr4NfE6Q3Lavp8Jl+xXjOZSrDPBWSSf5OCUkDLkoVrK/ay/aFtf+Ci83hP4J/A3T&#10;dS1y0k1aHU9a8SXNjJDbWESq6AsHAIUeY7MW25KKqbi2K/US8srfUbWW2u4Irq2lG2SGZA6OPQg8&#10;EVBpGh6b4ftfs2l6fa6bb53eTZwrEmfXCgDNAEPhbw/beEfDOkaHZZ+x6ZZw2UG7r5caBF/RRWpR&#10;RQAUUUUAFFFFABRRRQAVQh/5Dl5/17Q/+hS1fqhD/wAhy8/69of/AEKWgC/RRRQB+dnwz/5TRfFr&#10;/sWIP/SHTK92/wCCiH7Rzfs6/s56tc6ZcGLxd4hJ0bRVjP7xJZFPmTr/ANc49zA9N5jHevo2Pw7p&#10;UOsS6vHplmmqyrskvlt0E7rgDBfG4jCgdew9Kbq3hvSdektpNT0uy1GS1JaB7u3SUxE4yVLA7T8q&#10;9PQelAHg/wCwT+ziv7NH7Oeg6DeW4h8T6mP7W1xiPmF1Ko/dH/rkgSP0yrEfer6KoooA8L/bP/aA&#10;/wCGdfgTrGuWGZ/FepEaR4ds0TfJPqEwKx7V/i2DdIR32Y6kVh/s4/sr/wDCo/2S7n4cXkyt4m8R&#10;addy6/qBcuZb+7iKyMXxlggKoG6kRg9TX0FqWh6brElrJf6fa30lrJ5tu9zCshhfj5kJB2ngcj0q&#10;9QB+Y/7HH7Y/gb9kf9nHXPhr8ULi58MfELwbf36DQbixneW9LuZY/LZVKEM7lclgMANnaQ1e5/8A&#10;BKf4Q658I/2UbVfEFlcabf8AiLVrjXVs7pdkkUTxwwxZXGRuSBXAPOHH0r6yv/DGj6rfQXt7pNje&#10;XsH+quLi2R5I/wDdYjI/CtOgAooooAKKKKACiiigAooooAKKKKACiiigAooooAKKKKACqE3/ACHL&#10;P/r2m/8AQoqv1Qm/5Dln/wBe03/oUVAF+vin4veD/GP7M/7QF58X/B2izeIPCmsgnXNPtgS0Zcgy&#10;7gMkAsokWTBAYkHg8/a1FceKwyxMUr2kndNdGefjcGsZBLm5ZRd010f6+aPmax/4KGfCO601Lie6&#10;1azuGUFrOTT2Z1OORlSVP59q8u/Zz8I3Pxm8ffHTWW0jUtN8K+M7O6t7K+1C1MYPnSMQR1BZQwb5&#10;ScYr7Tk8H6DNqBvpNE0570tvNy1pGZC3ruxnNa9cbwdatOMsTNNR6JWvdW11ZwPL8RiKkJYuopKN&#10;9FG17q2ur79D4Z/Z9/aKtP2XdDvPhb8VdP1LRbzSLqZ7G8it2mhlhdyxAxyQXLMrKCCG7EcvGu3P&#10;7aX7SHg/VtC0u9g+HfguUXMmoX0WwTyh1kZQMkZcxxLtznapJx0r7V1XQtN12NI9S0+11GNDlUuo&#10;FlCn1AYHFWLW0gsbdILaGO3gjGEiiQKqj0AHArOOX1eWNCdS9ONtLau2ybvt8jOOV1uSGGqVb0ot&#10;WVtWlsm77L01PinxJf6r+x3+0p4o8aXui3mrfDvxixmubyxj3NazO+855ADBy/BI3K/ByCK7vXf+&#10;Chfw3gslXw9aa14m1eb5bfTrezMRZz0Vmbp/wEMfY19PyRpNG0ciq6MCrKwyCD1BFZum+F9G0W4e&#10;fT9IsbCdxhpba2SNmHuVAJrVYOvRco4eolFtuzV7X3tr+ZrHA4nDuUcLWUYNt2cbtX1dndde6PjH&#10;9oC68Q/C74t/DX4/DQbiWxn0yGDXLGNSGtZHiZXRsj5cpLtXd/FFgkZFa/xW/ba8O/Er4Y+KvD/g&#10;Xw5ruvahfaLdpdyS24hhsLdoHEs0jBm+4u446EjGa+yZI0mjaORVdGBVlYZBB6gis+z8M6PptncW&#10;dppVja2lwCs1vDbIkcoIwQygYIwSOfWolga0XNUqtoz30u72s2vUiWW4iMqioVuWNTVrlu72s2nf&#10;r6HjP7DP/JrPgn/t+/8AS64r27VNOh1jS7ywuATb3ULwSbeu1lKnH4Gl0/TrTSbOO0sbWGztY87I&#10;LeMRouSScKBgZJJ/GrNelQpexowpPWyS+5WPXw1D2GHhQbvyxS+5WPz++APxwj/Y41DxN8NPiRpm&#10;o29ul+95Zahawb1kBVULAEjKMEVgy55JBAqD4sfHu1+PPx2+BN9o+gapp3h2x8TRxWmp6lGI/t0j&#10;XVn5oRQSMJtT+In5xkDpXr3xE/aml8M+MtY0Dxj8GdY1awsL2WPT9Sis/PiuYgxCyIskYHIHVWIN&#10;YfhfS/Fn7UXx08HeM9S8HXfgnwH4NHnWMOpqUmupshl2KQONyR9BtAjxkkgV8nKMnBYOjV5kmrLl&#10;d0k76vsvxPh5Rk6awGHrcyUlaPI00lJPWT0su/UT9oHS9f8AgH+0hY/G3S9GuNe8NXtqtnrkVquZ&#10;IAIxGWPoNqRsGPGUIJGRXVX3/BRD4UQaWLi0OtX96w+TT47DbKWPRSzMF6+jH8a+naybXwnodjff&#10;bbbRtPt73OftEVrGsnPX5gM1731SvTnJ4eokpO7TV7Pq1qj6b6jiaNScsLVUYzd2nG9m92tVv2Z8&#10;Q/tteMdQ+I37OPw68QX+izaFe6jq8kn9mTBvMiXbMqA5AJJUKc4Gc8cV6nqP/BQ34Z2WhzTra642&#10;topA0WWyMcwl6bGcnavPBOSR6HpX0pqmiadrccaajYWt+kbb0W6hWQK3qAwODUU3hvSbjVE1KXS7&#10;KXUUwVvHt0My46YcjIx9aj6niYVZVaVVXkkneN9lvujP6hi6dadajWSclFO8b/CrX3Wv4Hyt+zT8&#10;L9f8P/Cn4pePfFlo1j4g8aQ3V8baRSHjhKSuCwPKl2lY7TzgLmvHvh34Q1rxp/wT38U2WhRS3V1B&#10;4ga7ltYQWeeKMQM6gDqRw+P9j1xX6MyxJPG8ciLJG4KsjDIYHqCO4qtpej2Gh2xt9OsbawtyxcxW&#10;sSxpuPU4UAZ4H5VDyuPLGClooyXm+bqZyyWHLCmpe6oyi+75t3958dfCH9uT4e+E/hb4e8O2vhrW&#10;h4hsbOKz/sfTLJG+0XCoFLKwYZ3sMkkbuTwT15n9kv4gf8I38RP2hfGfiPTptLe1aXUr7TV+eSB/&#10;tFw7wjplg2VzxyO1fc1v4c0m11KTUYNLs4dQkJL3UduiysT1y4GTn60xfC+jI16y6RYqb7P2si2T&#10;/SMkk+Zx82SSec9aUcDiOanKdVPkvb3bdLdxRy3F89KdSsn7O9ly26W11/4B+enwT/aG8CX3xf17&#10;4r/FPVZv+EjkcwaNpsNpLPFp8OMZBC4yFO0Y9XY8tmvpXWPiV4H/AGyPhx408CeEdUmm1CSwEwa6&#10;tJIkR1kVoiSw6eYi5xzivaf+Fd+FP+hY0b/wXxf/ABNXtJ8L6NoMjyaZpNjp0kg2u9pbJEWHoSoG&#10;RTw+Cr0oOlUmnGV+bR3d99b/AKDwuXYmjB0as4yhK/N7ru77682/yPjv4F/tbad8EPCNp8OvitpG&#10;qeG9b0FTbRT/AGUyRzQgnZkDnIHAIBVgAQa9W+G/7X2jfGT4nWHhjwdoGq3ulFZZL7XLqAxwwBY2&#10;ZFAGfvMFGXK+gBzXueqaHpuuRLHqWn2uoRqcql1CsoB9QGBqax0+10u1S2sraG0t0+7DBGERfoAM&#10;Ct6OGxVLlh7VOEf7utl0ve3zsdNDCYyjyU/bpwjb7PvNLo3e3ztc+P8A9g3/AJKh8fP+wxB/6Pvq&#10;vft2f8jp8Dv+xhP/AKMtq+rNO0PTdHluJbDT7WyluW3TvbwLGZSMkFiB8x5PX1NLqGiadq8lu99Y&#10;Wt69u2+FriFZDG3HKkjg8Dp6CoWAawf1Xm67/wDb3MZrLJLL/qXPre97f3ub/gF2iiivYPfCiiig&#10;AooooAKKKKACiiigAooooAKKKKACiiigAooooAKKKKACiiigAooooAKKKKACiiigAooooAKKKKAC&#10;iiigAooooAKKKKACiiigAooooAKKKKACiiigAooooAKKKKACiiigAooooAKKKKACiiigAooooAKK&#10;KKACiiigAooooAKKKKACiiigChpv/H5qn/Xyv/omOr9UNN/4/NU/6+V/9Ex1foAK5r4lfEDSPhT4&#10;A8QeMNen+z6PotlJe3LD7xVFJ2qO7McKB3JArpaq6npdlrVjJZahZwX9nJjfb3USyRvggjKsCDgg&#10;H6gUAfA//BMn4f6v8TPEfj/9p3xtBnxB41vZrXR1fkW9mrgSFCf4d0aQqeoW3PZq/QKq9jp9rpdn&#10;FaWVtDaWsQ2xwQRhEQegUcAVYoA5j4nfEXRfhH8Ptf8AGXiG4+y6Noto93cP/EQo4RR3ZmwoHcsB&#10;XzP/AME8/hxrN/oPir47+NoQvjf4pXf9ppG2SbPSx/x6wKT/AAlcMPVBFnla+tNU0mx1yyez1Gyt&#10;9QtJMF7e6iWSNsHIyrAg4IB/CrEMMdtDHDDGsUUahEjQAKqgYAAHQAUAfm18C/it4Y/YX/am/aD8&#10;MfFm+k8LaV4r1YeIvD+rzWk8sN3A0k8m0NGjZYLMq9Mbo5F64Fdt/wAE87C8+Jfx2+P3x0hsbqz8&#10;IeLNTSz0Ca5iaI3sMbvumCsM4wIuem5nHVTj7i1nw7pXiKFIdW0yz1OJDuWO8t0mVT6gMDg1diiS&#10;CJIokWONAFVFGAoHAAHYUAPooooAKKKKACiiigAooooAKoaD/wAgPTv+vaP/ANBFX6oaD/yA9O/6&#10;9o//AEEUAX6/Iz/gql+1x8J/j58K/DfhrwJ4r/t3W9L8Qm4vLX+zru38qNYJoyd00SKfmYDAJPPp&#10;X651zLfDDwbIxZvCWhszHJY6bCST/wB80AcX8Df2rfhZ+0ldavb/AA58Uf8ACRTaSkUl6v8AZ91a&#10;+UshYIczxJuyUb7ucY5ryX9uT9rb4T/D34Z/E74Y6/4r+weONV8JX9vZ6X/Z13J5r3FpKkA81IjG&#10;u5iBksAO+K+n9F8J6J4beV9I0bT9LaUASNZWqQlwOgO0DOMn86h1bwP4c168N3qfh/S9RuiApnu7&#10;KOVyB0G5lJxQB8Bf8EuP2rPhZoPwN8C/CW+8UeR8Qbm/vI4tH/s+6bc0lxLIg84RGIZQ55fjoea+&#10;o/20P2idQ/Zc+Bt5470zR7bXLqC9t7UWd3K0aESMVJyvORXqtj8PfCul3kV3ZeGdHtLqJt0c8FhE&#10;jofUMFyDWnq2i6fr1mbTU7C21G1LBjBdwrKmR0O1gRmgDyHwF8dtb8cfsjw/Fq08OLd+ILjw1ca3&#10;b+H7IvJ59xHFI6W6YBYl2QKMAnLcCvCvC3/BXj4J32kynxTb+IvBevW4K3Gj3umvO4kA5RHjyDzx&#10;lwh9QK+2LHT7XS7OK0sraG0tYhtjggjCIg9Ao4Aqhq3hHQteuI7jU9F07UZ4/uS3dpHKy9OhYEjo&#10;PyoA/Oz9m621/wDbQ/btH7Ra+Hr7w98NfDFi1hos2oxiOS/fyZIlAwSGwZ5pGKkhcIpJNe3fFn/g&#10;o54V/Z/+PHiD4f8AxH8La7ouk2xt20vxRaWxntrxJLaKVyVIVvkkd0zH5nK8gEGvrqONIY1jjVUR&#10;QFVVGAAOgAqtqek2OtWjWuo2dvf2rctDdRLIh+qsCKAPy+/ax/aOT/gok3hv4I/AjS9V1q1m1OHU&#10;Nb8RXNo9vaWsKB1Xfu5CAsXYsFyY0VNxbFfpv4T8O23g/wALaNoNkWNnpdlDYwF/veXEgRc++FFT&#10;6Roem+H7X7Npen2um2+d3k2cKxJn1woAzV6gAooooAKKKKACqGvf8gPUf+vaT/0E1fqhr3/ID1H/&#10;AK9pP/QTQBfr4y/4Kh/ArxL8VPg7oHivwTZTaj4s8C6oNXt7O3j8yWWAgeaI0/iZWSJ9vJIjYAEk&#10;Cvs2igD8/tY/4K/fDS7+EMl1o+n61J8TLm1+zweGBZP+7vmXaP333TGHOeMuRj5cnA9L/wCCZP7P&#10;Osfs+/s3RR+JrSSw8T+JL6TWbyznGJbZGRI4YnHZtibyDyDKwPIxX1FH4V0WLV21VNHsE1RvvXy2&#10;yCc/V8bv1rUoA/NjRf8AjPL/AIKLXGqt/pvwq+DuEt/4obu/Eh2n0O+eMt3DR2i/3q/Ses3RfDek&#10;+G45I9J0uy0uOQ7nSyt0hDEdyFAyal1qa9t9HvpdNgjutRSCRraCVtqSShSUVj2BbAJ96APh74Pk&#10;fH7/AIKbfE3xuWW50P4X6TH4Y051BYC7k3rKQegIb7apx/eX8fu6vmv9gr9nfxD+zx8H9TtvGklv&#10;ceOPEWt3WtaxNbSCVfMchUAcAZG1A/sZGr6UoA/Iz/gql+1x8J/j58K/DfhrwJ4r/t3W9L8Qm4vL&#10;X+zru38qNYJoyd00SKfmYDAJPPpX6M/A39q34WftJXWr2/w58Uf8JFNpKRSXq/2fdWvlLIWCHM8S&#10;bslG+7nGOa7Rvhh4NkYs3hLQ2ZjksdNhJJ/75rR0Xwnonht5X0jRtP0tpQBI1lapCXA6A7QM4yfz&#10;oA+dv2xP2uPhN8J/CfjP4feKvFf9leL9U8NXRs9O/s67m83z4ZY4v3kcTRjc4I5YY6nAr5x/4JY/&#10;tXfCvwb8FfC/ws1jxT9j8eajrdxHa6T/AGfdP5jTSDyh5qxGIZ93GO+K/RLV/BPh3xBd/atU0DS9&#10;SudoTzryzjlfaOg3MpOOT+dQWfw68KaddRXVp4Y0a1uYWDxzQ6fEjow6EMFyD7igD41/4KMSN8Xv&#10;ih8Bv2f7WXKeKNfGsaxGjHetjbgg5A6goblhnjMI9K+6Y40hjWONVRFAVVUYAA6ACvmDwh+z34vv&#10;v28PF/xm8VpZp4dtdDi0PwtDFMJJQp2mWRx/Ad3n49pvavqGgD8bfiR+2B4E/ay+OzxfGnxNd+C/&#10;g54VvSbDwdY2txcT6zMjMvm3MkKlV6cjOVViqclpK+1vCP8AwUy/Zqkm0bw1oHiO4tUdodPsLG30&#10;K6iiTJCRxqPLCqo4A6ACvpZvhh4NkYs3hLQ2ZjksdNhJJ/75pYvhn4PgkSSPwpocciEMrrp0IKkd&#10;CDt4NAHwr+3Bo+u/s4fta/Dv9p3S9EvNd8KWlr/ZPiaGxjDvboVkj80+gaOb5ScLvhUFhvFct+11&#10;+3d4Z/au+FX/AApv4HadrXi/xb4xmt7eZRYvbi0hWVJGDFxySVClvuKpdi4wM/ps6LIjI6hlYYKs&#10;Mgj0rO0jwzo/h95n0vSbHTWmOZGs7ZIi/wDvbQM/jQB8ufFn4i/8O6f2IvDMdhpsfiHVtGtbTQ7d&#10;Wby7d710ZpJ37+XvWR9o5OQMjJYfJP7Jf7TX7Pnw58Saj8WPix8RLzxl8adezJcahJol28OlIy4M&#10;Fv8AusAgfKWUABRsQBclv1e1fQ9N8QWotdU0+11K2DBxDeQrKm4dDtYEZ5PPvWL/AMKt8Gf9CjoP&#10;/gsh/wDiaAPPPgH+2J8Lv2mdW1XTfh/rdxqt3pcCXF0s1hNbBEZtqkGRRnkdq9rrJ0XwjoXhuWSX&#10;SdF0/S5JBtd7K1jhLDrglQMitagD88P2G/8AlIP+1X/1+v8A+lb1+h9Z9j4e0rTdQur6z0yztb66&#10;Obi5gt0SSY5z87AZbn1rQoAKKKKACiiigAooooAKKKKACiiigAooooAKoQ/8hy8/69of/Qpav1Qh&#10;/wCQ5ef9e0P/AKFLQBfooooAKKKKACiiigAooooAKKKKACiiigAooooAKKKKACiiigAooooAKKKK&#10;ACiiigAooooAKKKKAMPXLmG11SxeaVIVMMwDSMFGd0fHNV/7YsP+f62/7+r/AI1c1X/kL2X/AFwm&#10;/wDQoqK6KexzVPiKf9sWH/P9bf8Af1f8aP7YsP8An+tv+/q/41corXUjQp/2xYf8/wBbf9/V/wAa&#10;P7YsP+f62/7+r/jVyijUNCn/AGxYf8/1t/39X/Gj+2LD/n+tv+/q/wCNXKKNQ0Kf9sWH/P8AW3/f&#10;1f8AGj+2LD/n+tv+/q/41coo1DQp/wBsWH/P9bf9/V/xo/tiw/5/rb/v6v8AjVyijUNCn/bFh/z/&#10;AFt/39X/ABo/tiw/5/rb/v6v+NXKKNQ0Kf8AbFh/z/W3/f1f8aP7YsP+f62/7+r/AI1coo1DQp/2&#10;xYf8/wBbf9/V/wAaP7YsP+f62/7+r/jVyijUNCn/AGxYf8/1t/39X/Gj+2LD/n+tv+/q/wCNXKKN&#10;Q0Kf9sWH/P8AW3/f1f8AGj+2LD/n+tv+/q/41coo1DQp/wBsWH/P9bf9/V/xqbQ9a0+HT9r39sje&#10;dMcNMoODKxB6+hqapvD/APyDT/13n/8ARr1jU2RrT3H/ANvaZ/0EbT/v+v8AjR/b2mf9BG0/7/r/&#10;AI1forA3KH9vaZ/0EbT/AL/r/jR/b2mf9BG0/wC/6/41fooAof29pn/QRtP+/wCv+NH9vaZ/0EbT&#10;/v8Ar/jV+igCh/b2mf8AQRtP+/6/40f29pn/AEEbT/v+v+NX6KAKH9vaZ/0EbT/v+v8AjR/b2mf9&#10;BG0/7/r/AI1fooAof29pn/QRtP8Av+v+NH9vaZ/0EbT/AL/r/jV+igCh/b2mf9BG0/7/AK/40f29&#10;pn/QRtP+/wCv+NX6KAKH9vaZ/wBBG0/7/r/jR/b2mf8AQRtP+/6/41fooAof29pn/QRtP+/6/wCN&#10;UtW1vTpLWMJf2rn7RA2FmU8CVCT17AGtyqGtf8ecf/Xzb/8Ao5KAD+3tM/6CNp/3/X/Gj+3tM/6C&#10;Np/3/X/Gr9FAFD+3tM/6CNp/3/X/ABo/t7TP+gjaf9/1/wAav0UAUP7e0z/oI2n/AH/X/Gj+3tM/&#10;6CNp/wB/1/xq/RQBQ/t7TP8AoI2n/f8AX/Gj+3tM/wCgjaf9/wBf8av0UAUP7e0z/oI2n/f9f8aP&#10;7e0z/oI2n/f9f8av0UAUP7e0z/oI2n/f9f8AGj+3tM/6CNp/3/X/ABq/RQBQ/t7TP+gjaf8Af9f8&#10;aP7e0z/oI2n/AH/X/Gr9FAFD+3tM/wCgjaf9/wBf8aP7e0z/AKCNp/3/AF/xq/RQBQ/t7TP+gjaf&#10;9/1/xo/t7TP+gjaf9/1/xq/RQBh3+t6c91ppW/tWCXBZiJl4HlSDJ59SPzq7/b2mf9BG0/7/AK/4&#10;0al/x+aX/wBfLf8AomSr9AFD+3tM/wCgjaf9/wBf8aP7e0z/AKCNp/3/AF/xq/RQBQ/t7TP+gjaf&#10;9/1/xo/t7TP+gjaf9/1/xq/RQBQ/t7TP+gjaf9/1/wAaP7e0z/oI2n/f9f8AGr9FAFD+3tM/6CNp&#10;/wB/1/xo/t7TP+gjaf8Af9f8av0UAUP7e0z/AKCNp/3/AF/xo/t7TP8AoI2n/f8AX/Gr9FAFD+3t&#10;M/6CNp/3/X/Gj+3tM/6CNp/3/X/Gr9FAFD+3tM/6CNp/3/X/ABo/t7TP+gjaf9/1/wAav0UAUP7e&#10;0z/oI2n/AH/X/Gj+3tM/6CNp/wB/1/xq/RQBQ/t7TP8AoI2n/f8AX/GqUOt6cNZunN/ahGt4VDec&#10;uCQ0mRnPuPzFblUIf+Q5ef8AXtD/AOhS0AH9vaZ/0EbT/v8Ar/jR/b2mf9BG0/7/AK/41fooAof2&#10;9pn/AEEbT/v+v+NH9vaZ/wBBG0/7/r/jV+igCh/b2mf9BG0/7/r/AI0f29pn/QRtP+/6/wCNX6KA&#10;KH9vaZ/0EbT/AL/r/jR/b2mf9BG0/wC/6/41fooAof29pn/QRtP+/wCv+NH9vaZ/0EbT/v8Ar/jV&#10;+igCh/b2mf8AQRtP+/6/40f29pn/AEEbT/v+v+NX6KAKH9vaZ/0EbT/v+v8AjR/b2mf9BG0/7/r/&#10;AI1fooAof29pn/QRtP8Av+v+NH9vaZ/0EbT/AL/r/jV+igCh/b2mf9BG0/7/AK/40f29pn/QRtP+&#10;/wCv+NX6KAKH9vaZ/wBBG0/7/r/jR/b2mf8AQRtP+/6/41fooAof29pn/QRtP+/6/wCNH9vaZ/0E&#10;bT/v+v8AjV+igCh/b2mf9BG0/wC/6/40f29pn/QRtP8Av+v+NX6KAKH9vaZ/0EbT/v8Ar/jR/b2m&#10;f9BG0/7/AK/41fooAof29pn/AEEbT/v+v+NUptb046zauL+1KLbzKW85cAlo8DOfY/ka3KoTf8hy&#10;z/69pv8A0KKgA/t7TP8AoI2n/f8AX/Gj+3tM/wCgjaf9/wBf8av0UAUP7e0z/oI2n/f9f8aP7e0z&#10;/oI2n/f9f8av0UAUP7e0z/oI2n/f9f8AGj+3tM/6CNp/3/X/ABq/RQBQ/t7TP+gjaf8Af9f8aP7e&#10;0z/oI2n/AH/X/Gr9FAFD+3tM/wCgjaf9/wBf8aP7e0z/AKCNp/3/AF/xq/RQBQ/t7TP+gjaf9/1/&#10;xo/t7TP+gjaf9/1/xq/RQBQ/t7TP+gjaf9/1/wAaP7e0z/oI2n/f9f8AGr9FAFD+3tM/6CNp/wB/&#10;1/xo/t7TP+gjaf8Af9f8av0UAUP7e0z/AKCNp/3/AF/xo/t7TP8AoI2n/f8AX/Gr9FAFD+3tM/6C&#10;Np/3/X/Gj+3tM/6CNp/3/X/Gr9FAFD+3tM/6CNp/3/X/ABo/t7TP+gjaf9/1/wAav0UAUP7e0z/o&#10;I2n/AH/X/Gj+3tM/6CNp/wB/1/xq/RQBQ/t7TP8AoI2n/f8AX/Gj+3tM/wCgjaf9/wBf8av0UAUP&#10;7e0z/oI2n/f9f8aP7e0z/oI2n/f9f8av0UAUP7e0z/oI2n/f9f8AGj+3tM/6CNp/3/X/ABq/RQBQ&#10;/t7TP+gjaf8Af9f8aP7e0z/oI2n/AH/X/Gr9FAFD+3tM/wCgjaf9/wBf8aP7e0z/AKCNp/3/AF/x&#10;q/RQBQ/t7TP+gjaf9/1/xo/t7TP+gjaf9/1/xq/RQBQ/t7TP+gjaf9/1/wAaP7e0z/oI2n/f9f8A&#10;Gr9FAFD+3tM/6CNp/wB/1/xo/t7TP+gjaf8Af9f8av0UAUP7e0z/AKCNp/3/AF/xo/t7TP8AoI2n&#10;/f8AX/Gr9FAFD+3tM/6CNp/3/X/Gj+3tM/6CNp/3/X/Gr9FAFD+3tM/6CNp/3/X/ABo/t7TP+gja&#10;f9/1/wAav0UAUP7e0z/oI2n/AH/X/Gj+3tM/6CNp/wB/1/xq/RQBQ/t7TP8AoI2n/f8AX/Gj+3tM&#10;/wCgjaf9/wBf8av0UAUP7e0z/oI2n/f9f8aP7e0z/oI2n/f9f8av0UAUP7e0z/oI2n/f9f8AGj+3&#10;tM/6CNp/3/X/ABq/RQBQ/t7TP+gjaf8Af9f8aP7e0z/oI2n/AH/X/Gr9FAFD+3tM/wCgjaf9/wBf&#10;8aP7e0z/AKCNp/3/AF/xq/RQBQ/t7TP+gjaf9/1/xo/t7TP+gjaf9/1/xq/RQBQ/t7TP+gjaf9/1&#10;/wAaP7e0z/oI2n/f9f8AGr9FAFD+3tM/6CNp/wB/1/xo/t7TP+gjaf8Af9f8av0UAUP7e0z/AKCN&#10;p/3/AF/xo/t7TP8AoI2n/f8AX/Gr9FAFD+3tM/6CNp/3/X/Gj+3tM/6CNp/3/X/Gr9FAFD+3tM/6&#10;CNp/3/X/ABo/t7TP+gjaf9/1/wAav0UAUP7e0z/oI2n/AH/X/Gj+3tM/6CNp/wB/1/xq/RQBQ/t7&#10;TP8AoI2n/f8AX/Gj+3tM/wCgjaf9/wBf8av0UAUP7e0z/oI2n/f9f8aP7e0z/oI2n/f9f8av0UAU&#10;P7e0z/oI2n/f9f8AGj+3tM/6CNp/3/X/ABq/RQBQ/t7TP+gjaf8Af9f8aP7e0z/oI2n/AH/X/Gr9&#10;FAFD+3tM/wCgjaf9/wBf8aP7e0z/AKCNp/3/AF/xq/RQBQ/t7TP+gjaf9/1/xo/t7TP+gjaf9/1/&#10;xq/RQBQ/t7TP+gjaf9/1/wAaP7e0z/oI2n/f9f8AGr9FAFD+3tM/6CNp/wB/1/xo/t7TP+gjaf8A&#10;f9f8av0UAUP7e0z/AKCNp/3/AF/xo/t7TP8AoI2n/f8AX/Gr9FAFD+3tM/6CNp/3/X/Gj+3tM/6C&#10;Np/3/X/Gr9FAFD+3tM/6CNp/3/X/ABo/t7TP+gjaf9/1/wAav0UAUP7e0z/oI2n/AH/X/Gj+3tM/&#10;6CNp/wB/1/xq/RQBQ/t7TP8AoI2n/f8AX/Gj+3tM/wCgjaf9/wBf8av0UAYdhrenJdakWv7VQ9wG&#10;UmZeR5UYyOfUH8qu/wBvaZ/0EbT/AL/r/jRpv/H5qn/Xyv8A6Jjq/QBQ/t7TP+gjaf8Af9f8aP7e&#10;0z/oI2n/AH/X/Gr9FAFD+3tM/wCgjaf9/wBf8aP7e0z/AKCNp/3/AF/xq/RQBQ/t7TP+gjaf9/1/&#10;xo/t7TP+gjaf9/1/xq/RQBQ/t7TP+gjaf9/1/wAaP7e0z/oI2n/f9f8AGr9FAFD+3tM/6CNp/wB/&#10;1/xo/t7TP+gjaf8Af9f8av0UAUP7e0z/AKCNp/3/AF/xo/t7TP8AoI2n/f8AX/Gr9FAFD+3tM/6C&#10;Np/3/X/Gj+3tM/6CNp/3/X/Gr9FAFD+3tM/6CNp/3/X/ABo/t7TP+gjaf9/1/wAav0UAUP7e0z/o&#10;I2n/AH/X/GqWi63p0OjWCPf2qOtvGrK0ygghRkEZrcqhoP8AyA9O/wCvaP8A9BFAB/b2mf8AQRtP&#10;+/6/40f29pn/AEEbT/v+v+NX6KAKH9vaZ/0EbT/v+v8AjR/b2mf9BG0/7/r/AI1fooAof29pn/QR&#10;tP8Av+v+NH9vaZ/0EbT/AL/r/jV+igCh/b2mf9BG0/7/AK/40f29pn/QRtP+/wCv+NX6KAKH9vaZ&#10;/wBBG0/7/r/jR/b2mf8AQRtP+/6/41fooAof29pn/QRtP+/6/wCNH9vaZ/0EbT/v+v8AjV+igCh/&#10;b2mf9BG0/wC/6/40f29pn/QRtP8Av+v+NX6KAKH9vaZ/0EbT/v8Ar/jR/b2mf9BG0/7/AK/41foo&#10;Aof29pn/AEEbT/v+v+NUta1vTptGv0S/tXdreRVVZlJJKnAAzW5VDXv+QHqP/XtJ/wCgmgA/t7TP&#10;+gjaf9/1/wAaP7e0z/oI2n/f9f8AGr9FAFD+3tM/6CNp/wB/1/xo/t7TP+gjaf8Af9f8av0UAUP7&#10;e0z/AKCNp/3/AF/xo/t7TP8AoI2n/f8AX/Gr9FAFD+3tM/6CNp/3/X/Gj+3tM/6CNp/3/X/Gr9FA&#10;FD+3tM/6CNp/3/X/ABo/t7TP+gjaf9/1/wAav0UAUP7e0z/oI2n/AH/X/Gj+3tM/6CNp/wB/1/xq&#10;/RQBQ/t7TP8AoI2n/f8AX/Gj+3tM/wCgjaf9/wBf8av0UAUP7e0z/oI2n/f9f8aP7e0z/oI2n/f9&#10;f8av0UAUP7e0z/oI2n/f9f8AGj+3tM/6CNp/3/X/ABq/RQBQ/t7TP+gjaf8Af9f8aP7e0z/oI2n/&#10;AH/X/Gr9FAFD+3tM/wCgjaf9/wBf8aP7e0z/AKCNp/3/AF/xq/RQBQ/t7TP+gjaf9/1/xo/t7TP+&#10;gjaf9/1/xq/RQBQ/t7TP+gjaf9/1/wAaP7e0z/oI2n/f9f8AGr9FAFD+3tM/6CNp/wB/1/xo/t7T&#10;P+gjaf8Af9f8av0UAUP7e0z/AKCNp/3/AF/xo/t7TP8AoI2n/f8AX/Gr9FAFD+3tM/6CNp/3/X/G&#10;j+3tM/6CNp/3/X/Gr9FAFD+3tM/6CNp/3/X/ABo/t7TP+gjaf9/1/wAav0UAUP7e0z/oI2n/AH/X&#10;/Gj+3tM/6CNp/wB/1/xq/RQBQ/t7TP8AoI2n/f8AX/GotPvIL3Wbx7eaOdBbwqWjcMM7peMitSqE&#10;P/IcvP8Ar2h/9CloAv0UUUAFFFFABRRRQAUUUUAFFFFABRRRQAUUUUAFFFFABRRRQAUUUUAFFFFA&#10;BRRRQAUUUUAFFFFAGPqv/IXsv+uE3/oUVFGq/wDIXsv+uE3/AKFFRXTT+E5qnxHw1+3N/wAFDdf/&#10;AGS/i1pPhDSvCGm6/b3uiQ6q1zeXMkTqzz3ERQBRjAEAOf8AaNfO8f8AwWv8XiRS/wAM9EZM/Mq6&#10;hMCR3wdpx+Vcl/wWc/5Og8L/APYnWv8A6W31aniL9rr4AXX7DVj8Oj4Y/tf4hL4cg01ZTosS/Z74&#10;RBftH2hsH5Gydy5Y9OhJEOTu9S1FWWh9z/sZft4eGf2vIdT02HSZ/DHi7S4FubnSZpxPHJCWCmWG&#10;QBSyhioYMqkF165zX0/X5Q/8Eafgre/8Jd4m+KNxf2IsI9OfRrWxhu45LhnkmR3kljVi0SgQYAcD&#10;dvyOACfZv2mNF/bP8a/HvxPpvwr1I6B8NrZbZdOvHksbdHY2sTSkOymdj5pkGcYGMcVak7XZDiua&#10;yPviivxm+I37SX7Y37GHjDSYfiDr41G2vxJNaw6mttfWd+iFQ4EkYEi7crkBkYbgcYbn7Q+OH/BQ&#10;OH4f/sf+EPizoeixza/4wRINN028YtDbXG1zM0hBUukZjYcYLEr0BJD5kLkZ9k0V+Qvwp8Tftyft&#10;SeG7jx94S8aLDo/2l4II1uLOzjd0+8iRBOg4GZMZz1PJr6k/Zi/aD+LfgH4WfFjVv2lra4sbjwOk&#10;E8U81lFDLdRuknyo8WIpizqiKycbmwTQpXBxsfa1FfkX4T/aS/a7/bi8V67L8K7uHwh4b0xgWhtW&#10;hghtwxPlo9xIpklkIU524HGdqgirXwX/AG8vjd+z7+0RD8MPjxc/21YNfQ6feteRwi4sPN2+XcRz&#10;RgCSPDo53bsr0weKOdByM/WqiiirICiiigAooooAKKKKACiiigAqbw//AMg0/wDXef8A9GvUNTeH&#10;/wDkGn/rvP8A+jXrGpsjWnuWNU1S00TTLvUb+4js7Gzhe4uLiZgqRRopZnYnoAAST7V8IWf/AAUS&#10;+KPxg1LWb74GfAO/8ceCdJnaBtdv7z7MbsqMny4yowcchAXfDKSqk7a9k/4KQ+JLvwr+xL8Ur2yY&#10;pNLZW9ixBx+7uLuC3kH4pKw/GtP9gHwzaeE/2OPhVa2kSRrcaOmoSbR96S4ZpnJ9TmQ/lWB0En7I&#10;v7X2g/tXeG9Xkt9JuvC3i3QZxba14bv33TWchLAENtUspKOvKqQyMCo4z79X50fDu6T4ff8ABZD4&#10;gaRYyGGy8VaAJZrZRhDN9lt5y313RSNn/bYd+f0XoA+dv2sP2zND/Zj/ALD0S30O98bfEDxCduj+&#10;F9MOJZstsDuwDFVLfKMKxYggDgkeIXf/AAUV+Jfwa1zR3+PPwJvvAnhPVpxBFr2n3oult2PIDqAQ&#10;TgEldythSQpxiuT1rULXSf8AgtDYP4reKKC40KODw9Jc8Ksj2RVQpJxlpPtSjHVmwOTX1L+31oOm&#10;+Iv2O/itBqkcckMGiy3kRkwNs8JEkRB9d6L9c470AezXnjLQ9P8ABs/iy41S3j8NwWDapJqe/MIt&#10;Vj80zbh/DsG7PpXyF4i/4KaeDdY/aG+G3w3+Gj2fjSz8Qaitjq+sfvoo7MvIioISVAkON5J+793B&#10;POOu/wCCb2tf8LC/YX8AQa1FHqMS2l5pE8N1GHilgiuZoUjKtkMvlBFIPBwRjFfPv7Xfgfw34H/4&#10;KAfstw+HPD+l+H4Z7+N5o9Lso7ZZGF0gBYIoyQPWgD9KqKKKACiiigAooooAKKKKACqGtf8AHnH/&#10;ANfNv/6OSr9UNa/484/+vm3/APRyUAX6xPGnjXQ/h14Xv/EfiXU4NG0OwQPdX10cRxKWCgsfqwH4&#10;1t1R1rQ9O8SaXPpurafa6pp1wAs1newrNDIAQQGRgQeQDyO1AHyF4R/4KPeGfit+194Q+Evw9htv&#10;EnhfVbW4a88SESwtHcRW1xP5cSOo3riFAWIHLNjOMn7Lr81vFHhPQ/Bv/BZL4TWHh/RtP0Kxbw5c&#10;Sm1021S3iLmx1IFtqADJAHPsK/SmgAr48+NH7e2p6V8Xr74UfBj4dXnxY8c6aCdUaG4EFlYEY3K0&#10;mDllJCtkoqsdu4tkD7Dr82/+CQmoWsPiT486ZrLxJ8QDrqz6iknE8kavMrEZOSFmaTPoXXPUUAeu&#10;fBD9v7Ude+Mlt8JPjH8Orv4U+O74A6b51x51pfE52qrEDBYqQpBdWII3A4B7j9pD4wfHz4f+OLHT&#10;vhZ8G7b4h+H5dOjuJ9Um1NLYxXJllVodrOCQEWNs4/j9q+dv+CzHk+G/Bfwl8a2PlweKNF8SH7Dc&#10;5w6r5fnHockCSCI+3tmv0SsbtL+zt7mMMsc0ayKGGCARkZ9+aAPhHxB+1x+1r4V0LUdZ1f8AZr0z&#10;T9K0+3ku7u6m1+IJDEilndj5nQKCfwr6B/Yw/aG1L9qH4G2PjzVNGt9Cubm9uLYWlrI0ke2J9oYM&#10;3Jzz+VeDf8FPPifrHiCx8Gfs7+CJPM8Y/EW9iju1RjmCwEgGXxyqu6kk9NkMueDX198Ifhjo/wAF&#10;/hl4a8D6DHs0vQ7JLSJioDSsBl5Wx/E7lnb3Y0AdfRRRQAUUUUAFFFFABRRRQBQ1L/j80v8A6+W/&#10;9EyVfqhqX/H5pf8A18t/6Jkq/QB598YPj98PvgHptnf+P/FFp4atbwuts1yru0xQAsEVFZmIDLwB&#10;3rxr9i79tYfte+LPirb2Wixab4f8LXdrHpV4Hfzr23na6CySo33G226naP75HavonxT4D8NeOI7e&#10;PxJ4d0nxBHblmhXVLKK5EROMlQ6nGcDOPQV8B/8ABKuzt9O+On7WVpaQR2trB4jtYooIUCJGi3Wp&#10;hVVRwAAAAB0xQB+jNFFebftJfES4+E/wB+IPi+yYLf6Rol1c2jEZAuBGRESPTeVoA8M+Mn/BQCPQ&#10;vidd/DH4QeAdT+MXj6xZl1GHTZPKsdPKnDrJMFb5lPytwqqx2l9wK16D+zN8V/jL8Rb/AF+2+K/w&#10;pj+HCWkUMlhNDfrcrdli4dflJwV2qev8VfBX7CP7WnhL9n34Gi00L4d+M/iZ8QNYvJ9R8TXvh/TH&#10;nWBjIywxyznLMRGFfABUGV+ck19z/su/tzfD39qi81LR9FTUPD3i3TVL3fh7XI1iuQgIVnj2sQ6q&#10;xCnoynGVGRkA89+J37b3xK/4Wt4l8A/CP4D6x49ufD119iv9cubn7PYpMFVtgYKV6MD80in/AGaz&#10;/hh/wUP12z+Mmj/C/wCOXwtvPhX4i1qRYtMv/tJns7iR22xr93ozYTejOu44O3k19R/GD4reGfgB&#10;8NdZ8ceJ2ltPD2mNE929nbmR9006RKQg6kvKufqTX59a14stf+Cnn7UHwxvPBluui/D/AOHF0+oX&#10;2papeQR6jesZYJGjjtFdpFUm3RVcjA3OTggKQD9PaKKKACiiigAooooAKKKKACqEP/IcvP8Ar2h/&#10;9Clq/VCH/kOXn/XtD/6FLQBfrN8SeJNK8H6BqGua5qFvpWkafC1xdXt1IEihjUZZmY9ABV64uIrW&#10;CSeeRIYY1LvJIwVVUDJJJ6ADvXwBrmpap/wUy+K0/h3R7m6039mnwner/amowFon8VXiFWWFDgHy&#10;VIzx0GHPzNHsAOq/Zc/4KMN+1D+0trngLSfCi6X4Tt9On1Cw1S6lYXk6RtEqs8eNqh/MLAZOBtHP&#10;WvpD9oD9oPwb+zT8Pbnxf41v2trFHENva26h7m9mIJWGFCRuYgE8kAAEkgAmvif4LaHp3hn/AILF&#10;fE3SdJsrfTdLsfCVtb21naxiOKGNbDSwqKo4AAAGBXJftwfGTwr/AMPEPAGmfEP7Tf8AgTwHpyX/&#10;APYlraNcyX2oyq0scaR8B2d/sgwx2kRkE8mgD2Gz/bS/aU8cWaa94N/ZbvX8LTZktpNX1VYbqeHq&#10;HEbBCNw5GFYcjBbqfqz49fGzw/8As8fCnXfHniUytpulxqRb24BluJXYJHEgPG5mYDJ4AyTwDXy0&#10;v/BV/wAI6Dr1hbeOfhf4/wDAGjX0vlwaxrOmBY8f32TIYgDk7N59jR/wVkkXxr+xGmuaBcR6po39&#10;radqRvLSQPFJauHVJAw4ZS0sWD05FAFe+/b/APir8N9D8MePfij8Df8AhGfhT4gmhRNW0/WUu7yw&#10;jlG6KSaALk7l52kIe33sKftu/wDEul6X4buPEF3fQwaJb2jX8t87fukt1Qu0hP8AdCgnPpXxb/wU&#10;e8beHbv/AIJ1zTRX1rcx6/Fo66RIkgImbzoJiUx1/dRyH2Gaw/2jNe8ReIvhL8Cf2WdEuJIvG3jf&#10;R9Nh8RXSAB9P0u3gj+1SMo6F2jk46ERSL/EKAPo79kf4+a9+0t4D1XxzfeHYfDvhi61Se38Or5jN&#10;cXlnE5T7RKDwpLArtHQo/UYr3Ovka4/bv/Zx/Z1+zfDOz8QXH2LwnDFpUzaVps93bWIjAjCyTIpD&#10;NkYYruO7IPzZFfUfhPxZo/jrw3p3iDw/qNvq+i6jCtxaX1q++OWNhwQf6dQQQeRQBrUUUUAFFFFA&#10;BRRRQAUUUUAFFFFABRRRQAUUUUAFFFFABVCb/kOWf/XtN/6FFV+qE3/Ics/+vab/ANCioAv15J8e&#10;f2lvC3wDtLWPVBPqeu3q7rPRrEAzSjO0MxPCJnjJ5JBwDg163XxF+zfp8Pxv/a4+Jnj3WY1vo/Dt&#10;x9n0xJcMkJMjxwOB6rHA5GOjMT1wa83GV6lNwo0fim7J9ktWzyMwxNWk6dCh8dR2TfRJXbt1sjq2&#10;/aS+PVxD/adt8B510o/OsEtw5udnYbcBs4/2Pwr0j9n/APadsPjnqWr6NJ4c1Pwv4j0lFkvNPvwG&#10;CAnbgNhWyD1DIvavV9W8UaNoMiR6nq1jp0kg3Il3cpEWHqAxGRWG3iDwVDcar4pgvdJuLyx092vb&#10;6zljklW1T5yHKnJUbSRnpzjrUwpVaU03XuuqaX4WtYinRr0aibxPMuqko/hZKx19FfFvg/xJ8b/2&#10;tptS8R+GvFUPw28DwXL21hHHDvnnK45JAy2ARk7guSQAcGt74efF/wCI/wAG/jXpXwv+LGoWviOz&#10;11QdH8QQIEYuxKojYC5yw2kMNwZl5KkVEcyhLlk4NQk7KXTy63s+9iIZtTk4ydOSpydlJpWd9ut0&#10;n0bR9aUV8xfEr4s+Pfid8ZL34V/Cm/tND/siATa54kuIhL9nJx+6jBBGfmUdMls8qFJrkviJdfGf&#10;9k+2sfGF98QP+Fl+EhdR2+pWN/ZiCVFc4DIdzkdMAhurDKkdKnmEY80lBuEdHJWsu/W7t1siqmaQ&#10;p80lTk4RdnJWsrb9bu3WyPsquV+K3iG88I/C3xjrunMqahpmjXl7btIu5RJHA7oSO4yo4rw/9oj9&#10;prWNHbwb4T+GMEd/4w8YW8V5ZzzIrC2tpP8AVvsPG5vmOWyqhGJB4rzz4gfCX9ovwr8MfFup6p8T&#10;9O17Tm0a7OraXcKzA25hfzhExi4YLuxjZ0H0qK+PS54UYOVlq1ay09fyM8VmaXtKdCEp8q1cbWWl&#10;+rV++h9E/sv/ABC1j4qfAvw14o1+SKXVr/7T5zwxiNDsupY1wo6fKi16pXg/7DP/ACaz4J/7fv8A&#10;0uuK94rswcpTw1KUnduK/I9DL5yqYOjObu3GLf3IKK+M7f4lfFb9rDx14htPht4ih8D+AdDm+zjV&#10;xGHmvJATgg43HcAW2gqApXcSSKxfGeq/G74O/Fz4PeHPEvxCTXdE1jXYoEms4/JmuIvtFsssdwNo&#10;3DEgwck/O3PSuKWZxUfaRpycL25tLb273t52POlnEFH2saUnTvbm0s9bd72v1sfc1FfO3x7+NHi3&#10;/hZGifCf4Y/ZY/F+pwm6vdUvFDxabb4J3YII3YUtyDxtABLDHDfEHwl8efgL4XufHVt8Vh42g01R&#10;calo+oacI42jyN+z5myBnPGw4HHpW1THKDlywclHdq1l971t1sdFbMo05T5KcpRh8TVrLvu03brY&#10;7f8AbW+Nvij4HeCNA1TwtPbwXd5qJtpTcwCUFPKZuAehyBX0XXwb+3F8QLT4qfs2fDXxXYxNBBql&#10;/wCd5LHJicQyK6Z77XVhnviu31j4fftR+O7ebxCfGul+D7rBltPDNm2FjA5EbyBGBY/7TMM9cDgc&#10;McbJYmryRlNWi1bpdPv3/E82GYzjjK3JGVSNoNJbJNNt6tWvp5s+pPGGpT6N4S1vULYhbm1sZ54i&#10;wyAyxswyO/IFeRfsc/FrxD8aPhLPr/iaaCfUV1Oa1DW8IiXy1SMgYHfLGuW+Avx61X41fA/x9Z+J&#10;oVh8XeHbW4tNR2RiMSBoZNjlRwrEpIpA4ymR1wOd/YVj1mX9k7xOnh2SOHxA17qA06SYDYtz9nj8&#10;otkEYD7c5BFarF+2xFKdNvlcZO3pbp3No476xiqFSi3yShJ280107rVH1/RXyWvwE/aPvoDfXfxt&#10;gt9UYb/stvbn7Pu64yEUAZ9E/Ctn9mf4xeMvi14f+IngXxReQ2fjvw20mnf2tbxhcu3mxCQquBuS&#10;SM5IABBXjrXRDHN1FTqU5Rcr2vbW2ttG7M66eZOVWNKrSlByvy3trZXto3Z+p9N0V8c+Mvg38YvA&#10;PhbU/EOtftC3NppenQtPPKbRicDoAN/LE4AHckCpf2SfiB430/4W+MPid8S/Eeoah4Wig36cl7zI&#10;6xF/MkQf7TbUUdyD6cxHMH7VUqlNxum9baJdXZmcc0ft40KtGUG03duOiXV2bsj7Bor5D8E2Hxy/&#10;aZ0UeMh4+T4Y+HLxnbStM02yE8rxhioeRiynBweSxzjIUAit/wCB/wAXPHPhb41X/wAHfiZf2+va&#10;n9l+2aTrlvGIzcxhd5VwAM/KG5xkGNgS2QauGPjJxvBqMtE3az7dbq/S6Lp5pGcoc1OUYTdoydrO&#10;+2l7q/S6Pp2ivgX4X/Eb48/Ezx/8TPC/hHXIWt7fUzG+s6w4dNJhWW4VUiXBy0gH91seV2610Vp4&#10;8+L37M/xn8G6B8QfFUXjPwt4qnFslxsy0Tl1QspKhlKNJGSOQVbjnphHNYSip+zko3tfotbdzmhn&#10;dOcVVdKSg3ZysrJ3t379V+Z9sUUUV7Z9GFFFFABRRRQAUUUUAFFFFABRRRQAUUUUAFFFFABRRRQA&#10;UUUUAFFFFABRRRQAUUUUAFFFFABRRRQAUUUUAFFFFABRRRQAUUUUAFFFFABRRRQAUUUUAFFFFABR&#10;RRQAUUUUAFFFFABRRRQAUUUUAFFFFABRRRQAUUUUAFFFFABRRRQAUUUUAFFFFAFDTf8Aj81T/r5X&#10;/wBEx1fqhpv/AB+ap/18r/6Jjq/QAVkeLvF2j+A/DeoeIPEGoQ6VounxGa6vbg4jhQdWY+nNa9U9&#10;W0ew1/TbjTtUsrfUtPuF2TWt3EssUq+jIwII9iKAPjzTf+Ck3hX4gftWeB/hV8OVtfFWg6ysi6h4&#10;hxLEIJljlkEcKso38RrlsY+bgnBr7A1/XbHwvoWo6zqlwtnpmnW0l3dXEn3Yoo1Lu59goJ/Cvzk+&#10;MPg/QfBP/BXP4D2Ph3RNO0Gyk8OiZ7bTLSO2jaQnVAXKoACxCqM9cKPSvs/9rjSL7Xv2XPixp+mw&#10;vcX0/hjUFihj+9Ifs7naB3JAIx3zigD5mj/4KDfFjxN4F1f4seD/AID/ANq/BrS5J2fVLvXY4L+4&#10;toWKy3Cw7SVC4JIAcDa3JwSPsL4OfFbQ/jh8MfDvjrw48jaPrdqLiFZgBJEwJWSNwCRuR1dDgkZU&#10;4JHNfJ37Kfjnw5pv/BK2PU7y8t203S/DWsW1+rMBtkElwDEw/vNvXA6nzFxncK8n+CHxp1n9m3/g&#10;lt4Um06OaXxx4uvrzSvCdii4mM9zdSqkqjqdoDSDIwSUHRhQB9d/Bn9pbUfjj8eviR4a8P6Nat8P&#10;vBUi6bL4kaRzJe6l/wAtIYl+6UQq+WyeiHo4NfQFfEfw9+MXwX/4Jz/DPw18JfEWvzXnjZbf+09b&#10;tdHs5L24a7lUPLLLsGFGMKu47vLRDgjk/Ufwc+Nvgr4/eDYvFPgTXYdd0dpGheSNWjkhlABaOSNw&#10;GRgCDhgMggjIIJAO5ooooAKKKKACiiigAooooAKoaD/yA9O/69o//QRV+qGg/wDID07/AK9o/wD0&#10;EUAX6+Gf2pv+Cqnw9+EOi20Hw6vtP+IfiprzyrmxUzR29tCFbe7S7cFtwVQoJ6tnGOfuavzJ/wCC&#10;yHw38JeD/gf4Nv8AQfC2i6JfXHiUJNc6bp8NvLIptp2IZkUEjIBwe4oA/TavA/2jP21vhd+zbY6x&#10;aeIvEdv/AMJba2JubTw9HHJJcXLlSYl+VcKGIA3MQBzk175Xg/7Yfw38Ja1+zz8XNf1Dwvot9rtv&#10;4O1Z4dUudPhkuY2SymKFZWUsCp5BB4PSgC7+x38fL/8AaZ+AuifEDUtKt9Fu9Qnuoms7WRpI0EUz&#10;xghm5OQufxr2uvkH/glD/wAmR+Dv+vzUf/SyWu8/bm/4Wn/woK9/4U5/aX/Cbfb7byv7J2+f5O4+&#10;ZjdxjHWgD3rULxNNsbm7lDNHbxtKwUckKCTj34r4P0j9vf48fFu1OsfCv9mXVNQ8LsN9vqeuX/2f&#10;7WnUPGCqKQQR9xnHXmvqn9mlPGEnwB8FJ8RFum8ZNpyjV11AKZjNk7g+OM4x0rG/aQ/au8Afsm6L&#10;ot542bUIoNUMsVjDpdp5zOYlUsuMgLw64yQKAPP/ANk/9uuy/aE8Z638PvFPhC/+HHxM0aNpbjQb&#10;9y6yxqQHZGZEIYblJRlzhgVLAEj0X9pn9qnwR+yv4RttZ8WTXFze38jQaZounqJLy/kAGQikgBVy&#10;u5ycDcBySoPyx+xz4V1L9pT9rbxZ+1NcQWWheF57QaboelQ6hDdXcv7iOHzbkRMwiYRo2Y3wwZwO&#10;iZbyb4vftB+E7L/gp9r2v+P7LUvEOleAdOTT/DGgaXZtdz3Oo7I2wkRwu4PNcPvYjBjjwSQtAH0f&#10;4M/au/aY8aeItBuD+zLPoXg/ULuCOe61DVQLu2tnkAaVomCPlVbdtKdjX2pXxH4d/wCCqngeLxrp&#10;3h74g+A/GXwsXUn2WupeJLIR245xukyQyrkgFgrAZ5IGTX2zFMk8SSxOskbgMrqchgeQQe4oAfRR&#10;RQAUUUUAFUNe/wCQHqP/AF7Sf+gmr9UNe/5Aeo/9e0n/AKCaAL9edfH/AOO/hj9m/wCF+qeOfFk0&#10;i6dZ7Y4re3UNPdztxHDGCQCzHPUgAAkkAE16LX51/wDBWxn8S+Kv2cfAc5zo/iLxPKbqMk7WKSWk&#10;K5H+7dy/nQBbl/4KJfHLTfCKfEfUv2Z763+F7Itwb5dUJuY7Zuk5Ux52bfm3GNVII+YA5r6rsPjw&#10;3xP/AGc3+Jnwl0weML28sGuNL0i4kEDyzq21reQ5wjqwZTzjK8EjBr1HUNHstU0e50q5t43064t2&#10;tZLfaAhiZSpTHptOK/P/AP4Iz67NH8K/iV4QkuWuYdB8Sl4d4PyrLEFOPQFoCcDuT60AdP8A8NNf&#10;tjf9GwWP/g+i/wDjtM+D/wC3V8WfEH7VnhX4MfEf4VaZ4Kv9Ytri7laHUvtM0ESW08yMQhZRuaDG&#10;CQcMDjkZ+yfiB460n4ZeB9d8Wa9cfZdH0azlvrqTuERSxAHdjjAHckCviP8A4JqeBdW+Knir4g/t&#10;P+NLfGueNLyWz0SOTkW1ijhX2H+7mOOFTwcW7dnoA+7PEGuWXhfQdS1nUphb6dp1tJd3MzdEijQu&#10;7H6KCa+ev2B/jV46/aH+DN74/wDGptIodU1i6TRbW0txGIrKJgg3Nn528wSLn/YHqa5//gqB8Tp/&#10;AH7KGtaRppZ9c8ZXcHhuyhjG55POJaYBRycxRyJ9XX1Fe9/Ar4ZwfBr4N+DPBEBVxoelwWckigAS&#10;Sqg82T/gTlm/4FQB8p/tTf8ABVT4e/CHRbaD4dX2n/EPxU155VzYqZo7e2hCtvdpduC24KoUE9Wz&#10;jHP3NX5k/wDBZD4b+EvB/wAD/Bt/oPhbRdEvrjxKEmudN0+G3lkU207EMyKCRkA4PcV+m1AHh/7Q&#10;f7ZPwt/Zut7+28WeJoLfxHFZfbLbQo45Jbq5zuEYVVUgBmUjcxAGDkiov2L/ANonUP2o/gbZ+O9T&#10;0e20O6nvbi1NnaStIgEbBQctzk1qftMfDfwj4i+EXxB1nVvC2i6prFv4av8AydQvNPhmuI9ltKyb&#10;ZGUsNp5GDwa8O/4JFf8AJmek/wDYYv8A/wBGCgD7Sr5b8EftC+LviR+3d43+G+jzWa/DvwVo0T6l&#10;J9mDSzahIEIQSZ+UDzGGMdYG9a+i/Gniuw8CeD9c8S6pIIdM0exn1C6kJxtiijZ3P5Ka+Qf+CV/h&#10;a+vfhD4u+LGuLnX/AIleI7rV5n2kHyUldEXJ5I803BHbDCgCvrn7dvxb8aeMfEOi/B79njV/Fmna&#10;HqFxp02varei1tZ5YZWicRnaEPzIekpPPKiuk/Zn/b4b4r/Fa8+EvxH8DXnww+J1vGzw6ddTGWG9&#10;2pvYISqlW2ZcD5lZVJDnpX1vDBHbRiOGNYoxnCooAGTk8D3r82/iZeQfGT/gr98PrXwoiXX/AAhG&#10;kquvX1uMiJ4xcyOrsDg4+0Qxeodyp6YAB9RftdftjaL+yxpmh2aaJd+MfG/iKbyNF8Nae22W4bIX&#10;czBWKruZVGFZmYgAcEjw+T/gol8SvhDrmhP8efgXe+APCOtXC28XiCzvftK2rNyPNQKckDJK7lfC&#10;sQrYxWB4gh/4T7/gsxotvqQE1t4T8NiWzikOVB+yu4IHYh7ot9VBr6D/AOCjXhu08T/sX/E6G7QN&#10;9lsY76JsZKSQzxyKR6Z24+jGgD0H4/fHvTfgR8Hrv4gNpd54ptUe1itbHSCrS3b3EqRxBCeoJdem&#10;T6A18qax+3X+0jofh+Xxnf8A7K99Y+C7eM3NwtxqjC9igHJZk8remBySYcAAk8c17n/wT/8AE7eP&#10;v2M/hRqV4RdSQab9iDyjJBtZpLZTz3AhHPtXsnxK8daJ8MvAHiDxV4juI7bQ9JspLq7eTGCir9wA&#10;9WY4UL3LADrQByP7Nn7Rfhb9qH4XWfjXwq00Vu8rWt5YXWPPsrlAC8T4JBOGVgR1V1PGcDrfiV8S&#10;PDvwj8D6t4t8ValFpWhaXCZri4lP5Io/idjhVUckkAda+Ev+CQdi3w//AGY/HfjrxI8WgeGr/WZr&#10;6Ka4JSBLaCFVkmBJPyBt6c8/uj1rS8KaTqn/AAUs+K0PjDxBa3Wnfs4eE71hoejXClD4nvIzg3My&#10;HrEMkYPAGUHJlwAd5+xL+3pf/tefEbxzozeEovDekaLAl1YyPOz3MsbylU80Y2q20AnbkZPBPWvs&#10;Wvzs/YUt4rX/AIKAftTQQRpDDHdsiRxqFVVF04AAHQAdq/ROgAooooAKKKKACiiigAooooAKKKKA&#10;CiiigAqhD/yHLz/r2h/9Clq/VCH/AJDl5/17Q/8AoUtAF+iiigAooooAKKKKACiiigAooooAKKKK&#10;ACiiigAooooAKKKKACiiigAooooAKKKKACiiigAooooAx9V/5C9l/wBcJv8A0KKijVf+QvZf9cJv&#10;/QoqK6afwnNU+I/GX/gs5/ydB4X/AOxOtf8A0tvq+l/gn8A/2V9U/ZT8F6x4803wdZX1z4dtptV1&#10;K41Fba5WVogXYsJAyvu9Oc8Y7Vvftzf8E8tf/a0+LWk+L9K8X6boFvZaJDpLW15bSSOzJPcSlwVO&#10;METgY/2TXzvH/wAEUPF5kUP8TNEVM/My6fMSB3wNwz+dTZ3bsVdWSufN/wCwj4m1Dwj+2l4FTwhe&#10;3hsL7WDp0gYENc2DlgwlRTg4QB8HhWQH+EV7H8V/2uPjx+1N+01c/DL4f+K5/BGn3Gr3GlaXZ2F2&#10;bD5YmcGWe4j/AHhYrGWIUkdlU9/uP9j7/gnT4O/ZW1lvFFxqs3jDxsYWgi1O4txBBZowIcQRBmwz&#10;A7S7MTjIG0MwPjv7QX/BI+Px78UtR8Z/D7xvH4UGpXbX82m3lq7rbXDNvZ4ZUcEAvlgpHyno2MAL&#10;lkkPmi2fFX7b37NHxF/Z5/4QqT4i/EEeOtQ1tbwwqLy5ufsgh8gN80+Dh/MXoB/q6+1/A/wT8C/t&#10;C/8ABOr4NeCPFvim18Iazd+fP4e1C4kVSbxJrgFAjMvmgozZQEE9Rytcd4s/4I3eIvEGk6TcyfFh&#10;dU8Ulpv7UvtVt5ZImTEYgjiyxf5cS7mY87lwq4OfdfGX/BOdPiN+yr8O/hPq/jRtN1Twe80sOrWV&#10;l50EzyPIcNEzK2MOOjDkU1F3egOS01Phn4kfsKftFfsi+G9a8Y6D4rSLQdNH2i71Dwrrs1nKsQIA&#10;keNvLJ6gYXcfqOa19O/ag+Iv7Sn7C/xn8J+LZpfEeoeGP7K1GLV/LAne1N4okSbaAG2bAwbG4jcT&#10;nbmvV/8Ahz58QNShh0fVPjcsvhyJxst/sdxKqKDwVhaYICAT34r7V/Zx/Y38Afs3/DfVfCWl2h1w&#10;a4mzW77VEV31EbSux1xtEYDOAg4G45ySSRRYOSPyM/Yn/Zr8TftIr4j0/wAJ/FaPwLqWntHLJpJm&#10;nSS7jYEecqxuNwUjaeuMrnGRXtfxI/4JS+IPDttJ4h8c/HTw9aRsyxNqGtLNukbhVQM75ZugCjJ7&#10;CvWfib/wRv0ybxRJrXww+IN14Sj8zzYdO1C3af7MxP8AyzuEdXCjsGVm9WNVfCf/AASB1vUPFGn6&#10;x8QfjFda0tlMkiw2to8srhWBwJppDs6f3DS5XtYOZb3P0vooorcwCiiigAooooAKKKKACiiigAqb&#10;w/8A8g0/9d5//Rr1DU3h/wD5Bp/67z/+jXrGpsjWnufPn/BSHw3d+Kv2JfilZWSl5orK3vmAGf3d&#10;vdwXEh/BImP4VqfsB+JrPxX+xz8KrqylSVLfRo7CTYc7ZICYXU+h3Rn8/SveNS0211nTbvT763ju&#10;7K6ieCe3lXckkbKVZWHcEEg/Wvg+z/4J2/FH4P6lrNj8DPj5f+B/BOrTtO2hX9n9pNoWGD5chY5O&#10;OA4CPhVBZiN1YHQc98PYU+IH/BZPx7qlhH59n4X0Dy5rhWO1ZRa20DD67pnXb/sMe3H6C3vizRNN&#10;1SHTLvWdPtdSmKiKzmukSaQscKFQnJyeBgc14r+yL+x/oP7KPhzV0t9WuvFXi3Xphc634kv12y3b&#10;gsQApZiqgu7cszEuSWPGPl74L+ET+0x/wVA+JvxJvI/tHhf4bONJsGYExm9jQ26hT0IVlupfYmM9&#10;waAPqr9qD9jP4eftYafYDxXBeWGt6aCtjr2kyiK7gUncUywZXQnnDKcHJUqSc/Ef7Y37HHgv9nb9&#10;nPxJ4n8a/E7xr8Q9YKJp/hzS9f1dvsy3chCq6xA5do08yT723CHKt0r7m/aa+GfxZ+I1joA+FHxM&#10;j+HF7ZyzG+klsluVu43VdgwwIBUqe38R59fIPhv/AME+tQv/AIj6X4/+O3xM1H4ya9pLebpumXcH&#10;kaZZyZB3CLcQ2GAIACKSBuVsCgD1r9iL4Z3nwf8A2Ufht4W1GF7bUbfTPtV1byfehmuJHuZIz7q0&#10;xU/SvmH9uT/lIP8Asqf9fqf+laV96+NrDWtU8F6/ZeG9Tj0TxFc6fcQ6bqcsKzJaXTRsIZmRgQ4R&#10;yrFSCDjBBr4E8c/sDftJfEn4heFPHHiP496DqPijws4k0e//AOEdii+ysHDg+Wkao/zAH51agD9F&#10;aK8w/Z78J/E7wb4LvbL4r+OrT4geIpNQea31Oz06KxSK1McYWEpGiAkOsrbsZ+cDPAr0+gAooooA&#10;KKKKACiiigAqhrX/AB5x/wDXzb/+jkq/VDWv+POP/r5t/wD0clAF+iiuS+LGi+LfEXw91rTvAviG&#10;Hwp4snjVbDWLi1S5jtnDqWYxurK2VDDkHrQB8M/Ez/lNF8Jf+xYn/wDSHU6/ROvzp1P9gP8AaR1j&#10;40aR8Wbz496DN8QNJtWsrPWP+EdiXyoSksZXyRGIm+WeUZZCfm65Ax9ceG9U8YfA39nnWNb+K3iu&#10;18a+IfD9hfanfaxbWcdnHPHGHlRBHGqqCEAXgckdyaAPSdN8WaJrGoT2FhrOn319AGMtrbXSSSxh&#10;SFYsoJIwSAc9zXzH8dv+CcfgD4xfEWT4gaNrmv8Aw38bTMXudU8M3Ii+0uRgyMpGVcjgsjLnJLAk&#10;k15n/wAEi/g7d6R8L/E3xd8QxF/EfjzUJJIppVIf7JHI2X56eZM0rehCRnNesfHf4D/tDeOviVqG&#10;qfD747R+BfCN3FCi6O2lpO9uwjCSMjkZ+YgtwV5PbrQB8O/tbfseeE/Dnxa+Dnwp0jxL4l+IXxM8&#10;Waqsuq6t4g1Nrme000EKcICAiEedJkhm/cNhscH9c/FHibTfBfhrVdf1m6Sx0jS7WW9u7mQ4WKGN&#10;S7sfoAa8B/Zi/Yl0L9n/AMQap4z1zxFqPxI+J2rLsvPFmuZMqoQAUhUsxQEAAkszEADIXitz9sz4&#10;G+L/ANo74M3PgLwp4lsvC0epXMZ1O7u4pJDLbId3kqEIxucISc9FIx8xoA+Z/wDgn1oOp/tLfHb4&#10;hftS+LLR4Y7qd9F8KWk3P2aBVCuy+6x7Yty8FnuO9fodXIfCH4Y6P8F/hl4a8D6DHs0vQ7JLSJio&#10;DSsBl5Wx/E7lnb3Y119ABRRRQAUUUUAFFFFABRRRQBQ1L/j80v8A6+W/9EyVfqhqX/H5pf8A18t/&#10;6Jkq/QAV+dn/AAS4/wCTgP2uf+xnt/8A0r1SvrH9ozwP8YfGtjocfwj+I9j8O7m3klbUZb3Sob8X&#10;SEL5agSRvt2kMeMZ3V8l/C39gP8AaR+C/iDxdrfg3496Do2qeLLpb3Wp/wDhHYp/tUyvK4bbLGyp&#10;808pwgUfN04GAD9D7y+t9NtJbq7nitbaFS8k0zhERR1JY8AfWvDf2vFh+JX7IfxZt/DN5a62/wDY&#10;V0R9hmWYFo0ErICpPzbR93ryPWvNf+CoXxAvPAf7HOqaPHI1xrviq6tPD0PkJl5ndvMm2qBzujhk&#10;XAH8Y9q9e/ZF+BcH7Pf7OvhDwQ8Mf9oQ2YuNVIGRJeTfPPk/xAMxQE/wotAHmv8AwS58R6Z4g/Yp&#10;8Cx6eYRPpz3ljfRxEExzrcyN8+P4mjeJ+ezivBfjFYw6X/wWQ+Fj+E0jj1C90WObXFtuNzGK9WQy&#10;gd/syQnn0Q13mqf8E7fG/wALfG2u61+zx8Yrn4Y6NrkvnXfhu5s/tNrE3PMRJIwMkKCm5RxvI4r1&#10;P9lf9iPTv2ffFWu+PPEfiq/+I3xP11Sl74k1JNmxCQWSJCzEZ2qCxY8IoAUZBAPpFls9YsyrCC9t&#10;XOCCBIjYP5HBH5ivzZ/4KgaNo/wb+KHwQ8f/AA+sbbQvidNrTxqNJQQS6jEpj4lVB843P5ZJHzLM&#10;ynI4HpmufsE/FXwX438Q+IPg5+0LrHhGy1u/uNRn0HU7QXNrHNPK0khQbvL6scHyt3Ayx61rfBr/&#10;AIJ732m/F6x+Knxo+I198W/GWmlX0yO4gMNnYyKdyuqljuKtllACKCd20nBAB9m0UUUAFFFFABRR&#10;RQAUUUUAFUIf+Q5ef9e0P/oUtX6oQ/8AIcvP+vaH/wBCloAp+OPC8XjjwXr/AIcnne2g1jT7jT5J&#10;owC0ayxtGWAPGQGzXxJoP/BKmTwrpMGl6J+0F8R9H0yDPlWdheGCGPJLHaiMAMkk8DqTX3tRQB+M&#10;fgz9ki/1f/gor48+Fa/FnxlaXWl6LHeN4uhvGGp3QNtZSeXJJuyVHnBcZ6Rp6V75qUEPw5/4LFeH&#10;210r5HiHwzHBpl5c4+eQWjRA5P8AEz20ieuXA78/Q3hX9kvVfDv7dXjL49Sa/ZzaVr2kx6dHo6wu&#10;J4mW3tItxfO0jNsT/wACHpW1+1x+x34e/au0HSDcapdeFvF+gytPoviTTxma0clSQyhl3puRG4ZW&#10;BUFWHOQCP/goDpuial+xz8Uxr0du1rBpDz27XGAEulZTblT2bzdgGOpOO9cZ/wAE6fD58bfsCeCd&#10;F8Z2EeraXf219atZ6hHvWazN3OqKyt1Xbwv+yFx2rz6+/wCCefxY+L8um6R8bf2g9S8YeB7CdZv7&#10;F02yFu92V4XzJM4B/wBplkPJwQea+5/Dnh3TfCPh/TdD0ayi07SNNt47S0s4FxHDCihURR6AACgD&#10;5ctf+Cf/AOzl8E7qX4gXnh+ZNO8MRy6rHFq2qXFzY6eIwZHkWJ3IONu7DbhkA4yBXm/7Ltj4g+IP&#10;hn40ftX63ZzQeKPE+nX8HhKzfO6w0u2jbyQg7M7xLkjg+XuH+sNfR37XHwN8SftG/DODwJo3iWHw&#10;vo2oX8L69cGNnnuLJGDNBFjhSzBSSePlwchjXrOg+FtJ8M+GLDw7plhBaaJY2iWNvYog8pIEQIse&#10;3pjaAMUAfGX/AASz8F+H9T/YXWK9tbeeHxFean/bJmCt54LtCRISOR5SL97PH1qr/wAEa9Y1DU/2&#10;Sb62vS5ttO8T3lrY7gQBCYbeU4z1Hmyy9OM575qS1/YJ+K3wwsPFPg/4QfHBfB/wy8Q3M1w2j32i&#10;pd3WniZQsiQTk7sFQFBBQjAP3sufqD9nn4E+H/2b/hNovgPw40s1lp6s8t3cY826ndi0kr44BLHg&#10;DoAB2oA9IooooAKKKKACiiigAooooAKKKKACiiigAooooAKKKKACqE3/ACHLP/r2m/8AQoqv1Qm/&#10;5Dln/wBe03/oUVAF+vh79mvVIfgt+118TvAmsyLp6eILkzac0uESYiR5YFB6ZaOdsY7jb1wK+4a8&#10;e+Pn7MPhb4+Q2tzqD3GkeIbNdtprNiR5qLnIR1PDqCcjoQehGTnzMbQqVHCtR+KDvbuno0ePmGGq&#10;1XTr4fWdN3SfVNWav0ui18ZP2ZfBXx11XT9Q8UR30lxYwmCH7Jc+UNpbccjByc18afDXwNH4b8Rf&#10;tP8AhXw+kxt7DQ721tY3ctI0aSN8pPclQR75r3O1/Zv+PWmKunWnx3lbSo/kSaa0ZrjYOAfmLHPA&#10;/j/GvRvgT+zHp3wW1PXNauPEGpeK/Eetrt1DUNQwFlBbcTs5OSc5LM2a8yphpYutGfseR68zduqa&#10;6PU8atg547EQqLD+zevNJ8t3eLXRtswv2CNUtNQ/Zk8OQWzK01jcXlvdBcZWQ3EkgB99kkZ59RXn&#10;f7aUy6x+0D8BtG0xs65Dqfnv5Zw6I9zbeWxI5ABilPtgmt7Vv2OfE/grxRqerfB/4iXHgmy1OTzL&#10;jR5ojJbo3P3eSCBk4DLlQcbq6r4K/spnwH43n8eeNPFF1478byIUivbpSsdqCNp2AsSTt+UHgAEg&#10;KOtP2WJqYeGClTtaycrq1otarrd27FewxlbC08unSty8qcrq1otarW93bax85/Dz4Y6l48/ar+Me&#10;hp4/17wFqn9pXN7F/Y9y8Ml5Cbh2AbDKSFWSMgc8NXs2u/sQ6x4o0qfTNZ+NnjbV9Nn2+bZ31080&#10;Mm1gy7kaQg4YAjI4IBrsPjp+ynY/FbxPaeMdB8QXngrxxaKqpq9iCRKFGF3qGU5A+XcGHHBDAAVw&#10;d1+yr8YfGkR0zxj8b7uXQWG2W3023ZHnTurYKAgj+9uHsaxWCdHmpzoOd27NSsmn31VvuOdZe6HP&#10;SqYd1Lt2alZNN31XMrdnozjNN0O1+HP7dXw00me7+06fb+F7fT9NvpcYmVLKWBHXHA3MjDju3vX1&#10;T+0BIkXwI+IzOyoP+Ec1Fcsccm2kAH4kgfjXBfGr9krR/it4N8LadZ6vc6Hrvhe2jttM1lUDvsRV&#10;AWQArnlFYFSCpyR1IPntx+xj488caDf2XxB+LWo+I0S1kTTrBHkFsLjYRFLMWOXCvtbGMnHXseiN&#10;PEYZVaMKXMp3ad1ZXWz66fidUKWLwarUKdHmU22mmrK6Sad9dLedz0X9hn/k1nwT/wBv3/pdcV6/&#10;4yt7i88H65BZhmu5bCdIQmdxcxsFx75xXJ/s+fDG7+Dfwh0DwffXsOoXWm/aN9zbqVR/MuJJRgHn&#10;gSAfhXotevhaco4WnTno1FJ/ce7gqUoYOlSqKzUUn91j5N/4Js31pL8D9Xs4mUXlvrkzTx4ww3Qw&#10;7WP1CkZ/2T6Uz9slh/wvf9m1c8jxISR/29WFN8Tfsa61pvjzVfFPwh+Ikng3+0pXF7YJuMSPuJZQ&#10;UPIDE/Iy/Keh7Dyjxr8G7vwT+0x8F9OvvGOoeO/G11q0Wpard3shIit4ponjVELMVULHOeTyAMAY&#10;xXzlT29HBxws6ezir3Vn7ytbrqfJVvrOHy+OCqUtnFc11Z++rWW932NP4ieCb3xZ+39rmkHxfq3g&#10;eXVdPhew1LSp2hmkC2kQMSsGX5WMcvAPJX1r1rUP2MfEOrWNzY33x18eXllcxtDPbXF7JJHLGwIZ&#10;GUyYZSCQQeCDXoH7QH7NOh/HiPTr2S/ufD3ibS/+PDW7EZkiGdwVlyNwDfMMEEHOCMnPlsn7Mvxz&#10;1aEaVqfx4ul0UjY8lrbuLll9CQysc98ufxreWDdKpU5qLmpNtNStv0auvvOqWAdGrV58O6inJyTU&#10;rb9GuZbd9TzL9sr4b2Xwh/Zj+HfhHT9RfVrXTdauVW7kVVZy5nkYEKcAqzlf+A1+gFfMvxY/Y8l8&#10;Y/BfwX8PtD8QCG38P3bXD3upKWkmDeYW+4MA5kP4DvWPq/7K/wAYr63fw+nx0vpfCci+S/2i3b7X&#10;5JGChYNl+OOXAPcdq2pRr4WtOUaLaaglZrSy21f4m9COJwOIqThh24yjBJJrTlTVtWtFtc4j9mhV&#10;1zxZ+074kscSaLdyXotrhfuyB5LqRduOD8pU/wDAh61lfAP4uXnwT/Yb8QeJNMhjn1X+35LW085c&#10;xpJIsI3sO+1dxx3IA6V9aeBfgbonwx+Ed54H8NjykubWaOW8uOXnnkjKGWTHfpwOgAA6V578M/2R&#10;4NC/Z51v4X+KtRh1KLUr2S7F7YIVMDER7GXcPvK0efQg47msI4HE0lBQ+Llnr0UpO6OeOXYuiqap&#10;/EoVNeilJ3SON8E/sy+N/i54T0vxN45+MniZp9XtY71NP0ecwwQJKgcLjO3OGwdqAduQOcH9hPQ4&#10;PDPxz+Nmj2tzPe2un3htIrm6kEksqR3U6K7sAAzEAEkAZJNbfhv9jX4m6Rar4bk+Nmp2/gmPMa2u&#10;niWOYw/881BfEYI4wCQMng1t/C39kHW/hHD8U4dA8TW9qvia1e00eYBzNYpuk2GRscsFcDcvORkV&#10;nTw1WNalVVFpxvduV29H5vqZUcJWjXoVlh2nG/M3K7b5X5vr10OY+KmqXn7YHxwg+Geg3EifD3wx&#10;MLnxBqMLfJcyqSPLVh15yi++9uQor1X9r7w6tj+yb4t0jQ7VbW1srO1WG3twVWOCK4hLKAOwjQ/g&#10;K8j8A/se/Gb4W6bcWHhX4p6ZotrcS+dMsFkSZHxjLMyEngdzxXtXwe+F/wASdButah+JXji28c6P&#10;fWZtksfswRVJOH3fKMgqSMe9dFCFarGpGtSanUum9LJW0S1vZfmdOHp160asMRRkp1U05e7ZKzSS&#10;1vZemrPD/gD+ztrPxC+D/hjXNJ+OHjTSrSe1C/2dp1/IsFo6kq0SqJBtCkEYwK9O8A/sjjwT8W/D&#10;/jzWPiPr3i3V9NSW2t11t/NZ1eGZfLDsxbAEkj7R7n1rmX/Yz8XfDvVr2f4R/FC98KaXeSGR9HvI&#10;zNEh9Q2SG44BKbsAZY11vwl/Zn8T+GviFY+OPHfxI1HxlrdlHLHbWpQrbQ+YhRsbmPY5+VU59anD&#10;4VwcITw75o215tNOq1+drE4XBuDpwqYV80Wry5/d0+0ve+drHnn7Bv8AyVD4+f8AYYg/9H31Xv27&#10;P+R0+B3/AGMJ/wDRltXpH7Ov7PupfBbxb8RtXv8AVbXUYvFF9HdwR26MpgCyXDENnqf3w6ehqx+0&#10;N8B9R+M2vfD+/sdTtdPTw1qZvpkuEZjMu+Jtq46H92evqK0WFrf2b7Hl96+3/b9/yNVg6/8AZH1f&#10;l9++3/cS/wCWp7VRRRX0Z9aFFFFABRRRQAUUUUAFFFFABRRRQAUUUUAFFFFABRRRQAUUUUAFFFFA&#10;BRRRQAUUUUAFFFFABRRRQAUUUUAFFFFABRRRQAUUUUAFFFFABRRRQAUUUUAFFFFABRRRQAUUUUAF&#10;FFFABRRRQAUUUUAFFFFABRRRQAUUUUAFFFFABRRRQAUUUUAFFFFAFDTf+PzVP+vlf/RMdX6oab/x&#10;+ap/18r/AOiY6v0AfA3/AA6j/wCq/fET/wACv/sq+0vhj4J/4Vt8O/DvhX+07rWv7HsYrL+0b45n&#10;udihfMc92OMmunrmPiZpPibXPAOt2HgzXIfDXim4tymn6tPbrcJay5GHMbKysBzwQaAPhP8AaI/5&#10;TBfAT/sWF/8AQtVr9EmUMpBGQeCDX51eIv2A/wBpHxZ8YNA+KWq/HvQbrx3oNr9i07Vv+EdiTyIc&#10;ynb5SxiJv9fLyyE/N14GPtX4GeG/iB4T8Aw6f8TPF9t448UrPK8mr2ljHZo8RPyJ5caKoKjjOOaA&#10;PG9e/wCCZ37P3iLxVc63P4RuLZLq4+1XOk2Wp3EFhNJnOTCjgKMn7qbR6DHFeYfBrRrD9qT9sa+8&#10;VWVlBD8Ifgkn/COeE7O2jC2s2pBQJZkUcbYwo244wtuw719hfGLw/wCKPFnwx8R6J4M1i38PeJNR&#10;tGtbTVrpGdbQv8rSALyWCltvo2D2rD/Zr+Belfs4fBfw34D0opN/Z0G68vETabu6f5ppiOvzMTgE&#10;nChV7UAfKX/BOuNfEn7TH7WXibVl87xIniv+z902DJbW63F2qxLxkLiNF9xCvpS/sOxr4c/bi/as&#10;8O6Qgh8Pf2hBem3iH7qK4MkpIUD5VyZJBjH8IH8Nd/49/Y08eeH/AI2eKPib8DPibb/DzUvFiKNe&#10;0rUdJjvrS4mX/lum7O1iSWPyk7mc7sMVr0L9lD9le2/Zr0nxNeX/AIhn8ZeOfFl+dS8QeIrmAQtd&#10;S5ZlVYwTtRTJIepJLseBhQAe80UUUAFFFFABRRRQAUUUUAFUNB/5Aenf9e0f/oIq/VDQf+QHp3/X&#10;tH/6CKAL9fnZ/wAFs/8Ak3/wN/2M6/8ApJPX6J1+eHx8/YI/aK/aR02HR/HPx10PWdCtL5r6ysz4&#10;fitzC+1lU74Y0ZsI5HJI79aAP0Pryr9rH/k1n4yf9iZrP/pDNWL+zn4A+N/gq81x/i78UdP+Itvc&#10;RwjTo7LR4LA2rAv5hJijTduBTrnG33rif2ofgL8e/jLqmu6X4N+L+l+E/h7rOlNpd34fu9DguXkW&#10;SNo5/wB8YzIA6sR8rAjtg0AY3/BKH/kyPwd/1+aj/wClktfWOra1p+g2Zu9TvrbTrUMFM93MsSZP&#10;QbmIGa+M/wBln9kP4+/s43HhjQF+M+j3vw00u6knufDcGhRB50kZndRO8ZkBLtn7/sMCvZP20P2d&#10;tQ/aj+Bt54E0zWLbQ7qe9t7oXl3E0iARsWIwvOTQB7VBq9jdaYNRhvbeXTzGZRdxyq0Wwclt4OMD&#10;B5z2pNR0ew1iMR39lb3sYBAS4iWQYPXgjvXknw7/AGd18P8A7J9r8Ftd1Q3ULeHJ/Dt5qWnL5bFJ&#10;o3jeSMODghZCRuBGR0NfOGl/sL/tFfDmxOh+A/2pNSi8M4McVtrGnGaW1jxgJGzPJjAz9zYOBgDs&#10;AcXotrY/B3/gr5ZeGPhtBFpmgeJNGaTxNo2m/JapL9lnmDGNflQgxwSDjrKwGPMNaPwAaHwR/wAF&#10;cPjTpGtRx297r+ktc6VJLjM2RazbY/UmMSk46eUw7V9AfsnfsP6L+zZq+s+LtX8RX3xA+JWtqUv/&#10;ABPqilX2EhmSNSzEbiq7mZmJ2joOKf8AtY/sT6X+0frGg+MNE8SXnw/+Jnh/aNO8T6chdtisWWOR&#10;QykgMzFWDArub7wOKAOQ/wCCsmm6JefsV+KbnVI4G1CzvtPk0p5cb1uGuo0fZ7mFp847Zr2D9jSX&#10;VJv2UfhM+smQ37eG7IsZc7ynlL5ZOec7NlfO1r/wTt8e/FrxNol5+0L8ar74j+H9FmE9t4csbQWt&#10;vO47ysCBzypwm4qSA65r7qt7eK1gjggjSGGNQiRxqFVVAwAAOgA7UASUUUUAFFFFABVDXv8AkB6j&#10;/wBe0n/oJq/VDXv+QHqP/XtJ/wCgmgC/X52f8Falbw34t/Zw8eXPy6N4e8Tyi7kIO1S8lpMuSP8A&#10;ZtJe3av0Trzr4/fAnwz+0f8AC/VfA3iyKU6be7ZI7i2YLPazIcxzRkggMp9QQQSCCCRQB3GoaxZa&#10;Xo9zqtzcRpp1vbtdSXG4FBEqli+fTaM1+fn/AARl0aaf4XfE3xa9q1vBrniXy4S5PzCKIOceoBuC&#10;MjqQR2qeX/gnb8ctS8Ip8ONS/aYvrj4Xqi25sV0si5ktl6QFjJnZt+XaZGUAD5SBivtX4N/CLw58&#10;CfhtongfwpbNbaLpMRjj8xt0krsxZ5ZG7u7MzE8DJ4AGBQB8Wf8ABR7xzq3xq+JHw/8A2WPBdwV1&#10;LxPdw3/iG4j+YW1orF0Vx3CqjzsODiKPH3q+7PA/g3Sfh34O0TwvoVsLPRtHs4rG0hHO2ONQq5Pc&#10;4GSe5JPevnX9m39j7Vvhj8ePiP8AGHx54hsvFXjPxS+y0ezgdI9Ot2bLRLv5PypBGp4IWLH8Rr6i&#10;mmjtoZJppFiijUu8jkBVUDJJJ6ACgD4U+Pzf8L8/4KQfB34cIRNovw9sZPF+qop3AXBKtCrr04ZL&#10;Tr2nb15+7q+Fv+CcMMnxa+IHx1+P14u4eLPELaXpLMm0rY2wBUgnkgq0CH3gNfdNAH52f8Fs/wDk&#10;3/wN/wBjOv8A6ST1+idfnh8fP2CP2iv2kdNh0fxz8ddD1nQrS+a+srM+H4rcwvtZVO+GNGbCORyS&#10;O/WvqD9nPwB8b/BV5rj/ABd+KOn/ABFt7iOEadHZaPBYG1YF/MJMUabtwKdc42+9AHY/tAf8kH+J&#10;H/Ytal/6SyV81/8ABIr/AJMz0n/sMX//AKMFdz+058E/j38WNavrTwD8XtL8GeB9Q0o6feaJeaJB&#10;dPMziRZm81oy6hkdVwGGMZGDXmf7L/7G/wAf/wBm6bw7oVl8atGl+HVjqP2y+8Pw6FEXuY2cNKgn&#10;eMyKW9Qwx2xQB0f/AAVK+IV54a/Znbwho+ZPEPj3VbXw7Zwxn52V33yYHoQgjP8A12FfS3wm+H9p&#10;8KPhh4U8G2JD2ug6Zb6csgGPMMcaqXPuxBY+5NfH3xTb/hf3/BTz4deDlZLjQvhVo8niO+QDdtvZ&#10;SjRqewIJsnHfhq+7aAPkT9sr9rnVfBmp2fwf+D0H/CSfGzxFiGC3tlEi6PEw5nmJO1XC5ZQ3Cgb3&#10;+UAN2P7F/wCyHpv7KvgW7F3ef8JB4915xd+INfkJZp5Tk+UjN83lqWY5PzMzMx6gL8zeBv8AgnH8&#10;evhT4w8S+IvBXxx0fQ9T1+4ee8vW0cXNzKGdnw0sqs3VskAgE4JzgV6ZoH7N/wC1zY67ptzqX7Sl&#10;jf6dDcxyXNquiRKZogwLpkR8ZUEZ96AOD16YeAf+Cy2j3OpkQW3ivw0IrKWTKqW+zOgAPcl7Vl7c&#10;sPbP0D/wUa8SWnhj9i/4nTXbhftVjHYxLnBeSaeONQPXG7P0U1d/a6/Y60X9qjS9Du11y88HeNvD&#10;sxuNF8SaepaS2YkMVZQyll3KrAhlZWUEHqD4bL/wTr+JPxf1vQ4/j18dL3x/4Q0adZ4tAsrP7Mt0&#10;RwPMkDDBIyC21nwzAMuc0AeyfsFaXB8L/wBh34atrU0Wk2cOjyatcXF3II44op5pbrzGZuFG2UNz&#10;wM182+ML/wATf8FS/ig3hrw3c3nh79m3wzeqdR1pYzFLr10n8EWeo5+UEYQHe4LFEH1J+2X+zTqf&#10;7SfwIj+HfhrXLfwmgvbaZneNzA1vCrYhKIRlclCB0GwegrwLwf8AsaftVfD/AMM6f4e8OftF6Po2&#10;iafEILWxs/D0KRxIOwHlcnuSeSSSSSaAPrP4hfAXw940+AuqfCbT1/4Rnw1daWNJgXT4wfssIAAC&#10;BupAHfr1NfLWl/8ABLe80PTbbT9O/aJ+Jmn2FrGsUFra37RRRIBgKqq4CgDoAK9v/Zp+FPxu+Het&#10;61cfFb4s2/xGsLi3SOytodPS2NtIGyzkqgzkcV9A0Afjr+yT+yzfeKP2zPjB4bT4n+LNMk8G6ksk&#10;up2t0y3Gs7LojbdHd84bbznPU1+xVfM/wA/ZN1X4N/tJ/F/4m3mvWeo2PjidprewghdZLUGZpMOx&#10;OG4OOK+mKACiiigAooooAKKKKACiiigAooooAKKKKACqEP8AyHLz/r2h/wDQpav1Qh/5Dl5/17Q/&#10;+hS0AX6KKKACiiigAooooAKKKKACiiigAooooAKKKKACiiigAooooAKKKKACiiigAooooAKKKKAC&#10;iiigDH1X/kL2X/XCb/0KKio9cWZtUsRC6Rt5M2TIhYY3R9gRVfyr/wD5+bb/AMB2/wDjldFPY5qn&#10;xFyiqflX/wDz823/AIDt/wDHKPKv/wDn5tv/AAHb/wCOVqQXKKp+Vf8A/Pzbf+A7f/HKPKv/APn5&#10;tv8AwHb/AOOUAXKKp+Vf/wDPzbf+A7f/AByjyr//AJ+bb/wHb/45QBcoqn5V/wD8/Nt/4Dt/8co8&#10;q/8A+fm2/wDAdv8A45QBcoqn5V//AM/Nt/4Dt/8AHKPKv/8An5tv/Adv/jlAFyiqflX/APz823/g&#10;O3/xyjyr/wD5+bb/AMB2/wDjlAFyiqflX/8Az823/gO3/wAco8q//wCfm2/8B2/+OUAXKKp+Vf8A&#10;/Pzbf+A7f/HKPKv/APn5tv8AwHb/AOOUAXKKp+Vf/wDPzbf+A7f/AByjyr//AJ+bb/wHb/45QBco&#10;qn5V/wD8/Nt/4Dt/8co8q/8A+fm2/wDAdv8A45QBcqbw/wD8g0/9d5//AEa9ZvlX/wDz823/AIDt&#10;/wDHKm0OLUDp/wAl1bKvnTcNbMTnzWz/AMtB3rGpsjWnub1FUPJ1P/n8tP8AwFb/AOOUeTqf/P5a&#10;f+Arf/HKwNy/XnXwR+AvhH9n3w/qmkeEba4ih1TUZdVvbi8nM89xcyBQzs59lHHQc+prtvJ1P/n8&#10;tP8AwFb/AOOUeTqf/P5af+Arf/HKAL9FUPJ1P/n8tP8AwFb/AOOUeTqf/P5af+Arf/HKAL9FUPJ1&#10;P/n8tP8AwFb/AOOUeTqf/P5af+Arf/HKAL9FUPJ1P/n8tP8AwFb/AOOUeTqf/P5af+Arf/HKAL9F&#10;UPJ1P/n8tP8AwFb/AOOUeTqf/P5af+Arf/HKAL9FUPJ1P/n8tP8AwFb/AOOUeTqf/P5af+Arf/HK&#10;AL9FUPJ1P/n8tP8AwFb/AOOUeTqf/P5af+Arf/HKAL9UNa/484/+vm3/APRyUeTqf/P5af8AgK3/&#10;AMcqlq0Woi1j33Vqw+0QfdtmHPmpj/lp64/+tQBuUVQ8nU/+fy0/8BW/+OUeTqf/AD+Wn/gK3/xy&#10;gC/XJ/Fb4Z6N8ZPh7rXgzxD9q/sXV4hBdrZzGGVkDqxUOOgO3B9QSK3fJ1P/AJ/LT/wFb/45R5Op&#10;/wDP5af+Arf/ABygCr4M8I6V8P8AwjovhnQ7YWejaPZxWNnbgk7Io0CICTyTgDJPJPJrZqh5Op/8&#10;/lp/4Ct/8co8nU/+fy0/8BW/+OUAX6KoeTqf/P5af+Arf/HKPJ1P/n8tP/AVv/jlAF+iqHk6n/z+&#10;Wn/gK3/xyjydT/5/LT/wFb/45QBfoqh5Op/8/lp/4Ct/8co8nU/+fy0/8BW/+OUAX6KoeTqf/P5a&#10;f+Arf/HKPJ1P/n8tP/AVv/jlAF+iqHk6n/z+Wn/gK3/xyjydT/5/LT/wFb/45QBfoqh5Op/8/lp/&#10;4Ct/8co8nU/+fy0/8BW/+OUAGpf8fml/9fLf+iZKv1h38Wo/atN3XVqT9oO3FswwfKk6/vOeM+lX&#10;fJ1P/n8tP/AVv/jlAF+iqHk6n/z+Wn/gK3/xyjydT/5/LT/wFb/45QBxPxS+AvhH4yeIPBWr+Kba&#10;4vZvCOo/2rptuk5SD7SChV5EH39pQYB45PXNei1Q8nU/+fy0/wDAVv8A45R5Op/8/lp/4Ct/8coA&#10;v0VQ8nU/+fy0/wDAVv8A45R5Op/8/lp/4Ct/8coAv0VQ8nU/+fy0/wDAVv8A45R5Op/8/lp/4Ct/&#10;8coAv0VQ8nU/+fy0/wDAVv8A45R5Op/8/lp/4Ct/8coAv0VQ8nU/+fy0/wDAVv8A45R5Op/8/lp/&#10;4Ct/8coAv0VQ8nU/+fy0/wDAVv8A45R5Op/8/lp/4Ct/8coAv0VQ8nU/+fy0/wDAVv8A45R5Op/8&#10;/lp/4Ct/8coAv1Qh/wCQ5ef9e0P/AKFLR5Op/wDP5af+Arf/AByqUMWo/wBs3QF1a7/s8OW+zNjG&#10;6THHmfXv3H4gG5RVDydT/wCfy0/8BW/+OUeTqf8Az+Wn/gK3/wAcoAv0VQ8nU/8An8tP/AVv/jlH&#10;k6n/AM/lp/4Ct/8AHKAL9FUPJ1P/AJ/LT/wFb/45R5Op/wDP5af+Arf/ABygC/RVDydT/wCfy0/8&#10;BW/+OUeTqf8Az+Wn/gK3/wAcoAv0VQ8nU/8An8tP/AVv/jlHk6n/AM/lp/4Ct/8AHKAL9FUPJ1P/&#10;AJ/LT/wFb/45R5Op/wDP5af+Arf/ABygC/RVDydT/wCfy0/8BW/+OUeTqf8Az+Wn/gK3/wAcoAv0&#10;VQ8nU/8An8tP/AVv/jlHk6n/AM/lp/4Ct/8AHKAL9FUPJ1P/AJ/LT/wFb/45R5Op/wDP5af+Arf/&#10;ABygC/RVDydT/wCfy0/8BW/+OUeTqf8Az+Wn/gK3/wAcoAv0VQ8nU/8An8tP/AVv/jlHk6n/AM/l&#10;p/4Ct/8AHKAL9FUPJ1P/AJ/LT/wFb/45R5Op/wDP5af+Arf/ABygC/RVDydT/wCfy0/8BW/+OUeT&#10;qf8Az+Wn/gK3/wAcoAv1Qm/5Dln/ANe03/oUVHk6n/z+Wn/gK3/xyqU0Wo/2zag3Vrv+zzYb7M2M&#10;bo88eZ9O/Y/gAblFUPJ1P/n8tP8AwFb/AOOUeTqf/P5af+Arf/HKAL9FUPJ1P/n8tP8AwFb/AOOU&#10;eTqf/P5af+Arf/HKAL9FUPJ1P/n8tP8AwFb/AOOUeTqf/P5af+Arf/HKAL9FUPJ1P/n8tP8AwFb/&#10;AOOUeTqf/P5af+Arf/HKAL9FUPJ1P/n8tP8AwFb/AOOUeTqf/P5af+Arf/HKAL9FUPJ1P/n8tP8A&#10;wFb/AOOUeTqf/P5af+Arf/HKAPnfxt+xDpniLxtrPifRvHnibwze6vcvd3cdnMuwyOSTt2hSBz0J&#10;P1rsvgr+yx4T+C2rXOuW9xf+IfE1ymyTWNYlEsqqeoTAG3IwCeTgYzjivVvJ1P8A5/LT/wABW/8A&#10;jlHk6n/z+Wn/AICt/wDHK4IYHDQqe1jDXc8ynluEp1fbRprm3+ffsX6KoeTqf/P5af8AgK3/AMco&#10;8nU/+fy0/wDAVv8A45XeemX6KoeTqf8Az+Wn/gK3/wAco8nU/wDn8tP/AAFb/wCOUAX6KoeTqf8A&#10;z+Wn/gK3/wAco8nU/wDn8tP/AAFb/wCOUAX6KoeTqf8Az+Wn/gK3/wAco8nU/wDn8tP/AAFb/wCO&#10;UAX6KoeTqf8Az+Wn/gK3/wAco8nU/wDn8tP/AAFb/wCOUAX6KoeTqf8Az+Wn/gK3/wAco8nU/wDn&#10;8tP/AAFb/wCOUAX6KoeTqf8Az+Wn/gK3/wAco8nU/wDn8tP/AAFb/wCOUAX6KoeTqf8Az+Wn/gK3&#10;/wAco8nU/wDn8tP/AAFb/wCOUAX6KoeTqf8Az+Wn/gK3/wAco8nU/wDn8tP/AAFb/wCOUAX6KoeT&#10;qf8Az+Wn/gK3/wAco8nU/wDn8tP/AAFb/wCOUAX6KoeTqf8Az+Wn/gK3/wAco8nU/wDn8tP/AAFb&#10;/wCOUAX6KoeTqf8Az+Wn/gK3/wAco8nU/wDn8tP/AAFb/wCOUAX6KoeTqf8Az+Wn/gK3/wAco8nU&#10;/wDn8tP/AAFb/wCOUAX6KoeTqf8Az+Wn/gK3/wAco8nU/wDn8tP/AAFb/wCOUAX6KoeTqf8Az+Wn&#10;/gK3/wAco8nU/wDn8tP/AAFb/wCOUAX6KoeTqf8Az+Wn/gK3/wAco8nU/wDn8tP/AAFb/wCOUAX6&#10;KoeTqf8Az+Wn/gK3/wAco8nU/wDn8tP/AAFb/wCOUAX6KoeTqf8Az+Wn/gK3/wAco8nU/wDn8tP/&#10;AAFb/wCOUAX6KoeTqf8Az+Wn/gK3/wAco8nU/wDn8tP/AAFb/wCOUAX6KoeTqf8Az+Wn/gK3/wAc&#10;o8nU/wDn8tP/AAFb/wCOUAX6KoeTqf8Az+Wn/gK3/wAco8nU/wDn8tP/AAFb/wCOUAX6KoeTqf8A&#10;z+Wn/gK3/wAco8nU/wDn8tP/AAFb/wCOUAX6KoeTqf8Az+Wn/gK3/wAco8nU/wDn8tP/AAFb/wCO&#10;UAX6KoeTqf8Az+Wn/gK3/wAco8nU/wDn8tP/AAFb/wCOUAX6KoeTqf8Az+Wn/gK3/wAco8nU/wDn&#10;8tP/AAFb/wCOUAX6KoeTqf8Az+Wn/gK3/wAco8nU/wDn8tP/AAFb/wCOUAX6KoeTqf8Az+Wn/gK3&#10;/wAco8nU/wDn8tP/AAFb/wCOUAX6KoeTqf8Az+Wn/gK3/wAco8nU/wDn8tP/AAFb/wCOUAX6KoeT&#10;qf8Az+Wn/gK3/wAco8nU/wDn8tP/AAFb/wCOUAX6KoeTqf8Az+Wn/gK3/wAco8nU/wDn8tP/AAFb&#10;/wCOUAX6KoeTqf8Az+Wn/gK3/wAco8nU/wDn8tP/AAFb/wCOUAX6KoeTqf8Az+Wn/gK3/wAco8nU&#10;/wDn8tP/AAFb/wCOUAX6KoeTqf8Az+Wn/gK3/wAco8nU/wDn8tP/AAFb/wCOUAX6KoeTqf8Az+Wn&#10;/gK3/wAco8nU/wDn8tP/AAFb/wCOUAX6KoeTqf8Az+Wn/gK3/wAco8nU/wDn8tP/AAFb/wCOUAX6&#10;KoeTqf8Az+Wn/gK3/wAco8nU/wDn8tP/AAFb/wCOUAX6KoeTqf8Az+Wn/gK3/wAco8nU/wDn8tP/&#10;AAFb/wCOUAX6KoeTqf8Az+Wn/gK3/wAco8nU/wDn8tP/AAFb/wCOUAX6KoeTqf8Az+Wn/gK3/wAc&#10;o8nU/wDn8tP/AAFb/wCOUAX6KoeTqf8Az+Wn/gK3/wAco8nU/wDn8tP/AAFb/wCOUAX6KoeTqf8A&#10;z+Wn/gK3/wAco8nU/wDn8tP/AAFb/wCOUAX6KoeTqf8Az+Wn/gK3/wAco8nU/wDn8tP/AAFb/wCO&#10;UAGm/wDH5qn/AF8r/wCiY6v1h2EWo/atS23VqD9oG7NsxyfKj6fvOOMetXfJ1P8A5/LT/wABW/8A&#10;jlAF+iqHk6n/AM/lp/4Ct/8AHKPJ1P8A5/LT/wABW/8AjlAF+iqHk6n/AM/lp/4Ct/8AHKPJ1P8A&#10;5/LT/wABW/8AjlAF+iqHk6n/AM/lp/4Ct/8AHKPJ1P8A5/LT/wABW/8AjlAF+iqHk6n/AM/lp/4C&#10;t/8AHKPJ1P8A5/LT/wABW/8AjlAF+iqHk6n/AM/lp/4Ct/8AHKPJ1P8A5/LT/wABW/8AjlAF+iqH&#10;k6n/AM/lp/4Ct/8AHKPJ1P8A5/LT/wABW/8AjlAF+iqHk6n/AM/lp/4Ct/8AHKPJ1P8A5/LT/wAB&#10;W/8AjlAF+iqHk6n/AM/lp/4Ct/8AHKPJ1P8A5/LT/wABW/8AjlAF+qGg/wDID07/AK9o/wD0EUeT&#10;qf8Az+Wn/gK3/wAcqlosWonRrApdWqp9nj2q1sxIG0YyfMGfyoA3KKoeTqf/AD+Wn/gK3/xyjydT&#10;/wCfy0/8BW/+OUAX6KoeTqf/AD+Wn/gK3/xyjydT/wCfy0/8BW/+OUAX6KoeTqf/AD+Wn/gK3/xy&#10;jydT/wCfy0/8BW/+OUAX6KoeTqf/AD+Wn/gK3/xyjydT/wCfy0/8BW/+OUAX6KoeTqf/AD+Wn/gK&#10;3/xyjydT/wCfy0/8BW/+OUAX6KoeTqf/AD+Wn/gK3/xyjydT/wCfy0/8BW/+OUAX6KoeTqf/AD+W&#10;n/gK3/xyjydT/wCfy0/8BW/+OUAX6KoeTqf/AD+Wn/gK3/xyjydT/wCfy0/8BW/+OUAX6oa9/wAg&#10;PUf+vaT/ANBNHk6n/wA/lp/4Ct/8cqlrUWojRr8vdWrJ9nk3KtswJG05wfMOPyoA3KKoeTqf/P5a&#10;f+Arf/HKPJ1P/n8tP/AVv/jlAF+iqHk6n/z+Wn/gK3/xyjydT/5/LT/wFb/45QBfqrqem22s6bd6&#10;fewrcWd1C8E8LZw8bKVZTj1BIqLydT/5/LT/AMBW/wDjlHk6n/z+Wn/gK3/xygDN8A/D3w38LfCt&#10;p4b8J6Na6DoVoXaCxs02xoXcu5A92Yn8a6GqHk6n/wA/lp/4Ct/8co8nU/8An8tP/AVv/jlAF+iq&#10;Hk6n/wA/lp/4Ct/8co8nU/8An8tP/AVv/jlAF+iqHk6n/wA/lp/4Ct/8co8nU/8An8tP/AVv/jlA&#10;GH4f+FfhLwr4y1/xZpOg2lj4k17Z/aepxqfOu9gwock9AOldXVDydT/5/LT/AMBW/wDjlHk6n/z+&#10;Wn/gK3/xygC/RVDydT/5/LT/AMBW/wDjlHk6n/z+Wn/gK3/xygC/RVDydT/5/LT/AMBW/wDjlHk6&#10;n/z+Wn/gK3/xygC/RVDydT/5/LT/AMBW/wDjlHk6n/z+Wn/gK3/xygC/RVDydT/5/LT/AMBW/wDj&#10;lHk6n/z+Wn/gK3/xygC/RVDydT/5/LT/AMBW/wDjlHk6n/z+Wn/gK3/xygC/RVDydT/5/LT/AMBW&#10;/wDjlHk6n/z+Wn/gK3/xygC/RVDydT/5/LT/AMBW/wDjlHk6n/z+Wn/gK3/xygC/RVDydT/5/LT/&#10;AMBW/wDjlHk6n/z+Wn/gK3/xygC/RVDydT/5/LT/AMBW/wDjlHk6n/z+Wn/gK3/xygC/RVDydT/5&#10;/LT/AMBW/wDjlHk6n/z+Wn/gK3/xygC/RVDydT/5/LT/AMBW/wDjlHk6n/z+Wn/gK3/xygC/VCH/&#10;AJDl5/17Q/8AoUtHk6n/AM/lp/4Ct/8AHKi09Z11m8FxJHK/2eHDRxlBjdL2LH+dAGpRRRQAUUUU&#10;AFFFFABRRRQAUUUUAFFFFABRRRQAUUUUAFFFFABRRRQAUUUUAFFFFABRRRQAUUUUAY+q/wDIXsv+&#10;uE3/AKFFRRqv/IXsv+uE3/oUVFdNP4TmqfEY+seMtA8PXS22q65pumXDIJFhvLuOJypJAYBiDjII&#10;z7GqUfxM8ISyKieK9Ed2OFVdRhJJPQAbq/Ir/gs5/wAnQeF/+xOtf/S2+rh9Q/4Jt+Lof2YYfjRa&#10;eKtHutPbRE1+XSZIpY5ktzH5jKHwVZwO3AODzQ5u9khqCsm2fuhHIs0aujK6MNyspyCD0INOr8kv&#10;+CNvxc8WzfE/xJ8PZtQur/wh/YkmpxWk0heOynjniQNHk/IHEzBlXqQp7V9z/Gf9vf4LfAbxhfeF&#10;PFXia4j8S2Kxtc6bZ6bcTPF5iLImXCeXko6tjdnB5xVKSauQ4tOx9DUV8s+B/wDgpl+z3461aHTY&#10;/GjaJdTNsjbW7KW1hJ46ylfLUc9WYdK+lNc8SaT4Z0G61vV9TtNM0a1hNxPqF3OscEUYGd7OxwB7&#10;5p3T2FZrc0qK+SNc/wCCp37O+i6s9iniq+1JUba11Y6TcPDnvhmUFgPUAg9s17l8F/2hPh/+0Lod&#10;zqvgDxFDr9raMsdyqxSQy27MCVV45FVlzg44wcHGaLp7BZo9For5w+LH/BQr4F/BzxBcaFrPjFb7&#10;WbZzHcWej2sl4YGBwVd0GwMDkFd2RjkV0PwL/bO+EX7ReovpfgvxVHc62iGU6TfQSWtyVHJKLIAJ&#10;AAMnYWx3xRdBZ7nt1FFFMQUUUUAFFFFABRRRQAUUUUAFTeH/APkGn/rvP/6Neoam8P8A/INP/Xef&#10;/wBGvWNTZGtPc0qzNW8UaNoM0MOp6tY6dLP/AKqO7uUiaTnHyhiM8+lcR+0l8WP+FG/Afxv46SNJ&#10;rnRdMkntY5fuPcHCQq3+yZGQH2Jr4X/ZL/4J/wDhP9pj4QwfFv423+ueLvGnjRpr0TtqLw/ZYd7J&#10;GV29WIXcAcooKqFAU5wOg/TFWDKCDkHkEUtfnx+wT4k174E/tMfFD9l/W9dute0TQIV1Tw3cXxzJ&#10;DARE/lA9g0dxE20YUNHIQBuxX6D0ANd1jRndgqqMlmOAB61naR4m0fxA8yaXq1jqTQnEi2dykpT/&#10;AHtpOPxr8/f2stY1/wDas/bW8P8A7M9p4gvPDngPT7Aal4nOnTbJr3MXneWexGxoVVSCAZGchtqi&#10;sb9q7/gn74c/Zt+GNz8XfgTqWteDfF3g1VvpVTUJJlu7cMBKSXJKsqncR9xlVlK8ggA/S6sYeNPD&#10;7aquljXdNOpM2wWf2yPzi3psznP4V86LZXf7f37G3gy5tfE114KPiRLa41a80hm8z9y7R3cEeGHD&#10;SRuo3ZAHUNjB878Rf8EiPgFb+Ab60tDrmlarDbM8fiO41QvJE6qSJJEwIioIywCLxnBXqAD7oor4&#10;d/4JGfFXxj8Tv2cdTi8V3t1q0Whaw+nabqF4xeRoPJifyi55fYXOCegYDoBX3FQAUUUUAFFFFABR&#10;RRQAVQ1r/jzj/wCvm3/9HJV+qGtf8ecf/Xzb/wDo5KAL9FFcv8TrPxdqHgTV7fwJqGnaV4tkjUaf&#10;eatE0trG+9SxkVQSRt3DjuRQBtTa5pttqtvpkuoWsWpXCl4bN5lE0qgEkqhOSAFPIHY+lXq/KLwb&#10;ofxT8O/8FavhZZ/FzxbYeMPEjaPeTQXWlw+TbQWzafqASJE2JjDK5PHJbJJNfq7QAVV1LVbLRbN7&#10;vULy3sbVPvT3Mqxov1ZiAKtV+XPwV+Hsf/BTz43fEfxt8TNX1G5+GvhfUP7N8PeF7G8aKA534dip&#10;yD5aqzMuC7SfeCptIB+nmm6rZa1Zpd6feW99av8AdntpVkRvoykg1ar8tfjB8NR/wTB+O/w98d/D&#10;vWNRg+FXijURpniHw7fXTSwxY27mDMfm/dl3Qt8ytEcsVbFek/8ABRLxt4k+J3xt+FH7NHhnW59A&#10;tfGBF74gurVisj2Zd1CZHVQsNw5Q8MVTPHUA+7dL8U6Lrl1Pbabq9hqFxb/66G1uUlePnHzBSSOe&#10;Oa1K/Nj9qD/gnH4I+AnwV1H4lfB6/wBd8KeOfBMI1aO//tF5Wuo4iDLuzwjBNzAoADgqVIPH2b+y&#10;f8ZJP2gP2d/A/ju48sahqlji+ES7VF1E7Qz4XsDJG5A9CKAPWqKKKACiiigAooooAKKKKAKGpf8A&#10;H5pf/Xy3/omSr9UNS/4/NL/6+W/9EyVfoAKo2Ouabql1eWtnqFrd3NmwS5hgmV3gY5wHUHKng8H0&#10;NeYftEeHfjN4j0nS4Pg54r8P+E70PL9vuddszcFlIXy/KGxwCCHzuGORXxp/wSNh1u1+Kv7T0HiX&#10;Uv7Z8Qw6zYRajqOSftNys2pLLLyBwzAnoOvQUAfpRRRWf4i16x8K+H9T1vVJ1tdM021lvLqdukcU&#10;aF3Y+wVSfwoAt3V1BY27z3M0dvAgy0krBVX6k9KoaL4o0bxIJTpGr2OqCLHmfYrlJtmemdpOK/OL&#10;4L/CTXv+CnOraz8U/i3rmr2Hwph1KW18MeCdNujBE6x8GWUjOSM7S4+dnD4KooU/ZPwA/ZD+Gf7M&#10;eoa3efD7SbrSpNYihivFnvpblXEZcoR5jEg/O3Q0Aev6hqVppFnJd311DZWsYy89xII0X6sTgU3S&#10;9YsNcs1u9NvbfULViQJ7WVZUJHUBlJFfmV8N/BP/AA8z/aW+J+rfELV9RPwt8C3y6bo3hmwvGihu&#10;GLyosrFTwSsJdmGGJlVQ21MVR/aA+E6f8Ewfip4E+Kvwt1TU7b4dazqS6V4j8M3Vy88TDaXwpJy+&#10;Y1lZd2WR48gkMVAB+p1FMimSeJJYnWSNwGV1OQwPIIPcU+gAooooAKKKKACiiigAqhD/AMhy8/69&#10;of8A0KWr9UIf+Q5ef9e0P/oUtAF+iivnD9sD9qqX4G6fpXhDwXp//CU/GHxW32bw94fiXzNhJ2m5&#10;nAPyxLyRnG4qeQquygHv8fiLSptYl0iPU7N9ViXfJYrcIZ0XAOSmdwGGB6dx61ekkSGNpJGVEUFm&#10;ZjgADqSa/KD9h34d+JPhV/wU28beG/GGvN4m8VQ+FzdapqjOz+dc3EVjcSYZuWCtMVBwMhQcDoPR&#10;v2kL/Wv2xv26Lf8AZxOv3ugfDbwzYLqXiGLTJvLk1JjFFKUJ6MB50CAEEKTI2CQAAD9CdH8TaR4i&#10;Ep0rVbHUxEcSfY7hJdh9DtJxWlX5lftafsKaJ+yf8PP+F0/AXUtZ8H+JvCMkU93brfSTpd2zSIj5&#10;3nPG4MyklGQMCvSvQ/2wv2q9Z1H/AIJw6N8RfC9xJouq+M4bGylns5MPZtKGN0sbjkcxSxhhyA2e&#10;D0APuCz8TaPqWpT6faarY3V/B/rbWG5R5Y/95Qcj8RWlX5gftWfsY+B/2af2SdG+KXw3hvPDnxG8&#10;HNpt6fEltey+fdvNLFDIzqzleXmDYA4A2/dJFfWfxk/api+GP7HNl8WNkb63reiWUujWQUn7RqF5&#10;ArQoqnlgpYuV67Y2oA9+sNc03Vbm7t7LULW8uLN/LuYreZXeBskbXAOVPB4PoavV8/8A7D/wFufg&#10;L8CdOtdc3z+N/EEra94ku5zumkvp8MyO3UmNdqHnBZXb+I19AUAFFFFABRRRQAUUUUAFFFFABRRR&#10;QAUUUUAFFFFABRRRQAVQm/5Dln/17Tf+hRVfqhN/yHLP/r2m/wDQoqAL9FFfGXxg8a+MP2j/AI93&#10;Pwe8FazN4e8MaQh/t7VLUkPJtIEoJBBIBYRhMjc24scdOPFYlYaKdrtuyXdnBjMZHBwT5eaUnZJd&#10;X/W7PrWbxhoNrfGym1vTYrwNtNu93GJM+m0nOa2K+ZY/+CePwkXSxbSQ6zLc7cG+bUCJSf72AuzP&#10;/Aa6D9n39n/xD8B/F2tWi+LLzxD4HubVfsFpeytvtJg4yCmdvK/xKBnHIGBWNOtiudKrSVn1Tvb1&#10;0X4GFOvjfaRjWopRfVSvb1TS/A96orxn4m/td/DH4U61Jo+sa61zq0J2z2emwNcNCfRyPlVv9knI&#10;9K6b4UfHjwR8arWeTwnrcd9PbjM9nIjRXEQzjJjYAlf9oZHbOa6I4qhKp7KM05dr6nVHGYadX2Ma&#10;ic+11c9AoriPih8aPBvwb02K98Wa3DpizZEEGGknmx12RqCxA7nGBnk1w/w7/bL+FnxM1+DRdO1u&#10;Wy1O4YJbw6lbtAJmPRVY5XcTwASCe2aJYqhCapSmlLtcJ43DU6iozqJSfS6ue31T1jV7Pw/pF9qm&#10;o3C2mn2MD3NxcSfdjjRSzsfYAE/hWb428d6B8OPD8+ueJdVt9H0uEhWuLgnlj0VVAJZjg/KoJ4PF&#10;fNXxG/bY+FPj74Y+PNAsNYurfULzQb+2tBeWUkaXErW8iqitg4JJGN2OvrxUYjF0cOmpzSlbRNme&#10;Kx1DCpqpNKVrpNn034T8XaP468P2uuaBfxappN1v8i7hzsfa7I2MjsysPwrYrwf9hn/k1nwT/wBv&#10;3/pdcV7xWuGqOtQhVe8kn96NcJWeIw9OtJayin96uFFeU/Fr9p74efBa+TT/ABHrX/E1ZVf+zrKJ&#10;p51U9GcDhBjn5iCQeAa57Q/22PhX4k1Lw3p2matdXeoa7eLYQWy2bq8MrOiKJQcbQTIMMMg4b0NZ&#10;yxmGhNwlUV+1zOeYYSnN0pVYqS6XVz3eiua8f/Ejw18LtBfWfFOr2+kWCnarzElpG/uogBZ29lBN&#10;eSeGf26fhD4o1yLTE16406SZ9kVxqNo8MLHPHz8hc+rYFVUxVCjJQqTSb6Nl1cZhqE1Tq1FGT6No&#10;9Z8efEzwv8MbC2vfFOs2+i2lxL5MUtznDvgnaMA84BNdPXxv/wAFNGDfC3wkynIOsEgj/rg9eoeM&#10;f23PhJ4L8QSaRc+IJNQuYX8ueTTbZ54YmzgguOGx327vTrxXJ9fhTr1KVaSio8tr9b3OD+06dPE1&#10;qOIkoxjy2bdr8yf+R7jfXsGm2Vxd3MghtreNpZZG6KqjJJ+gBrF8D/EDw98SNGbVvDOqwaxpyytA&#10;bi3ztEigEryByAw/OsbVvGOi+Pvg7rmueHtRh1XSrrSrpormAnBxE4IIPIIPBBAI714L/wAE/wDW&#10;rLw1+zHrWr6lOLXTtP1O9u7mcqWEcUcETO2ACThQTwM8VrLFWxEKatyyTd/S3+ZvPGcuKp0o25ZR&#10;cr+lvlbU+tKK+brj/goJ8HYbwwJqmpXEQbH2mPTZBGR64bDY/wCA5r17w/8AGDwn4t8A3vjLQ9Wj&#10;1bQbOCW4mlt1O9BGhd1ZDhlcAfdIB5HrWtPGYes2qdRNrszWlj8LXbjSqxk12aOzor5m/wCHh3wi&#10;/wCfjWf/AAXn/wCKr0b4M/tJeDfjveana+FpL6SXTo0kn+123lAByQuOTn7pqKeOw1WShTqJt+ZF&#10;LMsHXmqdKqnJ9Ez1OivD/iF+2b8KvhvrUukX+vPf6jAxSeHS4GuBEw6hnHy5B4IBJHeu6+Fvxm8H&#10;/GbSZdQ8JaxHqUcJCzwlWjmgJzgOjAEZwcHocHBNaRxVCpP2UZpy7X1NoY3DVKjowqJyXS6udtRX&#10;ikP7Ynwv8vxQ95rcmmDw9craXS3kBV5ZSZAFhUZaQ5hfoOOCat/Cr9q/4b/GLXDougaxImrkForO&#10;+t2geYAEkoTwxABOM5wM4qY4zDykoqorvbUiOYYSUowjVjd7K616HsFFFFdh3hRRRQAUUUUAFFFF&#10;ABRRRQAUUUUAFFFFABRRRQAUUUUAFFFFABRRRQAUUUUAFFFFABRRRQAUUUUAFFFFABRRRQAUUUUA&#10;FFFFABRRRQAUUUUAFFFFABRRRQAUUUUAFFFFABRRRQAUUUUAFFFFABRRRQAUUUUAFFFFABRRRQAU&#10;UUUAFFFFABRRRQBQ03/j81T/AK+V/wDRMdX6oab/AMfmqf8AXyv/AKJjq/QAUUV4x+1V+zxP+014&#10;D0jwh/wl2p+ENKTV473VJtJYrPeWqwzI1sDnbhnkjb5gyjywdpOKAPULbxhoN5qjabb63p0+orkG&#10;zju42mGOvyA5/Stevz4+Nn/BKT4O+Gfgv4h1Twa2saB4u0LTZtSstan1R38yaCMyDzQcIoYrgsgX&#10;bnI6YO3+yv8AtSeLtf8A+Cb3in4havdPqnizwjp+qWsWoXR3vcyW8O+CSUn7xAdAxPLbCTkkmgD7&#10;an8TaPa6tFpc2q2MOpy/6uykuEWZ+/CE7j+VaVfl58Ff2JfAnxo/YUv/AIl+JILvV/ixr+n6lrq+&#10;K7i+nNxFdRyTeTxv2lf3S7sjJ3NyOMfSf7EP7Qza5+wpofxC8e6q8p8PWN5HqmpTkvJJFaSSBXYn&#10;l5DEsY6ks3uaAPqL+3NN/tb+yv7Qtf7U8vzfsXnL52z+9szux74q9Xxt/wAE+vBuseOm8Z/tGeNr&#10;VovFPxGui2l28wydP0aM7YIkyAQrbR/vLHE38Rr7JoAKKKKACiiigAooooAKKKKACqGg/wDID07/&#10;AK9o/wD0EVfqhoP/ACA9O/69o/8A0EUAX6o6vrmm+H7UXWqaha6bbFggmvJliTceg3MQM8Hj2q9X&#10;49f8FRvC/wC0DovgDQr74n+PfD+ueELjW/KsdF0C0aDy5vJlZJZSYwXIQMOWOCxwOaAP2FpksyQR&#10;PLK6xxoCzOxwFA5JJ7Cn18c/t5eF/wBoG/8AAnj/AFTwT4+8P+G/hzY+HLq7vrBrRjqc8cVvI9wi&#10;TeWwXeqkAgqRnqKAPrrS9YsNcs1vNNvbfULRiQs9rKssZIOCAykjg1cr5B/4JQ/8mR+Dv+vzUf8A&#10;0slr3345/HPwr+zv4Bm8ZeMprm30SGeK2eS0gMz75DhflHOM0Aeg1laz4s0Tw4yLq2s6fpbSDKLe&#10;XSQlh7biM9D+VYngXx5pfxl+GGneKvC9zMul67YmexuJkMUgVgQrFeqkHmvkrwX/AMEjvhLBp7XP&#10;xB1XxF8RfFN0oa91a91KSANLjlo1Q7sZ/wCejufegD7ht7iK7hSaCVJoZBuSSNgysD3BHUUlzdQ2&#10;cDz3EqQQoMvJIwVVHqSelfmj+yDpGqfs0/8ABQzxt8B/CXiDUde+Gg0xtQexvZRL9gkMMMyucABX&#10;DS+WSoG4Ou4EgYd8ZrVv2wP+CkV58EPHesalpvw38L6at3BoNpc/ZxqlwLeGcs2OpPnnkZIjiO3a&#10;SxoA/R/RfE2j+I0kfSdVsdUSM4drK4SYKfQ7ScVpV+XX7c37Kvg79ivwPonxj+CF3qPw78S6Xq9v&#10;aNbQ6lPcQ3qSBiVImd2JygJUkqyhwVr9KfA2u3PijwT4f1m8tfsN5qOn293Na8/uXkiV2T8CSPwo&#10;A3KKKKACiiigAqhr3/ID1H/r2k/9BNX6oa9/yA9R/wCvaT/0E0AX6KK+Mf8AgqL8dvE3wq+DmgeF&#10;vBN7Np3ivx1qg0mC7t3Mc0UAA83y3H3WZniTcOQHYgg4IAPrqPxVosurtpSavYPqi/esVuUM4+qZ&#10;3fpVy+1C10uzlu725htLWIbpJ53CIg9Sx4Ar4G1j/gkD8NLT4QyWuj6hrUfxMtrX7RB4nF6/7y+V&#10;dw/c/dEZcY4w4GPmyMnq/wBhH4iJ+2t+xnqHhj4kPPrV1ZzS+HNYkeVo5ryFVSSKRnUhtxR1UtnJ&#10;MbE8mgD6u/4Wl4M/6G7Qf/BnD/8AFVa0zx94Z1q+jstP8R6Tf3kmdlva30Ukj4BJwqsScAE/QGvl&#10;/wD4dQ/s2/8AQnX/AP4O7z/45XzJ+yH8DfBup/8ABSDXdX+EmmSaT8Ofhjbz2lxdSXMt0L6+lhmt&#10;SA8jEjLSTEYO0rbA/wAdAH6s1yfw/wDix4Q+KkeqyeEtfs9fj0q7axvXs2LLBOv3o2OPvD29a5j9&#10;qT4sL8D/ANnvx54181YrrS9LlNmzHAN1JiK3H4yvGK81/wCCbvwpb4UfsieC4bhCNT1+NvEN6zLt&#10;ZnucNHuzzkQiFTn+7QB9H6vrmm+H7UXWqaha6bbFggmvJliTceg3MQM8Hj2q9X49f8FRvC/7QOi+&#10;ANCvvif498P654QuNb8qx0XQLRoPLm8mVkllJjBchAw5Y4LHA5r9haAGu6xozuwVVGSzHAA9aqaT&#10;rWn69Zi70y+ttRtSxUT2kyypkdRuUkZr5b/bZ8K/tBax4Z8VXvw68feH/Cnge10Caa+t5rVm1KQx&#10;xyNMI5fLYIGQKAQQwOSCOtc9/wAEiv8AkzPSf+wxf/8AowUAfaVcnN8WPCFv8SIPAEmv2a+M57T7&#10;dHou4mcwDd+8xjhflbr6V1lfCH7D7D45ftZftBfHORvP06O+XwjoUv3lNvDs3svYZSK2fj/nq3ry&#10;Afb+seINL8OwLNqupWemQscLJeTpEpPoCxFWLHULXVLOK7srmG7tZRujngcOjj1DDgivjRf+CWvw&#10;98Z+NPEXi74pa94g+IGtavf3NzHDNqEkFtZQyTO8cMe0+YdisFyX28cKteHeB/CN1+wd/wAFFvCH&#10;w08E67fXfw48fWQuJ9Cvrjzfs5fz0U4/vJJACsmMlGZCTgmgD9QndY0Z3YKqjJZjgAetZ2keJtH8&#10;QPMml6tY6k0JxItncpKU/wB7aTj8a+Av24da179o79rf4dfsxaZrd5oXhO8tf7W8Sy2L7HuECyye&#10;W3qFjh+UHK75lJB2iuY/a5/YS8M/sofCsfGT4H6hrXhLxZ4Nmt7iY/bnuFvIWlSNywc8EFgxUfIy&#10;h1KnIwAfpvWQ3jDQY9WXSm1vTl1Rm2CyN3GJi3oEzuz+FeGaxpt3+27+yH4bfS/El14JfxbZ6ffX&#10;t9pjN5sCh0e5gTDDOSskfJx3IPQ+Ra1/wR9+B8/gW60vSzr1p4k8gi38RXGotLKJsfK7xACJlzjI&#10;CKcZwQeaAPueivh7/gkv8avFHxU+A2t6N4r1KTWrvwpqv9nWuoTTedI9s0asiNJk79jbwGz90qOi&#10;12v7X/7TWveG9b0z4MfCGBdZ+M3ihNkRXmLQ7Vgd15ORnaQuWUEcAbiCNquAfTlj4i0rUtQurGz1&#10;Ozur61OLi2guEeSE5x86g5Xn1rQr8v8A/glz4Gu/hn+1n+0B4V1DVZNc1DSY0tbnU5sl7qZblt8p&#10;3EnLNk8knnmv1AoAKKKKACiiigAooooAKKKKACiiigAooooAKoQ/8hy8/wCvaH/0KWr9UIf+Q5ef&#10;9e0P/oUtAF+iiigAooooAKKKKACiiigAooooAKKKKACiiigAooooAKKKKACiiigAooooAKKKKACi&#10;iigAooooAx9V/wCQvZf9cJv/AEKKijVf+QvZf9cJv/QoqK6afwnNU+I/GX/gs5/ydB4X/wCxOtf/&#10;AEtvqh0b9mv9sH4o/s36Hb6X4ifVfh1eaTBPYeH4dZjhaa12AxxFCFyMY+RmxkDqQKm/4LOf8nQe&#10;F/8AsTrX/wBLb6qHw/8A+Csnjn4Y/B3w/wCBtB8G6EJdF0yHTbbVLyWaU4jQKJGjBUE4GcZxn16V&#10;m7czuaK/KrHTf8Ep/wBpLw38MfiH/wAKv1jwdbabrXie4+zL4njeQXLzpuMdtcI5IVcllXy9vzbd&#10;ysSWHu/7V3jf9jb4efGvxFrvxC8P3Hj/AOI955K6hY6eZLoW5jgSFEZGljgRtka5BJcYzxmvk/8A&#10;4Jw/s4+NvjF+0ToHxHvbK8g8K6FfnV7zXbqMql5cqWZIomP+sdpOW28KobJBKg+afELTZv2eP2z9&#10;Wvfil4MbxPYWviC51K50jUGxFqlvLJIySh2BEincH5BBKlW74LvlCycjG/an+IHwZ+IniDSdQ+EH&#10;gLUfAUKxyrqVveThorhiUMbRxh3EZH7wEAgH5eAc5+t/2gYfHHjT/glL8HL/AE9r3UtMsZVbXPJ3&#10;MwtYmnigaTHWNCsYOcgHYe2a+ev21f2hPD37QGn+Bbvwd8KY/hv4V0xr+C2uoYIok1GVhbGVQIo1&#10;T90Fj4DMf3ozjOK+wPDf7THi39l39gX4CeJPDvhu38T6VcG8ttZtLmKQoIPNmKnzVz5R3cZYEHkY&#10;NC3Y30PkX9l344fs7eAvBs+ifFr4N3PizVJrhnfX7OcTSGI/dQRPJGI9vPKNk5yelfWi+KPhR8Dv&#10;2L/jV8Qf2b9evjBr0llYSafeSt9o0OZ38g43/vAfLmdlZi3zKCGOOPm79oL9rT4C/Gb4e6lbaR+z&#10;1a+GfHV6oMOrWNxHbpazE8yZhRPPP+y6gHOTzXp/7F37Cvjb4hfsz/GCDxBaz+GI/GVnZx6BDqCt&#10;E0s9tK08c8iY3LGW2oCRkq7kDGCRdkJ92fMH7L3xQ+DHwxm1q++Knw3vviLqFwUSxjFyq21snJdi&#10;hI3Oxxyc4A4xk1zniP4reHvDP7QsHxB+E2i33hDR7HULfUtO0m6ui727ptMke8EkxswcYJPyttOR&#10;Xsv7Pnxu139gXxt4i8KfFD4TR6zaahJG8tnqsCR3MDpuXzbeR0ZZI2B5x8rYUhhzn3LXP+Cluk/E&#10;LVdO8OfC34C6WurX08cX2rULKK8kRSwDbLeGPk4J5LYHdTS0tuV12P1hooorpOUKKKKACiiigAoo&#10;ooAKKKKACpvD/wDyDT/13n/9GvUNTeH/APkGn/rvP/6NesamyNae58z/APBUf/kxP4m/9wz/ANOl&#10;pXf/ALFAVf2R/hDsAA/4Rmx+76+Uuf1rov2kPhP/AMLz+BPjfwIsiQ3GtabJBbSyfdS4GHhZvYSK&#10;hPsDXwv+yb/wUC8J/s0/CGD4S/G2w1vwj408FmWxEDac8v2qHezxBdnRgG2gnCMArBjuOMDoNaz+&#10;1f8AD6m+8jPlf8I6PtGMf6v+zkx/4/s6V+jdfnr+wX4Z1748ftO/E79qHXNCu9A0LXIBpnhu2vhh&#10;5ocRJ5w9QsVvGu4ZUmVwCdua9Y1z9sjxHcftzWfwC8LeGNP1OxggiudY1medw9nGYfPlwo4OEaJR&#10;n+OQA0AeS/tb/DH4mfAn9r7Q/wBpf4c+Ernx7pMlktj4g0TTwzXOBGYSdqhnKtGIyHVW2tF8wwRn&#10;G/aD/by8QfGj9nj4h6L4Z+BHjaysrjRLiHVNc8QollZadCyEO+85EjgH5Y8qzHoD0r7K/aA/am+H&#10;n7Mdtolx8QNTudLt9YeaO0kt7OW5DNGELAiMEjhx29a+NPjx+0tqX/BQzTx8E/gHo2qzaFqVzEfE&#10;vjTU7V7eytLVHEmxed3LKpIbazBdoU7iQAe+f8EvNLutK/Ye+HS3RkDT/b7iOOT+CN764K49iMN/&#10;wOuP/bC/ZH+OPxp17xPqPhf4s+Z4QvFhaH4c3hntLS5RIEWSCSeGQMVldGbBwMyckYzXpHxq+LNp&#10;+wf8FvAEWk+C9U8VeDtKaDRL0aWpaeytI7dsXJ42k7o1B3soJf7wPXy7xJ/wV8+B9r4QkvvD39va&#10;94jljxaaB/ZrxSNMRhEkkPyAZxkozHngHpQB3P8AwTn+NHhL4pfAs6H4a8Hw/D+88I3J0vUvDkDM&#10;8cEpy3mq7fO3mHeSXy+9XBLYDH6qr4l/4Jb/AAF8W/C/4c+MPG3jqxfSPEnj7Uk1JtOlTy5IbdBI&#10;0bOnVGZp5TsPIXbnByB9tUAFFFFABRRRQAUUUUAFUNa/484/+vm3/wDRyVfqhrX/AB5x/wDXzb/+&#10;jkoAv0UVzXxI+I3h34R+CdV8XeLNQ/srw9pcay3l55Ek3lKzqgOyNWc/MyjgHrQB8I/Ez/lNF8Jf&#10;+xYn/wDSHU6/ROvyG8dfthfCHWP+CnXw7+LNn4u874f6ToUtne6x/Zt4vlTG1vowvkmESt808Qyq&#10;EfN1wDj9SPhX8XvCPxs8C2njHwZq41jw3dNKkV81vLbhjG5R/klRGGGUjkDpQB2Nflx8O7j4kf8A&#10;BMz4x/EHTrv4a654++Enii++3afqnhyEzPa4ZvLyACFba4jZHKZKKykjr9LfsU/ti+Jf2t/E3j2c&#10;+FrDSPBPh+4+y2WqQzSPNeyM7FBg8DEShm9DIldJ8Zv+CgHwZ+AfjrUvB/jLXL6w8QWEUcsltDpk&#10;84ZZIxIm10UryGHUjmgD8/8A/go1+0f4r/aV+F3gu1h+EPiTwT4abXlNjqfiQrBcahcmGRViit8Z&#10;KYckyAsucDg9fcfiHb/Z/wDgsp8HYJ5ftLR+FZFaWTq7Cx1L5j7kjP1qbw03iL/go/8AtI+B/Hze&#10;GtQ8M/Aj4fTm+059ZQxza5e7lcMqAlSu6OLOCyhUYbsyFRr/APBRLwV4k+F/xs+FH7THhjRLjX7b&#10;we32HxDa2qbpEsg7sHx2UrPcoXPCkxk8dAD6q/ax/wCTWfjJ/wBiZrP/AKQzV4X/AMElPtH/AAxb&#10;4d8/Pl/2nqHkZx9zz2z/AOPb+teQ/tQf8FHPBHx7+Cuo/DX4PWGu+K/HPjaEaTHYf2c8TWscpAl3&#10;Z4dim5QEJAyWLADn7J/ZJ+DEn7Pv7OvgjwJc7DqOm2Re/aNty/apXaaYBv4gJJGUH0UUAevUUUUA&#10;FFFFABRRRQAUUUUAUNS/4/NL/wCvlv8A0TJV+qGpf8fml/8AXy3/AKJkq/QAV+dn/BLj/k4D9rn/&#10;ALGe3/8ASvVK+xPjj+0x8Nv2brPSbr4jeJP+Edg1aSSKzb7Dc3XmtGFLjEEblcBl+9jrxX5q/sFf&#10;thfCH4L/ABg/aK1vxl4u/sbS/Fmuw3miz/2beT/aoVuL9y22KFmT5Z4jhwp+bpwcAH6814R+3ZeT&#10;WP7Hvxbkgcxu2gXERYf3XARh+KsR+NdF+0j8c7b4DfADxP8AEmOGLUBplnHNaW8zFFuJZXSOFD3A&#10;LSLnuBmuE+E+t65+2r+x7qNx430S08K/8Jxp15a21tZu8vk2zq0cM53dW3AyAdMbPegD5M/Y/wD2&#10;H9f+N/7MPgfVtd+NnjDQvDs0E76V4b8MSLZW9mpuZd7SHnznZ97FioI3YzgV0XwF8cfEj9kL9tbT&#10;/wBnvxr42vviD4K8UWX2zQ9R1Z2e5tcrKY8F2YqC8EkRTJUnayhckHD/AGR/2xtN/Yl8H3vwL+Pm&#10;m6n4U1bwzdzvpl9DZSXMF1bSytL8pQEsPMaRlcAqysBwVOdT4LDVP26P29NO+PFloF/ovws8Eaf/&#10;AGfpN/qMHltqcqefsC9iRJcSSHBO1URTgtQBkeG4/iT/AME2v2hviPe/8K51r4hfCPxte/boL7w9&#10;C0stmwkkeMEAEKyiZ4yr7A+1WVvlIrzn/go7+1J4k/aK+Bfh23j+EPibwT4Qj8SQTRa34m22813d&#10;C2uVWGG3xl12u7GRSQCoU4JGf0A+Nn7enwd/Z78cXPhLxtrd9p2uw20d15EOmzTq6OCVwyKRng9S&#10;K+aLbUNf/wCCmPx/8C6/Z+GtS8PfADwHenUReaxH5T67dhgQqICQy5RV4J2oZMsGcKAD9B/CNhPp&#10;XhXRbK6dpLm2soYZXf7zOsagk++Qa1qKKACiiigAooooAKKKKACqEP8AyHLz/r2h/wDQpav1Qh/5&#10;Dl5/17Q/+hS0AZ/j/wAQXXhPwH4k1yxs/wC0L3TNNub2C0wT58kcTOsfHPzFQOOea/KL9mD9qG2+&#10;GPjLxL8T/iZ8LfiV44+L/iKRluNYh0NVt7C2HC29qrOCq7VUE4HCqoGAS36+UUAfjH4M/bKsNF/4&#10;KK+PPi63w98ZXFrq2ix2S+HYbFTqcBW2so98ke7AU+QTnPR09a+gP2jPAvxK/Z5/bBsv2m/APgq9&#10;8eeGde02K21/RdPVmuocwRwkbEDMAVihcOFYBkYNgEE2fhn/AMpovi1/2LEH/pDplfWP7QX7WXw3&#10;/Zfk8Pr8QtVudKXXRcmyeCyluQ3keV5gPlqSp/fJjI559KAPi/8Aae/bo8QfG79m3x/o3hz4GeM9&#10;L0ibTDHqniDxIiWNpYRllBKk5ErklQqBgx3cA4xXS/Dv9mLU/wBob/glB4J8CQXaW/iJrZtY0qa9&#10;yI/N+2TyxIxGcK0UhQN2DA44xWF8cvj9qn/BSOO1+DPwQ0fVU8F3N7DN4p8a6patBawwROJFiQdS&#10;SwVwrYZmRQFC7mH6I+C/CeneAfB+ieGtHh+z6Vo9lDYWkX92KJAiD8lFAH57/Fqx/aY/as+EOgfB&#10;DVPg4fAXmS2cXiPxff6rBNZGK3KnfFGhy250V9qsx429CWGzJa6Z8df2sNO0uN2uPgt+zlpitcS/&#10;fivNXiiAVeuGMIhGR2aBweJK+lP2z/2gP+GdfgTrGuWGZ/FepEaR4ds0TfJPqEwKx7V/i2DdIR32&#10;Y6kVh/s4/sr/APCo/wBku5+HF5MreJvEWnXcuv6gXLmW/u4isjF8ZYICqBupEYPU0AfOfwfvv2k/&#10;2yfhz4j+MOhfGCT4cwPd3UfhnwlYaRFPbOkPCrNI3LbnBQsVfkFsYwg+l/2Ev2krz9qT9nrS/Fur&#10;Q28PiG1uZdK1VbUYja4iCtvC/wAO+OSNyvYsQOMV8mfscftj+Bv2R/2cdc+GvxQuLnwx8QvBt/fo&#10;NBuLGd5b0u5lj8tlUoQzuVyWAwA2dpDV7n/wSn+EOufCP9lG1XxBZXGm3/iLVrjXVs7pdkkUTxww&#10;xZXGRuSBXAPOHH0oA+xaKKKACiiigAooooAKKKKACiiigAooooAKKKKACiiigAqhN/yHLP8A69pv&#10;/Qoqv1Qm/wCQ5Z/9e03/AKFFQBfr4q/YRZV+M/xxW/wda/tBSTznH2m587r/ALXl9ea+1a+Kfi94&#10;P8Y/sz/tAXnxf8HaLN4g8KayCdc0+2BLRlyDLuAyQCyiRZMEBiQeDz42YXp1KOJteMG7+jVr/I+f&#10;zTmpVaGLteNNu9tbJq1/ke2fHn4ofE7wFrWmW3gT4ff8JjZz27SXNxlx5MgbAXg9xzXlHg/9sLxf&#10;4s0H4s22teGbXw3rPhPRLi5SOF3aRLkZQK4Y4+VsE/Suosf+ChnwjutNS4nutWs7hlBazk09mdTj&#10;kZUlT+favLv2c/CNz8ZvH3x01ltI1LTfCvjOzureyvtQtTGD50jEEdQWUMG+UnGK4K2JdWvFYWtz&#10;c19Fay0dul9zzMRi5VsTBYLEc3Pf3Vay9126XWvdnoH7Bvwr0BfgxaeM7/TrbVPEPiC5uZptQvIh&#10;LMqJM8QQMwOATGzHHUtznAxyP7Q3h/TvgX+1N8JPGHhi0h0dfEF2bHUrWxQRpMoliSVtgwuWS4Hs&#10;SgJ5yTR/Z9/aKtP2XdDvPhb8VdP1LRbzSLqZ7G8it2mhlhdyxAxyQXLMrKCCG7EcvGu3P7aX7SHg&#10;/VtC0u9g+HfguUXMmoX0WwTyh1kZQMkZcxxLtznapJx0rm9pRlg6VCl/FTjp1TTV2/x1OP2mHngK&#10;OFoW9unHT7SkmuZvqut2cm3xm8PL+118QPEfjrwzrfjBdDuJNI0ez02xS7js/JlaMyMjuoBOxiDz&#10;zIxwDjFz9qb46eFPjt4C+y6T4A8Y2Xiy0uIp9P1O80aOPZhsOhkSVnClSxwARuVenUdP4kv9V/Y7&#10;/aU8UeNL3RbzVvh34xYzXN5Yx7mtZnfec8gBg5fgkblfg5BFd3rv/BQv4bwWSr4etNa8TavN8tvp&#10;1vZmIs56KzN0/wCAhj7Gs1y+zq0cRWUG27px1d3o076+VjJcqpVsPiq6g3KV046u70ad7vTa2x5L&#10;4mkvP2i/2hPgz4L8WNMNJg8NWmrajZyEqZrh7Uzy7hxyxVEOcEDd619KfHj4UeCrf4E+OPK8I6HC&#10;bDQL6e0aPT4laCSO3dkZCFypBAII9K8E/aAuvEPwu+Lfw1+Pw0G4lsZ9Mhg1yxjUhrWR4mV0bI+X&#10;KS7V3fxRYJGRWv8AFb9trw78Svhj4q8P+BfDmu69qF9ot2l3JLbiGGwt2gcSzSMGb7i7jjoSMZre&#10;nVoUVXhiH772utWrK1jqp1sNh1ioYp/vJPS61ceVctv60PU/2Gf+TWfBP/b9/wCl1xXtOvasug6H&#10;qOpOhlSztpLhkBwWCKWI/SvFv2Gf+TWfBP8A2/f+l1xXt2qadDrGl3lhcAm3uoXgk29drKVOPwNe&#10;/gr/AFOlb+VfkfTZdf6hRtvyR/8ASUfH37BngXT/AB/pfiv4peKLa31vxRqurzQLPdxiTyFCo7FA&#10;2QpZpMcdFRQDgkU79rTwpoug/tCfs83umaTY6dd33iNRdTWtukTz7Lqy2byoG7G9sZ/vGuH+APxw&#10;j/Y41DxN8NPiRpmo29ul+95Zahawb1kBVULAEjKMEVgy55JBAqD4sfHu1+PPx2+BN9o+gapp3h2x&#10;8TRxWmp6lGI/t0jXVn5oRQSMJtT+In5xkDpXzHtsOsBGj/y8urrrfmV7/wCZ8d9YwqyyOHbXtbxu&#10;uvNzq7f+fyL/AMf/AImaPJ+2hFa+NNE1XxR4Y8JWUf2bRdMtVufMuJIUl8x42dQy5lXOTz5aAgjO&#10;df47/tIeA/jF8LdX8ND4b+M4782pGl3FxoUIW1nUZjIZZiyLkBTtH3SeD0rb/aB0vX/gH+0hY/G3&#10;S9GuNe8NXtqtnrkVquZIAIxGWPoNqRsGPGUIJGRXVX3/AAUQ+FEGli4tDrV/esPk0+Ow2ylj0Usz&#10;Bevox/Gtm1GdenXqqHM3o1e6e1nfXT7jeTUKmJpYmuqfNJ6Sje8XtZ3100stj52+Puparqv7Enwe&#10;l1pLhNRj1Ca2dbpWEgWLz4o8g8/cRetfcej/ALPfw30Lwu3h+18F6OdMePy5FmtVkklGMZaRgXLf&#10;7ROR2xXyd+214x1D4jfs4/DrxBf6LNoV7qOrySf2ZMG8yJdsyoDkAklQpzgZzxxXqeo/8FDfhnZa&#10;HNOtrrja2ikDRZbIxzCXpsZydq88E5JHoelXh6mFoYip7eS+GFm+umv36aGuFq4LDYqr9Zmvgp2c&#10;lq1yu+/fS6PN/wBlKSbwin7RXw9jmefSNEe7+y72Pysv2iFjj1ZY4/8Avmup/YXutCtP2T/Ecnie&#10;W2h8PHUb1NQa8bERgaGJXVvYgkY75xUv7NPwv1/w/wDCn4pePfFlo1j4g8aQ3V8baRSHjhKSuCwP&#10;Kl2lY7TzgLmvHvh34Q1rxp/wT38U2WhRS3V1B4ga7ltYQWeeKMQM6gDqRw+P9j1xWFFzw6pS5btQ&#10;qNLyvdL7jlw7qYWNGfJdqFVqL7XTS+49cb9q74TfZ59G8FfCrU/FmnQgxsuleH4ltWA4A243Y6fe&#10;QdRXP/8ABP8AvvN+I/xj0uLS5tE0iS6WZNCvEIay/fTqIWUjhlUhGGP4RnpV/wCEP7cnw98J/C3w&#10;94dtfDWtDxDY2cVn/Y+mWSN9ouFQKWVgwzvYZJI3cngnrzP7JfxA/wCEb+In7QvjPxHp02lvatLq&#10;V9pq/PJA/wBouHeEdMsGyueOR2pwrxniKE3VUt72VkvdfX9GVTxMKmLwtR1lLe6UbKK5Xpf9Ge0/&#10;tafE7T/hZ4VtfD/hrR7O68e+JW+x6XbwW0Zkh3HaZsY65O1f9o56Ka5m5+Hsv7IP7Hfi29sJc+Mr&#10;q1ibUdSjOWFxNIkI2N6Recdp9QW74rxT4J/tDeBL74v698V/inqs3/CRyOYNG02G0lni0+HGMghc&#10;ZCnaMerseWzX0rrHxK8D/tkfDjxp4E8I6pNNqElgJg11aSRIjrIrRElh08xFzjnFdFOtSxjqVozX&#10;O01BXV1pv6v8EdNLEUce6uIhNe0cZRpxurrR62/mf4I8V/Zr/aJ+H3wb+GemWEfw98YXmt3ERl1L&#10;VrPR4pRdyMcnEhmBaMDAAwBgZxkkl/wh8YWevfttadrngrwvrvhjw3r2nzW+qW2oaeLRPOWCSTdt&#10;RmTBaKI5yCWLcc5O18C/2ttO+CHhG0+HXxW0jVPDet6Cptop/spkjmhBOzIHOQOAQCrAAg16t8N/&#10;2vtG+MnxOsPDHg7QNVvdKKyyX2uXUBjhgCxsyKAM/eYKMuV9ADmssO6VSNGEqyvFr3eWzv23v6sx&#10;wro1IYenLEJOLjaPLaSa3T1v5N28zw79jz4W+FvH3xq+MWq+ItGttZudH1cCyS8TzIozLPdb2MZ+&#10;Vj+6XBIOOcVvftgeDtJ8B/GX4J+JfDlha6JqU+srbTtYwLEJVSaAoWCgAkB3U5HIbB4FXP2Df+So&#10;fHz/ALDEH/o++q9+3Z/yOnwO/wCxhP8A6MtqUacFlXOlrzXv1+MUaVNZJ7RRXNzXv1v7S2/ofXVF&#10;FFfYn34UUUUAFFFFABRRRQAUUUUAFFFFABRRRQAUUUUAFFFFABRRRQAUUUUAFFFFABRRRQAUUUUA&#10;FFFFABRRRQAUUUUAFFFFABRRRQAUUUUAFFFFABRRRQAUUUUAFFFFABRRRQAUUUUAFFFFABRRRQAU&#10;UUUAFFFFABRRRQAUUUUAFFFFABRRRQAUUUUAUNN/4/NU/wCvlf8A0THV+qGm/wDH5qn/AF8r/wCi&#10;Y6v0AfA3/D1z/qgPxE/8Bf8A7GvtL4Y+Nv8AhZPw78O+Kv7MutF/tixivf7Ovhie23qG8tx2YZwa&#10;6evlv/goP+1tqX7JnwlsdR0HTY77xFr1y+nWFxcnMFkwjLGZ16uV4wvQnrwMEA4L/god+0reLp8f&#10;7PnwxhbxD8UvHCf2dc21mdx02zlXEhkI+68iE9eFj3uxUbd3r3wl/ZH0r4e/sfv8Ebi8M66ho93Z&#10;anqMY+/c3Sv5sqA9lZ8KPRFzzmvjL9kX9pz9mH9nu31PxR4n+ImoeM/i14iZptc8UXOiXrsSx3GG&#10;EtFlY84yeC5AJwAqr97/AAB/aj+Hf7TlnrN18PtWn1aDSJIorxp7KW22NIGKACRRnIRulAHxl4Rt&#10;f2nvg3+znqX7PFj8GG8Q6gsF7pGleOLPWYEsRa3DyHzmR8YZBI+0MVP3crkENkeJvg/qFv4V+CX7&#10;EukakLu6kH/CS/EO/sXJS3sxOZ2iB9GkfC5AOUgJHz1+i3xO+Iui/CP4fa/4y8Q3H2XRtFtHu7h/&#10;4iFHCKO7M2FA7lgK+Z/+Cefw41m/0HxV8d/G0IXxv8Urv+00jbJNnpY/49YFJ/hK4YeqCLPK0Aed&#10;6D4m+Kf7V/x6+JXgT4a/EV/g58MfhdLFoNv/AGPpcdxNeXC+ZFjcxX5Fa3kwFYAJ5fBLbq9M/Yd+&#10;P3jfxn4q+KXwm+J2oW+t+NPh7qQthrkMC2/9p2rM6pI0agAMNgOQBlZUzkgk+HfAv4reGP2F/wBq&#10;b9oPwx8Wb6TwtpXivVh4i8P6vNaTyw3cDSTybQ0aNlgsyr0xujkXrgV23/BPOwvPiX8dvj98dIbG&#10;6s/CHizU0s9AmuYmiN7DG77pgrDOMCLnpuZx1U4APvKiiigAooooAKKKKACiiigAqhoP/ID07/r2&#10;j/8AQRV+qGg/8gPTv+vaP/0EUAX6/Oz/AILZ/wDJv/gb/sZ1/wDSSev0Tr8jP+CqX7XHwn+Pnwr8&#10;N+GvAniv+3db0vxCbi8tf7Ou7fyo1gmjJ3TRIp+ZgMAk8+lAH6515V+1j/yaz8ZP+xM1n/0hmqL4&#10;G/tW/Cz9pK61e3+HPij/AISKbSUikvV/s+6tfKWQsEOZ4k3ZKN93OMc15L+3J+1t8J/h78M/id8M&#10;df8AFf2DxxqvhK/t7PS/7Ou5PNe4tJUgHmpEY13MQMlgB3xQBV/4JQ/8mR+Dv+vzUf8A0slr3345&#10;/Azwr+0R4Bm8G+Mobm40SaeK5eO0nML74zlfmHOM18Uf8EuP2rPhZoPwN8C/CW+8UeR8Qbm/vI4t&#10;H/s+6bc0lxLIg84RGIZQ55fjoea+o/20P2idQ/Zc+Bt5470zR7bXLqC9t7UWd3K0aESMVJyvORQB&#10;6d8M/h3o3wl8A6J4O8PRzRaLo9uLW0SeQyOIwSQCx6nmvNf2pfg78TPjBouj2nw3+Kdx8MLi1ac3&#10;k1tbtI14rqoRdyspTaQx3Dn5qm8BfHbW/HH7I8PxatPDi3fiC48NXGt2/h+yLyefcRxSOlumAWJd&#10;kCjAJy3Arwrwt/wV4+Cd9pMp8U2/iLwXr1uCtxo97przuJAOUR48g88ZcIfUCgDjf2GdUtv2bv2j&#10;vEnwI8d+FbC1+J+swHUovHNldz3TeJEVWlJkadmdGKrI5C4UskmVBALYX7W3gvSv2wP2z9J+Hfwz&#10;gk8M/EPwfbC88QfEe2neL7DCoBSARptMsitLHtYOrAsVzhWIl/Zuttf/AG0P27R+0Wvh6+8PfDXw&#10;xYtYaLNqMYjkv38mSJQMEhsGeaRipIXCKSTWd4h8Uan/AME/f28/Hfj7xhoOoXvwn+IwLf2/YW5m&#10;FpM7rJhiBwySCUGPOSjKw3EbaAOI/aI0X40fA/xh8P8AVv2mhL8b/gx4evg1vLo8kcEZuTxHLeJ5&#10;YaR1XICyHa/3fM+Zg36u+E/FGmeN/C+keItFulvtH1a0ivrO5TIEsMiB0bB6ZUjg1+cv7Zn7YXhT&#10;9sP4aJ8E/gXa6j8Q/Evii8tfPmh02a2hsYYpo5d7tMikZZVBbAVV3ksOAfvf4G/D2T4S/BvwR4Lm&#10;uReT6Do9rp0twv3ZJI4lV2HsWBx7YoA7iiiigAooooAKoa9/yA9R/wCvaT/0E1fqhr3/ACA9R/69&#10;pP8A0E0AX6/Or/gqUFb4+fskBwCh8TXG4N0x9q0vrX6K18Zf8FQ/gV4l+Knwd0DxX4JsptR8WeBd&#10;UGr29nbx+ZLLAQPNEafxMrJE+3kkRsACSBQB9m1+cn/BHD7V/Znxu35+x/8ACRReX0x5m2Xf79PL&#10;/wA5ra1j/gr98NLv4QyXWj6frUnxMubX7PB4YFk/7u+Zdo/ffdMYc54y5GPlycD0v/gmT+zzrH7P&#10;v7N0Ufia0ksPE/iS+k1m8s5xiW2RkSOGJx2bYm8g8gysDyMUAdF/wUC/aO/4Zw/Z31nUdOuPL8Wa&#10;5nR9DRD+8E8ikNMo/wCmabnBxjcEH8VW/wBgv9nMfs1fs66Fod7B5XijVP8Aiba4zD5xdSqP3RP/&#10;AEyQJH6ZViPvV8w6L/xnl/wUWuNVb/TfhV8HcJb/AMUN3fiQ7T6HfPGW7ho7Rf71fpPQB8L/APBT&#10;K8n+JmrfBf4CadO8c/jrxJHcaiYT80djAQHLD0zI0g97c19xWdnDp9pBa20Sw28CLFFGgwqKowAP&#10;YAV8L/B8j4/f8FNvib43LLc6H8L9Jj8Mac6gsBdyb1lIPQEN9tU4/vL+P3dQB+dn/BbP/k3/AMDf&#10;9jOv/pJPX6J1+Rn/AAVS/a4+E/x8+Ffhvw14E8V/27rel+ITcXlr/Z13b+VGsE0ZO6aJFPzMBgEn&#10;n0r9Gfgb+1b8LP2krrV7f4c+KP8AhIptJSKS9X+z7q18pZCwQ5niTdko33c4xzQBuftAf8kH+JH/&#10;AGLWpf8ApLJXzX/wSK/5Mz0n/sMX/wD6MFdp+2J+1x8JvhP4T8Z/D7xV4r/srxfqnhq6Nnp39nXc&#10;3m+fDLHF+8jiaMbnBHLDHU4FfOP/AASx/au+Ffg34K+F/hZrHin7H481HW7iO10n+z7p/MaaQeUP&#10;NWIxDPu4x3xQB9jftjfFr/hSP7MvxB8WxTCC/ttMe2sGzyLqciGEgd8PIrYHZTXOf8E/fhMfg5+y&#10;T4A0iaMx6jqFn/bN6GXa3m3R84Kw9URo0/4BXjv/AAUYkb4vfFD4Dfs/2suU8Ua+NY1iNGO9bG3B&#10;ByB1BQ3LDPGYR6V90xxpDGscaqiKAqqowAB0AFAHOfEf4jeHfhL4K1XxZ4r1SHR9B0yEzXF1MfwC&#10;qOrOxwqqOSSAOTXwb+x74Q8SfteftR6p+1R4t06bRfC2nLJpngzTLgYd4wjxeZ7qqySknkGWVtp/&#10;d4rwT4kftgeBP2svjs8Xxp8TXfgv4OeFb0mw8HWNrcXE+szIzL5tzJCpVenIzlVYqnJaSvtbwj/w&#10;Uy/Zqkm0bw1oHiO4tUdodPsLG30K6iiTJCRxqPLCqo4A6ACgDyrR1Q/8FoNcLBSR4XUrn1+xQ9Pw&#10;zX0p+3t/yZz8Wf8AsCS/+hLXzb+3Bo+u/s4fta/Dv9p3S9EvNd8KWlr/AGT4mhsYw726FZI/NPoG&#10;jm+UnC74VBYbxXLftdft3eGf2rvhV/wpv4HadrXi/wAW+MZre3mUWL24tIVlSRgxccklQpb7iqXY&#10;uMDIB9Mf8Ey/tX/DDfww+2Z83yb7bux/q/7QufL6f7G2sz9vn9rVfgf4LXwN4OEms/FzxdH9g0bS&#10;rFTLPbLLlPtLIOc5JEY/ifsQrYZ8WfiL/wAO6f2IvDMdhpsfiHVtGtbTQ7dWby7d710ZpJ37+XvW&#10;R9o5OQMjJYfJP7Jf7TX7Pnw58Saj8WPix8RLzxl8adezJcahJol28OlIy4MFv+6wCB8pZQAFGxAF&#10;yWAPp34N/BzX/wBgn9hHxO+k2ia18Rls5tbuoI0adDfuiIkSquS6xqqDA4Yqx43V8x/sl/tTaF+z&#10;7Y634h8S/Cf4peMvir4oma68QeKJdFTMhYhvIhy4KxKRnoNxwcABFX9APgH+2J8Lv2mdW1XTfh/r&#10;dxqt3pcCXF0s1hNbBEZtqkGRRnkdq9roA/HX9kn9rex8J/tmfGDxO/gTxZfR+ONSWKKxtbNWuNN8&#10;y6JzdLu+QDdzjPQ1+xVfnh+w3/ykH/ar/wCv1/8A0rev0PoAKKKKACiiigAooooAKKKKACiiigAo&#10;oooAKoQ/8hy8/wCvaH/0KWr9UIf+Q5ef9e0P/oUtAF+iiigAooooAKKKKACiiigAooooAKKKKACi&#10;iigAooooAKKKKACiiigAooooAKKKKACiiigAooooAx9V/wCQvZf9cJv/AEKKio9cuYbXVLF5pUhU&#10;wzANIwUZ3R8c1X/tiw/5/rb/AL+r/jXRT2OapfmKeseDdA8Q3S3Oq6Hpup3CoI1mvLSOVwoJIUFg&#10;TjJJx7mqUfw08IRSK6eFNER1OVZdOhBBHQg7a2f7YsP+f62/7+r/AI0f2xYf8/1t/wB/V/xrS6I1&#10;LUcawxqiKqIo2qqjAAHQAVn6z4b0nxHHEmraXZaokRJjW8t0mCE9SAwOKm/tiw/5/rb/AL+r/jR/&#10;bFh/z/W3/f1f8aLoLMo3ngnw7qFpaWt1oGl3NrZgrbQzWcbpCDjIRSuFBwOnoK0bHTbPS7GOysrS&#10;C0s4wVS3gjVI1BOSAoGB1P50z+2LD/n+tv8Av6v+NH9sWH/P9bf9/V/xoug1KFr4H8OWWoC+t9A0&#10;uC9DbvtMVlGsmc5zuC5zW3VP+2LD/n+tv+/q/wCNH9sWH/P9bf8Af1f8aLoNQ1TRtP1y1NtqVjba&#10;hb5z5N1CsqfkwIqLR/Dmk+Ho3TStLs9MRzlls7dIg31CgVL/AGxYf8/1t/39X/Gj+2LD/n+tv+/q&#10;/wCNF0FmXKKp/wBsWH/P9bf9/V/xo/tiw/5/rb/v6v8AjTugsy5RVP8Atiw/5/rb/v6v+NH9sWH/&#10;AD/W3/f1f8aLoLMuUVT/ALYsP+f62/7+r/jR/bFh/wA/1t/39X/Gi6CzLlFU/wC2LD/n+tv+/q/4&#10;0f2xYf8AP9bf9/V/xougsy5RVP8Atiw/5/rb/v6v+NH9sWH/AD/W3/f1f8aLoLMuVN4f/wCQaf8A&#10;rvP/AOjXrN/tiw/5/rb/AL+r/jU2h61p8On7Xv7ZG86Y4aZQcGViD19DWNTZGtPc3qzNW8L6Nr00&#10;M2p6RY6jLB/qpLu2SVo+c/KWBxz6VJ/b2mf9BG0/7/r/AI0f29pn/QRtP+/6/wCNYG5eVQqgAYA4&#10;AFfHP7DXwK8TaP8AE/4zfGXx/odzofinxjrk8GnWV8F8630wOJE6ZIDExrgnpbqcV9cf29pn/QRt&#10;P+/6/wCNH9vaZ/0EbT/v+v8AjQA3WvDuk+JIY4tW0uz1SKNtyR3tukyq2MZAYHBqxp+nWmk2kdrY&#10;2sNnaxjCQ28YRFHoFAwKh/t7TP8AoI2n/f8AX/Gj+3tM/wCgjaf9/wBf8aAL9Y1t4N8P2epHUbfQ&#10;tNg1A8m7jtI1l/77Az29atf29pn/AEEbT/v+v+NH9vaZ/wBBG0/7/r/jQBfoqh/b2mf9BG0/7/r/&#10;AI0f29pn/QRtP+/6/wCNAF+iqH9vaZ/0EbT/AL/r/jR/b2mf9BG0/wC/6/40AX6Kof29pn/QRtP+&#10;/wCv+NH9vaZ/0EbT/v8Ar/jQBfoqh/b2mf8AQRtP+/6/40f29pn/AEEbT/v+v+NAF+qGtf8AHnH/&#10;ANfNv/6OSj+3tM/6CNp/3/X/ABqlq2t6dJaxhL+1c/aIGwsyngSoSevYA0AblVtQ0201ezls7+1h&#10;vbSUYkt7iMSRuM55UjB5AqH+3tM/6CNp/wB/1/xo/t7TP+gjaf8Af9f8aAMb/hVvgz/oUdB/8FkP&#10;/wATXHftDafq/h39nHx5YfDzw8bjXp9JuLTTNN0mFY28+ceUHVRgZUyFz/umvSv7e0z/AKCNp/3/&#10;AF/xo/t7TP8AoI2n/f8AX/GgDxT9h34B/wDDOP7NnhXwrdW/2fXpov7T1kHBb7bMA0isRwTGAkWf&#10;SIcmvYtS8G6BrGoJf3+h6bfXy7dt1c2kckoxyMMQTx2qz/b2mf8AQRtP+/6/40f29pn/AEEbT/v+&#10;v+NAF5VCqABgDgAUtUP7e0z/AKCNp/3/AF/xo/t7TP8AoI2n/f8AX/GgCLS/C2i6HdT3Om6RYafc&#10;XH+umtbZInk5z8xUAnnnmtSqH9vaZ/0EbT/v+v8AjR/b2mf9BG0/7/r/AI0AX6Kof29pn/QRtP8A&#10;v+v+NH9vaZ/0EbT/AL/r/jQBfoqh/b2mf9BG0/7/AK/40f29pn/QRtP+/wCv+NAF+iqH9vaZ/wBB&#10;G0/7/r/jR/b2mf8AQRtP+/6/40AX6Kof29pn/QRtP+/6/wCNH9vaZ/0EbT/v+v8AjQAal/x+aX/1&#10;8t/6Jkq/WHf63pz3Wmlb+1YJcFmImXgeVIMnn1I/Orv9vaZ/0EbT/v8Ar/jQBHrXhnR/EixLq+k2&#10;OqrCSY1vbZJghPXG4HGcDp6Vlf8ACrfBn/Qo6D/4LIf/AImtn+3tM/6CNp/3/X/Gj+3tM/6CNp/3&#10;/X/GgD5V/wCCiHwm8Z/Hnwb8O/hn4T0m6k0fWPEtvJr+p2oUR6fYxDBZ88dZA4AByYcYr6o8O6BY&#10;eFPD+maJpVulnpmm2sVna28YwsUMaBEQewVQPwp39vaZ/wBBG0/7/r/jR/b2mf8AQRtP+/6/40AM&#10;1rw3pPiSOOPVtLstUjjO5EvbdJgpPcBgcGr8USQRJFEixxoAqoowFA4AA7Cqf9vaZ/0EbT/v+v8A&#10;jR/b2mf9BG0/7/r/AI0AVtU8HaBrd6l5qOh6bf3aABbi6tI5JFxyMMwJGK1kRY0VEUKqjAVRgAel&#10;Uv7e0z/oI2n/AH/X/Gj+3tM/6CNp/wB/1/xoAv0VQ/t7TP8AoI2n/f8AX/Gj+3tM/wCgjaf9/wBf&#10;8aAL9FUP7e0z/oI2n/f9f8aP7e0z/oI2n/f9f8aAL9FUP7e0z/oI2n/f9f8AGj+3tM/6CNp/3/X/&#10;ABoAv0VQ/t7TP+gjaf8Af9f8aP7e0z/oI2n/AH/X/GgC/VCH/kOXn/XtD/6FLR/b2mf9BG0/7/r/&#10;AI1Sh1vThrN05v7UI1vCobzlwSGkyM59x+YoA3KKof29pn/QRtP+/wCv+NH9vaZ/0EbT/v8Ar/jQ&#10;Akfh3SodYl1ePTLNNVlXZJfLboJ3XAGC+NxGFA69h6U3WvDWkeJI4k1fSrLVEiJaNb23SYIT1IDA&#10;4p/9vaZ/0EbT/v8Ar/jR/b2mf9BG0/7/AK/40AWLGxttNtY7Wzt4rW2jGEhgQIij0AHAqeqH9vaZ&#10;/wBBG0/7/r/jR/b2mf8AQRtP+/6/40ALqWh6brElrJf6fa30lrJ5tu9zCshhfj5kJB2ngcj0q9VD&#10;+3tM/wCgjaf9/wBf8aP7e0z/AKCNp/3/AF/xoAjv/DGj6rfQXt7pNjeXsH+quLi2R5I/91iMj8K0&#10;6of29pn/AEEbT/v+v+NH9vaZ/wBBG0/7/r/jQBfoqh/b2mf9BG0/7/r/AI0f29pn/QRtP+/6/wCN&#10;AF+iqH9vaZ/0EbT/AL/r/jR/b2mf9BG0/wC/6/40AX6Kof29pn/QRtP+/wCv+NH9vaZ/0EbT/v8A&#10;r/jQBfoqh/b2mf8AQRtP+/6/40f29pn/AEEbT/v+v+NAF+iqH9vaZ/0EbT/v+v8AjR/b2mf9BG0/&#10;7/r/AI0AX6Kof29pn/QRtP8Av+v+NH9vaZ/0EbT/AL/r/jQBfoqh/b2mf9BG0/7/AK/40f29pn/Q&#10;RtP+/wCv+NAF+iqH9vaZ/wBBG0/7/r/jR/b2mf8AQRtP+/6/40AX6oTf8hyz/wCvab/0KKj+3tM/&#10;6CNp/wB/1/xqlNrenHWbVxf2pRbeZS3nLgEtHgZz7H8jQBuUVQ/t7TP+gjaf9/1/xo/t7TP+gjaf&#10;9/1/xoAryeD9Bm1A30miac96W3m5a0jMhb13YzmteqH9vaZ/0EbT/v8Ar/jR/b2mf9BG0/7/AK/4&#10;0lFLZEqKjshdV0LTddjSPUtPtdRjQ5VLqBZQp9QGBxVi1tILG3SC2hjt4IxhIokCqo9ABwKrf29p&#10;n/QRtP8Av+v+NH9vaZ/0EbT/AL/r/jRZXuPlV721LskaTRtHIqujAqysMgg9QRWbpvhfRtFuHn0/&#10;SLGwncYaW2tkjZh7lQCal/t7TP8AoI2n/f8AX/Gj+3tM/wCgjaf9/wBf8aLJu7QnFN3aLskaTRtH&#10;IqujAqysMgg9QRWfZ+GdH02zuLO00qxtbS4BWa3htkSOUEYIZQMEYJHPrT/7e0z/AKCNp/3/AF/x&#10;o/t7TP8AoI2n/f8AX/GiyerG4p6tE2n6daaTZx2ljaw2drHnZBbxiNFySThQMDJJP41Zqh/b2mf9&#10;BG0/7/r/AI0f29pn/QRtP+/6/wCNPbRAtNEfMnxE/aml8M+MtY0Dxj8GdY1awsL2WPT9Sis/PiuY&#10;gxCyIskYHIHVWINYfhfS/Fn7UXx08HeM9S8HXfgnwH4NHnWMOpqUmupshl2KQONyR9BtAjxkkgV9&#10;b/29pn/QRtP+/wCv+NH9vaZ/0EbT/v8Ar/jXlSwVSpL97UvG97WS21V32R4ssvqVZ/v63NC6drJb&#10;O6Te7SL9ZNr4T0Oxvvttto2n297nP2iK1jWTnr8wGan/ALe0z/oI2n/f9f8AGj+3tM/6CNp/3/X/&#10;ABr1Gk90ey4p7odqmiadrccaajYWt+kbb0W6hWQK3qAwODUU3hvSbjVE1KXS7KXUUwVvHt0My46Y&#10;cjIx9af/AG9pn/QRtP8Av+v+NH9vaZ/0EbT/AL/r/jS5U90DjF6tFyWJJ43jkRZI3BVkYZDA9QR3&#10;FVtL0ew0O2Nvp1jbWFuWLmK1iWNNx6nCgDPA/Kmf29pn/QRtP+/6/wCNH9vaZ/0EbT/v+v8AjTsr&#10;3HZXuNt/Dmk2upSajBpdnDqEhJe6jt0WVieuXAyc/WmL4X0ZGvWXSLFTfZ+1kWyf6RkknzOPmyST&#10;znrUv9vaZ/0EbT/v+v8AjR/b2mf9BG0/7/r/AI0uWPYnkj2M3/hXfhT/AKFjRv8AwXxf/E1e0nwv&#10;o2gyPJpmk2OnSSDa72lskRYehKgZFSf29pn/AEEbT/v+v+NH9vaZ/wBBG0/7/r/jSUIrVISpwi7q&#10;KF1TQ9N1yJY9S0+11CNTlUuoVlAPqAwNTWOn2ul2qW1lbQ2lun3YYIwiL9ABgVB/b2mf9BG0/wC/&#10;6/40f29pn/QRtP8Av+v+NVZXvYrlV721F07Q9N0eW4lsNPtbKW5bdO9vAsZlIyQWIHzHk9fU0uoa&#10;Jp2ryW731ha3r27b4WuIVkMbccqSODwOnoKb/b2mf9BG0/7/AK/40f29pn/QRtP+/wCv+NLlVrWD&#10;lja1tC/RVD+3tM/6CNp/3/X/ABo/t7TP+gjaf9/1/wAaoov0VQ/t7TP+gjaf9/1/xo/t7TP+gjaf&#10;9/1/xoAv0VQ/t7TP+gjaf9/1/wAaP7e0z/oI2n/f9f8AGgC/RVD+3tM/6CNp/wB/1/xo/t7TP+gj&#10;af8Af9f8aAL9FUP7e0z/AKCNp/3/AF/xo/t7TP8AoI2n/f8AX/GgC/RVD+3tM/6CNp/3/X/Gj+3t&#10;M/6CNp/3/X/GgC/RVD+3tM/6CNp/3/X/ABo/t7TP+gjaf9/1/wAaAL9FUP7e0z/oI2n/AH/X/Gj+&#10;3tM/6CNp/wB/1/xoAv0VQ/t7TP8AoI2n/f8AX/Gj+3tM/wCgjaf9/wBf8aAL9FUP7e0z/oI2n/f9&#10;f8aP7e0z/oI2n/f9f8aAL9FUP7e0z/oI2n/f9f8AGj+3tM/6CNp/3/X/ABoAv0VQ/t7TP+gjaf8A&#10;f9f8aP7e0z/oI2n/AH/X/GgC/RVD+3tM/wCgjaf9/wBf8aP7e0z/AKCNp/3/AF/xoAv0VQ/t7TP+&#10;gjaf9/1/xo/t7TP+gjaf9/1/xoAv0VQ/t7TP+gjaf9/1/wAaP7e0z/oI2n/f9f8AGgC/RVD+3tM/&#10;6CNp/wB/1/xo/t7TP+gjaf8Af9f8aAL9FUP7e0z/AKCNp/3/AF/xo/t7TP8AoI2n/f8AX/GgC/RV&#10;D+3tM/6CNp/3/X/Gj+3tM/6CNp/3/X/GgC/RVD+3tM/6CNp/3/X/ABo/t7TP+gjaf9/1/wAaAL9F&#10;UP7e0z/oI2n/AH/X/Gj+3tM/6CNp/wB/1/xoAv0VQ/t7TP8AoI2n/f8AX/Gj+3tM/wCgjaf9/wBf&#10;8aAL9FUP7e0z/oI2n/f9f8aP7e0z/oI2n/f9f8aAL9FUP7e0z/oI2n/f9f8AGj+3tM/6CNp/3/X/&#10;ABoAv0VQ/t7TP+gjaf8Af9f8aP7e0z/oI2n/AH/X/GgC/RVD+3tM/wCgjaf9/wBf8aP7e0z/AKCN&#10;p/3/AF/xoAv0VQ/t7TP+gjaf9/1/xo/t7TP+gjaf9/1/xoAv0VQ/t7TP+gjaf9/1/wAaP7e0z/oI&#10;2n/f9f8AGgC/RVD+3tM/6CNp/wB/1/xo/t7TP+gjaf8Af9f8aAL9FUP7e0z/AKCNp/3/AF/xo/t7&#10;TP8AoI2n/f8AX/GgC/RVD+3tM/6CNp/3/X/Gj+3tM/6CNp/3/X/GgC/RVD+3tM/6CNp/3/X/ABo/&#10;t7TP+gjaf9/1/wAaAL9FUP7e0z/oI2n/AH/X/Gj+3tM/6CNp/wB/1/xoAv0VQ/t7TP8AoI2n/f8A&#10;X/Gj+3tM/wCgjaf9/wBf8aAL9FUP7e0z/oI2n/f9f8aP7e0z/oI2n/f9f8aAL9FUP7e0z/oI2n/f&#10;9f8AGj+3tM/6CNp/3/X/ABoANN/4/NU/6+V/9Ex1frDsNb05LrUi1/aqHuAykzLyPKjGRz6g/lV3&#10;+3tM/wCgjaf9/wBf8aAL9ZuteG9J8SRxx6tpdlqkcZ3Il7bpMFJ7gMDg0/8At7TP+gjaf9/1/wAa&#10;P7e0z/oI2n/f9f8AGgDG/wCFW+DP+hR0H/wWQ/8AxNaui+GdH8NrKukaTY6UsxBkWytkhDkdM7QM&#10;4yevrUn9vaZ/0EbT/v8Ar/jR/b2mf9BG0/7/AK/40ASappNjrlk9nqNlb6haSYL291EskbYORlWB&#10;BwQD+FWIYY7aGOGGNYoo1CJGgAVVAwAAOgAqn/b2mf8AQRtP+/6/40f29pn/AEEbT/v+v+NACaz4&#10;d0rxFCkOraZZ6nEh3LHeW6TKp9QGBwauxRJBEkUSLHGgCqijAUDgADsKp/29pn/QRtP+/wCv+NH9&#10;vaZ/0EbT/v8Ar/jQBfoqh/b2mf8AQRtP+/6/40f29pn/AEEbT/v+v+NAF+iqH9vaZ/0EbT/v+v8A&#10;jR/b2mf9BG0/7/r/AI0AX6Kof29pn/QRtP8Av+v+NH9vaZ/0EbT/AL/r/jQBfoqh/b2mf9BG0/7/&#10;AK/40f29pn/QRtP+/wCv+NAF+qGg/wDID07/AK9o/wD0EUf29pn/AEEbT/v+v+NUtF1vTodGsEe/&#10;tUdbeNWVplBBCjIIzQBuVzLfDDwbIxZvCWhszHJY6bCST/3zWv8A29pn/QRtP+/6/wCNH9vaZ/0E&#10;bT/v+v8AjQBDovhPRPDbyvpGjafpbSgCRrK1SEuB0B2gZxk/nUOreB/DmvXhu9T8P6XqN0QFM93Z&#10;RyuQOg3MpOKuf29pn/QRtP8Av+v+NH9vaZ/0EbT/AL/r/jQBnWPw98K6XeRXdl4Z0e0uom3RzwWE&#10;SOh9QwXINaeraLp+vWZtNTsLbUbUsGMF3CsqZHQ7WBGab/b2mf8AQRtP+/6/40f29pn/AEEbT/v+&#10;v+NAE9jp9rpdnFaWVtDaWsQ2xwQRhEQegUcAVQ1bwjoWvXEdxqei6dqM8f3Jbu0jlZenQsCR0H5V&#10;Y/t7TP8AoI2n/f8AX/Gj+3tM/wCgjaf9/wBf8aALscaQxrHGqoigKqqMAAdABTLq1gvreS3uYY7i&#10;CQbXilUMrD0IPBFVf7e0z/oI2n/f9f8AGj+3tM/6CNp/3/X/ABoAZovhvSfDcckek6XZaXHIdzpZ&#10;W6QhiO5CgZNaVUP7e0z/AKCNp/3/AF/xo/t7TP8AoI2n/f8AX/GgC/RVD+3tM/6CNp/3/X/Gj+3t&#10;M/6CNp/3/X/GgC/RVD+3tM/6CNp/3/X/ABo/t7TP+gjaf9/1/wAaAL9UNe/5Aeo/9e0n/oJo/t7T&#10;P+gjaf8Af9f8apa1renTaNfol/au7W8iqqzKSSVOABmgDcoqh/b2mf8AQRtP+/6/40f29pn/AEEb&#10;T/v+v+NAEUfhXRYtXbVU0ewTVG+9fLbIJz9Xxu/WtSqH9vaZ/wBBG0/7/r/jR/b2mf8AQRtP+/6/&#10;40AM0Xw3pPhuOSPSdLstLjkO50srdIQxHchQMmpdamvbfR76XTYI7rUUgka2glbakkoUlFY9gWwC&#10;fem/29pn/QRtP+/6/wCNH9vaZ/0EbT/v+v8AjQB89fsFfs7+If2ePg/qdt40kt7jxx4i1u61rWJr&#10;aQSr5jkKgDgDI2oH9jI1fSlUP7e0z/oI2n/f9f8AGj+3tM/6CNp/3/X/ABoAyG+GHg2RizeEtDZm&#10;OSx02Ekn/vmtHRfCeieG3lfSNG0/S2lAEjWVqkJcDoDtAzjJ/Opv7e0z/oI2n/f9f8aP7e0z/oI2&#10;n/f9f8aAKmr+CfDviC7+1apoGl6lc7QnnXlnHK+0dBuZSccn86gs/h14U066iurTwxo1rcwsHjmh&#10;0+JHRh0IYLkH3FaX9vaZ/wBBG0/7/r/jR/b2mf8AQRtP+/6/40AfNvhD9nvxffft4eL/AIzeK0s0&#10;8O2uhxaH4WhimEkoU7TLI4/gO7z8e03tX1DVD+3tM/6CNp/3/X/Gj+3tM/6CNp/3/X/GgDIb4YeD&#10;ZGLN4S0NmY5LHTYSSf8Avmli+Gfg+CRJI/CmhxyIQyuunQgqR0IO3g1rf29pn/QRtP8Av+v+NH9v&#10;aZ/0EbT/AL/r/jQBddFkRkdQysMFWGQR6VnaR4Z0fw+8z6XpNjprTHMjWdskRf8A3toGfxqT+3tM&#10;/wCgjaf9/wBf8aP7e0z/AKCNp/3/AF/xoAXV9D03xBai11TT7XUrYMHEN5Csqbh0O1gRnk8+9Yv/&#10;AAq3wZ/0KOg/+CyH/wCJrZ/t7TP+gjaf9/1/xo/t7TP+gjaf9/1/xoAg0XwjoXhuWSXSdF0/S5JB&#10;td7K1jhLDrglQMitaqH9vaZ/0EbT/v8Ar/jR/b2mf9BG0/7/AK/40AJY+HtK03ULq+s9Ms7W+ujm&#10;4uYLdEkmOc/OwGW59a0Kof29pn/QRtP+/wCv+NH9vaZ/0EbT/v8Ar/jQBfoqh/b2mf8AQRtP+/6/&#10;40f29pn/AEEbT/v+v+NAF+iqH9vaZ/0EbT/v+v8AjR/b2mf9BG0/7/r/AI0AX6Kof29pn/QRtP8A&#10;v+v+NH9vaZ/0EbT/AL/r/jQBfoqh/b2mf9BG0/7/AK/40f29pn/QRtP+/wCv+NAF+iqH9vaZ/wBB&#10;G0/7/r/jR/b2mf8AQRtP+/6/40AX6Kof29pn/QRtP+/6/wCNH9vaZ/0EbT/v+v8AjQBfqhD/AMhy&#10;8/69of8A0KWj+3tM/wCgjaf9/wBf8ai0+8gvdZvHt5o50FvCpaNwwzul4yKANSiiigAooooAKKKK&#10;ACiiigAooooAKKKKACiiigAooooAKKKKACiiigAooooAKKKKACiiigAooooAx9V/5C9l/wBcJv8A&#10;0KKijVf+QvZf9cJv/QoqK6afwnNU+IKK+Gv25v8Agobr/wCyX8WtJ8IaV4Q03X7e90SHVWuby5ki&#10;dWee4iKAKMYAgBz/ALRr53j/AOC1/i8SKX+GeiMmfmVdQmBI74O04/Km5paCUG9T9baK+YP2Mv28&#10;PDP7XkOp6bDpM/hjxdpcC3NzpM04njkhLBTLDIApZQxUMGVSC69c5r6fq076olprRhRRRQIKKKKA&#10;CiiigAooooAKKKKACiiigAooooAKKKKACpvD/wDyDT/13n/9GvUNTeH/APkGn/rvP/6NesamyNae&#10;5pUVV1TVLTRNMu9Rv7iOzsbOF7i4uJmCpFGilmdiegABJPtXwhZ/8FEvij8YNS1m++BnwDv/ABx4&#10;J0mdoG12/vPsxuyoyfLjKjBxyEBd8MpKqTtrA6D75orwH9kX9r7Qf2rvDeryW+k3XhbxboM4tta8&#10;N377prOQlgCG2qWUlHXlVIZGBUcZ9+oAKK+eP2r/ANsbSP2Z28P6FZ+Hr/xx8QfEjmPRvC+mEiSf&#10;5gu92CsVUsdowrFiDgcEjxfxL+3h8bvgfb2viH4y/s7XHh7wLPLHHLq2i6zDeS2Yc4UyIpYZJIGH&#10;MeTx1IFAH3fRXiPxf+NHjRfg34a8a/A7whbfFOfWp7eWO1a7W2QWMkEknn7mK8hhEu08jecjg14P&#10;/wANNftjf9GwWP8A4Pov/jtAH3NRXyF+xn+2Z4z/AGivih8QPBXjHwTp/hHUvCMaLcx2N6bkrOZW&#10;jeJmBK5UqehPII7V9e0AFFFFABRRRQAUUUUAFUNa/wCPOP8A6+bf/wBHJV+qGtf8ecf/AF82/wD6&#10;OSgC/RRWJ408a6H8OvC9/wCI/EupwaNodgge6vro4jiUsFBY/VgPxoA26K+NPCP/AAUe8M/Fb9r7&#10;wh8Jfh7DbeJPC+q2tw154kIlhaO4itrify4kdRvXEKAsQOWbGcZP2XQAUUV8X+LP2jP2s9L8VazZ&#10;aL+zfZaro9vezQ2V+2tRIbmBZGEcpUycblAbHbNAH2hRX5wfF7/goV+0Z8BfD1trnj34BaR4c0u5&#10;uRaQz3Gtq/mSlWYKFR2Y/KjHOMDFfbnxS+Ofhb4H/CqTx544vhpOlRQxsyKpaWWZ1ysMSdWcnOB6&#10;AkkAEgA9Dor4Q0/9uL9oT4m2Sa/8Nf2Y7+98IT/vLO+1zU1t5ruEgFZFjIXgjJG0uDkYY19w6HeX&#10;WoaJp91e2psb2e3jlntScmGRlBZM98EkfhQBeooooAKKKKACiiigAooooAoal/x+aX/18t/6Jkq/&#10;VDUv+PzS/wDr5b/0TJV+gAorz74wfH74ffAPTbO/8f8Aii08NWt4XW2a5V3aYoAWCKiszEBl4A71&#10;41+xd+2sP2vfFnxVt7LRYtN8P+Fru1j0q8Dv517bztdBZJUb7jbbdTtH98jtQB9TUUUUAFFfm78H&#10;/wDgoh+0X8fNDvdY8A/AHSvEem2dz9knuIdYEYSXar7cSMp+6yngY5r334D/ABu/aN8bfEmw0n4i&#10;/A218EeFZYpmuNZi1WOdomWMmNdgck7mAXp3oA+paK+NvHn7Q/7Vui+OPEWneHf2dLLXPD9pqNxb&#10;6dqja1FGby2SVlimKmQFS6BWxjjNeXfFr/goF+0j8C/DMfiHx38ANI8OaPJcLaJc3Gtq++VgxVFV&#10;HZicKx4HQE0Afo1RWV4T1eXxB4W0bVJ4RbzX1lDcvCM4RnQMV59CcVq0AFFFFABRRRQAUUUUAFUI&#10;f+Q5ef8AXtD/AOhS1fqhD/yHLz/r2h/9CloAv0UVm+JPEmleD9A1DXNc1C30rSNPha4ur26kCRQx&#10;qMszMegAoA0qK+Jv2XP+CjDftQ/tLa54C0nwoul+E7fTp9QsNUupWF5OkbRKrPHjaofzCwGTgbRz&#10;1r0r9qz9tLSP2b9S0HwrpXh2+8ffEnxD/wAgvwvpbbZGUttV5WAYqpIIUBWLFW6AEgA+j6K+Cv8A&#10;h4t8Qvg/4n0S2/aA+CF78PfDeszeRB4gsbwXUUDekigEHAyxAcMACQjYr6v+N3x48M/An4Pat8R9&#10;cma60Syt0lhWzId7tpCFhSPnBLsy89ACSeAaAPRqK+Eb79v/AOKvw30Pwx49+KPwN/4Rn4U+IJoU&#10;TVtP1lLu8sI5RuikmgC5O5edpCHt97Cn7bv/ABLpel+G7jxBd30MGiW9o1/LfO37pLdULtIT/dCg&#10;nPpQBp0V4Z+yP8fNe/aW8B6r45vvDsPh3wxdapPb+HV8xmuLyzicp9olB4UlgV2joUfqMV7nQAUU&#10;UUAFFFFABRRRQAUUUUAFFFFABRRRQAUUUUAFFFFABVCb/kOWf/XtN/6FFV+qE3/Ics/+vab/ANCi&#10;oAv0UV5J8ef2lvC3wDtLWPVBPqeu3q7rPRrEAzSjO0MxPCJnjJ5JBwDg1lVqwowdSo7JGFavTw9N&#10;1asrRXU9bor5Nb9pL49XEP8Aadt8B510o/OsEtw5udnYbcBs4/2Pwr0j9n/9p2w+Oepavo0nhzU/&#10;C/iPSUWS80+/AYICduA2FbIPUMi9q46ePoVJqmm03tdNX9Lo4aOZ4atUVJNpva8ZK/pdHtVFFFei&#10;eqFFFFABRRXK/FbxDeeEfhb4x13TmVNQ0zRry9t2kXcokjgd0JHcZUcVMpKEXJ9CJzVOLm9lqdVR&#10;Xlf7L/xC1j4qfAvw14o1+SKXVr/7T5zwxiNDsupY1wo6fKi16pUUqirU41I7SSf3kUa0cRSjWhtJ&#10;Jr56hRRRWpsFFFFABRXzp+2t8bfFHwO8EaBqnhae3gu7zUTbSm5gEoKeUzcA9DkCvouueFeM6s6K&#10;3ja/zOWniYVK1ShHeFr/ADvb8gorI8YalPo3hLW9QtiFubWxnniLDIDLGzDI78gV5F+xz8WvEPxo&#10;+Es+v+JpoJ9RXU5rUNbwiJfLVIyBgd8saJV4xqxovdpv7gliYQrxw7+KSbXyt/me6UUUV0HUFFFF&#10;ABRRRQAUUUUAFFFFABRRRQAUUUUAFFFFABRRRQAUUUUAFFFFABRRRQAUUUUAFFFFABRRRQAUUUUA&#10;FFFFABRRRQAUUUUAFFFFABRRRQAUUUUAFFFFABRRRQAUUUUAFFFFABRRRQAUUUUAFFFFABRRRQAU&#10;UUUAFFFFABRRRQAUUUUAFFFFABRRRQAUUUUAFFFFABRRRQBQ03/j81T/AK+V/wDRMdX6oab/AMfm&#10;qf8AXyv/AKJjq/QAUUV5n+0R+0J4T/Zm+Gd7408XzyCzhdYLaztgGuLyds7YolJALEAk5IACknpQ&#10;B6ZRX5+ah/wUI+O3h/wyPiDrH7MmoWnwzKLctef2mftcVq2CJmXy8hdp3ZaNVwR8wHNfXXwx/aE8&#10;F/Fj4MRfFDRtS8vwr9jmvLmW6ASSzEKkzJKoJ2sm1s4JHGQSCDQB6TRXwXH/AMFBvix4m8C6v8WP&#10;B/wH/tX4NaXJOz6pd67HBf3FtCxWW4WHaSoXBJADgbW5OCR9hfBz4raH8cPhj4d8deHHkbR9btRc&#10;QrMAJImBKyRuASNyOrocEjKnBI5oA7Kivn/4M/tLaj8cfj18SPDXh/RrVvh94KkXTZfEjSOZL3Uv&#10;+WkMS/dKIVfLZPRD0cGvoCgAooooAKKKKACiiigAooooAKoaD/yA9O/69o//AEEVfqhoP/ID07/r&#10;2j/9BFAF+iivhn9qb/gqp8PfhDottB8Or7T/AIh+KmvPKubFTNHb20IVt7tLtwW3BVCgnq2cY5AP&#10;uaiivA/2jP21vhd+zbY6xaeIvEdv/wAJba2JubTw9HHJJcXLlSYl+VcKGIA3MQBzk0Ae+UV4p+x3&#10;8fL/APaZ+AuifEDUtKt9Fu9Qnuoms7WRpI0EUzxghm5OQufxr2ugAoqvqF4mm2Nzdyhmjt42lYKO&#10;SFBJx78V8H6R+3v8ePi3anWPhX+zLqmoeF2G+31PXL/7P9rTqHjBVFIII+4zjrzQB98UV8r/ALJ/&#10;7ddl+0J4z1v4feKfCF/8OPiZo0bS3Gg37l1ljUgOyMyIQw3KSjLnDAqWAJDv2mf244fg78QtN+GP&#10;gXwdffE74qahGsq6HYSeXHaow3BpnAYg7Rv24wF+ZmUEEgH1NRXw34V/4KJeKfA/xO0PwV+0F8Jr&#10;n4VvrziPTtcjvBcWbOWC4c4wFBZQzK7bdw3KBzX3JQAUUUUAFFFFABVDXv8AkB6j/wBe0n/oJq/V&#10;DXv+QHqP/XtJ/wCgmgC/RRXnXx/+O/hj9m/4X6p458WTSLp1ntjit7dQ093O3EcMYJALMc9SAACS&#10;QATQB6LRX57S/wDBRL45ab4RT4j6l+zPfW/wvZFuDfLqhNzHbN0nKmPOzb824xqpBHzAHNfVdh8e&#10;G+J/7Ob/ABM+EumDxhe3lg1xpekXEggeWdW2tbyHOEdWDKecZXgkYNAHr1FfDP8Aw01+2N/0bBY/&#10;+D6L/wCO0z4P/t1fFnxB+1Z4V+DHxH+FWmeCr/WLa4u5Wh1L7TNBEltPMjEIWUbmgxgkHDA45GQD&#10;7porP8Qa5ZeF9B1LWdSmFvp2nW0l3czN0SKNC7sfooJr56/YH+NXjr9of4M3vj/xqbSKHVNYuk0W&#10;1tLcRiKyiYINzZ+dvMEi5/2B6mgD6Vor4Z/am/4KqfD34Q6LbQfDq+0/4h+KmvPKubFTNHb20IVt&#10;7tLtwW3BVCgnq2cY5+5qACivD/2g/wBsn4W/s3W9/beLPE0Fv4jisvtltoUcckt1c53CMKqqQAzK&#10;RuYgDByRUX7F/wC0TqH7UfwNs/Hep6PbaHdT3txamztJWkQCNgoOW5yaAPdaKK+W/BH7Qvi74kft&#10;3eN/hvo81mvw78FaNE+pSfZg0s2oSBCEEmflA8xhjHWBvWgD6kor4g1z9u34t+NPGPiHRfg9+zxq&#10;/izTtD1C406bXtVvRa2s8sMrROIztCH5kPSUnnlRXSfsz/t8N8V/itefCX4j+Brz4YfE63jZ4dOu&#10;pjLDe7U3sEJVSrbMuB8ysqkhz0oA+u6K+ef2uv2xtF/ZY0zQ7NNEu/GPjfxFN5Gi+GtPbbLcNkLu&#10;ZgrFV3MqjCszMQAOCR4fJ/wUS+JXwh1zQn+PPwLvfAHhHWrhbeLxBZ3v2lbVm5HmoFOSBkldyvhW&#10;IVsYoA+9qK8u+P3x7034EfB67+IDaXeeKbVHtYrWx0gq0t29xKkcQQnqCXXpk+gNfKmsft1/tI6H&#10;4fl8Z3/7K99Y+C7eM3NwtxqjC9igHJZk8remBySYcAAk8c0AfflFeWfs2ftF+Fv2ofhdZ+NfCrTR&#10;W7yta3lhdY8+yuUALxPgkE4ZWBHVXU8ZwOt+JXxI8O/CPwPq3i3xVqUWlaFpcJmuLiU/kij+J2OF&#10;VRySQB1oA6aivjr9iX9vS/8A2vPiN450ZvCUXhvSNFgS6sZHnZ7mWN5SqeaMbVbaATtyMngnrX2L&#10;QAUUUUAFFFFABRRRQAUUUUAFFFFABRRRQAVQh/5Dl5/17Q/+hS1fqhD/AMhy8/69of8A0KWgC/RR&#10;RQAUUUUAFFFFABRRRQAUUUUAFFFFABRRRQAUUUUAFFFFABRRRQAUUUUAFFFFABRRRQAUUUUAY+q/&#10;8hey/wCuE3/oUVFGq/8AIXsv+uE3/oUVFdNP4TmqfEfjL/wWc/5Og8L/APYnWv8A6W31aniL9rr4&#10;AXX7DVj8Oj4Y/tf4hL4cg01ZTosS/Z74RBftH2hsH5Gydy5Y9OhJGX/wWc/5Og8L/wDYnWv/AKW3&#10;1fS/wT+Af7K+qfsp+C9Y8eab4Osr658O202q6lcaittcrK0QLsWEgZX3enOeMdqjXmdjTTlVzyT/&#10;AII0/BW9/wCEu8TfFG4v7EWEenPo1rYw3cclwzyTI7ySxqxaJQIMAOBu35HABPs37TGi/tn+Nfj3&#10;4n034V6kdA+G1stsunXjyWNujsbWJpSHZTOx80yDOMDGOK/Pr9hHxNqHhH9tLwKnhC9vDYX2sHTp&#10;AwIa5sHLBhKinBwgD4PCsgP8Ir2P4r/tcfHj9qb9pq5+GXw/8Vz+CNPuNXuNK0uzsLs2HyxM4Ms9&#10;xH+8LFYyxCkjsqnuJrlsDT5ri/Eb9pL9sb9jDxhpMPxB18ajbX4kmtYdTW2vrO/RCocCSMCRduVy&#10;AyMNwOMNz9ofHD/goHD8P/2P/CHxZ0PRY5tf8YIkGm6beMWhtrja5maQgqXSMxsOMFiV6Akj82v2&#10;3v2aPiL+zz/whUnxF+II8dahra3hhUXlzc/ZBD5Ab5p8HD+YvQD/AFdfa/gf4J+Bf2hf+CdXwa8E&#10;eLfFNr4Q1m78+fw9qFxIqk3iTXAKBGZfNBRmygIJ6jlaE3doTS0Z458KfE37cn7Unhu48feEvGiw&#10;6P8AaXggjW4s7ON3T7yJEE6DgZkxnPU8mvqT9mL9oP4t+AfhZ8WNW/aWtrixuPA6QTxTzWUUMt1G&#10;6SfKjxYimLOqIrJxubBNfDnxI/YU/aK/ZF8N614x0HxWkWg6aPtF3qHhXXZrOVYgQBI8beWT1Awu&#10;4/Uc1r6d+1B8Rf2lP2F/jP4T8WzS+I9Q8Mf2VqMWr+WBO9qbxRIk20ANs2Bg2NxG4nO3NCbW4NJ7&#10;HXeE/wBpL9rv9uLxXrsvwru4fCHhvTGBaG1aGCG3DE+Wj3EimSWQhTnbgcZ2qCKtfBf9vL43fs+/&#10;tEQ/DD48XP8AbVg19Dp9615HCLiw83b5dxHNGAJI8OjnduyvTB4rwD9if9mvxN+0iviPT/CfxWj8&#10;C6lp7RyyaSZp0ku42BHnKsbjcFI2nrjK5xkV7X8SP+CUviDw7bSeIfHPx08PWkbMsTahrSzbpG4V&#10;UDO+WboAoyewpLm3Q3y7M/X6iiiug5wooooAKKKKACiiigAooooAKm8P/wDINP8A13n/APRr1DU3&#10;h/8A5Bp/67z/APo16xqbI1p7nz5/wUh8SXfhX9iX4pXtkxSaWyt7FiDj93cXcFvIPxSVh+Naf7AP&#10;hm08J/scfCq1tIkjW40dNQk2j70lwzTOT6nMh/Ksz/gpD4bu/FX7EvxSsrJS80Vlb3zADP7u3u4L&#10;iQ/gkTH8K1P2A/E1n4r/AGOfhVdWUqSpb6NHYSbDnbJATC6n0O6M/n6VgdB80/Du6T4ff8FkPiBp&#10;FjIYbLxVoAlmtlGEM32W3nLfXdFI2f8AbYd+f0Xr85fh7CnxA/4LJ+PdUsI/Ps/C+geXNcKx2rKL&#10;W2gYfXdM67f9hj24/QW98WaJpuqQ6Zd6zp9rqUxURWc10iTSFjhQqE5OTwMDmgD8/f8AgoZ4X8T/&#10;AAS/aS+G37UWm6aniTw14Zt4dL1XTWn2SQjzJwGXPRXW5YAgHa65Iw1N/aI/bz+Hn7U37ON78Pfh&#10;hFqGvfEbxy8Oj2fhe6smintmaRHkklc/ugFVThlcjOD0ViH/ABhu4vjF/wAFWvA3w98cSiXwZ4b0&#10;v+0tI0S55tr69+zvN5jKRh23DvkEW+O7A+n/APBQj9lD4Y+NvgX458eTaHZaB4z8P6ZPq1pr+nRi&#10;2nllhQuscpUYlDkBBuBILDBFAHvP7Mvwoufgb8A/A/gW9ulvL/RdNSC6mjJKGYkvIEJ5Kh2YL04A&#10;4HSud/bM/aEt/wBmf9n3xJ4wEkY1po/sGjQvg+bfSgiPg9QgDSMP7sbVzv8AwTr+IniP4ofsgeA9&#10;d8VXU2oatsubM31xkyXMcNxJFG7MfvNtQAt1JUk85r5v+Jdwf28P+CgWk/D6EfbPhZ8J3a91oj5o&#10;by8VlDxN2bMoWHaedsdwR1oA91/4Jvfs93HwP/Z9tdU12ORvG3jSQa7rM1xkzDzATBC5POVRtxB5&#10;DyyV9W0UUAFFFFABRRRQAUUUUAFUNa/484/+vm3/APRyVfqhrX/HnH/182//AKOSgC/VHWtD07xJ&#10;pc+m6tp9rqmnXACzWd7Cs0MgBBAZGBB5API7VeooA/NbxR4T0Pwb/wAFkvhNYeH9G0/QrFvDlxKb&#10;XTbVLeIubHUgW2oAMkAc+wr9Ka/Oz4mf8povhL/2LE//AKQ6nX6J0AFFZWm+LNE1jUJ7Cw1nT76+&#10;gDGW1trpJJYwpCsWUEkYJAOe5rw39u79pJP2Y/2edb8Q2kqL4m1H/iV6HGTz9qkU/vcekaB5PQlV&#10;X+KgD5q8S/8AGdX/AAURtNBQ/bPhZ8HP397j5obvUQ4yh5wd0yKmDkFLWT+9XOf8FKfit4ak/bC+&#10;DPgzx7PMfhx4fth4j1azigaYXcrPLshMYHzlhbJGOwFw3Iyxr6j/AOCef7Osn7PP7O+lQ6tCy+MP&#10;Ebf21rkk2TKs0igpCxPOY02qRn75kPevAP2ivK8D/wDBXD4GeJdcSKLRNU0j7BbXExAjNyyXsCpk&#10;/wAQkngI/wB9ec9ADsLj/gq54U8K39j/AMJV8IviJ4N8L3TiG31jUtKWJMYGD5ZYAgDkhGY4HANf&#10;avhPxZo/jrw1pviHw/qMGraLqUC3Npe2zbo5Y2GQw/wPIOQea87/AGtNM0PVv2Y/ilB4jjgfSh4c&#10;vpX+0Y2o6QO8bD/aDqhXHO4DHNeFf8EjZdUk/Yz0YahuNqurX66fuz/x7+bzj283zulAH2fRRRQA&#10;UUUUAFFFFABRRRQBQ1L/AI/NL/6+W/8ARMlX6oal/wAfml/9fLf+iZKv0AYXinwH4a8cR28fiTw7&#10;pPiCO3LNCuqWUVyIicZKh1OM4Gcegr4D/wCCVdnb6d8dP2srS0gjtbWDxHaxRQQoESNFutTCqqjg&#10;AAAADpiv0Zr87P8Aglx/ycB+1z/2M9v/AOleqUAfonRUF5fW+m2kt1dzxWttCpeSaZwiIo6kseAP&#10;rVTTfEuka1p819p+q2V9Ywllluba4SSNCAGIZlJAwCCc9jQB+RH7A/7SXiX9kL4U+ING1v4JfEDX&#10;o9S1VtTF9YaVKkMcfkxx4JdOTmM+1fot+y/+2R8PP2stJvpvCFxeWer6cFN/omqxCK7twTgPhWZX&#10;QkEblY44yFJxXudfmx4I0/T9N/4LNeJYvB0Qt7Q6HJL4gjswBF5r2sTOTjjmVrdm/wCmhOec0Afp&#10;PX5x/FT/AIzo/wCCgei/DuL/AEz4X/CjN/rmPmhu74Mu6JuzZcRw7TyAlwRX1N+2r+0ZB+zD+z/r&#10;/i1HjOuzAafotvJj97eyghDjuEUPIR3EZHeuI/4Jvfs93HwP/Z9tdU12ORvG3jSQa7rM1xkzDzAT&#10;BC5POVRtxB5DyyUAfVtFFFABRRRQAUUUUAFFFFABVCH/AJDl5/17Q/8AoUtX6oQ/8hy8/wCvaH/0&#10;KWgC3cXEVrBJPPIkMMal3kkYKqqBkkk9AB3r4A1zUtU/4KZfFafw7o9zdab+zT4TvV/tTUYC0T+K&#10;rxCrLChwD5KkZ46DDn5mj2fdHjjwvF448F6/4cnne2g1jT7jT5JowC0ayxtGWAPGQGzXxJoP/BKm&#10;TwrpMGl6J+0F8R9H0yDPlWdheGCGPJLHaiMAMkk8DqTQBynwW0PTvDP/AAWK+Juk6TZW+m6XY+Er&#10;a3trO1jEcUMa2GlhUVRwAAAMCo9B1C30v/gtJ4k/4Sp44nutCSHw69wcLvaxt8CIk8EgXS8dWLgd&#10;a8I8GfskX+r/APBRXx58K1+LPjK0utL0WO8bxdDeMNTugbayk8uSTdkqPOC4z0jT0r9Fv2kv2Hvh&#10;7+0/pujP4lOoad4m0eFILLxLpMoivFRSDtbcGV13Zb5hlSSVK5OQCj/wUc0DTPEH7GHxLj1NI2W1&#10;so7y3ZyAUnjmRoyp9SRt46hiO9fGHxw1TVviF/wRq+GurYmuBpl1aQXTnOVt7e4uLJCeTwCsQ/I8&#10;VN+2x+x/4O/Z3/Z51jX/ABZ8SPGnxI8VXUkOm+GtP8Q6szQR3DuN0iRKdzMkQlbliucAqcivu/8A&#10;Zs+Cdr4T/ZJ8EfDfxZpcF/D/AGDHb6tpt4gkjZ5gZJ4mB6gPIw/DigDwj/go9428O3f/AATrmmiv&#10;rW5j1+LR10iRJARM3nQTEpjr+6jkPsM1h/tGa94i8RfCX4E/ss6JcSReNvG+j6bD4iukAD6fpdvB&#10;H9qkZR0LtHJx0IikX+IV6ba/8E//ANnL4J3UvxAvPD8yad4Yjl1WOLVtUuLmx08RgyPIsTuQcbd2&#10;G3DIBxkCvN/2XbHxB8QfDPxo/av1uzmg8UeJ9Ov4PCVm+d1hpdtG3khB2Z3iXJHB8vcP9YaAPQ7j&#10;9u/9nH9nX7N8M7PxBcfYvCcMWlTNpWmz3dtYiMCMLJMikM2Rhiu47sg/NkV9R+E/Fmj+OvDeneIP&#10;D+o2+r6LqMK3FpfWr745Y2HBB/p1BBB5FfGf/BLPwX4f1P8AYXWK9tbeeHxFean/AGyZgreeC7Qk&#10;SEjkeUi/ezx9aq/8Ea9Y1DU/2Sb62vS5ttO8T3lrY7gQBCYbeU4z1Hmyy9OM575oA+7KKKKACiii&#10;gAooooAKKKKACiiigAooooAKKKKACiiigAqhN/yHLP8A69pv/Qoqv1Qm/wCQ5Z/9e03/AKFFQBfr&#10;4i/Zv0+H43/tcfEzx7rMa30fh24+z6YkuGSEmR44HA9VjgcjHRmJ64NfbtfD37NeqQ/Bb9rr4neB&#10;NZkXT08QXJm05pcIkxEjywKD0y0c7Yx3G3rgV4uPt7fD8/w8342938T57M7fWcJ7T4OZ39bPl/E+&#10;ztW8UaNoMiR6nq1jp0kg3Il3cpEWHqAxGRWG3iDwVDcar4pgvdJuLyx092vb6zljklW1T5yHKnJU&#10;bSRnpzjrXL/GT9mXwV8ddV0/UPFEd9JcWMJgh+yXPlDaW3HIwcnNfGnw18DR+G/EX7T/AIV8PpMb&#10;ew0O9tbWN3LSNGkjfKT3JUEe+aMVi62HqKLgnF3s766K+1v1DG47EYWtGMqacXezvrdRb2t5dz1D&#10;wf4k+N/7W02peI/DXiqH4beB4Ll7awjjh3zzlcckgZbAIydwXJIAODW98PPi/wDEf4N/GvSvhf8A&#10;FjULXxHZ66oOj+IIECMXYlURsBc5YbSGG4My8lSK679gjVLTUP2ZPDkFsytNY3F5b3QXGVkNxJIA&#10;ffZJGefUV53+2lMusftA/AbRtMbOuQ6n57+WcOiPc23lsSOQAYpT7YJrz7SpYWnjVUbm+VvXR3au&#10;rbdTyrTo4KlmEasnUfK3q7PmavG23XSy6HW/Er4s+Pfid8ZL34V/Cm/tND/siATa54kuIhL9nJx+&#10;6jBBGfmUdMls8qFJrkviJdfGf9k+2sfGF98QP+Fl+EhdR2+pWN/ZiCVFc4DIdzkdMAhurDKkdPO/&#10;h58MdS8eftV/GPQ08f694C1T+0rm9i/se5eGS8hNw7ANhlJCrJGQOeGr2bXf2IdY8UaVPpms/Gzx&#10;tq+mz7fNs766eaGTawZdyNIQcMARkcEA1lH6ziozqwjLmu7NSslZ6Llv991qYx+uY2FStTjLnvJR&#10;anZKzsly3++61L37RH7TWsaO3g3wn8MYI7/xh4wt4ryznmRWFtbSf6t9h43N8xy2VUIxIPFeefED&#10;4S/tF+Ffhj4t1PVPifp2vac2jXZ1bS7hWYG3ML+cImMXDBd2MbOg+lVdN0O1+HP7dXw00me7+06f&#10;b+F7fT9NvpcYmVLKWBHXHA3MjDju3vX1T+0BIkXwI+IzOyoP+Ec1Fcsccm2kAH4kgfjXRGEsZGtU&#10;rSacbpJOyVl5b38zqjTnmEcRWxE5Jwbikm0laK7b38zhf2Gf+TWfBP8A2/f+l1xXvFeD/sM/8ms+&#10;Cf8At+/9LrivX/GVvcXng/XILMM13LYTpCEzuLmNguPfOK9jBO2DpP8Aur8j3sufLgKL/uR/9JR8&#10;mW/xK+K37WHjrxDafDbxFD4H8A6HN9nGriMPNeSAnBBxuO4AttBUBSu4kkVi+M9V+N3wd+Lnwe8O&#10;eJfiEmu6JrGuxQJNZx+TNcRfaLZZY7gbRuGJBg5J+dueldp/wTZvrSX4H6vZxMovLfXJmnjxhhuh&#10;h2sfqFIz/sn0pn7ZLD/he/7Nq55HiQkj/t6sK8BxlPBLGOb55NPd21ktLbWPmJQlUy6OPlUl7STi&#10;/idtZpWttZHWfHv40eLf+FkaJ8J/hj9lj8X6nCbq91S8UPFptvgndggjdhS3IPG0AEsMcN8QfCXx&#10;5+Avhe58dW3xWHjaDTVFxqWj6hpwjjaPI37PmbIGc8bDgcelcN8RPBN74s/b+1zSD4v1bwPLqunw&#10;vYalpU7QzSBbSIGJWDL8rGOXgHkr6161qH7GPiHVrG5sb746+PLyyuY2hntri9kkjljYEMjKZMMp&#10;BIIPBBq37fFTquMZNqTSalZK22l9e7uaSeKxs68oxk3GTjFqfKo220ur93e9zy79uL4gWnxU/Zs+&#10;GviuxiaCDVL/AM7yWOTE4hkV0z32urDPfFdvrHw+/aj8d283iE+NdL8H3WDLaeGbNsLGByI3kCMC&#10;x/2mYZ64HA86/bK+G9l8If2Y/h34R0/UX1a103WrlVu5FVWcuZ5GBCnAKs5X/gNfoBV0MPLE4mr7&#10;aTT5YXs7a2fbt06GmGwssZi6yxEnGSjTvyu2vK+3Z7dD5i+Avx61X41fA/x9Z+JoVh8XeHbW4tNR&#10;2RiMSBoZNjlRwrEpIpA4ymR1wOd/YVj1mX9k7xOnh2SOHxA17qA06SYDYtz9nj8otkEYD7c5BFcr&#10;+zQq654s/ad8SWOJNFu5L0W1wv3ZA8l1Iu3HB+Uqf+BD1rK+AfxcvPgn+w34g8SaZDHPqv8Ab8lr&#10;aecuY0kkWEb2Hfau447kAdK56OId6VWtLaM9etk7X9Tkw+Kd6FfESb5YVLvq0mlf1svvPSl+An7R&#10;99Ab67+NsFvqjDf9lt7c/Z93XGQigDPon4Vs/sz/ABi8ZfFrw/8AETwL4ovIbPx34baTTv7Wt4wu&#10;XbzYhIVXA3JJGckAAgrx1rnPBP7Mvjf4ueE9L8TeOfjJ4mafV7WO9TT9HnMMECSoHC4ztzhsHagH&#10;bkDnB/YT0ODwz8c/jZo9rcz3trp94bSK5upBJLKkd1Oiu7AAMxABJAGSTWlL2lPEUbRlGM7rWV76&#10;X2u7M2o+1pYqhyxlGFS6fNPmv7re13Z/M1vGXwb+MXgHwtqfiHWv2hbm00vToWnnlNoxOB0AG/li&#10;cADuSBUv7JPxA8b6f8LfGHxO+JfiPUNQ8LRQb9OS95kdYi/mSIP9ptqKO5B9OafxU1S8/bA+OEHw&#10;z0G4kT4e+GJhc+INRhb5LmVSR5asOvOUX33tyFFeq/tfeHVsf2TfFukaHara2tlZ2qw29uCqxwRX&#10;EJZQB2EaH8BVRpqM6mJoN8lNO123zSS83svxZcKajUq4vDOXJSUrXlJqUkvN7Lbzfoed+CbD45ft&#10;M6KPGQ8fJ8MfDl4ztpWmabZCeV4wxUPIxZTg4PJY5xkKARW/8D/i5458LfGq/wDg78TL+317U/sv&#10;2zSdct4xGbmMLvKuABn5Q3OMgxsCWyDXBfAH9nbWfiF8H/DGuaT8cPGmlWk9qF/s7Tr+RYLR1JVo&#10;lUSDaFIIxgV6d4B/ZHHgn4t+H/HmsfEfXvFur6akttbrrb+azq8My+WHZi2AJJH2j3PrTw8MTL2V&#10;WEZXdm25XTT30v8AdZDwtPGS9jXhGV205NzTTT3929l3VloeI/C/4jfHn4meP/iZ4X8I65C1vb6m&#10;Y31nWHDppMKy3CqkS4OWkA/utjyu3WuitPHnxe/Zn+M/g3QPiD4qi8Z+FvFU4tkuNmWicuqFlJUM&#10;pRpIyRyCrcc9ND9g3/kqHx8/7DEH/o++q9+3Z/yOnwO/7GE/+jLauaEZxwSxftJcyffT47WscdON&#10;SOXLHKrLnUtNXa3Pa1uunf8AI+uqKKK+yP0AKKKKACiiigAooooAKKKKACiiigAooooAKKKKACii&#10;igAooooAKKKKACiiigAooooAKKKKACiiigAooooAKKKKACiiigAooooAKKKKACiiigAooooAKKKK&#10;ACiiigAooooAKKKKACiiigAooooAKKKKACiiigAooooAKKKKACiiigAooooAKKKKAKGm/wDH5qn/&#10;AF8r/wCiY6v1Q03/AI/NU/6+V/8ARMdX6ACvzf8A+CuVwtl46/Zxu9cUN4Hg1+d9VWQExYEtmSJB&#10;0P7oTY9t9dP/AMOo/wDqv3xE/wDAr/7KvpXXv2V/B3jz9n/R/hN43Fz4u0jTbSC3TUryQpemaJdq&#10;3IkBysvXJ6HJBBBIIB6zILLWtKcP5F7pt3Cd2SHimidfyKlT9CDX5MfsZpd3v7K/7Zvw60ETXlpp&#10;KXkunQIS+/zbe6iwpz8zMlog468dc17lqn/BNTwD8KfB+p6h4r+MvxDl+GeiWsl5c6DJqywWvkIp&#10;ZkbaACCMjCqpOcAgmpP+CO/w6k0P4HeL/GMmn/2ZZeLdcd9PtN7Oos4AUXBYkkB3mTJJJ2ZJOaAN&#10;n9lPxz4c03/glbHqd5eW7abpfhrWLa/VmA2yCS4BiYf3m3rgdT5i4zuFeT/BD406z+zb/wAEtvCk&#10;2nRzS+OPF19eaV4TsUXExnubqVUlUdTtAaQZGCSg6MK+lte/4Jnfs/eIvFVzrc/hG4tkurj7Vc6T&#10;ZancQWE0mc5MKOAoyfuptHoMcV5h8GtGsP2pP2xr7xVZWUEPwh+CSf8ACOeE7O2jC2s2pBQJZkUc&#10;bYwo244wtuw70AbHw9+MXwX/AOCc/wAM/DXwl8Ra/NeeNlt/7T1u10ezkvbhruVQ8ssuwYUYwq7j&#10;u8tEOCOT9R/Bz42+Cvj94Ni8U+BNdh13R2kaF5I1aOSGUAFo5I3AZGAIOGAyCCMggn49/wCCdca+&#10;JP2mP2svE2rL53iRPFf9n7psGS2t1uLtViXjIXEaL7iFfSl/YdjXw5+3F+1Z4d0hBD4e/tCC9NvE&#10;P3UVwZJSQoHyrkySDGP4QP4aAPvqiiigAooooAKKKKACiiigAqhoP/ID07/r2j/9BFX6oaD/AMgP&#10;Tv8Ar2j/APQRQBfr8yf+CyHw38JeD/gf4Nv9B8LaLol9ceJQk1zpunw28sim2nYhmRQSMgHB7iv0&#10;2r87P+C2f/Jv/gb/ALGdf/SSegD9E68H/bD+G/hLWv2efi5r+oeF9Fvtdt/B2rPDqlzp8MlzGyWU&#10;xQrKylgVPIIPB6V7xXlX7WP/ACaz8ZP+xM1n/wBIZqAPFv8AglD/AMmR+Dv+vzUf/SyWu8/bm/4W&#10;n/woK9/4U5/aX/Cbfb7byv7J2+f5O4+ZjdxjHWuD/wCCUP8AyZH4O/6/NR/9LJa+sdW1rT9Bszd6&#10;nfW2nWoYKZ7uZYkyeg3MQM0Aee/s0p4wk+APgpPiIt03jJtOUauuoBTMZsncHxxnGOlY37SH7V3g&#10;D9k3RdFvPGzahFBqhlisYdLtPOZzEqllxkBeHXGSBXrsGr2N1pg1GG9t5dPMZlF3HKrRbByW3g4w&#10;MHnPak1HR7DWIxHf2VvexgEBLiJZBg9eCO9AHwD+xz4V1L9pT9rbxZ+1NcQWWheF57QaboelQ6hD&#10;dXcv7iOHzbkRMwiYRo2Y3wwZwOiZbF/ZA1C10/8A4KgftF2niV4o/FF59oXSjPw72onjcImTyfIE&#10;DYH8KEjgGodFtbH4O/8ABXyy8MfDaCLTNA8SaM0nibRtN+S1SX7LPMGMa/KhBjgkHHWVgMeYa+lf&#10;2mf2Cfh7+0t4is/FV5c6p4S8b2aqsfiLw/OIp3Cf6sSKQQxXsw2uAAN2AAADgP8AgrtoOm6t+xzq&#10;l9exxteaXq1jcWMjYDLI0nlMF+scknHtntX0T+zL4quvG/7Onww16+kaW/1Dw1p1xcyODl5mtk8x&#10;uSerbj+Nfmf+3n+yT4Y+CXwz0DT5/GvjD4p/FfxVrEGm6DD4g1UzGCPcDI8UOR1JiiJYsMyrgA8j&#10;9UvhX4MX4c/DDwf4TV/MXQdHs9LDg53CCBIs/wDjlAHU0UUUAFFFFABVDXv+QHqP/XtJ/wCgmr9U&#10;Ne/5Aeo/9e0n/oJoAv1+df8AwVsZ/Evir9nHwHOc6P4i8Tym6jJO1iklpCuR/u3cv51+ilfnZ/wV&#10;qVvDfi39nDx5c/Lo3h7xPKLuQg7VLyWky5I/2bSXt2oA/QbUNHstU0e50q5t43064t2tZLfaAhiZ&#10;SpTHptOK/P8A/wCCM+uzR/Cv4leEJLlrmHQfEpeHeD8qyxBTj0BaAnA7k+tfoBqGsWWl6Pc6rc3E&#10;aadb27XUlxuBQRKpYvn02jNfn5/wRl0aaf4XfE3xa9q1vBrniXy4S5PzCKIOceoBuCMjqQR2oA+8&#10;PiB460n4ZeB9d8Wa9cfZdH0azlvrqTuERSxAHdjjAHckCviP/gmp4F1b4qeKviD+0/40t8a540vJ&#10;bPRI5ORbWKOFfYf7uY44VPBxbt2eqn/BR7xzq3xq+JHw/wD2WPBdwV1LxPdw3/iG4j+YW1orF0Vx&#10;3CqjzsODiKPH3q+7PA/g3Sfh34O0TwvoVsLPRtHs4rG0hHO2ONQq5Pc4GSe5JPegD5l/4KgfE6fw&#10;B+yhrWkaaWfXPGV3B4bsoYxueTziWmAUcnMUcifV19RXvfwK+GcHwa+DfgzwRAVcaHpcFnJIoAEk&#10;qoPNk/4E5Zv+BV8l/H5v+F+f8FIPg78OEIm0X4e2Mni/VUU7gLglWhV16cMlp17Tt68/d1AH5k/8&#10;FkPhv4S8H/A/wbf6D4W0XRL648ShJrnTdPht5ZFNtOxDMigkZAOD3FfptX52f8Fs/wDk3/wN/wBj&#10;Ov8A6ST1+idAHj37THw38I+IvhF8QdZ1bwtouqaxb+Gr/wAnULzT4ZriPZbSsm2RlLDaeRg8GvDv&#10;+CRX/Jmek/8AYYv/AP0YK+lP2gP+SD/Ej/sWtS/9JZK+a/8AgkV/yZnpP/YYv/8A0YKAPrnxp4rs&#10;PAng/XPEuqSCHTNHsZ9QupCcbYoo2dz+SmvkH/glf4Wvr34Q+Lvixri51/4leI7rV5n2kHyUldEX&#10;J5I803BHbDCtX/gqV8Qrzw1+zO3hDR8yeIfHuq2vh2zhjPzsrvvkwPQhBGf+uwr6W+E3w/tPhR8M&#10;PCng2xIe10HTLfTlkAx5hjjVS592ILH3JoA6iGCO2jEcMaxRjOFRQAMnJ4HvX5t/Ey8g+Mn/AAV+&#10;+H1r4URLr/hCNJVdevrcZETxi5kdXYHBx9ohi9Q7lT0wPbf2yv2udV8GanZ/B/4PQf8ACSfGzxFi&#10;GC3tlEi6PEw5nmJO1XC5ZQ3Cgb3+UAN2P7F/7Iem/sq+BbsXd5/wkHj3XnF34g1+QlmnlOT5SM3z&#10;eWpZjk/MzMzHqAoB86eIIf8AhPv+CzGi2+pATW3hPw2JbOKQ5UH7K7ggdiHui31UGvoP/go14btP&#10;E/7F/wATobtA32WxjvomxkpJDPHIpHpnbj6Ma+ftemHgH/gsto9zqZEFt4r8NCKylkyqlvszoAD3&#10;Je1Ze3LD2z9A/wDBRrxJaeGP2L/idNduF+1WMdjEucF5Jp441A9cbs/RTQBZ/wCCf/idvH37Gfwo&#10;1K8IupINN+xB5Rkg2s0lsp57gQjn2r2T4leOtE+GXgDxB4q8R3Edtoek2Ul1dvJjBRV+4AerMcKF&#10;7lgB1rxH9grS4Phf+w78NW1qaLSbOHR5NWuLi7kEccUU80t15jM3CjbKG54Ga+bfGF/4m/4Kl/FB&#10;vDXhu5vPD37Nvhm9U6jrSxmKXXrpP4Is9Rz8oIwgO9wWKIADS/4JB2LfD/8AZj8d+OvEjxaB4av9&#10;ZmvoprglIEtoIVWSYEk/IG3pzz+6PWtLwppOqf8ABSz4rQ+MPEFrdad+zh4TvWGh6NcKUPie8jOD&#10;czIesQyRg8AZQcmXH1t8QvgL4e8afAXVPhNp6/8ACM+GrrSxpMC6fGD9lhAAAQN1IA79epr5a0v/&#10;AIJb3mh6bbafp37RPxM0+wtY1igtbW/aKKJAMBVVXAUAdABQBzn7ClvFa/8ABQD9qaCCNIYY7tkS&#10;ONQqqounAAA6ADtX6J1+Ov7JP7LN94o/bM+MHhtPif4s0yTwbqSyS6na3TLcazsuiNt0d3zhtvOc&#10;9TX7FUAFFFFABRRRQAUUUUAFFFFABRRRQAUUUUAFUIf+Q5ef9e0P/oUtX6oQ/wDIcvP+vaH/ANCl&#10;oAv0UUUAFFFFABRRRQAUUUUAFFFFABRRRQAUUUUAFFFFABRRRQAUUUUAFFFFABRRRQAUUUUAFFFF&#10;AGPqv/IXsv8ArhN/6FFRRqv/ACF7L/rhN/6FFRXTT+E5qnxHw1+3N/wTy1/9rT4taT4v0rxfpugW&#10;9lokOktbXltJI7Mk9xKXBU4wROBj/ZNfO8f/AARQ8XmRQ/xM0RUz8zLp8xIHfA3DP51+ttFNwT1E&#10;ptaHyR+x9/wTp8Hfsray3ii41Wbxh42MLQRancW4ggs0YEOIIgzYZgdpdmJxkDaGYHx39oL/AIJH&#10;x+PfilqPjP4feN4/Cg1K7a/m028tXdba4Zt7PDKjggF8sFI+U9GxgD9GaKfKrWFzO9z8t/Fn/BG7&#10;xF4g0nSbmT4sLqniktN/al9qtvLJEyYjEEcWWL/LiXczHncuFXBz7r4y/wCCc6fEb9lX4d/CfV/G&#10;jabqng95pYdWsrLzoJnkeQ4aJmVsYcdGHIr7Too5EPnZ+Wn/AA58+IGpQw6PqnxuWXw5E42W/wBj&#10;uJVRQeCsLTBAQCe/Ffav7OP7G/gD9m/4b6r4S0u0OuDXE2a3faoiu+ojaV2OuNojAZwEHA3HOSST&#10;7tRQopCcmz82vib/AMEb9Mm8USa18MPiDdeEo/M82HTtQt2n+zMT/wAs7hHVwo7BlZvVjVXwn/wS&#10;B1vUPFGn6x8QfjFda0tlMkiw2to8srhWBwJppDs6f3DX6X0UuSI+eQUUUVZAUUUUAFFFFABRRRQA&#10;UUUUAFTeH/8AkGn/AK7z/wDo16hqbw//AMg0/wDXef8A9GvWNTZGtPcs6lptrrOm3en31vHd2V1E&#10;8E9vKu5JI2UqysO4IJB+tfB9n/wTt+KPwf1LWbH4GfHy/wDA/gnVp2nbQr+z+0m0LDB8uQscnHAc&#10;BHwqgsxG6vvmisDoPAP2Rf2P9B/ZR8Oaulvq114q8W69MLnW/El+u2W7cFiAFLMVUF3blmYlySx4&#10;x8vfBfwif2mP+CoHxN+JN5H9o8L/AA2caTYMwJjN7Ght1CnoQrLdS+xMZ7g1+kFedfBH4C+Ef2ff&#10;D+qaR4RtriKHVNRl1W9uLyczz3FzIFDOzn2UcdBz6mgDy79rP9iDQf2mtS0TxTYa/feBPiNoIUab&#10;4m0xdzqqvvRJFDKWCsWKlWUqWPJBxXlOufsJ/G/40Wdt4c+M37RNx4h8CQyxyTaToujw2kt7sOVW&#10;SVQvfBy4k5AOMgEfdlFAHEt4BbwX8IpfB/w3Sx8My2WltYaI0yM8Fm+wrHIw+8+0nccnLEcnkmvK&#10;/wBiX9kqL9kz4c6ppl7qsfiLxXrd+9/q2tIjL55GREg3EsQqlm553SSHvX0VRQAUUUUAFFFFABRR&#10;RQAUUUUAFUNa/wCPOP8A6+bf/wBHJV+qGtf8ecf/AF82/wD6OSgC/XJfFjRfFviL4e61p3gXxDD4&#10;U8WTxqthrFxapcx2zh1LMY3VlbKhhyD1rraKAPzp1P8AYD/aR1j40aR8Wbz496DN8QNJtWsrPWP+&#10;EdiXyoSksZXyRGIm+WeUZZCfm65Ax9ceG9U8YfA39nnWNb+K3iu18a+IfD9hfanfaxbWcdnHPHGH&#10;lRBHGqqCEAXgckdya9erk/it8M9G+Mnw91rwZ4h+1f2Lq8Qgu1s5jDKyB1YqHHQHbg+oJFAHxd/w&#10;SL+Dt3pHwv8AE3xd8QxF/EfjzUJJIppVIf7JHI2X56eZM0rehCRnNesfHj9j7V/2hP2lvh5408S+&#10;IbJ/h14NxPB4XEDtJc3GfMaR2J24Z0gBGCCkWP4jX0Z4M8I6V8P/AAjovhnQ7YWejaPZxWNnbgk7&#10;Io0CICTyTgDJPJPJrZoAK8Q/aw/ZP8LftaeA7fQ9duJ9I1fTZWudH12zUNNYTEAE7SRvRtq7kyM7&#10;QQQQCPb6KAPgHUv+Cevxo+KGn2fhP4qftI6n4i+HttIhk02xsBHc3iIcqJJGY5IIBzJ5uCM4zzX3&#10;B4E8D6J8NPBujeFfDlimm6HpFslpaWsZJCRqMDJPLE9Sx5JJJyTW9RQAUUUUAFFFFABRRRQAUUUU&#10;AUNS/wCPzS/+vlv/AETJV+qGpf8AH5pf/Xy3/omSr9AHjv7Rngf4w+NbHQ4/hH8R7H4d3NvJK2oy&#10;3ulQ34ukIXy1AkjfbtIY8Yzur5L+Fv7Af7SPwX8QeLtb8G/HvQdG1TxZdLe61P8A8I7FP9qmV5XD&#10;bZY2VPmnlOECj5unAx+i1FAHx5/wVC+IF54D/Y51TR45GuNd8VXVp4eh8hMvM7t5k21QOd0cMi4A&#10;/jHtXe/An9lfT/AX7Gtv8G793spdY0C5stburTHmC5vIWFy6lgQSpkKqSOiLx2r0H4pfAXwj8ZPE&#10;HgrV/FNtcXs3hHUf7V023ScpB9pBQq8iD7+0oMA8cnrmvRaAPgXSf2Ff2jPh3YtoPgj9qTUYfC+P&#10;Lhh1TT2lmto+gSMs77cDpsKD0Ar3L9kn9jDw5+yxa6xqQ1e98Y+O9ebfrHijVB++uPm3FEUsxRS2&#10;WOWZmblmOFA+iKKAPlr9pL9j7V/2mPjt8Ode8Q+IbJfhn4SkF1J4Z8h2lvp929y7Z27W2QpjGQof&#10;By1fUtFFABRRRQAUUUUAFFFFABRRRQAVQh/5Dl5/17Q/+hS1fqhD/wAhy8/69of/AEKWgC/RRRQB&#10;8y+Ff2S9V8O/t1eMvj1Jr9nNpWvaTHp0ejrC4niZbe0i3F87SM2xP/Ah6V037Tnwt+L/AMSD4ak+&#10;E3xSj+G0tj9pXUVmsVuVvRJ5XlH5gdpTy37c+YefX3SigD47+FP/AAT/ALqP4l6b8Rvjd8R9S+Mv&#10;ivSjv0u2voPJ07T3yCGSEswYhgGGAig4O0kA19iUUUAeI/tcfA3xJ+0b8M4PAmjeJYfC+jahfwvr&#10;1wY2ee4skYM0EWOFLMFJJ4+XByGNes6D4W0nwz4YsPDumWEFpoljaJY29iiDykgRAix7emNoAxWr&#10;RQB8L2v7BPxW+GFh4p8H/CD44L4P+GXiG5muG0e+0VLu608TKFkSCcndgqAoIKEYB+9lz9Qfs8/A&#10;nw/+zf8ACbRfAfhxpZrLT1Z5bu4x5t1O7FpJXxwCWPAHQADtXpFFABRRRQAUUUUAFFFFABRRRQAU&#10;UUUAFFFFABRRRQAUUUUAFUJv+Q5Z/wDXtN/6FFV+qE3/ACHLP/r2m/8AQoqAL9ePfHz9mHwt8fIb&#10;W51B7jSPENmu201mxI81FzkI6nh1BOR0IPQjJz7DRWNWjTrwdOorpmFehSxNN0q0bxZ8oWv7N/x6&#10;0xV060+O8raVH8iTTWjNcbBwD8xY54H8f416N8Cf2Y9O+C2p65rVx4g1LxX4j1tduoahqGAsoLbi&#10;dnJyTnJZmzXtNFctPAUKUlNJtra7bt6XZw0csw1GaqJNtbXlJ29Ls+U9W/Y58T+CvFGp6t8H/iJc&#10;eCbLU5PMuNHmiMlujc/d5IIGTgMuVBxurqvgr+ymfAfjefx5408UXXjvxvIhSK9ulKx2oI2nYCxJ&#10;O35QeAASAo619BUVMMvw0JqcY7apXdk+6WwqeVYSnUVSMdndK7sn3SvZfceD/HT9lOx+K3ie08Y6&#10;D4gvPBXji0VVTV7EEiUKMLvUMpyB8u4MOOCGAArg7r9lX4w+NIjpnjH433cugsNstvptuyPOndWw&#10;UBBH97cPY19aUU6mX4epJzaavvZtJ+qTCrleFrTc2mubezaT9UnY8E+NX7JWj/Fbwb4W06z1e50P&#10;XfC9tHbaZrKoHfYiqAsgBXPKKwKkFTkjqQfPbj9jHx5440G/sviD8WtR8RolrImnWCPILYXGwiKW&#10;YscuFfa2MZOOvY/XtFKpl2Gqyc5R331dn6rqKrlOErTc5R30erSdtrpOzsedfs+fDG7+Dfwh0Dwf&#10;fXsOoXWm/aN9zbqVR/MuJJRgHngSAfhXotFFd1OnGlCNOOyVvuPSpUo0acaUNopJeiPkjxN+xrrW&#10;m+PNV8U/CH4iSeDf7SlcXtgm4xI+4llBQ8gMT8jL8p6HsPKPGvwbu/BP7THwX06+8Y6h478bXWrR&#10;alqt3eyEiK3imieNUQsxVQsc55PIAwBjFe7+Nv2IdM8ReNtZ8T6N488TeGb3V7l7u7js5l2GRySd&#10;u0KQOehJ+tdl8Ff2WPCfwW1a51y3uL/xD4muU2SaxrEollVT1CYA25GATycDGccV81LL5VJ8qpcq&#10;ve/Ndb30j0b/AAPj55VKtU5FQ5FzJ3521o76R6N/gSftAfs06H8eI9OvZL+58PeJtL/48NbsRmSI&#10;Z3BWXI3AN8wwQQc4Iyc+Wyfsy/HPVoRpWp/Hi6XRSNjyWtu4uWX0JDKxz3y5/GvrOivZq4ChVm6j&#10;TTe9m1f1sz6CtlmGr1HUkmm97Nq/rZq58y/Fj9jyXxj8F/Bfw+0PxAIbfw/dtcPe6kpaSYN5hb7g&#10;wDmQ/gO9Y+r/ALK/xivrd/D6fHS+l8JyL5L/AGi3b7X5JGChYNl+OOXAPcdq+sqKiWW4eT5rNaJa&#10;NrRaW0ZnPKcJOTlZrRLSTWiVktGea+Bfgbonwx+Ed54H8NjykubWaOW8uOXnnkjKGWTHfpwOgAA6&#10;V578M/2R4NC/Z51v4X+KtRh1KLUr2S7F7YIVMDER7GXcPvK0efQg47mvoyit3g6Dt7uiTVulnujp&#10;eAw0uX3NIpxS6We6Pj7w3+xr8TdItV8NyfGzU7fwTHmNbXTxLHMYf+eagviMEcYBIGTwa2/hb+yD&#10;rfwjh+KcOgeJre1XxNavaaPMA5msU3SbDI2OWCuBuXnIyK+pqK5o5ZhoNSSd1tq9NLdzkhk+DpyU&#10;op3V7e83a6tZXZ8V+Af2PfjN8LdNuLDwr8U9M0W1uJfOmWCyJMj4xlmZCTwO54r2r4PfC/4k6Dda&#10;1D8SvHFt450e+szbJY/ZgiqScPu+UZBUkY969qoqqOX0aDXI3ZdOZ2+69i8PlWHwzTpuVl05pNfd&#10;ex8mv+xn4u+HerXs/wAI/ihe+FNLvJDI+j3kZmiQ+obJDccAlN2AMsa634S/sz+J/DXxCsfHHjv4&#10;kaj4y1uyjljtrUoVtofMQo2NzHsc/Kqc+tfQtFOGXYenJSinpqld2T9L2HTynCU5qcIvR3S5nZPy&#10;V7Hhv7Ov7PupfBbxb8RtXv8AVbXUYvFF9HdwR26MpgCyXDENnqf3w6ehqx+0N8B9R+M2vfD+/sdT&#10;tdPTw1qZvpkuEZjMu+Jtq46H92evqK9qorX6nR9h9Xt7v/Bv+Zv9QofV/qtvc9fPm/MKKKK7T0Ao&#10;oooAKKKKACiiigAooooAKKKKACiiigAooooAKKKKACiiigAooooAKKKKACiiigAooooAKKKKACii&#10;igAooooAKKKKACiiigAooooAKKKKACiiigAooooAKKKKACiiigAooooAKKKKACiiigAooooAKKKK&#10;ACiiigAooooAKKKKACiiigAooooAoab/AMfmqf8AXyv/AKJjq/VDTf8Aj81T/r5X/wBEx1foAK4X&#10;43+E/F3jj4X61ovgTxV/whPiy48hrHXDAJhbFJ45HBQ8EOiOh68P0PSu6ooA+E5P+CffxP8AjBeW&#10;dv8AHn4/ar418KW0qzP4a0e0FlBdspyvmOpA4/65lueGU819teHPDml+ENB0/RNEsLfS9I0+BLa0&#10;srVAkUMajCqqjoABWlRQBxvxi8P+KPFnwx8R6J4M1i38PeJNRtGtbTVrpGdbQv8AK0gC8lgpbb6N&#10;g9qw/wBmv4F6V+zh8F/DfgPSik39nQbry8RNpu7p/mmmI6/MxOAScKFXtXp1FAHyJ49/Y08eeH/j&#10;Z4o+JvwM+Jtv8PNS8WIo17StR0mO+tLiZf8Alum7O1iSWPyk7mc7sMVr0L9lD9le2/Zr0nxNeX/i&#10;Gfxl458WX51LxB4iuYBC11LlmVVjBO1FMkh6kkux4GFHvNFABRRRQAUUUUAFFFFABRRRQAVQ0H/k&#10;B6d/17R/+gir9UNB/wCQHp3/AF7R/wDoIoAv1+eHx8/YI/aK/aR02HR/HPx10PWdCtL5r6ysz4fi&#10;tzC+1lU74Y0ZsI5HJI79a/Q+igDxD9nPwB8b/BV5rj/F34o6f8Rbe4jhGnR2WjwWBtWBfzCTFGm7&#10;cCnXONvvXE/tQ/AX49/GXVNd0vwb8X9L8J/D3WdKbS7vw/d6HBcvIskbRz/vjGZAHViPlYEdsGvq&#10;WigD4m/ZZ/ZD+Pv7ONx4Y0BfjPo978NNLupJ7nw3BoUQedJGZ3UTvGZAS7Z+/wCwwK9k/bQ/Z21D&#10;9qP4G3ngTTNYttDup723uheXcTSIBGxYjC85Ne60UAeMfDv9ndfD/wCyfa/BbXdUN1C3hyfw7eal&#10;py+WxSaN43kjDg4IWQkbgRkdDXzhpf7C/wC0V8ObE6H4D/ak1KLwzgxxW2sacZpbWPGAkbM8mMDP&#10;3Ng4GAO33tRQB8zfsnfsP6L+zZq+s+LtX8RX3xA+JWtqUv8AxPqilX2EhmSNSzEbiq7mZmJ2joOK&#10;0P2lPg/8cfiF4q0vUPhV8YIfh3pkNl9nvNPn05bkTSiRmEoLK2DtYLjj7o69vomigD5R+Af7Btv8&#10;PviR/wALN+JnjjU/i/8AEiNNlnqmsRlLfTxzjyIi74YZIBzhckqqnmvq6iigAooooAKKKKACqGvf&#10;8gPUf+vaT/0E1fqhr3/ID1H/AK9pP/QTQBfrzr4/fAnwz+0f8L9V8DeLIpTpt7tkjuLZgs9rMhzH&#10;NGSCAyn1BBBIIIJFei0UAfntL/wTt+OWpeEU+HGpftMX1x8L1Rbc2K6WRcyWy9ICxkzs2/LtMjKA&#10;B8pAxX2r8G/hF4c+BPw20TwP4UtmttF0mIxx+Y26SV2Ys8sjd3dmZieBk8ADArtKKAPlr9m39j7V&#10;vhj8ePiP8YfHniGy8VeM/FL7LR7OB0j063ZstEu/k/KkEanghYsfxGvqKaaO2hkmmkWKKNS7yOQF&#10;VQMkknoAKfVXU9NttZ0270+9hW4s7qF4J4Wzh42UqynHqCRQB8Qf8E4YZPi18QPjr8frxdw8WeIW&#10;0vSWZNpWxtgCpBPJBVoEPvAa+6a57wD8PfDfwt8K2nhvwno1roOhWhdoLGzTbGhdy7kD3Zifxroa&#10;APzw+Pn7BH7RX7SOmw6P45+Ouh6zoVpfNfWVmfD8VuYX2sqnfDGjNhHI5JHfrX1B+zn4A+N/gq81&#10;x/i78UdP+ItvcRwjTo7LR4LA2rAv5hJijTduBTrnG33r2+igD5m/ac+Cfx7+LGtX1p4B+L2l+DPA&#10;+oaUdPvNEvNEgunmZxIszea0ZdQyOq4DDGMjBrzP9l/9jf4//s3TeHdCsvjVo0vw6sdR+2X3h+HQ&#10;oi9zGzhpUE7xmRS3qGGO2K+5aKAPhL4pt/wv7/gp58OvByslxoXwq0eTxHfIBu23spRo1PYEE2Tj&#10;vw1fdtcp4f8AhX4S8K+Mtf8AFmk6DaWPiTXtn9p6nGp8672DChyT0A6V1dAH5ueBv+Ccfx6+FPjD&#10;xL4i8FfHHR9D1PX7h57y9bRxc3MoZ2fDSyqzdWyQCATgnOBXpmgfs3/tc2Ou6bc6l+0pY3+nQ3Mc&#10;lzarokSmaIMC6ZEfGVBGfevteigD56/a6/Y60X9qjS9Du11y88HeNvDsxuNF8SaepaS2YkMVZQyl&#10;l3KrAhlZWUEHqD4bL/wTr+JPxf1vQ4/j18dL3x/4Q0adZ4tAsrP7Mt0RwPMkDDBIyC21nwzAMuc1&#10;970UAfP37Zf7NOp/tJ/AiP4d+Gtct/CaC9tpmd43MDW8KtiEohGVyUIHQbB6CvAvB/7Gn7VXw/8A&#10;DOn+HvDn7Rej6NomnxCC1sbPw9CkcSDsB5XJ7knkkkkkmvv6igD5+/Zp+FPxu+Het61cfFb4s2/x&#10;GsLi3SOytodPS2NtIGyzkqgzkcV9A0UUAfM/wA/ZN1X4N/tJ/F/4m3mvWeo2PjidprewghdZLUGZ&#10;pMOxOG4OOK+mKKKACiiigAooooAKKKKACiiigAooooAKKKKACqEP/IcvP+vaH/0KWr9UIf8AkOXn&#10;/XtD/wChS0AX6KKKACiiigAooooAKKKKACiiigAooooAKKKKACiiigAooooAKKKKACiiigAooooA&#10;KKKKACiiigDD1xZm1SxELpG3kzZMiFhjdH2BFV/Kv/8An5tv/Adv/jlXNV/5C9l/1wm/9Ciorop7&#10;HNU+Ip+Vf/8APzbf+A7f/HKPKv8A/n5tv/Adv/jlU9Y8ZaB4eulttV1zTdMuGQSLDeXccTlSSAwD&#10;EHGQRn2NUo/iZ4QlkVE8V6I7scKq6jCSSegA3VoRqbPlX/8Az823/gO3/wAco8q//wCfm2/8B2/+&#10;OVajkWaNXRldGG5WU5BB6EGnU7Bcp+Vf/wDPzbf+A7f/AByjyr//AJ+bb/wHb/45VyiiwXKflX//&#10;AD823/gO3/xyjyr/AP5+bb/wHb/45VyiiwXKflX/APz823/gO3/xyjyr/wD5+bb/AMB2/wDjlXKK&#10;LBcp+Vf/APPzbf8AgO3/AMco8q//AOfm2/8AAdv/AI5VyiiwXKflX/8Az823/gO3/wAco8q//wCf&#10;m2/8B2/+OVcoosFyn5V//wA/Nt/4Dt/8co8q/wD+fm2/8B2/+OVcoosFyn5V/wD8/Nt/4Dt/8co8&#10;q/8A+fm2/wDAdv8A45VyiiwXKflX/wDz823/AIDt/wDHKPKv/wDn5tv/AAHb/wCOVcoosFyn5V//&#10;AM/Nt/4Dt/8AHKm0OLUDp/yXVsq+dNw1sxOfNbP/AC0Hepqm8P8A/INP/Xef/wBGvWNTZGtPcf5O&#10;p/8AP5af+Arf/HKPJ1P/AJ/LT/wFb/45V+s/WPEGl+HYFm1XUrPTIWOFkvJ0iUn0BYisDcXydT/5&#10;/LT/AMBW/wDjlHk6n/z+Wn/gK3/xypdN1Sz1i0S6sLuC+tX+7NbSLIjfRgSDVqgCh5Op/wDP5af+&#10;Arf/AByjydT/AOfy0/8AAVv/AI5V+s7WfEWk+HYkl1bVLPS4pDhHvLhIQx9AWIzQA7ydT/5/LT/w&#10;Fb/45R5Op/8AP5af+Arf/HKm0/UbTVrSO6sbqG8tZBlJreQOjD1DA4NWaAKHk6n/AM/lp/4Ct/8A&#10;HKPJ1P8A5/LT/wABW/8AjlUJvH3hi3vvsUviPSYrzO37O99EJMnoNpbOa3VYMoIOQeQRQBR8nU/+&#10;fy0/8BW/+OUeTqf/AD+Wn/gK3/xyr9FAFDydT/5/LT/wFb/45R5Op/8AP5af+Arf/HKv0UAUPJ1P&#10;/n8tP/AVv/jlHk6n/wA/lp/4Ct/8cq/RQBQ8nU/+fy0/8BW/+OVS1aLURax77q1YfaIPu2zDnzUx&#10;/wAtPXH/ANatyqGtf8ecf/Xzb/8Ao5KADydT/wCfy0/8BW/+OUeTqf8Az+Wn/gK3/wAcq/RQBQ8n&#10;U/8An8tP/AVv/jlHk6n/AM/lp/4Ct/8AHKg1rxdoXhuWOLVta0/S5JBuRL26jhLDpkBiMitG1uob&#10;61hubaaO4t5kWSKaJgyOpGQykcEEHIIoAq+Tqf8Az+Wn/gK3/wAco8nU/wDn8tP/AAFb/wCOVfoo&#10;AoeTqf8Az+Wn/gK3/wAco8nU/wDn8tP/AAFb/wCOVW1HxloGj362N/rmm2V62AttcXccchz0wpOe&#10;a11YMoIOQeQRQBR8nU/+fy0/8BW/+OUeTqf/AD+Wn/gK3/xyqGp+PvDOi30llqHiPSbC8jxvt7q+&#10;ijkTIBGVZgRkEH6EVV/4Wl4M/wChu0H/AMGcP/xVAGz5Op/8/lp/4Ct/8co8nU/+fy0/8BW/+OVD&#10;ovizRPEjyppGs6fqjRAGRbK6SYoD0J2k4zg/lWrQBQ8nU/8An8tP/AVv/jlHk6n/AM/lp/4Ct/8A&#10;HKv0UAUPJ1P/AJ/LT/wFb/45R5Op/wDP5af+Arf/AByr9FAFDydT/wCfy0/8BW/+OUeTqf8Az+Wn&#10;/gK3/wAcq/RQBh38Wo/atN3XVqT9oO3FswwfKk6/vOeM+lXfJ1P/AJ/LT/wFb/45RqX/AB+aX/18&#10;t/6Jkq/QBQ8nU/8An8tP/AVv/jlHk6n/AM/lp/4Ct/8AHKv1iSeOPDkOqjS5PEGlpqRkEIs2vYxN&#10;5hIATZuzuJI4xnmgC55Op/8AP5af+Arf/HKPJ1P/AJ/LT/wFb/45V+igCh5Op/8AP5af+Arf/HKP&#10;J1P/AJ/LT/wFb/45VPVvHHhzQbw2mp+INL066ADGC7vY4nAPQ7WYHFUv+FpeDP8AobtB/wDBnD/8&#10;VQBs+Tqf/P5af+Arf/HKPJ1P/n8tP/AVv/jlVtG8YaD4jneDSdb03VJo13vHZ3cczKucZIUnAyRz&#10;WxQBQ8nU/wDn8tP/AAFb/wCOUeTqf/P5af8AgK3/AMcqjN488NW2oGxm8Q6VFeg7TbPexCTPptLZ&#10;zW7QBQ8nU/8An8tP/AVv/jlHk6n/AM/lp/4Ct/8AHKv0UAUPJ1P/AJ/LT/wFb/45R5Op/wDP5af+&#10;Arf/AByr9FAFDydT/wCfy0/8BW/+OUeTqf8Az+Wn/gK3/wAcq/RQBQ8nU/8An8tP/AVv/jlUoYtR&#10;/tm6AurXf9nhy32ZsY3SY48z69+4/HcqhD/yHLz/AK9of/QpaADydT/5/LT/AMBW/wDjlHk6n/z+&#10;Wn/gK3/xyr9FAFDydT/5/LT/AMBW/wDjlHk6n/z+Wn/gK3/xys/UPiB4X0i8ls77xJpFldxHEkFx&#10;fxRyIcZwVLZHBrS1LWtP0fTzfX9/a2NkMZubmZY4+enzEgc0AN8nU/8An8tP/AVv/jlHk6n/AM/l&#10;p/4Ct/8AHKxv+FpeDP8AobtB/wDBnD/8VR/wtLwZ/wBDdoP/AIM4f/iqANnydT/5/LT/AMBW/wDj&#10;lHk6n/z+Wn/gK3/xyrzMFUknAHJJrL0vxZoet3k1pp2s6ff3UOfMgtbpJHTBwdyqSRz60ATeTqf/&#10;AD+Wn/gK3/xyjydT/wCfy0/8BW/+OVfrJk8W6HFrQ0d9Z09NWyF+wNdRifJXcB5ed3IIPTpzQBP5&#10;Op/8/lp/4Ct/8co8nU/+fy0/8BW/+OVfooAoeTqf/P5af+Arf/HKPJ1P/n8tP/AVv/jlX6KAKHk6&#10;n/z+Wn/gK3/xyjydT/5/LT/wFb/45V+igCh5Op/8/lp/4Ct/8co8nU/+fy0/8BW/+OVfooAoeTqf&#10;/P5af+Arf/HKPJ1P/n8tP/AVv/jlX6KAKHk6n/z+Wn/gK3/xyjydT/5/LT/wFb/45V+igCh5Op/8&#10;/lp/4Ct/8co8nU/+fy0/8BW/+OVfooAoeTqf/P5af+Arf/HKPJ1P/n8tP/AVv/jlX6KAKHk6n/z+&#10;Wn/gK3/xyqU0Wo/2zag3Vrv+zzYb7M2Mbo88eZ9O/Y/huVQm/wCQ5Z/9e03/AKFFQAeTqf8Az+Wn&#10;/gK3/wAco8nU/wDn8tP/AAFb/wCOVfooAoeTqf8Az+Wn/gK3/wAco8nU/wDn8tP/AAFb/wCOVfoo&#10;AoeTqf8Az+Wn/gK3/wAco8nU/wDn8tP/AAFb/wCOVfooAoeTqf8Az+Wn/gK3/wAco8nU/wDn8tP/&#10;AAFb/wCOVfooAoeTqf8Az+Wn/gK3/wAco8nU/wDn8tP/AAFb/wCOVfooAoeTqf8Az+Wn/gK3/wAc&#10;o8nU/wDn8tP/AAFb/wCOVfooAoeTqf8Az+Wn/gK3/wAco8nU/wDn8tP/AAFb/wCOVfooAoeTqf8A&#10;z+Wn/gK3/wAco8nU/wDn8tP/AAFb/wCOVfooAoeTqf8Az+Wn/gK3/wAco8nU/wDn8tP/AAFb/wCO&#10;VfooAoeTqf8Az+Wn/gK3/wAco8nU/wDn8tP/AAFb/wCOVfooAoeTqf8Az+Wn/gK3/wAco8nU/wDn&#10;8tP/AAFb/wCOVfooAoeTqf8Az+Wn/gK3/wAco8nU/wDn8tP/AAFb/wCOVfooAoeTqf8Az+Wn/gK3&#10;/wAco8nU/wDn8tP/AAFb/wCOVfooAoeTqf8Az+Wn/gK3/wAco8nU/wDn8tP/AAFb/wCOVfooAoeT&#10;qf8Az+Wn/gK3/wAco8nU/wDn8tP/AAFb/wCOVfooAoeTqf8Az+Wn/gK3/wAco8nU/wDn8tP/AAFb&#10;/wCOVfooAoeTqf8Az+Wn/gK3/wAco8nU/wDn8tP/AAFb/wCOVfooAoeTqf8Az+Wn/gK3/wAco8nU&#10;/wDn8tP/AAFb/wCOVfooAoeTqf8Az+Wn/gK3/wAco8nU/wDn8tP/AAFb/wCOVfooAoeTqf8Az+Wn&#10;/gK3/wAco8nU/wDn8tP/AAFb/wCOVfooAoeTqf8Az+Wn/gK3/wAco8nU/wDn8tP/AAFb/wCOVfoo&#10;AoeTqf8Az+Wn/gK3/wAco8nU/wDn8tP/AAFb/wCOVfooAoeTqf8Az+Wn/gK3/wAco8nU/wDn8tP/&#10;AAFb/wCOVfooAoeTqf8Az+Wn/gK3/wAco8nU/wDn8tP/AAFb/wCOVfooAoeTqf8Az+Wn/gK3/wAc&#10;o8nU/wDn8tP/AAFb/wCOVfooAoeTqf8Az+Wn/gK3/wAco8nU/wDn8tP/AAFb/wCOVfooAoeTqf8A&#10;z+Wn/gK3/wAco8nU/wDn8tP/AAFb/wCOVfooAoeTqf8Az+Wn/gK3/wAco8nU/wDn8tP/AAFb/wCO&#10;VfooAoeTqf8Az+Wn/gK3/wAco8nU/wDn8tP/AAFb/wCOVfooAoeTqf8Az+Wn/gK3/wAco8nU/wDn&#10;8tP/AAFb/wCOVfooAoeTqf8Az+Wn/gK3/wAco8nU/wDn8tP/AAFb/wCOVfooAoeTqf8Az+Wn/gK3&#10;/wAco8nU/wDn8tP/AAFb/wCOVfooAoeTqf8Az+Wn/gK3/wAco8nU/wDn8tP/AAFb/wCOVfooAoeT&#10;qf8Az+Wn/gK3/wAco8nU/wDn8tP/AAFb/wCOVfooAoeTqf8Az+Wn/gK3/wAco8nU/wDn8tP/AAFb&#10;/wCOVfooAoeTqf8Az+Wn/gK3/wAco8nU/wDn8tP/AAFb/wCOVfooAoeTqf8Az+Wn/gK3/wAco8nU&#10;/wDn8tP/AAFb/wCOVfooAoeTqf8Az+Wn/gK3/wAco8nU/wDn8tP/AAFb/wCOVfooAoeTqf8Az+Wn&#10;/gK3/wAco8nU/wDn8tP/AAFb/wCOVfooAoeTqf8Az+Wn/gK3/wAco8nU/wDn8tP/AAFb/wCOVfoo&#10;AoeTqf8Az+Wn/gK3/wAco8nU/wDn8tP/AAFb/wCOVfooAoeTqf8Az+Wn/gK3/wAco8nU/wDn8tP/&#10;AAFb/wCOVfooAoeTqf8Az+Wn/gK3/wAco8nU/wDn8tP/AAFb/wCOVfooAoeTqf8Az+Wn/gK3/wAc&#10;o8nU/wDn8tP/AAFb/wCOVfooAoeTqf8Az+Wn/gK3/wAco8nU/wDn8tP/AAFb/wCOVfooAoeTqf8A&#10;z+Wn/gK3/wAco8nU/wDn8tP/AAFb/wCOVfooAoeTqf8Az+Wn/gK3/wAco8nU/wDn8tP/AAFb/wCO&#10;VfooAoeTqf8Az+Wn/gK3/wAco8nU/wDn8tP/AAFb/wCOVfooAoeTqf8Az+Wn/gK3/wAco8nU/wDn&#10;8tP/AAFb/wCOVfooAw7CLUftWpbbq1B+0Ddm2Y5PlR9P3nHGPWrvk6n/AM/lp/4Ct/8AHKNN/wCP&#10;zVP+vlf/AETHV+gCh5Op/wDP5af+Arf/AByjydT/AOfy0/8AAVv/AI5V+igCh5Op/wDP5af+Arf/&#10;AByjydT/AOfy0/8AAVv/AI5V+igCh5Op/wDP5af+Arf/AByjydT/AOfy0/8AAVv/AI5V+igCh5Op&#10;/wDP5af+Arf/AByjydT/AOfy0/8AAVv/AI5V+igCh5Op/wDP5af+Arf/AByjydT/AOfy0/8AAVv/&#10;AI5V+igCh5Op/wDP5af+Arf/AByjydT/AOfy0/8AAVv/AI5V+igCh5Op/wDP5af+Arf/AByjydT/&#10;AOfy0/8AAVv/AI5V+igCh5Op/wDP5af+Arf/AByjydT/AOfy0/8AAVv/AI5V+igCh5Op/wDP5af+&#10;Arf/AByqWixaidGsCl1aqn2eParWzEgbRjJ8wZ/KtyqGg/8AID07/r2j/wDQRQAeTqf/AD+Wn/gK&#10;3/xyjydT/wCfy0/8BW/+OVfooAoeTqf/AD+Wn/gK3/xyjydT/wCfy0/8BW/+OVfooAoeTqf/AD+W&#10;n/gK3/xyjydT/wCfy0/8BW/+OVfooAoeTqf/AD+Wn/gK3/xyjydT/wCfy0/8BW/+OVfooAoeTqf/&#10;AD+Wn/gK3/xyjydT/wCfy0/8BW/+OVfooAoeTqf/AD+Wn/gK3/xyjydT/wCfy0/8BW/+OVfooAoe&#10;Tqf/AD+Wn/gK3/xyjydT/wCfy0/8BW/+OVfooAoeTqf/AD+Wn/gK3/xyjydT/wCfy0/8BW/+OVfo&#10;oAoeTqf/AD+Wn/gK3/xyqWtRaiNGvy91asn2eTcq2zAkbTnB8w4/KtyqGvf8gPUf+vaT/wBBNAB5&#10;Op/8/lp/4Ct/8co8nU/+fy0/8BW/+OVfooAoeTqf/P5af+Arf/HKPJ1P/n8tP/AVv/jlX6KAKHk6&#10;n/z+Wn/gK3/xyjydT/5/LT/wFb/45V+igCh5Op/8/lp/4Ct/8co8nU/+fy0/8BW/+OVfooAoeTqf&#10;/P5af+Arf/HKPJ1P/n8tP/AVv/jlX6KAKHk6n/z+Wn/gK3/xyjydT/5/LT/wFb/45V+igCh5Op/8&#10;/lp/4Ct/8co8nU/+fy0/8BW/+OVfooAoeTqf/P5af+Arf/HKPJ1P/n8tP/AVv/jlX6KAKHk6n/z+&#10;Wn/gK3/xyjydT/5/LT/wFb/45V+igCh5Op/8/lp/4Ct/8co8nU/+fy0/8BW/+OVfooAoeTqf/P5a&#10;f+Arf/HKPJ1P/n8tP/AVv/jlX6KAKHk6n/z+Wn/gK3/xyjydT/5/LT/wFb/45V+igCh5Op/8/lp/&#10;4Ct/8co8nU/+fy0/8BW/+OVfooAoeTqf/P5af+Arf/HKPJ1P/n8tP/AVv/jlX6KAKHk6n/z+Wn/g&#10;K3/xyjydT/5/LT/wFb/45V+igCh5Op/8/lp/4Ct/8co8nU/+fy0/8BW/+OVfooAoeTqf/P5af+Ar&#10;f/HKPJ1P/n8tP/AVv/jlX6KAKHk6n/z+Wn/gK3/xyjydT/5/LT/wFb/45V+igCh5Op/8/lp/4Ct/&#10;8cqLT1nXWbwXEkcr/Z4cNHGUGN0vYsf51qVQh/5Dl5/17Q/+hS0AX6KKKACiiigAooooAKKKKACi&#10;iigAooooAKKKKACiiigAooooAKKKKACiiigAooooAKKKKACiiigDH1X/AJC9l/1wm/8AQoqKNV/5&#10;C9l/1wm/9Ciorpp/Cc1T4j8Zf+Czn/J0Hhf/ALE61/8AS2+rh9Q/4Jt+Lof2YYfjRaeKtHutPbRE&#10;1+XSZIpY5ktzH5jKHwVZwO3AODzXcf8ABZz/AJOg8L/9ida/+lt9UOjfs1/tg/FH9m/Q7fS/ET6r&#10;8OrzSYJ7Dw/DrMcLTWuwGOIoQuRjHyM2MgdSBWb1kzVbI7P/AII2/FzxbN8T/Enw9m1C6v8Awh/Y&#10;kmpxWk0heOynjniQNHk/IHEzBlXqQp7V9z/Gf9vf4LfAbxhfeFPFXia4j8S2Kxtc6bZ6bcTPF5iL&#10;ImXCeXko6tjdnB5xXwF/wSn/AGkvDfwx+If/AAq/WPB1tputeJ7j7MvieN5BcvOm4x21wjkhVyWV&#10;fL2/Nt3KxJYe7/tXeN/2Nvh58a/EWu/ELw/ceP8A4j3nkrqFjp5kuhbmOBIURkaWOBG2RrkElxjP&#10;GaqLtHRkSV5ao9m8D/8ABTL9nvx1q0Omx+NG0S6mbZG2t2UtrCTx1lK+Wo56sw6V9Ka54k0nwzoN&#10;1rer6naaZo1rCbifULudY4IowM72djgD3zX8+P7U/wAQPgz8RPEGk6h8IPAWo+AoVjlXUre8nDRX&#10;DEoY2jjDuIyP3gIBAPy8A5z9b/tAw+OPGn/BKX4OX+nte6lpljKra55O5mFrE08UDSY6xoVjBzkA&#10;7D2zTU3qJwWh9Za5/wAFTv2d9F1Z7FPFV9qSo21rqx0m4eHPfDMoLAeoBB7Zr3L4L/tCfD/9oXQ7&#10;nVfAHiKHX7W0ZY7lVikhlt2YEqrxyKrLnBxxg4OM1+Ln7Lvxw/Z28BeDZ9E+LXwbufFmqTXDO+v2&#10;c4mkMR+6gieSMR7eeUbJzk9K+tF8UfCj4HfsX/Gr4g/s369fGDXpLKwk0+8lb7Roczv5Bxv/AHgP&#10;lzOysxb5lBDHHApPqDgj6l+LH/BQr4F/BzxBcaFrPjFb7WbZzHcWej2sl4YGBwVd0GwMDkFd2Rjk&#10;V0PwL/bO+EX7ReovpfgvxVHc62iGU6TfQSWtyVHJKLIAJAAMnYWx3xX4sfsvfFD4MfDGbWr74qfD&#10;e++IuoXBRLGMXKrbWycl2KEjc7HHJzgDjGTXOeI/it4e8M/tCwfEH4TaLfeENHsdQt9S07Sbq6Lv&#10;bum0yR7wSTGzBxgk/K205FT7R7lezWx/RxXzB+3d+11q37Ing/wxrOk+H7PxBJq9/JZvFeTPEIws&#10;e/cCo5NN/bb/AGqvG37Mv/CGf8Id4Abxz/bf237VtSdvsvk+Rs/1Sn73nP1/ucd6/M39tr9sDx7+&#10;0n4T8N6X4v8Ahw3gi2029kuYLhkuF892j2lP3igcDnirlKyIjG+p+0vwg8bTfEr4S+CfF9zbR2Vx&#10;4g0Sx1WS2iYskTTwJKUUnkgF8ZPpXXV+Sfwo/wCClHxe8C/C3wd4a0z4Iyatp2jaNZ6dbagIrw/a&#10;YoYEjSX5YyPmVQ3HHPFfph8CfH2qfFL4Q+FfFmtaR/YOq6tZLc3GmkMPs7kkFMMA3buKqMkyZRaO&#10;8oooqiQooooAKKKKACpvD/8AyDT/ANd5/wD0a9Q1N4f/AOQaf+u8/wD6NesamyNae5xv7Q/xag+B&#10;PwR8ZePJ4lnOiae88MLnCyznCQoT2DSMi/jX4bfBf4O/FP8A4KPfGvXJtQ8UrNqEMDX+o61rDu8V&#10;tGX2pFFGo4yThY12qFU9MAH9Wf8Agql9p/4Yb8f+R/qvO037R0/1f9oW+Ov+3s6c/hmvlb/ghr9m&#10;/tL4y7sfa/K0jy+udmbzf7ddlYHQfKfh3xZ8S/8Agmz+1FdaNJqZkOk3UI1aws5Xay1ezdVfO1sA&#10;kxv8rEZRvoa/oA03ULfV9Otb60kEtrdRJPFIOjIwDKfxBFfhv/wV8/5PGvf+wJY/+gvX7J/s/wD/&#10;ACQf4b/9i1pv/pLHQBzn7XHxyf8AZy/Z58YePbeBLrUdPt1isIZFLI11NIsURYZGVVnDMMjIUgc1&#10;+QP7JX7Nvif/AIKPfFDxlrvjzx7qKx6RDDNf6nKoubmWWdpPJijViFjQeXIcAYUKFCjOR+sf7dfw&#10;Z1f49/st+NvCPh9fM16WKG8sYMgefJBMk3lc93CMo5GGYZ4zX5D/ALEH7Yl/+wr448Y2HiLwdeaj&#10;Z6ysEGpae7G0vbSe3Mnlna6/9NpAyNtPIOeMEAsaD428ef8ABMv9rjUfDMeuT6loGm38I1OyjLLb&#10;atYSojrJ5WcLL5Tgggkq64yRkH9JP+CjXwb+J37RXgPwJ4c+Fc8/lXmoSTalMmoG0tPsxgJRpyD8&#10;65PC4Y5PAr8nv25PjjL+0N8fL3xjL4Sv/BgnsLWGLT9SJM7xKmY5m+RcB1ZSMZGMYYiv6Cfh7YT6&#10;V4B8NWV1G0N1baZbQyxt1V1iUMD9CDQB+OHxI/4I8/Ej4d/DDWvFh8ZeGtUutHsZdQu9Nh8+MNHE&#10;jPII5XQBmwvG4KD6iuq/4I5/Hjxs/wAYL/4ZXWqXeq+Dp9ImvYrO6kaRdPliaMK0WSdiMHKlRgEl&#10;T1HPV/tdfs9/tn+ML/4kzWviS71n4bXOpX9xaaDYa0kbtppmdoomi+TeBFtBjJJOMYNU/wDgjz8Z&#10;PhjpHiq98AR+FJtI+Ims2zyJ4iuLwXH9opEvmPbIuxfJACtIFXduCHcxKrkA/WaiiigAooooAKKK&#10;KACqGtf8ecf/AF82/wD6OSr9UNa/484/+vm3/wDRyUAX68h/as8RfEvwr8FNX1L4R6WNZ8dRzW4s&#10;7MwLMHQzKJTtYgHCFj17V69RQB/OX+2D4g+N/iD4l2U3x4S/tvE7aekllaXkMUCRWhkkVTHHEAqq&#10;XSQZxkleSa/d/wDZO/5NZ+Df/YmaN/6Qw1+Vf/Bav/k6bwt/2Jlr/wCl19X6qfsnf8ms/Bv/ALEz&#10;Rv8A0hhoA9Vr4S/4KvftWeI/gD8NfD/hbwbfTaR4i8WvcCTVbc7ZbSzhCCQRN/BI7SoAw5UK+MHa&#10;R921+cv/AAWR+APib4jeB/Bvjvw3YXOrw+F2uoNUs7WIySRwTeUVnCjnajREN1wHB4CsaAPmb9mf&#10;/gmPqv7T37PN58UbrxrJZa/q73T6NZSwealy0Ujxs1xKzbgXlR1yB8oG47s7R0f/AASd/aq8VeF/&#10;jNafBrxHqV1f+GNZjmh061vXZzpl3DG0gWMk/IjqjqU6bthGPmzB+xD/AMFNZPgX8IdK+Fd38OtR&#10;8YXtjPONGOizgS3HnSvN5Lx7GJPmSPhlycEDb8vPiH7ENxc+M/8AgoB4Gv4NPa0lvPEN1qDWQO4w&#10;Lsmmdc4Gdihuw+70FAH3T+1t/wAEsfE/7R/7Qniv4i6f460nRrPWfsmyxurOWSSPybSGA5ZTg5MR&#10;P0Ir4p/a6/4J+3n7IPgnTNc174g6TrF7ql39lsdJs7OVJpto3SSZY4CoCuT6uo71+99xcRWsEk88&#10;iQwxqXeSRgqqoGSST0AHevwJ/ax+Lmu/t4ftdwaX4UV73TZLxPD3hm252GHzCDcNjoHYtKzY4TaD&#10;9ygD6y/4Ih+BNXs9J+J3jCe38rRL+Sz0y1mbIMs0PmvLj2UTR8+rY7Gv1IrhPgb8IdG+A3wn8NeB&#10;NCX/AEDRrRYDMVCtcSn5pZmA/idyzH3au7oAKKKKACiiigAooooAoal/x+aX/wBfLf8AomSr9UNS&#10;/wCPzS/+vlv/AETJV+gD5G/bu8cftJeFbjwva/ALQ5NThu7e5/tS6hsIbl7Zw0flbfNO0EgydVI4&#10;r8ivg3deKLz9uzwDJ42lupvGH/CxNNTV2vmBmF2upRrKr44yGBGBwMYHFf0XV+AP/OU3/us3/uco&#10;A/f6iiigD8+/21P+CZ/iP9qb433HjrTPGul6FayWFvZi0u7SSRwYwQWypxg5r4j/AGq/+CcN/wDs&#10;nfDH/hL/ABD8RdH1J5ruOysdLtbKVZruVskhSTgBUV2JPHygdWFfvBX4Of8ABQP4/aj+19+0/b+G&#10;fCO7VtC0e6/sHw/b2xDC9uHkVZZ17HzJAoU5wURDxk0Ae5f8ERvAuryeOfiJ4z+z7NBh06PSBcNx&#10;5lw8qylV9dqIC3pvT1rh/wBtX9r74lftT/Hy5+EHwtu9Qi8Mxai2i2enaTN5Ums3CsUklmkBGYsh&#10;sKSECKHbnOP1E+AHwPsf2Yf2c9N8F6S6td6bp8txeX0a4NzespeWXn/a4XPRVUdq/DD9i34P3Hx9&#10;/aL0DwhD4sv/AAdPfw3btq+n5NyFW3kaSNSHU5dN6k5PDNkEZFAH0VZf8EefHGoabNb2/wATfA8/&#10;iyKMu+hQ3UrlWAzsZwu4H32Yz7c1+x/gfSbjQfBXh/TLsKLqy0+3tpQpyA6RqrYPcZBr8Mf25v2J&#10;7n9h/X/B2s+HPF93q2n6s8ptLsp9lvLK4g2E/Mjc5DhlZcEEEY4BP6v/ALAHxu1v4/8A7LnhXxP4&#10;ll+0+IY2n06+ugoX7S8MhRZSBxuZNhbHG7dgAcUAfRVFFFABRRRQAUUUUAFUIf8AkOXn/XtD/wCh&#10;S1fqhD/yHLz/AK9of/QpaAL9fNv7dH7X+mfsl/CmS+haG88bauHt9C02Q5zIAN1xIP8AnnHkE/3i&#10;VXjJI958ZeJrfwT4P13xFdxyTWukWE9/NHFjeyRRtIwXPGSFOK/DPwX+0h4D+O37Wl58W/2ib+6G&#10;haeyy6T4atLR7uEhGPkWzAcCGP77A/6x2ORhnFAHzJ8TrHxVZeN9Rk8bJdr4ovxFql41+f37/aok&#10;uUd/QskqNg8jdggYxX9AP7TXwDv/ANpn9l1/h/puq2+i3eoRWEq3l1G0kaCJ45CCq8nIXH41+Jf7&#10;cXxe8O/Hj9qPxr458KS3E+gar9i+zSXUJhkPlWNvC+UPI+eNvwwa/cr9ln9pfwR+0n4JmvPBVzeX&#10;MGi+TY3ZvLVoCJfKBwoPUY70AfnW/wDwRE8ZRozv8T9BVVGSzWEwAHr96vgzS/hZc+MPjHB8PvB1&#10;9F4nub3V/wCytP1C3jZIbvMmwTgHJWMj58novJxX7If8FWP2of8AhSvwPbwVot2IvFnjWOS0Bjb5&#10;7awHFxL7FwfKX/ecjlK8I/4I1/syCRtW+NmuWuQpk0nw8sqcZ4Fzcr9P9UpHrMKANX/gtF8ddf8A&#10;DsHgz4Z6NqM+nabq1rNqerrbuyNdR7/LhiYjGY8iUleQTtz0Gfnz9rf9hHUP2Hfh34B+JXh/xzqM&#10;+uyajFZXTxRC1e0vGgeZXgdH3ADyZRzntz2r6z/4K3fsneLvjTpPhTx34G0ebxBqOgQz2eo6bZR+&#10;ZdSWzEPHJGg+Z9jCQFFy37wEDg18r/G/4tftHft4aD4M+Gk/wl1C0n0u6W4ubmHT7mFZ7kRGITTv&#10;LhIVAaTO49W69BQB+mHw7/ansrf9iPRPjd4wlVvJ8PreX4hAj+03afumjjB4DSTLtUdMuO1fJn/B&#10;Lf4U6x8Zvin44/ad8dL9o1LUL64ttIEi/L50n/HxNHnokaEQJjjBkX+GvOf2uYtVuofgj+xP4Fu0&#10;v9R0uKyXX7q3GIpL503YYDkJGry3DA54dD1U079sD4geM/A/xQ+HH7IvwY1+68K6RpNvpukSz2Fw&#10;1rNe390VbzJ5YvmVMSrIwHBMjsQflwAfsDRX4mfEa++PH/BMf4zeEZ7/AOIt34z0TVI/tkli15cS&#10;Wd7GjhJ4XilJCuARh15G9SCORX7VabqEGraba31q4ktrqJJ4nHRkYBlP5EUAWaKKKACiiigAoooo&#10;AKKKKACiiigAooooAKKKKACqE3/Ics/+vab/ANCiq/VCb/kOWf8A17Tf+hRUAX6KK/MD49f8FdvF&#10;fwf+NHjTwTafD7RtRttB1WfT47qa9lV5VjcqGIAwCcdqAP0/or42/YC/bs1z9sbVvGdpq/hbT/Dq&#10;6DBayxtZXDymUytKCDuHGPLH519k0AFFFFABRRRQAUUUUAFFFFABRRRQAUUUUAFFFFABRRRQAUUU&#10;UAFFFFABRRRQAUUUUAFFFFABRRRQAUUUUAFFFFABRRRQAUUUUAFFFFABRRRQAUUUUAFFFFABRRRQ&#10;AUUUUAFFFFABRRRQAUUUUAFFFFABRRRQAUUUUAFFFFABRRRQAUUUUAFFFFABRRRQAUUUUAFFFFAB&#10;RRRQAUUUUAFFFFABRRRQAUUUUAFFFFABRRRQAUUUUAFFFFABRRRQBQ03/j81T/r5X/0THV+qGm/8&#10;fmqf9fK/+iY6v0AFFfkhrf8AwWu8ZaTrV/Yr8NdDkW2uJIQ5v5gWCsRnp7V9q/sGftaar+198OfE&#10;HiXVtAs/D02masdOS3spnlV1EMcm4lh1y+PwoA+mqKKKACiiigAooooAKKKKACiiigAooooAKKKK&#10;ACqGg/8AID07/r2j/wDQRV+qGg/8gPTv+vaP/wBBFAF+iiigAooooAKKKKACiiigAooooAKKKKAC&#10;iiigAooooAKoa9/yA9R/69pP/QTV+qGvf8gPUf8Ar2k/9BNAF+iiigAooooAKKKKACiiigAooooA&#10;KKKKACiiigAooooAKKKKACiiigAooooAKKKKACiiigAooooAKKKKACiiigAooooAKKKKACqEP/Ic&#10;vP8Ar2h/9Clq/VCH/kOXn/XtD/6FLQBfooooAKKKKACiiigAooooAKKKKACiiigAooooAKKKKACi&#10;iigAooooAKKKKACiiigAooooAKKKKAMfVf8AkL2X/XCb/wBCioo1X/kL2X/XCb/0KKiumn8JzVPi&#10;Pxl/4LOf8nQeF/8AsTrX/wBLb6qHw/8A+Csnjn4Y/B3w/wCBtB8G6EJdF0yHTbbVLyWaU4jQKJGj&#10;BUE4GcZxn16V+yOseDdA8Q3S3Oq6Hpup3CoI1mvLSOVwoJIUFgTjJJx7mqUfw08IRSK6eFNER1OV&#10;ZdOhBBHQg7aOV3umHMrWaPxo/wCCcP7OPjb4xftE6B8R72yvIPCuhX51e8126jKpeXKlmSKJj/rH&#10;aTltvCqGyQSoPmnxC02b9nj9s/Vr34peDG8T2Fr4gudSudI1BsRapbyySMkodgRIp3B+QQSpVu+P&#10;6BY41hjVEVURRtVVGAAOgArP1nw3pPiOOJNW0uy1RIiTGt5bpMEJ6kBgcUvZ6D9pqfhH+2r+0J4e&#10;/aA0/wAC3fg74Ux/DfwrpjX8FtdQwRRJqMrC2MqgRRqn7oLHwGY/vRnGcV9geG/2mPFv7Lv7AvwE&#10;8SeHfDdv4n0q4N5bazaXMUhQQebMVPmrnyju4ywIPIwa/RS88E+HdQtLS1utA0u5tbMFbaGazjdI&#10;QcZCKVwoOB09BWjY6bZ6XYx2VlaQWlnGCqW8EapGoJyQFAwOp/Onyu97icltY/EP9oL9rT4C/Gb4&#10;e6lbaR+z1a+GfHV6oMOrWNxHbpazE8yZhRPPP+y6gHOTzXp/7F37Cvjb4hfsz/GCDxBaz+GI/GVn&#10;Zx6BDqCtE0s9tK08c8iY3LGW2oCRkq7kDGCf1btfA/hyy1AX1voGlwXobd9piso1kznOdwXOa26O&#10;TW7Dn0sj8LP2fPjdrv7AvjbxF4U+KHwmj1m01CSN5bPVYEjuYHTcvm28joyyRsDzj5WwpDDnPuWu&#10;f8FLdJ+IWq6d4c+FvwF0tdWvp44vtWoWUV5IilgG2W8MfJwTyWwO6mv1V1TRtP1y1NtqVjbahb5z&#10;5N1CsqfkwIqLR/Dmk+Ho3TStLs9MRzlls7dIg31CgUcrWiYcyetjRr89v+Cx/hjWfFHwv+H0OjaT&#10;fatLFrMzyR2Ns8zIvkYyQoOBmv0Joq2rqxCdnc8y/Zgs59P/AGafhLa3UEltcweEdJilhmQo8brZ&#10;xBlZTyCCCCDXptFFMQUUUUAFFFFABRRRQAVN4f8A+Qaf+u8//o16hqbw/wD8g0/9d5//AEa9Y1Nk&#10;a09zjv2hPhPF8cvgn4z8CSyrbtrmnSW8M7jKxTDDQuR3CyKh/Cvw0+Cvxm+KP/BOP42a7BfeGEi1&#10;GWBrDUtF1hHSK4jD5SWKRTzhlO2RdykM3XOR/QdWfrHh/S/EUCw6rptnqcKnKx3kCSqD6gMDWB0H&#10;4CeGfCPxL/4KR/tRXesyac6tq13E2rahaRMLLSLNFVAAzZAKxphVJy7epJNffP8AwVY/aU8Ufs5+&#10;G/hp4S+HGv3XhfULrz55prEqHW1gRIoozuB+Vi7H/tlX6Eabpdno9olrYWkFjap92G2jWNF+igAC&#10;vzq/aC/Zb8c/tOf8FGPDuo694XvIfhL4dt7SJ9VuAv2e7jhVrl4lGcnzJpTEeOgJ7CgD6k/ZPtfH&#10;2g/st6Jq3xD16+17xtqNhJrNzLqWC9v5ib4YNuBt2RiMMv8AfL1+Z19/wWC8bato8L3/AMMfA194&#10;ohj2JrdxayPtYdHEZbIPQ4D4z2xxX7WVhR+A/DMd+L5PDukpeg5FytjEJAcYzu256UAfjb+x7+yd&#10;8S/2xPj9F8XPihbX6eGF1GPVb/VNUg8o6vIhVo7eBGA3RfKqkqNiou0c4A+vf+Clf7S3xd/Zj8Tf&#10;DzxB8PBI+gS296mrxXWnG50+Rw0PlCVgAUbBfG11J56jNfeVNdFkRkdQysMFWGQR6UAfi942/wCC&#10;zfxQ8UeCb7RtP8I+HNC1K8t2t31WEzTGIMpUtHG7YDc8biwHcGtD/gkn+yr4x1D41ab8X9X0u60X&#10;wpoVtcfYLi7jMZ1GeeB4MRKRlo1SV2LjjIUDPOP1zj+HvhaO8+2J4a0dLvdu89bCISZ9d23Oa6Cg&#10;AooooAKKKKACiiigAqhrX/HnH/182/8A6OSr9UNa/wCPOP8A6+bf/wBHJQBfryz9pj4+af8Asz/C&#10;HVfH+qaXdazZafLBE9nZuqSN5sqxggtxwWB/CvU6p6po9hrlm1nqVlb6haMQWguolljJByCVYEcG&#10;gD+fP9vL9qbSf2uvi9pHjDRtEvdBtbHQodJa2vpEd2dLi4lLgrxgicD/AICa/QL9h3/gpF4Y8Zf8&#10;Kj+B8Hg/VrfV4dHtdEOqSTxGAva2WGfaPmw3knA68ivu7/hVvgz/AKFHQf8AwWQ//E1PZ+AvC2h3&#10;C39j4Z0m0uoMvHNa6fEkqnB+6VXOcZHHrQB+W37Xn7UHxn8Wft3N8JPhL401LQbUXNjocUFltMRu&#10;HRXmmf5ScIZGDHsIia+4/wBsX4xeIv2Wv2X7vxf4dlh1nWdEk0+2Emtq0wu1aaOKRpdrKSzKSSQR&#10;yc180/8ABPv9lfx1b/tJfEj43/FXwxd+HNXvLm5k0iz1DaZPNu5HeaUYJwEjPlj1Ejelfovd2cF/&#10;bvBcwR3ED/eimQMrc55B4NAH4ifED/gqd8Q/iFpd3o/grwF4c8Fa5q6NbS6xolq82puHGGEL8FWO&#10;cZwzDsQcGvpP/glV+w34j+Fuqz/Fv4gabNourXFm1pomjXke24hjkx5lxKp+aNio2KhwcM+QMiv0&#10;W0fwdoHh2ZptK0PTdMlYYaSztI4mP1Kgep/OtigD4R/4Ky/tQ/8ACoPgyvw+0S78rxV40jeCYxth&#10;7bTRxM/T/lp/qh6gyEcrXjP/AARq/Zl/5C3xt1y0Of3mleHfMX6rdXC/+iQf+uwr9OtY8F+HvEN0&#10;LrVdB0zU7kKEE15ZxyuFBJC5ZSccnj3rR0/TbTSLOKzsLWGytIhiO3t4xHGgznhQMDkmgCzRRRQA&#10;UUUUAFFFFABRRRQBQ1L/AI/NL/6+W/8ARMlX6oal/wAfml/9fLf+iZKv0AfMf7Yn7degfsdal4Xt&#10;Nb8M6l4gbXoriWJrCaOMReUYwQ2/rnzB09DX4p/8LvsP+Gvf+Fw/2bcf2Z/wnX/CWf2bvXzvJ/tD&#10;7V5W77u7b8uema/oz1rwnoniR4n1fRtP1RogRG17apMUB6gbgcZwPyrM/wCFW+DP+hR0H/wWQ/8A&#10;xNAHgP7J/wC354X/AGrB4zksPDuo+GbbwvaRXl3PqM0bq0b+ZkjZ02iJic+tfHH7Bfx9+OX7Vn7V&#10;1w97471qL4f6XLca3qGmqyiFYTIfs9pkL0LsgxnlI5K+8f2rvBt/pX7M3xH074ZeDornxTrWmNpU&#10;NnotrHDNKs7CJ2yAv3I5JG5PbjmuC/4Jn/sxX/7N/wAA2bxJp7ad408SXTX2p28mPMt40ylvAxHH&#10;yruf2MzDtQBU/wCCnf7UX/DPnwFn0bR7sw+MvGAk06wMbYktrfA+0XA9MKwRT13SKR9018i/8Ecv&#10;2ZP+En8Z6n8ZNcsydN0EtYaH5i/LLeOmJpgO4jjbaD03S8cpX6z614Q0HxJNHNq2iadqksa7Ekvb&#10;SOZlXOcAsDgZq3pej2Gh2a2em2Vvp9opJWC1iWKMEnJIVQByaALTosiMjqGVhgqwyCPSvwY+Jnwx&#10;8c/8E3f2udP8YWehzXvhrTNVe60S/YMLW/spA6tbGbB2S+S7xsDkg/MAykE/vTUN3ZwahbSW91BH&#10;c28gw8UyBkYehB4NAH4WfthftZa//wAFDPGngjwt4H8B6hbx6Z5v2XTYm+1Xd1cTeWHdtqgIihAB&#10;2wWZiOAv61fsX/Ae5/Zv/Zy8J+CdRkSXWoI5LvUmibcguZnMjopHUJuCA99me9eu6L4Z0fw4kiaT&#10;pVjpaSHLrZWyQhj6naBmtKgAooooAKKKKACiiigAqhD/AMhy8/69of8A0KWr9UIf+Q5ef9e0P/oU&#10;tAEfijw7Z+L/AA1q2hairvp+qWk1jcrG21jFIhRwD2OGPNfIH/Dor9nf/oE69/4OJP8ACvtKigD+&#10;cz9uL4ReHfgP+1H418DeFIbiDQNK+xfZo7qYzSDzbG3mfLnk/PI34YFft1+z18B/hx+yD8K9XvtA&#10;e40fQ7q3XWdWudSu2mWPy4MvJkj5VCgnA9K9b1PwD4Z1q+kvdQ8OaTf3kmN9xdWMUkj4AAyzKScA&#10;AfQCtW6060v7GSyubWG4s5E8t7eWMNGy/wB0qRgj2oA/n4+IfifxR/wUQ/bKjTTI5o28QXy6dpcE&#10;g3DTtNjydzD0SMSTPjqxfHWv3s+HHgDR/hX4D0Hwh4ft/sujaLZx2VrGTltqLjcx7sxyxPcknvVn&#10;SfA/hzQbwXemeH9L066AKie0so4nAPUblUHFbdABXn/x8+MmkfAH4Q+JvHutfPaaPamVLfcFa5mJ&#10;CxQqfV3ZV9s57V6BVLVtE07xBafZdUsLXUrXcH8m7hWVNw6HawIzQB+bX/BKL4O6v8QvFfjP9pXx&#10;x/peta9d3NtpUkinlnfN1cJknC5/crjoFkXpivMv+Cj3g/xN+z1+254Y+P1loc2p+HZ7nTdRe4UH&#10;yDdWoSJ7aR8Hyy8UKYOOdxIyVav120/TbTSLOKzsLWGytIhiO3t4xHGgznhQMDkmpLq1gvreS3uY&#10;Y7iCQbXilUMrD0IPBFAH4a/tKfG7Xf8Agp18dPAPh3wD4OvtOWyga0SO4cTtGZZFM1zKyDCRIqpy&#10;f7p7kCv3B0PSYdA0TT9Lt8/Z7K3jto89dqKFH6Co9F8N6T4bjkj0nS7LS45DudLK3SEMR3IUDJrS&#10;oAKKKKACiiigAooooAKKKKACiiigAooooAKKKKACqE3/ACHLP/r2m/8AQoqv1Qm/5Dln/wBe03/o&#10;UVAF+uevPh14U1G6lurvwxo11czMXkmm0+J3dj1JYrkn3NdDRQBlaL4T0Tw28r6Ro2n6W0oAkayt&#10;UhLgdAdoGcZP51q0UUAFFFFABRRRQAUUUUAFFFFABRRRQAUUUUAFFFFABRRRQAUUUUAFFFFABRRR&#10;QAUUUUAFFFFABRRRQAUUUUAFFFFABRRRQAUUUUAFFFFABRRRQAUUUUAFFFFABRRRQAUUUUAFFFFA&#10;BRRRQAUUUUAFFFFABRRRQAUUUUAFFFFABRRRQAUUUUAFFFFABRRRQAUUUUAFFFFABRRRQAUUUUAF&#10;FFFABRRRQAUUUUAFFFFABRRRQAUUUUAFFFFABRRRQBQ03/j81T/r5X/0THV+qGm/8fmqf9fK/wDo&#10;mOr9AHMt8MPBsjFm8JaGzMcljpsJJP8A3zWtovh3SvDkEkOk6ZZ6XDI2947K3SFWbGMkKBk4rQoo&#10;AKKKKACiiigAooooAKKKKACiiigAooooAKKKKACqGg/8gPTv+vaP/wBBFX6oaD/yA9O/69o//QRQ&#10;BfooooAKKKKACiiigAooooAKKKKACiiigAooooAKKKKACqGvf8gPUf8Ar2k/9BNX6oa9/wAgPUf+&#10;vaT/ANBNAF+iiigAooooAKKKKACiiigAooooAKKKKACiiigAooooAKKKKACiiigAooooAKKKKACi&#10;iigAooooAKKKKACiiigAooooAKKKKACqEP8AyHLz/r2h/wDQpav1Qh/5Dl5/17Q/+hS0AX6KKKAC&#10;iiigAooooAKKKKACiiigAooooAKKKKACiiigAooooAKKKKACiiigAooooAKKKKACiiigDD1y5htd&#10;UsXmlSFTDMA0jBRndHxzVf8Atiw/5/rb/v6v+NXNV/5C9l/1wm/9Ciorop7HNU+Ip/2xYf8AP9bf&#10;9/V/xo/tiw/5/rb/AL+r/jVyitdSNCn/AGxYf8/1t/39X/Gj+2LD/n+tv+/q/wCNXKKNQ0Kf9sWH&#10;/P8AW3/f1f8AGj+2LD/n+tv+/q/41coo1DQp/wBsWH/P9bf9/V/xo/tiw/5/rb/v6v8AjVyijUNC&#10;n/bFh/z/AFt/39X/ABo/tiw/5/rb/v6v+NXKKNQ0Kf8AbFh/z/W3/f1f8aP7YsP+f62/7+r/AI1c&#10;oo1DQp/2xYf8/wBbf9/V/wAaP7YsP+f62/7+r/jVyijUNCn/AGxYf8/1t/39X/Gj+2LD/n+tv+/q&#10;/wCNXKKNQ0Kf9sWH/P8AW3/f1f8AGj+2LD/n+tv+/q/41coo1DQp/wBsWH/P9bf9/V/xo/tiw/5/&#10;rb/v6v8AjVyijUNCn/bFh/z/AFt/39X/ABqbQ9a0+HT9r39sjedMcNMoODKxB6+hqapvD/8AyDT/&#10;ANd5/wD0a9Y1Nka09x/9vaZ/0EbT/v8Ar/jR/b2mf9BG0/7/AK/41forA3KH9vaZ/wBBG0/7/r/j&#10;R/b2mf8AQRtP+/6/41fooAof29pn/QRtP+/6/wCNH9vaZ/0EbT/v+v8AjV+igCh/b2mf9BG0/wC/&#10;6/40f29pn/QRtP8Av+v+NX6KAKH9vaZ/0EbT/v8Ar/jR/b2mf9BG0/7/AK/41fooAof29pn/AEEb&#10;T/v+v+NH9vaZ/wBBG0/7/r/jV+igCh/b2mf9BG0/7/r/AI0f29pn/QRtP+/6/wCNX6KAKH9vaZ/0&#10;EbT/AL/r/jR/b2mf9BG0/wC/6/41fooAof29pn/QRtP+/wCv+NUtW1vTpLWMJf2rn7RA2FmU8CVC&#10;T17AGtyigCh/b2mf9BG0/wC/6/40f29pn/QRtP8Av+v+NX6KAKH9vaZ/0EbT/v8Ar/jR/b2mf9BG&#10;0/7/AK/41fooAof29pn/AEEbT/v+v+NH9vaZ/wBBG0/7/r/jV+igCh/b2mf9BG0/7/r/AI0f29pn&#10;/QRtP+/6/wCNX6KAKH9vaZ/0EbT/AL/r/jR/b2mf9BG0/wC/6/41fooAof29pn/QRtP+/wCv+NH9&#10;vaZ/0EbT/v8Ar/jV+igCh/b2mf8AQRtP+/6/40f29pn/AEEbT/v+v+NX6KAKH9vaZ/0EbT/v+v8A&#10;jR/b2mf9BG0/7/r/AI1fooAof29pn/QRtP8Av+v+NH9vaZ/0EbT/AL/r/jV+igDDv9b057rTSt/a&#10;sEuCzETLwPKkGTz6kfnV3+3tM/6CNp/3/X/Gr9FAFD+3tM/6CNp/3/X/ABo/t7TP+gjaf9/1/wAa&#10;v0UAUP7e0z/oI2n/AH/X/Gj+3tM/6CNp/wB/1/xq/RQBQ/t7TP8AoI2n/f8AX/Gj+3tM/wCgjaf9&#10;/wBf8av0UAUP7e0z/oI2n/f9f8aP7e0z/oI2n/f9f8av0UAUP7e0z/oI2n/f9f8AGj+3tM/6CNp/&#10;3/X/ABq/RQBQ/t7TP+gjaf8Af9f8aP7e0z/oI2n/AH/X/Gr9FAFD+3tM/wCgjaf9/wBf8aP7e0z/&#10;AKCNp/3/AF/xq/RQBQ/t7TP+gjaf9/1/xo/t7TP+gjaf9/1/xq/RQBQ/t7TP+gjaf9/1/wAapQ63&#10;pw1m6c39qEa3hUN5y4JDSZGc+4/MVuUUAUP7e0z/AKCNp/3/AF/xo/t7TP8AoI2n/f8AX/Gr9FAF&#10;D+3tM/6CNp/3/X/Gj+3tM/6CNp/3/X/Gr9FAFD+3tM/6CNp/3/X/ABo/t7TP+gjaf9/1/wAav0UA&#10;UP7e0z/oI2n/AH/X/Gj+3tM/6CNp/wB/1/xq/RQBQ/t7TP8AoI2n/f8AX/Gj+3tM/wCgjaf9/wBf&#10;8av0UAUP7e0z/oI2n/f9f8aP7e0z/oI2n/f9f8av0UAUP7e0z/oI2n/f9f8AGj+3tM/6CNp/3/X/&#10;ABq/RQBQ/t7TP+gjaf8Af9f8aP7e0z/oI2n/AH/X/Gr9FAFD+3tM/wCgjaf9/wBf8aP7e0z/AKCN&#10;p/3/AF/xq/RQBQ/t7TP+gjaf9/1/xo/t7TP+gjaf9/1/xq/RQBQ/t7TP+gjaf9/1/wAaP7e0z/oI&#10;2n/f9f8AGr9FAFD+3tM/6CNp/wB/1/xo/t7TP+gjaf8Af9f8av0UAUP7e0z/AKCNp/3/AF/xo/t7&#10;TP8AoI2n/f8AX/Gr9FAFD+3tM/6CNp/3/X/GqU2t6cdZtXF/alFt5lLecuAS0eBnPsfyNblFAFD+&#10;3tM/6CNp/wB/1/xo/t7TP+gjaf8Af9f8av0UAUP7e0z/AKCNp/3/AF/xo/t7TP8AoI2n/f8AX/Gr&#10;9FAFD+3tM/6CNp/3/X/Gj+3tM/6CNp/3/X/Gr9FAFD+3tM/6CNp/3/X/ABo/t7TP+gjaf9/1/wAa&#10;v0UAUP7e0z/oI2n/AH/X/Gj+3tM/6CNp/wB/1/xq/RQBQ/t7TP8AoI2n/f8AX/Gj+3tM/wCgjaf9&#10;/wBf8av0UAUP7e0z/oI2n/f9f8aP7e0z/oI2n/f9f8av0UAUP7e0z/oI2n/f9f8AGj+3tM/6CNp/&#10;3/X/ABq/RQBQ/t7TP+gjaf8Af9f8aP7e0z/oI2n/AH/X/Gr9FAFD+3tM/wCgjaf9/wBf8aP7e0z/&#10;AKCNp/3/AF/xq/RQBQ/t7TP+gjaf9/1/xo/t7TP+gjaf9/1/xq/RQBQ/t7TP+gjaf9/1/wAaP7e0&#10;z/oI2n/f9f8AGr9FAFD+3tM/6CNp/wB/1/xo/t7TP+gjaf8Af9f8av0UAUP7e0z/AKCNp/3/AF/x&#10;o/t7TP8AoI2n/f8AX/Gr9FAFD+3tM/6CNp/3/X/Gj+3tM/6CNp/3/X/Gr9FAFD+3tM/6CNp/3/X/&#10;ABo/t7TP+gjaf9/1/wAav0UAUP7e0z/oI2n/AH/X/Gj+3tM/6CNp/wB/1/xq/RQBQ/t7TP8AoI2n&#10;/f8AX/Gj+3tM/wCgjaf9/wBf8av0UAUP7e0z/oI2n/f9f8aP7e0z/oI2n/f9f8av0UAUP7e0z/oI&#10;2n/f9f8AGj+3tM/6CNp/3/X/ABq/RQBQ/t7TP+gjaf8Af9f8aP7e0z/oI2n/AH/X/Gr9FAFD+3tM&#10;/wCgjaf9/wBf8aP7e0z/AKCNp/3/AF/xq/RQBQ/t7TP+gjaf9/1/xo/t7TP+gjaf9/1/xq/RQBQ/&#10;t7TP+gjaf9/1/wAaP7e0z/oI2n/f9f8AGr9FAFD+3tM/6CNp/wB/1/xo/t7TP+gjaf8Af9f8av0U&#10;AUP7e0z/AKCNp/3/AF/xo/t7TP8AoI2n/f8AX/Gr9FAFD+3tM/6CNp/3/X/Gj+3tM/6CNp/3/X/G&#10;r9FAFD+3tM/6CNp/3/X/ABo/t7TP+gjaf9/1/wAav0UAUP7e0z/oI2n/AH/X/Gj+3tM/6CNp/wB/&#10;1/xq/RQBQ/t7TP8AoI2n/f8AX/Gj+3tM/wCgjaf9/wBf8av0UAUP7e0z/oI2n/f9f8aP7e0z/oI2&#10;n/f9f8av0UAUP7e0z/oI2n/f9f8AGj+3tM/6CNp/3/X/ABq/RQBQ/t7TP+gjaf8Af9f8aP7e0z/o&#10;I2n/AH/X/Gr9FAFD+3tM/wCgjaf9/wBf8aP7e0z/AKCNp/3/AF/xq/RQBQ/t7TP+gjaf9/1/xo/t&#10;7TP+gjaf9/1/xq/RQBQ/t7TP+gjaf9/1/wAaP7e0z/oI2n/f9f8AGr9FAFD+3tM/6CNp/wB/1/xo&#10;/t7TP+gjaf8Af9f8av0UAUP7e0z/AKCNp/3/AF/xo/t7TP8AoI2n/f8AX/Gr9FAFD+3tM/6CNp/3&#10;/X/Gj+3tM/6CNp/3/X/Gr9FAFD+3tM/6CNp/3/X/ABo/t7TP+gjaf9/1/wAav0UAUP7e0z/oI2n/&#10;AH/X/Gj+3tM/6CNp/wB/1/xq/RQBQ/t7TP8AoI2n/f8AX/Gj+3tM/wCgjaf9/wBf8av0UAUP7e0z&#10;/oI2n/f9f8aP7e0z/oI2n/f9f8av0UAUP7e0z/oI2n/f9f8AGj+3tM/6CNp/3/X/ABq/RQBQ/t7T&#10;P+gjaf8Af9f8aP7e0z/oI2n/AH/X/Gr9FAFD+3tM/wCgjaf9/wBf8aP7e0z/AKCNp/3/AF/xq/RQ&#10;BQ/t7TP+gjaf9/1/xo/t7TP+gjaf9/1/xq/RQBQ/t7TP+gjaf9/1/wAaP7e0z/oI2n/f9f8AGr9F&#10;AFD+3tM/6CNp/wB/1/xo/t7TP+gjaf8Af9f8av0UAYdhrenJdakWv7VQ9wGUmZeR5UYyOfUH8qu/&#10;29pn/QRtP+/6/wCNX6KAKH9vaZ/0EbT/AL/r/jR/b2mf9BG0/wC/6/41fooAof29pn/QRtP+/wCv&#10;+NH9vaZ/0EbT/v8Ar/jV+igCh/b2mf8AQRtP+/6/40f29pn/AEEbT/v+v+NX6KAKH9vaZ/0EbT/v&#10;+v8AjR/b2mf9BG0/7/r/AI1fooAof29pn/QRtP8Av+v+NH9vaZ/0EbT/AL/r/jV+igCh/b2mf9BG&#10;0/7/AK/40f29pn/QRtP+/wCv+NX6KAKH9vaZ/wBBG0/7/r/jR/b2mf8AQRtP+/6/41fooAof29pn&#10;/QRtP+/6/wCNH9vaZ/0EbT/v+v8AjV+igCh/b2mf9BG0/wC/6/41S0XW9Oh0awR7+1R1t41ZWmUE&#10;EKMgjNblFAFD+3tM/wCgjaf9/wBf8aP7e0z/AKCNp/3/AF/xq/RQBQ/t7TP+gjaf9/1/xo/t7TP+&#10;gjaf9/1/xq/RQBQ/t7TP+gjaf9/1/wAaP7e0z/oI2n/f9f8AGr9FAFD+3tM/6CNp/wB/1/xo/t7T&#10;P+gjaf8Af9f8av0UAUP7e0z/AKCNp/3/AF/xo/t7TP8AoI2n/f8AX/Gr9FAFD+3tM/6CNp/3/X/G&#10;j+3tM/6CNp/3/X/Gr9FAFD+3tM/6CNp/3/X/ABo/t7TP+gjaf9/1/wAav0UAUP7e0z/oI2n/AH/X&#10;/Gj+3tM/6CNp/wB/1/xq/RQBQ/t7TP8AoI2n/f8AX/GqWta3p02jX6Jf2ru1vIqqsykklTgAZrco&#10;oAof29pn/QRtP+/6/wCNH9vaZ/0EbT/v+v8AjV+igCh/b2mf9BG0/wC/6/40f29pn/QRtP8Av+v+&#10;NX6KAKH9vaZ/0EbT/v8Ar/jR/b2mf9BG0/7/AK/41fooAof29pn/AEEbT/v+v+NH9vaZ/wBBG0/7&#10;/r/jV+igCh/b2mf9BG0/7/r/AI0f29pn/QRtP+/6/wCNX6KAKH9vaZ/0EbT/AL/r/jR/b2mf9BG0&#10;/wC/6/41fooAof29pn/QRtP+/wCv+NH9vaZ/0EbT/v8Ar/jV+igCh/b2mf8AQRtP+/6/40f29pn/&#10;AEEbT/v+v+NX6KAKH9vaZ/0EbT/v+v8AjR/b2mf9BG0/7/r/AI1fooAof29pn/QRtP8Av+v+NH9v&#10;aZ/0EbT/AL/r/jV+igCh/b2mf9BG0/7/AK/40f29pn/QRtP+/wCv+NX6KAKH9vaZ/wBBG0/7/r/j&#10;R/b2mf8AQRtP+/6/41fooAof29pn/QRtP+/6/wCNH9vaZ/0EbT/v+v8AjV+igCh/b2mf9BG0/wC/&#10;6/40f29pn/QRtP8Av+v+NX6KAKH9vaZ/0EbT/v8Ar/jR/b2mf9BG0/7/AK/41fooAof29pn/AEEb&#10;T/v+v+NH9vaZ/wBBG0/7/r/jV+igCh/b2mf9BG0/7/r/AI0f29pn/QRtP+/6/wCNX6KAKH9vaZ/0&#10;EbT/AL/r/jR/b2mf9BG0/wC/6/41fooAof29pn/QRtP+/wCv+NRafeQXus3j280c6C3hUtG4YZ3S&#10;8ZFalUIf+Q5ef9e0P/oUtAF+iiigAooooAKKKKACiiigAooooAKKKKACiiigAooooAKKKKACiiig&#10;AooooAKKKKACiiigAooooAx9V/5C9l/1wm/9Cioo1X/kL2X/AFwm/wDQoqK6afwnNU+IKKKK0Mwo&#10;oooAKKKKACiiigAooooAKKKKACiiigAooooAKKKKACiiigAqbw//AMg0/wDXef8A9GvUNTeH/wDk&#10;Gn/rvP8A+jXrGpsjWnuaVFFeP/tNfGqX4P8AgeKLRomvvGmvzf2boNhGod5LhiF8zYc7gm5eMHLM&#10;inG7I4q1WNCm6k9kOvWhh6UqtR6IZqX7VXgqx+NVn8MIhqGoa/cSrbtc2aRPaQSkEmN3MgYMuOQF&#10;OCcdQQOu+LXxW074PeF49b1LTNX1eKS5S1S10W1+0TlmVmztLKAoCHJJHYdSK+Lrf4Mr8Ff2iPgP&#10;pt1P9v8AEeoPNqGtaizM7XF27MW+Zjkqv3QeM4LYBY1+g1ebg62IxEaqqWjJOy620T+drnj4DEYr&#10;FRrRq2jJOy0va6T17tXPl7UP+Cg3gnSTCL3wZ47szM2yL7RpUCb29FzPyfYVbH7d3hg8f8K++In/&#10;AIJYv/j9YPxf/wCLyftmeAPAyfv9H8HwHXdTQfOglO10V16Y4txz2mPHPP034zv9Q0vwfrl7pNq9&#10;9qtvYzzWlrGAWlmWNiiAHqSwA/GsaUsXVdT97pF2+Hey16/I56EsdWlV/fLlg7X5N2lr16PQ80+I&#10;37U3hTwBrC+Hrey1bxT4yZNx8N6Da/arqJiu4LIVJVeozgsRnOCK5Xwr+2lp2p+OtI8JeI/AHi3w&#10;fq2sXMdrZDUrLarMxxlwxVgoJXkK33snAGa8p/YZ+N/w38N+FNYTxN4gtdJ8darqUt1qOoaw3lte&#10;BjlG89vlIyWJDMDuZjjnJ+z59L0bxOdL1GW3s9U+xy/arG6KrKIpCpXzI25wdrMMj1p4atWxkFWp&#10;1Uv7tk7Ls+t/uKwlfEZhTjiKVaKv9mydl2bve9vTXoateS/Dn4/QfES48b6nDpH2HwL4alkgTxHL&#10;dbvtzxLumZIQnCIATu3nIK4GSwXmf2mPHeqa1eaX8IPBlwE8WeKVK3t0m4/2Xp//AC1mbb0LAFRz&#10;69ytct+1tqGmfAD9lCHwXoG2zW/WPRLZUcI5jOXuJCB97equGPczc9cHbEYtwc5xfu007+btpH/P&#10;5LudGKx0qbqVIP3KSbl5ytpH9X52XcuWP7f3g7VLWO6s/A/j67tpM7JoNIhdGwcHBE+DyCPwrtPh&#10;d+1No/xX8XQeH9O8HeMNLmkjkla81fTooLeNVGfmbzick4AABOSO2SOC+En7VnwK+GPwz8NeF4fG&#10;qf8AEsso4ZWj0e9UPLjMr4EP8Tlm79epr1Dxd8ffD8fwD174k+Hr77dpcFnMbG4lgkgWacMYkUCV&#10;VODLhc49etYUMRKUVOWIi7K7SS+fX8Tmw2KnOKqTxcZWXNJJRei32f4nE61+3N4M0vxJrOj2vhjx&#10;jrr6VdyWU93pOmxTQGRGKttbzgSMg4yBnrXYfBj9qDwV8ctSvdK0VtQ07XLNWkm0nV7YQ3CorBWb&#10;5WZTgkAjdkdwK4z9j3QdP+EH7N9jr/iO+h0yTWmk1u+vL9wnyuP3ZLscnMSK31Y/jy/7Nuit8VP2&#10;jvHvxntNPk07wtMn9maS8kew37AIkk49R+5OeOsgGSUaopYjFc1Fykm57xtsrXve/TQzo4rG81Bz&#10;km6mrjbVRte979NFr1Z7x8Wfjl4P+C1hBP4l1Forq6yLTTrWMzXV0QQMRxj3IGSQMnrXjusft0Re&#10;FWW78R/Cjx3oOhsxCaheaeIsj+E4cquTleN/Ge/fzPwz8XvDXhv9tjx/qnxTlfTLyyB0/QZ9QiLw&#10;2cSn5duAfL3xtvVsYIkfJBbn7LtNS8LfFPwzcpaXel+KdBvI2hmEEsdzBIp4KtgkfhWlOvVxjn7G&#10;qotNpK13p39fI1pYmvmDn7CsoOLaUbJvTS8r66+VtDT0DWrfxJoOm6vaCQWt/bR3UImQo4R1DLuU&#10;9DgjI7VfpkMKW8SRRIscaKFVEGAoHAAHYVxnxg+Lmg/BTwTdeJNflYQIfKt7aLmW6mIJWJB6nBOe&#10;gAJPSvZlNU4c9R2S3Z9BOpGjTc6rsktWdtRXy1Z237TnxS0ZPENn4g8P/DWG5iMtloUlkJ59p+6L&#10;hpYn2HAB45+Y5UEbaxPil8fPi18I/g/4Ut9bisH+KGt6zNaQ21naCXfbRsVyI1YiR2Zo8FQvEijG&#10;Qc+dLMIQi5zhJRSvdrf8b312djyZZrCnB1KlOaile7Wj2Xe93fRNI+wK870H446F4k+MGu/DnT7T&#10;UZ9X0W2W5vb3y4xZpkJhN+/cX/eAY29m54rz6x+IHxmOvQeI/Evh/SvBnw3020uLzUY7ieOfUZI4&#10;4WYM+1tsZYqvyjldxBLYrzu0+PnxX1L9k7Vfic19ounXg1NmtzdQFB9hB8ragCnfK0x2jO0cE57V&#10;FTHxVrJq12/d3S33atvv6kVszimrKUbXk7x1cYrXdq2618mfSHw8+Mnhz4pax4l07w/LcXL+H7r7&#10;HeTvCUiMu5hhGP3/ALjcjjGPUV3NfDf7MPwn+PPhL4e6Ze+Htd8JaRoGvyrq8/8AakUst8EkVcu3&#10;7rBOxQwUvjnqMmvT5vjD8Qvj3r2q2Hwbk0vR/CmmSm1uPGWqxGXz5wuStrHghgMqcsCDkHgEBlh8&#10;fKVKLrQfO9lbf016LduxOFzOUqEZYim1OWyS366a7JWu3ZH0rRXyj8K/it8VvBf7SUHwp+JOq6f4&#10;oj1OykvbLVLS2jgYKEd1OEVBj91IpUrnOCCR1hP7S3xH8R/tA+NvDHgXwzH4s0TRV+xwx5SCKK5G&#10;1XknuWI2qGWbCDLNtwPUaLMqXKm0078tra3Wuyv+Bss2ocik4yTcnG1tbpX2V+na59N+MvFmn+A/&#10;Cer+ItVdk07S7WS7n8sAuVRScKCRljjAGeSRWb8LviJY/FjwNpnirTbG+0/T9RVngh1JESYqrldx&#10;COwAJUkc9MGvm/4hfGb4z/Dfwl4d0rW20RPiN4p8R/ZNNtbGASwRWe1AeMksfMkUc8gdzXu3xc0/&#10;4malo+l2Xw71PRtL1BpCb/VNWUsEjC4xHEEcFyW3DOANmDnNVHFe0nJxTtFK8ba3e3Xt089yoY11&#10;JzlFStBK8eXW7269unne56LRXxN8SviL8ff2b/FHhG58Q+L9L+IGl6zd/ZBpUGnRW8srArlV8uJX&#10;yQw2sCwyeVPGftmtsPio4iUocri42un57bNo6MLjY4qU4crjKFrp266rZtfiIzBQSTgDkk184eG/&#10;2nfH/wARF1O/8C/BtvE/hy2v5rGDVm8TW9n9p8tsbxFLGGAIIPfGcZyDXc/tSfENvhn8C/FGqwSm&#10;PUZ7f7BY7JNkhnm/dqUI5LKCz4HPyHp1Gx8BPh6vws+D/hXw0YxHc2lmrXWBjNw/zy/+Psw+gFZ1&#10;ZVKuIVGnNxSV3a3XZap9mY1pVa2KWHpTcUleTVr6u0VqmujZh/EL9ovS/hTY+GrfxFoerT+K9ctx&#10;LH4c0GIX9wjgLvQMCqttZsbh97acA1xfhn9tXSbrxxpPhbxb4I8UeA7/AFaVIbKTWLQojux2ruBw&#10;wBbaoIUjLc4HNfQw060GoNfi1hF80QgN15Y80xglgm7GdoJJx0yTXyT8Q7yD9pz9qDwZoXhrbdaB&#10;4AuDqOr61EC0XneYjC3VgME5hC9ecuQPkOefFzxFFxcKmraSjbfvd/e9LJHLjqmKw7jKnVTbaSjZ&#10;a7Xu/S7urJH1F428c6F8OfDl1rviPUodK0q3xvnmJ5J6KoHLMeygEmvn7UP27dI0trbUrz4eeM7P&#10;wdcSKkfiS507y4HB4Drk4ZSemGyR2zxWb4uY/tIftYW/g2V1vPAfgKNb7UrbG+C7vjgLHJxtJUtt&#10;2t2jmHc10X7fXiK20P8AZz1LT3hWa41i8tbG2j2hsOJBKSBkHhYmAIzyRx3GWIxNaVOrWpS5Ywvb&#10;S/M1v8r6GOKxmIlSrYihNRhTvbS/M1v6K+mmp7tceMNFs/Cn/CTXGp29voH2Vb3+0Jn2ReSyhlfJ&#10;7EEe/NfPmt/t0aPZwzarpHgDxhr3hC3fbL4lg08x2eA2GZGbggf7RQ54wOtcX8RNOv8Axt4l+Ev7&#10;O9rdMmnWGl2l74rNq7sPLhjXELsRkA7cjdjmWI44Fe5/tKarpfw9/Zt8ZbLO3h0+LSG062s441ES&#10;+aBBGqpkAAF14HQDgHGKqeIrVYzlTlyqC1dr3drteiKqYrEVoVJ05KEaa1dr3kldrXotn1v6HdeE&#10;/H+h+NfBFl4t0u8EmhXVsbpLiRSm1BnduB6FSrA+4NeCWf7f3g3U7cXFj4K8eX1qxIW4ttJheNsH&#10;BwRP61wfiLxBN8Ev+Cd+iWTv5Gra/ZC1hUO2cXbvM/3uQRAzA44B6ep3/wBmP9qT4QeE/AHhDwGm&#10;tTaZfQ2qpLPfWjRQNdOd8oMnIGXZsFsDA69KwljpynTpOooNxTd+76K79TnlmU51KVGVWNNuCk79&#10;3ayV2vP8D2X4Q/tCaf8AGa61WDSvCnifSP7PhWV5dcs4rZJCxIVExKxLHB7YGOSMjPnXiz9qT4le&#10;BL7QrXX/AIIjTn1y/TTbAf8ACW20rSzOcAbY4mIHqTgDua+mq+adZX/hbP7amlafjz9F+HWlNezB&#10;o98f2+4A2AnorBTG46nMRx6jsxPt6dOCVR87aWiWt/Jp7K+x34v6zSpU4xrPncktFGzu+zT2im9G&#10;fSozgZ4NLXhXxS8ffEy2+PHgjwp4Q0S5XwvcBJ9a1uXTXmtlQuxaMS42owSM/wAWSZFGOmfda9Cn&#10;WVSUopP3Xb/hj1KVeNaU4xT912/4YK+btR/bs8F2mt6rp1n4W8Za4NOu5bKS80vTIprd3RipKt5w&#10;OD1GQDgjivUfj98Qh8LPg74q8SiQR3NrZslqc4/0h/3cX/j7KfoDXzD+yT+0V8Hfgz8GdP0jWPFw&#10;tvEF1PLfalGNNvJNsrnAUssRDYRUGQSMg15uMxfs68aCqKGjbbt6Jatef3HkY/HeyxMMPGrGndNt&#10;yt6JK7W+v3HrnhX9s3QPF3iXS9EtfAvju2uNQuY7ZJrzSoo4Yy7Bdzt53CjOSeeB0NfQVea+H/2i&#10;PA3jLwL4k8W+HtWfVNG0GGSW8uDaT26gpGZCimVF3NgDgZxuXPUZ+f8A4S/HX9oP4s/Dma70Hwlp&#10;1xd3FxIYfEGqbbW0SIbVEcUW7dM24OS/3QRgg044xUbRnP2jldrlXRelyoY6NDljUqe1ck2uWN9F&#10;6N9ep9lVy/xM+ImkfCfwPqvirXDN/ZunIryLboHlcswVUQEgFizAckDnkgZNafhRNWj8L6QuvSRT&#10;a4LSL7c8ChYzPsHmFQDwN2cV4x+0L8ZPEfhX4jfDfwH4Mkt11zxJe7rySWEXBt7QEKX8rg4x5jbs&#10;gYhb3I7cRWVKi6j0fTS+r0Wnr5noYrEKhQdR6N2S0u7vRaXV9X3PYPA/iyHx54P0jxFbWd3YWuqW&#10;yXcNvfKizLG4yhYIzKCVIOMnGecHIrcr5y8bfGbx18RvilrHw4+EQ0uzl0SNTrXinUw0sVpIxx5M&#10;aBSpkGD97cCVcYXaTT/Beg/tFeFfiVocHiTxbovjDwfduy31ymnxQy2oWN2wFRYz8xCqGywBIyvY&#10;4RxibUYxlLWzklpfZ9e+9tDmjmCclCMJTV7OSStfZ9b772TSPoqiivJ/jDovxf8AEGsWNr8O9f0T&#10;wvpAgzeahqEX2i5aUscCKIxMuAFGSx58w4GV57alT2ceZRb8luehWqOjDmUXLyW/6fmesUV8d6N8&#10;UvjR8Jv2kPCvw/8AGuv6d490/wARxo6NZ2UcEtvGS4aXEcakFSjMdwZSqnlTnb7t8ZNJ+K2tzaVb&#10;fDfW9E8O2+2T+0L7VIzNLzt2eTH5bKSuHJ3EA7h6VyU8ZGrCUowleLs1ZXv99vxOKlmEa1Oc405X&#10;g7ONle/3269z06ivjXUPiN8b/gd8bvh/4d8YeK9M8d6R4qultPJt7CK3kiBkRHf93ErAr5gYckEB&#10;gQOtd1+0B8dfGfhn41eBfAPw+sbfVtUvka91K0lVcPBv+VS5/wBUNscpLc4DA4PAOf8AaFPklKUW&#10;nFpWtrd7bNmKzWjyTlOMouLUWmtbu1rWbvv3PpCivjL9of4ifH/4G6TpfjbU/FXho6bNqUdnJ4d0&#10;uw3wcrJIAZZU8xgVjIJDKeeMV9g6Pey6lpNldzWz2U1xAkr20hBaJmUEocdwTj8K3o4qNapKnytO&#10;Nt/M6sPjY4irOjyuMo23XR7PRvt6lyiuP+K/xU0D4NeC7zxN4juTDZQny4oYxmW5mIJWKMd2OD7A&#10;AkkAEjwuGP8AaT+JGlt4ptPEvh74a6dPF9ps9DuLZLpxEUDKbiV4mKZ6nHIycqMYp1sVGlLkUXKW&#10;9l0XndpBXxkKM/Zxi5y3tHou7u0l9+vQ9K1j49fY/wBobR/hXp2hf2nPc2Jv7/U/tflrYIA5AMfl&#10;neSFT+If6xfevWq+I/2Q/FH2z/hZ/wC0B8Q723s/OMdgb3YVREjVC4jHJIJ+zoqjOSuBk8V3th4k&#10;+PXx601fEPhC80n4YeFLj97pR1K1W6v76E52SSKyuqKwwwwM9MFgcngw+Oc4c8k5OTbikldR2V9v&#10;xfU8zCZk6lP2kk5ObbjFJXUL2V9l53b62R9P0V86fsj/ABm8ZfEK+8e+FfHZtLnxB4Rvo7KW+s41&#10;RZiWljbIUBSQ0DHIABDdBivouvTw9eOJpqrDZ9/LQ9nC4mGLoqtTvZ999HZ/iFFfMupfHTx18cPG&#10;Oq+Gvgoum2uiaWfJv/G2qRtJB5ueUtlwVcgcgkENjspVmv8Agdfjt8O/HUkvxD8UaL4l+HsNhcXt&#10;5qyWkVu9sI487cKse055yQ67VboenMsdCUvci3G9uZLT89vO1jjWZU5ySpwlKN7cyXu/fe9l3St5&#10;n0XXAfGj41+H/gT4Vg17xDFe3MFxdJZQWunRLJPLIwZgFVmUYAViSSOmOpAPzj8J/wBoP49fGHwj&#10;q9/4Y8IWF0bi9kSz1bUilvZ2UIHCr8wa5kyWBYAKpQZ3biF7PSfi/wDEO5+PngX4ZS3enzXltow1&#10;PxfcW1qHWOQqX8lQD+7AzCu/PPmqcDgHn/tCFWmnSTXNZJuOl2/VX7/1Y5nmsK1JOipLmsotx0u3&#10;ZdVfvva33Hrnjb41eHvh9qnhLStaW8h1jxRMLfT9PihEknmEoCHKsUXDSKCd2OpBIBNd9X56R6b8&#10;ZPjZ+1JqlzYan4Xl1zwAGhjmm82XS7YuzgRgiI7pgXYbiinMGf4BXveqfGbx98KNF03wn4j/ALH8&#10;dfGHxBdt/ZGj6Erx28dtgDzZ2ZVKopSVi2BnBGcKzLFDMedznUi1BOydu2nzbeySM8Nm3tHUnVi1&#10;BOydu2lt9W5XSSR9IUV8b/F7XP2lPg/4NuPiDqXjPw3d2Fo8TXvh+005PKhEjLGoV2jEjgO65+cH&#10;nqQK639oD9pzWvBvwN8A+IfDFtCnivxitpLZ2LJ5xVZIVkkCx9XILxpx3kHsDu8xpxU/aRceVX1W&#10;6emmr6nS82owVT2sJRcEnZpapuytZvrp0PpuvO9M+OOha18ZtU+Gljaajc63pdmL29u1jjFpApCE&#10;KXLhi37xOFU/e68NjzzSPG/xsvPEGm6z4g0TSfBXw60+CS51Sa+kjl1CaGOEuZXVZCsO4qPkBzHu&#10;bJbbWl+yn8UPGfxe+G+reL/EMVvsur+dNHso4vKHkRjAzLj5svuTdt48snvgUsWqtSNOF4t3eq3S&#10;39N1rYpY5VqsKUE4ttvWO6W+7utWle3+Z7rRXy5rfgv9qFdHvdTk+KHhfTZ7eF5BY2WmxvCwUE58&#10;2W33An6YFdl+x78ZNf8Ajd8IjrfiW3jTU7W/lsGuYU2LdqiRsJduMA/vCp28ZQ9OgunjFOqqMoSi&#10;2rq9tbejZdLMI1KyoTpyg2m1dLW2+zf42PcaKK8D/Yx+MniP43fDHVdc8TyW8t/bazLZRtawiJfL&#10;WCBxkDvmRua6ZVowqxpPeV7fK3+Z2TxEKdaFB7yu18rX/M98or52Hx413xx8d9V0bwxeWWnfDnwX&#10;E0nijXrqJWDyqGZokZmG1RsZS2ONsh5GzOZZ/En4t/tFNeX/AMLptN8E+BY5nhs/Eer23nXeosjY&#10;Z4oWVlWPcGX5lzweQwKry/Xqb0gnJ3aVutt2vJbXdlc4v7Sou6ppyd2kkt7bta7J6Xdlc+nK8l+K&#10;vx6/4V58S/AfgjT9C/t/WPFFwUZftfkCygDKDM3yNvGPMOBjiJvavP8A9nP4wfEKb4zeL/hL8SJ7&#10;HWtZ0SzGoRazYxrFvQmL5WVVVSCtxERhVK4YHdkY5z4Z6lafEv8Aa6+JfxJ1K4ji8M+BbJtJs7ud&#10;h5UJUOssqyHjaAt0xx0EwOfXnqY32sIKj7spStrurfF5bI5auY+2p01h7xlKXK7pXXLrLutEvxPr&#10;2vJ/2hvj0nwL0XQpbfRG8S6zrWopp9lpSXX2ZpCQctvKMOCUXGOrj3rza0+JHxa/aPuLrUPhXfad&#10;4I8CW08lvb69qlss91qTqQGZIXRgqZyOQD15yCq+a+BdN8d/FH9sTSfD3xC1jT/Eo+G8Ul619p8A&#10;SGWRhG8RIAVVlDvDkBRgwEc7d1RiMfKUVHDxd5NJSsreb+672sZ4rM5ThGGFjJObUYysuXfVq+u1&#10;2tLM+6Yy5jUyKqyYG5VOQD3AOBn8qdXiXxM8M/HTxJ4xu18G+L9A8H+Fo1j+zyS2ou7yZwg37leI&#10;oqlmYcMT8gP8RA8/+BPxb+KWnftGeIPhN4/1Kx8XG0tPto1axt0hNuuyN0JEaKNrCVQQy5DMMMRj&#10;d1yxip1FTnCSu7J2Vr/ff8DvnmEadWNKpTklJ8qlZWb++/4H1bRXjnxY8PfGvxH4pWPwH4p0Hwj4&#10;bS3RWnu7f7VeSTAsWYI0TIEIKrgnPyE968s+F/xV+Lfg/wDadtvhX491nT/Gdrf2T3a6hZ2qQNaK&#10;InkViI41xkx7CrDq6kN2LqY1U6ihOEkm7XsrXfzv+AVMwjRqxpzpySbUVKytd7db/Ox9bUV8v+Lf&#10;jt8R9a/acvfAXw50/TdU03R7BTqJ1D5bdJ3QnfJMvzKqmSMbFDMTGw4ySvLePPid8cPgf8Xvh3b+&#10;JvEmj+KNJ8V3/wBk/sTS9PWJEw8MbKjsokzmdSpLnJByMcVlPMaUE5craTs3bS97d+/YxqZtRpqU&#10;uSTjGXK2lone3fVX00u/I+yaKKK9U9s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oQ/8hy8/69of/Qpav1Qh/wCQ5ef9e0P/AKFLQBfooooAKKKKACiiigAooooAKKKKACii&#10;igAooooAKKKKACiiigAooooAKKKKACiiigAooooAKKKKAMfVf+QvZf8AXCb/ANCioo1X/kL2X/XC&#10;b/0KKiumn8JzVPiCiiitDMKKKKACiiigAooooAKKKKACiiigAooooAKKKKACiiigAooooAKm8P8A&#10;/INP/Xef/wBGvUNTeH/+Qaf+u8//AKNesamyNae4/X9esPC+h3+sarcpZabYwPc3NxJnEcagszcc&#10;ngdBya+HPDPhn4y/tFfEr/hd3hl9B0SxgeWy8PW/iTzMx2oDJvVEjcEks+WJ+8WxwFx9V/HP4Nr8&#10;cvC9t4cu9du9H0b7Slxew2aAteBCCsbMTwoPzYweQp/hrutF0Wx8OaPZaVplrHZadZwrBb28Iwkc&#10;ajCqPoBXiYjDzxVVRm2oR10erf8AkvzPOxWEqY6so1G4046qz1cv0Ufz9D4X8R2HxL0/9rr4PL8S&#10;9S0HUr9pGNo+gq6oseWyH3onOfTNfd17eQ6dZz3dzIIreCNpZJG6KqjJJ+gFeb+OvgTYeOvi14N8&#10;dz6pcWt34aDCG0jjUxzZJPzE8jr2rqviR4NPxC8B654Z+3yaWmrWrWcl1Cgd0jfhwATjlSy/jSwu&#10;HqYb2z3u7q71ei/UnBYWrg/bvWV3eN3dv3Vu/XufO37ENnN461j4kfFzUI2Fz4l1Z7ayEnDxW0Z3&#10;beOMfNGnc/ufxP1F/a9l/ax0v7XCNS8j7T9lLjzDFu27wvUru4z2JHqKwPhZ8O9P+E/w/wBF8JaX&#10;JJNZ6ZCY1mlADSMzF3cgcAlmY/jXmPxy/ZVT4ueMLTxhpPjbWvBvim1tls4r2xO9EiVi2Aqsjg/M&#10;/Rx97pTo062EwsYwjzS3ettXq9fUdCnXwODhGnDnnvJXtdvWWu25o/Gb9nP4ReLNH1nXvFeg2OlN&#10;HFJdXet2ZNrMmAzNKzJgO3JPzhs8ZBwK8N/Yt8WN8Fv2WvFHjXxTJJF4d+3yXGnQZy85CrEVjH+3&#10;KNg56qxOAM16Xa/si6r4naOD4mfFTxF4+0aN9/8AYyg6fazEEEecEkYuARkYKkHoRznF0vQ7T9ov&#10;4yW+n2dpbw/B74azrBbWkC/6NqepooAAUYQxwg4xz17rKcedUpzVeNeNNQm7pLS7b3craWitdzyq&#10;tKosTDEwpKnNpxitLtveUraWitd7v7juP2Z/hzqljZ6p8RvGEZ/4Trxiwu7mN93+gWp5gtVVuVCr&#10;tyDyMAH7tedfEqNPjZ+234R8HyItzofgexOr38Eo+UztsdeB94Za04bjBbjn5vravmTUv2LLm48c&#10;eIvFWm/FPxR4e1LXLmS5uv7Hf7MDucsEyrAlVzgAk9K68Thpxo06NKPMk05arW2vXu9ztxeDqRoU&#10;qFCHOlJOWqV7a637y1Z77/wgPhj/AKFzSf8AwBi/+Jr5p/bUx4gk+G3wc0JI7A+JdWWW4jtY1RIr&#10;dGwSQBwNzs/A/wCWR/HsvC37LOveH/Eml6nd/Grx9rFtZ3MdxJp9zqcvlXAVg3lv85ypxgjuCRXZ&#10;yfAmwvPj5F8Ur3VLi61C10/+z7LTzGoitlKkFg3Uk75fT/WGqrU6uJoun7Plu0nqvh67fcXiKVfF&#10;4d0vZcnM0nqvhvrt5aHx3+1F+zT4Z/Zxv/BPjTw7pUup+HItRWHVtP1JhdRych1Vg38LqsintkDk&#10;EivvLRPE3hxfDXh+70+6s7PRtTSGPTNm2KKTzE3RxoOACQOF/DrVT4qfDnTvi18P9Z8J6q7xWepR&#10;BDLH96J1YOjj1KsqnHfFeT6l+x7pet/BfQ/h3f8AivV3ttCvGvNNv4VSOSNiWIDrgh9u+TByCAwH&#10;as6eFqYOtUlhoJxkk7barp6Na+plTwdTL8RVlhKacJJNLRWktLejWvqeofEH4MeB/ioq/wDCV+GN&#10;P1mVY/KS5lj23CJz8qyqQ6j5icBupz15r5P/AGVfAFl4X/a++IsHga4ln8C6PafY5pmnMi+a/lkR&#10;bsfMVkScA+kZ5Pf0nSf2TvH62cel6z8f/FOoaHt2S29nAbe4dd2SonaaRgMZHIPBx04r3D4afC7w&#10;z8IfDMWg+FtMTTbBWMj/ADF5JpD1eRzyzHA69AABgAAH1eWKrU6s6XJyu7el35adO9/uB4WeMxFK&#10;vOj7Nwd27pyem2l9O938jyHW/wBifw/r+s3+p3Pj/wAfrc3txJcyrDq0MaBnYsQqiDCjJ4A4FeZ+&#10;MtOsNW/bC+EPwtee61Dw94R08XAS+kMjzXSwvMJJG43kiKEntncAACQftWvDfjp+y3Z/FzxVpXi/&#10;SPEt/wCCvGWmosUOrWMYkBQEkbkDIxYBmAIccEgginisClBPDw1um13Sd7ajxuWxjTTwtO75otq/&#10;xJO7Wuh7hJIkKhnZUXIXLHAyTgD6kkD8a+Tbf/i9H7eE0h/faH8O9O2KD9w3bf8AswaQ/wDfj8/Q&#10;vAH7N2raH4u0zxL4y+JevePNR0ve1lbXIFvZROysvmeSGbLBWPOR/IDo/gn8CbD4Lt4nuYdUuda1&#10;TxFqB1C+vbpFRmY5IUAdgzueT/Ea1qRrYp01OHLFSu9U9ttvP8jerDEYyVJVKfLFSu9U3orrbvL1&#10;2PPf28PGdzovwbh8MabubWPFt/FpcEafeZNwZ8exwif9tK4D9pbwytp4d+C/7P2iybTqFxbi9eL/&#10;AJ4QgK0h74Zmlk+sdfQPjv4E2HxC+K/g3xpqeqXGzwvuktNLSNfKaYnd5jMec5EZ4/55iuX+PH7L&#10;83xd8c+H/GWieM7zwX4k0eLyIru3thcAoGZhgb0Ktl2B5IIOMVy4vC16rqzUb35YpXXwp3l95xY7&#10;B4mu69RRvzcsUrq/IneXlrruR/tkeLv+FYfs1a5FpRNjJdxw6NaiEf6tJPlZQe37pZAD9O/Ncp8J&#10;f2Y/EukfDTw3FpHxh1/SLKWxiuhZ6akD26NKokfy2x8y7nJDdxXpK/s9x+IPhHqngjxz4q1bxpJq&#10;Uomn1a52xyxONmzyFO5YwpQHHzZLNnOa828O/sceNPC+nDQ9P+O3iSy8LoWEWn2dsYpYkPRUm847&#10;Bn+6oHXgZNFajVnXVaVJtctrKVmnf1Xlt2DEYevUxSryouUXFJJSUXF3bd9Ve+mzexePwjs/2ebz&#10;xr8Y9Y8Zal4w16z0SW2LaikanfiMxqdmOTtjUA9nzV79hPwPN4a+B8Ouahl9X8U3curXEr/fZWO2&#10;PP1Cl/8Atoa6DxV+y9pGvfBO2+GVpr2qWGkLci5uL2ZluLq7PmNIfMYgAkuQ2cfwjivXNF0e28P6&#10;LY6VYp5NnY28dtAnXaiKFUfgAK6KGEcK6ny2il3v70t/ytc6sNgXTxManJyxjF2V7+9J+8777JK7&#10;Pk+bUrb4nftu6trF7KB4Y+GGkO0kjf6tbjaSzcdwXf8A78CneCpPif8AtfR33ieHxte/Db4ffaZL&#10;fTbHRAVvrkIQDI8wKkDI55IyGXaOp9f+F/7OOj/DnQPG2nzand61ceL55ptTvplWORhIrKVXHTBk&#10;kOeeXNedeBf2Lta8FW82iR/GLxMvguR3YaLp8YtXwxyV87e2Aed2xFzk9M1xfVsTdc8W1JycknbX&#10;7N3fZLsef9Txd05wbU3KUkpJau3Km7ptJdjynwl8HdMuv23NP8OWXiDXfFWm+E7f+2NSuPEN/wDa&#10;XN4MMAhVR0eSAkNzlXBzwD98V4/8A/2adB/Z/uvElzpN7c3sutSo7CcYW3jQuVjTJLEfOeWYk4Hu&#10;T68zLGpZiFVRksTgAV6OX4Z4enJzVnJt23t2V/Q9XK8HLCUpOceWUpNtb26JX66HzZ8fM/E79or4&#10;WfDddz6dp7t4p1aMqNjJESsAJ68srqRwP3g69vonV9YsPD+mXOo6pe2+nafbIZJrq6lWOKNR3ZmI&#10;AH1r5h/Zj8UaJ40+I3xL+K2qarYWU+s6h/ZOlQTzpGwsYAoVxubJ34TOOMxnHoPW/wBoD4HxfH3w&#10;ja+HbvXLrRLCO6W6l+yRhmmKqQqnJxtBYnp1C9Mc54ecpU6mIprmlJ6K/RaL/P5mWFqTnSq4uiua&#10;U3dK/RaR9Nr/ADPNNS8ceMf2qZLnRvADXHhH4bNuhvfGVxCy3OoryGjsozghchlLk9+xG1vafh78&#10;N/DnwX8EjRPDGnLaafbK0zZbMk8mMl5H6sxwBnsAAMAAV4tb/sdeIrO3igg+O/xAhgiUJHHHqMiq&#10;igYAAEnAA7V7J8K/hvcfDjwnLo+oeKda8ZTTTvNJf69ctPLhgF8tSSdqADpnqWPejCwre0568Pef&#10;W608klsv6bYYKniPaupiafvtfE2tPJJXsvz6tnhH/BPWFdc8B+M/Gl2TLrmv+IJmvJ26sFRXAwMA&#10;fNNIeAOvsMM8eRp+0j+1Z4f8MWcv2vwd8Pv+Jjq80QJje+LDbAW5VjlUBXjgTDORxZ0P9ifWvBd9&#10;qlp4R+L+v+GPCeoTtM+j2duPMTcMfLN5gw2MDcEBwoz0Br3H4S/B3wz8FfC40PwzaNFCz+bcXVww&#10;e4uZP78j4GT9AAOwFc2Hw1eVGnhqsOWMdW7p81nfS3d6u5x4XB4meHpYSvDljF3k7p81nfS3RvV3&#10;t6HgX7KG3xl+0R8dfF1+DJqltqS6Vbsx/wBVbiSVdoxgdLeIZxn5evJzY/ajmb45fFDwb8FNHuDJ&#10;b/aRq/iaS3BJtbZB8iswyFZgzYBH3mh6Z51NU/Y81XT/AIja/wCJ/A3xQ1bwPba9P9o1DT7W0Ewk&#10;csWYq/mKByzEZUldx5wcV6d8G/gL4c+Ctrfvpr3eqa3qT+bqOuapJ515duTk7nxwMknHqckk80Us&#10;NiJUvq1SNk23J3WqvfS2uuzvbQKOExU6H1OrC0XJuUrr3k5N6W112d7aHeW+n2H2e0SGCBorI7Lf&#10;aoYQlQUwvoQMrx7ivkr9vLTbD4j618Pfh3pFlDeeONU1BZUmWEmS1s8OrM7jlULEsRgjETHjAz0E&#10;P7Hni/w5rupXfhH44eItAsL64kuZbKa0FwDJI5d34lRNxJ+8EB6+uK9P+FPwI8M/BX+09be/vNa8&#10;Q3qZ1LxLr1wJbmRRyRvPCJkZx3wMk4GN60a+MpuhOnyJ7u6enlbr62sdNeGIx9J4apR5Ivdtp6Lt&#10;bq/O1j0LUNQtfC/h+5vryXy7HTrVpppW/hjjQlm/IGvA/wBi3TZtQ8EeJviTqqpHqXjXV7jUmkZz&#10;+7tkdkjQ54AU+bjHYjJ4wG/tefEi21L4Z2vgvwtqljqOveMtRg0OJLW6SR445G/eOVUklcAIegHm&#10;dfX1q++GFs/wff4f2F9LYWP9kDRku9geRYfKERbHA3Fc+2T07VrJ+1xN4aqmv/Jn/wABfidEpe3x&#10;l4aqlH/yaW33Jf8Akxu+GfGOgeNbOW88Pa5puvWkUnlST6Zdx3MaPgHaWQkA4IOPcVsVwPwP+Dul&#10;/Av4f23hbSriW9ijmkuJbudQrzSO2SxA44AVfoorvq9Ck5uCdRWl1PUoupKnF1laVtUujPk/9tO5&#10;l+IfjL4Y/CCzkbdr2prf6gEOCttGSufpjzm+sQr6QT4feF40VV8N6TtUYH+gxH/2WvG/ih+yS3xI&#10;+Kc3juH4ga94a1byEtrc6RiJraJU2lVkDBsNlief4zWcv7IfibcN3x7+IhXPIGqSg/8AoyvIjGvC&#10;vVqSo83M9NVstv1Z4MY4qnia1WVDm5mrax+FKy3+b+ZR/bg1SLwx8JNP8DeGrK3s9U8aarDYRW1p&#10;EsXmKGUucKOpbyUPs9fQ3gTwna+A/Beh+HLID7LpdnFaI2MbtihSx9yQSfc1xPin4B6f4w+LHg7x&#10;rqOrXky+FofLs9LcB43k+b967tli2Sh+sa+9ep12UaMlXqVpq2yXov8ANs78Ph5rFVa9RWvaMfRa&#10;/i2/uCvkn4Quvxf/AGyviF43nYSaT4PhXQtO807SkpLRsy44IJW4PzHP71eP7v1fewy3FnPFBN9n&#10;meNlSbbu2MRgNjIzg84yK8L0T9kLQdD+BetfDOHXtUFtq159vudTQRrMZQ0bLxtxtHlJx1ODyO04&#10;unVqTpuCuo3lvu0vdX36/InHUa1apScI3jC8t7XaXur73e/Sxw3xA/ZB8Z6Z8R/EXjr4XfESTwze&#10;6xJJd3Vjdb0jaViXILrkMhYsQGQ7fft0n7EPxm8afGXwRrt14xaO9k0+9W2t9TjgWH7RldzqQgC5&#10;XK8qBw4qlpf7I/jZ9PTRtf8Ajv4n1Tw3sET2NpB9mldMj5DM0sh24yMEHjHYYr33wJ4D0P4a+FrH&#10;w94dsI9P0uzXakSclj3dj1ZieSTya48Lhaka6qxi6cdbrmum35JtL+tDgweDqxxSrQg6UNbxcrpt&#10;9km0rav9CD4m+PrD4W+Adc8VakC9ppds0xjU4MrZCpGD2LOVUH/ar508CfDv4qftGaHZeM/FvxK1&#10;bwXomqqtzYeH/Cjm2ZLZiSu+UYJLKcjcH+8Cem0fQ3xW+HNh8W/h7rPhLU5praz1OJUaa3IDxsrq&#10;6MM8HDIpx3HFeIeGP2N9Ys/DI8NeJfi34i8ReGYYfJt9GgVrO32gELHLiVneIZ/1YZRwBwAK2xdO&#10;tUrJcrlC2ydtfPra3r6G+OpYitiIrkcqdtlLl96/2tbtW7X9Dx79nXQfD/hn43fFPx6dU1PW/CXw&#10;+s5rWzvtXuvtFy74YO6soCspEc4XgcSrxnJHovgHw/8AFP8Aaq0OPxrq/wAQdR+Hnhe8lkbStE8L&#10;sYp/KVym6WcFWPQjByDw2F6V6j8Pf2XvD3w/+C2vfDiLUb68sNb+0G8vm2JNulRUyoAwMKi4znkf&#10;hXEeCP2NNY8NaO3h7Ufi94l1DwgpIi0SxU2SbCSTG0gkZihJGVTZn5umePOp4OvSjCm4Xi7tpO3v&#10;N6Xd7tJaaXPKo5fiaMKdKVO8XzOSUre83pd3u0lppf0PMP2e/hVpt1+2L4i/s3V9X8ReHvAkLJFe&#10;a1di5kN7IvlkZCqoAbz8cdYgfp3H7LX/ABdv9oD4q/FiT99YR3A0LSJDyPKXbkjsDsjhP/bVvXn0&#10;v4Q/sx6X8Gfhz4n8MaLrV211r3meZq0kSiWHdF5a7FHHyZZhnux+ldb8EvhDpnwO+H1n4V0q4lvI&#10;YZJJpLqdQsk0jsSWIHHA2qPZRW+FwNSm6fPGyTlJ+u0V8kdOCy2rTdL2kbJOU2r3956RXyXXyPB/&#10;2nv+LtftF/Cn4Ur+802GY67q0T8RyRruIUsPmB2RSrxgfvl57r9Z15j4T+BNh4Z+NHir4ly6pcX+&#10;s65AtoIGjVIraEbAFXqScRRjOex4549Pr08LRnCdSrU3k/wWi/z+Z7GDoTpzrVqq96cv/JVpH/P5&#10;nyT8c2PxS/bG+GHw/vFL6Bo8Da5c28mDHPKA7qGXow/covPZ37E59I/bJ+JC/Df4AeI54pvK1HVI&#10;/wCyrQZAYtNlXI9xH5jZHcCqvxu/ZbPxS8faN448P+ML3wP4s02H7OL+1t/PDxjdj5d6ENh2UnJB&#10;U4IrC1D9iPTPEniHw1r3ifxtr/ifV9LuEuLqbUXDrd7WRhEqE4ii+U/KuT87ZY8Y82dLFx9vGENZ&#10;vSV1tZL10PIqUcdH6zCnTvKo9JXW1kl53jr/AJni3xe8EzeGfhn8Afgd9pbSh4hvY7jWpVbaRK8i&#10;blyfvYeeTCnvHHx0x9Bw/s4+NLeFIovjh4rjijUKiLBAAoAwABjpXQ/tCfs46D+0NounW2p3l1pO&#10;pabI0tlqNmFLx7sBlYEfMpwpwCDlQc9QeBtf2RvFusWaaZ4x+OXizX9FUKps7JfsTSAA8SSGSQvz&#10;tPzDse5yI+pzpVpWpuUbJJqVrJK1nqv1M/qFShXnai5xtFRany2SVrPVPfXZ7novwD+A+nfA/S9c&#10;W01e51+91u9N/dajdAK8hK8DCnbjJdsjk7z6Cs/9rzx1dfD39nvxbqVjK8N/PAthBJGSGQzOsbMC&#10;OhCMxB9QK9b0+wt9KsLaytIlgtbaJYYol6IigBQPoAKwfiR8PdI+KngnVfC2uxyPpuox+XI0JAkj&#10;IIZXQkEBlYAjIIyOQelevOhy4aVGho7NL1Z7tTDOGDlh8N7r5Wl5N/8ABOM/ZT8J2Pg/9nvwNb2M&#10;aoLzTIdSncLhpJZ0Erlj3I37QT2UDtXIft0ePpPCvwHvdM092bU/El1Ho0AhCscMS0oOexRGT1Bc&#10;dOowPDn7G3jHw3pY0C0+OniS08KoWEWm2Nt5EsaFshFm847R64UA5PAyRXfap+y5oOpa58NLn+1L&#10;2PTPAfz2NiwV2uJtyuZZZD1YvGjHAGSD68efy4meE+rxp8uiW69Ha3lfzPL5MXUwTwsaPI+VR3Xk&#10;m1bsrvv5Hb/C3wZa/Cb4V6B4e3RxQ6Pp6JcSoSUaQLumkyecM5du3XoOlfMX7MviaOSy+Nf7Qesx&#10;tIl1PcLZI+BKttAvmCLAO3kGCMck5i69z9W/ETwifH3gbXPDf259NTVrSSykuo0Dskbja+ASOSpY&#10;fj36Vxtr+zzoVn+z+3wnS8uv7Iaze2N58om3tIZTJgDH+sO7Hpx71vWw9Rzh7Ne7BO3+K1l9yOnE&#10;YWq6tP2K92nF2/xWtH7lfU89/YL8I3On/CO98YaoRNrfjDUptSuLg8O6B2RQwwAMsJX47SD6Dy/4&#10;X+E9X/aI/aG+LXi+08baj4Uu9HvF0myk04RvL9l3SIFKv9xSIFbjqzP717J8Ef2ZfFHwj1DSY7z4&#10;satr3hvSw/2fQY7P7LASwbAdvNcsoLFtvAyB24rK8W/sYyP8SdT8beAPiDqvw+1XVHeS8jtbcTwu&#10;z8uAoeP5WbDbW3ANyMcY876tX9hQi6b9x6rmSb03un3be55X1PEPDYeDou1N+9HmSbdviTTtu290&#10;x3jL9kXWfHuito3iT4xeJdV02aRWNrcwwbWZfmHbqMZ/CuXbTbf4nftvaJoFrH/xTPwx0hXW3kY7&#10;ftG1dm1sliQZIfvH/l3PX+L1r4W/s7yeB/Fg8V+IvHGv+OvEi27W0c2qShbaBWC7jFDzsJw38RGH&#10;IxnJOp8GvgTYfB/VPGGrR6pcavqvii/+331xPGqANudgqqM8bpZDyT1Hpz0/U3OUH7PlV05Xd3aO&#10;qX39jr+oOpKm/Zcqck5XlzO0dYrd7y6LQ4b9uzx1N4T+BN3pNiX/ALU8TXUekQLGASVY7pevYopT&#10;1/eD6jlPEXiTxP8ADmT4efs9/DGWy0/xQ2lJLqWuXCmWKzjCs0rorKcu7iR+RxlQAN2V9k+I3wJs&#10;Pib8SvBHivU9UuI4vCcxurXToo12STFlbezHPeOLgD+HrzxyHxk/ZYu/iL8TLLx74a8eaj4G8SQW&#10;y2jz21v56ui7sYAkQjIbBBJBAHFGJoYmVSdWC/lSs0ny7ys+jb/IWMw2LnVqV6a35YqzSfJvKz6N&#10;vT5Hhv7UfwXn+FPwjvPEfiP4s+NPFHiKWeO20+3m1DybRppCDL+5O4hNiu21WGNqj3r6r/Z6+HY+&#10;FfwZ8KeHHiEV3b2ay3Y5/wCPiTMkvJ5OHdgPYDp0rzLUf2JtI8ReKvDfiLxD4z8QeI9T0u6W5uJd&#10;TlWUXYV0ZYtv3YoxsxtUZO5snpj6Sq8HhHTrzrShy6JLW/m23933GuX4F0cTUxEqfIrJJX5n3bb7&#10;7L5BX5r/ALPfxN1vw38DdR+GPhCGRviR4o8TXNrFEUIbToPs9sktxKPvR4w4DY42Of4MH9KK8c+D&#10;P7MPhn4N+LPEfia1nn1XXdYmkf7VdKo+zRO+9o4wOmWPJPJ2qOOc6Y3DVa9WnKk7Jcyb7J2289DT&#10;MMHXxNejKi7Jcyb6pO23npZdtzwn9pnwrZ/s5/so6H8O/Dsy28+valFbajfMwj+0MV3zyu/YFkiX&#10;npGNp4HP1poOk6J8J/h/Y6eJoNM0HQbBY2uJiI0SONPmkcn1wWJPUkk1g/HP4J6L8evA7+HNalmt&#10;QsyXNteW4UyQSrkZGRggqWUj0Prg15RZfsc61rtjb6R8QPi54i8Z+Grfy9ujxx/Y45dn3RK3mSM4&#10;4U9iCM5zyMlRrYavKVGndOKUdUkrX0fXz0uZKhXwmJlKhS5ouMYx1SUbX0d9bN66Jnmvw18ZTJH8&#10;cP2l7qNrWK6gk0vQFkUAuqmOOIsOhBdLVc4PKv178V4g03Ufhj+xD4W0O08yPXfiTq6XN3Pvxuhk&#10;wyAuefmRLfI6YaT1O77F+MX7P2k/Fn4c6b4HivZPDPh+znilEGlwoMxxqyrEAeFX5s9Dyo98x/Hr&#10;9nXQ/jp8PbTwxPcyaK2nOsunXdvGJBbsqFApQkbk2nBXIPA54rjqZfX5JqOr5XbzlJ3k/LTRHn1c&#10;qxPs5xjq+V2e3NKbvN+WmiudZY2uifBn4YxQjbaaD4b0z5mAAPlQx5ZuTyxwScnknrzXxz8GfiY/&#10;wb+Anjv45azaR33iXxtrjpYQSMQkrB5NoJA4VX+0sQuMrEBkcY9W1j9i+/8AHPhWXSvHPxW8SeK7&#10;oFfss0g8qC3AYEt5G9g8hAK73Y8MeM4I7H4j/ss6F4/+BeifDRNSutMtdEED2N+qLI3nRxtHvkTg&#10;PuEjkgFeW4IrorU8VVanCHLyRfKrr4np6aLb1OqvRxtZqpTp8nJF8iun7z09FZXt01ODtf2ffH/j&#10;bQ38Q/Ff4weINJjlt2ubzR/Dk4sba0i2bijEDadmBklD908nO6vI/wBmHxJp/wAHfhT8TvjZfR3m&#10;q/aLtdK0ePUrgtdzIpG1ZHAx8xeIMwBx5LYAHX2u8/Y31Pxd4Tm0Xxz8WfE3i5QgS1WQmG3iYEYk&#10;eLexmkAHys7kAkkg5rr9a/Zb0DV/2erP4TpqN5badZqrQ6gqqZfOEhkMjLjBBdmyvoeuea5/qdZz&#10;VWELOMXa8rtyeivutNfI5f7PxDqKtTp8soxlZylzNzasr6taave3oee+F/gn8S/jN4ds/E/xG+K2&#10;teH7fUrcXA0DwrJ9ihgtpE3bJHzhjtIyGVtvPLZrg/2LdF0jR9c+LHxUlvdQ1Lw3oon07TdQ1Kfz&#10;7lrWLM8rMeF3eWsB4/vMOB19Ns/2NtW1TwfN4d8YfFvxJ4n05YGgtLVQba3i+XajOnmO0pTqoZtu&#10;QMggYPY2f7MWl6V+z1P8J9O1q7tLG53faNU8pWuJN03mvxwozgJ/uj15qoYOr7SFX2dnFN6yu3K2&#10;nWy7/wCRVPAV3VhX9k04Jv3pczlK1knq0l17ehwn7Bmg3eqeE/FvxL1ZQdX8aaxNc+Zkn9zG7jA7&#10;D960wwOMKvpgZ97/AMXn/bytbY/vtD+HWm+cyt9xrxwCCCOdweWPrgf6Ofx+lfAXg2y+HngvRPDO&#10;nF3stKtI7SOSTG+TaoBdscbmOWOO5Ncf8F/gTYfB2/8AF2pRapcaxq3ifUDqF9dXCKnzZdgqgdg0&#10;kh5J+9+fYsHNUqFDoneXqtfxkd8cBUjRw2G+zF8033a1+d5anaaf428O6t4gu9Bstf0u81yzUvc6&#10;Zb3kb3MCgqCXiDblALKMkfxD1rbryP4L/s7ad8HvFHi/xGur3Wt6z4muPtF1PcxqgjJd5GCAc/M0&#10;mTkn7q++fXK9OjKpKF6qs+35Hs4eVadPmrx5Za6b6X0/AKKKK3Ok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qhD/yHLz/AK9of/Qpav1Qh/5Dl5/17Q/+hS0AX6KKKACiiigAoooo&#10;AKKKKACiiigAooooAKKKKACiiigAooooAKKKKACiiigAooooAKKKKACiiigDH1X/AJC9l/1wm/8A&#10;QoqKj1xZm1SxELpG3kzZMiFhjdH2BFV/Kv8A/n5tv/Adv/jldFPY5qnxFyiqflX/APz823/gO3/x&#10;yjyr/wD5+bb/AMB2/wDjlakFyiqflX//AD823/gO3/xyjyr/AP5+bb/wHb/45QBcoqn5V/8A8/Nt&#10;/wCA7f8Axyjyr/8A5+bb/wAB2/8AjlAFyiqflX//AD823/gO3/xyjyr/AP5+bb/wHb/45QBcoqn5&#10;V/8A8/Nt/wCA7f8Axyjyr/8A5+bb/wAB2/8AjlAFyiqflX//AD823/gO3/xyjyr/AP5+bb/wHb/4&#10;5QBcoqn5V/8A8/Nt/wCA7f8Axyjyr/8A5+bb/wAB2/8AjlAFyiqflX//AD823/gO3/xyjyr/AP5+&#10;bb/wHb/45QBcoqn5V/8A8/Nt/wCA7f8Axyjyr/8A5+bb/wAB2/8AjlAFyiqflX//AD823/gO3/xy&#10;jyr/AP5+bb/wHb/45QBcqbw//wAg0/8AXef/ANGvWb5V/wD8/Nt/4Dt/8cqbQ4tQOn/JdWyr503D&#10;WzE581s/8tB3rGpsjWnub1FUPJ1P/n8tP/AVv/jlHk6n/wA/lp/4Ct/8crA3L9FUPJ1P/n8tP/AV&#10;v/jlHk6n/wA/lp/4Ct/8coAv0VQ8nU/+fy0/8BW/+OUeTqf/AD+Wn/gK3/xygC/VbT9Ms9Jthb2N&#10;pBZW4JIit41jQE9TgDFQ+Tqf/P5af+Arf/HKPJ1P/n8tP/AVv/jlLzFZbl+iqHk6n/z+Wn/gK3/x&#10;yjydT/5/LT/wFb/45TGX6KoeTqf/AD+Wn/gK3/xyjydT/wCfy0/8BW/+OUAX6KoeTqf/AD+Wn/gK&#10;3/xyjydT/wCfy0/8BW/+OUAX6KoeTqf/AD+Wn/gK3/xyjydT/wCfy0/8BW/+OUAX6KoeTqf/AD+W&#10;n/gK3/xyoL2TU7OFZPtNo+ZI48fZmH3nC5/1nbOaANaiqHk6n/z+Wn/gK3/xyjydT/5/LT/wFb/4&#10;5QBfoqh5Op/8/lp/4Ct/8co8nU/+fy0/8BW/+OUAX6KoeTqf/P5af+Arf/HKPJ1P/n8tP/AVv/jl&#10;AF+iqHk6n/z+Wn/gK3/xyjydT/5/LT/wFb/45QBfoqh5Op/8/lp/4Ct/8co8nU/+fy0/8BW/+OUA&#10;X6gvbOHUbOe0uE823njaKRMkblYYI49jVfydT/5/LT/wFb/45R5Op/8AP5af+Arf/HKA3POrH9lr&#10;4T6beW93beBNJiuIJFljcRk7WU5B5PqK9Uqh5Op/8/lp/wCArf8AxyjydT/5/LT/AMBW/wDjlZU6&#10;VOl/Dil6KxjTo0qN1Sio37Kxfoqh5Op/8/lp/wCArf8AxyjydT/5/LT/AMBW/wDjlamxfoqh5Op/&#10;8/lp/wCArf8AxyjydT/5/LT/AMBW/wDjlAF+ism4k1O3mtY/tNo3nyGPP2Zht+Rmz/rOfu4/Gp/J&#10;1P8A5/LT/wABW/8AjlAF+szxJ4b0zxfod3o+s2cd/pl2uye2kztkXIODg9MgVJ5Op/8AP5af+Arf&#10;/HKPJ1P/AJ/LT/wFb/45SaUlZ7ClFSTTV0zhvDf7OPwz8Ia5aaxo3gzTLDU7R98FzHGd0bYIyMnr&#10;gmvSKoeTqf8Az+Wn/gK3/wAco8nU/wDn8tP/AAFb/wCOVEKcKStTil6aGdOjTorlpRUV5Kxfoqh5&#10;Op/8/lp/4Ct/8co8nU/+fy0/8BW/+OVoal+iqHk6n/z+Wn/gK3/xyjydT/5/LT/wFb/45QBfoqh5&#10;Op/8/lp/4Ct/8co8nU/+fy0/8BW/+OUAX6KoeTqf/P5af+Arf/HKPJ1P/n8tP/AVv/jlAF+iqHk6&#10;n/z+Wn/gK3/xyjydT/5/LT/wFb/45QBfoqh5Op/8/lp/4Ct/8co8nU/+fy0/8BW/+OUAX6KoeTqf&#10;/P5af+Arf/HKgSTU2vprb7TaDy40k3fZm53FxjHmf7H60Aa1FUPJ1P8A5/LT/wABW/8AjlHk6n/z&#10;+Wn/AICt/wDHKAL9FUPJ1P8A5/LT/wABW/8AjlHk6n/z+Wn/AICt/wDHKAL9FUPJ1P8A5/LT/wAB&#10;W/8AjlHk6n/z+Wn/AICt/wDHKAL9FUPJ1P8A5/LT/wABW/8AjlHk6n/z+Wn/AICt/wDHKAL9FUPJ&#10;1P8A5/LT/wABW/8AjlHk6n/z+Wn/AICt/wDHKAL9FUPJ1P8A5/LT/wABW/8AjlHk6n/z+Wn/AICt&#10;/wDHKAL9FUPJ1P8A5/LT/wABW/8AjlHk6n/z+Wn/AICt/wDHKAL9FUPJ1P8A5/LT/wABW/8AjlHk&#10;6n/z+Wn/AICt/wDHKAL9FUPJ1P8A5/LT/wABW/8AjlHk6n/z+Wn/AICt/wDHKAL9FUPJ1P8A5/LT&#10;/wABW/8AjlHk6n/z+Wn/AICt/wDHKAL9FUPJ1P8A5/LT/wABW/8AjlHk6n/z+Wn/AICt/wDHKAL9&#10;FUPJ1P8A5/LT/wABW/8AjlHk6n/z+Wn/AICt/wDHKAL9FUPJ1P8A5/LT/wABW/8AjlHk6n/z+Wn/&#10;AICt/wDHKAL9FUPJ1P8A5/LT/wABW/8AjlQPJqa30Nt9ptD5kbybvszcbSgxjzP9v9KANaiqHk6n&#10;/wA/lp/4Ct/8co8nU/8An8tP/AVv/jlAF+iqHk6n/wA/lp/4Ct/8co8nU/8An8tP/AVv/jlAF+iq&#10;Hk6n/wA/lp/4Ct/8co8nU/8An8tP/AVv/jlAF+iqHk6n/wA/lp/4Ct/8co8nU/8An8tP/AVv/jlA&#10;F+iqHk6n/wA/lp/4Ct/8co8nU/8An8tP/AVv/jlAF+iqHk6n/wA/lp/4Ct/8co8nU/8An8tP/AVv&#10;/jlAF+iqHk6n/wA/lp/4Ct/8co8nU/8An8tP/AVv/jlAF+iqHk6n/wA/lp/4Ct/8co8nU/8An8tP&#10;/AVv/jlAF+iqHk6n/wA/lp/4Ct/8co8nU/8An8tP/AVv/jlAF+iqHk6n/wA/lp/4Ct/8co8nU/8A&#10;n8tP/AVv/jlAF+iqHk6n/wA/lp/4Ct/8co8nU/8An8tP/AVv/jlAF+iqHk6n/wA/lp/4Ct/8co8n&#10;U/8An8tP/AVv/jlAF+iqHk6n/wA/lp/4Ct/8co8nU/8An8tP/AVv/jlAF+iqHk6n/wA/lp/4Ct/8&#10;co8nU/8An8tP/AVv/jlAF+iqHk6n/wA/lp/4Ct/8co8nU/8An8tP/AVv/jlAF+iqHk6n/wA/lp/4&#10;Ct/8co8nU/8An8tP/AVv/jlAF+iqHk6n/wA/lp/4Ct/8co8nU/8An8tP/AVv/jlAF+iqHk6n/wA/&#10;lp/4Ct/8co8nU/8An8tP/AVv/jlAF+iqHk6n/wA/lp/4Ct/8co8nU/8An8tP/AVv/jlAF+iqHk6n&#10;/wA/lp/4Ct/8co8nU/8An8tP/AVv/jlAF+iqHk6n/wA/lp/4Ct/8co8nU/8An8tP/AVv/jlAF+iq&#10;Hk6n/wA/lp/4Ct/8co8nU/8An8tP/AVv/jlAF+iqHk6n/wA/lp/4Ct/8co8nU/8An8tP/AVv/jlA&#10;F+iqHk6n/wA/lp/4Ct/8co8nU/8An8tP/AVv/jlAF+iqHk6n/wA/lp/4Ct/8co8nU/8An8tP/AVv&#10;/jlAF+iqHk6n/wA/lp/4Ct/8co8nU/8An8tP/AVv/jlAF+iqHk6n/wA/lp/4Ct/8co8nU/8An8tP&#10;/AVv/jlAF+iqHk6n/wA/lp/4Ct/8co8nU/8An8tP/AVv/jlAF+iqHk6n/wA/lp/4Ct/8co8nU/8A&#10;n8tP/AVv/jlAF+iqHk6n/wA/lp/4Ct/8co8nU/8An8tP/AVv/jlAF+iqHk6n/wA/lp/4Ct/8co8n&#10;U/8An8tP/AVv/jlAF+iqHk6n/wA/lp/4Ct/8co8nU/8An8tP/AVv/jlAF+iqHk6n/wA/lp/4Ct/8&#10;co8nU/8An8tP/AVv/jlAF+iqHk6n/wA/lp/4Ct/8co8nU/8An8tP/AVv/jlAF+iqHk6n/wA/lp/4&#10;Ct/8co8nU/8An8tP/AVv/jlAF+iqHk6n/wA/lp/4Ct/8co8nU/8An8tP/AVv/jlAF+iqHk6n/wA/&#10;lp/4Ct/8co8nU/8An8tP/AVv/jlAF+iqHk6n/wA/lp/4Ct/8co8nU/8An8tP/AVv/jlAF+iqHk6n&#10;/wA/lp/4Ct/8co8nU/8An8tP/AVv/jlAF+iqHk6n/wA/lp/4Ct/8co8nU/8An8tP/AVv/jlAF+iq&#10;Hk6n/wA/lp/4Ct/8co8nU/8An8tP/AVv/jlAF+iqHk6n/wA/lp/4Ct/8co8nU/8An8tP/AVv/jlA&#10;F+iqHk6n/wA/lp/4Ct/8co8nU/8An8tP/AVv/jlAF+iqHk6n/wA/lp/4Ct/8co8nU/8An8tP/AVv&#10;/jlAF+iqHk6n/wA/lp/4Ct/8co8nU/8An8tP/AVv/jlAF+iqHk6n/wA/lp/4Ct/8co8nU/8An8tP&#10;/AVv/jlAF+iqHk6n/wA/lp/4Ct/8co8nU/8An8tP/AVv/jlAF+iqHk6n/wA/lp/4Ct/8co8nU/8A&#10;n8tP/AVv/jlAF+iqHk6n/wA/lp/4Ct/8co8nU/8An8tP/AVv/jlAF+ism3k1O4muo/tNovkSCPP2&#10;Zju+RWz/AKzj72PwqfydT/5/LT/wFb/45QBfoqh5Op/8/lp/4Ct/8co8nU/+fy0/8BW/+OUAX6Ko&#10;eTqf/P5af+Arf/HKPJ1P/n8tP/AVv/jlAF+iqHk6n/z+Wn/gK3/xyjydT/5/LT/wFb/45QBfoqh5&#10;Op/8/lp/4Ct/8co8nU/+fy0/8BW/+OUAX6KoeTqf/P5af+Arf/HKPJ1P/n8tP/AVv/jlAF+iqHk6&#10;n/z+Wn/gK3/xyjydT/5/LT/wFb/45QBfoqh5Op/8/lp/4Ct/8co8nU/+fy0/8BW/+OUAX6KoeTqf&#10;/P5af+Arf/HKPJ1P/n8tP/AVv/jlAF+iqHk6n/z+Wn/gK3/xyoNPk1O+sba5+02iedGsm37MxxkA&#10;4z5lAGtRVDydT/5/LT/wFb/45R5Op/8AP5af+Arf/HKAL9FUPJ1P/n8tP/AVv/jlHk6n/wA/lp/4&#10;Ct/8coAv0VQ8nU/+fy0/8BW/+OUeTqf/AD+Wn/gK3/xygC/RVDydT/5/LT/wFb/45R5Op/8AP5af&#10;+Arf/HKAL9FUPJ1P/n8tP/AVv/jlHk6n/wA/lp/4Ct/8coAv0VQ8nU/+fy0/8BW/+OUeTqf/AD+W&#10;n/gK3/xygC/RVDydT/5/LT/wFb/45R5Op/8AP5af+Arf/HKAL9FUPJ1P/n8tP/AVv/jlHk6n/wA/&#10;lp/4Ct/8coAv0VQ8nU/+fy0/8BW/+OVBqEmp2Njc3P2m0fyY2k2/ZmGcAnGfMoA1qKoeTqf/AD+W&#10;n/gK3/xyjydT/wCfy0/8BW/+OUAX6KoeTqf/AD+Wn/gK3/xyjydT/wCfy0/8BW/+OUAX6KoeTqf/&#10;AD+Wn/gK3/xyjydT/wCfy0/8BW/+OUAX6KoeTqf/AD+Wn/gK3/xyjydT/wCfy0/8BW/+OUAX6Koe&#10;Tqf/AD+Wn/gK3/xyjydT/wCfy0/8BW/+OUAX6KoeTqf/AD+Wn/gK3/xyjydT/wCfy0/8BW/+OUAX&#10;6KoeTqf/AD+Wn/gK3/xyjydT/wCfy0/8BW/+OUAX6KoeTqf/AD+Wn/gK3/xyjydT/wCfy0/8BW/+&#10;OUAX6KoeTqf/AD+Wn/gK3/xyjydT/wCfy0/8BW/+OUAX6KoeTqf/AD+Wn/gK3/xyjydT/wCfy0/8&#10;BW/+OUAX6KoeTqf/AD+Wn/gK3/xyjydT/wCfy0/8BW/+OUAX6KoeTqf/AD+Wn/gK3/xyjydT/wCf&#10;y0/8BW/+OUAX6KoeTqf/AD+Wn/gK3/xyjydT/wCfy0/8BW/+OUAX6KoeTqf/AD+Wn/gK3/xyjydT&#10;/wCfy0/8BW/+OUAX6KoeTqf/AD+Wn/gK3/xyjydT/wCfy0/8BW/+OUAX6KoeTqf/AD+Wn/gK3/xy&#10;jydT/wCfy0/8BW/+OUAX6KoeTqf/AD+Wn/gK3/xyjydT/wCfy0/8BW/+OUAX6KoeTqf/AD+Wn/gK&#10;3/xyjydT/wCfy0/8BW/+OUAX6oQ/8hy8/wCvaH/0KWjydT/5/LT/AMBW/wDjlRaes66zeC4kjlf7&#10;PDho4ygxul7Fj/OgDUooooAKKKKACiiigAooooAKKKKACiiigAooooAKKKKACiiigAooooAKKKKA&#10;CiiigAooooAKKKKAMfVf+QvZf9cJv/QoqKNV/wCQvZf9cJv/AEKKiumn8JzVPiMfWPGWgeHrpbbV&#10;dc03TLhkEiw3l3HE5UkgMAxBxkEZ9jVOL4leEZ5Ejj8VaJJI5Cqi6jCSxPQAbuTX5E/8FnP+ToPC&#10;/wD2J1r/AOlt9XO6J/wS08e+LvgHpXxM8PeJdH1FtQ0dNZj0OSOWKYxtF5hjV8FTJjgA4BPcUOTv&#10;ZIfIrXbP27Vgygg5B5BFLX43/wDBJv8AaU8W6L8cNN+FN9qd1qfhLXra5FrZXMhkWwuIYXnDxZ+4&#10;rLE6lRwSynqK/Sj45ftifCX9nW7Sw8beLIbPWJIxKmk2kUl1dlSCQWSMHYDg4L7QfWqUk1chxadj&#10;2iivmT4Z/wDBR74CfFLX7fRLDxidK1O5kEVvFrVpJaJMxIAAlYeWCSQACwJPQV9B+LPGGh+A/D95&#10;rviPVrPQ9Gs033F9fzLFFGOgyzHGScADqSQBzTuhWaNiivkTUP8Agqr+ztY6o1mnijUbyNW2m8t9&#10;HuDD1xkblDEfRayv2pf24fhZq37J/ibVfCvi2bUT4itbvRNLu9NgmSSG+8jeqSBgrwkBlOSB1Bpc&#10;yHys+0KK/EP/AIJ7/tlaX8DPiT4k1X4o+J9fvdJvNJ+y2qs817ibzo2ztLHb8qtzX6KfFj9ozxp8&#10;UP2Y9O+IP7NmnXHiDVL7VBbRx3VgDJ5CGVJm8tyMYdFwT/WkpJq43Fp2PpDWPGWgeHrpbbVdc03T&#10;LhkEiw3l3HE5UkgMAxBxkEZ9jWrFKk8aSRuskbgMrqchgehB7iv5zv2pNW+LWtfFi5uvjSL6Pxo1&#10;rF+5vo44jFb/ADGNUSMBETljgDqSTyST/Qd8MP8AkmvhL/sEWn/olKIy5glHlR01FFFWQFFFFABR&#10;RRQAUUUUAFTeH/8AkGn/AK7z/wDo16hqbw//AMg0/wDXef8A9GvWNTZGtPc0qo6vrmm+H7UXWqah&#10;a6bbFggmvJliTceg3MQM8Hj2q9X49f8ABUbwv+0DovgDQr74n+PfD+ueELjW/KsdF0C0aDy5vJlZ&#10;JZSYwXIQMOWOCxwOawOg/YWiiigAqja65pt7qVzp9vqFrPf2oBntYplaWLPTcoOV/EV598ftE+LG&#10;veF7K3+EXiLQfDOuC5zdXev2rXEZg2MMIoVsPu2nJGMA18N/8E07HxVpf7Y/7RNl431tfEni21VI&#10;NS1WMYS5mS4ZSyjauF4AChQAAAAAMUAfpnWQPGGgtq39lDW9OOqbtn2L7XH52702Z3Z/CuA/aW+C&#10;l9+0F8Mn8G2fiq+8HxXV7BLeajppYTtboxMkS4YffHy85AzkhsYPzL4y/wCCQvwSX4b6hZ+HzrWl&#10;eJoLV3tPEF1qbSOJlUlWlT5Ytucbtqrx0I60AfeFFfF3/BKH44eJvjP+zbdR+K7+bVtR8N6s+kw6&#10;hcuXmmtxFFJGJGPLMvmMu48kKucnJr7RoAKKKKACiiigAooooAKoa1/x5x/9fNv/AOjkq/VDWv8A&#10;jzj/AOvm3/8ARyUAX6KK8Q/ar/Zrk/ai8K6D4Wn8X6p4T0GDUfteqjSHKzX0PkyIIMk7QNzq2XVx&#10;8v3e4APWLHxhoOpak2nWet6ddaguS1pBdxvKMdcoDnj6Vr1+dn7RX/BLf4R+BfgX4n8T+BH1jwz4&#10;t8L6ZPrNrq0mqSP5rW0bSlZNxCpuCH5k2bTg9AQfff8Agnb8ZPEHxy/ZT8La/wCKbptQ163kuNNu&#10;b6Q5e68mQqkjnu5TYGJ5ZgT3oA+lqpatrmnaBa/adTv7XTrbOPOu5liTJ7ZYgVdr448Rf8Ey/Avx&#10;U+Knijx18UPEOv8AjO41S/nnsdJ+3Pb2mn2zuTHCpBMhKjHRlXtt4yQD6903VbLWrNLvT7y3vrV/&#10;uz20qyI30ZSQatV+V+u/Dv8A4d6/t2fCXSfhtrWoL4E+I13Bp9/4cvLoyohkuEtyTnkhTLG6MfmB&#10;V13EEiv0H+PWj/FHXPBlvbfCTX9D8N+JftitPe6/bNPD9m8uQMqKqt8+8xEEjGFb1oA7uHXNNudV&#10;uNMi1C1l1K3UPNZpMpmiUgEFkByAQw5I7j1q9X5i/wDBPbTfGGj/APBQD462Pj/XovE/jC30ny9R&#10;1aBdsdxIJ7cAoNq7VC7VACgAKABgV+nVABRRRQAUUUUAFFFFABRRRQBQ1L/j80v/AK+W/wDRMlX6&#10;oal/x+aX/wBfLf8AomSr9AEN3eQafbSXF1PHbW8Yy8szhUUepJ4FU9F8SaT4kjkk0nVLLVI4ztd7&#10;K4SYKT2JUnBr5t+P/wCwboP7Tnxig8U+PPFWuT+FbKwgtrTwnp9yYbczK0pkmkY5+8HUYQK3y8se&#10;g+Q/23P2X9F/YFsfBvxo+B2ral4T1K31mLTLnTZr554bkPHJKPvtudT5LK8ZLBlbOBtOQD9YKKy/&#10;C+tDxJ4Z0jVxF5Iv7OG68vOdm9A2M+2axvi58QLf4U/C3xd4zuo/Oh0HSrnUjD/z1MUTOE+rEBfx&#10;oA29Y8TaR4dER1XVbHTBKcR/bLhIt59BuIzWhHIk0ayRsrowDKynIIPQg1+YP7Hf7GOg/tn+Ab34&#10;3/HW/wBW8Xa94ovbkWMK30lvDa28UrR/KEII/eLIFQHYqqoA611f7H91rH7J/wC2l4t/ZpudevNb&#10;8CahYHWPDH9oOGlt28sSlFxwAU84MBgFoQwC7moA/RWqOka5pviC1N1peoWupWwYoZrOZZU3DqNy&#10;kjPI496+cv2wfCv7QWvafqdx8LPHvh7wf4Ug0R3vkvLRn1B5l85pTFJ5bBFMflgEYYMpIIrzL/gj&#10;h/yaLc/9jLe/+ioKAPuiiiigAooooAKKKKACiiigAqhD/wAhy8/69of/AEKWr9UIf+Q5ef8AXtD/&#10;AOhS0AX65+++IXhXS7yW0vfE2j2l1E22SCe/iR0PoVLZBroK/KLwL+zf4D/aW/4KRftB6J4/0ubV&#10;dO09De28cN3LblZd8CZJjYE/Kx4PHNAH6c2/xK8IXU8cMPirRJppGCJHHqMLMzE4AADckmukr5T8&#10;M/8ABML9nvwj4j0rXdL8J30GpaXdxXtrK2s3bhJY3DoxUyYOGUcHivVv2g9B+L/iDw/p8Hwf8T6B&#10;4W1UTN9sutetGuFMRX5RGAjAMG9RjFAHpFnrmm6hfXVla6ha3N7aEC4t4ZleSHPTeoOV/Gr1fmj/&#10;AMEsbbxFY/tKftNWXi7V/wC3/FFnqUVpqeqLnbdXEV1dxySKMDCllJAwMDAwMYr3v/gqB8WNe+Ef&#10;7Jet3fhu9m0zU9XvbfRxfWzlJYI5dzSFGHIJSNkyORvyMHmgD6hs/E2j6lqU+n2mq2N1fwf621hu&#10;UeWP/eUHI/EVpV+YH7Vn7GPgf9mn9knRvil8N4bzw58RvBzabenxJbXsvn3bzSxQyM6s5Xl5g2AO&#10;ANv3SRX1n8ZP2qYvhj+xzZfFjZG+t63ollLo1kFJ+0aheQK0KKp5YKWLleu2NqAPfrDXNN1W5u7e&#10;y1C1vLizfy7mK3mV3gbJG1wDlTweD6Gr1fP/AOw/8Bbn4C/AnTrXXN8/jfxBK2veJLuc7ppL6fDM&#10;jt1JjXah5wWV2/iNfQFABRRRQAUUUUAFFFFABRRRQAUUUUAFFFFABRRRQAUUUUAFUJv+Q5Z/9e03&#10;/oUVX6oTf8hyz/69pv8A0KKgC/RRXxl8YPGvjD9o/wCPdz8HvBWszeHvDGkIf7e1S1JDybSBKCQQ&#10;SAWEYTI3NuLHHTjxWJWGina7bsl3ZwYzGRwcE+XmlJ2SXV/1uz61m8YaDa3xsptb02K8DbTbvdxi&#10;TPptJzmtivmWP/gnj8JF0sW0kOsy3O3Bvm1AiUn+9gLsz/wGug/Z9/Z/8Q/AfxdrVoviy88Q+B7m&#10;1X7BaXsrb7SYOMgpnbyv8SgZxyBgVjTrYrnSq0lZ9U729dF+BhTr432kY1qKUX1Ur29U0vwPeqK8&#10;Z+Jv7Xfwx+FOtSaPrGutc6tCds9npsDXDQn0cj5Vb/ZJyPSum+FHx48EfGq1nk8J63HfT24zPZyI&#10;0VxEM4yY2AJX/aGR2zmuiOKoSqeyjNOXa+p1RxmGnV9jGonPtdXPQKK4j4ofGjwb8G9NivfFmtw6&#10;Ys2RBBhpJ5sddkagsQO5xgZ5NcP8O/2y/hZ8TNfg0XTtblstTuGCW8OpW7QCZj0VWOV3E8AEgntm&#10;iWKoQmqUppS7XCeNw1OoqM6iUn0urnt9U9Y1ez8P6RfapqNwtpp9jA9zcXEn3Y40Us7H2ABP4Vm+&#10;NvHegfDjw/PrniXVbfR9LhIVri4J5Y9FVQCWY4PyqCeDxXzV8Rv22PhT4++GPjzQLDWLq31C80G/&#10;trQXllJGlxK1vIqorYOCSRjdjr68VGIxdHDpqc0pW0TZnisdQwqaqTSla6TZ9N+E/F2j+OvD9rrm&#10;gX8WqaTdb/Iu4c7H2uyNjI7MrD8K2K8H/YZ/5NZ8E/8Ab9/6XXFe8VrhqjrUIVXvJJ/ejXCVniMP&#10;TrSWsop/erhRXlPxa/ae+HnwWvk0/wAR61/xNWVX/s6yiaedVPRnA4QY5+YgkHgGue0P9tj4V+JN&#10;S8N6dpmrXV3qGu3i2EFstm6vDKzoiiUHG0EyDDDIOG9DWcsZhoTcJVFftcznmGEpzdKVWKkul1c9&#10;3ormvH/xI8NfC7QX1nxTq9vpFgp2q8xJaRv7qIAWdvZQTXknhn9un4Q+KNci0xNeuNOkmfZFcaja&#10;PDCxzx8/IXPq2BVVMVQoyUKk0m+jZdXGYahNU6tRRk+jaPWfHnxM8L/DGwtr3xTrNvotpcS+TFLc&#10;5w74J2jAPOATXT18b/8ABTRg3wt8JMpyDrBII/64PXqHjH9tz4SeC/EEmkXPiCTULmF/Lnk022ee&#10;GJs4ILjhsd9u7068VyfX4U69SlWkoqPLa/W9zg/tOnTxNajiJKMY8tm3a/Mn/ke4317BptlcXdzI&#10;Iba3jaWWRuiqoySfoAaxfA/xA8PfEjRm1bwzqsGsacsrQG4t87RIoBK8gcgMPzrG1bxjovj74O65&#10;rnh7UYdV0q60q6aK5gJwcROCCDyCDwQQCO9eC/8ABP8A1qy8Nfsx61q+pTi107T9Tvbu5nKlhHFH&#10;BEztgAk4UE8DPFayxVsRCmrcsk3f0t/mbzxnLiqdKNuWUXK/pb5W1PrSivm64/4KCfB2G8MCapqV&#10;xEGx9pj02QRkeuGw2P8AgOa9e8P/ABg8J+LfAN74y0PVo9W0GzgluJpbdTvQRoXdWQ4ZXAH3SAeR&#10;61rTxmHrNqnUTa7M1pY/C1240qsZNdmjs6K+Zv8Ah4d8Iv8An41n/wAF5/8Aiq9G+DP7SXg3473m&#10;p2vhaS+kl06NJJ/tdt5QAckLjk5+6ainjsNVkoU6ibfmRSzLB15qnSqpyfRM9Torw/4hftm/Cr4b&#10;61LpF/rz3+owMUnh0uBrgRMOoZx8uQeCASR3ruvhb8ZvB/xm0mXUPCWsR6lHCQs8JVo5oCc4DowB&#10;GcHB6HBwTWkcVQqT9lGacu19TaGNw1So6MKicl0urnbUV4pD+2J8L/L8UPea3Jpg8PXK2l0t5AVe&#10;WUmQBYVGWkOYX6Djgmrfwq/av+G/xi1w6LoGsSJq5BaKzvrdoHmABJKE8MQATjOcDOKmOMw8pKKq&#10;K721IjmGElKMI1Y3eyuteh7BRRRXYd4UUUUAFFFFABRRRQAUUUUAFFFFABRRRQAUUUUAFFFFABRR&#10;RQAUUUUAFFFFABRRRQAUUUUAFFFFABRRRQAUUUUAFFFFABRRRQAUUUUAFFFFABRRRQAUUUUAFFFF&#10;ABRRRQAUUUUAFFFFABRRRQAUUUUAFFFFABRRRQAUUUUAFFFFABRRRQAUUUUAUNN/4/NU/wCvlf8A&#10;0THV+qGm/wDH5qn/AF8r/wCiY6v0AVNU1iw0Oza71K9t9PtVIBnupViQE9AWYgU7T9StNXs47uxu&#10;ob21kGUnt5BIjfRgcGvzA+EPwztv+Cmf7RXxP8Z/EnUtSvPhv4Rv/wCyfDvh+0umghZSzgMSvKnZ&#10;GruRhmaVfm2oFq9rHgeL/gm3+2V8MIfBOrajH8KfiXcHTb/Qb2czRW0weKLzAxOTsM8DhjlsCRck&#10;GgD9Mr7ULXS7OW7vbmG0tYhuknncIiD1LHgCmaXq1jrdml3p15b39q+Qs9rKsiHHXDKSK+BP2iNH&#10;h/aY/wCCi3g34N+L5bi5+G+g+H21y40KOd4or+6KyENIUYHjMQHcBXAxvNUvCPg3Tv2PP+ClnhTw&#10;H4CE+kfD34i+H5bi60M3EksEF3GlywdA5Y5zbJgk8ec44UYoA/QvUNQtdJs5bu+uYbO0iG6Se4kE&#10;aIOmSxOBTrO8g1C1hurWeO5tplDxzQuHR1IyGUjgg+or4o/bU1G9/aL+NngD9mTQZ5Rpl66eI/HF&#10;xbkjyNMhcNHAxHQyMM+oYwHoa+1NN0610fT7WwsbeO0srWJYILeFQqRRqAqqoHQAAAD2oAs0UUUA&#10;FFFFABRRRQAUUUUAFFFFABVDQf8AkB6d/wBe0f8A6CKv1Q0H/kB6d/17R/8AoIoAv1R1fXNN8P2o&#10;utU1C1022LBBNeTLEm49BuYgZ4PHtV6vx6/4KjeF/wBoHRfAGhX3xP8AHvh/XPCFxrflWOi6BaNB&#10;5c3kyskspMYLkIGHLHBY4HNAH7C1Q1fXtM8P24uNU1G002AnAlvJ1iXPpliBV+vjHUP+CX/gH4h/&#10;Enxb42+KPiDxB461DWdVvLu0sHv5Le10+2lnd4YE2kyHy0ZV++F4wEGKAPsXT9StNXs47uxuob21&#10;kGUnt5BIjfRgcGrNfltY+BJP2Af+Cgnw58IfD7W7+T4efEJY0vPD17deaInkd4ckd9jCN0kI3Y3p&#10;kjOf0I+Ofxz8K/s7+AZvGXjKa5t9EhnitnktIDM++Q4X5RzjNAHoNZ+s+ItK8OwpNq2p2emROdqy&#10;XlwkKsfQFiMmuT8P/Gjw54p+DC/E/TZZ5PC8mlS6wkk0RjkNvGjOxKnocIeK/PD9kT9mPTv+CgUP&#10;ir44/HS71LX5NR1Saw0fRoL6SC2tLePaSE2EMEUvsVQQPkZm3Fs0AfqPb3EV3Ck0EqTQyDckkbBl&#10;YHuCOoqSvzd+Adne/sPft7R/Aey1y/1L4Y+N9MbVNGs9Rk8w2E+JmXB6ZLW80ZIA3boy3IzXa/tf&#10;/FTx58Z/2jPDv7Mfwt8QTeE3uLT+0vFviKzYie0tSu4QoykMvyFSQCCxmiXcq78gH2pP4y8P2uqL&#10;ps2uabFqLNtWzku41mLZxgITnOfatmvkPwL/AMEsvgP4EvtD1SDS9Z1DX9JuoL2LVrzVpTK88Tq6&#10;uyLtjOWXJGzHNfXlABRRRQAUUUUAFUNe/wCQHqP/AF7Sf+gmr9UNe/5Aeo/9e0n/AKCaAL9FFfGP&#10;/BUX47eJvhV8HNA8LeCb2bTvFfjrVBpMF3buY5ooAB5vluPuszPEm4cgOxBBwQAfXUfirRZdXbSk&#10;1ewfVF+9YrcoZx9Uzu/Srl9qFrpdnLd3tzDaWsQ3STzuERB6ljwBXwNrH/BIH4aWnwhktdH1DWo/&#10;iZbWv2iDxOL1/wB5fKu4fufuiMuMcYcDHzZGT1f7CPxET9tb9jPUPDHxIefWrqzml8OaxI8rRzXk&#10;KqkkUjOpDbijqpbOSY2J5NAH1d/wtLwZ/wBDdoP/AIM4f/iqtaZ4+8M61fR2Wn+I9Jv7yTOy3tb6&#10;KSR8Ak4VWJOACfoDXy//AMOof2bf+hOv/wDwd3n/AMcr5k/ZD+Bvg3U/+CkGu6v8JNMk0n4c/DG3&#10;ntLi6kuZboX19LDNakB5GJGWkmIwdpW2B/joA/VmuT+H/wAWPCHxUj1WTwlr9nr8elXbWN69mxZY&#10;J1+9Gxx94e3rXMftSfFhfgf+z3488a+asV1pelymzZjgG6kxFbj8ZXjFea/8E3fhS3wo/ZE8Fw3C&#10;Eanr8beIb1mXazPc4aPdnnIhEKnP92gD6P1fXNN8P2outU1C1022LBBNeTLEm49BuYgZ4PHtV6vx&#10;6/4KjeF/2gdF8AaFffE/x74f1zwhca35VjougWjQeXN5MrJLKTGC5CBhyxwWOBzX7C0ANd1jRndg&#10;qqMlmOAB61U0nWtP16zF3pl9bajaliontJllTI6jcpIzXy3+2z4V/aC1jwz4qvfh14+8P+FPA9ro&#10;E019bzWrNqUhjjkaYRy+WwQMgUAghgckEda57/gkV/yZnpP/AGGL/wD9GCgD7Srk5vix4Qt/iRB4&#10;Ak1+zXxnPafbo9F3EzmAbv3mMcL8rdfSusr4Q/YfYfHL9rL9oL45yN5+nR3y+EdCl+8pt4dm9l7D&#10;KRWz8f8APVvXkA+39Y8QaX4dgWbVdSs9MhY4WS8nSJSfQFiKsWOoWuqWcV3ZXMN3ayjdHPA4dHHq&#10;GHBFfGi/8Etfh74z8aeIvF3xS17xB8QNa1e/ubmOGbUJILayhkmd44Y9p8w7FYLkvt44Va8O8D+E&#10;br9g7/got4Q+GngnXb67+HHj6yFxPoV9ceb9nL+einH95JIAVkxkozIScE0AfqE7rGjO7BVUZLMc&#10;AD1rO0jxNo/iB5k0vVrHUmhOJFs7lJSn+9tJx+NfAX7cOta9+0d+1v8ADr9mLTNbvNC8J3lr/a3i&#10;WWxfY9wgWWTy29QscPyg5XfMpIO0VzH7XP7CXhn9lD4Vj4yfA/UNa8JeLPBs1vcTH7c9wt5C0qRu&#10;WDnggsGKj5GUOpU5GAD9N6yG8YaDHqy6U2t6cuqM2wWRu4xMW9Amd2fwrwzWNNu/23f2Q/Db6X4k&#10;uvBL+LbPT769vtMZvNgUOj3MCYYZyVkj5OO5B6HyLWv+CPvwPn8C3Wl6WdetPEnkEW/iK41FpZRN&#10;j5XeIARMucZARTjOCDzQB9z0V8Pf8El/jV4o+KnwG1vRvFepSa1d+FNV/s611CabzpHtmjVkRpMn&#10;fsbeA2fulR0Wu1/a/wD2mte8N63pnwY+EMC6z8ZvFCbIivMWh2rA7rycjO0hcsoI4A3EEbVcA+nL&#10;HxFpWpahdWNnqdndX1qcXFtBcI8kJzj51ByvPrWhX5f/APBLnwNd/DP9rP8AaA8K6hqsmuahpMaW&#10;tzqc2S91Mty2+U7iTlmyeSTzzX6gUAFFFFABRRRQAUUUUAFFFFABRRRQAUUUUAFUIf8AkOXn/XtD&#10;/wChS1fqhD/yHLz/AK9of/QpaAL9FFFABRRRQAUUUUAFFFFABRRRQAUUUUAFFFFABRRRQAUUUUAF&#10;FFFABRRRQAUUUUAFFFFABRRRQBj6r/yF7L/rhN/6FFRRqv8AyF7L/rhN/wChRUV00/hOap8R+Mv/&#10;AAWc/wCToPC//YnWv/pbfVzWk/8ABUfx/wCF/wBn/S/hj4d8PaRpRsNHj0ZNdZ5JbhY1j8syIhIV&#10;Xx0JyAexrpf+Czn/ACdB4X/7E61/9Lb6v0Z/Y18DeG5P2YfhLqLeH9KbUG8O2MpujZRGUv5Sndv2&#10;5z75qLNydi7pRVz4A/4Jj/sxeKvDvia9+PPiPSLjS9B8O6VeTaNFeRtFJqMz27qXRSATEI3kG/oW&#10;YYzhseKfsa+Abb9sH9sWD/hY88uswag13reqxtIym8ZQWEW4EFU3MvAPCrtGOMfvDqmmwaxpl3YX&#10;SeZa3ULwSp/eRlKsPyJr8MLTQ/Hv/BMn9qu013VPD02r6LaTT29tdMDHbavYyKy/JMFIWQLtYryV&#10;ZRkEdSUeW3YIy5r9z1v/AIKtfsq/D74Jaf4I8VeBNEh8Nf2lcTaffafalvIkKorxyKpJ2MBvBxwc&#10;qcZBJ4749eLviH8YP+CdnwY1ud7zUtE0DU77TNbuF3PuMZWOxlmPosfmR7m/iK85YZofteftba//&#10;AMFAfEng/wAG+BPAuow22nyvLBYIftN3dXEgVS7bBtREHHXHzMWPQD6a8YeO/Gf/AATJ/Z9+DHhu&#10;LwrZeNNMv4tTk8XQTK/lJcu9vIiLcKCqY82WMFlYOIycccLRt22Hqkr7nyX+zV8cv2ZfCfw7tfDX&#10;xY+C954g1kyS/avEljP50k6tIzIQjSxGLapVMI3Ozd1JFfXLfA/9n7VP2Ffi3r/wzm/4Svw6kd/r&#10;mnR6oWa40O+W0WMxgMA6kBFI35OGBywIJ+SP2lP2mfgV8avAc1h4O+Adv4N8cXUsTRaxYzRwJbt5&#10;itIBFAqicuoZMOo+/u6gV9QfsM/sn/EHS/2OPjdZa3YXWj6h4/0p4NF0i+HlSApbTKkroeU815VX&#10;5sHagOMEZcd7A+54B/wSn+Dvgv4zfF7xfpvjfw5Y+JbC10L7RBb3yFljk+0RLuGD1wSPxr9k/APw&#10;98N/C3wzb+HfCej22haJbs7xWNopWNGdizEDPdiT+NfhX+xl+0xL+xL8Ytfv/EnhO+v/ALVYPpV7&#10;p5b7Nd2riRHB2uOoKYKnH3s54wf04T/goXp2m/smaV8c9X8IXS2Op6zLpcWj2V0ryxqJZkR2dgAT&#10;iHJwOrcU4NWJmm2fn7/wVv8A+TwL3/sC2P8A6C9fs18MP+Sa+Ev+wRaf+iUr8C/20P2iNN/ag+Nk&#10;/jfStJutFtJLC3tBa3jq8gMYIJyvGDmv05/Y+/4KM+Gvjl4w8J/C2w8I6tpmojTDH9vuZ4mi/wBH&#10;t8scDnnYcfWiMlzMJJ8qPuGiiitjEKKKKACiiigAooooAKm8P/8AINP/AF3n/wDRr1DU3h//AJBp&#10;/wCu8/8A6NesamyNae5pV+dn/BbP/k3/AMDf9jOv/pJPX6J1+Rn/AAVS/a4+E/x8+Ffhvw14E8V/&#10;27rel+ITcXlr/Z13b+VGsE0ZO6aJFPzMBgEnn0rA6D9c6K8l+Bv7Vvws/aSutXt/hz4o/wCEim0l&#10;IpL1f7PurXylkLBDmeJN2SjfdzjHNeT65+2R4juP25rP4BeFvDGn6nYwQRXOsazPO4ezjMPny4Uc&#10;HCNEoz/HIAaAPrKvzw/Yb/5SD/tV/wDX6/8A6VvX2V8bf2hPAH7Ofh+x1v4h6/8A8I9pd9dfY7ef&#10;7HcXO+bYz7dsMbsPlRjkgDjrX5n/ALKv7Ynwg+G37Yv7QHjjxH4u/s7wv4pumk0e/wD7NvJftSm4&#10;Z8+WkLOnykH51WgD9da+Pv8AgoF+1VL8M/CqfCzwEj658XfGsf8AZ2n6bYjzJrOGUFGnYD7rEEiP&#10;OOct0Q56r9sr9sCH9nP9m/T/AIj+G9PXxFN4hnt7PRGmDRwBri3knjnlUgPsEcROzAYkqDtySPjX&#10;9kb9pr9nP4Q6pqfxJ+JHxFvvGvxp8RZl1LW5tEvHSxVgM29tmLgAYUsAOAFUKowQD7o/Yl/ZtX9l&#10;j4A6R4PnmjudcuJX1PWJ4TmNryUKGCf7KIkcYPfy88ZxXvNeNfAH9rr4ZftOXmtW3w+1q41aXR0i&#10;kvBPYzW2xZCwTHmKM5KN09K9loAKKKKACiiigAooooAKoa1/x5x/9fNv/wCjkq/VDWv+POP/AK+b&#10;f/0clAF+iivkv/got+17q37KXwz0geG7KKTxL4nmmsrLUbr5oNOCKpedkwS7Deu1cYzknONrAHC/&#10;8FDv2h9Q8TeT+zX8K4/7f+JHjLbZaotqdy6ZZvgusrDhGdM7s/ci3scblNfUH7NPwPsf2c/gj4W+&#10;H9jcfbBpNuftF3gj7RcSO0k0gB6Au7YHYYHavgb9kX9p79lj9mvSdQ1fVfiDqHi74na+zT694qut&#10;EvXlmdm3GKItHuEe7kk8uRuboqr95/Ab9pv4fftKaHq2r+AtWm1Ow0udbe7luLSW22OV3AYkUEjH&#10;ORxQB6pWR4u8XaN4C8M6l4i8Ralb6PommwtcXd9dPtjiQdST+gA5JIAyTXzL+xT+2L4l/a38TePZ&#10;z4WsNI8E+H7j7LZapDNI817IzsUGDwMRKGb0MiV8aftH/tfeFP2k/wBoHUvAXxQ8UXnw9+Cng/VJ&#10;IbnR9Pt57i98RXEErJ+8aFSI0ymQCflBBG5iGQA9Y/Z70nXf29P2wF/aD1fT7nSPhZ4KY2XhS2uF&#10;KtfSxltsmO+HdpHI4DCOPLbGr9JK+L/Df/BTr9ljwfoGn6HofiGfStI0+Fbe1srXQLtIoY1GFVVE&#10;XAAr6Q+NXx68Cfs7+FbXxJ8Qtd/4R/Rbq9TT4bn7HPc7p2jkkVNsMbsMrFIckY+XrkjIB8Yfsl/8&#10;pRP2k/8AryP/AKOtq/Q+vyK/Z5/bE+EHgX9vP43/ABF1zxd9i8G+JLUx6XqX9m3kn2hvMgbHlpCZ&#10;E4RvvKOlfq/4T8U6X448K6N4k0S6+26LrFlDqFjc+W8fnQSxrJG+1wGXKsDhgCM8gGgDWooooAKK&#10;KKACiiigAooooAoal/x+aX/18t/6Jkq/VDUv+PzS/wDr5b/0TJV+gBskiQxtJIyoigszMcAAdSTX&#10;5lfGrWrj/gpp+0rovwx8GyPL8GPAt39u8Q+Ioc+Tez/dKxP0JK74oyOu6WTlQDU//BRz9sK5T4pH&#10;4AR+IG+HHhaaCGTxN4tWCW5uJYJY/M+zwRRAsFKkAnI3E7SVUHd2vwR/bw/ZA/Z8+HmneDfBviC+&#10;sNKtBueRtEu2mupSBvmmfyvndscnoAAAAAAAD73ghjtoY4YkEcUahERRgKAMACvBv29v+TOfiz/2&#10;BJf/AEJatfFb9qrQPBv7KeqfG7w/t1jR109LzTEuleAXTySrFErAgMuXYZ4yBWH8Jde1/wDbR/Y9&#10;1K68aaLaeFG8caZe2lrbWcjyeTbSI0UU5Lc7icyDtt2e9AEP/BN5UX9iX4WiMKF+xXB+Xpn7XPn8&#10;c5r51+MP2j/h8z8IvsufN/4R8524+59m1Hf/AOO7q579jz9s/Qf2MfAF78EPjrYat4R17wte3JsZ&#10;ksJJ4bq3lleX5SgJP7xpSr42srLg8Guo/ZDs9Y/ay/bV8U/tL3Og3mh+BNNsTpPhj+0ECyXDeWIS&#10;6+oCGdmIyA0wUMdpoA+8Pil/yTLxd/2B7z/0S9fH/wDwRw/5NFuf+xlvf/RUFewftUftdfCb4I6f&#10;rHgvxr4r/sXxNqugzXNnY/2ddz+bHKJoo23xRMi5eNxgsCMZOAQa+RP+CU/7V/wr+HHwd0z4aeIv&#10;FP8AZ3jbWvFDxWGl/wBn3UvnNceRFCPNSJo13Px8zDHU4HNAH6h0UUUAFFFFABRRRQAUUUUAFUIf&#10;+Q5ef9e0P/oUtX6oQ/8AIcvP+vaH/wBCloAv18X/ABF/4Ji+GfiJ8XPFnxB/4WR4y8Oar4iuftE8&#10;Wg3EVsiLhRszsLMMrnk19oV8QaT/AMFXPhz4f8Ta14X+KGgeIPh9r+lXUtu/m2L3FvOquyrIm0eY&#10;u4ANgpgbhhm60AeR2eqfE7/gnl+1V8OPBer/ABD1b4jfCnx9cpYwprTtLNaSGRISV3MxQxtNCx2E&#10;B1YjbkA1+ndfmDceJ73/AIKUftjfDbXvCGh6pafB/wCGlyL2fXNShMK3VwJY5mRByMyGGBAmd4QM&#10;zbeAPvT43/tHfDv9nHSdN1P4ieIf+EesdRna2tZfsVzdeZIq7iuII3I47kAUAfG3/BOr/k879sD/&#10;ALGef/0431fTX7bn7O9z+09+zzrvgvTbmG01wSRX+mS3JIi+0RHIRyOgdS6Z7bs4OMV+f/7F/wC2&#10;F8IfhP8AtNftIeLPFfi7+yvD/i7XZbzRLz+zbyb7XCb27lDbI4WZPkljOHCn5sYyCB+t+l6nba1p&#10;dnqFlJ51ndwpcQybSu9HUMpwQCMgjgjNAH50fFqx/aY/as+EOgfBDVPg4fAXmS2cXiPxff6rBNZG&#10;K3KnfFGhy250V9qsx429CWGzJa6Z8df2sNO0uN2uPgt+zlpitcS/fivNXiiAVeuGMIhGR2aBweJK&#10;+lP2z/2gP+GdfgTrGuWGZ/FepEaR4ds0TfJPqEwKx7V/i2DdIR32Y6kVh/s4/sr/APCo/wBku5+H&#10;F5MreJvEWnXcuv6gXLmW/u4isjF8ZYICqBupEYPU0AfOfwfvv2k/2yfhz4j+MOhfGCT4cwPd3Ufh&#10;nwlYaRFPbOkPCrNI3LbnBQsVfkFsYwg+l/2Ev2krz9qT9nrS/FurQ28PiG1uZdK1VbUYja4iCtvC&#10;/wAO+OSNyvYsQOMV8mfscftj+Bv2R/2cdc+GvxQuLnwx8QvBt/foNBuLGd5b0u5lj8tlUoQzuVyW&#10;AwA2dpDV7n/wSn+EOufCP9lG1XxBZXGm3/iLVrjXVs7pdkkUTxwwxZXGRuSBXAPOHH0oA+xaKKKA&#10;CiiigAooooAKKKKACiiigAooooAKKKKACiiigAqhN/yHLP8A69pv/Qoqv1Qm/wCQ5Z/9e03/AKFF&#10;QBfr4q/YRZV+M/xxW/wda/tBSTznH2m587r/ALXl9ea+1a+Kfi94P8Y/sz/tAXnxf8HaLN4g8Kay&#10;Cdc0+2BLRlyDLuAyQCyiRZMEBiQeDz42YXp1KOJteMG7+jVr/I+fzTmpVaGLteNNu9tbJq1/ke2f&#10;Hn4ofE7wFrWmW3gT4ff8JjZz27SXNxlx5MgbAXg9xzXlHg/9sLxf4s0H4s22teGbXw3rPhPRLi5S&#10;OF3aRLkZQK4Y4+VsE/Suosf+ChnwjutNS4nutWs7hlBazk09mdTjkZUlT+favLv2c/CNz8ZvH3x0&#10;1ltI1LTfCvjOzureyvtQtTGD50jEEdQWUMG+UnGK4K2JdWvFYWtzc19Fay0dul9zzMRi5VsTBYLE&#10;c3Pf3Vay9126XWvdnoH7Bvwr0BfgxaeM7/TrbVPEPiC5uZptQvIhLMqJM8QQMwOATGzHHUtznAxy&#10;P7Q3h/TvgX+1N8JPGHhi0h0dfEF2bHUrWxQRpMoliSVtgwuWS4HsSgJ5yTR/Z9/aKtP2XdDvPhb8&#10;VdP1LRbzSLqZ7G8it2mhlhdyxAxyQXLMrKCCG7EcvGu3P7aX7SHg/VtC0u9g+HfguUXMmoX0WwTy&#10;h1kZQMkZcxxLtznapJx0rm9pRlg6VCl/FTjp1TTV2/x1OP2mHngKOFoW9unHT7SkmuZvqut2cm3x&#10;m8PL+118QPEfjrwzrfjBdDuJNI0ez02xS7js/JlaMyMjuoBOxiDzzIxwDjFz9qb46eFPjt4C+y6T&#10;4A8Y2Xiy0uIp9P1O80aOPZhsOhkSVnClSxwARuVenUdP4kv9V/Y7/aU8UeNL3RbzVvh34xYzXN5Y&#10;x7mtZnfec8gBg5fgkblfg5BFd3rv/BQv4bwWSr4etNa8TavN8tvp1vZmIs56KzN0/wCAhj7Gs1y+&#10;zq0cRWUG27px1d3o076+VjJcqpVsPiq6g3KV046u70ad7vTa2x5L4mkvP2i/2hPgz4L8WNMNJg8N&#10;WmrajZyEqZrh7Uzy7hxyxVEOcEDd619KfHj4UeCrf4E+OPK8I6HCbDQL6e0aPT4laCSO3dkZCFyp&#10;BAII9K8E/aAuvEPwu+Lfw1+Pw0G4lsZ9Mhg1yxjUhrWR4mV0bI+XKS7V3fxRYJGRWv8AFb9trw78&#10;Svhj4q8P+BfDmu69qF9ot2l3JLbiGGwt2gcSzSMGb7i7jjoSMZrenVoUVXhiH772utWrK1jqp1sN&#10;h1ioYp/vJPS61ceVctv60PU/2Gf+TWfBP/b9/wCl1xXtOvasug6HqOpOhlSztpLhkBwWCKWI/SvF&#10;v2Gf+TWfBP8A2/f+l1xXt2qadDrGl3lhcAm3uoXgk29drKVOPwNe/gr/AFOlb+VfkfTZdf6hRtvy&#10;R/8ASUfH37BngXT/AB/pfiv4peKLa31vxRqurzQLPdxiTyFCo7FA2QpZpMcdFRQDgkU79rTwpoug&#10;/tCfs83umaTY6dd33iNRdTWtukTz7Lqy2byoG7G9sZ/vGuH+APxwj/Y41DxN8NPiRpmo29ul+95Z&#10;ahawb1kBVULAEjKMEVgy55JBAqD4sfHu1+PPx2+BN9o+gapp3h2x8TRxWmp6lGI/t0jXVn5oRQSM&#10;JtT+In5xkDpXzHtsOsBGj/y8urrrfmV7/wCZ8d9YwqyyOHbXtbxuuvNzq7f+fyL/AMf/AImaPJ+2&#10;hFa+NNE1XxR4Y8JWUf2bRdMtVufMuJIUl8x42dQy5lXOTz5aAgjOdf47/tIeA/jF8LdX8ND4b+M4&#10;782pGl3FxoUIW1nUZjIZZiyLkBTtH3SeD0rb/aB0vX/gH+0hY/G3S9GuNe8NXtqtnrkVquZIAIxG&#10;WPoNqRsGPGUIJGRXVX3/AAUQ+FEGli4tDrV/esPk0+Ow2ylj0UszBevox/Gtm1GdenXqqHM3o1e6&#10;e1nfXT7jeTUKmJpYmuqfNJ6Sje8XtZ3100stj52+Puparqv7Enwel1pLhNRj1Ca2dbpWEgWLz4o8&#10;g8/cRetfcej/ALPfw30Lwu3h+18F6OdMePy5FmtVkklGMZaRgXLf7ROR2xXyd+214x1D4jfs4/Dr&#10;xBf6LNoV7qOrySf2ZMG8yJdsyoDkAklQpzgZzxxXqeo/8FDfhnZaHNOtrrja2ikDRZbIxzCXpsZy&#10;dq88E5JHoelXh6mFoYip7eS+GFm+umv36aGuFq4LDYqr9Zmvgp2clq1yu+/fS6PN/wBlKSbwin7R&#10;Xw9jmefSNEe7+y72Pysv2iFjj1ZY4/8Avmup/YXutCtP2T/EcnieW2h8PHUb1NQa8bERgaGJXVvY&#10;gkY75xUv7NPwv1/w/wDCn4pePfFlo1j4g8aQ3V8baRSHjhKSuCwPKl2lY7TzgLmvHvh34Q1rxp/w&#10;T38U2WhRS3V1B4ga7ltYQWeeKMQM6gDqRw+P9j1xWFFzw6pS5btQqNLyvdL7jlw7qYWNGfJdqFVq&#10;L7XTS+49cb9q74TfZ59G8FfCrU/FmnQgxsuleH4ltWA4A243Y6feQdRXP/8ABP8AvvN+I/xj0uLS&#10;5tE0iS6WZNCvEIay/fTqIWUjhlUhGGP4RnpV/wCEP7cnw98J/C3w94dtfDWtDxDY2cVn/Y+mWSN9&#10;ouFQKWVgwzvYZJI3cngnrzP7JfxA/wCEb+In7QvjPxHp02lvatLqV9pq/PJA/wBouHeEdMsGyueO&#10;R2pwrxniKE3VUt72VkvdfX9GVTxMKmLwtR1lLe6UbKK5Xpf9Ge0/tafE7T/hZ4VtfD/hrR7O68e+&#10;JW+x6XbwW0Zkh3HaZsY65O1f9o56Ka5m5+Hsv7IP7Hfi29sJc+Mrq1ibUdSjOWFxNIkI2N6Recdp&#10;9QW74rxT4J/tDeBL74v698V/inqs3/CRyOYNG02G0lni0+HGMghcZCnaMerseWzX0rrHxK8D/tkf&#10;Djxp4E8I6pNNqElgJg11aSRIjrIrRElh08xFzjnFdFOtSxjqVozXO01BXV1pv6v8EdNLEUce6uIh&#10;Ne0cZRpxurrR62/mf4I8V/Zr/aJ+H3wb+GemWEfw98YXmt3ERl1LVrPR4pRdyMcnEhmBaMDAAwBg&#10;Zxkkl/wh8YWevfttadrngrwvrvhjw3r2nzW+qW2oaeLRPOWCSTdtRmTBaKI5yCWLcc5O18C/2ttO&#10;+CHhG0+HXxW0jVPDet6Cptop/spkjmhBOzIHOQOAQCrAAg16t8N/2vtG+MnxOsPDHg7QNVvdKKyy&#10;X2uXUBjhgCxsyKAM/eYKMuV9ADmssO6VSNGEqyvFr3eWzv23v6sxwro1IYenLEJOLjaPLaSa3T1v&#10;5N28zw79jz4W+FvH3xq+MWq+ItGttZudH1cCyS8TzIozLPdb2MZ+Vj+6XBIOOcVvftgeDtJ8B/GX&#10;4J+JfDlha6JqU+srbTtYwLEJVSaAoWCgAkB3U5HIbB4FXP2Df+SofHz/ALDEH/o++q9+3Z/yOnwO&#10;/wCxhP8A6MtqUacFlXOlrzXv1+MUaVNZJ7RRXNzXv1v7S2/ofXVFFFfYn34UUUUAFFFFABRRRQAU&#10;UUUAFFFFABRRRQAUUUUAFFFFABRRRQAUUUUAFFFFABRRRQAUUUUAFFFFABRRRQAUUUUAFFFFABRR&#10;RQAUUUUAFFFFABRRRQAUUUUAFFFFABRRRQAUUUUAFFFFABRRRQAUUUUAFFFFABRRRQAUUUUAFFFF&#10;ABRRRQAUUUUAUNN/4/NU/wCvlf8A0THV+qGm/wDH5qn/AF8r/wCiY6v0AfnV/wAESwv/AAoPx0QB&#10;v/4SY5PfH2WDH9ah/wCCv/2r+0/2fvsWftn/AAkU/kYxnzN1tt68dcda5P4R/E61/wCCZv7RXxP8&#10;FfEjTdSs/ht4tv8A+1vDviC0tGmiUAuQp28thJFRgMsrRA7dr5q1r3jaP/gpR+2R8MJPBOk6lJ8K&#10;fhrcnUtR169gMMVxKZIpTGFPI3mCGMKcPgu2ABmgD279pb4N/EbwL+1P4T/aH+GHhhPHj2ultouv&#10;+F1u0triaEhws0TvwTh1yBk5jXghmI4OxtfHF/8AtBax+1n8a/Cf/Cr/AAh4A8NTWeiaDdX0dxeX&#10;DMsqfNswAzm5lUbgCWkjUAgbq/Quvh79rWaT9qr9o/wT+zhpM7P4a0h4/FPj2WJiALdCpgtCw6M+&#10;8HHrLE38BoA8M0/4i+Of2cf2bNY+O01lHL8cPjr4ihi0wXMXmjT7OQO1sFRuCBGuVB4/eQbgQhFe&#10;gfGbxF8ev2DbbwT8RvFPxgn+K/hS+1eHTPEuh3mkRQLCJEdzJbupLAAI4X7vzBMghio7j/gqd8O9&#10;Z1D4KeDfF/hnSW1EeAPEFvq9zp9qh4s1UhmVVH3UYR5xwq7j0WvIP24P2kPBX7cHgHwD8I/gzqM/&#10;izxV4h8QW13PClhPGNOt0jkVnmLooXa0gJwSAqOSQNpIB+nEUyTxJLE6yRuAyupyGB5BB7in1X0+&#10;zTTbG2tIizR28axKW6kKABn34qxQAUUUUAFFFFABRRRQAUUUUAFUNB/5Aenf9e0f/oIq/VDQf+QH&#10;p3/XtH/6CKAL9fnZ/wAFs/8Ak3/wN/2M6/8ApJPX6J1+Rn/BVL9rj4T/AB8+Ffhvw14E8V/27rel&#10;+ITcXlr/AGdd2/lRrBNGTumiRT8zAYBJ59KAP1zrB8deOtA+GfhHVPE/ifVING0LTYTPdXly2FRR&#10;29SxOAFGSSQACTXB/A39q34WftJXWr2/w58Uf8JFNpKRSXq/2fdWvlLIWCHM8SbslG+7nGOa/NL4&#10;3ftfeDf2o/j5d+HPi74nu/AfwW8I6i6L4a0+2uLi61+eKR03zvCpCL8vTPyhsLliXUA9p/Za8P8A&#10;iH9tv9rS5/aY8R6bcaL4A8Nq+m+D7C5GHudm9Vc+oUySSMRkeawUEiNq+3fjn8DPCv7RHgGbwb4y&#10;hubjRJp4rl47ScwvvjOV+Yc4zXz14V/4Kbfsw6TZ6V4e0HxDPYWUKx2VlY2ug3UUUSjCoigRgKBw&#10;K9R/bQ/aJ1D9lz4G3njvTNHttcuoL23tRZ3crRoRIxUnK85FAEHxk+HejfCX9hv4k+DvD0c0Wi6P&#10;4E1i1tEnkMjiMWU5ALHqea87/wCCT4UfsS+EdoAJvdR3Y9ftcnX8MV7L8IfFw/ad/Zn0bW9csI9O&#10;j8ZaHIt5Z2zlkjSZXjZVJ5PBPWvhH9kb9p3Tv+Cf0Pir4G/HS01LQG03VJr7R9ahsHmt7y3kwMqE&#10;BYqxXerAH77K20pigDrv2yftX/Dzr9mj7JnzfJt92Mf6v7XP5nX/AGN1ebaB8J/Ffx2/4KVfH3TN&#10;D+ImpfDwx2+zUNU0eIG+mswbVBbxSZBiyViJcHOExzk133wHur79uT9veH472Wh6hpvwv8D6adN0&#10;e81GPZ9vnAlVQB6h7iaU4J27Iw3LYqT9oSPWP2H/ANuZv2g10G81j4XeMrFdM8QzafHvewlIiVjj&#10;OAS0EEoLEBiZEBBxQBz37S37OPxJ/YV8Hp8ZPhj8aPF2t22j3cA1fR/E10bmG4jllWNWYAhHXe6K&#10;VZc/PuVlK1+h/wAF/iTb/GL4S+EPG9tD9mi17S7e/Nvu3eSzoC8ee+1ty/hX58/te/tn6F+2d8Oo&#10;vgh8CdJ1fxpr/iq6tvts7WEkEVlbxTpNli4BHzpHucgIqhiW6V+gXwP+Gsfwb+D/AIN8ERTi7/sH&#10;S7ewe4UYE0iIA8gHYM24496AO4ooooAKKKKACqGvf8gPUf8Ar2k/9BNX6oa9/wAgPUf+vaT/ANBN&#10;AF+vzq/4KlBW+Pn7JAcAofE1xuDdMfatL61+itfGX/BUP4FeJfip8HdA8V+CbKbUfFngXVBq9vZ2&#10;8fmSywEDzRGn8TKyRPt5JEbAAkgUAfZtfnJ/wRw+1f2Z8bt+fsf/AAkUXl9MeZtl3+/Ty/8AOa2t&#10;Y/4K/fDS7+EMl1o+n61J8TLm1+zweGBZP+7vmXaP333TGHOeMuRj5cnA9L/4Jk/s86x+z7+zdFH4&#10;mtJLDxP4kvpNZvLOcYltkZEjhicdm2JvIPIMrA8jFAHRf8FAv2jv+GcP2d9Z1HTrjy/FmuZ0fQ0Q&#10;/vBPIpDTKP8Apmm5wcY3BB/FVv8AYL/ZzH7NX7OuhaHeweV4o1T/AIm2uMw+cXUqj90T/wBMkCR+&#10;mVYj71fMOi/8Z5f8FFrjVW/034VfB3CW/wDFDd34kO0+h3zxlu4aO0X+9X6T0AfC/wDwUyvJ/iZq&#10;3wX+AmnTvHP468SR3GomE/NHYwEByw9MyNIPe3NfcVnZw6faQWttEsNvAixRRoMKiqMAD2AFfC/w&#10;fI+P3/BTb4m+Nyy3Oh/C/SY/DGnOoLAXcm9ZSD0BDfbVOP7y/j93UAfnZ/wWz/5N/wDA3/Yzr/6S&#10;T1+idfkZ/wAFUv2uPhP8fPhX4b8NeBPFf9u63pfiE3F5a/2dd2/lRrBNGTumiRT8zAYBJ59K/Rn4&#10;G/tW/Cz9pK61e3+HPij/AISKbSUikvV/s+6tfKWQsEOZ4k3ZKN93OMc0Abn7QH/JB/iR/wBi1qX/&#10;AKSyV81/8Eiv+TM9J/7DF/8A+jBXaftiftcfCb4T+E/Gfw+8VeK/7K8X6p4aujZ6d/Z13N5vnwyx&#10;xfvI4mjG5wRywx1OBXzj/wAEsf2rvhX4N+Cvhf4Wax4p+x+PNR1u4jtdJ/s+6fzGmkHlDzViMQz7&#10;uMd8UAfY37Y3xa/4Uj+zL8QfFsUwgv7bTHtrBs8i6nIhhIHfDyK2B2U1zn/BP34TH4Ofsk+ANImj&#10;Meo6hZ/2zehl2t5t0fOCsPVEaNP+AV47/wAFGJG+L3xQ+A37P9rLlPFGvjWNYjRjvWxtwQcgdQUN&#10;ywzxmEelfdMcaQxrHGqoigKqqMAAdABQBznxH+I3h34S+CtV8WeK9Uh0fQdMhM1xdTH8AqjqzscK&#10;qjkkgDk18G/se+EPEn7Xn7UeqftUeLdOm0XwtpyyaZ4M0y4GHeMI8Xme6qskpJ5Bllbaf3eK8E+J&#10;H7YHgT9rL47PF8afE134L+DnhW9JsPB1ja3FxPrMyMy+bcyQqVXpyM5VWKpyWkr7W8I/8FMv2apJ&#10;tG8NaB4juLVHaHT7Cxt9CuookyQkcajywqqOAOgAoA8q0dUP/BaDXCwUkeF1K59fsUPT8M19Kft7&#10;f8mc/Fn/ALAkv/oS182/twaPrv7OH7Wvw7/ad0vRLzXfClpa/wBk+JobGMO9uhWSPzT6Bo5vlJwu&#10;+FQWG8Vy37XX7d3hn9q74Vf8Kb+B2na14v8AFvjGa3t5lFi9uLSFZUkYMXHJJUKW+4ql2LjAyAfT&#10;H/BMv7V/ww38MPtmfN8m+27sf6v+0Lny+n+xtrM/b5/a1X4H+C18DeDhJrPxc8XR/YNG0qxUyz2y&#10;y5T7SyDnOSRGP4n7EK2GfFn4i/8ADun9iLwzHYabH4h1bRrW00O3Vm8u3e9dGaSd+/l71kfaOTkD&#10;IyWHyT+yX+01+z58OfEmo/Fj4sfES88ZfGnXsyXGoSaJdvDpSMuDBb/usAgfKWUABRsQBclgD6d+&#10;Dfwc1/8AYJ/YR8TvpNomtfEZbObW7qCNGnQ37oiJEqrkusaqgwOGKseN1fMf7Jf7U2hfs+2Ot+If&#10;Evwn+KXjL4q+KJmuvEHiiXRUzIWIbyIcuCsSkZ6DccHAARV/QD4B/tifC79pnVtV034f63card6X&#10;AlxdLNYTWwRGbapBkUZ5Hava6APx1/ZJ/a3sfCf7Znxg8Tv4E8WX0fjjUliisbWzVrjTfMuic3S7&#10;vkA3c4z0NfsVX54fsN/8pB/2q/8Ar9f/ANK3r9D6ACiiigAooooAKKKKACiiigAooooAKKKKACqE&#10;P/IcvP8Ar2h/9Clq/VCH/kOXn/XtD/6FLQBfooooAKKKKACiiigAooooAKKKKACiiigAooooAKKK&#10;KACiiigAooooAKKKKACiiigAooooAKKKKAMfVf8AkL2X/XCb/wBCioqPXLmG11SxeaVIVMMwDSMF&#10;Gd0fHNV/7YsP+f62/wC/q/410U9jmqX5inrHg3QPEN0tzquh6bqdwqCNZry0jlcKCSFBYE4ySce5&#10;rSs7O3061itbSCO1toVCRwwoERFHQADgCof7YsP+f62/7+r/AI0f2xYf8/1t/wB/V/xrS6I1LlV7&#10;/T7XVLWS1vbaG8tpBh4biMOjD0KkYNR/2xYf8/1t/wB/V/xo/tiw/wCf62/7+r/jRdBZkOj+G9I8&#10;OpImlaXZaYkhy62dukIY+p2gZrQkjWaNkdVdGG1lYZBB6giqv9sWH/P9bf8Af1f8aP7YsP8An+tv&#10;+/q/40XQWZRsPBPh7Sr43tloOmWd4ck3FvZxpJycn5guetbVU/7YsP8An+tv+/q/40f2xYf8/wBb&#10;f9/V/wAaLoLMp6v4P0HxBOs2qaJpupTKMCS8tI5WA9AWBqe/8OaTqunpYXul2d5YowZbW4t0eJSM&#10;4IUjAPJ/Opf7YsP+f62/7+r/AI0f2xYf8/1t/wB/V/xoug1MX/hWHg3/AKFLQ/8AwWw//E1a0vwP&#10;4b0O8S707w/pdhdoCFntbKONwCMHDKoPIrQ/tiw/5/rb/v6v+NH9sWH/AD/W3/f1f8aNA1LlFU/7&#10;YsP+f62/7+r/AI0f2xYf8/1t/wB/V/xp3QWZcoqn/bFh/wA/1t/39X/Gj+2LD/n+tv8Av6v+NF0F&#10;mXKKp/2xYf8AP9bf9/V/xo/tiw/5/rb/AL+r/jRdBZlyiqf9sWH/AD/W3/f1f8aP7YsP+f62/wC/&#10;q/40XQWZcqbw/wD8g0/9d5//AEa9Zv8AbFh/z/W3/f1f8am0PWtPh0/a9/bI3nTHDTKDgysQevoa&#10;xqbI1p7m9XMt8MPBsjFm8JaGzMcljpsJJP8A3zWv/b2mf9BG0/7/AK/40f29pn/QRtP+/wCv+NYG&#10;5DovhPRPDbyvpGjafpbSgCRrK1SEuB0B2gZxk/nXyb+w18CvE2j/ABP+M3xl8f6Hc6H4p8Y65PBp&#10;1lfBfOt9MDiROmSAxMa4J6W6nFfXH9vaZ/0EbT/v+v8AjR/b2mf9BG0/7/r/AI0AJrXh3SvEcEcO&#10;raZZ6pDG29I723SZVbGMgMDg4rH/AOFW+DP+hR0H/wAFkP8A8TWz/b2mf9BG0/7/AK/40f29pn/Q&#10;RtP+/wCv+NAEeo+GdH1jToNPv9Jsb2wgKmK1uLZJIoyoKrtUjAwCQMdAayv+FW+DP+hR0H/wWQ//&#10;ABNbP9vaZ/0EbT/v+v8AjR/b2mf9BG0/7/r/AI0AQ6L4T0Tw28r6Ro2n6W0oAkaytUhLgdAdoGcZ&#10;P51q1Q/t7TP+gjaf9/1/xo/t7TP+gjaf9/1/xoAv0VQ/t7TP+gjaf9/1/wAaP7e0z/oI2n/f9f8A&#10;GgC/RVD+3tM/6CNp/wB/1/xo/t7TP+gjaf8Af9f8aAL9FUP7e0z/AKCNp/3/AF/xo/t7TP8AoI2n&#10;/f8AX/GgC/VDWv8Ajzj/AOvm3/8ARyUf29pn/QRtP+/6/wCNUtW1vTpLWMJf2rn7RA2FmU8CVCT1&#10;7AGgDcrM1rwzo/iRYl1fSbHVVhJMa3tskwQnrjcDjOB09Kk/t7TP+gjaf9/1/wAaP7e0z/oI2n/f&#10;9f8AGgDG/wCFW+DP+hR0H/wWQ/8AxNcR+0Fod/4V/Z5+Idv8N/C8cniW+0ma1sbHRrZIpJJ5V8lZ&#10;AFABKb9+T2U16h/b2mf9BG0/7/r/AI0f29pn/QRtP+/6/wCNAHin7DvwD/4Zx/Zs8K+Fbq3+z69N&#10;F/aesg4LfbZgGkViOCYwEiz6RDk16tcfDXwhdTyTTeFdEmmkYu8kmnQszMTkkkrySa1f7e0z/oI2&#10;n/f9f8aP7e0z/oI2n/f9f8aAMb/hVvgz/oUdB/8ABZD/APE1s6xoOmeIrVbbVtOtNTt1cSLDeQLM&#10;gYAgMAwIzgkZ9zR/b2mf9BG0/wC/6/40f29pn/QRtP8Av+v+NAGN/wAKt8Gf9CjoP/gsh/8Aia6O&#10;1tYbG1htraGO3t4UWOKGJQqIoGAqgcAADAAqr/b2mf8AQRtP+/6/40f29pn/AEEbT/v+v+NAF+iq&#10;H9vaZ/0EbT/v+v8AjR/b2mf9BG0/7/r/AI0AX6Kof29pn/QRtP8Av+v+NH9vaZ/0EbT/AL/r/jQB&#10;foqh/b2mf9BG0/7/AK/40f29pn/QRtP+/wCv+NAF+iqH9vaZ/wBBG0/7/r/jR/b2mf8AQRtP+/6/&#10;40AGpf8AH5pf/Xy3/omSr9Yd/renPdaaVv7VglwWYiZeB5UgyefUj86u/wBvaZ/0EbT/AL/r/jQB&#10;R1TwL4a1y8e81Lw9pWoXbgBri6sopZCAMDLMpPAqp/wq3wZ/0KOg/wDgsh/+JrZ/t7TP+gjaf9/1&#10;/wAaP7e0z/oI2n/f9f8AGgD5P/4KCfBnxX8afAvw4+FXgnQpovD+q+JIJNcvtPRI4NNsIgQxYcAD&#10;Mu8AA5MXSvq7w7oFh4U8P6ZomlW6WemabaxWdrbxjCxQxoERB7BVA/Cnf29pn/QRtP8Av+v+NH9v&#10;aZ/0EbT/AL/r/jQAzWPDOkeIhENV0qx1MRHMf2y2SXYfUbgcVoRxpDGscaqiKAqqowAB0AFUv7e0&#10;z/oI2n/f9f8AGj+3tM/6CNp/3/X/ABoAq6x4M8P+IrpbnVtC03U7hUEazXlnHM4UEkKCwJxkk49z&#10;VW1+G/hKxuobm28LaLb3ELrJFNFp8KujA5DKQuQQRkEVqf29pn/QRtP+/wCv+NH9vaZ/0EbT/v8A&#10;r/jQBfoqh/b2mf8AQRtP+/6/40f29pn/AEEbT/v+v+NAF+iqH9vaZ/0EbT/v+v8AjR/b2mf9BG0/&#10;7/r/AI0AX6Kof29pn/QRtP8Av+v+NH9vaZ/0EbT/AL/r/jQBfoqh/b2mf9BG0/7/AK/40f29pn/Q&#10;RtP+/wCv+NAF+qEP/IcvP+vaH/0KWj+3tM/6CNp/3/X/ABqlDrenDWbpzf2oRreFQ3nLgkNJkZz7&#10;j8xQBuVm614Z0fxGkaatpVjqiRnKLe2yTBT6jcDin/29pn/QRtP+/wCv+NH9vaZ/0EbT/v8Ar/jQ&#10;BYs7K3061itrSCK1tohtjhhQIiD0AHAFVNa8N6T4kjjj1bS7LVI4zuRL23SYKT3AYHBp/wDb2mf9&#10;BG0/7/r/AI0f29pn/QRtP+/6/wCNAGN/wq3wZ/0KOg/+CyH/AOJrpYokgiSKJFjjQBVRRgKBwAB2&#10;FU/7e0z/AKCNp/3/AF/xo/t7TP8AoI2n/f8AX/GgBdS0PTdYktZL/T7W+ktZPNt3uYVkML8fMhIO&#10;08DkelXqof29pn/QRtP+/wCv+NH9vaZ/0EbT/v8Ar/jQBHf+GNH1W+gvb3SbG8vYP9VcXFsjyR/7&#10;rEZH4Vp1Q/t7TP8AoI2n/f8AX/Gj+3tM/wCgjaf9/wBf8aAL9FUP7e0z/oI2n/f9f8aP7e0z/oI2&#10;n/f9f8aAL9FUP7e0z/oI2n/f9f8AGj+3tM/6CNp/3/X/ABoAv0VQ/t7TP+gjaf8Af9f8aP7e0z/o&#10;I2n/AH/X/GgC/RVD+3tM/wCgjaf9/wBf8aP7e0z/AKCNp/3/AF/xoAv0VQ/t7TP+gjaf9/1/xo/t&#10;7TP+gjaf9/1/xoAv0VQ/t7TP+gjaf9/1/wAaP7e0z/oI2n/f9f8AGgC/RVD+3tM/6CNp/wB/1/xo&#10;/t7TP+gjaf8Af9f8aAL9FUP7e0z/AKCNp/3/AF/xo/t7TP8AoI2n/f8AX/GgC/VCb/kOWf8A17Tf&#10;+hRUf29pn/QRtP8Av+v+NUptb046zauL+1KLbzKW85cAlo8DOfY/kaANyiqH9vaZ/wBBG0/7/r/j&#10;R/b2mf8AQRtP+/6/40AV5PB+gzagb6TRNOe9LbzctaRmQt67sZzWvVD+3tM/6CNp/wB/1/xo/t7T&#10;P+gjaf8Af9f8aSilsiVFR2Quq6FpuuxpHqWn2uoxocql1AsoU+oDA4qxa2kFjbpBbQx28EYwkUSB&#10;VUegA4FVv7e0z/oI2n/f9f8AGj+3tM/6CNp/3/X/ABosr3Hyq97al2SNJo2jkVXRgVZWGQQeoIrN&#10;03wvo2i3Dz6fpFjYTuMNLbWyRsw9yoBNS/29pn/QRtP+/wCv+NH9vaZ/0EbT/v8Ar/jRZN3aE4pu&#10;7RdkjSaNo5FV0YFWVhkEHqCKz7Pwzo+m2dxZ2mlWNraXAKzW8NsiRygjBDKBgjBI59af/b2mf9BG&#10;0/7/AK/40f29pn/QRtP+/wCv+NFk9WNxT1aJtP0600mzjtLG1hs7WPOyC3jEaLkknCgYGSSfxqzV&#10;D+3tM/6CNp/3/X/Gj+3tM/6CNp/3/X/GntogWmiPmT4iftTS+GfGWsaB4x+DOsatYWF7LHp+pRWf&#10;nxXMQYhZEWSMDkDqrEGsPwvpfiz9qL46eDvGepeDrvwT4D8GjzrGHU1KTXU2Qy7FIHG5I+g2gR4y&#10;SQK+t/7e0z/oI2n/AH/X/Gj+3tM/6CNp/wB/1/xrypYKpUl+9qXje9rJbaq77I8WWX1Ks/39bmhd&#10;O1ktndJvdpF+sm18J6HY332220bT7e9zn7RFaxrJz1+YDNT/ANvaZ/0EbT/v+v8AjR/b2mf9BG0/&#10;7/r/AI16jSe6PZcU90O1TRNO1uONNRsLW/SNt6LdQrIFb1AYHBqKbw3pNxqialLpdlLqKYK3j26G&#10;ZcdMORkY+tP/ALe0z/oI2n/f9f8AGj+3tM/6CNp/3/X/ABpcqe6Bxi9Wi5LEk8bxyIskbgqyMMhg&#10;eoI7iq2l6PYaHbG306xtrC3LFzFaxLGm49ThQBngflTP7e0z/oI2n/f9f8aP7e0z/oI2n/f9f8ad&#10;le47K9xtv4c0m11KTUYNLs4dQkJL3UduiysT1y4GTn60xfC+jI16y6RYqb7P2si2T/SMkk+Zx82S&#10;Sec9al/t7TP+gjaf9/1/xo/t7TP+gjaf9/1/xpcsexPJHsZv/Cu/Cn/QsaN/4L4v/iavaT4X0bQZ&#10;Hk0zSbHTpJBtd7S2SIsPQlQMipP7e0z/AKCNp/3/AF/xo/t7TP8AoI2n/f8AX/GkoRWqQlThF3UU&#10;Lqmh6brkSx6lp9rqEanKpdQrKAfUBgamsdPtdLtUtrK2htLdPuwwRhEX6ADAqD+3tM/6CNp/3/X/&#10;ABo/t7TP+gjaf9/1/wAaqyvexXKr3tqLp2h6bo8txLYafa2Uty26d7eBYzKRkgsQPmPJ6+ppdQ0T&#10;TtXkt3vrC1vXt23wtcQrIY245UkcHgdPQU3+3tM/6CNp/wB/1/xo/t7TP+gjaf8Af9f8aXKrWsHL&#10;G1raF+iqH9vaZ/0EbT/v+v8AjR/b2mf9BG0/7/r/AI1RRfoqh/b2mf8AQRtP+/6/40f29pn/AEEb&#10;T/v+v+NAF+iqH9vaZ/0EbT/v+v8AjR/b2mf9BG0/7/r/AI0AX6Kof29pn/QRtP8Av+v+NH9vaZ/0&#10;EbT/AL/r/jQBfoqh/b2mf9BG0/7/AK/40f29pn/QRtP+/wCv+NAF+iqH9vaZ/wBBG0/7/r/jR/b2&#10;mf8AQRtP+/6/40AX6Kof29pn/QRtP+/6/wCNH9vaZ/0EbT/v+v8AjQBfoqh/b2mf9BG0/wC/6/40&#10;f29pn/QRtP8Av+v+NAF+iqH9vaZ/0EbT/v8Ar/jR/b2mf9BG0/7/AK/40AX6Kof29pn/AEEbT/v+&#10;v+NH9vaZ/wBBG0/7/r/jQBfoqh/b2mf9BG0/7/r/AI0f29pn/QRtP+/6/wCNAF+iqH9vaZ/0EbT/&#10;AL/r/jR/b2mf9BG0/wC/6/40AX6Kof29pn/QRtP+/wCv+NH9vaZ/0EbT/v8Ar/jQBfoqh/b2mf8A&#10;QRtP+/6/40f29pn/AEEbT/v+v+NAF+iqH9vaZ/0EbT/v+v8AjR/b2mf9BG0/7/r/AI0AX6Kof29p&#10;n/QRtP8Av+v+NH9vaZ/0EbT/AL/r/jQBfoqh/b2mf9BG0/7/AK/40f29pn/QRtP+/wCv+NAF+iqH&#10;9vaZ/wBBG0/7/r/jR/b2mf8AQRtP+/6/40AX6Kof29pn/QRtP+/6/wCNH9vaZ/0EbT/v+v8AjQBf&#10;oqh/b2mf9BG0/wC/6/40f29pn/QRtP8Av+v+NAF+iqH9vaZ/0EbT/v8Ar/jR/b2mf9BG0/7/AK/4&#10;0AX6Kof29pn/AEEbT/v+v+NH9vaZ/wBBG0/7/r/jQBfoqh/b2mf9BG0/7/r/AI0f29pn/QRtP+/6&#10;/wCNAF+iqH9vaZ/0EbT/AL/r/jR/b2mf9BG0/wC/6/40AX6Kof29pn/QRtP+/wCv+NH9vaZ/0EbT&#10;/v8Ar/jQBfoqh/b2mf8AQRtP+/6/40f29pn/AEEbT/v+v+NAF+iqH9vaZ/0EbT/v+v8AjR/b2mf9&#10;BG0/7/r/AI0AX6Kof29pn/QRtP8Av+v+NH9vaZ/0EbT/AL/r/jQBfoqh/b2mf9BG0/7/AK/40f29&#10;pn/QRtP+/wCv+NAF+iqH9vaZ/wBBG0/7/r/jR/b2mf8AQRtP+/6/40AX6Kof29pn/QRtP+/6/wCN&#10;H9vaZ/0EbT/v+v8AjQBfoqh/b2mf9BG0/wC/6/40f29pn/QRtP8Av+v+NAF+iqH9vaZ/0EbT/v8A&#10;r/jR/b2mf9BG0/7/AK/40AX6Kof29pn/AEEbT/v+v+NH9vaZ/wBBG0/7/r/jQBfoqh/b2mf9BG0/&#10;7/r/AI0f29pn/QRtP+/6/wCNABpv/H5qn/Xyv/omOr9YdhrenJdakWv7VQ9wGUmZeR5UYyOfUH8q&#10;u/29pn/QRtP+/wCv+NAEmqaRYa5ZtaalZW+oWrEEwXUSyoSOhKsCKdp+m2mkWcdpY2sNlaxjCQW8&#10;YjRfooGBUP8Ab2mf9BG0/wC/6/40f29pn/QRtP8Av+v+NAF+qNroem2OoXV/bafa299dY+0XMUCr&#10;LNjpvYDLfjSf29pn/QRtP+/6/wCNH9vaZ/0EbT/v+v8AjQBfrM0vwzo+h3E8+m6TY6fNOczSWtsk&#10;TSc5+YqBnn1qT+3tM/6CNp/3/X/Gj+3tM/6CNp/3/X/GgC/RVD+3tM/6CNp/3/X/ABo/t7TP+gja&#10;f9/1/wAaAL9FUP7e0z/oI2n/AH/X/Gj+3tM/6CNp/wB/1/xoAv0VQ/t7TP8AoI2n/f8AX/Gj+3tM&#10;/wCgjaf9/wBf8aAL9FUP7e0z/oI2n/f9f8aP7e0z/oI2n/f9f8aAL9FUP7e0z/oI2n/f9f8AGj+3&#10;tM/6CNp/3/X/ABoAv1Q0H/kB6d/17R/+gij+3tM/6CNp/wB/1/xqlout6dDo1gj39qjrbxqytMoI&#10;IUZBGaANyuZb4YeDZGLN4S0NmY5LHTYSSf8Avmtf+3tM/wCgjaf9/wBf8aP7e0z/AKCNp/3/AF/x&#10;oAh0Xwnonht5X0jRtP0tpQBI1lapCXA6A7QM4yfzrPl+Gfg+eR5JPCmhySOSzO2nQksT1JO3k1rf&#10;29pn/QRtP+/6/wCNH9vaZ/0EbT/v+v8AjQBkL8MPBsbBl8JaGrKchhpsIIP/AHzWzq2i6fr1mbTU&#10;7C21G1LBjBdwrKmR0O1gRmm/29pn/QRtP+/6/wCNH9vaZ/0EbT/v+v8AjQBPY6fa6XZxWllbQ2lr&#10;ENscEEYREHoFHAFV9Z8O6V4ihSHVtMs9TiQ7ljvLdJlU+oDA4NL/AG9pn/QRtP8Av+v+NH9vaZ/0&#10;EbT/AL/r/jQBbt7eK0hSGCJIYYxtSONQqqB2AHQUssSTxPFKiyRuCrIwyGB4II7iqf8Ab2mf9BG0&#10;/wC/6/40f29pn/QRtP8Av+v+NADNF8N6T4bjkj0nS7LS45DudLK3SEMR3IUDJrSqh/b2mf8AQRtP&#10;+/6/40f29pn/AEEbT/v+v+NAF+iqH9vaZ/0EbT/v+v8AjR/b2mf9BG0/7/r/AI0AX6Kof29pn/QR&#10;tP8Av+v+NH9vaZ/0EbT/AL/r/jQBfqhr3/ID1H/r2k/9BNH9vaZ/0EbT/v8Ar/jVLWtb06bRr9Ev&#10;7V3a3kVVWZSSSpwAM0AblFUP7e0z/oI2n/f9f8aP7e0z/oI2n/f9f8aAIo/Cuixau2qpo9gmqN96&#10;+W2QTn6vjd+talUP7e0z/oI2n/f9f8aP7e0z/oI2n/f9f8aAGaL4b0nw3HJHpOl2WlxyHc6WVukI&#10;YjuQoGTUutTXtvo99LpsEd1qKQSNbQSttSSUKSisewLYBPvTf7e0z/oI2n/f9f8AGj+3tM/6CNp/&#10;3/X/ABoA+ev2Cv2d/EP7PHwf1O28aSW9x448Ra3da1rE1tIJV8xyFQBwBkbUD+xkavpSqH9vaZ/0&#10;EbT/AL/r/jR/b2mf9BG0/wC/6/40AZDfDDwbIxZvCWhszHJY6bCST/3zWjovhPRPDbyvpGjafpbS&#10;gCRrK1SEuB0B2gZxk/nU39vaZ/0EbT/v+v8AjR/b2mf9BG0/7/r/AI0AVNX8E+HfEF39q1TQNL1K&#10;52hPOvLOOV9o6Dcyk45P51BZ/Drwpp11FdWnhjRrW5hYPHNDp8SOjDoQwXIPuK0v7e0z/oI2n/f9&#10;f8aP7e0z/oI2n/f9f8aAPm3wh+z34vvv28PF/wAZvFaWaeHbXQ4tD8LQxTCSUKdplkcfwHd5+Pab&#10;2r6hqh/b2mf9BG0/7/r/AI0f29pn/QRtP+/6/wCNAGQ3ww8GyMWbwlobMxyWOmwkk/8AfNLF8M/B&#10;8EiSR+FNDjkQhlddOhBUjoQdvBrW/t7TP+gjaf8Af9f8aP7e0z/oI2n/AH/X/GgC66LIjI6hlYYK&#10;sMgj0rO0jwzo/h95n0vSbHTWmOZGs7ZIi/8AvbQM/jUn9vaZ/wBBG0/7/r/jR/b2mf8AQRtP+/6/&#10;40ALq+h6b4gtRa6pp9rqVsGDiG8hWVNw6HawIzyefesX/hVvgz/oUdB/8FkP/wATWz/b2mf9BG0/&#10;7/r/AI0f29pn/QRtP+/6/wCNAEGi+EdC8NyyS6Toun6XJINrvZWscJYdcEqBkVrVQ/t7TP8AoI2n&#10;/f8AX/Gj+3tM/wCgjaf9/wBf8aAEsfD2labqF1fWemWdrfXRzcXMFuiSTHOfnYDLc+taFUP7e0z/&#10;AKCNp/3/AF/xo/t7TP8AoI2n/f8AX/GgC/RVD+3tM/6CNp/3/X/Gj+3tM/6CNp/3/X/GgC/RVD+3&#10;tM/6CNp/3/X/ABo/t7TP+gjaf9/1/wAaAL9FUP7e0z/oI2n/AH/X/Gj+3tM/6CNp/wB/1/xoAv0V&#10;Q/t7TP8AoI2n/f8AX/Gj+3tM/wCgjaf9/wBf8aAL9FUP7e0z/oI2n/f9f8aP7e0z/oI2n/f9f8aA&#10;L9FUP7e0z/oI2n/f9f8AGj+3tM/6CNp/3/X/ABoAv1Qh/wCQ5ef9e0P/AKFLR/b2mf8AQRtP+/6/&#10;41Fp95Be6zePbzRzoLeFS0bhhndLxkUAalFFFABRRRQAUUUUAFFFFABRRRQAUUUUAFFFFABRRRQA&#10;UUUUAFFFFABRRRQAUUUUAFFFFABRRRQBj6r/AMhey/64Tf8AoUVFGq/8hey/64Tf+hRUV00/hOap&#10;8QUV8Nftzf8ABQ3X/wBkv4taT4Q0rwhpuv297okOqtc3lzJE6s89xEUAUYwBADn/AGjXzxF/wWv8&#10;XrIhk+GeiPHkblXUZlJHcA7Tg/gabmloJQb1P1sor5g/Y9/b28H/ALW32zSrfT5/C/jGxg+0z6Ld&#10;TCZZYshTJBKAu9VJUEFVI3Dgjmvp+rTvqiWmtGFFFFAgoork/iz8Qrf4TfDPxP4zvLSW/tdB0+bU&#10;JbWBgryrGpYqpPAJx3oA6yivlf8AZJ/b88O/tb+MtZ8O6N4W1TQZ9MsPt7zX00bq6+Yke0Be+Xz+&#10;Fe+/En4qeE/g/wCHP7f8Z67a+HtH85bf7ZeEhDIwJVRgE5IVvypXTVx2adjq6K/NT47f8Fi9N8J+&#10;PJNM+GXh+y8Z+HYYE36vfvPa+bPlt4jQqCUA2DcQCTuxxgn9FfCesv4i8K6Nq0kawyX1lDdNGpyF&#10;LxqxA9hmhST2Bxa3NaiiimIKKKKACiiigAooooAKm8P/APINP/Xef/0a9Q1N4f8A+Qaf+u8//o16&#10;xqbI1p7mlRRXwz+1N/wVU+Hvwh0W2g+HV9p/xD8VNeeVc2KmaO3toQrb3aXbgtuCqFBPVs4xzgdB&#10;9zUUUUAFFeBftcftfaB+yj4b0mS50q68U+LNemNtonhuwbbNeSDAJLYYqgZkXIViS4AU848CvP8A&#10;gol8Uvg/qGi3/wAcfgHf+CPBOrXC2665Y3v2hrQtyPMjCnJxztJRiFbAYjFAH31RWaviXSn8NjxA&#10;NRtf7DNp9v8A7RMoEH2fZv8AN39Nmz5t3THNfFl5/wAFEPGfxX17U7H9nn4K6t8TNH02UwT+Jr6f&#10;7DZPIMErHuGDkHI3OrYIOzHUA+5aK83/AGf/ABp468ffDuDVPiL4MXwH4o+0ywzaOtwJ1VFPyOHB&#10;IIYc9TXpFABRRRQAUUUUAFFFFABVDWv+POP/AK+bf/0clX6oa1/x5x/9fNv/AOjkoAv0UV4p+1R+&#10;0of2afCOi6ja+DdX8ea1reo/2Xpui6N/rZpvKkl5wrNjbGfuox9qAPa6K/P7xR+398ffhTpcfi34&#10;hfsz3Wj+Bd6i4urfVd9xaqxADSDadvJxh1QEkDKk19p/CX4qeHvjZ8OtD8beFbs3mhaxB58Duu10&#10;IJV43XJw6OrIwycFTyetAHXUUV4f+0H+2T8Lf2bre/tvFniaC38RxWX2y20KOOSW6uc7hGFVVIAZ&#10;lI3MQBg5IoA9worwr9i/9onUP2o/gbZ+O9T0e20O6nvbi1NnaStIgEbBQctzk13nxo+NHhP4A/D/&#10;AFDxl4z1Iado1nhflXfLPK2dkUSfxu2DgexJIAJAB3NFfCGn/txftCfE2yTX/hr+zHf3vhCf95Z3&#10;2uamtvNdwkArIsZC8EZI2lwcjDGvuHQ7y61DRNPur21Njez28cs9qTkwyMoLJnvgkj8KAL1FFFAB&#10;RRRQAUUUUAFFFFAFDUv+PzS/+vlv/RMlX6oal/x+aX/18t/6Jkq/QAUV598YPj98PvgHptnf+P8A&#10;xRaeGrW8LrbNcq7tMUALBFRWZiAy8Ad68a/Yu/bWH7Xviz4q29losWm+H/C13ax6VeB3869t52ug&#10;skqN9xttup2j++R2oA+pqKKKACivzd+D/wDwUQ/aL+Pmh3useAfgDpXiPTbO5+yT3EOsCMJLtV9u&#10;JGU/dZTwMc1778B/jd+0b42+JNhpPxF+Btr4I8KyxTNcazFqsc7RMsZMa7A5J3MAvTvQB9S0V418&#10;ef2vPhX+zf5lt448UQ6drJsvt1vo8cckt1cxkuqFEVTwzRuuTgAjkisP9iD9pjUv2rvgvL421TRb&#10;XQblNVn08WtnK0ibY0jYNlucnefyoA+gaKKKACiiigAooooAKKKKACqEP/IcvP8Ar2h/9Clq/VCH&#10;/kOXn/XtD/6FLQBfoorN8SeJNK8H6BqGua5qFvpWkafC1xdXt1IEihjUZZmY9ABQBpUV8Tfsuf8A&#10;BRhv2of2ltc8BaT4UXS/Cdvp0+oWGqXUrC8nSNolVnjxtUP5hYDJwNo5616V+1Z+2lpH7N+paD4V&#10;0rw7fePviT4h/wCQX4X0ttsjKW2q8rAMVUkEKArFirdACQAfR9FfBX/Dxb4hfB/xPolt+0B8EL34&#10;e+G9Zm8iDxBY3guooG9JFAIOBliA4YAEhGxX1f8AG748eGfgT8HtW+I+uTNdaJZW6SwrZkO920hC&#10;wpHzgl2ZeegBJPANAHo1FfCN9+3/APFX4b6H4Y8e/FH4G/8ACM/CnxBNCiatp+spd3lhHKN0Uk0A&#10;XJ3LztIQ9vvYU/bd/wCJdL0vw3ceILu+hg0S3tGv5b52/dJbqhdpCf7oUE59KANOivDP2R/j5r37&#10;S3gPVfHN94dh8O+GLrVJ7fw6vmM1xeWcTlPtEoPCksCu0dCj9Rivc6ACiiigAooooAKKKKACiiig&#10;AooooAKKKKACiiigAooooAKoTf8AIcs/+vab/wBCiq/VCb/kOWf/AF7Tf+hRUAX6KK8k+PP7S3hb&#10;4B2lrHqgn1PXb1d1no1iAZpRnaGYnhEzxk8kg4Bwayq1YUYOpUdkjCtXp4em6tWVorqet0V8mt+0&#10;l8eriH+07b4DzrpR+dYJbhzc7Ow24DZx/sfhXpH7P/7Tth8c9S1fRpPDmp+F/Eekosl5p9+AwQE7&#10;cBsK2QeoZF7Vx08fQqTVNNpva6av6XRw0czw1aoqSbTe14yV/S6PaqKKK9E9UKKKKACiiuV+K3iG&#10;88I/C3xjrunMqahpmjXl7btIu5RJHA7oSO4yo4qZSUIuT6ETmqcXN7LU6qivK/2X/iFrHxU+Bfhr&#10;xRr8kUurX/2nznhjEaHZdSxrhR0+VFr1SopVFWpxqR2kk/vIo1o4ilGtDaSTXz1CiiitTYKKKKAC&#10;ivnT9tb42+KPgd4I0DVPC09vBd3mom2lNzAJQU8pm4B6HIFfRdc8K8Z1Z0VvG1/mctPEwqVqlCO8&#10;LX+d7fkFFZHjDUp9G8Ja3qFsQtza2M88RYZAZY2YZHfkCvIv2Ofi14h+NHwln1/xNNBPqK6nNahr&#10;eERL5apGQMDvljRKvGNWNF7tN/cEsTCFeOHfxSTa+Vv8z3Siiiug6gooooAKKKKACiiigAooooAK&#10;KKKACiiigAooooAKKKKACiiigAooooAKKKKACiiigAooooAKKKKACiiigAooooAKKKKACiiigAoo&#10;ooAKKKKACiiigAooooAKKKKACiiigAooooAKKKKACiiigAooooAKKKKACiiigAooooAKKKKACiii&#10;gAooooAKKKKACiiigAooooAKKKKAKGm/8fmqf9fK/wDomOr9UNN/4/NU/wCvlf8A0THV+gAoorxv&#10;9qf9oxf2Z/AGma/H4T1TxtqeratFounaLpH+unuJIpZVHRjjbA/3VY5I46kAHslFfAHiD9uz9pDw&#10;J4fl8YeKf2Xbqx8GW6efdOmqE3NtCBlnkUIWQKMklo1AHXHWvqv4P/tKeCvjR8Ek+KWj3r2vhuO2&#10;muL77auyWwMKlp0lAyAUAJyCQRggkEUAeqUV8Fx/8FBvix4m8C6v8WPB/wAB/wC1fg1pck7Pql3r&#10;scF/cW0LFZbhYdpKhcEkAOBtbk4JH2F8HPitofxw+GPh3x14ceRtH1u1FxCswAkiYErJG4BI3I6u&#10;hwSMqcEjmgDsqK+f/gz+0tqPxx+PXxI8NeH9GtW+H3gqRdNl8SNI5kvdS/5aQxL90ohV8tk9EPRw&#10;a+gKACiiigAooooAKKKKACiiigAqhoP/ACA9O/69o/8A0EVfqhoP/ID07/r2j/8AQRQBfoor4Z/a&#10;m/4KqfD34Q6LbQfDq+0/4h+KmvPKubFTNHb20IVt7tLtwW3BVCgnq2cY5APuaiivibxZ+3V8VfEn&#10;xD8V+FPg9+z7rHjKHw3ql1pN3r+pXgtbOSe3maKRYzt2HlSR+93YIyooA+2aK+Pf2df2/Ln4g/GG&#10;T4Q/FLwBefC74jlC9pazzGW3vMIXKqxVSrFQzL95WCnDZwD9hUAFFFfDfib/AIKF+MvHnxL8QeEf&#10;2ffhFcfFGDw9IYNR1+a9FtZ+YCVKxkgKVyp2sXBfaxVSo3EA+5KK+Yv2Uf22rX9oTxR4h8CeJ/Cd&#10;58Ovid4fUyXvh2/kMnmRggGSNiqngsmVK9HUgsDkZHxi+PH7TXhP4la5pPgf4B2ni7wrbSItjrUm&#10;rxwtcqY1LEoZARhiy9P4aAPrSivzz+JH7c37T/wh8HX3irxj+zxpWheH7IoJ72411GVS7hFGFcsS&#10;WYDAB619pfAr4hXXxa+DPgrxpe2UenXWv6TbalJaQsWSIyxh9qk8kDPWgDuqKKKACiiigAqhr3/I&#10;D1H/AK9pP/QTV+qGvf8AID1H/r2k/wDQTQBfoorzr4//AB38Mfs3/C/VPHPiyaRdOs9scVvbqGnu&#10;524jhjBIBZjnqQAASSACaAPRaK/PaX/gol8ctN8Ip8R9S/Znvrf4Xsi3Bvl1Qm5jtm6TlTHnZt+b&#10;cY1Ugj5gDmvquw+PDfE/9nN/iZ8JdMHjC9vLBrjS9IuJBA8s6tta3kOcI6sGU84yvBIwaAPXqK+G&#10;f+Gmv2xv+jYLH/wfRf8Ax2mfB/8Abq+LPiD9qzwr8GPiP8KtM8FX+sW1xdytDqX2maCJLaeZGIQs&#10;o3NBjBIOGBxyMgH3TRWf4g1yy8L6DqWs6lMLfTtOtpLu5mbokUaF3Y/RQTXz1+wP8avHX7Q/wZvf&#10;H/jU2kUOqaxdJotraW4jEVlEwQbmz87eYJFz/sD1NAH0rRXwz+1N/wAFVPh78IdFtoPh1faf8Q/F&#10;TXnlXNipmjt7aEK292l24LbgqhQT1bOMc/c1ABRXh/7Qf7ZPwt/Zut7+28WeJoLfxHFZfbLbQo45&#10;Jbq5zuEYVVUgBmUjcxAGDkiov2L/ANonUP2o/gbZ+O9T0e20O6nvbi1NnaStIgEbBQctzk0Ae60U&#10;V8t+CP2hfF3xI/bu8b/DfR5rNfh34K0aJ9Sk+zBpZtQkCEIJM/KB5jDGOsDetAH1JRXxBrn7dvxb&#10;8aeMfEOi/B79njV/FmnaHqFxp02varei1tZ5YZWicRnaEPzIekpPPKiuk/Zn/b4b4r/Fa8+EvxH8&#10;DXnww+J1vGzw6ddTGWG92pvYISqlW2ZcD5lZVJDnpQB9d0V88/tdftjaL+yxpmh2aaJd+MfG/iKb&#10;yNF8Nae22W4bIXczBWKruZVGFZmYgAcEjw+T/gol8SvhDrmhP8efgXe+APCOtXC28XiCzvftK2rN&#10;yPNQKckDJK7lfCsQrYxQB97UV5d8fvj3pvwI+D138QG0u88U2qPaxWtjpBVpbt7iVI4ghPUEuvTJ&#10;9Aa+VNY/br/aR0Pw/L4zv/2V76x8F28ZubhbjVGF7FAOSzJ5W9MDkkw4ABJ45oA+/KK8s/Zs/aL8&#10;LftQ/C6z8a+FWmit3la1vLC6x59lcoAXifBIJwysCOqup4zgdb8SviR4d+EfgfVvFvirUotK0LS4&#10;TNcXEp/JFH8TscKqjkkgDrQB01FfHX7Ev7el/wDtefEbxzozeEovDekaLAl1YyPOz3MsbylU80Y2&#10;q20AnbkZPBPWvsWgAooooAKKKKACiiigAooooAKKKKACiiigAqhD/wAhy8/69of/AEKWr9UIf+Q5&#10;ef8AXtD/AOhS0AX6KKKACiiigAooooAKKKKACiiigAooooAKKKKACiiigAooooAKKKKACiiigAoo&#10;ooAKKKKACiiigDH1X/kL2X/XCb/0KKijVf8AkL2X/XCb/wBCiorpp/Cc1T4j8Zf+Czn/ACdB4X/7&#10;E61/9Lb6vq/wfN8A4f2A/CzfEMeEGT/hEIPPWZbZr43H2bA8oD955+4/Lt+bNfKH/BZz/k6Dwv8A&#10;9ida/wDpbfVJ8G/+CSPiT4ufDnwn4yX4h6Vpen6/YQagIDp8sssCSIG2/fUMRn1FRrzOyL05Vdnm&#10;/wDwS0tL6f8AbU8Gz2ok+yWlrqM9+6nCpB9imQF/9nzHi/Eivbfi9/wUO+Mv7Q/xvHw7+AMn9kab&#10;cXb2WnS2sULXeohA26dpZQVhj2qXG3aVUZLdh9qfAP8AYe8J/su/C3xXp/hh59d8Ya1pk1vc69eK&#10;qTSkxkLFEo/1Ue7B25JJwSzYXH5mf8Er9asPDP7ZWhQavMljNd2V7YW4ufk/0gx5EfPRjsZQOpJA&#10;6nFFnGyC6ldno/jn9pT9r79iLxvoifErV4/EelakGmit9Q8m6tb1EKiVEnRRJG6hl4yMbwdrAjP1&#10;P+0l/wAFIbHwF+zL4E8f+BbCC813x0sq6db6iS8diYcLdGQKRvaJ2VAAQCSD04Pmf/Ba7XtMHgv4&#10;a6MbqE6w2oXN4LUMDKsAjCFyOoUsQBnqQcZ2nHH/AAS/Zl8K/tEfsK/DPwj4o8VW3grxleapq2pe&#10;Epr1l3XUYmWOeNYmZTIrHYSFO4YVhkZBeqbSFo0mzI+F+oft3ftC+CYPiR4W8aNJpF7JL9ji+1WN&#10;r5/lytGwWHYFADqy/PjO3uME7/xO1r9qr4nfsfeMY/GU0uhat4W1G8g8SJcwRWL3+kiyRzwi7Jss&#10;zYaPAIHWvD/ih+x/+0d+xP4Tv/GWn+LGsfDdjNH9p1Dwnr81vs8yRYkZ4j5bNuZkUgK3XngE19F/&#10;Aj9qbxj+0j+wb+0JpvjWb+1da8L6DOi6v5IR7qGa3nKiTaApdPJYEgDKlc85JS7MrzR8ZfsU+Dvj&#10;V4z8ea7bfBDXV0DXotN8y+ma6WDfbeag25ZWz85U49q/Wnwf+zHrnxk/Zh0bwF+0Ze3PiDxBDqMl&#10;9dXNnf8AzOyySeR+8QDIEbgYxXwv/wAEXLiKP48+NomkVZZPDZKIWAZsXMOcDvjIr9goLmG6VzDK&#10;koRzGxjYNhgcFTjuD2qqa0Im9T8BP2/vgb4W/Z5/aEufCHg6C5t9Fj021ulS7nMz73DFvmPbgV+7&#10;Xww/5Jr4S/7BFp/6JSvxl/4K3/8AJ4F7/wBgWx/9Bev2a+GH/JNfCX/YItP/AESlEfiYT2R01FFF&#10;amQUUUUAFFFFABRRRQAVN4f/AOQaf+u8/wD6Neoam8P/APINP/Xef/0a9Y1Nka09zSr8yf8Agsh8&#10;N/CXg/4H+Db/AEHwtouiX1x4lCTXOm6fDbyyKbadiGZFBIyAcHuK/Tavzs/4LZ/8m/8Agb/sZ1/9&#10;JJ6wOg/ROiisq98WaJpuqQ6Zd6zp9rqUxURWc10iTSFjhQqE5OTwMDmgD8//AIqQt4+/4LFfDLS9&#10;RxNpvh3w+buC3flfMWC6mVwOzCRozn/pmPQY+l/29/Dtn4o/Y6+K9rexrJHDokt8m4ZxJARNGR77&#10;o1r5p+KUx8Bf8FivhnqmpYh03xF4fNpb3EnC+Y0F1CqA92MiouP+mi+2fpb9vfxFZ+F/2OvivdXs&#10;ixxzaJLYpuOMyTkQxge+6RaAPgn4mfHzVbL/AII7/Dqzhu5E1DXb3/hFbh0JDC0t5rk7Q3oY7aFC&#10;O4cjpmvXPhv/AMFAvAPwH+Evh/w74E+EfjzxF4E8P2UdvP4psNI8ixuHUDz7hWb725y7EvsJJPAr&#10;55+O3wz1XRf+CR/wRuzaNi3159UvOvyQ3T3phk+hWSEfVxX7BeCvEGl+MfBeh63o7Qy6NqdhDd2h&#10;gIMZhkjDJtxxjaRQBxn7Pf7R3gj9pzwKvinwPqElzarJ5N1ZXSCO6spcZ8uZATg4OQQSp7E16fX5&#10;sf8ABOezg0f9tr9p7TfC6xx+CYL6VFjtf9RHKt7KIVTHG0L9oAx2HHFfpPQAUUUUAFFFFABRRRQA&#10;VQ1r/jzj/wCvm3/9HJV+qGtf8ecf/Xzb/wDo5KAL9RvBHJJHI8atJHnYzKCVyMHB7cVJWB488eaB&#10;8MvCOp+J/FGqW+jaFpsJmuby5bCoo7DuzE4AUZJJAAJNAHlH7c3j7Q/h3+yf8Tb3Xng8m+0S60q1&#10;t5+ftF1cRNFDGACCfmYMcchVY8YyOD/4JceDdV8GfsY+Dk1aGS2m1KW61OGGUYZYJZmMR+jKA49n&#10;FeH+EfA/if8A4Kc/Fqx+IXjS0utB/Z58N3bHw94fnUxya5IrYaWUZ5UlcMw4AzGnPmPX6PW9vFaw&#10;RwQRpDDGoRI41CqqgYAAHQAdqAJK8e/aY+G/hHxF8IviDrOreFtF1TWLfw1f+TqF5p8M1xHstpWT&#10;bIylhtPIweDXpmm+LNE1jUJ7Cw1nT76+gDGW1trpJJYwpCsWUEkYJAOe5rlv2gP+SD/Ej/sWtS/9&#10;JZKAPmv/AIJFf8mZ6T/2GL//ANGCvEv+ClPxW8NSfthfBnwZ49nmPw48P2w8R6tZxQNMLuVnl2Qm&#10;MD5ywtkjHYC4bkZY17b/AMEiv+TM9J/7DF//AOjBXm37RXleB/8Agrh8DPEuuJFFomqaR9gtriYg&#10;Rm5ZL2BUyf4hJPAR/vrznoAdhcf8FXPCnhW/sf8AhKvhF8RPBvhe6cQ2+salpSxJjAwfLLAEAckI&#10;zHA4Br7V8J+LNH8deGtN8Q+H9Rg1bRdSgW5tL22bdHLGwyGH+B5ByDzXnf7WmmaHq37MfxSg8Rxw&#10;PpQ8OX0r/aMbUdIHeNh/tB1QrjncBjmvCv8AgkbLqkn7GejDUNxtV1a/XT92f+Pfzece3m+d0oA+&#10;z6KKKACiiigAooooAKKKKAKGpf8AH5pf/Xy3/omSr9UNS/4/NL/6+W/9EyVfoAwvFPgPw144jt4/&#10;Enh3SfEEduWaFdUsorkRE4yVDqcZwM49BXwH/wAEq7O30746ftZWlpBHa2sHiO1iighQIkaLdamF&#10;VVHAAAAAHTFfozX52f8ABLj/AJOA/a5/7Ge3/wDSvVKAP0ToqC8vrfTbSW6u54rW2hUvJNM4REUd&#10;SWPAH1qppviXSNa0+a+0/VbK+sYSyy3NtcJJGhADEMykgYBBOexoA/Ij9gf9pLxL+yF8KfEGja38&#10;EviBr0epaq2pi+sNKlSGOPyY48EunJzGfav0W/Zf/bI+Hn7WWk303hC4vLPV9OCm/wBE1WIRXduC&#10;cB8KzK6EgjcrHHGQpOK9zr82PBGn6fpv/BZrxLF4OiFvaHQ5JfEEdmAIvNe1iZycccytbs3/AE0J&#10;zzmgD7c+OPw38I+LPA/ifVNb8LaLrOp2+i3UcN7qGnwzzRqsUjKqu6lgAzEgA8Ek96+Yv+COH/Jo&#10;tz/2Mt7/AOioK+wPil/yTLxd/wBge8/9EvXx/wD8EcP+TRbn/sZb3/0VBQB90UUUUAFFFFABRRRQ&#10;AUUUUAFUIf8AkOXn/XtD/wChS1fqhD/yHLz/AK9of/QpaALdxcRWsEk88iQwxqXeSRgqqoGSST0A&#10;HevgDXNS1T/gpl8Vp/Duj3N1pv7NPhO9X+1NRgLRP4qvEKssKHAPkqRnjoMOfmaPZ90eOPC8Xjjw&#10;Xr/hyed7aDWNPuNPkmjALRrLG0ZYA8ZAbNfEmg/8EqZPCukwaXon7QXxH0fTIM+VZ2F4YIY8ksdq&#10;IwAySTwOpNAHKfBbQ9O8M/8ABYr4m6TpNlb6bpdj4Stre2s7WMRxQxrYaWFRVHAAAAwKj0HULfS/&#10;+C0niT/hKnjie60JIfDr3Bwu9rG3wIiTwSBdLx1YuB1rwjwZ+yRf6v8A8FFfHnwrX4s+MrS60vRY&#10;7xvF0N4w1O6BtrKTy5JN2So84LjPSNPSv0W/aS/Ye+Hv7T+m6M/iU6hp3ibR4UgsvEukyiK8VFIO&#10;1twZXXdlvmGVJJUrk5AKP/BRzQNM8QfsYfEuPU0jZbWyjvLdnIBSeOZGjKn1JG3jqGI718YfHDVN&#10;W+IX/BGr4a6tia4GmXVpBdOc5W3t7i4skJ5PAKxD8jxU37bH7H/g79nf9nnWNf8AFnxI8afEjxVd&#10;SQ6b4a0/xDqzNBHcO43SJEp3MyRCVuWK5wCpyK+7/wBmz4J2vhP9knwR8N/FmlwX8P8AYMdvq2m3&#10;iCSNnmBkniYHqA8jD8OKAPCP+Cj3jbw7d/8ABOuaaK+tbmPX4tHXSJEkBEzedBMSmOv7qOQ+wzWH&#10;+0Zr3iLxF8JfgT+yzolxJF428b6PpsPiK6QAPp+l28Ef2qRlHQu0cnHQiKRf4hXptr/wT/8A2cvg&#10;ndS/EC88PzJp3hiOXVY4tW1S4ubHTxGDI8ixO5Bxt3YbcMgHGQK83/ZdsfEHxB8M/Gj9q/W7OaDx&#10;R4n06/g8JWb53WGl20beSEHZneJckcHy9w/1hoA9DuP27/2cf2dfs3wzs/EFx9i8JwxaVM2labPd&#10;21iIwIwskyKQzZGGK7juyD82RX1H4T8WaP468N6d4g8P6jb6vouowrcWl9avvjljYcEH+nUEEHkV&#10;8Z/8Es/Bfh/U/wBhdYr21t54fEV5qf8AbJmCt54LtCRISOR5SL97PH1qr/wRr1jUNT/ZJvra9Lm2&#10;07xPeWtjuBAEJht5TjPUebLL04znvmgD7sooooAKKKKACiiigAooooAKKKKACiiigAooooAKKKKA&#10;CqE3/Ics/wDr2m/9Ciq/VCb/AJDln/17Tf8AoUVAF+viL9m/T4fjf+1x8TPHusxrfR+Hbj7PpiS4&#10;ZISZHjgcD1WOByMdGYnrg19u18Pfs16pD8Fv2uvid4E1mRdPTxBcmbTmlwiTESPLAoPTLRztjHcb&#10;euBXi4+3t8Pz/Dzfjb3fxPnszt9ZwntPg5nf1s+X8T7O1bxRo2gyJHqerWOnSSDciXdykRYeoDEZ&#10;FYbeIPBUNxqvimC90m4vLHT3a9vrOWOSVbVPnIcqclRtJGenOOtcv8ZP2ZfBXx11XT9Q8UR30lxY&#10;wmCH7Jc+UNpbccjByc18afDXwNH4b8RftP8AhXw+kxt7DQ721tY3ctI0aSN8pPclQR75oxWLrYeo&#10;ouCcXezvror7W/UMbjsRha0Yyppxd7O+t1Fva3l3PUPB/iT43/tbTal4j8NeKofht4HguXtrCOOH&#10;fPOVxySBlsAjJ3BckgA4Nb3w8+L/AMR/g38a9K+F/wAWNQtfEdnrqg6P4ggQIxdiVRGwFzlhtIYb&#10;gzLyVIrrv2CNUtNQ/Zk8OQWzK01jcXlvdBcZWQ3EkgB99kkZ59RXnf7aUy6x+0D8BtG0xs65Dqfn&#10;v5Zw6I9zbeWxI5ABilPtgmvPtKlhaeNVRub5W9dHdq6tt1PKtOjgqWYRqydR8rers+Zq8bbddLLo&#10;db8Sviz49+J3xkvfhX8Kb+00P+yIBNrniS4iEv2cnH7qMEEZ+ZR0yWzyoUmuS+Il18Z/2T7ax8YX&#10;3xA/4WX4SF1Hb6lY39mIJUVzgMh3OR0wCG6sMqR087+Hnwx1Lx5+1X8Y9DTx/r3gLVP7Sub2L+x7&#10;l4ZLyE3DsA2GUkKskZA54avZtd/Yh1jxRpU+maz8bPG2r6bPt82zvrp5oZNrBl3I0hBwwBGRwQDW&#10;UfrOKjOrCMua7s1KyVnouW/33WpjH65jYVK1OMue8lFqdkrOyXLf77rUvftEftNaxo7eDfCfwxgj&#10;v/GHjC3ivLOeZFYW1tJ/q32Hjc3zHLZVQjEg8V558QPhL+0X4V+GPi3U9U+J+na9pzaNdnVtLuFZ&#10;gbcwv5wiYxcMF3Yxs6D6VV03Q7X4c/t1fDTSZ7v7Tp9v4Xt9P02+lxiZUspYEdccDcyMOO7e9fVP&#10;7QEiRfAj4jM7Kg/4RzUVyxxybaQAfiSB+NdEYSxka1StJpxukk7JWXlvfzOqNOeYRxFbETknBuKS&#10;bSVortvfzOF/YZ/5NZ8E/wDb9/6XXFe8V4P+wz/yaz4J/wC37/0uuK9f8ZW9xeeD9cgswzXcthOk&#10;ITO4uY2C4984r2ME7YOk/wC6vyPey58uAov+5H/0lHyZb/Er4rftYeOvENp8NvEUPgfwDoc32cau&#10;Iw815ICcEHG47gC20FQFK7iSRWL4z1X43fB34ufB7w54l+ISa7omsa7FAk1nH5M1xF9otlljuBtG&#10;4YkGDkn5256V2n/BNm+tJfgfq9nEyi8t9cmaePGGG6GHax+oUjP+yfSmftksP+F7/s2rnkeJCSP+&#10;3qwrwHGU8EsY5vnk093bWS0ttY+YlCVTLo4+VSXtJOL+J21mla21kdZ8e/jR4t/4WRonwn+GP2WP&#10;xfqcJur3VLxQ8Wm2+Cd2CCN2FLcg8bQASwxw3xB8JfHn4C+F7nx1bfFYeNoNNUXGpaPqGnCONo8j&#10;fs+ZsgZzxsOBx6Vw3xE8E3viz9v7XNIPi/VvA8uq6fC9hqWlTtDNIFtIgYlYMvysY5eAeSvrXrWo&#10;fsY+IdWsbmxvvjr48vLK5jaGe2uL2SSOWNgQyMpkwykEgg8EGrft8VOq4xk2pNJqVkrbaX17u5pJ&#10;4rGzryjGTcZOMWp8qjbbS6v3d73PLv24viBafFT9mz4a+K7GJoINUv8AzvJY5MTiGRXTPfa6sM98&#10;V2+sfD79qPx3bzeIT410vwfdYMtp4Zs2wsYHIjeQIwLH/aZhnrgcDzr9sr4b2Xwh/Zj+HfhHT9Rf&#10;VrXTdauVW7kVVZy5nkYEKcAqzlf+A1+gFXQw8sTiavtpNPlheztrZ9u3ToaYbCyxmLrLEScZKNO/&#10;K7a8r7dnt0PmL4C/HrVfjV8D/H1n4mhWHxd4dtbi01HZGIxIGhk2OVHCsSkikDjKZHXA539hWPWZ&#10;f2TvE6eHZI4fEDXuoDTpJgNi3P2ePyi2QRgPtzkEVyv7NCrrniz9p3xJY4k0W7kvRbXC/dkDyXUi&#10;7ccH5Sp/4EPWsr4B/Fy8+Cf7DfiDxJpkMc+q/wBvyWtp5y5jSSRYRvYd9q7jjuQB0rno4h3pVa0t&#10;oz162Ttf1OTD4p3oV8RJvlhUu+rSaV/Wy+89KX4CftH30Bvrv42wW+qMN/2W3tz9n3dcZCKAM+if&#10;hWz+zP8AGLxl8WvD/wARPAvii8hs/HfhtpNO/ta3jC5dvNiEhVcDckkZyQACCvHWuc8E/sy+N/i5&#10;4T0vxN45+MniZp9XtY71NP0ecwwQJKgcLjO3OGwdqAduQOcH9hPQ4PDPxz+Nmj2tzPe2un3htIrm&#10;6kEksqR3U6K7sAAzEAEkAZJNaUvaU8RRtGUYzutZXvpfa7szaj7WliqHLGUYVLp80+a/ut7Xdn8z&#10;W8ZfBv4xeAfC2p+Ida/aFubTS9OhaeeU2jE4HQAb+WJwAO5IFS/sk/EDxvp/wt8YfE74l+I9Q1Dw&#10;tFBv05L3mR1iL+ZIg/2m2oo7kH05p/FTVLz9sD44QfDPQbiRPh74YmFz4g1GFvkuZVJHlqw685Rf&#10;fe3IUV6r+194dWx/ZN8W6Rodqtra2VnarDb24KrHBFcQllAHYRofwFVGmozqYmg3yU07XbfNJLze&#10;y/FlwpqNSri8M5clJSteUmpSS83stvN+h534JsPjl+0zoo8ZDx8nwx8OXjO2laZptkJ5XjDFQ8jF&#10;lODg8ljnGQoBFb/wP+Lnjnwt8ar/AODvxMv7fXtT+y/bNJ1y3jEZuYwu8q4AGflDc4yDGwJbINcF&#10;8Af2dtZ+IXwf8Ma5pPxw8aaVaT2oX+ztOv5FgtHUlWiVRINoUgjGBXp3gH9kceCfi34f8eax8R9e&#10;8W6vpqS21uutv5rOrwzL5YdmLYAkkfaPc+tPDwxMvZVYRld2bbldNPfS/wB1kPC08ZL2NeEZXbTk&#10;3NNNPf3b2XdWWh4j8L/iN8efiZ4/+JnhfwjrkLW9vqZjfWdYcOmkwrLcKqRLg5aQD+62PK7da6K0&#10;8efF79mf4z+DdA+IPiqLxn4W8VTi2S42ZaJy6oWUlQylGkjJHIKtxz00P2Df+SofHz/sMQf+j76r&#10;37dn/I6fA7/sYT/6Mtq5oRnHBLF+0lzJ99Pjtaxx041I5cscqsudS01drc9rW66d/wAj66ooor7I&#10;/QAooooAKKKKACiiigAooooAKKKKACiiigAooooAKKKKACiiigAooooAKKKKACiiigAooooAKKKK&#10;ACiiigAooooAKKKKACiiigAooooAKKKKACiiigAooooAKKKKACiiigAooooAKKKKACiiigAooooA&#10;KKKKACiiigAooooAKKKKACiiigAooooAoab/AMfmqf8AXyv/AKJjq/VDTf8Aj81T/r5X/wBEx1fo&#10;AKZJDHK0bPGrtG29GYAlWwRkehwSPoTXwT/w6j/6r98RP/Ar/wCyr7O+GfhGL4Z+A/DPg9tYn1ib&#10;S7CO0S9v3BubsRKFMr88scgk+p96APkz9q7/AIKJeBvB7eMvhNoOn3mufEWZJtEW2vTFZadDNJFt&#10;3y3M0irsAfOB94gLlc5qj8Nf2Xdd+Av/AATP+IvgyaaPVPFOs6Hqur3MNhL5sYlltQFhiYcP+7iQ&#10;ZHDMWxkEE/Vvxf8AhX4B+IXgTxBY+ONE0u60Sa0me8uruBN0CBCWmEmNyMoG4OCCMZzXyN/wRt8Y&#10;eIPFH7M+t6drM817pWi67JZaZJcEsI4jBFI8K5/hVnLAdvMx0xQBq/sp+OfDmm/8ErY9TvLy3bTd&#10;L8NaxbX6swG2QSXAMTD+829cDqfMXGdwryf4IfGnWf2bf+CW3hSbTo5pfHHi6+vNK8J2KLiYz3N1&#10;KqSqOp2gNIMjBJQdGFfS2vf8Ezv2fvEXiq51ufwjcWyXVx9qudJstTuILCaTOcmFHAUZP3U2j0GO&#10;K8w+DWjWH7Un7Y194qsrKCH4Q/BJP+Ec8J2dtGFtZtSCgSzIo42xhRtxxhbdh3oA2Ph78Yvgv/wT&#10;n+Gfhr4S+ItfmvPGy2/9p63a6PZyXtw13KoeWWXYMKMYVdx3eWiHBHJ+o/g58bfBXx+8GxeKfAmu&#10;w67o7SNC8katHJDKAC0ckbgMjAEHDAZBBGQQT8e/8E6418SftMftZeJtWXzvEieK/wCz902DJbW6&#10;3F2qxLxkLiNF9xCvpS/sOxr4c/bi/as8O6Qgh8Pf2hBem3iH7qK4MkpIUD5VyZJBjH8IH8NAH31R&#10;RRQAUUUUAFFFFABRRRQAVQ0H/kB6d/17R/8AoIq/VDQf+QHp3/XtH/6CKAL9fmT/AMFkPhv4S8H/&#10;AAP8G3+g+FtF0S+uPEoSa503T4beWRTbTsQzIoJGQDg9xX6bV+dn/BbP/k3/AMDf9jOv/pJPQB+i&#10;dMhhjt1KxRrGpZnKoABuYksfqSST7mn18oftmfteXvwvlsfhh8Lbf/hJ/jd4lIg07TbZBMNORs5u&#10;JgTtUgAsobgYLt8g5APCP2gby3+MX/BV74PaF4WRby98GWsVxrl7bjd5CxyS3DRSMDgBVZF9mn28&#10;nivqT9ub/haf/Cgr3/hTn9pf8Jt9vtvK/snb5/k7j5mN3GMday/2J/2PLT9l/wAKahqOtX//AAkn&#10;xL8SP9q8Qa9IxkLSMd5hjZvmKBiWLH5nYljj5VX6J1bWtP0GzN3qd9badahgpnu5liTJ6DcxAzQB&#10;8/6X4k8eeDv2B9U1/wAZNeJ8Q9K8EahfXzXpAnF3FbTOCxHAOVXpXmv/AASF8M2mh/sd6fqMESLc&#10;azrF9d3EgHzMyOIFyfZYR+dfSHx20s/Eb9nf4jaXoc0d/JrXhfU7OzktmEiSPLayou0g4PLDoa+c&#10;P+CQ/iaz1z9jnTdPt5Ua50bV760uYwfmVnk89cj3WZf85oA8+/aPuk+Hf/BWT4Ga7YyG3k8QaTHp&#10;98qjibe91bgtjrw8Y56eWp7cfovX5y/tJQp8QP8AgrJ8CdBsY/tMug6XHf3rKxxCUe6uAGx0wqRn&#10;nr5ijvz9pftFfGrTP2efgz4o8e6qFlj0m1LW9qzY+03LEJDCO/zSMoJHQZPagD4z/bR1C5/a8/a0&#10;8A/s06JPIfDOiSrr/jGe3YgIoUHyyQeCsThQf790mfu1+hmn6fbaTYW1jZwR2tnbRLDDBEu1I0UA&#10;KqjsAABj2r4s/wCCX/wd1XS/h5r/AMZ/GW658c/Ey7bVJLiYfOlkXZo8egkZmk442mIfw19t0AFF&#10;FFABRRRQAVQ17/kB6j/17Sf+gmr9UNe/5Aeo/wDXtJ/6CaAL9fnX/wAFbGfxL4q/Zx8BznOj+IvE&#10;8puoyTtYpJaQrkf7t3L+dfopX52f8Falbw34t/Zw8eXPy6N4e8Tyi7kIO1S8lpMuSP8AZtJe3agD&#10;9BtQ0ey1TR7nSrm3jfTri3a1kt9oCGJlKlMem04r8/8A/gjPrs0fwr+JXhCS5a5h0HxKXh3g/Kss&#10;QU49AWgJwO5PrX6AahrFlpej3Oq3NxGmnW9u11JcbgUESqWL59NozX5+f8EZdGmn+F3xN8Wvatbw&#10;a54l8uEuT8wiiDnHqAbgjI6kEdqAPvD4geOtJ+GXgfXfFmvXH2XR9Gs5b66k7hEUsQB3Y4wB3JAr&#10;4j/4JqeBdW+Knir4g/tP+NLfGueNLyWz0SOTkW1ijhX2H+7mOOFTwcW7dnqp/wAFHvHOrfGr4kfD&#10;/wDZY8F3BXUvE93Df+IbiP5hbWisXRXHcKqPOw4OIo8fer7s8D+DdJ+Hfg7RPC+hWws9G0ezisbS&#10;Ec7Y41Crk9zgZJ7kk96APmX/AIKgfE6fwB+yhrWkaaWfXPGV3B4bsoYxueTziWmAUcnMUcifV19R&#10;XvfwK+GcHwa+DfgzwRAVcaHpcFnJIoAEkqoPNk/4E5Zv+BV8l/H5v+F+f8FIPg78OEIm0X4e2Mni&#10;/VUU7gLglWhV16cMlp17Tt68/d1AH5k/8FkPhv4S8H/A/wAG3+g+FtF0S+uPEoSa503T4beWRTbT&#10;sQzIoJGQDg9xX6bV+dn/AAWz/wCTf/A3/Yzr/wCkk9fonQB49+0x8N/CPiL4RfEHWdW8LaLqmsW/&#10;hq/8nULzT4ZriPZbSsm2RlLDaeRg8GvDv+CRX/Jmek/9hi//APRgr6U/aA/5IP8AEj/sWtS/9JZK&#10;+a/+CRX/ACZnpP8A2GL/AP8ARgoA+ufGniuw8CeD9c8S6pIIdM0exn1C6kJxtiijZ3P5Ka+Qf+CV&#10;/ha+vfhD4u+LGuLnX/iV4jutXmfaQfJSV0RcnkjzTcEdsMK1f+CpXxCvPDX7M7eENHzJ4h8e6ra+&#10;HbOGM/Oyu++TA9CEEZ/67Cvpb4TfD+0+FHww8KeDbEh7XQdMt9OWQDHmGONVLn3YgsfcmgDqIYI7&#10;aMRwxrFGM4VFAAycnge9fm38TLyD4yf8Ffvh9a+FES6/4QjSVXXr63GRE8YuZHV2BwcfaIYvUO5U&#10;9MD239sr9rnVfBmp2fwf+D0H/CSfGzxFiGC3tlEi6PEw5nmJO1XC5ZQ3Cgb3+UAN2P7F/wCyHpv7&#10;KvgW7F3ef8JB4915xd+INfkJZp5Tk+UjN83lqWY5PzMzMx6gKAfOniCH/hPv+CzGi2+pATW3hPw2&#10;JbOKQ5UH7K7ggdiHui31UGvoP/go14btPE/7F/xOhu0DfZbGO+ibGSkkM8cikemduPoxr5+16YeA&#10;f+Cy2j3OpkQW3ivw0IrKWTKqW+zOgAPcl7Vl7csPbP0D/wAFGvElp4Y/Yv8AidNduF+1WMdjEucF&#10;5Jp441A9cbs/RTQBZ/4J/wDidvH37Gfwo1K8IupINN+xB5Rkg2s0lsp57gQjn2r2T4leOtE+GXgD&#10;xB4q8R3Edtoek2Ul1dvJjBRV+4AerMcKF7lgB1rxH9grS4Phf+w78NW1qaLSbOHR5NWuLi7kEccU&#10;U80t15jM3CjbKG54Ga+bfGF/4m/4Kl/FBvDXhu5vPD37Nvhm9U6jrSxmKXXrpP4Is9Rz8oIwgO9w&#10;WKIADS/4JB2LfD/9mPx3468SPFoHhq/1ma+imuCUgS2ghVZJgST8gbenPP7o9a0vCmk6p/wUs+K0&#10;PjDxBa3Wnfs4eE71hoejXClD4nvIzg3MyHrEMkYPAGUHJlx9bfEL4C+HvGnwF1T4Taev/CM+GrrS&#10;xpMC6fGD9lhAAAQN1IA79epr5a0v/glveaHpttp+nftE/EzT7C1jWKC1tb9oookAwFVVcBQB0AFA&#10;HOfsKW8Vr/wUA/amggjSGGO7ZEjjUKqqLpwAAOgA7V+idfjr+yT+yzfeKP2zPjB4bT4n+LNMk8G6&#10;kskup2t0y3Gs7LojbdHd84bbznPU1+xVABRRRQAUUUUAFFFFABRRRQAUUUUAFFFFABVCH/kOXn/X&#10;tD/6FLV+qEP/ACHLz/r2h/8AQpaAL9FFFABRRRQAUUUUAFFFFABRRRQAUUUUAFFFFABRRRQAUUUU&#10;AFFFFABRRRQAUUUUAFFFFABRRRQBj6r/AMhey/64Tf8AoUVFGq/8hey/64Tf+hRUV00/hOap8R8N&#10;ftzf8E8tf/a0+LWk+L9K8X6boFvZaJDpLW15bSSOzJPcSlwVOMETgY/2TX1Z8Dfh7cfCb4O+DPBl&#10;3dx39zoOlW+nSXUKlUlaNApYA8gHFdzRV2V7kczasFfBv7T3/BKXwz8ZPG194z8EeJG8Ca7fzG6v&#10;LNrXz7OacnJlQKytEzN8zEbgTyFBJr7yooaT3BNrY/M7wX/wRzudU8Ww6v8AFD4pXPiW1jZfNtbG&#10;CQT3KrjCtcSuSq9RgKTjoRX0J+1t+wF4f/aW8F+BtA0nXG8CReDIJ7XSobWyW4thDIsK+Wyb1bgW&#10;6YIbu2Qa+raKXKth8zvc/Lb/AIc++Pdea30/xF8bvtWhW7Axw/ZLi4KgcDbG8wVTtz3496+4fgj+&#10;yV4A+BPwf1L4daPZS32laxDLFrFzfMGn1EyxmOQyEAADYSoVQAB7kk+0UUKKQOTZ+W2tf8EZ9e0P&#10;xTJqHgX4sjTbVXY2z3lnJFdwKRjaZYnwxwSCwC59K9/1P9hfxba/se6J8HNB+JBs9dsdYfVJfEaw&#10;zW/mq8k0jR7UkLdZRyW525r7Koo5UPmZ+T+sf8EbviJ4ivTear8W9N1O7KhTcXltcTSYHQbmYnAr&#10;3f8AZS/YH+JPwC+MWj+K/EPxXPijRLG3ngbSA9ztbfEyIQHcr8pIPTtX3TRS5Eg52woooqyAoooo&#10;AKKKKACiiigAqbw//wAg0/8AXef/ANGvUNTeH/8AkGn/AK7z/wDo16xqbI1p7mlX54fHz9gj9or9&#10;pHTYdH8c/HXQ9Z0K0vmvrKzPh+K3ML7WVTvhjRmwjkckjv1r9D6KwOg8Q/Zz8AfG/wAFXmuP8Xfi&#10;jp/xFt7iOEadHZaPBYG1YF/MJMUabtwKdc42+9fJ3wX8In9pj/gqB8TfiTeR/aPC/wANnGk2DMCY&#10;zexobdQp6EKy3UvsTGe4NfpBXnXwR+AvhH9n3w/qmkeEba4ih1TUZdVvbi8nM89xcyBQzs59lHHQ&#10;c+poA4f9rj9kLQf2rvDWkRXOrXXhbxXoM7XWieI7Bd01nIdpIK5UspKI2AysCikMOc+BXn/BO34p&#10;fGDUNFsPjj8fL/xv4J0m4W4XQ7Gy+ztdleB5kgYYOONxDsAzYKk5r76ooA4/xp8JfCnxA+GN98Pd&#10;Z0iGbwld2K6e2nx5RY4VAEYQj7pTapUjoVBHSvi3Sf8Agnr8cPh5o1z4K8AftL6jofw5maQRWVxp&#10;u+6tInJJSN1cYPPJjaMEknAzX6BUUAeOfst/st+Ev2Ufh43hjww1xe3F1N9q1LVr3BuL2fAG5scK&#10;oAwqDgDPUlmPsdFFABRRRQAUUUUAFFFFABVDWv8Ajzj/AOvm3/8ARyVfqhrX/HnH/wBfNv8A+jko&#10;Av18r/t6fsg+Iv2vPD3hDStE8V2vhuDRbya8uIr6F5orlmVVjJRTglcP94HhyO5r6oooA+EtP/ZV&#10;/a70mxt7Kx/aW0uysreNYobe38PQRxxIowqqoiwABwAK9m+GVj8S/wBnP4P+P/Efxk+IsHxGl0u1&#10;m1aC5is1tRBBDAztFhVGSxX684r6Hrk/it8M9G+Mnw91rwZ4h+1f2Lq8Qgu1s5jDKyB1YqHHQHbg&#10;+oJFAHxd/wAEi/g7d6R8L/E3xd8QxF/EfjzUJJIppVIf7JHI2X56eZM0rehCRnNeyftOfBP49/Fj&#10;Wr608A/F7S/BngfUNKOn3miXmiQXTzM4kWZvNaMuoZHVcBhjGRg19AeDPCOlfD/wjovhnQ7YWeja&#10;PZxWNnbgk7Io0CICTyTgDJPJPJrZoA+Gv2X/ANjf4/8A7N03h3QrL41aNL8OrHUftl94fh0KIvcx&#10;s4aVBO8ZkUt6hhjtivdv2sP2T/C37WngO30PXbifSNX02VrnR9ds1DTWExABO0kb0bau5MjO0EEE&#10;Aj2+igD4B1L/AIJ6/Gj4oafZ+E/ip+0jqfiL4e20iGTTbGwEdzeIhyokkZjkggHMnm4IzjPNfcHg&#10;TwPonw08G6N4V8OWKaboekWyWlpaxkkJGowMk8sT1LHkkknJNb1FABRRRQAUUUUAFFFFABRRRQBQ&#10;1L/j80v/AK+W/wDRMlX6oal/x+aX/wBfLf8AomSr9AHjv7Rngf4w+NbHQ4/hH8R7H4d3NvJK2oy3&#10;ulQ34ukIXy1AkjfbtIY8Yzur5L+Fv7Af7SPwX8QeLtb8G/HvQdG1TxZdLe61P/wjsU/2qZXlcNtl&#10;jZU+aeU4QKPm6cDH6LUUAfHn/BUL4gXngP8AY51TR45GuNd8VXVp4eh8hMvM7t5k21QOd0cMi4A/&#10;jHtXe/An9lfT/AX7Gtv8G793spdY0C5stburTHmC5vIWFy6lgQSpkKqSOiLx2r0H4pfAXwj8ZPEH&#10;grV/FNtcXs3hHUf7V023ScpB9pBQq8iD7+0oMA8cnrmvRaAPgXSf2Ff2jPh3YtoPgj9qTUYfC+PL&#10;hh1TT2lmto+gSMs77cDpsKD0Ar3L9kn9jDw5+yxa6xqQ1e98Y+O9ebfrHijVB++uPm3FEUsxRS2W&#10;OWZmblmOFA+iKKAPnL9pj4Q/Hn4meIAnw0+Lmm+BfCNxpP2G+0i80SC8eeZnl8yQSPGzKGjeNcAj&#10;GwkcnNeN/sy/sT/tA/s1y6FomjfG3RU8AQazHqWqaFFoMTveRl4/tEazSRtIheNNoIYYzkYNfeNF&#10;ABRRRQAUUUUAFFFFABRRRQAVQh/5Dl5/17Q/+hS1fqhD/wAhy8/69of/AEKWgC/RRRQB8y+Ff2S9&#10;V8O/t1eMvj1Jr9nNpWvaTHp0ejrC4niZbe0i3F87SM2xP/Ah6V037Tnwt+L/AMSD4ak+E3xSj+G0&#10;tj9pXUVmsVuVvRJ5XlH5gdpTy37c+YefX3SigD47+FP/AAT/ALqP4l6b8Rvjd8R9S+MvivSjv0u2&#10;voPJ07T3yCGSEswYhgGGAig4O0kA19iUUUAeI/tcfA3xJ+0b8M4PAmjeJYfC+jahfwvr1wY2ee4s&#10;kYM0EWOFLMFJJ4+XByGNes6D4W0nwz4YsPDumWEFpoljaJY29iiDykgRAix7emNoAxWrRQB8L2v7&#10;BPxW+GFh4p8H/CD44L4P+GXiG5muG0e+0VLu608TKFkSCcndgqAoIKEYB+9lz9Qfs8/Anw/+zf8A&#10;CbRfAfhxpZrLT1Z5bu4x5t1O7FpJXxwCWPAHQADtXpFFABRRRQAUUUUAFFFFABRRRQAUUUUAFFFF&#10;ABRRRQAUUUUAFUJv+Q5Z/wDXtN/6FFV+qE3/ACHLP/r2m/8AQoqAL9ePfHz9mHwt8fIbW51B7jSP&#10;ENmu201mxI81FzkI6nh1BOR0IPQjJz7DRWNWjTrwdOorpmFehSxNN0q0bxZ8oWv7N/x60xV060+O&#10;8raVH8iTTWjNcbBwD8xY54H8f416N8Cf2Y9O+C2p65rVx4g1LxX4j1tduoahqGAsoLbidnJyTnJZ&#10;mzXtNFctPAUKUlNJtra7bt6XZw0csw1GaqJNtbXlJ29Ls+U9W/Y58T+CvFGp6t8H/iJceCbLU5PM&#10;uNHmiMlujc/d5IIGTgMuVBxurqvgr+ymfAfjefx5408UXXjvxvIhSK9ulKx2oI2nYCxJO35QeAAS&#10;Ao619BUVMMvw0JqcY7apXdk+6WwqeVYSnUVSMdndK7sn3SvZfceD/HT9lOx+K3ie08Y6D4gvPBXj&#10;i0VVTV7EEiUKMLvUMpyB8u4MOOCGAArg7r9lX4w+NIjpnjH433cugsNstvptuyPOndWwUBBH97cP&#10;Y19aUU6mX4epJzaavvZtJ+qTCrleFrTc2mubezaT9UnY8E+NX7JWj/Fbwb4W06z1e50PXfC9tHba&#10;ZrKoHfYiqAsgBXPKKwKkFTkjqQfPbj9jHx5440G/sviD8WtR8RolrImnWCPILYXGwiKWYscuFfa2&#10;MZOOvY/XtFKpl2Gqyc5R331dn6rqKrlOErTc5R30erSdtrpOzsedfs+fDG7+Dfwh0DwffXsOoXWm&#10;/aN9zbqVR/MuJJRgHngSAfhXotFFd1OnGlCNOOyVvuPSpUo0acaUNopJeiPkjxN+xrrWm+PNV8U/&#10;CH4iSeDf7SlcXtgm4xI+4llBQ8gMT8jL8p6HsPKPGvwbu/BP7THwX06+8Y6h478bXWrRalqt3eyE&#10;iK3imieNUQsxVQsc55PIAwBjFe7+Nv2IdM8ReNtZ8T6N488TeGb3V7l7u7js5l2GRySdu0KQOehJ&#10;+tdl8Ff2WPCfwW1a51y3uL/xD4muU2SaxrEollVT1CYA25GATycDGccV81LL5VJ8qpcqve/Ndb30&#10;j0b/AAPj55VKtU5FQ5FzJ3521o76R6N/gSftAfs06H8eI9OvZL+58PeJtL/48NbsRmSIZ3BWXI3A&#10;N8wwQQc4Iyc+Wyfsy/HPVoRpWp/Hi6XRSNjyWtu4uWX0JDKxz3y5/GvrOivZq4ChVm6jTTe9m1f1&#10;sz6CtlmGr1HUkmm97Nq/rZq58y/Fj9jyXxj8F/Bfw+0PxAIbfw/dtcPe6kpaSYN5hb7gwDmQ/gO9&#10;Y+r/ALK/xivrd/D6fHS+l8JyL5L/AGi3b7X5JGChYNl+OOXAPcdq+sqKiWW4eT5rNaJaNrRaW0Zn&#10;PKcJOTlZrRLSTWiVktGea+Bfgbonwx+Ed54H8NjykubWaOW8uOXnnkjKGWTHfpwOgAA6V578M/2R&#10;4NC/Z51v4X+KtRh1KLUr2S7F7YIVMDER7GXcPvK0efQg47mvoyit3g6Dt7uiTVulnujpeAw0uX3N&#10;IpxS6We6Pj7w3+xr8TdItV8NyfGzU7fwTHmNbXTxLHMYf+eagviMEcYBIGTwa2/hb+yDrfwjh+Kc&#10;OgeJre1XxNavaaPMA5msU3SbDI2OWCuBuXnIyK+pqK5o5ZhoNSSd1tq9NLdzkhk+DpyUop3V7e83&#10;a6tZXZ8V+Af2PfjN8LdNuLDwr8U9M0W1uJfOmWCyJMj4xlmZCTwO54r2r4PfC/4k6Dda1D8SvHFt&#10;450e+szbJY/ZgiqScPu+UZBUkY969qoqqOX0aDXI3ZdOZ2+69i8PlWHwzTpuVl05pNfdex8mv+xn&#10;4u+HerXs/wAI/ihe+FNLvJDI+j3kZmiQ+obJDccAlN2AMsa634S/sz+J/DXxCsfHHjv4kaj4y1uy&#10;jljtrUoVtofMQo2NzHsc/Kqc+tfQtFOGXYenJSinpqld2T9L2HTynCU5qcIvR3S5nZPyV7Hhv7Ov&#10;7PupfBbxb8RtXv8AVbXUYvFF9HdwR26MpgCyXDENnqf3w6ehqx+0N8B9R+M2vfD+/sdTtdPTw1qZ&#10;vpkuEZjMu+Jtq46H92evqK9qorX6nR9h9Xt7v/Bv+Zv9QofV/qtvc9fPm/MKKKK7T0AooooAKKKK&#10;ACiiigAooooAKKKKACiiigAooooAKKKKACiiigAooooAKKKKACiiigAooooAKKKKACiiigAooooA&#10;KKKKACiiigAooooAKKKKACiiigAooooAKKKKACiiigAooooAKKKKACiiigAooooAKKKKACiiigAo&#10;oooAKKKKACiiigAooooAoab/AMfmqf8AXyv/AKJjq/VDTf8Aj81T/r5X/wBEx1foAK8D/aw/ZXm/&#10;aVsPDNxpXjzWfh34n8NTzXOmaxo+SyNKqq24KyP0QY2uvU5zXvlFAHwJr37B/wC0L8TNL/4Rbx9+&#10;07e6h4Kk+S6tbHTPLnu4u8chDLuBHXezjuQ1fYfwW+Dfhj4B/DfSfBPhGza00fTkIBkbfLPIxy8s&#10;jfxOzZJ6DsAAAB3FFAHG/GLw/wCKPFnwx8R6J4M1i38PeJNRtGtbTVrpGdbQv8rSALyWCltvo2D2&#10;rD/Zr+Belfs4fBfw34D0opN/Z0G68vETabu6f5ppiOvzMTgEnChV7V6dRQB8iePf2NPHnh/42eKP&#10;ib8DPibb/DzUvFiKNe0rUdJjvrS4mX/lum7O1iSWPyk7mc7sMVr0L9lD9le2/Zr0nxNeX/iGfxl4&#10;58WX51LxB4iuYBC11LlmVVjBO1FMkh6kkux4GFHvNFABRRRQAUUUUAFFFFABRRRQAVQ0H/kB6d/1&#10;7R/+gir9UNB/5Aenf9e0f/oIoAv1+eHx8/YI/aK/aR02HR/HPx10PWdCtL5r6ysz4fitzC+1lU74&#10;Y0ZsI5HJI79a/Q+igDxD9nPwB8b/AAVea4/xd+KOn/EW3uI4Rp0dlo8FgbVgX8wkxRpu3Ap1zjb7&#10;18p6D/wTp+Onw/8Aid4v8aeCPjZpGg6p4jvZrie7k0gXVzseVnCGWVWYD5udpAOBnOBj9G6KAPiH&#10;T/2av2v4L+2kuf2mrG4tklVpYRocQ3qCCVz5fGRkV7T+2h+ztqH7UfwNvPAmmaxbaHdT3tvdC8u4&#10;mkQCNixGF5ya91ooA85/Z1+Ft18E/gh4N8C3t9DqV1oVgtnJdwIUSUgk7gDyBzXzD4o/4J6+M/Av&#10;xM8Q+MP2fvi9c/C+HxFKZ9R0GezFzaeaSWLR5JAGWO1WQldzBWAO0fclFAHzF+yj+xLa/s9+KPEH&#10;jzxP4svPiL8TtfUx3viK/jMeyIlWMcalmPJVMsW6IoAUZBP2zP2TfEH7Wl74E0STxRbaJ8P9I1Fd&#10;Q1jTRE7XGoNkLhWBATbEZVU+spJ6Cvp2igCvp+n22k2FtY2cEdrZ20SwwwRLtSNFACqo7AAAY9qs&#10;UUUAFFFFABRRRQAVQ17/AJAeo/8AXtJ/6Cav1Q17/kB6j/17Sf8AoJoAv1518fvgT4Z/aP8Ahfqv&#10;gbxZFKdNvdskdxbMFntZkOY5oyQQGU+oIIJBBBIr0WigD89pf+Cdvxy1Lwinw41L9pi+uPheqLbm&#10;xXSyLmS2XpAWMmdm35dpkZQAPlIGK+1fg38IvDnwJ+G2ieB/Cls1toukxGOPzG3SSuzFnlkbu7sz&#10;MTwMngAYFdpRQB8tfs2/sfat8Mfjx8R/jD488Q2Xirxn4pfZaPZwOkenW7Nlol38n5UgjU8ELFj+&#10;I19RTTR20Mk00ixRRqXeRyAqqBkkk9ABT6q6npttrOm3en3sK3FndQvBPC2cPGylWU49QSKAPiD/&#10;AIJwwyfFr4gfHX4/Xi7h4s8QtpeksybStjbAFSCeSCrQIfeA1901z3gH4e+G/hb4VtPDfhPRrXQd&#10;CtC7QWNmm2NC7l3IHuzE/jXQ0Afnh8fP2CP2iv2kdNh0fxz8ddD1nQrS+a+srM+H4rcwvtZVO+GN&#10;GbCORySO/WvqD9nPwB8b/BV5rj/F34o6f8Rbe4jhGnR2WjwWBtWBfzCTFGm7cCnXONvvXt9FAHzN&#10;+058E/j38WNavrTwD8XtL8GeB9Q0o6feaJeaJBdPMziRZm81oy6hkdVwGGMZGDXmf7L/AOxv8f8A&#10;9m6bw7oVl8atGl+HVjqP2y+8Pw6FEXuY2cNKgneMyKW9Qwx2xX3LRQB8JfFNv+F/f8FPPh14OVku&#10;NC+FWjyeI75AN229lKNGp7Agmycd+Gr7trlPD/wr8JeFfGWv+LNJ0G0sfEmvbP7T1ONT513sGFDk&#10;noB0rq6APzc8Df8ABOP49fCnxh4l8ReCvjjo+h6nr9w895eto4ubmUM7PhpZVZurZIBAJwTnAr0z&#10;QP2b/wBrmx13TbnUv2lLG/06G5jkubVdEiUzRBgXTIj4yoIz719r0UAfPX7XX7HWi/tUaXod2uuX&#10;ng7xt4dmNxoviTT1LSWzEhirKGUsu5VYEMrKygg9QfDZf+CdfxJ+L+t6HH8evjpe+P8Awho06zxa&#10;BZWf2ZbojgeZIGGCRkFtrPhmAZc5r73ooA+fv2y/2adT/aT+BEfw78Na5b+E0F7bTM7xuYGt4VbE&#10;JRCMrkoQOg2D0FeBeD/2NP2qvh/4Z0/w94c/aL0fRtE0+IQWtjZ+HoUjiQdgPK5Pck8kkkkk19/U&#10;UAfP37NPwp+N3w71vWrj4rfFm3+I1hcW6R2VtDp6WxtpA2WclUGcjivoGiigD5n+AH7Juq/Bv9pP&#10;4v8AxNvNes9RsfHE7TW9hBC6yWoMzSYdicNwccV9MUUUAFFFFABRRRQAUUUUAFFFFABRRRQAUUUU&#10;AFUIf+Q5ef8AXtD/AOhS1fqhD/yHLz/r2h/9CloAv0UUUAFFFFABRRRQAUUUUAFFFFABRRRQAUUU&#10;UAFFFFABRRRQAUUUUAFFFFABRRRQAUUUUAFFFFAGHrizNqliIXSNvJmyZELDG6PsCKr+Vf8A/Pzb&#10;f+A7f/HKuar/AMhey/64Tf8AoUVFdFPY5qnxFPyr/wD5+bb/AMB2/wDjlHlX/wDz823/AIDt/wDH&#10;Kp6x4y0Dw9dLbarrmm6ZcMgkWG8u44nKkkBgGIOMgjPsapxfErwjPIkcfirRJJHIVUXUYSWJ6ADd&#10;ya0I1Njyr/8A5+bb/wAB2/8AjlHlX/8Az823/gO3/wAcq2rBlBByDyCKWnYLlPyr/wD5+bb/AMB2&#10;/wDjlHlX/wDz823/AIDt/wDHKuUUWC5T8q//AOfm2/8AAdv/AI5R5V//AM/Nt/4Dt/8AHKuUUWC5&#10;T8q//wCfm2/8B2/+OUeVf/8APzbf+A7f/HKuUUWC5T8q/wD+fm2/8B2/+OUeVf8A/Pzbf+A7f/HK&#10;p6x4y0Dw9dLbarrmm6ZcMgkWG8u44nKkkBgGIOMgjPsa1YpUnjSSN1kjcBldTkMD0IPcUrAVvKv/&#10;APn5tv8AwHb/AOOUeVf/APPzbf8AgO3/AMcq5RTsFyn5V/8A8/Nt/wCA7f8Axyjyr/8A5+bb/wAB&#10;2/8AjlXKKLBcp+Vf/wDPzbf+A7f/AByjyr//AJ+bb/wHb/45VyiiwXKflX//AD823/gO3/xyjyr/&#10;AP5+bb/wHb/45VyiiwXKflX/APz823/gO3/xyptDi1A6f8l1bKvnTcNbMTnzWz/y0Hepqm8P/wDI&#10;NP8A13n/APRr1jU2RrT3H+Tqf/P5af8AgK3/AMco8nU/+fy0/wDAVv8A45V+qOr65pvh+1F1qmoW&#10;um2xYIJryZYk3HoNzEDPB49qwNxPJ1P/AJ/LT/wFb/45R5Op/wDP5af+Arf/AByr9FAFDydT/wCf&#10;y0/8BW/+OUeTqf8Az+Wn/gK3/wAcq8zBVJJwBySazdJ8UaNr000OmatY6jLB/rY7S5SVo+cfMFJx&#10;z60ASeTqf/P5af8AgK3/AMco8nU/+fy0/wDAVv8A45U2oalaaRZy3l/dQ2VpEMyXFxII40GccsTg&#10;ckVgf8LS8Gf9DdoP/gzh/wDiqANnydT/AOfy0/8AAVv/AI5R5Op/8/lp/wCArf8AxyotF8U6L4l8&#10;7+yNXsNV8nb5v2K5Sby85xu2k4zg4z6GtSgCh5Op/wDP5af+Arf/AByjydT/AOfy0/8AAVv/AI5V&#10;+igCh5Op/wDP5af+Arf/AByjydT/AOfy0/8AAVv/AI5V+igCh5Op/wDP5af+Arf/AByjydT/AOfy&#10;0/8AAVv/AI5V+igCh5Op/wDP5af+Arf/AByqWrRaiLWPfdWrD7RB922Yc+amP+Wnrj/61blUNa/4&#10;84/+vm3/APRyUAHk6n/z+Wn/AICt/wDHKPJ1P/n8tP8AwFb/AOOVfooAoeTqf/P5af8AgK3/AMco&#10;8nU/+fy0/wDAVv8A45Vex8YaDqWpNp1nrenXWoLktaQXcbyjHXKA54+la9AFDydT/wCfy0/8BW/+&#10;OUeTqf8Az+Wn/gK3/wAcq/TXdY0Z3YKqjJZjgAetAFLydT/5/LT/AMBW/wDjlHk6n/z+Wn/gK3/x&#10;ynaTrWn69Zi70y+ttRtSxUT2kyypkdRuUkZq7QBQ8nU/+fy0/wDAVv8A45R5Op/8/lp/4Ct/8cpY&#10;dc0251W40yLULWXUrdQ81mkymaJSAQWQHIBDDkjuPWr1AFDydT/5/LT/AMBW/wDjlHk6n/z+Wn/g&#10;K3/xyr9FAFDydT/5/LT/AMBW/wDjlHk6n/z+Wn/gK3/xyr9FAFDydT/5/LT/AMBW/wDjlHk6n/z+&#10;Wn/gK3/xyr9FAFDydT/5/LT/AMBW/wDjlHk6n/z+Wn/gK3/xyr9FAGHfxaj9q03ddWpP2g7cWzDB&#10;8qTr+854z6Vd8nU/+fy0/wDAVv8A45RqX/H5pf8A18t/6Jkq/QBQ8nU/+fy0/wDAVv8A45R5Op/8&#10;/lp/4Ct/8cq/VGx1zTdUury1s9Qtbu5s2CXMMEyu8DHOA6g5U8Hg+hoATydT/wCfy0/8BW/+OUeT&#10;qf8Az+Wn/gK3/wAcq/RQBQ8nU/8An8tP/AVv/jlHk6n/AM/lp/4Ct/8AHKtXV1BY27z3M0dvAgy0&#10;krBVX6k9KoaL4o0bxIJTpGr2OqCLHmfYrlJtmemdpOKAJfJ1P/n8tP8AwFb/AOOUeTqf/P5af+Ar&#10;f/HKnvtQtdLs5bu9uYbS1iG6SedwiIPUseAKi0nWtP16zF3pl9bajaliontJllTI6jcpIzQA3ydT&#10;/wCfy0/8BW/+OUeTqf8Az+Wn/gK3/wAcq/RQBQ8nU/8An8tP/AVv/jlHk6n/AM/lp/4Ct/8AHKv0&#10;UAUPJ1P/AJ/LT/wFb/45R5Op/wDP5af+Arf/AByr9FAFDydT/wCfy0/8BW/+OUeTqf8Az+Wn/gK3&#10;/wAcq/RQBQ8nU/8An8tP/AVv/jlUoYtR/tm6AurXf9nhy32ZsY3SY48z69+4/HcqhD/yHLz/AK9o&#10;f/QpaADydT/5/LT/AMBW/wDjlHk6n/z+Wn/gK3/xyr9c/ffELwrpd5LaXvibR7S6ibbJBPfxI6H0&#10;Klsg0AaPk6n/AM/lp/4Ct/8AHKPJ1P8A5/LT/wABW/8AjlZVv8SvCF1PHDD4q0SaaRgiRx6jCzMx&#10;OAAA3JJrondY0Z3YKqjJZjgAetAFLydT/wCfy0/8BW/+OUeTqf8Az+Wn/gK3/wAcqPSPE2j+IHmT&#10;S9WsdSaE4kWzuUlKf720nH41p0AUPJ1P/n8tP/AVv/jlHk6n/wA/lp/4Ct/8cpln4m0fUtSn0+01&#10;Wxur+D/W2sNyjyx/7yg5H4itKgCh5Op/8/lp/wCArf8AxyjydT/5/LT/AMBW/wDjlLYa5puq3N3b&#10;2WoWt5cWb+XcxW8yu8DZI2uAcqeDwfQ1eoAoeTqf/P5af+Arf/HKPJ1P/n8tP/AVv/jlX6KAKHk6&#10;n/z+Wn/gK3/xyjydT/5/LT/wFb/45V+igCh5Op/8/lp/4Ct/8co8nU/+fy0/8BW/+OVfooAoeTqf&#10;/P5af+Arf/HKPJ1P/n8tP/AVv/jlX6KAKHk6n/z+Wn/gK3/xyjydT/5/LT/wFb/45V+igCh5Op/8&#10;/lp/4Ct/8co8nU/+fy0/8BW/+OVfooAoeTqf/P5af+Arf/HKPJ1P/n8tP/AVv/jlX6KAKHk6n/z+&#10;Wn/gK3/xyjydT/5/LT/wFb/45V+igCh5Op/8/lp/4Ct/8cqlNFqP9s2oN1a7/s82G+zNjG6PPHmf&#10;Tv2P4blUJv8AkOWf/XtN/wChRUAHk6n/AM/lp/4Ct/8AHKPJ1P8A5/LT/wABW/8AjlX6KAKHk6n/&#10;AM/lp/4Ct/8AHKPJ1P8A5/LT/wABW/8AjlVpvGGg2t8bKbW9NivA20273cYkz6bSc5rYpKSezJUl&#10;LZlDydT/AOfy0/8AAVv/AI5R5Op/8/lp/wCArf8Axyr9FMooeTqf/P5af+Arf/HKPJ1P/n8tP/AV&#10;v/jlX6KAKHk6n/z+Wn/gK3/xyjydT/5/LT/wFb/45V+qesavZ+H9IvtU1G4W00+xge5uLiT7scaK&#10;Wdj7AAn8KTdldibSV2M8nU/+fy0/8BW/+OUeTqf/AD+Wn/gK3/xyq3hPxdo/jrw/a65oF/Fqmk3W&#10;/wAi7hzsfa7I2MjsysPwrYojJSSad0xRkpJSi7plDydT/wCfy0/8BW/+OUeTqf8Az+Wn/gK3/wAc&#10;q/RTKKHk6n/z+Wn/AICt/wDHKPJ1P/n8tP8AwFb/AOOVfooAoeTqf/P5af8AgK3/AMco8nU/+fy0&#10;/wDAVv8A45WP48+Jnhf4Y2Fte+KdZt9FtLiXyYpbnOHfBO0YB5wCa6epUotuKeqIU4yk4p6rcoeT&#10;qf8Az+Wn/gK3/wAco8nU/wDn8tP/AAFb/wCOVYvr2DTbK4u7mQQ21vG0ssjdFVRkk/QA1i+B/iB4&#10;e+JGjNq3hnVYNY05ZWgNxb52iRQCV5A5AYfnRzRUlFvUHOKkoN6voaXk6n/z+Wn/AICt/wDHKPJ1&#10;P/n8tP8AwFb/AOOVfoqiyh5Op/8AP5af+Arf/HKPJ1P/AJ/LT/wFb/45V+igCh5Op/8AP5af+Arf&#10;/HKPJ1P/AJ/LT/wFb/45V+igCh5Op/8AP5af+Arf/HKPJ1P/AJ/LT/wFb/45V+igCh5Op/8AP5af&#10;+Arf/HKPJ1P/AJ/LT/wFb/45V+igCh5Op/8AP5af+Arf/HKPJ1P/AJ/LT/wFb/45V+igCh5Op/8A&#10;P5af+Arf/HKPJ1P/AJ/LT/wFb/45V+igCh5Op/8AP5af+Arf/HKPJ1P/AJ/LT/wFb/45V+igCh5O&#10;p/8AP5af+Arf/HKPJ1P/AJ/LT/wFb/45V+igCh5Op/8AP5af+Arf/HKPJ1P/AJ/LT/wFb/45V+ig&#10;Ch5Op/8AP5af+Arf/HKPJ1P/AJ/LT/wFb/45V+igCh5Op/8AP5af+Arf/HKPJ1P/AJ/LT/wFb/45&#10;V+igCh5Op/8AP5af+Arf/HKPJ1P/AJ/LT/wFb/45V+igCh5Op/8AP5af+Arf/HKPJ1P/AJ/LT/wF&#10;b/45V+igCh5Op/8AP5af+Arf/HKPJ1P/AJ/LT/wFb/45V+igCh5Op/8AP5af+Arf/HKPJ1P/AJ/L&#10;T/wFb/45V+igCh5Op/8AP5af+Arf/HKPJ1P/AJ/LT/wFb/45V+igCh5Op/8AP5af+Arf/HKPJ1P/&#10;AJ/LT/wFb/45V+igCh5Op/8AP5af+Arf/HKPJ1P/AJ/LT/wFb/45V+igCh5Op/8AP5af+Arf/HKP&#10;J1P/AJ/LT/wFb/45V+igCh5Op/8AP5af+Arf/HKPJ1P/AJ/LT/wFb/45V+igCh5Op/8AP5af+Arf&#10;/HKPJ1P/AJ/LT/wFb/45V+igCh5Op/8AP5af+Arf/HKPJ1P/AJ/LT/wFb/45V+igCh5Op/8AP5af&#10;+Arf/HKPJ1P/AJ/LT/wFb/45V+igCh5Op/8AP5af+Arf/HKPJ1P/AJ/LT/wFb/45V+igCh5Op/8A&#10;P5af+Arf/HKPJ1P/AJ/LT/wFb/45V+igCh5Op/8AP5af+Arf/HKPJ1P/AJ/LT/wFb/45V+igCh5O&#10;p/8AP5af+Arf/HKPJ1P/AJ/LT/wFb/45V+igCh5Op/8AP5af+Arf/HKPJ1P/AJ/LT/wFb/45V+ig&#10;Ch5Op/8AP5af+Arf/HKPJ1P/AJ/LT/wFb/45V+igCh5Op/8AP5af+Arf/HKPJ1P/AJ/LT/wFb/45&#10;V+igCh5Op/8AP5af+Arf/HKPJ1P/AJ/LT/wFb/45V+igCh5Op/8AP5af+Arf/HKPJ1P/AJ/LT/wF&#10;b/45V+igCh5Op/8AP5af+Arf/HKPJ1P/AJ/LT/wFb/45V+igCh5Op/8AP5af+Arf/HKPJ1P/AJ/L&#10;T/wFb/45V+igCh5Op/8AP5af+Arf/HKPJ1P/AJ/LT/wFb/45V+igCh5Op/8AP5af+Arf/HKPJ1P/&#10;AJ/LT/wFb/45V+igCh5Op/8AP5af+Arf/HKPJ1P/AJ/LT/wFb/45V+igCh5Op/8AP5af+Arf/HKP&#10;J1P/AJ/LT/wFb/45V+igDDsItR+1alturUH7QN2bZjk+VH0/eccY9au+Tqf/AD+Wn/gK3/xyjTf+&#10;PzVP+vlf/RMdX6AKHk6n/wA/lp/4Ct/8co8nU/8An8tP/AVv/jlX6p6prFhodm15qV7b6faKQGnu&#10;pVijBJwAWYgcmgBnk6n/AM/lp/4Ct/8AHKPJ1P8A5/LT/wABW/8AjlY3/C0vBn/Q3aD/AODOH/4q&#10;tbRfEmk+JI5JNJ1Sy1SOM7XeyuEmCk9iVJwaAH+Tqf8Az+Wn/gK3/wAco8nU/wDn8tP/AAFb/wCO&#10;UyfxNo9rq0WlzarYw6nL/q7KS4RZn78ITuP5VpUAUPJ1P/n8tP8AwFb/AOOUeTqf/P5af+Arf/HK&#10;X+3NN/tb+yv7Qtf7U8vzfsXnL52z+9szux74q9QBQ8nU/wDn8tP/AAFb/wCOUeTqf/P5af8AgK3/&#10;AMcq/RQBQ8nU/wDn8tP/AAFb/wCOUeTqf/P5af8AgK3/AMcq/RQBQ8nU/wDn8tP/AAFb/wCOUeTq&#10;f/P5af8AgK3/AMcq/RQBQ8nU/wDn8tP/AAFb/wCOUeTqf/P5af8AgK3/AMcq/RQBQ8nU/wDn8tP/&#10;AAFb/wCOVS0WLUTo1gUurVU+zx7Va2YkDaMZPmDP5VuVQ0H/AJAenf8AXtH/AOgigA8nU/8An8tP&#10;/AVv/jlHk6n/AM/lp/4Ct/8AHKv1R1fXNN8P2outU1C1022LBBNeTLEm49BuYgZ4PHtQAnk6n/z+&#10;Wn/gK3/xyjydT/5/LT/wFb/45V+qGr69pnh+3Fxqmo2mmwE4Et5OsS59MsQKADydT/5/LT/wFb/4&#10;5R5Op/8AP5af+Arf/HKm0/UrTV7OO7sbqG9tZBlJ7eQSI30YHBqzQBQ8nU/+fy0/8BW/+OUeTqf/&#10;AD+Wn/gK3/xyr9Z+s+ItK8OwpNq2p2emROdqyXlwkKsfQFiMmgBfJ1P/AJ/LT/wFb/45R5Op/wDP&#10;5af+Arf/AByrdvcRXcKTQSpNDINySRsGVge4I6ikubqGzgee4lSCFBl5JGCqo9ST0oAq+Tqf/P5a&#10;f+Arf/HKPJ1P/n8tP/AVv/jlM0XxNo/iNJH0nVbHVEjOHayuEmCn0O0nFaVAFDydT/5/LT/wFb/4&#10;5R5Op/8AP5af+Arf/HKv0UAUPJ1P/n8tP/AVv/jlHk6n/wA/lp/4Ct/8cq/RQBQ8nU/+fy0/8BW/&#10;+OVS1qLURo1+XurVk+zyblW2YEjac4PmHH5VuVQ17/kB6j/17Sf+gmgA8nU/+fy0/wDAVv8A45R5&#10;Op/8/lp/4Ct/8cq/RQBQ8nU/+fy0/wDAVv8A45R5Op/8/lp/4Ct/8cqKPxVosurtpSavYPqi/esV&#10;uUM4+qZ3fpVy+1C10uzlu725htLWIbpJ53CIg9Sx4AoAg8nU/wDn8tP/AAFb/wCOUeTqf/P5af8A&#10;gK3/AMcrG/4Wl4M/6G7Qf/BnD/8AFVa0zx94Z1q+jstP8R6Tf3kmdlva30Ukj4BJwqsScAE/QGgC&#10;/wCTqf8Az+Wn/gK3/wAco8nU/wDn8tP/AAFb/wCOVfrk/h/8WPCHxUj1WTwlr9nr8elXbWN69mxZ&#10;YJ1+9Gxx94e3rQBu+Tqf/P5af+Arf/HKPJ1P/n8tP/AVv/jlLq+uab4ftRdapqFrptsWCCa8mWJN&#10;x6DcxAzwePar1AFDydT/AOfy0/8AAVv/AI5R5Op/8/lp/wCArf8AxyrrusaM7sFVRksxwAPWqmk6&#10;1p+vWYu9MvrbUbUsVE9pMsqZHUblJGaAG+Tqf/P5af8AgK3/AMco8nU/+fy0/wDAVv8A45V+uTm+&#10;LHhC3+JEHgCTX7NfGc9p9uj0XcTOYBu/eYxwvyt19KAN3ydT/wCfy0/8BW/+OUeTqf8Az+Wn/gK3&#10;/wAcpNY8QaX4dgWbVdSs9MhY4WS8nSJSfQFiKsWOoWuqWcV3ZXMN3ayjdHPA4dHHqGHBFAEHk6n/&#10;AM/lp/4Ct/8AHKPJ1P8A5/LT/wABW/8AjlXXdY0Z3YKqjJZjgAetZ2keJtH8QPMml6tY6k0JxItn&#10;cpKU/wB7aTj8aAJPJ1P/AJ/LT/wFb/45R5Op/wDP5af+Arf/AByr9ZDeMNBj1ZdKbW9OXVGbYLI3&#10;cYmLegTO7P4UAWPJ1P8A5/LT/wABW/8AjlHk6n/z+Wn/AICt/wDHKv0UAUPJ1P8A5/LT/wABW/8A&#10;jlHk6n/z+Wn/AICt/wDHKSx8RaVqWoXVjZ6nZ3V9anFxbQXCPJCc4+dQcrz61oUAUPJ1P/n8tP8A&#10;wFb/AOOUeTqf/P5af+Arf/HKv0UAUPJ1P/n8tP8AwFb/AOOUeTqf/P5af+Arf/HKv0UAUPJ1P/n8&#10;tP8AwFb/AOOUeTqf/P5af+Arf/HKv0UAUPJ1P/n8tP8AwFb/AOOUeTqf/P5af+Arf/HKv0UAUPJ1&#10;P/n8tP8AwFb/AOOUeTqf/P5af+Arf/HKv0UAUPJ1P/n8tP8AwFb/AOOUeTqf/P5af+Arf/HKv0UA&#10;UPJ1P/n8tP8AwFb/AOOVFp6zrrN4LiSOV/s8OGjjKDG6XsWP861KoQ/8hy8/69of/QpaAL9FFFAB&#10;RRRQAUUUUAFFFFABRRRQAUUUUAFFFFABRRRQAUUUUAFFFFABRRRQAUUUUAFFFFABRRRQBj6r/wAh&#10;ey/64Tf+hRUUar/yF7L/AK4Tf+hRUV00/hOap8R+Mv8AwWc/5Og8L/8AYnWv/pbfVzuif8EtPHvi&#10;74B6V8TPD3iXR9RbUNHTWY9DkjlimMbReYY1fBUyY4AOAT3FdF/wWc/5Og8L/wDYnWv/AKW31c1p&#10;P/BUfx/4X/Z/0v4Y+HfD2kaUbDR49GTXWeSW4WNY/LMiISFV8dCcgHsazduZ3NVflVjr/wDgk3+0&#10;p4t0X44ab8Kb7U7rU/CWvW1yLWyuZDIthcQwvOHiz9xWWJ1KjgllPUV+lHxy/bE+Ev7Ot2lh428W&#10;Q2esSRiVNJtIpLq7KkEgskYOwHBwX2g+tfnP/wAEx/2YvFXh3xNe/HnxHpFxpeg+HdKvJtGivI2i&#10;k1GZ7d1LopAJiEbyDf0LMMZw2PFP2NfANt+2D+2LB/wseeXWYNQa71vVY2kZTeMoLCLcCCqbmXgH&#10;hV2jHGHGTSSJlFNtn6ofDP8A4KPfAT4pa/b6JYeMTpWp3Mgit4tatJLRJmJAAErDywSSAAWBJ6Cv&#10;oPxZ4w0PwH4fvNd8R6tZ6Ho1mm+4vr+ZYoox0GWY4yTgAdSSAOa/Jn/gq1+yr8Pvglp/gjxV4E0S&#10;Hw1/aVxNp99p9qW8iQqivHIqknYwG8HHBypxkEnjvj14u+Ifxg/4J2fBjW53vNS0TQNTvtM1u4Xc&#10;+4xlY7GWY+ix+ZHub+IrzlhmuZq6ZPKnZo+9NQ/4Kq/s7WOqNZp4o1G8jVtpvLfR7gw9cZG5QxH0&#10;Wsr9qX9uH4Wat+yf4m1Xwr4tm1E+IrW70TS7vTYJkkhvvI3qkgYK8JAZTkgdQa/Pf9mr45fsy+E/&#10;h3a+Gvix8F7zxBrJkl+1eJLGfzpJ1aRmQhGliMW1SqYRudm7qSK+uW+B/wCz9qn7Cvxb1/4Zzf8A&#10;CV+HUjv9c06PVCzXGh3y2ixmMBgHUgIpG/JwwOWBBJzNofKkz5i/4J7/ALZWl/Az4k+JNV+KPifX&#10;73SbzSfstqrPNe4m86Ns7Sx2/Krc1+inxY/aM8afFD9mPTviD+zZp1x4g1S+1QW0cd1YAyeQhlSZ&#10;vLcjGHRcE/1r88v+CU/wd8F/Gb4veL9N8b+HLHxLYWuhfaILe+Qsscn2iJdwweuCR+Nfsn4B+Hvh&#10;v4W+Gbfw74T0e20LRLdneKxtFKxozsWYgZ7sSfxohdoU7XP57f2pNW+LWtfFi5uvjSL6Pxo1rF+5&#10;vo44jFb/ADGNUSMBETljgDqSTyST/Qd8MP8AkmvhL/sEWn/olK/GX/grf/yeBe/9gWx/9Bev2a+G&#10;H/JNfCX/AGCLT/0SlENGwnsjpqKKK1MgooooAKKKKACiiigAqbw//wAg0/8AXef/ANGvUNTeH/8A&#10;kGn/AK7z/wDo16xqbI1p7mlX49f8FRvC/wC0DovgDQr74n+PfD+ueELjW/KsdF0C0aDy5vJlZJZS&#10;YwXIQMOWOCxwOa/YWvzs/wCC2f8Ayb/4G/7Gdf8A0knrA6D9E6KKKAPz2/b78UeIPjh+0t8LP2YN&#10;C1y70HRfEMR1LxHcWLbZJrf96xiz3CxW8z7TlSXTOdtcx+1f/wAE+fCX7NnwfuPix8FNQ1vwj418&#10;FGPUPtA1B5vtcQdVkLbuFYKS2B8rAMpUhhjf1xUP/BaHw6WClh4XYrnrn7FP098Z/Wvqj9tT/k0j&#10;4vf9ixf/APolqAPC/wBor4tf8L0/4JX6547ZI4rjWvD9pNdRxfcS4W6hSdV9hKjgewrhP2Tf+CcP&#10;wH+Kn7OHw/8AFviPwveXmuavpaXN5PHq11EryEkEhVkAHToBXR/sTfB+P4+f8Ev9G8AavqFxpena&#10;2b+FLy3RWkjjXVJZMqDwfnRhz6mquof8Eo5fDvh0x/D/AOO3xA8P6xZxEacbi/P2WJgPlXbD5bIp&#10;6ZU8Zzg9CAfUH7P37KHw2/Zg/t7/AIV7o9xpP9ufZ/t3n301z5nk+Z5ePMY7cedJ0659hXr9fGn/&#10;AATT/aU8Y/GzwX408I/ESVr3xv4D1FLC8vmVQ08T+YqCQqAGkV7eZSw6gKTzkn7LoAKKKKACiiig&#10;AooooAKoa1/x5x/9fNv/AOjkq/VDWv8Ajzj/AOvm3/8ARyUAX68Q/ar/AGa5P2ovCug+Fp/F+qeE&#10;9Bg1H7Xqo0hys19D5MiCDJO0Dc6tl1cfL93uPb6KAPzs/aK/4Jb/AAj8C/AvxP4n8CPrHhnxb4X0&#10;yfWbXVpNUkfzWto2lKybiFTcEPzJs2nB6Ag++/8ABO34yeIPjl+yn4W1/wAU3Tahr1vJcabc30hy&#10;915MhVJHPdymwMTyzAnvXk//AAUO/aH1DxN5P7Nfwrj/ALf+JHjLbZaotqdy6ZZvgusrDhGdM7s/&#10;ci3scblNfUH7NPwPsf2c/gj4W+H9jcfbBpNuftF3gj7RcSO0k0gB6Au7YHYYHagD06vk79tnwr+0&#10;FrHhnxVe/Drx94f8KeB7XQJpr63mtWbUpDHHI0wjl8tggZAoBBDA5II619Y1wP7QH/JB/iR/2LWp&#10;f+kslAHzX/wSK/5Mz0n/ALDF/wD+jBX0T8etH+KOueDLe2+Emv6H4b8S/bFae91+2aeH7N5cgZUV&#10;Vb595iIJGMK3rXzt/wAEiv8AkzPSf+wxf/8AowV9pUAfmL/wT203xho//BQD462Pj/XovE/jC30n&#10;y9R1aBdsdxIJ7cAoNq7VC7VACgAKABgV+nVfnh+yX/ylE/aT/wCvI/8Ao62r9D6ACiiigAooooAK&#10;KKKACiiigChqX/H5pf8A18t/6Jkq/VDUv+PzS/8Ar5b/ANEyVfoA8i/aI8O/GbxHpOlwfBzxX4f8&#10;J3oeX7fc67Zm4LKQvl+UNjgEEPncMcivjT/gkbDrdr8Vf2noPEupf2z4hh1mwi1HUck/ablZtSWW&#10;XkDhmBPQdegr9KK/Oz/glx/ycB+1z/2M9v8A+leqUAfonWf4i16x8K+H9T1vVJ1tdM021lvLqduk&#10;cUaF3Y+wVSfwrQrwj9uy8msf2Pfi3JA5jdtAuIiw/uuAjD8VYj8aAPkX4L/CTXv+CnOraz8U/i3r&#10;mr2Hwph1KW18MeCdNujBE6x8GWUjOSM7S4+dnD4KooU/ZPwA/ZD+Gf7Meoa3efD7SbrSpNYihivF&#10;nvpblXEZcoR5jEg/O3Q18Sfsf/sP6/8AG/8AZh8D6trvxs8YaF4dmgnfSvDfhiRbK3s1NzLvaQ8+&#10;c7PvYsVBG7GcCui+Avjj4kfshftraf8As9+NfG198QfBXiiy+2aHqOrOz3NrlZTHguzFQXgkiKZK&#10;k7WULkggGVqXhV/+Cin7cvxA8KeLNY1BPhJ8MS1nHothOYVubxXMLFiO7SJOS452RqoIyTWX+0F8&#10;JNP/AOCZfxa+HHxT+Fuo6lpngfWdSXR/Evh+6uXuIZIsbyQWOWzGJWG7JR41IOCQO0/4JchP+GhP&#10;2tyQvmf8JNAAe+Ptep5/Dp+la/8AwWr/AOTWfC3/AGOdr/6Q31AH36jrIiujBlYZDKcgj1p1YHw/&#10;+0f8IH4b+15+1/2bbednGd/lLu6cdc1v0AFFFFABRRRQAUUUUAFUIf8AkOXn/XtD/wChS1fqhD/y&#10;HLz/AK9of/QpaAL9flF4F/Zv8B/tLf8ABSL9oPRPH+lzarp2nob23jhu5bcrLvgTJMbAn5WPB45r&#10;9Xa+L/iL/wAExfDPxE+Lniz4g/8ACyPGXhzVfEVz9oni0G4itkRcKNmdhZhlc8mgDpPDP/BML9nv&#10;wj4j0rXdL8J30GpaXdxXtrK2s3bhJY3DoxUyYOGUcHivG/24da179o79rf4dfsxaZrd5oXhO8tf7&#10;W8Sy2L7HuECyyeW3qFjh+UHK75lJB2iuUs9U+J3/AATy/aq+HHgvV/iHq3xG+FPj65SxhTWnaWa0&#10;kMiQkruZihjaaFjsIDqxG3IBrqtHVD/wWg1wsFJHhdSufX7FD0/DNAHM/tc/sJeGf2UPhWPjJ8D9&#10;Q1rwl4s8GzW9xMftz3C3kLSpG5YOeCCwYqPkZQ6lTkY9J/bI/am1m6/4Jy6N8Q/C9zJo2q+NINPt&#10;JLizcq9oZlLXKo3UH91JHuHI3ZGDXuP7e3/JnPxZ/wCwJL/6EtfMfwn/AGd9T/ae/wCCS/gzwXBc&#10;xWniILc3+lS3RxF5sWo3JiRiOivESme24Eg4xQBzP7Vn7GPgf9mn9knRvil8N4bzw58RvBzabenx&#10;JbXsvn3bzSxQyM6s5Xl5g2AOANv3SRX1n8ZP2qYvhj+xzZfFjZG+t63ollLo1kFJ+0aheQK0KKp5&#10;YKWLleu2Nq+avi1Y/tMftWfCHQPghqnwcPgLzJbOLxH4vv8AVYJrIxW5U74o0OW3OivtVmPG3oSw&#10;2ZLXTPjr+1hp2lxu1x8Fv2ctMVriX78V5q8UQCr1wxhEIyOzQODxJQB9EfsP/AW5+AvwJ0611zfP&#10;438QStr3iS7nO6aS+nwzI7dSY12oecFldv4jX0BX5x/B++/aT/bJ+HPiP4w6F8YJPhzA93dR+GfC&#10;VhpEU9s6Q8Ks0jctucFCxV+QWxjCD6X/AGEv2krz9qT9nrS/FurQ28PiG1uZdK1VbUYja4iCtvC/&#10;w745I3K9ixA4xQB9C0UUUAFFFFABRRRQAUUUUAFFFFABRRRQAUUUUAFFFFABVCb/AJDln/17Tf8A&#10;oUVX6oTf8hyz/wCvab/0KKgC/Xxl8YPGvjD9o/493Pwe8FazN4e8MaQh/t7VLUkPJtIEoJBBIBYR&#10;hMjc24scdPs2vir9hFlX4z/HFb/B1r+0FJPOcfabnzuv+15fXmvHx7dSdHDXspt39Er2+Z4GaOVS&#10;pQwl7RqN3tpole3zO7j/AOCePwkXSxbSQ6zLc7cG+bUCJSf72AuzP/Aa6D9n39n/AMQ/AfxdrVov&#10;iy88Q+B7m1X7BaXsrb7SYOMgpnbyv8SgZxyBgVofHn4ofE7wFrWmW3gT4ff8JjZz27SXNxlx5Mgb&#10;AXg9xzXlHg/9sLxf4s0H4s22teGbXw3rPhPRLi5SOF3aRLkZQK4Y4+VsE/SuWX1DC10lDlkuyaT0&#10;vvs9Djl/ZeDxKUabhON7NJpPS7V9noet/E39rv4Y/CnWpNH1jXWudWhO2ez02BrhoT6OR8qt/sk5&#10;HpXTfCj48eCPjVazyeE9bjvp7cZns5EaK4iGcZMbAEr/ALQyO2c14r+wb8K9AX4MWnjO/wBOttU8&#10;Q+ILm5mm1C8iEsyokzxBAzA4BMbMcdS3OcDHI/tDeH9O+Bf7U3wk8YeGLSHR18QXZsdStbFBGkyi&#10;WJJW2DC5ZLgexKAnnJNLF4qFKOLqW5JW01uk9ne+u/YpY7GU6EMdV5fZytor3Sk0k731eqvofUPx&#10;Q+NHg34N6bFe+LNbh0xZsiCDDSTzY67I1BYgdzjAzya4f4d/tl/Cz4ma/Bouna3LZancMEt4dSt2&#10;gEzHoqscruJ4AJBPbNfL7fGbw8v7XXxA8R+OvDOt+MF0O4k0jR7PTbFLuOz8mVozIyO6gE7GIPPM&#10;jHAOMXP2pvjp4U+O3gL7LpPgDxjZeLLS4in0/U7zRo49mGw6GRJWcKVLHABG5V6dRzVM1l79SEop&#10;RbtFp3dvPpfpozkqZ1O06tOcUot2i07yt53sm+mj8z7l8beO9A+HHh+fXPEuq2+j6XCQrXFwTyx6&#10;KqgEsxwflUE8Hivmr4jftsfCnx98MfHmgWGsXVvqF5oN/bWgvLKSNLiVreRVRWwcEkjG7HX14rzf&#10;xNJeftF/tCfBnwX4saYaTB4atNW1GzkJUzXD2pnl3DjliqIc4IG71r6U+PHwo8FW/wACfHHleEdD&#10;hNhoF9PaNHp8StBJHbuyMhC5UggEEeldE8RiMVGrKhZQjdap3btr10Oqpi8VjoVpYbljTjdaptt2&#10;u+qtv5md+wz/AMms+Cf+37/0uuK94rwf9hn/AJNZ8E/9v3/pdcV7Tr2rLoOh6jqToZUs7aS4ZAcF&#10;giliP0r0sC7YOk3/ACx/JHr5a1HAUG/5I/8ApKPOPi1+098PPgtfJp/iPWv+Jqyq/wDZ1lE086qe&#10;jOBwgxz8xBIPANc9of7bHwr8Sal4b07TNWurvUNdvFsILZbN1eGVnRFEoONoJkGGGQcN6GvK/wBg&#10;zwLp/j/S/FfxS8UW1vrfijVdXmgWe7jEnkKFR2KBshSzSY46KigHBIp37WnhTRdB/aE/Z5vdM0mx&#10;067vvEai6mtbdInn2XVls3lQN2N7Yz/eNeXLGYt0Fi48qi2rKzvZtLe+/wAjxZY/HSwyx0eVQbVo&#10;2d7OSV73tf5H1J4/+JHhr4XaC+s+KdXt9IsFO1XmJLSN/dRACzt7KCa8k8M/t0/CHxRrkWmJr1xp&#10;0kz7IrjUbR4YWOePn5C59WwK8G+P/wATNHk/bQitfGmiar4o8MeErKP7NoumWq3PmXEkKS+Y8bOo&#10;ZcyrnJ58tAQRnOv8d/2kPAfxi+Fur+Gh8N/Gcd+bUjS7i40KELazqMxkMsxZFyAp2j7pPB6VNbMp&#10;c9TknFcjas023bfW+nZbkV84nz1fZzjHkbVmm3JrfVNW10W5tf8ABTRg3wt8JMpyDrBII/64PXqH&#10;jH9tz4SeC/EEmkXPiCTULmF/Lnk022eeGJs4ILjhsd9u7068V8o/H3UtV1X9iT4PS60lwmox6hNb&#10;Ot0rCQLF58UeQefuIvWvuPR/2e/hvoXhdvD9r4L0c6Y8flyLNarJJKMYy0jAuW/2icjtioozxFfE&#10;1amHsrxg9bvo7Lp8yMPUxWJxlarhWo80ab95N7ptLS3z/Is6t4x0Xx98Hdc1zw9qMOq6VdaVdNFc&#10;wE4OInBBB5BB4IIBHevBf+Cf+tWXhr9mPWtX1KcWunafqd7d3M5UsI4o4ImdsAEnCgngZ4riv2Up&#10;JvCKftFfD2OZ59I0R7v7LvY/Ky/aIWOPVljj/wC+a6n9he60K0/ZP8RyeJ5baHw8dRvU1BrxsRGB&#10;oYldW9iCRjvnFVSxDxFejVej5Z37XTS+4qji5YrE4eu0oy5Kl+yaaT+Wn3HX3H/BQT4Ow3hgTVNS&#10;uIg2PtMemyCMj1w2Gx/wHNeveH/jB4T8W+Ab3xloerR6toNnBLcTS26negjQu6shwyuAPukA8j1r&#10;5yb9q74TfZ59G8FfCrU/FmnQgxsuleH4ltWA4A243Y6feQdRXP8A/BP++834j/GPS4tLm0TSJLpZ&#10;k0K8QhrL99OohZSOGVSEYY/hGelVRzCpKvCk6kZ819k1Z2v3aaLw+aVZYmFB1YzU7r3U1ZpX3u00&#10;ej/8PDvhF/z8az/4Lz/8VXo3wZ/aS8G/He81O18LSX0kunRpJP8Aa7bygA5IXHJz901wn7WnxO0/&#10;4WeFbXw/4a0ezuvHviVvsel28FtGZIdx2mbGOuTtX/aOeimuZufh7L+yD+x34tvbCXPjK6tYm1HU&#10;ozlhcTSJCNjekXnHafUFu+K0+s4mnWlGclKME3KytbTRbvXr6GixmMo4iUak4yhTi5TtG1tLpLV6&#10;vf0PRPiF+2b8KvhvrUukX+vPf6jAxSeHS4GuBEw6hnHy5B4IBJHeu6+Fvxm8H/GbSZdQ8JaxHqUc&#10;JCzwlWjmgJzgOjAEZwcHocHBNfIP7Nf7RPw++Dfwz0ywj+HvjC81u4iMupatZ6PFKLuRjk4kMwLR&#10;gYAGAMDOMkkv+EPjCz179trTtc8FeF9d8MeG9e0+a31S21DTxaJ5ywSSbtqMyYLRRHOQSxbjnJxp&#10;ZlOUqbcovmaXKk7q/n1t10MaOcVJTpSlOMlNpOKTvG+2t9bddF5H0ND+2J8L/L8UPea3Jpg8PXK2&#10;l0t5AVeWUmQBYVGWkOYX6Djgmrfwq/av+G/xi1w6LoGsSJq5BaKzvrdoHmABJKE8MQATjOcDOK+b&#10;f2PPhb4W8ffGr4xar4i0a21m50fVwLJLxPMijMs91vYxn5WP7pcEg45xW9+2B4O0nwH8Zfgn4l8O&#10;WFrompT6yttO1jAsQlVJoChYKACQHdTkchsHgUQxuM+rrFS5eW9mtbtc1vkKnmOP+qrGz5eROzVn&#10;drm5b3vZfj+h9qUUUV9MfYhRRRQAUUUUAFFFFABRRRQAUUUUAFFFFABRRRQAUUUUAFFFFABRRRQA&#10;UUUUAFFFFABRRRQAUUUUAFFFFABRRRQAUUUUAFFFFABRRRQAUUUUAFFFFABRRRQAUUUUAFFFFABR&#10;RRQAUUUUAFFFFABRRRQAUUUUAFFFFABRRRQAUUUUAFFFFABRRRQBQ03/AI/NU/6+V/8ARMdX6oab&#10;/wAfmqf9fK/+iY6v0AFfIP8AwVe/5Mj8Y/8AX5p3/pZFXCf8PXP+qA/ET/wF/wDsa+gfiP8ADrTf&#10;24f2X7DStW/tTwbYeKLey1OSExqby02ukwiYMMBsrtPHHNAHz3+z/wD8Ezf2f/HvwH+G/ibWfCl7&#10;caxrXhrTdSvZl1i6QPPNaxySMFWQBQWYnAGBXs938I/Bv7C/7N/xV1n4W6TLpksGk3WriO5u5bkN&#10;dRW7CJiZGJABC5A64rw/xN/wS21vwn4Wkn+F3x28faV4k063/wCJZBfakRbEoo8uHMWwxqQoUEZC&#10;8fKQMV1P7Ffxg1X9uj9kTxr4T8fyt/wkUSXXhnUtRSERtOksH7u4KgACQByCAAMx543YAB4x8Ff2&#10;JfAnxo/YUv8A4l+JILvV/ixr+n6lrq+K7i+nNxFdRyTeTxv2lf3S7sjJ3NyOMfSf7EP7Qza5+wpo&#10;fxC8e6q8p8PWN5HqmpTkvJJFaSSBXYnl5DEsY6ks3ua8J8I2v7T3wb/Zz1L9nix+DDeIdQWC90jS&#10;vHFnrMCWItbh5D5zI+MMgkfaGKn7uVyCGyPE3wf1C38K/BL9iXSNSF3dSD/hJfiHf2Lkpb2YnM7R&#10;A+jSPhcgHKQEj56APdP+CfXg3WPHTeM/2jPG1q0Xin4jXRbS7eYZOn6NGdsESZAIVto/3ljib+I1&#10;9k1+fmg+Jvin+1f8eviV4E+GvxFf4OfDH4XSxaDb/wBj6XHcTXlwvmRY3MV+RWt5MBWACeXwS26v&#10;TP2Hfj9438Z+Kvil8JvidqFvrfjT4e6kLYa5DAtv/adqzOqSNGoADDYDkAZWVM5IJIB9b0UUUAFF&#10;FFABRRRQAUUUUAFUNB/5Aenf9e0f/oIq/VDQf+QHp3/XtH/6CKAL9fj1/wAFRvC/7QOi+ANCvvif&#10;498P654QuNb8qx0XQLRoPLm8mVkllJjBchAw5Y4LHA5r9ha/Oz/gtn/yb/4G/wCxnX/0knoA/ROv&#10;jHUP+CX/AIB+IfxJ8W+Nvij4g8QeOtQ1nVby7tLB7+S3tdPtpZ3eGBNpMh8tGVfvheMBBivs6sHx&#10;1460D4Z+EdU8T+J9Ug0bQtNhM91eXLYVFHb1LE4AUZJJAAJNAH5qWPgST9gH/goJ8OfCHw+1u/k+&#10;HnxCWNLzw9e3XmiJ5HeHJHfYwjdJCN2N6ZIzn9CPjn8c/Cv7O/gGbxl4ymubfRIZ4rZ5LSAzPvkO&#10;F+Uc4zXxF+y14f8AEP7bf7Wlz+0x4j0240XwB4bV9N8H2FyMPc7N6q59QpkkkYjI81goJEbV9u/H&#10;P4GeFf2iPAM3g3xlDc3GiTTxXLx2k5hffGcr8w5xmgCXw/8AGjw54p+DC/E/TZZ5PC8mlS6wkk0R&#10;jkNvGjOxKnocIeK/PD9kT9mPTv8AgoFD4q+OPx0u9S1+TUdUmsNH0aC+kgtrS3j2khNhDBFL7FUE&#10;D5GZtxbNfZ/xk+HejfCX9hv4k+DvD0c0Wi6P4E1i1tEnkMjiMWU5ALHqea87/wCCT4UfsS+EdoAJ&#10;vdR3Y9ftcnX8MUAeO/AOzvf2Hv29o/gPZa5f6l8MfG+mNqmjWeoyeYbCfEzLg9MlreaMkAbt0Zbk&#10;Zqh8ZrVv2wP+CkV58EPHesalpvw38L6at3BoNpc/ZxqlwLeGcs2OpPnnkZIjiO3aSxrW/bJ+1f8A&#10;Dzr9mj7JnzfJt92Mf6v7XP5nX/Y3Vl/tbeC9K/bA/bP0n4d/DOCTwz8Q/B9sLzxB8R7ad4vsMKgF&#10;IBGm0yyK0se1g6sCxXOFYgAyf25v2VfB37FfgfRPjH8ELvUfh34l0vV7e0a2h1Ke4hvUkDEqRM7s&#10;TlASpJVlDgrX6U+BtdufFHgnw/rN5a/YbzUdPt7ua15/cvJErsn4EkfhX5U/tEaL8aPgf4w+H+rf&#10;tNCX43/Bjw9fBreXR5I4IzcniOW8Tyw0jquQFkO1/u+Z8zBv1d8J+KNM8b+F9I8RaLdLfaPq1pFf&#10;WdymQJYZEDo2D0ypHBoA1aKKKACiiigAqhr3/ID1H/r2k/8AQTV+qGvf8gPUf+vaT/0E0AX6+Mf+&#10;Covx28TfCr4OaB4W8E3s2neK/HWqDSYLu3cxzRQADzfLcfdZmeJNw5AdiCDgj7Or86v+CpQVvj5+&#10;yQHAKHxNcbg3TH2rS+tAGprH/BIH4aWnwhktdH1DWo/iZbWv2iDxOL1/3l8q7h+5+6Iy4xxhwMfN&#10;kZPV/sI/ERP21v2M9Q8MfEh59aurOaXw5rEjytHNeQqqSRSM6kNuKOqls5JjYnk19rV+cn/BHD7V&#10;/Znxu35+x/8ACRReX0x5m2Xf79PL/wA5oA9d/wCHUP7Nv/QnX/8A4O7z/wCOV8yfsh/A3wbqf/BS&#10;DXdX+EmmSaT8Ofhjbz2lxdSXMt0L6+lhmtSA8jEjLSTEYO0rbA/x19i/8FAv2jv+GcP2d9Z1HTrj&#10;y/FmuZ0fQ0Q/vBPIpDTKP+mabnBxjcEH8VW/2C/2cx+zV+zroWh3sHleKNU/4m2uMw+cXUqj90T/&#10;ANMkCR+mVYj71AHbftSfFhfgf+z3488a+asV1pelymzZjgG6kxFbj8ZXjFea/wDBN34Ut8KP2RPB&#10;cNwhGp6/G3iG9Zl2sz3OGj3Z5yIRCpz/AHa80/4KZXk/xM1b4L/ATTp3jn8deJI7jUTCfmjsYCA5&#10;YemZGkHvbmvuKzs4dPtILW2iWG3gRYoo0GFRVGAB7ACgD8gP+Co3hf8AaB0XwBoV98T/AB74f1zw&#10;hca35VjougWjQeXN5MrJLKTGC5CBhyxwWOBzX7C1+dn/AAWz/wCTf/A3/Yzr/wCkk9fonQB8nfts&#10;+Ff2gtY8M+Kr34dePvD/AIU8D2ugTTX1vNas2pSGOORphHL5bBAyBQCCGByQR1rnv+CRX/Jmek/9&#10;hi//APRgr6U/aA/5IP8AEj/sWtS/9JZK+a/+CRX/ACZnpP8A2GL/AP8ARgoA+0q+EP2H2Hxy/ay/&#10;aC+Ocjefp0d8vhHQpfvKbeHZvZewykVs/H/PVvXn6J/bG+LX/Ckf2ZfiD4timEF/baY9tYNnkXU5&#10;EMJA74eRWwOymuc/4J+/CY/Bz9knwBpE0Zj1HULP+2b0Mu1vNuj5wVh6ojRp/wAAoA81X/glr8Pf&#10;GfjTxF4u+KWveIPiBrWr39zcxwzahJBbWUMkzvHDHtPmHYrBcl9vHCrXh3gfwjdfsHf8FFvCHw08&#10;E67fXfw48fWQuJ9Cvrjzfs5fz0U4/vJJACsmMlGZCTgmv0f+I/xG8O/CXwVqvizxXqkOj6DpkJmu&#10;LqY/gFUdWdjhVUckkAcmvg39j3wh4k/a8/aj1T9qjxbp02i+FtOWTTPBmmXAw7xhHi8z3VVklJPI&#10;MsrbT+7xQBP+3DrWvftHftb/AA6/Zi0zW7zQvCd5a/2t4llsX2PcIFlk8tvULHD8oOV3zKSDtFcx&#10;+1z+wl4Z/ZQ+FY+MnwP1DWvCXizwbNb3Ex+3PcLeQtKkblg54ILBio+RlDqVORjptHVD/wAFoNcL&#10;BSR4XUrn1+xQ9PwzX0p+3t/yZz8Wf+wJL/6EtAFLWNNu/wBt39kPw2+l+JLrwS/i2z0++vb7TGbz&#10;YFDo9zAmGGclZI+TjuQeh8i1r/gj78D5/At1pelnXrTxJ5BFv4iuNRaWUTY+V3iAETLnGQEU4zgg&#10;816P/wAEy/tX/DDfww+2Z83yb7bux/q/7QufL6f7G2sz9vn9rVfgf4LXwN4OEms/FzxdH9g0bSrF&#10;TLPbLLlPtLIOc5JEY/ifsQrYAOR/4JL/ABq8UfFT4Da3o3ivUpNau/Cmq/2da6hNN50j2zRqyI0m&#10;Tv2NvAbP3So6LXa/tf8A7TWveG9b0z4MfCGBdZ+M3ihNkRXmLQ7Vgd15ORnaQuWUEcAbiCNqvznw&#10;b+Dmv/sE/sI+J30m0TWviMtnNrd1BGjTob90REiVVyXWNVQYHDFWPG6vmP8AZL/am0L9n2x1vxD4&#10;l+E/xS8ZfFXxRM114g8US6KmZCxDeRDlwViUjPQbjg4ACKoB1f8AwS58DXfwz/az/aA8K6hqsmua&#10;hpMaWtzqc2S91Mty2+U7iTlmyeSTzzX6gV+Ov7JP7W9j4T/bM+MHid/Aniy+j8caksUVja2atcab&#10;5l0Tm6Xd8gG7nGehr9iqACiiigAooooAKKKKACiiigAooooAKKKKACqEP/IcvP8Ar2h/9Clq/VCH&#10;/kOXn/XtD/6FLQBfooooAKKKKACiiigAooooAKKKKACiiigAooooAKKKKACiiigAooooAKKKKACi&#10;iigAooooAKKKKAMfVf8AkL2X/XCb/wBCioo1X/kL2X/XCb/0KKiumn8JzVPiPxl/4LOf8nQeF/8A&#10;sTrX/wBLb6v0Z/Y18DeG5P2YfhLqLeH9KbUG8O2MpujZRGUv5Sndv25z75r2nWPBugeIbpbnVdD0&#10;3U7hUEazXlpHK4UEkKCwJxkk49zWlZ2dvp1rFa2kEdrbQqEjhhQIiKOgAHAFUo2bYnK6SI9U02DW&#10;NMu7C6TzLW6heCVP7yMpVh+RNfhhaaH49/4Jk/tV2mu6p4em1fRbSae3trpgY7bV7GRWX5JgpCyB&#10;drFeSrKMgjr+7NV7/T7XVLWS1vbaG8tpBh4biMOjD0KkYNEo8woy5T8Sf2vP2ttf/wCCgPiTwf4N&#10;8CeBdRhttPleWCwQ/abu6uJAql22DaiIOOuPmYsegH014w8d+M/+CZP7PvwY8NxeFbLxppl/Fqcn&#10;i6CZX8pLl3t5ERbhQVTHmyxgsrBxGTjjj9EtH8N6R4dSRNK0uy0xJDl1s7dIQx9TtAzWhJGs0bI6&#10;q6MNrKwyCD1BFTyve+pXMtraH4V/tKftM/Ar41eA5rDwd8A7fwb44upYmi1ixmjgS3bzFaQCKBVE&#10;5dQyYdR9/d1Ar6g/YZ/ZP+IOl/scfG6y1uwutH1Dx/pTwaLpF8PKkBS2mVJXQ8p5ryqvzYO1AcYI&#10;z+jlh4J8PaVfG9stB0yzvDkm4t7ONJOTk/MFz1raoUNbsHPSyPwJ/Yy/aYl/Yl+MWv3/AIk8J31/&#10;9qsH0q908t9mu7VxIjg7XHUFMFTj72c8YP6cJ/wUL07Tf2TNK+Oer+ELpbHU9Zl0uLR7K6V5Y1Es&#10;yI7OwAJxDk4HVuK+ptX8H6D4gnWbVNE03UplGBJeWkcrAegLA1Pf+HNJ1XT0sL3S7O8sUYMtrcW6&#10;PEpGcEKRgHk/nTUXHS4OSlrY/n2/bQ/aI039qD42T+N9K0m60W0ksLe0FreOryAxggnK8YOa/Tn9&#10;j7/goz4a+OXjDwn8LbDwjq2maiNMMf2+5niaL/R7fLHA552HH1r67/4Vh4N/6FLQ/wDwWw//ABNW&#10;tL8D+G9DvEu9O8P6XYXaAhZ7WyjjcAjBwyqDyKSi073ByTVrG5RRRWhmFFFFABRRRQAUUUUAFTeH&#10;/wDkGn/rvP8A+jXqGpvD/wDyDT/13n/9GvWNTZGtPc0q/Iz/AIKpftcfCf4+fCvw34a8CeK/7d1v&#10;S/EJuLy1/s67t/KjWCaMndNEin5mAwCTz6V+udcy3ww8GyMWbwlobMxyWOmwkk/981gdBxfwN/at&#10;+Fn7SV1q9v8ADnxR/wAJFNpKRSXq/wBn3Vr5SyFghzPEm7JRvu5xjmvJ9c/bI8R3H7c1n8AvC3hj&#10;T9TsYIIrnWNZnncPZxmHz5cKODhGiUZ/jkANfTui+E9E8NvK+kaNp+ltKAJGsrVIS4HQHaBnGT+d&#10;fJv7DXwK8TaP8T/jN8ZfH+h3Oh+KfGOuTwadZXwXzrfTA4kTpkgMTGuCelupxQB59+314Y8QfA/9&#10;pb4WftP6Dol3r2jeHojpniO3sk3PBb4lUy47BoriZNxwqlEyRurl/wBq/wD4KDeEv2k/g/cfCf4K&#10;afrfi7xr41Men/Zxp7w/ZIi6tIG3cMxUFcj5VBZiwCjP6XsoZSCMg8EGs3SfC+jaDNNNpmkWOnSz&#10;/wCtktLZImk5z8xUDPPrQB8x33iK5/4J5/sd+ALdPC914zi0E21lrVvpRIePzRLLc3KHaRtWYk/N&#10;gEMAWXOa4nWv+CwHwPj8Gy6hocfiDV/EkkeLTw6+mtFM8xGER5MmMDdgEqzH0DdK+5axrfwb4ftd&#10;UOpQ6FpsOo53fbI7ONZs+u8DP60AfIP/AAS/+A3i74aeAvGnj3x9ZS6X4s+Ieprqc1hcKUligXzG&#10;jaRDyjs88zbTyFK5wcgfa9FFABRRRQAUUUUAFFFFABVDWv8Ajzj/AOvm3/8ARyVfqhrX/HnH/wBf&#10;Nv8A+jkoAv18l/8ABRb9r3Vv2UvhnpA8N2UUniXxPNNZWWo3XzQacEVS87Jgl2G9dq4xnJOcbW+t&#10;KzNa8M6P4kWJdX0mx1VYSTGt7bJMEJ643A4zgdPSgD8y/wBkX9p79lj9mvSdQ1fVfiDqHi74na+z&#10;T694qutEvXlmdm3GKItHuEe7kk8uRuboqr95/Ab9pv4fftKaHq2r+AtWm1Ow0udbe7luLSW22OV3&#10;AYkUEjHORxXWf8Kt8Gf9CjoP/gsh/wDia4j9oLQ7/wAK/s8/EO3+G/heOTxLfaTNa2Njo1skUkk8&#10;q+SsgCgAlN+/J7KaAPLf2Kf2xfEv7W/ibx7OfC1hpHgnw/cfZbLVIZpHmvZGdigweBiJQzehkStP&#10;9sT9rj4TfCfwn4z+H3irxX/ZXi/VPDV0bPTv7Ou5vN8+GWOL95HE0Y3OCOWGOpwK6T9h34B/8M4/&#10;s2eFfCt1b/Z9emi/tPWQcFvtswDSKxHBMYCRZ9Ihya9g1fwT4d8QXf2rVNA0vUrnaE868s45X2jo&#10;NzKTjk/nQB+dv/BLH9q74V+Dfgr4X+FmseKfsfjzUdbuI7XSf7Pun8xppB5Q81YjEM+7jHfFfdnx&#10;q+PXgT9nfwra+JPiFrv/AAj+i3V6mnw3P2Oe53TtHJIqbYY3YZWKQ5Ix8vXJGd+z+HXhTTrqK6tP&#10;DGjWtzCweOaHT4kdGHQhguQfcVpaxoOmeIrVbbVtOtNTt1cSLDeQLMgYAgMAwIzgkZ9zQB+TP7PP&#10;7Ynwg8C/t5/G/wCIuueLvsXg3xJamPS9S/s28k+0N5kDY8tITInCN95R0r9X/CfinS/HHhXRvEmi&#10;XX23RdYsodQsbny3j86CWNZI32uAy5VgcMARnkA1m/8ACrfBn/Qo6D/4LIf/AImujtbWGxtYba2h&#10;jt7eFFjihiUKiKBgKoHAAAwAKAJaKKKACiiigAooooAKKKKAKGpf8fml/wDXy3/omSr9UNS/4/NL&#10;/wCvlv8A0TJV+gDzD44/tMfDb9m6z0m6+I3iT/hHYNWkkis2+w3N15rRhS4xBG5XAZfvY68V+av7&#10;BX7YXwh+C/xg/aK1vxl4u/sbS/Fmuw3miz/2beT/AGqFbi/cttihZk+WeI4cKfm6cHH6za14Z0fx&#10;IsS6vpNjqqwkmNb22SYIT1xuBxnA6elZX/CrfBn/AEKOg/8Agsh/+JoA5L9pH4523wG+AHif4kxw&#10;xagNMs45rS3mYotxLK6Rwoe4BaRc9wM1wnwn1vXP21f2PdRuPG+iWnhX/hONOvLW2trN3l8m2dWj&#10;hnO7q24GQDpjZ71y3/BRD4TeM/jz4N+Hfwz8J6TdSaPrHiW3k1/U7UKI9PsYhgs+eOsgcAA5MOMV&#10;9UeHdAsPCnh/TNE0q3Sz0zTbWKztbeMYWKGNAiIPYKoH4UAfmn+yP+2Npv7Evg+9+Bfx803U/Cmr&#10;eGbud9MvobKS5guraWVpflKAlh5jSMrgFWVgOCpzqfBYap+3R+3pp3x4stAv9F+FngjT/wCz9Jv9&#10;Rg8ttTlTz9gXsSJLiSQ4J2qiKcFq/RfWvDek+JI449W0uy1SOM7kS9t0mCk9wGBwavxRJBEkUSLH&#10;GgCqijAUDgADsKAPzN1TxU//AATq/bk+IHivxXpGoSfCP4nE3ia1Y2xmFteM5mZWA7rI9wCg5KOj&#10;AHBFY/7RHxasP+Cm/wAVfh18KvhXp+p6l4I0jUV1fxJ4iuLZ7eKKPGw7QwBXbGZQN2C7uABgZP6i&#10;32n2uqWctpe20N3ayjbJBPGHRx6FTwRUWk6Lp+g2YtNMsLbTrUMWEFpCsSZPU7VAGaALccaQxrHG&#10;qoigKqqMAAdABTqKKACiiigAooooAKKKKACqEP8AyHLz/r2h/wDQpav1Qh/5Dl5/17Q/+hS0AX6+&#10;INJ/4KufDnw/4m1rwv8AFDQPEHw+1/SrqW3fzbF7i3nVXZVkTaPMXcAGwUwNwwzda+36zda8M6P4&#10;jSNNW0qx1RIzlFvbZJgp9RuBxQB+adx4nvf+ClH7Y3w217whoeqWnwf+GlyL2fXNShMK3VwJY5mR&#10;ByMyGGBAmd4QMzbeAOv/AG4NH139nD9rX4d/tO6Xol5rvhS0tf7J8TQ2MYd7dCskfmn0DRzfKThd&#10;8KgsN4r9CLOyt9OtYra0gitbaIbY4YUCIg9ABwBUrosiMjqGVhgqwyCPSgD8yf2uv27vDP7V3wq/&#10;4U38DtO1rxf4t8YzW9vMosXtxaQrKkjBi45JKhS33FUuxcYGfvr4B/C+P4K/BbwX4GjlWdtD0uG0&#10;mmQYWWYLmVwOwaQu2Peur0jwzo/h95n0vSbHTWmOZGs7ZIi/+9tAz+NadAHhf7Z/7QH/AAzr8CdY&#10;1ywzP4r1IjSPDtmib5J9QmBWPav8WwbpCO+zHUisP9nH9lf/AIVH+yXc/Di8mVvE3iLTruXX9QLl&#10;zLf3cRWRi+MsEBVA3UiMHqa+gtS0PTdYktZL/T7W+ktZPNt3uYVkML8fMhIO08DkelXqAPzH/Y4/&#10;bH8Dfsj/ALOOufDX4oXFz4Y+IXg2/v0Gg3FjO8t6Xcyx+WyqUIZ3K5LAYAbO0hq9z/4JT/CHXPhH&#10;+yjar4gsrjTb/wARatca6tndLskiieOGGLK4yNyQK4B5w4+lfWV/4Y0fVb6C9vdJsby9g/1VxcWy&#10;PJH/ALrEZH4Vp0AFFFFABRRRQAUUUUAFFFFABRRRQAUUUUAFFFFABRRRQAVQm/5Dln/17Tf+hRVf&#10;qhN/yHLP/r2m/wDQoqAL9fFPxe8H+Mf2Z/2gLz4v+DtFm8QeFNZBOuafbAloy5Bl3AZIBZRIsmCA&#10;xIPB5+1qK48VhliYpXtJO6a6M8/G4NYyCXNyyi7pro/180fM1j/wUM+Ed1pqXE91q1ncMoLWcmns&#10;zqccjKkqfz7V5d+zn4RufjN4++OmstpGpab4V8Z2d1b2V9qFqYwfOkYgjqCyhg3yk4xX2nJ4P0Gb&#10;UDfSaJpz3pbeblrSMyFvXdjOa1643g61acZYmaaj0Ste6trqzgeX4jEVISxdRSUb6KNr3VtdX36H&#10;wz+z7+0Vafsu6HefC34q6fqWi3mkXUz2N5FbtNDLC7liBjkguWZWUEEN2I5eNduf20v2kPB+raFp&#10;d7B8O/BcouZNQvotgnlDrIygZIy5jiXbnO1STjpX2rquhabrsaR6lp9rqMaHKpdQLKFPqAwOKsWt&#10;pBY26QW0MdvBGMJFEgVVHoAOBWccvq8saE6l6cbaW1dtk3fb5GccrrckMNUq3pRasratLZN32Xpq&#10;fFPiS/1X9jv9pTxR40vdFvNW+HfjFjNc3ljHua1md95zyAGDl+CRuV+DkEV3eu/8FC/hvBZKvh60&#10;1rxNq83y2+nW9mYiznorM3T/AICGPsa+n5I0mjaORVdGBVlYZBB6gis3TfC+jaLcPPp+kWNhO4w0&#10;ttbJGzD3KgE1qsHXouUcPUSi23Zq9r721/M1jgcTh3KOFrKMG27ON2r6uzuuvdHxj+0BdeIfhd8W&#10;/hr8fhoNxLYz6ZDBrljGpDWsjxMro2R8uUl2ru/iiwSMitf4rftteHfiV8MfFXh/wL4c13XtQvtF&#10;u0u5JbcQw2Fu0DiWaRgzfcXccdCRjNfZMkaTRtHIqujAqysMgg9QRWfZ+GdH02zuLO00qxtbS4BW&#10;a3htkSOUEYIZQMEYJHPrUSwNaLmqVW0Z76Xd7WbXqRLLcRGVRUK3LGpq1y3d7WbTv19Dxn9hn/k1&#10;nwT/ANv3/pdcV7dqmnQ6xpd5YXAJt7qF4JNvXaylTj8DS6fp1ppNnHaWNrDZ2sedkFvGI0XJJOFA&#10;wMkk/jVmvSoUvY0YUnrZJfcrHr4ah7DDwoN35YpfcrH5/fAH44R/scah4m+GnxI0zUbe3S/e8stQ&#10;tYN6yAqqFgCRlGCKwZc8kggVB8WPj3a/Hn47fAm+0fQNU07w7Y+Jo4rTU9SjEf26Rrqz80IoJGE2&#10;p/ET84yB0r174iftTS+GfGWsaB4x+DOsatYWF7LHp+pRWfnxXMQYhZEWSMDkDqrEGsPwvpfiz9qL&#10;46eDvGepeDrvwT4D8GjzrGHU1KTXU2Qy7FIHG5I+g2gR4ySQK+TlGTgsHRq8yTVlyu6Sd9X2X4nw&#10;8oydNYDD1uZKStHkaaSknrJ6WXfqJ+0Dpev/AAD/AGkLH426Xo1xr3hq9tVs9citVzJABGIyx9Bt&#10;SNgx4yhBIyK6q+/4KIfCiDSxcWh1q/vWHyafHYbZSx6KWZgvX0Y/jX07WTa+E9Dsb77bbaNp9ve5&#10;z9oitY1k56/MBmve+qV6c5PD1ElJ3aavZ9WtUfTfUcTRqTlhaqjGbu043s3u1qt+zPiH9trxjqHx&#10;G/Zx+HXiC/0WbQr3UdXkk/syYN5kS7ZlQHIBJKhTnAznjivU9R/4KG/DOy0OadbXXG1tFIGiy2Rj&#10;mEvTYzk7V54JySPQ9K+lNU0TTtbjjTUbC1v0jbei3UKyBW9QGBwaim8N6TcaompS6XZS6imCt49u&#10;hmXHTDkZGPrUfU8TCrKrSqq8kk7xvst90Z/UMXTrTrUayTkop3jf4Va+61/A+Vv2afhfr/h/4U/F&#10;Lx74stGsfEHjSG6vjbSKQ8cJSVwWB5Uu0rHaecBc1498O/CGteNP+Ce/imy0KKW6uoPEDXctrCCz&#10;zxRiBnUAdSOHx/seuK/RmWJJ43jkRZI3BVkYZDA9QR3FVtL0ew0O2Nvp1jbWFuWLmK1iWNNx6nCg&#10;DPA/KoeVx5YwUtFGS83zdTOWSw5YU1L3VGUX3fNu/vPjr4Q/tyfD3wn8LfD3h218Na0PENjZxWf9&#10;j6ZZI32i4VApZWDDO9hkkjdyeCevM/sl/ED/AIRv4iftC+M/EenTaW9q0upX2mr88kD/AGi4d4R0&#10;ywbK545Havua38OaTa6lJqMGl2cOoSEl7qO3RZWJ65cDJz9aYvhfRka9ZdIsVN9n7WRbJ/pGSSfM&#10;4+bJJPOetKOBxHNTlOqnyXt7tulu4o5bi+elOpWT9ney5bdLa6/8A/PT4J/tDeBL74v698V/inqs&#10;3/CRyOYNG02G0lni0+HGMghcZCnaMerseWzX0rrHxK8D/tkfDjxp4E8I6pNNqElgJg11aSRIjrIr&#10;RElh08xFzjnFe0/8K78Kf9Cxo3/gvi/+Jq9pPhfRtBkeTTNJsdOkkG13tLZIiw9CVAyKeHwVelB0&#10;qk04yvzaO7vvrf8AQeFy7E0YOjVnGUJX5vdd3ffXm3+R8d/Av9rbTvgh4RtPh18VtI1Tw3regqba&#10;Kf7KZI5oQTsyBzkDgEAqwAINerfDf9r7RvjJ8TrDwx4O0DVb3Sissl9rl1AY4YAsbMigDP3mCjLl&#10;fQA5r3PVND03XIlj1LT7XUI1OVS6hWUA+oDA1NY6fa6XapbWVtDaW6fdhgjCIv0AGBW9HDYqlyw9&#10;qnCP93Wy6Xvb52OmhhMZR5Kft04Rt9n3ml0bvb52ufH/AOwb/wAlQ+Pn/YYg/wDR99V79uz/AJHT&#10;4Hf9jCf/AEZbV9Wadoem6PLcS2Gn2tlLctune3gWMykZILED5jyevqaXUNE07V5Ld76wtb17dt8L&#10;XEKyGNuOVJHB4HT0FQsA1g/qvN13/wC3uYzWWSWX/UufW972/vc3/ALtFFFewe+FFFFABRRRQAUU&#10;UUAFFFFABRRRQAUUUUAFFFFABRRRQAUUUUAFFFFABRRRQAUUUUAFFFFABRRRQAUUUUAFFFFABRRR&#10;QAUUUUAFFFFABRRRQAUUUUAFFFFABRRRQAUUUUAFFFFABRRRQAUUUUAFFFFABRRRQAUUUUAFFFFA&#10;BRRRQAUUUUAFFFFAFDTf+PzVP+vlf/RMdX6oab/x+ap/18r/AOiY6v0AFeGftZftMSfsseEdC8VT&#10;+EdS8V6Fcal9j1Q6WD5tjAYnfz+RtIDIFwzKDu+8O/udFAHwl42/4K7fCL/hBbiXwNFrviLxteQm&#10;LTdBbS3jcXLAiMSscqQGIyIy5PQA11//AATG/Z18RfAH4A3M3jG3msvFXijUG1e6srknzraMoqRJ&#10;KDyJCFZ2B5HmYOCCK+ptP8G6BpOotqFjoem2d+2Qbq3tI45Tnr8wGea2KAOY+J3xF0X4R/D7X/GX&#10;iG4+y6Noto93cP8AxEKOEUd2ZsKB3LAV8z/8E8/hxrN/oPir47+NoQvjf4pXf9ppG2SbPSx/x6wK&#10;T/CVww9UEWeVr601TSbHXLJ7PUbK31C0kwXt7qJZI2wcjKsCDggH8KsQwx20McMMaxRRqESNAAqq&#10;BgAAdABQB+bXwL+K3hj9hf8Aam/aD8MfFm+k8LaV4r1YeIvD+rzWk8sN3A0k8m0NGjZYLMq9Mbo5&#10;F64Fdt/wTzsLz4l/Hb4/fHSGxurPwh4s1NLPQJrmJojewxu+6YKwzjAi56bmcdVOPuLWfDuleIoU&#10;h1bTLPU4kO5Y7y3SZVPqAwODV2KJIIkiiRY40AVUUYCgcAAdhQA+iiigAooooAKKKKACiiigAqho&#10;P/ID07/r2j/9BFX6oaD/AMgPTv8Ar2j/APQRQBfr8jP+CqX7XHwn+Pnwr8N+GvAniv8At3W9L8Qm&#10;4vLX+zru38qNYJoyd00SKfmYDAJPPpX651zLfDDwbIxZvCWhszHJY6bCST/3zQBxfwN/at+Fn7SV&#10;1q9v8OfFH/CRTaSkUl6v9n3Vr5SyFghzPEm7JRvu5xjmvzS+N37X3g39qP4+Xfhz4u+J7vwH8FvC&#10;Ooui+GtPtri4utfnikdN87wqQi/L0z8obC5Yl1/XLRfCeieG3lfSNG0/S2lAEjWVqkJcDoDtAzjJ&#10;/Os+X4Z+D55Hkk8KaHJI5LM7adCSxPUk7eTQB8veFf8Agpt+zDpNnpXh7QfEM9hZQrHZWVja6DdR&#10;RRKMKiKBGAoHAr1H9tD9onUP2XPgbeeO9M0e21y6gvbe1FndytGhEjFScrzkV6evww8GxsGXwloa&#10;spyGGmwgg/8AfNbOraLp+vWZtNTsLbUbUsGMF3CsqZHQ7WBGaAPMfhD4uH7Tv7M+ja3rlhHp0fjL&#10;Q5FvLO2cskaTK8bKpPJ4J618I/sjftO6d/wT+h8VfA346WmpaA2m6pNfaPrUNg81veW8mBlQgLFW&#10;K71YA/fZW2lMV+oNjp9rpdnFaWVtDaWsQ2xwQRhEQegUcAVX1nw7pXiKFIdW0yz1OJDuWO8t0mVT&#10;6gMDg0AfnT8B7q+/bk/b3h+O9loeoab8L/A+mnTdHvNRj2fb5wJVUAeoe4mlOCduyMNy2KyvEPij&#10;U/8Agn7+3n478feMNB1C9+E/xGBb+37C3MwtJndZMMQOGSQSgx5yUZWG4jbX6b29vFaQpDBEkMMY&#10;2pHGoVVA7ADoKS6tYL63kt7mGO4gkG14pVDKw9CDwRQB+av7Zn7YXhT9sP4aJ8E/gXa6j8Q/Evii&#10;8tfPmh02a2hsYYpo5d7tMikZZVBbAVV3ksOAfvf4G/D2T4S/BvwR4LmuReT6Do9rp0twv3ZJI4lV&#10;2HsWBx7YrptF8N6T4bjkj0nS7LS45DudLK3SEMR3IUDJrSoAKKKKACiiigAqhr3/ACA9R/69pP8A&#10;0E1fqhr3/ID1H/r2k/8AQTQBfr4y/wCCofwK8S/FT4O6B4r8E2U2o+LPAuqDV7ezt4/MllgIHmiN&#10;P4mVkifbySI2ABJAr7NooA/P7WP+Cv3w0u/hDJdaPp+tSfEy5tfs8HhgWT/u75l2j9990xhznjLk&#10;Y+XJwPS/+CZP7POsfs+/s3RR+JrSSw8T+JL6TWbyznGJbZGRI4YnHZtibyDyDKwPIxX1FH4V0WLV&#10;21VNHsE1RvvXy2yCc/V8bv1rUoA/NjRf+M8v+Ci1xqrf6b8Kvg7hLf8Aihu78SHafQ754y3cNHaL&#10;/er9J6zdF8N6T4bjkj0nS7LS45DudLK3SEMR3IUDJqXWpr230e+l02CO61FIJGtoJW2pJKFJRWPY&#10;FsAn3oA+Hvg+R8fv+Cm3xN8blludD+F+kx+GNOdQWAu5N6ykHoCG+2qcf3l/H7ur5r/YK/Z38Q/s&#10;8fB/U7bxpJb3HjjxFrd1rWsTW0glXzHIVAHAGRtQP7GRq+lKAPyM/wCCqX7XHwn+Pnwr8N+GvAni&#10;v+3db0vxCbi8tf7Ou7fyo1gmjJ3TRIp+ZgMAk8+lfoz8Df2rfhZ+0ldavb/DnxR/wkU2kpFJer/Z&#10;91a+UshYIczxJuyUb7ucY5rtG+GHg2RizeEtDZmOSx02Ekn/AL5rR0Xwnonht5X0jRtP0tpQBI1l&#10;apCXA6A7QM4yfzoA+dv2xP2uPhN8J/CfjP4feKvFf9leL9U8NXRs9O/s67m83z4ZY4v3kcTRjc4I&#10;5YY6nAr5x/4JY/tXfCvwb8FfC/ws1jxT9j8eajrdxHa6T/Z90/mNNIPKHmrEYhn3cY74r9EtX8E+&#10;HfEF39q1TQNL1K52hPOvLOOV9o6Dcyk45P51BZ/Drwpp11FdWnhjRrW5hYPHNDp8SOjDoQwXIPuK&#10;APjX/goxI3xe+KHwG/Z/tZcp4o18axrEaMd62NuCDkDqChuWGeMwj0r7pjjSGNY41VEUBVVRgADo&#10;AK+YPCH7Pfi++/bw8X/GbxWlmnh210OLQ/C0MUwklCnaZZHH8B3efj2m9q+oaAPxt+JH7YHgT9rL&#10;47PF8afE134L+DnhW9JsPB1ja3FxPrMyMy+bcyQqVXpyM5VWKpyWkr7W8I/8FMv2apJtG8NaB4ju&#10;LVHaHT7Cxt9CuookyQkcajywqqOAOgAr6Wb4YeDZGLN4S0NmY5LHTYSSf++aWL4Z+D4JEkj8KaHH&#10;IhDK66dCCpHQg7eDQB8K/twaPrv7OH7Wvw7/AGndL0S813wpaWv9k+JobGMO9uhWSPzT6Bo5vlJw&#10;u+FQWG8Vy37XX7d3hn9q74Vf8Kb+B2na14v8W+MZre3mUWL24tIVlSRgxccklQpb7iqXYuMDP6bO&#10;iyIyOoZWGCrDII9KztI8M6P4feZ9L0mx01pjmRrO2SIv/vbQM/jQB8ufFn4i/wDDun9iLwzHYabH&#10;4h1bRrW00O3Vm8u3e9dGaSd+/l71kfaOTkDIyWHyT+yX+01+z58OfEmo/Fj4sfES88ZfGnXsyXGo&#10;SaJdvDpSMuDBb/usAgfKWUABRsQBclv1e1fQ9N8QWotdU0+11K2DBxDeQrKm4dDtYEZ5PPvWL/wq&#10;3wZ/0KOg/wDgsh/+JoA88+Af7Ynwu/aZ1bVdN+H+t3Gq3elwJcXSzWE1sERm2qQZFGeR2r2usnRf&#10;COheG5ZJdJ0XT9LkkG13srWOEsOuCVAyK1qAPzw/Yb/5SD/tV/8AX6//AKVvX6H1n2Ph7StN1C6v&#10;rPTLO1vro5uLmC3RJJjnPzsBlufWtCgAooooAKKKKACiiigAooooAKKKKACiiigAqhD/AMhy8/69&#10;of8A0KWr9UIf+Q5ef9e0P/oUtAF+iiigAooooAKKKKACiiigAooooAKKKKACiiigAooooAKKKKAC&#10;iiigAooooAKKKKACiiigAooooAw9cuYbXVLF5pUhUwzANIwUZ3R8c1X/ALYsP+f62/7+r/jVzVf+&#10;QvZf9cJv/QoqK6KexzVPiKf9sWH/AD/W3/f1f8aP7YsP+f62/wC/q/41corXUjQp/wBsWH/P9bf9&#10;/V/xo/tiw/5/rb/v6v8AjVyijUNCn/bFh/z/AFt/39X/ABo/tiw/5/rb/v6v+NXKKNQ0Kf8AbFh/&#10;z/W3/f1f8aP7YsP+f62/7+r/AI1coo1DQp/2xYf8/wBbf9/V/wAaP7YsP+f62/7+r/jVyijUNCn/&#10;AGxYf8/1t/39X/Gj+2LD/n+tv+/q/wCNXKKNQ0Kf9sWH/P8AW3/f1f8AGj+2LD/n+tv+/q/41coo&#10;1DQp/wBsWH/P9bf9/V/xo/tiw/5/rb/v6v8AjVyijUNCn/bFh/z/AFt/39X/ABo/tiw/5/rb/v6v&#10;+NXKKNQ0Kf8AbFh/z/W3/f1f8aP7YsP+f62/7+r/AI1coo1DQp/2xYf8/wBbf9/V/wAam0PWtPh0&#10;/a9/bI3nTHDTKDgysQevoamqbw//AMg0/wDXef8A9GvWNTZGtPcf/b2mf9BG0/7/AK/40f29pn/Q&#10;RtP+/wCv+NX6KwNyh/b2mf8AQRtP+/6/40f29pn/AEEbT/v+v+NX6KAKH9vaZ/0EbT/v+v8AjR/b&#10;2mf9BG0/7/r/AI1fooAof29pn/QRtP8Av+v+NH9vaZ/0EbT/AL/r/jV+igCh/b2mf9BG0/7/AK/4&#10;0f29pn/QRtP+/wCv+NX6KAKH9vaZ/wBBG0/7/r/jR/b2mf8AQRtP+/6/41fooAof29pn/QRtP+/6&#10;/wCNH9vaZ/0EbT/v+v8AjV+igCh/b2mf9BG0/wC/6/40f29pn/QRtP8Av+v+NX6KAKH9vaZ/0EbT&#10;/v8Ar/jVLVtb06S1jCX9q5+0QNhZlPAlQk9ewBrcqhrX/HnH/wBfNv8A+jkoAP7e0z/oI2n/AH/X&#10;/Gj+3tM/6CNp/wB/1/xq/RQBQ/t7TP8AoI2n/f8AX/Gj+3tM/wCgjaf9/wBf8av0UAUP7e0z/oI2&#10;n/f9f8aP7e0z/oI2n/f9f8av0UAUP7e0z/oI2n/f9f8AGj+3tM/6CNp/3/X/ABq/RQBQ/t7TP+gj&#10;af8Af9f8aP7e0z/oI2n/AH/X/Gr9FAFD+3tM/wCgjaf9/wBf8aP7e0z/AKCNp/3/AF/xq/RQBQ/t&#10;7TP+gjaf9/1/xo/t7TP+gjaf9/1/xq/RQBQ/t7TP+gjaf9/1/wAaP7e0z/oI2n/f9f8AGr9FAFD+&#10;3tM/6CNp/wB/1/xo/t7TP+gjaf8Af9f8av0UAYd/renPdaaVv7VglwWYiZeB5UgyefUj86u/29pn&#10;/QRtP+/6/wCNGpf8fml/9fLf+iZKv0AUP7e0z/oI2n/f9f8AGj+3tM/6CNp/3/X/ABq/RQBQ/t7T&#10;P+gjaf8Af9f8aP7e0z/oI2n/AH/X/Gr9FAFD+3tM/wCgjaf9/wBf8aP7e0z/AKCNp/3/AF/xq/RQ&#10;BQ/t7TP+gjaf9/1/xo/t7TP+gjaf9/1/xq/RQBQ/t7TP+gjaf9/1/wAaP7e0z/oI2n/f9f8AGr9F&#10;AFD+3tM/6CNp/wB/1/xo/t7TP+gjaf8Af9f8av0UAUP7e0z/AKCNp/3/AF/xo/t7TP8AoI2n/f8A&#10;X/Gr9FAFD+3tM/6CNp/3/X/Gj+3tM/6CNp/3/X/Gr9FAFD+3tM/6CNp/3/X/ABqlDrenDWbpzf2o&#10;RreFQ3nLgkNJkZz7j8xW5VCH/kOXn/XtD/6FLQAf29pn/QRtP+/6/wCNH9vaZ/0EbT/v+v8AjV+i&#10;gCh/b2mf9BG0/wC/6/40f29pn/QRtP8Av+v+NX6KAKH9vaZ/0EbT/v8Ar/jR/b2mf9BG0/7/AK/4&#10;1fooAof29pn/AEEbT/v+v+NH9vaZ/wBBG0/7/r/jV+igCh/b2mf9BG0/7/r/AI0f29pn/QRtP+/6&#10;/wCNX6KAKH9vaZ/0EbT/AL/r/jR/b2mf9BG0/wC/6/41fooAof29pn/QRtP+/wCv+NH9vaZ/0EbT&#10;/v8Ar/jV+igCh/b2mf8AQRtP+/6/40f29pn/AEEbT/v+v+NX6KAKH9vaZ/0EbT/v+v8AjR/b2mf9&#10;BG0/7/r/AI1fooAof29pn/QRtP8Av+v+NH9vaZ/0EbT/AL/r/jV+igCh/b2mf9BG0/7/AK/40f29&#10;pn/QRtP+/wCv+NX6KAKH9vaZ/wBBG0/7/r/jR/b2mf8AQRtP+/6/41fooAof29pn/QRtP+/6/wCN&#10;H9vaZ/0EbT/v+v8AjV+igCh/b2mf9BG0/wC/6/41Sm1vTjrNq4v7UotvMpbzlwCWjwM59j+Rrcqh&#10;N/yHLP8A69pv/QoqAD+3tM/6CNp/3/X/ABo/t7TP+gjaf9/1/wAav0UAUP7e0z/oI2n/AH/X/Gj+&#10;3tM/6CNp/wB/1/xq/RQBQ/t7TP8AoI2n/f8AX/Gj+3tM/wCgjaf9/wBf8av0UAUP7e0z/oI2n/f9&#10;f8aP7e0z/oI2n/f9f8av0UAUP7e0z/oI2n/f9f8AGj+3tM/6CNp/3/X/ABq/RQBQ/t7TP+gjaf8A&#10;f9f8aP7e0z/oI2n/AH/X/Gr9FAFD+3tM/wCgjaf9/wBf8aP7e0z/AKCNp/3/AF/xq/RQBQ/t7TP+&#10;gjaf9/1/xo/t7TP+gjaf9/1/xq/RQBQ/t7TP+gjaf9/1/wAaP7e0z/oI2n/f9f8AGr9FAFD+3tM/&#10;6CNp/wB/1/xo/t7TP+gjaf8Af9f8av0UAUP7e0z/AKCNp/3/AF/xo/t7TP8AoI2n/f8AX/Gr9FAF&#10;D+3tM/6CNp/3/X/Gj+3tM/6CNp/3/X/Gr9FAFD+3tM/6CNp/3/X/ABo/t7TP+gjaf9/1/wAav0UA&#10;UP7e0z/oI2n/AH/X/Gj+3tM/6CNp/wB/1/xq/RQBQ/t7TP8AoI2n/f8AX/Gj+3tM/wCgjaf9/wBf&#10;8av0UAUP7e0z/oI2n/f9f8aP7e0z/oI2n/f9f8av0UAUP7e0z/oI2n/f9f8AGj+3tM/6CNp/3/X/&#10;ABq/RQBQ/t7TP+gjaf8Af9f8aP7e0z/oI2n/AH/X/Gr9FAFD+3tM/wCgjaf9/wBf8aP7e0z/AKCN&#10;p/3/AF/xq/RQBQ/t7TP+gjaf9/1/xo/t7TP+gjaf9/1/xq/RQBQ/t7TP+gjaf9/1/wAaP7e0z/oI&#10;2n/f9f8AGr9FAFD+3tM/6CNp/wB/1/xo/t7TP+gjaf8Af9f8av0UAUP7e0z/AKCNp/3/AF/xo/t7&#10;TP8AoI2n/f8AX/Gr9FAFD+3tM/6CNp/3/X/Gj+3tM/6CNp/3/X/Gr9FAFD+3tM/6CNp/3/X/ABo/&#10;t7TP+gjaf9/1/wAav0UAUP7e0z/oI2n/AH/X/Gj+3tM/6CNp/wB/1/xq/RQBQ/t7TP8AoI2n/f8A&#10;X/Gj+3tM/wCgjaf9/wBf8av0UAUP7e0z/oI2n/f9f8aP7e0z/oI2n/f9f8av0UAUP7e0z/oI2n/f&#10;9f8AGj+3tM/6CNp/3/X/ABq/RQBQ/t7TP+gjaf8Af9f8aP7e0z/oI2n/AH/X/Gr9FAFD+3tM/wCg&#10;jaf9/wBf8aP7e0z/AKCNp/3/AF/xq/RQBQ/t7TP+gjaf9/1/xo/t7TP+gjaf9/1/xq/RQBQ/t7TP&#10;+gjaf9/1/wAaP7e0z/oI2n/f9f8AGr9FAFD+3tM/6CNp/wB/1/xo/t7TP+gjaf8Af9f8av0UAUP7&#10;e0z/AKCNp/3/AF/xo/t7TP8AoI2n/f8AX/Gr9FAFD+3tM/6CNp/3/X/Gj+3tM/6CNp/3/X/Gr9FA&#10;FD+3tM/6CNp/3/X/ABo/t7TP+gjaf9/1/wAav0UAUP7e0z/oI2n/AH/X/Gj+3tM/6CNp/wB/1/xq&#10;/RQBQ/t7TP8AoI2n/f8AX/Gj+3tM/wCgjaf9/wBf8av0UAUP7e0z/oI2n/f9f8aP7e0z/oI2n/f9&#10;f8av0UAUP7e0z/oI2n/f9f8AGj+3tM/6CNp/3/X/ABq/RQBQ/t7TP+gjaf8Af9f8aP7e0z/oI2n/&#10;AH/X/Gr9FAFD+3tM/wCgjaf9/wBf8aP7e0z/AKCNp/3/AF/xq/RQBQ/t7TP+gjaf9/1/xo/t7TP+&#10;gjaf9/1/xq/RQBQ/t7TP+gjaf9/1/wAaP7e0z/oI2n/f9f8AGr9FAFD+3tM/6CNp/wB/1/xo/t7T&#10;P+gjaf8Af9f8av0UAUP7e0z/AKCNp/3/AF/xo/t7TP8AoI2n/f8AX/Gr9FAFD+3tM/6CNp/3/X/G&#10;j+3tM/6CNp/3/X/Gr9FAFD+3tM/6CNp/3/X/ABo/t7TP+gjaf9/1/wAav0UAYdhrenJdakWv7VQ9&#10;wGUmZeR5UYyOfUH8qu/29pn/AEEbT/v+v+NGm/8AH5qn/Xyv/omOr9AFD+3tM/6CNp/3/X/Gj+3t&#10;M/6CNp/3/X/Gr9FAFD+3tM/6CNp/3/X/ABo/t7TP+gjaf9/1/wAav0UAUP7e0z/oI2n/AH/X/Gj+&#10;3tM/6CNp/wB/1/xq/RQBQ/t7TP8AoI2n/f8AX/Gj+3tM/wCgjaf9/wBf8av0UAUP7e0z/oI2n/f9&#10;f8aP7e0z/oI2n/f9f8av0UAUP7e0z/oI2n/f9f8AGj+3tM/6CNp/3/X/ABq/RQBQ/t7TP+gjaf8A&#10;f9f8aP7e0z/oI2n/AH/X/Gr9FAFD+3tM/wCgjaf9/wBf8aP7e0z/AKCNp/3/AF/xq/RQBQ/t7TP+&#10;gjaf9/1/xqlout6dDo1gj39qjrbxqytMoIIUZBGa3KoaD/yA9O/69o//AEEUAH9vaZ/0EbT/AL/r&#10;/jR/b2mf9BG0/wC/6/41fooAof29pn/QRtP+/wCv+NH9vaZ/0EbT/v8Ar/jV+igCh/b2mf8AQRtP&#10;+/6/40f29pn/AEEbT/v+v+NX6KAKH9vaZ/0EbT/v+v8AjR/b2mf9BG0/7/r/AI1fooAof29pn/QR&#10;tP8Av+v+NH9vaZ/0EbT/AL/r/jV+igCh/b2mf9BG0/7/AK/40f29pn/QRtP+/wCv+NX6KAKH9vaZ&#10;/wBBG0/7/r/jR/b2mf8AQRtP+/6/41fooAof29pn/QRtP+/6/wCNH9vaZ/0EbT/v+v8AjV+igCh/&#10;b2mf9BG0/wC/6/41S1rW9Om0a/RL+1d2t5FVVmUkkqcADNblUNe/5Aeo/wDXtJ/6CaAD+3tM/wCg&#10;jaf9/wBf8aP7e0z/AKCNp/3/AF/xq/RQBQ/t7TP+gjaf9/1/xo/t7TP+gjaf9/1/xq/RQBQ/t7TP&#10;+gjaf9/1/wAaP7e0z/oI2n/f9f8AGr9FAFD+3tM/6CNp/wB/1/xo/t7TP+gjaf8Af9f8av0UAUP7&#10;e0z/AKCNp/3/AF/xo/t7TP8AoI2n/f8AX/Gr9FAFD+3tM/6CNp/3/X/Gj+3tM/6CNp/3/X/Gr9FA&#10;FD+3tM/6CNp/3/X/ABo/t7TP+gjaf9/1/wAav0UAUP7e0z/oI2n/AH/X/Gj+3tM/6CNp/wB/1/xq&#10;/RQBQ/t7TP8AoI2n/f8AX/Gj+3tM/wCgjaf9/wBf8av0UAUP7e0z/oI2n/f9f8aP7e0z/oI2n/f9&#10;f8av0UAUP7e0z/oI2n/f9f8AGj+3tM/6CNp/3/X/ABq/RQBQ/t7TP+gjaf8Af9f8aP7e0z/oI2n/&#10;AH/X/Gr9FAFD+3tM/wCgjaf9/wBf8aP7e0z/AKCNp/3/AF/xq/RQBQ/t7TP+gjaf9/1/xo/t7TP+&#10;gjaf9/1/xq/RQBQ/t7TP+gjaf9/1/wAaP7e0z/oI2n/f9f8AGr9FAFD+3tM/6CNp/wB/1/xo/t7T&#10;P+gjaf8Af9f8av0UAUP7e0z/AKCNp/3/AF/xo/t7TP8AoI2n/f8AX/Gr9FAFD+3tM/6CNp/3/X/G&#10;j+3tM/6CNp/3/X/Gr9FAFD+3tM/6CNp/3/X/ABqLT7yC91m8e3mjnQW8Klo3DDO6XjIrUqhD/wAh&#10;y8/69of/AEKWgC/RRRQAUUUUAFFFFABRRRQAUUUUAFFFFABRRRQAUUUUAFFFFABRRRQAUUUUAFFF&#10;FABRRRQAUUUUAY+q/wDIXsv+uE3/AKFFRRqv/IXsv+uE3/oUVFdNP4TmqfEfDX7c3/BQ3X/2S/i1&#10;pPhDSvCGm6/b3uiQ6q1zeXMkTqzz3ERQBRjAEAOf9o188Rf8Fr/F6yIZPhnojx5G5V1GZSR3AO04&#10;P4GuR/4LOf8AJ0Hhf/sTrX/0tvq+r/B83wDh/YD8LN8Qx4QZP+EQg89ZltmvjcfZsDygP3nn7j8u&#10;35s1N221cqySTsemfse/t7eD/wBrb7ZpVvp8/hfxjYwfaZ9FuphMssWQpkglAXeqkqCCqkbhwRzX&#10;0/X4Q/8ABLS0vp/21PBs9qJPslpa6jPfupwqQfYpkBf/AGfMeL8SK9t+L3/BQ74y/tD/ABvHw7+A&#10;Mn9kabcXb2WnS2sULXeohA26dpZQVhj2qXG3aVUZLdg4z0uxShrZH640V+O3jn9pT9r79iLxvoif&#10;ErV4/EelakGmit9Q8m6tb1EKiVEnRRJG6hl4yMbwdrAjP1P+0l/wUhsfAX7MvgTx/wCBbCC813x0&#10;sq6db6iS8diYcLdGQKRvaJ2VAAQCSD04Nc6J5GfcVcn8WfiFb/Cb4Z+J/Gd5aS39roOnzahLawMF&#10;eVY1LFVJ4BOO9flt8L9Q/bu/aF8EwfEjwt40aTSL2SX7HF9qsbXz/LlaNgsOwKAHVl+fGdvcYJ3/&#10;AIna1+1V8Tv2PvGMfjKaXQtW8LajeQeJEuYIrF7/AEkWSOeEXZNlmbDR4BA60c3kPk13Pq79kn9v&#10;zw7+1v4y1nw7o3hbVNBn0yw+3vNfTRurr5iR7QF75fP4V778Sfip4T+D/hz+3/Geu2vh7R/OW3+2&#10;XhIQyMCVUYBOSFb8q/CL9inwd8avGfjzXbb4Ia6uga9FpvmX0zXSwb7bzUG3LK2fnKnHtX60+D/2&#10;Y9c+Mn7MOjeAv2jL258QeIIdRkvrq5s7/wCZ2WSTyP3iAZAjcDGKUZNoJRSZ85/Hb/gsXpvhPx5J&#10;pnwy8P2XjPw7DAm/V7957XzZ8tvEaFQSgGwbiASd2OME/or4T1l/EXhXRtWkjWGS+sobpo1OQpeN&#10;WIHsM1+Cv7f3wN8Lfs8/tCXPhDwdBc2+ix6ba3SpdzmZ97hi3zHtwK/dr4Yf8k18Jf8AYItP/RKU&#10;RbbdwkkkrHTUUUVoZhRRRQAUUUUAFFFFABU3h/8A5Bp/67z/APo16hqbw/8A8g0/9d5//Rr1jU2R&#10;rT3NKvhn9qb/AIKqfD34Q6LbQfDq+0/4h+KmvPKubFTNHb20IVt7tLtwW3BVCgnq2cY5+5q/Mn/g&#10;sh8N/CXg/wCB/g2/0HwtouiX1x4lCTXOm6fDbyyKbadiGZFBIyAcHuKwOg/TaiiigDifit8avBHw&#10;O0O31nx34jtPDWm3E32eG4u9xEkm0tsUKCSdqscAdq8G/ZP/AG6LT9q34zfEXw5oOlRR+EvD0Mc2&#10;mau3mJPfIz7N7xsBsBIJAPOCMgHIr6W8UeC/D3ja0itfEWhaZr9rC/mxw6pZx3KI+CNwV1IBwSMj&#10;1r8//wBgjS7LQ/29v2otP06zt9PsLa6aKC1tYljiiQXb4VVUAKB6CgD7u+KfxO8PfBn4fa3408U3&#10;n2HQtIgM9xKBuY8gKiD+J2YqqjuWAr4ktP8Agoh8cPFHhuf4g+GP2aNQ1H4YQq86302plbqe3Qnd&#10;KqiPOMDJKo6jB+Y4zU//AAWi8R3ml/sy+HdMtpGjg1TxNAlztP3447eeQIR6bwjfVBX3N4M8M2vg&#10;vwhofh+xijgstKsYLGGOIYVUjjVFAHphaAOI/Zx/aG8L/tOfC2w8beFXkS2mZre7sbjHnWVyoBeG&#10;THGQGUgjgqynvXqFfnN/wTFvF8I/tFftR/Du0bZo2meJJJbG2VcLEIry6gYqOgyohGP9gV+jNABR&#10;RRQAUUUUAFFFFABVDWv+POP/AK+bf/0clX6oa1/x5x/9fNv/AOjkoAv14p+1R+0of2afCOi6ja+D&#10;dX8ea1reo/2Xpui6N/rZpvKkl5wrNjbGfuox9q9rqN4I5JI5HjVpI87GZQSuRg4PbigD4C8Uft/f&#10;H34U6XH4t+IX7M91o/gXeouLq31XfcWqsQA0g2nbycYdUBJAypNfafwl+Knh742fDrQ/G3hW7N5o&#10;WsQefA7rtdCCVeN1ycOjqyMMnBU8nrXm/wC3N4+0P4d/sn/E29154PJvtEutKtbefn7RdXETRQxg&#10;Agn5mDHHIVWPGMjg/wDglx4N1XwZ+xj4OTVoZLabUpbrU4YZRhlglmYxH6MoDj2cUAfWVfF3j39u&#10;L4n6l8TPFHgr4QfALWPG7+Hb+XTr3Xr67FtY+dE2HVW27D7ZkDc/dr7RpkMMdupWKNY1LM5VAANz&#10;Elj9SSSfc0AfHPwF/wCCgF/4r+NEfwh+Lvw7vPhZ4/uV3WCSzma2vDtLBQxUbSwVtpBdWKkbgcA+&#10;q/taftbeG/2TvBlhqeqWNx4g8QavObXRvD1iwWa+lGN3zYO1F3KC21jl1AUk18mftbXVv8YP+Cmn&#10;wB8I+Fwt5rHhC4ttS1q4txu+zxpcLdGKQg8Yiizzj/j4UclsVoftEIfH3/BXD4FeGdQCzaVpOj/2&#10;jBbyfMgnRL258zHrut4f+/YoA2tQ/wCCiHxc+Eb6Xrnxn/Z61Dwh4D1G4SD+2LK986Wy3HIMsZXl&#10;sfwsYycHGSMV93aBr2n+KdD0/WdJu4tQ0rULeO7tLuE5SaJ1DI6n0KkH8a8l/bU8PWnif9kn4v2d&#10;6iyQx+GL+9VWXI8y3haeM/UPEp9sV5x/wS58W3Hiz9irwP8Aa5TPPpj3mm72znZHcyeWv/AY2RR7&#10;AUAfWFFFFABRRRQAUUUUAFFFFAFDUv8Aj80v/r5b/wBEyVfqhqX/AB+aX/18t/6Jkq/QB598YPj9&#10;8PvgHptnf+P/ABRaeGrW8LrbNcq7tMUALBFRWZiAy8Ad68a/Yu/bWH7Xviz4q29losWm+H/C13ax&#10;6VeB3869t52ugskqN9xttup2j++R2r6J8U+A/DXjiO3j8SeHdJ8QR25ZoV1SyiuRETjJUOpxnAzj&#10;0FfAf/BKuzt9O+On7WVpaQR2trB4jtYooIUCJGi3WphVVRwAAAAB0xQB+jNFFFAH5u/B/wD4KIft&#10;F/HzQ73WPAPwB0rxHptnc/ZJ7iHWBGEl2q+3EjKfusp4GOa99+A/xu/aN8bfEmw0n4i/A218EeFZ&#10;YpmuNZi1WOdomWMmNdgck7mAXp3r4b/YH/aS8S/shfCnxBo2t/BL4ga9HqWqtqYvrDSpUhjj8mOP&#10;BLpycxn2r9Fv2X/2yPh5+1lpN9N4QuLyz1fTgpv9E1WIRXduCcB8KzK6EgjcrHHGQpOKAPJ/id+2&#10;98Sv+FreJfAPwj+A+sePbnw9dfYr/XLm5+z2KTBVbYGClejA/NIp/wBms/4Yf8FD9ds/jJo/wv8A&#10;jl8Lbz4V+ItakWLTL/7SZ7O4kdtsa/d6M2E3ozruODt5NfUfxg+K3hn4AfDXWfHHidpbTw9pjRPd&#10;vZ25kfdNOkSkIOpLyrn6k1+fWteLLX/gp5+1B8MbzwZbrovw/wDhxdPqF9qWqXkEeo3rGWCRo47R&#10;XaRVJt0VXIwNzk4ICkA/T2iiigAooooAKKKKACiiigAqhD/yHLz/AK9of/Qpav1Qh/5Dl5/17Q/+&#10;hS0AX6+CfF/7ePxmvP2jPH3wt+Gnwf03xvP4VlPmSHUjBIYfkHmMHKr95wMA197V+VGl/FHxN+zX&#10;+398dvGf/CqfGXjbStYc6fBJoOmSum7dDJu37CpGExx60AfQ/hP9oz9rPVPFWjWWtfs32WlaPcXs&#10;MN7frrUTm2gaRRJKFEnO1SWx3xXpX7XX7Y2i/ssaZodmmiXfjHxv4im8jRfDWnttluGyF3MwViq7&#10;mVRhWZmIAHBIwv2b/wDgoX8Ov2ivGUvgtbHWPBXjdAxTQ/EMCxvcbVLOImUkFlAJKsFbAyAQDjw3&#10;xBD/AMJ9/wAFmNFt9SAmtvCfhsS2cUhyoP2V3BA7EPdFvqoNAG/J/wAFEviV8Idc0J/jz8C73wB4&#10;R1q4W3i8QWd79pW1ZuR5qBTkgZJXcr4ViFbGK+sPjd8ePDPwJ+D2rfEfXJmutEsrdJYVsyHe7aQh&#10;YUj5wS7MvPQAkngGvM/+CjXhu08T/sX/ABOhu0DfZbGO+ibGSkkM8cikemduPoxr4y+PGsan8SP+&#10;CN/w11lDJdDTbizgu5Oflhtp57JS3qAyxD8qAPcb79v/AOKvw30Pwx49+KPwN/4Rn4U+IJoUTVtP&#10;1lLu8sI5RuikmgC5O5edpCHt97Cn7bv/ABLpel+G7jxBd30MGiW9o1/LfO37pLdULtIT/dCgnPpX&#10;xb/wUe8beHbv/gnXNNFfWtzHr8WjrpEiSAiZvOgmJTHX91HIfYZrD/aM17xF4i+EvwJ/ZZ0S4ki8&#10;beN9H02HxFdIAH0/S7eCP7VIyjoXaOTjoRFIv8QoA+jv2R/j5r37S3gPVfHN94dh8O+GLrVJ7fw6&#10;vmM1xeWcTlPtEoPCksCu0dCj9Rivc6+Rrj9u/wDZx/Z1+zfDOz8QXH2LwnDFpUzaVps93bWIjAjC&#10;yTIpDNkYYruO7IPzZFfUfhPxZo/jrw3p3iDw/qNvq+i6jCtxaX1q++OWNhwQf6dQQQeRQBrUUUUA&#10;FFFFABRRRQAUUUUAFFFFABRRRQAUUUUAFFFFABVCb/kOWf8A17Tf+hRVfqhN/wAhyz/69pv/AEKK&#10;gC/Xknx5/aW8LfAO0tY9UE+p67erus9GsQDNKM7QzE8ImeMnkkHAODXrdfEX7N+nw/G/9rj4mePd&#10;ZjW+j8O3H2fTElwyQkyPHA4HqscDkY6MxPXBrzcZXqU3CjR+Kbsn2S1bPIzDE1aTp0KHx1HZN9El&#10;du3WyOrb9pL49XEP9p23wHnXSj86wS3Dm52dhtwGzj/Y/CvSP2f/ANp2w+Oepavo0nhzU/C/iPSU&#10;WS80+/AYICduA2FbIPUMi9q9X1bxRo2gyJHqerWOnSSDciXdykRYeoDEZFYbeIPBUNxqvimC90m4&#10;vLHT3a9vrOWOSVbVPnIcqclRtJGenOOtTClVpTTde66ppfha1iKdGvRqJvE8y6qSj+FkrHX0V8W+&#10;D/Enxv8A2tptS8R+GvFUPw28DwXL21hHHDvnnK45JAy2ARk7guSQAcGt74efF/4j/Bv416V8L/ix&#10;qFr4js9dUHR/EECBGLsSqI2AucsNpDDcGZeSpFRHMoS5ZODUJOyl08ut7PvYiGbU5OMnTkqcnZSa&#10;VnfbrdJ9G0fWlFfMXxK+LPj34nfGS9+Ffwpv7TQ/7IgE2ueJLiIS/ZycfuowQRn5lHTJbPKhSa5L&#10;4iXXxn/ZPtrHxhffED/hZfhIXUdvqVjf2YglRXOAyHc5HTAIbqwypHSp5hGPNJQbhHRyVrLv1u7d&#10;bIqpmkKfNJU5OEXZyVrK2/W7t1sj7Krlfit4hvPCPwt8Y67pzKmoaZo15e27SLuUSRwO6EjuMqOK&#10;8P8A2iP2mtY0dvBvhP4YwR3/AIw8YW8V5ZzzIrC2tpP9W+w8bm+Y5bKqEYkHivPPiB8Jf2i/Cvwx&#10;8W6nqnxP07XtObRrs6tpdwrMDbmF/OETGLhgu7GNnQfSor49LnhRg5WWrVrLT1/IzxWZpe0p0ISn&#10;yrVxtZaX6tX76H0T+y/8QtY+KnwL8NeKNfkil1a/+0+c8MYjQ7LqWNcKOnyoteqV4P8AsM/8ms+C&#10;f+37/wBLriveK7MHKU8NSlJ3bivyPQy+cqmDozm7txi39yCivjO3+JXxW/aw8deIbT4beIofA/gH&#10;Q5vs41cRh5ryQE4IONx3AFtoKgKV3EkisXxnqvxu+Dvxc+D3hzxL8Qk13RNY12KBJrOPyZriL7Rb&#10;LLHcDaNwxIMHJPztz0rilmcVH2kacnC9ubS29u97edjzpZxBR9rGlJ0725tLPW3e9r9bH3NRXzt8&#10;e/jR4t/4WRonwn+GP2WPxfqcJur3VLxQ8Wm2+Cd2CCN2FLcg8bQASwxw3xB8JfHn4C+F7nx1bfFY&#10;eNoNNUXGpaPqGnCONo8jfs+ZsgZzxsOBx6VtUxyg5csHJR3atZfe9bdbHRWzKNOU+SnKUYfE1ay7&#10;7tN262O3/bW+Nvij4HeCNA1TwtPbwXd5qJtpTcwCUFPKZuAehyBX0XXwb+3F8QLT4qfs2fDXxXYx&#10;NBBql/53kscmJxDIrpnvtdWGe+K7fWPh9+1H47t5vEJ8a6X4PusGW08M2bYWMDkRvIEYFj/tMwz1&#10;wOBwxxsliavJGU1aLVul0+/f8TzYZjOOMrckZVI2g0lsk023q1a+nmz6k8YalPo3hLW9QtiFubWx&#10;nniLDIDLGzDI78gV5F+xz8WvEPxo+Es+v+JpoJ9RXU5rUNbwiJfLVIyBgd8sa5b4C/HrVfjV8D/H&#10;1n4mhWHxd4dtbi01HZGIxIGhk2OVHCsSkikDjKZHXA539hWPWZf2TvE6eHZI4fEDXuoDTpJgNi3P&#10;2ePyi2QRgPtzkEVqsX7bEUp02+Vxk7elunc2jjvrGKoVKLfJKEnbzTXTutUfX9FfJa/AT9o++gN9&#10;d/G2C31Rhv8Astvbn7Pu64yEUAZ9E/Ctn9mf4xeMvi14f+IngXxReQ2fjvw20mnf2tbxhcu3mxCQ&#10;quBuSSM5IABBXjrXRDHN1FTqU5Rcr2vbW2ttG7M66eZOVWNKrSlByvy3trZXto3Z+p9N0V8c+Mvg&#10;38YvAPhbU/EOtftC3NppenQtPPKbRicDoAN/LE4AHckCpf2SfiB430/4W+MPid8S/Eeoah4Wig36&#10;cl7zI6xF/MkQf7TbUUdyD6cxHMH7VUqlNxum9baJdXZmcc0ft40KtGUG03duOiXV2bsj7Bor5D8E&#10;2Hxy/aZ0UeMh4+T4Y+HLxnbStM02yE8rxhioeRiynBweSxzjIUAit/4H/Fzxz4W+NV/8HfiZf2+v&#10;an9l+2aTrlvGIzcxhd5VwAM/KG5xkGNgS2QauGPjJxvBqMtE3az7dbq/S6Lp5pGcoc1OUYTdoydr&#10;O+2l7q/S6Pp2ivgX4X/Eb48/Ezx/8TPC/hHXIWt7fUzG+s6w4dNJhWW4VUiXBy0gH91seV2610Vp&#10;48+L37M/xn8G6B8QfFUXjPwt4qnFslxsy0Tl1QspKhlKNJGSOQVbjnphHNYSip+zko3tfotbdzmh&#10;ndOcVVdKSg3ZysrJ3t379V+Z9sUUUV7Z9GFFFFABRRRQAUUUUAFFFFABRRRQAUUUUAFFFFABRRRQ&#10;AUUUUAFFFFABRRRQAUUUUAFFFFABRRRQAUUUUAFFFFABRRRQAUUUUAFFFFABRRRQAUUUUAFFFFAB&#10;RRRQAUUUUAFFFFABRRRQAUUUUAFFFFABRRRQAUUUUAFFFFABRRRQAUUUUAFFFFAFDTf+PzVP+vlf&#10;/RMdX6oab/x+ap/18r/6Jjq/QAVkeLvF2j+A/DeoeIPEGoQ6VounxGa6vbg4jhQdWY+nNa9U9W0e&#10;w1/TbjTtUsrfUtPuF2TWt3EssUq+jIwII9iKAPjzTf8AgpN4V+IH7Vngf4VfDlbXxVoOsrIuoeIc&#10;SxCCZY5ZBHCrKN/Ea5bGPm4Jwa+wNf12x8L6FqOs6pcLZ6Zp1tJd3VxJ92KKNS7ufYKCfwr85PjD&#10;4P0HwT/wVz+A9j4d0TTtBspPDome20y0jto2kJ1QFyqAAsQqjPXCj0r7P/a40i+179lz4safpsL3&#10;F9P4Y1BYoY/vSH7O52gdyQCMd84oA+Zo/wDgoN8WPE3gXV/ix4P+A/8Aavwa0uSdn1S712OC/uLa&#10;FistwsO0lQuCSAHA2tycEj7C+DnxW0P44fDHw7468OPI2j63ai4hWYASRMCVkjcAkbkdXQ4JGVOC&#10;RzXyd+yn458Oab/wStj1O8vLdtN0vw1rFtfqzAbZBJcAxMP7zb1wOp8xcZ3CvJ/gh8adZ/Zt/wCC&#10;W3hSbTo5pfHHi6+vNK8J2KLiYz3N1KqSqOp2gNIMjBJQdGFAH138Gf2ltR+OPx6+JHhrw/o1q3w+&#10;8FSLpsviRpHMl7qX/LSGJfulEKvlsnoh6ODX0BXxH8PfjF8F/wDgnP8ADPw18JfEWvzXnjZbf+09&#10;btdHs5L24a7lUPLLLsGFGMKu47vLRDgjk/Ufwc+Nvgr4/eDYvFPgTXYdd0dpGheSNWjkhlABaOSN&#10;wGRgCDhgMggjIIJAO5ooooAKKKKACiiigAooooAKoaD/AMgPTv8Ar2j/APQRV+qGg/8AID07/r2j&#10;/wDQRQBfr4Z/am/4KqfD34Q6LbQfDq+0/wCIfiprzyrmxUzR29tCFbe7S7cFtwVQoJ6tnGOfuavz&#10;J/4LIfDfwl4P+B/g2/0HwtouiX1x4lCTXOm6fDbyyKbadiGZFBIyAcHuKAP02r4m8Wft1fFXxJ8Q&#10;/FfhT4Pfs+6x4yh8N6pdaTd6/qV4LWzknt5mikWM7dh5Ukfvd2CMqK+2aZDDHbqVijWNSzOVQADc&#10;xJY/Ukkn3NAHyB+zr+35c/EH4wyfCH4peALz4XfEcoXtLWeYy295hC5VWKqVYqGZfvKwU4bOAfsK&#10;vzZ/aBvLf4xf8FXvg9oXhZFvL3wZaxXGuXtuN3kLHJLcNFIwOAFVkX2afbyeK+pP25v+Fp/8KCvf&#10;+FOf2l/wm32+28r+ydvn+TuPmY3cYx1oA+gq+G/E3/BQvxl48+JfiDwj+z78Irj4oweHpDBqOvzX&#10;otrPzASpWMkBSuVO1i4L7WKqVG4+r6X4k8eeDv2B9U1/xk14nxD0rwRqF9fNekCcXcVtM4LEcA5V&#10;elea/wDBIXwzaaH+x3p+owRItxrOsX13cSAfMzI4gXJ9lhH50Ad1+yj+21a/tCeKPEPgTxP4TvPh&#10;18TvD6mS98O38hk8yMEAyRsVU8FkypXo6kFgciL9pT9tsfCH4kaV8LvAfgm/+J/xS1KJbgaJYy+T&#10;FaxEEh5pNrYO0FsYAC/MzKCM+FftH3SfDv8A4KyfAzXbGQ28niDSY9PvlUcTb3urcFsdeHjHPTy1&#10;Pbjnv2lr7W/2Hf28Zf2htU0eTxP8PvGNqul3H2WZftVo4t4Y3RQxGWH2dXXOFKkplSM0AeoXf/BQ&#10;H4j/AAR8S6LaftD/AAUn+H/h7V7gW0HiPSdTj1C3gc9pBGWXgbmID7tqkhGwa+5Le4iuoI54JEmh&#10;kUOkkbBlZSMggjqCO9fmt+1v+0V4V/b88A+D/g78EpZPE3ijxDqcWoXv2u0ktk0a1gDeZJOzqACG&#10;YfcLZUNjJZA36K+DfDcfg7wjoegQzPcxaVYwWKTSfekWKNUDH3IXNAGxRRRQAUUUUAFUNe/5Aeo/&#10;9e0n/oJq/VDXv+QHqP8A17Sf+gmgC/XnXx/+O/hj9m/4X6p458WTSLp1ntjit7dQ093O3EcMYJAL&#10;Mc9SAACSQATXotfnX/wVsZ/Evir9nHwHOc6P4i8Tym6jJO1iklpCuR/u3cv50AW5f+CiXxy03win&#10;xH1L9me+t/heyLcG+XVCbmO2bpOVMedm35txjVSCPmAOa+q7D48N8T/2c3+Jnwl0weML28sGuNL0&#10;i4kEDyzq21reQ5wjqwZTzjK8EjBr1HUNHstU0e50q5t43064t2tZLfaAhiZSpTHptOK/P/8A4Iz6&#10;7NH8K/iV4QkuWuYdB8Sl4d4PyrLEFOPQFoCcDuT60AdP/wANNftjf9GwWP8A4Pov/jtM+D/7dXxZ&#10;8QftWeFfgx8R/hVpngq/1i2uLuVodS+0zQRJbTzIxCFlG5oMYJBwwOORn7J+IHjrSfhl4H13xZr1&#10;x9l0fRrOW+upO4RFLEAd2OMAdyQK+I/+CangXVvip4q+IP7T/jS3xrnjS8ls9Ejk5FtYo4V9h/u5&#10;jjhU8HFu3Z6APuzxBrll4X0HUtZ1KYW+nadbSXdzM3RIo0Lux+igmvnr9gf41eOv2h/gze+P/Gpt&#10;IodU1i6TRbW0txGIrKJgg3Nn528wSLn/AGB6muf/AOCoHxOn8Afsoa1pGmln1zxldweG7KGMbnk8&#10;4lpgFHJzFHIn1dfUV738CvhnB8Gvg34M8EQFXGh6XBZySKABJKqDzZP+BOWb/gVAHyn+1N/wVU+H&#10;vwh0W2g+HV9p/wAQ/FTXnlXNipmjt7aEK292l24LbgqhQT1bOMc/c1fmT/wWQ+G/hLwf8D/Bt/oP&#10;hbRdEvrjxKEmudN0+G3lkU207EMyKCRkA4PcV+m1AHh/7Qf7ZPwt/Zut7+28WeJoLfxHFZfbLbQo&#10;45Jbq5zuEYVVUgBmUjcxAGDkiov2L/2idQ/aj+Btn471PR7bQ7qe9uLU2dpK0iARsFBy3OTWp+0x&#10;8N/CPiL4RfEHWdW8LaLqmsW/hq/8nULzT4ZriPZbSsm2RlLDaeRg8GvDv+CRX/Jmek/9hi//APRg&#10;oA+0q+W/BH7Qvi74kft3eN/hvo81mvw78FaNE+pSfZg0s2oSBCEEmflA8xhjHWBvWvovxp4rsPAn&#10;g/XPEuqSCHTNHsZ9QupCcbYoo2dz+SmvkH/glf4Wvr34Q+Lvixri51/4leI7rV5n2kHyUldEXJ5I&#10;803BHbDCgCvrn7dvxb8aeMfEOi/B79njV/FmnaHqFxp02varei1tZ5YZWicRnaEPzIekpPPKiuk/&#10;Zn/b4b4r/Fa8+EvxH8DXnww+J1vGzw6ddTGWG92pvYISqlW2ZcD5lZVJDnpX1vDBHbRiOGNYoxnC&#10;ooAGTk8D3r82/iZeQfGT/gr98PrXwoiXX/CEaSq69fW4yInjFzI6uwODj7RDF6h3KnpgAH1F+11+&#10;2Nov7LGmaHZpol34x8b+IpvI0Xw1p7bZbhshdzMFYqu5lUYVmZiABwSPD5P+CiXxK+EOuaE/x5+B&#10;d74A8I61cLbxeILO9+0ras3I81ApyQMkruV8KxCtjFYHiCH/AIT7/gsxotvqQE1t4T8NiWzikOVB&#10;+yu4IHYh7ot9VBr6D/4KNeG7TxP+xf8AE6G7QN9lsY76JsZKSQzxyKR6Z24+jGgD0H4/fHvTfgR8&#10;Hrv4gNpd54ptUe1itbHSCrS3b3EqRxBCeoJdemT6A18qax+3X+0jofh+Xxnf/sr31j4Lt4zc3C3G&#10;qML2KAclmTyt6YHJJhwACTxzXuf/AAT/APE7ePv2M/hRqV4RdSQab9iDyjJBtZpLZTz3AhHPtXsn&#10;xK8daJ8MvAHiDxV4juI7bQ9JspLq7eTGCir9wA9WY4UL3LADrQByP7Nn7Rfhb9qH4XWfjXwq00Vu&#10;8rWt5YXWPPsrlAC8T4JBOGVgR1V1PGcDrfiV8SPDvwj8D6t4t8ValFpWhaXCZri4lP5Io/idjhVU&#10;ckkAda+Ev+CQdi3w/wD2Y/HfjrxI8WgeGr/WZr6Ka4JSBLaCFVkmBJPyBt6c8/uj1rS8KaTqn/BS&#10;z4rQ+MPEFrdad+zh4TvWGh6NcKUPie8jODczIesQyRg8AZQcmXAB3n7Ev7el/wDtefEbxzozeEov&#10;DekaLAl1YyPOz3MsbylU80Y2q20AnbkZPBPWvsWvzs/YUt4rX/goB+1NBBGkMMd2yJHGoVVUXTgA&#10;AdAB2r9E6ACiiigAooooAKKKKACiiigAooooAKKKKACqEP8AyHLz/r2h/wDQpav1Qh/5Dl5/17Q/&#10;+hS0AX6KKKACiiigAooooAKKKKACiiigAooooAKKKKACiiigAooooAKKKKACiiigAooooAKKKKAC&#10;iiigDH1X/kL2X/XCb/0KKijVf+QvZf8AXCb/ANCiorpp/Cc1T4j8Zf8Ags5/ydB4X/7E61/9Lb6p&#10;Pg3/AMEkfEnxc+HPhPxkvxD0rS9P1+wg1AQHT5ZZYEkQNt++oYjPqK+sf25v+CeWv/tafFrSfF+l&#10;eL9N0C3stEh0lra8tpJHZknuJS4KnGCJwMf7Jr6s+Bvw9uPhN8HfBngy7u47+50HSrfTpLqFSqSt&#10;GgUsAeQDily3k7lc1oqx438A/wBh7wn+y78LfFen+GHn13xhrWmTW9zr14qpNKTGQsUSj/VR7sHb&#10;kknBLNhcfmZ/wSv1qw8M/tlaFBq8yWM13ZXthbi5+T/SDHkR89GOxlA6kkDqcV+6FfBv7T3/AASl&#10;8M/GTxtfeM/BHiRvAmu38xuryza18+zmnJyZUCsrRMzfMxG4E8hQSaco7WJjLdM4P/gtdr2mDwX8&#10;NdGN1CdYbULm8FqGBlWARhC5HUKWIAz1IOM7Tjj/AIJfsy+Ff2iP2Ffhn4R8UeKrbwV4yvNU1bUv&#10;CU16y7rqMTLHPGsTMpkVjsJCncMKwyMg9b4L/wCCOdzqni2HV/ih8UrnxLaxsvm2tjBIJ7lVxhWu&#10;JXJVeowFJx0Ir6E/a2/YC8P/ALS3gvwNoGk643gSLwZBPa6VDa2S3FsIZFhXy2TercC3TBDd2yDU&#10;8rbbaK5kkkmfnN8UP2P/ANo79ifwnf8AjLT/ABY1j4bsZo/tOoeE9fmt9nmSLEjPEfLZtzMikBW6&#10;88Amvov4EftTeMf2kf2Df2hNN8azf2rrXhfQZ0XV/JCPdQzW85USbQFLp5LAkAZUrnnJNH/hz749&#10;15rfT/EXxu+1aFbsDHD9kuLgqBwNsbzBVO3Pfj3r7h+CP7JXgD4E/B/Uvh1o9lLfaVrEMsWsXN8w&#10;afUTLGY5DIQAANhKhVAAHuSSRi7g5Kx+cH/BFy4ij+PPjaJpFWWTw2SiFgGbFzDnA74yK/YKC5hu&#10;lcwypKEcxsY2DYYHBU47g9q/LvWv+CM+vaH4pk1DwL8WRptqrsbZ7yzkiu4FIxtMsT4Y4JBYBc+l&#10;e/6n+wv4ttf2PdE+Dmg/Eg2eu2OsPqkviNYZrfzVeSaRo9qSFuso5Lc7c1UbxVrClaTvc+Cf+Ct/&#10;/J4F7/2BbH/0F6/Zr4Yf8k18Jf8AYItP/RKV+Yusf8EbviJ4ivTear8W9N1O7KhTcXltcTSYHQbm&#10;YnAr3f8AZS/YH+JPwC+MWj+K/EPxXPijRLG3ngbSA9ztbfEyIQHcr8pIPTtSjdO9glZrc+6aKKK1&#10;MgooooAKKKKACiiigAqbw/8A8g0/9d5//Rr1DU3h/wD5Bp/67z/+jXrGpsjWnuaVfnZ/wWz/AOTf&#10;/A3/AGM6/wDpJPX6J1+eHx8/YI/aK/aR02HR/HPx10PWdCtL5r6ysz4fitzC+1lU74Y0ZsI5HJI7&#10;9awOg/Q+sq98WaJpuqQ6Zd6zp9rqUxURWc10iTSFjhQqE5OTwMDmvJf2c/AHxv8ABV5rj/F34o6f&#10;8Rbe4jhGnR2WjwWBtWBfzCTFGm7cCnXONvvXyd8F/CJ/aY/4KgfE34k3kf2jwv8ADZxpNgzAmM3s&#10;aG3UKehCst1L7ExnuDQB+kFfnh+w3/ykH/ar/wCv1/8A0revrr9obwf8VfGfhnTbX4TePrP4e61F&#10;eebd317pkV8s0Gxh5QSRHAO4q2QM/LjvXx/4G/YG/aS+G3xC8V+OPDnx70HTvFHilzJrF/8A8I7F&#10;L9qYuXJ8t42RPmJPyKtAGt/wWi8OXmqfsy+HdTto2kg0vxNA9ztH3I5LeeMOT6byi/VxX3P4P8TW&#10;njTwloviDT5Y57HVbKG+gkibKtHIgdSD3GGFc14q+FFl8VfgzN4B+IbL4hi1LTIrPVriJRD586qp&#10;aeMAYRhKokXAwpA44xXxtaf8E7/jh4X8Nz/D7wx+0vqGnfDCZXgWxm0wtdQW7k7olYSZxg4IV0U5&#10;PyjOKAMr/gmHbr4w/aQ/ak+INmm/RtS8RSJZXStlJRLeXc5CnocKYjn/AGx61+jdeX/s4fs8+F/2&#10;YvhdY+CfCqSvbRO1xd31xgzXtywAeZ8cAkKoAHAVVHbNeoUAFFFFABRRRQAUUUUAFUNa/wCPOP8A&#10;6+bf/wBHJV+qGtf8ecf/AF82/wD6OSgC/WB488eaB8MvCOp+J/FGqW+jaFpsJmuby5bCoo7DuzE4&#10;AUZJJAAJNb9fK/7en7IPiL9rzw94Q0rRPFdr4bg0W8mvLiK+heaK5ZlVYyUU4JXD/eB4cjuaAPBf&#10;CPgfxP8A8FOfi1Y/ELxpaXWg/s8+G7tj4e8PzqY5NckVsNLKM8qSuGYcAZjTnzHr9Hre3itYI4II&#10;0hhjUIkcahVVQMAADoAO1fC2n/sq/td6TY29lY/tLaXZWVvGsUNvb+HoI44kUYVVURYAA4AFezfD&#10;Kx+Jf7Ofwf8AH/iP4yfEWD4jS6XazatBcxWa2ogghgZ2iwqjJYr9ecUAe5ab4s0TWNQnsLDWdPvr&#10;6AMZbW2ukkljCkKxZQSRgkA57mvnH9sr9r6T4Lw2PgH4fWn/AAlXxr8S7bfRdDtkExtd/H2mdc4V&#10;QNxUNwSMn5FYjyX/AIJF/B270j4X+Jvi74hiL+I/HmoSSRTSqQ/2SORsvz08yZpW9CEjOax4f+Cd&#10;3xv8J/Gjxt8RPBPxo0nw/q3iS/ublrqfSftd1HDJKzrF5kqsVABVTtwDtXPQYAPdv2Jv2OU/Zw0X&#10;U/Eviq//AOEm+LHidjc69rcjGTYzNvaCJjyV3HLP1dueAFA8I/aGb/hAv+CuPwK8Taiyw6Vq2jHT&#10;oLiT5UM7pfW3l59d1xD/AN/BXYf8My/tjf8ARz9j/wCCGL/41XuX7Wn7Jfhz9rLwXYaXql/c+H9f&#10;0ec3ejeILFd01jKcbvlyNyNtQlQynKKQwIoAt/tqeIrTwx+yT8X7y9dY4ZPDF/ZKzNgeZcQtBGPq&#10;XlUe+a82/wCCWnha48L/ALFPghrqFrebUpbzUNjZyUe5kEbf8CRUYY7EV5pqH/BO/wCLnxcfS9D+&#10;M/7QuoeL/AenXCT/ANj2Vl5Mt7tOAJZC3DY/iYSEZOME5r7t8P6Bp3hXQdO0XSLSOw0rTreO0tLW&#10;EYSGFFCoi+wUAfhQBoUUUUAFFFFABRRRQAUUUUAUNS/4/NL/AOvlv/RMlX6oal/x+aX/ANfLf+iZ&#10;Kv0AFfnZ/wAEuP8Ak4D9rn/sZ7f/ANK9Ur6x/aM8D/GHxrY6HH8I/iPY/Du5t5JW1GW90qG/F0hC&#10;+WoEkb7dpDHjGd1fJfwt/YD/AGkfgv4g8Xa34N+Peg6Nqniy6W91qf8A4R2Kf7VMryuG2yxsqfNP&#10;KcIFHzdOBgA/Q+8vrfTbSW6u54rW2hUvJNM4REUdSWPAH1qppviXSNa0+a+0/VbK+sYSyy3NtcJJ&#10;GhADEMykgYBBOexr5O/4KhfEC88B/sc6po8cjXGu+Krq08PQ+QmXmd28ybaoHO6OGRcAfxj2rvfg&#10;T+yvp/gL9jW3+Dd+72UusaBc2Wt3VpjzBc3kLC5dSwIJUyFVJHRF47UAfQ1fmx4I0/T9N/4LNeJY&#10;vB0Qt7Q6HJL4gjswBF5r2sTOTjjmVrdm/wCmhOec11uk/sK/tGfDuxbQfBH7Umow+F8eXDDqmntL&#10;NbR9AkZZ324HTYUHoBXuX7JP7GHhz9li11jUhq974x8d682/WPFGqD99cfNuKIpZiilsscszM3LM&#10;cKAAe/stnrFmVYQXtq5wQQJEbB/I4I/MV+bP/BUDRtH+DfxQ+CHj/wCH1jbaF8TptaeNRpKCCXUY&#10;lMfEqoPnG5/LJI+ZZmU5HA9M1z9gn4q+C/G/iHxB8HP2hdY8I2Wt39xqM+g6naC5tY5p5WkkKDd5&#10;fVjg+Vu4GWPWtb4Nf8E977Tfi9Y/FT40fEa++LfjLTSr6ZHcQGGzsZFO5XVSx3FWyygBFBO7aTgg&#10;A+zaKKKACiiigAooooAKKKKACqEP/IcvP+vaH/0KWr9UIf8AkOXn/XtD/wChS0AX6jhnjuYUlhkW&#10;WJxlXRgVYeoIqSvhG6/YF+MXw78UazqHwf8A2i9U8NaPql5NeNoeq2X2iC3aR2dyg3NGTubqIlPq&#10;TigDhf8AgodYWcH7cv7L1x4aj8rxzcarB9te1AEr2q3sAgL45K/8fYJYY2hgeAcauvTDwD/wWW0e&#10;51MiC28V+GhFZSyZVS32Z0AB7kvasvblh7Z9f/Zx/YMX4Y/E6f4q/ErxvffFX4nyIUg1S/jKQWKl&#10;dp8pCzEsFLKDkKqsQqDrXX/tdfsdaL+1Rpeh3a65eeDvG3h2Y3Gi+JNPUtJbMSGKsoZSy7lVgQys&#10;rKCD1BAKX/BRrxJaeGP2L/idNduF+1WMdjEucF5Jp441A9cbs/RTVf8AYZ+GNiv7CPw68J+I9Khv&#10;tM1TRZJ7rT7xPMjmhu5pbjDKezLMD+PFeRS/8E6/iT8X9b0OP49fHS98f+ENGnWeLQLKz+zLdEcD&#10;zJAwwSMgttZ8MwDLnNfeNnZwafaQWtrClvbQIsUUMahVRFGAoA6AAAUAfKNr/wAE/wD9nL4J3Uvx&#10;AvPD8yad4Yjl1WOLVtUuLmx08RgyPIsTuQcbd2G3DIBxkCvN/wBl2x8QfEHwz8aP2r9bs5oPFHif&#10;Tr+DwlZvndYaXbRt5IQdmd4lyRwfL3D/AFhr6O/a4+BviT9o34ZweBNG8Sw+F9G1C/hfXrgxs89x&#10;ZIwZoIscKWYKSTx8uDkMa9Z0HwtpPhnwxYeHdMsILTRLG0Sxt7FEHlJAiBFj29MbQBigD4y/4JZ+&#10;C/D+p/sLrFe2tvPD4ivNT/tkzBW88F2hIkJHI8pF+9nj61V/4I16xqGp/sk31telzbad4nvLWx3A&#10;gCEw28pxnqPNll6cZz3zUlr+wT8VvhhYeKfB/wAIPjgvg/4ZeIbma4bR77RUu7rTxMoWRIJyd2Co&#10;CggoRgH72XP1B+zz8CfD/wCzf8JtF8B+HGlmstPVnlu7jHm3U7sWklfHAJY8AdAAO1AHpFFFFABR&#10;RRQAUUUUAFFFFABRRRQAUUUUAFFFFABRRRQAVQm/5Dln/wBe03/oUVX6oTf8hyz/AOvab/0KKgC/&#10;Xw9+zXqkPwW/a6+J3gTWZF09PEFyZtOaXCJMRI8sCg9MtHO2Mdxt64FfcNePfHz9mHwt8fIbW51B&#10;7jSPENmu201mxI81FzkI6nh1BOR0IPQjJz5mNoVKjhWo/FB3t3T0aPHzDDVarp18PrOm7pPqmrNX&#10;6XRa+Mn7Mvgr466rp+oeKI76S4sYTBD9kufKG0tuORg5Oa+NPhr4Gj8N+Iv2n/Cvh9Jjb2Gh3tra&#10;xu5aRo0kb5Se5Kgj3zXudr+zf8etMVdOtPjvK2lR/Ik01ozXGwcA/MWOeB/H+NejfAn9mPTvgtqe&#10;ua1ceINS8V+I9bXbqGoahgLKC24nZyck5yWZs15lTDSxdaM/Y8j15m7dU10ep41bBzx2IhUWH9m9&#10;eaT5bu8WujbZhfsEapaah+zJ4cgtmVprG4vLe6C4yshuJJAD77JIzz6ivO/20pl1j9oH4DaNpjZ1&#10;yHU/Pfyzh0R7m28tiRyADFKfbBNb2rfsc+J/BXijU9W+D/xEuPBNlqcnmXGjzRGS3Rufu8kEDJwG&#10;XKg43V1XwV/ZTPgPxvP488aeKLrx343kQpFe3SlY7UEbTsBYknb8oPAAJAUdafssTUw8MFKna1k5&#10;XVrRa1XW7t2K9hjK2Fp5dOlbl5U5XVrRa1Wt7u21j5z+Hnwx1Lx5+1X8Y9DTx/r3gLVP7Sub2L+x&#10;7l4ZLyE3DsA2GUkKskZA54avZtd/Yh1jxRpU+maz8bPG2r6bPt82zvrp5oZNrBl3I0hBwwBGRwQD&#10;XYfHT9lOx+K3ie08Y6D4gvPBXji0VVTV7EEiUKMLvUMpyB8u4MOOCGAArg7r9lX4w+NIjpnjH433&#10;cugsNstvptuyPOndWwUBBH97cPY1isE6PNTnQc7t2alZNPvqrfcc6y90OelUw7qXbs1KyabvquZW&#10;7PRnGabodr8Of26vhppM939p0+38L2+n6bfS4xMqWUsCOuOBuZGHHdvevqn9oCRIvgR8RmdlQf8A&#10;COaiuWOOTbSAD8SQPxrgvjV+yVo/xW8G+FtOs9XudD13wvbR22mayqB32IqgLIAVzyisCpBU5I6k&#10;Hz24/Yx8eeONBv7L4g/FrUfEaJayJp1gjyC2FxsIilmLHLhX2tjGTjr2PRGniMMqtGFLmU7tO6sr&#10;rZ9dPxOqFLF4NVqFOjzKbbTTVldJNO+ulvO56L+wz/yaz4J/7fv/AEuuK9f8ZW9xeeD9cgswzXct&#10;hOkITO4uY2C4984rk/2fPhjd/Bv4Q6B4Pvr2HULrTftG+5t1Ko/mXEkowDzwJAPwr0WvXwtOUcLT&#10;pz0aik/uPdwVKUMHSpVFZqKT+6x8m/8ABNm+tJfgfq9nEyi8t9cmaePGGG6GHax+oUjP+yfSmftk&#10;sP8Ahe/7Nq55HiQkj/t6sKb4m/Y11rTfHmq+KfhD8RJPBv8AaUri9sE3GJH3EsoKHkBifkZflPQ9&#10;h5R41+Dd34J/aY+C+nX3jHUPHfja61aLUtVu72QkRW8U0TxqiFmKqFjnPJ5AGAMYr5yp7ejg44Wd&#10;PZxV7qz95Wt11Pkq31nD5fHBVKWziua6s/fVrLe77Gn8RPBN74s/b+1zSD4v1bwPLqunwvYalpU7&#10;QzSBbSIGJWDL8rGOXgHkr6161qH7GPiHVrG5sb746+PLyyuY2hntri9kkjljYEMjKZMMpBIIPBBr&#10;0D9oD9mnQ/jxHp17Jf3Ph7xNpf8Ax4a3YjMkQzuCsuRuAb5hggg5wRk58tk/Zl+OerQjStT+PF0u&#10;ikbHktbdxcsvoSGVjnvlz+NbywbpVKnNRc1JtpqVt+jV1951SwDo1avPh3UU5OSalbfo1zLbvqeZ&#10;ftlfDey+EP7Mfw78I6fqL6ta6brVyq3ciqrOXM8jAhTgFWcr/wABr9AK+Zfix+x5L4x+C/gv4faH&#10;4gENv4fu2uHvdSUtJMG8wt9wYBzIfwHesfV/2V/jFfW7+H0+Ol9L4TkXyX+0W7fa/JIwULBsvxxy&#10;4B7jtW1KNfC1pyjRbTUErNaWW2r/ABN6EcTgcRUnDDtxlGCSTWnKmrataLa5xH7NCrrniz9p3xJY&#10;4k0W7kvRbXC/dkDyXUi7ccH5Sp/4EPWsr4B/Fy8+Cf7DfiDxJpkMc+q/2/Ja2nnLmNJJFhG9h32r&#10;uOO5AHSvrTwL8DdE+GPwjvPA/hseUlzazRy3lxy888kZQyyY79OB0AAHSvPfhn+yPBoX7POt/C/x&#10;VqMOpRaleyXYvbBCpgYiPYy7h95Wjz6EHHc1hHA4mkoKHxcs9eilJ3Rzxy7F0VTVP4lCpr0UpO6R&#10;xvgn9mXxv8XPCel+JvHPxk8TNPq9rHepp+jzmGCBJUDhcZ25w2DtQDtyBzg/sJ6HB4Z+Ofxs0e1u&#10;Z7210+8NpFc3UgkllSO6nRXdgAGYgAkgDJJrb8N/sa/E3SLVfDcnxs1O38Ex5jW108SxzGH/AJ5q&#10;C+IwRxgEgZPBrb+Fv7IOt/COH4pw6B4mt7VfE1q9po8wDmaxTdJsMjY5YK4G5ecjIrOnhqsa1Kqq&#10;LTje7crt6PzfUyo4StGvQrLDtON+ZuV23yvzfXrocx8VNUvP2wPjhB8M9BuJE+HvhiYXPiDUYW+S&#10;5lUkeWrDrzlF997chRXqv7X3h1bH9k3xbpGh2q2trZWdqsNvbgqscEVxCWUAdhGh/AV5H4B/Y9+M&#10;3wt024sPCvxT0zRbW4l86ZYLIkyPjGWZkJPA7nivavg98L/iToN1rUPxK8cW3jnR76zNslj9mCKp&#10;Jw+75RkFSRj3rooQrVY1I1qTU6l03pZK2iWt7L8zpw9OvWjVhiKMlOqmnL3bJWaSWt7L01Z4f8Af&#10;2dtZ+IXwf8Ma5pPxw8aaVaT2oX+ztOv5FgtHUlWiVRINoUgjGBXp3gH9kceCfi34f8eax8R9e8W6&#10;vpqS21uutv5rOrwzL5YdmLYAkkfaPc+tcy/7Gfi74d6tez/CP4oXvhTS7yQyPo95GZokPqGyQ3HA&#10;JTdgDLGut+Ev7M/ifw18QrHxx47+JGo+Mtbso5Y7a1KFbaHzEKNjcx7HPyqnPrU4fCuDhCeHfNG2&#10;vNpp1WvztYnC4NwdOFTCvmi1eXP7un2l73ztY88/YN/5Kh8fP+wxB/6Pvqvft2f8jp8Dv+xhP/oy&#10;2r0j9nX9n3Uvgt4t+I2r3+q2uoxeKL6O7gjt0ZTAFkuGIbPU/vh09DVj9ob4D6j8Zte+H9/Y6na6&#10;enhrUzfTJcIzGZd8TbVx0P7s9fUVosLW/s32PL719v8At+/5Gqwdf+yPq/L799v+4l/y1PaqKKK+&#10;jPrQooooAKKKKACiiigAooooAKKKKACiiigAooooAKKKKACiiigAooooAKKKKACiiigAooooAKKK&#10;KACiiigAooooAKKKKACiiigAooooAKKKKACiiigAooooAKKKKACiiigAooooAKKKKACiiigAoooo&#10;AKKKKACiiigAooooAKKKKACiiigAooooAoab/wAfmqf9fK/+iY6v1Q03/j81T/r5X/0THV+gD4G/&#10;4dR/9V++In/gV/8AZV9pfDHwT/wrb4d+HfCv9p3Wtf2PYxWX9o3xzPc7FC+Y57scZNdPXMfEzSfE&#10;2ueAdbsPBmuQ+GvFNxblNP1ae3W4S1lyMOY2VlYDngg0AfCf7RH/ACmC+An/AGLC/wDoWq1+iTKG&#10;UgjIPBBr86vEX7Af7SPiz4waB8UtV+Peg3XjvQbX7Fp2rf8ACOxJ5EOZTt8pYxE3+vl5ZCfm68DH&#10;2r8DPDfxA8J+AYdP+Jni+28ceKVnleTV7Sxjs0eIn5E8uNFUFRxnHNAHjevf8Ezv2fvEXiq51ufw&#10;jcWyXVx9qudJstTuILCaTOcmFHAUZP3U2j0GOK8w+DWjWH7Un7Y194qsrKCH4Q/BJP8AhHPCdnbR&#10;hbWbUgoEsyKONsYUbccYW3Yd6+wvjF4f8UeLPhj4j0TwZrFv4e8SajaNa2mrXSM62hf5WkAXksFL&#10;bfRsHtWH+zX8C9K/Zw+C/hvwHpRSb+zoN15eIm03d0/zTTEdfmYnAJOFCr2oA+Uv+Cdca+JP2mP2&#10;svE2rL53iRPFf9n7psGS2t1uLtViXjIXEaL7iFfSl/YdjXw5+3F+1Z4d0hBD4e/tCC9NvEP3UVwZ&#10;JSQoHyrkySDGP4QP4a7/AMe/saePPD/xs8UfE34GfE23+HmpeLEUa9pWo6THfWlxMv8Ay3TdnaxJ&#10;LH5SdzOd2GK16F+yh+yvbfs16T4mvL/xDP4y8c+LL86l4g8RXMAha6lyzKqxgnaimSQ9SSXY8DCg&#10;A95ooooAKKKKACiiigAooooAKoaD/wAgPTv+vaP/ANBFX6oaD/yA9O/69o//AEEUAX6/Oz/gtn/y&#10;b/4G/wCxnX/0knr9E6/PD4+fsEftFftI6bDo/jn466HrOhWl819ZWZ8PxW5hfayqd8MaM2Ecjkkd&#10;+tAH6H18oftmfteXvwvlsfhh8Lbf/hJ/jd4lIg07TbZBMNORs5uJgTtUgAsobgYLt8g59A/Zz8Af&#10;G/wVea4/xd+KOn/EW3uI4Rp0dlo8FgbVgX8wkxRpu3Ap1zjb718p6D/wTp+Onw/+J3i/xp4I+Nmk&#10;aDqniO9muJ7uTSBdXOx5WcIZZVZgPm52kA4Gc4GAD6F/Yn/Y8tP2X/CmoajrV/8A8JJ8S/Ej/avE&#10;GvSMZC0jHeYY2b5igYlix+Z2JY4+VV+idW1rT9Bszd6nfW2nWoYKZ7uZYkyeg3MQM18Xaf8As1ft&#10;fwX9tJc/tNWNxbJKrSwjQ4hvUEErny+MjIr2n9tD9nbUP2o/gbeeBNM1i20O6nvbe6F5dxNIgEbF&#10;iMLzk0Add8dtLPxG/Z3+I2l6HNHfya14X1Ozs5LZhIkjy2sqLtIODyw6GvnD/gkP4ms9c/Y503T7&#10;eVGudG1e+tLmMH5lZ5PPXI91mX/Oa+kP2dfhbdfBP4IeDfAt7fQ6ldaFYLZyXcCFElIJO4A8gc18&#10;w+KP+CevjPwL8TPEPjD9n74vXPwvh8RSmfUdBnsxc2nmkli0eSQBljtVkJXcwVgDtABxP7SUKfED&#10;/grJ8CdBsY/tMug6XHf3rKxxCUe6uAGx0wqRnnr5ijvy74K3EPxw/wCCpXxVuPHbrfXPgSyktvC+&#10;jXnzRW0ayRxmeNCMbsOXz6z5/hUj3v8AZR/Yltf2e/FHiDx54n8WXnxF+J2vqY73xFfxmPZESrGO&#10;NSzHkqmWLdEUAKMg5P7SH7BcHxW+KNn8V/h741vvhd8UbZVV9WsYRLDeBV2AyoGU7tmELZIKgBka&#10;gDyH/gqB+zN8P/BvwdvfjJ4U0+HwP8QNDv7SSDUNC/0M3jSTpGQyx4HmLvMgkGG+Q5J6V9lfs3+M&#10;NX+IP7P/AMOfE2v863q/h+xvbx9mzzJZIEZn29txO7jjnivmOX9gP4jfGrX9Gn/aH+Ndx8QvDmj3&#10;AuYPDWlaZHp9tcOABmVowg6ZXhN2GbDrk5+3LKyt9Ns4LS0hjtrW3jWKKGJQqRoowqqB0AAAxQBP&#10;RRRQAUUUUAFUNe/5Aeo/9e0n/oJq/VDXv+QHqP8A17Sf+gmgC/X52f8ABWpW8N+Lf2cPHlz8ujeH&#10;vE8ou5CDtUvJaTLkj/ZtJe3av0Trzr4/fAnwz+0f8L9V8DeLIpTpt7tkjuLZgs9rMhzHNGSCAyn1&#10;BBBIIIJFAHcahrFlpej3Oq3NxGmnW9u11JcbgUESqWL59NozX5+f8EZdGmn+F3xN8Wvatbwa54l8&#10;uEuT8wiiDnHqAbgjI6kEdqnl/wCCdvxy1Lwinw41L9pi+uPheqLbmxXSyLmS2XpAWMmdm35dpkZQ&#10;APlIGK+1fg38IvDnwJ+G2ieB/Cls1toukxGOPzG3SSuzFnlkbu7szMTwMngAYFAHxZ/wUe8c6t8a&#10;viR8P/2WPBdwV1LxPdw3/iG4j+YW1orF0Vx3CqjzsODiKPH3q+7PA/g3Sfh34O0TwvoVsLPRtHs4&#10;rG0hHO2ONQq5Pc4GSe5JPevnX9m39j7Vvhj8ePiP8YfHniGy8VeM/FL7LR7OB0j063ZstEu/k/Kk&#10;EanghYsfxGvqKaaO2hkmmkWKKNS7yOQFVQMkknoAKAPhT4/N/wAL8/4KQfB34cIRNovw9sZPF+qo&#10;p3AXBKtCrr04ZLTr2nb15+7q+Fv+CcMMnxa+IHx1+P14u4eLPELaXpLMm0rY2wBUgnkgq0CH3gNf&#10;dNAH52f8Fs/+Tf8AwN/2M6/+kk9fonX54fHz9gj9or9pHTYdH8c/HXQ9Z0K0vmvrKzPh+K3ML7WV&#10;TvhjRmwjkckjv1r6g/Zz8AfG/wAFXmuP8Xfijp/xFt7iOEadHZaPBYG1YF/MJMUabtwKdc42+9AH&#10;Y/tAf8kH+JH/AGLWpf8ApLJXzX/wSK/5Mz0n/sMX/wD6MFdz+058E/j38WNavrTwD8XtL8GeB9Q0&#10;o6feaJeaJBdPMziRZm81oy6hkdVwGGMZGDXmf7L/AOxv8f8A9m6bw7oVl8atGl+HVjqP2y+8Pw6F&#10;EXuY2cNKgneMyKW9Qwx2xQB0f/BUr4hXnhr9mdvCGj5k8Q+PdVtfDtnDGfnZXffJgehCCM/9dhX0&#10;t8Jvh/afCj4YeFPBtiQ9roOmW+nLIBjzDHGqlz7sQWPuTXx98U2/4X9/wU8+HXg5WS40L4VaPJ4j&#10;vkA3bb2Uo0ansCCbJx34avu2gD5E/bK/a51XwZqdn8H/AIPQf8JJ8bPEWIYLe2USLo8TDmeYk7Vc&#10;LllDcKBvf5QA3Y/sX/sh6b+yr4Fuxd3n/CQePdecXfiDX5CWaeU5PlIzfN5almOT8zMzMeoC/M3g&#10;b/gnH8evhT4w8S+IvBXxx0fQ9T1+4ee8vW0cXNzKGdnw0sqs3VskAgE4JzgV6ZoH7N/7XNjrum3O&#10;pftKWN/p0NzHJc2q6JEpmiDAumRHxlQRn3oA4PXph4B/4LLaPc6mRBbeK/DQispZMqpb7M6AA9yX&#10;tWXtyw9s/QP/AAUa8SWnhj9i/wCJ0124X7VYx2MS5wXkmnjjUD1xuz9FNXf2uv2OtF/ao0vQ7tdc&#10;vPB3jbw7MbjRfEmnqWktmJDFWUMpZdyqwIZWVlBB6g+Gy/8ABOv4k/F/W9Dj+PXx0vfH/hDRp1ni&#10;0Cys/sy3RHA8yQMMEjILbWfDMAy5zQB7J+wVpcHwv/Yd+Gra1NFpNnDo8mrXFxdyCOOKKeaW68xm&#10;bhRtlDc8DNfNvjC/8Tf8FS/ig3hrw3c3nh79m3wzeqdR1pYzFLr10n8EWeo5+UEYQHe4LFEH1J+2&#10;X+zTqf7SfwIj+HfhrXLfwmgvbaZneNzA1vCrYhKIRlclCB0GwegrwLwf+xp+1V8P/DOn+HvDn7Re&#10;j6NomnxCC1sbPw9CkcSDsB5XJ7knkkkkkmgD6z+IXwF8PeNPgLqnwm09f+EZ8NXWljSYF0+MH7LC&#10;AAAgbqQB369TXy1pf/BLe80PTbbT9O/aJ+Jmn2FrGsUFra37RRRIBgKqq4CgDoAK9v8A2afhT8bv&#10;h3retXHxW+LNv8RrC4t0jsraHT0tjbSBss5KoM5HFfQNAH46/sk/ss33ij9sz4weG0+J/izTJPBu&#10;pLJLqdrdMtxrOy6I23R3fOG285z1NfsVXzP8AP2TdV+Df7Sfxf8Aibea9Z6jY+OJ2mt7CCF1ktQZ&#10;mkw7E4bg44r6YoAKKKKACiiigAooooAKKKKACiiigAooooAKoQ/8hy8/69of/Qpav1Qh/wCQ5ef9&#10;e0P/AKFLQBfooooAKKKKACiiigAooooAKKKKACiiigAooooAKKKKACiiigAooooAKKKKACiiigAo&#10;oooAKKKKAMfVf+QvZf8AXCb/ANCioqPXFmbVLEQukbeTNkyIWGN0fYEVX8q//wCfm2/8B2/+OV0U&#10;9jmqfEXKKp+Vf/8APzbf+A7f/HKPKv8A/n5tv/Adv/jlakFyiqflX/8Az823/gO3/wAco8q//wCf&#10;m2/8B2/+OUAXKKp+Vf8A/Pzbf+A7f/HKPKv/APn5tv8AwHb/AOOUAXKKp+Vf/wDPzbf+A7f/AByj&#10;yr//AJ+bb/wHb/45QBcoqn5V/wD8/Nt/4Dt/8co8q/8A+fm2/wDAdv8A45QBcoqn5V//AM/Nt/4D&#10;t/8AHKPKv/8An5tv/Adv/jlAFyiqflX/APz823/gO3/xyjyr/wD5+bb/AMB2/wDjlAFyiqflX/8A&#10;z823/gO3/wAco8q//wCfm2/8B2/+OUAXKKp+Vf8A/Pzbf+A7f/HKPKv/APn5tv8AwHb/AOOUAXKK&#10;p+Vf/wDPzbf+A7f/AByjyr//AJ+bb/wHb/45QBcqbw//AMg0/wDXef8A9GvWb5V//wA/Nt/4Dt/8&#10;cqbQ4tQOn/JdWyr503DWzE581s/8tB3rGpsjWnub1FUPJ1P/AJ/LT/wFb/45R5Op/wDP5af+Arf/&#10;ABysDcv1518EfgL4R/Z98P6ppHhG2uIodU1GXVb24vJzPPcXMgUM7OfZRx0HPqa7bydT/wCfy0/8&#10;BW/+OUeTqf8Az+Wn/gK3/wAcoAv0VQ8nU/8An8tP/AVv/jlHk6n/AM/lp/4Ct/8AHKAL9FUPJ1P/&#10;AJ/LT/wFb/45R5Op/wDP5af+Arf/ABygC/RVDydT/wCfy0/8BW/+OUeTqf8Az+Wn/gK3/wAcoAv0&#10;VQ8nU/8An8tP/AVv/jlHk6n/AM/lp/4Ct/8AHKAL9FUPJ1P/AJ/LT/wFb/45R5Op/wDP5af+Arf/&#10;ABygC/RVDydT/wCfy0/8BW/+OUeTqf8Az+Wn/gK3/wAcoAv1Q1r/AI84/wDr5t//AEclHk6n/wA/&#10;lp/4Ct/8cqlq0Woi1j33Vqw+0QfdtmHPmpj/AJaeuP8A61AG5RVDydT/AOfy0/8AAVv/AI5R5Op/&#10;8/lp/wCArf8AxygC/XJ/Fb4Z6N8ZPh7rXgzxD9q/sXV4hBdrZzGGVkDqxUOOgO3B9QSK3fJ1P/n8&#10;tP8AwFb/AOOUeTqf/P5af+Arf/HKAKvgzwjpXw/8I6L4Z0O2Fno2j2cVjZ24JOyKNAiAk8k4AyTy&#10;Tya2aoeTqf8Az+Wn/gK3/wAco8nU/wDn8tP/AAFb/wCOUAX6KoeTqf8Az+Wn/gK3/wAco8nU/wDn&#10;8tP/AAFb/wCOUAX6KoeTqf8Az+Wn/gK3/wAco8nU/wDn8tP/AAFb/wCOUAX6KoeTqf8Az+Wn/gK3&#10;/wAco8nU/wDn8tP/AAFb/wCOUAX6KoeTqf8Az+Wn/gK3/wAco8nU/wDn8tP/AAFb/wCOUAX6KoeT&#10;qf8Az+Wn/gK3/wAco8nU/wDn8tP/AAFb/wCOUAX6KoeTqf8Az+Wn/gK3/wAco8nU/wDn8tP/AAFb&#10;/wCOUAGpf8fml/8AXy3/AKJkq/WHfxaj9q03ddWpP2g7cWzDB8qTr+854z6Vd8nU/wDn8tP/AAFb&#10;/wCOUAX6KoeTqf8Az+Wn/gK3/wAco8nU/wDn8tP/AAFb/wCOUAcT8UvgL4R+MniDwVq/im2uL2bw&#10;jqP9q6bbpOUg+0goVeRB9/aUGAeOT1zXotUPJ1P/AJ/LT/wFb/45R5Op/wDP5af+Arf/ABygC/RV&#10;DydT/wCfy0/8BW/+OUeTqf8Az+Wn/gK3/wAcoAv0VQ8nU/8An8tP/AVv/jlHk6n/AM/lp/4Ct/8A&#10;HKAL9FUPJ1P/AJ/LT/wFb/45R5Op/wDP5af+Arf/ABygC/RVDydT/wCfy0/8BW/+OUeTqf8Az+Wn&#10;/gK3/wAcoAv0VQ8nU/8An8tP/AVv/jlHk6n/AM/lp/4Ct/8AHKAL9FUPJ1P/AJ/LT/wFb/45R5Op&#10;/wDP5af+Arf/ABygC/VCH/kOXn/XtD/6FLR5Op/8/lp/4Ct/8cqlDFqP9s3QF1a7/s8OW+zNjG6T&#10;HHmfXv3H4gG5RVDydT/5/LT/AMBW/wDjlHk6n/z+Wn/gK3/xygC/RVDydT/5/LT/AMBW/wDjlHk6&#10;n/z+Wn/gK3/xygC/RVDydT/5/LT/AMBW/wDjlHk6n/z+Wn/gK3/xygC/RVDydT/5/LT/AMBW/wDj&#10;lHk6n/z+Wn/gK3/xygC/RVDydT/5/LT/AMBW/wDjlHk6n/z+Wn/gK3/xygC/RVDydT/5/LT/AMBW&#10;/wDjlHk6n/z+Wn/gK3/xygC/RVDydT/5/LT/AMBW/wDjlHk6n/z+Wn/gK3/xygC/RVDydT/5/LT/&#10;AMBW/wDjlHk6n/z+Wn/gK3/xygC/RVDydT/5/LT/AMBW/wDjlHk6n/z+Wn/gK3/xygC/RVDydT/5&#10;/LT/AMBW/wDjlHk6n/z+Wn/gK3/xygC/RVDydT/5/LT/AMBW/wDjlHk6n/z+Wn/gK3/xygC/RVDy&#10;dT/5/LT/AMBW/wDjlHk6n/z+Wn/gK3/xygC/RVDydT/5/LT/AMBW/wDjlHk6n/z+Wn/gK3/xygC/&#10;VCb/AJDln/17Tf8AoUVHk6n/AM/lp/4Ct/8AHKpTRaj/AGzag3Vrv+zzYb7M2Mbo88eZ9O/Y/gAb&#10;lFUPJ1P/AJ/LT/wFb/45R5Op/wDP5af+Arf/ABygC/RVDydT/wCfy0/8BW/+OUeTqf8Az+Wn/gK3&#10;/wAcoAv0VQ8nU/8An8tP/AVv/jlHk6n/AM/lp/4Ct/8AHKAL9FUPJ1P/AJ/LT/wFb/45R5Op/wDP&#10;5af+Arf/ABygC/RVDydT/wCfy0/8BW/+OUeTqf8Az+Wn/gK3/wAcoAv0VQ8nU/8An8tP/AVv/jlH&#10;k6n/AM/lp/4Ct/8AHKAPnfxt+xDpniLxtrPifRvHnibwze6vcvd3cdnMuwyOSTt2hSBz0JP1rsvg&#10;r+yx4T+C2rXOuW9xf+IfE1ymyTWNYlEsqqeoTAG3IwCeTgYzjivVvJ1P/n8tP/AVv/jlHk6n/wA/&#10;lp/4Ct/8crghgcNCp7WMNdzzKeW4SnV9tGmubf59+xfoqh5Op/8AP5af+Arf/HKPJ1P/AJ/LT/wF&#10;b/45XeemX6KoeTqf/P5af+Arf/HKPJ1P/n8tP/AVv/jlAF+iqHk6n/z+Wn/gK3/xyjydT/5/LT/w&#10;Fb/45QBfoqh5Op/8/lp/4Ct/8co8nU/+fy0/8BW/+OUAX6KoeTqf/P5af+Arf/HKPJ1P/n8tP/AV&#10;v/jlAF+iqHk6n/z+Wn/gK3/xyjydT/5/LT/wFb/45QBfoqh5Op/8/lp/4Ct/8co8nU/+fy0/8BW/&#10;+OUAX6KoeTqf/P5af+Arf/HKPJ1P/n8tP/AVv/jlAF+iqHk6n/z+Wn/gK3/xyjydT/5/LT/wFb/4&#10;5QBfoqh5Op/8/lp/4Ct/8co8nU/+fy0/8BW/+OUAX6KoeTqf/P5af+Arf/HKPJ1P/n8tP/AVv/jl&#10;AF+iqHk6n/z+Wn/gK3/xyjydT/5/LT/wFb/45QBfoqh5Op/8/lp/4Ct/8co8nU/+fy0/8BW/+OUA&#10;X6KoeTqf/P5af+Arf/HKPJ1P/n8tP/AVv/jlAF+iqHk6n/z+Wn/gK3/xyjydT/5/LT/wFb/45QBf&#10;oqh5Op/8/lp/4Ct/8co8nU/+fy0/8BW/+OUAX6KoeTqf/P5af+Arf/HKPJ1P/n8tP/AVv/jlAF+i&#10;qHk6n/z+Wn/gK3/xyjydT/5/LT/wFb/45QBfoqh5Op/8/lp/4Ct/8co8nU/+fy0/8BW/+OUAX6Ko&#10;eTqf/P5af+Arf/HKPJ1P/n8tP/AVv/jlAF+iqHk6n/z+Wn/gK3/xyjydT/5/LT/wFb/45QBfoqh5&#10;Op/8/lp/4Ct/8co8nU/+fy0/8BW/+OUAX6KoeTqf/P5af+Arf/HKPJ1P/n8tP/AVv/jlAF+iqHk6&#10;n/z+Wn/gK3/xyjydT/5/LT/wFb/45QBfoqh5Op/8/lp/4Ct/8co8nU/+fy0/8BW/+OUAX6KoeTqf&#10;/P5af+Arf/HKPJ1P/n8tP/AVv/jlAF+iqHk6n/z+Wn/gK3/xyjydT/5/LT/wFb/45QBfoqh5Op/8&#10;/lp/4Ct/8co8nU/+fy0/8BW/+OUAX6KoeTqf/P5af+Arf/HKPJ1P/n8tP/AVv/jlAF+iqHk6n/z+&#10;Wn/gK3/xyjydT/5/LT/wFb/45QBfoqh5Op/8/lp/4Ct/8co8nU/+fy0/8BW/+OUAX6KoeTqf/P5a&#10;f+Arf/HKPJ1P/n8tP/AVv/jlAF+iqHk6n/z+Wn/gK3/xyjydT/5/LT/wFb/45QBfoqh5Op/8/lp/&#10;4Ct/8co8nU/+fy0/8BW/+OUAX6KoeTqf/P5af+Arf/HKPJ1P/n8tP/AVv/jlAF+iqHk6n/z+Wn/g&#10;K3/xyjydT/5/LT/wFb/45QBfoqh5Op/8/lp/4Ct/8co8nU/+fy0/8BW/+OUAX6KoeTqf/P5af+Ar&#10;f/HKPJ1P/n8tP/AVv/jlAF+iqHk6n/z+Wn/gK3/xyjydT/5/LT/wFb/45QBfoqh5Op/8/lp/4Ct/&#10;8co8nU/+fy0/8BW/+OUAX6KoeTqf/P5af+Arf/HKPJ1P/n8tP/AVv/jlAF+iqHk6n/z+Wn/gK3/x&#10;yjydT/5/LT/wFb/45QAab/x+ap/18r/6Jjq/WHYRaj9q1LbdWoP2gbs2zHJ8qPp+844x61d8nU/+&#10;fy0/8BW/+OUAX6KoeTqf/P5af+Arf/HKPJ1P/n8tP/AVv/jlAF+iqHk6n/z+Wn/gK3/xyjydT/5/&#10;LT/wFb/45QBfoqh5Op/8/lp/4Ct/8co8nU/+fy0/8BW/+OUAX6KoeTqf/P5af+Arf/HKPJ1P/n8t&#10;P/AVv/jlAF+iqHk6n/z+Wn/gK3/xyjydT/5/LT/wFb/45QBfoqh5Op/8/lp/4Ct/8co8nU/+fy0/&#10;8BW/+OUAX6KoeTqf/P5af+Arf/HKPJ1P/n8tP/AVv/jlAF+iqHk6n/z+Wn/gK3/xyjydT/5/LT/w&#10;Fb/45QBfqhoP/ID07/r2j/8AQRR5Op/8/lp/4Ct/8cqlosWonRrApdWqp9nj2q1sxIG0YyfMGfyo&#10;A3KKoeTqf/P5af8AgK3/AMco8nU/+fy0/wDAVv8A45QBfoqh5Op/8/lp/wCArf8AxyjydT/5/LT/&#10;AMBW/wDjlAF+iqHk6n/z+Wn/AICt/wDHKPJ1P/n8tP8AwFb/AOOUAX6KoeTqf/P5af8AgK3/AMco&#10;8nU/+fy0/wDAVv8A45QBfoqh5Op/8/lp/wCArf8AxyjydT/5/LT/AMBW/wDjlAF+iqHk6n/z+Wn/&#10;AICt/wDHKPJ1P/n8tP8AwFb/AOOUAX6KoeTqf/P5af8AgK3/AMco8nU/+fy0/wDAVv8A45QBfoqh&#10;5Op/8/lp/wCArf8AxyjydT/5/LT/AMBW/wDjlAF+qGvf8gPUf+vaT/0E0eTqf/P5af8AgK3/AMcq&#10;lrUWojRr8vdWrJ9nk3KtswJG05wfMOPyoA3KKoeTqf8Az+Wn/gK3/wAco8nU/wDn8tP/AAFb/wCO&#10;UAX6KoeTqf8Az+Wn/gK3/wAco8nU/wDn8tP/AAFb/wCOUAX6q6npttrOm3en3sK3FndQvBPC2cPG&#10;ylWU49QSKi8nU/8An8tP/AVv/jlHk6n/AM/lp/4Ct/8AHKAM3wD8PfDfwt8K2nhvwno1roOhWhdo&#10;LGzTbGhdy7kD3ZifxroaoeTqf/P5af8AgK3/AMco8nU/+fy0/wDAVv8A45QBfoqh5Op/8/lp/wCA&#10;rf8AxyjydT/5/LT/AMBW/wDjlAF+iqHk6n/z+Wn/AICt/wDHKPJ1P/n8tP8AwFb/AOOUAYfh/wCF&#10;fhLwr4y1/wAWaToNpY+JNe2f2nqcanzrvYMKHJPQDpXV1Q8nU/8An8tP/AVv/jlHk6n/AM/lp/4C&#10;t/8AHKAL9FUPJ1P/AJ/LT/wFb/45R5Op/wDP5af+Arf/ABygC/RVDydT/wCfy0/8BW/+OUeTqf8A&#10;z+Wn/gK3/wAcoAv0VQ8nU/8An8tP/AVv/jlHk6n/AM/lp/4Ct/8AHKAL9FUPJ1P/AJ/LT/wFb/45&#10;R5Op/wDP5af+Arf/ABygC/RVDydT/wCfy0/8BW/+OUeTqf8Az+Wn/gK3/wAcoAv0VQ8nU/8An8tP&#10;/AVv/jlHk6n/AM/lp/4Ct/8AHKAL9FUPJ1P/AJ/LT/wFb/45R5Op/wDP5af+Arf/ABygC/RVDydT&#10;/wCfy0/8BW/+OUeTqf8Az+Wn/gK3/wAcoAv0VQ8nU/8An8tP/AVv/jlHk6n/AM/lp/4Ct/8AHKAL&#10;9FUPJ1P/AJ/LT/wFb/45R5Op/wDP5af+Arf/ABygC/RVDydT/wCfy0/8BW/+OUeTqf8Az+Wn/gK3&#10;/wAcoAv1Qh/5Dl5/17Q/+hS0eTqf/P5af+Arf/HKi09Z11m8FxJHK/2eHDRxlBjdL2LH+dAGpRRR&#10;QAUUUUAFFFFABRRRQAUUUUAFFFFABRRRQAUUUUAFFFFABRRRQAUUUUAFFFFABRRRQAUUUUAY+q/8&#10;hey/64Tf+hRUUar/AMhey/64Tf8AoUVFdNP4TmqfEY+seMtA8PXS22q65pumXDIJFhvLuOJypJAY&#10;BiDjIIz7GqcXxK8IzyJHH4q0SSRyFVF1GEliegA3cmvyJ/4LOf8AJ0Hhf/sTrX/0tvq53RP+CWnj&#10;3xd8A9K+Jnh7xLo+otqGjprMehyRyxTGNovMMavgqZMcAHAJ7ihyd7JD5Fa7Z+3asGUEHIPIIpa/&#10;G/8A4JN/tKeLdF+OGm/Cm+1O61Pwlr1tci1srmQyLYXEMLzh4s/cVlidSo4JZT1FfpR8cv2xPhL+&#10;zrdpYeNvFkNnrEkYlTSbSKS6uypBILJGDsBwcF9oPrVKSauQ4tOx7RRXzJ8M/wDgo98BPilr9vol&#10;h4xOlancyCK3i1q0ktEmYkAASsPLBJIABYEnoK+g/FnjDQ/Afh+813xHq1noejWab7i+v5liijHQ&#10;ZZjjJOAB1JIA5p3QrNGxRXyJqH/BVX9nax1RrNPFGo3kattN5b6PcGHrjI3KGI+i1lftS/tw/CzV&#10;v2T/ABNqvhXxbNqJ8RWt3oml3emwTJJDfeRvVJAwV4SAynJA6g0uZD5WfaFFfiH/AME9/wBsrS/g&#10;Z8SfEmq/FHxPr97pN5pP2W1VnmvcTedG2dpY7flVua/RT4sftGeNPih+zHp3xB/Zs0648QapfaoL&#10;aOO6sAZPIQypM3luRjDouCf60lJNXG4tOx9Iax4y0Dw9dLbarrmm6ZcMgkWG8u44nKkkBgGIOMgj&#10;Psa1YpUnjSSN1kjcBldTkMD0IPcV/Od+1Jq3xa1r4sXN18aRfR+NGtYv3N9HHEYrf5jGqJGAiJyx&#10;wB1JJ5JJ/oO+GH/JNfCX/YItP/RKURlzBKPKjpqKK+Mv2s/28Nc/Zz/aK8GfDfT/AAtp+sWevWVl&#10;dSX11cSJJEZ7uaAgKowQBED9Sapu25KTex9m0UUUxBRRRQAUUUUAFTeH/wDkGn/rvP8A+jXqGpvD&#10;/wDyDT/13n/9GvWNTZGtPc0qpatrWn6DZm71O+ttOtQwUz3cyxJk9BuYgZp2rSXEWl3j2i77pYXM&#10;K4zlwp2jH1xX4W/tp+Pv2svFngawb426VfeHvBbahHHBax2cFrayXfluyBthLu21JGAYkDBIANYH&#10;Qfudo+v6Z4itWudJ1G01O3VzG01nOsyBgASpKkjOCDj3FX6+AP8Agip/yaz4p/7HO6/9IbGvv+gA&#10;qlq2tafoNmbvU762061DBTPdzLEmT0G5iBmnatJcRaXePaLvulhcwrjOXCnaMfXFfhb+2n4+/ay8&#10;WeBrBvjbpV94e8FtqEccFrHZwWtrJd+W7IG2Eu7bUkYBiQMEgA0Afudo+v6Z4itWudJ1G01O3VzG&#10;01nOsyBgASpKkjOCDj3FX6+AP+CKn/JrPin/ALHO6/8ASGxr1T/go58K/ib8Zvgr4e8LfCw3i6zd&#10;+Jbf7e1rf/Y41sfs10JDO+4ZiDmIleckLhScUAfSF1448OWOofYbnxBpdve52/Zpb2NZM5xjaWzn&#10;INbSsGUEHIPIIr8SPid/wSB+J3w1+FOr+MD4o8Pa1d6PZSahe6TZecG8qNS8nlSOgDsFBOCFzggc&#10;4B7b/gjr+0N4vX4r3nwp1DVLjU/CV3pk17Z2t05f7DPEU/1RJ+VGQsCg4yFIA5yAfsFRRRQAUUUU&#10;AFFFFABVDWv+POP/AK+bf/0clX6oa1/x5x/9fNv/AOjkoAv0UV84/t+eAviF8Tv2eLzw18Mvt3/C&#10;TX+pWkf+g3v2Q+Rv/e75NygR45YE846GgD3TUPG3h3Sb0Wd9r+l2d2TgW9xeRxyE5xjaWz1rYjkS&#10;aNZI2V0YBlZTkEHoQa/FnxR/wRs+LGg/D/UPEB8U+HNT121t3u5NFt3mzLtBZkSZkALkA4yACf4h&#10;1qH/AIJH/tD+LfDv7Qmk/C+TU7m+8IeJILoDTriQvHaTw28lwssQP3MiJlIXhtwJGVBAB+11FFfO&#10;P7fngL4hfE79ni88NfDL7d/wk1/qVpH/AKDe/ZD5G/8Ae75NygR45YE846GgD3TUPG3h3Sb0Wd9r&#10;+l2d2TgW9xeRxyE5xjaWz1rYjkSaNZI2V0YBlZTkEHoQa/FnxR/wRs+LGg/D/UPEB8U+HNT121t3&#10;u5NFt3mzLtBZkSZkALkA4yACf4h1qH/gkf8AtD+LfDv7Qmk/C+TU7m+8IeJILoDTriQvHaTw28lw&#10;ssQP3MiJlIXhtwJGVBAB+11Ykfjjw5Nqp0uPxBpb6kJDCbNb2MzeYCQU2bs7gQeMZ4r5J/bt8dft&#10;R+HfFmj6Z8BtCmvdDudL33uoW2nwXEsNz5rjaplyB8gQ/dNfl9+xPNq1x+3n8P5dfknm12TxJK2o&#10;SXTbpWuCJTKXPdi+7J9c0Af0JUUUUAFFFFABRRRQAUUUUAUNS/4/NL/6+W/9EyVfqhqX/H5pf/Xy&#10;3/omSr9ADXdY0Z3YKqjJZjgAetY1n448OahqH2C11/S7m+zt+zQ3sby5zjG0NnrXxF/wUa/Zd+L/&#10;AO1J8RPA+heBLprLwpDp07apcX2ovBp0cplXaXjXJkfaDjajHA5xXwh+1R/wTV8e/sr/AA9i8c3P&#10;iHSfEeiw3EcF42niSGa0dzhH2uPmQthcg5BZeMZIAP3nor8+v+CPv7Qniz4u/DXxl4U8Valca03h&#10;Caz+w3945km+z3AnxEznlgjQNgtkgOBnAAH6C0AFY1r408P32pHT7bXdMuNQBwbWK8jaXPpsDZ/S&#10;vyq/4K+ftXeJIPH0Hwc8Natc6VotnZRXWu/Y5TG95NKN8cLkcmNYyjbc4Yycj5RXzz8Sv+CcfxJ+&#10;Ef7ONj8Y9Q1LTWgWC2vrzR7ZpPtdjFMyCNi23azKXTcAflycFsE0AfvpUV1dQ2NrNc3M0dvbwo0k&#10;s0rBURQMlmJ4AAGSTXwH/wAEj/2pPEXxo8A+I/BHjDUptY1jwqYJLLUbty889nLvAR3Jy5jZMbjz&#10;tkUc4rxn9vf4gftc3zfE/SP7HvtL+DFvcXMTX9jZQRi407dgeZNkyFGUgHbjcCQcgkUAfqjovi7Q&#10;vEkskWk61p+qSRjc6WV1HMVHTJCk4Fa1fkH/AMEQf+Sm/E3/ALA9r/6Oav18oAKKKKACiiigAooo&#10;oAKoQ/8AIcvP+vaH/wBClq/VCH/kOXn/AF7Q/wDoUtAF+ufvviF4V0u8ltL3xNo9pdRNtkgnv4kd&#10;D6FS2Qa6Cv57f22NBk8Vft5/EDRYpVgl1LxJFZpK4JVDIIkDEegzQB+9X/C0vBn/AEN2g/8Agzh/&#10;+Kre0zVLLWrGO90+8gv7OTOy4tZVkjfBIOGUkHBBH1Br8jf+HIPjP/opug/+C+b/ABr7z+D/AMH/&#10;ABd+y3+xVN4I0G6t/E3jjw7o2rzaXJbQHy7q9kkubm3QRsefnkRcE84NAHvOteItK8OQRzatqdnp&#10;cMjbEkvbhIVZsZwCxGTipNL1iw1yzW8029t9QtGJCz2sqyxkg4IDKSODX4G/tteMv2mfFkPh6X48&#10;2F9o2lGaY6TYtaw21t5oVfMKrHyzBWAy5JAYgHk1+oH/AASh/wCTI/B3/X5qP/pZLQB9eswVSScA&#10;ckmsvS/Fmh63eTWmnazp9/dQ58yC1ukkdMHB3KpJHPrX5pf8Fovjrr/h2DwZ8M9G1GfTtN1a1m1P&#10;V1t3ZGuo9/lwxMRjMeRKSvIJ256DPz5+1v8AsI6h+w78O/APxK8P+OdRn12TUYrK6eKIWr2l40Dz&#10;K8Do+4AeTKOc9ue1AH7i1kyeLdDi1oaO+s6emrZC/YGuoxPkruA8vO7kEHp05rwv4d/tT2Vv+xHo&#10;nxu8YSq3k+H1vL8QgR/abtP3TRxg8BpJl2qOmXHavkz/AIJb/CnWPjN8U/HH7TvjpftGpahfXFtp&#10;AkX5fOk/4+Jo89EjQiBMcYMi/wANAH6e0UUUAFFFFABRRRQAUUUUAFFFFABRRRQAUUUUAFFFFABV&#10;Cb/kOWf/AF7Tf+hRVfqhN/yHLP8A69pv/QoqAL9FFFABRRRQAUUUUAFFFFABRRRQAUUUUAFFFFAB&#10;RRRQAUUUUAFFFFABRRRQAUUUUAFFFFABRRRQAUUUUAFFFFABRRRQAUUUUAFFFFABRRRQAUUUUAFF&#10;FFABRRRQAUUUUAFFFFABRRRQAUUUUAFFFFABRRRQAUUUUAFFFFABRRRQAUUUUAFFFFABRRRQAUUU&#10;UAFFFFABRRRQAUUUUAFFFFABRRRQAUUUUAFFFFABRRRQAUUUUAFFFFABRRRQAUUUUAFFFFAFDTf+&#10;PzVP+vlf/RMdX6oab/x+ap/18r/6Jjq/QAUUUUAFFFFABRRRQAUUUUAFFFFABRRRQAUUUUAFFFFA&#10;BVDQf+QHp3/XtH/6CKv1Q0H/AJAenf8AXtH/AOgigC/RRRQAUUUUAFFFFABRRRQAUUUUAFFFFABR&#10;RRQAUUUUAFUNe/5Aeo/9e0n/AKCav1Q17/kB6j/17Sf+gmgC/RRRQAUUUUAFFFFABRRRQAUUUUAF&#10;FFFABRRRQAUUUUAFFFFABRRRQAUUUUAFFFFABRRRQAUUUUAFFFFABRRRQAUUUUAFFFFABVCH/kOX&#10;n/XtD/6FLV+qEP8AyHLz/r2h/wDQpaAL9FFFABRRRQAUUUUAFFFFABRRRQAUUUUAFFFFABRRRQAU&#10;UUUAFFFFABRRRQAUUUUAFFFFABRRRQBj6r/yF7L/AK4Tf+hRUUar/wAhey/64Tf+hRUV00/hOap8&#10;R+Mv/BZz/k6Dwv8A9ida/wDpbfVzWk/8FR/H/hf9n/S/hj4d8PaRpRsNHj0ZNdZ5JbhY1j8syIhI&#10;VXx0JyAexrpf+Czn/J0Hhf8A7E61/wDS2+r9Gf2NfA3huT9mH4S6i3h/Sm1BvDtjKbo2URlL+Up3&#10;b9uc++aizcnYu6UVc+AP+CY/7MXirw74mvfjz4j0i40vQfDulXk2jRXkbRSajM9u6l0UgExCN5Bv&#10;6FmGM4bHin7GvgG2/bB/bFg/4WPPLrMGoNd63qsbSMpvGUFhFuBBVNzLwDwq7RjjH7w6ppsGsaZd&#10;2F0nmWt1C8Eqf3kZSrD8ia/DC00Px7/wTJ/artNd1Tw9Nq+i2k09vbXTAx22r2MisvyTBSFkC7WK&#10;8lWUZBHUlHlt2CMua/c9b/4Ktfsq/D74Jaf4I8VeBNEh8Nf2lcTaffafalvIkKorxyKpJ2MBvBxw&#10;cqcZBJ4749eLviH8YP8AgnZ8GNbne81LRNA1O+0zW7hdz7jGVjsZZj6LH5ke5v4ivOWGaH7Xn7W2&#10;v/8ABQHxJ4P8G+BPAuow22nyvLBYIftN3dXEgVS7bBtREHHXHzMWPQD6a8YeO/Gf/BMn9n34MeG4&#10;vCtl400y/i1OTxdBMr+Uly728iItwoKpjzZYwWVg4jJxxwtG3bYeqSvufJf7NXxy/Zl8J/Du18Nf&#10;Fj4L3niDWTJL9q8SWM/nSTq0jMhCNLEYtqlUwjc7N3UkV9ct8D/2ftU/YV+Lev8Awzm/4Svw6kd/&#10;rmnR6oWa40O+W0WMxgMA6kBFI35OGBywIJ+SP2lP2mfgV8avAc1h4O+Adv4N8cXUsTRaxYzRwJbt&#10;5itIBFAqicuoZMOo+/u6gV9QfsM/sn/EHS/2OPjdZa3YXWj6h4/0p4NF0i+HlSApbTKkroeU815V&#10;X5sHagOMEZcd7A+54B/wSn+Dvgv4zfF7xfpvjfw5Y+JbC10L7RBb3yFljk+0RLuGD1wSPxr9k/AP&#10;w98N/C3wzb+HfCej22haJbs7xWNopWNGdizEDPdiT+NfhX+xl+0xL+xL8Ytfv/EnhO+v/tVg+lXu&#10;nlvs13auJEcHa46gpgqcfeznjB/ThP8AgoXp2m/smaV8c9X8IXS2Op6zLpcWj2V0ryxqJZkR2dgA&#10;TiHJwOrcU4NWJmm2fn7/AMFb/wDk8C9/7Atj/wCgvX7NfDD/AJJr4S/7BFp/6JSvwL/bQ/aI039q&#10;D42T+N9K0m60W0ksLe0FreOryAxggnK8YOa/Tn9j7/goz4a+OXjDwn8LbDwjq2maiNMMf2+5niaL&#10;/R7fLHA552HH1ojJczCSfKiT9rT9uj4k/AH4vT+E/C/wpfxfpUdlBcjUljuTl3BLJmNCvGPXvX5v&#10;/tSftLeL/jd8fvCPjnxH4Hbwtrej2dnb22jskwNysV1LMjYdQ3zNIy8D+H1r9/a/Kn/gpX4N8Qa9&#10;+3N8KtQ03QtS1Gwh0rSllurWzklijK6ndMwZlBAIBBOexFOafcUGr7Gp/wAPUvjX/wBEBk/783v/&#10;AMbr9QqKK0Sa3Zm2nsgooopiCiiigAqbw/8A8g0/9d5//Rr1DU3h/wD5Bp/67z/+jXrGpsjWnuaV&#10;fAH/AAWr/wCTWfC3/Y52v/pDfV97alejTdNurtlLrbxPKVHBO0E4/SvxR/by/wCCivhr9rr4Q6R4&#10;P0bwlq2g3VjrsOrNc308ToyJb3ERQBeckzg/8BNYHQfXH/BFT/k1nxT/ANjndf8ApDY19/1+JH7B&#10;v/BRXw1+yL8IdX8H6z4S1bXrq+12bVlubGeJEVHt7eIIQ3OQYCf+BCvqX/gqv+1j4v8Ag74b+Gem&#10;eAPEF34Z1jXPP1O7ns2XzFt0RFSM5B4ZpWP1ioA/RKvgD/gtX/yaz4W/7HO1/wDSG+r6J/ZFt/HH&#10;h39mTw9rHxL1vUPEXi/ULNtavWvyBJAsi747cDA27YwgIxw5evy+/by/4KK+Gv2uvhDpHg/RvCWr&#10;aDdWOuw6s1zfTxOjIlvcRFAF5yTOD/wE0AfXH/BFT/k1nxT/ANjndf8ApDY19/1+JH7Bv/BRXw1+&#10;yL8IdX8H6z4S1bXrq+12bVlubGeJEVHt7eIIQ3OQYCf+BCvvD/go1+1t4p/Zw+B3h7U/Bdvbwa14&#10;pnNrHqF0PMNgnk+YXRMbWfkAFuB1waAOe/4KbftqaJ8GfhhrXw30C9g1Dx/4ks3sZ4InDf2XZyoV&#10;kllx92RkYhF4Pzb+igN5n/wSG/ZF1jwPBf8Axk8WWUunXOrWRsdBsZ12yfZnZWkuWU8jfsVUzjK7&#10;j0ZTX5rfCz4vWHg/4nt448Z+F4vihqPmtdfZ/EF9IYpbktuM0/BaY55wxwSeQ1fo78A/+Cuvir4v&#10;fGbwV4Hufh7oum2mvapBp0l1Beys8KyMFLKpGCR6UAfqBRRRQAUUUUAFFFFABVDWv+POP/r5t/8A&#10;0clX6oa1/wAecf8A182//o5KAL9FFfMH/BRD9prxF+yv8AYvEvhS0tZ9d1XVotFt7i8G5LMyQzym&#10;fZ0dgICAp4ywJyBtYAwf+Chn7auh/s1/DPUfDul3kN78R9dtJLawsI3DNYxupU3co/hCgkop++wH&#10;BUMR8vf8Ehf2Q9YtPEH/AAvDxRZSWFglrJbeG4Zl2vcGRSkt1g8hNhZFP8W9j0AJ/Prwr8XI/wDh&#10;a7eO/iFov/C0L2Sb7VPa63eyLHdzcbWmIBLoAMbMhcAA/KNp/Qj4W/8ABYzxV4w+IHhDwn/wrXQd&#10;Os9V1Oz0vfb3kv7iOWVIsquMfKG4HTigD9W6K/JX9rz9qD4z+LP27m+Enwl8aaloNqLmx0OKCy2m&#10;I3DorzTP8pOEMjBj2ERNfX/7e37RXiX9j/8AZo0vV/DGzV/EN3f23h6DU9WPmtCzW0ztdOuMSSYt&#10;zwcLufJyBtIBm/8ABQz9tXQ/2a/hnqPh3S7yG9+I+u2kltYWEbhmsY3UqbuUfwhQSUU/fYDgqGI+&#10;Xv8AgkL+yHrFp4g/4Xh4ospLCwS1ktvDcMy7XuDIpSW6weQmwsin+Lex6AE/n14V+Lkf/C128d/E&#10;LRf+FoXsk32qe11u9kWO7m42tMQCXQAY2ZC4AB+UbT+hHwt/4LGeKvGHxA8IeE/+Fa6Dp1nqup2e&#10;l77e8l/cRyypFlVxj5Q3A6cUAfq3X4D/ALLv/KSXw7/2Od5/6HNX6lfte/8ABQbw5+yD400Xw5rX&#10;hTVNfn1TT/7QSawnjRUXzHj2kNznKE/jX40fCP452Hw5/am0z4q3WmXN3p1prs+rNp8LqJmSRpCE&#10;DHjI3j8qAP6RaK+dv2O/2ztD/bE0vxPe6L4d1Dw+mhTQQyrfypIZTKrkFdnTGw9fWvomgAooooAK&#10;KKKACiiigChqX/H5pf8A18t/6Jkq/VDUv+PzS/8Ar5b/ANEyVfoAK/J7/gq1+2RpnxChg+BXw/lG&#10;vym/ifW7yx/fK86N+6sotud7byrMV6MqqOdwHXf8Faf2xvHfwm1/TPhP4OuP7AtdZ0RNU1DW7WRh&#10;ePHJPPELeNhjyl/cEsw+Zt4AKgHd8Afsr/tL6T+zD4mfxQnw60vxj4oQkWWo6tduq2KkYJijVcBz&#10;z85ycHAxk5AP14/4Jq/soah+zD8FbmXxJD9n8Z+KJo77UrbIJtI0UiC3JHVlDuzejSEdsn66r8/f&#10;2Mv+Cm2tftMfFTUvDPiDwjpXhrS7DRLrWJr+1upJGVYWjBBDDGMOTn2rxT9gv4+/HL9qz9q64e98&#10;d61F8P8AS5bjW9Q01WUQrCZD9ntMhehdkGM8pHJQB8yf8FNftP8Aw3J8T/tf+t86x29P9X/Z9ts6&#10;f7G339ea/YL9uT7N/wAMT/E/7Hj7J/wjzeTjONnybevPTFfC/wDwWB/ZX8RzePLb4x+HtLuNU0S6&#10;sY7TWzaxl2s5ogQkzgc+W0e1d2MKY+SNwr53+J3/AAUa+JXxe/Zx0/4Oahp+nR2/lW1neavarJ9r&#10;v4YWUxIVztViUTcV+9joASKAPZP+CJf/ACXjx5/2LX/t1DX6K/t7f8mc/Fn/ALAkv/oS189/8Ej/&#10;ANlvxF8F/APiPxv4w02bR9Y8VGCOy067QpPBZxbyHdCMoZGfO087Y1PGa4L9ur/gpJ4YvPD/AMW/&#10;ggvg/Vl1dTcaH/ahni8jergGTb97bx060AcD/wAEQf8AkpvxN/7A9r/6Oav18r8Af2Av2xNF/Y98&#10;WeLNW1rw/f8AiCLWbKG1jjsJUjaMpIWJO7qDmv2++Afxgsvj58IfDfj/AE/T59LstbheaOzumVpI&#10;wsrx4YrweUJ49aAPQKKKKACiiigAooooAKoQ/wDIcvP+vaH/ANClq/VCH/kOXn/XtD/6FLQBfr8c&#10;v2lP+Cefx0+Nn7U/xJ8WeGfD0Fjodzqvn2Op6hqMVuJ8ImGjUMX4I6lQPQ1+xtfjldf8FTfjn8A/&#10;iB4n8L+LtAs/Elna6ldLZrr1nLZXscIlcRgOm0Mm3GCyEkY+agDwr4oWP7UX7EXizS5/EHirxN4e&#10;mvGd7K8t9ba7sr3yyNwK72R8blJSRe4O2v2P/Yr/AGgLz9pj9nbw3431S0is9amMtnqMduCIjcQu&#10;UZ0B6K4CvjtuIycZP43ftBftPfFb/goZ418NaDB4Vjmk09pf7M0Hw7bSSvulKB5JHJJOAqAsdqKA&#10;TgZJr9av2c/h3L+w/wDsUPH4gjOpan4a0i/8R6vb2kgO+YJJcSQxsePlVRGG6ErnvQB8uf8ABcT/&#10;AJFH4S/9f2o/+i4K9/8A+CUP/Jkfg7/r81H/ANLJa/OP/goB+3b4f/bE0XwZZaJ4Y1Lw+2hXF1NK&#10;1/NHIJRKsYAXZ0xsPX1r1v8AYP8A+CkXhj4IfCnwZ8Jr/wAIatqWpNqckH9oW88Sw5ubpmU4PPy+&#10;YM/SgD23/grd+yd4u+NOk+FPHfgbR5vEGo6BDPZ6jptlH5l1JbMQ8ckaD5n2MJAUXLfvAQODXyv8&#10;b/i1+0d+3hoPgz4aT/CXULSfS7pbi5uYdPuYVnuREYhNO8uEhUBpM7j1br0Fft1Xn/x8+MmkfAH4&#10;Q+JvHutfPaaPamVLfcFa5mJCxQqfV3ZV9s57UAfl5+1zFqt1D8Ef2J/At2l/qOlxWS6/dW4xFJfO&#10;m7DAchI1eW4YHPDoeqmnftgfEDxn4H+KHw4/ZF+DGv3XhXSNJt9N0iWewuGtZr2/uireZPLF8ypi&#10;VZGA4JkdiD8uPT/+CUXwd1f4heK/Gf7Svjj/AEvWteu7m20qSRTyzvm6uEyThc/uVx0CyL0xXmX/&#10;AAUe8H+Jv2ev23PDHx+stDm1Pw7Pc6bqL3Cg+Qbq1CRPbSPg+WXihTBxzuJGSrUAcX8Rr748f8Ex&#10;/jN4Rnv/AIi3fjPRNUj+2SWLXlxJZ3saOEnheKUkK4BGHXkb1II5FftVpuoQatptrfWriS2uokni&#10;cdGRgGU/kRX4c/tKfG7Xf+CnXx08A+HfAPg6+05bKBrRI7hxO0ZlkUzXMrIMJEiqnJ/unuQK/cHQ&#10;9Jh0DRNP0u3z9nsreO2jz12ooUfoKAL1FFFABRRRQAUUUUAFFFFABRRRQAUUUUAFFFFABVCb/kOW&#10;f/XtN/6FFV+qE3/Ics/+vab/ANCioAv1+YHx6/4K7eK/g/8AGjxp4JtPh9o2o22g6rPp8d1Neyq8&#10;qxuVDEAYBOO1fp/XPXnw68KajdS3V34Y0a6uZmLyTTafE7ux6ksVyT7mgD5X/YC/bs1z9sbVvGdp&#10;q/hbT/Dq6DBayxtZXDymUytKCDuHGPLH519k1laL4T0Tw28r6Ro2n6W0oAkaytUhLgdAdoGcZP51&#10;q0AFFFFABRRRQAUUUUAFFFFABRRRQAUUUUAFFFFABRRRQAUUUUAFFFFABRRRQAUUUUAFFFFABRRR&#10;QAUUUUAFFFFABRRRQAUUUUAFFFFABRRRQAUUUUAFFFFABRRRQAUUUUAFFFFABRRRQAUUUUAFFFFA&#10;BRRRQAUUUUAFFFFABRRRQAUUUUAFFFFABRRRQAUUUUAFFFFABRRRQAUUUUAFFFFABRRRQAUUUUAF&#10;FFFABRRRQAUUUUAFFFFABRRRQBQ03/j81T/r5X/0THV+qGm/8fmqf9fK/wDomOr9AH5Ia3/wWu8Z&#10;aTrV/Yr8NdDkW2uJIQ5v5gWCsRnp7V9q/sGftaar+198OfEHiXVtAs/D02masdOS3spnlV1EMcm4&#10;lh1y+Pwr3Rvhh4NkYs3hLQ2ZjksdNhJJ/wC+a1tF8O6V4cgkh0nTLPS4ZG3vHZW6QqzYxkhQMnFA&#10;GhRRRQAUUUUAFFFFABRRRQAUUUUAFFFFABRRRQAVQ0H/AJAenf8AXtH/AOgir9UNB/5Aenf9e0f/&#10;AKCKAL9FFFABRRRQAUUUUAFFFFABRRRQAUUUUAFFFFABRRRQAVQ17/kB6j/17Sf+gmr9UNe/5Aeo&#10;/wDXtJ/6CaAL9FFFABRRRQAUUUUAFFFFABRRRQAUUUUAFFFFABRRRQAUUUUAFFFFABRRRQAUUUUA&#10;FFFFABRRRQAUUUUAFFFFABRRRQAUUUUAFUIf+Q5ef9e0P/oUtX6oQ/8AIcvP+vaH/wBCloAv0UUU&#10;AFFFFABRRRQAUUUUAFFFFABRRRQAUUUUAFFFFABRRRQAUUUUAFFFFABRRRQAUUUUAFFFFAGPqv8A&#10;yF7L/rhN/wChRUVHrlzDa6pYvNKkKmGYBpGCjO6Pjmq/9sWH/P8AW3/f1f8AGuinsc1S/MU9Y8G6&#10;B4huludV0PTdTuFQRrNeWkcrhQSQoLAnGSTj3NaVnZ2+nWsVraQR2ttCoSOGFAiIo6AAcAVD/bFh&#10;/wA/1t/39X/Gj+2LD/n+tv8Av6v+NaXRGpcqvf6fa6payWt7bQ3ltIMPDcRh0YehUjBqP+2LD/n+&#10;tv8Av6v+NH9sWH/P9bf9/V/xougsyHR/DekeHUkTStLstMSQ5dbO3SEMfU7QM1oSRrNGyOqujDay&#10;sMgg9QRVX+2LD/n+tv8Av6v+NH9sWH/P9bf9/V/xougsyjYeCfD2lXxvbLQdMs7w5JuLezjSTk5P&#10;zBc9a2qp/wBsWH/P9bf9/V/xo/tiw/5/rb/v6v8AjRdBZlPV/B+g+IJ1m1TRNN1KZRgSXlpHKwHo&#10;CwNT3/hzSdV09LC90uzvLFGDLa3FujxKRnBCkYB5P51L/bFh/wA/1t/39X/Gj+2LD/n+tv8Av6v+&#10;NF0Gpi/8Kw8G/wDQpaH/AOC2H/4mrWl+B/Deh3iXeneH9LsLtAQs9rZRxuARg4ZVB5FaH9sWH/P9&#10;bf8Af1f8aP7YsP8An+tv+/q/40aBqXKKp/2xYf8AP9bf9/V/xo/tiw/5/rb/AL+r/jTugsy5RVP+&#10;2LD/AJ/rb/v6v+NH9sWH/P8AW3/f1f8AGi6CzLlFU/7YsP8An+tv+/q/40f2xYf8/wBbf9/V/wAa&#10;LoLMuUVT/tiw/wCf62/7+r/jR/bFh/z/AFt/39X/ABougsy5U3h//kGn/rvP/wCjXrN/tiw/5/rb&#10;/v6v+NTaHrWnw6fte/tkbzpjhplBwZWIPX0NY1Nka09zcdFkRkdQysMFWGQR6VzP/CrfBn/Qo6D/&#10;AOCyH/4mtn+3tM/6CNp/3/X/ABo/t7TP+gjaf9/1/wAawNzG/wCFW+DP+hR0H/wWQ/8AxNfA/wC0&#10;B+yx43/aY/4KK+G7/W/Ct5b/AAi8N21pC2qThRbXUUKm4eJVzn55pDEeBwCewr9Ef7e0z/oI2n/f&#10;9f8AGj+3tM/6CNp/3/X/ABoAuuiyIyOoZWGCrDII9K5n/hVvgz/oUdB/8FkP/wATWz/b2mf9BG0/&#10;7/r/AI0f29pn/QRtP+/6/wCNAGN/wq3wZ/0KOg/+CyH/AOJrV1fwzo/iC3hg1TSbHUoITmKO8tkl&#10;VOMfKGBxx6VJ/b2mf9BG0/7/AK/40f29pn/QRtP+/wCv+NAGN/wq3wZ/0KOg/wDgsh/+Jqez+HXh&#10;TTrqK6tPDGjWtzCweOaHT4kdGHQhguQfcVpf29pn/QRtP+/6/wCNH9vaZ/0EbT/v+v8AjQBfoqh/&#10;b2mf9BG0/wC/6/40f29pn/QRtP8Av+v+NAF+iqH9vaZ/0EbT/v8Ar/jR/b2mf9BG0/7/AK/40AX6&#10;Kof29pn/AEEbT/v+v+NH9vaZ/wBBG0/7/r/jQBfqhrX/AB5x/wDXzb/+jko/t7TP+gjaf9/1/wAa&#10;patrenSWsYS/tXP2iBsLMp4EqEnr2ANAG5VDWNB0zxFarbatp1pqduriRYbyBZkDAEBgGBGcEjPu&#10;aP7e0z/oI2n/AH/X/Gj+3tM/6CNp/wB/1/xoAxv+FW+DP+hR0H/wWQ//ABNOX4ceELBluYfCejRz&#10;QnzEaHTYQ4Ycgrhc5yOMVr/29pn/AEEbT/v+v+NH9vaZ/wBBG0/7/r/jQB+eP/BPv9lfx1b/ALSX&#10;xI+N/wAVfDF34c1e8ubmTSLPUNpk827kd5pRgnASM+WPUSN6V+h2saDpniK1W21bTrTU7dXEiw3k&#10;CzIGAIDAMCM4JGfc0f29pn/QRtP+/wCv+NH9vaZ/0EbT/v8Ar/jQBjf8Kt8Gf9CjoP8A4LIf/iak&#10;t/hr4QtZ45ofCuiQzRsHSSPToVZWByCCF4INav8Ab2mf9BG0/wC/6/40f29pn/QRtP8Av+v+NAFb&#10;WfB+g+I50n1bRNN1SaNdiSXlpHMyrnOAWBwMk8Vn/wDCrfBn/Qo6D/4LIf8A4mtn+3tM/wCgjaf9&#10;/wBf8aP7e0z/AKCNp/3/AF/xoAj0Xwzo/htZV0jSbHSlmIMi2VskIcjpnaBnGT19a06of29pn/QR&#10;tP8Av+v+NH9vaZ/0EbT/AL/r/jQBfoqh/b2mf9BG0/7/AK/40f29pn/QRtP+/wCv+NAF+iqH9vaZ&#10;/wBBG0/7/r/jR/b2mf8AQRtP+/6/40AX6Kof29pn/QRtP+/6/wCNH9vaZ/0EbT/v+v8AjQAal/x+&#10;aX/18t/6Jkq/WHf63pz3Wmlb+1YJcFmImXgeVIMnn1I/Orv9vaZ/0EbT/v8Ar/jQBV1jwZ4f8RXS&#10;3OraFpup3CoI1mvLOOZwoJIUFgTjJJx7mqH/AAq3wZ/0KOg/+CyH/wCJrZ/t7TP+gjaf9/1/xo/t&#10;7TP+gjaf9/1/xoA8O/ax8BXGn/s3fEK2+Gvgm3u/GGraU+k2sGjWUUVwyXDLFKQwAwFjd26/w+uK&#10;4b/gmf8AsxX/AOzf8A2bxJp7ad408SXTX2p28mPMt40ylvAxHHyruf2MzDtX1V/b2mf9BG0/7/r/&#10;AI0f29pn/QRtP+/6/wCNAF+sa18F+H7HUjqFtoWmW+oE5N1FZxrLn13hc/rVr+3tM/6CNp/3/X/G&#10;j+3tM/6CNp/3/X/GgC/XPXnw68KajdS3V34Y0a6uZmLyTTafE7ux6ksVyT7mtL+3tM/6CNp/3/X/&#10;ABo/t7TP+gjaf9/1/wAaAMb/AIVb4M/6FHQf/BZD/wDE1v6fptppFnFZ2FrDZWkQxHb28YjjQZzw&#10;oGByTUP9vaZ/0EbT/v8Ar/jR/b2mf9BG0/7/AK/40AX6Kof29pn/AEEbT/v+v+NH9vaZ/wBBG0/7&#10;/r/jQBfoqh/b2mf9BG0/7/r/AI0f29pn/QRtP+/6/wCNAF+iqH9vaZ/0EbT/AL/r/jR/b2mf9BG0&#10;/wC/6/40AX6oQ/8AIcvP+vaH/wBClo/t7TP+gjaf9/1/xqlDrenDWbpzf2oRreFQ3nLgkNJkZz7j&#10;8xQBuVQ1bQdM8QW4g1TTrTUoP+ed3Asq9QejA+g/Kj+3tM/6CNp/3/X/ABo/t7TP+gjaf9/1/wAa&#10;AG6N4d0nw7E8Wk6XZ6XFIculnbpCGPqQoGauXVrDfWs1tcwx3FvMjRywyqGR1IwVYHggg4INVf7e&#10;0z/oI2n/AH/X/Gj+3tM/6CNp/wB/1/xoAxv+FW+DP+hR0H/wWQ//ABNPi+Gfg+CRJI/CmhxyIQyu&#10;unQgqR0IO3g1rf29pn/QRtP+/wCv+NH9vaZ/0EbT/v8Ar/jQBfqlq2iad4gtPsuqWFrqVruD+Tdw&#10;rKm4dDtYEZpv9vaZ/wBBG0/7/r/jR/b2mf8AQRtP+/6/40ATafptppFnFZ2FrDZWkQxHb28YjjQZ&#10;zwoGByTUl1awX1vJb3MMdxBINrxSqGVh6EHgiqv9vaZ/0EbT/v8Ar/jR/b2mf9BG0/7/AK/40AM0&#10;Xw3pPhuOSPSdLstLjkO50srdIQxHchQMmtKqH9vaZ/0EbT/v+v8AjR/b2mf9BG0/7/r/AI0AX6Ko&#10;f29pn/QRtP8Av+v+NH9vaZ/0EbT/AL/r/jQBfoqh/b2mf9BG0/7/AK/40f29pn/QRtP+/wCv+NAF&#10;+iqH9vaZ/wBBG0/7/r/jR/b2mf8AQRtP+/6/40AX6Kof29pn/QRtP+/6/wCNH9vaZ/0EbT/v+v8A&#10;jQBfoqh/b2mf9BG0/wC/6/40f29pn/QRtP8Av+v+NAF+iqH9vaZ/0EbT/v8Ar/jR/b2mf9BG0/7/&#10;AK/40AX6Kof29pn/AEEbT/v+v+NH9vaZ/wBBG0/7/r/jQBfqhN/yHLP/AK9pv/QoqP7e0z/oI2n/&#10;AH/X/GqU2t6cdZtXF/alFt5lLecuAS0eBnPsfyNAG5RVD+3tM/6CNp/3/X/Gj+3tM/6CNp/3/X/G&#10;gC/RVD+3tM/6CNp/3/X/ABo/t7TP+gjaf9/1/wAaAL9FUP7e0z/oI2n/AH/X/Gj+3tM/6CNp/wB/&#10;1/xoAv0VQ/t7TP8AoI2n/f8AX/Gj+3tM/wCgjaf9/wBf8aAL9FUP7e0z/oI2n/f9f8aP7e0z/oI2&#10;n/f9f8aAL9FUP7e0z/oI2n/f9f8AGj+3tM/6CNp/3/X/ABoAv0VQ/t7TP+gjaf8Af9f8aP7e0z/o&#10;I2n/AH/X/GgC/RVD+3tM/wCgjaf9/wBf8aP7e0z/AKCNp/3/AF/xoAv0VQ/t7TP+gjaf9/1/xo/t&#10;7TP+gjaf9/1/xoAv0VQ/t7TP+gjaf9/1/wAaP7e0z/oI2n/f9f8AGgC/RVD+3tM/6CNp/wB/1/xo&#10;/t7TP+gjaf8Af9f8aAL9FUP7e0z/AKCNp/3/AF/xo/t7TP8AoI2n/f8AX/GgC/RVD+3tM/6CNp/3&#10;/X/Gj+3tM/6CNp/3/X/GgC/RVD+3tM/6CNp/3/X/ABo/t7TP+gjaf9/1/wAaAL9FUP7e0z/oI2n/&#10;AH/X/Gj+3tM/6CNp/wB/1/xoAv0VQ/t7TP8AoI2n/f8AX/Gj+3tM/wCgjaf9/wBf8aAL9FUP7e0z&#10;/oI2n/f9f8aP7e0z/oI2n/f9f8aAL9FUP7e0z/oI2n/f9f8AGj+3tM/6CNp/3/X/ABoAv0VQ/t7T&#10;P+gjaf8Af9f8aP7e0z/oI2n/AH/X/GgC/RVD+3tM/wCgjaf9/wBf8aP7e0z/AKCNp/3/AF/xoAv0&#10;VQ/t7TP+gjaf9/1/xo/t7TP+gjaf9/1/xoAv0VQ/t7TP+gjaf9/1/wAaP7e0z/oI2n/f9f8AGgC/&#10;RVD+3tM/6CNp/wB/1/xo/t7TP+gjaf8Af9f8aAL9FUP7e0z/AKCNp/3/AF/xo/t7TP8AoI2n/f8A&#10;X/GgC/RVD+3tM/6CNp/3/X/Gj+3tM/6CNp/3/X/GgC/RVD+3tM/6CNp/3/X/ABo/t7TP+gjaf9/1&#10;/wAaAL9FUP7e0z/oI2n/AH/X/Gj+3tM/6CNp/wB/1/xoAv0VQ/t7TP8AoI2n/f8AX/Gj+3tM/wCg&#10;jaf9/wBf8aAL9FUP7e0z/oI2n/f9f8aP7e0z/oI2n/f9f8aAL9FUP7e0z/oI2n/f9f8AGj+3tM/6&#10;CNp/3/X/ABoAv0VQ/t7TP+gjaf8Af9f8aP7e0z/oI2n/AH/X/GgC/RVD+3tM/wCgjaf9/wBf8aP7&#10;e0z/AKCNp/3/AF/xoAv0VQ/t7TP+gjaf9/1/xo/t7TP+gjaf9/1/xoAv0VQ/t7TP+gjaf9/1/wAa&#10;P7e0z/oI2n/f9f8AGgC/RVD+3tM/6CNp/wB/1/xo/t7TP+gjaf8Af9f8aAL9FUP7e0z/AKCNp/3/&#10;AF/xo/t7TP8AoI2n/f8AX/GgC/RVD+3tM/6CNp/3/X/Gj+3tM/6CNp/3/X/GgC/RVD+3tM/6CNp/&#10;3/X/ABo/t7TP+gjaf9/1/wAaAL9FUP7e0z/oI2n/AH/X/Gj+3tM/6CNp/wB/1/xoAv0VQ/t7TP8A&#10;oI2n/f8AX/Gj+3tM/wCgjaf9/wBf8aAL9FUP7e0z/oI2n/f9f8aP7e0z/oI2n/f9f8aAL9FUP7e0&#10;z/oI2n/f9f8AGj+3tM/6CNp/3/X/ABoAv0VQ/t7TP+gjaf8Af9f8aP7e0z/oI2n/AH/X/GgC/RVD&#10;+3tM/wCgjaf9/wBf8aP7e0z/AKCNp/3/AF/xoAv0VQ/t7TP+gjaf9/1/xo/t7TP+gjaf9/1/xoAv&#10;0VQ/t7TP+gjaf9/1/wAaP7e0z/oI2n/f9f8AGgC/RVD+3tM/6CNp/wB/1/xo/t7TP+gjaf8Af9f8&#10;aAL9FUP7e0z/AKCNp/3/AF/xo/t7TP8AoI2n/f8AX/GgC/RVD+3tM/6CNp/3/X/Gj+3tM/6CNp/3&#10;/X/GgA03/j81T/r5X/0THV+sOw1vTkutSLX9qoe4DKTMvI8qMZHPqD+VXf7e0z/oI2n/AH/X/GgC&#10;/RVD+3tM/wCgjaf9/wBf8aP7e0z/AKCNp/3/AF/xoAv0VQ/t7TP+gjaf9/1/xo/t7TP+gjaf9/1/&#10;xoAv0VQ/t7TP+gjaf9/1/wAaP7e0z/oI2n/f9f8AGgC/RVD+3tM/6CNp/wB/1/xo/t7TP+gjaf8A&#10;f9f8aAL9FUP7e0z/AKCNp/3/AF/xo/t7TP8AoI2n/f8AX/GgC/RVD+3tM/6CNp/3/X/Gj+3tM/6C&#10;Np/3/X/GgC/RVD+3tM/6CNp/3/X/ABo/t7TP+gjaf9/1/wAaAL9FUP7e0z/oI2n/AH/X/Gj+3tM/&#10;6CNp/wB/1/xoAv1Q0H/kB6d/17R/+gij+3tM/wCgjaf9/wBf8apaLrenQ6NYI9/ao628asrTKCCF&#10;GQRmgDcoqh/b2mf9BG0/7/r/AI0f29pn/QRtP+/6/wCNAF+iqH9vaZ/0EbT/AL/r/jR/b2mf9BG0&#10;/wC/6/40AX6Kof29pn/QRtP+/wCv+NH9vaZ/0EbT/v8Ar/jQBfoqh/b2mf8AQRtP+/6/40f29pn/&#10;AEEbT/v+v+NAF+iqH9vaZ/0EbT/v+v8AjR/b2mf9BG0/7/r/AI0AX6Kof29pn/QRtP8Av+v+NH9v&#10;aZ/0EbT/AL/r/jQBfoqh/b2mf9BG0/7/AK/40f29pn/QRtP+/wCv+NAF+iqH9vaZ/wBBG0/7/r/j&#10;R/b2mf8AQRtP+/6/40AX6oa9/wAgPUf+vaT/ANBNH9vaZ/0EbT/v+v8AjVLWtb06bRr9Ev7V3a3k&#10;VVWZSSSpwAM0AblFUP7e0z/oI2n/AH/X/Gj+3tM/6CNp/wB/1/xoAv0VQ/t7TP8AoI2n/f8AX/Gj&#10;+3tM/wCgjaf9/wBf8aAL9FUP7e0z/oI2n/f9f8aP7e0z/oI2n/f9f8aAL9FUP7e0z/oI2n/f9f8A&#10;Gj+3tM/6CNp/3/X/ABoAv0VQ/t7TP+gjaf8Af9f8aP7e0z/oI2n/AH/X/GgC/RVD+3tM/wCgjaf9&#10;/wBf8aP7e0z/AKCNp/3/AF/xoAv0VQ/t7TP+gjaf9/1/xo/t7TP+gjaf9/1/xoAv0VQ/t7TP+gja&#10;f9/1/wAaP7e0z/oI2n/f9f8AGgC/RVD+3tM/6CNp/wB/1/xo/t7TP+gjaf8Af9f8aAL9FUP7e0z/&#10;AKCNp/3/AF/xo/t7TP8AoI2n/f8AX/GgC/RVD+3tM/6CNp/3/X/Gj+3tM/6CNp/3/X/GgC/RVD+3&#10;tM/6CNp/3/X/ABo/t7TP+gjaf9/1/wAaAL9FUP7e0z/oI2n/AH/X/Gj+3tM/6CNp/wB/1/xoAv0V&#10;Q/t7TP8AoI2n/f8AX/Gj+3tM/wCgjaf9/wBf8aAL9FUP7e0z/oI2n/f9f8aP7e0z/oI2n/f9f8aA&#10;L9FUP7e0z/oI2n/f9f8AGj+3tM/6CNp/3/X/ABoAv0VQ/t7TP+gjaf8Af9f8aP7e0z/oI2n/AH/X&#10;/GgC/RVD+3tM/wCgjaf9/wBf8aP7e0z/AKCNp/3/AF/xoAv1Qh/5Dl5/17Q/+hS0f29pn/QRtP8A&#10;v+v+NRafeQXus3j280c6C3hUtG4YZ3S8ZFAGpRRRQAUUUUAFFFFABRRRQAUUUUAFFFFABRRRQAUU&#10;UUAFFFFABRRRQAUUUUAFFFFABRRRQAUUUUAY+q/8hey/64Tf+hRUUar/AMhey/64Tf8AoUVFdNP4&#10;TmqfEFFFFaGYUUUUAFFFFABRRRQAUUUUAFFFFABRRRQAUUUUAFFFFABRRRQAVN4f/wCQaf8ArvP/&#10;AOjXqGpvD/8AyDT/ANd5/wD0a9Y1Nka09zSooorA6AorxzUv2qvBVj8arP4YRDUNQ1+4lW3a5s0i&#10;e0glIJMbuZAwZccgKcE46ggdd8Wvitp3we8Lx63qWmavq8Ulylqlrotr9onLMrNnaWUBQEOSSOw6&#10;kVzLE0XGUlLSO/kcixdCUZzU1aGj8mdrRXy9qH/BQbwTpJhF74M8d2ZmbZF9o0qBN7ei5n5PsKtj&#10;9u7wweP+FffET/wSxf8Ax+ub+0sJt7RHH/a+B29qvxPpaivG/iN+1N4U8Aawvh63stW8U+MmTcfD&#10;eg2v2q6iYruCyFSVXqM4LEZzgiuV8K/tpadqfjrSPCXiPwB4t8H6trFzHa2Q1Ky2qzMcZcMVYKCV&#10;5Ct97JwBmtJY7DRnyOeu3z7Gs8ywkJ+zlUV72+fZvZPyPo6iivJfhz8foPiJceN9Th0j7D4F8NSy&#10;QJ4jlut3254l3TMkIThEAJ3bzkFcDJYL0zqwpyUZPV/oddStTpyjCbs5Xt8tX8vNnrVFfMVj+394&#10;O1S1jurPwP4+u7aTOyaDSIXRsHBwRPg8gj8K7T4XftTaP8V/F0Hh/TvB3jDS5pI5JWvNX06KC3jV&#10;Rn5m84nJOAAATkjtkjlhj8NUkownds4qeZ4OrJQhUTb23PaaK+c9a/bm8GaX4k1nR7Xwx4x119Ku&#10;5LKe70nTYpoDIjFW2t5wJGQcZAz1rsPgx+1B4K+OWpXulaK2oadrlmrSTaTq9sIbhUVgrN8rMpwS&#10;ARuyO4FOGOw1Sfs4zVy6eY4SrU9lConJnrlFcB8Wfjl4P+C1hBP4l1Forq6yLTTrWMzXV0QQMRxj&#10;3IGSQMnrXjusft0ReFWW78R/Cjx3oOhsxCaheaeIsj+E4cquTleN/Ge/d1cbh6EuWpOzX4evb5hX&#10;zDC4aTjVmk1v1t622+Z9Q0VQ0DWrfxJoOm6vaCQWt/bR3UImQo4R1DLuU9DgjI7VfrsTTV0egmpK&#10;6CiiimMKKK870H446F4k+MGu/DnT7TUZ9X0W2W5vb3y4xZpkJhN+/cX/AHgGNvZueKznUjTaUna7&#10;svUynVhTcVN25nZebPRKK4b4efGTw58UtY8S6d4fluLl/D919jvJ3hKRGXcwwjH7/wBxuRxjHqK7&#10;mnCcakeaDuh06kKseem7oKKKKs0Cisbxl4s0/wAB+E9X8Raq7Jp2l2sl3P5YBcqik4UEjLHGAM8k&#10;is34XfESx+LHgbTPFWm2N9p+n6irPBDqSIkxVXK7iEdgASpI56YNZ+0jz+zvra9vIy9rD2nsr+9a&#10;9vLudXRRRWhqFFIzBQSTgDkk184eG/2nfH/xEXU7/wAC/BtvE/hy2v5rGDVm8TW9n9p8tsbxFLGG&#10;AIIPfGcZyDXPVxFOi0p3u9rJt/gmclfFUsO4xne72STb030SZ9IUV5J8Qv2i9L+FNj4at/EWh6tP&#10;4r1y3EsfhzQYhf3COAu9AwKq21mxuH3tpwDXF+Gf21dJuvHGk+FvFvgjxR4Dv9WlSGyk1i0KI7sd&#10;q7gcMAW2qCFIy3OBzWMsbh4S5JTs/wDPv2+ZjPMcLTn7Oc7PTvpfa/b5n0fRWF428c6F8OfDl1rv&#10;iPUodK0q3xvnmJ5J6KoHLMeygEmvn7UP27dI0trbUrz4eeM7PwdcSKkfiS507y4HB4Drk4ZSemGy&#10;R2zxV1sXQw7tVlZ/1+BeIx2Gwr5a00n/AFr5Lzeh9PUVj3HjDRbPwp/wk1xqdvb6B9lW9/tCZ9kX&#10;ksoZXyexBHvzXz5rf7dGj2cM2q6R4A8Ya94Qt32y+JYNPMdngNhmRm4IH+0UOeMDrTrYqjQt7SVr&#10;/wBfcOvjcPhknVmlf56d9OnmfTdFc74T8f6H418EWXi3S7wSaFdWxukuJFKbUGd24HoVKsD7g14J&#10;Z/t/eDdTtxcWPgrx5fWrEhbi20mF42wcHBE/rSqYuhRUXOaV9vMVbHYagoupNLm1Xmv6Z9O0V5V8&#10;If2hNP8AjNdarBpXhTxPpH9nwrK8uuWcVskhYkKiYlYljg9sDHJGRnzrxZ+1J8SvAl9oVrr/AMER&#10;pz65fpptgP8AhLbaVpZnOANscTED1JwB3NRLG0IwVRt8r6pN/kjOeY4aFNVm24vqoya7dE7fM+mq&#10;KQZwM8GlruPSCiivm7Uf27PBdpreq6dZ+FvGWuDTruWykvNL0yKa3d0YqSrecDg9RkA4I4rnrYil&#10;h7e1la5yYjF0MLZ1pWvsfSNFfPvhX9s3QPF3iXS9EtfAvju2uNQuY7ZJrzSoo4Yy7Bdzt53CjOSe&#10;eB0NfQVFHEU8Qm6TvYdDFUcUnKjK6QUUVy/xM+ImkfCfwPqvirXDN/ZunIryLboHlcswVUQEgFiz&#10;AckDnkgZNbSlGEXKTskbznGnFzm7Jas6iisPwP4sh8eeD9I8RW1nd2Frqlsl3Db3yosyxuMoWCMy&#10;glSDjJxnnByK3KIyUkpLZjjJTipR2YUUUVRQUUUUAFFFFABRRRQAUUUUAFFeS6x8evsf7Q2j/CvT&#10;tC/tOe5sTf3+p/a/LWwQByAY/LO8kKn8Q/1i+9etVlTqwq8yg72dn6mFOtTrOSpu/K7P1CiiitTc&#10;KKKKACiiuA+NHxr8P/AnwrBr3iGK9uYLi6SygtdOiWSeWRgzAKrMowArEkkdMdSAc6lSNKLnN2SM&#10;qtWFGDqVHZLdnf0VwPjb41eHvh9qnhLStaW8h1jxRMLfT9PihEknmEoCHKsUXDSKCd2OpBIBNd9R&#10;GpGTcYvVbhGpCcnGLu1v5dQooorQ1CiivO9M+OOha18ZtU+Gljaajc63pdmL29u1jjFpApCEKXLh&#10;i37xOFU/e68NjOdSNO3M7Xdl6mVSrCnyqbtd2Xmz0SiiitDUKKKKACiiigAooryX4q/Hr/hXnxL8&#10;B+CNP0L+39Y8UXBRl+1+QLKAMoMzfI28Y8w4GOIm9qyq1YUY803Zf56GFatTw8Oeo7LRfNuyPWqK&#10;K8n/AGhvj0nwL0XQpbfRG8S6zrWopp9lpSXX2ZpCQctvKMOCUXGOrj3oq1YUYOpUdkgrVqeHpurV&#10;doo9YopsZcxqZFVZMDcqnIB7gHAz+VOrU3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qEP8AyHLz/r2h/wDQpav1Qh/5Dl5/17Q/+hS0AX6KKKACiiig&#10;AooooAKKKKACiiigAooooAKKKKACiiigAooooAKKKKACiiigAooooAKKKKACiiigDH1X/kL2X/XC&#10;b/0KKijVf+QvZf8AXCb/ANCiorpp/Cc1T4gooorQzCiiigAooooAKKKKACiiigAooooAKKKKACii&#10;igAooooAKKKKACpvD/8AyDT/ANd5/wD0a9Q1N4f/AOQaf+u8/wD6NesamyNae5pV4/8AtNfGqX4P&#10;+B4otGia+8aa/N/Zug2Eah3kuGIXzNhzuCbl4wcsyKcbsj1HX9esPC+h3+sarcpZabYwPc3NxJnE&#10;cagszccngdBya+HPDPhn4y/tFfEr/hd3hl9B0SxgeWy8PW/iTzMx2oDJvVEjcEks+WJ+8WxwFx4m&#10;OxE6cVSpJucu26XV/wCXmebmeKnSgqFBN1J9tWl1l8unmZdv8GV+Cv7RHwH026n+3+I9QebUNa1F&#10;mZ2uLt2Yt8zHJVfug8ZwWwCxr9Bq+CvEdh8S9P8A2uvg8vxL1LQdSv2kY2j6Crqix5bIfeic59M1&#10;93Xt5Dp1nPd3Mgit4I2lkkboqqMkn6AVy5Wow9sox5UpbPf4VuceSxhT9vGEXFKS0e/wx3PlL4v/&#10;APF5P2zPAHgZP3+j+D4DrupoPnQSna6K69McW457THjnn6b8Z3+oaX4P1y90m1e+1W3sZ5rS1jAL&#10;SzLGxRAD1JYAfjXzV+xDZzeOtY+JHxc1CNhc+JdWe2shJw8VtGd23jjHzRp3P7n8T9Rf2vZf2sdL&#10;+1wjUvI+0/ZS48wxbtu8L1K7uM9iR6it8D+8pzrt2dRtr02j+CudOW/vaU8S3Z1W2vTaP4K/zPif&#10;9hn43/Dfw34U1hPE3iC10nx1qupS3Wo6hrDeW14GOUbz2+UjJYkMwO5mOOcn7Pn0vRvE50vUZbez&#10;1T7HL9qsboqsoikKlfMjbnB2swyPWvLPjN+zn8IvFmj6zr3ivQbHSmjikurvW7Mm1mTAZmlZkwHb&#10;kn5w2eMg4FeG/sW+LG+C37LXijxr4pkki8O/b5LjToM5echViKxj/blGwc9VYnAGa5cPOpgpRwld&#10;Jxs3ddl1kv17nDhalbLpQwOJUXDlb5l0UdbyT/O+561+0x471TWrzS/hB4MuAnizxSpW9uk3H+y9&#10;P/5azNt6FgCo59e5WuW/a21DTPgB+yhD4L0DbZrfrHolsqOEcxnL3EhA+9vVXDHuZueuD3H7M/w5&#10;1Sxs9U+I3jCM/wDCdeMWF3cxvu/0C1PMFqqtyoVduQeRgA/drzr4lRp8bP22/CPg+RFudD8D2J1e&#10;/glHymdtjrwPvDLWnDcYLcc/NOI55UZVXpOraMfJP9bXb+7oLFe0nh5VnpOtaEV/LF/ra8n93Q0P&#10;hJ+1Z8Cvhj8M/DXheHxqn/Esso4ZWj0e9UPLjMr4EP8AE5Zu/Xqa9Q8XfH3w/H8A9e+JPh6++3aX&#10;BZzGxuJYJIFmnDGJFAlVTgy4XOPXrXcf8ID4Y/6FzSf/AABi/wDia+af21MeIJPht8HNCSOwPiXV&#10;lluI7WNUSK3RsEkAcDc7PwP+WR/HoqSxGEw8uZxdlaKSa12W7Z01pYvA4WTlKLSVoqKad3ZR3kzp&#10;f2PdB0/4Qfs32Ov+I76HTJNaaTW768v3CfK4/dkuxycxIrfVj+PL/s26K3xU/aO8e/Ge00+TTvC0&#10;yf2ZpLyR7DfsAiSTj1H7k546yAZJRq8j/ai/Zp8M/s43/gnxp4d0qXU/DkWorDq2n6kwuo5OQ6qw&#10;b+F1WRT2yByCRX3lonibw4vhrw/d6fdWdno2ppDHpmzbFFJ5ibo40HABIHC/h1rlwsHOccPVSj7G&#10;zte93bR3003+Zx4KnKpUhhK6UFQs7XvzNrSV7LTfTufGfhn4veGvDf7bHj/VPinK+mXlkDp+gz6h&#10;EXhs4lPy7cA+XvjberYwRI+SC3P2Xaal4W+Kfhm5S0u9L8U6DeRtDMIJY7mCRTwVbBI/Cs34g/Bj&#10;wP8AFRV/4Svwxp+syrH5SXMse24ROflWVSHUfMTgN1OevNfJ/wCyr4AsvC/7X3xFg8DXEs/gXR7T&#10;7HNM05kXzX8siLdj5isiTgH0jPJ76w9tgaqpSSlGpJ/4tddejSNqf1jLq0aE0pwqyev2tbt3WzSX&#10;4H3DDClvEkUSLHGihVRBgKBwAB2FcZ8YPi5oPwU8E3XiTX5WECHyre2i5lupiCViQepwTnoACT0r&#10;yzW/2J/D+v6zf6nc+P8Ax+tze3ElzKsOrQxoGdixCqIMKMngDgV5n4y06w1b9sL4Q/C157rUPD3h&#10;HTxcBL6QyPNdLC8wkkbjeSIoSe2dwAAJB6K+Kr04WcFFtqMdb6t228tzrxONxNGnZ01FyajF3vq3&#10;ba3RanYWdt+058UtGTxDZ+IPD/w1huYjLZaFJZCefafui4aWJ9hwAeOfmOVBG2sT4pfHz4tfCP4P&#10;+FLfW4rB/ihreszWkNtZ2gl320bFciNWIkdmaPBULxIoxkHP19JIkKhnZUXIXLHAyTgD6kkD8a+T&#10;bf8A4vR+3hNIf32h/DvTtig/cN23/swaQ/8Afj88MTRnRjFU6suebUdX33dulknscuMw88PGMaVa&#10;bqVGo6y76uVtlZJ7WOvsfiB8Zjr0HiPxL4f0rwZ8N9NtLi81GO4njn1GSOOFmDPtbbGWKr8o5XcQ&#10;S2K87tPj58V9S/ZO1X4nNfaLp14NTZrc3UBQfYQfK2oAp3ytMdoztHBOe1dx+3h4zudF+DcPhjTd&#10;zax4tv4tLgjT7zJuDPj2OET/ALaVwH7S3hlbTw78F/2ftFk2nULi3F68X/PCEBWkPfDM0sn1jrmx&#10;MqlKVSMaknyrv9qVklp2tf5nJjJ1aM6sIVZPlj33nNpRWltrX+Zl/sw/Cf48+Evh7pl74e13wlpG&#10;ga/Kurz/ANqRSy3wSRVy7fusE7FDBS+Oeoya9Pm+MPxC+PevarYfBuTS9H8KaZKbW48ZarEZfPnC&#10;5K2seCGAypywIOQeAQG2v2yPF3/CsP2atci0omxku44dGtRCP9WknysoPb90sgB+nfmuU+Ev7Mfi&#10;XSPhp4bi0j4w6/pFlLYxXQs9NSB7dGlUSP5bY+Zdzkhu4pxpToTWEouTSScrP7kr2t1btrsONGph&#10;akcBh3KSUU5Wkr9UkrtWT1btrsV/hX8Vvit4L/aSg+FPxJ1XT/FEep2Ul7ZapaW0cDBQjupwioMf&#10;upFKlc5wQSOsJ/aW+I/iP9oHxt4Y8C+GY/FmiaKv2OGPKQRRXI2q8k9yxG1QyzYQZZtuB6jcPwjs&#10;/wBnm88a/GPWPGWpeMNes9Elti2opGp34jManZjk7Y1APZ81e/YT8DzeGvgfDrmoZfV/FN3Lq1xK&#10;/wB9lY7Y8/UKX/7aGnTjiXOOGc3HVy3u1HZK+t9fUqjHFupDCSqSjrKW6clBaRTet7t9b7HHfEL4&#10;zfGf4b+EvDula22iJ8RvFPiP7JptrYwCWCKz2oDxklj5kijnkDua92+Lmn/EzUtH0uy+Hep6Npeo&#10;NITf6pqylgkYXGI4gjguS24ZwBswc5rwabUrb4nftu6trF7KB4Y+GGkO0kjf6tbjaSzcdwXf/vwK&#10;d4Kk+J/7X0d94nh8bXvw2+H32mS302x0QFb65CEAyPMCpAyOeSMhl2jqXTrO86acpXdo2eto7u/T&#10;XS/3DpYiV6lJSnPmfLFJ62h8Ur6JXbtf0sYXxK+Ivx9/Zv8AFHhG58Q+L9L+IGl6zd/ZBpUGnRW8&#10;srArlV8uJXyQw2sCwyeVPGftmvgfwl8HdMuv23NP8OWXiDXfFWm+E7f+2NSuPEN/9pc3gwwCFVHR&#10;5ICQ3OVcHPAP3xXVlrqSdVyb5b2Sb5rW319Tsyd1ZOs5t8qlZJy5rWWur8/yPKP2pPiG3wz+Bfij&#10;VYJTHqM9v9gsdkmyQzzfu1KEcllBZ8Dn5D06jY+Anw9X4WfB/wAK+GjGI7m0s1a6wMZuH+eX/wAf&#10;Zh9AK8p+Pmfid+0V8LPhuu59O0928U6tGVGxkiJWAE9eWV1I4H7wde30Tq+sWHh/TLnUdUvbfTtP&#10;tkMk11dSrHFGo7szEAD610037TE1Kr2j7q/N/ovkdlFqri6tZ7QXKv8A0qX6L5Dxp1oNQa/FrCL5&#10;ohAbryx5pjBLBN2M7QSTjpkmvkn4h3kH7Tn7UHgzQvDW260DwBcHUdX1qIFovO8xGFurAYJzCF68&#10;5cgfIc9LqXjjxj+1TJc6N4Aa48I/DZt0N74yuIWW51FeQ0dlGcELkMpcnv2I2t7T8Pfhv4c+C/gk&#10;aJ4Y05bTT7ZWmbLZknkxkvI/VmOAM9gABgACsqn+3WjD+Fe7f81tbLy7vr0MKn/ClaEFaimm3/NZ&#10;3tHyvvLr0vueAeLmP7SH7WFv4NldbzwH4CjW+1K2xvgu744CxycbSVLbdrdo5h3NdF+314ittD/Z&#10;z1LT3hWa41i8tbG2j2hsOJBKSBkHhYmAIzyRx3GB/wAE9YV1zwH4z8aXZMuua/4gma8nbqwVFcDA&#10;wB800h4A6+wwzx5Gn7SP7Vnh/wAMWcv2vwd8Pv8AiY6vNECY3viw2wFuVY5VAV44EwzkcefzOpg5&#10;TXx13Zej0X3R1PL5nVwEqi/iYh2Xo9F8ox1+8wPiJp1/428S/CX9ne1umTTrDS7S98Vm1d2Hlwxr&#10;iF2IyAduRuxzLEccCvc/2lNV0v4e/s2+Mtlnbw6fFpDadbWccaiJfNAgjVUyAAC68DoBwDjFeUfs&#10;obfGX7RHx18XX4MmqW2pLpVuzH/VW4klXaMYHS3iGcZ+Xryc2P2o5m+OXxQ8G/BTR7gyW/2kav4m&#10;ktwSbW2QfIrMMhWYM2AR95oemeXCXLhalaOspvlj6L3Yr9X8yqc+XB1cRHWVRuEPRe7Ffm38zkfE&#10;XiCb4Jf8E79EsnfyNW1+yFrCods4u3eZ/vcgiBmBxwD09Tv/ALMf7Unwg8J+APCHgNNam0y+htVS&#10;We+tGiga6c75QZOQMuzYLYGB16V9W2+n2H2e0SGCBorI7LfaoYQlQUwvoQMrx7ivkr9vLTbD4j61&#10;8Pfh3pFlDeeONU1BZUmWEmS1s8OrM7jlULEsRgjETHjAzWIo1cCliKUk+WKik1v6O+79C8VQr5dG&#10;OKozT5Ixgotb6rZ33b8uh9hV806yv/C2f21NK0/Hn6L8OtKa9mDR74/t9wBsBPRWCmNx1OYjj1H0&#10;LqGoWvhfw/c315L5djp1q000rfwxxoSzfkDXgf7Fumzah4I8TfEnVVSPUvGur3GpNIzn93bI7JGh&#10;zwAp83GOxGTxgelif3tWlQ8+Z+kf+DY9bGfvq1HD93zP0j/9s0bHxS8ffEy2+PHgjwp4Q0S5Xwvc&#10;BJ9a1uXTXmtlQuxaMS42owSM/wAWSZFGOmfdax/DPjHQPGtnLeeHtc03XrSKTypJ9Mu47mNHwDtL&#10;ISAcEHHuK2K6qULOU+fmUn8l5I7aFPlc6nPzKTuuyXZHn/x++IQ+Fnwd8VeJRII7m1s2S1Ocf6Q/&#10;7uL/AMfZT9Aa+Yf2Sf2ivg78Gfgzp+kax4uFt4gup5b7Uoxpt5Jtlc4ClliIbCKgyCRkGuu/bTuZ&#10;fiH4y+GPwgs5G3a9qa3+oBDgrbRkrn6Y85vrEK+kE+H3heNFVfDek7VGB/oMR/8AZa8qSrV8ZKdF&#10;pKmrapvV6vZrpY8SaxGJx8qmHkkqa5dU3rLV2s10sjlfD/7RHgbxl4F8SeLfD2rPqmjaDDJLeXBt&#10;J7dQUjMhRTKi7mwBwM43LnqM/P8A8Jfjr+0H8WfhzNd6D4S064u7i4kMPiDVNtraJENqiOKLdumb&#10;cHJf7oIwQa6f9uDVIvDHwk0/wN4asrez1TxpqsNhFbWkSxeYoZS5wo6lvJQ+z19DeBPCdr4D8F6H&#10;4csgPsul2cVojYxu2KFLH3JBJ9zVWrYjEeydSygteXS7frfZL8SrYjFYr2MqrioR97l0u5bb32S9&#10;dSx4UTVo/C+kLr0kU2uC0i+3PAoWMz7B5hUA8DdnFeMftC/GTxH4V+I3w38B+DJLddc8SXu68klh&#10;Fwbe0BCl/K4OMeY27IGIW9yPfK+SfhC6/F/9sr4heN52Emk+D4V0LTvNO0pKS0bMuOCCVuD8xz+9&#10;Xj+70YyUoxp0abs5NK/Wy1b+5fidePnOMaWHpSalOSV+tlrJ/cvxOp8bfGbx18RvilrHw4+EQ0uz&#10;l0SNTrXinUw0sVpIxx5MaBSpkGD97cCVcYXaTT/Beg/tFeFfiVocHiTxbovjDwfduy31ymnxQy2o&#10;WN2wFRYz8xCqGywBIyvY8r8QP2QfGemfEfxF46+F3xEk8M3usSSXd1Y3W9I2lYlyC65DIWLEBkO3&#10;37dJ+xD8ZvGnxl8Ea7deMWjvZNPvVtrfU44Fh+0ZXc6kIAuVyvKgcOK8+nKpLEqnieaMm21Z+60u&#10;ll5b3VzyqUqs8YqWL54zbbjaXuNLpZPtvdX8z6Qryf4w6L8X/EGsWNr8O9f0TwvpAgzeahqEX2i5&#10;aUscCKIxMuAFGSx58w4GV57H4m+PrD4W+Adc8VakC9ppds0xjU4MrZCpGD2LOVUH/ar508CfDv4q&#10;ftGaHZeM/FvxK1bwXomqqtzYeH/Cjm2ZLZiSu+UYJLKcjcH+8Cem0ejiqt2qEE3J66O2nm+n5nrY&#10;6tdrCwUnN6+6+Wy7t9PlqZujfFL40fCb9pDwr8P/ABrr+nePdP8AEcaOjWdlHBLbxkuGlxHGpBUo&#10;zHcGUqp5U52+7fGTSfitrc2lW3w31vRPDtvtk/tC+1SMzS87dnkx+WykrhydxAO4elfKP7Oug+H/&#10;AAz8bvin49OqanrfhL4fWc1rZ32r3X2i5d8MHdWUBWUiOcLwOJV4zkj0XwD4f+Kf7VWhx+NdX+IO&#10;o/DzwveSyNpWieF2MU/lK5TdLOCrHoRg5B4bC9K8jC1pypSp+9JybslLVJNJ+8+lzwcHiKk6MqXv&#10;yc5NxSlqoxaTfO7aXv8AoZmofEb43/A743fD/wAO+MPFemeO9I8VXS2nk29hFbyRAyIjv+7iVgV8&#10;wMOSCAwIHWu6/aA+OvjPwz8avAvgH4fWNvq2qXyNe6laSquHg3/Kpc/6obY5SW5wGBweAfI/2e/h&#10;Vpt1+2L4i/s3V9X8ReHvAkLJFea1di5kN7IvlkZCqoAbz8cdYgfp3H7LX/F2/wBoD4q/FiT99YR3&#10;A0LSJDyPKXbkjsDsjhP/AG1b15ijUrTj7KMmuedlrdpR+KzfmrGeHq4ipH2MZyXPUsve5mow+JqT&#10;3u1b5mN+0P8AET4//A3SdL8ban4q8NHTZtSjs5PDul2G+DlZJADLKnmMCsZBIZTzxivsHR72XUtJ&#10;srua2eymuIEle2kILRMyglDjuCcfhXyv+09/xdr9ov4U/Clf3mmwzHXdWifiOSNdxClh8wOyKVeM&#10;D98vPdfrOvVwal7etaTcU0tXfW13+aPby9S+s4i03KCaSu762vK33o5D4r/FTQPg14LvPE3iO5MN&#10;lCfLihjGZbmYglYox3Y4PsACSQASPC4Y/wBpP4kaW3im08S+Hvhrp08X2mz0O4tkunERQMpuJXiY&#10;pnqccjJyoxis345sfil+2N8MPh/eKX0DR4G1y5t5MGOeUB3UMvRh+5Reezv2Jz6R+2T8SF+G/wAA&#10;PEc8U3lajqkf9lWgyAxabKuR7iPzGyO4FY1qvtva1JyahT00dm2ld67+SRz4it7f29Wc3GnS0912&#10;baV3drXrZL7zxH9kPxR9s/4Wf+0B8Q723s/OMdgb3YVREjVC4jHJIJ+zoqjOSuBk8V3th4k+PXx6&#10;01fEPhC80n4YeFLj97pR1K1W6v76E52SSKyuqKwwwwM9MFgcnyD4veCZvDPwz+APwO+0tpQ8Q3sd&#10;xrUqttIleRNy5P3sPPJhT3jj46Y+g4f2cfGlvCkUXxw8VxxRqFRFggAUAYAAx0rgw0azXsLSaive&#10;s0m5S1d3dPS/Q83CRxDj9WSk1FJy5Wk3OXvO7bT0v0+Zn/sj/Gbxl8Qr7x74V8dm0ufEHhG+jspb&#10;6zjVFmJaWNshQFJDQMcgAEN0GK+i68s+AfwH074H6Xri2mr3Ov3ut3pv7rUboBXkJXgYU7cZLtkc&#10;nefQVn/teeOrr4e/s9+LdSsZXhv54FsIJIyQyGZ1jZgR0IRmIPqBXs0ZVMLg+fEO7im317ta+h9B&#10;h51cHgPaYt3lFNvW7tq1r1drI4jUvjp46+OHjHVfDXwUXTbXRNLPk3/jbVI2kg83PKWy4KuQOQSC&#10;Gx2UqzX/AAOvx2+HfjqSX4h+KNF8S/D2GwuL281ZLSK3e2EceduFWPac85Iddqt0PTsv2U/Cdj4P&#10;/Z78DW9jGqC80yHUp3C4aSWdBK5Y9yN+0E9lA7VyH7dHj6Twr8B73TNPdm1PxJdR6NAIQrHDEtKD&#10;nsURk9QXHTqOSUZQw/1ytN8yXNZOy/w269u5wSjOnhfr+IqS5kuaydo91G2zXTXV9zzr4T/tB/Hr&#10;4w+EdXv/AAx4QsLo3F7Ilnq2pFLezsoQOFX5g1zJksCwAVSgzu3EL2ek/F/4h3Px88C/DKW70+a8&#10;ttGGp+L7i2tQ6xyFS/kqAf3YGYV35581TgcA+0fC3wZa/Cb4V6B4e3RxQ6Pp6JcSoSUaQLumkyec&#10;M5du3XoOlfMX7MviaOSy+Nf7QesxtIl1PcLZI+BKttAvmCLAO3kGCMck5i69zi41aHsYVKrcnrLX&#10;RKOr/GyMHCvh/YU6taTlLWWuijH3pbedlft5HBx6b8ZPjZ+1JqlzYan4Xl1zwAGhjmm82XS7Yuzg&#10;RgiI7pgXYbiinMGf4BXveqfGbx98KNF03wn4j/sfx18YfEF239kaPoSvHbx22APNnZlUqilJWLYG&#10;cEZwrMsP7BfhG50/4R3vjDVCJtb8YalNqVxcHh3QOyKGGABlhK/HaQfQeX/C/wAJ6v8AtEftDfFr&#10;xfaeNtR8KXej3i6TZSacI3l+y7pEClX+4pECtx1Zn965aUalKnCcHJ1Krb36b310vy23OKhGrQpU&#10;6lOUnVrtu1+m99dLqKSV+pvfF7XP2lPg/wCDbj4g6l4z8N3dhaPE174ftNOTyoRIyxqFdoxI4Duu&#10;fnB56kCut/aA/ac1rwb8DfAPiHwxbQp4r8YraS2diyecVWSFZJAsfVyC8acd5B7AzeMv2RdZ8e6K&#10;2jeJPjF4l1XTZpFY2tzDBtZl+Yduoxn8K5dtNt/id+29omgWsf8AxTPwx0hXW3kY7ftG1dm1sliQ&#10;ZIfvH/l3PX+LaosTS5oxco8/LFXld3bd2tXayN6kcZR5oRco+05Yx5pczUm3zNauyUTttI8b/Gy8&#10;8QabrPiDRNJ8FfDrT4JLnVJr6SOXUJoY4S5ldVkKw7io+QHMe5slttaX7KfxQ8Z/F74b6t4v8QxW&#10;+y6v500eyji8oeRGMDMuPmy+5N23jyye+Bmft2eOpvCfwJu9JsS/9qeJrqPSIFjAJKsd0vXsUUp6&#10;/vB9RyniLxJ4n+HMnw8/Z7+GMtlp/ihtKSXUtcuFMsVnGFZpXRWU5d3Ej8jjKgAbsrvKq8PiHFzl&#10;JRWvdylokloujfzudUqzwmKcZVJSUVr3cp6Rilotk387s0Nb8F/tQro97qcnxQ8L6bPbwvILGy02&#10;N4WCgnPmy2+4E/TArsv2PfjJr/xu+ER1vxLbxpqdrfy2DXMKbFu1RI2Eu3GAf3hU7eMoenQeAftR&#10;/Bef4U/CO88R+I/iz408UeIpZ47bT7ebUPJtGmkIMv7k7iE2K7bVYY2qPevqv9nr4dj4V/Bnwp4c&#10;eIRXdvZrLdjn/j4kzJLyeTh3YD2A6dKWE9r9ccHzJKN2nLm3enktnsTgfb/X3B8yUY3alPm1b08k&#10;9Hsei14H+xj8ZPEfxu+GOq654nkt5b+21mWyja1hES+WsEDjIHfMjc175X5r/s9/E3W/DfwN1H4Y&#10;+EIZG+JHijxNc2sURQhtOg+z2yS3Eo+9HjDgNjjY5/gwenGYl4evSbelpad3pZevY7cwxjwmJott&#10;8rU9F1fu2Xrd6H0+Pjxrvjj476ro3hi8stO+HPguJpPFGvXUSsHlUMzRIzMNqjYylscbZDyNmcyz&#10;+JPxb/aKa8v/AIXTab4J8CxzPDZ+I9XtvOu9RZGwzxQsrKse4MvzLng8hgVXgv2mfCtn+zn+yjof&#10;w78OzLbz69qUVtqN8zCP7QxXfPK79gWSJeekY2ngc/Wmg6Tonwn+H9jp4mg0zQdBsFja4mIjRI40&#10;+aRyfXBYk9SSTWFL21apKlVm1ZXlZ21e0U+iSWttWzlo/WMRWnRr1GrJSlZ2s5bRT6KKWrWretzw&#10;r9nP4wfEKb4zeL/hL8SJ7HWtZ0SzGoRazYxrFvQmL5WVVVSCtxERhVK4YHdkY5z4Z6lafEv9rr4l&#10;/EnUriOLwz4Fsm0mzu52HlQlQ6yyrIeNoC3THHQTA59eY+GvjKZI/jh+0vdRtaxXUEml6AsigF1U&#10;xxxFh0ILparnB5V+vfivEGm6j8Mf2IfC2h2nmR678SdXS5u59+N0MmGQFzz8yJb5HTDSep3eb9Yk&#10;qcHJuUY801fdpO0L+rf4HkfWpKlBzblGHNUV92k+Wnd+bd/ke8WnxI+LX7R9xdah8K77TvBHgS2n&#10;kt7fXtUtlnutSdSAzJC6MFTORyAevOQVXzXwLpvjv4o/tiaT4e+IWsaf4lHw3ikvWvtPgCQyyMI3&#10;iJACqsod4cgKMGAjnbur6/sbXRPgz8MYoRttNB8N6Z8zAAHyoY8s3J5Y4JOTyT15r45+DPxMf4N/&#10;ATx38ctZtI77xL421x0sIJGISVg8m0EgcKr/AGliFxlYgMjjHViafs50/b1G38UtdLR1223tbqdu&#10;Mp+zqUfrNVt6znq+W0dbKO1uayXX1PoX4meGfjp4k8Y3a+DfF+geD/C0ax/Z5JbUXd5M4Qb9yvEU&#10;VSzMOGJ+QH+Igef/AAJ+LfxS079ozxB8JvH+pWPi42lp9tGrWNukJt12RuhIjRRtYSqCGXIZhhiM&#10;bprX9n3x/wCNtDfxD8V/jB4g0mOW3a5vNH8OTixtrSLZuKMQNp2YGSUP3Tyc7q8j/Zh8Saf8HfhT&#10;8TvjZfR3mq/aLtdK0ePUrgtdzIpG1ZHAx8xeIMwBx5LYAHVVKtSOIhN80E7yd5X91LX3VdLp5k1a&#10;1WGKp1HzwTbk+aV1ypXfuK6W6S6n1B8WPD3xr8R+KVj8B+KdB8I+G0t0Vp7u3+1XkkwLFmCNEyBC&#10;Cq4Jz8hPevLPhf8AFX4t+D/2nbb4V+PdZ0/xna39k92uoWdqkDWiiJ5FYiONcZMewqw6upDdjb8L&#10;/BP4l/Gbw7Z+J/iN8Vta8P2+pW4uBoHhWT7FDBbSJu2SPnDHaRkMrbeeWzXB/sW6LpGj658WPipL&#10;e6hqXhvRRPp2m6hqU/n3LWsWZ5WY8Lu8tYDx/eYcDq51KssRSlHmipO+stOVav3dl+ZVSpWniqM4&#10;88FJ31lpypXfuK6St8z0fxb8dviPrX7Tl74C+HOn6bqmm6PYKdROofLbpO6E75Jl+ZVUyRjYoZiY&#10;2HGSV5bx58Tvjh8D/i98O7fxN4k0fxRpPiu/+yf2JpenrEiYeGNlR2USZzOpUlzkg5GOK6X9gzQb&#10;vVPCfi34l6soOr+NNYmufMyT+5jdxgdh+9aYYHGFX0wM+9/4vP8At5Wtsf32h/DrTfOZW+4144BB&#10;BHO4PLH1wP8ARz+Kbq1KEK3PJSqSXKr6JN9uq5V1Jk69XD06/tJKdWa5VfRJu+3Vciu73R9aUVia&#10;f428O6t4gu9Bstf0u81yzUvc6Zb3kb3MCgqCXiDblALKMkfxD1rbr6dSUtmfZxlGWsXcKKKKoo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qhD/wAhy8/69of/AEKWr9UIf+Q5ef8A&#10;XtD/AOhS0AX6KKKACiiigAooooAKKKKACiiigAooooAKKKKACiiigAooooAKKKKACiiigAooooAK&#10;KKKACiiigDH1X/kL2X/XCb/0KKijVf8AkL2X/XCb/wBCiorpp/Cc1T4gooorQzCiiigAooooAKKK&#10;KACiiigAooooAKKKKACiiigAooooAKKKKACpvD//ACDT/wBd5/8A0a9Q1N4f/wCQaf8ArvP/AOjX&#10;rGpsjWnucV8c/g2vxy8L23hy71270fRvtKXF7DZoC14EIKxsxPCg/NjB5Cn+Gu60XRbHw5o9lpWm&#10;Wsdlp1nCsFvbwjCRxqMKo+gFXaK41ShGbqJe8+voVGjTjUdVL3nZN+SPMPHXwJsPHXxa8G+O59Uu&#10;LW78NBhDaRxqY5skn5ieR17V1XxI8Gn4heA9c8M/b5NLTVrVrOS6hQO6Rvw4AJxypZfxrpaKn2NN&#10;c9l8W/npb8iPq9Jc9l8e/npb8jlPhZ8O9P8AhP8AD/RfCWlySTWemQmNZpQA0jMxd3IHAJZmP415&#10;j8cv2VU+LnjC08YaT421rwb4ptbZbOK9sTvRIlYtgKrI4PzP0cfe6V7zRUVMNSqUlRlH3V+mxFXB&#10;0K1FUJx91WstVa222p84Wv7Iuq+J2jg+JnxU8RePtGjff/Yyg6fazEEEecEkYuARkYKkHoRznF0v&#10;Q7T9ov4yW+n2dpbw/B74azrBbWkC/wCjanqaKAAFGEMcIOMc9e6ynH1TVbT9Ms9Jthb2NpBZW4JI&#10;it41jQE9TgDFczwFK6Uduu7btsm3ra+tjjeWUbxUFaN7yvduVtk223a+tv8AglmvmTUv2LLm48ce&#10;IvFWm/FPxR4e1LXLmS5uv7Hf7MDucsEyrAlVzgAk9K+m6K6q2GpYi3tVe22/6HZiMJRxVlWje22r&#10;X5Hz74W/ZZ17w/4k0vU7v41ePtYtrO5juJNPudTl8q4CsG8t/nOVOMEdwSK7OT4E2F58fIvile6p&#10;cXWoWun/ANn2WnmNRFbKVILBupJ3y+n+sNen0VEcHQgklHZ33e6M4YDD00oxjomnu3qtnqzk/ip8&#10;OdO+LXw/1nwnqrvFZ6lEEMsf3onVg6OPUqyqcd8V5PqX7Hul638F9D+Hd/4r1d7bQrxrzTb+FUjk&#10;jYliA64IfbvkwcggMB2r6EoqquFo1pOVSN21b5b2LrYLD4iTnVjdtcvyve33nzJpP7J3j9bOPS9Z&#10;+P8A4p1DQ9uyW3s4Db3DruyVE7TSMBjI5B4OOnFe4fDT4XeGfhD4Zi0HwtpiabYKxkf5i8k0h6vI&#10;55ZjgdegAAwAAOroqaOEo0HzQWvm2/zbJoYHD4Z81OOvdtt27JtuwV4b8dP2W7P4ueKtK8X6R4lv&#10;/BXjLTUWKHVrGMSAoCSNyBkYsAzAEOOCQQRXuVFa1qNPEQ5KiujbEYelioezrK6/rtqjw3wB+zdq&#10;2h+LtM8S+MviXr3jzUdL3tZW1yBb2UTsrL5nkhmywVjzkfyA6P4J/Amw+C7eJ7mHVLnWtU8RagdQ&#10;vr26RUZmOSFAHYM7nk/xGvT6Kzp4SjTacY6q/VvfTr5GVLA4ei4yhHVXs7tvVWe77HmHjv4E2HxC&#10;+K/g3xpqeqXGzwvuktNLSNfKaYnd5jMec5EZ4/55iuX+PH7L83xd8c+H/GWieM7zwX4k0eLyIru3&#10;thcAoGZhgb0Ktl2B5IIOMV7vRSqYSjUUoyj8Tu991sKpgcPWjKM4/E03q91s73vpboeRL+z3H4g+&#10;EeqeCPHPirVvGkmpSiafVrnbHLE42bPIU7ljClAcfNks2c5rzbw7+xx408L6cND0/wCO3iSy8LoW&#10;EWn2dsYpYkPRUm847Bn+6oHXgZNfU1FRPA4ebTlHVK27vbzd9fmZ1MtwtRxlKOqVr3knbs2nd/O5&#10;4r4q/Ze0jXvgnbfDK017VLDSFuRc3F7My3F1dnzGkPmMQASXIbOP4RxXrmi6PbeH9FsdKsU8mzsb&#10;eO2gTrtRFCqPwAFXqK6IUKdN80FZ2S+S2R1U8NSoy5oRs7JfJbI8i+F/7OOj/DnQPG2nzand61ce&#10;L55ptTvplWORhIrKVXHTBkkOeeXNedeBf2Lta8FW82iR/GLxMvguR3YaLp8YtXwxyV87e2Aed2xF&#10;zk9M19RUVzvA4dqK5fh21fXfrr8zllluFkoLk+G9tWt9Xs9b+dzx/wCAf7NOg/s/3XiS50m9ub2X&#10;WpUdhOMLbxoXKxpkliPnPLMScD3J9eZljUsxCqoyWJwAKdUF7Zw6jZz2lwnm288bRSJkjcrDBHHs&#10;a6aVGFCCp0lZI66NCnhqapUY2S2R8ufsx+KNE8afEb4l/FbVNVsLKfWdQ/snSoJ50jYWMAUK43Nk&#10;78JnHGYzj0Hrf7QHwPi+PvhG18O3euXWiWEd0t1L9kjDNMVUhVOTjaCxPTqF6Y5isf2WvhPpt5b3&#10;dt4E0mK4gkWWNxGTtZTkHk+or1SuHD4WXsHRxCTT3s3rd3fY87C4Of1aWHxaTTvezet3d326nzLb&#10;/sdeIrO3igg+O/xAhgiUJHHHqMiqigYAAEnAA7V7J8K/hvcfDjwnLo+oeKda8ZTTTvNJf69ctPLh&#10;gF8tSSdqADpnqWPeu2oropYOjRlzQWvq3+bOmjgMPh5c9ONn6t/mz5Y0P9ifWvBd9qlp4R+L+v8A&#10;hjwnqE7TPo9nbjzE3DHyzeYMNjA3BAcKM9Aa9x+Evwd8M/BXwuND8M2jRQs/m3F1cMHuLmT+/I+B&#10;k/QADsBXbUUqODoYd81ONn83b0vt8hYfL8NhZc1KFn6t2v2u3b5WPmjVP2PNV0/4ja/4n8DfFDVv&#10;A9tr0/2jUNPtbQTCRyxZir+YoHLMRlSV3HnBxXp3wb+Avhz4K2t++mvd6prepP5uo65qknnXl25O&#10;TufHAyScepySTzXpNFFPB0KU+eEdfnpfey2XyCjl+FoT9pThrr1btfeybsr+Vj5dh/Y88X+HNd1K&#10;78I/HDxFoFhfXElzLZTWguAZJHLu/EqJuJP3ggPX1xXp/wAKfgR4Z+Cv9p629/ea14hvUzqXiXXr&#10;gS3MijkjeeETIzjvgZJwMep1meJPDemeL9Du9H1mzjv9Mu12T20mdsi5BwcHpkCphgqFF89OOq2u&#10;21+N7fIinl2HoPnpQ95bXbaT8rt2+SPA/wBrz4kW2pfDO18F+FtUsdR17xlqMGhxJa3SSPHHI37x&#10;yqkkrgBD0A8zr6+tX3wwtn+D7/D+wvpbCx/sgaMl3sDyLD5QiLY4G4rn2yenaszw3+zj8M/CGuWm&#10;saN4M0yw1O0ffBcxxndG2CMjJ64Jr0ilToTlOdSva7VtO34bthRw1SVSpVxNrySjZX0X4bt/kcD8&#10;D/g7pfwL+H9t4W0q4lvYo5pLiW7nUK80jtksQOOAFX6KK76iiuynTjSgoQVkjvpU4UYKnTVktEfP&#10;fxQ/ZJb4kfFObx3D8QNe8Nat5CW1udIxE1tEqbSqyBg2GyxPP8ZrOX9kPxNuG749/EQrnkDVJQf/&#10;AEZX0rRXHLL8NKTk46vV6v8AzPPlleElKU3DVu71lv8AeeWeKfgHp/jD4seDvGuo6teTL4Wh8uz0&#10;twHjeT5v3ru2WLZKH6xr716nRRXXClCm5OK31Z306NOk5SgrOTu/XYgvYZbiznigm+zzPGypNt3b&#10;GIwGxkZwecZFeF6J+yFoOh/AvWvhnDr2qC21a8+33OpoI1mMoaNl4242jyk46nB5Hb3uioqUKdZ3&#10;qK+jXye5nWwtGu71I30a+T3+8+YtL/ZH8bPp6aNr/wAd/E+qeG9giextIPs0rpkfIZmlkO3GRgg8&#10;Y7DFe++BPAeh/DXwtY+HvDthHp+l2a7UiTkse7serMTySeTXQUVFHC0cO701r5tv82zPD4KhhXzU&#10;o67Xbbdu123ocn8VvhzYfFv4e6z4S1Oaa2s9TiVGmtyA8bK6ujDPBwyKcdxxXiHhj9jfWLPwyPDX&#10;iX4t+IvEXhmGHybfRoFazt9oBCxy4lZ3iGf9WGUcAcACvpuilVwlGtP2lSN3a2727Pv8xVsDh8RU&#10;VWrG7tbd7dnZ2a9Txn4e/sveHvh/8Fte+HEWo315Ya39oN5fNsSbdKiplQBgYVFxnPI/CuI8Efsa&#10;ax4a0dvD2o/F7xLqHhBSRFolipsk2EkmNpBIzFCSMqmzPzdM8fTtFQ8Dh3y+78KstXt231+Zm8sw&#10;j5Pc+FWWrWnbfVetzxb4Q/sx6X8Gfhz4n8MaLrV211r3meZq0kSiWHdF5a7FHHyZZhnux+ldb8Ev&#10;hDpnwO+H1n4V0q4lvIYZJJpLqdQsk0jsSWIHHA2qPZRXeUVrTwtGjy8kbcqsvRm9LB0KHK6cbcqs&#10;vJPVnmHhP4E2Hhn40eKviXLqlxf6zrkC2ggaNUitoRsAVepJxFGM57Hjnj0+iitadOFJNQVrtv5s&#10;2pUYUU1TVrtv5vVng/xu/ZbPxS8faN448P8AjC98D+LNNh+zi/tbfzw8Y3Y+XehDYdlJyQVOCKwt&#10;Q/Yj0zxJ4h8Na94n8ba/4n1fS7hLi6m1Fw63e1kYRKhOIovlPyrk/O2WPGPpWiuSWAw05OUoXvq9&#10;Xa/e17HDPK8JUnKc4Xcnd6u1+9r2v52PJf2hP2cdB/aG0XTrbU7y60nUtNkaWy1GzCl492AysCPm&#10;U4U4BByoOeoPA2v7I3i3WLNNM8Y/HLxZr+iqFU2dkv2JpAAeJJDJIX52n5h2Pc5H0xRVVMDh6s3U&#10;lHV76tX9bOz+ZVXLsLWqOrOPvPfVq/qk7P5lfT7C30qwtrK0iWC1tolhiiXoiKAFA+gArB+JHw90&#10;j4qeCdV8La7HI+m6jH5cjQkCSMghldCQQGVgCMgjI5B6V01FdcoxlFwktGd8oRnBwkrp6W8j5Y8O&#10;fsbeMfDeljQLT46eJLTwqhYRabY23kSxoWyEWbzjtHrhQDk8DJFd9qn7Lmg6lrnw0uf7UvY9M8B/&#10;PY2LBXa4m3K5llkPVi8aMcAZIPrx7TRXFHAYaC5VHTTdt7ard9+h50MrwlOPKoaabtvZ3W7el1ts&#10;c78RPCJ8feBtc8N/bn01NWtJLKS6jQOyRuNr4BI5Klh+PfpXG2v7POhWf7P7fCdLy6/shrN7Y3ny&#10;ibe0hlMmAMf6w7senHvXqlFdMqFOcnKSu2rfLsdc8NSqSc5xu2uX5PdHz78Ef2ZfFHwj1DSY7z4s&#10;atr3hvSw/wBn0GOz+ywEsGwHbzXLKCxbbwMgduKyvFv7GMj/ABJ1Pxt4A+IOq/D7VdUd5LyO1txP&#10;C7Py4Ch4/lZsNtbcA3Ixxj6Xorm/s/DezVPl0Wq1d16O9/xOP+y8J7JUeXRO61ldejvdfeeOfC39&#10;neTwP4sHivxF441/x14kW3a2jm1SULbQKwXcYoedhOG/iIw5GM5J1Pg18CbD4P6p4w1aPVLjV9V8&#10;UX/2++uJ41QBtzsFVRnjdLIeSeo9OfT6K2hhaNNxcY7Xtv10Z0U8FQpOLjHWN2t3q9G9d9O55h8R&#10;vgTYfE34leCPFep6pcRxeE5jdWunRRrskmLK29mOe8cXAH8PXnjkPjJ+yxd/EX4mWXj3w1481HwN&#10;4kgtltHntrfz1dF3YwBIhGQ2CCSCAOK9+oqamDoVVJTju03q91tqTVwGGrKSnH4mm9WndaJ3Ture&#10;R826j+xNpHiLxV4b8ReIfGfiDxHqel3S3NxLqcqyi7CujLFt+7FGNmNqjJ3Nk9MfSVFFXRw9Khd0&#10;42vuaUMLRwzk6Ubc2/mFeOfBn9mHwz8G/FniPxNazz6rrusTSP8AarpVH2aJ33tHGB0yx5J5O1Rx&#10;zn2OirnRp1JRnJXcdvI0qUKVWcak43cdvK5558c/gnovx68Dv4c1qWa1CzJc215bhTJBKuRkZGCC&#10;pZSPQ+uDXlFl+xzrWu2NvpHxA+LniLxn4at/L26PHH9jjl2fdEreZIzjhT2IIznPI+mqKwq4OhWn&#10;7Scbv1evqtn8zmrZfhsRU9rUjd7PV6rzSdn87nlfxi/Z+0n4s/DnTfA8V7J4Z8P2c8Uog0uFBmON&#10;WVYgDwq/NnoeVHvmP49fs66H8dPh7aeGJ7mTRW051l067t4xILdlQoFKEjcm04K5B4HPFesUVc8L&#10;RqKSlH4lZ+i2LqYPD1FNThfmST9FsvK3kfMesfsX3/jnwrLpXjn4reJPFd0Cv2WaQeVBbgMCW8je&#10;weQgFd7seGPGcEdj8R/2WdC8f/AvRPhompXWmWuiCB7G/VFkbzo42j3yJwH3CRyQCvLcEV7XRWSw&#10;GGSkuXdWerd163uYLLMIlJcnxKzu2216t3Pme8/Y31Pxd4Tm0Xxz8WfE3i5QgS1WQmG3iYEYkeLe&#10;xmkAHys7kAkkg5rr9a/Zb0DV/wBnqz+E6ajeW2nWaq0OoKqmXzhIZDIy4wQXZsr6HrnmvaaKI4HD&#10;xv7u6s9W9O12xxy3CR5rQ+Jcru2212u3c+ZbP9jbVtU8HzeHfGHxb8SeJ9OWBoLS1UG2t4vl2ozp&#10;5jtKU6qGbbkDIIGD2Nn+zFpelfs9T/CfTtau7Sxud32jVPKVriTdN5r8cKM4Cf7o9ea9poojgcPC&#10;9o7q27ena7YQy3CU78sN1y7tuz6XbuYHgLwbZfDzwXonhnTi72WlWkdpHJJjfJtUAu2ONzHLHHcm&#10;uP8Agv8AAmw+Dt/4u1KLVLjWNW8T6gdQvrq4RU+bLsFUDsGkkPJP3vz9Porp9jTvF2+Hby6HX9Xp&#10;XhLl+Dby0t+R5H8F/wBnbTvg94o8X+I11e61vWfE1x9oup7mNUEZLvIwQDn5mkyck/dX3z65RRTp&#10;UoUY8lNWQ6NCnh4KnSVl/nqFFFFam4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VCH/kOXn/XtD/6FLV+qEP8AyHLz/r2h/wDQpaAL9FFFABRRRQAUUUUAFFFFABRRRQAUUUUAFFFF&#10;ABRRRQAUUUUAFFFFABRRRQAUUUUAFFFFABRRRQBj6rbzXOr2SwypEwgmJaSMuMbouMBhR/ZV/wD8&#10;/tt/4Ct/8cqzN/yHLP8A69pv/Qoqv1Sk1sS4p7mP/ZV//wA/tt/4Ct/8co/sq/8A+f22/wDAVv8A&#10;45WxRT5pdw5Y9jH/ALKv/wDn9tv/AAFb/wCOUf2Vf/8AP7bf+Arf/HK2KKOaXcOWPYx/7Kv/APn9&#10;tv8AwFb/AOOUf2Vf/wDP7bf+Arf/ABytiijml3Dlj2Mf+yr/AP5/bb/wFb/45R/ZV/8A8/tt/wCA&#10;rf8Axytiijml3Dlj2Mf+yr//AJ/bb/wFb/45R/ZV/wD8/tt/4Ct/8crYoo5pdw5Y9jH/ALKv/wDn&#10;9tv/AAFb/wCOUf2Vf/8AP7bf+Arf/HK2KKOaXcOWPYx/7Kv/APn9tv8AwFb/AOOUf2Vf/wDP7bf+&#10;Arf/ABytiijml3Dlj2Mf+yr/AP5/bb/wFb/45R/ZV/8A8/tt/wCArf8Axytiijml3Dlj2Mf+yr//&#10;AJ/bb/wFb/45R/ZV/wD8/tt/4Ct/8crYoo5pdw5Y9jH/ALKv/wDn9tv/AAFb/wCOUf2Vf/8AP7bf&#10;+Arf/HK2KKOaXcOWPYx/7Kv/APn9tv8AwFb/AOOU6z07ULGHykvbYrvZ/mtWzlmLH/lp6mtaipbb&#10;3GopbFDydT/5/LT/AMBW/wDjlHk6n/z+Wn/gK3/xyr9FIZQ8nU/+fy0/8BW/+OUeTqf/AD+Wn/gK&#10;3/xyr9FAFDydT/5/LT/wFb/45R5Op/8AP5af+Arf/HKv0UAUPJ1P/n8tP/AVv/jlHk6n/wA/lp/4&#10;Ct/8cq/RQBQ8nU/+fy0/8BW/+OUeTqf/AD+Wn/gK3/xyr9FAFDydT/5/LT/wFb/45R5Op/8AP5af&#10;+Arf/HKv0UAUPJ1P/n8tP/AVv/jlHk6n/wA/lp/4Ct/8cq/RQBQ8nU/+fy0/8BW/+OUeTqf/AD+W&#10;n/gK3/xyr9FAFDydT/5/LT/wFb/45R5Op/8AP5af+Arf/HKv0UAUPJ1P/n8tP/AVv/jlHk6n/wA/&#10;lp/4Ct/8cq/RQBQ8nU/+fy0/8BW/+OUeTqf/AD+Wn/gK3/xyr9FAFDydT/5/LT/wFb/45R5Op/8A&#10;P5af+Arf/HKv0UAUPJ1P/n8tP/AVv/jlHk6n/wA/lp/4Ct/8cq/RQBQ8nU/+fy0/8BW/+OUeTqf/&#10;AD+Wn/gK3/xyr9FAFDydT/5/LT/wFb/45R5Op/8AP5af+Arf/HKv0UAUPJ1P/n8tP/AVv/jlHk6n&#10;/wA/lp/4Ct/8cq/RQBQ8nU/+fy0/8BW/+OUeTqf/AD+Wn/gK3/xyr9FAFDydT/5/LT/wFb/45R5O&#10;p/8AP5af+Arf/HKv0UAUPJ1P/n8tP/AVv/jlHk6n/wA/lp/4Ct/8cq/RQBQ8nU/+fy0/8BW/+OUe&#10;Tqf/AD+Wn/gK3/xyr9FAFDydT/5/LT/wFb/45R5Op/8AP5af+Arf/HKv0UAUPJ1P/n8tP/AVv/jl&#10;Hk6n/wA/lp/4Ct/8cq/RQBQ8nU/+fy0/8BW/+OUeTqf/AD+Wn/gK3/xyr9FAFDydT/5/LT/wFb/4&#10;5R5Op/8AP5af+Arf/HKv0UAUPJ1P/n8tP/AVv/jlHk6n/wA/lp/4Ct/8cq/RQBQ8nU/+fy0/8BW/&#10;+OUeTqf/AD+Wn/gK3/xyr9FAFDydT/5/LT/wFb/45R5Op/8AP5af+Arf/HKv0UAUPJ1P/n8tP/AV&#10;v/jlHk6n/wA/lp/4Ct/8cq/RQBQ8nU/+fy0/8BW/+OUeTqf/AD+Wn/gK3/xyr9FAFDydT/5/LT/w&#10;Fb/45R5Op/8AP5af+Arf/HKv0UAUPJ1P/n8tP/AVv/jlHk6n/wA/lp/4Ct/8cq/RQBQ8nU/+fy0/&#10;8BW/+OUeTqf/AD+Wn/gK3/xyr9FAFDydT/5/LT/wFb/45R5Op/8AP5af+Arf/HKv0UAUPJ1P/n8t&#10;P/AVv/jlHk6n/wA/lp/4Ct/8cq/RQBQ8nU/+fy0/8BW/+OUeTqf/AD+Wn/gK3/xyr9FAFDydT/5/&#10;LT/wFb/45R5Op/8AP5af+Arf/HKv0UAUPJ1P/n8tP/AVv/jlHk6n/wA/lp/4Ct/8cq/RQBQ8nU/+&#10;fy0/8BW/+OUeTqf/AD+Wn/gK3/xyr9FAFDydT/5/LT/wFb/45R5Op/8AP5af+Arf/HKv0UAUPJ1P&#10;/n8tP/AVv/jlHk6n/wA/lp/4Ct/8cq/RQBQ8nU/+fy0/8BW/+OUeTqf/AD+Wn/gK3/xyr9FAFDyd&#10;T/5/LT/wFb/45R5Op/8AP5af+Arf/HKv0UAUPJ1P/n8tP/AVv/jlHk6n/wA/lp/4Ct/8cq/RQBQ8&#10;nU/+fy0/8BW/+OUeTqf/AD+Wn/gK3/xyr9FAFDydT/5/LT/wFb/45R5Op/8AP5af+Arf/HKv0UAU&#10;PJ1P/n8tP/AVv/jlHk6n/wA/lp/4Ct/8cq/RQBQ8nU/+fy0/8BW/+OUeTqf/AD+Wn/gK3/xyr9FA&#10;FDydT/5/LT/wFb/45R5Op/8AP5af+Arf/HKv0UAUPJ1P/n8tP/AVv/jlHk6n/wA/lp/4Ct/8cq/R&#10;QBQ8nU/+fy0/8BW/+OUeTqf/AD+Wn/gK3/xyr9FAFDydT/5/LT/wFb/45R5Op/8AP5af+Arf/HKv&#10;0UAUPJ1P/n8tP/AVv/jlHk6n/wA/lp/4Ct/8cq/RQBQ8nU/+fy0/8BW/+OUeTqf/AD+Wn/gK3/xy&#10;r9FAFDydT/5/LT/wFb/45R5Op/8AP5af+Arf/HKv0UAUPJ1P/n8tP/AVv/jlHk6n/wA/lp/4Ct/8&#10;cq/RQBQ8nU/+fy0/8BW/+OUeTqf/AD+Wn/gK3/xyr9FAFDydT/5/LT/wFb/45R5Op/8AP5af+Arf&#10;/HKv0UAUPJ1P/n8tP/AVv/jlHk6n/wA/lp/4Ct/8cq/RQBQ8nU/+fy0/8BW/+OUeTqf/AD+Wn/gK&#10;3/xyr9FAFDydT/5/LT/wFb/45R5Op/8AP5af+Arf/HKv0UAUPJ1P/n8tP/AVv/jlHk6n/wA/lp/4&#10;Ct/8cq/RQBQ8nU/+fy0/8BW/+OUeTqf/AD+Wn/gK3/xyr9FAFDydT/5/LT/wFb/45R5Op/8AP5af&#10;+Arf/HKv0UAUPJ1P/n8tP/AVv/jlHk6n/wA/lp/4Ct/8cq/RQBQ8nU/+fy0/8BW/+OUeTqf/AD+W&#10;n/gK3/xyr9FAFDydT/5/LT/wFb/45R5Op/8AP5af+Arf/HKv0UAUPJ1P/n8tP/AVv/jlHk6n/wA/&#10;lp/4Ct/8cq/RQBQ8nU/+fy0/8BW/+OUeTqf/AD+Wn/gK3/xyr9FAFDydT/5/LT/wFb/45R5Op/8A&#10;P5af+Arf/HKv0UAUPJ1P/n8tP/AVv/jlHk6n/wA/lp/4Ct/8cq/RQBQ8nU/+fy0/8BW/+OUeTqf/&#10;AD+Wn/gK3/xyr9FAFDydT/5/LT/wFb/45R5Op/8AP5af+Arf/HKv0UAUPJ1P/n8tP/AVv/jlHk6n&#10;/wA/lp/4Ct/8cq/RQBQ8nU/+fy0/8BW/+OUeTqf/AD+Wn/gK3/xyr9FAFDydT/5/LT/wFb/45R5O&#10;p/8AP5af+Arf/HKv0UAUPJ1P/n8tP/AVv/jlHk6n/wA/lp/4Ct/8cq/RQBQ8nU/+fy0/8BW/+OUe&#10;Tqf/AD+Wn/gK3/xyr9FAFDydT/5/LT/wFb/45R5Op/8AP5af+Arf/HKv0UAUPJ1P/n8tP/AVv/jl&#10;Hk6n/wA/lp/4Ct/8cq/RQBQ8nU/+fy0/8BW/+OUeTqf/AD+Wn/gK3/xyr9FAFDydT/5/LT/wFb/4&#10;5R5Op/8AP5af+Arf/HKv0UAUPJ1P/n8tP/AVv/jlHk6n/wA/lp/4Ct/8cq/RQBQ8nU/+fy0/8BW/&#10;+OUeTqf/AD+Wn/gK3/xyr9FAFDydT/5/LT/wFb/45R5Op/8AP5af+Arf/HKv0UAUPJ1P/n8tP/AV&#10;v/jlHk6n/wA/lp/4Ct/8cq/RQBQ8nU/+fy0/8BW/+OUeTqf/AD+Wn/gK3/xyr9FAFDydT/5/LT/w&#10;Fb/45R5Op/8AP5af+Arf/HKv0UAUPJ1P/n8tP/AVv/jlHk6n/wA/lp/4Ct/8cq/RQBQ8nU/+fy0/&#10;8BW/+OUeTqf/AD+Wn/gK3/xyr9FAFDydT/5/LT/wFb/45R5Op/8AP5af+Arf/HKv0UAUPJ1P/n8t&#10;P/AVv/jlHk6n/wA/lp/4Ct/8cq/RQBQ8nU/+fy0/8BW/+OUeTqf/AD+Wn/gK3/xyr9FAFDydT/5/&#10;LT/wFb/45R5Op/8AP5af+Arf/HKv0UAUPJ1P/n8tP/AVv/jlHk6n/wA/lp/4Ct/8cq/RQBQ8nU/+&#10;fy0/8BW/+OUeTqf/AD+Wn/gK3/xyr9FAFDydT/5/LT/wFb/45R5Op/8AP5af+Arf/HKv0UAUPJ1P&#10;/n8tP/AVv/jlHk6n/wA/lp/4Ct/8cq/RQBQ8nU/+fy0/8BW/+OUeTqf/AD+Wn/gK3/xyr9FAFDyd&#10;T/5/LT/wFb/45R5Op/8AP5af+Arf/HKv0UAUPJ1P/n8tP/AVv/jlHk6n/wA/lp/4Ct/8cq/RQBQ8&#10;nU/+fy0/8BW/+OUeTqf/AD+Wn/gK3/xyr9FAFDydT/5/LT/wFb/45R5Op/8AP5af+Arf/HKv0UAU&#10;PJ1P/n8tP/AVv/jlHk6n/wA/lp/4Ct/8cq/RQBQ8nU/+fy0/8BW/+OUeTqf/AD+Wn/gK3/xyr9FA&#10;FDydT/5/LT/wFb/45R5Op/8AP5af+Arf/HKv0UAUPJ1P/n8tP/AVv/jlHk6n/wA/lp/4Ct/8cq/R&#10;QBQ8nU/+fy0/8BW/+OUeTqf/AD+Wn/gK3/xyr9FAFDydT/5/LT/wFb/45R5Op/8AP5af+Arf/HKv&#10;0UAUPJ1P/n8tP/AVv/jlHk6n/wA/lp/4Ct/8cq/RQBQ8nU/+fy0/8BW/+OUeTqf/AD+Wn/gK3/xy&#10;r9FAFDydT/5/LT/wFb/45R5Op/8AP5af+Arf/HKv0UAUPJ1P/n8tP/AVv/jlHk6n/wA/lp/4Ct/8&#10;cq/RQBQ8nU/+fy0/8BW/+OUeTqf/AD+Wn/gK3/xyr9FAFDydT/5/LT/wFb/45R5Op/8AP5af+Arf&#10;/HKv0UAUPJ1P/n8tP/AVv/jlHk6n/wA/lp/4Ct/8cq/RQBQ8nU/+fy0/8BW/+OUeTqf/AD+Wn/gK&#10;3/xyr9FAFDydT/5/LT/wFb/45R5Op/8AP5af+Arf/HKv0UAUPJ1P/n8tP/AVv/jlHk6n/wA/lp/4&#10;Ct/8cq/RQBQ8nU/+fy0/8BW/+OUeTqf/AD+Wn/gK3/xyr9FAFDydT/5/LT/wFb/45R5Op/8AP5af&#10;+Arf/HKv0UAUPJ1P/n8tP/AVv/jlHk6n/wA/lp/4Ct/8cq/RQBQ8nU/+fy0/8BW/+OUeTqf/AD+W&#10;n/gK3/xyr9FAFDydT/5/LT/wFb/45R5Op/8AP5af+Arf/HKv0UAUPJ1P/n8tP/AVv/jlHk6n/wA/&#10;lp/4Ct/8cq/RQBQ8nU/+fy0/8BW/+OUeTqf/AD+Wn/gK3/xyr9FAFDydT/5/LT/wFb/45R5Op/8A&#10;P5af+Arf/HKv0UAUPJ1P/n8tP/AVv/jlHk6n/wA/lp/4Ct/8cq/RQBQ8nU/+fy0/8BW/+OUeTqf/&#10;AD+Wn/gK3/xyr9FAFDydT/5/LT/wFb/45UWnrOus3guJI5X+zw4aOMoMbpexY/zrUqhD/wAhy8/6&#10;9of/AEKWgC/RRRQAUUUUAFFFFABRRRQAUUUUAFFFFABRRRQAUUUUAFFFFABRRRQAUUUUAFFFFABR&#10;RRQAUUUUAUJv+Q5Z/wDXtN/6FFV+qE3/ACHLP/r2m/8AQoqv0AeS694F8V6Joeo6j/wn99N9jtpL&#10;jy/s5XfsUtjPmHGcdcVR8EeGfFfjLwvZax/wnV9Z/ad/7nyS+3a7J97eM/dz0716X48/5EfxF/2D&#10;rj/0U1YXwR/5Jfov/bb/ANHyUAdHJqVr4T0K0/tnVIx5MSRPd3DBDM4UAtjPUkE4GaTQvGGi+Jmd&#10;dL1K3vHTlo42+cD12nnHvXnaWNv46+NWqQapH9qsNGtlEFrKMpvOzJK9CMlvrhaZ8YNDsvBq6N4n&#10;0a2i06+tr1I3+yoEWVCGOCBwfu49wTQB6lqus2Oh2pudQu4bKAHHmTOFBPoM9T7VS0PxpofiWRo9&#10;M1O3u5V5MaNh8eu084ryfxPqz618Wr6KfQ7nxLZ6TEqQWEeNisQpZ2Ujnkkc9ePTFRa5a6lqGuaL&#10;qWi+BrzQb2zuFZ5Yo1VZI88hgoH/AOokUAbFn8UrKD4rat9q1zb4fFmFhVi3liYGPOBjrw/616K3&#10;jTQ10WLV31O3TTpSRHcO20OQSCADyTkH8q860nQtNn+PGvWsmn2slqumrIsLQKUDEw5YLjGeTz7m&#10;mfE7Rv7F8W6DqjaAdU8MWUDI9laxDZHIWYligGOSynngkYNAHo+ieNtB8RzGLTdVtrqb/nkr4c+4&#10;U8mp28UaWuvLopvE/tRl3i2wd2Mbs9MdK4jwZr3gTxP4kt59Ksk03W7dW8uMwCB2UqQwwvytwT78&#10;V1TeB9NbxgviU+d/aSp5Y+f5MbSvTHoaAOhrH8TSa3DZRy6FFa3FxHJukt7piolTByqt/CehyeOK&#10;2Kx/E3huPxTZR2c93dW1t5m6VLWTYZlwfkY9cZx09KAPLvDvxDv9U8XeI4tG05ptTvzb+VDeTBYr&#10;Xy4tshYg8gN2Xr7dK9h09blbG3W8aN7sIolaIEIWxyQD2zXAW3wksJdZ1/zbJbKyka2Omz2b7JYC&#10;kQVipHIO7169TXf6fatZWNvbvPJcvEioZpTl3IH3j7mgCxRWR4ovNXsdIeXRLGPUdQDKFglkCKRn&#10;k5JHQe9c/wCGdc8cXusQw614ctdP05g3mXEdyjsp2nHAc9TgdKAO3rG13xjonhlkTVNSt7ORxlY3&#10;b5iPXaOce9bNeGalLD4N+I2vaj4q8PzaxZXrg2l75ImWJBn5QG+Xpgeo28daAPQPFHxA0f8A4QjV&#10;b/T9ZgZ/s8kUEsL5ZZijeWMDlSSvGcdKyvhn8StLvvDuj2Wo6ys+uTExtHJuLs5c7QTj0xVFW8F6&#10;/wCCfF194ftbdZHsZHntzFt8t0jk2OEPCn5m+Za1Pg9oOmSeAdDvX060e82s32hoFMmRI2DuxnIw&#10;KANu++JnhbTbl7efXLRZUO1lV9+D3BK55rZtdcsL7TW1C2vIbiyVS5nicMoAGT09B2ry+48X+C1v&#10;Lq20bwi/iO43sZZLTT1lVickksQSefbFY/wzujHL8QrOOyk021+ztMtjLndAdrjb+Rx+AoA9Tn+I&#10;nhu20+2vpdYtktrjJhYscuAxUkLjOMgjOO1bOm6naaxZx3Vjcx3dtIMrJCwZT+XevLvg38P9A1Dw&#10;LY6le6bDf3d0JQ7XQ8wKokZQFB4XpnI5yTzWN4c1CXwTofxMisHZItPutlquT+6LMyAj3A2/980A&#10;eqal8QPDmj332O81m0guQcNGZMlT6Nj7p+tcl8J9SWfWPHc73QktU1SRkkaTKBNznIOcYx+FP+Gn&#10;w20L/hDLC6v9NttRvL+EXEs90glb5xkAE/dwCOnOazfhXDp2jyfEGCYJb6VbX8kbKxO1IlMgx642&#10;igDsW+KnhJJvKOvWhbOMhiV/76Ax+tdBJq1lDp5v3u4FsQu83JkHl7fXdnGK8kbxR4S1G1ktND8A&#10;3GtW2CjS2+nKq+md4BbPucGj4TalpsPwn1X+32X+yLe+kiaObJAXEbBcDr8zHgdzQB3sPxR8J3Fw&#10;sCa7aeYxwNzFVz/vEY/WtrVte0/QdPN/f3SW9mCB5zZK89OnrXjXiDxH4d17w7exaR4BupbXyH2a&#10;hHYLEkRCkhwyg8Dg9RnmotWupbz9m7TpJXLuJBGCTn5VnZVH4AAUAexL4s0eTVoNLTUYH1Cdd0du&#10;rZcjaW5A6cAnmq+r+PPD2g3gtb/V7W3ue8TPll+oHT8a5mPwnongTwfNr1lYq2q2ti9wl5KS8pkM&#10;Z5JPqW9MYqh8JfAOjX/g+31XVLGDVNQ1EvNLNeIJTyxAA3Zx0znrkmgCx8LdQ/tDxv49eO5+0232&#10;mAxMr702nzeVPTB9q9Mryz4RWFvpfjTx7aWkSwW0NzAkca9FGZeBXqdAHlngnXrbSfGXxCn1O+S2&#10;tIruFVa4kwq583gZ78dB6V3ug+KtI8TRyNpeoQXvln51jb5l+oPIHvXmHg/whpPib4l+Np9UtVvP&#10;sd2nlRSEmPLF8kr0P3e/HJqXxJotr4H+K/hO70aCOxi1Nntp7e3G1G5AJ2jgD5x0/u0Aema54o0n&#10;w3Gr6pqEFkG+6JXAZvoOp/Cl0PxNpXiSFpdLv4b1EOG8pslfqOo/GvEtD1p9e8Wa/rN34UufFDi5&#10;MEA+Vo7aNcgLtIxnGO3bPc1saDZ6kPidpmqad4Tu/DtjIjQXse3ETgg4YgYA529uoFAHpGsePvDu&#10;g3f2W/1e2t7gdYy2WX6gZx+Ncn8WvH1tZ+CUuNF1mNbu5kH2eW1kBLBSu8Aj0DDI964nwzqGmfD+&#10;bUrTxr4alub6a4aQ6lJbLOsin0Lds5ORnOeelanxAtfDFx8I7i98ORQm0a8V1KqcwuxUOo3cpkKu&#10;R9O2KAPQvB/j/RdegsLGDVI7vU2t1MkY3biwUbiTj1zVzVviB4c0O8NrfaxawXAOGj37ivs2M4/G&#10;uc1aOz8J/DF9Z0/T7W31GPTo9lzHAqyBnVV3bgM5y2a4rwa0dj4btg/w6udaluY/Nlv5kWQzludw&#10;LAkDn/JoA9ys7y31C1jubWaO4t5BlJYmDKw9iKmrzL4L6bqWkv4hgudMutK017hJrK2ucnYG3blB&#10;74ASvTaACud8d+MIfBehPdlfPu5D5Vrbd5ZT0GOuPWuirjm8E3WqePF17VrmK4tLNdunWcYOIier&#10;tnq3f8vQUAc74R8Ra/4S8Q2+j+L7gzrqyCW0ujyscxxuhJ/IemcY616nXP8Ajjwjb+NNAm0+Y+XN&#10;/rLecdYpB91v8fY1d8OW+o2ei2sGqzx3V9Eux54s4kx0Y5HXHX3oA06Kr6hJcQ2Fy9pEs90sTNFE&#10;xwHcA7QT2ycVwNn4k+I8l5Atx4Ss4rdnUSSLdoSq55OPM9KAPRq83+KNxJD4u8BBZGjRtQIcKxAI&#10;zH1r0ivKvjRp0Wr+IPBFjOWEFxevE/lttbaTGDg9uKAO1t/iB4cutUGnQ6zaSXhbaI1kHLegPQn2&#10;zV3XPE2leGo45NUv4LFZM7BM+C+OuB1OMjp6j1rzf4veAdC0f4e3F3p2m29jcWLxtHNCmJDukVSC&#10;3U/ezznpWv4m8TeGLDSfD9x4ktV1XUXtleC38gTSEuq7mCnjkgdfTigDp9E8caB4juDBpuq291P1&#10;8pWw5+gOCfwq1eeJtL0/VF065vobe8aE3AjkO392M5Yk8AfKe/avBvGutQS6p4f1HTvCd14ZlhvE&#10;KXUtuIBMMggYAAP+BNdf400Cy8TfG7R7HUI2mtG0re8YYqH2vKQDjtkCgD0DR/HGgeILxrTTtVtr&#10;q5UE+Uj/ADEDqRnr+FX9X1zT9AtTc6jeQ2UGcb5nC5PoPU+wryn4peG9N8K6t4R1HR7KDTbgagkR&#10;NtGEDDIIyBweh+uaml0+3+IHxo1G01RftOm6NbL5Vq/CM525JHflj9cL24oAXx14w03xBrvghtH1&#10;SO6QavGsqwyEHBdPvL1weetek3nifStN1NdPur6G3u2hNwI5Tt/djOWJPAHynv2rzT4keGNJ0PxZ&#10;4Hn07Trawll1aJHNtGIwwDpjgcU7xnoNn4l+OGj2N/G0tq2l73iDFQ+15SAcdsgcUAehaL410LxF&#10;JMmnapb3Twjc6q+CF9cHt79KbpvjnQNY1JrCy1a1ubxcjykk5bHXb2b8M15h8RvA+lWPj3wjBZ2y&#10;afbak721xHZjyt6jaD09Q+D60/4veG9L8Jt4XvdHsYdOuY75EElugUkDBG7+8cjqeaAPUtc8W6N4&#10;Z2DVNSt7JnGVSR/mYeoXrimaH400PxJI0emapb3cqjJjRsPj12nnFc54/wDEXhHRdWtf7Z05dW1Y&#10;x4ht47YTyBMnkBuBzn3rzrVNVil8f+D7yy8K3XhZ3vkhaSWHyBcKzIpG0ADgEjPcNQB0eo/EqDT/&#10;AIwGGbWjFocEDRTRkny1mXcCCMdQa3NW8Q22u694avNL8Vpa2MlwYjaqr4vGVlyvT0YDn+9WBe6R&#10;YT/tARW8tlbyQSWLSvE0SlWchiWIxgnPOatfEnT7XTfG3w6hs7aG1h+3yN5cEYRc7oecCgD0fWvE&#10;Gm+HbYXGp3sNlEThTM4BY+gHU/hWdZ/ELw3qE1pFbaxbTy3TmOGNGJZmGOMY46jriuB0fSbf4ifF&#10;nxHPrES3lno+22t7WQ5jByRkr35Vj6c/Sl8beGdK8P8AxH8Cy6bp8Fg1xdyeaLdAitt8vHA4H3j0&#10;9aAPT9Y17TvD9t9o1K9hsojwGmcLuPoB3P0qDQvF2jeJt40vUYL1kGWSNvmA9Sp5x7149eatJrnx&#10;R124uvDlx4nh01ha29rHgxwYJBYqeCSVJ6dz6CrLWeoXnjrw7qeleC7zw6YblY7uRECxvExAJIUA&#10;DA3fn7UAe315r4pvGtvjT4UDzmK3+x3DybnwmBHKcntxivSq8k+Imh2niT4veFNOvkaS0mtZTIis&#10;V3BRI2MjnBI59qAO803x54e1jUDY2WsWtxd9BGsnLf7p6N+Ga1dS1Sz0e1a5vrqG0t16yTOFX6ZP&#10;evLfjD4F0fRPBp1bSbG30u906WJ0mtl8tiC4XBx1OWByeeOtYPiPxBceKPHmlRXWjT69a2mmxXR0&#10;yA4VpJEVi7D0G8D8B70Aeu6J450DxFcG303Vbe6nHPlK2GP0B5P4Va1zxNpXhuFZdUv4bJHOF81s&#10;FvoOp/CvGPF1rqGr/YbnRfAF5oeqWc6yx3MEarlR/CQoGecc+3vWn4+hfQficNd1vRJtd0BrZYod&#10;kfmrbtxk7TxnO7g4HzZ6igD0a3+IXhu60+4vYdYtZLe3G6Uq+WQZAyV64yQM471wHwn+Klivhtk8&#10;R67u1Frltv2gszbMLjoOmc1teC7zwH4u1S4n0mxt4b9oDFPZyW4j3x7lbJT7rYZV5HIrG+Aeg6Zq&#10;XgmWa7060upheyKJJoFdgAqYGSKAPStc8VaR4aVG1TUbey3/AHVkf5m9wvUipNE8RaZ4kt2n0y+h&#10;vY1OGMTZK/UdR+NeG+FtYk1vXNb1y88JXHimaW6aKKTAeO3QdECsCM4I7fzNb/hOw1BfilZ6lZeF&#10;rvw5plxBJFeRsoERO1irYGAMkKMY6/WgD2SiiigArGg8V2Nx4quPD6eZ/aEFuLl8r8mwlRwfX5hW&#10;f4t8YX/hy7ghtPDl/rSSJvaW0Hyoc4weDzXl1j421KH4sajqi+F9RkupdOETaco/eou6P5zx04Hb&#10;uKAPeqK5jwj4tv8AxJNcR3nh6+0VYlDK92MCTJ6DgdK6egAorz3VPEXxDh1K7jsvCtncWaTOsEzX&#10;aKXjDHaxHmDBIwa7jS5bqbTbSS9hW3vHhRp4VbcEkKjcoOTkA5FAHN/E+SWHw2rxa8PDpE65vCGO&#10;Rhvl49f6VryeINP0kaXbXt/GtxertgLZ/fEAZI/MdfWuK/aE/wCSfH/r7i/k1ZPxM0yHWtY+G9jc&#10;7jb3BkjkCMVJUrDkZoA9Cs/H3hzUNUGn22s2k14W2rGsg+Y+gPQn6Gti/wBQtdKtXuby4itbdPvS&#10;zOFUfia8m+M3gnRNB8Dpe6Zp1vYXVpPHsmgTa5BOMFup7HJz0pPFS/8ACdfEjwx4fv3Z9Njsxe3E&#10;IO0SyFWPb6Ae2WxQAfGDx3pGu+B5E0bV4p7iO5jLLDIVfbzzjgkV1/jB54fFnhor4hGlQyTbTYkM&#10;fthDLleOO4HPrXHfHLwfoej+CkurDSrSyuEuI4xJbxBDtIOQcdenetP4rf8AI+/Dr/r+k/8AQoaA&#10;O/0nxFpuuzXcVhdpcS2j+XOiggxtkjBBHsfyo1DxFpul6hZWN1dxw3l422CE5LOcgdvr3rzzA8Ff&#10;G7/nnYeIoPfAmH9SR/5EqTQl/wCEy+Meq6o3z2WgxfY4OmPNOQx/PzP0oA3vADz/ANpeIop/EI1x&#10;ornZ5OGH2TDOCnP5cf3a09S+IHhzR777HeazaQXIOGjMmSp9Gx90/WvLNF1qbw/bfFm/tjtuIr5h&#10;Gw6qzSyqG/DOfwrqfhp8NtC/4Qywur/TbbUby/hFxLPdIJW+cZABP3cAjpzmgCL4Wasn9qePrua6&#10;8yzi1KSQS79yrGGc5Htj0r0PSdXs9d0+K+sJ1ubSXOyVc4bBIPX3B/KvIvA9nDp+k/FK1t4xFbwT&#10;XMUcY6KqrKAPyFdf8Ef+SX6L/wBtv/R8lAHU6Z4g07Wbq9t7K6S4mspPKuEUHMb5Iwcj1U/lVDVv&#10;iB4c0O8NrfaxawXAOGj37ivs2M4/GvLNF1qbw9b/ABZv7Y7biK+YRt/dZpZVDfhnP4VF4NaOx8N2&#10;wf4dXOtS3Mfmy38yLIZy3O4FgSBz/k0AemfEDUIrv4b6zd2VyssTWjNHPA+QfcEU34V3BPw50aae&#10;TP7gs8kjejNySa840fTdS0nwD4/gudMutK01086ytrnJ2Bt25Qe+AEqpr2rXMPwj8FaTAsrJqcnl&#10;ypCcPIiv/qx9Sw/KgD1uP4k+F5r77Imu2TT52geYNpPoG+7+tdLXiOrW8WoeH5tMh+F91akxlYp0&#10;Rd8bY4bdjccH1PNej/DOPUYPAukxatHLDfxRtG6TffAV2C5/4CFoAX4mSPD4B110ZkdbViGU4IrE&#10;8H+OtE0HwP4fTVdXgt7mS1Q7JH3P9SBkj6mtn4of8k91/wD69Wrmvhr8OfDl14H065utKgvLm8t1&#10;eWW4G9sn+6T938MUAej2d5BqFtHcW00dxBINySxMGVh6gisG9+I3hjT7w2lxrdnHODhl8zIU+hI4&#10;H4141b67d+CvCPj3R7OeQR2eoLa20meY1kZw2D67Y/wJzW1osdvZ+H4bE/DG6vUaICS5kVGeUkDL&#10;7sZGeoweO1AHtDX1stn9ra4iW127/PLjZt9d3THvWBZ/ErwtfXQt4dcs2lJwA0m0E+xOAa8k/wCE&#10;X8Uz/Ce80r+zbxRbakJo7STPmPb7SSgHfDEHA962LHxV8OdbittK1HQF0Kf5VXzrYRmNu371eevd&#10;se9AFrUfiVBp/wAYDDNrRi0OCBopoyT5azLuBBGOoNel6d4o0nVtKfUrW/hk09CVe4ZtiKR1yTjH&#10;UV5je6RYT/tARW8tlbyQSWLSvE0SlWchiWIxgnPOah+LDRweJvDnhy00oz6a268m02wUR/aWBOBg&#10;Y6BD+f0oA9G034heG9YvhZ2es2s1yxwsYfBY+i56n6V0VeE+LrOTxBobWlj8N7rSr2Pa1vdwRqrR&#10;kEf3QCRjj9a9l8OvdSeH9La+VkvWtYjOr/eEmwbgffOaANG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qEP8AyHLz/r2h/wDQpav1Qh/5Dl5/17Q/+hS0AX6KKKACiiigAooo&#10;oAKKKKACiiigAooooAKKKKACiiigAooooAKKKKACiiigAooooAKKKKACiiigChN/yHLP/r2m/wDQ&#10;oqv1Qm/5Dln/ANe03/oUVX6AMfxlay33hHXLaCNpZ5rGeOONRksxjYAD3JrH+Eel3ejfD3SrO+t5&#10;LW6j83fFIMMuZnIz+BB/GuwooA818VeHdd8PeOf+Et8P2i6oLiEQ31iXCM4AABUn2VfU8dDms/UN&#10;N8SfFbVtNi1PR38PaBYzC4lWaTdJOw7AYHbI6cZPJ6V61RQB5r4s8M67ofjb/hLfDdumoPNCIb2w&#10;eTaZAAACp+ir75HfNSw+MPGmuXEEFn4SbSY/MXz7m+nBCpkZ2rgZOM+v0r0WigDy7xLpmu+FfiU/&#10;inS9JfW7S8tBbTwQuFdCNv1/uKc49elXrrxd41tVs75fCf2izmiPnWaTgTwP5kgHPfKeWenXPSvQ&#10;6KAPKNN0PWvG3xB03xHqGif8I9aaepG2SQNNO2DjOADjnuOg710Ump+Jx8To7Nbdv+EZMWWm8kY3&#10;eWT9/wD3sV2tFABRRRQAUUUUAFFFFABXn+peL/GGh6reQyeFG1ex81ja3FnMAxTJ2hhg849hXoFF&#10;AHlXhLwDqd/N4r1XU7OLRZNbtntYrCNg3lKy4LNjv09+vSoPBc3irRtHtfCN34ZlWJXaB9USYeWs&#10;TMSzj1IDHHPpxXrlFAHjHhD/AITP4c2c/h638LrqoMzPBfRzBIjn+JuOnA6lSKk8F+G/ENtrHji4&#10;1ayZbi+tmCSRIRHK5DcJ6jmvY6KAOP8AhHpd3o3w90qzvreS1uo/N3xSDDLmZyM/gQfxrnvD3gu6&#10;1G6+IlnqFvLa22q3J8iZ14YZfDr64JU16jRQB5B4Z1Tx74S0uLw6PC6X8tv+7t77zwsITORu9fzB&#10;9qj8L+A9c1DQfHenaov2W91K5LpcbSsUzhmbcv8AsE/oelex0UAeR+GdW8d6Xo9r4cg8KxW9xbJ5&#10;K6jNMBAqjjcVA+Y9+Dz6VjaJ8Ndb1T4T6rpM0D2ep/2o13FFONgmAjQfgD82PcfjXutFAHkc+ueO&#10;9e8OXGkR+FY9LZbV4prqWTKsoUjbGgHUjgYJHNUrvwprD/AOy0hdOuDqaTFmtdvzgee7Zx9CDXtN&#10;FAGW2lrqPhk6bchkWez+zyDuAybT/OvMfDN1468A2P8AwjqeG11mKJ2FpepMEjClifmPpkk8lSM1&#10;7FRQB5p8J9F1zTfEXi661y28me8lhcSIpEUhHmbtnqBkV6XRRQB45YnxZ4R8aeLdQsfDT6pY3lyr&#10;HMnlswG/aU65HzHPB7Vo+H/D/iDxl42tfEviOxXSbTT0Is7Etucsc/MfpnPOOQOMV6lRQB5TJofi&#10;P4b+KdV1HQtMXW9F1KTzpbNJAkkT8nI/EnoDwR6VvaB4l8Wa/rlp5/hwaJoylvtElzMGlf5G2hRx&#10;gbtvbt1ruKKAPMl8beNrK3az1LwQ1/c7dnnWs48mTIxyMNj8+/asrT/hJqX/AArPW9OnWGHVtQnF&#10;3HbI/wC7iKkEJkcZIBHpyPSvYqKAPMdDuNe8V6OnhjWfDM2mWX2M29xfSSgjKrhCi8c5APU1T8Pa&#10;l4z+Henpotz4afX7a3yttd2cwGUycAjBP54x7161RQBx+i+Itfi0nWNX8SabDpVtBF51vaxyh32q&#10;rFtzZ6n5R2+lQfCXWtc8S+GTqutSo5uJT9nRIggEa8Z49Tn8h61v+LvD/wDwlXh280o3LWi3ICtK&#10;i7iAGBIx74x+NXtM06DSNOtrK2TZb28axRr/ALIGBQBaooooAKKKKACiiigArgfiNo19qfinwVcW&#10;trJcQ2l8ZJ3RciNcpyfQcH8q76igDj/i5pd3rPw91WzsbeS6upPK2RRjLNiZCcfgCfwrkfEHhvX9&#10;F1zw34o0vTf7We00+O1nsWbDoQpB2+n3j0zgg8c169RQB4d45t/GnjhNIuJ/D32Cyhu1ZLVG82Ye&#10;rueMDj0HWuy1LRb6X406VqaWsjafHpbRPcBfkV90nyk+vI/Ou/ooA89+Luh3+tf8I39htJbr7PqK&#10;Sy+WudijufaqPi3Q/EHhjx63izw/YjVorqAQXtmGAfgKAR+CryM4weMGvUKKAPGdbi8Y+L/EXhXU&#10;L7QP7O0+11KKQW6N5kqKHUs8h7DA9B34rp9S0W+l+NOlamlrI2nx6W0T3AX5FfdJ8pPryPzrv6KA&#10;OA+IGi32peNvA91a2sk9vZ3MrXEiLkRg+Xgn06H8qrfGnQdQ1200JdPs5btob4SSCJc7Vx1PtXpF&#10;FAHlfi7RNe8N/ERfFukaWNdhmtxBLbBsSRnAHy9eoA5APU5FZevWvjHxZ4n8Jalf6GLCxttQjkW2&#10;ibzJIVEiFnkbtwPboeK9oooA8x8caLrOjfEDTvFukaY2sRLbm2uLWN9r/wAQ3D8GHTP3feqWvQeI&#10;fFmveB9TuNBmsBbX8ryxA7zFFuh2s57Z2t2HSvW6KAPKNa0XxF4F8eX/AIh0LTP7a0/UlAuLVH2u&#10;rcZx36gnOD1IrF1nVvEGtfEPwRPrWmQ6TGbpzbWayb5lXKbmf64GOB908V3nizw34svtYF5oPiVd&#10;NhMYQ2s0AdARnLDIPX6dqg8K/Di8s/EC6/4i1htb1eNCkPybI4Qc52j8T0AHJ4oAy9d8N6/4P8bX&#10;Xibw5ZJqtpfIBe6f5mx9wxllJ9cZ4zjJ4xWjpvizxjr2p2kcfhY6PYLKv2q4vZgX2ZGQi8c4zzg/&#10;hXf0UAFeX/ELTvECfEbw/q+iaV/aLWltKp3nbHkhwQWzwcHj3xXqFFAHj2tw+L/is1tpN5oR8OaO&#10;sqyXUs0u9nx2XgZ9uOuMmtfxl4L1bS/Emn+J/CsEU1zawfZp7B22iWMDAwSfTjr2HWvSqKAPNz41&#10;8baxi30/wa2myn79zfXAKIO5AwuT+f0rR8ReJvFega5P9m8Of23o7BTFJbyhZVO0ZBHORnPbv1rt&#10;6KAPL/CPh3V9c+IT+LtS0ldAhSAwx2u8NJKxBBZ8Adieo9PrWX4QXxX8NY73QYPDL6tA900tteRz&#10;BY8MAMtx6AHkg9a9kooA8ni0XxH8MPEWqXOi6UNd0HUJfONrHJslhY56Zz6+hyAOldF4d8ReLNf1&#10;q3a58PLomjLu81riYPM52nAA4wM47dutdtSHODjg0AefeFfFmr+KPiNr1tFKi+H9MPlbRGCXk+7j&#10;d16h2/ACvQq57wT4Ot/BWkyWkUzXUs0zTzXDqFaRmPoPQYroaACuI0/wzqEHxc1LXXhA02bThbpL&#10;vGS+6M425z/Ca7eigAooooAKKKKAOA+Nui32veCTa6dayXlx9pjby4lycDOTVbxZoOoXniT4eTQW&#10;cssVi7G5dVyIuIvvenQ/lXpFFAHDfGbR73XPAtxaafbSXdy00bCKIZYgNyayPGnhXXLfUfD3ijQb&#10;dbrUtOtlt57NyAXjwcgZ/wB5x68jHSvUKKAPD/iBJ438feG/KPhg6bZpKreRv82eVhnkDAwo56j0&#10;611vxI0O/wBU8ZeBrm0tJbi3s7t3uJI1yIlLRYJ9Oh/KvQ6KAOD+MHhu91vw/bXmlRtJq+mXKXNt&#10;5ed55AIH6H/gNW/hT4Zm8M+D4EvEZNRuna6uQ/3t7dj7gAfjmuxooA8q8LeCbu/n+ItlqNtLaW2q&#10;3jmCZ1wGBeQq6+uMqaq+GdU8e+EtLi8Ojwul/Lb/ALu3vvPCwhM5G71/MH2r1+igDy/4Z+FdWhh8&#10;aW2uxNDLqNy4adUwku7eGdPY5yPqKy/CVx468C6afDUPhpNR8qRvs18ZwsKqzFiW9Rkk9Qea9koo&#10;A8k+H/gfUrmHxzY+IoGiOpz4NwqkJIxMhMidOMkEfhS+HtS8Z/DvT00W58NPr9tb5W2u7OYDKZOA&#10;Rgn88Y969aooA851BvFfibwT4lXVNIjsZJ7cLZWUDiSQ9c7iD1Py+nTpWbJ8Ob7X/hRoVkFNhrun&#10;fvoBNlSrBjlT6ZGDn1Ar1iigDzSHx543ihW0m8DyzaiPkM6XKrAzf3umAP8AgX413Phx9Tk0W2fW&#10;Y4otSbcZo4DlFyxwBz2GK0qKAOe+IVjcal4J1m1tYmnuJbZlSNBksfQV5/oPiHx14Z8M2Gkx+DWu&#10;JUgVILjzvlX/AH17H6kV7DRQB5fovwlml8C6zY6tOrazrEv2qaYHcI5AdyDPfnOf941Ho3ifxt4U&#10;0+DSb/wlLq8lsgiiu7S4AWRQMLng84xzx9K9UooA4NtW8dp4bN8dGs21T7bu/s9ZRj7L5fTdu+/v&#10;56/h2rmPFi+JvipZ2+kN4SbRUWVZJL68mDCIDg7flBP4da9jooA8s8WeHdX8N+NtH8S6Npr6zBb2&#10;gs57dZMScAgN+RHTPT3pPEXh/wAReMrXS/E1rpy6P4h064Yw2c8gPmw5GAx6A5zwccE+1eqUUAeb&#10;L488bXca21v4GkhviMGa4uQIAe56DI9t3516Bpv2n+zrX7bt+2eUnnbPu78Ddj2zmrN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VCH/kOXn/XtD/6FLV+qEP/ACHLz/r2&#10;h/8AQpaAL9FFFABRRRQAUUUUAFFFFABRRRQAUUUUAFFFFABRRRQAUUUUAFFFFABRRRQAUUUUAFFF&#10;FABRRRQBl6heQWWs2b3E0cCG3mUNI4UZ3RcZNS/29pn/AEEbT/v+v+NE3/Ics/8Ar2m/9Ciq/QBQ&#10;/t7TP+gjaf8Af9f8aP7e0z/oI2n/AH/X/Gr9FAFD+3tM/wCgjaf9/wBf8aP7e0z/AKCNp/3/AF/x&#10;q/RQBQ/t7TP+gjaf9/1/xo/t7TP+gjaf9/1/xq/RQBQ/t7TP+gjaf9/1/wAaP7e0z/oI2n/f9f8A&#10;Gr9FAFD+3tM/6CNp/wB/1/xo/t7TP+gjaf8Af9f8av0UAUP7e0z/AKCNp/3/AF/xo/t7TP8AoI2n&#10;/f8AX/Gr9FAFD+3tM/6CNp/3/X/Gj+3tM/6CNp/3/X/Gr9FAFD+3tM/6CNp/3/X/ABo/t7TP+gja&#10;f9/1/wAav0UAUP7e0z/oI2n/AH/X/Gj+3tM/6CNp/wB/1/xq/RQBQ/t7TP8AoI2n/f8AX/Gj+3tM&#10;/wCgjaf9/wBf8av0UAUP7e0z/oI2n/f9f8aP7e0z/oI2n/f9f8av0UAUP7e0z/oI2n/f9f8AGj+3&#10;tM/6CNp/3/X/ABq/RQBQ/t7TP+gjaf8Af9f8aP7e0z/oI2n/AH/X/Gr9FAFD+3tM/wCgjaf9/wBf&#10;8aP7e0z/AKCNp/3/AF/xq/RQBQ/t7TP+gjaf9/1/xo/t7TP+gjaf9/1/xq/RQBQ/t7TP+gjaf9/1&#10;/wAaP7e0z/oI2n/f9f8AGr9FAFD+3tM/6CNp/wB/1/xo/t7TP+gjaf8Af9f8av0UAUP7e0z/AKCN&#10;p/3/AF/xo/t7TP8AoI2n/f8AX/Gr9FAFD+3tM/6CNp/3/X/Gj+3tM/6CNp/3/X/Gr9FAFD+3tM/6&#10;CNp/3/X/ABo/t7TP+gjaf9/1/wAav0UAUP7e0z/oI2n/AH/X/Gj+3tM/6CNp/wB/1/xq/RQBQ/t7&#10;TP8AoI2n/f8AX/Gj+3tM/wCgjaf9/wBf8av0UAUP7e0z/oI2n/f9f8aP7e0z/oI2n/f9f8av0UAU&#10;P7e0z/oI2n/f9f8AGj+3tM/6CNp/3/X/ABq/RQBQ/t7TP+gjaf8Af9f8aP7e0z/oI2n/AH/X/Gr9&#10;FAFD+3tM/wCgjaf9/wBf8aP7e0z/AKCNp/3/AF/xq/RQBQ/t7TP+gjaf9/1/xo/t7TP+gjaf9/1/&#10;xq/RQBQ/t7TP+gjaf9/1/wAaP7e0z/oI2n/f9f8AGr9FAFD+3tM/6CNp/wB/1/xo/t7TP+gjaf8A&#10;f9f8av0UAUP7e0z/AKCNp/3/AF/xo/t7TP8AoI2n/f8AX/Gr9FAFD+3tM/6CNp/3/X/Gj+3tM/6C&#10;Np/3/X/Gr9FAFD+3tM/6CNp/3/X/ABo/t7TP+gjaf9/1/wAav0UAUP7e0z/oI2n/AH/X/Gj+3tM/&#10;6CNp/wB/1/xq/RQBQ/t7TP8AoI2n/f8AX/Gj+3tM/wCgjaf9/wBf8av0UAUP7e0z/oI2n/f9f8aP&#10;7e0z/oI2n/f9f8av0UAUP7e0z/oI2n/f9f8AGj+3tM/6CNp/3/X/ABq/RQBQ/t7TP+gjaf8Af9f8&#10;aP7e0z/oI2n/AH/X/Gr9FAFD+3tM/wCgjaf9/wBf8aP7e0z/AKCNp/3/AF/xq/RQBQ/t7TP+gjaf&#10;9/1/xo/t7TP+gjaf9/1/xq/RQBQ/t7TP+gjaf9/1/wAaP7e0z/oI2n/f9f8AGr9FAFD+3tM/6CNp&#10;/wB/1/xo/t7TP+gjaf8Af9f8av0UAUP7e0z/AKCNp/3/AF/xo/t7TP8AoI2n/f8AX/Gr9FAFD+3t&#10;M/6CNp/3/X/Gj+3tM/6CNp/3/X/Gr9FAFD+3tM/6CNp/3/X/ABo/t7TP+gjaf9/1/wAav0UAUP7e&#10;0z/oI2n/AH/X/Gj+3tM/6CNp/wB/1/xq/RQBQ/t7TP8AoI2n/f8AX/Gj+3tM/wCgjaf9/wBf8av0&#10;UAUP7e0z/oI2n/f9f8aP7e0z/oI2n/f9f8av0UAUP7e0z/oI2n/f9f8AGj+3tM/6CNp/3/X/ABq/&#10;RQBQ/t7TP+gjaf8Af9f8aP7e0z/oI2n/AH/X/Gr9FAFD+3tM/wCgjaf9/wBf8aP7e0z/AKCNp/3/&#10;AF/xq/RQBQ/t7TP+gjaf9/1/xo/t7TP+gjaf9/1/xq/RQBQ/t7TP+gjaf9/1/wAaP7e0z/oI2n/f&#10;9f8AGr9FAFD+3tM/6CNp/wB/1/xo/t7TP+gjaf8Af9f8av0UAUP7e0z/AKCNp/3/AF/xo/t7TP8A&#10;oI2n/f8AX/Gr9FAFD+3tM/6CNp/3/X/Gj+3tM/6CNp/3/X/Gr9FAFD+3tM/6CNp/3/X/ABo/t7TP&#10;+gjaf9/1/wAav0UAUP7e0z/oI2n/AH/X/Gj+3tM/6CNp/wB/1/xq/RQBQ/t7TP8AoI2n/f8AX/Gj&#10;+3tM/wCgjaf9/wBf8av0UAUP7e0z/oI2n/f9f8aP7e0z/oI2n/f9f8av0UAUP7e0z/oI2n/f9f8A&#10;Gj+3tM/6CNp/3/X/ABq/RQBQ/t7TP+gjaf8Af9f8aP7e0z/oI2n/AH/X/Gr9FAFD+3tM/wCgjaf9&#10;/wBf8aP7e0z/AKCNp/3/AF/xq/RQBQ/t7TP+gjaf9/1/xo/t7TP+gjaf9/1/xq/RQBQ/t7TP+gja&#10;f9/1/wAaP7e0z/oI2n/f9f8AGr9FAFD+3tM/6CNp/wB/1/xo/t7TP+gjaf8Af9f8av0UAUP7e0z/&#10;AKCNp/3/AF/xo/t7TP8AoI2n/f8AX/Gr9FAFD+3tM/6CNp/3/X/Gj+3tM/6CNp/3/X/Gr9FAFD+3&#10;tM/6CNp/3/X/ABo/t7TP+gjaf9/1/wAav0UAUP7e0z/oI2n/AH/X/Gj+3tM/6CNp/wB/1/xq/RQB&#10;Q/t7TP8AoI2n/f8AX/Gj+3tM/wCgjaf9/wBf8av0UAUP7e0z/oI2n/f9f8aP7e0z/oI2n/f9f8av&#10;0UAUP7e0z/oI2n/f9f8AGj+3tM/6CNp/3/X/ABq/RQBQ/t7TP+gjaf8Af9f8aP7e0z/oI2n/AH/X&#10;/Gr9FAFD+3tM/wCgjaf9/wBf8aP7e0z/AKCNp/3/AF/xq/RQBQ/t7TP+gjaf9/1/xo/t7TP+gjaf&#10;9/1/xq/RQBQ/t7TP+gjaf9/1/wAaP7e0z/oI2n/f9f8AGr9FAFD+3tM/6CNp/wB/1/xo/t7TP+gj&#10;af8Af9f8av0UAUP7e0z/AKCNp/3/AF/xo/t7TP8AoI2n/f8AX/Gr9FAFD+3tM/6CNp/3/X/Gj+3t&#10;M/6CNp/3/X/Gr9FAFD+3tM/6CNp/3/X/ABo/t7TP+gjaf9/1/wAav0UAUP7e0z/oI2n/AH/X/Gj+&#10;3tM/6CNp/wB/1/xq/RQBQ/t7TP8AoI2n/f8AX/Gj+3tM/wCgjaf9/wBf8av0UAUP7e0z/oI2n/f9&#10;f8aP7e0z/oI2n/f9f8av0UAUP7e0z/oI2n/f9f8AGj+3tM/6CNp/3/X/ABq/RQBQ/t7TP+gjaf8A&#10;f9f8aP7e0z/oI2n/AH/X/Gr9FAFD+3tM/wCgjaf9/wBf8aP7e0z/AKCNp/3/AF/xq/RQBQ/t7TP+&#10;gjaf9/1/xo/t7TP+gjaf9/1/xq/RQBQ/t7TP+gjaf9/1/wAaP7e0z/oI2n/f9f8AGr9FAFD+3tM/&#10;6CNp/wB/1/xo/t7TP+gjaf8Af9f8av0UAUP7e0z/AKCNp/3/AF/xo/t7TP8AoI2n/f8AX/Gr9FAF&#10;D+3tM/6CNp/3/X/Gj+3tM/6CNp/3/X/Gr9FAFD+3tM/6CNp/3/X/ABo/t7TP+gjaf9/1/wAav0UA&#10;UP7e0z/oI2n/AH/X/Gj+3tM/6CNp/wB/1/xq/RQBQ/t7TP8AoI2n/f8AX/Gj+3tM/wCgjaf9/wBf&#10;8av0UAUP7e0z/oI2n/f9f8aP7e0z/oI2n/f9f8av0UAUP7e0z/oI2n/f9f8AGj+3tM/6CNp/3/X/&#10;ABq/RQBQ/t7TP+gjaf8Af9f8aP7e0z/oI2n/AH/X/Gr9FAFD+3tM/wCgjaf9/wBf8aP7e0z/AKCN&#10;p/3/AF/xq/RQBQ/t7TP+gjaf9/1/xo/t7TP+gjaf9/1/xq/RQBQ/t7TP+gjaf9/1/wAaP7e0z/oI&#10;2n/f9f8AGr9FAFD+3tM/6CNp/wB/1/xo/t7TP+gjaf8Af9f8av0UAUP7e0z/AKCNp/3/AF/xo/t7&#10;TP8AoI2n/f8AX/Gr9FAFD+3tM/6CNp/3/X/Gj+3tM/6CNp/3/X/Gr9FAFD+3tM/6CNp/3/X/ABo/&#10;t7TP+gjaf9/1/wAav0UAUP7e0z/oI2n/AH/X/Gj+3tM/6CNp/wB/1/xq/RQBQ/t7TP8AoI2n/f8A&#10;X/Gj+3tM/wCgjaf9/wBf8av0UAUP7e0z/oI2n/f9f8aP7e0z/oI2n/f9f8av0UAUP7e0z/oI2n/f&#10;9f8AGj+3tM/6CNp/3/X/ABq/RQBQ/t7TP+gjaf8Af9f8aP7e0z/oI2n/AH/X/Gr9FAFD+3tM/wCg&#10;jaf9/wBf8aP7e0z/AKCNp/3/AF/xq/RQBQ/t7TP+gjaf9/1/xo/t7TP+gjaf9/1/xq/RQBQ/t7TP&#10;+gjaf9/1/wAaP7e0z/oI2n/f9f8AGr9FAFD+3tM/6CNp/wB/1/xo/t7TP+gjaf8Af9f8av0UAUP7&#10;e0z/AKCNp/3/AF/xo/t7TP8AoI2n/f8AX/Gr9FAFD+3tM/6CNp/3/X/Gj+3tM/6CNp/3/X/Gr9FA&#10;FD+3tM/6CNp/3/X/ABo/t7TP+gjaf9/1/wAav0UAUP7e0z/oI2n/AH/X/Gj+3tM/6CNp/wB/1/xq&#10;/RQBQ/t7TP8AoI2n/f8AX/Gj+3tM/wCgjaf9/wBf8av0UAUP7e0z/oI2n/f9f8aP7e0z/oI2n/f9&#10;f8av0UAUP7e0z/oI2n/f9f8AGj+3tM/6CNp/3/X/ABq/RQBQ/t7TP+gjaf8Af9f8aP7e0z/oI2n/&#10;AH/X/Gr9FAFD+3tM/wCgjaf9/wBf8aP7e0z/AKCNp/3/AF/xq/RQBQ/t7TP+gjaf9/1/xo/t7TP+&#10;gjaf9/1/xq/RQBQ/t7TP+gjaf9/1/wAaP7e0z/oI2n/f9f8AGr9FAFD+3tM/6CNp/wB/1/xo/t7T&#10;P+gjaf8Af9f8av0UAUP7e0z/AKCNp/3/AF/xo/t7TP8AoI2n/f8AX/Gr9FAFD+3tM/6CNp/3/X/G&#10;j+3tM/6CNp/3/X/Gr9FAFD+3tM/6CNp/3/X/ABo/t7TP+gjaf9/1/wAav0UAUP7e0z/oI2n/AH/X&#10;/Gj+3tM/6CNp/wB/1/xq/RQBQ/t7TP8AoI2n/f8AX/Gj+3tM/wCgjaf9/wBf8av0UAUP7e0z/oI2&#10;n/f9f8aP7e0z/oI2n/f9f8av0UAUP7e0z/oI2n/f9f8AGj+3tM/6CNp/3/X/ABq/RQBQ/t7TP+gj&#10;af8Af9f8aP7e0z/oI2n/AH/X/Gr9FAFD+3tM/wCgjaf9/wBf8aP7e0z/AKCNp/3/AF/xq/RQBQ/t&#10;7TP+gjaf9/1/xo/t7TP+gjaf9/1/xq/RQBQ/t7TP+gjaf9/1/wAaP7e0z/oI2n/f9f8AGr9FAFD+&#10;3tM/6CNp/wB/1/xo/t7TP+gjaf8Af9f8av0UAUP7e0z/AKCNp/3/AF/xo/t7TP8AoI2n/f8AX/Gr&#10;9FAFD+3tM/6CNp/3/X/Gj+3tM/6CNp/3/X/Gr9FAFD+3tM/6CNp/3/X/ABqLT7yC91m8e3mjnQW8&#10;Klo3DDO6XjIrUqhD/wAhy8/69of/AEKWgC/RRRQAUUUUAFFFFABRRRQAUUUUAFFFFABRRRQAUUUU&#10;AFFFFABRRRQAUUUUAFFFFABRRRQAUUUUAUJv+Q5Z/wDXtN/6FFV+qE3/ACHLP/r2m/8AQoqv0AYP&#10;hPxppvjO3updPMoNtL5UscybWVsZ6Z6dfyNW/EfiCz8LaPcanfsyWsON20ZY5IAAHc5NedaJnwb8&#10;btT085Sy16L7TFzgeYMsf1Eg/EVJ8ZGfxFrHhrwjATuvrj7RcbeojXIz9Mbz/wABoA9K0vUY9X02&#10;1vYkkSK4jWVFlXDbSMjI7cVarkfFFt4ua8t7Xw0+mWOnpCN012pLBskbVAB4xjt+NYFj4v8AFHhb&#10;xdpei+KRZ3lvqhKW95ZqVIcY4IOO5UdO469KAPTawfFvjTTvBdvazaj52y4l8pPJTcd2M881xuve&#10;O/Etp8R77QtIsY9TH2NXhhYBVjc7SZHbg7QCRjPUiqfjDxB4r8MeCLO51j7C+qy6qsPyxLIghMbH&#10;ABHXK9aAPXKK5TxZH4xudQhi8Oy6baWflbpLi8DM+/ceAADxjHb15rnbHxf4o8LeLtL0XxSLO8t9&#10;UJS3vLNSpDjHBBx3Kjp3HXpQB2C+MtPfxY/hweb/AGikPnH5Pk24B656803V/G2m6L4h07Rrnzvt&#10;t/8A6nYmV645OeK8ims/FT/Gi9itdQsY9XNsWWd4yYxDxhcY64x2rpdR17xHoPizwhpmq3Fjd3F5&#10;KwnmhgHK7htCkgEcHtQB6vRXAeIvGWtal4om8N+FYbU3dtGJLy+vCfLgzjAAHU8j1+nBqpYeLvE/&#10;hXxRpukeKls7y21NjHbX1kCuJOPlYHHcgdO/U0AelVgyeNNOh8XReG287+0pYvNX5Pk24J659Aa3&#10;q4LVPEV3b/GPR9GQQ/Y7iwaZyYlMm4eb0bqB8o4oA72ivKrXxd4u8farqY8MyafpumWExgEt4pZ5&#10;WHfGDgd+g6967PwbdeIpre6i8SW1tDdQybY5bQkpMmPvdeOfp9KAOioqC+vItPs57q4fy4II2lkb&#10;0VRkn8hXlumeKPH/AI6jfVNCg07TNIDMIEvcl5wDjrg9xjsPfjNAHrNFec/DzxxqupSeK28RtDB/&#10;ZMg3pCo2xABy4yOSBt/Sqmn69488c2p1TRBpuj6Uxb7Mt4C0sygkZOAcdPb8etAHomt6mui6Lf6g&#10;0ZlW0t5LgxqcFgilsZ/Cq/hXX08UeH7LVY4WgS6TeI2OSvJHX8K4a38a3XibwL40sNVto7TWtLs7&#10;iG5jiOUbMT4ZeT3B/T1rB8D3Pj6/8F6bHoNvYWFhbxEJNeNl7k5JO0YIAzxzjp1oA9sorg/A/jrU&#10;vFvh/WI2s4rfxLpu+F7d8iJpcNsyM5ALKQRnseazbxPifp9lLfte6LP5KGVrOONuQBkgEqOfx/Gg&#10;D06ivNpvjAkfwxi8TLaKbuR/swtt3yCbJzk9duAW9eg96j3fFGzthfltGvzje2nICGx6BuASP978&#10;6APTaK4XxZ4z1VvEkfhnwzbwT6r5XnXFxdZ8q2Q4wTjqeR69Rwe2T/wl3irwRrmmW3iprG+03UZR&#10;Cl5ZgqYnPABGBxyO3Tv2oA9QorgPEXjLWtS8UTeG/CsNqbu2jEl5fXhPlwZxgADqeR6/Tg1UsPF3&#10;ifwr4o03SPFS2d5bamxjtr6yBXEnHysDjuQOnfqaAPSqK8mn8eeLbrxt4h0PR7KG/a3ZRA0oCR26&#10;4yWc8ZPoK0dc8da74P8ADej2d7bQal4v1CVoo4Y/9V984Y4xxgoO3OeeDQB13jLxMng/w3eavJA1&#10;ylvszErbSdzqvX/gVaWnXg1DT7W6VSgniWUKTnG4A4/WvFPiMvj+38C6iddbS7nTphH5ot8iWA+a&#10;hXsAecDjPWvYfDP/ACLelf8AXpF/6AKANKiub8feMovA/h99QeI3EzOIYIAceZIc4H0wCfwrkLnU&#10;PibpumtrU6aTLEiGaTS1Vt6pjJGfUD/aP49KAPU6K828U/EyWT4Wx+JtEYQTSOibJQHMZ3bWUj/P&#10;GDVK61n4l3WmjWLaz020tI4/NFjId80qgZye2SOwIoA9WqlrWr2+g6Tdajdbvs9shkfYMnA9BWV4&#10;B8Xx+N/DNtqiR+TIxMc0QOQjjqB7dD+NQ/FD/knuv/8AXq1AHN/8NCeFPW+/78D/ABrVt/i/oF14&#10;du9bQ3X2K1mWCTMXzbm6YGenNcX4C+NHhzw54P0zTbs3X2m3j2v5cOVzuJ4OfernxO8XWHjT4S3l&#10;/p3m/Z1u44j5ybTuBBPGfcUAaf8Aw0J4U9b7/vwP8a1IPjF4ens7C7Buktry5a0jkeLAVxtzu54H&#10;zj8jXP6P8efC9jo9jbSm88yGCONtsGRkKAcc+1XfiB9l+JXwom1PTVkZY83dvvXD5jZlfj6B/wBK&#10;APS6wrXxlp954quvD8PmyX9rGJZiE/doCB1bPX5hxVXwZ4ri1jwHZa1cScLbFrls5IZAQ5P4qT+N&#10;ct8D7KXULfWvFF2mLjV7pimR0jUnp7biR/wEUAdtr3i3T/Dl5pdreO4n1KdbeBUXJLEgZPoMkc+9&#10;bVeG+OPA+neFPHXgu6s3uZJrzVU81riXf0ljIA9PvGvcqACiiigAorgPglrV9r3gkXWo3Ul5cfaZ&#10;F8yVsnAxgV39AFLWtXt9B0m61G63fZ7ZDI+wZOB6CuA/4aE8Ket9/wB+B/jXSfFD/knuv/8AXq1e&#10;eeAvjR4c8OeD9M027N19pt49r+XDlc7ieDn3oA67RvjV4c1zUbOytzdrJdS+TE0sO1S/HGc+4/MV&#10;3teOfEnVrTx94Ai8S6J5wk0e8Dq8i7WH3d2Bn1KH/gNegv4wt18CnxINvk/Y/tIXPG7bnZ9d3y0A&#10;S6N4x0/Xtb1TS7MTPPprbLiQpiMNkjaDnk5B/I1leJfi14Z8K3j2l1ema7Q4eG2QyFD6E9AfbOa4&#10;fwu914L+CuseIgcapqLGfzTncN7iND9RuLD611fwg8F2Wg+FbDUGgV9UvoluZbmQbnG8ZCg9hgjP&#10;vmgDU8L/ABP8O+L7hbbT77/TGBItpkKOcDJxng8Z6E9K6usibwppU2t2ur/Yok1K3ZmS4jXazblK&#10;kNj73DHrWv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UIf+Q5ef8AXtD/&#10;AOhS1fqhD/yHLz/r2h/9CloAv0UUUAFFFFABRRRQAUUUUAFFFFABRRRQAUUUUAFFFFABRRRQAUUU&#10;UAFFFFABRRRQAUUUUAFFFFAFCb/kOWf/AF7Tf+hRVfqhN/yHLP8A69pv/Qoqv0AeYfHCxms7HR/E&#10;1oubnR7tXYgdY2I6n03BR/wI1W+HsyeOPiVr3ilfnsrVFs7MtnuOSPwB/wC+69L1rR7bX9JutOvE&#10;L21zGY3AODg9wfUdfwql4T8J6f4L0r+z9NWRYDI0pMjbmLHAJJ+gH5UAcB4k1DVfFnxPuPC0euS6&#10;Bp9rbrKDbNsluGKqSAc5J+bp6KeK5rXvDek+GfiV4PtrDV7vVLs3oNyt3cCZosOgUcAYJ+bjrwK9&#10;W8XfDfQvG0kcupWzfaYxtW4hco+3+6exH1FU7P4Q+GtPm0qa1tXt5dOl8+N0f5pH+XlyeT90cdBk&#10;+tAGPpX/ACX/AFn/ALA6/wDoUVRftCf8ilpX/YVi/wDRcldxB4UsbfxVceIE8z+0J7cWz5b5NgKn&#10;gevyim+LPCNh4ysILPUfN8mGdbhfKfadwBA7dMMaAOB8Sahqviz4n3HhaPXJdA0+1t1lBtm2S3DF&#10;VJAOck/N09FPFc1r3hvSfDPxK8H21hq93ql2b0G5W7uBM0WHQKOAME/Nx14FereLvhvoXjaSOXUr&#10;ZvtMY2rcQuUfb/dPYj6iqdn8IfDWnzaVNa2r28unS+fG6P8ANI/y8uTyfujjoMn1oA5xSLf9oiTz&#10;Ds87Tv3e7+L5R0/75P5U34iypL8VvA2x1fbKynac4IcZH1rtPF3w90Xxs0EmpQP9ohGI7iFykgHX&#10;Ge4z61Ts/hVoNhPpEsCXCvpbtJBmYnLM24ls9eaAPOLXwvpuofFvxLpmuXNzZzXUguLNoZ/KEoJJ&#10;2+5wwx9DXZf8Kt8K6DqmmXVxqF2t1Hcxvax3N5nfIGG0BSOecdK6bxV4E0TxpGg1SzE0kYwkyEpI&#10;o9Aw7ex4rK0H4QeGvD+oR30VtNc3cTB4prqZnMZHIwOB+YoA7WvLtb/5OD8P/wDYKb/2vXqNYlz4&#10;RsLrxXaeIX83+0LaA28eH+Tad3UY6/OaAOJm+GNjq2oXeseE/EtxpEtwxMy2b74i+ckEAgjnPB6e&#10;gq98IfE+ra0uuadq1zHqEml3IgS9iAxKPmHUdfu5z71LqXwR8LahdyXAt7i1aQkyLbzsqsT1yDn9&#10;K6zw/wCHdO8L6cljplqtrbqc7VySx9STyT9aAMz4lWc194C12GDPmG1dgB1IX5iPxANZXwh1qwm+&#10;HOmFLiKMWkZjnDOB5bBj97PTPX8a7qvALq4+EV9cPqLm6hkLb2sY45VVj6AAYH0DCgC7o0LeIrD4&#10;rrpzrcfaJi8LRHcJBmQ4B75Ax+NS/DPwD4c8YeFbS5+334vY18u5ghuyvlsCR93HAIwR9a6D4I6T&#10;JBa63q/2L+zrPU7rfaWpGCkS52/h82PwrV1n4NeGNZvnuzay2U7nLtZymMMfp0/KgDJm8H+H/C/h&#10;3xqNJu5Lm+/suVbpZbgSsn7uTbn0PB6+la/wn1G1j+Guku9zCqQQnzWaQAR/M33uePxrR0n4c6Fo&#10;ei6hpljaNbwX8JhuXEjM8ilWXqc84Y/nWBJ8BfCMghH2a4UxjBKzkeZ7t7/TFAHD6X4jutJtviL4&#10;u0lWMM10kNrLsyhJkIMhB9AwP1YZrV/4Qu1v/CCa94g8Z6hdGa380bbsJCGK52AHOeeMDHTpXqtv&#10;4Z0u10Q6PFYwpphQxm22/KQeufU+/WuUsPgf4T0+8a5WyklJzsjmlLIh9QO+PfNAHJ/DHS9G1z4R&#10;/wBn65KkFpcX7okjSBCJMAjax4B4P8qZ4p0PX/hNo8eq6X4snu7KF1RbC9G5SpOAFySD+AHHIr0G&#10;1+F+gW/hk6A9tJc6d5pnCzSHcHIxkMMVn6X8E/C2l30V19mmu2iOY47qYuinPHy9/wAc0AeftpFl&#10;rfxYul8QzXWnrq1nDc2rxzeVljGnyZ74wyj3Wuw1D4S+EtJ+zzahqN7GolXyhc3vDPngAEcnJ7et&#10;dj4n8GaP4wt1h1WzW42fckBKun0Yc/h0rA0j4L+F9JvI7oW013NEQ0Zup2cIQcggDA/OgDgbXwvp&#10;uofFvxLpmuXNzZzXUguLNoZ/KEoJJ2+5wwx9DXZf8Kt8K6DqmmXVxqF2t1Hcxvax3N5nfIGG0BSO&#10;ecdK6bxV4E0TxpGg1SzE0kYwkyEpIo9Aw7ex4rK0H4QeGvD+oR30VtNc3cTB4prqZnMZHIwOB+Yo&#10;AxPAX/JXPHP/AGyqv8Rpo9G+LPg7Vb3aun7HhMkhwiP8wyT2xvU/hXfaX4RsNI17U9Yt/N+2aht8&#10;7c+V46YHapvEXhnTfFmnGx1S2W5t87gCSCrYwGBHIPNAHHfHPV7KH4d6havdQi5uvJ8iLeN0gEqM&#10;SB6YU89OK7Pwz/yLelf9ekX/AKAK5G3+BvhO30+6tRaSubgANcPLukUBg2FOMLyOoGcEiu6s7VLG&#10;zgtos+XDGsa7jk4AwP5UAeZfHyB49L0LUipktbK/V51HPB6E/lj/AIFXd6t4i0618M3GrPcQy6f5&#10;BkD7htkBHAHrnpitG+sbfU7Oa1u4UuLaZdkkcgyrD0rho/gZ4SjuxN9knaINuFs1wxiB+nX9aAPM&#10;1sZrP9neR5gVFxfiWMH+7uC/zU17fF4i07SfCcGpXF3EtnFbqTIrggkL90c8njpXKfHaJLf4aTxR&#10;IscaSwqqIMBQGAAA7Ck074H+E7hbS+ezlJaNJGg85vLJIBPHX8M0AJ8AbGa18CPNKhjS7vJJ4lP9&#10;zCrx7ZU10XxQ/wCSe6//ANerV0lvbxWkEcEEaxQxqFSNBhVA6ACq2taRb69pN1p11u+z3KGN9hwc&#10;H0NAHO/CP/knGhf9cT/6E1ZPx8/5Jzdf9d4v/Qq7XQdFtvDmj22m2e/7NbrtTzDlsZJ5P41B4o8M&#10;WXi/SH03UPM+zOyufKba2QcjmgCXwz/yLelf9ekX/oArQkjWRGR1DowwVYZBHoa81/4Z78Kel9/3&#10;/H+Fdj4S8I2HgvS2sNO837O0plPnPuO4gA849hQB4Reatc+DdF8VeBk3NcT36R2Yxy0cnU/ioT/v&#10;s17/AOGtFj8OeH9P0yLBW1hWMsP4mA+ZvxOT+NZepfDvRtW8VWviGeKT+0LfYV2vhCVJ2kjHJHH5&#10;CunoA8u+L3/I2/D3/sKr/wCjIq9Rrzq5+BPhq6naaR9QLsxf/j56EnPHHFdZ4V8K2Xg/TWsbFpmh&#10;aQykzvvbJAHX04FAGzXBal8GtI1TUbq9l1DVkkuJXmZY7oBQWJJAG3gc13tFAHgvwk+GWm+LPCIv&#10;rq91GCXz3j2WtxsTAx2weea9q0HRYfDukW+nW8k0sMAIV533Ocknk4560mg+HtP8M2P2LTLYWttu&#10;L+WrM3zHqeSfStGgDl/ih/yT3X/+vVqg+Ef/ACTjQv8Arif/AEJq6LWtIt9e0m60663fZ7lDG+w4&#10;OD6GmaDott4c0e202z3/AGa3XanmHLYyTyfxoAn1PT4tW026spxmG4iaJx/ssCD/ADr5yj1W+l8L&#10;x/Dpiy6j/a/2VueBDuz+W/n6CvpauZX4d6MnjA+JhFINSPP3h5edmzO3HXH680AV/H3hdtS+G9/o&#10;unxkmO2RYIx1PllWVR7nZis74QeNbLxB4VsLAzrHqljEttLbOcOQgwGAPUYAz75rv64zxJ8I/DHi&#10;i7e6ubEwXTnLy2rmMufUjoT74zQBuTeK9Kh1u10j7bE+pXDMqW8bbmXapYlsfd4U9afp/ijS9V1S&#10;7060vEnvbQkTwqDlMHBzx61k+Fvhj4d8H3AuNPsR9rAIFzMxkcZGDjPA444A6mrOi+B9N0HxBqWs&#10;WvnfbNQLGbe+V5bccDHHNAHQ0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UI&#10;f+Q5ef8AXtD/AOhS1fqhD/yHLz/r2h/9CloAv0UUUAFFFFABRRRQAUUUUAFFFFABRRRQAUUUUAFF&#10;FFABRRRQAUUUUAFFFFABRRRQAUUUUAFFFFAFCb/kOWf/AF7Tf+hRVfqleWc813BcW88cTxo8ZEkR&#10;cEMVPZhj7v603ydT/wCfy0/8BW/+OUAX6KoeTqf/AD+Wn/gK3/xyjydT/wCfy0/8BW/+OUAX6Koe&#10;Tqf/AD+Wn/gK3/xyjydT/wCfy0/8BW/+OUAX6KoeTqf/AD+Wn/gK3/xyjydT/wCfy0/8BW/+OUAX&#10;6KoeTqf/AD+Wn/gK3/xyjydT/wCfy0/8BW/+OUAX6KoeTqf/AD+Wn/gK3/xyjydT/wCfy0/8BW/+&#10;OUAX6KoeTqf/AD+Wn/gK3/xyjydT/wCfy0/8BW/+OUAX6KoeTqf/AD+Wn/gK3/xyjydT/wCfy0/8&#10;BW/+OUAX6KoeTqf/AD+Wn/gK3/xyjydT/wCfy0/8BW/+OUAX6pPounSXHnvYWrT53eY0Kls+ucZp&#10;vk6n/wA/lp/4Ct/8co8nU/8An8tP/AVv/jlAF+iqHk6n/wA/lp/4Ct/8co8nU/8An8tP/AVv/jlA&#10;F+iqHk6n/wA/lp/4Ct/8co8nU/8An8tP/AVv/jlAF+iqHk6n/wA/lp/4Ct/8co8nU/8An8tP/AVv&#10;/jlAF+iqHk6n/wA/lp/4Ct/8co8nU/8An8tP/AVv/jlAF+iqHk6n/wA/lp/4Ct/8co8nU/8An8tP&#10;/AVv/jlAF+iqHk6n/wA/lp/4Ct/8co8nU/8An8tP/AVv/jlAF+iqHk6n/wA/lp/4Ct/8co8nU/8A&#10;n8tP/AVv/jlAF+iqHk6n/wA/lp/4Ct/8co8nU/8An8tP/AVv/jlAF+iqHk6n/wA/lp/4Ct/8co8n&#10;U/8An8tP/AVv/jlAFm6tIL6ExXEMdxETkpKgZfyNSqoVQqjAHAAqj5Op/wDP5af+Arf/AByjydT/&#10;AOfy0/8AAVv/AI5QBfoqh5Op/wDP5af+Arf/AByjydT/AOfy0/8AAVv/AI5QBfoqh5Op/wDP5af+&#10;Arf/AByjydT/AOfy0/8AAVv/AI5QBfoqh5Op/wDP5af+Arf/AByjydT/AOfy0/8AAVv/AI5QBfoq&#10;h5Op/wDP5af+Arf/AByjydT/AOfy0/8AAVv/AI5QBfoqh5Op/wDP5af+Arf/AByjydT/AOfy0/8A&#10;AVv/AI5QBfoqh5Op/wDP5af+Arf/AByjydT/AOfy0/8AAVv/AI5QBfoqh5Op/wDP5af+Arf/AByj&#10;ydT/AOfy0/8AAVv/AI5QBfoqh5Op/wDP5af+Arf/AByjydT/AOfy0/8AAVv/AI5QBfoqh5Op/wDP&#10;5af+Arf/AByjydT/AOfy0/8AAVv/AI5QBfoqh5Op/wDP5af+Arf/AByjydT/AOfy0/8AAVv/AI5Q&#10;Bfoqh5Op/wDP5af+Arf/AByjydT/AOfy0/8AAVv/AI5QBfoqh5Op/wDP5af+Arf/AByjydT/AOfy&#10;0/8AAVv/AI5QBfoqh5Op/wDP5af+Arf/AByjydT/AOfy0/8AAVv/AI5QBfoqh5Op/wDP5af+Arf/&#10;AByjydT/AOfy0/8AAVv/AI5QBfoqh5Op/wDP5af+Arf/AByjydT/AOfy0/8AAVv/AI5QBfoqh5Op&#10;/wDP5af+Arf/AByjydT/AOfy0/8AAVv/AI5QBfoqh5Op/wDP5af+Arf/AByjydT/AOfy0/8AAVv/&#10;AI5QBfoqh5Op/wDP5af+Arf/AByjydT/AOfy0/8AAVv/AI5QBfoqh5Op/wDP5af+Arf/AByjydT/&#10;AOfy0/8AAVv/AI5QBfoqh5Op/wDP5af+Arf/AByjydT/AOfy0/8AAVv/AI5QBfoqh5Op/wDP5af+&#10;Arf/AByjydT/AOfy0/8AAVv/AI5QBfoqh5Op/wDP5af+Arf/AByjydT/AOfy0/8AAVv/AI5QBfoq&#10;h5Op/wDP5af+Arf/AByjydT/AOfy0/8AAVv/AI5QBfoqh5Op/wDP5af+Arf/AByjydT/AOfy0/8A&#10;AVv/AI5QBfoqh5Op/wDP5af+Arf/AByjydT/AOfy0/8AAVv/AI5QBfoqh5Op/wDP5af+Arf/AByj&#10;ydT/AOfy0/8AAVv/AI5QBfoqh5Op/wDP5af+Arf/AByjydT/AOfy0/8AAVv/AI5QBfoqh5Op/wDP&#10;5af+Arf/AByjydT/AOfy0/8AAVv/AI5QBfoqh5Op/wDP5af+Arf/AByjydT/AOfy0/8AAVv/AI5Q&#10;Bfoqh5Op/wDP5af+Arf/AByjydT/AOfy0/8AAVv/AI5QBfoqh5Op/wDP5af+Arf/AByjydT/AOfy&#10;0/8AAVv/AI5QBfoqh5Op/wDP5af+Arf/AByjydT/AOfy0/8AAVv/AI5QBfoqh5Op/wDP5af+Arf/&#10;AByjydT/AOfy0/8AAVv/AI5QBfoqh5Op/wDP5af+Arf/AByjydT/AOfy0/8AAVv/AI5QBfoqh5Op&#10;/wDP5af+Arf/AByjydT/AOfy0/8AAVv/AI5QBfoqh5Op/wDP5af+Arf/AByjydT/AOfy0/8AAVv/&#10;AI5QBfoqh5Op/wDP5af+Arf/AByjydT/AOfy0/8AAVv/AI5QBfoqh5Op/wDP5af+Arf/AByjydT/&#10;AOfy0/8AAVv/AI5QBfoqh5Op/wDP5af+Arf/AByjydT/AOfy0/8AAVv/AI5QBfoqh5Op/wDP5af+&#10;Arf/AByjydT/AOfy0/8AAVv/AI5QBfoqh5Op/wDP5af+Arf/AByjydT/AOfy0/8AAVv/AI5QBfoq&#10;h5Op/wDP5af+Arf/AByjydT/AOfy0/8AAVv/AI5QBfoqh5Op/wDP5af+Arf/AByjydT/AOfy0/8A&#10;AVv/AI5QBfoqh5Op/wDP5af+Arf/AByjydT/AOfy0/8AAVv/AI5QBfoqh5Op/wDP5af+Arf/AByj&#10;ydT/AOfy0/8AAVv/AI5QBfoqh5Op/wDP5af+Arf/AByjydT/AOfy0/8AAVv/AI5QBfoqh5Op/wDP&#10;5af+Arf/AByjydT/AOfy0/8AAVv/AI5QBfoqh5Op/wDP5af+Arf/AByjydT/AOfy0/8AAVv/AI5Q&#10;Bfoqh5Op/wDP5af+Arf/AByjydT/AOfy0/8AAVv/AI5QBfoqh5Op/wDP5af+Arf/AByjydT/AOfy&#10;0/8AAVv/AI5QBfoqh5Op/wDP5af+Arf/AByjydT/AOfy0/8AAVv/AI5QBfoqh5Op/wDP5af+Arf/&#10;AByjydT/AOfy0/8AAVv/AI5QBfoqh5Op/wDP5af+Arf/AByjydT/AOfy0/8AAVv/AI5QBfoqh5Op&#10;/wDP5af+Arf/AByjydT/AOfy0/8AAVv/AI5QBfoqh5Op/wDP5af+Arf/AByjydT/AOfy0/8AAVv/&#10;AI5QBfoqh5Op/wDP5af+Arf/AByjydT/AOfy0/8AAVv/AI5QBfoqh5Op/wDP5af+Arf/AByjydT/&#10;AOfy0/8AAVv/AI5QBfoqh5Op/wDP5af+Arf/AByjydT/AOfy0/8AAVv/AI5QBfoqh5Op/wDP5af+&#10;Arf/AByjydT/AOfy0/8AAVv/AI5QBfoqh5Op/wDP5af+Arf/AByjydT/AOfy0/8AAVv/AI5QBfoq&#10;h5Op/wDP5af+Arf/AByjydT/AOfy0/8AAVv/AI5QBfoqh5Op/wDP5af+Arf/AByjydT/AOfy0/8A&#10;AVv/AI5QBfoqh5Op/wDP5af+Arf/AByjydT/AOfy0/8AAVv/AI5QBfoqh5Op/wDP5af+Arf/AByj&#10;ydT/AOfy0/8AAVv/AI5QBfoqh5Op/wDP5af+Arf/AByjydT/AOfy0/8AAVv/AI5QBfoqh5Op/wDP&#10;5af+Arf/AByjydT/AOfy0/8AAVv/AI5QBfoqh5Op/wDP5af+Arf/AByjydT/AOfy0/8AAVv/AI5Q&#10;Bfoqh5Op/wDP5af+Arf/AByjydT/AOfy0/8AAVv/AI5QBfoqh5Op/wDP5af+Arf/AByjydT/AOfy&#10;0/8AAVv/AI5QBfoqh5Op/wDP5af+Arf/AByjydT/AOfy0/8AAVv/AI5QBfoqh5Op/wDP5af+Arf/&#10;AByjydT/AOfy0/8AAVv/AI5QBfoqh5Op/wDP5af+Arf/AByjydT/AOfy0/8AAVv/AI5QBfoqh5Op&#10;/wDP5af+Arf/AByjydT/AOfy0/8AAVv/AI5QBfoqh5Op/wDP5af+Arf/AByjydT/AOfy0/8AAVv/&#10;AI5QBfoqh5Op/wDP5af+Arf/AByjydT/AOfy0/8AAVv/AI5QBfoqh5Op/wDP5af+Arf/AByjydT/&#10;AOfy0/8AAVv/AI5QBfoqh5Op/wDP5af+Arf/AByjydT/AOfy0/8AAVv/AI5QBfoqh5Op/wDP5af+&#10;Arf/AByjydT/AOfy0/8AAVv/AI5QBfoqh5Op/wDP5af+Arf/AByjydT/AOfy0/8AAVv/AI5QBfoq&#10;h5Op/wDP5af+Arf/AByjydT/AOfy0/8AAVv/AI5QBfoqh5Op/wDP5af+Arf/AByjydT/AOfy0/8A&#10;AVv/AI5QBfoqh5Op/wDP5af+Arf/AByjydT/AOfy0/8AAVv/AI5QBfoqh5Op/wDP5af+Arf/AByj&#10;ydT/AOfy0/8AAVv/AI5QBfoqh5Op/wDP5af+Arf/AByjydT/AOfy0/8AAVv/AI5QBfoqh5Op/wDP&#10;5af+Arf/AByjydT/AOfy0/8AAVv/AI5QBfoqh5Op/wDP5af+Arf/AByjydT/AOfy0/8AAVv/AI5Q&#10;Bfoqh5Op/wDP5af+Arf/AByjydT/AOfy0/8AAVv/AI5QBfoqh5Op/wDP5af+Arf/AByjydT/AOfy&#10;0/8AAVv/AI5QBfoqh5Op/wDP5af+Arf/AByjydT/AOfy0/8AAVv/AI5QBfoqh5Op/wDP5af+Arf/&#10;AByjydT/AOfy0/8AAVv/AI5QBfoqh5Op/wDP5af+Arf/AByjydT/AOfy0/8AAVv/AI5QBfoqh5Op&#10;/wDP5af+Arf/AByjydT/AOfy0/8AAVv/AI5QBfoqh5Op/wDP5af+Arf/AByjydT/AOfy0/8AAVv/&#10;AI5QBfoqh5Op/wDP5af+Arf/AByjydT/AOfy0/8AAVv/AI5QBfoqh5Op/wDP5af+Arf/AByjydT/&#10;AOfy0/8AAVv/AI5QBfoqh5Op/wDP5af+Arf/AByjydT/AOfy0/8AAVv/AI5QBfoqh5Op/wDP5af+&#10;Arf/AByjydT/AOfy0/8AAVv/AI5QBfoqh5Op/wDP5af+Arf/AByjydT/AOfy0/8AAVv/AI5QBfoq&#10;h5Op/wDP5af+Arf/AByjydT/AOfy0/8AAVv/AI5QBfoqh5Op/wDP5af+Arf/AByjydT/AOfy0/8A&#10;AVv/AI5QBfoqh5Op/wDP5af+Arf/AByjydT/AOfy0/8AAVv/AI5QBfoqh5Op/wDP5af+Arf/AByj&#10;ydT/AOfy0/8AAVv/AI5QBfoqh5Op/wDP5af+Arf/AByjydT/AOfy0/8AAVv/AI5QBfoqh5Op/wDP&#10;5af+Arf/AByjydT/AOfy0/8AAVv/AI5QBfoqh5Op/wDP5af+Arf/AByjydT/AOfy0/8AAVv/AI5Q&#10;Bfoqh5Op/wDP5af+Arf/AByjydT/AOfy0/8AAVv/AI5QBfoqh5Op/wDP5af+Arf/AByjydT/AOfy&#10;0/8AAVv/AI5QBfoqh5Op/wDP5af+Arf/AByjydT/AOfy0/8AAVv/AI5QBfoqh5Op/wDP5af+Arf/&#10;AByjydT/AOfy0/8AAVv/AI5QBfoqh5Op/wDP5af+Arf/AByjydT/AOfy0/8AAVv/AI5QBfoqh5Op&#10;/wDP5af+Arf/AByjydT/AOfy0/8AAVv/AI5QBfoqh5Op/wDP5af+Arf/AByjydT/AOfy0/8AAVv/&#10;AI5QBfoqh5Op/wDP5af+Arf/AByjydT/AOfy0/8AAVv/AI5QBfoqh5Op/wDP5af+Arf/AByjydT/&#10;AOfy0/8AAVv/AI5QBfoqh5Op/wDP5af+Arf/AByjydT/AOfy0/8AAVv/AI5QBfoqh5Op/wDP5af+&#10;Arf/AByjydT/AOfy0/8AAVv/AI5QBfoqh5Op/wDP5af+Arf/AByjydT/AOfy0/8AAVv/AI5QBfoq&#10;h5Op/wDP5af+Arf/AByjydT/AOfy0/8AAVv/AI5QBfoqh5Op/wDP5af+Arf/AByjydT/AOfy0/8A&#10;AVv/AI5QBfoqh5Op/wDP5af+Arf/AByjydT/AOfy0/8AAVv/AI5QBfqhD/yHLz/r2h/9Clo8nU/+&#10;fy0/8BW/+OU6zs54bue4uJ45XkRIwI4igAUse7HP3v0oAu0UUUAFFFFABRRRQAUUUUAFFFFABRRR&#10;QAUUUUAFFFFABRRRQAUUUUAFFFFABRRRQAUUUUAFFFFABRRRQAUUUUAFFFFABRRRQAUUUUAFFFFA&#10;BRWZrXibR/DaxNq+rWOlLMSI2vblIQ5HXG4jOMjp61NpOtafr1mLvTL621G1LFRPaTLKmR1G5SRm&#10;gC7RRRQAUUUUAFFFFABRRRQAUUUUAFFFFABRRRQAUUVi6v428O+H7v7Lqmv6XptztD+TeXkcT7T0&#10;O1mBxwfyoA2qKitbqG+tYbm2mjuLeZFkimiYMjqRkMpHBBByCKloAKKKKACiuM+KHxk8E/BbSLTV&#10;PHPiSx8M6fdT/ZoLi+cqkku0tsBAPOFJ/Cj4X/GTwT8adIu9U8DeJLHxNp9rP9mnuLFyyRy7Q2wk&#10;gc4YH8aAOzooooAKKKKACisC8+IHhfT76SyuvEmkW15G2x7ea+iSRW9CpbIPtWJ8U/jl4B+CVvp8&#10;/jvxTp/heHUHdLV79yomZACwXAPQMv50Ad1RXKfDb4qeEvjB4dbXvBevWfiPR1na2N5ZMWj8xQCy&#10;5I6gMv511dABRRRQAUUUUAFFFFABRRRQAUUUUAFFFFABRRRQAUUUUAFFFFABRWFqnjvw1od49nqX&#10;iHStPu0ALW91exRSAEZGVZgeRW1FMk8SSxOskbgMrqchgeQQe4oAfRRRQAUUVma14m0fw2sTavq1&#10;jpSzEiNr25SEOR1xuIzjI6etAGnRVLSda0/XrMXemX1tqNqWKie0mWVMjqNykjNXaACiiigAoooo&#10;AKKKKACiiigAooooAKKKKACiiigAooooAKKzNa8TaP4bWJtX1ax0pZiRG17cpCHI643EZxkdPWpt&#10;J1rT9esxd6ZfW2o2pYqJ7SZZUyOo3KSM0AXaKKxdX8beHfD939l1TX9L0252h/JvLyOJ9p6HazA4&#10;4P5UAbVFRWt1DfWsNzbTR3FvMiyRTRMGR1IyGUjggg5BFS0AFFFFABRRRQAUUUUAFFFFABRRRQAU&#10;UUUAFFFePeNf2wPgx8OfFF/4c8TfEXRdF1ywZUurG6mKyRMVDAEY7qwP40Aew0VHb3Ed1bxTwuJI&#10;pFDow6FSMg/lUlABRRRQAUUUUAFFZuteJNJ8Nxxyatqllpcch2o97cJCGI7AsRk1JpGuab4gtTda&#10;XqFrqVsGKGazmWVNw6jcpIzyOPegC9RRRQAUUUUAFFFFABRWJ408a6H8OvC9/wCI/EupwaNodgge&#10;6vro4jiUsFBY/VgPxrkPhf8AtJfDH41atd6X4G8a6X4m1C0g+0z29hIWaOPcF3HI6ZYD8aAPSq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vOP2hPjp4f/Zx+E+t+O/EZaSz09AsNpEw&#10;El3cMcRQpnuzd+wBJ4Br0evzR/4Lfa1dQfDX4Y6Sj4srrV7q6lT1kihVUP4CaT86APkXxF+1d+07&#10;+278SH0DwfqOtwG5LSW/hvwjO1lb28IPWaUMu5QSMvM+3cRjHygdzdfsSfts/DywXXdJ1nXJrqIC&#10;RrfRfFzG5UDn7plUP/uqWz6GvpP/AIIl+FNLt/gj478TJFEdavPEX9nTS4HmC3htoZI1z1A3XEv5&#10;e3FT/h934D/6Jv4i/wDAuCgD1r/gmX8bPih8XPAXjWw+K9zdXHiLw1qyaeBqFitrdxqYg5SZQq5Y&#10;HuRn1zX0x8SPjX4B+D9vDN428Y6L4XEwLQpql7HDJMB12ITufp/CDXzv8LP+CgXhr4rfs/8AxW+L&#10;Gj+ErrR/+EPt3aW2vnjZ72ZYC8Slk7E7VyemTX5G/C/xh4C+MXxu1jxb+0l4q8Qz2N0j3UkmlRGW&#10;4u7gsAsWcHyolUtgKOAqquB0AP3g+HX7T3wm+LWrf2X4Q+Ifh/XdUIJWwtr5PtDgdSsZIZgM9QCK&#10;9JvLyDT7Wa6up47a2hUvJNM4REUDJZieAB6mv5y/2kv+FM6F440XVfgDrniL+zgnnTx6sjRTWN0j&#10;go8MvDEEYI7qyk55AH0z+3R+0v44+K37Hf7PN3NqFxHpfiizvm16S3Vo0v72ylS3/eYwMblkk2fd&#10;LHIHyrgA/TLUP23fgHpepGwuPi34U+0Bth8rUUljBzjmRcr+vFeoeDPiB4Y+I2kjVPCniLSvEunZ&#10;2/a9JvY7qIH0LIxAPtX4l/sp+Bf2NvGHw3tbT4seMPEGgfEG4kkW4MzyQWkQ3kRmGRInjxs2kmU5&#10;3FuMYr7R+GvgDw5/wTz/AGZfjV8TPAXja1+InhrUoLW60K6Xy5RHPua3iWSSIlJR5txGSVC8AjA6&#10;0AfYvxJ+PXw4+DzRJ418b6F4ZnlXfHb6jfRxzSL/AHljzvYcdQMVV+Gv7R3wu+MN89j4L8e6D4j1&#10;BFLtZWV6jXG0dW8okNtHrjFfg38DNb+FPxF+JniLxT+0l4p8TXYuMTr/AGbG01xqFwxO4yy4JRFU&#10;ABRjO4AEBcHI+Ot/8MvBXxa03XP2fvEPiFdHgSO9hm1RDDdafeLIx2xvgFlACMCeeSCTjNAH6C/8&#10;FxP+RR+Ev/X9qP8A6Lgr2v8A4JFf8mZ6T/2GL/8A9GCvk/8A4Kc/Ei4+L/7LP7NHjO8CLf61aXF3&#10;diJdqC4MFv5u0dhvDY9q6j4CfHzUf2c/+CTN94n0R/K8Q3WtXel6ZNjPkzzS483kEZRBI4zwSozQ&#10;B+iPxG/aS+FnwjvhY+MfH/h/w/qGA32G8v4xcBT0JiBLgc9cVd+Gfx4+HfxkWf8A4QjxronieSAb&#10;poNOvUkmiHYtHncoPqRg1+Dn7NR+AWual4i139obxD4qu9RnmDWtrpaPIbhmy0s88/LMxYjAyOdx&#10;JORjmPGHjLwx8Gf2goPFXwF8Raw+i6ZcQ32k3erRGK5ifA8yGQDHmJncp4G5G2nPJIB/SI7rGjO7&#10;BVUZLMcAD1rxnX/20PgV4Z1NtP1D4seFY7xG2PHFqUc2xh1DFCQpHufWvz8/4Kvftda3q+h+Bfh5&#10;4bvZtM0TxF4ftvEeseQSjXUdxnyLcng7AEZmXo25M/dxXRfsc/8ABKf4ffED4FeHvGnxIutYvdZ8&#10;S2Sahb2dhdC2hs7eQboSPlJd2Qq5JO0bgNvGSAfW/wC1B+0l8Orf9lXx/rGl/EHRZU1fQNS03R7/&#10;AEzUUlEt+9nMYoo3iJ2y5HAyCCPavzG/4Jo/tJQeA/2irrUviZ8Qrqx8OnQrmFJdb1CWSDzzJCUA&#10;DEjdgPjj1r3zxV/wS40f4NfDT4/Xmr6nP4i8JWXh9/EPhi58/wAm7hvbS1vWCXKqArhfMHIwGB6L&#10;0r5I/wCCdH7P3hD9pT4/XPhLxtb3Vzo8eiXN8qWdwYH81JIVU7h2w7cUAfuv8Mfi54N+M+g3Gt+C&#10;PENl4l0m3uWs5buxcsiTKiOUJI6hZEP/AAIVyXjX9rj4L/DvWJdK8Q/E3w1p2pwtsmszqCSSxN/d&#10;dUJKHjo2DXxF+3RJpH/BPf8AZjsfhh8H5dS0GTx9rF1d3F7JePJcRQxwwJcCOTqhcfZl46KXxycj&#10;41/Zx0n9k5fh7JP8Zdc8XyeL7qSVRaaLbslvZRg4QqwU73IG7J+UZA28EkA/dv4f/FHwf8VtHbVf&#10;BvifSvFGno2yS40q7S4WNuu19pO1vY4Na3iLxJpHhHR7jVtd1Wy0XS7cbpr7UbhIIIh6s7kKB9TX&#10;8+37LfxcT4A/tiaDqHgTWry88I3GvJpLS3cZie+0uacR/vox/GEYOBjh1BHSvQP+CjX7RF78cv2q&#10;tT8I6rrNzpfw+8J6t/YqQQq0iwPE/lXd2YgR5km7zcf7Kqo6kkA/W2z/AG3PgJqGqLp8Pxb8KG5Z&#10;til9RRIyf+ujEJ+tev6hr2naXoNzrV1eQxaTbWzXkt5uzGsKqXaTI6qFBOR2r8F/jpo/7IK/Cecf&#10;CvXvGh8e2nlm3Or25NvffOokEvygIdu5gVwMjBBzx9Cf8E1fjNrPiH9l/wDaA+HOqXkl3p2heG7r&#10;UdJWQljBHNb3CzRgnom5UYL2Lue9AH6OfD79qz4RfFbxB/YXhHx/o2vat5L3H2S0mJfy0GXfkDgD&#10;rWz4H+Pnw6+JnijUvDvhLxpo3iTWdNiM13a6XdLceUgYKSWXK8MwHB6mvwN/Yr+Buq/tF/GpfAul&#10;+LbjwYmoabcm91C2jaR3tlCmSHYHTcH4BBbGOueh/RXUv2Y9I/4Jf/Br4o/Fjwp4r1PxB4guNFTR&#10;rOK/tolSGee5iSOYBeuxiHweCFIoA+zfiL+078J/hLrA0jxh8QvD+gatgMbC6vU89ARkFowSyg9i&#10;QAa/Hf8A4KzeM9A8f/tM6TrfhnWtP8QaPceGLPyr/TLlLiF8TXAIDoSMg8Edq479i39kXWf25PiZ&#10;4kbVPE0+l6fpqLf6xrMsZurqeaZ22oNzDLuVlYuxONpODmsD9uH9mXTv2T/jTF4K0vW7rX7OXS4N&#10;RW5vIVjkUyPIpQhTg48vOeOvtQB+6P7J3/JrPwb/AOxM0b/0hhqDxr+1x8F/h3rEuleIfib4a07U&#10;4W2TWZ1BJJYm/uuqElDx0bBr4c/a6/aQ1z4J/wDBO/4AeGfDF9NpWteM/Cum276hbuUlis4NPtjO&#10;EYcqzGWJcg/dL45OR8d/s46T+ycvw9kn+MuueL5PF91JKotNFt2S3sowcIVYKd7kDdk/KMgbeCSA&#10;fu38P/ij4P8Aito7ar4N8T6V4o09G2SXGlXaXCxt12vtJ2t7HBrqK/nk/Zb+LifAH9sTQdQ8Ca1e&#10;XnhG415NJaW7jMT32lzTiP8AfRj+MIwcDHDqCOlf0N0AfKv/AAUM+F/wy+Knwx8N6d8UviD/AMK6&#10;0e31gXFrf7VPnz+TIvlfMCPuszf8BqP9gT4b/C74K/BvxS/w5+Ig8e+F21aW6vdWdVC20yW8W+M7&#10;R2j2N/wKvGv+C2f/ACb/AOBv+xnX/wBJJ6y/+CU3/JhfxY/7Derf+mu0oA+zPAP7Wfwe+KXiWHw/&#10;4U+IOi67rUySSx2drMS7KilnPI6BQSfpUcf7X3wTl8Vjw0nxT8KtrTTfZxbjU4sGXO3y9+du7PG3&#10;Oc8da/B/9j74K6l+0J8dNJ8Bab4mm8Jf2rbXS3OpQIzuLdYWeWMKGXdvVdpBYDBOcjg+hft9fsUW&#10;37G/ibwpDpniK58RaP4ht55IZLy2EUsMkLRiRSVO1hiVCCMEZwR0JAP39ryHxN+158FPB/iSTQNZ&#10;+KPhfT9XifypraTUo8wuOqyEHCEdwxGK/P3xx+114q8K/wDBKP4cT2WrXSeLvEc83hh9URys0Frb&#10;yzqzK/XeYYoY93X94xBBFeE/sH/8E63/AGuvDes+LNb8TTeGfDVheHToVs7US3F3OI1dyCxCoiiS&#10;PnDZJI4xmgDz39rzVLLW/wBurxnf6ddwX9hc+IoJYLq1lWSKVCIiGVlJDA+or9Vf+Ci3wj+E3xY0&#10;PwRD8VfiX/wre2srm6ewm2oftbMsQdfmB+6Ap/4FX48/Fv4U2/wN/ae1XwHa6hJqtvoWuQ2sd5NG&#10;I3lG5GBKgkA/N69q/Qz/AILif8ij8Jf+v7Uf/RcFAH1l+wb8NfAXws+BP9lfDfxofHvhqbVLi6XV&#10;yqjMpCK8Y2gD5dg/OvTPiR+0B8NfhBKkPjTx1oHhq6kXelpqF/HHcOv95Ys7yPcDFfnr+zT8dr79&#10;nT/gk7q/jHSNv9vJql3ZaYzqGWO4mnWNZCDwdgZnweCUAPWvm/8AYF/ZHX9uL4meMPEHxA1zVpdG&#10;0kxXOo3UUubrUbudnKoZXDYGI3ZiAT90cbsgA/ZD4d/tKfCv4tXosvB/xB8Pa/qByRY2moRm4IHU&#10;iIkOR74rqvGvj/wz8N9FfV/FfiDTPDelqdpvNVu47aLdjO0M5AJPYDk18Ja//wAEm/D/AIC+MHwz&#10;8efCnVLq2i0HxNpmoapoutXPmo9tDcxySSQS7dwcKhOxshs8FcYP56/Gv9oHT/2rv2qDr3xK8Ran&#10;pXw2XUJILZNPjM0lhpqk7EhjPAkkCrubH3nLEEACgD9sfDP7ZXwO8Ya1DpOk/FPwvdajM4jigbUE&#10;jMrk4CoXIDEnoBkmvZa/nt/af039l7/hE9Muvgfq3ir/AISGK4WK8sdbhYwTQFWzKHZQVkDBBgcE&#10;MeBjn6O+Hf7UfxBvP+CVfjiOx1e8XW/DGr2/h9dViZvtEOlzmLaPM6gje8QYHKqVAwQDQB+lPjX9&#10;rf4MfDvVpdL8Q/E7wzp2pwsUmszqEck0LDqrohJQ+zYro/h38cvh58Wt48F+NtB8TyRrvkg0vUIp&#10;pY19XjVty/iBX4P/ALHmj/s361qmtJ8ftc13SXJjGmNYpJ9kbOd5laFHkD5244C4JJJ7fo9+xv8A&#10;se/CDwb8brf4qfBP4oR+LvDkFjcWN5o8s8V1PbySqNp8xNrJ937kiZ77jQB99V414i/bH+CnhHxT&#10;e+G9a+JGh6XrtlcG0ubG6mKSRSg4Ktkcc/hXstfij/wWO+DQ8D/tDaX44s4PL0/xlp4eZgMD7ZbB&#10;YpPpmM259yWNAH7R6vq1noOk3up6jcx2Wn2UD3NzczNtSKJFLO7HsAAST7V5p8O/2qfhL8W/EqeH&#10;/B3jzSfEWtPE8ws7GRnfYoyzHjgDjk+or45+Pn7WR1z/AIJR6L4lS93+IfF9hb+Fp5Cfma4BaK+J&#10;Xr80dvcf9/FPIIzyf/BE/wCC/wBn0rxx8VL23G+5ddA0yRl5CLtluWHsWMAz6xsPXAB9zeKP2xvg&#10;d4OvXs9W+K3hSC7Q7Xgi1SKd0PPDCMsVPHQ47etb3w5/aJ+GHxduvsng3x94f8R320ubKx1CN7gK&#10;OreVnfj3xivy7X9lX9jb9nu3m0n4wfGK58WeMU+S5tPD/mmK1cdUCW8cjKw6HzXHT7q9K+NPjFce&#10;BPAPxj/tL4G+KNdu/D1o0V3p2pahGba9tZ1JJCsApIUgMrbVOGAPIJIB/RJ8Tvi54N+DGg2+t+N/&#10;ENl4a0m4uVs4ru+cqjzMjuEBA6lY3P8AwE1g+H/2mfhT4o8Fal4v03x/oU3hfTZ/s15q0l4sVvDL&#10;tDCNnfA3EMMDqcivhv8A4KieMJ/iH/wT3+Dfiq6wbnXNV0bU5cKFG+bSbuQ8Dpyx4r5o/YN/YL/4&#10;bC+HevalrHj2/wDD3h7R9Ve2g0mzt/ODXTQxM053MFX5fLXhSTt6jAoA/YL4Y/tGfDH4zXlxZ+Cf&#10;HWieJL63XfLZ2V2rTqnHz+WcMV5HzAYyetejV/Obo2m6z+yb+2XZaZb6q32/wj4qjtDfxRtGLiBZ&#10;wrEp12yRE5XnhyMnrX9GVABXlXjv9qr4P/DLxA2heKPiR4c0bWUIWWxuL9POhJ6CRQSY+oPzY45r&#10;hP8AgoN8dtT/AGfP2XvEviHQZmtfEN68Wk6ddL1t5ZiQZR/tLGsjL/tBa/Jr9hf9h2//AG09e8Ta&#10;lqviSbQfD+jvH9svlh+0XN3cS722IWYAEBSzO2fvLwd2QAR/8FP/ABNpHjH9r7xDrOg6rZa1pF3p&#10;2nSW9/p9wk8Eq/ZY+VdCQR9DX7o/C3/kmXhH/sD2f/olK/nq/bE/Z/sv2Y/j1rfgDTtXuNcs7GG3&#10;njvLqJY5GEsSybSFJHG7Ge+Ogr9Af+Cm/wC0drnw3/Zz+Fnw68OXk+mz+KtHiuNUvLdykn2OKGJR&#10;AGHOJGc7sdo9pyHIoA+2PFX7ZHwP8E6tLpms/FPwxa6hCxSW3TUEleJh1VwhbafY4Neh+B/iF4X+&#10;JmiJrHhLxDpniXSmYoLzSrtLiLcOqlkJAI7g8ivwq+BOjfsgL8LYP+FqeIPGj+OrsSG4/se2KW9h&#10;8xCLF8pDnbtJLZGTjHHMH/BP34wXfwX/AGx/DFj4f1ie58L+I9XXw9crJG0a38E0pit5Hjydrh2j&#10;cd1ywzgtkA/f2vzC/wCC4n/Io/CX/r+1H/0XBX6e1+YX/BcT/kUfhL/1/aj/AOi4KAPRP+CZfxR8&#10;IfCf9hnSNX8Z+JtL8Maa2tX6JcapdpAsjeYDtTcQWbH8K5NfYHwx+OXw/wDjPb3M3gbxho/igWp/&#10;fx6ddrJJDnoXTO5QexIAPavyU/Yz/wCCbcH7V3wLtvGGu/EbUtItVubqz03Sra0E0dqVb5nJeTGG&#10;Y5KqFzj72Tx4H8O7/wAT/sT/ALaNpYrqO698N+IF0vUHtSVjv7NpVWRSufuyREMAc7TtPVRQB/Qp&#10;rGtaf4d0u51LVb620zTrZDJPeXkyxQxKOrM7EBR7k142v7cHwBbUxYf8Ld8J+eW27jqSCLOM/wCt&#10;zsx77sV+Wn/BVz9orWPiV+0VefDhdRnsPBfhN4rZrZC3lz3TIry3EiD7xXfsUHOAhIxvNcb8UtC/&#10;Y2j+D97b+BPEvjeT4hWtsHtLzUbQ+RezjGUkTaFRW5AKkFSQSWwQQD95dP1C11axgvLG5hvLOdBJ&#10;FcW8geORSMhlYcEH1Fef/Eb9pD4WfCO9+xeMfH/h/wAP6hgN9hvL+MXGD0PlAl8e+MV+UX/BN/8A&#10;aP8AGnhH4Q/HnwZo97NdT6P4QvfFOgQshl+xXEQCStGOmC0sT7Om5MgfM2fmT9nS4+FPi74wXN9+&#10;0FrviFNAuopbiTULDfNLPeM6nNwwV5ChBckoCxbb2zQB++vw/wD2mPhR8VL5LHwl8RPDeu6hJ9yx&#10;tdRiNy2DjIiJDkfhX5D/APBT/wDaCbxL+0z5nw/8eXsukWujwWdyNH1CWKKO6SacSIyqQN4+XP4V&#10;9IfA79jH9nTxh8YvBXjz4C/Flby68Oapb6peeHb24W4klhjcE7UZY54j/tOHHbjrXx1/wU0+C/hn&#10;4HftNT6R4WhuIbPUtMj1i4FzOZWNxNNP5hBPQfKOO1AH6n/sp/tefCjWvhJ8I/CMvxG0u98bzaBp&#10;WnTafJcM90999liR42yOX3hgcnrmvofxx8RvCvwx0c6t4u8R6X4Z03dsF1q15HbRs390FyMn2HNf&#10;GP7Jf/BP34NaJ8PPhF8XfsWqx+KU0TS/Eklw2ouYRctbRzO3l4xt3Enb6cV+Z/xC+PGmftWftRHx&#10;R8Xtf1bSPAM15KFi06MzS6fYKrGGCCPlQzbY1ZsfeZnIPSgD9vvCf7YnwS8c61Do+ifFDwze6nOw&#10;jhtft6RvKx6Km/G4+wya9ir+eb9qTT/2Z10HR7v4F6r4oOsLceTqGn65CxheEoxEyOwBDhgoK5II&#10;fIA2nP6nf8Eo/jRrPxe/Zbjt/EF7JqGp+F9Tl0RbqclpJLZYopYSzHqVWUxjviMZ9SAfZdcZ8Svj&#10;P4E+DljBeeN/FukeFoLgkQf2ndpE0xHURqTufGRnaDjNdddXUVjazXEzbIYUaR2wThQMk4HtX87u&#10;oah4x/4KAftcQwSXzR6p4s1NobMXRLRaZZKGcIqj+GKFGOB94qSTliaAP20/4bk+AJ0xr8fFrwv9&#10;nWVYT/py+ZuIJH7v72MKfmxjtnmvRPhj8XPBvxn0G41vwR4hsvEuk29y1nLd2LlkSZURyhJHULIh&#10;/wCBCvxk/bu/4J6aN+x/8M/DPiTTvGN/4kutR1IabcQ3VmkCA+S8nmJtYkcx42knr14591/4J+/G&#10;R/2f/wDgmp8YfH0MSzXmkeJbr7IkgyhuZbTToYNw7r5sqZHpmgD9GPiT8evhx8HmiTxr430LwzPK&#10;u+O31G+jjmkX+8sed7DjqBiqvw1/aO+F3xhvnsfBfj3QfEeoIpdrKyvUa42jq3lEhto9cYr8G/gZ&#10;rfwp+IvxM8ReKf2kvFPia7Fxidf7Njaa41C4YncZZcEoiqAAoxncACAuDkfHW/8Ahl4K+LWm65+z&#10;94h8Qro8CR3sM2qIYbrT7xZGO2N8AsoARgTzyQScZoA/QX/guJ/yKPwl/wCv7Uf/AEXBXon/AATL&#10;+KPhD4T/ALDOkav4z8TaX4Y01tav0S41S7SBZG8wHam4gs2P4Vya+dv+CnPxIuPi/wDss/s0eM7w&#10;It/rVpcXd2Il2oLgwW/m7R2G8Nj2rnf2M/8Agm3B+1d8C7bxhrvxG1LSLVbm6s9N0q2tBNHalW+Z&#10;yXkxhmOSqhc4+9k8AH61/DH45fD/AOM9vczeBvGGj+KBan9/Hp12skkOehdM7lB7EgA9q/Hv/gsp&#10;/wAnb2P/AGLFn/6OuK8c+Hd/4n/Yn/bRtLFdR3XvhvxAul6g9qSsd/ZtKqyKVz92SIhgDnadp6qK&#10;9j/4LKf8nb2P/YsWf/o64oA/Vf8AZu8R6T4T/ZD+EWqa5qlno2mW/gvRTNe6hcJBDGPsUIyzuQo/&#10;E1RvP25vgBY3htpPi54WaQHG6G/WVP8Avtcr+teX658GrT49f8E1/hz4R1HxPZ+DNMm8JeHLq71y&#10;/UGG1hhgtpXY7mQdFI5YDnk18V+KPhX/AME/PB+hy6JL8TfFOta7FGyvq2kiacmTHVSLfyCM9ACe&#10;By3egD9dvA/xG8K/EzSf7U8I+JNJ8T6dnButJvY7mNT/AHWKE4PseeK4Dxr+2B8GPhz4ov8Aw54m&#10;+Iui6LrlgypdWN1MVkiYqGAIx3Vgfxr8XP8Agnb8SNR+GX7ZXgu00PVrhtG1vUTo14iqUS+t5dyx&#10;l4yeMOUcc5Uj65/RT9pL/gl14E+MXxM8XfFHxH8Q9U8OJqGLy8URQC2tUihVCxd+ihY9xJ6c0Ae5&#10;/wDDe37Pf/RWfDv/AH/b/wCJr1b4d/Ezwt8WvDUfiHwdrdr4h0WSR4VvrNi0ZdThlyR1Br+cbxB8&#10;OdL8XfGxvBPwfOr+MLO7vVsNImvIkjuL5+hk2rwkZIZgWIwg3Nt5A/Qf9qG78Rf8E9f2GfA3wg0T&#10;X5f+Et8XXV1JqOrWZMfkRAI91FAwwQN00MYc8ld5wNwCgH3741/a4+C/w71iXSvEPxN8NadqcLbJ&#10;rM6gkksTf3XVCSh46Ng12nw/+KPg/wCK2jtqvg3xPpXijT0bZJcaVdpcLG3Xa+0na3scGvwk/Zx0&#10;n9k5fh7JP8Zdc8XyeL7qSVRaaLbslvZRg4QqwU73IG7J+UZA28EnH/Zb+LifAH9sTQdQ8Ca1eXnh&#10;G415NJaW7jMT32lzTiP99GP4wjBwMcOoI6UAfuF8QP2sPhB8KfFFx4c8XfEDR9A1y3RHlsbyUrIi&#10;uoZSRjuCD+NXfHv7THwq+F8ent4r8f6FoTahCtxaw3d4qyyxMAVkEf3tpBHOMV+Mn/BWL/k9jxZ/&#10;146d/wCksdeq/Gb/AIJe3Xhr9mPU/i9ffEe+8R+L7fSotbvLa4tCYZYiiM0YkLs+UQ8OeDs+6o6A&#10;H67+DfG3h/4ieH7bXfC+t6f4h0a5z5V/ptyk8L4OCAykjIPBHUHg1t1+QP8AwRJ8eahb/FLx/wCC&#10;jdyHS7vRl1hbRiSizQzxRF17AlZwD67V/u1+v1AHmvxQ/aS+GPwV1a00vxz410vwzqF3B9pgt7+Q&#10;q0ke4ruGB0ypH4V1eg+PPD/ijwZb+LdK1W3vvDdxbNeRalCSYnhAJLg+mAfyr8jP+C2n/JePAf8A&#10;2LX/ALdTV93fst/8o6/Cn/YmT/8AoqWgD0v4f/tYfCD4reKLfw54R+IGj6/rlwjvFY2cpaR1RSzE&#10;DHYAn8K+Ef2sv2Zv2avHH7Q3jPXPG/x+/wCER8U3lxE19ouyP/RWEEaqvK55VVb/AIFXy/8A8Enf&#10;+T2PCf8A146j/wCkslcp/wAFJP8Ak9z4pf8AX5bf+kcFAH3x/wAFd/i5p/gv4JeE/A2g+L5NO8a2&#10;utWV5LY2Ny8F0bEWl3H5rbSPkL7B1649K47/AIJc/tceCPh/8IPFdn8UviVBYaxNrpmtU129kkla&#10;D7PEMqWz8u4N+Oa0f+C0nwX8M23gTw/8VUhuP+EuuNXtPDzzGc+T9kFveTbRH03b1HzfhXlP/BNL&#10;9iH4XftP/CfxRr/jqy1K51HT9bNjA1nfNAoi8iJ8EDqdztzQB+qmvfHr4b+FfC+keItb8deH9F0X&#10;WLWO90681LUYrdbuGRQ6PEHYFwVYHgd64nTf24vgDqt6lrB8W/CqyscA3GoLCnXH33wv6189/tlf&#10;sd/CLVk+GF18RPiUnw9+HPgrQxoNpZvKgvb5YwgREkfOSqIM7Y3Y+g618J/tOeF/2NrXwDfS/Bzx&#10;f4muPGds0f2W3ntrhrK6G9fMDmeFGU7SxDA4yuMEHNAH7s6fqNpq9jBe2N1De2c6CSK4t5BJHIp6&#10;MrA4I9xXKfEr40eA/g5YwXfjfxdo/heG4JEH9p3aRPNjrsQnc+O+0HFfm3/wRh+MGpWOg/FLwtq2&#10;oXFx4b0S0h1u0t2JcWuTKLjy8ngNhDt6ZBPBJz8aWCeNv+Chn7W0Freal5Gr+Kb2Ty5bjdLDpdlG&#10;rybEUY+SKJWwvG5upyxNAH2T/wAFcfjR4D+MfwZ+Ht34I8XaP4oht9cmE/8AZl2krw5tzjegO5M9&#10;twGa9y/4I4f8mi3P/Yy3v/oqCvhP9vT9gHRv2PfBfhLWtL8XX3iObV7x7KeO7tEhVWWPfvTaxwCf&#10;4Tn619LfsM/GR/2f/wDgmD8QPH0MSzXmkave/ZEkGUNzKLWGDcO6+bKmR6ZoA/QH4k/Hr4cfB5ok&#10;8a+N9C8Mzyrvjt9Rvo45pF/vLHnew46gYqr8Nf2jvhd8Yb57HwX490HxHqCKXaysr1GuNo6t5RIb&#10;aPXGK/Bv4Ga38KfiL8TPEXin9pLxT4muxcYnX+zY2muNQuGJ3GWXBKIqgAKMZ3AAgLg5Hx1v/hl4&#10;K+LWm65+z94h8Qro8CR3sM2qIYbrT7xZGO2N8AsoARgTzyQScZoA/oM+KPxr8DfBTT7K+8deJrDw&#10;xaXsphtpr9yqyuBkqMA845rGtf2nvhPefD+TxynxA0FfCMdy1kdXmu1jgM4AJiUtjc+CDtGTX5xf&#10;8FMPiRcfF/8AYu/Z58Z3gRb/AFplu7sRLtQXBtB5u0dhvDY9q83/AGLf+Cdp/a4+Bd74n1T4iX+i&#10;WlpqFzZaVpMNt58ME4SNnmbc4GGLICEAJ2ct0wAfr98Mfjb4B+M1nc3XgbxdpHiiK2IW4XTbpZHh&#10;znG9M7lzg4yBnHFc7rH7WPwa8P8Ai5vC+o/E7wvZ68svkvZy6nEDHJnGx2ztVs8bWINfgt+zL4d8&#10;Y6t8ftN8A+FPF9x4M1TxJNL4eu9WsWfi3fPmjAKllITIGVyQOR1Hqn7fn7Ctp+xu/gy50nxLdeJN&#10;N8QC5jdry2WJ7eaHyj/CxBDiXjjjYck5FAH7I/tW+GPCnjv9nfxjo3jPxIPCnhS+tolvdbXDC2QT&#10;Rsrc8csFH/Aq+Z/+CePwD+CXwt+IfijVvhZ8XD8RtRm0tbW8s9iAW8TTKwkyoHVkxXm2geOtR8ef&#10;8EW9en1W8e+vNOs30zzpcl/Li1GMRKSeu2MooPoo71wH/BEH/kpvxN/7A9r/AOjmoA/Ru4/bA+DF&#10;r41l8ITfEXRY/E0eoHSX0wzHzhdiTyjDjH3t/wAuPWrnjj9qv4PfDbxIfD/if4keHNG1pWCyWNxf&#10;p5kJJ6SAE+X1/jxxz0r8JvjJot/4k/bv8caTpWoNpOqX/wASb61tNQQsGtpn1R1SUFTkFWIbjniv&#10;dv23v+Ca8P7LfwhsPHth43vPFU7ahFZapHeWQiy0qufORgzEDeuCGJzvHzZ4IB+1ulatY67pttqO&#10;m3lvqOn3UaywXdrKssUqEZDI6khgR0IOK88+I/7Tnwn+EWrDSvGPxB0HQNVKhzYXV6v2hVPRmjGW&#10;UHsSADX5t/sI/tNaz8Iv+Cfnxv1RLxri58HXMZ0ZJlLrayXuyGLA7oJzv2+pb1r5f/Y7/ZV139uP&#10;4t65b6j4km060tIjqes65PGbq4keSTAUAsMyOd53MeNpPPQgH7P3n7cnwBsYbWWX4teFylzH5kfl&#10;XyyHGSMMFyVPH3WwfavX/DHibSvGnh3Tte0O+i1LR9RgW5tLyA5SaJhlXU+hFfz8/t3/ALK+mfsi&#10;/GDS/B+k67d+ILO+0SHVxcXsKxyRs888RT5Tgj9xnPH3sdsn7v8Ajh+0TrPwB/4JefCGLwzdS6f4&#10;i8UaLp+kwX8DFJLSH7NvmlRh0faoQEcjzNwIKigD7X8fftUfCD4X6vJpXin4keHNH1WJtsthNfo1&#10;xEf9uNSWXp3ArpPhx8YfA/xf06W+8E+LNH8U20JAmbS7xJjCSMgSKDlDjswBr8IP2ZbH9mGXwzqd&#10;/wDHPW/Fc3iSe5Zbex0aFhDFDgHzWkAJeRmLcZwABwc8cv4B+LWmfs3/ALUlp4t+Fuv6ld+EtO1R&#10;fIuNQiMU15pzMplguI1xuypZTgDJUMApxgA/eX4lftRfCj4PeIl0Hxp460nw5rDQLcizvpSrmJiQ&#10;r4x0JVvyNS+Lf2mvhT4D0DRNa8Q+P9B0jTtbtY77TZLq8VWu4JFDJLGn3mUqynIGOa/I/wD4LKf8&#10;nb2P/YsWf/o64rqbr/gl/ceIf2RYvjFefEa/1PxN/wAIhD4ittLksjJCtpHZLNFZhi5cssKrGpAC&#10;ggALgZoA/XHwF8RvC3xS8Px654Q8Q6b4l0h2KC80y5SeMMOqkqflYZGVOCM9K6OvxX/4Ix+OtR0X&#10;9pDXPDC3brpGtaDNLLaclGuIZI2jk9mCNKM+jH2r9q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r5K/4KYfs16r+0d+zw&#10;8fhq2a98VeG7satY2cYy92gRkmgUd2KNuUDktGqjrX1rRQB+BH7Cv7b2p/sY+LNb03WdGudY8Iat&#10;Io1LTIyI7q1uI8qJYg+BuwSrI2M4Xkba639r/wCLf7KXjz4L21r8G/BTeGfGjalBM7SaWbd0tgsg&#10;kQuHZTyU4BPSv1T+M37DvwT+Peqyat4u8D2k2tyHdJqunyyWVzKcAZkaJl8w4AGXDYrzfQf+CUP7&#10;OOi3i3E3hPUNX2kMsV/rFyYwR6hHXI9jkcfWgD5M/wCCbfw3vPi9+xL+0R4N05wmpaw5t7TccKZ/&#10;suY1Y9gXCgnsCa+Uv2P/ABH8MfhX8dL7Tfj54QTUfDkkE2m3MeoWkkkmlXayKRI8Q+bjY6MACw3Z&#10;xwQf30+HPwp8G/CHRDpHgrwxpfhjTmYPJDplqkPmsBjfIQMu2ONzEn3rzz42/sW/Bv8AaEvjqPjT&#10;wVaXes4AOrWUklndtgYG+SJlMmBwA+4DtQB8k/EDx9/wT38DeFpNXt/DvhfxPcsm630vRLGWW5mb&#10;GQpDbVj+shX8+KyNe/am+BVv8C/hB4P+Jfwls9M+FfjHTL3U7a00kvP/AGHOt7Km5MbZBnc7GSMh&#10;wWYBSGIHvvh3/glJ+zloOox3cvhO/wBXMbBlh1HVrhosj1VGXcPY5HHSvWviJ+x78Gvip4T0nw54&#10;h+H2kS6Vo8LW+mx2UZs3soydxWJ4SjKC3zEZwSSSDk0Afkp+1H8Ff2RNA+Gt/wCJfhN8WtRvfErb&#10;GsfDcm66jmy6hlO6FJIcIWOZGP3cYJOKvfsN/Cnx38cP2Uf2k/B2kC7n0K8s7CfT7ck+XNqlvMLk&#10;RRA8B3SFFbH96LP8Nffum/8ABJv9nKw1JbqTwxqd9Grbha3Os3Hldc4+VlYj/gVfVHgrwP4f+HHh&#10;uz8P+F9Gs9B0SzXbBY2EIiiTPJOB1JPJJ5J5NAH4H/sN+M/gx4F+J2s6T8e/ClvqOhX8KwQ32oWk&#10;kx0u6jc5Dxr8wVgSrEAkFV4xkj7c+KnxJ/4J/wDw58LS6lpvhLwz401NkzbaRodpK8krY4DO2EjH&#10;qWOfQE8V9a/Gj9hb4J/HzVpdY8V+CbZtdmyZNV02aSyuJSRjdIYmUSN05cMeBXBeFf8Aglb+zn4Y&#10;1KO9fwfda1JGwZItV1SeWIEeqKyqw9mBHtQB8U/8FItY07xD+yP+zDquk6Ha+GdNv7O4u4NHsSWh&#10;tFkgt38tCeSBnvWl8PvhBrPxk/4I/wB3ZeH7eW+1bRvEFxrUdlApZ7hYZCJUUAZLCN3YAckqAOtf&#10;ob8cP2Nvhf8AtAeGfC3h7xLo0trovhkOml2OjTfYordGVF2KqDAUKigADAxXXfAz4GeFf2d/AMPg&#10;3wbDc2+iQzy3KR3c5mffIct8x5xmgD8V/wDgn74+/Z40PUPEOgfHrw1pt1FevFPpevX9rJPHbsAw&#10;khk2ZKhvkKttxkNkjivqT46fFr9hD4X+Frifwx4D8M/EHxJJG32PTNJtpPJ39jNOcKiZ643N6L3r&#10;62+LX/BPP4DfGbW7jWtb8Dw2Ws3DF5r7RbiSxaViclnSNhGzE9WKlj3NYPgj/gl9+zr4I1OO/XwQ&#10;2u3EbbkXXL6a6iHTgxFhG49mU9aAPgz/AIKxfCLULe8+FnxP03SxaeEtQ8L2WjmG2BMVhPEHkjiz&#10;2Vo5QFz/AM8m5r6k/Yn/AOCivwej/Z38I+G/Gfiq38IeI/C+lwaTPbajG4SeOCMRxyxOqkPuRFyv&#10;3gc8YwT9y634R0PxJ4bm8Pato1hqWgzQ/Z5NMurZJLZ4wMBDGRt2gAcY4xXyz4g/4JS/s5a9qT3k&#10;fhO+0nexZrfT9WuFiJPorM20ey4AzQBiyfte6J+2N8P/ANpHwh8PbCa90bR/BN1DZ6pMjRyajc3F&#10;tdoQkRGVjGxANwDEk8Divzh/4Jj/ABo8IfAz9ppNb8basmh6NeaPc6cL+ZGaKKV3idN+0Eqp8sjd&#10;jAJGcDmv2n+CH7NPw1/Zz0u6svh94WttAF2FF1ch5Jri525K+ZLIzOwBZiFzgZOAK8j+In/BMb9n&#10;34keJbvXbvwjPpN/eSNNcjRr+W2hkdjkt5QJRc+iBR7UAfK3/BT/AFLQv2sfgToPxR+F+oyeKvD/&#10;AMP9cvdG1a4tbeRY08+G1kaUblBZEKwqWHH7wnkDNeWfsE+Pv2T7r4ct4Z+NfhnQ7HxdZ3Urw63q&#10;1rK8V9A7blBkTIR0JK4bA2hcEnIH6tfA/wDZz8B/s7+A7zwd4K0hrPQr26kvLu3vLiS68+Z40idm&#10;MhPBSJBtGF46cnPkHjv/AIJg/s7ePNWm1KTwS2h3Uz75Bod9NawseekIby0HsijpQB80+NPi9+xj&#10;4X+Ingrw78M/ht4f8a+KNT1yxtEvrO2lis9P33EamUytje4ByqoCMjlh0Px7+3R8Mb/4EftqeJ9R&#10;1/R/7V0PWNebxPax3QIg1G2nn8+SLcOwZpIm7jHuCf1y+FH/AATv+Anwd1u11rRvA0N9rNrIstvf&#10;a1cy3rQupDK6JIxjVlIBDBQwIGDXr3xT+Dfgn42+HToXjrwzp/iXTMlkivY8tCxGC0cgw8bY43IQ&#10;fegD4W8K+Nf+CefibwrDrUukeE9FdohJNpupWFwl3A2OUKAHeR0+TcD2Jo+A/wAVPgx8SPDn7SVt&#10;8GfhxaeENE0nwbMjawsZiuNS3w3Wcx5OyMeWCufmOTkDpXqc3/BJX9nKS+M6+HdXii3A/ZU1q48v&#10;HpksWx/wLNe4eAf2VfhZ8K/AuveE/CHhGz8PaXrtm9hqMtqWa6uYmRkw87lpGwHfG5jjccUAfkP/&#10;AMEg/wDk8ay/7Al9/wCgpX6ff8FGPh3qfxO/Y5+IWlaPDJc6lbW8OpxwRruaRbeeOaRQByT5aPgD&#10;kkAVJ8Cv2APhF+zp4+j8Y+DLDVLfWo7eS1D3eoPMnlyABhtI68Cvo+gD8Jv+CaP7ZXhb9k3xZ4xt&#10;/GdrfNoPia3tc3thEJnt5rcy7NyZBKsJ5MkHIIXggkjiP+ChH7Rnhf8Aaf8Aj8PFvhCHUItGt9Kg&#10;01W1KFYpJXjklYuqhmwp8wYzg8HIFfq/48/4Jefs9ePvEt3rk3hK40a6u3Mk0Oi38ltblz1ZYgSq&#10;fRAo9qi8Vf8ABLP9nrxTLpzHwtd6VFYWaWUUOmX8kKsqszb5Dy0khLnLsSx454FAHyV+3h8HtZ8a&#10;f8E//wBmjxxpVvNeW3hHwvYR6hFCu7yre6sLMee3+yr26KT28zPQZHCfsE+Pv2T7r4ct4Z+NfhnQ&#10;7HxdZ3Urw63q1rK8V9A7blBkTIR0JK4bA2hcEnIH7D+EfA+keC/Aei+D9Pt9+g6TpsOk29vdHzc2&#10;8USxKrk/e+RQDnrzXzn47/4Jg/s7ePNWm1KTwS2h3Uz75Bod9NawseekIby0HsijpQB80+NPi9+x&#10;j4X+Ingrw78M/ht4f8a+KNT1yxtEvrO2lis9P33EamUytje4ByqoCMjlh0P6g183fCj/AIJ3/AT4&#10;O63a61o3gaG+1m1kWW3vtauZb1oXUhldEkYxqykAhgoYEDBr6RoA/Oz/AILZ/wDJv/gb/sZ1/wDS&#10;Sesv/glN/wAmF/Fj/sN6t/6a7SvtL9ob9mjwR+1B4Z03QPHVteXOnafefboFsrpoGEuxkySOo2u3&#10;FQ/BX9l3wJ8AfhnrfgPwjbXtv4f1i4nurqO6ummkMksMcLkOeQNkSfjk0Afjn/wSd/5PY8J/9eOo&#10;/wDpLJX0n/wXO/5on/3G/wD2wr6++CX/AAT0+D37PvxCsfGvhDT9Vt9ds45YopLrUXmjCyIUbKkc&#10;8Ma639o79kX4d/tU/wDCPf8ACfWl/df2D9o+xfYrxrfb5/leZux1/wBSmPTB9aAPyt8dfDzU/FX/&#10;AASV+GXiLT4XuIPDfia+mvlQZ8u3muJ4vMPsJDEv/A66r/gm/wD8FCPAX7Nfwr1vwN4+t9TgT+05&#10;NUsL7T7YTq4kjjVoWUEEMDHkHkHcQcYGf1K+Ff7Pvgr4Q/CVfhroumfa/B+24R9P1VhdLKkzM0qP&#10;vGGUl24Ixg4rwa8/4JQ/s5XmuNqA8K6hbxNL5psIdXuBb9clQCxYKfQN9MUAfj/8b/ilpfxr/au1&#10;zxxolvd2uk63r0VzbQ3yqs6puRRvCswB+XoCevWv0D/4Lif8ij8Jf+v7Uf8A0XBX0Trn/BLr4A65&#10;4uk8Rf8ACPX2nXTTJMltpt81vbRFAoUJEowqjaOK9S/aM/ZR8AftTWOh2njy1vrqHRpJZbQWV21u&#10;Q0gUNkjrwi0Afn18H/hDrHxo/wCCQOtaJ4fge81q01i41S2tIxlrjyLhXeNR3Yx79oHVgB3ry7/g&#10;lf8AteeD/wBm3xR4w8O+Prx9H0TxILaSDVDC0kdtcQmRdsoUFgrrL97BClBnAJI/Xf4GfAzwr+zv&#10;4Bh8G+DYbm30SGeW5SO7nMz75DlvmPOM15x8YP8Agn/8CvjdrU+teIfA8Ftrc7F5tR0eeSxkmY9W&#10;kWNgjsT/ABMpb3oA4vxn/wAFLfhXH8QvAXgjwFqkXjrXvE3iDT9Jlls1dbSygnuEieVpSAHcBztR&#10;c8j5iO/5E3Xgex/ZR/ayTQfif4XbxF4c0HV2S9065j41CwbcqToMgNmNhIvIG4AHHOP2c+En/BOn&#10;4DfBnxLZeItE8G/bddsZluLS+1e8luzbyKwZHRGbYHVgCG27gQCCK9N+M/7OPw2/aE02Ky8f+ErH&#10;xCIAVguZA0VzADyRHPGVkUZ5IDYPcGgD4zk8Xf8ABO6Pwydb+weD2iEfmCzXTrn7WTjOzydu7d26&#10;Y98c1g+Bf2vfg94L/Zt8ceMPDHwWsdP+GN14yh8NahoShDNqFrJZ72nkjYmMv2EZOMcFs8j2u3/4&#10;JK/s5Q33nv4c1a4i3FvssmtXAjx/dyrBsf8AAs+9e4W/7KPwftPhnJ8Povh5oaeD5JhcyaZ9myHn&#10;C7RMz53tKF48wtuxxmgD8zfG3wi/YH+I3hm78T+Hfihq3w7uGjaX+ykE0xifGdv2WWJpHwT0jk2+&#10;hxzXkf8AwSibxT/w2V4ZXw81wNO+yXja4sZPlGyEDAGUdx5xg2/7ZWv0fu/+CS/7ONxqBuI/DWq2&#10;sO7d9kh1q4MeM525Zi2O33s+9fQ3wc+APw+/Z/0GTSPAHhay8OWkxDTvCGknnI6GSZy0j45xuY4z&#10;xigD0GvkH/gqd8G/+Fsfsl67f20e/VfCMq6/bkdTFGCtwpPp5Lu/1jWvr6quq6Xaa5pd5p1/Al1Y&#10;3kL29xBIMrJG6lWU+xBI/GgD+Y+8+JXiDWfhpofw9eZpdC0zVbrVLW3UEsZ7iOGMj3A8n5R6yP61&#10;+4d98M9b/Zk/4Js6x4Z8MCa08U6P4QuJp5rLJlS8kRpbuRGHOVZ5SrdQFXHQVF4S/wCCV/wB8G+K&#10;dH1+x0XV5b3S7yK9t1udUkkiMkbh03L/ABDKjIPB6V9dSRpNG0ciq6MCrKwyCD1BFAH8837C+i/A&#10;/Xvi9eJ8eb9bXw5Hp7y2S3E80NvNdiRMLK8XzAbN5AJAJGCegNT9uLUvg9qHxu2fBC3tYPBdppsF&#10;szWcUqRS3SvIZHUy/M/BQbj1xxnrX63eLv8Aglf+zv4u8Q3Wrt4Uu9IkuW8yS10nUZYLbcTklY8k&#10;ID/dXAHYCpPF3/BLn9nzxdNpzv4XutKjsLKOxhg0u+eBCilm3v1LyEucuxLHjJ4oA+X/ANvr/lFl&#10;+zl/3Ln/AKY7ivQf+CJn/Jv/AI5/7Gdv/SSCvqr4m/si/Dv4ufBnwn8LvENpfy+E/DH2T+zooLxo&#10;5l+zWz28W6QctiN2B9TzWp+zz+zR4I/Zf8M6loHgW2vLbTtQvPt063t007GXYqZBPQbUXigD8Rv2&#10;0P8Ak/rx5/2M0P8A7Sr+g6vl34gf8E3vgt8TPiZqfj3XNP1eXxDqF4t9PJDqbxxmUYwQgGAPlHFf&#10;UVAHyF/wVU+HupfED9jvxE+lwyXNxoN5ba1JDGMs0MZZJT9FSRnPshr4B/4Jn/tyeDv2WLbxh4d8&#10;d29+mkazNDe22oafAJjDMisrJImQcMCuCM4KnI5yP24mhjuYZIZo1likUo8bgFWUjBBB6givknxR&#10;/wAErf2dfFHiC51X/hE7zSWuHMklnpepTQW24kk7Y8kIDn7qYUDoBQB+Rf7cfx20D9o/9o7xD458&#10;MW99baLdw21vAuoxrHM3lQrGWKqzAAlSRznBGQDxX2N/wVd+EOs6x8F/gr8RtPt5LrSdI0eLS9TM&#10;aki282OFoZDgcKWDqSeASg/ir6w8Xf8ABLP9nvxdqy3z+GLzSgkEVulrpV+8EKrGgUHbySxAyzEk&#10;sSSSSa+oYPC+lx+F4fDstnFe6PHaLYm1vEEqSQhAmx1YYYFRg5HNAH5FfsPePv2P9Y+Eem6B8XvD&#10;Xh/SfHenNLHPqWsWkpj1GMyM6SCVcqGCsEKtjlcjOePWbf4u/sg6b+0J8M/Cfwl+G2h+JfEt74is&#10;4/7ftbaSC10wiVSssbtgyyqwUrtGzjJbjB9/8Yf8Etf2dPF+rS6gPBk+hzTNvkj0fUZ4ISfaLcUQ&#10;eyBRx0rr/g7+wP8AA34G61ba34a8EW8mu2zCSDVNVnkvZoXHR4/MYrGw67kUH3oA+hK/ML/guJ/y&#10;KPwl/wCv7Uf/AEXBX6e147+0Z+yj4A/amsdDtPHlrfXUOjSSy2gsrtrchpAobJHXhFoA+Lf+Cbn7&#10;X/we+C37J8Gi+M/HNjoes2Oo3lxLp80crTlHYMpRVQ78j+7mviizt7v9tj9vaW78M6fPDZ+JPEov&#10;fnXLW1hG4LTSYyFIiTcR03EKCciv1HuP+CTf7Oc+l2toPDWqRSwMxN5Hq84mlBOdr/NtIGeCFB96&#10;9q+Av7K3wx/Zp0+5g8A+GYdLubtQt1qU0jT3dwAchWlclguQDsXC55xmgD8dP+CoXwn1j4X/ALXe&#10;v+ILyzNxofih4tW064mQmKbCIs0JIxysikFQc7WQ8bq+v/h148/4J+eOPB1rrF/4e8J+F78wK93p&#10;OrWcyT28m3LIMAiTBBwUJzx3OK+/viN8L/CXxc8Ny6B4z8Paf4k0eQ7ja6hCJArYwHQ9UYZOGUgj&#10;PWvmC8/4JLfs5XV8Z4/DerWkRbP2WHWrgxgZ6ZZmbHb72aAPEvhV+1R8CPCXib4t+Ifgd8JdOtrL&#10;wj4RkvpdZdHtJNVU3UCvAqEEpEflbc43FlHygDnzzUvDX7An7Rmn3HiSPxFqPwc1ycGa60qFmtli&#10;kxztiaOWEr/swkfQE1+ifw5/Y9+DXwp8L6r4f8OfD7SINO1a2NnqP2uM3ct5CTkxyyzFnZcgHbnA&#10;IBAGBXkviL/glJ+zlr2oyXcXhO/0gyMWaHTtWuFiyfRXZto9hgc9KAPyL+BWnXei/tmeEbD4S6ze&#10;66LfxVFDpGqRwNbyXdqJ/mkkj6qjQhy4bjZu3ADIr6A/4LOaVdWf7VGi3ssLLa3nhe18mXHysUuL&#10;gMM+o4yP9oetfqn8Df2SfhP+zm003gLwfa6TqE6eXLqU0klzdup6r5srMyqcDKqQOBxWt8cP2c/h&#10;5+0ZoFvpHxA8Nwa7bWrmS1mMjwz27HGTHLGyuoOBkA4OBkHFAHzv+yr+2d8Gdc+Avwg+Hx8YR/8A&#10;CWXejab4WbRYreU3K3a26W7A/JtVcqSHJ24x16V+Tfhvwvpn7Ln7V1vofxh8Lf8ACQ6D4f1OS11f&#10;TJoiVurZkeNbiNSRuG11mQZwdq81+xnwy/4JnfAn4T+ONI8W6LoeqSazpNyl3ZSXeqzOkUyHKvtB&#10;AbBwcNkccivWvjV+zL8Mf2h7GG38f+ELHXpIFKwXjbobqEHsk8ZWQLnnbu2nHINAHxxfeL/+Cd1j&#10;4XOuDT/CFzF5e9bKDTrlrtiRwvklQwPb5gAO5Fe1f8E6/iF4C+J3wt8Y618OPANr8PfDUXimexgs&#10;bc5kuVS1tnE8oyQsjCXBVSQAoGT1rEs/+CS37OVrfCeTw3q13EGz9lm1q4EZGemVZWx2+9mvp34a&#10;/Cvwj8HfDKeHvBXh2w8NaMshmNrp8IQPIQAZHPV3IVQWYk4UDPAoA6HUrJdS0+6tHYolxE0TMvUB&#10;gRkfnX87HwN8bX37Fv7XWk6z4m0i4mufB+qXNlqVjGAkpRo5baVk3cE7JGdc4DfLyAc1/RhX5Cft&#10;z/H74J337THi/wAK/FD4JvrN9ocsNvF4q8O6y1jfTxmCOQLNHt2SYL7QzMSAABQBz/8AwUq/bq+G&#10;v7UXw38K+GPAy6xPdWGqjU7i4vrMQRKvkyR7BlyxbLg9MYHWus/Yv+E+p/G7/glh8bPB2io02r3v&#10;iWe4s4Exunmt4NNuUiGe7mEJ/wACr47+O3xW+E/izwrpHhX4TfChvBlvBdi8u9a1S/a+1O/k2FFi&#10;3EHy4xuJKqcMdpwCOf2C/wCCYvwP1n4F/sr6bZeIbSXTta16/m164sZ1KyWwlSOONHU8q3lwxsV6&#10;gsQeQaAPyk/Yb8Z/BjwL8TtZ0n49+FLfUdCv4VghvtQtJJjpd1G5yHjX5grAlWIBIKrxjJH258VP&#10;iT/wT/8Ahz4Wl1LTfCXhnxpqbJm20jQ7SV5JWxwGdsJGPUsc+gJ4r61+NH7C3wT+PmrS6x4r8E2z&#10;a7Nkyarps0llcSkjG6QxMokbpy4Y8CuC8K/8Erf2c/DGpR3r+D7rWpI2DJFquqTyxAj1RWVWHswI&#10;9qAPin/gpFrGneIf2R/2YdV0nQ7Xwzpt/Z3F3Bo9iS0NoskFu/loTyQM969a/wCCbn7X/wAHvgt+&#10;yfBovjPxzY6HrNjqN5cS6fNHK05R2DKUVUO/I/u5r7F+OH7G3wv/AGgPDPhbw94l0aW10XwyHTS7&#10;HRpvsUVujKi7FVBgKFRQABgYryq4/wCCTf7Oc+l2toPDWqRSwMxN5Hq84mlBOdr/ADbSBnghQfeg&#10;D8uLO3u/22P29pbvwzp88Nn4k8Si9+dctbWEbgtNJjIUiJNxHTcQoJyK9O/4LKf8nb2P/YsWf/o6&#10;4r9Y/gL+yt8Mf2adPuYPAPhmHS7m7ULdalNI093cAHIVpXJYLkA7FwuecZrj/j5+wX8Jv2lPHEfi&#10;3xtY6pc6xHZx2KvZ6g8CeUjOyjaB1y7c0AfC/wDwUA1rxBY/8E9P2X9PsZbiLw7faJpf9peUSI5J&#10;E0yBrdJCOo/1rBTxlAeqiuD/AGGdN/Y9sfhDfa98abuzufG9teSmSx1V7tlW3G0xeTDENsu7Bzwx&#10;zkcA8/rdf/AfwPrfwd0/4XazoUOt+CrHTrbS4tP1Alz5MEapEd4IYOoRcOpDAjIIrwTw3/wSq/Z2&#10;8N+IrTVl8K3upG2lEyWWpalLPasQcgPGT86/7LZB6EGgD8lf2U7rTb39ub4eXGjw/Z9Im8ZQyWcO&#10;3bsgNxmNcdsLgYr6j/4Kpfty6j4s8Tav8E/B8s+n6BpU/keIbwZR9QuFPNuvP+pQ9c/fYf3VBb7c&#10;8I/8E1/gl4H+J2nePNI0rVLfX9P1Iapbn+0X8lJg+8fu8Y25/h6Y4qr8Q/8AgmL8Dfih4513xbru&#10;m6zLrOtXcl9dvDqjxoZXOWIUDgZPSgD4P/4J6/H39m79lnQJvE3i3UtT1D4makjRSSw6RJJFplvn&#10;/Uwt3ZgAXf6KOAS3of8AwUm17Sv2xv2bPB/xl+Go1DVPDvg/Vr7TdRWa1aKSJJ0ty0xU87FaKJc/&#10;9NM9ASPov/h0V+zv/wBAnXv/AAcSf4V9DfA39nfwX+zz8PbjwV4Ss5x4fuLmW6lt9QmNyXaRVVwS&#10;w5UhQMfWgD8pf2CfH37J918OW8M/Gvwzodj4us7qV4db1a1leK+gdtygyJkI6ElcNgbQuCTkD2Xx&#10;p8Xv2MfC/wARPBXh34Z/Dbw/418UanrljaJfWdtLFZ6fvuI1MplbG9wDlVQEZHLDofpbx3/wTB/Z&#10;28eatNqUngltDupn3yDQ76a1hY89IQ3loPZFHStr4Uf8E7/gJ8Hdbtda0bwNDfazayLLb32tXMt6&#10;0LqQyuiSMY1ZSAQwUMCBg0AflT/wVi/5PY8Wf9eOnf8ApLHX6rftBf8AKPvxh/2ID/8ApGKi+Nv/&#10;AAT0+D37QXxCvvGvi/T9VuNdvI4opZLXUXhjKxoEXCgccKK9p8UfC/QvGHwvvvh/qMc7+Hb3TDpE&#10;0ccpWQ25j8sgP1B296APyD/4Iqf8nTeKf+xMuv8A0usa/amvnz9nv9hb4Vfsx+NL3xT4GsdSttWu&#10;9PfTJXvL950MLyRyMAp6HdCnP19a+g6APx6/4LdaPdw/F74daq8LCwuNCltY5scNJHcMzr9QJYz+&#10;NdL8E/8Agpt8MPh7+xfpvgHVdO1yTxhp+jT6MLK1tkaGZmDqkolLABcMpbIyDkANwT+kfxm+Bfgb&#10;9oHwifDfj3QINe0sSedEsjNHLBIAQJI5EIZGwSMg8gkHIOK8k+F3/BOf4EfCO+udQ0Xwk1zqs0El&#10;ul/ql3JdS26upVjEHO1HwThwu4Z4PNAH5Yf8Enf+T2PCf/XjqP8A6SyVyn/BST/k9z4pf9flt/6R&#10;wV+vnwS/4J6fB79n34hWPjXwhp+q2+u2ccsUUl1qLzRhZEKNlSOeGNUfi1/wTc+Cvxq+Ims+NfE+&#10;navPrurSJLdSW+pvFGWWNYxhQMD5UWgDzD/gs7pN1qX7J+jXFvE0kOn+LLO5uWA+5Gba7iDH/gcq&#10;D/gVeB/8Eo/2r/hZ8DPhP440Dx74rt/DN++rf2pCLqKRlnhMEaHYUVtzAxn5ep3DAPOP1Z8WeE9G&#10;8deG9R0DxDpltrGi6hCYLqxvIw8UqHsQfwIPUEAjkV8n3X/BJj9nK51JrpPDWq20TPu+xxazceUB&#10;/dG5i2P+BZoA/ND/AIKcfEjUPif+00+si5u5/CV3oOk3/hn7SjRqbC5sop96oem6WSXPfKkH7teu&#10;fG62/Ys8I/sk3kPw9ms9a+JWo2FullcyG7nv1n8yJpXkD4jhIUOOijqFBzX6SfFL9iX4PfGDwT4Y&#10;8LeI/Ciy2Phmxh0zR7m3uZY7u0tokVEiEwbe6hVHDlueevNcDoP/AAS5/Z88PaJrmnQ+Fbq5bVoB&#10;bve3l881xboGDHyGPETHaAWUbsEjOCQQD4j/AOCNOi/8JH4o+MmkmTyhf+HI7XzP7u93XP4Zr5l/&#10;Zl+KFx+xn+1hput+LNIuXbw5eXel6xp8IHnoGSSCTZuIBZSdwGQG24yM5r9tP2dv2L/hn+y5rGsa&#10;n4Es9RtbrVYEtrk3t61wCituGAehyao/Hb9g34MftEeJP+Ei8W+F2XxAyqk2p6XcvaTXCqML5uw7&#10;ZCAAAzAtgAZwAKAPzZ/4KYftwfDn9qXwn4P0HwKmrzSaVfSX1zdX9oIIsNHsCLlyxbPJ+UDpgnt6&#10;j+yX8J9T+N3/AASd+Jfg7RUabV73V7q4s4Exunmt2tLlIhnu5hCf8Cr6iuP+CWn7PU3hG28Pr4Wu&#10;4IYbprt76O/k+2TOV2hXlOTsA6IMKDk4ySa9u+AnwA8I/s2+Bn8JeCoLq30ZruS+KXlwZ381woY7&#10;j2wi8UAfh3+w34z+DHgX4nazpPx78KW+o6FfwrBDfahaSTHS7qNzkPGvzBWBKsQCQVXjGSPtz4qf&#10;En/gn/8ADnwtLqWm+EvDPjTU2TNtpGh2kryStjgM7YSMepY59ATxX1r8aP2Fvgn8fNWl1jxX4Jtm&#10;12bJk1XTZpLK4lJGN0hiZRI3Tlwx4FcF4V/4JW/s5+GNSjvX8H3WtSRsGSLVdUnliBHqisqsPZgR&#10;7UAfH/8AwUY1jTvEP7Dn7Oeq6Todr4Z02/K3cGj2JLQ2iyWu/wAtCeSBnvX0h/wRw/5NFuf+xlvf&#10;/RUFe/8Axu/ZB+Gnx98GeHPCfiTR5LXw/wCHn3abYaNL9iitxs8sIqoMBQvAUDArofgJ8APCP7Nv&#10;gZ/CXgqC6t9Ga7kvil5cGd/NcKGO49sIvFAH4c/sX/8AJ/XgP/sZpv8A2rX2j/wXE/5FH4S/9f2o&#10;/wDouCvpv4f/APBN74LfDP4maZ490PT9Xi8Q6feNfQSTam8kYlOckoRgj5jxXoH7Rn7KPgD9qax0&#10;O08eWt9dQ6NJLLaCyu2tyGkChskdeEWgD8/fhP8A8oW/Hv8A183H/pdBWP8A8EQf+Sm/E3/sD2v/&#10;AKOav0O0T9jv4ceH/wBn7U/gzZ2moL4H1F2knga9YzktIshxL1HzIKg/Z2/Yv+Gf7LmsaxqfgSz1&#10;G1utVgS2uTe3rXAKK24YB6HJoA/GLxV/ykm1j/srU3/p4NfqB/wV1/5Mz1b/ALDFh/6MNddff8E3&#10;PgrqHxauPiPLp2r/APCTz643iF5V1NxF9ra488tsxjb5h+76cV7H8c/gZ4V/aI8AzeDfGUNzcaJN&#10;PFcvHaTmF98ZyvzDnGaAPyE/Yz+HmpfFL9hH9qbw9pEEt1qLrpd7DbwLuklNs73JRR3ZhCQAOSTg&#10;c1yf/BNv9sDw3+yd8Q/Er+MLS8k8PeIrOKGS8sIxLJbSxMzIxTILIQ7g4OQdvB5r9hv2c/2UfAH7&#10;LNjrlp4Dtb61h1mSKW7F7dtcEtGGC4J6cO1fjzrH7SH7M/xQ1m41/wAbfs+ahouvXEpluj4Q8RND&#10;aXTE5LGFlURE9wnXk5yaAMX/AIKNftLeE/2pvjvpvifwZFqC6Pp2hQ6QZdRgWFppEuLiUuqhiQmJ&#10;1A3YOQeOlfV37Vfwh1n4jf8ABLf4I69olvJeSeE9LsNQvbeJSzfZHtdkkgAGTsJjY9gu8npXwh8S&#10;tU0v9o34teH9F+EPwvXwjZ/ZYdG0vw9p0zXdxcsJJHM88zAF5GMh3O2dqIoLYXNf0G/Bf4dj4V/B&#10;zwX4JklW7bQtGtdMllxlZXjhVHbB7MwJx70Afjp/wT98ffswQ+F9U8L/AB18NaPHr3243Gn6/qlp&#10;LLFLA6IPId0zsKMrEFgFIfrkc+4fG74u/sQeA4rPTfAvw28NfEPxNezxQxQ2NtKlnAHcAvLO2AcA&#10;nCpuOcA7etfWHxH/AOCaf7PfxM1ibVrvwMujahO26WTQbuWyjc5znyUbygevIQE55p/w2/4Js/s+&#10;fDHVoNUsvAser6jAweKbXbqW9VCDkERO3l5BxyUyMUAfnB/wWU/5O3sf+xYs/wD0dcV+lXg7/lHB&#10;of8A2SeD/wBM61Z+Pn7Bfwm/aU8cR+LfG1jqlzrEdnHYq9nqDwJ5SM7KNoHXLtzXrth8L9C034T2&#10;/wAOYIph4Zt9EXw+kZlJl+yLAIAN/XdsH3vXmgD8W/8AgkH/AMnjWX/YEvv/AEFK/dGvnD4FfsAf&#10;CL9nTx9H4x8GWGqW+tR28lqHu9QeZPLkADDaR14FfR9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Bja0rS6jZxebMkZilYi&#10;KVkyQYwM7SM9T+dV/sK/897v/wAC5f8A4qrOq/8AIXsv+uE3/oUVFdEEmjnm3crfYV/573f/AIFy&#10;/wDxVH2Ff+e93/4Fy/8AxVWaK05V2M+Z9yt9hX/nvd/+Bcv/AMVR9hX/AJ73f/gXL/8AFVZoo5V2&#10;DmfcrfYV/wCe93/4Fy//ABVH2Ff+e93/AOBcv/xVWaKOVdg5n3K32Ff+e93/AOBcv/xVH2Ff+e93&#10;/wCBcv8A8VVmijlXYOZ9yt9hX/nvd/8AgXL/APFUfYV/573f/gXL/wDFVZoo5V2DmfcrfYV/573f&#10;/gXL/wDFUfYV/wCe93/4Fy//ABVWaKOVdg5n3K32Ff8Anvd/+Bcv/wAVR9hX/nvd/wDgXL/8VVmi&#10;jlXYOZ9yt9hX/nvd/wDgXL/8VR9hX/nvd/8AgXL/APFVZoo5V2DmfcrfYV/573f/AIFy/wDxVH2F&#10;f+e93/4Fy/8AxVWaKOVdg5n3K32Ff+e93/4Fy/8AxVH2Ff8Anvd/+Bcv/wAVVmijlXYOZ9yt9hX/&#10;AJ73f/gXL/8AFUfYV/573f8A4Fy//FVZoo5V2DmfcrfYV/573f8A4Fy//FUfYV/573f/AIFy/wDx&#10;VWaKOVdg5n3K32Ff+e93/wCBcv8A8VR9hX/nvd/+Bcv/AMVVmijlXYOZ9yt9hX/nvd/+Bcv/AMVR&#10;9hX/AJ73f/gXL/8AFVZoo5V2DmfcrfYV/wCe93/4Fy//ABVH2Ff+e93/AOBcv/xVWaKOVdg5n3K3&#10;2Ff+e93/AOBcv/xVH2Ff+e93/wCBcv8A8VVmijlXYOZ9yt9hX/nvd/8AgXL/APFUfYV/573f/gXL&#10;/wDFVZoo5V2DmfcrfYV/573f/gXL/wDFUfYV/wCe93/4Fy//ABVWaKOVdg5n3M3T7fzoGZ7i7YiW&#10;Rf8Aj7l6B2A/i9AKs/YV/wCe93/4Fy//ABVM0v8A49X/AOu83/o1quUlFW2HzPuVvsK/897v/wAC&#10;5f8A4qj7Cv8Az3u//AuX/wCKqzRT5V2FzPuVvsK/897v/wAC5f8A4qj7Cv8Az3u//AuX/wCKqzRR&#10;yrsHM+5W+wr/AM97v/wLl/8AiqPsK/8APe7/APAuX/4qrNFHKuwcz7lb7Cv/AD3u/wDwLl/+Ko+w&#10;r/z3u/8AwLl/+KqzRRyrsHM+5W+wr/z3u/8AwLl/+Ko+wr/z3u//AALl/wDiqs0Ucq7BzPuVvsK/&#10;897v/wAC5f8A4qj7Cv8Az3u//AuX/wCKqzRRyrsHM+5W+wr/AM97v/wLl/8AiqPsK/8APe7/APAu&#10;X/4qrNFHKuwcz7lb7Cv/AD3u/wDwLl/+Ko+wr/z3u/8AwLl/+KqzRRyrsHM+5W+wr/z3u/8AwLl/&#10;+Ko+wr/z3u//AALl/wDiqs0Ucq7BzPuVvsK/897v/wAC5f8A4qj7Cv8Az3u//AuX/wCKqzRRyrsH&#10;M+5m6bb/AGjTrWWS4u2keJGY/a5RkkAn+KrP2Ff+e93/AOBcv/xVM0f/AJBFj/1wT/0EVcpKKtsP&#10;mfcrfYV/573f/gXL/wDFUfYV/wCe93/4Fy//ABVWaKfKuwuZ9yt9hX/nvd/+Bcv/AMVR9hX/AJ73&#10;f/gXL/8AFVZoo5V2DmfcrfYV/wCe93/4Fy//ABVH2Ff+e93/AOBcv/xVWaKOVdg5n3K32Ff+e93/&#10;AOBcv/xVH2Ff+e93/wCBcv8A8VVmijlXYOZ9yt9hX/nvd/8AgXL/APFUfYV/573f/gXL/wDFVZrI&#10;8YW97d+Etbg04ldQksZ0tiOolMbBP1xRyrsPmfc+MfiN/wAFTvhv4R8Yaxofh7w74v8AHNvorMNR&#10;1bSZWFrGFOHZWaTLIDkbyFU44JHNfSnwA+OXg79pT4eweL/Buo6hNYNK1vcW11cSJcWk6gFopVDk&#10;BsMp4JBDAgnNfnR/wS18eeBfAvwf+Oln4s1PTtG1PylluodSmWGSa1WCZSqqxBba5cFQM5kUfxCs&#10;r/gnv8bT+zX+yN8b/iDer5sMOo2tpo9vK3yXOotCwEYHtviZsc7FJ7VirdTV36H3hH+1xoWr/tUv&#10;8DvD+i61r+rWkJm1TWLbUGFpp4VN8gf5snbujU4/jkC9c19CfYV/573f/gXL/wDFV+THwJ+L0f7E&#10;PwlsvH+uaFdeOfjb8ZLg6jaaa8nlutiZT5csjBWOZpJDIFVcvlRxsr6S+C//AAUO1/Vfjpp3wn+M&#10;HwzuPhv4k1bYNOm89nR3cfukdGUEByCodWYbvlIHJFLl6kvm6H2ZqVv9n066ljuLtZEidlP2uU4I&#10;BI/iqz9hX/nvd/8AgXL/APFUzWP+QRff9cH/APQTVyr5V2I5nbcrfYV/573f/gXL/wDFUfYV/wCe&#10;93/4Fy//ABVWaKfKuwuZ9yt9hX/nvd/+Bcv/AMVXn/ij9m34VeONan1jxH8O/DWv6vcY86/1TTIr&#10;meTAwN0jqWOAMcmvSaKOVdg5n3PNPDf7M/wn8G6xb6toHw48M6Hqtud0N9pulw288Z9VdFDD8DXo&#10;X2Ff+e93/wCBcv8A8VVmijlXYOZ9yt9hX/nvd/8AgXL/APFUfYV/573f/gXL/wDFVZoo5V2Dmfcr&#10;fYV/573f/gXL/wDFUfYV/wCe93/4Fy//ABVWaKOVdg5n3K32Ff8Anvd/+Bcv/wAVVa6t/Lns1W4u&#10;wJJSrf6XLyNjn+96gVpVTvv+PrT/APruf/RT0nFdh8z7j/sK/wDPe7/8C5f/AIqj7Cv/AD3u/wDw&#10;Ll/+KqzRT5V2FzPuVvsK/wDPe7/8C5f/AIqj7Cv/AD3u/wDwLl/+KqzRRyrsHM+5W+wr/wA97v8A&#10;8C5f/iqPsK/897v/AMC5f/iqs0Ucq7BzPuVvsK/897v/AMC5f/iqPsK/897v/wAC5f8A4qrNFHKu&#10;wcz7lb7Cv/Pe7/8AAuX/AOKo+wr/AM97v/wLl/8Aiqs0Ucq7BzPuVvsK/wDPe7/8C5f/AIqj7Cv/&#10;AD3u/wDwLl/+KqzRRyrsHM+5W+wr/wA97v8A8C5f/iqPsK/897v/AMC5f/iqs0Ucq7BzPuVvsK/8&#10;97v/AMC5f/iqPsK/897v/wAC5f8A4qrNFHKuwcz7lb7Cv/Pe7/8AAuX/AOKo+wr/AM97v/wLl/8A&#10;iqs0Ucq7BzPuZsdvu1GeI3F35axRsB9rl6kuD/F7CrP2Ff8Anvd/+Bcv/wAVTIv+Qvc/9cIv/QpK&#10;uUuVdhuT7lb7Cv8Az3u//AuX/wCKo+wr/wA97v8A8C5f/iqs0U+Vdhcz7lb7Cv8Az3u//AuX/wCK&#10;o+wr/wA97v8A8C5f/iqs0Ucq7BzPuVvsK/8APe7/APAuX/4qj7Cv/Pe7/wDAuX/4qrNFHKuwcz7l&#10;b7Cv/Pe7/wDAuX/4qj7Cv/Pe7/8AAuX/AOKqzRRyrsHM+5W+wr/z3u//AALl/wDiqPsK/wDPe7/8&#10;C5f/AIqrNFHKuwcz7nzz+1J+2F4C/ZRg0u38QtrWseINVBey0TSZ3ed0B2+YxaQBE3fKDySc4Bwc&#10;cr+zn+394D/aA+ID+A5tM8S+CPGWxng0zXpnX7RtXeyIwfO8JltrKMgEjOK+Yf2wryy8K/8ABU74&#10;T634wljtfDSxaXLDd3Z2wRKs0wDMxwAEm+YknAHJ4qH43a5pnjj/AIK3fDGTwdfW2qyW506O+n02&#10;ZZF3RiWSYFlJBxBjPsMVl1Nuh9yftU/tLeF/2T/h/b+JvEK6lqc15drZ2Wl2d86z3DEFnI3NgKqg&#10;kn3UdWFeleBdUufF3gzRdbvtO1Pw/d6jaR3T6XeXsjTWu9Qwjkw2N4BGR2OR2r80PHXxA0X9qz9s&#10;jxD458SXBPwO+B9q13JIg8yO8mjkyoUZwzTzpwOjxwKP4q66T/gqx8Qj4df4gxfAi4f4VLffYv7Y&#10;bUHDZ3bRmQRFA2SB0K7vl3Zp3jfUm0raH6PfYV/573f/AIFy/wDxVeSR/sl/BS9vdQef4T+DZpPP&#10;+++h2xY5RWJJ2cklicn1rufhV8TNF+Mfw70Dxp4dlkl0bWbZbmDzV2yLyQyOAThlYMpAJ5U81v2P&#10;/H1qH/Xcf+ikq7LsRzPucn4J+B3w/wDhpcT3HhDwdo/hW4nXZLLololm0i+jGMKSPrXX/YV/573f&#10;/gXL/wDFVZop8q7C5n3K32Ff+e93/wCBcv8A8VR9hX/nvd/+Bcv/AMVVmijlXYOZ9yt9hX/nvd/+&#10;Bcv/AMVR9hX/AJ73f/gXL/8AFVZoo5V2DmfcrfYV/wCe93/4Fy//ABVH2Ff+e93/AOBcv/xVWaKO&#10;Vdg5n3K32Ff+e93/AOBcv/xVH2Ff+e93/wCBcv8A8VVmijlXYOZ9yt9hX/nvd/8AgXL/APFUfYV/&#10;573f/gXL/wDFVZoo5V2DmfcrfYV/573f/gXL/wDFUfYV/wCe93/4Fy//ABVWaKOVdg5n3K32Ff8A&#10;nvd/+Bcv/wAVR9hX/nvd/wDgXL/8VVmijlXYOZ9zN0+386Bme4u2IlkX/j7l6B2A/i9AKs/YV/57&#10;3f8A4Fy//FUzS/8Aj1f/AK7zf+jWq5SUVbYfM+5W+wr/AM97v/wLl/8AiqPsK/8APe7/APAuX/4q&#10;rNFPlXYXM+5W+wr/AM97v/wLl/8AiqPsK/8APe7/APAuX/4qrNFHKuwcz7lb7Cv/AD3u/wDwLl/+&#10;Ko+wr/z3u/8AwLl/+KqzRRyrsHM+5W+wr/z3u/8AwLl/+Ko+wr/z3u//AALl/wDiqs0Ucq7BzPuV&#10;vsK/897v/wAC5f8A4qj7Cv8Az3u//AuX/wCKqzRRyrsHM+5m6lb/AGfTrqWO4u1kSJ2U/a5TggEj&#10;+KrP2Ff+e93/AOBcv/xVM1j/AJBF9/1wf/0E1cpcq7D5nbcrfYV/573f/gXL/wDFUfYV/wCe93/4&#10;Fy//ABVWaKfKuwuZ9yt9hX/nvd/+Bcv/AMVR9hX/AJ73f/gXL/8AFVZoo5V2DmfcrfYV/wCe93/4&#10;Fy//ABVH2Ff+e93/AOBcv/xVWaKOVdg5n3K32Ff+e93/AOBcv/xVH2Ff+e93/wCBcv8A8VVmijlX&#10;YOZ9yt9hX/nvd/8AgXL/APFUfYV/573f/gXL/wDFVZoo5V2DmfcrfYV/573f/gXL/wDFUfYV/wCe&#10;93/4Fy//ABVWaKOVdg5n3K32Ff8Anvd/+Bcv/wAVR9hX/nvd/wDgXL/8VVmijlXYOZ9yt9hX/nvd&#10;/wDgXL/8VR9hX/nvd/8AgXL/APFVZoo5V2DmfcrfYV/573f/AIFy/wDxVVrq38uezVbi7AklKt/p&#10;cvI2Of73qBWlVO+/4+tP/wCu5/8ART0nFdh8z7j/ALCv/Pe7/wDAuX/4qj7Cv/Pe7/8AAuX/AOKq&#10;zRT5V2FzPuVvsK/897v/AMC5f/iqPsK/897v/wAC5f8A4qrNFHKuwcz7lb7Cv/Pe7/8AAuX/AOKo&#10;+wr/AM97v/wLl/8Aiqs0Ucq7BzPuVvsK/wDPe7/8C5f/AIqj7Cv/AD3u/wDwLl/+KqzRRyrsHM+5&#10;W+wr/wA97v8A8C5f/iqPsK/897v/AMC5f/iqs0Ucq7BzPuVvsK/897v/AMC5f/iqPsK/897v/wAC&#10;5f8A4qrNFHKuwcz7lb7Cv/Pe7/8AAuX/AOKo+wr/AM97v/wLl/8Aiqs0Ucq7BzPuVvsK/wDPe7/8&#10;C5f/AIqj7Cv/AD3u/wDwLl/+KqzRRyrsHM+5W+wr/wA97v8A8C5f/iqPsK/897v/AMC5f/iqs0Uc&#10;q7BzPuZsdvu1GeI3F35axRsB9rl6kuD/ABewqz9hX/nvd/8AgXL/APFUyL/kL3P/AFwi/wDQpKuU&#10;uVdhuT7lb7Cv/Pe7/wDAuX/4qj7Cv/Pe7/8AAuX/AOKqzRT5V2FzPuVvsK/897v/AMC5f/iqPsK/&#10;897v/wAC5f8A4qrNFHKuwcz7lb7Cv/Pe7/8AAuX/AOKo+wr/AM97v/wLl/8Aiqs0Ucq7BzPuVvsK&#10;/wDPe7/8C5f/AIqj7Cv/AD3u/wDwLl/+KqzRRyrsHM+5W+wr/wA97v8A8C5f/iqPsK/897v/AMC5&#10;f/iqs0Ucq7BzPuVvsK/897v/AMC5f/iqPsK/897v/wAC5f8A4qrNFHKuwcz7lb7Cv/Pe7/8AAuX/&#10;AOKo+wr/AM97v/wLl/8Aiqs0Ucq7BzPuVvsK/wDPe7/8C5f/AIqj7Cv/AD3u/wDwLl/+KqzRRyrs&#10;HM+5W+wr/wA97v8A8C5f/iqrafb+dAzPcXbESyL/AMfcvQOwH8XoBWlVPS/+PV/+u83/AKNalyq+&#10;w+Z9x/2Ff+e93/4Fy/8AxVH2Ff8Anvd/+Bcv/wAVVminyrsLmfcrfYV/573f/gXL/wDFUfYV/wCe&#10;93/4Fy//ABVWaKOVdg5n3K32Ff8Anvd/+Bcv/wAVR9hX/nvd/wDgXL/8VVmijlXYOZ9yt9hX/nvd&#10;/wDgXL/8VR9hX/nvd/8AgXL/APFVZoo5V2DmfcrfYV/573f/AIFy/wDxVH2Ff+e93/4Fy/8AxVWa&#10;KOVdg5n3K32Ff+e93/4Fy/8AxVH2Ff8Anvd/+Bcv/wAVVmijlXYOZ9yt9hX/AJ73f/gXL/8AFUfY&#10;V/573f8A4Fy//FVZoo5V2DmfcrfYV/573f8A4Fy//FUfYV/573f/AIFy/wDxVWaKOVdg5n3K32Ff&#10;+e93/wCBcv8A8VVbUrf7Pp11LHcXayJE7KftcpwQCR/FWlVPWP8AkEX3/XB//QTS5V2GpO+50lFF&#10;Fch1hRRRQAUUUUAFFFFABRRRQAUUUUAFFFFABRRRQAUUUUAFFFFABRRRQAUUUUAFFFFABRRRQAUU&#10;UUAFFFFABRRRQAUUUUAFFFFABRRRQAUUUUAFFFFABRRRQAUUUUAFFFFABRRRQAUUUUAFFFFABRRR&#10;QAUUUUAFFFFABRRRQAUUUUAFFFFABRRRQAUUUUAFFFFABRRRQAUUUUAFFFFAGPqv/IXsv+uE3/oU&#10;VFGq/wDIXsv+uE3/AKFFRXTT+E5qnxBXhPxW/bi+CfwR8aXXhLxr41/sXxBapHJNZ/2VfT7VdA6H&#10;fFCynKkHg17tX5xf8FdvgT4GsfhbJ8U4ND2ePLzV7LT59W+1znfAIZFCeUX8ocRpyEzx15NVJtK6&#10;Jik3Zn1P8Kf24vgn8bvGlr4S8FeNf7a8QXSSSQ2f9lX0G5UQu53ywqowoJ5Ne7V+cX/BIn4E+Br7&#10;4Wx/FOfQ9/jyz1e90+DVvtc42QGGNSnlB/KPEj8lM89eBXJt/wAFW/ifpP7Q2veDJ/AOj+KNH0/V&#10;dS02207w/ZXX9qXZhMyW4VjM65LpGXIiPy7yFzikpaXY3HWyP1Jor8wfAP8AwVe+Iel/HGw8I/Fr&#10;4b2PhTSby9htJYRbXVnqGmrKwCSyrOx3qAyk/ImRkjsK+hf26v2+LH9klNL0LSNJh8R+NtUga6jt&#10;biUpb2cGSqyy7fmbcwYKoIzsYlhgZfMrXFyu9j1z9pr9prwv+yn4DsPFvi2w1fUdOvNSj0qOLRYY&#10;pZhK8UsoYiSSMbdsLc5zkjjqRv8AwJ+M+iftCfCrQ/H/AIdtdQstG1fz/Ig1SNI7hfKnkgbeqO6j&#10;LRMRhjwR0PFfj5+11+1t8Y/2gPgNoWm/En4WN4V0eTW7fVdO8R2um3lnZ3WLa4QRL55dZCyzFwyv&#10;0Q8HOR9zfsWfGDw78B/+CaPhDxv4oneHSdLi1J2jhAaWeRtUuljijUkZdmIAyQOckgAkSpXZTjZH&#10;23RX5tad+31+078VPCmrfED4a/BHRJfh1prStJdalK89w0cfLlMXEJkKgHPlxuAcjtXp/wAFf26P&#10;Ff7UnwG8Y6p8NfDmk2Pxa8MJHPL4d1bzbq0vozuIMDI8TBnCOACflYAHIYNVcyJ5Wfa1FfnP+zN/&#10;wVjtfFWneN4/jLZ6T4X1TRbN9QsBpMUsK3wT5XtQk0jn7RuK7RuwwY5C7CT1n7C/7Y3xt/a58eat&#10;c6h4Z8KaF8N9JLC6vrezujcySsCYraOVrjYZACGdtmAoHyrvWjmTDla3PuyiiiqJCiiigAooooAK&#10;KKKACiiigAooooAKKKKACiiigAooooAKKKKACiiigAooooAp6X/x6v8A9d5v/RrVcqnpf/Hq/wD1&#10;3m/9GtVyktge4UUUUwCiiigAooooAKKKKACiiigCK6uY7O1muJm2QxIZHbBOFAyTge1fMH/Dzv8A&#10;Zn/6KV/5QdT/APkavpHxR/yLWrf9ek3/AKAa/n9/Yx/4Ub/wtDVP+F//APIm/wBjS/ZP+P7/AI/v&#10;Pg2f8ef7z/V+f1+X1521EpNWsXGKabZ+2fwj/a/+Dvx11b+yvBPjvT9X1UqXSwkjltLiQDOSkc6I&#10;z4AJO0HA56V7FX4T/s/fDPTPiZ+35pC/A77dbeB9H1+31e3vL52V7exhdHlzv+Zt2HVUbLMGG7+I&#10;j9Nv2rv2jfiv8MfH3hnwT8JPhvD4813WrGW9eW4MhitFSQIDJtZFVST95pFGeKIy0uxyjrZH1FRX&#10;5m+Lf+CkH7QH7OPi7SdP+Ofwe0TTbHUMvF/Y0zxvJGrKJGil8+eN2XcMrkfeXJXOa+lP2ov27vC3&#10;7PPwd8J+NLGwk8TXfjK2W68P2O/7Os8JijkM0jEEqirLFkAEkuo45IfMieVn09RX5zaT+2N+2Nde&#10;DrP4gf8AChdB1TwLeWyX9v8A2d5pvJbZlDrIEF08mChyG8noQcYr2f8AaU/4KAaD+zx8I/BfiCfR&#10;W1Txf4t02HUbDw8lxtWFHjR3eaXbkIpfaMLlyOAAGKnMg5WfWVFfmp40/b7/AGo/gnpWkeMfiV8E&#10;tA03wLqUqxQ+TLJFdbmUsqO/2iUxMVVuJIV6dOK+9Pgr8XND+O3wu8P+OvDrSf2XrFv5qRTY8yFw&#10;xSSJ8EjcjqynHGV44pqSYOLR1ej/APIIsf8Argn/AKCKuVT0f/kEWP8A1wT/ANBFXKFsS9wooopg&#10;FFFFABRRRQAUUUUAFFFFAHzL8Tv+CcvwI+K/jC78T6t4Ums9WvZTPeNpd9LbR3MhOWZo1baCepKh&#10;SSSTknNfI3jz4eeHf2kP2svCH7OXw90yPR/g58Mme81yKzZjHPOGX7SWfJLuSUtwzEsGaZskV+qd&#10;cP8ADv4I+BPhPqGsX3hHwvYaFe6w6vqFzaofMuWBZgXYkk8ux+rGpcS1Jo/Or/gpNax/DP8AbX+A&#10;PxA1S1Nr4J05NLjeWKEmONbPUnnmQKBjiKVMKOo7Vzn7QvjjQv2pv+ClPwYl+GGrf8JFaaamkx3G&#10;oWKPsi+z3093O6kgZCRMGz6gjORX6oeOPh/4a+Jmgy6J4s0HT/EWkSkM1nqVus0e4dGAYHBHYjkV&#10;gfDT4A/Dj4NzXE/gnwVovhq5uF2TXNjaKk0i5ztMn3iuecZxUuLuNS0Oz1j/AJBF9/1wf/0E1cqn&#10;rH/IIvv+uD/+gmrladSOgV5l8bf2kvhz+znZ6TdfEPxF/wAI9BqryR2bfYbm581kClxiGNyMBl64&#10;616bXmXxt/Zt+HP7RlnpNr8Q/Dv/AAkMGlPJJZr9uubbymcKHOYZEJyFXrnpQ79BK3U8o/4ed/sz&#10;/wDRSv8Ayg6n/wDI1epfA/8Aae+Gf7R39tf8K68S/wDCQ/2N5P27/QLm18nzvM8v/XxJuz5Un3c4&#10;284yM/kZ/wAFEPCvwI+FvjS0+HPwh8Fx2niOxkD61q0eqXt35chGEtESWZ1Lc5c4yDtUc7hX2v8A&#10;sg/CWw/4J5/sq+LPiV8RTcwa1qkFvqOr2EI3NbIhKWloqkgeaXuCGJIG6ULnCZOak72Zq4q10fd1&#10;Ffm14C/by/aj/aGh1TxD8Ivgp4c1DwjYXTW0rX900kwcKrmMSNcwB32OpIWM43Divor4cftjTQ/s&#10;2eJfid8XPC83gG+8N302nX+jKHM8syLGUWOOUKQ0hlUKpJHfdjkVzIjlaPpuivysj/4KpfHf4nap&#10;fXHwr+ClvquiWTfv1XTr/V5ol7GSS3aNUJAJ5X88c9/qv/BTLxpd/sjal8TdN8GaPo/izSfFMXhu&#10;8sNT8+4tX3QmVnVFaJ0YHC7WY4weueFzofIz9FKK/Lvwz/wU++PXxE+HVnN4J+CL+KvE6zyDUNS0&#10;zRL+50uJAw2IkcUjOX2/eZpVwSMKetfqJVKSexLi47hVO+/4+tP/AOu5/wDRT1cqnff8fWn/APXc&#10;/wDop6GIuUUUUwCiiigAooooAK5v4ifETw98J/BeqeLfFWof2V4f0xFku7zyZJvLUuqA7I1Zj8zA&#10;cA9a6SvnL/gol/yZf8UP+vGH/wBKoaHsNauxkf8ADzv9mf8A6KV/5QdT/wDkavZ/hN8ePh/8dNMn&#10;v/AfivTvEkNuQJ0tZCJoM/d8yJgHTODjcozg46V+XH/BNP8AZU+Efx/+Fvj7WPiToQvp9L1COCDU&#10;G1O4tBaxGHcx/dyKh55y4Nec/sOM/gX/AIKJadoXgLVZtV8Of2xqmlpdK4Zb7TEWYrI5UYIKRpJn&#10;AG5VPFZcz0uaOK1sfuVRX5x/Hj/gqlr9r8Vr34ffA7wLF431OzuHs/ttxBcXf2yaPPmLb20BV3Vd&#10;rfPu5wSBjBK/AT/gqjr178VrT4ffHDwND4I1O7uEtBfW0M9p9jmfHlrcW1wWdFbcPn3cZBIxkiud&#10;E8jP0bor4l/a9/4KIXnwT+K1l8KPh34Sj8YfEC4e2hkW8kZbeGa42mCBUUhpJHEiH7ygB15JJ21f&#10;Af7UX7Unh34leD9E+L/wU0nSfD3iHU4NN/tjRJHMdmZWCq0jJPcKDk/dYpk8ZBp8yFys9+8a/th/&#10;CH4d/FO3+HHiHxd/Z/jO4mtrePTP7NvJd0k+3yR5qQmMbt68lsDPOK9mr8FP2lvEXxa1D9uC11Px&#10;X4Y0rTPiXHqmmGx0a1lVrWVkaP7GGYTuPnAj3fvBjcfu9v1K+Es37SXxl+HvxJ8PfF/RdK+EWp3l&#10;jHaeHdb8LzCWaKSRZhNN+7vZGDRkQFcNGfmOCeyjK7KlGyTPRfjZ+1j8Kf2ddT03TviF4sTw/fal&#10;C1xawCxurpnjVtpY+RE+0Z4G7GcHGcGvUtL1K21rTbTULOTzrS7hSeGTaV3IyhlOCARkEcHmvwT/&#10;AG+P2c9b/Zz+KGjWHiD4h3/xK1PWNNF++ralbvFMoErxhCXmlLfdzncOvSv3Q+GH/JNfCX/YItP/&#10;AESlEZNtpilFJJo2ov8AkL3P/XCL/wBCkq5VOL/kL3P/AFwi/wDQpKuVZLCiiigQUUUUAFFFFABR&#10;RRQAUUUUAeX/AB1/Zp+HX7SGjWmnePvD0eriyZns7qOV4Li2LDDbJEIODgZU5U4BIOBXxh+1J8Pf&#10;hT/wT1+DOpSfDLQ5bf4m+No5NB0zUbi6kub2CBwPtEkRY/JhSFBQA75I85xX6P1w/jL4I+BPiJ4q&#10;0TxL4l8L2Gt65orK+nXl4hdrVlfzFKDOAdwB6dh6CpavsUpW3PinxR+yPf8Awa/4JZ+M/B1lZef4&#10;zv7S31/W/JUl2ljuYJ5YhjkiKGEpgcEox/iNfOqftH/Dxf8Agk7J8LP7diXx6br7P/Y4jbzWP9sC&#10;88wnGNnk/wAWeo29a/ZdlDKQRkHgg15G/wCyJ8FJPEzeIX+F3hZtWaXzzM2mRlTJnO/ZjbuzznGc&#10;81Lj2KUu5w3/AATh8Iar4K/Y1+HljrEUtvd3ENzfpbzAgxwz3MssWAegZHV/+B19FWP/AB9ah/13&#10;H/opKtqoVQAMAcACqlj/AMfWof8AXcf+ikq9rIm97suUUUUyQooooA88+MP7Qfw7+AOm2194/wDF&#10;dl4chuiwt45t8k8+3G4xwxq0jgZGSFIGRnqKrfBv9pX4ZftAw3T+APF9j4hktRuntUWSC4iXONzQ&#10;yqsgXPG7bjPevz1+MGi2Pxb/AOCxGieFfG9pDqnhi1jt4bexvkDwSxppbXaIVPDK1wzZU8HJBB6U&#10;3RfD2lfCD/gsZY6D4Fs7fQtGvEEdzpOmosdvGsulGWSMRoAFXcqy7egOCMDArPmdzTlVj9G/jJ8d&#10;vAv7Pvhm38QeP9fj8P6TcXK2cMzW807SSlWYKqRI7nhWOcYGOa67QNcs/E2h6drGnvJJYahbx3Vu&#10;80Lwu0bqGUmNwrIcEfKwBHcCvzJ+KnivSf2yP23J/wC2dRhtvgb8GoXvNYvLpv8ARZpI3zLnqG82&#10;VFiA/ijhYrycH2vS/wDgrt8Bb7xQmjsviewsjJ5S61caZGLPHZsLKZQv1j/AU+ZdRcvY+2q8J+I3&#10;7c/wI+FGtT6R4k+I+mW+pwP5U1rYxT37wuM5VxbxybGGDkNgjvXk/wDwU4/aK1D4V/syWT+DdU8q&#10;98ZXUdhb6rYyZKWbRNLJLFIp6soRQw7SEgggGvmv/gnX/wAE7/Avxk+FMPxK+JVvc63aapPPDpmj&#10;w3UltCIopDE0sjRMrljIjgAMAAuTnPA5O9kCirXZ+iXwl/ad+Ffx0kMPgbxxpevXgTzTYpI0N0E7&#10;t5EgWTA7nbx3ry74df8ABQ74c/E39oT/AIU7pei+KIPE326+0/7XeWtstl5lqkzyHetwz7SIH2/J&#10;kkjIHOOW8D/8E2/CfwX/AGm/A/xP+HN9LpWjaU14uo+H9QmecbZbOeFHt5Wy2Q8qZSQnIyQwI2t+&#10;b/w7+J1z8HP+ChOveL7Lw3qHi++0/wAR+IFttD0tC1xdyypeQoigBjjdICSFJChiAcYpOTVrlKKd&#10;7H71UV+YPgH/AIKvfEPS/jjYeEfi18N7HwppN5ew2ksItrqz1DTVlYBJZVnY71AZSfkTIyR2FfQH&#10;7dX7ftl+yW2meHtG0eHxH431KD7WtvdSlLazt9zKsku35mLMrAICOFYlhgBq5la5HK72Pr6ivyT1&#10;7/gqb+0t4S8H2eu678I9E0fTdRljFhrN/oOp29jcKUZtqM84EjMAGBV+itwc5H6C/sdfGfW/2hP2&#10;cfCPj/xFa2FlrOr/AGzz4NLjeO3XyryeBdiu7sMrEpOWPJPQcUKSegOLWrPW9L/49X/67zf+jWq5&#10;VPS/+PV/+u83/o1quU1sS9wooopgc38RPiJ4e+E/gvVPFvirUP7K8P6YiyXd55Mk3lqXVAdkasx+&#10;ZgOAetfP/wDw87/Zn/6KV/5QdT/+Rq+gPiJ8O/D3xY8F6p4S8Vaf/avh/U0WO7s/Okh8xQ6uBvjZ&#10;WHzKDwR0r81/2/fgV+y/+yx8NBbaN8PIpfiDriNHpFu2uai4tlHD3Uim5IKr0UEYZsDBAbESbWqL&#10;ik9GfaPww/bs+Bvxl8c6b4O8HeN/7Y8R6l5v2Wy/sm+g8zy4nlf55YFQYSNzywzjA5wK97r8ov8A&#10;gkj+yTqFz4ig+OfiFJbPT7JZ7bw7b8qbqR0eGa4PrGqtJGo7sWPGwZ9E1P8A4KV/Ev40fFrUfBH7&#10;OPw10zxZ9hSSUX2uTH/SYY3VGnCiaFYo9zqBukJO5eATtApaXY3HWyP0Zor5X/Zh/aP+L/jL4g69&#10;4L+NXw1tfAGo6bpR1WPU7WR1tLhFkRHCFnkRgN+Syynb0I5zXzp8Tv8AgrT4p8RfEK68KfAj4cr4&#10;uaKVore8vbe4vJb8IfmkitbcqwTgkEsSQQSF6U+ZE8rP0zor8/8A4Bf8FDPiX441Xx34S+IHw1t/&#10;CXjHQfC194itzJBc2iE26ArHLazEybWLDkSDgEd8jyb4S/8ABWj4v+OE12wX4U2fjLxD5CHSrHwl&#10;p14QjliHe4HmzOUAxhUUZPVhS50PkZ+pusf8gi+/64P/AOgmrleQ/s8+PPG3xO/Z30jxL8RfDv8A&#10;wifjG+gvft2j/YZ7L7PsuJo4/wBzOzSLujSNvmJzuyOCK9eqiQooopiCiiigAooooAK5n4mfEDT/&#10;AIU/D3xF4x1aG6uNM0Oxl1C5islVpnjjUswQMyqWwOMsB7101eNftmf8mn/Fv/sWb7/0S1D2Gtz5&#10;203/AILHfBjVNRtbKLwx47WW4lWFC9hZBQWIAz/pfTmvpz44ftPfDP8AZx/sX/hYviX/AIR7+2fO&#10;+w/6Bc3XneT5fmf6iJ9uPNj+9jO7jODj5I/4It/8kD8b/wDYzN/6SwVwH/Bb7/mi/wD3Gv8A2wrP&#10;mfLcvlXNyn6K/CX4xeDvjp4Oi8U+Btaj17QpJpLcXSQywkSIcMrJIqupGQeVGQQRwQa4r4y/tkfB&#10;79n/AMUW/h3x74xTQtZntVvUtV0+7uj5LMyqxMMThclG4JB4zjBFfnL/AMEt/jtJ8A/iR4g+Hfje&#10;5XR9B8QaTH4itZLpwscEi2i3QkyeAJbRgxOf+WSDvXyb+0d4+1/49/ELxR8XNQt5ItH1nWJLGxaT&#10;gIkUa+XABk8xwmHd7vnuaTnpcfJrY/cL4q/tjfD/AOFXwM0f4ty/2r4h8HavPDDZS6PaATS+YHKv&#10;5dw0RVf3bZzg9OK6b9nj4/8Ah79pb4a2/jfwxZ6nYaVPczWqw6tFHHOGjbDEiOR1x6fNXxX4z+KX&#10;/Cof+CXPwj13/hEfCvjXd9htv7M8YaZ9vshuWc+YIty/ONuA2eAT612Hwd/aj1fRf+CdPiL4taD4&#10;M8GeGNX0q4n+z6JoelvaaVkXMcZYwJKGyQ5JIcZIFVzai5dD7wor8rPAP/BVj42eOvAuuPo3wet/&#10;Fvie0l3/AGvQNLvZNPsLYJkvcIskjsxbP8cYAHU17x+wF/wUIv8A9q3xDrXhHxboenaL4osbP+0b&#10;abSTIttdQB1SRdkjMyOpeM/fbcGPA2nIpJicWj7bqnff8fWn/wDXc/8Aop6uVTvv+PrT/wDruf8A&#10;0U9UyC5RRRTARm2qSeg54Ga8S+Ff7aXwa+NXjj/hD/B3jH+1PEvlyy/2fNpd7aPiP74zNCi5H93O&#10;eDxwa9ur8Tv2htPk/Yx/4KSWviy2X7Lok+rw+I49qnBs7pmW8RR9TdIAOgA+lTJuJUY8x+xvxG+I&#10;3hz4S+CtU8W+LdTXR/D2mIsl3evG8gjDOqL8qKzMSzKAACSSK5z4K/tD/D/9ojSdR1T4fa62v2Gn&#10;zrbXM5sLm1VJCu4KPOjTccEH5c4yM9a+LP8Agsp8X49L+E/g3wHp92ryeIr06nc+UwYNawKNgJz9&#10;1pJFYHv5Vdv8EfFXhv8A4J7/ALAPhnxF4ot5ZdT1ZV1NtNhISa9v7tfMjh5+6VhRAzHO0RMcHgUu&#10;bWw+XS59x0V+T3/D1f8AaB1bTLnxfo/wb01/h/byMJtQ/szULiKIA8q14rrECMjOU/Cvs79l/wDb&#10;k8GftFfCPxB4xuVHhW68LwmbxBYXMwkFnGEZ/OVwAWiZUfB2g5RhjgEtSTE4tH0nRX5b67/wVe+K&#10;/wASPFmpWXwR+ESa9pdjly11p95qd00IJAlkjtnQRA8cEsB0ya9s/Yt/4KRW37RnjSTwB4z8PReE&#10;fG5WRrUW8jfZ7xowTJEEf545VAY7SWyFbkEYK50w5Wlc+3KK/L/X/wDgqr8R/CP7TninwLdeCdH8&#10;QeG9H8QanpEFpollcnVrtYJJo4ArGdk3syR7mEZ43EL0Fev+B/29vHXhj4O/ET4ifG34ZXngi10m&#10;8tbXw9o/9m3Vncai8yyERmS44fBQEuqqFGTtJwKfMh8rPuGivze8D/tt/tcfGXw5L42+H/wP8N6l&#10;4HEkiI0kzvcybGIYITdRtKQeMpEeQfoOu+Of7f3xA+H37JPw9+Kum+DdK0TxL4g1q50rUNC1+K4m&#10;W0MD3UbYCvC6sWtgcN03Ec4zRzIXKz7zor8qbj/gqp8dtS+FOneJdF+DdrNDbrKdX8TyaVfy6NuE&#10;zhVi2SDYFQIGZ5jl93AAFfYf7D/7ZFh+174E1K8l01NC8U6JKkOqadFIXiw4YxTRE87G2OMHkFSM&#10;kYJFJPQHFpXPpOiiiqJKcX/IXuf+uEX/AKFJVyqcX/IXuf8ArhF/6FJVygbCvnvxR+398BPBfjm/&#10;8H634/j07xDYXp0+6tZdKvtkU4baVaUQGPAP8W7b3zivoSv56v2svDmo+Kv2xvi3p+l2zXd5/bmp&#10;3IhT7xSESTSEDuQkbHHfFRKTjsVGKluf0J712b9w2Yzuzxj1r588K/8ABQD4B+OPG2neEdD8fLqH&#10;iDULxbC1tY9JvgssxbaFEhgCYJ/i3be+a+OW/b+Zv+CaRH9pf8XHJ/4Qk5YGbHl83fXd/wAevG//&#10;AJ618b/sp+GNS8Hftm/CrSdXtms9Qh8Qac8tu/3o/M2SKGHZtrjI7HIqXPaxShvc/oTor5N/af8A&#10;2lPjR4I+MunfDf4N/C+18cancaJDrE+oXzSfZ7bzJ7iJUkIeNEH7jILSDOSB0rwLVP8Agph8af2f&#10;/iFp3h74+/CXS9HguwJS+hyPHIIC20yRkzTxzbSGyocZ4GR1N8yRHK2fpfRXx5+3V+098XP2dPCv&#10;h/x58PNI8L+I/AN9Gkd5capY3Uk9pK/MUhMdxGPKkBAGVyrAAn51FeWeOv8AgrZpVh+zL4b8U+G7&#10;PS7n4qapP9juvD94JHt7GSLaZ5nVXV/KcMvljeCfM6kxuKOZLcOVs/RasD4geNLL4b+A/Eni3U4r&#10;ifTtB0251W5itFVpnigiaV1QMVBYqhwCQM4yR1ry39j/AOIXxT+LHwjtPGHxS0rQ9BvNXIuNM03R&#10;7WeF0tCPlkm82aT5pPvKoxhcE5LYX3Gq3J2Z8I6b/wAFjvgxqmo2tlF4Y8drLcSrChewsgoLEAZ/&#10;0vpzX3dX5Uf8Ffv+S8fBn/r2f/0qSv1XqIt3aZckrJoKKKKsgKKKKACqel/8er/9d5v/AEa1XKp6&#10;X/x6v/13m/8ARrUuodC5RRRTAKKKKACiiigAooooAKKKKACiiigDK8UeK9F8E6Hda14h1ay0TSLV&#10;d899qE6wQxjp8zsQBzxXz7J/wUk/Zvi1Q6e3xOtTOG27102+aHOM/wCtEGzHvuxXxx/wWs17xGni&#10;r4caM0txH4SexuLuONSRFNeCQK5YZwzJGY8ZHAkbH3jWL8AvD/7BPjr4e6HpHiaS90HxtJZxpfXu&#10;vX97akXO0CR1lR/soXdkruxwRkZzjNyd7I0UVa7P07tfjx8PtS+Gmq/EHT/Fmm6t4O0qKWa+1XTJ&#10;DdpAsaB5AyxBm3KpBKY3YI45FeMf8PO/2Z/+ilf+UHU//kauN1D9nXw1+zX+wT8cdE8H+IpvE3hr&#10;WLHUtbsruZo5CkcllFEE82P5ZR+43BwFzuxjjJ+Of+CWf7MHw0/aRX4oD4ieHDr50caYLBlv7m2M&#10;Hnfa/MP7mRN2fKj+9nG3jqcjk7pAoxs2fqt8Kf2i/hp8cPPXwN400rxFPAN0trbzbbhFzjcYXAcL&#10;n+Lbj3rutY/5BF9/1wf/ANBNfif+21+zvP8AsC/G7wZ4r+GOuX+nWGpCa90qSWXdPZTwsomhLY/e&#10;RbZo/vZ3B2Vs9T+u/wAJfiQvxg+AvhrxqIVtn1zQ472WBclYpWizIgPcK+4A98U1K90w5bWaPXaK&#10;KK5TpCiiigAooooAKKKKACiiigAooooAKKKKACiiigAooooAKKKKACiiigAooooAKKKKACiiigAo&#10;oooAKKKKACiiigAooooAKKKKACiiigAooooAKKKKACiiigAooooAKKKKACiiigAooooAKKKKACii&#10;igAooooAKKKKACiiigAooooAKKKKACiiigAooooAKKKKACiiigAooooAKKKKAMfVf+QvZf8AXCb/&#10;ANCioo1X/kL2X/XCb/0KKiumn8JzVPiCvgH/AIK+fEDwvcfs+L4Si8SaRJ4qh12yuZdDS+iN9HF5&#10;Ux8xoN28Lhl+YjHzD1r7+r5P/aA/4Js/DL9pD4nah468S674ssdXvYoYZIdJu7WOACKMIuFkt3bO&#10;FGct19KqV2rImNk7s8x/4JB/EDwvb/s+N4Sl8SaRH4qm129uYtDe+iF9JF5UJ8xYN28rhW+YDHyn&#10;0r5Q/ZH/AOUr3/czeJf/AEmv6+/f2f8A/gmz8Mv2b/idp/jrw1rviy+1eyimhjh1a7tZICJYyjZW&#10;O3Rs4Y4w3X1q/wDDr/gnj8Ofhl+0J/wuLS9a8UT+Jvt19qH2S8urZrLzLpJkkGxbdX2gTvt+fIIG&#10;SecxyvQvmWp8E/8ABVRQv7b3hggAFtI0wnA6n7TMP6VW/wCCkoj8L/8ABQTR9Y8UwG48NtHo98Yp&#10;ELrJZRuFmULjkFo5hgZzk+tfoP8AtAfsAfD39o/4p2Hj7xLrPiax1iytoLWODSrq3jtysUjOpKyQ&#10;O2SXOfm6Y6V2f7SX7JPw8/ao0axs/GtjdLeafv8AsWraZMIbu2DY3KrFWVlOB8rqwyMgZocW7jU1&#10;ofF//BV34/fDX4ofs5+E9J8G+ONB8S6ifEtvfmz0m+jnljt1tLtC7opJjw0iDDYPzdK838feH9W1&#10;v/gjP8MrjTI5JLbS/EE97qPlgnFv9v1GLJ9hLLDX02v/AAR7+Bq+GpdK/tDxebmS7S5/tY6hb/a1&#10;VUdfIH+j+WIyXDH5N2UX5gAQfpj4R/s/eFfg/wDBOw+Fdklxr3hS0iuYGj17yrh7iOeaSWRJQqKj&#10;DMrDG0cYznqTlbbbFzJJWPyU/ZS8J2vj74T21o37aGofBuS0eaKXwfeXc1na26tIzZhZr6GORZN2&#10;87V4ZmBHc/V3/BPP4E/DT4F/FHxteeFPjrpXxMnTRQt/Bp+m/Z7e0i85WEzXAnkjbGxhgHIBJ6V2&#10;HjH/AIJEfAfxRq0t7ZN4n8LRyMWNno+pRmEZ7ATxSsB7ZrrPD3/BNr4VeDvhx4l8IeHNQ8U6CniS&#10;GO11fV7PU0N7d2yMW8gl4mjVGJ+bZGpYcE4JBFFroDkn1PyZ/a88SeH/AI5ftGfELxV8MfDdwvhu&#10;Em7u7izhZkmCFY5r9lA/dJJIwOTj7wZsMxFfqn/wS/8Aix4K8dfsz6P4e8M2UGi6z4aUWus6ahy7&#10;ztlvteTywmOWyehDL0UV6D+z3+xH8M/2cPCPijw/odre69beJgYtUn8QvFcS3EGwp9nOyNF8rDOc&#10;bckuck8Y5f4A/wDBO7wD+zX8Sl8Z+C/FXjOC7aOSCbTrq+tZLO4hfnypFFsHZQQrD58gopz1yRi0&#10;7hKSasfU1FFFamQUUUUAFFFFABRRRQAUUUUAFFFFABRRRQAUUUUAFFFFABRRRQAUUUUAFFFFAFPS&#10;/wDj1f8A67zf+jWq5VPS/wDj1f8A67zf+jWq5SWwPcKKKKYBRRRQAUUUUAFFFFABRRRQBmeKP+Ra&#10;1b/r0m/9ANfg3/wT98E/B7x58ZNZ0/42XGkW3hWPQJp7Z9a1ptLhN4Li2VAJVljLN5bTfJuOQCcf&#10;Lkfvhf2aahY3FrIWWOeNomK9QGBBx7818If8OY/gp/0NHj7/AMGFl/8AIdRJNtWNIySTTPz5/bA0&#10;34afCf8AaOsX/Z411n0u0tbe5S60jUXu0tdREkmVt5yzM42rC2dzfM7DPYfW/wC25+2v8YPD3xd8&#10;LfCXwfq1v4Gvbix00alqk0SI73l0qlsu6sIYkLrkqNwKtzjivpj4J/8ABM34KfBDxRZ+I7Ow1TxP&#10;rFk4ltLjxHdJOtvIDlZFjjjjQsOxZTjAIwea6n9pf9hj4YftU6jZar4sg1LTtdtIRbJq+iXKw3DQ&#10;hiwjcOjowBZsErkZODU8rsyuZXR+W/8AwUK+Dfj74Pf8IFF4++M998VNQ1RLyVLK5klMemBBbjeg&#10;eV+JfMI3BEz5Pf8Ah+rPGnwR+HX7R37I/wCzn4P8S+PbPwN48j8MxXXhu41A/urlPJgWeEhiqtnE&#10;PAbeNoIBAYV3d5/wR5+Bt1oun2EepeMLWa1kleTUIdRtzPdb9mFk3W5TCbDt2Kv32zu4x6r8Qv2A&#10;/hT8Uvhr4I8G+IYdYurfwbp40zSdSjvvLu0hwgO/aojcny1yTH24xmjleocy0PzY+Kmk/tJf8E6Z&#10;PDSJ8WIrnRb1mGnWGn6s95bBI8HBs7hQFQhsZRSvbdnFZP8AwUP8VeJPiV4m+DXxR1myl0iHxN4J&#10;sZ4mtw2yKdJpXmEWSDwZUkUZztkTnvX3z4H/AOCR/wAB/B2tQ6heL4k8WLE6utnrmoRmDIORuWCK&#10;IsPVWJB6EV9KfFj4B+Afjd4Jj8JeMfDVnqmhwbfssKgwtaMq7VaB0IaMgcfKQMcEEcUuR2sHOrn5&#10;jah8CvCnxe8CxP4h/wCCgQ1rQblUuTpPiWZy4YcrvtJ9S3B1z0KZBzX3b+wL4F8NfDv9nHTNI8I+&#10;OI/iHoK6hePDrkNg9kkjecQ6LG7scKysNwOD1FeRN/wRz+Bp1T7X/avjQQbt32Ealb+TjHTP2ffj&#10;/gefevrf4R/CPwv8DfAWneDfB1g+naDYmRoYZJ3mbc7l3Yu5JJLMT1wM4AA4qoxad2TKSasjptH/&#10;AOQRY/8AXBP/AEEVcqno/wDyCLH/AK4J/wCgirlWtjN7hRRXx/8A8FTvg+fih+yrq2qWsHm6r4Su&#10;E1uLaPmMKgpcDP8AdEbmQ/8AXIUPRXGtXY+wKK+CP+CPPxbPjD4Aax4Jupt954R1E+SpPItLndKn&#10;/kUXH4Yr5P8Ai3HJ+2t/wU4HhuPN34ftNXTR2GCVXT7Hc10QR2dkuCp9ZV9anm0TK5dWj9p6K8F/&#10;aI/bW+FX7Lk1vpvi3VZ5tblhE0Wh6Pbie68roGIJVIwcHG9lzg4zg1wfwb/4Kf8AwR+Mnim08PQ3&#10;mr+FNUvZRBaL4ktI4I55DwqCSOSRFJPA3lckgDkgVXMtieV7n1tRXAfGn47eCP2fPCB8SeOtbj0b&#10;Tmk8mFdrSTXEhBIjijUFnbAJ4GAOSQOa+X9D/wCCwHwI1fXEsLm38WaNbM23+0r7TImtxz94iKZ5&#10;Mf8AAKHJLcFFvY+36K8i+M37UPgr4LfBmD4o3r3fiPwpcPbrbz+HhFcNOsxwjpvkRSvr81eFyf8A&#10;BWr4FxeA7fxI/wDwkQuZ7qS2Tw+tnA+o4QKTKyrOY0Q7sAtICcNgHFHMkHK2faNFfP8A8fP25fhR&#10;+zjDYReK9VuptZvrZLyHQ9LtxPeeUw+VnG4IgPbe4zg4zg1xfwR/4KbfB747eOtM8I6VD4j0XW9T&#10;mMFnFrGnoqzPt3ABoZZQucHlsDijmWwcr3PrSivkXxN/wU++EHgv4x6t8O9etfEmk3ulX82n3msX&#10;FpAbCJo87n3LOZCvy8YjLHI+Wqvgf/gqt8CvHHj638Lx3WuaOLmYW9vrGrWKQ2MrsQF+cSM6Ak/e&#10;kRQO5FLmXcfK+x9cax/yCL7/AK4P/wCgmrlU9Y/5BF9/1wf/ANBNXKrqLoFfLn7f/wC11D+yz8J9&#10;mlssvjnxCstrosRGRBgASXT9sR71wD95iowQGx9R18+/tSfsS+Bv2uL7w7deMNV8QabJocc8VsNE&#10;uIIg4lKFt/mwyZI8sYxjqetKV7aBG19T82/+Cb/gD4b6j8Qrj4t/F74ieFNOuNNvGl0vSvEGvW0V&#10;1dXpO5ruVJZA2FJypYfM/wA38Iz+jnx4+JHwF+OHwR8XeGdd+KHhu58M3sdvbX19o2sQXTWEjzp9&#10;mmcxM2wCZYzucBOPmOM14n/w5j+Cn/Q0ePv/AAYWX/yHXdfDv/gl78HPh94d8WaEbjxN4i0nxNBB&#10;Be2+rahGNvkyiWNo2giiZWDgHkkHGMVnFNK1jRtN3ufD3jz9kT4z/sd+A9X+Inw5+NWn3Hgi2ZZ2&#10;n0TWZbJ7vcQikwZMMrYI+XexOOATirPxO+OPxG/as/4Jw6hq3iRW1G+8H+NLRNQ1a3hEYu7Q20iq&#10;0ioAu9JbiLcQAMFDjOSfq23/AOCOvwMh1Zbx9T8ZT24bcdPk1OAQkf3SVtxJj/gefevrDwX8E/A3&#10;w++Gq+AND8NWFr4Q8l4JNLkj82OdXGJPN35MhbuXJJ70crByR8X/APBMn9pj4QeD/wBl/SvC2teM&#10;PD/g/wASaXd3b6jDrV7FYm6aSd3jmVpCok/dGNOCSPLwRjFYn/BSL4l/Df4pfsl65q3w61HS9YRP&#10;GllDq2oaVBtWe6Fq+C0u0CYiPyxvBYYAGeMD0rxh/wAEiPgP4o1h76ybxP4XidixsdH1KMwc9h58&#10;UrAewbv9K7W//wCCcvwkuPgZL8KrFte0bw9Pq0etXN1Z36vdz3SRmMMzSxugBU8hUUcDpzl2lawX&#10;je5zH/BJf/kzvSv+wvff+jBX2VXmf7PHwA8Pfs0/DW38EeGLzU7/AEqG5mulm1aWOSctI2WBMcaL&#10;j0+WvTKuOisZyd3cKp33/H1p/wD13P8A6KerlU77/j60/wD67n/0U9DEXKKKKYBRRRQAUUUUAFfO&#10;X/BRL/ky/wCKH/XjD/6VQ19G1xXxn+E+kfHP4Y694F165vbTSNZiWG4m050SdQsiuNjOjqDlB1U8&#10;ZpPYa0Z+L37FP7AX/DYXhTxHrX/Cd/8ACJf2PepZ+R/Y/wBt83dHv3bvPj246YwfrX6bfsvfsB+C&#10;P2V7XVdR0S8ute8Z31q9r/b2pKqG3Vh92FF4jUkAk5ZjjGccV2v7L/7JvhH9kzw/rWj+ENR1vUbb&#10;Vrpbud9bnhldXVNgCmOKMAY9Qa9rqYxSLlJs/Ez/AIJj/EHwt8Af2ovE1l8Sr618LXsmmXOjpe6s&#10;4iitbtLiMyRSSN8sZIicbmIGVxnmk/4KZePfC/x+/aq8NWvwzvrXxPfLplro73+kSebFc3jXEpjj&#10;jdcrIVEqDepPLYz8tfo7+0D/AME8/g9+0Z4jm8Ra7p2oaJ4iuNv2nVNAuVt5bjAwDIro8bNgAbtm&#10;4gDJ4FH7Pv8AwTz+D37OfiKLxFoWnahrniKAEW2qeILlbiW2yMExqiJGrY43BNwBIB5NRyu3KVzK&#10;/MfOn7Vn7F/hn9p3436rrHw++Kmk6N8XdLW1ttc0XUpHiaS4jgj8m4Qr+8jPliMbkR1O0YIYNnwv&#10;4e/tFftC/sn/ALUWg/C/xh41fx7btqVnp99pkuonVEkjuHRQIpXHmxyKH4U7cEAFSpGfu748f8E2&#10;/g/+0F411HxbrS69o/iHUWR7y80bUAnnMqKgJSVJEX5UUfKo9evNXPgH/wAE6/g3+zz4ltvEejab&#10;qGu+IrQk2upeILpbh7cn+JEREjDejbNw7EU+V3uhcytqfAH7cV1Dpf8AwU+0S8vJUtbSHU/D00k8&#10;zBESNfILOSeABg5Psa/Y3Vtd03w/o91q+qaha6bpVrCbi4vrudYoIYwMl3kYhVUDnJOK8K/aW/YZ&#10;+GH7VGpWWreLLfUtP120gFqmraLcrDO0IYsEcOjowBLYJXI3HmsX4T/8E9/hv8HPht8RfBWiap4l&#10;n07x3ZJYardX13A9wkaLMqmErAqKQJ35Kt29KpJpsTaaR+e//BXD4jeE/iT8ZfBl74R8T6N4psrf&#10;QPJmuNF1CG8jjk+0SnYzRswDYIODzgiv1T+Avxb8DePPBvh/SfDXjPw94i1Wy0e1a6sdJ1WC6ngA&#10;jRSZEjcsoDEDkDnivlv/AIcx/BT/AKGjx9/4MLL/AOQ69l/Zh/YM8Afsn+LNW8QeEdY8Saje6lZf&#10;YJo9aubeWNY/MV8qI4IyGyg6kjGeKUVK9wk4tWPoWL/kL3P/AFwi/wDQpKuVTi/5C9z/ANcIv/Qp&#10;KuVoQwooqvf2NvqljcWV3Ctxa3EbQzQyDKujAhlI9CCRQIsUV+J/7KF1dfse/wDBRubwPqErRadc&#10;6lceF5mkODLBOwazkP8AvMLZvoxr6k/4LKfFo+G/g34X8AWs2258Tagbu6Vec2trtbafTMskRH/X&#10;I1HNpcvl1sfoZRXx5+xRo/hr9kH9h/Q/EfjjULfw5BqSHxDql1cBgd1xt8hNuNzP5IhXYATuBAFc&#10;/wD8PhfgT/bn2H7F4v8Asu/b/af9mQ/Z8f3sef5mP+AZ9qfMuouV9D7jorlvAHxQ8K/FHwRaeL/C&#10;+uWmreHLqNpUv4n2ooX7wcNgoy4O5WAK4OQK+V/Hn/BWz4EeCtfm0u0k8Q+LBC5je+0Gwje2yDg7&#10;XmljLj/aUEHqCad0txWbPtGivJf2ff2pvh1+01o11feBda+1z2e0Xmm3UZgu7Xd90vGeqnnDKSpI&#10;IzkGvFNJ/wCCqnwVvPHmq+F9Sj8Q+G301rpLjVNXtbdbTdBu3KpjneRmYrhFCEsSBgUcyDlZ9i0V&#10;89fDP9ur4V/Ez4U+KfiOl9feG/CPh2+On3V9rsCRGSTYjKYkjd2fd5ihVwHJ42149L/wWI+BcesG&#10;yXTvGMlsGK/2iumQeQR/ewbgSY/4BnnpS5kPlfY+5qK+a/jF+358M/gz8OfA3ji9ttf17w/4ySST&#10;TJtHs49+1FUsZEnliK/fA79D7Z8913/grl8CNF03R7qMeJdUuNQhWaWxsdPiaWw3fwzlplTcO4jd&#10;8Z9eKfMu4crPtaqdj/x9ah/13H/opK5b4P8Axi8J/HbwLZeLvBmqLqujXRZN+0pJFIv3o5EPKOMj&#10;g9iCMggnqbH/AI+tQ/67j/0UlAu5cooopiCiiigD5c/as/YN0H9pTxZpHjTTvFGpeAPHmlxrDDrm&#10;mJ5m5UYtGWQOhDoSdro6nBwc4XHy58Yvgno3/BO/wB4j+Jd7461T4hfHDxUkuj6JrOpRmN7eSZcX&#10;F0qs8rGRYif3ju3LIuBuOf1Grw34ufsg+Dfjf8YPB/xB8V6nrt5c+FTG2n6GlxCNMLLJ5m54zEXY&#10;swTd84BEajGBgw49UXGXRnw38Vf2b739m/8A4JZ6nb3FtJb+Ktf1DTtU8SsPvIHnXyoHOekeYlIH&#10;G8ue9ZvxpXwmv/BIb4a/Yhpv2o3tuYfL2+Z9s86b7Tjvv+/u9vbFfqh4w8I6N4+8L6n4d8Q6fDqu&#10;ialA1td2c4OyWNhyDjkexBBBAIINfIGlf8EifgLpvipdXkHibULNZPMGiXWpp9jxkHblYlmK8d5M&#10;89alxfQpS7nzt+0d8LfE3jb/AIJZfBbX1gmu7nwvFDe3UKKSV06RJESXGM4RTb57BSzdBXef8Ex/&#10;20vhv4b+BWnfDTxn4k0/whrGgz3JtZtXnW3trq3mnafcJnwisHldSrHOACM84/ReHRrC30dNJjsr&#10;dNLSAWq2QiXyRCF2iPZjG3bxtxjHFfIPxE/4JN/Abx5rU2pWlrrvg5pnMklt4dvo47fceu2OaKUI&#10;M/wpgDsAOKfK07oXMmrM9B0/9ur4Z+LPj54Q+FXgzVIfGWq64919p1LS5g1nYpDazT580ArMzGIK&#10;FQ4AYksCArfm5+yP/wApXv8AuZvEv/pNf1+kX7P/AOwL8H/2b9cttf8ADWj3moeJrZGSHW9ZuzPc&#10;RhkKPtVQsallZgSqA4Yjoayfh1/wTx+HPwy/aE/4XFpeteKJ/E326+1D7JeXVs1l5l0kySDYtur7&#10;QJ32/PkEDJPORqTtcE4q9j4J/wCCqihf23vDBAALaRphOB1P2mYf0qt/wUjSHwt/wUF0fWPFMBn8&#10;NSJo9+8boZFkso3CTKFxyCYphgdfxr9B/wBoD9gD4e/tH/FOw8feJdZ8TWOsWVtBaxwaVdW8duVi&#10;kZ1JWSB2yS5z83THSvJf+CpHiL4P6LF8PLD4reCtX12LVRqH2TXfDd5Hb6jpvk/Z9yqsg2Sq/n52&#10;ucApnBJyJlHdlKWyPPP+Crvx++GvxQ/Zz8J6T4N8caD4l1E+Jbe/NnpN9HPLHbraXaF3RSTHhpEG&#10;Gwfm6V9Jf8ExP+TG/hr/ANxL/wBOd1X5D/FzUvghq3hvSPC/wV8IeNLrXrnUUln1rxZNDJfSrtdE&#10;tYYLYmMhmkBJxuzGg5ya/a79in4V6r8Ff2W/h/4Q1yJrbWLOzknu7d2BaCWeeS4aIkcZQzbTjP3e&#10;p60Rd5XFJWjY9i0v/j1f/rvN/wCjWq5VPS/+PV/+u83/AKNarlarYye4UUUUwOI+NXxe0H4D/DHX&#10;vHPiSRk0rSYPMaOIZknkYhY4kH953ZVHYZycAE1+I/g3UIf25P2qrrxL8WvGui+DPDssv2q+l1bV&#10;obNIbNGxHY2plZcnB25HTLueev7VfH74GaD+0d8L9S8CeJbvUbHSL+SGWWbSpI47gGKRZF2tIjrj&#10;KjOVPHpXyd/w5j+Cn/Q0ePv/AAYWX/yHWck2zSLSR9QeDfjt8FLaz0vwx4U+IngiWO1gW1sNI0jX&#10;LSZxHGnyxxRRyFmwq9ACeK/OK4/4J73et6vd/Ef9lz41aT/Yc4kuYFTVZrG7sImO4w+fCCwC4xiQ&#10;RkYAbkZP1R8K/wDglV8JPhH8QtE8YaVr3jG91DSZjNFb6he2rQSEqVIcJbKxGGPRgfesrxF/wR9+&#10;BGtakbmzufFugQk5+x6dqkTxDpxmeGR//Hu9DTe6BNLZnzZ+x/8AtRfGb42WfxZ+DHiDWJvGN1ee&#10;DdYGmagzpLcWt2sJiTE8f+sjZpAASW+YoVOCQee/4JKfGj4e/Bzx/wCPrHx3qun+GNS1e1tYtP1T&#10;VnWCKMRPKZ4GlbAjLF4mwxAPleoAr9Nf2fP2Ufht+zHp15b+BtEa1u74KLzU7yYz3dwF6Kzn7q55&#10;2qFXPOM15t8bP+CanwS+OHiK81+90rUPDGt3shlu7zw3dLb+e5OS7Rujx7ic5YICSSTk80uWWjHz&#10;J3Rq/FD47/Bz4meGvHekeGvFPhzxX40tvBmszQTaSyXkkFr5GJgLiMMqKW8rKbxu2g4O3j4k/wCC&#10;KP8AyUr4l/8AYItv/RzV9mfBv/gnL8JPgha+IP7COvXWp63pN1otxquoX6vOltOoWRUVEWIHgEEx&#10;kgj6itj9l39hnwH+yXrmuar4Q1bxFqNxrFtHazrrdzBKiqjFgUEcEZBye5NOzbTYrqzSPftY/wCQ&#10;Rff9cH/9BNXKp6x/yCL7/rg//oJq5WnUjoFFFFAgooooAKKKKACvGv2zP+TT/i3/ANizff8Aolq9&#10;lrxr9sz/AJNP+Lf/AGLN9/6Jak9hx3R8t/8ABFv/AJIH43/7GZv/AElgrgP+C33/ADRf/uNf+2FY&#10;X/BLj9rH4VfAj4W+IvDfjnxT/Yetap4g+0Wlr/Z13cebG0EMYO6KJ1HzKRgkHj0r7q/an/Yx8E/t&#10;df8ACMf8Jjqmv6b/AMI99q+y/wBh3EEW/wA/yd/mebDJnHkJjGOpznjGa96FkaP3Z3Z8J/tF/sM+&#10;M/jx8Ev2efG/wy0CPWtabwJpOnaxai7t7UlEs4WgmzM6Kxwzoec4WPjA4479vP4Er+zp+yd+z94O&#10;mijTWI59Qu9XaNgwa9ljgeUbhwwUkRgjqsa1+vPw/wDBdl8N/AfhvwlpktxPp2g6bbaVbS3bK0zx&#10;QRLEjOVVQWKoMkADOcAdK8r/AGpP2P8Awb+1tp3h+y8YanrmmxaJLNNbnRJ4YmcyhA2/zYpMj5Bj&#10;GO/Wm4aaCU9dT4b/AGk/+URnwh/6+dO/9AuaPhT/AMoavHf/AF83H/pdBX2t43/Yn8D+Pv2dPDnw&#10;X1DVfEEPhfQXhktru2uIFvXMQcLvdoSh/wBY2cIOg6UeH/2J/A/hv9mfVvgdbar4gfwnqTvJNeS3&#10;EBvlLSpKdriEIPmQdYzxn60cruPmR8yf8EU/+SU/Eb/sNQf+iBXgf/BKdFj/AG2vE6IoVV0bUgFU&#10;YAH2mDiv0t/Zf/ZN8I/smeH9a0fwhqOt6jbatdLdzvrc8Mrq6psAUxxRgDHqDXI/s/8A7AHw9/Zw&#10;+Kd/4+8Naz4mvtYvbae1kg1W6t5LcLLIrsQscCNkFBj5umetHK9A5lqJ4J/4KBfDzx5+0lcfBPT9&#10;G8TQ+KoNS1DSmvLm1t1sTLZrM0rB1nL7SIH2nZk5XIHOPo6+/wCPrT/+u5/9FPXzj4J/4J+/DzwH&#10;+0lcfGzT9Z8TTeKp9S1DVWs7m6t2sRLeLMsqhFgD7QJ32jfkYXJPOfo6+/4+tP8A+u5/9FPVa21I&#10;06FyiiiqJCvzp/4LLfB0eIPhb4V+I9pCWu/D16dOvWUdbW4xsZvZZUVR/wBdjX6LVyPxa+F+ifGj&#10;4b+IPBHiJZm0bWrY207W7KssfIZZELKwDqwVlJBAKjg0pK6sOLs7n4afDe9179t79pL4P+FPEObm&#10;00+xsNClG4knT7NGknZiP4nVZTn1Yc19v/8ABaLw5qVx8Ifh7qdnC/8AYunavNBdLEDsjeSEeSSB&#10;wBiORQfVgO9e/wD7NH/BPn4a/ss+ObzxZ4X1DxFqur3Fi9gG1y6glSGNnRmKCOCPDHYoySeMjua9&#10;/wDGvgnQviN4W1Hw34m0u31rQ9QiMN1ZXS7kkXr9QQQCGGCCAQQRWai7NM0cldNHxN+z/wDtZfBD&#10;QP2C9J0rVvFeh2l1pvhqXTdQ8Mz3CJe3E/lusiLb/ffzWJO5QR+8ySOcfDf7G3gLxT4p+AP7Td1o&#10;kVy1mvhaGBliRsTyLOJ2RSPvMIYphtH/AD0HqK+977/gj38CbvWzfRXfi6ytd27+zINTiNvjn5cv&#10;A0mP+B54619X/Cj4P+D/AII+C7fwr4L0S30TRYSWMMeWaVyAGkkdiWdzgZZiTgAdABRyt7hzJbH5&#10;t/8ABI74+/DP4Y+BfHeheLvE+j+E9buNRjvo7jWLmO1S5txEFCrI5AYowc7c5/ecA815f8O9Xsfj&#10;J/wVft/EHw8LTaJN4lfURd28bbJIIoT9omORwshWTk4/1o7mvuL4n/8ABKf4F/ErxFdazFba54Qu&#10;LqQzTQeHLyOK3ZySSRHLFIqAk/dTaB2Ar1z9nf8AZB+GX7MFvdnwVo0i6neJ5dzrGoTefeSoDnZv&#10;wAq5AO1AoJAJBIFHK9Ew5lq0fl38EP8AlLpqP/Y++If/AEK8r9Lf23PBfw6+JXwZj8I/EjxVF4Ks&#10;da1OG10rWpziODURHLJFuJwmCkcoIdlBBIDBitc94V/4J4/Dnwj+0ZP8aLPWvFEvimbV7zWWtJ7q&#10;2Nl51yZTIoQW4fYPObA35GBknv618ef2f/Bn7SXgmPwr44sZ77S4bpb6D7NcvBJDOqOiyKynkhZX&#10;GGBHzdOlNRaTQnJXR+TnxQ/Z7+Pn7BngdfF/hf4xWreDHukjhj0PWZYxO7scN9kkHlyHudpcgZJ4&#10;BNbH7V3x48SftFf8E9/hl4r8WwRrrqeMJbCe6hiESXnlW0wEwQcAnOCFwNytgAcD6v0f/gjz8CtN&#10;1gXlzfeL9Wtgxb+z7zU4VgIznGYoEkx2+/n3zzXn/wDwVw8F6H8O/wBlv4b+G/DWl2+jaHp3iFYb&#10;WxtV2xxL9luCcepJJJJ5JJJJJJqXFpMvmTaF/Zn/AGlfhZ8N/wDgmha6N4j8XaG+uR6TrVrJ4Z+2&#10;xPfzSTXV2Y4jb534cSJyRtwwJOK88/4I12934f8A+FxeMbmG4/sCw062SQxj/WyJ50pVckAsqL+H&#10;mDkZrY/Y/wD+Cbvwm/aI/Zn8AeOvENx4i07Xb37b9t/sm/jSK58u/niTcskUm35I1X5CvTPXmv0M&#10;8A/AfwX8LfhbN8PvCelLofh2aCWGRbdszSNKmx5XkbJeQjHzNnoB0AFOKbs2TJpXR5t+y7+3N4D/&#10;AGtNc1zSvCGk+ItOuNHto7qdtbtoIkZXYqAhjnkJOR3Ar6Kr51/Zd/YZ8B/sl65rmq+ENW8Rajca&#10;xbR2s663cwSoqoxYFBHBGQcnuTX0VWivbUzdr6FOL/kL3P8A1wi/9Ckq5VOL/kL3P/XCL/0KSrlM&#10;GFfjL4At4rr/AILAX8M0aTQyeLdWR45FDKym3uAQQeoIr9mq+ZtF/YA+Hug/tJSfG231nxM/iuTU&#10;rjVDZyXVubHzZkdGGwQB9oEhwN+eByamSvYqLtc+IPD/APwSt8bWn7XUUV3oEb/Bi31xrxdUa+tz&#10;5tipMyW5h8zzsnCwE7BzlunNcb4kUL/wV2gAGAPHVoAB/wBs6/aqvl++/wCCenw61D9o1fjTJrXi&#10;hfFK6tHrAs1urb7F5ybcLs+z79nyjjfn3qHDsUp9z5b/AGyv2xvi3q37WkfwN+HniW1+H+npfWWl&#10;HVZAiSTz3CRt5kkrKxjjXzQAEAJ25ydwA+Yv+Cg/wl8afB/xr4W0zx18XL74qaxc2Mlzi9eT/iWr&#10;vC7FV5X2h9obICZ29D1r9Tv2kP8Agn98Kv2nvE0XiTxJHq2j+IViWCXUtBukhkuEXhBIskciEqOA&#10;20NjAJIAx5bqH/BHn4G3ul6baRal4wsZLQOJbu31G3M12WIO6XfbsuVAwAioOuQSSaUot3HGUVY9&#10;G+IvxS8E/C39g/RtV+IVvFq2i3vhKxsBpMzfPqc8tmgSBe+4nLFhyoVn/hr8SvhrJa+A/Gngvxp4&#10;s8I3GueCBqoke1njZYNQjhdDNEjnCuVDLlc4yQG4Jr9tfjh/wT98EfH7S/B2l+JPFvjO30nwppke&#10;mabp+nXlpHCAiKhmcNbMWlZUQFsgfKMAc56X4lfsT/DH4nfArQPhPe2F1pfhzQPKOmXOmSIl5asm&#10;dzLI6OCZMtv3KdxYn72CHKLkKMlE6Dx7+014K+H/AOzzJ8ZQ93rvgpLa1uY20aNHnljnmjhTakjo&#10;AQ0o3KzArtYdRimfsy/tNeF/2rPAd/4t8JWGr6dp1nqUmlSRa1DFFMZUiilLARySDbtmXnOcg8dC&#10;eB0H9gPwToP7PHib4LL4s8ZXvgvXbiG6K3l7avPZNHPHORbsLYKiu8SllZWH3iNpYk9V8D/gZ4E/&#10;Yc+Dfie00zWNXk8K2s114k1G+1pkuJoFW3jEpAghQlVjtwdoUsTnGcgVetyNLHwz/wAFfv8AkvHw&#10;Z/69n/8ASpK/Vevxf/4KJftGfDz9or4y/CzUPh74h/4SC001PIupPsVxbeW7XCMoxNGhPA6jIr9o&#10;KUd2VLZBRRRVmYUUUUAFU9L/AOPV/wDrvN/6NarlU9L/AOPV/wDrvN/6Nal1DoXKKKKYBRRRQAUU&#10;UUAFFFFABRRRQAUUUUAfI37W3x++Btj8SLT4L/HTQkl0HVNHg1q01q4R5IYZnnuIShMY82BwIsiV&#10;DyHYHaB83w7+1l+zD+yz4P8Ahfqfiz4YfGK0n1+II9p4ci1m31RbnLqPLCIPOiOGJ3OSBt5A5Nfp&#10;b+0F+xr8LP2mrq3v/G+hSz61a2wtLfVrG6kguYoQzME4O1gGdyA6tgsfWvCdE/4I8/ArStUW6ur/&#10;AMYazAGybG+1OFYW56ExQI+O3DZrOUWzWMkj5s/Yp1PxBef8E7f2lbW+muZfDtpY3KaasrExxyta&#10;O1wkeeg5iYgcZcnqTUv/AAR7+K3gn4YL8XD4x8YaD4UF7/ZBtf7b1OGz+0bPtu/y/MZd+3emcZxu&#10;X1FfpbqXwD8HXHwT1P4U6Zp3/CNeD77TptMNvo4WN4Y5FIdkLKwLnJJZgxJOTmvk7/hzH8FP+ho8&#10;ff8Agwsv/kOlytWsHMmnc+Uf+CnH7Rnh79qL4reB/CXw4kbxPbaCs9tFe2UbEXt5dPEpihGMuB5M&#10;YDDhizYyACf1T+Bvw3ufhD+zn4S8G30iy3+jaDHa3TRnK+eIsyBT3UOWAPoBXHfAX9hH4Pfs66yu&#10;t+GPD0l34gQFYtY1ic3VxCCCD5eQEjJBILIoJBIJxXu2sf8AIIvv+uD/APoJpqL1bE5LRI6Siiiu&#10;Y6QooooAKKKKACiiigAooooAKKKKACiiigAooooAKKKKACiiigAooooAKKKKACiiigAooooAKKKK&#10;ACiiigAooooAKKKKACiiigAooooAKKKKACiiigAooooAKKKKACiiigAooooAKKKKACiiigAooooA&#10;KKKKACiiigAooooAKKKKACiiigAooooAKKKKACiiigAooooAKKKKACiiigDH1X/kL2X/AFwm/wDQ&#10;oqKNV/5C9l/1wm/9Ciorpp/Cc1T4gooorQzCiiigAooooAKKKKACiiigAooooAKKKKACiiigAooo&#10;oAKKKKACiiigAooooAKKKKACiiigAooooAKKKKACiiigAooooAp6X/x6v/13m/8ARrVcqnpf/Hq/&#10;/Xeb/wBGtVyktge4UUUUwCiiigAooooAKKKKACiiigAooooAKKKKACiiigAooooAKKKKAKej/wDI&#10;Isf+uCf+girlU9H/AOQRY/8AXBP/AEEVcpLYHuFUdc0Wz8SaLqGk6jAtzp9/byWtzC4yJI3Uq6n2&#10;IJFXqKYH4SfA/wCK+rf8E/P2jvijoV/5kxt9O1PRVUj5JbmNWksZyPR3SMZ7LOTX0V/wRl+Ekmpa&#10;148+K+pB5pIwNDsp5csXkcrNcuSf4gPIGev7xvx7/wDbp/4Jq+Lf2jPjYfHfgTVvDelLfWEMWpw6&#10;1PPC73EYKLIvlQSAgxCNecH5O+a+sf2SfgOP2bfgJ4Z8DTSW1zqlojz6ldWhZoprqRy8jKWCkqMh&#10;QSAdqLkCsYxdzaUlbTc/K/4ZeG9K+PX/AAVM13TfiVCmpWk3iXVw+n3uQkxtVmFvbsD1RRDGNp4Y&#10;JtOQcV2v/BXj4I/D34U6p8ONW8F6BpXhTUdUS9hvLDR7VLaGVIvJMcvlxgKrAyOCQMtkf3a+if2v&#10;P+CZcnxm+JUvxK+G3imHwd4vuHS4uoLrzEgluUxtuI5YsvDJ8ozhWyRu4OSfNvBP/BJ/4g+OviBY&#10;+IPj18UV8V2tqUEkNpf3eoXV1EpyITcXKoY0yTnAY4JxgnIXK9VYfMtHc+Z/28vG3iLx7q3wBg8W&#10;XU8Fu/w90i9eSYk5luC32i4Of4n8tM/7gHavtb9vr9lL4M+A/wBjHW9U8O+EdD8PaloEdk2maxY2&#10;yLdTs08UW2WZcPPvR25ctyd3avXv2xv2E/DP7VHhDQ7W1vF8J+IvD8Rt9K1CGDfCtvgD7PJGCMx/&#10;KNpByhzjIJB+QV/4JTfHzxZb6Z4Z8YfGTT7jwRpzD7JZjUr+/W1UDaDFayokaEKSMBxjOKfK1fQX&#10;MnbU8n8O6/qurf8ABJnxZZXzSSWOmeOobaweQkhY2WGVkUegeR2+rmvpj/glX8APhp4+/ZvvNf8A&#10;FPgLw74m1h9durY3etaZDeOI1jhKqvmqwUAk9MdTXr/xp/YTXUP2NbX4IfDC4sLCW3vLe7N9r0zo&#10;LmRXLyyytFG53sTwAuAABwAK7P8AYP8A2c/En7L3wPl8G+Kr7StQ1RtWuL8TaPLLJD5bpGoGZI42&#10;3ZQ5+XHTmmou6uJyVnY+KP24/wBkr4w+Gf2ppPjN4A8LnxxpUlxZ6jbW1paC8azmt4o0EMlr950/&#10;dAjYCMEDggZ2fgz/AMFBoPiR8d/BvhX47fCXSdI8V22qQ22m69Z2ktrd6ZeOQkQeKUmRUYuob5wM&#10;EEqR09t+J37KP7R+j/FzxX4x+DPxpsNB07xDem+k0LWY3+zW7lVVtqNFcRsTt+9sUniuf+D/APwT&#10;h8Y6h8ebL4vfHf4gWnjPxLZXMN7HZaVE3kyzwhfJZ3ZIwETapEaRqCVGTjIKs76Duranx7L4V0fx&#10;x/wVY1PQtf0631bR77xvdx3NldJvimXLnay9xkDiu1/4K9fB/wCHvws8W/DmfwV4e0nwxf6naXv9&#10;o2Gj2yWsRjjaEQSGJAFBJeYbgMnZznFeVfETwTrPxG/4KSeKvDfh7xDP4T1zUPGF5FZ61as6yWko&#10;Z2V1KMrA8YyCCM19O+CP+CTPxB8YfE+18Q/HH4lW/irTbeRWlFrfXd9e30aNkQvNcIpjU85wWOCQ&#10;ME5E2bTSRV0rNs++PgtqWoax+zf4Ev8AV9x1W68J2E95vzu85rONpM5JOdxPWvSqz9Qt4rPw/c28&#10;EaxQRWrJHGgwqqEIAA9AK0K3MOgUUUUxBRRRQAUUUUAFFFFABRRRQAVTvv8Aj60//ruf/RT1cqnf&#10;f8fWn/8AXc/+inpMC5RRRTAKKKKACiiigAooooAKKKKACiiigAooooAKKKKACiiigCnF/wAhe5/6&#10;4Rf+hSVcqnF/yF7n/rhF/wChSVcoGwooooEfkh/wWG+Ft34L+Lvgr4r6PutTqsC2c9zB8rRXtqwa&#10;KQn+80bKB/1wryj4iePLj/got+2d8OtMhjlh0m7tdO0+WFS2YIki+06gwHGCrNcgEdRGnPTH6nft&#10;rfs3y/tSfAfUfB1hPZWevR3MN/pV3qBYQxTo2DuKqzANG8q5AP3ulfPn7AX/AATs8T/sw/E/WPGf&#10;jnU/D+q3f9nGy0tNFnnl8ppGBlkfzYY8HaoUYzw75xxnFxfN5GykuXzPM/8AgtZq9/pul/CTw5bB&#10;rbw8xv7kwRjEbTRLBHH7fIkjgegkNepTfsl/BP8A4d4Nqa+FtDW+Hgf+3B4q+yob77Z9j8/zftH+&#10;sI83/lnuxj5MY4r6K/ay/ZZ8O/tY/DX/AIRnWrmTS9QtJvtel6vAgd7SbBUkrkb0YHDJkZ4OQQCP&#10;gj/h1P8AtBf2P/whf/C4tL/4V352/wDsz+1NQ8j727f9i8vyt2fm+/1702nduwk1ZK54L+zv4+8U&#10;6H+w3+0xpmmy3C6SG0UNIhO2H7VctBcAf9dIlVG9h7ivqf8A4JRfs7fCz4jfAfxJ4h8UeEtE8Xa9&#10;NrUunynWLSO6NrCkMTIsauD5ZJkdt64JyOflGPqz4H/sP+A/g7+z/rPwtnR/EVn4iica9qFwvlS3&#10;sjLtyoBPlhBjYASVIzksST8b3n/BKT40/DTXtUX4Q/GSHSdD1D5JvO1G90q4kiydscotkdZcAkZO&#10;Acn5RnFLlasx8yd0eW/se2cfws/4KiXnhTwXNJL4bXWdb0fyo3YqbKOOdlRmJO4RtFGdx+8Ywe9c&#10;z+x74A8OfEz/AIKEXuh+KtGs9f0aTUdamexvoxJC7IJmUsp4bBAODxxX6BfsQ/8ABPHTP2VtVu/F&#10;mva1H4p8cXMBto54ITHbWMTYLiLd8zO2MFzjjgKMknzz9mL/AIJ6fEX4LftcTfFLW9a8L3Xh97jU&#10;pRbafdXL3eLhZAnyvbquRvGfn9cZpcr0HzLU739ur9iv/hZf7PMfhv4PeGtC8O32nawmttoelWkG&#10;nxakwheFh8gVPN2uCGfqFxkcV8T+A/2rPjJ+xx8O9P8Ahx8Q/gjp134GjeSH7P4h0WW1N5vZndfP&#10;IMMpO5uSjnA5ziv0m/a6/Z98ZfHTRPDE/gHx5J4A8UeHb2S8tr6MSDzd8ZQxs8bAqp4zwwIyCK+X&#10;PHX7C37Vf7QOnWPhn4s/G3w3e+ErW4W4VNPtmklLqGUOyLbQeYwDH78h61Uk73RMWrWZ4t/wUI8d&#10;eDPiN+yn+z3rvgDS20PwtNNqcdtpL5zZMhjWSHknhXDgY4IwRgYFe1aN+zr8Jbz/AIJeSeKdT8G6&#10;Da+IV8Hz6qniAWcaXxvkR2h/0jG/5pFRducHdjHNea/8FRfg9ofwD/Z/+BXgTw55raXpFxqKLNcE&#10;GWeRhE8krkADczszccDOBwBXO/Dn/gnx8cvjr8DfA1zpnxdgk+H2q2Md2nh/WNSvliscsTsjtlV4&#10;mwRkHKc9hU/aehWllqes/wDBEnUtQl8MfFmwl3f2VBeadPb9dvnOlwsuOcZ2xw/p7V+lFj/x9ah/&#10;13H/AKKSvJP2UP2YtB/ZT+FkPhLR7qTVLyaY3mpapMgRru4YAFgoJ2oFUKq5OAOSSST63Y/8fWof&#10;9dx/6KStYqySM5O7bLlFFFUQFFFFABRRRQAUUUUAFFFFABRRRQAVieKvA/hzx1ZraeJPD+l+IbVc&#10;7YNVso7lBnrhXUjnA/KtuigDi/CPwV+Hnw/vTeeF/Afhnw3dnrcaRo9vaydMfejQGu0oooAp6X/x&#10;6v8A9d5v/RrVcqnpf/Hq/wD13m/9GtVyktge4UUUUwCiiigAooooAKKKKACiiigCnrH/ACCL7/rg&#10;/wD6CauVT1j/AJBF9/1wf/0E1co6j6BRRRQIKKKKACiiigAqlrWi6f4k0m70vVrC11TTLyJoLmyv&#10;YVmhnjYYZHRgVZSOCCMGrtFAHmEP7LfwYt5kli+EXgSKWNgyOnhqyDKQcgg+Vwa9PoooAKKKKACi&#10;iigAooooAKp33/H1p/8A13P/AKKerlU77/j60/8A67n/ANFPSYFyiiimAUUUUAFFFFABRRRQAUUU&#10;UAFFFFABXPeNPh14U+JOnwWPi7wxo3imygl8+K21rT4ryOOTBXeqyKwDYJGRzgmuhooAyvC/hXRP&#10;BOh22i+HdHsNA0a13eRp2l2qW1vFuYu2yNAFXLMzHA5LE9TWrRRQAUUUUAU4v+Qvc/8AXCL/ANCk&#10;q5VOL/kL3P8A1wi/9Ckq5QNhRRRQIKKKKACiiigAooooAKqatpVlr2l3mmanZ2+o6deQvbXNndxL&#10;LDPE6lXjdGBDKykgqRggkGrdFAHmEP7LfwYt5kli+EXgSKWNgyOnhqyDKQcgg+Vwa9PoooAKKKKA&#10;CiiigAqnpf8Ax6v/ANd5v/RrVcqnpf8Ax6v/ANd5v/RrUuodC5RRRTAKKKKACiiigAooooAKKKKA&#10;CiiigAooooAKKKKACqesf8gi+/64P/6CauVT1j/kEX3/AFwf/wBBND2GtzpKKKK4jsCiiigAoooo&#10;AKKKKACiiigAooooAKKKKACiiigAooooAKKKKACiiigAooooAKKKKACiiigAooooAKKKKACiiigA&#10;ooooAKKKKACiiigAooooAKKKKACiiigAooooAKKKKACiiigAooooAKKKKACiiigAooooAKKKKACi&#10;iigAooooAKKKKACiiigAooooAKKKKACiiigAooooAKKKKAMjU7U3msWSCeSDEEx3Rhc/ei4+YGnf&#10;2G3/AEErv8ov/iKmm/5Dln/17Tf+hRVfp3aFZGV/Ybf9BK7/ACi/+Io/sNv+gld/lF/8RXn3j79q&#10;b4YfDDxNc+HvE3if+zdYt1R5bb+z7qXaHUMp3RxMpyCDwa53/hub4I/9Dt/5Sb7/AOMVxyx2Hg3G&#10;VWKa/vL/ADPpKPC+d4inGtRwFWUJK6apzaaezTUbNPuex/2G3/QSu/yi/wDiKP7Db/oJXf5Rf/EV&#10;xHxC/aS+HPwqvdPtPFPiL+y7i/tVvLZPsNzNvhJIDZjjYDkHg4PtXJ/8NzfBH/odv/KTff8AxinL&#10;HYenLlnVSf8AiX+ZOH4ZzrFUlWw+Bqzg9mqc2n6NKx7H/Ybf9BK7/KL/AOIo/sNv+gld/lF/8RXm&#10;evftc/Cfwza6Rc6n4pa1g1a0F9ZSHTLxhNCXZNwxCcfMjDBwRjpyK9Y03UbbWNOtb+zlWe0uolnh&#10;lXo6MAysPqCDWtPEU6rapzTa7O55+KyrG4GEamLw86cZXScouKbW6TaV7dexT/sNv+gld/lF/wDE&#10;Uf2G3/QSu/yi/wDiK4S3/aY+G118Qj4Gh8Sed4pF41gbCOxuWxOpIZPMEezgg5O7Awea7Hx1480L&#10;4a+GbvxD4l1BdM0e12iW4ZHkwWYKoCoCzEkjgA0RxNOUXKM00t9dvXsOrlOOo1adGrh5xnUtyJxa&#10;cr6LlVryu9rXuWv7Db/oJXf5Rf8AxFH9ht/0Erv8ov8A4isf4afFbwt8YNCn1nwjqn9rabBctaST&#10;fZ5YdsqqjldsiqT8roc4xz9a62tIVFUipQldPsceIwtXCVZUMRTcJx0akrNeqeqMr+w2/wCgld/l&#10;F/8AEUf2G3/QSu/yi/8AiK1aKvmfc5+VdjK/sNv+gld/lF/8RR/Ybf8AQSu/yi/+IrVoo5n3DlXY&#10;yv7Db/oJXf5Rf/EUf2G3/QSu/wAov/iK1aKOZ9w5V2Mr+w2/6CV3+UX/AMRR/Ybf9BK7/KL/AOIr&#10;Voo5n3DlXYyv7Db/AKCV3+UX/wARR/Ybf9BK7/KL/wCIrVoo5n3DlXYyv7Db/oJXf5Rf/EUf2G3/&#10;AEErv8ov/iK1aKOZ9w5V2Mr+w2/6CV3+UX/xFH9ht/0Erv8AKL/4itWijmfcOVdjK/sNv+gld/lF&#10;/wDEUf2G3/QSu/yi/wDiK1aKOZ9w5V2Mr+w2/wCgld/lF/8AEUf2G3/QSu/yi/8AiK1aKOZ9w5V2&#10;Mr+w2/6CV3+UX/xFH9ht/wBBK7/KL/4itWijmfcOVdjK/sNv+gld/lF/8RR/Ybf9BK7/ACi/+IrV&#10;oo5n3DlXYyv7Db/oJXf5Rf8AxFH9ht/0Erv8ov8A4itWijmfcOVdjK/sNv8AoJXf5Rf/ABFH9ht/&#10;0Erv8ov/AIitWijmfcOVdjntJ0ZpLVz9vuk/fzDCiPtKwzynfGauf2G3/QSu/wAov/iKm0X/AI85&#10;P+vm4/8ARz1fo5n3DlXYyv7Db/oJXf5Rf/EUf2G3/QSu/wAov/iK1aKOZ9w5V2Mr+w2/6CV3+UX/&#10;AMRR/Ybf9BK7/KL/AOIrVoo5n3DlXYyv7Db/AKCV3+UX/wARR/Ybf9BK7/KL/wCIrVoo5n3DlXYy&#10;v7Db/oJXf5Rf/EUf2G3/AEErv8ov/iK1a85+KPx10H4V614e0S7stT1vX9em8mx0nRoo5bhucb2D&#10;uiqmeMk+vYEjKpWVKPNOVkduDwNfH1lQw1Pmk7uy7JXb8kkrt9Dsf7Db/oJXf5Rf/EUf2G3/AEEr&#10;v8ov/iKp+MviB4f+Hfh8614o1W30LTwQpkvHAJYjOxQMlm68Lnoa5f4c/tG/Dj4sao2m+FvFNtqW&#10;ohS4tHilt5WUckqsqKWwOTjNTLEU4zVOU0pPpfX7janlWNrYeWMpYeUqUd5qLcV6ySsvvO0/sNv+&#10;gld/lF/8RR/Ybf8AQSu/yi/+IrVrK8UeKtH8F6Lcavr2pW2k6ZbgGW6upAiLk4AyepJ4AHJrVz5V&#10;dvQ4KdGVWap043k9EkrtvskH9ht/0Erv8ov/AIij+w2/6CV3+UX/AMRXAeCf2ovhZ8Rdej0bQPGF&#10;pd6nK2yK3mhmt2lb+6hlRQ59lzmur8f/ABQ8KfC3T4b7xXrtpolvOxSE3DHdKQMkIgBZscZwOMj1&#10;rGOKpSg6kaicV1vp956VXJswoYiOEq4acastouElJ+kWrv7jU/sNv+gld/lF/wDEUf2G3/QSu/yi&#10;/wDiK8+8D/tTfCv4ja3DpGgeMLW61KdtkNtPBNbNK391PNRdx9hzXq1XTrwrLmpz5l5O5jjMtxeW&#10;1PZY2hKlLe0ouLt3s0mZX9ht/wBBK7/KL/4ij+w2/wCgld/lF/8AEVzfxk+MGjfA/wAFv4n122vr&#10;uwSeO3MenRo8u584OHdRjj1rL+JHx/0H4Ur4budf03VodF1x44k1qKGJrS0dxkLOfM3JxzkKRgHB&#10;ODiJ4qnTbU5Wta/lfY6MNk2OxkacqFFyVRyUbfacUnJLu0mtPuO4/sNv+gld/lF/8RR/Ybf9BK7/&#10;ACi/+IrTjkSaNZI2V0YBlZTkEHoQadXRzPueRyrsc9o2jNLo9i/2+6TdBGdqiPAyo4GUq5/Ybf8A&#10;QSu/yi/+IqbQf+QHp3/XtH/6CKv0cz7i5V2Mr+w2/wCgld/lF/8AEUf2G3/QSu/yi/8AiK1aKOZ9&#10;w5V2Mr+w2/6CV3+UX/xFH9ht/wBBK7/KL/4itWijmfcOVdjK/sNv+gld/lF/8RR/Ybf9BK7/ACi/&#10;+IrVoo5n3DlXYyv7Db/oJXf5Rf8AxFH9ht/0Erv8ov8A4ivOvHX7Vnws+Gviq98OeI/FH9nazZbP&#10;Ptv7Pupdm9FkX5kiZTlXU8Hv61J4B/am+GHxP8TW3h7wz4n/ALS1i4V3itv7PuotwRSzHdJEqjAB&#10;PJrk+u0Of2ftVzbWur37WPf/ANXc3WH+uPBVPZW5ub2cuXltfm5rWtbW97W1PQf7Db/oJXf5Rf8A&#10;xFH9ht/0Erv8ov8A4iuT+JHx/wDh98IrqG18WeJ7XSruVd62oSSebaeAxjiVmAPPJGODW18P/ib4&#10;W+KejvqnhTWrbWrJH8uR4CQ0bYzh0YBlOPUCtFiKcp+zU1zdr6/ccc8qxtPDLGzw81Re03F8r9JW&#10;t+Jpf2G3/QSu/wAov/iKP7Db/oJXf5Rf/EVxPxC/aS+Gvwr1xdH8T+KrbTtUKqzWqQyzvGGGV3iJ&#10;G2ZGD82OCD0Nd34f8Qab4q0Wz1fR76HUtMvIxLBdW7hkkU9wf0I7EEGnHEQnJwjNNrdX1RNbLcXh&#10;qEMTXoSjTn8MnFqMvRtWfyPELX9hb4P2fxePxQh0G7Tx01++pnVf7SnP+kNnc/lFvL5yeNmOele1&#10;f2G3/QSu/wAov/iKz/DfxG8PeL/EGv6Lo+oG91HQZlt9RRYJVSCRgSE8wqEZuDkKTjviulq41FJX&#10;g7o5a2HqYefs68HGVk7NWdmrp69Gmmu6dzntZ0ZotHvn+33T7YJDtYR4OFPBwlXP7Db/AKCV3+UX&#10;/wARU2vf8gPUf+vaT/0E1fq+Z9zDlXYyv7Db/oJXf5Rf/EUf2G3/AEErv8ov/iK1ao63rmn+G9Ju&#10;tU1W9g07TrVDJPdXMgSONR3LHgUnJpXbLjTdSShCN29kQf2G3/QSu/yi/wDiKP7Db/oJXf5Rf/EV&#10;5VD+2Z8GJtTFgvjq1E5bbue1uFiz/wBdTHsx77sV7NBPHdQxzQyLLDIodJI2DKykZBBHUEVjTxFO&#10;tf2U1K3Z3PRxuU47LeX67h50ubbni439LpXM7+w2/wCgld/lF/8AEUf2G3/QSu/yi/8AiKXxR4m0&#10;3wb4e1DXNYufsel6fC1xc3Hls/lxqMk7VBY/QAmvG/8Ahub4I/8AQ7f+Um+/+MVNXFUqLtVqKL82&#10;ka4HI8yzODqYHCzqxTs3CEpJPs2k9T2P+w2/6CV3+UX/AMRR/Ybf9BK7/KL/AOIrifBv7SHw6+IG&#10;heJdZ0DxF9v03w5bfa9Um+xXMf2eLbI+7a8YL/LFIcKCfl9xnkv+G5vgj/0O3/lJvv8A4xUPHYeK&#10;UnVVnt7y1/E6qfDOdVak6VPA1XKFlJKnNuN1dXVtLp3V91qex/2G3/QSu/yi/wDiKP7Db/oJXf5R&#10;f/EVyfww+PngP4zXV/b+Dtd/tiaxRJLhfsc8GxWJCnMsa5yQema9Brop1o1Y89OV13TueRi8DiMB&#10;WeHxdJ05reMouLV9VdNJ7GV/Ybf9BK7/ACi/+IqnfaMyXWnD7fdNunIyRHx+6kOR8ntjn1roaoal&#10;/wAfml/9fLf+iZK05n3OPlXYh/sNv+gld/lF/wDEUf2G3/QSu/yi/wDiK1aKOZ9w5V2Mr+w2/wCg&#10;ld/lF/8AEUf2G3/QSu/yi/8AiK1aKOZ9w5V2Mr+w2/6CV3+UX/xFH9ht/wBBK7/KL/4itWsrxV4o&#10;03wX4c1HXdYuVs9M0+Fp55m/hUDt6k9AO5IFS58qu3oaU6LqzVOnG8m7JLdt7JB/Ybf9BK7/ACi/&#10;+Io/sNv+gld/lF/8RWB8Jfiha/F/wjB4k0/RtW0jTbliLb+14o4nuEHHmKqSP8hOcE4zjI4wava/&#10;8SvDfhfxZoHhnU9TW213XjINOsxFI7TbACxJVSEGDwXIBwcZwazVeLgqnNo+vrt952Ty3E08RPCO&#10;k3Uhe8Urtcqble1/hSbfazvsaP8AYbf9BK7/ACi/+Io/sNv+gld/lF/8RWrRW3M+55/Kuxlf2G3/&#10;AEErv8ov/iKP7Db/AKCV3+UX/wARWd44+JXhv4cJpLeItTXTv7VvU0+yUxSSNNO+dqgIpIHHLHCj&#10;IyRkV0F5eQafaT3V1PHbWsCNLLNM4RI0UZZmY8AAAkk9MVHtE20parc6JYWrGEKkqbUZ35XbR20d&#10;n1s97FD+w2/6CV3+UX/xFH9ht/0Erv8AKL/4ivKrj9s74MWuoiyfxzatMTjdHa3Dxf8AfxYyn616&#10;/pWrWWu6bbahp11DfWN1GssFzbuHjkQjIZSOCDWdPE06zapzTt2dztxmUY/LoxnjcNOmpbOUJRv6&#10;XSuVf7Db/oJXf5Rf/EUf2G3/AEErv8ov/iK1a8t8B/tB6P8AErwz4q1nw/oWu33/AAj13JZz2Cww&#10;i5uJEALeSvm7W4PALKTjAGcA1KtGDUZS1d/w3McPl9fFU51qMLxg4pvSy5naN29rs73+w2/6CV3+&#10;UX/xFH9ht/0Erv8AKL/4iud+EPxg8PfGzwkuv+HZJhAJWgntLtVS4tpFPKSKCQDjBGCQQRXb04VV&#10;UipwldMyxWDq4KvPDYmHLOLs01qmc9FozHWLlPt90NsER3YjyctJx9z2/U1c/sNv+gld/lF/8RU0&#10;P/IcvP8Ar2h/9Clq/WnM+5y8q7GV/Ybf9BK7/KL/AOIo/sNv+gld/lF/8RWrRRzPuHKuxlf2G3/Q&#10;Su/yi/8AiKP7Db/oJXf5Rf8AxFatFHM+4cq7GV/Ybf8AQSu/yi/+Io/sNv8AoJXf5Rf/ABFatFHM&#10;+4cq7GV/Ybf9BK7/ACi/+Io/sNv+gld/lF/8RWlLKkEbySOscaAszscBQOpJ7CvIrv8Aa6+ENn4g&#10;j0U+NrSfUJJhbotpbz3EbOW2gCWONk6nruxWNTEQo29pNK/d2PSweV4zMeZYLDyqcur5YuVvWydj&#10;0v8AsNv+gld/lF/8RR/Ybf8AQSu/yi/+IpPFHivR/BOh3Osa9qVtpOmW4zLdXUgRFzwBz1JPAA5J&#10;6VwXgf8Aah+F3xH16PRfD/i+1vNUlYrFbSwzW7SsOyeaihz7LmlLEU4SUJzSb2V9R0MqxuKoTxOH&#10;w8504fFJRbivVpWXzO+/sNv+gld/lF/8RR/Ybf8AQSu/yi/+Iqp448feHvhroEmt+J9Wt9G0yNhG&#10;Z7gn5nOcKqgFmY4JwoJwCexrD+Gfx08CfGI3S+EPEVvq8tqA00HlyQyopON3lyKrFc8ZAxyPWm8R&#10;BTVNzXM+l9fuJhluLqYaWNhQk6UdHNRfKn2crWX3nNfG39k/4d/tGWek2vxD0678QwaU8klmv2yS&#10;28pnChzmEoTkKvXPSuu8B/CnRvhn4P0rwt4aku9N0LSoBb2dp5iy+VGOi73VmPXqSTV7xb8RvD3g&#10;bUNCsda1A2t7rl0LLTreOCWZ7iXjgCNWIAyMscKMjJFdLVqom2k9Vucs8PUp04VJwajK/K2tHZ2d&#10;n1s9HbqZX9ht/wBBK7/KL/4iqdjozPdaiPt90u2cDIEfP7qM5Pye+OPSuhqhpv8Ax+ap/wBfK/8A&#10;omOr5n3MOVdiH+w2/wCgld/lF/8AEUf2G3/QSu/yi/8AiK1aKOZ9w5V2Mr+w2/6CV3+UX/xFH9ht&#10;/wBBK7/KL/4itWijmfcOVdjK/sNv+gld/lF/8RR/Ybf9BK7/ACi/+IrVoo5n3DlXYyv7Db/oJXf5&#10;Rf8AxFH9ht/0Erv8ov8A4itWuK+Ivxo8E/CVID4t8R2mjPOpeKGTc8sig4LLGgLEZ74qJ1VTjzTl&#10;ZebOrDYOtjKqoYam5zeyim2/RLU6D+w2/wCgld/lF/8AEUf2G3/QSu/yi/8AiK474cftEfDr4tag&#10;9h4U8UW2p36IZDatFLBKVHUhJVUsBnsDXR+O/iN4a+GWi/2t4p1m10Ww3bFkuGOXbGdqKMsxxk4U&#10;E8VnHEU5Q9pGace99PvOmrlWNoYlYKrh5xqvaDi1J32921/wL39ht/0Erv8AKL/4ij+w2/6CV3+U&#10;X/xFcf8ADj9ob4d/FvUJLDwp4ottTvkQyG1aKWCUqOpVJVUsB3wDitb4kfFvwh8I9Mgv/F2u2+i2&#10;9wxSESBnklIGTsjQFmxkZIHGRnqKFiabh7VTXL3vp95U8ox9PFLAzw01We0HCXM/+3bX/A2v7Db/&#10;AKCV3+UX/wARR/Ybf9BK7/KL/wCIrH+HPxY8JfFvSZtS8I63b6zawuI5TGrI8TEZAdHAZcjpkDOD&#10;6VY1T4jeHtH8baT4RutQK+ItVhkuLSxjglkLRpnc7MqlUXg8uRkjAzVKvFxU1PR7O5jLLsVTrTw0&#10;6MlUgm5R5XzJJXbatdJLV32Wpof2G3/QSu/yi/8AiKP7Db/oJXf5Rf8AxFatFa8z7nByrsc9pOjN&#10;Jauft90n7+YYUR9pWGeU74zVz+w2/wCgld/lF/8AEVNov/HnJ/183H/o56v0cz7hyrsZX9ht/wBB&#10;K7/KL/4ij+w2/wCgld/lF/8AEVq0Ucz7hyrsZX9ht/0Erv8AKL/4ij+w2/6CV3+UX/xFVPG3j7w7&#10;8N9F/tfxPrFrouneYIVnun2h5CCQijqzYVjgAnCk9q4Twj+1h8JvHWvQ6No3jK1n1KdxHFDPbz24&#10;kcnAVWljVWJPQA81zyxNOnJQnNJvpfU9bD5PmGLoSxWHw05047yjCTirb3aVkejf2G3/AEErv8ov&#10;/iKP7Db/AKCV3+UX/wARWrWR4q8W6N4H0SfWNf1O20jTIMeZdXcgRAScAZPUk8ADk1tKfKrt2R5t&#10;OjKtNU6cbyeiSV232SHf2G3/AEErv8ov/iKP7Db/AKCV3+UX/wARXmGjfthfB3Xtai0qz8b2hvJX&#10;EaefbzwRlicAeY8ap1P96vZKzp4iFZN0pqVuzud2NyvG5bKMcdh5UnLVc8XG/pdK5lf2G3/QSu/y&#10;i/8AiKP7Db/oJXf5Rf8AxFZ9/wDEjw5pfjzTPBlzqSx+JtSt3u7Ww8qRjJEm7c5YLtUfI33iM7Tj&#10;NdLVxqc1+WV7HJUw9SiourBxUldXVrq7V13V01daXTOe1nRmi0e+f7fdPtgkO1hHg4U8HCVc/sNv&#10;+gld/lF/8RU2vf8AID1H/r2k/wDQTV+r5n3MOVdjK/sNv+gld/lF/wDEUf2G3/QSu/yi/wDiK1aK&#10;OZ9w5V2Mr+w2/wCgld/lF/8AEUf2G3/QSu/yi/8AiK1aKOZ9w5V2Mr+w2/6CV3+UX/xFH9ht/wBB&#10;K7/KL/4itWijmfcOVdjK/sNv+gld/lF/8RR/Ybf9BK7/ACi/+IrVoo5n3DlXYyv7Db/oJXf5Rf8A&#10;xFH9ht/0Erv8ov8A4is7wX8SvDfxEfWV8O6mup/2Pevp960cUirHOn3lBZQHH+0uVPY101RGpzrm&#10;jK6N62GqYao6VeDjJbpqz77PyMr+w2/6CV3+UX/xFH9ht/0Erv8AKL/4is7x58S/C/ww0uPUfFWt&#10;2miWkj7I2uW+aRgMkIoyzHHoDXGeDf2rfhR4+1yHR9E8ZWs+oztsiguIJrbzGPRVMqKGJ7AHJrKW&#10;KpQmqcqiUu19T0KGTZhisO8XQws5UlvJQk4q292lbT1PRP7Db/oJXf5Rf/EUf2G3/QSu/wAov/iK&#10;f4i8SaV4R0W61fWtQt9L0y1XfNdXUgSNB0GSe5OAB1JIArzvwZ+1N8K/iB4gi0TQvGFrdapM/lxW&#10;80M1v5rf3UMqKGJ7AE57U54inTkoTmk3smzPD5VjcXRniMPh5Tpw+KUYtqPq0rL5noP9ht/0Erv8&#10;ov8A4ij+w2/6CV3+UX/xFatcN8ZPjBo3wP8ABb+J9dtr67sEnjtzHp0aPLufODh3UY49aupVVOLn&#10;N2SObC4Orjq8MNhoc05uyS3bfQ6T+w2/6CV3+UX/AMRVO+0ZkutOH2+6bdORkiPj91Icj5PbHPrW&#10;zYXiajY213GGWOeNZVDdQGAIz781BqX/AB+aX/18t/6Jkq+Zvqc7hytprUh/sNv+gld/lF/8RR/Y&#10;bf8AQSu/yi/+IrVop8z7k8q7GV/Ybf8AQSu/yi/+Io/sNv8AoJXf5Rf/ABFatFHM+4cq7GV/Ybf9&#10;BK7/ACi/+Io/sNv+gld/lF/8RWrXMt8SvDa/EFfA/wDaanxS1l/aH9nrFISIN23cXC7Acj7pbdgg&#10;4wQaiVTltzStc3pYapX5vZQcuVNuyvZLdu2yXV7Gj/Ybf9BK7/KL/wCIo/sNv+gld/lF/wDEVq02&#10;SRIY2kkZURQWZmOAAOpJq+Z9zHlXYzP7Db/oJXf5Rf8AxFH9ht/0Erv8ov8A4ivLrz9sb4N2GsHT&#10;JfHVkbkNs3xQTyQ5/wCuyxmPHvuxXfeJviZ4Y8H+BZfGWqavDH4YjSOQ6lbq1xGVkdURlEYYsCzq&#10;OAevpXNHFUppuNRO2+q09T2K2R5lh5U4VsLOLqNKCcJLmb2Ubr3m+lrmn/Ybf9BK7/KL/wCIo/sN&#10;v+gld/lF/wDEV45/w3N8Ef8Aodv/ACk33/xivRvhl8YPCPxi0u71Hwhq39r2dpN9nmk+zTQbZNob&#10;GJUUngjkDFKnjKFWXLTqpvyaZri+Hs2y+k6+MwdSnBfalTlFa7atJG7/AGG3/QSu/wAov/iKP7Db&#10;/oJXf5Rf/EVY1rVItD0e+1KdXeCzgkuJFjALFUUsQMkDOB61zHwh+K+kfGrwPa+KtEt7210+4kki&#10;SPUERJQUYqchHYYyPWtnWSmqblq9TzY4KtLDyxcYfu4tRb6JtNpfNJ/cb/8AYbf9BK7/ACi/+Io/&#10;sNv+gld/lF/8RWrRWnM+5x8q7GV/Ybf9BK7/ACi/+Io/sNv+gld/lF/8RWrRRzPuHKuxz0WjMdYu&#10;U+33Q2wRHdiPJy0nH3Pb9TVz+w2/6CV3+UX/AMRU0P8AyHLz/r2h/wDQpav0cz7hyrsZX9ht/wBB&#10;K7/KL/4ij+w2/wCgld/lF/8AEV5bqv7ZHwa0bUPsdx46s5Jt23da289xHnOP9ZHGy4984r1Tw34m&#10;0rxholrrGiahb6ppl0u6G6tnDo4zg8+oIII7EVz08TTqtxpzTa7O562LyfMMBTjWxeGnTjLZyhKK&#10;fo2kmN/sNv8AoJXf5Rf/ABFH9ht/0Erv8ov/AIitWmTTR28LyyusUUalndyAqgDJJJ6Cujmfc8rl&#10;T0SM3+w2/wCgld/lF/8AEUf2G3/QSu/yi/8AiKw/hz8XvCHxai1OXwlrKazFps/2e5kjhlRVc5IA&#10;LqA4ODyuR71y3jD9q/4TeA9YudK1nxnaQ6hbStBPBbwTXLRSKSGRvKRtrAggg9CMVzSxVKMFUlUS&#10;i+t1b7z2KeSZlWxEsJSws5VY7xUJOS9Y2uvuPRf7Db/oJXf5Rf8AxFH9ht/0Erv8ov8A4iqngf4g&#10;eHfiToa6x4Y1e21nTi5jM1u2drDBKsDgqcEcEA8iugreNTnSlF3TPMrYeeHqSpVoOMo6NNWafmns&#10;ZX9ht/0Erv8AKL/4ij+w2/6CV3+UX/xFctofxo0TxB8YPEfw4t7XUE1zQbWK7ubiWNBbOjrEwCMH&#10;LE4mXOVHQ/j31TCsqibhK9nb5rc1xODrYOUY14crlGMlfrGSvF+jTuZX9ht/0Erv8ov/AIij+w2/&#10;6CV3+UX/AMRWrRWnM+5ycq7GV/Ybf9BK7/KL/wCIo/sNv+gld/lF/wDEVq0Ucz7hyrsZX9ht/wBB&#10;K7/KL/4ij+w2/wCgld/lF/8AEVq0Ucz7hyrsZX9ht/0Erv8AKL/4iqek6M0lq5+33Sfv5hhRH2lY&#10;Z5TvjNdDVDRf+POT/r5uP/Rz0cz7hyrsQ/2G3/QSu/yi/wDiKP7Db/oJXf5Rf/EVq0Ucz7hyrsZX&#10;9ht/0Erv8ov/AIij+w2/6CV3+UX/AMRWrRRzPuHKuxlf2G3/AEErv8ov/iKP7Db/AKCV3+UX/wAR&#10;WrRRzPuHKuxlf2G3/QSu/wAov/iKP7Db/oJXf5Rf/EVq0Ucz7hyrsZX9ht/0Erv8ov8A4ij+w2/6&#10;CV3+UX/xFatQX19baXZT3l7cRWlpAhkmuJ3CRxoBkszHgADuaXM+5ShzOyWpR/sNv+gld/lF/wDE&#10;Uf2G3/QSu/yi/wDiK8z0v9rz4P6xryaNa+OLE3zyCJfMhmihZicACZkEZ+u6vYayp4iFa7pzUrdn&#10;c78ZleMy5xjjaEqTlquaLjdd1dK5lf2G3/QSu/yi/wDiKP7Db/oJXf5Rf/EVY1rWtP8ADek3Wp6r&#10;eQafp1qhlnurmQJHGo6kseBXkK/tofBdtRFiPHNt5xbbuNpciLP/AF08vZj3zipqYmnRaVSajfu7&#10;GuDyfH5jGU8Fhp1VHdxhKVvWydj1b+w2/wCgld/lF/8AEUf2G3/QSu/yi/8AiKvWN9b6lZw3dncR&#10;XVrOgkingcOkikZDKw4II7isL4gfEbw58LfDsmu+KdVi0jS0dYvOkVnLO3RVRAWY8E4UE4BPQGtZ&#10;VFGPNKVl3OGlhateqqFKm5TbsopXbfZJa38i/wD2G3/QSu/yi/8AiKp6zozRaPfP9vun2wSHawjw&#10;cKeDhK0tA12x8UaFpus6ZP8AadN1G2ju7WbYyeZFIodG2sARlSDggEZ5o17/AJAeo/8AXtJ/6Cap&#10;TcldMylTdOThONmt11TL9FFFIQUUUUAFFFFABRRRQAUUUUAFFFFABRRRQAUUUUAFFFFABRRRQAUU&#10;UUAFFFFABRRRQAUUUUAFFFFABRRRQAUUUUAFFFFABRRRQAUUUUAFFFFABRRRQAUUUUAFFFFABRRR&#10;QAUUUUAFFFFABRRRQAUUUUAFFFFABRRRQAUUUUAFFFFABRRRQAUUUUAFFFFABRRRQAUUUUAFFFFA&#10;BRRRQBQm/wCQ5Z/9e03/AKFFV+qE3/Ics/8Ar2m/9Ciq/QB+Wn7bX2P/AIa01L+0f+Qf/wAS/wC0&#10;/e/1Xkx7/u89M9Oa9gt4f2JrqeOGNd0kjBFXOtjJJwBXk37ZllDqX7YV1aXKeZb3EmmxSJkjcrRR&#10;AjI5HB7V9oW/7EPwUtZ45o/Be2SNg6t/at6cEHIP+ur4PD4etXxWJ9lCErS+2m+r2P6zzjN8uyvI&#10;MmWOxOKpOVCNvq84xTtGHx3avbpbzPlL/gpRbR2XxQ8I28K7IYdBWNFyThRPKAMn2rovDv8Awxl/&#10;wj+mf2r/AMhT7LF9r/5DX+u2Df8Ad+X72enHpWD/AMFMv+SteF/+wIP/AEfLXqvhX4O/soXXhfR5&#10;tSv/AAquoyWcL3Ik8XSIwlKAvlftI2ndnjAxUunKeYYhQVN7fH+hpDF0MPwjlMsRUxUbqX+6tJvX&#10;7d+nb5mJ+258IdAb9nzwV4k8GWvlaHoARLcKZWP2G52lGJkJfAcx43cjzD06V3f7Lfxyt7X9j+51&#10;y/mjkufBttcWkqOeW8pd1uuM5wVaNB6kGvbda8GeHPiR8GbrwtpFxa3Xhu/0o2FjcWs/nxKgTZE6&#10;yAndsKqc5PK85r8kbXxtr3gXwn4y8BEtb2+q3UCahCx5V7aRzt/76xn/AHRXTjan9mYpYmK0nBrT&#10;a6Wny2+R4nC+DXHGQzyWvJuphsRGd5fF7Ocnz3f82s2/71j6T/4J2eB5/GPxY8Q+PNS3TNpUTBJm&#10;x891clgze/yCTOP74rd/bc/Z717S9B8RfELUfiLqOtad/aKyWvh26hkMNqssu0IjtOwAUMcYQfhX&#10;0B+xL8OR8Pf2f9CaWLy9Q1vOr3JIwT5oHlD8IhHx6k1xn7eHxF8Kal8DPEHh+08T6Nda9FfWySaX&#10;DqET3SMky7wYg24FcHPHGK0+p0qWUWq/FZy3tq1+PQ5FxJjcd4hKeX/wlOFF2ipWpxkk7Np8qb5n&#10;dWdnuQf8E0/+SFa7/wBjJP8A+ktrX1nXxX/wTv8AiH4V8M/CPU9I1fxNo+lardeIpWgsb6/ihnmD&#10;W9sqlI2YMwLAqMDkgivtSvaymUZYKmk9kfmfiFRqU+JsbOcWlKbs2t9Ft3CiiivXPzoKKKKACiii&#10;gAooooAKKKKACiiigAooooAKKKKACiiigAooooAKKKKACiiigAooooAoaL/x5yf9fNx/6Oer9UNF&#10;/wCPOT/r5uP/AEc9X6ACiiigAooooAKKKKACvlf9mW1b4vfGr4j/ABb1JfPitr1tA0LfyIYIx87L&#10;6EqU6d3fnk19UV8y/wDBPhlj+Bd5ZsR9ts9cu4bofxeZiM89+hHWvMxC58VRg9vefzVrfmz7nJ5P&#10;D5FmeJp/G/ZU79VCbk5ffyRT8nbqY/xetYPid+218PPB2qw/bfD+i6VJqstlMA0UkxEpBZTwy5jh&#10;4I7MOhqH9ujw/YfD/QvBXxH0GyttM1/QtdgQT2sSxNLCyu+xio+YZjAweMM3rzb8eMvg/wDb98Ca&#10;peyLFYa9oclhDM4wBOBMBHnuSTEPrIB70/8A4KFXA1b4b+E/CVriXWtc8QQR2tup+ZgEdSwHf5pI&#10;x/wKvIrpfV8XJ/FzfP7PL/wD9EyypUjnGQUabfsXRV19lpup7W/TvzeSPqeKVJ40kjdZI3AZXU5D&#10;A9CD3FfJP7XD22vftA/BXwv4jdf+EOurt5p4JjiGebeqqr+o+4v0kPrX05rnijw38PdKtX1vWtN8&#10;PaflbaCXU7xLdCQvCBpGGThTxnPBrC+KXwj8JfHTwvDpviK0W/swRcWl5bSbZYWI4eKQeo+oPGQc&#10;CvaxlJ4ii6UGubR29Hez8mfmfDeOp5LmNPHYmMlSanFSS1XNFx5o3snKN72v8zyP9tn4ZeHm+A+p&#10;+ILPTbXS9a8Ovb3Wn31nEsMkX76NCoK44w3A7EKe1el+GPDOgfGj4e/D7xL4u0Ox1y/Ok29/EL6I&#10;SxxyzwRPIwQ/KTkDkjjHGK+Uf2pfgV4O+FvgS20az8QeJvF3jXWrmCz0TS9Y1U3LQ5kUNIkSKgxg&#10;GMFgRlxjkcfZ3gGzsvBPhXwt4Nm1C1OqadpFtbLbecvmyLFEsZdVJ3FcqecVwYf95i6iqQSXLG6v&#10;dXu7X03/AOAfV5u1g+HcHLCYmdSXtarhJxcJKHLBS5feb5G73eib5lbdv5Q/ae0vwP8AGC78JeHv&#10;hJbaTq/j1NUjmOp+GkRorG1CtueeeIbAofyyATkFTjHRvtqviv8AbJ+Gvgr4LeD9D8U+B7ODwf42&#10;h1OKOwbR3MMk6kMXBjB+YDA5x3AP3sH7G0O4urrRdPmvovs99JbxvPF/ckKgsv4HIrTBJxxNaM0l&#10;L3dtra2+ff5HFxNKFbJMtq4WcpUU6qXtP4nNeLls2nDblts+a+rPnX/goZ/ybpcf9hS1/m1eu+JP&#10;AOnfFD4Ov4X1SNXtdR0uOIOwyYpPLBSQe6sFYfSvIv8AgoZ/ybpcf9hS1/m1fQnhf/kWdI/684f/&#10;AEAVpGKnja0ZK6cY/wDtxyV69TC8NZdXoy5Zxr1mmujSotM8S/Yl8cah4n+DraJrUjSa14Vv5dEu&#10;GclmKx4MeT3wrbP+2dfQNfMX7GciX3ir4439uN1lc+MbpoZAMBh5kjcfgy/nX07W2XycsLC7vbT7&#10;nY87jGlTo59iVTjyqTUrdnOKk18m2UNB/wCQHp3/AF7R/wDoIq/VDQf+QHp3/XtH/wCgir9eifGB&#10;RRRQAUUUUAFFFFAHw5qvxC8A/Dr9uL4o3vxBmtYNMn0yyhtzdWD3amb7NaHhURyDtDc4r6e+FXij&#10;4Y/EKF9X8CNod69sdryWNosM8O4EfMpVXQEZ6gZwfeujtdG8J63qWpX1tY6Nf6gZfIvrmKGGSUyI&#10;AmyVgCdyhQuG5G0DtXy74f07SNC/4KENZeCIY7SwOhSHX7fT1VIEm2sSGVeBz9mJ4+8T3zXz6jUw&#10;U03yyjOb6armbe99beh+uyqYTibC1IRVWlWw2Gje8k6clShGLTjypx5uj5nq0ralr9kfSbL4m/E7&#10;4u/EDXbGHUdRfWm0+ze6jWT7PCu75EBzj5PKXPov1qbR9PtvhL+3yNG0WKDTtJ8Y6AbuaxtwEi81&#10;PNO4IMANm3c8f89GPc1N+xG3/CN+LPjF4OvHVNUsPEL3JjPDPGxZA4HdfkU/8CHrRqRTxp/wUR0i&#10;WyUTp4V8NMl3IjbhG7LMADjof9LUYP8A+rkppfVqEvte0+d+Z834XPosbUm87zWg2/YLCOy+zyql&#10;B07Lb4uW3myX9mv+yf8AhbX7Q/8AwkP2P+0v7ek87+0Nuf7P3y+Xndx5W3b7Y257VxnwD+KrfCD9&#10;kXxHrNsGmln8QXlj4WtWUs07yBFhULjBw/msQOCFI6mvpD4g/s1/DX4p66Na8T+FbfUdVwqtdLPN&#10;A8gUALv8p134AA+bPAAryrwf4f074rftAxwaVYW9p8N/hXmz062tkCwTascF2ABwfK/MMAf4q1lh&#10;61CUIxav7yi1v7zu29NOVa7u7PPo5vlma0cRWqxm4JUZ1YySUF7GHJGEGpNydWbUdYx5Yt72uTfD&#10;H4lfDH9lzwvZeCfFfjK1j8ZzOb7W2WOa5ZrybDOZZI0YAgFV+Yg4UHvX0lpupWmsafbX9hcxXllc&#10;xrNBcQOHjlRhlWVhwQQc5FfJn7K+maZrvwv+N13rcEF3qN54h1OLUpLvBkeEQowEmegDNKfrn047&#10;v9hC6u7r9mXwz9qaR1jmu44GkH/LMXEmAD3AO4e2Mdq6cBiJ+5SsuVxbVt1Zpa66776ani8WZTQi&#10;sVjlObrU6sI1HJrlm6kJTvBKKcUnFpRbl7tndbHuWvf8gPUf+vaT/wBBNX6oa9/yA9R/69pP/QTV&#10;+vdPyoKy/E3hnTPGOhXejazaJf6XdqEntpCQsigg4OCDjIFecfGH9l/wR8ctdstX8URX8l3aW32W&#10;L7LdGJdm5m5GDk5Y1d+HPwr8E/szeD9aOmXEumaGXN/e3GpXO9Y9qBS24gYGAOK5HKq5uM4Lk73/&#10;AEt+p9DGhgYYanWwuJm8VdWgqdknfpNTbut17i10Oc/aA+Gvw28P/AXxcb3wzomm2NnpkxtXt7KO&#10;J4p9hEPlsoBDmQoB65weCad+xbFqkP7NPgwaqzNK0UzQb87hbmaQxA+2zGP9krXnVvp+q/tteKIN&#10;Qv4rrR/gppNxvtbSQGKfXZ1JG9u4iHI/MD5iSn1Yq2uk2AVRDZWVrFgAARxxRqPyVQB9ABXDh4qt&#10;iHioK0EuVeet7+nb7z6jOq9TL8ojkeKqOpiJVPazTd/Z+64qF9ffd7zttZRet7Ou7ODULaS3uoI7&#10;m3kXa8MyBkcehB4Irzr4or4D+FXgHWvFOqeG9GFrp0BkEf2GIGWQ8Rxj5erMVX8a7Pwz4y0DxrZy&#10;3fh7XNN161ik8qSfTLuO5RHwDtLISAcEHHuK+ZPjvdSftDftCeGvg/ZM0nhrQmXWfEskZ4YqAVhJ&#10;Hsyr9Zf9mujF1owpc0EnKWkfV/1dnkcO5dVxOYexxMpU6NJOdXdNQjq/m9Ix82jpP2MPhdcaL8Od&#10;Y8VeIrSNdY8dT/2hdWZiAiS1O/yY/LxgAiR2x02yKO1em/EKz8BfDXwVrHifV/Dmjx2GmW7Tyf6B&#10;Flz0VB8vVmKqPdhXfxRJBGkcaLHGgCqijAUDoAOwr5R/aOv5/jx8bPC3wS0yRjo9o6az4mmiP3Yl&#10;GViJHT5WH/ApYz2rGpGOBwsacFeWy85P/g6s9PB1q/FOfVcViZunSd6lSza5aUFsvSKUI+djc/Yl&#10;+Ht5YeF9c+IutWyWmteNbn7altEgSOCzBYwqqjgA7mYf7OyvpWorW1hsbWG2t4lht4UWOOOMYVFA&#10;wAB2AAqWu7DUFhqUaS6fi+r+bPlc6zSpnWYVcdUVud6L+WKVoxX+GKS+QVQ1L/j80v8A6+W/9EyV&#10;fqhqX/H5pf8A18t/6JkrpPEL9FFFABRRRQAV8u/tayXPxI+I3wy+D9vI6WOuXh1LV/LOC1rDltv0&#10;IWU/VV619RV8y+NWWz/b88AS3BAjuvCs9vbbunmq1yzYz32+nNeZmHvUlTe0pRT9G9fv2PuOD37L&#10;MKmLirzo0qtSP+KMHyv/ALdfvfI+jo9Lt7bSF020U2NrHALeJbb5DCgXaoT0wMY9MV8Sa98I7T4T&#10;/tnfCZIPEPiDxLPqSzTzXfiO9F3OCqSqAHCLx9c19z18p/HT/k9b4Jf9e9x/KSscypwcKcmtVKNv&#10;/AkelwTjMRDFYuhGfu1KFfmXe1KbXnufVlFNd1jRndgqqMlmOAB61j+GPG3h7xtbzXHh3XtM16CF&#10;9ksul3kdysbEZCsUYgHHY16/Mk0m9T86jSqShKpGLcVu7aK+130ufFv7VXwbtPAnxK+GviNfEviT&#10;XrzVvE8atDrl+LmK2XzUfZCNgKKCcAZPAFfcOraXa65pV5pt9F59leQvbzxEkb43Uqy5BBGQSOK+&#10;Xv25v+Q18Gf+xoi/9Cjr6nurqGxtZrm5mjt7eFGklmlYKiKBksxPAAAySa8jCU4U8TiIxWnu/kfo&#10;3EGMxOMyXJ69WTc7VUns9KiStbsebeKvhH8LfDvw51e31Lwnodh4btrOWS5MdlEhjjCks4fGQ/GQ&#10;2c5xzmvM/wDgnjHqcf7O8TX5c2z6rctYbs8QYQHHt5ol/WsjXdU1T9tXxJJoGhTXOk/BvS7gDU9Y&#10;VdkutTI2RDDn/lmODntnJGdq19RaDoOn+F9FstI0q0jsdNsolgt7aEYWNFGABRRhGviVXpK0IppP&#10;+a9vwVtPPYMzxFbK8lnlOOqOeJrTjUlFtv2SipWTvtUnzXkt1FJS1dlfr5T/AGA/+QL8TP8AsaJ/&#10;/QRX1ZXyn+wH/wAgX4mf9jRP/wCgitMR/vlD/t78kcOT/wDJOZt60P8A0uRJawD4H/trR2Nl/o/h&#10;r4jWDzvbLkRx38YZi4HqSp/Gc+lfVFfMX7SEiXX7Tn7PdnCN93Fe308igciMiHB/8hv+VfTtVg/c&#10;nWprZS0+aTf4tkcSyeIwuW42p/EqUbS7vkqTpxb83GMVfyKEP/IcvP8Ar2h/9Clq/VCH/kOXn/Xt&#10;D/6FLV+vTPhQooooAKKKKACiiigD5Y/bs8avDpfgrwAusRaFZeLNR8vVNQklEYgs42jDljnhSZAT&#10;nr5ZHrVz4c/En9mLTVsPCGgXfh0yRlYY2vtMcedICAGa4liCuxOOS30rC/bK0zT7L4x/BLxD4gtr&#10;e68LJqb2N+LyMPAm54iDICCCuN7YI6Rmus/bQ8GeDY/2dPEN3daXptpPZpCdNnhhSORJjIoVYyBn&#10;kEggfw59Mj5io6sa+IrrlfJbddLX010vr31P3PBU8DUyrJ8sqOrH6w5605JL2jqOF5Jxbm4pR0vG&#10;0dnqc3+1ov8AwnXx0+DHw8vEaXQ7y+fUL62z8twEIAVuegVZB/wM1f8A25vh3o9j8DZPFGk6dZ6T&#10;rHhi8tLmzvLOFYZYlMyRbVKjoDIrY6ZQHtXmmvXGo+HfFv7KXi/xE7Rwvp8Wn3NxcjBjdkQKZD2J&#10;WUHn+6Se9exft8a9b6Z+zfrOnOVN1rF3aWltFu+Z3WdJjtHVvliP51nNxq0cXUmtbfd7icfx/E68&#10;PTxGAzPh7B4aV4KTTttJ+3nGo33vFK/923Q4349a/D4r8Sfsw63rXk/8I/qV4t5e+dj7N50kds8O&#10;7tjLPjPGM54rc8VNaL+3x4LbRzCLkeHbo62Ycf6vbN5fmbf4t3l/e7bPavW9N+EWheJPgz4Y8F+L&#10;dGg1OysdMs7d7WfP7uSKFUyrA7lYfMNwOeTzzXjHxe8B+F/gb4WtvA/wp8P2+k+NPiBP/ZEMyyyT&#10;Tx23W4lMkjs4RVPY4BO7+GuitRq0715Ws3GT73SS5UrdX59XoeVlmZYLGOGV0OZTjCvRjovZ8lSU&#10;pOpKXNdezi22lF35IvmVinoPxM8L+IPivrvxr8Y63BpngjQXk8O+FGnDN9okAzcXMUags5bLAEKT&#10;tOD9yvoX4a/GLwb8YLG5u/CGvW+sxWrBZ1RHikiznbujkVWAODgkYODjpXzp4s8B6R4L/aU/Z48E&#10;rEr+GdK0+9+zw3HEb3KxSN5pzwZGkWNj/tEetb2jxrpv/BQTWYtNRYYrzwks2opAOHcSJh3A6NxH&#10;z15HryYetWoytK2s7PvdpO977LZK2y3Fm+WZdmVBVKDmnHDupT1XIqdOo4KDjy355Wc5S5kueXwv&#10;c+oKoab/AMfmqf8AXyv/AKJjq/VDTf8Aj81T/r5X/wBEx19Gfi5fooooAKKKKACiiigArmPEHwx8&#10;J+LPEFnret+H7DV9Ts4jDbzX0Im8pSc/KrZUHJ64z7109eXfHX48aX8F9Htk8iTWfFOqN5GkaFaj&#10;dPdSngEgchASMn8Bk1hXlShTcq3wruerldHHYrFRoZdze1louV2dut3pZW3b0S30PBP2lvC+haJ+&#10;0p8EovBlhZ6V4un1MSXi6fCIt1qJY8NKqgAjaJxnqVDA8AVr/EGzg+KX7dnhfw1rNut9oXhvRW1A&#10;WUyhonmYFt7KeDy0XGP4B2rvvgD8C9U8P63ffEf4g3K6t8SdaT96RgxabCQMQRDoCAACw7DA4yW4&#10;jXG/4Q//AIKEaLeXzrFa+I/DxtrWV+FMihhsz/ezEP8AvsDvXztSi1FVZx5VOpF27LZX827Nn7Hh&#10;cxp1Kk8DhqvtamFwleKqatym7ylyPfljFyjB9k2tGVP22NFsPhpffDb4maJaWulatpevxWk09ugi&#10;M0To77XwACuInXns5Hetr4jfZ/8AhvD4b/2x5f8AZ/8Awjs39nfaceX9s3z52Z437dn47cc4qh+3&#10;+U8TaD8OvBECi41TWvEsLxW6t85RUeInA5xmdee2K9++JHwi8H/F7Tbex8X6HBrNvbsXhMjPHJET&#10;jdtdGVlzgZwecD0rd0ZVcRWjSto4Pyut/wALHmU80pYHKMtrY7mftIYqm5KzmoSaUWrtXtJz0bV1&#10;dJo8E8C6xpPh/wDbL+L2qWlxb2nhmz8Ow3Gr3EWPJjuUETFjt4yFEuc/Nu3e9Z3wt+KfhXw1qmuf&#10;G34l61Fod34xka18P2c6PNPBpcL7UCxxqzYYhSxAwcBv4qsfFP4d+HtL1Lw78BPhxpMOhw+JJV1P&#10;xJPaszyxabEwyXkdi5LsCq7iemP4qu+H9H0+H9vKbTZreJLLRfBMcei28nC24WSJQIgfRWlHH+16&#10;Vzr2tOairaT82lKV35X5V6avyPYk8DisLUqy57Sw6/ljUlRoqMFd++oOrUV38VqdPrzH0H4B+I3h&#10;r4oaCuteFtXt9Z00uYzNDkFHABKurAMjYIOGAOCD3rpK+X/2b41039pz496fpyLDo63VnKYYR+6S&#10;dlcseOFYkvkd8H04+oK97CVpV6XPLe7X3Nr9D8l4gy2llWPeHoNuDjCavbmSnCM0nayuua10lfey&#10;2KGi/wDHnJ/183H/AKOer9UNF/485P8Ar5uP/Rz1frsPnAoorwbx9+xX8NviT4w1PxLrMOqPqeoS&#10;CSdob0omQoUYXHHCisK0qsY3pRUn5u36M9XLqOArVHHMK8qUbaOMOdt9rc8Let/keteMPAXh74gW&#10;dlaeJNItdatLO6W9ht7xPMiEyqyhih4b5XYYYEc9K+Yf2+/BfgrQfg3Z3Nromm6b4j/tGGDS3sbZ&#10;IZ2PJdRsAJXaDx0B298V7ffap4L/AGU/g/BHcXUlp4e0hGitYpZPMuJ3ZmcRJ03MST9BycAE15l8&#10;Lvhhrvxw8eWnxb+Jlo1na2x3+F/Cso4soc5SeYd5Dw2D3wTjCqPLxkViIfV4xXtJrXryru35dO7P&#10;u+GqlTKcQs5q15rB4eT5N4urLpCMbtLm0dTVqMb3bbV/oTwfHqEXhLRE1ZmfVVsYFu2bqZhGu8n/&#10;AIFmo/F/gvQ/H2jnSfEOmw6tprSpM1rcZMbMh3LuAPIBHQ8Vd1vXtN8M6XPqWsaha6Vp0ABlvL6d&#10;YYY8kKNzsQBkkDk9SKxdc+J3hbw94Hn8Y3Wu2TeGoojKNRt5llilGcARspIck8ALnJ4r1ZOnGLhN&#10;q1tb9vM+CoxxdSvHEYWMlJytFxT+J6pRa69ktTw/9szwD8P9B/Z3165l8P6Ppl1biJNLltbOOGRL&#10;guoVYygBwQGyOm0HPSvS/gnpOq6h+zv4S03Wru8tNSudBigkureTZcwh4sIyvziRVK8nkMM1494Q&#10;8G6z+1v4ysPH3jWzm0z4b6bJ5vhzw1cDD3p4/wBJuB3U44HQjgfLkv8AV1ebhaarVpYmMbRasul1&#10;3/y8j7XPMXLL8soZJVq+0rwqOpN35lTk0kqaet2rXnbTm01sz4l8P/Cy0+Ev7eng/TrXXNc8Qtfa&#10;DcahNe+ILsXNy0jLdIRvCrkYjB5BOSea+2q+WvG3/KQ/wB/2Kcv/AKFe19S08uhGn7aEFZKb/JGf&#10;GWJrYz+zq9eXNOWHhd/9v1Chr3/ID1H/AK9pP/QTV+qGvf8AID1H/r2k/wDQTV+vXPzsKKKKACii&#10;igAooooAK4j4r/CuD4taHBpVz4j8Q+HII5TI7+Hr4WrzgqRskJVgyc5xjqBXb0VE4RqRcJK6Z1YX&#10;FVsHWjiKEuWcdU+33nyV/wAE79Pj0nwl8QbGJneK18RyQo0hBYqsagEkd+K+ta+U/wBgP/kC/Ez/&#10;ALGif/0EV9JeJ/G3h7wTbw3HiLXtM0GCZ9kUuqXkdssjAZKqXYAnHYV5eWOMMFTb0X/BZ9zxxCri&#10;OJ8VGCcpNx0Su37keiK3i74d+GfHsunP4j0Sz1v+z5Glto76MSxxuwALbD8pOAOoOK+S/wBqvTPA&#10;PxYtNA8LfC6y0jW/iCdRjMVx4bRCLKABt7zzRDaqBtvDHg88Yr7KbW9OTULawa/tVvrmMywWxmXz&#10;JUHVlXOWA9RXyD+2d8MfA3wk+Htn4u8KWdv4P8awajD/AGfc6VIYJZ2LZkG0H5sDLZxxgc84OWaQ&#10;Tw85JK32u9vLz7XPQ4ExMo5vh6FSpUU72opXdPmd/jV0+S/xcu+tzY/a8jm8VePvgh8N76WS507V&#10;dVFxqoU7RcLGY19fRpvpkYzW5+2x8MtBX9n/AFLWNN0uy0rVPDsltd2FzZwLC8IEyIyqygEDaxOO&#10;mVX0rk/2ib690f4ifs3+OtfAs41uY7fVDIm1baaQQsxPp1l+mw9a9H/bm8QWuifs1+J4Z3UT6i1v&#10;Z20ZbBkczoxA9cIjt/wGuSooThjJTXRb9uXT8fxPocDLE4fEcOUsNLRzlfl2cvbtT8n7lk/7tuh6&#10;n8K/E0njP4Y+EtemdZLjUtJtbuYqQR5jxKzjj0YkfhXiH/BQz/k3S4/7Clr/ADavZfgv4ek8J/CH&#10;wVo88RgubLRrSGeM5yJRCvmdf9rdXjX/AAUM/wCTdLj/ALClr/Nq78bzf2dPm35f0PkeGVSjxlhl&#10;Q+D26t6c2n4H0J4X/wCRZ0j/AK84f/QBUupf8fml/wDXy3/omSovC/8AyLOkf9ecP/oAqXUv+PzS&#10;/wDr5b/0TJXrR+FHwFf+LP1f5l+iiiqMAooooAy/FGhf8JP4e1DSf7Qv9J+2QtD9u0ufybmDI+/G&#10;+DtYdjivjv4Q/Dm0+Fv7dupaJaarq2tJ/wAI81w97rVwJ7mRn8snc4Vc+3FfbFfKen/8pFNS/wCx&#10;XH8o68bMKcXOjUtrzr9T9I4RxdeOFzPCKX7t4epJrzTik+59WV5h+014b17xd8B/GWkeGlkk1m5s&#10;wIoofvyqJFaSNfUtGHUDvuxXomratY6DptxqGp3tvp1hbrvmuruVYool/vMzEAD3Jrwr9rD4oXFp&#10;+zRrviLwJq8F/FcPFanV9JuVmWGJpQkjJIhIzn5Mg5BbsRXZjJwjQqKb+y9t7WPnuHMNiq2bYOWH&#10;ir+1gk5L3ObmTSf6rdrY4D4PfHL4NQ/s6jwpr0djpV7pOlfZtY8Pajb+VNdXCJskKKV/eO75Py5c&#10;FuQMV3f7GHw/1bQf2dNO0jxhYblurmW6h03UIg3lQMwZFZGHGWDPg9Nw71H4d/Zv+Evjz4B+G4J9&#10;G042baTHONdtyqXKO0YaSYz9Sd+4kNlQRgjAxWd+wH4w1/xV8H9Rh1m8m1O10vVZLHTr64JLvAER&#10;tuTywUscE9Acdq8fDRqQxFGNezvBpW+V7/p0P0bOq2FxOUZjVytzjbEQlUVTdP31F02tm3fmT95K&#10;yu7Nvsv2gtW8GfBX4V6x4kk8NaIb5U+zafC2nxHzbpwRGuNvIGCx9kNR/si/CO4+EvwhtItUVl8Q&#10;6zKdV1JW6pLIBtjx0BVAoOP4t1eaeIJT+01+1haaAg+0eBvhy32q9I5jub8kYQ+uHXbg9o5f71fW&#10;1duHjHEYiVdL3Y+7H/25/ovRnzGcVquU5PRymcm6te1Wrd3srfuoeWjc5LvKPY574if8k/8AE3/Y&#10;Luv/AEU1eK/sB/8AJtOif9fl5/6OavaviJ/yT/xN/wBgu6/9FNXiv7Af/JtOif8AX5ef+jmq6n+/&#10;0/8ADL84nNhf+SSxf/X+j/6RVPouiiivVPggooooAoQ/8hy8/wCvaH/0KWr9UIf+Q5ef9e0P/oUt&#10;XmYKpZjgDkk0AcDZfA/4a+G/DU2mxeDdAtdIWJhP51nGwKYOWkkcFjgZ+Zjn3rwr/gnrC6eGviC+&#10;ntJ/wiTeIHGkrIWxtC/MRn/YMOfcVb+IHjbWP2rPEl58Ofh7dyWPgezk8rxN4sjAKTLx/o1sf4ie&#10;cnv/ALv3/ovwN4I0b4ceFdO8O6BaLZaXYx+XFGDknuWY92JJJPcmvEpwhXxMatGKUIXV11b0svJf&#10;nsfp2NxOIyrJa+BzKpKeJxThJwk23TjFuSlK+053Vluo6y3SN6vmT4oeJ9U/aR8cXXwq8F3clp4T&#10;09x/wl3iK36EZ/48oW7scYbB9R0Vg3uc3ijQfGf9veGtG8UadJrcMEtvcQ2N5HLc2LEFCzxq25Sr&#10;HvjkY4r588D/ALH/AMQvhvog0jwz8cZtH0/zGlMNv4ah+Z2PLMxmJY9skngAdAK1xjq1eWFKLlB/&#10;FZq/pq1v1+44uG4YHAurisbXjRxEbeyVSFRxTd/3loQndx05E1a7UtbWcn7Emh2XhnxJ8bNH02H7&#10;Pp2n+K5rS2hyTsijeVEXJ5OFAHNe62Xwb8C2F5qd3H4R0d7vU7iW7vLiezSWWeSRizlncEkFiTjO&#10;BngCvl39jfwR4rg+LvxJvJvHU1xY6P4lvLbVrE6egGsz/vk89m35iO/D7QGHGM969D+MXxe1v4ke&#10;Kbn4SfCmXfrjfJrviNebfSIDkOoYdZT046cgfNkpx4OrTp4OLqQ1TaitG3q9vy+XY+l4jwGLxnEl&#10;eng8V7soU5VZ3nGMEoR1m2lfpJWvfmSXvXS479kfTrPT/wBpL40w+E1WHwRbyxwpFb5+zi4DnATt&#10;gETgY4wRjjFfYVcR8HvhFoPwT8E2vhzQYm8pD5txdS/626mIG6Rz6nA46AAAdK7evTwNCWHoKEt9&#10;Xpsru9l6HwvFGa0s4zSeJoXcEowTl8UlCKjzS85Wv87Hy18M/wDk/wD+L3/YEs//AETZV9S18tfD&#10;P/k//wCL3/YEs/8A0TZV9S1ll/wVP8c//Smd/F/+8YT/ALBsP/6aiFFFFeofCBRRRQAUUUUAFUNF&#10;/wCPOT/r5uP/AEc9X6oaL/x5yf8AXzcf+jnoAv0UUUAFFFFABRRRQAUUUUAFfMX/AAUB168tfhDp&#10;Hh6xkkifxHrdvYSshwDEAzleo6usftgHNfTtfLX/AAUGsZ4vhj4X8QRKZIdD8Q29zOgXOEKuN2c/&#10;3tg/4FXmZnf6nUt2/Dr+B9zwOoS4kwSn/Ppf+az5f/JrHbfG74G+EZP2dfEeg2eh2FrFpOjyzWEq&#10;26CSKWGIuj7wM5JX5j1O5s5zV79kXxdc+Nv2dfBmo3s/2i8S2ezldm3N+5leJd3uVRTzzznvWx8c&#10;vGGmad+z/wCMNd+1Ry6fcaFObaUOAsxmhKxBT/tF1A+tcf8Ash2dt8Pf2WfCt1rU8GkQG3m1C5ub&#10;yURRoks7ujszHCjy2T0FZJRhjlyaLkd/vVv1O6U6+K4VqfWW5T+sxUb6u7py51rrq+W/nY9l8TeG&#10;dM8Y6Fd6NrNol/pd2oSe2kJCyKCDg4IOMgV4N8fE+CnhP4e654UudJ8OHW2s2hsPD+l2sR1D7Q0Z&#10;8jy44x5iMSVIbA65r3G18deG77Q4datvEOlXGjTSeVFqMV7E1u77tu1ZA20ncMYB68V5z8efgr8N&#10;fFHhfxL4i8VaPYwXsdk8smuE+VPEUjxGwkBzkYUAcg8DBrfFx9pSlKkot269v6+R5fD2IWDx9Klj&#10;pVYU1PRU9HzppbNr0dve2Rnfs52N58Df2Y9Ibx9cjSv7Mt57y5Fy2TaQtIzpGe+4BgNo5ydo5rwH&#10;4taPrn7QXww8Z/FrxTDcaZ4Y02wdfCGgyEqcF1Vr2UcZZh932I7KC278J/hv4l/ao/ZD8PaNrfie&#10;40iSx1tprfULm1N4bq2hV0SN1LpuUO5GST/qgMeknx6+CPxM8KfBPxRd6n8abnXdFs7H97o/9gQ2&#10;8c0YZQE3LKdo6dB2rwqvtKuEio026Shdare3W7T08lq9ex+r4D6pgOIK06uLpxx08S4y92pZR51d&#10;U+WEop1LtNyknGPu9Wz6U+Af/JCvhz/2Lem/+ksddbr3/ID1H/r2k/8AQTXk37JnhXxB4d+Dvh24&#10;1rxXL4kttR0qwudPtpLRYBpsBt0KwAhj5gAIG44J29K9Z17/AJAeo/8AXtJ/6Ca+kwsnKhBtW0R+&#10;JZ7ThRzTEwpzU1zy1V0t/wC8k9NtummmpfooorqPCCiiigAooooAKKKKACiiigAooooAKKKKACii&#10;igAooooAKKKKACiiigAooooAKKKKACiiigAooooAKKKKACiiigAooooAKKKKACiiigAooooAKKKK&#10;ACiiigAooooAKKKKACiiigAooooAKKKKACiiigAooooAKKKKACiiigAooooAKKKKACiiigAooooA&#10;KKKKACiiigAooooAKKKKAKE3/Ics/wDr2m/9Ciq/VCb/AJDln/17Tf8AoUVX6APCPiP+xx4L+KHx&#10;OPjrVdT1631cvbv5NncQrBmEKF+VoWbnaM/N69K93oorCnQp0ZSlCNnLV+Z6uMzXG5hSo0MVVc40&#10;lywT+ytNF9yPFPjl+yb4R/aA8RWGs+IdR1uzurO1+yRppk8MaFN7Pkh4nOcse/pXm/8Aw7T+GP8A&#10;0HfFv/gZa/8AyNX1nRXLUy7CVpupUpptnvYPjLiDL8PDC4TGThTjokrWX4HOfDvwLYfDPwTpHhfS&#10;5rmfT9Mh8iGS7ZWlZck5YqqgnnsBXiPjz9gr4c/ELxxqvii/vtftLvUrk3Vxa2VzAkBc43EAwlhu&#10;OSfm6scYr6RoraphKFaEadSCaWx5mB4gzTLcTUxmDxEoVKl+Zrd3d3f56kdvbxWdvFBBGsUMShEj&#10;UYCqBgAD0Ar5r8cfsA/D3x94w1nxJqGs+Job7VbqS7mjtrq3WJXdixChoCQMnuTX0xRVV8NRxKUa&#10;0bpGeV53mWS1JVsvrOnKSs2uq3Plvw//AME7fhx4c17TdWttb8Uvc2FzHdRLLd2xQsjhgGAtwcZH&#10;OCK+pKKKVDC0cKmqMeW481z3Ms8lCeZV3UcbpX6X3Ciiiuo8IKKKKACiiigAooooAKKKKACiiigA&#10;ooooAKKKKACiiigAooooAKKKKACiiigAooooAoaL/wAecn/Xzcf+jnq/VDRf+POT/r5uP/Rz1foA&#10;KKKKACiiigAooooAK+T/AAjdJ+zT+1Fr/h/Uj9k8GfEKUahpV2/EUN9k74SexLOV/GL14+sKx/Ev&#10;g7QPGdrFbeIND03XbaJ/Njh1K0juER8Y3AOCAcE8+9ceIoOryzg7Si7r9V80fR5NmlPAKvh8TFyo&#10;1o8skt00+aMlfS8ZJPzV11Of+LPwb8MfGrQYtK8TWkkq28nnWt1bSmKe2k/vRuOhx2IIPpwK4z4d&#10;/sk+C/h94stvEz3uueKtctF22l34kvhdG290ARQCMnBIOM8YNe0xxpDGscaqiKAqqowAB0AFOqpY&#10;WjOoqsoJy7mNDPczwuElgKGIlGk7+6npZ7ryT6paPqfK/wC0NoH/AAu39pT4b/Dsr52jaLBJ4h1l&#10;RyPL3hURvqUC/SbNe4/F74S6X8ZvC0Whatf6npkEV0l5Hc6TOsM6SKGAwzKwxhj2rt6KiOFheo56&#10;8719LWSOuvn+IcMFDC/u1hotRs7+85OUp7btu1tbJJanjXwr/ZO8BfCfxAdfs4tQ1zxABiPVNcuR&#10;cTRcYJXCqoJHGcZxwD1rT+Mn7N/g745XFheeIUv4NSsEMdtfaddGGWNSckAEFTzzkrmvUqKpYSgq&#10;fsVBcvaxzy4hzaWNWYyxM/bJWUru6W1l2Xlt5HgngT9iv4feCfFFr4huJta8VapaMHtpfEV4twsL&#10;DoQqooJB5G7ODyOcV73RRWlHD0sOuWlGyOXMc2x2b1FVx9aVSSVld7LslsvkcN8ZPg/o3xw8Fv4Y&#10;125vrSweeO4MmnSIku5M4GXRhjn0rnP2gvi1Z/AX4TyTW7tPrk8Q03RLMYaae4K7UYKByF4Y8Y4A&#10;6sK9crG1PwX4e1rWrHWNR0HTL/V7HH2S/urOOSe3wcjy5GUsnPPBHNRWotqUqWk5K1/67dDpy/MY&#10;U50KWYJ1MPSk5ciaV27XV+ilypSeum2p59+y38J5/g58G9J0a/51q6ZtR1I5z/pEuCVJ7lVCIT3K&#10;E161RRWtGlGjTjThslY4Mwx1bM8XVxuId51JOT9W76eXbyKGg/8AID07/r2j/wDQRV+qGg/8gPTv&#10;+vaP/wBBFX61PPCiiigAooooAKKKKAPAfG37FPgTxn4t1LxJHqPiPw7qupTNPdyaLqIjErscsSHR&#10;8ZJzgYHpiu4+DvwB8HfA2xu4fDNjILq8IN1qF5J5tzPjoGfAwPZQBnnGa9Gorjhg8PTqe1hBKXc+&#10;jxPEeb4zCLA18TOVLRcrellsn3S6J3seP/FL9lvwf8U/FC+JZ7rWfDviPyxFJqnh+9+zTSoAAA+V&#10;YHAAGcZwAM8Ctz4P/Afwn8ErO+j8PW9xLe37iS81LUJvOurgjONz4HHJOAAMknrXolFUsLQjU9so&#10;Lm7mNTPc0rYNZfUxEnRVly30stl6Lotl0K+o2jahp91arczWbTRNGLi3IEsRII3oSCNwzkZBGR0N&#10;cx8Kfhdovwd8F2vhrQvtElnC8kr3F44eeeR2LM8jAAFu3QcADtXX0Vu4RclNrVHmRxVaNCWGjK0J&#10;NNru1dJv0u7ep4d4z/ZD8H+MPEms6xFrHibw5/bjb9XsNC1P7Pa6gx6maMo27POcEAkk9TmvXPCv&#10;hfS/BPh3T9C0W0Sx0rT4Vgt7dCSFUe55JPUk8kkk81q0VlTw9KlJzhFJs7sXnGYY+jDDYqtKcIbJ&#10;vsrL1stE3stFoUNe/wCQHqP/AF7Sf+gmr9UNe/5Aeo/9e0n/AKCav10HjhXJfFb4aaZ8YPAOqeEd&#10;Znu7bTdR8rzZbF1SZfLlSVdpZWA+ZBnIPBP1rraKicY1IuEldPQ6MPiKuErQxFCXLODUk10ad0/k&#10;z5kh/YF8I28KRReOfH8UUahUjTV4QqqBgAAQcCn/ABU8L2f7Mf7LnjTTdF1nWtZudWkNvbSaxcLc&#10;XJmuRHAURlRQAEVmAxnIbnkV9MUVwf2fQjGSorlk01ftc+ujxdmdevSlmNR1qcJxm4Oy5uV3tez3&#10;PNv2dvhZH8HfhD4f8NlAt9HD9ov2H8VzJ80nfnBO0eyin/Cf4F6D8Ib7xFqOn3epavq+v3X2q/1P&#10;V5Y5bh25O0FEQBcsxxjq3XgY9Gorphh6UFBJfBt5dDwsRnGOxM8TOdR/7Q7z/vO/Nr5J62227IK8&#10;5+GPwK0H4W+IvE+v2V3qWra34iuPPvdQ1aWOSXqTsQoihUyemOw7AY9GorWVOE5RlJarY4qOMxGH&#10;o1aFKbUallJLqk7pPyvqFFFFaHGFUNS/4/NL/wCvlv8A0TJV+qGpf8fml/8AXy3/AKJkoAv0UUUA&#10;FFFFABXzl+2P4M1SPS/DHxO8OQGfXvA16L54UHM1oSplX3A2gn/ZL19G02SNJo2jkVXRgVZWGQQe&#10;oIrnxFFYik6bdr/g+j+TPZyfM55PjqeNhHm5d4vaUWmpRflKLa+ZzPgnxpo/xa8BWWu6JdmTTdUt&#10;jiSJgJImIwyH0dTkH0Irw65/YL8KXupW2o3Hjz4gz6hagiC6k1iJpYgeuxzBlc5PQ19A+GvB2geD&#10;LWW28P6HpuhW0r+bJDptpHbo74xuIQAE4A59q2KynhYYiMfrMU2jtw+eYnKK9Z5NVlTpzfW17a2T&#10;duidtN+x4V8XGi/Z5/ZX8Q2Vnq2patLbWU1laX2sXAnu5JrmVlUs4UbiplOOOFQelb/7MPwp/wCF&#10;OfBnQdCmi8vVJU+3aj6/aZACyn/dAVP+AV6tRTjhoxrKr2jypdu/6fcTWzytWy6eAa1qVXVnK/xO&#10;1oq1lZRbk93dy2VtfnLxV+w74W8Za1LqWp+NvHUsrXb3sMX9rRNHbSMxb90GhOzHbByABzXd6H+z&#10;7pOj/CvxD4Cn8Q+JNa0zWzKZ77Vr1J7yMSRohWNzGAFAQEAqeWb1r1KilHBYeEnKMNXuaV+J84xN&#10;KFGriG4wacVpo1qmtO58w2n7AHg2wt0t7bxt49t4IxhIodWhVVHsBBgV6t8GfgZpfwTt9Vh0zXNe&#10;1sai8byNrt2lw0ewMAE2ouAdxz16CvSKKVLA4ejJTpws0PHcUZzmdGWHxmIc4S3TtrZ37dwrzr4V&#10;/B3w78B9L8RNpuoXjWmpXkmq3k2qzRlYWK/MQyogVABnnOPWvRapaxoun+ItNn07VbC21PT7hds1&#10;peQrLFIM5wyMCCMgdR2rplTjJqdveV7fM8XD4urRpzw3O1SqOPOl15Xdfd0PmP4IvJ+0B+0Zr/xd&#10;8uRfCmgwNofh1pAQZmwRLMuR0w8nv+9A/hNfVNUtG0XTvDumQabpNha6Xp1uCsNpZwrDFGCSSFRQ&#10;AOSTwO9Xaxw1B0IWk7ybu35v+rLyPRzzNI5rilOjDkpU4xhCN72hHa76tu8pP+ZsoQ/8hy8/69of&#10;/Qpav1Qh/wCQ5ef9e0P/AKFLV+us+fCiiigAooooAKKKKAOd8f8Aw+0D4oeF7vw94k0+PUdLucFo&#10;2JVkYfddGHKsOxHv2Jrx3Q/2Hvh/pupWU+pah4k8UWVi2610nXNSE1nCR0xGqLwPQkjjnNfQlFct&#10;TC0K0lOpBNo97A59mmW0ZYfB4iUIS1snbVqza7NrRtWZynxK+F/hz4teE5vDniWwF5pkjLIqqxR4&#10;pFBCujD7rDJ/AkHIOK8w8I/sY+BfDHiXTdbvNQ8Q+K7jTHD2MHiHUBcwWzDlSiBF6EAgHIyAe1e9&#10;UUVMLQqzVScE2hYTPc0wOHlhMLiJQpyvdJ6aqzt2utHa1+oVxC/CPR2+Lb/ES4ub691tdP8A7Nto&#10;LiRDbWcWcsYlCghmOcksfvN0Brt6K3lCM7cyvbU8yhiq2F5/Yy5edOLt1i918+v3HA/Fv4K+HfjN&#10;p+nQa019Z3mmzG4sNU0u48i7tJDjLRvg4zheoIyoPUCqnwn+Avh34RX2ranY3era5r2q7Rea1r15&#10;9qvJlX7qF8AY+gycDOcDHpNFZfV6Tqe25VzdzujnGYRwTy+NaXsX9m+m97el9bbX1tcKoab/AMfm&#10;qf8AXyv/AKJjq/VDTf8Aj81T/r5X/wBEx10Hjl+iiigAooooAKKKKACvFvjH+yn4Y+NfjWy8U6rr&#10;fiHSNVs7FbCJtFu4oF8sPI+fmiZtxMrA4OMY49faaKxrUadePJVV0enl+ZYzKa/1nBVHCdmrrs90&#10;fM//AAwX4U/6H34g/wDg4i/+MV638Xfgn4W+Nmj2tj4ktpi9nIZrO9s5TFcWrnGWRueuBwQRwOOB&#10;Xe0VhDB4enGUIwVpbnp4jiXOMVXpYmriZOdK/K9mr2va1t7anjHw2/ZP8GfDfxZF4n+1614o8QQI&#10;Y7fUPEd6LqS3BGPkwqgHBIzgkZOMZr2eiit6VGnQjy042R5ePzLGZpVVfG1XOSVk30XZdl5I4jwn&#10;8I9H8I+PvFPjGK5vtQ13xE0YuJr6RHEESDCwwhVXag44OSdoyeKyfit+z/4d+LOsaXrV1fax4f8A&#10;EWmoYrbWvD979ku0jJJKb8MCuS3bI3HB5Nem0VLw9KUPZuOm/wA73v8Aea083x9LErGU6zVRJRT/&#10;ALqjyqPa3Lpbaxwvwl+Dfh34M6Nd2GhLdTzX05ur7UdRn8+6u5T/AByPgZPsAByTjJJPdUUVrCnG&#10;nFQgrJHFisVXx1aWIxM3Oct29Wyhov8Ax5yf9fNx/wCjnq/VDRf+POT/AK+bj/0c9X6s5QooooA8&#10;x+OP7P8A4f8Aj7p+kWmvX+raeulztcwSaTNHE+8gDkvG/THGMV5r/wAMF+FP+h9+IP8A4OIv/jFf&#10;TFFcNTA4etN1KkLtn1OC4oznLsPHC4XEuNON7LSyu7vddWfJX7UXg+Sx+G/w0+CPh++vb248Qaql&#10;v9q1CUSzm1g/eSSSEBQ20ujZwOEr2b4j/s8eF/iZ8L9J8A3sl/pmg6Y0Btv7NkjSVRDGURSXRgRh&#10;jnjJNen0VMcFT5pueqkkrdkun36mtTibGexw1Og3CdGU6jknrKpN3c9tLRSilrs3fWy+Zh+wX4UH&#10;A8efEED/ALDEX/xivX/BfwjsPA3w1n8F2es61d2c0dxGdQvbpXvV83dkrIEABXd8p28YHWu6oq6W&#10;Dw9FuVOFnsc2O4kzfMqapYvEOcU1JJ23Wz2PmaT9gvwpNq8WqyePPiBJqkMflR3zaxEZ0Tn5Q/kb&#10;gPmbjPc+te/eCvCsXgjwrpuhQX99qcVjF5S3mpzCa5l5JzI4A3HnrgVt0VVHC0cO3KlGzZlmWf5n&#10;m9ONLHVnOMdk7afcvNlDXv8AkB6j/wBe0n/oJq/VDXv+QHqP/XtJ/wCgmr9dZ8+FFFFABRRRQAUU&#10;UUAFcL8WvhLafF3SLLT7vxBr/h5LWfzxN4fvRbSudpXa7FGyvOceoFd1RUThGpFwmrpnVhcVWwVa&#10;OIw8uWcdmfPHgf8AYl8L/D3xBY6rpPjPxujW19HqD2j6pELe5kRw2JkWEbw20BuckZGa5/41eH/+&#10;F2/tYeA/Bbjz9C8K2Ta9qq4+XczjZG3TJPlxf8Bkb3r6norglgKPs/ZU1yxum13trY+so8W5isW8&#10;fipurVUJwhJtJxc1y82i1aTdttbO+ln5l8ZP2d/B/wAdP7Ol8SRXsd7p4ZbW9sLpoZYgxBYDqp5U&#10;dVJ4rjPBn7Evw98J+J7TXry41zxZf2bB7b/hIr1bhImByCFVFBweQGyM84r6AoraeDw9Sp7WUE5d&#10;zzcPxJnGEwn1GhipxpWa5U9k90uqT6pbnNfET4daB8VPCt14d8S2K3+mXGGKbirI4+66MOVYdj/M&#10;EivJvC/7FPgPw/4g03Vb7UPEXin+zXEljZa/qAuLa3YHI2xhF4GBwSRwMg179RVVMLQrTU6kE2jD&#10;B57meX0JYXCYiUKcr3SdlqrO3ZtaO1rrcK4b4yfB/Rvjh4LfwxrtzfWlg88dwZNOkRJdyZwMujDH&#10;PpXc0VvUhGpFwmrpnmYXFVsDXhicNLlnB3TW6a6lews006xtrSMs0cEaxKW6kKABn34qDUv+PzS/&#10;+vlv/RMlX6oal/x+aX/18t/6Jkq9jmbcm2y/RRRQIKKKKAMjxd4bj8YeGdT0Sa9vNOiv4Gga60+U&#10;RXEQYY3RuQdrDscGvn1f2C/Ci6u2qjx58QRqjR+Ub4axF55T+7v8jdjgcZr6ZorkrYWjiGnVjdo9&#10;/Lc+zPKISp4Gs4KW9ra/ej5m/a6t7vRPgX4Y+Geh3V1qGq+Ib2x8P20l5J5lxNHGAWllfABJMabm&#10;4zvJ6Zr2zw38MdC8P/DOx8CtZRX2g29gthJbzplZ124csPVjlj7mutopRw0Y1ZVXrdJeiXT5mlfO&#10;61XL6OAguXknKo2nrKcrJS2VuVJJb9X1svm4/sG+AEaW3ttc8XWWiTOXk0K31YCyfPUFShYj/gWe&#10;Ote5eHvA+keDvCMfhvw7bDQdMhhaKBbLAaHdnLqWDZfJ3ZbOTyc1v0U6WFoUG3Sgk2Z4/P8ANM0j&#10;GGNxEqkYu6Td1fu11fm7s8/+DPwS8P8AwN8P3ml6DJe3jXty13dX2pSrLczyHu7qqggduO57kmvQ&#10;KKK3p040oqEFZI8vF4uvj688Tipuc5atvdlLWtLi1zR77TZ2dILyCS3kaMgMFdSpIyCM4PpXMfCH&#10;4UaR8FfA9r4V0S4vbrT7eSSVJNQdHlJdixyURRjJ9K7Sih04uaqNarQI4uvHDywkZv2cmpNdG0mk&#10;/km/vCiiitDkCiiigChD/wAhy8/69of/AEKWna1pcWuaPfabOzpBeQSW8jRkBgrqVJGQRnB9KbD/&#10;AMhy8/69of8A0KWr9Jq6syoycJKUd0fL9j/wT78FaXbi3svGfju0gBJEUGqwIoJ68CDFdp4H+C3h&#10;79mfS/E/iyHxH4k1qCHTZJbiPXL9J0SOIGQlNsa4Y7cZ5+le2UVwQwGHpPmpQSa2PrsTxZnGPg6O&#10;OxEqlOVuZaK6ve17fifNn7DPw9uND+G+oeNtXTPiDxpdtqc0jDnyCzGIf8CLO/0kHpX0nRRW+GoL&#10;DUY0o9Px7v5nk51mlXOswrZhVVnN3t2W0YryikkvQ4b4cfB/RvhhrHi/UtKub64n8T6pJq14t5Ij&#10;LHK7MxWPaikLlzwSx6c149J+wL4K/tC/u7bxd4209r2d7mWOz1KCJN7Ek8CD3719NUVnPB4epFRl&#10;BNK9vnudeG4lzfB1alehiJRlUUVJ6aqKtG+nRbHivws/ZW0H4T+LovENh4q8W6tcxxPELbWNRjmg&#10;IYYJKiJTkdua9qoorejRp0I8lNWR5uYZli81rfWMbUc52td9l6epwOh/BfRPD/xg8R/Ee3utQfXN&#10;etYrS5t5ZENsiIsSgooQMDiFc5Y9T+HfUUVUKcaaagrXd/m9znxOLr4yUZV5uTjGMVfpGKtFeiSs&#10;FFFFaHIFFFFABRRRQAVQ0X/jzk/6+bj/ANHPV+qGi/8AHnJ/183H/o56AL9FFFABRRRQAUUUUAFF&#10;FFABWZ4k8N6Z4w0G+0XWbOPUNLvojDcW0udrqe3HI+o5BGRWnRSaUlZ7F06k6U1Upu0lqmtGmuqP&#10;nOz/AGEfh5b3Vst1qfijVNGt5RNDoN9qm+wQjoAgQNj/AIF3NH7a13cj4S6R4D0CJY9S8Wara6Na&#10;2sKhQsQYO2MDCqNkan0Dema+jKK8+WBpeynSpLl5tG12/wCG+4+vocU4+WYYfH5hN1/YvmjGT05t&#10;09n9pJvS8rWv1PObj4C+E9S+Dth8NtStHu/D1rbQwBY5GidnjIYSZU5DFwWPJGSc5FeWx/8ABP8A&#10;+HXnQpdaz4s1DTImDLpV1qim2GOwCxhgOvRs819MUVpUwWGq256adtPl2OTCcUZ1gVNYbFTipycn&#10;Z/ae8vJvurMo6Hoen+GdHs9K0qzhsNOs41hgtoF2pGgHAArK+IngWw+JngnV/C+qTXMGn6nD5E0l&#10;oyrKq5BypZWAPHcGujorqcIyjyNabHg08TWpV1iYSfOnzJ9bp3v631Mjwj4ZtfBfhPRfD1jJNLZa&#10;TZQWEElwQZGjijVFLEAAsQozgAZ7CrGvf8gPUf8Ar2k/9BNX6oa9/wAgPUf+vaT/ANBNVFKKSWxl&#10;UqTrTlUm7tu7fmy/RRRTMwooooAKKKKACiiigAooooAKKKKACiiigAooooAKKKKACiiigAooooAK&#10;KKKACiiigAooooAKKKKACiiigAooooAKKKKACiiigAooooAKKKKACiiigAooooAKKKKACiiigAoo&#10;ooAKKKKACiiigAooooAKKKKACiiigAooooAKKKKACiiigAooooAKKKKACiiigAooooAKKKKACiii&#10;gDL1C1S71mzRzIoFvMf3crRn70XdSDUv9i2//PS7/wDAyb/4uib/AJDln/17Tf8AoUVX6AKH9i2/&#10;/PS7/wDAyb/4uj+xbf8A56Xf/gZN/wDF18r/ALQv/BTL4Yfs1/FHUPAfifQfF19rFjFDNJNpNnay&#10;W5WWMSLhpLlGzhhnKjn1rzf/AIfV/BD/AKFb4gf+C6x/+TKAPvD+xbf/AJ6Xf/gZN/8AF0f2Lb/8&#10;9Lv/AMDJv/i6+W9P/wCClnwxufj5bfCK80LxZo3iS41RdIS61C0tUszM5AibetyzbJMptOzJ3rkD&#10;nH0r498baX8N/BGv+K9blaHSNEsZtQu2QAt5cSF2CgkZYgYAzySBQBf/ALFt/wDnpd/+Bk3/AMXR&#10;/Ytv/wA9Lv8A8DJv/i68G/ZW/bh8Fftfaj4htfBmgeKNPTQ4oZbu61u1t4ocylgiKYp5CWOxzggD&#10;Cnmub+OX/BTL4HfAnxFd+H77V7/xPrlm5iu7LwzbLc/Z3BwUeR3SPcDkFQ5KkEEA8UAfTv8AYtv/&#10;AM9Lv/wMm/8Ai6P7Ft/+el3/AOBk3/xdfKnwc/4Kk/Av4yeJbDw/b3+seF9X1Cdba0t/ENiIhNKx&#10;wqCSJ5EBYkAbmGSQOvFfXVAFD+xbf/npd/8AgZN/8XR/Ytv/AM9Lv/wMm/8Ai6v0UAUP7Ft/+el3&#10;/wCBk3/xdH9i2/8Az0u//Ayb/wCLq/RQBQ/sW3/56Xf/AIGTf/F0f2Lb/wDPS7/8DJv/AIur9FAF&#10;D+xbf/npd/8AgZN/8XR/Ytv/AM9Lv/wMm/8Ai6v0UAUP7Ft/+el3/wCBk3/xdH9i2/8Az0u//Ayb&#10;/wCLq/RQBQ/sW3/56Xf/AIGTf/F0f2Lb/wDPS7/8DJv/AIur9FAFD+xbf/npd/8AgZN/8XR/Ytv/&#10;AM9Lv/wMm/8Ai6v0UAUP7Ft/+el3/wCBk3/xdH9i2/8Az0u//Ayb/wCLq/RQBQ/sW3/56Xf/AIGT&#10;f/F0f2Lb/wDPS7/8DJv/AIur9FAFD+xbf/npd/8AgZN/8XR/Ytv/AM9Lv/wMm/8Ai6v0UAUP7Ft/&#10;+el3/wCBk3/xdH9i2/8Az0u//Ayb/wCLq/RQBQ/sW3/56Xf/AIGTf/F0f2Lb/wDPS7/8DJv/AIur&#10;9FAFD+xbf/npd/8AgZN/8XR/Ytv/AM9Lv/wMm/8Ai6v0UAUP7Ft/+el3/wCBk3/xdH9i2/8Az0u/&#10;/Ayb/wCLq/RQBh6TpMElrITJdA/aJx8t3KOkrjs3/wCurv8AYtv/AM9Lv/wMm/8Ai6NF/wCPOT/r&#10;5uP/AEc9X6AKH9i2/wDz0u//AAMm/wDi6P7Ft/8Anpd/+Bk3/wAXV+igCh/Ytv8A89Lv/wADJv8A&#10;4uj+xbf/AJ6Xf/gZN/8AF1fooAof2Lb/APPS7/8AAyb/AOLo/sW3/wCel3/4GTf/ABdX6KAKH9i2&#10;/wDz0u//AAMm/wDi6P7Ft/8Anpd/+Bk3/wAXV+igCh/Ytv8A89Lv/wADJv8A4uj+xbf/AJ6Xf/gZ&#10;N/8AF1fooAof2Lb/APPS7/8AAyb/AOLo/sW3/wCel3/4GTf/ABdeZ+M/2nvBXgn43+CfhRcTXOoe&#10;LfFX2gwRaf5UkdisSF911mQMgcBwm1WJKNnAwT63QBQ/sW3/AOel3/4GTf8AxdH9i2//AD0u/wDw&#10;Mm/+Lq7JIkMbSSMqIoLMzHAAHUk18leIv+Cm3wn0nVtUh0fR/GnjXRdJlaHUfE3hnQzc6VaMv3t8&#10;7OuQBzuUFSOQSDQB9Uf2Lb/89Lv/AMDJv/i6P7Ft/wDnpd/+Bk3/AMXXE6L8e/CPiz4K3vxS8L3U&#10;/irwxb6bc6kq6TCXuphAjO8KRMVPnfIVCNtO7AOOtfOX/D0zwZ/0SD4xf+EzD/8AJNAH2H/Ytv8A&#10;89Lv/wADJv8A4uj+xbf/AJ6Xf/gZN/8AF14h+zP+2d4Q/ak13xRo/h3w94p8Paj4cSB76DxNZQ2z&#10;/vS4UKqTSHPyHO4DqOte/UAUP7Ft/wDnpd/+Bk3/AMXR/Ytv/wA9Lv8A8DJv/i68b/ZV/ac/4aa0&#10;zxvd/wDCNf8ACN/8Iz4huNB2fb/tX2nylU+bny02Z3fd5xjqa9zoAw9F0mCTRrBzJdAtbxk7buVR&#10;90dAGwKu/wBi2/8Az0u//Ayb/wCLo0H/AJAenf8AXtH/AOgir9AFD+xbf/npd/8AgZN/8XR/Ytv/&#10;AM9Lv/wMm/8Ai6v0UAUP7Ft/+el3/wCBk3/xdH9i2/8Az0u//Ayb/wCLq/RQBQ/sW3/56Xf/AIGT&#10;f/F0f2Lb/wDPS7/8DJv/AIur9FAFD+xbf/npd/8AgZN/8XR/Ytv/AM9Lv/wMm/8Ai68R+L37angX&#10;4T+On8EW+meJ/iB43ihW4uPDfgfSW1K8to2xhpAGVV4IO0tuwynGGGdT4Dftb+Av2g9W1XQtFOq6&#10;D4u0lBLqHhfxLYtY6lbIcDc0RJBALKCVY43LnG4ZAPWv7Ft/+el3/wCBk3/xdH9i2/8Az0u//Ayb&#10;/wCLrwn42ftxfD34J+OF8EyWPiTxt40EIuZvD/g3TDf3dvERkNICyqvBBxu3AEEjBBPVfs+ftReB&#10;P2l9L1S48I3d3DqGkyiDU9F1a2NtfWLnOBLESeDtYZUkZVhnIIoA9M/sW3/56Xf/AIGTf/F0f2Lb&#10;/wDPS7/8DJv/AIuvAfir+3V4H+GPjzV/B9r4c8aePdb0OJJtbTwZojX8eko67g1w5dQo2kE4zjoe&#10;QQPYPhT8VPDPxq8A6T4y8IaiuqaDqcZeCcKUYEMVdHU8qysCpB7igDe/sW3/AOel3/4GTf8AxdH9&#10;i2//AD0u/wDwMm/+LrhfhV8etB+Mnijx1pHh2y1OS18Ian/Y93rM0ca2N1dquZYrdhIWcx8BiyKM&#10;sMFgc16TQBh61pMEejX7iS6JW3kI3XcrD7p6gtg1d/sW3/56Xf8A4GTf/F0a9/yA9R/69pP/AEE1&#10;foAof2Lb/wDPS7/8DJv/AIuj+xbf/npd/wDgZN/8XV+igCh/Ytv/AM9Lv/wMm/8Ai6P7Ft/+el3/&#10;AOBk3/xdeZ+M/wBp7wV4J+N/gn4UXE1zqHi3xV9oMEWn+VJHYrEhfddZkDIHAcJtViSjZwME+t0A&#10;UP7Ft/8Anpd/+Bk3/wAXR/Ytv/z0u/8AwMm/+Lq8zBVJJwBySa+SfEf/AAU3+FGj6zq1tpGjeNPG&#10;mj6PK0OpeJPDWhm50uzZfvb5mdflHJ3KpBHIJGDQB9Uf2Lb/APPS7/8AAyb/AOLo/sW3/wCel3/4&#10;GTf/ABdY3wz+Jnhr4weB9K8XeEdVi1nQNSj8y3uogRnBIZWUgFWVgVKkAggg1418cP2+PhT8C/Fj&#10;eEry41bxZ4wQZl8P+FLH7bdQ8ZAf5lRWxztLbgMEgAgkA9+/sW3/AOel3/4GTf8AxdH9i2//AD0u&#10;/wDwMm/+LrivgR8btI/aA8Ax+LNF0rWdEtWuZbR7DX7Vba7ikjOGDxq7gdQRz0NeiUAUP7Ft/wDn&#10;pd/+Bk3/AMXVK/0mBbrTQJLrDXBBzdyn/llIePm46dq3Koal/wAfml/9fLf+iZKAD+xbf/npd/8A&#10;gZN/8XR/Ytv/AM9Lv/wMm/8Ai6v0UAUP7Ft/+el3/wCBk3/xdH9i2/8Az0u//Ayb/wCLq/RQBQ/s&#10;W3/56Xf/AIGTf/F0f2Lb/wDPS7/8DJv/AIur9FAFD+xbf/npd/8AgZN/8XR/Ytv/AM9Lv/wMm/8A&#10;i6v0UAUP7Ft/+el3/wCBk3/xdH9i2/8Az0u//Ayb/wCLr5p+LH/BRj4YfCvx9q/gtNI8YeMvEekP&#10;5eo2fhfRTcfZWwD8zSPGCORypI969D/Zx/aw+Hn7Umi3974J1Gc3WnOqX2k6jD5F5alvul48kFTg&#10;gMpK5BGcgigD1P8AsW3/AOel3/4GTf8AxdH9i2//AD0u/wDwMm/+Lq/Xzp8ev27vhx+z/wCNl8G6&#10;pZ+JPEni426XR0Xw1pTXMyxNkq2WZEPAPRiR3oA98/sW3/56Xf8A4GTf/F0f2Lb/APPS7/8AAyb/&#10;AOLrxH9nP9tr4a/tNaxqWh+HJtT0bxPp6ebceH/ENqLW9VAcMwUMysFOA21iVyMgZFe0+JvE+k+D&#10;dCvda13UbbSdJsommuLy7kEccaKCSST7A0AS/wBi2/8Az0u//Ayb/wCLo/sW3/56Xf8A4GTf/F1w&#10;37Pfx40D9pL4W6b498M2epWOj38s0UUGrRRx3AMUjRtuWN3XGVOMMePSvSKAKH9i2/8Az0u//Ayb&#10;/wCLo/sW3/56Xf8A4GTf/F1438Tf2nP+Fc/tKfC/4S/8I1/aH/CbQ3Mv9sfb/K+xeSjtjyfLbzM7&#10;P764z3r3OgDDh0mA6zdJ5l1gW8J/4+5c8tJ33Z7fz9au/wBi2/8Az0u//Ayb/wCLoh/5Dl5/17Q/&#10;+hS1foAof2Lb/wDPS7/8DJv/AIuj+xbf/npd/wDgZN/8XV+igCh/Ytv/AM9Lv/wMm/8Ai6P7Ft/+&#10;el3/AOBk3/xdX6KAKH9i2/8Az0u//Ayb/wCLo/sW3/56Xf8A4GTf/F1fooAof2Lb/wDPS7/8DJv/&#10;AIuj+xbf/npd/wDgZN/8XXI/Gr45eCv2e/BM3irx1rUejaSjrDH8rSS3Ep+7HFGoLOxwTgDgAk4A&#10;JHi3gX/goz8MvFnjTSPDOs6N4x+Hl7rUgi0q48Z6L9ht79iQFEcgdxySMFtoyQM5IFAH0v8A2Lb/&#10;APPS7/8AAyb/AOLo/sW3/wCel3/4GTf/ABdcl8avjh4N/Z98C3Pi7xxq66To8LrCpCNJLPK2dsUa&#10;KCXY4JwOgBJwASPF/h9/wUV+GnjbxtovhbVNF8Y/D+/1yQRaRN4y0b7Db6ixwFEUgdx8xIA3bQSw&#10;HUgEA+lf7Ft/+el3/wCBk3/xdH9i2/8Az0u//Ayb/wCLrhfjv+0D4Q/Z18J22veLbi6K3t2lhp+n&#10;abbNc3l/cvkrDDGPvMQD1IHQZyQDy/wO/a88IfHHxdqfhGLRvFHgjxnp9sL2Tw3400o6dfNbkhfO&#10;RNzBlyR3zyOKAPYv7Ft/+el3/wCBk3/xdH9i2/8Az0u//Ayb/wCLrhfib8etB+F/jbwF4Qu7LU9Y&#10;8R+NL57PTrDSY45HRI13TXMu+RAsMakFmGT6KcGvSaAKH9i2/wDz0u//AAMm/wDi6pWGkwNdakDJ&#10;dYW4AGLuUf8ALKM8/Nz171uVQ03/AI/NU/6+V/8ARMdAB/Ytv/z0u/8AwMm/+Lo/sW3/AOel3/4G&#10;Tf8AxdX6KAKH9i2//PS7/wDAyb/4uj+xbf8A56Xf/gZN/wDF1fooAof2Lb/89Lv/AMDJv/i6P7Ft&#10;/wDnpd/+Bk3/AMXV+igCh/Ytv/z0u/8AwMm/+Lo/sW3/AOel3/4GTf8AxdX6hvLyDT7WW5up47a3&#10;iXdJNM4REA6kk8AUAVv7Ft/+el3/AOBk3/xdH9i2/wDz0u//AAMm/wDi685+AX7SXhH9pKz8V3vg&#10;4Xslh4d1qbRJby6SMRXckYB86Ao7bomDAqzbSQeVFc7+0R+2d8PP2adb0rQfEq63qviTVLc3Vlou&#10;g6a11czx7mUFSSqZLKwwWzx0xzQB7R/Ytv8A89Lv/wADJv8A4uj+xbf/AJ6Xf/gZN/8AF18+/AX9&#10;vv4X/tAeNpPBmnprnhTxeEaSPQ/FVitnczhRlhHtd1LBfm27t20E4wDjs/j1+1B4Q/Z7l0Gw1m11&#10;rxB4k195E0nw34Z09r7Ub3YAXMcQIGBkdWGc8ZwcAHp/9i2//PS7/wDAyb/4uj+xbf8A56Xf/gZN&#10;/wDF15l8Af2nvCH7REeuQaFb6xoevaFKkOreHfEdibLUbFnBKGSIkjBweQT0OcVp6x8etB0v46aF&#10;8JobLU9U8UalpkusTPYxxtbabaIdoluWaRWUO/yKFViSRkAEGgDuv7Ft/wDnpd/+Bk3/AMXR/Ytv&#10;/wA9Lv8A8DJv/i6v0UAYek6TBJayEyXQP2icfLdyjpK47N/+urv9i2//AD0u/wDwMm/+Lo0X/jzk&#10;/wCvm4/9HPV+gCh/Ytv/AM9Lv/wMm/8Ai6P7Ft/+el3/AOBk3/xdX6KAKH9i2/8Az0u//Ayb/wCL&#10;o/sW3/56Xf8A4GTf/F1j/Er4l+Gvg/4J1Txd4v1WHRfD+mx+Zc3cwJxkhVVVUFmZmIUKoJJIAFfN&#10;3h3/AIKcfCjVta0i21fRfGvgzR9YmWDTfEniXQ/s2l3bN90pMJGO08fMygAHJIGSAD6p/sW3/wCe&#10;l3/4GTf/ABdH9i2//PS7/wDAyb/4urysGUEHIPIIrifjX8XNH+A/wu1/x5r9tfXmj6LEk1xDpsaP&#10;cMrSLGNiu6KTlx1YcZoA6j+xbf8A56Xf/gZN/wDF0f2Lb/8APS7/APAyb/4uvjez/wCCrHgTULSC&#10;6tfhP8Xrm1nRZYpofDkDpIjDKsrC6wQQQQR1zXulv+1D4ek/ZsuvjVdaB4k0vw9bWtxdy6TqFlHD&#10;qiJFO8LAxGXYCShZcvypB4zigD1T+xbf/npd/wDgZN/8XR/Ytv8A89Lv/wADJv8A4uvjWx/4KteA&#10;tUs4buz+FHxdu7SZBJFPB4ct3jkU8hlYXWCD6ivp74J/F6w+OXw7sPF+m6Lrfh+0vJJY10/xFaLb&#10;XkZjkKEvGrsACVyOeQQaAN/WtJgj0a/cSXRK28hG67lYfdPUFsGrv9i2/wDz0u//AAMm/wDi6Ne/&#10;5Aeo/wDXtJ/6Cav0AUP7Ft/+el3/AOBk3/xdH9i2/wDz0u//AAMm/wDi6v0UAUP7Ft/+el3/AOBk&#10;3/xdH9i2/wDz0u//AAMm/wDi6v0UAUP7Ft/+el3/AOBk3/xdH9i2/wDz0u//AAMm/wDi6v0UAUP7&#10;Ft/+el3/AOBk3/xdH9i2/wDz0u//AAMm/wDi6v1DeXkGn2stzdTx21vEu6SaZwiIB1JJ4AoArf2L&#10;b/8APS7/APAyb/4uj+xbf/npd/8AgZN/8XXnPwC/aS8I/tJWfiu98HC9ksPDutTaJLeXSRiK7kjA&#10;PnQFHbdEwYFWbaSDyor1WgCh/Ytv/wA9Lv8A8DJv/i6P7Ft/+el3/wCBk3/xdeS/tHftTaL+zT/w&#10;j39r+D/GPiv+2vtHlf8ACJ6Yl55Hk+Vnzt0qbd3mjbjOdrdMc+H6h/wVc8A6TZTXl98Kfi5Z2kKl&#10;5bi48O26RxqOpZjdYA9zQB9lf2Lb/wDPS7/8DJv/AIuj+xbf/npd/wDgZN/8XXiHjb9tz4a/Dv4L&#10;+DPiX4gk1ay0fxfBHNpFgtiZr2YvGJBGVjLIrbSOr4z0JrjPht/wUu+E/wAQPH2m+D9Q0/xV4B1j&#10;VHWKwHjDS0s4rl2OFVXWVwNx4BbaCSBnJAoA+ov7Ft/+el3/AOBk3/xdH9i2/wDz0u//AAMm/wDi&#10;6v14t+11+0d/wyt8Gbvx9/wj3/CUfZ7y3tP7P+2/ZN3mtt3eZ5cmMem3n2oA9a/sW3/56Xf/AIGT&#10;f/F1Sv8ASYFutNAkusNcEHN3Kf8AllIePm46dq0tKvv7T0uzvNnl/aIUl2Zzt3KDjPfrUWpf8fml&#10;/wDXy3/omSgA/sW3/wCel3/4GTf/ABdH9i2//PS7/wDAyb/4ur9FAFD+xbf/AJ6Xf/gZN/8AF0f2&#10;Lb/89Lv/AMDJv/i6v0UAUP7Ft/8Anpd/+Bk3/wAXR/Ytv/z0u/8AwMm/+LrkvjX8bPCX7PvgG78Y&#10;+Nb6Ww0S3kSEyQW7zu0jnCIFQE5J7nA9SK+ctD/4Kq/B6+8Qabp2taR408F2WoyCO11rxJoy29jL&#10;kgBt6yuwXkEsVAAOSQKAPrr+xbf/AJ6Xf/gZN/8AF0f2Lb/89Lv/AMDJv/i6uQzR3MMc0MiyxSKH&#10;SRCCrKRkEEdQRT6AKH9i2/8Az0u//Ayb/wCLo/sW3/56Xf8A4GTf/F15t+0h+034I/ZY8Cp4o8a3&#10;NwYZ5xbWenaeiy3l5IeSIkZlBCrlizMABjnJUF/iL9ojRPD/AOzxY/GJNC8QavoN7plhqsOk6XZp&#10;PqbRXZhEaiLzApZROpYB8AKxBOOQD0b+xbf/AJ6Xf/gZN/8AF0f2Lb/89Lv/AMDJv/i6+PP+Hpng&#10;z/okHxi/8JmH/wCSa9u/Zj/al8L/ALVnhfWtd8LaVrmj2+k6i2mXNvr9vFBOJgiucLHLIMAOByQc&#10;g8UAeq/2Lb/89Lv/AMDJv/i6P7Ft/wDnpd/+Bk3/AMXUXinW/wDhGvDOr6v5P2n+z7Oa78ndt8zy&#10;0Lbc4OM4xnBrzT9lD9oH/hp74I6P8Qv7B/4Rr+0JriL+zftn2vy/KmePPmeWmc7c/dGM4560Aeof&#10;2Lb/APPS7/8AAyb/AOLo/sW3/wCel3/4GTf/ABdX6KAKH9i2/wDz0u//AAMm/wDi6P7Ft/8Anpd/&#10;+Bk3/wAXV+igDDh0mA6zdJ5l1gW8J/4+5c8tJ33Z7fz9au/2Lb/89Lv/AMDJv/i6If8AkOXn/XtD&#10;/wChS1foAof2Lb/89Lv/AMDJv/i6P7Ft/wDnpd/+Bk3/AMXXx9qn/BWD4PQyXMui6D488WaRasRc&#10;a1ougg2cIHVmaWWNgMc8r0FfR/wP+PHgr9orwPF4r8C6uuq6UZTbyhkMc1tMAC0UqNyrAMp9CCCC&#10;QQaAOy/sW3/56Xf/AIGTf/F0f2Lb/wDPS7/8DJv/AIur9fJXxD/4KZfCvwH4y1/wvZaJ418aaroF&#10;3NY6ovhrQ/OS0midkkVmlkj4VlYbhkHGQSOaAPqb+xbf/npd/wDgZN/8XR/Ytv8A89Lv/wADJv8A&#10;4uvOv2e/2mPAP7T3hS417wJqrXsVpIIbyyuY/JurRyMqJIz0BAOGBKna2CcHHh+u/wDBTbwfoOt6&#10;hpknwn+LdzJZXEls01t4cheKQoxUsjfaRlTjIOOhoA+tf7Ft/wDnpd/+Bk3/AMXR/Ytv/wA9Lv8A&#10;8DJv/i6+afgv/wAFDPA/xs+Lel/Dqy8GeO/DXiDUbea6gPiXS4LSIxxozsTi4ZudjAEKRkV9S0AU&#10;P7Ft/wDnpd/+Bk3/AMXR/Ytv/wA9Lv8A8DJv/i68a8EftPf8Jl+1l8RPgp/wjX2P/hEdNtdR/tz7&#10;fv8AtfnRW8mzyPKGzH2jGd7Z2dBnj3SgCh/Ytv8A89Lv/wADJv8A4uj+xbf/AJ6Xf/gZN/8AF1fo&#10;oAof2Lb/APPS7/8AAyb/AOLo/sW3/wCel3/4GTf/ABdX6KAKH9i2/wDz0u//AAMm/wDi6P7Ft/8A&#10;npd/+Bk3/wAXV+igCh/Ytv8A89Lv/wADJv8A4uqWk6TBJayEyXQP2icfLdyjpK47N/8Arrcqhov/&#10;AB5yf9fNx/6OegA/sW3/AOel3/4GTf8AxdH9i2//AD0u/wDwMm/+Lq/RQBQ/sW3/AOel3/4GTf8A&#10;xdH9i2//AD0u/wDwMm/+Lq/RQBQ/sW3/AOel3/4GTf8AxdH9i2//AD0u/wDwMm/+Lq/RQBQ/sW3/&#10;AOel3/4GTf8AxdH9i2//AD0u/wDwMm/+Lq/RQBQ/sW3/AOel3/4GTf8AxdH9i2//AD0u/wDwMm/+&#10;Lq/WJ428a6H8OfCeqeJvEupQ6PoWlwNcXd7cE7IkHfABJJOAAASSQACSBQBc/sW3/wCel3/4GTf/&#10;ABdH9i2//PS7/wDAyb/4uvk/T/8AgqL8JLm9spb/AETxxoHha+nFva+MNV0BotInYnAKyhy+OD1Q&#10;Ywc4xX11bXMN5bxXFvKk8EqCSOWNgyupGQwI4II70AVf7Ft/+el3/wCBk3/xdH9i2/8Az0u//Ayb&#10;/wCLq/Xk/wC0h+034I/ZY8Cp4o8a3NwYZ5xbWenaeiy3l5IeSIkZlBCrlizMABjnJUEA9J/sW3/5&#10;6Xf/AIGTf/F0f2Lb/wDPS7/8DJv/AIuvOfEX7RGieH/2eLH4xJoXiDV9BvdMsNVh0nS7NJ9TaK7M&#10;IjUReYFLKJ1LAPgBWIJxz4F/w9M8Gf8ARIPjF/4TMP8A8k0AfYf9i2//AD0u/wDwMm/+LqlrWkwR&#10;6NfuJLolbeQjddysPunqC2DXm/7Mf7Uvhf8Aas8L61rvhbStc0e30nUW0y5t9ft4oJxMEVzhY5ZB&#10;gBwOSDkHivVde/5Aeo/9e0n/AKCaAL9FFFABRRRQAUUUUAFFFFABRRRQAUUUUAFFFFABRRRQAUUU&#10;UAFFFFABRRRQAUUUUAFFFFABRRRQAUUUUAFFFFABRRRQAUUUUAFFFFABRRRQAUUUUAFFFFABRRRQ&#10;AUUUUAFFFFABRRRQAUUUUAFFFFABRRRQAUUUUAFFFFABRRRQAUUUUAFFFFABRRRQAUUUUAFFFFAB&#10;RRRQAUUUUAFFFFAFCb/kOWf/AF7Tf+hRVfqhN/yHLP8A69pv/Qoqv0Afhf8A8FM9RsNH/wCCguo3&#10;+q2v23TLX+x57u28tZPNhWCJnTax2tlQRg8HPNfQum/t1/sS6pqVrZRfs5qstzKkKM/gfRAoZiAM&#10;4n6c14X/AMFELODUP+CkyWt1BHc2s91ocUsMyB0kRo4Aysp4IIJBB65r9bYf2VfgpbzJLF8HvAMU&#10;sbBkkTwxZBlYHIIIi4NAH5gf8FgPhTP8L/j54O+KPh9P7OXXLZFM9ugXyb6y2BH44B8owYyP+WR9&#10;OPd/+CjP7Uln4i/YI8G3ekXPlXXxOW0YwxthkgRVnul/4DIscTAf3yOnX2z/AIKcfBtfi9+yR4pk&#10;gt/O1fwxt8Q2ZA5AhB88fQwNMcdyF9BX4ueAf+Er/aK8SfCf4Ri6lmsLS9bTNMjRS32VLq5MtxLj&#10;0GS59koA/QL4QWOqfskf8EnfFPjzSxJYeMPGO26jul+WSCK5nS1gZT2xAWlUj+KT8Rwf/BJn9kPw&#10;T8bIfFXxB8e6XB4ltdJvE03T9JvRvt/OMYkkllTpJ8roFVsryxIJxj9C/wBrn9ns/Ff9kXxP8NPC&#10;1qkFzb6ZANFtIyEXfaNHJDAOgAYRCMZ4G7PGMj8y/wDgnD+2vo37Ieq+LPAnxKsb/TdD1G8E5uo7&#10;Vnm068RfLkWaL7+0hVHygspTocnAB+i3xM/4J3/CDxp4j8L+JPDvh2x+H3iPw/qtpqcF14ds47eC&#10;dYZUcwy26bUYMExuADAkHJGVb6er4X8df8FX/hteeMPB/hL4W+d4y1XXtZsdPl1G6s57WytIZZ40&#10;kbbIEkeTax2gKFB5JONp+6KACiiigAooooAKKKKACiiigAooooAKKKKACiiigAooooAKKKKACiii&#10;gAooooAKKKKACiiigAooooAoaL/x5yf9fNx/6Oer9UNF/wCPOT/r5uP/AEc9X6ACiiigAooooAKK&#10;KKACiiigAqK6tYr61mt5l3wzI0brkjKkYIyPapaRmCqSTgDkk0Afmf4r/Zv+HX7OH/BRX9nPT/h1&#10;4d/4R6z1KHULi7j+3XN15jrBMqnM8jkYB6AgV+mNfBn7S2uadN/wUg/ZkuI7+1kt4rTUvMlWZSqf&#10;upepzgV9yXevadY6Lc6vNeQjTLaGS4lulbcixoCXbIzwAD09KAPLP2xodauP2V/irH4eWdtWbw9e&#10;CJbUEysvlnzAoHOSm7GOfSvMP+CePj74dSfsceBrTSdX0e0XT7BodYtZriON4bvcxnMykgjc25gW&#10;6qQeRXunwZ+Ongn9oLwrL4l8BavJrmhx3LWZvHsLm0UyqqswUTxoWADD5lBGcjOQRXzL8Xfgv+xF&#10;oa33xJ8V6d4LBjLXLf2drDhLqQZJWOzgmCTOTn5Qhyc57mgDnv8AgmZqmmWvxa/ah8K+Fr21uvA2&#10;meKob3RlsZFe2Rbh7tT5RX5Sm23iUEcYQV9Z/tC/GrSf2evg74m8e6xiSDSbYtDbZw1zcMQkMI/3&#10;nZRnsMnoDXzT/wAEuvhldaP4K+IXxPutATwtD8RtdbUdK0eOEQrbaZG0htgqAAKuZpQoAwUCMOGF&#10;YX7QE7/tjftqeFfgjan7T8O/h6yeI/F5UZiuLoD91bNxg8OqEZ6Szd0oA9M/4J4/BXVvAPwp1Hx9&#10;4yzN8RfiRdnxFrE8i4kjjky8EJyMjCuzlf4WlZf4RX1ZSKoVQAMAcACloA+Gf+CVf/Is/G//ALKF&#10;f/8AoEdfc1fDP/BKv/kWfjf/ANlCv/8A0COvuagChoP/ACA9O/69o/8A0EVfqhoP/ID07/r2j/8A&#10;QRV+gAooooAKKKKACiiigD8zrH4rQfsA/tr/ABhuPiBYXOueGviVKmu2utaS8d1dabAksrYntwfM&#10;SJTcFNxHIhXaH5x3vwP1TTP2rP2+NR+N/gO6jHgDwp4eHh177/UzaveP5jFjASJBGqzD5pFXPlJg&#10;HtlfsH+M9I0n9pb9pHS/iNqFnY/FS+8ROFXVZAktxp6tJsjtzIeYlXYQq/weUeQBjIh0vw1o/wDw&#10;Ve8JQfBc2dvZTaFcTeN7fw+6/YVbZP8A65U+RX3fZSQP4yhPzEmgDtP+CacJ8X+PP2jviJqKrNre&#10;q+NJ9PM7tueOCIs6xA44UCVRx12LxwKh1iWD4b/8FgNAt9OZbVfHngdn1CONSBPNGLkqzY4LBdPT&#10;5jjoR35h/YH17T/gv8bv2hvhF4mv4dI1lPFMmuaZFfypE19aTZ2yR5xu/diFiB/z0HvRoGo6f8ev&#10;+Cr3/CR+G7i21jQ/hz4P/s+71O1IlhW6kacCNZBkF/8AS5B8v/PJx2NAFf8AZh+LXgv9nr9oD9qf&#10;R/id4m0vwdrN54uk1y2fWrlYDeWEplkg8lnIMpVHX92uSN4wDzXAfs9/FbXPgb+wTqt54fsriLxV&#10;8SfGV9Y/D7Stu2RTdmOGJ1zyVjKSyBiME7B0YGv0S8ZfCPwL8Rby1u/Ffgvw74nurX/j3n1nSoLt&#10;4ec/I0iErz6V8y/BeBP2nP2rte+KGyOX4bfDQS+FvBkaKPInviFF7exjGCqjESsMqV2kYKmgDA+H&#10;H7Svws/Y08Gr8I9G0Hxp47bwRER4t8ReFNCN5Y2F4xL3Et1MXXb85fON20JtzlSB9k+BvG+ifEnw&#10;fpHijw3qEeqaFq1sl1Z3kQIEkbDIOCAVI6FSAQQQQCCK+Iv2D9b0fwx8Iv2m7PxNdWtjqWm+N9du&#10;dZjvyPMitzBGoaXPVSyTgZzkhvWvSP8AgljY31j+xD4DW9ilhEkuoS26y5H7pr2YqQD0UnJHrnPf&#10;NAH1Hr3/ACA9R/69pP8A0E1fqhr3/ID1H/r2k/8AQTV+gDjfG3xo+H3wzv4LHxh478M+FL24i86G&#10;21vWLezkkjyRvVZXUlcgjI4yDVrwn4+8HfFnRb2bwt4m0Xxdpas1pcz6JqMV3EjFQTGzxMQrbWBx&#10;nOCDXO/FD9m34Y/GrVrTVPHPgrS/E2oWkH2aC4v4yzRx7i20YPTLE/jWt8Mfg74I+Cej3mmeCPDl&#10;j4Y026n+1T29ipRHk2hd5yeu1QPwoA+AvFf7N/w6/Zw/4KK/s56f8OvDv/CPWepQ6hcXcf265uvM&#10;dYJlU5nkcjAPQECv0xr4M/aW1zTpv+CkH7MlxHf2slvFaal5kqzKVT91L1OcCvuS717TrHRbnV5r&#10;yEaZbQyXEt0rbkWNAS7ZGeAAenpQB5V+2T4pvvBf7K3xT1fTZGgv4PD90kM0bbWjZ0Me8H1Xfke4&#10;rmf+Cfvgyw8Jfsa/DKztraJEv9JXUbjAz5slwTKxbI5OHA57ADoKg+IXjbwv+2l+yL8To/hdqc/i&#10;K3vdMvNPtZhYXFr514kQkWJBPGhYFii7lBGWIzkHHOfsDfH3wbqH7HPg6TU/EmmaTceFdOOmaxDf&#10;3UcL2RtyyAyKxG0FArAnqD65oA8N/Yz+Iw+Avgf9s3RdNZW0/wCGuvanqGl2bIdiYF1HGgHICsbJ&#10;BjPHJPXJ4/8AYZ/ag+G/wH+DsuvS+DfHfxC+IfiG6uNR8W+IPDfh5rzyJGmdkiluJHQYCYkIUkbn&#10;cnmus/ZH+Guo/HL4B/tceLdMtTF/wtXVtXXRGaPyzcDFw0R+bnZ5tyU5PBV/evaf+CcHxu8J6t+y&#10;f4Y0O81nT9G17wlFNpus6ZezrbzWjRzPtd0cggMm0ljxu3DqCAAe9fAj9oTwN+0j4LHifwJq41Ow&#10;WUwXEMiGK4tZQM7JYzypxyD0I5BIr0evgf8A4J1Cz8RftEftP+MvCUG34dapr8MOnXUHFtdTo07S&#10;vEOhH7wPn0mX1wPvigAqhqX/AB+aX/18t/6Jkq/VDUv+PzS/+vlv/RMlAF+iiigAooooAKKKKACi&#10;iigCpY6TY6XJcvZ2VvaPdSmadoIlQyyHq7YHzMfU818EfsupZ/Eb/gpb8dviD4MjCeCLHS00W7vr&#10;VMW99qBNsHK4G1jut5mLDk4Dfx87/wC0b+0lqnxw+JGp/AH4UeIrXwvFaubfxp8QLq5WGPSowxWW&#10;0tixG+4OGU7SCCGAIwzJ9Ffs/wDhH4W/BfwRpPw/+Hup6R9lgDMIoL6Ka6vJtuZJ5Npy8jBck44C&#10;gABVAAB6zVSHSbG21C5v4bK3ivrkKs9ykSiWUKMKGYDLYHTPSuDuv2iPh/Z/Gi1+E0mus3xAubb7&#10;WmkRWFzJiLYz73mWMxINqk/M46juwz4V+1n+1lqek+NI/gf8KLmzHxQ1SEHUNcv51hsvDFq6hvtE&#10;ztwZSjBlT/aU4JZVYA858QJZ/FD/AIK6eFbvwZGG/wCEH8Oyp4s1K1T5DK0VwiQyMBhnHnwJyc8E&#10;f8s+Por9q/8AZl+Gvx48H3ms+OfDf9ual4e0q9k0yb7dc2/2djHvJ2xSIG+aND8wPT3NVv2Xfhj8&#10;Lv2c/B6eHfD3izS9c8R6tOs+r65cajFJfaxesT87neWPzMwVMnG49WZmb1D4uapZWHw18VR3N3Bb&#10;vJpF5sWaVVLfuW6AnmgD5y/4JQ/8mR+Dv+vzUf8A0slr6+r43/4JQ6pZj9jHwbZm7gF4bzUSLfzF&#10;8z/j7lP3c56c19kUAfDP7TX/ACko/Zg/689S/wDRUtfc1fDP7TX/ACko/Zg/689S/wDRUtfc1AFC&#10;H/kOXn/XtD/6FLV+qEP/ACHLz/r2h/8AQpav0AFFFFABRRRQAUUUUAfAP7fmq6f4d/a7/Zg1jxsf&#10;L+HNrqNyZ57of6JDebo9jykjaAG8lst0VHPQE12X/BT7VfAfij9jrxR9t1zRZtUia1vdDIvIWne4&#10;E8fMAzliYmkB2/ws3avpT4xeHfh74u8GvovxMt9DuvDl9OsIh16SOOJ58MUCM5GJMBiCpDcHFfm5&#10;+1t8Hf2dvC/h2D4SfAPwpomufF/xtf21lD/Z99LqkumQLKsksrSySSi3BCBTgqdjOx+UGgDrvidr&#10;1/8AGz4tfsG6H4if7dZ6po1t4o1CKZsx3V0LSGbc4xzgxt16+Yw4ya9s/wCCr3hm01j9jHxNq8qg&#10;X/h6/wBO1GxnA+eKVruK3JVuqnZO/NeaftZeFLb9mn4vfsjeN5ZHTwX4OZfCWoagygRWkRhjiikf&#10;0BTzmPoI+Oa67/gqL8VvD+pfss3HgjRNWsdb8SeN9Q0+x0rTdPuFnmudt1FNvRUJ+XMSru6ZdR1I&#10;oA5P9pvxutxqH7Enxj8STBfBsVzHd6xqUinybee9tbSSCZwR8oBjlbceV2nFbOpfELwx8YP+ClXw&#10;/wDEHgPX9O17Q/B/g2/l8Sa7pVylzZpC4nWOFplJQbXkV8gnqR2OPrzwb8NdM0r4P+G/AutabY6t&#10;punaNaaXPZXVukttKsMKR4MbDaV+XpjFfM/7WOj6Vouk+Gf2c/hBoej+Dte+J100eqf2Bp8Notjo&#10;0YJvLl0jQDLKDGu4fNmQA5FAHnPgP9obwrb/ABG1/wDae8cQavqC+J7qTwb8MfDOl2JutRvNPt3/&#10;AHs0EOR80sucliNpLLn51B+r/gL+1R4R/aB1HXtG0zT9f8L+KtC2NqXhnxXpxsNRtkf7kjR7mBU+&#10;zEjK5A3Ln51+M3hnRfhT+3T+yLp6QRaR4L0zS9V0jTvOwIEmFm8cSAnjeWeAZ6lip61saBNFrH/B&#10;WjxDNo7rcRab8OUtdXktj8sUxuo2WOUjq5UxEKecAf3eAD7Wqhpv/H5qn/Xyv/omOr9UNN/4/NU/&#10;6+V/9Ex0AX6KKKACiiigAooooAK86+Nv7PfgD9ozw/Y6J8Q9A/4SHS7G6+228H2y4ttk2xk3boZE&#10;Y/K7DBJHPSvRarXupWmmxq93dQ2qMcBppAgJ9Bk0AfC//BJPSbXQfAfxh0ywi8ixsvHl5bQRbi2y&#10;NIolVckknAA5JzX3N/ZNj/ah1P7Fb/2iYhbm88pfO8sEsE34ztBZjjOMk+tfDX/BK/VrGDw/8aYp&#10;Ly3jlm+IV8Yo2lUNJlIwNozzn2r1L9rz9rqT4O32l/DrwNbW+t/FzxJH/wAS+2upVitNLhbcv226&#10;dvlCKQSFJ52nOB1APGv2rlsvid/wUX/Z08NeEVEnizwtLJq/iO9tEBaCxEkUqRTOBwNscwwf+fpf&#10;74zv/H7xFpXwn/4KU/Cbxv41vrfQ/B1/4Ou9Gs9Y1GQR2lvfLLO775GwsWUmiXcSM7wDxXpH7Kvw&#10;p+Hv7PujX9/qHj7RvF3xL8RyC58ReKrrUonnvZyc+XGS2ViUnhep6nsB9BeLPBXh7x9pL6V4n0HT&#10;PEelswZrLVrOO6hJHQlJFK5/CgD4Z+GPxZ8LXX7b37Qnxn0nVobz4X+HvB1raanrdgRNbXt2ghcG&#10;KTo7KkMkYCkhjjnkZofA/wCPGi/BmS8+KHj7RPEnij4x/GqX+29P8IeFdNOo6laaHGSlnGqblAjE&#10;Y3ZJBYAcEo2O4+P3hfR/ir8XPA/7MHgfSdP0LwRZFPFXjq00a1jtreOxjkU29mUjUKrTSBWIGGwE&#10;bkZpmlfZfDv/AAVn1CPUxFYw6h8M1t9EWYBVkZbqIlIewIWKfgY4VvWgD6L+Af7RXhH9ozw3f6r4&#10;Xa/tbjTLtrDVNH1i1Nrf6dcAZMU0RJwfcEjIIzlSB6fXxT+x/NFq/wC25+1lq2kOtxoL32k2xubY&#10;/uHuo4ZVkUEcM6sJM4zgk5+9z9rUAUNF/wCPOT/r5uP/AEc9X6oaL/x5yf8AXzcf+jnq/QAV554k&#10;/aK+FHg3XLrRvEHxO8G6FrFowW40/UtftLe4hJUMA8byBlJBB5HQivQ68e8a/sf/AAY+I3ii/wDE&#10;fib4daLrWuX7K91fXUJaSVgoUEnPZVA/CgD5j/4KOeJ9L+LUP7NvhTR9Vsdf8HeNfHNsk11p92s1&#10;rdxrLHBt8yPIdc3D5wTgr0yOPd/2+vBum+Kv2NfihY3dvH5Njoz6hbDYP3UlsRLGV/u8pjjsSOhI&#10;rwj/AIKI/DnTfgv4C+BHjHwro39m+E/hn4ytbuax0+PMdpbPMkpk2nPHmRKv1lHrXpf7eX7QHgjT&#10;f2NfGl3Y+JtJ1RvFGltpukR2l2krXrT4QmMKcttRmcnsF59KAPRf2J/GFz48/ZN+Fms3lw13dyaH&#10;BbzTvnc7wgwkknqcx8nucmue/wCCiltNefsX/E+C3ieeeSzt1SONSzMxu4cAAdTVj4M6lof7Iv7F&#10;/ge5+It8nhrTtA0SzGqStBJIbeeZlynlxKzM3mzbTtUnOT6mvQbr9oT4e6f8MdF+Il/4lh0vwXrP&#10;k/YtY1GCa1icTZ8pmEiK0atjIZwowQc4IoA+SPgh/wAFEfAvwh+Dvwz8KePvBPxF8Fx6XoOnaPNr&#10;2seHDHpzzQ20cbFHWRpGUlSwxHkjnA6V7r+2rqtn4u/Ym+JGo6JcxatY6j4fM1ncWbCVLhHKFGQr&#10;ncGBGMdc1lftk/H74T2f7K/xAOp+KvD+uW2saHdWen2NpqENw97cSRMsAiCMxOHKNvAOwLu/hrM/&#10;Y18RWv7O/wCwb8NL74o6mnhm3htyZLrUSwWCO6vJXtVc4+QeXNCOcBehIAoA8k/Z9/4KDeC/gj8D&#10;fhz4U8feBPiP4Ti0nSbTTLjX9S8OFdNMiIqllcSF2XuMJkjt2r748OeI9L8X6Dp+t6Jf2+qaRqEC&#10;XNpe2rh4po2GVZWHUEGvCP2of2hfhHp/7Nvji81bxZ4d17StR0W6traytNRguG1CSSJljjiCMdxL&#10;EfMPu43EgAkZH/BNHwxrfhP9i34e2evQy21zNHdXkEExO5Lea5lkiyD03IwYD0YfSgD6R17/AJAe&#10;o/8AXtJ/6Cav1Q17/kB6j/17Sf8AoJq/QAUUUUAFFFFABRRRQAV518bf2e/AH7Rnh+x0T4h6B/wk&#10;Ol2N19tt4PtlxbbJtjJu3QyIx+V2GCSOelei1WvdStNNjV7u6htUY4DTSBAT6DJoA+F/+CSek2ug&#10;+A/jDplhF5FjZePLy2gi3FtkaRRKq5JJOAByTmvvGvg//glfq1jB4f8AjTFJeW8cs3xCvjFG0qhp&#10;MpGBtGec+1fVXxm/aF8Afs+2OkXfj3XjokWr3P2OwWOxubuS4mxnYqQRu3p2xkgdSKAPRq+If2+/&#10;EupfGrxt4G/Ze8I3UkGpeLp49T8TXkP/AC46RExY7jzgs0ZYA9TGiniQV9eePvHmkfDXwJrni7XZ&#10;/sujaPZSX9zIwwwjRSxAB53HGAvUkgV8kf8ABOnwXrPj+48b/tJeNrfZ4p+Id0yaZFIMmz0qJgsa&#10;JkAhWKKPdYY2/iNAH11oPgPw/wCGdF8P6Vp+kWkNloFslppaGFWNpGqBAIyRlflUA464r4g/4K2N&#10;YeOPCPwx+GWkW66h8Ste8Swy6PDCuZ7eEI8cku4DcqFnjB7HYW/5Z8fR/wC1d+1RoP7Lngqzvru0&#10;k1zxTrUrWfh/w7btiXUbgbQRnB2xqXTc2DjcoAJYA+Tfsu/DDRfD3iq++Mnxf8deHfEXxn1xDkjV&#10;IGtvD9swOLO1G8gYVirMPUgE5ZnAPsO1ieC2hjklaeRECtKwwXIHJP1r4y/4K6/8mZ6t/wBhiw/9&#10;GGvs21uob61hubaaO4t5kWSKaJgyOpGQykcEEHIIr4y/4K6/8mZ6t/2GLD/0YaAPr7wr/wAixo//&#10;AF5w/wDoAqXUv+PzS/8Ar5b/ANEyVF4V/wCRY0f/AK84f/QBUupf8fml/wDXy3/omSgC/RRRQAUU&#10;UUAVNQ0mx1eOFL+yt71IZVmjW4iWQJIv3XXI4YZOCORmvkf/AIKq+J/D2mfsk61oOqQJf694hvLS&#10;y0CxWPfPJdrOjl4wAWBWMPyOu4L/AB8+8/tDfH/wr+zT8Mr7xr4tndbOJxb2tnAMz310ysY7eId2&#10;bax54AVieAa+YPgB4Pg+LnxKtvj78ePEWhQ+Jl+bwn4Ik1SFrfwzb5BV3UsM3JwGJIyp5OGCrGAf&#10;VP7PnhXVfAvwH+Hfh3XJGk1nSvD1hZXhc5Imjt0V1z3wQRnvirfxj+L3hn4E/DnWPGvi2+Flo+mx&#10;F2AwZJ5D9yGJSRukc4UD35IAJFzxX8UfCngn4f6l431fW7aHwpp0DXNzqkBNxGsattJHlBi53cYU&#10;E54xmvJPib8Mfhx/wUI+CPhmaPxDr8XhL+1E1vTdU0VG0+5klhWeAEC6gLBP3jkHYMlVIOOoB8n/&#10;ABc+EXif4s/s7/Fv9of4w2P2fxHeeHpY/CHhWYbo/DmnsylXKn/l5lXBZuCAxzjO1Pt/9k7/AJNZ&#10;+Df/AGJmjf8ApDDXx5+1l+wjpXw5/Zw+IHiaH4wfFzXJdM0t7hdO1vxOlxZXBBHyyxiBdy89Mivo&#10;j9gP4S2/wz/Zv8F38HiTxFr7eJdC0vVpIddvhcxWDPZxt5FqoRfKhXdgIc4AHNAGl+29+0I37Ovw&#10;H1TVdM3zeL9YcaN4dtYV3ySX0wIRwvU7AGf3Kqv8Qq3+xf8As9L+zV8A9D8L3W2XxHdbtT126Vtx&#10;mvpQDJlv4ggCxg9xGD1Jr558KzN+2p+31feIJP8AS/hd8F2a103IzDeayxw0g4wdrxlsg8eRCf46&#10;++aAOX+KX/JMvF3/AGB7z/0S9fNP/BKH/kyPwd/1+aj/AOlktfS3xS/5Jl4u/wCwPef+iXr5p/4J&#10;Q/8AJkfg7/r81H/0sloA+vqKKKACiiigChD/AMhy8/69of8A0KWr9UIf+Q5ef9e0P/oUtGva5Y+G&#10;ND1HWdTn+y6bp1tJd3U5Vm8uKNS7thQScKCcAE8UAeO/HP8Aai+Ef7IOiaTp3i28/sGO6tpW0rRd&#10;L0uSTz44ioZIxGnlJjevDsg5ryj/AIJq/Cm88JeDviB49nXTdO0/4heIJtZ0vQ9JvIrq306z3yGJ&#10;PMhZo92JCNqk7VRATnKr7gfjl8E/HnhOTW5vG3grWdAWEtLcXl/avHHHjLCQOfl91YA+or5W/wCC&#10;XPl3njr9ofU/B8L2vwfuvEqnw3DsKQbg05kMCH7q+WbfI448scYIAB+gNUrLTdO0G3ufslra6dBJ&#10;LJdz+TGsStI7FpJWwBlmJLMx5JJJrhPh3+0T8Pvix438WeEfCevtrGv+FZmttZt47G5jjtJBI0ZQ&#10;zPGI2O5HA2Mc7SRkDNfKPxv+PV3+1x8QtW+Cfw+8T2/g74fabP8AZ/Gfjya7SBrhQWWTT7IORvLH&#10;hnHHBz8n+sAKv7BMVp46/a//AGlPiR4Qh+z/AA7vL2LTbSaCMJbX10rbpJo8cHlWkz6XKk9a+89a&#10;1qx8N6Nf6tqd1HY6bYW8l1dXUxwkMSKWd2PYBQSfpXDfBnR/ht8OPCOk+Bfh9eaNFpmnQlYLGwvY&#10;5pG7vI+GLOzElmY8kkk182f8FF/iBrPjKfwT+zf4JufL8VfEe6VdSmj5NnpSNmR2AIIDbHJ9UhlX&#10;+KgCn+w3o19+0R8ZPHv7UfiK2khtNWkfQfBlncj5rXTYW2vJjkAsV28fxef2avuWuf8Ah/4F0n4Z&#10;eB9C8J6Db/ZdH0azisbWPuERQoJPdjjJPckmugoA+F/gj/ylk/aI/wCxa0z/ANJdOr7or4X+CP8A&#10;ylk/aI/7FrTP/SXTq+6KACiiigAooooAKKKKACqGi/8AHnJ/183H/o56v1Q0X/jzk/6+bj/0c9AF&#10;+iiigAooooAKKKKACiiigAr4d/4K2X17efA7wP4RtZTBb+KvGVjp14wfaGi2yuFPB48wRtnts6Gv&#10;uKviv/gq/wCF9Uvf2e9A8X6Tby3U3grxPZa5cRRru/cKJI2YjB6O8ZJ6AbifYA9x/ae+Hui65+yh&#10;8RfCxsoINJt/C12lpAsYMdsYLdngKr/sNGhH+6K4n/gm34xufG37Ffw0u72cz3dpa3GmsTnIS3uZ&#10;YYlyeuIkjp/7TX7TXgC1/Y+8Z+L9P8UaVeWuueHbi30lVuUZ7m4uIGSKIIp3FgzjcvVQrZxgkUP2&#10;OYdP/Zg/YL8F3/jq4Gg2OmaVLrOp3EsDs8CXE8lwoZEUuWCzIu0AtkAYoA9w+Mfxe8M/An4c6x41&#10;8W3wstH02IuwGDJPIfuQxKSN0jnCge/JABI+APi58IvE/wAWf2d/i3+0P8YbH7P4jvPD0sfhDwrM&#10;N0fhzT2ZSrlT/wAvMq4LNwQGOcZ2p9YfE34Y/Dj/AIKEfBHwzNH4h1+Lwl/aia3puqaKjafcySwr&#10;PACBdQFgn7xyDsGSqkHHX5r/AGsv2EdK+HP7OHxA8TQ/GD4ua5LpmlvcLp2t+J0uLK4II+WWMQLu&#10;XnpkUAfYf7J3/JrPwb/7EzRv/SGGuW/be/aEb9nX4D6pqumb5vF+sONG8O2sK75JL6YEI4XqdgDP&#10;7lVX+IVm/sB/CW3+Gf7N/gu/g8SeItfbxLoWl6tJDrt8LmKwZ7ONvItVCL5UK7sBDnAA5rxbwrM3&#10;7an7fV94gk/0v4XfBdmtdNyMw3msscNIOMHa8ZbIPHkQn+OgD6G/Yv8A2el/Zq+Aeh+F7rbL4jut&#10;2p67dK24zX0oBky38QQBYwe4jB6k17Jr3/ID1H/r2k/9BNX6oa9/yA9R/wCvaT/0E0AX6KKKACii&#10;igAooooAKKKKACiiigAooooAKKKKACiiigAooooAKKKKACiiigAooooAKKKKACiiigAooooAKKKK&#10;ACiiigAooooAKKKKACiiigAooooAKKKKACiiigAooooAKKKKACiiigAooooAKKKKACiiigAooooA&#10;KKKKACiiigAooooAKKKKACiiigAooooAKKKKACiiigAooooAKKKKAKE3/Ics/wDr2m/9Ciq/VCb/&#10;AJDln/17Tf8AoUVX6APEfiD+xX8Gfin8TE+IPijwb/afi9Xt5BqP9qXsPzQhREfLjmWP5Qq/w845&#10;zXt1FFAEF7ZwalZz2l1Es9tcRtFLFIMq6MMMpHcEEivCfhX+wf8AAr4J+OLHxf4M8CJpHiOxWRba&#10;9fVL25MW9GjchJpnXJVmGcZwTivfaKACvHPi7+x78GvjtqTaj438AaZq+puAH1CIyWl1IBjAeaBk&#10;dsYxyTxxXsdFAHinwr/Yu+CPwV1GPUfCHw60nT9SibdFfXXmXtxEc9UluGkZD/ukV7XRRQAUUUUA&#10;FFFFABRRRQAUUUUAFFFFABRRRQAUUUUAFFFFABRRRQAUUUUAFFFFABRRRQAUUUUAFFFFAFDRf+PO&#10;T/r5uP8A0c9X6oaL/wAecn/Xzcf+jnq/QAUUUUAFFFFABRRRQAUUUUAFRXVrFfWs1vMu+GZGjdck&#10;ZUjBGR7VLRQB8q/8OuP2Yv8Aomf/AJX9U/8Akmpf2lvhu3wW/Yh8SfDj4MeENTuDdW7aLpejaWLi&#10;+kiW9uD9pdnYvIFCzTsWY4GQMgdPqWigDzf9nT4N2PwB+CfhLwHYBG/siySO5mjGBPct888v/ApG&#10;c89iB2rz7RP+Cen7PHh/xQ/iG2+GOnT6o05uS1/dXV5D5hYsT5M0rx9T024r6JooAbHGkMaxxqqI&#10;oCqqjAAHQAVwPwr+AngT4K3niS88HaCNKvfEd6dQ1a6ku57qa7nJYl3kmd26sx2ggZZjjJNegUUA&#10;FFFFAHC/Cr4I+Cvgla65b+C9F/saHW9Rk1W/X7VPP5104AeTMrttyAPlXC+1d1RRQBQ0H/kB6d/1&#10;7R/+gir9UNB/5Aenf9e0f/oIq/QAUUUUAFFFFABRRRQB5F8Zv2SfhF+0FfQ33j7wPY67qEKCNb5Z&#10;JbW52DoplhdHZR2BJAya3Pg/8Afh58AtHl0zwB4TsPDVtMQZnt1Z558dPMmctJJjnG5jjJ9a9Boo&#10;A8m+NH7KPwm/aGuLa5+IHgqx1+9t08uK98yW2uQgOQnnQujlQSflLY5PHNdJ8J/gv4H+BvhxtC8B&#10;+GrHw1pbyebJFaKS0z4A3yOxLu2ABliTgYrtaKAKuq6bBrWl3mn3QkNrdwvBKIpXifYylW2uhDKc&#10;E4ZSCOoINYPwz+GXhj4O+CdN8I+DtJj0Tw7pqsttZRO8gTc5diWdmZiWZiSxJJNdRRQB4d8Tv2I/&#10;gf8AGTxp/wAJb4v+H1hqviFiplvUnntjOVAAMyxSIspwoGXDcADpXsuj6PY+H9Js9L0uzt9O02yh&#10;S3trO1jEcUESAKqIqgBVAAAA4AFXKKAKGvf8gPUf+vaT/wBBNX6oa9/yA9R/69pP/QTV+gAqK6tY&#10;r61mt5l3wzI0brkjKkYIyPapaKAPlX/h1x+zF/0TP/yv6p/8k1L+0t8N2+C37EPiT4cfBjwhqdwb&#10;q3bRdL0bSxcX0kS3twftLs7F5AoWadizHAyBkDp9S0UAeb/s6fBux+APwT8JeA7AI39kWSR3M0Yw&#10;J7lvnnl/4FIznnsQO1cT44/YJ+AXxG8YS+KNf+Gum3WtzSGaaa3nuLZJpCcl5IopFjdieSWUk969&#10;+ooAzvD/AIe0vwnodjo2i6fbaTpNjEsFrY2cSxQwxqMBUVRgAe1eM/Ez9hj4E/F/xZJ4m8VfDrT7&#10;/XZX82a8t57i0Nw+c7pVgkRZGPcuCT3r3eigDF8H+C9B+H3h2z0Dw1o9noWi2abILGwhWKKMd8KB&#10;1J5J6kkk81tUUUAFUNS/4/NL/wCvlv8A0TJV+qGpf8fml/8AXy3/AKJkoAv0UUUAFFFFABRRRQAU&#10;UUUAfNXiz/gnD+zt448Vaz4k1v4efbda1i9m1C+uf7b1GPzp5ZGkkfalwFXLMThQAM8ACtX4W/sF&#10;fAn4LeO9M8ZeDfA39j+JNN837Je/2vfz+X5kTxP8ks7IcpI45U4zkcgGvoCigD49/ZF+Eut6z+0V&#10;8cfjl4y0K/0bU9a1eTQvD1vq1q9vOml2+1BMEkAIWVY4MEcfu2xkHNehfFL9gr4E/Gnx3qfjLxl4&#10;G/tjxJqXlfa73+17+DzPLiSJPkinVBhI0HCjOMnkk19AUUAfNXhP/gnD+zt4H8VaN4k0T4efYta0&#10;e9h1Cxuf7b1GTyZ4pFkjfa9wVbDKDhgQccgiu7+OX7KXws/aSutIuPiN4W/4SKbSUljsm/tC6tfK&#10;WQqXGIJU3ZKL97OMcV61RQB8/wDwt/YK+BPwW8d6Z4y8G+Bv7H8Sab5v2S9/te/n8vzInif5JZ2Q&#10;5SRxypxnI5ANfQFFFAHC+Jvgj4K8ZfErwv4/1jRftni7wyksek6j9qnT7MsgIceWriN8hj99TjPF&#10;d1RRQBQh/wCQ5ef9e0P/AKFLV+qEP/IcvP8Ar2h/9Clq/QAUUUUAFFFFABRRRQBw/wAYvgn4L+Pv&#10;g8+FvHuiLr2hfaEuvspuZrfEqZ2sHidGGNx6HvWH8G/2W/hT+z+88vgDwTp3h+6nTy5L1d890yf3&#10;POlZ5NvtuwcCvVKKAMPxp4I0D4jeGr3w94o0ez17RLxds9jfQiSJwDkHB7ggEEcggEV5R8Lf2H/g&#10;b8F/FSeJPCHw9sNN12Ni8N9PPcXbwMQQTF58jiM4JGUxwSK9zooAK42z+D/hGx+KmofEiLSM+Nb7&#10;T00qbVZbmaRhaqwYRJGzlI13AE7FXJ5OTXZUUAcT8W/gr4I+O/hY+HfHvhy08SaR5nnJDc7leKTB&#10;G+ORCrxtgkblYHBI71n/AAX/AGdvhx+zxpN5p3w88K2nhu3vHV7p4nkmmnK5275pWaRgu5sAsQNx&#10;xjJr0aigAqhpv/H5qn/Xyv8A6Jjq/VDTf+PzVP8Ar5X/ANEx0AX6KKKACiiigAooooAK86+Nv7Pf&#10;gD9ozw/Y6J8Q9A/4SHS7G6+228H2y4ttk2xk3boZEY/K7DBJHPSvRaKAPmrwn/wTh/Z28D+KtG8S&#10;aJ8PPsWtaPew6hY3P9t6jJ5M8UiyRvte4KthlBwwIOOQRXS/GX9in4MftBeLk8T+PvBv9va4lqlk&#10;t1/al7bYhRmZV2QzIvBducZ5617hRQB8t2f/AATD/Zn0+8gurf4a+XPBIssbf29qZwynIODc46iv&#10;qSiigDjfBvwf8I+AfFvizxPoekfZPEHiu4judZ1CS5mnkunjBWMZkdtiqGICJtUA8CsX41fs2fDT&#10;9oqwsrT4h+ErTxGlizG1mkklgnh3YLBJomSRVO0ZUNg4GRxXplFAHHfCn4P+DPgf4Tj8NeBfD1p4&#10;c0VJDMbe1DEySEAGSR2JeRyFUbmJOFAzgCuxoooAoaL/AMecn/Xzcf8Ao56v1Q0X/jzk/wCvm4/9&#10;HPV+gAooooAoa9oOm+KdGvNI1nT7bVdKvIjDc2V5EssMyHqrKwIIPoa8P8E/sD/AD4d+MIfFGhfD&#10;TTbbWoJRPBNcT3FzHDIDlXjilkaNGB5BVRggEYxXv9FAHyP/AMFBfh34n+O9n8LPhNommapJoniT&#10;xIt14h1iztZGt7GwtkLOJpQpSNnLgoHxueIAV9GeKPhP4N8beBU8Ga94a03VvCscUcEek3VurwRp&#10;GAIwgP3SoAwRgjHBrrKKAPnXwn/wTz/Z38E+JItd0v4YaaNRikEsZvbm5vIkYHIIhmleMEHpheK9&#10;s8b+A/DvxK8NXfh7xVotj4g0S62+dYahCssTlSGU7T3BAIPUEAit6igD5x8O/wDBOv8AZz8K+Io9&#10;bsPhdprX0bh0W9urq7gDA5B8iaVo+392vo1VCqABgDgAUtFAFDXv+QHqP/XtJ/6Cav1Q17/kB6j/&#10;ANe0n/oJq/QAUUUUAFFFFABRRRQAV518bf2e/AH7Rnh+x0T4h6B/wkOl2N19tt4PtlxbbJtjJu3Q&#10;yIx+V2GCSOelei0UAfNXhP8A4Jw/s7eB/FWjeJNE+Hn2LWtHvYdQsbn+29Rk8meKRZI32vcFWwyg&#10;4YEHHIIrkvjF8Jdb+PX7evw2Gq6Ffj4cfDnSH106hc2rrZ3mqSyjZDHIRsdk8u3kIBJGxgccZ+wq&#10;KAON+LXwf8J/HTwXceEvG2mSax4euZY5prJLye1EjI25NzQujEBgDgnGQDjgV0mh6JYeGdFsNI0q&#10;0isNMsIEtbW1hXakMSKFRFHYAAD8KvUUAeVfHT9lv4YftKf2J/wsfwz/AMJH/Yvn/YP9PurXyfO8&#10;vzf9RKm7PlR/ezjbxjJz5V/w64/Zi/6Jn/5X9U/+Sa+qqKAMnwn4W0vwP4V0bw3olr9i0XR7KHT7&#10;G28x5PJgijWONNzks2FUDLEk45JNYHxe+Dfg/wCPHgyXwn450f8AtzQJZo7h7P7TNb5dDlDvidG4&#10;PbOK7WigCK1tYrG1ht4V2QwosaLknCgYAyfaqupf8fml/wDXy3/omSr9UNS/4/NL/wCvlv8A0TJQ&#10;BfooooAKKKKAPP8A41fAXwJ+0T4VtfDfxC0L/hINFtb1NQhtvtc9ttnWOSNX3QyIxwssgwTj5umQ&#10;MeK/8OuP2Yv+iZ/+V/VP/kmvqqigD4r/AGwfgDPpf7M/gr9n/wCD3hfUbPw/4g8R29hctarc3kGl&#10;WBne6nnnmcuyr5xVvnbByQOgFfXfg3wlpngHwlo3hrRbcWmkaRZxWNpCuPkijQIo474Aye5rZooA&#10;wPH3gPQvif4N1bwr4msf7S0DVoDbXlp50kXmxnGV3xsrL06qQadofgjRvDPgfT/B+l2sll4e0/To&#10;9JtbaK4lDw20cQiRFl3eZkIAN+7dxnOea3aKAOH+D3wS8E/AHwgPC/gHQYvD+iee901vHNLMzyvj&#10;c7SSszscADljgAAcACu4oooAq6ppltrWl3mn3sfnWd3C9vNHuK70dSrDIIIyCeQc1zPwn+EfhP4H&#10;+CLPwh4J0r+xfDtm8kkFn9pmuNjSOXc75XZzlmJ5PfiuwooAKKKKACiiigChD/yHLz/r2h/9Clqx&#10;fWNtqljcWV7bxXdncRtDNbzoHjlRgQyMp4KkEgg8EGq8P/IcvP8Ar2h/9Clq/QB816v/AME3/wBm&#10;7W9a/tS4+FmnR3O7f5dneXdtBnOf9TFMsePbbivYbvT9L+C/wo1KPwh4YSKw0HTbi4sNA0OyJMrI&#10;jOIooYxlndhjAGWZu5NdnRQB8sf8E5/gRqfwa+Ai6p4ptJ7bx54zvJNf1wXkRjuI3kJ8qGRWAZWV&#10;PmKsMq8kgqxrH/BM79mzXtWvdTv/AIceffXs73M8v9u6ku+R2LM2BcgDJJ4AxX0/RQB4X8IP2IPg&#10;p8BfGSeKvAngv+wtfSCS2W7/ALVvbjEb43LsmmdecDnGa7TTfgL4E0n4wan8U7fQs+PNRtBYz6vP&#10;dzzEQAIAkcTyGOIYjX7iqev95s+gUUAFFFFAHC6H8EPBXhv4s+IviZp2i/Z/G/iG2is9T1T7VO32&#10;iKNY0RfKZzGuFhjGVUE7eTyc91RRQAUUUUAFFFFABRRRQAVQ0X/jzk/6+bj/ANHPV+qGi/8AHnJ/&#10;183H/o56AL9FFFABRRRQAUUUUAFFFFABVbUtNtNY0+5sb+1hvrG5jaGe2uYxJHKjDDKykEMpBIIP&#10;BqzRQB886D/wT7/Z58N+L08TWHwv0pNVSUTp501xNbI4IIK2zyGFcEDGE4rnP+CiXhPxf8VfhH4d&#10;+GPhDS9RvJPGXiOysNUv7W1klg06wRvNknndQQih0i+9gHkdeK+qaKAMbwb4S0zwD4S0bw1otuLT&#10;SNIs4rG0hXHyRRoEUcd8AZPc1D4+8B6F8T/BureFfE1j/aWgatAba8tPOki82M4yu+NlZenVSDW/&#10;RQBhaH4I0bwz4H0/wfpdrJZeHtP06PSbW2iuJQ8NtHEIkRZd3mZCADfu3cZznmsT4PfBLwT8AfCA&#10;8L+AdBi8P6J573TW8c0szPK+NztJKzOxwAOWOAABwAK7iigAqhr3/ID1H/r2k/8AQTV+qGvf8gPU&#10;f+vaT/0E0AX6KKKACiiigAooooAKKKKACiiigAooooAKKKKACiiigAooooAKKKKACiiigAooooAK&#10;KKKACiiigAooooAKKKKACiiigAooooAKKKKACiiigAooooAKKKKACiiigAooooAKKKKACiiigAoo&#10;ooAKKKKACiiigAooooAKKKKACiiigAooooAKKKKACiiigAooooAKKKKACiiigAooooAKKKKAMvUL&#10;OC91mzS4gjnQW8zBZEDDO6LnBqX+wdM/6B1p/wB+F/wom/5Dln/17Tf+hRVfoAof2Dpn/QOtP+/C&#10;/wCFH9g6Z/0DrT/vwv8AhXzF8e/26v8AhR/xN1Hwj/whH9tfY44ZPtn9reRv8yNXxs8hsY3Y69q8&#10;8/4eif8AVM//ACvf/c1eNUzjA0punOpZrR6P/I/ScH4c8UZhhqeLw2E5qdRKUXz01dNXTs5prTur&#10;n3B/YOmf9A60/wC/C/4Uf2Dpn/QOtP8Avwv+FfO37Qn7Z3/Ch9a0DT/+EP8A7c/tXTE1LzP7T+z+&#10;VuZl2Y8l92NvXjr0ryj/AIeif9Uz/wDK9/8Ac1VVzbBUZunUqWa8n/kZ4Dw84mzPDQxmEwvNTns+&#10;emr622c0/wAD7g/sHTP+gdaf9+F/wo/sHTP+gdaf9+F/wr5W+IH7eV34D8M+Cdck+Hv2uy8Uaa19&#10;C39s7PKdZCjxf8e53YGxt3H3+nHP054H8WWnjzwboniOw/49NUs4ruNc5Kh1DbSfUEkH3FdVHGUM&#10;RN06UrtWez2e258/mfDea5Ph4YvG0eWnNyinzRl70W1Je63Zpp722di7/YOmf9A60/78L/hR/YOm&#10;f9A60/78L/hXzf4J/bY/4WF8eP8AhXeieDPtVr9unthrX9qYUww7i0/leT0IQkLu5yBnJrsvjl+1&#10;p4J+DOi37R6lYeI/EtvKsK6BZ3qibfvw4kZVfyto3E7hngDHNRHMMLKnKqp+7HRvzX5/I6qvCOeU&#10;cZRy+WGftaqUoxTi3yydk3ZtRV/5rW62PXv7B0z/AKB1p/34X/Cj+wdM/wCgdaf9+F/wrzT9mn49&#10;f8NEeBb/AMR/2H/wj/2XUpNP+zfa/tO7bFFJv3bExnzcYx/D1549arrpVYV4KpTd0zwMwwGJyvFV&#10;MFjI8tSDs1dOz9U2vuZQ/sHTP+gdaf8Afhf8KP7B0z/oHWn/AH4X/CvnPxF+054om/az034U+GdP&#10;0m70hXiXUrq4gleePEZmn2MsiqMR4Aypw3r0ra/ae/aw/wCGb9T0G0/4Rb/hIv7Vhll3/wBofZfK&#10;2Moxjynznd7dK43mGHjCdSTtGDs3bqfRQ4RzericLg6VNSq4iHtIR5kny2bu7tJaJuzZ7l/YOmf9&#10;A60/78L/AIUf2Dpn/QOtP+/C/wCFfD//AA9E/wCqZ/8Ale/+5q6rxf8A8FBbvwjoHhLV5fhwJ7Tx&#10;Fp7X0LDXNvllZ5InjP8Ao3JGwNn0cVzLOcDJNqpt5S/yPbqeGvFVKcKc8JZzdl+8patJv+fsm/kf&#10;W39g6Z/0DrT/AL8L/hR/YOmf9A60/wC/C/4VD4V8RWni/wAM6Trlg2+y1K1iu4Wzn5HQMPxwa+df&#10;hj+2x/wtj42f8IJovgzfYfaLhRrTapx9ni3HzvK8n+LauF39XHNd9TFUaLgpy+PbfX7j5LBZBmWY&#10;QxNTDUrrDpyqXcVypX35mrvR6K702PpD+wdM/wCgdaf9+F/wo/sHTP8AoHWn/fhf8K8D+O37bvg3&#10;4L61LoMFrceJ/EEBxc2tnIscNucfdklIPz9PlVWxznB4ry/w7/wU60a71COPW/Al5plmzANPZait&#10;0yj12NHHn865ama4KlU9nOor/P8APY9/BcA8TZhhFjcNg5Om1dO8U2u6i2pO/Sy16H2Z/YOmf9A6&#10;0/78L/hR/YOmf9A60/78L/hS6FrNt4i0TT9WsmZrO+t47qBmXaTG6hlJHY4Iq9XqJpq6PgpRlTk4&#10;SVmih/YOmf8AQOtP+/C/4Uf2Dpn/AEDrT/vwv+FX6KZJQ/sHTP8AoHWn/fhf8KP7B0z/AKB1p/34&#10;X/Cr9FAFD+wdM/6B1p/34X/Cj+wdM/6B1p/34X/Cr9FAFD+wdM/6B1p/34X/AAo/sHTP+gdaf9+F&#10;/wAKv0UAUP7B0z/oHWn/AH4X/Cj+wdM/6B1p/wB+F/wq/RQBQ/sHTP8AoHWn/fhf8KP7B0z/AKB1&#10;p/34X/Cr9FAFD+wdM/6B1p/34X/Cj+wdM/6B1p/34X/Cr9FAFD+wdM/6B1p/34X/AAo/sHTP+gda&#10;f9+F/wAKv0UAYek6Lp0lrIXsLVz9onXLQqeBK4A6dgBV3+wdM/6B1p/34X/CjRf+POT/AK+bj/0c&#10;9X6AKH9g6Z/0DrT/AL8L/hR/YOmf9A60/wC/C/4VfooAof2Dpn/QOtP+/C/4Uf2Dpn/QOtP+/C/4&#10;VfooAof2Dpn/AEDrT/vwv+FH9g6Z/wBA60/78L/hV+igCh/YOmf9A60/78L/AIUf2Dpn/QOtP+/C&#10;/wCFX6KAKH9g6Z/0DrT/AL8L/hR/YOmf9A60/wC/C/4VS8ceMtM+HvhHVvEesTeRpumwNcTN3IHR&#10;QO7McKB3JFcH+zr498b/ABR8Iv4q8V6dpejaZqTmTR7CzikFwLbJ2yTO0hBLDoFVeBu/iAGEq0Y1&#10;VR+09fl5nq08tr1MDUzHRU4SUbt7yetorq0tX2W+6PSf7B0z/oHWn/fhf8KP7B0z/oHWn/fhf8K4&#10;z44fGrRPgX4Jm17Vs3Vy7eTY6bE4E15MeiLwcAdS2DgepwDS+GnxkvPid8B4viHp/ht/t89peXFv&#10;oMd35jTSQSSosQl2DlzEOdnG7occy8RSVV0b+8le3l/XzNY5Nj5YKOZeztRlNU1JtJObTdtWuid3&#10;8KtZu56B/YOmf9A60/78L/hR/YOmf9A60/78L/hXzt/w0x8Xf+jdNY/8HI/+R62fg3+1VL8Rr7x3&#10;b+JPCL+Cv+EPtvtOoGXUPtRQAOXVgIk2lRGT1Pf0rnjmGHlJQu033jJefVI9itwjnFChPEunGUYW&#10;vy1aU2rtRWkJyeraW3U9w/sHTP8AoHWn/fhf8KP7B0z/AKB1p/34X/CvnBP2ztSg0Oz8Y6h8LdWs&#10;Phrd3Ahj8SNfxPIqmTYJHtgu5Vz33YJ4BPFe5fEX4laR8N/h3qnjC/mWXTrO1+0R7XA+0MQPLRT6&#10;uxUD61rTxlCrGUoy0Su9GtO+vTzOHGcO5pgatKhWpe9Uk4xtKMryTScfdbSkm1eLs1fVG7/YOmf9&#10;A60/78L/AIUf2Dpn/QOtP+/C/wCFZvw/8Q6l4s8FaPrWraP/AGBf39utxJpv2jzzAG5VS+1ctt2k&#10;jaMEkc4zXn37RfxM8Z/B3R7DxZommadrfhWzmRdcs5IZPtscJbBlhkEgTAyAQyHBIPIzt0qV4U6X&#10;tnfl326ehxYXK8RjMcsug4qq24q8lZyXRSV46vRO9m7a6nqf9g6Z/wBA60/78L/hR/YOmf8AQOtP&#10;+/C/4VH4Z8R6f4v8P6drelXC3em6hAlxbzIeGRhkfQ+o7HIrTrdNSV0eXUhKlNwmrNaNPozD0XRd&#10;Om0awd7C1d2t42ZmhUkkqMknFXf7B0z/AKB1p/34X/CjQf8AkB6d/wBe0f8A6CKv0yCh/YOmf9A6&#10;0/78L/hR/YOmf9A60/78L/hV+igCh/YOmf8AQOtP+/C/4Uf2Dpn/AEDrT/vwv+FX6KAKH9g6Z/0D&#10;rT/vwv8AhR/YOmf9A60/78L/AIVfooAof2Dpn/QOtP8Avwv+FH9g6Z/0DrT/AL8L/hXmPxo/aT0H&#10;4P6lYaCmn3/ijxhqIDWegaTHvncEkBmPO0HBxwScHjGSJPg58XfGHxE1jULPxN8MdS8BwwQCeC6v&#10;LkzpcZbBT/VIFYDnGSa5PrVH2vsU7y9G/vey+Z9B/YGYrA/2lKny0rXTcoxbV7XjFtSkr9Ypo9K/&#10;sHTP+gdaf9+F/wAKP7B0z/oHWn/fhf8ACvOfjh+0d4R+COg6jPf6lZXviCCIPb+H0u1W5nZsbQQA&#10;xRTnO4rjAPWu38A+KP8AhOPAvhzxH9l+xf2xpttqH2bzPM8rzYlk2bsDdjdjOBnHQVpGvTlUdKMr&#10;yWrRx1crxtDBwx9Wk40pvljJ6XaV9OrVutredy//AGDpn/QOtP8Avwv+FH9g6Z/0DrT/AL8L/hXi&#10;nif9pjWW8c+IvDXgD4c3/j5/De1dXu4tQjs44ZCCfLjDKxlYYI2jBJVsAgZPovwf+K2kfGjwHY+K&#10;NHSWCCctFNa3AAkt5lOHjbHcHoe4IPeop4qjVm6cHrr0fTR2ezt1sdeLyHMcDho4zEU7QfL9qLa5&#10;lzR5opuUOZax5krrY6b+wdM/6B1p/wB+F/wo/sHTP+gdaf8Afhf8K4X4Q/GI/GC88U3Gn6QIPDWl&#10;ag2n2Osfat/9pMn+sdI9g2oDjDbm3Z7YNek1tTqRqxU4O6PNxmDr5fXeGxMeWatdXTtdJ62vrrqt&#10;09HZpow9a0XTodGv3SwtUdbeRlZYVBBCnBBxV3+wdM/6B1p/34X/AAo17/kB6j/17Sf+gmr9aHEU&#10;P7B0z/oHWn/fhf8ACj+wdM/6B1p/34X/AAq/XPfEDxlb/D3wbq3iK6tLq/h0+HzTa2SB5pTkAKgJ&#10;GSSRUykoRcpbI2o0Z4irGjSV5SaSXdvRGl/YOmf9A60/78L/AIUf2Dpn/QOtP+/C/wCFfM+qftj+&#10;NdB019c1P4EeJLDwzGN8uoTXRWSOP++0RhG0fVgPevoT4eePtH+KHg3TPE+gzNNpeoRl4jIu11IY&#10;qyMMnDKwIPPUVy0cZRxEnCm9d9U1p80j3sy4dzPKaMcRi6aUG+XmjKE1zWvytwlKzt0dman9g6Z/&#10;0DrT/vwv+FH9g6Z/0DrT/vwv+FX681+PXx10X4C+DTrOpxtfX07GLT9LicLLdycZAODtUAgs2DgE&#10;cEkA9FSpCjB1KjskeRgsFiMxxMMJhIOdSbskur/rdvRLV6Hd/wBg6Z/0DrT/AL8L/hR/YOmf9A60&#10;/wC/C/4VyPwp+K9v8SPhHpfjy8tE0G0uraW6mhkuPNW3SN3ViZNq5GEJzgV5Gn7YWu+JYb3V/BHw&#10;j17xZ4QtJHRtaFytuZdn3mihKMXH0OfUA8VzTxlCEYycviV1o27d7JXPZw/DeaYqtWoU6SvRlyzv&#10;KEYqV2uXmlJRbbTsk23bS59Ff2Dpn/QOtP8Avwv+FH9g6Z/0DrT/AL8L/hXMfB/4u6D8bPBdv4k8&#10;PySC3ZzDPbTgLNbTLjdG4BIzgg8HBBBrtq6oTjUipwd0zw8Vha2Crzw2Jg4zg7NPdNFD+wdM/wCg&#10;daf9+F/wqlf6LpyXWmhbC1UPcFWAhXkeVIcHj1A/KtyqGpf8fml/9fLf+iZKs5Q/sHTP+gdaf9+F&#10;/wAKP7B0z/oHWn/fhf8ACr9FAFD+wdM/6B1p/wB+F/wo/sHTP+gdaf8Afhf8Kv0UAUP7B0z/AKB1&#10;p/34X/Cj+wdM/wCgdaf9+F/wq/RQBQ/sHTP+gdaf9+F/wo/sHTP+gdaf9+F/wq/Xhcnxu8S+Mv2g&#10;ZvAPga00uXRNBQP4k1nUIZJfKcniCEJIg3/w8553cfIQcKtaNHl5t27I9XAZbXzH2ro2UacXOTbs&#10;kl3fdtpJbttJHsv9g6Z/0DrT/vwv+FH9g6Z/0DrT/vwv+FeI/Gn9prWvhn8VtK8B+H/h9P411TUN&#10;MXUoxb6j9nfG+ZWUJ5L5wIS2c9+nHMfhD9oL4neIPFGlabqfwK1XQtOu7lIbjUpdVEi2qMQDIV8g&#10;ZAHOMiud46gpund3Tt8Mnr62sexHhXNZYWOMcIKEo8yvVpRbjrqoual0fS7Pcv7B0z/oHWn/AH4X&#10;/Cj+wdM/6B1p/wB+F/wrnviL8XPCHwo01rvxRr1npRMTyxWssy/aLgL1EUedznOBwOpFZPwB+L3/&#10;AAvL4aWXi3+yf7E+0zTRfY/tP2jbscrnfsTOcZ6V0e3p+19jze9a9v69Tx/7Kxv1F5k6TVFSUeZ6&#10;Jt3aSvv8Lva9utro7f8AsHTP+gdaf9+F/wAKP7B0z/oHWn/fhf8ACvIfiB+0VqWj/Ei78CeCPAt3&#10;498R6faLeajHHfxWUNqjAMoMjg5YqynbgfeGM846r4J/GfT/AI1eGrvULaxuNH1HT7uSw1HSrwgy&#10;2k6dVJHUe+B3HUGs44qjOp7KL116Ppvrs7dbHVXyHMcNg1j6tO1NqL+KLaUvhbinzRUvsuSSfRna&#10;f2Dpn/QOtP8Avwv+FH9g6Z/0DrT/AL8L/hXC+AvjF/wsT4keMPD+laSJNC8NulrNr32oFZ7w4LwJ&#10;Fs6J825t3UAY5zXb+Ik1eTQ71dBmsoNZ8s/ZZNRieW3EnYSKjK209ODkZzzjB2hVjUi5w1Wv4HBi&#10;MDXwdeOHxK5JNRer2Ukmm7Xto02t11Vx/wDYOmf9A60/78L/AIUf2Dpn/QOtP+/C/wCFeV/s6/HK&#10;9+K1nrmjeJtPg0Px34dumtdV02DIj6nbLGGZjsOMdTyM5wwr2OlRrQrwVSGzKzHL8RleKnhMUrTj&#10;21TTV001o0000+qZhw6Lpx1m6Q2FqUW3hYL5K4BLSZOMew/IVd/sHTP+gdaf9+F/woh/5Dl5/wBe&#10;0P8A6FLV+tjzSh/YOmf9A60/78L/AIUf2Dpn/QOtP+/C/wCFX6KAKH9g6Z/0DrT/AL8L/hR/YOmf&#10;9A60/wC/C/4VfooAof2Dpn/QOtP+/C/4Uf2Dpn/QOtP+/C/4VfooAof2Dpn/AEDrT/vwv+FH9g6Z&#10;/wBA60/78L/hVDx1450T4b+Fr/xF4hvk0/SrJN0szAkkk4CqByzEkAAdSa8G0b9rfxb4untL3w18&#10;E/EmpeFrmZVj1iebyS0RbHmrEIn3ADJ+Vj061yVsVRoSUJvV9Em3+Fz6DL8gzHNKMsRhqf7uLs5S&#10;lGEb72Tm4pu3RXfkfRH9g6Z/0DrT/vwv+FH9g6Z/0DrT/vwv+FZfxB+IOhfC/wAJ3viPxHerY6Xa&#10;KNz43M7HhURRyzE8AD+QJrw/w7+1f4v8Y3+m3OifBPxHceFr6eONNauJ/LPlO4XzhEIm3KAd3DEY&#10;B5oq4qjRkoTer6JN/lcMBkGY5lQlicNT/dxduaUowV7XsnNxTduiu/I+hP7B0z/oHWn/AH4X/Cj+&#10;wdM/6B1p/wB+F/wrhfjb8bLP4NaXpH/EquvEGu61eLYaVo9mwWS5lOM5Y8Koyozg8svHUjD+Gv7Q&#10;V94k+Ic3gTxn4LuvAXiw2n2+1tZr2O9hu4QSGKSoACRg8AH7rc8YpyxVGNT2Tfvej67K+132FSyH&#10;Ma+CeYU6d6aTfxRu1F2lJRvzOMXvJRaXVnq39g6Z/wBA60/78L/hR/YOmf8AQOtP+/C/4Vwvj74x&#10;Hwp8RvB3gjStIGu67r7vLNH9q8hbGzT79y52NkcMFXjcVIyK9JraNSM3KMXtozza+Dr4anSq1o2V&#10;Rc0dVqk2r23Suna6V7aFD+wdM/6B1p/34X/CqVhounPdakGsLVglwFUGFeB5UZwOPUn863Koab/x&#10;+ap/18r/AOiY60OIP7B0z/oHWn/fhf8ACj+wdM/6B1p/34X/AAq/RQBQ/sHTP+gdaf8Afhf8KP7B&#10;0z/oHWn/AH4X/Cr9FAFD+wdM/wCgdaf9+F/wo/sHTP8AoHWn/fhf8Kv0UAUP7B0z/oHWn/fhf8KP&#10;7B0z/oHWn/fhf8Kv0UAUP7B0z/oHWn/fhf8ACj+wdM/6B1p/34X/AAq/XlHxj+K/jX4e6pp9t4X+&#10;GF948t7iEyTXNrffZxAwbAQjynySOeorKrVjRjzz28k3+CuzvwOBr5jXWHw9uZ3+KUYLT+9Nxj+J&#10;6R/YOmf9A60/78L/AIUf2Dpn/QOtP+/C/wCFfL3iz9sj4h+BdDn1jxB8B9Q0nS4SqyXV1rgVAWIV&#10;R/x79SSK9F8cftKDwvpfgS30vwtdeI/GPjC0S7sPD1tcrHsUxLI3mTMuFUZI3bedrHgA1xxzDDSv&#10;7z0tumt9FutbvsfR1OD85pOmnSi1UcknGpTkvdXNK8ozaiox1bk0kj1z+wdM/wCgdaf9+F/wo/sH&#10;TP8AoHWn/fhf8K80+EPx6k+InirXfCPiDwvdeC/GWjRrcXGlXFylyrwtgCSOVAA4yy5wMfMME9tH&#10;VvjEYvjZpPw50jSBq93JZPqOrXv2ry00yAYEe5Qjb2c4AXK/eU9DxvHE0pQU09G7dd9rW3PKqZHm&#10;FLETws6fvQjzvWLXJbm5lJPlaatZpu7aSu2kd1/YOmf9A60/78L/AIUf2Dpn/QOtP+/C/wCFX6K6&#10;jwjD0nRdOktZC9hauftE65aFTwJXAHTsAKu/2Dpn/QOtP+/C/wCFGi/8ecn/AF83H/o56v0AUP7B&#10;0z/oHWn/AH4X/Cj+wdM/6B1p/wB+F/wq/RQBQ/sHTP8AoHWn/fhf8KP7B0z/AKB1p/34X/CuQ+M3&#10;xWPwi8M2epxeHdU8U3t9fJp9rpukx75pJWR3GRyQuI25AJyRxXi99+2prngm6sp/iD8H9e8HaBdS&#10;iJdUa4+0BCeRuXykwcc7d2eDgHFcNbG0KEuWpK3ydvm7WR9Rl3DOa5tRVfB0lJO9lzwUnbfli5KU&#10;v+3Uz6X/ALB0z/oHWn/fhf8ACj+wdM/6B1p/34X/AAqzZ3kGoWcF1bSrPbTxrLFKhyrqwyGB9CDW&#10;N488caT8N/B+qeJtdnNvpWnRebM6ruY8hVVR3ZmKqB6kV2SlGMXJvRHz1OjVrVY0KcW5ydklu23Z&#10;K3e5of2Dpn/QOtP+/C/4Uf2Dpn/QOtP+/C/4V82H9szxBZaLB4r1P4OeILLwDLskGui7R5BCxAWU&#10;wbBhTkYJfByMHkV7h4g+Lnhfw38M38fXepK3hn7Il5HdRDcZVfGxUXuzFgoHHJ5xzXJTxlCqm4y2&#10;V3e6076208z38bw3muAlThWo3dSXLHllGd5ae77jlaWq912fkdH/AGDpn/QOtP8Avwv+FH9g6Z/0&#10;DrT/AL8L/hXz1P8AtWeNbbwz/wAJfL8EtaTwT5f2g6mdUh+0iDG7zTa7dwXb82c4xznHNe6+A/HG&#10;kfEjwhpfiXQrg3OlajF5sMjLtYYJVlYdmVgykeoNVRxVKvLlg9d9U1p31SuvNGOYZDmGV0lWxMFy&#10;N8t4yhNKW/K3CUuWVvsys99NB+taLp0OjX7pYWqOtvIyssKgghTgg4q7/YOmf9A60/78L/hRr3/I&#10;D1H/AK9pP/QTV+us+fKH9g6Z/wBA60/78L/hR/YOmf8AQOtP+/C/4VfooAof2Dpn/QOtP+/C/wCF&#10;H9g6Z/0DrT/vwv8AhV+igCh/YOmf9A60/wC/C/4Uf2Dpn/QOtP8Avwv+FX6KAKH9g6Z/0DrT/vwv&#10;+FH9g6Z/0DrT/vwv+FX6KAKH9g6Z/wBA60/78L/hR/YOmf8AQOtP+/C/4Vfr588aftdW9p4yv/Cn&#10;gDwbq3xK1zTiVv8A+zD5dtbMDjaZdr8g5BO3GRjJOQOetiKeHSdR2v8A1olqevluU43N6kqeCp83&#10;Krt3SUV3lKTUUvVo90/sHTP+gdaf9+F/wo/sHTP+gdaf9+F/wri/BPxQ1TWPhnqXivxR4P1Dwhda&#10;ctxLPo8z+dMY4k37kJVA24A46DPevHb39sbxpbaXJrifAjxMPDMaGWTULi4MUixjkv5Xkn5QOc7s&#10;YzzWNTG0KcVKTeuuz2+7T5npYThjNMdVqUqEItwfK/3lNLm7JuSUm+nK3c+lv7B0z/oHWn/fhf8A&#10;Cj+wdM/6B1p/34X/AArl/h78YvDfxI+G8fjfTboxaKIZJbg3C7XtTGCZFkAzyuD0yCMEZBFeML+2&#10;dqf/AAj6eNX+FmsJ8MWufJ/4SU38JlCeZ5fmG1A3bd3Gd2M8ZzTqYyhTjGUpaNX0u9O+my83oRhe&#10;G81xlWpRpUfepy5GpOMffd7QXM1zSdnaMbydtEfR/wDYOmf9A60/78L/AIUf2Dpn/QOtP+/C/wCF&#10;Y3jD4i6N4L+HmoeM7u5V9GtbL7asqnAmUgGNV93JVR7sKT4Y+LNS8deA9G8Qaton/CO3epQC5/s3&#10;7T9oMSNym59icldpI28Zx2ro9rDn9mnra/yPHeBxEcM8XKNqalyX0+K17W3dlvZWV1e11fa/sHTP&#10;+gdaf9+F/wAKpX+i6cl1poWwtVD3BVgIV5HlSHB49QPyrcqhqX/H5pf/AF8t/wCiZK1OEP7B0z/o&#10;HWn/AH4X/Cj+wdM/6B1p/wB+F/wq/RQBQ/sHTP8AoHWn/fhf8KP7B0z/AKB1p/34X/Cr9FAFD+wd&#10;M/6B1p/34X/Cj+wdM/6B1p/34X/Cr9eQfGD4weOvh/4lttO8MfCi/wDHVhLaLcPqNrfiBY5C7qYi&#10;vlPkgKrZz/GOOKxq1Y0Y889vJN/lc9HAZfXzKt9Xw9ubf3pRgtPObivxPUP7B0z/AKB1p/34X/Cj&#10;+wdM/wCgdaf9+F/wr5Z8ZftpePfh7o/9q+JPgVf6Np3mLCLi61wKpds4Uf6PyTg/ka9H+I3xx8f+&#10;E9atLbw78HtR8YWE9lDdG/t9R8lUdwS0W3yW5XjnPfoK5FmGHlezelr+7K+u2lr9D6OpwfnFJ01O&#10;EEqnNyv21HlfLbm972nLdcy0bvroev8A9g6Z/wBA60/78L/hR/YOmf8AQOtP+/C/4V8r+M/21vHf&#10;w70yLUfEvwMv9GspZhBHNda4FDyEEhR/o/JwCfwr1/4wfHhvhx4k8P8AhTQvDV14y8Z64HktNItr&#10;hLZREgOZJJXBCDhscY+VskY5ccfh5KTUn7tr6NPXbRq7v5GdbhHOKE6UJUov2vPytVKco2gk5tyj&#10;NxiopptyaR6T/YOmf9A60/78L/hR/YOmf9A60/78L/hXm/wb+O3/AAszXNf8M614cuvB3jHQ9jXu&#10;jXU6zjy3AKyRyqAHXkdv4lIzmr1x8YjN8cLf4c6RpA1OSDTzqGsal9q8tdNU/wCqQpsO93yp27lw&#10;GB5raOJpSgpp6N2679rb/wCR5dTJMfRxFTDTp+9Tjzy1jbksnzKV+Vpprlab5rpK7aR3X9g6Z/0D&#10;rT/vwv8AhR/YOmf9A60/78L/AIVforqPDKH9g6Z/0DrT/vwv+FH9g6Z/0DrT/vwv+FX6KAKH9g6Z&#10;/wBA60/78L/hR/YOmf8AQOtP+/C/4VfooAw4dF046zdIbC1KLbwsF8lcAlpMnGPYfkKu/wBg6Z/0&#10;DrT/AL8L/hRD/wAhy8/69of/AEKWrksqQRvJI6xxoCzOxwFA6knsKA3Kf9g6Z/0DrT/vwv8AhR/Y&#10;Omf9A60/78L/AIV89t+15q/im+1GT4cfC3WfHvh/T5mhm1mK5W1jkZevkqUYycdBwenAzXqPwV+N&#10;mg/HLwtJq+ipcWk1tL9nvdPvFCz2swGSrAHp6HvjsQQOKljKFafJCV36PX0ez+R9NjuG81y3DvE4&#10;qjyxVk/ei3FvZTim5Qb6cyR2f9g6Z/0DrT/vwv8AhR/YOmf9A60/78L/AIV89yftfav4n1TVv+Fc&#10;fC7WPH2g6XO1vcazBdrbxu68t5KlGMnHIGQSCOBkV6n8HPjVoHxp8FHxFpRkslt5GgvrO9wktnKo&#10;BZX5xjByG7j0OQCljKFaXJCV36PW3Z7P5Cx3Dea5bQ+s4qjaOifvRbi5apTim5Qb6KSR2P8AYOmf&#10;9A60/wC/C/4Uf2Dpn/QOtP8Avwv+FfOMn7Z2pXWi6j4t0f4Xatq3w5sLhoJvEa6hFHIVU4aRbYqW&#10;ZffdgdyDkV7zJ8QtCi+H/wDwmrXyL4d/s8amLo8AwlN4P1II465OKdLF0a1+SW2vVad9d15rQjHc&#10;PZnlvJ9ZpW53yqzjJ82nutRbcZar3ZWl5Gr/AGDpn/QOtP8Avwv+FH9g6Z/0DrT/AL8L/hXMfBvx&#10;/qHxR+H2m+KL/QT4cGpAzW1m9z57mAn93Ix2LgsPm24PBHPNdtXTCcakVOOzPHxWGq4OvPDVlacG&#10;09U9Vo9U2n8mUP7B0z/oHWn/AH4X/Cj+wdM/6B1p/wB+F/wq/RVnKUP7B0z/AKB1p/34X/Cj+wdM&#10;/wCgdaf9+F/wq/RQBQ/sHTP+gdaf9+F/wo/sHTP+gdaf9+F/wq/RQBQ/sHTP+gdaf9+F/wAKP7B0&#10;z/oHWn/fhf8ACr9FAFD+wdM/6B1p/wB+F/wqlpOi6dJayF7C1c/aJ1y0KngSuAOnYAVuVQ0X/jzk&#10;/wCvm4/9HPQAf2Dpn/QOtP8Avwv+FH9g6Z/0DrT/AL8L/hV+igCh/YOmf9A60/78L/hR/YOmf9A6&#10;0/78L/hV+igCh/YOmf8AQOtP+/C/4Uf2Dpn/AEDrT/vwv+FX6KAKH9g6Z/0DrT/vwv8AhR/YOmf9&#10;A60/78L/AIVfooAof2Dpn/QOtP8Avwv+FH9g6Z/0DrT/AL8L/hV+uR+KnxQ0L4O+Cr3xP4hmeOxt&#10;sKscK7pZpG+7GgyMsfcgDBJIAJqJzjTi5zdkjow+HrYutDD4eLlOTSSW7b2SN/8AsHTP+gdaf9+F&#10;/wAKP7B0z/oHWn/fhf8ACvnvUf2rPGfhzQ08T6/8FNa0zwWQsjaouqQy3EcTEYd7XaGQc/xEfWvf&#10;vCvijTfGnhvTde0i4F1pmoQLcW8wBG5GGRkHkHsQehBFYUcVSrNxg9fNNad9UtPM9bMMjx+V041s&#10;TBcjbV4yhNcy3i3CUkpL+V2fkTf2Dpn/AEDrT/vwv+FH9g6Z/wBA60/78L/hV+vH/wBoz9pPRP2e&#10;tBtp7m1Ota5et/omjwzCJ3QcvK7bW2IoHXacngDqRpWrQoQdSo7JHFl+XYrNsVDBYKm51J6JL/g6&#10;JLq3olqz1H+wdM/6B1p/34X/AAo/sHTP+gdaf9+F/wAK5ix+K2lR/B7TfiHrZXRdKuNIt9WnRnMv&#10;kLLEriMEAFzlwowBk445xXijftleI20I+LIPgz4hl8BAeaNba7RZTCDzL5Gw/L3zv2+9YVMZQpW5&#10;5bq+zenfRaL1PVwXDea5g5rD0vglyO8oRXN/KnKSUpeUbvyPpL+wdM/6B1p/34X/AAqlrWi6dDo1&#10;+6WFqjrbyMrLCoIIU4IOKb4F8caP8SPCWm+JNBuftel6hF5sUmMMOSGVh2ZSCCOxBq/r3/ID1H/r&#10;2k/9BNdcZKSUou6Z89Wo1MPUlRqxcZRbTT0aa0afmi/RRRVGQUUUUAFFFFABRRRQAUUUUAFFFFAB&#10;RRRQAUUUUAFFFFABRRRQAUUUUAFFFFABRRRQAUUUUAFFFFABRRRQAUUUUAFFFFABRRRQAUUUUAFF&#10;FFABRRRQAUUUUAFFFFABRRRQAUUUUAFFFFABRRRQAUUUUAFFFFABRRRQAUUUUAFFFFABRRRQAUUU&#10;UAFFFFABRRRQAUUUUAFFFFABRRRQBQm/5Dln/wBe03/oUVX6oTf8hyz/AOvab/0KKr9AH5afttal&#10;/Yv7Wmpah5fnfZP7Pn8vdt3bYY2xnBxnHXFex2P/AAU7+231vb/8K12edIse7+3s4yQM4+zV5V+1&#10;9/yee/8A18aX/wCi4q/T2visFRxFXFYl0KvJaWvup31fc/p3ibMcnwOQ5Is0y/6y5UFyv2sqfL7s&#10;L/Cne+m+1j84v+CmX/JWvC//AGBB/wCj5a3vDv8AwUu/sDw/pmmf8K48/wCxWsVt5v8Abm3fsQLu&#10;x9mOM46ZrB/4KZf8la8L/wDYEH/o+WvVfCv/AAUX+G2h+F9H02fRPFTz2dnDbyNHaWxUsiBSRm4B&#10;xkelc8qjp5hiLV/ZbdE7/eezTwMMbwhlCnlTx1lLRVJU+TXf3d7+e1ja/bQ8MD4v/su6X4zhtPs9&#10;/p0NtrSQh95SGZFEse7AzgOrE4H+r/CuA/Zs/aCXwr+xn41Mtyy6p4U8y3s/nww+1E/ZiD14laTj&#10;sE/L698L+IdF+N3wvg1KK1uBoXiKxkQ294qrKYXDIysFZgCRnoTX48+MtJ1b4c+IfE/g24mkiW2v&#10;jb3UY4WYwuwRvcclh9RW+Z1JYKtDG0nfni1fzto/y+48jgXB0eJssxHDWOjyPDV41FF62jzWnD5e&#10;8r953PsL/gmf8OvOuvFXjq6h3eWF0qzkZc/McSTEH1x5Q4/vGun/AG4v2f8AwF4e+F/iXx3p+g/Z&#10;/Fd1qEMsuofbLhtzSzASHy2kKDOT0Xjtivfv2Z/hyfhZ8EfCuhSxeTfC1F1eKeonlPmOD7qW2/RR&#10;XzB+2t+1N4U8V+EfFXwxtNP1mPXrPUkgkuJoYhaloZQXIYSlsHBx8v5V0VaFDB5UqdZLmadr/wAz&#10;V9PM8jA5pmnEXH0sblkp+yjUipcraXsoyUfes1eLtzNO+53f/BNP/khWu/8AYyT/APpLa19Ta1q1&#10;toGj32qXr+VZ2UElzO/92NFLMfyBr8+P2JP2ovCvwl8J/wDCEavp+sXOq6xr/mwTWMMTwKJY4IV3&#10;lpVYEMhJwp4x16V9G/t3ePv+EJ/Z81W1ikCXuvTR6XEN3zbGy8px3Hloy/8AAxXVgMZSp5bzxd3C&#10;Ovr2PC4u4cx2M41eGq03GOJqrlfeOicl5JanjX7Auk3PxF+LHxD+KeqIXnlleGFm7S3Ehkkx/uqq&#10;L9HrJ/4Kef8AIzeAv+vO6/8AQ46+kf2L/AP/AAr/APZ58NRSR+XeasjavcZGMmbBj/8AIQiH4fhX&#10;zd/wU8/5GbwF/wBed1/6HHXn4mi6OS2lu7N+raZ9dkmZQzPxNU6P8Onz04LoowpyireTab+ZU8A/&#10;8FHP+EH8C+HPDn/Cvftv9j6bbaf9p/tvy/N8qJY9+37OduducZOM9TXoH7X+n/8AC9P2U/DPxJg0&#10;42N7YrFqRtRL5pit59qSpu2ruw3lNnA4Q8V9I/AP/khXw5/7FvTf/SWOun8VeG7Pxh4Z1bQtQQSW&#10;WpWslpMpGfldSpP15r06eCr1sLKnWq8ylHRcqVn01W9j4jF8T5Tl+e0sZlmX+wqUazc5e1nPnjdq&#10;S5ZK0eZN7eh8T/BX9oJdB/YX8U77gjWPDwl0i1yfn/0k/uGH+75j49oayv2CvCcvhX4b/Ev4o+QD&#10;d2tjNaac7gY/dRGaX8C3kj0+U9e3yL4hsdZ8F6lr3g65eSMw6h5V3aqCBJNAZI0OO+PMfH+9X63/&#10;AAa+E1t4J+AuieB76HAfTGh1FBgEyzKWnGe/zOwB9AK8PLHUx1aHPp7GNvnql+H5H6nxzHBcLZZi&#10;Fh3zf2jXU3b/AJ9pRlJLy5vwmfA37C/w70z4tfHK9vfFES6xHptnJqjQ3g8xbi4MqKGkB+8AXZue&#10;pAzX6MfED4T+E/id4bfQ/EWiWt9Y+X5cXyBZLfAwDE45Qjtj+XFfmn4fvPF/7DPx4kn1DS3vbTbJ&#10;atuzHDqVmzAh43wQDlUbvgrg96988b/8FK9MuvD7W/gvwtqR8QXCeXHJqnliGCQ8ZVUZjLjsDtz+&#10;h1yzFYTCYadHFaTu7prVnDxxkPEHEOdYbM8hbnQcI+znGaUYd3uuXvf5bqx9m+G9Dg8L+HdL0a1e&#10;SS1061itInmILskaBFLEAAnAGcAVo1gfD+/v9V8B+G73VSzanc6ZbTXRkjEbGZolL5UABTuJ4AGK&#10;36+1hZxTWx/MOJjONecajvJN3fd31YUUUVZzBRRRQAUUUUAFFFFABRRRQAUUUUAFFFFABRRRQBQ0&#10;X/jzk/6+bj/0c9X6oaL/AMecn/Xzcf8Ao56v0AFFFFABRRRQAUUUUAFFFFAHzF+215/iuT4X/DqO&#10;VobfxX4gRLvZ1aCIpvHrgeaG+qivePGXi7QvhL4Evtd1VxYaFo9uu4RJkhRhEjRe5JKqB6kV4N+1&#10;7dJ4Z+JnwJ8WXWU03TfEElrcSn7qCfyeT9Fic/ga+gPHXgXQ/iV4VvfDniOy/tHRr3Z59t5rxb9j&#10;rIvzIysMMing9vSvIp8zr4lw+PRK/wDh0+V7n6JjHQhlWTRxN/YN1JT5bXv7W07X05vZqFr+XQ+X&#10;/Cehy/FK18R/GD4hXNpBqUuk3Ufhnw7JcKRpVs0T4crxmZ89SM8567QvoH7C97byfsx+DbZJ4nuI&#10;xel4VcF1BvZ8EjqOorN8Z/sU/BjSfB+u31r4N8q6trCeaKT+1L07XWNipwZsHBA61R/YF+G3hzRf&#10;gnofjGy07yfEesxXMN9e+fI3nJHeTKg2Fii4CKPlUZxzXDhqVejjIRmldxld3bb1jd/CtdtNreh9&#10;VnWPyvM+HMTVw1SpyxrUlCLpxjGFoVeWCtVl7tnJuWsnLVp8za9V/aG+LkHwT+FOseJW2vfqottP&#10;gb/lrdPkIPcDlyPRDXlPw5/Z51PQv2UPFeizZm8ceLtPuL++kmHztdSxkxwsc9uFP+0znvWLr0h/&#10;ac/aytNEjb7T4D+HZ+03hXmK5v8APCHscMAuD2ik/vV9c12U4rG1p1JfCrxX/tz/AEXoz5vFV58M&#10;ZfhsFS0r1HCvU8ktaMH6L35LvKPY+AdY+MmmeK/2UNO+DemaXqd18SpIbXSZNBk0+UPC0U6MZGJU&#10;KBhMjnIJGQAM13nxK1Sx1/xV4e8D61cNL4G+F+kwa14suUO8XVzHCFgtu24k84/i3EcEV9GfGb4n&#10;2Xwf+G+s+KLzbI1rFttbc5zcXDcRRjHPLEZx0GT2rwDWfgrrfhv9jHxvDexyal458QwHXdZcgmV5&#10;jIkrR+pKIpGB/EGx1rz61CdNuHNzNRV9LaRvyp6vWT38k9D7DLc2wuMjTxPsnQjUryUW58z9pW5I&#10;1akXyxSjSp/CrNqU4tydjodL/bC1GBfDmteKPhrqXhjwJ4huEt9P8RyajFPnzBmN5YFUNGrDnJJ4&#10;BI3Yr6I1jSbXXtJvtMvoRcWN7A9tPE3R43Uqyn6gkV8PfG74meGfih+yn8PPBnhjV7bV/Feovpdl&#10;Ho9tIHuYpUjCOJIwSUAbjJ654yOa+7GYKpZjgDkk16OBrSrSnCU+dJRd9Oqd1pp/w58ZxRltDL6W&#10;HxNDDvD1JTqx5bz2pyjyT99uV3dptPlbjolsfNP7CuoXmm+CPF/ge9kaaTwh4hutOiZj0j3E4/77&#10;Ep/4FX0vXzD+xDM3iD/hbHi2Jcadr3i26ntW7MuS+R6j96B+Br6erbLf90h+HpfT8Dz+NYpcQYrS&#10;zbTl/icYuf8A5M3coaD/AMgPTv8Ar2j/APQRV+qGg/8AID07/r2j/wDQRV+vSPiAooooAKKKKACi&#10;iigD4I+FvxM1tv2gvi34t0n4d6x8QfELak2nWLxOkEFjaxu6bXmYMEdlSMBQOQrfj9CfCb9qCPxz&#10;4+n8CeKfCeoeAvGSxGeHTr6UTJcIAWOyQKuTtBbpggHBOK8s+FfjLSf2Y/j58TvC3ja5/sLSfEd9&#10;/bWjandAi3kRmclC+OoDhcngGNh3GXzeItP+P/7aHgzVvBTjVND8I6fI2pa1GhEJZhJtjViPm5kU&#10;D/ecjhSa+Sw1WpQjFRqXk5tOFl1k7vvtre9rH9DZzgMJmlavKrg+WhHDxnTrqU7LlpR5I7+zs5e4&#10;4qKlzN63O9/bU8C+Grr4FeNPEU3h7SpvEEVtAI9Wksomu0AnjUASldw4JHXoTXpXwD/5IV8Of+xb&#10;03/0ljryz9tb4l+FbP4L+M/Cc+v2MXiWe1gaLS2mAncGaNgQv+6Cfwrrv2ZfiX4V8UfC3wXoGk69&#10;Y6hrWm+HbFbyxt5g0sBSCNHDr2w3B969OM6SzGSi1dxX33f4nw2Iw2OqcHUZ1ITcY15NNp2UPZws&#10;12jfZ7HjPgf4paL+y/8AFr4xaf4+W+01de1p9a0m4hs5Jo75JWd/LjKgjcN6jkgZyCQRXNeC9Q8U&#10;fDj9mmLwxaWM2neOPihr9yuk6fLmN7O3mEaSTFSMoqopI9PMDdq+6ZZUgjeSR1jjQFmdjgKB1JPY&#10;V85/AqN/jZ8XvEnxhutz6FZl9C8KxuDjyEOJrlR6u2QD1wWB6CuaphJU5wpRnvzJaapN3k27622W&#10;i1aPawWf0MZh8Rj62GsoeylUbleNSpTi40YRjyrlUn7805SvGMrWRz/hX45P8MdB1Lwj8NPhrf8A&#10;jTwr4DVrPVdbj1CK1BlTLTvHGVYyndvY7T+GCDX0X8OfH2lfFLwPpHirRXkbTdSh82MSgB0IYq6M&#10;ASNysrKcEjKnBNfKPwC+JXhr4N+CvjJ4V8Y6va6Fr1nr+oXf2K7lVJLiOSGNU8lScyEmM4C9mU9D&#10;XrH7DugX3h/9mvwwl/C1vJdNcXkcbAhvKklYox/3lww9mFVl+InKcafNdOL0092zSS7/AH9jHi3K&#10;cNRwtfFqk4zjVppVG5N1lUpynKbu3G90neCSSlZrZntevf8AID1H/r2k/wDQTV+qGvf8gPUf+vaT&#10;/wBBNX6+hPx484+Jn7RHw9+DurWumeL/ABB/ZF9dQfaYYvsVxPuj3Fd2Y42A5U8E54rV+GXxg8I/&#10;GLS7vUfCGrf2vZ2k32eaT7NNBtk2hsYlRSeCOQMVvar4X0XXZkm1LSLDUJkXYsl1bJKwXOcAsDxk&#10;n865fx74z8KfALwXc+IL3Tl07RkniScaVaICGdggYquMgEjPU1xylVpzc6koqmvJ3++9vwPpKVLL&#10;8Zh6eFwlGrLFyaS96Lg23socilrsvf3PJv2oP2lU8C2PiDwdB4Y1Zrq6tfsb69e2pGk24nixvMih&#10;2faH5XZ1GK9C/Zh8D6X8Pvgh4a0rSNZg8Q2jRNcnU7VsxTySOXcp/sgkqM4Py8gHIriPiN+2N8Hp&#10;Ph1rTQ+JLfXmurKWGLS4raUyXDMhUIVdBtBzyWwAPypn7Hmjal8JP2YY77xVHNZRx/atY+zyriSC&#10;127wCpxgkIz4P9/nFeZTqxljuZTU1yvVfZV1pp3+/Q+3xuArUOFlRnhp4aftoJxle9aXLJcyUkmu&#10;Tsvd9/ukezfEr4iaP8KfBOp+KNdmMWn2Me4qgy8rkgJGg7szEAfXJ4BNfMWj+GpfHnhTxt8XfiJe&#10;Wi+Jb3Qr6LQNBa4Uro9o0Em0bTj962TnjIz6thfZPC3iDwX+2H8K7iW98O6o3hae78r7PqjfZnne&#10;Iq29TBMTtDcfeHKniuF+JH7F/wAG9B+HnijU7Dwd5F9ZaVdXMEv9p3jbJEhZlbBmIOCBwRiqxUau&#10;JtVpcsqaV1dta99ne3T/AIYyyGtgMl58vx3taOLlUUZOMIStDT3LupFx5nfnsm2ko7cyeL8NdJu/&#10;Gn/BP3+wNCZbvWptEulS0gcGVj58p2YBzlgCAO+atfsw/tLfDXw78DfDui614is/DmraNA1peWF9&#10;mOQSK7ZZQR82773GTkkHBra/YX+Gvhzw38FdD8U6dp32fXtctmGoXfnyN5/lzyhPkZiq4H90D3qj&#10;48/aC/ZytY7rxFPZ+H/FHiNCfJhj0VZL6aYcBd7xZU57sR/IHlp81GlRxLnGL5ErPZrR3Wzv3R7u&#10;N9lmWPzLJaeFrV6f1iVRSppKUZvmi4y0nHkevLJtPS9tWlifsP65p2t/Ez47y6FN5nh6bWYLyxCo&#10;yLtle6O4KwBAIVeCBwBX1zXz3+xv8Odb8M+FPEfi7xRatY+IvGmpPqs1mw2tBESxjVh2OXkbHYMo&#10;wCCK+hK9TLYyhhYKa1d397b/AFPhONsRQxGf4iWHleMeSN73u4U4wlqrX1i9ba7hVDUv+PzS/wDr&#10;5b/0TJV+qGpf8fml/wDXy3/omSvTPhy/RRRQAUUUUAFFFFAGJ448Q/8ACI+CvEGuEAjTNPuL3DdP&#10;3cbPz/3zXiX7CvhM6P8AA231+7Yzax4ovJ9VvLhx87kyMi5/Bd31c1678WNFm8SfCzxlpNurPPf6&#10;NeWsar1LPA6gD8TXm37E/iS38Rfs2+E/IYGSwWaxnQfwOkrYH4qUb/gVeZPXHQUukZW9bq/4H3OG&#10;cocLYqVLeVakp/4VCo4p+Tlr6pHBfHPTfHWg/tceFvHPhbwHf+M7TTvDf2WRIZRbRGR5LtSvnMpU&#10;MA6ttwTyOma7j4a/tUL4l+IMXgXxp4N1L4eeKbpDJZW1/KJoboAE4SXavJwccYOCM5wDv+KP2pPh&#10;14H8faj4Q8Sa02h6rZpG5e6gfyJA6K42uoI6N/FjkHGa8K8V+NdN/aW/as+GieA86rpXg+Rr/U9b&#10;jhdYgC6t5e4gZGYgqnHJkOMgE151SpHD1HLD1ruU9YadWk/NWWvbQ+xwmDqZxg4Us2y906dLDtxx&#10;H7yNlGMpwer9nJSk7WS5nzaPQ+kvjH4F8NeK/BetXmt+HtK1i7stMuja3GoWUU8kB8tjlGdSV5AP&#10;HcCvMf2A/wDk2nRP+vy8/wDRzV6L8bPiV4V8E+EdWsNf1+x0i91HTbpbSC7mCNOfLK4UHrywH414&#10;t+wP8SPC8Pwd8P8AhF9esV8Ty3N46aSZh9oYb3kzt6/cUt9BXTOdKOYw1V+V/feNjxMLh8dW4NxL&#10;cJuCrU2tG0oqNXma6WT3a0XUoyeNtL/Zr/an+I2s+N/tWn+HfFVpbXGnatHaSSws8aANEdisd2dw&#10;/AE43Cub8E+PtX+Gvw5+KvxBttLurLVfiD4leHwppc8flzTSSM/lzeWf+uhYn+Ix+hBr7hr5u8H/&#10;APGQH7R2o+Li5n8FeAWbS9IU58u61Jh+/nHY7AQoP/XMjvWFbCzpTjGE9W5cqtqub4ne+tle2m9j&#10;1MtzzD4/D1auKw3u06dJVZOV4zVGypQUeVcsqklBSfM/dUmktTm/hx8Qb/4L2cvwv+H3gC8+I2ue&#10;HYFvPFGoRalHaRi8lG+TazqxlbIKgcH5MDJBr374N/FrSPjV4EtPE2jxzW8cjtBcWlwAJLaZDh42&#10;xwcZBB7gg8dB4B8H/Hnh74PfHr466f401e08NTX+px6rZvqMoiS4gPmtmMn7zYdflHJJwMkHHSfs&#10;GWVwvwk1/VZIJIbTW/E17qVkZVKmSBliQNj/AHo3H4UYKtNVIUlLT3ly6e7yuy8/v3HxPluHnhMR&#10;j50mpr2ElVvL9860HOe7cNH8PIlypWdzO+JEJ+G/7bXw78Q2YMVv4zsJ9I1BVPEzxKNrH3BNv+CV&#10;9R18wfHi4PiT9rr4G+H7QB7rSxearcY52RMFwT6f8ezD6mvp+u/B6Va6jtzfjyq/4nynEd5YHKql&#10;X+I6Fn/hVWpGH/kqSXkkUIf+Q5ef9e0P/oUtX6oQ/wDIcvP+vaH/ANClq/XpnwwUUUUAFFFFABRR&#10;RQB8fft4+IPtHiz4TeFJ9P1DWNJu9Te/vtK02PzJr1Y2jVIkXPzMQ8owf7wro9V/a48RfDmOzufG&#10;XwY1rwn4RaRIF1OO8jn8hTgLuhWMBOP4d3bAyaj/AGzNLvvC/iT4ZfFS1spr6x8Jan/xNY4BuZba&#10;Rozvx2A2MufV1rP/AGmv2kvh746+BureH/DGsw+KNd8QpFa2OmWMbSTbzIrZZNuVKgZAIznAHt8t&#10;WqSo1sRU9rySVmlZaq2m+u91p1P3vLMLRzPLMnwn1H29JucZyUpp05Oo+ZvlaimoOMrzTTil0Rz/&#10;AO2X42tfE3xA+DOkxWF74p8M3cn9uNpmlxGV9TUlfKVU7gqHH0kNdtqn7Xmv/DyWym8efB7WfB/h&#10;aaVbdNWjvEuhFn7u+NYwF4H3d2eDgGvP/il4H1j4HaR+z/48v7SW6g8GwQ6dr62w8w26Oq5YeoGZ&#10;Vz0zs55FdH+1V+0J4E+I3wXvvCfhHVoPF3iHxFLb29jp+nxtJKGEyPvZdvykBMAHByRx1xlKrUpS&#10;r1ZVOSejSstfdVlrrvdadTupZfg8dQyvL6WE+s4a9SEqilNezftZc0vdagnycs7zTTjbojc/atme&#10;w8SfBr4n21vPqvhjw9qUk1/LYxmVkt7hYSswA52gRHn3UZGa56z+Imi/GH9qDRviL4dkuH8CeCfD&#10;922pa/NbSW8DuyTAxjeAWwHDYwDlWPbn6X+F3h668I/DPwjoV8VN9pekWdlPtOR5kcKI2D3GVNeO&#10;ftL6lc/EzxZ4Y+Cui3LxS6241HxBPCebbTImyVJHQyMMD6AHhq78RRlFe3v8Ti+W2rkrJK99r2vo&#10;fJ5NmVGvJZWqd1ShWp+25vdjQk5SqScOXWSi5cr5krtKzdjzPwX8W5dB12T4pX3hq88R+PPiRdvY&#10;+FfDsUyRPDpcJAUtIQRGGIBLbecBuhYj3r4RfHub4geL9c8G+I/C1z4K8Z6TCt1NpU90l0kkDEAS&#10;RyoAGALLnjHzDBPOPMfjk2nfCv8AaY+CHibUFj0nwdY2t3pH2rpDasYJI41Y9FXEi8nsrH+E0ngT&#10;WbD4mftya34i8M3kOsaDo/hhLK51K1cSW5maQFUR1yGJBbocfI3pXPRqVMPV9lz3fOk1prdXcu+7&#10;flZWPWzLB4LNsDLH/VrReHlUjUvK0HCo6cKK15LKEYp3XM5S5r9D6rqhpv8Ax+ap/wBfK/8AomOr&#10;9UNN/wCPzVP+vlf/AETHX05+GF+iiigAooooAKKKKACiiigAoorg/jh8UrP4N/DHW/FN0UaW1iKW&#10;kDnHn3DcRp75bk46KGPas6lSNODnN2S1OvCYWtjsRTwuHjzTm1FLu27I8L+NDt+0d+0ToPwptWMn&#10;hTwuV1jxJIhyksgA2QHt0YL6/vH/ALlXf2grsfCn9o74b/E3VLS4Pg2z0+40m+vLSBpBZMyybGdV&#10;BO0+aMYH8Ld8A9N+xv8ADG98GfDebxL4g8ybxd4vnOr6jPOP3u1yWjRvfDFyOxkI7V77Xj0sLLEU&#10;nWm7Tm1L0t8K+7fzbP0fMM8oZRj4Zdh4+0w1CE6LSdudzTVWalZ2bk/ddmuWMdGj448K/EjS9c+P&#10;XxB+OFol5H8PtD8Miwj1F4Ht11KbejBVDgFslSoyAQfLyBVf4ZfEbVfhtdwX7eEbrxn8Yficza9J&#10;pMdylqtlp4LC3R5pFOxQobAI7EEjaM9/8ZmPx1+Nfh/4UWknmeHdDKa94qKn5XCkfZ7VvXcSGI9G&#10;B6pWJ451jT/hj+3FofiHxJdwaNoGreGHsbbUbpxHbiZHJZGdsKuAF6nHzr61wSjOnLnU9FK17dZP&#10;3mr3Wnwq99Wz66jVw+MorDyw95zocypczbdOlH91CUo8sm5yvWly8rcYwtZHrPwU+OkXxan8QaTf&#10;6Hc+FfFfh+dYNT0W6mWYxbgdrJIoAdTg84HbsQT6lXy7+z5qVv4+/ao+MvjTQ5FvvDMkNjp0OoRn&#10;Mc0yQxqwQ9GH7pjkdmU/xCvqKvcwVWValzTd9Wr90m0n8z8q4mwNDL8w9lQhyJwpycLt8kp04ylD&#10;XX3W2tde+pQ0X/jzk/6+bj/0c9X6oaL/AMecn/Xzcf8Ao56v13nygV5B4x/a2+FHgHxNf+H9e8Vf&#10;YNXsXEdxb/2ddybGKhgNyRFTwR0Jr1+sW98E+HdSupLm70DS7q5kOXmms43dj6klcmsKyrOP7lpP&#10;zTf5NHq5dLLoVG8yhOULackoxd/NyjNWtfS3zE8GeMtH+IXhmx8Q+H7z7fo98rPb3PlPHvAYqTtc&#10;BhypHIHSvkT9pr48WPxXtT8LX02+8Daff6kkF34m8V2phtgIZt37jYH3bigIZmQYyCQDmvo34kfG&#10;fwT8AU8P2fiAtoum6m8sVtLaWm63hKbSwZUGVB39lPfOK8E/au/aN+HvxI+El54M8K36+MPEmuTQ&#10;Q2NpYW7u0biVG35K8NgFQB8xLY6ZNePmNaPsJU3VSklqu+m291f9T9G4Ny2r/a1DGU8DUnRnP93U&#10;1tTtJrnb5eSTha7Tsrx2sz6x8MaPa+H/AA3pOl2UhmsrG0htoJGYMWjRAqkkdcgCvm//AIKJTTf8&#10;KR0axik8pNR8R2trKcZ+UxTv0zz8yKfwr0VfGVv+zb+zn4f1Dxo91dyaLpllZ3UdmqyTPMVSPYm5&#10;lDbSepI4UmuA/aw0u8+On7K9r4j0HTNQt57eS38RW1jdIFuhEFdSSqMwyI5S+MngevFa42aqYSdK&#10;Pxct7dbf1ocPDGGnhOIcLmFZ3oe35FUfwuXf8U+yue2fErQbGf4R+KNHNuq6f/YlzbrCBwqCBgAM&#10;+gAx9K+Sfh34dg+LH/BPWbStT1uDRF0med4tQv3KwRmKcyKrkZJUhygwCckYBwAfSfHX7ZXw+1f4&#10;C6pf2Ou28viTUtJe3h0WNWNwl1LGU2FCOArMcseCF4JyM+YfEj4LeKfD37APh7Rre1uP7Ss7tNa1&#10;ayVCZBC7SsUK9cp5kTMO3lsT0NcGMq0605Tpe+lTle3m1ZafNn1fDuAxeXYajhswbw9SeMpcjkrN&#10;OEZ80kpbrWMb7NtXHL+2Fr+i/AGPSfEvgLUdPudQ0r+zdK8QeU66ZdIy+SJ3LLuXC4faA270UMK+&#10;l/2YfAdj8Ofgf4Y0iw1W31uJoWun1C0ffDM8rF2MZ7qC20d/l55zXA+Iv2r/AIM+IvgrfvcavYyW&#10;9zpjQnw7LEWuA5jwIPKx2bA3fd4znHNX/wBhXwjrfg79n3TYNdgmtJry7mvbe2uAVeOB9u3KnpuI&#10;Z8ejg961wb/2qK9p7T3N+2q3t3+/Q4eIqd8ir1PqcsE/rCbg7tVHyys482q9nrdK8ffvpol7pr3/&#10;ACA9R/69pP8A0E1fqhr3/ID1H/r2k/8AQTV+vpD8VCiiigAooooAKKKKACiiigDjPjR4on8F/CPx&#10;jrtqzJd2Gk3M1u6dVlEbbD+DYNfJP7L/AMSfFfw7+DVgnhL4L654ra6eW81LWpLpLRbuQu2DFlHa&#10;VVQKufUN619gfFTwi3j74a+KPDkbBJtU024tYmY4CyNGQhPsGwa+df2X/wBo3wf4D+Etp4N8datH&#10;4T8T+GGmsbux1NWjchZGZSox8xwQuBk5XPcGvBxemMhKVTkXK7PTe6vvdbH61w81PhvE0qOE+sz9&#10;tByhed+Tlkotqm4yaUrreybTfQ9m+BPx70T48aDfXenWt1pWp6bN9n1HSb1cTWshzjJ7g7WweDlS&#10;CBitj4yfEvSfhJ8OdY8Saw0bQW8LLFbvz9pmYEJEB33H9MnoK+b/ANmvxFb2Gv8Axx+Nd3a3Fh4I&#10;vrhp7NjARLcxxGR3kVOOu5fbczDPymuU8J/F3wP8cvH8Xjv4teKtK0vR9KlYeH/BbyNIkXP/AB8X&#10;OAQznA4745AUAHOOYS+rwjKS9pK9m9FZO3M/zt16HXV4Opf2viKtKlP6pQ5HKMbznzyipOjG2rab&#10;cXJ/AleWuj9D/Zj+Duuaf+xr4h8P3MLWureK7TUJ7e3uODGLi2EMW4HpkKrY/wBrmvLm+Mul3n7J&#10;cXwci0vVZfia0K6T/wAI62nSmQMLgN5hO0KBt5HOQe2Oa+0vAPxW8JfFGK9k8Ka7a63HZsq3DW27&#10;EZbO0HIHXafypvxY+JGnfCX4e614q1Nh5GnwF44s4M0p4jjHuzED2zntVywdNUIulUSiouLe911e&#10;+j+/0OalxJi6mbVIY7BSlWqV4VoQu4ONRXUYtOLcotNae63ZNSVz5o+IU1vrl54M+FOs3J/4RP4e&#10;6Fba541u9+8Obe3URWxP8RYjcR/EHBAytdVY/tlX1rp+i+JNe+GWpeH/AIc6tcrbWviR9QilKhiQ&#10;jyW6qGROCc7jwON3Ssq1+DevWP7I3j+61GF7/wAfeMLSXW9TGD5hc4kSAD/YQEBR/ExA7V538VPi&#10;r4X8dfsWeCPBug6vb6n4suoNJ0uPRbeRXuxPCERw0YO5QWQgE8HcuOtcEqtXD81Tm5W48yWmttFH&#10;Xst7a3bPraGAy/OHSwjo+3pxreylJOSUeZc1SuuVpe9O/K53jyU4qx96VQ1L/j80v/r5b/0TJT9G&#10;s307R7G0kKtJBBHExXoSqgHHtxTNS/4/NL/6+W/9EyV9atj+eJJRk0ncv0UUUyQooooAKKK8t/aU&#10;+L0XwV+E2ra4jr/a8y/Y9LhPJkunBCkDuFGXI9ENZVakaMJVJ7LU78Bgq+ZYqlg8MrzqNRS83+nf&#10;yPIPF/8Axkx+1RZeFk/feCPh04vNTPWO6vyRtiP0YbcHskvrX1jXjH7Jvwll+FHwms11NWbxLrTn&#10;VNWll5k86QZCMeuVXAP+1uPerX7UXxh/4Uz8JdS1K0kH9v33+gaTCvLtcOMBwvfYMt9QB3rzsO/q&#10;9CeKr6OXvPy7L5LT1Ps82j/bGaYfIcq96nStSp9pO/v1H/ileTfSNux5Xff8ZN/tXRWQ/feBPhq/&#10;mT/xR3epE8L6EKyYwc8Qv/fq58dNUT4S/tUeCPiZrsFyvg1tDl0a61G3geZbOUPK4aQICcHzVA4y&#10;cNjOMV6T+y78IT8HPhHpum3i516+/wCJhqsr8u1xIASpPU7BtX6qT3r1ys6eEnUo883apJqXezWy&#10;9EtDrx3EOHwWZfVsNH2mEpU5UEk+VyjJNTmnZ2lObc07PommkfG3g/4nadJ8Xviv8eYra7TwFY6D&#10;FptndTxNbDU5wYiAgYZJLR7ASOA65HNN+F/xA1j4Uz29tD4QufHXxj+IKt4l1Owiu47NLO2Zm8mN&#10;5XBCBUzhSBgkg4+XPc/E4/8AC+/2gNE+HVu/m+FPCJj1vxJtyUmuP+Xa1bnn+8R0wT3WsjWvEWm/&#10;Cv8Abouta8VXsGiaNr/hP7JZajeSLHbmVZYiytIxCqR5TdT/ABL/AHhXnOM6cudT0Urc1lvJ+81e&#10;6VvhV79T7OFXD4ui8PLD3nKgpqlzSbdOlFKjTk48spc2tafLy3ShayR658Efjfb/ABgt9dtZ9Guf&#10;DXiTQLoWmq6NdyCRrdznaQ4ADKdrAHA5U8YwT6bXy5+y9dReMvj98bfGmkuLvw3eXdrZ2t+udlxJ&#10;Gh37D0IGFOfR1PevqOvdwVWVaipTd3dq/ezaT+Z+VcT4ChluZyoYePJHlpy5bt8jlCMpRu9fdba1&#10;16PUKKKK7j5QKKKKAKEP/IcvP+vaH/0KWsX4qaPfeIvhh4v0rTATqV9o95a2u04PmvA6pz/vEVtQ&#10;/wDIcvP+vaH/ANClq/UyipxcX1N8PWlh60K0d4tP7nc+Qv2Q/wBoL4f+Bfgrp/hTxLrNr4U8QaJP&#10;cwXtlqQaF2YzO+8ZHJw20jqCpGMYrh/h347sdQ8f/tR614SvfN0e58P3Op20qK6LJMsLnzMEA/fa&#10;Q5/2s969k+I3x2/Z0t7jUNV16Lw/r+vWMjwtDJoq3F6ZUJUoC8eQQVxkkDjrWF+zx8INY8YeD/ip&#10;4t8Sad/Yd/8AEeKe3s7GQFDa2TRyJHkYyoIkHGM7Y1PevlOWpKVLD05xlyX23S5WlfWy7H7/AO2w&#10;lCjmGc4zC1aDxLhdVGuWUnVhUkoJxUpKKTld/CtNW0dv+w/pMOl/syeEDEqh7oXNzK4GN7NcyDJ+&#10;ihV/4DXmXwFsTJ8ev2kPB1k/2e21FnljVh+7jkcyqWwOgzN0A6D2qf8AZT/aA8KfC/4Tf8IP4+1i&#10;Hwt4j8LXVza3FnqAZXdDK0gK4B3Y3lcLz8o4wQTsfsZ2F14s8WfFP4pS201rpvijVdmliZdhe3je&#10;Q78d/voufVGrWjKnWjhKdN6partaNnftrocGY4fFZdV4gxmKi1CpJckmtJuVdTg4vaXupy02R5R4&#10;V+MmmeBv2VdX+DOraXqUfxIjhv8ASIdCbT5ZHna4mlZZUIXbhfNOOc5QEA11fiHT7q88IfDP4D39&#10;w9taafpEOu+N7pZCfsljCPMNuzAcZfj22xnkGvrPx140034d+D9X8SavL5WnabbtcSkdTjoo92JC&#10;j3Ir57+Gnwz13XfgD8TPFur27T+O/iNpd7ciEgloYZLeRbS2XIyAFYcf7QH8NOeFnTao83NaNtre&#10;4uj1d3J2XTS5GFz7D4ynUzN0fYqVbnu5c18RUVuaPux5Y0ouVSz5rScE3ZoS0/bHudO8M2niofCv&#10;VLL4UCcWcPiNb2HekYfylf7IF3BMgL97GeASeK+nbO7h1C0gureRZreZFkjkQ5DqRkEexBr4O1D4&#10;veE7r9ge38Iw6zby+LJLeLSxoSODe+et2pI8nO7btGd2MHp14r7V+HGlXOg/Dzwvpl4nlXlnpdrb&#10;TJnO10hVWH5g12ZfiJ1Zcsp8y5Yvpo3e60/XU+b4uyjC4Cj7alh3Qkq1Wmk3J88IcvLP323d3abj&#10;aL6JHRUUUV7Z+XhRRRQAUUUUAFFFFABVDRf+POT/AK+bj/0c9X6oaL/x5yf9fNx/6OegC/RRRQAU&#10;UUUAFFFFABRRRQAV4J+254FsfHXwF1Fb7W7XQP7LuY9Shub5mWF5FV08s7QSSwkYAAE7tvFe918v&#10;ft/aDq+ofDTw7q1nbS6hpGiazFe6pZRLuLRBSA5H91clT6eZnoDXnZi0sJUvG+n9fdufZcGxlLiH&#10;BKFX2b51Z6dNba6Xl8Kv1Z5z48/a88Q618EpvDfi7wLf+F9e8T2K2EGtXsbR6XLDOpV7gsV3L8rZ&#10;2gNjOcjFfVvwN8G2fw++EfhXQLDUY9XtbSyUrfwMGjuC5MjOhH8JZiR7Yrx34yftQfB/xp8DfEEQ&#10;1yz1qfU9OkitNHMJa5+0MhEQMZGUZXIO7tjIJ4zf+AuqT/s8/sg6ZrPjeK8jTTYJLySzVQZ445Zy&#10;YowrlRuPmL8pIwWx2rzcNUUMS3KoqiUPi7K/W2mu/fQ+2zrBzxGRwp0MFLCTliLeyfM/aScWk4c3&#10;vLk+G2sbz36HqXxq+LmlfBPwHd+I9TR7h9wtrKyizvu7pgTHEvHGdpJPYKTg4wflvxZ4AeH4EfEr&#10;4h+OtUstS+JPiDTMCBZ1YaXbb1K2sSg8EDG7Hpj+8W+i/wCx/Bf7WHwr0S/1/wAOX0vh+7lGo2ll&#10;qUrW0wZQ8aSHyJehV2IG45DAkZxjxb9oj9kb4TeBfgn4u1/Q/Cn2HVrCz823uP7Ru5NjblGdrylT&#10;wT1BqsdCtWjKtG0qai2rtrdb2s7u22pjwpisty2tSy6s6lLFSrRjNxhGSajNWp8zqRcY8yvO0XfT&#10;dKzb8YNEv/G37Anhq10Af2jc2GiaPc3Vtatvfy44Iy4Kj+794j0Q+ld74D/at+EN18K9G+3eJ9P0&#10;1E06K2uNJuAxliKxhGi8sAswHI+UEEdK1f2a/BfhL4S/AXRfEFhZ/wBlR6loVnrOs3PmzTeZILVX&#10;kl2szY6sdqAD0Feb/ET9oD4GaFp9xqngjRtB8TfEG8BTTF0rRFN0bhxhHaTygRhiCRncegHpneWH&#10;UcQ5xi3FJp67bW2b32OqNOlnFStlFLC1qtOnXnKM4WjZzspKppOMUuW6lfRatdFe/wCCc919o+CW&#10;uRI7Na2/iS6itlbPyR+TbsBz7sT+NfTGvf8AID1H/r2k/wDQTXln7J/wmvPg58F9K0fVF2a1dSPq&#10;N/HnOyaTHyZ7lUVFPXkHtXqevf8AID1H/r2k/wDQTXq5fTlSwlOE90j4Li/F0Mdn+MxGGfNCU3Z9&#10;+l/nuX6KKK9A+QCiiigAooooAKKKKACiiigAooooAKKKKACiiigAooooAKKKKACiiigAooooAKKK&#10;KACiiigAooooAKKKKACiiigAooooAKKKKACiiigAooooAKKKKACiiigAooooAKKKKACiiigAoooo&#10;AKKKKACiiigAooooAKKKKACiiigAooooAKKKKACiiigAooooAKKKKACiiigAooooAKKKKAKE3/Ic&#10;s/8Ar2m/9Ciq/WXqF0lprNm7rIwNvMP3cTSH70XZQTUv9tW//PO7/wDAOb/4igDG1j4W+C/EOtf2&#10;xqvhDQdT1fKn7feaZDLPlQAp8xlLcYGOeMCuoqh/bVv/AM87v/wDm/8AiKP7at/+ed3/AOAc3/xF&#10;TGMYttK1zepXrVoxjUm2o6K7bsvLsZXib4a+EfGt3FdeIfCuia9dRJ5Uc2p6dDcuiZJ2hnUkDJJx&#10;7msf/hQfwx/6Jz4S/wDBHa//ABuut/tq3/553f8A4Bzf/EUf21b/APPO7/8AAOb/AOIrOVGnJ3cU&#10;36HVTzLG0YKnTrzjFdFJpfmP0nR7Dw/ptvp2l2Ntpun267IbW0iWKKNfRUUAAfQVz+rfCPwLr2sS&#10;6tqfgvw9qOqysryX13pUEs7sAACXZCxIAAHPYVu/21b/APPO7/8AAOb/AOIo/tq3/wCed3/4Bzf/&#10;ABFXKnCS5Wrowp4rEUZupTqOMnu02m/Vl+uM1L4LfD3WtQuL/UPAnhm/vrhzLNdXOj28ksrk5LMz&#10;ISxJ7muk/tq3/wCed3/4Bzf/ABFH9tW//PO7/wDAOb/4iiUIz0krioYmvhW5UJuLfZtfkcva/A34&#10;cWN1Dc23w/8AC1vcwuskU0Wi2yujA5DKQmQQRkEV4F+2F8EvH/x2+I3gfS9J0gv4MsMNe6kbuCMR&#10;vLKBK3llw7bI0UjCn7xAr6l/tq3/AOed3/4Bzf8AxFH9tW//ADzu/wDwDm/+IrkxGDpYik6LVk7X&#10;tZXsfQ5TxLmGUY6GYwl7SpBSUefmly8ys2tVrZ6dPItWtrDY2sNtbxrFBCixxxqMBVAwAPYAVh+K&#10;Ph54V8byW8niLwzo+vyW4KwvqlhFcmMHGQpdTgHA6elaX9tW/wDzzu//AADm/wDiKP7at/8Annd/&#10;+Ac3/wARXZKMZLlkro+cp16tGp7WlNxl3Taf3k+n6fa6TY21jY20NnZW0awwW9vGEjijUAKiqOFU&#10;AAADgAVYqh/bVv8A887v/wAA5v8A4ij+2rf/AJ53f/gHN/8AEVWxjKTk227tmDf/AAj8C6rrT6xe&#10;+C/D15qzyCZr+40qB52kGMOZCm4sMDnOeK62qH9tW/8Azzu//AOb/wCIo/tq3/553f8A4Bzf/EVE&#10;YRjdxVrm9XEVq6jGrNyUdFdt2XlfYTXPDuleJrI2esaZZ6raE5NvfW6TRk/7rAisfw/8LPBfhO8F&#10;3onhDQdGuv8Anvp+mQQP/wB9IoNbP9tW/wDzzu//AADm/wDiKP7at/8Annd/+Ac3/wARQ6cG+ZrU&#10;qGKxFOm6MKjUXuk3Z/LYv0VQ/tq3/wCed3/4Bzf/ABFH9tW//PO7/wDAOb/4irOUv0VQ/tq3/wCe&#10;d3/4Bzf/ABFH9tW//PO7/wDAOb/4igC/RVD+2rf/AJ53f/gHN/8AEUf21b/887v/AMA5v/iKAL9F&#10;UP7at/8Annd/+Ac3/wARR/bVv/zzu/8AwDm/+IoAv0VQ/tq3/wCed3/4Bzf/ABFH9tW//PO7/wDA&#10;Ob/4igC/RVD+2rf/AJ53f/gHN/8AEUf21b/887v/AMA5v/iKAL9FUP7at/8Annd/+Ac3/wARR/bV&#10;v/zzu/8AwDm/+IoAv0VQ/tq3/wCed3/4Bzf/ABFH9tW//PO7/wDAOb/4igC/RVD+2rf/AJ53f/gH&#10;N/8AEUf21b/887v/AMA5v/iKADRf+POT/r5uP/Rz1frD0nVoI7WQGO6J+0Tn5bSU9ZXPZf8A9VXf&#10;7at/+ed3/wCAc3/xFAF+iqH9tW//ADzu/wDwDm/+Io/tq3/553f/AIBzf/EUAX6Kof21b/8APO7/&#10;APAOb/4ij+2rf/nnd/8AgHN/8RQBfoqh/bVv/wA87v8A8A5v/iKP7at/+ed3/wCAc3/xFAF+iqH9&#10;tW//ADzu/wDwDm/+Io/tq3/553f/AIBzf/EUAcb8evhPbfGr4W6z4WnZYbidBLZ3DDiG4TmNvpng&#10;+zGsL9mnxt4o8ReBk0fxt4f1bRPFGh/6FczX1nJHDfKvyrPFKV2vkDnaTyM9CK9P/tq3/wCed3/4&#10;Bzf/ABFH9tW//PO7/wDAOb/4iuV0F7ZV4uztZ+fb7j3IZrL+zJZZVgpR5ueL6wla0rd1JJXXdJlu&#10;4t4ry3lgniSeCVSkkUihldSMEEHggjtVTQ9A0zwvpcGmaNptppOmwbvKs7GBYYY9zFm2ooAGWJJw&#10;OSSaP7at/wDnnd/+Ac3/AMRR/bVv/wA87v8A8A5v/iK6bK9+p43tJ8ns7+7vbpfv+JX8O+D9B8Ip&#10;cpoWiadoqXUnnTrp1pHbiV/7z7ANx9zzWvVD+2rf/nnd/wDgHN/8RR/bVv8A887v/wAA5v8A4ihR&#10;UVZIdSpOtJzqSbb6vVkeueGdH8URW0Ws6TY6tHbTLcwJfWyTCKVc7ZFDA7WGThhyM1p1Q/tq3/55&#10;3f8A4Bzf/EUf21b/APPO7/8AAOb/AOIosr3E6k5RUG9Fsu1zL0n4b+EtB1qTWNM8LaLp2ryFi+oW&#10;mnwxTtu+9mRVDHOeea81/ai8U+LY/CK+DvAugapqniLxL/oJ1CCzkNpp8D/LJJLPt2ISCQMnIyW4&#10;wM+vf21b/wDPO7/8A5v/AIij+2rf/nnd/wDgHN/8RXPUoqdN04Plv2PWwOZSw2Np43Ex9s4apSba&#10;utr9Wk9bddtjnPg/8NLH4Q/DjRPCmnnzI7CHEs2MGaZiWkkP1Ykj0GB2rsqof21b/wDPO7/8A5v/&#10;AIij+2rf/nnd/wDgHN/8RW0IRpxUIqyWh5+JxFXGV54mvLmnNtt923dv7w0H/kB6d/17R/8AoIq/&#10;WHourQR6NYIY7olbeMHbaSsPujoQuDV3+2rf/nnd/wDgHN/8RVnMX6Kof21b/wDPO7/8A5v/AIij&#10;+2rf/nnd/wDgHN/8RQBfoqh/bVv/AM87v/wDm/8AiKP7at/+ed3/AOAc3/xFAF+iqH9tW/8Azzu/&#10;/AOb/wCIo/tq3/553f8A4Bzf/EUAV/EfhHQvGNmtrr+i6drlqrblh1K0juEB9QrgjNTaD4c0nwrp&#10;62Gi6XZ6RYqdy2thbpBEDwMhVAHYflTv7at/+ed3/wCAc3/xFH9tW/8Azzu//AOb/wCIqeWPNzW1&#10;N/b1XS9jzvk3td2v6bGJ4g+FPgnxdqTajrng7QNa1BlCNdahpcE8pUdAXdScD61N4Z+GvhHwVdy3&#10;Xh7wromg3UqeVJNpmnQ2zumQdpZFBIyAcewrV/tq3/553f8A4Bzf/EUf21b/APPO7/8AAOb/AOIq&#10;PZU+bm5Vf0N3jsW6XsHVlybW5na3a17Fm8s4NQtJ7W6gjubWdGilhmQOkiMMMrKeCCCQQeuag0fR&#10;dP8ADumwadpVhbaZp9uu2G0s4ViijGc4VFAAGSeg703+2rf/AJ53f/gHN/8AEUf21b/887v/AMA5&#10;v/iK0sr36nJ7SfJ7O/u726X7mXr3w48JeKtSi1DWvC+i6vfwgCO6v9PhnlQDphmUkfga6JVCqFUY&#10;A4AFUf7at/8Annd/+Ac3/wARR/bVv/zzu/8AwDm/+IpKMYttLcudarUjGE5NqOyb0Xp2DXv+QHqP&#10;/XtJ/wCgmr9YetatBJo1+gjugWt5AN1pKo+6epK4FXf7at/+ed3/AOAc3/xFUYl+o7i3ivIJIJ4k&#10;nhkG145FDKwPUEHqKqf21b/887v/AMA5v/iKP7at/wDnnd/+Ac3/AMRQNNp3RgWfwg8B6fqa6la+&#10;CfDttqKtvF3DpMCShvUOEzn8a5r9pvw74o8Y/BfXvD3hCw+36xq3l2eDPHCsULSL5rkuwBGwMMA5&#10;+bgHFeif21b/APPO7/8AAOb/AOIo/tq3/wCed3/4Bzf/ABFc86EJ05U1opaaHrYbNMTh8ZRxs37S&#10;VJqSU22vdd0nre11tdGV8OPA9l8NvAmheGNPH+i6XapbhsY8xgPnc+7MWY+7VvXlnBqFpPa3UEdz&#10;azo0UsMyB0kRhhlZTwQQSCD1zVb+2rf/AJ53f/gHN/8AEUf21b/887v/AMA5v/iK2jGMYqEVojz6&#10;1erXrSxFSV5ybbfVtu7f3jtF0PTvDelwabpOn2ul6dbgiG0soVhhjBJJCooAHJJ4HesLS/hP4I0T&#10;VP7T07wd4fsNS3+Z9stdLgjm3Zzu3qgOc85zW3/bVv8A887v/wAA5v8A4ij+2rf/AJ53f/gHN/8A&#10;EUnTg7XWxccViIc7jUa5/i1evr3+Zfoqh/bVv/zzu/8AwDm/+Io/tq3/AOed3/4Bzf8AxFWcpfqh&#10;qX/H5pf/AF8t/wCiZKP7at/+ed3/AOAc3/xFUr/VoGutNIjusLcEnNpKP+WUg4+Xnr2oA3KKof21&#10;b/8APO7/APAOb/4ij+2rf/nnd/8AgHN/8RQBfoqh/bVv/wA87v8A8A5v/iKP7at/+ed3/wCAc3/x&#10;FAF+iqH9tW//ADzu/wDwDm/+Io/tq3/553f/AIBzf/EUAX6+YPAvh3Xv2c/j9rWkWWg6pqvw18ZT&#10;m/gutNspLhNJvCcMsuxTtQ9MnjGw/wALV9If21b/APPO7/8AAOb/AOIo/tq3/wCed3/4Bzf/ABFc&#10;1agqrjNO0ou6f5r0Z7mW5rLL6dfDygp060eWUXpqneMk+kovVP1T0bKPiTwJ4a8ZBB4g8PaVrgQb&#10;V/tKyiuNoznA3qcc81Z8P+F9F8JWX2PQ9IsNGtM5+z6fbJBHn12oAKl/tq3/AOed3/4Bzf8AxFH9&#10;tW//ADzu/wDwDm/+Irbkjzc1tTzHia7pewc3ydru33bGb4o+HnhXxvJbyeIvDOj6/JbgrC+qWEVy&#10;YwcZCl1OAcDp6VT0P4ReBfC+qQano3grw7pOpQbvKvLHSoIZo9ylW2uqAjKkg4PIJFb39tW//PO7&#10;/wDAOb/4ij+2rf8A553f/gHN/wDEVLpU3LmcVf0NY47FwpewjVkobW5naz3Vr21LzKGUqwyDwQaz&#10;vD/hrSPCenLp+h6VZaNYKzOLXT7dIIgxOSdqADJ7mn/21b/887v/AMA5v/iKP7at/wDnnd/+Ac3/&#10;AMRWlle5yKpNRcE9Huumm33XM/xL8P8Awv40lgl8QeG9I12S34hfUrGK4Mff5S6nH4VZ1rU7bwf4&#10;buLxbC6ntbCDKWOk2jTzMqjCxxRRjJPQAAYHfABNT/21b/8APO7/APAOb/4ij+2rf/nnd/8AgHN/&#10;8RU8q1cVZs2WInJQhVblCPS/323tf0PAf2a/APiPxB448UfGHx3pc2j+INcP2PTNJukKSWFipAAZ&#10;SAVY7FHIBwpP8dfRtUP7at/+ed3/AOAc3/xFH9tW/wDzzu//AADm/wDiKyw9FYeHInfq33b3Z6Gb&#10;ZpUzfFPEzioqyjGK2jGKtGK8kl83d7sIf+Q5ef8AXtD/AOhS1frDh1aAazdP5d1g28I/49Jc8NJ2&#10;257/AM/Srv8AbVv/AM87v/wDm/8AiK6Dxi/RVD+2rf8A553f/gHN/wDEUf21b/8APO7/APAOb/4i&#10;gC/RVD+2rf8A553f/gHN/wDEUf21b/8APO7/APAOb/4igC/RVD+2rf8A553f/gHN/wDEUf21b/8A&#10;PO7/APAOb/4igC5LEk8bxyIskbgqyMMhgeoI7iud0P4Z+D/C+pNqOjeFND0jUGzuu7HToYZTnOcu&#10;qg85PfvWt/bVv/zzu/8AwDm/+Io/tq3/AOed3/4Bzf8AxFS4xk02tjenXrUoyhTm0pbpNpP17lue&#10;CO6hkhmjWWGRSjxyKGVlIwQQeoIrn9A+GvhDwpqD32ieFdE0e9fO650/ToYJGz1yyKCc1q/21b/8&#10;87v/AMA5v/iKP7at/wDnnd/+Ac3/AMRQ4xk02tUEK9WnCVOE2oy3Sbs/XuX6zbfwzo9prt1rcGlW&#10;MOs3Uaw3Gox2yLcTIuNqvIBuYDAwCcDAp/8AbVv/AM87v/wDm/8AiKP7at/+ed3/AOAc3/xFNpPc&#10;zjUnC6i7X0fmuwa5oOmeJtNl0/WNOtNVsJf9Za30CzRP9VYEH8qh8O+FdF8H2JsdB0ew0SyLFzba&#10;dapbx7j1O1ABn3qb+2rf/nnd/wDgHN/8RR/bVv8A887v/wAA5v8A4ilyxvzW1L9tVVP2PM+S97X0&#10;v3ttcv1Q03/j81T/AK+V/wDRMdH9tW//ADzu/wDwDm/+IqlYatAt1qRMd1hrgEYtJT/yyjHPy8dO&#10;9UYm5RVD+2rf/nnd/wDgHN/8RR/bVv8A887v/wAA5v8A4igC/RVD+2rf/nnd/wDgHN/8RR/bVv8A&#10;887v/wAA5v8A4igC/RVD+2rf/nnd/wDgHN/8RR/bVv8A887v/wAA5v8A4igC/RVD+2rf/nnd/wDg&#10;HN/8RR/bVv8A887v/wAA5v8A4igC/WR4k8H6D4ytYbbxBomna5bQyedFDqVpHcIjgEblDggNgkZH&#10;PJqx/bVv/wA87v8A8A5v/iKP7at/+ed3/wCAc3/xFJxUlZo0p1J0ZKdOTTXVaMv0VQ/tq3/553f/&#10;AIBzf/EUf21b/wDPO7/8A5v/AIimZjNN8M6PouoajfafpVjYX2ousl7c21skcl0wzhpWUAuRk4LZ&#10;6mmeIvCui+MLEWOvaPYa3ZBg4ttRtUuI9w6Ha4Iz71N/bVv/AM87v/wDm/8AiKP7at/+ed3/AOAc&#10;3/xFTyxty20N1Xqqoqqm+Zdbu+mi18kGh6DpnhnTYtP0fTrTSrCL/V2tjAsMSfRVAA/Kr9UP7at/&#10;+ed3/wCAc3/xFH9tW/8Azzu//AOb/wCIppJKyM5zlUk5zd2+rDRf+POT/r5uP/Rz1frD0nVoI7WQ&#10;GO6J+0Tn5bSU9ZXPZf8A9VXf7at/+ed3/wCAc3/xFMgv0VQ/tq3/AOed3/4Bzf8AxFH9tW//ADzu&#10;/wDwDm/+IoAfq2j2GvWT2ep2NtqNo/3re7hWWNvqrAg1i+Hfhj4O8I3pvNC8J6Hot2QQbjTtNht5&#10;MHg/Mig961/7at/+ed3/AOAc3/xFH9tW/wDzzu//AADm/wDiKhwi3zNanTDE16dN0oTai90m7P1R&#10;4z+078K9f+NF54B8MWtmX8JDV/t+v3fnRp5cUS4RNpYOxffIPlBwcE17lFEkEaRxoscaAKqKMBQO&#10;gA7Cqf8AbVv/AM87v/wDm/8AiKP7at/+ed3/AOAc3/xFZwoxhUnVW8rfh/X4nZiMyrYnCYfBSSUK&#10;PNa3Vyd23rvstLaRWm7ePa/C7wZZa4NZt/COhQaxv8z+0ItNhW43Zzu8wLuznvmunqh/bVv/AM87&#10;v/wDm/8AiKP7at/+ed3/AOAc3/xFaxjGPwqxw1a9Wu06s3K2iu29PmYUXwl8DQasNVj8GeHo9UV/&#10;MF6ulQCYN/e37N2ffNdZVD+2rf8A553f/gHN/wDEUf21b/8APO7/APAOb/4ilGEYfCrDrYitiLe2&#10;m5W2u27feGvf8gPUf+vaT/0E1frD1rVoJNGv0Ed0C1vIButJVH3T1JXAq7/bVv8A887v/wAA5v8A&#10;4irOcv0VQ/tq3/553f8A4Bzf/EUf21b/APPO7/8AAOb/AOIoAv0VQ/tq3/553f8A4Bzf/EUf21b/&#10;APPO7/8AAOb/AOIoAv0VQ/tq3/553f8A4Bzf/EUf21b/APPO7/8AAOb/AOIoAv0VQ/tq3/553f8A&#10;4Bzf/EUf21b/APPO7/8AAOb/AOIoAv1zfiD4a+EfFl/Hfa54V0XWb2PAS51DToZ5Fx0wzqSMVq/2&#10;1b/887v/AMA5v/iKP7at/wDnnd/+Ac3/AMRUyjGStJXNqNerh5c9GTi+6dn+At5oem6jo8mk3en2&#10;t1pUkXkPYzQq8DR4xsKEbSuOMYxXI/8ACg/hj/0Tnwl/4I7X/wCN11v9tW//ADzu/wDwDm/+Io/t&#10;q3/553f/AIBzf/EVMqcJ/FFM3o47FYdNUaso33s2vyZS8L+BfDXgiO4Tw54e0rQEuCpmXS7KK2Ep&#10;XO0tsUZxk4z6mrWveGdH8VWkdrrWlWOsWscqzpDf2yTosi52uFcEBhk4PUZp/wDbVv8A887v/wAA&#10;5v8A4ij+2rf/AJ53f/gHN/8AEU+SKjypaGUsRWlV9vKbc+93f79y/XOaf8NvCOla8+t2XhbRbPWn&#10;JZtRt9OhS4YngkyBd3P1rU/tq3/553f/AIBzf/EUf21b/wDPO7/8A5v/AIim4xlZtbE061WipKnJ&#10;pS0dna67PuX6oal/x+aX/wBfLf8AomSj+2rf/nnd/wDgHN/8RVK/1aBrrTSI7rC3BJzaSj/llIOP&#10;l569qoxNyiqH9tW//PO7/wDAOb/4ij+2rf8A553f/gHN/wDEUAX6Kof21b/887v/AMA5v/iKP7at&#10;/wDnnd/+Ac3/AMRQBfrI1/wfoPit7N9b0TTtYeyk861bULSOcwPx8ybwdp4HI54FWP7at/8Annd/&#10;+Ac3/wARR/bVv/zzu/8AwDm/+IpOKkrNGlOpOjJTpyaa6rRl+sjXPB+g+JrrT7nWNE07VrnT5POs&#10;5r60jme2fIO6MsCUbKqcrg/KPSrH9tW//PO7/wDAOb/4ij+2rf8A553f/gHN/wDEUOKkrNBTqTpS&#10;56cmn3Whfoqh/bVv/wA87v8A8A5v/iKP7at/+ed3/wCAc3/xFMzGaV4Z0fQrvULrTdKsdPutQl8+&#10;8mtbZInuZOfnkZQC7cnlsnk1F4k8I6F4ys1tNf0XTtctFbesGpWkdxGG9QrgjNWP7at/+ed3/wCA&#10;c3/xFH9tW/8Azzu//AOb/wCIqeWNuW2husRWVRVlN8y63d9NN9x2j6Lp3h3TodP0qwtdMsIRiK1s&#10;4ViiQZzhVUAD8Ku1Q/tq3/553f8A4Bzf/EUf21b/APPO7/8AAOb/AOIppJKyMpSlOTlJ3bL9FUP7&#10;at/+ed3/AOAc3/xFH9tW/wDzzu//AADm/wDiKZJfoqh/bVv/AM87v/wDm/8AiKP7at/+ed3/AOAc&#10;3/xFABD/AMhy8/69of8A0KWr9YcOrQDWbp/LusG3hH/HpLnhpO23Pf8An6Vd/tq3/wCed3/4Bzf/&#10;ABFAGHB8J/A9rrDatD4N8Pxaq0hla+j0uBZy5OSxcJuznnOa6uqH9tW//PO7/wDAOb/4ij+2rf8A&#10;553f/gHN/wDEVMYxj8KsdFbEVsRZ1puVtrtu33mV4g+GvhHxZfx32ueFdF1m9jwEudQ06GeRcdMM&#10;6kjFdBb28VrBHBBGkMMahEjjUKqqBgAAdAB2qp/bVv8A887v/wAA5v8A4ij+2rf/AJ53f/gHN/8A&#10;EUKMYttLVinXrVIRpzm3GOybdl6LoM8QeG9I8Waa+na3pdlrOnyEM9pqFuk8TEHIJRwQSDz0rQRF&#10;jRURQqqMBVGAB6VS/tq3/wCed3/4Bzf/ABFH9tW//PO7/wDAOb/4inZXuZupNxUG9F06a7/kjLX4&#10;b+Eo/ER19fC2irrxcyHVBp8Iutx6t5u3dn3zXR1Q/tq3/wCed3/4Bzf/ABFH9tW//PO7/wDAOb/4&#10;ilGMY/CrF1K1Wtb2snKysru9l2XkX6Kof21b/wDPO7/8A5v/AIij+2rf/nnd/wDgHN/8RVGJfoqh&#10;/bVv/wA87v8A8A5v/iKP7at/+ed3/wCAc3/xFAF+iqH9tW//ADzu/wDwDm/+Io/tq3/553f/AIBz&#10;f/EUAX6Kof21b/8APO7/APAOb/4ij+2rf/nnd/8AgHN/8RQBfqhov/HnJ/183H/o56P7at/+ed3/&#10;AOAc3/xFUtJ1aCO1kBjuiftE5+W0lPWVz2X/APVQBuUVQ/tq3/553f8A4Bzf/EUf21b/APPO7/8A&#10;AOb/AOIoAv0VQ/tq3/553f8A4Bzf/EUf21b/APPO7/8AAOb/AOIoAv0VQ/tq3/553f8A4Bzf/EUf&#10;21b/APPO7/8AAOb/AOIoAv0VQ/tq3/553f8A4Bzf/EUf21b/APPO7/8AAOb/AOIoAv010WRGR1DK&#10;wwVYZBHpVL+2rf8A553f/gHN/wDEUf21b/8APO7/APAOb/4igDE0/wCE/gjSNYXVrHwd4fstUVt6&#10;31vpcEc4b1DhN2fxrzv9qz4b+JPi/wCE/D3hDQ7Utpl9rMEmtX3nRp9ms0yWO1mBclipAXJ+Tpzm&#10;vX/7at/+ed3/AOAc3/xFH9tW/wDzzu//AADm/wDiK5qmHp1KcqVrJ72PbwWcYvBY2lj1LnqU9Y81&#10;3Z9Hv0eq6XXXYm03TbbR9NtLCyhW3s7WJIIIV6JGqhVUewAApmraPYeINNuNO1SxttS0+4XZNa3c&#10;SyxSL6MjAgj6imf21b/887v/AMA5v/iKP7at/wDnnd/+Ac3/AMRXRZWtbQ8j2k1P2l3zXvfrfvfu&#10;Ph0fT7fR49JisbaLS44BapYpCogWELtEYQDaE28bcYxxWL4d+GPg7wfefa9B8J6Hol1gjz9O02G3&#10;fBGD8yKD0rX/ALat/wDnnd/+Ac3/AMRR/bVv/wA87v8A8A5v/iKlwi2m1saxxNeMZQjNpS3V3r69&#10;/mX6oa9/yA9R/wCvaT/0E0f21b/887v/AMA5v/iKpa1q0EmjX6CO6Ba3kA3Wkqj7p6krgVZzG5RR&#10;RQAUUUUAFFFFABRRRQAUUUUAFFFFABRRRQAUUUUAFFFFABRRRQAUUUUAFFFFABRRRQAUUUUAFFFF&#10;ABRRRQAUUUUAFFFFABRRRQAUUUUAFFFFABRRRQAUUUUAFFFFABRRRQAUUUUAFFFFABRRRQAUUUUA&#10;FFFFABRRRQAUUUUAFFFFABRRRQAUUUUAFFFFABRRRQAUUUUAFFFFABRRRQBQm/5Dln/17Tf+hRVf&#10;qhN/yHLP/r2m/wDQoqv0AFFfFf7SX7aPj34RfGfUfB3h7RtBv7SFLcwm8tbiSd2kiVsfJMoPzNgA&#10;L6VyV1+338XPAerWqeOfhxY6dbSnd9mlsbvTppFB52NK7D8dprw6mc4SnOUJN+67PTQ/U8J4a5/j&#10;sLRxVCMGqsVOK50pNNX0Tt0fyP0Bor5u+MX7V0ug/s66J8TfA1vZXg1K9itvs+rRu4iyJPMRhG6k&#10;OrR464+uRXh3h39tf9oPxdpo1DQvhlY61YFigutO0DULiIsOo3JMRkema0rZrhqM1B3bavor6M48&#10;v4AzrMcNLFRUIRjJwfPNRalHdan6BUV88fB741fE3xL8LfHviLx14Qj8L6roltLPp9vNpl1aJPsg&#10;eTLLM5ZhuUA7SOtfOvhj9vb44eNriaDw74E0XXp4VDyxaXo99ctGpOAWCTkgZ7mipmuHpRg5X97b&#10;TXQeD4AzjHVMRToun+4aUnzrl95XVns/89D9EaK+YP2dfjr8aPiJ8QjpPjz4e/8ACM6F9jlm+3f2&#10;Le2n71Su1N8zleQW4xnivp+u7D4iGJh7SCdvNWPk84yfEZHifqmJlFysn7slJa+a6hRRRXUeGFFF&#10;FABRRRQAUUUUAFFFFABRRRQAUUUUAFFFFABRRRQAUUUUAFFFFABRRRQAUUUUAFFFFAFDRf8Ajzk/&#10;6+bj/wBHPV+qGi/8ecn/AF83H/o56v0AFFFFABRRRQAUV87/ABC+KPi7xx8etN+GPw71b+xItLjF&#10;94m1tLaK4MMZAIgQSKyhyCvOOrDsrCvT/in8Y/CvwR8P2up+LdSltbeeT7PAUt3lknkClsYRcAkA&#10;nJ2iuOOKpy55N2jF2be3n923qfRVchxtN4alGPPVrx5o043c0n8Latb3l7ySbfLq0k0dzRXh/wCy&#10;v8ftR/aC0XxVq95Y2thZ2OrPa2EdujB/s5UMnmkswMmGGSuB6AV7hWtGtDEU1Vp7M4czy3E5PjKm&#10;BxatUha633Sf6hRXmfxo1T4r6b/Y/wDwrDSPD+q7/O/tH+3ndfLxs8ry9sidcyZznovSvEPiF8aP&#10;2kvhd4RvvEniHw58PrTS7ML5jq87MSzBVVVFxkkkjgVzVsbHDt88JWXVLT7z28r4Zr5tCm6GIpKV&#10;R2UZVEp3vZLl3u3t3Vj67orxq+/aFt/Af7PmhfELxtbC11DULKCT+zLOMo01zKm5Yo1diRxk/MTg&#10;AnnpXH+GfiZ+0X4uu9L1WL4c+HdG8M3c0TNbX90xv1tmYbn/ANaoDBSThkB46dqcsbSi1FJttXsk&#10;3ZPv2Io8M46pTqVpyhThCUoc05xipSjuo3fvW8lbuz6Voorw39sn4k+I/hT8F5te8Laj/Zeqrf28&#10;IuPIjm+Ri24bZFZecDtXRXrRw9KVWW0Vc8fK8uq5vjqOAoNKdSSim72u+9k3b5M9yoqhoN1Le6Hp&#10;1xM2+aa2jkdsAZYqCTge9eO/s2fEjxH8WNY+Iuv3uom48JRa02naBbeREgSKIHfJuVQz7t0f3icY&#10;IFKVaMZwh1lf8FfUujllath8Rik0o0eW976uUuVKOmr3ettE/Q9xoorxf9pnVviF4I8NQeNfA+pm&#10;W20Nhcat4eltYpI721BzIwcoZEZR12sBtyeCvzVWqqjTdRptLsZ5bgZZni6eDhOMJTdk5NpX6K6T&#10;td6JvS71aWp7RRXPfD/xxpvxJ8F6P4n0iTzNP1K3WePPVT0ZD/tKwZT7qa6GtIyU4qUXdM4q1Gph&#10;6sqNWPLKLaae6a0afoyhoP8AyA9O/wCvaP8A9BFX6oaD/wAgPTv+vaP/ANBFX6oxCiiigAooooAK&#10;KKKACivn3xl8Q/j3feMNY0/wP8PNFi0SwnMMOqeILlh9sA/jRFkjIBPfBHvTvgP+0X4g8afEDWvh&#10;38QPDMPhjxtpkH2rbaSFre4i+XJXJbB+dWGGYEE9MVwLG0vaKm01d2TaaTfqfXS4XxywcsZCVOah&#10;FSlGNSEpxi7auKd7K6v1V9bH0BRXzz4q+In7QGpeK9as/Bfw70O20Sxunt7fUPEFy2bxVJXeiLJG&#10;QGxkHBGD1PWrv7P/AO0PrnxC8Z+IvAXjjw2nhjxxocQuJoLZy0EsOUBZck4/1kZGGYMHBBojjaTq&#10;Km01fRNppN+TFU4Yx0MHPGQnTmoJSlGNSEpxi7K8opt7tJ9r62PeaK+ctQ+N3xN+IHxB8ZaH8K9B&#10;8Nz6b4SnFne3viKaYNd3I3B4oRGQFIKsvzHHGSRkCvQvgN8aLb4zfDGDxTNaro88MkttqFvJJlLe&#10;aL7+GP8ADghuegOD0zVU8ZSqz5I+fTR20dn5GGM4dx+Aw31qslb3eZKSco865oc0VquZar7nZ6Hp&#10;dFeT/AP4qa38ZIPEfiKW0s7Twd/aD2vh9khkW5uoYyVeeQs5XDNwAFXGGBzXrFdFKrGtBVIbM8nH&#10;4GtluJlhMRbnjulrZ2u0/NbNdGmihr3/ACA9R/69pP8A0E1fqhr3/ID1H/r2k/8AQTV+tTzwoorn&#10;viBr+p+F/BuraroujS+IdVtod1tpkLFWuJCQAuQDjrk8dAamUlGLk+htRpSr1Y0obyaSu0ld6at6&#10;L1eh0NFfKfiD4vftMeFtCufEuo/Dfwv/AGLaxm4uLGC5eS8jiAyxJWcg4HJwpPtXvHwd+KOn/GX4&#10;daR4t02F7WG+Vg9tI25oZEYo6E98MpwcDIwe9clHGU60/ZpNStezTWnfU+izHh3GZbhljJShUpc3&#10;K5U5xmlK1+V8r0bSbXR23O0orI8W+KdO8EeGdU1/V5vs+m6bbvczyYyQqjJAHcnoB3JAr5v0b45/&#10;Hn4i+H38Y+Dfh94fTwm++Szs9VuZDqN5EpI3JtdVBODgEc9t3BNVsVToyUHdt62Su7dzHLcixeaU&#10;pYim4wpxajzTkoR5nqopt6u2umy1dkfU9FeWfCL9oHRPil8K7zxm8L6OulrMNWspm3vZPEm+QHgE&#10;jbyDgfTIIrzbwj8afjZ8ZtFk8V+APCnhPT/CbSyJZJ4juZ2vL1UcoWXyiEQ5Vh83AIPJxkw8bStF&#10;xvLmV1ZX07nRT4ZzBzrwrqNJUZKMnOSilJ3tG/VtJvS+mu2p9OUV5P8As8/HQfGzQNWN7pLaB4k0&#10;O8bT9V0xn3iKUZ5U+hKsMHkFSOep9YrppVYVoKpTd0zxcfgMRlmJng8VHlnDdaPzWq0aa1TWjQVQ&#10;1L/j80v/AK+W/wDRMlX6oal/x+aX/wBfLf8AomStTzy/RRRQAUV5f+0X8ZI/gn8N7rWIYhd63dSL&#10;Y6VZYyZ7p87eOpCgFj64x1Iqp4YuviP4D+CM+r+JJJvH3jz7OLn+zIYYbZVkYgLbp5UYyFzyxByQ&#10;3IHTlliYRqOnZtpXfl/wX0SPepZLiKmDp41yjFVJ8kE3Zyel2tLKMbpSlJpJvrrb1uivlDxJ8Zv2&#10;k/BugXPinV/ht4Z/sCzjNzdWdvdO95DCBlmJWZhwOSQpwMkjANfQnwr+I2m/FrwBo/izSVkjstSi&#10;LiKXG+J1Yo6NjurKw98ZqKOLp1pumk1K17NNad9TpzLh7F5Zh44ucoVKTly81OcZpStflfK3Z21X&#10;dbHV0VBfXsGm2dxd3UqwW1vG0ssjdERRkk+wANfL3h/9oH4z/GCzv/Enw08EeHz4Pt55ILZteuJB&#10;d32zqU2uqrn3GATjccGrrYmFBqMrtvold6HPlmSYrNIVK1NxhThZOU5KEU5Xsrvduz0XRNvQ+qKK&#10;8x/Z9+N1r8dPBL6qti2k6vY3DWWp6bI242864yAcAlSCCMj1HavKfGf7b+iy/FLwX4N8CNDrMuo6&#10;9Bpmr3V7aTIkEbzJEwiyUJkyzfMQVG3vms547DwpxquWktvP5fn2OzD8LZvisbWwFOg+ejfn7Rsm&#10;7uW1ml7uvvdLn1JRRRXcfKBRXz9+yH8UvFHxQ0vxzN4n1P8AtOTTdelsrRvs8UXlwhQQv7tVz9Tk&#10;+9aHxj+JHiO0+N3wu8A+FdRNhNqtxJqGsMsEUhNhEMlPnVtu/ZINwwcgYPNcEcZTlQjXSdnZJddX&#10;Y+rqcN4ulmlXKZSjz04ylKV3ypRhzt3tfby30PcaKKzfEWn3uraHe2em6rNod/NGVg1GCGOV4H7N&#10;skVlYZ6gjkZ6Hkdzdlc+XhFSkot2T6u9l5uyb+5N+RpUV4R+zb8XvEXiLVPEvw++ILR/8LA8Mykz&#10;TxxiNb+1YjZOqqoUD5l6AAhkOMk17vWNCtHEQVSH/BT6p+aPSzTLa+U4qWEr2bVmmneMotXjKL6x&#10;kmmn99mUIf8AkOXn/XtD/wChS1fqhD/yHLz/AK9of/Qpav1ueUFFFFABRRRQAUUUUAFFebfGrxp4&#10;68J2GlQ+APBy+LdXv5mjf7RP5UFogUHfISQMEnH3l6HrXifiP9pT4y/BO80zUfip4F0MeE7y4W3k&#10;v/D0rl7djk87pHycAnBABwQDmuCtjadCTU07Ld2dl8z63LeGMbm1KNTCzpuUr8sHUgpyt2g3fo7X&#10;tfpc+taK8f8Ajx8fP+FVWvhrT9C0tfEnivxRci10ew80RxOSVBkd+ygyJ9c9QASOB8YfHT4w/A63&#10;0/X/AIkeGPC2oeEZ544LqfwvPP8AaLLfnG8SkhiP9kYJ43DIoqY6jSk4yv7u7SbSv3DA8L5jj6VO&#10;rS5U6t+SMpRjKfK7PlTeuuiva70V2fT1FeO/HT46Xfw/sfCFh4T0238QeJvGF2ttpEVzIUt9uFLT&#10;ORyVAdOBj72c8YOT8PfjR43sfjEnw1+Jmk6Hbazfae2o6ZqPhuSU2s6KWDIyyksDhWOTj7vTkGql&#10;jKUansnvottLvZX8zGlw5j62CeOily2lJJySm4wdpSUd2ou9/R9me8UV5J47+Ler23xm8JfDvwnB&#10;Y3eo3aNqOuT3kbyLY2CnGQEdcSOchc5AyuQQwr1uuiFWNRyUfsu3zPIxWBrYOnRqVtPax5kuvLdp&#10;Nrpezt3WuzQVQ03/AI/NU/6+V/8ARMdX6oab/wAfmqf9fK/+iY61PPL9FFFABRRRQAUUUUAFFFcR&#10;8V/jN4U+Cuhwar4sv5LG2uJTBAIreSZpZNpbaAoODgHliB71E6kacXObsl3OrC4Wvja0cPhoOc5a&#10;JRTbfokdvRXh/wCyv8ftR/aC0XxVq95Y2thZ2OrPa2EdujB/s5UMnmkswMmGGSuB6AV7XdXUNjaz&#10;XNzNHb28KNJLNKwVEUDJZieAABkk1nRrQxFNVYPRnXmWWYnKcZPAYqNqkLJpa6tJ/qS0V8u/D/8A&#10;a81L4mftFad4S0fR7aLwLfQ3LWuqXMMoub3yUcmWM7gojLoVAKk8HkHgdv8AGX40eJfD/wARPDXw&#10;68BaTpupeL9Zt5L559akkWzs7Zdw3uI/mOSj9DxtxgluOaOPoTpurF3SdvV+Xfc9utwpmmGxlPA1&#10;4KM5Q9prJJRgr3c3tG3K7rdPTfQ9rorxb4KfGjxJ4n8deKfh/wCO9J0/TPGOgxxXTS6PI72d1byB&#10;SHTeSy43J1P8XYg1etvi3q/ib9oS48DeHYLGbQNBsRceIdQnjd5Enk/1NvCyuFDYwzFg3AYcEVpH&#10;FU5RjJdXa3W/VfLqcVXIMbRr1aM0v3cPaOV048jScZJrR83NFR7tpbnrdFFFdh84UNF/485P+vm4&#10;/wDRz1fqhov/AB5yf9fNx/6Oer9ABRRRQAUVwPxm8XeMPB/hmzm8D+FP+Eu128vktFtXm8qOBCjs&#10;ZpG4AUFFXkqMuOex8G8XftEfHX4M21tr/wAQ/h/4fm8KNMkVxLoVw/nW+44G4mVxnsDt2k8ZGRXB&#10;XxlPDtqadlu7NpfM+ryvhrGZvTjLDTp80m1GDqQjOTXRRbv6XtfofW9FU9H1a217SLHU7J/Ns7yB&#10;LmGTGNyOoZT+RFct8Wr7x5p/hdJfh1p+k6lr/wBpRWh1pmWAQ4bcfldDuztxz3PFdcpqMHO1/TU+&#10;foYaVfERwzkoNu15PlS9W9jtaK+Wta8fftQ+HtIvdU1Hwz8O7WwsoXuLieSafbHGilmY/wCkdgDX&#10;RfC/9pi+v/2Z734q+OdPtrL7O82y302J4kuFVxHGEEjsctIduc4z9K4Y4+lKXJJOOjeqtotz6mvw&#10;njqdCOIo1KdVOcaa9nNTfPK/KtO9j6Dor5Pk+Pfx8t/BA+Ik3w98OHwb5H9oNpy3Uv8AaS2mN3mF&#10;t23Gz5vuZxztr6N+HXjvTfid4H0fxRpBY6fqcAmjV/vIckMje6sGU+4Na0cXTry5Y3TtfVNXXdHD&#10;mnD2Nymkq9ZxlDmcG4TjNRmtXGVm7O3ydnZuzNTXv+QHqP8A17Sf+gmr9UNe/wCQHqP/AF7Sf+gm&#10;r9dp8yFFFFABRRRQAUV5H8ZvHXxP0PXNM0f4ceCLXxDJcwNNcapqVwYrW2IbAQjcuT3wGz7V5rpv&#10;7SnxM+HfxG8OeGvi/wCDtJ0yw8Qzra2Wr6FK5iWUsqgMGd8gFlByVIBzyBXBUxtKlPlmmlteztr5&#10;n12D4Yx2Pw6r4eVOUmnJQ9pD2jUb3ahe+ybtu1qkfU1FFeT/ALQXx0/4Uxpeh2+n6S2v+KPEN4un&#10;6Rpgk8tZZSVGWbsAXQY7lgOOSOqrVhRg6lR2SPBwGAxGZ4mGEwseactloul223okkm23okrnrFFf&#10;MPjP43fGr4J6Zb+JviB4V8K6l4SM0cd3/wAIzPOLqyDttBfzSVbkgfLwSQMjNew/Ej41eG/hl8Mj&#10;441Gdp9JkijktFgGZLppF3RogPdhzz0AJPSueOMpSUub3eVXd1bTueviOHMfRdBUkqqrScYOnJTT&#10;krXjps1daO2jutDvaK+ZPD/xU/aL8afYNa0z4b+HtI8NXciSJbapdMb427MPm/1qANt5+ZB9K+m6&#10;0oYiOITcU0vNNX9LnHmmU1cplGFapCUne6hOM+VrdS5W7P8A4PYKK8N/bJ+JPiP4U/BebXvC2o/2&#10;Xqq39vCLjyI5vkYtuG2RWXnA7V7HoN1Le6Hp1xM2+aa2jkdsAZYqCTge9ONaMqsqK3ST++/+RnVy&#10;ytRy+lmUmuSpKUUtb3got30tb3lbV9di/RXh37NnxI8R/FjWPiLr97qJuPCUWtNp2gW3kRIEiiB3&#10;yblUM+7dH94nGCBXuNOjWjXpqpHZkZnl1XKsVLB12nONr2vo2k7apaq9n5p2vuFUNS/4/NL/AOvl&#10;v/RMlX6oal/x+aX/ANfLf+iZK3PLL9FFFABRRXzD8Tvjx8Vrf9oK7+G/w+0bwzqLQ6bHqAbWFmVy&#10;CBv+dZlXqwwMVzYjEQw8VKabu7aa6nuZRk+IzqtOjh5RjyRc25PlSirXbb9T6eorwbwDr37RN14w&#10;0yLxf4b8GWfhtpCL2fTZJTcIm04KAzsM7sdjxmveaqjW9tHmUWvVWMMxy+WW1FTlVhUur3hJTXo2&#10;uvkFFeN/GDx18WtL8XWuhfDfwNYa1btYrdT61q9wY7aJ2kdfKxuTcwCKxwxOHHA6nh/B/wC0l8Qv&#10;DPxa0PwH8W/COm6NPrx2abqmiys0Dv0CkM75y2F6ggspIwc1zzxtKnPkkmtbXs7X9T2cNwxjsXhX&#10;iaEqcnyufIqkPacq1b5L30Wtt7dD6coqvqGoWuk2Nxe3txFaWdvG0s08zhEjRRksxPAAHevmb4W/&#10;tcar8Vv2hIfCun6Lb2fgi7sp7qwv7qGVbu8SMsvnKSwURs6OANpPynJzwNa2KpUJQhN6ydkefl2R&#10;47NKGIxOGheFGLlJt2SS1su7sm0l0TZ9Q0UV4H+0J8UPE3gf4wfBTRNE1P7FpfiLVZrbVIPIik+0&#10;Rq9sAu51LLxI/KkHn2FXXrRw8PaS20X3tL9TnyvLa2b4pYSg0pNTlre1oQlN7J9Iu2m9ttz3yisP&#10;xx4qtvA3g3XPEN4R9m0uymvHBONwRC20e5xge5FcL+y/r/izxb8FtC1/xnqP9o6zqwkvA32eOEJA&#10;zHylARVBGwBs4z83U0OtFVVR6tN/db/MmGXVZYCeY3ShGcYdbtyUnpp0S1u1a63uerUUUVueWFFF&#10;FAFCH/kOXn/XtD/6FLV+qEP/ACHLz/r2h/8AQpav0AFFfNvir9pnxb4s8far4N+DvhG38UXmjuYt&#10;S1rU5vLsIJBkFBhl3YYEfeBO04BHNer/AAd1L4g6p4bu3+JOk6VpGux3jJDHozloJLfYhV+Xcg7j&#10;IpBI+6OOcnjp4unWm4U0352dtPPY+kxvD+Ly7DRxOLcIN2fI5x9paWzcL8yTWutnbWx3dFFfOMfx&#10;6+IXxY8ceJNE+EmieHW0nw9cfY7zXPFE0wilnBYFY44fmxlTg85ABOMgVpWxEKNlLVvZLVs5Mtyn&#10;E5n7SVK0YU0nKUmoxim7K7fVvRJXb6I+jqK8O+C/x81zxR8Qtd+HPjzQbbw/420qAXY+wSl7S8gO&#10;354yxJB+dTjJ4J6FSKxPEfxG/aH1TxJrkPhD4c6DaaJY3s9rbXevXTeZepG5VZUUSxkBwAwyMYPB&#10;PWsPrtNwU4pvW1kne63uuh6n+rONjiZYWtOnTtGMuaVSCi4y+Fxle0k/K/nY+jKK8Q/Zz/aGvfi3&#10;e+IvDfifQv8AhGfG3h6QJfWCsWjZSSN6Ek4wRgjJHKkEg8e310Ua0MRBVKb0Z42ZZbicpxUsHi42&#10;nG2zTTTV001o00000FFeB+Bvih4m1j9r/wCI3gm81PzvDGk6VbXNlY+REvlSPFaszbwodsmR+GYj&#10;n2Fan7WHxQ1v4Z/DS2HhW5W28W63qdtpWlv5aSFZHfLHY6sCNqleQQC474rD65T9lOtZ2i2vudtP&#10;XoequHcW8fhsuUo89eNOSd3ZKpFSTk7XXKneVk7WdrntFFVtMhuLXTbSG7uftl3HEiTXBQJ5rhQG&#10;faAAMnJwOOas12nzElytpO4UUUUyQooooAKoaL/x5yf9fNx/6Oer9UNF/wCPOT/r5uP/AEc9AF+i&#10;iigAooooAKKKKACiiigAoorh/jR8WNN+Cnw71PxXqcTXUdqFSG0jba1xMxwkYODjJ5JwcAE4OMVF&#10;ScacXObskdWFwtbHV4YXDx5pzaSS6t6JHcUV8o6r8e/jx4L8JxeO/Efw/wDDreDtsdxcWNjcyjUb&#10;a3cjDOS5XIBGcLxnkDBx9L+EvFGn+NvDGl6/pMvn6bqVul1A5GDtYZAI7EdCOxBrmo4qnXk4xunv&#10;Zq2nc9nM8hxeVUo16rjODbjzQkppSWri2no7O/mtVc16K5b4n/EbSfhP4F1XxVrTMLDT4wxjjxvl&#10;ckKiKCerMQPxzXz+vxv/AGgrvwiPHdt8OfDv/CKtB9tTSXuZW1NrbG7fkMF5XnGzOP4e1Kti6dCX&#10;JK7dr6Juy7srLeH8ZmlH6xScYQ5uVOc4wUpb8seZq7tv0V1dq6PqmivMvDf7QHhnxH8En+JyvJBo&#10;sFpJcXMDYMsMkeQ8Pu24bR65U968dsfj58evEfg1/iBo3w+8NjwaYnvIdPuLqVtSltlyS6sHC9AS&#10;PkyccA5GZqY6jBRavK6vom9O/odGF4XzHEyqRmo0/Zz9m/aSjD3/AORXestPRdWtD6vqhr3/ACA9&#10;R/69pP8A0E1znwh+KGl/GP4faV4r0lWit71D5lvIQXglUlXjY98MDz3GD3ro9e/5Aeo/9e0n/oJr&#10;shONSKnB3TPm8Thq2Drzw2Ijyzg2mnumtGi/RRRVnMFFFFABRRRQAUUUUAFFFFABRRRQAUUUUAFF&#10;FFABRRRQAUUUUAFFFFABRRRQAUUUUAFFFFABRRRQAUUUUAFFFFABRRRQAUUUUAFFFFABRRRQAUUU&#10;UAFFFFABRRRQAUUUUAFFFFABRRRQAUUUUAFFFFABRRRQAUUUUAFFFFABRRRQAUUUUAFFFFABRRRQ&#10;AUUUUAFFFFABRRRQAUUUUAUJv+Q5Z/8AXtN/6FFV+qE3/Ics/wDr2m/9Ciq/QB+XH7aeox6P+13f&#10;X8ys0Nq2nTusYBYqsMTEDJ64Fav7W37WeiftE+H9E8NeGPD+owJb363ZudQRBO77HjWJEjZ+D5mT&#10;zyVXiqH7YkEd1+2RPDNGs0Mk2mI8cihlZTHECCD1BFfoxoHwp8E+Fb4XmieD9A0e8HS40/TIIJB/&#10;wJFBr4Ojha+MrYqlTmoxctdLvdn9Y5lnuV8O5ZkGPxeGlVrQop07S5Yp8sE77338/Q+HPi98N9U+&#10;Fv7A/hjSNaie21WbXY724tZPvQGRZyqH0IXbkdiSK5D9nn48fGr4e/DmPSPAvw7/AOEl0FbqWVb7&#10;+xL27zI2Ny+ZC4XjA4xkV9Lf8FG/+Tf7X/sN23/ouavmn9nn9t3/AIUL8OY/Cv8Awhf9ubLqW5+1&#10;/wBq/Z878fLs8l+mOuazxSp4PHxg6rpxUErrVnZkdTG8RcJ1cVHAwxVSpiJzdOTUYq+raba2vZK/&#10;U+u/CPjzxt8Rv2ZfHeq+PvDv/CMa4tjqUC2X2Ge0zCLXKvsmZm5LMM5xx7V8Efsx/Ez4h/DPxBrN&#10;18O/Cn/CV31zarFdQf2dcXnlRh8htsLKV54yeK+3/AP7SH/DR3wL+KOof8I7/wAI9/ZumXUHl/bf&#10;tXmbrWRs58tMYx0wa8H/AOCZH/JQPGX/AGC4v/RorpxP+04jCeyqN3T97qeNkt8lybP3j8FGPJKm&#10;3RveCvayum9NU9GfQX7M/wAaPi78S/FuqWHxD8Cf8IrpkFj59vc/2PeWfmTeYi7N0zsp+UscDniv&#10;o6iivrsPSlRp8k5uT7s/nTN8dQzHFPEYfDxoRaXuxvZW669wooorpPGCiiigAooooAKKKKACiiig&#10;AooooAKKKKACiiigAooooAKKKKACiiigAooooAKKKKACiiigChov/HnJ/wBfNx/6Oer9UNF/485P&#10;+vm4/wDRz1foAKKKKACiiigD5f8A2EbUa/4Z8ceP7kmXVPE/iC4keZuT5KYKLnrgNJJxx24r6gr5&#10;f/YRvBoPhnxv4Auh5OqeGPEFxG8LcHyn4RvUgtHJz6Yr2b4tfGnwt8E9IstT8V3c1naXk/2aFobd&#10;5iX2lsYUHHANeRgKkKWChObsktfW+v4n6HxbhcTjuJ8Rh8NBzlKS5ElduHKuSyX9y3yPDf2A/wDk&#10;C/Ez/saJ/wD0EV9WV8GfsU/tBeC/CN/4i8Pajfzx6p4m8T502NLV2WQTFY49zAYXLEdelfSn7Q37&#10;QDfA2PwvBZ+Hm8Uax4hvjZWmnpefZmOAoLA+W+fmeNcY/i61z5diqNPAxnKWkd+trvyPY4yyLMsX&#10;xVUw9Kg+arZwv7qkowV2nKysrO7vZWPX6+T/AIzO37R37RmhfCq3Yy+EvC+3WPEbxn5ZZQPkgJ6H&#10;hlXHX94/9yvcPjX8Vrf4N/CvVvFWorEt3bwbLe2DFllunGI4wcAkbupwPlBOBiuC/Y3+Ft74G+G0&#10;viHXw8ni3xbMdV1GaYfvArZMSN74YsR2MhHaunFP6xVjhFt8UvRbL5v8Ezxchj/Y+Br5/PSavTo/&#10;9fJL3pr/AK9w1T/mlE80/bIvtWuvjx8GtB0jRY/ED20kmoW2jyTrBFczK67Vdm+UKoizz2LDvW94&#10;2+PPxx+C9pF4k8eeCfDN54PE6R3TeH7iU3NqHbCli7kHkgZ24JIGRkVq/tbeDde0/wASeAPir4a0&#10;ufW7rwheMb/T7VS00toxBZlA5O0BwcZ4kzjANcP8bP2lNK/aK+HN38PPhro2s654j1ySGCaOayaJ&#10;LKNZFd2lYnAI2Y64GSc8c+VXk6FWvJ1HGbs4rT3tFbprrpY/QMqpRzTAZTSjg4VsNFSjWk+a9K9S&#10;Tk3JSSh7rUlJrXa7tZfX+ha1aeJND0/VrCTzrG/t47q3k/vRuoZT+IIr51/4KGf8m6XH/YUtf5tX&#10;vHw98Mv4J8A+GvDsky3D6RpltYNMowHMUSxlh9dua8H/AOChn/Julx/2FLX+bV62YOTwFRy35X+R&#10;+ecIxpx4rwcaLvBVo2fdc2n4HefGbx7/AMK0/Zr1jXkkEd1Do0cFsSf+W8qLFGR64ZwfoDXn7aD4&#10;g+BX7C7weGYpIfE1rpCXUrQAmSKSeRXuHH+1GkkhB7bB6VT/AGgv+Lha/wDBH4Wx7pIdUuodY1ON&#10;B0tLePOD7MDJ17oPavf/AIneN5Phz4H1HxHHot94g+wmJn0/TU33Do0qI7IMclFZnx6KeR1GLSrT&#10;qzbsox5b9m1dv5aHpxlLLsLgMPGmqk69f2zg9FKMZezpxd9LSftNXpZ3PjL4S/Cv4A/EzwppU7eP&#10;7+1+IN3bo9ze3Osm3vluyBvCrJgPh+mMkgde9fcGj6CLHwrY6Lfztq4hso7Oee6GWusRhGZwScls&#10;EnJPU18KfGnx98CfjB4T1DTvCPgS9l+I14oWxt9N0U210k5Ycy+X8r9Tn72fyI+yvhLp2qeDfhB4&#10;Zs/FV0DqmnaVEt/PNLu2MkYLbnJ52gYLZ5wTXPljpxnKEFFpJe9G9n5Pz6nrcbwxdTDUcViKlaMp&#10;TklSrcvNHRPmptWfs/srRK+1zxr9hlp9B0T4i+CXcyW3hfxRdWdszHOEyV259N0bN/wI19OV8x/s&#10;MrPr2ifEXxs6GO28UeKLq8tlYYymS27HpukZf+AmvpyvQy3/AHSHbp6XdvwPkONv+SgxV/iuub/F&#10;yx5//Jr38yhoP/ID07/r2j/9BFX6oaD/AMgPTv8Ar2j/APQRV+vTPhwooooAKKKKACiiigDjfit4&#10;s8SeDfC4v/CvhGTxpqjTrF/Z0d2tsVQqxMhZlOQCAMd93Wvnn9mPWLTxp8ffGXiPxobrSfiu1qtu&#10;PDlzaG3isrMbBmIlm80nEZLHB+YkAhsjptT/AG5fC/g/WNT0nxn4Y8SeGL6zupYEaSz8yG4RWIV0&#10;Y7SdwG77uMEcmuV+CsesfHj9qC8+MEeh33h7whp+nHTrB9QTy5b5ipXO3OCMO5JBIGFGSc4+drYi&#10;nXxNL2U+Zp/D23vLumvM/ZctynF5Xk2OWYYb2EZU3atfWbvFxpLVxlGb35En3dtD6F+LnjDxR4J8&#10;MQ33hLwdJ421OS5ELWEd4tt5UZRyZixU7gGVV2jBO/rxXgn7KOrWXi74z+PvEviqW6sPizcwrb3e&#10;gXNobZLCzXywFiyzeYPkiyxwehx82Tt3X7dvhTwvfXuneM/DHiXwtqdtM8XlTWXmRyhTgMjEqTnr&#10;yoHvXP8AwDs9a+M37Smu/GSTQ77w34WTTxp2mx36bJrw7VXcR3GAxyMjJUAkgmiriKdfE0nRnzWf&#10;w9tHeXdNefyDA5Ti8ryTHxzHDewUqela+tR80XGktXGUZdeRJ6Xk2tB/h/UPFX7NfxS+KXm/D3xJ&#10;4y0nxTqjazpd94dtPtC+ZIXZopsf6sAvjcRn5ScEEGuM03w54u8C/BjSPhQqCw+IHxQ1m5vb+JG3&#10;Npti4QTyPtOB+7jAI9GcdRX2/qOoW2k6fdX15MtvaWsTTTTSHCoiglmPsACa+ff2adOn+J3jDxP8&#10;bNWhkjOtO2m+HreZebfTYmwGx2MjKSfo2OGp1cJyzjRhJu/NZfyxbvJ/ovUnA8ROtha+Y16EY+z9&#10;lzS1ftasIuNGNm7JLWpNJe9yW0ukcp4Z+LPxBn0nxFZfB3wr4bb4f+BGfSkfWZJzdai0CgyeR5ZV&#10;QxHzfN13g5ycV7/8GfihZfGT4a6J4usYTapfxt5tqz7jBKjFJEzxnDKcHAyMHAzXyt8OfirpX7Mu&#10;k/FTwH41t7601261m91DSEis5XTVEmiRIxEyqQM7FOWIHz46givdf2OvAuq/D39n3w1pmtW8lnqU&#10;vnXklrKpV4RLKzIrA8htpUkHBBJB6UsvrTlVjDmvo+ZfytNJLy0vp5XHxdluFoYGpiVRUP3lNUp6&#10;3rQlTlKcm23z+9ytyWzk4+S9b17/AJAeo/8AXtJ/6Cav1Q17/kB6j/17Sf8AoJq/X0R+Nnknxh/a&#10;S0X4L67ZaVqXhvxNrU11bfaVm0OxSeJF3Mu1i0i4bKk4x0Irb+Dvxm0340aNfalpuja3osdncfZ2&#10;i1y1WCRztDblCu2V5xnPUGvQK434tfEC6+GPgm68Q2vh6+8TtbSRiSw04EzeWzAM4AU52g5PsOor&#10;jl7SnJ1Zz9xdLfr/AMA+kpSweNoU8DhsK/rMmkp+00bb/laSV9vi03PG/wBqT4rfEfw/p3iHQ9E8&#10;B3f/AAi72vlXXi+3cXTQwyR/vnS2G0goCw3FscZ4r0P9mHTvCOlfBDw1beCdQfVNCWJmF5Mu2WSY&#10;uTKXX+Ft5YbewAAJGCfIvFn7evg7WvDWo6X4b8P+I9V8UXlu9vb6RLp+1xIylR5m1m4Gei5J6e46&#10;v9m/wlffs3fsx3Fz4pXyby1iutbu7NpAPIGzcIs8gNtRc/7TEc15VGtCpjHUhPnjyu7/AJddlbv9&#10;+m595mWW4nC8NwweKw31ar7WCjC7vWfK05yUm37ulmmoe+0onf8A7RHgbUPiV8FPFvhzSQrane2f&#10;+jozbRI6OsgTJ4G7Zt5455rwj4L/ALX3hX4f/Dvw/wCCvF2k65o3i/RLWPTZNJTS3aSYxjYpQAdW&#10;CjOcc569a9z/AGffi3f/ABu+HsPiu88N/wDCMwXU8kdpbm8NyZo0O0yZ8tMAsGAGD93Oea8i1P8A&#10;b48N67psll4D8M+IvEniyceVa6abHaI5TwDKVZuAeoXOcYyOovEVaSlDFwq8vMrK6but9Fo76/8A&#10;AMMnwGPqUMRw/isA6ypVFKTjUUfZzacXzTtOHK1HXazXxI5f9kmbSfFEf7RZ1e3m0bwzqGp3DXVr&#10;eqIWtLeT7T5iSDkIyocN1xtrnPgT48+LHwq+HeoS+C/CkvxH+Ftrc3K6PdTp9kvSu5iZEiDMzReY&#10;WJG0kkNgryB6v8PP2adb0X9mLxh4Z1C6VPG/i6K4vb6VXG1biRfkhLDjHADEcZd8ZGK474IftXeH&#10;fgn8NtM8CfEDRtb8O+JtCVrT7L9haT7UN7FTGR3OQOeCeQSDXmRg6KoqvL2fuyfN5t35X087d9j7&#10;eviIZpLMZ5XQWMTq0ouk7tclOny+1jZqd204qSekX7yd1btf2GG8P6n4I8R+ILLWDq3ivW9Te+8Q&#10;rJEYXtrhyzCLYSTtG5yGydxLemB9L18wfsd+B9dHir4k/EfV9HuPDdp4u1Dz9P0u6TZKId8knmOv&#10;bPmADpnDHoQa+n697Lb/AFWF1bf567/Pc/JuNfZvPsRKnU50+XqnyvljeF42TUH7it0iFUNS/wCP&#10;zS/+vlv/AETJV+qGpf8AH5pf/Xy3/omSvTPiC/RRRQB8v/GW1Hjr9sz4S+F7smTTNH0+fxA8B5Vp&#10;N0gjJB4OHgT17+tfUFfL/wAZLweBf2zPhN4ovB5emaxp83h9pzwqybpCgJPAy86fhn0r2X45fE4f&#10;Bv4U+IPGH2I6i+mxx+XbbtoeSSVIkyeyhpAT3wDivIw840pYipU6Su/RRVvwP0POMLXx1LJ8LhVd&#10;VKSjBdHOVWaku1+Zq/yOI/a2+LVt4B+Gt74fsk/tHxb4ohfStL0qEb5pDKDG0mwc4UMcerFR610/&#10;7OHwxuPg/wDBnw34Yvdn9pW8TS3nltuXzpHaRlB77d23I/u18gfBP9pD4aaH4ku/iF8RdX1LxF8R&#10;78bRNHpxNtpkPIENuCRjg4LY7kDqxb7A8B/tAeFPiV8Odd8a6JJctoujmdblrqLyWBihWZ+CTxtc&#10;c/WubCYmjiqzxDmr2so31S3bfm/wPb4iyPMsjyyGUU8NP2fOpVKri1GdS3LGML29yN2k3rJtuyVg&#10;/aUu5rH4AfEGWBzHJ/Yl0m4ejRlT+hNY37H9pHZfs1+BI4hhWs3kPT7zzSMf1Y1S+Gfjy6/aw+Bf&#10;iKfUPDa+GLDWYbrS7VZLw3RlUxlDNnykwA5IGMnKHpgV4/8ABP8AaU039nX4eRfDr4j6TrGmeJtB&#10;lngtoYLJpFv4zIzoYm4ByXIB4BAU55NXLEUo4mGKlK0JQaTenVPr36dzCjk2PrZLicjpU+bFUcRG&#10;UoRak7cko3XK2nyy0lZvlvrY6H9kuQ2f7Qf7QunQwMtl/bSTgrnZG5mucj6tknr/AAfla/bC/wCS&#10;tfs8f9jZF/6Pta1/2NPA+vafp/jbx54lsJtK1XxvqzaitjcAiSO3DSNHuB5GTK+AQPlCnvXiv7TX&#10;7S/gPxj8TvhRc6ZqFzLF4T8SC61UvaSIYo0ngLFcj5v9U/A9K4Kk40ctSqOzk7pPTTnv+Wp9XhML&#10;WzHjadTBwdSNKnyTlH3lzLDOnq1prNOK7s++KK4/4W/Fjw78ZPDT694YuZbrTUuGtTJNC0R8xQpI&#10;wwz0Yc12FfUwnGpFTg7pn4NiMNWwdaWHxEHCcXZpqzT7NHyn+wH/AMgX4mf9jRP/AOgitX4Kr/ws&#10;r9qT4qeO3Cy2OhCPwvpr5yMoczkf8CXOfSSuA/ZZ8bRfDf4OfHDxNKR/xLNavJ41bo0gjAjX8XKj&#10;8a9s/Y78Ey+CfgF4e+1iT+0tYD6zeNJ95pJzuUn38vywc85H4V83gf3sMPS6RvJ/e0vzb+R+08Uf&#10;7DiM3x32qrp0Y/OMZ1H8lGMX5TPm3WrrwT8Rv2iviJpnx28QX+lw6be/Z9A024uZLayFsGYK+VGA&#10;zII2zkZ3k89vqP8AZ/8Ahb4d+G+n6vL4Q8V3XiTwzqTxPawy3y3kNoyBg4ikU4w24cYz8oyT28v+&#10;J37RHwfvvEGsaB8VvA11bX2l3U9nb3GqaMLhbiJJGCSW8oG8K4AbsPm6nqa37EvhG403xP8AEXxB&#10;omlal4f+HGq3Mf8AYdhqe9Xk2lt0iqxJ24IG7nOQMnaanC+zhi0o2m23qr8y3+Ly6dOmh0Z4sXis&#10;gnUre0w0IQppU5croTs4r901ZqT+N25n8V5WNH4xW58E/tl/CDxJZqI38RW91o16q8ecqAYLepBm&#10;Q5/6Zr6V9Q18vfGK4Pjb9sv4QeG7NhI/h23utZvWXnyVcDAb0JMKDH/TRfWvqGvWwf8AFr8u3N+P&#10;Kr/ifn3Ed/qOVe1/iew1/wAPtanJ/wCS2t5WKEP/ACHLz/r2h/8AQpav1Qh/5Dl5/wBe0P8A6FLV&#10;+vTPhgooooAKKKKACiiigAr4b+PnxG8QfEHU/D/h74teEtQ+GXw2fU45J7+D/Tjduu4LG8y7RCpB&#10;Y8KzDGcHFfRfxq/aAh+B+p6P/anhXWtW0O9jkafVdJh81bR1I2q6nA+bOfvA8HANfO3x0+Plp+1h&#10;4Xtvhx8MfD+raxeajeQyXWoXVt5NvaRo27LNk45xknAA6ZJAr57M69OUJUoz95fZt8XZd7ej9T9g&#10;4HynG0cTSzCphb0Jf8v+a3sUrqU078ikt0pxb0XKle5237a2laU1r8OtT0HUpLX4hWN+v/CLWWn2&#10;6ztekmM7SMgBFKxnecgZIwd1edfHb4k+OvEmm+GvAPxn8Op4D8PXmoxtqXijTQ11b3SpgqiBSRHk&#10;5JyzEYB2gKQez/aH8Da98LfGXwi+Iun6deeKtF8G2kem6lb2oLTIirt88L/tBmyegKrkgHNZPx6/&#10;aG0P9pf4cT/Dz4b6Lq/iTxDrE9vu3WJjSwVJVkZpHbhT8m3PTBbJ9fPxTXPX5pcsna0ek9F999tL&#10;WPscghL6vlfsaSr0IOblXeksO3N632ioL94lUUlJvToejftI+CdW+1fCbxz4L0eTxLaeC70yNpOm&#10;tvkms5Fi+aL+/hYlAxnO8HkZrl5PEWp+NPjhb/GPXfCet+CPA/gXQroL/wAJHbi1u7qd1kUhIs55&#10;WTA5IyB3bFfS3w98NyeDPAPhrw/NOLmbSdMtrB5lziRoolQtz6lc/jXh/wAeJD8bfi14b+Dlm7nR&#10;7Upr3iqSPoLdCDDbE+rsVJHYFCOhr08TQ5F7ZPWTi+XTWS0XyVlf0Ph8kzRYiX9nzinTpQqxdb3u&#10;aNCTcqml7OUuaSi31mlroeZ+DPHvi3wpfaZrlloVnqnxf+Lt3JeW0GqPILbS9LiX9yr7fmKhAWwD&#10;91eeVwfbPhF8afFWpfFDXPhr8RNL0nTvFdjZrqVtdaHJIbO8tyQpKCT5gQWHU8/NwNvPH/tH7vhj&#10;8dfhT8T7qxnl8IaLFdadqEllAz/YlkidEkZVBwmJCeB/BjqRVT4RatD8av2tNc+JHhyK5k8GadoK&#10;6TDqk9u8SXk5cMRGHAOAN2eMjAyBuFctKU8PWVFTd1JK3eLV3L77u/yPdx9HC5tlk8ynhoqnKhKX&#10;tNfcqxqOFOineySpqEVC12nzeZ9V1Q03/j81T/r5X/0THV+qGm/8fmqf9fK/+iY6+oPwkv0UUUAF&#10;FFFABRRRQAUUVwvxa+NPhb4J6RZan4ru5rO0vJ/s0LQ27zEvtLYwoOOAaipUjSi5zdkjqwuFr46t&#10;HD4WDnOWySu36JHhv7Af/IF+Jn/Y0T/+gisr9of4vaV8Rvim/wAJr/xPb+DfBmmtHL4l1K5uBBLf&#10;cK4tIcnOCCNzYIz7ABuN/Yp/aC8F+Eb/AMReHtRv549U8TeJ86bGlq7LIJisce5gMLliOvSvsTWP&#10;g74B8RalPqOq+B/Dmp6hcHdNd3mk28sshwBlnZCScADk9q+bwsXi8BClRmtPi9LvTTv+R+1Z/Vp8&#10;P8V4jHZnh5+9FeyaSVpcsVzrmVny623tKz6HylqnxO+GWi/tZfDS+0LxDotr4P0bw5PYm4tp1Fvb&#10;HE4WMnsTuXryc16P8adK1/wj+0D4K+LujeHNS8ZaFFpEmkX9nocXn3cSFpHSWOPI35876fIc4yDX&#10;KeNPhV4Ktf21fh9ocPg/QYdEutAupp9Nj0yBbaWQC4w7xhdrMNq8kZ4HpX17FEkEaRxoscaAKqKM&#10;BQOgA7CtcLh51lVhNpWndW6NJd+h5+eZthcvnl+Iw0JVFPDuMlUa96E5VFvGz5rtu/p53+O7Xxdr&#10;XhPxl8TP2gPEHhi+8NWcmkw6J4f0XWk8u8upSY9oeIHKgyRqT3wTgnaTUXw71rxz8NdV034c+ENK&#10;0nVfil4gtX8V+K9W8RPL9ntXlfIjcRYclQyrwSAzDAO447rWwv7QX7TFrowzN4M+G7LeXvGY7rVm&#10;/wBXH6ERgEn0IcHqKxPiH4it/gL+143xA8UxXMHg3XvDn9ljVoLeSWO1nWSNtsgRScnyhjA53j0N&#10;c0oun+9U/dUrc3q/el2Wtorsr9z3KVeGKX1GWHTryoqapav4IpUKVr80nyOVaSv70nG692x6Z8Av&#10;jTq3xG1DxZ4Z8WaXa6N4z8LXS29/DYyM1vMjglJYt3zAHaeCTwVOfmwPYa+Y/wBlWC48ZfFb4s/E&#10;2CzubTw34gureDSpLuExtdJErBpQDg7fu446sR1U19OV7mBqTqUFKbvq7Puruz+aPyzirC4fBZrO&#10;jh4qC5YOUVtGbhFzir3+GbatfTboUNF/485P+vm4/wDRz1fqhov/AB5yf9fNx/6Oer9d58kFeDeP&#10;v2wfDvw98Yan4du/B/jPUbmwkEb3Wm6ZHLbyEqGyjGYEjn0HINe80VhWjUmrUpcr9Lnq5diMFh6j&#10;ljqDqxtolNws+90n9xzvw98bWvxG8Hab4js7K+062v0Z0tdSiEVxHtdlw6hmAOVJ6ngivkr9pz4m&#10;eLfFVv8A8It488H6l8PvhjNqSRX3iK1H9ovcJHLmP7u0RK5VW5DkELgHpX0T8bPjcPgnFo17d+F9&#10;Y17R7ySRLu80iLzTY7QpUuuMENlurL909a+dfjZ+1Bpn7RngO7+HXw08O61r+ta48UMkk1p5cVqi&#10;yK5ZjuOD8nU4UDJJ4wfFzGtD2ToOr76W1vi02tvZ+TP0vg3LMV/aFPM6eCvh5Suqjl/ASk7y5r8v&#10;NBar2kXeyaWp9i+GItNt/DekxaMyPpCWkK2TRtuUwBAIyD3G3HNadeJeLPG0X7Jf7Nuiz3tudeut&#10;Fs7LTEt/tHk/aZsKjAOVbaAA7D5TwuPeu80z4iLb/CmDxr4psl8NRjTf7TvLNp/ONsmzfsLbV3Pj&#10;AxtHzHAzXrQrwv7OWkkk2uy9dj8+xOVYlxeMpJzpTqShCV1eclrpG/NqmtbWu7XueJ/te+JtQ8a6&#10;x4W+CfhybZqniqZZtUmTk21gjZJOOmdjH3EZH8VY37dmg2fgX9lfR/D+jx/ZdLs9Rs7KOIY5jSOT&#10;GTjkkqCT3PNaP7H3hzUPH3iDxZ8bvEkDJqPiSdrbSYZefs9ijY+XPY7VQH0jJ/ir0P8Aa0+Ft78X&#10;vgfrejaXF5+rwNHfWUXeSSM5KD3ZC6j3Irxp054rC1sRbWafKv7q2+/f5n6Zh8bhshz3LMnlNKnh&#10;qkXVl0dWTXO2+1PSCfTlb6noWv6RbW3gHUtLCb7OPTJLbY3dBEVwcY7eleC/8E8byW5/Z2hjkVgl&#10;vqt1HGW6FTsbI9tzN+INctdftpaVdfCOTwxFoWvH4nSab/Zf9hrYOJFujH5ZfOPuhvmx97tjvXtP&#10;7LHwvu/hF8EfD+g6knlasyvd3seQfLllYts47qpVT7qa6KdaGKxcJ0XdRi7+V2rL102PIxuX4rIu&#10;HsVhcyjy1KtaDgnvJQjU5prvH3kubZ30PS9e/wCQHqP/AF7Sf+gmr9UNe/5Aeo/9e0n/AKCav17h&#10;+VhRRRQAUUUUAUdcvLrTdF1C7srJtSvLe3klgslcIbiRVJWMMQcbiAM44zXxj4g8cah8TPj14Btf&#10;jN4fvPhvpOn3f2nQ9NZPtEF/eFk2ia7BAGGCDaEx82CRnNe4fFj9qLTfgr40/snxJ4X146I9qk8W&#10;v2Fv51uXJIZGztwVxk4LHkcCvCPib8QD+2r4w8E+GfAWiaqug6VqS6hqXiG9g8mOFRgEKcnnG7AJ&#10;BLYAGATXzuYYinU/dwneSa9zvr16/jY/ZeD8pxeEvi8VhuShOEn9YvrTTg1eLu4Xe1nHn1suVn3H&#10;XzB+3RpOm3Wg+C9Rt9TurLx/YaqH8L21lbiea7uS0ZMYUkYG5YTu7EAYOQK774+ftAyfBnVPB+ka&#10;d4d/4SnW/Et21rbWK3v2Yrgou4kRuSN0ijp6+ledftdeGfEOi+O/hr8VNM0i58QWPha4P9paZZ5d&#10;44yyt5iDGTwGBOOMJnjOOnMKsKlCpSjq42vvpdrX1S10PF4Qy/EYTNcFjqz5I1FUdO7j77jGS5He&#10;9lOXuNySTu0tTzT48fE74jat4V0bwH8YfDa+CfD+pX0I1XxXpYN3BNEhV1RURiEYsoJyx6ZC4Fbv&#10;7XVwZPF/wD8MeGNKj8R6Ukou7LTFu1SG/WPyFgQyH5QuwN8xzw5/Gb44/tMeHv2hvhlqHgD4e6Jr&#10;XiTxLrRhj+zGwKCyCyrIzyMeBjYRkHA5JIArT+M3wX8TeBfh18G/Emg2b+INe+Gwg+22dqCXuYQs&#10;Zl2AcsA0eMAZ2uT2NeLUTqKr7KbqRtH3t3ZS1j2dlrt63P0vAzhgqmXvHYeOEq81dKjdxg5TpWjV&#10;ab54c0rQV5Wsrw5bM0/G3xy+PHwf08eJ/GXgfwveeEYpUF4mh3MpurVGYAFmZyp5IGQuMkcjrX0p&#10;4X8SWPjDw3peu6ZJ5un6lbR3du54JR1DDI7HB5HY18lfGT9qTRvjx8M9S8B/D3Q9c1zxZrqJavZP&#10;YtH9iXcGdpWzgYCkZzgdScCvp34T+DZfh58M/C/hqeZbi40vT4bWWVPus6oAxHtnOPavZwdVzryj&#10;TqOdOy1fR9r6dPuPzbiTARw2V0K2MwkcNinOS5I3XNTUVaTi3K3vXSenMu9rnif/AAUM/wCTdLj/&#10;ALClr/Nq7z4zePf+Fafs16xrySCO6h0aOC2JP/LeVFijI9cM4P0Brg/+Chn/ACbpcf8AYUtf5tWf&#10;+0F/xcLX/gj8LY90kOqXUOsanGg6WlvHnB9mBk690HtXPiKjp167ju4xS9W5Jfmevk+Dp4zKsqjX&#10;/hwrV5z/AMFOFKcvvUWvmXG0HxB8Cv2F3g8MxSQ+JrXSEupWgBMkUk8ivcOP9qNJJCD22D0ryX4S&#10;/Cv4A/EzwppU7eP7+1+IN3bo9ze3Osm3vluyBvCrJgPh+mMkgde9fZvxO8byfDnwPqPiOPRb7xB9&#10;hMTPp+mpvuHRpUR2QY5KKzPj0U8jqPif40+PvgT8YPCeoad4R8CXsvxGvFC2Nvpuim2uknLDmXy/&#10;lfqc/ez+RHPjqdKhKKbi+WNlGV+nWPm9vuPY4VxuYZrSryhCrTdau5Sr0uV2ckrxqp2/dxvzatLW&#10;W9j7w8OaXLofh/S9NnvJNRms7WK3e8mzvnZECmRsk8sRk8nrTtS/4/NL/wCvlv8A0TJXOfBvRNa8&#10;N/CnwnpfiKZp9btNNghu2Z97eYEGVLfxEdCe+K6PUv8Aj80v/r5b/wBEyV9NTd4RdrabH4fjI8mJ&#10;qwU1O0n7y2eu68nui/RRRWhxhXyt8Qvhb8XLP9p7UPiJ4C0vQZ7d9Ki09JNeuG8p/lXfhI2DggqO&#10;TgdetfVNfP3jj9sjw98LfHOseHvF/hvX9JhtJAtrqsVr5tteIVB3KTtI5OOAw4PNebjvYckfbz5U&#10;ndPzPteFZZpHE1llWHVeUqbjKLV7xbjeyum3e219OhB8Mf2ivFq/FiL4afFTwzZeHfEt7bm50280&#10;uUvaXagMSBuZiCQj4O48qQQDjP0RXx54J1DU/wBqD9p/w/8AEPTtE1DR/AXhO0eK2vtQhET30zK/&#10;C9cjMgOAThU5ILgV7Brf7QU1p+0Tpfwq0rw3/as01mt7f6ob7ylsUwzHMfltu+UJj5lyZFHHWufC&#10;Yrlpt1ZNxcrRbWr7bLvfU9fiHInUxcKeBoRhVjR9pWhGS5abTfN8UtPd5W43bTdl2PTPF2rajofh&#10;nU9Q0nSW17UraBpLfTEmELXLgcIHIIXPrg18h6b4xu/iV+1B4Nk+L2j3ngG90ve/hfQXiMtvdTuR&#10;87XWcM4Kr8oRQSic9j6/8Tf2sdI+Dvjq+0PxV4Y1+10uNInttetbbzrW43ICwyduCpJXgt07dK8a&#10;8QeMJ/2yvjR8Oz4P0TVLTwh4Tvv7SvfEF7D5IY7422RnJAJ8oADO4kk4AUmufHYinUlGFOd5KS9z&#10;vZ9eum9720PZ4WynF4KhVxOMw3s6NSlN/WL6wUqbso6uDcvhceX2nvNJo0/jt8XNF+K/xZuPhfrH&#10;ie28HeAdDlSTxBdXVyIJtUlGGFrFyDsB+8cdRnsu7MuPip8NtJ/bF8H6rpHiLRbXwhpvg86ctzbz&#10;KttA4luNsWRwDhl49xX1Rq3wZ+H+valcahqfgbw3qN/cNvmurvSLeWWVvVmZCSfcmvm/xF8K/BUP&#10;7cnhfQY/B+gx6HN4Se5k0xdMgFs8vnXA8xotu0thVG4jPA9KyxNDEU5qo3FuU46699F6I9DJM1yb&#10;F4eeDhCrCFLD1bxThZtx/eT2u5y6N6JJK1kfYNfLX7WH/JwH7OP/AGG7n/0ZZ19S18tftYf8nAfs&#10;4/8AYbuf/RlnXp5l/uz9Y/8ApSPheCf+R3D/AK91/wD0xUN39tnVru9+Huh+BNMbGqeNdZttKQDG&#10;REHDu2ewBEYPsxrD/bW1TU/hz8HfCejaHcX+j+FTf2+m6pfaaSJ4LJU2hAw6BgPxKhf4sG9eBfil&#10;+29aQ/63S/h5opmfncn265HA9AdjqfrFXpXxy+LGnfCrSNPm1zwxqPiLw/qEj2989hai5W2G3KmS&#10;M8FWPHJHToelcdSKrRxFWUuVP3U+yW/4tpn0eCqzyyvlGCpUPbSinWlC6XNKovd30uqcYSjdPV7O&#10;9jwv4c/Av4GeINU0rUPhj8Qbqx8QW1xFdZtdXJnuQjbmWWB9rkMAQcBep+lfYFfnh8RpPht8avEf&#10;hS3+A/ha8svGiarFcTalpli1la2kAyWaXGFBDbDkAdDzyAf0PrTLJQfPGEYpK2sfhf8AwV1OPjij&#10;iIfVauKrVZSkpe5WS9rBJrdrVxl9m6Wzsgooor3D8tKEP/IcvP8Ar2h/9ClrO+IWrzeH/APiXVLY&#10;4uLHTLm5jIOPmSJmH6itGH/kOXn/AF7Q/wDoUtGv6PD4i0LUtKuf+Pe+tpLWTjPyupU/oaiabi1H&#10;c6MNKEK8JVVeKav6X1Ph/wDZNuPjRpvwXtZPh94S8Mmwvbu4u5dW8Q3btJqEm8xkqkbKV2+WEy55&#10;Kk96+gP2ev2hNQ+KWseI/CfirQV8N+N/DzAXtnE++GRScb0ySQAcdyMMpBOa8b+CPxwtv2UfDl58&#10;NPifp+q6bPpd7M2l6hBaPNb30Ejlx5ZHqxY8cfNg4INdl+zJouu+OfjR8QvjHqOk3Wg6Pr8UVjpV&#10;rfR+XPNDGI1ErL2G2FPYlmxkDJ+XwM3T9hSpTbltKL6aa9NLPbv5n7xxRhoYv+1MdjcLCFJ+9QrR&#10;cr1HKa5Um5NTvBtySXuW2jsfUNfC/gu88YfDv41fEiT4H6fH498Ii7+06xYXIWCKK6LMWgtpy+Xd&#10;QW6AjGBhiFJ+hfgb+0FN8cPE3jO0s/Df9n6D4fvGsodYa+837a+9gNsfljb8q7j8xxuUc5zXgHwO&#10;+Jlv+xpdeK/AfxK07U7O1n1WTUdP8QRWzTw3qMipksOTkRKwxnlmDYIrqxlalWdGopcsLv39rPa2&#10;uln56Ox4XDuW47LYZlgp0FVxHLT/AHDakpxk+ZytF8zlBWaUZKUea72aOm/Ze8S6f8Sv2gvHXi3x&#10;QZNE+I/k/YIvC1zC0bWNmmwEqzf6xjtTccLjJOMMK+pPF3i3SfAvhu/17XLyOw0uxiMs08hwAB0A&#10;9WJwABySQBXy58Jbe/8Ajl+1dP8AFzTNGvtH8F6dppsLa81CHyX1GQoyblXuvzsc84CKDgnA8o8c&#10;ftKeFPi58XLiP4lXd9Y/D7w/eMLHwxZW5lN/PGWXzrlgQMdflBPBx6luejjVhMP7zV5SlZvRS/vP&#10;/gb9D1cw4ZqcQZwvZRkqdGjSdSnH35UtLKjBLd6ac3w3bm7p39r/AGQfD+qeMvHXj/4zapYPpdr4&#10;qmEOk20ow5tVb759iEjAPcqx6Yr6nrxL4S/tZ/Dv4seKLbwr4Xa/W9MDPFFNZeTEsca8gHPGB0Fe&#10;217GAVJUEqU+bV3fdvV/mfnHFksfUzOU8fh3QfLFRg7+7CK5YLXV6R36u7Plr4Z/8n//ABe/7Aln&#10;/wCibKtDx6D8T/2yvBHhwAy6X4J06TXrwcAC5kIWIH1IPksPq3vWb8N5Eh/b7+MEkjKiLoVmzMxw&#10;ABBZZJNaf7H0R8a6t8S/ipOhz4o1t4LFn5Is7f5Y8H/gW0/9cxXlUv3lqHepNv0jK/52Pv8AHf7G&#10;pZo96eDw8I/46tKMPvUPaP5Hn37UOuabq/7SmheFfibrGpaB8MDpXnwi0kkjgu7klsmUqDnB+X/Z&#10;wvTcSfU/gJ8Gvh14X8Uf8JJ8MfGk9/o/2Z7e60a31QXlqWYgq5AbKOCD97PU9Kd8cfjv4C8I+Jrj&#10;wt8TPBl5eaH5Uc9tqtzpa3tjKWHzDkfK6nj5QfqK8j+AOh6F4o/amh8W/CbQdS0L4d2ulyQ6pcTR&#10;vBa3dwwcKkSseRkxNjtsJwOMw/Z08ZfScnLz54//AGq+Wh1xWMxXDfK1Uw1OnRevuvD1euuzVWd7&#10;faal2PtyiiivqT8ECiiigAqhov8Ax5yf9fNx/wCjnq/VDRf+POT/AK+bj/0c9AF+iiigAooooAKK&#10;KKACiiigAr5T/wCCg2678H/D/TXY/Y7vxPAJkAHzYjcDqPR29ua+rK8I/bM+Feq/FL4OsmgWxu9e&#10;0W9i1W0hRcyS7AyuiepKuSF7lQPSvOzGEqmEqRirux9pwZiaOD4gwlavJRjzWu9ldNJvyTad+h6J&#10;8abWK9+DvjmCdBJFJoV8GU9/3D15t+wvfTX37MXhMTRuvkvdwo7f8tFF1KQRx0Gdv/Aa83+IX7ZO&#10;lfEb4V6n4S8N6Hrs/wARNbsTpj6Klg4a1llTZKS3ooZsHr0zjkj03SLxP2Rf2UdPl1O2S/utAsVM&#10;1ms4jEt1NNuaNXw3/LSUjIB4GcVxxxFKrivrEJXhGDu/mnb8GfR1cnx+ByFZRiaTjiK+Jh7OD0bS&#10;hKLktdm5xSez76Fv9sT4b6z8UvgTrGk6BAbvVIJYr2K1X704jbLIvq20kgdyAO9cR4B/ba8F/wDC&#10;L6RompaP4gi8XW9tHaXHh610p5Z2lVQpVBwCCRwDg+oFez+CfiZc+IPg/beO9a0GXRPM0+TVG0uG&#10;b7TKsKqzrglY8syAEDA+8BnvXhXin9tqy+ImgXOgfCfw5r3iHxbqUTW9uzWflxWZZSDK7bjyoOf7&#10;vGSwA5nE1KdKosRCryuUVo1e66WWjvr/AMAvJcHisdhJZNisC6sKFWT541FBU5NJS552lFw91O+m&#10;ztI8C8N6hNF/wT9+Iaw77eCbxesQiIHEf+htsHoNw7e9foL8MbGG0+GHhOzRAbeLR7SEKwGNogQY&#10;I6dK8SX9lmbS/wBjy/8AhnC0Fx4hntzevNn5HvhIswVW7DKLGG4yBk9TXJ+D/wBs/S/BHwp0/wAL&#10;avoWuQfErSdOXTV0M6e+6aeNPLRgf7p2qx4z1wDxnlwtsvnH6y7Xgl8022vXU+gz6M+L6FZZJH2j&#10;jiqkmlvyyhCMaj68vuO7e3Wxq/8ABOm4dfhX4rsBE62tp4kuFhcklcGGHKDPpjPX+Ovp7Xv+QHqP&#10;/XtJ/wCgmvHf2N/hXqnwn+CdnY65E9vrWp3UuqXlvIcvE8gVVVv9rYiZHYkjtXsWvf8AID1H/r2k&#10;/wDQTXsZdCVPCU4zVnY/OOMsVRxnEOMr4eSlBzdmtnbRtd7tXL9FFFeifGBRRRQAUUUUAFFFFABR&#10;RRQAUUUUAFFFFABRRRQAUUUUAFFFFABRRRQAUUUUAFFFFABRRRQAUUUUAFFFFABRRRQAUUUUAFFF&#10;FABRRRQAUUUUAFFFFABRRRQAUUUUAFFFFABRRRQAUUUUAFFFFABRRRQAUUUUAFFFFABRRRQAUUUU&#10;AFFFFABRRRQAUUUUAFFFFABRRRQAUUUUAFFFFAFCb/kOWf8A17Tf+hRVfrMvpha6taTPHM0YglQt&#10;FE8mCWjIB2g46H8qk/tq3/553f8A4Bzf/EUAX6Kof21b/wDPO7/8A5v/AIij+2rf/nnd/wDgHN/8&#10;RQBfoqh/bVv/AM87v/wDm/8AiKP7at/+ed3/AOAc3/xFAF+iqH9tW/8Azzu//AOb/wCIo/tq3/55&#10;3f8A4Bzf/EUAX6Kof21b/wDPO7/8A5v/AIij+2rf/nnd/wDgHN/8RQBfoqh/bVv/AM87v/wDm/8A&#10;iKP7at/+ed3/AOAc3/xFAF+iqH9tW/8Azzu//AOb/wCIo/tq3/553f8A4Bzf/EUAX6Kof21b/wDP&#10;O7/8A5v/AIij+2rf/nnd/wDgHN/8RQBfoqh/bVv/AM87v/wDm/8AiKP7at/+ed3/AOAc3/xFAF+i&#10;qH9tW/8Azzu//AOb/wCIo/tq3/553f8A4Bzf/EUAX6Kof21b/wDPO7/8A5v/AIij+2rf/nnd/wDg&#10;HN/8RQBfoqh/bVv/AM87v/wDm/8AiKP7at/+ed3/AOAc3/xFAF+iqH9tW/8Azzu//AOb/wCIo/tq&#10;3/553f8A4Bzf/EUAX6Kof21b/wDPO7/8A5v/AIij+2rf/nnd/wDgHN/8RQBfoqh/bVv/AM87v/wD&#10;m/8AiKP7at/+ed3/AOAc3/xFAF+iqH9tW/8Azzu//AOb/wCIo/tq3/553f8A4Bzf/EUAX6Kof21b&#10;/wDPO7/8A5v/AIij+2rf/nnd/wDgHN/8RQBfoqh/bVv/AM87v/wDm/8AiKP7at/+ed3/AOAc3/xF&#10;AF+iqH9tW/8Azzu//AOb/wCIo/tq3/553f8A4Bzf/EUAGi/8ecn/AF83H/o56v1i6XqcVvbOkkN2&#10;rGeZwPscp4aRmB+76EVb/tq3/wCed3/4Bzf/ABFAF+iqH9tW/wDzzu//AADm/wDiKP7at/8Annd/&#10;+Ac3/wARQBfoqh/bVv8A887v/wAA5v8A4ij+2rf/AJ53f/gHN/8AEUAeDfEL4X+LvA/x6034nfDv&#10;Sf7bi1SMWPibREuYrczRgACdDIyqXAC8Z6qOzMa+ho2LxqxRoywBKNjK+xwSPyql/bVv/wA87v8A&#10;8A5v/iKP7at/+ed3/wCAc3/xFc9KhGjKTi9JO9ul+tvU9jH5pWzGlQp14rmpR5FLXmcV8KlrZ8q0&#10;TsnbRt2Vr9ePeJvgvqHjL9ozw3451Weyfw14c0100+xDu07XzscyupXaFCkEEMTuRePT1L+2rf8A&#10;553f/gHN/wDEUf21b/8APO7/APAOb/4iqq0o1klPZNP7jDA5hXy+c6mHdpSjKF/KSs7dm1dX7Nl+&#10;iqH9tW//ADzu/wDwDm/+Io/tq3/553f/AIBzf/EVsecX6Kof21b/APPO7/8AAOb/AOIo/tq3/wCe&#10;d3/4Bzf/ABFAF+iqH9tW/wDzzu//AADm/wDiKP7at/8Annd/+Ac3/wARQB5jovwj1g/tJa/8SNau&#10;LKbT/wCyotJ0S2hlkeWBMhpWcMgVSW342k8Oa9dqh/bVv/zzu/8AwDm/+Io/tq3/AOed3/4Bzf8A&#10;xFY06UaSaj1bfzZ6GNx1bHyhKt9iMYK3SMVZf5vu22X68W/aa0n4heN/DMHgrwNpZit9cYW+reIZ&#10;bqKOKytScOoQuJHZh12qRtyOS3y+tf21b/8APO7/APAOb/4ij+2rf/nnd/8AgHN/8RRWpKtTdNtp&#10;PsXluOllmLp4yEIzlB3Skm1fo7Jq9nqk9LrVNaGb8P8AwPpvw28F6P4Y0iPy9P023WCPPVj1Zz/t&#10;MxZj7sa6GqH9tW//ADzu/wDwDm/+Io/tq3/553f/AIBzf/EVpGKhFRirJHFWrVMRVlWqy5pSbbb3&#10;berb9WGg/wDID07/AK9o/wD0EVfrF0jU4rXSbKGWG7WSOBEZfscpwQoBH3at/wBtW/8Azzu//AOb&#10;/wCIqjEv0VQ/tq3/AOed3/4Bzf8AxFH9tW//ADzu/wDwDm/+IoAv0VQ/tq3/AOed3/4Bzf8AxFH9&#10;tW//ADzu/wDwDm/+IoAv0VQ/tq3/AOed3/4Bzf8AxFH9tW//ADzu/wDwDm/+IoAv0VQ/tq3/AOed&#10;3/4Bzf8AxFH9tW//ADzu/wDwDm/+IoAv0VQ/tq3/AOed3/4Bzf8AxFH9tW//ADzu/wDwDm/+IoAv&#10;0VQ/tq3/AOed3/4Bzf8AxFH9tW//ADzu/wDwDm/+IoAv0VQ/tq3/AOed3/4Bzf8AxFH9tW//ADzu&#10;/wDwDm/+IoANe/5Aeo/9e0n/AKCav1i6vqcV1pN7DFDdtJJA6Kv2OUZJUgD7tW/7at/+ed3/AOAc&#10;3/xFAF+iqH9tW/8Azzu//AOb/wCIo/tq3/553f8A4Bzf/EUAX681/aI+H+v/ABU+FGq+FPDt5ZWF&#10;3qbwxTXN87qqQCRWk27FYliF24IwQx5Fd3/bVv8A887v/wAA5v8A4ij+2rf/AJ53f/gHN/8AEVnU&#10;pqrCVOWz0O3A4ypl+KpYujbnpyUldXV07rTrqV/CXhix8FeF9K0DTIhFYabbR2sK4AO1FABOO5xk&#10;nuSTWvVD+2rf/nnd/wDgHN/8RR/bVv8A887v/wAA5v8A4irilFJLY5qlSdacqlR3k3dvu3uX6Kof&#10;21b/APPO7/8AAOb/AOIo/tq3/wCed3/4Bzf/ABFMzL9FUP7at/8Annd/+Ac3/wARR/bVv/zzu/8A&#10;wDm/+IoAv1Q1L/j80v8A6+W/9EyUf21b/wDPO7/8A5v/AIiql7qcU1zYOkN2VinLufscvA8t1z93&#10;1YfnQBtUVQ/tq3/553f/AIBzf/EUf21b/wDPO7/8A5v/AIigDz79ov4Nx/Gz4b3Wjwyi01u1kW+0&#10;q9zgwXSZ289QGBKn0znqBWt8F9W8Z6p4DsF8faC2h+JrZRBc4uYZ47oqMCZTE7Y3dSpxg5xxg11f&#10;9tW//PO7/wDAOb/4ij+2rf8A553f/gHN/wDEVz+wiq3tk7Nqz7Ptf0PYeaVp5cstqRUoRk5RbvzR&#10;bVpKLva0rJtNPVXVne9+vPPj/wCCNf8AiT8Jde8L+GrmystS1SNLc3F/I6RpEXUy8orEkoGXGP4q&#10;7T+2rf8A553f/gHN/wDEUf21b/8APO7/APAOb/4itKkFVg4S2asceDxVTA4mniqVuanJSV9VdO6u&#10;uupQ8CeDrD4e+DdG8N6Yu2x0u1jtozjBbaMFz7scsfcmt6qH9tW//PO7/wDAOb/4ij+2rf8A553f&#10;/gHN/wDEVUYqKUY7IwrVZ16kqtV3lJtt929Wy/RVD+2rf/nnd/8AgHN/8RR/bVv/AM87v/wDm/8A&#10;iKoyL9FUP7at/wDnnd/+Ac3/AMRR/bVv/wA87v8A8A5v/iKAPNv2lPhbr3xm8A23hXR7yzsbS61G&#10;3k1WS6mkQtaI25kjCI25ywQgNgfL1r1O1tYbG1htreNYoIUWOONRgKoGAB7ACqv9tW//ADzu/wDw&#10;Dm/+Io/tq3/553f/AIBzf/EVlGlGNSVRbuy+7/hz0KmPrVcJSwUv4dNykl5ytdvvpFL0RfrN8Rah&#10;e6Tod7eabpU2uX8MZaDToJY4nnfsu+RlVRnqSeBnqeC/+2rf/nnd/wDgHN/8RR/bVv8A887v/wAA&#10;5v8A4itHqrHFCSjJSaul0d7Pydmn9zT8zxb9m34Q+I/Duq+JviD8QUj/AOE/8TTETQRyCRbC1UjZ&#10;ArKxUj5V6EgBEGcg17xVD+2rf/nnd/8AgHN/8RR/bVv/AM87v/wDm/8AiKxoUY4eCpw/4L7t+bPS&#10;zTMq+bYqWLr2TdkklaMYpWjGK6Rikkl992EP/IcvP+vaH/0KWr9YsepxLq1zMYbvy3giRW+xy8kN&#10;ISPu/wC0Pzq3/bVv/wA87v8A8A5v/iK3PKL9FUP7at/+ed3/AOAc3/xFH9tW/wDzzu//AADm/wDi&#10;KAL9FUP7at/+ed3/AOAc3/xFH9tW/wDzzu//AADm/wDiKAL9FUP7at/+ed3/AOAc3/xFH9tW/wDz&#10;zu//AADm/wDiKAL9FUP7at/+ed3/AOAc3/xFH9tW/wDzzu//AADm/wDiKAL9FUP7at/+ed3/AOAc&#10;3/xFH9tW/wDzzu//AADm/wDiKAL9FUP7at/+ed3/AOAc3/xFH9tW/wDzzu//AADm/wDiKAL9FUP7&#10;at/+ed3/AOAc3/xFH9tW/wDzzu//AADm/wDiKAL9UNN/4/NU/wCvlf8A0THR/bVv/wA87v8A8A5v&#10;/iKqWWpxQ3N+7w3YWWcOh+xy8jy0XP3fVT+VAG1RVD+2rf8A553f/gHN/wDEUf21b/8APO7/APAO&#10;b/4igC/RVD+2rf8A553f/gHN/wDEUf21b/8APO7/APAOb/4igC/RVD+2rf8A553f/gHN/wDEUf21&#10;b/8APO7/APAOb/4igC/RVD+2rf8A553f/gHN/wDEUf21b/8APO7/APAOb/4igC/RVD+2rf8A553f&#10;/gHN/wDEUf21b/8APO7/APAOb/4igC/RVD+2rf8A553f/gHN/wDEUf21b/8APO7/APAOb/4igC/R&#10;VD+2rf8A553f/gHN/wDEUf21b/8APO7/APAOb/4igC/RVD+2rf8A553f/gHN/wDEUf21b/8APO7/&#10;APAOb/4igA0X/jzk/wCvm4/9HPV+sXS9Tit7Z0khu1YzzOB9jlPDSMwP3fQirf8AbVv/AM87v/wD&#10;m/8AiKAL9FUP7at/+ed3/wCAc3/xFH9tW/8Azzu//AOb/wCIoAv0VQ/tq3/553f/AIBzf/EUf21b&#10;/wDPO7/8A5v/AIigDy749fBfUvjRrngK0kuLNPCOk6odS1e1nkfzbkooESIoQqwOZA24jAbjNewV&#10;Q/tq3/553f8A4Bzf/EUf21b/APPO7/8AAOb/AOIrGNKMJyqLeVr/AC0PRxGYV8ThqOEm/cpc3Kv8&#10;Tu2+7eiv2SXQv0VQ/tq3/wCed3/4Bzf/ABFH9tW//PO7/wDAOb/4itjzi/RVD+2rf/nnd/8AgHN/&#10;8RR/bVv/AM87v/wDm/8AiKADXv8AkB6j/wBe0n/oJq/WLq+pxXWk3sMUN20kkDoq/Y5RklSAPu1b&#10;/tq3/wCed3/4Bzf/ABFAF+iqH9tW/wDzzu//AADm/wDiKP7at/8Annd/+Ac3/wARQBfoqh/bVv8A&#10;887v/wAA5v8A4ij+2rf/AJ53f/gHN/8AEUAX6Kof21b/APPO7/8AAOb/AOIo/tq3/wCed3/4Bzf/&#10;ABFAHl2qfBfUfEv7SmmfEHV57GXQdD0k2mk2KMzTC6Zm3zSKV2jh2AwxPyoeMV7BVD+2rf8A553f&#10;/gHN/wDEUf21b/8APO7/APAOb/4isadKNLmcftO7PRxmPr45Uo1npTioRXZK7/Ftt92y/RVD+2rf&#10;/nnd/wDgHN/8RR/bVv8A887v/wAA5v8A4itjzi/RVD+2rf8A553f/gHN/wDEUf21b/8APO7/APAO&#10;b/4igC/XkWi/CPWD+0lr/wASNauLKbT/AOyotJ0S2hlkeWBMhpWcMgVSW342k8Oa9O/tq3/553f/&#10;AIBzf/EUf21b/wDPO7/8A5v/AIisalKNRxcujv8AM9DCY6tgY1Y0dPaRcH/hbTdu17W9LrqX6Kof&#10;21b/APPO7/8AAOb/AOIo/tq3/wCed3/4Bzf/ABFbHnl+qGpf8fml/wDXy3/omSj+2rf/AJ53f/gH&#10;N/8AEVUvdTimubB0huysU5dz9jl4Hluufu+rD86ANqiqH9tW/wDzzu//AADm/wDiKP7at/8Annd/&#10;+Ac3/wARQBfoqh/bVv8A887v/wAA5v8A4ij+2rf/AJ53f/gHN/8AEUAX68f+E/wX1Lwp8V/iL498&#10;RXFneav4iuxFY/ZZHf7PYIAI0Ysi4chU3AZH7tcGvUf7at/+ed3/AOAc3/xFH9tW/wDzzu//AADm&#10;/wDiKxnSjUlGUvs6r7rHo4bMK+Eo1qFF2VVKMu9lJStfpdpX72L9FUP7at/+ed3/AOAc3/xFH9tW&#10;/wDzzu//AADm/wDiK2POL9FUP7at/wDnnd/+Ac3/AMRR/bVv/wA87v8A8A5v/iKAL9FUP7at/wDn&#10;nd/+Ac3/AMRR/bVv/wA87v8A8A5v/iKAPMvgH8I9Y+HN7461vxLdWV54h8U61JqEsmnyO8UduM+T&#10;Fl0U5XdJ2xggV65VD+2rf/nnd/8AgHN/8RR/bVv/AM87v/wDm/8AiKxpUo0YKENkehmGOrZliZYr&#10;EfFK22iskkkl2SSSL9FUP7at/wDnnd/+Ac3/AMRR/bVv/wA87v8A8A5v/iK2PPL9FUP7at/+ed3/&#10;AOAc3/xFH9tW/wDzzu//AADm/wDiKACH/kOXn/XtD/6FLV+sWPU4l1a5mMN35bwRIrfY5eSGkJH3&#10;f9ofnVv+2rf/AJ53f/gHN/8AEUAX6yvFlvql54X1eDRJYYNZls5o7KW4dkjScoRGzFQSAGwTgE8V&#10;N/bVv/zzu/8AwDm/+Io/tq3/AOed3/4Bzf8AxFJq6saU5+zmppXs767HB/s6/CBfgf8ACnSvDLyQ&#10;z6ipa51C4tySk1y5yxBIBIACqCQDhRXpdUP7at/+ed3/AOAc3/xFH9tW/wDzzu//AADm/wDiKzpU&#10;40YKnBaLQ6cdjK+Y4qpjMTK86jcm/Nu5foqh/bVv/wA87v8A8A5v/iKP7at/+ed3/wCAc3/xFanE&#10;X6Kof21b/wDPO7/8A5v/AIij+2rf/nnd/wDgHN/8RQBifFTQ9b8TfDjxHo/hye1tda1CxltLa4vH&#10;ZIojIu0uWVWIIUkjAPIFV/g38Pk+Ffwu8NeFFaOSTTLNIp5Is7HmOWldcgHBkZyMjODXR/21b/8A&#10;PO7/APAOb/4ij+2rf/nnd/8AgHN/8RWXso+09r1tb9T0Pr1b6l9QX8Ny533crcqu/JN29WX6Kof2&#10;1b/887v/AMA5v/iKP7at/wDnnd/+Ac3/AMRWp55foqh/bVv/AM87v/wDm/8AiKP7at/+ed3/AOAc&#10;3/xFAF+iqH9tW/8Azzu//AOb/wCIo/tq3/553f8A4Bzf/EUAX6oaL/x5yf8AXzcf+jno/tq3/wCe&#10;d3/4Bzf/ABFVNL1OK3tnSSG7VjPM4H2OU8NIzA/d9CKANqiqH9tW/wDzzu//AADm/wDiKP7at/8A&#10;nnd/+Ac3/wARQBfoqh/bVv8A887v/wAA5v8A4ij+2rf/AJ53f/gHN/8AEUAX6Kof21b/APPO7/8A&#10;AOb/AOIo/tq3/wCed3/4Bzf/ABFAF+iqH9tW/wDzzu//AADm/wDiKP7at/8Annd/+Ac3/wARQBfo&#10;qh/bVv8A887v/wAA5v8A4ij+2rf/AJ53f/gHN/8AEUAX68i/aM+D+q/G7RvDXh63u7S00CPWIb3W&#10;vOkdZpreMH93EApBJ3E/MRgqvNenf21b/wDPO7/8A5v/AIij+2rf/nnd/wDgHN/8RWNalGtB057M&#10;9DL8fXyzFQxmGdpw1T3s7Wv6rdeZbggjtYY4YY1ihjUIkcahVVQMAADoAKkqh/bVv/zzu/8AwDm/&#10;+Io/tq3/AOed3/4Bzf8AxFbHBe+rL9FUP7at/wDnnd/+Ac3/AMRR/bVv/wA87v8A8A5v/iKBF+qG&#10;vf8AID1H/r2k/wDQTR/bVv8A887v/wAA5v8A4iqmr6nFdaTewxQ3bSSQOir9jlGSVIA+7QBt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VV1TVLPQ9Mu9R1G7hsNPtImnuLq5&#10;kEccMaglnZjwFABJJ6Yq1XwF/wAFjvidq3hf4C+G/BmkSSxy+MNW8i68kHdLbwKHMXH96RofqFI7&#10;0ATa9/wU/wBT8f8Ai6+8O/s//CDXPisbI7Z9ZO+C1XnAYKqMQh7NI0fQ8d6y9R/4KV/FX4QzJcfG&#10;P9m/XvDmgswD6xpszvHHnoPnj8tm9jKtfYX7O/wN0D9nf4S6D4K8P2cVvHZwIby4RQHvLoqPNnkO&#10;PmZmH4AADAAFeh3lnBqFrNa3UEdzbTKUkhmQOjqRgqwPBB9DQBg/Dfx7pnxS8A+H/GGiicaTrllF&#10;f2ouUCSiORQy7lBODg8jJrpK+av2rv2hdO/Y2+Evh7SfBnhu3v8AxNrE66H4S8M2ybIPMwAPkUg+&#10;Um5BsXGS6KCucjyCP9nL9tHxBpH/AAkV9+0Rp+h+KZEMyeHrfS4zYwseViaRU2nGcE+W/Tq3WgD7&#10;0or40/ZQ/az8XfGT4V/Fnw746t4tI+K/w7S6tNSezj8tJWCTLHMF5UOHhkDBflyqkABgB8zfssfE&#10;j9sb9q74TS6b4T8WWeg6Xa6jML3x5rrBrm5YrGVtIAI2ICDBLKo5f74+6QD9ZKK/LP4f/tYftQfB&#10;v4ueKv2f/EemWnxW+JE0Kf8ACOX5ZEgiZlEhnlk2x+ZbiIs53bWDJtyM8RfGrxP+2d+xzY6R8VfG&#10;fxG0Xxv4fkv4oNU0K1RfITeCRGV+zx7FONu+IghsdR1AP1Ror5z/AGhv2ytF+Cv7Nuh/E6ysG1m+&#10;8UW9r/wjmkBstdT3MPmxBtvOxVyzEdcBRywrxXTfgD+2h8QtHj8Ua38e7HwPr10n2iLwvY6Uj21n&#10;nlYZHVeo4B4kxz8zdSAfe1fLX7A/7YOr/theDfFOtat4esvDsmj38dmkVlO8okDR79xLDg9q8o+C&#10;fxm+Mv7Rnhv4m/AvxJ4rh+Hvxx8G3cGfFOm2YZLq1WYB5BGCqknAGVCKVmQhQQa+Uv8Agmz8D/i5&#10;8VvAnjC8+HPxmuPhjY2upRRXVnDYfaBcyGLIkJ3jGBxigD9qaK+L/jt+0F8Qv2efC/wy+C3ha7i+&#10;JHx88UQ/Z4tWvowkKIGYPeSx7vZ8AnaBG7NkJtblda/Z3/bS8N+H5vFGm/tD2fiDxTBF9ofw62kx&#10;JaTsoy0MbGPaScYH7tASeq9aAPvqivhfQ/2ztb+N/wDwTv8AiB8SNOk/4Rnx/wCHrOeyvmsAUW3v&#10;I/LYSRBskKySK2DnBLLk4zXk/wADde/bR/at+DXhm58O+KdM+H/huCB0bxRqzB9Q16USyZkXbE5R&#10;FOEGAgO0/M/QAH6gUV+f/wCxn+0h8YPDf7S/iL9nb456jbeIdetLM3emazbouXKosuzeqJ5iNE5c&#10;MyhwUIPXC/oBQAUV8Q/8FMfi949/Z+Hwl8e+FvEV/pfhyDXxZa9p9vtMV6h2TIrgjukFwvbIb2r1&#10;v9uf45XHwP8A2VfF3izQ73yNaureOw0e5hILCe4YIsiZ6lUZ5B/uUAfQdFfJX/BNf46+JvjH8E9X&#10;03x5e3V54+8J61c6TqzX6qtwfm3oXAxyMvH0H+pP1rm/2Pfi944+N37XX7QV5eeIr65+Hnhe9Oja&#10;VpDkfZll85k81OMk7bV25PHn9BxgA+2aK/P6z/Zx/bf8ZIb7xJ+0Jo/hu4YlksdItFZYwf4W8uCM&#10;cYHdvryaf+zb+0R8afhb+1lF+zv8c9V07xfdarZPe6N4iskVGIWKSVQxVE3Iywyr867w6gZYEUAf&#10;f1FfKn7S3wx/af8AiN8ToYfhZ8S9H+H/AMPlsIhMZ4Ue7kutz+YVxA7YClMDzFGfzr5v+MWvftbf&#10;sI6XpvxB1/4naX8V/BQvorTUdMvLcI435xyYwyA7doZHOGYZQjNAH6d0V8Wf8FEfj/4j8I/sd+HP&#10;iF8OtevPDt1rOoadPBeWxUS/Zp7eSUKcgjkbc/SuE8Lxftq/tDL4Q8X2mp6P8LvBEYs7hdDurorq&#10;OpW4CGSWVhA53yKGIVjEBuHy/wARAP0Orwv9t/4v+IfgL+y9408d+FXt49f0n7F9ma7h82IebewQ&#10;vlcjPySN+OK+fP2jP2nvi58Vv2kJv2fv2d57HSdV0uDz/EXiy8jWRbPhSyKWV1RE3orMEZy77V27&#10;ST4t+2Z8Hf2o/hf+zD4zk8bfFzR/iL4AuBZLq1pcWpjvIG+2wGF4G8vJHmiMEF8YY/KeoAP0Y/Zt&#10;8dar8TvgF8P/ABbrjRPrGtaLa3920EexDLJGGbavYZPSvSK+MNA/aW0n9lX/AIJy/DDxpqFqdTvm&#10;8O6dY6XpivsN5dvACiE9lAVnYjJ2ocAnArltE+Bv7Z/xU0WDxZr/AMc7L4c6teILqDwrp+ko8NmC&#10;MrFKwHBHAIPmkcgk80AffFFfFX7Iv7UXxD8TeI/ih8Gfi/8AY/8AhaXge0e6TVNOjEaX9sAoMxCg&#10;LkGSFgyqoZZl+UFTn5n/AGSfjF+2L+098MdS0Pwb4hs7S2h1eVr/AOIniJleSIGGDFjAgjf5lG6Q&#10;kIT++X5o+CwB+ttFfmr8Nfjp+0D+yp+1f4L+E/xx8UWfjzw341ZLfT9UgUM0UsshiiZH8uN8+bsR&#10;0cEAOCp9f0qoA5z4keKJfA/w78UeI4IEuptH0q61BIJCQsjRQtIFJHQErj8a8h/Yg/aY1L9q74Ly&#10;+NtU0W10G5TVZ9PFrZytIm2NI2DZbnJ3n8qd+3L4H8XeOv2d/EUPg/xnJ4Kn0+C41HUJo7fzvt9l&#10;HaXAlszyNokLId3ONnSvz/8A+Ce/7Pvxr+JnwEm1jwB8d7r4c6ENZuIDo8Omi4UzKkRaXdvH3gVG&#10;Mfw0Afr/AEV8F6l8VviN4T/4KU/B74U3XjS+1Dw3P4TD6raYVYb+6jsL4tOy4JBaSFHxnqBX0/8A&#10;tWeKNV8Ffs1/EzX9DvpdN1jTdAvLq0vISN8MqRMVcZ7gigD1Wivz++Ef7ZPif4d/8E0YvjD4oupf&#10;GPi/7Vc2ds+oNgTTtePDF5hUD5EX5iBgkJjIJzVH4d/CL9r/AOOXw/0P4kS/tD2fha58QWMOrafo&#10;dnpSG2iglQSQq5VQAdjLnKuecEsaAP0Por4u1L9oX4z/ALL/AOyH458WfGyy0vXPH+i6v/Zmjz2K&#10;olrqccsduIbh/LCjaHknJASMkRbdqnmuB+Hfwi/a/wDjl8P9D+JEv7Q9n4WufEFjDq2n6HZ6Uhto&#10;oJUEkKuVUAHYy5yrnnBLGgD9D6K+Z/hb8VPiZ8Ef2dfHHij9pSWxm1bwneTbNR0dIlTVLMQwGF0C&#10;7V3yTSSRgbY+QAVHU+G+AdL/AGtP2xdBi+IcXxNs/gl4O1X/AEjQtC0/T1uZ3tskJLK5Csdy4IJf&#10;DfeCKCKAP0Kor4U/Z7/aC+L/AMJv2oov2ffjxqth4qutYsWv/DfimytxE1yAJG2PtVQQVilHKhle&#10;PGXDKa8pv/2iP2k9Y/bY+Mfw1+F0q+IzGxgsF1qRRp/h+ENCWuiCPmI3FQCTy/3X+7QB+oNFflb8&#10;YPG37YP7DE+g/ELxz8Q9J+JHhG91COz1LTYUDRh2DOY8GCMxAqjbZIyACACuMA/qB4b8QWnizw7p&#10;Wt6ezPYalaRXtuzDBMciB1JHrhhQBpV8h/sP/tNeNvj18Vvj94f8VzWMun+C9ahsNKFpbCJxE098&#10;h3kH5ji3j5+vrX15X43fsy6t8dpvj3+0l4W+Bem6Xb6lrfidjqXizWWH2fRIorq/2HaVYM8hkbHy&#10;PgRt8h+8oB+yNFflp4v+MH7Tv7A/xO8Fah8XfHVh8R/h14ivfs140KhvJUFfMKkxRvHIqsXUAlG2&#10;kHHb7Y/as8L/ABx8XeH9B0/4H+KdK8Iai92/9q6lqiI4W32cBA0Mp3bv7qg+4oA9zor85PH3wZ/b&#10;S+DHg3VvHdj8fbHxW+h2kmo3mj3Fou2aGNfMlVA8RVjtU8fISOhBwK+iv2d/2gvE/wC1J+x7P418&#10;OW9npHxEuNNv7KCNubWLVYkdYnw27EbP5T7WzgMQd2MkA+kaK/P+D9mD9tjWrf7fq/7SOl6fqpG4&#10;WlhafuAeoBK28a9Tg4Q/jXRfsO/tO/E7X/jN48+A3xnex1Lxx4UtzeRa1YIqLdQq8asGCqqtkTwu&#10;rBVJUtuGRQB0Xwi/aa8beMv+ChHxU+D+pTWLeDfDuim/sY47YLOJd1iPmkz8w/0mTjHp6V9eV+cX&#10;wM1Sz0P/AIK3/tDajqN3DYafaeE5J7i6uZBHHDGp0os7MeAoAJJPTFbfh342fFD9u74/TWvwq8R6&#10;j8P/AIGeE5zDqHiayj23OtynBKRGRSASB8ox8itvfJZEoA+gv2wPjp8R/gV4Z0DUPhx8Mr/4m319&#10;ePBd2dhaXNw1tGE3CQiBGIBPHPFe76bcS3em2s88RgnkiR5IiCCjEAlcH0Nfml/wUXl+PH7NOmzf&#10;EbQPjhqkfhnV9ei0qx8Nw24DWSPbyyAmZixfH2c9Rkl+vHP1D+1d+1dN+zb8IPDFzpemf8JN8QfF&#10;TQ6b4f0l8kXF0yLmRwCGZFLplVwWZ0XK7twAPpWivguP9nL9tHxBpH/CRX37RGn6H4pkQzJ4et9L&#10;jNjCx5WJpFTacZwT5b9Ordas/Av9v/XW+Afxhv8A4n6PCPiT8J2e31WytB5Md85dooTxkITMjI5X&#10;KjhgAGCgA+66K/OD4OeFv2tP2tvh/Y/FIfHay+HunayZZdL0LStKV4o40dkG88EAsh+80hx1Pavp&#10;/wDZNtPj3oUHirQfjpqGmeILiwmtzo2v6XHGi30LCTfu2KnKlU4aNW+bktkGgD6Aoor4++JP7LX7&#10;RHirx94g1jw5+0veeGNCvr2Sey0dNIEi2cLMSsQbzBnaOM4oA+wa+drz4+/Ey3/bEsfhhH8LdQl+&#10;G80Jkl8di0ufs0bfYnn2mXZ5P+tVYuW6tjrxXxZ8IvEn7Qeuftwaf8MNG+OWqfEXw54Wvbe88V6o&#10;LVLeySKKQNcWp5YsWwIeCDvZuMIWr6B1X4zeNof+CqGjfDlPEd4vgibw813JogK+Q0v2WVt/TOdy&#10;g9e1AHqX7Wfx9+JnwS1TwJb/AA9+FuofEiDW5rmPU5rG0uZxpqxtAI2fyUYLuEsh+bH+rOOhr6Jr&#10;8v8A9uTUPj9+zT400jxRa/HLUr3w54s8VTQ2WgW9osI0+2aQyJDvJbeFQhOg6Zr1z/gqj8cPHXwO&#10;8F/DnUPAuuX2j3d7rjwXMdgQGu4xHuERyp6n0HegD7kor87/ABN4A/by+LVjceMrfxn4f+GZ2m40&#10;/wAEWso86NAcrHLJ5Lq0hGPvuQTwRGMgev8A/BOf9qzXf2oPhLqx8Yxxr408NX39n6jNDCIluVZd&#10;0cpQcI5w6soAGUyAM4AB9Y0UV82ftVeA/wBozx74k8P2fwY8eaR4E8PLbSHVrq/iR5pJt3yCP9xI&#10;33fQqPegD6Trxv8AbD+KWu/BX9mvxz428NPBHrmkWsUtq11F5sYZp40O5e/DGvjL4xaD+2L+yD4L&#10;u/iZJ8Z9N+ImgaQ8TanpOoWYO6NpBGDtZMldzrkpIjDryAa9l/aq+KVv8bP+CY/iTx1a2xso9e0C&#10;zvGtS27yJGuYfMj3dwrhlzxnGcDpQB7v+yv8RtY+Ln7O/gLxj4geGTWtZ0xLq6a3j8uMuSc7V7Di&#10;vVa/LD9nLw3+178av2ffAuneBNe0P4RfD/StNjt7C+uH332rhSczZWORlTdnA/d8f3+tem/sl/tP&#10;fF3wL+0re/s6/tAXVtq/iCaBrjRPEEKqPPIjMoTeqIJI3jVyrsocMhRsk4UA/QKivzD8X/tGftGN&#10;+3z8Vvht8Ln/AOEoAskg07TdWkVdP0NWWzd75hgZCbnUAnrOOG4Rsv40eJP2y/2KbPSviZ4v+JOj&#10;fEPw1JfRW+p6VCgMKs+TsKm3jKI2CoePBBIyuOCAfqhRXzN+05+2xovwJ/Zl0X4o6bZjVbzxTbWz&#10;+HdPuSVWV7iDzkaXbyERPmbBGcBQQWBHgmh/Bb9un4ieG4vGd98aNL8Ia3eRC7tfC5tUSOBSMrFM&#10;FgKo2OMESHpuOc4AP0Uor5A/YX/a68VfGLX/ABj8LfirpkGj/Ffwax+1i3QRpfQK4jaUICQGV2TJ&#10;X5GEqFcA4r5q8EftJftPeNv2k/j98Ovhsw8S3Nv4hvbTT9T1yRBYeGbSK8uEDBSuGZh5aoG3f6s/&#10;I/OAD9VKK/O34wXP7Rn7Mv7D/wARdY8e/EiPVvHi65Yy6Zrmi3BkEFrJLBG8Q3wx458zjZjDcH0w&#10;/Bem/tvftMfCnwt4o0bxppHw20dNHtTp8NzLi+1xhAoN7M6wuVExBcAlRhx8pGGIB+l1Ffl18Cv2&#10;vv2pP2kPBt/8MPCOkabZ/ErQr1rXxD481RYo7fT7fJWMNEqspuGeOZSVRhtjyEySy6Phf40/tE/s&#10;e/tR+AfAfxq8YWfxB8H+Op0s7e9hCnyJJJFiDq5jR0KSPHuVgVKPxzyAD9NKK+e/2svB/wC0D42k&#10;8JWHwO8ZaR4Jts3Ta9fapGjsw/c/Z1jBglOf9dnbt/hycV8t/FT4d/tmfs0+BtS+I1v8c9P8cWGg&#10;xG91LSL2zGHt15cqHjIYAZJwyNgHac4FAH3B+0l461X4Y/AL4geLdDaJNY0XRbq/tGnj3oJY4yy7&#10;l7jI6Vyf7EHxf8Q/Hr9l7wX478VPbya/q3237S1pD5UR8q9nhTC5OPkjX8c15t4y+N0f7Rn/AATP&#10;8YfEJbNdOm1fwhqX2m0RiyxXEQlhlVc87d8bFc87SK4/9jf42aJ+zv8A8Et/Cfj7xArzWOkw6kUt&#10;YWAkuZn1a6SKFM92dlGewyTwDQB920V+ffgvwH+2B+054ctfH9/8XLP4PaZq6C80nwxpumLM0Vsw&#10;zEZWOGBZSGwzOcEZC/dHVfsp/tGfFTw7+0Rrv7PPx0urHW/FNrY/2joniSwgES6hCFDFWCqoPyEk&#10;HYpBikDEnBoA+2qKK+Hfi18ZPHfwm/4KVfDTw5deJLxvhn4004RLpMjL9nS7KTQgJxkN5qW7df8A&#10;lqfWgD7ior4l/wCCov7QXjP4Q/D/AMH+HvhvqN5p3jTxBqE9wJdPAacWVrA0k4VcHqXjPTorCvZ/&#10;gD+0FbfED9kTw/8AFXUJ1neHw895qsnA/wBItY2W647DzIpCPYigD3OivhT9hXxl8bPi9+xz438Y&#10;3PiqTVvHmtXd7H4Xn1TYbe18uNUjOCpG3z/NzkHhR1rKj/Zf/bY1a2Ooal+0lpdnq5+cWdnaf6Nu&#10;6gErboAMkg4jIx69KAP0Aor4r/YR/af+I/jj4j/EP4MfGAWV5488F/ONXsVVFvIVkEbllUKpwWiZ&#10;WVVysnKgjmL4k/A79sH4i/ErxPdaT8atH8C+CPt8v9i2FrbK9ytsGPl+YUgByRjrIx9QMUAfbNFf&#10;mzafGv8AaH/Yt/aA+HXgz4xeL9O+Jfgbxxe/YbTUo4VS4t28yOJn3bEYFGniZlYupU/KQc10n/BQ&#10;X9oz4l/BP9pT4K6f4Em1LVLbUlZ7jwrYyBBrEouFVISdrEbs7cgdDQB+gVFfGfwH8G/taN8ZNO8e&#10;/GLxh4d0/wACPBcNeeENLudoscwv5eQItpCPjLGZz7kCvIdH+N/7RX7ffxA8T/8AClPE1n8MPhLo&#10;N39jj1ye3BuL9wMqclGYuRhyilFRXUMWJGQD3H9vT9pfxr+z1rvwdtPCE1lFD4o1xtP1H7ZbCYmI&#10;NAPkyRtOJG5+lfXNfjh+2J4H+PXw98bfA3Svi9450j4gaMPEqto2qWkHk3at5tuJUmHlrkY2EElj&#10;yfm7V94/toftUa58E28J+BPh3o8XiP4seNpza6NZz8w2qAhWuJRkcAtxkhfldmOEIIB9PUV8E6l+&#10;zj+2lp+iy+I7T9oyx1DxXHH9oOgf2VEllI45MSuY9nPQZiUE9So5rT+H/wC2V4g+OH7BXxS8aFf+&#10;EX+JPhLTr+0v/sSGMQ3cUJeOeNWyVyCPlOcMrjpigD7jor8tf2efFn7Z/wC1d8E/Dv8AwjXinTfB&#10;Xh+1Fws3jXWGD32uyfaZsiMLE5VIvli4VP8AVt87coPQv2Sv2ivjN8Pf2rL/APZ1+OurWvijU7iz&#10;a60jWrdVJZlhM+A4RC8bRLKcuu9Wjx0PAB+h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X52f8ABaHwnqlx8I/h/wCMtPRni8Oa6yTsq7hF58YKSN/sh4VX6uB3&#10;r9E6574geAdB+KXgvWPCfifTo9V0HVrdra7tJcgOp5BBHKsCAwYcggEYIoAzfhz4+0f43fCnRvFO&#10;g3iyaX4g05Z4pYmy0RdMMh9HRsqR1BUivzN/bG/Yf1H9mf4B658QNL+NXjvWb3T57WJLO8vWSNxL&#10;OkZJKtngNn8K9H0P9h39pH9lHWL9f2e/ihpmp+DbuYzt4f8AFChWVj0+UxvGWwADIjRFsDIx0l8d&#10;fsx/ti/tSeG5/CPxS8d+CvC3gy4kje6tdMsxcTStG4dGAWMHhgDjzU6Dg80AfPX7TkepeIfD37C1&#10;xq3iXUNDsb/SbSN/EcM7Lc2MzTWfnXSyk5EiK0bht2QVB4619mf8O9fGf/R1nxi/8Hs3/wAdrtvi&#10;p+wj4W+LH7Lfhb4P6nqs6z+F7OCHSPEawL50M0Ufl+Y0ecMjjIaPdyMYIIBHhnh34U/t7fCfSY/C&#10;uh+OfBvi3RrZRBZapqjCS4giA2ruaSIOSBz83mYxjJGKAPUfhX+xJYfsx6X8W/Fi+ONd8a6x4l0K&#10;5jvbrXdryu4SRzI0mSzsSeSxNcr/AMEcP+TRbn/sZb3/ANFQV3vwF/Z9+NfhvQfiPqvxc+JcPjvx&#10;V4p0n7Da6dahksdOISb/AFeVRBuMq52xKPl6t2u/8E7/ANn3xb+zV8AJvCPjSKzi1htZub4LZXAm&#10;j8t0iC/MAOco3FAHh2tf8pn9A/7FVv8A0jnr1D/grAob9iXxeSASt7pxGR0P2uIf1qbUv2aPGt1/&#10;wUc0r4zpDZf8ITbaG2nySG5H2jzTbyR8R46bnHOa7f8Abw+CviX9oL9mnxD4I8Ix20uuX1xZyQre&#10;TCGPbHcJI2WwcfKpoA+Af26ILs/su/sS3D6jPpGhR6LZJeX9uSr20hstPMcqkchlRZ2HPb8vqyL/&#10;AIJ9eMJ4kli/av8AjBJG4DK669MQwPIIPm8ivRPEH7Iel/GH9jfwV8H/AB3i01LR9A0u2XULIrK1&#10;hqFtapEZYieGGRIp6bkdhxnI+evCfwP/AG5fgLo0PhDwb478I+MvCtmnkabPq/M1rCvCr+8j3AAd&#10;F3yBQoAIHFAHt/7Nf7CNl+zx8ZNc+JU/xD8SeO/EWsaU+l3U/iBlllkVpYH8xpSS7MBbooyeh9hX&#10;z/8A8ERVK/Cf4kgjBGuQAg/9cBX0P+yt8D/jn4R8caz43+NvxPt/F2pX+n/YbbQdLVhY2QMqyF1+&#10;WNA+FCnbHk/3zivAdP8A2O/2l/2Y/if41vPgD4o8N3PgvxTeG7NhrpG+1YsxXcrRkZQOyhkb5gBu&#10;XIAABw37YXgu/wDG3/BVL4faFP4y1fwAur6FFBp3iHRLg293bZivFVIpAVIMkwaM4PIlI74r6E/4&#10;d6+M/wDo6z4xf+D2b/47Vr43fsL65+0t8E/Ai+NPFkem/G7wzD5qeLNNUtC87NvZCFWM7NwUqyhT&#10;GRlRjIbgrHwT/wAFCND05PD0XjTwLqSRjyo/EVwI3mC9mO63BYgDq0ZJzzk80AXPHn7Iuk/sj/sM&#10;fHzS9L8R6j4kGt2LX01xqUaK6uAq/wAPXPXJr2b/AIJxf8mT/Cz/AK8Z/wD0qmrjYf2V/iyv7I/x&#10;X8GeLfHq/Eb4i+MleWO6uJHjtrZjHEggRn6RgozcIg+bhR39h/Y8+Fuu/BX9mvwN4J8SpBHrmkWs&#10;sV0trL5sYZp5HG1u/DCgD5U1r/lM/oH/AGKrf+kc9fofXyNqX7NHjW6/4KOaV8Z0hsv+EJttDbT5&#10;JDcj7R5pt5I+I8dNzjnNfXNAHzN/wUg+G/8Awsz9jj4hW0ce+80m1XXLc4yVNs4lkI+sQlH/AAKv&#10;k/S/iAf2vJv2LPht5xvrW0s18U+JlYhg/wDZ2+2QyenmPbXKH/rsMYr9O9c0e18RaLqGlX0fnWN9&#10;byWs8Z/ijdSrD8QTXwr/AME4/wBhHxd+zB478a+JPHT2U91LaJpWiPaXHnYtjM0szEY+TcyQnA9W&#10;oAxZfGMP7Hf/AAUC+L73P7nwz498IT+L7eNvlje9tIZZpAT0JPlXrcc/vV9cm1+wFqA/Z1/4J8eK&#10;/i7rFtJf3+pzal4nljc7ZLny/wBzFGTjgO8JOcf8tSa7T/gpX+xz4o/ak8P+DL/wILUeKdEubi3l&#10;F3dfZ0eynj/eZbByQ0aDHpI9e/aF8AdGT9mTT/g7qiF9IHhqPQLt4SAx/cCN5VOOH3ZcH15oA+H/&#10;AID/AAv/AGhP28vBcPxO8X/HjV/h/wCE9VuJl07QfCKvb74opWicHZIgVQ8bgb/NY4ye2fPdF+Bo&#10;/Z9/4KqfCTw1/wAJZrnjOWayN/LqniCfzrhneC9BUH+6NmcEnljzXqnww/Zk/bN/Zq0248AfDfxr&#10;4N1LwMLiSSwvtWQbrQSElnEbRsyEk7imZF3EkZyc2/Av7BHxd8I/tq+Avip4h8Xj4g2lnEZ9c1zU&#10;LkRzfaGhnjMcEGPlhQPEFGR/FgAYAAD4nfGL40/tY/tdeK/gf8KvGifDHwn4Ric6trlvGWvJmQok&#10;jKww+RJJtVEZBhWYt0A8k/by/Ym1P4L/ALO994y1z4z+NviJqMN/awfZdcu2e1YyOQzlHdznpj5u&#10;te/fHH9jP4w+C/2lNU+N37O/iXSdO1bXo/L1nQ9YAWOQnZ5hXKMro5jVyDtZWBKsc4XhPj3+xX+1&#10;J+0p8M5br4heP9J1DxBBcQtpfg3R3FrpcIziSaeTYN8gXIUYbG44fBK0AU/23v8AlE/8Ev8Arx8M&#10;/wDptNfor8Lf+SZeEf8AsD2f/olK+T/2mP2TvH3xT/YP+Gvwn0KHT38XaDa6LFepcXYjgDW1kYZd&#10;smOfnPHHIr698D6TcaD4K8P6ZdhRdWWn29tKFOQHSNVbB7jINAH56/8ABOO48n9tj9qu11V1Ovya&#10;xcSAOBvaNdQuRIV/2cvF045X2r3v/gqP/wAmJ/E3/uGf+nS0rzz9p79h34jP8d/+F4/s9+LLbwt4&#10;5u4/L1Wxvn2w3J2Km9NyOjBlVN0ci7SVDZzXnHxa/Yv/AGsf2jPhfrZ+JvxM0+91WHyG0bwdpLpb&#10;2E0gmj3yXTpGikrH5rKCHO7b8yjggHlP7asd4v7BP7JVz9pltNIjt7ZbmaEHdHIbSMxuMdwqzEc/&#10;/W+s7P8AYA8W6haQXVr+1l8X7i2nRZYpo9fmZXRhkMCJeQQQa9Et/wBkjT/iP+xb4T+DHxDiEN5p&#10;+i2ds91YuHayvYYwFmiYjBwcj/aVmB4NfPXg/wCAf7bv7Oujx+EfAfjzwl408H2aiLTTrAxNaxAY&#10;CYkTcgA4CCSRVAGMdKAPWPhH+wTafAn4jeJ/ihefEnxN488SX2hXOnXFx4icTSyqUjCs0pJdiqwo&#10;oyeAAOwrgP8Agip/yaz4p/7HO6/9IbGvSf2efgH+0BpXjDxF40+NPxRtfFV9faFdaRY+GdJDLYWp&#10;lkikE3CRIHHlbOIySG5c4xVj/gm3+zj4y/Zf+BuueFvG8VlFq154jn1OJbG5E6eS9taxglgBg7oX&#10;4+nrQB41/wAFFf8Ak879j/8A7GeD/wBONjX6J18h/te/sy+NvjR+0b+z54z8Nw2L6J4J1qK/1Zrm&#10;5EcixLeWsp8tcfOdsL8euK+vKAOC+PylvgR8RwBknw3qQAH/AF6yV8qf8EcP+TRbn/sZb3/0VBX2&#10;9qum2+taXeafdp5lrdwvBKn95GUqw/Imvzd+Hv7I/wC1v+ytN4g8I/Brxn4Vv/AepXr3dpca0F86&#10;1ZlC+YyNEdsm1UBC70OwHAyRQBq/FS4jtv8Ags/8JHlcIp8NSoCf7zWepKo/EkD8a+rv21P+TSPi&#10;9/2LF/8A+iWrwr9q79iHx/8AF6D4Y/ELwd4utdJ+N3gzTrW0m1GeRlt75ovnLK/lnDCVpWAZNriU&#10;hgBXnXjD9k39rz9oX4f69p/xW+KVhbWkdjJ9g8NaCYoE1K6CnyxdSRxIvlbtpIJfpwqnmgDov2H/&#10;AII6D+0V/wAEy9L8A+JGmi07VLm/xc2xAlt5UvpHjlTPGVZQcHgjIPBrl9N/Zb/bO/Zh0RbL4V/F&#10;XSvHHhbTEItNA1KNRM0Y5ESR3CMsY9FSdfavUPhR+yZ8WvB/7DOh/DLSvFlv4C+JWlapLqUGqWc7&#10;SwD/AEqSVY2dByrK4DZVh1BUisZtE/4KBXGnnw8+u/DeNnXyT4oRSJVyP9YFEW3P/bHr2oA1fgN8&#10;RLL/AIKefsp+MPCvxE0j/hH9XtrxdO1B9LDIsc6bJobiFXLFCGGGjYn7rDOGwPM9N/Zb/bO/Zh0R&#10;bL4V/FXSvHHhbTEItNA1KNRM0Y5ESR3CMsY9FSdfavWPBv7Bfif4P/su3fgj4d/EWTRviZeavFr1&#10;14sdZESa5TA8rAJYRbRtO4PnLEqd20c82if8FArjTz4efXfhvGzr5J8UIpEq5H+sCiLbn/tj17UA&#10;eK/Gr9qzX/2uP+Canj/VdV0aPRPEXh7XdPsdchs0cQSp58RSRVYlk+dkBUk4KdecV6J+zh+xZ4i+&#10;JHwD+HviXSf2nvinpNjqGh2kiabpetSpa2LCJVe2iUSYVImVowvYJjtXv/7OH7Dnhj4L/s8+IPhp&#10;4guT4ufxWZpfEV9ICguXkQJiPksoQAbWzu3ZbgnA+e/C/wCx/wDtU/sn3V9pPwN+I2h+JPAU8zzW&#10;+jeJVCyQMxznayFVPq0cihjklBQB6l4H/wCCcK+G/jP4S+JPiD4yeNvHus+G5hJar4kn+1fJ837v&#10;e7FlXLk4B6mvO/2S/wDlKJ+0n/15H/0dbV6B8Gfgb+1N4h+L3hzxr8aPilpcGgaLNJcR+EPDqEQ3&#10;DNE6BZdiRqQpcMCxlPy9uta3wE/Zo8a/D39t34y/FHV4bJPCvim2MWnPDch5i3mQt86Y+XiNu9AG&#10;N/wV1/5Mz1b/ALDFh/6MNfSn7P8A/wAkH+G//Ytab/6Sx15d+3/8CvFP7Rf7Ol/4M8Hx2sutTaha&#10;3KreTiGPZG5LfMQecV7L8J/Dt54P+Fvg7QdRCLqGl6NZ2NwI23KJIoER8HuMqeaAOqr87P8Aglx/&#10;ycB+1z/2M9v/AOleqV+idfIf7D/7Mvjb4C/Fb4/eIPFcNjFp/jTWob/SjaXIlcxLPfOd4A+U4uI+&#10;Pr6UAeUf8Fs/+Tf/AAN/2M6/+kk9dj+3p+0v8SfDvxZ+HnwJ+EF1a6L4z8Yos82t3Sg/ZYJJXiQI&#10;WVgvMUzM21mAQbRk103/AAUq/Zl8bftRfCnwx4f8Dw2M2oafrQv5xfXIgQReRKnBIOTlxxSftxfs&#10;a+Jfjt4k8G/Ej4Z+Irfwx8UPCLAWdxd5WK4iWTzEUuFbayOXIBVlYSMrDBzQB5L8Sv8Agnj4zg+F&#10;fi3xB45/aR8feLb+x0a8vpbOO5kitJGjgkkEWx5ZP3e7ggAZGeFzxwf7HP7QE37M3/BMHxb46srS&#10;K/1a38SXFrp9vPnymuJRbIjPjBKrkuRkZ24yM5r0/XP2e/2wv2gPB2saB8UPiLofhfw+bGZDpfhV&#10;VS51eXyz5cU0oQCOJm2hsEgqWBQ9tb4C/sD60v7C/in4I/EiW10rVdV1WbULa90+UXS2rgQtBL2z&#10;h4iGXIypIyM5oA5H4R/sq/Hr9qDwLoXxE+JP7Rvifw9b+IrSPVLPQfCzvbxx28yCSFm8t44w21lO&#10;0RtgfxZzjgP2K/hnH8Hf+Co3xD8HRazqXiGPSvD80Y1PVpRJdT7lsnJdh1wWwPYCvRfhr8Cf25fh&#10;x4ZsfhtpXj3wZZ+EtPQWVn4glQXFxaWoOFEYaHcSq8KHBx03AAEbX7KP7DfxE+Av7ZXibx9r2tnx&#10;X4bvtJmtRr+oXgk1C9uZPs7vJJHyVBdJcZJIAUZPWgD5j+MHwH8ZftHf8FCv2hvB3grxGnh69k0I&#10;3V0kjMqajDHFYFbNiCMK8xgJJ4AUkg4wfrb/AIJf/tDaV4n+Gz/BvVdHtfCHxA8CB7O70eOEQNdR&#10;o5V7jy/+eofiX/bIb+PA6b4Rfsy+NvBv/BQj4qfGDUobFfBviLRTYWMkdyGnMu6xPzR4+Uf6NJzn&#10;09a539sT9i3xh4m+MXhX43fAu6sdD+Jum3CDUI7qXyYb6NUKrKxxgtt/dOp4eNgMjb8wBz3/AAWr&#10;/wCTWfC3/Y52v/pDfV5d/wAFONNub74xfsrpda7d+GNHuHjgXXLKQxTac5uLPzbmNxja8atG4OeC&#10;gPFdl/wV91rU779jv4ejxHYQ6N4lufFFrNd6bBP58cci2N4JdkgHzIGdcE4OGGRnNfUH7R37Kfh7&#10;9rD4F6Z4R16aXSNRtIobrTdWiiDS2NwI9pJQkbkIJVkyM8cggEAHlf8Aw718Z/8AR1nxi/8AB7N/&#10;8drU+E//AATf8MfD+2+JsOu+NPEHjr/hYGmnTtWuNYZTcEli/niXlmk3ENubPIB5ry7w78Kf29vh&#10;PpMfhXQ/HPg3xbo1sogstU1RhJcQRAbV3NJEHJA5+bzMYxkjFeg+BP2WP2grj4e/EiTx78bzefEL&#10;xRa2cWmXWmiVbXRJIJzNui2+WBvyFOyNcY539KAPJtH/AGKP2rf2YbOax+B/xi0/WfCcEsk9toGt&#10;RrG3zMWKLHLHLEpJ6lXjyxJ4JNe3fsD/ALXviv8AaKHjnwj8Q/D9voXj/wAEXa2mo/YlKQy5eWMg&#10;oWbZIjwurYJU5BXHIHDWuh/8FAdBsf7CXXfhxr2B5aeIrhSJgOgYqI0BIHrEfxr179i/9ka4/Zp0&#10;3xVrfibxAPFnxG8ZXv8AaGv6tGpWFpNzvsjBAJG+WRixC7i33QABQB9KV8m/8FBf2qrz4EeArHwh&#10;4KMl58WPGj/2fodnaJ5k8Cuwja4Cj+LLBY89XOcEI1fWVfmL4k/Zd/avT9rbxB8adO03wXr+pi4u&#10;INC/t69aSKws8skPlxKy7GERI5J5kc/eOaAPrP8AYh/ZUsf2Vfg/b6VOI7vxnqxW+8Q6mPmaW4I4&#10;iVupjjBKj1JdsAuRXzvrX/KZ/QP+xVb/ANI567/wnqn7cz+KtGXxDo/w0TQDewjUWs3k84W3mL5p&#10;jzJ97Zux74rX1L9mjxrdf8FHNK+M6Q2X/CE22htp8khuR9o8028kfEeOm5xzmgDyn/gsV/yKnwb/&#10;AOxq/wDaYo/4LFf8ip8G/wDsav8A2mKi/wCCxF1G2jfBPT1bde3HidpIoVBLOqrGrEfQyIP+BCvW&#10;/wDgod+zR41/aT0L4d2ngyGylm0PXP7QvPttyIQItoHy5Byc9qAPrmvzw/4JM/8AI1/tH/8AY1J/&#10;6Muq/Q+vkb9gv9mjxr+z1rvxiu/F8NlFD4o1xdQ077HciYmINOfnwBtOJF4+tAH1zX5+/tQfHz4u&#10;/Fj9ri1/Zu+DviG38DNa2aXeueImQGdQ0KzkIcEqqxvFgJhmd8FlUEj9Aq+If2rv2M/iPrPx90v4&#10;7/AnxLYaD4+gt1ttQstTwsN2qxmIOCUZWJj2xsjjGEUhgRQB4j+1t+wbr3w5/Zt8a+NPE/x78efE&#10;DUNLtIpjZ6ldOLS4czRR/PG8sh2gMcDd2Xnjnp/+cJ3/AHA//crVj4s/snftY/tLfC/XLX4l/EDR&#10;rWSKJG0vwd4dIgtb24EikPeTbBlVXcwTLjcqkbSOfVf+GW/HP/Dtf/hSfk2P/Ccf2Z9k8v7UPs+/&#10;7d53+sx02e3XigD0v9gn/kzn4Tf9gSL/ANCavmH9pfyNa/4K1fAOz0yFrjVLPSI5L0xfwxq97Jg8&#10;/wAKB2PHRh1o+HvwK/bh+BHw50Lwr4O8Y+DNY0aGzSOKy1GJPO0piCWiVzHiRVJ4Ys2f7oHFev8A&#10;7H37Feu/Cfx1rvxZ+LXiaPxx8XtcUxSX0LFreyhIUFYyyrlyFVchVVVARRjJIB5R+zv/AMpgvj3/&#10;ANiw3/oWlV6r/wAFXv8AkyPxj/1+ad/6WRU74Rfsy+NvBv8AwUI+Knxg1KGxXwb4i0U2FjJHchpz&#10;LusT80ePlH+jSc59PWu6/bw+CviX9oL9mnxD4I8Ix20uuX1xZyQreTCGPbHcJI2WwcfKpoA+Cf20&#10;M2f7P37CWqXxVPDtppVh9vklXMS5tNNZd/HTYk34A1+uyOsiK6MGVhkMpyCPWvm3xP8Asgab8Y/2&#10;NfBXwg8blbLV9F8P6bbR6haYlNhqFtaJF5sZP31yHUjjcrEZGQR8+6B8GP28vhj4dTwH4c8feENX&#10;8P2sYtdP16+Ia5toANqDMkJfKqBwwkx0BIAoApfDOWHVP+C0HxIm0bL29voO2+eFxs3LZ2Ub5Ax0&#10;k2qRz8wJ+mh/wTq/5PO/bA/7Gef/ANON9XvH7Fv7GMX7L1j4h1zXtebxh8RvFEvnazrjhtv3i/lx&#10;7juILszM7YLnBIGAK579kL9mXxt8F/2jf2g/GfiSGxTRPG2tS3+ktbXIkkaJry6lHmLj5DtmTj1z&#10;QA3/AIKvf8mR+Mf+vzTv/SyKvaf2Tv8Ak1n4N/8AYmaN/wCkMNcl+3h8FfEv7QX7NPiHwR4Rjtpd&#10;cvrizkhW8mEMe2O4SRstg4+VTXpHwG8H6j8Pfgb8O/C2rrGuraH4c07TLxYX3oJobaOOQK3cblOD&#10;3oA+Jv8Aglx/ycB+1z/2M9v/AOleqU3/AIKjIo/aC/ZHcKNx8TTgtjkgXemYH6n869Z/Yf8A2ZfG&#10;3wF+K3x+8QeK4bGLT/GmtQ3+lG0uRK5iWe+c7wB8pxcR8fX0o/bg/Zl8bfHr4rfAHxB4UhsZdP8A&#10;BetTX+qm7uRE4iaexcbAR8xxbycfT1oA4j9sz9or4qa3+0r4N/Zy+DerWvhbXdctPtmoeILhAzxK&#10;VlkKISrbAsUDuWUFiWUArg54D9oT/gn/AOJ/CvwC8e+LPGH7Q3j7xxf6To11qBsri6kSzndIiQjR&#10;ySyfJ1GARwcDFex/tmfsZ+N/iV8V/Cnxn+DfiSz8N/Ezw/CtsUv/AJYbqNS+1g21huCySIyupV1Y&#10;AkY5898ffszftdftG/DrxBpXxN+IWi6JYrYy/Y/DPhjbENUugpMS3cwQBYt20lcsCB91Tg0AZP7O&#10;v/KG3xd/2BPEH/o6evEPibb6hN/wRd+Ej2RYW0Pied77A6w/bdTUZ4/56tF6V9mfCH9lvx14L/4J&#10;26/8G9ShsV8aXmm6taxRxXQa3L3EkrR5kxwMOM8cV0/7Pf7JrWP7C+k/A34pWVvNI9vfQX8djMJB&#10;GZL6e4hlifGN6b43Bxwyjg4oA8p+Fv7DniTxt8NPCniDS/2qviymnappVreW8dnrkwhRHiVgqASc&#10;AZxjtjFdz8JP+Cd8Pw3+Pvhz4s6z8WfGHj/xFokU8ER8SSi5Z45LeaHYZGJcKondgAcZ+pryPwf+&#10;yz+1/wDsr283hv4R/EPw34t8BiV2srDxAmyS13MWJCOh2c9QkpUlidoJr139nv4G/tKS/F3TPH3x&#10;u+KWn3thp0U623hDQUItS0sRjDS7UiTcuSQSJT/tDJoA+v6+A/8AgrhoV14e8HfCr4uaXCX1TwL4&#10;ohlDocFY5CsgYn0EttCPYv8AWvvyvIf2tvg3P8fv2c/HHgWzWFtT1Ky3WHntsT7VE6yw5b+EF41B&#10;PoTQB85eA7qx/ag/4KNeIfE8YXUvB3w18KwadZlgGie8v42ZmxyOY5bhD/1zH1r5jj+Ik/7Nf7Lf&#10;7WXwJu5pTe+H9ZW00Zbh+ZbDUJVhYr3x5K+aeMZm9zX2/wD8E7f2Xdc/Ze+Dep6b4t8h/F+tarJf&#10;38lvOJlCBVjiQPj5gArNz3kavIf2wv8Agnx4j+O37WvhLx7oK2I8JXn9nx+K47m58uR1gnAcqmP3&#10;mYFRQD3Qc88AHZ+LPiHdfsA/8E6fCNxp+nwTeJbPS7Oxt7a4U+Suo3IMszuByQrtM+ON20DIzXnv&#10;wx/Y9+O37RPgnRfHHxP/AGkfFWivr1pHqUWgeGZHghgilTfHu2OkYba4yqx8cjcetfXX7VH7Pem/&#10;tQfBXXPAWoXh0yW72XFlqCxiQ2tzG26N9uRkdVYZBKswBB5r5J+HfwS/bp8H+G7D4cW/xB8G6Z4W&#10;0+FbC28SFBc3VvaoAqrEDCGYhRhd6gj+8MAgA84/YH8DW3wd/wCCknxo8MnWL/WbXRPDN5G2p6rJ&#10;5lzMoutPYvIwHJ5PbtWt8JfEnx7/AOClHiLxb4g0j4rXnwd+F2k3/wBitLPw+rLeSHAcKzRujs2w&#10;oXZpNuWwqEZx6X+xz+w348/Z5/a08e+MvEOqDxN4V1bRLjT4NZ1C8E1/fzy3FpK0k6YON3lSnkns&#10;CT1rldB/Y1/aU/ZQ8eeJ1/Z78U+Hb3wFr119qXSvEBAa1OTtDKyHJRSF3ow3gDcvAwAeC/tofsuy&#10;fs3/ABZ+AUtx8RPFHxBu9c1yTzJvElyZvs4hnscCLJJG7zTnk52r6V9Gftyf8pB/2VP+v1P/AErS&#10;uR+Ln/BP/wDaF+JXjr4aeOPFXjuz8eeJbPU/tWsWxnFrp+k26S27xxWcewbicTbm2rnamRnLH6E/&#10;ac/Zo8a/FT9rT4F/EHQYbJ/Dvg+5WXVHuLkRyhRcK/yJj5vlBoA91/aOS/k/Z5+KCaWWXU28LaoL&#10;UqMkTfZJdmP+BYr5j/4I9XVhcfsfpFaNGbmDX71LwJjcJSI2G738to/wxX29JGk0bRyKrowKsrDI&#10;IPUEV+bk37Df7Qv7MPxG1/UP2Z/G2l2/grXpvOk0LWnRjbHnClZY3VgmcLIpDkABs4JIBrf8FZv+&#10;Rr/Zw/7Gp/8A0Za159+3f4Tv/F3/AAUw+EWkXHi7VPAtrq2h29lYeIdHnMFzaSNNeKFikBGHaRlQ&#10;85xKB3ArQ+JX/BPv9oj4jeJvh3418afEK28f+LLLV47nUbM3AttP0y1SSJwtsmxQzsQ24qiD5VHP&#10;WvrT9s/9jXRv2uPCOmRNqknhrxdocrT6PrkMe8xFgN0UgBBKMVQ5BBUqCO4YA85/4d6+M/8Ao6z4&#10;xf8Ag9m/+O1ia5+x7pf7Jf7H/wC0Ymn+KNU8Uz+JNCubu6udVRBIJEglycryxYyEknnNYumeBf8A&#10;goN4W02Pw5b+NfA+twxDyovEF4UknVRwCxeAM5AHV0ZjnkmvSPD/AOy/8XbX9mP4w+G/HPxBT4i/&#10;EPxvYTxwySO8dpZu0BjSGNmwBHkk/LGgGT8vegDV/wCCXH/Jifwy/wC4n/6dLuvFviZ/ymi+Ev8A&#10;2LE//pDqdfT/AOxB8IPEPwF/Ze8F+BPFSW8ev6T9t+0raTebEPNvZ5kw2Bn5JF/HNeb+NP2ZfG2u&#10;/wDBR7wF8aLWGxPgnRdFlsLqR7kC4ErW17GNseORuuI+c+vpQB9e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YPj7R9W8ReBfEelaDqx0HXL7Tbm1sN&#10;VCbzZXDxMsU+3vscq2P9mt6igD4H8Mf8E2/GXjn4laB4p+PnxivPidY6DKJ7PQ1hdIHYFWAYs2FU&#10;lRuVUBYAAtX3xRRQAUUUUAFFFFABRRRQAVyXxZ8OeIfF3w38Q6N4T18+FvEl5atFYawE3/ZJeMPj&#10;v/8AXrraKAPhb4Z/8E5/E+ofGHQfiL8c/ize/FLUPD0qT6XpjQulvHIjbkZizH5QwVtiqoYqNxIy&#10;D900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XBfHT4z+H/wBn34V6/wCPPEruNM0mHeIIcebcysQscMYP&#10;8TuVX0GSTgAmgDvaK/NX4f8AiD9sn9tuzPjTQfFOl/BP4d3ZY6Xbxwh57hAxAdSY2lccYLs0atjK&#10;pg1H46+Jn7XP7BxtfE3j3WNL+NPwwNwsV7cRoIrm13EAbnEavGzHgM3mx5wDgsKAP0uorjfh78XP&#10;C/xK+F+i/EDSdThXwzqtol3Hd3UixrECdrJIScKyvlGGeGUit6bxRo1to6atNq9jFpUmNl89yggb&#10;JwMOTtOT70AalFQWd7b6jaxXNpPFdW0o3RzQuHRx6gjgivgPxV+03r9l/wAFSPCPgu38fpH8Mp9L&#10;kkvLBbuL7CZRp9043P2PmJGcZ6gUAfoHRWXovinRfEvnf2Rq9hqvk7fN+xXKTeXnON20nGcHGfQ1&#10;HqHjLQNJ1FdPvtc02zv2wRa3F3HHKc9PlJzzQBsUVXvtQtdLs5bu9uYbS1iG6SedwiIPUseAKpye&#10;KdFj0dNWfV7BNKf7t81yggbnHD52nkEde1AGpRVex1C11Sziu7K5hu7WUbo54HDo49Qw4IqDVte0&#10;zw/bifVNRtNNg/56Xc6xL1A6sR6j86AL9FZ+j+INL8RQNNpWpWepwqcNJZzpKoPoSpNGteItK8OQ&#10;RzatqdnpcMjbEkvbhIVZsZwCxGTigDQorN1bxJpGgtAup6pZac052xLd3CRGQ+i7iMn6VoqwZQQc&#10;g8gigBaKzdN8SaRrX2r+z9Usr77Kdtx9muEk8k88PtJ2ng9fQ0uj+ItJ8RRyvpWqWeppE2yRrO4S&#10;UI3odpODQBo0UVkL4u0JtWOljWtOOphtpshdR+cD6bM7s/hQBr0VFdXUNjazXNzNHb28KNJLNKwV&#10;EUDJZieAABkk1Qi8UaNPo7avHq9jJpS53Xy3KGAYODmTO3rx1oA1KKq6bqtlrVml3p95b31q/wB2&#10;e2lWRG+jKSDVfWvEmk+G445NW1Sy0uOQ7Ue9uEhDEdgWIyaANKio7e4iuoI54JEmhkUOkkbBlZSM&#10;ggjqCO9SUAFFfAPwH+OnxA8B/wDBRT4gfBf4g+KL7W9A1SKa68MLqBU+UvFzCiEAZHkGVST/ABQj&#10;6V9/UAFFfBv7O/xu8e/tDf8ABQD4pLp/ii9j+EvgdXsk0iIqLee5A+zIT8uWDPHcyg5/gSvtrWPG&#10;WgeH5lh1TXNN02Zukd5dxxMenZiPUfnQBsUVDaXkGoW0dxazx3NvIMpLC4ZGHqCODVVvEWlLrC6S&#10;dTsxqrLvFibhPPK4znZndjAznFAGhRXEfEzUJ9e8B+N9B8KeJdN0nxn/AGLeJZXM12q/2fcNCywz&#10;y4DMiI7IxbacAdD0rhf2PfD/AMRPDfwje1+JvjrSviJ4jbUppE1jR7w3UHkFUCR7zHHypD5G3+Lr&#10;QB7jRWJqvjjw5oVx9n1LX9L0+f8A55XV7HE35MwNa0d1DLbi4SWN4Cu8SqwKlfXPTFAEtFfn14X/&#10;AGntduv+Co3i/wAG3XxAjb4YW+lxy2lk95ELFZTp9q5Kv0J8x5D97qTX1D+0Jea58Q/gP4qtfhR4&#10;/wBD8O+Ks2wtvEE2oqttZEXMTSeZIiybd0QkUfKclh06gA9korzj9nXSvFeh/BXwtZeOPEll4w8V&#10;RW7/AG7W9OuDPBdsZXKsjlE3AIVH3R0rstV8WaHoVzFb6lrOn6fcTf6uK6ukid/oGIJ6jpQBq0U1&#10;HWRFdGDKwyGU5BHrTqACivmb9sjwj8XvFGrfDx/hd8T9D+HVtb3FyNXh1jUGtW1JWa38pIgIZN5U&#10;LMCPl/1g654+l5JEhjaSRlRFBZmY4AA6kmgB1FZGj+LtC8QTyQ6XrWnalNGMvHZ3UcrL9QpOK16A&#10;CiiqGsa/pnh63WfVdRtNMgY7RLeTrEpPpliBmgC/RWTN4s0O3ksI5dZ0+KTUCBZq90gNySQB5Yz8&#10;/JA4z1Fa1ABRWRY+LtC1PUn0+z1rTru/TO61guo3lGOuVBz+lfO//BTHWL/Qf2I/iPf6Ze3GnX0X&#10;9m+Xc2krRSpnUrVThlIIyCR9CaAPp+ivD/2T/FVtZ/sl/CfVPEGsRQNP4csWlvdSugpkcxKSWdzy&#10;xPqc17Xa3UF9bx3FtNHcQSDcksTBlYeoI4IoAlorO1jxHpPh6NZNV1Sz0yNvuteXCRA/QsRUmk65&#10;p2v2v2nTL+11G2zjzrSZZUyO2VJFAF2imu6xozuwVVGSzHAA9aytK8YaDr109tput6dqNxH9+G1u&#10;45XX6hSSKANeiisi18X6Ffao2m22tadcaiv3rOK7jaYY9UBz3HagDXoorL1jxTovh1o11XV7DTGl&#10;/wBWt5cpEX+m4jNAGpRTIpkniSWJ1kjcBldTkMDyCD3FUtP8RaVq15d2ljqdneXdo2y5gt7hJJIW&#10;BIw6g5U5BHPoaANCiqGk69pmvRzPpmo2mopC/lyNaTrKEcfwttJwfY1FfeKtF0vUIrC81ewtL6bH&#10;l2s9yiSvnphScmgDUor8/vgB4m1i8/4K0fHPR7jVb6fSLfw20kNhJcu0ETbtL+ZYydoPzNyB/EfW&#10;v0BoAKKKyZPF2hw6smlSa1p6ao52rZNdRiZj6BM7j+VAGtRRWbp/iTSNXkvI7HVbK9ksztuVt7hJ&#10;DAeeHAPy/dbr6H0oA0qKzdI8SaR4g87+y9UstS8k7ZPsdwkuw+jbScH61pUAFFfOv7ft1470X9l/&#10;xT4i+HWv33h/xH4e8vVjNYsqtLbRki4RtwI2iJnk+sYrV/Yi+Nkvx+/Zj8E+K765+1639l+warI2&#10;N7XcBMUjtjgF9ok4/wCeg6dKAPdaK+dP+CgHx3u/2e/2X/FHiLSb1rDxHemPSdInXG5LiY4Lrn+J&#10;IllccdUFcDpP7SWo/snfsLeEvHvxb1a98XeONWtVuYbO5kVLi7ubndLDb9PkWOIrvbB27G4JIUgH&#10;2TRX5veBNB/bb/aq0mDxrP8AEHS/g54Y1FRc6XpNvaATtC3KPtCNJsKkYMkmTwQuCDXTeF5f2z/2&#10;ffif4O0/xdquk/F74c6vrNlpd9qltag3OmwzTxxNM4RI5FKhy25vNQbTuIzQB990UUUAFFFFABRX&#10;zT+2z+2hpf7JfhPTorTTv+Ej8ea8zRaLoa7trEEAyy7fm2AsAFX5nYhRj5mXwnw/8Hf24/jNp8Xi&#10;TxJ8YNN+F5u1Etv4esrJfMtkYAhZAkfB56PI7DocHgAH6GUV8A+D9a/bU+AfxN8HaR46k0X4s/D/&#10;AFjW7PTL3W7C2DzadDPOkZlby0ikXaHLFnSRBtwWHFffrMFUknAHJJoAWisnTPF2h61eS2mn61p9&#10;/dRZEkFrdRyOmOuVUkjofyrxX9uP9oSb9nT9nXxX4k0e7tY/FiwRwaXBM6FxJLMkXnCNvvCMOXxg&#10;glQDwaAPoCivzD/Z/wD2Q7/4w+GfBvj7xd+1D4lm8Za/Bb6v/ZdjrALQiVRKkBDTFiwVsEAKBkqF&#10;45/THU9WsdFtGutRvLewtV4aa6lWNB9WYgUAW6KqaXrFhrlmt3pt7b6hasSBPayrKhI6gMpIqLWv&#10;EWleHII5tW1Oz0uGRtiSXtwkKs2M4BYjJxQBoUVQ1DXtM0m4tbe+1G0s7i7cR28VxOsbTOSAFQE5&#10;Y5IGB61aurqCxt5Li5mjt4IxueWVgqqPUk8AUAS0VnaN4i0nxFE8uk6pZ6pFGcO9ncJMFPoSpOKv&#10;SzJBE8srrHGgLM7HAUDkknsKAH0Vl6P4p0XxE0i6Vq9hqbRf6xbO5SUp9dpOK1KACisibxfoVvqq&#10;6ZLrWnR6kxwLN7uMTE+gTOex7VpXV1DY2s1zczR29vCjSSzSsFRFAyWYngAAZJNAEtFZcXijRp9H&#10;bV49XsZNKXO6+W5QwDBwcyZ29eOtXbO+t9StIrq0niuraZQ8c0Lh0dT0IYcEfSgCeiuY1rxZo2oa&#10;VrdlY6zY3OoQWkxe3t7pHljwh6qDkV8cf8EcfEmreKP2Y/E91rOqXurXSeMLqJZr64eZ1QWVkQoZ&#10;iSBkk49zQB93UVlWvizRL3VpNKt9Z0+fU4yweyiukaZSv3soDuGO/FatABRXjH7Ytv4zb9m3xxe/&#10;D/WbzQvF2l2R1KyubEjzGEBEkseCDnfGsigepFcd/wAE7/j5e/tDfsw6Dret351HxPps82k6vcOf&#10;nkmjbcjt7tE8THtkmgD6YorxX9sr4zP8A/2afHXjG1n+zatb2JtdMkABK3kxEULAHrtZw5Hohrn/&#10;ANgm88b6l+y74Y8S/EjxHd6/r+vrJrBub91zDayY8hAQAAvlKsn1kbmgD6KorDs/HXhvUNQ+wWvi&#10;HSrm+3FPs0N7E8u4HBG0NnOa2ndY0Z3YKqjJZjgAetADqKy9P8UaNq2mzahY6vY3lhASst1b3KSR&#10;RkAEhmBwMAg8noRXzh+2RovxR+I3hvwddfBX4teHPAafaLgXd9qOq+RDfKQiokbpFKHKsr5HGM0A&#10;fUdFRzTx20LyzSLFEgyzuwCqPUk1kab448OaxffY7DX9Lvrzn/R7a9jkk46/KGJoA26K4L48+Lk8&#10;D/Bvxpq66rDo17Bo161jdSzLGRcrbyNGELdXyuQPavmf/gmn+0defET9nSfVfiT48tdQ8RDXLqET&#10;avewxTeSscJQYJHy5LY47mgD7Vor5i+IHhn4sax+1t4I13w58U9B0z4X/ZIJL3wlLqTLeah/ri0k&#10;UQhYOrApg+YM7D6c/TjMFUknAHJJoAWisnTPF2h61eS2mn61p9/dRZEkFrdRyOmOuVUkjofyrWoA&#10;KKK+Zv2aPCPxd0H4y/E278e/E/Q/Gnhi4uJRo2iabqLXE+lKbhyqTIYU2EJhMbm5Uj3oA+maKz9Z&#10;8RaV4dhSbVtTs9Mic7VkvLhIVY+gLEZNT6fqNpq1pHdWN1DeWsgyk1vIHRh6hgcGgCzRRRQAUVl2&#10;/inRbrWJNJh1ewm1SPO+xjuUadcdcoDuGPpUmkeItK8QLM2l6nZ6ksLbJTZ3CShG9G2k4PsaANCi&#10;qWra5p2gWv2nU7+1062zjzruZYkye2WIFP03VLPWLRLqwu4L61f7s1tIsiN9GBINAFqivgLWPEur&#10;r/wWE0PRV1W+Gjt4YaRtPFw/2ct9kmO4x525yBzjtX3VD4m0e41d9Ki1axk1RAS1ilyhnXHXKZ3D&#10;8qANOiisGbx94Yt777FL4j0mK8zt+zvfRCTJ6DaWzmgDeoorN1rxJpPhuOOTVtUstLjkO1HvbhIQ&#10;xHYFiMmgDSoqCxvrbUrWO6s7iK6tpBlJoHDow9QRwaj1PVrHRbRrrUby3sLVeGmupVjQfVmIFAFu&#10;iqel6xYa7aC602+ttQtSdomtZVlQkdtykirbMFUknAHJJoAWisnTPF2h61eS2mn61p9/dRZEkFrd&#10;RyOmOuVUkjofyqxq+uab4ftRdapqFrptsWCCa8mWJNx6DcxAzwePagC9RWdqHiPSdKhtZr3VLOzi&#10;umC28lxcIizEjICEn5ifar0syQRPLK6xxoCzOxwFA5JJ7CgB9FfMv7eHji1uv2MfilqXhjxBDLcW&#10;tnABd6TehnhY3MP8cbZU4J710v7DOo3erfsi/Cy8vrqa9u5tGjeW4uJDJI7bm5Zick/WgD3WiioL&#10;6+ttNtZLq8uIrW2jGXmncIij1JPAoAnoqho+v6Z4ht2n0rUbTU4FO0y2c6yqD6ZUkZo1jX9M8O2q&#10;3OrajaaZbs4jWa8nWFCxBIUFiBnAJx7GgC/RWZqnifR9DWBtS1ax09bg4ha6uUiEn+7uIz+FaKOs&#10;iK6MGVhkMpyCPWgB1FFfGP8AwVZ+MHjP4J/s8+Htc8DeIbvw1q1x4pt7KW7syod4WtLt2Q5B4LRo&#10;f+AigD7Oor89fDf7Lv7XHiTw7pWrR/tQNDHf2sV0sbWTEoHQMATjqM16/wDB/wCEnxw+DPh34hat&#10;8R/jC3xBjbQ5jpsawGI2c6I7eYMjk9PyoA+q6K/JX9kLSv2qP2uvhrqXjHSf2iLvw/b2Ory6S1re&#10;W/muzJDDKXBVcYInAx/smvedN/ZJ/a1ttQtZrn9p/wC0W8cqvLD9iYb1BBK9O44oA+8aK+APhp8d&#10;PiB8M/8AgpZ4q+EfjnxRfax4P8RW81z4ahvipSAuouYlRgB8qqk8Hzckov4/f9ABRXwd8I/jb49+&#10;Pf8AwUe8d6Po/ii9tvhR4Cgkt7jS4Cot7u6Rfs+1zjJJnaZxggEQD6Gj+3F/wUy8M/CrSfG3w48G&#10;rrB+JlvnTxfrCsVtp8hA3SiQtlmVTlQFIJxkjmgD7/orxr9jfxdrPj79l/4b+IfEOoTarrWo6THP&#10;d3s5BeaQlsscd69loAKKKKACivOPgr8fvCXx9s/EVz4Snup4tB1STR703VuYStxGAWC5+8PmHNej&#10;0AFFFfCP/BWb43+O/gf8N/Al/wCBPE174ZvL7VpoLmayKgyxiHcFOQeM80Afd1FfA3/DIf7Xf/R0&#10;v/ki3+FYPxq+GP7TvwF/Zl+IPiq9+OmoeKdd0y4sNRtJNPiETQ2kZmS8Rt64IImik45H2b3wQD9F&#10;6K8b/Y++Mh+PX7NvgXxlPOLjU7uwWDUmxg/bISYpyR23OjMPZhXDf8FF/j/f/s8/sx6zrGhag2m+&#10;KNUuYNJ0m5jxvildi8jgHusUcpB7HbQB9O0V8X+JP2pb/wDYx/Yv8Da/8S9QuvGfxO1uyEkFjeSh&#10;Zrm6lHnMshA+WOBZERiB2UdWBrzbwb8O/wBuP9obS4fFut/FDTvhHp9+gnsdBt7JVnijbld8axll&#10;BBziSVnGcEL0oA/RmivhX4X6h+2F8E/jF4S8N/Ei80f4n/DvWr4WU/iOxtQZdPDKSpcokTp8wxuk&#10;V1+bG7JFfdV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X5wf8FptSvbrwB8KvC0E3lWmr69NLLk&#10;nHmRxLHGSO4H2h6/R+vhX/gr58G9T+In7Odh4q0aB7i98F6h/aFwkQJcWcibJnXHPyMInPoque1A&#10;H2v4Y8Oaf4P8N6VoOlW62ul6XaxWVrAgAEcUaBEUY9ABXOfG7wZZ/ET4O+NvDN/GslrqujXdqwbg&#10;KWiYK2ccFWwQexArj/2Uf2lPDn7Tnwj0XxLpOoW0msi2jTWdMWRfOsroLiRWTqFLAlWxhlII7gcn&#10;+3n+0x4e/Z3+AviT7XqFv/wlWt2E+n6Lpe4NNNLIhj83ZnPlx7tzMeOAvVgCAfAP7Pfia91b/gkX&#10;8c9LupDLb6Tq/l2uT/q45HspCg9t7O31c16Z+y5/wTosf2jvgN4F8V/Fr4g+I9ZsH0xV0Hw/pM6W&#10;9rpdrlgq/OjbnOASVVeepfrVPwh8FdR+Df8AwR7+IMms2slnq/igLr0tvMuJIopJ7WOBSO2Y4kfB&#10;5HmHPPFfaf7BP/JnPwm/7AkX/oTUAfI/7Eui61+yn+3r4+/Z+tdbvNa8DT6Z/aVit9ICyN5cU0cg&#10;UYVX2yyRvhRvKqcAAV5R40/ZF+GK/wDBUbwz8Jhotx/wg+r6fLfXlj9vm3vMbG6n3CXdvH7yNDgH&#10;HGOle+6L/wApn9f/AOxVX/0jgrI+JGNH/wCC1Hw1ubx0toLrQ28l5GADbtPvolH1Mg2gdzigDsP2&#10;lvhF4d/YB/ZL+Juv/A7T73w1rGvPp9le6h9umuHt4/OaMSIZGbYwE8ihhggyA9QK4z9lv/gn5+zp&#10;8ePgX4c8Sajq194x8Yaxp0V7rOoQ6632i0vZFDTRNGpwpRyyfvFJO3Jzmvv34kXHgy68NXei+OJ9&#10;JOh6rs0+e11eRFhn84lUjYMcZcqQvqRxzXxl8Q/+CPvwru5LnWPAfibxH8OtYiDS2skN2Lm1tmwc&#10;HDgSgD2lHGaANP4kfs4t+y5/wT5+N/g2HxTqPirR2jub7SpNUOZrK1aK3QW3B24V45G+UKv7z7oO&#10;a8W/ZE/4J46Z+0l+z34H8VfFD4geJtU0ZrWVdE8M6XOlvaabCJpFOdyvudmDMSoU84JaqfwW+M3j&#10;X4sf8E0P2gLHxnrU3iaXw2s2n2esXErTSTRFI22mU8yBTyGPOHGeMV9i/wDBN24jn/Yn+F/lyLJs&#10;s50bawO1hdTZB9DQB8kfCHw3rf8AwTx/b08O/CfTvEF/rfwu+IEKNb2986l0lffHG7BQFEqyxhSy&#10;hQ0bjIyBj339oz9gz4GeO/it4g+LHxb8Z32lpqgt4xbXus2+nafAsNvHDgO6hufL3H5wMseK8r+P&#10;2vQfHX/gqZ8GfC/hWePUh4FjF7rF1b/vI7Z0d55Y3YHAwqwp7PLtPPFcB+zt8KtB/bw/bC+Nup/G&#10;m7vtYbwnfm30vwq968EaQfaJ4tuEIcJCIYgQhXLS5bJPIB5h+0RafB/9kHxd4N+IX7MnxVOoa/Df&#10;iLUtDtNXW+hktwC2WZBzGxQo6MWB3qRtxz9Mf8FpryPUP2c/h9dRZ8qfxHHKm4YO1rOcj+deS/8A&#10;BVz4N/BX4I/DXwdovgLw/wCH/Dvi2fVRLcW1iQb42awSDdJklwhcpy33iO5Br03/AILFf8ms/C7/&#10;ALDdv/6QzUAdZcf8EltA+JNle658W/iZ4s8YfEjUlL3OtW88UVtA/JVIoXjY+WpONu4DA+VY+gh/&#10;4JJeOvFH9hfFb4U+JNQk1Rfh7rEVpZzzOXMaSNcRvCpJOI1e1ZlHbzD2xj9Aa/Oz/glx/wAnAftc&#10;/wDYz2//AKV6pQB8/fsgfss6p+1N46+N+i6j4+1bwv8ADq18TM+raNohVJ9VmMtx5YaRgVCIAxww&#10;cEkfKCAw3v2iv2c7b/gm78ZvhJ8RPhTr2tHStU1X7BqWnalcq/mKDGWiJRU3xyIZMhgdrKCDnGPZ&#10;/wDgkz/yNf7R/wD2NSf+jLqj/gsV/wAip8G/+xq/9pigDb/4KL/HzVrf4ifD34DaJ41tfhtb+Lk+&#10;2+IvFl3dLaiz07e6BVlZlC7/ACp8/Mu4qiZAdq8+1T9jP9hu48HyabYfGHw9Y6+IcReIf+E7tHnE&#10;wHEjRmXyiN3UBRxnBB5rJ/4KJeGvDfhH9vT4O+N/iNpKan8MdW0+PTdR+1RloFaOWdZC+OyC4hkx&#10;1O1sZxX2Lpv7Dn7N+tafbX+n/DHwtfWNzGssF1bJ5kUqEZDKysQwI6EUAfLP7L/x18QfFX/gnv8A&#10;tD+GPFOsf8JHrHgrQda06PWPPM5u7V7CcxMZTnzMFJAGzygT6nz39hv9g9P2pP2efDmt/Efx/r0n&#10;ge1uLuPQ/COiyrBFbsJ5BNNKzKwZ2ct0XcAB8+PlH2H4+8C/CD4ffsv/ALRWlfCmw0DTpIfCmqR6&#10;1b6FKr+XMNPnKJLhjtcKxO08gH3rM/4JQ/8AJkfg7/r81H/0sloA+cfgv4Bvv2E/+CkegfCfwxrm&#10;pan4A8caS10bPUZQzKDHOUdgoVDIktowD7QdjEd819T/ALfH7H2r/theDfC2i6T4hsvDsmj38l48&#10;t7A8okDR7NoCng968R/aI/5TBfAT/sWF/wDQtVr7d+KPxr8DfBTT7K+8deJrDwxaXsphtpr9yqyu&#10;BkqMA845oA0/hv4Xl8D/AA78L+HJ50uptH0q10954wQsjRQrGWAPQErn8a6Oqej6tZ6/pNlqmnXC&#10;Xen3sCXNvcRnKyxuoZGHsQQfxq5QB+bf/BVLQb74Q/FL4MftEaHExudB1KLTNQEZ2mVUdriFCfRl&#10;+1IxPZlFfYf7Q3x30/4X/sw+Kfidp13FLBHon2vSZ85SaadVW0PHUNJJH07Gq/7ZXwbHx6/Zp8d+&#10;EI4vN1Kewa704Dr9rgImhAPbc6BD7Oa/KGT496j+0r+y38Av2dNLu5G8SXHiT+ydSZeqWkLItmzD&#10;vGEuc59bQntQB97/APBJ34Pt8N/2WrTxFfI39s+NLyTWZnl5fyAfLgBPcFVMg6/64/SvMtY/4Jw/&#10;sm/B2Ar8SviNcDVZ/wB48viHxLbWMkjHklIwEY5687j719dfHzWLn4Cfso+MbvwVb/ZZvC3hiWLS&#10;Y0XcLZYYNkbY7iNQG54+Tmvi3/gnj+xd8Jvjr8FLP4r/ABEtpviJ4y1q+ujenVdQldLSSOd0Csqs&#10;N7sqpITJu4kXAA6gHE/soeKvDf7Pv/BQLS/hp8IviHceNfhH4rtJfOhe5FxFb3IgmkABUBS6vAo3&#10;qBlJcHdjJ1v2mvBPjH4j/wDBVGx8N+B/FjeB9a1Hw0kL69Em+W1tjbTeeYgORIU3KpBUgsCGXGRn&#10;XHh74ceEf+Ct3wv0T4Y2ui2OiafaGC7t9DKmGO8FveGRXKkgyBSgbJyOAeRivV9a/wCUz+gf9iq3&#10;/pHPQB2/hn9gnwd+yl8OPi74p0DxJ4j17WdX8GapZX763NDIkhMRkMihIlYEshzuZs5qr/wSr0ge&#10;IP2FE0tpnt1vr7VLYzR/eQO23cPcZzX1J+0B/wAkH+JH/Ytal/6SyV+e/wCzd8RvEHwm/wCCQni/&#10;xT4WeWHXrO6u47a4gH7y3867iheZfQxpIzg9tue1AHS65/wTv/Y/+EEDWXxA+I0sGrsNztrvii2t&#10;Lkk91hVVJ+8DyG9z1rhf2GPFWi/DD9tjxR8F/h/48ufHPwc1zS5pLDzbjzUjmEKzMVKgKHX99GzK&#10;AHGCRkDHof7Bv7CfwV+IfwD8OfEnxjpo+IfijxAkt5e3uqXsskUEnmurRCNXCkqV+ZpNzFt3IB2j&#10;zv4O6Z4B0P8A4K9xaZ8NIdIt/C1jpc1skWhlTbJMunETKCvBYPuDHJ+YHPOaAOJ8Mfsc/CzUv+Cn&#10;Pi74OXGh3D+AdP0tLm308X84kWQ2FrMSZd28/PK5wT3x2r6t/ah/Zn8Afsz/ALB3xn0v4f6VPpVl&#10;qcFtc3Mc15LcFpFuIVBBkYkcdhXn/htRpH/BbDxY146W41PQ4zZ+YwBmxpdqCF9T+6k49ENfR/8A&#10;wUbnjb9iz4rRLIrSpYW5ZAw3KDdQ4JHbOD+RoA+etb/aW1P9mH/gll8L9a8PMsfijWLC30fTJ3QO&#10;LZ3ErvNtPBKpG2M5G4rkEZFc94F/ZN/ZCvPDK3vxS+OHhzx34/1FBPqutz+PrdD9oZfn8vE3zBT0&#10;aTcTjJwDgeeftVeBtQ8Qf8ErfgH4gsoJJ7fQGt3vdgyIoZkljEje3meUv1kFfZnwZ/Zn/ZY+Ofw5&#10;0Xxj4Y+G3ha/07UbdJGWKMs1vIVBeGQBvldDlSD3FAHhf7APxAi+E37V3jr4A+H/AB3H8Rfhj9h/&#10;tXw1qcOopfJblVidoUkjJQfLK6uFwu+HIUFjX6T14d8Pfgf8A/g/8U7e18H+HfDPh7x+1lLLHa2L&#10;gX32X5RI5j3FgnzKMkY5Fe40Afnh/wAFZv8Aka/2cP8Asan/APRlrXN/8FE/GD+Of2vvhZ8GPG3i&#10;m68GfB7ULOG+1S4iuBbR3UjyzrmSQ/LtBhjQbshC7MfbpP8AgrN/yNf7OH/Y1P8A+jLWvqL49fAf&#10;4PftSXA8HeObWx1TxDpMIu4Et7vyNSsYpSQJEKnd5bFCMEFCU5GV4APn/wATf8Emfgt4g8O2+ofD&#10;fWNa8Ga9Evnadr2m6o93GZB912DMcjPeNkPoe1fcmm28tpptrBPKZ544kSSUkkuwABbJ9TX5LftZ&#10;/sezf8E/fB9p8VPg58VfEmhtHqkNs+kX9yhadnDEbTGqLKBt5jeNgVySflwf1P8Ahv4hu/F3w88L&#10;67qFutrf6npVre3FuoIEckkKuygHkYLEc+lADPiZ48sfhb8O/E3jDU0eTT9B0241KeOP7zrFGzlV&#10;9ztwPc1+an7Lf7Jsv/BQSz1b45/HfXtW1ODVL64t9E0TT7kwQQQIxVtpwSsavuRUXBzGWYsWr7u/&#10;bG8K3vjb9lj4p6NpsTz39x4fu2ghjXc0rpGZAijuW2YHua8W/wCCS/jvSfE37G/hzQrO6ifU/Dl5&#10;fWd9bBx5kbSXUtwjFeoUpOuD0JVucggAHyb8fv2UPC/7Kv7Yn7MOn+D9W1y60XWPFtncLpurXYnj&#10;snTULMN5OFXAfcM5ycqOfT2v9ub4ySfE79pLw/8As6z/ABEtPhX4B+wrqXi7xBc38dk9wrKzLaLJ&#10;IwXBTZ8pOGMuSGCYOb/wUH8SaTqf7cv7J+lWepWt1qeneJrRr20hmV5bYSajZ+X5ig5XdsbGeuDX&#10;D/tHeEfAvg7/AIKqW+pfGHSLS9+H/jbTbcxXGqj/AEOKYWqWqOzcABZbdQ2T8olDHAoA2PiR+yL+&#10;xlF8P9Qk8BfGDw54c8bWNs9xperRePLaV2ukUtGHUykYLAZ2BWHUGqWvfHvWf2gv+COfjrVPEd1J&#10;qHiDRL6y0O9vpiTJdNFqNhIkjk/ecxTR7mycsCepxX2iv7CP7Oz24nX4VeGmgK7xIISVK4znO7pj&#10;vXhv7Z/hn4XeEf8AgnX8YNN+E1voltoEep2IvI9BlWSAXo1CwWQMykjeFWMEZ4wB1oA87/Zz/wCC&#10;a+j/ALQHwR8B+L/ix8QvE/iAXWiWx0bR9NnS2tdKtDGojiUOj5YKFyVCgnOQx+Yw/st2+v8A7EH7&#10;ec37Pba9ea78O/Fdm19pC3jAmCTyXlSUqBhXJgmhbaAH+RiBgAfaH7EtxFcfsj/CNopElVfDVkjF&#10;GBAYRKCDjuCCCK+SNX1i3+Pv/BYDwrdeFbmHUtK+H+gtb6pfWv7yJGRLosu4HBIlvY4zzwQw5KnI&#10;B6H8cv2Af2fdV+JXiP4lfFvxxeadNr10Z/K1TXLfTbKH5QoRCyhjjj+P8K+O/iFdfCr9j74/fDHx&#10;V+zh8UZNasr/AFFbfxFolvqYvYfs4kjG1igG5HR5RtbcVZQykHGO6/Yf+DHhj9vP4qfFL4ifG+a8&#10;8Ta/puoxwweGbi9khjs43MhUMqMr7EKeWqAhRsfcGzxm/wDBTT4XfB74O+JvhJ4e+HeiaBoHiD+1&#10;JJ9Us9LwboQkwCIzclgpIfbu64YjvQB6n/wUy8cXXiP9pL4Q/B7xP4ou/Bnwk1uGO81vULeYQJcM&#10;9xLEVkkI27UWNPvZVTNuYHaMd/r3/BJz4F+J/DMF58PtU1nwrrMaiSw8QaXqzXi+YPuuwZiGGef3&#10;bIfQivoX49fBP4RftMTReBfH1rp+ra7Y239o2lvHdeTqVnDKzJ50RUhwjNCwPVCYxkHAr8/P2sv2&#10;JV/YR8Av8Wvg78VPE/h24stQt4n0u8uk3XBkfaFR4wgcLyTHIjhkDZPByAenftpfFzU9a+LXw5/Z&#10;nn+JFt8OvDtxpMN54y8Y3d8loZo1jbEAmkcY3iI8E/O0yA5AYHnfGX7HP7FM3gi5t/CHxi8N+H/F&#10;1vCZNO1z/hPLWRxcqMxtIhl2bSwGdgU46EGvMvilJ4cvf22vgp8RPjhoVpL4L+I/g7S73UPt8ZWz&#10;gu5bERMDnG0RTGItk/IrhjxX6EW/7Cf7Ol1ax3MPws8MzW0iCRJo4iyMpGQwIbBBHOaAPkv4P/8A&#10;BQTxPoP/AATb1zxtqdwdW8f+H9T/AOEVsb6/zK1zK6xvDcSk/fZIpHznJYwDd94msv4Ufs1/st+M&#10;vB9p4o+OHxw8PeOfiTrsKX2q3d546t4Ps0rqD5KqswY+Xnb82eQcBRhR0f8AwUC+C/w4b9inxFH8&#10;FtP0dNK8K+L7fUdbg8NyCaOO4S3aCUSbS3zIl1EWH8IHOMGvUv2W/wBnf9l/4/8AwR8LeKdI+HXh&#10;nUbmSxhi1OPYWmtrxYwJo5RuyG3AnkDcCGHBBoA8a/Y58aaT+z7+29d/A/wJ8QofiF8JfFGnSX2j&#10;GDVI9QTT7pInnZBJETGrbYZgwAG4GInkc+YfBP4AeKP2jv2uv2o/Cmn+Pb3wP4MfxTfP4iXS1H2v&#10;UU/tC7EMCt/CmfNLZOD8oKt/D+iHhH9n/wDZ6+D/AMVNAPh7wv4W8OfECRZ30uG3cLfMvkuszRpu&#10;3bfLZwTjGG96+Zf+CdX/ACed+2B/2M8//pxvqALHxy0PSf8Aglj+yP4ls/hjq+sXer+LdaS30+81&#10;p4ZprKeSDEkoMccakLHASuVOHZc5HFJ8I/8Agkj4D1zwHZ6z8WtX8R+JfiDrEC3mp3a6kUFvNIu4&#10;opKlnZcgF5C24rnABxTv+C1HhK91f9nvwnrttE0tto/iBRdFekaTQyKHPtvVF+rivtv4c/FLw98T&#10;vhto/jfSNTtZtC1GyS8Fz5oCRAqC6uc/KyHIYHkEEGgD85/2E/hjb/Bn/gpt8XvBdpq2pa5aaP4T&#10;kghvtXlEt1JGZtMZQ7AAHaGCjAAwo4FfqPX5qfsl+L9F8ef8FYvjlrnh3VLXWtGuvDMogvrKQSQz&#10;bJdMRijDhhuVhkcHHHFfpXQB8Rf8FMvj94w8D6T4C+FXw6vZNM8Y/EbUP7OXUIGKS28JeKILGw5R&#10;pHmVd68gK+MEgjC07/gjb8Iv+ELFnqmveJr3xbJHvm8QJeIv+kEZLLCUK7N3O1iWwfv55rlv+Cpk&#10;Unw9+PH7N/xavoJpfDOga7ENQkhUnyjDdQXIXp1dElx/1zNfofpnijR9a8OQeILHVLO70O4theRa&#10;lFOrW7wld3mB87duOc5xigD4d/4JvfGDxnpXj74m/s9fETWZfEOu+Bp3l0zUrmQvLLZrKInXLEsU&#10;BaF03EkCbbnCqB8z/sw/sw337Ufx6/aU0G68e6z4R8D2vidn1zTNDISbVma6vxAjOwKhEAmJDK4J&#10;dflyAR7N+wbqC/GL/goN+0J8WND/AH/hL7NJpNveKgEdwZLiDynUjqGSyZ/XDqTgnnS/4JczRr+0&#10;N+1tCZFEreJYHWMkbiou9TBIHoCy/mPWgDyj9rL9jr/h31a+HPjf8EvE+tWkmmajFaahZancJKCk&#10;mccqibomKhHjbOd4Ixjj9S/hz4yt/iN8PvDHiyzjaK017S7XVIY26qk8SyqD9A4r40/4K+fEnTNH&#10;/Zxt/AUcy3XijxXqlqlnpcPz3DRRSCRpAgOcb1RBwcl8Dvj61+BfhC8+H3wR+HvhbUCrX+h+HdP0&#10;y4KjgyQ20cbY/FTQB1msaTaa9pN7pl/CtxY3sD21xC/SSN1Ksp9iCRX5y/8ABLrUrz4I/Gz42fs7&#10;azcM0mk376pphkOPNVGWGSQD/ppE1o4AwcA8en6TV+av7bCj9mH9vn4O/HWJja6F4gYaTr0vAQBF&#10;EEruen/HvMhAPe3zkY4ALP8AwUAz+0h+2N8EP2frZ2k0uCb+2tdWPOPLbLMpPZlt4JSP+vgVl/8A&#10;BSHS1+I/7aP7Nfw2v1jbw1PPBJNaMP3bpNepHMu3GOY4Ao+tb3/BOq3b9oD9pv46ftEXsZltLi/O&#10;h6HJISSsPynGD0ZbeO0XP+23SoP+Cs/gnXfB/iX4R/HvQLM3o8GalFHfqM/u9s6T2zMQDhC6yISe&#10;hkQd6AP0cRFjRURQqqMBVGAB6U6uF+C/xq8JfHzwDp3i3wdqsGpaddxq0kSODNaSEZaGZAcpIp4I&#10;P1GQQS/x98avBPwx1bw/pXiPxDZ6fq+v6hbaZpmmmQNc3U88qxIEiHzbdzjLY2qMkmgDt6K898U/&#10;tB/DnwT8QNL8D674v03S/FuqNAllpFxIRPO00nlxBRjnc42j3r0KgAooooA/MvWtNHxX/wCC0iaf&#10;rax3eneDdMgns7eUbl+TT0uIzg91nujIPdQa/Q34ifEzwt8JfDUniHxjrdr4e0WORIWvrxisYdjh&#10;VyB1Jr84/wBsya8/ZG/4KFeBP2gJrC4ufBmvQx2eqzwoW2yLbm1mTp94QCKVBnLGNh/Ca/QHUdJ+&#10;HH7T/wANbT7VFpXjzwVqPl3cXz+bbyFeVJweGXP3Tgg8EA0Acp4f/bY+BfirXtN0TSPidoN/q2pX&#10;MVnZ2kMxLzTSOEjRRjqzMAPrXyH+1v8AFiz/AGhP2tpvgB4i+Jdp8LPhP4csFvfEl9calFp7avOy&#10;RuLZZZWCtxPGAhyPllcq2xccV+138E/AnwT/AG5/2XLLwL4Y0/wxbX2v6dNcw2CFRKw1OAKzZJ7Z&#10;FVvE3gb4eeFf+CrPjLSvjTo2n33hPxlZCbR59a4tRcTLA0cm7IA+eG4gBP8AEce9AGh8cP2Xf2Sf&#10;Dvww1fXvhJ8YNB8NfEPQbSTUdJubDx1BNLdTxIWWLaZiwZ9pVTHtIZh1HBwf2hr3Sv2ov+Ca3h/4&#10;3eK7WS7+JPh3ytC/tFZ3VSRfJFJI0YIRmkTaxyOCxx0r70l/YR/Z2ht3nk+FXhqOBFLtI0JCqoGS&#10;Sd3THevAv27tF+HOgf8ABOjxbZ/CuPSI/CKataiMaHIJLXzhfxrLtYEgkOpBweoNAG1+yn+xP8Ef&#10;Afwm+F3xqbQbu28UWnhmw8R3Oo/2lcMgmaySWaTyi+zHzOduMc8V4Z+zv8D9Q/4KgeKPFPxf+MWu&#10;avF4MsdTk03QPC+m3PlRQgKjsoJU4RUeMFkAaR9xLDbg/b3wZ8NzeM/2EfA3h+3YJPq3w2sbCNmO&#10;AGl0tEBz9Wr5r/4I4+PtLt/hD4t+Gd/J/Z3jTQtfuLq40m5OycwukSFwhwflkjdGHO0hc/eAoA8z&#10;/aQ+A97/AMEx/EXhP4wfBzX9Y/4RK61WPTte8M6hdeZFOCrOqkgDcjIki5cFkbaQ3PHb/wDBZTXL&#10;TxN+zF8NNY0+TzrDUNehu7eT+9HJZTOp/EEVu/8ABYz4gacvwU8M/DizkS+8XeItdt5rfS4cPP5M&#10;auN+3kjdI8aL03ZYDOCK4r/grH4buPBv7GnwY0C7YNd6VqFlYzMvQvFp0qMRye6mgD1rwN/wTRXU&#10;fiF4b+KvxW+KHiXxj8UdN1Sz1l5rd4Y9OWWCZZhbrG0TN5QK7QEMYx0VeleFeF/Cet/8FUP2jfHV&#10;z4o8S6npPwU8E3otbDR9Ml8v7UxZ1jYbgVDusbSO5BZQ6ouAQR+qtfmN/wAEnPEen/B34jfGD4Ie&#10;I510vxVb6v5tlBdnY94IfMilCA43EKsbjH3lcsOATQB7Bo//AASy8C/Db4leEPG3wz8VeI/COoaL&#10;q1peXdnJdm4t7+2jnR5bdiNrr5iKynLMvOCprxT4wfEXw7+2H+1t4y+HnxI+Kdh8OPgt8P5jaPpV&#10;xrMOmvrt+j7JMtKwDhZEkGediquAGkLD9L9f8VaN4VSybWdVs9LF9dw2Fr9rnWPz7iVwkUSZPzOz&#10;MAFHJzX5Q/An4X/C7Sf+CgXxs+HPxq8Pabf3GtanPe+G5dcG2NzJO8yIjEgb5YpkI9TGVHOAQCX9&#10;pT4D/s2fCX4c3PxA/Z++MOj+HfiR4bKXdlb6T41hu5b5d6iRFTzWk37SSAhwcFSpByPQ/wBoz9t7&#10;xH40/Z++A+h6B4is/APiH4rQIut+KJphbQ6RAjrBcyLIzL5QMhc7s5VI2AOSGH1NqH7DX7OGkWM9&#10;7ffDDwvZWcCGSW4uE8uONR1ZmLYA9zXw1+374P8Ahx4K+In7NfjrTNHsdV+BcTf2ZPFpgM1ibZLv&#10;zpFTbndvSWdlAPzeW2KAO4X9jX9hmTwm+n3fxi0G712SIiTxE3jy0Fy0xHMvl+Z5XXJwUPXnPWsr&#10;9mH40a14m/ZF/av+FmueJR4yHgHQdYt9K8QLcfaVvLJ7W8jXZLlg8YMG5DuPyyqAdqjH114f/Yq/&#10;Zn8WaJZaxovw28J6rpV7EJra9s182KZD0ZWVsEVzPxF+GvwX+Gf7P/7RulfC/S/D2k67b+CNQXXL&#10;XRZVaWFWsrowLOoY7SdspAODwTQB8ffsT/sK3v7V37OPh2++IPxH12z+HtpdXaaJ4V8PtHCI3E8n&#10;mzyvJGys5kL4yjEKANwB2j0n9rS48Taf4k+Cv7F3wv8AEV9o9tfabAmqa27YuGsUEiqjNHtyBHbz&#10;SOq7Q+EHClhXtv8AwSh/5Mj8Hf8AX5qP/pZLXhf7TGrWnwT/AOCsnwi8e+I5VsfDWqaWLYahMwWK&#10;N3hurNtx7BDNEzE8APmgDv8AUv8AgkX8G/Dng2WfR9Y8X6X4k0+3aeHXrfU1WfzVUncVEe0A9MKA&#10;cd881T/4Iqf8ms+Kf+xzuv8A0hsa+zPix4+8N+AfhvreueI9csNF0hbOT/TLydY42LIdqqSfmZiQ&#10;ABkkkYBr4z/4Iqf8ms+Kf+xzuv8A0hsaAO4+Ev7C2t/Dj9tbxZ8cLjxRp95pmtS38iaTFbus0QuG&#10;BUFydpxjmvsevPdB/aC+HXif4jX3gHSvF+m33jKxaVLnRoZCZ4jGcSBhj+HvXoVADZI0mjaORVdG&#10;BVlYZBB6givzQ/YDL/sz/tt/Gf4A3chi0nUHOqaIjscFY/3sQUHqzWs4LEf88Pav0xr82/8AgpVp&#10;83wD/aP+CH7Remo6w2d8mkax5Y5eNCzhQO7SQPdpnPRFoAuf8FQtSufjN8WPgl+ztpFwyTeINUTV&#10;dU8o/NDCWaGOT0wqfa3IOfuA4r6o/aR/ZT8J/tFfCbQvAOtapqPhvwtot7b3wGjyRxOYoIJYliLS&#10;KyhAJM5IONgr5R/Y4ki/ag/b++MHxwZvtvh3wyv9ieHps7ozuBhSWI+hhimYj/p696d/wVd8Wavr&#10;Hj74I/CebXbnwx4G8XamE1u+hk8tZENxBCS7HgrEkjOVPy5ZSRwKAOJ+LP7HP7E/hfwrqtlYfF21&#10;0LxVawM1tcx+J4LyVLhR8gkhUHILYyoCnHQr1r23/gmP8avEfxi/Y/8AEEfinUrjV9T8OXl3pMV7&#10;dOZJpLYW0cse9zyzKZHXJ52qtdVrP7DP7MHwF+GWqatqvg7RILTT7Nmk1jxNdPOzSBDtYmV9u5j0&#10;VFAJwAvQV4n/AMEdf+TWfij/ANhu4/8ASGGgDwn/AIJ7fse6v+1h8EdatPEfxD1fQPhVZeIpt3hv&#10;Qikc17qH2a2Mk0rurLtWPyAoZXwQ5AXkt6Z/wUL+Cej/ALOv7PP7P/w98P3l9qGj6P4ruPs9xqTI&#10;1wwmlechyiqpIMpGQo4Ar1L/AIIqf8ms+Kf+xzuv/SGxrP8A+CxX/IqfBv8A7Gr/ANpigD6a/aw/&#10;ZX8J/tTeHND0/wAaa7qmiaHod09/L/Zs8UPm/JtxI8isFUDJzj8RXwZ8eP2U/wBjbwT8P9en8I/F&#10;220rx3pVnLdaabTxPDevJdxqWjjeNMkFnUD5dpUkH2Pe/wDBSbUtR+J37VnwU+B2s69eeG/hxr6w&#10;XWoTW0oiW6mluZIthLfKXURIE3ZCtODg8V6r8aP2NP2ZvgD+z/4y1aXwZoOlS2ui3aWepa1cyTzP&#10;dtA4i2NM7ZkLkbVUfextAwMAHnHwiWz/AGz/APgmXd3HxRa68San4OGpXFtfSXMkcz3VpazfZpZG&#10;UgyFY5wp3Z3Yy2Tk15v/AME3/wBhj4P/ALRP7PM3ivxz4futT1tdbubITQ6lcW6+UiRFRtjcDq7c&#10;4zzXo/8AwTgsZtU/4Jt/Eiztk8y4uJNdhjT+8zWUYA/M12H/AARrvbe4/ZN1CCOaN54PE12JY1YF&#10;kzDARkdsigDiPjJ4fsvCf/BWD9m/Q9NjaHTtM8HQWVtGzFisUY1REBJ5OFUcmo/2t/ixZ/tCftbT&#10;fADxF8S7T4WfCfw5YLe+JL641KLT21edkjcWyyysFbieMBDkfLK5Vti40/2gZo7n/gr58AJoZFli&#10;k8LK6SIQVZS2qkEEdQRXl3ibwN8PPCv/AAVZ8ZaV8adG0++8J+MrITaPPrXFqLiZYGjk3ZAHzw3E&#10;AJ/iOPegDQ+OH7Lv7JPh34Yavr3wk+MGg+GviHoNpJqOk3Nh46gmlup4kLLFtMxYM+0qpj2kMw6j&#10;g/av7Bvxv1T9oH9l7wj4q11/O19Vl0/UJsf66aCQx+aeAMuoRzjjLEUsv7CP7O0Nu88nwq8NRwIp&#10;dpGhIVVAySTu6Y716D8D9F+HOgeA47P4Vx6RH4RS6nEY0OQSWvnBysu1gSCQ6kHB6g0AegV+c3/B&#10;PaZ7f9sL9seWOJp5I/EdwyxKcFyNQvyFH16V+jNfnR/wTyuI7X9sb9sWeZxHFH4luHdj0CjUL8k/&#10;lQB4z+xf8M/h/wDt6+LvHXiz4+eKLrXvH/8AaIhsvDcuqtZiK2K5BhiBDlFclAqHC7BkZbNfbHwB&#10;/YI8N/sxfGa58XeAfEms2vhy/wBOms73wxfXBmhMpaNo5UYYztCMMOGPznDDpXN/E/8A4Jw/s9/t&#10;OXEvjfSWuNJuNazdtrHg/UI/s147cmXYyyREk8koFySSTkk14p+ycvjn9mP9vi++AH/Cf33j3wNN&#10;pL3aw3zs/wBgPkiaM7CzeS4wEIUhWEisQCVAAP00r4T/AOClXxq8ZRax8O/gP8OL+XSfFHxCuliu&#10;9Rhdo3gtGkESqHXlVdi5dhyFiI6Ma+7K/NT9vK6g+Fv/AAUQ/Z1+JWuOLXwzJBDpk15J8sUBiupv&#10;Mdm6AKt6jH2U0Ad9pH/BHj4N6X4es4Rrni1PE1uFk/4SK01BIZhOOfMSPYVUBuQOSMD5iea8t/4J&#10;a+MrT4O/s9/tB+J9RaW8tPDepTX03P7ycQWzNj/ebbj6mv0v1bxFpeg6HcazqWpWmn6RbxefNf3M&#10;6xwRx4zvZydoXHfNflF+w/4Ru/ip+xn+1Xoeho17fapc3JsYoeTcSC3aSNF93KgD/eoAd8DfC3wg&#10;/a6s7n4uftPfGXQZ/EOrXNwmneDbjxVBpsWj2qSFFXyjKsiZKEqowCu123lyaj1DUPh3+xP+1J8M&#10;NX+AnxMsfE3gPxdqA0zxJ4W0/wAQxanHbK0kcYkIjZj92UshfLBomG7DEDsv+CZnwj/Z6+PHwDtd&#10;N8ReC/D+tfEXQ7i4i1Zb5f8AS5Y3meSGbbuyU2OseQODGQa+rdY/ZR/Zi+GN1pOp6p4H8IeHbl72&#10;GLT5roiJ5LouoiSIFss5crgDJoA+O/2mvh14k+LH/BVCy8K+F/GFx4Ev9R8MpHNrlmhaeG3FvKZl&#10;jwQQzICoIYY3da3vj9/wSb8H/Dv4P694z+HvivxWnj3w3ayazFd397G/2poQZXxsjRkkIUlGVuGx&#10;nPUdH4guIrf/AILPeHjLKkQfwwUXewG5jZzYAz1J9K+t/wBrD4qaN8Hv2efHfiDWb23tQNJubazi&#10;mcA3N1JEyQwqM5Ys5HA6DJ6AmgDxP9m7xBcft9/sFrpHi/Vryy1S/DaHrGq2IVZ5HglRvMXI2hpI&#10;xHu4xlm4xxXi3i/9hP8AYk+HdncaL4j+Jw0vWYkKPJd+LLYX0bY+8YVXAPB6x4zxivELzXPHX7P/&#10;APwSb8NNpU15osnjvxXK011BuiljsJIpNq7hyvm/ZVIPGUYjkNX2l8E/+CeP7N3gv4U6Lrup+H9P&#10;8WedpkV9deJNcvWkhlVow5lA3iGOPnIwPu4yx60AeQ/8EufjBrNjP8b/AIb2niCfx54b8HO914Wu&#10;ZGZzPAkk0YEZJ4jkEcDKg4BZsda8x/Yc+D/w1/bsn8Y+M/jn4quvFXxGm1ZoINDm1g2pjtPLR0ki&#10;jRg2wu8iBVO1REBjmux/4Jj6h4Y0/wDaw/aZvvD0tjb+DYJ7mbTpbPC2qWK38xiaPHAjEQXGOMYr&#10;3v4nf8Ezf2fv2iZ5fGOim60GbWM3g1LwlfRm0umfnzBGyyR4J5Pl7c89+aAN34L/ALGPhT9i3x54&#10;q+IXhbxRrcXgZvD91/aHhm+m8+OKVHhmFxGwKglY4ZV+cFv3nDYJFfIfwhX4YftwaxrfxT/aY+Lm&#10;iaXE97La6B4An8UQadHp1suPnZGkV+egI2ltpZi2QFvfB3w38Q/AH7QHxr/ZSXx7e+P/AArqPgrU&#10;YbNr2VnNlLNZr5WAzMIWHn7GUHa2VbAOAJf+CX/wp+BHxi+G+s+E/HXgrRdQ+J2h6lP9pttXjK3c&#10;tsdu1gpIJCNvRgBlSBnG4UAcz8Wrj4U/sM/FXwB8SP2efijp2r6Hd6ktj4n8I6b4ki1NJLXAJcpG&#10;7OV2+Zy+7a/llfSvV/2t/ixZ/tCftbTfADxF8S7T4WfCfw5YLe+JL641KLT21edkjcWyyysFbieM&#10;BDkfLK5Vti4+kfGH7IP7LPw/0htU8TeAfB2g6cGCfadQIhQsTgKCzDLEkAAcknivjDxN4G+HnhX/&#10;AIKs+MtK+NOjaffeE/GVkJtHn1ri1FxMsDRybsgD54biAE/xHHvQBofHD9l39knw78MNX174SfGD&#10;QfDXxD0G0k1HSbmw8dQTS3U8SFli2mYsGfaVUx7SGYdRwcz9pz436p+0D/wSl8EeKtdfztfXxHb6&#10;fqE2P9dNALmPzTwBl1COccZYivumX9hH9naG3eeT4VeGo4EUu0jQkKqgZJJ3dMd6+Wf+Cj+i/DnQ&#10;P2CbOz+FcekR+EU8XwiMaHIJLXzgtwsu1gSCQ6kHB6g0AdB8NP8Agmn/AMLPsfB3xE+LnxQ8SeI/&#10;GcVvZX1nBprQxafYoio8VuqPGxKAKoOzy8nJxk5rlPjNB4i/4KB/tsa98FF8Q6h4d+EngOAyawmn&#10;vte+uFKB8g5Uv5r7E3ghVidgMkg/oV8Lf+SZeEf+wPZ/+iUr89P2S9asfg3/AMFPPj94O8R3Cadf&#10;eLLq5vdMa4cKJ3luBdxxLnqzRXBYD/YI60AUf2yP+CbPwt+B/wCzj4y8b+CNQ8S6NqmlWkfmW7al&#10;5tvfRtPEpSZSuSOQ3BAyo4NfYn7BP/JnPwm/7AkX/oTVxv8AwU48deHvDf7IHjvR9U1qysdW1i2h&#10;g06xmmUT3Ti5iYiNM7mwqsSQMADmuy/YJ/5M5+E3/YEi/wDQmoA99r8rvAfgnUv+CqH7QHj7WvGv&#10;iLVtP+Dfgy9Flo+h6XMI1uWLOEbJUgMUTfIxUt+8RFIAyP1Rr8zv+CSusWPwk8cfGP4K+IJhpvi+&#10;x1gTQW102xrtIt8Unlg43EbUfjqsgI4BNAGH+1V+x2f2D/Dlt8cvgL4l1rQZdDu7ePVtJvboz288&#10;EkgjUngF0MjorRuSCHyCpXnf/wCCpnxGs/i9+wL8KfGthH5Ntr3iDTdQEBbcYWk069Zoye5ViVPu&#10;pr2D/grJ8TtF8G/si+IfDl3dwDW/FE9rZ2FmxVpHEdzFNLJtPO1UiI3dmZOckV83/t2eDdR+H3/B&#10;Ln4D6Bq8LW2qWeraX9pt3GGhkbTr52jb3UttPuDQB63pf/BJ/wANfFDw/F4g+K3xK8YeL/G+o2qu&#10;+pQXEUNvbbhuWOGJ43IRdwAXcFwOFToMb/gnH4u8V/Bj9oT4nfsxeKNXl1zTvDkb3+iXEpJEMavH&#10;lFzyqyR3EUmzopV8fe5/QHwre2//AAhukXfnxfZRYRSGfeNgURglt3TGO9fnx+yNqifHT/gpt8cf&#10;in4ekW78IWOmrpKahEpMVxIFtreMo3Qhls5XBzyAOOeAD9Iq+AP+C1f/ACaz4W/7HO1/9Ib6vv8A&#10;r4A/4LV/8ms+Fv8Asc7X/wBIb6gDM8F/tZftYWHg3Qbaw/Zk+22MNhBHb3P21h50YjUK+M9wAfxr&#10;274UfF74vfFb4ZfFb/havwt/4Vp9g0dv7N/fmT7bvhuPN6njZsi/7+V758Lf+SZeEf8AsD2f/olK&#10;Pil/yTLxd/2B7z/0S9AH5Gf8E8Pjt8dfhh8Fda0r4Y/Bj/hYugTeIJ7mfVPtBj8q5NtbK0OAeyJG&#10;3/A6+wfh/wDtS/tSeIPHvhrSvEH7N/8AYWgX2p21tqGqfbGb7HbPKqyzYzzsQs34VzX/AARU/wCT&#10;WfFP/Y53X/pDY19/0AfnJ/wVp8J6j4B1z4R/H/w9H/xNfCerRWV0ykgugk+0W4YjogdJ0OeD54Hf&#10;n7D+Kfx80jwT+zPrfxcsZ459Mj8P/wBsaczEbZ2liBtl/wCBvJGv/Aqd+1R8H4/j1+z5458DlFa6&#10;1LTnNkW/hu4yJbc/TzUTPtmvyE/4aG1b4zfsa/Cn9nDTp5D4wvPF39i3EcgO77EkiNahwOieZcqo&#10;7j7GfrQB94f8EkPhPP4P/ZzvPHGqeZJrvjzUpNRmmm/1j28TNHFu7nLefJnuJRXp3/BR3/kyf4p/&#10;9eMH/pVDXu/gfwfp3w98F6F4X0iLyNK0axh0+1j9I4kCLn1OFHNeEf8ABR3/AJMn+Kf/AF4wf+lU&#10;NAGt+wT/AMmc/Cb/ALAkX/oTV77XgX7BP/JnPwm/7AkX/oTV77QBX1C+t9Lsbm9u5VgtbeNppZW6&#10;IiglmPsADXhX/De37Pf/AEVnw7/3/b/4mvdr2zg1KzntLqJZ7a4jaKWKQZV0YYZSO4IJFeO/8MV/&#10;AX/okPg7/wAFEP8A8TQB8Yf8E6f2pPhP8LdA+LUPizx3pOgy6p42vNQslvJSpnt2RAsi8fdOD+Vf&#10;e3ws/aD+HPxuuNRg8CeL9N8US6eqPdrYSFjCrkhC2QOpVvyNfC3/AATf/Zz+F3xH8P8Axel8U+AP&#10;D+vyad44vbGzfUNPjmNvAqRlYk3DhRk4A9a+8/hz8D/h98IZr6bwT4N0XwrLfKiXT6TZpAZghJUN&#10;tAzjc2M+poA7ivzY/wCC3f8AySX4b/8AYbn/APRBr9J6/Nj/AILd/wDJJfhv/wBhuf8A9EGgDrv+&#10;GvP2u/8Ao1r/AMnm/wAa95+Avi74h/tB/Dnxjpfxm+GX/Cv0u1fTF0/zjJ9stZoSsrZOf7xWvoCi&#10;gD84P+CUPiDUPhd42+Mn7PniCfOpeGtVk1CzDMf3iq4t7hkB6Idts4x/z1J78s/bTjH7Tn7fPwb+&#10;B0Z+0aD4eX+2tejXlfmHnSRuP+uEMagnvc+9Uv2sJ4f2Tv8Ago98MfjI0v2Hwt4zh/s7XJjxGrKq&#10;20zv6Ksb2svqTEx5rc/4Jk6bP8avjH8b/wBovVYW367qr6RpBlB3Q2+VldP+AxizQH/YYUAc7+1/&#10;pw+Kn/BU74F+CtY23GgWFlbXy2cnKOyy3NxJuHff9njUjoQor9Na/ND/AIKaaHrPwR/aQ+Dv7R2m&#10;WEt/pGjzQadqqQj7vlTPIqse3mxSzIG6AoPUZ/QX4Z/FDwv8YvBun+KfB+s2uuaJfRh47i2cEqSO&#10;UdeqOvQo2CCCCKAOqorifFvxo8F+CPF3h7wrq/iCzg8Ta/cra6dpCyB7qZiM7vLHKoByWbA7ZyQK&#10;p6l+0F8OtH+Jlv8ADy98X6bb+NrhkSLQ3kP2hy6b0AGO680Aeh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VHcW8V1BJBPGk0MilHjkUMrKRggg9QR2qSigD4k+IX/BJv4VeIvFc3iPwZrXiL4Y6lMzM0&#10;Ph25UWyljltiMu6MH+6rhRxhRV/4S/8ABK74SfD/AMWR+KPE93rXxN16OQSo/iedZLYOOjNCqjzD&#10;7SM69OOK+zKKAPPvj18HrH49fB/xH8P7+/n0mx1qBIJLu1RWkiCyJINoPHVAPxq38FPhdafBT4U+&#10;GPAtjezalaaFZrZxXdwoWSVQScsBwDz2rtqKAPCbT9k/SLT9rS9+PC67fNrF1po01tJMSfZwoiSP&#10;cG+9nCA/jWb+1b+w/wCA/wBrRtI1DXrjUdB8TaQhjstc0eREmEe7cI5AykOgYlh0KknDDLA/RFFA&#10;Hx/4N/4Jm+ANG+Hfjfwp4l8U+LPGq+LpLGS+v9SvlWaFrMzGBoSFyCPPfIcuDheBg549f+CTui/Y&#10;xoj/ABr+JT+Df9W2gnUU8sxYwU+75eP+2ePavvCigD5M/aT+DPhL4Cf8E/PiZ4P8FaUulaLa6LM+&#10;zcXkmkZl3SyOeXc4GSewAGAAB8w/srf8E3fDHxi/Zt8EeNtP8f8AjDwVq2uWUjanb6TeL9luCs8s&#10;e7YQCCVVQfmI46Cv0q+Jnw70b4teAdb8HeIY5pdF1i3NrdpBIY3MZIJAYdDxUPwn+F+hfBf4e6L4&#10;K8MxTQ6FpEbRWsdxKZZArOznLHryxoA86/Zf/Y5+Hn7J2jXtv4Rtbm81bUMfbtd1V1lvLgA5CblV&#10;VRAedqgdidxGa8x+PX/BM/wB8ZfiXc/EDSfEGvfD7xVesZL660CZVjuZCMNIVIyjsPvFWAbkkEkk&#10;/YFFAHwp4o/4JEfCzxB4Hg0eLXtei19r8X994qvXS71C8wjr5RLAKqZfdhRklVyTivav2qv2P9G/&#10;ar+G/hzwfq/iC+0O10W7S8jubGJHeRlhaIAhuAMOT+FfQNFABXg/7OP7Jej/ALOPjb4oeJdM12+1&#10;e48eajHqN1DdxIiWrLLcybUK8kZuWHP90V7xRQB4T+zJ+yfpH7MepePrzS9dvtafxfqS6lcLeRIg&#10;gYNKdqbeo/enr6Cj9qv9k/SP2rNN8KWer67faGnh7Uv7SiayiRzK20Da27oOO1e7UUAcL8Zvgj4L&#10;+P8A4Kn8K+OdEh1rSJG81FYlJbeUAhZYpFIZHAJ5B6Eg5BIPx3/w5+8IWKy6fpPxY8faZ4alYs+k&#10;pdxFWz15CKp7clD0719/UUAfP/w7/Ym+H3wj+BPjb4X+ETqVjp/i3T7qx1HVLu4+0XUjTW7QebyA&#10;gKq3AVVXjpXW/sz/AAD0/wDZn+EOlfD/AEvVLrWbLT5Z5UvLxFSRvNlaQgheOCxH4V6nRQB4P47/&#10;AGS9H8d/tT+Cvjhca7fWur+F9OGnQ6XHEhgnUG5O5mPzA/6U3T+6Kr/tgfsf6N+2B4Z0DRda1+/0&#10;CHR7x7yOSwiR2kZk2YO7oMV9AUUAYngfwvF4H8F6B4cgne5g0fT7fT45pAA0ixRrGGIHGSFzW3RR&#10;QAV8k/B//gnB4E+Df7SF78XdM1a+uruS4vbmz0aaJBbWL3O4Hy2HzEIkjquex9RX1tRQBW1PTbTW&#10;tNu9Pv7aK8sbuJ4Li3mUMksbKVZGB4IIJBHvXwtef8Ehvh9beIr+48NeP/G3hLw/qD7rnQ9Nvk2F&#10;DnMYkZclcEgbw5wepr7yooA+R/Bf/BNb4b/DP45eCviL4Qu7zQV8L23kRaPGiyR3blJlaaaVvnaR&#10;hMcn/YUDAGK9Cu/2T9Iu/wBrSy+PDa7fLrFrpp01dJESfZypiePcW+9nDk/hXu1FAGJ448LxeOPB&#10;ev8Ahyed7aDWNPuNPkmjALRrLG0ZYA8ZAbNeWfAP9lHwz8D/AIC3PwmmuZfFvhu7a6+1DVIlUzxz&#10;/fjYLxjGRxzXt1FAHwVF/wAEgfh/p+sXiaV8Q/HGkeFLyUyXHh60vkWORT1jL7OVx8vzKWx3J5r0&#10;z4X/APBO/wCH/wAGf2gtL+J3g+7utHh06wNhB4fjjVoMG3MLSNIcuztkuWJJJNfVNFAHzR+1N+wT&#10;4E/al8QaV4n1DUdW8K+L9NjWGHWtDkRJHjViyLIrKclSSVYFWGepGAMnwv8A8E+fDvhn4B/EH4ZH&#10;xt4k1f8A4TaSGbUdb1R45rhGjKFfLG0cYjA+Yt1619W0UAecfDb4GaD4B+BekfCu8VfE3h2x006X&#10;Mupwqwu4TkESJ93kGvlfW/8AgkX8PrXXrzUfAnjzxp8Pors5lsdNvhJEoGcKrECTaP8Abdz71930&#10;UAfNX7Mf7Avw3/Zb8R3XibQrnWtd8V3Vu9rLrGtXgd/LdlZ1VEVU5KKcsGbjrzX0rRRQB4T+03+y&#10;fpH7TmpeAbzVNdvtFfwhqTalbrZxI4nYtEdr7ug/dDp6mue/aW/YJ8C/tK+MrLxnfa14i8KeM7G2&#10;S0t9X0G9EZCIXKhkZW6eY3KFTz1r6XooA+LfB/8AwS58EW/i7TvEHxC8ceL/AIsy6a4ktLDxPfeb&#10;aKQQfnQ5ZxkD5dwU9GVhX2iqhVAAwBwAKWigAr85/Ev7Dv7OHxE8fav4n+HnxqbwBdz3Ei6lpnhv&#10;XrZY4Zd58xBGSJIfmz8hO0cYUDAr9GK+SfGX/BLT9nrxp4gvdYn8M6jYXl7PJc3H2LWLgJJI7bmb&#10;a7Nt5JOFwBnpjAAB8XW/wL+Etr+3B8BvAPwQ1CXxZJ4d1EeIfFHiZLxb4zSQzRz7ZJkHljaLfaQg&#10;CgzgffJr9N/2gP2a/AH7TXhOPQPHmjf2hFbs0lnewOYrqzdgAzRSDpnAypypwMg4FR/Av9l/4Z/s&#10;36fc23w/8LW+iyXYAur1nee6nAOQrzSFmKg8hQQo9K9UoA/P9P8Agj74QEI0pvi18QD4VBwNHW7h&#10;C7OpGdmzrnny+/Svc9W/YX8A/wDDLWt/Arw5NqHhzw1q00NzPfCU3Ny0yXEMxkJk4yxgRSAAAOgF&#10;fRtFAHwRP/wSD8DWOnW1n4c+JHjfwzBJbxxalBZ3iGC+kVArylMDaX5JBLKM4AA4r6U/Zo/ZR8A/&#10;sp+E7jRvBdlM0946yX+rag6yXl4wGF3uFUBV5wigKMk4yST7HRQB8Y/F7/gl18P/AIifEzUPHXhv&#10;xP4j+HGt6nI8t+vh+ZVhmkc5kdQRuQueWAbaTztFZWvf8EkvhXfaN4cttM1jWtO1XTb9tQvdduGS&#10;6vtUkOzAldgAqgoSFQAZYk5PNfcdFAHzf+05+wl4E/ag8VaX4s1fVfEHhvxdpdollaaxoV4ImWJJ&#10;JJFUoysOGlkOV2tz1wAK848M/wDBLPwXJ4p07WviL4+8Z/FZNNcSWum+JL/zLXOQcOpyzLkcqGAP&#10;QgjivteigDzT45fs6eAf2ivBKeFvG+hx6hp0LCS0khYwz2bgYDQyLynHBH3SBggivkpf+CPvhGGF&#10;tKh+LXxAi8KsSDo4u4dpQ5yMhNnXv5f4V+gFFAHlPwP/AGY/AH7P3wvvPAHhbSpJPDuoSSzahDqk&#10;pujfSSRJFI0u75SGSNFKqoXA+7ya+bvFn/BJH4bT+JrrWvAvi7xb8NpLonzbPRr0NAqk5KpuHmAZ&#10;xwXIGOAK+56KAPlz9m7/AIJ4fDf9m/xovjWz1DX/ABV40CSINX1y9DeXvXY+2NFUHKkj5955OCO3&#10;V/Af9kvR/gP8Wvin480/Xb7VLzx/qL6jdWlzEix2rNPNNtjK8kZnI57AV7xRQBheOPBGh/Enwjqv&#10;hjxLpsOr6FqkDW93Z3AysiH6cgggEMMEEAgggV8N2/8AwRm+FkHiCWX/AITLxefDck3nPoYuIVVs&#10;HIRpBHkqOmcbsfxZ5r9AaKAPmn4D/sI+Cf2dvjt4g+I3hC8uLK31TSP7Gi8PLEotrWLdbNuV+XZi&#10;bYEliSS7E819LUUUAcr8T/hf4Y+MngjU/CPjDSYdZ0HUE2TW02QQRyrow5R1PIZSCCOK+Kn/AOCO&#10;/gVZJNOtvib47tfCMsxlfQUu4dhyckbtm3PTkoTx3619/wBFAHB/Bb4H+Df2ffA1v4S8DaOmkaRE&#10;5mcbi8txKwAaWVzy7kADJ6AADAAA/LP9lv8AZF8N/tT/AB2/aWk1bXte8M6z4d8U79M1TQbpYZI/&#10;OutQ8wMCp3A+TH0wRt68kH9iK8q+DX7NHgj4D+JvHOv+FLa8g1HxleLfas11dNKryq8zgoD9wbri&#10;Tgeo9KAPGfgL/wAE0vhz8GfiBD451bV9b+Iniy2YPaXniOVZI7ZxnEioBy47M7NggFQCM19d0UUA&#10;FeNftWfsw+H/ANrL4Yx+DtfvbjS1gvotQttQs0VpYJEDKcBuCGR3Ug+ueoFey0UAeXfs1fs/6J+z&#10;J8ItK8BaFdTaha2ck08l9dKqy3MkkjOXcLxkAqox2QV6Dr/h/TPFWi3uj6zYW2qaVexNBc2V5EJI&#10;poyMFWUjBFaFFAHwp4n/AOCRfw1fxJc6z4F8YeLvhy9wfns9JvQ8KKc5VCw8wDOOGdq6z4Lf8EwP&#10;hN8JfGmn+M9RvNf8deLbG6ivrfUdfvsrDcRkFJVSMLuIYAjzC+CB6V9f0UAfMfxi/YV0D4xftMeD&#10;vjLfeJtS0/VPDUunyw6ZbwxtBN9kuTOoZj8w3E4OO1fTlFFABRRRQBzXxE+G/hj4teEb/wAL+MNF&#10;tdf0G+ULPZXakqcHIZSCGVgeQykMDyCK+Lr3/gkL4G0vVLq58E/Enx14Ktblt0lnZ3qOg9FDBVYg&#10;f7RY+9fe1FAHyP8ABn/gmN8IfhL4u03xdeS69438V6fcx3ttqXiG/L+TcRsGSRUjCAlSARv34Ir1&#10;j9o79lH4dftTeH7bTPHOkyS3FnuNjq1jJ5N7ZlsbvLkwQQcDKuGUkA4yAa9gooA+AYv+CP8A4Qmi&#10;i0zUfix4+v8AwxCR5ej/AGuJUVR0UZQqMc9EHXtXu3jT9iHwPr/7LzfAvQri+8L+FPOjnWeGQ3M4&#10;dbgTsxaQnJZ857DPAHFfRFFAHNfDPwPB8Mvhv4U8H2tzJe2vh/SbTSYrmYAPKkEKRK7AcAkICcet&#10;fOn7Q3/BN/4bfHjxyfHFpqGseAvGcjb59U8OTLGLl8Y8yRCv+sxxvQqT/Fur6wooA+TPgB/wTZ+G&#10;nwQ8cReN7/UNZ8f+MoJBLbap4jnWRbaQdJEjUDLjszliCAV2nmu7/a8/ZL0f9r3wTo3hrWddvtAt&#10;9M1H+0UmsYkd3bynj2kNxjDk/hXvFFABXzP+0x/wT9+GP7TmvQeJdUGo+GfGEKqo17QJlimm2Y2e&#10;arKyuVxw2A4AA3YAA+mKKAPi/wCFf/BLnwL4F+Imh+NvEnjXxd4+1zQruG+0z+170LDBLE6yRsQB&#10;vbDqDjeFOMFTXq37TX7E/wAMf2rbe3l8X6dcWmu2sfk22vaTKIbyOPJPlksrK6ZJO11OMnGMmveq&#10;KAPga2/4JB+DL+a2g8TfFHx74k0S2IMOlzXkaIFHRclWwMAD5Qp44xX1ZqX7Nvw51j4K23wmv/Dc&#10;N74FtbVLWDTriWR2iVPuuspbergkkOG3DJ5r02igD4Fk/wCCQfg3Tbi5g8NfFPx74d0K5kLy6VBe&#10;Rspz1G4KoIxwCyscYyTXtHwt/YJ+G/wX+DvxA8A+E5NVtx430mXStW1q+uRPdSK0M0SOFAWNSguJ&#10;CAqDOec19JUUAeWfsz/APT/2Z/hDpXw/0vVLrWbLT5Z5UvLxFSRvNlaQgheOCxH4VD+0h+zD4G/a&#10;m8EJ4b8a2czC3czWOpWTiO7spCMFo3IIwRjKsCpwMjIBHrNFAHwn8Of+CQfwo8I6xFf+Idd1/wAc&#10;R2isLLTtWkRbSEnoWjRQXwcHaSFPdTXvv7I37LOk/si/DfUvB+ja3e69a32rSas1zfRojq7wwxFA&#10;F4wBAD/wI17fRQB8yfDn9hfQPhz+1N4i+N9r4m1K71bWpLySTS5oYxBH9oILBWHzcY4zX03RRQAV&#10;5Z+0t+z7of7Tvwj1PwHr1zNYW11LDcQ39qqtLbSxyBg6BuMkbkOezmvU6KAPG/2VP2Y9A/ZP+GDe&#10;DdAvbjVI5r6XULnULtFWWeVwq8heOERFH+771N+0v+y34H/as8Ew+HfGdtcKbSUz2GpWEgjurKQj&#10;BKMQQQRgFWBBwOMgEevUUAfEPgP/AIJQ/DvQdQtrjxb4s8UfES1sVI0/StcuQbG2OMBvKH3sYHy5&#10;CnGCpr139lX9j/Rv2VPhv4j8H6R4gvtctdau3vJLm+iRHjZoViIAXgjCA/jX0DRQB4h+yN+yzpP7&#10;Ivw31Lwfo2t3uvWt9q0mrNc30aI6u8MMRQBeMAQA/wDAjUH7Vf7J+kftWab4Us9X12+0NPD2pf2l&#10;E1lEjmVtoG1t3Qcdq92ooA8Q/al/ZB8BftbeGrHTfF8V1aahprM+n6xprql1bbsb1BZSrI21cqwP&#10;QEYPNeIeFP8AglF8O9PjupPFnizxP8QbwWc1rpx165Elvp5eMoJUh6M65BAYlcqPlyAa+3qKAPGf&#10;2Vf2ZdJ/ZV+Fk3gfStXutfspL+a/a4v4kV8yKilMLxj5P1r558Uf8EjPhzf+LNX1Pwx408W+BtJ1&#10;Z2a80PR7mMW+05/dplchOWwr78ZIHHFfdlFAHzhd/sS+HZvj18LvidD4h1SK68AaBb+H7HTpEjdL&#10;mGFLhFeVwAd5Fwc7QBlRwK6/9o79lH4dftTeH7bTPHOkyS3FnuNjq1jJ5N7ZlsbvLkwQQcDKuGUk&#10;A4yAa9gooA+AYv8Agj/4Qmii0zUfix4+v/DEJHl6P9riVFUdFGUKjHPRB17V9kfBv4O+F/gL8PdN&#10;8FeDrKSw0HTzI0UU07zOWdy7szsSSSzE+gzgADiu2ooAK8C+CP7IWh/BT4ofFnxna63favN8RL6S&#10;9vrK5jVI7bfPNKUjZeSMzsMnnAFe+0UAfC03/BJ7wl4e1C6l+H3xT+IPw+srpt02n6bqYMWemAQF&#10;YjAH3yx969t/Zl/Yr+H37Lcup6l4fGoa54p1RSl94j1ycT3kyltxQEKAilsEgDLFV3FsDHvlFABX&#10;iH7XPgD4P/Er4YwaD8ZtTsND0K8vlg0/Vby+Syktr0xyFDDM/wAqvsWThsqQCCD0r2+vPfjh8A/A&#10;/wC0Z4Ph8MeP9GbWtHhu1v4Yluprdo51R0WQNEynIWRxgkj5uRQB8E3P7Ef7NPwn0OPxB8QPjpqP&#10;i7wTpK/arPw7ca9b/Z5woLLGkcR3ykg4CxbCc+hxXoP/AAR18E3ui/ALxV4oubFtNs/E3iGW40+3&#10;I+X7PHGqBl4GRvMi5/6Z13Xh/wD4JTfs56DrEOoN4UvtU8p962uoarPJBkHI3KGG4ezEg9wa+sdJ&#10;0ix0DS7XTdMs4NP0+1jWG3tbWMRxRIowFVQMAAdhQB8lfGv/AIJf/Cr4r+Np/GejXut/DrxTcStc&#10;TXfhqdY4pZmzulMbKdrnJyY2QEkkgkk1m/DH/glb8N/BfjrTPGPibxR4s+IOvaZcRXVo+s34WKOS&#10;Jw8bEIA7bSq8F9pxyDX2nRQB8m/Hz/gnJ4D/AGjvjRc/EDxbrmtI82nR2C6fprpD5TICEmWQgncC&#10;c4IK+oNcP4b/AOCSPw9i8V2GreMvHHjD4gWOnuHttJ1i7XyCAc7JCF3MvTIUpnHpxX3VRQBwvxU+&#10;Cfg74yfDK88AeJtHiuPDFxFHEtrb/ufs/lkGJoSv+rKbRjHGOMEEg/JHhf8A4JD/AA90e7gtNX8f&#10;eNfEXhGGXzV8M3F8sNrJg5Ak8tRkZ5+QIc96+8aKAPmf4CfsH+Df2f8Ax18Sdd0bUbq403xqk0Eu&#10;h+SkNvY27yu4hhKYIVVfYPQAV5Y//BJ7wv4durr/AIQL4s/ELwJpt0xeXTdP1IGLJ7AqEJGP7xY+&#10;9fddFAHhf7M37G/w+/ZYt9Tn8MR32qeINVGNR8Qa1OJ725G7cV3BVCru5IUDJALFiAa4H9oD/gmr&#10;8Kvjr4xm8ZQS6t4G8YTSm4m1Tw5OsQnm6+bJGykb88lk2MTySTzX1lRQB8O+Df8Agkz8N9P8UWev&#10;eNPGHjD4iXdm6vBb6tfiOEYII3bB5h5A6SAeoNfQX7R37KPw6/am8P22meOdJkluLPcbHVrGTyb2&#10;zLY3eXJggg4GVcMpIBxkA17BRQB8Axf8Ef8AwhNFFpmo/Fjx9f8AhiEjy9H+1xKiqOijKFRjnog6&#10;9q9k+JP7A/gPxp+zbpPwU0W81Dwp4W03UV1KGWB/tM7SZlZtzSk53NKxPYdAAOK+mqKAM3w3oqeG&#10;/Dul6THI00dhaxWqyMMFgiBQT7nFeBftXfsH/Dn9rZrLUPEH2zRPE1jF5EGuaSUWZoskiKVWUiRA&#10;SSM4IycEAkH6PooA+EtJ/wCCQnwqsvCfiGy1HXde8QeJdVgW3i8Qao6SPYAOpLQxABdxC7dzliAT&#10;txX1v8FPhdafBT4U+GPAtjezalaaFZrZxXdwoWSVQScsBwDz2rtqKACvmX9pr/gn98Nv2mvEEPie&#10;+k1Lwp40hVVXXtAlWKWXZ9zzVZSHK9mG18ADdgAV9NUUAfGvwi/4Jc/DX4feOrTxl4o1zxB8Tdfs&#10;nSS0bxJcK8ETIcoxjAy5U9A7Ff8AZriv+C1f/JrPhb/sc7X/ANIb6vv+vMP2hP2c/Bn7Tnguy8Le&#10;Obe7udJtNQTU4ks7loHEyRyRqSw6jbM/H09KAPkuP/gkf4I1jR7WLT/iV460bw1exJPPoEV7HJAN&#10;yhmVNyYxnpuDHpkmvsL4G/Ajwb+zr4CtfCPgjSxp2mRMZZZZG3z3Upxulmk6u5wPYAAAAAAd1Y2k&#10;en2dvaxZ8qCNYk3HJ2qMD+VT0AFeIftc/ss6T+118N9N8H6zrd7oNrY6tHqy3NjGjuzpDNEEIbjB&#10;E5P/AAEV7fRQBm+G9FTw34d0vSY5GmjsLWK1WRhgsEQKCfc4o8SaKniTw7qmkySNDHf2stq0ijJU&#10;OhUke4zWlRQB+euh/wDBH/SfC9o9ro3xq8caTau5laGxZIUZyACxVSATgAZ9hWzpv/BK/wDs/ULW&#10;6/4X18QpvIlWXy5Lr5X2kHB+bocV940UAFfJPw9/4JweBPh3+1Bc/Gey1e/mvGvrvUbfQ5I0+y28&#10;1wrhip+8QvmOVB6ZHoK+tqKACvjf45f8E6W+OfjDxNq2o/Gfxxp+ka5P50nh23ud2nxL8uEWJm2l&#10;cqDgjrzX2RRQB8gfAb/gnrJ8B/G3hvWrL4zeONY0nQ2byvDl5ckafIpjZAhiDbQo3bgAOoFfX9FF&#10;ABRRRQB598H/AIE+DvgTa6/beDtPm0+LXNSk1e+EtzJN5ly4AZxvJ2ggDgcV6DRRQAV8/wD7YH7H&#10;+jftgeGdA0XWtfv9Ah0e8e8jksIkdpGZNmDu6DFfQFFABRRRQB4j+1p+yn4d/a4+Htj4X1/ULrRz&#10;Y36X9tqFkitLGwRkZcNwVZXOQfQHtXTfs7/A3Rv2cPhDoXgDQp5ryx0sSsby4UCW4kkkaR3fHGSW&#10;x7AAdq9IooAx/F/g/Q/H3hu/8P8AiTSrXW9Fv4zFc2N7EJIpV9we4OCD1BAIwRXxLq//AASG+H1n&#10;rt1qHgXx9408AxXXElnp98skarkkKrECQqP9tmPvX3lRQB8ofAL/AIJr/Cb4DeMLPxjHJrfi3xhZ&#10;yGeDVtevdxhkIwXSOMIpOCfv7zz16Y1PFX7C+geKv2ttM+PUvibUoNZsZLeRdJSGM27eVD5QBY/N&#10;yOa+m6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sXV/G3h3w/d/ZdU1/S9Nudofyby8jifae&#10;h2swOOD+VAG1RVex1C11Sziu7K5hu7WUbo54HDo49Qw4IqDWNf0zw7arc6tqNppluziNZrydYULE&#10;EhQWIGcAnHsaAL9FZui+JNJ8SRySaTqllqkcZ2u9lcJMFJ7EqTg1pUAFFFFABRRRQAUUUUAFFFFA&#10;BRRRQAUUUUAFFFZfifxNpXgvw7qOva5fRabo+nQNc3d5OcJDEoyzsfQCgDUorzH4Y/tNfCz4z69c&#10;aJ4I8caT4l1a3tmvJbSxlLOkKuiFyCOgaRB/wIV6dQAUVynxJ+KnhL4P+HV17xpr1n4c0dp1theX&#10;rFY/MYEquQOpCt+VVPhd8a/A3xr0+9vvAviaw8T2llKIbmawcssTkZCnIHOOaAO2ooooAKKKp6xq&#10;1noGk3uqajcJaafZQPc3FxIcLFGilnY+wAJ/CgC5RXlXw5/ao+Evxc8SJ4f8HePdI8Q608TzLZWU&#10;paQov3mxjoMivVaACiiigAooooAKKKKACiiigAooooAKKKKACiisbVvGnh/QboW2p67punXLDIhu&#10;7yOJz+DEGgDZoqOGeO5hSWGRZYnGVdGBVh6giqX/AAkmk/2z/ZH9qWX9rY3fYPtCefjG7Pl53Yxz&#10;06UAaNFFYmreOPDmg3htNT8QaXp10AGMF3exxOAeh2swOKANuisnRfF2heJJZItJ1rT9UkjG50sr&#10;qOYqOmSFJwK1qACiisnWvFuh+G5I01bWdP0t5BuRb26jhLD1AYjNAGtRUVtdQ3kCT28qTwuMpJGw&#10;ZWHqCOtS0AFFFFABRRRQAUUUUAFFFZlh4m0fVdRudPstWsby/tSwntbe5R5YiDtO5Qcrg8HPegDT&#10;ooooAKKKKACiiigAorgYfj38Pbr4my/Du38WafdeN4s+bodu5luI8IHO8KDtwpBOSMZ5rtNS1Sz0&#10;e0e6v7uCxtU+9NcyLGi/ViQBQBaoqho+v6Z4ht2n0rUbTU4FO0y2c6yqD6ZUkZq/QAUVlXvizQ9N&#10;1KPTrvWdPtdQkxstZrpElbPTCE5OfpWrQAUUyWZIInlldY40BZnY4Cgckk9hVbS9YsNcs1vNNvbf&#10;ULRiQs9rKssZIOCAykjg0AXKKKxrPxl4f1DUjp1rrmm3OoDINpDdxvKMdfkBz+lAGzRVXVNSt9H0&#10;26v7t2jtbWJppXVGcqijJO1QSeB0Ark/hd8avAvxr0+9vvAvinTvE9rZSiC5k0+Xf5TkbgGHUZHT&#10;1wfQ0AdtRRRQAUVS1XWtP0K1NzqV/badb5x511MsSfmxAo0nXNO1+1+06Zf2uo22cedaTLKmR2yp&#10;IoAu0UUUAFFQXl7b6day3N3PFa20Q3STTOERB6kngCq+ka9pniC3Nxpeo2mpQA4MtnOsq59MqSKA&#10;L9FVdT1Sy0WxkvdQvILCzjxvuLqVY40yQBlmIAySB9SKwf8AhaXgz/obtB/8GcP/AMVQB1FFZWi+&#10;LNE8SPKmkazp+qNEAZFsrpJigPQnaTjOD+VatABRVXU9UstFsZL3ULyCws48b7i6lWONMkAZZiAM&#10;kgfUil0/UrTV7OK8sLqG9tJRmO4t5BJG4zjhgcHkGgCzRRRQAUUUUAFFFFABRRRQAUUVBfX1tptr&#10;JdXlxFa20Yy807hEUepJ4FAE9FZejeKtF8R7/wCydXsNU8v7/wBjuUm2/XaTjqPzrUoAKKKKACii&#10;igAooooAKKKKACiiigAooooAKK4j4b/GzwL8XtBv9b8GeJrHxFpNhKYbq7sXLJE4QOVJx12kH8as&#10;fDH4ueDfjPoNxrfgjxDZeJdJt7lrOW7sXLIkyojlCSOoWRD/AMCFAHX0UUUAFFFZGs+MNB8OzJFq&#10;2t6dpkrjKJeXccLMPUBiM0Aa9FRW91DeQrNbypPC33ZI2DKfoRUtABRRXMfET4meFvhL4ak8Q+Md&#10;btfD2ixyJC19eMVjDscKuQOpNAHT0VT0fVrPX9JstU064S70+9gS5t7iM5WWN1DIw9iCD+NXKACi&#10;iigAooooAKKKKACiiigAooooAKKKwNQ+IHhfSLyWzvvEmkWV3EcSQXF/FHIhxnBUtkcGgDforl/+&#10;FpeDP+hu0H/wZw//ABVbOj6/pniK1a50nUbTU7dXMbTWc6zIGABKkqSM4IOPcUAX6KKKACiiigAo&#10;rjPih8ZPBPwW0i01Txz4ksfDOn3U/wBmguL5yqSS7S2wEA84Un8K7OgAooqK6uobG1mubmaO3t4U&#10;aSWaVgqIoGSzE8AADJJoAloqlpOtafr1mLvTL621G1LFRPaTLKmR1G5SRmrtABRRXOfED4jeGvhV&#10;4XufEfi7WbbQNDt2RJr68YrGjOwVQTjuxA/GgDo6Kz/D+v6f4q0HTdb0i7jv9J1K2ivLO7hOUmhk&#10;QPG6n0ZWBH1rQoAKKwfHHjzw98M/DF54i8VaxaaDodmFM99fSCONNzBVBJ7kkAAckmmeA/iB4e+J&#10;/hm28ReFtUi1rQ7osIL63DeVLtOCVJA3AEEZHGQfSgDoaKp6prFhodm15qV7b6faKQGnupVijBJw&#10;AWYgcmrMUyTxJLE6yRuAyupyGB5BB7igB9FMlmSCJ5ZXWONAWZ2OAoHJJPYVQ0XxNo/iNJH0nVbH&#10;VEjOHayuEmCn0O0nFAGlRVDWNf0zw7arc6tqNppluziNZrydYULEEhQWIGcAnHsaxv8AhaXgz/ob&#10;tB/8GcP/AMVQB1FFYmk+OPDmvXgtNM8QaXqN0QWEFpexyuQOp2qxOKNW8ceHNBvDaan4g0vTroAM&#10;YLu9jicA9DtZgcUAbdFcv/wtLwZ/0N2g/wDgzh/+KrI+JPx8+HvwftdLu/GfivT/AA9Z6pn7FdXj&#10;MIbjABO2QAqeCD16HPSgDv6Kjt7iK6gjngkSaGRQ6SRsGVlIyCCOoI71JQAUUVW1DUbTSbSS6vrq&#10;GztYxl5riQIij1LE4FAFmis7RvEWk+Ionl0nVLPVIozh3s7hJgp9CVJxWjQAUUVS1bWtP0GzN3qd&#10;9badahgpnu5liTJ6DcxAzQBdopqOsiK6MGVhkMpyCPWueuviR4Ssbqa2ufFGi29xC7Rywy6hCrow&#10;OCrAtkEEYINAHR0Vy/8AwtLwZ/0N2g/+DOH/AOKroLHULXVLOK7srmG7tZRujngcOjj1DDgigCxR&#10;RWZN4n0e31iPSZdWsY9VkGUsXuUE7cZ4TO48Anp2oA06KKKACiiigAooooAKKKKACiisfWfGGg+H&#10;J0g1bW9N0uaRd6R3l3HCzLnGQGIyMg80AbFFcv8A8LS8Gf8AQ3aD/wCDOH/4qtbRfEmk+JI5JNJ1&#10;Sy1SOM7XeyuEmCk9iVJwaANKiobu8g0+2kuLqeO2t4xl5ZnCoo9STwKoaN4s0TxGzrpOs6fqjRjL&#10;rZ3STFR77ScdR+dAGrRRWdrPiLSfDsSS6tqlnpcUhwj3lwkIY+gLEZoA0aKq6bqtlrNqt1p95b31&#10;s33ZraVZEP0ZSRU008dtC8s0ixRIMs7sAqj1JNAElFY+j+MtA8QTNDpeuabqUy9Y7O7jlYdeyk+h&#10;/KtigAoorN8SeJNK8H6BqGua5qFvpWkafC1xdXt1IEihjUZZmY9ABQBpUVyXw1+K3hL4w6C+t+DN&#10;ct/EOkLM0BvrQMYjIACyhiACRkZx0zXQ6prFhodm15qV7b6faKQGnupVijBJwAWYgcmgC5RTIpkn&#10;iSWJ1kjcBldTkMDyCD3FEsyQRPLK6xxoCzOxwFA5JJ7CgB9FZui+JtH8RpI+k6rY6okZw7WVwkwU&#10;+h2k4rSoAKKyrzxXomnalHp13rGn2uoSYKWk10iStnphCcn8q1aACiqWq61p+hWpudSv7bTrfOPO&#10;upliT82IFGk65p2v2v2nTL+11G2zjzrSZZUyO2VJFAF2iuH+KXxu8DfBSzsbvxz4ktPDNpeyNFb3&#10;F9uWORwMlAwBG7HOCckA+hrsbG+ttUsbe9s547q0uI1mhnhYMkiMAVZSOCCCCD70AT0UUUAFFUdU&#10;1zTdDWFtS1C109ZpBFEbqZYhI56Ku4jJ9hV6gAoqC+vrbTbWS6vLiK1toxl5p3CIo9STwKraP4g0&#10;vxFA02lalZ6nCpw0lnOkqg+hKk0AaFFFFABRRVHTdc03WmuF0/ULW+a2k8qcW0yyGJx1VtpO0+xo&#10;AvUUVjR+MvD8mrf2Wmu6a+p7tn2JbuMzbvTZnOfwoA2aKKq6lqtlotm93qF5b2Nqn3p7mVY0X6sx&#10;AFAFqiqml6xYa5Zrd6be2+oWrEgT2sqyoSOoDKSKt0AFFFZjeJtHXWl0c6tYjV2GRp5uU88jbu/1&#10;ed33QT06c0AadFFFABRRRQAUUUUAFFFFABRRRQAUUUUAFFFFABRRRQAUUUUAFFFFABRRRQAUUUUA&#10;FFFFABRRRQAUUUUAFFFFABRRRQAUUUUAFFFFABRRRQAUUUUAFFFFABRRRQAUUUUAFFFFABRRRQAU&#10;UUUAFFFFABRRRQAUUUUAFFFFABRRRQAUUUUAFFFFABRRRQAUUUUAFFFFABX5hf8ABbD4M/b/AAz4&#10;H+KVnFmbT5m0HUWVckwybpbdieyq6zD6zD8f09ryv9qX4QxfHj9n3xz4IaJZLrUtNkNlv6Ldx4lt&#10;2+glRM+2RQB8u/8ABHP4vL42/Zvv/BlxMG1DwdqTxJGXy32S5LTRMfT959oX6IK8B/4LYfF5dU8b&#10;eBvhraTbo9JtZNZv1U5HnTHy4VPoypHI30mFeR/8Emviy3wt/avi8PalM1np/iqym0qaOb5VS5T9&#10;7CWzyDmN4x7y1wfiVrj9uT9vu4htJJLmx8VeJhbQyI2GTS4Tt3j0K2sJb6igD9Wf+CZvwhh+Cv7I&#10;Phy7vkW01DxIH8SX8spChUlUeTknoot0iPPQlvWn+Nv+Con7O3gnWZtMbxnNrdxCxSWTRdPmuYVI&#10;9JdoR/qhYc9a8p/4LCfFDUfhl+zz4X8E+HpG0qz8TXjWl19lJT/QreME24x0Vi8eR3VSDwTXmX/B&#10;Lb9ij4Z/FL4I6n498f8Ahy28VX2pajNZWcF6z+VawRBQSqqw+dnLZY8gKuMZOQD70+Bn7W3wo/aO&#10;M8PgLxdbatqFuhkm02aOS2u0QHBbypFVmXJHzKCORzXdfEL4keF/hP4XufEfjDXbLw7oluQJLy+l&#10;CJuPRV7sx7KoJPYV+C37SvhSf9iH9tbVYfh7eT2EXh++ttU0dmmZmSKWJJfIc53Og3vEQxJZBznJ&#10;rvv+CrXx41X4p/tAWvh3zp7fw54f0mxmttPLny/OurWO6eUjoX2Txpn0j9zQB+hbf8FZv2cF1L7K&#10;PFGqNBnH20aLc+V9cbN//jtfTfw1+KfhL4xeFoPEfgvxBZeI9FmJVbqyk3BWGMo6nDI4yMqwBGRx&#10;XyX4f/4Je/B28/Zrs/DU3hyGTxnc6OsjeKPNkF0L9ot3mj58bA54j+7tGDk5NfBH/BJn4vax4D/a&#10;u0fwtBcStoPi6C4sr6z3ny/MjheaGYL03q0e3PZZHoA/TPxN/wAFIfgt4R+Kl78PNQ1HV18S2mqf&#10;2RLFHpjtH9o8wR4D5wRuPWui1D9uz4M2vxi0z4YWvir+2PF1/fJpog0y3eeCG4ZtoR5gNgOeDgnG&#10;CDg1+L/7UWir4l/bv8e6Q872yah41ltDNH96MSXIXcPcZz+Ffq58N/8Aglz8HfhDrGjeJdATXr3x&#10;Xocq3ljfahqQIa5TlGdFRUI3Y4xigD0v43ftx/Bf9nvV5NG8X+MoYtejUM+k6fBJd3MeRkBxGpEZ&#10;IIIDlcgg1xfgb/gqB+zv461a30yLxnNpF7cSCKFdW024gR2OMfvNhRck/wATCvxV8CeINH8H/H5d&#10;U+NPhjUvF9na6lcHxBo01y0F3NcZcMXbIJZZfmZSRu2kEgGvvrwta/sKftTa1o+j+HLLUPhJ41ku&#10;Yjp/mRtaedKGBWI/PLbNuOBglXOcKcmgD7h/aG/bc+F/7L/iXTdC8dXupW2oahafboFs7Fp1MW9k&#10;ySOhyp4rnvF3/BSD4C+CvCuga3qXi5y2t2qXtrpdraSTXqwt915Y1B8rPUByCR0Br4K/4Laf8l48&#10;B/8AYtf+3U1eofsv/wDBLX4SfGD9mPwv4q1u/wDEK+JvEemi8+2292ix2bsSAI4tmGUYGQ+SeeR2&#10;APuv4B/tSfDX9pjS7u88AeI49Vlstv2yxmieC6tt2dpeNwDtODhhlSQRnINavxk/aA+Hv7P2hR6t&#10;4/8AFNl4dtpiRBHMWknuCOoihQGR8ZGdqnGRnFfiH+wL4m1b4K/t0eEtJjuWIuNWm8NaikB+S4SQ&#10;tFg56qJBHIP9wfSue/ac+NkPxj/bD8QeJvH0V/qfhax1xrD+y7KYRyrptvMUWCJjwjMqkkj+KR26&#10;mgD9YNH/AOCrv7OWraxHYN4q1DT0kfYt5eaRcLBnOASQpKg9csAAOuK9G/a08QaZ4r/Yt+KOsaLq&#10;Frq2k33hO9ntb6ymWWGaMwMQyOpIYH1Ffjr+0d8av2cviR8O4dN+HHwa1DwB4ptZo2t9UW9DxvED&#10;iSOZdzb8jkMfmBA5wSD7n+w/8RdS13/gn3+1D4Nu7iWex8PaRJeWayHKwrd29xvRPQbrctjplyep&#10;NAGN/wAEVP8Ak6bxT/2Jl1/6XWNfqh8eP2qPhj+zXY2s3j/xPBpNzdgta6fFG9xdzgcblijBYLkE&#10;b2wueM5r8r/+CKn/ACdN4p/7Ey6/9LrGvCvGF1r/AO2t+2zNZXt+0Fx4o8R/2bbySfMLGyWQogVS&#10;ekcK5wMbiD3Y0AfX/wDwUQ/bc+EX7S/7L/8AYngjxDNca5b69aXL6bfWUtvMYgkwLruXawBIztYk&#10;ZGQK7j/giJ/ySX4kf9huD/0QK8o/4KCf8E+/hb+zD+znp3inwi2tTa8mrW2ny3Wo3olWdHjkLMyB&#10;AobKDG0AcnitD/gmn8Srr4O/sWftC+NLGNZdQ0WQ3Vosgynni1xEWHdQ5UkegNAH318cP22/g1+z&#10;zqZ0rxl4yt4NcC7m0nT4pLu6TIyN6Rg+XkYxvK5yD0rlvhX/AMFI/gF8W/EdvoOmeMv7L1a6cR20&#10;Gt2klms7EgBVkYeXuJIAUsCT0Br8V/gN8S/h7ofxT1LxZ8aPC+qfEuC4WScWaXnl+feO4Zpp2JBc&#10;YLnGeS2TnGKk/ag+IHwk+JHirTdW+FHgG9+Htr9naPUNOnuRLBLIG+SSNQTsOCQwGBwpAzkkA/pB&#10;rgf2gP8Akg/xI/7FrUv/AElkrgP2C/iLqXxW/ZD+GniPV7iW71KTT5LOe4nOZJWtp5bbex7lvJyS&#10;eTnJ5Nd/+0B/yQf4kf8AYtal/wCkslAH4sf8Eq/FWj+Cf2p/7c8QapaaNo9joF/Lc319MsUMShU5&#10;ZmOBX6Z6V/wVK/Zy1bxVHoieNprdZJPKTU7rTLiGzLZwMyMgKj/aYBR1JAr8kf2DP2e/Dv7TX7Qt&#10;h4M8U3N/baMbG4vZf7NkWOWQxgEJuZWwCTzxn0x1r2f/AIKYfsN+DP2WLPwf4i8CXN/HpWszzWV1&#10;p+oT+eYpURWR43wDhhvyGJwQMcHAAP16+Mnxw8KfAn4a3XjzxRdTDw3bNCHuLGI3DHzXVIyoXqCW&#10;HI7HNeUeAf8Agol8DPiD4S8VeJoPFUmj6J4aNst/daxavAS1x5vlJEnLSufIk+VATx0r4Vfx7qPj&#10;n/gi9qUWpzPcS6FrVvo8MshyxhjvYHiX6KsoQegQCvM/+CZn7G/gn9rLUvHs3je71dbHw3/Z5hsd&#10;MuFgS4af7TkysVLYUQcbSp+Y89qAP1z+BP7UHgD9ozwjrXifwdqU0mh6PdNa3d3qEBtVRljWRm+f&#10;GFCMDk4ryPxh/wAFTP2dPCOrzad/wmNxrcsLFJJtH06aeAH/AGZdoVx7oSPevkn/AIKN+B9A/Yt/&#10;Z98PfCn4YnUtJ0bx7rF1qWrGa8aV5ktYoEMJY87GMsTFe/l+5rqP+CY37D/wu+JX7PUnjrx74atv&#10;Fepa5e3EFut4zhLS3ibysIFYYdnVyX6gbQMc5APur4G/tVfCz9o6G5PgDxba6zdWq759PdHt7uJc&#10;43GGRVcrkgbgCuSBmuc/aG/bc+F/7L/iXTdC8dXupW2oahafboFs7Fp1MW9kySOhyp4r8aPjRp93&#10;+wv+3BrcPga7ngTwpq0F5YI0xy1rLFHcC2kbqymOXymz94Zz1r3r/gtNeR6h8avh3dRBhFP4WWVN&#10;wwcNczEZ/OgD9AvF3/BRb4E+B/B/h/xBqvi5k/t21S9s9LgtXmvvJbO15IkB8oHBxvIz2zXffAH9&#10;qb4a/tNaXeXngDxEmqS2JUXlhNE8F1bbvulo3AJU44ZcqSCM5BA/P74E/wDBMH4a/Ez9j3T/ABxf&#10;ahr0vjXWtEk1O3uY7lFgtpQrGONYtuGT5VB3Nk5OCvGPnT/gk34mudC/bW8LWMMskcWtWGoWM6of&#10;ldVtZLgBvbdAp+oFAH6t/Hz9vT4Tfs2eOI/CXja+1S21iSzjvlSz09508p2dVO4HrlG4r3DwT4u0&#10;74geC9A8U6O8kmk65p9vqdm8qFHaGaNZIyynodrDI7V8Qftwf8E2/EX7WHxmg8a6X4y0vQLaPSYN&#10;O+y3lrJK5aN5WLZU4wfMH5V9k/B3wPN8MfhF4H8HXN1He3Hh7Q7HSZbqJSqTNBbpEXUHkAlMgH1o&#10;A7CiiigD8+f22/2jPiP8Qvjxo/7M3wQv20jxFfRrJr2vW8jRyWiPGZDGJF5iVYiJHdfmO5FUg5Db&#10;Hhf/AII8fBq10UL4p1XxN4q8QTLuu9We/FvvlOdzIiqcDJz87OfUmvPf2PFgv/8Agqt+0Pcag7Sa&#10;nBbagtqJeojF5bJkcdkCKPYmvsv9qD9o7/hmvwjpWuf8IZrfjb7fffYvsehR75Yv3bv5jDB+X5Mf&#10;UigDwL4P/wDBPXxF+zL8cvDHiD4a/E3Wrj4ci5k/tvwpq1yy742hkCuPLAjlIkMZwyKQATuPSvPP&#10;+c2P/cD/APcVXp/wd/4KcaN8WfjX4a+Gk3w08TeFdY1x3WKTWCkYjVYpJNxQgMQfLYDHevMP+c2P&#10;/cD/APcVQB+ktfnp/wAFZv2cfAl18GfE/wAYJNLmbx5bHT7KK/8AtcojWI3CR7fK3bD8rsM4zzX6&#10;F18g/wDBV7/kyPxj/wBfmnf+lkVAFj/gnV+zj4E+F/wR8IePPDulzWniXxZ4cspdWuXu5ZVmYoJC&#10;QjMVT5iT8oFfW1eLfsV/8mkfCH/sWLD/ANErXtNAHxb/AMFIP2rPE/wZ0Xwp8Ovhq7L8SvHFwLa0&#10;mhVWltYS6xgoGGBJJI4RD2w54IU1yPw7/wCCQngK50VdT+LPiXxD458cXyiXUb5NQaKESkDIUkGR&#10;yOm92O7Gdq9ByP7RiRX/APwWD+CsOpHfaxaTbNAsn3Q6m+ePH/bUA/Wv0uoA/KT4yfCnxz/wSt8S&#10;eH/iD8MPFmseIvhLfaitprPhfVpQ6oW+ba20BMuquEmVFZGUA7g2G+7vip+2J8Nvg78K/CfxE8Q3&#10;95/wi/igQnTbiztWmZxLCZk3KDx8gP0PFcN/wU8tbC5/Yf8AiQb9tixJYyQuBkiYX1uEA4PUnafZ&#10;j0618D/tSTXFx/wSt/Zxa6LGUaoUG8YOxUvAn4bQuPbFAH7PV5H8Hf2ovAnx18aeM/C3hW5vZtW8&#10;I3H2XVEurVokSTzJI8Ix+980T9PQV65X5sf8Ewf+Tpv2qf8AsNn/ANLr2gD3v4gf8FOv2ffh34k1&#10;DQb7xVe32qadcSWl5DYaTcuIZUYq6FmRVYgqR8pI/Wu/+Av7Znwj/aTvJtP8DeKo7zWIYzNJpN5B&#10;Ja3QQYyypIBvUZGShYDPNfPXxK/a8/ZK+A/jjWdF0rwTZeMPGE13MdRXwr4et7qWS6Zy0iyXEhUS&#10;NuB3bWfB7ZBA+T/Enxj8PeLP2+/gN4t8D/CvVvhM93rdlp12l/YLYf2kJrpYJJRGg2k7JnRmGSeA&#10;TxQB+pXxa/ac8C/BPx34H8I+Kbu6tdX8ZXS2eleVbGSIyGWOL94+cIN0qcntk9q8q8Uf8FQP2dfC&#10;niuTQpvG738kUnlTX2mafPc2kbd8SopDj/aj3D3r59/4KneD9P8AiH+0x+y/4V1cSnStc1c6ZdiF&#10;9j+TNe2cb7W7Haxwe1fVni/9iv4KJ8F9b8IWPw38OWFl/Zs0cN5Hp0bXkUgiIWcXBHmmUEA7y244&#10;wTigDufHX7RHgX4f/BOf4sXmrjUPA0cNvcDUtLT7SJI5pkhjKBevzyKD3HOelfK37C+rfs9+M/2k&#10;fid4z+FPiDxfqni/xFDc6nq9rrsEcdnCk94sr+SBErDEjAAMzfL1yeab/wAEb9Sn8Sfsi6vp2psL&#10;6y03xVd2lrBON6RxGC1n2gHjHmTSN9WNYP7IlvFa/wDBT79pGGCJIYksSFjjUKoHnW3QCgD67+O/&#10;7U/ww/Zrs7Wbx/4og0i4vAWtdPjje4u51BwWWKMFtuQRvIC54zmuE+D3/BRD4FfG7xPbeHNC8Xmy&#10;126cR2tlrFpJZm5Y8BY3cbCxOAF3biTwDX57/s6ftSeA9Y+PHxL+L/xL+HnjL4n+I9Q1Ex6FJo2i&#10;x6jaaRZgtsRVllTY+zYo4JCqeQWbPRftwfHvwD+0l8ObZPB3wU+I3h74i6ZewXWma9P4XitDGit8&#10;8bSwytJtwSwGDh1U8daAP0k+Mv7S/gj4D+JvA2geK7m8g1HxleNY6StratKryq8KEOR9wbriPk+p&#10;9K5nTf25Pg7r3xs0/wCFWieKBr3iy8me3UabA81qkiIzshnA2EhUb7pIBGOvFfDn/BQ2K6+Mml/s&#10;TR+KFurG+8VQ7dUVB5c8Ml0uk+cBlflcGRuq8EdO1foF8Nf2Svg78IhpMnhX4d6Bpuo6Wd1rq5sk&#10;k1BG27S32pgZSSCQfmwcn1oA9crw79tD9oRf2Zf2e/EfjOHy31rC2GkQyAEPeS5EZIPUIA0hHcRk&#10;V7jX57f8FVLVvGnxA/Zk+HVxhtK8UeLWjuVZsKSJbOAZGP7t3Jz7nrmgD1H/AIJy/s0t8HfhGnjb&#10;xMkl58S/HSjVtYv7wl5445T5kUBJ5Bwwd+5diDnauK/xi/4Jv+GP2hvjn4g8e/EPxj4h1LSbo2w0&#10;zwzYTiC3skjt4onBZt5O90d8RiPl+pOa+vkRY0VEUKqjAVRgAelEkiQxtJIyoigszMcAAdSTQB+R&#10;n7Yn7NsH/BOTWPA/xf8Agr4j1fSkm1VdOvdHvrvzY5j5bShTgKXidYpFdH3clSCOMfYP7fX7UGof&#10;Bf8AZFHizw1M+l+IvFJtdP0ubgyWrXETSvIPRliSTDdmKmvm/wCOeuT/APBTP9qTQPhl4Kka4+EH&#10;gW5+1+IPEEJ/c3UhOHMbA85VWhiI6lpH5QA1uf8ABbRfsvwb+GtrD+6tl1uUCFThfltyF49gSB9T&#10;QBc+FP8AwSO8B+MPhFYat8Rtc8S33xF1+zTUL7Uo70f6JcSqHKBWVvMKk4ZnJLEMRtyMdB/wTH+L&#10;Hi3TPE3xO/Z/8dapJrWqfD+8dNNvpmLSPapM0MiAnkxqwjZMkkCbHRVA++Le3jtbeKCFBHFGoRFH&#10;QKBgD8q/NH9mOS4T/gr58cRCCY30q9WfC5wnm2JGfT5glAHqn7e3xH/aZ0Xw7490z4efD/TF+HNv&#10;os0194zfUrcXcdsLYvdGOFp1ZWQCQAhGJxlRnBroP+CUP/Jkfg7/AK/NR/8ASyWvaf2sf+TWfjJ/&#10;2Jms/wDpDNXi3/BKH/kyPwd/1+aj/wClktAHpn7WP7M8v7U3hHQvC03i/UvCWiW+pfbNT/svPm30&#10;IidBByQoG5w2WDAbfunqPmT4r/8ABIX4T6T8L9XvfBeqeIdG8W6VZy3tjqV3qCyJJNGhdRKNgCqS&#10;B8ybSvXnGD+htfGv/BRT9qgfDTwQfhV4KLax8V/HEf8AZllptn88tpBP+7aZgPuuwJSPpyS3RDkA&#10;d/wSu+PHiP45fs2SjxXeTaprHhvVJNI/tK4cvLdQCKOWNpGPJdRIUyeoRSSSTXkH7QmmD/gn/wDt&#10;ieF/jJ4dT7D8MviDcnTPFemwriCCckM8wUcAkEzqBzujmHCvivqn9h39m9/2W/2fNH8I3rxy6/cy&#10;vqmsyQnKfbJVUMinuERI49w6+XnvXF/8FSvCNt4q/Yp8bzTKpuNIls9Stmf+B1uY0Yj3Mcki/wDA&#10;qAPrCORJo1kjZXRgGVlOQQehBp1eR/si+JZ/GH7Lvwp1a6m+03c/hqwE82cl5FgVHY+5ZTn3zXrl&#10;AHxZ4u/4Je+C/i58V/FPjr4leLvEniebVdQnuLLSre5+z21hbs2UhBO922gD7pRe23jNfLf7SXwM&#10;/wCHb/x1+FPjH4N+ItWt9P8AEl+1pe+H72480TiN4g0RwB5kTrMVwwLIwDK2SNv6Y/tAf8LK/wCF&#10;X6j/AMKk/sz/AITnzYfsn9r4+zbPMXzd2e+zdj3xX5rTeJvFnwd/aq8H+Mf2zvDd/rcssvk+GfEF&#10;nf276HpTKy/vBaRIAWRmDFnYMAA2xyqsAD9b6K+bv2s/20tP/ZSv/DVtd+C9b8Xf25FPKkmjlcQi&#10;MoMNkd/MGPoa479nL/go1pf7RPxW03wPa/DfxL4cmvYZ5RqGpbPJTy42cg4HU7cD60AfOXh7wrqP&#10;/BT79qr4l2fjDxJq2mfCX4fXa2lnoGmTeUJ2MssUTsCCA0ggmdmILAEIpA5EH7VP7Kc3/BPWLQ/j&#10;j8Cdd1bTrbT7+C01rRb+5M8E0LnC7jgF4mYBGRiSDIrKVxxYj0X4s/8ABN/9pj4g+JtF+H2pfEn4&#10;T+NrlrqR9HR3lg/eySRB2VGMckRllX5xtdWyCD93D/be/bI8a/tCfsz6/p1l8EPEXhHwX9qtDf8A&#10;ibxFJ5AV1nQpFDGUXzGLgA7WYqMkqOoAPp7/AIKA+N7H4l/8E0/FHi7TQRp+u6boepwKxyVSa/sp&#10;Ap9wGwfcV5H+yr/wTO+CHxa/Z18A+MPEOm6xLrWsaYl1dvBqjxoXJIOFA4HFenQ/A7xN8dv+CV/h&#10;H4d6HPZx+INa8N6K9tLqTtDAsa3Ntc/MVViAIk4wpzgeteaaF+xd+2F8I/h/p+n+B/j1pjf2PB5d&#10;noAjK24UA/u0eWFlJ543qBk8kdaAPrb9nP8AY5+G/wCyzea5deA7TULWXWY4Yrv7betcBljLlMZ6&#10;ffavb6+Qf+Ce37YXiH9pDRfFfhfx/p0Wm/ETwbOlvqJhTylulZnTeY/4JFeNlcD5clSMZ2j6+oA+&#10;PP2/vj98DtL8Nah8Ffi5rHiLSU8R6fa6m8nh60DzLCl5vjKyMjqCZLQggqfl9Mgj0L9nXxZ8L/hP&#10;+x74b8QeHtc1Jfhbo+nzXEOra7FuuhAJ5N7SrFGMneWACp0xxUf7fmm2lx+yH8VbqW1hkuY9DkCT&#10;PGC6jcOjYyOp/OuG/Y3bwev/AATi8Ft4/bT18GLo9w2qf2sQLYwi7mJEmeCCcDHckDnOKAK11/wV&#10;p/Zyt77yE8SatcxbgPtUWi3AjxnrhlDY/wCA5r6S+Evxm8FfHTwnH4k8C+IbXxFo7P5bTW5ZWikw&#10;CUkjYB43wQdrAHBB718N337fH7L9qtz4Z8CfBO+8c2MK7Gi0LwfarZsmCPuPtfB2jrGOPpiuJ/4J&#10;T+JIW/as+OulaNoF54P8O30J1CLw3egpJp+y7Kxwsh6FFndfYDFAH1V8Sv8Agph8Avhb4r1Xw1qn&#10;im8u9b0m7ksb+1sNKuJPs88bMkiFyiqxVlIO0kZ/Guy+A/7a/wAH/wBpDU5NJ8FeK0uNcjjMp0m+&#10;gktblkAyWRZABIAOuwtjvivCPi1+1p+yZ8AfiBr2nQeDrDxb45ur6aXVV8M+H7e7uXu3kZpRLcSF&#10;Qz7yxZQ7FTkYB4r4++K3xq8OeMf2zPgT4z8DfCjWPhNdDX7SC8k1DT10/wDtYG6hVjsjG0kK8kbt&#10;ySrqCegAB+qvxX/aZ8D/AAX8feBfB3ia5vINa8aXa2WkrBbGSN5GljiAdhwg3TJyexPpXNeGP25P&#10;g744+N1l8KvDfij/AISDxTdtOiNp0Dy2e6KF5pF+0Y2NhI25UkZ4zmvkn/gqn4NsviL+0p+zF4U1&#10;KSaLTtd1VtLuZLZgsqxT3lnE5QkHDBWODg819ufDX9lX4RfCGbSbrwl8O/D+j6npYYWurR2KNfpu&#10;jaNiblgZW3I7A5Y53GgD1WiiigDivjT8VtJ+B/wq8T+O9bV5NO0Oza6eGMgPM3CxxKTwGd2VBnjL&#10;Cvzf+Av7M3jb/gpIJvi98dPF2rWXgq4upE0Hwzo8ghjZEdlLxhgyxxK26PO0yOVYlhgFvon/AIK3&#10;TTR/sX68sTMEk1TT1lC9CvnA4PtuC/iBXs/7GdrZWn7JfwfSwx5B8K6dI20f8tWt0aX/AMiF6APm&#10;zxt/wSB+HKWq6j8MvFfib4f+LLUb7O/W9NxEH5wWGFkU9BuRxj0NfUPhfxQPgF+z14evvjB4rtLa&#10;90XS7e31nXb66LrPcqoVmDsN0jOw4GNzE9M16vX5p/tl2v8Aw0l/wUV+EPwM1y4mHgeztDqd5YpI&#10;yLczCK4uJM4/vRW6Rg9V3vgjcaAPctH/AOCqv7OOseII9LHjC8skkfYmoXmk3MdsSemW2ZUe7KAO&#10;5Ar6u0fWLDxDpVpqel3tvqOm3kSz293ayrJFNGwyroykhgR0IrzHxl+yj8JPG3w+ufBt58P/AA/b&#10;aLJbtbwrY6bDBJa5HDwuqgxuDyGBznrnJr86/wBlP9obxN8Bf2N/2mfDTXsr3/wzvVtNIu3B/wBG&#10;lvp5bVQg6gJPG0uDxmQ54zgA+2/jJ/wUQ+BfwP8AFE/hvXvFrXmu2r7Lqy0e0kuzbN3WR1GwMOhX&#10;duB6gUng3/god8D/AIieOPCnhPwz4nuNa1fxIdlmkFhKqxvlgUm3hTG3yk8jkYIyDXmP/BM/9l3w&#10;VoP7OOgeOda0HT/EHjHxasmo3eqanbpcypE0jCOJGcHaNqhmxyWZsk4GPMP2hPh14W+Hv/BUL9nx&#10;fC/h3TPDseoQLc3UWl2iWyTS+ZcLvZUABbAAzjJxQB9sfHj9qn4Yfs12drN4/wDE8Ok3N4pa10+K&#10;N7i7nUHBZYowWC543Nhc8ZzXnHww/wCClHwB+K/iay8P6Z4vl07WL6dba0t9XsJrZZ5GICqshUxg&#10;kkABmBJ4FfHvx+8WaV+zv/wU71H4g/Gfwxd+IPAeqadGmhXhs1uobfFvCgkjR/lJjdJQyj5h5m8A&#10;kjP1p4Z+IH7KP7YOtaKmkXvhnWfFOn3UN/pyvbHTtVhmhdZF8rzEjkcAoCVXcpAOcigD1bwF+054&#10;H+I3xi8XfDDSbm8Xxh4XVpNQtLq1aJdiuqF42PDrmROR2cetM+Pf7Unw+/Zqk8Mp471SXTj4iuHt&#10;rHyoDJkps3u+PuovmJlu24V8l+O7f/hSP/BXjwbryr5GlfEnQjZXMo4DXAiaIIB677a0J/66Z615&#10;7+298P779sT9o74q6LpbzSWHwj8Cm4hW3583VHZbjygO5ePdH9YvWgD9OfGHivTvAfhLW/EusTfZ&#10;9J0eym1C7lAyUhiQu5A7nap4rk/g78evCXxy+GSeP/Dl1PD4XdpwLzU4vsoCwkiRzuPCAq3zHj5T&#10;XxZ8Y/2mG8Yf8Ej4PFLXZk1vW9NtfDNy7th5LlZhBck+7JFM/wBGrzn9tS+vP2ef2H/2fPgxFLe6&#10;dF4ijjbXo9LTNxNHGsU13CgOAd092GwSNxQDoWoA+pfEf/BVH9nPw7r0ulnxhdamYZDHJeabpk81&#10;sCDgkPtG8f7SbgexNfRXwv8Ai14P+NXhO38TeCPEFn4j0SZigubRjlHGCUkRgGjcAglXAYAjjmvh&#10;3wT+2h8CPh74JtvCOifs3/Eq20CCD7ObWTwZayCZcYJlLXBMjNyWZskknNc5/wAE2NYls/2tvjDp&#10;/hTwh4k8H/CrX7Bta07TdesGtRazxzwqI1UFkXi4mACsfkjTP3eAC5/wR1/5NZ+KP/YbuP8A0hhr&#10;qP8Agip/yaz4p/7HO6/9IbGuX/4I6/8AJrPxR/7Ddx/6Qw11H/BFT/k1nxT/ANjndf8ApDY0Aff9&#10;FFFAHy7/AMFHP2iNe/Zt/ZrvNd8LuLfxFq+oQ6JZXxQP9jaRJZGmAPG4JC4XPAZlPOMHwj4B/wDB&#10;K/4efEP4ZaD42+KGv+I/GfjDxPYQatd3f9pMiIZo1kVQxBeRgGALuxyRkAdK+xv2mP2fdD/ac+D+&#10;seA9cmksku9k9pfwqGezuUOY5QD1HVSOMqzDIzkfDnhf4e/t1fsi6JB4f8JN4f8Aiv4L0v8Ad2Vp&#10;K8crRQDoqrI0M4AGB5au4XGF4FAHsHwE/wCCfOo/stftB6P4l8BePdWvPhxPFcx6r4b1S5IcSNC4&#10;ik/dhY5gH2feQMuAct29++O/7U/ww/Zrs7Wbx/4og0i4vAWtdPjje4u51BwWWKMFtuQRvIC54zmv&#10;Bf2Vf+CiT/GD4pS/Cn4leCLr4bfEhQ3kWk5cRXLKnmNGUkVXifZllU7gyjIbOAfEP2GfAuiftfft&#10;RfG34vfEaxt/FL6Pqcdnoum6nGJ7e2RnmEZ8thtPlxQxqmQeWZsbsGgD6x+Df/BQv4F/HLxJD4e0&#10;Dxf9j124bZbWOsW0lm1yx6LGzjYzE9EDbj2Brz3/AIK6/wDJmerf9hiw/wDRhrJ/4KcfsweCdY/Z&#10;t8QeOtE8OafofjHwqYb+21LSrVLeWSISokkchQDcoRi4zyrIMEAtnzX9rb4maj8YP+CTPhDxdq7t&#10;Lq2oNpgvJmxmaaOVopJD/vtGW/4FQB9M+Gv2pPAnwR8DfATwh4tub2w1LxboGl2+lzpaM9s8higi&#10;2vIOFw0iZz0DA19M1+e/7bHwWb4of8E5fAviCwjY674J0LS9bt3j4f7OLWJblQewCHzf+2Ir1aD9&#10;si3b/gnt/wALta4iOsroBhKbgP8Aibg/ZtuOuDcfNjrsOenNAHfeG/2zvhp4tuvilFpN5qF5F8Nb&#10;a5uvEN0lk3kxLD5u8Rt/y0J8iXaB12GuR1P/AIKU/ATR/h5o3i+88VzRWmsNKLLThZyPfyLHI0bO&#10;YVBKJuRgGfAODjNeH/s1/BWf4Uf8Et/ijrGqRv8A8JD408J634gvJJiTIYpLCUW4JPJzGBJz3lal&#10;/wCCVv7L/wAMNY/Zv0zx9rXg7S/EXijWLq7jmvNatkuxDHFO8SJCkgKxjC5JA3EscnGAAD6o+G/7&#10;ZHwe+Kfw51nxxovjWxi8P6Kqtqsuo7rWSw3Z2iVJACNxBC4yGPC5PFcZ8Nf+CkXwD+K3jy18JaJ4&#10;vki1W9mFvYtqNhNaw3chOFRHdQAzHgB9pJIAySBXxd4K/Zc+Hmvf8FTPiP8ADO80bHgCws49dj8O&#10;WsrQWUk5t7SVUeNSAY0e6lIQYA4H3cqfQP8Agrd+z/4D8D/s/wDhjxb4R8J6N4U1vStdt7JLrRbK&#10;OzZrZ4Zj5Z8oLna6RspP3cNjG40Afd3xs+PHgf8AZ38Hx+J/H+tjQtGlulsopvs0s7STsjusapEj&#10;NkrG56YG05Ir55sP+Csv7OV7qS2r+JtUs4mfZ9ruNGuPK64ydqlgP+A16V8YPGXwlsPgL4V8TfHV&#10;NEvNCjjtNRih1q0F2kt8bc48uAhjI+15cAKeCSeBmvkTx5+29+z98VPBus+GfDP7O/iHxppckD2y&#10;TWXhe1ihjYqQrxtGzPGVGSGAVgV4x1oA/RvQ/Guh+J/CNv4n0XU7bWNBuLY3cF9YyCWKWMAklSOD&#10;0I+oIrwTS/8Agop8C9S+FNz8Q5vFb6boEWoyaVHHfWrpd3NxHFFI6wwAF3AWePLAYG7kivn/AP4J&#10;B+ILzUv2QPHum3MrS2+m63eLbBmJ8tHs4XKKOw3l2+rtXnf/AASQ/ZV+GXxU+FniLx9408L2fivW&#10;LbX5dJtrfV4xcWcMSW1vLuEDDYzs0xBLA8KuMc5AP0l+Dfxe8O/Hj4b6P458KS3E+gar532aS6hM&#10;Mh8qZ4Xyh5Hzxt+GDXa1j+EfB+heAfD9toXhrR7HQNFtmkaDTtNt0gt4d7tI+yNAFUF3ZsAdSa2K&#10;ACvlv4tf8E3Pgr8aviJrPjXxPp2rz67q0iS3UlvqbxRlljWMYUDA+VFr6krkviv8UPD/AMF/h3rn&#10;jTxRd/YtE0i3M8zjl3PRY0Hd3YqqjuWFAH5c/t7fsj/s8fsu/Dm0tfDui61qXxI8SSfZNB07+1JZ&#10;ip3KHnaMcsF3BVX+J2UYIDY+xP2NfhDZ/sK/skzyePdW+wOZZPEmvyshkjsJJI4ozEoQFmCJFGDj&#10;OW3EcYrxL9iH4V+IP2rfjZqn7VPxSsfLtjM0HgzRpiWjt442IWZQRykeWVTj5pDJJgEKT94/FVvB&#10;6/DvX28ftp6+DFtmbVP7WIFsYQQSJM8EE4GO5IHOcUAfMd1/wVp/Zyt77yE8SatcxbgPtUWi3Ajx&#10;nrhlDY/4DmvpL4S/GbwV8dPCcfiTwL4htfEWjs/ltNbllaKTAJSSNgHjfBB2sAcEHvXw3fft8fsv&#10;2q3PhnwJ8E77xzYwrsaLQvB9qtmyYI+4+18HaOsY4+mK4n/glP4khb9qz466Vo2gXng/w7fQnUIv&#10;Dd6Ckmn7LsrHCyHoUWd19gMUAfZH/DfHwVtdW+IFhqnir+wpPA982m6q+pwNErXCySx+XAOWnYmC&#10;TCoCSFzis74S/wDBRj4EfGbxnbeFdC8WSW2tXknlWcOq2Utql0/ZUdht3HsrEEk4AJ4r5B/Y9/Z/&#10;8A/Gz9uT9p2/8c+HLXxN/wAI/wCKr6SxtNQBktg8uoXiuzxH5ZOEGA4IHXGcEekf8FTf2W/AOk/s&#10;4XnxD8LeFtL8KeI/C95Zyfa9Ds4rMzQyzpBscRhd2GlRgeoK8HBNAEX/AAWz/wCTf/A3/Yzr/wCk&#10;k9ff/ijxRo/gnw/fa7r+p2ujaNYxma6vr2VYoYUHdmJwOcD3JAr8uP8AgpB421D4kf8ABP39n/xR&#10;qzeZqurT2F3eSDo8zadKZG9stk47Zrpv+CqXxWs5/jt8H/hd4it9b1TwKAviHXtE8Oxl7vU0Mzxx&#10;Rqu5QxAgmAAYEeYx6hSAD3eT/gq7+zemtfYP+Euv2h37DqC6NdfZ+uM/c34/4DWr+2h+018PdB/Z&#10;B8S6uuuJq2k+OtE1HQ9DvtJH2mGe6ns51RWZT8oyCCT90gg4IryGX9t74FTeDT4Tf9mr4ht4aMH2&#10;b+y/+EIs/I8vGANv2jA+vXv1ryH9j/8AtS3/AGQ/2vPDF7oOs6b4R0rR9R1Pw3F4jtGjmijuLK9B&#10;ADAgMFt4S2wkBnJ75IA7/gn7/wAFAvhD+zv+zlYeDfGV/qlvrcOoXVy6WmnPMmyRwV+YHrivub4x&#10;/t0fBz4DNo0HjHxLPYajrGmRavZafDp1xPNJaybgjkohRclGGGYHIPbmvHf+CSuh6bf/ALHOlTXW&#10;n2tzKdXvx5k0Cs2PMHciu6/aq+Mn7NfwM8VadrvxT0jRNZ8biwSCwtf7Ij1DUUtVeRkCBhiJN7SY&#10;ZigJJwTg0AN+HP8AwU0/Z9+JfiS10Kz8YSaRqF3IIrf+2rGW1ikc8BfNI2KT23MM9KyP+Cr3/Jkf&#10;jH/r807/ANLIq+I/23v2mPhf+0B8FZ/+EV+A/iDw9e21xDNZ+Mb7Q4LOO3j80KyNLCWyrgsu0tjd&#10;tPJHH0J+1Z4gvPFH/BIXw1quoStcX1zonh1p5pGLNK4ktwXYnqWIyfc0AfYP7J3/ACaz8G/+xM0b&#10;/wBIYa9Vryr9k7/k1n4N/wDYmaN/6Qw16rQB+cP7Rc15+3F+3Bo3wHtppl+GPgMDVvFTQOVF1OFU&#10;tHuHp5kcAGQQXmbnaMfolpGk2WgaVZ6ZptrDY6fZwpb29rboEjijUBVRQOAAAAB7V8B/8EnbD/hJ&#10;NW+P3xFvAH1bXvFrwSuzbnUK0k7DOOha5/HaPQV+hFAH5G/8FLviN+0zrvw1vNP8b/D7S/BHwsGs&#10;pCt7Y6lb3M+oMC5txIFndlU7N+0IuCBk8AV+pXwt/wCSZeEf+wPZ/wDolK+P/wDgsf8A8mi23/Yy&#10;2X/oqevsD4W/8ky8I/8AYHs//RKUAfnZ8T4Ne/4KCftzeKPg3f8AiXU/Dvwm8CW7tf2OmSeW9/NE&#10;8aOWyCC5lkwpZWVUiyBuYk1v2rP2B7D9kfwH/wALp+Auv694c8Q+FHjnvbaS885Z7ZnVXYEgHgkF&#10;0YlGQNxxzf8AjB4F+LH7E/7ZXiX45eBvBV58RvAXi9H/ALWsNNV5JrfzCjyq+xWaMiWPekm0rhth&#10;xVL9pj9urxt8c/2dvHuiaB8BPFGiaFLprLq3iPxDJ9mtrGIsuduUCyOeAFD7jnhTQB9VWfhHwR/w&#10;UW/ZX+H2q+NrK4bTb/ydYe2026aHyr6JJreVQw5Kq7zrg+grhH/4JG/s6xozvpeuKqjJZtZkAA9e&#10;ldN/wS3s7qz/AGG/h2LlmxI2oyxIy4KRtqFwQPcHls/7VY//AAU4/aHufhF8D18HeHGll8c+PnbR&#10;tOgtcmZIG2rPIoHO4h1iXHO6UEfdoA+a/wDgnL8JfDeqftsfEbxl8Mbaa1+FXhS2l0exurmdrhr6&#10;aTagZZD1DeXLJx0VowR82ab+018IvDvx4/4K1eF/A3iuG4n0DVdEH2mO1mMMh8qwupkw45Hzxr+G&#10;RX3f+xz+zva/sw/APw94MURyaxs+26xcxgYmvpADJyOqrhY1PdY1r50/aS/Ya+LnxW/a7T4teAvH&#10;Ok+A0stNhtLTUnaSS9WTyZI5NsYjK7SsjLktnBPFAHS/8Oiv2d/+gTr3/g4k/wAK+gPid+zn4Q+K&#10;nwJl+FOrWrN4fXTorCzlb55rNoUCwTIx/wCWibQc9+QeGIPwZ8UfiZ+1n+wDqmieKfHXjHT/AIu/&#10;De9vFs7pGiVXRiC20t5ayROVV9jBnTK/MOgP6YeFPE1h408L6P4g0uXztM1azhv7WQjG+GVA6H8V&#10;YUAfFP8AwTN+LWv6WPG37O/jufzPFnw2uXgsZGzmfThJ5YC55ZI2KbW/55zRAdK+66/PDxlDH8Of&#10;+Cy/gqezZbdPGvhVm1DaT+8YW93GgPuWsIPyFfofQBxXxq+Kml/BD4U+KPHeshn0/Q7J7polIDTP&#10;0jiUnjc7lUGe7CvgL4I/sk+JP2/dJh+Mn7QXizW/7H1eZ7jQPBukz/Z7W2tQSqvht2xWwcBQHYAO&#10;ztur1j/gr/rFxpv7HV1bQttj1DXbG2nGeqAvKB/31En5V518Mf8Agnj46+Kfwd8F6j4p/aF8U2Ub&#10;aFZf2To+gobex022+zr5MewSASMFKhnwrNg5JPzUAfVP7M/7G/gT9k/U/F1x4Fm1VbbxItmLiz1G&#10;5WdITb+dtMbbQ3zee2QxPQYx0r3avzg/ZM+L3xR/Z7/a/u/2aPil4qm8c6bfW7TaFrl5IzzBhC1w&#10;h3uxfY6LIhRyxV1UKcfe6LxL/wAFcNE8N+I9V0h/hF4wuXsLuW1M0WzZIUcruXjocZH1oA+/a/Hf&#10;/gpd8R/2mfEXw5tLX4k/D/TPAPw2bWkhgfT9St7uW+uRHK0QlKTu23YkjgbFAIGSSFr9NP2avj1b&#10;ftIfC638aWugah4ahmuprYWGp485TG2Nxx2PavlT/gtX/wAms+Fv+xztf/SG+oA+6/Cv/IsaP/15&#10;w/8AoAr5c8bf8EufgR8QPGmv+KdY0zWpNW1zULjU7x4tVkRGmmkaSQqoHA3McDtX1H4V/wCRY0f/&#10;AK84f/QBWjLMkETyyuscaAszscBQOSSewoA/I3/goF+xt8Bv2ZPhXpyeFNJ1e6+IniS+Sx0Szk1O&#10;SY8Mpll8rq4AKoB/elTrX6T/ALMfw3v/AIQfs++APBuqyJJqmj6RBb3Zj+6Jtu51B7gMSM98Zr4f&#10;+A0Lft7ft46/8YLxWm+Gfw3ZLHw7FIuY7m4UsYXAPGd2+4JHIzApr9LqAKWtatb6Do9/qd2WFrZQ&#10;SXMpUZOxFLNgdzgGvzy8D/F79mL9pD9uDwZ4/wBC8SeNX+JZX7Jp2nvaJDpr+XbTA+YGiL/cZzxI&#10;OQPpX6MOiyIyOoZWGCrDII9K/Ob496fa6b/wV9+AsVpbQ2sZ8NBikMYQE7tVGcDvwPyoA+qvj7+2&#10;l8JP2Z9atdF8eeJJdP1u6tBfQadbWE9xLJAWdA+UQooLRuo3MDkenNcT8Of+Cmn7PvxL8SWuhWfj&#10;CTSNQu5BFb/21Yy2sUjngL5pGxSe25hnpUn7Vvxm/Zt+CPi2w8QfFbStF1vxybFYbG3bSY9R1JbZ&#10;XkZdgYERLvaTDMy5JbBODXwR+29+0x8L/wBoD4Kz/wDCK/AfxB4evba4hms/GN9ocFnHbx+aFZGl&#10;hLZVwWXaWxu2nkjgA/Wf4t/GHwj8C/Bdz4s8b6uuiaBbyJE90YJZvnc4VQkasxJPoK+a4f8AgrT+&#10;zlJqC27eJNWihLYN2+i3HlAeuApfH/Ac10nhXxl8Or79hT4aeJfjjJpV54ZXw9pVxeNr8X2mO4uV&#10;gQKfKIJlkYgttCsSc8cV8+63+3d+zn400q88N+FP2edb8faSQbZo9O8J2qWzZxgJtJdT83B2KwOC&#10;KAP0H8C+PPDvxM8L2PiTwrrFpr2hXylre+spA8b4JBGexBBBBwQQQQDXh+j/APBQX4I6p4H8Q+Lb&#10;jxU2j6Lol/8A2ZO+pWzxyzXO0t5cEQBeU4BPyg8cnjmvmr/giprs8/w/+KmiATQ6bY65Bc21tMxL&#10;QmWJlYEdjiFM+4rzz/gl/wDsvfDj4yar8TvF3jjw7B4pvdJ11rKystSHm2cQbc7OYT8rseB8+QAO&#10;BnmgD9JfgZ8c/Cv7RHgGHxl4NmubjRJp5bZJLuAwvvjOG+U84zXoNYXg3wJ4b+HWj/2R4V0HTfDe&#10;k+a0wsNJtUtrdXbG5ljQBQTjnArdoAK/Lj/go94D0n4oft8fALwlrqSyaNrVpbWV2kMhjcxPeyhg&#10;GHQ471+o9fll/wAFKtB17xR+3d8CNI8L61/wjniK9sreCw1baW+yTNeyhJcd8HmgD3v/AIdFfs7/&#10;APQJ17/wcSf4V6b4L+Evwv8A+Cf3wc8d6/4ft9QtfD9vC+sX8dzdG4kleOPaqRlsYZuFA6ZYV4X/&#10;AMMh/td/9HS/+SLf4VlftjeBfiN8L/8Agm7470f4ieOm8feIJdWs5H1ZYzH/AKM15bbIiCOgZSf+&#10;BUAea/BD4A+Of+Cnd9f/ABW+M3ivVNG+HX22SHQvDGjShI2CMQxj3AqqKcxmQqZHYPyu0Z9j8af8&#10;Effhe9mt58PfEvibwF4otgXs9QjvftEaSYOCykK/4o6/jXvn7B9rZWf7Hfwlj08KIG0GGRtowPNb&#10;LS/j5heveaAPhz9pT9o7xp+xL+x34P0rWNTXxF8YtTiOj2+pSyNdBpUyZbwl8NJtUpjcMl5E3Ajc&#10;K4r4P/8ABK20+I+kQeNv2h/FPiPxV491iIXNzYLfeWlkH+YQu5DO7rnkKVRSSoBADHG/4KYRwX37&#10;ZX7LllqjH+xn1W3EysPkCtqNuJT0/ugZ+gr9MaAPgdf+CYJ+DfxC8PeMvgb8Qdf8NG11S1m1TQb+&#10;9JhvbRZlM0SyxhTjy9w2SBw2fvLXk/iiz13/AIKM/txeO/hZ4h8Val4b+FvgFrmNtF0t9j3j29wk&#10;DO2QVZ2lLMHZW2IAFGSWP6oV8C/tHfsG/Eix+PN78b/2ePGFt4W8X34L6jpd62yOeQgCRkJR0cSF&#10;VZo5V27gW3dAACTxp/wRz+EV/pAbwbrniTwd4htxvtdSF4LpBIB8rOjAMQDg/I6H3r6r/Zt8D+K/&#10;ht8EfC/hjxvrLeIfE+lxS293qjXMlwbnE0hjfzJPmP7sp97kdO1fDurftw/tWfsyxrdfG/4MWer+&#10;GYpVjn1zRz5YVWYAM00LywgnI2qypknHB6fe/wAGfi94d+PHw00Pxz4VuHn0bVojJGsyhZYnVirx&#10;SKCcOrKykZI44JGDQB21fnl+3d4k1r9pj9o7wL+yx4YvJrPSJni1nxfeW5GY4FBkEbem2MeYFbhn&#10;lg9K/Q2vz1/YWs/+E3/b2/aw8aXyq9/o+qf2DA7ncyxG6njGOOm2wj+nA5oA+7vBHgrRfhz4R0nw&#10;x4csItL0PSrdbW0tIR8saKOOepJ5JJ5JJJ5NflT/AMFLviN+0zrvw1vNP8b/AA+0vwR8LBrKQre2&#10;OpW9zPqDAubcSBZ3ZVOzftCLggZPAFfrlXwv/wAFj/8Ak0W2/wCxlsv/AEVPQB9gfC3/AJJl4R/7&#10;A9n/AOiUr87PifBr3/BQT9ubxR8G7/xLqfh34TeBLd2v7HTJPLe/mieNHLZBBcyyYUsrKqRZA3MS&#10;f0T+Fv8AyTLwj/2B7P8A9EpX55fGDwL8WP2J/wBsrxL8cvA3gq8+I3gLxej/ANrWGmq8k1v5hR5V&#10;fYrNGRLHvSTaVw2w4oAoftWfsD2H7I/gP/hdPwF1/XvDniHwo8c97bSXnnLPbM6q7AkA8EgujEoy&#10;BuOOe7/as/by1rT/ANgvwL4+8ISf2R4q+IASx+1WpP8AxLnRXF40TH+JZImjU9Ru3DlRXDftMft1&#10;eNvjn+zt490TQPgJ4o0TQpdNZdW8R+IZPs1tYxFlztygWRzwAofcc8KawPD37J/ib9pL/glR8MrT&#10;w6RP4p0O/wBR1jTtPmYRi5ha8uleBSeAzAiRSeCcDIDZAB654T/4I9/DjVPh+j+OfEHiXVviBqMA&#10;nv8AW474ARXTqC+xGU71DZGXLFuTkZ4d/wAE5fil4y8D/Fr4lfs1eP8AV5NdvvBxa50XULhmZ2tE&#10;dEZAzEkoVlgkRScqHcdAAuf4D/4KU/E3QdBsPDHjT9nTxzqnxAtY1tZf7PtJkS+lUY8zYYSyFsZI&#10;XeOpHHA81/Yx17xd4+/4KmfELX/FPh7/AIQ/XpdDuLjUdCWZbn7Km2zjjjaQcbsGIk8YbIIB4AB9&#10;FeLv+CXvgv4ufFfxT46+JXi7xJ4nm1XUJ7iy0q3ufs9tYW7NlIQTvdtoA+6UXtt4zXy3+0l8DP8A&#10;h2/8dfhT4x+DfiLVrfT/ABJftaXvh+9uPNE4jeINEcAeZE6zFcMCyMAytkjb+mP7QH/Cyv8AhV+o&#10;/wDCpP7M/wCE582H7J/a+Ps2zzF83dnvs3Y98V+a03ibxZ8Hf2qvB/jH9s7w3f63LLL5PhnxBZ39&#10;u+h6Uysv7wWkSAFkZgxZ2DAANscqrAA/Tv4xfCTw78c/hvrngnxTZrd6RqsBiY4G+CTqk0ZPR0bD&#10;A+o7jIr4+/4JsfEzX/A/iTx7+zN45u/tPiDwDO76PcPkG40/eAQuedq74nTPOycDogr70Vgygg5B&#10;5BFfnn8ZLdfh7/wV6+EOs2Ui26eKtAa21BennOIruEbvwjt8e8YoA/Q2qWtT3lro9/Np1st5qEcE&#10;j21uzBBLKFJRCSQACcDJPertFAH45ftmeP8A9o3xd8S/g3F8ZPA+m/D/AMM/8JJA+lafpl/Bdi4u&#10;FliDvK0c8hLKjgDhRhzgE5r9ja/PD/grN/yNf7OH/Y1P/wCjLWv0PoA/LjQ9Bg/4KAft4/FLwl8T&#10;9Zv28D/D6a5ttL8I2l21vFcGC5+zGVtpB5IZ2YYb94g3BRg1v25/2ZfDn7C2g+F/jL8Cr/UPAOsW&#10;usRabcaamoz3Fvdo8cjgHzXZmH7ohkZirKx4GOa/xl+HC/tNft1avJ+zfc3ng/xt4WDt4r8cretD&#10;pwuVBjEaRohZpGZTGxB2vtfKEKzHlfjv4k+K3hf4tfDe3/bL0e68QfCvRrofZ77wqkY0++vOMT3O&#10;1cyYXcDFiJioYov3g4B+s/gfxBL4s8FeH9bntWsZ9S0+3vZLVusLSRq5Q+4LY/CtuvmL9pr9ujQf&#10;2b7bwXc2/hPVvHOm+KLJ76yvNBZTEIVEZRskch1lUjHYVzX7OX/BRrS/2ifitpvge1+G/iXw5New&#10;zyjUNS2eSnlxs5BwOp24H1oA7z9qjxx+0P4YfT7L4HfDnSfGC3VrIbrVNT1CCH7FLnChYpJ4t5wd&#10;2eRxznpXzj/wRqvtS1LwT8XrzWpnuNYuPEyy3s0hBZ52jJkYkcEliTxxX6KV+eH/AAR1/wCRU+Mn&#10;/Y1f+0zQB9XftSfAO6/aS+G1v4Mh8WX3g+zk1KG6v7zTQTNPbor7oBhlHzFl5bIG3O04xXzP4k/4&#10;I2/ByfwVcWPh7VfEmmeJo4SbTWrq+WX98AdpljEYUpuxkIFPoRX3zXyr+3z+11afs6/Dl/D3h+Q6&#10;j8UvFEZsdC0q1HmTwmTMf2plHOFJwgwd8m0AEBiADzz/AIJIfHjxR8WPgz4j8N+LL6fV77whfx2t&#10;tqFzL5sj20qEpGzkkuUaNwGz90qO1eIfC34by/8ABUb9oz4j+LPHuv6uvwp8J3osdC0XT7jyo5AW&#10;cR4JBCkxx75GA3MZVAYAAD6r/YV/Zkv/ANlb9l+9sNYPk+MdZSbV9UWN8m1kMIWOAMDgmNVGSP42&#10;fBIwa8Z/4IlwRr8B/HkwQCV/Euxm7kC1hIH4bj+dAHnPxk+GJ/4Ja/Hn4eePPh1reqf8K08TXf8A&#10;Z3iDQ9Qn85AqlS4zgbv3bM8bEFlaNuSrba/VxWDKCDkHkEV+dv8AwWz/AOTf/A3/AGM6/wDpJPX3&#10;p8P5LibwH4be7BW6bTbZpQRghzEu7jtzmgC54o8RWfhDw1q2u6izpp+l2k19ctGu5hFGhdyB3OFP&#10;Ffn98Jfij+zN+0H+3l4b+IvhfxJ40m+KN3FPDZ6bcWqQ6Wyx6dNG+4GLeD5Ikb/WfeA7cV+iUkaT&#10;RtHIqujAqysMgg9QRX5z/EGxttP/AOCzvwlitbeK2i/4Rmc7IUCLn7DqfOBQB9R/Hn9t74P/ALNu&#10;vx6D448STWWvSW63aaba6fcXEhiYsFfciFACUI5YGuV+F/8AwUo+APxX8TWnh/TfGEmmareSCG1i&#10;1qyltEmckBVWRhsDEkAAsCTwM1U/ao+OH7NHwH8bW+t/E3R9H134gSWka29vHpEeo6mtupYoQXG2&#10;FdxbG5kyScZwcfAv7dX7R3w0+P3wjjfwr8CfEHhW+tb2GW38XX2iQ2SJESymJpIi24OCcKWI3KCO&#10;RQB+tvxj+Nngz4A+DX8VeO9ZGh6Gs6WwuPs8s5aVgSqBIlZiTtPbHHNfOVr/AMFZ/wBnK51JbV/E&#10;uq20TPt+2S6NceUB/eO1S2P+A5rr7nx18Mbv9jX4Z+MPjsdHvPD82g6Rqkya9B9rSe8ezVhthKsZ&#10;pDvfChWJ5OOK+bPE37c37PHxH0PUPDPhr9nbxB490l1Nsf7O8LWqQkkYBjKFnRuSQdqsCOPWgD9B&#10;NH+JXhrxJ4B/4TTRNXtta8NNaSXqahp7iVJI0BLbcdxtII6ggg814hD/AMFEvgY3woj+IV14rfT9&#10;EmvJbC2t7q1cXt1NGELiK3UF2UeYmWxtGRkivlf/AIJQa9d3v7Hnxm0qaV5LSxubuWBWYkR+bYjc&#10;qjsMpnA7knvVb/gk/wDsm/C74jfBi/8AiB4w8KWXi3XW1efToY9aiW5tYIY0iYBYGBQsS7EswJ6Y&#10;xzkA/Rn4T/FDQvjR8PdF8a+GZZptC1eNpbWS4iMUhVXZDlT05U11tZXhfwro3gnQrXRPD2lWeiaP&#10;a7hb6fp8CwwQhmLEIigKo3MTgDHNatABRRRQAUUUUAFFFFABRRRQAUUUUAFFFFABRRRQAUUUUAFF&#10;FFABRRRQAUUUUAFFFFABRRRQAUUUUAFFFFABRRRQAUUUUAFFFFABRRRQAUUUUAFFFFABRRRQAUUU&#10;UAFFFFABRRRQAUUUUAFFFFABRRRQAUUUUAFFFFABRRRQAUUUUAFFFFABRRRQB/Pz/wAFEPhTd/AP&#10;9sLxU2mebplpq1wviTSri3dkZBOxdyhHK7Z1mUYPG0YxX0T/AMEVfg1/bXxD8Y/E28izbaJaLpFg&#10;WHDXE/zSsD6pGgX6T1+m3xR/Zz+Gnxr1CyvvHPgzS/E15ZRGC3nv4izRxk7ioII4zzW18M/hP4P+&#10;Dfh+XQ/BPh6y8NaTLcNdvaWCbEaZlVWc+pKoo+iigD5Q/wCCsH7O+vfG74C6drHheym1TWvCN49+&#10;1hbrulntHTbPsXqzLtjfA5IVsAnAr5O/4J0/8FEfBP7N/wAKdW8A/EK21SKGC/l1DTb7T7cThlkV&#10;Q8DruBVgylg3Q7yDtwM/sbXkfjX9kf4L/ETWJdV8Q/DLw1qOpzNvmvDp6Ryyt/edkALnnq2TQB+K&#10;3jiTxJ/wUc/bP1K88I6Ld2sOvXUEaLKof+zdPiSOLz5yDtXCrvIyfmbapYlc+vf8Fav2YNX+H3xT&#10;s/iPpOn3Fz4N1aws7C4vFG8Wl1bwrbokhH3Q0UURVjwSGHav1+8AfCvwb8KdNfT/AAb4W0jwvZyH&#10;dJFpNlHbiRvV9oG4+5zW/qel2etafcWGo2kF/Y3CGOa2uolkjkU9VZWBBHsaAPzb0P8A4LEeBNN/&#10;Z3tEl0jWm+JttpS2IsFgX7K92sWwT+du4iLANjG8cjB+8fnz/gkX+ztr3jb4+WfxOuLGe38JeFY7&#10;gpeyLtjur2SJolhQ/wAW1ZWkYjptUH7wz+oLfsQfAJtS+3H4ReE/Pzu2jTYxF/36xs/DbXsmj6Np&#10;/h3S7bTdKsbbTNOtkEcFnZwrFDEo6KqKAFHsBQB/P78fP+Uinij/ALKAP/Sxa/fPxxq1xoPgrxBq&#10;doVW6stPuLmIsMgOkbMuR3GQK851f9kD4M694yuPFmofDrRbvxJcXn2+XUpIiZWuN27zCc/e3c17&#10;DQB+Qth+3J+zF+0hpMU37Q3wlFr4zSBYrjXNGt2K3W0Y3CWGRJ09kbeF/vV8XeOvCPhn4rfH+Xw/&#10;8AdA1+40PU7iKDR9N1H95d7yqh2JBO2MNubczHaoyxGDj97/ABl+yL8FvH+pPqOvfC/wvfahId0l&#10;1/ZscUsh9XZACx+ua6T4b/A34e/B+ORfBXgvQ/DDSrtlm02xjillHo8gG5h9SaAPyV/4LKWd3p/x&#10;Z+GFrqFz9tv4PCMUVxc8/vZFnlDPz6kE/jW58HP+CtWnfBf9mvw74E0zwFeX/inRNM+wwXtzeItm&#10;0gLbZWULvIGQdnGcY3DrVP8A4Laf8l48B/8AYtf+3U1fY/7Jv7MPwm+LP7KPwl1bxf8AD3w/r2q/&#10;2HCDf3VinnuAWwGkADMB2DEigD89/wDgmF8FfEfxt/as07x3dwSz6H4ZupNY1TVJEGyS7YMYYweh&#10;dpGD4HRUY8cVzv7Vnwl8S/sb/tiS+KJ9D/tLw63iD/hINFmvId9nfwmfzjbOxBBZcmNwfm/ixhlN&#10;fu54R8GaB4A0G30Twzoun+H9Ht8+VY6ZbJbwpnqQiADJPJPepfE3hXRfGmjz6R4h0ew13SrgYmsd&#10;TtUuIJP95HBU/iKAPz807/gqB+y1ceF/7Ru/AV3Z6sseW0dfDtrI5fA+VZAwQjPQkr05A6VjeCf2&#10;nB+05+yt+1hq1l4Q0nwZoOnaIbfTrHT7dFmMbW05LTyKAJHJGcAALuwM8k/Xi/sMfs/re/ah8JPC&#10;/m53bTYqY/8Avj7uPbFenSfDLwlJ4Hu/Bq+G9MtvCl1bvazaNa2qQWrRMMMnloAACOOKAPx8/wCC&#10;Kn/J03in/sTLr/0usa8M+KGleJv2Jf21Ly+Fhm78O+IDq+mJcbhFfWTSs8R3dSrxkoSM4bcM5Wv3&#10;O+GP7Mvws+DGvXGt+CPA+k+GtWuLZrOW7sYirvCzo5QknoWjQ/8AARWv8Tvgj4A+M9pbW3jnwho/&#10;iiO1JNu2pWqySQZxnY+NyA4GQCM4GaAPx/8A23v+Ck2mftYfB+x8FaT4FvdBCX8OpXV9eX6yhHRH&#10;URoqoNwJkPzEr937vPHqv/BL34Zr8Zv2P/j74IM4tZNdmNlFcHOIpWtf3bnHUB9pI7gEV9/w/sd/&#10;BO38JXPhiL4Z+HotDurlLye0S0AEsqAhGdh8zbQzYBOBuOOtdb8Lvgp4G+Cmn3tj4F8MWHhi0vZR&#10;Ncw2CFVlcDAY5J5xxQB+Fv7NPxLm/YX/AGjdUtvin4Ck1G1FvJpWraRd2sbzwgurJcQCQbX5Tghg&#10;rq5IPQ19yfED/gqJ+zXonhaS68J/DtvE2vSJ+40+40O3s4kfGR5srA4Gf7iv0/GvvT4ifB7wN8W7&#10;OK28aeENF8UxQ/6n+1rGO4aHPUozAlD/ALpFcN4d/Yt+BPhXUY77TvhR4Vju42DRyTack+xh0KiQ&#10;MAR6igBP2MviBffFT9mXwN4s1Kx0/Tb3VbeeeS00q2FvbR/6TKAI4x0GAPqck9a6z9oD/kg/xI/7&#10;FrUv/SWSu7iiSCJIokWONAFVFGAoHAAHYVW1jSbPX9JvdL1G3S70+9ge2uLeQZWWN1Kup9iCR+NA&#10;H8+n/BP349eFv2cP2irLxh4xa8TRF066s3ksYPOdHkUbSVyDjjtk89K9V/4KP/tveH/2ub3wj4W8&#10;AabqEmi6RPJObq9t9k17cyBURYowSQoGevLF+g28/qnpX7EPwE0WWaS1+E3hfM0TQus9gsylTjI2&#10;vkZ4HOMjHFa/gD9lD4PfC3Xo9c8K/Djw/o+sRD91fQ2atNF7ozZKHnGVwcUAfBPxY+BOp/s9/wDB&#10;IO88Pa9C1r4hvb+z1bUbVutvLNewkRH/AGljWNW/2g1Q/wDBDH/mtn/cE/8Ab+v0x+IHw68NfFXw&#10;vc+HPF2jW2v6HcMjzWN4paN2RgykjPZgD+FYnwr+Anw9+B/9qf8ACB+EtO8L/wBqeV9t/s+Mr5/l&#10;7/L3ZJ+75j4/3jQB8mf8Fc/2dde+MvwZ0DxT4ZsJtV1TwZcXE89jbqWkeynRPOdFHLFGhiYgc7dx&#10;7V84f8E9f+CkHgP9nv4J3PgH4gWurRNpt1PeaZd6bbCdZ45SHaEjcCrhy5BPykNyVxz+wFeP+MP2&#10;P/gn491ebVdd+F/hm+1KZi811/Z6RySserOyAFj7nJoA/Fu80fxF/wAFG/21NX1Dw/o93Z2fiHUY&#10;ZLmQgN/ZmmxJHCJZWHyhhFGvHdyFGcivbv8AgtZbx2fxw+H1vCuyGLwwERfRRczAD8q/XDwH8M/C&#10;Pwt0l9M8H+GdJ8L6e7b3t9Js47ZHb+8wQDcfc81zfxQ/Zt+GPxq1a01Txz4K0vxNqFpB9mguL+Ms&#10;0ce4ttGD0yxP40AecfsZ/wDJiPw9/wCxYP8A6C9fkl/wS4/5Ps+GX/cT/wDTXd1+8fhnwVofg7wn&#10;Z+GNE0yDTdAs4Pstvp8AIjji5+QD05NeeeA/2R/g58MPFdj4m8K/DzRdC1+x8z7NqFpCVli3xtG+&#10;Dnujsv0JoA+Lf+Cif7fHxX/Zp+Ptt4S8F3OkxaPJotvflb6wEz+a8kyt82RxhF4+tfe3wG8Yaj8Q&#10;vgb8O/FOrtG2ra54c07U7xoU2IZpraOSQqvYbmOB2rH+JX7Lvwo+MPiJde8aeBdJ8R6wsC2wvL6I&#10;s4iUkqmc9AWb8zXoXh/QdP8ACug6bomkWkdhpOm20VnZ2kIwkMMaBI0UeiqoA+lAGhRRRQB+Y/7Z&#10;vg3xp+x/+1vp/wC0/wCCtGl13wnqSLB4lsoMgRMYxFIsmAdiSKkbrJggSr83VQ3034J/4KUfs8eN&#10;fD8GpH4g2mgzMoMun61DJb3ELYyVIKlWI9UZh719NSxJPE8UqLJG4KsjDIYHggjuK8X1z9in4D+I&#10;9Skv774TeFWupGLu8GnJAHY9SVjCgk9yRzzQB8IXvxg8JftAf8FavhZ4j+H+qnxJodnpn2We9gtp&#10;o0SRILwt/rEU4HmJ82MZbGa0fiD8RvDPwp/4LFXHiPxdrNroGh2+ipHLfXjFY0Z9MCqCcdyQPxr9&#10;JPA/wz8IfDLTvsHhHwvo/hizP3odIsYrZW922KNx9zzXF/ED9k/4QfFbxRceI/F3w/0fX9cuERJb&#10;68iLSOqKFUE57AAfhQBzf/De37Pf/RWfDv8A3/b/AOJrwD/gp58fPhz4u/ZD1vQ9H8aaNqGtasNM&#10;1Gw06K6X7Rc2zXMbrKkZ+YqUBbOOgNe//wDDBP7Pf/RJvDv/AH4b/wCKrU179jD4IeKHsX1b4a6H&#10;ftY2cWn2xmhY+VbxDbHGvP3VHAoA5T9gf4reDvGH7OPw78N6H4m0vVtf0Xw1YpqWm2lysk9mwjVS&#10;JUByp3AjnuK+lK85+Fv7Ovw1+Cd9fXvgXwbpnhi6vo1huZbCMqZUU5CnJPANejUAfAv/AAU8+BHi&#10;671LwF8evhzaS3/ivwFPG13aW8TSSyWyTCaKQKvLLHJ5m9RnKyk8BTn0D4P/APBUL4FfEjwjaX+t&#10;+KofBOuiIG90jWI5FMT9D5coUpIpOcYO7GMqp4r66rwf4z/sWfCT4v6J4ja58A+HLbxPqVjcQQ65&#10;FYJFPHO8bKk7MgBZlYg5OT8ooA+Jv2vv2lJv2/8AXtC+AnwFtbnXtLuL2O91rxFJbyQWwSMnbneA&#10;VhQnezMAWZUVAf4u3/4KffAKbwl+wv4E0Lwtbz32k+Ab6zS5YR5f7KttLAbh8f8ATRkLcY/eE8AV&#10;5f8AsT/theGP2GfC3ir4SfGTwxq3hnxLpupy3KXNnpwka7VgAEc5BYgglH5RkYYIwM/o/wDAf4xa&#10;H+058F9J8c6bpVxbaBr4u4k0/VkjaRo47iW3YSKpZfm8onbkjDY5oA8B07/gqx8BP+Fb6brt14jv&#10;bjxBNaxmXw1aaZO979pKjdCMoIs7sgNvCnsa+av+Caeoax488eftaX2kWk+ia/rMMk1na3fyS2lz&#10;NLfNGj5HDI7AHjqDX6D+Ev2UPg34D8Tr4i8P/DPwzpOtI2+K8ttOjVoW9YxjEZ/3AK6DwL8E/Avw&#10;x17Xtb8K+GLHQ9W16XztUu7VCHu33s+5znk7nc/8CNAH5sf8Eufj98F/gH4B8XaL8QdQsfBPxITW&#10;JvtlzrFq8c8tuqRqsXm7SRskWUGIkEEk4OTjnv2kP2lPC37Sf7d37OOoeCodRufDmkeJtNsotau7&#10;V4INQkOpQM5gDgMVT5QSwByegGCf0q8d/sq/CD4m+JD4g8U/Djw7rWtMQZL65sU82bGMeYQB5nAA&#10;+bPAx0rS1j9nn4a69rHhXVL3wTo733hVo20OSO2EY04pIJE8lVwqAOoYADqKAPi//gor/wAnnfsf&#10;/wDYzwf+nGxr7/8AFX/Isax/15zf+gGsDxl8G/BPxC8TeHPEXiTw3Y6xrfhycXOk31yhMllKHSQP&#10;Gc8HdGh+qiuvuLeO6t5YJkEkUilHU9CpGCPyoA+BP+CKn/JrPin/ALHO6/8ASGxrP/ZL/wCUon7S&#10;f/Xkf/R1tXs/xE+PPwE/4J32Nn4VOiT+GLbWvO1aHTvD+nmVZ5AEidiSwAYhEXkgfKK8U/4Jr6T4&#10;i+Kvx8+NX7QeoaNd6H4c8VzG10aO8UK08bTeZlePmEaRxKXHBZmwSQcAHmv7N/xYsv8Agmv+0V8S&#10;vhd8UbW50jwPr98NQ0TxBDavLCsYLeU5CKSyNG6q2wMY3j2kYyR9c+Pf+CmX7PHgXRZL5fHkPiO4&#10;2lotP0K3kuJ5Tj7oO0Ip/wB9lFfQHjr4b+E/idpI0vxf4a0nxPpwbettq1nHcorf3lDg7T7jmuD8&#10;H/sf/BPwHq0ep6H8LvDFlqMR3RXTadHLJEw/iRnDFD7rg0AfGX/BRLxNF41+J37FHiGCCS1g1bWP&#10;t8cE2N8ayzaTIFbHcBsH6V+ltcZ48+Dfgn4oav4e1TxX4bsdc1Dw9O1zpVxdoS9nKWjYuhB4OYoz&#10;/wAAFdnQAV+e/wDwVkM/grWf2efinskaw8H+LN85jUHBd7e4XjHXFk+O1foRXlv7TnwK0/8AaQ+C&#10;PibwFfyLbPqMAazu2BP2a6Qh4ZOOcBwMgdVLDvQB6ZZ3kOoWkF1bSrNbzossUiHKurDIIPoQa/ND&#10;9uD9ry4+J3xiv/2eNG8W2Pww8H25+zeMPF2rSBHmjKqZLeBQdxUq20gYMhJBKxhi3q//AATj/aKv&#10;LvQLn4B/EUNo/wAUfAW7T0tbxwHvrKPiMx/3jGmF46xiNwSCSPefF37HHwU8feJdQ8Q+Ifhvoer6&#10;1qEnnXV7cwkyTPgDcxz1wBQB5F8Bfj3+yX+zh8O7Hwd4N+JXh21sIP3k9zLOWuL2YgBppnCjc5wP&#10;QAAAAAADH/4KSeAYv2oP2M08TeA5h4jTR7qLxHZSWB3C7tVSSObYD94BJGkwOT5WB1wfXf8Ahgn9&#10;nv8A6JN4d/78N/8AFV7N4R8I6P4D8N6f4f8AD+nw6VounxCG1srcYjhQdFUenNAHyJ8Ev+CnPwT1&#10;T4G6Lq3ivxfDoHiTT9Oih1TR5baUzm4RAr+SqqfMVmGV2k4DDdjBx5z/AMExfDus/FT4zfGf9ovV&#10;tMn03T/FV3LZaL9oU7nge482VVP8SoIrePcMgsjj+E19b+IP2O/gh4p8RS67qvwr8LXmqSyebLO2&#10;mxgSuTks6gBXJPUsDnvXq+l6XZaJp9vYadaQWFjbIIoLW1iWOKJAMBVVQAoHoKAPnb9sz4/fDfw1&#10;8E/i34K1XxxoWneLrjwlqdvDotxfRpdSSTWUgiRYyckvuXA75FeK/wDBLv4/fDbw3+y/4G8Far44&#10;0LT/ABdcald28OiXF9Gl28k14/lIIyckvuXA77hX1J8QP2T/AIQfFbxRceI/F3w/0fX9cuERJb68&#10;iLSOqKFUE57AAfhWX4f/AGJ/gX4V17Tdb0j4Y6DYatptzFeWd3DCQ8M0bh43U56qygj6UAch+3r+&#10;18f2SfhjZXWmaeupeLvEEslloy3GBawOqgvNMSR8qB1wv8RIGQMkfNv7IPiT9n/4Va3e/FT4n/Gr&#10;w74x+Nevgz3+pXFx5kemlxhorfC4ztwhccALtTCfe+9Pin8DfAPxtt9Pg8d+FtP8Tw6e7vapfoWE&#10;LOAGK4I6hV/KvPP+GCf2e/8Aok3h3/vw3/xVAHd/Cz9oP4c/G641GDwJ4v03xRLp6o92thIWMKuS&#10;ELZA6lW/I14B/wAFXPH1r4L/AGM/E2nyyBL3xHeWek2i8ElvOWeTj08qCQZ7Eive/hp8BPhp8B/7&#10;VvfBfhTSvCIvIl+3T2a+WHSPcVLknGF3Mc9smvhrVr7/AIeTftm6Ra6Uv2z4FfC2f7Rc3+0mDV7z&#10;cCVU9GWRo1Uf9MkdsjzAKAPt39mHwhdeAf2cvhl4evo/Kv8AT/DlhDdR4xsmECGRfwYsPwr06iig&#10;D5W8I/8ABTD4Da/qWp6VrHilvB2s6bdTWlxZ65bPGpaNyjMkqBo2UlTjLBunyivkj9vz48+Hv25v&#10;E3w7+C3wWd/GGpf2uby61aGCRLaA7DGMMygsiq7u742gKuC2Tj9DvHn7Lfwh+J+ovqHij4b+GtY1&#10;KQ5e+m06MXEn+9KoDN+JNbXw1+B/w/8Ag3DPF4I8G6L4X+0ACeTTbNIpJgOgdwNzAe5NAHXaXYjT&#10;dNtLMP5gt4Ui34xu2qBnH4VaoooA8g+I37W/wk+EPjabwn418aWfhnXI7OO/EGoJIqyQuzKrK4Uq&#10;TlGG3O7jpivhn9pv40P/AMFJfHvhj4IfBhLzUPBlnqCan4l8VSWrwwRou5FZd4B2KrSEBgDI+wAY&#10;XJ+9viV+zH8KvjDr8Wt+NPAmj+I9XihW3W8voN0nlqSVTOeQCTgH1PrXX+Cfh/4Y+Guipo/hPw9p&#10;fhrSlO4Wek2cdtFuPViqAAse5PJ70AecfHT4+eCP2Nfhv4Uv/EVpfQ+Fnv7bw5AdNhExtF+zyvGz&#10;KWBKKtuQduW5GAa4bWv+Cl37Omk+D5vEEPxDttTVYy8Wm2drOb2ZsHCCFkUqSeMvtUdyBzX0Z4k8&#10;K6L4z0mXSvEGj2Gu6XN/rLLUrZLiF/qjgqfxFeTWv7EvwEstVXUYvhJ4TFyrbwG02NowR/0zIKdv&#10;SgD5b/4JT+B/EfiXxN8YPjtr2nSaRaePdUkl023k/wCWqvcSzzSDgZQNIiKwGCVf0r9Eajt7eK1g&#10;jggjSGGNQiRxqFVVAwAAOgA7VJQB4F+3t/yZz8Wf+wJL/wChLXwn8W9B8Q65/wAEZ/hs+hJLJaWF&#10;5FeavHCCSbNbi7UkgfwrM8DH0C57V3v7bH/BQ7wL8UPhT4u+D/w70/X/ABD451yf+xPJj04hIysw&#10;EoAyWkYhGVQqnls5GK+yP2S/hPe/Cf8AZf8AAPgfxFBG2o2ekhNQtZNsirJKWklhbswUyFD1Bx3o&#10;A8H+BX7d37Mfwt/Zz8LQ6b4m0/w7Fp+lwLceH7aykF6LkRqJQY1T95IXBzJkhidxYjmvAf8Agn/4&#10;tvfih+2n+0d4i0qwvPD1/rmk311ZWmqJ5dxavJdRmISr/CwypI5x79a+/fD/AOyH8FfCvihPEWk/&#10;C7wvY6xHJ5sVzFpsf7p/7yLjah91AxXT+F/gr4G8FeONc8Y6H4ZsdM8Ua5u/tLVIEImutzh23nPO&#10;WAP4UAfmX/wS7+N/wi/Z70fx/onxQvrPwZ8TU1qRZr7Wrdlma2VEQ2/m7TtKTJMWQkZLg84OMb9s&#10;T9pzwj+0n+1f+z9N4HTUL7QND8QwWo1y4tHgtr6Z721LrBvAZggVckgcuOMYJ/TH4gfsufCP4qeI&#10;Brviz4d+H9d1nCh766skM0gHQOwwXwOPmzxxVvW/2cfhh4im8LS3/gbRZD4XYNoix2wiTTyGVx5S&#10;pgL8yIeB1UUAfGf/AAUV/wCTzv2P/wDsZ4P/AE42NfonXGeMvg34J+IXibw54i8SeG7HWNb8OTi5&#10;0m+uUJkspQ6SB4zng7o0P1UV1l7eQadZz3dzIsNtBG0ssjdEVRkk+wANAHzc37cOj3f7XT/ALSvC&#10;mp6rrMDqLrWIZkFrbr9nWeRmH3sIG2+7YHevpivzz/4JceCJ/iH4u+Lf7RmtW7rfeMNZurTSfNAy&#10;lqZvNmK+27yox6eQwr9DKAPMP2mvgrbftD/Arxf4AuJltpNXtMWtywyIbmNllgc99okRM46rkd6+&#10;Dv2Kf23LT9lzR5PgN+0DbX3gvU/Dc8kWm6rdWskkJgZywik2AtjczFJQCjIQMqFBb9QK474jfBvw&#10;L8XrOK18a+ENG8UxQ58n+1LKOdos9SjMMp/wEigDwH4m/wDBT79n74d6HLd2vjFfF2obC0GmaBA8&#10;0kp5wDIQI0GR/EwPOQDXyz+0d4s8ReAfjT8AP2yz4Vuh4cv9Htotf0+3HmPp7SxyxspLBeWguSqF&#10;sAvHgldwr788E/smfBn4c6mmpeHfhl4Z03UY23R3i6dHJNGfVHcFl/4CRXp+qaVZa5p1xp+pWdvq&#10;FhcoY57W6iWWKVT1VlYEMD6GgD5a8Yf8FPP2fvDvw9uPEmneNYdfvTbtJaaHaW8y3k8uPliZGQeX&#10;z1Z8ADnnjPyv+y/+yd4v+JH7C/x41nVtOeDxR8U3TU9NsZFMTXAtJGubdgpPyiWdpAueq7GyQwNf&#10;eWi/safAzw/4gj1rT/hT4Vt9RjfzI5P7NjZY2zkMiEFVIPQgDHbFeyKoVQAMAcACgD87f2A/29Ph&#10;d4R/Z30PwH8RPEsXgzxX4TWXT57fVYZIhNEsrmNkIUjcFIRkPzbkJxgivMPG/wC0h4Q/aU/4KX/A&#10;nWPA73t5oOlsNOXU7q1e3ju5A07s0SuAxUbwMsAc546E9HrH7b/7FPxd1WXxJ48+Fk8PijINw2o+&#10;HoZZp3HHzvE5EmNoGZOcYHSrv7PsL/tjftoeEfit4V8DT+Cvgt8OtJew0dZ7KO1jupv320RpH8gI&#10;ecsVQkKIVyQzUAfTPjP9tD4CyfEfxV8J/iPqGn6VqOj3CRTW3iezD6fdBokkV1kZWjGBIBh9pyDg&#10;Ec18I/ta6J8D/GHx3+ENl+zHBpsnxGn1yOS6/wCELQpZRRq6PHIdg8pGQhmLRj5VVi/AWv1G+JH7&#10;Pnwz+L0yz+NPAmgeJLtQAt3f2Eb3CgdhLjeBwOAccCl+Gf7P/wANvg1JPL4I8EaJ4ZuJ12y3NhZo&#10;k8i5ztaTG4r7E4oA+SP+Cs2iz+GfC/wl+L2nwtJqHgTxVBKzR8MIpCsmSfTzLaJfq/ua67/gmT4d&#10;u9a+EfjD4r65ARrfxO8R3utSiUEkWyyPHFHz1UN55XttcY4r6o8ffD3w38UvCt34b8WaNa69oV2U&#10;aexvE3RuUcOhI9mUH8KueFfC2k+CfDunaDoNhDpejadCtvaWduMRwxqMBVHoKAPxWm8D6paftE2n&#10;7Is1pJJ4Xt/ioniGBZCSBp7QZK7fT7Kd/HGWb1r7X/4KwfBnxJ45+FXhLx/4Rs31DW/h/qbag9vD&#10;GZJBbSbDJIqgEtseGFiP7oY/w19YzfBXwLcfE+D4jSeF9PfxxBF5EWutH/pKJ5Zj2hs/3GZfoTXb&#10;UAfJHwh/4KefAr4i+CbLVNb8XW3gzXBCpv8AR9WSRWhlx8wjcKVlXIOCpzjGQpOK7n4HfttfDb9o&#10;74naz4O8AXN9rQ0nTjqFxrD2rQWrfvVjEaCTDsctnJUDA4J7bviz9j34JeONYk1XW/hd4YvNRlYv&#10;LcjTkieVj1ZygG8+7ZNd/wCB/hz4V+Gek/2X4R8N6T4Y07OTa6TZR20bH+8wQDJ9zzzQB+fX/BHX&#10;/k1n4o/9hu4/9IYa6j/gip/yaz4p/wCxzuv/AEhsa+yPhv8ABPwL8IdBv9E8GeGLHw7pN/KZrq0s&#10;UKpK5QIWIz12gD8KoaD4J8BfsxfDPxHP4Y0Cy8L+GrCK51y9trFdkZZIQZJDknnZCoz/ALIoA8t8&#10;E/tw6P8AEL9qzXfgfofhXUru+0R7gX+uieP7LCsCgSMV+9xKyxf7zDtX0xXwJ/wSW+F943gXxr8a&#10;/EMWfEXxC1aaaKQjpbJK5dlzyN87S59REhr77oA8G/a3/assf2SfDvhXxJrOhXWt6DqerjTL5rFg&#10;J7VDDI4lRWwrnKAbSy5z14wcLw7/AMFH/wBnTxFoo1JPiXYaeu3c9rqME8FwhAyV2MmWP+7kHtmv&#10;ozUtLs9asJrHULSC+sp12S21zGskci+jKwII+teM6j+w/wDALVL43c/wk8KrMTkiDTkhTrn7iYXv&#10;6UAfD/h3xNaftyf8FNfCnj/4dWF5/wAIL4HsIVv/ABBJbNbpcGEzujHIBBkeZI1RsMUjY4AUgHwF&#10;+JFh/wAE5f2svin4D+JsU+j+B/GV4upaH4hFu0kCoskpiJ2LkqUm2OQDseIcBSWr9NvCPgvw/wDD&#10;/QoNF8MaJp/h7SIM+VY6ZbJbwqT1IRABk9z1NUPiF8LfB/xY0ZdJ8Z+GdK8T6crb0g1S0ScRtjG5&#10;NwJRsd1waAPgf/goB+2/4D+K3wdufhH8JdUPj/xh4wuLey8vR4JJEhiEqSEBioDu5RUCrnAZicYG&#10;T9tj4Uz/AAQ/4JZ+GvA926vf6PJpcV2Y23L9oaQyTBTnkCR3APpivtn4a/s3/C74O30l94L8BaD4&#10;d1CRSjXtnZILjaeq+aQWCn0BxXQ/ET4Z+Fvi14ak8PeMdEtfEOiySJM1leKWjLqcq2AeoNAHPfBX&#10;S7TXP2c/AenX8CXVjeeFLC3uIJBlZI3s41ZT7EEj8a/HPQ/hn41uPjT/AMMXTzTHwpH4+/teecSN&#10;5pslg3F+ONrW2JQvA3kd+a/buWTRvh34OeRjDpHh7QrAsSTtitbWGP36KqL+Qr4K/wCCbun33x++&#10;N3xi/aW162eP+2L46JoKTA5itlCFgOx2xJax7h1IlHrQB9ZftRWNvpf7Jfxcs7SFLe1t/BGrwwwx&#10;jCxothKFUDsAABXjv/BKH/kyPwd/1+aj/wClktfV3iDQdP8AFWg6lomr2kd/pOpW0tneWkwyk0Mi&#10;FJEYejKxB+tZnw/+HXhr4VeF7bw54R0a20DQ7dneGxs1KxozsWYgZ7sSfxoA+D/hn/ymi+LX/YsQ&#10;f+kOmV1f/BY//k0W2/7GWy/9FT19a2Pwb8E6b8TNQ+Idr4bsYPG2oQC2utbRCLiaIIiBGOem2KMd&#10;P4BVj4k/Cvwl8YPDq6D400Gz8R6Os63Is71S0fmKCFbAPUBm/OgD81P+Cj1qdLk/ZQ8UeKLCbVPh&#10;fp62qavboheM82sk0bDoWkgjcKD12PX0148/4KHfAHwv8NzZeD9fj8V393aNZ6R4Z8L2EjTyMybU&#10;jEexREBkcNggA4BIxX0/rXgTw54k8Jt4X1fQ7DVfDrQLbNpd9brPbtGoAVSjAg4wMemBXGeAf2X/&#10;AIS/C2+uL7wn8PdA0O+uI2ie7tbNRNsYYZQ5yyqR1AIFAHxR/wAEdf8Ak1n4o/8AYbuP/SGGuo/4&#10;Iqf8ms+Kf+xzuv8A0hsa+yPhv8E/Avwh0G/0TwZ4YsfDuk38pmurSxQqkrlAhYjPXaAPwqx8MfhH&#10;4N+DGg3GieCPD1l4a0m4uWvJbSxQqjzMiIXIJ6lY0H/ARQBhftHfHfSP2a/g/rfxA1q0n1Gz00wo&#10;LK1ZVlneWVI1VS3Gfn3c9lNH7OXxqH7Q3wl0jx7D4fvPDdlqxka1s791aVokcoJDt4AYqxHqMHvX&#10;yh/wVS/tL4oXXwX+BmhSMNR8aeIftM5jGfKghUJvcf3R57yf9sD6V9x+D/Cmm+BPCejeG9Hg+zaT&#10;pFnDYWkP9yKJAiD8lFAGxX5LftkfH7w3+1L+1hY/B3xF4yt/A/we8FX8h16+vZDC1/ewMY5kTjJZ&#10;WLQp2GZZORgV+tNeJeIP2J/gX4q17Utb1f4Y6Df6tqVzLeXl3NCS800jl5HY56szEn60AYGgftsf&#10;s1eFtD0/RtI+JvhfTtK0+BLW1tLeUrHDEihURRt4AAArwL/gpR8RtK/aE/Yp1TV/hV4ht/FWiaN4&#10;itH16XS2aRVt1jfKtx0WSS2c9gBntX0Z/wAME/s9/wDRJvDv/fhv/iq9G+HHwS8CfCLQNQ0Pwd4W&#10;07QNH1CQzXdlaxfup3KBCWU5zlQAfYUAfLXwK/bu/Zj+Fv7OfhaHTfE2n+HYtP0uBbjw/bWUgvRc&#10;iNRKDGqfvJC4OZMkMTuLEc14l/wTc8aD4jft6fHvxQul32iprFnc3qafqUfl3MCvexMqyL2bBGRz&#10;j1PWvuzw/wDsh/BXwr4oTxFpPwu8L2OsRyebFcxabH+6f+8i42ofdQMV0/hf4K+BvBXjjXPGOh+G&#10;bHTPFGubv7S1SBCJrrc4dt5zzlgD+FAH5sfsl/tG/Dz4A/trftQxeP8AxFH4bTXPFV5FZXFxDI0T&#10;NHqF4XDMikJw68tgdea639vz9rfwx+0t4J034E/BW7fx/wCJ/Feo2y3LaZFJ9nhhicShS5ADHeiM&#10;SMqioxYjAqr+xV8L/CHxW/a1/a/0nxl4Z0rxPpy+Kp5Et9VtEnWN/wC0b4bk3A7Wx3GDX3v8M/2e&#10;fhp8Gbie58EeBtD8NXc6+XLdWNmizumc7TJjdtz/AA5xQB+f/wDwVS+H8Xwn/Yo+CvgyKb7Qugah&#10;Z6aZ8n960Wnyoz8/3iCfx7V2P/BTTwj4m+GXxd+Ev7SXhvSG1q28HypZ6zBGpJSBZmljLEA7Y2El&#10;whc8IWT+9X2/8UPg34J+NOkWml+OfDdj4m0+1n+0wW98hZI5dpXeACOcMR+NdhNDHcwyQzRrLFIp&#10;R43AKspGCCD1BFAHzJ4V/wCClX7O/ijwvDrUnxCtdFZow02napbzRXcDYBKFAp3kZxlCwPYmq+m/&#10;tGeE/wBt74K/HPw78N49SvIbXQbrR47+5tjELya6s51Tyoyd+AQB84Uknp3Pd6p+xT8Bta1ZtSu/&#10;hL4Ua7Zt7GPTY40Zs5JKKApJJ5yOe9ereGfCmieCtHh0nw9o+n6DpUP+qsdMtUtoI/8AdRAFH4Cg&#10;D82f+Ca/7Y/wk+C/7Mtx4V8d+LIfC2v6Pql3NNY30EvmSRuQytGFU7zncpUfMCvIwQTyX/CwPBXw&#10;z/4KmeJfGnxmRIvDet6RDfeGdV1S0aWC3MkNsbWYDadoVI5otwHyvnJGCR+hvij9kj4L+NPE83iL&#10;XPhh4Y1PWZnMs93PpsZadz1aQYxIT6sCa6L4hfAz4e/FfR7HSvF/gzRfEFhYALZw3tmjfZRgDERx&#10;lBgAYUgYAoA/P7/gpR+218MPip+z/rnw/wDAWp3HjPUrqazurvUNLtnax0+FLiNg0szADLMFQBc8&#10;tyQcA6f7RX/KG3wj/wBgTw//AOjoK+1of2XfhLa+AbzwTb/D3QbbwteyRzXWmQWaxx3DowZGkK4L&#10;kEAgsT0ra1n4J+BfEPw1tvh9qXhixvPBdvFDDFosqE26JEQY1Az0UqMfSgDB/ZO/5NZ+Df8A2Jmj&#10;f+kMNeq1n+H9B0/wroOm6JpFpHYaTpttFZ2dpCMJDDGgSNFHoqqAPpWhQB+ef/BLK+bwL8Qv2hfh&#10;PqO6DVNF8SvfRxyY3Sxl5IHcccj91Cc9CJFxX6GV+dv7Z3hnWP2Sf2n/AA1+1L4WsZr3w1e+XpHj&#10;bT7UfM0bBYxLjphlWPGSAJYY8n56+8/AXjzQfid4P0rxT4Z1KHV9D1OBZ7W7t2yrKeoPowOQVPII&#10;IPIoA/Pj/grB8fvhv8QP2bz4Z8NeOND1zxDbeI7Zp9Msb5JbiMRpOrlkByNrEA+hNfYH7Pnx/wDh&#10;t8QvDXhrw34Z8caFr2v22i27zabp99HLPGqRRq5ZAcgKxAPoTVDUf2GfgHq2oXV9efCzw/cXd1K0&#10;000kDFndiSzH5upJJro/hr+y78KPg94ibXvBfgXSfDmsNA1sbyxiKuYmILJnPQlV/IUAHxU/ae+G&#10;PwQ8SabofjvxXa+GL7UrZru0N9HIIpY1ba37wKVBBxwSCc8Zr4c/bG/aqg/bShsf2e/2f0n8W3Ou&#10;3cUmt64sEkVnBbROr43sAQgdUZ5CNuECrvL4H3j8Uv2efht8bLqxufHXg3SvE9zYo0dtNfw7niUn&#10;JUEEHBPOK2fh78KfBnwn0yTT/BnhXR/C9nI26WLSbKO381h/E5UAufdsmgCL4X+A9L+DPwr8N+Er&#10;KZU0vw7pkNn9olIUMsUYDSsTwCxBY/U1+fn7NkNz+3Z+3Z4k+NupRPN8OPh+4sPDMcqny5ZlLeQw&#10;B/iGXuW7qzwjpiv0h8SeHdN8XeH9R0TWLRL/AEnUIHtbu1kJ2TROCro2D0IJBHcGsj4cfC7wn8If&#10;DY0DwZoFl4c0bzmuPsdjHsQyNjc59ScDn2FAHU18zal/wUS+C3hX4qeJfh94t1648I69od4bN5NS&#10;tHNrcHAbcksYYKMEf6zZz619M15z8Q/2cvhb8WLo3XjD4f8Ah3xBekY+23mnRtcY9PNxvx7ZoA+A&#10;P+Ch37V3hb9qLwx4b+B/wXuH8feJNd1iCW4m06B/IjVA22MOygElmVi4+VFjbcR2/Rv4UeCf+Faf&#10;C3wd4Q8/7T/wj+jWek+eP+WnkQJFu/HZn8ayfhn+z/8ADb4NyTS+CPBGh+Gbiddktzp9kiTyLnO1&#10;pMbyM9icVzX7V37TXh39lf4S6j4s1mWKfU2RodH0lnxJf3RHyoB12LkM7fwqD3IBAPlS8vV+LX/B&#10;ZTSW0/8A0i3+HnheSG9fAKhjBMOuO0mpIP8AeU+lfohXxp/wTZ/Z817wB4J8Q/FPx8jt8RviRdHV&#10;r0XEZSW2t2ZpERlP3XdnaRl4wGRSAUr7LoA+ef2+fgfqX7QH7Lni7wzocRuNfhWPU9Ot1GTPNA4f&#10;yl/2nQOg92FeDfsV/wDBRP4W2H7P/h/wt8R/Ekfgzxb4QsU0i6tdUhkHnx26+XHJGVU7m2KoZPvh&#10;lbgggn7/AK8q8efsqfB/4na++ueKfhx4d1nWJCDLfT2KCaYjoZGUAv0A+bPFAHw18A9Sl/bU/wCC&#10;kl38adBsLyP4a+CbI2VlqV1C0Qu5BA8UagHkMzzyzbeoVV3AFsH9OqyfC3hPRPA+h22i+HdIsdC0&#10;i1G2Cx023SCGMf7KIAB+Va1ABX5hf8FcPj98N/if+zzoGheEvHGheI9ZtPFtvcT2Gm30c00Ua2l4&#10;jOyqcgBnVSfVhX6e14Pc/sI/s/3lxLPN8KfD0k0rl3doGyzE5JPzetAHS/Br4/fDb4oQWWheEfHG&#10;heJNZtdNS4nsdNvo5po41CIzsqnIAZ1Un1YV4F/wVD/aCvvhh8GLTwD4WMk3jj4hTHR7O3tQWmW1&#10;bCzsoHO596Qr6+axHK19BfDH9mX4WfBjXrjW/BHgfSfDWrXFs1nLd2MRV3hZ0coST0LRof8AgIrT&#10;8QfAvwD4s+IWleOtZ8Lafqfi7Sgi2OrXKF5rYIzMmzJwMMzEcdST1oA5P9kH9n+1/Zn+APhnwUiR&#10;nVI4vtmr3EeCJ76UBpmz3CnEan+7Gtez0UUAFfnZ+0R/ymC+An/YsL/6FqtfYn7Qn7Rngz9mPwXZ&#10;eKfHNxd22k3eoJpkT2ds07mZ45JFBUdBthfn2HrXwd8H/GN3+3N/wUe0H4u+FNE1Ox+HXgXSjYnU&#10;tQhEfmsI7jYnGQHaW6Y7ckhEJOOAADD1rxV4S+Cv/BWTxp4h+OEcUOi32nrL4e1TUrZp7e3kMduL&#10;eZflOAqxTxbwPlfPIwSOi/4KUfttfDD4qfs/658P/AWp3HjPUrqazurvUNLtnax0+FLiNg0szADL&#10;MFQBc8tyQcA/oN8TPgt4D+M1jb2fjjwlpPiiC2YtB/aVqsrQk9djEblzgZwRnFYUP7LvwltfAN54&#10;Jt/h7oNt4WvZI5rrTILNY47h0YMjSFcFyCAQWJ6UAfmX+2JpOpP+w7+yLrdzaXF/4F0y0t/7dtrf&#10;PzM8Fv5OSMYyiXKBiRzIBnmvtKT/AIKIfs3+Avh7p3/CKeIbfUolhSDSvCfhrTZBdOxGI7eO32KI&#10;yTxhtoya+kLX4c+F7XwLD4LTQbB/CcVotiujTQLLa/ZwMCIo2QVAA4PpXH+Af2WfhF8Ltf8A7c8K&#10;fDrw9omsDOy+trFPNjz12MQSn/AcUAfEv/BFu6e+0/42XEkD20k2sWcjQyfejJFwSp9x0/Ct7/gj&#10;r/yKnxk/7Gr/ANpmvtn4a/BXwN8Hf7V/4QvwzY+HP7VlWe++woV+0Ou7DNk8kbm/OpPhv8HfBXwf&#10;t9Sg8GeHLLw7DqU/2q8SyQqJpcY3tk9cUAV/jh8WtM+BPwn8TePdYhkudP0O1+0PbxMFeZiyokak&#10;8AszKoz3Nc1+yz+0NF+1B8LIvHdl4bvvDWl3N3NbWkeoSo73CxkK0o28bd+9PXMbV87/APBWXXNT&#10;1n4TeBfhToCiXXviF4mt7CG3J/1kcRDH8BM9sSewzX138J/hzpvwh+GfhjwXpAP9naFp8NjEzAbp&#10;NigNI3+0zZY+7GgDrK/Mb/goF4o0rwV/wUQ/Z317XL6LTNH06C1ubu8nOI4Y1vpSzMfQCv05rzX4&#10;ofs2/DH41ataap458FaX4m1C0g+zQXF/GWaOPcW2jB6ZYn8aAOM/4b2/Z7/6Kz4d/wC/7f8AxNTe&#10;L774c/tyfAjx54P8KeLLDXtOvrY2Mt9YkyJaXXEsDsCBna6o+O4XtUP/AAwT+z3/ANEm8O/9+G/+&#10;Kr0f4XfBTwN8FNPvbHwL4YsPDFpeyia5hsEKrK4GAxyTzjigD87P2Lv2x4/2Oba8+AP7QFnfeEZt&#10;CupW0nWJLaSWDyZJGYo21SxjLl3jlUFSrEHbtGfp/wCI/wDwU4/Z8+H+hzXkHjaPxVehC0Om6DBJ&#10;PLM2DgbyBGnI/iYda99+IXwj8E/FrT47Lxp4T0fxTbRHMS6rZRzmInqULAlD7qRXH+Df2Rfgr8P9&#10;TTUtB+F/hix1CM7o7r+zo5ZYz6ozglT7rigD5P8A2y/hb4k/bW/ZN+Hfxg8JaJc6d460VG1qz0a3&#10;LPcNaykF40OAWlXyoZFwOdrBRlhXY/s5/wDBUz4WePvBtlafEjWk8A+O7OMQana6lbyJbTTIMPJF&#10;IFKqCRny3KspJGGA3H7cry/4hfsvfCT4raq2qeLPh14d1vVHxvv7iwQXD46BpFAZvxJoA8M8Yf8A&#10;BT34UJ408N+Dfh/cXHxB8R61qtrpoawgkjtLZZJlR5GldRv2qSwEYYHHLLyaqeEP+Cpfwp/4TjxL&#10;4N+ILXXgHXtF1e70zz7mCSeyuVimdEkEiKWQsFBKuoAzwzV9KfDn4E/Dv4Qq3/CF+CNC8MyOu159&#10;NsI4pnHo0gG5vxJpnxE+Anw3+Lcgk8Z+BdA8S3CrtW51HT4pZ1GMYWQjeOPQ9h6UAfJf7Zn/AAUF&#10;+CV98AfGnhLw34ltvHHiPxNpNxpNlp+lwPMqPOhiEryFdi7C24DO4lRgdx6j/wAE2/hBr3wX/ZO8&#10;M6T4mt5rDWdQmn1aWwuAQ9qszZjjZTyrbAjMpwVZmB5Br0nwD+yl8HvhfrUWseFvhv4d0fV4TmK/&#10;isUaeI+qOwLIf90ivV6ACvzx/YxvD8Mf+Cif7T3gHUC0N14kuz4ithIBiRfPedQDj+5qGR7KfSv0&#10;Or4G/wCCiHwx8RfC/wCIXgr9qX4f2rXWs+DnS38QWMWR9p0/LAu2P4dskkTnqFkU9EJAB981+bP/&#10;AAVg+P3w3+IH7N58M+GvHGh654htvEds0+mWN8ktxGI0nVyyA5G1iAfQmvu/4L/GLwz8evhzpHjT&#10;wlfLe6TqEYbbkebbyADfDKoJ2yKeCPoRkEE8DqP7DPwD1bULq+vPhZ4fuLu6laaaaSBizuxJZj83&#10;Ukk0AX/2fPj/APDb4heGvDXhvwz440LXtfttFt3m03T76OWeNUijVyyA5AViAfQmtT4qftPfDH4I&#10;eJNN0Px34rtfDF9qVs13aG+jkEUsattb94FKgg44JBOeM0fDX9l34UfB7xE2veC/Auk+HNYaBrY3&#10;ljEVcxMQWTOehKr+Qq98Uv2efht8bLqxufHXg3SvE9zYo0dtNfw7niUnJUEEHBPOKAPg79sb9qqD&#10;9tKGx/Z7/Z/Sfxbc67dxSa3riwSRWcFtE6vjewBCB1RnkI24QKu8vgfdmg2Phn9lv4A6faXly9v4&#10;X8FaJGlzeCJnbyoIx5kxRQSScM5ABOScCt74e/CnwZ8J9Mk0/wAGeFdH8L2cjbpYtJso7fzWH8Tl&#10;QC592ya2vEXh3TPF2g3+i61YwanpN/C1vdWdygeKaNhhkZT1BHagD5f+J3/BTz4BeAfCE+rab4xh&#10;8Xak0Ra00jR4pHmmfblVcsoWIZxkuQRzgE8Vxn/BNf4J+MLK68f/ABz+JFi2m+L/AIi3f2m3sZUK&#10;SW9mXaUkoeUDsy7VPISJD3r6H8F/si/Bb4ea1Dq/h74Y+GdP1SBg8N4NPSSWFh/FGzglD7rg167Q&#10;B8reEf8Agph8Btf1LU9K1jxS3g7WdNuprS4s9ctnjUtG5RmSVA0bKSpxlg3T5RXyR+358efD37c3&#10;ib4d/Bb4LO/jDUv7XN5datDBIltAdhjGGZQWRVd3d8bQFXBbJx+h3jz9lv4Q/E/UX1DxR8N/DWsa&#10;lIcvfTadGLiT/elUBm/Emtr4a/A/4f8Awbhni8EeDdF8L/aABPJptmkUkwHQO4G5gPcmgDrtLsRp&#10;um2lmH8wW8KRb8Y3bVAzj8K/Pr4gX/8Awtj/AILCeANL00ia18BeHnk1MgA+XIYbiXPT1u7VfYk9&#10;+K+uP2mv2jPDP7MPwp1Txj4injaWNGi03Td4EuoXRB8uFB168s2PlUE9q+f/APgmz8CfEOiaL4p+&#10;NvxDiI+IXxJuDfGOWMo9rZM5kVdp5XzGIfb2RIhwQRQB9r1Be3sGm2c93dSrBbW8bSyyyHCoijLM&#10;T2AAJqeq+oWNvqljc2V3Es9rcRtDLE3R0YEMp9iCaAPy5/4KXftAfDb4leJPgNN4U8c6F4hi0nxG&#10;9zfvp19HMLWLfbHfJtPyj5W5Poa/Rb4c/HD4ffF6a+h8E+MtF8VS2Ko90mk3iTmEOSFLbScZ2tjP&#10;oa86/wCGCf2e/wDok3h3/vw3/wAVXd/Cz9n34c/BG41GfwJ4Q03wvLqCol21hGVMyoSUDZJ6Fm/M&#10;0AfnF+yD8VtK/YT/AGpvjJ8Ovi7K3h628RXyXdh4kvI2MU4jknaJ3kAJKSpOWDHhWVgcEnHb/wDB&#10;ST9qz4dfGj4P23wj+G2qQ/Ebxn4i1K0NvBoKm6S3CSB8+Yo2l2I2BVJOGYnA6/fHxH+D/gf4v6dF&#10;Y+NvCej+KbaEkwrqlmkxhJGCY2Iyhx3Ug1kfDX9nH4XfB6+e+8F+AtB8O6g6lGvbKyRbjaeq+aQW&#10;2n0zigCT9nfwHqHwu+A/w+8I6s6Pqui6FZ2N35R3IJkhVXVT3AYEA98Zr0OiigDhPiJ8d/h38I7y&#10;ztPGvjXRPC1zeRmW3i1W9SBpUBwWUMRkA8V+dn/BLH9oD4bfC3w38VYfF/jnQvDUuoeI/tNomp30&#10;cBni2Eb03Hke9foR8Uv2dfhr8bL6xvfHXg3TPE91YxtDbS38ZYxIxyVGCOCa4j/hgn9nv/ok3h3/&#10;AL8N/wDFUAV/21P2srP9lH4LDxbBp/8AberapMLDRrfP7hp3jZ1klYHPlqqFsDluAMZ3D5C/ZL8V&#10;fBLQPGFx8bPjf8ZvDfin406v+9CSXAe30RSu0RxBV2+YEwu5flQfKnGWb9C/iR8E/Avxe0Gw0Txn&#10;4YsfEWk2EomtbS+QskThCgYDPXaSPxrzn/hgn9nv/ok3h3/vw3/xVAHZ/C/9pL4Y/GrVrvS/A3jX&#10;S/E2oWkH2me3sJCzRx7gu45HTLAfjX56fsg/FbQP+Cff7Qnxa+DnxQuW8M6BqN+l/oOsXELNA8YZ&#10;1iZ2UE7ZImj+bG1WidWINfoX8L/2bfhj8FdWu9U8DeCtL8M6hdwfZp7iwjKtJHuDbTk9MqD+Fa3x&#10;K+C/gP4x2MFp438I6P4ohtyTB/adokrw567HI3JnvtIzQB+cH7anxc0L9vv4zfCv4KfCe7l8UaXb&#10;6kdQ1zWLOJxbQIdqM4YgZWKIysX6EyIqktxX6nwQx20McMSCOKNQiIowFAGABXF/DP4H/D/4NW9x&#10;D4H8HaN4XFzjz5NNs0ikmx0DuBuYDsCTiu4oAK/Oz4mf8povhL/2LE//AKQ6nX19+0N+0v4I/Zg8&#10;M6br/jq5vLbTtQvPsMDWVq07GXYz4IHQbUbmvhv9nfxNf/tof8FHE+OPh3Q9T034deD9KksLe/1G&#10;JY/Pka2lhWPgkby1zLJtBYqqDcRuAoA5nRfGXg34F/8ABVD4na18chDZRX0LTeHNY1O1aaC33mH7&#10;PIp2nbiFXi8wDClXXI5rV/4Kaftp/DT4v/A278BeANQuPGN4b21vb7VNNtn+wWEaP8oklYAFnYhQ&#10;FyOuSCAD+iXxO+B/w/8AjRa20Hjnwfo/ihbUk276jarJJDnqEfG5QcDIBAOBmsf/AIZf+E3/AAr+&#10;XwQnw+0GHwpNMlzNpcFmscU0qfdkk24LsP7zEmgD81P21tPurb9mr9irxFrNlcal8ONN0XTE1q2g&#10;BKszWlkwVugy8UU6rk9m6Zr7L1T/AIKKfs8+B/A+nr4Q12LxHO6JbaR4T8LadJ9qlcjEcCQ7FEXO&#10;BhtuOgBOBX0dJ8O/DE3gWDwXPoGn3XhOGyj05NGubdZbYWyIESLYwIKhVAAPpXI/D39mD4TfCfXG&#10;1nwj8PfD+g6uQVF9a2SCZAeoRyCUB9FxQB8A/wDBJX/k1n47/wDXSX/0havZv+COH/Jotz/2Mt7/&#10;AOioK+qvh78Bfh98KNB1bRPCHhPT/D+k6tk31pZoVS4yhQ7hn+6SK0/ht8K/CXwf8OtoPgvQbPw5&#10;o7TtcmzslKx+YwAZsE9SFX8qAOrooooAKKKKACiiigAooooAKKKKACiiigAooooAKKKKACiiigAo&#10;oooAKKKKACiiigAooooAKKKKACiiigAooooAKKKKACiiigAooooAKKKKACiiigAooooAKKKKACii&#10;igAooooAKKKKACiiigAooooAKKKKACiiigAooooAKKKKACiiigAooooAKKKp6prFhodm15qV7b6f&#10;aKQGnupVijBJwAWYgcmgC5RXMx/E7wdNIqJ4s0N3Y7VVdShJJPQAbq6SORJo1kjZXRgGVlOQQehB&#10;oAdRRRQAUUUUAFFFFABRRXGWPxk8E6l8TNQ+Hlr4ksZ/G2nwC5utDRybiGIojh2GOm2WM9f4xQB2&#10;dFZqeJNJk1p9IXVLJtWjG57BbhDOowGyY87gMEHp0IrSoAx9Z8H6D4jnSfVtE03VJo12JJeWkczK&#10;uc4BYHAyTxWhY6fa6XZxWllbQ2lrENscEEYREHoFHAFWKKACis3SfEmk69Jcx6ZqllqMlqQs6Wlw&#10;kpiJzgMFJ2n5W6+h9K0qACiiigAooooAKKKwPHnj7w98MPCl94m8Vatb6FoFj5f2nULttsUW+RY0&#10;yfd3VfqRQBv0Vl+GPE2leNPDuna9od9FqWj6jAtzaXkByk0TDKup9CK1KACisy38T6PeatNpUGrW&#10;M+pwgmSyjuUaZMYzuQHcMZHUd6LzxNo+napb6Zd6tY2upXABhs5rlEmlBJA2oTk5II4HUGgDTooq&#10;C8vrfTbSW6u54rW2hUvJNM4REUdSWPAH1oAnorl/+FpeDP8AobtB/wDBnD/8VW9puq2Ws2q3Wn3l&#10;vfWzfdmtpVkQ/RlJFAFqiucuviR4Ssbqa2ufFGi29xC7Rywy6hCrowOCrAtkEEYINRf8LS8Gf9Dd&#10;oP8A4M4f/iqAOoorB0zx94Z1q+jstP8AEek395JnZb2t9FJI+AScKrEnABP0BqCX4m+D4JHjk8V6&#10;HHIhKsjajCCpHUEbuDQB0tFVNL1ex1u1F1p17b39sTgTWsqyIT/vKSO4q3QAUViWvjjw5fah9htv&#10;EGl3F7nb9mivY2kznGNobOckVt0AFFFFABRRRQAUUUUAFFFFABRRRQAUUUUAZeseFtF8RPE+q6RY&#10;am0P+ra8tkmKfTcDj8K0IYI7aFIoY1iiQYVEUBVHoAKkooAKKKKACiiigAooooAy9Y8LaL4glgl1&#10;XSLDUpYM+U95bJKY84J2lgcdB09K0o40hjWONVRFAVVUYAA6ACnUUAFFFFABRRRQAUUUUAZUvhXR&#10;J9YXV5NHsJNVXBW+a1QzjAwMSY3dOOtatFFABRRRQAUUUUAFFFFABRRRQBDeWcGoWs1rdQR3NtMp&#10;SSGZA6OpGCrA8EH0NVdG8P6X4dt3g0nTbPS4Hbe0VnAkKs2ANxCgAnAHPtWhRQAUUUUAFFFFABRR&#10;RQAUUUUAFFFFABRRRQBk6f4R0PSdQlvrHRdPs76UkyXNvaxxyOT1JYDJzk/nWtRRQAUUUUAFFFFA&#10;BTJoY7mGSGaNZYpFKPG4BVlIwQQeoIp9FAFXTNLstFsY7LT7OCws487Le1iWONMkk4VQAMkk/Umr&#10;VFFABRRRQAUUUUAFFFFAGLqngnw7rd19p1HQNLv7n/ntdWccj/myk1rxRJBEkUSLHGgCqijAUDgA&#10;DsKfRQAUUUUAFFFFABRRRQAUUUUAFQ3lnBqFrNa3UEdzbTKUkhmQOjqRgqwPBB9DU1FAFex0+10u&#10;zitLK2htLWIbY4IIwiIPQKOAKsUUUAFFFFABRRRQAUUUUAQ3lnBqFrNa3UEdzbTKUkhmQOjqRgqw&#10;PBB9DUOlaPYaDZraabY22nWqksILWFYkBPU7VAHNXKKACiiigAooooAKKKKACiiigClNomnXOqW+&#10;pTWFrLqNupSG8eFTNEpBBCuRkAgnoe5q7RRQAUUUUAFFFFABRRRQBn6f4d0rSby7u7HTLOzu7tt9&#10;zPb26RyTMSTl2AyxySefU1oUUUAFFFFABRRRQAUUUUAFFFFABRRRQBXvtPtdUs5bS9tobu1lG2SC&#10;eMOjj0KngiotJ0TTvD9p9l0uwtdNtdxfybSFYk3HqdqgDNXaKACiiigAooooAKKKKACiiigArK1j&#10;wnoniKWKXVdG0/U5IRiN7y1SYoDzgFgcfhWrRQAUUUUAFFFFABRRRQAUUUUAFFFFABRRRQBR1fQ9&#10;N8QWotdU0+11K2DBxDeQrKm4dDtYEZ5PPvUun6daaTaR2tjaw2drGMJDbxhEUegUDAqzRQAUUUUA&#10;FFFFABRRRQBSvNE07UL20vLqwtbm7tCTb3E0KvJCTjJRiMrnA6elXaKKACiiigAooooAKKKKACii&#10;igAooooAKKKKACo7i3iuoJIJ40mhkUo8cihlZSMEEHqCO1SUUAZ2i+HdJ8NwyRaTpdnpcUjbnjsr&#10;dIVZsYyQoGTWjRRQAUUUUAFFFFABRRRQAUUUUAZWteFdE8SNCdX0ew1Uw5EZvbVJtmcZ27gcZwOn&#10;pWoqhVAAwBwAKWigAooooAKKKKACiiigAooooAKKKKACiiigAooooAKKKKAKGsaBpniK3W31XTbT&#10;U4FbesV5AsqhumQGBGeTVixsbbTbWO1s7eK1toxhIYECIo9ABwKnooAKKKKACiiigAooooAKKKKA&#10;CiiigAooooAKKKKACiiigAooooAKKKKACiiigAooooAKKKKACiiigAooooAKKKKACiiigAooooAK&#10;KKKACiiigAooooAKKKKACiiigAooooAKKKKACiiigAooooAKKKKACiiigAooooAKKKKACiiigAoo&#10;ooAKKKKACiiigAooooAKKKKACvkH/gq9/wAmR+Mf+vzTv/SyKvr6vkH/AIKvf8mR+Mf+vzTv/SyK&#10;gDx79nb/AIJffA/4q/s8+AfFGs2euR63rmh2t7dXFpqjIBLJGGZkUqVHJ6EEVzv7Js/iz9j79vm8&#10;/ZwbxHe+Jvh/rVtLc6XHeyZ+y4tXu45AucI2I5InCgBzhsDjGd8Iv+CpNt8Dv2cvBGiXPwg8U3w0&#10;XR7XT49UmkFtY3bpGFDLKUbCtgkcGvVP2H/gb4x+LHxs1L9rD4mHT7S98R2efDejafcCcW1s8YiW&#10;RmGQuIFCBc7iXkLhW4oA+1viR8T/AAp8H/CV34n8Z67Z+HtCtcCS8vHwCxzhFUZZ3ODhVBY44Br5&#10;t0T/AIKrfs461rsem/8ACX3lgsj+Wl9faTcR25J6ZbYSo92AA7kV8u/trfGXw74h/wCChGjeFviF&#10;4f8AEPjb4feBNPimPhTw9aC6a6vpYFnEkkTOgdMSwhucYjC4wzA9/wDFb9sb4JfFb4aav4O1L9nj&#10;4lGxu7OS3ttvgy0Q2khQhJYiJ8xspIIK9MUAff8Aq3j3w3ofg2Xxbf69p1r4XithetrD3KfZfIIB&#10;WQSZ2lSCMEHnIxnNfLk3/BWH9nCHWGsf+Er1GSBX2m/TRrkwfX7m8j/gNfCesaH8VfG3/BKm20ub&#10;SdaWDwb43dLuynt5VnOlrbeashQqGaKOa59woUHgJx9afA39tz9kXxh8NdF8HajaaJ4Oj+xRWs+g&#10;+IdEVbXcECvmYI0LDI+87AtnJAOcAH0p4w/a6+GHg/4I23xafX/7W8C3EyQRajpULTlnZym0pwwI&#10;YEEEAgjkV6l4X8RWfi/w1pOu6czvp+qWkN9bNIu1jFIgdCR2OGHFfBP/AAUQ8A+C/hv/AME9bnSv&#10;h7DaweEpdctb6ySxuPPt8TztKxifJBQsxIwSADgcYr7L/Z//AOSD/Df/ALFrTf8A0ljoAwvBf7UX&#10;gTx98cvFHwl0m5vX8Y+HLeS6v4ZbVkhWNHiRisnRjmeP8z6V8gfD+8j0/wD4LLfGK6lz5UHhSKV9&#10;oydq2GmE/wAqpfsq/wDKXL9oH/sCXn/pVp1afw0UN/wWh+LYIyD4YhBB/wCvHTKAPnbw1+2p8MtL&#10;/wCClniz41T3mojwLqWmJa2862LGcuLC2hOYuoG+J/wwa/RrwH+3d8H/AIgfCvxV8RrTXbvT/CHh&#10;ieG31O/1DT5UMTysqxgRqrO+WdB8oPLCvlDwXo9g3/Babx7ZmytzaLokRFuYl8sH+yrI5C4x1J/O&#10;vu34yWvwy0L4Wa6/xItdDtfAaiKbUo9ThX7LJslR4w6Y+c+YqYXBJIAAPSgD58b/AIK1fs5LffZx&#10;4j1Zosgfahotx5fTrjbux/wGvcr79qD4b2/wPv8A4uWXiGPW/AtlGJJr/S0Mzrl1TaY+GVwXXKMA&#10;wzyK+N9S/b3/AGatWs7zwz4L+A2qePdMWMxNBpPhC0WzdTwAEPzgEkdYxjIrnf8Agj3qsV540+P3&#10;h2LS59M8N/b7W8tdC1AFmscy3SeU6t/GFWNWzzmIelAHkX7AP7anwy/Z58ffHDVvGN5qNvZ+LNTt&#10;brTDa2LTMyJLes28D7pxPH19T6V+rHw7+P3gn4l/Bu1+KWnasth4KniuJzqOrAWqxRwyyRSNJvPy&#10;gNE3Xtj1r4S/4JN6PYX/AMV/2nVubK3uFi1uyEazRKwQefqXAyOOg/Kn/wDBVz4k2dj48+Dfwqvr&#10;bVJPAt5djWfEGjeHIv8AS9QgE6okMShlVmO2chc/eKt1UUAe43n/AAVc/Zws9bbT/wDhLr+aFXKN&#10;qEOj3TW4xnn7m4jjqFPWvoZfjV4NuvhHqPxM03W7fWvBljptxqsmo6Y3ngwQRs8u0DneoRgUOCCM&#10;EA18YW37b3wKtPBo8Jxfs1fENfDXkfZjpf8AwhFmYGjxjBU3HP1PJ69a8b/ZGvNW0n9nX9s7w1Do&#10;ev6F4BGg6pqnhy01+1eCaGKW1vUKkHILmKO33bWIBTqc5oA+0L//AIKPfAbSfhrpHjW+8XNa2Orm&#10;UWOnNaSPfzCORo2byFBZE3IwDvtU7Tg54rt/2f8A9rr4W/tNrfR+AvEa3+oWKeZc6ZdQPb3UUeQN&#10;/luBuTJA3LkAkAkE18m/8EsP2V/hZrn7Omk/ELXPB2m+JPFOrXV3HJda1At2kCRTvGiwxyApHwuS&#10;wG4knJxgDnvFHw/0T4D/APBXr4Y2fgawt/DWl+JtCa6vtN02IQWxLx30TqI1woUm2jfAAG4Zxnmg&#10;D9N6+Vf+Co//ACYn8Tf+4Z/6dLSvqqvlX/gqP/yYn8Tf+4Z/6dLSgDgvg/8At0/Bn9nf9mP4QaJ4&#10;u8Vr/bw8MaeZNK0yB7u4hBgQgyhARHkEEByCQcgGvpv4F/tH/Dz9pDw9cax4A8Qxa1BauI7qBo3h&#10;uLZjnAkicBlBwcNjBwcE4NeCfsK/sk/CHS/2bfAfiKbwDomsa94g0a3v9Q1HWrNL2V5JYwzBTKGE&#10;ac42oAOBnJ5rwrR/A9j+yn/wVs8N+HvBFsmj+FPHeivPcaPb4WCJHiuMrGo+6onsxIB2yyjAxQB7&#10;j8HvCPwVtP8AgoR8TL7w7rniq4+Ly6bNcazpt6sQ0uKF2tNxiIiDE5eDALnq3px5Hd/HP9ln9qf9&#10;r34YeNYfE3jaPx/p01lpmj2MFkkOnzOlxJLF5weJm5eZgSHXgDp1Op+zv/ymC+Pf/YsN/wChaVUX&#10;7a2m2mm/8FBP2V1tLWG1Vr5CwhjCAn7WnXAoA/RivFv21P8Ak0j4vf8AYsX/AP6Javaa8W/bU/5N&#10;I+L3/YsX/wD6JagD4T/YN/4J5fB39oD9mfw7418X6fqtxrt9cXkc0lrqLwxlY7h41wo4HyqKxvFX&#10;wpuf+Cev7dHwj0r4W+INZuPC/ji6tba/0O8mEpkjkuhBKjABVcBXDIxG5SDz3pn7EP8Aw1//AMM6&#10;aB/wqT/hDv8AhBvtF39k/tjb9o3+e/m7s9t+7HtiotB8Y+Mf2e/2xtC8d/tfeG77VNTv1Fj4e8VW&#10;13C2laWAcF0giXaQvmHOWVkDM+xmIYAH1/42/wCCXPwI+IHjTX/FOsaZrUmra5qFxqd48WqyIjTT&#10;SNJIVUDgbmOB2r4Y+GP7Fnwy8U/8FFviF8Hb+z1FvBOi6Y11aQpfMs4cR2jDdJ1IzM/5j0r9nVYM&#10;oIOQeQRX5s/A/wD5TJfGD/sCSf8AomwoA+ivg3/wTn+DPwH+JGj+OfCmn6tBr+led9mkutSeaMeb&#10;C8L5QjB+SRvxwa+Df2Hv2Rfh3+1T8Wv2gf8AhPrS/uv7B1uL7F9ivGt9vnz33mbsdf8AUpj0wfWv&#10;2Pr8XP2Of2rv+GYfi18ev+KA8ReOf7c1uP8A5AEW/wCy+TPe/wCs4ON3ncf7jUAd7+1h+zDdf8E5&#10;U8P/ABk+B/i/WNMtP7VjsNR0PUbgTRSh1d0BwF8yI+Wysj7mG5WVgRkbX7R/xo8T/toftGfCf4E+&#10;H/EV34J8EeKNDs9b1SWzYiW7E9i16yMcjcggAVUPyl2JYHCgL8Urr44f8FPNX8OeEIfhrqXwl+FG&#10;n3y6hf6vrquJJyFKh13onmEI7hY0DDc2WYDGPcP2s/8Agnxf/EfWPBnjn4P+JF8EfEPwjZW+n2Ul&#10;xI6QzwW4xDmRFZkkUErnawdSFYADNAGdqX/BG/4FXfh0WFreeKrHUVUAaquoo8hYd2Ro9hB7gKPY&#10;ivb/ANjH4FeM/wBnX4a654P8Y+L5vGwi1yWfR9Smmldl09re3CR7JGbysSLMfLVio3Eg/NXyjfft&#10;Jftvfs36fLefEf4XaX8QfDljHvudX01FMpjX70he1ciNcZJLwDHXgV9i/sqftS+F/wBrL4a/8JX4&#10;chn0+e2nNpqOlXZBls5wobbkcOpDAq4xnngEEAA9m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r5B/wCCr3/JkfjH/r807/0sir6+rnPiB8OvDXxV8L3Phzxdo1tr+h3DI81jeKWjdkYMpIz2YA/h&#10;QB4l+zv8NvDvxe/YP+HHhDxXp0eqaDqvhGxgubeTg/6lSHU9VdSAysOQQCOlfIPwO+JHiT/gmX8e&#10;5fgz8S7+S9+D3iG4a40DxFMpEdoWbHm56KuSqzJ0RsOOGJf9OvDHhnSvBfh3TtB0Oxi03R9OgW2t&#10;LOAYSGJRhUUegFYPxP8Ag54J+NGj2uleOPDOn+J9PtZ/tMEOoRbxHJtK7lPUHDEUAfn7+11dar+y&#10;L+3Z4V/aQj0ebW/h/wCIbKPT9YnsVDtGwhEDDP3QxjWCSPJAcxsuRjNfTy/8FIP2cW8OLrJ+J2nr&#10;Ayb/ALMbW4+1D/ZMPl78/h+nNe76b4C8O6T4Nt/CVvo9ofDNvbCzj0qaMTW4hAwIyr5BUDjB4wAK&#10;8wX9iP4Bpqv9oj4ReEvtG7fsOmRmHP8A1yxsx7bcUAefw/8ABST4VD4ZaX8RL6LWtO8F6j4jm8Nw&#10;6lNZ73WSOHzfPaJCziIjIGAW6ZXrjyn9pzx3+xH8QvhP4j1a/vPBOoa3PYTPZXHh+BI9Ya5KHyse&#10;UokzvxxL8nXdxmvuTU/h94W1rwuvhrUPDWj3/hxVCDSLqwiktAozgCFlKY5PGO9ea6T+xX8CND1q&#10;LVbL4T+FYr6J/MjdtOR1RgchlRgVBB6YHHagD89tH+EvjrWv+COOoW9zp99LNb6t/b+n2MiMZf7M&#10;WdCzqp5CczTD1X5h94V9BfAD/gpt8DPD37N/gyLxP4ql03xLoui2unX2jLp1xJO88EKxkx7UKFXK&#10;bgdwADAMQQa+7ljRYxGEURgbQoHGPTHpXk2n/sjfBXS/Fg8TWnwt8K2+trJ5y3KaXEAkmc71TG1W&#10;zzuAznmgD4H/AOCffxCT4sf8FKvjF4wi0i/0KDWfDd3dxafqabLmKNrvT9m9exK4bjI+bgnrXoPw&#10;z/5TRfFr/sWIP/SHTK+3fD/wU8DeFfiJrHjvSfDFhYeMNXiaG/1iFCJ7hGZGZWOeQTHGf+Ain2Pw&#10;b8E6b8TNQ+Idr4bsYPG2oQC2utbRCLiaIIiBGOem2KMdP4BQB+ePxF8baH+zX/wV0v8Axp48u5NE&#10;8MeJdDiFvqksLNChNlFbgsVBO3zLYqSB8pYZwMmm/wDBUT4xaF+0X+zZbal8Mdc/4Snw14X8TW6a&#10;/cWMcggieW3lELFioDKC20sMgNKgznp+iPxK+Dfgb4x6dBY+N/Cek+KLa3YtAup2qStCT1MbEbkJ&#10;wM7SM4qHwT8D/h98N/DN/wCHfDPgzRNF0PUARe2NrYxiK7yu0+cMfvPl4+bPFAHzv4V/4KCfswfD&#10;n4Q6Q/hvxFaWGnW9rGlp4V0nT5PtqOV/1IhCgb92QWJCk87ucnwL/gknrz+KPj5+0frMljcaW+o3&#10;0N41jdrtmtzJdXbmNx2Zc4I9Qa+5PB/7Jvwa+H/iRPEHh34aeG9K1mNt8V5Bp6b4W9Y8giM8/wAO&#10;K6LwL8E/Avwx17Xtb8K+GLHQ9W16XztUu7VCHu33s+5znk7nc/8AAjQB+bv7D/xl8F/sn/tNftJe&#10;E/ifraeEbrUtajeyn1GJ0ilWGe8bJYAhd6XMTrnhlPB6V0v7emqSePLP4M/tZ/CWJvFnh7wjqMou&#10;3S3kjLwW94dsjBl3LD5kM6MxHAkVuhJH3Z8Sv2b/AIXfGLUoNS8aeAtC8R6lCojS+vbNGn2DOEMg&#10;AYqMnCkkDJ4rrvCvgvw/4G8M2vhzw7omn6HoFqjJBpmn2yQ28asxZwI1AHzMzMeOSxJySaAPnfwT&#10;/wAFLf2efGHhWDWZvH1t4fmaMNPperwSxXUDYyUKhSHx6xlgfWub8S/tgeA/2pv2dv2lrPwEdQvN&#10;P8M+C70S6pd2xt4rprixvMCJG+fC+Qcl1U/MOO9eu61+xb8CfEGsPql98J/Csl7I/mO8emxxK7Zy&#10;WZEAViT1yOe+a9BtPhd4P07wRe+DrHwxpWneFb22ls7jR7G0S3tpIZFKSIUQAYZWIP1oA+af+CUP&#10;/Jkfg7/r81H/ANLJa8q/aI/5TBfAT/sWF/8AQtVr7w+H/wAOvDXwq8L23hzwjo1toGh27O8NjZqV&#10;jRnYsxAz3Yk/jWfrPwb8E+IviNpHj7UvDdjeeMtJg+zWOsyITPbxZkOxTnp+9k/77NAHZ18q/wDB&#10;Uf8A5MT+Jv8A3DP/AE6WlfVVYHjzwD4e+J/hS+8M+KtJt9d0C+8v7Tp92u6KXZIsiZHs6K31AoA+&#10;N/2Rf28vgR4Z/Zn8B6HrfxBstF1jw/oltY39jfQTpIkscYDBBs/eDjgpu/PivOvgNqc37bn/AAUR&#10;m+N2i2F9B8M/AennTNN1C8RoxeTeXKqqAehLXM023qqhN2C+D9k65+xz8EPEsenLqXwt8MXX9n28&#10;Vpbu2norrDGoWNCwALhVAA3E9K9N8LeE9E8D6HbaL4d0ix0LSLUbYLHTbdIIYx/sogAH5UAfAX7O&#10;/wDymC+Pf/YsN/6FpVSftyf8pB/2VP8Ar9T/ANK0r6b+LV/8IP2VbjXfjf4g0GPS9X1Dy9N1HXbC&#10;1aa7nWRowqMAeVzDH/3wK+KNP+Jj/wDBQH/goF8MfE/gHRtWh+H/AMPY1uLzWNQtxEvmI7y54Jxv&#10;byY1QncQGbAAOAD9S68W/bU/5NI+L3/YsX//AKJavaay/E/hnSvGnh3UdB1yxi1LR9Rga2u7OcZS&#10;aJhhkYehFAH59/8ABOH9rL4QfCv9kvwv4c8W/EDRtA1y2ur55rG8lKyIr3UjKSMd1IP415n+3p8e&#10;9B/b08RfD/4M/BGG48Zammpm/udYS2khtoR5Zjxl1DbFDs7uQFAVcFiTj7n/AOGCf2e/+iTeHf8A&#10;vw3/AMVXpnw5+DfgX4Q2ctr4K8IaN4Wimx539l2UcDS46F2UZf8A4ETQB0eh6YNF0XT9OEr3AtLe&#10;O382Qks+xQu45J5OM1+c3wP/AOUyXxg/7Akn/omwr9J64jS/gn4F0T4laj8QbDwxY2vjTUYjDd61&#10;GhFxMhCAqxz0xGn/AHyKAO3r82P+CSH/ACVr9qL/ALDdj/6P1Ov0nrifh38FPA3wm1DXb7wf4YsP&#10;D93rsqTanNZoVa7dS5VnyeSDLIf+BGgDtq+R/H3/AAUh+H/wa/aK8V/C34i2d94bg0xrRrHxDFC9&#10;zbXEc1rFM3mIi70KvIygqHB287cV9cVyvj34U+C/inYpZ+MfCei+KLaPmOPV7CK58s+q71O0/TFA&#10;HgnxA/4KVfs9+DfCN3qsPjqz8TXHks1vpGkxSSz3TbciPBTamemZCoH6V5H/AMEe/hHr/gv4U+M/&#10;GutadLo1r4z1CGfTLCRCg+zQrJtmRD0VzMwU45WNSOCDX0x4d/Yu+BXhXWIdU0z4VeF4b6Bt8Usm&#10;npL5bA5DKHyAQehAyO1e0KoVQAMAcACgD5l/ZT/bo0D9qzxt4t8N6R4Z1LQ5/DsYkmnvZo3WXMhj&#10;woXkcrnmvpuvPfhv+z78Ovg/q+p6p4L8Iab4c1DU12XlxZRlWnG4thsnnkk/jXoV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FPVNHsNcs2s9SsrfULRiC0F1EssZIOQSrAjg0umaTY6LaLa6dZ29harysNrEsaD&#10;6KoAq3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XlX7Q37S/gj9mDwzpuv+Orm8ttO1C8+wwNZWrTsZdjPggdBtRua9Vr87P+C2f/Jv/gb/ALGdf/SS&#10;egD0H/h7r+zv/wBBbXv/AATyf416h8FP29Pgl8fvEEWgeFfGMY1+b/U6XqdvJZzTHBO2PzFCyNgE&#10;7UJPGcV+an/BPf8AZX+Bnx2+EfivXfirqo0vU7DVXtoJW1tLEJbi3jfftY4OGZvmPHHtXzN4b+H0&#10;k/7WFn4T+FV/deJktvFYg0HVLf8A1k0UVzmO53IMABEEhkAAABbgUAf0jUV5z8fPj94P/Zt+Hd54&#10;y8aXzW2nQsIYLe3UPcXk5BKwwpkbnOD1IAAJJABNfnlq3/BZzxdqzahqPhP4LGfw5ZMfNvLu9mmK&#10;L1BkaOIJGcc4JOPU0AfqnRXyN+xj/wAFF/CX7W2qT+GZtHn8IeNoLc3Q02a4FxBdxqcO0Eu1SWXI&#10;JRlBAORuCsRzn7XX/BUbwd+zX4uufBmh6DN458WWeBfxpdC1tLJiMhGl2OXkAIJVVwM4LA5AAPty&#10;vKv2hv2l/BH7MHhnTdf8dXN5badqF59hgaytWnYy7GfBA6Dajc18AW//AAWW8ceHHs7vxd8EPs2k&#10;XRXy5o72e1LqRncjSQsr8cgDGcde48//AOCp37TOrfF/w18P9Eg8Jzab4QvrDTfFtlq84fez3Vmz&#10;/ZmIHl7lWXnaSeKAP1F/Z7/aM8GftOeC73xT4GuLu50m01B9Mle8tmgcTJHHIwCnqNsyc+59K9Pr&#10;8L/2Jf23PiL+zZ8KtV8M+Efha/jfTbvWpdSk1BY7lvLlaCCMxfu0I4WJG9fn+lfpn8dP28PCH7OH&#10;wj8HeJPGNlcTeK/Eulw31r4XsOJ97Ro0m9n/ANXGrPt3NycEAMQQAD6dor8orr/gs947t4Itaf4J&#10;wweGpZNsdxLqE+1+vyifyQhPH93t0r7m/ZK/bB8HfteeDbzVvDkVxpWraa6Ranol6ytNas4JRgy8&#10;PG21trcZ2sCARigD3evIf2lP2pvAf7Kng+217xveXAa9kaGw0ywiEt3euoBYRqSowoIyzMFG5RnL&#10;AH16vwL/AOCkXx+8VfGz42mx8R+G28NWnhaS80vToysgF3ELlx9pG8D74ROmR8vFAH3P4V/4LN+A&#10;PFXi/StEi8AeJIF1G8js4rh5rclTI4RWZd3TJGcE45611Pgn/gqv4R8bfHbTvhfB4H1q21G91z+w&#10;1vpLmExLJ5pj3kDnbkZ9a+e/+Cen7Ql/e6v8Mfhd/wAKF0i28PThkm8YtprtJM6xPIbhpDHtLM6A&#10;ZLcZAHQV8s/AP/lIp4X/AOygH/0sagD+g6ivm79r79ujwP8AshadZwatDN4h8WahGZrPw/Yyqkhj&#10;BI82VyCIoywKg4JJBwp2tj4zX/gtB43tYYNavPgpCvhmaXy47gajOiue6rOYShbhv4e3tQB+rtFf&#10;M3wl/bc8P/tE/Abxh4z+HFn5/i7w7p011P4U1R9syzJEzohKn5kkKFVkHGeoBBA8W/Yp/wCCnWq/&#10;tP8Axuh8Ba94R0zw6l3p9xcWlxZ3ckjyTRBX8vDDGPLErf8AAaAP0Cor4Z/bu/4KOX37JfxK0Xwd&#10;oXhiw8S3lzpg1G8e8uXjEAeR0jQbQeSI2Y57FfWvaPhf+1VZfED9j1vjhNaQ2Yt9EvtSvNPjkLLF&#10;NaiUSRAnnlojtzyQy+ooA9+or8//ANij/go941/az+NUfg2bwHpOj6VBYT6jf39tdyyPFGgCpgEY&#10;yZJIxz2Jr9AKACivLv2m/id4g+C/wN8V+OfDWjW3iDUdBthevp93I0aSQK6+c25eQUjLv/wDFfOH&#10;7B3/AAUWvP2uPiB4g8J674b0/wAM39npw1Gy+x3LyfaFWQJKDuA5G+MjHbd6UAfcFFfEf7en/BRG&#10;7/ZF8deHPCuheG9P8S6jfae2o3ovLl4/s8ZkKRABR1YpKTn0FehN+2npnw4/ZR8L/F/4sWcXh7UN&#10;ftRc2fh7S2Ms9wZMvBHEHIyTFsdmbCruOT0yAfTVFflNdf8ABaDxjqsl9qXh/wCC0c3h2yf9/cS3&#10;80xjTPBkkSEJGSPUHHvX1R+xz/wUS8E/tZ3knh86fL4Q8bxRGYaNdTrNHdRqMs1vKAu8qOSpVWA5&#10;GQCQAc7+01/wU98K/sy/F7U/AGq+C9Y1m9sYYJmvLO4iSNhLEsgADc8BsV9g+G9aTxJ4d0vVo42h&#10;jv7WK6WNjkqHQMAfcZr8Kv8AgrF/yex4s/68dO/9JY6/TH9pz9qfU/2Rf2Vfh14x0nQrTxBcX0un&#10;aS1reTNEiq9jLKXBUZyDABj/AGjQB9bUV8y/sGftaar+198OfEHiXVtAs/D02masdOS3spnlV1EM&#10;cm4lh1y+Pwr5z+Iv/BVjxR4J/aZ1b4Xw+BNIubKy8Sf2GuoSXkokZPPEfmFQMZwc4oA/Saivh/8A&#10;b0/4KD6/+yB8RPD3hzSfCOm+IYdU0r+0HnvLmSJkbznj2gKORhAfxrxzxh/wWusdN8I+Hf8AhHfA&#10;0eseKLm1WbV/tFy8FlZTE8wxZUvKQOrfKB23dgD9Q6K/Pv4X/wDBYr4b6/8AC/XNc8baPdeGvFGl&#10;tGkeg2Mn2o6mX3YNu5C7cFTvD4Cgr8zZxXmXhP8A4Ldi88bwQ+IvhnHpvhSacI9xZam093bRn+Mq&#10;YwsmOpUbfb3AP1RorjvGvxd8I/D34Z3fxA13WoLPwlb2aXx1HlleJwDHsAGWZ9yhVAySwA61+dni&#10;L/gsxrfiDWr2H4bfBy71nTLQb2ub+5kefy+fneKBGEY/4G3TrQB+olFfC/7IX/BU/wAMftGeNbHw&#10;P4l8OyeCvFV/uWwkS6FzZXkgGfLDlVaOQgHapBBxjduIU+tftc/t0eAv2RbG0t9aS41/xVfxmWz8&#10;P6e6iUxgkCWZzxFGSCA2CSQdqnDYAPo6ivykh/4LOeOrqGXW4PgjFL4YhfbLOmoTsqf7JuBBsByR&#10;1Xv0r1L4kf8ABVh9L/Z18JfFLwp4FWQ6trdxol1pus3WPIkhhSQtG8f31O8AEhT14FAH6E0V8/fs&#10;QftMal+1d8F5fG2qaLa6Dcpqs+ni1s5WkTbGkbBstzk7z+VfLGj/APBVzxRqX7Ull8KX8B6Qljce&#10;Mk8MHUVvJfNEbXwtvN24xuwd2OmaAP0oor4f/b0/4KD6/wDsgfETw94c0nwjpviGHVNK/tB57y5k&#10;iZG8549oCjkYQH8a8j8Z/wDBajTNI8F+HD4f8FR654tu7NJ9WSS6eCxsJTnMKEoXmYDGT8oGep5A&#10;AP08or8sNT/4LDeM/BvxCs/D/ir4b6LYWnm2kl3cQX0zOlpOkcolUFeSYZFcD3Fff37SHxws/gD8&#10;B/FXxFMcGorpdmstpA0uI7maRljgTcM/KzunI7ZNAHqNFfE37B/7eHi/9r3xN4qj1bwdpPhnw14e&#10;sUnudSt7qSQ+dI5EcZ3AADYkzE9tg9cjzz4xf8FidG0nxnP4Z+E/gW5+IMsUrQrqks7RQ3DDqYIU&#10;RnkX/aJTODgEEGgD9HKK/ND4T/8ABZiyvPG0Xh74qfD6XwdA8wgl1OxuHl+xuTjM8EiKwUZySGJA&#10;H3TX6V29xFdQRzwSJNDIodJI2DKykZBBHUEd6AJKKKKACiiigAooooAKKKKACiiigAooooAKKKKA&#10;CiiigAooooAKKKKACiiigAooooAKKKKACiiigAooooAKKKKACiiigAooooAKKKKACiiigAooooAK&#10;KKKACiiigAooooAKKKKACiiigAooooAKKKKACiiigAooooAK574heOtK+GPgfXfFuuPLHo+i2cl9&#10;dvDGZHEUalmIUdTgdK6GvFv21P8Ak0j4vf8AYsX/AP6JagDxb/h7r+zv/wBBbXv/AATyf41v+Df+&#10;CpX7OvjLWINNHjKbRJpm2Ry6zp81vBn/AGpdpRB7uQPevyf/AOCf/wAG/h98c/jpc+HPiVcfZfDq&#10;aNcXav8AbxZ/v1kiCjeT6O3H+FQ/t4fB34YfBX43R+HvhR4jPiHRn0+Oe7iF4l4LK6MkitAJU6/K&#10;qNtOWG/k9gAf0K29xFdQRzwSJNDIodJI2DKykZBBHUEd6krwD9j+HUPhV+xn8Pz8QJm0WfR9B+0X&#10;76m5Q2duu90Em7lNkOwFT93bjtXyd4//AOCyiX3iy40X4S/DC+8YwRFtl/eyyRvcKp5dLaONnCY5&#10;BZgcEZUdKAP0wor86/2d/wDgr/ofxD8eWPg/4jeD28D3t9dLZQapb3RmtY5mbaEnR1Vohuwu7LAE&#10;/MFAJr6R/a6/bU8Ffsg+HrKfXobjWvEOpBjp2g2LBZJlXhpHc8RxgkDdgkk8KcHAB9B1z3xC8daV&#10;8MfA+u+LdceWPR9Fs5L67eGMyOIo1LMQo6nA6V+YsX/BZb4g3tvNrdp8D4pfDMTEPcLe3DqgA5DT&#10;iHYCP938K3/j/wD8FC9R+N37EOra74Z+Hdzb2+v3l/4T1mGadrkacos4pWuEkjQApidRl1XkGgD6&#10;5/Z7/bp+FX7TnjS98LeBr7UrnVrTT31OVLyweBBCkkcbEMep3TJx7n0r6Dr+dn9iX9oTxV+zZ8Vd&#10;V8TeEfBzeN9Su9Fl02TT1WVvLiaeCQy/u1J4aJF9Pn+lfr/8Hf22Y9R/Zj1j4vfF3Qz8O4NN1GWy&#10;bT/LlMs2BH5YjSQBmd2cgADHykkgAkAH1PRX5Za5/wAFmvE2uX2oTeBPgxNf6HZ5Z7u+u5ZZAmM7&#10;5Fhj2xd+NzD3r339jb/gpl4U/ak8UJ4N1XQ5PBfjOaN5bS2a5Fxa3wQFmWKTarCQKC2wr0UkMcYo&#10;A+0KKK+IP28v29vGf7Hfj3w/pdj4J0vX9C1vT2uba/urqSJ/OSQrLFhQR8oMTZ/6ae1AH2/RXlf7&#10;Mvxytf2hvgP4W+IaRQWDanbM13bRybktp43aOVMnnAZGxnsQe9fGXwb/AOCp/i746ftJaR8OPDPg&#10;HSZNI1TWJLeHU3u5jKtgjM73BXAG4QozY4GeOKAP0hor4t/a+/4KeeDP2ZfE03hDRtHk8c+MbcA3&#10;ltDdC3tbEnBCSy7WJkwc7FU47lTxXz/pv/BZ7xR4f1Wx/wCE3+DLWGlXgWSOS2vZYJjEeskayxbZ&#10;eoxyo9+aAP038ceKIvA/gvX/ABHPA9zBo+n3GoSQxkBpFijaQqCeMkLivlD9lv8A4KX+F/2pvitD&#10;4F0nwbq+iXclnNefar24ieMLGASMLzk5r1PVvjT4T/aA/ZF8b+M/Bmo/2ho954a1NSHXbNbyi1k3&#10;wypn5HXIyPcEEggn8pf+CQf/ACeNZf8AYEvv/QUoA/dGivzi/a2/4KneJ/2cP2hPFfw60/wLpOs2&#10;ejfZNl9dXkscknnWkM5yqjAwZSPoBX2B+0R8bb34K/s4eIfiVZ6Zb6ne6XYQXa2M8jJG5kkjQqWH&#10;IA8w/lQB67RXxX+wP+3xrv7YfizxXpOreFNP8Ox6NZRXSSWVzJKZC8hXB3DgDFeD+F/+Cz17/wAL&#10;Oi0fxd4L0zR/C8V5LDe6lZzzzzxxpuwUjx8zEqAB0+bkgc0AfqZRX5Tah/wXBmXxg32H4VxyeFVl&#10;2r9o1UrfPHn75xGUVsc7PmA6bj1r1H45f8Fivh54L0LSP+Fe6PP431vULSK7ljuZPslvp29Q3lSs&#10;AxeVc4ZE+UHPz8YoA/Qiivin9h//AIKTaX+1d4qu/But+HF8J+LI7dru0SC6M9vexpjeFJUFHUHO&#10;05yoJB4IruP2wv2/PA37Iq2mmX1pceKPGN5F9og0GxlWLZESQJJ5SCI1JUgYVmOPu4yaAPp6ivyk&#10;k/4LO+ONHkstR1n4KRW2gXjZgka/nhMy8Z8uVoSrHHotfoH+zT+0t4Q/am+HEfi7wk88UaTG1vdO&#10;vQq3FnOACUcKSCCCGVgcEHscgAHrFUta1a30HR7/AFO7LC1soJLmUqMnYilmwO5wDV2vnn9u74ya&#10;/wDBH9n3U9Z8OeGj4ovL6b+ypbULIfKhmhlDzfICfl2jrxzzQBn/AAS/4KF/B79oL4hWPgrwhqGq&#10;3Gu3kcssUd1pzwxlY0LtlieOFNdX+2J8fL/9mb4C638QNN0q31q70+e1iWzupGjjcSzJGSWXkYDZ&#10;/Cvwk/ZL+MniD4C/G7SPGXhjw0fFusWkFxFHpSrITIskTIxxGC3ygk8DtX6fr+394w1z9k34g/En&#10;xh8JLCxuvD+q2NlBoWrRzCC7SZ0UyHzUz8pbjA6igDvv2Av27Nc/bG1bxnaav4W0/wAOroMFrLG1&#10;lcPKZTK0oIO4cY8sfnXlf7W3/BU7xP8As4ftCeK/h1p/gXSdZs9G+ybL66vJY5JPOtIZzlVGBgyk&#10;fQCug/Y6/bfvPjT8MPjn4p0z4X6D4e1XwPoseoWljoiNnU5DBeSLE+1A33rZVGMn5zXzj4s/4Kxe&#10;ILbW5f8AhJ/2fvC0WsSKrSf2tFILhlwApPmR7iMAAZ7CgD9aPhv4ol8cfDvwv4jngS1m1jSrXUHg&#10;jJKxtLCshUE9QC2Pwro68i1j9oTwx8Mf2btJ+Kfi8x6HoraLZ3zWdmu4+ZNEjJbQJxuYswVRwMDJ&#10;IAJH596n/wAFw9RHiRm0/wCFFq3h9XwI7rWGF1InruWIqhPBxhsdMnrQB73qX/BVrwjpvx+uvhU3&#10;gbWn1K38Tv4YOoC5hEJlW7Nt5uOu3cN2OuK+5q/nI8OeOIPib+29pfjC1tpLK18QfESLVoraYgvE&#10;k+pCVUYjgkBwDj0r9vf2uf2xfB/7Ifg211TX4ptX1vUmdNL0K0cJLdMoG52Y5Eca5UF8H7wwGPFA&#10;Hr/jjxRF4H8F6/4jnge5g0fT7jUJIYyA0ixRtIVBPGSFxXyh+y3/AMFL/C/7U3xWh8C6T4N1fRLu&#10;SzmvPtV7cRPGFjAJGF5yc18k+Iv+CzWpeOPC/inw5rXwxtbTTda0u70+O4sNVZprYywuisQ0eJMF&#10;hkfL3+leXf8ABIP/AJPGsv8AsCX3/oKUAfYP7Y3/AAU/8S/syfHnWfAGm+CNK1u0sbe2mW8uruWO&#10;RjLCshBCjHBbFfdvw38US+OPh34X8RzwJazaxpVrqDwRklY2lhWQqCeoBbH4V+e37bX/AAUE/wCF&#10;AftDa34M/wCFT+FfFf2O2tZf7U1RczyeZCr4PyHgZwOegr6O/ae/bKtv2VfgP4M8byeEf7dfXTb2&#10;tvpdrdi0igZ7Yy/f2PhAFIAC+lAH09RX5RX3/BZH4kaXaw6tefBGC00OYhorie6uUSRT02ymLac+&#10;oFfXf7G37fng39sD+0NLs9NuPC3i/T4BdT6JdzrOJIchTLDKAu9VZlByqkbl4waAPqKivkT9tP8A&#10;4KKeFf2SdQt/DdtpEni/xvcQrcnTY7gQQWkTHCtPLtYhjgkIFJIGSVBBPyRaf8FwfEy290Lr4WaT&#10;JOyD7O8OqyqqNnkupjO4Yz0K4689KAP1yor42/YC/bs1z9sbVvGdpq/hbT/Dq6DBayxtZXDymUyt&#10;KCDuHGPLH514NZf8FjNR0/40P4X8TeDdI0nwva6zJYX2sR3E8ssNukrI0ojCnc2FztHegD9QqK+A&#10;fgB/wVNH7Rn7Uvh74baD4GGl+F9Wa8VNVv7wteMsNpNOrmJV2puMQG3c2Ac5rhvHH/BYDxN/wnWu&#10;eGvA3wYl1qTSbua2kmkvpbiSQRyFC/lRQ/ICR/eNAH6b0V+YHw5/4LV2zeJodL+JHw1m8P2jSiKf&#10;UNKvGle1ycFnt3jDEAHJw27g4UnivtT9p39ogfBL9mPXPi14ctrPxPDaQWN1ZRvMVguorm5giVw6&#10;842TbgR1wKAPa6K/LnwH/wAFrrSbw74mvfGPgeK31W2SEaNpekXEjfbZGL+YZZXXbEiBU5wzHfwp&#10;wcaPwN/4LPab4v8AiDZaJ8Q/Btt4S0O/lEKa5ZX7TJZsThTMjIMpk8uCNvXaRnAB+mtFfmD8Xf8A&#10;gtdpei+LZbD4d+Bf+Ei0O3fadW1e7a1N1g8mOJUJVfRnOT3UdK+0f2R/2qPD/wC1t8LV8WaNZy6T&#10;e205s9T0meTzGtJwA2A4A3oykMrYGc4IBBFAHtt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X52f8Fs/+Tf/AAN/2M6/+kk9fonX5/f8FlvDOseKPgT4Kt9G0q+1e4j8SCR4&#10;rG2ed1X7LONxCgkDJAz70AfHv7BH/BPfw5+178N/EHiXWfFeqaBPpurHTkgsYI3V18mOTcS3OcuR&#10;+FcJ8YvCfjr/AIJo/tMnT/BPjeSe6FlDfW99HB5a3NrIzDybmAllbDRsCMkHhhtJwJP2df2hP2i/&#10;2XfC+peH/A/hG+h07ULz7fOL7w5PO3m7FTgkDA2ovFN0/wDZ7/aT/bm+LTa74h0LWpb29KR3PiHX&#10;rFrCxtIV4ATKKu1Rn93ECcknGSTQB6D/AMFO/jxqfxw0H4CatNF/Z1hqnhT+3ZNOjcmOO7mlMcuM&#10;9QPJwpPOCfU10f7PPxQ/bN8K/BPwzpPw2+G1pdeBfspawnTRoXFyjsxaRiZBvLMWJJHOa+oP2yP+&#10;CcL/ABM/Z5+H3h74eTxy+Kvh9YCwsVvnEQ1S3KL5iM5O1JC6B1JO0FmBIDbh8r/Af9qP9p39i7wy&#10;vw71f4R6nrmhWMsn2K31TSbpXt9zMzLDcRgrJGXYt/EOTggUAYv7I/7JPx8+Hf7V/gDxlqnwz1PQ&#10;tMt9aEl7cCJEgtreXckuFV/lUJIwAHQVz/7bn7NvxV+BX7Unij4jWPh++1HRL7xFL4m0rXrSz+12&#10;0bvP9oCSjDBDG527ZAAwTIypr6d+DPxh/ar/AGqP2kPh/rGveCdV8GfC/RdSF9d2sFnLp9o6eWwD&#10;SSTkPcn5h8q5HIOwda5vVf2kP2uP2Tfif4z0+8+H+reM/AVxrd9daaupafNdxQ28ly7x+RdwE7QQ&#10;y4jcsFBwFWgDkfB//BZDXtbszoXxb+Gfhzxl4bugIb1NPRoWeM/eLQzGWOQ4/h+QH1HWvTP+Cqev&#10;eFfE/wCxX8GdT8DCJfB0+qW39kRwxmNYrUWMyxxhDyu1QF2nkbcdq+bPi54e+O//AAUO+LGl6nZf&#10;Bb/hFpIovsjXsOmTWdtguWMl1dTAB2GTjvgYCk9ftT9rL9hnxHqH7BPgb4a+DP8AiovEfgWaG+aG&#10;M7W1A+XMLkRA9y85dVJzhdvJIoAf/wAEVP8Ak1nxT/2Od1/6Q2NfAf8AwVB8Vah4k/bY8dxX8xmg&#10;0kWen2cTE7YoVto32j2LySMfdzXZfsp/tK/H79j/AMJeIfAui/B/UdW/tG+a/ih1XRL5ZrW6aJI2&#10;JRQCylYo/l4Py9ea92/bx/YN+IPx4svDPxm8JaR9t8Y6loFifFXhzZ9numukgQGWJHxlgv7toiQw&#10;8pcBiSKAOY8beKf25/H3wz1TwDqnwitR4X1CwbTXsrfRII1ihK7V8vEmEKYBUgfKVBHSt/8A4JXf&#10;s3/GL4F/tBa1qHjHwTqnhzw5qHh+e1kuLwL5bTCeB4x8rH5sK+M9i1YXw5/4KI/tO/CfwpZeEPEv&#10;wbvvEWo6bCtpb3upaPfW12yqNqecAuJGGMbgFJxzk5J94/YT8QftJ/F79ofXPiP8YdC1Xw74Qbw3&#10;Pp+mafc25sLWGd7q2kURWsjeYxKRSHzWDcYG7BUUAfoBX42/8FtP+S8eA/8AsWv/AG6mr9kq/Ij/&#10;AILMeB/Efin44eB59F8P6pq8Efh3Y8lhZSTqrfaZjglVODgjigD76/YJ/wCTOfhN/wBgSL/0Jq/G&#10;74B/8pFPC/8A2UA/+ljV+zP7DOnXek/si/CyzvrWayu4dGjSW3uIzHIjbm4ZSMg/WvyJ+Bfw38XW&#10;n/BQDw1qU/hbWodOXx55zXcmnTLEI/tbHeXK4245znFAGJ/wUI1a88aft0ePbfVbtxFFqdvpsTMe&#10;IIEiiRQoPAHVvqxPev2w+M3wr8Mah+zT4s8DNpdvD4ah8OT2lvZqg2W6RQHymUdihVWB7FQa+Cf+&#10;Cnn/AAT+8X+PfiBcfFr4a6TJ4hl1CGNNb0OzXN0JY0CLcRJn94GRUVkUbgV3ANuO3zTxZ+3B+1L8&#10;Qfg3P8KJPhVqg1y/sTpF9rVvoN79vuIWXY2Itu1JHU4ZgP4iVCkggA4P/gkR4gvtJ/bD0/TraVhZ&#10;avpF9bXkX8Losfmrkezxr+Z9a5nRbAfsg/8ABSKzsSBZ6ZoHjJYFLcbNNuX2hue/2WcGvuX/AIJd&#10;/sIeJPgXfah8TPiHZjS/El9Zmx0zRXIaWzgdlaSWUgkLI21VC9VXdnlsDxP/AILDfALXJvjp4Y8c&#10;eG9B1DVI9e0r7PeHTbOSYrc2z7d7lAcZikhUZ/55nHTgA8h+LXhnU/24v2zvjbe6VNLJaaDpmqX1&#10;r5PzeZDp0PkWyLngCWVYj/20boTmo/hH+0Z/wjv/AATj+Mfw7luxHfza7YQ2CueTDdndMi88gLZS&#10;k/8AXWvrX/gjN8ENT8K+HfiN408RaRd6de6jcw6PbQ6jatDJ5UaebKwDgEq5liHpmM1+d/x5/Zt8&#10;ZfDj4zeOPC+m+EtdutJ07WLiKymt9PmkjltxIxgcMq4OY2X8zQB+hn/BEz4V/wBm+AfHvxDuIiJd&#10;VvotHtGYDiKBfMkK+zPMgPvFXhv/ABsP/wCp7/8AJev04/Yv+FJ+C/7Lvw78LS2/2a/h0tLu+jYf&#10;Mt1cEzzK3qVeRl+igdAK9roA+MP2ANJ+OeveDfiLpn7Q8OtXAvWgtrGHXfL/AHlu8cqzquzscqDn&#10;2r80vgXdX37F/wDwUG0vSdRnZLbRfEcmhXkzkKstlOxhEzdPl8uRJh06Cv38r8hP+Cwn7OOtTfGT&#10;w58QfDOgX2qw+INP+yaj/Zto87LdW+FV32A43RNGoz/zxNAHiPxp+0ftrf8ABR6+0Kxlln03U/ES&#10;aHBJEw/d6fa/u5Zk9vLhmmH+9Xpv/BaTVJ7P43fD3wnbgQaBpPhSO4s7SMYSJ5LmeJ8D/ctoR/wE&#10;V2v/AAR1/Z31q0+JXjD4j+KNE1DS20q0XTdO/tK2eFpJpyWmkUOASVRApP8A02/L6I/4KafsS6x+&#10;094V0fxR4KSKbxt4cikiGnyME/tG1YhjErsQBIjAsuSAd7jIOKAPVv2BfBOi+Gf2NfhpZWFnALbU&#10;9HS/vV2hhcTXA3yl8/e5bbz2UDoMV+OXhFP+FP8A/BRK0sPCzGyttF+JTaXaJETj7MNRa3MX+60R&#10;KH2Y17x8G/2xP2nf2ZPhenwr/wCFRahf3Onb7fSbrVdDvfPtVZ2OzaoAmUMx2dOoGWXAHS/8E+/2&#10;B/iH4n+Nmn/GP4saTd6Dp+m3zaxb2mrxeVe6lfli6StEcNGqSESZYAkqoAIJIAPEf+CsX/J7Hiz/&#10;AK8dO/8ASWOvsD/gqz/yYX8J/wDsN6T/AOmu7r5g/wCCpXw78V+If2yvFN7pXhnWNTsnstPC3FnY&#10;SyxsRaxggMqkHBr76/bY/Z28RftDfsQeHtB8N2rXPiXQ4tO1m105jse5aK1aKSIZ/j2TSEA9WUDv&#10;QB5x/wAETP8Ak3/xz/2M7f8ApJBXwJ8fP+Uinij/ALKAP/Sxa6X9lXxV+1f8C9U1fwV8MfB2v29x&#10;rU6/abHUvD7tHbzgbRMWmQLCQMAs5CkAbgcCuN1L4R/Fix/auik8ZaLq2teIY/FcL6rq9rYSvbzz&#10;faVMkiusaqVznkAD04oA+if+C2n/ACXjwH/2LX/t1NX0b8P/AIL+Arj/AIJR6hqEng7RH1GbwFqG&#10;ryXxsY/tD3kdvNLHOZMbi6uiEHPG0DpxXhv/AAWY8D+I/FPxw8Dz6L4f1TV4I/Dux5LCyknVW+0z&#10;HBKqcHBHFfWfw+0PUof+CVV1pEmn3SaqfhtqcAsWgYT+YbScBNmN24kgYxnmgD86v+CTHgbw948/&#10;atNr4k0Sx121s9Cur63t9QgWaOOdJYAkgVgRuAZsEjjOetaP/BX7wJoPgX9qbTF0DSrPSIdU8M2t&#10;/cw2NukKPMbi6iL7VAGSsKZPfFdR/wAEh/APifwz+1XeXeseHNW0q0Phu8jE99YywoWM1uQu5lAz&#10;gHj2Naf/AAWO8B+JfFH7Tnhi60bw7q2rWqeD7WJprGylmRXF7ekqWVSAcEHHuKAJP28PGmqL/wAE&#10;+f2WdFScxWGo6VayXMcZKiT7NYxJEG55AEhOD3APauH/AGOfiJ+1d4H+EIg+C3gG21XwlcX00z6i&#10;ulRSvPccK++QuCxUBVGRwABX2n4m/ZGuf2oP+CdPwr8JIy6L4y0bRLC90x9QRo1S4WDY8EwxuVXV&#10;ip4yrBTg7cH45+BfxM/ai/4J7zat4Tn+Fmpat4dubo3EljeadPcWwnIVWkt7q3ymWVFBALDgcA0A&#10;ccv7Kv7TeufHa1+I1/8ACfUbDWJdeh1qdrO2ihgSYTLIzhFfj5gWOO5Nct+2deXXxM/b08b2OtXr&#10;xRTeJo9GExP+otkdIEKg8DCDd6ZJPevqe4/aM/a5/a+8Y+GtF0b4c6t4K8GR6na3GoNp9nNZpNFH&#10;MrOJbycqCoCn92hXdjBDdK0/+ClP/BO/xn4y+JWofFj4X6W3iBdTRJNZ0S1YC7jnRAvnQoceYrKq&#10;5VcvuyQCGO0A/Tvw/wCDdE8K+E7LwxpWl2tloFnaiyh06OJRCsIXbs24wQR1z1yc1+Xn/BWT4N+E&#10;/gj8C/BOj+DdLXRtJv8Axbe6q9lExMUc0tuu8RqfuJ8owg4HQYHFZXhn/go9+1T4b8J2/hTUPg3d&#10;614tt4hbR6pfaDfrcyEDAeWBQN8nckbQfTrm/wDEn9mL48/H39hVdU8XaVq178ULXxhdeIzpF/tW&#10;7ubKaBI2WOEH92ykBlhwpARgFyVBAPev+COH/Jotz/2Mt7/6Kgr81fCv/KSbR/8AsrUP/p4Fd1+y&#10;X4x/a5+GdvqHw2+FnhfWrOHU7szSpqmgkR6fMyhGmMs6BIeEXO87cqOMnnjPg78J/iPpH7bfgibx&#10;JoOr319a/EOxfUtXjsJjbzSLqSGacSGNRsJDNuwBg54oA95/4Laf8l48B/8AYtf+3U1fcn7Afwa8&#10;BQ/sm/DnU18F6A2p6npSXN9eyabC89zIWb5pHKlmP1PHavjb/gsx4H8R+Kfjh4Hn0Xw/qmrwR+Hd&#10;jyWFlJOqt9pmOCVU4OCOK/QL9hnTrvSf2RfhZZ31rNZXcOjRpLb3EZjkRtzcMpGQfrQB+ef/AAWi&#10;+Ccfhvx54K+I2m2yQafq9l/Yt2kKhUjnt/mhOAON0TlRjtB278V+1Z+1gfiZ+wJ8B/CK3jSazcvI&#10;usqHBbbpw+zxeZ6+bvWX6pz2r9Kf+Cg3wVf46fsp+MtGs7Q3mt6bENa0uNE3Obi3yxVB3Z4jLGMf&#10;89K/EL4Qfs0+O/id8UPCfhKbwtr2n2mq6nDbT3c+nzRx20TOollLMuBtQFv+A0AfengjwHqH7O//&#10;AAR38b+JLUNY+IfGcMN9cyZw4tLu7gtI1BH8LWzlx7zNXyR+w54p+Ofg/wAReKNQ+BnhK38S6wba&#10;GHUJ5LCO5ktYSzFQpZl2h2U5x12L6V+6PxI+DegfEr4M6z8NLuL7J4f1DS/7KQQgE2yBAsToDxmM&#10;qjDPdRX47eG/hH+05/wTi+Lt7r3hvwjc+JdMkja2mvNPsZdQ0zUbUMGBlEXzwkEAjdsYEHGVJyAZ&#10;37QnwH/a0/aa8ZW3inxn8Jbs6zBZrY+dptjFbiSNWZl3gOdzDeRk9sDtX6+/snaP4i8Ofs1fDbR/&#10;FdlNp3iHTdDtrG7tbj/WRNEgjVW5PO1V71+dvir9vr9rL44aSfDHgL4Qah4X1C7HlTappmk3c08Y&#10;PGVklAjhB/vMMjswPNfpH+zf4d8Q+EfgF8PtF8WpMniex0S1g1JbicTyC4WMCQNIGYOd2csCc+po&#10;A9IooooAKKKKACiiigAooooAKKKKACiiigAooooAKKKKACiiigAooooAKKKKACiiigAooooAKKKK&#10;ACiiigAooooAKKKKACiiigAooooAKKKKACiiigAooooAKKKKACiiigAooooAKKKKACiiigAooooA&#10;KKKKACiiigArxb9tT/k0j4vf9ixf/wDolq9prxz9saxudT/ZU+LFpZ28t3dz+G76OKCBC7yMYWAV&#10;VHJJPYUAfh/+w1+zNpX7WHxouPBWsazeaFaR6TPqIurGNHkLRvEoXDcYPmH8q9a/ba/YTuP2Gbbw&#10;j488H+O73UIbjURaxPJD9mvbO5VGkSRJEOGUhG7KQQPvZ48Y/Z/8SfGn9mnx1J4t8F+DtWi1iSzk&#10;sGa+0GeePynZGb5do5yi813XxY8UftUftv63pGla94V8RazFZyE2mm2OhvZ2UEjDBkdioUEgffkb&#10;jJAIBIoA9n+IH7ZXjb47f8EzfES+IrkP4htPE1l4e1DU4QI2v7VkNwrOFwA5MW1sDDAf7RryL9hz&#10;xp+0b4H0LxPcfAnwXba/bXNzFHqd+2mx3Eqsqkxxb2dSFAZm29MsTX358Gv+Cbcei/sR+JvhR4qv&#10;4YfF3iqYarc3sH72LTrxNv2ZFIxvVNg34+95kgBxg18W/C3Tf2pP+CbvjzWxY/D671vR9RCJerFY&#10;zahpd6ELeXKk0HMbje2MlWw2GXsADl/jb+zJ+1P8fviHf+NfFHwjvk12+SNLmTTrOK3SUogRWZQ/&#10;LbQoJ74Fe+/8FMf2Wvip8RNL+F/xM0/w9fa9NZ+ELPSNf0+wiM1zY3MZeVnMQJZlLTupKhtvl/Nj&#10;INVvHv7Y/wC13+1FpMng/wAB/CnVfB9vfKbe6vtL0+4SYgjBU3k22OAEHqNrc/eFeoftReKv2pf2&#10;e/i54Z8WfDfw7q/iTwt/wium6fq2nratqllLdxeZ5nmRRMZI2G5f3qld3A3EcUAfMHwN/wCCqfxT&#10;+AHhXRfAmreFNC17Q9Bt0sY7a7t5bK+SJBhUZ1O3IGBloiT1JJyT9o2Pxu+Gvx4/4J8fHLxF8O/D&#10;Nv4Mmm0vUZte0OCFI/Jv2tQGkJRVWQOiIRIAN23kBgRXyF+0d+0d8cv22/Cun+Cf+FAyW1ytxHOb&#10;6x0S7nu1K54SV1xDGSTuz2HJxnP11+yH+wV4k+GX7H/xP8GeKbiCw8ZfEOwnhe3STzItOBt3jt0d&#10;lyGYM7M+3IwQBnGSAfJv/BFT/k6bxT/2Jl1/6XWNer/8FxPFGoxx/Cfw4k7JpMx1DUJYAeJJk8mO&#10;Nj7qskgH/XRq+W/gYfjv+wL8crzWl+Fmq3mofZJtJurW6064ktrqBnjcmKeIFW+eKMh1LDjHevtP&#10;x98HfiP/AMFKP2T4fEXijw9D4H+Jeh69dyaBp95ZzWcUlk0cQaEmXLYcqD5nQtEBwM4APnb9lH4m&#10;ftfeC/gfodp8Ifh7bah4HlkuJbXUE0mKRrp/PdZWeQyAuQ6smSOAgHQCuZ+D/wCyb+0Xo/7T3hD4&#10;gX/wt1PRwviu21e9e3gjitoI2ulkmARX+WMKXG0dF4rp/gL8eP2oP2D9Nu/AmofCbVNY8OrcvNDZ&#10;alplw6QSt98291DlGRiCSAXXOSMEtn1fwf8AHT9rP9rj43fDkt4B1bwV8N9J8S6bqOpxWdpLY281&#10;vDcxySGa4nKmfCKx8pDg8fITigD9VK+K/wDgrR8Gj8Tv2V7zXrSLfqng27TV02j5mtz+6uF+gV1k&#10;P/XH8K+1KzfEnh+w8XeHdU0LVYFutM1O1lsruBukkMiFHU+xViPxoA/Fv9kb9rA/C/8AYU+P3hOW&#10;8aLVbVI20QBwJN2oAWsvl+nllRL/AMCPevSP+CKHwZ/tHxT43+KN7ATDpsK6Fp0jcqZpMS3BHoyo&#10;sI+kxr4X+I37OPxB+HPj/wAS+F28K69e/wBl381j9qttNmeK4RJCFkUqpBVgFYfUV+7f7C/wXPwI&#10;/Zd8D+G7m3a21ea0Gp6mjjDrdXH7x0b3QMsf/bOgD8Yf2O7WH41ftzeB5vGKLqR1jxBNql8lxys0&#10;4WW4wwPUGRRkHr0r9U/+CsnhHS/EH7FvinVL63jkv9BvLC8sJmX545Hu4rd9p945nBH09K+KP2pv&#10;2H/ix+zL+0J/wtT4QaLe+ItAXVf7b09tHtTczaZMZN5glgUFmjBJAYAqU4bBzVL9oD9pP9pb9tzw&#10;np/w5t/hBqGlWL3EM19FpWk3f+kzLnb5kkvyxRBvmwTwVGXOKANn/gl14j1B/gN+1FoLzM+lR+Gj&#10;fRwn7sczWt4jsPdlSMH/AK5rXn//AASD/wCTxrL/ALAl9/6ClfdX7Mv7G+ofssfsa/FKz1kR3njv&#10;xRod7cajFZfvBCFtJVgtVI/1hUvISRwWkYDIAJ+NP+CTnw/8U+G/2urK81bw3q+l2n9jXyfaL2wl&#10;hj3FVwNzKBk0AeZ/8FR/+T7Pib/3DP8A012lfqv+3p/yj/8AHn/YFsv/AEfb18Mf8FXP2SfHs3x8&#10;v/ih4c8O6j4k8OeILa2+1S6XbvcPZXEMKQFZEQEqhSKNg2MZLDgjnktf8aftj/HT9mfWtH1rTdRt&#10;/h5odhCl7NeaN9mu9VRZI1iiUmPzJ2B2klAB8pLtnqAd/wD8EQf+Sm/E3/sD2v8A6Oavlr9lTwzp&#10;PjL9t7wdo2u6dbavpN34kkW4sbyMSQzKDIwV1PDDIHB4NfX/APwRf8F+IfCvxI+JEmtaDqejxzaT&#10;bLG9/ZyQByJmyAWUZP0r52/Y9+G/i7S/26fA+oXnhbWrSwj8Ryu91Pp0yRKp8zDFiuAORzQB7t/w&#10;Wr+HvhjwfqXwh1DQfD+m6Ld30Oq291Jp9qkHnRwm0MSsFAB2+dJj/eNe+f8ABMr4F+APGf7E9hNr&#10;Hg/RdQvvEEuoW+o3t1YRSzzqs8saAuyk4VQMDoOo5rzv/gtf4P17xX/wpr+xNE1HWPs/9s+d/Z9p&#10;JP5e77Dt3bAcZ2nGeuD6V9F/8EuNF1Dw/wDsZ+ErHVLC6029ju9QL215C0Ui5u5SMqwBGQQfxoA/&#10;KX/gmfeSWP7cPwvkjxua4vIjuGeHsbhD+jGsr9qLxR4h8aft2ePbuO2j13XIfGs2m2FjcxiaOf7N&#10;dfZ7aBkY4ZSsUalTwcn1rsv+Cd/w18XaH+2Z8Mr7UfCutafZQ3dwZLm606aONM2kwGWZQByQOfWv&#10;o3/gop/wTz8e33xb1H4u/CfTp9dh1ORb7UNL01sX1neKBumhTgyK5UPhMuHLcY6AHNfGTVP25Pjx&#10;8N9R8D+LPhQlzoN95ZdINIhjkjMbq6NG3mfKQVAyOxI711n7AHwG+O3wK+H/AO0HBd+EdY8M6vqv&#10;hSR9AZwnmS6nFFcCARfMRvDSjr3xVLw3/wAFM/2nfDuhw6FrXwTl1rxJBGsAvrjRb+CWV8cNLAoG&#10;WPBIXYD2Ar6K/wCCec37QPjLxl8Q/Hvxw03VtKh1i2soNItNSjFokKxvOzpFaE74lAdeWUFs9WIJ&#10;oA+Ov+Nh/wD1Pf8A5L192/st/wDC3P8Ahj/xp/wur+1P+Eyxqm3+19nnfZvsy+X93jbnfj8a+tqz&#10;/EGjx+ItB1LSpmKQ31tJauy9QroVJH4GgD8KP+CTv/J7HhP/AK8dR/8ASWSv0p/4Kvf8mR+Mf+vz&#10;Tv8A0sir8wPCHw4+O37Bf7RNl4ii+Huo6pf6LNNDFMmnz3OnajDIjxsUljHIZGLDkMpxuHBFfWfx&#10;n+M3xZ/ao/YP+LOoeLvh7eeG7mPWtKh0bSbXS7lZJoBNE7uPMG6U5zllAAAHHUkAq/8ABDH/AJrZ&#10;/wBwT/2/rwL/AIK+f8njXv8A2BLH/wBBevpT/gih4P17wp/wuX+29E1HR/tH9jeT/aFpJB5m37du&#10;27wM43DOOmR618z/APBXi4im/bK1NI5Fd4dGsEkVTko2wtg+hwyn6EUAesf8FRvEt/afsv8A7Leg&#10;RTMum3+jfbp4QeHlgsrJIyfoLmX/AL6r3f8A4JL/AAA8CSfs023je/8ADml6z4k1q/u1lvtQtI55&#10;IIopPKWFCwO1fk3HGMluegq5+1h+yrrH7Tn7DPwrPhWBbvxh4Z0XT76xs2YKbuJ7ONZ4FJIAYgIw&#10;yeTHj+LI+Dv2evjB+1b+znaXvgDwN4Y8RQJfXZ26TqPhuWdra5YBWaMSR/ITgEg/LxkjqaAOQ1rT&#10;7XSf+Ci9/Y2NtDZWVr8VZIYLa3jEccUa6uQqKo4VQAAAOABXo/8AwV48SX+s/ti6lp91Oz2mkaTY&#10;21pFk7UR4/ObA9S8rfp6V5x4N+GfxTH7Xuhah4y8Ma3Lr/8AwnUE+s339nsYmuf7QVriTfGvl7d+&#10;87k+XHI4r7a/4K0fsZ+L/iH4n0v4seA9Fu/Ebx2KadrWmadEZblRGzGK4SNQWcYcowXJUIpxjcQA&#10;fROg/s2/Dn4bfsL6jZab4T0W4uW8ETXtzqU1hFJPd3RsWkM7SFSS2/kc/KAAMACvzl/4JB/8njWX&#10;/YEvv/QUp/gH48ftheIvhLcfCfQdI1q40C00ia2kuLrQAJ4NOSIh4jPKmAvlgoufn5Cqc7RW5/wS&#10;c+H/AIp8N/tdWV5q3hvV9LtP7Gvk+0XthLDHuKrgbmUDJoA4r/grF/yex4s/68dO/wDSWOv0H/aw&#10;/ak+HP7OfwX+E7eKfBtn8QfFklhb32g6NeKnlWzpbqhu3ZlYJt34XCliSduMFh8M/wDBUr4d+K/E&#10;P7ZXim90rwzrGp2T2WnhbizsJZY2ItYwQGVSDg17l/wUu/ZV8efErwH8KfiB4S0S88Qpo3hu30vV&#10;NLsYWkurdQokWYRgbmXLOrYGVwDjGSADjdY/bk/at/aW+H/iKPQfhHpdz4Fv7O4trq6t9BuJrc25&#10;R/NBnmlMbEKGBwOCBwDivJf+CSt5Na/tp+HYo22pc6bqEUox95Rbs+P++kU/hXp/wR/aq/aVX4F2&#10;3wV8JfB7zpLPS57JNdvdOuYvIs9rl3kDlY94UthieTtGxjweK/4Ja/DvxX4e/bK8LXuq+GdY0yyS&#10;y1ANcXlhLFGpNrIACzKAMmgDyn9oOKX4t/t/eM9K1u6YJqXj+XQ5J1ODHbpe/ZExn+7Eij8K/T7/&#10;AIKI/BXwF8OP2B/HNt4Z8HaJoqaYumC0ktLCJJYidRtUZg4XduZWYFs5O5sk5NfIH/BSX9iX4heF&#10;/jvrXxP8DaDqev8AhrX7hdSkm0WB5rjTbzAMu9Y8uFLqZFkAwN+CQQCeA+L37QP7WPxj/Z013T/G&#10;+mahD8ONNjtP7Y1S80RLI3eLmJYQ0rqpkfzvKJEXPGW+XNAHun/BDn/kZ/i5/wBeem/+h3FfI/wn&#10;8OaX4v8A29tF0XW7CDVNJvvHbQXVldIHimjN4wKMp4IPcGvrn/ghzGx8SfF5wpKLaaYC2OAS9zgf&#10;ofyr57+Bfw38XWn/AAUA8NalP4W1qHTl8eec13Jp0yxCP7Wx3lyuNuOc5xQB+3cXg7wJ8NNLl1m3&#10;8P6D4bstHtpJ2u7XT4bcWkKIS7Aoo2qE3Zx2zX5c3v8AwVF1a18VXfg79mn4MaTBbXt5M8JfT5rm&#10;91KRiS0/2a3KEOSS3zNIcdfQfqV8WvA5+Jvwq8Z+D1uRZN4h0W90kXJXcIvPgeLfjvjfnHtX4afB&#10;ux+OP7Anx+udYb4XahqmqW9tNp00E1hPNa3MLspLwzxDBGUUhgSOoI9ADkf21PFnxe8d/EnS9e+M&#10;3hGHwj4ludNVLeGPT/sbTWyyOFZlLMxIbcuWOcADoBX6CfFu7lvf+CKVjJM2510DRIwcfwpqdqqj&#10;8lFfGH7a2qfHr9ojxn4a8Y+OvhjfeH1udK26Rpum6dO7R2gmchpgdzh2Yt98KSACFAIJ+3fiV4X1&#10;q4/4I1WeiRaRfy6yNG0lDpyWzm43LqluzDy8bsgAk8cAGgDwv/gi74A8M+MfG3xLvde8P6brd1pt&#10;lYizk1C0Sc2/mPMHKbwdpYIoJHOBj1r5f/b+8L6R4L/bC+JmkaFp1vpOlw38ckVnaRiOKMyW8Uj7&#10;VHCgu7HA4GeOK+1/+CK/g3X/AAr4l+Kza3oepaOs9ppwiN/aSQCTD3Gdu8DOMjp6ivmD/goh8NfF&#10;2uftmfE2+07wrrWoWU13bmO5tdOmkjfFpCDhlUg8gjj0oA+9v+Cn3wL8AeEf2K7+bQPB+i6HLoF7&#10;Y/2fJp9hFC8KvOsTqGVd2GVyTzyQCcmvLP8AghpfSSaf8ZrM7fJhl0eZeOdzi9B/SNf1r6a/4Kj6&#10;LqHiD9jPxbY6XYXWpXsl3p5S2s4WlkbF3EThVBJwAT+FfOn/AARQ8H694U/4XL/beiajo/2j+xvJ&#10;/tC0kg8zb9u3bd4GcbhnHTI9aAP09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X/wBqD/goX8Ov2TfH2n+EfF2i+KNR1K90yPVY5dEtbaWERPLLEFJkuIzu3QvxjGCOeoHk&#10;H/D6v4If9Ct8QP8AwXWP/wAmUfGT/lMl8Cf+xMuf/ROs19/0AfAH/D6v4If9Ct8QP/BdY/8AyZR/&#10;w+r+CH/QrfED/wAF1j/8mV9/0UAfAH/D6v4If9Ct8QP/AAXWP/yZR/w+r+CH/QrfED/wXWP/AMmV&#10;9/0UAfAH/D6v4If9Ct8QP/BdY/8AyZR/w+r+CH/QrfED/wAF1j/8mV9/0UAfAH/D6v4If9Ct8QP/&#10;AAXWP/yZR/w+r+CH/QrfED/wXWP/AMmV9/0UAfAH/D6v4If9Ct8QP/BdY/8AyZR/w+r+CH/QrfED&#10;/wAF1j/8mV9/0UAfAH/D6v4If9Ct8QP/AAXWP/yZR/w+r+CH/QrfED/wXWP/AMmV9/0UAfAH/D6v&#10;4If9Ct8QP/BdY/8AyZR/w+r+CH/QrfED/wAF1j/8mV9/0UAfAH/D6v4If9Ct8QP/AAXWP/yZR/w+&#10;r+CH/QrfED/wXWP/AMmV9/0UAfAH/D6v4If9Ct8QP/BdY/8AyZR/w+r+CH/QrfED/wAF1j/8mV9/&#10;0UAfAH/D6v4If9Ct8QP/AAXWP/yZR/w+r+CH/QrfED/wXWP/AMmV9/0UAfAH/D6v4If9Ct8QP/Bd&#10;Y/8AyZR/w+r+CH/QrfED/wAF1j/8mV9/0UAfAH/D6v4If9Ct8QP/AAXWP/yZR/w+r+CH/QrfED/w&#10;XWP/AMmV9/0UAfAH/D6v4If9Ct8QP/BdY/8AyZR/w+r+CH/QrfED/wAF1j/8mV9/0UAfAH/D6v4I&#10;f9Ct8QP/AAXWP/yZR/w+r+CH/QrfED/wXWP/AMmV9/0UAfAH/D6v4If9Ct8QP/BdY/8AyZR/w+r+&#10;CH/QrfED/wAF1j/8mV9/0UAfAH/D6v4If9Ct8QP/AAXWP/yZR/w+r+CH/QrfED/wXWP/AMmV9/0U&#10;AfAH/D6v4If9Ct8QP/BdY/8AyZR/w+r+CH/QrfED/wAF1j/8mV9/0UAfAH/D6v4If9Ct8QP/AAXW&#10;P/yZR/w+r+CH/QrfED/wXWP/AMmV9/0UAfAH/D6v4If9Ct8QP/BdY/8AyZR/w+r+CH/QrfED/wAF&#10;1j/8mV9/0UAfAH/D6v4If9Ct8QP/AAXWP/yZR/w+r+CH/QrfED/wXWP/AMmV9/0UAfAH/D6v4If9&#10;Ct8QP/BdY/8AyZR/w+r+CH/QrfED/wAF1j/8mV9/0UAfAH/D6v4If9Ct8QP/AAXWP/yZR/w+r+CH&#10;/QrfED/wXWP/AMmV9/0UAfAH/D6v4If9Ct8QP/BdY/8AyZR/w+r+CH/QrfED/wAF1j/8mV9/0UAf&#10;AH/D6v4If9Ct8QP/AAXWP/yZR/w+r+CH/QrfED/wXWP/AMmV9/0UAfAH/D6v4If9Ct8QP/BdY/8A&#10;yZR/w+r+CH/QrfED/wAF1j/8mV9/0UAfAH/D6v4If9Ct8QP/AAXWP/yZR/w+r+CH/QrfED/wXWP/&#10;AMmV9/0UAfAH/D6v4If9Ct8QP/BdY/8AyZR/w+r+CH/QrfED/wAF1j/8mV9/0UAfAH/D6v4If9Ct&#10;8QP/AAXWP/yZR/w+r+CH/QrfED/wXWP/AMmV9/0UAfAH/D6v4If9Ct8QP/BdY/8AyZR/w+r+CH/Q&#10;rfED/wAF1j/8mV9/0UAfAH/D6v4If9Ct8QP/AAXWP/yZR/w+r+CH/QrfED/wXWP/AMmV9/0UAfAH&#10;/D6v4If9Ct8QP/BdY/8AyZR/w+r+CH/QrfED/wAF1j/8mV9/0UAfAH/D6v4If9Ct8QP/AAXWP/yZ&#10;R/w+r+CH/QrfED/wXWP/AMmV9/0UAfAH/D6v4If9Ct8QP/BdY/8AyZR/w+r+CH/QrfED/wAF1j/8&#10;mV9/0UAfAH/D6v4If9Ct8QP/AAXWP/yZR/w+r+CH/QrfED/wXWP/AMmV9/0UAfAH/D6v4If9Ct8Q&#10;P/BdY/8AyZR/w+r+CH/QrfED/wAF1j/8mV9/0UAfAH/D6v4If9Ct8QP/AAXWP/yZR/w+r+CH/Qrf&#10;ED/wXWP/AMmV9/0UAfAH/D6v4If9Ct8QP/BdY/8AyZR/w+r+CH/QrfED/wAF1j/8mV9/0UAfAH/D&#10;6v4If9Ct8QP/AAXWP/yZR/w+r+CH/QrfED/wXWP/AMmV9/0UAfAH/D6v4If9Ct8QP/BdY/8AyZR/&#10;w+r+CH/QrfED/wAF1j/8mV9/0UAfAH/D6v4If9Ct8QP/AAXWP/yZXv8A+yj+2t4I/bC/4Sn/AIQ3&#10;SvEGmf8ACO/Zftf9u28EW/7R52zy/KmkzjyHznHVcZ5x9AV8Af8ABOH/AJOm/bQ/7HNf/S7VaAPv&#10;+iiigAooooAKKKKACiiigAooooAKKKKACiiigAooooAKKKKACiiigAooooAKKKKACiiigAooooAK&#10;KKKACiiigAooooA8f/ag/ag8K/sm+AdP8XeLtP1jUdNvdTj0qOLRIYpZhK8UsoYiSWMbdsL85zkj&#10;jqR8wf8AD6v4If8AQrfED/wXWP8A8mUf8Fq/+TWfC3/Y52v/AKQ31ff9AHwB/wAPq/gh/wBCt8QP&#10;/BdY/wDyZR/w+r+CH/QrfED/AMF1j/8AJlff9FAHwB/w+r+CH/QrfED/AMF1j/8AJlH/AA+r+CH/&#10;AEK3xA/8F1j/APJlff8ARQB8Af8AD6v4If8AQrfED/wXWP8A8mUf8Pq/gh/0K3xA/wDBdY//ACZX&#10;3/RQB8Af8Pq/gh/0K3xA/wDBdY//ACZR/wAPq/gh/wBCt8QP/BdY/wDyZX3/AEUAfAH/AA+r+CH/&#10;AEK3xA/8F1j/APJlH/D6v4If9Ct8QP8AwXWP/wAmV9/0UAfAH/D6v4If9Ct8QP8AwXWP/wAmUf8A&#10;D6v4If8AQrfED/wXWP8A8mV9/wBFAHwB/wAPq/gh/wBCt8QP/BdY/wDyZR/w+r+CH/QrfED/AMF1&#10;j/8AJlff9FAHwB/w+r+CH/QrfED/AMF1j/8AJlH/AA+r+CH/AEK3xA/8F1j/APJlff8ARQB8Af8A&#10;D6v4If8AQrfED/wXWP8A8mUf8Pq/gh/0K3xA/wDBdY//ACZX3/RQB8Af8Pq/gh/0K3xA/wDBdY//&#10;ACZR/wAPq/gh/wBCt8QP/BdY/wDyZX3/AEUAfAH/AA+r+CH/AEK3xA/8F1j/APJlH/D6v4If9Ct8&#10;QP8AwXWP/wAmV9/0UAfAH/D6v4If9Ct8QP8AwXWP/wAmUf8AD6v4If8AQrfED/wXWP8A8mV9/wBF&#10;AHwB/wAPq/gh/wBCt8QP/BdY/wDyZR/w+r+CH/QrfED/AMF1j/8AJlff9FAHwB/w+r+CH/QrfED/&#10;AMF1j/8AJlH/AA+r+CH/AEK3xA/8F1j/APJlff8ARQB8Af8AD6v4If8AQrfED/wXWP8A8mUf8Pq/&#10;gh/0K3xA/wDBdY//ACZX3/RQB8Af8Pq/gh/0K3xA/wDBdY//ACZR/wAPq/gh/wBCt8QP/BdY/wDy&#10;ZX3/AEUAfAH/AA+r+CH/AEK3xA/8F1j/APJlH/D6v4If9Ct8QP8AwXWP/wAmV9/0UAfkB+2B/wAF&#10;YY/iV4Z0C1+Cl94x8D6tbXjyahcX9vawrPCUwqApNLkhueQPrX5/X3i6f4ifEIa/8Qdb1fU21C7j&#10;k1bVEC3N88YwrFBI6qzBBhQWAGAOAK/qAooA/PTRv+CynwG0DR7HTLLwj4/hsrKCO2gj/s+x+WNF&#10;CqP+PzsAKuf8Pq/gh/0K3xA/8F1j/wDJlff9FAHwB/w+r+CH/QrfED/wXWP/AMmUf8Pq/gh/0K3x&#10;A/8ABdY//Jlff9FAHwB/w+r+CH/QrfED/wAF1j/8mUf8Pq/gh/0K3xA/8F1j/wDJlff9FAHwB/w+&#10;r+CH/QrfED/wXWP/AMmUf8Pq/gh/0K3xA/8ABdY//Jlff9FAHwB/w+r+CH/QrfED/wAF1j/8mUf8&#10;Pq/gh/0K3xA/8F1j/wDJlff9FAH4V/ti/wDBQzVvir8cNH8Z/BzxH408DabaaFDptxa3FwLQzTrc&#10;XEjM0UM0kbqVljHzc5XpwDXz18Tv2nviv8ZtJj0vxr4+1vxBpcbiQWFzckW5cdGaNcKzDJwSCRni&#10;v6WaKAPxr/YR/bq+BX7IHwsu9IvNF8cax4r1m4W71e/tdMsxDlV2xwxFrsMUQFiCwBJdjgZAH0r/&#10;AMPq/gh/0K3xA/8ABdY//Jlff9FAHwB/w+r+CH/QrfED/wAF1j/8mUf8Pq/gh/0K3xA/8F1j/wDJ&#10;lff9FAHwB/w+r+CH/QrfED/wXWP/AMmUf8Pq/gh/0K3xA/8ABdY//Jlff9FAHwB/w+r+CH/QrfED&#10;/wAF1j/8mUf8Pq/gh/0K3xA/8F1j/wDJlff9FAHwB/w+r+CH/QrfED/wXWP/AMmUf8Pq/gh/0K3x&#10;A/8ABdY//Jlff9FAHwB/w+r+CH/QrfED/wAF1j/8mUf8Pq/gh/0K3xA/8F1j/wDJlff9FAHwB/w+&#10;r+CH/QrfED/wXWP/AMmUf8Pq/gh/0K3xA/8ABdY//Jlff9FAHwB/w+r+CH/QrfED/wAF1j/8mUf8&#10;Pq/gh/0K3xA/8F1j/wDJlff9FAHwB/w+r+CH/QrfED/wXWP/AMmUf8Pq/gh/0K3xA/8ABdY//Jlf&#10;f9FAHwB/w+r+CH/QrfED/wAF1j/8mUf8Pq/gh/0K3xA/8F1j/wDJlff9FAHwB/w+r+CH/QrfED/w&#10;XWP/AMmUf8Pq/gh/0K3xA/8ABdY//Jlff9FAHwB/w+r+CH/QrfED/wAF1j/8mUf8Pq/gh/0K3xA/&#10;8F1j/wDJlff9FAHwB/w+r+CH/QrfED/wXWP/AMmUf8Pq/gh/0K3xA/8ABdY//Jlff9FAHwB/w+r+&#10;CH/QrfED/wAF1j/8mUf8Pq/gh/0K3xA/8F1j/wDJlff9FAHwB/w+r+CH/QrfED/wXWP/AMmUf8Pq&#10;/gh/0K3xA/8ABdY//Jlff9FAHwB/w+r+CH/QrfED/wAF1j/8mUf8Pq/gh/0K3xA/8F1j/wDJlff9&#10;FAHwB/w+r+CH/QrfED/wXWP/AMmUf8Pq/gh/0K3xA/8ABdY//Jlff9FAHwB/w+r+CH/QrfED/wAF&#10;1j/8mUf8Pq/gh/0K3xA/8F1j/wDJlff9FAHwB/w+r+CH/QrfED/wXWP/AMmUf8Pq/gh/0K3xA/8A&#10;BdY//Jlff9FAHwB/w+r+CH/QrfED/wAF1j/8mUf8Pq/gh/0K3xA/8F1j/wDJlff9FAHwB/w+r+CH&#10;/QrfED/wXWP/AMmUf8Pq/gh/0K3xA/8ABdY//Jlff9FAHwB/w+r+CH/QrfED/wAF1j/8mUf8Pq/g&#10;h/0K3xA/8F1j/wDJlff9FAHwB/w+r+CH/QrfED/wXWP/AMmUf8Pq/gh/0K3xA/8ABdY//Jlff9FA&#10;HwB/w+r+CH/QrfED/wAF1j/8mUf8Pq/gh/0K3xA/8F1j/wDJlff9FAHwB/w+r+CH/QrfED/wXWP/&#10;AMmUf8Pq/gh/0K3xA/8ABdY//Jlff9FAHwB/w+r+CH/QrfED/wAF1j/8mUf8Pq/gh/0K3xA/8F1j&#10;/wDJlff9FAHwB/w+r+CH/QrfED/wXWP/AMmUf8Pq/gh/0K3xA/8ABdY//Jlff9FAHwB/w+r+CH/Q&#10;rfED/wAF1j/8mUf8Pq/gh/0K3xA/8F1j/wDJlff9FAHwB/w+r+CH/QrfED/wXWP/AMmUf8Pq/gh/&#10;0K3xA/8ABdY//Jlff9FAHwB/w+r+CH/QrfED/wAF1j/8mUf8Pq/gh/0K3xA/8F1j/wDJlff9FAHw&#10;B/w+r+CH/QrfED/wXWP/AMmUf8Pq/gh/0K3xA/8ABdY//Jlff9FAHwB/w+r+CH/QrfED/wAF1j/8&#10;mUf8Pq/gh/0K3xA/8F1j/wDJlff9FAHwB/w+r+CH/QrfED/wXWP/AMmUf8Pq/gh/0K3xA/8ABdY/&#10;/Jlff9FAHwB/w+r+CH/QrfED/wAF1j/8mUf8Pq/gh/0K3xA/8F1j/wDJlff9FAHwB/w+r+CH/Qrf&#10;ED/wXWP/AMmUf8Pq/gh/0K3xA/8ABdY//Jlff9FAHwB/w+r+CH/QrfED/wAF1j/8mUf8Pq/gh/0K&#10;3xA/8F1j/wDJlff9FAHwB/w+r+CH/QrfED/wXWP/AMmUf8Pq/gh/0K3xA/8ABdY//Jlff9FAHwB/&#10;w+r+CH/QrfED/wAF1j/8mUf8Pq/gh/0K3xA/8F1j/wDJlff9FAHwB/w+r+CH/QrfED/wXWP/AMmU&#10;f8Pq/gh/0K3xA/8ABdY//Jlff9FAHwB/w+r+CH/QrfED/wAF1j/8mUf8Pq/gh/0K3xA/8F1j/wDJ&#10;lff9FAHwB/w+r+CH/QrfED/wXWP/AMmUf8Pq/gh/0K3xA/8ABdY//Jlff9FAHwB/w+r+CH/QrfED&#10;/wAF1j/8mUf8Pq/gh/0K3xA/8F1j/wDJlff9FAHwB/w+r+CH/QrfED/wXWP/AMmUf8Pq/gh/0K3x&#10;A/8ABdY//Jlff9FAHwB/w+r+CH/QrfED/wAF1j/8mV6/+y//AMFC/h1+1l4+1Dwj4R0XxRp2pWWm&#10;SarJLrdrbRQmJJYoioMdxId26ZOMYwDz0B+oK+APg3/ymS+O3/YmW3/onRqAPv8AooooAKKKKACi&#10;iigAooooAKKKKACiiigAooooAKKKKACiiigAooooAKKKKACiiigAooooAKKKKACiiigAooooAKKK&#10;KACiiigAooooAKKKKACiiigAooooAKKKKACiiigAooooAKKKKACiiigAooooA+APjJ/ymS+BP/Ym&#10;XP8A6J1mvv8Ar4A+Mn/KZL4E/wDYmXP/AKJ1mvv+gAooooA4n4o/GvwN8FNPsr7x14msPDFpeymG&#10;2mv3KrK4GSowDzjmvOP+G9v2e/8AorPh3/v+3/xNfKv/AAW7/wCSS/Df/sNz/wDog16f8H/+Cav7&#10;OHin4S+Cda1T4c/atT1HQ7G8up/7c1JPMlkt0d22rcADLEnAAAzwKAPa/D/7bHwL8Va9puiaR8Tt&#10;Bv8AVtSuYrOztIZiXmmkcJGijHVmYAfWpP8Ahrr4d/8ADSP/AAoz7Xf/APCf/wDPv9jb7P8A8ef2&#10;z/W9P9Tz9eK5Pwn/AME4f2dvA/irRvEmifDz7FrWj3sOoWNz/beoyeTPFIskb7XuCrYZQcMCDjkE&#10;V8gf851/8/8AQsUAfqpRUN5eQafazXV1PHbW0Kl5JpnCIigZLMTwAPU14xL+218BIdXOmv8AFzwk&#10;LkNsLDVIzDn/AK6g7Me+7FAHttFVtN1Kz1nT7e+0+6gvrK4QSQ3NtIJI5FPRlZSQQfUVxXwu+Pfw&#10;9+NU2qReBvFmneJpdL8v7aljIWaDeWCbgQMZ2P8A98mgDvqK5L4mfFjwf8G/D8WueNvENl4a0mW4&#10;W0S7v32I0zKzKg9SVRj9FNdBousWPiLR7HVdMuo77Tb6CO6tbqFtyTROoZHU9wVIIPvQBdorhLH4&#10;6+ANS+J118OrXxVp9x43tVLT6HG5NxGAgkJYYwPlZT17iu7oAK8V/aD/AGwPhp+zLfaJYeNdVuI9&#10;U1gM1pp+nWrXVwyA7d5ReVUsdoJ6kEDODj1Lxj4s0zwH4T1nxJrNwLXSdIs5r67mOPkijQux+uAa&#10;/NT9gTwHf/tjftFeM/2mviDbC4stP1D7J4e06Yl4redVUoFBGCsETRgHvI5f7woA++/il8fPDXwZ&#10;+EjfEXxfFqWk6DGtuZYXtC11CZmVEV4gchssMjqO/Stv4T/FDQvjR8PdF8a+GZZptC1eNpbWS4iM&#10;UhVXZDlT05U183f8FXv+TI/GP/X5p3/pZFXV/wDBOL/kyf4Wf9eM/wD6VTUAfQ+s6va+H9HvtUvp&#10;VgsbKCS5nlbokaKWZj9ACa87/Z9/aM8H/tNeEbzxN4Ie/m0e1vGsGnvrRrfdKqI7BQeoAdeemTjt&#10;Xj//AAU++LX/AAqv9j/xZHDN5OpeJmj8PWv+0J8mcfQ26Tj6kV2/7C/wl/4Uv+yr8PvD0sAg1GXT&#10;11K/GMN9ouSZnVvdN4j/AOACgD3mivmjxZ8YPF2meKtZs7bV/Ltre9mhiT7NCdqrIwAyUyeB3rK/&#10;4Xd41/6DX/krB/8AEUAdpD+2p8NI/jsnwg1S41Tw/wCN5Z/s8Frq9g8EM7kZQRy8qwkH3CDhiQAc&#10;kCveK/Pn4xeAdA+PmvaPrfjnT11bWdHXbY6hbyPZXEI3BgPMtzGzYYZXcTtJJGMnPrEfxq8aRRqg&#10;1piFAA3W0LH8SUyfxoA+rqK+U/8Ahd3jX/oNf+SsH/xFH/C7vGv/AEGv/JWD/wCIoA+rKK+U/wDh&#10;d3jX/oNf+SsH/wARR/wu7xr/ANBr/wAlYP8A4igD6sor5T/4Xd41/wCg1/5Kwf8AxFH/AAu7xr/0&#10;Gv8AyVg/+IoA+rKK+U/+F3eNf+g1/wCSsH/xFH/C7vGv/Qa/8lYP/iKAPqyivlP/AIXd41/6DX/k&#10;rB/8RR/wu7xr/wBBr/yVg/8AiKAPqyivlP8A4Xd41/6DX/krB/8AEUf8Lu8a/wDQa/8AJWD/AOIo&#10;A+rKK+U/+F3eNf8AoNf+SsH/AMRR/wALu8a/9Br/AMlYP/iKAPqyivlP/hd3jX/oNf8AkrB/8RXV&#10;/C34peKPEnjzTNO1HU/tFnN5vmR/Z4lziJ2HKqD1A70Aev8AjzxgPA+g/wBqPZSXsSyrG6xuFKg5&#10;+bJHrgfjVrwj4mg8YeH7TVbdDFHODmNiCUYEgg/iKXxboa+JfDOpaYw5uYWRc9n6qfwYA/hXlv7O&#10;OuMLXVtBnystvJ9oRG6gH5XH4EL+dAHtNcPp/wAUYNU8fz+GLawldoGdZLveNq7F+bjH975a6bxH&#10;rMfh3Qb/AFKXG21haTDfxEDgficD8a8p/Z10WSZdY8RXOWmuZPIRz1PO6Q/iSv5GgD2iiuF8a/GD&#10;Q/Bd01lJ5t9qCj5re2A+T0DMTgfQZPtWJo/7Q2iXl4tvqNldaVuOBLJh0Hu2OR+RoA9VopkMyXES&#10;SxOskbqGV0OQwPIIPcV5z4o+O2haBfSWVrFPq11G21/s+BGCOo3HqfoCPegD0mivN/C/x10HxBfJ&#10;ZXUc2k3TttT7Tgxk9huHQ/UAe9dT448XR+CfD8uqy27XSI6p5aMFJ3HHWgDforzO8+PWhWWg2V68&#10;Usl7dIXFhCwZowGIG9ugzjPrz0ratfilpP8AwhFp4lv91jb3JdY4Cd8jMrsuBjqflJoA7KivH2/a&#10;Q00TErot8bXdgTFlBx9Omfxrt9L+Imm654R1HxBp6zS29ikrSRSLsfcibyvcdCOeetAHU0V5daft&#10;A6DJoL6hcwzQXHnNFHYxkSSOAqnf2AX5sc+hxmo/D/7Quh6tqCW15az6Ysh2rPIwdM/7WOR9aAPV&#10;aKa0iqhcsAgGSxPGPWvMtf8Aj9oel3zWun29xrDocNJBhY/wJ5P5Y96APT64D4s/Ea7+HsOmPaWk&#10;N0bppA3nEjG0LjGPrR4L+M+ieML5LApNp1+/CRXGNrn0Vh39jiuR/aa/49PD/wDvz/ySgD2axuDd&#10;WdvMw2mSNXIHbIzU9Z+n3EVpoNtPPIsUMdsrPI5wqgKMkmvNtY/aM0SxvGhsrK61CNTgzgiNW91z&#10;yR9QKANL4k/E+98E+INL0+2s4LiO7QMzylgVy+3jBr0evmL4j+OtP8eeJtAvLBJohEFjkjnUBlbz&#10;M9iQRzX07QAUUUUAFFFFABRRRQAUUUUAFFFFABRRRQAUUUUAFfAH/BOH/k6b9tD/ALHNf/S7Va+/&#10;6+AP+CcP/J037aH/AGOa/wDpdqtAH3/RRRQAUUUUAFFFFABRRRQAUUUUAFFFFABRRRQAUUUUAFFF&#10;FABRRRQAUUUUAFFFFABRRRQAUUUUAFFFFABRRRQAUUUUAfAH/Bav/k1nwt/2Odr/AOkN9X134G/a&#10;G+G/xK8Yan4U8MeMdM1nxJpiyPeaXbyHz4BHII5CykD7rsqn0JFfIn/Bav8A5NZ8Lf8AY52v/pDf&#10;V4t8Vo/+GQf+Cs2geKxmz8LeOJ47i4bGI9l6Gt7kuR/duB557/d69wD9aK5X4kfFLwn8IPDn9v8A&#10;jPX7Pw5o/nLbi8vn2IZGyVQepIU/ka6qvy9/4K2eKL/4sfFz4P8AwC0CXfe6heR39yiqXCzXEn2a&#10;2Y4/uL9oY/7Lg8CgD9K/CfizSPHXhvT/ABBoF/FqmjahEJ7S8hzsmjPRlyOQfWtesXwr4b0z4f8A&#10;g7SNB05Es9H0WxisrdThVjhijCLnsAFUV5dqX7a3wH0nWG0u5+LXhRLxG2MF1ON41buDIpKAjvk8&#10;UAe114v45/a5+Hnw7+OXh74S6zdX8fjHXfs5soYrNnhbznZI90g4HzI2fSvWtD17TfE2k22qaPqN&#10;rq2mXSeZBe2M6zQyr03I6kqw46g1+Xn7XP8Aylw+Cn+7o3/pXPQB+qNFcD8VPj38Pfgf/Zf/AAnn&#10;i3TvC/8Aanm/Yv7QkK+f5ezzNuAfu+Ymf94V31ABRXA3nx6+Hun/ABQg+HNx4s06LxzPt8vQ2c/a&#10;GzGZBgY/uAt9KPHHx6+Hvw18W6N4X8T+LNO0XxBrHl/2fp905Etzvk8tNgxzl/l+tAHfUV5Z45/a&#10;m+EPw08Sf8I/4o+I/hzRNbUgSWN1qCCWEnBHmAH93kEH58cc13Z8ZaAvhf8A4SU65po8OfZ/tf8A&#10;bH2uP7H5OM+b52dmzHO7OKANiivK/Av7VHwg+JniX/hHvC/xH8O61rbEiOxtr9DJMRnPlgkeZwCf&#10;kzxz0r1SgAorzz4l/tD/AAy+DlxFbeNfHWheG7yVd6Wl9eos7L/eEWd2PfGKt/DX44fD/wCMkM8v&#10;gjxlovij7OAZ49NvElkhB6F0B3KD7gUAdxRRRQBm+JPEemeD/D+o65rV9DpmkadA91d3ly+2OGJA&#10;WZ2PYAA15X+zz+1h4H/agj1a48CR6xdafpbLHcahe6e1vb+YcERKzH5nwdxAHAIzjIz8gf8ABTz4&#10;na/8W/iZ4D/Zd8Dzhb/xFc291rUgb5QrOTBHJjkIgRrhx6LGR6V93fBf4Q+HvgR8M9C8EeGLb7Pp&#10;WlQCMOwHmTyHmSaQjq7sSxPvxwAKAOP8M/tcfD3xb8fNX+Dun3V+/jbSxKbmGSzZYB5aqzYk6Hhh&#10;Wd43/bU+Gnw0+Mun/DLxZc6p4d8Q6hLHFaXF/YOllOJDiN1n5XYW+Xd0U5DbcHHxT8BP+UyXxK/6&#10;56h/6Jhr60/b9/ZVsv2n/gbqVvaWSSeNtDikv9BuVX960qrl7bP92UDbg8Btjfw0AfTVFfH/APwT&#10;F/aYuf2g/wBn9NO126e68X+EJE0vUZZSTJcQlSbadieSWVWQk8lomPevsCgAooooAKKKKACiiigA&#10;ooooAKKKKACiiigAooooAKKKKACiiigAooooAKKKKACiiigAooooAKKKKACiiigAooooAKKKKACi&#10;iigAooooAKKKKACiiigAooooAKKKKACiiigAooooAKKKKACiiigAooooAKKKKACiiigAooooAKKK&#10;KACiiigAooooAKKKKACiiigAorwj4wzXng34kaRr8Ms32WfZI8e47S0ZCuuPddv5mvdIZkuIUljY&#10;PG6hlYdCCMg0APorg/jX4iPh/wAB3YikMdzeMtrGVbBGeWP/AHyCPxFSfBnSJtL8B2Uly8j3F4Td&#10;MZCSQGxtHPbaFP40AdxRRRQAUUUUAFFFFABRRRQAUUUUAFFFFABRRRQAVVi1Sznumto7uCS5XO6F&#10;ZFLjHXIzmrVeDeAv+S/a9/v3X/oYoA95ooooAq2uqWd9I8dtdwXEifeWKRWK/UA1arwX4A/8jx4j&#10;/wCubf8Ao2veqACiiigAooooAKKKKACiiigAooooAKKKKACiiigAr4A+Df8AymS+O3/YmW3/AKJ0&#10;avv+vgD4N/8AKZL47f8AYmW3/onRqAPv+iiigAooooAKKKKACiiigAooooAKKKKACiiigAooooAK&#10;KKKACiiigAooooAKKKKACiiigAooooAKKKKACiiigAooooAKKKKACiiigAooooAKKKKACiiigAoo&#10;ooAKKKKACiiigAooooAKKKKACiiigD4A+Mn/ACmS+BP/AGJlz/6J1mvv+vgD4yf8pkvgT/2Jlz/6&#10;J1mvv+gAooooA/Nj/gt3/wAkl+G//Ybn/wDRBrnPhv4x/wCCg8Hw78LR+G/A2gXHh1NKtV02aSfT&#10;Az2ohXyWO66DZKbTyAfUCuj/AOC3f/JJfhv/ANhuf/0Qa+6f2f8A/kg/w3/7FrTf/SWOgD5X+APi&#10;r9uLUPi94bt/in4O0XTPALyyDVbq1m05pI08pymBFcu/+s2D5VPWvEf+c6/+f+hYr9VK/Kv/AJzr&#10;/wCf+hYoA2P+CgnjbxP+0l+1h4K/Za8N6y+jaFcNBNrrxc+bIyG4JdeN6xW6iRUyAzNzyqkfQ1v/&#10;AMEr/wBnKHweNDfwZcTXPlbG1ptUuRemTGPNyH2Bu+3Zs/2a+XvH0yfDX/gtpoGua862Wna39n+x&#10;zSEAP5+jtYR8n1uFK1+q9AH5a/sS+JvEX7Iv7bnij9mXVtXudW8Hag8smjG6JxFJ5H2qGVey+ZDu&#10;VwvBkA6YOZP2QIW/Z/8A+Co3xe+G75t9M8SR3c9jBjaCSyX0GPULA8y8e/pVLWLpfiZ/wWq00aEo&#10;ng8PBY766tRgAwac3ml2Gc4kcQnOOQF966H9va3/AOFJ/t/fs/fFtP8AR7DU5YdNv5eigRTiOZif&#10;UwXYH0SgBf8AgqFZ67+0V8c/hr8BPCbeZqMWmX/iS5jxlDIIZfIVj2O23lX/ALbr1yBXuf8AwSw+&#10;LR+J37I+gWFzP52q+E55dBuFYYZY48Pb8eghkjXPqh9DXn/7DcZ+PH7Yn7QHx1nX7RpdveDwtoNx&#10;uJUwx7QzKOinyoLdv+27epz4rpfxAP7Ef7RH7WPgeSY2Ok674fvPEXh1ZjhGuzG0lvHH7f6TKhI5&#10;/wBHAOcUAdj/AMEzrP8A4XD+1v8AtBfGiX9/avdy2WnzE7lKXNy0gCn/AGIreJc+jj1r9N6+Nf8A&#10;gk38Mx4B/Y/0bU5YfJvvFN9c6xLu+9s3+RF+BjhVh/v+5r7KoA+Qf+CrXjCbwn+xf4pgt5TDLrV5&#10;ZaZuXqVaYSOv4pEwPsTXffsD+A7b4d/sffC3T7dNrXmjRavMx+80l3/pLZ+nmhfooHavI/8AgsFp&#10;c+ofseTzwgGOx16xuJuvCHzIx/49ItfRH7Kevx+KP2ZfhTqcTI3n+F9N3+X91ZFto1dR9GDD8KAP&#10;Ff8Agq9/yZH4x/6/NO/9LIq6v/gnF/yZP8LP+vGf/wBKpq5T/gq9/wAmR+Mf+vzTv/SyKur/AOCc&#10;bBf2JfhaScAWE5JP/X1NQB82f8FAGP7Q37avwI+A8J+0aXbyjWNZgXlWR2LyKw9VtraQj/rtX1Z+&#10;3V8RNe+Ev7JPxG8S+Fmkg1u0sYoLaa3Hz24muIoHlXAOCiSs4PbbnjGa+U/2BVP7Q37bfx2+O0/+&#10;k6XZynR9Fm6oyOwSN0P95ba2QH2n96/RHxV4X0nxv4b1Pw/r1hDqmjalbva3dncLlJonGGU/geo5&#10;HUUAfn18EbiW6+C/gGeeR5ppPD+nu8kjFmZjbRkkk9ST3rtKdJ4P074eyN4W0hZE0nQz/Zlmsz73&#10;EMP7uMM3c7VGT3ptABRRRQAUUUUAFFFFABRRRQAUUUUAFFFFABRRRQAUUUUAFd18Ef8AkqGi/wDb&#10;b/0RJXC13XwR/wCSoaL/ANtv/RElAH1ZXgOoqPh18eIbgfurDUnDHsNsvDfgHyfwFe/V5B+0Z4f+&#10;1eH7HWIl/e2UvlyMBzsfoc+zAf8AfVAE/wC0TrxsfC9ppUTYl1CbLKDyY0wSMf7xX8q6nRbFvh/8&#10;MQioBPYafJcOCOsgQu3/AI9mvIdL1KT4ufE7QDKpa2sbaJ5g3TKAM5P1kO38q988Rac2seH9TsEO&#10;HurWWAE+rIV/rQB5H+z34eg1OPU/Ed6i3V8bkwxyy/MUbAdmHudw59q774peFrPxN4O1LzoUa6to&#10;Hnt5tuXRlBbAPXBxg/WuA/Z78RQ6Yup+G71ltb37SZo45flLNgI6/UbRx7mu/wDil4qs/DPg/UvO&#10;mRbq5geC3h3Yd2YFcgdcDOT9KAPLPC/ji6s/gZrUayN9otZhaQvnlUkI/LAL4/Cu1+A3hey03wbb&#10;aqIUa/vi7PMRllUMVCg9hxn8fYVxXhfwRdXnwM1qRY2+0XU32uFABlkjI/PID4/Cu0+Avim01Lwb&#10;BpXmol/Ys6tCThmQsWDgdxyR+HuKAI/j94Wtb/wjLrCQol/YujGZVw7ozBCpI64yDz0wawPE2tS6&#10;9+zzY3c7+ZPvjids5JKSFMn3IUH8a3vj94qtNP8ACMujrOjX186Awq2WSNWDliO2cAc9cmsHxNos&#10;ug/s82NpOnlz745XXHILyF8H3AYD8KAN/wCDHgXQ/wDhDbDVZdPhur66V2eW4USYw5ACg8AYH1rm&#10;P2hrBtPvfD0iWwXR4g6iGJQqB9wZhgcAkY+uDXovwb/5Jpon+5J/6Meuh1RdJ1eR9GvxbXMksfmG&#10;zmwSyZI3AH0IPI6UAc9oXxI8G63Yx2tvf2dtEybfsd0ohCj+7hsKfwzUmvaBpugeAfFS6Xbx20F1&#10;aXNyyRfc3GHBKjoBhRwOK57xJ8A/DN5a3MtkZdJmCFlYSlolIHVg2Tj1wRXIfCnVry8+F/jiymka&#10;S1tbKQwbjnbuik3KPb5Qce5oA0f2fPCGkalod5q15YxXd6l20CNOodUUIh4U8Zyx5rb+Ovg3T7jw&#10;bPqkFpDBeWLI3mRIFLoWClTjr1B/D3pn7N5H/CD3w7/2i/8A6Kiq/wDHrX7fS/AtxYu6m6v2SOOP&#10;POAwZmx6YGPqRQBxeteN7lfgHpSrMwu7qQ2Dtzny0LZ591VR+Jq34B+KHgnwV4ftbSKG6W8Mam6n&#10;W3BaSTHPOegPQelZXijwlcWfwH0GUxuJYJ/tUy46JKWwT6cFPzr0r4Z/2B4n8G6bPFp9jJPDCsFw&#10;pgQssigA5474z+NAHkXxY8beHvFF1p2paEk1vqsEhMkzRCMsOCpyDyQR+tdD+0JeNqGgeE7plCtO&#10;kkpUdAWSM4/WvXr/AEnw9pdnLdXljp1tbxjc8skCKoH1xXlX7SyLHY+HURQqq8wCqMADCcUAWvjn&#10;rs+n+AtE0+Fii3wXzSpxlERTt+hJX8q7v4deD7Dwr4bsEt7eMXckKvPcbRvdmAJyfT0FeffHrSZr&#10;rwP4fv41LR2m1JMdg6Lgn2yoH4iu/wDA/jfSdd8L2Nwt9bxyJAqTxSSKrRuFAYEE9Mjr6UAeU/HS&#10;wtrHx1oBt7aK3MiKzmJAu4+Z1OOpr6Cr5y+MniTTfEXjrRv7Nu47xbYLFJJEcpu8zOAeh/Cvo2gA&#10;ooooAKKKKACiiigAooooAKKKKACiiigAooooAK+AP+CcP/J037aH/Y5r/wCl2q19/wBfAH/BOH/k&#10;6b9tD/sc1/8AS7VaAPv+iiigAooooAKKKKACiiigAooooAKKKKACiiigAooooAKKKKACiiigAooo&#10;oAKKKKACiiigAooooAKKKKACiiigAooooA+AP+C1f/JrPhb/ALHO1/8ASG+qL/gsp8Gz4w+A+ifE&#10;Czizf+D78LcOo5+x3JSNjkekqwY9NzdKl/4LV/8AJrPhb/sc7X/0hvq+0fi58O7L4ufC/wAV+C9R&#10;2i013TZ7BpGGfLMiFVkHurEMPdRQBx37I3xgHx2/Zw8B+M3mE9/e6ckOoNnJ+2QkxTk9xmRGYZ7M&#10;OvWvg79jNT+1Z/wUg+J3xkuB9q0DwuZU0yRiXQFgbSzx2GYI5pPZuevNeT/sq/tQXv7Ov7J/7Rnw&#10;91e4aw8VaK7LpFo5/eR3Ny32K4Cf9cXVJMdMlj35+2f+CTnwdPwx/ZR07WrqDytV8YXcmsSFh8wt&#10;/wDVW6/QonmD/rsaAPJ/+Cm/xT8V/En4yfDz9mXwbqb6XF4oa3k1u4iz+8E0xSKN8EExxrG8rqD8&#10;2U9MV7b4b/4JW/s7aL4Mi0S+8Hza3e+SEn1q61K5S6lkAGZBskVEORnaqhexB5z8zftcXUfw3/4K&#10;xfCTxRrp+yaHfR6b5d43EagvLbksegCsQW9FINfqnQB+Uv7ONzrf7Bv7f03wJbWbzVPhv4sZDpy3&#10;rglGljZraYAYUSeYpgcqFD/exwoFn9rn/lLh8FP93Rv/AErnpn7SlwnxM/4LAfCjSNDImu/D/wDZ&#10;aXxteGBgea+l3kZziFwD7cdqf+1z/wApcPgp/u6N/wClc9ADP+C53/NE/wDuN/8AthX6qV+Wn/Bc&#10;rT5ZNN+DV8CvkwzavAw5zudbNl/DEbfpX6iWV5BqNnBd20izW08ayxSL0dWGQR7EEUAflr4//wCU&#10;2nhn/dt//TS9Yv8AwVk0nUde/bE+CumaRqDaRq17ZWdtZ6guQbWZ9QdY5RjnKsQ3HPFavje7gu/+&#10;C2fh0wTRzCMwRv5bBtrjSXypx0I9Kl/4KXf8n8fs7/72mf8Ap1agD2a1/wCCPvwbbwRdWOrX/iDW&#10;vF9zE7S+KZ75klNy2SZRCMpjcc7W3HHViea+Nf2AvgTrv7WVjr/wq8X+PdU0z4Y+Cr9NTuPDOnt8&#10;17czM6bRIQQkamBmIOeZCVALMw/bWvyu/wCCNf8AyVb48f71p/6PuqAOW/4KN/sLeAf2X/hl4Z+I&#10;3wu/tPw/qNnrUFnOjahJL95JJI50ZiWSRXiX7px82cDFfYfxg/a61D4c/wDBP7RPi7GIm8W65oGn&#10;CzBX92uoXUKbnweojJlkA6Hy8d647/gsf/yaLbf9jLZf+ip68M/bH0e61T/gkv8AAq5t498OnSaL&#10;dXLf3IzYXEQP/fcqD8aAOp/ZJ/Yw+Cni/wCG+lfEb42eI7Hx7488WW6avcLq3iAolqsy70Vgsqs8&#10;uxlLGQnBOABtyfMf21vhH4H/AGL/ABX4D+M/7P2v2uk3cWrfZL3RLPVftcRYo0qkAuziJ1jlR0JK&#10;/MmNvf2T9mn/AIJq/s9/GL9n/wCH3jO4s9YvL/WNFtp76a31Z1Q3YjC3ICjgYmWQY7YxXpX/AA6K&#10;/Z3/AOgTr3/g4k/woA+vPCPiO38YeE9F1+0Ura6rZQ30Kt1CSxq6g/gwrWrM8L+HbPwh4a0nQtOV&#10;00/S7SGxtlkbcwijQIgJ7nCjmtOgD8wv2N7JPi9/wVC+O/jy+In/AOEckvrOyYjOGE62UTgnp+4h&#10;kGP9r25/T2vzO/4Jv3R8O/twftQ+F7sol/LqN1dCPnLJDqMyllz/AA/6Qhzj+Ja/TGgD8sfgJ/ym&#10;S+JX/XPUP/RMNfqdX5Y/AT/lMl8Sv+ueof8AomGv1OoA/MX9kWyb4M/8FUPjb4DtAYdI1i2ur1LV&#10;QQqM7wXkOB6LHPIo9mr9Oq/ND4R3i+K/+Cz3xPv7ECS3sdJeKZlOdphs7K2ft/z0GK/S+gAooooA&#10;KKKKACiiigAooooAKKKKACiiigAooooAKKKKACiiigAooooAKKKKACiiigAooooAKKKKACiiigAo&#10;oooAKKKKACiiigAooooAKKKKACiiigAooooAKKKKACiiigAooooAK83+JHxi/wCFfa5Bp39kfb/N&#10;tluPM+0+XjLMuMbD/d65716RXzf+0h/yPFj/ANg6P/0bLQBu/wDDTn/Ut/8Ak/8A/a6P+GnP+pb/&#10;APJ//wC114ZRQB7n/wANOf8AUt/+T/8A9ro/4ac/6lv/AMn/AP7XXhlFAHuf/DTn/Ut/+T//ANro&#10;/wCGnP8AqW//ACf/APtdeGUUAe5/8NOf9S3/AOT/AP8Aa6P+GnP+pb/8n/8A7XXhlFAHuf8Aw05/&#10;1Lf/AJP/AP2uj/hpz/qW/wDyf/8AtdeGUUAe5/8ADTn/AFLf/k//APa6P+GnP+pb/wDJ/wD+114Z&#10;RQB7n/w05/1Lf/k//wDa6P8Ahpz/AKlv/wAn/wD7XXhlFAHuf/DTn/Ut/wDk/wD/AGuj/hpz/qW/&#10;/J//AO114ZRQB7n/AMNOf9S3/wCT/wD9ro/4ac/6lv8A8n//ALXXhlFAHuf/AA05/wBS3/5P/wD2&#10;uvZNB1T+29D07UfK8n7ZbR3Hl7t2zeobGcDOM9cV8UV9k+A/+RH8O/8AYOt//RS0Acx8dvDv9ueB&#10;J7iNN0+nuLlfXb0cfTBz/wABqz8FfEP9v+AbEO26eyzaSZPPy42/+Olfyrtrq1jvbWa3mXfDMjRu&#10;vqpGCPyrwr4L3zeDfG3iDw5eybIgHYM3TdETz9ChJ/AUAS/GOZ/GPxH0LwtAx2RFfNx/C0hBY/gg&#10;B/E16F8SPGkXw58KpJaxIbl8W9pCfujA6n2UD+Vef/BqF/F/xE1/xTMvyRlvKz2aQkAfggI/Gnft&#10;N7vL8OYzszcZ9M/usf1oATRfhb4m8dafFq+u+Jrq0luFEkUABfap5BwGAXPXaB37VHp/iTxD8I/G&#10;Fro+v37aro11jZPIxYopONyk8jB6ryMdOxr3K38v7PF5O3ydo2bem3HGPwrxb9prZ9k8P5/1u+fb&#10;9MJn+lAHSfGL4iXXhG2tNM0kZ1e/+4+MmJc4BAPBJPA+hrnoPgh4h1S1F7qfiy5j1V13FPmkCHsp&#10;feOnTgYHbNY/i8zL8ZPCBvMg+XY/6zOM7znGf9rP419BUAeNfD/xtrnh3xo/g7xRcfbHY7YLp2LN&#10;uI3L8x5ZWHTPIOBWF8WNW1LTfi9YNpwkuLhEgaK1DNtkfccAgHnJxVz4qY/4XZ4V+zbftObXd6Z8&#10;9sbsc9OvtimePf8Akv2g/wC/a/8AoZoA1tL+GvjXUvEOm63rmuR74bmOd7MSsQqq4YoABtHA7cVk&#10;Pqmv/GPxpqWl2Wrvo+jWm75YywLIGC5IBG4k84JwK96rw7xB8LvFPhPxRda34OnDRzszmFHVXQE7&#10;ihVvlZc9O/FAEl/8I/F3hWJrzw54muLuVBuNuxMZf2ALFW+hxSftKXc9r/wjnkzSQ7vtOfLYrn/V&#10;elQ2vxs8T+Fr6C28WaJsifrIsTRSEZ5YZO1se2PrUf7SV1Fe2vhW4gcSQzJcSI46MpEJB/KgC1c/&#10;Dnx546X7frOtrpZk+aOxVm2xjsCq8D8yfWofh74q13wT46HhDxBctdwSt5cTu5fYxGUZWPJVumD0&#10;z25r3SvCPjHGf+Fu+FjbjF0y2+NvXPntt/WgDqfih481S31my8K+Gsf2zeDLzYGYlOcAZ6HAJJ7D&#10;msZ/gTrcsJupPGNy2qEbixDld3+/vz+OPwrmNcsdW1z47aha6dqB03UWYrFcNkbVWEHHHqorsP8A&#10;hXPxD/6HX/x9/wDCgCx8IfG+q3Wral4W8QSedqVjuKTOcswVtrKT/FjIIPUjPpXOeAv+S/a9/v3X&#10;/oYro/A/wn1nw/41Gv6nq0F/IyOJCobe5K4zkiuc8Bf8l+17/fuv/QxQBs/FLx7rF14mg8IeGHaK&#10;+kKieeM4cEjcFDfwgLyT1/Wqtr8EPE9iq3dt4xkj1PqQPMC/997sn8VrP8E4b9oLWjL98SXWzd16&#10;4GP+A5r3qgDwD9nhZF8Ya8JmDSiAh2HQt5gyfzr3+vBfgD/yPHiP/rm3/o2veqACiiigAooooAKK&#10;KKACiiigAooooAKKKKACiiigAr4A+Df/ACmS+O3/AGJlt/6J0avv+vgD4N/8pkvjt/2Jlt/6J0ag&#10;D7/ooooAKKKKACiiigAooooAKKKKACiiigAooooAKKKKACiiigAooooAKKKKACiiigAooooAKKKK&#10;ACiiigAooooAKKKKACiiigAooooAKKKKACiiigAooooAKKKKACiiigAooooAKKKKACiiigAooooA&#10;+APjJ/ymS+BP/YmXP/onWa+/6+APjJ/ymS+BP/YmXP8A6J1mvv8AoAKKKKAPjX/gpd+y345/am8B&#10;+DdJ8Cw2E13pepy3Vx9vuhAoRotowSDk5r6g+E/h288H/C3wdoOohF1DS9Gs7G4EbblEkUCI+D3G&#10;VPNdVRQAV8L/APDIPxC/4ehf8L18jTv+EC/56fbB9p/5An2P/VY/56+/TmvuiigD5m/bY/Yi0P8A&#10;a88OabKupN4a8a6KWOl62kZkXYSC0MqggshIBBB3I3IyCyt86R/B3/goTaaL/wAIjF8TfDT6cqfZ&#10;l1xp4jOIsYz5xtfPzj+PG/J61+klFAHyv+xL+wrpX7KNrquu6rq7eLfiLrildR1t1ISNC29ootxL&#10;EM+GZ2OXKqcLjFR/8FGf2Wdc/ao+C2maP4US1PijSdWjvrX7ZMIkeMo8cqFiDjIZW+qCvHfjj+2F&#10;8XfjV+0tqPwD/Zzaw0e+0czRa14q1FEkELREJOV3K4jjjdhGW2M5c4UDAJ574r+E/wBtX9ljwnd/&#10;EWD4u6f8SdG0iP7Vq2lXFmr7YV+++xowTGo5YxujADPQHAB9Z/sN/s+XX7M/7Ofh/wAHaqluviEy&#10;z32rPavvR7mRz0bHO2NYkz/sV89/8FLP2EPGP7TvjDwf4r+H0WnNq1nYzabqa310LfdCH3wFTg5w&#10;ZJwfqtfS/wCyH+0rp/7VnwU03xvZ2Y0y+Ez2Gp6eH3i2u4wpdVbupV0dc87XGea9poA5j4X+B7b4&#10;Z/Dbwr4Rs9pttC0u202Nl/iEMSpu9yducnrmunoooA8t/ai+D4+Pf7P/AI48CLsF3q2nstm0nCrd&#10;RkS25J7DzUTJ9M18qf8ABIf41Nrnwi1n4R66XtPFXge9mCWNwCsws5JSSCDzmOcyoR/CDGK+/a+D&#10;v2iP2MfiNoH7UGjfHb9n6XS7PX7hmOvaRqU5gt7psAOxwPmWVeHXghlDg7jkAHt/7eHwV8S/tBfs&#10;0+IfBHhGO2l1y+uLOSFbyYQx7Y7hJGy2Dj5VNeUa9Pr37Fn/AATDutN194LXxbpOiT6VF9kmEird&#10;XVw8cTI3G4qJg/8AwA+lfZmi3V5faPZXGoWP9mX8kKtPZ+csvkyEfMgdeGAOfmGM9cDpXzp+3R+y&#10;r4g/a58EeGfCel+J7Tw1pNlqn9pagbiB5Xn2xskYTaQOBJKeeM7fSgDH/wCCYPwl/wCFV/sf+E5J&#10;ofK1LxM0niG6/wBoT4EB+ht0gP1Jr1D9rD4f+PfiX8FNV0b4Za8nhrxqtxa3en6g91JbBWimSRl3&#10;orEblUrgjad2G4Jr1TR9JtNB0my0ywhW3sbKBLa3hTpHGihVUewAAq5QB+Y1n8Qv22vBkdxpfiD9&#10;n7wl431TcdmuSWEDtMx/5aSNb3Co2SQ3RD1zz09F/ZP/AGXfjTr3xgvPiv8AHfUY9FgdHFl8P9Lu&#10;B/Z6s0flq0kETtCEVckLl2LkMxDDn70ooA8I/aq8deDP2cfgP4q8cXWg6MLyztjDpsD2UX+kXsg2&#10;wJjbyN5DN6KrHtXh/wDwS1+FuvXX7P8AP41+I1zd+Jb/AMVXn2nTY9ele8NvYxgojIJSdnmOZG+X&#10;G5fLPPGKX7Sn7KPxe/bE/aE8OQeMvsPhv4F6DdGRbC31LzLu8UffkZEGBLKPkByREhYgkkhvunSd&#10;Ks9C0uz03TraKy0+zhS3traBQscUaKFRFA6AAAAegoAzf+ED8Nf9C7pP/gDF/wDE0f8ACB+Gv+hd&#10;0n/wBi/+JrdooAwv+ED8Nf8AQu6T/wCAMX/xNH/CB+Gv+hd0n/wBi/8Aia3aKAML/hA/DX/Qu6T/&#10;AOAMX/xNH/CB+Gv+hd0n/wAAYv8A4mt2igDC/wCED8Nf9C7pP/gDF/8AE0f8IH4a/wChd0n/AMAY&#10;v/ia3aKAML/hA/DX/Qu6T/4Axf8AxNH/AAgfhr/oXdJ/8AYv/ia3aKAML/hA/DX/AELuk/8AgDF/&#10;8TR/wgfhr/oXdJ/8AYv/AImt2igDC/4QPw1/0Luk/wDgDF/8TR/wgfhr/oXdJ/8AAGL/AOJrdooA&#10;wv8AhA/DX/Qu6T/4Axf/ABNT2PhPQ9MukubPRtPtLlM7JoLWNHXIwcEDI4JH41rUUAFZ3iLQ4PEm&#10;h3umXPEN1EYyw6qezD3Bwfwq+7rGjO7BVUZLMcAD1qjpPiDS9eWVtM1Kz1ERECQ2k6S7M9M7ScZw&#10;fypXV7Cur2OW+Hfwqs/h7c3lxFeSXs1wix7pEC7FBJIGD3OPyruaKzo/Emky6q2mJqlk+pLkGzW4&#10;QzDAyfkznpz0obS3BtLc5Xxp8HdD8Z3T3r+bYag33ri2Iw59WU8E+4waxdH/AGedEs7xbjUb261X&#10;aciKTCIfZscn8xXoV14o0ay1KPTrjVrGDUJCqpaS3KLKxb7oCE5JPbjmtOhNPYFJPZjIYkt4kiiR&#10;Y40UKqIMBQOAAOwrzjxP8B9C16+e9tJZtIuHbc4t8GMk9SFPQ/Qge1elUUxnm/hf4FaD4fvkvbqS&#10;bVrpG3J9pwIwex2jqfqSPaup8ceEY/G3h+XSpbhrVHdX8xFDEbTnpW/RQBj+EfDqeE/DtnpMczXC&#10;WwYCRl2lssW6fjXN/EX4Uw+PLy3v01KbTr+3j8tHVQyYySOMgg5PXP4V3lFAHjLfBrxbqEf2PUPG&#10;k0mn9GTfK+R6FSwB/E11l14O0/wR8L9f0+wViP7PuXlmfl5X8pssf8K7qqWt6YutaLf6ezmJbu3k&#10;tzIoyVDqVzj8aAPnf4X/AA2v/FPh241bStdn0e+iumt8RllVlCIwO5SCD8x9a7fw98B2/tddS8T6&#10;s+tSI24Qkswc/wC2zHJHt+tdv8PfA8Xw/wBFm0+G7e8WS4a4MjoFIJVVxgH/AGf1rp6AIbqzgvrW&#10;W2niWW3kUo8bDKspGCMV5Le/Ae50vUJLvwt4huNJL/8ALJiwwPTepyR7EfjXsFFAHjsfwJ1LWrhJ&#10;PE3im61BEPEUZZuPZnJx/wB812HxG+G8PxEisEmvZLIWrOR5aBt27b6n/ZrsqKAKM2j2t5o50y7i&#10;W6tGiELpIOGUDFeX3X7Nuiy3pkh1K8gticmHCsR7BiP5g169RQB5fqHwC0WabTmsbiXT0tMEgKJG&#10;mbdnczE9e3pXqFFFABRRRQAUUUUAFFFQXt9b6bayXN3cRWttGMvNM4RFHqSeBQG2rJ6KpaXrWn65&#10;btPpt/bahArbGltZllUMADtJUkZwRx7irtJNPVCTTV0FFFFMYUUUUAFFFFABXwB/wTh/5Om/bQ/7&#10;HNf/AEu1Wvv+vgD/AIJw/wDJ037aH/Y5r/6XarQB9/0UUUAFFFFABRRRQAUUUUAFFFFABRRRQAUU&#10;UUAFFFFABRRRQAUUUUAFFFFABRRRQAUUUUAFFFFABRRRQAUUUUAFFFFAHwB/wWr/AOTWfC3/AGOd&#10;r/6Q31ff9fAH/Bav/k1nwt/2Odr/AOkN9X3/AEAflR+11/wS4+IHxX/ae17xZ4JOlW/hHxFcw3l4&#10;9xdCKW3mcKLkhMHflg0nuXx2zX6jeHdAsfCnh/S9E0yAW2m6baxWdrCvSOKNAiKPoqgVo0UAfPn7&#10;ZX7HPhv9sDwHa6VqV22ieIdLd5tJ1uOISNbs4AeN0yN8b7UyMg5RSDxg/LumfBX/AIKBeC9DTwfp&#10;HxM8NX+jQILa21e4khlnjhHA/eS2xlzgdSGYZ4PAI/SWigD5C/Yp/YGg/Zr1rVfHfjDxC3jb4o6y&#10;sgutUYu0VuJH3S+Wz/PI7tgtK4BPQAZbdy3x+/ZD+IXxF/b8+G3xc0eDTm8H6CNOF5JNdhJx5M8r&#10;ybY8c8OMc819zV+ePxx/bC+Lvxq/aW1H4B/s5tYaPfaOZota8VaiiSCFoiEnK7lcRxxuwjLbGcuc&#10;KBgEgH0r+2Z+ynpn7XHwjfwrc3/9jaxZ3C3+k6p5ZkWCcKVKuoILI6sykZ4yG5K4Pxh4L/Y+/bg0&#10;vRrT4fj4w2Ph/wAEWsYs0vLbUnkeK2A2hYWEInGF4VdyAYAyorZ+K/hP9tX9ljwnd/EWD4u6f8Sd&#10;G0iP7Vq2lXFmr7YV+++xowTGo5YxujADPQHH2N+yH+0rp/7VnwU03xvZ2Y0y+Ez2Gp6eH3i2u4wp&#10;dVbupV0dc87XGeaAPjj4Q/8ABNHxf8C/20fB3jTQ7uPWvAWkHzrvVNSvV+3XE72kiTSeUBwDM5wM&#10;kgdyeT6V+2d+yH8Qvjh+1T8IvH3hiDTpPD/hk2R1Brq7EUo8q+Mz7Ex83yH8+K+5qKACvhn/AIJ1&#10;/sh/EL9mjx18UtV8awadFaeIjbmxNjdidjslnZtwAG3iRf1r7mooA+Yf+CiH7Pvi39pX4AQ+EfBc&#10;VnLrC6zbXxW9uBDH5aJKG+Yg85deK6jwR+zna65+x34d+DfxCtI5lXw5b6RqKWsoby5o0UCSJ8Y3&#10;I6q6tjqo47V7tRQB+W/gX4N/thfsG32oaH8NdN0v4s/Dia5a4gtZnU+WT1YRGWOWKQgchC8eRnkn&#10;no9c179vj9o+3m0G38MaL8GdDuR5Vxqiyi3nCnhhvMs0wPU7okU44z6/pLRQBU0m1ksdJsraZxJL&#10;DAkbuCTuYKATz9Kt0UUAfln+0XNL+xZ/wUu8M/Fu4DweA/HSCLUrgL+7j3IkF0Djn5GEFyfXPGel&#10;fqTFMk8SSxOskbgMrqchgeQQe4rx/wDaw/Zt0b9qf4N6p4M1Nks74/6VpWptHuayu1B2SepU5KsB&#10;1Vm74I4j9hXwf8a/hX8NU8B/Fyz025ttFjWLRdYsL8XDtbjgW8q4BygxsYfwjacFQWAPNPhX+yL8&#10;QfCP/BRLxl8ZNQg09fBeqrdrbSR3Ya4/eRxquY8ccqe9fWvxe+KGjfBb4Z+I/G+vy+Xpei2cl1Iu&#10;4K0rAfJEuf43cqi+7Cuwr4d/bW/Zz+Nn7XPxA8PeDbaTT/CnwXsryObULv7eHu71h96Ywhf4RuWO&#10;MnG47mxxtAOE/wCCRvw61rxJP8TPj54njH9peNNQmgtJduPMXz2mu5F/2GmKqPeFq/R2sLwL4J0b&#10;4b+DtH8LeHrJNP0TSbVLS0tk5CRqMDJ7k9STySSTya3aACiiigAooooAKKKKACiiigAooooAKKKK&#10;ACiiigAooooAKKKKACiiigAooooAKKKKACiiigAooooAKKKKACiiigAooooAKKKKACiiigAooooA&#10;KKKKACiiigAooooAKKKKACiiigArN1Lw1pGszrNqGlWN9Mq7BJc26SMFyTjLA8ZJ/OtKigDC/wCE&#10;D8Nf9C7pP/gDF/8AE0f8IH4a/wChd0n/AMAYv/ia3aKAML/hA/DX/Qu6T/4Axf8AxNH/AAgfhr/o&#10;XdJ/8AYv/ia3aKAML/hA/DX/AELuk/8AgDF/8TR/wgfhr/oXdJ/8AYv/AImt2igDC/4QPw1/0Luk&#10;/wDgDF/8TR/wgfhr/oXdJ/8AAGL/AOJrdooAwv8AhA/DX/Qu6T/4Axf/ABNH/CB+Gv8AoXdJ/wDA&#10;GL/4mt2igDC/4QPw1/0Luk/+AMX/AMTR/wAIH4a/6F3Sf/AGL/4mt2igDC/4QPw1/wBC7pP/AIAx&#10;f/E0f8IH4a/6F3Sf/AGL/wCJrdooAwv+ED8Nf9C7pP8A4Axf/E0f8IH4a/6F3Sf/AABi/wDia3aK&#10;AML/AIQPw1/0Luk/+AMX/wATR/wgfhr/AKF3Sf8AwBi/+JrdooAwv+ED8Nf9C7pP/gDF/wDE1s29&#10;vFawRwwxpDDGoRI41CqqgYAAHQAVJRQAV89/Hjw7eaZ4wg1jT45cX9u0cjQrkhguxhx6oyj86+hK&#10;KAOH+DXhs+HPAdiskZjubvN1KGGD833R/wB8hf1qf4peBf8AhPPDbWsTLHfQN51s7dN2MFT7Ef0r&#10;saKAPDND+KXiXwHp8Wj654ZuruS2URxTAlCyjgAnawb0yD2pmn+G/EXxc8YWusa/YNpWjWuCkEil&#10;Syg52KDycnq3Ax07CvdqKAPNfjJ8Obrxda2mpaTj+1rHO1N20ypnOAegIPI+p9q5+3+OHiDTbUWe&#10;p+E7mXVUXaXG6MO3TJTYf0OD2xXtVFAHjXw/8Ea74i8aP4x8UW/2R1O6C1dSrbsbV+U8qqjpnknB&#10;qj46s55PjxoUywSNEHtcyBCVHznvXudFABXjWm/H2TR7h7HxRo1zbXMZKmWBNpb0JRsY/A/hXstQ&#10;XVjbX8YS5t4rhP7sqBh+tAHgXxA8cD4wNp+heHdKuJXWfzTNMoDD5SuOCdq85JJ7Cn/tAab/AGPo&#10;ngqw3b/stvLBu9dqwrn9K96tbK3sY/LtreK3jznbEgUfkK8Y/aUtJ7r/AIRzyYZJtv2nPloWx/qv&#10;SgC+P2jtNgt3S80W/t79ODB8u0H0LEgj/vmsv4f6PqnxH8ff8JlqtsbbT4DutkYHDEDCBfUL1Ldy&#10;Prj2i60mxvpVkuLO3uJF6PLErEfiRVoAKAAMCgDxr4veDtW07xNa+M9BjeeeHaZ40XcylBgNjupU&#10;YP0/K3p/7R2hvZqb/T763uwPnjhVXXPsSw/UV63VK40XT7qbzp7C2ml/56SQqzfmRQBxHw/+Jd/4&#10;+8RTrFpMljokVszCeQFi8u9ABuxgfLu4GfrXIeBbOeP48a7M0EixF7rEhQhT84717kqhVCqMAcAC&#10;loA8T+KHg3XNA8ZReMfDcDzvw80cKl2Rwu0kqOSrL1x7+tMtfip458XL9h0fw8trct8r3bI5WP3y&#10;3yr+OfpXt9FAHg37P1jd2fi3XPtUUiv5BBkZCAzeYMkZFe80UUAFFFFABRRRQAUUUUAFFFFABRRR&#10;QAUUUUAFFFFABXwB8G/+UyXx2/7Ey2/9E6NX3/XwB8G/+UyXx2/7Ey2/9E6NQB9/0UUUAFFFFABR&#10;RRQAUUUUAFFFFABRRRQAUUUUAFFFFABRRRQAUUUUAFFFFABRRRQAUUUUAFFFFABRRRQAUUUUAFFF&#10;FABRRRQAUUUUAFFFFABRRRQAUUUUAFFFFABRRRQAUUUUAFFFFABRRRQAUUUUAfAHxk/5TJfAn/sT&#10;Ln/0TrNff9fAHxk/5TJfAn/sTLn/ANE6zX3/AEAFFFFABRRRQAUUUUAFFFFAH4+azqXif/gmp+3Z&#10;4s8f+IfDN9rnw58ZT3qx6jaKPnt7m4W52oxO3z4nUAoxXcASMBgR9OftL/8ABQD4P+OP2UfF9v4L&#10;8SReJvEXi3TLjw9p/h23jcaj511E0JLwEb1CB2bdjaxUBSSRXif7Nl8v/BSb9rfxn4p+IU76v8OP&#10;BYWXQvB8zE2R8yR0geWP7rnZG7PkZZmUH5Bsr1L9qb/gln4E1Lw7qnjP4Rfafh7420qKTUba106Z&#10;/slzJGpYIqlt0DkqArRkAE8qeoAPU/8Agmn+znrn7OP7N8On+KIGs/EmvahJrV5YuctZh44444W9&#10;GCRBmHUM5Havq6vif/gln+1V4j/aO+EuuaV4xuv7T8S+EriC3fU2P727tpkYwvL6yAxSqW/iABOW&#10;3E/WnxG0PxD4l8E6rpnhTxP/AMIZ4huIwtnrv9nx332RgwJbyJCEkyoK4J/iz2oA6Sivj3xl8Gf2&#10;nfCXhDXNc/4ax+1/2ZYz3v2f/hXGlp5nlxs+3dvOM7cZwcZ6V337Jvjvxp8Vv2c/Afi3xD4kW71r&#10;VdPE91OthDHvfey52oAo4A6AD2ppOWwm0tz6EorlfI1v/oOf+SiUeRrf/Qc/8lEquSRPPE6qiuV8&#10;jW/+g5/5KJR5Gt/9Bz/yUSjkkHPE6qiuV8jW/wDoOf8AkolHka3/ANBz/wAlEo5JBzxOqorlfI1v&#10;/oOf+SiUeRrf/Qc/8lEo5JBzxOqorlfI1v8A6Dn/AJKJR5Gt/wDQc/8AJRKOSQc8TqqK5XyNb/6D&#10;n/kolRXh1u0s55/7a3+UjPt+yoM4GcUckg54nX0VyFmdbu7OCf8AtrZ5qK+37KhxkZxUvka3/wBB&#10;z/yUSjkkHPE6qiuV8jW/+g5/5KJR5Gt/9Bz/AMlEo5JBzxOqorlfI1v/AKDn/kolHka3/wBBz/yU&#10;SjkkHPE6qiuV8jW/+g5/5KJR5Gt/9Bz/AMlEo5JBzxOqorlfI1v/AKDn/kolHka3/wBBz/yUSjkk&#10;HPE6qiuV8jW/+g5/5KJR5Gt/9Bz/AMlEo5JBzxOqoritWudb0vT5br+2PN8vHy/ZUGckDr+NW/I1&#10;v/oOf+SiUckg54mt4o/5FnV/+vOb/wBANfGP/BL/AP5AfxB/6+LL/wBBmr6n8Swa1/wjuq51vcPs&#10;kuR9kTn5DXyF/wAE2o759G8efY7/AOxD7RZ7h5Kybvlmx16V4WKi/wC0cMvKf5HzeMkv7Vwj8p/k&#10;ffFfBPg3/lJlrP8Av3P/AKQV9meRrf8A0HP/ACUSvh/wil7/AMPGNWVb7bd77jNz5SnP+hf3enTi&#10;jNItSw//AF8j+oZzJOeF/wCvsf1Pf/iN+zf4V8YftDaH48v/ABouna5ZXNjcQ6LmLMxgdWQYLbvm&#10;K44H0rzf/gpJ4ufT/DnhO10rWWttQivpftEFndbJUUxKV3qpyAc5Ga4j47Jer+3h4AWW+82636bt&#10;uPKUbf3z4+XocVm/8FBPhRZeHNWsPG5vri81rX7rybveFWICKBETaoHHCDNeTjJP6tivZQtaVm7/&#10;AI/8A8TH108JjFQpqL57Sd3r5+t+h9wfD/4geHG8FeG4pfEmlm6On2ysjX0e8v5aggjdnOa7tmCq&#10;WY4A5JNfGPgX9gvwRNpPh7XhqurpetBb3wG9CokKq/Tb0zXF/Grxd42/aQ+PE3wd0HxBJa+H9Pdo&#10;9RnjQRpIUA855FUguqMdgQnBYZ7jHrPFV8NRTrU/edlFJ3u3+R7n9pVsLQUq9NczsopO/M38lY+8&#10;NP8AE2j6vdSW1hq1je3Ef34be5SR1xwcgHIp+l+INL1xpl03UrPUDCQJRazpL5ec43bScZwevoa+&#10;NR/wTk0TToIbjR/HWtafrUPzJe+Um1X7FVUqy/8Afdcr/wAE1xfzt8R2tb82jE6cZGMSyFyftXr+&#10;P5044vFRxFLD16Sjz315r7K4U80xMcVSw2JoqPPfVSvsr9j741LWLDRYRNqF9bWER6SXMqxr+bEV&#10;FpXiLSte3/2bqdnqOz732W4SXb9dpOOor5P8XfsKWnxI+IWt+KPFPjK+uPt9y0sdpZwKnlp2Uuxb&#10;8gox+teQfHz9mXQfgB4ZPjPwR45vLTXdLuI/9Ea6QT8uqExlCGDKWBI54z0p18VjKEZVZUVyL+8r&#10;277fgOvmWMw6lVlQXJG/2tbLra3zsfo5PPHawyTTSLFDGpd5JGCqqgZJJPQAVU0vXtM1uCSbTtRt&#10;L+GM7XktZ1kVTjOCVJxxXzz4X8deIPil+yVd+J7/AFcNcXnh6+W5VbVAHeNJYnOeMZMZPHrxXyV+&#10;y78EfF/xy8H6vpFv4ufw14Givt19BbgtJdTmNflKAruUKB95sAnIUmlWx841KUKNPn9orrWw8RnD&#10;hUoww9Pn9pG61t/XmfpzpniPSdamli0/VLO/li/1iWtwkjJzjkKTitGvzM+PH7NOofspWWiePPB3&#10;i28kkivlty7xrFLC5VmVgQcOp2EFSO46gnH0d8Tv2jtb8F/s16N8QINUjOr65a2y2dq1rHtS4lj3&#10;N16hAHPTnaB3p0sfKLqQxUOSUFd6308h0M4s6sMZDklTV973XkfSmreI9J0HZ/aeqWenb/u/a7hI&#10;t303EZpNQ8TaPpKWz32q2Nml0MwNcXCRiUccrk/N1HT1FfBHwo/Ytv8A43eHrfx38RvFmqnUNbQX&#10;cUUW1pjE3KO8j7vvAghQuACPoPLv2k/gMfgH4o8G6Va+Jb3W9MvHee3gu02i1YSRh9oDFTu+XJAH&#10;3RnNctXMcXSofWZULQdre9rrtdHFWzrF0aH1mWHtB2t72ur0urH6tVkXXi7QrG+Nnca1p1veA4+z&#10;y3cayf8AfJOa+Sf28/i14u+HHg/QdE0zXpoD4ge4W4uLeJYZBFEI9yB15G4yjOOwI71T0v8A4Jy+&#10;EZ9CjN74q1S71OaMO17biMRFiAcqpByufU5IPWu2piq8q88PhqfM4Wvd231R6FbMqzxE8PhKfM4W&#10;u27b6pLRn2tLKkEbySOscaAszscBQOpJ7CqOm+ItK1qGabT9Ts7+KH/WSW1wkipxn5ipOOPWvmr4&#10;b/BHxV8D/ht8QdFuPFzatoklrLNp+5C22PyHDKUYkRngfdJB4PsPlT9ln4J+Kfjp4e17RYPFT+HP&#10;BUdzHJqMMClpLuYqdi7QRlQAT8xwCehPTKrjq9OdKn7H3pp6XWlvPa3mYVs2r0p0aaoXnNPS+zXn&#10;tbz7H6haVr2ma6sjabqNpqCxna7Ws6yhD6HaTil1XXNO0KFJdS1C10+JztV7qZYlJ9AWI5r80PjR&#10;8HNW/Yt8VeE/Fvg/xPdXQuJZE3SxiNlZNpMbgHDo6seCOx+terwfsY+Ivjlbp4x+JXj6eTXtTiE8&#10;VtYRLLBaxsAyIpJxgAj5UAHuetZwx2KqTlQjQ/eR3V1az2d/0M4ZxiqkpUI4f97Hdcy5bPZ3/Q+4&#10;re4iuoUmhkSaJxuWSNgysPUEdakr8+/2PfFXiT4S/HjxB8JLzU2vtIhuZEjjfmMSJIF3xg8pvRtx&#10;APUDOea7v9obx54s+N3xztvgd4I1d9B0+GPzdd1OEkMRtDspIIJVVZRtBG5nweBWkcyjLDqq4Pmv&#10;y8v97t/wTqp5xCeEVdwfO5cvL15u1/xv2PrNfF2hvqP9nrrWntf7tn2UXUfm7vTbnOav3t9b6bay&#10;XN3cRWttGMvNM4RFHqSeBXyVff8ABNTwA/h9oLLX9ft9YEfyX00kTx+Z6tEIx8uewYHpz68/+y3r&#10;WqfErS/iN8AfiLe3V6+lK8K3Uc+Z1hjmEUsYdgcqrhCpIPDntimsZXhUVKvT5XK/LrdX7PTQazDE&#10;06saOJoqLnflaldXSvZ6aepkfsy+Po0/bO+K76n4jVdFP9rfZWu74fZz/wATGLZs3Nt+7nGO2ccV&#10;9Z/Eaw8OfGD4a+JfDo8S2UVhdWwiur60uI5fsyk5DN82B909fQ1+fnwL/Zx8KfEb9pr4g+AdVl1F&#10;dD0H+0PsjW86rMfIvY4U3sUIPyOc4A5r6g8Xfs4+FP2fv2efi5/wjEuoyf2vo5+0f2hOsuPKWTbt&#10;wi4/1rZ69q8rL6lf6tPngnD3r669dNvkeJlVbE/VKntKadO87+9r10tb5bno/wCzL8IdD+C/gK+0&#10;Xw/4iHieyudSkvWvFMZCu0USFPkJHAjB9fmr0vS/Emk65JLHp2qWWoSRcyJa3CSlPqFJxXzV/wAE&#10;4v8Ak366/wCw5c/+i4a+T/2a/hh4z+Lvi7xp4e8M+Jz4U0eZ1bWruMt5rxCSQJGoUgtklsruUHHP&#10;pXVHHewo4eNGlfnTsk9rep2wzJ4ahhYUKN/aJ2intZX6+u72P1EtfEukXuoPYW+q2U98md1rFcI0&#10;q465UHIrSr87Pj5+w/D8Dfh3P468K+LNRnvdGeKWZJ1WJ9rOqeZE6YKlWYHHPGecjn6I8A/tKSw/&#10;sfw/E3XQt5qtjZyQTK3yC5uklMMecf322E46bj6V10cfP2kqWKhyNLm3urHdh80n7WdDGU/ZyjHm&#10;3uuXr9x79qmtafocIm1G/tdPiY4El1Msak+mWIqG48UaNaabDqM+rWMOnzHbFdyXKLFIeeFcnBPB&#10;6Hsa+Bvgv+zTrv7XkNx8SfiZ4o1JLG9nkjs4bTaJHVW2sYy4ZYowwZQoU8qfx5L9rr9lqx/Z78J6&#10;Vd6H4n1TUNG1HUPKbS7/AGkLII3Ky7k2qWC7l+4D8x57VyTzPExovEqh7nS8tbd7HDUzjFxw7xkc&#10;P+73Tcle3R2sfprBPHdQxzQyLLDIodJI2DKykZBBHUEVJXI/B/8A5JL4J/7Adj/6TpXXV9DCXNFS&#10;7n1VOXPBS7oK+AP+CcP/ACdN+2h/2Oa/+l2q19/18Af8E4f+Tpv20P8Asc1/9LtVqzQ+/wCiiigA&#10;ooooAKKKKACiiigAooooAKKKKACiiigAooooAKKKKACiiigAooooAKKKKACiiigAooooAKKKKACi&#10;iigAooooA+AP+C1f/JrPhb/sc7X/ANIb6vv+vgD/AILV/wDJrPhb/sc7X/0hvq+/6ACiiigAoooo&#10;AK/HzWdS8T/8E1P27PFnj/xD4Zvtc+HPjKe9WPUbRR89vc3C3O1GJ2+fE6gFGK7gCRgMCP2Dr8rP&#10;2bL5f+Ck37W/jPxT8Qp31f4ceCwsuheD5mJsj5kjpA8sf3XOyN2fIyzMoPyDZQB7Z+0v/wAFAPg/&#10;44/ZR8X2/gvxJF4m8ReLdMuPD2n+HbeNxqPnXUTQkvARvUIHZt2NrFQFJJFdz/wTT/Zz1z9nH9m+&#10;HT/FEDWfiTXtQk1q8sXOWsw8ccccLejBIgzDqGcjtXln7U3/AASz8Cal4d1Txn8IvtPw98baVFJq&#10;Nta6dM/2S5kjUsEVS26ByVAVoyACeVPUdT/wSz/aq8R/tHfCXXNK8Y3X9p+JfCVxBbvqbH97d20y&#10;MYXl9ZAYpVLfxAAnLbiQD7Yoqhr1nfahoeo2umah/ZOpT20kVtqHkrN9mlZSEl8tuH2sQ208HGDX&#10;zJ/wzv8AtO/9Hc/+Y10v/wCOUAfVVFfHnjT4M/tO+EPB2u69/wANY/a/7LsJ777P/wAK40tPN8uN&#10;n27t5xnbjODjPQ12f7J/jLxt8WP2dfAni7X/ABF9s1nVrDz7qcQpFvfey52oAo4A6AD2FNJvYTaW&#10;59IUVxH9m6//ANBo/lR/Zuv/APQaP5VXJLsTzx7nb0VxH9m6/wD9Bo/lR/Zuv/8AQaP5Uckuwc8e&#10;529Fec2cuuXmo3VoNWdWg6sehq//AGbr/wD0Gj+VLlbHzI7eiuI/s3X/APoNH8qP7N1//oNH8qfJ&#10;LsLnj3O3oriP7N1//oNH8qP7N1//AKDR/Kjkl2Dnj3O3oriP7N1//oNH8qP7N1//AKDR/Kjkl2Dn&#10;j3O3oriP7N1//oNH8qP7N1//AKDR/Kjkl2Dnj3O3org7q1161tZpzrDMI0ZyAOuBmotLXXdUsYrl&#10;dXZFkz8pHIwSP6UuV7D5lueg0VxH9m6//wBBo/lR/Zuv/wDQaP5U+SXYXPHudvRXEf2br/8A0Gj+&#10;VH9m6/8A9Bo/lRyS7Bzx7nb0VxH9m6//ANBo/lR/Zuv/APQaP5Uckuwc8e529FcR/Zuv/wDQaP5U&#10;f2br/wD0Gj+VHJLsHPHudvRXEf2br/8A0Gj+VUNVl1zSvs+/Vnk859g29qXK0PmTPRqK4j+zdf8A&#10;+g0fyo/s3X/+g0fyp8kuwuePc7eiuI/s3X/+g0fyo/s3X/8AoNH8qOSXYOePc7eiuI/s3X/+g0fy&#10;o/s3X/8AoNH8qOSXYOePc7eiuI/s3X/+g0fyo/s3X/8AoNH8qOSXYOePc7eiuI/s3X/+g0fyo/s3&#10;X/8AoNH8qOSXYOePc7eivObOXXLzUbq0GrOrQdWPQ1f/ALN1/wD6DR/Klytj5kdvRXEf2br/AP0G&#10;j+VH9m6//wBBo/lT5Jdhc8e529FcR/Zuv/8AQaP5Uf2br/8A0Gj+VHJLsHPHudvRXEf2br//AEGj&#10;+VH9m6//ANBo/lRyS7Bzx7nb0VxH9m6//wBBo/lR/Zuv/wDQaP5Uckuwc8e529FcHdWuvWtrNOdY&#10;ZhGjOQB1wM1Fpa67qljFcrq7IsmflI5GCR/SlyvYfMtz0GiuI/s3X/8AoNH8qP7N1/8A6DR/KnyS&#10;7C549zt6K4j+zdf/AOg0fyo/s3X/APoNH8qOSXYOePc7eiuI/s3X/wDoNH8qP7N1/wD6DR/Kjkl2&#10;Dnj3O3oriP7N1/8A6DR/Kj+zdf8A+g0fyo5Jdg549zt6K4j+zdf/AOg0fyqhqsuuaV9n36s8nnPs&#10;G3tS5Wh8yZ6NRXEf2br/AP0Gj+VH9m6//wBBo/lT5Jdhc8e529FcR/Zuv/8AQaP5Uf2br/8A0Gj+&#10;VHJLsHPHudvRXEf2br//AEGj+VH9m6//ANBo/lRyS7Bzx7nb0VxH9m6//wBBo/lR/Zuv/wDQaP5U&#10;ckuwc8e529FcR/Zuv/8AQaP5Uf2br/8A0Gj+VHJLsHPHudvRXnMM2uTaxPp41Zw8Sby/Y/d/+Kq/&#10;/Zuv/wDQaP5UuVj5kdvRXEf2br//AEGj+VH9m6//ANBo/lT5Jdhc8e529FcR/Zuv/wDQaP5Uf2br&#10;/wD0Gj+VHJLsHPHudvRXEf2br/8A0Gj+VH9m6/8A9Bo/lRyS7Bzx7nb0VxH9m6//ANBo/lR/Zuv/&#10;APQaP5Uckuwc8e529FcHdWuvWtrNOdYZhGjOQB1wM1Fpa67qljFcrq7IsmflI5GCR/SlyvYfMtz0&#10;GiuI/s3X/wDoNH8qP7N1/wD6DR/KnyS7C549zt6K4j+zdf8A+g0fyo/s3X/+g0fyo5Jdg549zhP2&#10;sP2gtS/Z58JaNq+maVa6tLfXxtGju3ZQo8tmyNvf5a9X8E69J4q8F6BrU0SwTalp9vePFGSVRpI1&#10;cgZ7AmvjP/gola6lb/Dnwwb2/N2h1YhVx0PkvzX0P8KtP1xvhf4PaPVzHGdGsyq46DyEwK8ijUqy&#10;x9Wi37qUbL1PDoYqpLMq1GUvdSjZeu52Xxa8aT/Dr4Z+JfE9rbx3dxpVjJdpBMSEcqM4JHOK89+A&#10;Px+1X4x/BTWvGt1pFtZ39jLdRR2dszsknlRK69ecktjiqX7RtjrUfwJ8dNPqpmhGkzlo8feG3pXl&#10;H7C/9q2v7POq3ljf/Z44NTu5PK7FlhiNTVqVY4+NFO0XFv8AHcmtiqkcyhRUrQcG/nfc9Z/ZY/aA&#10;8T/HT/hJ/wDhJPCy+Gv7L+y+RtSVfO83zt33x/D5a9P71XfC/wC1Fpvij4/ap8LI9CuoL6waZW1B&#10;plMT+WoY4XGec15X8CP2jvHHxq8DePNYgtEXUvD9t5lnYWpdzdymKV1j9clowox/er5X8L/Erx/o&#10;37SGseJrLwxcT+NJ3nE+j+W/mRsygOCoG7gV5c8wlRpYdxm5KT1fLurv8fxPJqZs8PRwzhVc1KWr&#10;5d43fS2/TTU/WqivmL4H/Er4tfEDVtUg8Y+G7vwZZ2tuJYrm6hkRZW3YK5cY4HNeaeNP23tZk8WT&#10;eHvh1pV942uIWKG6hR2WUg4PlRopZ1/2jj2BHNezPH0KdJVZtpPbR3fy3Pfnm2Ep0o1pyaT2TTu/&#10;la590UV+e/iD9u/x34V037NrXg6/0PxB5gxFqAkiiePB3HayqysDjjkdeRX0XffE7XNG+Atr8Sby&#10;5eZW0W21aSxgbHMsaNsDEdi/U+lFHMMPiOb2b+FXejVkFDNsHiOb2cvhV3o1Zfce+0V8Gaf+1j8b&#10;fFFub7w/8L9WudNPKS+TcTBh14cRqG49BXa/BP8AayvPiZ4yPg3xBBfeDvFRLLFa3eSkrKpYodyq&#10;yPgE7WHOOucCop5lhqs4wTa5trppP5tGdLOsFWnGCk1zbXTSfo2j6+or5U/al+PXiv8AZ7sfDs9o&#10;8OrHVJJ0ZZmZdnlhCMY9d/6V5x4i/bm8QX15JaeA9B1LxSLZQbm+EUnlA452oiltuc/MxXp0qq2Y&#10;4bD1JUqkrSVtLPrroVXzjBYepKlUnaUbaWfXXTufeVFfJP7Of7U1z8dNUudBu55PD/iW3jMotXYv&#10;HOinDFDgEMuRlTzjkZwcdd8ePjpD8AtDgutX1ma+1K8LCz0u2wJZsdWJPCoMjLH14BraOLoTofWV&#10;L3O50QzLCVMP9aU1yd/66n0RRX5/af8AtsfFGQLqVx8PNUk0Ajebi3SfhCMhhIY9p456DPtXf/s4&#10;/tP+I/j94+17RUVdM06ytXu7eZmJldPNVFDjkA7Wycd65qWZ4atONODd5baNfmctLOsFWqRpQk+a&#10;W2jX5o+wqK+QvjT+1fe/Dfxh/wAId4chvfGfioYEtrZZ2RMRkJ8qszvjkqBx3OeK4i+/bI+KXgWS&#10;Kbxz8PNX0jTZDgXISWEDkDgyJtY+24dRTqZlhaU3CUtt7JtL1aVh1c6wVGbhKe27SbS9WlY+9KK+&#10;T/2iv2hvEvwZ8G+FfEGmsupxa4crFdEo0amNXGdp6/NzzXnPiD9ubxNeOIvBOgX/AIkS3iVr2+Ec&#10;hhR9oLqqqpO0HPzMRnHTvTrZlhqE3TqS1Vuj6hWznBYecqdSeqtpZvfXQ+9qK+KvBf7c2j634F1f&#10;Wdd1C40LVdNKKdJVhM92zZ2+ScDPIOQQNo5JI5ribr9vTxzpV3b3up+Db2x8PXD4jmleRHdfVXZA&#10;jHHOB+fes5Ztg4xjLn0fk/x7fMzlnuXwjGXtLp9k39+mnzP0Lory7wXr154+8K6X4h0fX2n03UYF&#10;nhdkIbB6hh2YHII7EGvA/iF+19qun+Mrjwj8PdP1D4ga5bsyTvYozQoynDBdiszhT1bhR/eNd1bE&#10;0sPBVKktHt1v6W3O+vj8Nh6aqVJ6Pbrf0S3Ps2uJ+M3xPtvg18NdY8Y3djLqVvpvk7rWFwjv5kyR&#10;DBPAwZAfwr5Js/20fGnhHXrXT/iZ4T1Xwlb3X+rvDHIuB67HUb1Hcqcj0Na37aPxQ8V6h8FTpVj4&#10;f/tTwnq1rBLfeIoVdktil1E0WWHy/OVQc9d3FefWzKk8NUqUX70V2d0+l0/+GPOr5vQlhK1bDy96&#10;KelndO2l01t+B9QfBn4n23xl+Guj+MbSxl0231LzttrM4d08uZ4jkjg5MZP415R+1B+0l4t+CHiL&#10;RdP8O+EU8SQXtq08srJM3lsH2hfkGOnPNfP37PHx6+MPgv4O+H9G8LfCefxNoNt9o+zaokE7Cfdc&#10;Su/KjHyuzLx/dr2n44/taeJ/g9Z/DYS+F7P+0fEunR3N/aXjSI1lMRFviA6/KzsOeflrj/tCNbBq&#10;Tm4SSjd8vV226O7OH+1I4jAKbqShJKN5cr3dttLO77H1LRXkH7UXxsv/AIB/DaHxLp2nW2qXD6hF&#10;ZmC6ZlTa6OxOV5z8g/OvDr7/AIKHS6houk2nhPwTc+J/FM1nHPfx24k+zWshXLIoVWeTaeCflHua&#10;9OvmGGw83Tqys1rsz2MRmuEwlR0q07SSvaz69u59oUV8r/s+/twQfFDxsngzxZ4fPhXxDOzJasrs&#10;YpZAM+UysA0b4BxnIOMcHAPtvxk+M3hz4HeD5fEHiKdxGW8q2tIAGmupSCQiAkdgSSSAAK1pY3D1&#10;qTrwl7q38vU2o5hhcRQeIhP3Fu9retzu6K+ItP8A28/iLr27WNH+DN9qPhdH+a4txcy/LnH+uWIo&#10;D+B5rqvgt+27e/Gb45Wfg+38MR6Vo9zFI3m3MjG6jeOAu6kD5fvqwHHTHAPFcsM2wlSUYxk7ydlo&#10;9fwOKnnmBqTjCMneTSWjV7/LY+s6KKK9c94K+APg3/ymS+O3/YmW3/onRq+/6+APg3/ymS+O3/Ym&#10;W3/onRqAPv8AooooAKKKKACiiigAooooAKKKKACiiigAooooAKKKKACiiigAooooAKKKKACiiigA&#10;ooooAKKKKACiiigAooooAKKKKACiiigAooooAKKKKACiiigAooooAKKKKACiiigAooooAKKKKACi&#10;iigAooooA+APjJ/ymS+BP/YmXP8A6J1mvv8Ar4A+Mn/KZL4E/wDYmXP/AKJ1mvv+gAooooAKKKKA&#10;CiiigAooooA/HaxXxx/wSl/ag8Ta3P4Vvde+DviOVoRdWceI2tjJvhCuPlSeEsU2PtDgtjAYMPYf&#10;jH/wVw8N+PvAt94V+DfhHxTrPjrXrZ7Gz+12SKLVpFKl1SKSRpJFBJVQNuQCSQMH9JJoI7mF4po1&#10;licYZHUFWHoQazdF8J6H4bkkfSdG0/S3kG12srWOEsPQlQM0AfK3/BM79lPWv2Y/gvfyeK4ltfF3&#10;ie6S+vbFWDGziRSsMLEEguNzscdDJt/hyfr+iigDj/jJ/wAkh8cf9gK+/wDSd68X/YF/5M5+Ff8A&#10;2CR/6NevaPjJ/wAkh8cf9gK+/wDSd68X/YF/5M5+Ff8A2CR/6Netae5lU2PoCiiiug5wooooAKKK&#10;KAONv/gv8PtUvri9vfAnhm8vLmRpp7i40e3eSWRiSzsxTLMSSSTySag/4UT8Nf8AonnhT/wSW3/x&#10;FdzRWH1ei9XBfcjn+r0Xq4L7kcN/won4a/8ARPPCn/gktv8A4ij/AIUT8Nf+ieeFP/BJbf8AxFdz&#10;RR9Xo/yL7kH1ej/IvuRw3/Cifhr/ANE88Kf+CS2/+IqpqvwL+G0el3jp8PvCqssLkMui2wIO08/c&#10;r0Sqesf8gi+/64P/AOgmk8PRt8C+5AsPRv8AAvuRw+lfAv4bSaXZu/w+8KszQoSzaLbEk7Rz9yrf&#10;/Cifhr/0Tzwp/wCCS2/+IrrdH/5BFj/1wT/0EVcoWHo2+BfcgeHo3+Bfcjhv+FE/DX/onnhT/wAE&#10;lt/8RR/won4a/wDRPPCn/gktv/iK7min9Xo/yL7kH1ej/IvuRw3/AAon4a/9E88Kf+CS2/8AiKP+&#10;FE/DX/onnhT/AMElt/8AEV3NFH1ej/IvuQfV6P8AIvuRw3/Cifhr/wBE88Kf+CS2/wDiKP8AhRPw&#10;1/6J54U/8Elt/wDEV3NFH1ej/IvuQfV6P8i+5HDf8KJ+Gv8A0Tzwp/4JLb/4ij/hRPw1/wCieeFP&#10;/BJbf/EV3NFH1ej/ACL7kH1ej/IvuRw3/Cifhr/0Tzwp/wCCS2/+Io/4UT8Nf+ieeFP/AASW3/xF&#10;dzRR9Xo/yL7kH1ej/IvuR5j4n+B/w4t9DuZIvh/4XjkG3DJotsCPmHfZXT+H/hb4M8J6iNQ0Pwjo&#10;WjX6qUF1p+mwwShT1G5FBwav+Lf+Rfu/+Af+hrWxSjQpRldQX3IpUKUbNQV/RFLWrV77R762ix5k&#10;0Eka7jgZKkD+dfFv/BNO9jt/+FhaXL+6vVezl8puCVHnK3HscZ/3hX2/Xxv8Sv2afiD8MfirefEX&#10;4MzQzNfM8t1o0johBc7pEAchXjZhu25DA4A6A15OYU6kK9HF04uShe6W9mrXXoeNmNOpCvQxlOLk&#10;oXulvZq10vI+yK+E/h3INZ/4KMeIbm0/eQ20l4JWH8Oy28pv/H+K6LUviz+1N4qs20rT/hzZ6Ddz&#10;LsbUI4dhj7FlaaYoPxDV6L+yl+zHcfBGHU9e8RXsepeL9WTZPJCxdIIywdkDEZZmYAs3TKjHTJ5q&#10;1SWZV6MaUJKMJczbVtuivuctapLMq9GNKElGEuZtq22yV9zxr49/8n8/D3/f0z/0c9b/APwUs/5E&#10;3wX/ANf8/wD6LFW/jL8K/FuvftmeCfFGn6BeXfh+zfTzcahGmYo9krF8n2BFd5+2v8G9W+Lnwttv&#10;+EftmvdZ0e7F3HaIRunjKlZFXP8AFyrAd9pHJIriq4erUw+OjGLu5XXntscVXD1amHx0Yxd3K689&#10;tu57J8Pv+RB8Nf8AYMtv/RS18a/sfsNP/a6+KdpfMI9RYagoWQ5ZmF8hcA9z398Z7Vu/Dr9r7xxa&#10;aPoPhG4+E2rT69arBYS3QSZECqVQyNF5O5SByRuxnuBxVv8AaA/Zx8daH8Wl+KvwlYPq0jebd6ej&#10;oriTbtdlDkK6uv3lPOckZzxvXrrExo4nDpy9k1zKzvZrW192vI2r4hYqNHE4ZOXsmuZWd7NWdr7t&#10;eR9hV8K/8E1bqOxtfifcSnEUKadI5AzwBdk10EOu/tSfFqMaPdaZYfDzTGXZeawsPkSKn8RG+R3z&#10;j+4F+q1kf8E0tNM2m/EeWaMPa3DWMG1gcNhbgsPycfnRPFfWsxwrjCUUuf4la/u/oOeK+t5jhXGE&#10;opc+sla/u/foct4HsPHv7dHjLxBd6j4tuPDfhDTZFAsLYkqiyFvLjWMMoZtqndI5PsD0Gj+0F+xb&#10;4N+DnwV1vxRYarrWoaxZm3VPtUsQg+e4RCdixg/dc/xdams/hF8bP2VfHWsz/DbTI/FHhnU5MpEy&#10;iZWRSTGsqbldXUMRuU4Pr2DvjB4H/aD+Mnw51DVPF8cOk2lu8LWXhLSkAe7kaVV3OA7HCqSwDuSC&#10;vCjrXkOjF4epHEUJSr2ldtNrrZp7W7W+R5HsYyw9SOIoTniLSu2m11s09rLpb5Hqf7P/APyYX/3B&#10;da/9HXVc/wD8E2f+SZ+Kv+wuP/RKV3nwX8D6/oH7G/8AwjGo6VcWmv8A9k6rD/Z8i4l3yS3BjXHq&#10;wdcfUVjfsH/DvxL8OfAPiOz8TaNdaLdXGpiaKK6XaXTykG4e2Qa9nD05qvg24vSnr5aLc9nD05qv&#10;gm4vSnrptotyz/wUA/5N7uP+wna/zavAP2koZm/ZD+CMqhvs6xIrnPG4wZX9A3619NftpeC9c8e/&#10;BObSvD2mXGrai1/byC2tl3PtUtk/QVWj+Az/ABL/AGT/AA54E1yN9H1i3063aJpky1pdRrwWHpyy&#10;n2Y4qMdhauJxNeEFvTVu1072uRj8JVxWJrwgt6at2une1z1r4YXNvefDXwnPaukltJpNo0bR/dKm&#10;FcY/Cvjv/gop/wAj98Nv9yb/ANGxVH4IuP2n/gXpQ8H6d4TtvEOm2+Us55kFzHEpOf3ciSoQuTkC&#10;Tp6AcV5h+0J4Z+J7+OvA1z8SdUhu9f1iXbbaZblTHYoJY1CAR/Lli3O3OdoyzHpy5jjnXwHsvZST&#10;9291ZLVdfyOTMsc6+A9j7KSl7t7qyWq69fI+6v2hfgHpX7QHg+LSr26fTdRs5DNYahGu/wAlyMMG&#10;TI3KwxkZB4Bzxz8xx/Br9pv4IWAXwp4mGv6TZr+6s7W5W4Cxj+FYLheP91Mn05r3X9pDxT8W/A+u&#10;+H9c+HmiP4j0eKGWPVNNWIT72LKUIjUiTOA3KfjngV5m37c3jW+sxY6d8GdWbxC42KjNNJGH9fLE&#10;IYjOPlyOvX17Mc8C8RJ1XOnUXWN9fS10ztx7wLxEnVc6dRfajdX9LJp9joPgP+0te/Hb4W+PNP1+&#10;0gs/EekabM0rWylY7iJopAG2nO1gVwRnHII9BzX/AATT/wCRN8af9f8AB/6LNa37Mn7PfibwH4B8&#10;f+IPE1sYvE/iaylji09cGSNSjthgOA7u4+UdNo7nAv8A7BXw38T/AA38LeK7fxPol1os9zewyQpd&#10;JtLqEIJH41lhY4qdfCVMQndKd3b7r+djLCxxU6+EqYhO6U7u33X87HNf8FLP+RN8F/8AX/P/AOix&#10;X1X8Pv8AkQfDX/YMtv8A0UtfPP7evw38T/Ejwt4Ut/DGiXWtT217NJMlqm4opQAE/jX0Z4JtJtP8&#10;G6Da3EbQ3ENhbxyRsOVYRqCD7givUw0JLMsRJrRqP5HqYaElmeIm1o1HX5HxD8Pv+Uh2vf8AX/P/&#10;ACWudt/hafix+214+8NXfiC/8NTTXl9PFdWbfvW2sGVByOCnP0UV6X4P+F3izSf23tU8VXmg3lv4&#10;dutQl8nUnTET7gu3B98Gun/an/Zx8Xx/Eix+MHwt3SeJrVo3vNPiC+ZIyLtEqA8PlBsdOpA4zkiv&#10;mZ4WpKjKUoNqNVtrq15Hh/U6k8K5ypuShWlJx6uPWxN/w78/6qv4o/P/AOzrufgF+yHp/wAB/Hmo&#10;+KYPE+oa9eX1jJYyLexKv35Y5C5YEknMQHPqa8vt/wBvLxvptmLHWfgrq/8AwkS/IyRNPDGz5xkR&#10;tCzL9Mt06+nqH7OnjL4wfELxbrWt/EDw43hPw2bRY9N01ovKYSb8szK58wtt7sAPQDmvQw/9nSrQ&#10;9hBuXpLT1voevhP7JnXh9Wptz9Je7630PEP2T/8Ak+v4yf8AcZ/9OkNfUH7T/wDybz8Qf+wPcf8A&#10;oNfKfjbSfHP7Kf7UXiL4iaT4SuvFPhfxA07SPaoxXbO6yyRs6q3lOsqggsMMB7nHq0Xxa8V/tLfB&#10;X4r2Ufw91Pw6E0tLfS47gO8l/LIsu9ULIinbtTgZxvGeorLC1Y0qNXCTTU7z0s/N+hjgq0aOHr4G&#10;aaqNzsrPXRu97WD/AIJxf8m/XX/Ycuf/AEXDXl//AATe/wCShfE7/ch/9Gy17d+wr4D8QfDv4K3G&#10;leJdJudG1FtXnnFvdLtcoY4gG+hIP5V59+wl8J/F/wAOvG3j+68S+H73Rre+SIW0l0m0S4kkJxz6&#10;EfnSo05p4G8XopX8tOoqFGonl14v3VK+m3u9ex7Z+1v/AMm3+Pf+wf8A+zrXx7dQzSf8E2bRogxS&#10;PXC0uDwF+0sOfbcV/SvtL9pbw9qXiz4E+MtI0ezl1DU7uy8uC1hGXkbepwB+Fea/s7/BG61L9kqT&#10;4feNdMudImvjdxzQTKBLDulLxyAdMghWHuBXTjcPPEYuUYrem1fpe515hhamKx0oRXxUpK/S9+52&#10;f7Hlzb3X7NXgRrZ0dFs3jbZ0DrK4cH33A5rxv/gpt/yS/wAJ/wDYYP8A6IeuH8F+Ff2lf2V7i98P&#10;eGNAtfGHhySdpbctH9ot8njeoWRJIyQASpOM+vU+fftXab8ZtS8H6J4l+K17bWMVxffZ7Dw7a7As&#10;OY2ZpWCEjOAB8zM3zEHb0Pn4nFyeXPDypSUkknporW1ueVjMdJ5VLCzozUlFJ3WitbW/n0P0T+D/&#10;APySXwT/ANgOx/8ASdK66uX+FtnJp/wx8I2sw2zQaPZxOMHhlhQHr7iuor66l/Dj6I+8oaUoLyX5&#10;BXwB/wAE4f8Ak6b9tD/sc1/9LtVr7/r4A/4Jw/8AJ037aH/Y5r/6XarWpsff9FFFABRRRQAUUUUA&#10;FFFFABRRRQAUUUUAFFFFABRRRQAUUUUAFFFFABRRRQAUUUUAFFFFABRRRQAUUUUAFFFFABRRRQB8&#10;Af8ABav/AJNZ8Lf9jna/+kN9X3/XwB/wWr/5NZ8Lf9jna/8ApDfV9/0AFFFFABRRRQAV+O1ivjj/&#10;AIJS/tQeJtbn8K3uvfB3xHK0IurOPEbWxk3whXHypPCWKbH2hwWxgMGH7E1HNBHcwvFNGssTjDI6&#10;gqw9CDQB+bfxj/4K4eG/H3gW+8K/Bvwj4p1nx1r1s9jZ/a7JFFq0ilS6pFJI0kigkqoG3IBJIGD7&#10;T/wTO/ZT1r9mP4L38niuJbXxd4nukvr2xVgxs4kUrDCxBILjc7HHQybf4cn6p0XwnofhuSR9J0bT&#10;9LeQbXaytY4Sw9CVAzWtQAUUUUAcb8aP+SO+O/8AsA3/AP6TvXjH7AP/ACZx8LP+wV/7Vkr2f40f&#10;8kd8d/8AYBv/AP0nevGP2Af+TOPhZ/2Cv/asla09zKpsfQNFFFdBzhRRRQBzmi/8jPq34fzro65z&#10;Rf8AkZ9W/D+ddHUR2KluFFFFWSFFFFABRRRQAUUUUAU9Y/5BF9/1wf8A9BNU/CX/ACL9p/wP/wBD&#10;armsf8gi+/64P/6Cap+Ev+RftP8Agf8A6G1T9or7JsUUUVRIUUUUAFFFFABRRRQAVznjD/mHf9dx&#10;XR1znjD/AJh3/XcVMtio7nR0UUVRIUUUUAFFFFABRRRQAUUUUAc5ov8AyM+rfh/OujrnNF/5GfVv&#10;w/nXR1EdipbhRRRVkhRRRQAUUUUAFFFFAFPWP+QRff8AXB//AEE1T8Jf8i/af8D/APQ2q5rH/IIv&#10;v+uD/wDoJqn4S/5F+0/4H/6G1T9or7JsUUUVRIUUUUAFFFFABRRRQAVznjD/AJh3/XcV0dc54w/5&#10;h3/XcVMtio7nR0UUVRIUUUUAFecfEj4oeIfBOuQWOk/DvW/F1tJbLM17pskaxoxZgYzuOdwCg/Rh&#10;Xo9FZVIynG0Jcr76fqZVIynG0Jcr76fqeG/8NA+Nf+iJeK/+/wBB/jR/w0D41/6Il4r/AO/0H+Ne&#10;5UVy/V6//P8Af3R/yOT6vX/5/v7o/wCR4b/w0D41/wCiJeK/+/0H+NH/AA0D41/6Il4r/wC/0H+N&#10;e5UUfV6//P8Af3R/yD6vX/5/v7o/5Hzna/Hfxiviq8nHwa8UNI0QBhEsO5eE5PPt+tbX/DQPjX/o&#10;iXiv/v8AQf416fY/8jvqH/XAfySujqI4evr++f3R/wAipYev/wA/390f8jw3/hoHxr/0RLxX/wB/&#10;oP8AGj/hoHxr/wBES8V/9/oP8a9yoq/q9f8A5/v7o/5E/V6//P8Af3R/yPDf+GgfGv8A0RLxX/3+&#10;g/xo/wCGgfGv/REvFf8A3+g/xr3Kij6vX/5/v7o/5B9Xr/8AP9/dH/I8N/4aB8a/9ES8V/8Af6D/&#10;ABo/4aB8a/8AREvFf/f6D/GvcqKPq9f/AJ/v7o/5B9Xr/wDP9/dH/I8N/wCGgfGv/REvFf8A3+g/&#10;xo/4aB8a/wDREvFf/f6D/GvcqKPq9f8A5/v7o/5B9Xr/APP9/dH/ACPBNS+P3jOTTrpG+CviqNWi&#10;cF2mgwvB561W8O/Hrxlb6Pbxp8F/FE6ruxIk0OD8x96941j/AJBF9/1wf/0E1T8Jf8i/af8AA/8A&#10;0Nqj6vX5v4z+6P8AkV9Xr8v8d/dH/I8l/wCGgfGv/REvFf8A3+g/xo/4aB8a/wDREvFf/f6D/Gvc&#10;qKv6vX/5/v7o/wCRP1ev/wA/390f8jw3/hoHxr/0RLxX/wB/oP8AGvY9B1CfVtD06+ubGXTLm6to&#10;5pbK4IMluzKCY2xxuUnBx3FX6K2pU6lNtzqOXyX6JG9KnUptudRy9Ul+SR8g/wDBSb/kmfhX/sLn&#10;/wBEvX0l8I/+SU+C/wDsC2X/AKISvJv25vhze/ED4HXEum2zXV9ol0mpiOMZdolV0lA9cK+7H+xW&#10;d+yt+014N8QfCzQND1nxBY6Jr+j2cdjLBqVwsAlWJdiOjOQHyigkA5Bz9a8WM44fNantXbnirX62&#10;PDjUjh82qe1dueKtfrbf5npX7S//ACQHx9/2CJ//AEGvGv2Fv+TYdf8A+v8Avv8A0RHTv2w/2lvB&#10;8Hws1fwp4f1yz17XdYQWpXTZxMlvEWBkZ3XK5IBULnOWz0Brsf2Yfh3e/Df9mSKz1OFrbUr63utR&#10;nt3XDReYp2KR67FTIPQkjtUSnGvml6Tuowd7d29iZVI4jNb0ndQg726Nvb1PJv8Agmf/AMgXx9/1&#10;8Wf/AKDNXK+EP+T/ALxR/wBfV1/6CtdV/wAEz/8AkC+Pv+viz/8AQZq5XR2XQf8AgoHr8eoOto9z&#10;dyiHzTt3mSJXQDPdgRj1zXjUv9xwL/v/AKs8fDaYPAN/8/P1Z9M/tieK7rwj+zv4rubJmjubqOOx&#10;WRTgqssio/8A44XH41zv7CfgTTvDHwH0vWYYYzqeuvLc3Vxt+YqsrxomfQKmcerGut/ap8HS/ET4&#10;HeKtBsAtxrC2y39tbK37x/JkVyFUcnIVlHuw7145+xZ+0h4PsPhTZeEPEuu2Ph/VdHklSJtSlW3j&#10;nhZ2kUiRiF3AsykZB4HXNe3VnCnm0ZVnZcnu3731+dj2a04U83jKs7LktG+176/Oxqf8FHlH/Ckd&#10;DOOR4igGf+3a5r1TwH4t0HwP+zN4J1rxNdQ2ejWvhzTWmknXcM/Z4toC4JZi2MADOcV8z/t3fH/w&#10;T8QvBWleFPDWrprd/b6pHfzT2gLW6IsMybfM6MxMgPy5GAeau/tQafqV1+xT8J57VZHsLW00qS82&#10;dFBstqM3tuYD6sK4amMjTxeKxFG0uWC81/S6nBUxkaeLxWIo2lywXmr/APA6nSXn/BQCXxBqE1n4&#10;D+Gms+JirBUlZ2DHJwD5UUch57DcOv4V4l4j8feKvHH7W/wz1vxN4Sl8EarJf6ZAtlNDJHJLCbwq&#10;JGEgBJIZkzj+Cvqf4B/HT4SaD8F/DlvbeJtD0A2dhEt5YXE6QTi4CDzSYydzksCdwBzmvmr4o/Fz&#10;Q/jJ+2R8NdW8OmeXS7LUNK09LqaMxi4K37OZEU87f3mBkA/KeK48bOc6NKdXEqbcovlSVt/v0OPH&#10;VJzo0p1cSptyi+VJW38tdD0P/gph/wAgXwD/ANfF5/6DDX1n8OvDul+FfBOj6fo9hb6bZLbRsIba&#10;MIu4qCWOOpJ6k8mvkz/gph/yBfAP/Xxef+gw19ieGf8AkW9J/wCvSL/0AV7uES/tTFPyh+R72ES/&#10;tTFPyh+R8V+ItOi8O/8ABR7R3sFW2+3Mk8qxrgFpLN1kz7tgk+5J681UurGH4zf8FBJ7DXUFzpWi&#10;MyxWknKlbeHcq49DKS5HfJFavj7/AJSMeFv+ucH/AKTSVhfEbVT+zj+3Cni7VoZB4b1rM7Tqhb91&#10;LF5cpHqUkG4gc4x6ivn6lo87l8Cr69refkfP1LQ53P4FX17W8/I+1tPUL42vwBgCBQAPpHXxz+xW&#10;MftQ/FMAYGy8/wDS1a93vv2m/hfoGqX2tzeM9MuLN7YGNLObz5nOE+URplgeP4gPfFfPX7BusQ+I&#10;f2hviFqturpb31ncXUayABgr3aMAcd8GvYxlelUxuFjCSb5ns/I9zMMRSq43CRpzTab2d+hj3XjS&#10;6/ZW/bC8XeIvFWi3d/petyXbwTRAF/s88yyrJCWO1iu0RkZH8Q46V9SeE/2q/hF8Vl/sb+3LZJb0&#10;eS2m65bGJZd3Gwlx5bZ6bdxz6V1Gl+Nfhx8bI7zRjNpHiCW0uJbe40nUYkeWORCVb91IM44PzAYI&#10;718rftxfAr4a/DzwTZ63oFnb+H/EU16kS2NtMdtzEQxc+USdoXA+ZQB2PUVjKOIy6lUr4acZ0rt2&#10;e+u6TX6nLKOIy2lUr4acZ0rt2e+u6TW/zN3/AIKP2cOn+AfAlrbRrDbwXksUca9FVYlAA+gFfUPw&#10;j0DTfDfwz8NWelWMGn2v9nwSGK3jCAu0almOOrE8knkmviT9qy61W8/Zg+Ck+tGRtSeEGRpc72Hk&#10;LsLZ7ldpOe9fdXw+/wCRB8Nf9gy2/wDRS104GSqZjWqJWvGHyujpwElUzGvUSteMPldHw/8ADHwl&#10;ol5+354n0+70q0u7KG7vbqK3njDRxygBw4XpkEnGRxnPUAj6f/a70+31H9nPxstxEsoitVmTcM7X&#10;WVCrD0ORXzt8Kf8AlId4s/377/0WK+kf2rv+TdvHX/Xh/wCzrXPgox+o4rT7U/yObAxj9Qxen2qn&#10;5HgnwV8b3/hD9gPxFqtpKyXViby3tpFPMRllVQw54IaUtXn/AOy7+0Vp3wV8Ay2cHw81nW9Rvbl5&#10;rrVrJcrNg4RAdp4Uds9S3rXof7Pngu5+IX7Cvibw/ZJ5l7dy3ht4/wC/KjJIi/iyAfjV79gH4vaP&#10;H4LuPh7ql1Hpmv2F5JJa290wja4SRslVzjLq+4FeuCPQ44KKqOrhLVOS9PR2T16rXraxwUVUlVwl&#10;qnJenZOyevVa9bWOJ/aC/aYh+N3wx1Dw0fhl4gtL15Ip7S9njLC3kRwS2AvdN6/RjXT6hLey/wDB&#10;Me6GoJJFcxiGEpMpVlVNVjRAQefuqtfXPizxPpHhPQ7q+1rU7TSrNI2zNeTLEvToCTyfYV4N8ddY&#10;tvHn7D/irU9FZrqyuVguIpNhUtGl7CzNg8gYQnntXfisJOn7arVq883TkrWS076HsVcHKnHEVqtb&#10;nm6UlayWnfT7vmdl+wz/AMms+Cf+37/0uuK8B/4KQ/8AJQvhj/uTf+jYq9x/YO1mxvv2Y/DNtBdR&#10;S3GnyXkV3GrfNCzXU0gDDtlHVvoa8L/4KNTx3Xjv4WzQyLLDJFM6SRsGVlMsRBBHUEVyYxp5PC3a&#10;H6EY5p5BTt/LT/8AbT1P/go7/wAm/Wv/AGHLb/0XNXon7JPhvSvD/wCz/wCDZdN0+3spr/Tobq7k&#10;hjCtPKy5LuerH6153/wUd/5N+tf+w5bf+i5q9W/Zg/5N5+H3/YHt/wD0Gu6ml/as3/cX5npUknnV&#10;RtfYX5ny3+2fpsWi/tY/CjWbJVtr66ksjLJGuGZo7wBWJ7nBA+igVF+1dH/wtX9srwD4D1Jm/sK3&#10;+yxyQg43iVzJMR6FkVVz/sitD9uT/k5D4O/9dYP/AEsWqP7aFve/CP8AaZ8B/FNLV7jSWNv5xUZz&#10;JA58yPPQFomG33DehrxcUrPEX+FTg36dT53Grllir/AqlNy9La/ifeFjY2+m2cFpaQR21rAgjihi&#10;UKiKBgAAdABXwh4LAH/BTHWcDHz3P/pDX0/F+1Z8JJPDqa0fHujR2rJv8hrgfal4zgwD95n2218f&#10;/Avx1pvxL/4KBT+JtH87+zNQN28BnTY7KtmUyRnjO3P0NepmFejUnho05Jvni9H0PZzXE0KtTCQp&#10;TTftIvRrY/ReiiivpD68K+APg3/ymS+O3/YmW3/onRq+/wCvgD4N/wDKZL47f9iZbf8AonRqAPv+&#10;iiigAooooAKKKKACiiigAooooAKKKKACiiigAooooAKKKKACiiigAooooAKKKKACiiigAooooAKK&#10;KKACiiigAooooAKKKKACiiigAooooAKKKKACiiigAooooAKKKKACiiigAooooAKKKKACiiigD4A+&#10;Mn/KZL4E/wDYmXP/AKJ1mvv+vgD4yf8AKZL4E/8AYmXP/onWa+/6ACiiigAooooAKKKKACiiigAo&#10;oooAKKKKAOP+Mn/JIfHH/YCvv/Sd68X/AGBf+TOfhX/2CR/6NevaPjJ/ySHxx/2Ar7/0nevF/wBg&#10;X/kzn4V/9gkf+jXrWnuZVNj6AoooroOcKKKKACiiigAooooAKKKKACqesf8AIIvv+uD/APoJq5VP&#10;WP8AkEX3/XB//QTQ9hrcNH/5BFj/ANcE/wDQRVyqej/8gix/64J/6CKuUlsJ7hRRRTAKKKKACiii&#10;gAooooAKKKKAMfxb/wAi/d/8A/8AQ1rYrH8W/wDIv3f/AAD/ANDWtil1H0Ciivza+B/iD49fH6+1&#10;a18PfEiSzk02OOWY6ndOgYOSBt2RPk/KeuK8zGY9YOdOnyOUp3slbpY+44d4VnxBhsVi3iYUaeH5&#10;OZzvb320tk+q/FH6S0V8K+KtZ/ab/Zzszr+s6zaeLfDsMi/amBW6iUE8biUSVFOcbhgcjPavqz4H&#10;/F7T/jd8PbLxNYQm1d2aC6tGbcbedQNyZxyMEEHuGFLC5hDEVHRlFwmtbSVtO67hnXCOJynBxzKl&#10;Wp4jDyfLz05XSlvyyTSaf9dUd9RRRXqnwwV85/tE6h8d/D/jyy1P4ZWa6r4a/s2OO6snWCQfaRLK&#10;S2xiJPuGMZQ4OOegr6MormxFD6xT5FNx807M5cTQ+sU+RTcfNOzPiTWPFP7VPxa02bw9/wAIlZeF&#10;LS7jMFzexw/Zj5bDDZeWVyMjI+QZ54r6N/Z3+Cdp8B/h1B4fiuBfX80pu7+7VcLLOwAIXvtUKFGf&#10;TPGSK9Or5i/Yp+Pni344f8Jl/wAJTcWs/wDZf2P7N9mt1ix5nn7846/6ta8mnRpYPFU1VnKdSd0m&#10;+iSu+1j08q4Vr18Fi86jU51hlBS5nrapLlXKkrbrXbQ+nayPE/8AyD4/+u8f860by6Sxs57mXPlQ&#10;xtI20ZOAMn+VfDH7RH7dmmeKPCY0X4e/2rZahJPHJJq00aw+WinO1BkkkkDJIHGeua7cdjqGBpuV&#10;Z69F1fofTcN8LZnxRiVQy+ndJpSl9mF+sn8npu7aH3bRXIfB/VLvXPhJ4I1K/ne6vrzQ7G4uJ5Dl&#10;pJHt0ZmPuSSfxrr676clUgprqfM4mhLC16lCTu4Nr7nYK5j4nWuv3nw+8QQ+FZDD4kezkGnyB1XE&#10;2Pl5b5Rz68V09FOceeLje1zjnHni43tc+K7P4rftY+HkaxvfAdnrFxjb9qmslcg8jIaCZY/0xwK2&#10;fhR+z/8AEj4hfFrTfiX8YriKCfSgj6dpETISrKS0eQmVRVY7sZLFuuO/13RXjRytc0XWqymou6Te&#10;l/PTU8WOVLmi61Wc1F3Sb0v56ahRRRXtnuhRRRQAUUUUAZWuf67SP+whD/M11tclrn+u0j/sIQ/z&#10;NdbXNU+I6afwhRRRWZoFFFFABRRRQAVV1WO4l0u8S0bbdNC4ibOMOVO05+uKtUUtxPVWPhzT/iR+&#10;174FxZah4MtfFBQbFuLi1jnyBjB3W0qAnHrzyc80/R/gN8Yv2lPHeh658Zhb6H4X0mQzRaPDsVpf&#10;mBKLGpYqG2gM0jbsDjrkfcFFeN/ZalaNWrKUV0b0+emp88smjK0a1ac4L7Lej9dNQooor2j6IK+A&#10;P+CcP/J037aH/Y5r/wCl2q19/wBfAH/BOH/k6b9tD/sc1/8AS7VaAPv+iiigAooooAKKKKACiiig&#10;AooooAKKKKACiiigAooooAKKKKACiiigAooooAKKKKACiiigAooooAKKKKACiiigAooooA+AP+C1&#10;f/JrPhb/ALHO1/8ASG+r7/r4A/4LV/8AJrPhb/sc7X/0hvq+/wCgAooooAKKKKACiiigAooooAKK&#10;KKAON+NH/JHfHf8A2Ab/AP8ASd68Y/YB/wCTOPhZ/wBgr/2rJXs/xo/5I747/wCwDf8A/pO9eMfs&#10;A/8AJnHws/7BX/tWStae5lU2PoGiiiug5wooooA5zRf+Rn1b8P510dc5ov8AyM+rfh/OujqI7FS3&#10;CiiirJCiiigAooooAKKKKAKesf8AIIvv+uD/APoJqn4S/wCRftP+B/8AobVc1j/kEX3/AFwf/wBB&#10;NU/CX/Iv2n/A/wD0Nqn7RX2TYoooqiQooooAKKKKACiiigArnPGH/MO/67iujrnPGH/MO/67ipls&#10;VHc6OiiiqJCiiigAooooAKKKKACiiigDnNF/5GfVvw/nXR1zmi/8jPq34fzro6iOxUtwoooqyQoo&#10;ooAKKKKACiiigCnrH/IIvv8Arg//AKCap+Ev+RftP+B/+htVzWP+QRff9cH/APQTVPwl/wAi/af8&#10;D/8AQ2qftFfZNiiiiqJCiiigAooooAKKKKACuc8Yf8w7/ruK6Ouc8Yf8w7/ruKmWxUdzo6KKKokK&#10;KKKACiiigAooooAKKKKAOcsf+R31D/rgP5JXR1zlj/yO+of9cB/JK6Opj1KkFFFFUSFFFFABRRRQ&#10;AUUUUAU9Y/5BF9/1wf8A9BNU/CX/ACL9p/wP/wBDarmsf8gi+/64P/6Cap+Ev+RftP8Agf8A6G1T&#10;9or7JsUUUVRIUUUUAFeKeOP2OfhV481KXUbrw8dOvpmLyy6XO9uHJ6koDsz7hQTmvSvG/wAQfDvw&#10;30mLU/E2rQaPYSzi2Se4ztaQqzBeAecIx/CuJX9qv4SswA8daXk8cs4/9lrgxLwc/wB3iXH0dv1O&#10;+HD+NzWiqlPBzqw7qEpK/qkyl8P/ANkb4X/DjU4tS07w8L3UYTuiudTma5MZ7FVb5AR2O3Ix1r16&#10;8tUvrOe2lz5U0bRttODgjB/nWZ4X8ZaD42sftnh/WrDWrUY3S2FykwXPQNtJweDweeDWzW1CjQpQ&#10;tQilF9jzVgo4Fuh7Pka3VrP5o86+D3wG8K/A231SHwxHdompNG8/2qfzeUDBccDH3jXB/tI/sx+F&#10;fjBqWn6vdSXOla4dtu19ZkfvEH3Q6kYOM8EYPbOK+ga5zxh/zDv+u4rKpg8PKh7BwXJ2Of6lhqlJ&#10;YeUFydjzn4C/swaT8B9U1PVLXXtT1vUNQgW3ke92BAituGABnP1b8K8l1TQf2V/jbqL64+uadomo&#10;XJMtxuvm0wu55O9JcJuyTkqOTzk19h18+ax+wl8IdUuTNFot5pu45MdnfyhPyctj8K4MTgXGnCjh&#10;qUJQV7qV/wAN/O55eKwLjShRwtKEoK91K/4b+dz5n/aIh+FsmgeHfhp8G7G11fWL3Vo7i4urBnuH&#10;kYJJHHGZmJ35MrHCnau3tmvvfRfA+n2fw803wjqNtb6npttpsOnSwTRhopUSNUwVIxg7a4vwH8Cf&#10;hf8AAVl1TTdOs9KvGzCNU1O53y5IOVV5GwuQDwuMjNeqW9xFd28U8EqTQSqHjkjYMrqRkEEdQR3p&#10;4DBOjOdStyqUklyx2SX+fU2wGW1cPz4ivFLnskor3Ul0XfzPAl/YV+EI1g3x0O7Me/f9hN/L5HXO&#10;MZ3Y9t1dTrH7MPgHWPGXhjxINNk0+88OLbpp1vYSCG3jEMzTJmMDB+djn1r1iucuviN4asvG1n4Q&#10;n1i2j8S3kRng03JMroFdiemBxG557Cuv6ng6S/hxV2uiWvT/AIB6FDKKNXmjQw6dlzO0b2UdW3Za&#10;Jb32Rzvxh+A3hX45W+lw+J47t001pHg+yz+Vy4UNng5+6K7+ztUsbOC2iz5UMaxruOTgDA/lU1Fd&#10;kaVOM5VIr3nu+9i40qcZyqRj70t33tsecap8A/CmsfFqy+I1wl4fEloFWJlnxDhUKDKY54Y96w/2&#10;gvEHwkkXTPC3xTa3SLUFe4spLqOQKjLhWKyxjMbfMOSQD+lex15/8VPgR4K+M62Z8WaQb+azDLbT&#10;x3EkLxBiCwGxgDnA6g1yV8O1SnHDwjzSd3fZ97nJiMO1RnHDwjzSd2pbPvf5HzJpvgr9l/4ca9ca&#10;3PrGm65Z28Qmtrd9S+3EvhSAIUPzHkjDgj16Ve/YC8M3OseIviD8RJLNrKw1W5a3slZOGDStLKFP&#10;ov7teOCc+ldh4f8A2I/hVYeM54ptJvNRt7eMSJBd3shQtheu0qT1PGcV9I6Ro9j4f0y207TLOCws&#10;LZBHDbW0YSONR0CqOAK8jCZdU9tCrVhGCheyj1b01fl0PKw2W1VXhVqwhBQu0o9W1a7f5Hzv8RP2&#10;DPAPjbXLrWdPvdV8N6lcztcS/ZJhLE0jHczbXBYEtzwwAyeOmK3gb9gPwJ4a1yPVdc1HUvFs8TBl&#10;t74qluxHTeoGX7cFseoNfTtFel/ZWCc/aeyV/wCumx6H9k4Fz9p7JX/rpsee/Fz4F+FvjZpum2Hi&#10;SK6Ntp8jSwLZzeVglQpzx0wK7jStNh0fS7Owt932e1hSCPccnaqhRk+uBVqivQjSpxm6kY+8936H&#10;oRo04zdSMfee772PNND/AGe/CXh/4rX3xDtI7weI7wyGVnuMxfOMNhMccCuu8ceDdO+IXhPU/Dur&#10;CVtN1CLyZxC+x9uQeD26Vu0VMaFKEZQjFJSvfzvuTHD0oRlCMUlK9/O+/wB5yHwt+Fuh/B/wqvh7&#10;w8twmnLM84FzL5j7mxnnHTivN/jB+xr4A+L2sT61PHd6Frc53TXmluqrO396SNlKk+4wT3Jr3eis&#10;6mEw9WkqM4JxWy7ehnUweHq0lQnBOK2Xb0PkrT/+Cd/hC3uGu9c8Ua7riRISkO5IQcc4ZsMcewI+&#10;tfRnwz8EaJZfCxPCsenxtoHlS2ZspCXVomBDKSSScgnv3ro7z/j0n/3G/lUHw+/5F1P+ujfzrlhg&#10;cNhf4MEr7/0zTB4DC4Xm9jTSvv8A0z5n1T/gm34Nm1W4m0rxVr2kadOTusVMcmFP8IcgErzxuBPq&#10;TXrHi79k/wADeONH8GafrH9pXEfhOwi0/T5FugjmNFRQZNqgMx8tc4AHXgV7LRXNDLsJTUlGmrPc&#10;VPKsDTUlGkrS3/M4r4t/CHw/8a/CyeH/ABKly+nJcpdAWs3lPvUMBzg8YY1t+DPCdh4D8K6V4e0s&#10;SLp2m2621uJn3vsUYGT3NbVFdipwU3US956XPQVGmqjrKPvNWv1seafEn9nzwl8VvF2geJNdjvG1&#10;PQyrWZt7jy0BWQSDcMc/MKZ8fPFXw40Hwta6d8TxA3h7WLj7Mv2q3eWPzQpcElAWQ8HDDGPUV6dX&#10;HfE/4Q+FPjJokOk+LdL/ALUs4ZPOhAmkiaOTBG5WRgc4J68e1YVaNoTdGK5pd9n6/I5q2HtTqPDx&#10;jzy3vs/X5Hy5a/CL9kXQyNek8TaVe2iEyLYy68ZsYzgeSrea3Toc575zWF+yXpVp8T/2rvGfxD0H&#10;Tjp/g/TYpILDbAI0yyrDEij+H90rsQOVyAetewWv/BPz4PW96s76XqVzGG3fZ5dRk8sjOcfLhsdu&#10;ua948I+DdE8B6Fb6N4e0u20jS4M7La1TauT1Y9yT3JyT3rx6OX1JVYSqQhCMXf3d2+nyPAw+VVpV&#10;qc6tOFOMHzWhu30u7LRGzRRRX0h9cFfAHwb/AOUyXx2/7Ey2/wDROjV9/wBfAHwb/wCUyXx2/wCx&#10;Mtv/AETo1AH3/RRRQAUUUUAFFFFABRRRQAUUUUAFFFFABRRRQAUUUUAFFFFABRRRQAUUUUAFFFFA&#10;BRRRQAUUUUAFFFFABRRRQAUUUUAFFFFABRRRQAUUUUAFFFFABRRRQAUUUUAFFFFABRRRQAUUUUAF&#10;FFFABRRRQB8AfGT/AJTJfAn/ALEy5/8AROs19/18AfGT/lMl8Cf+xMuf/ROs19/0AFFFFABRRRQA&#10;UUUUAFFFFABRRRQAVm+I/E2keD9FutZ17VbHRNItFD3GoalcJb28KkgAvI5CqMkDk9SK0qzfEfhr&#10;SPGGi3Wja9pVjrekXahLjT9St0uLeZQQQHjcFWGQDyOoFAHiXxY/ak+DGpfC3xjaWnxd8CXV1Po1&#10;5FDBD4lsneR2gcKqqJckkkAAdc1zn7BGq2Uf7HvwtR7y3R10rBVpVBB81/euj+LH7LfwY034W+Mb&#10;u0+EXgS1uoNGvJYZ4fDVkjxusDlWVhFkEEAgjpiuc/YI0uyk/Y9+FrvZ27u2lZLNEpJPmv7VpT30&#10;Mqlranv39sWH/P8AW3/f1f8AGj+2LD/n+tv+/q/40f2PYf8APjbf9+V/wo/sew/58bb/AL8r/hXR&#10;qYaB/bFh/wA/1t/39X/Gj+2LD/n+tv8Av6v+NH9j2H/Pjbf9+V/wqvdw6LYLuuo7C2HrMqL/ADo1&#10;HoWP7YsP+f62/wC/q/40f2xYf8/1t/39X/GuZvfGXgiwz5t7pjY/54xiX/0EGsG9+L3gq1z5Vk92&#10;e3lWagf+PYqebzHy+R6J/bFh/wA/1t/39X/Gj+2LD/n+tv8Av6v+NfNusfFzxS2oXDaUvhZLFpGM&#10;Md54flaVI8narMt4AzAYBYKoJ5wOlZ03xY8eyptV/B8J/vJ4emz+t2a5niJfyP8AD/M9aOAotJvE&#10;wXyqf/Kz6j/tiw/5/rb/AL+r/jR/bFh/z/W3/f1f8a+Qr3xp8RL7IbxDocS+kOgbP1E+f1qrpfiL&#10;x7peoRXY8Q6VcmNsmG60qaSJ/UFTddP8ip+sT/59v8P8y/7Oof8AQVD7qn/ys+x/7YsP+f62/wC/&#10;q/41V1XVrKTS7xEvLdmaFwFWVSSdp4615x4Ug8XeL9Hiv7LxD4Mw3yyRHwlPuifup/4mH/660NS8&#10;J+O4tOun/t/wcNsTn5PCc6twD0P9ocH3rT2tS38N/h/mR9Sw6f8AvUPuqf8Ays7fStWso9Ls0e8t&#10;1ZYUBVpVBB2jjrVr+2LD/n+tv+/q/wCNefab4T8dy6dav/b/AIOO6JD8/hOdm5A6n+0OT71Y/wCE&#10;P8d/9B/wZ/4SM/8A8sKFUqW/hv8AD/MX1LD/APQVD7qn/wArO5/tiw/5/rb/AL+r/jR/bFh/z/W3&#10;/f1f8a4b/hD/AB3/ANB/wZ/4SM//AMsKP+EP8d/9B/wZ/wCEjP8A/LCn7Wp/z7f4f5i+pYf/AKCo&#10;fdU/+Vnc/wBsWH/P9bf9/V/xo/tiw/5/rb/v6v8AjXDf8If47/6D/gz/AMJGf/5YUf8ACH+O/wDo&#10;P+DP/CRn/wDlhR7Wp/z7f4f5h9Sw/wD0FQ+6p/8AKzuf7YsP+f62/wC/q/40f2xYf8/1t/39X/Gu&#10;G/4Q/wAd/wDQf8Gf+EjP/wDLCj/hD/Hf/Qf8Gf8AhIz/APywo9rU/wCfb/D/ADD6lh/+gqH3VP8A&#10;5Wdz/bFh/wA/1t/39X/Gj+2LD/n+tv8Av6v+NcN/wh/jv/oP+DP/AAkZ/wD5YUf8If47/wCg/wCD&#10;P/CRn/8AlhR7Wp/z7f4f5h9Sw/8A0FQ+6p/8rO5/tiw/5/rb/v6v+NH9sWH/AD/W3/f1f8a4b/hD&#10;/Hf/AEH/AAZ/4SM//wAsKP8AhD/Hf/Qf8Gf+EjP/APLCj2tT/n2/w/zD6lh/+gqH3VP/AJWdL4n1&#10;K0uNDuY4rqGSQ7cKkgJPzDtmtT+2LD/n+tv+/q/415r4i8L+O7XR7iT/AISDwgNu3mHwrOjfeA4P&#10;284ro/D/AIX8SW+oh9b1HwzqFhtIMOn+HpLSXd2PmPdyjHtt59RRGpNys4Nfd/mTUwlCEHJYmDt0&#10;Snd/fBL72jp/7YsP+f62/wC/q/418If8E2ryC18R+ODPNHCGtLXHmOFz88nrX3f/AGPYf8+Nt/35&#10;X/Cvy0/Zf+Efi34s6lr8HhPxdL4SmsoYnnkimmj85WZgAfLIzgg9fWvns1qTp43CThHma59F6I/X&#10;eBMNQxnDee0MRWVGElQvOSbS9+b1S11enzPv79pTx54d8N/A/wAYtqV7aS/bNNnsre280FpppYyi&#10;KoByeWBJHQAntXg/7Eviax+FP7O3i7xb4gnW20xb+S5ijDDzZlSNEwinqWf5B7jtVnw//wAE/rvW&#10;NYhvviH4+vfEUUbZNrBvLPz0M0jEgHjOFz7jrW3+3N4e0zwb+zdZaZoen2+m2EWpWtqsNvGABEEk&#10;IXPU8qpyeSRk1nWeK55ZjVhyezi+VXu231dunkdmXwyT6tR4QwGKeIeKrwdSai4xjGP2Y82rk/5r&#10;WOG8O/ED47ftPXV7q/hzxDp3w98KRSslsskgiMmOwcI0kjDjcflTOcDPFP8A+F6/Fv8AZk8X6ZY/&#10;Eq/s/GfhO/fYNQtGWR0AI3FHCq25QQdkg55we9fRP7Meh6bH8APAm2ytzv0yORiYlJLNlmJ46kk1&#10;5/8At86Hpv8AwoGa4+zQQ3FvqVs8LLEA24llIBHT5Wb8qmphq1LBfXY1pe0S5t9H1tbaxrhM5wGO&#10;4j/1bqZfRWDlUdJJQSmtXFT9p8XNfVu/f1Ok/aU/aXs/g/8ADey1bQWtdX1bWCI9Ny4aJVKbjMwB&#10;yVAK4HcsO2a8e03wZ+0p4w0mLxBN8UNJ0e6uY1ni0trpY9qkbgrLHEUB5xjn3NR638B9W+On7IPw&#10;4uNEjhPiPSLYyRW8jKv2qLJQpv4AbaiEbuOCMjOawNE/aq+JHwcsLTS/iF8L1vILRFhF5PaPZSyK&#10;BtBMmxo3PHVQM/XmsMRiXOsqmMco0nGLjy3tqtb26nqZTk/1bLpYXh6nQr42nVqRqqqoObUZWhyK&#10;enK0ru2766M9H8K33xy8eeBvE/hfXfEVj4X8W6ZeWjWetErEtzAwk8zDxAo/3V+6oxznmvmv9lPw&#10;X8QfF3/CUf8ACCeOLbwb9n+y/bPtEzR/ad3neXjCtnbtf/vuvu34E/GrwZ8fNDurzRbBbO+smVbz&#10;TrqFPNh3Z2sCOGU4OCPQ5Ar5w/4Jp2dvd/8ACxvPgjm2/wBm48xA2P8Aj66ZqauGp1sThOWq5qXP&#10;rd30V9+/R9+ppgc4x2W5Ln7q4KnQqUnh37P2ceVOUuWWjveLtzRTuk3eO9z6W+BejeJvBng+8sPH&#10;3jGy8VatLfPNFdpcbgsBjjUR/MF6Mrnp/FXkH7flto0PwOtW0+KxSf8Atm3ybZUDbfLm/u9ulfU3&#10;9j2H/Pjbf9+V/wAK+Zf+ChGn2tr8CbR4baGF/wC2rcbo4wpx5c3HFe5mVJUsuqQWtovfV/efmXB+&#10;OqY7i/B4idoudWLailGPyitEj2P4GatZR/BP4fI95bqy+HtPBVpVBB+zR8da7f8Atiw/5/rb/v6v&#10;+NcR8DNKspPgn8Pnezt2ZvD2nks0Skk/Zo+eldv/AGPYf8+Nt/35X/CvUw9/Yw9F+R8Rm9v7RxP+&#10;Of8A6Uw/tiw/5/rb/v6v+NH9sWH/AD/W3/f1f8aP7HsP+fG2/wC/K/4Uf2PYf8+Nt/35X/CujU8n&#10;QP7YsP8An+tv+/q/40f2xYf8/wBbf9/V/wAaP7HsP+fG2/78r/hR/Y9h/wA+Nt/35X/CjUNA/tiw&#10;/wCf62/7+r/jR/bFh/z/AFt/39X/ABo/sew/58bb/vyv+FH9j2H/AD423/flf8KNQ0D+2LD/AJ/r&#10;b/v6v+NH9sWH/P8AW3/f1f8AGj+x7D/nxtv+/K/4Uf2PYf8APjbf9+V/wo1DQP7YsP8An+tv+/q/&#10;40f2xYf8/wBbf9/V/wAaP7HsP+fG2/78r/hR/Y9h/wA+Nt/35X/CjUNDP1XULa6uNJSG5hmYX8JK&#10;xuGOMnniu0ri9VsLa1uNJeG2hhY38ILRoFOMnjiu0rnnudENtAooorM0CiiigAooooAKKKKACiii&#10;gAooooAK+AP+CcP/ACdN+2h/2Oa/+l2q19/18Af8E4f+Tpv20P8Asc1/9LtVoA+/6KKKACiiigAo&#10;oooAKKKKACiiigAooooAKKKKACiiigAooooAKKKKACiiigAooooAKKKKACiiigAooooAKKKKACii&#10;igD4A/4LV/8AJrPhb/sc7X/0hvq+/wCvgD/gtX/yaz4W/wCxztf/AEhvq+/6ACiiigAooooAKKKK&#10;ACiiigCvf6hbaVY3N7e3MNnZ20bTT3Fw4SOKNQSzsx4VQASSeABXmX/DWPwQ/wCiyfD/AP8ACosf&#10;/jtem39hbarY3Nle20N5Z3MbQz29wgeOWNgQyMp4ZSCQQeCDXmX/AAyd8EP+iN/D/wD8Jex/+NUA&#10;cn8W/wBqT4Mal8KfGdpafF3wJdXdxot7FDBD4lsneR2gcKqqJckkkAAdc1zP7BGuWFv+x78LopLq&#10;NZF0vBXPT97JXTfFv9lv4Mab8KfGd3afCLwJa3dvot7LDPD4askeN1gcqysIsgggEEdMVzP7BGh2&#10;Fx+x78LpZLWNpG0vJbHX97JWkL30M52tqe+/8JFpv/P5H+dH/CRab/z+R/nR/wAI7pv/AD5x/lR/&#10;wjum/wDPnH+Vb+8Ye6H/AAkWm/8AP5H+dH/CRab/AM/kf50f8I7pv/PnH+VH/CO6b/z5x/lR7we6&#10;Yek6taQ+INSme4RYpMbGJ4Nbn/CRab/z+R/nWHpOk2k3iDUoXt0aKPGxSOBW5/wjum/8+cf5VEea&#10;2hUuW4f8JFpv/P5H+dH/AAkWm/8AP5H+dH/CO6b/AM+cf5Uf8I7pv/PnH+VX7xPuh/wkWm/8/kf5&#10;0f8ACRab/wA/kf50f8I7pv8Az5x/lR/wjum/8+cf5Ue8Huh/wkWm/wDP5H+dH/CRab/z+R/nR/wj&#10;um/8+cf5Uf8ACO6b/wA+cf5Ue8Huh/wkWm/8/kf50f8ACRab/wA/kf50f8I7pv8Az5x/lR/wjum/&#10;8+cf5Ue8HulbVNe0+bTbuNLuNnaF1VQepKniqvhvWrG00W2imuUjkXdlWPI+YmrWqaDp8Om3ciWk&#10;ausLsrAdCFPNVfDei2N3ottLNbJJI27LMOT8xFT71y/d5TT/AOEi03/n8j/Oj/hItN/5/I/zo/4R&#10;3Tf+fOP8qP8AhHdN/wCfOP8AKq94j3Q/4SLTf+fyP86P+Ei03/n8j/Oj/hHdN/584/yo/wCEd03/&#10;AJ84/wAqPeD3Q/4SLTf+fyP86P8AhItN/wCfyP8AOj/hHdN/584/yo/4R3Tf+fOP8qPeD3Q/4SLT&#10;f+fyP86P+Ei03/n8j/Oj/hHdN/584/yo/wCEd03/AJ84/wAqPeD3Q/4SLTf+fyP86w/FGrWl59h8&#10;m4STZMGbaeg9a3P+Ed03/nzj/KsPxRpNpZ/YfJt0j3zBW2jqPSplzW1Ljy30Nz/hItN/5/I/zo/4&#10;SLTf+fyP86P+Ed03/nzj/Kj/AIR3Tf8Anzj/ACqveI90P+Ei03/n8j/Oj/hItN/5/I/zo/4R3Tf+&#10;fOP8qP8AhHdN/wCfOP8AKj3g90P+Ei03/n8j/Oj/AISLTf8An8j/ADo/4R3Tf+fOP8qP+Ed03/nz&#10;j/Kj3g90P+Ei03/n8j/Oj/hItN/5/I/zo/4R3Tf+fOP8qP8AhHdN/wCfOP8AKj3g90P+Ei03/n8j&#10;/Oj/AISLTf8An8j/ADo/4R3Tf+fOP8qP+Ed03/nzj/Kj3g90w9J1a0h8QalM9wixSY2MTwa3P+Ei&#10;03/n8j/OsPSdJtJvEGpQvbo0UeNikcCtz/hHdN/584/yqI81tCpctw/4SLTf+fyP86P+Ei03/n8j&#10;/Oj/AIR3Tf8Anzj/ACo/4R3Tf+fOP8qv3ifdD/hItN/5/I/zo/4SLTf+fyP86P8AhHdN/wCfOP8A&#10;Kj/hHdN/584/yo94PdD/AISLTf8An8j/ADo/4SLTf+fyP86P+Ed03/nzj/Kj/hHdN/584/yo94Pd&#10;D/hItN/5/I/zo/4SLTf+fyP86P8AhHdN/wCfOP8AKj/hHdN/584/yo94PdK2qa9p82m3caXcbO0L&#10;qqg9SVPFVfDetWNpottFNcpHIu7KseR8xNWtU0HT4dNu5EtI1dYXZWA6EKeaq+G9FsbvRbaWa2SS&#10;Rt2WYcn5iKn3rl+7ymn/AMJFpv8Az+R/nR/wkWm/8/kf50f8I7pv/PnH+VH/AAjum/8APnH+VV7x&#10;Huh/wkWm/wDP5H+dH/CRab/z+R/nR/wjum/8+cf5Uf8ACO6b/wA+cf5Ue8Huh/wkWm/8/kf50f8A&#10;CRab/wA/kf50f8I7pv8Az5x/lR/wjum/8+cf5Ue8Huh/wkWm/wDP5H+dH/CRab/z+R/nR/wjum/8&#10;+cf5Uf8ACO6b/wA+cf5Ue8Huh/wkWm/8/kf51h+KNWtLz7D5NwkmyYM209B61uf8I7pv/PnH+VYf&#10;ijSbSz+w+TbpHvmCttHUelTLmtqXHlvobn/CRab/AM/kf50f8JFpv/P5H+dH/CO6b/z5x/lR/wAI&#10;7pv/AD5x/lVe8R7of8JFpv8Az+R/nR/wkWm/8/kf50f8I7pv/PnH+VH/AAjum/8APnH+VHvB7of8&#10;JFpv/P5H+dH/AAkWm/8AP5H+dH/CO6b/AM+cf5Vnak3hbR51hv7nTbGZl3iO5uEjYrkjOCRxkH8q&#10;ltx1djSFN1HywTb8jR/4SLTf+fyP86P+Ei03/n8j/OsP+2PBH/QV0X/wNj/+Ko/tjwR/0FdF/wDA&#10;2P8A+KqfaL+ZHR9Tr/8APuX3M3P+Ei03/n8j/Oj/AISLTf8An8j/ADrD/tjwR/0FdF/8DY//AIqj&#10;+2PBH/QV0X/wNj/+Ko9ov5kH1Ov/AM+5fcwtNWtI/Ft7ctcIIHhCrJ2JwnH6Gtz/AISLTf8An8j/&#10;ADribXxD4RbxVeQvq+km1WIFFN5HtzhOnze5ra/tjwR/0FdF/wDA2P8A+KqY1F/MhvB1/wDn3L7m&#10;bn/CRab/AM/kf50f8JFpv/P5H+dYf9seCP8AoK6L/wCBsf8A8VR/bHgj/oK6L/4Gx/8AxVV7RfzI&#10;X1Ov/wA+5fczc/4SLTf+fyP86P8AhItN/wCfyP8AOsP+2PBH/QV0X/wNj/8AiqP7Y8Ef9BXRf/A2&#10;P/4qj2i/mQfU6/8Az7l9zNz/AISLTf8An8j/ADo/4SLTf+fyP86w/wC2PBH/AEFdF/8AA2P/AOKo&#10;/tjwR/0FdF/8DY//AIqj2i/mQfU6/wDz7l9zNz/hItN/5/I/zo/4SLTf+fyP86w/7Y8Ef9BXRf8A&#10;wNj/APiqP7Y8Ef8AQV0X/wADY/8A4qj2i/mQfU6//PuX3M09U17T5tNu40u42doXVVB6kqeKq+G9&#10;asbTRbaKa5SORd2VY8j5iazdS1zwXHp100eraMJFicqVvI85wcfxVW8O694OuNHt3uNX0dpju3F7&#10;yPP3jj+L0qfaK/xIr6nX5f4cvuZ13/CRab/z+R/nR/wkWm/8/kf51h/2x4I/6Cui/wDgbH/8VR/b&#10;Hgj/AKCui/8AgbH/APFVXtF/Mifqdf8A59y+5m5/wkWm/wDP5H+dH/CRab/z+R/nWH/bHgj/AKCu&#10;i/8AgbH/APFVs2+iaRdQRzQ28E0Mih0kjO5WUjIIIPIIpqXNs0ZVKM6SvUi16qx8v/8ABRLVrS++&#10;CmiR29wkrjxDAxVfT7Nc8/rUPwa/Zj+DXi74QeFtU1nQ1fWb7Topbm5XUbpGMhXltok2j6Yx7VN/&#10;wUS0m0sfgpoklvbpE58QwKWX0+zXPH6VB8HP2nvg34Q+D/hbTNY1sDWbHToobm1TTrp2EgGCoYR7&#10;D9d2Pevkqv1b+1an1vltyr4rW+V+p+/YH+3P9RsH/YPtuf287+y572t9rk6X76Hjfxf8It+x18V/&#10;DnifwDrF1Po1+WZrSaTcfkK+ZBIRgOjBwVyMjnqVzX6DQeMtHm0+O9N9FFbtEJi0p27VIzk+mBXw&#10;B8QNYuf21vjJoWheDNHuLHwrpeVmvpkwUjdgZZ5MZC5VAEXOSR74Hb/tZahdeNPi54S+Cfhd10qy&#10;uPIF9ImTuZzlQ3OWWONd+M8luegrHCYqOD+sVcOr0nJKC6OT3t5XPRz7I8RxF/ZOBzWooY2NOpPE&#10;TdnKFKLTg523ko7Le71tufSU/wC098Kbe+Nm/jvR/OB2krPuTP8Avgbf1rb1rxJpev2mmXWm6hb3&#10;9s0gkWa3kDoy+oYcEfSvNrD9hv4R2vh1NNm0Ca7uRHtfU5L2Zbhnx9/hggPsFx7V89fCyPUP2ef2&#10;mrz4W3N7LfeHL+dfsjTf7aeZE4A4DEfu2wME89hXrSxmLw8oLFwjyzdrxb0b2vc+Ahw7kOcYbEz4&#10;fxFV1sPFzcasYrnhH4nBxbtbez1Z9u+IPiX4V8J2P2zWtfsNLtugku5hGCfQZ6n2Fc1ov7Snwv8A&#10;EF2trY+N9JkuG4WOSbyix9BvAyfYV8f32i6N8av21da8N+Orp7XQrCWe1sbDz/IV/LACRqeCN/Ln&#10;HJ7HpX0J4z/YT+FfiTSXg0vS5/DV9tIivLG5lkwe25JGZWGfoT6ilTx2NxTnLDQjyxbWrd3b8F8z&#10;fE8NcO5JDDUM7xFZVq0I1LwhF04KW17vmlbry/I85/4KFfETw3rHw70vw1ZavBc67BrEF5JZJnes&#10;P2e4G/pjGXXv3r0X4Q/tN/C7QfhN4K0zUPGVha39lollbXEDiTdHIkCKynC9QQR+FeQ/tu/Bzw94&#10;F+C/hPVYbGJvE0N1Y6PcaojODNFHaTAjYWKgFo1PTPHWvVPhH+yn8KfEXwp8F6rqPhC3udQvtFsr&#10;q5na5nBkleBGdsCQAZJJ4GOa4IPHPMqrpqPNyre+3Tbr36H1OIjw1Hg3Axxkq7pqrUs4KF3O3vP3&#10;n8P8vXud38bda8b3Wg2SfDLVtItNU88/aZNTwV8rafu5VhndjtXx78I4/FOi/tx6CfHusRarr4W4&#10;e5vY5N8ZDafMUC4VQAAQMAACv0H/AOEd03/nzj/KvjK/021H/BSTTbXyV+zm3P7vt/yC5D/OunNa&#10;DVWhWcn/ABIK19PuPE4EzPmwGaZcqMElhK8uflXtHotHPe2u3p2Ps3/hItN/5/I/zo/4SLTf+fyP&#10;86P+Ed03/nzj/Kj/AIR3Tf8Anzj/ACr6f3j8T90P+Ei03/n8j/Oj/hItN/5/I/zo/wCEd03/AJ84&#10;/wAqP+Ed03/nzj/Kj3g90w7TVrSPxbe3LXCCB4QqydicJx+hrc/4SLTf+fyP86w7TSbSTxbe2zW6&#10;GBIQyx9gcJz+prc/4R3Tf+fOP8qmPNqVLlD/AISLTf8An8j/ADo/4SLTf+fyP86P+Ed03/nzj/Kj&#10;/hHdN/584/yqveJ90P8AhItN/wCfyP8AOj/hItN/5/I/zo/4R3Tf+fOP8qP+Ed03/nzj/Kj3g90P&#10;+Ei03/n8j/Oj/hItN/5/I/zo/wCEd03/AJ84/wAqP+Ed03/nzj/Kj3g90P8AhItN/wCfyP8AOj/h&#10;ItN/5/I/zo/4R3Tf+fOP8qP+Ed03/nzj/Kj3g90juvEGnPbSqt3GSUIAz7VZ+H3/ACLqf9dG/nVa&#10;68P6cltKy2kYIQkHHtVn4ff8i6n/AF0b+dY1L6XNqduh0tFFFZGoUUUUAFFFFABRRRQAUUUUAFfA&#10;Hwb/AOUyXx2/7Ey2/wDROjV9/wBfAHwb/wCUyXx2/wCxMtv/AETo1AH3/RRRQAUUUUAFFFFABRRR&#10;QAUUUUAFFFFABRRRQAUUUUAFFFFABRRRQAUUUUAFFFFABRRRQAUUUUAFFFFABRRRQAUUUUAFFFFA&#10;BRRRQAUUUUAFFFFABRRRQAUUUUAFFFFABRRRQAUUUUAFFFFABRRRQB8AfGT/AJTJfAn/ALEy5/8A&#10;ROs19/18AfGT/lMl8Cf+xMuf/ROs19/0AFFFFABRRRQAUUUUAFFFFABRRRQAUUUUAcf8ZP8AkkPj&#10;j/sBX3/pO9eL/sC/8mc/Cv8A7BI/9GvXtHxk/wCSQ+OP+wFff+k714v+wL/yZz8K/wDsEj/0a9a0&#10;9zKpsfQFfL/xYl874hay3o6L+Uaj+lfUFfKfxEl87xzrjel26/kcf0q6mxFPc52iiiuc6AooooAK&#10;KKKACiiigDovA/jS78E6wt1BmS3fC3FuTgSL/Qjsf6E19JLrVp4g8Kz39jKJrea2cqe4+U5BHYiv&#10;kuuv+HvjK88O3slgp82x1D9zJCTwrMNocehGRn1H4Y0jK2jM5RvqfSej/wDIIsf+uCf+girlUtEd&#10;ZNHsirBh5KDIOeQACPzq7XQtjme4UUUUwCiiigAooooAKKKKACiiigDH8W/8i/d/8A/9DWtisfxb&#10;/wAi/d/8A/8AQ1rYpdR9Ar4K/wCCaf8AyMnjr/r0tf8A0OSvvWs7S/Dmk6G0jabpdlp7SAB2tbdI&#10;iwHQHaBmvOxGDdfE0a6lb2fNp3urH2WU8QQy3JsxyqVPmeKVO0r25fZyctra3v5WNGvPvjz8LY/j&#10;J8LNb8MeYkF3cIJbOeT7sdwhDIT6AkbT7Ma9Boruq041oSpzV01ZnzGCxlbL8TTxmHladOSkn2ad&#10;0fCfwQ/akuv2cdF/4V18UfDmr2Umls4sp4IVZxGzFtrBmUMuSdrqSCCB0GazPi58Vtf/AG2Nb0jw&#10;R8P9Avrbw7a3Iubu/vlCgNgqJJdpKoiqzELuJYnpkAV95apouna3Gseo2Frfxqcql1CsgB9gwNS2&#10;On2ul2629lbQ2luvSKCMIo+gAxXz/wDZeIlSWFnXvS7W963a9/0P1ePG+U0cbLO8Plijjnd83tG6&#10;am95qFr31bs5WT13PC/iT8ZtE/ZH0v4deHLnSri+8OzWk1k11akedB9nWAK+w8Pu8xieQeMjPSnX&#10;n7avwam0CS4l8Rm5SSMq2ntp87SvkYKFSm3nkcnb717ZrGh6b4isHsdW0+11Oyk+/bXkKzRt9VYE&#10;GvPov2Y/hTDfLdr4C0Uyq24K1uGj/wC+D8pHtjFdlSljoTaw8o8mllJPTS2lt/mfPYLH8M4jDxlm&#10;9Ct9YTblOnONqjcnK8lNe69Uvd7X3Z86/wDBP3wleXHi3xz42t9Pk0rwze5tbCFxhX3TGTavYiNQ&#10;qk9Mtj1xxn7JPxL0H9mr4g/EDwt48nk0WWeWGFbqSJ3RXt2mGGCqThhKCGxjA9xX6DWdnb6faxW1&#10;rBHbW0ShI4YUCIijoABwBXJ+Nfg34I+I11HdeJPC+m6tdxjatzPCPN29lLjDEexOK4VlNShTovDz&#10;XPTbeq0fNvtt5H08+PMJmmKzGOa4eX1bFxpxtCS54ey1g7yVpP8Amvv6aCeA/i94Y+JnhvVde8N3&#10;z6lpWm3EltLcCF49zpGkjbQ4BIw6896+Lf2sf2r/AAV8a/hhB4f8Pw6rHfR6lFdk3tskabFSRTyH&#10;POXHavunwp4H8P8AgXR20nw/o1lo+nM7SPbWkKoruQAWbH3iQAMnJwAOgFY3iTwF4ZjsIyvhzSVP&#10;nxjIsYh3/wB2uvGYbF4rD+y50rr3tG/u10PnuH86yLI81ePWGqVFCSdK80mrfz2i02/K1jw79nn9&#10;rrwPqWifD/4fxQ6v/bq6fZ6UWa2QQedHCqMd2/O3KnnH4V9TVi2ngrw9YXMdxbaDpltcRncksNnG&#10;rqfUELkGtqu7CUq1GnyVpKVtrK2n4nzmf43LcwxbxGW0JUlK7kpS5rybbutFZeQUUUV2nzQUUUUA&#10;FFFFABRRRQAUUUUAZWuf67SP+whD/M11tclrn+u0j/sIQ/zNdbXNU+I6afwhRRRWZoFFFFABRRRQ&#10;AUUUUAFFFFABRRRQAV8Af8E4f+Tpv20P+xzX/wBLtVr7/r4A/wCCcP8AydN+2h/2Oa/+l2q0Aff9&#10;FFFABRRRQAUUUUAFFFFABRRRQAUUUUAFFFFABRRRQAUUUUAFFFFABRRRQAUUUUAFFFFABRRRQAUU&#10;UUAFFFFABRRRQB8Af8Fq/wDk1nwt/wBjna/+kN9X3/XwB/wWr/5NZ8Lf9jna/wDpDfV9/wBABRRR&#10;QAUUUUAFFFFABRRRQAUUUUAcb8aP+SO+O/8AsA3/AP6TvXjH7AP/ACZx8LP+wV/7Vkr2f40f8kd8&#10;d/8AYBv/AP0nevGP2Af+TOPhZ/2Cv/asla09zKpsfQNFFFdBzhRRRQBzmi/8jPq34fzro65zRf8A&#10;kZ9W/D+ddHUR2KluFFFFWSFFFFABRRRQAUUUUAU9Y/5BF9/1wf8A9BNU/CX/ACL9p/wP/wBDarms&#10;f8gi+/64P/6Cap+Ev+RftP8Agf8A6G1T9or7JsUUUVRIUUUUAFFFFABRRRQAVznjD/mHf9dxXR1z&#10;njD/AJh3/XcVMtio7nR0UUVRIUUUUAFFFFABRRRQAUUUUAc5ov8AyM+rfh/OujrnNF/5GfVvw/nX&#10;R1EdipbhRRRVkhRRRQAUUUUAFFFFAFPWP+QRff8AXB//AEE1T8Jf8i/af8D/APQ2q5rH/IIvv+uD&#10;/wDoJqn4S/5F+0/4H/6G1T9or7JsUUUVRIUUUUAFFFFABRRRQAVznjD/AJh3/XcV0dc54w/5h3/X&#10;cVMtio7nR0UUVRIUUUUAFcV42+C3gf4jarFqXiXw1ZazfxQi3Se5UlljDMwXg9Mux/Gu1oqJ04VF&#10;yzSa8zqw2LxGCqe1wtSUJd4tp/etTyr/AIZX+E3/AEImlf8AfDf40f8ADK/wm/6ETSv++G/xr1Wi&#10;ub6nhv8An1H7kev/AKxZ1/0G1f8AwZP/ADPKv+GV/hN/0Imlf98N/jR/wyv8Jv8AoRNK/wC+G/xr&#10;1Wij6nhv+fUfuQf6xZ1/0G1f/Bk/8zw20/Zk+Fsni29tm8E6WYEhDLHsbAOE56+5rd/4ZX+E3/Qi&#10;aV/3w3+NdlY/8jvqH/XAfySujqY4PDa/uo/cipcRZ1/0G1f/AAZP/M8q/wCGV/hN/wBCJpX/AHw3&#10;+NH/AAyv8Jv+hE0r/vhv8a9VoqvqeG/59R+5E/6xZ1/0G1f/AAZP/M8q/wCGV/hN/wBCJpX/AHw3&#10;+NH/AAyv8Jv+hE0r/vhv8a9Voo+p4b/n1H7kH+sWdf8AQbV/8GT/AMzyr/hlf4Tf9CJpX/fDf40f&#10;8Mr/AAm/6ETSv++G/wAa9Voo+p4b/n1H7kH+sWdf9BtX/wAGT/zPKv8Ahlf4Tf8AQiaV/wB8N/jR&#10;/wAMr/Cb/oRNK/74b/GvVaKPqeG/59R+5B/rFnX/AEG1f/Bk/wDM8g1T9lv4UQ6bdyJ4G0pXWF2V&#10;gjcEKeetVvDf7L/wqu9FtpZvA+lySNuyzI2T8xHrXrmsf8gi+/64P/6Cap+Ev+RftP8Agf8A6G1T&#10;9Tw3N/Cj9yK/1izrl/32r/4Mn/mcF/wyv8Jv+hE0r/vhv8aP+GV/hN/0Imlf98N/jXqtFV9Tw3/P&#10;qP3In/WLOv8AoNq/+DJ/5nlX/DK/wm/6ETSv++G/xr0rSdKtNC0qz02wgS1sLOFLe3gj+7HGihVU&#10;ewAA/CrdFbU6FKi704JeiSODF5pj8fFRxdedRLbmk5W9Ltnyr/wUc/5Ihof/AGMUH/pNc1r/AAD/&#10;AGc/hp4j+DvgvWNT8Habe6ldabDPPcTKxMjlckkZwc/St39sb4ReIvjR8MtM0TwzDBNf2+sRXjrc&#10;TCJfLWGdCcnvmReK9C+C/ha/8E/CfwpoGqIkeo6dp8VvOsbh1DqMHBHUV4awvtMzqVKtO8eVWbV1&#10;c/TJ568HwVhMLgsU4VlWm5RjJqXK07XSadrnQeHfC+j+EdOWw0PSrPR7JTkW9jAsKZ9cKBz718Uf&#10;FiVfB/8AwUH8MarqhFtY3rWbRTOcLtaE24JJ6DzAQfTFfddePftH/s46V+0B4ftY5Lr+yde08s1j&#10;qSx78BvvRyLkZQkA9cqRkdwerMsLOtQiqC96DUktr26Hi8GZ5h8tzSrLM5v2eIpzpTnq3FTXxd3Z&#10;pX62uew18EfFK6j8Xft/6JBpuJTpktrHcPCMYMUZlfce+Adp+mK623+Hv7WGk6Yvh218XaXNp8a+&#10;RHqLSxNII+g/eNF5vTuQW56113wb/Zdg+CMi65rGp/8ACQeMNSm23N78xSJS25lQt8zFjyztgnHQ&#10;c587ESrZk6dNUpQjGSlJy026LufVZXRy3g2ljMbPH0sRVq0p0qcKTcvjt707pKKSW3X89r49fsa+&#10;GPjbrT69Ffz+G/EEiBJ7q3hWWK4wMK0kZK5YAAZDDgDOeK+dvH3w/wDjb+yVpNv4i03x5Jq3hyG4&#10;WJ4VuJHijLHjzLeXKhWxtypJ+nBr0/xJa/tJ/Cfx14jvvDVvbeM/Cd/qlzfWtjNIJ/s8csrOsYVm&#10;SVcBsYUlQRx7874x0T9of9p61g8Na94a0/wR4Y89JbqZl2btvIJDSM746gKAMgZPeuDGQo1XOVKj&#10;OFd7NJq7732t5n1/D+IzHBQw9HH5lhq+WpLmVSUJOMbaxUWvaKSWijqr2S0H/te+Pv8AhaP7IfgH&#10;xSYFtZNS1i3llhUkqkgt7pXC57blbGe2K+ovgT/yRD4ef9i7p3/pNHXCfFr9muDxZ+zrZ/DrQp1i&#10;uNHjhk06a5JCyTRgglyM43hpM44Bf0GK8Y8E+Lv2nvAPhWz8E2nw+tb19PiWztNRugreXGuFQeYJ&#10;hGwUcAnsBnOK7VOrgsY61eDlzQirxV/eW+x8xPD4LiTh5ZfldenSdHEVJKNWag/Zy+Frm3SWj6n2&#10;3XxTqH/KTDTf+vc/+mqSvof48w/E6bQdNHwuns4NVFyftbXgiKmHYenmAjO7HSvlaT4B/tHTfFSL&#10;4is2jnxXEuxbvz4NgHkmH/V7dv3CR0961zWpUlOlCFKUuScZNpaWXbzOLgTB4Wjh8bisTjqNP29C&#10;rSjGU7SUpWSclbSOm6bduh98UV5X8A4fipDperD4pT2U98Zk+xGyEQAj2ndnywOc4616pX0FGp7a&#10;CnyuN+j0Z+TZhg/qGJnhvaxqcv2oPmi9L6Oyv223CiiitjzznLH/AJHfUP8ArgP5JXR1zlj/AMjv&#10;qH/XAfySujqY9SpBRRRVEhRRRQAUUUUAFFFFAEN5/wAek/8AuN/KoPh9/wAi6n/XRv51Pef8ek/+&#10;438qg+H3/Iup/wBdG/nWFTob09mdLRRRWJsFFFFABRRRQAUUUUAFFFFABXwB8G/+UyXx2/7Ey2/9&#10;E6NX3/XwB8G/+UyXx2/7Ey2/9E6NQB9/0UUUAFFFFABRRRQAUUUUAFFFFABRRRQAUUUUAFFFFABR&#10;RRQAUUUUAFFFFABRRRQAUUUUAFFFFABRRRQAUUUUAFFFFABRRRQAUUUUAFFFFABRRRQAUUUUAFFF&#10;FABRRRQAUUUUAFFFFABRRRQAUUUUAfAHxk/5TJfAn/sTLn/0TrNff9fAHxk/5TJfAn/sTLn/ANE6&#10;zX3/AEAFFFFABRRRQAUUUUAFFFFAHlf7RH7S3gT9mDwWPEfjfUmt0mZo7LT7VBJd30gAJSJMjOMj&#10;LEhRkZIyK+KR/wAFRvjH45jfVfh5+zN4g1rwzyYtQ8i8vBIoJwxaGDYvQ8AtjHXiuES50H9sb/gp&#10;B4z1b4h39nH8KfhfDMgi1a4WGw220ywqsjOQu2S4Z5Tu4ZUCnjAr778N/ti/AfWtUttB0f4peEzd&#10;ZEFvbLqEcSMRwqRkkKewAU88AUAdl8EfH2o/FL4T+GPFer6FL4Z1PVbNbi50ecsXtHyQYzuVWyMd&#10;1BruKRWDKCDkHkEUtAHH/GT/AJJD44/7AV9/6TvXi/7Av/JnPwr/AOwSP/Rr17R8ZP8AkkPjj/sB&#10;X3/pO9eL/sC/8mc/Cv8A7BI/9GvWtPcyqbH0BXyR4ul8/wAWa1J133szfnI1fW9fHmrS+fql5J13&#10;zO35saqp0Jp9SpRRRWBuFFFFABRRRQAUUUUAFXtC/wCQ5p//AF8R/wDoQqjV7Qv+Q5p//XxH/wCh&#10;CgD0TwP8Sm8J+Jr/AE6/ctpE13J8x5Nuxc/MP9k9x+Prn3qORZY1dGDowyrKcgg9CDXyDrv/ACHN&#10;Q/6+JP8A0I16X8IPid/ZckWh6tL/AKGx221w5/1RP8BP909j2+nTaEujMZx6o91ooorcwCiiigAo&#10;oooAKKKKACiiigDH8W/8i/d/8A/9DWtisfxb/wAi/d/8A/8AQ1rYpdR9AooopiCiiigAooooAKKK&#10;KACiiigArI8T/wDIPj/67x/zrXrI8T/8g+P/AK7x/wA6mWw47mvRRRVCCiiigAooooAKKKKACiii&#10;gAooooAytc/12kf9hCH+Zrra5LXP9dpH/YQh/ma62uap8R00/hCiiiszQKKKKACiiigAooooAKKK&#10;KACiiigAr4A/4Jw/8nTftof9jmv/AKXarX3/AF8Af8E4f+Tpv20P+xzX/wBLtVoA+/6KKKACiiig&#10;AooooAKKKKACiiigAooooAKKKKACiiigAooooAKKKKACiiigAooooAKKKKACiiigAooooAKKKKAC&#10;iiigD4A/4LV/8ms+Fv8Asc7X/wBIb6vv+vgD/gtX/wAms+Fv+xztf/SG+r7/AKACiiigAooooAK8&#10;r/aI/aW8CfsweCx4j8b6k1ukzNHZafaoJLu+kABKRJkZxkZYkKMjJGRXqlfk0lzoP7Y3/BSDxnq3&#10;xDv7OP4U/C+GZBFq1wsNhttplhVZGchdslwzyndwyoFPGBQB3Y/4KjfGPxzG+q/Dz9mbxBrXhnkx&#10;ah5F5eCRQThi0MGxeh4BbGOvFfeXwR8faj8UvhP4Y8V6voUvhnU9Vs1uLnR5yxe0fJBjO5VbIx3U&#10;GuN8N/ti/AfWtUttB0f4peEzdZEFvbLqEcSMRwqRkkKewAU88AV7SrBlBByDyCKAFooooA4340f8&#10;kd8d/wDYBv8A/wBJ3rxj9gH/AJM4+Fn/AGCv/aslez/Gj/kjvjv/ALAN/wD+k714x+wD/wAmcfCz&#10;/sFf+1ZK1p7mVTY+gaKKK6DnCiiigDnNF/5GfVvw/nXR1zmi/wDIz6t+H866OojsVLcKKKKskKKK&#10;KACiiigAooooAp6x/wAgi+/64P8A+gmqfhL/AJF+0/4H/wChtVzWP+QRff8AXB//AEE1T8Jf8i/a&#10;f8D/APQ2qftFfZNiiiiqJCiiigAooooAKKKKACuc8Yf8w7/ruK6Ouc8Yf8w7/ruKmWxUdzo6KKKo&#10;kKKKKACiiigAooooAKKKKAOc0X/kZ9W/D+ddHXOaL/yM+rfh/OujqI7FS3CiiirJCiiigAooooAK&#10;KKKAKesf8gi+/wCuD/8AoJqn4S/5F+0/4H/6G1XNY/5BF9/1wf8A9BNU/CX/ACL9p/wP/wBDap+0&#10;V9k2KKKKokKKKKACiiigAooooAK5zxh/zDv+u4ro65zxh/zDv+u4qZbFR3OjoooqiQooooAKKKKA&#10;CiiigAooooA5yx/5HfUP+uA/kldHXOWP/I76h/1wH8kro6mPUqQUUUVRIUUUUAFFFFABRRRQBT1j&#10;/kEX3/XB/wD0E1T8Jf8AIv2n/A//AENquax/yCL7/rg//oJqn4S/5F+0/wCB/wDobVP2ivsmxRRR&#10;VEhRRRQAUUUUAFFFFABXOeMP+Yd/13FdHXOeMP8AmHf9dxUy2KjudHRRRVEhRRRQAUUUUAFFFFAB&#10;RRRQBzlj/wAjvqH/AFwH8kro65yx/wCR31D/AK4D+SV0dTHqVIKKKKokKKKKACiiigAooooAhvP+&#10;PSf/AHG/lUHw+/5F1P8Aro386nvP+PSf/cb+VQfD7/kXU/66N/OsKnQ3p7M6WiiisTYKKKKACiii&#10;gAooooAKKKKACvgD4N/8pkvjt/2Jlt/6J0avv+vgD4N/8pkvjt/2Jlt/6J0agD7/AKKKKACiiigA&#10;ooooAKKKKACiiigAooooAKKKKACiiigAooooAKKKKACiiigAooooAKKKKACiiigAooooAKKKKACi&#10;iigAooooAKKKKACiiigAooooAKKKKACiiigAooooAKKKKACiiigAooooAKKKKAPgD4yf8pkvgT/2&#10;Jlz/AOidZr7/AK+APjJ/ymS+BP8A2Jlz/wCidZr7/oAKKKKACiiigAooooAKKKKAPxB/YN/ZW8Kf&#10;tY/HX4nxeP77UjZaNcG9fTLKf7P9tlkuJVJlYDIVcHhdpy45AyD9nfHj/gkz8F9a+GetnwBol14R&#10;8V2tpJPYXEep3NzFNKikiOVJ3k+VuhK4I4I6EH548NeKx/wTq/4KMeMj4ujubX4c+NTcSw6gsRaN&#10;LeeYTxSgAEv5Mm6FscgFmweAfs/9oT/goL8HPhv8I9a1fQ/H2heK9ens5ItL0rQ9Qjup5LhlITeI&#10;2JiUEgsz4wAcZOAQDyX/AII6/HfXPib8G/E/g3Xr6bU5vBt1brZ3NwxZ1s7hZDHEWPLBHhlxnorK&#10;vQAV9vfEbXPEPhrwTqup+FPDH/CZ+IbeMNZ6F/aEdh9rYsAV8+QFI8KS2SP4cd6+HP8Agjb8EtV+&#10;H3wV8TeN9XtpbJ/Gd3btZQyggvZ2yyCObB6B3nlx6hQehFfoPQB8Y/Ev4/ftJX3w58VW9/8Asp/2&#10;bYzaTdx3F7/wsXTZfs8ZhcNJsEeW2jJ2jk4xXRfsF6hqUf7H/wALlj0nzYxpeFf7So3DzX5x2r3z&#10;4yf8kh8cf9gK+/8ASd68X/YF/wCTOfhX/wBgkf8Ao160p7mVTY9nfVtUjRmbRsKoyT9qT/CvmdtL&#10;0ZmJOv5JOT/ob/419Sa3N9n0W/l/uW8jfkpNfH1VU6Cp9Tc/snRf+g9/5Jv/AI0f2Tov/Qe/8k3/&#10;AMaw6KxNjc/snRf+g9/5Jv8A40f2Tov/AEHv/JN/8aw6KANz+ydF/wCg9/5Jv/jR/ZOi/wDQe/8A&#10;JN/8aw6KANz+ydF/6D3/AJJv/jR/ZOi/9B7/AMk3/wAaw6KANz+ydF/6D3/km/8AjVvSdL0iPVLN&#10;o9b82RZkKx/ZHXcdwwM54zXMVe0L/kOaf/18R/8AoQoA2dW0vSJNUvGk1vypGmctH9kdtp3HIznn&#10;FVP7J0X/AKD3/km/+NUdd/5Dmof9fEn/AKEao0Ae7fD/AOJEcVvaaIb1dYus+XBJIGgYrjhSWBBP&#10;Yc88CvQP7S1b/oDf+TSf4V8lKxRgykqwOQR1FfQnwn+Jg8T2y6XqMgGrQr8jt/y8KO/+8O479fXG&#10;0JX0bMZxtqkdj/aWrf8AQG/8mk/wo/tLVv8AoDf+TSf4VsUVtZ9zG67GP/aWrf8AQG/8mk/wo/tL&#10;Vv8AoDf+TSf4VsUUWfcLrsY/9pat/wBAb/yaT/Cj+0tW/wCgN/5NJ/hWxRRZ9wuuxj/2lq3/AEBv&#10;/JpP8KP7S1b/AKA3/k0n+FbFFFn3C67HLeIr7UJtHuEn0z7PEduZPtCtj5h2FaP9pat/0Bv/ACaT&#10;/Cjxb/yL93/wD/0Na2Km2u5V9NjH/tLVv+gN/wCTSf4Uf2lq3/QG/wDJpP8ACtiiqs+5N12Mf+0t&#10;W/6A3/k0n+FH9pat/wBAb/yaT/Ctiiiz7hddjH/tLVv+gN/5NJ/hR/aWrf8AQG/8mk/wrYoos+4X&#10;XYx/7S1b/oDf+TSf4Uf2lq3/AEBv/JpP8K2KKLPuF12Mf+0tW/6A3/k0n+FH9pat/wBAb/yaT/Ct&#10;iiiz7hddjH/tLVv+gN/5NJ/hWdr19qEtmgm0zyF81CG+0K2TngYFdTWR4n/5B8f/AF3j/nUyWm5U&#10;XrsJ/aWrf9Ab/wAmk/wo/tLVv+gN/wCTSf4VsUVVn3Juuxj/ANpat/0Bv/JpP8KP7S1b/oDf+TSf&#10;4VsUUWfcLrsY/wDaWrf9Ab/yaT/Cj+0tW/6A3/k0n+FbFFFn3C67GP8A2lq3/QG/8mk/wo/tLVv+&#10;gN/5NJ/hWxRRZ9wuuxj/ANpat/0Bv/JpP8KP7S1b/oDf+TSf4VsUUWfcLrsY/wDaWrf9Ab/yaT/C&#10;j+0tW/6A3/k0n+FbFFFn3C67HOX15e3F5pK3On/ZI/t0RD+cr5OemB/niu7rktc/12kf9hCH+Zrr&#10;a557nRDYKKKKzNAooooAKKKKACiiigAooooAKKKKACvgD/gnD/ydN+2h/wBjmv8A6XarX3/XwB/w&#10;Th/5Om/bQ/7HNf8A0u1WgD7/AKKKKACiiigAooooAKKKKACiiigAooooAKKKKACiiigAooooAKKK&#10;KACiiigAooooAKKKKACiiigAooooAKKKKACiiigD4A/4LV/8ms+Fv+xztf8A0hvq+/6+AP8AgtX/&#10;AMms+Fv+xztf/SG+r7/oAKKKKACiiigAr8Qf2Df2VvCn7WPx1+J8Xj++1I2WjXBvX0yyn+z/AG2W&#10;S4lUmVgMhVweF2nLjkDIP7fV+RHhrxWP+CdX/BRjxkfF0dza/DnxqbiWHUFiLRpbzzCeKUAAl/Jk&#10;3QtjkAs2DwCAfQ/x4/4JM/BfWvhnrZ8AaJdeEfFdraST2FxHqdzcxTSopIjlSd5PlboSuCOCOhBz&#10;f+COvx31z4m/BvxP4N16+m1ObwbdW62dzcMWdbO4WQxxFjywR4ZcZ6Kyr0AFetftCf8ABQX4OfDf&#10;4R61q+h+PtC8V69PZyRaXpWh6hHdTyXDKQm8RsTEoJBZnxgA4ycA+Qf8Ebfglqvw++Cvibxvq9tL&#10;ZP4zu7drKGUEF7O2WQRzYPQO88uPUKD0IoA++NevL7T9D1G60zT/AO1tSgtpJbbT/OWH7TKqkpF5&#10;jcJuYBdx4GcmvmT/AIaI/ad/6NG/8yVpf/xuvqqigD4v+J3x+/aSvvhr4sttQ/ZU/sywm0m7juL3&#10;/hYumy/Z4zC4aTYseW2gk7RycYrb/YP1bVYf2Q/hgkOmebEul4V93Uea/NfQfxo/5I747/7AN/8A&#10;+k714x+wD/yZx8LP+wV/7VkrSnqzOeiPXv7a1r/oE/qaP7a1r/oE/qa6Oit+V9zDmXY5z+2ta/6B&#10;P6mj+2ta/wCgT+pro6KOV9w5l2OG0/UNQi1i+lisfMnfHmRZ+5Wt/bWtf9An9TRov/Iz6t+H866O&#10;oinbcqTV9jnP7a1r/oE/qaP7a1r/AKBP6mujoq+V9yeZdjnP7a1r/oE/qaP7a1r/AKBP6mujoo5X&#10;3DmXY5z+2ta/6BP6mj+2ta/6BP6mujoo5X3DmXY5z+2ta/6BP6mj+2ta/wCgT+pro6KOV9w5l2OV&#10;1DV9XksblJNL8uNo2DPn7owcmq+h6pqdvpcEdvp3nwru2yZ6/Mc/rXTax/yCL7/rg/8A6Cap+Ev+&#10;RftP+B/+htU2d9yrrl2Kn9ta1/0Cf1NH9ta1/wBAn9TXR0VXK+5PMuxzn9ta1/0Cf1NH9ta1/wBA&#10;n9TXR0Ucr7hzLsc5/bWtf9An9TR/bWtf9An9TXR0Ucr7hzLsc5/bWtf9An9TR/bWtf8AQJ/U10dF&#10;HK+4cy7HOf21rX/QJ/U1k69qGoXP2T7TY/Z9suU5+8fSu5rnPGH/ADDv+u4qZJ23Ki1fYP7a1r/o&#10;E/qaP7a1r/oE/qa6Oiq5X3J5l2Oc/trWv+gT+po/trWv+gT+pro6KOV9w5l2Oc/trWv+gT+po/tr&#10;Wv8AoE/qa6OijlfcOZdjnP7a1r/oE/qaP7a1r/oE/qa6OijlfcOZdjnP7a1r/oE/qaP7a1r/AKBP&#10;6mujoo5X3DmXY4bT9Q1CLWL6WKx8yd8eZFn7la39ta1/0Cf1NGi/8jPq34fzro6iKdtypNX2Oc/t&#10;rWv+gT+po/trWv8AoE/qa6Oir5X3J5l2Oc/trWv+gT+po/trWv8AoE/qa6OijlfcOZdjnP7a1r/o&#10;E/qaP7a1r/oE/qa6OijlfcOZdjnP7a1r/oE/qaP7a1r/AKBP6mujoo5X3DmXY5XUNX1eSxuUk0vy&#10;42jYM+fujByar6Hqmp2+lwR2+nefCu7bJnr8xz+tdNrH/IIvv+uD/wDoJqn4S/5F+0/4H/6G1TZ3&#10;3KuuXYqf21rX/QJ/U0f21rX/AECf1NdHRVcr7k8y7HOf21rX/QJ/U0f21rX/AECf1NdHRRyvuHMu&#10;xzn9ta1/0Cf1NH9ta1/0Cf1NdHRRyvuHMuxzn9ta1/0Cf1NH9ta1/wBAn9TXR0Ucr7hzLsc5/bWt&#10;f9An9TWTr2oahc/ZPtNj9n2y5Tn7x9K7muc8Yf8AMO/67ipknbcqLV9g/trWv+gT+po/trWv+gT+&#10;pro6KrlfcnmXY5z+2ta/6BP6mj+2ta/6BP6mujoo5X3DmXY5z+2ta/6BP6mj+2ta/wCgT+pro6KO&#10;V9w5l2Oc/trWv+gT+po/trWv+gT+pro6KOV9w5l2Oc/trWv+gT+po/trWv8AoE/qa6OijlfcOZdj&#10;hrfUNQXxFdTpY7rpowHgz90YXn9B+da39ta1/wBAn9TRY/8AI76h/wBcB/JK6Opin3Kk12Oc/trW&#10;v+gT+po/trWv+gT+pro6KrlfcnmXY5z+2ta/6BP6mj+2ta/6BP6mujoo5X3DmXY5z+2ta/6BP6mj&#10;+2ta/wCgT+pro6KOV9w5l2Oc/trWv+gT+po/trWv+gT+pro6KOV9w5l2OV1DV9XksblJNL8uNo2D&#10;Pn7owcmq+h6pqdvpcEdvp3nwru2yZ6/Mc/rXTax/yCL7/rg//oJqn4S/5F+0/wCB/wDobVNnfcq6&#10;5dip/bWtf9An9TR/bWtf9An9TXR0VXK+5PMuxzn9ta1/0Cf1NH9ta1/0Cf1NdHRRyvuHMuxzn9ta&#10;1/0Cf1NH9ta1/wBAn9TXR0Ucr7hzLsc5/bWtf9An9TR/bWtf9An9TXR0Ucr7hzLsc5/bWtf9An9T&#10;WTr2oahc/ZPtNj9n2y5Tn7x9K7muc8Yf8w7/AK7ipknbcqLV9g/trWv+gT+po/trWv8AoE/qa6Oi&#10;q5X3J5l2Oc/trWv+gT+po/trWv8AoE/qa6OijlfcOZdjnP7a1r/oE/qaP7a1r/oE/qa6OijlfcOZ&#10;djnP7a1r/oE/qaP7a1r/AKBP6mujoo5X3DmXY5z+2ta/6BP6mj+2ta/6BP6mujoo5X3DmXY4a31D&#10;UF8RXU6WO66aMB4M/dGF5/QfnWt/bWtf9An9TRY/8jvqH/XAfySujqYp9ypNdjnP7a1r/oE/qaP7&#10;a1r/AKBP6mujoquV9yeZdjnP7a1r/oE/qaP7a1r/AKBP6mujoo5X3DmXY5z+2ta/6BP6mj+2ta/6&#10;BP6mujoo5X3DmXY5z+2ta/6BP6mj+2ta/wCgT+pro6KOV9w5l2OZuNY1hoJA2lbVKkE56DFbPw+/&#10;5F1P+ujfzqe8/wCPSf8A3G/lUHw+/wCRdT/ro386xqK1jam7nS0UUVkahRRRQAUUUUAFFFFABRRR&#10;QAV8AfBv/lMl8dv+xMtv/ROjV9/18AfBv/lMl8dv+xMtv/ROjUAff9FFFABRRRQAUUUUAFFFFABR&#10;RRQAUUUUAFFFFABRRRQAUUUUAFFFFABRRRQAUUUUAFFFFABRRRQAUUUUAFFFFABRRRQAUUUUAFFF&#10;FABRRRQAUUUUAFFFFABRRRQAUUUUAFFFFABRRRQAUUUUAFFFFAHwB8ZP+UyXwJ/7Ey5/9E6zX3/X&#10;wB8ZP+UyXwJ/7Ey5/wDROs19/wBABRRRQAUUUUAFFFFABRRRQBwXxi+BPgP4/eG10Lx94as/EWnx&#10;sXh88FJbdiMFopVIeMnAyVIzjnNeG+C/+CXn7O3gnxBHq8fguTWJonEkNvrN/Nc28bA55iLbXHbE&#10;gYe1fV9FADIYY7aGOGGNYoo1CJGgAVVAwAAOgAp9FFAHH/GT/kkPjj/sBX3/AKTvXi/7Av8AyZz8&#10;K/8AsEj/ANGvXtHxk/5JD44/7AV9/wCk714v+wL/AMmc/Cv/ALBI/wDRr1rT3Mqmx7P4zl8nwhrj&#10;91sZiPr5Zr5Kr6p+JEvk+BNbb1tmX8+P618rU6m4qewUUUVibBRRRQAUUUUAFFFFABV7Qv8AkOaf&#10;/wBfEf8A6EKo1e0L/kOaf/18R/8AoQoANd/5Dmof9fEn/oRqjV7Xf+Q5qH/XxJ/6Eao0AFS2t1NY&#10;3MVxbyNDPEwdJEOCpHQioqKAPpj4Z/ESHxtpvlTlYtWt1/fRDjeOm9R6eo7H8K7avj3SNWutD1GC&#10;+spWguYW3Kw/kfUHoRX054D8cWvjfRxcRYiu48LcW+eUb1H+yex/wrphK+jOacbao6aiiitDMKKK&#10;KACiiigDH8W/8i/d/wDAP/Q1rYrH8W/8i/d/8A/9DWtil1H0CiiimIKKKKACiiigAooooAKKKKAC&#10;sjxP/wAg+P8A67x/zrXrI8T/APIPj/67x/zqZbDjua9FFFUIKKKKACiiigAooooAKKKKACiiigDK&#10;1z/XaR/2EIf5mutrktc/12kf9hCH+Zrra5qnxHTT+EKKKKzNAooooAKKKKACiiigAooooAKKKKAC&#10;vgD/AIJw/wDJ037aH/Y5r/6XarX3/XwB/wAE4f8Ak6b9tD/sc1/9LtVoA+/6KKKACiiigAooooAK&#10;KKKACiiigAooooAKKKKACiiigAooooAKKKKACiiigAooooAKKKKACiiigAooooAKKKKACiiigD4A&#10;/wCC1f8Ayaz4W/7HO1/9Ib6vv+vgD/gtX/yaz4W/7HO1/wDSG+r7/oAKKKKACiiigArgvjF8CfAf&#10;x+8NroXj7w1Z+ItPjYvD54KS27EYLRSqQ8ZOBkqRnHOa72igD5Q8F/8ABLz9nbwT4gj1ePwXJrE0&#10;TiSG31m/mubeNgc8xFtrjtiQMPavqyGGO2hjhhjWKKNQiRoAFVQMAADoAKfRQAUUUUAcb8aP+SO+&#10;O/8AsA3/AP6TvXjH7AP/ACZx8LP+wV/7Vkr2f40f8kd8d/8AYBv/AP0nevGP2Af+TOPhZ/2Cv/as&#10;la09zKpsfQNFFFdBzhRRRQBzmi/8jPq34fzro65zRf8AkZ9W/D+ddHUR2KluFFFFWSFFFFABRRRQ&#10;AUUUUAU9Y/5BF9/1wf8A9BNU/CX/ACL9p/wP/wBDarmsf8gi+/64P/6Cap+Ev+RftP8Agf8A6G1T&#10;9or7JsUUUVRIUUUUAFFFFABRRRQAVznjD/mHf9dxXR1znjD/AJh3/XcVMtio7nR0UUVRIUUUUAFF&#10;FFABRRRQAUUUUAc5ov8AyM+rfh/OujrnNF/5GfVvw/nXR1EdipbhRRRVkhRRRQAUUUUAFFFFAFPW&#10;P+QRff8AXB//AEE1T8Jf8i/af8D/APQ2q5rH/IIvv+uD/wDoJqn4S/5F+0/4H/6G1T9or7JsUUUV&#10;RIUUUUAFFFFABRRRQAVznjD/AJh3/XcV0dc54w/5h3/XcVMtio7nR0UUVRIUUUUAFFFFABRRRQAU&#10;UUUAc5Y/8jvqH/XAfySujrnLH/kd9Q/64D+SV0dTHqVIKKKKokKKKKACiiigAooooAp6x/yCL7/r&#10;g/8A6Cap+Ev+RftP+B/+htVzWP8AkEX3/XB//QTVPwl/yL9p/wAD/wDQ2qftFfZNiiiiqJCiiigA&#10;ooooAKKKKACuc8Yf8w7/AK7iujrnPGH/ADDv+u4qZbFR3OjoooqiQooooAKKKKACiiigAooooA5y&#10;x/5HfUP+uA/kldHXOWP/ACO+of8AXAfySujqY9SpBRRRVEhRRRQAUUUUAFFFFAEN5/x6T/7jfyqD&#10;4ff8i6n/AF0b+dT3n/HpP/uN/KoPh9/yLqf9dG/nWFTob09mdLRRRWJsFFFFABRRRQAUUUUAFFFF&#10;ABXwB8G/+UyXx2/7Ey2/9E6NX3/XwB8G/wDlMl8dv+xMtv8A0To1AH3/AEUUUAFFFFABRRRQAUUU&#10;UAFFFFABRRRQAUUUUAFFFFABRRRQAUUUUAFFFFABRRRQAUUUUAFFFFABRRRQAUUUUAFFFFABRRRQ&#10;AUUUUAFFFFABRRRQAUUUUAFFFFABRRRQAUUUUAFFFFABRRRQAUUUUAfAHxk/5TJfAn/sTLn/ANE6&#10;zX3/AF8AfGT/AJTJfAn/ALEy5/8AROs19/0AFFFFABRRRQAUUUUAFFFFABRRRQAUUUUAcf8AGT/k&#10;kPjj/sBX3/pO9eL/ALAv/JnPwr/7BI/9GvXtHxk/5JD44/7AV9/6TvXi/wCwL/yZz8K/+wSP/Rr1&#10;rT3Mqmx6h8XJvJ+HesH1WNfzkQf1r5hr6S+Nkvl/D+8X/npLEv8A4+D/AEr5toqbhT2CiiisjUKK&#10;KKACiiigAooooAKvaF/yHNP/AOviP/0IVRq9oX/Ic0//AK+I/wD0IUAGu/8AIc1D/r4k/wDQjVGr&#10;2u/8hzUP+viT/wBCNUaACiiigArW8M+Jb3wnq8OoWL7ZE4ZD92Re6t7H/wCvWTRQB9beFPFNl4v0&#10;eK/sm4b5ZIifmifup/zzWxXyn4H8aXfgnWFuoMyW74W4tycCRf6Edj/Qmvp7RdatPEGmQX9jKJre&#10;Zcqe49QR2IrqjLmOWUeUvUUUVZAUUUUAY/i3/kX7v/gH/oa1sVj+Lf8AkX7v/gH/AKGtbFLqPoFF&#10;FFMQUUUUAFFFFABRRRQAUUUUAFZHif8A5B8f/XeP+da9ZHif/kHx/wDXeP8AnUy2HHc16KKKoQUU&#10;UUAFFFFABRRRQAUUUUAFFFFAGVrn+u0j/sIQ/wAzXW1yWuf67SP+whD/ADNdbXNU+I6afwhRRRWZ&#10;oFFFFABRRRQAUUUUAFFFFABRRRQAV8Af8E4f+Tpv20P+xzX/ANLtVr7/AK+AP+CcP/J037aH/Y5r&#10;/wCl2q0Aff8ARRRQAUUUUAFFFFABRRRQAUUUUAFFFFABRRRQAUUUUAFFFFABRRRQAUUUUAFFFFAB&#10;RRRQAUUUUAFFFFABRRRQAUUUUAfAH/Bav/k1nwt/2Odr/wCkN9X3/XwB/wAFq/8Ak1nwt/2Odr/6&#10;Q31ff9ABRRRQAUUUUAFFFFABRRRQAUUUUAcb8aP+SO+O/wDsA3//AKTvXjH7AP8AyZx8LP8AsFf+&#10;1ZK9n+NH/JHfHf8A2Ab/AP8ASd68Y/YB/wCTOPhZ/wBgr/2rJWtPcyqbH0DRRRXQc4UUUUAc5ov/&#10;ACM+rfh/OujrnNF/5GfVvw/nXR1EdipbhRRRVkhRRRQAUUUUAFFFFAFPWP8AkEX3/XB//QTVPwl/&#10;yL9p/wAD/wDQ2q5rH/IIvv8Arg//AKCap+Ev+RftP+B/+htU/aK+ybFFFFUSFFFFABRRRQAUUUUA&#10;Fc54w/5h3/XcV0dc54w/5h3/AF3FTLYqO50dFFFUSFFFFABRRRQAUUUUAFFFFAHOaL/yM+rfh/Ou&#10;jrnNF/5GfVvw/nXR1EdipbhRRRVkhRRRQAUUUUAFFFFAFPWP+QRff9cH/wDQTVPwl/yL9p/wP/0N&#10;quax/wAgi+/64P8A+gmqfhL/AJF+0/4H/wChtU/aK+ybFFFFUSFFFFABRRRQAUUUUAFc54w/5h3/&#10;AF3FdHXOeMP+Yd/13FTLYqO50dFFFUSFFFFABRRRQAUUUUAFFFFAHOWP/I76h/1wH8kro65yx/5H&#10;fUP+uA/kldHUx6lSCiiiqJCiiigAooooAKKKKAKesf8AIIvv+uD/APoJqn4S/wCRftP+B/8AobVc&#10;1j/kEX3/AFwf/wBBNU/CX/Iv2n/A/wD0Nqn7RX2TYoooqiQooooAKKKKACiiigArnPGH/MO/67iu&#10;jrnPGH/MO/67iplsVHc6OiiiqJCiiigAooooAKKKKACiiigDnLH/AJHfUP8ArgP5JXR1zlj/AMjv&#10;qH/XAfySujqY9SpBRRRVEhRRRQAUUUUAFFFFAEN5/wAek/8AuN/KoPh9/wAi6n/XRv51Pef8ek/+&#10;438qg+H3/Iup/wBdG/nWFTob09mdLRRRWJsFFFFABRRRQAUUUUAFFFFABXwB8G/+UyXx2/7Ey2/9&#10;E6NX3/XwB8G/+UyXx2/7Ey2/9E6NQB9/0UUUAFFFFABRRRQAUUUUAFFFFABRRRQAUUUUAFFFFABR&#10;RRQAUUUUAFFFFABRRRQAUUUUAFFFFABRRRQAUUUUAFFFFABRRRQAUUUUAFFFFABRRRQAUUUUAFFF&#10;FABRRRQAUUUUAFFFFABRRRQAUUUUAfAHxk/5TJfAn/sTLn/0TrNff9fAHxk/5TJfAn/sTLn/ANE6&#10;zX3/AEAFFFFABRRRQAUUUUAFFFFABRRRQAVzfxG8F/8ACxPBOq+HP7e1vwx/aEYj/tbw5efZL+2w&#10;wbdDLtOwnGM4PBIrpKKAPjH4l/sL/wBj/DnxVf8A/DQfx2vvsuk3c/2W88a+ZBNthdtki+QNyHGC&#10;O4Jrov2C9B879j/4XSf2jfx7tLztjnwo/evwBjpXvnxk/wCSQ+OP+wFff+k714v+wL/yZz8K/wDs&#10;Ej/0a9aU9WZVHZHZfF2P/hHvC8Vx5smoeZdJH5N+3mx/dY5xxzxXjf8AwlP/AFCNK/8AAb/69evf&#10;tCS7fDOnR/3rzd+SN/jXgtE9xw2Nz/hKf+oRpX/gN/8AXo/4Sn/qEaV/4Df/AF6w6KzNDc/4Sn/q&#10;EaV/4Df/AF6P+Ep/6hGlf+A3/wBesOigDc/4Sn/qEaV/4Df/AF6P+Ep/6hGlf+A3/wBesOigDc/4&#10;Sn/qEaV/4Df/AF6P+Ep/6hGlf+A3/wBesOigDc/4Sn/qEaV/4Df/AF6t6T4k8/VLOP8AsvTY98yL&#10;vjt8MuWAyDng1zFXtC/5Dmn/APXxH/6EKANnVvEnkapeR/2XpsmyZ13yW+WbDEZJzyaqf8JT/wBQ&#10;jSv/AAG/+vVHXf8AkOah/wBfEn/oRqjQBuf8JT/1CNK/8Bv/AK9H/CU/9QjSv/Ab/wCvWHRQBuf8&#10;JT/1CNK/8Bv/AK9H/CU/9QjSv/Ab/wCvWHRQBuf8JT/1CNK/8Bv/AK9bfhj4kzaTeRRSQrZ6a75n&#10;XTcxN0xuHOCRx25xiuIooA+sbPSIdQtYbm31jUJoJkDpItxwykZB6VL/AMI7/wBRPUv/AAI/+tXA&#10;fAXxV9u0u40Sd8zWn72DPeMnkfgx/wDHhXq9dUbNXOWV4uxj/wDCO/8AUT1L/wACP/rUf8I7/wBR&#10;PUv/AAI/+tWxRVcqJ5mct4i0X7Jo9xL9vvZtu35Jptyn5gORitH/AIR3/qJ6l/4Ef/Wo8W/8i/d/&#10;8A/9DWtip5Vcq7sY/wDwjv8A1E9S/wDAj/61H/CO/wDUT1L/AMCP/rVsUVXKieZmP/wjv/UT1L/w&#10;I/8ArUf8I7/1E9S/8CP/AK1bFFHKg5mY/wDwjv8A1E9S/wDAj/61H/CO/wDUT1L/AMCP/rVsUUcq&#10;DmZj/wDCO/8AUT1L/wACP/rUf8I7/wBRPUv/AAI/+tWxRRyoOZmP/wAI7/1E9S/8CP8A61H/AAjv&#10;/UT1L/wI/wDrVsUUcqDmZj/8I7/1E9S/8CP/AK1Z2vaL9ls0f7fey5lRdss24cnr0611NZHif/kH&#10;x/8AXeP+dTJKxUZO4n/CO/8AUT1L/wACP/rUf8I7/wBRPUv/AAI/+tWxRVcqJ5mY/wDwjv8A1E9S&#10;/wDAj/61H/CO/wDUT1L/AMCP/rVsUUcqDmZj/wDCO/8AUT1L/wACP/rUf8I7/wBRPUv/AAI/+tWx&#10;RRyoOZmP/wAI7/1E9S/8CP8A61H/AAjv/UT1L/wI/wDrVsUUcqDmZj/8I7/1E9S/8CP/AK1H/CO/&#10;9RPUv/Aj/wCtWxRRyoOZmP8A8I7/ANRPUv8AwI/+tR/wjv8A1E9S/wDAj/61bFFHKg5mc5faT9hv&#10;NJk+2Xdxm+iXbPLuUc9cY68V3dclrn+u0j/sIQ/zNdbXPPc6IbBRRRWZoFFFFABRRRQAUUUUAFFF&#10;FABRRRQAV8Af8E4f+Tpv20P+xzX/ANLtVr7/AK+AP+CcP/J037aH/Y5r/wCl2q0Aff8ARRRQAUUU&#10;UAFFFFABRRRQAUUUUAFFFFABRRRQAUUUUAFFFFABRRRQAUUUUAFFFFABRRRQAUUUUAFFFFABRRRQ&#10;AUUUUAfAH/Bav/k1nwt/2Odr/wCkN9X3/XwB/wAFq/8Ak1nwt/2Odr/6Q31ff9ABRRRQAUUUUAFF&#10;FFABRRRQBQ17Sf7e0PUdM+2XenfbLaS2+2WEvlXEG9SvmRPg7XXOVbHBANfMn/DAv/Vxv7QH/hc/&#10;/aK+qqKAPi/4nfsL/wBi/DXxZqH/AA0H8dr77JpN3P8AZb3xp5kE22F22SL5A3IcYIzyCa2/2D/C&#10;/wBs/ZD+GE32+4TfpedobgfvX4FfQfxo/wCSO+O/+wDf/wDpO9eMfsA/8mcfCz/sFf8AtWStIJN6&#10;mc20tD17/hD/APqI3P50f8If/wBRG5/OujorflRhzM5z/hD/APqI3P50f8If/wBRG5/Oujoo5UHM&#10;zhtP0H7TrF9bfa5k8nH7xTy31rW/4Q//AKiNz+dGi/8AIz6t+H866OojFNFSk7nOf8If/wBRG5/O&#10;j/hD/wDqI3P510dFXyonmZzn/CH/APURufzo/wCEP/6iNz+ddHRRyoOZnOf8If8A9RG5/Oj/AIQ/&#10;/qI3P510dFHKg5mc5/wh/wD1Ebn86P8AhD/+ojc/nXR0UcqDmZyuoeFfs9jcy/b7h/LjZtrHg4BO&#10;Kr6H4b/tDS4J/ts8O/d8iHgYYj+ldNrH/IIvv+uD/wDoJqn4S/5F+0/4H/6G1Tyq9i+Z8pU/4Q//&#10;AKiNz+dH/CH/APURufzro6KrlRHMznP+EP8A+ojc/nR/wh//AFEbn866OijlQczOc/4Q/wD6iNz+&#10;dH/CH/8AURufzro6KOVBzM5z/hD/APqI3P50f8If/wBRG5/Oujoo5UHMznP+EP8A+ojc/nWTr2g/&#10;2d9k/wBLmm8yXb85+77iu5rnPGH/ADDv+u4qZRVi4ybYf8If/wBRG5/Oj/hD/wDqI3P510dFVyoj&#10;mZzn/CH/APURufzo/wCEP/6iNz+ddHRRyoOZnOf8If8A9RG5/Oj/AIQ//qI3P510dFHKg5mc5/wh&#10;/wD1Ebn86P8AhD/+ojc/nXR0UcqDmZzn/CH/APURufzo/wCEP/6iNz+ddHRRyoOZnDafoP2nWL62&#10;+1zJ5OP3inlvrWt/wh//AFEbn86NF/5GfVvw/nXR1EYpoqUnc5z/AIQ//qI3P50f8If/ANRG5/Ou&#10;joq+VE8zOc/4Q/8A6iNz+dH/AAh//URufzro6KOVBzM5z/hD/wDqI3P50f8ACH/9RG5/Oujoo5UH&#10;MznP+EP/AOojc/nR/wAIf/1Ebn866OijlQczOV1Dwr9nsbmX7fcP5cbNtY8HAJxVfQ/Df9oaXBP9&#10;tnh37vkQ8DDEf0rptY/5BF9/1wf/ANBNU/CX/Iv2n/A//Q2qeVXsXzPlKn/CH/8AURufzo/4Q/8A&#10;6iNz+ddHRVcqI5mc5/wh/wD1Ebn86P8AhD/+ojc/nXR0UcqDmZzn/CH/APURufzo/wCEP/6iNz+d&#10;dHRRyoOZnOf8If8A9RG5/Oj/AIQ//qI3P510dFHKg5mc5/wh/wD1Ebn86yde0H+zvsn+lzTeZLt+&#10;c/d9xXc1znjD/mHf9dxUyirFxk2w/wCEP/6iNz+dH/CH/wDURufzro6KrlRHMznP+EP/AOojc/nR&#10;/wAIf/1Ebn866OijlQczOc/4Q/8A6iNz+dH/AAh//URufzro6KOVBzM5z/hD/wDqI3P50f8ACH/9&#10;RG5/Oujoo5UHMznP+EP/AOojc/nR/wAIf/1Ebn866OijlQczOGt9B83xFdWX2uZfLjDeaD8x4Xg/&#10;n+la3/CH/wDURufzosf+R31D/rgP5JXR1MYrUqUmc5/wh/8A1Ebn86P+EP8A+ojc/nXR0VXKieZn&#10;Of8ACH/9RG5/Oj/hD/8AqI3P510dFHKg5mc5/wAIf/1Ebn86P+EP/wCojc/nXR0UcqDmZzn/AAh/&#10;/URufzo/4Q//AKiNz+ddHRRyoOZnK6h4V+z2NzL9vuH8uNm2seDgE4qvofhv+0NLgn+2zw793yIe&#10;BhiP6V02sf8AIIvv+uD/APoJqn4S/wCRftP+B/8AobVPKr2L5nylT/hD/wDqI3P50f8ACH/9RG5/&#10;OujoquVEczOc/wCEP/6iNz+dH/CH/wDURufzro6KOVBzM5z/AIQ//qI3P50f8If/ANRG5/Oujoo5&#10;UHMznP8AhD/+ojc/nR/wh/8A1Ebn866OijlQczOc/wCEP/6iNz+dZOvaD/Z32T/S5pvMl2/Ofu+4&#10;rua5zxh/zDv+u4qZRVi4ybYf8If/ANRG5/Oj/hD/APqI3P510dFVyojmZzn/AAh//URufzo/4Q//&#10;AKiNz+ddHRRyoOZnOf8ACH/9RG5/Oj/hD/8AqI3P510dFHKg5mc5/wAIf/1Ebn86P+EP/wCojc/n&#10;XR0UcqDmZzn/AAh//URufzo/4Q//AKiNz+ddHRRyoOZnDW+g+b4iurL7XMvlxhvNB+Y8Lwfz/Stb&#10;/hD/APqI3P50WP8AyO+of9cB/JK6OpjFalSkznP+EP8A+ojc/nR/wh//AFEbn866Oiq5UTzM5z/h&#10;D/8AqI3P50f8If8A9RG5/Oujoo5UHMznP+EP/wCojc/nR/wh/wD1Ebn866OijlQczOc/4Q//AKiN&#10;z+dH/CH/APURufzro6KOVBzM5m48I+XBI/8AaFwdqk4J68Vs/D7/AJF1P+ujfzqe8/49J/8Acb+V&#10;QfD7/kXU/wCujfzrGokrWNqbb3OlooorI1CiiigAooooAKKKKACiiigAr4A+Df8AymS+O3/YmW3/&#10;AKJ0avv+vgD4N/8AKZL47f8AYmW3/onRqAPv+iiigAooooAKKKKACiiigAooooAKKKKACiiigAoo&#10;ooAKKKKACiiigAooooAKKKKACiiigAooooAKKKKACiiigAooooAKKKKACiiigAooooAKKKKACiii&#10;gAooooAKKKKACiiigAooooAKKKKACiiigD4A+Mn/ACmS+BP/AGJlz/6J1mvv+vgD4yf8pkvgT/2J&#10;lz/6J1mvv+gAooooAKKKKACiiigAooooAKKK8S/aI/bG+F/7Ls+k2vjvWpbbUNTVpLewsbdrifyg&#10;ceayL91MgqCepBAzg4APbaKzPC/iKz8X+GtJ13Tmd9P1S0hvrZpF2sYpEDoSOxww4rToA4/4yf8A&#10;JIfHH/YCvv8A0nevF/2Bf+TOfhX/ANgkf+jXr2j4yf8AJIfHH/YCvv8A0nevF/2Bf+TOfhX/ANgk&#10;f+jXrWnuZVNjof2iJdun6LH/AHpZW/IL/jXiFex/tFS7rjQo/wC6szfmU/wrxypn8RUPhCiiioLC&#10;iiigAooooAKKKKACr2hf8hzT/wDr4j/9CFUavaF/yHNP/wCviP8A9CFABrv/ACHNQ/6+JP8A0I1R&#10;q9rv/Ic1D/r4k/8AQjVGgAooooAKKKKACiiigDZ8I+IpPCviKy1KPJEL/vFH8SHhh+WfxxX1hbXE&#10;d5bxTwuJIZUDo46MpGQfyr42r3/4F+Kv7U0GTSJ3zcWBzHk8tETx+RyPoRW1N62Mai0uen0UUVuY&#10;GP4t/wCRfu/+Af8Aoa1sVj+Lf+Rfu/8AgH/oa1sUuo+gUUUUxBRRRQAUUUUAFFFFABRRRQAVkeJ/&#10;+QfH/wBd4/51r1keJ/8AkHx/9d4/51Mthx3NeiiiqEFFFFABRRRQAUUUUAFFFFABRRRQBla5/rtI&#10;/wCwhD/M11tclrn+u0j/ALCEP8zXW1zVPiOmn8IUUUVmaBRRRQAUUUUAFFFFABRRRQAUUUUAFfAH&#10;/BOH/k6b9tD/ALHNf/S7Va+/6+AP+CcP/J037aH/AGOa/wDpdqtAH3/RRRQAUUUUAFFFFABRRRQA&#10;UUUUAFFFFABRRRQAUUUUAFFFFABRRRQAUUUUAFFFFABRRRQAUUUUAFFFFABRRRQAUUUUAfAH/Bav&#10;/k1nwt/2Odr/AOkN9X3/AF8Af8Fq/wDk1nwt/wBjna/+kN9X3/QAUUUUAFFFFABRRRQAUV4l+0R+&#10;2N8L/wBl2fSbXx3rUttqGpq0lvYWNu1xP5QOPNZF+6mQVBPUggZwceteF/EVn4v8NaTrunM76fql&#10;pDfWzSLtYxSIHQkdjhhxQBp0UUUAcb8aP+SO+O/+wDf/APpO9eMfsA/8mcfCz/sFf+1ZK9n+NH/J&#10;HfHf/YBv/wD0nevGP2Af+TOPhZ/2Cv8A2rJWtPcyqbH0DRRRXQc4UUUUAc5ov/Iz6t+H866Ouc0X&#10;/kZ9W/D+ddHUR2KluFFFFWSFFFFABRRRQAUUUUAU9Y/5BF9/1wf/ANBNU/CX/Iv2n/A//Q2q5rH/&#10;ACCL7/rg/wD6Cap+Ev8AkX7T/gf/AKG1T9or7JsUUUVRIUUUUAFFFFABRRRQAVznjD/mHf8AXcV0&#10;dc54w/5h3/XcVMtio7nR0UUVRIUUUUAFFFFABRRRQAUUUUAc5ov/ACM+rfh/OujrnNF/5GfVvw/n&#10;XR1EdipbhRRRVkhRRRQAUUUUAFFFFAFPWP8AkEX3/XB//QTVPwl/yL9p/wAD/wDQ2q5rH/IIvv8A&#10;rg//AKCap+Ev+RftP+B/+htU/aK+ybFFFFUSFFFFABRRRQAUUUUAFc54w/5h3/XcV0dc54w/5h3/&#10;AF3FTLYqO50dFFFUSFFFFABRRRQAUUUUAFFFFAHOWP8AyO+of9cB/JK6Oucsf+R31D/rgP5JXR1M&#10;epUgoooqiQooooAKKKKACiiigCnrH/IIvv8Arg//AKCap+Ev+RftP+B/+htVzWP+QRff9cH/APQT&#10;VPwl/wAi/af8D/8AQ2qftFfZNiiiiqJCiiigAooooAKKKKACuc8Yf8w7/ruK6Ouc8Yf8w7/ruKmW&#10;xUdzo6KKKokKKKKACiiigAooooAKKKKAOcsf+R31D/rgP5JXR1zlj/yO+of9cB/JK6Opj1KkFFFF&#10;USFFFFABRRRQAUUUUAQ3n/HpP/uN/KoPh9/yLqf9dG/nU95/x6T/AO438qg+H3/Iup/10b+dYVOh&#10;vT2Z0tFFFYmwUUUUAFFFFABRRRQAUUUUAFfAHwb/AOUyXx2/7Ey2/wDROjV9/wBfAHwb/wCUyXx2&#10;/wCxMtv/AETo1AH3/RRRQAUUUUAFFFFABRRRQAUUUUAFFFFABRRRQAUUUUAFFFFABRRRQAUUUUAF&#10;FFFABRRRQAUUUUAFFFFABRRRQAUUUUAFFFFABRRRQAUUUUAFFFFABRRRQAUUUUAFFFFABRRRQAUU&#10;UUAFFFFABRRRQB8AfGT/AJTJfAn/ALEy5/8AROs19/18AfGT/lMl8Cf+xMuf/ROs19/0AFFFFABR&#10;RRQAUUUUAFFFYvjXxRB4I8G694iuYZLi20iwuNQlhixvdYo2kKrnjJCkDNAHlf7W37VXhn9k/wCG&#10;Fx4k1lkvNYuA0Oj6KrgS31xjjjORGuQXfsPUlQfyM/a8+BfxAt/g3pfx5+L1/dH4heONfSKPR5AU&#10;XTrD7PM6Rsh5RvlTbHn5FAByxbHonwT/AGlvhT8av2iL/wCNv7Snje3sLrS5hH4X8FLpt9e21kq8&#10;pIxjgdCqE5AzlpNzsBhQek/4KjfthfCH9oz4P+FNE+Hni7/hIdUsddF5cQf2beW2yH7PKm7dNCin&#10;5nUYBJ56UAfp3+z/AP8AJB/hv/2LWm/+ksdd9Xzl+xh+0z8NvjN8OPDnhXwd4k/tjXvDfh7T49Vt&#10;PsNzB9nZYUjI3yxqr/OpHyE9M9K9p+I3xF8PfCXwTqvi7xXqH9leHtLjEt5eeTJN5SlgoOyNWc/M&#10;wHAPWgCn8ZP+SQ+OP+wFff8ApO9eL/sC/wDJnPwr/wCwSP8A0a9cT8S/+CmH7NviD4c+KtLsPiP5&#10;99faTd21vF/YWpLvkeF1Vcm2AGSQMkgV0X7BfibTbf8AY/8AhdFJc7ZE0vaw8tjgiV/atKbs9TKo&#10;m1obv7Qsu7XtLj/u2xb83P8AhXlFerfGCwuvFXiW2udMj+020dosRfcE+be5Iw2D0Irhf+EJ1r/n&#10;y/8AIqf/ABVTLcuOxh0Vuf8ACE61/wA+X/kVP/iqP+EJ1r/ny/8AIqf/ABVSUYdFbn/CE61/z5f+&#10;RU/+Ko/4QnWv+fL/AMip/wDFUAYdFbn/AAhOtf8APl/5FT/4qj/hCda/58v/ACKn/wAVQBh0Vuf8&#10;ITrX/Pl/5FT/AOKo/wCEJ1r/AJ8v/Iqf/FUAYdXtC/5Dmn/9fEf/AKEKvf8ACE61/wA+X/kVP/iq&#10;t6T4Q1e11SzmktNsccyOzeYhwAwJPWgDG13/AJDmof8AXxJ/6Eao10+reENXutUvJo7TdHJM7q3m&#10;IMgsSD1qp/whOtf8+X/kVP8A4qgDDorc/wCEJ1r/AJ8v/Iqf/FUf8ITrX/Pl/wCRU/8AiqAMOitz&#10;/hCda/58v/Iqf/FUf8ITrX/Pl/5FT/4qgDDorc/4QnWv+fL/AMip/wDFUf8ACE61/wA+X/kVP/iq&#10;AMOt/wAC+Jn8J+JrPUAT5KtsnUfxRnhvy6/UCmf8ITrX/Pl/5FT/AOKo/wCEJ1r/AJ8v/Iqf/FUw&#10;PrCORZo1kRg6MAyspyCD0NOrzz4Z+JJNP8Lw2Gt5tri1PlRsfn3x/wAP3c9On0Arq/8AhLdJ/wCf&#10;v/yG/wDhXUpKxyOLTDxb/wAi/d/8A/8AQ1rYrlvEXiLT77R7iCC43yttwuxhnDA9x7Vo/wDCW6T/&#10;AM/f/kN/8KXMr7j5XbY2KKx/+Et0n/n7/wDIb/4Uf8JbpP8Az9/+Q3/wquZdyeV9jYorH/4S3Sf+&#10;fv8A8hv/AIUf8JbpP/P3/wCQ3/wo5l3DlfY2KKx/+Et0n/n7/wDIb/4Uf8JbpP8Az9/+Q3/wo5l3&#10;DlfY2KKx/wDhLdJ/5+//ACG/+FH/AAluk/8AP3/5Df8Awo5l3DlfY2KKx/8AhLdJ/wCfv/yG/wDh&#10;R/wluk/8/f8A5Df/AAo5l3DlfY2KyPE//IPj/wCu8f8AOk/4S3Sf+fv/AMhv/hWdr3iLT7yzRIbj&#10;ewlRiNjDgHnqKmUlbcqMXfY6misf/hLdJ/5+/wDyG/8AhR/wluk/8/f/AJDf/Cq5l3J5X2Niisf/&#10;AIS3Sf8An7/8hv8A4Uf8JbpP/P3/AOQ3/wAKOZdw5X2Niisf/hLdJ/5+/wDyG/8AhR/wluk/8/f/&#10;AJDf/CjmXcOV9jYorH/4S3Sf+fv/AMhv/hR/wluk/wDP3/5Df/CjmXcOV9jYorH/AOEt0n/n7/8A&#10;Ib/4Uf8ACW6T/wA/f/kN/wDCjmXcOV9jYorH/wCEt0n/AJ+//Ib/AOFH/CW6T/z9/wDkN/8ACjmX&#10;cOV9h+uf67SP+whD/M11tcJfa5ZaleaTFbT+ZIL6JiNjDjOO4967uuee50Q0QUUUVmaBRRRQAUUU&#10;UAFFFFABRRRQAUUUUAFfAH/BOH/k6b9tD/sc1/8AS7Va+/6+AP8AgnD/AMnTftof9jmv/pdqtAH3&#10;/RRRQAUUUUAFFFFABRRRQAUUUUAFFFFABRRRQAUUUUAFFFFABRRRQAUUUUAFFFFABRRRQAUUUUAF&#10;FFFABRRRQAUUUUAfAH/Bav8A5NZ8Lf8AY52v/pDfV9/18Af8Fq/+TWfC3/Y52v8A6Q31ff8AQAUU&#10;UUAFFFFABXiP7W37VXhn9k/4YXHiTWWS81i4DQ6PoquBLfXGOOM5Ea5Bd+w9SVB9U8a+KIPBHg3X&#10;vEVzDJcW2kWFxqEsMWN7rFG0hVc8ZIUgZr8fPgn+0t8KfjV+0Rf/ABt/aU8b29hdaXMI/C/gpdNv&#10;r22slXlJGMcDoVQnIGctJudgMKCAed/tefAv4gW/wb0v48/F6/uj8QvHGvpFHo8gKLp1h9nmdI2Q&#10;8o3yptjz8igA5Ytj9o/2f/8Akg/w3/7FrTf/AEljr8xP+Co37YXwh/aM+D/hTRPh54u/4SHVLHXR&#10;eXEH9m3ltsh+zypu3TQop+Z1GASeelfdn7GH7TPw2+M3w48OeFfB3iT+2Ne8N+HtPj1W0+w3MH2d&#10;lhSMjfLGqv8AOpHyE9M9KAPo2iqGva5ZeGND1HWNTn+zabp9tJd3U2xn8uKNS7ttUEnCgnABPpXz&#10;J/w9G/Zi/wCimf8AlA1T/wCRqAPePjR/yR3x3/2Ab/8A9J3rxj9gH/kzj4Wf9gr/ANqyVxHxO/4K&#10;Xfs2+Ivhr4s0rT/iP9ov77Sbu1t4f7D1Jd8jwuqrlrYAZJAySBW/+wZ4q0+z/ZB+F8Mjvvj0va2E&#10;OM+bJWlNpPUzqJtaH0zRWF/wmmm/35P++DR/wmmm/wB+T/vg1vzLuYcr7G7RWF/wmmm/35P++DR/&#10;wmmm/wB+T/vg0cy7hyvsQ6L/AMjPq34fzro64rTfEFna61f3Ts/lTY2YXmtj/hNNN/vyf98GpjJW&#10;KlF32N2isL/hNNN/vyf98Gj/AITTTf78n/fBquZdyeV9jdorC/4TTTf78n/fBo/4TTTf78n/AHwa&#10;OZdw5X2N2isL/hNNN/vyf98Gj/hNNN/vyf8AfBo5l3DlfY3aKwv+E003+/J/3waP+E003+/J/wB8&#10;GjmXcOV9jR1j/kEX3/XB/wD0E1T8Jf8AIv2n/A//AENqpah4t0+50+5hRpN8kTIuU7kEVX0DxNY6&#10;fpMFvMziRN2cLkcsT/Wp5lzblcr5djraKwv+E003+/J/3waP+E003+/J/wB8Gq5l3J5X2N2isL/h&#10;NNN/vyf98Gj/AITTTf78n/fBo5l3DlfY3aKwv+E003+/J/3waP8AhNNN/vyf98GjmXcOV9jdorC/&#10;4TTTf78n/fBo/wCE003+/J/3waOZdw5X2N2uc8Yf8w7/AK7ipv8AhNNN/vyf98GsfxF4gs9S+x+S&#10;znypd7blxxUykrFRi77Ha0Vhf8Jppv8Afk/74NH/AAmmm/35P++DVcy7k8r7G7RWF/wmmm/35P8A&#10;vg0f8Jppv9+T/vg0cy7hyvsbtFYX/Caab/fk/wC+DR/wmmm/35P++DRzLuHK+xu0Vhf8Jppv9+T/&#10;AL4NH/Caab/fk/74NHMu4cr7G7RWF/wmmm/35P8Avg0f8Jppv9+T/vg0cy7hyvsQ6L/yM+rfh/Ou&#10;jritN8QWdrrV/dOz+VNjZhea2P8AhNNN/vyf98GpjJWKlF32N2isL/hNNN/vyf8AfBo/4TTTf78n&#10;/fBquZdyeV9jdorC/wCE003+/J/3waP+E003+/J/3waOZdw5X2N2isL/AITTTf78n/fBo/4TTTf7&#10;8n/fBo5l3DlfY3aKwv8AhNNN/vyf98Gj/hNNN/vyf98GjmXcOV9jR1j/AJBF9/1wf/0E1T8Jf8i/&#10;af8AA/8A0Nqpah4t0+50+5hRpN8kTIuU7kEVX0DxNY6fpMFvMziRN2cLkcsT/Wp5lzblcr5djraK&#10;wv8AhNNN/vyf98Gj/hNNN/vyf98Gq5l3J5X2N2isL/hNNN/vyf8AfBo/4TTTf78n/fBo5l3DlfY3&#10;aKwv+E003+/J/wB8Gj/hNNN/vyf98GjmXcOV9jdorC/4TTTf78n/AHwaP+E003+/J/3waOZdw5X2&#10;N2uc8Yf8w7/ruKm/4TTTf78n/fBrH8ReILPUvsfks58qXe25ccVMpKxUYu+x2tFYX/Caab/fk/74&#10;NH/Caab/AH5P++DVcy7k8r7G7RWF/wAJppv9+T/vg0f8Jppv9+T/AL4NHMu4cr7G7RWF/wAJppv9&#10;+T/vg0f8Jppv9+T/AL4NHMu4cr7G7RWF/wAJppv9+T/vg0f8Jppv9+T/AL4NHMu4cr7G7RWF/wAJ&#10;ppv9+T/vg0f8Jppv9+T/AL4NHMu4cr7ENj/yO+of9cB/JK6OuKtfEFnF4mu75mfyJIginbznC9vw&#10;NbH/AAmmm/35P++DUxkipRfY3aKwv+E003+/J/3waP8AhNNN/vyf98Gq5l3J5X2N2isL/hNNN/vy&#10;f98Gj/hNNN/vyf8AfBo5l3DlfY3aKwv+E003+/J/3waP+E003+/J/wB8GjmXcOV9jdorC/4TTTf7&#10;8n/fBo/4TTTf78n/AHwaOZdw5X2NHWP+QRff9cH/APQTVPwl/wAi/af8D/8AQ2qlqHi3T7nT7mFG&#10;k3yRMi5TuQRVfQPE1jp+kwW8zOJE3ZwuRyxP9anmXNuVyvl2OtorC/4TTTf78n/fBo/4TTTf78n/&#10;AHwarmXcnlfY3aKwv+E003+/J/3waP8AhNNN/vyf98GjmXcOV9jdorC/4TTTf78n/fBo/wCE003+&#10;/J/3waOZdw5X2N2isL/hNNN/vyf98Gj/AITTTf78n/fBo5l3DlfY3a5zxh/zDv8AruKm/wCE003+&#10;/J/3wax/EXiCz1L7H5LOfKl3tuXHFTKSsVGLvsdrRWF/wmmm/wB+T/vg0f8ACaab/fk/74NVzLuT&#10;yvsbtFYX/Caab/fk/wC+DR/wmmm/35P++DRzLuHK+xu0Vhf8Jppv9+T/AL4NH/Caab/fk/74NHMu&#10;4cr7G7RWF/wmmm/35P8Avg0f8Jppv9+T/vg0cy7hyvsbtFYX/Caab/fk/wC+DR/wmmm/35P++DRz&#10;LuHK+xDY/wDI76h/1wH8kro64q18QWcXia7vmZ/IkiCKdvOcL2/A1sf8Jppv9+T/AL4NTGSKlF9j&#10;dorC/wCE003+/J/3waP+E003+/J/3warmXcnlfY3aKwv+E003+/J/wB8Gj/hNNN/vyf98GjmXcOV&#10;9jdorC/4TTTf78n/AHwaP+E003+/J/3waOZdw5X2N2isL/hNNN/vyf8AfBo/4TTTf78n/fBo5l3D&#10;lfY17z/j0n/3G/lUHw+/5F1P+ujfzrLuPGGnSW8qK0mWUgfIfStT4ff8i6n/AF0b+dY1GnaxtTTW&#10;50tFFFZGoUUUUAFFFFABRRRQAUUUUAFfAHwb/wCUyXx2/wCxMtv/AETo1ff9fAHwb/5TJfHb/sTL&#10;b/0To1AH3/RRRQAUUUUAFFFFABRRRQAUUUUAFFFFABRRRQAUUUUAFFFFABRRRQAUUUUAFFFFABRR&#10;RQAUUUUAFFFFABRRRQAUUUUAFFFFABRRRQAUUUUAFFFFABRRRQAUUUUAFFFFABRRRQAUUUUAFFFF&#10;ABRRRQB8AfGT/lMl8Cf+xMuf/ROs19/18AfGT/lMl8Cf+xMuf/ROs19/0AFFFFABRRRQAUUUUAFU&#10;9Y0mz1/Sb3S9Rt0u9PvYHtri3kGVljdSrqfYgkfjVyigDwL/AIYJ/Z7/AOiTeHf+/Df/ABVfD/8A&#10;wVk/Zt+GHwW+C/hDVfA/grS/DOo3XiAW09xYxlWki+zTNsOSeNyqfwr9Xa+Zf28/2S9V/a++HPh/&#10;w1pOv2fh6bTNWGovcXsLyq6iGSPaAp65fP4UAdF+yL8C/APwy+FfhLxB4W8K6foeta34c099RvbV&#10;Csl0xgRyXOecsSfqa94rnPhv4Xl8D/Dvwv4cnnS6m0fSrXT3njBCyNFCsZYA9ASufxro6AOP+Mn/&#10;ACSHxx/2Ar7/ANJ3rxf9gX/kzn4V/wDYJH/o169o+Mn/ACSHxx/2Ar7/ANJ3rxf9gX/kzn4V/wDY&#10;JH/o161p7mVTYo/HGXzPH0y/884I1/TP9a8/rtPjHL5nxF1XuF8pR/36T+tcXUS3ZcdkFFFFSUFF&#10;FFABRRRQAUUUUAFXtC/5Dmn/APXxH/6EKo1e0L/kOaf/ANfEf/oQoANd/wCQ5qH/AF8Sf+hGqNXt&#10;d/5Dmof9fEn/AKEao0AFFFFABRRRQAUUUUAFFFFAHT/DnxQfCXiq0u3bbayHybj/AK5t1P4HB/Cv&#10;qZWDKCDkHkEV8ZV9I/BvxV/wkXhRLaZ915p+IHyeSmPkb8uP+A1tTl0Mai6nS+Lf+Rfu/wDgH/oa&#10;1sVj+Lf+Rfu/+Af+hrWxW3Ux6BRRRTEFFFFABRRRQAUUUUAFFFFABWR4n/5B8f8A13j/AJ1r1keJ&#10;/wDkHx/9d4/51Mthx3NeiiiqEFFFFABRRRQAUUUUAFFFFABRRRQBla5/rtI/7CEP8zXW1yWuf67S&#10;P+whD/M11tc1T4jpp/CFFFFZmgUUUUAFFFFABRRRQAUUUUAFFFFABXwB/wAE4f8Ak6b9tD/sc1/9&#10;LtVr7/r4A/4Jw/8AJ037aH/Y5r/6XarQB9/0UUUAFFFFABRRRQAUUUUAFFFFABRRRQAUUUUAFFFF&#10;ABRRRQAUUUUAFFFFABRRRQAUUUUAFFFFABRRRQAUUUUAFFFFAHwB/wAFq/8Ak1nwt/2Odr/6Q31f&#10;f9fAH/Bav/k1nwt/2Odr/wCkN9X3/QAUUUUAFFFFAFPWNJs9f0m90vUbdLvT72B7a4t5BlZY3Uq6&#10;n2IJH414d/wwT+z3/wBEm8O/9+G/+Kr32igD8ov+Csn7Nvww+C3wX8Iar4H8FaX4Z1G68QC2nuLG&#10;Mq0kX2aZthyTxuVT+Ffcv7IvwL8A/DL4V+EvEHhbwrp+h61rfhzT31G9tUKyXTGBHJc55yxJ+prn&#10;f28/2S9V/a++HPh/w1pOv2fh6bTNWGovcXsLyq6iGSPaAp65fP4V7v8ADfwvL4H+Hfhfw5POl1No&#10;+lWunvPGCFkaKFYywB6Alc/jQB0dFFFAHG/Gj/kjvjv/ALAN/wD+k714n+wJbRSfsdfCxmiRmOld&#10;SoJ/1sle2fGj/kjvjv8A7AN//wCk714x+wD/AMmcfCz/ALBX/tWStae5lU2Pe/scH/PCP/vgUfY4&#10;P+eEf/fAqaiug5yH7HB/zwj/AO+BR9jg/wCeEf8A3wKmooA5nR4Im8SaqpjUquMKVGBXQfY4P+eE&#10;f/fArC0X/kZ9W/D+ddHUR2KluQ/Y4P8AnhH/AN8Cj7HB/wA8I/8AvgVNRVkkP2OD/nhH/wB8Cj7H&#10;B/zwj/74FTUUAQ/Y4P8AnhH/AN8Cj7HB/wA8I/8AvgVNRQBD9jg/54R/98Cj7HB/zwj/AO+BU1FA&#10;Gdq9rCuk3pEMYIgcghR/dNVPCttFJoNqzRIzHdyVBP3zWhrH/IIvv+uD/wDoJqn4S/5F+0/4H/6G&#10;1T9ov7JpfY4P+eEf/fAo+xwf88I/++BU1FUQQ/Y4P+eEf/fAo+xwf88I/wDvgVNRQBD9jg/54R/9&#10;8Cj7HB/zwj/74FTUUAQ/Y4P+eEf/AHwKPscH/PCP/vgVNRQBD9jg/wCeEf8A3wK5/wAXQRR/2fsj&#10;VczgHaoGa6auc8Yf8w7/AK7iolsXHc3fscH/ADwj/wC+BR9jg/54R/8AfAqairIIfscH/PCP/vgU&#10;fY4P+eEf/fAqaigCH7HB/wA8I/8AvgUfY4P+eEf/AHwKmooAh+xwf88I/wDvgUfY4P8AnhH/AN8C&#10;pqKAIfscH/PCP/vgUfY4P+eEf/fAqaigDmdHgibxJqqmNSq4wpUYFdB9jg/54R/98CsLRf8AkZ9W&#10;/D+ddHUR2KluQ/Y4P+eEf/fAo+xwf88I/wDvgVNRVkkP2OD/AJ4R/wDfAo+xwf8APCP/AL4FTUUA&#10;Q/Y4P+eEf/fAo+xwf88I/wDvgVNRQBD9jg/54R/98Cj7HB/zwj/74FTUUAZ2r2sK6TekQxgiByCF&#10;H901U8K20Umg2rNEjMd3JUE/fNaGsf8AIIvv+uD/APoJqn4S/wCRftP+B/8AobVP2i/sml9jg/54&#10;R/8AfAo+xwf88I/++BU1FUQQ/Y4P+eEf/fAo+xwf88I/++BU1FAEP2OD/nhH/wB8Cj7HB/zwj/74&#10;FTUUAQ/Y4P8AnhH/AN8Cj7HB/wA8I/8AvgVNRQBD9jg/54R/98Cuf8XQRR/2fsjVczgHaoGa6auc&#10;8Yf8w7/ruKiWxcdzd+xwf88I/wDvgUfY4P8AnhH/AN8CpqKsgh+xwf8APCP/AL4FH2OD/nhH/wB8&#10;CpqKAIfscH/PCP8A74FH2OD/AJ4R/wDfAqaigCH7HB/zwj/74FH2OD/nhH/3wKmooAh+xwf88I/+&#10;+BR9jg/54R/98CpqKAOYsreI+NL9DGhQQAhdox0Suh+xwf8APCP/AL4FYVj/AMjvqH/XAfySujqI&#10;9SpEP2OD/nhH/wB8Cj7HB/zwj/74FTUVZJD9jg/54R/98Cj7HB/zwj/74FTUUAQ/Y4P+eEf/AHwK&#10;PscH/PCP/vgVNRQBD9jg/wCeEf8A3wKPscH/ADwj/wC+BU1FAGdq9rCuk3pEMYIgcghR/dNVPCtt&#10;FJoNqzRIzHdyVBP3zWhrH/IIvv8Arg//AKCap+Ev+RftP+B/+htU/aL+yaX2OD/nhH/3wKPscH/P&#10;CP8A74FTUVRBD9jg/wCeEf8A3wKPscH/ADwj/wC+BU1FAEP2OD/nhH/3wKPscH/PCP8A74FTUUAQ&#10;/Y4P+eEf/fAo+xwf88I/++BU1FAEP2OD/nhH/wB8Cuf8XQRR/wBn7I1XM4B2qBmumrnPGH/MO/67&#10;iolsXHc3fscH/PCP/vgUfY4P+eEf/fAqairIIfscH/PCP/vgUfY4P+eEf/fAqaigCH7HB/zwj/74&#10;FH2OD/nhH/3wKmooAh+xwf8APCP/AL4FH2OD/nhH/wB8CpqKAIfscH/PCP8A74FH2OD/AJ4R/wDf&#10;AqaigDmLK3iPjS/QxoUEAIXaMdErofscH/PCP/vgVhWP/I76h/1wH8kro6iPUqRD9jg/54R/98Cj&#10;7HB/zwj/AO+BU1FWSQ/Y4P8AnhH/AN8Cj7HB/wA8I/8AvgVNRQBD9jg/54R/98Cj7HB/zwj/AO+B&#10;U1FAEP2OD/nhH/3wKPscH/PCP/vgVNRQBUu7SAWsxEMYOxv4B6U34ff8i6n/AF0b+dT3n/HpP/uN&#10;/KoPh9/yLqf9dG/nWFTob09mdLRRRWJsFFFFABRRRQAUUUUAFFFFABXwB8G/+UyXx2/7Ey2/9E6N&#10;X3/XwB8G/wDlMl8dv+xMtv8A0To1AH3/AEUUUAFFFFABRRRQAUUUUAFFFFABRRRQAUUUUAFFFFAB&#10;RRRQAUUUUAFFFFABRRRQAUUUUAFFFFABRRRQAUUUUAFFFFABRRRQAUUUUAFFFFABRRRQAUUUUAFF&#10;FFABRRRQAUUUUAFFFFABRRRQAUUUUAfAHxk/5TJfAn/sTLn/ANE6zX3/AF8AfGT/AJTJfAn/ALEy&#10;5/8AROs19/0AFFFFABRRRQAUUUUAFFFFABRRRQAUUUUAcf8AGT/kkPjj/sBX3/pO9eL/ALAv/JnP&#10;wr/7BI/9GvXtHxk/5JD44/7AV9/6TvXi/wCwL/yZz8K/+wSP/Rr1rT3MqmxzXxPl87x9rTek+38l&#10;A/pXLVu+OpvO8aa63/T7MPycj+lYVZvc0WwUU9I3kV2VWYINzEDoMgZP4kfnTKQwooooAKKKKACi&#10;iigAq9oX/Ic0/wD6+I//AEIVRq9oX/Ic0/8A6+I//QhQAa7/AMhzUP8Ar4k/9CNUava7/wAhzUP+&#10;viT/ANCNUaACiiigAooooAKKKKACiiigArr/AIXeKv8AhFfFltLI+2zuP9Hnz0Ck8N+BwfpmuQop&#10;p2dxPVWPrbxb/wAi/df8A/8AQ1rYrzPwn4q/4Sf4ZSCV915Z7LebPU4ZdrfiP1Br0yupO7ucrVlY&#10;KKKKokKKKKACiiigAooooAKKKKACsjxP/wAg+P8A67x/zrXrI8T/APIPj/67x/zqZbDjua9FFFUI&#10;KKKKACiiigAooooAKKKKACiiigDK1z/XaR/2EIf5mutrktc/12kf9hCH+Zrra5qnxHTT+EKKKKzN&#10;AooooAKKKKACiiigAooooAKKKKACvgD/AIJw/wDJ037aH/Y5r/6XarX3/XwB/wAE4f8Ak6b9tD/s&#10;c1/9LtVoA+/6KKKACiiigAooooAKKKKACiiigAooooAKKKKACiiigAooooAKKKKACiiigAooooAK&#10;KKKACiiigAooooAKKKKACiiigD4A/wCC1f8Ayaz4W/7HO1/9Ib6vv+vgD/gtX/yaz4W/7HO1/wDS&#10;G+r7/oAKKKKACiiigAooooAKKKKACiiigDjfjR/yR3x3/wBgG/8A/Sd68Y/YB/5M4+Fn/YK/9qyV&#10;7P8AGj/kjvjv/sA3/wD6TvXjH7AP/JnHws/7BX/tWStae5lU2PoGiiiug5wooooA5zRf+Rn1b8P5&#10;10dc5ov/ACM+rfh/OujqI7FS3CiiirJCiiigAooooAKKKKAKesf8gi+/64P/AOgmqfhL/kX7T/gf&#10;/obVc1j/AJBF9/1wf/0E1T8Jf8i/af8AA/8A0Nqn7RX2TYoooqiQooooAKKKKACiiigArnPGH/MO&#10;/wCu4ro65zxh/wAw7/ruKmWxUdzo6KKKokKKKKACiiigAooooAKKKKAOc0X/AJGfVvw/nXR1zmi/&#10;8jPq34fzro6iOxUtwoooqyQooooAKKKKACiiigCnrH/IIvv+uD/+gmqfhL/kX7T/AIH/AOhtVzWP&#10;+QRff9cH/wDQTVPwl/yL9p/wP/0Nqn7RX2TYoooqiQooooAKKKKACiiigArnPGH/ADDv+u4ro65z&#10;xh/zDv8AruKmWxUdzo6KKKokKKKKACiiigAooooAKKKKAOcsf+R31D/rgP5JXR1zlj/yO+of9cB/&#10;JK6Opj1KkFFFFUSFFFFABRRRQAUUUUAU9Y/5BF9/1wf/ANBNU/CX/Iv2n/A//Q2q5rH/ACCL7/rg&#10;/wD6Cap+Ev8AkX7T/gf/AKG1T9or7JsUUUVRIUUUUAFFFFABRRRQAVznjD/mHf8AXcV0dc54w/5h&#10;3/XcVMtio7nR0UUVRIUUUUAFFFFABRRRQAUUUUAc5Y/8jvqH/XAfySujrnLH/kd9Q/64D+SV0dTH&#10;qVIKKKKokKKKKACiiigAooooAhvP+PSf/cb+VQfD7/kXU/66N/Op7z/j0n/3G/lUHw+/5F1P+ujf&#10;zrCp0N6ezOlooorE2CiiigAooooAKKKKACiiigAr4A+Df/KZL47f9iZbf+idGr7/AK+APg3/AMpk&#10;vjt/2Jlt/wCidGoA+/6KKKACiiigAooooAKKKKACiiigAooooAKKKKACiiigAooooAKKKKACiiig&#10;AooooAKKKKACiiigAooooAKKKKACiiigAooooAKKKKACiiigAooooAKKKKACiiigAooooAKKKKAC&#10;iiigAooooAKKKKAPgD4yf8pkvgT/ANiZc/8AonWa+/6+APjJ/wApkvgT/wBiZc/+idZr7/oAKKKK&#10;ACiiigAooooAKKKKACiiigAoorm/iN/wl/8AwhOq/wDCBf2J/wAJf5Y/s/8A4SPzvsG/cM+d5P7z&#10;G3d93nOKAKfxk/5JD44/7AV9/wCk714v+wL/AMmc/Cv/ALBI/wDRr1xPxL/4bO/4Vz4q/tb/AIUT&#10;/Zf9k3f2v7H/AG15/k+S+/y93y79ucZ4zjNdF+wX/bX/AAx/8LvJ+weV/ZfyeZv3Y818Zx3rSnuZ&#10;VNjlvEcvn+IdUk677qVvzcms6uguJfDk1xJI39qFnYsdvl4yTUf/ABTX/UV/8hVmana/BHw1Dr3/&#10;AAkP2lMwPai0J/3yTke42A/lXnWsaXPomqXVhcDE1vI0be+D1Hsev417n8JNOntfDclzoqxi1upm&#10;YnUM+YSvy8bOMcH9aw/i34XhguI9d1eOQGYrA7aaRjcAcFg/cgY4/u1o17qM0/eZ45RW5/xTX/UV&#10;/wDIVH/FNf8AUV/8hVmaGHRW5/xTX/UV/wDIVH/FNf8AUV/8hUAYdFbn/FNf9RX/AMhUf8U1/wBR&#10;X/yFQBh1e0L/AJDmn/8AXxH/AOhCr3/FNf8AUV/8hVb0n/hH/wC1LPyf7S87zk2eZ5e3duGM47Zo&#10;Axtd/wCQ5qH/AF8Sf+hGqNdPq3/CP/2peed/aXnec+/y/L27txzjPbNVP+Ka/wCor/5CoAw6K3P+&#10;Ka/6iv8A5Co/4pr/AKiv/kKgDDorc/4pr/qK/wDkKj/imv8AqK/+QqAMOitz/imv+or/AOQqP+Ka&#10;/wCor/5CoAw6K3P+Ka/6iv8A5Co/4pr/AKiv/kKgDDorc/4pr/qK/wDkKj/imv8AqK/+QqAL3w71&#10;iex1eWzQ5gvo/LkXt8vzg/X5SP8AgRr6kr5i8L/2J/btt9j/ALQ+0fNt8/Zs+6c5xz0zXsvgfxTq&#10;HivQ0nsZLWRYD5D/AGsMJdwA5bacZI5yK2pvoZVF1O4orH/4n/8A1Df/ACJR/wAT/wD6hv8A5Era&#10;5hY2KKx/+J//ANQ3/wAiUf8AE/8A+ob/AORKLhY2KKx/+J//ANQ3/wAiUf8AE/8A+ob/AORKLhY2&#10;KKx/+J//ANQ3/wAiUf8AE/8A+ob/AORKLhY2KKx/+J//ANQ3/wAiUf8AE/8A+ob/AORKLhY2KyPE&#10;/wDyD4/+u8f86T/if/8AUN/8iVna9/a/2NPtP2LZ5qY8rfnOeOvapk9CorU6misf/if/APUN/wDI&#10;lH/E/wD+ob/5Eqrk2Niisf8A4n//AFDf/IlH/E//AOob/wCRKLhY2KKx/wDif/8AUN/8iUf8T/8A&#10;6hv/AJEouFjYorH/AOJ//wBQ3/yJR/xP/wDqG/8AkSi4WNiisf8A4n//AFDf/IlH/E//AOob/wCR&#10;KLhY2KKx/wDif/8AUN/8iUf8T/8A6hv/AJEouFh+uf67SP8AsIQ/zNdbXCX39p/bNJ+2/ZPK+3RY&#10;8jduzn37da7uuee50Q2CiiiszQKKKKACiiigAooooAKKKKACiiigAr4A/wCCcP8AydN+2h/2Oa/+&#10;l2q19/18Af8ABOH/AJOm/bQ/7HNf/S7VaAPv+iiigAooooAKKKKACiiigAooooAKKKKACiiigAoo&#10;ooAKKKKACiiigAooooAKKKKACiiigAooooAKKKKACiiigAooooA+AP8AgtX/AMms+Fv+xztf/SG+&#10;r7/r4A/4LV/8ms+Fv+xztf8A0hvq+/6ACiiigAooooAKKKKACiiigAoqhr39p/2HqP8AYv2T+2fs&#10;0n2L7fu+z+ftPl+bs+bZuxu284zjmvmT/jN7/q3/AP8AK5QB7x8aP+SO+O/+wDf/APpO9eMfsA/8&#10;mcfCz/sFf+1ZK4j4nf8ADZ3/AArXxZ/a/wDwon+yv7Ju/tn2L+2vP8nyX3+Xu+XftzjPGcZrb/YP&#10;/t7/AIZD+GH2b7P5H9l/JnrjzX61pB2ZnNXR9O0Vzn/FS/8ATt+lH/FS/wDTt+lb83kYcvmdHRXO&#10;f8VL/wBO36Uf8VL/ANO36Uc3kHL5hov/ACM+rfh/OujrhtP/ALX/ALYvvI8n7Vx5u7p+Fa3/ABUv&#10;/Tt+lRGWmxUo67nR0Vzn/FS/9O36Uf8AFS/9O36VfN5E8vmdHRXOf8VL/wBO36Uf8VL/ANO36Uc3&#10;kHL5nR0Vzn/FS/8ATt+lH/FS/wDTt+lHN5By+Z0dFc5/xUv/AE7fpR/xUv8A07fpRzeQcvma+sf8&#10;gi+/64P/AOgmqfhL/kX7T/gf/obVm6h/wkH2G58/7P5Pltv24ztwc/pXHS/EyLwxAlm15EHjGfJE&#10;TMwyc8nGO/rUOVndlqLcbI9borxpvjgjKQJ2U+og5rndY8dWWvE/bdV1OVD/AMs1Yon/AHyuB+lH&#10;tEHs2e9X2t6dpeftl/a2mP8AntMqfzNc7ffFrwpp+Q2rJM392BGkz+IGP1rwv/ik/wDp7/Wk/wCK&#10;T/6ev1qfaMr2aPVbr9oDQYmIgs7+f/a2IoP/AI9n9Ky7j9omJc+Robv7yXIX+SmvPv8Aik/+nr9a&#10;P+KT/wCnr9an2kivZxOuuP2htTbPkaVaR/8AXR2f+WKzpvj14ll+7HYw/wC5C39WNYX/ABSf/T1+&#10;tH/FJ/8AT1+tLml3K5Y9i/N8aPFsv3dQjh/3LeP+qmrvh7xtrfiE3p1DUHuPIi8yLKqu1vUYArD/&#10;AOKT/wCnr9a2/DX9h/6b9g87/VfvfMz932qeZjsjnW+IviZs51y8/CUio28feJG667qH4XDD+tW/&#10;+KT/AOnr9aP+KT/6ev1ouwsjPbxp4hbOdd1Ig9vtkn+NRN4r1t+W1jUG+t0/+Nav/FJ/9PX60f8A&#10;FJ/9PX60XYWRit4g1R8htSvGHvO/+NM/tvUf+f8Auv8Av83+Nbv/ABSf/T1+tH/FJ/8AT1+tIZhf&#10;23qP/P8A3X/f5v8AGj+29R/5/wC6/wC/zf41u/8AFJ/9PX60f8Un/wBPX60AYX9t6j/z/wB1/wB/&#10;m/xo/tvUf+f+6/7/ADf41u/8Un/09frR/wAUn/09frQBZ1zUbuLwro8qXUySvnc6yEM3Hc55rmf7&#10;b1H/AJ/7r/v83+Ndxqn9h/2Dp32jzvsf/LHbnd+NYn/FJ/8AT1+tAGF/beo/8/8Adf8Af5v8aP7b&#10;1H/n/uv+/wA3+Nbv/FJ/9PX60f8AFJ/9PX60AYX9t6j/AM/91/3+b/Gj+29R/wCf+6/7/N/jW7/x&#10;Sf8A09frR/xSf/T1+tAHPNqV42d11Oc9cyN/jUbXUz/emkb6sa6X/ik/+nr9aP8Aik/+nr9aAOW6&#10;8mkrqv8Aik/+nr9aP+KT/wCnr9aAMPQv+Q5p/wD18R/+hCr3jb/kZ73/AIB/6Ata+m/8Ix/aNr9n&#10;+0+f5qeXuzjdkYz+NWfEX/CPf2xcfbvtH2r5d+zOPujH6YoA4Oiuq/4pP/p6/Wj/AIpP/p6/WgDl&#10;aK6r/ik/+nr9aP8Aik/+nr9aAOVorqv+KT/6ev1o/wCKT/6ev1oA5Wiuq/4pP/p6/Wj/AIpP/p6/&#10;WgDla6rwL/zFf+vc/wBaP+KT/wCnr9a2/DX9h/6b9g87/VfvfMz932oA86orqv8Aik/+nr9aP+KT&#10;/wCnr9aAOVorqv8Aik/+nr9aP+KT/wCnr9aAOVorqv8Aik/+nr9aP+KT/wCnr9aAOVorqv8Aik/+&#10;nr9aP+KT/wCnr9aAOVorqv8Aik/+nr9aP+KT/wCnr9aADUP+Se6Z/wBfDfzkrla9Fuv7D/4RWz8z&#10;zv7O80+VjO7dl+v/AI9WJ/xSf/T1+tAHK0V1X/FJ/wDT1+tH/FJ/9PX60AcrRXVf8Un/ANPX60f8&#10;Un/09frQBytFdV/xSf8A09frR/xSf/T1+tAHK0V1X/FJ/wDT1+tH/FJ/9PX60AYehf8AIc0//r4j&#10;/wDQhV7xt/yM97/wD/0Ba19N/wCEY/tG1+z/AGnz/NTy92cbsjGfxqz4i/4R7+2Lj7d9o+1fLv2Z&#10;x90Y/TFAHB0V1X/FJ/8AT1+tH/FJ/wDT1+tAHK0V1X/FJ/8AT1+tH/FJ/wDT1+tAHK0V1X/FJ/8A&#10;T1+tH/FJ/wDT1+tAHK0V1X/FJ/8AT1+tH/FJ/wDT1+tAHK11XgX/AJiv/Xuf60f8Un/09frW34a/&#10;sP8A037B53+q/e+Zn7vtQB51RXVf8Un/ANPX60f8Un/09frQBytFdV/xSf8A09frR/xSf/T1+tAH&#10;K0V1X/FJ/wDT1+tH/FJ/9PX60AcrRXVf8Un/ANPX60f8Un/09frQBytFdV/xSf8A09frR/xSf/T1&#10;+tABqH/JPdM/6+G/nJXK16Ldf2H/AMIrZ+Z539neafKxnduy/X/x6sT/AIpP/p6/WgDlaK6r/ik/&#10;+nr9aP8Aik/+nr9aAOVorqv+KT/6ev1o/wCKT/6ev1oA5Wiuq/4pP/p6/Wj/AIpP/p6/WgDlaK6r&#10;/ik/+nr9aP8Aik/+nr9aAOcsf+P63/66L/MV9dfD7/kXU/66N/Ovm22/4Rb7RF5f2rzN425zjOeK&#10;+kvh9/yLqf8AXRv50AdLRRRQAUUUUAFFFFABRRRQAUUUUAFfAHwb/wCUyXx2/wCxMtv/AETo1ff9&#10;fAHwb/5TJfHb/sTLb/0To1AH3/RRRQAUUUUAFFFFABRRRQAUUUUAFFFFABRRRQAUUUUAFFFFABRR&#10;RQAUUUUAFFFFABRRRQAUUUUAFFFFABRRRQAUUUUAFFFFABRRRQAUUUUAFFFFABRRRQAUUUUAFFFF&#10;ABRRRQAUUUUAFFFFABRRRQB8AfGT/lMl8Cf+xMuf/ROs19/18AfGT/lMl8Cf+xMuf/ROs19/0AFF&#10;FFABRRRQAUUUUAFFFFABRRRQAUUUUAcf8ZP+SQ+OP+wFff8ApO9eI/sJTeR+xb8M5emzRS35PIa9&#10;u+Mn/JIfHH/YCvv/AEnevBf2K5fJ/YV8AydNnh6VvyaWtae5lU2RwdFFWdNsm1LUrS0T79xKkQ+r&#10;MB/WsjU+o/h7p39leCdGtyNrfZ1kYehf5z+rGrfizQI/FHh6902TA86MhGP8LjlW/AgVqxxrDGka&#10;DaigKB6AU6uy2ljjvrc+Nrq3ks7iW3mQxzROUdD1DA4I/Ooq9M+Onhf+yfEUeqQpi31AZfA4Eq4B&#10;/MYP1zXmdcjVnY607q4UUUUhhRRRQAVe0L/kOaf/ANfEf/oQqjV7Qv8AkOaf/wBfEf8A6EKADXf+&#10;Q5qH/XxJ/wChGqNXtd/5Dmof9fEn/oRqjQAUUUUAFFFFABRRRQAUUUUAFFFFAG54J/5Gey/4H/6A&#10;1dJ8F/FX/CP+KltJn22moYhbPQSfwH8yR/wKub8E/wDIz2X/AAP/ANAasRWKMGUlWByCOopp2dxN&#10;XVj7Norm/h74oHi7wraXrMDcqPKuAO0i9fz4P410ldm+px7BRRRQAUUUUAFFFFABRRRQAVkeJ/8A&#10;kHx/9d4/51r1keJ/+QfH/wBd4/51Mthx3NeiiiqEFFFFABRRRQAUUUUAFFFFABRRRQBla5/rtI/7&#10;CEP8zXW1yWuf67SP+whD/M11tc1T4jpp/CFFFFZmgUUUUAFFFFABRRRQAUUUUAFFFFABXwB/wTh/&#10;5Om/bQ/7HNf/AEu1Wvv+vgD/AIJw/wDJ037aH/Y5r/6XarQB9/0UUUAFFFFABRRRQAUUUUAFFFFA&#10;BRRRQAUUUUAFFFFABRRRQAUUUUAFFFFABRRRQAUUUUAFFFFABRRRQAUUUUAFFFFAHwB/wWr/AOTW&#10;fC3/AGOdr/6Q31ff9fAH/Bav/k1nwt/2Odr/AOkN9X3/AEAFFFFABRRRQAUUUUAFFFFABRRRQBxv&#10;xo/5I747/wCwDf8A/pO9eMfsA/8AJnHws/7BX/tWSvZ/jR/yR3x3/wBgG/8A/Sd68Y/YB/5M4+Fn&#10;/YK/9qyVrT3Mqmx9A0UUV0HOFFFFAHOaL/yM+rfh/OujrnNF/wCRn1b8P510dRHYqW4UUUVZIUUU&#10;UAFFFVNU1S10Wwmvb2Zbe2iXc7t/L3PtQBbrg/F/xg0Xwzvgt3/tS+XjyoGGxT/tP0H0GTXk3jr4&#10;ran4ruJoLaWSx0rO1YEOGcerkdc+nT69a4asZVOxtGn3O0vviJrXjDXrBby58u1+0xkWsGVjHzjq&#10;P4j9c1j+Nv8AkZ73/gH/AKAtUdC/5Dmn/wDXxH/6EKveNv8AkZ73/gH/AKAtY3vubbGHRRRSGFFF&#10;FABRRRQAUUUUAFdV4F/5iv8A17n+tcrXVeBf+Yr/ANe5/rQBytFFFABRRRQAUUUUAFFFFABRRRQB&#10;1XiD/kUNE/H+VcrXVeIP+RQ0T8f5VytABRRRQAUUUUAFFFFABRRRQBe0L/kOaf8A9fEf/oQq942/&#10;5Ge9/wCAf+gLVHQv+Q5p/wD18R/+hCr3jb/kZ73/AIB/6AtAGHRRRQAUUUUAFFFFABRRRQAV1XgX&#10;/mK/9e5/rXK11XgX/mK/9e5/rQBytFFFABRRRQAUUUUAFFFFABRRRQB1Wof8k90z/r4b+clcrXVa&#10;h/yT3TP+vhv5yVytABRRRQAUUUUAFFFFABRRRQBe0L/kOaf/ANfEf/oQq942/wCRnvf+Af8AoC1R&#10;0L/kOaf/ANfEf/oQq942/wCRnvf+Af8AoC0AYdFFFABRRRQAUUUUAFFFFABXVeBf+Yr/ANe5/rXK&#10;11XgX/mK/wDXuf60AcrRRRQAUUUUAFFFFABRRRQAUUUUAdVqH/JPdM/6+G/nJXK11Wof8k90z/r4&#10;b+clcrQAUUUUAFFFFABRRRQAUUUUAT2P/H9b/wDXRf5ivrr4ff8AIup/10b+dfItj/x/W/8A10X+&#10;Yr66+H3/ACLqf9dG/nQB0tFFFABRRRQAUUUUAFFFFABRRRQAV8AfBv8A5TJfHb/sTLb/ANE6NX3/&#10;AF8AfBv/AJTJfHb/ALEy2/8AROjUAff9FFFABRRRQAUUUUAFFFFABRRRQAUUUUAFFFFABRRRQAUU&#10;UUAFFFFABRRRQAUUUUAFFFFABRRRQAUUUUAFFFFABRRRQAUUUUAFFFFABRRRQAUUUUAFFFFABRRR&#10;QAUUUUAFFFFABRRRQAUUUUAFFFFAHwB8ZP8AlMl8Cf8AsTLn/wBE6zX3/XwB8ZP+UyXwJ/7Ey5/9&#10;E6zX3/QAUUUUAFFFFABRRRQAUUUUAV77ULXS7V7m8uYbS2jGXmnkCIv1J4FVNG8T6P4jV20nVrHV&#10;FjOHNncpMF+u0nHUfnXwZ8QP+CYuvftFfGrxh4u+KXxP1ZPDVzqs8mi6Dpspnkt7Qt+7AkmykPy/&#10;wJGw569RXhX7XH/BPU/sW+Bk+Mfwe8e+I7SXQLmAXi39xGLmNJZUiWSOWFIwR5jorRspBDdeCCAf&#10;r3RXif7Gfxwvf2iv2bfBvjjVIli1i8gkt9QEahUa4hleGSRQOAHKbwB03Y7V7ZQBx/xk/wCSQ+OP&#10;+wFff+k7188/sgy+T+wH4Ib18OSr+bSD+tfQ3xk/5JD44/7AV9/6TvXzd+ytL5P/AAT68Ct66GF/&#10;Odh/WtIdTOfQ5quv+E2nf2l4+0pSMpC7Tt7bVJH64rkK9X/Z707ztd1O+IyILdYh9XbP8kP51MdW&#10;ipaJnu9FFFdZyGP4s8M2ni7RZ9OuxhX+aOQDmNx0Yf55BIr5Z17Q7vw3q1xp97HsnhbB9GHZh7EV&#10;9fVwvxU+H6+MdJ+0WqAataqTEenmr1MZ/p7/AFNZzjfVGkJW0Z810U6RGjdkdSjqcFWGCD6Gm1zH&#10;SFFFFABV7Qv+Q5p//XxH/wChCqNXtC/5Dmn/APXxH/6EKADXf+Q5qH/XxJ/6Eao1e13/AJDmof8A&#10;XxJ/6Eao0AFFFFABRRRQAUUUUAFFFFABRRRQBueCf+Rnsv8Agf8A6A1Ydbngn/kZ7L/gf/oDVh0A&#10;ek/A/wAVf2N4kbTJnxa6gAq5PCyj7v58j6kV9C18aQzPbzJLGxSRGDKy8EEHINfV3gnxInizwzZa&#10;ipHmuu2ZR/DIOGH58/Qit6cuhhUXU3aKKK2MQooooAKKKKACiiigArI8T/8AIPj/AOu8f8616yPE&#10;/wDyD4/+u8f86mWw47mvRRRVCCiiigAooooAKKKKACiiigAooooAytc/12kf9hCH+Zrra5LXP9dp&#10;H/YQh/ma62uap8R00/hCiiiszQKKKKACiiigAooooAKKKKACiiigAr4A/wCCcP8AydN+2h/2Oa/+&#10;l2q19/18Af8ABOH/AJOm/bQ/7HNf/S7VaAPv+iiigAooooAKKKKACiiigAooooAKKKKACiiigAoo&#10;ooAKKKKACiiigAooooAKKKKACiiigAooooAKKKKACiiigAooooA+AP8AgtX/AMms+Fv+xztf/SG+&#10;r7/r4A/4LV/8ms+Fv+xztf8A0hvq+/6ACiiigAooooAKr32oWul2r3N5cw2ltGMvNPIERfqTwKsV&#10;+fPxA/4Ji69+0V8avGHi74pfE/Vk8NXOqzyaLoOmymeS3tC37sCSbKQ/L/AkbDnr1FAH3no3ifR/&#10;Eau2k6tY6osZw5s7lJgv12k46j8606/IT9rj/gnqf2LfAyfGP4PePfEdpLoFzALxb+4jFzGksqRL&#10;JHLCkYI8x0Vo2UghuvBB/Q/9jP44Xv7RX7Nvg3xxqkSxaxeQSW+oCNQqNcQyvDJIoHADlN4A6bsd&#10;qAPbKKKKAON+NH/JHfHf/YBv/wD0nevGP2Af+TOPhZ/2Cv8A2rJXs/xo/wCSO+O/+wDf/wDpO9eM&#10;fsA/8mcfCz/sFf8AtWStae5lU2PoGiiiug5wooooA5zRf+Rn1b8P510dc5ov/Iz6t+H866OojsVL&#10;cKKKKskKKKo61rNp4f02e/vpRDbQjLN3PoAO5JoAXWNYtNB06a+vplgtohlmb9AB3J9K+bPiD8Qr&#10;vxxqH8VvpsJ/cW2f/Hm9W/l09SY/H3j+98cahuctBYRE+Rag8L/tN6sf07Vytc8p30R0xhy6sKKK&#10;KyNC9oX/ACHNP/6+I/8A0IVe8bf8jPe/8A/9AWqOhf8AIc0//r4j/wDQhV7xt/yM97/wD/0BaAMO&#10;iiigAooooAKKKKACiiigArqvAv8AzFf+vc/1rla6rwL/AMxX/r3P9aAOVooooAKKKKACiiigAooo&#10;oAKKKKAOq8Qf8ihon4/yrla6rxB/yKGifj/KuVoAKKKKACiiigAooooAKKKKAL2hf8hzT/8Ar4j/&#10;APQhV7xt/wAjPe/8A/8AQFqjoX/Ic0//AK+I/wD0IVe8bf8AIz3v/AP/AEBaAMOiiigAooooAKKK&#10;KACiiigArqvAv/MV/wCvc/1rla6rwL/zFf8Ar3P9aAOVooooAKKKKACiiigAooooAKKKKAOq1D/k&#10;numf9fDfzkrla6rUP+Se6Z/18N/OSuVoAKKKKACiiigAooooAKKKKAL2hf8AIc0//r4j/wDQhV7x&#10;t/yM97/wD/0Bao6F/wAhzT/+viP/ANCFXvG3/Iz3v/AP/QFoAw6KKhkvraH79xEnf5nApNpblRjK&#10;WkVcmoqhJ4g0uLO/UrNP96dB/Wq0njLQIfv65pqdvmu4x/Ws3VpreS+87I4HF1PgpSf/AG6/8jYo&#10;rn5PiJ4Wj+94k0n8L2M/yaq0nxU8Ix9fENge/wAswP8AKs3iaC3mvvR2RyXNKnwYWo/+3Jf5HU0V&#10;xsnxi8GR5zr9sf8AdDt/IU22+M3gu6uo7ePXoBI52gyRyIufdmUAfiaj65hr29rH70dP+rWecrl9&#10;Rq2X/Tuf+R2ldV4F/wCYr/17n+tcokiyIrowZGGQynII9a6vwL/zFf8Ar3P9a7D53bRnK0UUUCCi&#10;iigAooooAKKKKACiiigDqtQ/5J7pn/Xw385K5Wuq1D/knumf9fDfzkrlaACiiigAooooAKKKKACi&#10;iigCex/4/rf/AK6L/MV9dfD7/kXU/wCujfzr5Fsf+P63/wCui/zFfXXw+/5F1P8Aro386AOloooo&#10;AKKKKACiiigAooooAKKKKACvgD4N/wDKZL47f9iZbf8AonRq+/6+APg3/wApkvjt/wBiZbf+idGo&#10;A+/6KKKACiiigAooooAKKKKACiiigAooooAKKKKACiiigAooooAKKKKACiiigAooooAKKKKACiii&#10;gAooooAKKKKACiiigAooooAKKKKACiiigAooooAKKKKACiiigAooooAKKKKACiiigAooooAKKKKA&#10;PgD4yf8AKZL4E/8AYmXP/onWa+/6+APjJ/ymS+BP/YmXP/onWa+/6ACiiigAooooAKKKKACiiigA&#10;r8/v+CwHx50vwz8EYfhPZyLe+KfGFxbyyWMfzSQ2cM6yiQgcgvNEiKP4sSY+6a+hP2wP2wPCn7I/&#10;w/bVdVZNT8TXysmjaBHJiW7kH8bf3IlJG5/wGSQK+Z/2H/2O/FPj74hSftIfH1Wv/GOqSC+0XRby&#10;Pb9k6eXcSR9EKqAIosfIMMfmxtAPqD9h74Oah8B/2W/AnhDWIjDrcNrJd38LHJinuJXnaM84ynmB&#10;Djj5M17rRXN/Eb4deHvi14J1Xwj4r0/+1fD2qRiK8s/Okh81QwYDfGyuPmUHgjpQBT+Mn/JIfHH/&#10;AGAr7/0nevmL9mmXy/8Agnr8Px3fSoV/8mSf6UnxL/4Jn/s2+H/hz4q1Sw+HHkX1jpN3c28v9u6k&#10;2yRIXZWwbkg4IBwQRWf+zHHHoP7Cfww1GyXyb6SxRfNyW6yyE8HI7elXHqRLoV6+gPgDp32fwpd3&#10;ZGGubkgH1VVAH6lq8b/4TbWv+f3/AMhJ/wDE1S0ez8a/tFz3J8J6/wD8IpoXh0+UNXVCzatqQAYo&#10;VGAIEyFOAQeuGzheapX9ja0eaT2S3f8Awx7eXZW8yc3OoqVKCvKcr8sbuyWibbb0SSb3eybX1/RX&#10;g/wo+I1hreuP4J8daKvhf4hWq5No0r/Z9RQZ/fWrlvmBwTtzkYPXBx7B/wAIlpP/AD6f+RH/AMa6&#10;6NaNePPD/gp9mujPOzDLa+V1/YYlWe6as4yT2lFrSUX0a0Niisf/AIRLSf8An0/8iP8A40f8IlpP&#10;/Pp/5Ef/ABrfU8zQ8u+Nfw82mTxFp0XB/wCPyJR/5EH9fz9a8ar62/4RLSf+fT/yI/8AjXjnxQtd&#10;c8F6sJLa6ZtKuSTA3lofLPeMnHbt6j6GsJxe5vCS2PLKK3P+E21r/n9/8hJ/8TR/wm2tf8/v/kJP&#10;/iayNTDq9oX/ACHNP/6+I/8A0IVe/wCE21r/AJ/f/ISf/E1b0nxfq91qlnDJd7o5JkRl8tBkFgCO&#10;lAGNrv8AyHNQ/wCviT/0I1Rrp9W8X6va6peQx3e2OOZ0VfLQ4AYgDpVT/hNta/5/f/ISf/E0AYdF&#10;bn/Cba1/z+/+Qk/+Jo/4TbWv+f3/AMhJ/wDE0AYdFbn/AAm2tf8AP7/5CT/4mj/hNta/5/f/ACEn&#10;/wATQBh0Vuf8JtrX/P7/AOQk/wDiaP8AhNta/wCf3/yEn/xNAGHRW5/wm2tf8/v/AJCT/wCJo/4T&#10;bWv+f3/yEn/xNAGHRW5/wm2tf8/v/kJP/iaP+E21r/n9/wDISf8AxNAB4J/5Gey/4H/6A1Yddj4X&#10;8UanqOu21vcXPmQvu3L5ajOFJHIHqKyv+E21r/n9/wDISf8AxNAGHXqPwJ8Vf2brk2jzvi3vhuiz&#10;0EoH9R+oFcV/wm2tf8/v/kJP/iaX/hNta/5/M/8AbJP8KadncTV1Y+saK5HwnZaL4o8P2WpRWoHn&#10;Jl1Er/I44ZevYg1rf8IlpP8Az6f+RH/xrquzlsjYorH/AOES0n/n0/8AIj/40f8ACJaT/wA+n/kR&#10;/wDGnqLQ2KKx/wDhEtJ/59P/ACI/+NH/AAiWk/8APp/5Ef8Axo1DQ2KKx/8AhEtJ/wCfT/yI/wDj&#10;R/wiWk/8+n/kR/8AGjUNDYrI8T/8g+P/AK7x/wA6T/hEtJ/59P8AyI/+NZ2veHdPs7NHht9jGVFJ&#10;3seCeepqZXsVG1zqaKx/+ES0n/n0/wDIj/40f8IlpP8Az6f+RH/xqtSdDYorH/4RLSf+fT/yI/8A&#10;jR/wiWk/8+n/AJEf/GjUNDYorH/4RLSf+fT/AMiP/jR/wiWk/wDPp/5Ef/GjUNDYorH/AOES0n/n&#10;0/8AIj/40f8ACJaT/wA+n/kR/wDGjUNDYorH/wCES0n/AJ9P/Ij/AONH/CJaT/z6f+RH/wAaNQ0N&#10;iisf/hEtJ/59P/Ij/wCNH/CJaT/z6f8AkR/8aNQ0H65/rtI/7CEP8zXW1wl9odlpl5pMttB5chvo&#10;lJ3seM57n2ru6557nRDYKKKKzNAooooAKKKKACiiigAooooAKKKKACvgD/gnD/ydN+2h/wBjmv8A&#10;6XarX3/XwB/wTh/5Om/bQ/7HNf8A0u1WgD7/AKKKKACiiigAooooAKKKKACiiigAooooAKKKKACi&#10;iigAooooAKKKKACiiigAooooAKKKKACiiigAooooAKKKKACiiigD4A/4LV/8ms+Fv+xztf8A0hvq&#10;+/6+AP8AgtX/AMms+Fv+xztf/SG+r7/oAKKKKACiiigAoorwL9sD9sDwp+yP8P21XVWTU/E18rJo&#10;2gRyYlu5B/G39yJSRuf8BkkCgD57/wCCwHx50vwz8EYfhPZyLe+KfGFxbyyWMfzSQ2cM6yiQgcgv&#10;NEiKP4sSY+6a+jP2Hvg5qHwH/Zb8CeENYiMOtw2sl3fwscmKe4ledozzjKeYEOOPkzXy/wDsP/sd&#10;+KfH3xCk/aQ+Pqtf+MdUkF9oui3ke37J08u4kj6IVUARRY+QYY/Njb+itABRVDXtDsvE+h6jo+pw&#10;fadN1C2ktLqHeyeZFIpR13KQRlSRkEH0r5k/4dcfsxf9Ez/8r+qf/JNAHvHxo/5I747/AOwDf/8A&#10;pO9eJ/sCXMUf7HXwsVpUVhpXQsAf9bJXG/E7/gmh+zb4d+GvizVdP+HH2e/sdJu7q3m/tzUm2SJC&#10;7K2GuSDggHBBFb/7BnhXT7z9kH4XzyI++TS9zYc4z5slaU730M52tqfSf2yD/nvH/wB9ij7ZB/z3&#10;j/77FZH/AAhem/3JP++zR/whem/3JP8Avs1v73Yw93ua/wBsg/57x/8AfYo+2Qf894/++xWR/wAI&#10;Xpv9yT/vs0f8IXpv9yT/AL7NHvdg93uVtHuIl8SaqxkUK2MMWGDXQfbIP+e8f/fYrkNN8P2d1rV/&#10;aur+VDjZhua2P+EL03+5J/32aiN7FS5bmv8AbIP+e8f/AH2KPtkH/PeP/vsVkf8ACF6b/ck/77NH&#10;/CF6b/ck/wC+zV+92J93ua/2yD/nvH/32K8L+NniifXNUTSbNJJLGzO6R0UlZJcfqFHH1Jrs/iP/&#10;AGV4K8PPcorNfTHy7aNnJBbuxHoBz+Q7143/AMJ9q39+L/v2KynJ7GsIrcw/sNz/AM+8v/fBo+w3&#10;P/PvL/3wa3P+E+1b+/F/37FH/Cfat/fi/wC/YrE2MP7Dc/8APvL/AN8Gj7Dc/wDPvL/3wa3P+E+1&#10;b+/F/wB+xR/wn2rf34v+/YoAoaHZ3C61YM0EgAuIySUPHzCr3jK0nk8SXjJDI6nZhlUkfcWrel+N&#10;tTu9TtIJGjMckyI2E7FgDVrxL4u1HS9aubWBoxFHtxuTJ5UH+tAHH/Ybn/n3l/74NH2G5/595f8A&#10;vg1uf8J9q39+L/v2KP8AhPtW/vxf9+xQBh/Ybn/n3l/74NH2G5/595f++DW5/wAJ9q39+L/v2KP+&#10;E+1b+/F/37FAGH9huf8An3l/74NH2G5/595f++DW5/wn2rf34v8Av2KP+E+1b+/F/wB+xQBh/Ybn&#10;/n3l/wC+DR9huf8An3l/74Nbn/Cfat/fi/79ij/hPtW/vxf9+xQBh/Ybn/n3l/74NdR4Itpov7T3&#10;xOmbcgblIz1qn/wn2rf34v8Av2K3fC/ie+1b7d9oZD5MO9dq45oA4b7Dc/8APvL/AN8Gj7Dc/wDP&#10;vL/3wa3P+E+1b+/F/wB+xR/wn2rf34v+/YoAw/sNz/z7y/8AfBo+w3P/AD7y/wDfBrc/4T7Vv78X&#10;/fsUf8J9q39+L/v2KAMP7Dc/8+8v/fBo+w3P/PvL/wB8Gtz/AIT7Vv78X/fsUf8ACfat/fi/79ig&#10;DD+w3P8Az7y/98Gj7Dc/8+8v/fBrc/4T7Vv78X/fsUf8J9q39+L/AL9igDD+w3P/AD7y/wDfBo+w&#10;3P8Az7y/98Gtz/hPtW/vxf8AfsUf8J9q39+L/v2KALmvW0zeE9GRYnZ1zlQpyOK5f7Dc/wDPvL/3&#10;wa7nVvE99Z+H9NvI2QTXGd+VyOlYX/Cfat/fi/79igDD+w3P/PvL/wB8Gj7Dc/8APvL/AN8Gtz/h&#10;PtW/vxf9+xR/wn2rf34v+/YoAw/sNz/z7y/98Gj7Dc/8+8v/AHwa3P8AhPtW/vxf9+xR/wAJ9q39&#10;+L/v2KAMP7Dc/wDPvL/3waPsNz/z7y/98Gtz/hPtW/vxf9+xR/wn2rf34v8Av2KAMP7Dc/8APvL/&#10;AN8Gj7Dc/wDPvL/3wa1J/ihd2ufOvbOH/rptX+ZrPn+ONra/67xBo8X/AF0uIl/m1ZyqQj8TSOul&#10;g8TW/hU5S9E2WdDs7hdasGaCQAXEZJKHj5hV7xlaTyeJLxkhkdTswyqSPuLXPW/7R2hR31ut14m0&#10;oQGRRI0bhsLkZ+7ntVXxD+1R4TstSnSy8RW8tquNjJayvn5RnkL65rCWMw0fiqRXzR69LhzOq38L&#10;BVZelOb/AEND7Dc/8+8v/fBo+w3P/PvL/wB8GuSn/bD0KHOy/kn/AOudkw/nis6f9tbS4/uQX03+&#10;7axgfrJXPLM8FHeqvvPWpcD8TVvhwFT5xa/Ox332G5/595f++DR9huf+feX/AL4NeYz/ALb4X/U6&#10;RcSf9dAi/wAiaov+3Dq8jbbbw2kjf7Vxz+QSsJZzgI/8vPwf+R61Pw04sqarBNesoL85I9c+w3P/&#10;AD7y/wDfBo+w3P8Az7y/98GvIf8Ahr/x9d/8enhONs9P3Msn8gKP+GmvjHef8e3hCJQf4jpdwf13&#10;AVP9s4V/DzP0izb/AIhrn0P43sof4qsP0bPXvsNz/wA+8v8A3waPsNz/AM+8v/fBrx4/G3473v8A&#10;qtIjt8/9OCr/AOhmmN4+/aHvvuTLbKfSGxX/ANCBNH9rQfw0aj/7dD/iH9eP8bMcJD1rL9Ez2T7D&#10;c/8APvL/AN8Guo8EW00X9p74nTNuQNykZ6182vdfH3UP9b4jaDP92aFP/QFqzpfw5+OHijz/APiv&#10;5LUQp5j7tWuE49tidaP7Sqv4cNP5pIP9SsDT/jZzhl/hlKX5I9h+w3P/AD7y/wDfBo+w3P8Az7y/&#10;98GvCG+EHxEvv+P3x7cSZ65vbiT+ZFQP+zfqt9/x++L5JM9d0DyfzkFH13GP4cK/nJIP9V+G6f8A&#10;Gz2C/wANGpL8j3W4kS0z57LD/wBdDt/nWdceKdFtf9dq9hD/ANdLlF/ma8gh/Zas1/1viCd/9y2V&#10;f5savQ/swaAuPO1XUn/3DGv81NH1jMZbYdL1kv0D+xuDKfx5vOf+GhJf+lM9Am+JXhSD73iPTD/u&#10;XSN/ImqE3xk8GW/3tftz/uK7fyU1z1v+zb4ShxvfUZ/+uk6j/wBBUVpW/wAA/BEP39Kkn/66XUo/&#10;9BYUc+aS2hBerf6B9V4Dp/HicTP/AAwpr/0pizfHvwRFnGrtKf8AYtZf6qKozftGeD4/uvezf7lv&#10;/iRXQW3wd8DWuNnhe0b/AK6TTv8A+hSGtW18BeEbTGzwlorY/wCetoJP/Qs0cuay3lBeikHtuAaf&#10;w0cVP/FKkvyPO5v2nPDK/wCr0/VJD7xxqP8A0OqM37UWlrnytDvH9N8qL/LNez22k6DZ48jwn4di&#10;900mAH89tattqsdn/wAe+l6XB/1zso1/kKPq+ZS3rpekf8w/tbgqn8GV1J/4qzX/AKSjwy6/a9e+&#10;8P2uk2vhB3aGQyeab7OcluNoi/2vXtWYvx88V3n/AB5+DJHz0wksn8lFfWlx4ju7XwfY30XlpPLM&#10;UbCDbjL9v+AisT/hPtW/vxf9+xR9Txz+LFfdFIP9ZOFqf8HIl/29XqS/Q+aB8Ufinef8evgWXaf4&#10;v7MuW/XIFL/wlHxousGPwvJD/wBuDL/6E1fS3/Cfat/fi/79ij/hPtW/vxf9+xR/Z1Z/FiZfKyD/&#10;AFyyyn/ByWgv8XNL82fNP2v45XGNmjyR/wDbvCP/AEI0fYfjzP8A8u8kQx/ctB/9evpb/hPtW/vx&#10;f9+xR/wn2rf34v8Av2KP7Lb3xFT/AMC/4Af6+Qj/AA8nwa9aN/8A24+af+EY+OVxnfPJH+MI/wDQ&#10;Vo/4V/8AGmc/Pq0kfP8Az3x/Ja+kZPiRqEP37m2T/eUD+tVZPi68X39U09P950H9al5XSXxVp/OR&#10;D8RK8PgwGFj6UV+rPnj/AIVL8YJ8b/Ekkf8A2+zj/wBBSj/hRvxQm/13iuY8YP8Apt0381r36T44&#10;W0P+s1/SE/3p4x/7NVaT9oPS4vveJ9E/4DcxH+TVk8uwS+Ko/wDwMxfihmEPhjh4+lKB4hZ/s5eO&#10;768gil8WTRtJIq+YXnIXJHP4VPrH7K/iS31KaC48WzXZUqTKIJX3ZUHPL++K9ltf2ktAW+t1ufE2&#10;liAyKJGVgcKSM9Pam69+0/4WtNUmSy8S2UlqMBGWJ3z8ozyF9c1m8DlS+Ka/8D/4Jk/FrOYfBiqU&#10;fSFL/I8P/wCGTbyQgzeIJ29v7OY/qZKnj/ZLUf6zWbxv92yx/wCzGvUZP2tfDkf/ADHoWPotjMf/&#10;AGSq0n7YGgJ93UzJ/u2L/wBQKj6pkkesf/Av+Cc8/GLP9nmcV6Kl+kTz+P8AZPsh9/UtSb/dgUf0&#10;NWY/2U9GH37vWW/3Qg/9kNddJ+2ZoqdJriT/AHbP/E1Vk/bX0pOkGoSf7tpH/WQUvZ5JH+X72edU&#10;8Xc6l8Wa/dy/pExI/wBlnw8mMtrUn+86f0jqzH+zH4ZTra6m/wDvSn+i1Zk/besx9zTr5v8AehiH&#10;/s5qrJ+3ER9zR52/3ig/xo58kj/L9zPOqeK+aS+LNZ/Jv9EWY/2bfCiddJvX/wB6aT+lR6p+zX4Z&#10;vbF4bXTbzTrg8rcRSSOVPurkgj9feqMn7c16PuaBu/3p1H/shqH/AIbe1+b/AFHheM/9vBb+UdJ4&#10;jJLcto/+Av8AyOOPirmMJqazWq2v71Rr5rZ+jVjlJfDvxI+B7PNZrLrHh9DuZfLZ4lX1ZPvR/UHH&#10;qTXrvwb/AGiPCmtLfw6peReHr6S3ICX0gWJiP7shwv4HB+tcd/w2R41kyY/CcZT/AHXP/steW+Mv&#10;Guk+OL577Uvh/Lp14w3STaPcm13n1dWhdT9QAT61wfXaeD1wdVuP8slK3ydrn1b8RuEuJI8vE1F0&#10;63/P+jBpv/HC1peq16JI+i/+FgeF/wDoZNI/8D4v/iqP+FgeF/8AoZNI/wDA+L/4qvkcXfhdDiXR&#10;tZQ4/wCgpF/L7NU0d14KP39O15f92/gP/tAVouIKj6R++X+RzLMPDN/8zWt/4JZ9Zf8ACwPC/wD0&#10;Mmkf+B8X/wAVR/wsDwv/ANDJpH/gfF/8VXyslx4AP37TxIv+7dW5/wDadWEk+Gp+/H4rX/dktj/7&#10;LVrPKr6Q+9/5Gqxnho/+ZrV/8FH1D/wsDwv/ANDJpH/gfF/8VR/wsDwv/wBDJpH/AIHxf/FV8zRr&#10;8LH6yeLE5/iFt/QVZjs/hO/W/wDE0f8AvLD/AEStFnNZ/wAn/gRqsR4bP/mbVf8AwWv8z6Q/4WB4&#10;X/6GTSP/AAPi/wDiqP8AhYHhf/oZNI/8D4v/AIqvnePSvhG+M634gj/3kT+kVWI9A+D74z4m1qP/&#10;AHoj/SCtFm2If/Pv/wADNFU8OH/zNqn/AIBH/M+mtKuoddtBdabNHqNqSVE1qwlTI6jcuRmrn2G5&#10;/wCfeX/vg15z8NfjV4K+GfhmPQ9H8SeZZrI8wa8t5C+WPPIjX+VdjH+1BoUnTxHYDjPzRsP5ivbp&#10;Y6jKCc6kebraSPz3GY7Ko4mpHBYhTpJvlbaTa6Nq+jO91C2mbwDpsYicyC4JK7Tkcydq5f7Dc/8A&#10;PvL/AN8GrMv7RHhZvDtrPF4p0k6i0mJY2lUYXLdj9F/OqKftB6XJ08T6J+NzEP5tXSsTQe0196OZ&#10;YvDy2qR+9Ev2G5/595f++DR9huf+feX/AL4NPT45Wkn3PEGjt/u3ER/9mqzH8YPM+5q2mvzj5ZEP&#10;9atVab2kvvNVWpPaS+8p/Ybn/n3l/wC+DR9huf8An3l/74NakfxQu5vuXtm/b5dp/rU6/EDVXXKy&#10;QsPUIK0TT2NVJPZmJ9huf+feX/vg0fYbn/n3l/74Nbn/AAn2rf34v+/Yo/4T7Vv78X/fsUxmH9hu&#10;f+feX/vg0fYbn/n3l/74Nbn/AAn2rf34v+/Yo/4T7Vv78X/fsUAZVjY3Ivbcm3lA8xf4D619Z/D7&#10;/kXU/wCujfzr5mtfHWqzXUKM8W1nCn936mvpn4ff8i6n/XRv50AdLRRRQAUUUUAFFFFABRRRQAUU&#10;UUAFfAHwb/5TJfHb/sTLb/0To1ff9fAHwb/5TJfHb/sTLb/0To1AH3/RRRQAUUUUAFFFFABRRRQA&#10;UUUUAFFFFABRRRQAUUUUAFFFFABRRRQAUUUUAFFFFABRRRQAUUUUAFFFFABRRRQAUUUUAFFFFABR&#10;RRQAUUUUAFFFFABRRRQAUUUUAFFFFABRRRQAUUUUAFFFFABRRRQB8AfGT/lMl8Cf+xMuf/ROs19/&#10;18AfGT/lMl8Cf+xMuf8A0TrNff8AQAUUUUAFFFFABRRRQAUUUUAfjJ4w+E/7T1n+1v4n+Kcvwfk+&#10;JdzbardLojeKoGubOC3WZvszxRRzx4CJgoD8oLbtu7BHun/DVX7e/wD0b94d/wDBZdf/ACfX6T0U&#10;AfP/AOx/8SvjX8SvDOv3Xxr8D2HgfVra8SPT7ewt5IVnhKZZyHmlyQ3HBH0r6AoooA4/4yf8kh8c&#10;f9gK+/8ASd6+S/gJLs/YJ+ECd3t0/IGf/wCtX1p8ZP8AkkPjj/sBX3/pO9fH/wACpdv7D3wWj/vW&#10;Jb8mk/xqo9SJbo4Hxh48n1PVLzwToSt/wk95dQafbEHgCZAzSZ7bQSPbg195/DvwJpvwz8E6R4Z0&#10;lNtlp0CxBsYaRuryN/tMxLH3NfnZ8FvA+tfFb9ofWb3Qdf8A+EbvbC8kkg1QWaXYjK7gmY3IVhtj&#10;PX1FfUPjG9+K3wEbRvFviT4jf8J14Qhv47fWrIeH7aya3t5Mp54aPLHYxU4BGTjqM18/gsVNueLr&#10;QbjdpNWsop+t/Wy2SPSzfH1MuyzC5fKm7SXtqkla16l3Tvre0KLi1pvKb6nr3xX+EOg/F7QVsdWj&#10;e3vbZvN0/VbU7Lqxm4IkjccjkDI6HA9ARwHw3+MGseC/EVt8Oviqy2viAny9J8RY22mtxjAU7uiT&#10;cgFT1J9SM+42t1DfWsNzbypPbzIJI5Y2DK6kZDAjqCDnNc/8Qvh1oHxS8M3Og+I7BL6wm5HaSFx0&#10;kjbqrDPBHuDkEivcrUJc3t6DtP8ACS7P9H081odmXZtRdD+zszTnh27pr4qbf2oX6P7UH7svKVpL&#10;paK+dIfGXjH9mWa1sPG9xN4v+HBYQ2/iqOIte6aCcKt4gzvToPMHP1JC17x4d8S6T4u0mHVNE1G1&#10;1XTphmO5tJRIjeoyO47jqK0o4mNZuD0kt09/+CvNaHLmWT18vjGvFqpQn8NSN+V+T6xkusZWku1r&#10;N6dZviHQbTxNpFxp16m6GZcZHVG7MPcGtKius8E+R/FHhu78J61Pp14vzxnKSAfLIh6MPY/4ismv&#10;p74leA4vG2ikRhU1K3Ba3kPGfVD7H9DivmW4t5bS4kgmjaKaNijowwVYHBBrllHlZ1RlzIjq9oX/&#10;ACHNP/6+I/8A0IVRq9oX/Ic0/wD6+I//AEIVBYa7/wAhzUP+viT/ANCNUava7/yHNQ/6+JP/AEI1&#10;RoAKKKKACiiigAooooAKKKKACiiigDc8E/8AIz2X/A//AEBqw63PBP8AyM9l/wAD/wDQGrDoAKKK&#10;KAPWvgL4q+yajcaFO+Irn99Bk9JAPmH4qM/8Br3SvjrTtQm0u/t7y2fZPBIsiN6EHIr608Pa1D4i&#10;0Wz1K3/1dxGH25+6ehX6g5H4V0U3pY56i1uaNFFFamQUUUUAFFFFABWR4n/5B8f/AF3j/nWvWR4n&#10;/wCQfH/13j/nUy2HHc16KKKoQUUUUAFFFFABRRRQAUUUUAFFFFAGVrn+u0j/ALCEP8zXW1yWuf67&#10;SP8AsIQ/zNdbXNU+I6afwhRRRWZoFFFFABRRRQAUUUUAFFFFABRRRQAV8Af8E4f+Tpv20P8Asc1/&#10;9LtVr7/r4A/4Jw/8nTftof8AY5r/AOl2q0Aff9FFFABRRRQAUUUUAFFFFABRRRQAUUUUAFFFFABR&#10;RRQAUUUUAFFFFABRRRQAUUUUAFFFFABRRRQAUUUUAFFFFABRRRQB8Af8Fq/+TWfC3/Y52v8A6Q31&#10;ff8AXwB/wWr/AOTWfC3/AGOdr/6Q31ff9ABRRRQAUUUUAFfjJ4w+E/7T1n+1v4n+Kcvwfk+Jdzba&#10;rdLojeKoGubOC3WZvszxRRzx4CJgoD8oLbtu7BH7N0UAfmx/w1V+3v8A9G/eHf8AwWXX/wAn19T/&#10;ALH/AMSvjX8SvDOv3Xxr8D2HgfVra8SPT7ewt5IVnhKZZyHmlyQ3HBH0r6AooAKKKKAON+NH/JHf&#10;Hf8A2Ab/AP8ASd68Y/YB/wCTOPhZ/wBgr/2rJXs/xo/5I747/wCwDf8A/pO9eMfsA/8AJnHws/7B&#10;X/tWStae5lU2PoGiiiug5wooooA5zRf+Rn1b8P510dc5ov8AyM+rfh/OujqI7FS3Cmu6xozuwVVG&#10;SzHAA9adXmHxw8af2Po66NayYu75cylTykPQ/wDfR4+gNU3ZXEld2PLPiV4wbxl4klnjY/YYP3Vs&#10;v+yOrfVjz9MDtXJ0UVyN31OtaaBRRRSGFFFFAF7Qv+Q5p/8A18R/+hCr3jb/AJGe9/4B/wCgLVHQ&#10;v+Q5p/8A18R/+hCr3jb/AJGe9/4B/wCgLQBh0UUUAFFFFABRRRQAUUUUAFdV4F/5iv8A17n+tcrW&#10;v4d8UaN4dTVH1XVrHTVNvgG7uEiz14G4jNTKSirydjWlSqV5KFKLk30SuzIorgdU+OngzTCV/tb7&#10;W4/htYnf9cY/Wufu/wBprw1DkQWOpXB9TGir/wCh5/SvPnmWDp6Sqr77/kfYYXgniTGJSpYCpZ94&#10;uP8A6VY9eorwuT9p77RJ5Wn+GZriRvuhrnn/AL5CH+dXLb4jfFTX8f2L8Ob64DdGj0y6nH1yoArl&#10;/tnBvSEnL0T/AMj3Y+GfEsVzYilGku86lNf+3NntFFeW23hP9o/xDj7J4Qnsd3TzIIYMf9/m/nWt&#10;a/sz/tG69j7XqFtpWevm6hEmP+/Ian/abl/DoVH/ANu2Q/8AUSNH/e81wtPy9rzS+5L9TvKiuLyC&#10;0XdPNHCvrI4UfrXO2v7BfxS1Y/8AE7+IVigPXy7q6uf0ZUrZsf8AgmnEzB9S+IU0zH7ywaUFP/fT&#10;TH+VP61j5/BhX85JE/6ucL4f/es8jftCjUl+OiM+88feGrHPn6/psZH8P2pC35ZzWLefGzwVZ536&#10;5HIfSGKR/wCSkV6vpf8AwTj+H1uoN9r3iK9k/wCmc0ESH8PKJ/Wuq0v9g/4Rafgy6Tf6iR3utQk/&#10;khUVX/CtPaEI+rb/ACF7HgHD/wATE4mr/ghCP/pZ4B4h/an8EvoGm2dv/aV3Nb53+XbAD8NzCuJu&#10;v2otKXP2bRLyUdvNkRP5Zr7H8P8A7MPwsh1m+tP+EK02WG3x5YmVpCPqSST+NdjH8EfhxoUPmL4a&#10;0ywiX+PlAPxzSWGzSavKtGPpG/5g824Gw38PLq1X/HVUf/SEfnz/AMNLajfcaf4UL+n79pP0CCj/&#10;AIXD8R9Q/wCPLwftU/xGxuHx+OQK+89QuPg7oOft2r+GLHbwVudUiTH4M9c1ffGj9n7RM+br/h6T&#10;b/zwRrn/ANAVs1hLDVY/xsdb/wABRyT434Vwv8HJqUf8dac/zsfGP/CSfGXUv9RpQtc/9O8Sf+jD&#10;Sf2H8aNS/wBfqAtc/wDTaBP/AEWK+rb79rz9n/TD/o3lX3va6G4/9DRax7r9vX4O2ORbeHNYuD28&#10;nTLdR/49KP5d65JU8F/y8xsn/wBv/wCRxy8Vsvof7vl+Dh5+z5n9/MfNf/CpfibqHN34v8tT1UX8&#10;5/QKBR/wzfrGof8AIQ8WFs9f3Ty/+hOK99u/+Ci3geH/AI8vA+py46ecYIv5FqyJP+CkcMj+Vpvw&#10;zaZj03aoAf8AvlYD/OueUck/5eVXL5yf5HNLxsx9H/dqtOl/gox/+RZ5Fb/ss2eQJdfuJT6R2yr/&#10;AOzGtW2/ZX0Q8yXurzf9c9i/+yGvSB+3d8SNVA/sj4Us+fu/Jcz/APoKLR/w1F+0jrHGn/CfyEPS&#10;RtBvj/480gX9KqKyZfBTcv8At2T/ADOGr4z8QV9sbUf+GCX5RRymi/sr+GX1G0juLPVpoWlUOZJC&#10;PlyM8hRjjNb2r/su+ErHVp47LwzeXVsm3Y/m3Dj7oJ5DYPOasXnxL/ax1q0nC+E1sIGRt/8AxL4o&#10;8Lg5/wBa57VDpFj+1/rGnwi2uFsLI52fPpifxHPQFuuetbxlgU/cwcn/ANuf5nk1fE/iKuv94xL9&#10;HJfk0Otv2ddHiwI/BEr+m62lf+ea1bb4E20PMXgBTj+L+yNx/MpVP/hTf7V2s/8AHz47Wxz1/wCJ&#10;sY8dP+eSGl/4ZM/aF1L/AJCPxdYA9VGu6hIB+BQCumNRL+Hgn90UeRV40z7EfF7eX+Kb/WRuwfCe&#10;8tceT4Onix/zz0tl/klXV8D67bxnGgajEg5OLKQAf+O1yv8Awwf8R9R/5CXxWZs9fnuZv/QnFKv/&#10;AATXurxg+ofEt5W7gaSX7erT/wBK3jXxq+DCf+TRR5NTOc1r6ywzl6zX6mzdWNzY5+028tvjr5qF&#10;f51j3XiXSLHP2nVbK3/663CL/M1o2v8AwTT0JcfafG+oy/8AXKyjT+bNWxa/8E3fASY+0+JPEcvr&#10;5UlvH/OJqv2mZy2w6XrJGH17NZbYaK9Z/wCRwU3xM8Jwfe8R6Yf9y6Rv5Gqcvxh8GQ/e8QWp/wB3&#10;c38hXsNr/wAE8fhbb48y58Q3P/XW9jH/AKDEK2LX9g34QW+PM0e+uf8ArrqMw/8AQSKLZrLaEF6t&#10;h9YziW1OmvVv9D54m+PHgeH/AJjXmH0S1mP/ALJV/wAO/tQeBNF+3+bdXkvmw7E8q1bk/jivpC1/&#10;Ys+DNnjb4MSQ+suoXT5/Ay4qLXv2YvhZpH2D7L4J0xd821t6tJkccfMTSdLNrXcqa/8AAgUs6m7X&#10;pr5SPkub9pjwpH9221SX/dgQfzcVRm/ah0Jf9VpOov8A7/lr/wCzGvve1+APwzs8eV8P/DOR0Z9J&#10;gcj8SprYtfhj4OscfZvCeh2+OnlabCv8lqvquZvetFekRezzeW9eK9I/5n5yyftTWA/1egXDf71w&#10;o/oag/4akaZitv4WeRsZ/wCP3P6COv02t/Dek2mPI0uyhxjHl26L06dBV9I1jUKihVHQKMCn9RzB&#10;74q3/bi/zF9XzR74u3/bkT8wY/j54mvD/onge4k5wNvmv/JKsR/FP4l3g/0T4dX0mem3T7l/5Cv0&#10;4oo/s3Fv4sU//AUH1PHv4sY//AYo/M9fFPxvu/8Aj3+F+pbefmOhXpH55AqVZP2gLv8A1fw8v4un&#10;XSJl/wDQjX6V0U/7KrPfEy/AX9n4l/Fi5/gj82o/DP7R15jy/B91FkfxWsSf+hNVqP4V/tO3mSmh&#10;vCM4+aTT1/8AQmzX6N0Uf2O38WIqf+Bf8AP7Lm/ixVX/AMCt+h+df/Cpv2mtSjGkO4XyP3n2b7XZ&#10;LszznKn/AGvXvTf+GZ/2j7j79yIuv/MVhH/oJr7zsf8Akd9Q/wCuA/kldHSWTU5fFVm/+3v+AN5P&#10;D7Vao/WbPzp/4ZJ/aEuP9ZrPldM41tgf0o/4Yv8Ajdcf8fGuE+v/ABNWb+bCv0Woqv7DwvWUn/28&#10;yf7Fwz+Jyf8A28z86f8Ahhb4pzn9/rDH/t5DfzlFH/Dv3xzP/r9TJ/4DE3856/Raij+wcB1i383/&#10;AJh/YWXv4qd/+3pf5n53x/8ABPXxMPv3czf7qwD/ANrGrMf/AAT51offkvG/3ZbYf+zmv0HoqlkW&#10;Xr/l3+L/AMy1keWr/lyvvl/mfAMf/BP2+H349Ub/AHby1H+NWo/2A5E62WqSf72oWv8AQCvvSitF&#10;k2AX/LpGqyjL1tRifC9p+wnbWs0cl9o999kRg0znUYshAfmPynPTPSr1z+xHo91dPNpXhye509se&#10;U76ljPAB4MgP3s19nax/yCL7/rg//oJqn4S/5F+0/wCB/wDobVayrBJ29kvuR0LLMClf2EfuR8fx&#10;/sS20f8AzJm4+rann/2tVqP9jeKPp4Jtz/vXiN/OSvs6itlluEW1KP3L/ItYLCR2oQ/8BR8dR/sj&#10;+V93wNYH/ekhb+b1Zj/ZXli+74E0n/gSWp/ma+vKK0WCw62gvuRsqFCO1KP3I+TY/wBmvUIf9X4M&#10;01P91bUf1qzH+z7rkX3PC1onb5Wtx/7NX1TRWiw1JbI1UYR2ivuPmCP4J+KYuU0KND/szwD/ANnq&#10;X/hTvi//AKBH/kzD/wDF19NUVp7KK2NfaNbI+Zf+FO+L/wDoEf8AkzD/APF1r+H/AADr3h37X/aF&#10;j9n+0x+VF++jbc3p8rHH419B1znjD/mHf9dxSlBJXKjNt2PB2+Dfi5gQdHyPQ3MP/wAXUEnwN8Sz&#10;Z3+H4Xz13TQH/wBmr6ioodKL3Ic77o+VZP2e9blzv8K2b5/vNbH/ANmqvJ+zXqE2d/gzTX/3ltT/&#10;AFr6yoqHhqT3Rm4wlvFfcfIkn7LM0n3vAmk5znIjtQf51Xk/ZLMnXwNp4/3WgH8nr7DorN4LDveC&#10;+5GToUJb04/cj40f9jxJOvgi1H+7cxj+UlVn/Ytt5OvgqMf7uoAfylr7UorN5fhHvTj9y/yMng8J&#10;LejD/wABR8RyfsQ2z9PCDJx/Dqn+M1V5P2F436eG7iP/AHdTT+r19yUVDyvBP/l1H7l/kZvL8E/+&#10;XEP/AAFHw5cfsNaLNYx21vp+ojW0bdPCL+PCpzggnjunc9azZP2A5Hziy1WP/d1C1/qK+0rH/kd9&#10;Q/64D+SV0dY/2TgZb0kZyyrAf8+I/cfAUn/BP28P3I9UX/evLU/4VXk/4J86ufuNfLz/ABTWx/8A&#10;ZhX6C0VLyTAP/l2YvJsuf/Llfj/mfnlJ/wAE9/ER+5c3C/7xtz/7VFU7r/gn344tYjNpt6DeR/NG&#10;snlRjd2+dZSV+uDX6M0Vm8hy9/8ALu3zf+ZlLIsul/y6t85f5n5g3ni74jfAnUotI+Img3Uls3EV&#10;1Jgs49UmUlJfoTn1Ir2z4Z3Efxes2n8LTW+oSRjMtq1zFHcRe7RswYD3xj0NfYOv+HdL8VaTPpms&#10;6fbapp84xJa3cSyRt9QR19+1fJPxS/YIFlqH/CRfCfW5/D2rQsZY9PmuHVVb/pjOPnQ+gbI5+8BW&#10;Dw+NwGtJ+1h2fxL0fUzSzHLf4T9tT7P4l6Pr/Vjrf+FO+L/+gR/5Mw//ABdH/CnfF/8A0CP/ACZh&#10;/wDi68z8H/tkePvgxrUfhj4zeG7ucJ8q6ikSx3W0HG7j93Ov+0pH1Y19PeB/2jPhv8RPLXRPF2nS&#10;3Mn3bS6k+zTk+gjk2sfwBrtw2PwmJ91S5ZfyvR/d/kejhs4w+K91S5ZfyvR/d/keY2/wj8WW9xFL&#10;JpO2ONgzN9phOADk/wAdfRPw+/5F1P8Aro386nvP+POf/cb+VQfD7/kXU/66N/OvRnFR2PahJy3O&#10;looorM0CiiigAooooAKKKKACiiigAr4A+Df/ACmS+O3/AGJlt/6J0avv+vgD4N/8pkvjt/2Jlt/6&#10;J0agD7/ooooAKKKKACiiigAooooAKKKKACiiigAooooAKKKKACiiigAooooAKKKKACiiigAooooA&#10;KKKKACiiigAooooAKKKKACiiigAooooAKKKKACiiigAooooAKKKKACiiigAooooAKKKKACiiigAo&#10;oooA+APjJ/ymS+BP/YmXP/onWa+/6+APjJ/ymS+BP/YmXP8A6J1mvv8AoAKKKKACiiigAooooAKK&#10;KKACiiigAooooA4/4yf8kh8cf9gK+/8ASd6+LPg7qC6f+xP8FZX+5Fo1xM30V8/419p/GT/kkPjj&#10;/sBX3/pO9fAPhnU/sH7BXwybOCvhe4UexeRkH61nUn7OlOfZNi9nOrJQpr3novXoei/8E8fD5fTt&#10;Y12Zd0s8kjGTHclVH/oMn5mvsXWNHsvEGk3mmajbR3lheRNBPbyjKyIwwyn6g14T+xH4d/sT4J6f&#10;OV2tdbX+oI8zP5yNX0FU5bSVPBU4Psr/AD3PY4mlCpm+KhT1hGThH/DD3I/+SpHg3wFvrr4YeMNa&#10;+DusXMk8enp/aPhq7uGy1zprt/qs92ibK/TOAAte815R8fvh1q/inTNH8S+EkT/hOfC90L3S9zhB&#10;cqcCa2ZiQAsicckcgcgEmsEftXaf4dwnjzwV4q8Csv37q709rmyH0mizu/75qKdaGCvQrO0V8Le1&#10;u19tNtelj4SnWhgr0KztFfC3tbtfbTbXpY9xngjuoZIZo1likUq8cihlYHggg9RXh2tfAHWfAviK&#10;58S/B7VbLwxc3QzfeG76Fm0q9YdGCrzC3bKD8uc974Q+OHgDx4yJoXi/Sb+d/u24uVSY/wDbNsN+&#10;ldxXVOnQxkVJO9tmnqvRo+qyvOq+B5pYSalCekou0oSXaUXdPye6eqaep5B8Nf2hrDxDrD+FPGNq&#10;vgrx9buI5dHvZAEuc/de2kPEit2AOfqOT6/XKfEL4W+FvippJ07xNo9vqUQBEUzriaAn+KOQfMh+&#10;h+ua8rt/C3xo+D4a38OanY/E7wzEP3Fhr0xttThUdEWcDbJx/E/tgCsVUr4bSquePdLX5r9V9yPo&#10;JYTK84/eYGaw9XrTm7Qf/Xuo9l/dqNWX25Hv9eR/Gr4efboX8QadF/pEa/6XGo++o/jHuO/t9K3/&#10;AIQ/GHSfi5oc1xaxSaZrNjIbfU9EvOLmxmBwUcYBIyDhsc+xBA7wgMCCMg9RXbCcK8FODumfM4rC&#10;4jLsRLDYmDjOOjT/AK1T3TWjWq0PjKr2hf8AIc0//r4j/wDQhXc/Fr4bnwveNqenxk6VcN8yqP8A&#10;UOf4f909vy9M8NoX/Ic0/wD6+I//AEIVg1Z2Yk7q6DXf+Q5qH/XxJ/6Eao1e13/kOah/18Sf+hGq&#10;NIYUUUUAFFFFABRRRQAUUUUAFFFFAG54J/5Gey/4H/6A1Ydbngn/AJGey/4H/wCgNWHQAUUUUAFe&#10;x/ALxV5c11oE7/K+bi2z6j76/lg/ga8cq7o2qz6HqtpqFscTW8gkX3weh9iOPxqouzuTJcysfYNF&#10;UtH1WDXNLtb+2bdBcRiRfbPY+4PH4VdrrOQKKKKACiiigArI8T/8g+P/AK7x/wA616yPE/8AyD4/&#10;+u8f86mWw47mvRRRVCCiiigAooooAKKKKACiiigAooooAytc/wBdpH/YQh/ma62uS1z/AF2kf9hC&#10;H+Zrra5qnxHTT+EKKKKzNAooooAKKKKACiiigAooooAKKKKACvgD/gnD/wAnTftof9jmv/pdqtff&#10;9fAH/BOH/k6b9tD/ALHNf/S7VaAPv+iiigAooooAKKKKACiiigAooooAKKKKACiiigAooooAKKKK&#10;ACiiigAooooAKKKKACiiigAooooAKKKKACiiigAooooA+AP+C1f/ACaz4W/7HO1/9Ib6vv8Ar4A/&#10;4LV/8ms+Fv8Asc7X/wBIb6vv+gAooooAKKKKACiiigAooooAKKKKAON+NH/JHfHf/YBv/wD0nevG&#10;P2Af+TOPhZ/2Cv8A2rJXs/xo/wCSO+O/+wDf/wDpO9eMfsA/8mcfCz/sFf8AtWStae5lU2PoGiii&#10;ug5wooooA5zRf+Rn1b8P510dc5ov/Iz6t+H866OojsVLciurqOytZriZtkUKNI7eigZJ/KvknxJr&#10;1x4l1q71K5OZJ3yF7KvRVHsBgV798ate/sfwVNAjYmvnFuvrt6sfyGP+BV83VnUetjWmtLhRRRWJ&#10;sFFFFABRRRQBe0L/AJDmn/8AXxH/AOhCr3jb/kZ73/gH/oC1Q0V1j1iwd2CqtxGSzHAA3DmsD4nf&#10;FvwhoniS+M+u2szDaNlq/ntkIox8mcH61lUrU6K5qkkl5ux6GDy/GZjP2WDoyqS7Ri5P8EzSorxX&#10;Vf2mLN5hb6Fol1qE7nahnITJ9lXcT9OKv6dY/tA+OlVtH8FXenRSfckkshbKR2O64IB+teTLN8Nf&#10;lpXm/wC6mz9Ao+HOeciq4/2eGg+tapGH4av70et1VvtWstLTfe3lvaJ/enlVB+prk9P/AGPPjr4t&#10;w2t+J7PRom+/FJqLs3/fEKlT+ddfoP8AwTZs2cS+IfHV1du3Lx2FksZ/77dmz/3zT+t42r/Bwz/7&#10;eaX4F/6s8N4L/kYZ3BvtShKpf0lojlNQ+MXg3TMiXXreQjtbhps/igNczqH7Snha1yLa31C9bsUi&#10;VF/NmB/Svd2/ZZ/Z1+G4/wCKl1eCaSPqut68sLk/7sbR5+mKryfFX9lX4dcadpmi6jcx9PsmjNdy&#10;fhLImP8Ax6uepWx0f4tWnT+d3+Jw1c08Ocs+L29aS/mlTpxf3e8fOg/aO1LWpzb6F4TmvJuw8xpW&#10;/wC+ET+tbFnB+0B4zwuleBr3TVf7skmnm3H13XB2/jXr+rf8FGfBuhwG38MeCdRuYl+6lw8NlH+A&#10;TzOPwrEX9sj42+Nz/wAUf8Ll+zt0lGn3V5tHY7wUUfiK86WIpzfLPGSk+0I2/E8qXiZwpg3y5Zk1&#10;NyX88qlb8HZfiYGnfsd/HPxlhtf8SWmiQt9+GbUGdv8AviFSh/76ro4f+Cd+l6P9kk17xje6k88o&#10;WRLC1WDHrhnL5+uBTP7S/bC8Zf6m1/sO3br+7sbfH/fZMn5Vnax+zj+0L4h+zt4m+I3kRTSbRD/a&#10;9w+0nvsRQn60Khhpe8sNUqPvPT9f0MKnjFxLUj7LLaHsIPpTpQpr73d/ie8aP+xr8GPBMC3F9oq3&#10;hT/l51m/cr+K7lT/AMdq3Lffs6eBOC3w+sZl6iJLSSYfXaC1eK2P/BN+51GYXHiH4izXUp+8ILAu&#10;x/7aPL/7LXa6L/wTp+G9jta/1TxBqb91a5iijP4LHn/x6vVpwxUdKODhD1a/RHxOL4s4tzJt16k3&#10;f+eq2vuT0O2b9rj4IeG4zFb+KrGBB/yzsdPnYH/viLFYl/8At9fCSzz5V9ql9j/n309xn/vsrWpY&#10;/sO/Buzxv8Ly3jD+KfUrn+SyAV0lj+yv8JdOx5XgTSXx/wA90ab/ANDJrrUc3el6cf8AwI8CTzmq&#10;7ylTX/gTZ5HqH/BR/wCHsORaaB4kumHeSGCNT+Pmk/pXOX//AAUv0uPP2HwHeXHp9o1JIv5RtX1F&#10;YfBnwBpePsfgfw5bEfxRaTAp/MJXSWGh6bpePsWn2tn/ANe8Cp/IU/q2Zy3xCXpFP8yfq2aS3xCX&#10;pBP8z4r/AOHgHjfWf+QL8LGkz0/ez3H/AKBGtH/DUv7R2t8aZ8J/IjPSRtCvm/8AHmcL+lfcVFH9&#10;n4uXx4qXySQf2fjJfHi5fJJHw5/wnH7X3iP/AI8vD40vPT/Q7SHH/f8AY0f8K2/a48Sf8fvioaVu&#10;6/8AEwghx/34U19x0Uf2RzfxK9R/9vf8AP7H5v4mIqP/ALe/4B8FWP7JHxp8Tapdwaz8Utsqcyt/&#10;ad5cZ/MLWvbf8E27i+lE2tfEeS4kP3hHppY/99tN/SvrvRf+Rn1b8P510dTHI8FLWcXL1k/8ynkO&#10;Bv78XL1k/wDM+R9M/wCCbngaHB1DxL4guyOv2doIQfzjb+ddZpv7A3wjscefp+p6jj/n51Bxn/v3&#10;tr6MorrjlOBhtRX5/mdEMowENqK+ev5nj+m/si/CDSseT4HsXx/z8yzT/wDox2rorP4A/DPT8eT4&#10;A8NAjoz6VA5/NlJrvqK7I4TDw+GnFfJHZHB4aHw04r5I5+y+HvhbTcfZPDWj2uOnk2ESfyWtuC2h&#10;tU2QxJCn92NQo/SpaK6IxjH4VY6IxjH4VYKKKKosp6x/yCL7/rg//oJqn4S/5F+0/wCB/wDobVc1&#10;j/kEX3/XB/8A0E1T8Jf8i/af8D/9Dap+0V9k2KKKKokKKKKACiiigAooooAK5zxh/wAw7/ruK6Ou&#10;c8Yf8w7/AK7iplsVHc6OiiiqJCiiigAooooAKKKKACiiigDnLH/kd9Q/64D+SV0dc5Y/8jvqH/XA&#10;fySujqY9SpBRRRVEhRRRQAUUUUAFFFFAFPWP+QRff9cH/wDQTVPwl/yL9p/wP/0Nquax/wAgi+/6&#10;4P8A+gmqfhL/AJF+0/4H/wChtU/aK+ybFFFFUSFFFFABRRRQAUUUUAFc54w/5h3/AF3FdHXOeMP+&#10;Yd/13FTLYqO50dFFFUSFFFFABRRRQAUUUUAFFFFAHOWP/I76h/1wH8kro65yx/5HfUP+uA/kldHU&#10;x6lSCiiiqJCiiigAooooAxPF3gnQfHukvpfiLSLTWLBjnybuIOFP95T1U+4wa+dvHH/BPP4d+IPM&#10;l0G71LwtcN91IpPtNuP+ASfN+TivqSiuLEYLDYr+NBP8/v3OHEYHDYv+PTUvz+/c+EZv2a/2gvgv&#10;C7+BPGv9taZEp22Ud35fyj/p3nzEOPRia+yvgbPqd18L9Am1pPK1iS1je9QqF2zlFMgwOB82eBW9&#10;ef8AHpP/ALjfyqD4ff8AIup/10b+dcdHA08HJ+yk7Po3dL0KwGX08E5OlKVn0bul6HS0UUV2HshR&#10;RRQAUUUUAFFFFABRRRQAV8AfBv8A5TJfHb/sTLb/ANE6NX3/AF8AfBv/AJTJfHb/ALEy2/8AROjU&#10;Aff9FFFABRRRQAUUUUAFFFFABRRRQAUUUUAFFFFABRRRQAUUUUAFFFFABRRRQAUUUUAFFFFABRRR&#10;QAUUUUAFFFFABRRRQAUUUUAFFFFABRRRQAUUUUAFFFFABRRRQAUUUUAFFFFABRRRQAUUUUAFFFFA&#10;HwB8ZP8AlMl8Cf8AsTLn/wBE6zX3/XwB8ZP+UyXwJ/7Ey5/9E6zX3/QAUUUUAFFFFABRRRQAUUUU&#10;AFFFFABXN/Ebxr/wrvwTqviP+wdb8T/2fGJP7J8OWf2u/ucsF2wxbhvIznGRwCa6SigD4x+Jf7dH&#10;9sfDnxVYf8M+fHax+1aTdwfarzwV5cEO6F13yN552oM5J7AGvneO8Mn7BnwuRWWKSXSoLNIJDtkk&#10;Ju5G3KO6kIefY1+k3xk/5JD44/7AV9/6TvX5k+GCda+Bf7NuhKvmNdQ2p2+oWeXI/wDItefmDf1W&#10;ol1Vvv0/U+i4chGWcYWU17sZqT9Ie8/wTP0L+Fdungv4f6Lo6WN3cC2gA862h3RuDyCpzyMYrq/+&#10;Ei/6hmpf+A//ANetGxtUsbK3to/uQxrGv0AwP5VPXtRjypJHytSo6k3OWrepj/8ACRf9QzUv/Af/&#10;AOvR/wAJFng6XqJH/Xv/APXrYoqrPuZ3XY8r8YfCj4eePd51z4dx3kr/AHrhNPEM5/7axlX/AFry&#10;vXvh7e/s/alpvjP4c6f4l1DS7HfFrXhy8nknSayYAloNxOHjI3Ad/XqD9UUVwVcDSqe8koy6NJXO&#10;CtgqFX3oxUZ9JLdP+uhx/g/4o6T488N2GvaHb319pl6m+KaOD3wQeeCCCCOxBrY/4SL/AKhmpf8A&#10;gP8A/XrwbVLj/hkvxzd6o6yH4SeJLkzXSwxtJ/YV838aooJ8mTGMAcHAHQBugX9tr4LMwUeNBknH&#10;Ol3oH/omsoY6nBcmJmoTW6bS+av0f/A3RlTzCjBcmKkoTW6bt81fo+n3boT4tfCmDxhfDxX4Vt9S&#10;8KfES0UNa61awFVuMYxFcqDiSMgBTkEgY6gbTc+Ff7Qy+Krx/C/ifRbzw98QbFP9M0do+JQB/roC&#10;T88Z68Zx6kYJ9V8P+ItM8VaPbaro1/b6nptyu6G6tZBJG4zg4I9DkEdiCK474v8AwX0j4tabbtNL&#10;LpHiLTz5ul69ZHZc2Uo5BDDBK56rnntg4IqdGcJe3wr1e66S8/J+fXr3X6Fgs1w2Pw8MvzZt01/D&#10;qLWVPy/vU+8d47w6qWr4s8SxR+F9Xkn0W9uYo7SWRoZoMI+1CcE54HHWvnD4a6bf+IvDHhXxTdfZ&#10;bGLURFcLGxZAzbuVTIOeRxye1drofxo1GDR9f+HnxKij0jx3BptyttdY22mtRCJsTQNwNxHVOOc4&#10;A5Vd39nzT7fUv2X/AAatzEsoi0xZ03fwupZlYe4IrKGIWIrxUHpyu66pprR+Z85mOCxWU5jHC1/h&#10;cXJNO8ZK6tKL6p9H8nZpo4LVvDfn6peSf2ppse+Z22SXGGXLE4Ixwa4XU5ruz+KGi+HE1DS2s72w&#10;nuZJvOJCshAA3du/GO9df4x0e70fXbgXURjFyTcRN2dHOQQfxx9RXkus/wDJaPDv/YMuP5ilipSh&#10;GPK7e9H80fSZHQpYitWVWN0qVVr1UJNP5PU9a/4Rb/qL6V/4E/8A1qP+EW/6i+lf+BP/ANasOiuw&#10;+cNz/hFv+ovpX/gT/wDWo/4Rb/qL6V/4E/8A1qw6KANz/hFv+ovpX/gT/wDWo/4Rb/qL6V/4E/8A&#10;1qw6KANz/hFv+ovpX/gT/wDWo/4Rb/qL6V/4E/8A1qw6KANz/hFv+ovpX/gT/wDWo/4Rb/qL6V/4&#10;E/8A1qw6KAOx8L6B9i122m/tHT59u793BPuc5UjgYrK/4Rb/AKi+lf8AgT/9ajwT/wAjPZf8D/8A&#10;QGrDoA3P+EW/6i+lf+BP/wBaj/hFv+ovpX/gT/8AWrDooA3P+EW/6i+lf+BP/wBaj/hFv+ovpX/g&#10;T/8AWrDooA9y+EfiD+wtPl0ee5h1I7zJbR2EglcA8sMccZ549TXon/CRf9QzUv8AwH/+vXyXHI0U&#10;iujMjqchlOCD6ivR/CXxv1bRdkGqL/a1oON7HEyj/e/i/Hn3rWM+jMpR6o9t/wCEi/6hmpf+A/8A&#10;9ej/AISL/qGal/4D/wD16h8M+ONH8XRbtOu1eUDLW8nyyr9V/qMit6tte5jp2Mf/AISL/qGal/4D&#10;/wD16P8AhIv+oZqX/gP/APXrYop2fcV12Mf/AISL/qGal/4D/wD16zte1r7VZon2C9ixKjbpYdo4&#10;PTr1rqayPE//ACD4/wDrvH/OplexUbX2E/4SL/qGal/4D/8A16P+Ei/6hmpf+A//ANetiiqs+5N1&#10;2Mf/AISL/qGal/4D/wD16P8AhIv+oZqX/gP/APXrYoos+4XXYx/+Ei/6hmpf+A//ANej/hIv+oZq&#10;X/gP/wDXrYoos+4XXYx/+Ei/6hmpf+A//wBej/hIv+oZqX/gP/8AXrYoos+4XXYx/wDhIv8AqGal&#10;/wCA/wD9ej/hIv8AqGal/wCA/wD9etiiiz7hddjH/wCEi/6hmpf+A/8A9ej/AISL/qGal/4D/wD1&#10;62KKLPuF12OcvtW+3Xmkx/Y7u3xfRNuni2qeemc9ea7uuS1z/XaR/wBhCH+Zrra557nRDYKKKKzN&#10;AooooAKKKKACiiigAooooAKKKKACvgD/AIJw/wDJ037aH/Y5r/6XarX3/XwB/wAE4f8Ak6b9tD/s&#10;c1/9LtVoA+/6KKKACiiigAooooAKKKKACiiigAooooAKKKKACiiigAooooAKKKKACiiigAooooAK&#10;KKKACiiigAooooAKKKKACiiigD4A/wCC1f8Ayaz4W/7HO1/9Ib6vv+vgD/gtX/yaz4W/7HO1/wDS&#10;G+r7/oAKKKKACiiigAooooAKKKKAKGvat/YOh6jqf2O71H7HbSXP2Owi824n2KW8uJMjc7Ywq55J&#10;Ar5k/wCG+v8Aq3L9oD/whv8A7fX1VRQB8X/E79uj+2vhr4s0/wD4Z8+O1j9r0m7g+1Xvgry4Id0L&#10;rvkbzztQZyTjgA1t/sH+KPsf7Ifwwh+wXD7NLxuC8H96/Ir6D+NH/JHfHf8A2Ab/AP8ASd68Y/YB&#10;/wCTOPhZ/wBgr/2rJWkL30M52tqevf8ACYf9Q65/Kj/hMP8AqHXP5V0dFb2fcwuuxzn/AAmH/UOu&#10;fyo/4TD/AKh1z+VdHRRZ9wuuxw2n699m1i+ufskz+dj92o5X61rf8Jh/1Drn8qNF/wCRn1b8P51u&#10;Xt5Hp9nPdTNthhjaR29FAyf5VEU7blSavseMfFDf401K1AuorGG0QqIZm+bexySfwC/lXE/8IL/1&#10;FbX8/wD69YOsalLrOq3d/N/rbmVpW9snOPwqnWDd3c6ErKx1X/CC/wDUVtfz/wDr0f8ACC/9RW1/&#10;P/69crRSGdV/wgv/AFFbX8//AK9H/CC45Oq2n5//AF68b8cfGTw94J8yF5/7Q1FePsdqQSp/226L&#10;/P2rjfDfg/4t/tOTbNIsW0fww7bWupC0Nrt75c/NKfZcj2FeTXzKlTn7GknOfZfq+h+h5TwTjsdQ&#10;/tDHzjhcL/z8qaX/AMMd5N9LWT7nbfEv4x+F/AMj2lnqMfiTVFODBp5zEh9Hl5A+i7j6gVwmn+Mf&#10;i18SpBF4W8MSW0Un3Jkt+D/20lwh/AV6xJ8Kfgj+ytbJc+ONXbxf4uRQ6aZbgM4bqMRA/IPRnYe3&#10;pWBF8RvjF+07LLo3w20JfBHg4t5ctzZsYEx3866wGY+qxjODyD1rxcRWxEpclaq1J/Yp6v5y6GWO&#10;4y4O4Zn9VybA/Xa6+3Vu035UlZKP+K0u9znbj9l/xtqka3XxD8b2eg2bfMUurhpSv/ASUjH4NW3o&#10;Xgn9mb4eokniPxFceLr1fvJHdM8BOeNq2y5/76ciuvs/+Ccq/Z7jUPE3j25vrkRtI6WdpgkgZ/1k&#10;jsT/AN8ivRPAP7C3wpttLtrrUNP1DXJm3Z+3XzqvDEdItnpRSy3EOXMsPG/epLm/L/I8DG+JnG+Y&#10;U/Y4blwtPpGFoJf+AJS/E4PT/wBtb4N/DWBofBXgCeJwMeZaWkFqH/3pMlz9SDWbcft/ePPFztH4&#10;K+GazNnC7/Pvz+USp+VfVvh34EfDvwntOleCtDtpF6TGyjklH/A2Bb9a7mONIY1SNFRFGAqjAA9h&#10;XtxwWYSXLKuoLtGK/Nn5zWp5vjpuri8X7z3srv8A8ClqfBc/jr9rDx7xbWMvh22fqI7SC12/jLmQ&#10;fhVCT9mT4zeOufGHxBujC/WFru5u9vtsO1B+Br9BaKf9i06n8erOfrLT8DH+xaM/94qTn6y0/Cx8&#10;N+Hf2CfCdptOua34g1Nh1FlDFaqf++hIcfjXp/h39ln4QeHtrf8ACDXOpzL/AMtdRupZc/VdwT/x&#10;2vpWiumllODo/DTXzV/zudlLKsvo/BQXz1/O55z4d0fwl4R2/wBieB7HSWXo1lYRRN+aqDXR/wDC&#10;Yf8AUOufyro6K9ONPkVo6L0PUjGEFaMbI5z/AITD/qHXP5Vk69r39o/ZP9Emh8uXd846+wrua5zx&#10;h/zDv+u4pyTtuaxavsH/AAmH/UOufyo/4TD/AKh1z+VdHRVWfci67HOf8Jh/1Drn8qP+Ew/6h1z+&#10;VdHRRZ9wuuxzn/CYf9Q65/Kj/hMP+odc/lXR0UWfcLrsc5/wmH/UOufyo/4TD/qHXP5V0dFFn3C6&#10;7HOf8Jh/1Drn8qP+Ew/6h1z+VdHRRZ9wuuxw2n699m1i+ufskz+dj92o5X61rf8ACYf9Q65/KjRf&#10;+Rn1b8P510dRFO25Umr7HOf8Jh/1Drn8qP8AhMP+odc/lXR0Vdn3Juuxzn/CYf8AUOufyo/4TD/q&#10;HXP5V0dFFn3C67HOf8Jh/wBQ65/Kj/hMP+odc/lXR0UWfcLrsc5/wmH/AFDrn8qP+Ew/6h1z+VdH&#10;RRZ9wuuxyuoeKvtFjcxfYLhPMjZdzDgZBGar6H4k/s/S4IPsU8uzd86Dg5Yn+tdNrH/IIvv+uD/+&#10;gmqfhL/kX7T/AIH/AOhtU2d9y7rl2Kn/AAmH/UOufyo/4TD/AKh1z+VdHRVWfci67HOf8Jh/1Drn&#10;8qP+Ew/6h1z+VdHRRZ9wuuxzn/CYf9Q65/Kj/hMP+odc/lXR0UWfcLrsc5/wmH/UOufyo/4TD/qH&#10;XP5V0dFFn3C67HOf8Jh/1Drn8qyde17+0fsn+iTQ+XLu+cdfYV3Nc54w/wCYd/13FTJO25cWr7B/&#10;wmH/AFDrn8qP+Ew/6h1z+VdHRVWfci67HOf8Jh/1Drn8qP8AhMP+odc/lXR0UWfcLrsc5/wmH/UO&#10;ufyo/wCEw/6h1z+VdHRRZ9wuuxzn/CYf9Q65/Kj/AITD/qHXP5V0dFFn3C67HOf8Jh/1Drn8qP8A&#10;hMP+odc/lXR0UWfcLrscNb695XiK6vfskzeZGF8oD5hwvJ/L9a1v+Ew/6h1z+VFj/wAjvqH/AFwH&#10;8kro6mKeupUmuxzn/CYf9Q65/Kj/AITD/qHXP5V0dFVZ9ybrsc5/wmH/AFDrn8qP+Ew/6h1z+VdH&#10;RRZ9wuuxzn/CYf8AUOufyo/4TD/qHXP5V0dFFn3C67HOf8Jh/wBQ65/Kj/hMP+odc/lXR0UWfcLr&#10;scrqHir7RY3MX2C4TzI2Xcw4GQRmq+h+JP7P0uCD7FPLs3fOg4OWJ/rXTax/yCL7/rg//oJqn4S/&#10;5F+0/wCB/wDobVNnfcu65dip/wAJh/1Drn8qP+Ew/wCodc/lXR0VVn3Iuuxzn/CYf9Q65/Kj/hMP&#10;+odc/lXR0UWfcLrsc5/wmH/UOufyo/4TD/qHXP5V0dFFn3C67HOf8Jh/1Drn8qP+Ew/6h1z+VdHR&#10;RZ9wuuxzn/CYf9Q65/KsnXte/tH7J/ok0Ply7vnHX2FdzXOeMP8AmHf9dxUyTtuXFq+wf8Jh/wBQ&#10;65/Kj/hMP+odc/lXR0VVn3Iuuxzn/CYf9Q65/Kj/AITD/qHXP5V0dFFn3C67HOf8Jh/1Drn8qP8A&#10;hMP+odc/lXR0UWfcLrsc5/wmH/UOufyo/wCEw/6h1z+VdHRRZ9wuuxzn/CYf9Q65/Kj/AITD/qHX&#10;P5V0dFFn3C67HDW+veV4iur37JM3mRhfKA+YcLyfy/Wtb/hMP+odc/lRY/8AI76h/wBcB/JK6Opi&#10;nrqVJrsc5/wmH/UOufyo/wCEw/6h1z+VdHRVWfcm67HOf8Jh/wBQ65/Kj/hMP+odc/lXR0UWfcLr&#10;sc5/wmH/AFDrn8qP+Ew/6h1z+VdHRRZ9wuuxzn/CYf8AUOufyo/4TD/qHXP5V0dFFn3C67HM3Hi7&#10;zIJE/s+4G5SMkdOK2fh9/wAi6n/XRv51Pef8ek/+438qg+H3/Iup/wBdG/nWNS+lzanbodLRRRWR&#10;qFFFFABRRRQAUUUUAFFFFABXwB8G/wDlMl8dv+xMtv8A0To1ff8AXwB8G/8AlMl8dv8AsTLb/wBE&#10;6NQB9/0UUUAFFFFABRRRQAUUUUAFFFFABRRRQAUUUUAFFFFABRRRQAUUUUAFFFFABRRRQAUUUUAF&#10;FFFABRRRQAUUUUAFFFFABRRRQAUUUUAFFFFABRRRQAUUUUAFFFFABRRRQAUUUUAFFFFABRRRQAUU&#10;UUAfAHxk/wCUyXwJ/wCxMuf/AETrNff9fAHxk/5TJfAn/sTLn/0TrNff9ABRRRQAUUUUAFFFFABR&#10;RRQAUUUUAFFFFAHH/GT/AJJD44/7AV9/6TvX5v8A7KNv/wAJR4i/Zt0or5kenaE1+4PQACRh+sYr&#10;9IPjJ/ySHxx/2Ar7/wBJ3r8/v+Ca1qda8W6HeOm6PRvBFvbq2PuvI8bD/wAdaSuDF+97OHecfwfN&#10;+h9Lkf7ueIxP/PujV/8AJ4+zX4zXzP0Zooor3D40KKKKACiiigAqOeCO6hkhmjWWKRSrxyKGVgeC&#10;CD1FSUUCPnvxB8M/E3wH1bUfFfwshXUvD1xIbrVvAr/KjHHzS2RA/dvgfcxg9ADhVHaeFf2mfhl4&#10;q0O21JfGejaWZly9lq1/Fa3MLd0eN2BBB4yMg44Jr1CuR1b4Q+BNf1Ca/wBT8FeHdRvpjulurvSo&#10;JZZD6szIST9a876vUoP/AGZpRf2XsvTt6bdrHm/V6tB/7M0ov7L2Xp29Nu1jgfi9P8Mvjp4B1fSk&#10;8SaFrWoWdtLeWMmmalDLc2syIWV02MSOV5HQjrXk/wABPjfffDf4U+FdB8fabHpnhvU9PZdE8UQM&#10;TbMTuIguf+ebg5w3Qgexavb/ABd+y78L/GGkyWUng7S9IkI/d3mjWqWU8TdmVowMkejZHtXms3wj&#10;+Jnwn8EzeGtL/sH4q+BYoSqaJr8K211AoywCOQY3AOT8/I4wBivLr08VDELEctna14631Wklvb0u&#10;z18DmU8PXhDNqLrYdRklyN80HJxblBdH7uqtJS6pPVdx4m8ffC3xl4StbO4+IPhSC8hhUwTNrNtu&#10;ifaOD8/Q9CP6ivlfVri3m+NmhLbXdterHp9ypltJlmjPI5DKSCPevY/CPi/4OQXtloXj74T6L8O9&#10;bljXyW1vRLU2l1wPmjuRHsPuWwPfNb/xM/Y98G+K7dNe8EA+E9chhJt5NCdIrefJzygGM4yBtIBB&#10;wexBOVfFwTp8suVptJtPR32fX1sfe5HmXDMalX2VarFyhOF5Ri0nOLj7yTUla/ZvyPPqK87m8ReM&#10;Ph7M8HijTG1vT4WKNqemx4mjxwfNh7EdyOB711nh7xho3iq3WbStRgvARkorYdfqp5H4iu2niqdS&#10;XI/dl2ej/wCD6q6PMx2RYzB0/rMUqlHpUg+aHze8X/dmoy8jYooorrPngooooAKKKKACiiigDc8E&#10;/wDIz2X/AAP/ANAasOtzwT/yM9l/wP8A9AasOgAooooAKKKKACiiigCSGeS2mSWGRopUOVdGIYH1&#10;BFemeEvjpqWlbINYj/tO2HHnLhZlH16N+OD715fRTTa2E0nufWnhvxhpPiy38zTbxJmAy8J+WRPq&#10;p5/HpW1Xxta3U9jcJPbzSQTIcrJGxVlPsRXqPhH47X2n7LfXIvt8A4+0RgLMPqOjfofc1vGp3MJU&#10;+x7xWR4n/wCQfH/13j/nS+H/ABTpfii18/TbyO5AHzIDh0/3lPIpPE//ACD4/wDrvH/OrlsQtzXo&#10;ooqiQooooAKKKKACiiigAooooAKKKKAMrXP9dpH/AGEIf5mutrktc/12kf8AYQh/ma62uap8R00/&#10;hCiiiszQKKKKACiiigAooooAKKKKACiiigAr4A/4Jw/8nTftof8AY5r/AOl2q19/18Af8E4f+Tpv&#10;20P+xzX/ANLtVoA+/wCiiigAooooAKKKKACiiigAooooAKKKKACiiigAooooAKKKKACiiigAoooo&#10;AKKKKACiiigAooooAKKKKACiiigAooooA+AP+C1f/JrPhb/sc7X/ANIb6vv+vgD/AILV/wDJrPhb&#10;/sc7X/0hvq+/6ACiiigAooooAKKKKACiiigAooooA4340f8AJHfHf/YBv/8A0nevGP2Af+TOPhZ/&#10;2Cv/AGrJXs/xo/5I747/AOwDf/8ApO9eMfsA/wDJnHws/wCwV/7VkrWnuZVNj6BoooroOcKKKKAO&#10;c0X/AJGfVvw/nWD8bde/snwY9sjYmv5BAPXYOWP5AD/gVb2i/wDIz6t+H868c+Ouvf2l4tSwRsw6&#10;fEEx28xsM36bR+FY3tFmqV5Hm9FFY3ibxlo3g+1E+rX8VoGBKRk5d/8AdUcmuWc404uU3ZLuejh8&#10;NXxlWNDDQc5y2UU236JamwzBVLMQFAySegrxXVfEHib46ePIPA3w+ZxExInvUYohUffkdwMrEvty&#10;2cc5ArlviV8dpPGFjJpGjQyadp8rbZ7ydsPIvPy4GdoPfkkjj2PXfDH4yah4K8PnwX8FfDF1qXin&#10;UQDqPiSW2825lbpiGLBEcSE8NITwSSqk8fIYzNKWKn7CnNqHVreX92P+e36/pkvqHhrhf7Sz2MZ5&#10;hP8Ag0NJOP8A08qRV/8At1Pr56x9f0/9n/4N/st6Zb638TtYj8TeICvmQafJHuRmHaK2By4zkb5D&#10;t6ZC1z2r/tIfFj9o6+k8NfCPw9P4c0JMQveW+FlRMYG+fhIBjkKnzcYDHpXU/Cj9hW71zVf+Ep+M&#10;OrT61qtwwmfSkuWkLN6Tz5y3+6hwMfeI4r690LQNM8L6XBpukWFtpmnwDbFa2kSxxoPZQMV6OGwO&#10;IrQ5Ir2FLsvjfq+h+K5vnHEPGFf61m+IlGPRX1t2XSC8kl5o+X/hB+wNoHh64TWPiBenxfrTN5r2&#10;oZhZq5OSWJ+aY55y2Ae6mvqixsLbS7OG0sraG0tIVCRQQIERFHQKo4A9hViivosLg6GDjy0Y2/N+&#10;rMsLg6GDjy0I2/N+rKesf8gi+/64P/6Cap+Ev+RftP8Agf8A6G1XNY/5BF9/1wf/ANBNU/CX/Iv2&#10;n/A//Q2rq+0d/wBk2KKKKokKKKKACiiigAooooAK5zxh/wAw7/ruK6Ouc8Yf8w7/AK7iplsVHc6O&#10;iiiqJCiiigAooooAKKKKACiiigDnNF/5GfVvw/nXR1zmi/8AIz6t+H866OojsVLcKKKKskKKKKAC&#10;iiigAooooAp6x/yCL7/rg/8A6Cap+Ev+RftP+B/+htVzWP8AkEX3/XB//QTVPwl/yL9p/wAD/wDQ&#10;2qftFfZNiiiiqJCiiigAooooAKKKKACuc8Yf8w7/AK7iujrnPGH/ADDv+u4qZbFR3OjoooqiQooo&#10;oAKKKKACiiigAooooA5yx/5HfUP+uA/kldHXOWP/ACO+of8AXAfySujqY9SpBRRRVEhRRRQAUUUU&#10;AFFFFAFPWP8AkEX3/XB//QTVPwl/yL9p/wAD/wDQ2q5rH/IIvv8Arg//AKCap+Ev+RftP+B/+htU&#10;/aK+ybFFFFUSFFFFABRRRQAUUUUAFc54w/5h3/XcV0dc54w/5h3/AF3FTLYqO50dFFFUSFFFFABR&#10;RRQAUUUUAFFFFAHOWP8AyO+of9cB/JK6Oucsf+R31D/rgP5JXR1MepUgoooqiQooooAKKKKACiii&#10;gCG8/wCPSf8A3G/lUHw+/wCRdT/ro386nvP+PSf/AHG/lUHw+/5F1P8Aro386wqdDenszpaKKKxN&#10;gooooAKKKKACiiigAooooAK+APg3/wApkvjt/wBiZbf+idGr7/r4A+Df/KZL47f9iZbf+idGoA+/&#10;6KKKACiiigAooooAKKKKACiiigAooooAKKKKACiiigAooooAKKKKACiiigAooooAKKKKACiiigAo&#10;oooAKKKKACiiigAooooAKKKKACiiigAooooAKKKKACiiigAooooAKKKKACiiigAooooAKKKKAPgD&#10;4yf8pkvgT/2Jlz/6J1mvv+vgD4yf8pkvgT/2Jlz/AOidZr7/AKACiiigAooooAKKKKACiiigAooo&#10;oAKKKKAOP+Mn/JIfHH/YCvv/AEnevi3/AIJSaXL/AMK113V3T91PbaVZo+O8VuxYflIn6V9pfGT/&#10;AJJD44/7AV9/6TvXzz/wTp8MP4Z/ZutMpsivNQmmi44KokcHH4wkfhXFP3sXRj25n9yt/wC3H0eC&#10;/c5Rj6383s6f/gU/af8AuI+nqKKK9o+PCiiigAooooAKKKKACiiigAqnrH/IIvv+uD/+gmrlU9Y/&#10;5BF9/wBcH/8AQTQ9hrcy7zwvo/jHwlb6XrmmWurafLBHvtryJZEPyjBwRwR2I5FeTah+y+fB8zaj&#10;8JfE9/4Cvw29tNeV7vS7k+kkMhOCf7wzjPAr23R/+QRY/wDXBP8A0EVcrlqYalXs5x177NejWpyV&#10;sLRru84699mvRrU+L/iZ471zw1eRv8SvCT+GtSLCJ9e0kNcaTfdg24ZaJ/8AZbJI5OMc8dqXw78J&#10;eNoRqENvAJpfnj1LTJBHJu/vBl4J+ua++ryyt9StZbW7giuraZSkkMyB0dT1BU8EfWvlr4rfse6Z&#10;a6o2reCG1jQILps3On6DeGFA/wDeVCCAvsMAduOnm1sLVtyySqx89Gvnaz/B+p25fmGbZPV9pgqz&#10;9VLll6NrSS8ml53PF1HjjwKwXA8aaQDgHIjvoh79n/mfarP/AAtpl4bwX4tDDrt0zcPz381qXP7O&#10;2uWefP1zx9F7teOB+fl1my/B2SBtsnjHxjG3o2pkH/0CuH2eMp6U00uzaf4vX72z6WXEUcV7+Oyu&#10;Ep9ZRn7O/m4x9y/nGMb9bjF+M2k28yLq2la54fic4WfVLBo4yfTIJrt7G/ttTtY7m0uI7q3kGUlh&#10;cMrfQiuEn+Dcd1C8U3jDxZLE42tHJqYZWHoQU5rOtfgDZaLbTronibX9KnkH347pQuf9pUVS35it&#10;KdTHwfvwUl6pP/J/gbU62UZhpUozwsl1UlVg/l7s4vzvNPstz1Oivn668O+JPB1w58Uaz4rutLzx&#10;qmi6mzJGP+mkbKWHuc49M1L/AG94F/6Kh4u/8CZ//jNZ/wBqW0qQUX2lJJ/j+hzX4di7VczUH2lT&#10;lF/i9fVXR75RXgf9u+Bf+ioeLv8AwJn/APjNb/hXQdB8bfaRovxC8XXpttvmj+0Hj27s4+/GM/dP&#10;StIZj7SShBRbfRTizWnDh2tJQp5rGTfRQbf5nvPgn/kZ7L/gf/oDVh1ynhv4Rai2t2w0rx/4nsb7&#10;5jHPc3QuY1IUnmMgBh9TWMfFHi7wWwXxBpX9v6cP+Yno6fvF95If6rwK6vrUqetam4rvuvnbVfdb&#10;zPRjkVHF6Zbi4VZ/yO9OT/w89oy9FLm7RPRKK4Bfjx4I2jfrDRP3R7SfKn0OEroPCvjzQvG32kaL&#10;fi8Ntt80eU8e3dnH3lGfunpWlPF4erJQp1ItvomrnDiuHs5wNGWIxWDqwhHeUqclFXdldtW1eiN+&#10;iiius+fCiiigAooooAKKKKAJ7G+udNukuLSeS2nQ5WSJirD8RXqXhf4tahrUa6dqyJP5eJhdINr4&#10;XkhlHB49MV5NW54P/wCQpL/17yf+g07tCsmfUGh+ItN8SWouNNu47qPvtPzL7Mp5H41pV8d6dqd3&#10;pF0lzZXElrOvSSJip+n09q9Y8JfHuWPZb+ILfzV6fbLdQG+rJ0P4Y+lbxqJ7mEqbWx7ZRVDR9c0/&#10;xBaC5067iu4T1aNskexHUH2NX61MgooooAKKKKACiiigAooooAytc/12kf8AYQh/ma62uS1z/XaR&#10;/wBhCH+Zrra5qnxHTT+EKKKKzNAooooAKKKKACiiigAooooAKKKKACvgD/gnD/ydN+2h/wBjmv8A&#10;6XarX3/XwB/wTh/5Om/bQ/7HNf8A0u1WgD7/AKKKKACiiigAooooAKKKKACiiigAooooAKKKKACi&#10;iigAooooAKKKKACiiigAooooAKKKKACiiigAooooAKKKKACiiigD4A/4LV/8ms+Fv+xztf8A0hvq&#10;+/6+AP8AgtX/AMms+Fv+xztf/SG+r7/oAKKKKACiiigAooooAKKKKACiiigDjfjR/wAkd8d/9gG/&#10;/wDSd68Y/YB/5M4+Fn/YK/8Aaslez/Gj/kjvjv8A7AN//wCk714x+wD/AMmcfCz/ALBX/tWStae5&#10;lU2PoGiiiug5wooooA5S1votN1jX7uc7YbeMyuf9lRk/yr5m1TUJdW1K6vZzma4laVvqxzXqvxo8&#10;X2vhHRdba7u4bKK7mSBpppAgC8seT67cY96+QvEv7SWn2MgtfC2nnXdUkby4pbiJvIVjgDEfDStk&#10;nAOBkD74JFePi8dQwkb1pW8uv3H12R8OZpn9Xky+i5LrLaMf8Unovvv2R6h4z16x+HvhJvEOtuYb&#10;aQtHZWqkCa+lA+7GD/CONzkYUepIU/IF5rOs/Evxm0506XW9VvG8u2062SRwM/dREU7iAOgB68kn&#10;nP1F8O/2O/Hnxt1mPxV8W9XvdLtZACtk5H2106hFTGy2QZOFxkYI2LnNfY/w5+D3g/4Taf8AZfC2&#10;hWumbl2yXAXfPL/vytlm+hOB2Ar5+pg8ZnMlKp+7pLZPd+dv89vM+uzTMqPB2BllfDuJjPG1dKuI&#10;jqqcf+fdF931n06a25PkL4K/sAX2stBrPxNujZQH5k0GwdRJg84kdflQf7Kc89VPFfZ/gvwB4c+H&#10;ekrpnhrRrPRrMYzHaxhS5Hd2+8592JNdBRX02Dy7DYGNqUde73+8/FqOEp0pyqtuVSWrlJ3k33be&#10;oUUUV6R2hRRRQBT1j/kEX3/XB/8A0E1T8Jf8i/af8D/9Darmsf8AIIvv+uD/APoJqn4S/wCRftP+&#10;B/8AobVP2ivsmxRRRVEhRRRQAUUUUAFFFFABXOeMP+Yd/wBdxXR1znjD/mHf9dxUy2KjudHRRRVE&#10;hRRRQAUUUUAFFFFABRRRQBzmi/8AIz6t+H866Ouc0X/kZ9W/D+ddHUR2KluFFFFWSFFFFABRRRQA&#10;UUUUAU9Y/wCQRff9cH/9BNU/CX/Iv2n/AAP/ANDarmsf8gi+/wCuD/8AoJqn4S/5F+0/4H/6G1T9&#10;or7JsUUUVRIUUUUAFFFFABRRRQAVznjD/mHf9dxXR1znjD/mHf8AXcVMtio7nR0UUVRIUUUUAFFF&#10;FABRRRQAUUUUAc5Y/wDI76h/1wH8kro65yx/5HfUP+uA/kldHUx6lSCiiiqJCiiigAooooAKKKKA&#10;Kesf8gi+/wCuD/8AoJqn4S/5F+0/4H/6G1XNY/5BF9/1wf8A9BNU/CX/ACL9p/wP/wBDap+0V9k2&#10;KKKKokKKKKACiiigAooooAK5zxh/zDv+u4ro65zxh/zDv+u4qZbFR3OjoooqiQooooAKKKKACiii&#10;gAooooA5yx/5HfUP+uA/kldHXOWP/I76h/1wH8kro6mPUqQUUUVRIUUUUAFFFFABRRRQBDef8ek/&#10;+438qg+H3/Iup/10b+dT3n/HpP8A7jfyqD4ff8i6n/XRv51hU6G9PZnS0UUVibBRRRQAUUUUAFFF&#10;FABRRRQAV8AfBv8A5TJfHb/sTLb/ANE6NX3/AF8AfBv/AJTJfHb/ALEy2/8AROjUAff9FFFABRRR&#10;QAUUUUAFFFFABRRRQAUUUUAFFFFABRRRQAUUUUAFFFFABRRRQAUUUUAFFFFABRRRQAUUUUAFFFFA&#10;BRRRQAUUUUAFFFFABRRRQAUUUUAFFFFABRRRQAUUUUAFFFFABRRRQAUUUUAFFFFAHwB8ZP8AlMl8&#10;Cf8AsTLn/wBE6zX3/XwB8ZP+UyXwJ/7Ey5/9E6zX3/QAUUUUAFFFFABRRRQAUUUUAFFFFABXN/Eb&#10;Q/EPiXwTqumeFPE//CGeIbiMLZ67/Z8d99kYMCW8iQhJMqCuCf4s9q6SigD4n+L3wO/aS0D4TeNd&#10;Tv8A9qn+1rGy0S9ubjT/APhXemw/aY0gdmi8wOSm4AruAyM5rzz9kf4Y/Hr4ifs7+DvEfhn9oaPw&#10;NoeoRTy2/h+LwPZXy2n+kShgJ5ZN77mDP83TdgcAV9sftFf8m+/E7/sV9U/9JJa8Y/4Jyf8AJlfw&#10;w/69Ln/0snqoQjKfO1qk/wAbf5IqVerGjKgpe5JptdG4qST+Sk/vZm/8M+/tMf8AR2X/AJjjTP8A&#10;45R/wz7+0x/0dl/5jjTP/jlfUlFdXKjh5mfLf/DPv7TH/R2X/mONM/8AjlH/AAz7+0x/0dl/5jjT&#10;P/jlfUlFHKg5mfEXgTwr+0h468WeMPDk37TEnh3WPDd2kEtnN4E0u68+B1zFco/7v5XAJ27fl4yT&#10;mu5/4Z9/aY/6Oy/8xxpn/wAcrq/jJGPhj8Y/A/xLh/dadfSDwzrxHC+TMc28regSQcse20V7zXDh&#10;ZS96lUd3F/enqn+nqmcOFqT96jUd3F/enqn+nqmfLf8Awz7+0x/0dl/5jjTP/jlH/DPv7TH/AEdl&#10;/wCY40z/AOOV9SUV3cqO7mZ8t/8ADPv7TH/R2X/mONM/+OUf8M+/tMf9HZf+Y40z/wCOV9SUUcqD&#10;mZ8t/wDDPv7TH/R2X/mONM/+OVyfxc+F/wC0r8OfhT408WSftSf2pHoOi3uqNY/8K90yH7QIIHlM&#10;e/c2zdsxuwcZzg9K+0K8t/aq/wCTX/jB/wBidrH/AKRTUuVDUnc8B+Efwv8A2lfiN8KfBfiyP9qT&#10;+y49e0Wy1RbH/hXumTfZxPAkoj37l37d+N2BnGcDpXWf8M+/tMf9HZf+Y40z/wCOV6l+yr/ya/8A&#10;B/8A7E7R/wD0ihr1KhRVg5mfLf8Awz7+0x/0dl/5jjTP/jlH/DPv7TH/AEdl/wCY40z/AOOV9SUU&#10;+VC5mfLf/DPv7TH/AEdl/wCY40z/AOOU2T9nj9pWZSr/ALWCuvo3w30wj/0ZX1NRRyoOZnyPcfsp&#10;/H68z5/7TljMT3k+F+kn/wBnrKuf2LfjddZ3/tMW6/8AXP4cacn/AKDKK+zaKXKh8zPif/hhn40f&#10;9HN/+WDZf/H6P+GGfjR/0c3/AOWDZf8Ax+vtiilyRHzyPif/AIYZ+NH/AEc3/wCWDZf/AB+uD0P9&#10;lP4nal8YvE/ha0+OmzWtNsLW6vfEg8IWp3rJny7U23m7AQBv8zdntjHNfopXhn7Ox/4SDx58ZPFv&#10;3lvvEf8AZUUn9+OziEake3zn8q4MTCMqtGC/mv8AJJ/rY87FTlKrRh/ev90X+tj5P/aQ+C/xv/Zf&#10;+C/iL4m2/wC0J/bs2h/Z9un/APCFWNv5vnXMVuf3heTbgTbvunO3HGcj0v8A4YZ+NH/Rzf8A5YNl&#10;/wDH67T/AIKd/wDJjfxK/wC4b/6c7WvqSu7kjc9LnlY+J/8Ahhn40f8ARzf/AJYNl/8AH64TRf2U&#10;vidf/GHxH4Vtfjps1vT9Ptru88SDwhanekhIjtTbebsGAN/mbs9sY5r9E68P+Af/ABPPij8avE33&#10;hPr8Wjq3bFnAEIH4vXDiYRdSjBfzX+6L/Wx9Xks5U8HmNd7Kko/OVSmvy5n6o8X/AOGGfjR/0c3/&#10;AOWDZf8Ax+j/AIYZ+NH/AEc3/wCWDZf/AB+vtiiu/kifJ88j4n/4YZ+NH/Rzf/lg2X/x+j/hhn40&#10;f9HN/wDlg2X/AMfr7Yoo5IhzyPif/hhn40f9HN/+WDZf/H6P+GGfjR/0c3/5YNl/8fr7Yoo5Ihzy&#10;Pif/AIYZ+NH/AEc3/wCWDZf/AB+j/hhn40f9HN/+WDZf/H6+2KKOSIc8j4n/AOGGfjR/0c3/AOWD&#10;Zf8Ax+vMv2hPg18b/wBm7wTYeJ4P2g/7be81ez0Y2/8AwhVjb7RcybC+4u+dvXGOfUV+ktfKv/BR&#10;/wD5IX4f/wCxx0b/ANKKUoRSKjOTZyP/AAwz8aP+jm//ACwbL/4/R/wwz8aP+jm//LBsv/j9fbFF&#10;PkiTzyPjPSv2Mvjtod2tzYftSy2k6/xxeA7IZ9j+/wCR7Guo/wCGff2mP+jsv/McaZ/8cr6kop8q&#10;WwuZvc+W/wDhn39pj/o7L/zHGmf/AByj/hn39pj/AKOy/wDMcaZ/8cr6kop8qFzM+W/+Gff2mP8A&#10;o7L/AMxxpn/xyj/hn39pj/o7L/zHGmf/AByvqSijlQczPlv/AIZ9/aY/6Oy/8xxpn/xyj/hn39pj&#10;/o7L/wAxxpn/AMcr6koo5UHMz5b/AOGff2mP+jsv/McaZ/8AHKP+Gff2mP8Ao7L/AMxxpn/xyvqS&#10;ijlQczPhv4nWXx/+Avi/4N3/AIg+Pw8e6N4g+IWjeHbvST4MsNOzFO7l281CzfdjZcDB+fORjn78&#10;r5G/br/137Of/ZZPDn87ivrmuee50Q2CiiiszQKKKKACiiigAooooAKKKKACiiigAr4A/wCCcP8A&#10;ydN+2h/2Oa/+l2q19/18Af8ABOH/AJOm/bQ/7HNf/S7VaAPv+iiigAooooAKKKKACiiigAooooAK&#10;KKKACiiigAooooAKKKKACiiigAooooAKKKKACiiigAooooAKKKKACiiigAooooA+AP8AgtX/AMms&#10;+Fv+xztf/SG+r7/r4A/4LV/8ms+Fv+xztf8A0hvq+/6ACiiigAooooAKKKKACiiigChr1nfahoeo&#10;2umah/ZOpT20kVtqHkrN9mlZSEl8tuH2sQ208HGDXzJ/wzv+07/0dz/5jXS//jlfVVFAHxf8TvgD&#10;+0lY/DXxZc6h+1X/AGnYQ6TdyXFl/wAK602L7RGIXLR71kyu4ZG4cjOa8j/ZL+Bnx/8AE37OPgPV&#10;PC37Rf8Awifh+50/fZ6L/wAIjaXX2RN7DZ5rNufkE5PrX318aP8Akjvjv/sA3/8A6TvXjH7AP/Jn&#10;Hws/7BX/ALVkrSCuzObsjiP+Gb/2n/8Ao63/AMsey/8AiqP+Gb/2n/8Ao63/AMsey/8Aiq+uKK25&#10;UY8zPkf/AIZv/af/AOjrf/LHsv8A4qj/AIZv/af/AOjrf/LHsv8A4qvriijlQczPzH8P/s8/ET48&#10;ftAfFTwR4u+J0evav4HGniTxBdaUIhOt3bCWNUtYnCqFKuGIYZ4PUnHovg3/AIJ8fFv4d6vJqfhj&#10;4+abot433Zo/A9tNJEMYIR5pXdQQTnDc969D/Z1/5Pq/av8A+5Y/9N8lfWFedSy7DRqyrqHvt7/5&#10;dj6jE8UZxiMBTyueIfsIKygtFbztbm/7eufI/wDwzf8AtP8A/R1v/lj2X/xVH/DN/wC0/wD9HW/+&#10;WPZf/FV9cUV6PKj5fmZ8j/8ADN/7T/8A0db/AOWPZf8AxVH/AAzf+0//ANHW/wDlj2X/AMVX1xRR&#10;yoOZnyP/AMM3/tP/APR1v/lj2X/xVH/DN/7T/wD0db/5Y9l/8VX1xRRyoOZnyP8A8M3/ALT/AP0d&#10;b/5Y9l/8VR/wzf8AtP8A/R1v/lj2X/xVfXFFHKg5mfF/jL4F/tN+GPCGuaxL+1L9ri0+xnu3t/8A&#10;hCbFfNEcbOVzuOM4x071yv7P/wAP/wBpj40/Bvwr43tv2l/7Cg1q1+1Lp3/CGWMvkfOwK7wV3cgn&#10;OB1r7L+MX/JI/G//AGA77/0nevLf2Af+TOPhZ/2Cv/aslLlVyuZ8tziP+Gb/ANp//o63/wAsey/+&#10;Ko/4Zv8A2n/+jrf/ACx7L/4qvriinyonmZ8j/wDDN/7T/wD0db/5Y9l/8VR/wzf+0/8A9HW/+WPZ&#10;f/FV9cUUcqDmZ8j/APDN/wC0/wD9HW/+WPZf/FUf8M3/ALT/AP0db/5Y9l/8VX1xRRyoOZnyP/wz&#10;f+0//wBHW/8Alj2X/wAVR/wzf+0//wBHW/8Alj2X/wAVX1xRRyoOZnyP/wAM3/tP/wDR1v8A5Y9l&#10;/wDFV5N+0F4b/aU+C3/Cu/tX7R/9u/8ACV+LrDwun/FHWMX2Q3O//SOd2/bs+5xnP3hX6I18n/8A&#10;BQD/AJt5/wCyuaD/AO1qmUUkVGTbK/8Awzf+0/8A9HW/+WPZf/FUf8M3/tP/APR1v/lj2X/xVfXF&#10;FVyonmZ8j/8ADN/7T/8A0db/AOWPZf8AxVH/AAzf+0//ANHW/wDlj2X/AMVX1xRRyoOZnyP/AMM3&#10;/tP/APR1v/lj2X/xVH/DN/7T/wD0db/5Y9l/8VX1xRRyoOZnyP8A8M3/ALT/AP0db/5Y9l/8VR/w&#10;zf8AtP8A/R1v/lj2X/xVfXFFHKg5mfI//DN/7T//AEdb/wCWPZf/ABVH/DN/7T//AEdb/wCWPZf/&#10;ABVfXFFHKg5mfnd8OfDf7Snjj47fFj4fRftH/wBn3Hgf+y/M1T/hDrF/t/2y3ab7nGzZt2/ebdnP&#10;HSvWf+Gb/wBp/wD6Ot/8sey/+Kqx+zr/AMn1ftX/APcsf+m+SvrCpjFNFSk7nyP/AMM3/tP/APR1&#10;v/lj2X/xVH/DN/7T/wD0db/5Y9l/8VX1xRVcqJ5mfI//AAzf+0//ANHW/wDlj2X/AMVR/wAM3/tP&#10;/wDR1v8A5Y9l/wDFV9cUUcqDmZ8j/wDDN/7T/wD0db/5Y9l/8VR/wzf+0/8A9HW/+WPZf/FV9cUU&#10;cqDmZ8j/APDN/wC0/wD9HW/+WPZf/FUf8M3/ALT/AP0db/5Y9l/8VX1xRRyoOZnxf4y+Bf7Tfhjw&#10;hrmsS/tS/a4tPsZ7t7f/AIQmxXzRHGzlc7jjOMdO9cr+z/8AD/8AaY+NPwb8K+N7b9pf+woNatft&#10;S6d/whljL5HzsCu8Fd3IJzgda+y/jF/ySPxv/wBgO+/9J3ry39gH/kzj4Wf9gr/2rJS5VcrmfLc4&#10;j/hm/wDaf/6Ot/8ALHsv/iqP+Gb/ANp//o63/wAsey/+Kr64op8qJ5mfI/8Awzf+0/8A9HW/+WPZ&#10;f/FUf8M3/tP/APR1v/lj2X/xVfXFFHKg5mfI/wDwzf8AtP8A/R1v/lj2X/xVH/DN/wC0/wD9HW/+&#10;WPZf/FV9cUUcqDmZ8j/8M3/tP/8AR1v/AJY9l/8AFUf8M3/tP/8AR1v/AJY9l/8AFV9cUUcqDmZ8&#10;j/8ADN/7T/8A0db/AOWPZf8AxVeTftBeG/2lPgt/wrv7V+0f/bv/AAlfi6w8Lp/xR1jF9kNzv/0j&#10;ndv27PucZz94V+iNfJ//AAUA/wCbef8Asrmg/wDtaplFJFRk2yv/AMM3/tP/APR1v/lj2X/xVH/D&#10;N/7T/wD0db/5Y9l/8VX1xRVcqJ5mfI//AAzf+0//ANHW/wDlj2X/AMVR/wAM3/tP/wDR1v8A5Y9l&#10;/wDFV9cUUcqDmZ8j/wDDN/7T/wD0db/5Y9l/8VR/wzf+0/8A9HW/+WPZf/FV9cUUcqDmZ8j/APDN&#10;/wC0/wD9HW/+WPZf/FUf8M3/ALT/AP0db/5Y9l/8VX1xRRyoOZnyP/wzf+0//wBHW/8Alj2X/wAV&#10;R/wzf+0//wBHW/8Alj2X/wAVX1xRRyoOZn52+G/Df7SmuftKeL/hen7R/wBnvNC0a11V9Z/4Q6xP&#10;2gTEDy/L6rt453HOOgr1r/hm/wDaf/6Ot/8ALHsv/iqsfDn/AJSR/F3/ALE7S/8A0Na+sKmMUOUm&#10;fI//AAzf+0//ANHW/wDlj2X/AMVR/wAM3/tP/wDR1v8A5Y9l/wDFV9cUVXKhczPkf/hm/wDaf/6O&#10;t/8ALHsv/iqP+Gb/ANp//o63/wAsey/+Kr64oo5UHMz5H/4Zv/af/wCjrf8Ayx7L/wCKo/4Zv/af&#10;/wCjrf8Ayx7L/wCKr64oo5UHMz5H/wCGb/2n/wDo63/yx7L/AOKo/wCGb/2n/wDo63/yx7L/AOKr&#10;64oo5UHMz4v8ZfAv9pvwx4Q1zWJf2pftcWn2M929v/whNivmiONnK53HGcY6d65X9n/4f/tMfGn4&#10;N+FfG9t+0v8A2FBrVr9qXTv+EMsZfI+dgV3gru5BOcDrX2X8Yv8Akkfjf/sB33/pO9eW/sA/8mcf&#10;Cz/sFf8AtWSlyq5XM+W5xH/DN/7T/wD0db/5Y9l/8VR/wzf+0/8A9HW/+WPZf/FV9cUU+VE8zPkf&#10;/hm/9p//AKOt/wDLHsv/AIqj/hm/9p//AKOt/wDLHsv/AIqvriijlQczPkf/AIZv/af/AOjrf/LH&#10;sv8A4qj/AIZv/af/AOjrf/LHsv8A4qvriijlQczPkf8A4Zv/AGn/APo63/yx7L/4qj/hm/8Aaf8A&#10;+jrf/LHsv/iq+uKKOVBzM+R/+Gb/ANp//o63/wAsey/+Kryb9oLw3+0p8Fv+Fd/av2j/AO3f+Er8&#10;XWHhdP8AijrGL7Ibnf8A6Rzu37dn3OM5+8K/RGvk/wD4KAf828/9lc0H/wBrVMopIqMm2V/+Gb/2&#10;n/8Ao63/AMsey/8AiqP+Gb/2n/8Ao63/AMsey/8Aiq+uKKrlRPMz5H/4Zv8A2n/+jrf/ACx7L/4q&#10;j/hm/wDaf/6Ot/8ALHsv/iq+uKKOVBzM+R/+Gb/2n/8Ao63/AMsey/8AiqP+Gb/2n/8Ao63/AMse&#10;y/8Aiq+uKKOVBzM+R/8Ahm/9p/8A6Ot/8sey/wDiqP8Ahm/9p/8A6Ot/8sey/wDiq+uKKOVBzM+R&#10;/wDhm/8Aaf8A+jrf/LHsv/iqP+Gb/wBp/wD6Ot/8sey/+Kr64oo5UHMz87fDfhv9pTXP2lPF/wAL&#10;0/aP+z3mhaNa6q+s/wDCHWJ+0CYgeX5fVdvHO45x0Fetf8M3/tP/APR1v/lj2X/xVWPhz/ykj+Lv&#10;/YnaX/6GtfWFTGKHKTPkf/hm/wDaf/6Ot/8ALHsv/iqP+Gb/ANp//o63/wAsey/+Kr64oquVC5mf&#10;I/8Awzf+0/8A9HW/+WPZf/FUf8M3/tP/APR1v/lj2X/xVfXFFHKg5mfI/wDwzf8AtP8A/R1v/lj2&#10;X/xVH/DN/wC0/wD9HW/+WPZf/FV9cUUcqDmZ8j/8M3/tP/8AR1v/AJY9l/8AFUf8M3/tP/8AR1v/&#10;AJY9l/8AFV9cUUcqDmZ8iTfs4/tOrDIzftWblCkkf8IPY8jH+/Xov/BPX4i+IPix+yX4M8VeKb4a&#10;nr1/JffaboQxw+Z5d5NEvyRqqjCIo4A6V7hef8ek/wDuN/Kvmv8A4JX/APJjPw9/66al/wCnG5rK&#10;orGtN3PrKiiisjUKKKKACiiigAooooAKKKKACvgD4N/8pkvjt/2Jlt/6J0avv+vgD4N/8pkvjt/2&#10;Jlt/6J0agD7/AKKKKACiiigAooooAKKKKACiiigAooooAKKKKACiiigAooooAKKKKACiiigAoooo&#10;AKKKKACiiigAooooAKKKKACiiigAooooAKKKKACiiigAooooAKKKKACiiigAooooAKKKKACiiigA&#10;ooooAKKKKAPgD4yf8pkvgT/2Jlz/AOidZr7/AK+APjJ/ymS+BP8A2Jlz/wCidZr7/oAKKKKACiii&#10;gAooooAKKKKACiiigAooooA474zKJPg/46VgGVtCvgQRkEfZ3rxf9gNQv7HPwrCgAf2VngesshNe&#10;0/GT/kkPjj/sBX3/AKTvXi/7Av8AyZz8K/8AsEj/ANGvWtPcyqbH0BRRRXQc4UUUUAcb8YvAMfxQ&#10;+GHiTww4XfqFmyQM3RZl+aJj7B1U/hWN+zl4+l+I3wd8P6neFv7WgiNhqKSffW5hPlybvQttDf8A&#10;AhXaaL4u0bxFqWr2Gm6hDeXukzi2voIz80EhUMFYe4PXpwR1BrxPwrdRfAz9oLX/AA7qEi2vhnx7&#10;P/a+j3DnbFHqHC3FuT03OSrDp/CoyTXmVZRp14V0/dfuv79PxuvVnDi6c8HioVKsXG65XfTfWD9N&#10;dP8AEj6Dooor0zuCiiigArN8S2dvqXh3VbS7gjurW4tJYpoJkDpIjIQysp4IIJBB65rSr5v/AGjP&#10;26fhL8C9N8S6RqniaG78Y2VvJEnh+0hklnadot0aOQu1AdynczAYP4Um9Bx3PfvDdnb6d4d0q0tI&#10;I7W1gtIoooIUCJGioAqqo4AAAAA6YrSr5T/4JvftB+Lv2kPgVq/iLxlLZy6lYa/NpUJsrcQp5CWt&#10;rIoIycndK/P0r6sojsD0YUUUUxBRRRQAUUUUAFFFFAGN4z8RReD/AAfrmuz48nTLGa8YHuI4y+P0&#10;rzz9lHw7L4d+AfhT7Tlr3UYG1S4kb7ztcO0oJ99rqPwqn+1/qM1v8CtY020bF9rlxa6Rbj1aadAR&#10;/wB8B66z4oeMoPgX8E/EXiW30/8AtG28LaNJdRWIl8rzVgiyqb8HbkKBnBx6V5/x4xv+SP8A6U//&#10;ALU89fvMb/hj/wClP/7X8TY+Imj6f4g8HahYapY22pWM3l+Za3kKyxPiRWGVYEHBAPPcCukr8ybj&#10;9pn9tj40aHNq/hP4Q6b4e8MyBZIjewLDLImRtIa7nTzASRyiAGuu/Z+/4KMeN7P41Wnwj/aB8HQe&#10;EvEd7cJaWuo2sTW6rNJjylmjZ2BVycLLG23JXjGWHZzK56nK7H6B3NxHZ28s8zbIokLux7KBkn8q&#10;8Y/Y9t5JPgnZ61OhS61/UL3V5geu6S4cAn6qqmuo/aH8TDwh8DvG+qbtjppc0Mbekko8pD/3061r&#10;fCHw2fB/wr8I6Ky7JbHSraGUf9NBGu8/99Zrjl72Miv5Yv8A8mat+TPqKf7jh6rLrVrRS9KcJOS+&#10;+pD7kddRRRXoHyYUUUUAFFFFABRRRQAVzfjzRdP17R4LfUrC21G3S8gnWK6hWVVkRwyOAwIDKwBB&#10;6ggEVwH7WPx6vv2cfg9deL9M8Ot4q1P7Zb2FrpiytH5kkz7VPyqxOP7oGT0yK+L9Q+OX7efjrSxr&#10;dj8KdK0LSGdZI7Sa1it5sZ+UGO5uRKTxz8o69BxUSeli4x6n6Z0V8Kfsi/8ABRDXPiV8WJPhH8Xv&#10;Ccfg7x/ueK3kt4pIYppkUs0MkMhZo3KgsG3FW6DGVz911SaexLTW4UUUUxBRRRQAUUUUAFFFFABR&#10;RRQBz3i7R9P1ibw99vsba++y6vb3Vv8AaYVk8mZd22RMg7XGThhyM13NeK/tHfGrw3+z98O/+E08&#10;UXBjsLC7jaO3jwZrqXDFYYx3ZsfQDJOACa+SP2C/2/vib+0/+0xq/hfxPb6Xp3hr+yrvUrbT7S1K&#10;ywbZYhEhlJy+FkOTgZ64HSuap8R00/hP0hooorM0CiiigAooooAKKKKACiiigAooooAK+AP+CcP/&#10;ACdN+2h/2Oa/+l2q19/18Af8E4f+Tpv20P8Asc1/9LtVoA+/6KKKACiiigAooooAKKKKACiiigAo&#10;oooAKKKKACiiigAooooAKKKKACiiigAooooAKKKKACiiigAooooAKKKKACiiigD4A/4LV/8AJrPh&#10;b/sc7X/0hvq+/wCvgD/gtX/yaz4W/wCxztf/AEhvq+/6ACiiigAooooAKKKKACiiigAooooA4340&#10;f8kd8d/9gG//APSd68Y/YB/5M4+Fn/YK/wDaslez/Gj/AJI747/7AN//AOk714x+wD/yZx8LP+wV&#10;/wC1ZK1p7mVTY+gaKKK6DnCiivmT9tz9tXTf2S/DOmwWenL4h8ca3uGmaSzERqikBppivzbQTgKO&#10;XPAIwSBu2rGlfRHtnhvR9PsvHHiO/t7G2gvr7y/tV1FCqy3GwbU8xgMttHAznA6V19flpJ+01+21&#10;4Isb/wCIGsfC/Sn8OxRC7vrN7IBoIMAszRJcG4jAGSSw+XksMCvuL9k39qDQv2rvhZD4r0m3bTNQ&#10;t5fsmqaTJIHazuAAcBsDcjAhlbAyDyAQQM4PoXKL3PaaKKK0MwooooAKKKKACiiigCjrsaTaJqEc&#10;iLJG9vIrKwyCCpyCPSsz4f6XZaH4O0zT9Os4LCwtkaKC1tYljiiQMQFVVACgegrV1j/kEX3/AFwf&#10;/wBBNU/CX/Iv2n/A/wD0Nqn7RX2TYoooqiQooooAKKKKACiiigArkPiFo+n6x/Yn2+xtr77LfJdW&#10;/wBphWTyZl+7ImQdrjJww5Ga5P8Aan+OV1+zr8FtY8b2OgnxLfWs1vbW+mCYxebJNMkS8hWJwXBw&#10;Bk4xxnNfEOqfHj9ur4gWtrrlh8J9L0HSt/mW9ncWsdvMw6gNHc3IlJwOyjr06VnN6WNILW5+nNFf&#10;Dn7Hf/BQvVvi18TLj4T/ABW8MR+D/iJCZI4WgR4YriWMFnheKQlopQoLD5iGwcbeAfuOrTT2Iaa3&#10;CiiimIKKKKACiiigAooooA5Dw3o+n2XjjxHf29jbQX195f2q6ihVZbjYNqeYwGW2jgZzgdK6+uc0&#10;X/kZ9W/D+ddHUR2KluFFFFWSFFFFABRRRQAUUUUAUddjSbRNQjkRZI3t5FZWGQQVOQR6VmfD/S7L&#10;Q/B2mafp1nBYWFsjRQWtrEscUSBiAqqoAUD0FaHiO7gsPD2qXNzNHb20NrLJLNKwVEUISWYngAAE&#10;kmvyv8X/APBUzxhqPxr0Dw18NYrC38CHUodN+331mZZtQLTqJJVJI8tcOAq4zjDH720Q3aWppFOU&#10;dD9YaKKKszCiiigAooooAKKKKACuQ+IWj6frH9ifb7G2vvst8l1b/aYVk8mZfuyJkHa4ycMORmuv&#10;rnPGH/MO/wCu4qZbFR3OjoooqiQooooAKKKKACiiigAoorg/jd8bPCv7Pvw71Dxn4wvjZ6VaFY0j&#10;jG6a5mb7kMSZ+Z2weOwDEkAEgAu6bo2nwfEzWNTjsbaPUrizjhmvFhUTSRptKIz4yVBZiATgbj61&#10;19fmLpP7YX7VH7RWvX2u/BL4T2dh4bkytvdaoYy8qKQpPnTyxRNyoyEU4JIycZr7E/ZF8TfGvxH4&#10;K1ofHPw/aeH/ABNa6kYbRLNYws1t5aEPmOSRG+cuMgjp071nFmkke7UUUVoZhRRRQAUUUUAFFFFA&#10;FHXY0m0TUI5EWSN7eRWVhkEFTkEelZnw/wBLstD8HaZp+nWcFhYWyNFBa2sSxxRIGICqqgBQPQVq&#10;6x/yCL7/AK4P/wCgmqfhL/kX7T/gf/obVP2ivsmxRRRVEhRRRQAUUUUAFFFFABXIfELR9P1j+xPt&#10;9jbX32W+S6t/tMKyeTMv3ZEyDtcZOGHIzU3xQ+JWg/B/wBrfjLxPd/YtD0e3Nxcyqu5jyFVFHdmZ&#10;lVR3LAV+f2m/tU/tRftVKfEPwp8CaB4X8CR3bQ2N/rjh5bl1OCCzOA3bOyPapBG4kVE3pYuC1ufp&#10;VRXwD8Kv2/viL8P/AI3ab8Jf2j/Bln4Y1bVJI4bDXdLysDNIxWJnG90eN2+XzI2AUjDLwxX7+qk7&#10;ktNBRRRTEFFFFABRRRQAUUUUAchpujafB8TNY1OOxto9SuLOOGa8WFRNJGm0ojPjJUFmIBOBuPrX&#10;X1zlj/yO+of9cB/JK6Opj1KkFFFFUSFFFFABRRRQAUVU1bVrPQdJvdT1C4S0sLKB7m4uJDhY40Us&#10;zH2ABP4V+f8A+2F/wVN8MeDfDNnp3wU8Q2XiTxXJdqbm8eykks7a3CtuAZwod2bYBtyANxJ6AptL&#10;cai5bH6C3n/HpP8A7jfyrM+E+j6f4f8ABdtYaXY22m2MMknl2tnCsUSZbccKoAGSSeO5NQeFdVuN&#10;d8A6PqV0VN1eaZDcSlRgb3iDNgdhkmvIvj3+1X4f/ZJ+BX/CUatbtqmqXdy9ppOkRvsa8uMZ5bnb&#10;Go5ZsHAwACSAcanQ2p9T6Vor8vNK/ai/bz8ZeG0+IGhfCjSD4Slj+129mLFd80HJUrC9yLmQFcEF&#10;B83BHWvqb9hv9tnTP2vvCOpi40xfDvjTRGVNU0lZC8ZVshJ4ifm2EggqeVIwScgnE2Pp2iiigAoo&#10;ooAKKKKACiiigAr4A+Df/KZL47f9iZbf+idGr7/r4A+Df/KZL47f9iZbf+idGoA+/wCiiigAoooo&#10;AKKKKACiiigAooooAKKKKACiiigAooooAKKKKACiiigAooooAKKKKACiiigAooooAKKKKACiiigA&#10;ooooAKKKKACiiigAooooAKKKKACiiigAooooAKKKKACiiigAooooAKKKKACiiigD4A+Mn/KZL4E/&#10;9iZc/wDonWa+/wCvgD4yf8pkvgT/ANiZc/8AonWa+/6ACiiigAooooAKKKKACiiigAooooAKKKr6&#10;hqFrpNnNeX1zDZ2kK7pLi4kEcaD1ZicAfWgDl/jJ/wAkh8cf9gK+/wDSd68X/YF/5M5+Ff8A2CR/&#10;6NevQPi98UvBdx8J/GsUXi/QZZZNEvVSNNTgLMxgcAABuTXnf7A91Cn7HfwsVpY1YaSMgsP+ej1r&#10;T3Mqmx9CUVD9sg/57x/99ij7ZB/z3j/77FdBzk1FQ/bIP+e8f/fYo+2Qf894/wDvsUAeEfF6Nvgv&#10;8UNK+K1opTQNQ8vR/FcaDgRkhbe8I9Y2IUnrtIA6mvVvH3w98O/FfwvJo3iCzTUdOm2yxurbXjcf&#10;dkjccqwzwR2JHIJFaHiTStJ8WaBqGi6oIbrTr+B7eeFnHzIwwfoeeD2NeR/s3+LLjQ11z4X+Ib1Z&#10;ta8ISrBaXMrgG905hm3lHqVXCnHTC55rynGNKs6U1eFT7ubqvmtfVPufX4ims8yj2klerhkoy/vU&#10;W7Rf/cOT5H/dlBbRZkaL42139m3xJD4Z8f6nc634Cvn2aL4wvPnktG7W14wH/fMh/lkJ9DwzR3EM&#10;csTrLFIoZJEIKspGQQR1FZ2uafpHiXSLvS9Vitb/AE67jMU9tPhkkU9QRXz7purar+ybqKabqU8u&#10;v/CG4nWOz1LzPMudALtgRzDq8GTw3b64BOaWBdpO9Lv1j694+fTrpqfnd5YF2lrS79Y+vePn066a&#10;r6WorP07xBpesW/2iw1KzvYM4823nSRc+mQcVa+2Qf8APeP/AL7Feomnqj1Fqromr57/AGmf2c/h&#10;f4g+HHxK8Xal4B8P33ig6DfXR1e4sI3ufOjtX2P5hGdy7Vwe20V799sg/wCe8f8A32K4H9oC6hb4&#10;DfEgCaMk+GtSAAYf8+slDtYpXufJv/BGP/k1/wAUf9jjdf8ApFY197V8C/8ABGe4ii/Zf8UB5EQ/&#10;8JjdHDMB/wAuVjX3p9sg/wCe8f8A32KUdkVL4mTUVD9sg/57x/8AfYo+2Qf894/++xVEE1FQ/bIP&#10;+e8f/fYo+2Qf894/++xQBNRUP2yD/nvH/wB9ij7ZB/z3j/77FAE1FQ/bIP8AnvH/AN9ij7ZB/wA9&#10;4/8AvsUAeJ/Hz/ioPip8FvCv3km12XWpF7YsoS4z7Zevbri3iuoWimjSaJhhkkUMp+oNeGfaYfEn&#10;7Yxcyo1p4Z8KYB3DC3NxP/8AGhXuP2yD/nvH/wB9ivPwvvTq1O8rfckvzuefhfenWqd5W+5Jfncz&#10;fFv/ACL93/wD/wBDWvy5/wCCpn2fxZ+2B8HfDmg7ZvFPk2sMghHzhpr3FupYc5yGIHUBge9fcn7Y&#10;f7TXhj9m74RXus6pcQ3msXf7nSdIjlHm3k4IPTORGvBduwx1JAPy7+wD+zf4h+IXxFvP2mfjDL5v&#10;iTV5XutD0+5GwoHXaLoofuqEwkK9l+b+4a65aux6sdFc+qf2sv8Aid+G/Bvg9fm/4SbxPY2U0frb&#10;q5lkY+w2LXudeFfEK5h8RftSfC7SxKjQ6Lp+o61Mu4Yy6rBGT9Gzivb/ALZB/wA94/8AvsVyYf3q&#10;9afml9yv+bZ9Pm37nLMvwveM6j9Zzcf/AEmnFk1FQ/bIP+e8f/fYo+2Qf894/wDvsV6B8mTUVD9s&#10;g/57x/8AfYo+2Qf894/++xQBNRUP2yD/AJ7x/wDfYo+2Qf8APeP/AL7FAE1FQ/bIP+e8f/fYo+2Q&#10;f894/wDvsUAOlt4pzGZI0kMbb03KDtbpkeh5PPvXG/Ez4geGPBemb/EHiPSdDWNo53OpXsVvtj3E&#10;bzvYfLkEZ6cGuw+2Qf8APeP/AL7FfKv7W37Cfw+/ah8XWHi/xDr+v6frFpYQ6RFHpNzbrB5SzSyB&#10;mR4XYtmZujAYA46kzLYqO+p8weGLNP2v/wDgp9F8QfAEcsvgTwlJay3viKOJkhuXt4sABiBkyPhA&#10;DyY0LdOK/U+vy2+HPxG8ff8ABPz9qrwn8ENc8Ur40+FniA266dJNAqS2kdxK0McgIyVZJVKsm5lK&#10;DICkjH6h/bIP+e8f/fYpRHLoTUVD9sg/57x/99ij7ZB/z3j/AO+xVkE1FQ/bIP8AnvH/AN9ij7ZB&#10;/wA94/8AvsUATUVD9sg/57x/99ij7ZB/z3j/AO+xQBNRUP2yD/nvH/32KPtkH/PeP/vsUATVz3xB&#10;+IGgfC3wbqvirxRqUWk6FpcJnubqXOFXoAAOWYkhQo5JIA5Nbf2yD/nvH/32K+AP+CqHw1+KHxdu&#10;PhzpngTQL3xb4cs3ubzVNMtpdtvJMGiEXnbXRj8vmgYYEBmwQTmpk7IqKuzkvhv4T8Rf8FHfjRpv&#10;xY+IOmy6d8FNE1FbPw54ZusEX7bhvaTH3lJUGRuQTiMEhWqt+yFGkP8AwVt+NMcaqiKmsqqqMAAX&#10;UGABRpf7Q37aHh7R9D0XS/2fvC2maZphhhsLK00y4WONUG2OMKL7hQOK+bPgt8Vvj7oP7aPj3xT4&#10;S+H2nav8Wb0X39r+HJrWVoLXfNGZ9qCdWG1wgGZG69+tc0tzpjsfvNRXNfDPVtf174b+FNS8V6fH&#10;pPii80m0uNW0+FSqW148KNPEoLMQFkLKAWJ46nrXS1JQUUUUAFFFFABRRRQAUUUUAFFFFABXwB/w&#10;Th/5Om/bQ/7HNf8A0u1Wvv8Ar4A/4Jw/8nTftof9jmv/AKXarQB9/wBFFFABRRRQAUUUUAFFFFAB&#10;RRRQAUUUUAFFFFABRRRQAUUUUAFFFFABRRRQAUUUUAFFFFABRRRQAUUUUAFFFFABRRRQB8Af8Fq/&#10;+TWfC3/Y52v/AKQ31ff9fAH/AAWr/wCTWfC3/Y52v/pDfV9/0AFFFFABRRRQAUUUUAFFFFABRTJp&#10;kt4nlldY4kUszucBQOSSewrl/wDhbPgf/ocvD/8A4NIP/i6AIPjR/wAkd8d/9gG//wDSd68Y/YB/&#10;5M4+Fn/YK/8Aasld/wDGL4peC7n4R+N4YfF2gyyyaHfIkaanCWZjbuAAA3JJrzf9gfUrO3/Y8+Fs&#10;ct1BG66VyrSAEfvX7ZrWnuZVNj6Koqn/AGxYf8/1t/39X/Gj+2LD/n+tv+/q/wCNdF0YWZcr8rvi&#10;TJB8Yv8Agsn4Z8P6mq3WmeH3t47eOTJUm20978DBHaYt7HHvX6i/2xYf8/1t/wB/V/xr8t/Dmoxa&#10;T/wWr1HzzD5V08yrM0i7UDaH5isD0yQAP+BfhWcnsXFPU/S/SYkn8RazHIiyRuNrIwyGB6gjuK/N&#10;n/gmJcD4a/tlfHf4YWz+VpcJvRFDu+XdY6h5CAZOSdk7/gD6V+kOkahax+ItUke5hSN8bXZwA30P&#10;evzN/YZkhvP+Cn3xz1FLmEWUc3iGYTM+EdW1WMLtPQk7s/QGoXQrufq5RVP+2LD/AJ/rb/v6v+NH&#10;9sWH/P8AW3/f1f8AGt7oysy5RVP+2LD/AJ/rb/v6v+NH9sWH/P8AW3/f1f8AGi6CzLlFU/7YsP8A&#10;n+tv+/q/40f2xYf8/wBbf9/V/wAaLoLMuUVT/tiw/wCf62/7+r/jR/bFh/z/AFt/39X/ABougsw1&#10;j/kEX3/XB/8A0E1T8Jf8i/af8D/9Danarq1lJpd4iXluzNC4CrKpJO08daq+GNStLfQ7aOW6hjkG&#10;7KvIAR8x7ZqLrmKs+U6Ciqf9sWH/AD/W3/f1f8aP7YsP+f62/wC/q/41d0TZlyiqf9sWH/P9bf8A&#10;f1f8aP7YsP8An+tv+/q/40XQWZcoqn/bFh/z/W3/AH9X/Gj+2LD/AJ/rb/v6v+NF0FmXKKp/2xYf&#10;8/1t/wB/V/xo/tiw/wCf62/7+r/jRdBZlia3iuAgljSUKwdd6g4Ycgj3HrWB4w/5h3/XcVr/ANsW&#10;H/P9bf8Af1f8a+VP2+P2wtI/Z38E2drotzbat4/1PcNL06Nll8nt9olUHOwHoP42GBwGIiTViop3&#10;Plj4vfZ/GX/BYnwjbeGts13YXun/ANoNbjHzwW/mz5I6lYgFP+6VPSv1er4S/wCCc/7Kc3wptdQ+&#10;LPxHvkufiZ4pR5PJvJQ01hDK3mOZM8+fI2C/dRheCXFfcP8AbFh/z/W3/f1f8aI92OXZFyiqf9sW&#10;H/P9bf8Af1f8aP7YsP8An+tv+/q/41d0RZlyiqf9sWH/AD/W3/f1f8aP7YsP+f62/wC/q/40XQWZ&#10;coqn/bFh/wA/1t/39X/Gj+2LD/n+tv8Av6v+NF0FmXKKp/2xYf8AP9bf9/V/xo/tiw/5/rb/AL+r&#10;/jRdBZmRov8AyM+rfh/OujrldI1C1j8RapI9zCkb42uzgBvoe9b39sWH/P8AW3/f1f8AGoi9CpJ3&#10;LlFU/wC2LD/n+tv+/q/40f2xYf8AP9bf9/V/xq7omzLlFU/7YsP+f62/7+r/AI0f2xYf8/1t/wB/&#10;V/xougsy5RVP+2LD/n+tv+/q/wCNH9sWH/P9bf8Af1f8aLoLMuUVT/tiw/5/rb/v6v8AjXh37bTe&#10;J9f/AGXfHemfDq4luPF17Bb21rDps6LO8b3UK3CqSRjMBlBOc4zjmldAkz5d/aV+Mfib9uL4oXvw&#10;E+EF40HgXS/33jHxZFzDJGjDMSHugZcAA/vXH/PNGY+NftrfDLw/8H/iV+zJ4V8M2S2WlWOFUdXl&#10;c6gm6R2/idjyT/IACrHwF8VftVfs2/Dh/B/g/wCA/h1LKVnlu767tZpLy8kYY3yut6oJC4UAKAAO&#10;B1z4x+1N8VPjb4x+JXw1vfiP4I03w14g0pgdEsrWCSNbs/aVcbw07k/vMLwV4P41zt9TpStofvHR&#10;XgH7JPxb+KPxG8Faxe/GXw1pPgrXoNQMNnZ2KtCstt5aHzCHmlJO8uOCOnTvXuf9sWH/AD/W3/f1&#10;f8a6OZM5uVouUVT/ALYsP+f62/7+r/jR/bFh/wA/1t/39X/GndBZlyiqf9sWH/P9bf8Af1f8aP7Y&#10;sP8An+tv+/q/40XQWZcoqn/bFh/z/W3/AH9X/Gj+2LD/AJ/rb/v6v+NF0FmXK5zxh/zDv+u4rX/t&#10;iw/5/rb/AL+r/jWD4q1C1uPsHlXMMu2YFtjg4HqcVEnoVFO51VFU/wC2LD/n+tv+/q/40f2xYf8A&#10;P9bf9/V/xq7omzLlFU/7YsP+f62/7+r/AI0f2xYf8/1t/wB/V/xougsy5RVP+2LD/n+tv+/q/wCN&#10;H9sWH/P9bf8Af1f8aLoLMuUVT/tiw/5/rb/v6v8AjR/bFh/z/W3/AH9X/Gi6CzLlflp/wUU8Waf8&#10;Wv20Phh8JfEOtW+jeBNGWG/1qa6uRDCvmFpZ2diQARbRKFJOQZGx15/T/wDtiw/5/rb/AL+r/jX5&#10;HfGr4e+Gvi7/AMFeJvDPjRGvvCeqSWnmxLcMiypHoyOqB0YFVMseDgg8tWc3oXBa3PqO1/4KT/s4&#10;+C/Fsml6f4gnXRbWBLK3l03R5/ssSoFUKgCA7QEwNqkYxjNfWPw3+KHhT4v+FbbxJ4N12z8Q6Lcc&#10;LdWb52sOqOpwyMMjKsARnkV4xJ+yJ8BNQuL/AEWf4aeEY9Ia18pJobGKKYZVQStwoEgblvmD5z34&#10;r4u/YXaf9mv/AIKCePfhBY6vJdeEbxbqFFmkGw+UontpW5xvERZCR13nj0mMmipRvsfrDRVP+2LD&#10;/n+tv+/q/wCNH9sWH/P9bf8Af1f8a2ujKzLlFU/7YsP+f62/7+r/AI0f2xYf8/1t/wB/V/xougsy&#10;5RVP+2LD/n+tv+/q/wCNH9sWH/P9bf8Af1f8aLoLMuUVT/tiw/5/rb/v6v8AjR/bFh/z/W3/AH9X&#10;/Gi6CzDWP+QRff8AXB//AEE1T8Jf8i/af8D/APQ2p2q6tZSaXeIl5bszQuAqyqSTtPHWqvhjUrS3&#10;0O2jluoY5BuyryAEfMe2ai65irPlOgoqn/bFh/z/AFt/39X/ABo/tiw/5/rb/v6v+NXdE2Zcoqn/&#10;AGxYf8/1t/39X/Gj+2LD/n+tv+/q/wCNF0FmXKKp/wBsWH/P9bf9/V/xo/tiw/5/rb/v6v8AjRdB&#10;Zlyiqf8AbFh/z/W3/f1f8aP7YsP+f62/7+r/AI0XQWZ85/8ABRj4Y+IPix+yb4s0jwxbTX+q272+&#10;oCxtwWkuo4ZVd0VR95tuWC9ygA5xXzx+wF+2F8Pbz4KeC/hdreqW/hfxdoE0lqsGokQQ3qtM7q8c&#10;h+Xf8+0oxDFgSAc19MftsftTQ/sx/Ay+8T6UbTUfEd5cJpuk28jh4xcOrN5jqDkqiI7Y7kKMjOa+&#10;TvhT+wD4R+OnwZ0v4g/FHXNQ1b4i+Otmt3OqafdJCbOKZQ0SrGF8skoVZtycE7RgDJxnvoaw21KX&#10;/BQ7T1/ag/a8+FXws8CSNqmu6PG51i7sSHTTUlmjZmkcfdMSR7zn/nogHzHFfqLX473Vr43/AOCT&#10;Pxj0290/VNP8dfDXxRIyzrHCiXE8cZXcjtyYpkDgrhij85HUL+uWleKtI1rS7PULXULd7W7hSeJj&#10;IoyjKGU4z6EVUWrtkyTsrGtRVP8Atiw/5/rb/v6v+NH9sWH/AD/W3/f1f8a0uiLMuUVT/tiw/wCf&#10;62/7+r/jR/bFh/z/AFt/39X/ABougsy5RVP+2LD/AJ/rb/v6v+NH9sWH/P8AW3/f1f8AGi6CzLlF&#10;U/7YsP8An+tv+/q/40f2xYf8/wBbf9/V/wAaLoLMyLH/AJHfUP8ArgP5JXR1ylnqFsvjC+mNzCIW&#10;hAWQuNpOE4B/A/lW/wD2xYf8/wBbf9/V/wAaiL3KkmXKKp/2xYf8/wBbf9/V/wAaP7YsP+f62/7+&#10;r/jV3RNmXKKp/wBsWH/P9bf9/V/xo/tiw/5/rb/v6v8AjRdBZlyiqf8AbFh/z/W3/f1f8aP7YsP+&#10;f62/7+r/AI0XQWY7U9NtNa0270+/t47uxu4XguLeZdySxspVlYdwQSCPevzE/wCCsfwF+HPwo+C/&#10;hHUfBvgnQ/DF/ceIBbzXGl2McDyR/Zpm2EqBkZUHHsK/Tn+2LD/n+tv+/q/41+ff/BZy+trr4DeC&#10;VhuIpmHiVSRG4Y4+yz+lRK1io3ufcnw7/wCSU+Gf+wLa/wDoha/MT9vi4j+J37YnwC+GN9+90WSa&#10;xjnjJIG6+1LyZR0/55wx8j19q/TH4d6tZf8ACrPDK/bLfd/Y1qNvmrnPkLx1r8z/ANpqZtH/AOCn&#10;nwFuZoVeOebQgm8jG1tTmi3e2Dk8/wB38azqdDWn1P17iiSCJIokWONAFVFGAoHAAHYV+VPwhkj+&#10;DP8AwWa8Y+GtP22eneJGu0miQgR/6RYpqWMe8qjAHc4FfqzX5OX1s2s/8FyQLVlcRXMUjtzgeX4f&#10;UsOO+VI+tYmp+sdFFFABRRRQAUUUUAFFFFABXwB8G/8AlMl8dv8AsTLb/wBE6NX3/XwB8G/+UyXx&#10;2/7Ey2/9E6NQB9/0UUUAFFFFABRRRQAUUUUAFFFFABRRRQAUUUUAFFFFABRRRQAUUUUAFFFFABRR&#10;RQAUUUUAFFFFABRRRQAUUUUAFFFFABRRRQAUUUUAFFFFABRRRQAUUUUAFFFFABRRRQAUUUUAFFFF&#10;ABRRRQAUUUUAfAHxk/5TJfAn/sTLn/0TrNff9fAHxk/5TJfAn/sTLn/0TrNff9ABRRRQAUUUUAFF&#10;FFABRRRQAUUUUAFYfjbwPoPxI8LX/hvxPpVtrehX6ql1YXabo5QGDLkezKpHoQDW5RQB8sfFH9hX&#10;4BaP8M/F1/ZfC3Qba8tdIvJ4JkjfdHIsLsrD5uoIBo/YJ0HT5v2PfhdI9pGXbStzHHUmV8mvd/jJ&#10;/wAkh8cf9gK+/wDSd68X/YF/5M5+Ff8A2CR/6Netae5lU2Pbv+Ed03/nzj/Kj/hHdN/584/yrSor&#10;ey7GHM+5m/8ACO6b/wA+cf5Uf8I7pv8Az5x/lWlRRZdg5n3M3/hHdN/584/yrh/iB+zr4C+JdxHe&#10;avoxj1SGMRwalY3ElvcQgEkbWU4OCTjcCOa9KorOpRp1Y8lSKa8ztweOxWX1VXwlWUJrrFtP8Ond&#10;dT5w/wCFefFr4TeaNCudN+Kfh+Mbo7LXXNtqqKP4FnHySHH8T8+grZ8K/GT4a/EY3XhbxLpn/CKa&#10;9Ihhu/DviaL7O7hhghGb5ZAecYOSOcCvdq5vxx8N/DHxJ0xrDxNodnrFuQQv2iMF4890cfMh91IN&#10;cDwtSl/Aldfyy1X37r8V5H0jzjA5knDN8OuZ/wDLyklGX/b0P4c/koNveR5N4i/ZH0bTrr+1vhrq&#10;t18PdcUD5bUmexucdBNA5IP1HTrgms1PiR40+Gflx/Ev4aLe6YmVk8S+EWN1CMfxyW5/eIvcsT9B&#10;2rbj/Y68DwxrHFqXiiGJRtSOPXJgqgdABnoKSb9lv/hH1N34I+IPizwxqqjKNPfm+tZD282CThx+&#10;NcLw+Ipvno0+TyjJNP8A7daS+5xfmeV/YeRJ2weYypN96LUP+3lGc2vNxjc77wD4n8DfFDR/7U8L&#10;3tlrFmDtdoSQ8THna6HDIfZgK8H/AGnv2nvgh4P8I/EjwLqXizT7HxlHot5ZjTGt5zIJ5LVjEm4I&#10;Vyd6d8c1zPi74WeL4dauLvxD8Nr+419l2L4r+GuqrY/a2Bysktu3SQHksQASfYV5fpXw3tvFmreK&#10;tU8Y/CjSPifrljLt1lNSg+y+JbZRGBHM6BilwmwLhlyxxzjg04Zk4tU69Np90n+Vr/dzetjnxWUZ&#10;pl1KWJxEI1KMbXqUpxqKzdk3FNzir2WsdHo7M4v/AIJj/tLfB34N/AXXtF+IXiqx0PWp/EtxeQ29&#10;zBM7NA1raor5RGGN0cg654r9P9N03RdW0+1vrS3hmtLqJZoZACA6MAVPPqCK+bPhL+zL+zH8WfCc&#10;OqaL8NNBmeE+ReW1xbMlxbTAfMkqbvlOfwPY19TWFjBpdjb2drEsFrbxrDFEvREUAKo9gAK9qlKN&#10;SCnFppnlRqxqxU6bumVP+Ed03/nzj/Kj/hHdN/584/yrSoray7D5n3M3/hHdN/584/yo/wCEd03/&#10;AJ84/wAq0qKLLsHM+5m/8I7pv/PnH+VH/CO6b/z5x/lWlRRZdg5n3M3/AIR3Tf8Anzj/ACo/4R3T&#10;f+fOP8q0q8h+N3xS1nR9S0nwJ4Gihu/HuvqzQvMcxabbDh7uUYPA5Cg9SD1xtbGtUhQg5yX+bfRL&#10;zZhWrqhBzk/82+iXmznvgJotj4k+Jnxl8SPbRvC+vposORwos4QjY+peut+P3jrRfgP8HfFPj260&#10;L+1otEtROLKFxG0zM6oi7jnaNzjJwcDPB6Vu/CH4Y2nwl8FwaHb3k+pXDSvd3uoXJ/eXVzIcySH0&#10;yeg9AOSck7fjLwZonxC8M3/h3xJpsGsaJfKEubG5GY5VDBgCPqoP4VjhaUqdFRmved2/Vtv9TLBw&#10;nSoxjPd3b9W23+Z+MXwq+Knwn+M3xM1L4t/tF/ECBdYguAujeCbfSb2e0gjVsrvKQunlLk4jDEsQ&#10;WcnJDfoCv/BRj9lRVAHj2IAcADQNT/8Akaur8SfsNfAS00W5lh+Fnh+ORduGWBsj5gP71UviB+yP&#10;+zh8OfBeseJdU+Ffh5bLTbdp3XySC5HCoPm+8zEKPdhWrtTTlK1kevRpzxNSFGkm5SaSS3beiQ/4&#10;Iah4f+Mvxy8ZeO9E8u+8LwaLpun6VdeW6CeOeMXTNtYBlI3LkMARnkA19B/8I7pv/PnH+VeS/sf/&#10;AA2b4b/BewSaxh0y61iZtVexgQqlqkiqIoVB5ASJYxt7civbK58DB+xUpLWV5fe7/gtD3uJa0JZl&#10;KhRleFFRpprZ+ziotr/FJOXzM3/hHdN/584/yo/4R3Tf+fOP8q0qK77LsfLcz7mb/wAI7pv/AD5x&#10;/lR/wjum/wDPnH+VaVFFl2Dmfczf+Ed03/nzj/Kj/hHdN/584/yrSoosuwcz7mb/AMI7pv8Az5x/&#10;lR/wjum/8+cf5VpUUWXYOZ9z5z/a6/aI0L9krwv4Z8Sal4Uk1/SdS1YabdpZyBJoFMMkgkQN8rHK&#10;AbSVznqMV5pJ/wAFLv2atQ8Px3kXiK80693Ix0+40W688DuuURo8/wDA8e9fZmq6RY69p81jqVlb&#10;6jZTDbLbXUSyxuPRlYEEfWvC/F37F/wLuHS/Pwq8LxXDXEZPkaekSH5sn5FwuPwqJR7Fxl3PgXwj&#10;Pe/8FFP28vD/AIx0Hw9eaR8NfBz2ryT3K7cQW8rToshUlRLPKxG1SSE7nZmv1n/4R3Tf+fOP8qj8&#10;L+E9E8E6NBpHh3R7DQtKg/1VjptslvCn0RAAPyrWpqKW4nJvYzf+Ed03/nzj/Kj/AIR3Tf8Anzj/&#10;ACrSoqrLsTzPuZv/AAjum/8APnH+VH/CO6b/AM+cf5VpUUWXYOZ9zN/4R3Tf+fOP8qP+Ed03/nzj&#10;/KtKiiy7BzPuZv8Awjum/wDPnH+VH/CO6b/z5x/lWlRRZdg5n3M3/hHdN/584/yo/wCEd03/AJ84&#10;/wAq0qKLLsHM+5gajpNpY3WkyW9ukTm/hUsvpk8fpX5y/sjf8pcPjX/u6z/6VwV+kmuf67SP+whD&#10;/M1neHfgL8PfCfxE1Px3o/hPTtP8Yan5v2zWIUInn8xg0m4553FQT9K557nRT2O+ooorM0CiiigA&#10;ooooAKKKKACiiigAooooAK+AP+CcP/J037aH/Y5r/wCl2q19/wBfAH/BOH/k6b9tD/sc1/8AS7Va&#10;APv+iiigAooooAKKKKACiiigAooooAKKKKACiiigAooooAKKKKACiiigAooooAKKKKACiiigAooo&#10;oAKKKKACiiigAooooA+AP+C1f/JrPhb/ALHO1/8ASG+r7/r4A/4LV/8AJrPhb/sc7X/0hvq+/wCg&#10;AooooAKKKKACiiigAooooAp6zo9j4i0e+0rU7WK+02+gktbq1nXdHNE6lXRh3BUkEehrwv8A4YD/&#10;AGef+iT+H/8Av0//AMVX0BRQB8rfFT9hX4B6L8L/ABhqFj8LdBtr200e8ngmSN90ciwOysPm6ggG&#10;o/2CfDOm3X7H/wAL5pLUGR9LLMQ7DJ82TnANe9/Gj/kjvjv/ALAN/wD+k714x+wD/wAmcfCz/sFf&#10;+1ZK0p6vUzqNpaHtP/CJaT/z6f8AkR/8aP8AhEtJ/wCfT/yI/wDjWxRXRyrsc/M+5j/8IlpP/Pp/&#10;5Ef/ABr81f8Agop8O9Y/Z9/aQ+H/AO0P4c0eS/8AD9s9vb6vHGWISWNiu2Rv4Fmhfyw3ZkPcqD+o&#10;VVdS0yz1rT7iw1C0gv7G4QxTWtzGskUqEYKsrAgg+hqXFNFKTTPgvWv+CnnwG0/whqes6bPqWraw&#10;bbfY+HHsZ4ZfOI+VJJSPLCg/eYO3GcBulYv/AASf+AOqL4d8YfFzxlYyx3vi6ZV03zwY2ltw7SSz&#10;gDnbJIy7fURZGQQa+lvDP7IPwTsfHWoX8Pwt8LrcQOHiDabG0cbZGCsZBQEdsDivoCONYY1RFVEU&#10;bVVRgADoAKiMb6suUuiMn/hEtJ/59P8AyI/+NH/CJaT/AM+n/kR/8a2KK15V2MuZ9zH/AOES0n/n&#10;0/8AIj/40f8ACJaT/wA+n/kR/wDGtiijlXYOZ9zH/wCES0n/AJ9P/Ij/AONH/CJaT/z6f+RH/wAa&#10;2KKOVdg5n3Mf/hEtJ/59P/Ij/wCNH/CJaT/z6f8AkR/8a2KKOVdg5n3Of1Lwxplvp11LHbbZEidl&#10;PmMcEAkd6reHfDun32j2889vvlbdlt7DOGI7H2rd1j/kEX3/AFwf/wBBNU/CX/Iv2n/A/wD0Nqnl&#10;XNsXzPl3D/hEtJ/59P8AyI/+NH/CJaT/AM+n/kR/8a2KKrlXYjmfcx/+ES0n/n0/8iP/AI0f8Ilp&#10;P/Pp/wCRH/xrYoo5V2Dmfcx/+ES0n/n0/wDIj/40f8IlpP8Az6f+RH/xrYoo5V2Dmfcx/wDhEtJ/&#10;59P/ACI/+NH/AAiWk/8APp/5Ef8AxrYoo5V2Dmfc+df2y/jJpn7LPwQvvGdt4eGs6lJcx6fY28k7&#10;rEs8iuVeQ7slFCEkDk8DIzkfnR+zH8RfgZaeLR8X/jb8Th4g+Jl7dGdNLk0e/lg0sA4ViywFGkAG&#10;FCEpGMYycFf14+I3wu8KfF3w+uheMtCtPEWkLOtyLO9UsnmKCFbGeoDH868T8UfsPfAaz+w+T8Lt&#10;Aj3zBW2wNyPT71ZTj1RrCXRnMf8ADw79lL/of/8Ayjat/wDI9fUn/CJaT/z6f+RH/wAa8f8A+GEf&#10;2f8A/olPh7/vw3/xVe8Vaj3RDl2Zj/8ACJaT/wA+n/kR/wDGj/hEtJ/59P8AyI/+NbFFVyrsTzPu&#10;Y/8AwiWk/wDPp/5Ef/Gj/hEtJ/59P/Ij/wCNbFFHKuwcz7mP/wAIlpP/AD6f+RH/AMaP+ES0n/n0&#10;/wDIj/41sUUcq7BzPuY//CJaT/z6f+RH/wAaP+ES0n/n0/8AIj/41sUUcq7BzPucbpeh2Nxruo28&#10;kG6GHGxd7DH45ra/4RLSf+fT/wAiP/jVTRf+Rn1b8P510dRFK2xUpO+5j/8ACJaT/wA+n/kR/wDG&#10;j/hEtJ/59P8AyI/+NbFFXyrsTzPuY/8AwiWk/wDPp/5Ef/Gj/hEtJ/59P/Ij/wCNbFFHKuwcz7mP&#10;/wAIlpP/AD6f+RH/AMaP+ES0n/n0/wDIj/41sUUcq7BzPuY//CJaT/z6f+RH/wAaP+ES0n/n0/8A&#10;Ij/41sUUcq7BzPuc/qXhjTLfTrqWO22yJE7KfMY4IBI71+X/APwUls4R+0F+z62zmd18zk/N/p6D&#10;+VfqprH/ACCL7/rg/wD6Ca841L4FeAPiknh7WvFnhXT9d1XSdxsLq7Qs9viUuNpzx8wB/Cs5RTdk&#10;aRlZXZ3f/CJaT/z6f+RH/wAaP+ES0n/n0/8AIj/41sUVpyrsZ8z7mP8A8IlpP/Pp/wCRH/xo/wCE&#10;S0n/AJ9P/Ij/AONbFFHKuwcz7mP/AMIlpP8Az6f+RH/xo/4RLSf+fT/yI/8AjWxRRyrsHM+5j/8A&#10;CJaT/wA+n/kR/wDGj/hEtJ/59P8AyI/+NbFFHKuwcz7mP/wiWk/8+n/kR/8AGsXxJodjp/2LyIPL&#10;8yXa3zscj8TXZVznjD/mHf8AXcVEkrbFxk77lv8A4RLSf+fT/wAiP/jR/wAIlpP/AD6f+RH/AMa2&#10;KKvlXYjmfcx/+ES0n/n0/wDIj/40f8IlpP8Az6f+RH/xrYoo5V2Dmfcx/wDhEtJ/59P/ACI/+NH/&#10;AAiWk/8APp/5Ef8AxrYoo5V2Dmfcx/8AhEtJ/wCfT/yI/wDjR/wiWk/8+n/kR/8AGtiijlXYOZ9z&#10;H/4RLSf+fT/yI/8AjX5vf8FLvg5r3wl+Lfgb9ojwXpkl5Z6O9vFrEKFisTwy5ieQj5hHKrGJmzgb&#10;VHBYV+nNR3FvFdQSQzRpNDIpR45FDKykYIIPUEUnFNFKTTPg3Tf+CnX7P02gy61eXWq2139lDr4b&#10;+wTtcibauYxKB5R53AMZAO/HSvNv+Cc/wn1v44ftAeOv2ivFOivpOh6hJcpo1s+4CSWZwCY2OC6R&#10;RAx7/wCJm65VhX19afsg/BOT4kXt83ws8KmaNBMsf9mReSH+Q58rGzqT/DXvlraw2NrDbW0Mdvbw&#10;oI44YlCoigYCqBwABxgVnGN9y5StsZn/AAiWk/8APp/5Ef8Axo/4RLSf+fT/AMiP/jWxRWvKuxlz&#10;PuY//CJaT/z6f+RH/wAaP+ES0n/n0/8AIj/41sUUcq7BzPuY/wDwiWk/8+n/AJEf/Gj/AIRLSf8A&#10;n0/8iP8A41sUUcq7BzPuY/8AwiWk/wDPp/5Ef/Gj/hEtJ/59P/Ij/wCNbFFHKuwcz7nP6l4Y0y30&#10;66ljttsiROynzGOCASO9VvDvh3T77R7eee33ytuy29hnDEdj7Vu6x/yCL7/rg/8A6Cap+Ev+RftP&#10;+B/+htU8q5ti+Z8u4f8ACJaT/wA+n/kR/wDGj/hEtJ/59P8AyI/+NbFFVyrsRzPuY/8AwiWk/wDP&#10;p/5Ef/Gj/hEtJ/59P/Ij/wCNbFFHKuwcz7mP/wAIlpP/AD6f+RH/AMaP+ES0n/n0/wDIj/41sUUc&#10;q7BzPuY//CJaT/z6f+RH/wAaP+ES0n/n0/8AIj/41sUUcq7BzPufHn/BSj9mu9+MX7N9x/wiOnS3&#10;niDw/fx6vFZW++SW7iVJI5YkXJy22TeABk+XgcnB8M/ZL/b/APhdYfBvwv4P8fXj+D/E3huCLSpJ&#10;LiCaSC8t4VCRupRW2MFUKysByMgnOB+m1eI/GT9mf4U/EPV7TVvEXw/8P6nqs8486+ksUWeb/fkU&#10;Bn/4ETWco9UaRl0Z+eP7WvxNsf8AgoF8WvA/ws+B+mXWq6XYTyXF5r01vKkOX2oZmDjdHDEgYlmA&#10;LFwAM7d36qeHfhvofhrw/pmkW1qTbafaxWkWXYHbGgUdD6AUngH4W+D/AIV6Y+n+DvDGk+GbNzuk&#10;i0uzjgEh9XKgFj7nJrqapRXUlyfQx/8AhEtJ/wCfT/yI/wDjR/wiWk/8+n/kR/8AGtiiq5V2J5n3&#10;Mf8A4RLSf+fT/wAiP/jR/wAIlpP/AD6f+RH/AMa2KKOVdg5n3Mf/AIRLSf8An0/8iP8A40f8IlpP&#10;/Pp/5Ef/ABrYoo5V2Dmfcx/+ES0n/n0/8iP/AI0f8IlpP/Pp/wCRH/xrYoo5V2Dmfc4210Oyk8VX&#10;lm0GbaOIMqb24OE75z3NbX/CJaT/AM+n/kR/8aqWP/I76h/1wH8kro6iKWuhUpPuY/8AwiWk/wDP&#10;p/5Ef/Gj/hEtJ/59P/Ij/wCNbFFXyrsTzPuY/wDwiWk/8+n/AJEf/Gj/AIRLSf8An0/8iP8A41sU&#10;Ucq7BzPuY/8AwiWk/wDPp/5Ef/Gj/hEtJ/59P/Ij/wCNbFFHKuwcz7nN61pfh3w7o1/q2ootrp9j&#10;byXVzOzyERxIpZ2IBzwATx6V+XH/AAU6/aJ+D/xi+EfhbTPh14ptde1S11wXNxDbx3ClIfs8q7j5&#10;igfeZRxzzX6watpNnr2k3umahbpd2F7A9tcW8gyskbqVZT7EEj8a8S/4YR/Z/wD+iU+Hv+/Df/FV&#10;Mo32LjK25yvwJ/aX+BnxC0/wl4M8O+LrPU/F02lpHHp0cdyrtJDbF5RllC/Ksbnr/DXz9/wUz+DP&#10;iS58G+AfjX4QtpLjUfBN241BoY/MeCESJNBcFcfcjkV93p5gPQE19h+Ef2Tfg/8ADPXoPEvhb4f6&#10;Nomu2SS/Zr+1iKyRb42jfBz3R2X6E16j4CjSbwyI5FV0Z3VlYZBB6gisZq1jWDufJPhj/grt8B9Q&#10;+HcGta1qWp6T4lW2D3HhtNMnlmMwHzJHKF8kqTnazOvGMgdK8b/4JqeDPEPx6/aa+I/7THiLS5NO&#10;0u+luYNHEgyrzTOAwjYgblhhTyi2MEv6hgPti9/Yr+A+oa0dVuPhL4TkvGfzG/4lkYjZskktGBsO&#10;Se617Bpum2ejafb2On2kFjZW6COG2toxHHGo6KqqAAB6CszQs0UUUAFFFFABRRRQAUUUUAFfAHwb&#10;/wCUyXx2/wCxMtv/AETo1ff9fAHwb/5TJfHb/sTLb/0To1AH3/RRRQAUUUUAFFFFABRRRQAUUUUA&#10;FFFFABRRRQAUUUUAFFFFABRRRQAUUUUAFFFFABRRRQAUUUUAFFFFABRRRQAUUUUAFFFFABRRRQAU&#10;UUUAFFFFABRRRQAUUUUAFFFFABRRRQAUUUUAFFFFABRRRQB8AfGT/lMl8Cf+xMuf/ROs19/18AfG&#10;T/lMl8Cf+xMuf/ROs19/0AFFFFABRRRQAUUUUAFFFFABRXwV8b/+Co1z4P8Aizr/AMNfhz8I9c8f&#10;eJ9FupLK5ZXYL5iHaxjihjld1zgZOyuM0n/grZ4p8A+K7DTPjX8D9a8CWF43F4EnhnjXj5xb3ESm&#10;QDOTtYHBGATwQD9KKKy/C/ibS/GnhzTNf0O+i1LR9Tto7uzvIDlJonUMrD6gjrzWpQBx/wAZP+SQ&#10;+OP+wFff+k714v8AsC/8mc/Cv/sEj/0a9e0fGT/kkPjj/sBX3/pO9eL/ALAv/JnPwr/7BI/9GvWt&#10;PcyqbH0BRRRXQc4UUUUAFFFFABRRRQAUUUUAFeKftCfCe81e3Xx54O/0Lx9ocJaN4ztXUbYcyWsw&#10;/iBXO3PQ8ZGcj2uqesf8gi+/64P/AOgmsK9GNem4T/4Z915o9TLMxr5Xio4mhutGntKL3jJdYyWj&#10;R8OeNvj14A8P6ho3xB8IX1x4d+I9o0MOv+GLi0uYRqUQASWGYhPK8xequT255AA92sP24vg3d2Nv&#10;PN4pksppI1d7abTLtniJGSrFImUkdPlJHoTXtuj/APIIsf8Argn/AKCKoeLvBWg+PdHk0vxFpNrr&#10;Fg/WG6jDgH+8p6q3uMEV5dPC4yjzSpVI69HF2v30lu+tvuPSi+GvaTlHC1qfP2rQlGL7qDoRb9HU&#10;V+sr3Z5R/wANt/Bb/oc//KVe/wDxmj/htv4Lf9Dn/wCUq9/+M1UtvgV48+GM0sHwt8bQ2vh6Qbk0&#10;LxPE95FbOP4YZAd6oe69uvJPFn/hZfxo8JrjxH8LrHxJbrxJe+FNUGfqtvMN7fTNZfWMbDStaPpC&#10;Ul96nf70jCXDmJxDvluPoVE9lJeyn6ONSoo38oyl5Nnqngr4geHPiNo66p4a1m01myOMyWz5KE/w&#10;up+ZD7MAa6Cvi7xR4i+EuqeIP7X066134D/EX70VxfaZLZxzPnJWeIAxOhPXJBOec9K6JUsfFiK3&#10;jH9qaylhcZez8N6lY6UgH93erlmH1ANXTzJv3WlJ91JJfNNpr0szzq+S8Q4NqniMvqNvZxT5X5p/&#10;5c3qfSnibxv4e8F2/n6/runaLFjIa/ukhz9NxGfwry68/bP+DNjcPBL41iZ16mGwu5V/BkiIP4Gu&#10;Y8M+Cf2ZfDNx9q/trwbrF+Tue81vXoL6R2/vESyFc/QCvU7H4zfCvTLZLez8deD7S3ThYoNXtUQf&#10;QB8Vr9YrT19pCP8A5N+sTm/sjPp6/V3H/tycv/kTz7Wv2zvA+p2D2Xw/muvG3i+5/dafo9rp9zH5&#10;khBwztJGoCL1Y5zgfiOs+B/wdm8AwXviLxJdf218QNdxLq+qMdwXuLeL+7EnAwOu0dgoG5/wvb4a&#10;/wDRQ/Cv/g7tv/i6P+F7fDX/AKKH4V/8Hdt/8XVQ5HUVWvVjJra2iXna71877bdR08gzR1FVxFGc&#10;mtrU5JLztrr53226nc0Vw3/C9vhr/wBFD8K/+Du2/wDi6P8Ahe3w1/6KH4V/8Hdt/wDF13fWKP8A&#10;OvvR6H9kZj/0DT/8Al/kdD4t/wCRfu/+Af8Aoa14r8XgfjN8Z/Dfwwh/e+H9G2eIPEuPuuFP+jWz&#10;f7xO4r3Ugj7tdJ8SP2hPh5pfgXWby28aeHtUuLeAyx2VlqsEs07KQQiKrkknGOBT/wBmvwTe+HvA&#10;r+IdeG/xd4sm/tnVpWGGVpOYoQOyxoQAvYlq4a044qosPB3T1l6Lp83+Fz6XLMPXyLD1c3xMHCpH&#10;3KSaafPJazV/+fcbu/SbgetUtFFesfCBRRRQAUUUUAFFFFABRRRQAVkeJ/8AkHx/9d4/51r1keJ/&#10;+QfH/wBd4/51Mthx3NeiiiqEFFFFABRRRQAUUUUAFFFFABRRRQBla5/rtI/7CEP8zXW1yWuf67SP&#10;+whD/M11tc1T4jpp/CFFFFZmgUUUUAFFFFABRRRQAUUUUAFFFFABXwB/wTh/5Om/bQ/7HNf/AEu1&#10;Wvv+vgD/AIJw/wDJ037aH/Y5r/6XarQB9/0UUUAFFFFABRRRQAUUUUAFFFFABRRRQAUUUUAFFFFA&#10;BRRRQAUUUUAFFFFABRRRQAUUUUAFFFFABRRRQAUUUUAFFFFAHwB/wWr/AOTWfC3/AGOdr/6Q31ff&#10;9fAH/Bav/k1nwt/2Odr/AOkN9X3/AEAFFFFABRRRQAUUV8FfG/8A4KjXPg/4s6/8Nfhz8I9c8feJ&#10;9FupLK5ZXYL5iHaxjihjld1zgZOygD71or819J/4K2eKfAPiuw0z41/A/WvAlheNxeBJ4Z414+cW&#10;9xEpkAzk7WBwRgE8H9FPC/ibS/GnhzTNf0O+i1LR9Tto7uzvIDlJonUMrD6gjrzQBqUUUUAcb8aP&#10;+SO+O/8AsA3/AP6TvXjH7AP/ACZx8LP+wV/7Vkr2f40f8kd8d/8AYBv/AP0nevGP2Af+TOPhZ/2C&#10;v/asla09zKpsfQNFFFdBzhRRRQBzmi/8jPq34fzro65zRf8AkZ9W/D+ddHUR2KluFFFFWSFFFFAB&#10;RRRQAUUUUAU9Y/5BF9/1wf8A9BNU/CX/ACL9p/wP/wBDarmsf8gi+/64P/6Cap+Ev+RftP8Agf8A&#10;6G1T9or7JsUUUVRIUUUUAFFFFABRRRQAVznjD/mHf9dxXR1znjD/AJh3/XcVMtio7nR0UUVRIUUU&#10;UAFFFFABRRRQAUUUUAc5ov8AyM+rfh/OujrnNF/5GfVvw/nXR1EdipbhRRRVkhRRRQAUUUUAFFFF&#10;AFPWP+QRff8AXB//AEE1T8Jf8i/af8D/APQ2q5rH/IIvv+uD/wDoJqn4S/5F+0/4H/6G1T9or7Js&#10;UUUVRIUUUUAFFFFABRRRQAVznjD/AJh3/XcV0dc54w/5h3/XcVMtio7nR0UUVRIUUUUAFFFFABRR&#10;RQAUUUUAc5Y/8jvqH/XAfySujrnLH/kd9Q/64D+SV0dTHqVIKKKKokKKKKACiiigAooooAp6x/yC&#10;L7/rg/8A6Cap+Ev+RftP+B/+htVzWP8AkEX3/XB//QTVPwl/yL9p/wAD/wDQ2qftFfZNiiiiqJCi&#10;iigAooooAKKKKACuc8Yf8w7/AK7iujrnPGH/ADDv+u4qZbFR3OjoooqiQooooAKKKKACiiigAooo&#10;oA5yx/5HfUP+uA/kldHXOWP/ACO+of8AXAfySujqY9SpBRRRVEhRRRQAUUUUAFFFFAEN5/x6T/7j&#10;fyqD4ff8i6n/AF0b+dT3n/HpP/uN/KoPh9/yLqf9dG/nWFTob09mdLRRRWJsFFFFABRRRQAUUUUA&#10;FFFFABXwB8G/+UyXx2/7Ey2/9E6NX3/XwB8G/wDlMl8dv+xMtv8A0To1AH3/AEUUUAFFFFABRRRQ&#10;AUUUUAFFFFABRRRQAUUUUAFFFFABRRRQAUUUUAFFFFABRRRQAUUUUAFFFFABRRRQAUUUUAFFFFAB&#10;RRRQAUUUUAFFFFABRRRQAUUUUAFFFFABRRRQAUUUUAFFFFABRRRQAUUUUAfAHxk/5TJfAn/sTLn/&#10;ANE6zX3/AF8AfGT/AJTJfAn/ALEy5/8AROs19/0AFFFFABRRRQAUUUUAFFfnt8ZP+Cgvxz+HvxW8&#10;V+GdC/Z+1DxDo2lajNaWmqx2V8y3USMQsgKRlTkc8HFeifsc/thfFX9oL4m6n4d8c/B+8+H+k2uj&#10;y6hFqdxbXcayzLNBGsOZUVclZXbAOfk+tAH1Z4f8G6F4Tm1SbRtIs9Mn1S6e+v5bWFUe6nc5aSRg&#10;Muxz1P0r5V/4Kxabot5+xT4sudTht31CzvNPk0uSUDelwbuJH8s+phaYH2zX1/cXEVrBJPPIkMMa&#10;l3kkYKqqBkkk9AB3r8mPj5478Rf8FRf2itN+FPw2leD4T+F5/tWo6/sPlSHJR7sg4zwWjhj6tl2P&#10;BOwA+u/+CWv9oH9iHwAb8yEF7/7P5pyfJ+2zhcd8ZBxntjHGK+sKwfAfgnSPht4L0TwroFr9j0XR&#10;7SOytIc5KxooUZPcnGSTySSah+I3inUfBXgnVdb0nw3f+L9Rs4w8Oi6YyLcXRLBSELkLwCWPPRTg&#10;E4BAKfxk/wCSQ+OP+wFff+k714v+wL/yZz8K/wDsEj/0a9cR8S/2tPiTqfw58VWdx+zP470+C40m&#10;7iku5ri2KQK0LgyNg5woOT9K6T9gvVrmL9j/AOFyLpdxIq6VgOCuG/evz1rSm7MyqK6PpOisj+2r&#10;v/oE3P5ij+2rv/oE3P5iujmRjys16KyP7au/+gTc/mKP7au/+gTc/mKOZBys16KyP7au/wDoE3P5&#10;ij+2rv8A6BNz+Yo5kHKzXorI/tq7/wCgTc/mKP7au/8AoE3P5ijmQcrNeisj+2rv/oE3P5ij+2rv&#10;/oE3P5ijmQcrNeqesf8AIIvv+uD/APoJqp/bV3/0Cbn8xVbUtXuZNOukbTLiNWicF2IwvB5pcyBR&#10;dzU0f/kEWP8A1wT/ANBFXK5/TdXuY9OtUXTLiRViQB1Iw3A5qz/bV3/0Cbn8xQpKwcrNeisj+2rv&#10;/oE3P5ij+2rv/oE3P5inzIOVl3UdMs9YtHtb+0gvbZ/vQ3EayI31UjBrkD8CvhsxJPw98Kk/9gS2&#10;/wDiK6L+2rv/AKBNz+Yo/tq7/wCgTc/mKylCnU1nFP5HZQxmLwqcaFWUE+0mvyZzv/Cifhr/ANE8&#10;8K/+CS2/+Io/4UT8Nf8AonnhX/wSW3/xFdF/bV3/ANAm5/MUf21d/wDQJufzFR7Ch/IvuOr+1cy/&#10;6CZ/+By/zOd/4UT8Nf8AonnhX/wSW3/xFH/Cifhr/wBE88K/+CS2/wDiK6L+2rv/AKBNz+Yo/tq7&#10;/wCgTc/mKPYUP5F9wf2rmX/QTP8A8Dl/mc7/AMKJ+Gv/AETzwr/4JLb/AOIo/wCFE/DX/onnhX/w&#10;SW3/AMRXRf21d/8AQJufzFH9tXf/AECbn8xR7Ch/IvuD+1cy/wCgmf8A4HL/ADOJ8TfBH4dWuiXE&#10;sPgDwvFKu0q8ejWysPmHQhK9NrlvEWqXFxo9xG+nTQK23MjkYHzCtL+2rv8A6BNz+YqoRp02+RW9&#10;EcuIxWJxSX1io52va7btt3Zr0Vkf21d/9Am5/MUf21d/9Am5/MVtzI4+VmvRWR/bV3/0Cbn8xR/b&#10;V3/0Cbn8xRzIOVmvRWR/bV3/ANAm5/MUf21d/wDQJufzFHMg5Wa9FZH9tXf/AECbn8xR/bV3/wBA&#10;m5/MUcyDlZr0Vkf21d/9Am5/MUf21d/9Am5/MUcyDlZr1keJ/wDkHx/9d4/50f21d/8AQJufzFZu&#10;u6pcXFmivp00I81DuYjHB6VMpKw4xdzqaKyP7au/+gTc/mKP7au/+gTc/mKrmQuVmvRWR/bV3/0C&#10;bn8xR/bV3/0Cbn8xRzIOVmvRWR/bV3/0Cbn8xR/bV3/0Cbn8xRzIOVmvRWR/bV3/ANAm5/MUf21d&#10;/wDQJufzFHMg5Wa9FZH9tXf/AECbn8xR/bV3/wBAm5/MUcyDlZr0Vkf21d/9Am5/MUf21d/9Am5/&#10;MUcyDlY7XP8AXaR/2EIf5mutrhL7UJ7u80lJLGa2UX0R3yEYPPT/AD6V3dc09zeGiCiiioNAoooo&#10;AKKKKACiiigAooooAKKKKACvgD/gnD/ydN+2h/2Oa/8Apdqtff8AXwB/wTh/5Om/bQ/7HNf/AEu1&#10;WgD7/ooooAKKKKACiiigAooooAKKKKACiiigAooooAKKKKACiiigAooooAKKKKACiiigAooooAKK&#10;KKACiiigAooooAKKKKAPgD/gtX/yaz4W/wCxztf/AEhvq+/6+AP+C1f/ACaz4W/7HO1/9Ib6vv8A&#10;oAKKKKACiivz2+Mn/BQX45/D34reK/DOhfs/ah4h0bStRmtLTVY7K+ZbqJGIWQFIypyOeDigD9Ca&#10;xvD/AIN0LwnNqk2jaRZ6ZPql099fy2sKo91O5y0kjAZdjnqfpXyn+xz+2F8Vf2gvibqfh3xz8H7z&#10;4f6Ta6PLqEWp3FtdxrLMs0Eaw5lRVyVldsA5+T619g3FxFawSTzyJDDGpd5JGCqqgZJJPQAd6APk&#10;D/grFpui3n7FPiy51OG3fULO80+TS5JQN6XBu4kfyz6mFpgfbNaf/BLX+0D+xD4AN+ZCC9/9n805&#10;Pk/bZwuO+Mg4z2xjjFfInx88d+Iv+Cov7RWm/Cn4bSvB8J/C8/2rUdf2HypDko92QcZ4LRwx9Wy7&#10;HgnZ+pvgPwTpHw28F6J4V0C1+x6Lo9pHZWkOclY0UKMnuTjJJ5JJNAG9RVDXtRn0jQ9Rv7XT59Wu&#10;bW2kni0+1KiW5dVLLEhYhQzEBRkgZIyRXzH/AMNg/E//AKNc+IH/AIE2v/xVAHvPxo/5I747/wCw&#10;Df8A/pO9eMfsA/8AJnHws/7BX/tWSuI+J37WfxJ1T4a+LLO4/Zo8d6db3Gk3cMl5NcWxSBWhcGRs&#10;HOFByfpW1+wf4gvbX9kP4YRR6PcTIul4EgJw371+eFP860puz1M6iutD6eornP8AhJ7/AP6AVz/4&#10;9/8AEUf8JPf/APQCuf8Ax7/4it+ZGHKzo6K5z/hJ7/8A6AVz/wCPf/EUf8JPf/8AQCuf/Hv/AIij&#10;mQcrDRf+Rn1b8P510dcNp+sXVvrF9OmmzSyS43QrnKfX5f6Vrf8ACT3/AP0Arn/x7/4iojJJFSi7&#10;nR0Vzn/CT3//AEArn/x7/wCIo/4Se/8A+gFc/wDj3/xFXzInlZ0dFc5/wk9//wBAK5/8e/8AiKP+&#10;Env/APoBXP8A49/8RRzIOVnR0Vzn/CT3/wD0Arn/AMe/+Io/4Se//wCgFc/+Pf8AxFHMg5WdHRXO&#10;f8JPf/8AQCuf/Hv/AIij/hJ7/wD6AVz/AOPf/EUcyDlZr6x/yCL7/rg//oJqn4S/5F+0/wCB/wDo&#10;bVmX/iK9nsbmN9GuIleNlMjbsKCDz92oND167s9Lghi0qa5jXdiVM4bLE/3TU8y5iuV8tjsqK5z/&#10;AISe/wD+gFc/+Pf/ABFH/CT3/wD0Arn/AMe/+IquZE8rOjornP8AhJ7/AP6AVz/49/8AEUf8JPf/&#10;APQCuf8Ax7/4ijmQcrOjornP+Env/wDoBXP/AI9/8RR/wk9//wBAK5/8e/8AiKOZBys6Oiuc/wCE&#10;nv8A/oBXP/j3/wARR/wk9/8A9AK5/wDHv/iKOZBys6Ouc8Yf8w7/AK7ij/hJ7/8A6AVz/wCPf/EV&#10;k69rF1ffZPN02a18uXcu/Pzn0HyiplJNFRi7nc0Vzn/CT3//AEArn/x7/wCIo/4Se/8A+gFc/wDj&#10;3/xFVzInlZ0dFc5/wk9//wBAK5/8e/8AiKP+Env/APoBXP8A49/8RRzIOVnR0Vzn/CT3/wD0Arn/&#10;AMe/+Io/4Se//wCgFc/+Pf8AxFHMg5WdHRXOf8JPf/8AQCuf/Hv/AIij/hJ7/wD6AVz/AOPf/EUc&#10;yDlZ0dFc5/wk9/8A9AK5/wDHv/iKP+Env/8AoBXP/j3/AMRRzIOVhov/ACM+rfh/OujrhtP1i6t9&#10;Yvp002aWSXG6Fc5T6/L/AErW/wCEnv8A/oBXP/j3/wARURkkipRdzo6K5z/hJ7//AKAVz/49/wDE&#10;Uf8ACT3/AP0Arn/x7/4ir5kTys6Oiuc/4Se//wCgFc/+Pf8AxFH/AAk9/wD9AK5/8e/+Io5kHKzo&#10;6K5z/hJ7/wD6AVz/AOPf/EUf8JPf/wDQCuf/AB7/AOIo5kHKzo6K5z/hJ7//AKAVz/49/wDEUf8A&#10;CT3/AP0Arn/x7/4ijmQcrNfWP+QRff8AXB//AEE1T8Jf8i/af8D/APQ2rMv/ABFez2NzG+jXESvG&#10;ymRt2FBB5+7UGh69d2elwQxaVNcxruxKmcNlif7pqeZcxXK+Wx2VFc5/wk9//wBAK5/8e/8AiKP+&#10;Env/APoBXP8A49/8RVcyJ5WdHRXOf8JPf/8AQCuf/Hv/AIij/hJ7/wD6AVz/AOPf/EUcyDlZ0dFc&#10;5/wk9/8A9AK5/wDHv/iKP+Env/8AoBXP/j3/AMRRzIOVnR0Vzn/CT3//AEArn/x7/wCIo/4Se/8A&#10;+gFc/wDj3/xFHMg5WdHXOeMP+Yd/13FH/CT3/wD0Arn/AMe/+IrJ17WLq++yebps1r5cu5d+fnPo&#10;PlFTKSaKjF3O5ornP+Env/8AoBXP/j3/AMRR/wAJPf8A/QCuf/Hv/iKrmRPKzo6K5z/hJ7//AKAV&#10;z/49/wDEUf8ACT3/AP0Arn/x7/4ijmQcrOjornP+Env/APoBXP8A49/8RR/wk9//ANAK5/8AHv8A&#10;4ijmQcrOjornP+Env/8AoBXP/j3/AMRR/wAJPf8A/QCuf/Hv/iKOZBys6Oiuc/4Se/8A+gFc/wDj&#10;3/xFH/CT3/8A0Arn/wAe/wDiKOZBysLH/kd9Q/64D+SV0dcNb6xdR+Irq6GmzPNJGFa3GdyjC8n5&#10;fYdu9a3/AAk9/wD9AK5/8e/+IqYyRUos6Oiuc/4Se/8A+gFc/wDj3/xFH/CT3/8A0Arn/wAe/wDi&#10;KrmRPKzo6K5z/hJ7/wD6AVz/AOPf/EUf8JPf/wDQCuf/AB7/AOIo5kHKzo6K5z/hJ7//AKAVz/49&#10;/wDEUf8ACT3/AP0Arn/x7/4ijmQcrOjornP+Env/APoBXP8A49/8RR/wk9//ANAK5/8AHv8A4ijm&#10;QcrNfWP+QRff9cH/APQTVPwl/wAi/af8D/8AQ2rMv/EV7PY3Mb6NcRK8bKZG3YUEHn7tQaHr13Z6&#10;XBDFpU1zGu7EqZw2WJ/ump5lzFcr5bHZUVzn/CT3/wD0Arn/AMe/+Io/4Se//wCgFc/+Pf8AxFVz&#10;InlZ0dFc5/wk9/8A9AK5/wDHv/iKP+Env/8AoBXP/j3/AMRRzIOVnR0Vzn/CT3//AEArn/x7/wCI&#10;o/4Se/8A+gFc/wDj3/xFHMg5WdHRXOf8JPf/APQCuf8Ax7/4ij/hJ7//AKAVz/49/wDEUcyDlZ0d&#10;c54w/wCYd/13FH/CT3//AEArn/x7/wCIrJ17WLq++yebps1r5cu5d+fnPoPlFTKSaKjF3O5ornP+&#10;Env/APoBXP8A49/8RR/wk9//ANAK5/8AHv8A4iq5kTys6Oiuc/4Se/8A+gFc/wDj3/xFH/CT3/8A&#10;0Arn/wAe/wDiKOZBys6Oiuc/4Se//wCgFc/+Pf8AxFH/AAk9/wD9AK5/8e/+Io5kHKzo6K5z/hJ7&#10;/wD6AVz/AOPf/EUf8JPf/wDQCuf/AB7/AOIo5kHKzo6K5z/hJ7//AKAVz/49/wDEUf8ACT3/AP0A&#10;rn/x7/4ijmQcrCx/5HfUP+uA/kldHXDW+sXUfiK6uhpszzSRhWtxncowvJ+X2HbvWt/wk9//ANAK&#10;5/8AHv8A4ipjJFSizo6K5z/hJ7//AKAVz/49/wDEUf8ACT3/AP0Arn/x7/4iq5kTys6Oiuc/4Se/&#10;/wCgFc/+Pf8AxFH/AAk9/wD9AK5/8e/+Io5kHKzo6K5z/hJ7/wD6AVz/AOPf/EUf8JPf/wDQCuf/&#10;AB7/AOIo5kHKzo6K5z/hJ7//AKAVz/49/wDEUf8ACT3/AP0Arn/x7/4ijmQcrN28/wCPSf8A3G/l&#10;UHw+/wCRdT/ro386xbjxJfSQSKdEuFDKQWO7jjr92tr4ff8AIup/10b+dY1GnaxtTTR0tFFFZGoU&#10;UUUAFFFFABRRRQAUUUUAFfAHwb/5TJfHb/sTLb/0To1ff9fAHwb/AOUyXx2/7Ey2/wDROjUAff8A&#10;RRRQAUUUUAFFFFABRRRQAUUUUAFFFFABRRRQAUUUUAFFFFABRRRQAUUUUAFFFFABRRRQAUUUUAFF&#10;FFABRRRQAUUUUAFFFFABRRRQAUUUUAFFFFABRRRQAUUUUAFFFFABRRRQAUUUUAFFFFABRRRQB8Af&#10;GT/lMl8Cf+xMuf8A0TrNff8AXwB8ZP8AlMl8Cf8AsTLn/wBE6zX3/QAUUUUAFFFFABRRRQAUUUUA&#10;flT+2B+1zeftS/Fi9+AHgzxfpPwz8DWdzNaeJ/FnibUItPS68pyksSeY6lowwwIwd0p67UDE/WX7&#10;O/ij9mH9mX4cWfhDwh8WPh/HAmJLy/m8T2BuL+fADTSsJeSew6KMAAAVi+Kf+CVvwE8Y+JtX1/Ut&#10;M1t9R1W8mvrlo9WkVTLK5dyABwNzHisv/h0V+zv/ANAnXv8AwcSf4UAfVvgf4meD/ibaXN14P8V6&#10;H4rtbVxFPNoeow3iRORkKzRMwU45wa6WvJP2d/2XfAn7LuiatpPgS2vbaz1S4W6uVvbppyZFXaCC&#10;egxXrdAHH/GT/kkPjj/sBX3/AKTvXi/7Av8AyZz8K/8AsEj/ANGvXtHxk/5JD44/7AV9/wCk714v&#10;+wL/AMmc/Cv/ALBI/wDRr1rT3Mqmx9AUUUV0HOFFFFABRRRQAUUUUAFFFFABVPWP+QRff9cH/wDQ&#10;TVyqesf8gi+/64P/AOgmh7DW4aP/AMgix/64J/6CKuVT0f8A5BFj/wBcE/8AQRVykthPcKKKKYBR&#10;RRQAUUUUAFFFFABRRRQBj+Lf+Rfu/wDgH/oa1sVj+Lf+Rfu/+Af+hrWxS6j6BRRRTEFFFFABRRRQ&#10;AUUUUAFFFFABWR4n/wCQfH/13j/nWvWR4n/5B8f/AF3j/nUy2HHc16KKKoQUUUUAFFFFABRRRQAU&#10;UUUAFFFFAGVrn+u0j/sIQ/zNdbXJa5/rtI/7CEP8zXW1zVPiOmn8IUUUVmaBRRRQAUUUUAFFFFAB&#10;RRRQAUUUUAFfAH/BOH/k6b9tD/sc1/8AS7Va+/6+AP8AgnD/AMnTftof9jmv/pdqtAH3/RRRQAUU&#10;UUAFFFFABRRRQAUUUUAFFFFABRRRQAUUUUAFFFFABRRRQAUUUUAFFFFABRRRQAUUUUAFFFFABRRR&#10;QAUUUUAfAH/Bav8A5NZ8Lf8AY52v/pDfV9/18Af8Fq/+TWfC3/Y52v8A6Q31ff8AQAUUUUAFFFFA&#10;BX5U/tgftc3n7UvxYvfgB4M8X6T8M/A1nczWnifxZ4m1CLT0uvKcpLEnmOpaMMMCMHdKeu1AxP6r&#10;V8g+Kf8Aglb8BPGPibV9f1LTNbfUdVvJr65aPVpFUyyuXcgAcDcx4oA2v2d/FH7MP7Mvw4s/CHhD&#10;4sfD+OBMSXl/N4nsDcX8+AGmlYS8k9h0UYAAAr3/AMD/ABM8H/E20ubrwf4r0PxXa2riKebQ9Rhv&#10;EicjIVmiZgpxzg18pf8ADor9nf8A6BOvf+DiT/Cvd/2d/wBl3wJ+y7omraT4Etr22s9UuFurlb26&#10;acmRV2ggnoMUAet0UUUAcb8aP+SO+O/+wDf/APpO9eMfsA/8mcfCz/sFf+1ZK9n+NH/JHfHf/YBv&#10;/wD0nevGP2Af+TOPhZ/2Cv8A2rJWtPcyqbH0DRRRXQc4UUUUAc5ov/Iz6t+H866Ouc0X/kZ9W/D+&#10;ddHUR2KluFFFFWSFFFFABRRRQAUUUUAU9Y/5BF9/1wf/ANBNU/CX/Iv2n/A//Q2q5rH/ACCL7/rg&#10;/wD6Cap+Ev8AkX7T/gf/AKG1T9or7JsUUUVRIUUUUAFFFFABRRRQAVznjD/mHf8AXcV0dc54w/5h&#10;3/XcVMtio7nR0UUVRIUUUUAFFFFABRRRQAUUUUAc5ov/ACM+rfh/OujrnNF/5GfVvw/nXR1Edipb&#10;hRRRVkhRRRQAUUUUAFFFFAFPWP8AkEX3/XB//QTVPwl/yL9p/wAD/wDQ2q5rH/IIvv8Arg//AKCa&#10;p+Ev+RftP+B/+htU/aK+ybFFFFUSFFFFABRRRQAUUUUAFc54w/5h3/XcV0dc54w/5h3/AF3FTLYq&#10;O50dFFFUSFFFFABRRRQAUUUUAFFFFAHOWP8AyO+of9cB/JK6Oucsf+R31D/rgP5JXR1MepUgoooq&#10;iQooooAKKKKACiiigCnrH/IIvv8Arg//AKCap+Ev+RftP+B/+htVzWP+QRff9cH/APQTVPwl/wAi&#10;/af8D/8AQ2qftFfZNiiiiqJCiiigAooooAKKKKACuc8Yf8w7/ruK6Ouc8Yf8w7/ruKmWxUdzo6KK&#10;KokKKKKACiiigAooooAKKKKAOcsf+R31D/rgP5JXR1zlj/yO+of9cB/JK6Opj1KkFFFFUSFFFFAB&#10;RRRQAUUUUAQ3n/HpP/uN/KoPh9/yLqf9dG/nU95/x6T/AO438qg+H3/Iup/10b+dYVOhvT2Z0tFF&#10;FYmwUUUUAFFFFABRRRQAUUUUAFfAHwb/AOUyXx2/7Ey2/wDROjV9/wBfAHwb/wCUyXx2/wCxMtv/&#10;AETo1AH3/RRRQAUUUUAFFFFABRRRQAUUUUAFFFFABRRRQAUUUUAFFFFABRRRQAUUUUAFFFFABRRR&#10;QAUUUUAFFFFABRRRQAUUUUAFFFFABRRRQAUUUUAFFFFABRRRQAUUUUAFFFFABRRRQAUUUUAFFFFA&#10;BRRRQB8AfGT/AJTJfAn/ALEy5/8AROs19/18AfGT/lMl8Cf+xMuf/ROs19/0AFFFFABRRRQAUUUU&#10;AFFFFABRRRQAUUUUAcf8ZP8AkkPjj/sBX3/pO9eL/sC/8mc/Cv8A7BI/9GvXtHxk/wCSQ+OP+wFf&#10;f+k714v+wL/yZz8K/wDsEj/0a9a09zKpsfQFFFFdBzhRRRQAUUUUAFFFFABRRRQAVT1j/kEX3/XB&#10;/wD0E1cqnrH/ACCL7/rg/wD6CaHsNbho/wDyCLH/AK4J/wCgirlU9H/5BFj/ANcE/wDQRVykthPc&#10;KKKKYBRRRQAUUUUAFFFFABRRRQBj+Lf+Rfu/+Af+hrWxWP4t/wCRfu/+Af8Aoa1sUuo+gUUUUxBR&#10;RRQAUUUUAFFFFABRRRQAVkeJ/wDkHx/9d4/51r1keJ/+QfH/ANd4/wCdTLYcdzXoooqhBRRRQAUU&#10;UUAFFFFABRRRQAUUUUAZWuf67SP+whD/ADNdbXJa5/rtI/7CEP8AM11tc1T4jpp/CFFFFZmgUUUU&#10;AFFFFABRRRQAUUUUAFFFFABXwB/wTh/5Om/bQ/7HNf8A0u1Wvv8Ar4A/4Jw/8nTftof9jmv/AKXa&#10;rQB9/wBFFFABRRRQAUUUUAFFFFABRRRQAUUUUAFFFFABRRRQAUUUUAFFFFABRRRQAUUUUAFFFFAB&#10;RRRQAUUUUAFFFFABRRRQB8Af8Fq/+TWfC3/Y52v/AKQ31ff9fAH/AAWr/wCTWfC3/Y52v/pDfV9/&#10;0AFFFFABRRRQAUUUUAFFFFABRRRQBxvxo/5I747/AOwDf/8ApO9eMfsA/wDJnHws/wCwV/7Vkr2f&#10;40f8kd8d/wDYBv8A/wBJ3rxj9gH/AJM4+Fn/AGCv/asla09zKpsfQNFFFdBzhRRRQBzmi/8AIz6t&#10;+H866Ouc0X/kZ9W/D+ddHUR2KluFFFFWSFFFFABRRRQAUUUUAU9Y/wCQRff9cH/9BNU/CX/Iv2n/&#10;AAP/ANDarmsf8gi+/wCuD/8AoJqn4S/5F+0/4H/6G1T9or7JsUUUVRIUUUUAFFFFABRRRQAVznjD&#10;/mHf9dxXR1znjD/mHf8AXcVMtio7nR0UUVRIUUUUAFFFFABRRRQAUUUUAc5ov/Iz6t+H866Ouc0X&#10;/kZ9W/D+ddHUR2KluFFFFWSFFFFABRRRQAUUUUAU9Y/5BF9/1wf/ANBNU/CX/Iv2n/A//Q2q5rH/&#10;ACCL7/rg/wD6Cap+Ev8AkX7T/gf/AKG1T9or7JsUUUVRIUUUUAFFFFABRRRQAVznjD/mHf8AXcV0&#10;dc54w/5h3/XcVMtio7nR0UUVRIUUUUAFFFFABRRRQAUUUUAc5Y/8jvqH/XAfySujrnLH/kd9Q/64&#10;D+SV0dTHqVIKKKKokKKKKACiiigAooooAp6x/wAgi+/64P8A+gmqfhL/AJF+0/4H/wChtVzWP+QR&#10;ff8AXB//AEE1T8Jf8i/af8D/APQ2qftFfZNiiiiqJCiiigAooooAKKKKACuc8Yf8w7/ruK6Ouc8Y&#10;f8w7/ruKmWxUdzo6KKKokKKKKACiiigAooooAKKKKAOcsf8Akd9Q/wCuA/kldHXOWP8AyO+of9cB&#10;/JK6Opj1KkFFFFUSFFFFABRRRQAUUUUAQ3n/AB6T/wC438qg+H3/ACLqf9dG/nU95/x6T/7jfyqD&#10;4ff8i6n/AF0b+dYVOhvT2Z0tFFFYmwUUUUAFFFFABRRRQAUUUUAFfAHwb/5TJfHb/sTLb/0To1ff&#10;9fAHwb/5TJfHb/sTLb/0To1AH3/RRRQAUUUUAFFFFABRRRQAUUUUAFFFFABRRRQAUUUUAFFFFABR&#10;RRQAUUUUAFFFFABRRRQAUUUUAFFFFABRRRQAUUUUAFFFFABRRRQAUUUUAFFFFABRRRQAUUUUAFFF&#10;FABRRRQAUUUUAFFFFABRRRQB8AfGT/lMl8Cf+xMuf/ROs19/18AfGT/lMl8Cf+xMuf8A0TrNff8A&#10;QAUUUUAFFFFABRRRQAUUUUAFFFFABRRXN/EbwtqPjXwTquiaT4kv/CGo3kYSHWtMVGuLUhgxKBwV&#10;5AKnjoxwQcEAFP4yf8kh8cf9gK+/9J3rxf8AYF/5M5+Ff/YJH/o164j4l/sl/EnTPhz4qvLj9pjx&#10;3qEFvpN3LJaTW9sEnVYXJjbAzhgMH610n7Bek3Mv7H/wuddUuI1bSshAFwv71+OlaU9zKpsfSdFZ&#10;H9i3f/QWufyFH9i3f/QWufyFdF32MbLua9FZH9i3f/QWufyFH9i3f/QWufyFF32Cy7mvRWR/Yt3/&#10;ANBa5/IUf2Ld/wDQWufyFF32Cy7mvRWR/Yt3/wBBa5/IUf2Ld/8AQWufyFF32Cy7mvRWR/Yt3/0F&#10;rn8hR/Yt3/0Frn8hRd9gsu5r1T1j/kEX3/XB/wD0E1U/sW7/AOgtc/kKralpFzHp107ancSKsTko&#10;wGG4PFK77Akr7mpo/wDyCLH/AK4J/wCgirlc/pukXMmnWrrqdxGrRIQigYXgcVZ/sW7/AOgtc/kK&#10;E3bYLLua9FZH9i3f/QWufyFH9i3f/QWufyFO77BZdzXorI/sW7/6C1z+Qo/sW7/6C1z+Qou+wWXc&#10;16KyP7Fu/wDoLXP5Cj+xbv8A6C1z+Qou+wWXc16KyP7Fu/8AoLXP5Cj+xbv/AKC1z+Qou+wWXc16&#10;KyP7Fu/+gtc/kKP7Fu/+gtc/kKLvsFl3E8W/8i/d/wDAP/Q1rYrlvEWl3Fvo9xI+ozTqu3MbgYPz&#10;CtL+xbv/AKC1z+Qqbu+w7K25r0Vkf2Ld/wDQWufyFH9i3f8A0Frn8hVXfYVl3Neisj+xbv8A6C1z&#10;+Qo/sW7/AOgtc/kKLvsFl3Neisj+xbv/AKC1z+Qo/sW7/wCgtc/kKLvsFl3Neisj+xbv/oLXP5Cj&#10;+xbv/oLXP5Ci77BZdzXorI/sW7/6C1z+Qo/sW7/6C1z+Qou+wWXc16yPE/8AyD4/+u8f86P7Fu/+&#10;gtc/kKzdd0u4t7NGfUZpgZUG1gMcnrUybtsOKV9zqaKyP7Fu/wDoLXP5Cj+xbv8A6C1z+QqrvsKy&#10;7mvRWR/Yt3/0Frn8hR/Yt3/0Frn8hRd9gsu5r0Vkf2Ld/wDQWufyFH9i3f8A0Frn8hRd9gsu5r0V&#10;kf2Ld/8AQWufyFH9i3f/AEFrn8hRd9gsu5r0Vkf2Ld/9Ba5/IUf2Ld/9Ba5/IUXfYLLua9FZH9i3&#10;f/QWufyFH9i3f/QWufyFF32Cy7jtc/12kf8AYQh/ma62uEvtPntLzSXkvprlTfRDZIBgc9f8+td3&#10;XNPc3hsFFFFQaBRRRQAUUUUAFFFFABRRRQAUUUUAFfAH/BOH/k6b9tD/ALHNf/S7Va+/6+AP+CcP&#10;/J037aH/AGOa/wDpdqtAH3/RRRQAUUUUAFFFFABRRRQAUUUUAFFFFABRRRQAUUUUAFFFFABRRRQA&#10;UUUUAFFFFABRRRQAUUUUAFFFFABRRRQAUUUUAfAH/Bav/k1nwt/2Odr/AOkN9X3/AF8Af8Fq/wDk&#10;1nwt/wBjna/+kN9X3/QAUUUUAFFFFABRRRQAUUUUAFFUNe0+fWND1GwtdQn0m5uraSCLULUKZbZ2&#10;UqsqBgVLKSGGQRkDINfMf/DH3xP/AOjo/iB/4DWv/wATQB7z8aP+SO+O/wDsA3//AKTvXjH7AP8A&#10;yZx8LP8AsFf+1ZK4j4nfsmfEnS/hr4svLj9pfx3qNvb6TdzSWc1vbBJ1WFyY2wM4YDB+tbX7B/h+&#10;9uv2Q/hhLHrFxCjaXkRgHC/vX44YfyrSnuZ1NtT6eornP+EYv/8AoO3P/j3/AMXR/wAIxf8A/Qdu&#10;f/Hv/i63u+xhZdzo6K5z/hGL/wD6Dtz/AOPf/F0f8Ixf/wDQduf/AB7/AOLou+wWXcNF/wCRn1b8&#10;P510dcNp+j3VxrF9AmpTRSRY3TLnL/X5v61rf8Ixf/8AQduf/Hv/AIuoi3bYqSV9zo6K5z/hGL//&#10;AKDtz/49/wDF0f8ACMX/AP0Hbn/x7/4uru+xNl3OjornP+EYv/8AoO3P/j3/AMXR/wAIxf8A/Qdu&#10;f/Hv/i6LvsFl3OjornP+EYv/APoO3P8A49/8XR/wjF//ANB25/8AHv8A4ui77BZdzo6K5z/hGL//&#10;AKDtz/49/wDF0f8ACMX/AP0Hbn/x7/4ui77BZdzX1j/kEX3/AFwf/wBBNU/CX/Iv2n/A/wD0NqzL&#10;/wAO3sFjcyPrNxKqRsxjbdhgAePvVBoeg3d5pcE0WqzW0bbsRJnC4Yj+8Km75tirLl3OyornP+EY&#10;v/8AoO3P/j3/AMXR/wAIxf8A/Qduf/Hv/i6q77E2Xc6Oiuc/4Ri//wCg7c/+Pf8AxdH/AAjF/wD9&#10;B25/8e/+Lou+wWXc6Oiuc/4Ri/8A+g7c/wDj3/xdH/CMX/8A0Hbn/wAe/wDi6LvsFl3OjornP+EY&#10;v/8AoO3P/j3/AMXR/wAIxf8A/Qduf/Hv/i6LvsFl3OjrnPGH/MO/67ij/hGL/wD6Dtz/AOPf/F1k&#10;69o91Y/ZPN1Ka68yXau/PyH1HzGpk3bYqKV9zuaK5z/hGL//AKDtz/49/wDF0f8ACMX/AP0Hbn/x&#10;7/4uqu+xNl3OjornP+EYv/8AoO3P/j3/AMXR/wAIxf8A/Qduf/Hv/i6LvsFl3OjornP+EYv/APoO&#10;3P8A49/8XR/wjF//ANB25/8AHv8A4ui77BZdzo6K5z/hGL//AKDtz/49/wDF0f8ACMX/AP0Hbn/x&#10;7/4ui77BZdzo6K5z/hGL/wD6Dtz/AOPf/F0f8Ixf/wDQduf/AB7/AOLou+wWXcNF/wCRn1b8P510&#10;dcNp+j3VxrF9AmpTRSRY3TLnL/X5v61rf8Ixf/8AQduf/Hv/AIuoi3bYqSV9zo6K5z/hGL//AKDt&#10;z/49/wDF0f8ACMX/AP0Hbn/x7/4uru+xNl3OjornP+EYv/8AoO3P/j3/AMXR/wAIxf8A/Qduf/Hv&#10;/i6LvsFl3OjornP+EYv/APoO3P8A49/8XR/wjF//ANB25/8AHv8A4ui77BZdzo6K5z/hGL//AKDt&#10;z/49/wDF0f8ACMX/AP0Hbn/x7/4ui77BZdzX1j/kEX3/AFwf/wBBNU/CX/Iv2n/A/wD0NqzL/wAO&#10;3sFjcyPrNxKqRsxjbdhgAePvVBoeg3d5pcE0WqzW0bbsRJnC4Yj+8Km75tirLl3OyornP+EYv/8A&#10;oO3P/j3/AMXR/wAIxf8A/Qduf/Hv/i6q77E2Xc6Oiuc/4Ri//wCg7c/+Pf8AxdH/AAjF/wD9B25/&#10;8e/+Lou+wWXc6Oiuc/4Ri/8A+g7c/wDj3/xdH/CMX/8A0Hbn/wAe/wDi6LvsFl3OjornP+EYv/8A&#10;oO3P/j3/AMXR/wAIxf8A/Qduf/Hv/i6LvsFl3OjrnPGH/MO/67ij/hGL/wD6Dtz/AOPf/F1k69o9&#10;1Y/ZPN1Ka68yXau/PyH1HzGpk3bYqKV9zuaK5z/hGL//AKDtz/49/wDF0f8ACMX/AP0Hbn/x7/4u&#10;qu+xNl3OjornP+EYv/8AoO3P/j3/AMXR/wAIxf8A/Qduf/Hv/i6LvsFl3OjornP+EYv/APoO3P8A&#10;49/8XR/wjF//ANB25/8AHv8A4ui77BZdzo6K5z/hGL//AKDtz/49/wDF0f8ACMX/AP0Hbn/x7/4u&#10;i77BZdzo6K5z/hGL/wD6Dtz/AOPf/F0f8Ixf/wDQduf/AB7/AOLou+wWXcLH/kd9Q/64D+SV0dcN&#10;b6PdSeIrq1GpTJNHGGa4GdzDC8H5vcd+1a3/AAjF/wD9B25/8e/+LqYt9ipJdzo6K5z/AIRi/wD+&#10;g7c/+Pf/ABdH/CMX/wD0Hbn/AMe/+LqrvsTZdzo6K5z/AIRi/wD+g7c/+Pf/ABdH/CMX/wD0Hbn/&#10;AMe/+Lou+wWXc6Oiuc/4Ri//AOg7c/8Aj3/xdH/CMX//AEHbn/x7/wCLou+wWXc6Oiuc/wCEYv8A&#10;/oO3P/j3/wAXR/wjF/8A9B25/wDHv/i6LvsFl3NfWP8AkEX3/XB//QTVPwl/yL9p/wAD/wDQ2rMv&#10;/Dt7BY3Mj6zcSqkbMY23YYAHj71QaHoN3eaXBNFqs1tG27ESZwuGI/vCpu+bYqy5dzsqK5z/AIRi&#10;/wD+g7c/+Pf/ABdH/CMX/wD0Hbn/AMe/+LqrvsTZdzo6K5z/AIRi/wD+g7c/+Pf/ABdH/CMX/wD0&#10;Hbn/AMe/+Lou+wWXc6Oiuc/4Ri//AOg7c/8Aj3/xdH/CMX//AEHbn/x7/wCLou+wWXc6Oiuc/wCE&#10;Yv8A/oO3P/j3/wAXR/wjF/8A9B25/wDHv/i6LvsFl3OjrnPGH/MO/wCu4o/4Ri//AOg7c/8Aj3/x&#10;dZOvaPdWP2TzdSmuvMl2rvz8h9R8xqZN22Kilfc7miuc/wCEYv8A/oO3P/j3/wAXR/wjF/8A9B25&#10;/wDHv/i6q77E2Xc6Oiuc/wCEYv8A/oO3P/j3/wAXR/wjF/8A9B25/wDHv/i6LvsFl3OjornP+EYv&#10;/wDoO3P/AI9/8XR/wjF//wBB25/8e/8Ai6LvsFl3OjornP8AhGL/AP6Dtz/49/8AF0f8Ixf/APQd&#10;uf8Ax7/4ui77BZdzo6K5z/hGL/8A6Dtz/wCPf/F0f8Ixf/8AQduf/Hv/AIui77BZdwsf+R31D/rg&#10;P5JXR1w1vo91J4iurUalMk0cYZrgZ3MMLwfm9x37Vrf8Ixf/APQduf8Ax7/4upi32Kkl3OjornP+&#10;EYv/APoO3P8A49/8XR/wjF//ANB25/8AHv8A4uqu+xNl3OjornP+EYv/APoO3P8A49/8XR/wjF//&#10;ANB25/8AHv8A4ui77BZdzo6K5z/hGL//AKDtz/49/wDF0f8ACMX/AP0Hbn/x7/4ui77BZdzo6K5z&#10;/hGL/wD6Dtz/AOPf/F0f8Ixf/wDQduf/AB7/AOLou+wWXc3bz/j0n/3G/lUHw+/5F1P+ujfzrFuP&#10;Dd9HBIx1u4YKpJU7ueOn3q2vh9/yLqf9dG/nWNS+lzan5HS0UUVkahRRRQAUUUUAFFFFABRRRQAV&#10;8AfBv/lMl8dv+xMtv/ROjV9/18AfBv8A5TJfHb/sTLb/ANE6NQB9/wBFFFABRRRQAUUUUAFFFFAB&#10;RRRQAUUUUAFFFFABRRRQAUUUUAFFFFABRRRQAUUUUAFFFFABRRRQAUUUUAFFFFABRRRQAUUUUAFF&#10;FFABRRRQAUUUUAFFFFABRRRQAUUUUAFFFFABRRRQAUUUUAFFFFAHwB8ZP+UyXwJ/7Ey5/wDROs19&#10;/wBfAHxk/wCUyXwJ/wCxMuf/AETrNff9ABRRRQAUUUUAFFFFABRRRQAUUUUAFFFFAHH/ABk/5JD4&#10;4/7AV9/6TvXi/wCwL/yZz8K/+wSP/Rr17R8ZP+SQ+OP+wFff+k714v8AsC/8mc/Cv/sEj/0a9a09&#10;zKpsfQFFFFdBzhRRRQAUUUUAFFFFABRRRQAVT1j/AJBF9/1wf/0E1cqnrH/IIvv+uD/+gmh7DW4a&#10;P/yCLH/rgn/oIq5VPR/+QRY/9cE/9BFXKS2E9wooopgFFFFABRRRQAUUUUAFFFFAGP4t/wCRfu/+&#10;Af8Aoa1sVj+Lf+Rfu/8AgH/oa1sUuo+gUUUUxBRRRQAUUUUAFFFFABRRRQAVkeJ/+QfH/wBd4/51&#10;r1keJ/8AkHx/9d4/51Mthx3NeiiiqEFFFFABRRRQAUUUUAFFFFABRRRQBla5/rtI/wCwhD/M11tc&#10;lrn+u0j/ALCEP8zXW1zVPiOmn8IUUUVmaBRRRQAUUUUAFFFFABRRRQAUUUUAFfAH/BOH/k6b9tD/&#10;ALHNf/S7Va+/6+AP+CcP/J037aH/AGOa/wDpdqtAH3/RRRQAUUUUAFFFFABRRRQAUUUUAFFFFABR&#10;RRQAUUUUAFFFFABRRRQAUUUUAFFFFABRRRQAUUUUAFFFFABRRRQAUUUUAfAH/Bav/k1nwt/2Odr/&#10;AOkN9X3/AF8Af8Fq/wDk1nwt/wBjna/+kN9X3/QAUUUUAFFFFABRRRQAUUUUAFFFFAHG/Gj/AJI7&#10;47/7AN//AOk714x+wD/yZx8LP+wV/wC1ZK9n+NH/ACR3x3/2Ab//ANJ3rxj9gH/kzj4Wf9gr/wBq&#10;yVrT3Mqmx9A0UUV0HOFFFFAHOaL/AMjPq34fzro65zRf+Rn1b8P510dRHYqW4UUUVZIUUUUAFFFF&#10;ABRRRQBT1j/kEX3/AFwf/wBBNU/CX/Iv2n/A/wD0Nquax/yCL7/rg/8A6Cap+Ev+RftP+B/+htU/&#10;aK+ybFFFFUSFFFFABRRRQAUUUUAFc54w/wCYd/13FdHXOeMP+Yd/13FTLYqO50dFFFUSFFFFABRR&#10;RQAUUUUAFFFFAHOaL/yM+rfh/OujrnNF/wCRn1b8P510dRHYqW4UUUVZIUUUUAFFFFABRRRQBT1j&#10;/kEX3/XB/wD0E1T8Jf8AIv2n/A//AENquax/yCL7/rg//oJqn4S/5F+0/wCB/wDobVP2ivsmxRRR&#10;VEhRRRQAUUUUAFFFFABXOeMP+Yd/13FdHXOeMP8AmHf9dxUy2KjudHRRRVEhRRRQAUUUUAFFFFAB&#10;RRRQBzlj/wAjvqH/AFwH8kro65yx/wCR31D/AK4D+SV0dTHqVIKKKKokKKKKACiiigAooooAp6x/&#10;yCL7/rg//oJqn4S/5F+0/wCB/wDobVc1j/kEX3/XB/8A0E1T8Jf8i/af8D/9Dap+0V9k2KKKKokK&#10;KKKACiiigAooooAK5zxh/wAw7/ruK6Ouc8Yf8w7/AK7iplsVHc6OiiiqJCiiigAooooAKKKKACii&#10;igDnLH/kd9Q/64D+SV0dc5Y/8jvqH/XAfySujqY9SpBRRRVEhRRRQAUUUUAFFFFAEN5/x6T/AO43&#10;8qg+H3/Iup/10b+dT3n/AB6T/wC438qg+H3/ACLqf9dG/nWFTob09mdLRRRWJsFFFFABRRRQAUUU&#10;UAFFFFABXwB8G/8AlMl8dv8AsTLb/wBE6NX3/XwB8G/+UyXx2/7Ey2/9E6NQB9/0UUUAFFFFABRR&#10;RQAUUUUAFFFFABRRRQAUUUUAFFFFABRRRQAUUUUAFFFFABRRRQAUUUUAFFFFABRRRQAUUUUAFFFF&#10;ABRRRQAUUUUAFFFFABRRRQAUUUUAFFFFABRRRQAUUUUAFFFFABRRRQAUUUUAfAHxk/5TJfAn/sTL&#10;n/0TrNff9fAHxk/5TJfAn/sTLn/0TrNff9ABRRRQAUUUUAFFFFABRRRQAV4l+0R+2N8L/wBl2fSb&#10;Xx3rUttqGpq0lvYWNu1xP5QOPNZF+6mQVBPUggZwcJ+1t+1V4Z/ZP+GFx4k1lkvNYuA0Oj6KrgS3&#10;1xjjjORGuQXfsPUlQfyM/a8+BfxAt/g3pfx5+L1/dH4heONfSKPR5AUXTrD7PM6Rsh5RvlTbHn5F&#10;AByxbAB+53hfxFZ+L/DWk67pzO+n6paQ31s0i7WMUiB0JHY4YcVp1wP7P/8AyQf4b/8AYtab/wCk&#10;sdd9QBx/xk/5JD44/wCwFff+k714v+wL/wAmc/Cv/sEj/wBGvXtHxk/5JD44/wCwFff+k714v+wL&#10;/wAmc/Cv/sEj/wBGvWtPcyqbH0BRRRXQc4UUUUAFFFFABRRRQAUUUUAFU9Y/5BF9/wBcH/8AQTVy&#10;qesf8gi+/wCuD/8AoJoew1uGj/8AIIsf+uCf+girlU9H/wCQRY/9cE/9BFXKS2E9wooopgFFFFAB&#10;RRRQAUUUUAFFFFAGP4t/5F+7/wCAf+hrWxWP4t/5F+7/AOAf+hrWxS6j6BRRRTEFFFFABRRRQAUU&#10;UUAFFFFABWR4n/5B8f8A13j/AJ1r1keJ/wDkHx/9d4/51Mthx3NeiiiqEFFFFABRRRQAUUUUAFFF&#10;FABRRRQBla5/rtI/7CEP8zXW1yWuf67SP+whD/M11tc1T4jpp/CFFFFZmgUUUUAFFFFABRRRQAUU&#10;UUAFFFFABXwB/wAE4f8Ak6b9tD/sc1/9LtVr7/r4A/4Jw/8AJ037aH/Y5r/6XarQB9/0UUUAFFFF&#10;ABRRRQAUUUUAFFFFABRRRQAUUUUAFFFFABRRRQAUUUUAFFFFABRRRQAUUUUAFFFFABRRRQAUUUUA&#10;FFFFAHwB/wAFq/8Ak1nwt/2Odr/6Q31ff9fAH/Bav/k1nwt/2Odr/wCkN9X3/QAUUUUAFFFFABRR&#10;XiP7W37VXhn9k/4YXHiTWWS81i4DQ6PoquBLfXGOOM5Ea5Bd+w9SVBAF/aI/bG+F/wCy7PpNr471&#10;qW21DU1aS3sLG3a4n8oHHmsi/dTIKgnqQQM4OPWvC/iKz8X+GtJ13Tmd9P1S0hvrZpF2sYpEDoSO&#10;xww4r8Mf2vPgX8QLf4N6X8efi9f3R+IXjjX0ij0eQFF06w+zzOkbIeUb5U2x5+RQAcsWx+0f7P8A&#10;/wAkH+G//Ytab/6Sx0Ad9RRRQBxvxo/5I747/wCwDf8A/pO9eMfsA/8AJnHws/7BX/tWSvZ/jR/y&#10;R3x3/wBgG/8A/Sd68Y/YB/5M4+Fn/YK/9qyVrT3Mqmx9A0UUV0HOFFFFAHOaL/yM+rfh/OujrnNF&#10;/wCRn1b8P510dRHYqW4UUUVZIUUUUAFFFFABRRRQBT1j/kEX3/XB/wD0E1T8Jf8AIv2n/A//AENq&#10;uax/yCL7/rg//oJqn4S/5F+0/wCB/wDobVP2ivsmxRRRVEhRRRQAUUUUAFFFFABXOeMP+Yd/13Fd&#10;HXOeMP8AmHf9dxUy2KjudHRRRVEhRRRQAUUUUAFFFFABRRRQBzmi/wDIz6t+H866Ouc0X/kZ9W/D&#10;+ddHUR2KluFFFFWSFFFFABRRRQAUUUUAU9Y/5BF9/wBcH/8AQTVPwl/yL9p/wP8A9Darmsf8gi+/&#10;64P/AOgmqfhL/kX7T/gf/obVP2ivsmxRRRVEhRRRQAUUUUAFFFFABXOeMP8AmHf9dxXR1znjD/mH&#10;f9dxUy2KjudHRRRVEhRRRQAUUUUAFFFFABRRRQBzlj/yO+of9cB/JK6Oucsf+R31D/rgP5JXR1Me&#10;pUgoooqiQooooAKKKKACiiigCnrH/IIvv+uD/wDoJqn4S/5F+0/4H/6G1XNY/wCQRff9cH/9BNU/&#10;CX/Iv2n/AAP/ANDap+0V9k2KKKKokKKKKACiiigAooooAK5zxh/zDv8AruK6Ouc8Yf8AMO/67ipl&#10;sVHc6OiiiqJCiiigAooooAKKKKACiiigDnLH/kd9Q/64D+SV0dc5Y/8AI76h/wBcB/JK6Opj1KkF&#10;FFFUSFFFFABRRRQAUUUUAQ3n/HpP/uN/KoPh9/yLqf8AXRv51Pef8ek/+438qg+H3/Iup/10b+dY&#10;VOhvT2Z0tFFFYmwUUUUAFFFFABRRRQAUUUUAFfAHwb/5TJfHb/sTLb/0To1ff9fAHwb/AOUyXx2/&#10;7Ey2/wDROjUAff8ARRRQAUUUUAFFFFABRRRQAUUUUAFFFFABRRRQAUUUUAFFFFABRRRQAUUUUAFF&#10;FFABRRRQAUUUUAFFFFABRRRQAUUUUAFFFFABRRRQAUUUUAFFFFABRRRQAUUUUAFFFFABRRRQAUUU&#10;UAFFFFABRRRQB8AfGT/lMl8Cf+xMuf8A0TrNff8AXwB8ZP8AlMl8Cf8AsTLn/wBE6zX3/QAUUUUA&#10;FFFFABRRRQB8n/EP/gp18Dfhf4513wlrupazFrOi3cljdpDpbyIJUOGAYHkZHWtP4Y/8FEPhH8Zm&#10;8Vw+ELjVtRvfDugXfiK6t57BoN9tb7A4VmONxMiAD39q9E8Rfsm/Bnxbrl9rWtfDDwtqmrX0zXF1&#10;e3WlxSSzSMcs7MRkknvVzwr+zJ8J/AsmqSeHfh54d0OTVLCXS72TT7COFp7WTHmQsVAJRtq5HsKA&#10;Pyv+Cf7S3wp+NX7RF/8AG39pTxvb2F1pcwj8L+Cl02+vbayVeUkYxwOhVCcgZy0m52AwoPSf8FRv&#10;2wvhD+0Z8H/CmifDzxd/wkOqWOui8uIP7NvLbZD9nlTdumhRT8zqMAk89K+/P+GCf2e/+iTeHf8A&#10;vw3/AMVXw/8A8FZP2bfhh8Fvgv4Q1XwP4K0vwzqN14gFtPcWMZVpIvs0zbDknjcqn8KAPtD9jD9p&#10;n4bfGb4ceHPCvg7xJ/bGveG/D2nx6rafYbmD7OywpGRvljVX+dSPkJ6Z6V7j428caD8N/C1/4k8T&#10;6rbaJoVgqvdX92+2OIFgq5PuzKB6kgV5H+yL8C/APwy+FfhLxB4W8K6foeta34c099RvbVCsl0xg&#10;RyXOecsSfqa9w1DT7XVrOazvraG8tJl2yW9xGJI3HoykYI+tAHzB8Uf26vgFrHwz8XWFl8UtBuby&#10;60i8gghSR90kjQuqqPl6kkCj9gnXtPh/Y9+F0b3cYddK2sM9CJXyK9P+L3wt8F2/wn8ayxeENBil&#10;j0S9ZJE0yAMrCByCCF4Ned/sD2sL/sd/CxmijZjpIySo/wCej1pTvfQyqWtqe5f8JFpv/P5H+dH/&#10;AAkWm/8AP5H+dXPscH/PCP8A74FH2OD/AJ4R/wDfAro1MdCn/wAJFpv/AD+R/nR/wkWm/wDP5H+d&#10;XPscH/PCP/vgUfY4P+eEf/fAo1DQp/8ACRab/wA/kf50f8JFpv8Az+R/nVz7HB/zwj/74FH2OD/n&#10;hH/3wKNQ0Kf/AAkWm/8AP5H+dH/CRab/AM/kf51c+xwf88I/++BR9jg/54R/98CjUNCn/wAJFpv/&#10;AD+R/nR/wkWm/wDP5H+dXPscH/PCP/vgUfY4P+eEf/fAo1DQp/8ACRab/wA/kf51W1TXtPm027jS&#10;7jZ2hdVUHqSp4rV+xwf88I/++BVTV7WFdJvSIYwRA5BCj+6aWoK1yrpevafDptpG93GrrCispPQh&#10;RxVn/hItN/5/I/zpdItYW0myJhjJMCEkqP7oq39jg/54R/8AfAoV7BoU/wDhItN/5/I/zo/4SLTf&#10;+fyP86ufY4P+eEf/AHwKPscH/PCP/vgU9Q0Kf/CRab/z+R/nR/wkWm/8/kf51c+xwf8APCP/AL4F&#10;H2OD/nhH/wB8CjUNCn/wkWm/8/kf50f8JFpv/P5H+dXPscH/ADwj/wC+BR9jg/54R/8AfAo1DQp/&#10;8JFpv/P5H+dH/CRab/z+R/nVz7HB/wA8I/8AvgUfY4P+eEf/AHwKNQ0Kf/CRab/z+R/nR/wkWm/8&#10;/kf51c+xwf8APCP/AL4FH2OD/nhH/wB8CjUNDA8Sa1Y3ei3MUNykkjbcKp5PzA1p/wDCRab/AM/k&#10;f51V8VW0Ueg3TLEisNvIUA/fFa32OD/nhH/3wKnW49LFP/hItN/5/I/zo/4SLTf+fyP86ufY4P8A&#10;nhH/AN8Cj7HB/wA8I/8AvgVWotCn/wAJFpv/AD+R/nR/wkWm/wDP5H+dXPscH/PCP/vgUfY4P+eE&#10;f/fAo1DQp/8ACRab/wA/kf50f8JFpv8Az+R/nVz7HB/zwj/74FH2OD/nhH/3wKNQ0Kf/AAkWm/8A&#10;P5H+dH/CRab/AM/kf51c+xwf88I/++BR9jg/54R/98CjUNCn/wAJFpv/AD+R/nR/wkWm/wDP5H+d&#10;XPscH/PCP/vgUfY4P+eEf/fAo1DQp/8ACRab/wA/kf51m+INasbqyjSK5jdhMjEA9geTW99jg/54&#10;R/8AfArJ8SW8UdhGViRT58Y4UDvUyvYcbXLX/CRab/z+R/nR/wAJFpv/AD+R/nVz7HB/zwj/AO+B&#10;R9jg/wCeEf8A3wKrUWhT/wCEi03/AJ/I/wA6P+Ei03/n8j/Orn2OD/nhH/3wKPscH/PCP/vgUaho&#10;U/8AhItN/wCfyP8AOj/hItN/5/I/zq59jg/54R/98Cj7HB/zwj/74FGoaFP/AISLTf8An8j/ADo/&#10;4SLTf+fyP86ufY4P+eEf/fAo+xwf88I/++BRqGhT/wCEi03/AJ/I/wA6P+Ei03/n8j/Orn2OD/nh&#10;H/3wKPscH/PCP/vgUahoU/8AhItN/wCfyP8AOj/hItN/5/I/zq59jg/54R/98Cj7HB/zwj/74FGo&#10;aGNqOrWl9daTHb3CSuL+Fiq+mTz+tdvXH6xbxRXGkFI0Q/b4RlVA7muwrmnvqbw20CiiioNAoooo&#10;AKKKKACiiigAooooAKKKKACvgD/gnD/ydN+2h/2Oa/8Apdqtff8AXwB/wTh/5Om/bQ/7HNf/AEu1&#10;WgD7/ooooAKKKKACiiigAooooAKKKKACiiigAooooAKKKKACiiigAooooAKKKKACiiigAooooAKK&#10;KKACiiigAooooAKKKKAPgD/gtX/yaz4W/wCxztf/AEhvq+/6+AP+C1f/ACaz4W/7HO1/9Ib6vv8A&#10;oAKKKKACvk/4h/8ABTr4G/C/xzrvhLXdS1mLWdFu5LG7SHS3kQSocMAwPIyOtfWFeTeIv2Tfgz4t&#10;1y+1rWvhh4W1TVr6Zri6vbrS4pJZpGOWdmIyST3oA87+GP8AwUQ+EfxmbxXD4QuNW1G98O6Bd+Ir&#10;q3nsGg321vsDhWY43EyIAPf2r8//AIJ/tLfCn41ftEX/AMbf2lPG9vYXWlzCPwv4KXTb69trJV5S&#10;RjHA6FUJyBnLSbnYDCg/qh4V/Zk+E/gWTVJPDvw88O6HJqlhLpd7Jp9hHC09rJjzIWKgEo21cj2F&#10;cf8A8ME/s9/9Em8O/wDfhv8A4qgD4D/4KjfthfCH9oz4P+FNE+Hni7/hIdUsddF5cQf2beW2yH7P&#10;Km7dNCin5nUYBJ56V92fsYftM/Db4zfDjw54V8HeJP7Y17w34e0+PVbT7DcwfZ2WFIyN8saq/wA6&#10;kfIT0z0r4v8A+Csn7Nvww+C3wX8Iar4H8FaX4Z1G68QC2nuLGMq0kX2aZthyTxuVT+Ffcv7IvwL8&#10;A/DL4V+EvEHhbwrp+h61rfhzT31G9tUKyXTGBHJc55yxJ+poA9s1nWLHw7o99qup3UVjptjBJdXV&#10;1O22OGJFLO7HsAoJJ9BXhf8Aw35+zz/0Vjw//wB/X/8Aia99mhS4ieKVFkidSrI4yGB4II7iuX/4&#10;VP4H/wChN8P/APgrg/8AiKAPAfip+3V8A9a+F/jDT7H4paDc3t3o95BBCkj7pJGgdVUfL1JIFR/s&#10;E+JtNtf2P/hfDJdASJpZVgEY4PmycZAr1P4xfC3wXbfCPxvND4Q0GKWPQ750kTTIQysLdyCCF4IN&#10;eb/sD6bZ3H7HnwtkltIJHbSuWaMEn96/fFaU730M6lranuX/AAluk/8AP3/5Df8Awo/4S3Sf+fv/&#10;AMhv/hVz+x7D/nxtv+/K/wCFH9j2H/Pjbf8Aflf8K394w90p/wDCW6T/AM/f/kN/8KP+Et0n/n7/&#10;APIb/wCFXP7HsP8Anxtv+/K/4Uf2PYf8+Nt/35X/AAo94PdOZ0vXLG313UbiSfbDNjY2xjn8MVtf&#10;8JbpP/P3/wCQ3/wrN0iwtZPEWqRvbQvGmNqMgIX6DtW9/Y9h/wA+Nt/35X/CojzW0Kly3Kf/AAlu&#10;k/8AP3/5Df8Awo/4S3Sf+fv/AMhv/hVz+x7D/nxtv+/K/wCFH9j2H/Pjbf8Aflf8Kv3ifdKf/CW6&#10;T/z9/wDkN/8ACj/hLdJ/5+//ACG/+FXP7HsP+fG2/wC/K/4Uf2PYf8+Nt/35X/Cj3g90p/8ACW6T&#10;/wA/f/kN/wDCj/hLdJ/5+/8AyG/+FXP7HsP+fG2/78r/AIUf2PYf8+Nt/wB+V/wo94PdKf8Awluk&#10;/wDP3/5Df/Cj/hLdJ/5+/wDyG/8AhVz+x7D/AJ8bb/vyv+FH9j2H/Pjbf9+V/wAKPeD3TL1LxPpl&#10;xp11FHc7pHidVHlsMkggdqreHfEWn2Oj28E9xslXdldjHGWJ7D3rT1XSrKPS7x0s7dWWFyGWJQQd&#10;p56VV8MabaXGh20ktrDJId2WeMEn5j3xU+9zFe7ylj/hLdJ/5+//ACG/+FH/AAluk/8AP3/5Df8A&#10;wq5/Y9h/z423/flf8KP7HsP+fG2/78r/AIVXvE+6U/8AhLdJ/wCfv/yG/wDhR/wluk/8/f8A5Df/&#10;AAq5/Y9h/wA+Nt/35X/Cj+x7D/nxtv8Avyv+FHvB7pT/AOEt0n/n7/8AIb/4Uf8ACW6T/wA/f/kN&#10;/wDCrn9j2H/Pjbf9+V/wo/sew/58bb/vyv8AhR7we6U/+Et0n/n7/wDIb/4Uf8JbpP8Az9/+Q3/w&#10;q5/Y9h/z423/AH5X/Cj+x7D/AJ8bb/vyv+FHvB7pT/4S3Sf+fv8A8hv/AIVi+JNcsdQ+xeRP5nly&#10;7m+RhgfiK6b+x7D/AJ8bb/vyv+FYPiqwtbf7B5VtDFumAbYgGR6HFTLmtqVHluaX/CW6T/z9/wDk&#10;N/8ACj/hLdJ/5+//ACG/+FXP7HsP+fG2/wC/K/4Uf2PYf8+Nt/35X/Cq94n3Sn/wluk/8/f/AJDf&#10;/Cj/AIS3Sf8An7/8hv8A4Vc/sew/58bb/vyv+FH9j2H/AD423/flf8KPeD3Sn/wluk/8/f8A5Df/&#10;AAo/4S3Sf+fv/wAhv/hVz+x7D/nxtv8Avyv+FH9j2H/Pjbf9+V/wo94PdKf/AAluk/8AP3/5Df8A&#10;wo/4S3Sf+fv/AMhv/hVz+x7D/nxtv+/K/wCFH9j2H/Pjbf8Aflf8KPeD3Sn/AMJbpP8Az9/+Q3/w&#10;o/4S3Sf+fv8A8hv/AIVc/sew/wCfG2/78r/hR/Y9h/z423/flf8ACj3g905nS9csbfXdRuJJ9sM2&#10;NjbGOfwxW1/wluk/8/f/AJDf/Cs3SLC1k8RapG9tC8aY2oyAhfoO1b39j2H/AD423/flf8KiPNbQ&#10;qXLcp/8ACW6T/wA/f/kN/wDCj/hLdJ/5+/8AyG/+FXP7HsP+fG2/78r/AIUf2PYf8+Nt/wB+V/wq&#10;/eJ90p/8JbpP/P3/AOQ3/wAKP+Et0n/n7/8AIb/4Vc/sew/58bb/AL8r/hR/Y9h/z423/flf8KPe&#10;D3Sn/wAJbpP/AD9/+Q3/AMKP+Et0n/n7/wDIb/4Vc/sew/58bb/vyv8AhR/Y9h/z423/AH5X/Cj3&#10;g90p/wDCW6T/AM/f/kN/8KP+Et0n/n7/APIb/wCFXP7HsP8Anxtv+/K/4Uf2PYf8+Nt/35X/AAo9&#10;4PdMvUvE+mXGnXUUdzukeJ1UeWwySCB2qt4d8RafY6PbwT3GyVd2V2McZYnsPetPVdKso9LvHSzt&#10;1ZYXIZYlBB2nnpVXwxptpcaHbSS2sMkh3ZZ4wSfmPfFT73MV7vKWP+Et0n/n7/8AIb/4Uf8ACW6T&#10;/wA/f/kN/wDCrn9j2H/Pjbf9+V/wo/sew/58bb/vyv8AhVe8T7pT/wCEt0n/AJ+//Ib/AOFH/CW6&#10;T/z9/wDkN/8ACrn9j2H/AD423/flf8KP7HsP+fG2/wC/K/4Ue8HulP8A4S3Sf+fv/wAhv/hR/wAJ&#10;bpP/AD9/+Q3/AMKuf2PYf8+Nt/35X/Cj+x7D/nxtv+/K/wCFHvB7pT/4S3Sf+fv/AMhv/hR/wluk&#10;/wDP3/5Df/Crn9j2H/Pjbf8Aflf8KP7HsP8Anxtv+/K/4Ue8HulP/hLdJ/5+/wDyG/8AhWL4k1yx&#10;1D7F5E/meXLub5GGB+Irpv7HsP8Anxtv+/K/4Vg+KrC1t/sHlW0MW6YBtiAZHocVMua2pUeW5pf8&#10;JbpP/P3/AOQ3/wAKP+Et0n/n7/8AIb/4Vc/sew/58bb/AL8r/hR/Y9h/z423/flf8Kr3ifdKf/CW&#10;6T/z9/8AkN/8KP8AhLdJ/wCfv/yG/wDhVz+x7D/nxtv+/K/4Uf2PYf8APjbf9+V/wo94PdKf/CW6&#10;T/z9/wDkN/8ACj/hLdJ/5+//ACG/+FXP7HsP+fG2/wC/K/4Uf2PYf8+Nt/35X/Cj3g90p/8ACW6T&#10;/wA/f/kN/wDCj/hLdJ/5+/8AyG/+FXP7HsP+fG2/78r/AIUf2PYf8+Nt/wB+V/wo94PdKf8Awluk&#10;/wDP3/5Df/Cj/hLdJ/5+/wDyG/8AhVz+x7D/AJ8bb/vyv+FH9j2H/Pjbf9+V/wAKPeD3TmbXXLKP&#10;xVeXjT4tpIgqvsbk4TtjPY1tf8JbpP8Az9/+Q3/wrMs7C2bxhfQm2hMKwgrGUG0HCcgfifzrf/se&#10;w/58bb/vyv8AhUx5ipcpT/4S3Sf+fv8A8hv/AIUf8JbpP/P3/wCQ3/wq5/Y9h/z423/flf8ACj+x&#10;7D/nxtv+/K/4VXvE+6U/+Et0n/n7/wDIb/4Uf8JbpP8Az9/+Q3/wq5/Y9h/z423/AH5X/Cj+x7D/&#10;AJ8bb/vyv+FHvB7pT/4S3Sf+fv8A8hv/AIUf8JbpP/P3/wCQ3/wq5/Y9h/z423/flf8ACj+x7D/n&#10;xtv+/K/4Ue8HulP/AIS3Sf8An7/8hv8A4Uf8JbpP/P3/AOQ3/wAKuf2PYf8APjbf9+V/wo/sew/5&#10;8bb/AL8r/hR7we6ZepeJ9MuNOuoo7ndI8Tqo8thkkEDtVbw74i0+x0e3gnuNkq7srsY4yxPYe9ae&#10;q6VZR6XeOlnbqywuQyxKCDtPPSqvhjTbS40O2kltYZJDuyzxgk/Me+Kn3uYr3eUsf8JbpP8Az9/+&#10;Q3/wo/4S3Sf+fv8A8hv/AIVc/sew/wCfG2/78r/hR/Y9h/z423/flf8ACq94n3Sn/wAJbpP/AD9/&#10;+Q3/AMKP+Et0n/n7/wDIb/4Vc/sew/58bb/vyv8AhR/Y9h/z423/AH5X/Cj3g90p/wDCW6T/AM/f&#10;/kN/8KP+Et0n/n7/APIb/wCFXP7HsP8Anxtv+/K/4Uf2PYf8+Nt/35X/AAo94PdKf/CW6T/z9/8A&#10;kN/8KP8AhLdJ/wCfv/yG/wDhVz+x7D/nxtv+/K/4Uf2PYf8APjbf9+V/wo94PdKf/CW6T/z9/wDk&#10;N/8ACsXxJrljqH2LyJ/M8uXc3yMMD8RXTf2PYf8APjbf9+V/wrB8VWFrb/YPKtoYt0wDbEAyPQ4q&#10;Zc1tSo8tzS/4S3Sf+fv/AMhv/hR/wluk/wDP3/5Df/Crn9j2H/Pjbf8Aflf8KP7HsP8Anxtv+/K/&#10;4VXvE+6U/wDhLdJ/5+//ACG/+FH/AAluk/8AP3/5Df8Awq5/Y9h/z423/flf8KP7HsP+fG2/78r/&#10;AIUe8HulP/hLdJ/5+/8AyG/+FH/CW6T/AM/f/kN/8Kuf2PYf8+Nt/wB+V/wo/sew/wCfG2/78r/h&#10;R7we6U/+Et0n/n7/APIb/wCFH/CW6T/z9/8AkN/8Kuf2PYf8+Nt/35X/AAo/sew/58bb/vyv+FHv&#10;B7pT/wCEt0n/AJ+//Ib/AOFH/CW6T/z9/wDkN/8ACrn9j2H/AD423/flf8KP7HsP+fG2/wC/K/4U&#10;e8HunM2uuWUfiq8vGnxbSRBVfY3JwnbGexra/wCEt0n/AJ+//Ib/AOFZlnYWzeML6E20JhWEFYyg&#10;2g4TkD8T+db/APY9h/z423/flf8ACpjzFS5Sn/wluk/8/f8A5Df/AAo/4S3Sf+fv/wAhv/hVz+x7&#10;D/nxtv8Avyv+FH9j2H/Pjbf9+V/wqveJ90p/8JbpP/P3/wCQ3/wo/wCEt0n/AJ+//Ib/AOFXP7Hs&#10;P+fG2/78r/hR/Y9h/wA+Nt/35X/Cj3g90p/8JbpP/P3/AOQ3/wAKP+Et0n/n7/8AIb/4Vc/sew/5&#10;8bb/AL8r/hR/Y9h/z423/flf8KPeD3Sn/wAJbpP/AD9/+Q3/AMKP+Et0n/n7/wDIb/4Vc/sew/58&#10;bb/vyv8AhR/Y9h/z423/AH5X/Cj3g90z7nxVpclvKq3WWZCB+7f0+lX/AIff8i6n/XRv51HdaTYr&#10;azEWVuCEYgiJfT6VJ8Pv+RdT/ro386xqX0ubU7dDpaKKKyNQooooAKKKKACiiigAooooAK+APg3/&#10;AMpkvjt/2Jlt/wCidGr7/r4A+Df/ACmS+O3/AGJlt/6J0agD7/ooooAKKKKACiiigAooooAKKKKA&#10;CiiigAooooAKKKKACiiigAooooAKKKKACiiigAooooAKKKKACiiigAooooAKKKKACiiigAooooAK&#10;KKKACiiigAooooAKKKKACiiigAooooAKKKKACiiigAooooA+APjJ/wApkvgT/wBiZc/+idZr7/r4&#10;A+Mn/KZL4E/9iZc/+idZr7/oAKKKKACiiigAooooAKKKKACvmX9vP9kvVf2vvhz4f8NaTr9n4em0&#10;zVhqL3F7C8quohkj2gKeuXz+FfTVFAHOfDfwvL4H+Hfhfw5POl1No+lWunvPGCFkaKFYywB6Alc/&#10;jXR0UUAcf8ZP+SQ+OP8AsBX3/pO9eL/sC/8AJnPwr/7BI/8ARr17R8ZP+SQ+OP8AsBX3/pO9eL/s&#10;C/8AJnPwr/7BI/8ARr1rT3Mqmx9AUUUV0HOFFFFABRRRQAUUUUAFFFFABVPWP+QRff8AXB//AEE1&#10;cqnrH/IIvv8Arg//AKCaHsNbho//ACCLH/rgn/oIq5VPR/8AkEWP/XBP/QRVykthPcKKKKYBRRRQ&#10;AUUUUAFFFFABRRRQBj+Lf+Rfu/8AgH/oa1sVj+Lf+Rfu/wDgH/oa1sUuo+gUUUUxBRRRQAUUUUAF&#10;FFFABRRRQAVkeJ/+QfH/ANd4/wCda9ZHif8A5B8f/XeP+dTLYcdzXoooqhBRRRQAUUUUAFFFFABR&#10;RRQAUUUUAZWuf67SP+whD/M11tclrn+u0j/sIQ/zNdbXNU+I6afwhRRRWZoFFFFABRRRQAUUUUAF&#10;FFFABRRRQAV8Af8ABOH/AJOm/bQ/7HNf/S7Va+/6+AP+CcP/ACdN+2h/2Oa/+l2q0Aff9FFFABRR&#10;RQAUUUUAFFFFABRRRQAUUUUAFFFFABRRRQAUUUUAFFFFABRRRQAUUUUAFFFFABRRRQAUUUUAFFFF&#10;ABRRRQB8Af8ABav/AJNZ8Lf9jna/+kN9X3/XwB/wWr/5NZ8Lf9jna/8ApDfV9/0AFFFFABRRRQAU&#10;UUUAfMv7ef7Jeq/tffDnw/4a0nX7Pw9NpmrDUXuL2F5VdRDJHtAU9cvn8K93+G/heXwP8O/C/hye&#10;dLqbR9KtdPeeMELI0UKxlgD0BK5/GujooAKKKKAON+NH/JHfHf8A2Ab/AP8ASd68Y/YB/wCTOPhZ&#10;/wBgr/2rJXs/xo/5I747/wCwDf8A/pO9eMfsA/8AJnHws/7BX/tWStae5lU2PoGiiiug5wooooA5&#10;zRf+Rn1b8P510dc5ov8AyM+rfh/OujqI7FS3CiiirJCiiigAooooAKKKKAKesf8AIIvv+uD/APoJ&#10;qn4S/wCRftP+B/8AobVc1j/kEX3/AFwf/wBBNU/CX/Iv2n/A/wD0Nqn7RX2TYoooqiQooooAKKKK&#10;ACiiigArnPGH/MO/67iujrnPGH/MO/67iplsVHc6OiiiqJCiiigAooooAKKKKACiiigDnNF/5GfV&#10;vw/nXR1zmi/8jPq34fzro6iOxUtwoooqyQooooAKKKKACiiigCnrH/IIvv8Arg//AKCap+Ev+Rft&#10;P+B/+htVzWP+QRff9cH/APQTVPwl/wAi/af8D/8AQ2qftFfZNiiiiqJCiiigAooooAKKKKACuc8Y&#10;f8w7/ruK6Ouc8Yf8w7/ruKmWxUdzo6KKKokKKKKACiiigAooooAKKKKAOcsf+R31D/rgP5JXR1zl&#10;j/yO+of9cB/JK6Opj1KkFFFFUSFFFFABRRRQAUUUUAU9Y/5BF9/1wf8A9BNU/CX/ACL9p/wP/wBD&#10;armsf8gi+/64P/6Cap+Ev+RftP8Agf8A6G1T9or7JsUUUVRIUUUUAFFFFABRRRQAVznjD/mHf9dx&#10;XR1znjD/AJh3/XcVMtio7nR0UUVRIUUUUAFFFFABRRRQAUUUUAc5Y/8AI76h/wBcB/JK6Oucsf8A&#10;kd9Q/wCuA/kldHUx6lSCiiiqJCiiigAooooAKKKKAIbz/j0n/wBxv5VB8Pv+RdT/AK6N/Op7z/j0&#10;n/3G/lUHw+/5F1P+ujfzrCp0N6ezOlooorE2CiiigAooooAKKKKACiiigAr4A+Df/KZL47f9iZbf&#10;+idGr7/r4A+Df/KZL47f9iZbf+idGoA+/wCiiigAooooAKKKKACiiigAooooAKKKKACiiigAoooo&#10;AKKKKACiiigAooooAKKKKACiiigAooooAKKKKACiiigAooooAKKKKACiiigAooooAKKKKACiiigA&#10;ooooAKKKKACiiigAooooAKKKKACiiigD4A+Mn/KZL4E/9iZc/wDonWa+/wCvgD4yf8pkvgT/ANiZ&#10;c/8AonWa+/6ACiiigAooooAKKKKACiiigAooooAKKKKAOP8AjJ/ySHxx/wBgK+/9J3rxf9gX/kzn&#10;4V/9gkf+jXr2j4yf8kh8cf8AYCvv/Sd68X/YF/5M5+Ff/YJH/o161p7mVTY+gKKKK6DnCiiigAoo&#10;ooAKKKKACiiigAqnrH/IIvv+uD/+gmrlU9Y/5BF9/wBcH/8AQTQ9hrcNH/5BFj/1wT/0EVcqno//&#10;ACCLH/rgn/oIq5SWwnuFFFFMAooooAKKKKACiiigAooooAx/Fv8AyL93/wAA/wDQ1rYrH8W/8i/d&#10;/wDAP/Q1rYpdR9AooopiCiiigAooooAKKKKACiiigArI8T/8g+P/AK7x/wA616yPE/8AyD4/+u8f&#10;86mWw47mvRRRVCCiiigAooooAKKKKACiiigAooooAytc/wBdpH/YQh/ma62uS1z/AF2kf9hCH+Zr&#10;ra5qnxHTT+EKKKKzNAooooAKKKKACiiigAooooAKKKKACvgD/gnD/wAnTftof9jmv/pdqtff9fAH&#10;/BOH/k6b9tD/ALHNf/S7VaAPv+iiigAooooAKKKKACiiigAooooAKKKKACiiigAooooAKKKKACii&#10;igAooooAKKKKACiiigAooooAKKKKACiiigAooooA+AP+C1f/ACaz4W/7HO1/9Ib6vv8Ar4A/4LV/&#10;8ms+Fv8Asc7X/wBIb6vv+gAooooAKKKKACiiigAooooAKKKKAON+NH/JHfHf/YBv/wD0nevGP2Af&#10;+TOPhZ/2Cv8A2rJXs/xo/wCSO+O/+wDf/wDpO9eMfsA/8mcfCz/sFf8AtWStae5lU2PoGiiiug5w&#10;ooooA5zRf+Rn1b8P510dc5ov/Iz6t+H866OojsVLcKKKKskKKKKACiiigAooooAp6x/yCL7/AK4P&#10;/wCgmqfhL/kX7T/gf/obVc1j/kEX3/XB/wD0E1T8Jf8AIv2n/A//AENqn7RX2TYoooqiQooooAKK&#10;KKACiiigArnPGH/MO/67iujrnPGH/MO/67iplsVHc6OiiiqJCiiigAooooAKKKKACiiigDnNF/5G&#10;fVvw/nXR1zmi/wDIz6t+H866OojsVLcKKKKskKKKKACiiigAooooAp6x/wAgi+/64P8A+gmqfhL/&#10;AJF+0/4H/wChtVzWP+QRff8AXB//AEE1T8Jf8i/af8D/APQ2qftFfZNiiiiqJCiiigAooooAKKKK&#10;ACuc8Yf8w7/ruK6Ouc8Yf8w7/ruKmWxUdzo6KKKokKKKKACiiigAooooAKKKKAOcsf8Akd9Q/wCu&#10;A/kldHXOWP8AyO+of9cB/JK6Opj1KkFFFFUSFFFFABRRRQAUUUUAU9Y/5BF9/wBcH/8AQTVPwl/y&#10;L9p/wP8A9Darmsf8gi+/64P/AOgmqfhL/kX7T/gf/obVP2ivsmxRRRVEhRRRQAUUUUAFFFFABXOe&#10;MP8AmHf9dxXR1znjD/mHf9dxUy2KjudHRRRVEhRRRQAUUUUAFFFFABRRRQBzlj/yO+of9cB/JK6O&#10;ucsf+R31D/rgP5JXR1MepUgoooqiQooooAKKKKACiiigCG8/49J/9xv5VB8Pv+RdT/ro386nvP8A&#10;j0n/ANxv5VB8Pv8AkXU/66N/OsKnQ3p7M6WiiisTYKKKKACiiigAooooAKKKKACvgD4N/wDKZL47&#10;f9iZbf8AonRq+/6+APg3/wApkvjt/wBiZbf+idGoA+/6KKKACiiigAooooAKKKKACiiigAooooAK&#10;KKKACiiigAooooAKKKKACiiigAooooAKKKKACiiigAooooAKKKKACiiigAooooAKKKKACiiigAoo&#10;ooAKKKKACiiigAooooAKKKKACiiigAooooAKKKKAPgD4yf8AKZL4E/8AYmXP/onWa+/6+APjJ/ym&#10;S+BP/YmXP/onWa+/6ACiiigAooooAKKKKACiiigAooooAK5v4jX3inTfBOq3XgrSrDW/FEcYNjYa&#10;ndG2t5W3AEPIFJXC7iOOSAMjOR0lFAHxh8S/H/7WM3w58VR6n8KfAltpz6TdrczQ+IpHeOIwvvZV&#10;28kLkgV0n7Bdxqy/sf8AwuEVpbtGNK+VjKckea+D0r3v4yf8kh8cf9gK+/8ASd68X/YF/wCTOfhX&#10;/wBgkf8Ao160p7mVTY9p+1a1/wA+Vt/39NH2rWv+fK2/7+mteiui3mY38jI+1a1/z5W3/f00fata&#10;/wCfK2/7+mteii3mF/IyPtWtf8+Vt/39NH2rWv8Anytv+/prXoot5hfyMj7VrX/Plbf9/TR9q1r/&#10;AJ8rb/v6a16KLeYX8jI+1a1/z5W3/f00fata/wCfK2/7+mteii3mF/IyPtWtf8+Vt/39NVtSuNXb&#10;TroSWlusZifcyykkDBya6Cqesf8AIIvv+uD/APoJpW8wT12MvTbjV1061EdpbtGIk2s0pBIwMGrP&#10;2rWv+fK2/wC/pq3o/wDyCLH/AK4J/wCgirlCWm4X8jI+1a1/z5W3/f00fata/wCfK2/7+mteinbz&#10;C/kZH2rWv+fK2/7+mj7VrX/Plbf9/TWvRRbzC/kZH2rWv+fK2/7+mj7VrX/Plbf9/TWvRRbzC/kZ&#10;H2rWv+fK2/7+mj7VrX/Plbf9/TWvRRbzC/kZH2rWv+fK2/7+mj7VrX/Plbf9/TWvRRbzC/kct4in&#10;1N9HuBcW0McPy7mSQkj5hjj61pfata/58rb/AL+mk8W/8i/d/wDAP/Q1rYqba7jvpsZH2rWv+fK2&#10;/wC/po+1a1/z5W3/AH9Na9FVbzFfyMj7VrX/AD5W3/f00fata/58rb/v6a16KLeYX8jI+1a1/wA+&#10;Vt/39NH2rWv+fK2/7+mteii3mF/IyPtWtf8APlbf9/TR9q1r/nytv+/prXoot5hfyMj7VrX/AD5W&#10;3/f00fata/58rb/v6a16KLeYX8jI+1a1/wA+Vt/39NZuuz6m1mgntoY081MFZCTnPArqayPE/wDy&#10;D4/+u8f86mS03HF67B9q1r/nytv+/po+1a1/z5W3/f01r0VVvMV/IyPtWtf8+Vt/39NH2rWv+fK2&#10;/wC/prXoot5hfyMj7VrX/Plbf9/TR9q1r/nytv8Av6a16KLeYX8jI+1a1/z5W3/f00fata/58rb/&#10;AL+mteii3mF/IyPtWtf8+Vt/39NH2rWv+fK2/wC/prXoot5hfyMj7VrX/Plbf9/TR9q1r/nytv8A&#10;v6a16KLeYX8jnL6bUJLzSRd28MUf26LDRvuOc9P513dclrn+u0j/ALCEP8zXW1zT3N4bBRRRUGgU&#10;UUUAFFFFABRRRQAUUUUAFFFFABXwB/wTh/5Om/bQ/wCxzX/0u1Wvv+vgD/gnD/ydN+2h/wBjmv8A&#10;6XarQB9/0UUUAFFFFABRRRQAUUUUAFFFFABRRRQAUUUUAFFFFABRRRQAUUUUAFFFFABRRRQAUUUU&#10;AFFFFABRRRQAUUUUAFFFFAHwB/wWr/5NZ8Lf9jna/wDpDfV9/wBfAH/Bav8A5NZ8Lf8AY52v/pDf&#10;V9/0AFFFFABRRRQAUUUUAFFFFAFDXptRt9D1GXR7aC81aO2kaztrqUxRSzBSY0dwCVUtgFgDgEnB&#10;r5j/AOFiftff9Ei+H/8A4Usn/wATX1XRQB8X/E7x/wDtYT/DXxZHqfwp8CW2mvpN2t1PD4ikd44j&#10;C+9lXbyQuSB3xW1+wfd69H+yH8MFtrG3eAaX8jF+SPNf/aH8v8a+hPjR/wAkd8d/9gG//wDSd68Y&#10;/YB/5M4+Fn/YK/8AaslaU9WZ1HZHr327xL/0D7b/AL6H/wAXR9u8S/8AQPtv++h/8XXR0Vvy+Zhz&#10;eRzn27xL/wBA+2/76H/xdH27xL/0D7b/AL6H/wAXXR0UcvmHN5HDafcauusXzwWsL3TY81GIwv0+&#10;b+ta327xL/0D7b/vof8AxdGi/wDIz6t+H866OoitNypS12Oc+3eJf+gfbf8AfQ/+Lo+3eJf+gfbf&#10;99D/AOLro6Kvl8yebyOc+3eJf+gfbf8AfQ/+Lo+3eJf+gfbf99D/AOLro6KOXzDm8jnPt3iX/oH2&#10;3/fQ/wDi6Pt3iX/oH23/AH0P/i66Oijl8w5vI5z7d4l/6B9t/wB9D/4uj7d4l/6B9t/30P8A4uuj&#10;oo5fMObyOUv7zxA1jciaxt0hMbB2VhkLg5P3/SoNDutcj0uBbOzhltxu2u5GT8xz/EO+a6bWP+QR&#10;ff8AXB//AEE1T8Jf8i/af8D/APQ2qeX3tyr+7sVPt3iX/oH23/fQ/wDi6Pt3iX/oH23/AH0P/i66&#10;Oiq5fMnm8jnPt3iX/oH23/fQ/wDi6Pt3iX/oH23/AH0P/i66Oijl8w5vI5z7d4l/6B9t/wB9D/4u&#10;j7d4l/6B9t/30P8A4uujoo5fMObyOc+3eJf+gfbf99D/AOLo+3eJf+gfbf8AfQ/+Lro6KOXzDm8j&#10;nPt3iX/oH23/AH0P/i6ydeuNXk+yfbbWGHEuY9hHLeh+Y13Nc54w/wCYd/13FTJablReuwfbvEv/&#10;AED7b/vof/F0fbvEv/QPtv8Avof/ABddHRVcvmTzeRzn27xL/wBA+2/76H/xdH27xL/0D7b/AL6H&#10;/wAXXR0UcvmHN5HOfbvEv/QPtv8Avof/ABdH27xL/wBA+2/76H/xddHRRy+Yc3kc59u8S/8AQPtv&#10;++h/8XR9u8S/9A+2/wC+h/8AF10dFHL5hzeRzn27xL/0D7b/AL6H/wAXR9u8S/8AQPtv++h/8XXR&#10;0UcvmHN5HDafcauusXzwWsL3TY81GIwv0+b+ta327xL/ANA+2/76H/xdGi/8jPq34fzro6iK03Kl&#10;LXY5z7d4l/6B9t/30P8A4uj7d4l/6B9t/wB9D/4uujoq+XzJ5vI5z7d4l/6B9t/30P8A4uj7d4l/&#10;6B9t/wB9D/4uujoo5fMObyOc+3eJf+gfbf8AfQ/+Lo+3eJf+gfbf99D/AOLro6KOXzDm8jnPt3iX&#10;/oH23/fQ/wDi6Pt3iX/oH23/AH0P/i66Oijl8w5vI5S/vPEDWNyJrG3SExsHZWGQuDk/f9Kg0O61&#10;yPS4Fs7OGW3G7a7kZPzHP8Q75rptY/5BF9/1wf8A9BNU/CX/ACL9p/wP/wBDap5fe3Kv7uxU+3eJ&#10;f+gfbf8AfQ/+Lo+3eJf+gfbf99D/AOLro6Krl8yebyOc+3eJf+gfbf8AfQ/+Lo+3eJf+gfbf99D/&#10;AOLro6KOXzDm8jnPt3iX/oH23/fQ/wDi6Pt3iX/oH23/AH0P/i66Oijl8w5vI5z7d4l/6B9t/wB9&#10;D/4uj7d4l/6B9t/30P8A4uujoo5fMObyOc+3eJf+gfbf99D/AOLrJ1641eT7J9ttYYcS5j2Ect6H&#10;5jXc1znjD/mHf9dxUyWm5UXrsH27xL/0D7b/AL6H/wAXR9u8S/8AQPtv++h/8XXR0VXL5k83kc59&#10;u8S/9A+2/wC+h/8AF0fbvEv/AED7b/vof/F10dFHL5hzeRzn27xL/wBA+2/76H/xdH27xL/0D7b/&#10;AL6H/wAXXR0UcvmHN5HOfbvEv/QPtv8Avof/ABdH27xL/wBA+2/76H/xddHRRy+Yc3kc59u8S/8A&#10;QPtv++h/8XR9u8S/9A+2/wC+h/8AF10dFHL5hzeRw1vcauviK6kjtYWvjGBJESNoXC8j5vp371rf&#10;bvEv/QPtv++h/wDF0WP/ACO+of8AXAfySujqYrzKlLyOc+3eJf8AoH23/fQ/+Lo+3eJf+gfbf99D&#10;/wCLro6Krl8yebyOc+3eJf8AoH23/fQ/+Lo+3eJf+gfbf99D/wCLro6KOXzDm8jnPt3iX/oH23/f&#10;Q/8Ai6Pt3iX/AKB9t/30P/i66Oijl8w5vI5z7d4l/wCgfbf99D/4uj7d4l/6B9t/30P/AIuujoo5&#10;fMObyOUv7zxA1jciaxt0hMbB2VhkLg5P3/SoNDutcj0uBbOzhltxu2u5GT8xz/EO+a6bWP8AkEX3&#10;/XB//QTVPwl/yL9p/wAD/wDQ2qeX3tyr+7sVPt3iX/oH23/fQ/8Ai6Pt3iX/AKB9t/30P/i66Oiq&#10;5fMnm8jnPt3iX/oH23/fQ/8Ai6Pt3iX/AKB9t/30P/i66Oijl8w5vI5z7d4l/wCgfbf99D/4uj7d&#10;4l/6B9t/30P/AIuujoo5fMObyOc+3eJf+gfbf99D/wCLo+3eJf8AoH23/fQ/+Lro6KOXzDm8jnPt&#10;3iX/AKB9t/30P/i6ydeuNXk+yfbbWGHEuY9hHLeh+Y13Nc54w/5h3/XcVMlpuVF67B9u8S/9A+2/&#10;76H/AMXR9u8S/wDQPtv++h/8XXR0VXL5k83kc59u8S/9A+2/76H/AMXR9u8S/wDQPtv++h/8XXR0&#10;UcvmHN5HOfbvEv8A0D7b/vof/F0fbvEv/QPtv++h/wDF10dFHL5hzeRzn27xL/0D7b/vof8AxdH2&#10;7xL/ANA+2/76H/xddHRRy+Yc3kc59u8S/wDQPtv++h/8XR9u8S/9A+2/76H/AMXXR0UcvmHN5HDW&#10;9xq6+IrqSO1ha+MYEkRI2hcLyPm+nfvWt9u8S/8AQPtv++h/8XRY/wDI76h/1wH8kro6mK8ypS8j&#10;nPt3iX/oH23/AH0P/i6Pt3iX/oH23/fQ/wDi66Oiq5fMnm8jnPt3iX/oH23/AH0P/i6Pt3iX/oH2&#10;3/fQ/wDi66Oijl8w5vI5z7d4l/6B9t/30P8A4uj7d4l/6B9t/wB9D/4uujoo5fMObyOc+3eJf+gf&#10;bf8AfQ/+Lo+3eJf+gfbf99D/AOLro6KOXzDm8jmLi98RmCQPYW4TadxDDpj/AH62vh9/yLqf9dG/&#10;nU95/wAek/8AuN/KoPh9/wAi6n/XRv51jUVrG1N3OlooorI1CiiigAooooAKKKKACiiigAr4A+Df&#10;/KZL47f9iZbf+idGr7/r4A+Df/KZL47f9iZbf+idGoA+/wCiiigAooooAKKKKACiiigAooooAKKK&#10;KACiiigAooooAKKKKACiiigAooooAKKKKACiiigAooooAKKKKACiiigAooooAKKKKACiiigAoooo&#10;AKKKKACiiigAooooAKKKKACiiigAooooAKKKKACiiigD4A+Mn/KZL4E/9iZc/wDonWa+/wCvgD4y&#10;f8pkvgT/ANiZc/8AonWa+/6ACiiigAooooAKKKKACiiigAoorH1jxl4f8PTrBquuabpkzDIjvLuO&#10;JiPUBiKANiio4Z47mFJYZFlicZV0YFWHqCKkoA4/4yf8kh8cf9gK+/8ASd68X/YF/wCTOfhX/wBg&#10;kf8Ao169o+Mn/JIfHH/YCvv/AEnevF/2Bf8Akzn4V/8AYJH/AKNetae5lU2PoCiiiug5wooooAKK&#10;KKACiiigAooooAKp6x/yCL7/AK4P/wCgmrlU9Y/5BF9/1wf/ANBND2Gtw0f/AJBFj/1wT/0EVcqn&#10;o/8AyCLH/rgn/oIq5SWwnuFFFFMAooooAKKKKACiiigAooooAx/Fv/Iv3f8AwD/0Na2Kx/Fv/Iv3&#10;f/AP/Q1rYpdR9AooopiCiiigAooooAKKKKACiiigArI8T/8AIPj/AOu8f8616yPE/wDyD4/+u8f8&#10;6mWw47mvRRRVCCiiigAooooAKKKKACiiigAooooAytc/12kf9hCH+Zrra5LXP9dpH/YQh/ma62ua&#10;p8R00/hCiiiszQKKKKACiiigAooooAKKKKACiiigAr4A/wCCcP8AydN+2h/2Oa/+l2q19/18Af8A&#10;BOH/AJOm/bQ/7HNf/S7VaAPv+iiigAooooAKKKKACiiigAooooAKKKKACiiigAooooAKKKKACiii&#10;gAooooAKKKKACiiigAooooAKKKKACiiigAooooA+AP8AgtX/AMms+Fv+xztf/SG+r7/r4A/4LV/8&#10;ms+Fv+xztf8A0hvq+/6ACiiigAooooAKKKKACisfWPGXh/w9OsGq65pumTMMiO8u44mI9QGIrUhn&#10;juYUlhkWWJxlXRgVYeoIoAkooooA4340f8kd8d/9gG//APSd68Y/YB/5M4+Fn/YK/wDaslez/Gj/&#10;AJI747/7AN//AOk714x+wD/yZx8LP+wV/wC1ZK1p7mVTY+gaKKK6DnCiiigDnNF/5GfVvw/nXR1z&#10;mi/8jPq34fzro6iOxUtwoooqyQooooAKKKKACiiigCnrH/IIvv8Arg//AKCap+Ev+RftP+B/+htV&#10;zWP+QRff9cH/APQTVPwl/wAi/af8D/8AQ2qftFfZNiiiiqJCiiigAooooAKKKKACuc8Yf8w7/ruK&#10;6Ouc8Yf8w7/ruKmWxUdzo6KKKokKKKKACiiigAooooAKKKKAOc0X/kZ9W/D+ddHXOaL/AMjPq34f&#10;zro6iOxUtwoooqyQooooAKKKKACiiigCnrH/ACCL7/rg/wD6Cap+Ev8AkX7T/gf/AKG1XNY/5BF9&#10;/wBcH/8AQTVPwl/yL9p/wP8A9Dap+0V9k2KKKKokKKKKACiiigAooooAK5zxh/zDv+u4ro65zxh/&#10;zDv+u4qZbFR3OjoooqiQooooAKKKKACiiigAooooA5yx/wCR31D/AK4D+SV0dc5Y/wDI76h/1wH8&#10;kro6mPUqQUUUVRIUUUUAFFFFABRRRQBT1j/kEX3/AFwf/wBBNU/CX/Iv2n/A/wD0Nquax/yCL7/r&#10;g/8A6Cap+Ev+RftP+B/+htU/aK+ybFFFFUSFFFFABRRRQAUUUUAFc54w/wCYd/13FdHXOeMP+Yd/&#10;13FTLYqO50dFFFUSFFFFABRRRQAUUUUAFFFFAHOWP/I76h/1wH8kro65yx/5HfUP+uA/kldHUx6l&#10;SCiiiqJCiiigAooooAKKKKAIbz/j0n/3G/lUHw+/5F1P+ujfzqe8/wCPSf8A3G/lUHw+/wCRdT/r&#10;o386wqdDenszpaKKKxNgooooAKKKKACiiigAooooAK+APg3/AMpkvjt/2Jlt/wCidGr7/r4A+Df/&#10;ACmS+O3/AGJlt/6J0agD7/ooooAKKKKACiiigAooooAKKKKACiiigAooooAKKKKACiiigAooooAK&#10;KKKACiiigAooooAKKKKACiiigAooooAKKKKACiiigAooooAKKKKACiiigAooooAKKKKACiiigAoo&#10;ooAKKKKACiiigAooooA+APjJ/wApkvgT/wBiZc/+idZr7/r4A+Mn/KZL4E/9iZc/+idZr7/oAKKK&#10;KACiiigAooooAKK568+IvhTTrqW1u/E+jWtzCxSSGbUIkdGHUFS2QfY1Y0fxn4f8RXTW2k67pup3&#10;CoZGhs7yOZwoIBYhSTjJAz7igD4T/bg/ae+InjH42aR+zX8CrtrHxdqCqdb1yGTY9mrp5nlrIBmI&#10;JF+8eRfmwyqvzZBzvD//AARZ8AXmm/aPGvxD8X654mnHmXV9p8lvBE8pySdssUrtz3L5OM8ZwPk7&#10;9nn48eP7H9r34v8AjP4e/Dqf4nePtfnvodPEgc22mwyXYcyygAYULHHGMvHgHG4ZwfoPxt+1Z+3P&#10;8B7FvF3xA+F+hy+E7dla7WCGKeOGMnGWe2uXaIdt75AJGc5wQD9D/gx8L7L4K/C3w34G068uNQsN&#10;DtBZw3N0FEsigkgttAGeewrta8f/AGV/2mPDv7VnwotPGegRSWMqytaajpc7BpbK5UAtGSOGUqys&#10;rDqrDgHIHsFAHH/GT/kkPjj/ALAV9/6TvXi/7Av/ACZz8K/+wSP/AEa9e0fGT/kkPjj/ALAV9/6T&#10;vXi/7Av/ACZz8K/+wSP/AEa9a09zKpsfQFFFFdBzhRRRQAUUUUAFFFFABRRRQAVT1j/kEX3/AFwf&#10;/wBBNXKp6x/yCL7/AK4P/wCgmh7DW4aP/wAgix/64J/6CKuVT0f/AJBFj/1wT/0EVcpLYT3Ciiim&#10;AUUUUAFFFFABRRRQAUUUUAY/i3/kX7v/AIB/6GtbFY/i3/kX7v8A4B/6GtbFLqPoFFFFMQUUUUAF&#10;FFFABRRRQAUUUUAFZHif/kHx/wDXeP8AnWvWR4n/AOQfH/13j/nUy2HHc16KKKoQUUUUAFFFFABR&#10;RRQAUUUUAFFFFAGVrn+u0j/sIQ/zNdbXJa5/rtI/7CEP8zXW1zVPiOmn8IUUUVmaBRRRQAUUUUAF&#10;FFFABRRRQAUUUUAFfAH/AATh/wCTpv20P+xzX/0u1Wvv+vgD/gnD/wAnTftof9jmv/pdqtAH3/RR&#10;RQAUUUUAFFFFABRRRQAUUUUAFFFFABRRRQAUUUUAFFFFABRRRQAUUUUAFFFFABRRRQAUUUUAFFFF&#10;ABRRRQAUUUUAfAH/AAWr/wCTWfC3/Y52v/pDfV9/18Af8Fq/+TWfC3/Y52v/AKQ31ff9ABRRRQAU&#10;UVz158RfCmnXUtrd+J9GtbmFikkM2oRI6MOoKlsg+xoA6Gvz6/bg/ae+InjH42aR+zX8CrtrHxdq&#10;Cqdb1yGTY9mrp5nlrIBmIJF+8eRfmwyqvzZB+7NH8Z+H/EV01tpOu6bqdwqGRobO8jmcKCAWIUk4&#10;yQM+4r8Uf2efjx4/sf2vfi/4z+Hvw6n+J3j7X576HTxIHNtpsMl2HMsoAGFCxxxjLx4BxuGcEA+s&#10;fD//AARZ8AXmm/aPGvxD8X654mnHmXV9p8lvBE8pySdssUrtz3L5OM8ZwPuH4MfC+y+Cvwt8N+Bt&#10;OvLjULDQ7QWcNzdBRLIoJILbQBnnsK/PDxt+1Z+3P8B7FvF3xA+F+hy+E7dla7WCGKeOGMnGWe2u&#10;XaIdt75AJGc5wfuT9lf9pjw7+1Z8KLTxnoEUljKsrWmo6XOwaWyuVALRkjhlKsrKw6qw4ByAAewU&#10;UUUAcb8aP+SO+O/+wDf/APpO9eMfsA/8mcfCz/sFf+1ZK9n+NH/JHfHf/YBv/wD0nevGP2Af+TOP&#10;hZ/2Cv8A2rJWtPcyqbH0DRRRXQc4UUUUAc5ov/Iz6t+H866Ouc0X/kZ9W/D+ddHUR2KluFFFFWSF&#10;FFFABRRRQAUUUUAU9Y/5BF9/1wf/ANBNU/CX/Iv2n/A//Q2q5rH/ACCL7/rg/wD6Cap+Ev8AkX7T&#10;/gf/AKG1T9or7JsUUUVRIUUUUAFFFFABRRRQAVznjD/mHf8AXcV0dc54w/5h3/XcVMtio7nR0UUV&#10;RIUUUUAFFFFABRRRQAUUUUAc5ov/ACM+rfh/OujrnNF/5GfVvw/nXR1EdipbhRRRVkhRRRQAUUUU&#10;AFFFFAFPWP8AkEX3/XB//QTVPwl/yL9p/wAD/wDQ2q5rH/IIvv8Arg//AKCap+Ev+RftP+B/+htU&#10;/aK+ybFFFFUSFFFFABRRRQAUUUUAFc54w/5h3/XcV0dc54w/5h3/AF3FTLYqO50dFFFUSFFFFABR&#10;RRQAUUUUAFFFFAHOWP8AyO+of9cB/JK6Oucsf+R31D/rgP5JXR1MepUgoooqiQooooAKKKKACiii&#10;gCnrH/IIvv8Arg//AKCap+Ev+RftP+B/+htVzWP+QRff9cH/APQTVPwl/wAi/af8D/8AQ2qftFfZ&#10;NiiiiqJCiiigAooooAKKKKACuc8Yf8w7/ruK6Ouc8Yf8w7/ruKmWxUdzo6KKKokKKKKACiiigAoo&#10;ooAKKKKAOcsf+R31D/rgP5JXR1zlj/yO+of9cB/JK6Opj1KkFFFFUSFFFFABRRRQAUUUUAQ3n/Hp&#10;P/uN/KoPh9/yLqf9dG/nU95/x6T/AO438qg+H3/Iup/10b+dYVOhvT2Z0tFFFYmwUUUUAFFFFABR&#10;RRQAUUUUAFfAHwb/AOUyXx2/7Ey2/wDROjV9/wBfAHwb/wCUyXx2/wCxMtv/AETo1AH3/RRRQAUU&#10;UUAFFFFABRRRQAUUUUAFFFFABRRRQAUUUUAFFFFABRRRQAUUUUAFFFFABRRRQAUUUUAFFFFABRRR&#10;QAUUUUAFFFFABRRRQAUUUUAFFFFABRRRQAUUUUAFFFFABRRRQAUUUUAFFFFABRRRQB8AfGT/AJTJ&#10;fAn/ALEy5/8AROs19/18AfGT/lMl8Cf+xMuf/ROs19/0AFFFFABRRRQAUUUUAfC/xY/4JI/Dj4u/&#10;EvxN411Lxh4ps9Q16/l1Ce3tWtvKjeRixVd0ROBnuTXefsp/8E7/AAV+yT8RNR8X+G/EmvaxfXul&#10;SaS8GqNAYljeaGUsNkandmBR1xgmvqyigD8pf+CVlxH8P/2vvjr4B1BvJ1Q/aFjjkXDObS9dHAPr&#10;iUHHcAntX6d/EC10u+8B+I7fW445dGl024S9SYAoYDE3mBgeMbc9eK+Gf2yv2G/iFN8bLT49/AC/&#10;jsvHcRWW/wBKaZIWuJVTy/NhL/uzvT5XjcgNgnJLEV5142vv29P2ofDdx8OtV8D6P4B0S+X7Nqmr&#10;RAWYlhJwyySNPKxQ/wAQgTJGRypIIBJ/wQ3/ALQ/sP4w+Z5n9l/adK8jP3PO23Xm499vk5/4DX6R&#10;fEbwFp3xQ8E6r4W1ae/ttO1KMRzS6Zdva3CgMGGyVCGXlRn1GQcgkV55+yV+zPo37KXwdsfBml3H&#10;9o3rSte6pqZj2G8unChnC5O1QFVVXJwFGckkn2egD4w+Jf8AwTz+G2h/DnxVqVvr3jt57PSbu4jW&#10;bxRcuhZIXYBlJwRkcjvXSfsF+Hba4/Y/+F0jSXAZ9K3HEzY5leve/jJ/ySHxx/2Ar7/0nevF/wBg&#10;X/kzn4V/9gkf+jXrSmrvUyqNpaHtP/CMWn/PS5/7/Gj/AIRi0/56XP8A3+Na9FdHKjHmZkf8Ixaf&#10;89Ln/v8AGj/hGLT/AJ6XP/f41r0UcqDmZkf8Ixaf89Ln/v8AGj/hGLT/AJ6XP/f41r0UcqDmZkf8&#10;Ixaf89Ln/v8AGj/hGLT/AJ6XP/f41r0UcqDmZkf8Ixaf89Ln/v8AGj/hGLT/AJ6XP/f41r0UcqDm&#10;Zkf8Ixaf89Ln/v8AGq2peHbaDTrqRZLgskTsN0pI4BroKp6x/wAgi+/64P8A+gmlyoFJ3MvTfDtt&#10;Pp1rI0lwGeJGO2UgcgVZ/wCEYtP+elz/AN/jVvR/+QRY/wDXBP8A0EVcoUVYOZmR/wAIxaf89Ln/&#10;AL/Gj/hGLT/npc/9/jWvRT5UHMzI/wCEYtP+elz/AN/jR/wjFp/z0uf+/wAa16KOVBzMyP8AhGLT&#10;/npc/wDf40f8Ixaf89Ln/v8AGteijlQczMj/AIRi0/56XP8A3+NH/CMWn/PS5/7/ABrXoo5UHMzI&#10;/wCEYtP+elz/AN/jR/wjFp/z0uf+/wAa16KOVBzM5bxFoNvZ6PcTI8xZduA8pI5YDpWl/wAIxaf8&#10;9Ln/AL/Gk8W/8i/d/wDAP/Q1rYqeVXHzOxkf8Ixaf89Ln/v8aP8AhGLT/npc/wDf41r0VXKhczMj&#10;/hGLT/npc/8Af40f8Ixaf89Ln/v8a16KOVBzMyP+EYtP+elz/wB/jR/wjFp/z0uf+/xrXoo5UHMz&#10;4O/bM/ay8Y/sp/HrwHpD6XpF18NNeSGW6v7lLk30arOEu1R1mCZWNo2XKH74zmvthPDdnIqss1wy&#10;sMhlnJBHrXyF/wAFZvhD/wALD/Zhk8R2sHm6n4Pvo9RBVcubaTEU6j0A3RyH2ir1L9gf4vf8Lo/Z&#10;V8D6xPP5+qWFt/Y+oFm3P59t+73Mf7zoI5P+2lQkuZopt8qaOv8Aj34s034J/Bnxj45nkkc6Jpst&#10;zDHNM2yWfG2GM4IOHkZF4P8AFXlX7BnxW8aftLfB268ceOrHTdKWfUpbXTItFW4iWWGMKHkbzZpM&#10;5kLqMYx5Z9a8e/4LDfE25tvhz4L+Fuj759W8WamLma2h5eSGEgRxkf7c0kZHvEa+rfAel+Gf2Q/2&#10;ZdEste1GDS9B8IaPGNQvmB2tLwZXAHJaSZ2woySzgDJNFlzDu+U9H/4Ri0/56XP/AH+NZuu6Db2l&#10;mjo8xJlRfmlJHJr4O0//AIKC/tBfHq9v7z4DfA+21LwvZzmH+0tf3yeaQM43LNDGr4IJRWcgEZPO&#10;a6P4T/8ABRLVtc+JFr8LPjb4Ek+GnjS4uIUtLjDpazuzYVWST5kDnARwzqxOMjjMvltoNKVzb/4K&#10;b/Fvxj+zr8I/C2t+ANfn0PU77XBZzzNFFc74vs8r7dsqMB8yKcgZ4r6Z+Elq/ij4U+DNZ1O6uLjU&#10;dR0WyvLmbzNm+WSBHdtqgAZYk4AAr45/4LSf8kD8Ef8AYzL/AOks9ez/ABK+M+t/s9/8E/dI8f8A&#10;h21sL3WdI8OaF5EGqRvJbt5rWkDb1R0Y4WViMMOQOo4p2V2K7sj6L/4Ri0/56XP/AH+NH/CMWn/P&#10;S5/7/GvL/wBjr4z63+0J+zj4R8f+IrWwstZ1f7Z58GlxvHbr5V5PAuxXd2GViUnLHknoOK8n/wCC&#10;iH7YHjL9knQ/BN74P0zQ9Sl1u5uobga3BNKqCJYyuzypY8H5znOe3Sq921yfevY+qP8AhGLT/npc&#10;/wDf40f8Ixaf89Ln/v8AGvn79tj9pjxR+zf+zvpnjzwzYaRfaxdX9pavDq0MsluFlikdiFjkRsgo&#10;MfN69a+b4/8Agpt8V/id4Y0e3+Dvwhl8aeI7ewgk8Q6mmmXc2nW92yK0kMUUb7woO4BnlySOAwGS&#10;nyrQa5nqfoj/AMIxaf8APS5/7/Gj/hGLT/npc/8Af418G/Bf/grNpFxpfi2y+M/hxvBHirw9btML&#10;SyjkBv5FZUa2SCU7459zD5WYjG4kqENcV4u/4KWftF6HbjxoPgGukfDMsri41XTr4yGJj8rG6BSN&#10;Q2VwxiK5PGcileA7TP0n/wCEYtP+elz/AN/jR/wjFp/z0uf+/wAa4v8AZ1+O+iftI/CXRvHehRSW&#10;lvfBo57GZg0lpOjbZImI64PIOBlSpwM4r54+PP8AwUG1HRvild/Cz4J+BZ/ij48smaO/kj3mzsnX&#10;h0OzlypIDEsiqeNxOQK93cn3r2Prv/hGLT/npc/9/jR/wjFp/wA9Ln/v8a/PrVP2/v2jPgNeWOo/&#10;HP4G2dj4SuJVikv9AEkbRZOPvmeaMv1IRmTdjGR1r7+8B+ONF+Jng3RvFXh28W/0TVrZLu0uFBG5&#10;GGeQeQw5BB5BBB6ULlYPmRFfaPBp95pMkbzMxvol/eSFh1/+tW9468baP8N/Bus+KfEF2tjoukWs&#10;l5d3Dc7Y0XJwO5PQAckkCs/XP9dpH/YQh/ma+Ef+CwPxH1bUtJ+HHwT8OtnUfGepJPdRK2PMVJEj&#10;tom6/K8z7unWBawnozaGqOj/AGJ/jZ8eP2vPip4i+Id94gk8I/BGxvGh07w/Dp1mz3zgACHz3haU&#10;qow0jhx8zbUI52M/4KD/ALUHxN+B/wAffg74b8E+Jv7F0XxA6DUrb7Ba3Hn5uo4z80sTMvysR8pH&#10;X1r7H+DPws0j4J/Czwz4H0OFItP0WyjtgyrjzZAMySt/tO5Zz7sa/OX/AIKv/wDJ037Pn/XSP/0u&#10;iqDQ+xP22rH412fwtuPE/wAEvF8+ja9okb3F1oa6bZ3a6nABl/L86F2EqgZUKcMMjG4ik/YX/aws&#10;/wBrL4NQazP5Ft4v0orZa9YQ8BJsHbMinkRygFl64IdcnaTX0XX5a6Ja/wDDFn/BVdND09vsXgb4&#10;oIpW05EavdO4jVR0BW8jZV/upLjvQB+pVFFFABRRRQAUUUUAFFFFABXwB/wTh/5Om/bQ/wCxzX/0&#10;u1Wvv+vgD/gnD/ydN+2h/wBjmv8A6XarQB9/0UUUAFFFFABRRRQAUUUUAFFFFABRRRQAUUUUAFFF&#10;FABRRRQAUUUUAFFFFABRRRQAUUUUAFFFFABRRRQAUUUUAFFFFAHwB/wWr/5NZ8Lf9jna/wDpDfV9&#10;/wBfAH/Bav8A5NZ8Lf8AY52v/pDfV9/0AFFFFABXwv8AFj/gkj8OPi78S/E3jXUvGHimz1DXr+XU&#10;J7e1a28qN5GLFV3RE4Ge5NfdFFAHyn+yn/wTv8Ffsk/ETUfF/hvxJr2sX17pUmkvBqjQGJY3mhlL&#10;DZGp3ZgUdcYJr5R/4JWXEfw//a++OvgHUG8nVD9oWOORcM5tL10cA+uJQcdwCe1fq1X59ftlfsN/&#10;EKb42Wnx7+AF/HZeO4ist/pTTJC1xKqeX5sJf92d6fK8bkBsE5JYigD7m+IFrpd94D8R2+txxy6N&#10;Lptwl6kwBQwGJvMDA8Y2568V+bH/AAQ3/tD+w/jD5nmf2X9p0ryM/c87bdebj32+Tn/gNR+Nr79v&#10;T9qHw3cfDrVfA+j+AdEvl+zapq0QFmJYScMskjTysUP8QgTJGRypIP3H+yV+zPo37KXwdsfBml3H&#10;9o3rSte6pqZj2G8unChnC5O1QFVVXJwFGckkkA9Y17RoPEeh6jpN088dtf20lrK9rM0Mqo6lWKSK&#10;QyNgnDAgg4Ir5j/4dvfDD/oYPiB/4Vl1/jX1XRQB8X/E7/gnn8NtB+GvizU7fXvHb3FnpN3cRrN4&#10;ouXQskLsAyk4IyOR3ra/YP8AB9nffsh/DC4kluA8ml5IDgj/AFr+oNfQnxo/5I747/7AN/8A+k71&#10;4x+wD/yZx8LP+wV/7VkrSmk3qZ1G0tD17/hBbD/ntc/99L/8TR/wgth/z2uf++l/+Jro6K35Y9jD&#10;ml3Oc/4QWw/57XP/AH0v/wATR/wgth/z2uf++l/+Jro6KOWPYOaXc4bT/DVrd6xfWjyTCODG0qRk&#10;/Xitb/hBbD/ntc/99L/8TRov/Iz6t+H866OojFNFSk7nOf8ACC2H/Pa5/wC+l/8AiaP+EFsP+e1z&#10;/wB9L/8AE10dFXyx7E80u5zn/CC2H/Pa5/76X/4mj/hBbD/ntc/99L/8TXR0Ucsewc0u5zn/AAgt&#10;h/z2uf8Avpf/AImj/hBbD/ntc/8AfS//ABNdHRRyx7BzS7nOf8ILYf8APa5/76X/AOJo/wCEFsP+&#10;e1z/AN9L/wDE10dFHLHsHNLucpf+DLK1sbmZJbgtHGzgMy4yAT6VBofhO01PS4LmWSZZH3ZCMAOG&#10;I9Paum1j/kEX3/XB/wD0E1T8Jf8AIv2n/A//AENqnlXMVzPluVP+EFsP+e1z/wB9L/8AE0f8ILYf&#10;89rn/vpf/ia6Oiq5Y9ieaXc5z/hBbD/ntc/99L/8TR/wgth/z2uf++l/+Jro6KOWPYOaXc5z/hBb&#10;D/ntc/8AfS//ABNH/CC2H/Pa5/76X/4mujoo5Y9g5pdznP8AhBbD/ntc/wDfS/8AxNH/AAgth/z2&#10;uf8Avpf/AImujoo5Y9g5pdznP+EFsP8Antc/99L/APE1k694atdL+yeVJM3nS7G3kHj2wK7muc8Y&#10;f8w7/ruKmUUkVGTuH/CC2H/Pa5/76X/4mj/hBbD/AJ7XP/fS/wDxNdHRVcsexPNLuc5/wgth/wA9&#10;rn/vpf8A4mj/AIQWw/57XP8A30v/AMTXR0Ucsewc0u5zn/CC2H/Pa5/76X/4mj/hBbD/AJ7XP/fS&#10;/wDxNdHRRyx7BzS7nOf8ILYf89rn/vpf/iaP+EFsP+e1z/30v/xNdHRRyx7BzS7nOf8ACC2H/Pa5&#10;/wC+l/8AiaP+EFsP+e1z/wB9L/8AE10dFHLHsHNLucNp/hq1u9YvrR5JhHBjaVIyfrxWt/wgth/z&#10;2uf++l/+Jo0X/kZ9W/D+ddHURimipSdznP8AhBbD/ntc/wDfS/8AxNH/AAgth/z2uf8Avpf/AImu&#10;joq+WPYnml3Oc/4QWw/57XP/AH0v/wATR/wgth/z2uf++l/+Jro6KOWPYOaXc5z/AIQWw/57XP8A&#10;30v/AMTR/wAILYf89rn/AL6X/wCJro6KOWPYOaXc5z/hBbD/AJ7XP/fS/wDxNH/CC2H/AD2uf++l&#10;/wDia6Oijlj2Dml3OUv/AAZZWtjczJLcFo42cBmXGQCfSoND8J2mp6XBcyyTLI+7IRgBwxHp7V02&#10;sf8AIIvv+uD/APoJqn4S/wCRftP+B/8AobVPKuYrmfLcqf8ACC2H/Pa5/wC+l/8AiaP+EFsP+e1z&#10;/wB9L/8AE10dFVyx7E80u5zn/CC2H/Pa5/76X/4mj/hBbD/ntc/99L/8TXR0Ucsewc0u5zn/AAgt&#10;h/z2uf8Avpf/AImj/hBbD/ntc/8AfS//ABNdHRRyx7BzS7nOf8ILYf8APa5/76X/AOJo/wCEFsP+&#10;e1z/AN9L/wDE10dFHLHsHNLuc5/wgth/z2uf++l/+JrJ17w1a6X9k8qSZvOl2NvIPHtgV3Nc54w/&#10;5h3/AF3FTKKSKjJ3D/hBbD/ntc/99L/8TR/wgth/z2uf++l/+Jro6Krlj2J5pdznP+EFsP8Antc/&#10;99L/APE0f8ILYf8APa5/76X/AOJro6KOWPYOaXc5z/hBbD/ntc/99L/8TR/wgth/z2uf++l/+Jro&#10;6KOWPYOaXc5z/hBbD/ntc/8AfS//ABNH/CC2H/Pa5/76X/4mujoo5Y9g5pdznP8AhBbD/ntc/wDf&#10;S/8AxNH/AAgth/z2uf8Avpf/AImujoo5Y9g5pdzhrfw3bTeIrqwMkwhijDqwI3ZwvXj/AGjWt/wg&#10;th/z2uf++l/+Josf+R31D/rgP5JXR1MYoqUmc5/wgth/z2uf++l/+Jo/4QWw/wCe1z/30v8A8TXR&#10;0VXLHsTzS7nOf8ILYf8APa5/76X/AOJo/wCEFsP+e1z/AN9L/wDE10dFHLHsHNLuc5/wgth/z2uf&#10;++l/+Jo/4QWw/wCe1z/30v8A8TXR0Ucsewc0u5zn/CC2H/Pa5/76X/4mj/hBbD/ntc/99L/8TXR0&#10;Ucsewc0u5yl/4MsrWxuZkluC0cbOAzLjIBPpUGh+E7TU9LguZZJlkfdkIwA4Yj09q6bWP+QRff8A&#10;XB//AEE1T8Jf8i/af8D/APQ2qeVcxXM+W5U/4QWw/wCe1z/30v8A8TR/wgth/wA9rn/vpf8A4muj&#10;oquWPYnml3Oc/wCEFsP+e1z/AN9L/wDE0f8ACC2H/Pa5/wC+l/8Aia6Oijlj2Dml3Oc/4QWw/wCe&#10;1z/30v8A8TR/wgth/wA9rn/vpf8A4mujoo5Y9g5pdznP+EFsP+e1z/30v/xNH/CC2H/Pa5/76X/4&#10;mujoo5Y9g5pdznP+EFsP+e1z/wB9L/8AE1k694atdL+yeVJM3nS7G3kHj2wK7muc8Yf8w7/ruKmU&#10;UkVGTuH/AAgth/z2uf8Avpf/AImj/hBbD/ntc/8AfS//ABNdHRVcsexPNLufHv7XXiH47fDfxB4f&#10;tvgv8P7XxtptzaySahPfW7zGCUOAigpNFgFcnkGvl/4g/tXftdfCrwvc+JPFvwg8P6FodsyJNfXV&#10;hc+Whdgqg4vD1YgfjX6xV8kf8FUv+TK/F/8A196f/wClcVZygtzSM3sfLfgr9p79sP4jeF7DxH4a&#10;+Deg6vod+he1vrewuNkqhipIzeA9VI/CvY/A/wAS/wBpaf4L/FXxF4w+FNvpvi3Q4LB/DOk2GmXM&#10;v9pPJK63AaJZ5JJNiiMgIVxuJOR09r/4J2/8mX/C/wD68Zv/AEqmr0L9pT4map8G/gP428a6LBaX&#10;Wq6Jp73dvDfozwO4IADhWViOezChQVrg5u9jzf8AY/1jx18XvhLJrvxU8LXPgrxOupTWy6Z/Z89h&#10;mBVQpJ5VwWfksw3ZwccdDXB+EPiJ8YdX/bK1X4e6p8Pbmy+E9vLcrb+Kv7FvI/MVIN8Z+1M3kHc/&#10;y8Lz0HNTfCf9qT4zfGr9i+b4k+EfCPh/WviW2ptaW2jQwyx2UkSTqjsVe4DZEZY/60cjp2rh/wBm&#10;/wDbg+OHjX9rS1+DPxT8H+F/DF0ltNNfQadbzi5hItftEWHN1KmGVkJ4PDdjRaOgXlqfb3/CC2H/&#10;AD2uf++l/wDiaP8AhBbD/ntc/wDfS/8AxNeQftgftleFf2RfCVpeapbSa54k1TeNL0O3kEbTbcbp&#10;JHIPlxgkDdgkkgAHkj5h0P8Abg/a81CFfEh/ZyjvvCLDzVtrbT72O9ePAOVYyMTnsRCc54FU1FaW&#10;JXM9bl39k/41eOfih+3Z8ZPhv4k8RSX3hDw7/bP9m2K2dtE0P2fVIYIsyJEHbEbsPmJznJyea+8P&#10;+EFsP+e1z/30v/xNflz/AMEyvFb+PP8AgoF8YvE0unTaPJrOl6xqLadcnMtqZtVtZDE/A+Zd208D&#10;kdBX600oRTQ5SaZzn/CC2H/Pa5/76X/4mviz9vH9obXPhh4l8LfCb4QGa++KniKaJtyxRTmzhZ8R&#10;qEdSm+Qg8sMKisxxkEfdOtaxa+H9Gv8AVL6TybKxt5LmeQ/wxopZj+ABr81v+CZvhy6/aD+P3xT/&#10;AGivFMCz3hvXs9LEnzfZpZVy4Q4/5ZW/lRL/ALMh+tEorZBGT3Z9xfCP4T694d8AaVaeO/FVx4r8&#10;WeWH1DUI4ILeHzTyUiSOJBsXoCw3HqeuB2P/AAgth/z2uf8Avpf/AImrni7xZpXgTwtq3iPXLtLD&#10;R9KtZLy7uZMkRxIpZjgck4HQcnoK/P6y/wCCg3x/+PV9qF18BPgfBqfhe0naEap4gDv5uOxKzQxo&#10;+CpKB3Iz1Oc02oroJOT6n3r/AMILYf8APa5/76X/AOJr4K/ap+JPxa/Y5+OHhzxNq+vXHjL4Ga1d&#10;+RNaPYWsdxYMQS8PmxxKxZVy8ZY/OEZW5UsfRv2b/wBtj4neMvjZp3wp+Lnwkk8D+INQt7i4ttRi&#10;MsMEghjLttjkDb14xuSRgCcV9FftF/BvT/j98FvFfgbUEX/iaWbC1mb/AJYXS/PBKD/syKpPqMjo&#10;aXKpLQfM4vU1PDui+HvFmg6drej6lJqOk6jbx3dpdwSKUmidQyOp29CCDWj/AMILYf8APa5/76X/&#10;AOJr4s/4JE/FrUPEnwf8TfDjXJH/ALV8D6j5UMU2d8drOXIjOeuyWOcewZB6V97VSjFq9iXKSdrn&#10;MXHgixigkcS3GVUkZZew/wB2tr4ff8i6n/XRv51Pef8AHpP/ALjfyqD4ff8AIup/10b+dZVElaxr&#10;Tbe50tFFFZGoUUUUAFFFFABRRRQAUUUUAFfAHwb/AOUyXx2/7Ey2/wDROjV9/wBfAHwb/wCUyXx2&#10;/wCxMtv/AETo1AH3/RRRQAUUUUAFFFFABRRRQAUUUUAFFFFABRRRQAUUUUAFFFFABRRRQAUUUUAF&#10;FFFABRRRQAUUUUAFFFFABRRRQAUUUUAFFFFABRRRQAUUUUAFFFFABRRRQAUUUUAFFFFABRRRQAUU&#10;UUAFFFFABRRRQB8AfGT/AJTJfAn/ALEy5/8AROs19/18AfGT/lMl8Cf+xMuf/ROs19/0AFFFFABR&#10;RRQAUUUUAFFFFABRRRQAUUUUAcf8ZP8AkkPjj/sBX3/pO9eL/sC/8mc/Cv8A7BI/9GvXtHxk/wCS&#10;Q+OP+wFff+k714v+wL/yZz8K/wDsEj/0a9a09zKpsfQFFFFdBzhRRRQAUUUUAFFFFABRRRQAVT1j&#10;/kEX3/XB/wD0E1cqnrH/ACCL7/rg/wD6CaHsNbho/wDyCLH/AK4J/wCgirlU9H/5BFj/ANcE/wDQ&#10;RVykthPcKKKKYBRRRQAUUUUAFFFFABRRRQBj+Lf+Rfu/+Af+hrWxWP4t/wCRfu/+Af8Aoa1sUuo+&#10;gUUUUxBRRRQAUUUUAZHi7wvp/jjwprPh3VoVuNM1azmsbqJgCGikQow59ia/Nn/glD4mv/hP8Y/i&#10;38CNelK3dncyXlsrLtUz20n2e4K5/voYWH+zGTX6e1+Tf7eF5qP7IP7eHhT406FZiW312ya4lg3l&#10;VmnSI2tyhHT/AFbwP/vNn3qJaWZcdbo6JY1/aw/4K0O2Re+GPhunfJUNZHoO2ft0ufcKa73/AILN&#10;+Kb/AEv4C+EdFtpWitNV14NdBTjzFihdlQ+o3MG+qLUn/BID4X3On/CvxZ8UdXZ7jV/GWptHHcSn&#10;czwQMwZ8+rzvNn/rmtei/wDBT74Car8cP2b5Z/D9rJfa74XvF1iK0hXdJcQhGSdEHchX8zA5PlYG&#10;SQKnXlbKv7yR7z+zz4N03wB8C/AWg6Tbpb2VnotooCKF3uYlZ5D/ALTMWYnuWNfE3/BaLwfZ/wDC&#10;s/h940jRYdZsNbbTEuoztk8qWGSXGRyQrW4I9Cx9a9B/Y5/4KGfC/wAVfBbw5pHjfxbp/hHxfodl&#10;Fp19DrMvkJc+UgRZ45G+Vt4UErnIbcMYwT85ft4fHaw/bi+JfgH4N/CCVvEdnbXzXN5q8cLi385h&#10;5e4FgD5USGRmfod425xySa5QinzHY/8ABUTxNceNP2Kfgl4huyTd6tdWF/MWQqS8umyO2QeRyx4r&#10;1j9sD/lFRJ/2Lnhv/wBKbCuB/wCCvfh+28I/su/DHQ7Ld9j0zWoLKDdyfLjspkXPvhRXt/xm8Aah&#10;8Tv+Cbcnh7SrRr/UZvBWm3NvaxqWeV4IoLgKijksfK4A6nFHVh0Ra/4Jif8AJjfw1/7iX/pzuq+c&#10;v+C2n/IpfCn/AK/tQ/8ARcFL/wAE7f28PhN8M/2b9L8C+PPEi+F9X8P3F0IvtFpPKl1BLO84dWjR&#10;hkNKylTg/KCAa8D/AOClH7X/AIc/ai/4Ra08F6Rqj+GPD93dIPEd7C0MN7O6RZjiQjICqqt8xDHe&#10;PlAwSm1yWGovnufXX/BVn/kyfQf+wxpv/oiavoL9iHSbHR/2S/hVHY2cFmk2gWtzKtvGEDyvGGeR&#10;sDlmYkknkk18+/8ABVn/AJMn0H/sMab/AOiJq+jf2M/+TT/hJ/2LNj/6JWrXxEP4T4P+IXhzSbn/&#10;AILO6Jb3OmWt3bXUltczW9zEJI3lXSiVk2njcGRGB/vKD15r9Ev2i9Pt9V/Z++JdpdxLPbTeGtSV&#10;426EfZZPyPuOlfn948/5TSeGv923/wDTU9foT8e/+SF/EX/sXNR/9JZKI9Ry6HwH/wAEyfHV94D/&#10;AGFfjdr9q26bw/danq1spAOJI9Mik/nGteMfsA/tJeN/gj4H8U3Hhb9nvxL8Wb3WNWL33ijSWuD9&#10;2JCts7R2k2WUu8hy4P7/AKdz7n/wSh8Hw/EL9kH4v+Fbh/Lt9c1K80yR/wC6s2nxRk/k1cx/wTP+&#10;PWmfs0+JvHXwL+KdxD4N1Maw13a3GpuIYPtWxIpYmdsBdyxRMjE7XGcHld0di31Ok+N37YHxf+Nv&#10;wj8WeBb/APY88d2sGu6fLZrdPHezC2lIzFNsOnjcUkCOBkcqOR1r3b/gl74b8W+Df2WbXQvGOg6r&#10;4cv7HWLxLex1iyltJlgYpIG2SAHaXeTBxjrX0T4o+MHgXwTo51XX/GOhaRpwXcLm81CKNGH+zlvm&#10;PI4GetQ/CD4weGvjp4Jh8W+EbmW90G4uJ7eC6mhMXneVI0bMqtyFLKcZAOOwq0tb3M29LWOg1z/X&#10;aR/2EIf5mvz8/aYtv+Eo/wCCvXwP068Kta2WmWk8KNnAaOS9uAcZ671HPsOuK/QPXP8AXaR/2EIf&#10;5mvzu/4KKXS/Bf8Abx/Z/wDizdAQ6MwgtLyd/uBLe7bz2JxwRDdj/vkVjU+I2p/Cfp9X5Y/8FX/+&#10;Tpv2fP8ArpH/AOl0VfqYjrIiujBlYZDKcgj1r8s/+Cr/APydN+z5/wBdI/8A0uirM0P1Or80f+Cr&#10;9oul/Hz9mHXLY+XqDavNH5mAcCG6sHT8jK1fpdX5hft73n/C5P8AgoV+z/8ADHTyLk6NPbXl8qt/&#10;qhLcLNMCB0It7VX7ZDCgD9PaKKKACiiigAooooAKKKKACvgD/gnD/wAnTftof9jmv/pdqtff9fAH&#10;/BOH/k6b9tD/ALHNf/S7VaAPv+iiigAooooAKKKKACiiigAooooAKKKKACiiigAooooAKKKKACii&#10;igAooooAKKKKACiiigAooooAKKKKACiiigAooooA+AP+C1f/ACaz4W/7HO1/9Ib6vv8Ar4A/4LV/&#10;8ms+Fv8Asc7X/wBIb6vv+gAooooAKKKKACiiigAooooAKKKKAON+NH/JHfHf/YBv/wD0nevGP2Af&#10;+TOPhZ/2Cv8A2rJXs/xo/wCSO+O/+wDf/wDpO9eMfsA/8mcfCz/sFf8AtWStae5lU2PoGiiiug5w&#10;ooooA5zRf+Rn1b8P510dc5ov/Iz6t+H866OojsVLcKKKKskKKKKACiiigAooooAp6x/yCL7/AK4P&#10;/wCgmqfhL/kX7T/gf/obVc1j/kEX3/XB/wD0E1T8Jf8AIv2n/A//AENqn7RX2TYoooqiQooooAKK&#10;KKACiiigArnPGH/MO/67iujrnPGH/MO/67iplsVHc6OiiiqJCiiigAooooAKKKKACiiigDnNF/5G&#10;fVvw/nXR1zmi/wDIz6t+H866OojsVLcKKKKskKKKKACiiigAooooAp6x/wAgi+/64P8A+gmqfhL/&#10;AJF+0/4H/wChtVzWP+QRff8AXB//AEE1T8Jf8i/af8D/APQ2qftFfZNiiiiqJCiiigAooooAKKKK&#10;ACuc8Yf8w7/ruK6Ouc8Yf8w7/ruKmWxUdzo6KKKokKKKKACiiigAooooAKKKKAOcsf8Akd9Q/wCu&#10;A/kldHXOWP8AyO+of9cB/JK6Opj1KkFFFFUSFFFFABRRRQAUUUUAU9Y/5BF9/wBcH/8AQTVPwl/y&#10;L9p/wP8A9Darmsf8gi+/64P/AOgmqfhL/kX7T/gf/obVP2ivsmxRRRVEhRRRQAUUUUAFFFFABXOe&#10;MP8AmHf9dxXR1znjD/mHf9dxUy2KjudHRRRVEhXyR/wVS/5Mr8X/APX3p/8A6VxV9b18kf8ABVL/&#10;AJMr8X/9fen/APpXFUy2ZUd0dV/wTt/5Mv8Ahf8A9eM3/pVNWr+3d/yZ/wDFb/sCyf8AoS1lf8E7&#10;f+TL/hf/ANeM3/pVNWr+3d/yZ/8AFb/sCyf+hLQvhD7R5b/wSX/5M70r/sL33/owV4xon/KbTxB/&#10;14r/AOmKCvZ/+CS//Jnelf8AYXvv/RgrxjRP+U2niD/rxX/0xQVHSJfVmH4msYvjd/wWOttH8SIt&#10;9ovhsR/ZbKYBkxb6f9oRcHjH2hzIQR7V+ptflP8AtiTan+x7/wAFDPDHx0OnXF94U14I9x9n/iIt&#10;haXUIzx5gj2yqCQCWHIwcfU3iH/gqN+zzovhQ6xa+L7jWbpot8ej2OmXAu3bH3D5iKinPGWcD0Jp&#10;xaV7ikm7WPmn9g3/AJShftEf9zF/6e7ev1Ir8lv+CZXit/Hn/BQL4xeJpdOm0eTWdL1jUW065OZb&#10;UzarayGJ+B8y7tp4HI6Cv1ppw2FPc8i/a81CbTP2WPi1cW7bJh4X1FAw6jdbupI9DgnFeJ/8EmdH&#10;g0v9jnSLmIKJNR1a/uptvXcJfKGffbEv6V9I/HLwY/xG+C/jzwtCm+fWdCvbCEd/MkgdUI9wxB/C&#10;vjv/AII4/ECDWvgD4k8ISOq6n4d1t5TB0cQXCKyMR1/1iTj8KPtIPss+ov2svhnqvxi/Zx8feD9C&#10;I/tnU9NZbNGcIJZUZZFj3Hgbym3J4G7nivzl/Y3/AOCg+nfsjeB/+FSfFDwNruny6Pezst1ZRL9o&#10;j82QuyTQSshG1mJ3KxypHy8ZP6gfGL4t+H/gX8O9T8beKpLiHQNNe3S6ltYTK8YmuI4FbYOSA0qk&#10;4ycA4BPB5j/hJPgh+0V4ZF5Pe+CvHujhOWvDbXYhGM4ZXyYyOuCARQ1rdME9LNFH4H/tU/CL9pm6&#10;H/CG6/aaprWnBrgafe25gvbcEbGkRJACRhtpZMj5sE84r2mvyE0nwd4N8M/8FVvBmnfAqa3fRIpk&#10;n1GPSZzNaWx8mX7ZGjgkbPK7AkBnK9to/XW8vINOs57u6lWC2gjaWWWQ4VEUZLE9gADTi77ikrbH&#10;5x/sI2a+H/8AgoZ+0tpFoxSwae9n8rAwG/tAFQPZfNYD2NfpFX5qf8Er/P8AiZ8ePj/8WnidbPVr&#10;8x28khOSbi5luGQD/ZVYevTcMd6/SulDYc9yG8/49J/9xv5VB8Pv+RdT/ro386nvP+PSf/cb+VQf&#10;D7/kXU/66N/Os6nQ0p7M6WiiisTYKKKKACiiigAooooAKKKKACvgD4N/8pkvjt/2Jlt/6J0avv8A&#10;r4A+Df8AymS+O3/YmW3/AKJ0agD7/ooooAKKKKACiiigAooooAKKKKACiiigAooooAKKKKACiiig&#10;AooooAKKKKACiiigAooooAKKKKACiiigAooooAKKKKACiiigAooooAKKKKACiiigAooooAKKKKAC&#10;iiigAooooAKKKKACiiigAooooA+APjJ/ymS+BP8A2Jlz/wCidZr7/r4A+Mn/ACmS+BP/AGJlz/6J&#10;1mvv+gAooooAKKKKACiiigAooooAKKKKACiiub+I3j3Tvhf4J1XxRq0F/c6dpsYkmi0yze6uGBYK&#10;NkSAs3LDPoMk4AJoAp/GT/kkPjj/ALAV9/6TvXi/7Av/ACZz8K/+wSP/AEa9cR8S/wDgoZ8Ntc+H&#10;PirTbfQfHaT3mk3dvG03he5RAzwuoLMRgDJ5Pauk/YL8RW1v+x/8Lo2juCyaVtOIWxxK9aU3Z6mV&#10;RNrQ+k6KyP8AhJ7T/nnc/wDfk0f8JPaf887n/vya6OZGPKzXorI/4Se0/wCedz/35NH/AAk9p/zz&#10;uf8AvyaOZBys16KyP+EntP8Annc/9+TR/wAJPaf887n/AL8mjmQcrNeisj/hJ7T/AJ53P/fk0f8A&#10;CT2n/PO5/wC/Jo5kHKzXorI/4Se0/wCedz/35NH/AAk9p/zzuf8AvyaOZBys16p6x/yCL7/rg/8A&#10;6Caqf8JPaf8APO5/78mq2peIrafTrqNY7gM8TqN0RA5BpcyBRdzU0f8A5BFj/wBcE/8AQRVyuf03&#10;xFbQadaxtHcFkiRTtiJHAFWf+EntP+edz/35NCkrBys16KyP+EntP+edz/35NH/CT2n/ADzuf+/J&#10;p8yDlZr0Vkf8JPaf887n/vyaP+EntP8Annc/9+TRzIOVmvRWR/wk9p/zzuf+/Jo/4Se0/wCedz/3&#10;5NHMg5Wa9FZH/CT2n/PO5/78mj/hJ7T/AJ53P/fk0cyDlZr0Vkf8JPaf887n/vyaP+EntP8Annc/&#10;9+TRzIOVieLf+Rfu/wDgH/oa1sVy3iLXre80e4hRJgzbcF4iBwwPWtL/AISe0/553P8A35NTzK4+&#10;V2Neisj/AISe0/553P8A35NH/CT2n/PO5/78mq5kLlZr0Vkf8JPaf887n/vyaP8AhJ7T/nnc/wDf&#10;k0cyDlZr0Vkf8JPaf887n/vyaP8AhJ7T/nnc/wDfk0cyDlZr15x8av2d/h7+0TpOnaZ8QvDq+IbP&#10;T52ubVDdz2zRSFdpIaGRGII7E44HHArsP+EntP8Annc/9+TR/wAJPaf887n/AL8mlzRDlkV/AXgP&#10;Qfhj4P0rwr4Y09dK0DS4Rb2dmju4jQEnG5yWY5JJLEkkkk1v1kf8JPaf887n/vyaP+EntP8Annc/&#10;9+TRzIOVnkHxI/YZ+BPxa1ybWfEvw50251SZt811YzT2DzN3Z/s8ke9j3LZJroPBvwC+HnwL0F7X&#10;wH4S03w2lxNEJ5bWMtPMA3AklYl3AycbmOMmu/8A+EntP+edz/35NZuu69b3dmiIkwIlRvmiIHBq&#10;ZctilzXMX40/s/8AgL9obQLHRfiDoP8Ab+mWVz9st4PtlxbbJtjJu3QyIx+VmGCcc9K7TQdDsfC+&#10;hado2mQfZtN062jtLWHez+XFGoRF3MSThQBkkn1qv/wk9p/zzuf+/Jo/4Se0/wCedz/35NVeJPLI&#10;8Z8bfsGfAP4heKpfEeufDbTZtXmkM0strPcWiSuTks8UMiI5J5JZTnJznNbHj79jv4N/E3wn4e8M&#10;a94Fsn8P+H2kbTNO0+eewit2k2+YQLeSPcW2gktnJyepNenf8JPaf887n/vyaP8AhJ7T/nnc/wDf&#10;k0vdH7xzPxW+Bfgf43eCbfwj410T+2vD0E0dxHZ/a54NskalUO+J1c4DHgnBzzXR+DPB+kfD3wnp&#10;HhnQLT7Bomk20dnZWvmvJ5UKKFVdzks2AOrEn3p//CT2n/PO5/78mj/hJ7T/AJ53P/fk07xFaRwt&#10;/wDsx/DTVPjTbfFq58N+b8QbYKItY+33I27YjCP3Ik8o/uyV5T36816Fr2h2PijQtR0bU4PtOm6j&#10;bSWl1DvZPMikUo67lIIypIyCD6VX/wCEntP+edz/AN+TR/wk9p/zzuf+/JovELSOT+C37P8A4C/Z&#10;50C+0X4faD/YGmXtz9suIPtlxc75tipu3TSOw+VVGAccdK5X4/8A7G3wp/aWkiu/Gfh3frMMflRa&#10;1p8ptrxUGcKXXh1GTgOGAycYzXq3/CT2n/PO5/78mj/hJ7T/AJ53P/fk0XjsFpbnxroH/BH34EaP&#10;qguru68Xa7ADn7DqGqRLCfbMMMb/APj1fXvw9+HPhr4UeE7Lwx4S0e30LQbIEQWVtnauSSxySSSS&#10;SSSSSSSau/8ACT2n/PO5/wC/Jo/4Se0/553P/fk0lyrYb5nuO1z/AF2kf9hCH+Zrxf8A4KAfsyv+&#10;0/8As+6lo+mRB/Fmjyf2ronbzJ0UhoM5HEiFl5OA2wn7tetX2sQaheaTHGkysL6Jv3kZUdf/AK9d&#10;3WE9WbQ0R8bf8E0v2q4fjf8ACGDwV4huTb/EbwZCun39ndDy5ri2j+SKcKeSQAI5O4dcnG9c+6/F&#10;j9l/4ZfHDxV4e8SeNvDP9ta14fIOm3P2+6t/IxIJB8sUqq3zKD8wPT0qjZ/sh/CXTfjJJ8VbDwod&#10;N8eSzm4k1Ww1K8txI7LtctDHMImDD7wKEMSSwJJNexVBocN8a/jF4c+Avwz1vxv4puhbaVpkJfy1&#10;I8y4lPEcMYPV3bAA98nABNfCv/BM/wCF+v8Axi+Knjj9qXx5bbb/AF+4nt9AjkOQisdksicZ2Roq&#10;26HuBJnsT9o/G/8AZj+HH7R0OmQfETQrjxDbaazPa2w1a8tYUdhguY4JkVmxwGYEgEgHBNeg+HvD&#10;+m+E9B0/RdGsYNM0nT4EtbSztkCRwxIoVUUDoAABQBo0UUUAFFFFABRRRQAUUUUAFfAH/BOH/k6b&#10;9tD/ALHNf/S7Va+/6+AP+CcP/J037aH/AGOa/wDpdqtAH3/RRRQAUUUUAFFFFABRRRQAUUUUAFFF&#10;FABRRRQAUUUUAFFFFABRRRQAUUUUAFFFFABRRRQAUUUUAFFFFABRRRQAUUUUAfAH/Bav/k1nwt/2&#10;Odr/AOkN9X3/AF8Af8Fq/wDk1nwt/wBjna/+kN9X3/QAUUUUAFFFFABRRRQAUUUUAFFUNe1mDw5o&#10;eo6tdJPJbWFtJdSpawtNKyIpZgkags7YBwoBJOAK+Y/+HkPww/6F/wCIH/hJ3X+FAHvPxo/5I747&#10;/wCwDf8A/pO9eMfsA/8AJnHws/7BX/tWSuI+J3/BQz4ba98NfFmm2+g+O0uLzSbu3jabwvcogZ4X&#10;UFmIwBk8ntW1+wf4ws7H9kP4YW8kVwXj0vBIQAf61/UitKbSepnUTa0Pp6iuc/4Tqw/543P/AHyv&#10;/wAVR/wnVh/zxuf++V/+Krfmj3MOWXY6Oiuc/wCE6sP+eNz/AN8r/wDFUf8ACdWH/PG5/wC+V/8A&#10;iqOaPcOWXYNF/wCRn1b8P510dcNp/iW1tNYvrt45jHPjaFAyPrzWt/wnVh/zxuf++V/+KqIySRUo&#10;u50dFc5/wnVh/wA8bn/vlf8A4qj/AITqw/543P8A3yv/AMVV80e5PLLsdHRXOf8ACdWH/PG5/wC+&#10;V/8AiqP+E6sP+eNz/wB8r/8AFUc0e4csux0dFc5/wnVh/wA8bn/vlf8A4qj/AITqw/543P8A3yv/&#10;AMVRzR7hyy7HR0Vzn/CdWH/PG5/75X/4qj/hOrD/AJ43P/fK/wDxVHNHuHLLsa+sf8gi+/64P/6C&#10;ap+Ev+RftP8Agf8A6G1Zl/4zsrqxuYUiuA0kbICyrjJBHrUGh+LLTTdLgtpY5mkTdkooI5Yn196n&#10;mXMVyvlsdlRXOf8ACdWH/PG5/wC+V/8AiqP+E6sP+eNz/wB8r/8AFVXNHuTyy7HR0Vzn/CdWH/PG&#10;5/75X/4qj/hOrD/njc/98r/8VRzR7hyy7HR0Vzn/AAnVh/zxuf8Avlf/AIqj/hOrD/njc/8AfK//&#10;ABVHNHuHLLsdHRXOf8J1Yf8APG5/75X/AOKo/wCE6sP+eNz/AN8r/wDFUc0e4csux0dc54w/5h3/&#10;AF3FH/CdWH/PG5/75X/4qsnXvEtrqn2Tyo5l8mXe28Ace2DUykmioxdzuaK5z/hOrD/njc/98r/8&#10;VR/wnVh/zxuf++V/+KquaPcnll2OjornP+E6sP8Anjc/98r/APFUf8J1Yf8APG5/75X/AOKo5o9w&#10;5Zdjo6K5z/hOrD/njc/98r/8VR/wnVh/zxuf++V/+Ko5o9w5Zdjo6K5z/hOrD/njc/8AfK//ABVH&#10;/CdWH/PG5/75X/4qjmj3Dll2OjornP8AhOrD/njc/wDfK/8AxVH/AAnVh/zxuf8Avlf/AIqjmj3D&#10;ll2DRf8AkZ9W/D+ddHXDaf4ltbTWL67eOYxz42hQMj681rf8J1Yf88bn/vlf/iqiMkkVKLudHRXO&#10;f8J1Yf8APG5/75X/AOKo/wCE6sP+eNz/AN8r/wDFVfNHuTyy7HR0Vzn/AAnVh/zxuf8Avlf/AIqj&#10;/hOrD/njc/8AfK//ABVHNHuHLLsdHRXOf8J1Yf8APG5/75X/AOKo/wCE6sP+eNz/AN8r/wDFUc0e&#10;4csux0dFc5/wnVh/zxuf++V/+Ko/4Tqw/wCeNz/3yv8A8VRzR7hyy7GvrH/IIvv+uD/+gmqfhL/k&#10;X7T/AIH/AOhtWZf+M7K6sbmFIrgNJGyAsq4yQR61Bofiy003S4LaWOZpE3ZKKCOWJ9fep5lzFcr5&#10;bHZUVzn/AAnVh/zxuf8Avlf/AIqj/hOrD/njc/8AfK//ABVVzR7k8sux0dFc5/wnVh/zxuf++V/+&#10;Ko/4Tqw/543P/fK//FUc0e4csux0dFc5/wAJ1Yf88bn/AL5X/wCKo/4Tqw/543P/AHyv/wAVRzR7&#10;hyy7HR0Vzn/CdWH/ADxuf++V/wDiqP8AhOrD/njc/wDfK/8AxVHNHuHLLsdHXOeMP+Yd/wBdxR/w&#10;nVh/zxuf++V/+KrJ17xLa6p9k8qOZfJl3tvAHHtg1MpJoqMXc7miuc/4Tqw/543P/fK//FUf8J1Y&#10;f88bn/vlf/iqrmj3J5Zdjo6K5z/hOrD/AJ43P/fK/wDxVH/CdWH/ADxuf++V/wDiqOaPcOWXY6Oi&#10;uc/4Tqw/543P/fK//FUf8J1Yf88bn/vlf/iqOaPcOWXY6Oiuc/4Tqw/543P/AHyv/wAVR/wnVh/z&#10;xuf++V/+Ko5o9w5Zdjo6K5z/AITqw/543P8A3yv/AMVR/wAJ1Yf88bn/AL5X/wCKo5o9w5Zdgsf+&#10;R31D/rgP5JXR1w1v4ktofEV1fmOYwyxhFUAbs4Xrz/smtb/hOrD/AJ43P/fK/wDxVTGSKlFnR0Vz&#10;n/CdWH/PG5/75X/4qj/hOrD/AJ43P/fK/wDxVVzR7k8sux0dFc5/wnVh/wA8bn/vlf8A4qj/AITq&#10;w/543P8A3yv/AMVRzR7hyy7HR0Vzn/CdWH/PG5/75X/4qj/hOrD/AJ43P/fK/wDxVHNHuHLLsdHR&#10;XOf8J1Yf88bn/vlf/iqP+E6sP+eNz/3yv/xVHNHuHLLsa+sf8gi+/wCuD/8AoJqn4S/5F+0/4H/6&#10;G1Zl/wCM7K6sbmFIrgNJGyAsq4yQR61Bofiy003S4LaWOZpE3ZKKCOWJ9fep5lzFcr5bHZUVzn/C&#10;dWH/ADxuf++V/wDiqP8AhOrD/njc/wDfK/8AxVVzR7k8sux0dFc5/wAJ1Yf88bn/AL5X/wCKo/4T&#10;qw/543P/AHyv/wAVRzR7hyy7HR0Vzn/CdWH/ADxuf++V/wDiqP8AhOrD/njc/wDfK/8AxVHNHuHL&#10;LsdHRXOf8J1Yf88bn/vlf/iqP+E6sP8Anjc/98r/APFUc0e4csux0dc54w/5h3/XcUf8J1Yf88bn&#10;/vlf/iqyde8S2uqfZPKjmXyZd7bwBx7YNTKSaKjF3O5ornP+E6sP+eNz/wB8r/8AFUf8J1Yf88bn&#10;/vlf/iqrmj3J5Zdjo65H4qfCfwr8bPBV54S8aaV/bPh68eOSez+0Swb2jcOh3xOrjDKDwe3NW/8A&#10;hOrD/njc/wDfK/8AxVH/AAnVh/zxuf8Avlf/AIqjmiHLIT4d/Dvw98J/Bel+EvCun/2V4f0xGjtL&#10;PzpJvLUuzkb5GZj8zE8k9am8eeBdD+Jng/VfC3iWx/tLQdVgNveWnmyRebGeq70ZWHTqCDUX/CdW&#10;H/PG5/75X/4qj/hOrD/njc/98r/8VRzRHyyPJtK8YfAL9i/TYvh1H4g0n4f20cB1iLSdRv5ndo5Z&#10;HUyI0zMz5eJxtDEjb0GRn4u/ZW8Rf8NKf8FQ/G3xV8MQzzeELC1lJvpYiitGLSOyg69DJsLhTztV&#10;sjg4+x/jN+z38E/2hPEllr/j/wAFTa/q9narZQXX225tisIdnCEQzoGAZ3PIP3jXc/DjR/APwh8O&#10;roXgzwxB4b0pW8w29hbonmPjG923ZdsADcxJwBzxUXTe+hVnbbU63x18P/DXxO8N3Ph/xZodj4h0&#10;W4wZLLUIVljLDowB6MOzDBHY15L4B/YR+Avwz8RJrugfDbTYdUjfzYpr2ae9ETg5DRpPI6oQehUA&#10;jjHSvV/+E6sP+eNz/wB8r/8AFUf8J1Yf88bn/vlf/iqrmiTyyPNfhz+zn8O/ht8evF3jnw54e/s7&#10;xTrsVw2o3/224l883E0U837t5GRd0qhvlUYxgYHFe21w1v4ktofEV1fmOYwyxhFUAbs4Xrz/ALJr&#10;W/4Tqw/543P/AHyv/wAVSjJIcos6Ovy48fR3P/BOX9uoeOhBMPhD8RHkW+aGMutq0jh5lwP4opSJ&#10;VAGTG7KoJBr9JP8AhOrD/njc/wDfK/8AxVcZ8WfC/wAPvjn4Ql8L+OfDra/okkqT/Z5S0TJIhyrp&#10;JHIroeoyrDIJB4JFEpJ7MIprodb4p8K+EvjX8P59I1q0svFPhHW4I5Gi3+ZBdR5WSN1ZTyMqjKyn&#10;qAQa+R/EP/BH34Ea1qJubO68XaDCTn7Hp+qRPEPbM8Mj/wDj3evpL4X6P4L+Dfg608K+EdN1DTdA&#10;tGY29nPeTXYh3HJVGnldlXOTtBwMnA5NdZ/wnVh/zxuf++V/+KovF7haS2PPv2ff2SPhl+zLa3I8&#10;EaD5Go3a7LnV76Q3F5MvB2GQ/dXIB2oFUkAkZ5rwT/gpx+0wfAfw7T4SeE5HvviF45VbEWlmd01v&#10;ZyNsbgc7pjmFV7hnI+6M/Xn/AAnVh/zxuf8Avlf/AIqvINK+AvwZ0f4vS/FCLwhdXHjySV5zrF/q&#10;F1dursu0sqTTsi4X5V2qNowFwBQ5K1kwUXe7Ro/sZfs8xfsy/ALQfCMqxHXZAdQ1qaIhhJeygbwG&#10;H3ggCRg9xGD3r3Guc/4Tqw/543P/AHyv/wAVR/wnVh/zxuf++V/+Kp80VpcXLJ9DdvP+PSf/AHG/&#10;lUHw+/5F1P8Aro386xbjxvYywSIIrjLKQMqvcf71bXw+/wCRdT/ro386yqNO1jWmmtzpaKKKyNQo&#10;oooAKKKKACiiigAooooAK+APg3/ymS+O3/YmW3/onRq+/wCvgD4N/wDKZL47f9iZbf8AonRqAPv+&#10;iiigAooooAKKKKACiiigAooooAKKKKACiiigAooooAKKKKACiiigAooooAKKKKACiiigAooooAKK&#10;KKACiiigAooooAKKKKACiiigAooooAKKKKACiiigAooooAKKKKACiiigAooooAKKKKACiiigD4A+&#10;Mn/KZL4E/wDYmXP/AKJ1mvv+vgD4yf8AKZL4E/8AYmXP/onWa+/6ACiiigAooooAKKKKACiiigAo&#10;oooAKKKKAOP+Mn/JIfHH/YCvv/Sd68X/AGBf+TOfhX/2CR/6NevaPjJ/ySHxx/2Ar7/0nevF/wBg&#10;X/kzn4V/9gkf+jXrWnuZVNj6AoooroOcKKKKACiiigAooooAKKKKACqesf8AIIvv+uD/APoJq5VP&#10;WP8AkEX3/XB//QTQ9hrcNH/5BFj/ANcE/wDQRVyqej/8gix/64J/6CKuUlsJ7hRRRTAKKKKACiii&#10;gAooooAKKKKAMfxb/wAi/d/8A/8AQ1rYrH8W/wDIv3f/AAD/ANDWtil1H0CiiimIKKKKACiiigAo&#10;oooAKKKKACsjxP8A8g+P/rvH/OtesjxP/wAg+P8A67x/zqZbDjua9FFFUIKKKKACiiigAooooAKK&#10;KKACiiigDK1z/XaR/wBhCH+Zrra5LXP9dpH/AGEIf5mutrmqfEdNP4QooorM0CiiigAooooAKKKK&#10;ACiiigAooooAK+AP+CcP/J037aH/AGOa/wDpdqtff9fAH/BOH/k6b9tD/sc1/wDS7VaAPv8Aoooo&#10;AKKKKACiiigAooooAKKKKACiiigAooooAKKKKACiiigAooooAKKKKACiiigAooooAKKKKACiiigA&#10;ooooAKKKKAPgD/gtX/yaz4W/7HO1/wDSG+r7/r4A/wCC1f8Ayaz4W/7HO1/9Ib6vv+gAooooAKKK&#10;KACiiigAooooAKKKKAON+NH/ACR3x3/2Ab//ANJ3rxj9gH/kzj4Wf9gr/wBqyV7P8aP+SO+O/wDs&#10;A3//AKTvXjH7AP8AyZx8LP8AsFf+1ZK1p7mVTY+gaKKK6DnCiiigDnNF/wCRn1b8P510dc5ov/Iz&#10;6t+H866OojsVLcKKKKskKKKKACiiigAooooAp6x/yCL7/rg//oJqn4S/5F+0/wCB/wDobVc1j/kE&#10;X3/XB/8A0E1T8Jf8i/af8D/9Dap+0V9k2KKKKokKKKKACiiigAooooAK5zxh/wAw7/ruK6Ouc8Yf&#10;8w7/AK7iplsVHc6OiiiqJCiiigAooooAKKKKACiiigDnNF/5GfVvw/nXR1zmi/8AIz6t+H866Ooj&#10;sVLcKKKKskKKKKACiiigAooooAp6x/yCL7/rg/8A6Cap+Ev+RftP+B/+htVzWP8AkEX3/XB//QTV&#10;Pwl/yL9p/wAD/wDQ2qftFfZNiiiiqJCiiigAooooAKKKKACuc8Yf8w7/AK7iujrnPGH/ADDv+u4q&#10;ZbFR3OjoooqiQooooAKKKKACiiigAooooA5yx/5HfUP+uA/kldHXOWP/ACO+of8AXAfySujqY9Sp&#10;BRRRVEhRRRQAUUUUAFFFFAFPWP8AkEX3/XB//QTVPwl/yL9p/wAD/wDQ2q5rH/IIvv8Arg//AKCa&#10;p+Ev+RftP+B/+htU/aK+ybFFFFUSFFFFABRRRQAUUUUAFc54w/5h3/XcV0dc54w/5h3/AF3FTLYq&#10;O50dFFFUSFFFFABRRRQAUUUUAFFFFAHOWP8AyO+of9cB/JK6Oucsf+R31D/rgP5JXR1MepUgoooq&#10;iQooooAKKKKACiiigCG8/wCPSf8A3G/lUHw+/wCRdT/ro386nvP+PSf/AHG/lUHw+/5F1P8Aro38&#10;6wqdDenszpaKKKxNgooooAKKKKACiiigAooooAK+APg3/wApkvjt/wBiZbf+idGr7/r4A+Df/KZL&#10;47f9iZbf+idGoA+/6KKKACiiigAooooAKKKKACiiigAooooAKKKKACiiigAooooAKKKKACiiigAo&#10;oooAKKKKACiiigAooooAKKKKACiiigAooooAKKKKACiiigAooooAKKKKACiiigAooooAKKKKACii&#10;igAooooAKKKKAPgD4yf8pkvgT/2Jlz/6J1mvv+vgD4yf8pkvgT/2Jlz/AOidZr7/AKACiiigAooo&#10;oAKKKKACiiigAor88fjj+2F8XfjV+0tqPwD/AGc2sNHvtHM0WteKtRRJBC0RCTldyuI443YRltjO&#10;XOFAwCee+K/hP9tX9ljwnd/EWD4u6f8AEnRtIj+1atpVxZq+2FfvvsaMExqOWMbowAz0BwAfpfRX&#10;i37If7Sun/tWfBTTfG9nZjTL4TPYanp4feLa7jCl1Vu6lXR1zztcZ5r2mgDj/jJ/ySHxx/2Ar7/0&#10;nevF/wBgX/kzn4V/9gkf+jXr2j4yf8kh8cf9gK+/9J3rxf8AYF/5M5+Ff/YJH/o161p7mVTY+gKK&#10;KK6DnCiiigAooooAKKKKACiiigAqnrH/ACCL7/rg/wD6CauVT1j/AJBF9/1wf/0E0PYa3DR/+QRY&#10;/wDXBP8A0EVcqno//IIsf+uCf+girlJbCe4UUUUwCiiigAooooAKKKKACiiigDH8W/8AIv3f/AP/&#10;AENa2Kx/Fv8AyL93/wAA/wDQ1rYpdR9AooopiCiiigAooooAKKKKACiiigArI8T/APIPj/67x/zr&#10;XrI8T/8AIPj/AOu8f86mWw47mvRRRVCCiiigAooooAKKKKACiiigAooooAytc/12kf8AYQh/ma62&#10;uS1z/XaR/wBhCH+Zrra5qnxHTT+EKKKKzNAooooAKKKKACiiigAooooAKKKKACvgD/gnD/ydN+2h&#10;/wBjmv8A6XarX3/XwB/wTh/5Om/bQ/7HNf8A0u1WgD7/AKKKKACiiigAooooAKKKKACiiigAoooo&#10;AKKKKACiiigAooooAKKKKACiiigAooooAKKKKACiiigAooooAKKKKACiiigD4A/4LV/8ms+Fv+xz&#10;tf8A0hvq+/6+AP8AgtX/AMms+Fv+xztf/SG+r7/oAKKKKACiiigAoor88fjj+2F8XfjV+0tqPwD/&#10;AGc2sNHvtHM0WteKtRRJBC0RCTldyuI443YRltjOXOFAwCQD9DqK/ND4r+E/21f2WPCd38RYPi7p&#10;/wASdG0iP7Vq2lXFmr7YV+++xowTGo5YxujADPQHH2N+yH+0rp/7VnwU03xvZ2Y0y+Ez2Gp6eH3i&#10;2u4wpdVbupV0dc87XGeaAPaaKKKAON+NH/JHfHf/AGAb/wD9J3rxj9gH/kzj4Wf9gr/2rJXs/wAa&#10;P+SO+O/+wDf/APpO9eMfsA/8mcfCz/sFf+1ZK1p7mVTY+gaKKK6DnCiiigDnNF/5GfVvw/nXR1zm&#10;i/8AIz6t+H866OojsVLcKKKKskKKKKACiiigAooooAp6x/yCL7/rg/8A6Cap+Ev+RftP+B/+htVz&#10;WP8AkEX3/XB//QTVPwl/yL9p/wAD/wDQ2qftFfZNiiiiqJCiiigAooooAKKKKACuc8Yf8w7/AK7i&#10;ujrnPGH/ADDv+u4qZbFR3OjoooqiQooooAKKKKACiiigAooooA5zRf8AkZ9W/D+ddHXOaL/yM+rf&#10;h/OujqI7FS3CiiirJCiiigAooooAKKKKAKesf8gi+/64P/6Cap+Ev+RftP8Agf8A6G1XNY/5BF9/&#10;1wf/ANBNU/CX/Iv2n/A//Q2qftFfZNiiiiqJCiiigAooooAKKKKACuc8Yf8AMO/67iujrnPGH/MO&#10;/wCu4qZbFR3OjoooqiQooooAKKKKACiiigAooooA5yx/5HfUP+uA/kldHXOWP/I76h/1wH8kro6m&#10;PUqQUUUVRIUUUUAFFFFABRRRQBT1j/kEX3/XB/8A0E1T8Jf8i/af8D/9Darmsf8AIIvv+uD/APoJ&#10;qn4S/wCRftP+B/8AobVP2ivsmxRRRVEhRRRQAUUUUAFFFFABXOeMP+Yd/wBdxXR1znjD/mHf9dxU&#10;y2KjudHRRRVEhRRRQAUUUUAFFFFABRRRQBzlj/yO+of9cB/JK6Oucsf+R31D/rgP5JXR1MepUgoo&#10;oqiQooooAKKKKACiiigCG8/49J/9xv5VB8Pv+RdT/ro386nvP+PSf/cb+VQfD7/kXU/66N/OsKnQ&#10;3p7M6WiiisTYKKKKACiiigAooooAKKKKACvgD4N/8pkvjt/2Jlt/6J0avv8Ar4A+Df8AymS+O3/Y&#10;mW3/AKJ0agD7/ooooAKKKKACiiigAooooAKKKKACiiigAooooAKKKKACiiigAooooAKKKKACiiig&#10;AooooAKKKKACiiigAooooAKKKKACiiigAooooAKKKKACiiigAooooAKKKKACiiigAooooAKKKKAC&#10;iiigAooooA+APjJ/ymS+BP8A2Jlz/wCidZr7/r4A+Mn/ACmS+BP/AGJlz/6J1mvv+gAooooAKKKK&#10;ACiiigAor89vjJ8Bf22fEHxW8V6l4I+Kun6T4QutRml0qxk1NkaC2LExoV+ztjAxxk/WvRP2OfhH&#10;+1D4C+Jup6h8bPH9n4q8KyaPLBbWdvfGdkvDNAySbTCmAI1mGc/xdPQA+QdZ1LxP/wAE1P27PFnj&#10;/wAQ+Gb7XPhz4ynvVj1G0UfPb3NwtztRidvnxOoBRiu4AkYDAj6c/aX/AOCgHwf8cfso+L7fwX4k&#10;i8TeIvFumXHh7T/DtvG41HzrqJoSXgI3qEDs27G1ioCkkivE/wBmy+X/AIKTftb+M/FPxCnfV/hx&#10;4LCy6F4PmYmyPmSOkDyx/dc7I3Z8jLMyg/INlepftTf8Es/AmpeHdU8Z/CL7T8PfG2lRSajbWunT&#10;P9kuZI1LBFUtugclQFaMgAnlT1AB6n/wTT/Zz1z9nH9m+HT/ABRA1n4k17UJNavLFzlrMPHHHHC3&#10;owSIMw6hnI7V9XV8T/8ABLP9qrxH+0d8Jdc0rxjdf2n4l8JXEFu+psf3t3bTIxheX1kBilUt/EAC&#10;ctuJ+tPiNY+KdS8E6ra+CtUsNE8USRgWN/qdqbm3ibcCS8YYFsruA54JBwcYIBT+Mn/JIfHH/YCv&#10;v/Sd68X/AGBf+TOfhX/2CR/6Neud8QfCH9rXxJoOpaRe/FvwC1nqFtJaTKnhyRSUkQqwB3cHBPNe&#10;o/s8/BXxH8FPgp4Q8D3Ot2F/caLZC2kuILdlR23Fjtyc4G7GTjOM4HSrhJRd2ROLktD1GiqX9j65&#10;/wA/9r/35NH9j65/z/2v/fk1t7RGPs2XaKpf2Prn/P8A2v8A35NH9j65/wA/9r/35NHtEHs2XaKp&#10;f2Prn/P/AGv/AH5NH9j65/z/ANr/AN+TR7RB7Nl2iqX9j65/z/2v/fk0f2Prn/P/AGv/AH5NHtEH&#10;s2XaKpf2Prn/AD/2v/fk0f2Prn/P/a/9+TR7RB7Nl2qesf8AIIvv+uD/APoJpP7H1z/n/tf+/JqO&#10;40DWrmCSF7+12SKUbER6EYpe0Q1TdyXR/wDkEWP/AFwT/wBBFXKzrfQNatoI4Uv7XZGoRcxHoBip&#10;P7H1z/n/ALX/AL8mhVFYPZsu0VS/sfXP+f8Atf8AvyaP7H1z/n/tf+/Jp+0QvZsu0VS/sfXP+f8A&#10;tf8AvyaP7H1z/n/tf+/Jo9og9my7RVL+x9c/5/7X/vyaP7H1z/n/ALX/AL8mj2iD2bLtFUv7H1z/&#10;AJ/7X/vyaP7H1z/n/tf+/Jo9og9my7RVL+x9c/5/7X/vyaP7H1z/AJ/7X/vyaPaIPZsqeLf+Rfu/&#10;+Af+hrWxWXfeGdX1C1e3mv7YxvjO2Ig8EH+lT/2Prn/P/a/9+TS9or3H7N2sXaKpf2Prn/P/AGv/&#10;AH5NH9j65/z/ANr/AN+TT9ohezZdoql/Y+uf8/8Aa/8Afk0f2Prn/P8A2v8A35NHtEHs2XaKpf2P&#10;rn/P/a/9+TR/Y+uf8/8Aa/8Afk0e0QezZdoql/Y+uf8AP/a/9+TR/Y+uf8/9r/35NHtEHs2XaKpf&#10;2Prn/P8A2v8A35NH9j65/wA/9r/35NHtEHs2XayPE/8AyD4/+u8f86tf2Prn/P8A2v8A35NQXnhn&#10;V76IRy31sVDBxiIjkHipc00NU2malFUv7H1z/n/tf+/Jo/sfXP8An/tf+/JqvaIXs2XaKpf2Prn/&#10;AD/2v/fk0f2Prn/P/a/9+TR7RB7Nl2iqX9j65/z/ANr/AN+TR/Y+uf8AP/a/9+TR7RB7Nl2iqX9j&#10;65/z/wBr/wB+TR/Y+uf8/wDa/wDfk0e0QezZdoql/Y+uf8/9r/35NH9j65/z/wBr/wB+TR7RB7Nl&#10;2iqX9j65/wA/9r/35NH9j65/z/2v/fk0e0QezZX1z/XaR/2EIf5mutrmV8O6jcXVo95ewvDBMs22&#10;OMgkr0rpqxk+Z3RtFcqswoooqCwooooAKKKKACiiigAooooAKKKKACvgD/gnD/ydN+2h/wBjmv8A&#10;6XarX3/XwB/wTh/5Om/bQ/7HNf8A0u1WgD7/AKKKKACiiigAooooAKKKKACiiigAooooAKKKKACi&#10;iigAooooAKKKKACiiigAooooAKKKKACiiigAooooAKKKKACiiigD4A/4LV/8ms+Fv+xztf8A0hvq&#10;+/6+AP8AgtX/AMms+Fv+xztf/SG+r7/oAKKKKACiivz2+MnwF/bZ8QfFbxXqXgj4q6fpPhC61GaX&#10;SrGTU2RoLYsTGhX7O2MDHGT9aAP0Jr8fNZ1LxP8A8E1P27PFnj/xD4Zvtc+HPjKe9WPUbRR89vc3&#10;C3O1GJ2+fE6gFGK7gCRgMCPr79jn4R/tQ+AvibqeofGzx/Z+KvCsmjywW1nb3xnZLwzQMkm0wpgC&#10;NZhnP8XT0+cf2bL5f+Ck37W/jPxT8Qp31f4ceCwsuheD5mJsj5kjpA8sf3XOyN2fIyzMoPyDZQB7&#10;Z+0v/wAFAPg/44/ZR8X2/gvxJF4m8ReLdMuPD2n+HbeNxqPnXUTQkvARvUIHZt2NrFQFJJFdz/wT&#10;T/Zz1z9nH9m+HT/FEDWfiTXtQk1q8sXOWsw8ccccLejBIgzDqGcjtXln7U3/AASz8Cal4d1Txn8I&#10;vtPw98baVFJqNta6dM/2S5kjUsEVS26ByVAVoyACeVPUdT/wSz/aq8R/tHfCXXNK8Y3X9p+JfCVx&#10;BbvqbH97d20yMYXl9ZAYpVLfxAAnLbiQD7Yoqhr0Oo3Gh6jFo9zBZ6tJbSLZ3N1EZYopipEbugIL&#10;KGwSoIyARkV8x/8ACu/2vv8Aorvw/wD/AAmpP/iqAPefjR/yR3x3/wBgG/8A/Sd68Y/YB/5M4+Fn&#10;/YK/9qyVzviH4P8A7Wvibw/qej3vxb8AtZ6hay2k6p4ckVjHIhRgDu4OCea9G/Z8+CPi34K/Bfwl&#10;4Im1zT76bRbMW73EEbKjtuZjtDITjLYyeuM4HQXGXK7siUXJWR67RWL/AGH4p/6CVp+X/wBhR/Yf&#10;in/oJWn5f/YVr7RGXs2bVFYv9h+Kf+glafl/9hR/Yfin/oJWn5f/AGFHtEHs2VtF/wCRn1b8P510&#10;dc5D4R8Q291NcR31os03325Ofw2VZ/sPxT/0ErT8v/sKmM0kN02zaorF/sPxT/0ErT8v/sKP7D8U&#10;/wDQStPy/wDsKr2iF7Nm1RWL/Yfin/oJWn5f/YUf2H4p/wCglafl/wDYUe0QezZtUVi/2H4p/wCg&#10;lafl/wDYUf2H4p/6CVp+X/2FHtEHs2bVFYv9h+Kf+glafl/9hR/Yfin/AKCVp+X/ANhR7RB7Nl7W&#10;P+QRff8AXB//AEE1T8Jf8i/af8D/APQ2qKbw74muIXik1C0aN1KsMYyCMH+CmWnhfxHY26QQX9ok&#10;S5wvXGTnunvS9or3HyO1joKKxf7D8U/9BK0/L/7Cj+w/FP8A0ErT8v8A7Cn7RC9mzaorF/sPxT/0&#10;ErT8v/sKP7D8U/8AQStPy/8AsKPaIPZs2qKxf7D8U/8AQStPy/8AsKP7D8U/9BK0/L/7Cj2iD2bN&#10;qisX+w/FP/QStPy/+wo/sPxT/wBBK0/L/wCwo9og9mzarnPGH/MO/wCu4qz/AGH4p/6CVp+X/wBh&#10;Va88I+IdQ8vz760k8tty9Rg/glKU01YcYNO50dFYv9h+Kf8AoJWn5f8A2FH9h+Kf+glafl/9hT9o&#10;hezZtUVi/wBh+Kf+glafl/8AYUf2H4p/6CVp+X/2FHtEHs2bVFYv9h+Kf+glafl/9hR/Yfin/oJW&#10;n5f/AGFHtEHs2bVFYv8AYfin/oJWn5f/AGFH9h+Kf+glafl/9hR7RB7Nm1RWL/Yfin/oJWn5f/YU&#10;f2H4p/6CVp+X/wBhR7RB7NlbRf8AkZ9W/D+ddHXOQ+EfENvdTXEd9aLNN99uTn8NlWf7D8U/9BK0&#10;/L/7CpjNJDdNs2qKxf7D8U/9BK0/L/7Cj+w/FP8A0ErT8v8A7Cq9ohezZtUVi/2H4p/6CVp+X/2F&#10;H9h+Kf8AoJWn5f8A2FHtEHs2bVFYv9h+Kf8AoJWn5f8A2FH9h+Kf+glafl/9hR7RB7Nm1RWL/Yfi&#10;n/oJWn5f/YUf2H4p/wCglafl/wDYUe0QezZe1j/kEX3/AFwf/wBBNU/CX/Iv2n/A/wD0Nqim8O+J&#10;riF4pNQtGjdSrDGMgjB/gplp4X8R2NukEF/aJEucL1xk57p70vaK9x8jtY6CisX+w/FP/QStPy/+&#10;wo/sPxT/ANBK0/L/AOwp+0QvZs2qKxf7D8U/9BK0/L/7Cj+w/FP/AEErT8v/ALCj2iD2bNqisX+w&#10;/FP/AEErT8v/ALCj+w/FP/QStPy/+wo9og9mzaorF/sPxT/0ErT8v/sKP7D8U/8AQStPy/8AsKPa&#10;IPZs2q5zxh/zDv8AruKs/wBh+Kf+glafl/8AYVWvPCPiHUPL8++tJPLbcvUYP4JSlNNWHGDTudHR&#10;WL/Yfin/AKCVp+X/ANhR/Yfin/oJWn5f/YU/aIXs2bVFYv8AYfin/oJWn5f/AGFH9h+Kf+glafl/&#10;9hR7RB7Nm1RWL/Yfin/oJWn5f/YUf2H4p/6CVp+X/wBhR7RB7Nm1RWL/AGH4p/6CVp+X/wBhR/Yf&#10;in/oJWn5f/YUe0QezZtUVi/2H4p/6CVp+X/2FH9h+Kf+glafl/8AYUe0QezZWsf+R31D/rgP5JXR&#10;1zkfhHxDHfSXi31oLiRdrPzyOO2zHYVZ/sPxT/0ErT8v/sKSmkN02zaorF/sPxT/ANBK0/L/AOwo&#10;/sPxT/0ErT8v/sKftEL2bNqisX+w/FP/AEErT8v/ALCj+w/FP/QStPy/+wo9og9mzaorF/sPxT/0&#10;ErT8v/sKP7D8U/8AQStPy/8AsKPaIPZs2qKxf7D8U/8AQStPy/8AsKP7D8U/9BK0/L/7Cj2iD2bL&#10;2sf8gi+/64P/AOgmqfhL/kX7T/gf/obVFN4d8TXELxSahaNG6lWGMZBGD/BTLTwv4jsbdIIL+0SJ&#10;c4XrjJz3T3pe0V7j5Hax0FFYv9h+Kf8AoJWn5f8A2FH9h+Kf+glafl/9hT9ohezZtUVi/wBh+Kf+&#10;glafl/8AYUf2H4p/6CVp+X/2FHtEHs2bVFYv9h+Kf+glafl/9hR/Yfin/oJWn5f/AGFHtEHs2bVF&#10;Yv8AYfin/oJWn5f/AGFH9h+Kf+glafl/9hR7RB7Nm1XOeMP+Yd/13FWf7D8U/wDQStPy/wDsKrXn&#10;hHxDqHl+ffWknltuXqMH8EpSmmrDjBp3OjorF/sPxT/0ErT8v/sKP7D8U/8AQStPy/8AsKftEL2b&#10;NqisX+w/FP8A0ErT8v8A7Cj+w/FP/QStPy/+wo9og9mzaorF/sPxT/0ErT8v/sKP7D8U/wDQStPy&#10;/wDsKPaIPZs2qKxf7D8U/wDQStPy/wDsKP7D8U/9BK0/L/7Cj2iD2bNqisX+w/FP/QStPy/+wo/s&#10;PxT/ANBK0/L/AOwo9og9mytY/wDI76h/1wH8kro65yPwj4hjvpLxb60FxIu1n55HHbZjsKs/2H4p&#10;/wCglafl/wDYUlNIbptm1RWL/Yfin/oJWn5f/YUf2H4p/wCglafl/wDYU/aIXs2bVFYv9h+Kf+gl&#10;afl/9hR/Yfin/oJWn5f/AGFHtEHs2bVFYv8AYfin/oJWn5f/AGFH9h+Kf+glafl/9hR7RB7Nm1RW&#10;L/Yfin/oJWn5f/YUf2H4p/6CVp+X/wBhR7RB7Nmpef8AHpP/ALjfyqD4ff8AIup/10b+dUH8P+J5&#10;EZW1G0KsMHj/AOwrofDujnQ9LitS/mOPmYjpuPUD2rOclLY0hFx3NOiiiszQKKKKACiiigAooooA&#10;KKKKACvgD4N/8pkvjt/2Jlt/6J0avv8Ar4A+Df8AymS+O3/YmW3/AKJ0agD7/ooooAKKKKACiiig&#10;AooooAKKKKACiiigAooooAKKKKACiiigAooooAKKKKACiiigAooooAKKKKACiiigAooooAKKKKAC&#10;iiigAooooAKKKKACiiigAooooAKKKKACiiigAooooAKKKKACiiigAooooA+APjJ/ymS+BP8A2Jlz&#10;/wCidZr7/r4A+Mn/ACmS+BP/AGJlz/6J1mvv+gAooooAKKKKACiiigAooooA/HaxXxx/wSl/ag8T&#10;a3P4Vvde+DviOVoRdWceI2tjJvhCuPlSeEsU2PtDgtjAYMPYfjH/AMFcPDfj7wLfeFfg34R8U6z4&#10;6162exs/tdkii1aRSpdUikkaSRQSVUDbkAkkDB/SSaCO5heKaNZYnGGR1BVh6EGs3RfCeh+G5JH0&#10;nRtP0t5BtdrK1jhLD0JUDNAHyt/wTO/ZT1r9mP4L38niuJbXxd4nukvr2xVgxs4kUrDCxBILjc7H&#10;HQybf4cn6/oooAKKKKACiiigAooooAKKKKACiiigAooooAKKKKACiiigAooooAKKKKACiiigAooo&#10;oAKKKKACiiigAooooAKKKKACiiigAooooAKKKKACiiigAooooAKKKKACiiigAooooAKKKKACiiig&#10;AooooAKKKKACiiigAooooAKKKKACiiigAooooAK+AP8AgnD/AMnTftof9jmv/pdqtff9fAH/AATh&#10;/wCTpv20P+xzX/0u1WgD7/ooooAKKKKACiiigAooooAKKKKACiiigAooooAKKKKACiiigAooooAK&#10;KKKACiiigAooooAKKKKACiiigAooooAKKKKAPgD/AILV/wDJrPhb/sc7X/0hvq+/6+AP+C1f/JrP&#10;hb/sc7X/ANIb6vv+gAooooAKKKKACvx2sV8cf8Epf2oPE2tz+Fb3Xvg74jlaEXVnHiNrYyb4Qrj5&#10;UnhLFNj7Q4LYwGDD9iajmgjuYXimjWWJxhkdQVYehBoA/Nv4x/8ABXDw34+8C33hX4N+EfFOs+Ot&#10;etnsbP7XZIotWkUqXVIpJGkkUElVA25AJJAwfaf+CZ37Ketfsx/Be/k8VxLa+LvE90l9e2KsGNnE&#10;ilYYWIJBcbnY46GTb/Dk/VOi+E9D8NySPpOjafpbyDa7WVrHCWHoSoGa1q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vgD4N/8AKZL47f8AYmW3/onRq+/6+APg3/ymS+O3/YmW3/onRqAPv+iiigAo&#10;oooAKKKKACiiigAooooAKKKKACiiigAooooAKKKKACiiigAooooAKKKKACiiigAooooAKKKKACii&#10;igAooooAKKKKACiiigAooooAKKKKACiiigAooooAKKKKACiiigAooooAKKKKACiiigD4A+Mn/KZL&#10;4E/9iZc/+idZr7/r4A+Mn/KZL4E/9iZc/wDonWa+/wCgAooooAKKKKACiiigAooooAKKKKACiiig&#10;AooooAKKKKACiiigAooooAKKKKACiiigAooooAKKKKACiiigAooooAKKKKACiiigAooooAKKKKAC&#10;iiigAooooAKKKKACiiigAooooAKKKKACiiigAooooAKKKKACiiigAooooAKKKKACiiigAooooAKK&#10;KKACiiigAooooAKKKKACiiigAr4A/wCCcP8AydN+2h/2Oa/+l2q19/18Af8ABOH/AJOm/bQ/7HNf&#10;/S7VaAPv+iiigAooooAKKKKACiiigAooooAKKKKACiiigAooooAKKKKACiiigAooooAKKKKACiii&#10;gAooooAKKKKACiiigAooooA+AP8AgtX/AMms+Fv+xztf/SG+r7/r4A/4LV/8ms+Fv+xztf8A0hvq&#10;+/6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r4A+Df/KZL47f9iZbf&#10;+idGr7/r4A+Df/KZL47f9iZbf+idGoA+/wCiiigAooooAKKKKACiiigAooooAKKKKACiiigAoooo&#10;AKKKKACiiigAooooAKKKKACiiigAooooAKKKKACiiigAooooAKKKKACiiigAooooAKKKKACiiigA&#10;ooooAKKKKACiiigAooooAKKKKACiiigD4A+Mn/KZL4E/9iZc/wDonWa+/wCvgD4yf8pkvgT/ANiZ&#10;c/8AonWa+/6ACiiigAooooAKKKKACiiigAooooAKKKKACiiigAooooAKKKKACiiigAooooAKKKKA&#10;CiiigAooooAKKKKACiiigAooooAKKKKACiiigAooooAKKKKACiiigAooooAKKKKACiiigAooooAK&#10;KKKACiiigAooooAKKKKACiiigAooooAKKKKACiiigAooooAKKKKACiiigAooooAKKKKACvgD/gnD&#10;/wAnTftof9jmv/pdqtff9fAH/BOH/k6b9tD/ALHNf/S7VaAPv+iiigAooooAKKKKACiiigAooooA&#10;KKKKACiiigAooooAKKKKACiiigAooooAKKKKACiiigAooooAKKKKACiiigAooooA+AP+C1f/ACaz&#10;4W/7HO1/9Ib6vv8Ar4A/4LV/8ms+Fv8Asc7X/wBIb6vv+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APg3/ymS+O3/YmW3/onRq+/wCvgD4N/wDKZL47f9iZbf8AonRq&#10;APv+iiigAooooAKKKKACiiigAooooAKKKKACiiigAooooAKKKKACiiigAooooAKKKKACiiigAooo&#10;oAKKKKACiiigAooooAKKKKACiiigAooooAKKKKACiiigAooooAKKKKACiiigAooooAKKKKACiiig&#10;D4A+Mn/KZL4E/wDYmXP/AKJ1mvv+vzq/aN8WaH4H/wCCunwT1vxJrOn+H9FtfBk3n6jql0ltbw7k&#10;1hF3yOQq5ZlUZPJYDqa+wP8AhrH4If8ARZPh/wD+FRY//HaAPVaK8q/4ax+CH/RZPh//AOFRY/8A&#10;x2j/AIax+CH/AEWT4f8A/hUWP/x2gD1WivKv+Gsfgh/0WT4f/wDhUWP/AMdo/wCGsfgh/wBFk+H/&#10;AP4VFj/8doA9Voryr/hrH4If9Fk+H/8A4VFj/wDHaP8AhrH4If8ARZPh/wD+FRY//HaAPVaK8q/4&#10;ax+CH/RZPh//AOFRY/8Ax2j/AIax+CH/AEWT4f8A/hUWP/x2gD1WivKv+Gsfgh/0WT4f/wDhUWP/&#10;AMdo/wCGsfgh/wBFk+H/AP4VFj/8doA9Voryr/hrH4If9Fk+H/8A4VFj/wDHaP8AhrH4If8ARZPh&#10;/wD+FRY//HaAPVaK8q/4ax+CH/RZPh//AOFRY/8Ax2j/AIax+CH/AEWT4f8A/hUWP/x2gD1WivKv&#10;+Gsfgh/0WT4f/wDhUWP/AMdo/wCGsfgh/wBFk+H/AP4VFj/8doA9Voryr/hrH4If9Fk+H/8A4VFj&#10;/wDHaP8AhrH4If8ARZPh/wD+FRY//HaAPVaK8q/4ax+CH/RZPh//AOFRY/8Ax2j/AIax+CH/AEWT&#10;4f8A/hUWP/x2gD1WivKv+Gsfgh/0WT4f/wDhUWP/AMdo/wCGsfgh/wBFk+H/AP4VFj/8doA9Vory&#10;r/hrH4If9Fk+H/8A4VFj/wDHaP8AhrH4If8ARZPh/wD+FRY//HaAPVaK8q/4ax+CH/RZPh//AOFR&#10;Y/8Ax2j/AIax+CH/AEWT4f8A/hUWP/x2gD1WivKv+Gsfgh/0WT4f/wDhUWP/AMdo/wCGsfgh/wBF&#10;k+H/AP4VFj/8doA9Voryr/hrH4If9Fk+H/8A4VFj/wDHaP8AhrH4If8ARZPh/wD+FRY//HaAPVaK&#10;8q/4ax+CH/RZPh//AOFRY/8Ax2j/AIax+CH/AEWT4f8A/hUWP/x2gD1WivKv+Gsfgh/0WT4f/wDh&#10;UWP/AMdo/wCGsfgh/wBFk+H/AP4VFj/8doA9Voryr/hrH4If9Fk+H/8A4VFj/wDHaP8AhrH4If8A&#10;RZPh/wD+FRY//HaAPVaK8q/4ax+CH/RZPh//AOFRY/8Ax2j/AIax+CH/AEWT4f8A/hUWP/x2gD1W&#10;ivKv+Gsfgh/0WT4f/wDhUWP/AMdo/wCGsfgh/wBFk+H/AP4VFj/8doA9Voryr/hrH4If9Fk+H/8A&#10;4VFj/wDHaP8AhrH4If8ARZPh/wD+FRY//HaAPVaK8q/4ax+CH/RZPh//AOFRY/8Ax2j/AIax+CH/&#10;AEWT4f8A/hUWP/x2gD1WivKv+Gsfgh/0WT4f/wDhUWP/AMdo/wCGsfgh/wBFk+H/AP4VFj/8doA9&#10;Voryr/hrH4If9Fk+H/8A4VFj/wDHaP8AhrH4If8ARZPh/wD+FRY//HaAPVaK8q/4ax+CH/RZPh//&#10;AOFRY/8Ax2j/AIax+CH/AEWT4f8A/hUWP/x2gD1WivKv+Gsfgh/0WT4f/wDhUWP/AMdo/wCGsfgh&#10;/wBFk+H/AP4VFj/8doA9Voryr/hrH4If9Fk+H/8A4VFj/wDHaP8AhrH4If8ARZPh/wD+FRY//HaA&#10;PVaK8q/4ax+CH/RZPh//AOFRY/8Ax2j/AIax+CH/AEWT4f8A/hUWP/x2gD1WivKv+Gsfgh/0WT4f&#10;/wDhUWP/AMdo/wCGsfgh/wBFk+H/AP4VFj/8doA9Voryr/hrH4If9Fk+H/8A4VFj/wDHaP8AhrH4&#10;If8ARZPh/wD+FRY//HaAPVaK8q/4ax+CH/RZPh//AOFRY/8Ax2j/AIax+CH/AEWT4f8A/hUWP/x2&#10;gD1WivKv+Gsfgh/0WT4f/wDhUWP/AMdo/wCGsfgh/wBFk+H/AP4VFj/8doA9Voryr/hrH4If9Fk+&#10;H/8A4VFj/wDHaP8AhrH4If8ARZPh/wD+FRY//HaAPVaK8q/4ax+CH/RZPh//AOFRY/8Ax2j/AIax&#10;+CH/AEWT4f8A/hUWP/x2gD1WivKv+Gsfgh/0WT4f/wDhUWP/AMdo/wCGsfgh/wBFk+H/AP4VFj/8&#10;doA9Voryr/hrH4If9Fk+H/8A4VFj/wDHaP8AhrH4If8ARZPh/wD+FRY//HaAPVaK8q/4ax+CH/RZ&#10;Ph//AOFRY/8Ax2j/AIax+CH/AEWT4f8A/hUWP/x2gD1WivKv+Gsfgh/0WT4f/wDhUWP/AMdo/wCG&#10;sfgh/wBFk+H/AP4VFj/8doA9Voryr/hrH4If9Fk+H/8A4VFj/wDHaP8AhrH4If8ARZPh/wD+FRY/&#10;/HaAPVa+AP8AgnD/AMnTftof9jmv/pdqtfVX/DWPwQ/6LJ8P/wDwqLH/AOO18lf8Ey9Wsde/aS/b&#10;E1PTLy31HTb3xbFc2t5aSrLDPE95qjJIjqSGVlIIYHBBBFAH6FUUUUAFFFFABRRRQAUUUUAFFFFA&#10;BRRRQAUUUUAFFFFABRRRQAUUUUAFFFFABRRRQAUUUUAFFFFABRRRQAUUUUAFFFFAHwB/wWr/AOTW&#10;fC3/AGOdr/6Q31ff9fAH/Bav/k1nwt/2Odr/AOkN9X1V/wANY/BD/osnw/8A/Cosf/jtAHqtFeVf&#10;8NY/BD/osnw//wDCosf/AI7R/wANY/BD/osnw/8A/Cosf/jtAHqtFeVf8NY/BD/osnw//wDCosf/&#10;AI7R/wANY/BD/osnw/8A/Cosf/jtAHqtFeVf8NY/BD/osnw//wDCosf/AI7R/wANY/BD/osnw/8A&#10;/Cosf/jtAHqtFeVf8NY/BD/osnw//wDCosf/AI7R/wANY/BD/osnw/8A/Cosf/jtAHqtFeVf8NY/&#10;BD/osnw//wDCosf/AI7R/wANY/BD/osnw/8A/Cosf/jtAHqtFeVf8NY/BD/osnw//wDCosf/AI7R&#10;/wANY/BD/osnw/8A/Cosf/jtAHqtFeVf8NY/BD/osnw//wDCosf/AI7R/wANY/BD/osnw/8A/Cos&#10;f/jtAHqtFeVf8NY/BD/osnw//wDCosf/AI7R/wANY/BD/osnw/8A/Cosf/jtAHqtFeVf8NY/BD/o&#10;snw//wDCosf/AI7R/wANY/BD/osnw/8A/Cosf/jtAHqtFeVf8NY/BD/osnw//wDCosf/AI7R/wAN&#10;Y/BD/osnw/8A/Cosf/jtAHqtFeVf8NY/BD/osnw//wDCosf/AI7R/wANY/BD/osnw/8A/Cosf/jt&#10;AHqtFeVf8NY/BD/osnw//wDCosf/AI7R/wANY/BD/osnw/8A/Cosf/jtAHqtFeVf8NY/BD/osnw/&#10;/wDCosf/AI7R/wANY/BD/osnw/8A/Cosf/jtAHqtFeVf8NY/BD/osnw//wDCosf/AI7R/wANY/BD&#10;/osnw/8A/Cosf/jtAHqtFeVf8NY/BD/osnw//wDCosf/AI7R/wANY/BD/osnw/8A/Cosf/jtAHqt&#10;FeVf8NY/BD/osnw//wDCosf/AI7R/wANY/BD/osnw/8A/Cosf/jtAHqtFeVf8NY/BD/osnw//wDC&#10;osf/AI7R/wANY/BD/osnw/8A/Cosf/jtAHqtFeVf8NY/BD/osnw//wDCosf/AI7R/wANY/BD/osn&#10;w/8A/Cosf/jtAHqtFeVf8NY/BD/osnw//wDCosf/AI7R/wANY/BD/osnw/8A/Cosf/jtAHqtFeVf&#10;8NY/BD/osnw//wDCosf/AI7R/wANY/BD/osnw/8A/Cosf/jtAHqtFeVf8NY/BD/osnw//wDCosf/&#10;AI7R/wANY/BD/osnw/8A/Cosf/jtAHqtFeVf8NY/BD/osnw//wDCosf/AI7R/wANY/BD/osnw/8A&#10;/Cosf/jtAHqtFeVf8NY/BD/osnw//wDCosf/AI7R/wANY/BD/osnw/8A/Cosf/jtAHqtFeVf8NY/&#10;BD/osnw//wDCosf/AI7R/wANY/BD/osnw/8A/Cosf/jtAHqtFeVf8NY/BD/osnw//wDCosf/AI7R&#10;/wANY/BD/osnw/8A/Cosf/jtAHqtFeVf8NY/BD/osnw//wDCosf/AI7R/wANY/BD/osnw/8A/Cos&#10;f/jtAHqtFeVf8NY/BD/osnw//wDCosf/AI7R/wANY/BD/osnw/8A/Cosf/jtAHqtFeVf8NY/BD/o&#10;snw//wDCosf/AI7R/wANY/BD/osnw/8A/Cosf/jtAHqtFeVf8NY/BD/osnw//wDCosf/AI7R/wAN&#10;Y/BD/osnw/8A/Cosf/jtAHqtFeVf8NY/BD/osnw//wDCosf/AI7R/wANY/BD/osnw/8A/Cosf/jt&#10;AHqtFeVf8NY/BD/osnw//wDCosf/AI7R/wANY/BD/osnw/8A/Cosf/jtAHqtFeVf8NY/BD/osnw/&#10;/wDCosf/AI7R/wANY/BD/osnw/8A/Cosf/jtAHqtFeVf8NY/BD/osnw//wDCosf/AI7R/wANY/BD&#10;/osnw/8A/Cosf/jtAHqtFeVf8NY/BD/osnw//wDCosf/AI7R/wANY/BD/osnw/8A/Cosf/jtAHqt&#10;FeVf8NY/BD/osnw//wDCosf/AI7R/wANY/BD/osnw/8A/Cosf/jtAHqtFeVf8NY/BD/osnw//wDC&#10;osf/AI7R/wANY/BD/osnw/8A/Cosf/jtAHqtFeVf8NY/BD/osnw//wDCosf/AI7R/wANY/BD/osn&#10;w/8A/Cosf/jtAHqtFeVf8NY/BD/osnw//wDCosf/AI7R/wANY/BD/osnw/8A/Cosf/jtAHqtFeVf&#10;8NY/BD/osnw//wDCosf/AI7R/wANY/BD/osnw/8A/Cosf/jtAHqtFeVf8NY/BD/osnw//wDCosf/&#10;AI7R/wANY/BD/osnw/8A/Cosf/jtAHqtFeVf8NY/BD/osnw//wDCosf/AI7R/wANY/BD/osnw/8A&#10;/Cosf/jtAHqtFeVf8NY/BD/osnw//wDCosf/AI7R/wANY/BD/osnw/8A/Cosf/jtAHqtFeVf8NY/&#10;BD/osnw//wDCosf/AI7R/wANY/BD/osnw/8A/Cosf/jtAHqtFeVf8NY/BD/osnw//wDCosf/AI7R&#10;/wANY/BD/osnw/8A/Cosf/jtAHqtFeVf8NY/BD/osnw//wDCosf/AI7R/wANY/BD/osnw/8A/Cos&#10;f/jtAHqtFeVf8NY/BD/osnw//wDCosf/AI7R/wANY/BD/osnw/8A/Cosf/jtAHqtFeVf8NY/BD/o&#10;snw//wDCosf/AI7R/wANY/BD/osnw/8A/Cosf/jtAHqtFeVf8NY/BD/osnw//wDCosf/AI7R/wAN&#10;Y/BD/osnw/8A/Cosf/jtAHqtFeVf8NY/BD/osnw//wDCosf/AI7R/wANY/BD/osnw/8A/Cosf/jt&#10;AHqtFeVf8NY/BD/osnw//wDCosf/AI7R/wANY/BD/osnw/8A/Cosf/jtAHqtFeVf8NY/BD/osnw/&#10;/wDCosf/AI7R/wANY/BD/osnw/8A/Cosf/jtAHqtFeVf8NY/BD/osnw//wDCosf/AI7R/wANY/BD&#10;/osnw/8A/Cosf/jtAHqtFeVf8NY/BD/osnw//wDCosf/AI7R/wANY/BD/osnw/8A/Cosf/jtAHqt&#10;FeVf8NY/BD/osnw//wDCosf/AI7R/wANY/BD/osnw/8A/Cosf/jtAHqtFeVf8NY/BD/osnw//wDC&#10;osf/AI7R/wANY/BD/osnw/8A/Cosf/jtAHqtFeVf8NY/BD/osnw//wDCosf/AI7R/wANY/BD/osn&#10;w/8A/Cosf/jtAHqtFeVf8NY/BD/osnw//wDCosf/AI7R/wANY/BD/osnw/8A/Cosf/jtAHqtFeVf&#10;8NY/BD/osnw//wDCosf/AI7R/wANY/BD/osnw/8A/Cosf/jtAHqtFeVf8NY/BD/osnw//wDCosf/&#10;AI7R/wANY/BD/osnw/8A/Cosf/jtAHqtFeVf8NY/BD/osnw//wDCosf/AI7R/wANY/BD/osnw/8A&#10;/Cosf/jtAHqtFeVf8NY/BD/osnw//wDCosf/AI7R/wANY/BD/osnw/8A/Cosf/jtAHqtFeVf8NY/&#10;BD/osnw//wDCosf/AI7R/wANY/BD/osnw/8A/Cosf/jtAHqtFeVf8NY/BD/osnw//wDCosf/AI7R&#10;/wANY/BD/osnw/8A/Cosf/jtAHqtFeVf8NY/BD/osnw//wDCosf/AI7R/wANY/BD/osnw/8A/Cos&#10;f/jtAHqtFeVf8NY/BD/osnw//wDCosf/AI7R/wANY/BD/osnw/8A/Cosf/jtAHqtFeVf8NY/BD/o&#10;snw//wDCosf/AI7R/wANY/BD/osnw/8A/Cosf/jtAHqtFeVf8NY/BD/osnw//wDCosf/AI7R/wAN&#10;Y/BD/osnw/8A/Cosf/jtAHqtfAHwb/5TJfHb/sTLb/0To1fVX/DWPwQ/6LJ8P/8AwqLH/wCO18f/&#10;ALOXizQ/HH/BXT42a34b1nT/ABBot14Mh8jUdLukubebamjo2yRCVbDKynB4KkdRQB+itFFFABRR&#10;RQAUUUUAFFFFABRRRQAUUUUAFFFFABRRRQAUUUUAFFFFABRRRQAUUUUAFFFFABRRRQAUUUUAFFFF&#10;ABRRRQAUUUUAFFFFABRRRQAUUUUAFFFFABRRRQAUUUUAFFFFABRRRQAUUUUAFFFFAHinxq/Yz+Dv&#10;7RPiq18SfELwf/wkGtWtkmnw3P8Aad5bbYFkkkVNsMyKcNLIckZ+brgDHAf8OuP2Yv8Aomf/AJX9&#10;U/8AkmvqqigD5V/4dcfsxf8ARM//ACv6p/8AJNH/AA64/Zi/6Jn/AOV/VP8A5Jr6qooA+Vf+HXH7&#10;MX/RM/8Ayv6p/wDJNH/Drj9mL/omf/lf1T/5Jr6qooA+Vf8Ah1x+zF/0TP8A8r+qf/JNH/Drj9mL&#10;/omf/lf1T/5Jr6qooA+Vf+HXH7MX/RM//K/qn/yTR/w64/Zi/wCiZ/8Alf1T/wCSa+qqKAPlX/h1&#10;x+zF/wBEz/8AK/qn/wAk0f8ADrj9mL/omf8A5X9U/wDkmvqqigD5V/4dcfsxf9Ez/wDK/qn/AMk0&#10;f8OuP2Yv+iZ/+V/VP/kmvqqigD5V/wCHXH7MX/RM/wDyv6p/8k0f8OuP2Yv+iZ/+V/VP/kmvqqig&#10;D5V/4dcfsxf9Ez/8r+qf/JNH/Drj9mL/AKJn/wCV/VP/AJJr6qooA+Vf+HXH7MX/AETP/wAr+qf/&#10;ACTR/wAOuP2Yv+iZ/wDlf1T/AOSa+qqKAPlX/h1x+zF/0TP/AMr+qf8AyTR/w64/Zi/6Jn/5X9U/&#10;+Sa+qqKAPlX/AIdcfsxf9Ez/APK/qn/yTR/w64/Zi/6Jn/5X9U/+Sa+qqKAPlX/h1x+zF/0TP/yv&#10;6p/8k0f8OuP2Yv8Aomf/AJX9U/8AkmvqqigD5V/4dcfsxf8ARM//ACv6p/8AJNH/AA64/Zi/6Jn/&#10;AOV/VP8A5Jr6qooA+Vf+HXH7MX/RM/8Ayv6p/wDJNH/Drj9mL/omf/lf1T/5Jr6qooA+Vf8Ah1x+&#10;zF/0TP8A8r+qf/JNH/Drj9mL/omf/lf1T/5Jr6qooA+Vf+HXH7MX/RM//K/qn/yTR/w64/Zi/wCi&#10;Z/8Alf1T/wCSa+qqKAPlX/h1x+zF/wBEz/8AK/qn/wAk0f8ADrj9mL/omf8A5X9U/wDkmvqqigD5&#10;V/4dcfsxf9Ez/wDK/qn/AMk0f8OuP2Yv+iZ/+V/VP/kmvqqigD5V/wCHXH7MX/RM/wDyv6p/8k0f&#10;8OuP2Yv+iZ/+V/VP/kmvqqigD5V/4dcfsxf9Ez/8r+qf/JNH/Drj9mL/AKJn/wCV/VP/AJJr6qoo&#10;A+Vf+HXH7MX/AETP/wAr+qf/ACTR/wAOuP2Yv+iZ/wDlf1T/AOSa+qqKAPlX/h1x+zF/0TP/AMr+&#10;qf8AyTR/w64/Zi/6Jn/5X9U/+Sa+qqKAPlX/AIdcfsxf9Ez/APK/qn/yTR/w64/Zi/6Jn/5X9U/+&#10;Sa+qqKAPlX/h1x+zF/0TP/yv6p/8k0f8OuP2Yv8Aomf/AJX9U/8AkmvqqigD5V/4dcfsxf8ARM//&#10;ACv6p/8AJNH/AA64/Zi/6Jn/AOV/VP8A5Jr6qooA+Vf+HXH7MX/RM/8Ayv6p/wDJNH/Drj9mL/om&#10;f/lf1T/5Jr6qooA+Vf8Ah1x+zF/0TP8A8r+qf/JNH/Drj9mL/omf/lf1T/5Jr6qooA+Vf+HXH7MX&#10;/RM//K/qn/yTR/w64/Zi/wCiZ/8Alf1T/wCSa+qqKAPlX/h1x+zF/wBEz/8AK/qn/wAk0f8ADrj9&#10;mL/omf8A5X9U/wDkmvqqigD5V/4dcfsxf9Ez/wDK/qn/AMk0f8OuP2Yv+iZ/+V/VP/kmvqqigD5V&#10;/wCHXH7MX/RM/wDyv6p/8k0f8OuP2Yv+iZ/+V/VP/kmvqqigD5V/4dcfsxf9Ez/8r+qf/JNH/Drj&#10;9mL/AKJn/wCV/VP/AJJr6qooA+Vf+HXH7MX/AETP/wAr+qf/ACTR/wAOuP2Yv+iZ/wDlf1T/AOSa&#10;+qqKAPlX/h1x+zF/0TP/AMr+qf8AyTR/w64/Zi/6Jn/5X9U/+Sa+qqKAPlX/AIdcfsxf9Ez/APK/&#10;qn/yTR/w64/Zi/6Jn/5X9U/+Sa+qqKAPlX/h1x+zF/0TP/yv6p/8k0f8OuP2Yv8Aomf/AJX9U/8A&#10;kmvqqigD5V/4dcfsxf8ARM//ACv6p/8AJNH/AA64/Zi/6Jn/AOV/VP8A5Jr6qooA+Vf+HXH7MX/R&#10;M/8Ayv6p/wDJNH/Drj9mL/omf/lf1T/5Jr6qooA+Vf8Ah1x+zF/0TP8A8r+qf/JNH/Drj9mL/omf&#10;/lf1T/5Jr6qooA+Vf+HXH7MX/RM//K/qn/yTXqvwL/Zb+GH7Nf8Abf8Awrjwz/wjn9teR9v/ANPu&#10;rrzvJ8zyv9fK+3HmyfdxndznAx6rRQAUUUUAFFFFABRRRQAUUUUAFFFFABRRRQAUUUUAFFFFABRR&#10;RQAUUUUAFFFFABRRRQAUUUUAFFFFABRRRQAUUUUAFFFFAHn/AMavgL4E/aJ8K2vhv4haF/wkGi2t&#10;6moQ232ue22zrHJGr7oZEY4WWQYJx83TIGPFf+HXH7MX/RM//K/qn/yTX1VRQB8q/wDDrj9mL/om&#10;f/lf1T/5Jo/4dcfsxf8ARM//ACv6p/8AJNfVVFAHyr/w64/Zi/6Jn/5X9U/+SaP+HXH7MX/RM/8A&#10;yv6p/wDJNfVVFAHyr/w64/Zi/wCiZ/8Alf1T/wCSaP8Ah1x+zF/0TP8A8r+qf/JNfVVFAHyr/wAO&#10;uP2Yv+iZ/wDlf1T/AOSaP+HXH7MX/RM//K/qn/yTX1VRQB8q/wDDrj9mL/omf/lf1T/5Jo/4dcfs&#10;xf8ARM//ACv6p/8AJNfVVFAHyr/w64/Zi/6Jn/5X9U/+SaP+HXH7MX/RM/8Ayv6p/wDJNfVVFAHy&#10;r/w64/Zi/wCiZ/8Alf1T/wCSaP8Ah1x+zF/0TP8A8r+qf/JNfVVFAHyr/wAOuP2Yv+iZ/wDlf1T/&#10;AOSaP+HXH7MX/RM//K/qn/yTX1VRQB8q/wDDrj9mL/omf/lf1T/5Jo/4dcfsxf8ARM//ACv6p/8A&#10;JNfVVFAHyr/w64/Zi/6Jn/5X9U/+SaP+HXH7MX/RM/8Ayv6p/wDJNfVVFAHyr/w64/Zi/wCiZ/8A&#10;lf1T/wCSaP8Ah1x+zF/0TP8A8r+qf/JNfVVFAHyr/wAOuP2Yv+iZ/wDlf1T/AOSaP+HXH7MX/RM/&#10;/K/qn/yTX1VRQB8q/wDDrj9mL/omf/lf1T/5Jo/4dcfsxf8ARM//ACv6p/8AJNfVVFAHyr/w64/Z&#10;i/6Jn/5X9U/+SaP+HXH7MX/RM/8Ayv6p/wDJNfVVFAHyr/w64/Zi/wCiZ/8Alf1T/wCSaP8Ah1x+&#10;zF/0TP8A8r+qf/JNfVVFAHyr/wAOuP2Yv+iZ/wDlf1T/AOSaP+HXH7MX/RM//K/qn/yTX1VRQB8q&#10;/wDDrj9mL/omf/lf1T/5Jo/4dcfsxf8ARM//ACv6p/8AJNfVVFAHyr/w64/Zi/6Jn/5X9U/+SaP+&#10;HXH7MX/RM/8Ayv6p/wDJNfVVFAHyr/w64/Zi/wCiZ/8Alf1T/wCSaP8Ah1x+zF/0TP8A8r+qf/JN&#10;fVVFAHyr/wAOuP2Yv+iZ/wDlf1T/AOSaP+HXH7MX/RM//K/qn/yTX1VRQB8q/wDDrj9mL/omf/lf&#10;1T/5Jo/4dcfsxf8ARM//ACv6p/8AJNfVVFAHyr/w64/Zi/6Jn/5X9U/+SaP+HXH7MX/RM/8Ayv6p&#10;/wDJNfVVFAHyr/w64/Zi/wCiZ/8Alf1T/wCSaP8Ah1x+zF/0TP8A8r+qf/JNfVVFAHyr/wAOuP2Y&#10;v+iZ/wDlf1T/AOSaP+HXH7MX/RM//K/qn/yTX1VRQB8q/wDDrj9mL/omf/lf1T/5Jo/4dcfsxf8A&#10;RM//ACv6p/8AJNfVVFAHyr/w64/Zi/6Jn/5X9U/+SaP+HXH7MX/RM/8Ayv6p/wDJNfVVFAHyr/w6&#10;4/Zi/wCiZ/8Alf1T/wCSaP8Ah1x+zF/0TP8A8r+qf/JNfVVFAHyr/wAOuP2Yv+iZ/wDlf1T/AOSa&#10;P+HXH7MX/RM//K/qn/yTX1VRQB8q/wDDrj9mL/omf/lf1T/5Jo/4dcfsxf8ARM//ACv6p/8AJNfV&#10;VFAHyr/w64/Zi/6Jn/5X9U/+SaP+HXH7MX/RM/8Ayv6p/wDJNfVVFAHyr/w64/Zi/wCiZ/8Alf1T&#10;/wCSaP8Ah1x+zF/0TP8A8r+qf/JNfVVFAHyr/wAOuP2Yv+iZ/wDlf1T/AOSaP+HXH7MX/RM//K/q&#10;n/yTX1VRQB8q/wDDrj9mL/omf/lf1T/5Jo/4dcfsxf8ARM//ACv6p/8AJNfVVFAHyr/w64/Zi/6J&#10;n/5X9U/+SaP+HXH7MX/RM/8Ayv6p/wDJNfVVFAHyr/w64/Zi/wCiZ/8Alf1T/wCSaP8Ah1x+zF/0&#10;TP8A8r+qf/JNfVVFAHyr/wAOuP2Yv+iZ/wDlf1T/AOSaP+HXH7MX/RM//K/qn/yTX1VRQB8q/wDD&#10;rj9mL/omf/lf1T/5Jo/4dcfsxf8ARM//ACv6p/8AJNfVVFAHyr/w64/Zi/6Jn/5X9U/+SaP+HXH7&#10;MX/RM/8Ayv6p/wDJNfVVFAHyr/w64/Zi/wCiZ/8Alf1T/wCSaP8Ah1x+zF/0TP8A8r+qf/JNfVVF&#10;AHyr/wAOuP2Yv+iZ/wDlf1T/AOSaP+HXH7MX/RM//K/qn/yTX1VRQB8q/wDDrj9mL/omf/lf1T/5&#10;Jo/4dcfsxf8ARM//ACv6p/8AJNfVVFAHyr/w64/Zi/6Jn/5X9U/+SaP+HXH7MX/RM/8Ayv6p/wDJ&#10;NfVVFAHyr/w64/Zi/wCiZ/8Alf1T/wCSaP8Ah1x+zF/0TP8A8r+qf/JNfVVFAHyr/wAOuP2Yv+iZ&#10;/wDlf1T/AOSaP+HXH7MX/RM//K/qn/yTX1VRQB8q/wDDrj9mL/omf/lf1T/5Jo/4dcfsxf8ARM//&#10;ACv6p/8AJNfVVFAHyr/w64/Zi/6Jn/5X9U/+SaP+HXH7MX/RM/8Ayv6p/wDJNfVVFAHyr/w64/Zi&#10;/wCiZ/8Alf1T/wCSaP8Ah1x+zF/0TP8A8r+qf/JNfVVFAHyr/wAOuP2Yv+iZ/wDlf1T/AOSaP+HX&#10;H7MX/RM//K/qn/yTX1VRQB8q/wDDrj9mL/omf/lf1T/5Jo/4dcfsxf8ARM//ACv6p/8AJNfVVFAH&#10;yr/w64/Zi/6Jn/5X9U/+SaP+HXH7MX/RM/8Ayv6p/wDJNfVVFAHyr/w64/Zi/wCiZ/8Alf1T/wCS&#10;aP8Ah1x+zF/0TP8A8r+qf/JNfVVFAHyr/wAOuP2Yv+iZ/wDlf1T/AOSaP+HXH7MX/RM//K/qn/yT&#10;X1VRQB8q/wDDrj9mL/omf/lf1T/5Jo/4dcfsxf8ARM//ACv6p/8AJNfVVFAHyr/w64/Zi/6Jn/5X&#10;9U/+SaP+HXH7MX/RM/8Ayv6p/wDJNfVVFAHyr/w64/Zi/wCiZ/8Alf1T/wCSaP8Ah1x+zF/0TP8A&#10;8r+qf/JNfVVFAHyr/wAOuP2Yv+iZ/wDlf1T/AOSaP+HXH7MX/RM//K/qn/yTX1VRQB8q/wDDrj9m&#10;L/omf/lf1T/5Jo/4dcfsxf8ARM//ACv6p/8AJNfVVFAHyr/w64/Zi/6Jn/5X9U/+SaP+HXH7MX/R&#10;M/8Ayv6p/wDJNfVVFAHyr/w64/Zi/wCiZ/8Alf1T/wCSaP8Ah1x+zF/0TP8A8r+qf/JNfVVFAHyr&#10;/wAOuP2Yv+iZ/wDlf1T/AOSaP+HXH7MX/RM//K/qn/yTX1VRQB8q/wDDrj9mL/omf/lf1T/5Jo/4&#10;dcfsxf8ARM//ACv6p/8AJNfVVFAHyr/w64/Zi/6Jn/5X9U/+SaP+HXH7MX/RM/8Ayv6p/wDJNfVV&#10;FAHyr/w64/Zi/wCiZ/8Alf1T/wCSaP8Ah1x+zF/0TP8A8r+qf/JNfVVFAHyr/wAOuP2Yv+iZ/wDl&#10;f1T/AOSaP+HXH7MX/RM//K/qn/yTX1VRQB8q/wDDrj9mL/omf/lf1T/5Jo/4dcfsxf8ARM//ACv6&#10;p/8AJNfVVFAHyr/w64/Zi/6Jn/5X9U/+SaP+HXH7MX/RM/8Ayv6p/wDJNfVVFAHyr/w64/Zi/wCi&#10;Z/8Alf1T/wCSaP8Ah1x+zF/0TP8A8r+qf/JNfVVFAHyr/wAOuP2Yv+iZ/wDlf1T/AOSa7/4K/sZ/&#10;B39nbxVdeJPh74P/AOEf1q6sn0+a5/tO8ud0DSRyMm2aZ1GWijOQM/L1wTn2u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P/2VBLAwQUAAYACAAAACEAbNvkxecBAADNBAAAEAAAAGRycy9pbmsv&#10;aW5rMS54bWy0k0FvmzAUx++T+h0s95BLA7ZxkoJKelqkSZs2rZ20HSk4wSo2kW1C8u1nDHGoSqcd&#10;2gsyz37/997Pf9/dH0UFDkxpXssU4gBBwGReF1zuUvjrcTO/hUCbTBZZVUuWwhPT8H599emOy2dR&#10;JfYLrILU3UpUKSyN2Sdh2LZt0EZBrXYhQSgKv8jnb1/hesgq2JZLbmxJfQ7ltTTsaDqxhBcpzM0R&#10;+fNW+6FuVM78dhdR+eWEUVnONrUSmfGKZSYlq4DMhO37NwTmtLcLbuvsmIJAcDvwnASYrujt59gG&#10;smMKR/+NbVHbTgQMpzX/fIDm5rVm11ZEVssVBENLBTt0PYWOefL27D9UvWfKcHbB3EMZNk4g7/8d&#10;nx6UYrqumu5uIDhkVWORYYSsLYbaOJwA8lrPsnlXPcvlTb1xcy/RDOONOQzQvKXOV2u4YNboYu89&#10;ZrQV7sIPRrnnQBChc4znmD5ilNA4oTRYEDK6isHFZ80n1ejS6z2pi1/djqfWT9bywpQeOgqIZz4m&#10;PpVZMr4rzT9Sh6FdrvfNxCt0VgLDFD/ZNoXX7iECl9kH3BgIIEAiguKbGYlQNEMz9MKOZwL/K+g4&#10;f99uNTMpjKOIwPWSkhhE8QoQuiDoZobpYjlR53Kf678AAAD//wMAUEsDBBQABgAIAAAAIQB7FNJV&#10;4wAAAAwBAAAPAAAAZHJzL2Rvd25yZXYueG1sTI/BaoNAEIbvhb7DMoXeklWTNmpdQwhtT6HQpFB6&#10;m+hEJe6suBs1b9/Nqb3NMB//fH+2nnQrBuptY1hBOA9AEBembLhS8HV4m8UgrEMusTVMCq5kYZ3f&#10;32WYlmbkTxr2rhI+hG2KCmrnulRKW9Sk0c5NR+xvJ9NrdH7tK1n2OPpw3cooCJ6lxob9hxo72tZU&#10;nPcXreB9xHGzCF+H3fm0vf4cnj6+dyEp9fgwbV5AOJrcHww3fa8OuXc6mguXVrQKZkkcelTBchmB&#10;uAFBnCQgjn5aRYsVyDyT/0vkvwAAAP//AwBQSwMEFAAGAAgAAAAhAM2Kr0LXAAAApQEAABkAAABk&#10;cnMvX3JlbHMvZTJvRG9jLnhtbC5yZWxzrJA9awMxDIb3Qv+D0d7TXYZSSnxZSiFrSKGrsHU+J+cP&#10;LCc0/75ulzYQ6NLBgyT0vI+83nyERZ25iE9Rw9D1oDiaZH10Gt72rw9PoKRStLSkyBouLLAZ7+/W&#10;O16otiWZfRbVKFE0zLXmZ0QxMweSLmWObTKlEqi2sjjMZI7kGFd9/4jlNwPGK6baWg1la1eg9pfc&#10;kv9mp2nyhl+SOQWO9UYEmpPUFN7D0qBUHFcNPh6xvaFrooC3HYb/dPCh3f+TH9h6wu/m0B2y+3LA&#10;q88dPwEAAP//AwBQSwECLQAUAAYACAAAACEApSUm/BwBAABgAgAAEwAAAAAAAAAAAAAAAAAAAAAA&#10;W0NvbnRlbnRfVHlwZXNdLnhtbFBLAQItABQABgAIAAAAIQA4/SH/1gAAAJQBAAALAAAAAAAAAAAA&#10;AAAAAE0BAABfcmVscy8ucmVsc1BLAQItABQABgAIAAAAIQDJnjFWmAIAAHcGAAAOAAAAAAAAAAAA&#10;AAAAAEwCAABkcnMvZTJvRG9jLnhtbFBLAQItAAoAAAAAAAAAIQDUVbQS94YOAPeGDgAUAAAAAAAA&#10;AAAAAAAAABAFAABkcnMvbWVkaWEvaW1hZ2UxLmpwZ1BLAQItABQABgAIAAAAIQBs2+TF5wEAAM0E&#10;AAAQAAAAAAAAAAAAAAAAADmMDgBkcnMvaW5rL2luazEueG1sUEsBAi0AFAAGAAgAAAAhAHsU0lXj&#10;AAAADAEAAA8AAAAAAAAAAAAAAAAATo4OAGRycy9kb3ducmV2LnhtbFBLAQItABQABgAIAAAAIQDN&#10;iq9C1wAAAKUBAAAZAAAAAAAAAAAAAAAAAF6PDgBkcnMvX3JlbHMvZTJvRG9jLnhtbC5yZWxzUEsF&#10;BgAAAAAHAAcAugEAAGyQDgAAAA==&#10;">
                <v:shape id="Picture 17934" o:spid="_x0000_s1027" type="#_x0000_t75" style="position:absolute;width:75438;height:10664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VaKdyQAAAOMAAAAPAAAAZHJzL2Rvd25yZXYueG1sRI/BbsJA&#10;DETvlfoPKyNxK5tUaoCUBQEqErc2wAdYWTeJyHqj7ELC3+NDpR7tGc88rzaja9Wd+tB4NpDOElDE&#10;pbcNVwYu58PbAlSIyBZbz2TgQQE269eXFebWD1zQ/RQrJSEccjRQx9jlWoeyJodh5jti0X597zDK&#10;2Ffa9jhIuGv1e5Jk2mHD0lBjR/uayuvp5gyci6+h2n/b3W3XbAv9SO3wQ0tjppNx+wkq0hj/zX/X&#10;Ryv480X2kaXzpUDLT7IAvX4CAAD//wMAUEsBAi0AFAAGAAgAAAAhANvh9svuAAAAhQEAABMAAAAA&#10;AAAAAAAAAAAAAAAAAFtDb250ZW50X1R5cGVzXS54bWxQSwECLQAUAAYACAAAACEAWvQsW78AAAAV&#10;AQAACwAAAAAAAAAAAAAAAAAfAQAAX3JlbHMvLnJlbHNQSwECLQAUAAYACAAAACEAgFWinckAAADj&#10;AAAADwAAAAAAAAAAAAAAAAAHAgAAZHJzL2Rvd25yZXYueG1sUEsFBgAAAAADAAMAtwAAAP0CAAAA&#10;AA==&#10;">
                  <v:imagedata r:id="rId62" o:title=""/>
                </v:shape>
                <v:shape id="Inkt 427" o:spid="_x0000_s1028" type="#_x0000_t75" style="position:absolute;left:14206;top:9158;width:29108;height:214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Iu3kyAAAAOMAAAAPAAAAZHJzL2Rvd25yZXYueG1sRE9fS8Mw&#10;EH8X9h3CDXxzyap2UpeNKUz26KoyH4/mbOqaS2myrvrpjSD4eL//t1yPrhUD9aHxrGE+UyCIK28a&#10;rjW8vmyv7kCEiGyw9UwavijAejW5WGJh/Jn3NJSxFimEQ4EabIxdIWWoLDkMM98RJ+7D9w5jOvta&#10;mh7PKdy1MlMqlw4bTg0WO3q0VB3Lk9MwPB+UfLeHh/btpHaN3H4+3ZTfWl9Ox809iEhj/Bf/uXcm&#10;zc/y+XW+WNxm8PtTAkCufgAAAP//AwBQSwECLQAUAAYACAAAACEA2+H2y+4AAACFAQAAEwAAAAAA&#10;AAAAAAAAAAAAAAAAW0NvbnRlbnRfVHlwZXNdLnhtbFBLAQItABQABgAIAAAAIQBa9CxbvwAAABUB&#10;AAALAAAAAAAAAAAAAAAAAB8BAABfcmVscy8ucmVsc1BLAQItABQABgAIAAAAIQBPIu3kyAAAAOMA&#10;AAAPAAAAAAAAAAAAAAAAAAcCAABkcnMvZG93bnJldi54bWxQSwUGAAAAAAMAAwC3AAAA/AIAAAAA&#10;">
                  <v:imagedata r:id="rId63" o:title=""/>
                </v:shape>
              </v:group>
            </w:pict>
          </mc:Fallback>
        </mc:AlternateContent>
      </w:r>
      <w:r w:rsidR="0094790A" w:rsidRPr="00DC6819">
        <w:rPr>
          <w:rFonts w:ascii="Arial" w:hAnsi="Arial" w:cs="Arial"/>
          <w:noProof/>
          <w:u w:val="single"/>
          <w:lang w:eastAsia="nl-NL"/>
        </w:rPr>
        <w:t>Scan uitgevoerde spirometrie</w:t>
      </w:r>
    </w:p>
    <w:p w14:paraId="701E072E" w14:textId="701EB12E" w:rsidR="0094790A" w:rsidRPr="00DC6819" w:rsidRDefault="0094790A">
      <w:pPr>
        <w:rPr>
          <w:rFonts w:ascii="Arial" w:hAnsi="Arial" w:cs="Arial"/>
        </w:rPr>
      </w:pPr>
    </w:p>
    <w:p w14:paraId="09AA6B88" w14:textId="4C7C2BB5" w:rsidR="00031A7C" w:rsidRPr="00DC6819" w:rsidRDefault="00031A7C">
      <w:pPr>
        <w:rPr>
          <w:rFonts w:ascii="Arial" w:hAnsi="Arial" w:cs="Arial"/>
        </w:rPr>
      </w:pPr>
    </w:p>
    <w:p w14:paraId="128578F7" w14:textId="5D0E6A42" w:rsidR="00E53869" w:rsidRPr="00DC6819" w:rsidRDefault="00E53869" w:rsidP="00E53869">
      <w:pPr>
        <w:spacing w:after="0"/>
        <w:ind w:left="-590" w:right="9959"/>
        <w:rPr>
          <w:rFonts w:ascii="Arial" w:hAnsi="Arial" w:cs="Arial"/>
        </w:rPr>
      </w:pPr>
      <w:r w:rsidRPr="00DC6819">
        <w:rPr>
          <w:rFonts w:ascii="Arial" w:hAnsi="Arial" w:cs="Arial"/>
        </w:rPr>
        <w:br w:type="page"/>
      </w:r>
    </w:p>
    <w:p w14:paraId="257E68C2" w14:textId="77777777" w:rsidR="00E53869" w:rsidRPr="00DC6819" w:rsidRDefault="00E53869" w:rsidP="00E53869">
      <w:pPr>
        <w:tabs>
          <w:tab w:val="center" w:pos="1914"/>
          <w:tab w:val="center" w:pos="7036"/>
        </w:tabs>
        <w:spacing w:after="3"/>
        <w:ind w:left="-15"/>
        <w:rPr>
          <w:rFonts w:ascii="Arial" w:hAnsi="Arial" w:cs="Arial"/>
        </w:rPr>
      </w:pPr>
      <w:r w:rsidRPr="00DC6819">
        <w:rPr>
          <w:rFonts w:ascii="Arial" w:eastAsia="Times New Roman" w:hAnsi="Arial" w:cs="Arial"/>
          <w:sz w:val="17"/>
        </w:rPr>
        <w:lastRenderedPageBreak/>
        <w:t>ID:</w:t>
      </w:r>
      <w:r w:rsidRPr="00DC6819">
        <w:rPr>
          <w:rFonts w:ascii="Arial" w:eastAsia="Times New Roman" w:hAnsi="Arial" w:cs="Arial"/>
          <w:sz w:val="17"/>
        </w:rPr>
        <w:tab/>
        <w:t>24469</w:t>
      </w:r>
      <w:r w:rsidRPr="00DC6819">
        <w:rPr>
          <w:rFonts w:ascii="Arial" w:eastAsia="Times New Roman" w:hAnsi="Arial" w:cs="Arial"/>
          <w:sz w:val="17"/>
        </w:rPr>
        <w:tab/>
        <w:t>Onderzoeksdatu… 07/11/2024 11:34:41</w:t>
      </w:r>
    </w:p>
    <w:p w14:paraId="7D85A9D2" w14:textId="77777777" w:rsidR="00E53869" w:rsidRPr="00DC6819" w:rsidRDefault="00E53869" w:rsidP="00E53869">
      <w:pPr>
        <w:tabs>
          <w:tab w:val="center" w:pos="2359"/>
        </w:tabs>
        <w:spacing w:after="66"/>
        <w:ind w:left="-15"/>
        <w:rPr>
          <w:rFonts w:ascii="Arial" w:hAnsi="Arial" w:cs="Arial"/>
        </w:rPr>
      </w:pPr>
      <w:r w:rsidRPr="00DC6819">
        <w:rPr>
          <w:rFonts w:ascii="Arial" w:eastAsia="Times New Roman" w:hAnsi="Arial" w:cs="Arial"/>
          <w:noProof/>
          <w:sz w:val="17"/>
        </w:rPr>
        <mc:AlternateContent>
          <mc:Choice Requires="wpi">
            <w:drawing>
              <wp:anchor distT="0" distB="0" distL="114300" distR="114300" simplePos="0" relativeHeight="251778048" behindDoc="0" locked="0" layoutInCell="1" allowOverlap="1" wp14:anchorId="5E98E516" wp14:editId="55443CCD">
                <wp:simplePos x="0" y="0"/>
                <wp:positionH relativeFrom="column">
                  <wp:posOffset>1091565</wp:posOffset>
                </wp:positionH>
                <wp:positionV relativeFrom="paragraph">
                  <wp:posOffset>81280</wp:posOffset>
                </wp:positionV>
                <wp:extent cx="800100" cy="635"/>
                <wp:effectExtent l="76200" t="95250" r="76200" b="94615"/>
                <wp:wrapNone/>
                <wp:docPr id="1408385560" name="Inkt 134"/>
                <wp:cNvGraphicFramePr/>
                <a:graphic xmlns:a="http://schemas.openxmlformats.org/drawingml/2006/main">
                  <a:graphicData uri="http://schemas.microsoft.com/office/word/2010/wordprocessingInk">
                    <w14:contentPart bwMode="auto" r:id="rId64">
                      <w14:nvContentPartPr>
                        <w14:cNvContentPartPr/>
                      </w14:nvContentPartPr>
                      <w14:xfrm>
                        <a:off x="0" y="0"/>
                        <a:ext cx="800100" cy="635"/>
                      </w14:xfrm>
                    </w14:contentPart>
                  </a:graphicData>
                </a:graphic>
                <wp14:sizeRelH relativeFrom="margin">
                  <wp14:pctWidth>0</wp14:pctWidth>
                </wp14:sizeRelH>
                <wp14:sizeRelV relativeFrom="margin">
                  <wp14:pctHeight>0</wp14:pctHeight>
                </wp14:sizeRelV>
              </wp:anchor>
            </w:drawing>
          </mc:Choice>
          <mc:Fallback>
            <w:pict>
              <v:shape w14:anchorId="63B3341A" id="Inkt 134" o:spid="_x0000_s1026" type="#_x0000_t75" style="position:absolute;margin-left:83.1pt;margin-top:1.4pt;width:68.65pt;height:10pt;z-index:2517780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GOfat94AQAACgMAAA4AAABkcnMvZTJvRG9jLnhtbJxSy27CMBC8V+o/&#10;WL6XJFBSGhE4FFXi0Meh/QDXsYnV2ButHQJ/3w2BAq2qSlwi7U48noen842t2FqhN+ByngxizpST&#10;UBi3yvn72+PNhDMfhCtEBU7lfKs8n8+ur6ZtnakhlFAVChmROJ+1dc7LEOosirwslRV+ALVyBGpA&#10;KwKNuIoKFC2x2yoaxnEatYBFjSCV97Rd9CCf7fi1VjK8aO1VYFXOR+P7u5SzkPN0NI5JKXa7NKHd&#10;B+2Gk3TMo9lUZCsUdWnkXpa4QJUVxpGIb6qFCII1aH5RWSMRPOgwkGAj0NpItfNE7pL4h7ul++yc&#10;JbeywUyCC8qFV4HhkN8OuOQKW1EE7RMU1JBoAvA9IwX0fyG96AXIxpKevhVUlQj0JHxpak9BZ6bI&#10;OS6L5KjfrR+ODl7x6Ov5HKBGor3lv45sNNoubFLCNjmnZrfdd9el2gQmaTmJKU9CJEFUfwceaPvj&#10;h+kkV/rlrMHTuTt+8oRnXwAAAP//AwBQSwMEFAAGAAgAAAAhAHkfZS3FAQAAZQQAABAAAABkcnMv&#10;aW5rL2luazEueG1stJPBjtsgEIbvlfoOiB5yaWwgbpJa6+ypkSq1UrW7ldqj12ZjtAYiwHHy9h1j&#10;QrzabE/txcID88/Mx8/N7VG26MCNFVoVmCYEI64qXQu1K/DPh+18jZF1parLVite4BO3+Hbz/t2N&#10;UM+yzeGLQEHZYSXbAjfO7fM07fs+6ReJNruUEbJIv6rn79/wJmTV/Eko4aCkPYcqrRw/ukEsF3WB&#10;K3ck8Txo3+vOVDxuDxFTXU44U1Z8q40sXVRsSqV4i1Qpoe9fGLnTHhYC6uy4wUgKGHjOEpqtsvWX&#10;zxAojwWe/HfQooVOJE6va/7+D5rb15pDWwu2Wq4wCi3V/DD0lHrm+duz/zB6z40T/IJ5hBI2Tqga&#10;/z2fEZThVrfdcDcYHcq2A2SUELBFqE3TK0Be6wGbf6oHXN7Umzb3Ek0Yb8ohQIuWOl+tE5KD0eU+&#10;esxZEB7C987458AIy+aUzmn2QEnO1jn9lKyWbHIVwcVnzUfT2SbqPZqLX/1OpDZO1ovaNRE6SVhk&#10;PiV+LbPhYte4v6SGoX1u9M2VV+ithMIUd/ypwB/8Q0Q+cwz4MQgiiGXZkn6cMcYWMzIjL+wYiwDn&#10;zR8AAAD//wMAUEsDBBQABgAIAAAAIQBw0/ms3QAAAAgBAAAPAAAAZHJzL2Rvd25yZXYueG1sTI/B&#10;TsMwEETvSPyDtUhcELWbqlEb4lQICYTEARH4ADfeJqHxOsROk/49y4ke385odibfza4TJxxC60nD&#10;cqFAIFXetlRr+Pp8vt+ACNGQNZ0n1HDGALvi+io3mfUTfeCpjLXgEAqZ0dDE2GdShqpBZ8LC90is&#10;HfzgTGQcamkHM3G462SiVCqdaYk/NKbHpwarYzk6DT9zud40Y7x7/T6/HZfvW/syqaj17c38+AAi&#10;4hz/zfBXn6tDwZ32fiQbRMecpglbNSS8gPWVWq1B7Jn5IItcXg4ofgEAAP//AwBQSwMEFAAGAAgA&#10;AAAhAHkYvJ2/AAAAIQEAABkAAABkcnMvX3JlbHMvZTJvRG9jLnhtbC5yZWxzhM+xasQwDAbgvdB3&#10;MNobJR3KUeJkOQ6ylhRuNY6SmMSysZzSe/t67MHBDRqE0PdLbf/rd/VDSVxgDU1VgyK2YXK8aPge&#10;L28nUJINT2YPTBpuJNB3ry/tF+0mlyVZXRRVFBYNa87xE1HsSt5IFSJxmcwheZNLmxaMxm5mIXyv&#10;6w9M/w3o7kw1TBrSMDWgxlssyc/tMM/O0jnYwxPnBxFoD8nBX/1eUJMWyhocb1iqqcqhgF2Ld491&#10;fwAAAP//AwBQSwECLQAUAAYACAAAACEAmzMnNwwBAAAtAgAAEwAAAAAAAAAAAAAAAAAAAAAAW0Nv&#10;bnRlbnRfVHlwZXNdLnhtbFBLAQItABQABgAIAAAAIQA4/SH/1gAAAJQBAAALAAAAAAAAAAAAAAAA&#10;AD0BAABfcmVscy8ucmVsc1BLAQItABQABgAIAAAAIQBjn2rfeAEAAAoDAAAOAAAAAAAAAAAAAAAA&#10;ADwCAABkcnMvZTJvRG9jLnhtbFBLAQItABQABgAIAAAAIQB5H2UtxQEAAGUEAAAQAAAAAAAAAAAA&#10;AAAAAOADAABkcnMvaW5rL2luazEueG1sUEsBAi0AFAAGAAgAAAAhAHDT+azdAAAACAEAAA8AAAAA&#10;AAAAAAAAAAAA0wUAAGRycy9kb3ducmV2LnhtbFBLAQItABQABgAIAAAAIQB5GLydvwAAACEBAAAZ&#10;AAAAAAAAAAAAAAAAAN0GAABkcnMvX3JlbHMvZTJvRG9jLnhtbC5yZWxzUEsFBgAAAAAGAAYAeAEA&#10;ANMHAAAAAA==&#10;">
                <v:imagedata r:id="rId65" o:title=""/>
              </v:shape>
            </w:pict>
          </mc:Fallback>
        </mc:AlternateContent>
      </w:r>
      <w:r w:rsidRPr="00DC6819">
        <w:rPr>
          <w:rFonts w:ascii="Arial" w:eastAsia="Times New Roman" w:hAnsi="Arial" w:cs="Arial"/>
          <w:sz w:val="17"/>
        </w:rPr>
        <w:t>Naam:</w:t>
      </w:r>
      <w:r w:rsidRPr="00DC6819">
        <w:rPr>
          <w:rFonts w:ascii="Arial" w:eastAsia="Times New Roman" w:hAnsi="Arial" w:cs="Arial"/>
          <w:sz w:val="17"/>
        </w:rPr>
        <w:tab/>
        <w:t>Nannings-Duyn, A</w:t>
      </w:r>
    </w:p>
    <w:p w14:paraId="0BD0EB35" w14:textId="77777777" w:rsidR="00E53869" w:rsidRPr="00DC6819" w:rsidRDefault="00E53869" w:rsidP="00E53869">
      <w:pPr>
        <w:tabs>
          <w:tab w:val="center" w:pos="2082"/>
          <w:tab w:val="center" w:pos="6890"/>
        </w:tabs>
        <w:spacing w:after="0"/>
        <w:rPr>
          <w:rFonts w:ascii="Arial" w:hAnsi="Arial" w:cs="Arial"/>
        </w:rPr>
      </w:pPr>
      <w:r w:rsidRPr="00DC6819">
        <w:rPr>
          <w:rFonts w:ascii="Arial" w:hAnsi="Arial" w:cs="Arial"/>
        </w:rPr>
        <w:tab/>
      </w:r>
      <w:r w:rsidRPr="00DC6819">
        <w:rPr>
          <w:rFonts w:ascii="Arial" w:eastAsia="Times New Roman" w:hAnsi="Arial" w:cs="Arial"/>
          <w:sz w:val="17"/>
        </w:rPr>
        <w:t>Alle flow-volumecurven</w:t>
      </w:r>
      <w:r w:rsidRPr="00DC6819">
        <w:rPr>
          <w:rFonts w:ascii="Arial" w:eastAsia="Times New Roman" w:hAnsi="Arial" w:cs="Arial"/>
          <w:sz w:val="17"/>
        </w:rPr>
        <w:tab/>
        <w:t>Diagram alle volume-tijdcurven</w:t>
      </w:r>
    </w:p>
    <w:p w14:paraId="68DC04ED" w14:textId="77777777" w:rsidR="00E53869" w:rsidRPr="00DC6819" w:rsidRDefault="00E53869" w:rsidP="00E53869">
      <w:pPr>
        <w:spacing w:after="292"/>
        <w:ind w:left="-43" w:right="-1395"/>
        <w:rPr>
          <w:rFonts w:ascii="Arial" w:hAnsi="Arial" w:cs="Arial"/>
        </w:rPr>
      </w:pPr>
      <w:r w:rsidRPr="00DC6819">
        <w:rPr>
          <w:rFonts w:ascii="Arial" w:hAnsi="Arial" w:cs="Arial"/>
          <w:noProof/>
        </w:rPr>
        <mc:AlternateContent>
          <mc:Choice Requires="wpg">
            <w:drawing>
              <wp:inline distT="0" distB="0" distL="0" distR="0" wp14:anchorId="57E9F7F2" wp14:editId="45D9E87D">
                <wp:extent cx="6862065" cy="8446008"/>
                <wp:effectExtent l="0" t="0" r="0" b="0"/>
                <wp:docPr id="17983" name="Group 17983"/>
                <wp:cNvGraphicFramePr/>
                <a:graphic xmlns:a="http://schemas.openxmlformats.org/drawingml/2006/main">
                  <a:graphicData uri="http://schemas.microsoft.com/office/word/2010/wordprocessingGroup">
                    <wpg:wgp>
                      <wpg:cNvGrpSpPr/>
                      <wpg:grpSpPr>
                        <a:xfrm>
                          <a:off x="0" y="0"/>
                          <a:ext cx="6862065" cy="8446008"/>
                          <a:chOff x="0" y="0"/>
                          <a:chExt cx="6862065" cy="8446008"/>
                        </a:xfrm>
                      </wpg:grpSpPr>
                      <pic:pic xmlns:pic="http://schemas.openxmlformats.org/drawingml/2006/picture">
                        <pic:nvPicPr>
                          <pic:cNvPr id="17939" name="Picture 17939"/>
                          <pic:cNvPicPr/>
                        </pic:nvPicPr>
                        <pic:blipFill>
                          <a:blip r:embed="rId66"/>
                          <a:stretch>
                            <a:fillRect/>
                          </a:stretch>
                        </pic:blipFill>
                        <pic:spPr>
                          <a:xfrm>
                            <a:off x="0" y="0"/>
                            <a:ext cx="3346704" cy="8446008"/>
                          </a:xfrm>
                          <a:prstGeom prst="rect">
                            <a:avLst/>
                          </a:prstGeom>
                        </pic:spPr>
                      </pic:pic>
                      <pic:pic xmlns:pic="http://schemas.openxmlformats.org/drawingml/2006/picture">
                        <pic:nvPicPr>
                          <pic:cNvPr id="17941" name="Picture 17941"/>
                          <pic:cNvPicPr/>
                        </pic:nvPicPr>
                        <pic:blipFill>
                          <a:blip r:embed="rId67"/>
                          <a:stretch>
                            <a:fillRect/>
                          </a:stretch>
                        </pic:blipFill>
                        <pic:spPr>
                          <a:xfrm>
                            <a:off x="3515360" y="0"/>
                            <a:ext cx="3346705" cy="8446008"/>
                          </a:xfrm>
                          <a:prstGeom prst="rect">
                            <a:avLst/>
                          </a:prstGeom>
                        </pic:spPr>
                      </pic:pic>
                    </wpg:wgp>
                  </a:graphicData>
                </a:graphic>
              </wp:inline>
            </w:drawing>
          </mc:Choice>
          <mc:Fallback>
            <w:pict>
              <v:group w14:anchorId="52EE0DFC" id="Group 17983" o:spid="_x0000_s1026" style="width:540.3pt;height:665.05pt;mso-position-horizontal-relative:char;mso-position-vertical-relative:line" coordsize="68620,8446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I7YcEPwIAAPIGAAAOAAAAZHJzL2Uyb0RvYy54bWzUVclu2zAQvRfoPxC8&#10;x5I3xRFs5+LGKFC0RpcPoClKIiouGNKW8/cdUoqbWAESBDm0B9MckjN88+ZxtLw9qYYcBThp9IqO&#10;RyklQnNTSF2t6K+fd1cLSpxnumCN0WJF74Wjt+uPH5atzcXE1KYpBBAMol3e2hWtvbd5kjheC8Xc&#10;yFihcbM0oJhHE6qkANZidNUkkzTNktZAYcFw4RyubrpNuo7xy1Jw/60snfCkWVHE5uMIcdyHMVkv&#10;WV4Bs7XkPQz2BhSKSY2XnkNtmGfkAHIQSkkOxpnSj7hRiSlLyUXMAbMZpxfZbMEcbMylytvKnmlC&#10;ai94enNY/vW4BfvD7gCZaG2FXEQr5HIqQYV/RElOkbL7M2Xi5AnHxWyRTdJsTgnHvcVslqXpoiOV&#10;18j8wI/Xn17wTB4uTp7AsZLn+Os5wNmAg5e1gl7+AIL2QdSrYigGvw/2CstlmZd72Uh/H6WHhQmg&#10;9HEn+Q46A+ncAZEFPoXrm+kNJZopVD2eCBeTbhGZDo7hbPBEMwn2k0D7Rto72TSB/zDvIaNyLyr/&#10;TNadqjaGH5TQvnsmIBpEb7SrpXWUQC7UXiBM+FyMu3o5D8LzOlxY4sXf8ekEZCw/b0SUf4EFzA6F&#10;81qpTKez7DqdDaRyLjjLLTi/FUaRMEFwiAFZZjk7fnE9mocjPWkdgIgM8XTE4uR/ksls/IxMcPEf&#10;k8nk/WUynY/n0wzb8rCvdGIZ9pV3FUvsMNhYo8z7j0Do3I9tnD/+VK3/AAAA//8DAFBLAwQKAAAA&#10;AAAAACEAXizNZmMQAgBjEAIAFAAAAGRycy9tZWRpYS9pbWFnZTEucG5niVBORw0KGgoAAAANSUhE&#10;UgAABEoAAArTCAYAAAAyEKk2AAAAAXNSR0IArs4c6QAAAARnQU1BAACxjwv8YQUAAAAJcEhZcwAA&#10;LiMAAC4jAXilP3YAAP+lSURBVHhe7N0HfFRV2gbwJz0hld47SBdQRERQUFEsa1dgV8Xugv1b66qr&#10;LPa+uvZeVkBddVERBcWCjaKggHQSeof0NpP5znvumWQymSQzySRzZ/L8/R3vOXdm7rQMmfvmPe8B&#10;ERERERERERFZosyWiELnNbMlIiIiInK7xGyJqJExUEIUei6zJSIiIiJy47kaUYhEmy0RERERERER&#10;UZPHKCVR6HlmlDDFkoiIiKjp8pySzXM1ohDhh48o9DwDJfxMEhERETVd/F5IZAOcekNERERERERE&#10;ZDBQQkRERERERERkMFBCRERERERERGQwUEJEREREREREZDBQQkRERERERERkMFBCRERERERERGQw&#10;UEJEREREREREZDBQQkRERERERERkMFBCRERERERERGREmS0RhY7LbAU/k0RERDYxY8aMs6OiolqY&#10;IVwu1/xJkyZlmmG9zJw582i16WeNtD8mTpz4velT08XvhUQ2wA8fUejxFyIRUT2oE87LTVcLxsls&#10;QxyTwo/6OVgSFRV1uBnKz8EVEydOfNkM60Ud+zV17IvNUI79ujr2JWZITRe/FxLZAKfeEFFDGuXV&#10;qG5aqub9WvZQzZP3dQarVhfex/G+n2CQY3rehzS5X6K6uludcL7kbtHR0f9n9teJySIoP55qjzFI&#10;QkRE1HQwUEJEwteJa12bp++8GtXNf1TzfB2fUC1bNU+Svu15nYdUq4sjVfM8TqpqwSaPXZ6D5/3M&#10;VY3BEqqrH8zW7SSzrZPo6Ogxpuu20GyJiIioCWCghIjEuap5nrTWp1Fw3aea50nfBtXGq7ZPj4Lv&#10;NLMVcl/LrW5QyWOX57BEjyzDVJtudYkC43K5Zpmu2yGm/kNdeQdavjZbIiIiagIYKCEisq9TVPu7&#10;1dUOqHaOag0VJBETzVZ8YbYNQZ7DBNXkOblNUU2eM1FAJk2a9IHL5dpqhlpUVJT8fAXMBFgOsUZa&#10;zoQJEx4xfSIiImoCGCghIrInmYbyttUtd4FqDZHh4SZ1TZpbXe0Ts20oG1U73eqWk+fMKThUF5Wm&#10;37hcrkNNNyA+AiycdkNERNTEsJIyUejZobr5Lap51rSQKRE3Wt2AeZ5UeD43wX9z/CdTbjyzSe5X&#10;7Q6r65PUh/Gc+vS5ajK9JRCe9ymZHuVLYnqT1RpMt97WrVs3cPv27TL1RktPT980ZMiQb8yQSKtt&#10;NRApwBodHf1fM9TKysq6B1qEddasWWvUxjOj5BZmlDRdXPWGQoCr3hDZAD98RKFnx0BJXU6yfWGg&#10;pG4ks2OZ1dWkVogUWa1pyk0wAiXrVetpdSE1Hzyn4VSiTia931uiBjVhwoRa//1QJ55b1IlnJzOU&#10;E8/71InnnWZYK5l2o27vGeyVaTfppk9NEAMlFAIMlBDZAD98RKHHQAl5kxVgPItJTlJtptWtVn0D&#10;JbLykQRk3Gq8TwZKqLH5GSiZpU48zzdDOfH8Rp14eq9gUy31c/2U2lxrjbQ56n5PNf1amWWFyzOx&#10;gnVCLdRzu9x05Xntl7osZlgr9bi6qcd1ghlWe3vPx1/bY6/Lc/V8DsLXbdR1pEaMrOIl/lDX+d70&#10;68zrmPL85/ubaaRuW69Aied9e7/u6jIGSsgXBkqIbIAfPqLQY6CEPNU14FHfQMlVqj1vdbVWqlWb&#10;wcJACTU2fwIl9Z1+U5dpN+pkV07+L1AnvEPVNk3vrGytap+rx/G4v4/DTR37XrUZ73mi7kmdWMsU&#10;tYXq5LrGrBl5jOoYL5mh3G6puo2e7maCKA+pJv9elD9+X6+3eTyj1HWPtfZUpo4rBXWlVsw8X8EE&#10;73833PehjiuZPDLtT/4dq/QammO+Udtz9FbTMYU57ny1nVbT+6KOE3CgpJb7zlFtoTrOh2or12Og&#10;hLwxUEJkAyzmSkR2JlNQ5Iumu/nL8zb+3s7zviS7wh+e9yG3D4Y/m62b/IW7MXj+pVeCLA25sg5R&#10;g5C/1psT4HLqRLRSFkN15ORWbcqDJHKcmoIkEmAwJ9EvqSaBA19BEiHHvFZd5zt1fb8eiwR81HVl&#10;GtEdqvkMkgi5X7mOPA7z+AMya9asm6Ojo5erY0gWTnWPX782EkQyj8dnkESoyzrJsVR7SR6/2V0j&#10;dT3JqpijurLiVZXHYI6pn6O85mZ3jdR1JbNIplD5PKYwx71Ynr+6vl/viz/U6/RULfct+05R15Gf&#10;m7OtXUREZDcMlBCR3UjQQaZ87FdN6nRIloS7yV9ZFqsm2Q81rYwyWzXP2/mzior8Fdp9fanPURt5&#10;nJ73IY+pviRAI0vkuslUGDmBaGjy+pQXU1XkL51E4arS6jeKfFZrpU5avVe78T5OOTlhVyfYn6vb&#10;VBvE8KauKyfmEkCQrIxqSZBEHVuCB+W1Vmojj0O1OXJbs6tWEkxQm4dVqzZAIuS5yrFV1zPTplb+&#10;PH4JfqjrSUZFjY9BmOf4vhn6JI/VBHTKp1/5IU1dX96XegdL1H1/qjaeU7dqU+vzJiKi0GCghIjs&#10;Qk7WpTaHBB3khMVzmVpPckIvU0R+Vq26E6AvzNatfG56NSQbxF3EVMh91BZcGWC2bt+abX2MM1u3&#10;F822oXnf7zyzrU4wgkJEDcLlclUKdKqT4GPlBNoMa+JZF6jKcdzkWBIkUV3PwEGOTJsoKys7R6aT&#10;SFPjUardp5p3hssd1QU0ZL8ESVS3/ARabm+OM8p9bLkfNX5dXSzTONzkhP9f/jxXdT0JOngHE9aq&#10;Yy51N7NPrivBiUqPR22eVtvyxyN91eQxBrRalTwO0xXyGn6j2uumVTmWXH9mDStumcdaKStINe/X&#10;rrvsUxfLlKhy6raP+flz4pNkkqiNZJF4kuf0rtreorZXSFP9p1WTwJPne0dERDbDeW9EoWeHuaih&#10;rlHiDpJ4ZjX4y1fRUe96G7eqJn85rY739UVtBVTlMs+/QEugZaPVrTPvIq6BHNOd4eIWyHvo+Vxk&#10;aegjrK5P+mdFnRRYI6JGIie5plsrdTId0Oo36vqVVrtR19+qrt/ZDCuRE3V13fK6EkqOOvm+xLNI&#10;pycTWHlGdctPoqs7vjp2pXoYylp17JOqq6FhHverqusZtKlSgFZdr1KNEg9yIi/TlXzW6fD1uqg2&#10;upaaHjIF6F/yPLzfM/XvhvfvBH1MtfFZg6Sa5yev92Dvx2ACFZUK8arrXV3TYzUZIJ7vS5UaIeox&#10;1FqjxDxOCX54ZojUeP/yc6Fu87pq5VOZfN0/NUmsUUJkA8woISJfJHAhJ96BttqyMHzxFSQ5oJoE&#10;N4aoJl8SpEnQQIIXniuziBmqedcH+cls3Y4z2+r4Srk+02yr4/l45THVN0giPIMkwTqmP040W+Gd&#10;jeNJ3mPPgBqRXc03Wzf52a2WOln1a9qNObmtlA1SU5BEyImynDCbgICmjtFJnVxXmoKjxhLM8Dwh&#10;36puV22QRKiT6u/VdW43Q7dT5MTd9Kuljv+Nuu1gOTGv7j58vC61rhYjj0k1+fdRMidqM0c9jtHq&#10;+j6DWHIsdfmlquudOVPp32yTCTLZGunntlSCRbU9Vnlf1Kb82N7vrb/U7aRwq2fWTa33by7bZI2I&#10;iMhuGCghIl/kS65n/Q1/W21TXHy5TDXvIMlY1SQDZLnsMCRoIJkPR6r2nOzwUGmVC0VuJ8dxq5RS&#10;70Xqgnjev5ucIFQX+JH9nlN1agou+Mv7RK6xUjbkr6me05wkTbw63oVmieyq0l/81YlsbdNv/Jp2&#10;Y07QK2UNqBPeWpfpNSfFb1ijcpU+8+rYZ5mu2xu1negLc/+VahmpY3kHOLytnThx4pjajq9eh1TT&#10;DdiECROuM91q+RPMMMESCaZ78n7tvN+X6822RnLfXsdOUz8nAQVLzM+V95Qbv+6fiIjsi4ESIgol&#10;CTjcZnXLSZDEM0DiTVZjuUs1z8wSCVpMtLrlvIMX1a1KM9xshffJkQRlfPHeH4z6JN6FD78324Z2&#10;mtkKeU1reu29X2MiW5KTa7XxrkHhs1inyb6oVNfCBB988Q5ofm22tVLHrRK8MV23Ssf2vn4tKj0O&#10;dduRpuuTujzXdAOiHnMb021U6vFW+rdZPQ5ZitmT5zRDCQIF8u/nOrPV1LEPM12/eP9cqcf6TYD3&#10;T0RENsRACRGFkhQR9cxmkEyRmk7U3SRY4p2q7T1VZoHZuo0wW2+et/tINc8v5J5BBE8DzdZtkdnW&#10;Rxezddtmtg3N32k3oroCu0R2JHV6PHkHOdxONlu3ale7UTwzyeSkuKbrVmIyJyoFb2S6jdlKsKZS&#10;wdTaMi08lZWVvWe6mjp593s1npqo46wyXbdTTC2QRuUjcCWZH+UZQt7PV15Xf5u6rWcmiuhotv7y&#10;vj6n0xARRQAGSojIFynoOboO7Q/VAuEd3PjEbP3hvTKLd6q5d52S6jJKPG8nx5RgiVt1GRSeNU+C&#10;VUvEe1qAPwGj+vJe7SeQ15/I1nxkIVQ3/cY7k8PntBuhjlEp8yvQzAF17OoyObynLe4yW78EElQJ&#10;xIQJEx5RG+/VWa6dOXPmFtVmSaChlilNweSdIXSCbH1MlTlEXfaSv01dP5DlfH0ZZLZuzCYhIooA&#10;DJQQkS+SsSErHQTa5HaB8K4Nstps/SH3JQEdT54nPBJo8Jye45k54eY5r1z++izH9AzASAaF99xz&#10;4TldJxj1SYTUSmls3rVbKtU58MH79SayLX+m38hJvtrnuepITdNugsHz3yQRzCCDd7ZKrQVd/aFe&#10;kypFWdVr1km18yXQEB0dvWnWrFlrZAUZdZ+VCtQGU3VBJvUYWpguERFR0DBQQkShVCmNXQk0M6O2&#10;wIxnEEPuyzsY4Tm15kOzlWN6/kXZ+2RDsjA8p6AEoz6JN+8pAw3lPLMV1f4V3UMgNROI7KDG6Tfq&#10;JNu7bonfU2nqqMBs3QKd5lEtH4GEuhTXrmLixIl3qmPfZ4bVkRovp6jX845Zs2Zlh2J6jgdZ8nhp&#10;XZu6fWNNeyQiIhtjoISIwpl8qfXkXRDVO4jR12zdPKfWeGaSeNY38Z7S433yEYz6JKHgvdqP55Sj&#10;6ryvGrNKKGyoE9/apt/4Pe0mSLqbrVvQpmmo59bbdLWJEycGLbBpgiXyWknWmfdUHG9S8+NayTCx&#10;ho1LPc516vEOq0fzuVQxERE1LQyUEFE4yzZbN++CqN5BDM/sEM/MEDn598xm8QyaSCaKZ30Tz/no&#10;3rcLJ1JI15N3zRdfJNtGVpdgsITCgjrprTL9Jjo6WmdShWDajUgx24bgXZQ0qOS1lOV8VUsvKys7&#10;R+2SKTlz5HXTV6jqFKlhYvoNIdCaWERERH5joISIwpn3Mo7eafMSxPCsCeC5MsL5ZisqrRihyO08&#10;gwGe1w1klZi66mW2DUmWYXaT51rbNCY3ud4RVpcoLHhPvxkj/6vLtBuXNTWjXKCBAO+sD0Wf7E/0&#10;yv5Q1wto1RrvgqY1BC+CQgJKEyZMuE4CJ+qxd1b3N0q1183Fni4w23rzfk1MEEx4B0zamm1j8a47&#10;E5TaMEREFFoMlBBROMsw25p4BjM8i5d6TqnxVRPE88TF87qe01WCljbvxbt2S7C1VM3zObH2CEUs&#10;dQLvPZ3GPd2mLtNuvE+KvTOzqmWCGZWWAPY42ReVMl9mzZp1s+nWKjo6Wgd/3KKion4z3UYhz0O1&#10;S1TXu/BrUP4t8w4EKeWvlXkNy6cDqefeKViFbP20zmw1df8jTZeIiMIYAyVEFEo1Flr0g+fqM2K7&#10;2XryrlMi9yH1Odxf4OXEx9dSvJ7LC7sLwXo/vp/NNhi86600pCPN1s2faTdEYcmcSHsGIdJkdRZ1&#10;QhvwtBvvYIo6xnivmifVio6Ovsx03bwzWCr9e6juy7s+UrXUdc8yXbevzbZRlZWVPW66mgQtTLde&#10;1HH+ZLqaer7LTFdT419N160hp/x4+8xs3Q7xEdipTjOzJSIim2GghIhCyTs4cLLZ+sN79RkJePiq&#10;F+Jdp2SAap5/Ba7ur8jeywvLbeS2boFMV/GHd72VQINGgfBc7ae6140okngHZSebraZOxN2rXtVI&#10;ginqpNzz36206OjoZ0y/WiY7xHup8Uorw5ggg2dmxOH+LLerrjPLMyChHt/WCRMmPGKG9RJoZoZ6&#10;fTJNV5PHYrp1JoEo9fy8Aw/eq+rI8vTl5Pp1ySrxN+jlSQJxXj8TEhR7oKZjyWNT7Wv1OD2ndRIR&#10;kY0wUEJEofSu2bpNUU2mhfjjKrN1qy7g4V2nRGpzeP711fsxePI8pvyF0rOuR7Drk3j/ddkzKBNs&#10;nqv9+DPdgCisqRNZ70yQSpkO3pfX4nmzdTtFVnip7sTYLJVbaSUVdX/vmkyXchJkUPsrZbWoxynL&#10;7fpcalfuzwRJKp1sq3Ewl+b9V03PzZt6PN6ZHJ7/9taJej6y2pbnlKWl3q+dGsuqPJ5BmTR1u1cD&#10;CXxIMCs6OtpXdqE/vH8mDlH3/516Pe71fAzy+sjrqS6bo1p5RhMREdlPlNkSUei4zFaE6jN5i2oP&#10;WV1N/voqq5vUl+dzE76e31zVPGuHPKfaVKtbLfnLrPfSkzI9prrMiGdVkyCMOKCaOxNF+i2srk+S&#10;teKZ4i1f+t1Tdk5VTZbKDBaZ2uN5UiEnbp4BjdpIBsp3Vler7j30vt4Q1fw5OXAHsHQWzbvvvnux&#10;HtVgzpw5p2RmZuoVRsTAgQOfP+aYY2qdrvTee+9dtGfPnvKg1HHHHfePvn37bjFDaqLOP/98X8VC&#10;/aZOUNeozSHWqJK1EyZM6GP6fjHBi2utUbkcdbIuU0A2yUCdCLdR40PV1nv6ydqysrKTvLMv3Eym&#10;QaWTaAkCqH2/qe1us6u7Gg9VW++VbuZIgVXTLycn6Or6L5mhO9jgWW/JJ3W7Jep2UkRVnttc1WZV&#10;N0VpxowZZ0smhep6vsa3eGa3qNet0u8EeRzq+LN8ZcCYxyyZOJXeM3WbUd6BEuH9HIW6rrxuT9WU&#10;YaNuJ1k7483zhLpupd9THq+Bpo55hbr/KnWd1PWqvG+BUsd+XR1bar1Q02aH74VETR4/fESh19QD&#10;Jd4n7kKCJXep5mtqi2SSyJdxz2k396t2h9X1SQIOM6xuJf4EZdar5qsgYSvVgjn1RnjeV21BHG/+&#10;BkruU+3vVjeg+5Djy4nqdar5GyDyDoL5G5Spz+tA5FM1wQ3xtDo5lp/rgKgT49fUiXGtAUNPEhhQ&#10;7dzqgiRCMhDUcV8P9KRbHVeyVHzWNfEOIsjjCDBQUk7dtlLQRvXbqI2s1OUd0KhyH96BEi9r1W1y&#10;paOOKasDVVnuWF1+nzpmpewcT+rxSu2ZKr8LvB+zIrVBeqp9lZ6bqGugRN636Oho+XfXVzDOF1la&#10;OU8duzwjSI0ZKCHBQAmRDXDqDRGFmswt/6vVLSfZH7KSwEzVJIgjTbJC5ARaUpw9gyRSK6RSAUEf&#10;vOuUuH1itjXxNcUm2PVJ3DzvS56jd02DYPA8kZLXNxASvJBMHgmASPCppmlS8p55BknkNfMnSCJZ&#10;PJ6BqUAfI5FP3oVG3dTJaZ2mn8kJrZw0q+ZPIWapPfK0BA5qCpIIuVxdb4w67n2q1VrjQ64jj0Pd&#10;xu/ir/WhTuwlQ+YUtb1YmvRVqxIkUe1cM/SXTFc5XJrqBxwkEXK5XE91y2u9CO/HrNr55n6CRt43&#10;yRRS91/TdE73+3XfBCvzp8DaS0REdsMoJVHoNfWMEjfvx+APeZx/Uc2foMVi1Tz/uulvpoKvaT61&#10;ZbDUlfd9BTL9xp+MEu+pRIFMH/KV+SPkfr6yutpxqslqRJ7BLDFatUoFF6vhOU1KTFKNwRIKipkz&#10;Z8pnqjwQp06Wd5kT1nqRaSfqWLIyS3fVUvROy+9q/yp1H3Uurjpr1qyb1Yl1f9UdZO3R8lTbpPZ/&#10;XN1UGE/m8bkzycQGfwIrJrtFslFkCp0/mRIyRecDdWyfWRE+pt5I5kylZZO9qetIsGiaOqbfy5ir&#10;9/lo83z9DTbLqkifSzDNO5Dl/TOjHs/9tb3m5v4nqOseqobun4cNat8Sz58FdT097ccaaXNrCwZR&#10;k8CMEiIb4IePKPQYKKkgJ+PyJdEzE8EXCXLcrtoLeuQfzyknIpAgxH7VPE/8g12fxJP3VB/p+7Mq&#10;jT+BEpm25Fl0MJCft+oCJbWR90qmN/kT7JAMFckkcr/WnHZDZBNy8q82sjJZR9U8gzZCB4TKysre&#10;8w40ePIOlLinuZhgkASyPf/tqxJYCJSZDnOeOrYEmryDWFITSv69+Wyij5onRCHEQAmRDfDDRxR6&#10;dviFKAEDz7n2kkoejIwJmaLhyd/gi2Q+SLDkMNUyZIchmQsrVKtLkMIdhHGTegX+HkcCSZIp4eZv&#10;FktdeAetblXtYatbI3nNPG/n6z30zKoJJFDkJvchwRa5nXfGiC8SrJHH7+9KEnV97kQUBqoLlBBR&#10;JQyUENkAP3xEocdfiOTJV1aFBDf8ySqpiRx3r9XV6julRQJPI1WTpS9lxR43eZwSGPnJbP3l63lL&#10;QceGCkgRUSNjoITIL/xeSGQDLOZKRGQvEhh40OpqEji4yerWyzizdZtntnUl9UYk20Om1UimkLvJ&#10;WKZEBRIkEZep5pmlIq8BgyRERERE1OgYKCEish8JQMj8eTcpbioZHPVxptmKhlq1p668pw1JNskr&#10;VpeIiIiIqHExUEJEkUhOvCWw4G7hyLNmjHhdtZqW462N5woXfq8e0QjkOXk/ngtUYzYJEREREYUE&#10;AyVEFCmkwKjU3JC5vbIErqzQ4m6yTwqZSiHS+gQbGpNMbZFliN1kNYhnrG7AvJfIrO+0m2Carprn&#10;ss1SZLahVhQiIiIiIqoVAyVEFO4ke0SCIDNU88ya8CYn47I07s+qhUuWyeOqeU7Bkef3rNUNyGlm&#10;K+R49S0MGywSuJJpRW4y5eZqq0tEkcblci31bGY3EREREVEVku3gbhQYCZLsV83zNZS2XjVZmlia&#10;r8ulBbo0bqj4eo6BPnYJrrhfDwlO2IE8B8/nJC1cp0kREREFi+fvRSIioiaLvxDrRqbQeAcQJBAg&#10;gQVvcgIuWSee15Xbei5ra2cSVHAHOtzN1/MMF/LYvZ9PuASuiIiIGpLndxUiIqImi78Q60ayJDxf&#10;OznZrokEVryDJXWZxkJERETUUDy/pxBRiESZLRGFjucvQn4m/ScZIc2tribFTmurvSGZJVLc1U1q&#10;YrSwukQU9qajM8ow3Iyg+tmYhvlm5D9/jnM3DkM0upuR5W781/SIyBM/L4Hg90IiG+CHjyj0+Asx&#10;cDJ1Q1a2cQsk4OH9Fxp/AixEFA6m4Rz1CX/fjOTT/r3aF3jtG3+OczceVf9i/82MLPf4+Dfc+wSx&#10;DJvUsX4xI6LwI58PT/4EPPz9vJDg90IiG+CqN0QUjlLN1k2yS+qqg9kSETWEP+ugi7vJmCicef48&#10;Wz/TREQRh4ESIooEkhUiNUjqYqHZEhERERERMVBCRGHJV3DjMrOtifcqN0vMlogoUFshU3I8GxFV&#10;h58XIgorDJQQUbh6zmzdHlLtKqtbrXPN1u0xsyUiCsw0PKnrlng2IvKNnxciCjMMlBBRuHpUNSni&#10;6ul51WSZYF9fwCSb5Darq32u2kyrS0REREREZGGghIjClaxUM1Y172DJSarJEsASMDlFdigSJJml&#10;mns5YZly8xerS0REREREVIFLThGFHpeBqx8p4vof1SRA4ssG1WTpYHeQRDJJJEiyT4+IKHI05vLA&#10;09EZZRhuRrLsb7a6znwzqlhCtQznqX/ZJ+i+cGEWovGeGVXm79LBnsuzRmMR7sIWM5JlWE9Q+9LN&#10;yL+lW4X37YS/t3XzPob3YxOer5v3a1YX3u+D92P2fK0Cub+q72/t740/S0F7vkZ1eW98vaZ1Eejr&#10;4vncvFe6iaoyrbWC+znW9nlxi6Sfobrj90IiG+CHjyj0+Aux/iaq9qxq7mBIdSSTRE5YJBuFiCKN&#10;nNA0VqCktuvco/YEyoXH1DFuMqPK7sYN6v+Xq98SA6wdHlxYqf7/LmLxGhyYoa5ztHWBco+P3yty&#10;0gucpi45St12gNp2ti7wwaVPUn9Q7WH12GoLFCysdN9yAu0+6az+8eeo+3hJPfZ/+R0AkBNbB65X&#10;vfOreexz1TE/V4/3yUrvQ20/D/K6ROEqdb2TqzmukGP/qF9r78d7Nx5Vt/ubGVV+P+Uy349XjifX&#10;q3zyXdNzlOch72ygJ+w1/QxZ5qrLXlbXqxrA8X5u/nL//Pn72Qz3n6Hg4PdCIhvg1BsiCmeSTSJT&#10;bGaoJkESmYYzSTUp9Oo9JUcMU00yTG7RIyIiu5OTd+vk8QkfJ4gW2R+lTt+cWKG2FSeZ1fuzvj4w&#10;Xm2rCwhY5HLJiInCUvU45GQ/MHKCfDc2q9tX9/jT1P6/qZPWz/TJa23keA51siq3qf6xy/N6Qp3g&#10;Zptx7e7GP9RtlqrelTUcV8ix5bXerG4jJ+41kwyJu/X7Ut3jlePNq3QsuY28HtXdRt5j79vUxHoM&#10;Nb0HbuPVKfr76roz/XovGku4/AwRUURhlJIo9PiXg7pxB0kk+CEkMCI1S5brkUUyTS5Wzde0HAmm&#10;TLW6fpPjVTfFxy0pIyNj6L///e+VgwcP5hcsokb09vq3uz60/CH5d0Drntp99+wTZ88xQ7/5c5za&#10;rjPov4Pk356AjO80fuUjRz6y2AwxO2t2h3/+8s+xxWXFcWZXwH4/5/fXTbfczT/ffMTcrXNrOmGu&#10;1jHtjln7zNHPSIZJFad/cfopm3I3tTFDHN7q8E1L9y6tmIpSi7aJbQ/OP3X+R2ZYxcPLH+7/1vq3&#10;KqZIBKi6n4e6vh7e75f3cfpl9Nu2MWdjG3/ev4TohNInj3py7v7i/Qn+vufu24xqN2rfoEGDLjG7&#10;K5NgipzwB8o7cyJUGSUyVc1z6lptJLtqGgaaUVV1fT3cmFFC1GTww0cUevyFWDeyYo3nl6fRqi20&#10;ulXIlxo5WeipRxUCDZZsUq2b1a3ZiSeeiMce4+rDRI1p3rZ5+L+f/s+MgKEth+LNMW+akf/8OY6/&#10;9/Xob4/ijXVvmBEwufdk3HSo79k1nnYW7sSUhVOwPme92WOR+xnZdiR6pln/nO0s2ImNuRuxcOdC&#10;fRtvv5/zu+lV8HxM6iQbg1sM1scb13Gc3if+OPgHVh9cjQ8zP8Sv+341ey3vHv+uBAHMqMJFX19U&#10;5bqe5LEf2uJQ3d9VuAsLdy1EXmmeHrvdcugtuLD3hWZU4afdP+HGn26scv3xncbrY7Zr1k6PN+Rs&#10;0M3Xsf15H4UcU17js7qdZfZY1/th1w+VXmfv99L7vfaUEpeCIS2HoGeq9b59v+v7Ku+tvBfL9i0r&#10;f9z+3EYe6yNHPiLd16sES7yDE8JdI8dzeo1knEThPNW70tphVDcVzHtama/pXd7qGijxJrdTPw7W&#10;AJ3UdU9W2zRraLhwozr2k2ZUwXqe8ry9ry/F3n9Sr4s1badMZ630r+bYDJQQNRH88BGFHn8hBk6+&#10;pMjKNm5SoHW81a2WZKBMV22KHlWoKcDira9qI6yub8OGDXt0yZIlLadOnYo77rnX7CW72L9rm962&#10;aNtRb8k+gvHefLrxY1w5d7IZAUe0OxIfnf2ZGfnPn+P4e1///OEuvLDsGTMCrhpyNf4xUv4pqtmt&#10;39yIt1dWnHSnxqfinqPvx8R+1S/Y5f2YxLap+02vwkvLJUYMnNrzdHRIqf31vnLORfg08xMzAi4Y&#10;MBkPHVv1j/JnfnAyFu/82YwqyPUv6H8xBrUebPZYtudtwwUfn4c1B1abPUCf5n3x1aSqCSvHzRhZ&#10;5XrTRj+A0Z2ONXuq8n7tfb1HU764DLPXf2hGwE1H3IYbj6h5duYTix/GC8ufwZ/7X1TpvfS+Pzd5&#10;/tcfflOV11qO8+jiB82oMn9vIz8XP/zJer0GDRpU8R3CqsEh00vcU0tyVP/SSgESb1UDCTmIwcAq&#10;dT9CEyh5Ud3mBXWbynVyrOcp05QqMoKqyyqxpkBVvh5wg7pu9bVeqtadYaCEqIngh48o9PgLMXBS&#10;uNUz4CF1SSTDxB/y5zjPzJK6TMGp1qRJkzJnzJjR9drrrsf0h6v+QYtCa8u6FXrbuXf1mdkUGsF4&#10;b2av+S8u+rBiAY4RHY/G3Av9jYNW8Oc4/t7XnV/dhH8vqsguu2b433DvcTWX+li+8xcc+/rhZmT5&#10;9ymv4IJDLzWj6mU8WPnXyMHbKp/T1sUPa+fjlA8qsk2qe67j3xqFn7bJH/wtfVsNwIMnPIkx3U4w&#10;e6ry9Vy9H/Nzi5/E7V/eaEZAakIaPpm0AIPbSU3a6vnzHnV+Ih25xTlm5P/rJY/7993LKr0n3u+1&#10;PM5nTnkVp/epWDTF24BnumBbbkUcoi63eXzE4zobqFKgxPsE37Moak2qBgbuxjT804wsjRko8S+Y&#10;IUV4pb5MBe/HVHXKjRSAHauOW3OBYn8fd3DxeyGRDbCYKxGFoxPN1m2r2frjRbN162G2RES2MHd9&#10;RfaGOLvfBL+CJA1lYCtruozbyr1Vp/P48vfR02oMkggJdkhAxZMEODx9uUmSBiv8fdS0WoMk/vIM&#10;kgRC7r+292Ty4CtqDHiIfq0rP/cHjn8i4NtU43yzldPuWfAnSCJk5RhPsjJSKEXrQE3Nq/tIsMMK&#10;qFSQAIenKK/6YlYAqOYgCRE1aQyUEFE48q41EgjvnO7airMSETWqD1e/a3qW47p7x4YbjwQt5myq&#10;HLipa3ChOhkJGaZXlWROzN8odbsrnN635kBCfUimSGPyDhJty6k97u99m+X7PGuYKxIkqLyayxdm&#10;WzuZZmMtCW2R5aPDw0GzrcpaCafy9NxYPwNHRNRkMZ2LKPSYYhk479zoQOqMeNc3keWCe1nd+msq&#10;U2+mfup7gQW7y8+xVo1OTpPVpMlOanpvTu19Bk495Ewzqp6/02Fq489x/L2vuky9qc/0mbrc9uvM&#10;+fh56w9Ys28VtqsTdckYqS0Y4uu43lNv3jzr/VqzI8QNc6/C68sqkv08b1ef99Sf2454eSBW761I&#10;RpAgxAunvVmnjJW6vNfBuI27qGz51Btf02eivTIualKGaer2FQES72ksjTn1xt8pQ/fgBfX/imK0&#10;nrerz/QZTr0harL44SMKPf5CDJwsx+heFlj8VTX5kuSPq1R73upq/hSC9VtTCZS8U3XF0bDAYq72&#10;VdN7M6jNEAxqO8SMqhcJgZL6PodAAiUPLfwn3lz+cqV6F/4KZqDE+zXyvF1dAglu/ryW8ho8sPBu&#10;M6pwQo/xOL77SejXemCt04fcghH0CEqg5B5Ixdqg/V4Li0BJTTVZqgaOfK/m4wsDJURNFj98RKHH&#10;X4iB8y7mGkhWiORwe063CSTIUisWc7U3FnO1LxZztTRGoEQySG6bf0OlTIpARUqgRIJE58w6ucbX&#10;QgqsDmg1CMM6jsB5/f9cbbZJMIIeQQmU1LbEbqAYKGGghKgJYo0SIgpH75itm9QskeBJbSaq5l2T&#10;ZJ7ZEhFFPAkMXPjhOT4DAzLt5OIhV+qTdQlWSPvm4qXYfOUuc43I0zG1M/474bMqdT88yTQkCQBJ&#10;cEJW6JGAUGPXMqkXKXQqJ/h1bURETRADJUQUjuRPgpWXQbAyTCRY0lKPqpIpNzOsbrlbVdtodYmI&#10;It9dX91cpf6IBEckIPLT5Svw5PgXdEaDZHRIC9bqMnYmwRJ57rLiTE0BEzcJmpw2Y6zOzAkL1sox&#10;o+rciIiaIAZKiChcTVXNqv5YQYIl61SbqdotpknwZL9qnnVJhARaHra6RBQJuqZ3Nz2L5zSQQGzL&#10;qVyzIyUh1fTC3wd/zDI9iwQHJDjSFAIitZlyxA06YLLy6s349ymv6Mwama7jiwSbHvzuHjMiIqJI&#10;w0AJEYUryQQZq9oSPaogS2ZMUO0h0yR44r2MxnOq/cXqElGk8HWyX5dCpWv2/WF6Fn+yDILl8A7D&#10;Tc8iK9AEi9Ts8CTPS4IDdta3VX/Ts9Snroq/JMPkgkMv1Zk1UtNE6rFI4MT750ACcTbNKqm8xnBZ&#10;paWCm6JVZmvxXNGHiKgaDJQQUThbrppU9pcpNN7ZJb5I0ddTVZNslH2yg4gii3cGwOzVtdeB9PbT&#10;1sqZKN4n6w1JTtKleKibZC401Ml4RkKG6dlXp7Qupmf5edsPpte4JHAitUzk/fH0xx6rCLHNVA4M&#10;qI+F2TZVm83WbaTZEhFVi4ESIgp3EvCQKTQtVJMgiARNZFqNu0meueyTtUVlZZw5qhFRhBrb/UTT&#10;s/xvdcWCFf6QrAvvrIWx3ceZXuM4smPl87iPVr9neqGxPX+76TU+WZrXO3D09m+vmlHjkiDJuJ4n&#10;m5FlW27l5A2bqBxNisLJmN6Es0qmQSKNnoV50nA3LjV9IiKfGCghokgiQRAJmkiWibvJSjeyT7JP&#10;iCjCje91mulZZHrEQwv/aUY1k2k6t8+/0YwsZ/ebUCWLIBCp8RUn+f46s+95pmd5fdmLtWaVyGO/&#10;9H/yz131fNVwqW31FgkcnfDeMWYUGuf0q/y8HvjunlqnVMnzuv+7u83INzlGoFOzUuIr16vpmNrJ&#10;9GxEAgMueD6xNDhxp+kHxneApXI14PAgtcs83VNr8OhuHIYy9WoSUZPEQAkRERFFDKlTIkU4PT2w&#10;8G4dRKjppFiyFE588+hK15FMhuuPlJrQddevdeVyCP7U2JBpHt7BGVnS97nFT5pRBQkI3PnVTRjx&#10;8sAqhVq9yWvjXWfjqk8uqlK7REhgRl6ziz48F3kluWZvaFwyRBYtqyDv0TmzTq7xccsyvrW91ku3&#10;L9LveSAZKku2/WR6ln6tB5qe7Txutm5XqhN//wvSSBDhHnwGB643eyq4ULlwzt04wfTsy4UXTM8S&#10;pZ6fQz2/aTjH7Kkgz+duzFTXWcp6JkRNFwMlREREFFGkCKd3QECCCAOe6YLxb43SgQV3O/fdk/X+&#10;a+ZcViWQ8vdR0+q9Gox3cdb5G+dWe2Lumd3xwAlPmJ5Fppzc/uWN6PxEun4O0uRxS0Dg34seq7Lk&#10;b3X+PrryH8glmCDBEPdr4z7umTPHlQdevLMoGpuv4Jevxy2vjefj9oe85/Ley+0lEFVTME1+XjxX&#10;UpKfMZkaZEvT8CRcqFxsJwpP4B68oDMlqiOXyXWckOIrkpVZVRS8I1C+szNqup/GNg2/qNfjMTOy&#10;SBDEhffV49ys2kLd7kG22j9PNSkKT0RNGAMlREREFHGk8OYJPaqe58mJrgQW3E0CF94nx5JJIsvm&#10;BmNFGMkMkek7nuTEXAI07mCNZEDISf57q94x1wBO73OOfgzeJCAiz0Ga9+O+eMiVplc9Oa734xFy&#10;LF/HlWDAi+NCUxPEkwS/anvcnsEieQ99Xb86cnsJRLkDL+73Rpo7CCM/L568g062E4tJcFUJalwJ&#10;yZSwAgOPljfJHpGAgVwm15HpOtWpmp1xNBz43gRh3MdcYY5lH9Nwk3rsVaNokl0iz0Fa5eed4/P6&#10;RNQkMFBCREREEUcCFO+f/5le1jWQGiNycv3JpAVBXTZXpu94FiQVEqBxB2skA8JXRog8Bn8ev1wu&#10;13tyfOXzV++sGrdXz5iJ20dNq/KYPMllksUhAadRHUNbo8RNHrc8ppoet5CVj946679Var309ZoG&#10;VR0JmrjfG2m+gjASxJKgk63dhS2IxcnqZL9yZomwAgN/K2+SPSIBA39IdgbwojUwrNtKEMZ9THtO&#10;WZmGier1kIhXzSlY8pq5cI46U6pcSblqNg0RRSgGSoiIiChiSb2PlVdvxkcT5+nggARC5ETas8nJ&#10;t5z4yvXkZNyf6TZpCemVjlHTSbgcT07cqwtc1MT9+CUQIhkjnvcpj1v2y+VyPW81Lf9766h/4KfL&#10;V+jXRDJv3MeU10deC7lMsjjcQZqhLYdiWNvh5dfzRV4D9+XS5DXyhxRE9fd28pjksclj9Hwv5TnI&#10;6yHv89wLF/qcEuM9hUgCHXJ9OU5twRc3uS95L30F0ryfhz+FXoNxm7ZJbc0lPkiwZBpGqZP+G1Wr&#10;fl5RZVYmRRTO1VkYvtyDq9R1KqfY1KQM2er6EnywWnUBB9nveT25nX+2+n07eU4xGKiuJ6/JrPLb&#10;AHPV9jHVxunXzFotpzIXQluwh4gaTZTZElHouMxW8DMZ5iZNmpQ5Y8aMrtdedz2mP1y18CKF1pZ1&#10;Mu0e6NzbtgUYm6ym8t5IfZIl23/G6j0V54nDOo7QJ78jOx9Tr5ooMg1Fpo64SWDFO8ukLnL270b2&#10;vt1Ib9kGaS3amL32J6+1THNyk6CSr4CSmxSHXbTtR2zP3YrtORXL/nZI64Q+LfvjyE4jbVmTxP3Z&#10;GTRoUO3fIazCqyPVt42O6ttHReQuCrlqvBLR+FFdp2qV3OpYdUhOU7c/St3eHYmSF29rwMeyI1lG&#10;OAqvmJF8Y7sM09DQc9H4vZDIBvjhIwo9/kKMIAyU2BsDJfbF96b+pBip1Nlwqy0w4K9wDZRI7RfP&#10;wq6SeRPINKxwEVCghAJjrX5TUewmBl10lk7D4vdCIhvg1BsiIiIiG/JcBac2kk3y70UVK8LKVJJg&#10;BEnsQp6fZ5HZ2sgywZ5BEpmaE4lBEgqArMzja3We6kj2TeXVb+Y2QpCEiGyCgRIiIiIiG5Klf2XF&#10;lYcW/lOf+PsiwQPJJDnxzaMrBRImD77C9CLD0u2LMOLlgXq1IHm+1QWRZL+sVHPhh5ULrV40+HLT&#10;oyarDMP1ssfWCj83qOZ7npvsl5V7orymDUXhZdMjoiaA6VxEoccUywjCqTf2xukd9sX3pqqMB6v+&#10;SpCCsO4irQeLD2L13qo1MeU6slpNsDIo7DD1RuqHXPThuWZUQYqZum3J2ewz60SKtUqR3kjFqTd+&#10;moZz1Deu982oglXI1a2L+iZW9YMjRV9lxZzGwe+FRDbAjBIiIiKiMCGBEVmuVlpjBEnszv1aSGuK&#10;QRIKAmupZHcLdZCEiGyCgRIiIiIiG/J3yVoh15XlcSM1SOLvUsNu8hrIEsIMklA5/5catshyyrKE&#10;MIMkRE0S07mIQo8plhGEU2/sjdM77IvvjW9Sm+SPPSuwLXerziDJK841lwApCak6g6Rvq/4NWrjV&#10;TqveyBScP/asRG5JDpZs+8nstcgyvh1SO+nCrXZcxrehcOpNgGQKTpleGlkikSP0vgrW0sZSuHUa&#10;fBcGanj8XkhkA/zwEYUefyFGEAZK7I0n4/bF98a+wnV54KaCgZKIw++FRDbAqTdERERERERERAYD&#10;JURERBQx4j78r18t5lffy8uSb2nz5iHp00/0a0dERBTpmM5FFHpMsYwgnHpjb5zeYV/Bem/SEwP7&#10;Z9R51NEoPeFEOE45Dc6hh5m94cs7kFF61jmmV3cl/3sfrSecZ0ZAdpHnry0KNU69iTj8XkhkA8wo&#10;ISIioiYr5sfvkTj9bqQcdTgSb7vJ7A1fzSadW6kFQ+KCr0yPiIioaWCghIiIiEhJePIxpBw2ENFb&#10;t5g9JBkqyf9524yIiIiaBgZKiIiIKGIV3TUNBTPer9QKX3gFxTf8DY4Tx5trVYhZtRJJU680o6ZF&#10;AkQSGIl/41WdXSNBI8lKic6tWJKYiIioKWCghIiIiCJWWf8Buk6HZyuZfCmKHnwU+bM/Q96PS+FU&#10;1/EU+8VcJDzd9GoMxSxepAMjSVddprNrJGhERETUFDFQQkRERE2WFHAtmP1ZlWBJ3Gsvmx4RERE1&#10;NQyUEBERUZNW1qkzSq7/PzOySDZFU1tCuKxbdz0lybs5O3Qw1yAiImoauOQUUehxGbgIwuWB7Y3L&#10;A9tXQy0PLDVJ/F0it663lYBKdOYmMwKcRwzXwZf68lzq15WeDsdxJ5hRZZ73773SjTyH6vj7uiSO&#10;PhIJixeZEZcHthsuDxxx+L2QyAaYUUJERESkeE+/qYkEJ5pdOBGpvbropYXdy/FKk33Skq6+KqCs&#10;FCmmmnDfP3URVQnaeB4z+ZRxep9cJoVWPY8bN+ud8ut58zyGdyMiIiLfGCghIiIiCoAEQCQ4Evfe&#10;rGqXEpb98a+8iOSTxurgR20ke0QHQabfXWMRVblML2MswZkLJ5q9REREFEwMlBAREREp/qzyIsEJ&#10;CYD4KyonRwc/agpqSJBEMjzkuoGI3rrV9IiIiCiYGCghIiKiJi/+jVdNr4LUGvEkwQ7JIvFUet4E&#10;XQdE6nZIy12/GYUvvALnUUeba1jkdr4ySyTzJOmqS83IIrcteuQJfSz3cfPnzEPRXdN8Tg+SpY7d&#10;1/Pm3u+rERERkW8MlBAREVGTF/+vx03P4jhxfKWCrJL14R0kkWBGwVszKxVF1SvoTL4UeQsW6sCG&#10;Jz2txqtmiRzXM5NE7lduW3ztDZXuXwq5Ft/xD+T9skIHZoJRLJaIiIh8YyVlotBjdfPwIbnzJ1ld&#10;37p27XpuVlZWymWXXY47/nGP2Ut2kZ9zQG+T05rrLdlHsN6b7l07mZ5l9/MvIv/kU8zItzbXTEXy&#10;x7PNyOJ9u/bnnIXEJYvNCDjwf3/DwetvNKPqtZt8AZK+/tqM1PP80+nY/e9nzajq5f48XhG7fTua&#10;fTYHOerfGk/ez39TVv2n57Q7+wwkLV1qRsE5JgWP+7PDVW8iBr8XEtkAP3xEocdfiOFD1t/sZnVr&#10;NnbsWDz11FNmRESNZeCgQaZn2fz448gZN86MKsTt3ImUH39EqzffRML69WavJXv8eGx55BEzApL+&#10;+AM9zz/fjIDSdu2wZt48M6qZ923LUlKwSt2vW4+LLkKzX381o+ofr7+8n/+K3383vbrzfozBOCYF&#10;HwMlEYPfC4lsgB8+otDjL8Tw0Ve1EVbXt2HDhj26ZMmSllOnTsUd99xr9lJtysrKUFJcrFqR3har&#10;bVFRIUrVtrS0FK3atEP7Tl3Mtetu/65tetuibUe9JfsI1nvToU0L07M4+vRFWXq6GVlitm1Vzbo/&#10;b3L9fTPfg7NjxeNIffRhpD78oBkBBRdNxsFHnzCj2rUZPRKxa1abkXqur76BotP+pPutTjsZ8Yt+&#10;1n2RPf0+5F81xYwC5/38t+/eb3p11+LkE5G4dIkZBeeYFDzuzw4DJRGD3wuJbIAfPqLQ4y/ECDJp&#10;0qTMGTNmdL32uusx/eEnzV5yK8jPQ15uDgrVVvrS8vNyUViQb65Rvb4Dh6Brz0PMqG62rFuht517&#10;D9Rbso9gvTfpiXX/Z1QKsxY98EiV+h/eRVylNonUEPGXLCfsuVJO8Q1/0wVYhfdlrrQ0FL7waqW6&#10;J4Hwfv7BKNqaOPpIJCxeZEbBOSYFj/uzw0BJxOD3QiIb4IePKPT4CzGCNJVASdIVl5heVWVOJ0pL&#10;S+BwOOB0lKqtaqUOva2vFq1aIzEp2YwCxxol9lXTe+P40xkoPf1MM6pZXQIlsspM8XU3VhucSBk7&#10;CjE/fm9G0MVUAwlkJN52ExKefMyMKgdKYr+aj+RTqk61kdVtSs85H2WyDeC+GChpehgoiTj8Xkhk&#10;A/zwEYUefyFGkKYSKIl+7WU9TUamyBQXFqKkxJouI9NmJFDSUKKiotCjdz80S0kxewLDqTf2VdN7&#10;4zx0CJyDh5hRzbwDBXo53fQMM6rgOHIEXB07wTHqGDiHHmb2+lbfQIksPZx01WVmZJYUfmumGfle&#10;dtibBHPkuThOOLHG+2agpOlhoCTi8HshkQ3ww0cUevyFGEEiKVDidDj0NBn3FJmCvFzk56umto7S&#10;+meH1FVMbCyOOnYcklNSzR7/ceqNfTXU1JtAgxq+1DdQIksAN5t0rhlZQQ9ZAtiTP8ESN5kaJNN/&#10;fD0GBkqaHgZKIg6/FxLZQLTZEhFRE+R0OpGXk43dO7Yhc/0arFy2BD9/9xW+njsb8z/9AD99Ox+/&#10;Lf0J61evwPatWcg+sD+kQRIhAZzFCxfoDBaicBC9aqXpWSSbxZtkmEgAxnHieLOnetFbt+jAS8LT&#10;rINERETUEBgoISJqAiQjZPfO7cjasBZ//PYLlv74Lb6d9ynmf/JffL/gc/y66HusWbkcW7M24uD+&#10;vbYPQsjjk2CJBE2I7C4qN8f0aiYZIvmzP9MZGxI0kVomEjiRAq++JEy/WwdNiIiIKLgYKCEisqnf&#10;f1lUr/brzwux8MvP8MXs9/Dd/Dl6vHrFMmzetB57d+/0a6UZO5MpQEt+/BYuF6cBUMPyzgCJ+flH&#10;0/NPjFdGidRGqY0ETaTgqwROcnZnI3/OvCrZJlE5OYh74zUzIiIiomBhoISIyIZkesv2LZn1apJB&#10;IsGESA4kSPbL8iWBnbQSBaqsX3/Ts8R+Mdf0/BPz0w+mZ5ECsoFyHHeCDpp4B0tiVq8yPSIiIgoW&#10;BkqIiGxIltcl/+zavlVnyhA1lJLJl1aa/iIZIlKg1R9SR0QyP9xk5ZraVtmpSek555meJXrrVtMj&#10;IiKiYGGghIjIhlh7IzBSe0UaUUMpufQK07P4Ux8k5tdf9PU8lV5yuelZ5DqBcKWlm56lrFPlaTzV&#10;1TMhIiIi/zFQQkRkQyUlxaZH/pKsEskuIWoIJddcXyWrpNnpJ1cb6NBLAp93ZpVskuJrbzAjS/JJ&#10;Y5F4201mVDvv+ijOvpWnBZUNGGR6ltiv5pseERER+YuBEiIiG2KB0rqReiVSt4Qo2Mo6dUbBzMrT&#10;bSRYknLU4UgZO0oHO6QlXX0VUg4bqJfv9cw4kSBL0aNVl/OVQErCk48htVcXJNz3zxozTOLfeBXx&#10;r75kRpbSyZeYnkWCMZ4Sp9/jM/PF1/3IPvfz8Gyx2yoHIH1dx9+pSEREROEgymyJKHQ8z4j5mQxz&#10;kyZNypwxY0bXa6+7HtMfrnpS5C8pxior11DgYmJjcdSx45Cckmr2VNiyboXedu49UG/JPoL13qQn&#10;Vv5nVJbZlRVkgkWCFYk331gpU6Q2EmQpfPFVXZDVm/fjFbqOyVFHw5Vq/QxLQCZamlfAQ5YPlpVx&#10;PEmwQ4I3nuT+HSedXH48KUYrx5RliD3pLJhJ55pRYHw9Fmoc7s/OoEGD+B0iMvB7IZENMKOEiIgi&#10;itR3WbxwAYqLi8weouCRwq75ny9A6XkTzJ6alVx2JfK//t5nkKQ6EsSIf+VFnWkiTQIb3kESOa6v&#10;wIQUipXLPMltPY8nxyciIqLqMVBCRGRDhQX5pkd1IUESCZawKG7TI5kYns2VXrn4aTBIMKLgrZnI&#10;+3Epiu6apoMmnvepgxiPPIHc9ZtR+MwLOqOjOnIMycao6TqedHbKC6/o41ZHLpNjBkpeK8/n4W7F&#10;RwxHwdCheuvrcmmujpWLyhIREYUzpnMRhR5TLCNIsKbebFizEutX86++9ZXRohWGjxqLqCjro8Wp&#10;N/bF98YqvBrz4w+I3r6tUtaHTJnR03GOPCqgaUQyDSd2zieI/flHROXm6n2ySk5Zx04BHStn/25k&#10;79uN9JZtkNaijdlLdsGpNxGH3wuJbIAfPqLQ4y/ECBKsQMmq5UuxJXODGVF9tO3QCUOOGKn7PBm3&#10;L7439sVAib0xUBJx+L2QyAY49YaIyIacTqfpUX3JksGydDARERERkT8YKCEisiFHaYnpUTBkbVir&#10;GxERERFRbRgoISKyIQeLkAYds0qIiIiIyB8MlBAR2ZDTyUAJEREREVEoMFBCRGRDJcXFpkcNIT/P&#10;WgGEiIiIiMgbAyVERDZUVlZmetQQFi9cgOLiIjMiIiIiIqrAQAkRkQ0VFxWaHjUECZJIsMTJWjBE&#10;RERE5IWBEiIiapJk+s2SH7+Fy+Uye4iIiIiIGCghosjXUrVRXs3WCgvyTY8a2sH9e7F8yY9mRERE&#10;RETEQAkRRSYJhjyr2nrV9qr2nVeTFIKrVCPCru1buXQwEREREZVjoISIIslg1eaqJsGQKar1VK06&#10;6WZrOywy2viyNqzVjYiIiIiIgRIiihSSISJpASfpURgrczpNjxqTZJVIdgkRERERNW0MlBBRJLhP&#10;teetbiXPqfZX1UZ7tEmq3a/aZtVsqbSkxPSosUm9EqlbQkRERERNFwMlRBTuJqr2d6tbTgIkrVSb&#10;qtoLqi30aDNVu8Nsbcnp5JK1oSIr4MhKOLIiDhERERE1TQyUEFE4kxVtpGirJ8kYkQDJPj0KQw4H&#10;AyWh5FSv/+KFC1grhoiIiKiJYqCEiMLZdNWaW13tVtVsmynir9KSYtOjUJEgiQRLJGhCRERERE0L&#10;AyVEFK56qCYr27htUO1hqxvenCzmagsy/Uam4ch0HCIiIiJqOhgoIaJwNc5s3R4x27BXXMQpH3Yh&#10;hV2lwCsRERERNR0MlBBRuLrcbN3eN1uioJIlg2XpYCIiIiJqGhgoIaJwJEVch1ldbYlq3sVbB6s2&#10;yjTph42iwgLTI7vI2rBWNyIiIiKKfAyUEFE46me2bovN9hTVpJirFJWQFIDvTJO+7JPLJHBCFDDJ&#10;KpHsEiIiIiKKbAyUEFE4Gmm2bi1Um6vap6pNkB3VkMskcCJLCktWii0xo8S+pF6J1C0hIiIiosjF&#10;QAkRRQIJgJxkdf0iq+VIYMWWuMqKfcl7IyvhyIo4RERERBSZGCghonB0nNl6kyWC71ftVNVGmzbJ&#10;7DugmiepcXKf1bWXkpJi0yM7cjocWLxwAYqLuToRERERUSRioISIIoEESCQ40ku1O1Sbo9pC06Qu&#10;ieyTwIgUffX0d9V6WF37kBNxsjcJkkiwhO8VERERUeSJMlsiCh3PeRb8TPpHps14TrX5q2ovWN0a&#10;SVBEgiXN9chyq2oPW91aTVStxik+Xbt2PTcrKyvlsssuxx3/uMfs9Z+rrAw7tm02Iwq29PR0vc3O&#10;ztbb+oqPT0Crtu3NiOojP8dK+kpO8/x4kh2UlhShpKgQ8YlJiItPNHvJLtyfnUGDBvE7RGTg90Ii&#10;G+CHjyj0+AsxcN6BEpliI9kj/pDpNpJJ4va5auOtbq02qdbN6tZs7NixeOqpp8yIiIioYTFQEjH4&#10;vZDIBvjhIwo9/kIMnHegRKbdyHQbf8jywLLyjSd/X/e+qo2wur4NGzbs0SVLlrScOnUq7rjnXrPX&#10;f8VFRVi76jczomDr2LGj3m7btk1vg6VVm3Zo36mLGVFd7N9lvSct2lrvEdlHYV4OCvNzkZSciqSU&#10;NLOX7ML92WGgJGLweyGRDfDDRxR6/IUYOKk74rkMcCDTZwartszqlgva6z5p0qTMGTNmdL32uusx&#10;/eEnzV7/7d+7G4u//9qMKNj69++vt6tWrdLbYOo7cAi69jzEjChQW9at0NvOvQfqLdlHzv7dyN63&#10;G+kt2yCtRRuzl+zC/dlhoCRi8HshkQ2wmCsRhaNfzLYulpstUVCtXrEMu7ZvNSMiIiIiClcMlBBR&#10;OPKuxHmY2fpDpt7YVlFhgelROFq+5Ecc3L/XjIiIiIgoHDFQQkTh6CezdTvRbOtClhYmCgqXy4Ul&#10;P36L/Lxcs4eIiIiIwg0DJUQUjmT6jLUeokXWEz3F6tbqZLN1+8JsbaGwgBkl4c7pcGDxwgUoLi4y&#10;e4iIiIgonDBQQkTh6jmzdbvObGvSUjXPIrDiE7O1Cc8abhSuJEgiwRIJmhARERFReGGghIjC1Stm&#10;6ybLBd9idas1XbWeVleTaTf+LivcKEqKi02Pwp1Mv5FpODIdh4iIiIjCBwMlRBSuNqp2v9Ut95Bq&#10;z6ommSOeeqgmSwpP0aMK/mShNCoHMxAiihR2lQKvRERERBQ+GCghonD2uGpLrG45CYbIsiOLVZtr&#10;tpI54j3lRoIstsomEQ5HqelRpJAlg2XpYCIiIiIKDwyUEFE426faeNW8gyVimGoyHUe23iRIcofV&#10;tRdHKQMlkShrw1rdiIiIiMj+GCghonDnDpbcqprnSji+SGbJaNVsGSQRZU6n6VGkkawSyS4hIiIi&#10;IntjoISIIoEESx5Wrbdqk1STjJHPPZoEUYao1ku1harZFpeUjWxSr0TqlhARERGRfTFQQkSRRAIm&#10;UrRVMkYky8TdJIiyXDXbKysrMz2KRLICjqyEIyviEBEREZE9MVBCRGQjxUWFpkeRyulwYPHCBcwe&#10;IiIiIrIpBkqIiIgamQRJJFgiQRMiIiIishcGSoiIbILZJE2LTL+RaTgyHYeIiIiI7IOBEiIim2B9&#10;kqZHCrtKgVciIiIisg8GSoiIbII1K5omWTJYlg4mIiIiIntgoISIyCbKnE7To6Yma8Na3YiIiIgo&#10;9BgoISKyCUdpqelRUyRZJZJdQkREREShxUAJEZFNOBwMlDR1Uq9E6pYQERERUegwUEJEZBMOLhXb&#10;5MkKOLISjqyIQ0REREShwUAJEZFNlJYUmx41ZU6HA4sXLmBxXyIiIqIQYaCEiMgmJJuASEiQRIIl&#10;EjQhIiIiosbFQAkRkU0UFhSYHhH09BuZhsMAGhEREVHjYqCEiIjIpqSwqxR4JSIiIqLGw0AJEZFN&#10;FBcVmh5RBVkyWJYOJiIiIqLGwUAJEZFNcIoFVSdrw1rdiIiIiKjhMVBCRGQTzCihmkhWiWSXEBER&#10;EVHDYqCEiMgmysrKTI/IN6lXInVLiIiIiKjhMFBCRGQTpaUlpkfkm0zPkpVwZEUcIiIiImoYDJQQ&#10;EdmEo7TU9Iiq53Q4sHjhAhQXF5k9RERERBRMDJQQEdmAnPwS+UuCJBIs4c8NERERUfAxUEJEZAMl&#10;JcWmR+QfmX4j03C4WhIRERFRcDFQQkRkAzzZpbqQwq5S4JWIiIiIgoeBEiIiGygqLDA9osDIksGy&#10;dDARERERBQcDJURERGEua8Na3YiIiIio/hgoISKyAWaUUH1JVolklxARERFR/TBQQkREFCGkXonU&#10;LSEiIiKiumOghIjIBoqLikyPqO6kKLCshCMr4hARERFR3TBQQkRkA2VlTtMjqh+nw4HFCxeguJjB&#10;NyIiIqK6YKCEiMgGSoqLTY+o/iRIIsESCZoQERERUWCizJaIQsdltoKfSXubqNpJVte3rl27npuV&#10;lZVy2WWX445/3GP21u7A/r0ozM8zI2oo6enpepudna23kS4+PgGt2rY3I3vLzzmgt8lpzfWW7KO0&#10;pAglRYWIT0xCXHyi2Ut24f7sDBo0iN8hIgO/FxLZAD98RKHHX4jhY5Nq3axuzcaOHYunnnrKjIiI&#10;iBoWAyURg98LiWyAHz6i0OMvxPDRV7URVte3YcOGPbpkyZKWU6dOxR333Gv21m7TutXIy80xI2oo&#10;HTt21Ntt27bpbVPRqk07tO/UxYzsaf8u6z1p0dZ6j8g+CvNyUJifi6TkVCSlpJm9ZBfuzw4DJRGD&#10;3wuJbIAfPqLQ4y/ECDJp0qTMGTNmdL32uusx/eEnzd7a/fztlzh4YJ8ZUUPp37+/3q5atUpvm5K+&#10;A4ega89DzMh+tqxbobedew/UW7KPnP27kb1vN9JbtkFaizZmL9mF+7PDQEnE4PdCIhtgMVciIhvg&#10;CiXU0FavWIZd27eaERERERFVh4ESIiKiJmL5kh9xcP9eMyIiIiIiXxgoISKygcKCfNMjajgulwtL&#10;fvyWGUxERERENWCghIiIqAlxOhy6eDARERER+cZACRFRiBUXFZoeUePYtnkTHKWlZkREREREnhgo&#10;ISIKsbKyMtMjahwSJMnauNaMiIiIiMgTAyVERCFWUlxsekSNJ3PDWj0Nh4iIiIgqY6CEiCjEnE6e&#10;rFLjk6ySrVkbzYiIiIiI3BgoISIKMQf/qk8hIkVdnU6nGRERERGRYKCEiCjEHKUlpkfUuGSZYCns&#10;SkREREQVGCghIgox/kWfQilrw1q4XC4zIiIiIiIGSoiIQqykuMj0iBpfQX4edmzNMiMiIiIiYqCE&#10;iIioidu49g/TIyIiIiIGSoiIQqwgP9/0iEIjPy8Xu3dsMyMiIiKipo2BEiIiIsL6NStNj4iIiKhp&#10;Y6CEiCjEiosKTY8odHKzD2L3zu1mRERERNR0MVBCRBRiXHGE7EJWwCEiIiJq6hgoISIKsZKSYtMj&#10;Cq39e3frRkRERNSUMVBCRBRiTofD9IhCb9O61aZHRERE1DQxUEJEFGKlpSWmRxR6e3fv1PVKiIiI&#10;iJoqBkqIiELMUVpqekT2wBVwiIiIqCljoISIKIScTqfpEdnH7h3bkJ+Xa0ZERERETQsDJUREIVRS&#10;XGR6RPayce0fpkdERETUtDBQQkQUQlwamOxqx9YsFOTnmRERERFR08FACRE1BS1VG+XRBqtmC0WF&#10;BaZHZC8SxMvasNaMiIiIiJoOBkqIqCmYrtp3Hu0h1YioFts2b0Ixp4cRERFRE8NACRFFumdVm2J1&#10;7aeoqND0iOxHig1vWrfajIiIiIiaBgZKiCiSTVTNtkESjTVKyOa2Zm7gEtZERETUpDBQQkSRSoIk&#10;M6yufRUXcVoD2ZtklWRtZK0SIiIiajoYKCGiSCTFWmXKjdsBs7WdsjKn6RHZV+aGtcwqISIioiaD&#10;gRIiijQSJFmgWnM9ApaodoHVtZ9SnnxSGJAgydasjWZEREREFNkYKCGiSCLLAP9XNXeQRDJJLlct&#10;R49sqLSkxPSI7C1z/Ro9DYeIiIgo0jFQQkSRQoIkc1XrqUdWkGSsasv1yKZcrjLTI7I3WSZYCrsS&#10;ERERRToGSogoUjyj2jCrq01VzdZBEsFirhROsjaug4srNREREVGEY6CEiCKBFG6dYHW1SarNtLr2&#10;VlbGjBIKH4UF+dixNcuMiIiIiCITAyVEFO5uUW2K1dWeUy0sgiSiuKjQ9IjCw4Y1q5hVQkRERBGN&#10;gRIiCmcTVXvI6moSJJEpN0TUQAry87B7xzYzIiIiIoo8DJQQUbgapdoMq6vJMsB3Wd3wUVRYYHpE&#10;4WPD2lWmR0RERBR5GCghonA0WLXZVleTIMl41fbpURjhFAYKR7nZB5lVQkRERBGLgRIiCjc9VFug&#10;WnM9spYBvly1sAuSyHKrROFq0/o1pkdEREQUWRgoIaJwc79qnkGSsarZfhlgX8qcTtMjCj8H9+/F&#10;/r27zYiIiIgockSZLRGFjufcC34mazdXtZOsrg6ULLK6NWqp2jCrq3nf7nXV/FkpR4rHuu/bp65d&#10;u56blZWVctlll+OOf9xj9vpWWlqCPTu3mxE1hvT0dL3Nzs7WW6qf+IREtGrTzozqJz9HPpZAcpo7&#10;Dkp2UVpShJKiQsQnJiEuPtHsJbtwf3YGDRrE7xCRgd8LiWyAHz6i0OMvxMB4BkqC5VbVHra6Ndqk&#10;WjerW7OxY8fiqaeeMiMiIqKGxUBJxOD3QiIb4IePKPT4CzEwoQyU9FVthNX1bdiwYY8uWbKk5dSp&#10;U3HHPfeavb7lZB9E1oa1ZkSNoWPHjnq7bRsLkQZLWkZzdO3R24zqbv8u6z1p0dZ6j8g+CvNyUJif&#10;i6TkVCSlpJm9ZBfuzw4DJRGD3wuJbIAfPqLQ4y/EwNyn2uFW12/BmnpTq0mTJmXOmDGj67XXXY/p&#10;Dz9p9vq2fUsmfv/Fn5lDFCz9+/fX21WruLxtMI0ccyJS0zPMqG62rFuht517D9Rbso+c/buRvW83&#10;0lu2QVqLNmYv2YX7s8NAScTg90IiG2AxVyIKN3eoJksBB9JuVM2TRCc8Lw9KkCRQZWVlpkcU3jKZ&#10;GUVEREQRhIESIqIQKS4qND2i8LZjaxYK8vPMiIiIiCi8MVBCRERE9eJyubBhDaczERERUWRgoISI&#10;KEQK8vNNjyj87dq+BcXFRWZEREREFL4YKCEiIqJ6czqd2LRutRkRERERhS8GSoiIQqSEf32nCLM1&#10;cwOzSoiIiCjsMVBCRBQiXPWGIo1klUiwhIiIiCicMVBCRBQiJSXFpkcUOWSpYEdpqRkRERERhR8G&#10;SoiIQsTpcJgeUeSQIEnWxnVmRERERBR+GCghIgoRBkooUm3ZtF5PwyEiIiIKRwyUEFFTkKva5x5t&#10;qWohx6k3FKmkoCtrlRAREVG4YqCEiJqC5aqN92h3qBZSLpfL9IgikywVzJ9zIiIiCkcMlBARhUBR&#10;YYHpEUUmySrZsTXLjIiIiIjCBwMlRERE1CA2rFnFrBIiIiIKOwyUEBGFQGFBvukRRa6C/Dzs2LbZ&#10;jIiIiIjCAwMlRERE1GAy168xPSIiIqLwwEAJEVEIFBcVmR5RZMvNPojdO7aZEREREZH9MVBCRBQC&#10;LleZ6RFFvo3r/jA9IiIiIvtjoISIKARKiotNjyjyZR/Yj/17d5sRERERkb0xUEJEFAJOp8P0iJoG&#10;WQGHiIiIKBwwUEJEFAIOBwMl1LRIRsnBA/vMiIiIiMi+GCghIgoBTr2hpmjTutWmR0RERGRfDJQQ&#10;EYUAi7lSUySr38gqOERERER2xkAJEVEIcHlgaqo2rWdWCREREdkbAyVERETUaHZu24KC/DwzIiIi&#10;IrIfBkqIiEKgsCDf9IiaFpfLxRVwiIiIyNYYKCEiIqJGtWNrFoqLCs2IiIiIyF4YKCEiCoGiwgLT&#10;I2p6JKtk0/o1ZkRERERkLwyUEBGFgJwoEjVlWzM3oLiYRY2JiIjIfhgoISJqZCUlxaYXPJ279TQ9&#10;ovDgdDqRtWGtGRERERHZBwMlRESNzOlwmF7wSKCkRas2ZkQUHrZkboCjtNSMiIiIiOyBgRIiokYW&#10;7BPDmJgYpKSlo2uP3mYPUXiQz0LWRmaVEBERkb0wUEJE1MhKS0tMLzgkSBIVFYU27TsiOSXV7CUK&#10;D5s3rtfTcIiIiIjsgoESIqJGVlZWZnrBkZ7RwvSAbr36mB5ReJCaPVLYlYiIiMguGCghImpkJUFe&#10;6SM5Nc30gPaduiIhIdGMiMLDpnWrTY+IiIgo9BgoISJqZA2ZUSL1Sjp372VGROGBywQTERGRnTBQ&#10;QkTUyIqLCk2v/qQ2idQo8SRFXSVgQkREREREgWOghIgojEmQxDsoEhsXh07depoREREREREFgoES&#10;IqJGVlQYvIwSz2k3niSrRLJNiIiIiIgoMAyUEBE1smDWKElNzzC9ypKaJaNdx85mRBQ+du/YZnpE&#10;REREocFACRFRI3OUlphe/aVVEygR3Xv1NT2i8LF+zUrTIyIiIgoN5mUThZ7LbAU/k/Y2UbWTrK5v&#10;Xbt2PTcrKyvlsssuxx3/uMfsrWzv7p1BWyK4facuiIqqPuYdzPuKBOnpVuHb7OxsvSX78HxvWrZu&#10;i4TEJD2m0CstKUJJUSHi1XsSF8/lx+0mP+eA3g4aNIjfISIDvxcS2QA/fEShx1+I4WOTat2sbs3G&#10;jh2Lp556yoyIiIgaFgMlEYPfC4lsgB8+otDjL8TwIXNZRlhd34YNG/bokiVLWk6dOhV33HOv2VvZ&#10;mpXLUVJcbEZ117xFK3Tq1sOMqrfujxUoKiwwo6atY8eOerttG+tg2I33e9O9d1+kpKbpPoVWYV4O&#10;CvNzkZSciqQUvid2s3+X9ZlhoCRi8HshkQ3ww0cUevyFGEEmTZqUOWPGjK7XXnc9pj/8pNlb2ddz&#10;Z6M4CNNh+g4cgq49DzGj6m3fkonff1lkRk1b//799XbVqlV6S/bh/d60ad8RQ4cfrfsUWjn7dyN7&#10;326kt2yDtBZtzF6yiy3rVugtAyURg98LiWyAxVyJiBpZMIIkIiXNqulQm7YdOiMhgXUFKLzI6je5&#10;2QfNiIiIiKjxMFBCRNSIXC7PPxTVT3pGC9OrWUxMDLr16mNGROGDK+AQERFRKDBQQkTUiIJVK6RZ&#10;cgpi4+LMqHaduvYI6PpEdiBZJQX5eWZERERE1DgYKCEiCkOp6Rmm5x8JknTs0t2MiMLHhjWsJ0NE&#10;RESNi4ESIqJGVFxUaHr1k9G8pen5r3uvPoiKYl04Ci87tmYxq4SIiIgaFQMlRESNqKyszPTqp1lK&#10;qun5LyExCe07djEjovAgdX02b1pvRkREREQNj4ESIqJGVFwUnBVvMloEnlEiWNSVwtHWzA1BWy2K&#10;iIiIqDYMlBARNSKXq/4ZJZIZEh+fYEaBkdomLVu3NSOi8OB0OrFp3WozIiIiImpYDJQQETWi0pIS&#10;06u79Ob+LQtcHWaVUDjatnkTHKWlZkRERETUcBgoISJqRA5H/U/00tKbm17dtGrTLuBVc4hCTYIk&#10;WRvXmhERERFRw2GghIioETkcDtOru9S0dNOrO2aVUDjK3LAWziB8hoiIiIhqwkAJEVEjKikuNr26&#10;q+/UGyGr30itE6JwIlklW7M2mhERERFRw2CghIioMblcplM3UsQ1GAGOqKgodGdWCYUhKeoqxV2J&#10;iIiIGgoDJUREjaioqND06qauywL70rFLd8TGxZkRUXiQZYJluWAiIiKihsJACRFRGAlmEVYJknTq&#10;2sOMiMLH5k3r4apndhYRERFRdRgoISJqRIUF+aZXN/Vd8cabFHWVaThE4aQgPw87tmaZEREREVFw&#10;MVBCRBRGUoKw4o2nhIREtO/U1YyIwseGNatMj4iIiCi4GCghImpEJcVFphc4mSrTLDnFjIKnW89D&#10;TI8ofEhWye4d28yIiIiIKHgYKCEiakT1Wa0jPaP+ywL7InVPevbpb0ZE4WP9mpWmR0RERBQ8DJQQ&#10;ETUSR2mp6dVNMAu5euvZZwBatm5rRkThITf7IHbv3G5GRERERMHBQAkRUSMpLS0xvbrJaB68pYG9&#10;SUHXQYcfqWuWEIWTrA1rTY+IiIgoOBgoISJqJE6Hw/TqJjkl1fQahgRJhgwfyVVwKKzs37tbNyIi&#10;IqJgYaCEiKiRlJQUm17gYmJjg77ijS8ZLVqhd79BZkQUHjatW216RERERPXHQAkRUSNxuVymF7jU&#10;tIarT+Kte+++aNO+oxkR2d/e3Tt1vRIiIiKiYGCghIgizWDVRnk02yguKjS9wKU3b5gVb6ozaOhw&#10;JDVLNiMi++MKOERERBQsDJQQUbg7RbX7VFusmqRsLFPtO48m+9ardotqDVcNtYGlZTQ3vcYRGxeH&#10;ocOPRkxMjNlDZG+7d2xDXk62GRERERHVHQMlRBSurlJtv2qfqvZ31YapVp2eqj2k2jrVJLASEoUF&#10;+aYXuNTUhq9P4k2WI+4zcIgZEdnfpvVrTI+IiIio7hgoIaJwdZZqgaZZyPUlsDJRj8KEZHU0RiFX&#10;Xzp364kOnbuZEZG97diahYL8PDMiIiIiqhsGSogoUixR7X7VTlVttGl/Ve1z1bzNUK2H1W08xUVF&#10;phcYCZKEcsne/oceFrJADVEgpGByJrNKiIiIqJ4YKCGicPecajI/5AjV7lBtjmoLTXtBtfGqTVLN&#10;201m22icTqfpBSY9o3ELuXqTpYmHHDFSb4nsbvuWTBQX1y0oSURERCQYKCGicPWVahIgmaractlR&#10;g5mqSbaJpylm22gcpSWmFxipFRJqySmpGDC4pjIwRPYgAclN61abEREREVHgGCghonD1sGq1BUg8&#10;vWK2nhp1+WCHw2F6gQl1Rolb+05d0KV7LzMisq+tmRvgKC01IyIiIqLAMFBCRE3FRrMNGacz8ECJ&#10;1CZplpJqRqHXd9BQpDe3R+CGqDqSVZK1ca0ZEREREQWGgRIiokZSUlxsev6TIqqy6o1dSOBm6PCj&#10;ER+fYPYQ2VPmhrXMKiEiIqI6YaCEiKiRlNWhmKtdpt14SkhMwqDDjzQjInuSIMmWzA1mREREROQ/&#10;BkqIqKnwtRzwH2bbKOqyEocdCrn60qpNO/TqO8CMiOwpa8PaOq82RURERE0XAyVE1FSMM1s3+VPz&#10;PqtrX5JREvfB+4jOyjR77KPHIf3RsnVbMyKyHwlOSmFXIiIiokAwUEJETcXNZus2y2wbRWFBvukF&#10;JiWpGRJvvhEpxxyFmEU/mb32IPVKZAqOTMUhsqtN69fA5XKZEREREVHtGCghoqbgKtV6Wt1yvpYL&#10;thUp5Jo4+yNEb9uKqF07kXzKOJ1dYicJCYkYcsRROmhCZEfFRYXYsTXLjIiIiIhqx0AJEUU6qU3y&#10;gNUtd6tqjbpcsJysBSotLQMJ/3pM953DRyAqLw/N/nweEh55UO+zi4wWrXBI/0PNiMh+NqxZxawS&#10;IiIi8hsDJUQU6WSKTXOrq0nBgkbPJikrKzM9/7XfuBExS5fA1bYd8r5YgKIHHgFiY5F41+1ImnIF&#10;4HCYa4Zet1590KZ9RzMispeC/Dzs3rHNjIiIiIhqxlxpotDz/DMnP5PB9axqU6yudkC1saot16PA&#10;TVTtJKvrW9euXc/NyspKueyyy3HHP+4xe4Giwnzs37vHjPwzeNo0pMybhwM33YyD116v9zX7fC5a&#10;33g9ovPzUThqNHa/+DLKkpP1ZaHmKivD7l3b4bRRAMdbenq63mZnZ+st2UdDvzdxcfFo3a6DGVEg&#10;SkuKUFJUiPjEJMTFJ5q9ZBf5OfKrDRg0aBC/Q0QGfi8ksgF++IhCj78QG4bUJXne6pabpNpMq1sn&#10;m1TrZnVrNnbsWDz11FNmFLj4zZvR+/TTdQbJ6nnz4GxekRSTtHIlul5zDWL37kVx9+7Iev55lHTg&#10;CSARUVPGQEnE4PdCIhvgh48o9PgLMfgk82OG1S1X3yCJ6KvaCKvr27Bhwx5dsmRJy6lTp+KOe+41&#10;e4F9e3Zj+xb/l/gd8PLL6PT++8iffAmyH7HqlHiK2b4dLSeeh9jVf6CsTRvsf+NtlBw+zFwaWpI5&#10;s22zxJTsp2NHa3rQtm2chmE3jfHeNEtJRc9D+pkR+aswLweF+blISk5FUkqa2Ut2sX+X9ZlhoCRi&#10;8HshkQ3ww0cUevyFGFyDVVtmdcs9p9pUq9uwJk2alDljxoyu1153PaY//KTZK8UkV2L96pVmVLO4&#10;/HycfvXViCksRO7yP1DWR+IzVbmLu8Z+MReulBQUvvgaSs8+11waWr//siigwFBj6d+/v96uWrVK&#10;b8k+Guu9OeLoMWjRqo0ZkT9y9u9G9r7dSG/ZBmkt+NrZzZZ1K/SWgZKIwe+FRDbAYq5EFEkkSLLA&#10;6pZrtCBJTZxOp+nVrsdXX+kgieOU06oNkggJjuR/8DFKrvhredDELivi9D/0ML28MZHdyAo4RERE&#10;RDVhoISIIoU7SOK5wo0tgiSiuKjI9GoW5XTikM8+0/3ia6wCrjWKjUXh089VWhEn8d6KIrKhEqMe&#10;y9DhR+stkZ3s37sb2Qf2mxERERFRVQyUEFEksHWQJBCdf/4ZSfv2wXHoYDiOO8HsrV3xjTeh4M0Z&#10;OliScO80PR0n1Jolp2DQ0OFmRGQfG9f9YXpEREREVTFQQkThLiyCJEWFBaZXYXXBatOrcMjHH+tt&#10;6bU36G0gpD5J0R13636ziyYhOiv0NULaduiErj0PMSMie9i9Yxtysw+aEREREVFlDJQQUTjzFSS5&#10;X7WwyCT5377/IbOoIpjRavVqtNi4ESUtWqDkPFm4J3DFt9+pa5tEHTyIZuefBfg55ach9RkwGBnN&#10;W5oRkT1krl9jekRERESVMVBCROHqFNW8gySyBPAdVtdefGWU7Crdhbd3v21GQJ9PPtHbvZP+AiQm&#10;6n5dFLz6Fsp69kLM8mVIunaK2Rs6UVFRGDJ8JOLjE8weotDbsW0zCvLzzIiIiIioAgMlRBSOJJPk&#10;U9W8gyQzra79uFyeq/1Zdpfsxu/5v+uWsnMnOvzyC5xxcSi67EpzjbpxZWSg4J339Ko48W+9jvjX&#10;XjaXhE5CYhIGHX6kDpoQ2YF8JrkCDhEREfnCQAkRhaNUs3U7oNrFqkkF00Bb3ea4BKikpNj0LAcd&#10;B1HqKtV9ySrp9fnnesWbzDFjkNqrt95fH87BQ1D0xNO6n3TjtYhZukT3Q6lVm3bo2ae/GRGF3q7t&#10;W1BcHPrpaURERGQvDJQQUSSQzJKT6ti6qNbgnA6H6Vl2luw0PeDgwUx0/XKe7meecUbQpqiUXHgx&#10;Sq74q65T0uzP5yFq315zSej0OKQ/WrZua0ZEoeV0OrFpXdWiykRERNS0MVBCRNTAHKVW5oinPaV7&#10;9DY5JhmX/wIkFJdi22FDETNIZhXVnfdKN4VPPA3n4cP0/maXXKgeTOWATWOTqTeHDhuhp+IQ2cHW&#10;zA3MKiEiIqJKGCghonCUq9rnQWqbVWtQpaUlplfBHSg5LX08/u/nGN1/Z3RrpKZn6H5AiooQN+Nt&#10;pBx9BFL7dEfKkUOtuiSy4k1sLAre/RCulq0Q+8VcJD54r7lR6EjGzJAjjmK9ErIFySqRYAkRERGR&#10;GwMlRBSOlqs2PkitwQvAlpWVmV4Fd6DklBUFaJ/txLJ2wPRWPwJJVtDEH1G7diJx2l1I69NdZ4u4&#10;65Do1W6mXIG0np2ReNftel/BWzN00CTh3mk6YBJqGS1a6WWDiewgc8Nan5lfRERE1DQxUEJE1MCK&#10;iwpNr4K7Rsm4eb/p7X9Gt0KuMxczN/1Hj2sSs+gnNLtokg6EJDxwrw6YlPXpq6fZ5Gzbg8Knn4Nz&#10;wEBdkyThkQd1lkn8yy/omiVCbus9RScUuvY8BG3adzQjotCRIEnWxrVmRERERE0dAyVERA3M19LA&#10;klEyajPQftM2FGVkIH3cVXr/v5c8hl35FYVey3lMr0k55ijEvTtT1xtxnHIa8md/htzlf6BkyjV6&#10;io0UcM1b+jvy58xD6eln6pvHffC+no7jSktD1MGDaHbeGdbUnBA79LAj0Sw5xYyIQmfLpg16Gg4R&#10;ERERJ4gThZ7nWTQ/k2Fu0qRJmTMKZ3Tt168/hg4brvcV5ufhwP6KFWfKXGX4NvtbrHwG6L8HWNcp&#10;BRs6pOCg8yCKnEVITUhD62ZtzLWBQcu2Iy23GDEO6yTOlZFhrWjz16tR1rOX3lcTyR6Jf/4ZHSiR&#10;IImbZKHkzZkHV8dOZk9o5GYfxM/ffdkoJ6n9+1vLE69atUpvyT7s8N70HThEZzpRZTn7dyN7326k&#10;t2yDtBYV/zaRPWxZt0JvBw0axO8QkYHfC4lsgB8+otDjL8QIogMlfWZ0NcNqtcsDdjxqBgFwpWeg&#10;+I5/oPi6G82eABQVIf6t15Hw5GOI3rDe2hcTg5ILJqP4ltv9Cro0lO1bMvH7L4vMqOEwUGJfdnhv&#10;EhISMXrcqepj4X+toKaAgRJ7Y6Ak4vB7IZEN8MNHFHr8hRhB3IGSHqU9cdOZd+p9u3dsx64dW3Vf&#10;bC3ZiuHvfYw7vwXy44A7z8jA0OShaNm6HX7dtwQbDqxD17SumLokCm1WWbVECtT1mnnUmnQlJcFx&#10;znkoePRfQEbgK+UkPPUEEv9+S6XlgmWaTvGtd+jlhENBAiUSMGlIDJTYl13em0GHDUeHzt3MiAQD&#10;JfbGQEnE4fdCIhtgjRIiogbQytEKfx50sW5/6noGxmSMKW8d4jtgsqzbo6xoF4UnBx7EslFDcNjt&#10;L+LU++fg/cMSMXBJVnmQxNW8OY69rzdGXwrs6tdVfW2KQlRhIeLefhPp7Vsi5dijELN0sb6uvyQj&#10;Jf+LBXA1a2btiI5G3OyPdA2U5BPHInbOJ9b+RtR/8OF1Wx6ZKIg2rFnls64QERERNR0MlBARNbBi&#10;r6KpLVavQudsq7+mW3O9fXv323olnPjCEix6tznOXQWURVl/SNp++99w7UkPYGEXYMDF+diauQml&#10;EybBlZAIuMoQ8/NPSDl6OFJlFZwXntW38Ydj5Cjkz/0SrrbtZA1jlHXuAld6OmK//RrJZ/8JKUcO&#10;1VN1PLNOGpJMdxhyxEjExMaaPUSNryA/Dzu2bTYjIiIiaooYKCEiamDeRUpHLVxjesDi1P16K6vg&#10;HPN0bxwYMwD9VuxAdoL6B9rlwupWQLe8O3HLF9dgbPdx2Fe4F9N/exQFb7yDnOxCFN33EMratdfH&#10;iN62FYnXX4205s2QeNftel9tnMNHIE8yS9q2Q/SWzSjr0RPF//gnyjp2QszyZUi64hKkDuiNhKef&#10;bJRVcmQFHFkJhyiUMtdXfEaJiIio6WGghIiogTkcFcVFYouKcPyve+Ays443tIhCRmyGLu46703o&#10;JYP3psbAEWtd4fbxsUhPbqWXDD5QeACJsYl49dfn8ccea0568d9uQW7mduR/9R2chx+h/lWP1tNy&#10;Eh55EGnpSUiacnmtAQ69+s0XC6zgyK+/IG7WO8j79kcUvvQanIOH6FVzEm++EWnd2iPx3nsQtcvH&#10;8sVB1KZ9R648QiElKzHt3rHNjIiIiKipYaCEiKiBOUorAiVdv/sOCQ6XLuIq8jp2whutH8Ki/yRj&#10;xFYgp3ky0v7yV7TMd+GHnvH4qJcDNx99JzqkdsKynUvQv/UgOMocuP3LyqveyDSavO8XIXv7Pj0t&#10;B3FxiCouQvxrryC9dRqa/fl8wGNpYG86WPLDYr2NXrMaKaeMg+OYMcj7+Vfkf/Cx7svSwgn3TkNa&#10;n+46cFK+ck4D6DNgMDJatDIjosa3cd0fpkdERERNDQMlREQNzOmsqPHR7asv9TapFCiKBTo164ax&#10;//wnOu/Ix5pWUTj+glLEvvWavs7me27T26d+fhQv/ek/iI2OxS87FiM9IQNfZ87H/1a/ry+vJCND&#10;T8vJ3pODkksu06vjoLQUcR+8h/QOLZF8/lmIzsoyV65Mpt/ozBJ3sOSYo/TWccppuvCrZJnIyjiS&#10;oSJTcVIH90OziybpKTrBFhUVhSFHHIX4+ASzh6hxZR/Yj/17d5sRERERNSUMlBARNbCS4mK9Td+y&#10;BS03bsKeZkCMC9iSDjz32BKkbtumgxMvP34Jrvq+BNH5BSi58GKMO+cuHNKyL7bnbsWibT/g/uOf&#10;0McpclpTae5acDOKHNVMq0lMROFzLyPnQAGKb74NrmbJumBr7OyPkNq3O1JOHOMzYKKDJV99pzNU&#10;ZIpNyoljdbBESD2Tgnc/RO7KdSi55HIgNhZx787URV+TTxmni8AGU0JiEg4dNkIHTYhCQVbAISIi&#10;oqaHgRIiogZWVlamtz3nz9fbb7rpDTrmAOk5hTgwcKDO5Li+18W4eJmVafLzlLN0Bsndxz6gr/vo&#10;j/fp7XkD/oJiRxESY5OwOTsTT//8qN5fk6LpDyBnfx6KHnkCrowMwOVCzLff6IBJswlnI2bpEnNN&#10;i6tlKxTM/qw8WJJ65FBd1DVm0U/68rKevVD43EvIWbMJxTfepI8Z+9V8vaxwsz+fh6i8PH29YGjZ&#10;ui169ulvRkSNSzJKDu7fa0ZERETUVDBQQkTUwIqLChFTWorO33+vx+ta6g2alQIH27bC+n8/pzM5&#10;2t1zP2LLgEdHAresekRf59RDzsQZfc9Ffkkebpl3LTbuX4vuGT1R5CjUlz/2430648QfxdfegJyd&#10;B1DwyptwtWqlAyZx//sQKUcfoVv8S8+XBzlcKSlWsOTE8XqqjSwTLFNxUg4fhPjn/q3rlchjLnrg&#10;EeSu3qS3cpu4D95H8rFHBbV+SY9D+qNVm3ZmRNS4NnEFHCIioiaHgRIiokbQcfFiJOTm4vfeLZFq&#10;zcTRssaNR7P2HXRGRuwXc1HWti1mje+Cn7YuLK9B8saZ7+E/Z3+ILundsHTHYmzOyURcjFUNVqbe&#10;yBScQJT+5ULkZO5A6XkTzR7orJKka6cgtVt7vZWxBD7yZ3+GvKW/o2TKNTpzJGblCiTdeC1Se3Wu&#10;uJ7aL5kl+d/8iLKu3fR1JKgizykYZOrNoMOP1FNxiBqbrH4jq+AQERFR08FACRFRA5JsEtH9q6/0&#10;9sPD0zBgj+6iNCYKmWPGID0lDYm3W8GO4jvvwbUnWdNspn1zu17hRkhmyY+X/Y5rj7wJUeq/UmfF&#10;Sjr/XTVTB1YCEhuLgrdmoPCJp3VflLVtpzNKJLPEM8tEgh9yPQmu6CWDh4+o9nqyco7juBMQtW8v&#10;kk8/GQlP1D41yB9S1HXI8JGsV0IhsWEta5UQERE1JQyUEBE1IKlPkrxnD9r+/jtKk5Px1oBSDNpl&#10;XfZ9v3Q4MjLQ4tOP9coxUtBViqROGHABhrYfho0H1uOlpf+2rqwkx6dg+thH8N0lv+KIDiPMXss1&#10;cy4rD6oEQjJF8t/9UGePRO/aCefQw1Hy16t1nZLyLJMBva36JImJusisrH6T9/1ilFzxV3278uv1&#10;6ozEe6eh6MFH9TQfOBw6ACT1TWT6Tn1lNG+plw0mamySVVKQH7zaO0RERGRvDJQQETWg4uKi8myS&#10;zSNHYqdzL1oV6CG+PH4gUuITkHTX3/W48IFHyrM7JCAiHvx+GrKLKqf992s9EPMu+hGPnviMLvgq&#10;1u9fi4s+OLdOwRK9/K9Mm+nYCTG/LkXsgi+R99l8FLw5w8oe2bVTr2oj9UfcnIcPQ+HTzyFXskzU&#10;VsZSt0Tql6QMH4LYn3/SyxNLcEXXNzl+NKK3+VdLpSZdex6Cth06mRFR43C5XFwBh4iIqAlhoISI&#10;qAG5iovR/ZtvdH/FsUfivF+tzApZ2ebggCHoP3u2DkQ4jhmjAxZuo7qM0dNtJEjiXvHG2+WHTcXC&#10;y5YjISZBj+es/x9Gvnpo4NNwFOeAgXrajAQ8ZDlgWT7Y1c5aKlgyR2Sqjaxok/DIg+YWFskokcsl&#10;w0QyTSTjRIIjkoES/9orcMXGAc2SddZJysgjylfOqY9BQ4cjOSXVjIgax46tWeVT6YiIiCiyMVBC&#10;RNSA4r+ch6R9+3CwWzf80TkZl/5q7V/bEjikKA0d3/mPHsvSvd4kq0QyRmT6jUzD8aVvy/745C9f&#10;67olYu3ePzD+7dG47rMrqmSi1EZWscn/fAFKzz5XZ4dIFkn8jLd1xoisaiPZLol33Y6kKVfoaTXe&#10;JPtEapjoWiZPPK2DL1F5uUBBvr5cAkIpY0ch/sXn9LiuYtTjOPyoY5CQkGj2EDU8ySrhCjhERERN&#10;AwMlREQNKOW9WXq7cexY5O7fhBFm9sk3XYGTPlyI6IICnYXhHDzEusBDj+a9cOnQv+qVbWRp4OqW&#10;AZZ6JbccfZcZATFRMXhz+csY+kIvvPP762avfyRDpOCd91B88206GCL1RSQ4IqvayH65PP61l3Wh&#10;VvdSwt5kFRypfSKr5eR/9R1Kz5+os0w0pxNJ101F8nGjrHEdJTVL1sVdY2JizB6ihrc1c4OeTkdE&#10;RESRjYESIqIGIhkUqfO+gDMuDlmjR2PAt4sRW2ZdtqpDPA5Z8K3O0ii+Z7q104dbR92N9MQMzN84&#10;F4c+1x2TPzrP59Sa20dPQ7/WA3Tf6XLq7f7CfZj66SXo90wn/Ounh6vNSvGlaPoDOjtEHp9Mt5Fp&#10;N7KajWScSOaJLP0rq91EZ2WaW/jmGDlK1zrJ2bBFZ6W42rTV+2N/+B6pfXvUq8hrRotW6D9kmBkR&#10;NTyn04lMZpUQERFFPAZKiIgaSPw7byNKnVhtO+IIveLN6B/WmkuA5IQMvZXpKVJEtTotk1ph1rkf&#10;63ol4n+r39dTa0a/NlRnjUi2idv/Jn6JiQMvQkZiC7PHsiN3G+7++lYc9kJv9PhXK0x8/0945Pt7&#10;8XXmfOSXVL+Sh2S65M+ZpzNEpJCrTMUp69TJqmWiHreuZXLMUX7VHZFVdCQrJWfzThRNvx+IikJ0&#10;5iak9eqM6F1mGaA66NCpK3r1tQJERI1ha9ZGOEorlucmIiKiyMNACRFRA4l//RW93ThuHFquW4fO&#10;u/LhMP/q9ihJ11vnYbVnRIzoNAr/OftD/HLVOlx75E06w+T3Xct0HZIBz3TGtG9u19Ny2iS3xfOn&#10;vYHMG/Zh5rkf45iux5kjVJAsk7nrP8F9392FM2eOQ8fHU3XQRY4lgZc/9qww17RIkdk8WRGnZy8d&#10;EJHACPLy9Co5jhPH+1wRpzbFN9+us0wQHY2ovXuRMqAXolf8Zi4NXM8+A9C+UxczImpYEiTJ2lgR&#10;9CQiIqLIw0AJEVEDGLw1V2dcFLVvj939+6Pn/Pl6v0y9OZgIHHLAqq1R1t//bIgu6d10gdc11+zA&#10;4yc9p5cJ3le4F0/8+GCVaTnje52G2ZO+xI+X/Y6LBl+O+Jh4vd+tbUp7HNbhCCTGJuqgiwRJJFhy&#10;1CuD0PXJ5jj33ZN1MOXLX2chOyNJr34j02hkqo1MuZGgSf4HH1daESfxjlv15f40xzHHIv/TL4D4&#10;eH371JFH6GWJ62rAkCOQ0bylGRE1rMwNa/U0HCIiIopMDJQQETWA03/bo7c7zzwLcfn56Pz993Ca&#10;f3HXtwD6ZWbrvizHGygJbkiRVwmCfDRxXpVpORLwcJRZq9JIMOWpk1/CH9dsw+2jpiEl3lpWd1fe&#10;Dvy6fQkGtD4Uz532Oh44/gmc03+iLiArq+Ws/2UuOtx1L44bOxGte3ZHzt+n6pV5pDCrBDakmGv8&#10;W69XrIgTHY2Exx5Gap/u/rUBveE84kjk/rBYF4hFSQmSTz0Rcab4baCkqOuQI4/WRV6JGppklUhh&#10;VyIiIopMDJQQEQVZSglw4h/7dCHULceOQdfvvkOMOrFa2t66XAIlbXbu133noVVXuwnEmG4nVJqW&#10;kxyforNDJCPEs/6I1Dq5ddQ/sP663XjohH/p6Tsu9d/SHYsw5ZOL8eySJzGux8lYPmwGcn87Cxuf&#10;jsENPwEZRUCCw4VO//lQZ5LIVBmpT6JXxJlyhV4RRwd7oqzliYUrMQllXbqgrGs3n00CIxJsif34&#10;I5QNPBR5K9fD1aoVUFaGZhdNQsLTT5ojBUaWC5Zlg2X5YKKGtmndamaVEBERRSgGSoiIguyC34B4&#10;R5mu4VHcunX5tJs/WusNspOiEVdUrAMOOpsiCNzTcj6ZtABtk9vpQq1j3zgCm7Mrr0oj2ShXDbsO&#10;WTccwKtnzEDXjO56/+E/Z6HPuZN1MCTlgw+BuDhdzPXgkmWY9uS5ePkwoCgWerWbmJUVdUxkRRzJ&#10;LpFlf+X6siJOVFGhrN+L/C8WIHfNpiqt+NY79G3j33pDb8vatkXO+i0o66Yei8uFxJtvROKtN+nL&#10;ApWckoohR4xElEfghqghyDLB27fUvOoTERERhScGSoiIguyyX6xtycWXIWnZr0jfsgUHm6fAac7d&#10;42IS9LZMMjOCbGj7YVhw8WI95WbtvtUY9+ZRWLzd96o0Z3c/E3/E3IKC1zrjw5nAGHXOJ/VT7j0G&#10;6Hq9E+ednIMDPTrihr++h51PPILuN8Xi9hOA/S29prcUFcGVlo6ie6b7tSJO6Z8v0NvYb79G9Lat&#10;uo/EROSu3gjn4UfoYcK/HkPy+WfpfqBatWmHfoceZkZEDUeWCna5XGZEREREkYJ/ciMKPc9v2fxM&#10;2ttE1U6yur517dr13MysrJR9yXHI/W0dmt14HdrMno2PzhyMVr8sx6jNwBeHt8SJS/dh/x13IvvK&#10;v5pbBldBaT6u/voqfLP1azSLS8Yjox7Hyd1O1ZfF7NmDtDdeR+p/3kLMfmsKUGm3bth+4QT8X9eV&#10;+Hj75ygts5Y/jVL/DWkzFHcPn46dBTvwf99dj5LifNy2qx/u/mgfYnft1tcTjk6dUXTUUYhyOJD4&#10;4w+I2bkTrthYFB8xXF1WeQnkxJ9+QuyWzT5fgzZXXo7kz+fqfknfvtj1+ltwtDfzlgKQfWAf8vNy&#10;zciSnm6tNpSdbdWIIfsI1/emeYtWSEoOTmaYXZWWFKGkqBDxiUmIi080e8ku8nMO6O2gQYP4HSIy&#10;8HshkQ3ww0cUevyFGD42qdbN6lZP3tBX+6dhxGvz0HfsWEQVF+PSh8fikbvmo1UBsK5PW/ReswuZ&#10;L72EvBEjrBs1AKfLifuX3Y93N76rx0/ET8Al3+Ug7YsvEGVqKxQcdhj2Tp6M3GOPhSvGWolHbvfs&#10;qmfxzoZ3kFdaUeekbVJbnNr5VMzePBsnLNmLGe+r5xoTjbxjjkXKDz/o5xkopzo53vTyyyjq29fs&#10;sbR79FG0esOamiP1T3KPOw57LrpIP14iIqqKgZKIwe+FRDbADx9R6PEXYviQs/kaIxvDhg17dPGS&#10;JS1fGtkB55/1N6Tf/DfsOfJInHrafiy6ax32NgNSkIjEgiLsXLcJZeav6A1Fghc//PsadHv7Axy+&#10;reJHrejEk5A/5WoUHz3K7PFtxh9v4ZFFD2BX/k6zBzhsbwK+fbEEySUu/P3MVIyc/l8Mi+uO9Ntv&#10;RdKHH+jryHELJ0xEwldfImn2/3Sh1pKjRqJA7dMr5Hz1FZI+sq4rio85FnlTr0HxccebPUDya68g&#10;7c6/I6rUym4RpQMHIf/Sy1F43vlwJVhTmGpS5izDhrWrUFRYoMcdO3bU223btukt2Uc4vzdduvdG&#10;evPmZhR5CvNyUJifi6TkVCSlpJm9ZBf7d1mfGQZKIga/FxLZAD98RKHHX4gRZNKkSZnvzJjR9eWj&#10;O+LiwnaI/WUpFt56K+7KeQYLnsvDsnbAkJ3qBL5nL+SuXGduFXxRu3Yi4flnEP/qy7ovshOj8NoQ&#10;F5acNRIPT/lcr5Djr5+2LsTfv/w/rNu8BItecKHvXuDtQ4ELzwaSYpvh+dPewBl9z0XitLuQ8MC9&#10;+jbFN9+GoukPIG72R0i69ELISjeO405Awbsf6iK2zSaegzgJlkjAw2SjSH2Tkhv+hpLzJuq6JVLr&#10;JPn08YjOytIBFgm4CFfLVii59HKU/PVqlHWsPK3HW3FRIX78ep4uvtm/f3+9b9WqVXpL9hHO740U&#10;D27fqSt69umPZhE4DSdn/25k79uN9JZtkNaijdlLdrFlnVVgm4GSiMHvhUQ2wGKuREQNoFVeqQ6S&#10;FGVkYPOh/dFujzWFRYqlCr3EbgOQ4qmyxG5az846YCFBkrI+fVH4xNP4benXePCcdvhP4Q8+V8Sp&#10;yYhOo/DV5EXYueJ0HSRZ2TYKU06zLit0FGDyR+fhz/89E0V3T0fhS6/ppZFlRZxmfz5PB0fyP1+g&#10;V8SRVXNkZZ3orEyUXHqFvn1Zi5YoeugxvXSwrKiTdMUlSOvTHZh+J7IzkpD37U9wjBxlBUkSElDW&#10;rRui9u3Vx09V15P7iP1hoT6WLwmJSRhy5NFcNpgajBR0lRVwfljwOVavWKaDckRERBS+GCghImoA&#10;fXbl623mmDHY5dyHXlbNVMS5TB2QoYfrbTDFv/ayXmkm7t2ZgMMBxymnIX/2Z8hd/gdKplyDQ3se&#10;U2lFnOEv9cMt867FxgPrzRFqlvDEo2j2v//pbJAuX63FzSc+hHYpFUVW56z7H1o+HIdLmn+F3R99&#10;CFdGBuI+eB/Jp4xDWadOlVbEkQBH0k03AElJiN6xHa7kZP04C96cgcIhg3SAJ/2++9CqZzf8ctXx&#10;+OPO61B6/kSdeRK9dSuKr/8/lJ5+pr5ffR/HjUbSlCv08/Ylo3lLDBg8zIyIGobT6UTWhrX4bt6n&#10;DJgQERGFMQZKiIgaQO89Vk2MDSecgD2le9Bnrx4izWECJYOH6G0wxS74Um8loCDTevI/+BiOE8fr&#10;fW4dUjth/oU/6mkyRY4ivLj03zpg8pcPztLTa6ojS/km3nW77he++paeOnT9iFuw+prtmHvBd+je&#10;vKe+zFnmwKwVb6Hd0tMx4W9dUdi1s85ykQAO8vKQ/82POsAhwZbotWvUwQr17ZKu+StSOrTEpoeu&#10;x9OpK3HXccCC7kCiAxgzdxUGnXI+flv5BTafOFIHQxL+9bjOlJHnWXzjTfp4EihKPv1kPcXHl/ad&#10;upgeUcMqD5jMn4MNa1bC4VFnh4iIiOyPgRIiogYQ63ShcMxxyG/dGjtLdurpKqL7fqvGhvPI4K92&#10;E/vlfL2V6S8SyKiO1CZ548z38MtV63Dp0L8iNjoWn679COPfHo1xbx6F/61+H46yiswMye5oduEk&#10;HaCQuiPuTA43mZbz61Xr8fGkBUiMseYWyVSE95zL0eO8LVjUPUFPtZEpNxI0kRolOXtzkffzryi+&#10;9Q7r+lFATEEBBqzcjVu+K8P0r4Cxm4CStq2xu10qHOq31eEr96PLFz/gQHI0XNFReupN4u03o/iO&#10;u31O7SEKNaf6zKxfvRLfzPuEARMiIqIwwkAJEVED2X/OuXq717G3fOpNSqFDn9BLMdJgilm+TNft&#10;kDofNQVJPPVo3guPn/QcVl69BbeNuhttk9th8fafdL0RyTJ5bvGTyC84iGaTztPBEqk1IkGY6ozu&#10;Oga//HWdntojoqNisDMFOPYvxZipdkmmR+KfToTzxad0NstLZT+hf4dZWNFGXeYCbjw7Ca/cPwn7&#10;bvmbzoSRqTvxu/agzc5cxFrxJV3hrnl+GaLKXLov025iRx9eZWqPZLBIUKY6GS2C+/oT1UQCJO6A&#10;iWSaSMYJERER2RcrKROFHqubRxD3qjeFcdHI+n0Nflv+C15a8wDm/WOZLuSaUaROmqR2yAcfm1sE&#10;R8LTTyLx5htRcuHFVjHVOpDgxbsr38a/Fz2ma5iIZ+cnYMrCYuxvmYy7Hj4NBzOS9H5fJDPlpJ6n&#10;YlSXMbhs9iTM3zgXSbFJaJfaAZkHN+KfX7pw57fWdV88Ihp3H1umAykPL22Jmz/eh5Kxx6HwM2v6&#10;kJsUd435ZQliFv2sAx8SEPJFMlJ2tk/Dts7NMeznLL2vKDEOS4Z3QVlMxcfKUVqitzGxcSgqKoTL&#10;rKLjS3x0PDrEd0BitKnAW40oddK79cgjsf2ww+CKsaZWUeCa0opECQmJ6N67Lzp164mYMPiZ4ao3&#10;9sZVbyIOvxcS2QA/fEShx1+IEcQdKFnRIQWOzxdj7arf8PbX12D2c3uQmQF0OwgU335njZkZdZF8&#10;9p8QO+cTHSSRYEl9zV3/CV757mHMufo7PR59KfBTzavwlpNMlUuHTsHqvSvw9m9W0ObWo+/GhgNr&#10;kTHzPTz3kUNniMh0mv8enoSMi6/HSVc/CFkpJ3fNphqX+5WsFAmYOL6Zj8I3n0PbHTm2+dDINKv1&#10;J52Ejccdh9LkZLOX/NUUl26WgEmvfgPRsUt3vcSwXTFQYm8MlEQcfi8ksgF++IhCj78QI4g7UPJL&#10;51Tgkx91uv1n7/4Fr/3XgczmUeh2wKVrdHjX+agXhwNp7ZrrIEJO1g49tScYZFqLLL27/fC++N/z&#10;t5q91dtXsBdv/fZKeTZKemIGBrQehJ+3/QBnmRMXDb4cIzodjRdfuQS3/BSD835zlk+pOdAsCs0L&#10;XCh64BFdnLU6m3+eg72P3I7hX/yO5BLro3MwKRpJrhgkFFWu/7AvWR2z0IVodR9b04BpY4Cezfug&#10;X0Y/pGW01NcpKizE3t07dU0VT6WuUizOW4zismKzBxh+MB0XLilGSl7FSiay/PPWESPQcfFiJO3b&#10;p/c54+L0akcSNMnu3Fnvo9o1xUCJW7PkFPTs0x/tO3W1ZcCEgRJ7Y6Ak4vB7IZEN8MNHFHr8hRhB&#10;PAMlJf/9Gn+sX45tz1+qp5zkJEYhrciF3A1basyaCJR7VRm9CszyP8ze+ku6dgriX3peZ79IFoy/&#10;JBvl+SX/wteZVnHZmKgY9ZMdpVfEkUKy+SV5mD72ERwX3w8b7r4cf/p2p56SJIpigbenHIOT7piF&#10;tIyKgM9vr9yNxBeexRG/maq4yooeKdh7xSUYdPXDiI1PRPydtyLp0YfNpRVkWo7UQMk5+khsffwp&#10;lDVrhs69rToqYmvWRqxctsSMKmwr3oaHtz6MYSt24upFwHiPVZTXdm+BrFPOxMGjT9DTbWT6jQRL&#10;DvnsM7RabQWKxK5Bg3TAhNNyateUAyVuEjDp1Xeg7VZoYqDE3hgoiTj8XkhkAyzmSkTUQBwOh14a&#10;2L3ijQRJpEBpMIMkIvabr/XWccwYvQ2W2C/m6q33EsO1Gd/rNHw0cR5+vOx3nUUSFxOngyRCgiTi&#10;0HZDMWDoqTh99g7s+O03vDFpgA5oyHLAlz/9LeJ6tcesM9ti4ZRjcbBTPEZf/U8dJJFAynfHdMfS&#10;2W+i86pcDL3xKR0kkSK0Fw7fjMvOitZTekR+gtWRIIlI+/5n9Dx2FHJ/mIvN2ZnlrSwjGgkdUvV7&#10;5W452Ztx9LzFWPOvMnz8jhUk0UGcQ4EjrgT6TN6Pk9u8gcd3PoWdm39Cs/37caBnT/x8zTX47rbb&#10;sHnkSDhjY9H2999x9KOP4lS1f9CMGUhS1yOqTkF+Hn5b+hN++PoL7N6xzewlIiKixsYoJVHo8S8H&#10;EcQzoyT3nbl6qd2L7noCQ3Zal8vKMflz5lmDIEk+cSxiv/0aBe+8h9KzrZV26ktWjkkd3E+vzpOz&#10;bY/ZWzf7Cvfi1V+exzOLH8fBogN6X5T67/AOw/HwuKdxWPsj9L6EyZOQOGsmdqVEoW2e58fCmkbz&#10;6/nHocctj6Nl90PNXsurvz6P//t8ihkBt5QehXuf+g1xufkoGTgQ2+MK0GX5Rj0Fx21DC+Cq04Av&#10;e5gdXnY8CrSzYjoozEjH20el4x8DNmNPagyOTD1ST835Je8XXPujE09Y8SS/ZXfpgl8nT8Zu9dio&#10;AjNKqkpNz9AZJm3adTB7QoMZJfbGjJKIw++FRDbAjBIiogZSWlKisxPcSwML5+AhphckRUWINcvg&#10;ShAmWGK/sqbNBJpN4kvLpFa4+eg7ccnQq/Q4NjpOfQt0Ycn2n3HcG8Mx6LlumLniTTj/Mllf3jq9&#10;I165aLDuu7XMdyHq268w66WrkFdw0Oy1vLvyP3o7YcAF+OWqdfj7XT+gaOESyDLJ8StWoMv+MuT8&#10;+AtWTzoZDrMCTk/1nsx/E9j1eAzu+L0FuqR3U60r2ia0xWnbM3SQZG8z4KLz4vDIY9ch/eJHMLLb&#10;2XC6nPgh5wd0TOiIV9P+gQcWxOrjSaHeHS0SdEFXX604LQ3O+Hh93fTNmzFm+nSc/te/otcXX+h9&#10;RL7kZh/Erz8vxOLvv8b+vbvNXiIiImpojFIShR7/chBBPDNK9r7yIV786W68/4/vkR8HJJciqFkf&#10;QjJJJKNEAjB5P/9q9tZf8ukn66k3wVpFRxz1yiD8sWcF3j//M+QUH8S0b/6OrIObzKVAy7gMbHq0&#10;FKkH8vHlkAwcv+wgZg+K18sqn/9riZ6WIyQo8e6YNhh774dIadsF/Z/prJcmXnPtDh2UcYvatRPN&#10;Jp2H2B8WwpWSoovoZnZojW6XXYbkpUvNtSxyecllVyH773ci9/LJ6PnxbHw0sh3OOnGnrrFyXYfr&#10;MCJtBL4++DVe3PmiDpgsfTsNh63Pwaph/TH8jCzkO/PRt1lf3N759mqXFG6zYgUOe+01pG3davYA&#10;jsREbDjhBPw+YQLKTDClKWJGSe1atGqji77KtjExo8TemFEScfi9kMgGmFFCRNRAiouLEL9js+67&#10;v+k4BwR3ukXsgi/1NpjZJJKlEvPDQt0tDUJGidieu1UHSRJjEzGqyxic3W8ilv91I76avAhHdByB&#10;qKho7Cs9iFf65OvrD19lZY3kXHwRzviuGIt+notH/9RKr14jSyzf8tFuDBpyNL4/tTsG7oY+pmeQ&#10;RMjqPzLNqfT8iZAVgST4k/HRR8h85ZWKYJWsMKKaXJ7wr8fQplMbdF/wlb6o+XGX45QWp+igyFPb&#10;n8Kc/XMwJmMM7uxyJ676LUEHSXKSovHr5Iswvet0ZMRmYHXBatyZeScOOipnvbjJdJu5jz2Gz558&#10;Env694crOhqx6vXu88knOPviiyH1TBIP+r4tkWSVSHbJr4u+19kmRERE1DAYpSQKPf7lIIJ4ZpRs&#10;e3YG5r1yHp76qFBfJlkLOXtzdT9YZLUbWfUmf/ZnQZkmI2TaTfIp44KapfLm8pdx3WdX6EKvM8/9&#10;2OytsCt/J26ffwM2f/MBFj9rLfO7rxlw8mPD8ORpr2BAa6suiUy7ef3ucRgzeymOzqr46HzTLQo5&#10;48dh7CUP+ZzelDjtLiQ8cK/uf3xiT8y+4Eic8+4yjP9kFcpiorC2Txv0WrsHsY6KQiYHkmOQ03cg&#10;tsTnY32hteRNl8Qu6JHYA+0X/YyEgkKsbgUs65KIXkm9kBaThmX5y1DgLNAZJYOSByE5JlnfTpRt&#10;WK4+4C6Ude6DmPgkvS/a4UCL9euRvHs3osoq7luWHd7Tty+cib4zU9zKoqOx47DDsO0Iq85LOGNG&#10;SeDatO+IXn0G6FomDYkZJfbGjJKIw++FRDbADx9R6PEXYgTxDJSsf/RlbH5qAm763rrMMXIU8r/6&#10;zhoEgWRBpLVrrvs5Ow/oQEwwJN51OxIeeRDFN9+GoukPmL31M/H9P+llgx8/6TlcOvSvZm9VDlkd&#10;p00iWuY58X1nYNRl1v5D2w7Fw+OewohOo6wdyiuvXYa0l17FBb9Zq+W4OZolwnX0sXAeMwaOY8fA&#10;edgwIDYWhS//C62uuwGxZdDTef41Qt1VPjBlsXW7G8cDp68GxmZa43BysFs3rDrrLB0wCddliBko&#10;qbsOnbvpKTmyvHBDYKDE3hgoiTj8XkhkA/zwEYUefyFGEM9AyZIHH0Wb6VfhTHXyLYqvvQFFjzxh&#10;DYJAaojIdBLn8BHI+/ZHs7f+Ug4fhJiVK5D/xYKgLDlc5ChCz6da66WBf5uySRdOrUlh62i0y3Vh&#10;o3oNj74+BTvzdphLgB7Ne+GJk57Hsd2Ox3OLn8TtX96I41KHoteitRi6IR9jMlG+HLObBJDkNfqh&#10;SxQ+2zoPf9mQgoGbrCVtilObYW+frui45A89zm/dHMl7rJV5SmKAeKfuantSorCilUsHUgoSorF8&#10;8sVATCxW5q/E8vzlyHNax2wW3QxFZUUoU//FRcXhqLSjkLp0Ic5dUYbspGikF1qZIwVxwMp+HeA8&#10;/HhEJ1onuF0XLtRLCnuTKTo7hwzBtmHDUOYRCJFpOr2/+AJJ+/bpcV67djpgkjV6dNgFTBgoqZ+o&#10;qCi079S1QQImDJTYGwMlEYffC4lsgDVKiIgayM6SnZVXvDnscNMLjth5n+ut48ST9DYYpACqBEkk&#10;uOAYPsLsrZ+fti7UQZJ+rQfWGiRZ8u2bOkgieuwoxNqzFuF/E+frAInYeGA9zph5Avr+uwNeXfa8&#10;3nfmqKl4+I08vPHXo9HvGqD9TcCkc4F/DwdWdIiDZN7IdKJjXp+HB+YD/bYVA2ZKS0JugQ6SuJKs&#10;qTDuIImYc88lmDSlLda3sMat86wgiZjVrwyX9voBq0ePQNqp12HkeS8i6eQpmDu8HZ49tACvDinD&#10;60OAlwaX4tLu32LgTis48ustd+H1Wydjcc9kNCsFjvhtO/rNeBtZWd9g3eED1P1bSzHL8sGFLcwd&#10;KzItp/0vv+CwV19Fm9WrsWvQIGSOGYPVZ56JT55+GoumTNFBkpSdOzH8uefwp6lTccicOYgptaYx&#10;UeRzuVzYviUTC7/8DKuWL9U1koiIiKhuGCghImog7qWB3X8aKusf5EKu336tt8HI+nCL+2Ku3sq0&#10;FXcwob7mrPuf3kp9ktpseuk+vd2Xon49ORyIe3emzh6RZX+l8KtMwRGSZbJu3xrd35G7TW/nXrAQ&#10;Fw2+DDtTgJnqpf6/P8Vh0JWlaH4bcOGFKXhyBLCyQxyinWW6YK2nqEKrjoxbQXwURk55HNPuXYYL&#10;HhqJ4VcA+61YinbJMuC7e1Yj650bdeFWWRlHCr0+3uNx3NTpJnRLrAgIjdpsZbnsaZmM3f37o9lh&#10;p2DT/a+WB0zSi1w4b84qnDH1Wh3oKEpJxsZx4zDvgQewt29ffQzJKBFS06TbggX409VXY+y0aWi1&#10;erXOHJGgyWePP47vb7pJT8ORTJMhb7yBU6+5BgPeew9x+VaRXIp8EjDZkrkB3837FKtXLGPAhIiI&#10;qA6YzkUUekyxjCCeU2/+feUIvHrXPL3flZCAnH15ulZGMESpE2FdnyQxEdk7DwQtqNHsokk6OFH4&#10;xNMomXKN2Vs/h73QW2eCfPLnBXp1mpqs6huLozKd+PbEfjjmiz98FpRduec3XPDB2dh0YIPZA6Qn&#10;ZuDCQZfhzmPvxWu/Po+/f/V/+oQxMTYJ/VoNxK87rUIksVGxGJjQDWdlt8eQ1QfRf+VOdN+wDzES&#10;PPGys3sbFPzrGSQfdxpeuucE3Pno93o6zob2zdB3WwGizCdX6p18PbIHCibfgVgzhUY8v+N5LDi4&#10;AK99BFy8DLj9BGDWCd1xRbsr0DOpp7kWUPDLHAx4/30cscEKZsh9fHL8Icg7+S9Ibt0TRzz7LLr8&#10;8IMOluS3aYOUXbvkbFhfV+S3bq1X0NEr+BjN9u1D2pYt5SvolKmfu329e2PZhRfiQM+K+7YTTr1p&#10;GDExMejSozd69O6H2Lg4szcwnHpjb5x6E3H4vZDIBvjhIwo9/kKMIJ6BkudPboUXX9yk9zsPH4a8&#10;703V0CCQYIYENWRZYFkCN1jSOrZG1L69yF25DmU9reku9SEBEgmUSCBjw3V7EBtdfaBo5a+fYuRR&#10;p8ERDWz45Sf0GTFGZ35IoMR7JZvxb4/WU3p6t+iDDQfUY3VZgQ5ZZnhQm8E4rvuJeGbR4ygtK9X3&#10;GaX+k0KxrkofN0tKCXDyOuDd98wOL3nNYhEXm4CEnHwd7HhwFHAxxuJvM1eh/5pdiDaHLFOf3j/a&#10;x2PJWSdj07AhuHfzvUgqdmLPw9AFZLvfAL28sUiPTce4jHE4o+UZiI+O11NkzrjkYsSWelSlVSTj&#10;5I9Rw3HEvmbo98mnel92585I37JF9+uiKD1dZ6ysOuMMlMXHm72hx0BJw5IgSbeeh6Brj0MCDpgw&#10;UGJvDJREHH4vJLIBTr0hImogLXbsNj3oYqLBFPvdN3rrGHu83gaDLDMsQZKyrt2CEiQRn679SG9P&#10;6DG+xiCJWPmmNe3m+55xaNf3SBRfYa2Ok3DfNL112567VQdJ5HhzL1yITdfvw2m9z9TZIy5XGX7b&#10;9Sue/Omh8q+XEiCRgIkEa0SbpDaIi644UYxNa47R6RWBmA2tY7Hwpr9gV7s0/W01pcChgyRiym+J&#10;uOLXaLyOBbjw8vZoc1sMPuobhUJ1OAmYDNhegsnP/A83XzkNM9514qYfoFfk+bxXFFp1GIJWca30&#10;cbId2Xh/7/uYvHYypmVNQ+z3n+ggyZa2yRh9KfDu4c2QFw+dZXLRGwvQY+6ncEZbT8gdJMnp2BG7&#10;BwyA00ewQwq+Zh5zjK5d4p6+4zBZR4nZ2ej//vs4Z/JkPX2n+YaKzByKXI7SUqxfvRLfzPsEG9as&#10;hNPpUamYiIiIKmGghIiogXTcW1EbwNl/gOkFR3l9kmODV58k9sv5eus4cbzeBsOXm6yCs8d3r73g&#10;7CHzl+jt2hOG6W3xTbfqKUVxsz/SBWbd/rf6fb2VaTwtk1rpAMjb53yInTcV4PnT3sSANofqzJJS&#10;Z+VCpgeLDqhfetF47ZjXsPra7Zg+9hEc0rKv3t/vq2XmWsCS4weg3z9fR2JmNg68+Zbe5zJBly67&#10;i/Di/8pQPB148Pll6HjQiUeuPArvvPEypv+5N35vG6UzS5LVXZ+3ErjbepuQmt4Jt3e+Hc/0egZP&#10;9nwSh6UcpqcBSSbMqoJVSJg3U1/v5QGFWNgF2HnDA/j5xr9hU/c2+ngJDiCmrHI2TFFSAn667jr8&#10;9623sOjqq5HdpYt6nNYDjVYnwd2+/RZD33wTLdeu1XVMvnjoIXz25JPYfthheiqOFIhtvWoVxv39&#10;7zj9yisx8L334CxmLZNI5w6YSA2TrA1rGTAhIiLywXz1I6IQYoplBHFPvVnaORU7knJx2lprv0y7&#10;kek3wRC9bStSe3bWK9PkSH2SINU9ST5uNGJ/WIiCdz9E6elnmr11JyvdyLLAsjzwhuv36KBGdbZv&#10;/h29+x6qp6j88OMnGDD0VL0/6dopiH/peZRceDEKX3pN73NPu3nq5Jdw0eDL9T5v2UUHcf93/8Cs&#10;lW/rQIin9Ph0jOkxDslxVj2Rgj1b8N7UL/V9i87/B+xvmYwjWg7G3Ae3IjFzM4pvvg1Zh3ZH/P3T&#10;0HnNdsSY64o9ycAnh0ThqSNdWNYOyCgC7vs6Bn9eXoaMwoqPtzMa+LlHEp76y2Dsam5ldyzLW4aU&#10;/Qex6Un1Nqpjyn2ftyoK//dzDDodqJiG81u3FOxOcqL/tiJ0yKk45ubm0Zg9YSzajL1Sj+MLCjDg&#10;3XfR5fvvkZCTo/dpUVHY07cvFsvqOG3b6l2yKs4hn36KZnsr1lMui47Cxk4ZiO0x2Oyp2ZrTTtNT&#10;gYKBU29CIyEhEd1799V1TGSJYV849cbeOPUm4vB7IZEN8MNHFHr8hRhB3IGSJZ2TkVqYjz7qHNQV&#10;E42cfflBK7ga/9brSLriEh3MkKBGMMgSuro4rCLBFwnC1Jdkfkz+6Dwc0WEE5l30o9nr23u3H4/L&#10;n/gKP3aLQf/VFQGC6A3rkTq4n+7nLv8DW9skov8znfW0mzXX7qgx+CJumXctXlz6bzPy7YLfgLc+&#10;sPrzewDjLrL6j3wBPXVmU7tErP/yUwzveZze7yjIwxeXDcPoL9egk0csQhTFAt92jULcYePQe0sO&#10;Ov30E7a1iEeb7BLEmT/cS3bKt12ByWcCWRnWfch9yX3fOB749XkraJKpLntjCPQyw9IXsn/8enXb&#10;ZdBBOJnWI1a0j8XSM8YjYfQERMdaU3FkOeHRDz2k+26OhASs+dOfsPaUU1CanKz3pe7YgcFvvom2&#10;vy1HjCOw7AJZpvibO+80o/phoCS0miWnoGef/mjfqWuVgAkDJfbGQEnE4fdCIhvg1BsiogZQpv6T&#10;pYFFYd9DghYkETHfWvVJnKOP1dtgiJVlgR0OOEaOCkqQRJRPu+lR+7SbTvN+0NuVR6nXyoPUSimZ&#10;dIF+bAn//leVaTc1kUyW/66yprSIUw85E8d3qFzTRYq8Tl5f8Xw3njEWz576Gp7KmIwbfrL2/fm0&#10;Ipz43vG6KO03mV8iP9qBSw/P0tkffa4F/tc3SmeLCAlcnLjBhbHvfaGDJHpfq25Ye9a5mDeqh14h&#10;R1bLOTYT2PQvYO07HfC3360AlQRF/jU/XgdDHh1pFX+9Z4wVJEmOScbZrc7GFR2noPOxU/DV9VPw&#10;1nEd9O2k+O3AHQ5Mfv4THHndxSia8zzKHCVovcZaPrkkNVVvRWxxsV5h57Rrry1fNji3fXssvPVW&#10;DHtwEN4+1FxRKY6NwqIJZ+k6J75aUUYG2v7+e/nzpPBWkJ+H339ZhIVffobtWzL1qlFERERNFQMl&#10;REQNIM7pKJ+eETt8lNUJkvL6JMcEsT7Jgi/1NpjFYedvnKu3J/U8TW+rk3NwJ8astuq5dL/kNr31&#10;VHLD3/Q2/rWXsXDRDN0/u98Eva2JFJLdV7i3vIjsDSNuxZNHPYlj21cEmBIcLhyzMk/3C+KAw//6&#10;MP7c7wJMfWmpDlhs+suZ2D3IKmwrK/icMfMEDHi2iw7CpMSnYG1L4L0b/oJD7umAVw4DSmP0VSuR&#10;GiESnBi3cCOSnTFY38LKPJGASe+129Fux4HyuibHrS3RAYj8STcgJqriYPnOfHyw9wMsyVuCbond&#10;MCZjDDJirTSTl8a2xCVnQh+3+z6nLv56/FUXocenH+vL43NzUdiypV5GWGR36qQDJJ4Bk3V7Futp&#10;QDeem4GDrdWBFHlt2n8xG390S0fmmDFV2vILLtDXG/z223rVHooM7oDJj9/Mw+4d28xeIiKipoWB&#10;EiKiBpDgMYWhLIiFXKPXrEZ0ViZcbdtVWTK3PnRGiRKsQq6/7liiV6dpm9wOQ9vXXJtl/rNX60yM&#10;39pHY9gxZt6LB+eAgVbNlKIinPDeIh34kOyQ2rz12yt6K6veSAaKTAES0w+frh+XuGpvd8Sbt+pd&#10;9TYdMXM4PvhLL108Vlb/afmvt/DLVevw1eRFOLTtUH29vJJcs81D+9SO2BW/FxvLtmPaeZ3xzsvP&#10;44Nxh+jAhyeZbpPXqoUOvkimkXvKjJusmPO8FdfAupNPRr82R+HBbg8iKTrJ2mkszl2MWzfdige2&#10;PKCDJ6JVQlsknTwFA6+NwVkTrdexdZ4L8aXO8vztpeecjhUTrOBSjMOBr++8E7v79y8PmFx78+O4&#10;52vgzymn47fLr9LXc8REofMBJ86560EULJ6t93nKGj0a+3r3RvKePejzsXnwFDFysw/i10Xf44ev&#10;v0B+rvUzT0RE1FQwUEJE1AASSyvS1oNVxFU0xGo35cGXlq2C9ljd2STH96g98JIx5wu9/eXwjnrr&#10;S/Edd+vt5b8A41uNqnXazebsTHydOb+81sJto6zbi+YJzfHMqVZh2OE/ZOqtmDUsCQN2uXDhx1l6&#10;fNGpRRj6n6F6ys3ls/+sAyTe97sjdxvmb56r72dq+6lIatYcCWdcpwMfJXExyE607l+yR5L37Udm&#10;yzjs7dMHezq3w95kr2iKMWjGDJx7wQWYetPD2PlsGjY+HYN1T0G3DU9FY71q792/DKd/az3Ogau2&#10;47hmI3Fbtzsxb0AyjrysDLnu+9X/V8d883Vs3fg19vfogZSdO5GxZQu+vvtu3dYe0gFphWV6hZ77&#10;75iBrJX/0yvjxDpd2NI6CSklwAWP/wclnzxrjlbh10sv1dt+H3yApH37dJ8iiwRMdmzbrPuFBVwV&#10;iYiImgYGSoiIGkCiwyNQcmgQMz++s+qTOIJZn+SrhlsW+KSe1uo11SkqysPoVdbUl+YXXK23vkj2&#10;zC990vVJ+12/VNTcqI47m0TqLAxqO0RnlHg6ocd4XH3YdThtjfU+7UmNxswnc/D5N1111ocUUP1P&#10;m516uo1nk6k8vsj93J55Oy5ccyHyP35K79sy5jh8/sZMvHPeEdiTEqWDJd13F6HVmjVovWUnWuVX&#10;/Ix4iy4tRbM9e5C2c5eeTiNZKNJ67C9DT9Wk36LQum6/zIM456KLcP0/38Q7e8/Hzb+mIrXIpbNY&#10;yqKi8GuPFKSr8TlzVmDayVY9FskikWySbf1648iLCjD2YmBF71ZILizFhbNX4bNWu+GMi0On/SX4&#10;4uju+jW54K1vEPvKXfr2bhJ42XjccXrqjUzBoci2bXMmFn//Nfbv3W32EBERRSYGSoiIGkCyOqEX&#10;+9qmB604qoj90gQ1jjtBb4Mh7rNP9dZxXHDqk0gwQZbvlSkyEpCoybxXbkSrAmBDiyiMOfNWs7cq&#10;mcbzt6OydX/Ye99CVumpjky1efs3K2NE3HZ0RTaJp+lRJyGt2Oq/f3RLJDz9JDqszEJZx07If/hR&#10;XDT4skptUFvfS+amxFcEbqSI6sgfrTWhr+z1M9YUrkHsuTdhwSsz8fjkw/FzR6DU6zfvvmbWdnUr&#10;4N8TK6qplsVU1CiR/pY2zfBxH+haKG8PS8D6Ttb9SjHXKJcLzTdtwun/eg3/nGNNk5DAzCvDovHB&#10;nTfosXiq9W9YMDBdB0n6f/ghPtr7EQ46DmJrv1444sI8XetETJ6/FXMGJCLK6cTgnBS8OXmsvp+z&#10;v1iLVvdPgaPgoHVFRab0yAo6XX74Aa1WrzZ7KVJJkESCJUt++EZnmxAREUUiBkqIiBpAkqlBUTww&#10;ePVJYpYvQ9S+vbp2hqwGExRFRYj5YaHultYzoyRq105d68Q97WZEp1FIjq85SBT74X/19schVqHR&#10;6shqN193A34/JAPR2dm6sGt15P5lSoyQbJLq6pnEvvOW6QEftNmDuLv/rvtFjzyBC475G546+eXy&#10;9vhJzyO/pOq0gzHdTkDmDftx8DYXLh5yFU7fFK+XDF7WDviqbQ7+kfkPTFo9CdM3T0enU27BDX8b&#10;gQ43AfeMteqWiJYF1nZ3MvB59G/WQPno1Vex5KqrsLdvX0Q7nei8uwB/WgMcvRlYmVGM+e2sgMgL&#10;x7fCRWcBv7U1x/RIVDl1tRNR/7nPjKALwF55XDac0VHoOfcz/LHeqi2S58xDUVkR1h4zEotPO15n&#10;kAxfl4u9KdF6ZZteLYbg7Zsn66lExy3fj/53X4+SvdZ0DCk+u+os9QCUw157TQdXKPLt27NL1y+R&#10;OiYMmBARUaRxT18motDxzL/nZzLMTZo0KfOdGTO6miEOTv8nom6uPF2hriTjIfHmG1Fy4cUofKki&#10;Y6I+ZNpN8inj9NSWvJ9/NXsrPPL9vSgpK8Ydo6ebPb5Fb1iP5LP/hNLzJmDy4A2YtfJtTB/7CK49&#10;8iZzDd9y20TpwMKs5/4P4y95zOytavzbo3WWyifNpuLUW57VxWxz1myCr2WXL/rwXMxeYwVgZKnf&#10;Pw+6WPfFlnUr9LZz74FIbN0MCbmFWN0hHjvjSzAmE8j+08nAe3P0dTy98/vrmPrpJWZk6ZDaCQsu&#10;XlxeGFY0+/N5iPvgfdx9ektMP2y/+nBXnl4jK9k4XU5cswh4Wt3N/iRrCo0sL+xeJcntjaEV/xyk&#10;FwE997tUU/fhtcCMHONAkhUh6aLOV+O8juPJGROjl66OLXPpjBO534rCs1GIkb+fREUh2mFF+uQy&#10;qbdSFh0NZ0ICotT+WLPCjWSYFKelwZXYTN21Cym7dun9/8/efcBHUa19HH/SC4QuvTfpAoKCgAKK&#10;IIqiWMCKIgoqoteK5SIvNmyooNhBQUGxw7UrKqh0kSKKVOlILyE97zxnziSbzaZBIJv4+97PuTM7&#10;WbIta3b+ec5z4itWlLSICLPvSYmJkf01akhauLsCUSBly5aVlKpV5Ze2bU34guBxwgknmPHPP/+Y&#10;EUjlajXkxOYnSWypwqugQ/54/11r2bIlnyFKBj4XAkGANx9Q9PiFWIL4ByWHPvu60KbJaBAR/tlM&#10;E5JoWFIYoh8cIVFPPi6Jd90rCaMfs0fd6Sv3fXu7vLJovLl8QZOL5cXeEwNWiIT/PEdiB1xiKkoO&#10;3/+gVIsbJ/sS9sr8wSulccUm9lrZfTHxDrls6DOyzfmWMTuzBgq+dNpNsxdqmak8fw7bKnW69jDV&#10;NYfHjpOkobfYa7m2H9omTcfXlLT0VKlbrr4svOHPjOWBlXdCUe+fvVKqexezv6t+dam4dovsjRa5&#10;9NF2MnXIL1n+jWrzUkNZt3eNveQ8Zufrn185O2MlHaWPv0yDWs4Xw2XjkuUyd+li+X7P9/LW9rfk&#10;YFrWqUILXhFpt8UNIpLCRE4dLHK28+0HLRZpErgNyr+G9kZZ06OH/NW7d8aSxiha+QlKlDY1rlaz&#10;jjQ4sRmByXFEUFLi8LkQCAJMvQGAYyi1bSGteJOSImF2xZujnSLjS4MXldKjp9mqhJQEGfTpABOS&#10;aDBSNrqcmfrSd1oPE0T4inhvmqlI0ZBAaaihIUntsnVzDUlUwqfTzHZ2q7JmmxO9baUNWXXVmcQ7&#10;3F4mUeOfM8+Lr/eWTzEhibr11LuyBR6e+NfdhqtKQxI18oKy8vX+hTLmp1Hmsud/qz7OEpKoR88c&#10;myUkUZHvTDH3R5cyLlO3gbRoe4qcUe4Mef3E1+Xdpu9K+7j2Uj2iupy+t3JGSKLVGk+d5k6bee30&#10;cnLm7dXtdxO5vV+5XMfMpm4Pk8XV3L4le3xWEv68kXvsjbYhZuv5s2Lm2GLPY7UyZEvl0nKgenUz&#10;EuPiJN2uFuRvTa1y8k/TpnLoBHf1n+TMNiqSHBMjh20liAYca7t1M2Nd166y3/m+Hq1M2dyunSy6&#10;7jqZP3Roxtj88MOyv3t3CU1Lk8affSa9hw+XUyZMMKv0oHjQpsZbNq6XOd9+LssWz5fEBNtxGACA&#10;YoaUEih6/OWgBPGtKNkX45yB7imcfg1h8+dK6dM7StqJTeTAbyvt0aNjKiDqVDPNZvdv+sdMYzmU&#10;dFD6vXeOmeaiocTb/T6SCs62//t9zKovGoC8f+nnJgSJeuxhiR7lTivSqTD6/b6+6nQ5u8GPcsPJ&#10;t8gTPcaZr+VkZ/VQM51kytPXS5+bX7VHs/Om3Tx/zqty9UnXmzAi7qSmZrqPf3VNsxdqypYDm6V8&#10;dAVZectmiQ7POjXH+8trg47tJeZggtlXKb3Pk0+eulkudh67hiszL59leqyoU19rLn/u/N3sq8ua&#10;Xykv98nsb+Ix9+nPP+TQV7Mk5XR3lZ3VfyyXNX9m/lvV/J0p0vwTtzeIVtOcNCxSdkQlmWk5t1a/&#10;VZ4ZPNZ87b133zXbnIS8OUou+ex3Gd+jonxbcZd85OZO8lFTkYsuc/dVXFic7H/Q7WcycMI18u4/&#10;75p+JNEpIivHi9TdK3LpZSFS86zbpEMZN/zRcEKbvdb58UcJScucy/NlQ5GHbuogL/1UVU764GOZ&#10;fk4T+SzqD7n/R3dVHk96aKh88+ijsqdePXtEpPLvv0uz6dPNVmkD2FXnnCOrevc2+82aNTPH//7u&#10;O/e2Z8/O6HeyuX17WXHxxbK3bl1zGcdXfitK/IWFhUnNug2kXiPnvxdR2afJoXBQUVLi8LkQCAJU&#10;lADAMbK9cim7d/TCf3CrSbwT8MIQ8ZXbdDVVv2d0tKkW6fZmexNKaP8NnVqiYYGGIt7+3/vWS4+J&#10;7WXfgJ5uSBIe7k6BGXyj+V6rdrmrnpydx7LAP332vAlJDkaKnHFFzv1PtELFW0Enoymrc5uJ995v&#10;diOfzexrotfTkETd3enBbCGJJ/KP37OEJBoUHR43wazQM7T9bWba0Q0zrjKVMdoY1jckaXpCC3mm&#10;5wR7KZNOP9KQRBvt+r5GDZu0kGo1a9tLzide58S/+g/f2Usir51dw4QkFSMqmt4lYze7IUlBVImo&#10;IuNnVzT7Wh1yZ8+sv9oPpLohiepZvqdUjXR7qiSEizzY3ezKo1+ny7iNY80qOHo/Dlataqo8Zo4f&#10;L7saNXKv5Oi5WuTZZ+bK2vXuY2hWqoXEnDNUWgwLkwv7i/xVw/2Z13DlzAcekObTp5sVdtSOZs3k&#10;+5EjzdB9Pa7LFJ83bJi5XtgB935m3Pa4cSZE0ak4NRYskLPvuUdOf+yxjKAFwS/V+XnfsGaVzP76&#10;f/LH8iWSlGSXmQIAIMiRUgJFj78clCC+FSW/9G4tzT7M3iD1SJQ6u5uE//i9xL8zXZIvutgePTqx&#10;Vw8wU2c06Fh+6Vlmao0GExqMzLh8VpYmpUqn5Nw9/Qq5dtSHpvFpckyUJL39vqnGiH74IYl6eJSM&#10;6iry+FnRsv62PTkGFer9yxvIoA/XykftSkv3OZkn8v4mLHhWRnx7u1ld5uP+X9ujjpQU0w9Eq1ji&#10;3/vITHfRahANNvR2c7p9/ctr1J1DpNGXP9kjkqXXiT7GHpM7yrLtS0zlyIp/lsnyHb+Zr+k0pNnX&#10;/ir1y2dfcShm8LUSOXmS6fOi/V58pTr3dcmCn80qIZWXLpUzHn7YHN9RtYJ8+sQjcu/GB2RX8i5p&#10;WaqlLDu0TNIfMl/Od0XJ96fWka7zNphjT3QJlXvOdCtAvMaxyvuelR85Qf5JdisCIkIipEZkDXl/&#10;3AY5eUu63N5L5NkOIqEhoRIVEmWu45n5ZqJ0X5O9S+yyamHye7VISU5PlpR0dxpUg33h0ml9iplW&#10;pJLDQmRL2VCpGJm130hYUpJEHjxotoY2jC1dWrY2ayYpPk169etxmzdLGWd4TWYTypaV/bVqSXwl&#10;dwpQXjR4wZE70ooSf+EREVK3QWOpU7+x2UfhoKKkxOFzIRAEqCgBgGOkbM9+du8oJSRI+Py5Zrew&#10;GsOq8G+/MduFrSrJOVO6mJBEq0ZmXZN1JRdP7IZNMvHx301IolNGTrkmUR4slRk4eDTUyC0kUe1/&#10;cb6JY3ePbmabk0/s6jUXNfWZS6K0quRO26vkkVFmytB3674ylwe1GZrr7VebM9/uuRU6vg1h9d+9&#10;cp47rUZX7vFCEqXHA4UkIc7JfuT0aeY+JV9+pT2aKcw5fnLH0+Xs8y+R2gvdyiB1eNTj0vakLvLw&#10;yWNMqKEhyUVVCv4z03aF28PjcHSEjDwjM8yoEF5BqkVWs5dcXkiiNNxYn7he7jzb/Uw+0rlr5RJE&#10;0tLT5HDa4SzjgsvSZEVlczUj0fYmabk1VS5bfFiu/DVFBi4RM7qsywxJVERqutTZnWqm8/iOmN27&#10;M0MSlZYmYfv3S825c6Xu999njFo//yzlNmzICElU9L59Unn58izXy20gOKQkJ8vqP1bID1/PlDV/&#10;rjCXAQAIRqSUQNHjLwcliG9Fyf7N/0h6xfz9xTs3WkmiFSU5LeF7JLyeJ4eqV5Yqt8SboEFXtnn5&#10;vMkBQwbflW30fkwZM1Cun3+nmaai/27yb40k7rHHTEVJmccmyHVthth/md1vc9+X07teYqZ+bF67&#10;RipVrm+/kpX/ajfaMyWLhAQpc2I9c59eeqy/DE2cJuFhEbJm2A7TgDaQv2e+Ky0v7m/206Ii5dD8&#10;30zfF3/lHs/6Vry9470y8ozMVYF8Rb76ksQMG2oqaw596PYeCUQDlVKVy0hYWrpsa1JbYpa4VSDK&#10;q5zR+7333r3m2KbteyQxMUGSnHE4/pAkHD5s9vWY2X/5XlNR4hl0gcgbbbJWkiitHEka6Z6QhtjK&#10;En/a36TvH25j2bvOdqfzRIdGmxFq/6ZSe1eSfPjsOolNSstoRDujSah82CQznNHrhzj/03DlgR91&#10;SWORb+uJrC8v0q1s7qFY/VmzzFan2oTZE2jd392woWkge7BKFXOs5vz5Un3RItMQVnuX5Eabwaq8&#10;qnOQu8KqKPEXGRkl9Rs3NX1MtJ8JjgwVJSUOnwuBIEBFCQAcA/oppzBCEhU+61uzPRbVJG/X2GlC&#10;Em2++vr5UwOGJL4r25gw4NvZ0rfrcDMVxlsRZ+ryt+y1xfT6yM2q1//PbL9vEp1jSKL8V7vJJjo6&#10;ozdKi1fd655Vr1eOIYkKfc6d9qKSHnokYEji77Rap8v9XXLuoxI56XWzTRo4yGxzsu2Z+0xIoiLe&#10;mG62Hu2NooGT9kXxxJUt5zw/VaV6rbrS4MTm0rx1O2lzamfpcPpZ0rVnH6lQKXMqy5Y4NyRRXkhS&#10;JcoNFtKc/+Xl7rNDTH+TW+a7TVm3J2+XDYkb5M/Df5qljctHlJcT6naU92++zPnYHpJRMZJQv4mc&#10;eOFjsq17L/ng5Dh5qVWCTGh1WN5qEyr97QyxThtFHuoqsnDIkFyH55PXXpOFN94oO5s0MYHJCStX&#10;SrMPP5Smn34q0Xv3yoFqbpWMNnZd37VrrgPBTXuWaO8S7WGivUy0pwkAAMGAlBIoevzloPjQUoTM&#10;dXQDqFq16qVbt22L1X3fpVOPRphznqsnpqnOiaz+Jb8w5Pt7OteJ8DnPzukxhTrXCdPv53yvtDwi&#10;+MJ8PCHO9wm39y9ZbzeP7xfunId5VymU18fn+cnr9vV+6v1Vud12hD1XzOv+ec+jyuu59L7n/qyt&#10;R7Iolex+T630ea95qKQ7d1b/50+XNm6xw93/skGI9LvU/Libx54amuo8D8lmq179VOT6xSLTWjjb&#10;80tl/a+dn4OPuU1f2w08WWruqWn2ax48KN3+/lu6btokFQ+7S83q0sUh6enyXa1a8nxbn7WPA/j4&#10;k0/Mtu8FF5gtjkxiYqKsW7dO6tevL5GRkfbosRGiS1PnsDw1Atu0caM0b95c3nzzTZ64ksH3v5S8&#10;pkAR4c0HFD1+IRYf65yR5/qkuZwLAiXK+nIi9W6zFwK4cqnI5A/FVKtUu1Nkp81U/GmIlPx/7vUi&#10;yjoH9rjHPeHO0Dqla5xxoTM0Q9LJBi2dkZPSztA2wdrZhLahKOk0YEpPT+czRMnA50IgCPDmA4oe&#10;vxCLD52n0cHdDaxq1aovbt22LUb315UPkdRQLTM4Og13uX+dX12xMEogXN73/KuidpTI+T7m/7bT&#10;JdVM8QhxTmJzf8xVD6RK6SRtCBsiB6Nyvm6q8z8VZk6Lc5ZuJpfo2yjv2/Yez4GoENleOvB13cfh&#10;vi31+4WG5Hz75eNTnZEme2JDnZH7/ay/M9ls11bK+bQ9NT0l47FEhGg8kF1aeqrU2JcmMba36c7Y&#10;ENkfG/i6qvyhFCl/2H08v9aNM9tAYg8dkhP/0ccuMuqinKdEJaYekIc//cdUs8ytGynDBrW2X8mq&#10;/O5/5MMX1pnX+j+9QmR2p5z7iYRuWy7zXoiX5ZVEZt71hD0a2H/++6BEJibK5rp1ZfLQm+zR7Or/&#10;+adc+sbrsqV2bXnr5syGvSi4r7/8Ur777lvp3v1M6dEz16I6FIER99xt9/gMUUK4/8F28ZoCRYQ3&#10;H1D0+IVYgjRt2nTv7ytX6t/EZVz3UnL5zL2mGenRKBvt/ljsS/D9UTk63ves8XRNWTp0XY73sSC3&#10;rY1XtQGrrprTplo7ezS7cWeHmEafn/VrI53eXmyPZuc1VN17b+63/fCPD8hTPz9i9jf/54BZxjcn&#10;3uNJa9pMDvy6wuz7+mL1TOn/fh97SaRXw/Nk2sU5N2j1lkVOfGCkJDyQQ6dUKz/P5QlPRkpyarI0&#10;rNBYFt7wpz2a6cmfHpbtzz1oprR4nn9qgFxzyzv2Unb7G5eXWn+7vU9yum3tjfJFj4pywwI3KMnt&#10;Pj42rIE8/upasz+vTztpMn2B2fcVv3+n7G1bS5puSjDTbh66sanMG5zZeNaX3vbdQyrJtGmp8n5V&#10;kR7rc3+9y8aEOv/VTJfkgYMk/qXX7NHsou+6XaLGPZuv1wa5G3X/XTL26afk9jvulJGPPGmPIliU&#10;s/9tcWTsoFjz/Y8grylQRHL/0xsA4Iid9+sheePXl+yl4KTBxpy/C2f5VK+J6zdrvzDbnMxz209I&#10;ueWr3J2j5Bvy/LJpjt3LXeia1XYvk67g88jsB+0l12znuUlISbCXjq3ZG2aZkERd3/Zms/Xofbvp&#10;f9fKl+8+KOM+swcdWmi/tXVjeyk7Xd3IC0ly89Zvr0n3NW5Ikpt3lk2Svp+7IYk6WL6U3ctq5SXt&#10;TUiyuoLI4PNFrmsz1H4lO73tptvcSp8V8WaTo7BlS01IotJq2h+kHOhqUUqXgAYAACgIghIAOEbq&#10;7hF5/sv7zF/Mg9nUZW/avaNzZj23JP/bdV+abU7m1Ha3rdYdku2HtrkXCsnCLXPtXh6SkiR0uXPS&#10;7eO9FVNk2fYlEhmW2fFUVwSam8/w5Wg9+XPmijxXtbrO7rkVF32n9ZCv5k2S96eHSnSKyLxa7h8Z&#10;92RfpCiLvS/nPo1FaQgz87MnzGo3udHA6JVP7pZTNtsDOfjxof7S/Yf1cjBS5ML+YrbXtB5sv5qV&#10;3va4+U9Lc9scdvl+d5uT8Jluc9a8hOzdK2G/LTErI6WckutsOQAAgGwISgDgGNC/eeup7M3fHchW&#10;pRBsZv71sQkEjpZWlGh1hwYLuw7vtEez2+uc3P9RSUzvijXfTrVHC8fcTT/ZvbxFvpt52xoCPPyj&#10;+zpFhmbtIfLZX/k7OT8aGhj8snG22Y+LLJMxfWjtntXSY3JHmbv+e3n3kyipsydN9jRvJDtj3KqK&#10;NeXNJrCEBKn0yef2Qs50GeY2K/6xl3L27NzHpddctzdJTpZ++Zp0e+Zds39r7xBZXlmnBZQPuOy0&#10;0tvecWhbxio6f7ibHHlVInkJ/8qtako5rbMJSwAAAAqCoAQAjoEDdgXNy1aImX6jJ7zBqOkJLUxI&#10;omHJ0dKT+w41nRNTR17TbxZWd7d7f5jp7hSSBVvmmtAhP8K/zqx8eXXReDMNqU65enIwOWtolNdj&#10;KQwz/vxIktPcaTfd6vUwWw2czpnSRVbt+kOeX1RVuv+ZKOkVK8lNg2vISbYQZ5F9HgOJ+Oh9iT6Y&#10;IN/nsU7T+AVPS888fjz1uXl27hi5fnHO0+X/2bFGag4aYgKwH7o2kImt3USlu600CkRvWytkmuwU&#10;SXA+kehKNrkJW7nS7uUufPYPZpvS7UyzBQAAKAiCEgA4BrbYFVV0+k3p+BS579vbzeVgc2mzK8y2&#10;sKfffLc29+k3Xp+S2MVL3J1CUDGmkgl9Vv6T1+m2K/RPt35Bp7Y89YvbDPbippebrUfDHw25jnXQ&#10;NWHhs3ZP5LLmV8oHv08z0210atID8afK0P9tc87+w+XAm1Pk44NzpZLt5fFlQ3cbSMibbqPTt9rl&#10;vMqOhjHLNi+UszLbjgQ06vsR0m5tgjTYHbicRMOpdRd3lHo7U2V17Tj55u4B9isiA9vcYPey0tv+&#10;detCabrLDV/+yDmDcaWkSMiO7fZC7jL6k5xBfxIAAFBwBCUAcAzsjAmRtPAwM/3mvp/DzGoq36//&#10;xv1iELmsxZVmqw1dtWrgaOkqMSqvKgyvT0mDNbsLrYdLzbLuN81vc9qQw4cldMMGeXbeGHMf2lfv&#10;IOWiy9mvuvLboPZo6G0v2jLPXhJZvHWhDPp0gJkONKLW1fJ/L7ur3yTcP1JmNQyTsnsTTBWGRhYf&#10;64LVAYRuWC8x3/9gpjlt7tnFHs1O+4N0cF52rQL564TAyxtrlc67K6bIjUsyA5f0kKypxqzbzpIe&#10;8/+RQ1EhEvbhlzJllbsKT2hIqJxWM/Dt622rE/9xw5c/3H6uOTI9R9LybjgbunmTCcHSS5eW1LY5&#10;r74EAACQE4ISADhGktu3N9uLl7lngCO+vT3f00KOl+pxNaVr3bPM/dIqhmxsfwdzkpoPOpVHv6f2&#10;KNET7Jxo74rDUWGmN8X8Ff+zR7Py+nT8vW+92ealZlwts124NTN0yEl6OTcQSXrhSZmwwK3mGNn1&#10;MVmyfZHZ93gVMl+tCXwfC8OHf7wnqenuz0jV0tXlhQVugHBj88Ey+vmlErJvr6T0Pk8SRzwgE5e8&#10;LP3s7JOEyJx/hUdOnmS2ujRvl8bnmH1/WiXz5eqZGdUkf7Wt5+74efC7u0yQcunKzHAkKcbOLXP8&#10;8P6j0vc1d6rL6ucel4Q6tWT9XvebNix/YsClp73b1q9504h+czc58vqOSETOFTIq/Ds3kEzpfpap&#10;wgEAACgoghIAOEZSb7rNbHX6TYPQSmZKiC6FGmwube5Ov3nv97fN1lfi4CFmGzXGnZqSH15Vybe5&#10;VGGkOL99tjZxg41t375vtv4KWs1RvYw7n+eXjXmvUpPW6iSzPTBjqqncOLdxX+lcu6v87jdtp6d9&#10;LFqlcqyWCdb+KJ4Lm14q93cZbfbPGDPZBFRpDRpK/BuTTZj19ZrPpavNjbZVcYOkQCImvm62b7bO&#10;fAz+Xl38gvmeXn+SMv2ucXd8aHimU2RuWlNRIg8n2aMi+yqXMdv9e7bKyTc/IOFpIosu6yZ1B94t&#10;H658z3xNnec8r4F4t10hpmJGI9e8Jkx502nSy1cw25yE/eiGNqldzjBbAACAgiIoAYBjJPmSyyQt&#10;PNxMv/nPD26jzjFzRhXaVJPCcsGJF5tVSXRpXB2+Eu+8x/xVPuLTjyV0Tf76dJzd4Fyz/TaPPiXS&#10;7lSzCZsXuPKkoNUc2qNEh04hyqsKJbmPewJfZdNuU9XwQJfRJgj5a9cfWVZoqVKqqrSp1s58Lb9T&#10;egpC7+fv/yyzl0Q61zpDhra/TR5eW18GLEyQhOhwiX9nuqmA0duPTz4krWybjq2Nqro7frSiQqef&#10;aNXOluZ1pXHF7PNz9GdQQ7tyCc7LsEUkIVykQZ+sS/jqYx71wwiz/58/K5mtZ3dVd7mdlj+tkhr7&#10;0uWPJpWl4etfmWNTl2f2u9Hgx59320orj1r+41aq5BWUhP6+wmzTqgZ+3J6M/iSn058EAAAcGYIS&#10;ADiG0k/tYLbnLN4np9ToaJpzak+MYKJTXDQsUf5VJelVqkrSgCtNI82oZ90pIXnpUrurCRt06k1u&#10;ywRXOKuf2db7c1vA8MirKJldgGqODrXcVXcWbM552o9KvGqg2cYki9xUua+ZMqQhiVY5NPILFrz7&#10;cSym37y7fIrdc2lVS9SvS2TEu5vN5aG9UuTDKDegem+Fe93a+8xGNrdv5u74iZyUWU3i3Xd/GlRo&#10;41uddqPVIMvql5bY8lXsV13j5j1lgpzLwk+WKkv+lPQybhWJOlDRrWZpuFtkT+kwKf/RjyZQ05Bq&#10;xY6l5mvRETHSsopzJ/x4t9266skSk5Aqdfakm34iuUVbIXv3Suh2d46OVtjkRHuTaH8W/blNPSn7&#10;bQMAAOQHQQkAFKKYmBjTbCLENrtMHHKL2er0mxPDq5nqBe2JEWzLBV9ip9/oVAsNC3yZqhKH9r0I&#10;sSerucnvMsGhp7lNPrWZaKBqDe114i1frNM/8qNDjU5mO2/zT2abkzn7l5hGp+q/v7sBwa/bFppt&#10;y8pZT7C9ypZj0dB10pJX7J5Ii8qtpKxES+zll0hoYqIsuqCjTHLuyn++HCo7Dm2TGas+MhUgGu6o&#10;3zue6O740EBBq39SQ0NkSqvM6h5f+vpOWPic2fem3ew94zR3x/IN9B7f1Nxs0+raHiahoRnTcNKc&#10;H/Pdr7wi0fXc+/LJH5nTqNpWdXv0+PK97RNKVTbLAqu0E5tIpUqVzAgkbLH72qj0HK6jWO3m2Djh&#10;hMpZtgguub13AABHhqAEAApRo0aNDuo21DmZVDr9Jj3CnX7T5s3P5OqTBmeZ0hAstKGrTjPRigD/&#10;0EJPYpPP7yuSkCBR492T3LzkZ9qM/tV/T9Vy5uR/7ZwP7dGsvH4nn/31idnmxaso+SWPYEWXu/3N&#10;zuAo9+PPZrtypzu1o2Vlt3+Jp131DlI2upwJt1btcpcULgxacbP5wEZ7SaRLne6meW5anbrmcpNO&#10;F5uVeLQqZ+DHl8mBxP0ZwUZyZLgklM6cIuSJmD7NvE4zGqfL3nLR5nX1p2GGt8KR18i1Qh939SPP&#10;Iz8+aAKqy5tcIbVnfGeOhSQmmm16hQrS9JdVZn9XuxZS6aLrzL56f+VUuyfSt4lbpeTLu22tNPlz&#10;50ppbXO31GYt5I033pA33wy8THXG9CznfZWey8l6+Gy3P0kK/UkK1SWX9TevT//L3UAVwSW39w4A&#10;4MgQlABAIQoNDXXXOvWRdoo7/abvbwnSvHJLc9KtJ4zHoufFkdJKl4ua9Tf7U5dl/8CdUVXy6kum&#10;aiEvXgNRrcLwr1DxFX9yG7NNmTfbbP0VtJpDq0G8fit6op8TDSm+axpj9kNXuSf9Xn8WrWLxpc+N&#10;N4VFV2opLNNXZJ3mpP1JVNItw8025uUJ8mLP18zj+Xnjj+ZY77/MRuKrBw4LvGk3r7d1p/H49lvx&#10;jLer6mg1R13npdxVKkQann2VOeZ5Z9kk828fTz3L9DtJbXuyhK5dY74WsnNnRkVJmR4Xmq3SAGTR&#10;lvn2kk77yb7ajnfbFza51EzrOXm3+xpoc9169epJ7dp23Wg/4d+7YU1aLefrNoQMJPxbnxVvUGii&#10;oqKkffv2Es4qQkEpt/cOAODIEJQAwDHmO/1m1q/vyZ0d7zeXH5x1l9kGi8tbuKuezPzr42whQ+op&#10;HUxzTA1JIifmvXKPNhCtXbau6T2yMJdlgkt3cYOQ6r//HTDY0Ck8OpVHqznyM11JT+5bV21n9vOq&#10;Kil/g/v8h8QfktDt22XZDjcoCdRXwwtsvl2XR4PafNLw6D2/oKRdDTdQ0+odreLR5rnNflopIzqP&#10;MseVV4ER2qylu+MjbMVyCVu00FSSfNEw8LQbncL061Z3GotXTbLyJHe1IF96/27rcI9U/cCtCDKN&#10;UZPtnB9HaulS7o5PaOE77aZ8dAWpXz5rLxHvtrVyyQtwTj3oLtOc6jze3IQtWWy2qW3amm0gukJQ&#10;yK6dpiIntz4mAAAAeSEoAYBjTKffSESEmX7T6Z3vRZdM1ZNIPWnUv9wHCw0IvJ4gGpb4S7ztDrM1&#10;TV0T8m6u6lVh5BYuhHU502xP2ZgWMNjwrebIb1VJRzv9JreARvufDOgxwjQRVQkvPW1CHT2uK+f4&#10;O9PeBz3Zz61SJb+0MmVvwh57yQ2WNEDwZDzXT4+RFj5TgerbfxLR83x3x0eErSaZ3CrdLL8cqJHr&#10;s3PdviP6vHrTePacfpqp7vBdKUjvy38aDTb9TnQ6kJRzV7kxwsMlrV/21Ww++TMzKOlcJ3uPkHHz&#10;3WqS69veLD9ucCtETtwYb7a5NV7VipaQfW4H29RTO5ptIKx2AwAACgtBCQAcA2khaVmmnKSe4i6F&#10;e9kKkXdXTJFHzxxrLmujTh3eX/mL2qXN3B4EgabfpPQ+z5zQakPXyKlZV2sJxKtoyC3gSG3eQlIi&#10;w02lxMJVX9ujWRV0meB21dzneu6mrA1dfVfOGdnhv6aqIc25fRX62QyzbRWgmkT5LhOsq/AcLf/V&#10;hXSajC9daUh7uGiFyJ8fjLNHRUq5M14kua+7YlCGlBSJfMd9TV5slWiCuIyKDudrni+8qUPOsa42&#10;F7kp6V1pNaGeGZ6RXR+TuPemm+tphUvYHHfqj0p47ElJj7UVJZZOu/F9vs9p2MfuubQaSMMhfc6v&#10;aX29eQ61N03srn1m6WN9rDnR58CTW+VJ+KxvzTb1dPqTAACAo0NQAgDHQEpIilz54YUZ1Qe+029m&#10;LphompRe0ORic+L9xq8vSbc325uh+4VRsXCkLmvhNvXU/ilew09fGZUOT43JcgIeiDYS1RNjDYF0&#10;FZWAoqNlf1P3hP7AD5+brT+v34nep/wsE+yFDtqHxDes0vsyx07jb/CyG1Qkn+OGOXGr1pmtf38S&#10;Xz1t8HO0ywRr5coXf7nBjKeT7U+SwXleEofcbHZPmuYGSH3/EFOVlBQm8k8Z5/98aOWHTjvZ0LS6&#10;/FEpazWJV2mxya7uq1OZOv8tUjpJZEWVEAmtVddMk9LhubzlwIwKleSLL5Pw72eZ/bQ6dUy4pb1q&#10;VMppbvWO77Qb5VXgeF5d/IJ5LfT7akNc/Rk/N6m++Vpa4zym3fySGcCknuxOq8rG+VkMs48z+ezs&#10;lTQAAAAFQVACAMdASHqI+ev9eVO7mZDAd/rNFf/7W75f/4282Xe6zB+8UoadeqeZ7qGBglaXNB5f&#10;rciqTHTqiQYcelKrSwX7S76kv+n/oP0zIj7LvbGpBhNeaPFtLlUlUZ3c6Tdll/8ZMCTyrebITwNc&#10;bZarU1n0e638Z7k96hrW2912mPaj7Fq3VJKvHWwuRx5OlCrOTbeucrK5HIh38n+0ywTrFJXEVHcF&#10;mRDzExF4qkrS0FskJTZGeq9IkhY7RHr+HWmO7yjlViL5ipziVgBNsrN0fPuTREx/12zfb2Y2JqQ7&#10;0/Yn2d65nSwdui5jeLSKQ3uepNWoKRHvTRVJcfuTpJ3Y1CxfrMFE4gMjM5qmfvLnB2arasTVyjKN&#10;SIOht35z+9oMaTdcftjgVn70PexWsOQYflhhc38x2/QyZXOsPNHlg0MOHjS9XXKrTgEAAMgPghIA&#10;OAZi02PNybqGHT3e6mj+iu47/WbyUvev9Xqd0d2elBU3b5TXz59qggU9wfetMjneLm3uTr/xnx5i&#10;hIdLkq10iHoks8loTrwT9tz6lIR0dkOC9jn0KVFehUR+qzm0CazyD1aWOOfQk1rrFJZ02XjrpZJW&#10;pUpGn5LBi93XIyftq3cwgZb28tDX80i94zOtKd35n39/Eo9OSfn2zAZm/46fndvf4IYVS6uFmgqO&#10;/9klk+N2H5Twr76Q9Kgoear+liwBlQYaps+I4wMblGgA5jVyjQzQ60R5wYtWtkS8/5677zANU/fu&#10;NdOwEh54yBxzp91kvm7+vVE0JNGfaQ1o9LF+v85dmabNfnf6TmrjE802JxmNXFu7KyQFEv6D+zrT&#10;nwQAABQGghIAOAZC00NlxuWzzAm7nlj3mNxRll/q/vVdp9/MWfqx+Uu7R09u+zXrLzOdf+NfZeLJ&#10;cfrK0QjQlPWCEy8290eXy/WWzPWVOHiI2z/DOWn2pnXkxLcRq+80GF+pp7qrveh0kJ82/mD2/RV0&#10;meAONTuZ7cKt88zW14PdnYcdLtLp2z9lw5yPJbmZmyCc91dorlNvlPd4jmaZ4CXrs4ZB/v1JPPp8&#10;jWi+2TRm7b9cpP4ud+Xp2C5nm6332pz8lbNNSZE/epwsByPd76evnzrw1YdmSo5Ou/GmHVWKd56f&#10;Te5z0Pgid0qYCv0zM/yJsD1otHLIl/an0aqN+Lem2iPZp910r+feP6UVPV4DWa0m2XV4p5kSpfev&#10;1t/uz7/XJyYQrWoJOXzY7OfW8DX8azeIS+nmVicBAAAcDYISADhGtErgg0s/N71INBTpcOBxSQsP&#10;M5Mtbvs+QT5YmX1qi/KvMvHcOOOqHMOGgvJ6S0Q/9bjZ+tIeFhqWqIBVJdHRkjT4RrMb9fgjZpsT&#10;r6moPn7fqgNfOr0joVJ5cwK/YUHgIKRd9Q5mSo02Bc1PNYdeX/2yMfttamjw+TmtJDxNJPE/g2Vz&#10;F3e6TcsdZpOr7vXdwObLo+hTcq+9S7ryjMrWn8TSaphfo/eYKTPRzsuuzU/VScOeNtUtnrZf/ma2&#10;b7eNMNvejS4w4dyIb2+Xrx+93BzTKhp1w8m3ZFSTrDixgkSVdpfnDf95jpTu3sXsK60a8aT7rHij&#10;018OfTgjowpH+U67UTp1S2moddbkjiYc0fBGj3vVJBogRvz+u9nfVb26zHVuf/HixWasX2fvoCNs&#10;fubKRWnNmts9PwkJEm6v500FQuHQ10JfmwXz55nX5vffV9ivIMjpJDz9j7w3KjoDAFAABCUAcAxp&#10;6KBhx9D2t5keGz9XTzXHfaff5MSrMvFoX5Onfn7YXjo6CWPdlVQin33aVAn4u8ROv9FpGoHCmcRb&#10;bjMny+HffWMqS3LjVWHkNv1GOrgVIHG/LgvYp8R3meD8VHNo2KQVOTotxHfZW891Xy2VbaVE2i/d&#10;Kd+FuV+PTUyT0O3bzX5OvPtwNMsE6zSaqj7/NFB/EvXhSre3yBg30zIBW3poqISe2ExeOHei+fnQ&#10;KpwTNu40TVafjV5krvfpnx9I25cbyavznpU+v7s/b960m83O8+EtC7ymjdtMVafmxJ5/jqk88ZfW&#10;pKmE7M1cxjh+yjTTo8bjP+3mxErNTKClU8f6v9/HPEeXNb9SPu7vNqT1fgaqr4s0t7crJETqtDhR&#10;enXvItdcc40ZrZs2kHLRIXLdVf1l52eZgVRqq8AVJSYkSUgwFSc6XQlHbvnS3+S5p5+Qfn16mddA&#10;Xwt9bfr1Pd+8Nr3O6p7x2nzwXuCgF0VOQxLtvjzbZzR1BgCgAAhKAOAY05P8x84ca8aLHdz/7Or0&#10;m3XrFmZrNpob/T5P/fyICUyOlp5UJl010DTAjH7oQXs0k/71Xyti9EQ4UANVPSFNuvZ6sx81Jveq&#10;Eq9PScbStIF0cqsq2m1MNVMzAvGm3+QauPjoUMtNGBZszv799iaKjKrk7p865WuJd4sxJMLrzZED&#10;DV+0mkPDoyNt6qqrzYz+zp1ak1N/Ev3a/1a5vUW0r8rm8u4qN2mxMWar/+7aNkPkGptRze/VJiO4&#10;8X4+7krqYKp01lQIMd9DaVNdr6Lk7Ro7JeyNV0xzVv050OaxvjQIS7p0gL3k/Mw0aSopfivKBJp2&#10;8+Csu0yzWX0M93YeKS/3mWx+drU64YNF7sn17uc/M9sF6e50okA+nP6u7JrhPgdKV9sJxFsWmGqS&#10;I6dVI22aNZTOp7SWkfffI9/aqUw50ddm0NUDpFun9iZcQdDwQpLMMjAAwBEhKAGA40SrSnrd964k&#10;O+e8Wh1wzxyRN+1qIPlxf5fR5uRTp+AURr+SxIdGm2k0kZMnmV4QvvTE9iJbzTLVp/mor8Q773Gu&#10;GG4qEvx7WfjyemZoKBRoyWHl9SnR3hk5TdHxVp3JbzVHhxpulcq8ze7ysnoy6Ou1jSJrq0RKiy0p&#10;EmLP1yO+dE/gc3OmnX6T38DGn/YGGbhEzEo23hQhfxpO6ZQVpa/F3gi3MiQsKVm8ZZlPSIsxvUvU&#10;JaXcQEGfZ/05+2HgImn/jfvFDedkTqmpuy1Bau4X2VZapNWC9VL6phvN90sYOVoO2yojT8JTz0nU&#10;+OfsJedqF/aze5n8p91ocDJu3lPmPmtAcm9nt+GrWrDmF0mMTBBxXromtkglt0lU2mWlpbsra6Jj&#10;ZHf8IXspq/Bv3WCI/iRHbt4vP8u6tWvspfz7ddFCOa9nN8KSILDXnS6nv1AISQCgEBCUAMBxpP1K&#10;DrZpZfZ1+s1ri1+QFf8sNZfzcnvHe83UDw1JCqNfifYGSbz9TnOiHD3iLns00+UtrjHbmX99HDDg&#10;0IauSQOuNP8+6tmn7dHszBQR27A0pyqMlLbtJD0sTFpvE5m/Rv8gmp1WXnjLBM/OY5ng3bt3Sdye&#10;OLP/6eIPzV++dQqBr5Q0kc3/vdfsx9inMjQfJ3xHskywb+XQU6c5J/fObT/5lYZIgfuTeNNu1IkV&#10;m0klLyNISpLIia9K5ITxMuS2iaY65YuGbt8VNeWij0zl0lOzHpAeS90w6eRhz5it6mXzrBPiQ9yq&#10;FudTwP7xL5pKkbCbrnO/6Nhz3dUS8eF0CXGeR09qm6xLJ3vTbrwljpUe06obbUqsU258LdxjG+uu&#10;dR6Tuyexzus+dvxL8sV3s+XNN9+UF198Ue645z4pV7686KLBbh2Nc0KecFgeCVD5pJUwujSwBnap&#10;tu8Ojp4+/4NuGJrx2nzw8afmtbnl1uFSr767EpNn7549MmyoW12GoqEhyZAhQ3Q397W2AQD5RlAC&#10;AMdZ1PD7zFan35SOT5Gz3uronEjnr0mi/pW+elzNQutXkjj8DhN46PKy2m/EV8sqrU3AodUbV3x4&#10;oQko/JmqEodWpQTqdeLRBqMqxyqM6GhJbuU2WJWFcwPeluppp/HktUzwqj9Wym0XOycOKSLb0rfI&#10;r8syVw/yVfqiq+T7uvaCwzQx9WlkGohOvfGmJf1zKO8OsF5TU8/Tp4lsjwsxoUWv9XbOjw/faTeq&#10;elwNqeQu/GLE3HqLxNw+TKqt2Sa7S4XKj30zz42andBCJix4VtI/n2FClOR69URaZwYcXn+SsLR0&#10;ORwVJq+1Fdn//MNSulN7Kf3GRPeLjg+3fm1+JiQkMwRJPTnrOZg37UaXOPbolKDPr5ydsTyzr0V7&#10;5pvtCfsry0UNG5n9y58dJ9def6N0OK2ztG3bVrp06SIPjnpEFq/4Sy6oVctcR2l89forE7I0elVh&#10;WiWUkiKpGrT5NJjFkTmzR0957+P/yfqtu+Xp51/MeG3an3KqeW3uvvc++XbOPBOi+NLKkq++yLsa&#10;C8fG+PHjZcWKLL9DMhsLAQCOCEEJABxnyZdcJhIRYf4Of9/PYXI4OV7OeuvUHKec+NK/1r9xwdRC&#10;61eivUYSHhhp9k1ViZ3W4XnzwulSu2xds0yx9p3wp0vFJp/f1zTT9J2m4c9rgpprFYZt6Np2Q5Is&#10;zKlPSUGqOfShbHF3xS6N608rPW7P2nZDoiZPsns58+7H6t2rzDYnvk1NPQdjw+WhM9xwofbDT2V7&#10;zr1pN2EhYdJwt8j1b6+QMA2QPOlpknpye1n9yrOSsmGXnNBvkP2CyND/DTQ9Qi5e6QYcaf3dprxK&#10;gxNt/qrSo6MkKiRchiwUqbnKe5IyDfp8q6SFOt/D9hBJr1jJVCD58p92o+GIhiQalvjT4GvF/mVm&#10;f867v8kJ27aa/bTG2a+rKlSoKIObZfYk8epxPvkwa0+UjGWBz3anQ+HI1KxV2wQkH8z4Qs7u1dse&#10;DUxfm/sfGp2tsmSl3/Q9HB933HqTvPtuZgWaQxsLuakkAOCIEZQAQBFIPeVUs7157QkSEhIih5IP&#10;Sd9pPbI1xwxET0gLs1+JNmXVwENXr4mcOsUedWkw8+7FM8zqPe8sm2SqFfxlVJW8+lKWZWV9adii&#10;J9C59RZJsc9JJ+dkPlADWaXVHHqfdCWbVbksE1y1WnUZ9cgY6VLPnfLT9eqzzGV/y3YsMY1OP+lQ&#10;wR4RifBpIJoTr7Hsur2B+zroa+Pf1NRTs0xtU8mxpUbZgM/5Z79OMT1MvpmYKn89L3Lpl266kR4Z&#10;ISk93ZPY9IoV5YSrh5vlfX2ra35Y/62EJ6XIJavcSpXkiy8z2wZ7xHwvDUtUSEKihDojNSzzY8CL&#10;p2b9SPBxk8xKEW3+68ubduPrgdNHm9cmEA2+DqfEmyqlajsTzJSZtDp1c12lJm71X3ZPxFtX6cfv&#10;v7N7rvAf3Z+TlNMDrxyE/Ol3af88AxJfGpZcpIGvD//XBsfexNdeNpVWPvQCyxEBQCEgKAGAY6D8&#10;oQRJSQo8fUQlDnFXGIndvF1ern2H2de/ul/3af+AYYTyndpSqP1KwsPl8GNPmt3oB0aY6hBfTU9o&#10;IS/2dqdl6Mm/fxVL6ikdzImqhiQ6JcS/QsLTs+F5di8w/T6q3RYNSn4w+4HkZ5nguvXqy/A77pYh&#10;Fwx3D9QWc9nfsh1uT5I9948wTXZV+pLF7k4u9D5oVc+m/bZEw4eGQdd8fEmWpqa9GvaxXxUpHRln&#10;eoMsueNac9l7zvX5O3TfLfLEdW/JxI9Fuq53DkeHy85YczVJa9la4t9824QLOi1GQxbffi11y7nL&#10;/Z67NkwiDyeZcCOtUiVJHNhPVj2fuSRxclS46U2TPOBKCUt1S1UeOV2kXsPMxrJrzu8qoT5VLL5B&#10;yajvR0iH17KuQBMVFpVjY1rlTbnS5y3UVh6k5bCKjdKlg70GwRq9ZV/g2bFvn7s0dXS0pNifHRw/&#10;ZcqUtXsoCro88+23mL4kxmWXmeDqJnMBAHDUCEoA4BiotztZ1nesIfF7ttsjWen0m/QyZczUhuvv&#10;mmSavKrUtFQZ8e3tJpDweEuyxl57VZYQojD7laT0Ps8NO7Zvk+inHrdHM+n9u6vTAyaQGfTJAFPR&#10;4UtX0NEeERFTp0ip888xFQP+vCqMnKQ1aChpFSuaVVm2/vFLjn1KuttVZ77Mo0+J8prI6pLDgcIk&#10;r8nqSe36ys8XuSfb4fsPSLmcMy6jbHQ5EwykpfvOiRETXJ03tZvpMeI1NdXt2ZNPs9cQ2bh/g9nW&#10;umJ4xnNe+vxeEtu4llR/5gUpezhdFtQOk2v7ioyaeqtZJUeldD4967LMzz6dsQJQldLVZP3etRIR&#10;GiF9l7sr5KTHxErphrWk8rQPJTSzOEQWPztSQhISzGuVGhoiM04UuXm+yDlv/2yvIVLprc/lzB2Z&#10;PT82Na0lD3x7p1R9KlbGzn1c9ifuk9CQzI8QHWt1MU17c+JNlTqjzpkS9qdbCZR6YuBpNypsXubU&#10;q5zqhiK0h4ojRZu4Rud82zg+WrfN2uwXx46uMqTLM3uaN28ut9ySdXlvAMDRISgBgGPgUKTIySt2&#10;y+HWtWXb8sC9R+I/dk70Q0IkZOdOmTYlQeqXb2iOhzgnoFqNoFUJGhbET5xs+kNos9XoxzMDET0B&#10;L8x+JQlPjjXbSOcEPFBj1ns6jZReDc8z/TO0uavvNBo9WT305Sy3MaxzP7U5aOiGrGGKThnSKTy5&#10;Se3krkzTZn1ijn1KvIqS/CwTrIGGN+XHd+UZw3mN1u5Zbe6TPvcNnppmKj3U0AXuNjf+wY9+/26T&#10;2pt+Ll5T09+dY5e930eSUu2cF8e+hL1mKlKd9HKS1thd/yXsxx8kfP9B01j23gc6yWnXh8iUtuFy&#10;OCZcqtgVb1I7uQ1SE2+7w1QBRUyfJosWuFO1/jm03fwcvNn4v3KZfZjhc3+W0GQ3HJpn24to6NL6&#10;84Vm1ZzU8FDncrr0+VNMMOTb1DZ08yaJ233Q7VPiuHDJbTJ+wdPOz+NhE5Cc16ivDG6b+cdrDUBy&#10;ouHRsu1LTJCiPwOhv7tNJ9OaNTfbQMIX2BVyHIHb8Dr30QYuLAtcND7+cLrdc/XoeY7dw7GkIYku&#10;yexpc3I7eemll6RcLtPYAAAFR1ACAMfATy1ayF/Vo6X+9iQp3+0MWfW/1+xXMmm4kDjU/Stg9MyZ&#10;8kX4jeakPT09TWIiYk2/Eu1bolMvDk+eak6Oox5/JMvqNIXZr0SnVyRdNdBUg0QHWIpVT8RfP3+q&#10;CQH0xPemz9ypIx5dFeXgzwsktXkLcxJb+vSOEjY/M+zQE+UutsIjJ94StLn1KdGASHuV6GPOT1NX&#10;fY5Utu9X1d00q+ROAYmrUkd2N3RXWrnVOU83K/DkwgtslAYuurKN9u7Q25tx+SyZvPR106Mk1a+S&#10;RUOJsb+Uk7gm9STytZftUZH/NRKZOu4WaXih29dEv8+ONb9KhFsg4jbNdfguy1z/dbeJY6utafLb&#10;lw1lQP8HJcLvfn979Rky/hR3PzUyQqI+/cQEdGEpaVIqSWRvh5Nl+gu3S7eB7nVU0g9fmW1oWroc&#10;jBRZVjnd9NK5+qRBsuWOQzKl30cyyyeY61wn59fVC/C0ukd/BsKWuh1HUn2atfozU2qsP+1WBapa&#10;SDmD/iTH29yf55iVbjy6Wo6ujoNjS5c915BEl2RWuozzuAmvEZIAwDFAUAIAx0BqRCkpvWi9LGhV&#10;SSofSJNmA26QJePutF/NlPDM85JWt57Zb/ifB+W5jm7D0bS0VDmhVBVTNXHOlC6yqmlVSRg52pwc&#10;6xScY9WvRKfQ6DQGXe43LMAqFhrkTLnoI7PVIOfJn7JO+dHKl0M//GKmC+l9LNW7h0T4rFRytl3e&#10;Nyepp7rTXzps0oqRn8x+IGfa6Tc5Ljfso0NNdzWdhVszqxQMG5S0qZa57G3c+W45u/bz0BVhtBoo&#10;p1FtV4JUS4kx15/7yzvSZvVB+W/Y2fJxzfvl9ecvlV+nPyVnbAwzK8302OJeT20YK3LRe0tMT5KN&#10;TWvJzc5Tkhgmcs7aUBkrfWTJvPel7l7n34SeKM0+nm3+TWqp2Cy3vfVMd7nhvnP3yudTRH59SaTZ&#10;T1knqWh1zHOX1ZNT7p8kA9wFZ6RUfLK7k55uKkimjb9VQr5fKN2vfSLLajXvT8ws419aLVSiwqOd&#10;f5IutcrUNWGHbzNd/VloUzXr0sG+tMGs8qpOMqbe5NKjxCz7a/lWlDRr3tLuuXS6ly4NjONHlwHu&#10;3+98e8k9WdelhHFsaUjSr0+vLCHJzC9nSYtWJ5nLAIDC5dbUAihKPt0DeE8WdwMGDFj/ztSpdf4p&#10;V07i7h8p8RdfIkuHni1dv/jdfP2bwT2l/bisVRCh27dLXIOaJgRJbdFKbnjkNLOsbJ2y9cxJ6O//&#10;LJMqpaqav+J3HTLKNPJM6X6WHPr0c1NlonQ6TJc32piKBm2+enWrQXJpiytzXIUkN9GjHpSoxx42&#10;YYe5jQC+WD1TrvzwQrM/7eIZWaorDOexaGNXXQlHJYx+TBLvutecYLea4AZDs6/91ayC4kurWcpU&#10;ijNTRGr+t7T8eeceU8niT3uO9Hiro+nRolUOj88ZZVaWubfzQ/YamfSE/pRXm5rr6vNj6NW0t6xz&#10;jv1Ej3Fyw8luMBC6fKnEtSvZJx6/1o+V/5weLxV79zcVQubY1oXy6Oz/yldXu6/38soiLXaYXUka&#10;eot8dHPPjNf7mpMGy/wtv5iqInVu477y9kUfmX1fGvK9s+xNeW/FFDOF7JdBy6T57nCJO6mpWWXp&#10;wG8r7TVdG/9yg7k6odES17yRpOu0tPR0iXOOeROs1m7ZKdVfHCdRD48yl7XKJv697LeNwqGVI+rQ&#10;/j0y54dZ8u13s2SpT7WPLhE8edoHnKwfBxqSfGuXw1avvzXVrFakvPdOy5Ytvc8Q+kvGd26gzmnM&#10;e/15BAs+FwJBgIoSAChkO51xwt69En3X7VKhUV3pFNtMlvRub/7Cf9arX8qSPk2yrIiTVqWKHB7n&#10;LvEY5pyoP/9LeVPlsGHfOqlVtk5GtYhOw/ngvktz7FfySp/JZqu9MrQh7Injqpk+JxpqFKTKJHH4&#10;HW6vka++yDLNx5f2KtGeJfp99TayLdWrK+k4jylBV9Nx9qMfHCExQwdL7VK2WYaj19tdsk2HMRUC&#10;J7WWaOfu1tt0UH7dFrhDhU690fBIg49/Dtkz+hxopYQ+Lxkhiae6u/GtKElr0UokMtLs740WWV/O&#10;HRvKhcjf5UMzLntjd4xbuRFopIWF2n3nc67zHKQ6+56kiDD3+5YPka2VomWj8/29r28v7R7/u3yY&#10;JNtj8VEh2W7bd2yJc27P5+N0ivP9fT9pK13V54kHzpK2V8fL9vYt5LEznzWBXLc325vx9drMUMyE&#10;JBHuEsNJLVuasKpxxabm9X791wkmJNEqE9W51hlmq/Q5HvvL4yaY6jWli7z122smJOla9ywT4OWr&#10;kaudrqUhiXa58UKSQTcMNcvS+krtknnbKHy9uncxo1/f82Xs2LEZIYkGJLrc9rdz5hGSHAd33HpT&#10;jiEJAODY8PnYBgAoDNWc8dq555mVZJROPWn92QJJK13KnKye8fWf2VbE0ZVMvKaUpcaMkXcbjzaN&#10;SHUJ3I41u8h1bYaYhqT9v79OJt1zrjnx9u9Xoj0g/hy21fx1X4MMpdNj+r/fR5q/UEtG/TAie6AR&#10;gK6skvDASLMfPeIu56w7cMiiq+Doajh6v7TaIFBjVV2GNv6d6SYAiZz4mlkRp7Tta6rX1/BH76Mv&#10;b5lgnbIyZ0PgPiXqTFvFsnr3KrPNTYdaAfon2GIbr0eJR1ffUdoA9eX3R0qH+6tK3dvSpc7wNKl3&#10;m3OS6IyGt4fJoOfOlpm/TJctu/fIuW/2loj/Oq+1zwh7MM1sH/zqv7LvYLJEPyAypZX51hKamir3&#10;9AyVesNFqt+SILWd7z+st5t0RNWsL+U2JsnjU4ZJil2yeOiFkRm37Y1Wd8fJkrlfyXd3Xy5lEp3v&#10;6ZOMhCenmj9Davgy13kcZ10tEvmgyD3h35j+N00qNZM2Lzc0PVS0mkSDpGGnZp0alhbpBiUXrf6v&#10;XPzeOaaySfuUqGpxNaRyqSpm/5Qap2X8nGm1kPdzphU8Oi1s8Y1/ycf9vzbX9RqwakVJTsIWL7J7&#10;Il7tgk4zuF+nhfnRVYNw/GkD0Zq1attLOJZGj7xfXn/FDdKVBoaEJABw7BGUAEAh01hhaYMGcujD&#10;GbJ/zUZTVaEnhpH7D2U05tQVccJPrCk7v/nArA6j4/BzL5hAQdLTpOFFV8jUk581vSremflfubTO&#10;+TK625PmL/uDdr8s0we0MQGGf78S/bpOhdDpMCtu3mj+jVZUaEWK95d+nbKif+kPFGx4NLjR+6xN&#10;NSOnTrFHs3ux90RTKaAnxoM+dft7+NPpEb4r4ix4Rczj0hNzryJlwoJn7bU1KDnVbE/dJPLTxh/M&#10;fiDeqjPr9q4x232J+8zUnkDjxIrNzHUy6AovkWJWn9FpS77X3dPJ7XzabovI6sVfSszmbeb+6qi3&#10;L8Rsa+1JlX9+nyt/LJohkz6+V9b8+qU5fkXcGdI3ul3G9XRMmzlKTnuwlFn2+MHuIq+e7LxOaSLv&#10;vpsmo2alS/P40jK8Sj+5/u4ZklS3jpT7Y638duu5suGDCRJjW4psjkw0wZE3LtlTQz6v838S98D9&#10;MvD+dzLCJ8+mMu5tlb5PpNPgUPm2vv2C43ByvHy08j3z+muYMfzUu+WNC6bJuY0usNew4uNNRcys&#10;0tud56mOud4nl30jDSs0lq0HNsvGfRskNqKUXDr93IzKJf350/Ds/Us/l6VD18nIMx7LWM1Jhf3q&#10;hiBe095ADtplf5XXJWfk6MeyVZPoz5NWH+H4+3D6u2Z52rbNG8lEn4bEKFy6ws3TYx61l9yQhH4w&#10;AHB8+BTqAigizEUtQbRHydSpU+sMu3W4jH4i8+Rf6ZSCyMlvSvjbb0mocxJaEInhIbL96ktl4ZW9&#10;5Oq5w8xJ7rwPKsopy3Zl61cSiPb0mLrsTXl3xZSMgESnrvx43a9mG0j4ZzOl1EV9THPXxMFDJPHO&#10;e8zJqT8NF3RZXA0ctOfIvZ1GmrDGny45G3v+OaZJ7LbSIu89faNsbVDV9BdRGpxosKNfL31ySzOl&#10;pNF/wmXwybfIbR3uyXY/dZndBs+fIGnpaWYUllbbRX7L/ANusaIrJHUaJLIqa6aQJ12J57a5IiP9&#10;CniWOE95myH2Qi70db+q1SDp16x/rn1x9HXV1/fgomXZmrlqn4VVv/8u5/bvL5Hp6eY/hpc4o6zf&#10;yWH0ww+ZHiXJl/aX+LfcHis4Nnx7lGzfskk2btkq0955R9atdcNJDyfwx4Y+/zr1yaOVPP6BoUqI&#10;d/+b/tNPP3nzczTtLe/uGjqHcZe7a/g1lUKQ4XMhEAR48wFFj1+IJUhuQUmGhARJn/K6hN1zu8Qd&#10;Sja9JXaWDpGIUmUlLrKMhO3ZKyEH9purplU6Qf4JOSRV/nGDldSoCNnR91y5qO5Psjr9H1n2SrhU&#10;3ZsiiQ+MlIQHsjcy9af9Ij758315du4Y08tE+5/oX/9zEjP4WrMCjhEdbZal1cDEm57i0SVgfZcn&#10;1iqTYafcIZc2vzJLM1Zt1rqyWx05ddlus+xs/4GlZe1Jdc19UZc513/h3IlSofoJZlWYaneKCVV0&#10;pRX9XhqY+FYoaB8MbRpaKfYEU92Qk3Tnf5v2/W22vnQaip7Yh4ZkLbBc8MB6qXzIXggJkfRSpSW9&#10;bBkTRsUnx8v+xH2SlJpZxhEWEpYxLSU1PdWsEKOX9X85hTilkkUqObeh/yo5LETC0tIzps9oJUeY&#10;sx/ijHTnCqk5/JdBr/5XlTBJDQuTlpuS5P/6VpDXz3Dup6WPNz7pkOxJ2G3uU1ionctjaUBy6y9p&#10;MswZuq/059G7H9M6xMk9lwU4MUs5bHrDdKp9hjx25thsTXkDSkmRsuXc1X/27T2cLdhbtmCOPH7x&#10;xTJz+3bRu6IdUC5q3kKe/vr7LCeHXlCiPXCSBucjxcFR2797h+zbtUPKVqwsZSpUNlUkt9+S9bl/&#10;7+P/ydm9ettLKAz+QUkhyuG/KAgS9r/ABq8VUER48wFFj1+IJUi+ghKPc+J48IreUuOTr82J8YCL&#10;Rb5uW06GtnP+7aBJEr5hg6RHRcve9Rvl+XeHSp1J78uVS91pG+nOSebMtqXlq0p7ZewX7ol6/Ax3&#10;NZz80CqQLhPbmKoMPdEd2v42+5XszPSb8c+5U3C0X4lz28mX9JfE2+7IMvVBQ5h3lk2S8fOflrV7&#10;VptjGmoMcR7P1Sddb8IOI8Djft9nZoyGNzPfSpWob76Wla88Iw9XXGpWTtFpOhq69GvaX2455Q5z&#10;cq7LEz8y+0G5vOVAefHcifY7BOaFKqLtMrRliV2xV3vB6HM+tN1tZl+VezxEWm8TmXdoYMbj1uas&#10;n7YpJaPaHTCVFlrhosHNtW2GZDw2nX6ivTr8xUWVkQOJ+831F26ZZ5rYajAx/qtwuXxxSsYbf3Zt&#10;kf92F7N0r1a1aHXL9OYil2pphY8yUWWd5/VW+U/H+yRm30EpU6eauY8H1mw0zX79aZNVff50qpHS&#10;ECpq/LPmddV9pf0+kvtdIjHDb5b0SpUkZOdOOTx2nFn1JpBx856Sng3Py7KscG68SiGtJNGKEl+6&#10;9GmfHmdItxUrZJw9lhQaKps37cj2F3QvKDnw5zpJq+M+Hhxb/kGJeu7pJ2Tk/feYfaXVDrN+WmAv&#10;oTAQlPxr8bkQCAJZ/4QGADh+wsOl9LtfmYanGn5Mf0/k2u/3mqkoza7aY07MQxITpEyPM+W2IdNl&#10;03NPSotbw+Slds5JbUi69Jm/V8Z95uw7/yUPSU2V0KsvydKvJDd6wvzM2e78Em2+6S31GoiGIYdf&#10;nWiWczV/wXfud8TUKVL61DYSe+mFGauUaFigTWfnD15pQgsNMjQwufvrYXLShHqmD4kGM4Eet077&#10;8Hyz9gt5K8ZdOrb+XzvM99Lvqd9bgxKdPqQhzxUfXijV42qY633r/Ju8dPQaumqPUtv7o131DuY+&#10;6XPe6qV6zvYh9z46NAzZM2GCvDz5HnmzY6wkhaRJ34UH5NeXRNZ+31b+bP++CZi8kESfQ32sHr2v&#10;GuA83fNFE5JosPLA6Q/LJ+dMdx5jV1n/bIhcYUOSJFvoEeE8H3/YmSsNdrvbrxq4W6XBkz4fa4fv&#10;lPu6/J+57YhPPzYhScppnQOGJEp7kehrrqGIBg1xTeqZsEEva0By6KtZZoQk2SoZrzrGOfnNiU6V&#10;ym9IonJr5Hrn8JtlxYoV4tu5JMm5XqBpBkoDEkKSonXVtYPsnuvXRQtl/bq19hIKQ+nScXJmj555&#10;jk6dOpnh0Kk3OvboBR869cb7mjc9BwCQC1JKoOjxl4PiQ+cKBD4Ttfr06TNnxowZNYYNu1VGPvqk&#10;PZq36BfGSal73VVHpvasKZd33CTXLxZ59VNzSPYOu1nShww3U1wemHWnlNoXL6P+qCY9F+3L0u9k&#10;Q4s6Unr27yaMyI+hn18r039/R5pWai7fXPFzxpKvuQndvl1ixj4pUZMmSsghd258cpfT5fCIB83W&#10;12erP5Vn5j0uS7a5TTzLRpWTG9veIjeePMzsB3rcqtdqkc+niBzoeIokfTXbHFM7Dm2X5xc8KZOX&#10;TpRDye5tR4ZFmmkwU/p+IM1OaGmOBTLLee7u+PomEb0JfRWTRBbfvEoWbZkvLy9+XhZunW+up9Of&#10;DiS5U590ZRe9TdU1urmMX1pbmn0yO8vjXjjwXHlh70z5aaN7PyPDouSSZv1lQPOBJsgZNONys8zx&#10;rW1ul3azVshJ734jZQ6703G0cmRUV7f56ox3RJrsFFlbJUr6X5Ak819x/9PQ/gaRCrWayvWth0q3&#10;umdJmM9UJhV3/UAJ/+Vnib/nPkm8eqA9mlVISopETXtHol8cLyH73CAo0GsWN+ASiZzp/NDp0sDJ&#10;ybJ72y4z7agwxI58QGKeeVLiH3xIDt89wh4Vuev2WzMagmqdide5JPGa6+Tg+OzNYmIfHS2hW7YE&#10;/BqOjYN7d8kBZ8SVqyilneFpWKuq7N2beU4+86vvpENHc8KO42jrenflr5YtW3qfITQ5drtdu7Qs&#10;xW04g+KAz4VAEODNBxQ9fiEWH1pXnvOf2H307t1bxowZYy/lT5mvvpJad99tqkPW9OgoV56fLA+P&#10;XShnFvCPtPGlomTf0GGy9/zzJbW8bz+/7OJT4uXCry+ULfFbZECDAXJf6/vsV/IWduCAVJw8WSpO&#10;mWL21Z5+/WTLgw9KeljWXhgL/lkgE1ZOMFsVGx4r59U+Ty6qe5F0XLA52+P+Y/NC2fO4Wy3z42m1&#10;JfGi/lKrx1Xm36oDyQdk8l+TZcrqKWb/WGpSrokMbTpUulfvbi7rYy016VWp/PZUiT5kG3sUkBeQ&#10;/NIgSnrV7CX14+rLgt9nyJOvrJYOblZ0zBxq3152DB1qtr6i1q2T+ldckfFaJjRsKKs/+sjsF4ba&#10;w4dLme++k7+fe072d3efy4cffljeffdds6+TnvSUOy08XEJTUmSr8zOx66rM19xT+cUXJbFePdl3&#10;zjn2CIrKkCFDtIGovSTy5ptvStu2be0lHG8EJSUGnwuBIMCbDyh6/EIsPsY6I/tyLj5iY2NrxsfH&#10;h/fv319GPuSu5lIQsfPnS80hN5oqkUNdusiMuwdIjyuGS8X9dq6IQ0OI1NgY2RmWIAmSYvqTVIwq&#10;L6GH4iX6QGZ1iV7v4Flnyb4LL3S+1+nZwgvPb7uWyBXfXG6akE44/SXpWr2b/Ur+6H0tN326VHru&#10;Wfd+n3aabB7/gqTFxtprZFq+e7m8sHy8fL9llj0i0qJCC7njUDu5evR7GY/7kweulpr33COnL7Hz&#10;Txwby4fJsl6nSPmr75Dy9dzKEQ16nlryhLy35j1z/z0x4TEmjIkOy1ohs3X/VkkLc6s5VGRopLme&#10;Dq8Za2JqouxM2Gn2PTVK1ZB+9S+WxmUby2cbP5NvN30jEYcTTdXPTYvCJDIlzTRL1e9T3nkt9L7o&#10;fdMQR4971lUMk//rkiqz64XJ5Y2ukJua3yxfbPxcPlj7vnludJlfnYrU6W+ROGdfX7OUqtlXGvLo&#10;ax62d4+kR0VJSqWcV5tRSXXqyK4hQyX+FHf5Y18xixZJzVtulrA9eySpXj2JXLdO9p97rmx5+hl7&#10;jaNXv/c5Erl2raz97HNJql9f/m/UQzJ1auaqNec7Py+fOK9/WlychB44IH+/NTngfa00fpzsueLK&#10;PENAFJ60tFRJ0+l9zs9jqE9D4KZNTrR7rilvvyMnn5zz0s84NlKS3SlzBCUlBp8LgSDAmw8oevxC&#10;LEEK1Mw1B9o8tdT555h+I6mndJD9706Xx7+5V2LfflsGOSfmNd1ZIcaCVpXkmcY75etWpeWZ8ydK&#10;2ekfSJ9Hp2WsWuLRZX2Trh4oSVdeE7BHhNcUVVeA+fn6ZTkuGZybsEULzXLCer/1NnTJ4pz6SKza&#10;9YdMXvq6vLN0kllWWHXcFWum25TdE28e96HpH8nWf1bLpucfkGafzJFq+zKDEH3chwYMkGaD/0+i&#10;SpczjUq/XD3TfE/tcaKXlT6Oy1sNlAEtrjH9NM49s7P8VOMnEW0eq+cWkeZqUiqytFlxR5e4bVOt&#10;nWnmqu7tPFImLHwuo2+Jr861u8rgtjdLxdhKct473UxPkkfPHCvfrfsyy33QlW9OrXmaWaI51Tnh&#10;1F4ht3e4V5btWJJluWZ97vW+pqWlyaDrn5E2W50ToN7nyaEPZ5ivB1Kqdw8J/+4bOTzhVUm69np7&#10;tGC0x0nMdVeJrkiUfNHFkub8rERNGC8Jjz1p+sgUioQEd8Wb6Giz4s0dt94kr7+SOXWmXPnyMrt3&#10;b2nh/IxLVJRIYqLs3/yPpFfMHv7o/U0+P9e8EoUsUDNX7UfSuqlPAx3H2i07c+wrg2NHl9ZWBCUl&#10;Bp8LgSBAM1cACDLaPPXgd7NN2KCNUsv26iEPnPaQhI16UurdGS49rhaZ27mBpDsnne2X7pSp74us&#10;fvSg7L/hEtleq6KMfPw8SfBtYxEWZsKLqCcfl7iTmkrp0ztK5MTXzImx5/aO90qHmp1NaHHz/661&#10;RwtGG38e/HmBWdVEG3fq7XiNXv1paDG625Oy4uaN8vr5U03o8EvFeGl3VbxpZqr/LuX0NiIpqVL5&#10;yUmyc9Vq+ezFe+WHjjXMY9PH3XXEOImqWUHmXdhUFnzyrAksdFWZSX3fkwEtrzYrzehyxWN/eVxO&#10;ebWpnD6xrWyqu0mkir0TX4uM6PyQtKrSxoQVb/z6knR7s725rmfO3z8EDEmUBh0/bfxBRnx7u7ms&#10;wYg2c9WVb3S/gnN/lN6vuZt+MiHJabVOl/IxFeT2L4eY29Pb1ceuz4E+F/qcrN+3VurYm0zplPOK&#10;FyG7dkr4j9+bfjRHGhzoz0Hs5ZeYnwVd3Sb+rakSZpuu+q5odLQyvqfzM+0fktSr30BmfjlLam/d&#10;6h5ITDTBXqCQRGnzWRQeXXFIR0GNG/uU3XPpqjeEJACAkoKUEih6/OWgBCmMihKPhhulLrGrykRH&#10;S+LgIfK/C0+Sq+cOMyfY51XuKlMS+0pp7RGySBc1cH3QqYI83TNOPn18g1TSmTghIZJ8bh9Jr1bd&#10;rFbjBSTp5cpJ0i3DJfGW28x+QZYMzo1+fz35Dv/qC0kvXVoOvzLRVCrkxasy+eanN+SNSbtNrw4N&#10;RXSVnzGdRbbZnqK6rG7/5WKqa9ptcY8pXaVG+358nP+FWIqMVz2iFSy+K8foc9BjckfZM2KvhDj/&#10;ZTjw53pJq1PHfjWryAnjJeb2YWZJ6EOf6ZrHBRP12MMSPepBs58wcrQkjnjA7JepWt6shrN/2x7z&#10;c1EYIidPkpjB18qPzmM5Y8MGe9Q9uf5gxhdSMTRMSjWtb6b+qLwqaVB4dAnaodcPlAceelj6Xdrf&#10;Hs3Kv6Lkg/emyaCrB9ivul5/a2qO/x7HFhUlJQ6fC4EgQEUJAAQp/au6ngCbkCEhQaLGPSsX9R4q&#10;f/12lnQ4fILM3PG9nBL+kvz+2XQ5uGiZrBzYVw5FhUi/n3bL/03aIC1vDZffT9BvlC4RMz+V0PXr&#10;ZP+mfyR+4mSzlKyeDOsSsbpUrC4ZWye9XL6XDM6NhiN6kqtLCXuhiVaz5MWrMpl172b5a9pE+b7d&#10;CRKd4i4drEvpTv0iTk5PriFlqtSVz86sK/3uqivd76wsz3eJMiFK620iH00TWf5iiFz3W6hES7iZ&#10;DuM7QtKzf+YMDQnLch3t+eL1K1E6daZ0ZJxZwUaX2Q1Ep9N4o4ZzHf0+ntiIUlKzTG3zNf/qEd+Q&#10;ZO6mOXLOlC7S7nc3JNFKoJxCEn1eox9/xOwn3jLcbPMtJcUELCYkCQ8303a8kCR0zWrzc6HLDBdW&#10;SKJCf19htjMChCRahRBzw7Vuf5RatczXtPIEx8+6tWtM8FG3WgUZPfJ+Wb70N/uVrP52Xj+tCPIP&#10;SfS1JCQBAJQkpJRA0eMvByVIYVaU+NK+JZHjn5PIqVPMiW66c4I7s21p+W/bvbK1QVWZ0u8jaV+9&#10;g6TO/1miLjxHSu3ab6awnHOlyLjPRM5zV4+UtMYnyoH5S0yFik7b0KDETN9weBUmNzVcKW+sf0+a&#10;ntBCZl2zQKLzsWRwTqLGPiXRD44w91l7aBweNyHfSxcr/8dtpplc0l8Sb7sj69SQhARTtRD17NPm&#10;ZF/trlhR5p3WWX5td4qk2Nt8/qsnZFe3XSJaaWN7zUZLjHQI7SQdwzqb/VM7niYdnH/39ZrP5KM/&#10;pst7K6aYqTShIaEm9DiYlHWVHZ22NPKMx8z+O8smyb3f3Cb7E/eZyxqGDDs17z4f/1v1sdww8ypT&#10;KfT+r02k3yd/SFrVanJgvU/JjA8NObQipMDVJM7zFHvdVRLx4ftutc8bk7NM29H+H7GXXmiOxb9X&#10;eCveaO+a8M9mSh9nf6Z7KGOqRp9NG2X4yt9lX0SELIuLk867d8sjLVvJLOfx50QDFhQOrSjp1T3w&#10;FC/vNdJmob8uXiT79/s0SLK0v4xOnWrR6iR7BMcbFSUlDp8LgSDAmw8oevxCLEGOVVDi0RBAwwAN&#10;BfSkV+lUk+e7xcjAG9+SC5pcLKGbN0lsn14S9vsK+ScuTM6/LFUu+EPkHudjsv6ApTknNoeWrJS0&#10;Km6zDv/AJK1sWXm+Q4iMarNXLu10izzRY5w5fqR8m4Xqib2egOtJekEEetx6Mp945z2m8WuGlBQT&#10;qqSMeVTiVv9lDm1zhi7U7PxL2Xu283+nOeMrZ2gGoe0uvH6z+m3niozo8ZDcc8dI91BKgjz108Py&#10;wsKxcjg5c0UhrTjR1Wy61j1L3r/0c9mXuFdu/XywCTw83er1kI8u0xvK3Vu/vSb/+XKoCWNuOPkW&#10;eeGxXyX8558kpduZcujzb+y1MoVuWG96zehjPTjvV9MTJj9Mdc/55zjfe47p/xE//SNTWeTLC2B8&#10;p+IUhrgT65n7Xc/ZX+8eMjTq+sUZGsXpYr9POkMfTRtn5FbPtDfB9z+bOBq5BSV5ISQJDgQlJQ6f&#10;C4EgwJsPKHr8QixBjnVQ4jHNWZ8ak6Up6/fOCf/64YOlz40vSkR8QkafkMPRYXL1+akSkywyyTmP&#10;1xVxUiPCZM37b0tih1PNv1Wlfp4rVZ58zmzVXufs9bkOIq3uGCdnNT7PHMtLTqvcFGRFnNwEetza&#10;3DPx3vslrUFDc1n96tze287jv8XZdxcSFtG/hU88UeSN7s6+nkasM4dFdDaNZi12Vk2Uc9p+Xbsb&#10;5VDZWHn5j4mmIaxqekJzqV2mrny37itJTnOXaz6lxmlyYZNL5KmfHzGNcMtGl5Wk1GQTqsy8fJaZ&#10;auPR+6sNWH29snC8jF/wtNm/pf0dckO7W6R0p/YSsnOnmbqkQZC/mP/cKuH/myHJl1wmCQ/nPaVJ&#10;mZDEeT60ya5Oq9EqlECrH3mVHxpmFdbKMnrbZSrFyeGwMIlNzVy5SKOyX52hr5o+Cl1M26vViXGG&#10;u2ZQYAQlhUvDkunT3pEPpk+TvbZPTG40IBl0w1C5efh/aOAaBAhKShw+FwJBgDcfUPT4hViCHK+g&#10;xGP6jIx/VtKffUKiDx42x1ZUCZHPz6gp28/rIdd8vEZafPiDOT7iLOeEqElp+fylg6b3h7br0GqU&#10;R52P0Aurm6sYXdeLjPze3RaU9lPR5q2BKkZMpcv550jYiuXm68kDrpSkgYPMajkF5T1unZaj+8eC&#10;NpKd1kJk8dmtpcOVI+Xcxn3lg9+nyaBPB9hpOLFy0C7tqzQUOa1WF3nip9FmGtTXV2uthJgKjojJ&#10;b0qEcxLqhTtFRcORg1/NMv1v/OnzqP1qdHtgzUYTqBQGbUasKyBtqF5DBvlUv9y7fJmctXWLrCpT&#10;Road0kGq79whE5cskTVxcXJjBy37yRlTb44d7U+ywHnNNm38W5YsXmSO6dQbHad36y5t2nWQdqec&#10;SkASRAIEJdrA6GR319DENXDjGQQjPhcCQYA3H1D0+IVYghzvoMSjJ+B/jhkm9V98SyoeSjPHUkLd&#10;IGR/lMjVzkfkcOfwa21F3rm4qXz42Gopd8CtilBLa0XJux1Ky0cnl5JDUW6f7w6rD8uNX/wj9Xe5&#10;309pY9Po8BgpF1NeIkIj7FFX6PZtZlqMTgXRigTfCg+PqWy4eoCpWvBoUKKBiQYnBZ2So99Pq0si&#10;X3s5Y0pOYOmyZ982iTmUKLGZD1skMsrcZnrpUs43cx93YkqCmUpTdWfm99Pql82XnidnhU6UVTGH&#10;zHSkK1oONNNmXl38ggxpN1yuazNEWk2oJ1sObJKPOr0mveb+I5FT3jRVHB79PunO/3bF75T45EMS&#10;4txmpZhKEhMRKyGH4yVkxw73iuHhAYOK0G1b3Y5yAOIAAP/0SURBVOVzy5WX9LJl7dH80ZAk/p3p&#10;OT7H2ptEp0lphc6hr2bZo0cv8tWXJGbYUFMhY3rU6DG7Co72xdHpQ/q8HBj7uNQcMcL8HGjDYQQP&#10;/1VvEFwCBCUo3vhcCAQB3nxA0eMXYglSVEFJhpQUOfDBmxLyxktSbc5iCU11Qw6dRqMBQWSqyDf1&#10;RS65VGTCTHeZXV/ppUpJ8uVXZan00Kkmj/z4oPy6baGkpWeGJjXL1JJrWw+Rm0/5j2n4qpUisRf1&#10;Mb0oTA+MyVNNT5JANDyInPS6RL41KWM6ytFWmeTm8TkPOWOUlI8qL581eEba/LIiz9vWx6En9BET&#10;XzfVMJ7fWleXRv952p2aEp3Z6PbdRa/K18/dIDf9Xlq6/ZFgXgulgUfy5e73PlCrqvR77xyzwo0u&#10;Efx2v4+kQ83O7lK/dwx3ruw8v1HRcmDZSkmrnXVqki7tHHvtVSaAOrBoWZbbPlpemKGv28H5vxZa&#10;NYmKvut2s2JTwpNjJXHYbebnpNQZHU3I5TvFJ3nItVJp0iRJeOxJSbw97wa4OH4ISoIbQUmJw+dC&#10;IAjw5gOKHr8QS5AiD0p8aD+PyHemmEDCt6pB6XK6Z14j0n2dyNgv3GoTPVbVZ2bI1hNryo4B/aTy&#10;jSMktnwV09j00dn/lSlL35Ddh3fZa4mEhYZJx5pd5L4uo6RTbDOJvWqAhH/3jamKSBj9WO4nvQkJ&#10;popBK0K8ZrLqaKpM/H2z9gu5+L1zzJK9EzpNkA6VO0itRi0KdNvPjD5Dmn7yo1z4Z4hEJbtvWa2G&#10;0Osk9+gp4bO+lfiJ46T8QduDIzpaknufZ76PCYuc50J7nfR5p5us2vWHWWb44/5fS+OyDc1SvRpU&#10;eLR/S8rZvewly7mvcc0bmcBGq0LMktGFRFcWKn1GR3MbAW/7KJXSBrJffeF+79O7mh4sGpYkDb1F&#10;Do/NbBQcdlYXKT1njllaOsV57hA8CEqCG0FJicPnQiAI8OYDih6/EEuQYApKfGmfiEjtk/H2ZAmJ&#10;P2SPiqyvXUb+6N5Wuk6bI9EJKbKomsjcWiKXOZ+7K9lFXraXDpGXHu4nPfuNNEsGq9kbZsljcx4y&#10;lRG+VSbNK7eSV3pOlJOfnWyqCFTSVQPdKRd5VEAEqjLRf6P/PmnIzfle3cXX3/vWS5eJbWRfwl65&#10;v8to6V/ZrV4wQYmP3G57YqdSMmT901IqsrT83O8HafTVfHNdbVDrb3n1CKl351OSetnlpjpDaTDy&#10;2uIX5O1lk8zyv40rNpEZl8+SqumlMxruSmioqSZJvOteEy75i374IbMyka5Sc+i72fbo0dOqjtKn&#10;tjGrCuV020dDn1fTnNa5nf0btjqPY5QJhXRp54M//JL5M5GQIKVrVZawAwfM9QL1UEHRISgJbgQl&#10;JQ6fC4EgwJsPKHr8QixBgjUoyeCckIa985akjhguZfdl9uDYHxclMSERErH/oBxqUEem/3eAHF46&#10;T077cJ6ctC5eDkaK9LncuWLXs2Rw25ulZ8PzTIWGnvg/O+8JefO3V2XHQXd1GHVytVPkyS0tpeuY&#10;tyXEuU2t0jB9S/IzpcO5vqn0eOkF0wjVo5UZGphopYZWaORFK2B6TO4oy7YvkV7O/Z128YyMEwr/&#10;oCRDDret05Uib71XTrp+dMZta1VExJQ3JeKzmfJhjX3ySOOtctkVY2Vo+9vM179YPdMEJFrR4tH7&#10;8fr5UyVu604zTUm/h0THOLd72DxHJjzwe2xaGaTVJBo2HPxpQcbUoMKgU3l0Sk9Ot3009PmLveRC&#10;EzxpwKOvnfan0Sod05fEp4eNFwQlNGkiiUtW2qMIFgQlwY2gpMThcyEQBNzOdQCAf4foaEm97gaR&#10;7Ydl9XtvypZa5c3hMgcSTUiS5vxWKLVmg1xz6wS5uud/pe6yffLP+T2ldJLI12+JVPrsG7niwwul&#10;7cuNZNy8pyQlLUXu7/J/suqWrTK210sSGRZpvt+irfOle8jr0v36CNlfvpSpvih9WntT2ZIn5z4m&#10;X9rfVE7oCXXStdebYzqdRxuOamgQNfapPFe7+c+XQ01IUr98Q3n5vHw2B/W57Q3ffyNvnxpjVr85&#10;a63I6bc9nuW2tcJF+2l8PmOCXHL6VllXt5xc0OQSmbDgWfP89H+/jwlJtH/LZc2vlFnXLDBhTZkl&#10;y80qMBqSpNWoYUISncajU2oCBRXRD4wwIYlWtxRmSGL6r0ydkuttHylt1qsrHGlIotOEEp57QWJu&#10;Gmy+dvjFV7OEJHodXb1Ibb9FF3QGAAAoWgQlAPAvdcL5V0upv3bLxgVzZd1JdSQtxPmlYGfRhOzb&#10;J7E9u4u8MFYi3/vCNOHUPibvfhAqI38tZ6a0PDjrLjlxfDUTSKz8Z7lc2/pGmXPdb3JCKfcvzlHh&#10;0fJ9pQNy4qBDMrem8z23b5PYbp0l5DV35ZP80Ckahye8KvvXbDTTQrQiRZusRo+4S8rUrWYakJqq&#10;DD+6Gs07yyaZ6TJv9p0uZaPL2a/kjwZA/Vc/JFeec1j6jz1D4v/vkRxve8JC9yS/YfnG0v7VJjLi&#10;29tl7Z7VUqVUVTPd57eh6+TlPpOlTbV2EvHeNCnVu4d5LlJPc54LG/boksq68os/DZg00NAqjISH&#10;C29ajN7v6NuHmf2cbvtI6f0tdemFbrgzeIjEvzFZYoYMygh7NIjyFfX4I+Z5ONS+vRw44wx7FAAA&#10;oOhQzgUUPUosS5Cgn3qTi6Rd22TX4IukwVdzJSIl88dyX8XSsvfjT6TK3KVmBRO1/Lq+Mvi0naZH&#10;iadz7a5Su2xdSUg5bCop9ifuk5jwGCkfU1F2Hdgq4z9NlesXu9ed37KCNGreXUpFFLBRa3qahP79&#10;t4T9sVJCdmy3B0XSqlU3y9+m1aotuw/vlK/Xfi6paalmRRmtKPEc2r9H0sqUkZg+F5nGolpN4U/7&#10;mWjYoUGLNl2dNXCBCT10FRszLWf8c9mm5bxwirsUs2pfvYNZLviCJheb6UlKg4Cop8dI1JOPm8tJ&#10;1w2WsLk/S9jvK7I1NfVVqnsXc1uJD4yUhAceskePkvYDyaGh6tHSahsNklTiiAckYeRoEyiZviTN&#10;W8ihH37J0pxXe6PEndzS3Ke1b78t8a1a5TwtCkWGqTfBjak3JQ6fC4EgwJsPKHr8QixBinNQ4mvT&#10;7QOkwevTJTrJruLi2Fj/BInq218qPz/BhAY6JWbBA0PklaUvyXsrppieIHm5ZX7mKjvBQMMVDUxS&#10;upwhe05tK+M3vmMqRDQs0ZDj8ytnm+BDK0x0eeSFm+fKnI0/yK6fv5RBPx+WK5eKRLurAMv6uuXl&#10;0N33SM2r78iYxqKVI1FPjZEoXdUmwXl+nOOHnxxrApKATU19RHz4vmn2qpUsB1b8FfA6RyIjuMjl&#10;to+Etwyw9xi1miTGOaZLH2s4oiGJf0Ner0eKTs/5c9RIc4ygJPgQlAQ3gpISh8+FQBDgzQcUPX4h&#10;liAlJSjx7LvnRqn1/CsS4vNTuqdCrJSNT5NQ58Q/+fy+cviNybIzLMFUkaSm2dTAkZiSKJN+e0V+&#10;27ZYosKjTBPYZie0lAM/fSPrf/pIDie7y+qEOP9rWLGxXNNqsFSIrWiOFYRO6dDqDF09JmTPHnNs&#10;d1yElLroKkk7rZOYFWWs3ds3S/jOnVLx9z8k7Oc55t/6+qOSmGlCm9ueKNX7XC0byoXKTxt/kF82&#10;zTGNa/3VSIqWhzc3k8u/2iKRW91mttp/I/G2OyRs8SKJnDrFDUgc+lwl3j/SrASTU1PTDM6/0UoL&#10;rbiInzjZLENcGHTqT563XVApKeZ7arCjIUn8W1PNY/WO6W3p9B7/JY3NssSntjH/5sBvK2VDmvs8&#10;EZQEH4KS4EZQUuLwuRAIArz5gKLHL8QSpKQFJUr7ZMSce5aE7d1nj7jSQkMkNC3drGgS/+GMgNNY&#10;tBLj1s8Hm2ksWqGhTVX7NXN7VGjT08d/GmWqN1RISIh0qnW6TDj3TalVto45VhBP/PBf2TJhtPx3&#10;dpjU2+VWwugys4l33iOJg4eYygnfVW/2Hdwp/5t6r+z439ty0voE6bpepJxfUcx65yF9X1dkXk2R&#10;OfUjZHmFZHO8Ttl6cvMp/5GrT7reNGvVsEBDEdN4dXvm6j9KA4LEe+43FRwafGg4oAGNCRT8+nV4&#10;dIpO9IMjJPWUDnLwx1/s0aOT39suCP1e2mBXG+1qIBL/6eeS2qq1aeSqU4ZMo1jnZ0N/Rvxprxb9&#10;d1p5ostH+742CC4EJcGNoKTE4XMhEARo5goAyJVZ2veHuWaaikqOcKeVaEii9IQ4qnm9bAGB0nDk&#10;xXMnyu0d7zWhyaBPB5iAROkyuhtu2yOPnTnWNFtNT0+XOX//IK1eqifnvdNVNu7bYK6XH1rN8ugv&#10;o2VK23BZ9uP/zFLEGkzofdIpIWVOrGeWoA07cEAOJB+Q//vhPmn2Sl25adfr8lCHBOk3IFTK3yvS&#10;ZojI7b3cfiN7SodL3b0iA5eITJgpsuz5ZPnnmXD56+dTZUXYnTI0vLMbkjjCFi+U8BmfBH4Ofpoj&#10;ETM+Nqu7aJWFhguBmpp6zHSdp8eY/cNPjTXbo2arPvK67YLQ+1mqZzc3JKlS1Z1a06ChlDqjoxuS&#10;OMd0ak+gkCT8x+/Nv9PwKuEBd8oNAABAsCClBIoefzkoQUpiRYnHnBiff46ZMpFSoYJsrxgl1Vdv&#10;zZiWk+789O4rFyOJURqkZP9RTkpLkkTbxyQpOkLWVYmShMjMvD4pNckZiSYwMZxvEer8LywkLM93&#10;RoKkyMxG6fLTSRUkLraCPSrSfcUhuf67vXLq6sPm8v6YUJnROF2SfecSOUJDQqVCTEUzNNzR+7Is&#10;aYOsj0mUqBSR0w6Ul67r0yV6Z9YlidNLlRKJjZWQf/5xDzgn/lq9olUsWokT9ezTJhQwIqOcB5ko&#10;qSc2kUM/LTAVGIFk9O24tL+p/CgMuTVUPRK6/G/MiLvMNCIN0A59OMOEMaUu6mMqV8yxz742/VUC&#10;0coW/TnybVJLRUnwoqIkuFFRUuLwuRAIArz5gKLHL8QSpCQHJcpMtXBOhvXkX0+2d77wghx85iGp&#10;99s6e42ipVNldAWa19qK7PXpUarTau74WeS8VfZAAekUEl3ON61uPRMIhC2YJ2HLljn77lQclV62&#10;nCTe9h9JGjosyzSk8FnfSszgayV000b3QFiYJF1+lSTdMtxUvWRwvq/X/FQDF+3bcdTL9ur3HDo4&#10;Y4nhQA1V80tX7tHvE/nSCyYMUTo16ND0j8yyyaUuudCEaWYqlnMsvWIlcx1/GgJpGKQVJ/oYveeK&#10;oCR4EZQEN4KSEofPhUAQ4M0HFD1+IZYgJT0oMew0DtO80zmhj39jssS3ayvp/XpK+dUbJfxworla&#10;emio7K1dVfbUqyaJZUqZY+pA4j6psG6r1P/rn4zpO5trlZNlbWvKptqZ1SBbDmyRfw5tk0PJh5w3&#10;iXs9bQpbNrK8lImKk5CQzGqUE/YkSr8fd0iFXW6D2OSIMJndvZF827uZ8z3Lm2MHEvdLzJIV0nhT&#10;vCSHpsrWA5slLT3r8julI0pLg4qNpW7Z+tI8tKrUXbHJVIaEbt5kr+EnKlrS6tQR2b1bQndmVpXo&#10;9JakITebigrTw0ODpdhYSW1/qoT/NNs8hyql+1mm8auuvBN73VWZzU+d51Qboh4NDTYybtv5nlqd&#10;ktL7PPvV/NOqkaiXXpCIyZNEgzJler84jy/x9jvNNBu9Hf2afn+9nRwrVpzHHXdSUxO0JDw5VhKH&#10;3Wa/QFASzAhKghtBSYnD50IgCPDmA4oevxBLkH9FUKKcE97oEXdlLgc7dpxpyqnHIz79WCLHP2dO&#10;oD0aCGhwkKwn6s71lYYPer3Iia+Zk3ql1Q5Jt90hSZf0N4GD+nvfenl18Qvy1m+vZTR+rRhTSa5u&#10;fb1ZSad6nJ3ekcNt/9qikoxtmyRT6+6XFJ/OXDrFpmWV1tKhZmdpXfVkswxw/fLZV4HRaSZZptCo&#10;sDDnzmYunWxEREh6VFRGmKDSY0tJSPwht4eHNjrVhq4BHreGKCHx8ZJeoaLEv/9xwL4eBaFBhJkG&#10;8+cfWW67IMzjfukFs5qQRytIEm8Z7q5g47yOZhWd664yz72GQ4cnvJrx+gaiPy/aM0ZX29FqEt/r&#10;EpQEL4KS4EZQUuLwuRAIArz5gKLHL8QS5F8TlFje6izKt9+E0h4UOk3Dd4lcnUpiAhOtlrAnySH7&#10;90vER+9LxJsTMyo30iudIElXXC3J/S+X9ApulYkuN/zJn+/LtOVvyerd7hyasNAw6V7vbDm/8cWy&#10;rlyaLNwyT37dttDc9s3zRa5cKhJtVyzeWCFcvjizvuzq2kVOa97LLFWsFSoBaejy2cws00w0uEm+&#10;8GITFGiDW70NbeIaNn+eu3Uu5yS9TBn33/73/yStRg1zzExleXGcRD82WiTZncKTXqmSJN48XJKG&#10;3hJwFaH8MBUeAy4x02A0HNGQRMOS/Ag0vcb/cXu80ENpZUnCY0+a/Zzo99ZqEr1fgZY8JigJXgQl&#10;wY2gpMThcyEQBHjzAUWPX4iF6yRnxLm7RmZpwXHwbwtKlFZGaLNQDRd0yoVWHaSe6ow2J0tKJ7cy&#10;IvKN19yT75ymsBSCg5Eic2u6Y2mtCDnQvq2pGOn/y0Fp+f53ErFlq71mwXjTTJKuuz7XwEErSTQw&#10;0ccaMX1a9ooTK7VFK0l48hlJq17DLJGrz0l69eqSVukECVv6m3sln+k7BekpYio8brjWBFN5ToPx&#10;oT1GTJWLTq/xqlwCPW7n+2qoFeVcV6ckmUN+U2hyoqsORT08yoQ3B+f9ao9mIigJXgQlwY2gpMTh&#10;cyEQBHjzAUWPX4hHp7czOjnjbGdk/rk7qzXOeMUZrztjlx44Vv6NQYnS3hpaWZJRheBDp1loeJLS&#10;rr2EHD4s4V9+LqF/57H0r3NCHqon7IkJzrsiRNLLljXNUv3pksMHkw5IcmK8VNmb2VjV43/bqR+/&#10;LxFbtkh4RKS9Rs60v4ipfrHTTPIj6rGHJXrUg2Zfq0K0/0jY4kUS8fZbpjdJyJ495muGfs+UFLf5&#10;qVZ9lC5tpvdEPTUmy3SXQNOWAvG/7cNPjs3zfpuVeZ572u0349wXpf1Skq6/Mcvj1ioQnYajIZDu&#10;K614OfzKxHz1UtF/o0s06+t66KtZ5jb8EZQEL4KS4EZQUuLwuRAIArz5gKLHL8Qjc6MzHnOG26kz&#10;f/QsVev9PzOXjoF/a1Di0WqEsJ/nSLiuCjNvroTNnyu+PTuM6GhJadvOrTrp2MlM5wi4jKxz4q4n&#10;/jq9R+lUjcPjJuRYIZGf29YeIoebN5ewM7rnftsF5dxXb3UZDRc0pNCwwp+ugKONcDOWE3boEsNJ&#10;1w+RhFEPm+dG5TZtKena67NOy8nnbfvK6OXi9V3RCpZL+pv+ML4VLPocavWIb5CiS/9qpUnyVQPz&#10;Va2ivOWJNfTRZYMDISgJXgQlwY2gpMThcyEQBHjzAUWPX4hHRv/k3tPdLbABzpjm7hauf3tQEkjY&#10;iuXmhNv08tCtc9mfhhVecJKi21atM0IDXU5WT7Q19NBpG/HvfZTvZXOP9rbzQwOa/K4u4ztNSatd&#10;Qtetde6AXXknIkJSzjlXDo97SdKqVDGHQnbtzD5tSUONQKvq5HHbGrhomKKNab3KHw1cTOWL871y&#10;m16j9Pvq9VLO7mWP5I/elvYm0cesU25yaipLUBK8CEqCG0FJicPnQiAI8OYDih6/EI+Mf1CiZ3Rf&#10;OeMnZ+zXA47mzrjQGYEClQbOcM5SCxdBSd5M5Yc2P503163++HlORl+MDOHh5oQ6tZl70hyye7ep&#10;xjAryMTESGqXMyQtl34hOYl3TvbCnduKiT8sITt3SuiO7SJJSfarVkioaSCrPUTSGjbKs2pCm6dq&#10;GKBBQ7bVZVJSJOzPPyR06RIJ//EHE5SohJGjJXHEAyIastw53PQWybgfISFuEKQr63jS0yXk0CEJ&#10;2ec8T7bCxAgLF0lNMddNq1ZdJCqH5rTOvw/dvNmdyqQX48pIWtOmktqwccbt6HMb+tcqCXOGHD5s&#10;jklkpKQ2aGiqSPTfHIkw57FrhYxWBGkT15wQlAQvgpLgRlBS4vC5EAgCvPmAoscvxCPjBSUTnPGy&#10;M2wXzID6O2Oqu5tB/91N7m7hISg5MrqMrYYn4Vr58fMct/LDTvUoDkyly9T3TQ8SU7ny+wo3DNLH&#10;4Rts6NSYcRPM9Bl/Uf83UqJefD57aFQSREfLgUXLTBVNTghKghdBSXAjKClx+FwIBAHefEDR4xfi&#10;kbnbGV86I7eAxNcjzrjP3c1Q6M83QUnh8FaQ0dVYskhLk4h3pkj4D7PMxZQup0vyldeIhIaay3nZ&#10;vX2z2Vao4i7RG1BiooSuXSPhc3+RsEULzGUjKkpSTjlVUjufLumVq0jIxr8l9G9nOPcx5OABCV35&#10;u3s9P2Zqj/ZCad5CUnr0NM1bcxMx/V0J/y6zj0dIQqKEzfvF3CdfadWqmWWUtVIkZHdmj2JdYjit&#10;QSMTSqRHZTatTT+hiqQ1amT2NdAJn/2DhM35MbPBbESEpLZpKymdTpe0Zs3cY4VEnwPtT5IbgpLg&#10;RVAS3AhKShw+FwJBgDcfUPT4hXh81HdG1jNNkS7OKNTlgwlKjg/fXh+6qs2h6R/lunSvp6An4xrY&#10;mKaqU96U0D9W2qM500aoGojo0shm6pAz0itWsl8tGO07EjnxddMvxKtK0Z4iydp09aprzOP2aC8R&#10;vY86hUf7mhjR0WZFmqQrr3H7ijjPla6mE/Xay+6qOrZiR6fVJA0cJElXDzzi+1oYCEqCF0FJcCMo&#10;KXH4XAgEAd58QNHjF+Lx4/tcK4KSYkynuJS65EKz9KyGJMn5aDJ6aL9bPVGqTN6LJWnzVK1qyXUq&#10;TGiopDZuImn164voEsbhEfYLR0dDEt9qGrNE8FXXSPKFF+feaFYbseqKNlPelPDvvskMQ2q4K/v4&#10;NoQ1Icr1NwZcqrcoEJQEL4KS4EZQUuLwuRAIArz5gKLHL8Tjh6CkhNETf131xXd1lsKmVRypupyx&#10;Voq0PVnSmreUkA3rzdK9EZ/NzNqDpBBpQ9fkq64xK9zkd5UfX/rcRLw1ya2GsavcBEv1SCAEJcGL&#10;oCS4EZSUOHwuBIIAbz6g6PEL8fghKCmJtIrio/clJB/NX/PVo8RKL1vOTJ3JLaTQaS46jSU/t10Q&#10;+enpURBaoaKCpXokEIKS4EVQEtwISkocPhcCQYA3H1D0+IV4fATqUaJ/Us/sglkICEqCGyfjwYvX&#10;JngRlAQ3gpISh8+FQBDI3zIBAFD89bBbj4YmhRqSAAAAACj+CEoA/FvcZbeed+0WAAAAADIQlAD4&#10;N7jRGQ3c3Qyv2y0AAAAAZCAoAVDSaW+Sx9zdDPc4Y627CwAAAACZCEoAFJWTnNG5AONI6RSb8u6u&#10;ob1JqCYBAAAAEBCdlIGi92/tbv6FM3q6u/lyJM/Ni84Y6u4ae5zRzRm/mUsFF+6Mmu5uYH369Jkz&#10;Y8aMGsOG3SojH33SHkWw2Lp+ldlWq9vYbBE8eG2C18G9u+SAM+LKVZTSzkBw8d47rHpTYrDqDRAE&#10;ePMBRY+gJH8K+txoX5KX3N0MA5wxzd09Iguc0c7dzV3v3r1lzJgx9hIAAMcWQUmJQVACBAHefEDR&#10;IyjJn4I8N/2dMdXdzXC0IYka64y+7m5gsbGxNePj48P79+8vIx8aZY8iWKQkJ5lteESk2SJ48NoE&#10;r7S0VElLTZXQsDAJDQ2zRxEsvPcOQUmJQVACBAHefEDR+7f+QtQwo7a7my9P2G1etPfJEnc3wwRn&#10;3OTuHlsDBgxYP3Xq1DrDbh0uo5941h5FsNj413KzrdWohdkiePDaBK/9u3fIvl07pGzFylKmQmV7&#10;FMHCe+8QlJQYBCVAEKCZK4CiotUdGn7kd+SHhiSz3N0Mxy0kAQAAAFD8EZQAKCm8kMR3hRtCEgAA&#10;AAAFQlACoCQgJAEAAABQKAhKABR3hCQAAAAACg1BCYDiLFBI8qgzCEkAAAAAHBGCEgDFVW9n+Ick&#10;ugTw/e4uAAAAABQcQQmA4kgrSf7nDP+QRFfSAQAAAIAjRlACoDiKs1vPHmcMdMYXRzD6OwMAAAAA&#10;DIISACWBVpb0PMJR2xkAAAAAYBCUAAAAAAAAWAQlAIqjA874spDG384AAAAAAIOgBEBx9JszehXS&#10;oAEsAAAAgAwEJQAAAAAAABZBCQAAAAAAgEVQAgAAAAAAYBGUAAAAAAAAWAQlAAAAAAAAFkEJAAAA&#10;AACARVACAAAAAABgEZQAAAAAAABYBCUAAAAAAAAWQQkAAAAAAIBFUAIAAAAAAGARlAAAAAAAAFgE&#10;JQAAAAAAABZBCQAAAAAAgEVQAgAAAAAAYBGUAAAAAAAAWAQlAAAAAAAAFkEJAAAAAACARVACAAAA&#10;AABgEZQAAAAAAABYBCUAAAAAAAAWQQkAAAAAAIBFUAIAAAAAAGARlAAAAAAAAFgEJQAAAAAAABZB&#10;CQAAAAAAgEVQAgAAAAAAYBGUAAAAAAAAWAQlAAAAAAAAVojdAig66XareE8Gt3Bn1HR3A+vTp8+c&#10;GTNm1Bg27FYZ+eiT9iiCxdb1q8y2Wt3GZovgwWsTvA7u3SUHnBFXrqKUdgaCi/feadmyJZ8hSgY+&#10;FwJBgDcfUPT4hVh8LHBGO3c3d71795YxY8bYSwAAHFsEJSUGnwuBIMCbDyh6/EIsPsY6o6+7G1hs&#10;bGzN+Pj48P79+8vIh0bZowgWKclJZhseEWm2CB68NsErLS1V0lJTJTQsTEJDw+xRBAvvvUNQUmLw&#10;uRAIArz5gKLHL8QSZMCAAeunTp1aZ9itw2X0E8/aowgWG/9abra1GrUwWwQPXpvgtX/3Dtm3a4eU&#10;rVhZylSobI8iWHjvHYKSEoPPhUAQoJkrAAAAAACARVACAAAAAABgEZQAAAAAAABYBCUAAAAAAAAW&#10;QQkAAAAAAIBFUAIAAAAAAGARlAAAAAAAAFgEJQAAAAAAABZBCQAAAAAAgEVQAgAAAAAAYBGUAAAA&#10;AAAAWAQlAAAAAAAAFkEJAAAAAACARVACAAAAAABgEZQAAAAAAABYBCUAAAAAAAAWQQkAAAAAAIBF&#10;UAIAAAAAAGARlAAAAAAAAFgEJQAAAAAAABZBCQAAAAAAgEVQAgAAAAAAYBGUAAAAAAAAWAQlAAAA&#10;AAAAFkEJgH+Dis7o7DNOcgYAAAAAZENQAuDfYLQzZvuMMc4AAAAAgGwISgCUdC86Y6i7CwAAAAC5&#10;IygBUJL1dwYhCQAAAIB8IygBUFJpSDLV3QUAAACA/CEoAVASabNWnXLj2WO3AAAAAJArghIAJY2G&#10;JLOcUd5cElnojCvdXQAAAADIHUEJgJJElwH+wBleSKKVJNc7Y7+5BAAAAAB5ICgBUFJoSPKFMxqY&#10;S25I0s0Zv5lLAAAAAJAPBCUASooXnNHO3TVucgYhCQAAAIACISgBUBJo49bL3F1jgDOmubsAAAAA&#10;kH8EJQCKu7udMdTdNSY4g5AEAAAAwBEhKAFQnPV3xhh319CQRKfcAAAAAMARISgBUFx1dsZUd9fQ&#10;ZYAfdHcBAAAA4MgQlAAojk5yxqfurqEhSS9n7DKXAAAAAOAIEZQAKG7qO2OWM8qbS+4ywNc7g5AE&#10;AAAAwFEjKAFQVLQqRKfP5Hd4HnWGb0jSzRksAwwAAACgUITYLYCik2636t/0nvzCGT3d3Xzxnhvf&#10;f6dByXx3N1cVndHO3TX8/90kZ+RnpZxwZ9R0dwPr06fPnBkzZtQYNuxWGfnok/YogsXW9avMtlrd&#10;xmaL4MFrE7wO7t0lB5wRV66ilHYGgov33mnZsiWf60uGf+vnQiCo8OYDih5BSf4ECkoKyz3OeMLd&#10;zdUCZ/gGLjnq3bu3jBnjuyAPAADHDkFJiUFQAgQB3nxA0SMoyZ9gCErGOqOvuxtYbGxszfj4+PD+&#10;/fvLyIdG2aMIFinJSWYbHhFptggevDbBKy0tVdJSUyU0LExCQ8PsUQQL771DUFJiEJQAQYA3H1D0&#10;/q2/EPs7o7a7my9ekPGIM052d/OtsKbe5GnAgAHrp06dWmfYrcNl9BPP2qMIFhv/Wm62tRq1MFsE&#10;D16b4LV/9w7Zt2uHlK1YWcpUqGyPIlh47x2CkhKDoAQIArz5gKLHL8RjT5vBznZ3jS+docsJFzqC&#10;kuDGyXjw4rUJXgQlwY2gpMThcyEQBFj1BgAAAAAAwCIoAQAAAAAAsAhKAAAAAAAALIISAAAAAAAA&#10;i6AEAAAAAADAIigBAAAAAACwCEoAAAAAAAAsghIAAAAAAACLoAQAAAAAAMAiKAHwb3DAGV/6jEXO&#10;AAAAAIBsCEoA/Bv85oxePuN+ZwAAAABANgQlAAAAAAAAFkEJAAAAAACARVACAAAAAABgEZQAAAAA&#10;AABYBCUAAAAAAAAWQQkAAAAAAIBFUAIAAAAAAGARlAAAAAAAAFgEJQAAAAAAABZBCQAAAAAAgEVQ&#10;AgAAAAAAYBGUAAAAAAAAWAQlAAAAAAAAFkEJAAAAAACARVACAAAAAABgEZQAAAAAAABYBCUAAAAA&#10;AAAWQQkAAAAAAIBFUAIAAAAAAGARlAAAAAAAAFgEJQAAAAAAABZBCQAAAAAAgEVQAgAAAAAAYBGU&#10;AAAAAAAAWAQlAAAAAAAAFkEJAAAAAACARVACAAAAAABgEZQAAAAAAABYBCUAAAAAAABWiN0CKDrp&#10;dqt4Twa3cGfUdHcD69Onz5wZM2bUGDbsVhn56JP2KILF1vWrzLZa3cZmi+DBaxO8Du7dJQecEVeu&#10;opR2BoKL995p2bIlnyFKBj4XAkGANx9Q9PiFWHwscEY7dzd3vXv3ljFjxthLAAAcWwQlJQafC4Eg&#10;wJsPKHr8Qiw+xjqjr7sbWGxsbM34+Pjw/v37y8iHRtmjCBYpyUlmGx4RabYIHrw2wSstLVXSUlMl&#10;NCxMQkPD7FEEC++9Q1BSYvC5EAgCvPmAoscvxBJkwIAB66dOnVpn2K3DZfQTz9qjCBYb/1putrUa&#10;tTBbBA9em+C1f/cO2bdrh5StWFnKVKhsjyJYeO8dgpISg8+FQBCgmSsAAAAAAIBFUAIAAAAAAGAR&#10;lAAAAAAAAFgEJQAAAAAAABZBCQAAAAAAgEVQAgAAAAAAYBGUAAAAAAAAWAQlAAAAAAAAFkEJAAAA&#10;AACARVACAAAAAABgEZQAAAAAAABYBCUAAAAAAAAWQQkAAAAAAIBFUAIAAAAAAGARlAAAAAAAAFgE&#10;JQAAAAAAABZBCQAAAAAAgEVQAgAAAAAAYBGUAAAAAAAAWAQlAAAAAAAAFkEJAAAAAACARVACAAAA&#10;AABgEZQAAAAAAABYBCUAAAAAAAAWQQmAkq6iMzr7DQAAAAAIiKAEQEmkYciLzljtjJ3OmO030p1x&#10;ozMAAAAAIAuCEgAlyUnO+MIZGoYMdUYDZ+SkrN0CAAAAQAaCEgAlhVaILHFGT3MJAAAAAI4AQQmA&#10;kuARZ7zk7mYxwRlDnNHFZwxwxqPO+NsZAAAAAJAFQQmA4q6/M+5zdzNoQFLJGTc542VnzPEZ05xx&#10;v90CAAAAQBYEJQCKM13RRpu2+tKKEQ1IdplLAAAAAFAABCUAirPRzijv7hr3OINKEQAAAABHjKAE&#10;QHFV3xm6so1njTOecHcBAAAA4MgQlAAornrYredJuwUAAACAI0ZQAqC4ut5uPe/bLQAAAAAcMYIS&#10;AMWRNnFt5+4aC53h37z1JGd0tkP3AQAAACBPBCUAiqOmdutZYLe9naHNXNOdscQZs+3QfT2mX9Pg&#10;BAAAAAACIigBUBydZreeCs74whn/c8ZleiAH+jUNTnRJYa1KAQAAAIAsCEoAlAQagPR0d/NFV8vR&#10;YAUAAAAAsiAoAVAcdbdbf7pE8KPOONcZXewYYI/tcYYv7XHyiLsLAAAAAC6CEgBFxbfZan5GbjQg&#10;0XCkoTPud8Znzphjh/Yl0WMajGjTV1/3OaO+uwsAAAAAIiF2C6DoaJNRz7/pPalTXwoyXcb3ufH/&#10;t0Oc8bK7mysNRTQsKW8uue5xxhPubp7CnVHT3Q2sT58+c2bMmFFj2LBbZeSjT9qjCBZb168y22p1&#10;G5stggevTfA6uHeXHHBGXLmKUtoZCC7ee6dly5Z8ri8Z/q2fC4GgwpsPKHoEJfmTW1CiU2y0eiQ/&#10;dLqNVpJ4vnRGL3c3T7q6ju+yxDnq3bu3jBkzxl4CAODYIigpMQhKgCDAmw8oegQl+ZNbUKLTbnS6&#10;TX7oNB5d+cZXfp/3sc7o6+4GFhsbWzM+Pj68f//+MvKhUfYogkVKcpLZhkdEmi2CB69N8EpLS5W0&#10;1FQJDQuT0NAwe9T1xx9/yNNPZVbPNW/eQm67/XZ7CceD994pQFCiZUEvOKOcueRa5AydpuqrvzMG&#10;urvGJGfodFaP/9eVVmn+5u7iCBGUAEGANx9Q9P6tvxD1A1ZtdzdffKfH6Ac132WACzJ9RnujLHF3&#10;MxTa8z5gwID1U6dOrTPs1uEy+oln7VEEi41/LTfbWo1amC2Cx7/ttfngvWnyzmQ973TVrVdfnn5e&#10;Vy4/chNfe1lmfvKRvSRy3gUXyrXX32gvHbn9u3fIvl07pGzFylKmQmV71DX35znSq7sW9bnO7NFT&#10;PpihWTaOF++9U4CgRH/QdPU3j05J1crKXeZSprud4VsaGeh3rf/30sbpjZzh/72QfwQlQBCgmSuA&#10;oqJhh37gyu/wtdhujwR/6QJQ5E5s0lS+/frLjPH6KxNk/bq19qtH5q2Jr2X5njVq1rJfATJocuYf&#10;bOgfHo402LjJGe+6u4b2AHvb3QWA4ougBEBxtM9uPW3tNj/yWkEHAI65Fq1Oknr1G9hLrlnffm33&#10;Ck5Dll8XZS7sVa58eTm7V297CTC0ovIldzdDN2ccXUIncrMzfFeV06mxR1/KBABFiKAEQHE01249&#10;Z9vtkdClhQHguLvoEt8ZhG5FyJHyD1n6XaKzG4Es/DuM64pxhVFlqdUo1ztDq1M8jzmD5fcBFFsE&#10;JQCKI/1g5/uBTEt98/un03Ps1vOV3QLAcXVhv0vtnksrQnbvPrIZEP4hS8/e59k9wNDkzLcJuq74&#10;lp9l9fNLfy+PcHcN/b18dE13AKAIEZQAKK4m2K3nVrvNjXb6z/onXJGZdgsAx1XA6TffFHz6DdNu&#10;kAf93ecfWmhvkcKmwYsGMB4NZpjuCqBYIigBUFy9brce/UCmHfpzM9oZvmclOu0mv8sKA0Ch859+&#10;878ZH9u9/GPaDfIwyBla4eF51BlH25ckJw/brecBuwWAYoWgBEBxpR/y9MOeL51/rX8107+e+dJ5&#10;0rrKjm+nf5WfKhQAOGb8p998OP3dAk+/YdoN8nCv3SqdtvqMu3tMzHEGVSUAij3W5gaKHuvlHzkN&#10;RL5wRjtzKSutQ9ezDb1OoK9ryHK/u1t4BgwYsH7q1Kl1ht06XEY/8aw9imCx8a/lZlurUQuzRfD4&#10;N782bZo1lHVrM/tKv/7WVOl3af6qQnTaTeummYVyOu1m/dbd9lLONIxZOH+ezPvlJ1myeJE9KlK3&#10;Xn0zJajbmT3Mvtq/e4fs27VDylasLGUqVDbHPHN/niO9unexl0TO7NFTPpih/1nOql+fXnbPFeg6&#10;gYweeX+W+zfqkTHm/vnK7Tr6/GjFzcxPPjKXy5YrJ13O6Jbl8fnz/zfq9K7d5YKLLs7x3+RGn2ud&#10;UvX7imV5PtdHwnvvtGzZMtBnCP1BmuruGjptNb/TbrRK07cB7D3O8F+uPxANRma7u4YuH0yZU/7x&#10;uRAIArz5gKLHL8Sjk1tYkpNjEpIogpLgRlASvP7Nr42e6D89JrNATqfjvDFZi+DyNvG1l+X2W3Tx&#10;EtegG4bK08/n3ENTT9onT3xdxj71uOzd49sTOzsNPfR7VShb+qiDknLRWX+97U3w/dWXMw1Yvv06&#10;s0Dhi+9mS4fTshYo5HSd555+Qkber+f2gWmgMvyOrDM2/V8Lf4H+TU4K8lzr63b/Q6OlQgX/gsi8&#10;5RGULHCG7+/H1s7I70o3RxqUqNXO8J3qWskZR9ap+N+Hz4VAEGDqDYDiTj946Z8q9QNc7p9E3Z4k&#10;+on+mIQkAHAkjmb6jf+0m2uvv9HuZaffU0MFDQ/yOnFXGj50Pa2dfPpJwfumFKX9+/dLt07tcw1J&#10;lH5dwxSlz43+m9xCEuX7b3KzfOlvBXquX39lgpzZ+VTz7wqRlqn4hiRaaVmoN5CLJ+3W08NuAaBY&#10;ICgBUBLoGYV+cm3kjAHO0E+6+udFb+inZf0rWkNn6PxpAAgaR7r6jf9qN/o9/KeleLyQxPf6qs3J&#10;7eSOe+4zlRI6tCLEl57k3zL0Rpk923cmRXC74dorsz3OnGiQ4YUaBfk3+tznRL/feT27ZVuJSCuF&#10;vOdZhz73vnT61bCh1+c7JMuHU+zWM91ujwf/H+C+dgsAxQJBCYCSRD9dar26VoxolYk3NEQ5Xn9F&#10;A4ACO5LVb/xXu/H/Hr4GX3NFthN3naIy66cF8uCoR8x0Eh06bWbJyjXZApN7771X/t6wwV4Kbl4F&#10;hwZH2u9FH49O9Vm7Zae5rI/dl2+okd9/M3mS/8JrmTTs8K0i0SBq8Yq/zHQq73nWoc/9nPlLsgQm&#10;ej90uk4hOd1uPZnzk449TZIyG++InG23AFAsEJQAAAAUsSOZfuM/7cb/e3i0j4hvDw896Z/55axs&#10;vT482lhUAxPfsESns7z8Us69T4KNhhPfzplnmuJ6jVK1/4defvq5rI/DCzUK8m/09QlEp+X4BlIa&#10;smgQlVPvEa0A0ufaN4jRniaFVFXi2yFWH+Tx/oPBV3ar9AEeecdaADjOCEoAAACKmJ4w+0/FyG36&#10;TUGm3bwyYbzdc+lJf07X9eXfFHbym5MKc1rIMTN2/Eu5hhOBVhTKK9Dw/ze+qxT50pDDoxU+gW7L&#10;n97m7XdmruCrwY2uSFQIfMuC5tvt8eQfzFS3WwAIegQlAAAAQeDqa6+3e67cpt/kd9qNBhu+1Q9a&#10;uZCfk3elVRX+3zc/vVOKWtNmze1ezvxDqW5n5d1r1P/f+Pcp+eC9aVmm3PznrhF2L2+ndjzN7rlW&#10;rnBXsilEmesSHz8r7NaT9wsDAEGCoAQAACAIdDsz68l6btNvZn7ykd1z5TTtZtUfK+2e6+R2/v09&#10;c9fljG52z/XznB/tXvHmXzni/zwF4v9vtm3dYvdc/s9Nfqp2PP7ToH78/ju7d8T851Xts9vjKesT&#10;JFLWbgEg6BGUAAAABAGt4MjP9BsNT3x7juQ27WbeLz/bPdfpXbvbvfzxr87IbbWXf7vFixbYPZeu&#10;pFOQcYz9bbfHEz8sAIotghIAAIAgkZ/pN/7hSW6r3Ryt0qXj7B7y4tszRmmYVZBxjG2yWwBAPhCU&#10;AAAABIn8TL/xD09ymnZTGPwrVY7DCT0AAEWOoAQAACBI5DX9xr85a27TbgqDf0ijt4f8+eK72Uc8&#10;Rj0yxn4XAEBRICgBAAAIIrlNvzme026Uf5PT+g0a2j3kRRu0Huk4BuFX1mV1AAC5IigBAAAIIv7T&#10;b7775iu7V/BpNzVr1bZ7rr83rLd7+bN//367d3R0WWIcVwfstij5r7wDAMUGQQkAAEAQ8Z9+s3fP&#10;Hvnqi8+OaNrNiU2a2j2Xb+iSH/N++cnuuQq6ao6noMsSF0dn9uhp91xzf55j94rEb3brqWu3x1MZ&#10;u/Ust1sACHoEJQAAAEHGf/rNl5/NPKJpNxqk+PYVWbd2TYFO4H2DGeUfBhypIg4RjonWbU+2e66v&#10;v/zc7hWZNXar2tvt8dTCbj2FU54EAMcBQQkAAECQ8Z9+88H0admm3Vw1cJDdy93AQTfYPdeTjz1s&#10;93I38bWXTbDiqVO37hH3ztAqGV95hQhaPTN65P3FapWdUzt2snuu11+ZkK0Z7nG22m6VlihVdHeP&#10;G//yo5KXjgEosQhKAAAAgkyg6Te+1R36Nf/wISdXXTsoS48QDR/uuPUmeykwrfi4/ZYh9pLrrntG&#10;2L2CO63z6XbP9fSYR2X5Uv/ZIa4P3psmZ3Y+1VynODm7V+8s1Tv6mt05/GZ7Kf90mlVOz00BfWe3&#10;nlPt9njxLT9aaLcAUCwQlAAAAAQh/+k3vnL7mr8KFSrK08+9aC+5tNqhX59eGb1PPBqQaIjSq3sX&#10;e8TVqVMnOf+CvvZSwXU7q0e2hq6dT2kt113VX557+gkz9HbbNGsog64ekKWSpTgZ88zzds+l4ZY+&#10;rvxUlqxft9Y8H5f2PVcOHiyUXqw/263nPLs9HnrbradgzXEAoIgRlAAAAAQh/+k3vnL7WiD9Lu0v&#10;d9xzn73k0soSPSmvX72SlIsOMUMDEg1RfLU6qbU8/vjj9tKRCRTWKA0SRt5/jxl6u74BifZg8a2q&#10;KQ60qmTQDUPtJZc+Lq2Q0TDIv1JEgymd4qShVeumDbL1hDlKOtVlj7tr9HfG8Zp+4x/KFHnDFgAo&#10;CIISAACAIKRTawI1Ty3ItBtfD456RF5/a2qBlurVcGXyO9OkXLly9siRCxTW5GTs+JfkjcnTTMBS&#10;3Dz9/IvZwhINgDQM0ioaL5Tygimd4nQMe7FMs1ulL3zBErYjoy+a7xOg6Rf9SQAUKwQlAAAAQery&#10;qwbavUwFmXbjT8OKxSv+klGPjMnST8OXBil6ov/Fd7NNuFK+AMFKXvT76fcNFAB5t7tk5Rq59vob&#10;7dHiScMSDXsKEkp59DmoWq26vXTUXrZbzx12eyz5dxl+xW4BoNgIsVsARSfdbhXvyWJuwIAB66dO&#10;nVpn2K3DZfQTz9qjCBYb/1putrUa+a9aiaLGaxOY9rZY9cdKe8nVuEnTQqu08P/+eoLuX62yf/cO&#10;2bdrh5StWFnKVKhsj7r8/33p0nH5XhnH99/m9O90qopvv45Ajz0/1/F3vP6NPsZPPnxfZn7yUY5V&#10;IxqmdD/rbDm3T1/Ty6Wgr6333mnZsmVOnyG+cIZvMqUNaPJT4aE/CL6JzRZnrHV3c6R3/i9neAmR&#10;Tv1p5IwiXf6nmOFzIRAEePMBRY9fiCUIQUlw42Q8ePHaBK/cghIUjDZs3bZV8wZXoGCqoPIRlHR2&#10;xmx319CpMA3d3UJ3tzPGuLvGPc54wt1FPvG5EAgCTL0BAAAAjgMNRTqc1jljHG1Ikk9aPeLbJVbn&#10;XB2LuU36YO51dw2tJnnd3QWA4oWgBAAAACjZtIuu7wo4jzmjsFMaXdbItynLCGcw5QZAsURQAgAA&#10;AJRs2ltEgwuPBhqFuRaxTrnx7YOiDVn8G8kCQLFBUAIAAACUfBpc+HaUbecMrQI5Wr2d4duXRCtX&#10;bnJ3AaB4IigBAAAA/h00wPCdgjPUGVoNcqR0qaIp7m4GvY28VscBgKBGUAIAAAD8O2iAcb67m0Gr&#10;Qfq7uwWiIcksZ/j2JZngjGnuLgAUXwQlAAAAwL+HroLT2hldfMYmZxwJDV18vw9TbgCUCAQlAAAA&#10;wL/Lb87QwMR3FFRhfA8ACEoEJQAAAAAAAFaI3QIoOul2q3hPBrdwZ9R0dwPr06fPnBkzZtQYNuxW&#10;Gfnok/YogsXW9avMtlrdxmaL4MFrE7wO7t0lB5wRV66ilHYGgov33mnZsiWfIUoGPhcCQYA3H1D0&#10;+IVYfCxwhi6nmKfevXvLmDG+qyUCAHDsEJSUGHwuBIIAbz6g6PELsfgY64y+7m5gsbGxNePj48P7&#10;9+8vIx8aZY8iWKQkJ5lteESk2SJ48NoEr7S0VElLTZXQsDAJDQ2zRxEsvPcOQUmJwedCIAjw5gOK&#10;Hr8QS5ABAwasnzp1ap1htw6X0U88a48iWGz8a7nZ1mrUwmwRPHhtgtf+3Ttk364dUrZiZSlTobI9&#10;imDhvXcISkoMPhcCQYBmrgAAAAAAABZBCQAAAAAAgEVQAgAAAAAAYBGUAAAAAAAAWAQlAAAAAAAA&#10;FkEJAAAAAACARVACAAAAAABgEZQAAAAAAABYBCUAAAAAAAAWQQkAAAAAAIBFUAIAAAAAAGARlAAA&#10;AAAAAFgEJQAAAAAAABZBCQAAAAAAgEVQAgAAAAAAYBGUAAAAAAAAWAQlAAAAAAAAFkEJAAAAAACA&#10;RVACAAAAAABgEZQAAAAAAABYBCUAAAAAAAAWQQkAAAAAAIBFUAIAAAAAAGARlAAAAAAAAFgEJQBK&#10;opOc0dlnAAAAAEC+EJQAKCn6O2OaM9KdscQZs32GHlvgjBudUdEZAAAAABAQQQmA4k6rRzQEmeqM&#10;y/RADto54yVnzHMGVSYAAAAAAiIoAVCcaUgyyxkagvha44wv7dijB3w0cIZWmWgFCgAAAABkQVAC&#10;oLjSKTQakpQ3l1wajLR2RkNn9LKjgjO6OGOhM3y96Iz67i4AAAAAuAhKABRXo53hH5JoMPKbuZTV&#10;HGfo13zDEv23d7q7AAAAAOAiKAFQXPlPnbnJbnOyyxm3u7sZmH4DAAAAIAuCEgDFkfYm8a0m0T4k&#10;a93dXGlliS/9Hky/AQAAAJCBoARAcRRnt57ddnskqtstAAAAABCUACgRdCUbbe56JPyrTAAAAAD8&#10;ixGUACiOAoUbg+w2N/7TbPxXwgEAAADwL0dQAqC4mmC3njHOuNHdzdHFdut52m4BAAAAwCAoAVBc&#10;PeUMbeLq6yVnfOGMzuZSVlpNcq+7a+hywtPcXQAAAABwEZQAKK50lZtuzvAPS3o6Y7YzNDDprQcc&#10;GpK86wxvpRydcnOFuwsAAAAAmQhKABRnvzmjkTO0OsSfBib/c8ZqZ2gw0s4ZSq/byxm7zCUAAAAA&#10;8EFQAqC408BjkjP8K0s8uiKObyXJTc4gJAEAAAAQEEEJgKJykjO0l0h+RyC6JLBOsZnqDA1DNCwZ&#10;4Axt9BooONGqkjXOuNtcAgAAAAA/IXYLoOik2636N70nNeDQ6TH55f/ceCGJN6VGgxHtWaLTcTz9&#10;nTHQGYFuR8MUrS4piHBn1HR3A+vTp8+cGTNm1Bg27FYZ+eiT9iiCxdb1q8y2Wt3GZovgwWsTvA7u&#10;3SUHnBFXrqKUdgaCi/feadmyJZ/rS4Z/6+dCIKjw5gOKHkFJ/vg/N7pizWXurtHFGXPc3Wy0IkWn&#10;5+g0HF8FDUsWOMMLZnLVu3dvGTNGVywGAOCYW9+yZct6dh/FG0EJEAR48wFFj6Akf3yfGw0+dGUb&#10;j9egNTf6Z9DRzhhqLmXKLWDxN9YZfd3dHEVGRUVVfvSxx+J79uyZZI8BAHDMtGje/AS7i+KPoAQI&#10;Arz5gKL3b/2FqNNiaru7+fKE3aoXneEbeGhfEq0wyQ9dBce3suRIpuAAAAAcCwQlAAA49BeiN5A/&#10;Gnb4Pm85NXsNRBu5+v5brWwBAAAIBr6fUQAA+NfiF2LB+T5nOgoSlOh1/f89AABAMODzCRAEWB4Y&#10;wL+dLhcMAAAAAAZBCYDiaKHdeprbbX74X1en8QAAAAAAgCBBiWXBaTNX3+etIGGH9iTx/bc3OgMA&#10;ACAY+H5GAQDgX4tfiAUXqM+Ihid50ZV2/P9dfWcAAAAEA9/PKAAA/GvxC/HI+FeG6NCwpKIzAtHK&#10;Ef/r6wo4AAAAwcL3cwqAIsLa3EDR8/1FyHsy/7QSRHuVlDeXMu1xxlfOWGwuidR1hlaS+F/vS2f0&#10;cncBAACCAp8LAQBw8JeDI3eSMxY4w/c5zM/IrfIEAACgqPh+XgEA4F+LX4hHRwMPnUKz2xm+z2Wg&#10;oU1fezsDAAAgGPl+bgFQRCjnAoqe7y9C3pNHR0OQFs7obi659jpDp+HoVJvf9AAAAECQ4nMhEAR4&#10;8wFFj1+IAAAAUHwuBIJAqN0CAAAAAAD86xGUAAAAAAAAWAQlAAAAAAAAFkEJAAAAAACARVACAAAA&#10;AABgEZQAAAAAAABYBCUAAAAAAAAWQQkAAAAAAIBFUAIAAAAAAGARlAAAAAAAAFgEJQAAAAAAABZB&#10;CQAAAAAAgEVQAgAAAAAAYBGUAAAAAAAAWAQlAAAAAAAAFkEJAAAAAACARVACAAAAAABgEZQAAAAA&#10;AABYBCUAAAAAAAAWQQkAAAAAAIBFUAIAAAAAAGARlAAAAAAAAFgEJQAAAAAAABZBCQAAAAAAgEVQ&#10;AgAAAAAAYBGUAAAAAAAAWAQlAAAAAAAAFkEJAAAAAACARVACAAAAAABgEZQAAAAAAABYBCUAAAAA&#10;AAAWQQkAAAAAAIBFUAIAAAAAAGARlAAAAAAAAFgEJQAAAAAAABZBCQAAAAAAgEVQAgAAAAAAYBGU&#10;AAAAAAAAWAQlAAAAAAAAFkEJAAAAAACARVACAAAAAABgEZQAAAAAAABYBCUAAAAAAAAWQQkAAAAA&#10;AIBFUAIAAAAAAGARlAAAAAAAAFgEJQAAAAAAABZBCQAAAAAAgEVQAgAAAAAAYBGUAAAAAAAAWAQl&#10;AAAAAAAAFkEJAAAAAACARVACAAAAAABghdgtgKKTbrdqkt0CAADg32eg3SrO1YAiwpsPKHq+QQkA&#10;AACgOFcDighTbwAAAAAAACxSSqDo+ZZYAgAAAIop2QAAAAAAAAAAAAAAAAAAAAAAAAAAAAAAAAAA&#10;AAAAAAAAAAAAAAAAAAAAAAAAAAAAAAAAAAAAAAAAAAAAAAAAAAAAAAAAAAAAAAAAAAAAAAAAAAAA&#10;AAAAAAAAAAAAAAAAAAAAAAAAAAAAAAAAAAAAAAAAAAAAAAAAAAAAAAAAAAAAAAAAAAAAAAAAAAAA&#10;AAAAAAAAAAAAAAAAAAAAAAAAAAAAAAAAAAAAAAAAAACA/2fvX8BuKevD4HvAQ7TKOS9WRIuoebG6&#10;xSgmVjHptlUImjaJJ0xIKtGKm+ZLgidUTIUgEmgokc+w1S9Gm9CIacxra7SgjbQBbSKgErHaqEA9&#10;peELIKCXVqP7vf9r3fMwe/bMrJn1rDXPYf1+1/W/7nutZ9asmXvuNYf/MwcAAAAAAAAAAAAAAAAA&#10;AAAAAAAAAAAAAAAAAAAAAAAAAAAAAAAAAAAAAAAAAAAAAAAAAAAAAAAAAAAAAAAAAAAAAAAAAAAA&#10;AAAAAAAAAAAAAAAAAAAAAAAAAAAAAAAAAAAAAAAAAAAAAAAAAAAAAAAAAAAAAAAAAAAAAAAAAAAA&#10;AAAAAADW7JdLAGD7ODrFEdPqPq7JZd3xuay7O8UN0+qWNk+bAAArSKIEYLUdm+KAaXUvX0tx07TK&#10;FvTqFBdMq/to2/bvyWXdlSlOnFbn1paE+WyK26bVubQlP5qSO/O0CQCwgobuGByW4tHTam/baWe7&#10;a/79N2qxhuz8AvO7IsUJ0+pezkxx4bTKBpo3kbXZEiVt435aivVsP9vms2maJUoAgKWI/wjFzs48&#10;cW2Kk1NEsmGr6pp/Fit2aJvaOQ7qgMWJ31TTby1+g2y8eZdP2zo0ok3TsBGLWO82jTei7UyTvoZs&#10;K+ZpEwBgBe2fyzEcl+LdKf4iRfyHDAAAAGBTGTNRUnpEiqtSbOUzSwBgM/tSirj8pCnaNA0bcX2K&#10;7WCeNgEAmGk9l97UYyue1u3Sm/EMOZ0amJ9Lbza37bJ8muYhYsxLbwAAelnkGSXXpaj+d+aOFF2e&#10;nksAAACATWHoXd7jPz9XT6v7aLpzffynp+0O85FMGXIX/foTZxbx9JP6f7LaHlNYPoHlMSneGm80&#10;iPmv6zuN9acarPdxiUPU23XIU4qGPAWoOmxXu5Rt8bMpdsUbNZGQO2Na3Uuf6a6386zPDJm/6lN6&#10;5n3SU9PTLYb0hWUsj1LTtIWmea0Ou96+XP/evuNr+y910+erw67n6Ruh7WlNYda4h0xzXb2dhsxH&#10;/Oe971Nvhk5j334zpH+V09B3/VoOP+/vslRftusd3yzldF+cIu7xVbc7xR9Mq3spl0XfJ4e1LdOq&#10;vm0dquOr9sM4y6NJ36fetK1j2/YzmvYx+rZJk6b165B2adM03rI92n4X9d/bvOv+rnVL03f3WReV&#10;hrR19bv69IVy+EW0PwAsROwA1U9vLaNtZ+sLKZqG73NabIzz0hS3p2gaR8TlKfrs6IXYcJ+XIp7A&#10;0zSuiPiumLbTUsTwoe3U3lnRNo+xoxLj75qOaLf43hh20fq2azylqEtXfyjFMNEO9b/H/EUb1DUN&#10;2yeirerKdp41zvh79IvY+arqM3/RRk19PN7rar/oWzFt0c5tv5EyYjmVy6OrPyxjeZTa2rBs95iu&#10;qDf1qZj28rc0y6J+G02fi4j5DzE98Ruo/z2mP/pC17i7RB+qj7OMk1K06fpc07T0baeYl1ltP2vZ&#10;VjUNF1G2a13fcffpX03Lq63fti3fGL5rOdTFby76b308ZUR/ie/p27+HaPq+PlEui2i7pr9HW1c1&#10;DVOP+mfq4jvb2inej783/S2ire+EWO4xH7Hc6p8r1wPRx+t/i2ia5r5tEqKfxLjb+mY14nfYtA3p&#10;EuPv+v1GuzXNd0S9zbrat9S0jMrxRP9d9PaoT1vHMPVtRts6uOwLTcPH+wCwobo2xvUNd6ltRyB2&#10;LtvEBrHPzkk1Yvh5NtqzIsz72aadr9i5qG/ouyKG7TrgHiLap76jNCti+bXt/HX1h77fVe8HQ5d7&#10;GfUdpdgJHdLOZVT7cdf8xY5l105uGW39fN4+FTuxYy6PUttyifno09bx91kHEYv8bTQNHxFt1Kft&#10;Y9l2rU+6tB1oxM5/m7ZpimVWN0/frv8+qrqWbV3TcBHV301V33Gvt39V+20c8M0avim5UhV9ddYB&#10;Yz26lu88mr6jT5TLoq1PRVtXNQ1Tj/pnqmK+mz7TN9r6zjzLoBpN09y3TULTcH1iVj+YZztcj3qb&#10;xeum4SJC23zP6iuzomt71NXW8ZlZ28/qOjimc1ZfaFpXAsBoujbG9Q13iI1h07ARbf+Bi88MPQgo&#10;IzasTWInumn4PhHm3Ymo73ytZzriYGE9Yoejz4F9U8TyaNoZ6uoPQ76rerAbbdY0zKyIZVSK8TUN&#10;0yeq/bhr/ob00aaDsnn7VMSYy6PUtlyGjDd2dNss+rfRNFzEkOltSxrN0nbg2DX/bdNVXxbr6dtt&#10;89O2bKu/qVLTcBFN6//Qd9xtww05UI5+MKQfNf2GwnraeJHJkqbx94lyWbStY6Ktq5qGqUf9M6X1&#10;/G7LaOo769kPKKNpmvu2SWgarm90rTva+vqQqLdZ17q/Kykzq6/0ibbtUds4Y/i+yzZ+T0N+j7MS&#10;oACwNF0b49hAxd/LiA1c28aw6UAszDqYjx2MiK6NbH0HPKarabgyynG2fW+I6e0aJqIcTzWqO81d&#10;G/s4GIjhu8Yf8zzvf7hD17j7fn89udXVH4ZE9QAy2iympe0AKaajbN9qlH0qdtiaPldGzGP5maa/&#10;xzyVFjV/TcuuaSeyOm1dfTwihqlbxvIotbXX0Gj67S/jt9E03DwxzyUVXX2w6YAivqNp2JivqkgE&#10;NA1XRp++03Qg37Zs6+vS0DRcRPV3U9V33G3DLTOaDma7DtDj/bKNm/5eRltbDFV+V9v0lL+NepR9&#10;rO1ANYapqn62bb1b/0yY1R/7RlN7df3e+0bTNPdtk1Afprr8+0xf03y1ff/QqI87XjcNNyvK8TRN&#10;13q3R4ua1yHRtO0CgFHMuzEuIzZiXWdGtG1Y4/26tgRIbNCrB01tO36xk9yUeIjpi41+OVxV1/x3&#10;ie9p2tGIHZH6gVPXJR1N7dBH14Fo/cA15rFtp6h+YNGnP5Q7W7N2tOoHpG19oWmHrKrtP5wxHU0H&#10;vdH+1c+UO45hyPy19bMy6v/pKucv2iXqTdMW73X9N7D+mWUuj+pvoilifDFMW98to96HlvXbaBqm&#10;GrG8+iy3psROH32nM7Sty+pt1Tat8V3VdVnU234HEX2XbdO0Ng0XUf3dVPUd96z+1Xd5lRFtEsN3&#10;9fP4W13TdMRw9e1WVxvHOBaprW2alk9V/L3pc13TN+Qzs5ZFuczapr+Met/p2l6VUY63axqapnnI&#10;/FX/1rbfEtPa1sf6ruuqMW+b9Vn3x3eX4y6jnlSLYaJeX0eEeG/I9qitrcsop6dtXVmPsm1m9bv6&#10;dgMARtFnY9wVsYGL/2g2bYTbdiK6rjuNjWZ9+IjqTk3T3yOqBxZNYl7r3901/13adhjaNuht3xM7&#10;FPNo27Go78iVunZUq8uuqz2i7erLuevgLcZVNWSHtqpPn2gS0xrTV10mXfMX01fvQzF8245wfbqj&#10;jZvGUde1c11vs2Uuj7Z2jWmrJxOiDfu2w7J+G03DRMRw9Xnr6u8xffNoS340/YbbDj6qfbbvb7Kq&#10;7+++bdk2zXvTcBH1Ni31HXfbcDEP9XF39dum5dvWvhFVbX2rnuQsdf02q7/r6Msx7r5RN2T5VLX9&#10;tuq/waq+n+nqj03LIDQNG1EftutAOKavvs4cMp9Dho1+0zQfdX3H2bZOiFhvm8XrpuEi6tu1JsvY&#10;HrW1S3y+/pvq6k9N25iutuyzzABg4bo2xkOiacPXtqGMxEp8b1O07TDHBrrU9PeIpgPHWeI7m8YV&#10;0aVpxy/aoD4/1agPX8ZQsYPUNJ6Irvlv21mt7uAMnc7YyWoaNiLGVTVkh7Yq/t70ubYd0S7zLIe2&#10;6Y4YKpZPTENMe9P46r+hZS6Ptnat/taq4nfbNHx9+S3rt9H094j4fJO2Nm6bv1li2TWNL6L6u2tb&#10;BtEGVW0H+/WkR1XbOrU+7iHLtmm4iLZ27TvuIdMwpN+Gvn2mbXsS7RjjaIq2fhN/K7XNW1vUDWmb&#10;qvh70+difG36fqatP0bfatuuNA0fUW2rru1V02VjYch8ztMmXWLa2w7aY91Wtaw2C/G6abiIRRm6&#10;PRra1kPXwU3DRtTbBgDmsn8uF+G6FFfW4o4UTQ5J8e4U1Q3rj+Wy7nUprm6JXSmaPCGXoW0aXpDi&#10;iyliZyZ2YGJjvIwNbOxcPGJa3Uu0QdM8ldFm1n+G6h6dy7pol5um1UaxPJsM/f6q23LZ5Cm5XK+v&#10;57LuuBTRrrFTGjtqsbzjP/Zx0LVIf5TLJm1tF30kdrajH8a0lTt80T9jmmPamzwsl/Na5vK4M5d1&#10;J+QybPRvo6qtLZ6ey6Hit9X2G3pGLsOP5rJudy5LbX3ghlw2+Wwu66J92w7MtoKuftvka7lsUl3n&#10;PzOXdbGtauqHEW3L5TG53K7a5jvWYV3blVnatlfhHbncCLGtiERNrJ+ryd3oA29N0aS+bmvrX+tt&#10;s0XbjNujJjE9TRa1LwHAiltkouSMFCfW4tAUL0zRlqyI/+CVB6qL3HE/OJchNvZdYmcmkiYXpIid&#10;gDiQjula1PQckctFOSCXfbXtvHw8l20+kcu69bZL28Hjorwvl23iIDEO1mN5fyDF36aIPrKoJFnX&#10;Dm992cV3xo5o7PDFznb0w2oiYQzLWh435rLLRv82qq7P5SL9Ti7rduYyPDuXdX+Yy1JTQil8JpdN&#10;upIoi277zazvQWhbG8/joFxuV21t9We5nFfb9irWkWMnE2LfJBLqsU8Q24r4p02sn+ftJ7HtabLe&#10;NluUzbA9GqJ+xg4ALNQiEyVt4iD0tdPqPmLHofrf1WX4tRRtiZomMU1xpkocQK7nP9Q0G/pfo6Gi&#10;v8XZTEPEDmEkyeqnDi9TfFd850bviC5redyVy62i7QyY9Wg7uyj6W5kgbupzcaDSleSAzeoruVy0&#10;sQ+K4/cZSYNIqLclOBZlWW02xGbZHgHApjFGoiR0/ddz1umacdBQv6RnVlT/OxwHgnGqaLw/ROwc&#10;XZVimaeo16e7T9ydgm4/l+JN0+ogcYr9rJu+LkL85y6+a5ZI8MUyH5Lo2y7q/b5PbLbfRqx73jOt&#10;7iMuuYlEbNNBWNtn2BiRNG/qb13xpRSl2B41DdMWbLx/n6LtEpOq6BvLPkty2WyPAKDBWImS9Xh7&#10;ivolPbPirBRVccpuvP+0FHHtfyRf+lj2GS/16e4Ti/pP86LvzbGZxAFq9IE4RToSJkN2ZH8hl/Pq&#10;SqyV90r4pVw2iel9fIr9UsSla7HMZ10mtR3V+32f2IxnYbRdChaX3Dx/Wt3HkHsxHJhLlqfpstJZ&#10;Ub3kM9ZFTcO0xVa2rP445vYqEphtZ1bEtiQuJ/7BFLGOflKK6B/rsdG/YdsjAGgwVqKkz45A2z0C&#10;qjdm7SMOVMuD1di5qh64XpPi9BSPTBE7OpE4OTNF14H0T+dyXm03VAxDL+2Z5z4aH8tl3az/lrXd&#10;xPIjudysqm0aCbI4SImd2djRi+X9shRd/7GPyyLW47m5bFJeY9/2HbEDHtO7KpddbPRvYwwfzmVd&#10;nOredHPHWBc13Yuh7UyDx+aySVebxLqQvbVtB4bemDX67nZORIe2fzY8NZfzqp6JUxXbq7HatC1J&#10;EvMc25JIgs1zyeKy2my9bI8AoMEYiZLYuTlnWm1U3hvgo7msi41434OmGC52dsuD1biDfrxuOmCI&#10;HZ04WLgwRez8zHOpRh/xPW074G33bmkSN5iNa4iH6joYbbvMJJZZ285in5t0bqRPpag+wrgqlvfb&#10;UsRB6rPijQWL/veaaXUffS6n2AzXqo9po38bY4h5rD/BJsTZak3JyrYbwLYlkp+XyyY/kcu6tjZf&#10;j5/NZVWsR7ZSwuBDuax7VYq+8xHrllgHdT29ZTto60Nxf6/1XK7atb16eS43ynrvk9LVZkMTw2NY&#10;te0RAOxlkYmS+K9bJCSqEY/T+3yKrrMXyv+4fjBF239c4uCha0cidmLj7vSxg1q/5j9ex0HUvE+y&#10;qf53t+seCE1Jh/L7LsplXSSBYrq7RDtem6LtUciztB2ohUhgNR0AnJvLulg+sZzG0PV42aZpri7b&#10;uGN/3Igv2m6otj5YF8mYel+Pe9o03XMizHoaT2g68yrmNc6A2q428rcxlj/JZR9tZ6C0XY4T69am&#10;G8LG+rKtXdravI+2+xPEd8VvoPp7mLXu32za2jgu4fvtFF3Jklj/xJkGfe71MFTbI8+bkmQxjV3T&#10;uSht67NY/0VCoLp+jL7QN8kQZy+0rYPjqTPRxrGtjfFGv4/XccPVMbS1a98zjmL70CTaLP5WbbNY&#10;9230U11WcXsEAHOLDXj5TP1FRCQvqmIHqGm4MmL46s5EDB87YfH4vupw5QFW0/TGjlV1HLGzFeOt&#10;D1dGDFPVNExETEM53hhnHKhHlOKArulzEbFDFNNc7gBGxLji8/Vh5xE78fXxlBHfHdNbne6m4SLi&#10;71XxmabhItq0jb9+UNw17mjLcpqjncr2C03Dxt9i2Ii2PlNGdTq6pmFI1Hd443XTcNU+FNE1nRFD&#10;2qxN3+XRd7jSkGlZxm+j/rcy4vNN4juaho/vWYSu5VhGrJu6dK2n4m9l+3T1m3pfDEOWbUxj07BD&#10;Y739q2nYiLbl2zRsRH34aLum4SKiTePv5bonIupNy6VtOubR1jcjqomDcrmX3z1Pn+77mThg7tOn&#10;+0S9rbrmd0g0zWef+Ytl2jRMRLW9Y7i2fltGVbRZ0zDzRL3N4nXTcBGzLGt7NLT/tbVlfbylocMD&#10;wFJ1bYyHRmycm/5D03Uw0DfKDeV6p7fpwGXIgUJ1hyD+w7uIHct5de389YlYLnXz7JwN2bkZ0l7l&#10;55v+1jfqfXJR/b1+NlRMa9NwQ6PeZstcHkN3SodMyzJ+G01/j4jpatK2TKq/4fXos16L32iX6Jtd&#10;SaVZEW3cdGbekGW73vVIGevtX03DRrQt36ZhI+rDr7eNy2ibjnnEMmv6jrYov3uePj3kM23DDo2m&#10;ZbCI9cGQaa4Ou6jvj6hbVpvF66bhImZZ1DTFeKr6tHVVvN80fH28paHDA8AgG/XUmzg19zkp4rKQ&#10;urjZatxgdaPFPSX+1bS6l/NTzPN4vDileGeKZdwfoI9I8MTN2eYRl+7EchnbmN/Z1SfXI9q8fjO8&#10;uC/OkH6w3R/HuNG/jTH0ufym7bKbUvTNeOrEPO0UfSjaeL03Zoz1SN9H2MZ6Y6st07KNN9MjmmOZ&#10;tV0+uZFiPbaMxxnHMvhn0+qGiO8/ZVrtZcj6eei6fwy2RwDQYOxESWxgIwkSO6JdO+yx4Y7rwofu&#10;HMbGPg5My2vN48Zw8ZSTITsBcX103Ogz/nPadNBcHtT1vZdFVXw2bhwb0zjk89Fu0RbxmL71iIOc&#10;GEffnduyLTYiSRLK5M6QHbMYfshBTtknY7kMOYic1Tej7eIpOzEPTeI3MGs5xLTFOFbhcYwb/dtY&#10;tq57MIXos03rm7oYJtop+mzf30W0z6NSDOnfXX4uRVffjekq1xt95mmziWmO9X/89oYmAmI5xrwv&#10;+qlC0ZbLuuH4ekRf6LMuHPr7jPaL9p/Vx6NNlvGPlfi99tn2xLwPSaqEPjePL7cfY7E9AoCaeGTq&#10;EHEK8NAbp8WN6D6RIp6WMs+NQOM02B9NEY/BjEcFH5yiKh5XG48UjI1302M1S3Gfjh9J8bAU9Uff&#10;xufiIOLPc9lXXKsc09U0vltSxI5H1/iiPZ+cIqbpifFGRTmOeLzvMh7lGe3xjBT17+477aGrP8SO&#10;V5O4zrk+r+FdKdqSCtEHYlp3pKh/Np4GEss//htfXf5d/absk7PaNk5nbnuaSvx2yjaMxFk5/pie&#10;j6bo29fjO+KJITGuqhjPv00RB21922yZy2PocptnWqrW+9toO707Dqqa+nUcGL9oWt1LLId4ROYi&#10;xPX+bY8bf2OKeX7n5Tqo3sfL9WL8LmYlK+b5TYbou/FknfKzsVz+LEX1O5fVv4Yu36HDV3VtO6rb&#10;t79IsezEULnOid9HfZ1RX+bz9Olop6YnnsX2oOt3G9Pz/BT1ZRjTFP+4iOmZZxmU6/6fSlFfh78l&#10;Rfxmhszn0DaJ74+n6NV/t/H9v5ci1vPzruv6bD/iUpIm8Y+k6vZuvevb0iK3R0Pbeug6YN71FgAA&#10;67Se674BtpJICjSt6yIceC5ObFeirWeJxGrTsoj7pwAASzb0jBJYJbFD23VGCcBWFGcMHDGtThyZ&#10;4hUp2h7nHGd9xCWxrF8kO0KcpRNn3MTZSHfFG1k8bjjOMolHpDeJy3026nJYAABwRgmwLQ190klc&#10;2sFiNLXvkKhfFgMALMFGPfUGANj8+tyvinHETWCr9yYBAJZEogQAaBJPOonLbth4ccnNom4sDQDM&#10;UN5n4Z25BO7xoBTxVI8mcWd9gK0onpTUdj+S0ldTxJPg7p68YlGangTT5W9TXJvibyavAIBRlImS&#10;uO4VAAAAYKW59AYAAAAgazqj5NRcAgAAAKyCtVuSNCVKyvcAAAAAVsFaXsSlNwAAAACZRAkAAABA&#10;JlECAAAAkEmUAAAAAGQSJQAAAACZRAkAAABAJlECAAAAkEmUAAAAAGQSJQAAAACZRAkAAABAJlEC&#10;AAAAkO2Xyz25DOV728FhKR49rU7cneKGaZVN7NgUB0yra67JZenoFEdMqxNfS3HTtDrRZxwAAAAQ&#10;qnmRiXijjBAHocdXIg4612sZ45wlvqc6b1ekYHOrL7OIk1PUvTpFdZh4XRX96/YU1WEuTQEAAAB1&#10;1WPHifobcWBafS8OONfr8hTVcZ6WYtkkSraWSKbVkxtt/WRWoiQ0JUuaki4AAACstupx40T9jbhk&#10;pfpexEkp1qN+wBoHxcsmUbK1XJuiury6zgDpkygJ0W+rw0U/HKPvAQAAsHWsHTe23cz1thTvmVbX&#10;PDuX84iD1UOm1YnrUlTvJwGR6DhuWp2IPnL6tLouH0xx5rQ6Ef3QJTgAAAA06nrqzftyWVrPJQv1&#10;JMvv5BJCnOHxmml14o4UL5hWF+LCFFdOqxMnpBjj0i8AAAC2qOqlCaWmy2/mvQHrRlx2E1x6szXM&#10;c/+avpfelOr3P4l69HEAAABYO77sOqOk6fKb5+dyCJfd0CWSWdWzR76Y4m3T6kJFn/uNaXUi+uSL&#10;p1UAAACY6kqUhPrlN/NcDuGyG7q8PpelF+VyGd6RIi7rKcXlPs4qAQAAYM2sRMmHc1l6RIqhl9/U&#10;721SH2eXOIiNMw7KWNYlO9XviOgr2qL6uaaD7j7DlH8b0rbVcS7CWG1dFd8R9wspxdlG10yrSxFn&#10;STmrBAAAgJnWrsWZvNpb/f4R56Xoq/5o1nj86yxxwB73m6g/KraMuLdEPLWkT4Ighql+tu0eJdVh&#10;IvqK8VU/1zRNbcPEfMZ81O/fUs5fU0IlEgtNn4lo+0yXsq2/kKI+vohyWpaVNIlxV79vyA2Dh96j&#10;pBTzXP1czDsAAACrrXqcOLHPGxVx8Fr9+5ADy6EHwvH3piRAW0TSpis5sFkTJZFAmjWf8ffqGSbz&#10;fKbL0LZexlNiqt8f9SGJnnkTJaHeL4ecyQMAAMD2Uz1GnNjnjYr6f+Aj+h5Y1g/Euw6E6wmZvhFn&#10;nrSNdzMmSuoH6V1RnoEzpG36nLUzZBqqMSQZMUt92cQ0DbGeREn9TKchZ0kBAACw/VSPESf2eaNm&#10;nstv6gejMY42TYmASDDEOKpJkDi4bjrIbxv3ZkyUVCPOzon5iYP8aNOmS2Dq89vnM9GebeoJhkhm&#10;xXv15Fe0fX25RzTN4zzq09E1zU3qn4/XQ1Q/2ye5BAAAwPZVPUac2OeNmnoio8/lN/UD/LYD4UiE&#10;1M88ic92iYP1+meaxr9ZEyUx7W2XsjQlJ4Z+pi1xFMmQ6nCRIJh1/5H6sm9rw6Hq7dJ1tlGT9SZK&#10;6t8PAADA6trn+HCfN2qakhmzLr+pD992IFw/4G07yK+LpEH1c03Jm82YKJmVnIi/VYef9zNNqtMS&#10;y6dvcqI+D4u4p0f1TJh5zuhYb6Kk/vmmZQcAAMBqWDs+nPV44FI8VrWewHh+LpvEZRvx6NXSe1LE&#10;OJq8NJel1+Vylrel+OK0OjHPo4s3whkpbppWG8Xf7phW15yYYuhn6iKZUn0U7+kp2pZJ3SW5LD05&#10;l+sRy6tUXY5juTGXpQNzCQAAwArrmygJf5LL0gty2eTZuSy9L5d1kdioHjBfl6IrIVAXCZiqaiJg&#10;K/t4LktH5rJL/TP1MySem8vSh3PZx+dyWVpvQqp+dswncjmmu3JZemwuAQAAWGFDEiUfTFE9a6Hr&#10;DI5n5rLUdlD+6FyWhl6C8dFclp6ey+3mgFyuR71tou0jmdInjkhR1XUZUB/18W2Ea3IJAAAAa4Yk&#10;SkKfy2/qZ4l0XXbzsFyWbsllX/WzAmj3I7ksXT0wluljuQQAAIANNTRR0ufym3rypO2ym0X4bC5L&#10;j8wl+6reMwYAAABoMDRR0ufym3ryZMi9MIaqn6lSPZOFbleuI65PAQAAANvO0ERJ6Lr8ZshlN4tQ&#10;T9LEQTz9xJN05o2zUixSn5vVAgAAwNLNkyipX35TvXHrmJfdhEXc5JSNV79XzRjWe0NaAAAAtqF5&#10;EiX1y2+OS1EedA697KZ+E8+hT615TC5LQx4tXBWPJd7uvpjL0kYmCur3ltkI9Sfv3JlLAAAAVtg8&#10;iZJQv/zmGSnmueymfsB8QorDptVeduay9Ge5HKo+ndvxbIN6Mqj+FJwx1dt7Ix7rXE+yfSaXAAAA&#10;rLB5EyX1y29ekmKey27igDkSKlUvzuUskcxY1o1j+yQR4vu30lN2rspl6UW53CjV+8lsRNKmfn+b&#10;r+USAACAFTZvoqTp8ptq0iL+Vj/rpM1bcll6TYr6QWyTeoJld4p5bxz7kVyWXpHLNqeliDM0ttJT&#10;dupJpDh756RpdbAhZ/20qV4mFY8u7rPMF6l6b53or/NetgUAAMA2Mm+iJNQTIdWkQd8kSbgmRfXs&#10;gjhojrMfjp+82lecyXFFikjOlOJA9zen1bnUn5YT4455qB68x/eenOILKd6aIqZzK4lEQCSTqi5L&#10;MSRBEcNem+LRk1frU79M6sm5HEMsy2p//VAuAQAAYGJPJfqKsxGqn6vG0DMV4gyFSEDUxxMH5eel&#10;eHWOSJDUh4mIBEaTSLZUh4vPt2kbd1fcXnvdlNypj7ctAVS1rM9EO9enOV7HGTJdZ4nEuC5N0TXu&#10;oSJZUZ2OWNZDRH+ofj5e9xXzW/1sW/8BAABgNVSPESf2eaOn+kF3RLw3j/Jshfr4uiK+q+sgNw7o&#10;q8N3JUqakghtEUmdmN4+yYnNlCgJMd1tyy3OoimTUmViqmnYPtPTR315Dzm7ZT2JknpSLpI2AAAA&#10;rK61Y8T1XHoT6pdyhCGX3VTdkOLEFGemqN7/pE1cLlNeIrMIcX+TGF/9Mpy6mOcfTRHTuxXFdMfT&#10;guqPC45LieI+MxdUIu5jssxLjC7KZSnO9Fi2SPLUn87k/iQAAABM7JfLyJqUyvf6iDMA4oC66o0p&#10;4r4j6xFnd8Qjh3ekeGK8kcUBbRzox41J+xzc1qfv+hRnTaud4mD6J1KU3/31FHHflPr3xmVB1emL&#10;JE89gdJnmLoxPhNtHE8Yipvn9kmGRGIlkgrvSLGoxEJMw+dTlN8fCbJHpehzU944k6j65J53peiT&#10;NIuzZCIBVHpaivX2VwAAALa2tbzIehMlbA+RGHpKiqNSVC9DKRNTf57LZYhLZqrJrDel6JPMmkfM&#10;59XT6kScPRRnMQEAALDaqnmRicl1ODlgTE33hlnWPUPmufcLAAAA21/1WHFinzdgRHEZTbUPRkJj&#10;0epPulnGdwAAALA1VY8XJ/Z5Y4XEGQ1xZkE1GF/9bI9F3ti1/qSfqHvSDQAAAKXq8ejEPm9sc5EM&#10;uTRF/TGx1RjjCSzcIxIX9UtwhjwuuE0kwuqPIbZsAQAAqKoeM07s88Y2FQfe9TMX2iJuMsq46pfH&#10;ROJkvcmSeBJOdZwuuQEAAKCuetw4sc8b21D9IHxWSJRsjDjTp7oc4myQOCtkHvVxReJl3nEBAACw&#10;fa0dO67K44HPS/G6aXUvu1PEY28/M3k1dWSKHSk+nSLORmBckcj47RQHT15NXZ9i6COD4waxL5pW&#10;15yZYlmPOQYAAGDrquZFJtYyJ5NX20v9iSoRcaaBMwsAAACAUM0ZTOzzxjYRyZD6DUIjcQIAAABQ&#10;quYNJvZ5Y5uo36PCfUcAAACAumruYGKfN7aBeNxsdb7iUcAAAAAAdWv5g/0nL7enZ+Sy9G9yCQAA&#10;ANCpeubFdhGPla3Ol5u3AgAAAE3W8gfb9fHAkRT522l14roUT5pW1xyb4oBptbg7hcfGAgAAwGqq&#10;5kUm1jInk1db3/EpqvMUN3UNJ6W4PEX1b9WIv8VnAQAAgNVRzQ1M7PPGFhdPt6nOUyRArqi91xWR&#10;WHGpDgAAAKyGak5gYp83trh6omSeiHucAAAAANvfWj5gu96jJM4eOWFa3csXU7wnxUdT3BVvJEem&#10;2JFiV4pD4o2KN6U4a1oFAAAAtqm1vMiqJEoiQfLLKT44edXs6BSRRDlu8uoej0hx07Q6jk9+8pMH&#10;pyICAACAbe6Hf/iHb8lVNs7KJUpeluJt02qnSJbEE3KqZ5acmeLCabWXk1M0nc3S1/0f/OAHP/Xt&#10;b3/7kUcddVR+CwAAgO1qx44d2+E4fKtbuUTJ01JcM63OdF6K102rE1emOHFa7eXmFOvOcDzzmc8s&#10;LrroovwKAACAbexde/bs+Y+Pe9zj3pdfM76VS5Q8K0XXZTdV8Xjgq6fVNUPa5JgUT55Wh9u5c+c7&#10;r7rqquK0004rfvWMl+d3WaTvf/97xfe/971Jff973avYf/97TeoslnYex9999zu5VhT3vs99c41F&#10;0pfHoS+PQzsvn3XGOPTl5dOXx1Ft5+ScHTt2nJ3rjG/bJ0riccAvmFYnhlw+c2yKT02ra0Zrk127&#10;du3ZvXt3lMX5F8dTilm0u26/tbjztlsn9YMOO7w48NDDJ3UWSzuP48ufvzHXiuKhj3psrrFI+vI4&#10;9OVxaOfls84Yh768fPryOKrtnEiUbKy1vMj+udxuPpHLedyQSwAAAGDFbNdEyZ25LD0hl33EpTcA&#10;AADACtquiZI/z2XpmbmcRzxaGAAAAFgB2zVREpfP3DGtTsTjfk+aVmf6iVyWPpRLAAAAYJvbromS&#10;sDuXpV/OZZfDUlRvAhv+JJcAAADANredEyXvyGUpHhf86mm11bkpHjGtTsRlN30fKwwAAABscds5&#10;UXJTijdNq2suSBHP3I0zR6qOThGPFN41eXWPPmehAAAAANvEdk6UhH+b4rppdU0kQ/42xbUprshl&#10;nDlSv+QmkizOJgEAAIAVst0TJbelODFFPVkSjksRl+NEWRdJkrOmVQAAAGBVbPdESSiTJWemqD4J&#10;p0mcWfK0FJIkAAAAsIJWIVESIllyYYpHpXhhijhj5MpKRBLl8SkemeKaFAAAAMAKWpVESSkSJnHT&#10;1jhjJM4yKSOSKDekAAAAAFbYqiVKAAAAAFpJlAAAAABkEiUAAAAAmUQJAAAAQCZRAgAAAJBJlAAA&#10;AABkEiUAAAAAmUQJAAAAQCZRAgAAAJBJlAAAAABkEiUAAAAAmUQJAAAAQCZRAgAAAJBJlAAAAABk&#10;EiUAAAAAmUQJAAAAQCZRAgAAAJBJlAAAAABkEiUAAAAAmUQJAAAAQCZRAgAAAJBJlAAAAABkEiUA&#10;AAAAmUQJAAAAQCZRAgAAAJBJlAAAAABkEiUAAAAAmUQJAAAAQCZRAgAAAJBJlAAAAABkEiUAAAAA&#10;mUQJAAAAQCZRAgAAAJBJlAAAAABkEiUAAAAAmUQJAAAAQCZRAgAAAJBJlAAAAABkEiUAAAAAmUQJ&#10;AAAAQCZRAgAAAJBJlAAAAABkEiUAAAAA2X653JPLUL7HBti1a9ee3bt3R1mce+Fv5XdZpG98/bbi&#10;7hThgIMPKx6YgsXTzuP461v+KteK4sFH/VCusUj68jj05XFo5+WzzhiHvrx8+vI4qu2cnLNjx46z&#10;c53xreVFJEoW7+QUJ0yrwx1zzDEv+tznPleceuqpxctf/vL8LgAAANucRMnGkihZoptTHDWtzm/n&#10;zp3FJZdckl8BAACwzUmUbCyJkiU6JsWTp9Xhdu7c+c6rrrqqOO2004pfPcMZJcvw/e9/r/j+9743&#10;qe9/r3sV++9/r0mdxdLO4/i7734n14ri3ve5b66xSPryOPTlcWjn5bPOGIe+vHz68jiq7ZxIlGws&#10;iZLNqnqPkvMvvjS/yyLddfutxZ233TqpH3TY4cWBhx4+qbNY2nkcX/78jblWFA991GNzjUXSl8eh&#10;L49DOy+fdcY49OXl05fHUW3nRKJkY63lRTz1BgAAACCTKAEAAADIJEoAAAAAMokSAAAAgEyiBAAA&#10;ACCTKAEAAADIJEoAAAAAMokSAAAAgEyiBAAAACCTKAEAAADIJEoAAAAAMokSAAAAgEyiBAAAACCT&#10;KAEAAADIJEoAAAAAMokSAAAAgEyiBAAAACCTKAEAAADIJEoAAAAAMokSAAAAgEyiBAAAACCTKAEA&#10;AADIJEoAAAAAMokSAAAAgEyiBAAAACCTKAEAAADIJEoAAAAAMokSAAAAgEyiBAAAACCTKAEAAADI&#10;JEoAAAAAMokSAAAAgEyiBAAAACCTKAEAAADIJEoAAAAAMokSAAAAgEyiBAAAACCTKAEAAADIJEoA&#10;AAAAMomSqcNSHF+JY1MAAAAAK0aiZOrcFFdX4oIUAAAAwIqRKCmKS1PsmlYBAACAVbbqiZKTU0iS&#10;AAAAABOrnCiJJMm7p1UAAACA1U2UxM1a45Kb0h25BAAAAFbYKiZKIklyVYpDJq+K4roUp0yrAAAA&#10;wCpbtURJPAb4vSnKJEmcSfKSFHdNXgEAAAArbZUSJZEkuSLFIyavpkmSnSlumLwCAAAAVt4qJUp+&#10;O8Vx0+rE6SkkSQAAAIA1q5IoiRu3vmBanXhhisunVQAAAICpVUiUvDrFrml1YncKSRIAAABgH9s9&#10;UXJyigum1YlIksQlNwAAAAD72M6JkuNTvHtanYjHAP/atAoAAACwr+2aKDk2xX+aViciSXJiitsm&#10;rwAAAAAabMdEydEprkpxyOTV9DHAL0khSQIAAAB02i+Xe3IZyve2qrhRa/mEm0iS7Ewx6zHAcZnO&#10;1dPqxJUp4gyU0e3atWvP7t27oyzOvfC38rss0je+fltxd4pwwMGHFQ9MweJp53H89S1/lWtF8eCj&#10;fijXWCR9eRz68ji08/JZZ4xDX14+fXkc1XZOztmxY8fZuc741vIi2zFRckWKE6bVSaLk49Nqp/jV&#10;HzetTtQ/964UfZ+UEzeQLb9/sGOOOeZFn/vc54pTTz21ePnLX57fBQAAYJuTKNlYK5MoWZQzU1w4&#10;rc50c4qjptX57dy5s7jkkkvyKwAAALY5iZKNJVEy0JBEyTEpnjytDrdz5853XnXVVcVpp51W/OoZ&#10;zihZhu9//3vF97/3vUl9/3vdq9h//3tN6iyWdh7H3333O7lWFPe+z31zjUXSl8ehL49DOy+fdcY4&#10;9OXl05fHUW3nRKJkY23rRMl5KZ44rfa2yEtv1qV6j5LzL740v8si3XX7rcWdt906qR902OHFgYce&#10;PqmzWNp5HF/+/I25VhQPfdRjc41F0pfHoS+PQzsvn3XGOPTl5dOXx1Ft50SiZGOt5UW241NvzkoR&#10;N2IdEmekqIokSfXvoyRJAAAAgI21HRMlAAAAAHORKAEAAADIJEoAAAAAMokSAAAAgEyiBAAAACCT&#10;KAEAAADIJEoAAAAAMokSAAAAgEyiBAAAACCTKJm6O8WVlbg+BQAAALBiJEqmbkhxYiXOSgEAAACs&#10;GIkSAAAAgEyiBAAAACCTKAEAAADIJEoAAAAAMokSAAAAgEyiBAAAACCTKAEAAADIJEoAAAAAMokS&#10;AAAAgEyiBAAAACCTKAEAAADIJEoAAAAAMokSAAAAgEyiBAAAACCTKAEAAADIJEoAAAAAMokSAAAA&#10;gEyiBAAAACCTKAEAAADIJEoAAAAAMokSAAAAgEyiBAAAACCTKAEAAADIJEoAAAAAMokSAAAAgEyi&#10;BAAAACCTKAEAAADIJEoAAAAAMokSAAAAgEyiBAAAACCTKAEAAADIJEoAAAAAMokSAAAAgEyiBAAA&#10;ACCTKAEAAADIJEoAAAAAMokSAAAAgEyiBAAAACCTKAEAAADIJEoAAAAAMokSAAAAgEyiBAAAACCT&#10;KAEAAADI9svlnlyG8j02wK5du/bs3r07yuLcC38rv8sifePrtxV3pwgHHHxY8cAULJ52Hsdf3/JX&#10;uVYUDz7qh3KNRdKXx6Evj0M7L591xjj05eXTl8dRbefknB07dpyd64xvLS8iUbJ4J6c4YVod7phj&#10;jnnR5z73ueLUU08tXv7yl+d3AQAA2OYkSjaWRMkS3ZziqGl1fjt37iwuueSS/AoAAIBtTqJkY0mU&#10;LNExKZ48rQ63c+fOd1511VXFaaedVvzqGc4oWYbvf/97xfe/971Jff973avYf/97TeoslnYex999&#10;9zu5VhT3vs99c41F0pfHoS+PQzsvn3XGOPTl5dOXx1Ft50SiZGNJlGxW1XuUnH/xpfldFumu228t&#10;7rzt1kn9oMMOLw489PBJncXSzuP48udvzLWieOijHptrLJK+PA59eRzaefmsM8ahLy+fvjyOajsn&#10;EiUbay0v4qk3AAAAAJlECQAAAEAmUQIAAACQSZQAAAAAZBIlAAAAAJlECQAAAEAmUQIAAACQSZQA&#10;AAAAZBIlAAAAAJlECQAAAEAmUQIAAACQSZQAAAAAZBIlAAAAAJlECQAAAEAmUQIAAACQSZQAAAAA&#10;ZBIlAAAAAJlECQAAAEAmUQIAAACQSZQAAAAAZBIlAAAAAJlECQAAAEAmUQIAAACQSZQAAAAAZBIl&#10;AAAAAJlECQAAAEAmUQIAAACQSZQAAAAAZBIlAAAAAJlECQAAAEAmUQIAAACQSZQAAAAAZBIlAAAA&#10;AJlECQAAAEAmUQIAAACQSZQAAAAAZBIlAAAAAJlECQAAAEAmUQIAAACQrWKi5NgUx1cCAAAAYGIV&#10;EiUnpTgvxbUp9qT4VIqrKxHvfSHFq1MclgIAAABYUds5UXJaittTfCDF61Icl6LNI1JckOLzKSKx&#10;AgAAAKyg7Zwo+ekUh0yrvcXwkVg5efIKAAAAWCmrdI+S61K8KcWzUjwtx8tSXJmi7t0pjp5WAQAA&#10;gFWxComS3Sken+JJKc5K8cEU1+R4W4oTU7wwRd0rcwkAAACsiO2cKPlIikiQnJ7ihnijw+Up4myT&#10;ql25BAAAAFbEdk6UXJhiVoKk6h25rPL4YAAAAFghq3SPklluyiUAAACwoiRKAAAAADKJEgAAAIBM&#10;ouQeTY8D/mwuAQAAgBUgUXKPZ+Sy9MUUt02rAAAAwCqQKLnHq3JZek8uAQAAgBUhUTJ1WopHTKtr&#10;mh4XDAAAAGxjEiXTe5OcP62uOTOFxwUDAADAitkvl3tyGcr3VsW1KY6bVifi3iQ/mmJD7k+ya9eu&#10;Pbt3746yOPfC38rvskjf+Pptxd0pwgEHH1Y8MAWLp53H8de3/FWuFcWDj/qhXGOR9OVx6Mvj0M7L&#10;Z50xDn15+fTlcVTbOTlnx44dZ+c641vLi6x6ouTSFLum1Yk7UuxMccPk1XxOTnHCtDrcMccc86LP&#10;fe5zxamnnlq8/OUvz+8CAACwzUmUbCyJkiTuS/LWaXXNC1NcPq3O7eYUR02r89u5c2dxySWX5FcA&#10;AABscxIlG2vlEyVx1se7p9U1i0iShGNSPHlaHW7nzp3vvOqqq4rTTjut+NUznFGyDN///veK73/v&#10;e5P6/ve6V7H//vea1Fks7TyOv/vud3KtKO59n/vmGoukL49DXx6Hdl4+64xx6MvLpy+Po9rOiUTJ&#10;xlrpRMmxKT41ra7ZneL0aXVjVe9Rcv7FcWUQi3bX7bcWd95266R+0GGHFwceevikzmJp53F8+fM3&#10;5lpRPPRRj801FklfHoe+PA7tvHzWGePQl5dPXx5HtZ0TiZKNtZYXWbWn3kSS5Kppdc2mSZIAAAAA&#10;G2uVEiVlkuSQyaspSRIAAABgzaokSiRJAAAAgJlWIVEiSQIAAAD0st0TJU1JkjelkCQBAAAA9rGd&#10;EyUnpagnSeIRwGdNqwAAAAB7266JkjiT5AMp6kmSy6dVAAAAgH1t10TJAbks3ZHiRSmumCNOTgEA&#10;AACsgFW4mWuIM0tOmDMelgIAAABYAauSKAEAAACYabsmSu5OceWC4kspAAAAgBWwXRMlN6Q4cUHh&#10;BrAAAACwIlx6AwAAAJBJlAAAAABkEiUAAAAAmUQJAAAAQCZRAgAAAJBJlAAAAABkEiUAAAAAmUQJ&#10;AAAAQCZRAgAAAJBJlAAAAABkEiUAAAAAmUQJAAAAQCZRAgAAAJBJlAAAAABkEiUAAAAAmUQJAAAA&#10;QCZRAgAAAJBJlAAAAABkEiUAAAAAmUQJAAAAQCZRAgAAAJBJlAAAAABkEiUAAAAAmUQJAAAAQCZR&#10;AgAAAJBJlAAAAABkEiUAAAAAmUQJAAAAQCZRAgAAAJBJlAAAAABkEiUAAAAAmUQJAAAAQCZRAgAA&#10;AJBJlAAAAABkEiUAAAAAmUQJAAAAQCZRAgAAAJBJlAAAAABkEiUAAAAAmUQJAAAAQCZRAgAAAJBJ&#10;lAAAAABkEiUAAAAA2X653JPLUL7HBti1a9ee3bt3R1mce+Fv5XdZpG98/bbi7hThgIMPKx6YgsXT&#10;zuP461v+KteK4sFH/VCusUj68jj05XFo5+WzzhiHvrx8+vI4qu2cnLNjx46zc53xreVFJEoW7+QU&#10;J0yrwx1zzDEv+tznPleceuqpxctf/vL8LgAAANucRMnGkihZoptTHDWtzm/nzp3FJZdckl8BAACw&#10;zUmUbCyJkiU6JsWTp9Xhdu7c+c6rrrqqOO2004pfPcMZJcvw/e9/r/j+9743qe9/r3sV++9/r0md&#10;xdLO4/i7734n14ri3ve5b66xSPryOPTlcWjn5bPOGIe+vHz68jiq7ZxIlGwsiZLNqnqPkvMvvjS/&#10;yyLddfutxZ233TqpH3TY4cWBhx4+qbNY2nkcX/78jblWFA991GNzjUXSl8ehL49DOy+fdcY49OXl&#10;05fHUW3nRKJkY63lRTz1BgAAACCTKAEAAADIJEoAAAAAMokSAAAAgEyiBAAAACCTKAEAAADIJEoA&#10;AAAAMokSAAAAgEyiBAAAACCTKAEAAADIJEoAAAAAMokSAAAAgEyiBAAAACCTKAEAAADIJEoAAAAA&#10;MokSAAAAgEyiBAAAACCTKAEAAADIJEoAAAAAMokSAAAAgEyiBAAAACCTKAEAAADIJEoAAAAAMokS&#10;AAAAgEyiBAAAACCTKAEAAADIJEoAAAAAMokSAAAAgEyiBAAAACCTKAEAAADIJEoAAAAAMokSAAAA&#10;gEyiBAAAACCTKAEAAADIJEoAAAAAMokSAAAAgEyiBAAAACCTKAEAAADIJEoAAAAAMokSAAAAgEyi&#10;BAAAACCTKAEAAADIJEoAAAAAMokSAAAAgEyiBAAAACCTKAEAAADIJEoAAAAAMokSAAAAgEyiBAAA&#10;ACCTKAEAAADIJEoAAAAAMokSAAAAgEyiBAAAACCTKAEAAADIJEoAAAAAsv1yuSeXoXyPDbBr1649&#10;u3fvjrJ4/a+/Kb/LIn3rG3dNItz/gQdOgsXTzuO4/X9/JdeK4tC/f2SusUj68jj05XFo5+WzzhiH&#10;vrx8+vI4qu2cnLNjx46zc53xreVFJEoW7+QUJ0yrwx111FEvuuWWW4qHP/zhxeMe97j8Lov21a9+&#10;tdhvv/2KI444Ir/DMmjn5fs//+f/FDfffHNx9NFHF/e9733zuyyavrx8+vI4tPM4rDOWT18eh748&#10;jmjnxzzmMcUrX/lKiZKNJVGyRDenOGpaBQAAgG6RkPrLv/xLiZKNJVGyRMekePK0OtxRRx31zjij&#10;JJXFS17ykvwui/b6179+Ur7xjW+clCyHdl6+j3zkI5N4+tOfPgmWQ19ePn15HNp5HNYZy6cvj0Nf&#10;HkfZzp/+9KclSjaWRMlmddxxx+257rrroiz+yzXX5ndZpLtuv7V42BEPmtS/9LW/KQ489PBJncXS&#10;zuN47RmnF+V9jc6/+NL8LoukL49DXx6Hdl4+64xx6MvLpy+Po9rOEiUbbi0v4qk3AAAAAJlECQAA&#10;AEAmUQIAAACQSZQAAAAAZBIlAAAAAJlECQAAAEAmUQIAAACQSZQAAAAAZBIlAAAAAJlECQAAAEAm&#10;UbLJ/L2/9/f2KlmOH/zBH5wEy6Wdl69sX+28XPry8unL49DO44j21cbLpS+PQ18eh3befPbL5Z5c&#10;hvI9NsBLX/rSPW9/+9uLl73sZcVv/Nbu/C6LdNfttxafuu4vinvd617Fjh8+rjjw0MPzX1gk7TyO&#10;L9x4ffGXf/mXxROe8ITiqGOOze+ySPryOPTlcWjn5bPOGIe+vHz68jiq7fywhz3snB07dpyd/8T4&#10;1vIizijZZOIHEvbbT75qmR7+8IfHiii/Ylm08/L9wA/8QPGkJz1pbd3BcujLy6cvj0M7j8M6Y/n0&#10;5XHoy+PQzpuPRAkAAABAJlECAAAAkEmUAAAAAGQSJQAAAACZRAkAAABAJlECAAAAkEmUAAAAAGQS&#10;JQDA0txy803Fn3/smklEfRFuv/22tXFGxGsA2Ayq26cb//KG/O7CHJbi+ErEa5ZAogQAWJpf/9ev&#10;K058+tMm8R//+I/yu8NFMuTNF11Y/PA/fGRx9BE/uDbOiHi986lPKt75O2+TNAFgNLHNee8fXl68&#10;4pdPn2yfDr7ffnttn47/kcdP3ottVAw3p0iGvDrFF1L8bYqrKxGvr01xWgpJkwWSKAEAliJ2ID/y&#10;Xz6UX80v/iP3hMc8qnjDWWcWN9/0xfzu3j55/XXFGb/0suKfHP+jy/gPHgDsJZIjkah/8S+8sHjH&#10;23e3bp9CbKNiuEiYDNxGHZvi8ykuSPGIeKPBcSnemuIvUsTwLIBECQCwcJEkOe/sXyu+fscd+Z35&#10;xA7ls0/Y2Xs8saMaw0uWALBMkRwZKhImA7ZRkfS4KsUhk1ezRSIlhpcsWQCJEgBg3WKnL67Hjstf&#10;4r9scQbIPDuRVZFs+fmTn7NPkuTFL91V/OH7PlBc8ZGrJ2W8rorh4+wTABjLP3nGCcU5510w2TaV&#10;Ea8ffvTeJ4LENiq2bTPEZTTvTVFPksSG9VkpnpbL+oY2ho+zT1gniRIAYN0iMRHXY8flL5EgWe+Z&#10;JOH33/mOvU5lPviQQ4prPv6p4qJLLi2eeeJJxZOfcvykjNfxfvy99KcfvnI914MDwEyx3YlkyKc+&#10;+8Xive+/oviVV7x6sm0qI15/8n98YZ+EfmzbZmyjXpyimmGJjerjU5ye4oMprsllvI73qxvdE1Kc&#10;PK0yL4kSAGBTetc73p5rUxe9+dLisY9rPqM43n/DuefnV1NvefNFuQYAixXJj0985vOTZMhRDz86&#10;v9ssEvo//MS4lcg9/uD335VrjV6ay1IkRNqu14n3XzutrnlFLpmTRAkAsG4/+/MvmvxXrRr1/6AN&#10;EZfxVM8miVOXn/P87n+QnfqS0/Y6qySuBV/UI4kBoCqSH4ce2v9BM7/0K3vnLuLMxxbx2N/q2SSx&#10;MZx1iuTbUlTPKomsTHf2hk4SJQDAukUSI/6rVo3nnfyz+a/D/cV//1iuTf3M816Qa92e87y9kylX&#10;/emHcw0ANs5Djjwy12Z6Si5L78nlLPVkyjNyyRwkSgCATefP/utHcm3qR//RU3OtW/3SHE+/AWCL&#10;eXouSx/N5Sz1DZ6n36yDRAkAsOlcf93Hc23qiCMekmvdHv0PH5NrUy69AWCL+ZFclr6ay1k+k8uS&#10;S2/WQaIEANh06k/NabuJa93ff/ARuTbVcQ04AIzmq1/5Sq5N1W/uWlF/JHDfUyO/lstSPP2GOUmU&#10;AACbynoul5n15AEA2AgfeP/7cm3qCU98Uq7d4yMf+ciDcnUeTqFcIIkSAGBT+cY37s61xXCfEgA2&#10;UlwG+sf/Ye97sp5w0rNz7R533nnnD+TqorhPyZwkSgCATa36yN95LDrxAgBD/Pq/fl2uTcUj7595&#10;4kn5Vae9r0Md7oBcMpBECQCwqT3xuPp97QBga/jQFR/c52yS3b/zrlybae87mzMaiRIAAABYsLjk&#10;5qWnnpJfTf3M815QPPkpx+dXbFYSJQAAALBAt99+W3HqKS/Y6ylu8aSb33zzb+dXbGYSJQDApuYR&#10;vwBsNa/8lX9VfPL66/Kr6f22/r+7f6c49NDD8ju9eMTvBpEoAQC2tR865tG5BgDL94pfPn2v+5JE&#10;kuRPrryqeOzjRn8IzWdzyUASJQDAprLoxMbA/94BwNze+TtvK97x9t351dRFb760V5LkuOOO+//n&#10;6qLclksGkigBADaV9SQ2/vxj1+Ta1HofLQwAfb33Dy8vzvill+VXU+/4vXcXz3n+yflVt4c+9KHf&#10;ytV51O8Qu95HC680iRIAYNOJG95V1RMgbe66665cm/JoYQDGEEmSF//CC/OrqSFJkop7bmwy1fcR&#10;OQfmsuTRwusgUQIAbDpPeOKTcm3qq1/5Sq51++xnbsy1qcc/4Ym5BgDLscAkSbg2l6UjcznLY3NZ&#10;uj6XzEGiBADYdJ5y/I/l2tQH3v++XOv2vj/+D7k29aP/6Km5BgCLt+AkSfizXJZ+KpezPC+XpY/m&#10;kjlIlAAAm87Of/qMXJuKpwfccvNN+VWz+Hv9UYzH/ciP5lcAsFj1JElsd9aZJAkfzmXpBSmOnlZb&#10;xd+r16zG/Un+YlplHhIlAMCmEzd0/Znnxb7hPX79X78u15rF4xirnvO8kz3xBoClePNFF+6TJIlH&#10;AK8zSRLiSTX3PFt46k25bHNpLkuXp/DEm3WQKAEANqWXv+q1uTYVZ5X84s+fvM+ZJfE63v/TD1+Z&#10;35n6/5zxylwDgMWJRwC/4awz86t7kiR9HgHc0/m5LMV/DiL5UT+zJF7H+ydMXt3jN3PJnPbL5Z5c&#10;hvI9NsCuXbv27N69O8ri/IvriUEW4a7bby3uvO3WSf2gww4vDjz08EmdxdLO4/jy5++5ceVDH1W/&#10;hxeLoC/3E6cff+XLX8qvpr70v24p3vH23flVUfyTZ5xQ/Ng/fnp+dY9fecWrW/vyuW84q7jogn3/&#10;kRZPxYmzRW6//ba9LrcpnXPeBZPxsjfrjOWzzhiHvrx8+nK7OJukmih5+NGPKI5+xCPzq2FedeaZ&#10;xUMe9H/lV8U5O3bsODvXz0vRdCplbPTibJE4ZXLvR8RNxYRdOK0y0FpeRKJkk5EoWT4r/XFo53HY&#10;UVw+fbmf5/zkifuc0dHX17+9p7MvxyU11YTLLC9+6a7ioktsQ5tYZyyfdcY49OXl05fb1RMl6/He&#10;9/2n4oce8fD8aq9ESYiN2a5ptZfYWO59HSpDrOVFXHoDAGxqkfS4+C1vnZza3CX+HsNJkgCwTUTS&#10;42Up4uasXeLvMZwkyYI4o2STcUbJ8smOj0M7j8N/1JZPX+4nLpH51Ceuz6+Gee/7r+jVl+Mym6v+&#10;y4eL//GZT+/1XY9/whMnjwF+5okn5XdoY52xfNYZ49CXl09fbheXm/7B778rv1qfjktvquIym3gc&#10;3I4UT4w3stgYxmOAPzh5xXq59GazkihZPiv9cWjncdhRXD59eRz68ji08/JZZ4xDX14+fXkc1XZO&#10;2hIljMOlNwAAAAB1EiUAAAAAmUQJAAAAQOYeJYt37xRHTqvDnXLKKTdfdtllk3uUvOo1Z+V3WaTv&#10;fufbxXe+/a1J/b73u39xn/veb1JnsbTzOL551z03QX/Agd1PBGE++vI49OVxaOfls84Yh768fPry&#10;OKrtnLhHycZyM9clujbFcdPq/E466aTiggsuyK8AAADY5iRKNpabuS7RNSlumTcOOOCAVBRFWQIA&#10;AADjcUbJJlN9PPDrzzkvv8sifesbdxXf+ubdk/r9H3BAcf8HHjips1jaeRy3/81Xc60oDn3QQ3KN&#10;RdKXx6Evj0M7L591xjj05eXTl8dRbefEGSUby6U3m1U1UXL+xZfmd1kkz4Qfh3Yex5c/f2OuFcVD&#10;H/XYXGOR9OVx6Mvj0M7LZ50xDn15+fTlcVTbOZEo2VguvQEAAACokygBAAAAyCRKAAAAADKJEgAA&#10;AIBMogQAAAAgkygBAAAAyCRKAAAAADKJEgAAAIBMogQAAAAgkygBAAAAyCRKAAAAADKJEgAAAIBM&#10;ogQAAAAgkygBAAAAyCRKAAAAADKJEgAAAIBMogQAAAAgkygBAAAAyCRKAAAAADKJEgAAAIBMogQA&#10;AAAgkygBAAAAyCRKAAAAADKJEgAAAIBMogQAAAAgkygBAAAAyCRKAAAAADKJEgAAAIBMogQAAAAg&#10;kygBAAAAyCRKAAAAADKJEgAAAIBMogQAAAAgkygBAAAAyCRKAAAAADKJEgAAAIBMogQAAAAgkygB&#10;AAAAyFYxUXJsiuMrAQAAADCxComSk1Kcl+LaFHtSfCrF1ZWI976Q4tUpDksBAAAArKjtnCg5LcXt&#10;KT6Q4nUpjkvR5hEpLkjx+RSRWAEAAABW0HZOlPx0ikOm1d5i+EisnDx5BQAAAKyUVbpHyXUp3pTi&#10;WSmeluNlKa5MUffuFEdPqwAAAMCqWIVEye4Uj0/xpBRnpfhgimtyvC3FiSlemKLulbkEAAAAVsR2&#10;TpR8JEUkSE5PcUO80eHyFHG2SdWuXAIAAAArYjsnSi5MMStBUvWOXFZ5fDAAAACskFW6R8ksN+US&#10;AAAAWFESJQAAAACZRAkAAABAJlFyj6bHAX82lwAAAMAKkCi5xzNyWfpiitumVQAAAGAVSJTc41W5&#10;LL0nlwAAAMCKkCiZOi3FI6bVNU2PCwYAAAC2MYmS6b1Jzp9W15yZwuOCAQAAYMVs5kTJsSmOHxDz&#10;iktsDplWJ+LeJM4mAQAAgBW0Xy735DKU7220K1KcMK32Ms90X5pi17Q6cUeKnSlumLyaz71THDmt&#10;DnfKKafcfNlllxW7du0qXvWas/K7LNJ3v/Pt4jvf/takft/73b+4z33vN6mzWNp5HN+8K1ZbUw84&#10;sJrzZVH05XHoy+PQzstnnTEOfXn59OVxVNs5OWfHjh1n5zrjW8uLrHKiJO5L8tZpdc0LU1w+rc7t&#10;2hTHTavzO+mkk4oLLrggvwIAAGCbkyjZWGt5kVW9R8nJKZaRJAnXpLhl3jjggANSURRlCQAAAIxn&#10;M59REsmMh02rvVyYy1ni3iefmlbX7E5x+rS6sXbt2rVn9+7dk0tvXn/OefldFulb37ir+NY3757U&#10;7/+AA4r7P/DASZ3F0s7juP1vvpprRXHogx6SayySvjwOfXkc2nn5rDPGoS8vn748jmo7J84o2Vhb&#10;4tKbZYgkyVUpqhcybpokSagmSs6/OG6hwqLddfutxZ233TqpH3TY4cWBhx4+qbNY2nkcX/78jblW&#10;FA991GNzjUXSl8ehL49DOy+fdcY49OXl05fHUW3nRKJkY63kpTebPkkCAAAAbKxVSZRIkgAAAAAz&#10;rUKiRJIEAAAA6GW7J0qakiRvSiFJAgAAAOxjOydKTkpRT5LEI4DPmlYBAAAA9rZdEyVxJskHUtST&#10;JJdPqwAAAAD72q6JkgNyWbojxYtSXDFHnJwCAAAAWAGrcDPXEGeWnDBnPCwFAAAAsAJWJVECAAAA&#10;MNN2TZTcneLKBcWXUgAAAAArYLsmSm5IceKCwg1gAQAAYEW49AYAAAAgkygBAAAAyCRKAAAAADKJ&#10;EgAAAIBMogQAAAAgkygBAAAAyCRKAAAAADKJEgAAAIBMogQAAAAgkygBAAAAyCRKAAAAADKJEgAA&#10;AIBMogQAAAAgkygBAAAAyCRKAAAAADKJEgAAAIBMogQAAAAgkygBAAAAyCRKAAAAADKJEgAAAIBM&#10;ogQAAAAgkygBAAAAyCRKAAAAADKJEgAAAIBMogQAAAAgkygBAAAAyCRKAAAAADKJEgAAAIBMogQA&#10;AAAgkygBAAAAyCRKAAAAADKJEgAAAIBMogQAAAAgkygBAAAAyCRKAAAAADKJEgAAAIBMogQAAAAg&#10;kygBAAAAyCRKAAAAADKJEgAAAIBMogQAAAAgkygBAAAAyCRKAAAAADKJEgAAAIBsv1zuyWUo32M+&#10;905x5LQ63CmnnHLzZZddVuzatat41WvOyu+ySN/9zreL73z7W5P6fe93/+I+973fpM5iaedxfPOu&#10;O3KtKB5w4CG5xiLpy+PQl8ehnZfPOmMc+vLy6cvjqLZzcs6OHTvOznXGt5YXkShZvGtTHDetzu+k&#10;k04qLrjggvwKAACAbU6iZGOt5UVcerN416S4Zd444IADUlEUZQkAAACMxxklm8yuXbv27N69e3Lp&#10;zevPOS+/yyJ96xt3Fd/65t2T+v0fcEBx/wceOKmzWNp5HLf/zVdzrSgOfdBDco1F0pfHoS+PQzsv&#10;n3XGOPTl5dOXx1Ft58QZJRvLpTebVTVRcv7Fl+Z3WaS7br+1uPO2Wyf1gw47vDjw0MMndRZLO4/j&#10;y5+/MdeK4qGPemyusUj68jj05XFo5+WzzhiHvrx8+vI4qu2cSJRsLJfeAAAAANRJlAAAAABkEiUA&#10;AAAAmUQJAAAAQCZRAgAAAJBJlAAAAABkEiUAAAAAmUQJAAAAQCZRAgAAAJBJlAAAAABkEiUAAAAA&#10;mUQJAAAAQCZRAgAAAJBJlAAAAABkEiUAAAAAmUQJAAAAQCZRAgAAAJBJlAAAAABkEiUAAAAAmUQJ&#10;AAAAQCZRAgAAAJBJlAAAAABkEiUAAAAAmUQJAAAAQCZRAgAAAJBJlAAAAABkEiUAAAAAmUQJAAAA&#10;QCZRAgAAAJBJlAAAAABkEiUAAAAAmUQJAAAAQCZRAgAAAJBJlAAAAABkEiUAAAAAmUQJAAAAQCZR&#10;AgAAAJBJlAAAAABkEiVTh6U4vhLHpgAAAABWjETJ1Lkprq7EBSkAAACAFSNRUhSXptg1rQIAAACr&#10;bNUTJSenkCQBAAAAJlY5URJJkndPqwAAAACrmyiJm7XGJTelO3IJAAAArLBVTJREkuSqFIdMXhXF&#10;dSlOmVYBAACAVbZqiZJ4DPB7U5RJkjiT5CUp7pq8AgAAAFbaKiVKIklyRYpHTF5NkyQ7U9wweQUA&#10;AACsvFVKlPx2iuOm1YnTU0iSAAAAAGtWJVESN259wbQ68cIUl0+rAAAAAFOrkCh5dYpd0+rE7hSS&#10;JAAAAMA+tnui5OQUF0yrE5EkiUtuAAAAAPaxnRMlx6d497Q6EY8B/rVpFQAAAGBf2zVRcmyK/zSt&#10;TkSS5MQUt01eAQAAADTYjomSo1NcleKQyavpY4BfkkKSBAAAAOi0mRMlcVZIXD7TN0pvSlFNkuxM&#10;4THAAAAAwEz75XJPLkP53ka7IsUJ02ov5XRXPxeJko9Pq50OS3HctDpR/9y7UvR9Us69Uxw5rQ53&#10;yimn3HzZZZcVu3btKl71mrPyuyzSd7/z7eI73/7WpH7f+92/uM997zeps1jaeRzfvCtWV1MPOLDM&#10;EbNI+vI49OVxaOfls84Yh768fPryOKrtnJyzY8eOs3Od8a3lRbZ7omRRzkxx4bQ607UpqkmXuZx0&#10;0knFBRdUH9gDAADANiZRsrHW8iLb/fHAG+GaFLfMGwcccEAqiqIsAQAAgPFs5jNKTk7xsGm1l/KM&#10;j/NSPHFa7W2Rl96sy65du/bs3r17cunN68+JWWHRvvWNu4pvffPuSf3+DziguP8DD5zUWSztPI7b&#10;/+aruVYUhz7oIbnGIunL49CXx6Gdl886Yxz68vLpy+OotnPijJKNtSUuvRlT3Az26ml14soU8Tjh&#10;0VUTJedffGl+l0W66/Zbiztvu3VSP+iww4sDDz18UmextPM4vvz5G3OtKB76qMfmGoukL49DXx6H&#10;dl4+64xx6MvLpy+Po9rOiUTJxnLpDQAAAECdRAkAAABAJlECAAAAkEmUAAAAAGQSJQAAAACZRAkA&#10;AABAJlECAAAAkEmUAAAAAGQSJQAAAACZRMnU3SmurMT1KQAAAIAVI1EydUOKEytxVgoAAABgxUiU&#10;AAAAAGQSJQAAAACZRAkAAABAJlECAAAAkEmUAAAAAGQSJQAAAACZRAkAAABAJlECAAAAkEmUAAAA&#10;AGQSJQAAAACZRAkAAABAJlECAAAAkEmUAAAAAGQSJQAAAACZRAkAAABAJlECAAAAkEmUAAAA0Ok5&#10;P3niXrFst99+W/GLP3/yXt957hvOyn9drBv/8oa9vifivX94ef4rq2i/XO7JZSjfYwPs2rVrz+7d&#10;u6Mszr/40vwui3TX7bcWd95266R+0GGHFwceevikzmJp53F8+fM35lpRPPRRj801FklfHoe+PA7t&#10;vHzWGePYyL4cB9B/8Pvvyq+W473vv2JSRmLgU5+4flIPj3/CE4tfO+e8/Gpv9enqGraPel9+2BEP&#10;mtRLX/929RBy8V7xy6cX73j77vyqKH74icdN2uXQQw/L7yxWtN+Lf+GF+dXUFR+5unjyU47Pr5aj&#10;2s7JOTt27Dg71xnfWqeWKNlkJEqWzw7MOLTzOBz0LJ++PA59eRzaefmsM8axkX35zRddWLzhrDPz&#10;q+UokxBxZsOffvjKST38k2ecsJZEqatPV9ewfdT78piJknf+ztuKM37pZflVURx8yCHFf/3YdcVR&#10;Dz86v7McTd/7ic98fmnJmVBt50SiZGOtdWqX3gAAALApxGUw1WRF+JMrr1p6kiSc+pLTihe/dFd+&#10;VRRfv+OO4pW/8q/yK1aJRAkAAEBPRz70YZOzNWZFXCpSFWcnNA3XFKusfrbOxW95a/HYxx2bXy3f&#10;WWefu9ey++P/8J7iQ1d8ML9iVbj0ZpNx6c3yOSV2HNp5HE6jXz59eRz68ji08/JZZ4xjK/TlP//Y&#10;NcWJT39afjXfpTBxdsU3vnF3flUUD3zgAa1Jg1tuvqn433/9tfyqe9g+6n15jEtv6vcJmafNFiHa&#10;/fgfeXx+tdxLcKrtnLj0ZmO59AYAAGAzi0RH3Ey0jK7ER1ya0nfYzSiecvOKXzk9v5q66JKN+cdx&#10;tN05512QX00vwfn9d74jv2IVSJQAAACwoSIREQmJ0ivOfN0o9yVp8/OnvnhyJknp4t/8jUkyh9Ug&#10;UQIAAMCGikREKRIU/+pXXp5fbYy4zOaMV74mv3JWyaqRKAEAANiE4p4d8YjgMuJ1Ke6jUf1bPc59&#10;w1l5yNniZqXxeOHq5y/8jTcVV199dR5iuWK+qmeTPOd5J899P5CmefnFnz958t7Qm7I2nVXCapAo&#10;AQAA2IS+8uUvFX/64SvXIl6X4iav1b/V41OfuD4P2S4SBz/8Dx9ZPP+nnjV52kz182+55M3F6aef&#10;Xjz1qU8tdl/6lvyJ5XjLmy/Ktal4TO9QkQg56sGHNs5LPLkm3ou/HXy//YpX/PLpk5vtzhLJmkja&#10;lCKZ4wk4q0GiBAAAYMXEGSeROLj5pi/md5rdddddxflvPDe/Wrx4Ws8nr78uvyomj+YdciPauG9I&#10;nDUSiZDqWSld3vH23cW/Of+N+VW3etLmyg/+Sa6xnUmUAAAAbDF//8FHTJ7MUo2+Ikly0QVvyq/u&#10;EZeZxCN5Ix537D2Px12m66/9eK5N/dTPPC/X+jnv7F+bnDVS9fCjHzG5GWzZLj/zvBfsdQnNEJG0&#10;ifGV3vsf7rn8ie1LogQAAGCLiSfC/MorXr1X9BGXnNSTJJEYueIjVxe3/PXtxXvff8Uk/uQ/X1l8&#10;+tOfLi699NLix//xzjzk4n3smj/LtamYlr7iPi1xdkgpkiExH5/8H18ofu2c89ba5Xd///LJvP3h&#10;+z4waPylp//TZ+ba9PKb+F62N4kSAACAFbHrJS/KtakXv3TXJDHy5Kccn9/Z29Oe9rTi9/9geWdR&#10;xKU3pUh0DLns5v957x/m2tRFb760dT7CM088aTKvF7/lrcVBBx+c353tKcf/WK5N/c/PfTbX2K4k&#10;SgAAAFZAPF2mek+SuKTkrLOXd/+RPqqXzTzxuB/JtX7qN6x9yJFH5lq3uO/Ib775t/Or2f7vYx6d&#10;a1PVm+qyPUmUAAAArIAPvP99uTb1+rPfOPdjeJfh8U94Yq4t35D5rp/lcsOnPpFrbFcSJQAAACsg&#10;HpNbtfOfPiPXNkb9Eb0HHnhQrvVTv3zm7buX9xjj6g1d7/z613ON7UqiBAAAYJur3gskxIH/Zjqb&#10;JBz50IflWj/P+smfyrWpSATFo4I/dMUH8zuLc/QjHplrrAKJEgAAgG3uf//113JtajMe+Pe9x0gp&#10;zoipP/Y37nny/J96VnHUgw+dJE3efNGFkzNXbr/9tjwEzCZRAgAAwJYTZ8T8yZVX7ZMsCfEY30ia&#10;vOGsM4sTn/604ugjfnCSOIkb2sIsEiUAAABsSXGj1UiW/JNnnJDfaReJkxf/wgsnCRNnmNBFogQA&#10;AIAN9xf//WO5NkwkS977/iuKaz7+qeKc8y6YmTSJhMm//Bc/l1/BviRKAAAAtrkHPvCAXJu66Ytf&#10;yLWNU5+m9YqEya+84tWTpMnXv71nkji5+C1vLX7meS/IQ9wjkiX1p+50ieFZHRIlAAAA21wkEapu&#10;vumL+zwJZ2z1afrS/7ol1xYjxn/qS04rfvf3L58kTer3Mul7Bkv9Mp3HP+GJucZ2JVECAACwAuqX&#10;pFz1px/OtY0TjykufeL6a3Nt8SJp8oZzz8+vpv7sv34k17r91ec+m2tTBx54UK6xXUmUAAAArIBn&#10;//OfzrWpc37ttb1uarr70rfk2uJVH1P8yeuvW+pNVh/9Dx+Ta8PUzzz50X/0lFxju5IoAQAAWAH/&#10;/Geeu9flJ/EI3XgCTNslOFdffXVx0kknFee/8dz8zuL92D9+eq5NXffxv8i12c59w1mDEit33XVX&#10;rk3Vv7tN/cyTHzrm0bnGdrVfLvfkMpTvMZ97pzhyWh3ulFNOufmyyy4rdu3aVbzqNWfld1mk737n&#10;28V3vv2tSf2+97t/cZ/73m9SZ7G08zi+edcduVYUDzhw7+tuWQx9eRz68ji08/JZZ4xjK/Tl6679&#10;ePH85/5MfpUOyn/8x4t3/d6/z6/6edtbLy0uOP9N+VVRnPna1xWnvez0/GpfR/+Dew5D2r6vPs7S&#10;s3/ynxWPeexjJ/WvfOUrxdX/7b8WX/rSlyavm9z0v76Sa+tTb6ef+/lfKM59477T1yTm96CDDip+&#10;PQ3/k//sn+d3273oF36u+LP/9t/yq6L4wz/64+K4J/1IftXsjjvuKJ74+B35VVHseNzjiv/4/g/m&#10;V+tXXWck5+zYsePsXGd8a3kRiZLFiwvrjptW5xeZ2wsuuCC/AgAAtpJPfOITxb/4F/8ivyqKpz71&#10;qcVb3/rW/Kqf3/3d3y0uvvji/KoozjjjjOIXf/EX86t9pYPsXOv+vpNPPrn4zGc+k1/NFuP66Ec/&#10;ml9NffrTn8619Yvxl2d7HHjggcUHPvCB4uCDD5687lKd3/jcT/zETxQ//uM/Pnm//Pz//J//s7jp&#10;ppuKf/fv/t1e8/yYxzymuPzyy/Ordv/5P//n4tWvfnV+NXsZrJNEycZay4u49Gbx4hlTcbvmueKA&#10;A6aPyCpLAACARYoESiQn+viX//JfDk7wDBUJjlIkTP77f//v+VV/8bn3vOc9xemnn1487WlPmyRL&#10;Ip773OdOEh3VJEkkVc4555z8qlskWKqe+cxn5hrbmTNKNpldu3bt2b179+TSm9efc15+l0X61jfu&#10;Kr71zbsn9fs/4IDi/g88cFJnsbTzOG7/m6/mWlEc+qCH5BqLpC+PQ18eh3ZePuuMcWyFvvzxv/jz&#10;4qd/8qT8qij+8c6nF//+PX+UX/Vz6VsuKc779XtOMDjrX59dnP5Lv5xf7eshhx+aa/2+7z/+P39c&#10;vG33bxc3fOqT+Z2pgw4+uHj2s55dnHLKzxVHHnnkpC8/8uij8l+nvnrr7bm2fv/jMzcWz9j5Y/lV&#10;URz7+B8uPvihP82v2r321a8s/uP7/ri48+tfz+/MFuPe/f97R/EP/sHe89NkEctwluo6I3FGycZy&#10;6c1mVU2UnH/xpfldFumu228t7rzt1kn9oMMOLw489PBJncXSzuP48udvzLWieOijptcVs1j68jj0&#10;5XFo5+WzzhjHVujLcZPR6mNlH/jAAyaPqB0ibrL6v//6a/lVUfz9Bx9RHPXwo/OrvcX3HX3ED+ZX&#10;00cBv/f9V+RX3arTWk5nvS//j8/91aReevJTjs+1xYibyv7ph6/Mr4riio9c3es7Ytqv+i8fLj7w&#10;/vcVH/kvH5rcoLZJtMfP/vyLiuc8/+T8zmzzTtMQ1XZOJEo2lktvAAAAluXQQw+bHFSXMTRJEiIp&#10;Uh1HW5IkVJMyQ1WntW06q9MRsWiveu3rc21q10telGvdYtoj+fG7v395cctf317c9LW/nSQ0yrjm&#10;458qvv7tPZOk0ZAkyZ9/7Jq9kiSRaFnGfLM5SZQAAABscV/9yt5PoelKqmxGkYT4mee9IL8qiptv&#10;+mLxzt95W37V3yISVOG1rzoj16bqiRy2N4kSAACALSwuP3nj2XsfyD/l+Hvu+bFV/Otff1Nx8CH3&#10;PO75nF977eTyo7G9+aILi09ef11+VUwSOM4mWS0SJQAAAFtEHMSXyYNIkHzoig9O7qURZ2CUItmw&#10;858+I7/aOuIsmDece35+VUzuN3LqKfecZTKGuOTmDWedmV9N2/I33/zb+RWrQqIEAABgi4iD+Mc/&#10;+hHFwffbb3Lz1uf/1LP2OvshvP2dl00uQdmKTn3JaZP7gZRi3l7xy6fnV8sVCaiTn/PP8quprdyW&#10;zE+iBAAAYJt4x++9u3jmifc80nYruuiSS/e6BOcdb989OZNmmeLsnDh7pfrUnBe/dNeWb0vmI1EC&#10;AACwhUVSIQ7qP/XZLw56sstmFZfgXP7e/5RfTcWZNO/9w8vzq8WKJElcvlQ9M+eHn3hccdbZ5+ZX&#10;rBqJEgAAgC0iHnVbf/xtPBY3zsLYak+66RI3T415q87rQ448Mv91se66887i/H9z8V7fFY8TdsnN&#10;6pIoAQAA2EIW8fjbrSDmrTqvEcsQCab690iSrDaJEgAAAIBMogQAAAAgkygBAAAAyCRKAAAAADKJ&#10;EgAAAIBMogQAAAAgkygBAAAAyCRKAAAAADKJEgAAAIBMogQAAAAgkygBAAAAyCRKAAAAADKJEgAA&#10;AIBMogQAAAAgkygBAAAAyCRKAAAAADKJEgAAAIBMogQAAAAgkygBAAAAyCRKAAAAADKJEgAAAIBM&#10;ogQAAAAgkygBAAAAyCRKAAAAADKJEgAAAIBMogQAAAAgkygBAAAAyCRKAAAAADKJEgAAAIBMoqQo&#10;DktxfC0AAACAFbSqiZJIhlya4gsp/jbF1bXYk+K0FAAAAMAKWbVEybEprkgRyZBdKR6Ros1BuQQA&#10;AABWxColSuIMkU+lOGHyCgAAAKBmVRIl56V467S6l90pXpbiaZV4YYo3pfhSCgAAAGCFrEKi5OQU&#10;r5tW10SC5AdTnJ7ibSmuqcTlKc7KJQAAALBCtnuiJJ5oEzdtrYozRiJBctvkFQAAAEC23RMl56Y4&#10;ZFqdODOFM0UAAACARts5UXJ0iniyTemLKS6cVgEAAAD2tZ0TJc/IZenf5BIAAACg0XZOlLwkl6U/&#10;yiUAAABAo+2aKImbuB43rU5cl6J+89ZjUxyfI+oAAADAituuiZJH57J0bS5PShE3c92T4lMprs4R&#10;9Xgv/haJEwAAAGAFbddEyVNyWTo0xRUpPpDiBfFGi/hbJE7ikcJxVgoAAACwQrbzPUqqIgFywrTa&#10;SzwtJxIrAAAAwArZromSp+eyLh4R/KYUz0rxtBwvzO/dkaIq7nFy3rQKAAAArILNnCip3my1T3SJ&#10;BEkkRx6Z4qwUH0xxTY64L0m8F4mRuOlr1etSHD2tAgAAANvdfrmMG5mWyvc2Wlz6MuRymep01z/7&#10;shRvm1Y7RVIkkiWHTF5NnZniwmm1l3unOHJaHe6UU065+bLLLit27dpVvOo1kb9h0b77nW8X3/n2&#10;tyb1+97v/sV97nu/SZ3F0s7j+OZd95wM94ADq6suFkVfHoe+PA7tvHzWGePQl5dPXx5HtZ2Tc3bs&#10;2HF2rjO+tbzIqiRK4hKbOHukj7jcJs4kKV2Z4sRptZd4wk710cRzOemkk4oLLrggvwIAAGAbuyXF&#10;m3fs2PFb05dsgLW8yKrczPXAXPbxn3NZGpKsCZGQiU4+b3ztB37gB/7uhBOGfi0AAABb0Y4dOx4u&#10;SbJ5bOYzSk5O8bBptZfq5TFx35HqY4CHXD4T90b51LS6ZtQ2ufHGGx//ve997/H5JQAAANvYscce&#10;+65cZeNU8yIT8UYZ28GrU1TnKV4PUf1sBAAAALB9reUAtuulN3fmsvSEXPYx6wk6AAAAwDa1XRMl&#10;f57L0jNzOY94tDAAAACwArZrouSGFPc8M2z6uN+TptWZfiKXpQ/lEgAAAFgR2/F+HPGY3+p8xSOD&#10;ZzksxRdSVD/XN8ECAAAAbE3VPMDEPm9sA0enqM5XxKybul6aojp8JE0AAACA7a2aC5jY541ton5W&#10;SUQkQ+LMkapIqsQjhevDOpsEAAAAtr9qLmBinze2iUiIXJuiOn9lxPtxOU7b3yPJAgAAAGx/1XzA&#10;xD5vbCNdyZK2kCQBAACA1VHNCUzs88Y2E8mSuD/J7Smq81qPuCfJ8SkAAACA1bGWG9hv8nL6olS+&#10;tx1FwuQZKXakeGK8kX0kxZUp4rHCAAAAwGpZy4usWqIEAAAAoG4tL7J/LgEAAABWnkQJAAAAQCZR&#10;AgAAAJBJlAAAAABkEiUAAAAAmUQJAAAAQCZRAgAAAJBJlAAAAABkEiUAAAAAmUQJAAAAQCZRAgAA&#10;AJBJlAAAAABkEiUAAAAAmUQJAAAAQCZRAgAAAJBJlAAAAABkEiUAAAAAmUQJAAAAQCZRAgAAAJBJ&#10;lAAAAABkEiUAAAAAmUQJAAAAQCZRAgAAAJBJlAAAAABkEiUAAAAAmUQJAAAAQCZRAgAAAJBJlAAA&#10;AABkEiUAAAAAmUQJAAAAQCZRAgAAAJBJlAAAAABkEiUAAAAAmUQJAAAAQCZRAgAAAJBJlAAAAABk&#10;EiUAAAAAmUQJAAAAQCZRAgAAAJBJlAAAAABkEiUAAAAAmUQJAAAAQCZRAgAAAJBJlAAAAABkEiUA&#10;AAAAmUQJAAAAQCZRAgAAAJBJlAAAAABkEiUAAAAAmUQJAAAAQCZRAgAAAJBJlAAAAABkEiUAAAAA&#10;2X653JPL8K5cAgAAAKyCF+WyMVECAAAAsJJcegMAAACQlWeUrJ1iAg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CweeyXy83o2BQHTKt7uTvFDdMqAAAVQ/efDkvx6Gl1H19LcdO0CgCrYzMnSq5IccK0upcr&#10;U5w4rcJCde0sXpPLUtuOqJ1KYCs4OsUR0+pe/DNi6xu6/3R8iqun1X2cmeLCaXUu+hkAW9LQREnX&#10;gWST+sHlEBIljK1rZ7H+W2nrn+vdqUQSCsbw6hQXTKt7sY3dPGKb1OSzKW6bVhttpkSJfgbASoiN&#10;6Z45Ijba56WIA6C+4jNt44Jl6OrfdW39M3YKWR9tC8sXv6em35lt7ObRtHwi2hIopaH7T13bvvWu&#10;d/UzALak/XO5bPGfjdel+FSK2DgOSZgAAAAAjGKsRElVJE0iYTLrvxTXp4hTM+sR7wMAsK+h+09x&#10;v5Cm4SO+lAIAmGHeS2/a4tIUsFm49GZz0LawfC6J2Pyalk/ErEtvNhP9DIAtaZFnlFyXovpfiC+m&#10;mGVXitOmVQAAAICNNfSpN/FfjLY7oz8tRf0pN/FYuOemeE2KQ+KNFo9PUX9M3HqefNH0dJ5FPIqu&#10;/pi76jjb/sNTb5Mhj6CtDtt1l/umtpp1V/yqIdNUbYM+31Edfj1PQeqj6TGEQ56U0tW/l/XUm3q/&#10;WXYbVdX7zZDvHvL7rA7b1WfKtrg4xXHT6l52p/iDaXUvffphvZ1nfWbI/FXHPc/yW8T6ahnLI8y7&#10;vlrv+rY+P32WcWhaB4Sm6akOO2Q90aZtGcxqiyFtXFf/7JD5iP/0930ayZD+FfouhyHzXh1nn/5Q&#10;HX6e32XVmOvpapu0bY9eluIz0+peyunqs7y62r6qb59q+z0N6WddhvT1If2qVF/GpXpfG/JbaBu2&#10;alZf6jtdTeq/w3mWZdUY61GALStW2E2nUEa0rcxDbCxuT9H0uYimUzCHnH5/Uop4qk7bZ6pxbYqh&#10;T+CJ7/xCiqbxxXzFJURNf4uo62rDUgxzeYrq38r2jY1SnIUTf2+bpjJi2mK4k1PEjkObPtMUbdz0&#10;fTH+mKa6+M6m4aOtuqalrxhHfEeML5Zp/XvqEX0j2q1pWkt92qE0pH9WxfdH/+tadjE/MW+LFm0W&#10;bdDVXjFdMX1d7RRmzX98V9SbfvdtfaY+XN8ofxtVZTt3zWtMW1u/mDV/MXzb7z7e72q/ZayvlrE8&#10;Qp/fRAzT9P3Rl/qeMdi3b8Y8xLBt4u9Nn43pK7Wtm+K7m/pSXzH99XGW0TXNbZ+L6WkS0xh9rGlZ&#10;llGu97v0aavSrP5V13fcffrXRmx7YrwbtZ7uapNZUeqzvPp+T9syDuV6pamd4r34W7Rj/W8RTf2s&#10;Lto3lnNbX4/3y75eXbZ9+lVd07ARMa6qWW3b1CZdv9Xo321ivd/0mYi2vly2WdNnImJaZm2jYvqb&#10;PltdZm2/s/WuRwG2rK6Nz6wVY9cKP6K+0u6zoS81DdcnYgPeJaa5a8e9T9TN2oC3baDK9m37+6yI&#10;DVrbwVbXNMXGuGujGxEb3nLcsRzbll0ZMS1tG/m+uqa5K2Ja23ZuZy2bqiH9s9S2w9gWXctsqNgZ&#10;69pZa4queema/z7fVe0zpabh+kT52yjN+xup6pq/rgPiMprmr9Q0fJ/oWl8tY3mE9a4bImKnvEv8&#10;HmdNXzVi2LbfcNuyj/aJ+euzPm8b9yyx7msaX0TXwVDbsqsnmfq2dzViftv6YVdb1XX1ryZ9x70Z&#10;tz0buZ4O827bIkp9llff72lbxjHPMe9Nn+kTTf2sFL+XoeOu9oWueWvTNGxEjKuqq23j+5vWMfGZ&#10;tvnpWq+3/Y7id1E3z/Jo++6u32/bPNZj3vUowJbVtfGpb0yatK18I+ob4z4b+lLTcH2jbSc+dqaG&#10;7Ly3RV1XG3btFJbt29WGs6K6I1HVNU19N7zlDnnfNmva0A/RNc19omkj3jXOuiH9M/pSnx2Lpoj2&#10;7PrPTx8xr03j7hNtv4+2+R8yn9G3qpqG6RPlbyPE9DYN0yeq2uZvyDoh5q/poKxp2L4x5vIIXb+J&#10;IeNu22lez/JqSj60rR9j3oYsu3l/c21t0rWdaRo+ojoN612HNK3329oq+lLdkPVd6DvuzbTt2ej1&#10;dGk927ZSn+XV93ualvGQ9m6Lpn4W1rO9KrcFXfPWpmnYiHKcpba2jffb2iT+1paAa1rvltr6Y319&#10;up42a0qWtP1+x1qPAmwKYz8e+I9y2eTpuVyEO1KUN5WNm8x2iRvK1jeE4d+n6LqvyjK8IJdDVW+k&#10;G/PeJuan6VrhLo/I5SxxT4l47HPfNot5XfRGNG4gXLbDrJsJx4FL00HsMpyboumeG6Fcdm3TG+3Z&#10;dpDVRxxMvntabTSr38Tvo+s/XnVt89kk+lZ1h2/WtFSXbzXiuukQ/4GP6W1TDj9rndBlyDoh5u/F&#10;02qnRayv2qxnecwyZNxvzGVVfFfb8iqXdVd7XJai72845m3IsntlLof6nVzWtbXrM3JZ954U1Wv9&#10;40Crrb1ntVXM91UpttpBy9jbno1cT1fF+qxcH7Qpp6ceQ1S/J6Jr36Eu+vmQ31Nf8Tvp2l5V15VD&#10;pncMcc+yrjb5w1zWRT9vSmRGH23qjzHf1WRffLat71Xbq83rUvTdpoy1HgXYkrqy9H1XtG3/JYos&#10;dVVb1r7pvxvl3+Izbac4xwa4LRNe38h0zWcZkemP75v1H6i6PuOO6YxxV6PckJaZ/hgm6k07fPFe&#10;19kp9c/0maZyOpr+Vo9y+me1Tf3U8iGq0xzLr2lHIw6i2v4zElE/eOlqh7q2tqj3z7ZxxvKpH+TF&#10;sG19NP42j7bfWyyb6vdHPdqxadiIep+Z1Rf69oGmHby+bVvXNq/xHU0H1LGuqH5XVd/56zNcXfm3&#10;+Owi1leh7/QOXR5dv4kyYpwx7rbpLaPah2J5NA0f46r/luNzbdNd7xNdv/cyYlpntVfXf3m7xHw1&#10;jS+i6Tfctp6urpui3jRMRNM6rG+/aWuraJu6tvZq+032HXef/tVneZXRt5/Xtz1t0zHWerpN03dE&#10;zPqeocsr9P1MV38so1xmbevkiPh7Vds6ISLer/f1EO9VP1O2S9vyjGjTNGxEva3b2qka5TqxjPKf&#10;DX3XY6HtEs/677hpeqJN6tuWaN/4bH3YiBhHVdvvtxrlvDX9rYx516MAW1LXxmfWhrvUtWKtahuu&#10;aYMSOzN9vr9t5V/fSHQlGeJvQxINdV3Dxkas6YC/KnYMYj7qO291XTsd9bbqmqbYwFe/K6avbbwR&#10;9WmL4ZuGi2haln3FeKO96suiSd++NGQ59h1n03Cx89C2/OLz9eEjhpzVUeraoW1rt65kQ1Xb/Dft&#10;0Hb1mfpvL/Rt27qmz0TM+q3Eco/fdVXbNMSObv33E+Nv2wGNqA+/6PVVWNby6PpNNK0L+7ZD27zF&#10;tDVpm45YHlVt442Iv1X7QtS7Dqjn1bb9aPoNty2H6nT2/U2W+v7uF9G/YhxN+o67q3+Nue1pmr/1&#10;rqejrWP++kbTdzV9R0QM32Xo8gp9P9PWHyPqyyC0tVW9L0TbNQ0X0bZeCPF95e+4bJco6+Moo03T&#10;sBH1tm5rp2iX+O219ZnQlvyor8dC23qkmgBpm8+2f0LFtPVZ57Qts4j6Mq62f1MArIyujU99Y9Km&#10;bSMTUTXPhr5LTF/bRio2cFVtG5KmjVnoape6IcPOq9xBa9t41Q+chk5T2w5NfcentOhl2VdswGPe&#10;2g7e6gcaQ9qhzzzFcmgaJj4b39UUbX20rW27tO1otR1ghbaDrPhNVA1dpkP6zNBxl5o+E9F0QD/L&#10;0Gno2gGdp5939YX6+iosa3nEdDQNF9Ek2qFp2IgYV6npYCvar/wdNEV9+DKqYn6bhmnqZyEOOpqG&#10;j5hX22+ovtzavjv6a6nrYL+rTze1b0T1AGpIWw3tX33H3Xe5lpax7VnWerqtDdoixlvXNFxE07BV&#10;fea7rs9nuvpjLJsmfftCW5/t2l6VYr0Tv5syoRLt0zSuiDZNw0bU23qeti219bWI6u+5bT1a3w63&#10;7dvEOiimuyna9gvjb6W+y6y0jPUowIYb+x4lY4gVdmywY4Ve3fBeneKtKZpUr4WODW3bNZgX5XKz&#10;iA1r7LDFDkJ14x3XUcf8tl1v/bBczuvOXPbV9lz9Rd2XJnYqYscgdhqiHcoD1r9NEe3Qdh+ErgON&#10;RfiRXNbFtcwxXU3R1kfbxtWlbfnfkMsmn81lXfwm1tNebX0m2mJR2q5Zj3sSxG8i1gfxW4mdwOpO&#10;4SLclqJ6gFv1hFw2We/6al7LWh7RDm2eksvoR03zEH2s/nuoRpuu/zbPclcum8zbRz6cy7r6vQie&#10;msu638tleHQu66Kvt61XQ9v9StbTVpvBMrY9G72e3kra+mN4Ry7n0bZOCH+Syy6x3ol9gK5t22YQ&#10;/bHtt1m9X9GP5rJudy5Lz8xlXdznpanfRrTtFzwml/NYxnoUYMNtl0RJHCjHwU8cIH8gRdycKnZy&#10;5jmgOCCXTT6ey40WG544sIqDv9hhiwPBRR5wLtotuVy02LmK5EgkRGLHIBIi0Q5Dbja2TOtNSFXN&#10;M09t/f8zuWzStaN5RC7ncWMul6ktUVGK9ojfStzQOHYYY30R/WdRCbO2fn5wLkuLXF/Na5nLo+1A&#10;oLSeftSka509S1ticD3ioC1uxtrkybkM0RfrIgHywWl1om0dMmtb9Ilc1i2qr28VfbY9G72e3kra&#10;2ir2RboSd7N0rRP+IpfbRdsNn3fmMjw7l3X1G8IucptxUC7nsYz1KMCG24hESdsB/ayd6zZx0BFJ&#10;gzj4WfZOynp2BBYl/msSB3mbOTEyhvjPaPSZrqecsHl0/cdpUX4tRdtZJU1ifRH9J/rRWP9pH3N9&#10;1WWZy6PrrJLNZlnTWj0rpOoluYz+1nSQMyvZB5tRnA23LFtpfdJH29MfI3Ea24cQ+3l1kYzarGfM&#10;bLdlBDAxdqIkTjNv86FcDhWP8W07lbAqDobmTcZsFnEmSdej80rlI+GGHDRuJbEzEY+77HOgGe0Q&#10;OxibSbl8hgbdYmct1gVD2yr60ViPT12l9dU86n2+T5SPh95M4qyQpvVvLPtYf1XPLKnqc5kB41jv&#10;evpLKZr+3habsR+zeLGdajvjLC65iSRq075N22eaxLajqY91RfRXACrGTpT8ci6bfDSXQ8QGpesM&#10;lRem+MEU+6V4UoozUqxHme3fKL+UyyZvSvH4FDGvh6Y4McVmuVRo0Z6boi1JEjsTz0oR7RAR7fD2&#10;FJtJLJeYrqGxKAfmcjuKs76irZ6WIq7n7pski/5UvUZ8Hkflsq48E23s9dVWVO/zfWKz/pe17eyQ&#10;6GflmSVV0Verl9102eht0SpY73o6ln/T39tis99fo8sy++N2vFzsfbmsi0tunj+t7mPIPWBi29HU&#10;x7rC2WwANWMmSuKa/LaDhCE7iFVd44sDjVjxDz0l8Gu5bNJ2g62xNF3THuIA66wUW3lHa4ifzmVd&#10;HBjHKavz9KVlaLsPxNAb/sVO6DyXhsR/iZo8NpdNum68dk0uN6Noo+oOdUzr6SkemSKSD5E4OTNF&#10;11kabf2qj/j+ptOlQ3mfhGWsr7airuvZh/bzzXyjwLazQ16Uoumsoqb/GH8sl3Wzzkpqu1H2R3LJ&#10;PTZ6Pb2VtJ11UJ4pNa+ubUvf5RBtv55pGFPbDZ9jG9J0g9bYbjVd+t22PRt6Y9at1HYAoxkjURIr&#10;37hhYlyT36brTJN5rOd62dgYtV2yck6Kzbgx+UouV92ybho7r7ab0MXZC9XHdHaJ/lbe02Ko63NZ&#10;97xcNvmJXNZ1JRg2g3gaQ0xj04FzJB9iR/zCFJGQiLOvFu3cFG1nObUlrErLvL5/M4rl0dafXpvL&#10;PmK7Evdr2qwiYdt0RlNbwqx+o8bQlVRqu5Q11hlt37Hom/i+NJd1bWdXbUYbvZ7eSrr648tzOa+2&#10;dUIkFmeJA/1Ppeh6Kk+pKaE99lkrsQ6sP8EmRJ9rSoK23QC27ZL1V6Xou68a7dG37QBWyiITJZHB&#10;joOUMmLlG4+9/HyKrhtuxn/RFn0GQNsGom+WvW3jExuw2BmKeYt5LB/t+Z9SbKSmSymiDeK/6auk&#10;7a7tXY9nXaa2naFwfoque/aE6Gfx+5n13+M2bafqxviadhZjZ7Pttzrmo7G/nsu6pgRP9PPy9x47&#10;mXHgPO+TbPrcrDn+Ux/Lrbqei3VCW7vFgfKsM73Wu77aitr6U5w1F2cfdol2vzbFVriRc9/7CrT1&#10;k651SFviPpJ2TeI75t3Wtv0m44a0cSZU+ZuIxEIk/rbCsilt9Hq6S9s/bZoS2mMc7EcfbUr+hXh6&#10;V7UvRLvE677Jo7Z1QiT9Yp3eJr4v7jFV1XW/lxhX9NOYxvhsvG6bp2Uacj+itjNQ2rbx8bv87RRt&#10;25YQ/SWWT5/73gHQQ2xY9iwwYme3bUUeBx9Nn6nuRMeGuGmYiPoGu218ZVTF55qGmSfqutpwltgB&#10;bfpcPGa03PBHRPIm3msaNqJ+IDJ0muLzTcNGGzcZOvwssWPTNL6ImPeyHcqd9qbhIurfP6Qd+vTP&#10;EDsjXcsixhOfKac5Il7Xp3sZbRV/K7+zq880nfHQd/5L8R1Nw0fUtfWXiOrvupzmch6ahq3+LmI9&#10;0NUeMUypbf6GRnxnaVnrq7Cs5dF3uKq+0xLr/6bhIqLPxfBlm0TEsmwad1Vb34nPtWkaPiK+c70i&#10;+dg07nrEvLWJdUjTZyKinaK/xLTO6jfVvhiGtFVMX9OwQ6M+7qH9a+jy7Tv8Rq+n28T4quOvRrmt&#10;i99IuV4rtX0uprlN38+0tenQaGqrWeuE6vq8aX0Q75e6lueQqI4zzNO2bfpMY2wbukQ/aPpcRIw/&#10;/l6uIyKi3rQdrM5n2zJuWmalpuEj6u0HsG3FCq9pRThPdCVJQp+NUXx+URvDurbvHxp1XW04y6J2&#10;UOob9KHTNHQjOs9Gt8ui+mH9+4e0Q5/+WYodk6Zhh8S8bRW/ka6dz1kRv6842KsbMv9hSNv2Pbgs&#10;I8a93j5R3xltm78hUR/nRqyv1rs8hiy3Ut9pieW8iPaommdd0zR8RMz7ItQPppti1tkA612HxIFR&#10;3ZC26krWDIn6uIf2r6HLd8jwG7mebjM0QVWK6Wj6e/03WNX3M4tajzW11ayE1ayo/ma7kuJDor4e&#10;mKdt2/SZxuiXXda7jS+jOp9Df2ehafiIRa1HAUY39lNvSnGaa9xlO055XY/4/CnTai9tp7E2iRtB&#10;Dhl+DHGPhSH3iths078ocb+JIfeZ2Oh2iAPmeBLPRkxH/EbitzbPPUZienemGPsmwfF9bafCL0Nc&#10;HvGvptWFifauj3OZ66utKJZz9K95+uZWMuvym5j/WZd9xTokbto9j/gtxfZsPWL64mbIfcT8jPn7&#10;XZSNXE+3+aMUm+33EeuxfzatLlz0s0WtE34tRd9l+bJcjq3P5Tdtl92Uym1838v8AOhp7ERJrMjj&#10;6ROx0xYr90WIa65jB3LWBjF23IYcpMQG+1EpZt2IMf4+7w7sPGKDOGuaoi2inbfr44FDPOWnT7Ik&#10;doB+Y1rdUNFPoz/FwcaQHfG4djo+s54DnfitxU1Mh3x3/F5iesdOkpRifockw+Img7Gsh+xgR9vG&#10;gVH8x67v+ih+e7OuZ4/pbksEL2t9tVVF/4q+GW0y5D4B0X7RRvFI9M1u1mM9227UWBcH8jG/s9b/&#10;pbJ/rzdJUopE/azfZKxjYnluthtr97WR6+km5UFw32U+lvhnRexjzGqj6C/RLkPMs04o2796s9lo&#10;u0i6dI0jthfxm3rb5NX4or91TV/sM/fZNsUwsR2LZTK0r8R3xHqi68lDACtpv1z2FadKD7mre/ko&#10;wnjEYWzA+qzwS3Fd5ROn1b28K0X9lPYQpx8+N0X9EZ9xE7rfSxEbpK7pj52RNvG5uKFY9ZGLMW+x&#10;QYqNepxa2PT0hdgA1m+oOu801MV3/myK+inb8aSTf5si2rpvGw6dptggN92JPr47Ehh1Q4cfIub/&#10;xSnq8xmJrtj5ieXT9/uHtMPQ/lkXy+8pKeLpEE3LMB7D+OcplpGoiGva4xHBcZPbg+ONLPp0fG/8&#10;B2vWb3Xo/M/b76NtnpEiPl9vp7bpjeHikZIPS1F/TGr0i2jTWW0bpxg3PTkkdsbjgDHa8KkpyjaI&#10;9UzcUDCmJb5jlkWvr5a1POZZbuv5bcT3PTlFLLv6OKJd4wA8tidtO/XzrGvaTiePZb2o31+cYl/v&#10;v6WfSzFk2xjK30W9nco2KrdNXeZdL8d3R98tf1tNfX8Z69wwdJrnncfSRq6n66KtYp1UX29H+38i&#10;RTzRKNYbYZ7fYFwm0aRc5zWJ9Vj0w59KUZ+mt6SI3+l6l0HbOqGc7671QSmm4cdSlMswvvujKcr2&#10;Cn3XA+vd9tfF5VVtj6Z/Y4p5Ehgxn23bwGp/iSc+Na175llmY6xHAdgkYgeg77WVsXGsX5cZMc9G&#10;E9h4sdPX9Jue5zp0gM0sEr9N67uIOJAHgJWzUfco2QrimfJxlkjcWCwSHnGAFImTasR7cROteKRl&#10;k/flEgBgo8UZGtX9mEiEXJaizWdyCQAwETsQTf9d6RvxpANga3JGCbAdta3bmiL+UQQAK8kZJcvz&#10;y7kEANhqNsON0AFgQ0iULEfcrb16kzAAgK0inggz64lNALBtlU+9eWcuuceDUvzEtNrbzSnibuJ3&#10;T14BW1U8yeEh0+pe4uAhnhYAsBW1rduq/jJF3Jvk/0xeAcAKKhMlcS0qAAAAwEpz6Q0AAABA1nRG&#10;yam5BAAAAFgFa7ckaUqUlO8BAAAArIK1vIhLbwAAAAAyiRIAAACATKIEAAAAIJMoAQAAAMgkSgAA&#10;AAAyiRIAAACATKIEAAAAIJMoAQAAAMgkSgAAAAAyiRIAAACATKIEAAAAINsvl3tyGcr3toPDUjx6&#10;Wp24O8UN0yqb2LEpDphW11yTy9LRKY6YVie+luKmaXWizzgAAAAgVPMiE/FGGSEOQo+vRBx0rtcy&#10;xjlLfE913q5IweZWX2YRJ6eoe3WK6jDxuir61+0pqsNcmgIAAADqqseOE/U34sC0+l4ccK7X5Smq&#10;4zwtxbJJlGwtkUyrJzfa+smsREloSpY0JV0AAABYbdXjxon6G3HJSvW9iJNSrEf9gDUOipdNomRr&#10;uTZFdXl1nQHSJ1ESot9Wh4t+OEbfAwAAYOtYO25su5nrbSneM62ueXYu5xEHq4dMqxPXpajeTwIi&#10;0XHctDoRfeT0aXVdPpjizGl1IvqhS3AAAABo1PXUm/flsrSeSxbqSZbfySWEOMPjNdPqxB0pXjCt&#10;LsSFKa6cVidOSDHGpV8AAABsUdVLE0pNl9/MewPWjbjsJrj0ZmuY5/41fS+9KdXvfxL16OMAAACw&#10;dnzZdUZJ0+U3z8/lEC67oUsks6pnj3wxxdum1YWKPvcb0+pE9MkXT6sAAAAw1ZUoCfXLb+a5HMJl&#10;N3R5fS5LL8rlMrwjRVzWU4rLfZxVAgAAwJpZiZIP57L0iBRDL7+p39ukPs4ucRAbZxyUsaxLdqrf&#10;EdFXtEX1c00H3X2GKf82pG2r41yEsdq6Kr4j7hdSirONrplWlyLOknJWCQAAADOtXYszebW3+v0j&#10;zkvRV/3RrPH411nigD3uN1F/VGwZcW+JeGpJnwRBDFP9bNs9SqrDRPQV46t+rmma2oaJ+Yz5qN+/&#10;pZy/poRKJBaaPhPR9pkuZVt/IUV9fBHltCwraRLjrn7fkBsGD71HSSnmufq5mHcAAABWW/U4cWKf&#10;Nyri4LX69yEHlkMPhOPvTUmAtoikTVdyYLMmSiKBNGs+4+/VM0zm+UyXoW29jKfEVL8/6kMSPfMm&#10;SkK9Xw45kwcAAIDtp3qMOLHPGxX1/8BH9D2wrB+Idx0I1xMyfSPOPGkb72ZMlNQP0ruiPANnSNv0&#10;OWtnyDRUY0gyYpb6solpGmI9iZL6mU5DzpICAABg+6keI07s80bNPJff1A9GYxxtmhIBkWCIcVST&#10;IHFw3XSQ3zbuzZgoqUacnRPzEwf50aZNl8DU57fPZ6I929QTDJHMivfqya9o+/pyj2iax3nUp6Nr&#10;mpvUPx+vh6h+tk9yCQAAgO2reow4sc8bNfVERp/Lb+oH+G0HwpEIqZ95Ep/tEgfr9c80jX+zJkpi&#10;2tsuZWlKTgz9TFviKJIh1eEiQTDr/iP1Zd/WhkPV26XrbKMm602U1L8fAACA1bXP8eE+b9Q0JTNm&#10;XX5TH77tQLh+wNt2kF8XSYPq55qSN5sxUTIrORF/qw4/72eaVKcllk/f5ER9HhZxT4/qmTDznNGx&#10;3kRJ/fNNyw4AAIDVsHZ8OOvxwKV4rGo9gfH8XDaJyzbi0aul96SIcTR5aS5Lr8vlLG9L8cVpdWKe&#10;RxdvhDNS3DStNoq/3TGtrjkxxdDP1EUypfoo3tNTtC2TuktyWXpyLtcjllepuhzHcmMuSwfmEgAA&#10;gBXWN1ES/iSXpRfkssmzc1l6Xy7rIrFRPWC+LkVXQqAuEjBV1UTAVvbxXJaOzGWX+mfqZ0g8N5el&#10;D+eyj8/lsrTehFT97JhP5HJMd+Wy9NhcAgAAsMKGJEo+mKJ61kLXGRzPzGWp7aD80bksDb0E46O5&#10;LD09l9vNAblcj3rbRNtHMqVPHJGiqusyoD7q49sI1+QSAAAA1gxJlIQ+l9/UzxLpuuzmYbks3ZLL&#10;vupnBdDuR3JZunpgLNPHcgkAAAAbamiipM/lN/XkSdtlN4vw2VyWHplL9lW9ZwwAAADQYGiipM/l&#10;N/XkyZB7YQxVP1OleiYL3a5cR1yfAgAAALadoYmS0HX5zZDLbhahnqSJg3j6iSfpzBtnpVikPjer&#10;BQAAgKWbJ1FSv/ymeuPWMS+7CYu4ySkbr36vmjGs94a0AAAAbEPzJErql98cl6I86Bx62U39Jp5D&#10;n1rzmFyWhjxauCoeS7zdfTGXpY1MFNTvLbMR6k/euTOXAAAArLB5EiWhfvnNM1LMc9lN/YD5hBSH&#10;Tau97Mxl6c9yOVR9Orfj2Qb1ZFD9KThjqrf3RjzWuZ5k+0wuAQAAWGHzJkrql9+8JMU8l93EAXMk&#10;VKpenMtZIpmxrBvH9kkixPdvpafsXJXL0otyuVGq95PZiKRN/f42X8slAAAAK2zeREnT5TfVpEX8&#10;rX7WSZu35LL0mhT1g9gm9QTL7hTz3jj2I7ksvSKXbU5LEWdobKWn7NSTSHH2zknT6mBDzvppU71M&#10;Kh5d3GeZL1L13jrRX+e9bAsAAIBtZN5ESagnQqpJg75JknBNiurZBXHQHGc/HD95ta84k+OKFJGc&#10;+X/bux8wvar6XvQLUIQjCZB4Y0GwIYg3VkYQYvUotI0tfxrb01arhlNsoVLDcHq1oIIarUQETmi5&#10;CFczyC3FHjkVbfHYWihoJT2FWhVQUKxUFDgi2uY2AQI+cFDIXWvv3zvZeZNMZibvu2fyvp/P8/ye&#10;/Vt7JvNnsXgn883ee3WUX3T/uG6npXu3nPKxy/fQ/OW9fN7lub6T6/Jc5evclZQgoIRJTVfnmkpA&#10;Ud731lwvqkY7p/s2qVfEsQ3lv2VzvX4ujgAAAFDZ1KjJKlcjNP9cs6Z6pUK5QqEEEN0fp/xSfn6u&#10;s6NKQNL9PqVKgLEtJWxpvl/589uzvY89UW3oGm8r3On+uNsLgJr69WfKPHd/zWVcrpCZ6CqR8rHW&#10;5JroY09VCSuaX0f5bz0VZT00/3wZT1b5fpt/dnvrBwAAgOHQ/B2xstWJSer+pbtUOTcdnasVuj/e&#10;RFU+10S/5JZf6JvvP1FQsq0QYXtVQp3y9U4mnJhNQUlRvu7t/XcrV9F0QqlOMLWt953M1zMZ3f+9&#10;p3J1y84EJd2hXAltAAAAGF7jvyPuzK03RfetHMVUbrtpujPXibnOydV8/sn2lNtlOrfI9EJ5vkn5&#10;eN234XQr3/PLc5Wvd1dUvu6yW1D3dsHlVqLynJnVjSrPMennLUYXx7GjXOnRbyXk6d6dyfNJAAAA&#10;qOwWx5KadHTOTUa5AqD8Qt30wVzluSM7o1zdUbYcHsl1dDkRyi+05Rf98mDSyfxy2/313Z5rZd1O&#10;qPwy/cu5Op/74VzluSndn7fcFtT8+krI0x2gTOZ9urXxZ8oclx2GysNzJxOGlGClhApX5upVsFC+&#10;hntydT5/CcgOyzWZh/KWK4maO/d8LNdkQrNylUwJgDqOzbWz6xUAAIBd23gusrNBCYOhBEOvzLUw&#10;V/M2lE4w9aU49kO5ZaYZZl2QazJh1nSU7/Pmuq2Uq4fKVUwAAAAMt2YuUqnuw4mCNm3r2TD9embI&#10;dJ79AgAAwOBr/q5Y2eoEtKjcRtNcgyXQ6LXunW768TkAAADYNTV/X6xsdWKIlCsaypUFzaJ93Vd7&#10;9PLBrt07/ZTeTjcAAAB0NH8frWx1YsCVMGRNru5tYpvVxg4sbFaCi+5bcKayXfD2lCCsexti/20B&#10;AABoav7OWNnqxIAqv3h3X7mwvSoPGaVd3bfHlOBkZ8OSshNO82O65QYAAIBuzd8bK1udGEDdv4Tv&#10;qAQlM6Nc6dP871CuBilXhUxH98cqwct0PxYAAACDa/x3x2HZHvj8XO+p2y2M5Srb3n6zGtUOyjWS&#10;6xu5ytUItKsEGR/JtV81qt2ea6pbBpcHxJ5St+POydWvbY4BAADYdTVzkcp4clKNBkv3jiqlypUG&#10;riwAAAAAimZmUNnqxIAoYUj3A0JLcAIAAADQ0cwNKludGBDdz6jw3BEAAACgWzM7qGx1YgCU7Wab&#10;31fZChgAAACg23h+sHs1HEzHxbHjj+IIAAAAMKHmlReDomwr2/y+PLwVAAAA2Jbx/GBQtwcuoci/&#10;123ltlwvq9txR+SaU7fp0Vy2jQUAAIDh1MxFKuPJSTXa9R2Tq/k9lYe6FstyXZOr+bZmlbeVPwsA&#10;AAAMj2Y2UNnqxC6u7G7T/J5KAHJD17mJqgQrbtUBAACA4dDMBCpbndjFdQcl06nyjBMAAABg8I3n&#10;AYP6jJJy9cgJdbuF7+b6ZK5/zLWxnMgOyjWSazTX/uVEwwW5VtYtAAAAMKDGc5FhCUpKQPLWXNdX&#10;o21blKuEKEuq0WaH5rq3btvxta99bb98KAUAAMCAe+lLX3p/tMycoQtKTs/10bqdUAlLyg45zStL&#10;zsl1Ud1OyvJc27qaZbL2PuCAA151xRVXHLRw4cI4BQAAwKAaGRkZhN/Dd3VDF5Qcm+uWut2h83O9&#10;p24rN+Y6sW4n5b5cO51wHH/88eniiy+OEQAAAAPsY5s2bfqrl7zkJZ+JMe0buqDkNbkmuu2mqWwP&#10;fHPdjpvKnCzO9Yq6nbqlS5detXbt2rRixYr0B2eeFWfppaeffio9/dRTVb/7Hnuk3Xffo+rpLfPc&#10;jp/8+MnoUnrGM/eMjl6yltthLbfDPPef14x2WMv9Zy23oznP2aqRkZFzo6d9Ax+UlO2A31i3lanc&#10;PnNErjvqdlxrczI6OrppbGysHNOFl5Rdium1jRvWpUfWr6v6fecvSHPnLah6ess8t+OBe+6KLqWD&#10;Dzs8OnrJWm6HtdwO89x/XjPaYS33n7XcjuY8Z4KSmTWei+wex0Hz1ThOx51xBAAAAIbMoAYlj8Sx&#10;46g4Tka59QYAAAAYQoMalHwpjh3Hx3E6ytbCAAAAwBAY1KCk3D7zUN1Wyna/y+p2h345jh2fiyMA&#10;AAAw4AY1KCnG4tjx1jhOZH6u5kNgi7+JIwAAADDgBjkouTKOHWW74LPrdrvOy3Vo3VbKbTeT3VYY&#10;AAAA2MUNclByb64L6nbc6lxlz91y5UjTolxlS+HRarTZZK5CAQAAAAbEIAclxf+d67a6HVfCkH/P&#10;dWuuG+JYrhzpvuWmhCyuJgEAAIAhMuhByfpcJ+bqDkuKJbnK7Tjl2K2EJCvrFgAAABgWgx6UFJ2w&#10;5JxczZ1wtqVcWXJsLiEJAAAADKFhCEqKEpZclOuwXCflKleM3NioEqIcmesFuW7JBQAAAAyhYQlK&#10;OkpgUh7aWq4YKVeZdKqEKHfmAgAAAIbYsAUlAAAAANslKAEAAAAIghIAAACAICgBAAAACIISAAAA&#10;gCAoAQAAAAiCEgAAAIAgKAEAAAAIghIAAACAICgBAAAACIISAAAAgCAoAQAAAAiCEgAAAIAgKAEA&#10;AAAIghIAAACAICgBAAAACIISAAAAgCAoAQAAAAiCEgAAAIAgKAEAAAAIghIAAACAICgBAAAACIIS&#10;AAAAgCAoAQAAAAiCEgAAAIAgKAEAAAAIghIAAACAICgBAAAACIISAAAAgCAoAQAAAAiCEgAAAIAg&#10;KAEAAAAIghIAAACAICgBAAAACIISAAAAgCAoAQAAAAiCEgAAAIAgKAEAAAAIghIAAACAICgBAAAA&#10;CIISAAAAgCAoAQAAAAiCEgAAAICwWxw3xbHonGMGjI6ObhobGyvHdN5FH4qz9NJjD69Pj+Yq5uw3&#10;P+2Ti94zz+344f3fji6lAxa+MDp6yVpuh7XcDvPcf14z2mEt95+13I7mPGerRkZGzo2e9o3nIoKS&#10;3lue64S6nbrFixefcvfdd6dTTz01nXXWWXEWAACAAScomVmCkj66L9fCup2+pUuXpssuuyxGAAAA&#10;DDhBycwSlPTR4lyvqNupW7p06VVr165NK1asSH9wpitK+uHpp59KTz/1VNXvvsceaffd96h6ess8&#10;t+MnP34yupSe8cw9o6OXrOV2WMvtMM/95zWjHdZy/1nL7WjOcyYomVmCktmq+YySCy9ZE2fppY0b&#10;1qVH1q+r+n3nL0hz5y2oenrLPLfjgXvuii6lgw87PDp6yVpuh7XcDvPcf14z2mEt95+13I7mPGeC&#10;kpk1novY9QYAAAAgCEoAAAAAgqAEAAAAIAhKAAAAAIKgBAAAACAISgAAAACCoAQAAAAgCEoAAAAA&#10;gqAEAAAAIAhKAAAAAIKgBAAAACAISgAAAACCoAQAAAAgCEoAAAAAgqAEAAAAIAhKAAAAAIKgBAAA&#10;ACAISgAAAACCoAQAAAAgCEoAAAAAgqAEAAAAIAhKAAAAAIKgBAAAACAISgAAAACCoAQAAAAgCEoA&#10;AAAAgqAEAAAAIAhKAAAAAIKgBAAAACAISgAAAACCoAQAAAAgCEoAAAAAgqAEAAAAIAhKAAAAAIKg&#10;BAAAACAISgAAAACCoAQAAAAgCEoAAAAAgqAEAAAAIAhKavNzHdOoI3IBAAAAQ0ZQUjsv182NWp0L&#10;AAAAGDKCkpTW5BqtWwAAAGCYDXtQsjyXkAQAAACoDHNQUkKST9QtAAAAwPAGJeVhreWWm46H4ggA&#10;AAAMsWEMSkpIsjbX/tUopdtynVy3AAAAwDAbtqCkbAN8ba5OSFKuJDkt18ZqBAAAAAy1YQpKSkhy&#10;Q65Dq1EdkizNdWc1AgAAAIbeMAUlH8m1pG4rZ+QSkgAAAADjhiUoKQ9ufWPdVk7KdU3dAgAAANSG&#10;ISg5O9do3VbGcglJAAAAgK0MelCyPNfquq2UkKTccgMAAACwlUEOSo7J9Ym6rZRtgN9XtwAAAABb&#10;G9Sg5Ihcf123lRKSnJhrfTUCAAAA2IZBDEoW5Vqba/9qVG8DfFouIQkAAAAwod3iuCmORefcrqo8&#10;qLWzw00JSZbm2tE2wOU2nZvrtnJjrnIFSutGR0c3jY2NlWM676IPxVl66bGH16dHcxVz9puf9slF&#10;75nndvzw/m9Hl9IBC18YHb1kLbfDWm6Hee4/rxntsJb7z1puR3Oes1UjIyPnRk/7xnORQQxKbsh1&#10;Qt1WQclX6nZC5f/6JXVb6f5zH8s12Z1yygNkO59/yhYvXnzK3XffnU499dR01llnxVkAAAAGnKBk&#10;Zg1NUNIr5+S6qG536L5cC+t2+pYuXZouu+yyGAEAADDgBCUzS1AyRVMJShbnekXdTt3SpUuvWrt2&#10;bVqxYkX6gzNdUdIPTz/9VHr6qaeqfvc99ki7775H1dNb5rkdP/nxk9Gl9Ixn7hkdvWQtt8Nabod5&#10;7j+vGe2wlvvPWm5Hc54zQcnMGuig5PxcR9ftpPXy1pud0nxGyYWXrImz9NLGDevSI+vXVf2+8xek&#10;ufMWVD29ZZ7b8cA9d0WX0sGHHR4dvWQtt8Nabod57j+vGe2wlvvPWm5Hc54zQcnMGs9FBnHXm5W5&#10;yoNYp1Jn5moqIUnz7a2EJAAAAMDMGsSgBAAAAGBaBCUAAAAAQVACAAAAEAQlAAAAAEFQAgAAABAE&#10;JQAAAABBUAIAAAAQBCUAAAAAQVACAAAAEAQltUdz3dio23MBAAAAQ0ZQUrsz14mNWpkLAAAAGDKC&#10;EgAAAIAgKAEAAAAIghIAAACAICgBAAAACIISAAAAgCAoAQAAAAiCEgAAAIAgKAEAAAAIghIAAACA&#10;ICgBAAAACIISAAAAgCAoAQAAAAiCEgAAAIAgKAEAAAAIghIAAACAICgBAAAACIISAAAAgCAoAQAA&#10;AAiCEgAAAIAgKAEAAAAIghIAAACAICgBAAAACIISAAAAgCAoAQAAAAiCEgAAAIAgKAEAAAAIghIA&#10;AACAICgBAAAACIISAAAAgCAoAQAAAAiCEgAAAIAgKAEAAAAIghIAAACAICgBAAAACIISAAAAgCAo&#10;AQAAAAiCEgAAAIAgKAEAAAAIghIAAACAICgBAAAACIISAAAAgCAoAQAAAAiCEgAAAICwWxw3xbHo&#10;nGMGjI6ObhobGyvHdN5FH4qz9NJjD69Pj+Yq5uw3P+2Ti94zz+344f3fji6lAxa+MDp6yVpuh7Xc&#10;DvPcf14z2mEt95+13I7mPGerRkZGzo2e9o3nIoKS3lue64S6nbrFixefcvfdd6dTTz01nXXWWXEW&#10;AACAAScomVmCkj66L9fCup2+pUuXpssuuyxGAAAADDhBycwSlPTR4lyvqNupW7p06VVr165NK1as&#10;SH9wpitK+uHpp59KTz/1VNXvvsceaffd96h6ess8t+MnP34yupSe8cw9o6OXrOV2WMvtMM/95zWj&#10;HdZy/1nL7WjOcyYomVmCktmq+YySCy9ZE2fppY0b1qVH1q+r+n3nL0hz5y2oenrLPLfjgXvuii6l&#10;gw87PDp6yVpuh7XcDvPcf14z2mEt95+13I7mPGeCkpk1novY9QYAAAAgCEoAAAAAgqAEAAAAIAhK&#10;AAAAAIKgBAAAACAISgAAAACCoAQAAAAgCEoAAAAAgqAEAAAAIAhKAAAAAIKgBAAAACAISgAAAACC&#10;oAQAAAAgCEoAAAAAgqAEAAAAIAhKAAAAAIKgBAAAACAISgAAAACCoAQAAAAgCEoAAAAAgqAEAAAA&#10;IAhKAAAAAIKgBAAAACAISgAAAACCoAQAAAAgCEoAAAAAgqAEAAAAIAhKAAAAAIKgBAAAACAISgAA&#10;AACCoAQAAAAgCEoAAAAAgqAEAAAAIAhKAAAAAIKgBAAAACAISgAAAACCoAQAAAAgCEoAAAAAgqAE&#10;AAAAIAxjUHJErmMaBQAAAFAZhqBkWa7zc92aa1OuO3Ld3Khy7ju5zs41PxcAAAAwpAY5KFmRa0Ou&#10;63K9J9eSXNtzaK7Vue7JVYIVAAAAYAgNclDyG7n2r9tJK+9fgpXl1QgAAAAYKsP0jJLbcl2Q6zW5&#10;jo06PdeNubp9IteiugUAAACGxTAEJWO5jsz1slwrc12f65aoj+Y6MddJubq9I44AAADAkBjkoOSm&#10;XCUgOSPXneXEBK7JVa42aRqNIwAAADAkBjkouSjXjgKSpivj2GT7YAAAABgiw/SMkh25N44AAADA&#10;kBKUAAAAAARBCQAAAEAQlGy2re2AvxVHAAAAYAgISjY7Lo4d3821vm4BAACAYSAo2eydcez4ZBwB&#10;AACAISEoqa3IdWjdjtvWdsEAAADAABOU1M8mubBux52Ty3bBAAAAMGR2i+OmOBadc8Pi1lxL6rZS&#10;nk3y8lwz8nyS0dHRTWNjY+WYzrvoQ3GWXnrs4fXp0VzFnP3mp31y0XvmuR0/vP/b0aV0wMIXRkcv&#10;WcvtsJbbYZ77z2tGO6zl/rOW29Gc52zVyMjIudHTvvFcZNiDkjW5Ruu28lCupbnurEbTszzXCXU7&#10;dYsXLz7l7rvvTqeeemo666yz4iwAAAADTlAyswQlWXkuyeV1O+6kXNfU7bTdl2th3U7f0qVL02WX&#10;XRYjAAAABpygZGYNfVBSrvr4RN2O60VIUizO9Yq6nbqlS5detXbt2rRixYr0B2e6oqQfnn76qfT0&#10;U09V/e577JF2332Pqqe3zHM7fvLjJ6NL6RnP3DM6eslaboe13A7z3H9eM9phLfeftdyO5jxngpKZ&#10;NdRByRG57qjbcWO5zqjbmdV8RsmFl5Q7g+i1jRvWpUfWr6v6fecvSHPnLah6ess8t+OBe+6KLqWD&#10;Dzs8OnrJWm6HtdwO89x/XjPaYS33n7XcjuY8Z4KSmTWeiwzbrjclJFlbt+NmTUgCAAAAzKxhCko6&#10;Icn+1agmJAEAAADGDUtQIiQBAAAAdmgYghIhCQAAADApgx6UbCskuSCXkAQAAADYyiAHJctydYck&#10;ZQvglXULAAAAsKVBDUrKlSTX5eoOSa6pWwAAAICtDWpQMieOHQ/lOiXXDdOo5bkAAACAITAMD3Mt&#10;ypUlJ0yznp8LAAAAGALDEpQAAAAA7NCgBiWP5rqxR/W9XAAAAMAQGNSg5M5cJ/aoPAAWAAAAhoRb&#10;bwAAAACCoAQAAAAgCEoAAAAAgqAEAAAAIAhKAAAAAIKgBAAAACAISgAAAACCoAQAAAAgCEoAAAAA&#10;gqAEAAAAIAhKAAAAAIKgBAAAACAISgAAAACCoAQAAAAgCEoAAAAAgqAEAAAAIAhKAAAAAIKgBAAA&#10;ACAISgAAAACCoAQAAAAgCEoAAAAAgqAEAAAAIAhKAAAAAIKgBAAAACAISgAAAACCoAQAAAAgCEoA&#10;AAAAgqAEAAAAIAhKAAAAAIKgBAAAACAISgAAAACCoAQAAAAgCEoAAAAAgqAEAAAAIAhKAAAAAIKg&#10;BAAAACAISgAAAACCoAQAAAAgCEoAAAAAgqAEAAAAIAhKAAAAAIKgBAAAACAISgAAAADCbnHcFMei&#10;c44ZMDo6umlsbKwc03kXfSjO0kuPPbw+PZqrmLPf/LRPLnrPPLfjh/d/O7qUDlj4wujoJWu5HdZy&#10;O8xz/3nNaIe13H/Wcjua85ytGhkZOTd62jeeiwhKem95rhPqduoWL158yt13351OPfXUdNZZZ8VZ&#10;AAAABpygZGYJSvrovlwL63b6li5dmi677LIYAQAAMOAEJTNLUNJHi3O9om6nbunSpVetXbs2rVix&#10;Iv3Bma4o6Yenn34qPf3UU1W/+x57pN1336Pq6S3z3I6f/PjJ6FJ6xjP3jI5espbbYS23wzz3n9eM&#10;dljL/Wctt6M5z5mgZGYJSmar5jNKLrxkTZyllzZuWJceWb+u6vedvyDNnbeg6ukt89yOB+65K7qU&#10;Dj7s8OjoJWu5HdZyO8xz/3nNaIe13H/Wcjua85wJSmbWeC5i1xsAAACAICgBAAAACIISAAAAgCAo&#10;AQAAAAiCEgAAAIAgKAEAAAAIghIAAACAICgBAAAACIISAAAAgCAoAQAAAAiCEgAAAIAgKAEAAAAI&#10;ghIAAACAICgBAAAACIISAAAAgCAoAQAAAAiCEgAAAIAgKAEAAAAIghIAAACAICgBAAAACIISAAAA&#10;gCAoAQAAAAiCEgAAAIAgKAEAAAAIghIAAACAICgBAAAACIISAAAAgCAoAQAAAAiCEgAAAIAgKAEA&#10;AAAIghIAAACAICgBAAAACIISAAAAgCAoAQAAAAiCEgAAAIAgKAEAAAAIghIAAACAICgBAAAACIIS&#10;AAAAgCAoAQAAAAiCEgAAAIAgKAEAAAAIghIAAACAICgBAAAACIISAAAAgCAoAQAAAAiCEgAAAIAg&#10;KAEAAAAIghIAAACAICgBAAAACIISAAAAgCAoAQAAAAiCEgAAAIAgKAEAAAAIghIAAACAsFscN8Wx&#10;6JxjBoyOjm4aGxsrx/TeD1wQZ+mlxx/bWFWx9z5zq6L3zHM7Nvzr96NLad5PHRQdvWQtt8Nabod5&#10;7j+vGe2wlvvPWm5Hc56zVSMjI+dGT/vGcxFBSe8tz3VC3U7dwoULT7n//vvTIYcckl7ykpfEWXrt&#10;wQcfTLvttls68MAD4wz9YJ7773//7/+d7rvvvrRo0aK05557xll6zVruP2u5Hea5HV4z+s9aboe1&#10;3I4yzy9+8YvTO97xDkHJzBKU9NF9uRbWLQAAAEysBFJf//rXBSUzS1DSR4tzvaJup27hwoVXlStK&#10;8jGddtppcZZee+9731sdP/jBD1ZH+sM8999NN91U1atf/eqq6A9ruf+s5XaY53Z4zeg/a7kd1nI7&#10;OvP8jW98Q1AyswQls9WSJUs23XbbbeWY/u6WW+MsvbRxw7r0/AOfW/Xf+8G/pbnzFlQ9vWWe2/Hu&#10;M89InecaXXjJmjhLL1nL7bCW22Ge+89rRjus5f6zltvRnGdByYwbz0XsegMAAAAQBCUAAAAAQVAC&#10;AAAAEAQlAAAAAEFQAgAAABAEJQAAAABBUAIAAAAQBCUAAAAAQVACAAAAEAQlAAAAAEFQMsv8h//w&#10;H7Y40h/Pec5zqqK/zHP/debXPPeXtdx/1nI7zHM7yvya4/6yltthLbfDPM8+u8VxUxyLzjlmwFve&#10;8pZNV1xxRTr99NPTf/3QWJyllzZuWJfuuO3LaY899kgjL12S5s5bEG+hl8xzO75z1+3p61//ejrq&#10;qKPSwsVHxFl6yVpuh7XcDvPcf14z2mEt95+13I7mPD//+c9fNTIycm68ifaN5yKuKJllyv8gxW67&#10;yav66ZBDDikvRDGiX8xz/z3rWc9KL3vZy8ZfO+gPa7n/rOV2mOd2eM3oP2u5HdZyO8zz7CMoAQAA&#10;AAiCEgAAAIAgKAEAAAAIghIAAACAICgBAAAACIISAAAAgCAoAQAAAAiCEgCgb+6/7970pS/eUlXp&#10;e2HDhvXjH7NUGQPAbND8+XTX1++Msz0zP9cxjSpj+kBQAgD0zQf+8D3pxFcfW9Vfffov4+zUlTDk&#10;0osvSi/9mRekRQc+Z/xjlirjpa96WbrqTz4qNAGgNeVnzrWfuia9/a1nVD+f9ttrty1+Ph3zs0dW&#10;58rPqPJ+01TCkLNzfSfXv+e6uVFlfGuuFbmEJj0kKAEA+qL8BfKmv/tcjKav/IvcUS8+LL1/5Tnp&#10;vnu/G2e39LXbb0tn/v7p6RePeXk//gUPALZQwpES1L/5t09KV14xtt2fT0X5GVXerwQmU/wZdUSu&#10;e3KtznVoObENS3JdnuvLucr70wOCEgCg50pIcv6570sPP/RQnJme8hfKXzlh6aQ/TvmLanl/YQkA&#10;/VTCkakqgckUfkaV0GNtrv2r0Y6VIKW8v7CkBwQlAMBOK3/pK/djl9tfyr+ylStApvOXyKYStrxp&#10;+eu2Ckne/JbR9KnPXJduuOnm6ljGTeX9y9UnANCWXzzuhLTq/NXVz6ZOlfEhi7a8EKT8jCo/23ag&#10;3EZzba7ukKT8YH1NrmPj2P2Dtrx/ufqEnSQoAQB2Wgkmyv3Y5faXEpDs7JUkxcevunKLS5n323//&#10;dMtX7kgXX7YmHX/isvSKVx5THcu4nC9v7/jC52/cmfvBAWCHys+dEobc8a3vpms/e0N629vPrn42&#10;daqMv/bP39kq0C8/23bwM+rNuZoJS/mhemSuM3Jdn+uWOJZxOd/8oXtCruV1y3QJSgCAWeljV14R&#10;Xe3iS9ekw1+y7SuKy/n3n3dhjGofvvTi6ACgt0r48dVv3lOFIQsPWRRnt60E+i89ujxKZLM///jH&#10;otumt8SxowQi27tfp5x/d92Oe3scmSZBCQCw0/7zm06p/lWtWd3/gjYV5Tae5tUk5dLl171h4n8g&#10;O/W0FVtcVVLuBe/VlsQA0FTCj3nzJr/RzO+/bcvsolz5uB1l29/m1STlh+GOLpH8aK7mVSUllZk4&#10;vWFCghIAYKeVEKP8q1qzXr/8P8dbp+7L//TF6Gqvff0bo5vY616/ZZiy9gufjw4AZs7zDjoouh16&#10;ZRw7PhnHHekOU46LI9MgKAEAZp1/+Puboqu9/D++KrqJdd+aY/cbAHYxr45jxz/GcUe6f+DZ/WYn&#10;CEoAgFnn9tu+El3twAOfF93EXvQzL46u5tYbAHYxPxvHjgfjuCPfjGOHW292gqAEAJh1unfN2d5D&#10;XLv91AEHRleb4B5wAGjNg9//fnS17oe7NnRvCTzZSyN/EMeOsvsN0yQoAQBmlZ25XWZHOw8AwEy4&#10;7rOfia521NEvi26zm2666bnRTodLKHtIUAIAzCqPPfZodL3hOSUAzKRyG+in/2LLZ7KesOxXotvs&#10;kUceeVa0veI5JdMkKAEAZrXmlr/T0evgBQCm4gN/+J7oamXL++NPXBajCW15H+rUzYkjUyQoAQBm&#10;taOXdD/XDgB2DZ+74fqtriYZ+5OPRbdDWz7ZnNYISgAAAKDHyi03bzn15BjVXvv6N6ZXvPKYGDFb&#10;CUoAAACghzZsWJ9OPfmNW+ziVna6+eNLPxIjZjNBCQAwq9niF4BdzTve9l/S126/LUb187b+n7E/&#10;SfPmzY8zk2KL3xkiKAEABtoLF78oOgDov7e/9YwtnktSQpK/uXFtOvwlrW9C8604MkWCEgBgVul1&#10;sDHFf70DgGm76k8+mq68YixGtYsvXTOpkGTJkiX/X7S9sj6OTJGgBACYVXYm2PjSF2+JrrazWwsD&#10;wGRd+6lr0pm/f3qMalf+t0+k171heYwmdvDBBz8e7XR0PyF2Z7cWHmqCEgBg1ikPvGvqDkC2Z+PG&#10;jdHVbC0MQBtKSPLm3z4pRrWphCQNmx9sUpvsFjlz49hha+GdICgBAGado45+WXS1B7///egm9q1v&#10;3hVd7cijjo4OAPqjhyFJcWscOw6K444cHseO2+PINAhKAIBZ55XH/Fx0tes++5noJvaZT/9FdLWX&#10;/8dXRQcAvdfjkKT4hzh2/Hocd+T1cez4xzgyDYISAGDWWfpLx0VXK7sH3H/fvTHatvL27q0Yl/zs&#10;y2MEAL3VHZKUnzs7GZIUn49jxxtzLarb7Spvb96zWp5P8uW6ZToEJQDArFMe6Pra15e/G272gT98&#10;T3TbVrZjbHrd65fb8QaAvrj04ou2CknKFsA7GZIUZaeazXsL1y6I4/asiWPHNbnseLMTBCUAwKx0&#10;1jvfHV2tXFXyu29avtWVJWVczn/h8zfGmdr/deY7ogOA3ilbAL9/5Tkx2hySTGYL4Em6MI4d5V8O&#10;SvjRfWVJGZfzJ1Sjzf44jkzTbnHcFMeic44ZMDo6umlsbKwc04WXdAeD9MLGDevSI+vXVf2+8xek&#10;ufMWVD29ZZ7b8cA9mx9cefBh3c/wohes5ckplx9//4Hvxaj2vf91f7ryirEYpfSLx52Qfu4XXh2j&#10;zd729rO3u5bPe//KdPHqrf8hreyKU64W2bBh/Ra323SsOn919XHZkteM/vOa0Q5ruf+s5e0rV5M0&#10;g5JDFh2aFh36ghhNzTvPOSc977n/R4zSqpGRkXOjPz/Xti6lLD/0ytUi5ZLJLbeIq5Uv7KK6ZYrG&#10;cxFBySwjKOk/L/rtMM/t8BfF/rOWJ+d1v3riVld0TNbDT2yacC2XW2qagcuOvPkto+niy/wM3Rav&#10;Gf3nNaMd1nL/Wcvb1x2U7IxrP/PX6YWHHhKjLYKSovwwG63bSSk/LLe8D5WpGM9F3HoDAMxqJfS4&#10;5MOXV5c2T6S8vbyfkASAAVFCj9NzlYezTqS8vbyfkKRHXFEyy7iipP+k4+0wz+3wL2r9Zy1PTrlF&#10;5o6v3h6jqbn2szdMai2X22zW/t3n0z9/8xtbfK4jjzq62gb4+BOXxRm2x2tG/3nNaIe13H/W8vaV&#10;203//OMfi9HOmeDWm6Zym03ZDm4k19HlRCg/DMs2wNdXI3aWW29mK0FJ/3nRb4d5boe/KPaftdwO&#10;a7kd5rn/vGa0w1ruP2u5Hc15zrYXlNAOt94AAAAAdBOUAAAAAARBCQAAAEDwjJLee0aug+p26k4+&#10;+eT7rr766uoZJe9818o4Sy/9+Mkn0pNPPF71e+61d3rmnntVPb1lntvxo42bH4L+7LkT7wjC9FjL&#10;7bCW22Ge+89rRjus5f6zltvRnOfMM0pmloe59tGtuZbU7fQtW7YsrV69OkYAAAAMOEHJzPIw1z66&#10;Jdf90605c+bkQ0qdIwAAANAeV5TMMs3tgd+76vw4Sy89/tjG9PiPHq36vZ89J+29z9yqp7fMczs2&#10;/NuD0aU077nPi45espbbYS23wzz3n9eMdljL/Wctt6M5z5krSmaWW29mq2ZQcuEla+IsvWRP+HaY&#10;53Y8cM9d0aV08GGHR0cvWcvtsJbbYZ77z2tGO6zl/rOW29Gc50xQMrPcegMAAADQTVACAAAAEAQl&#10;AAAAAEFQAgAAABAEJQAAAABBUAIAAAAQBCUAAAAAQVACAAAAEAQlAAAAAEFQAgAAABAEJQAAAABB&#10;UAIAAAAQBCUAAAAAQVACAAAAEAQlAAAAAEFQAgAAABAEJQAAAABBUAIAAAAQBCUAAAAAQVACAAAA&#10;EAQlAAAAAEFQAgAAABAEJQAAAABBUAIAAAAQBCUAAAAAQVACAAAAEAQlAAAAAEFQAgAAABAEJQAA&#10;AABBUAIAAAAQBCUAAAAAQVACAAAAEAQlAAAAAEFQAgAAABAEJQAAAABBUAIAAAAQBCUAAAAAQVAC&#10;AAAAEIYxKDki1zGNAgAAAKgMQ1CyLNf5uW7NtSnXHblublQ5951cZ+eanwsAAAAYUoMclKzItSHX&#10;dbnek2tJru05NNfqXPfkKsEKAAAAMIQGOSj5jVz71+2klfcvwcryagQAAAAMlWF6RsltuS7I9Zpc&#10;x0adnuvGXN0+kWtR3QIAAADDYhiCkrFcR+Z6Wa6Vua7PdUvUR3OdmOukXN3eEUcAAABgSAxyUHJT&#10;rhKQnJHrznJiAtfkKlebNI3GEQAAABgSgxyUXJRrRwFJ05VxbLJ9MAAAAAyRYXpGyY7cG0cAAABg&#10;SAlKAAAAAIKgBAAAACAISjbb1nbA34ojAAAAMAQEJZsdF8eO7+ZaX7cAAADAMBCUbPbOOHZ8Mo4A&#10;AADAkBCU1FbkOrRux21ru2AAAABggAlK6meTXFi3487JZbtgAAAAGDKzOSg5ItcxU6jpKrfY7F+3&#10;lfJsEleTAAAAwBDaLY6b4lh0zs20G3KdULeTMp2ve02u0bqtPJRraa47q9H0PCPXQXU7dSeffPJ9&#10;V199dRodHU3vfNfKOEsv/fjJJ9KTTzxe9XvutXd65p57VT29ZZ7b8aON5WWr9uy5zcyXXrGW22Et&#10;t8M895/XjHZYy/1nLbejOc/ZqpGRkXOjp33jucgwByXluSSX1+24k3JdU7fTdmuuJXU7fcuWLUur&#10;V6+OEQAAAANOUDKzxnORYX1GyfJc/QhJilty3T/dmjNnTj6k1DkCAAAA7ZnNV5SUMOP5dTspF8Vx&#10;R8qzT+6o23Fjuc6o25k1Ojq6aWxsrLr15r2rzo+z9NLjj21Mj//o0arf+9lz0t77zK16ess8t2PD&#10;vz0YXUrznvu86Ogla7kd1nI7zHP/ec1oh7Xcf9ZyO5rznLmiZGbtErfe9EMJSdbmat7IOGtCkqIZ&#10;lFx4SXmECr22ccO69Mj6dVW/7/wFae68BVVPb5nndjxwz13RpXTwYYdHRy9Zy+2wltthnvvPa0Y7&#10;rOX+s5bb0ZznTFAys4by1ptZH5IAAAAAM2tYghIhCQAAALBDwxCUCEkAAACASRn0oGRbIckFuYQk&#10;AAAAwFYGOShZlqs7JClbAK+sWwAAAIAtDWpQUq4kuS5Xd0hyTd0CAAAAbG1Qg5I5cex4KNcpuW6Y&#10;Ri3PBQAAAAyBYXiYa1GuLDlhmvX8XAAAAMAQGJagBAAAAGCHBjUoeTTXjT2q7+UCAAAAhsCgBiV3&#10;5jqxR+UBsAAAADAk3HoDAAAAEAQlAAAAAEFQAgAAABAEJQAAAABBUAIAAAAQBCUAAAAAQVACAAAA&#10;EAQlAAAAAEFQAgAAABAEJQAAAABBUAIAAAAQBCUAAAAAQVACAAAAEAQlAAAAAEFQAgAAABAEJQAA&#10;AABBUAIAAAAQBCUAAAAAQVACAAAAEAQlAAAAAEFQAgAAABAEJQAAAABBUAIAAAAQBCUAAAAAQVAC&#10;AAAAEAQlAAAAAEFQAgAAABAEJQAAAABBUAIAAAAQBCUAAAAAQVACAAAAEAQlAAAAAEFQAgAAABAE&#10;JQAAAABBUAIAAAAQBCUAAAAAQVACAAAAEAQlAAAAAEFQAgAAABAEJQAAAABBUAIAAAAQBCUAAAAA&#10;QVACAAAAEAQlAAAAAGG3OG6KY9E5x/Q8I9dBdTt1J5988n1XX311Gh0dTe9818o4Sy/9+Mkn0pNP&#10;PF71e+61d3rmnntVPb1lntvxo40PRZfSs+fuHx29ZC23w1puh3nuP68Z7bCW+89abkdznrNVIyMj&#10;50ZP+8ZzEUFJ792aa0ndTt+yZcvS6tWrYwQAAMCAE5TMrPFcxK03vXdLrvunW3PmzMmHlDpHAAAA&#10;oD2uKJllRkdHN42NjVW33rx31flxll56/LGN6fEfPVr1ez97Ttp7n7lVT2+Z53Zs+LcHo0tp3nOf&#10;Fx29ZC23w1puh3nuP68Z7bCW+89abkdznjNXlMwst97MVs2g5MJL1sRZemnjhnXpkfXrqn7f+QvS&#10;3HkLqp7eMs/teOCeu6JL6eDDDo+OXrKW22Ett8M895/XjHZYy/1nLbejOc+ZoGRmufUGAAAAoJug&#10;BAAAACAISgAAAACCoAQAAAAgCEoAAAAAgqAEAAAAIAhKAAAAAIKgBAAAACAISgAAAACCoAQAAAAg&#10;CEoAAAAAgqAEAAAAIAhKAAAAAIKgBAAAACAISgAAAACCoAQAAAAgCEoAAAAAgqAEAAAAIAhKAAAA&#10;AIKgBAAAACAISgAAAACCoAQAAAAgCEoAAAAAgqAEAAAAIAhKAAAAAIKgBAAAACAISgAAAACCoAQA&#10;AAAgCEoAAAAAgqAEAAAAIAhKAAAAAIKgBAAAACAISgAAAACCoAQAAAAgCEoAAAAAgqAEAAAAIAhK&#10;AAAAAIKgBAAAACAISmrzcx3TqCNyAQAAAENGUFI7L9fNjVqdCwAAABgygpKU1uQarVsAAABgmA17&#10;ULI8l5AEAAAAqAxzUFJCkk/ULQAAAMDwBiXlYa3llpuOh+IIAAAADLFhDEpKSLI21/7VKKXbcp1c&#10;twAAAMAwG7agpGwDfG2uTkhSriQ5LdfGagQAAAAMtWEKSkpIckOuQ6tRHZIszXVnNQIAAACG3jAF&#10;JR/JtaRuK2fkEpIAAAAA44YlKCkPbn1j3VZOynVN3QIAAADUhiEoOTvXaN1WxnIJSQAAAICtDHpQ&#10;sjzX6rqtlJCk3HIDAAAAsJVBDkqOyfWJuq2UbYDfV7cAAAAAWxvUoOSIXH9dt5USkpyYa301AgAA&#10;ANiGQQxKFuVam2v/alRvA3xaLiEJAAAAMKHZHJSUq0LK7TOTrY4LcjVDkqW5bAMMAAAA7NBucdwU&#10;x6JzbqbdkOuEup2Uztfd/HMlKPlK3U5ofq4ldVvp/nMfyzXZnXKekeugup26k08++b6rr746jY6O&#10;pne+a2WcpZd+/OQT6cknHq/6PffaOz1zz72qnt4yz+340cbyclV79txORkwvWcvtsJbbYZ77z2tG&#10;O6zl/rOW29Gc52zVyMjIudHTvvFcZNCDkl45J9dFdbtDt+Zqhi7TsmzZsrR6dXPDHgAAAAaYoGRm&#10;jecig7498Ey4Jdf90605c+bkQ0qdIwAAANCe2XxFyfJcz6/bSelc8XF+rqPrdtJ6eevNThkdHd00&#10;NjZW3Xrz3lXlW6HXHn9sY3r8R49W/d7PnpP23mdu1dNb5rkdG/7twehSmvfc50VHL1nL7bCW22Ge&#10;+89rRjus5f6zltvRnOfMFSUza5e49aZN5WGwN9dt5cZcZTvh1jWDkgsvWRNn6aWNG9alR9avq/p9&#10;5y9Ic+ctqHp6yzy344F77ooupYMPOzw6eslaboe13A7z3H9eM9phLfeftdyO5jxngpKZ5dYbAAAA&#10;gG6CEgAAAIAgKAEAAAAIghIAAACAICgBAAAACIISAAAAgCAoAQAAAAiCEgAAAIAgKAEAAAAIgpLa&#10;o7lubNTtuQAAAIAhIyip3ZnrxEatzAUAAAAMGUEJAAAAQBCUAAAAAARBCQAAAEAQlAAAAAAEQQkA&#10;AABAEJQAAAAABEEJAAAAQBCUAAAAAARBCQAAAEAQlAAAAAAEQQkAAABAEJQAAAAABEEJAAAAQBCU&#10;AAAAAARBCQAAAEAQlAAAAAAEQQkAAAATet2vnrhF9duGDevT775p+Raf87z3r4y39tZdX79zi89T&#10;6tpPXRNvZRjtFsdNcSw655gBo6Ojm8bGxsoxXXjJmjhLL23csC49sn5d1e87f0GaO29B1dNb5rkd&#10;D9xzV3QpHXzY4dHRS9ZyO6zldpjn/vOa0Y6ZXMvlF+g///jHYtQf1372hupYgoE7vnp71RdHHnV0&#10;et+q82O0pe6va6L3nYzutfz8A59b9R0PP9H8FbL33v7WM9KVV4zFKKWXHr2kmpd58+bHmd4q8/fm&#10;3z4pRrUbbro5veKVx8SoP5rznK0aGRk5N3raN76oBSWzjKCk//wFph3muR1+6ek/a7kd1nI7zHP/&#10;ec1ox0yu5Usvvii9f+U5MeqPTghRrmz4wudvrPriF487YTxE6db9dU30vpPRvZbbDEqu+pOPpjN/&#10;//QYpbTf/vunv//ibWnhIYviTH9s6/N+9Zv39C2cKZrznAlKZtb4onbrDQAAALNCuQ2mGVYUf3Pj&#10;2r6HJMWpp61Ib37LaIxSevihh9I73vZfYsQwEZQAAABM0kEHP7+6WmNHVW4VaSpXJ2zr/bZVw6z7&#10;ap1LPnx5OvwlR8So/1aee94W/+0+/RefTJ+74foYMSzcejPLuPWm/1wS2w7z3A6X0feftdwOa7kd&#10;5rn/vGa0Y1dYy1/64i3pxFcfG6Pp3QpTrq547LFHY5TSPvvM2W5ocP9996Z//eEPYjTx+05G91pu&#10;49ab7ueETGfOeqHM+zE/e2SM+nsLTnOeM7fezCy33gAAAMxmJegoDxPt1ETBR7k1ZbLvOxuVXW7e&#10;/rYzYlS7+LKZ+YfjMnerzl8do/oWnI9fdWWMGAaCEgAAAGZUCSJKINHx9nPe08pzSbbnTae+ubqS&#10;pOOSP/6vVZjDcBCUAAAAMKNKENFRAor/8razYjQzym02Z77jXTFyVcmwEZQAAADMQuWZHWWL4E6V&#10;cUd5jkbzbd113vtXxnvuWHlYadleuPnnL/qvF6Sbb7453qO/yvfVvJrkda9fPu3ngWzre/ndNy2v&#10;zk31oazbuqqE4SAoAQAAmIW+/8D30hc+f+N4lXFHechr823ddcdXb4/33L4SHLz0Z16Q3vDrr6l2&#10;m2n++Q9fdmk644wz0qte9ao0tubD8Sf648OXXhxdrWzTO1UlCFl4wLxtfi9l55pyrrxtv712S29/&#10;6xnVw3Z3pIQ1JbTpKGGOHXCGg6AEAABgyJQrTkpwcN+9340z27Zx48Z04QfPi1Hvld16vnb7bTFK&#10;1da8U3kQbXluSLlqpAQhzatSJnLlFWPpjy78YIwm1h3a3Hj930THIBOUAAAA7GJ+6oADq51ZmjVZ&#10;JSS5ePUFMdqs3GZStuS4UY3RAAAQR0lEQVQt9ZIjNm+P20+33/qV6Gq//trXRzc555/7vuqqkaZD&#10;Fh1aPQy2My+vff0bt7iFZipKaFM+Xse1f7H59icGl6AEAABgF1N2hHnb28/eoiaj3HLSHZKUYOSG&#10;m25O9/9wQ7r2szdU9Td/e2P6xje+kdasWZN+/heWxnv23hdv+YfoauVrmazynJZydUhHCUPK9/G1&#10;f/5Oet+q88fn5U8/fk31vX3qM9dN6eN3vPqXjo+uvv2mfF4Gm6AEAABgSIyedkp0tTe/ZbQKRl7x&#10;ymPizJaOPfbY9PE/799VFOXWm44SdEzltpv/ce2noqtdfOma7X4fxfEnLqu+10s+fHnad7/94uyO&#10;vfKYn4uu9i93fys6BpWgBAAAYAiU3WWazyQpt5SsPLd/zx+ZjOZtM0cv+dnoJqf7gbXPO+ig6CZW&#10;njvyx5d+JEY79n8uflF0teZDdRlMghIAAIAhcN1nPxNd7b3nfnDa2/D2w5FHHR1d/03l++6+yuXO&#10;O74aHYNKUAIAADAEyja5TUt/6bjoZkb3Fr1z5+4b3eR03z5zxVj/tjFuPtD1kYcfjo5BJSgBAAAY&#10;cM1ngRTlF//ZdDVJcdDBz49ucl7zq78eXa0EQWWr4M/dcH2c6Z1Fh74gOoaBoAQAAGDA/esPfxBd&#10;bTb+4j/ZZ4x0lCtiurf9Lc88ecOvvyYtPGBeFZpcevFF1ZUrGzasj/eAHROUAAAAsMspV8T8zY1r&#10;twpLirKNbwlN3r/ynHTiq49Niw58ThWclAfawo4ISgAAANgllQetlrDkF487Ic5sXwlO3vzbJ1WB&#10;iStMmIigBAAAgBn35X/6YnRTU8KSaz97Q7rlK3ekVeev3mFoUgKT3/ud34oRbE1QAgAAMOD22WdO&#10;dLV7v/ud6GZO99e0s0pg8ra3n12FJg8/sakKTi758OXpta9/Y7zHZiUs6d51ZyLl/RkeghIAAIAB&#10;V0KEpvvu/e5WO+G0rftr+t7/uj+63igf/9TTVqQ//fg1VWjS/SyTyV7B0n2bzpFHHR0dg0pQAgAA&#10;MAS6b0lZ+4XPRzdzyjbFHV+9/dboeq+EJu8/78IY1f7h72+KbmLfvvtb0dXmzt03OgaVoAQAAGAI&#10;/Mqv/UZ0tVXve/ekHmo6tubD0fVec5vir91+W18fsvqin3lxdFPTfeXJy//jK6NjUAlKAAAAhsCv&#10;vfY3t7j9pGyhW3aA2d4tODfffHNatmxZuvCD58WZ3vu5X3h1dLXbvvLl6HbsvPevnFKwsnHjxuhq&#10;3Z97e7qvPHnh4hdFx6DaLY6b4lh0zjE9z8h1UN1O3cknn3zf1VdfnUZHR9M737UyztJLP37yifTk&#10;E49X/Z577Z2euedeVU9vmed2/GjjQ9Gl9Oy5W953S29Yy+2wltthnvvPa0Y7doW1fNutX0lv+M3X&#10;xij/Uv7zP58+9t/+e4wm56OXr0mrL7wgRimd8+73pBWnnxGjrS366c2/hmzv83V/zI5f+dX/lF58&#10;+OFV//3vfz/d/D//Pn3ve9+rxtty7//6fnQ7p3uefutNv53O++DWX9+2lO933333TR/I7/+r/+nX&#10;4uz2nfLbv5X+4X/+zxil9Km//HRa8rKfjdG2PfTQQ+noI0dilNLIS16S/uqz18do5zVfM7JVIyMj&#10;50ZP+8ZzEUFJ75Ub65bU7fSV5Hb16tUxAgAAdiVf/epX0+/8zu/EKKVXvepV6fLLL4/R5Pzpn/5p&#10;uuSSS2KU0plnnpl+93d/N0Zby79kRzfx51u+fHn65je/GaMdKx/rH//xH2NU+8Y3vhHdzisfv3O1&#10;x9y5c9N1112X9ttvv2o8keb3W/7cL//yL6ef//mfr853/vy//Mu/pHvvvTf92Z/92Rbf84tf/OJ0&#10;zTXXxGj7/vZv/zadffbZMdrxf4OdJCiZWeO5iFtveq/sMVUe1zytmjOn3iKrcwQAAOilEqCUcGIy&#10;fu/3fm/KAc9UlYCjowQm//RP/xSjySt/7pOf/GQ644wz0rHHHluFJaV+8zd/swo6miFJCVVWrVoV&#10;o4mVgKXp+OOPj45B5oqSWWZ0dHTT2NhYdevNe1edH2fppccf25ge/9GjVb/3s+ekvfeZW/X0lnlu&#10;x4Z/ezC6lOY993nR0UvWcjus5XaY5/7zmtGOXWEtf+XLX0q/8avLYpTSLyx9dfrvn/zLGE3Omg9f&#10;ls7/wOYLDFb+4bnpjN9/a4y29rwF86Kb3Of7q//x6fTRsY+kO+/4Wpyp7bvffulXXvMr6eSTfysd&#10;dNBB1Vp+waKF8dbag+s2RLfz/vmbd6Xjlv5cjFI64siXpus/94UYbd+7z35H+qvPfDo98vDDcWbH&#10;ysce+3+vTD/901t+P9vSi/+GO9J8zchcUTKz3HozWzWDkgsvWRNn6aWNG9alR9avq/p95y9Ic+ct&#10;qHp6yzy344F77ooupYMPq+8rpres5XZYy+0wz/3nNaMdu8JaLg8ZbW4ru88+c6otaqeiPGT1X3/4&#10;gxil9FMHHJgWHrIoRlsqn2/Rgc+JUb0V8LWfvSFGE2t+rZ2vs3st//Pd3676jle88pjoeqM8VPYL&#10;n78xRindcNPNk/oc5Wtf+3efT9d99jPppr/7XPWA2m0p8/Gf33RKet0blseZHZvu1zQVzXnOBCUz&#10;y603AAAA/TJv3vzql+pOTTUkKUoo0vwY2wtJimYoM1XNr3V7X2fz6yjVa+9893ujq42edkp0Eytf&#10;ewk//vTj16T7f7gh3fuDf68CjU7d8pU70sNPbKpCo6mEJF/64i1bhCQlaOnH983sJCgBAADYxT34&#10;/S13oZkoVJmNSgjx2te/MUYp3Xfvd9NVf/LRGE1eLwKq4t3vPDO6WneQw2ATlAAAAOzCyu0nHzx3&#10;y1/kX3nM5md+7Cr+8AMXpP3237zd86r3vbu6/ahtl158Ufra7bfFKFUBjqtJhougBAAAYBdRfonv&#10;hAclIPncDddXz9IoV2B0lLBh6S8dF6NdR7kK5v3nXRijVD1v5NSTN19l0oZyy837V54To3ou//jS&#10;j8SIYSEoAQAA2EWUX+KPfNGhab+9dqse3vqGX3/NFlc/FFdcdXV1C8qu6NTTVlTPA+ko39vb33pG&#10;jPqrBFDLX/efYlTbleeS6ROUAAAADIgr/9sn0vEnbt7Sdld08WVrtrgF58orxqorafqpXJ1Trl5p&#10;7prz5reM7vJzyfQISgAAAHZhJVQov9Tf8a3vTmlnl9mq3IJzzbV/HaNauZLm2k9dE6PeKiFJuX2p&#10;eWXOS49eklaee16MGDaCEgAAgF1E2eq2e/vbsi1uuQpjV9vpZiLl4anle2t+r8876KB4a29tfOSR&#10;dOEfXbLF5yrbCbvlZngJSgAAAHYhvdj+dldQvrfm91qqH0rA1P15hCTDTVACAAAAEAQlAAAAAEFQ&#10;AgAAABAEJQAAAABBUAIAAAAQBCUAAAAAQVACAAAAEAQlAAAAAEFQAgAAABAEJQAAAABBUAIAAAAQ&#10;BCUAAAAAQVACAAAAEAQlAAAAAEFQAgAAABAEJQAAAABBUAIAAAAQBCUAAAAAQVACAAAAEAQlAAAA&#10;AEFQAgAAABAEJQAAAABBUAIAAAAQBCUAAAAAQVACAAAAEAQlAAAAAEFQAgAAABAEJQAAAABBUAIA&#10;AAAQBCUpzc91TFcBAAAAQ2hYg5IShqzJ9Z1c/57r5q7alGtFLgAAAGCIDFtQckSuG3KVMGQ016G5&#10;tmffOAIAAABDYpiCknKFyB25TqhGAAAAAF2GJSg5P9fldbuFsVyn5zq2USfluiDX93IBAAAAQ2QY&#10;gpLlud5Tt+NKQPKcXGfk+miuWxp1Ta6VcQQAAACGyKAHJWVHm/LQ1qZyxUgJSNZXIwAAAIAw6EHJ&#10;ebn2r9vKOblcKQIAAABs0yAHJYtylZ1tOr6b66K6BQAAANjaIAclx8Wx44/iCAAAALBNgxyUnBbH&#10;jr+MIwAAAMA2DWpQUh7iuqRuK7fl6n546xG5jokqPQAAADDkBjUoeVEcO26N47Jc5WGum3Ldkevm&#10;qNKXc+VtJTgBAAAAhtCgBiWvjGPHvFw35Lou1xvLie0obyvBSdlSuFyVAgAAAAyRQX5GSVMJQE6o&#10;20kpu+WUYAUAAAAYIoMalLw6jt3KFsEX5HpNrmOjTopzD+VqKs84Ob9uAQAAgGEwm4OS5sNWJ1MT&#10;KQFJCUdekGtlrutz3RJVnktSzpVgpDz0tek9uRbVLQAAADDodotjeZBpR+fcTCu3vkzldpnm1939&#10;Z0/P9dG6nVAJRUpYsn81qp2T66K6nZRn5Dqobqfu5JNPvu/qq69Oo6Oj6Z3vKvkNvfbjJ59ITz7x&#10;eNXvudfe6Zl77lX19JZ5bsePNm6+GO7Zc5svXfSKtdwOa7kd5rn/vGa0w1ruP2u5Hc15zlaNjIyc&#10;Gz3tG89FhiUoKbfYlKtHJqPcblOuJOm4MdeJdTspZYed5tbE07Js2bK0evXqGAEAADDA7s916cjI&#10;yIfqITNgPBcZloe5zo3jZPxtHDumEtYUJZApi3y69YNnPetZPznhhKl+WgAAAHZFIyMjhwhJZo/Z&#10;fEXJ8lzPr9tJad4eU5470twGeCq3z5Rno9xRt+NanZO77rrryKeeeurIGAIAADDAjjjiiI9Fy8xp&#10;5iKVcqJTg+DsXM3vqYynovlnSwEAAACDazwDGNRbbx6JY8dRcZyMHe2gAwAAAAyoQQ1KvhTHjuPj&#10;OB1la2EAAABgCAxqUHJnrs17htXb/S6r2x365Th2fC6OAAAAwJAYxOdxlG1+m99X2TJ4R+bn+k6u&#10;5p+bbMACAAAA7JqaOUBlqxMDYFGu5vdVakcPdV2Tq/n+JTQBAAAABlszC6hsdWJAdF9VUqqEIeXK&#10;kaYSqpQthbvf19UkAAAAMPiaWUBlqxMDogQit+Zqfn+dKufL7Tjbe3sJWQAAAIDB18wDKludGCAT&#10;hSXbKyEJAAAADI9mJlDZ6sSAKWFJeT7JhlzN77W7yjNJjskFAAAADI/xbGC3algPOjrnBlEJTI7L&#10;NZLr6HIi3JTrxlxlW2EAAABguIznIsMWlAAAAAB0G89Fdo8jAAAAwNATlAAAAAAEQQkAAABAEJQA&#10;AAAABEEJAAAAQBCUAAAAAARBCQAAAEAQlAAAAAAEQQkAAABAEJQAAAAABEEJAAAAQBCUAAAAAARB&#10;CQAAAEAQlAAAAAAEQQkAAABAEJQAAAAABEEJAAAAQBCUAAAAAARBCQAAAEAQlAAAAAAEQQkAAABA&#10;EJQAAAAABEEJAAAAQBCUAAAAAARBCQAAAEAQlAAAAAAEQQkAAABAEJQAAAAABEEJAAAAQBCUAAAA&#10;AARBCQAAAEAQlAAAAAAEQQkAAABAEJQAAAAABEEJAAAAQBCUAAAAAARBCQAAAEAQlAAAAAAEQQkA&#10;AABAEJQAAAAABEEJAAAAQBCUAAAAAARBCQAAAEAQlAAAAAAEQQkAAABAEJQAAAAABEEJAAAAQBCU&#10;AAAAAARBCQAAAEAQlAAAAAAEQQkAAABAEJQAAAAABEEJAAAAQNgtjpviWHwsjgAAAADD4JQ4bjMo&#10;AQAAABhKbr0BAAAACJ0rSsYvMQEAAAAYTin9/5MiXjO+sSayAAAAAElFTkSuQmCCUEsDBAoAAAAA&#10;AAAAIQB2dwUR1QcDANUHAwAUAAAAZHJzL21lZGlhL2ltYWdlMi5wbmeJUE5HDQoaCgAAAA1JSERS&#10;AAAESgAACtMIBgAAADIQqTYAAAABc1JHQgCuzhzpAAAABGdBTUEAALGPC/xhBQAAAAlwSFlzAAAu&#10;IwAALiMBeKU/dgAA/6VJREFUeF7s3QecVNXd//HfNsoCSxcERLCAXbBHMbELxsdgiWJi1zzRJCYa&#10;o8ZoHiXGGE2MxuRviQWjSRR7EgvFggr2hlgQRXqVsrssC8uW+Z/fuecud+7O7M7s3tmd3fm8fR3n&#10;3DtlZy9nduZ+5xQBAAAAAACAJ89djjHlfK8KAAAAAACQk2b5Qck5pkzyqgAAAAAAADnpgXxXAQAA&#10;AAAAyHmJepTMNOU+rwoAAAAAANChHWLKBV5VHnCXNiiJucIQHAAAAAAAkCviMhGG3gAAAAAAADgE&#10;JQAAAAAAAA5BCQAAAAAAgENQAgAAAAAA4BCUAAAAAAAAOAQlAAAAAAAADkEJAAAAAACAQ1ACAAAA&#10;AADgEJQAAAAAAAA4BCUAAAAAAAAOQQkAAAAAAIDT0YOSHUwZEyi6jewX/DfTsrcpYeHbhIWvT/QY&#10;AAAAAAAkdI4pMVcmmaInlcGTzCgChkw8ZlOuMMX/vbToNrJb+N9snSmJQo7gbbSETTAlfBvdBwAA&#10;AABAUFwmkqd7DN2pAYl6wJRNplxktzyTTWnpSaae8Pb2qtYoU2Z71YzRk+6bvKp1pSk3e1VkoeNM&#10;edar1kvWTrQBB/ltOUjb7MNe1VpvyuGmZLrdAQAAAEjRww8/PCwvL+8otymxWGzd6aef/qTbbLFH&#10;HnnkAle1JkyYcK+rAr64TCRZUPKYKeET1n6mrPWqadMeAR96VWu+KTt51YwiKGk/tIfRu6YEw7TT&#10;TXnEqzaQSlCibjDlV17V0p+xv1cFAABAqsIns6qlJ5yZeEy0PxpkmHZwj9vUoOQ90w72c5stNnny&#10;5Lhzh9NOOy3ZuQNyV1wmkmyOkudM0W/fg452l81xqrv0aQ8VIOgOU4Ihye9MSRaSpONqU6Z6VUv/&#10;4DIECwAAIE3mRHawnswGy8MPP3ySu7pZ8vPzfx58PLPrDO8aAGg7jU3mGj5JHe8um+M0d+l71F0C&#10;SofcHOtVLe31oQFHVL5vSjD4015GTO4KAACQhgkTJswyF/O8LU9eXl74c35aYrHYXq7qm+kuAaDN&#10;NBaUPOMufce4y3TpCemOXtXSYTfMEQFfX1Nu96r14sYQRkCHjIW/nQgOyQIAAEBqgj111cHuMm1u&#10;2M233KYVi8UYdgOgzTUWlISH3+iwCP3mP10Mu0FjzjclGKTdaUomgjRtz8E3du3BoqsvAQAAIEWx&#10;WCzus3xeXt6Q5g6/MfeN+3LMPPYrp59++kK3CQBtprGgRIWH3xzvLtPBsBsko71JfulVLQ3mfu1V&#10;M+K37tJ3jbsEAABAChINv8nPzz/MVdMV/tKKYTcAskJTQUl4+E26SwS3dNiNroSif0D9oifWUdPH&#10;DP6MdOauCN5PS1gqjx38HVP9/YL30XoU9Ln5j6mlNegEwcEJXLU3SXNXVkqFvvnSqwQAAKBlwsNv&#10;gnPNpYRhNwCyWVNBSUuH3zRn2I2e+OsKKF+aosHKa4GyxhTdr0u+RhUQ7GpK8GekM3dF8H5awhp7&#10;bD2O75gS/B3199N9yY6xBlXh+2hdj0lzhkVpSKC9hnS5LF2+2X9MLbpPf1a64Vg6wj087nOXmRSe&#10;D+V77hIAAAApCA+/MUY88sgjh7h6Shh2AyCb+etHx60ZbMq5XtXS0OIir2rpt/4/8qpN0hP4YI8S&#10;rX/lVRPSAORXXrVJGuBcZcrddisxXQY2GE5cacrNXrWehgUaDPg0IR/rVZsUtx63EV6PO9Fj6wos&#10;/8+UpmYIDx5n7WmS7n0ao4/3T1NSTf91FRr92Y3926VLe7BoOONL57irpo59Y4LtUttRH68KAACA&#10;VEyePPlzczHC27L+ctppp/3U1Zv0yCOPzAj2KInFYjdMmDAh5WHR5v71QYu577rTTz/9SbfZIq6n&#10;y1FuU33mhhulxAVG+mWpL+H9/eefynNP93cN/w7J7qNzy5jb2c/B5jYvRBFUBR9Tmd89pV5C+jua&#10;++ny0JZ5Pu+Z++7nNlMSOk5xv49pr3HnDqatpnPugNwQl4mkEpRoT4VnvaqV6oll+ERYT7b396oJ&#10;hQOZVDUWDmRbUKLHQKX6ov+2KW+ZMsWUdO6jPYGS0X+Xl00JDnlJhf6772xKVENjwv82p5sSnhOn&#10;MS0JSsKBXFPHDAAAAAHmxFN76V7sbVnzzMnnSFdvlJ7I5+fnL3CbVl1d3fCmTtTNibD2Rh5rTqj3&#10;9fbEMyfHr5iLmekELsoFC9eaoiv4BMMfX7kpM83jP9XUib95jpPM4+i5lWXu84C5jz230hDB/N66&#10;kEF9T/BEgYA7Pj83Vf1SM9HzUfPMfV83l/ea+8cFMY2FDi5MOMNcHzfsSentzMVdTf2OYY09pqPP&#10;9THzuEn/XRp7zo0x9/utud93TTXRcdK5dKaatvWncHsjKEECcZlIU0NvVHOH34SH3TT2gksUkmgA&#10;cqgp2oi19DNFT2jDYyL1fj/0qllPX+zBF7z+LhreaEk0LGmiKeGQpKn7hIeWBGlPknBIoo+nx1WP&#10;r3+stbfFhaaE/921F0pUjnCXvrfdZWt43l360uoqCgAAkOvMiWyzh9+YE9v6b/6d5xoLSTRgMI+9&#10;xNzvalMShiTKXPctvY257bupPhc90TYn0bPN/fQkKVkoUWLKceY295jbT9Ygw9udOnO/SebnPGGq&#10;jZ5HmdtdoM/HVDWESvZ81Ah9zqbMnDx5cvBL7YT0Oevt9HcwJWGgYfbvq9fr7+h2NUof09z23cYe&#10;09HnerX2QjK3j+Rztz6OPp4+rtlMdpx0/8XueAJpSSUoUc1Z/SY8TGS6uwzTXhfhkER7F2gvkeDM&#10;19qTQUMb7e2hJ/FBd5kS1ZwlrUHDCQ0j9HfRHi5adC6QUaYEBYOVVO+jt0k0aazS4TvBkESPoz6e&#10;HtdgTxEdYqNDmrQHid8LRkU5+Wlw2I/+jCiH9TQlPKN60jdcAAAANOR6McStfmNOWpsaJu4Lf56c&#10;4S4b0JDEnOhqL40hbleTzG31hP85va/blZA52dbeCHqirUFISsztTzXPZ2oaYUmxCxPqe5kkY27n&#10;96pI+fmoWCw2wFWTGWAeV3u5pzSnof6O5rn436wn5P5dNGBK53O0Bib675J20BSkP1sfx1QbC5KC&#10;0jqegPK7HDU29EaFh5A0NfwmnWE32mMieNKsJ++NzTvi0/Am+Mc40RCcbBt6o5r6/RL1rkn3Pqn8&#10;noluk0j4fpowt3SCVw21dBJa3+9M0TepdLRk6I0Kt7t07w8AQEY8+uijY+rq6rR7PtCaZqU75KI5&#10;w2/0JNmcYAeHQZSb+/R09TjuZFzPUepPdGOx2FJz8XdTnndhjX/i/D+maDASd1tTDk3UWyUQktQz&#10;t33P7JtsXn+P+fdx4cWJphoXMpjbvmJ+foNlkTVgMLdvNBTRn+Oqar55nNPccdGeD8Hnr7ebYi7v&#10;9Z+POyb6c+uH5ejtzGPU90APBC4JmdsvNdd/ZC5X67apJxxyZK7/QaI2key5mscJH7tDzD49Xzvb&#10;lLjbBp+vCj/nRLdR+rPN7V4zJS44cz//dXP5kW6bem9T381cJvzdGHqDBOIykVSDEhWemLWxeR3C&#10;c0AkO9EPnzBrfSev2qTwfROFN9k4mWtTj63DiLSHjC+VECF8n0S/ZzBMSec4K139xv9D1VRIlorw&#10;cUk1HAtqaVASbqM69CiTSxMDAJCSRx999BzzAb/Rb3OBqJk2Vz+XRqrciXBcT13zOGPM49gAIxFz&#10;n3BA8Zw5adXzigbMbbUnRrDHwjxzIn5ssmE67vncb6rBE+MGj5/oRN9I+jyUO5G/xVSDJ/wNJqA1&#10;t0sYlJjb2oAnfHtf+LiY2ycMYoL0OZmLa01ZZW7bZFBiHjPpHCRJfr+EYYW5bdxEvEajE/m6463n&#10;QfX/Luax40KY8HNu5GdPNrcLTvFQbm57WaLfyZfoeBCUIIG4TCTVoTcqPFatseE3qQ67Odpd+lIa&#10;D+foUI3gsBAdUqIn4O3dJ+7SFwynkgnfJzz/hwr2OEnnOCsNSnx6nFs6zCncdTL8/FtDmbv0BWcn&#10;BwAAQBPMyeksd/Jdz5yQNjX8Jvx5PeGwG3dyWx+SmJ+ztLGQROnzMbfRVTGDjjOPFTcvhnlcDReC&#10;gcArjYUkyp2Ia0+WIO0p0STz+BpCbWdKY5PMho/LP9xlUvqczGPrnI7aU7opfzG338/9Hg24/TpZ&#10;bj09/uFj5/5d6kMS/d0aC0mU/puZ2/3BbfrOcJcp0+difnbcPJjmcRsNSVRT1wOJpBOUPOoufcmG&#10;X+hJdPDkvrH5J8Jzacxxl6ma5i592rWqo+nlLlsi/IfXD5VSLWGD3GVzDXWXbUlnCQcAAEDLhE/S&#10;g0Ob47hhE8GeCDrsJnwCbZnb6XCXoL83FpL4zG10Gdy4Xu/mscLhTXD5X5XSEHANBMyJufYMsczj&#10;DjG/U6PzoJjbP2pO1FPpqdPdXaZFj4l5/EZX+THP4b2mwgzl/i0anXcm+O+ixyLF380PK+of2zzO&#10;aFdNR/h3eI4QBJmSTlCi3dOCQ130ZDvRhEDhXiKNNd5wz4T6PzwpCvcKQGK7u0uf9i7RoS+plvCc&#10;KVELT64KAACAdsCcLIc/6ydd/cacHIdXu2nsM2Dcl3UJfk5j4nqpmPvWf5mqwYYGHG5TzTMn27Nc&#10;PRVxX7aZx/ofV02m0l2mq0UTnraADpGpZ47dXq7qC57/pfvFo07l4CtJ1k4aEfeleF1d3X2uCkQu&#10;naBEpTL8JvwHMNmwmyh87C59bfUHJdslnCALAAAAaAk3rOIVt2nlJRl+k6AXQbJhN3oCHRwaszSV&#10;3iQ+nVDUVS3zc+uH8Jj6Pq7qC568N8ncPzj0X+3pLlsq+IW0/pyLdZiL22w15ljbyVB95nls66p2&#10;2I2rWua67rov1eLuFpTW0Hfz8+KG77veQ0BGpBuUNDX8RnuIBCfdyfSyr+Xu0tfSuTNyhf4h1rS4&#10;uWWDKQAAAIAK9wxJNvwm2Esk6bAbI3wCvcpdpqSJUGWwu7RibuWXVJnb68IGkTOPG/5CuiQvL++e&#10;yZMnf66rCyUJGiJnnscLruqrn4DVPJ8GvUv0OaZa9Pbe3dIX/v3N84ybGweIWrpBSVPDb9IZdhOF&#10;8JCSl9wlGvc3U3T1neYWbQdRIuACAABop8xJa5PDb8zJ/uXmIrjKTKaHXsfNtRF+Ps2VIEgY4C5b&#10;xPWOSLSiqAYVF2vQYI5hzPwe75oyORwcRKWxkMn87j1cFejw0g1KVDjtDP7RCb9gMznsRjGkpGNo&#10;6eSwzRFeeQcAAADNoCfX5iS6qeE34aVuEw67iYp5PuEe0JGscBgOEszvGdlnytO8lXcShSX1zM/b&#10;15RTNTh55JFHlmQqMEmFOcZLTXmvBWWdeygg6zQnKAkPv/H/CDZn2E24B0i6q9aExxgudpfp+Mxd&#10;dmTh49LWc7mE55ZpC+GVdxhOBAAA0HxNDb9JddhNJPLy8nZ2VSuq1VHCq9zoCb+rRkLDEvOYPzAl&#10;LnhKREMaF5jELevbil4wx1WXHG5Wcb1ogKzUnKAkPPxGlwLWZX6bM+wmfML8XXeZqmPcpe9td5mO&#10;te7St5O77EjCYVD4uLW28NwybbGsczhki3o4EQAAQM4wJ/YNht/ocsBaaYNhNyr48yKTl5fXx1Uz&#10;ZsKECfeacthpp52W50KTB1xwEv4MbZnndLF/rKNmfm66q5ICHUJzghIVHn5zqinNGXajXcuCEyJp&#10;j5S4pcAaoRPJ6hwpvqgmjtXgJ5U5M1J9ntlAQ4DgcdbfsS2ff/jNMRxatIZg76e4WcYBAACQniTD&#10;b/zzg7SG3WhQ4KqWeZz6VWtSkaDXR/Bkf5a79KW1ao15LnETmprttCaaTZcLTc51wUnPurq6k8PH&#10;2SjJz8//uau3SIKhPMHfb5m7tMzvvo2rZpz5nePmhkm3TQDpam5Qkmj4TfDEU4OUVEOL37tL362m&#10;9PWqSWmQcYdXrXeLu2wOXckl6Hx3mYg+txtMec1utR+PuEufHufmaOrfJlXBcKK1e7ho+9GwyBde&#10;5g0AAADpC38Z5n8x15xhN3GTsbpeKSnJz8+PC2bMSXX9kreJTrjT6Y1h7h8XlJjtD1y1VehwFQ1N&#10;EoQlwc+2zWaOR3hlm/rP7OZnvu+qVvhYZJIL4uJ6t6TTJoB05bnLc0yZ5FXlAVPO9aqN0jXHk70g&#10;TzclfGKejJ54f2FKuHeIhi+Jwhb9Q6vPMXyiu79XjXOFKTd5VetKU272qnF+aMpdXrWe3vZxU/zn&#10;oMOLdKzlL00JPtcg/3j69LkGAxUNZHTVmMZk6j4aDoR7Ttxpyo+8akr0eB5hSlPPJxUadF3kVa1R&#10;pqQz/CXmLn3hY98Y7Y30sFe1LjTlbq8KAEDbMh/+dzInK8ETS6A1fHnqqae2aEiMBg75+fkL3KZl&#10;Tm5vMO35arepntN5OFw9KfM6uN1cXOxt2cd5b8KECcEvZpPSSU7NzwxOsnpFMJwx188w13/Lbepj&#10;P6C9NtxmUuZ+h5j7xR2jurq64cEJXs1tJpnb6LmVlepjp8uFBPXnNcHjo71CzHPQ5XitNI/du+a+&#10;wd4accfO/Nwyc1E/rMk89g/MY7d4/pdUnrP52c+ai/oVV81tXjG3CfdWaiBRuzS/UzrnDsgNcZlI&#10;S4IS7VXxK6/aQD9TwnN/NEZDiA+9ahw94fcnfNUVbrTnQfhFrkNKDjcl0Ul2qkFJorCmKfpzw7fP&#10;5qBEhY+H0tvqcUkWUuixOcUU/WOs4VQqzycV4bDid6YE30Sb0pKgREO84Ezs+ntFMWwLAAAgp5kT&#10;3nAIsdRs14cWOnQklUk83cmtfj4NnpTfYE6Mr3GbCZmfP9n8PJ0WwNKfb+6zndu0wiflRrl5Xuc2&#10;9bzMifrn5kKX6/U1CH3MYzcrKDH3O8TcbpbbbFKC36H+uYSvM88hpaAkwf0aHLtwWGHMMz93pKun&#10;TP99QwFTk885we+st2u0TZj7/NbcRwO3uDlrCEqQQFwm0tyhNyo8/Manw27SCUmU/hHUF3ZwHg2l&#10;PTj0xF6LhjLhF7j2kEgWkqRDn+8JXjUlGhbEzaTdTmhIpL1IgvQYa0j1jikafmmYokV7fOi+NaZo&#10;b5tIuvMFhOewCfYuySTtWRMMSbQNEZIAAABEI67HhTlJrQ9J9MQ7lZBE6Um0uX3cbc1jXW1O1LWn&#10;SQN64m1OiuNCEmW2G9zenFjfqyfiblPpHB+T9ETcbccx+w8xRXuwB0OScvMY+kVfJMzzfM78DP8k&#10;LRWHuEtfuOd4WvT4mecQnsogbpiSSvA7j3DhScr09zQ/S3vupyXBv5vfJp41z79+Xhr37/VbDbb0&#10;erMrIxP7omNrSVCi4USiuR2edpfp0oldNQgJn8gnoy/SA01paUji0z/qh5rS2B8ZDXK094X2qEg3&#10;DMoWOtQm0R91PfYaRvnBlAYXTSbPLaDHL/hvrb1ztJdJpmnvmKCMLk0HAACQS8yJbGPDMF53lykx&#10;J8bnmscLz8VxsTkJXqInx3rC7coM7X1iTorjQhJDe1kk/KxnHvcUU4JzXpSY+9+jJ9fm8SYHHluH&#10;osw0JW7yUHPfv5jnl3IPkBTozz/H/Dz93W43l+EgpJ65/nJz27gJa+vq6v7kqg3oc9fjFQwTgszP&#10;+m2C3jvam6RBTxj9nc11OgIh6Dg9TskeX2kQ434vHRZV3+MmXeZnJzqPOc48/yfM48e0mMfXfy8N&#10;SILBFpCWlgy9UXpiG27o3zelpSGCfuuvyw3rkByt+zRBnGOK9kZI5WeEn5/+bqnMnaL3+6Yp/s/W&#10;HgevmhL+uVPcpS88JEWff3Coiz7/poaXtNZ9dLiOdlMLr3GfjPYU0hAs1blnUtGcYUa+po59IuEh&#10;Vhp8ac+g9hp6AQAAZB1zMhw3/MaX6rCbINfT4YFEj9cYc0L9qDmpD/YibkBP7M0J9o2mms4JtfYk&#10;0ZAk4XAP87s3a+iNnuC7atA8c3/t+V3pbcpwU3Y0jx+cf6XBzzDPocEQlSBz+/peGeZ2iVaPaXIo&#10;kgYv5iI4BMcX95zN4+vKODuZEneM9TmY51z/pWz4OYevDzK31eE0TZ3r+PTf67Lw8WDoDRKIy0Ra&#10;GpSg/dMw6ABThpqiE7UG6fwwH5vylimZChM08AiGNToES3sXZUKqc9YAAACgmcxJ9OXmIu4zljlZ&#10;bTDfRTr05NhcnG1OeONCgjD9OeZiovlZKU0w6oKYa03R3hCNDtHQk3dz8TPz2El7kkQclDTJPH6D&#10;QKipoKQJKc3XoszPaTDUKVV6LM3zblZQovT25kL/3RprD8+Zx/md/nuFjy9BCRIgKEFWCfcq0aFP&#10;mjpHjd4kAAAArcScyMYN0TcntK+bk9Ofus1m0xDGnPzuZqp7enusClMWmP3/TbfHis8FJnryrZ8P&#10;6+fmM/tWmYv55rEn6wm3tzc583troBPs6TzF3K/RCWiVuZ8OtdGff1QTJ/+WeT46Se7tiYYWhUMH&#10;Q5da1hVLE/UAqWces8kgKMwFFhean5eoZ0oD5mfoUKqZ4WOivXvMYwQXCplvbtNojyDl2oMGKv6/&#10;WYV5nI/C/17h9miuSxrCIGcRlCDrhJcKzkRPj/BKN/QmAQAAQNZxQ4IOMyf7A8xmcEEFGwiZMsuc&#10;6CftMRMOSjQA0WDAD4NMGe0e2zfHbDc7ZFIu6BlnymBTgiGWmmN+5qd1dXWPmZ9Rv9INkGUISgzt&#10;xeDbYEpUE8KieRItzzzKlKj+XcJLEWuivL9XBQAAADqOZEGJ2wSQWFwm0pJVb9oTPRH/oSm63K2O&#10;T9OhHn7RyYZ0n/Y4aI1VV9CQDn85w6vWe8IU/XdrKZ3oVnusBCVc+g0AAAAAgFwISnQsnvZWuMuU&#10;xpJUHZahvQ50ctHgSjtoHTqBq66s49Nuhvpv0ZKwRO+rgUuwp4oOuaEHEQAAAAAgoY4elGgPEV26&#10;KniirHTohS5FqyVMV2DR67UnAlrXj00JTrSkwdb1XjVtGpJo0BIc16n/3sxLAgAAAABIqiMHJToP&#10;SXBeCvU7U/TEWeen0Nmoteg8Laeboqug+DRYSWlJMURKh+DosBg/xNKivXuaMyTq56bo4/mPo71V&#10;vm8KAAAAAABJdeSgRCelDdIhF1eb8pXdiqfzkxxuSjAs0d4MzFnS+nRYjB9i+UX/fdKl/9bBx9B/&#10;S5YCBgAAAAA0qqMGJTpsJjjkYr4pTQ250BP033vVeuPdJQAAAABkvVgstk5XuvGL2aXnQgCaQZfC&#10;0ZVftPhL4rRnusKN//v4K9qkQofrBO/3pSkAAAAAAKDjistEOmqPkp7u0rfOXaYr2CsFAAAAAAB0&#10;cB191RufTt7aHDoJKAAAAAAAyBG64ovSbib+kBudBPVcr9pu6RCa17xqvUNNmelVk9IJP4Mr5egq&#10;OTopKAAAAADftbKP5MtwtyVSJwtkorzvtlKXyuNcK0eZ22ztMV4nZeY2L7gtAEG8XporLhPpqD1K&#10;NBAJT1r0H1M0QGmMHpyg+9wlAAAAgK2+JzF5vL7odvOk8jjXhW5znbc7RE8QJ8rJ9eV62c5dA7Q/&#10;GiIG27Nupya11wsa1ZGH3vzUXfp6m6K9TO4wZQfdEXKcKcd6VUuXE060lDAAAACA7BN/glgnB7j9&#10;QHsUVRiJZujIQclzppzuVeNcZIr2NtHARJcRVtrT5B9e1brTlKaWEwYAAAAAAB1MR5/MVZcFHmVK&#10;orXDNTD50JR3TNGeJtrjROm8JD/yqgAAAADaVJ58IjGZVV90G0BivF4ikQur3iw15W9eNaH93KXS&#10;niR/8qoAAAAA2tx18kOZKGPqi24DSIzXSyQ66qo3Ph1a84QpO9otkXdNucWU8aacpjsSWG/KGabo&#10;0J02MXv27CF1dXWFbhMAAADIKkdNOepXa6vW/sBtSt/Ofe95YewL2jM7LVE9jjrovwc9VlVXVf8l&#10;6O69d//RP775j+fdJpC1unbtWrHLLruscZuea+WP5mz9MrclEjPnsRPlF24L0YvLRDpyUKIhycum&#10;+ENqNCQZa8pau2X+DptyiimXm+IHKUE6v4kO3UmHhhvXmzLQbjXPgP333/+w+++/v6vbBgAAALLK&#10;Hz/6o/z9i7+7LZGzdz5bfrFX+udwUT2OOmvGWfLB2g/clsifDvqTHD34aLcFZLUH9txzz/hzcIKS&#10;1pYTQYmGIG+Z4gcg2ktkZ1P8kCRMuyPdaIofqvjSDUv2MGWOV22Zp59+WnbcMVF+AwAAALSt1gxK&#10;Piv9TJZu1NH0niHdhsiuvXa19ZWbVsqcdd7H7zs+vUO+LP/S1tWPd/ux7FiS+PP0nn32lIFdG/9u&#10;M/jYKhy6TF823dVEehT1kIO2OchtNS54P5XOfX3hx0gUCAWPW/CYNVfw8cLPOXys0vl54X/fVP5t&#10;3lz9pmyo3uC2Et/HP0bN/beJImRL9bjkFxSsrqutfa6oqOjyXSbv8i27s06+K3mBURAxmSz58pjb&#10;ilcnC2SivG/ruoxwvgy3dRW8LkiXHA661o7EiBd8rGSPk474xyszj/eCrStdzju4UlUUPy89ORGU&#10;XGHKTV7V0qV+m1rFRpcMnmxKcM6SpgKWRLTXSrN6lIwfP37MjBkzzi8tLZVp06bLdkOHumuyT21N&#10;tcRiMVsvLCwSyfObEporVlcntbU1tp6fX6B/MG0dLUNbjR7HNHq8/jODtho92mr02usxvfmDm2TS&#10;5/e7LXPyMPI8uWK0fuROTyqP09htpi2dKj+b+VNbT8efx9wuxww51m1ttbJyhTz4+YPy/JLnbT3s&#10;0G0PlTEDD5WzRp4tuz4y0u0V2affPvLPox52W1u9sfJ1eW3FazJ77Ycyr2yeVFRXuGsa2qlkZ/v4&#10;Z408SwYWb+v2Jhb82eqzCZ/by8aevz7muSPPtc89VZ+u/0Tu/exe8zu82uC5dy/qbp7vN2XsUD39&#10;kbh/h6bag/67TVk8JeHjKv+xR/UdlfD5fv+F0+X9NVvPof1/T/2db/7w5gaP6z/eFaOuaHBsG/sd&#10;xw09LuF9GtNUG/KfywW7XiC79d497r2qpqZm+Oh/j15gN9IR7G2Sak8UXUw76Do3LYcGFjXyM1M7&#10;1ezZzu7zxWSJ+f+fzOPd5u1IgYYjen6eJ+PMZYndt1W5eczn6wMgbxlkT+v3oMmJoESj5GB8rPWv&#10;vGqjNCwJr5DTnCE4zTJ79uxzxo0bN2n58uXy6qw3ZK9900uWW9OKhfOkpnqLrW87bIQUFnWydTTf&#10;xvL1sm7VMlvvVtJb+gwYbOtoGdpq9Dim0eP1nxm01ejRVqPXXo/pNS/9Qv76tk795/nJAZfJb4/4&#10;o9tKXSqP09ht/vP5E3LWUzqaPj0Pnvi4nDAy/gt1fayrXrhUlm3Qc8HG9ehcIhuqyt2WyEGDD5Ep&#10;Z850W1uNfWiMvLlslttKjT72jUfeKmfsdZ7b01Cv38cHv6W/jMlNM38jf33nlrjnlchJu54m93+n&#10;6dObVB9PhY9Hsvagx/bXL10uT36m30+nRh/7oROfkMOGHeX2NDyu+u9ZXlUmV714aaPPN/xY//jo&#10;/rTv05g737lNfjfz2pSOmbpqzEQ5a8iE+veqNg9KrpX/c/cNBxrxtHfLRJngtpJL9fE8etC23q6N&#10;g5KOuOqNhh3hPnaphCRKbzfVq9bL3m4dAAAAAFpMT3A1cEklJFGpngg3hz72T547357Ep+q8f0+Q&#10;G1M8QdeQ4pIpjS+Eks7jqVRvd/7Tp6cVkih9bA1BGvP03MfsMWvqeej1v3zhElvXf/N079MYPWZN&#10;hS5heoy1x1RWuFYekTyZaGpNhxo6JOg6udttJZbO43lSvV2r6IhBySB32VwvuUvfEe4SAAAAQBbR&#10;XiHam0KL9uoI0slc55w8R9ZcVlV/G78Ee5PMWPiC7QUQpj0vtGeH9lbQot/+6z7tYZAuvY//eE9P&#10;mB73XHRb9w/uET/K4cbXrnO1pgXDB/1ZR+0w1vbq0KL1sAc+/JvMXpl4+gcNEMJhhj7mGbufLb/Z&#10;9zf2uN5xxN+SPnYy2jMo2AtEH/OcUf8bdzw++fFi+etx96V9nIPPV4+j3l+fnz5++LjOXfNJfajh&#10;S+U+elyS0d8t/G+gjxX+t9bfLXzMdFhZ3Jwz2rNDi/aoCNJt/7pwiaLnRXA+FK93xxT7M73nMcXu&#10;jfe/4g2raehauST0eEof82/m8c43151iS/LHbnMdMSiJWqq9UQAAAAC0M9pbINgLYJd+u9sTXB2e&#10;ctH+l9hQRcuVY/7P7ltyaZk9CU7FfoMPsifHeh//8cJDOHRb9087a5b92T7t3ZJOrxI9Odcw580L&#10;PpbHT33eDn3RonX9fcLBw6QPG3YI0PAkHBrpib0+5k3fulVOHHaineR07PbH1T+2hhupBCZPffao&#10;q3l0OMttY++OOx4aUOiQIz1W+jM1tEiV//vr89H76/PTx0/0/PxQI537vLggPPDAo0FbcGiY/hs+&#10;c/rL9rHC/9b6u+kx02As6KEvHnK1NqdzhlwrBbKHXCfjbACjResx0dlt47vL5NlFUeJpeOL1JAma&#10;4h7zh+aa+81tnrDFf+wCO4ojqwKTjhiUfOYug3Sp4FSFU7GF7hIAAABAB6K9BLS3gE9PnO8+/sEm&#10;56M4YPA3XK1xerLc2FwjQRoSnL33BW7LM3fNp67WOD/M0DAn3BtC6e/zqzHx565zv976e/v+/NbN&#10;DUIjPbFP9Jg+vS4Y8CSiYUJwWJP2/mnqGOvjamihvXlKOvd0exPzwwn9/RP59TdvcLWt0r3PC18l&#10;Po//faDnj7afJ057XvYemLijhU+DsWAPKF3WWlfyaWNemDFRfiO/tpO2xtMVajRECYpJon94XVhl&#10;ayoXk09sGJLoMX16nd4ui3TEoERXqAlPyNr4ILytdFnhY7xqvcTRIQAAAIB2LdxLQMOEpk5yM2lw&#10;ScMhH6loKsxQJ+wSP3ltoklmp3/1vKt5NDSKQlNzjDRGe/M0Far86tDG/930unCPmqYCjUT3CdMe&#10;OMHjqO2nqX8H3xl7xwdoH6790NXaSFNhhioMLSGcJ/Hj3ZS3uk3QWe6yXemoQ2/+5i59F5nS9Ky8&#10;uhiSSG+vamngMturAgAAAOgotIdDuJdAOExoLfpcdNWdz0K9PCqqNrhayzV1Aq/DfMK9STIVGi0p&#10;X+xqrWf3fnu6mueLtd6Syo0J30f/jYIe+/RfruZJp/3suc0oV/PMLw9/15+FmgpSrhVNf+J7k0yU&#10;xJPhZLmOGpTcZ8p6r1pPFzZP1rNEe5LcYYoGKkG6RBAAAECr2bilQhaXLczKsmTDYlleudyWpRVL&#10;Et6Gkl7JlmO6dtMa1wJzx3vL33Y1jw6FSLU3QHPpibZO/HnKo+PsEre6zK+W3f/fULvqjq6CkkmN&#10;DZEJD/NJZd6RVO076ABX82gwpBOqBofjtLaW9HLxvbssfriMtin9N06lLCqLXwV41aZVrpblGh8i&#10;s5u79GXlRK2p8Bfgjlsz2JRzvWq7dpwpz3rVOBrVTTPFn3tEY9LwjLzqSlNu9qqtY/bs2eeMGzdu&#10;0vLly+XVWW/IXvse5K7JPisWzqtf73vbYSOksKiTraP5Npavl3Wrltl6t5Le0mfAYFtHy9BWo8cx&#10;jR6v/8xor231X3MekB892xE+iqE9+d6e58gd3/ZPB5qmJ/vBCSx1clOdjyNdqTxOqj9Lg4fgMAhd&#10;nUUnHk32+m/J76Anuhps+DRkmXLmTLcVT8OAP8z6rTzx2SNpLR2rkj2uhitBuqJKKsLHKHi/8HU6&#10;N0hwdaDG3qtSOZYaDoV78OjQlqN3GCdHDD/G9rBItQdLU881kUzcZ7tbe6b9b5rM6L6j5f4x9w8f&#10;PXq0d556rfzRnK1vnTVYV4hJZXWbVO93nbkmSFfPScW1MtPccuuQm+D9wtfpyjY6aWsqmvv7Ricu&#10;E+nIq948Z8q3TQn3LNnRFO05ogtWa0kUklxoSquGJAAAAKpbUXcZ2nNYVpbtegyVQcWDbBnSfbuE&#10;t6GkV7LlmPYt7udaIKKkw1kOuncPuxxvVCfU7ZWGJ+E5P/SY6Ao0P3nufPnWA/vanjUaqNw08zdt&#10;2tskVbn+b9qRdeQeJb4dTNEkKjysJhGdzUl7krTJvCT0KMltfKOcGbTV6HFMo8frPzNoq9GjrUav&#10;vR5TepQ03aMkfJsgvb0uHdyjU4ns2t8bDqPDU3ToRio9VdpjjxKlq9+c+dTJKQcMujzw5Ydc02BI&#10;VCZ6hyTS1H3C/w7675WuLVWbJBaLyY4lO8rVe11NjxIfPUoy7itTfmSKxuSnm/I7UzQQ8cudpmgP&#10;Eu1pogPxmLwVAAAAQItc9cKlrubR3hRXjZkon/x4sQ0/NEjQpWn1xFtLpudHyQa6eo0uY6xBSiq/&#10;r/bEOXnyuHbRu0Tpv2u65Z9HPSwPHvagXLtPZuenQXpyISjx6bLBj5hytSkaiPhFQ5S7TdFABQAA&#10;AEATBvcY4mqe8KSWqVq+YamrebSHRUegvUmCJ/cakjx04hM2GMmFQKQx+vtrSKSB0SvnvCc3Hnmr&#10;7TmSbKJZXSL5znf+7LaA1pFLQQkAAACACAwuiT/ZL60qdbX0fPr1x67m8YehtIZd+sUv0KEn5FF5&#10;e9kbruY5edcJtjdFNtsldOzDSxVngk7eetH+l8htY++2PU00PNHgJDyXyd9n3+Nq2SUces1e2S5X&#10;wo1OXmhFnDppvRd0xAhKAAAAAKQlPLeDhgzpniRqj4twOBFeRjaThpQMdTXPW8ted7Xode/Uw9Wy&#10;17bd4+fHeWd5fNjTGjR40OBEe98E6Zwm2RhChIO915e86mo5KibeJDa+PPmGq7U7BCUAAAAA0nbU&#10;DjqKfavHPv2Xq6UmPJxCh1605rAU7eER7LmgJ+O6Sk1bKq8qc7XWd+CQg13No0v5ttXcIPpvEx6K&#10;s6hsgatlj/0HxecA/577uKvlrHDaOFaul3Y51oygBAAAAEDajhx+rKt5dNUTXdUkFXq74Cop6uy9&#10;L3C15uneOf1eGzokJujG165rMhzQng2/e63xiTfDc7g89dmjrpacLomry+S2lUThxM+e/19XS07n&#10;Y2lqaExzeoP06tzL1Tzb9xzuatlj7E7Hu5pHV8hpbti2ctNKV6vX/tYenigvSCw0/KZW/uZqyU2U&#10;kyVPfuC2sgJBCQAAAIC06RCJ8HKo4x852p7wJ6MhhF6vS8QG6Qm6Pl5LhE/y55fPd7Xkzh31Q1fz&#10;6PPTVVb05D9Mw53z/j1BvvXAvk3OZ3LCLvG/nz7uKY+OSxgY6Im1LkN748y2X/UkHFZpr5Kmnrcu&#10;Z9zUcr/a20hvm2qQpsfrkzVz3JY3Ga7OZ5Jt9DmdtOtpbstz1YuXpvx7qjdWvi4nTj9R5qzb+vta&#10;+aHAIa/dzPdxr7v0jZXr5Hm5Vhr+A14r59klhWOiXXGyaiZnghIAAAAAzXLT0bc3mHhTT/i3u7Wn&#10;PcG+5qVf1Bc9UT7o3j3s9cETa73/74+6zW01X3hy1r9/8Xf5rPQzt7WVnoRrUXqiq0vVBmkIoif/&#10;u/+/ofY5a9HfR0OgJz+b7G7VOB1CFH5cDR00ZNFjEHxc7UWiPRFU+Fi2tkThl/+8j3j4YDlrxlm2&#10;7DBpSNzzToXeVo+hhk2N9brQfxvtyRJsI+GeP9nk+iP+0GAIlwaBGgj67SwRDeP0WJw341z5svxL&#10;tzcgX952Nd9YGywkkiiEaCsT5TaJSbhhjJU8ec88z49tMKLlOnOrPLnPlPgGlyUISgAAAAA0iwYN&#10;OvFmuDeHnizqCbYOr/GLniiHex5ooKD3j2JFmDP2Oi9ujpOK6go579Xz5AfPnFEf1mh4owHIe8u3&#10;noPqUrXhXgFKT3L1OYeft54UJ7p92EX7/6zBcVEaxCR6XJ3zRVd8aWv3jX844fP+fP1c+WDtB7YE&#10;6TEPz1fTGA2bNGQJh2mXTPmhDY/030fbjk+P9+WHXOO2so/fhsNhiQaCGoolCgz1d9cwrtHg7dey&#10;RGISfwMNFrzeGX905RGzrRPbfM+7QZYolNMbDMFR2itGg5FwOBIzv6vI1n/0LEBQAgAAAKDZNOTQ&#10;pV21B0WqPSL0dnr7aWfNiiQk8V116HWu5tGw5KnPH6sPa4In4EH3f+eRlJ6/9rbQk+Lxu3zX7fGE&#10;l9ZVegL9xGnPyzmjGp/nQ2+nAcnjpz4vJZ17ur1tx3/eqYRBehv9NwwHK+HePYmEw7QHPvybDY+C&#10;/BBCL7OZtuFEzzP8O2oJB2RNuNmU8I21d8Zlrug/Utt2Q0pEQ55CGdcg6ElEb1MohyQIVj51l22C&#10;oAQAAABAi2nPjCWXlsmDJz5uQwftZaDBgl90W/f/9bj77O309qmcAOvEqMHHCU+UGqS9SvTxuxd1&#10;d3tSp89HAx8NLTQACD/vpydMlylnzkwY7CRb/ld/v9vG3i2vnPOefYzg76EBij7XT368uH5+Fg1K&#10;grdJFMCo4G20pEofL5X76fPW8Eif91VjJtpjsP/AA2V039EydshYuWT0ZfY6vU2if8Nw4KPHVn/X&#10;dHqe+CFMouMd/j1SCZgyfR99nvp8UwncfHrsTt3xNHn0yEfl6MFHu70BE+V9icnJCUKExiw1t59V&#10;X3Q7keBtvNulJs88l1Tup2HJRJlgbrOvKToBz5TA/SbbfXqd3kZvG5Zve8q0mTx3eY4pk7yqPGDK&#10;uV4VrWn27NnnjBs3btLy5cvl1VlvyF77HuSuyT4rFs6Tmuottr7tsBFSWNTJ1tF8G8vXy7pV3tLj&#10;3Up6S58B8WvZo3loq9HjmEaP139m0FajR1uNHsc0Mz749BV5fuFz8tG6j2R9Xbnk5eXZVXG054P2&#10;djh8+NEJT/BTpXNsBFeo0RBAQ5qOrLG2qsNmtEeIT8OfZMdXhzS9vGC6zF3zqR2GVFG1wV3jBRMj&#10;++4qB2/3zaycvDUdOgfJ28vekOUblsry8q1ZxaCSIeZ33M0ux6zhSvC9qqamZvjo0aMX2o0wnZ8k&#10;Tw6UWNykrm+aog/+qg1V2rPr5G7z/63drwpkaMIAJXPiMhGCkixCUJLb+KCUGbTV6HFMo8frPzNo&#10;q9GjrUaPY5oZmX796yScwfklGgsGOorG2qrOK+JPXKphlPbMQWqCbbXRoKSju1YWS554LyLtQTNR&#10;9rD11hOXiTD0BgAAAEDO0hP8xlYnCdOlX4MhiQ4n6UghSaKlgBsTXt3lxF1OdTXkrHRX4blW/q8+&#10;JPE86i7bDEEJAAAAgJylK+D4q5Pc+c5tSYMC3a+rlujSr0Fn7X2Bq3UMj336L9tDxF/GN1mIpIGR&#10;3kZXd/Hp3Bxn7M3gBMj3bA8RXZVHhwxdHxeCbHWtHGVvkycT3R5VLoX1PTvaDEEJAAAAgJzmr05y&#10;1YuXyrce2Fd6/T7PLuPqFw0OdL+uWhJcsUQnHD1hZHxw0hFoOOIv46u/uy5nO/7JcXLWjLNs2esf&#10;u8r4R45usLztr8ZM7PBDkJAi7SGiq/Loksa1stguY3ytzKwvup0n0+1tgnSS19admyQhghIAAAAA&#10;CNFlXP2SqFeFhiS66ksu0HDonZVvyQdrP7ClonrrBKw+XS3IX70HSKBE8uSQ+pJoWeOYXCoT5Ta3&#10;1aYISgAAAADkrFSWiQ3SHhMaCnTUkKRHp9SWtvXpsrm6JDQhCQK2drtKhS4ZnCenZEtIolj1Jouw&#10;6k1uY9b7zKCtRo9jGj1e/5lBW40ebTV6HNPMaM7rX5dz/ezrT2TDlnJ5d5muurqVLuk6qMcQO3Gr&#10;Luna0WkPGp27RZe3rdiyQeaa41JbW1N/THWJ5WH9R8jYnY5v98v4trVgW+1Qq97ovCR1coAp35A8&#10;6RFa1liTiE/MPv3j90yWLG3M8sDZiqAkt/FBKTNoq9HjmEaP139m0FajR1uNHsc0M3j9R4+2mhnB&#10;tprTywO3PZYHBgAAAAAASISgBAAAAAAAwCEoAQAAAJCW/KVLpOipJ1IqelukJnhcC196we0F0NoI&#10;SgAAAACkpeCdt6X49FNSKj12Giol2/SUbieMk85/ua1DBCfhoCiqUKPo75Pqj1uX669zewG0NoIS&#10;AAAAABmVV14uhdOmSJfLL5Xu++whnf5+v7umfQoHRVGFGkUvTHM1AG2JoAQAAABAq9HQpOsPz5fi&#10;Mye4PVCdb/iNFLwxy20BaEsEJQAAAABarPLhxxuUzX+4VaouuUxqd9vd3Wqroscm23AgFxV88L4d&#10;sqNDkbr++Id2eFKX66911wJoawQlAAAAAFqs+sSTG5Sqiy+Rzb//o1S8/7ENTmIlJe7WHg0HNDTI&#10;NUWT/+UN2bn8Uul039+Y8BbIMgQlAAAAADJOg5PKR55oEJZ0uvduVwOA7EBQAgAAAKBV1BxxlFR/&#10;N35uksKpz7ta7qg98Bt2SFK4AMgOee7yHFMmeVV5wJRzvSpa0+zZs88ZN27cpOXLl8uM12bJHqP2&#10;c9dkn9VLF0htTbWt9x8yXAoLi2wdzVdZUSZla1bZetfuJdKr30BbR8vQVqPHMY0er//MoK1Gj7Ya&#10;vfZ6TDv9+ynpcUZ84LF2Q5WrNa6l9/XFSnpK9eFHuK146bz+Cz/8QPIXLXRbIjX77i91Q4a4rXhF&#10;L78keeVlUvDZp1IcmF+ldtfdpPLq/3Nb8Rp7nmF9e3R2NfM8DjpYyqa/7LbaHq//zAi21ZqamuGj&#10;R4/e2hjRmuIyEYKSaBWacr0pzfqrMXLkyJ2WLFkyprKyUqZOnSqDBg1y1wAAAADZo2T6dBn685+7&#10;Lc/Hc+a4WuOKVq6UkUcf7bY8jd2370MPSU/z84o/+MDtiVcxZoxsOPhgWXvmmW5P0/T595w2TXrM&#10;nCn5FRVu71Z13bvLBvO4lXvtFfe4O5x1VtLnkUzl6NHy1YMPuq3G7bHnnq6W3v3QMRCUtKm4TISh&#10;N9HaxZRfmqIHOe3y+eef25BEVST4gw0AAADkiu5vvmkDlW1vvrnRcKL7zJn2NhpidP3sM7c3MQ1p&#10;trv8chvy9JwyJWFIonS/Xq+Pu9s3vmGfC4DcQY+S6I01pVk9SsaPHz9mxowZ55eWlsq0adNlu6FD&#10;3TXZR7uHxWIxW7ddGfP8poTmitXVSW1tja3n5xdIfkGBraNlaKvR45hGj9d/ZtBWo0dbjV57PaY9&#10;pk2VwT/9qdvyzJ37uas1LpX7dnv9dXObi5MGGcloT5Blt/9Fyg/YP+Hrf/vvnS5d309/lZ1lt98u&#10;G445tln337TPPrLoXw+7rcbtsstIV0vvfq2B139mBN+r6FHSpuIyEf8TA0FJFgjOUfLqrDdkr30P&#10;ctdknxUL50lN9RZb33bYCCks6mTraL6N5etl3apltt6tpLf0GTDY1tEytNXocUyjx+s/M2ir0aOt&#10;Rq+9HtOip56wy9sGlW32Tvaa0vXHP7RL4vpqd9vdLh/sK3zpBSmecLLklZe7PSJ1Q7aTLT/7udSM&#10;+abUjt7H7tPbFU6bIp3uv6fBbRc89JBs6tfXbvuv/y6//IV0vu0Wu0/p6js6sWz1yd+1k8wqXaa3&#10;8MXpUvjCNDvJrP+4urSxrtrjC//+td84RCpenum2mq9nl62BblSPGRVe/5kRfK8iKGlTcZkIQ28A&#10;AAAAtIqCD96XoscecVue6pNPdTVPl+uviws+NEjZOGOWVF18SX1IojTc2Pz7P8rGqS/b2/g07Oj/&#10;h5vd1lZFjz/qah5dqnjT/7u7PiRRNpA5+zypfOgRG95sOf9/3TUAcglBCQAAAICM0wCj6/lnxYUg&#10;tlfH2Vs7s2tPjYI3ZrktL7io/M/z9jIZDU82//E2t+Upee65uPlKtPeJ/nyf9tYIBiSJ6M/UIEV7&#10;k8R69nR7AeQCghIAAAAAGaO9SDr/5Tbpvs8eUvDpJ26vp+rXE+NCkKInH3M1jw63aSwk8WnoUf3d&#10;09yWp8crr7iaSF5ZmaulT4fcNBWqAOhYCEoAAAAAtFj3w8c0KCXb9JTu39hXulx+aVxPEqXBhg6n&#10;CdJ5QYKC84I0peaoY1zN0/31112tobwli10NABpiMtcswmSuuY0JsjKDtho9jmn0eP1nRnttq3kV&#10;FZK3do3byi6VFWVStmaVrXftXiK9+jVroT8EZMsxjXXvLrG+/dxW0xJN5pqOzb+eKFVX/5/b8mjP&#10;Ew1VfNqTZMOXqQcaOrSmx07xq0Z+PGeOff13WrWqwXUa1Gy+8Q8p9VgJYzJX3quiEnyvYjLXNsWq&#10;N9mKoCS38eaTGbTV6HFMo8frPzPaa1vt9NAD0vUHfBRD69py5jmy6R7/dKBpzQ1KbC+Sn18RNymr&#10;L4rwIRg0KD8o0dd/txPG2VVygnSOlJpjx9neKLV7jUr4vBIhKOG9KioEJVmDoCRbEZTkNt58MoO2&#10;Gj2OafR4/WdGe22rRU8+Ll2uutxtZZdYXZ3U1tbYen5+geQXFNg6mi9bjmn1SafY3hWpShSU6Il9&#10;WKxHD7siTd2uu0nNkUc32nsjivAhPA/K/EcflV7jvmNf/4mWHQ7T51dnnm/Ngd+wk8wme74EJbxX&#10;RYWgJGsQlGQrgpLcxptPZtBWo8cxjR6v/8ygrUaPthq99npMEwUlZZtjrtY8kQQlh4+JWzVn8Z/+&#10;JN1+8OP6138qYUmQLg9cddU1DQITghJe/1EhKMkacZkIk7kCAAAA6BDyP5njap7yo492NU/NEUdJ&#10;xfsfS9Ull6U0N0mn+/4mxSeMi1taGEDHR1ACAAAAoENIpaeIBiSbf/9HO1FsxRvvyeY/3Gp7jugQ&#10;oUR0KE+nv/7ZbQHIBQQlAAAAANpceCng4BCaVOiwmqDqgU2vIKSTt+oSxZv+3922p4mGJxqc6CSv&#10;QZ3uv8fVAOQCghIAAAAAWSHcq6PT3+93taYVvPG6q3kqR41ytdRpbxMNTiofecLt8WhPFV2+GEBu&#10;ICgBAAAAkBWqTz7V1TydHkg9KOk06V5X81QcfLCrpU/nMgmHNvkLF7gagI6OoAQAAABAVtAleYPD&#10;XnT4Tee/3Oa2kuv64x/GTbhave22sv7EE92WeZzm9Abp2ctVPHXDhruaSKxnT1cD0BERlAAAAADI&#10;Cjr0Zct5P3Bbni6XXyqdb/iN24qn4YiGJLo6TdCan1zsap6iyf+ySweH5zFJRh83uIKOhjc6n4lP&#10;e5wEhVfbAdC+EZQAAAAAyBq6Ik3NMWPdlqfL9ddKj52GSvGZE6TLL39hS7cTxkn3ffZoEJJUf/c0&#10;KTs5fmJYpb1Tuh13tH2MxuY+seHLj/43bgWd6u9OcLWtgkNz9LYa2CSSqDdL0VNP1P8ewRKUt2Rx&#10;wtswVwqQeQQlAAAAALLKpjv+1iAs0QCj6LHJ0vm2W2wpnDalwXLAusxv5UOPuK3E9DG6/vB8Kdmm&#10;pw1b/ABCgw7tdaKBjD62T3uTVF11jdvaqvrcC1zNo4GNBjfBx9PH6vrzn7pbbFXw1hv1v0ewBOnv&#10;m+g2zJUCZB5BCQAAAICsokNwNv7nebtUr9aborepfPhxu8xvqjRk0UDEDyA06AgvSWwf95EnEj4H&#10;XR0nPOFrwaefxD2ehh0A2h+CEgAAAABp0clMa79xSFzJBA0jNny5WDbdfZ9UXXJZ3M/THie6b+Nz&#10;0+1tqk9sONzGp8N59DHCvVQao0N4Ns6Y1WA+kqDK/zyf1mP6YoOHxP0u6RQmkgUyL89dnmPKJK8q&#10;D5hyrldFa5o9e/Y548aNm7R8+XJ5ddYbste+B7lrss+KhfOkpnqLrW87bIQUFnWydTTfxvL1sm7V&#10;MlvvVtJb+gwYbOtoGdpq9Dim0eP1nxm01ejRVqPHMc2Mxl7/2suj8MXpkv/Zp7YHSN6GDe4ab96R&#10;ul12lZox34ybvLUpOkms9k4pfOtNt8c91qDBUvuNgxsNW9oL2mpmBNtqTU3N8NGjRy+0G2htcZkI&#10;PUoAAAAA5AwdRrPl7PNsLxMd3lPx8sz6okN37JCaNEISpUGIPl6Dx7r6/zpESALkGoISAAAAAAAA&#10;h6AEAAAAAADAISgBAAAAAABwCEpEdjBlTKDsbQoAAAAAAMhBuRqUTDDlEVPWmTLflNcC5UNTYqYQ&#10;mAAAAAAAkGNyLSg5zpQvTXnYlNNM6W1KMj3cJQAAAAAAyBG5EpT0NeUOU541ZUfdAQAAAAAAEJYr&#10;QckUUy7yqvXWm/I7U0435dBAudCUO03ZYAoAAAAAAMghuRCUaE+S/bxqPQ1D+phytSk6V8nMQLnb&#10;lB+ZMtsUAAAAAACQQzp6UKKr2AR7kmgvklGmaBgCAAAAAAAQp6MHJQ+4S98JptBTBAAAAAAAJNSR&#10;gxJdAjg4cavOO6JDawAAAAAAABLqyEHJeHfpY7gNAAAAAABoVEcNSnQ54NO8qvWuKQy5AQAAAAAA&#10;jeqoQcmB7tI3zV0G6USvftlBdwAAAAAAgNzWUYOSPdylb44p2stE5y15x5SYKa8FynxT1pmiSwkT&#10;mgAAAAAAkKM6alByhLv07WnKW6Y8bMp+uiOB3qboUsIamvxQdwAAAAAAgNzSkSdzDfqVKcEVcJpy&#10;lyk3eFUAAAAAAJArOmpQcqy7DNNJXa805dBAudAUXTo4TMOV47wqAAAAAADIBXnu8hxTJnlVecCU&#10;c71qu6VzkARNNUUDksZWvtFJXf9jig7B8ekwnJ28aubNnj37nHHjxk1avny5zHhtluwxKtkooba3&#10;eukCqa2ptvX+Q4ZLYWGRraP5KivKpGzNKlvv2r1EevUbaOtoGdpq9Dim0eP1nxm01ejRVqPHMc0M&#10;Xv/Ro61mRrCt1tTUDB89evRCu4HWFpeJ5EpQMsqUVJYH1h4kz3rVetrrZKZXbVKhKdeb0qy/GiNH&#10;jtxpyZIlYyorK2Xq1KkyaNAgdw0AAAAAoCMjKGlTORmU+L9nKnRVnGBXDu2JcrNXbZKutqMr7LTY&#10;E088ISNGjHBbAAAAAICOjKCkTeVkUNLPlLVetUlXmHKTV7V02M5Yr5oSvW2zepSMHz9+zIwZM84v&#10;LS2VadOmy3ZDh7prso92D4vFvMNsuzLmpZNFIZFYXZ3U1tbYen5+geQXFNg6Woa2Gj2OafR4/WcG&#10;bTV6tNXocUwzg9d/9GirmRFsqwQlbSongpJ1pgTnGkln+IwuDayr3vjSDUqaLThHyauz3pC99j3I&#10;XZN9ViycJzXVW2x922EjpLCok62j+TaWr5d1q5bZereS3tJnwGBbR8vQVqPHMY0er//MoK1Gj7Ya&#10;PY5pZvD6jx5tNTOCbZWgpE3FZSIdddWbt91lc3ziLgEAAAAAQI7pqEFJqbv07e4uU3GwuwQAAAAA&#10;ADmmowYlL7tL3+Husjm+cpcAAAAAAKCD66hByZvu0neaKX29apO+6y59r7pLAAAAAADQwXXUoGS2&#10;Ke961Xrnu8vG7G1KcGlgNd1dAgAAAACADq6jBiXqFnfp0yV/x3jVhLTHyb1etd6dpqS6rDAAAAAA&#10;AGjnOnJQ8ogp4V4lr5miy/+GaYAyxZRgb5L1pvzRqwIAAAAAgFzQkYMSdYEpGngE3WVKzBQNRrR8&#10;aYoGKOEhN2eYwkSuAAAAAADkkI4elOhcJbriTTgsUce6sqPd2kpve7opz9ktAAAAAACQMzp6UKI0&#10;LNHeIjrfSFOmmqK31WE7AAAAAAAgx+RCUKJ0CM2PTNHeIxeaoqGJhiJaJrt9et1YUxhuAwAAAABA&#10;jsqVoMSnIcjdpmhooqGIlgluHwEJAAAAAAA5LteCEgAAAAAAgKQISgAAAAAAAByCEgAAAAAAAIeg&#10;BAAAAAAAwCEoAQAAAAAAcAhKAAAAAAAAHIISAAAAAAAAh6AEAAAAAADAISgBAAAAAABwCEoAAAAA&#10;AAAcghIAAAAAAACHoAQAAAAAAMAhKAEAAAAAAHAISgAAAAAAAByCEgAAAAAAAIegBAAAAAAAwCEo&#10;AQAAAAAAcAhKAAAAAAAAHIISAAAAAAAAh6AEAAAAAADAISgBAAAAAABwCEoAAAAAAAAcghIAAAAA&#10;AACHoAQAAAAAAMAhKAEAAAAAAHAISgAAAAAAAByCEgAAAAAAAIegBAAAAAAAwMlzl+eYMsmrygOm&#10;nOtV0Zpmz559zrhx4yYtX75cZrw2S/YYtZ+7JvusXrpAamuqbb3/kOFSWFhk62i+yooyKVuzyta7&#10;di+RXv0G2jpahrYaPY5p9Hj9ZwZtNXq01ehxTDOD13/0aKuZEWyrNTU1w0ePHr3QbqC1xWUiBCXR&#10;KjTlelOa9Vdj5MiROy1ZsmRMZWWlTJ06VQYNGuSuAQAAAAB0ZAQlbYqgJIP2MGWOV22ZJ554QkaM&#10;GOG2AAAAAAAdGUFJmyIoybCxpjSrR8n48ePHzJgx4/zS0lKZNm26bDd0qLsm+2j3sFgsZuu2K2Oe&#10;35TQXLG6OqmtrbH1/PwCyS8osHW0DG01ehzT6PH6zwzaavRoq9HjmGYGr//o0VYzI9hWCUraFEFJ&#10;tgrOUfLqrDdkr30PctdknxUL50lN9RZb33bYCCks6mTraL6N5etl3apltt6tpLf0GTDY1tEytNXo&#10;cUyjx+s/M2ir0aOtRo9jmhm8/qNHW82MYFslKGlTcZkIq94AAAAAAAA4BCUAAAAAAAAOQQkAAAAA&#10;AIBDUAIAAAAAAOAQlAAAAAAAADgEJQAAAAAAAA5BCQAAAAAAgENQAgAAAAAA4BCUAAAAAAAAOAQl&#10;AAAAAAAADkEJAAAAAACAQ1ACAAAAAADgEJQAAAAAAAA4BCUAAAAAAAAOQQkAAAAAAIBDUAIAAAAA&#10;AOAQlAAAAAAAADgEJQAAAAAAAA5BCQAAAAAAgENQAgAAAAAA4BCUAAAAAAAAOAQlAAAAAAAADkEJ&#10;AAAAAACAQ1ACAAAAAADgEJR4djBlTKDoNgAAAAAAyDEEJSJ9TZlsymuBcoopAAAAAAAgx+R6UKIh&#10;yRRT9rNbAAAAAAAgp+V6UHK9KYQkAAAAAADAyuWg5A5TLvKqAAAAAAAAuRuUTDAlGJKsd5cAAAAA&#10;ACCH5WJQoiHJw17VutOU33tVAAAAAACQy3ItKNnblGBI8q4pv/aqAAAAAAAg1+VSUKIhycte1dKQ&#10;ZKwpa+0WAAAAAADIebkSlOgywE+Y0ttueXOSXGAKIQkAAAAAAKiXC0GJhiRTTNnRbnkhyeGmzLZb&#10;AAAAAAAATi4EJf80ZT+vav3IFEISAAAAAADQQEcPSu4w5Vivap1uyiNeFQAAAAAAIF5HDkquMOUi&#10;r2rpMsCEJAAAAAAAIKmOGpRMMOUmr2ppSKJDbgAAAAAAAJLqiEHJcaY87FUtXQb4114VAAAAAAAg&#10;uTx3eY4pk7yqPGDKuV61XVpnir8MsIYkY01pahlgHaYT7IFypSk3e9XWM3v27HPGjRs3afny5TLj&#10;tVmyx6jgHLTZZfXSBVJbU23r/YcMl8LCIltH81VWlEnZmlW23rV7ifTqN9DW0TK01ehxTKPH6z8z&#10;aKvRo61Gj2OaGbz+o0dbzYxgW62pqRk+evTohXYDrS0uE+mIQUnMXar5pnzpVRu1kyn+8sEqfD8N&#10;TlJZKafQlOtNadZfjZEjR+60ZMmSMZWVlTJ16lQZNGiQuwYAAAAA0JERlLSpnApKonKoKTO9aqP2&#10;MGWOV22ZJ554QkaMGOG2AAAAAAAdGUFJmyIoaYZUgxKlQ32a1aNk/PjxY2bMmHF+aWmpTJs2XbYb&#10;OtRdk320e1gs5h1q25Uxz29KaK5YXZ3U1tbYen5+geQXFNg6Woa2Gj2OafR4/WcGbTV6tNXocUwz&#10;g9d/9GirmRFsqwQlbarDByVT3GU6ohp60yLBOUpenfWG7LXvQe6a7LNi4Typqd5i69sOGyGFRZ1s&#10;Hc23sXy9rFu1zNa7lfSWPgMG2zpahrYaPY5p9Hj9ZwZtNXq01ehxTDOD13/0aKuZEWyrBCVtKi4T&#10;6Yir3miPjnTL30wJ0u3g9RkPSQAAAAAAQNvriEEJAAAAAABAsxCUAAAAAAAAOAQlAAAAAAAADkEJ&#10;AAAAAACAQ1ACAAAAAADgEJQAAAAAAAA4BCUAAAAAAAAOQQkAAAAAAIBDUAIAAAAAAOAQlHgWmzI1&#10;UHQbAAAAAADkGIISzyOmjA0U3QYAAAAAADmGoAQAAAAAAMAhKAEAAAAAAHAISgAAAAAAAByCEgAA&#10;AAAAAIegBAAAAAAAwCEoAQAAAAAAcAhKAAAAAAAAHIISAAAAAAAAh6AEAAAAAADAISgBAAAAAABw&#10;CEoAAAAAAAAcghIAAAAAAACHoAQAAAAAAMAhKAEAAAAAAHAISgAAAAAAAByCEgAAAAAAAIegBAAA&#10;AAAAwCEoAQAAAAAAcPLc5TmmTPKq8oAp53pVtKbZs2efM27cuEnLly+XV2e9IXvte5C7JvusWDhP&#10;aqq32Pq2w0ZIYVEnW0fzbSxfL+tWLbP1biW9pc+AwbaOlmkPbbWmulqq3XNsD9avWiq1NdW23nvA&#10;ECkoLLL19mBLVZXU1ta4LU9dXZ3Zv9ltbbWpstL8P+ZtONX6b7Ul+n+rToUFUty1s61vqamVyk1V&#10;to6WKeneVfLzvI865RWbpC4W/++J9NFWo8cxzQxe/9GjrWZGsK3W1NQMHz169EK7gdYWl4kQlGQR&#10;gpLcRlCSGcG2qif1tbV1kZ8ox2J1UrU50f03utpW+nNqa2vdVvu08847S1GRF4588cUX9pigZXr2&#10;7CmDB3uv+bKyMlm2zPtbgJahrUaPtho9jmlm8PqPHm01M4JtlaCkTRGUZCuCktxGUNI4v9dFVdVm&#10;qautlc2bKm3AUbV5k76p2J4C2ia1rvv0Og0q+KAUPY5p9PjwmRm01ejRVqPHMc0MXv/Ro61mBkFJ&#10;1ojLRJijBECb0DBjQ1mprP16lSxfslDmf/6pzP34Q5nz/tvy7uuvyFuvvSSvTn9WXn7+3zL134/K&#10;i889ZbffevVFeWfWDHu7Tz58V76c+4ks/PJz+xirVy6XdWtWy8aKDQl7cwAAAABAUwhKAERmy5Yq&#10;G1JoWLF86SIbYMz79KP68OP1GdNkxpT/2OBjxtT/2m3dr9d/OfdjWTR/ng08NDwpXbfGhh36mAAA&#10;AADQWghKAKRMh72sWb3SBhqfzn5PPnhrpu3hoT09NPzQ3h8zX3ze6/Hx3lvy+SezZcEXc+vDD+1B&#10;oo8BAAAAANmKoARAA+FARMMQHfqivUHee+NVO0RmycL5dqhL6fq1DHMBAAAA0GEQlAA5LNVARMMQ&#10;nUwVAAAAADo6ghIgB2jIQSACAAAAAE0jKAE6KJ1UVecH0dVjXnr+aQIRAAAAAEhBnruMWzPYlHO9&#10;KlrT7Nmzzxk3btyk5cuXy4zXZskeo/Zz12Sf1UsXSG2Nd6Ldf8hwKSz01v5G81VWlEnZmlW23rV7&#10;ifTqN9DWUxWLxaRs/To7aeo6UzZtqnTX5LZhw4bVr02/YMECXZ/e1tF8HNPo9ejRQwYO9F7z5eXl&#10;smqV97cALUNbjR5tNXoc08zg9R892mpmBNuqaafDR48evdBuoLXFZSIEJdEqNOV6U9I7w3VGjhy5&#10;05IlS8ZUVlbK1KlTZdCgQe4aAAAAAEBHRlDSpghKMmgPU+Z41ZZ54oknZMSIEW4LAAAAANCREZS0&#10;KYKSDBtrSrN6lIwfP37MjBkzzi8tLZVp06bLdkOHumuyjw670aEeyg67yfObEporVlcntbVet9D8&#10;/ALJLyiwdVVXV2uuq5U6LeZ2SJ3flVFpt1u/3aL5OKbRy8/PlwL3mtfjqccVLUdbjR5tNXoc08zg&#10;9R892mpmhNoqQUnbISjJVsE5Sl6d9Ybste9B7prss2LhPKmp3mLr2w4bIYVFnWwdzbexfL2sW7XM&#10;1ot79JSaujxZvXK5rFm1QrZsqbL7kb6dd965/g3oiy++kGomsW0xjmn0evbsKYMHD7b1srIyWbbM&#10;+1uAlqGtRo+2Gj2OaWbw+o8ebTUzgm2VoKRNxWUirHoDZKGVy5bIh++8LsuXLCQkAQAAAIBWRFAC&#10;ZIENZaWy4IvP3ZbXnREAAAAA0PoISoA2VLmxQua895a8PmOaVGwoc3sBAAAAAG2FoARoA1VVm+Wz&#10;j96XmS8+L8uXLnJ7AQAAAABtjaAEaEU11dUy//NP5LXpz8riBV8yxAYAAAAAsgxBCdAKdGnfRfPn&#10;yWsvPCdfzv3EbgMAAAAAsg9BCZBB2mNEV66Z9dIUmfvxh6xgAwAAAABZjqAEyJDVK5bZSVrnvP+2&#10;bKrc6PYCAAAAALIZQQkQsXVrVss7s2bIB2/PkopyVrIBAAAAgPaEoASIyIayUhuOaEiiYQkAAAAA&#10;oP0hKAFaSIfV6PCaN16ZbofbAAAAAADaL4ISoJl0YladoFUnatUJW1nqFwAAAADaP4ISoBmqqjbL&#10;26+9ZJf8ZalfAAAAAOg4CEqANGlI8s7Ml2VjxQa3BwAAAADQURCUAGnQcER7khCSAAAAAEDHRFAC&#10;pEjDEe1JUrmxwu0BAAAAAHQ0BCVACvyQRIfdAAAAAAA6LoISoAmEJAAAAACQOwhKgEYQkgAAAABA&#10;biEoAZIoXb+WkAQAAAAAcgxBCZBA6bo18u7rrxCSAAAAAECOISgBQmxI8sarUltT4/YAAAAAAHIF&#10;QQkQQEgCAAAAALmNoARwCEkAAAAAALkYlIwJlL11B7Bm9UpCEgAAAABAhw9K+poywZQ7TPnSlJgp&#10;rwXKh27fO6bo7ZCDVi1fKu+/+RohCQAAAACgQwclGo6sMeVhUy4yZUdTktnPFL2dBib0MskhGpLM&#10;fvcNicU0LwMAAAAA5LqOHJRoOJIuDUxeNoWwJAcQkgAAAAAAwnJpjpKpplxpyqGBotvzTQnqbcoT&#10;XhUdFSEJAAAAACCRjh6UrDdFwxAddjPWlJtNmRkour2TKXeaEqS3Z86SDmr50kWEJAAAAACAhDpy&#10;UKLhx86maBjyle5oxI9Meder1jvHXaIDWTR/nsx57y1CEgAAAABAQnnuUkOBSV5VHjDlXK+aU7QH&#10;iU7oGuQfn1Yxe/bsc8aNGzdp+fLl8uqsN2SvfQ9y12SfFQvnSU31FlvfdtgIKSzqZOvZTEOSuR/r&#10;QkfZqWfPnjJ48GBbLysrk2XLltk6WmbnnXeWoqIiW//iiy+kurra1tF8HNPo8frPDNpq9Gir0euo&#10;x7Rw82bpvGGD2xLpunat5NfV2Xr+li3SpbTU1pXWC9zrM8/cpnjdOlsv3X57mX/00VLrXsfpyPTr&#10;P/icVV5tbf3z9nUqL7fHwae/vx6HoM4VFfW3qerRQ8qGDJHSYcNkg2kTzfm9M4nXf2YE22pNTc3w&#10;0aNHL7QbaG1xmQhByVZjTNElg4MISpJob0GJDrfRniTZjDefzOBEKXoc0+jx+s8M2mr0aKvRa61j&#10;Gg4qupqf5dOTft2nwifzwRN5Vbx6tauJdKqslKKNG92WuW7dOhsYRGlj//7yySmnyKo996x//ir8&#10;O6jg7zFgwAApMs+lcM0aWWeeV617Xl3MfYIBRzi0Ufq4/uMovX34Nq2hbLvtbGCigZHWtVQMHOiu&#10;bX28/jODoCRrEJQkQVCShvYUlNSYN7fXXnhOtmypcnuyE28+mcGJUvQ4ptHj9Z8ZtNXo0VajETzx&#10;7tGjhwwpLJS8qirZuHGjrF21Kj6o2LAhLqjoZk78fRpSJAsqwj060DHUdOki5YMGyfodd5QN5lJ7&#10;n2iAor1RMo3Xf2YQlGQNgpIkCErS0J6CEh1uo8Nush1vPpnBiVL0OKbR4/WfGbTV6HXUtqqhRf3Q&#10;j9AQivDwiW5ff+1qIkWVlbZXhU8DjmRBRSZ6WwC+zb161YcmmRq+w3tVZhCUZA2CkiTCc5To5K77&#10;e9XWQVASvYryMnl9xrR2MXkrbz6ZwYlS9Dim0eP1nxm01ei1VlvVXhJ+ABHuUdHY0I+u69bVD8/Q&#10;+2jI4QsGFW01lAIdh/bgqOvkff6N5eXZosOEgqq7dbMlaGO/fq7m0eu3FBfbevdVq6TnkiW2dF+5&#10;0u5rqSiH7/BelRkEJVmDoCSJR0w5zataumqOrobTaghKovfu66/I2q9Xua3sxptPZnCiFD2OafR4&#10;/WcGbTV6qbRVP9jwww4/sPDDieBknX4PDH9OiHAoAjSlurhYNvXubYOK2s6dpc695rt06SIFpk3V&#10;6fWbNtkvzbTt5Zv2VldQYG+j9Dbhnj5F5vZ5NTVuyzCPXRwYDpWIhhGrd9tNvjZFL7WHR0vo66DE&#10;nBP0nj9fepjLXgsX2gAliuFUy/bfX2afcUbagQnvVZlBUJI1CEoS2MGU+V613rdNec6rtg6Ckmit&#10;WLpYPnrvTbeV/XjzyQxOlKLHMY0er//MoK2mzx+CEgw7tGhd93Uxx7OP6+mRv3ixVFVV1ffUCA5f&#10;AVRdYaENGWyPCw0ntLePqdv9hoYWor1+/duYYkOKwKSt7ZUOfQkGJ+GeJc2lrzM/NOm5dKmt9zDv&#10;Gem+9vTfY9Ghh8qcU0+VTX37ur2N470qMwhKsgZBSQLh3iQamuzkVVsPQUl0dGbzWS9NkU2VW7vj&#10;ZjvefDKDE6XocUyjx+s/M3KtrfqrmviBhT+3hh9yFNTUeD06zHukP1mozrehJ6Vd3X4AmbHW/D36&#10;evfdZfWuu8qaXXaxk7JGSYMTDUx6LVqU1vAdncNEl2D+7KSTmpwQlveqzCAoyRoEJSHHmfKsV613&#10;qCkzvWrrISiJzpdzP5b5n3/qttoH3nwyg5P66HFMo8frPzPaU1v1Jwj1ww4/5PDn4CisqrJhh9Y1&#10;7NBv4nU+DqXbAFqX9n6pKS6WWH6+fV2m0wtGe3NocLJqjz1seKL1KCdd9enfkODwnX5z50qfr75y&#10;18bTHi/zxo2Teccdl7T3C+9VmUFQkjUISgJ0yI1O2trbbnkmm6ITu7a6YFAy47VZsseo/dw12Wf1&#10;0gVSW+N94Ow/ZLgUFkb/x725Nm+qtHOT1LWzbpu6POBAN1a03HxAXrWqfcytku2GDRtW/+azYMEC&#10;fQOydTQfxzR6vP4zo7Xaqj+5qD/fhg0yAvNtFGq4ocFHRYW9LNAAxFynt+1k9gHIcXl5NiipNu8F&#10;ZdtvL1U9e9p9mbBqr71kxL//LT3N38REdG6VL046SRYce2yD8Ib3qswIvlcRlLQpghJHB+NNMSWY&#10;RmhoMtaUxmdrSk4HXF5vSrOmkh45cuROS5YsGVNZWSlTp06VQYMGuWsAAEAmdFq+3F4Wrlxpg4vC&#10;NWtsyFGwfr3km/fjgooKyddwY9Mme12eTk6qgUhNjRSa2wAdSfWAAd5cIr7CQrsvSCdHrQlNVFrT&#10;r5/E3AowvupttrGvH6WvKTGltmdP+1rS15bK0/1uZUJ9zel2rEsXKdQhYW4oWJHrtaDbRZyYt9g8&#10;c46xxZxj9HrmGdnmzjul0+LF7pp4epuvf/QjKT3++Pg2gYwiKGlTBCVOeF4S/bRzuCmz7Vbz7GHK&#10;HK/aMk888YSMGDHCbQEAgLB0Qg57ElZVJYWrV0u+hhzmtkBb0WDBX1rWV+2GNPgSBRK1vXtLXdeu&#10;bstjgww3OarSk9pE4YbeN0gfW/e3R/paLnLz7NjXuPbQqquTnlOm2JJPT62k/KBE6d/N3uacQwOT&#10;ZH8Tq4YPl1WXXCLlRxzh9iCTCEraFEGJcYcpF3lVK4qQxKc9UprVo2T8+PFjZsyYcX5paalMmzZd&#10;ths61F2TfXTYjS6zpuywmwx1D0xX1eZN7W7IjS8/P18KXGKvx5bhDNHwuzIqPaZ+u0XzcUyjl4uv&#10;fz/k6KTDVszvqyc9Nsgw74H2G2cdtqJBh/bgMPv8EyO+VUY6aktKbLCg80mYF5rd558k+jSw0OAi&#10;qKZ7d6kLTWxZ3bdvg3Aj/Fixzp3t7YJqzeNoSYb3/2hpWNr/n/+UAQ88YAMUxPvkmWcatNtUjlnl&#10;brvJip//XDYdeKDdpq1GJ/S5iqCk7eR8UPJDU+7yqvVON0V7mLQpJnNtmQVfzJV5n37kttofJsjK&#10;DCYejR7HNHrt7fXvTzgaXGVFP2jXLylbWWknIbWTkeq3vaaN2Nu4+yB3+ZNE1mig0KWLnQizSns2&#10;6BAPs725Tx+pM/t0udItgd4Ouh3s/u/fJkhXEWlq1Y5sxPt/+jbWbpTKOm/4jupT2EcK8uKHh+wy&#10;cKD0ef11G66uXLnSrojY1go0DDZ/K5X+ffSX9NW/i7paTcnSpZKX5pcP+hra2L+/lG23nWww7WiD&#10;+b11XzJLDzoo6Yo7OintyGeekZH//W/S5YY37r+/rLjiClm17ba01YgwmWvWyOmgRCdpfdir1suK&#10;kEQRlDRfVdVmmfni8+Y5td8TNj4oZQYn9dHjmEavtV//euJQvG6dDTe6mp+nlxpk6Ad3u7KKCzr8&#10;lVeCt0n24RkdT7UO8TAnXLXm9W5DC6337i1F2kujc2ep6NtXNpoTq8o+feoDCp0IUntdBIMMvW+y&#10;VTTQcd7/a2O1sq7GW4lJldaUSnXM+3uhwYYWVWf+W1u9NTDV++g+1dTt9Gc0RQMTDU7896nOBZ2l&#10;W6xbfY/jbgXdbPH1KuwlhXaaQU/for6Sb/5T+li67euS30V6FGwN44rzi+Meq6X0b+xuTz0lO06b&#10;ltYqOkH6GvzklFPkqyOOaPbcIvXPY/p0+36RyNpDD5W3zM+pcJO7ovkISrJGzgYlWR2SKIKS5pvz&#10;3luyfOkit9U+EZRkBif10eOYRq85r38/1KgPN8wJqxZ/XxfzOBpq+CuxaDCil/4ytOhY9BtiPSmq&#10;M6Wqe3c7JHZLjx52v/bWqNTJNjW8MG1NT6TUlpKS+m+W9Rtp1VSowXtV9DJ9TDfUbpDNdZttXS91&#10;27d6i7dikwoGG1WxqqS3K6stky113mfA8OPlOg1divK890fVv8h7XalEoUv3fPNadTSA0X2q/+oy&#10;+c6Uj2WfWc3vKa0BhgYmiw491O1JX/eVK21gMmzGDLcnnv7N0cefc+qpDXp4IXUEJVkjJ4OSrA9J&#10;FEFJ85SuXytvvfqi22q/+PCZGZzUR49jGh0NNrTnRp+6OhloTm51Mr3NpaVSNX++F2q4yfV0+Vl/&#10;2Io/jAXtV23nzja80HkzNpeU2H3V5t+/urjY7t+kw0/MZVW3bjbgsNebuh9g+KFGWww14b0qGhpI&#10;aDChdMlVMc1Ae0toD52vVn5VH2wEb6fWBXpflNeUJ73d19UEoh3BqJUi184QGT/X7QiJmTO5vCZG&#10;6swd1EUeOG5HeWuPraFNv8Ktc/JosKMBjy/c40YDnCFL1sj+Tz4nO7yXOLipNZ8J5h99tHx20knt&#10;cvhbWyMoyRo5F5S0i5BEEZSkTyeSeuu1F6Vs/daunu0VHz4zg5P66HFM4/nDUfz5OoKhhnad9oe4&#10;6O383h8ajmhIguynYUZNcbG91BMAf3uLTvZZUGB7Z2jwoaHFBrfSSDDU0GEp+q2rnkj4PTnas47+&#10;XhUeLuLPg6EhRnAYSPB2eptkt9Ngwx8uorfxh5WgZcJDYDp6MHSYOW3WwEQvE6k0b8nz+ooMLzWv&#10;US87a2DGMJGJh3mXzdXU8yjvki//OLSvPDimj2zoWpDVw5yyCUFJ1sipoCQckujqNj8yJetCEkVQ&#10;kr6li76STz581221bwQlmcFJffQ68jHVYSn+8BUNOvSyc0WFDTnCQ1v8S2S/mPbO6N5dajt1ks3m&#10;b63OvaGhRZWp66SiNuxwQYbOr+GHG37PDWzVVu9VwR4TGjxoAOHX/WBCgwh/iMiW2BZ7m5j5T++7&#10;oWaD1MRqpC5WZ4eVVNVViZhPwXp/W0ckgkNNgkNJ9LKk0Os9pYI9GoLDVcK3Cz5eeFhLMn5bGTZs&#10;mH2vqqyplDnz59RP5hrsiaOCYZZaU7N1mVwdYhTsqRMOu4LDmlrD8fNErn/J62mSyOpuIp+ZQ3bg&#10;UnMskyxI8/QuXmDyYQumFmnqeazsLnLTGJG79hPZvDUXiVSqw5yGdBoiY/uMTanttBWCkqyRM0HJ&#10;Fabc5FWtKJcAzgiCkvToxK2vvfCcbNnSMT7gEJRkBkFJ9NrTMfUDjQYBSEWFnahUAxCdqFTreh2y&#10;l4YcOueGDTlKSurn17AhR2Fhfdjhr46iIcf2O+5oPiUPsffn9R+NZO9VGlb4Q0KCdT3J1JNNPXld&#10;U73GhhJ6Ulpaa/bHttjgQk82/bBiU92m+hCjuq66vtcGoqMnkfotfmFeoXTO72zDCa3rN/bdC7rb&#10;uoYcOiGqXl9cUCzbFG1j76eCAUh42EY2aYv3qmDbDwZ6qqnQRed+CbZ3fSw/wAlPbPudDzbIlS9t&#10;lp2SdKheWiKy0PyzHLTUvA8mmRP2gVEiN3xT5Ms+bkcznPGR18Mk2fPQ56ChzD/2Mp/bky/Ek3Ea&#10;opzS7xQ5tOeh9e04mxCUZI2cCErCSwBnfUiiCErS8+ns92TJwvluq/0jKMkMgpLotfUx1aBDh65o&#10;sKHDXOzqLFpft64+8NAAxJ+8FNlDQw4dsqJDWPyQQ3tw+GGHhhy6WkrlNtvUr5qi4Yde3xy8/j3B&#10;b72Dw0l0n367ridh66rXSUVthd2/oW5DfX1T7ab6yTr1JE7vm2/+bTTg2FjDMJJcocGKhigamnTO&#10;62zrXfO72hNQ3ad1DUx0W7/Jz4ZhEh399a/vbzu89JLs/vjj9j0vkfX9e8vGHsUy5KvEnylr8/Nk&#10;yphhcv9R28q6Eu+zfLjHTXDyXn3tr6paZes+DWIueN8LTAZ6fzYamNtP5KqjvN4sbWlw58Fyev/T&#10;Zf8e+7s92YGgJGvkRFAS7k2iZ9NfetW0XWlKqwQsBCWpqygvk9dnTLNzlHQUBCWZwYlS9KI+pv7k&#10;pH4AomGH7QHiwhDdr70+tEdIsg+DaD3BkMMPMeqHq5gP0dqTQ3t0BEOOtph0VLWH178/TEAFv4HW&#10;uv8NcmNDSspqymxoYYOLuo3eN9Dm053fcwNoS/l5+aY55tmgResaqGiPFd3ulN/Jhiu6rT1TOuV1&#10;km07bevu6QkOp1DbdNrG1Tzh64PbufL+r++hOz/7rOz6n//Y98lEyoYMsUMQey1MfP6tf6s//5//&#10;kc+PPz6tVa8WLl1Y//dLn8fuz0+X/Z95SbpUJh6O9NXQPvLgiXvKJzt7/05tNcxphy47yJkDzpTd&#10;indze9oWQUnWyMmgpCV0Ta2ZXjWzCEpS99ZrL0npuq1/XDsCgpLMICiJXirHVAMODTw04NCgwx/2&#10;oqu46H4NRHS/Bh/64Qqtyw85gj041EZdQragwIYefk8PP+RoatnYbBTF6z/44TzRkBLdXrVlFUNK&#10;gCw0oOsAO9TCnHzaL9eCk4cq3Q4OxdDhRuHrg9sa7GjA4+tZ0DNuuy11rtwko557UUY/+2LS99U1&#10;2w+RfHMs+ixLPLlIVXFXmXPCcbLo+BPte0RYKp9V9f1+5DPPyMj//jfp81i9227y4dlnS+mw5s8s&#10;m8owpxXVK+TZtc8m/XurQcnZA86WYV1aMMNtBAhKsgZBSZoIShJoy6BkxdLF8tF7b7qtjoOgJDMI&#10;SqK3uzlZ1pBDl7It++QT6fT11/U9QrQnCOFH6/B7bvgTj9b34DB/S/xww199xQ85/N4gHZ0fbgwa&#10;Oqj+G8rZC2bLlpot9d9S6tASDTX8Xhn6wVrDDL2f3zsDANobHf5y9asiF76bfH6St8zHzf6VIjvo&#10;5AQJaEj+yjXXSNl227k9nnQ+q+pngd2eekp2nD496TDYL8eOlffPzexpp74HPLX2KZm+fnrSXnY6&#10;FOeMbc6QgZ1aMMNtCxCUZI2cCEp0tRv9naLA0JsE2iooqa2pkddefF6qNm9yezoOgpLMIChJnT+0&#10;Ref2qA89XI8Qf79eIho21HDDVqr79pWi3r2lxmxv6txZ1tfV1Yca/qSlm8zfiOCKLB2NH25oYKFj&#10;4pU/maEfbmh4sb5mvV29RD/8as8MvY5wA/BMH/+aDO7mTWC8YUu5lFeX27qy26b4wtdXVldKadXW&#10;b+Ura832Zu9MWl9r5dVlsmbTGvua3FK7RTaZ6zdWbzSvvVrbW8P2lDIF2UEnWNXA5JwP3Y4QnVz1&#10;TdNUhpm39SFbm0G9mv79ZdE/HpYtO+zo9ojU1VZLrNrrJZdfUCR5RZ1tvTGdFi2Sfnf8VXo++bjb&#10;E2/dOefJqqt/7bYyZ/GGRXL3x3+Vp75K/Dy0Z9EJw0+Ui/e+TAYWt25gUldVaV5DXqpFUNKmciIo&#10;aZcISpr25dyPZf7nn7qtjoWgJDMISjwadvgBiA091q/3Llevrg9AWOo2fbWdO9tlZ3U1Fu21kcpK&#10;LP4kpb5Cc33v3r2lfz9vucyKio2yRv+duhbb7aDO5rHz8uKXDig0P6eTeR5hXYszP0xmfdV6qazZ&#10;KFW1VeYE6mu7b1XlShtk6EmYLdUbzL4VUlNXK6s3rTInUlvsvkpzglVrPhiWb/FCEQAt99FFC2Ro&#10;z7YdRuDbuKVC5qz+UDZUeQHNig3LZdXGFbK28msbsJRvLjPbK6WqZrMNZPRvyabqjvdFWFvTJXx1&#10;otXxc92OEF2+V3uY7LpGZJtQ1hwbMFAqXn1D6rb32tTG8vWybpX3+bRbSW/pM8D73JqKgtkfSucb&#10;JkrRf552e7aquvyXsvn6G91WZs1Z9aH8ftZEeXZew+ehuhR2kXNHXyi/OPhq6dt16zLWmRQ8ryIo&#10;aVMEJdmKoKRxlRsr5PWXp9avg9/REJRkRkcPSjTc0PBD5wKpDz1CvUC0juTqOnWWmh7dpbpvP6nt&#10;0lk2bztYYoUFUjfIvB4LCmTLoEF2ErzqAQMkT8MLs11X3E1qe/e299fgQgOMsERBRafOXcxDNuwN&#10;0pIPn+lau2mNPYHZbE5OVpuTFLVsw1KprauRss2lUlZVKhVbNsiSssX22+FVFSvst8fldn+F/TbZ&#10;/5YZHU9eXl79nA16qdsq36/HYnZyTvuf3ja/0E7S6d3Gm7BT6XV6H78enAcC8WJ1deazTY2t5+cX&#10;SH4LeoxNOeM1GdTD61HSXml4on+jlpu/S/7fpFUVK22Qsqzc7DPbul+v/2p94rUaenbpJWfsdIYc&#10;MfBw6V7UXfoPGS6FhUWyuCz+/LPp7UWu5tGfWWP+VvrC29nsoC83y6VTS+1lIhu65MuC/kWy1xKv&#10;x4ivbuQuUjHtZRuaRPFeVfjqDCk+83TJWxU/T8rmP9wqVRdf4rYyb+biGfL7mRPtZSLahi7a72em&#10;XGLrmURQkjUISrIVQUnjPnhrpqxeudxtdTwEJZnRnoMSPwDxQ4+u69bVBx9+L5BkM9znuphOStq3&#10;n9SZD3axwUOkTrf79JXYEFM3++315jq9XhKEHK0t1Q+f/kmDf7m2co1srK6wJxFVtZtlwfr5NgDx&#10;TzT0xKJ003q7Qsq6TQRmHV3nws7mpLCHdC0qlt5d+thvRvWkucCcfI/o663LqduF+YXSp2s/6d6p&#10;u/Ts3MueBHQz9VS+PW3NUC9XcEybb8qXz8gNr/3a9hJIpF+XfjJhhwly/KhTZb8h37BtP9cVPveM&#10;dJn4a9vDIyEN+SvjP1v4YUlF186RtNX8z+dK92MOb/OwRDXVhgZ0GyiXHHSl7WWif1MzgaAkaxCU&#10;ZCuCkuTWrF4p773xqtvqmAhKMiMbgxKd6NQPO2wYokGI9ghx4Ydu6/wgCOjUSer6byMx7d1hLm3Y&#10;sf32EuvZywtBBg/xghEXgGSzRCFHecVa+WTZh7K5drOs3LJaavNjNuzYVF1pb6vd0TfVVLpHQEek&#10;QUW3ou42vNAQo7ioqwwp2d6e2A3q4b03+CHHNuaDu35g12BD7+eHHa2Bk/rocUxbbvIn/5CbZk5M&#10;2sNE6WtkzNDD5Mjhx9pLPzzMVUUP/0O6/Hai5M9PfsyCag4eI1//82FZW+HNVdbStlrwycfS7Vvf&#10;kLyKCrfHKCyUygcfluqTTnE7Wk9TbUiHtP1yzLVy6u5nRB64EZRkDYKSbEVQkpgOtdEhNzr0piMj&#10;KMmM1g5KNOjwh7zUhx5r1tTXdT+9QDyxXr0lpsvTasihpVcvb3v7YTYA0V4f9joNRbp3d/fKDv7w&#10;FX98/WdrPpHNNZtk/rp5tkfH8g3L7Bwc6zets2Pxta7X6xAWdDy9OveW4k7dzIlYT+nbtX992BEM&#10;Ofx5I5KFHe0FJ/XR45hGQ4fAPDj7Xnuyq3+bm6KvxcOGHSXfGnakvdSeAzmnpkY6TbrXBibh3h2J&#10;bDnwIPny9j9LXXFxJG218PWZUnzCuKwJS1JpQxqwXfutG+XbI8a7PS1HUJI1CEqyFUFJYgu+mCvz&#10;Pv3IbXVcBCWZEVVQokvbacjhL3/r9wLxww//MtkSeDmhoEDqBm4rsW1N6dPXG/YyZIjESnp6oUco&#10;AGlrfsjx0aoP7GSkc7/+xPboWFK2yK7+sMZOOFhh5+vQoKOqpkq2mNu1l/HoSE3/4m3sUJW+xf3i&#10;enRoiLFNtwFSkFcog0u89pos7MglnNRHj2MaLQ2r73znNvnTGzfaCaVTpSfAR+4wVr61/ZFy6NDD&#10;2lWA2WKbN0vnv9wmnW+5SfLMZ5zGbPjWt2Txn/8sxb37RdJWNSzpdszhNrSpV1goG6e9bHuxtAW/&#10;Dd321k22F2gio7fdT64//A+2d1JLEZRkDYKSbEVQ0pAuA6zLAeuywB0dQUlmpBKUaA8PP+zQEETD&#10;EH8+ED8U6bxhg7t17okVF0tsu6E2+NCwY0P3YtnSu5dd0rbXrntJ3o47eQFIr9bp+h/05bp5sqZy&#10;tQ07tLeGdpnV4SorK1Z4qypUeROQam+OTaZoyKG385fhQ/vlhxXanV6Hnni9N7xAY0D3gdK5oLPU&#10;VmySnoUldiLR3YbvJwXmw3c47EB6OKmPHsc0M+bNe1f+u+A/8u6ad+XtNe/YnoCp0r8NowfuJ0fu&#10;4A3TOWjImJz4e2HnDjniUMlbGzhWbhLnoPJjjpF1d/5Neg/e3u3ZKjhReKp6/vd52e7CiyWvZuuX&#10;TXXdimXhw3+XjQfu5/ZkRmPvBRqS/PWdW+Qvb/3R/l6JaPu48chbZc8Bo9ye9BGUZA2CkmxFUNLQ&#10;nPfekuVL42cc76gISjIjHJTkr1snfc1lyeLF0mfBAum1cKF0X5neG3pHYoe2DBzoXWoQMmiwN+Gp&#10;2fb3hQOQ1nj9v7l0piwsXWCDjyVlC2VJ+SLbw0NXW9EeHvqBhZ4d7U8q4Yb26tDeHcoPNfzhKZ0L&#10;u6TVPb613qtyCSf10eOYZkb49f/Zuk/lha+myKwlr8gb5j1Gh0+mSv8GXXvYjfK9Pc/p8IFJouEw&#10;sfx8yauL/4JhxjeHyW0/2s/Ot6XBiL4vh1cNSscpn4o8/Lj5+YEfU2H+ZF861pycjhKpiV8ZPzKp&#10;LKmtPVBvef0Guf+Du5J+9tAeScfudLydA0eDtXR6GxKUZA2CkmxFUBKvdN0aeeu1l9xWx0dQEj3t&#10;CbJ7dbV0++IL6frpp1I0e7bdlxM6d5a6Idt5YYeGHjoEZpsBccGI9g5pjua+/vWbmc/WfCwfrHjX&#10;LvG4dMNi8+FjhZ3MVCcs3bhlox3aUkdvj6zS2uFGlAhKosdJffQ4ppnR2OtfT+rfXf6mvLLoRZmx&#10;4AX5YOW7KYXvo7fdT24++i+y/6Ds/YyeiD/UVIMMv8eHP7G4zqml1+ky8TrcVIOPQ95eJg9Oro4L&#10;LTSoCG6r28xh0CAjKpe8KXLrFLcR8O4gkYuPE3nTe+uJVCpBiU+/vPnj6zfIv+bo6XJy+t6nw7eO&#10;2fHbctQOY5t8fIKSrEFQkq0ISraKxWLyxivTZUNZ4+MkOxKCkpbRAKTPV19Jb1O0l4j2Gumow2Vs&#10;z4+Bbtlb7fFh2o2GHvVL4WoYksFhMOHX/4rKFXYyU53IVIOQVRWr5OvKVbabs/YAqdyyUWpiNfZ1&#10;jdbRnsONKBGURI+T+uhxTDMjnde/9i6ZsfAFLzgxl/PWznXXJHba7mfIb474Q6v/ndTnqe+t/qpp&#10;ccFHVZkNP5ZvWGr36aV/++a48F2RO59xG86WApFOoanYfj9G5Kqj3EYEkoUl6h97iVx+jMjKCKeP&#10;SSco8elSwr+fNVGenfe029O4pnqbEJRkDYKSbEVQstWShfPl09nvua3cQFCSOh0qY8OQL7+UPqb0&#10;NvXCTZvcte1YYWF9T4/64TB+L5DAcBi9XWt4f8U7srD0K5m//gs7/EW/SdHhL+sr19r5P3TOj9pY&#10;Dk9eG7HiwmLp1amX9OpiTpS698/ZcCNKBCXR46Q+ehzTzGjJ6197YLz41RSZufgVefaLpxNO6KlB&#10;9CUHXikXH/gL+/c6Hdp7JRhkBIMPnVzc72kZDj5a2/UviVzzqttwqgtEikJv/dqrRHuX+NINHsLO&#10;f6VcLplaKiWbGvYwLe+aL3ce2VP+dniJ1OT7p7LNN+WM1+rfa9M1c/EM28NEw7VUJeptQlCSNQhK&#10;shVBiaemulpemf6MvcwlBCWJDZw9W/p/9pn0nj9feqxcaSdZzW+nk/vqMrc6BMYGIRp6DN3eCz+G&#10;uW0NQTLMH/7yyeqPZMH6r2TlxuWysmK5+QC2zH4o21S9yXbBJQBpOW/VlIE2vNAP1LbefaD06dLX&#10;hh36wUx7e2i9Z6yblH+9yt6PE6XoEJREj5P66HFMMyOq17+GJv/30uUy+ZN/uD3x/OVi9e+8Th6+&#10;Li74WCRVtZvjgg9/Po/2QN+/bntio0x4M76Hbk1RgRRWx39OWHH9ryX/0l9FthKYLlfc9ZeXS9HD&#10;iY973chdZNMfbpWaYyIc+9NMGnbp/DcvfTXVXqbTi0fbz5j+h8g3+h8kB21zEEFJ2yIoyVYEJR7t&#10;SaI9SnJNLgclxV9/LQPnzJE+8+ZJT/N766ozRRUVUtCewjK3NG7djjt5QYgGIn4Q4oKRWPfolxrU&#10;SU/1A5l+C6W9P/TNWYOP9ZvX29VfdLu6tpplbSPg9/DQYEN7cfjBR0mnnvZSt/WDsn6wTHfZWE6U&#10;MoOgJHq01ehxTDMj6tf/O8vflCumX2zn2Wpv/GGY+v6kvQ+1F4MX5g+wy6Hrsuj6/qb7/BBf72PV&#10;1Ei3U0+UwudC43DyC0TqAmFJYaFUPviwVJ90itsRjYK335Sul14sBe8lPu7Vp58hlfeY09hW6m2b&#10;Cm0r2iPpxa+m2nqq5pw8h6CkbRGUZCuCErHLAL885d9SW5t732bnQlAy8IMPpN+XX0qvr76S7qtX&#10;23lFCjdvlrx2MHdFrFs3bxjM8OFSt/NIqRtmLiPuDfLJ1x/Jmo1fy6dfz5HVG3WOj6/tcJfK6ko7&#10;14d+G6VL22oAUms+nMTMf2i+YPChHwr9ugYfg0uG2A+PvcwHRbvfDW/JFE6UMoOgJHq01ehxTDMj&#10;E69//cJBJ/KcOOOqtHoNRMV/39L3I31f8oZlavCxvb20vRYTBB8tpSvg6Eo4uiJOozIUlmhY0+mh&#10;B6TLNVfFL13s6M/Tn5tNYYkvnd4mBCVtjqAkWxGUiF0KWJcEzkUdJShpl71D8vK8IKT/NlK33VCp&#10;22lnqd1zb6nbccdm9wZZUrZIlm1YYoe4rNu8zs7xoSu9VNZstF1wK90cH95Ep7USY6WXSOi3ZP43&#10;Z1vrPb26+4YsWM8WnChlBkFJ9Gir0eOYZkYmX/86hOaG137d6HKxTQkGGRpsaMDhBR+d7fuUH3z4&#10;Qb3eLt25UKKkQ2GKj/qmFH7xhduTRGGhbJz2stQcPMbtiE5eaal0mfhr6XTPXTY8CcrmsCSosd4m&#10;BCVtjqAkWxGUiHzw9ixZvaJ9BgQt1d6CkgE6d8i8ee2jd0h+vtR1Mm20T1+JbTtI6nbaSWp320Nq&#10;9ztA6nbZJaXeIDrEZWHpAlm/aa2d42Nd5VoprVpvxy5vrtkk5VXldsxxTW0183tESD8YaqChHxQH&#10;u3qfrn29/Z29+T2yMfhIFydKmUFQEj3aavQ4ppnRGq//z77+WK568VLb+7Nh8NG3fhimDT7MpZ2z&#10;qh2/X1XNfk+6/eQi6fbOO25PEp07y8Z/Pyc1hx3hdkSr4JOPpfh735X8z+NXJ2ovYYnP723y7JzH&#10;5OVlL8vrJ7xOUNK2CEqyVa4HJTp564yp/8nJYTcqW4MSXWJXJ1Lta8o2H38sJUuWSOeKCl3D2d0i&#10;e8Q6d5FYv352fpCaffeXWlOWj9xRNvcssdc31la/XDdP3l3+lnyw4h1bX1y+0K7wUlG1Qarrcmti&#10;4UwJTmqqAYeu4KLdhf2VXHS/3124vQcf6eJEKTMISqJHW40exzQzeP1Hz2+rxR99JAMffEiKpyZZ&#10;x1fl5UnVL6+RzVf/X0aCC+3h0v2Yw9t9WKK0reqKgj2KehCUtC2CkmyV60HJ0kVfyScftr8JsqLS&#10;1kGJ9gYpMW1Pl93VMKTXokXS+6uvpCjblt31h8kMGmyHyNSM2kdqDzhQasYe524Qz2+rW+q2yBd5&#10;S2XOmo/scBid/HRlxQpZt2mtnZE+1g7mSckmvTv3tm/o2/UeJr269rHBhs7rUVzYLW6MtH6L5o+l&#10;RnKcKGUGJ0rRo61Gj2OaGbz+oxduq/3XrJdOt90inXRlmiQrEtYNHSqbJ95gJ12NWkcJS4JtlaCk&#10;TRGUZKtcD0reff0VWeuWx8xFrRmU9DCP3XPJEls0ENGARPdlFfPmFuvTV+oGDbJLwNUePEaqjzhK&#10;6nYe4W7QkE6G+t7yt+XDle/J/HVfyPKKpbJqwwrZWL2R4TCN0J4bGnRoqBEcJ62hh4Yffu8O7emh&#10;oUfd1+V8+IwYJ0qZwYlS9Gir0eOYZgav/+gla6v5ixZKp7/+WTrf+dekgUnt3qNk87XXS81xx7s9&#10;0egIYQlBSdYgKMlWuRyUbNlSJTOm/Cenv9XPRFDiD5uxPUU0EFm82IYj2TSxaqxrV4n17y+xYcOl&#10;ZvR+Urvf/lJ99LEivRoOu9DJ02YuniGzV30g89Z+ZscEr9640i6Fu6WmilVgDH9GfH+M9NZhLt28&#10;3h0Jhrmkiw+f0eNEKTNoq9GjrUaPY5oZvP6j11Rb1dCi24STpeCN192ehmq+eZhUXXOtvYxKew9L&#10;CEqyBkFJtsrloCTXh92olgYlGn70/eIL2WbOHHupQ2g0KMkanTpJnU6muv32UnPQIVJ7yBipPmas&#10;SJcu7gZb6cSpLy2YLu8tf0u+XD/PDo/ZuKVC6nJ8ZRgdvrJN94F2UlMNOnR+Dz8U0fk/BpV4y9hm&#10;Gh8+o8eJUmbQVqNHW40exzQzeP1HL9W22vUnF0qne+92W4lVnzBeqq69Xmp338PtaZlGw5L7H0r4&#10;eTNbEJRkDYKSbJXLQUmuD7tRzQlKNAwZ+OGHss1nn0m/uXPtPCNtLj9fYn36SN2Q7aR29D5SM+Zb&#10;UnvUMVI3YIC7wVY6aeqz856Wd5a9YQORxWWLZFN1ZU72DNHeHjbw6D7QCz+6D64PRfQ6DUZ05vxs&#10;wIfP6HGilBm01ejRVqPHMc0MXv/RS6etdv3BudLpIT2tTC42YKBUTHvZDrGOQrKwpG77YbYXyxad&#10;JyULe5cQlGQNgpJslatBCcNuPKkEJd2+/toGI/0//VQGzJnTtj1G3KSqdcN2kLoRI6X2GwdL9Qkn&#10;mjej7d0Ntlq9cZVM+fK/8uqil2Te2rmyqGyBXU43lgM9RHRuD9vbw/X80F4gGnoEe4HoZXvCh8/o&#10;caKUGbTV6NFWo8cxzQxe/9FLq63W1EjxWadL0ZOPux2JtVZYovRnbL7+RtubJZsQlGQNgpJslatB&#10;CcNuPImCEg1CNBDRYEQDEg1K2oKdR0RXmTFvMLrKTPVJJ0vdHnu5a7fSOUReXDBV3lo6S95Z/qYs&#10;KV8s6zetlZq6xBN7tXcadmiPDz/s2Lb7YNsjpL53iNmnk592NHz4jB4nSplBW40ebTV6HNPM4PUf&#10;vbTbak2NdDv1RCl87hm3IzHt8VHx6hs2NIlCY2GJqt13P9l84x8inSelJQhKsgZBSbbK1aCEYTce&#10;DUq2691bit9/XwpnzZLuM2faoTWtSucR6b+NxHbcUWoO/IbUHHJo0mV3p81/Tt5Y8pq8s/wN+Wr9&#10;fFm7aY1U1WTB0J8IaLixdR6QYXbll/7FA7x9bjiMBiG5ig+f0eNEKTNoq9GjrUaPY5oZvP6j15y2&#10;mldRIcUnjJPC12e6PYnpl3HasySysKS0VDr/+RbpfOsfRZIMTdegZPMfbrUr8rQlgpKsQVCSrXIx&#10;KKnavElmTP2v28o9ebW10uerr2yvkUGffSa9P/9c8qqq3LUZlJcvsb7x84hUf/t/Eq40o/OIPDX3&#10;UZm94j35dM3HsrJihVRWb3TXtj+2p4ebB8TvBaJBiG77+3S4DJLjw2f0OFHKDNpq9Gir0eOYZgav&#10;/+g1t62mGpboxK4bX3lDYt2j642rvUu6/P4G6XTPXbaHSyI6FEd7mNTtuJPb07oISrIGQUm2ysWg&#10;ZNH8eTL34w/dVm7osWyZDUYGfPyxvczoBKw6j0jXYokNGSJ1u+xqe4nom0HdziPcDbbSeUReWjBN&#10;Xln4gnzy9RxZUr5ISjeXtpt5RHSiUz/s8IfDbFM8QLpuLpDehT1lYPFA2Xe3w/igFAE+fEaPE6XM&#10;oK1Gj7YaPY5pZvD6j15L2mpTw2F8NQePkcr/PB9pWKLy538pnTUwSTbBbGGhney16rrrpW5w6/Ya&#10;JijJGgQl2SoXg5K3XntJStetcVsdU5fS0vqVafRStzPC/IGv69tPYiNHpjRs5tWFL8mHq961PUZ0&#10;+d0ttd6/ZzbSXh7BZXEH9RhcvxKMPwwmWS8QPihFj2MaPU6UMoO2Gj3aavQ4ppnB6z96LW2r6YQl&#10;G6e9nJEVagpmfyidb5goRf952u0J6dJFqn5woVT98mqJmc/VrSHYVglK2hRBSbbKtaCkow670R4i&#10;wR4j2oMkckVFUtevv9Tut79Ujz+53Q6bKcwvtCGHhh7+cBjtBWJ7hQSGw+jtmosPStHjmEaPE6XM&#10;oK1Gj7YaPY5pZvD6j14UbTV/0UK7dHDhqzPcnsSqj/+OVD7yeEbCEqU/v/NvJyZ9HjHzuXrLT34m&#10;VT+5xNYzKdhWCUraFEFJtgoGJTNemyV7jNrPXZN9Vi9dILU11bbef8hw8zesyNbTsWzRApk/71O3&#10;1b4VbdwoOzz3nAx87z3pPX++nXskE2p32EEqbvur1Bx+pNvj2VhdIZ+sniPPfvlveXPZTDu5amlV&#10;dg2b2bnPyPqy94B96ustCUFSEUVbRTyOafQqK8qkbI03qXXX7iXSq1/7WjI6W9FWo0dbjR7HNDN4&#10;/Ucvyrbaacpz0vX666Two9luT0M1e+4l5TrBa8TDcIKaeh51AwbIpksvl6rzfyCxLl3c3mgF2ypB&#10;SZsiKMkgPeO73pRm/dUYOXLkTkuWLBlTWVkpU6dOlUGDBrlrkK104tU+jz4q29x5pxRs2OD2Rm/z&#10;LrvIyssuk4qDDpIFGxbIF2VfyJflX8p7a96TL8q/kPVV690t216/Lv1kl167yPAew2Vkz5GyU8lO&#10;tl5cWOxuAQAAAIj0euYZ+zm60+LFbk+8uu7dZcUvfymlxx8vsYICtzd6TT2PLea87Osf/Sjjz4Og&#10;pE0RlGTQHqbM8aot88QTT8iIEQ0n3ER20B4j+gd1wG23SeGazM2xUjaov/z3+wfL47uJDUY0FMmW&#10;uUR6FPWwAcjuvXe3lxqIaECi+wEAAIBU6Ofq3ubcZ5v/9/+kcN06tzde1fDhsuqSS6T8iCPcnujV&#10;P48770z6+T7Tz4OgpE0RlGTYWFOa1aNk/PjxY2bMmHF+aWmpTJs2XbYbOtRdk320e1gsFrN125Ux&#10;z29Kqakx96/ekh0n/Onq9cILMugvf5HOS5a4PQ3Fiookr9rrQpeMptHJhuis7pEvVx5ZJ//Yyxyr&#10;fLezjXQu6CzDS3aQXXvtKjv13El2MPU9+uxpe460By1tq2iIYxq9WF2d1NZ6yxbm5xdIfga/rcol&#10;tNXo0VajxzHNDF7/0ct0W9We2v3uuEP63vM3EfOzEtm8xx6y+oorpfKAA9ye6Nke43//u/S59x4p&#10;KC93e+NF+TyCbZWgpE0RlGSrXJrM9fUZ02RDWYZWf8kQnZh173/8Q3otTPy3q7prV6nu1k2KG+lh&#10;Utujh2wuLpJuqxKn5aVdRCYeJnLXfuYPcGan7khoRN9dZNf+e8iu/XaXPbcZJTubbd3XnjGZW/Q4&#10;ptFjMsfMoK1Gj7YaPY5pZvD6j15rtdWCd9+R7sceYX5ghdvTUM03D5PNf7hVavce5fZEL6+0VDr/&#10;+RbpfOsfzQfzzW5vvCieR7CtEpS0qbhMpI2/q0YuqjR/9NpTSNL3iy/ksIkT5Vu//W3CkKSmSxep&#10;7N9fiswf0GQhSW1xF1m6TVc7j0mikKTCvHdrQDL8EpHbDsp8SNK3az85aoexctH+l8gd354kL5/9&#10;jqz8xSZ5+wefyd/HPya/HHOdfHvE+HYfkgAAAKB90VUdN7z+jsT6b+P2NKSr1XQ/cLR0vfRityd6&#10;utrN5muvl/LPF8iWi36iXZPcNVv5z6P41BMlf/6Xbi86AoIStLoVSxNPkpRtei5ZIof88Y9y5DXX&#10;yDafNlydp7aoSCoGDJCCqiop/vpr89fU6zIXVNe5kyzftrsUVG6WIas3ub1baSCiwcjOPxW57jCv&#10;R0mUunXqLqO33U/O2vsCufHIW+XpCdNl/s++tuXxU5+3+7635zn2Nl0KMzOTNwAAAJCOupG7SOXk&#10;J5pc8abTnX+VLpdf6rYyIzZgoGy69S+yYfZnsuVM7XTQUNF/npYee+9qlz7OX7bU7UV7RlCCVrdq&#10;RXb/8ei+cqUccOedcsyVV8rgd95xe7fSuUUqtt1W8uvqpPuqVZKXICCJFRbKykElUle9RQataNht&#10;UOcdeWCUyJ4/Erl0rMjKCFY9094f39nlFPnlmGvlnyc9ZXuHLPv5Bttb5PZx99jeI4cNO8r2JgEA&#10;AACyWc3BY6TyP883GZZ0/stt0uXXV7mtzKnbcSfZdM8kqXjrA6k+YbzbG1BTI50eekB67L6zDW/y&#10;1mZuwQdkHkEJWlU2D7vpUloqo/7+dzn2F7+QYTNmJJxodcO220osP1+6r1iReCJWc93qgSVSJTUy&#10;cHm5FCaYh+rpXURGXyhyrvn7+mUftzMN2vNDAw+GzQAAAKAjs2HJgw83HPYSmpy38x9+bwOT1qDz&#10;kVQ++pRsnPaynaOkgc2b7XOxgclvr7NznaD9IShBq8rGYTdFGzfK7o89Jsf97Gcy4rnnpCDBajU6&#10;xKa2SxfpsWKF5Cdazcb8sV7Wp1AqCutkm5Xl0sWbEDzOjGEi37hA5MQJIh8nH3LZQGF+oew/6CC5&#10;9Bu/lGe+97IsvGS9HULDsBkAAAB0dDXHHd8wLNEe3aGwRHtxtFZYojQk0bBk45P/TTiZq50M9rcT&#10;7ZAc+7ySTAiL7ERQglaVTcNuNBDRYOT4iy+W3R9/XAoT/PHa2L+/1HTrZofYFCT547aid5GUd4rJ&#10;4HU10t2bsDrOhwNFjj5L5PBzRN4c4nY2YceeO8l5oy+0Q2jm//RrmX7WG3Ltt26UMUMPIxQBAABA&#10;Tqk+6RTZdOc9bstJMPy9y1WXS9GTj7ut1qFBjg7HqZz0kB2eE5a3aqUNcUpGDicwaUcIStBqNlZs&#10;yIphNzpkRofWfPsnP7FDbbRHSdimPn1kS8+e0u3rr6UwwfVqbc9OsqZYZNv11VJS5XYG6LCa757q&#10;DbN5YQe3M4kB3QbKySNOld/u91t54bgXZPpJM+RPx95ph9D07NLL3QoAAADITTqRqi7F26iaGik+&#10;6/RWD0tU9eln2AlfN/3lTjsBbBiBSftCUIJWs2LpIldrO0PefFPG/fzndrJWnZMkbEuPHrKlTx/p&#10;um6ddCorc3vjlffoJMt6iPQt2yL9Kt3OAJ2YVecf2fUnIo/v5naG6Go0Y3c63g6f0blFPr94hdx+&#10;1F3yne2/IwO6DnC3AgAAAOCruvgS2Xz9jW4rCReWFL4+0+1oRYWFsuUHF9olhfV56hLDYeHAJK8q&#10;wTeuaHMEJWg1bTk/yYA5c+wqNgffeqtd1SasumtXqRowQDpt2CCd1q1ze+NVFhfJwp4iJRu2yOAN&#10;bmeALu2rK9gMv8Rb0UZXtvHpPCM6bEZXpNFhNIsuWS+PnPJfOyErk64CAAAAqam6/Jd2bpDaffdz&#10;exKoqZFuY4+UwhkvuR2trEsX+zw3zF0gVddc22hgsuORR0jfhx5ye5EtCErQKnTIja5409p03pFv&#10;3nijfOu3v5VeCxe6vVvV6B+xgdtKkbld51Wr3N54VV0K7TCa4spqGZagk0lFJ5GJh3kByW0HiWx2&#10;80ztOWCUXHzgL+TxU5+3wYhOxKor0ujErBqcAAAAAEifTqRaMesdu/pM3cgkXzpu2SLdxh0lxWd/&#10;r82GuWhAsvma6xoNTArXrJFtb77ZbSFbEJSgVbTFJK46F8mBf/2rDPzwQ7dnq9qiIqkasp0Umj+g&#10;nVeuSDgZVE1RoXzRN086b66RnRJ0MtFARIORnX8qct1hIiUDhslZe18g953wsB1K89q5H8j1h/9B&#10;jtphrB1qAwAAACA61SeMlw3vzZFN90ySuu2Hub0B5jN+0eSHpWf/Eun604vcztaXSmCC7EJQglbR&#10;FsNu9pk0SQa/847b8sQKCqRq6PZSYP5odl66RKSuzl2zVV1Bvg1IpLZGdl6bIEAxrxodWrP/T7vK&#10;zJ9PkCtOvlPe/+EX8tFFC+T2cffIybtNsJOzAgAAAMgwnRfkzHPsRKo62WusRw93RUB1tXT6211S&#10;0rtYOv/mWrez9RGYtB8EJci4thh2s/tjj8mO06e7LU+t/iEyf0g7L15kxy2GxfLz5Ku+ebIlr84G&#10;JIUNMxT59y55cvENh8mwp96Rmb+rtL1HdBnfHXo3XAoMAAAAQCvRIfUXXyIbvlgsNcccK5KX567Y&#10;Km/TJunyu99IycDe3sozbSQYmKz5yU+kNlG4gzZFUIKMa+1hNzu89JLs/nhoSTDzh7KgtDTxrNLm&#10;usW98mRjYUx2WBuTLg0zFJkxTOT/fjdODvuwTn5/6csyettGJo8CAAAA0CY0hNj4nymy4aO5Ujtq&#10;tNsbL8+cF+hEqj2GDZKixya7va1Pn+uan1ws85591u1BtiAoQcYtX9J6ywLrUJt9773XbQUkmINE&#10;Le1TJF93jcnQ0ph03+J2Bnw4UOSXVx4go+fG5LKfP+f2AgAAAMhmdTuPkIo335eKWW9L3Y6Je3/n&#10;r1whxWdOkB577SL5X8xze1tfbe/eroZsQVCCjCpdt0Y2VW50W5nVb+5cO3mrTuLalDX9u8lHA0SG&#10;rKuW/pVuZ4CucnP5D3aU4QtjctXEt9xeAAAAAO1J7b77y4ZPvpCNz78gdQO3dXvj5c/73IYlxd87&#10;tc1WyEF2IShBRq1c3jrDbnosWyYH33qrXQ64MZXb9JEpI/Kl39cbZa8EqwGv7C7yy+8PlKJ5X8s1&#10;f/nS7QUAAADQntUcfqRsWLhcKh96JPEkqrpCzpOPScmAtp2/BNmBoAQZtXLZElfLnC6lpXL4DTfY&#10;y8bM2qmTbClfJ2PnNZyltaKTyPXjusnaTz+Xq+5bIb2693PXAAAAAOgoqr97mpSvXO+tkNO5i9u7&#10;VV7VZm/+khHbS8F78StoIncQlCBjdNhN1eZNbiszepSXy3FXXSVd1q51exJb3U3kkC+3SK8EHU7+&#10;uXeePP/8PfLTpypkyDYj3F4AAAAAHZWukFO+ar1Un/Rdu7hDWP7ixdL9kAOk+zGHSf6i1ptzEdmB&#10;oAQZk8lhN9p7ZMwTT8q4Cy+UwnXr3N7ktkkwTcq7g0Suue5IOf6tOjnmkAvcXgAAAAA5oUsXqfzX&#10;o3aFnLoRI93OeAWvviI9dhku3Y88VPI//sjtRUdHUIKMycSwm+4rV8rB994rJ/z4xzLo0ckiKUzc&#10;GramWOTq7/aR/h99LZf/8gW3FwAAAEAu0hVyNCypvO9BiXXv7vYGxGJSMGum9Nhvb+l+0D5S+PKL&#10;7gp0VAQlyIioh930WrhQxtxyixz3s5/JkOnTRWpq3DWpqzGt/Z79C2TOzKlyxUNrmYcEAAAAQL3q&#10;758p5Ws2yJb/vdCcKSc+VS748APpNu4o6bH7zlL02GS3Fx0NQQkyYsXSxa7WMtt8+qkcNnGiHHPl&#10;lTLo7bfd3vT9e5c8ufWO8+XU12pkn92OcXsBAAAAIN6m2++UDZ99JbXf/FbSwCR//pdSfOYE6TFs&#10;EIFJB0RQgsjFYrFIht30mztXxtx8sw1LmkN7kDw4Ol9unXSxHPZhnfzvOfe6awAAAAAgubrtt5eK&#10;aTOkbPlaqTlhvEhhobsmXv7KFV5gstcukv/FPLcX7R1BCSK3bs1q2bKlym01z4AvvpDDbrpJCjel&#10;P3xns/kb9teDC+XhZ/4k33mjVs47/XZ3DQAAAACkoVcv2fjoU1KmQ3LOPT/hksIqf97nNiwp/t6p&#10;5oQkwVKbaFcIShC5lvYmGVZdI4f+4Q+SX1np9qRGe5D86bDO8sKrj8qZL1XLCUdc6q4BAAAAgBbo&#10;0kU23XmvlJdtkqrLf5l00teiJx+TkgG9pfNfbnM70R4RlCBSOuxm9Yplbis9BQUFMrpHL9n/sssk&#10;v6zM7fXEGi5tXi9myksjO8kHc16X86dslkP3+a53BQAAAABEbPP1N9pJXzf/4daEPUzyqjZLl8sv&#10;lR4jtpeC995xe9GeEJQgUs0ddtO1uJsctPPustO5Z0veqpVu71Z5moYksKC3yDOP/VH2nV0lI3b8&#10;htsLAAAAAJlVdfElUr5qvVSf9F1zwtLwm938xYul+yEHSLdjDpeiqc8zJKcdIShBpJoz7GabgYNk&#10;zK57ybannpgwJElkY5HIPeftK31WxOSb/3OZ2wsAAAAArahLF6n816Oy4aO5UjdipNsZr/DVGVL8&#10;neOkZ59u0n3/vW1vk6InH0/53Aetj6AEkUl32E1eXp6M2G0v2WfkHtLz28dI/udz3TXJ6RCcf+/T&#10;TdYsWSGn3vGu2wsAAAAAbadu5xE2LKm878HE85eoujopmPORnb+k+HvflZLtt5UdjzxCtrviCncD&#10;ZAuCEkTm61UrUh5207lzF9n3G9+UHbYdIoXjDkspJFnaM09mznhCDnu9Qnr1Guj2AgAAAEB2qP7+&#10;mXb+ki3/e6E52276dLto2TLp+fzzbgvZgqAEkVmV4rCbXn36yTcOP0bWvvG0dB7YQ4o/mO2uSUyX&#10;+/33/x4hPVbVyV4HnuT2AgAAAEB22nT7nbLhs6+k+qRTdEJGtxftBUEJIlFbWyurVjY97Gb4zrvI&#10;AWMOl807lMj+p14onWvcFQls6Czy9KUnSFVFTA67/UW3FwAAAACyX93220vlvx6Tsq/LpHLSQ1K7&#10;x57uGmQ7ghJEYu3qlVJbkzz1KCwqktEHHCKbfn6i9OyaL0PXVrtrGvq6W548d9slUlcWk8Nv/Lfb&#10;CwAAAADtUGGhVJ9+hlS8+5FsnPayVJ8w3l2BbEVQgkisWr7U1Rrq0bOX9Px8hmy/0xD55oyvpOHC&#10;WZ6lvfLk5Uf+LJ3W1skhF97q9gIAAABAx1DzzcOk8tGnZMMnX8iWi34isc6d3TXIJgQlaLHGht30&#10;6dFF9jl1nBx51e3SqdbtDFnbLV8+eOUZ6bGyTvYZ/1O3FwAAAAA6prodd5JNt/5Fvnxtpiy98Ua3&#10;F9mCoAQtVrr26wbDbgoKC2Xnay6Qo477jgwor3N749WY1vfKHy+TwrW1ssOB33Z7AQAAACA31JaU&#10;SOnxx7stZAuCErTYmlUrXU1k88p5csBF35OTTz5ZRn+xwe1taNY3hsrGypiM+skf3R4AAAAAANoe&#10;QQla7OuvV8qmlx+SY88+Tc762a9l2LokY2yMpX0KZdHCBbLHy4vcHgAAAAAAsgdBCVpk8dXfl3En&#10;fUfOvusZ6bnZ7UygqlDknUfvkh7Lq6XXwGFuLwAAAAAA2cVfgOQcUyZ5VXnAlHO9KlrT7Nmzzxk3&#10;btyk5cuXy0szXpGRu+/lrsk+X735vBx8wvckP+Z2JFFdIPLyiQfIHndOdXuQTFXlRtlYvt7WO3Up&#10;lu69+tg6Wmb96hUSq/N6OfXsP1AKCgptHc3HMY0er//MoK1Gj7YaPY5pZvD6jx5tNTOCbbWmpmb4&#10;6NGjF9oNtLa4TISgJFr6F/h6UwbarTSNHDlyp0WLFo3ZvHmzHH300VJcXOyuyT6xWEye+u9/kgYl&#10;5Z1FfveNHWVuzz3cHqRi7dq1sm7dOtl5553dHrSUttW5c+fK4MGDpaSkxO1FS3BMM4PXf/Roq5lB&#10;W40exzR6vP4zg7YaPW2r8+bNk4suuki++c1vEpS0HYKSDNJUYI5X7fieGiIyfqnbcBaZ96Fvmla1&#10;uMztAAAAAAA0asSIETJ58mSCkrZDUJJhY01pVo+S8ePHj3n55ZfPLysrk8suu0x69+7trsk+77//&#10;vjz55JOiHUpiphW9s30XmX7BNd6VaLZbbrlF1q9fn/X//u2J31b32WcfOemkk9xetATHNDN4/UeP&#10;tpoZtNXocUyjx+s/M2ir0fPb6re//W357W9/S1DSdghKslVwjpJXZ70he+17kLsm+9xx6+/lV1dd&#10;JWce9y25dfI0KSzq5K5Bc+mYz/1H7SHt4d+/PfHb6ne+8x257x+P0lYjwDGNHq//zKCtRo+2Gj2O&#10;aWbw+o8ebTUzgm31uuuuIyhpO3GZCKveoEXKi3q5GgAAAAAA7R9BCQAAAAAAgENQAgAAAAAA4BCU&#10;AAAAAAAAOAQlAAAAAAAADkEJAAAAAACAQ1ACAAAAAADgEJQAAAAAAAA4BCUAAAAAAAAOQQkAAAAA&#10;AIBDUIJmGTp0e3tZUlJiLxGNoUOHSkFBgXQr7ub2oKVoq9HjmGYGr//o0VYzg7YaPY5p9Hj9ZwZt&#10;NXq01exU4C5HmTLeq8qHpvzbq6I1XXTRRaP++c9/jt+wYYOce/4FMmDQEHdN9ulR3FlG7b23HHfc&#10;cdJ3wCDJN38w0TLVVZtl9F57yGGHHSYjd91dunbnj2UUaKvR45hGj9d/ZtBWo0dbjR7HNDN4/UeP&#10;tpoZwbZaVFT057vvvrvUXYXWFZeJ0KMEzXbQQQdJjx493Bai0K9fP9lnn33cFqJCW40exzR6vP4z&#10;g7YaPdpq9DimmcHrP3q01cygrWYfghIAAAAAAACHoAQAAAAAAMAhKAEAAAAAAHAISgAAAAAAAByC&#10;EgAAAAAAAIegBAAAAAAAwCEoAQAAAAAAcAhK0CxLliyR999/35Y335jl9gLZZeGCr+S9996rb6vr&#10;1q111wDZ783XZ8YVIBuF2yl/Z5Etwp9VaZtobR9/NDsTfxv3NmWMK1pHhuS5y3NMmeRV5QFTzvWq&#10;aE2zZ88+Z9y4cZOWL18ur856Q/ba9yB3TXbQk86/3PpHeeKxR6R0/Xq3d6uTvnuafPt/xsvJp05w&#10;e5COjeXrZd2qZbberaS39Bkw2NaROn1DenH6VHl1xkv2MpFevXvLyd+dIBdf+gsZNnwHtxfpWLFw&#10;ntRUb7H1bYeNkMKiTraO5gu//l9+5TU5/6zT7bavdHPM1ZAq2mr0Pp3zgUz6253y+uuvyyeffOL2&#10;xtPPA/c/9IjbQlN4/4+OnpA+9si/kn5WHb7DjrZ9nnnO+XwGaAbaanqGbdunvh1Oeek1OehgzTYa&#10;Cr5X1dTUDB89evRCu7GV3vEnppxmt+LpD9A/uP8yhW9VWiYuE6FHCVLyxKOPyKhdd5T7zIejRG88&#10;6snHJtsP9if/z1hSe7Qq/WA0eredZMwBo+Taq69MGpIobb/ajrU9//mWm91eIHv89z//bhCSAG1N&#10;39cv++mP5OD995F77rknaUiiykpLXQ1oHdo+zztzgow94tBGP6su+Gq+3HLT7+Swg/eTSffe7fYC&#10;0dPPpsnaYZruMOU1UxKFJKq3KReZore5QXcgGgQlaJKGJOl8aNeTVMIStKa33njdfvhJl4Yq+sEf&#10;yBaff/65/N81v3JbQHbQD/z77L6zPQEFso1+3tTPnfqFXVBJSYkccsghtoR7j+gJ7KU/uZDPAMgI&#10;7YV/1eWXuq0W0ZBEQ5BU6QcIvQ8iQFCCRulQhnBIokMXfvjDC+Xvf/+7LfdMekiOPPpYd63ng/fe&#10;lYcm3ee2gNalXWvP/9+L5L4HH5Z//PNftp3efPPNcu4FP3S32Eo/+GsYCLQ1DUnOO+88KSsrc3uA&#10;tjdtynP2W/rwN6N68nnlVb+y3cn98ujTz8rEG26SUfvs624FZN4Pzv6+/dzp088A2hbfevsdueuu&#10;u2x596PP5MPP5tthN0H6GUDbONASGiZr0Z7K2rNJey0H22Qz6YfWcEii3wpeaMqhrmg9/E2h3ifx&#10;GB+khTlKskg2zlGiCX1wGMPoffeTJ/47RarK1zYY952o54m+KTEGNDWM+2w+fWPS3iEa2P3wxz+V&#10;Y8Ye565pOEfB3M8+k+OPPTzuQ79+qPrg0y/dFprCvA/RW7povpx20nfqhzNoIB0+MWWOkvTRVltG&#10;vywJ/73ce9Ro+f2Nv5MhQ4bwXhUR3v+bL/zZU/92vv/JF9KnT9+kr3/tRRLsHcVngNTRVhPr1cU/&#10;pU4uzTlKNpjqF6bosBqfNtpkXaDCPU80PNnJqyINzFGC1Gi3sfBcD5P+Mdm++SSik7iGk/qHHqBX&#10;CTJvyHZD7bdHGuIFQ5JE9thrb/nbpH+4LY8O29FvAoC2oN3Gv3/ad+tDkp49e8ozU1+2daAtaQAd&#10;DEm0p95z0160IQmQDZ7979Ou5rnlz3ck/Zzqu/q6622g4tPPABoKAlnkaFOCIYkGH42NE/u1KcGe&#10;JTua0vgHYjSJoARJ/fvJx13Nox+Qmuod8vPLr3I1T3i8KJAJGtI1FZAE6W31G6QgnecEaAu/+NmP&#10;ZfaHH7gtkd/89nc20APakn5TH/yyRHvs3XI7Q9+RXV56YZqreUbusqurJadByr77HeC2PJ/P/czV&#10;gPTpkMNwCU9LkCbt2RB0jbtMRieG/INXrXe8u0QzEZQgKV1iNejY45p+vemH++AJKCk9stUOO9Ij&#10;EW1Pu4AHA2WdS+d/TviO2wLazm+vi/9cTkiCbBQeoti9Rw9XS8/SJYtdDUjfzy67okH55mFHuGub&#10;JZyyTHeXjQnfZoK7RDMRlCCp8LCb/Q440NUap/OYBJHSA0BDujRlcJz8aaedJuPGjXNbQNvRLziC&#10;K4npsFrmG0N7MO/zua6WngO/cbCrAW3r4osvjj+REtFZYVNZSvQrU4LJoQ7d4Q93CxCUIKFwLxAd&#10;y9nUmE/f3qP2cTUPKT0AxNNhDbo0pe+sc86Ta65pqmct0DqeeuJRV/NM+P5ZrgZkl/Dwhrv/3+2u&#10;1riv5sdP3joihSE7QGtYsmTJCFf1hVe1aczb7tI3yF2iGQhKkFBFhU62vFV4LGdjdGLNoPAQHiAb&#10;hD8k7br7Hq4GZJZOHBxcpUF74V1x1a/cFtD2wvM+hHuULl26VN5//3159523mQgbbep7Z8ZP5aC9&#10;oXVIo06SnYy22WCPKZ2DL9UvA4FMq66uDo8fe99dpkJ7lQTRVaoFCEqQ0GefeqsvNMdgZsNHlgt3&#10;K1cjRu7iakDmaNubcPIJbmvrkuu9e/dxe4C298F72tPbo/OO6Umktl09Ad1txA52iNjZZ58tp55y&#10;kow94lC7NObhh+xve0oBrUkncw8P+dYhjUeOOVCee/ZZtyfeVZdf6mpej2ldBQfIFuXl5S355m6h&#10;u0QECEqQUHlZmau13HvvhnuBAW1L54YI0g9ZjL9Hpuk3nMcfe3j95IP6Af0vd97LN5nIKuEeItpO&#10;NSAZc8AoewJaVlrqromn4Yr2lNLAZOGC8JeaQOZo2BwOS/TLkMsu+7kcd9xx8vzzz9u/v1q0LftB&#10;oLZtXYqdv8HIJrW1tSWuGoX4+RCQFoISpKRnr16ulr7wjORAW9JvRYMTaKqf/OwyVwMyQz+gn/w/&#10;Y+NCEv2AzjLAyHZ6Uhn+m9kYvf1hB+9HWIJWo0HHy7PekcuubDiEccmSJXLFFVfIAXvvbnuZ+G1Z&#10;e0rxNxjtREu+vW7+CRwISpCa8AStQHt18UUXuJpHJ4LTrrtAJmlIEhzOcMuf7+ADOrLSW2+87mrx&#10;NNzTuRzuuPte+fvf/27L/Q88KBNvuMmedAZpIHjuGae5LaB1HH3suAY9S3ylpevrh9xqW77z3gf4&#10;G4z2ovnzIaBFCEoA5IwbJv5f3Mmq0g/5QCbpUK9gu7vvwYcJ59Bu6EnlrX+9S97/5Au55fY75Dsn&#10;niT77LOPLYcdfoT87LIr5MWZb9kQJUjbPHOWoLVcf+3Vdr4c/2+tvrf/4heXy3bbbWe3gzTI09ue&#10;d+aERid9BZDbCEoA5AQdo3zrH+NDET1h5RslZFp4zqd/PfSA7WESLN8/7RS58MILbTnnrO/bfWHB&#10;2+tJAdAajjjqGDn3gh82Oo+DXqchSvjbfG3rQKbpvCO33PQ7t+W9t2uAd/4FF8hzzz1nez9pGw57&#10;8rHJ9u8pYQmARAhKkBKW+EV79vnnn9sxykH67Sff6qMt6PKV4TLj5Zdk1qxZtrz6yit2X1jw9h++&#10;/57bC2RWOkNvr/r1RFfzJGrHQJS0x15wDh3tSRJ+b9feT3+49Xb58LP5drhtkPZAISxBlmOJ3zZC&#10;UIKMSzZeFGgNc+fOlfPOO89teTQk0W8/AQCNKy9PfR7BY8Ye52pbhVfRAaKi4cbEX1/ltrxhYmee&#10;e77bakhXt9MVcnQoWZCGJQ9Nus9tAR0K36q0AEEJEtp195Ys4R2PZdfQVvRD1M9+erGuSe/2eMHd&#10;1ddd77aAzBuy3VD7LWZjRed6OOSQQ2z55re+ZfeFBW8/ap993V4gWiU9e7qaJ93eS3qyCrSGl1+Y&#10;Hrey4snfnZDSZ04dhhOeU+eB+/7makDb6tat2xxXjUJLVszJeXnu8hxTJnlV0QGl53pVNIMuw9Ss&#10;pZjuvPPOU6677ro/rFq1Sl586WUZvuPO7prW9+47b8upp5zktsR+cH/gwX+6LZFNFeVSV1dr68Xd&#10;e0pe/tbM7e677pCbbtw6VvT4/zlBbv8r3943paZ6i1Rt2mjrRZ06S6cuxbaO5llvPjzpXA9zPvrI&#10;7RHZc8+95IGH/im9+SDfIo29/tE8iV7/O2w/xG77vlq01NWQKtpq+pp6/2/qvUr/7urwMd+jjz8p&#10;++1/gNtCIrz/N8+vr/mV/POhB92WyJVX/Up+eOGP3Fbjr/9wO1f8jW0abTV14fOhxv4WBtvqscce&#10;+/vly5f/0m54rjTlZq/apCmmBL9pudCUu70qUhCXiRCURGuYKZ+Z0sVutcDTTz8tO+4Yv9xeayot&#10;LZVDDz3UbXnmzEkt4Lz99tvlnnvucVsil156aYOhD0AmafvVSTE/+WTrimq777673HXXXdKrF0vK&#10;o33Yc889Xc2T6t9goCV0TqdTTjnFbYmUlJTYuXNSFW63OpGmzhEBRE3f54NtM93Pm7RVZNL9998v&#10;t956q9tKvX2dccYZ582ePft+t6l0sqeGM7wn9o4pwTkP9GSO8Y+pi8tE+GolWqWmfGjKwuaU4uLi&#10;NQUFBaYq0qlTJ3vZVvRkMryk2tKlqSXtn376qat5dt657XrGIPcQkgBA840cOdKGIz4duqjhSXNt&#10;s802rgZkN9oqssHee+8931V9O7nLVIQnhtQv8NFM9CjJIrNnzz5n3Lhxk5YvXy4vzXhFRu4Wn3S3&#10;tquu+IU8+MDWQPOmP/xJzjhbm4o5GV2zUupqvS5iPfsNkIKCQltfv36d7DEy/vX88edfSu/efdwW&#10;ktGujBvLNWsT25Wxe0+Gh6RL29/3T/uuzP7wA7dHZPc99pC77rzThiTBtormS/b6R/Mlev0P3ib+&#10;7+ay1etcDamirTbPRf97vvzn6afclshPL/m5XPmra2y9sfeql16YLmd+7zS3JbL9sOHy+tvMJdgU&#10;3v+b56bf/VZuv+1PbkvkhPEnyp1/2zopa2Ov/08/+ViOPvybbsvD39im0VZTd8dfb5cbfnOd2xJ5&#10;6r/PyQEHHuS24gXbak1NzfDRo0e/YKrBoQWjTJntVZPS2bSf9arWu6bs71WRIobeZKtgUPLqrDdk&#10;r30Tv5hay7Qpz8mp47/ttkSG77CjfPDpl7a+YuE8O05RbTtshBQWeT1gnnj0ETn/rNNtXemkgzrD&#10;OJq2sXy9rFu1zNa7lfSWPgMG2zpSoxO36hJ/Onu9T9vfb6//jXTv5o2hDbZVNF+y1z+aL9Hrv1cX&#10;/y3aU7o55mpIFW21ecLv/zpB6/uffGEnymzsveq8MyfIk49Ndlsil135K/n1xBvcFpLh/b95wp85&#10;lS4BrKvbqMZe/3++5Wa59mqd+sFz0ndPk/sfesRtIRnaaurCbWzKS6/JQQePcVvxgm3VBSU/MNVf&#10;2R0eXQN76wQ8iemEkMFZitOZ2wQeht4gNbrMX3D2+gVfzbfr1SejJ6qX/Sz+Nfy9M70eKEAmffzR&#10;7AYhic5oryEdw20AID36/q9fjvh0ZZEfnP19t5WYnrQGQxJ15jnJl2oFWurwo45usMrSuWecZj+P&#10;NkY/M9z6x9+7Lc+3/2e8qwFZ4VF36dMAZG+vmpAmMPFLOYk87i7RTAQlaNS119/oap5Lf3KhTUh1&#10;HoigN1+faU9Ug8u06Yesk0+d4LaAzDn+2MMbhCS33M5KSwDQXDf96XZX87w4faocfsj+smiRTqu2&#10;lZ6U6ueC8Df72pvE/2YfyATt4XTpL4KLg4j9LKCfRxcu+MrtiaefV/UzQ/DzqvY+5fMqsowOs4lP&#10;nkVeNiVRQ9V9//Gq9bQHSuIXAVLG0Jsskm1Db3z6wSh4Euo75JBD7OWy5SsSviE11sUMDdGdsfnC&#10;QxT0Q49Px9PGYt6Qhc5diyUvL3k+PGqffekmngKGM0SPoTeZQVttmct++iO572/6eTueTvY+dOhQ&#10;KSgsjFsK2Dd63/3k5Vm6+AJSwft/yyT7nDpmzBjZf383RUNBJ3n6ycdt7+ig4LAyNI22mpiGxWGv&#10;znjJBsw+/RJv6Pa6QOpWQ7YbakO6BENvNJHWpFkbdngiGE353vaqousNJ7peV9JovGsVEmGOkmyV&#10;rUFJorkfmnLfgw+TzqeJN5/mC59QNhdz6qSGk8/oEZRkBm215ZKFJcno39F7/v5PTjzTwPt/y+jn&#10;1F/87McNhn41RQO9Sf+YTM+nNNBWE2vu51D/c2eSoETpcBvtSZLqrLkakhxuSlMTvyIx5ihBevTD&#10;jr6ItRttU3S4jfYkISQBAKD902GM+uVHcM6SRPSb+Vv/epf9vEBIgtak7U0nYk2lnSptqxNvuMn2&#10;eiIkQZbTwEOX/N3aNSU5vY3elpAkIvQoySLZ2qMkSIfYvPzidHl71iuyePFiu0+HM3zr8KNsKrrH&#10;Xo3NM4TGkNI3n/Z4SoahN9HjW/roJXr9h9s1vZ3SR1uNlq6GM/v9d2SG+Ryg/j979wInWVUfiP/M&#10;gwGHgZlB/qKACg4PUREQVFSM0cQIZtdofACJMRiT+Mgmm8SoSYwLrlGjxjw3El1diGYXUIlsNkF8&#10;ggK+ACNRRJC3MAgZYRjm/ej5n1/VqZnbd6qqq7uru6urvl8+P+45t2/dunXrVk/dX59HdL15+snP&#10;Sc981nMaA8AyNf79768YrDW6PHwjf1dd99BDjXWt76rHPPkprtVpcK221+17aDet751dWpRUxU1W&#10;9C1/Wo7WTAUxaGS0OIlfysYkmT5dbwbVfEiUtPjy2X/+8ZkZrtX+c077z+d/ZrhW+8+12n/O6czw&#10;+e8/1+rMqF6rXRIlzDxdbwAAAADakSgBAAAAKCRKAAAAAAqJEgAAAIBCogQAAACgkCgBAAAAKCRK&#10;AAAAAAqJEgAAAIBCogQAAACgkCgBAAAAKCRKAAAAAAqJEgAAAIBCogQAAACgkCgBAAAAKCRKAAAA&#10;AAqJEgAAAIBiFBMlp1TiuFgBAAAAEIY9UfLIHGfk+FCOW3LszHFlJb5T1l2TI7YDAAAARtgwJ0oi&#10;ObImxwU53phjVY5OTsoR20XCRCsTAAAAGFHDnCiJ5MhkRcLk8hySJQAAADCCRmmMks/leFuO51Yi&#10;6rfmqFqZ4+JmEQAAABglw54oeTBHJEOi282pOd6f46pKRP2IHOfmqIrtjVkCAAAAI2aYEyWR/Dgy&#10;RyRDbosVXbwpx7XN4i5nlSUAAAAwIoY5URLJj580iz35YFm2vKgsAQAAgBExSmOUTOTusgQAAABG&#10;lEQJAAAAQCFRAgAAAFBIlOx2aFm21Ad3BQAAAIacRMluLy3LlmvKEgAAABgREiVNT8hxerO4y7+U&#10;JQAAADAiJEqa3lOWLbfmuLRZBAAAAEaFRElKL85Rb01yVlkCAAAAI2SQEyWnTCKOyzEV0eXmH5vF&#10;XS7KcVWzCAAAAIySBWUZLSjOaxbT+Tle2yzOqZ1l2YvP5Ti1WezZI3NcluOkRq0pZrqJ/fykUZua&#10;FSUm7dxzz33FOeec84H77rsvfenLl6fDVx1ZfjJ4Nq1fl8bGdjTKS5ctTwsWapw0Xdu3bU1bNm1o&#10;lPdasndass/SRpnpca32n3Pafz7/M8O12n+u1f5zTmeGz3//uVZnRvVa3b59++EnnHDCHY0Ks21c&#10;TmSUEyUX5qh2uXkwx/NzXN+oTc1hOW7MsU+jNg2XXHJJWrVqVakBAAAwzCRK5tS4nMioplY/lKPf&#10;SZKwNsd3csTFPelYunTpmkWLFuViSkuWLGksAQAAgNkzyC1K3lqWvbgrR7QQ6cXrc/x9s7jLmTl6&#10;ffyMuf7668867bTTzlu9enX68hVfSUc/6djyk8Gzds2P09iOZhOx5QcelBYtWtwoM3XRlHHDusi1&#10;pUZTxmXLVzbKTI9rtf+c0/7z+Z8ZrtX+c632n3M6M3z++8+1OjOq16oWJXNq3nS9mQln5LigWdxl&#10;IJIkoZoo+erVX09PPfHk8pPBc+8dNzf6KYbHHHZUWryXFjDTtWHdg+mB++5plPfdf2U64KBDGmWm&#10;x7Xaf85p//n8zwzXav+5VvvPOZ0ZPv/951qdGdVrVaJkTo1s15uBTpIAAAAAc29UEiWSJAAAAMCE&#10;RiFRIkkCAAAA9GTYEyX1JEnMbiNJAgAAALQ1zImSmDWnniSJKYAlSQAAAIC2hjVRElMAv69ZbGgl&#10;Sa5v1AAAAADaGNZEyfKybHkgRyROLptCHJcDAAAAGAGjMJhrWJXjRVOM/XIAAAAAI2BUEiUAAAAA&#10;ExrWRMldOT7Xp3g4BwAAADAChjVREjPbnNqnMAAsAAAAjAhdbwAAAAAKiRIAAACAQqIEAAAAoJAo&#10;AQAAACgkSgAAAAAKiRIAAACAQqIEAAAAoJAoAQAAACgkSgAAAAAKiRIAAACAQqIEAAAAoJAoAQAA&#10;ACgkSgAAAAAKiRIAAACAQqIEAAAAoJAoAQAAACgkSgAAAAAKiRIAAACAQqIEAAAAoJAoAQAAACgk&#10;SgAAAAAKiRIAAACAQqIEAAAAoJAoAQAAACgkSgAAAAAKiRIAAACAQqIEAAAAoJAoAQAAACgkSgAA&#10;AACKBWV5Vo7zmsV0fo7XNotMwYoSk3buuee+4pxzzvnAfffdl7705cvT4auOLD8ZPJvWr0tjYzsa&#10;5aXLlqcFC+Xcpmv7tq1py6YNjfJeS/ZOS/ZZ2igzPa7V/nNO+8/nf2a4VvvPtdp/zunM8PnvP9fq&#10;zKheq9u3bz/8hBNOuKNRYbaNy4lIlPTXYTluzLFPozYNl1xySVq1alWpAQAAMMwkSubUuJyI1Gp/&#10;rc3xnRxxcU86li5dumbRokW5mNKSJUsaSwAAAGD2aFEyQK6//vqzTjvttPNWr16dvnzFV9LRTzq2&#10;/GTwrF3z4zS2o9lEbPmBB6VFixY3ykxdNGXcsC5ybanRlHHZ8pWNMtPjWu0/57T/fP5nhmu1/1yr&#10;/eeczgyf//5zrc6M6rWqRcmc0vVmUFUTJV+9+uvpqSeeXH4yeO694+ZGP8XwmMOOSov30gJmujas&#10;ezA9cN89jfK++69MBxx0SKPM9LhW+8857T+f/5nhWu0/12r/Oaczw+e//1yrM6N6rUqUzCldbwAA&#10;AADakSgBAAAAKCRKAAAAAAqJEgAAAIBCogQAAACgkCgBAAAAKCRKAAAAAAqJEgAAAIBCogQAAACg&#10;kCgBAAAAKCRKAAAAAAqJEgAAAIBCogQAAACgkCgBAAAAKCRKAAAAAAqJEgAAAIBCogQAAACgkCgB&#10;AAAAKCRKAAAAAAqJEgAAAIBCogQAAACgkCgBAAAAKCRKAAAAAAqJkqYn5DilElEHAAAARoxESUqP&#10;zHFRjisr8YocAAAAwIgZ9URJJEkuy3FSowYAAACMtFFPlLwrhyQJAAAA0DDKiZIP5XhjswgAAAAw&#10;uomSM3JUkyQPliUAAAAwwkYxURJJkguaxYZzc/xZswgAAACMslFLlByXo5okuTbHO5pFAAAAYNSN&#10;UqIkkiSXN4sNkSQ5NcdPGjUAAABg5I1KoiSmAb44x8pGrTkmya/nkCQBAAAAdhmFREkkSS7LsapR&#10;ayZJnp/j+kYNAAAAoBiFRMn/znFSs9jwphySJAAAAMAehj1R8qEcL2oWG87McWGzCAAAADDeMCdK&#10;3prjjc1iQ0wDLEkCAAAAdDSsiZIzcryvWWyIJEl0uQEAAADoaBgTJS/OcUGz2BDTAL+jWQQAAADo&#10;bJATJadMIo7L0fKPZRkiSXJqDtMAAwAAABNaUJZn5TivWUzn53htszindpZlLz6XIxIiofq4W3Pc&#10;0ix2dUSO1vTBof64t+XodaacFSUm7dxzz33FOeec84H77rsvfenLl6fDVx1ZfjJ4Nq1fl8bGdjTK&#10;S5ctTwsWDvu4wDNv+7atacumDY3yXkv2Tkv2WdooMz2u1f5zTvvP539muFb7z7Xaf87pzPD57z/X&#10;6syoXqvbt28//IQTTrijUWG2jcuJDHuipF+em+OqZrGrw3LcmGOfRm0aLrnkkrRqVTV3AwAAwLCS&#10;KJlT43IiUqv9tTbHd3LExT3pWLp06ZpFixblYkpLlixpLAEAAIDZM8gtSmJ6317dlaM19e9lZTkZ&#10;/ex6M2XXX3/9Waeddtp5q1evTl++4ivp6CcdW34yeNau+XEa29FsIrb8wIPSokWLG2WmLpoyblgX&#10;ubbUaMq4bPnKRpnpca32n3Pafz7/M8O12n+u1f5zTmeGz3//uVZnRvVa1aJkTs2brjezKZIy1emE&#10;IzHy/mZx9lQTJV+9+uvpqSeeXH4yeO694+ZGP8XwmMOOSov30gJmujasezA9cN89jfK++69MBxx0&#10;SKPM9LhW+8857T+f/5nhWu0/12r/Oaczw+e//1yrM6N6rUqUzCldbwAAAADakSgBAAAAKCRKAAAA&#10;AAqJEgAAAIBCogQAAACgkCgBAAAAKCRKAAAAAAqJEgAAAIBCogQAAACgkChpuivH5yoRdQAAAGDE&#10;SJQ0XZjj1EpEHQAAABgxEiUAAAAAhUQJAAAAQCFRAgAAAFBIlAAAAAAUEiUAAAAAhUQJAAAAQCFR&#10;AgAAAFBIlAAAAAAUEiUAAAAAhUQJAAAAQCFRAgAAAFBIlAAAAAAUEiUAAAAAhUQJAAAAQCFRAgAA&#10;AFBIlAAAAAAUEiUAAAAAhUQJAAAAQCFRAgAAAFBIlAAAAAAUEiUAAAAAhUQJAAAAQCFRAgAAAFBI&#10;lAAAAAAUEiUAAAAAhUQJAAAAQCFRAgAAAFBIlAAAAAAUEiUAAAAAxYKyPCvHec1iOj/Ha5tFpmBF&#10;iUk799xzX3HOOed84L777ktf+vLl6fBVR5afDJ5N69elsbEdjfLSZcvTgoVybtO1fdvWtGXThkZ5&#10;ryV7pyX7LG2UmR7Xav85p/3n8z8zXKv951rtP+d0Zvj8959rdWZUr9Xt27cffsIJJ9zRqDDbxuVE&#10;JEr667AcN+bYp1GbhksuuSStWrWq1AAAABhmEiVzalxORGq1v9bm+E6OuLgnHUuXLl2zaNGiXExp&#10;yZIljSUAAAAwe7QoGSDXX3/9Waeddtp5q1evTl++4ivp6CcdW34yeNau+XEa29FsIrb8wIPSokWL&#10;G2WmLpoyblgXubbUaMq4bPnKRpnpca32n3Pafz7/M8O12n+u1f5zTmeGz3//uVZnRvVa1aJkTul6&#10;M6iqiZKvXv319NQTTy4/GTz33nFzo59ieMxhR6XFe2kBM10b1j2YHrjvnkZ53/1XpgMOOqRRZnpc&#10;q/3nnPafz//McK32n2u1/5zTmeHz33+u1ZlRvVYlSuaUrjcAAAAA7UiUAAAAABQSJQAAAACFRAkA&#10;AABAIVECAAAAUEiUAAAAABQSJQAAAACFRAkAAABAIVECAAAAUEiUAAAAABQSJQAAAACFRAkAAABA&#10;IVECAAAAUEiUAAAAABQSJQAAAACFRAkAAABAIVECAAAAUEiUAAAAABQSJQAAAACFRAkAAABAIVEC&#10;AAAAUEiUAAAAABQSJQAAAACFRElKT8hxSiWOywEAAACMoFFNlJyR48IcD+S4NceVlfhOjp05JEwA&#10;AABgxIxaouTFOW7JcUGO03OszNHJfmUJAAAAjIhRSZQ8MseHcvxrjlWxAgAAAKBuVBIll+V4Y7O4&#10;y4M53pPjzBzPrcQbcpyb4+EcAAAAwAgZhURJtCQ5qVncJZIhB+R4e44Yq+SqSnw4x5tyXJ8DAAAA&#10;GCHDniiJWWyqLUmiFcnxOSIZAgAAADDOsCdKzi/Llpfk0FIEAAAAaGuYEyUxBXB14NYYdyS61gAA&#10;AAC0NcyJkpeWZYvuNgAAAEBXw5ooiemAT28WG67NocsNAAAA0NWwJkqeWZYtny/LqhjotRVPiBUA&#10;AADAaBvWRMlTyrLluzmilUmMW3JNjp05rqzErTkeyBFTCUuaAAAAwIga1kTJC8qy5dgc38xxQY6T&#10;YkUbK3PEVMKRNHl9rAAAAABGyzAP5lr1xzmqM+BM5O9zvLtZBAAAAEbFsCZKXlSWdTGo69tyPLcS&#10;b8gRUwfXRXLlxc0iAAAAMAoGOVFSHWx1ojguRzefy3F8jqfneH+OqyoR0wa/KUckTR7MUfU3ZQkA&#10;AACMgAVleVaO85rFdH6O1zaLcyoGXO1VJEJObRYb6o+NJEkv0wNHC5J/bRZ3iQRKJFR6taLEpJ17&#10;7rmvOOeccz5w3333pS99+fJ0+Kojy08Gz6b169LY2I5Geemy5WnBwlHpxTVztm/bmrZs2tAo77Vk&#10;77Rkn6WNMtPjWu0/57T/fP5nhmu1/1yr/eeczgyf//5zrc6M6rW6ffv2w0844YQ7GhVm27icyKgk&#10;SlqvsxcxK051wNfoqhOtUHpxWI4bc+zTqE3DJZdcklatmsywKgAAAMxXEiVzaiQTJQfm+EmzOKG3&#10;5nhfs9hQ33c30ZLkszke3ahN0tKlS5dt2bLlwB07dqRLL700Pfaxjy0/AQAAmBs33XRT+su//MtS&#10;S+lJT3pS+p3f+Z1Smxn15wy/8Au/kE477bRS65+/+Zu/Sd///vdLLaX99tsvvf3tb08rVkypo8CU&#10;SZTMqXmTKImERa/uynFhs9jwQI6Y7rdlMt1nYmrgmPWmZTKJkmm5/vrrz8of/PNWr16dvnzFV9LR&#10;T4pZjQfT2jU/TmM7mk3Elh94UFq0aHGjzNRFU8YN69Y2ytGUcdny6iXMVLlW+8857T+f/5nhWu0/&#10;12r/OaczYyY//+97z5+mf7/+O6XWf0897vj0tj/+k0b5l09/RWPZ8qozfin9wst+sdTGqx9Xt20n&#10;61vf/EZ62X/ePc/FKc/9qXTRxZeUWv89+OAD+bW/Ml3/nX8ra1J6zVm/lt77/j8vtf5q93w//fwX&#10;pP990adLbeZUr1WJkjk1bxIl03FZjurMN5NJlMTgsFc2iw1zkij56tVfT0898eTyk8Fz7x03N/op&#10;hsccdlRavNeSRpmp27DuwfTAffc0yvvuvzIdcNAhjTLT41rtP+e0/3z+Z4Zrtf9cq/3nnM6Mmfz8&#10;v/w/n5q+9IW4RZgZP/PCF6WL/1/czqS0Yp/xIwi8893vS//1ze3/nlw/rm7bTtY3vnZVOvUFcUvV&#10;9FPPe176589dUWr992u/ckb6p09dVGopnXDiSenyq2OEhJnzwAM/ST9zyjPT7bfdWtb09xx2Ur1W&#10;JUrm1LicyLCOatRMy+/25LLsxbPLEgAAgFl03kc/PC5JcvgTVu1KHM2kAw54ZPrEhRenFSt3t+o6&#10;++1vS9/7917mBGHYDGui5PKybHl+WU7FbWUJAACMuOOfdmKj1cdEETf4VVFvt109Yv+jKlp1vPMd&#10;f1RqTZG8iCTGbHjKU49LH/zrD5Va02+/8ddLiVEyrF1vjstR7zjY64Cu9VlvzsxRHf9kxuh6M9o0&#10;vZ0ZrtX+c077z+d/ZrhW+8+12n/O6cwYhM//X3/w/Y0WCS1T6cYRXV6qHv2Yg9Nhhz+h1MaLlg/r&#10;1z9cat23nazZ6nrz5t95U/rYR84ttdnp+tJOvevPTB5H9VrV9WZOjUTXm2gfdW2zuMvryrKbSLBU&#10;kyThC2UJAAAwa05+9injolviI1pD9LrtIIpkTDVJEi1w5iJJEv78r/9uXBecv/zzP2u0dmF0DGui&#10;JHywLFtiyt8YqLWTaM/10WZxl/ik+kQAAADMoA+8909Lqel9f/E3pTT7oqvP7/3BH5ZaSmsffDB9&#10;4ryPlRqjYJgTJdFdpt6qJGaziel/6yKBEiMEVVuTPJhjZuafAgAAoCG6DVVn7ImxWn7u1N3TEc+F&#10;X3nt67QqGWHDnCgJMfJOJDyq/j7HzhyRGIm4JUckUOpdbl6dw0CuAADAnHjX2W9vTPvbiuoMLBd/&#10;8sJxP6tH/LwXcfMf29afK8ZYma0ZX2Kmm6pf+pUYLmLy7rj9tsa+YqyT6muJ1xbr4+e9ateq5P/+&#10;06dLjWE37ImS+GTHjDf1ZEl4UYnxw1E3t40BXC9t1AAAAObAd759XaOlRSuqg7Xe/aO7xv2sHvHz&#10;iUQy5GlPPjK97jVnpg++7z3jHh8D0Z7yjOPTCU86In3hc58tj+i/SNRUxyaJVhwvf9UZpdabSOhE&#10;QuT4Y1al3/svb2jsr/pa4rXF+vh5vJ5ImvTSOuQXfvEVpdT08fPqIzUwrIY9URIiWRKtRXZ/+jqL&#10;9l6x7azMcgMAADDbIkkQiYVIhkRLiW5uv+3WRqJhplz+xfFzZ7zuN99YSr2J1jD/6UXPbyREehGv&#10;J5ImN//gxrKmsxgQ9xdfeXqppfRv1107qVYpzF+jkCgJcTW/KUe0HnlDjkiaxCcpIuZ9inXxs1Nz&#10;uPIBAICB9sxnPbsxbW0rJpNgiCRJu8RCzDQT44NERHk2fO2qr5ZS0wtfdFopTSxakrz5v75pj2RP&#10;JDda5+XNb/vjdMKJ9VEWevfz//mlpdR0+ZdMijoKRiVR0hJJkOgAF0mTSIpERLuuWCdBAgAAzAsx&#10;BXBMn9uKV57xS+Un3UV3m2gZURVJlu/ceGv6t+/fki7+f5c1Isq3rV6TPvbxC2Y0afLlL36+lJrd&#10;buJ19eovPvDecUmSeB1xzP/rExfuOi/veOe70+VXX9N4fZE4qQ7Q2osTn/6MUmq68iuXlxLDbNQS&#10;JQAAACMpuo1Ed5uqSIR88G8+1OhmUhcDmsZ4Ied+9Pyypv+iK0zLC37250ppYtF96J8+FZ0DmiKZ&#10;E68jjrmdeH2ROLnia9c2Wsz0Kh5XTRTVk0wMJ4kSAACAEfC3f/nnpdQUXVQmO3BqP33ja1eVUtNx&#10;xz+tlCZWH2PkCauOKKXuIvERLWaOeuIxZc3Eql13qokdhpdECQAAwAi4+FPj56z4b/995gZpnYpj&#10;nvyUUpp5nVqetFNP4MzWtMnMHYkSAACAIRetN6rjeUQriXbdbWbTN7/+tVJq2n///UtpYsuW7VdK&#10;TTE47UwlMA597ONKqak6TTPDSaIEAABgyN1z992l1PS0E59eSoPj0Y85uJQm9pSnHrfHILMxTXAM&#10;VtvvKXwPOfTQUmJUSJQAAAAMubt/dFcpNT3u8YeV0uCYbAuXs173m6XUFC1mYrDa449ZlZ7/nKen&#10;N//Om9LFn7xQVxkmTaIEAACAeSdmsYkpgduJ2Wk+9pFz0+tec2Y65RnHp8Mec0B619lv73trE4aT&#10;RAkAAADzUkwJ/M53vy+tWLmyrGkvWpt88H3vST/97JMarUygG4kSAAAA5lx9uuBeRcuSb9/ww/Sx&#10;j1/QaGFSH7ukKhIm0cpkqs/FaJAoAQAAGHL7L19eSk133XlHKc2d+jFNR0z3+/JXndFoYfJv378l&#10;3bZ6TfrkJf+a3vy2P26bOPnAe/+0lCZWn52H4SdRAgAAMOSOedKTS6npy1/8fCnNnfox1WfmmY5I&#10;nPzcqS9O73jnuxuJk/pYJjGdcK/WrXuolJqOeuIxpcSwkigBAAAYcic/+5RSarr9tlvnfDaY+nTA&#10;37/hu6XUf9HSpD6OSa/db77z7etKqSmSMAw3iRIAAIAR8IuvPL2UmmIq3Yk88MBP0kfO/R+l1l/1&#10;6YBnupXLiSc9o5Qmp9r65Gde+KJSYphJlAAAAIyA33zjfymlpkgAvPl33tRIhtTFuvM++uH0tCcf&#10;mf7pUxeVtf1XTTzElL7tjqWdmLlmsgOy1vddb2XTTv05jn/aiaXEMJMoAQAAGAGRGKi3iPjYR85t&#10;JEMiYfLXH3x/I37tV85orPu9//KGxiwxM+mnfvoFpdR0+Re/UErd3f2ju9KpL3hu41jvuP22sraz&#10;SHhEIqal15YhX/jcZ0up6ZnPek4pMcwkSgAAAEZEu7E6IhkSCZPoihMRLUiqCZKZ7G5S3/f/+cT5&#10;pdSbONbjj1mVnv+cpzdawFTHXYkWJJEgedfZb28kVape/1u/U0rd1VvTxACxDD+JEgAAgBER44L8&#10;y+cubztlbl0kVD728QvSW/7oT8qa/nvKU48bdyzRHaiXFiJ10VokWsCc8ozj04p9FjTiCQcf2EiQ&#10;fPB97ylbNcUMOL0kPD5/2aWNQW9b6jPnMLwkSgAAAEZIJCe+dNU30zvf/b62CZNYFz/79g0/TC9/&#10;1Rll7cz5nd9/Syk1feL8j5VSZ8981rPTCSeeVGq9+8v/8feNVjW9+PDf/U0pNb3yjF8qJYadRAkA&#10;AECf/cIvviJd9uUrd0XUJyuSFdV9HPXEY8pP9rRu3bpS6k1Mcftf3/zW9G/fvyV958Zbdz1HlGNd&#10;/Kw1DW4872f+36XpH/7hHxrxtj96e2N9v8S5qXYHim5AEw3qGuOtXH71Nemqb30nvfltf9w1aRKJ&#10;n2gNEq/ttb/++rK2u+iyU5/tppfBXxkOEiUAAAB9Fl1c4sa6FfWpcHsRLT+q+2glLtq58YbvldLk&#10;VY+13XHG8z7jmSenpz3taY045pgnlZ/0R+z/9/7gD0utOWbKu895R6l1F+foHe98dyNpsnbzzkbi&#10;pJpcum31mkbiJ1qRTOY9+MB7/7SUmmay+xGDR6IEAABgnrvrzjtKqenQxz6ulOaHX3nt68Z1A4pW&#10;JdWBWXs1meRSJzE2idYko02iBAAAYB6LhEIkFqpOfPozSml+iITG+/5i/Jggv/3GXy+l2RNdfn7z&#10;ta8utaboAsVokSgBAACYByIhcvEnL9w1fkfMDhP1//Si5zfqLdECYipdfeZazETzi688vdSaM9nE&#10;1L6z6Td+9ZfHTY0cSZJopcJokSgBAACYB9avfzi97jVnNqa9jelvjz9mVaNevbGPQVF7ndVlEP35&#10;X//duIFdY2rfSAbNhkjKVLvcxACxMagto0eiBAAAYAhEguFfPnf5vGxN0hJdcD5y3j+WWlMkg2IW&#10;mpkUyZhIyrTEufzbcz9aaowaiRIAAIB5LAZBjS4i377hh0PRTSS64NTHBTnj5S+Z0uCuvYgkSSRj&#10;qj741x/S5WaESZQAAADMAzHzSkx3W53+9js33tqY/ja6iExlhpdBFa+n+jovvPify0/675BDDx33&#10;XDHF8MtfdUb5KaNIogQAAGCeiGRIdfrb+dzNZiLV1xkxUy08Zut5mD8kSgAAAACKBWV5Vo7zmsV0&#10;fo7XNotMwYoSk3buuee+4pxzzvnAfffdl7705cvT4auOLD8ZPJvWr0tjYzsa5aXLlqcFC+Xcpmv7&#10;tq1py6YNjfJeS/ZOS/ZZ2igzPa7V/nNO+8/nf2a4VvvPtdp/zunM8PnvP9fqzKheq9u3bz/8hBNO&#10;uKNRYbaNy4lIlPTXYTluzLFPozYNl1xySVq1alWpAQAAMMwkSubUuJyI1Gp/rc3xnRxxcU86li5d&#10;umbRokW5mNKSJUsaSwAAAGD2aFEyQK6//vqzTjvttPNWr16dvnzFV9LRTzq2/GTwrF3z4zS2o9lE&#10;bPmBB6VFixY3ykxdNGXcsC5ybanRlHHZ8pWNMtPjWu0/57T/fP5nhmu1/1yr/eeczgyf//5zrc6M&#10;6rWqRcmc0vVmUFUTJV+9+uvpqSeeXH4yeO694+ZGP8XwmMOOSov30gJmujasezA9cN89jfK++69M&#10;Bxx0SKPM9LhW+8857T+f/5nhWu0/12r/Oaczw+e//1yrM6N6rUqUzCldbwAAAADakSgBAAAAKCRK&#10;AAAAAAqJEgAAAIBCogQAAACgkCgBAAAAKCRKAAAAAAqJEgAAAIBCogQAAACgkCgBAAAAKCRKAAAA&#10;AAqJEgAAAIBCogQAAACgkCgBAAAAKCRKAAAAAAqJEgAAAIBCogQAAACgkCgBAAAAKCRKAAAAAAqJ&#10;EgAAAIBCogQAAACgkCgBAAAAKCRKAAAAAIpRTZScUonjYgUAAADAqCRKHpnj9TmuybEzx5WV+E5Z&#10;d2GOM3IAAAAAI2oUEiUvzvHDHH+f46RY0cHpOS7IcVmOJ8QKAAAAYLQMe6IkWoj8a46Vjdpu1+b4&#10;XIm6F+WIn+uSAwAAACNmmBMlMf5ItBCpek+OVTmenuPUEgtynJnjwRwtkVj5aLMIAAAAjIphTpSc&#10;X5Ytb8vx9hy3NWrjxfgkz89RTZZENx1jlgAAAMAIGdZESXSbiZYjLbfmeH+z2NH1Of6sWdzlpWUJ&#10;AAAAjIBhTZScXJYtMeZIL75Wli3dBn8FAAAAhsywJkqWl2XLA2U5WdVWKQAAAMCQG+YxSqpi8Nap&#10;aDcrDgAAADCkhjVR0q4LTcyCM5FDy7LlurIEAAAARsCwJkquyhEDuFb9c46JkiVnlWXLx8oSAAAA&#10;GAHD3PXmd8qyZWWOK3N8KMcTYkXNi3O8qFlsiOmE200lDAAAAAypYU6UXJrjzGZxnDfmiNYmkTCJ&#10;aYRDtDT5x2ax4dwcE00nDAAAAAyZYR/M9cIcx+eod8MJkTD5To5rckRLk2hxEt6T403NIgAAADBK&#10;hj1REu7O8ZFmsa0Y6LUlWpL8RbMIAAAAjJpBTpREd5heo9WFpi7WfzPH+xq1lK7NEd1xLmrU9hSt&#10;TH6YI8YrAQAAAEbMgrKM2V7OaxbT+Tle2yzOqZ1l2YvP5Ti1WdwlkiSX52h1qYkkSWzzk0YtpUfm&#10;eEWOt+RYFStqIqESXXcma0WJSTv33HNfcc4553zgvvvuS1/68uXp8FVHlp8Mnk3r16WxsR2N8tJl&#10;y9OChaPQOGlmbd+2NW3ZtKFR3mvJ3mnJPksbZabHtdp/zmn/+fzPDNdq/7lW+885nRk+//3nWp0Z&#10;1Wt1+/bth59wwgl3NCrMtnE5kWFNlEQSJFqStBIgD+aIrEMrSVL3+hzvzdFKqrRMNllyWI4bc+zT&#10;qE3DJZdcklatape/AQAAYFgsXLhw29jY2D05nnvcccfF0BHMvnE5kWFNrb4uRzXL8Gc5OiVJwodz&#10;xFgl0eqkKmbGiaRLr9bmiAFiIws4pVi0aNHaFStWjD32sY/NVQAAAIbZgoWLv3jsscceLkkyOAa5&#10;Rclby7IXd+Wotvy4JUc1URLl25rFrp6Qoz5DzlS74EzZ9773vVfs2LFjWakCAAAwpBYtWnTLU57y&#10;lKtKlblRz4k0xMro6hLR+uF8FcmO1mtpxWRclqP62MkkbAAAAID5ZVxOZBi73hxcllP15bJseUFZ&#10;AgAAAEPO8M8T66XLDgAAADAEhjFRErPO1MVUwb16Wlm2xCCrAAAAwAgYxkRJzG5TH5A1pv/tRcxw&#10;83PN4i4x9TAAAAAwAoa1681HyrLljTnOaBa7eleOlc1iQyRcrm8WAQAAgGE3rImSj+V4sFnc5YIc&#10;nVqWREuSD+WIhEpVjHwLAAAAjIhhTZRE95tXN4vj/H2OW3JEUiSm/Y24MMeaHPUkydtymMsaAAAA&#10;RtC4OYNjxZB4cY4HcrReW6/R65gmAAAAwPw2LicyrC1KWi7NcVKOcxu1icXArcfn+HCjBgAAAIyU&#10;YU+UhNtyvCnHgTnOzPGeHJEQaUUkUd6QY1WOU3MYvBUAAABG3LB2vQEAAADoZqS63gAAAAD0TKIE&#10;AAAAoJAoAQAAACgkSgAAAAAKiRIAAACAQqIEAAAAoJAoAQAAACgkSgAAAAAKiRIAAACAQqIEAAAA&#10;oJAoAQAAACgkSgAAAAAKiRIAAACAQqIEAAAAoJAoAQAAACgkSgAAAAAKiRIAAACAQqIEAAAAoJAo&#10;AQAAACgkSgAAAAAKiRIAAACAQqIEAAAAoJAoAQAAACgkSgAAAAAKiRIAAACAQqIEAAAAoJAoAQAA&#10;ACgkSgAAAAAKiRIAAACAQqIEAAAAoJAoAQAAACgkSgAAAAAKiRIAAACAQqIEAAAAoJAoAQAAACgk&#10;SgAAAAAKiRIAAACAQqIEAAAAoJAoAQAAACgkSgAAAAAKiRIAAACAQqIEAAAAoJAoAQAAACgkSgAA&#10;AAAKiRIAAACAQqIEAAAAoJAoAQAAACgkSgAAAAAKiRIAAACAQqIEAAAAoJAoAQAAACgkSgAAAAAK&#10;iRIAAACAYkFZnpXjvGYx3ZLjqmYRAAAAYKgdkeOUZjGd3y5RAgAAADCKztf1BgAAAKBotSipNjMB&#10;AAAAGEUxHAk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wKBaUJYAzJ5H5jimWdzl4RzXN4vplLKsuzHH&#10;T5pFhoD3GQBgAEmUwPzwhBwHN4s9G6abrU6vv5pcGHSRHPn9HKfnWBUrOnhujiubxT3Ez65qFhkC&#10;O8uyzvsMAAAwgbfmiJuqqcSFOV6cYz7r9PovyzEfHJfjgRztXkM9opVBu/URnVogMD+1e48jvM8A&#10;AHNoYVkCwytaMPxrjkgqRKsGZlec88tzrGzUAACAgSZRAqPjRTn+d7PILHpFjk5JkgdzfK4W0Z0I&#10;AACYIxIlMFoiWaJZ/+x6WVnWnZvjgByn1mK+jLkCAABDSaIE5r96i4SJPLssmR3PKMu6D5clAAAw&#10;QMx6A/NDDGb6vmZxD/XPcYyJ8Xc5YmySdt6W4/3NYk/qM86sznFbszgl9f11m7kmBkHdL8cv5Xhj&#10;rKi5NsfvNYvj9HqM9dY1/ZpppPoau81gU9d6/hjQs53JzIbSOnctvTyu/piWbu9RpxmJOj3fVJ6j&#10;F1Pdb7upmlt6OWfVa2iyr6HX93kqx9ip5Vh9Nqxet6seQy+fr+r2052Bq/7e9mtGr17fu07XVqfz&#10;MJlZuno9/6HTti0zfa3P1PsAAABT0m3Wm3bii3q7bSNiXxM5I0fMltPu8RExg8uHcsTz9KK1v24z&#10;v1yTI/ZZnaEnBqBtt+1E0ek1xvG+O8ctOdo9LiKOI453Orq9X92ipd3PIrrdKMVN0OtzxPG3e2xE&#10;vO54/Z3et/hZp8d10uk66fQcnd7TeO+nI157u/1GxLnppNPj4jy20+s1FPvt9ryh3WMj6u9z1Ntt&#10;F9FJu20j6vtut01Ea7u4OW73nsVrbHc9xrp228e62Fcver2W43M20TmuimOL66zbexfHGc9dvX47&#10;XbOdfs90+vzHfurabRfROrdxHHHM1d+d3X6P9vNan6n3AQAA+qLbjXc78aW13bYR3ZIAcSPT7Sai&#10;XcRNYyexv25fsjtF6wak0w3KRNHuBqZTEqBTxHno9caurtv71S1a2v0sot2NaYjkUq/TD7ei3TmK&#10;/bfbNqLTjVCn540brHbabRsx3Sms44ay3X4juu270zXW7vgn+77Guen23O0eE1F/n7u9L5202zai&#10;vu9220TEdr283tbvk7g+evmMTfSZiv1N5lqObSdKbMZzTuV3SWu/c5Uo6fS5jsRJfV0r+nWtz8T7&#10;AAAAfdXthqWdTn85jJv/TuJLbrvH9BLtkiVxczKZL9rVaN2ATOXmJqJ6AxM3cFNJ1kTE8XdqGdFN&#10;t/erW7S0+1lE/SY3TOd9a9eKo9N71u4GrNsNfLQ0qeu2fT/+It3pfe7UWqVbQrH+vne7OZ0oOt1A&#10;tts2ov4+dztvnbTbNqK+73bbRPSaMI3rZTIJ0dhvp/d6Oue4U4JgJn8PVX/PVHX6/E8mUdKtRV/s&#10;f1Cv9W6JGgAA6KtuN95x49OK+JLa6Utu64amnW43E7E+vuBPlLSo3oDFl/JuN1rxs9Y+2z1v6wYk&#10;EjCxTad9VY+tGtUb025f+uNmI7bvdqzx88mK528dS7t9RrSeuxot7baPqN/kxvvdbrtWtPbb6b2N&#10;qCe5Ot2gtUuGdWtBEM9Z1ymB1y6pMhWd9t/uWEKnJFP9eCZ6na3z3O7nrWh3A9luu4j6+xz1dttF&#10;dNJu24j6vtttM9PRLnHU6b2IaP2+6JaMifehnoDpJUnSeu/a/Q5o/R7q9N62fl7X6fd17Keu3XYT&#10;Rex/pq71mXgfAABgRnT64t1rxJfbTkmS0O5GIL7w1m/u4gtwp8RD9Sag05ft2Gf9Ri3EXzTjNbZu&#10;auo3IJO58ajqdIMZNwf1L/Oxbev569HumHvVbn8R3fbZbvuI+mM6JXjiRqb6+rq9bxHVvyh3eu9i&#10;n3Xdbpgi6sfbKQnTrun/VMTrbLf/iHbnu9PxxDloiXPTbpuIOKdVsW2ncxLvVV277SLqxxr1dttF&#10;dNJu24j6vtttU414PfE56/TZqEds2+73STXqN+fxvrXbfzx3/fdWt3Nc/73R7Thi23a/A6r7bu2v&#10;037qz9cymd9X7barR+uctiKuz5m41mfqfQAAgBnR6Yt3rxFfaONmtH5jEDrdhHW6ee30ZTqitf9O&#10;x9uuVUJVPD4eW/3yHiZz41EVP68/Jm5Y252HMNXj7qbd/iLa3cy0tNs+ovqYTgmNiGrio6pTYqV6&#10;w98tMVDVbbtWxPms6vT81eONcrzOXqP+Xna6IWz3Hk50HYdOCaZ2iY/Q7bzUr+t220TE66qKervt&#10;Ijppt21Efd/ttomIz071fYlz0unGOCLOe337Tu93/XPb6XPXKbnb6XzE8bV0a201UWKu9Z63rt92&#10;v0eqP6/r9Hra/b5qt11EbNuuFVJVv6/1mXgfAABgxnT6AjvZiBuX+pfeTjeCcVMXX4TbRacbpvhZ&#10;6HS88WW9frPYi8nceLR0umGNx9RfTys6NWfv9jwTabe/iHi+TtptH1F9TKebpHorh6pOyZV4X6om&#10;en9Dt0RNK6rnLW7I2m1TTzhM9lqvn8dOx1V/nk430nFeqzrdYHa7jjt9pur7brdNRP01Rb3ddhGd&#10;tNs2or7vdttE1LcL3ZIP7fT6uW2XUInzHsfQKerbt6Jlsgmuukg2tN7jON52+4rX185kfl+12y4i&#10;XuNE+n2tz8T7AAAAM6bbzWN8+a5Hu+1aEV98q8mSdl+Opxqtv9R2SjhUI46zdTNS/Ut0O5O58Wjp&#10;dBMxlagnEiaj3f4i4iajk3bbR1Qf0+l96/bX8njf2z0movoexPvSbpvqjWE9URPJlXYJltZfrDvd&#10;rNX/+t3tWm8X9fPYKSETUb3uO73G6l/xOyXbIjr9lT10uv7rN7Dttomov6ap3JC22zaivu9220TU&#10;twuTPY5un8GWbud4KtF6Xzp9PurXWy86/U6tfh6qJvP7qt12Ee3Of91sXetTiW6fDwAYeAvLEpi/&#10;Tm0TB+Z4W452VuZ4X7PYsKos+2F5WX6hLLt5UY4/znFBjltzxE126y+4/fC4suyHOGeDptP7dkNZ&#10;tnN9WbZzcFmGz5Zl3QvKMvxcWbZ8vkTdM8vyKWVZd3VZ9stPclzULO7h5LIMp5dl1YM5Lm0WG6rn&#10;pK7buez0HvTzszYf3F2W3XQ7x1OxX1l2Otf9vt7m0mxd61PReh8AYF6SKIHhFF+g35+j05foSFJM&#10;1IpjOm7L0SlR08lJOSJp0q3rCLPjqhxxI1X3jLKMv3bXk0dxA9ouwfKcsqwmWaqqN2v98vGyrPv1&#10;soy/dre7ka53RWD4rCvLYeFaB4AZIFECw+3bZdnORH9BvDbH5yYZd+VoiUTNG3K0u+Hu5o05ptI8&#10;vldxPO2OfaIYNe1ah0RyJG68TmvUxvtmjkiw1LVankRyrq5dIi+uoXbnv1M8nKMuki/trrtIxkV3&#10;hepf26v+pSwZDO3e74mi3fUwzGbjWm93nieKUXsfAACYA93Gbeim2+NafeDb/Syilz7yvYgv6zFm&#10;w0Rjp1SjPibIZPr8t0zlMTOh3TFEdDu/7baPqD6m3c8jquMOtNPuMRH14+k0vkS8l/WxSKrntN37&#10;3Gl8km7jqUxXt0GK242lUh8/JMQ5qW/XiriuO+n2uKp2P4+ovxe97q+q3bYR9X232yaivl2Y7HH0&#10;sv1UXlsv2u0vYird+zr97orfMe1M5ndPu+0i2p3/Tmb6WgeAkaNFCQy31pgh3UTLkXaeXJa9ipYG&#10;rZvH6kB+0Q3owzli7JQFOY7PcWaOc3N0am0SLRcmc6PQzvfKsq7VfaRX8Zqqr2dQxF9t2+k0Fkjo&#10;dk7rrUG+VZZ1L8sRf62u+nJZhs+UZdXvlGVdL2PZTFWnv5iflaN+/KFd65Z2LWRajinLdp5dlnWd&#10;3rNRdmNZtjPZz131+u50rn+qLCcSXRNnsntiP/XjWp+p9wEA5iWJEhhe8eU2urF00moa3a6LRXhL&#10;jm5/Na+Kv1x+J0fr5jEGi42/crZ7fAyCGf3j35TjyFgxQ6IrSDuRhOm1JUMcf/wVuDr47aC4rizr&#10;XlmW7bTrMhPaJctinJl269t1oanelH6jLKvaPSb2Hc8xU6JLQgwSXNfuWMIny7KuUyKx07kMnd6D&#10;Tu/ZdLRrITFfbvBDJFI7neM/KstexO+bK5vFhk7nOs7XRL/X4ufxe/EVjVpnv1mWdYeV5Wzpx7U+&#10;U+8DAADMmIm60FQjujl0aordimrT627TQkZCo9tNRTy2Ok1s6y+Jrabq8TzdmrrHvluPrUf1Zq/T&#10;dKsR7Y6v9dhO5yG69kzURSWOO7aL7ds1me9V/blb0TpX7bTbPqL6mG7vW7tzHomz1uvpZfvQaVrR&#10;arSbOrnT81RjJsehaenl+CPadUVoiXPT7jHxGtv9pb3T9hHVazq02yaifm3E87TbLiKOIz4fvX72&#10;6/tut01Eu+sz1rXbNqKdXrfvds46dW9pieeodi9p6fb5iO07/V6Lc93aX+u5q7/j6hE/i/MexxHv&#10;Q1xL7baLmKmuN2Emr/WIqb4PAAAwY7olSqYS9Rvjbl+y40Ysfh6PiS/DEVFud0PW+nLfSpS0Ir6c&#10;xz5aNxQR8Zo63VTUbyhi+3bbRcSX89axtW5UWl/q42ap2017PE9s2zqmTsc1iImS0O2mOH7Wek1x&#10;7judh243TvHYdo+pRtwo1k10sx7R7fX3S7cEQzUmamHU6TqNc9q6fiZKUsTP6tptF9Hu3HS7jicT&#10;9X232yai3THEunbbRrQzme2rN9n1aH2mq78/4j2r/56JqOrl91prf+1+p7V+j8RzVddPNdr9Hmm3&#10;XUQc02T061qfifcBAABmRHw5rX8RnWq0u7GNv652+4Lca7S+3Lf74jyZaPeX+sncKLZucELcALXb&#10;ZjIxqImS6b5vcU7bneuqic57nN+6ic557HO2dEpyVKPe0qMuztFkrr96xHvUrgVDu20j2l0bvSSf&#10;eon6vtttE9HuGGJdu20j2pnM9tM9x62om87no/V7pFvrlMnETCZKwiBc660AgHnNGCUwWmIQv99q&#10;FseJ/ukx2Gq7Qf5mUwzu+vM5YhyTuhjTZCoiMRT77DRw7HzWet86jS3QTZyP5+dod66rOo1h09Ju&#10;0NdOA8G2TLTPfpromu5lrJQ4R3GupnINxf7jPYr3ajrekaPX549pueeb1jmeyrXcTT9+r8X18bZm&#10;cUJx/DFQ9Vzo57Xe7/cBAAD6brotSuIvje3+8t9O/CVzsi1CWv30W2If8RfwyfxlMrbvNG5AS7yG&#10;XvZZbVHSEvuO9ZM5plZT84n+CttNu/1GdPuLcbvtI7o9ZjKvrZdz3dKtdUicn066/XW712uxHyZq&#10;DTBRV4SqOGe9tuyI96LddVjV7nERnd7n+Gt/t/MarSdaLYTa/Tyivu9220S0O4ZY127biHYmu31L&#10;XB/dXmc94lzH+9J67e3EsfT6e621v/rnvltXnojW+x3Ldj+f6RYl/bzWw0y8DwAwL8RUncDgiy+s&#10;MdXjZMRfDu/IETOSTNRqoJ340h1T6T4uxwtiRcXaHN/OEVPwxuwy3f5aHl/4Y7rUmAmifuMR08r2&#10;so+quFl9YY5jc5wYKypipou7csS0s93+ctrtmFr7iNlbpnLe6jp124m/UHfa/1Qe0xIJq5gi+Gk5&#10;VsSKIs5169xMpnVDnJ+4+Wkn9vn+ZnEPcVMWUwm3E62DJvrLdj+1u+lt+eUck23t0boG65+N6uci&#10;ZiKZyFTf5/h9ENPctl5TXLNX56g+Z6/7nswxxA1wpxmgouVG3WS3r4vHn5wjznP9s976/fa1HN2m&#10;ca6Lc9bp91ovv4/i8TEbTuux8Z5fnqP6O6fT7+t4n97eLO4ync96O/2+1sNMvA8AAAAAAAAAAAAA&#10;AAAAAAAAAAAAAAAAwHxn1huYWzH7yuuaRQAAaIjZzD7aLAKzTaIE5lZMIXleswgAAA3n53htswjM&#10;toVlCQAAADDytCiBuVVtUXJVjo81iwAAjJjn5Pj1ZlGLEgBGVyRKdpbQBQcAYHT5XggDQtcbAAAA&#10;gEKiBAAAAKCQKAEAAAAoJEoAAAAACokSAAAAgEKiBAAAAKCQKAEAAAAoJEoAAAAACokSAAAAgGJB&#10;WQJz46wc5zWL6fwcr20WAYC5dMEFFxy2YMGCny3VtHPnzgfOPPPMfyrVabvwwgt/vRQbzjjjjI+W&#10;IqPL90IYEBIlMLf8gwgwDfWb2TDdG86Z2CfzTyQy8nXwP0s1EiXX5evgpFKdtosuumhnKTacfvrp&#10;vpfjeyEMCF1vgJnyhBynVCLqTM1xOarnMqKuX+e7vp9H5ui3Xl4P9CTfyB4SN7PVuOCCC36x/HhK&#10;Fi5c+PvV/eVVr27+BAAYBRIlQGh34zqViP20vCLHlZWIOpMX5/U7Oarn8tAcdf0636/L0drHP+f4&#10;SY6ZEPuuHu+HcsCknXHGGVfnxc3NWtOCBQtOL8Up2blz51NLseWqsgQARoBECRDel6N60zrViP3Q&#10;P9G6IxIKVW/IcWGzOCOqN5gz9TzX53h+jgcbtaY35jijWYRJ+1xZtjy7LCetdLt5Xqk27Ny5U7cb&#10;ABghEiUAg+uiHCubxYZzc3y4WZwR0SJoVbPY8NWynAmRLKl3Z4hWJbpoMWk7d+6Mz8ouCxYsOHSq&#10;3W/yY8cNsJn3/ZUzzzzzjlIFAEaARAnAYHprjuqggdfmeFOzOGNOLsuWL5TlTLk0x9uaxYZICumC&#10;w6S1636zcOHCny7FyYrublW63QDAiDG6NsytQRnd/LIcL2oWG6Llwv9pFifl4RzRUiDEjX61K07c&#10;EL+/WWQC0aoiEiOt1iTRRSWSJrc1au3143xfk6OVnIm/0LftCvPJT37ylLGxsRjLpC+uu+66F65f&#10;v/6QUk2Pe9zjvn744YffVKoQrp5o1pmLLrrob/Lit5u1hptPP/30o0u5J9HtZuHChbeXakO+1g/X&#10;omQ0mfWGOWDWGxgQfiHD3BrUREk/khoSJVMXY4NUxwqJcUkm6nIz3fMdyZlbm8WGjs/5yU9+8qx8&#10;w9C6bmHG5evt/HyD2vX3Y76pfU6+qR3X+iM/7pTS2qQneR9/mvfx9lJtdLvJj59qyxTmOYkS5oBE&#10;CQwIv5BhbkmUUBfN/mNg3JZIXhzRLHY13fMdrUcuaBYbYqySti1YJEqYbb0kSkK+8YyWSEc1aw1/&#10;m28+f6eUJ5RvjK/IN8a7BnLNz/vu/Lx/UqoTihvrUozHPnDmmWf+U6lOSxlg9mdLNdw4yQTQc/Li&#10;mGatoe3jW8ffy7FP9rXWX0Onx8TYMnm7A6Kct/liP1rzVPcZ8mvvaXDeeI35cdNKlNTO07jXI1FC&#10;GxIlMCD8Qoa5JVFCXf29eG6OXsZImO75rrZiiW4/T28W9yRRwmzL11uviZIpd7+ZarebfCP8p3lx&#10;ar6hPrG5Zrx87F/Ji6vy8feccAklsXB2jpjBp5r8aVmX46q8/89MdOOfj/G8vJ/496ahej4jiZBf&#10;d3Sle3HUQ/75HgmBcn5+Pxfj91O74wk358d+LS8/mh8/LhHTLelQkgmvzj8fN9tQiO3y4u8neo11&#10;3fZZxLF+Ku+34/vS7Zi7yY+LlkmvzMV25ynG0vlcvrb+on69SZSQSZTAgDCYKzCoHpkjWle0otfZ&#10;UGK7yT6u/ly9qD9P7GO6Yp/VJEkkLGZjIMk49mpXn0+VJcwr+UZ23Ow32VH5pjVaU0wo39ju+st/&#10;cWm3JEkkGPK+f5Qf9/YcbZMkIf/sebFN3vbaXo8lbrTzTfT1+XFx09QpKbF/jhfnbf5n3v6iSGQ0&#10;V/cuP+68/DwX5+KuJEk7ebtfj+PJxUhCdTqecFQcc46rLrroon8t6zqKY47t4jXkaJvQyOtPjJ/H&#10;ayyruop95m2v7bbPIo717dEKKW/f0/sykdhP7C/2m6udzlOs/+1yPgEYUBIlwCCJG/ZoGRGDiq7J&#10;EV1QWhFdUB7IEbOidEtmvDBH9XG9DDpaf0zXm4YijqP6mOU5pusPyrLlg2U5055Zli2fK0uYV0or&#10;hnGz3+Sb1moSsJv675UrynIPkSTJN7rRSuPQsmpCedu44b80HltWtZVvtlvjpEQipCd5+1fl4/nc&#10;JJIlS0syYVcrk07ydq1WFT0fT9i5c+dBpdjJQXm/vf6+bbzGfCxdW7KV9yUSTB0TV21EwiTel0kn&#10;mqriuWM/udgtkVQ1qfMJwOySKAEGRYyR8cMc0X2kU9PmmAXmjTniy/W7c7RrxfGNsmzp5QvzS8uy&#10;pZe/Lj6jLEMkcbrNSNOr6iwzMdPNTE/P2/KfyjLEa+n2l85HfupTn3pNKcMgqif6qq202oqb5HyT&#10;W219sO7000//QCmPU27G44Z9143uzp07787x7hynRPeJiLGxsZfnejSdjy4yLfvn5/nrTjfllSTJ&#10;Lnkf0fXkrdENqLXvvO438rq4Ka+KG/54vgnl7V6VY9zvxnieVuRqY2Dncl7GJWzLNu+uHk+81vyj&#10;v80xLknVTd7voRGl2jiHeXFpXp4fkct77Ctvf1Ykbkp1nDjWNu9Lu3MXCbE41vr78ulSnrRynv46&#10;F8clP8rz/21e/kZELr81L9u+NgAGi0QJMAhaA4m2psPtxR/niPE86smSuMmPJEPLhDdJ2c+VZctE&#10;f4E+Lkf1WD9fltMRX96r+4wxQ37SLM64aoJmoubt//s//uM/nl/KMHDyjeiku9/km9z6zXfHLm95&#10;2/jdU70hjrEunhtjXZQWLQ0xUGmuvzb/LFpM7Loxzo8/NN/Q/12p7lJutqvjq4RLY0yMfIP/gWo3&#10;oLzuo3ndz5eb7103/Pnxz4tkS6lOKD++keCJBEI8TyUavwPLeakmHmIWoPj5n1SPJ15r3sfv5Dg6&#10;jin2W340obxtJF5+I+/zsfGa8vK1Ea195U2qCY0QM3LtIR9rJCCq78vfxrHm/dTP3dVxrGNjY/F7&#10;vPq+nNgpCTOR/Nj35ai2LlpXXlM8/+/kZYzZEu/ZB/Ky+toAGFASJUA78dfOuHGfbExFfbaVEH8R&#10;/vkcB+aIwe0iYlDTc3NURcuTPW44snriotuxxU1MPUETM77El+hOqrNHhK+W5XTEgI1V/dhnL+pJ&#10;n6vLsp3oFtVL4gnmTNwIx813qTbkm9iJkp/13xFtu93EjXTcUJdqI9GQb7hfVL0Rr4vjydv8Uam2&#10;vLievMn7PTsvxiUl8g11/B7sKG6+8+IfmrVdfrUsu8r7jwFdH5uj2yCz9fPyj2XZURxT3nf8vo5E&#10;9kQayYzyOvZQ1o9L/MT5r5+78r7sahEUry0SFKXaVrxnebt6q6FXl2XP4ljyc7+qVBvyft/c6TW1&#10;TPRzAOaWRAnQTqt7y2RjsqI1SIz1URXJkFNzRLPyaouK+Avvm3LEF/Bqi5G4Aaq2iAiXl2VLPQlR&#10;Ve12UjXui2/NsWXZ8q2ynI4XlGXLbHW7qb7OOK/15vxVv1mWMOjqN+kdE3ylJUdP3W7ydi8rxZZ/&#10;6JYkaYkWF3kx7rOV91VP3lSn/w3juuB0EgmBfGO+qwVH3u+h+TV1HQclb//JfKPey2way8pyUuKc&#10;5P13neUnH8N1EyUzQnkvxnVVqZ+76vsS56LH19ZKVlRblZxQipNRfw3RCkgSBGCekygB5lIMtFpt&#10;zRBN5iMZ0k0kTOp/na03Na+PU/K0smyn2u2m2mS/3h2nqvqzfo1PckRZhpjtZra63VRvOKK7TyfR&#10;8iRa2sDAyzfL9RvVjt1v8s1xz91usnEtLNo8TzfjWqnkx+5K4EZiIxIcpRpuzjfb3Vp31cWUvLvk&#10;ff3nUuxkY1lO1rQGPJ2GcePO5HP31FJsqQ4IO+5c9OCWsgz7d7pOuhiXiB8bG/tYKQIwj0mUAHOp&#10;3kIh+v734sM5GoMNFvWuMvVxSjolPao3/7G/9zaLDdGtp9PUwtXBZvsxPkmoJiGqr20mxeurPm+3&#10;7j77lSUMvNKt4iul2rCgQ/ebNq0IOnW7iRvoateYu3tpTdKSb6DHTbudn3dXF55cridzqzfvE8qP&#10;j+RqVb3V21SN+12Un+e3o5tLqc6afK7/vRQb8nE8phQb3W5KsSH/bFms6zXKw6rqXSu7ys83buaj&#10;0noIgHlOogRoJ7q/RBeXycZk1FsoxBf9ybTMqA/YWG9aX01gRKuVdkmP6mNif5Fgqd4YxLTBdfU+&#10;+/0YS6R+bN8uy5lWf32z1d0HZkO9ZUin7jfVz3THbjdZ/Qb6vrLsyQRJlUPKsmHnzp33l2JP8vbV&#10;xHDf5P3Wf8/G7DD/86KLLropx990SDT0XT6OL5Ziy64pePPx7NG6JI6x14jtmw+bvPrrz8c5bmwc&#10;AOYviRKgnfhCHzcZk43JqN90XFOWvao3S6+P8XFJWbZUp/NteWVZhs+WZfXGoN1NwJPLsqUf45Mc&#10;XJazrTreQjRt79bd58ayhHkh37RO2P0m3+y/JS+qM6VM9vfYZI0ba6N+PFPVJpFwUFlOS2kd0W7c&#10;okhU/HYkGvI53Jlfx7U5LqonDvqlW5Ipv3at3QDoO4kSYK48rixbem7CXtSnjKyrJzB+qixbohVH&#10;qwtN/DW2dYP0ybIM8fP69MPVqXGj9Uk/xiepm2wf+6mI11X9C/tnyrKTSKLU/7oMAyturvNN9ETd&#10;b366LFvadrvpl3w8D5diy6S6eXRSTyTk1zmuO8h0nN6ceafbIM/xfCfmeFUkTi688MIfzVTCpBf5&#10;HMeUxzHl8FTjgbIrAEaYRAkwX9VbOFQHQw2RwKh2o3l6WbZUu51UBzGtj29S754yE+OTzIWpdLuJ&#10;MVxmpIk/zJB6C5F695teu930xYIFC44sxYZ+zY5Sn+UmbvhLsS8iWZL3+Rs5xiWe2okkTUmY1AfZ&#10;ni1fzOc1phyeUpRWNACMOIkSYL6qdxOpjnfSUk1k1FuHVFuG/EtZtlQTJy8tyxCPrz5P/XHzSfV1&#10;9To+TCSRnr9w4cINzSoMtnxjv0f3m5gOOApz0O0mVJ+vbxYsWHBAKc6YM84446M5fvr0009fUJIm&#10;55fESdvWffmYfrt1rvstP++u6ZABYCZIlADzVXWWmzBu+siiPtBqq5l7JDyqTfDrzcqrCZDYrpVg&#10;eWZZtnyzLPutb83mu6jOBDSZljHXv/KVr/zDUoaB1qH7TatbyKS63USioBQb8n52zVrTizatPqo3&#10;+/UxlyY1a00+lnEDmub6pAaanaySNHltSZwsHxsbe3n9PGf7L1y48PdLeVradOWpvr57yrIhv/ZH&#10;leKMy6953Ngwk70mABhcEiXAfNXLAH71cUqeXZbVbiftxt2IxEm77jdPKcsQrTC6DX46HfXxW/ot&#10;ZnmImYBaquOyTOiRj3zk+lKE+aDeUqTV3WYq3W7GDcZaWqX0ZOHCheMSM/mmeteUt+1uuCfTGiM/&#10;flyiJNf/rRRnRXRXiaRJm2RJu5Z+k5bPR31mm13dKvNzjpslrH4uZlJJxI1r3TKZawKAwSVRAsyV&#10;+oCl9VlrJlKffaZd15H6OCWt56gO7FqfHael2sqitX31GPs5PslszyhTnWkjzk90qYGhlG9k6y1B&#10;nlfGz5hKt5txLdfyvuuDw3aUt63OMhV2tWDp0PLl7FLsKr+W58RrKtWG+mueLfk4/rUUG/Jx9GX2&#10;nbyfVpK7IT9PJKobypgiu7r/5J8dOpuDyebn25XwCvlYY/DbCc1UtyQA+kOiBJgr9eRADLJYHUNk&#10;ItUxRkK9m01LNaHRmiL4jLIMnQYxrSZQWttXpxiuN5WfjnrLlMkmjSarenPXz4QPDJx2SYjsV8uy&#10;YWxs7GOl2FXe7i/yonpTfmIvg5bmbS6KG/hSjZvpu9u0YPnHsmzI2/9ivbtOO3m7/1WKLZfGay7l&#10;aYkkTCn2JL+ucYM952ObdhegSHrEeS7VTuduXKIrbz+lVh1TSV7k4xk3Y1h+7lYirqP4+cKFCyWo&#10;AQaYRAkwV9pNN/u6spxITO1b/0tup4RHNYES3U1eX5Yhnr9T95nq/mL7t5ZlS7/HJ6n+pbqakOm3&#10;GNtlWAakhV7Vb6THJS1Kq4QJlaTLuG3zvt5+0UUX/U2pjhM33iVJ8qqyqiHX99g+xv3I+67OVhNj&#10;fJwXiYJSHyevf06OaFlxVHNNw7q8j/eU8rTl47w0P8d5pdqLemKl2qJv0uL85WP4YKm2jOumFNq8&#10;5qPyezKudctE4nXm5/p0qfaszfvWuib+tZroKu/Xn+b1N8XP86oZGdgXgP5YUJbA3DgrR+tL6Pk5&#10;XtsszrrLclSnzXxbjvc3i1MWiYX3NYsN7fYZYwRc2Sw2xF8jo6XIRH9puyZHdZrec3O8qVncQyRV&#10;ql/W4zlaCY835Phws9hWzH7TSsjEPloJhrg5qU83PF0fyvHGZrHh+ByT+YtjL+c7VLeLc9HrbBlx&#10;Hhvdm/IX/SPyF/3q+A5tfeITn3jzww8/vGtcl5//+Z9/6+Mf//j/KNWOPvrRj75v69atjQEZY4ad&#10;N7zhDf+l8QNG2S2vetWrpjwrTdxw52vp9lIdJ9/kfjLf7PbchSbkG94r8meg3t3l7rzu3/Py/rLq&#10;8Fw/IS/rN8SXnn766W27Z5TEwJU56gM635z3+5283NispmPzNnsMHJq3eXd+LX9SqruUJED8e9OQ&#10;tzs/bzfhvzf5s74zluW1fSYvL8qPa9uaLm8brTjiuXe93rGxscNbrVvyMUTLkP/Z+MFul0ZrnnaJ&#10;qkgq5O1/Oxd37S+OIz//Y0t1nPprDHn763K8p1MirFwXv5+3eVl+7KGxfd7/rn9b6sdc/3lLJETy&#10;fi4u1SnL14Xv5QzK90IYeX4hw9wa9URJqD933Ly/JEe7m6K4WY+EQn37+OLabXrbW3K0G1Qw1nV7&#10;XHS5uaBZHCf+ehl/Eeyn+nNNlMSp6/V8V5NM0aKm2g2pm9h/dAmK/faSwIluVD/M0UpK9ZqUqSe2&#10;JnOM0FG+6d0juRFixpZeW5S0lITG+e32102+0Z4wKVNuut+bi9WWIhOJliR/m/e9R5Ik1JMIedtJ&#10;JUpq6kmbw3Osyvsfl9ypP0c96VCXt9/VKiNv1272mHX5vXptt/cqH2+0IonBquvGHXPefyRij8gx&#10;7hzHMVQTIb0mSkLeNhI7vf67EO/Xm+vnQ6KETKIEBoSuN8Bc++Uc1RvjuLGOViZxQ//uHHGDHhEJ&#10;ldiumiQJ0ZKkW7IjtBuHI1qFTPS4+qw5Lf0cn6Sl/lwzMRhhJCGqX/I7DWTbSZz7uNmIZFW7m5GW&#10;SJL8XY5qV6Vo9dOLF5Zly2SPEdrKN6V7dMXIN6s9d7upyo+5I98wxywv7459lNUdxTY5fiM/ZsKW&#10;K3E8Y2NjL8rbx03SrvFQOsnbRauJF+d9t02SzICj8rl8VY6zSjwvRz1JEgmhSd3g5X2c2IqyqmrC&#10;JEmIljrx3KVaNe6Ycz1+f00mETWhOP/5uX8jx0TXw6Xl/ZqTAXcB6I1ECTDXYoyQl+fYNYtBETf0&#10;f5wjWklE1BMk0ULhzBzRPWYi7cbh6OVLaiRS6scV+j0+Sag/V7z+GE+kn+pJiE7jukwkugjFTecD&#10;OeL8t5JZkdiKhNaaHNUbwnivYhDMXkTz/apOySqYlBgANN+gRlJhV+Sb5nEDcU5W3BzniK4gb837&#10;O7+2/6/EumixEttM5sa4JGJemx97XN5HJGM+WfbZiLxJTGH+t7l8St7upBwTJW/vqT3+nubq7mL/&#10;OeJ1TZgMCmW7t+bj6aUrU0y1HK+jqzjeHC/uNaEVz523j4TFuHFDusnbxnsV3ZbGtRbJ6x6I/bQi&#10;r6om9feQH//RHK3rofqexWDCjfcrkjl5m8b7Vfl5a/8ADAhN/GBu6XqzW7RCiMFc/zBHtSVCOzHw&#10;aS8tSVpi33HzXtXrGCAx+OvfN4sNMzE+SUu9+023sVfqejnf1TFX4hye2iz2pL7/XsWNRSTCejnX&#10;9TFrdLuBAVG6BEUrmpjyt9qVcX2OGP/l6kgUNNa00akbS+nGFD87oey75bu5/v96TZC0k58zBpc9&#10;LcchOY6NdRXfzc/5/bGxsU9FYqqsg7mm6w0MCIkSmFuD8g9itASoNneOY+mlpUY3cYMbr6+l131G&#10;UiNaPsSX2uoxRVIkbrajFUSvCZKq6C4SXU/C2hy93oC3xkVpib9AT2bskMloN67HkTk6zcxTNdH5&#10;rieLJjsGSojm6q/J0ctfi0Mket6Ro5fjD/WE3XNzTHkAT2BwTGa8DxhhEiUwICRKYG75B5G6esuN&#10;fg0cG0mO6hgNEw1k200kXZ6ZI2a0eVqOFTlaovn4d3NEl5nJ7L/emmSyLV6AASZRAj3xvRAGhDFK&#10;AAbLx3JES5KWGKel1RJmOv5TWYZeBrLtJlqIxNgC0bUnWrJEQqMVkdSJliyT3X99IMo/LUsAAJhV&#10;EiUAgyWSEPVxSapdf6aq2tWo3SxAcynGgal2uYnWJLrcAAAwJyRKgGEU3Tha0e+ZY2ZDtMiIZEFL&#10;JBEimTBVcR6qA+S2mz5zrsT7895msSFa0/Q6gC0AAPSdRAkwDGLMjEgkXJNjZ44Y66IV3ynrIvnQ&#10;6wCugyCSBdUuODHzzlSTPjHrQ0vMQtPLDDSzId63mCWjmsT5oxzT6RYEAADTIlECzHcxSGnMFBOJ&#10;hG4DA8ZMLTH1bsys0o8xP2ZaJAsiaVB1eY6pJEuqs9QMUrebv8tRfc+iFc1MzSgEzKGdO3c+EAO4&#10;tiKviqQtAADsIUY3j9YOEa1RzuldtBBpnb9q9sidLgAA//RJREFURMuSSIhEtPv5AznmS5ecGJ+k&#10;euzx2qIlRq9i29a5iIhuOIOg/rriPZnM6wKAYeN7IQBk/kGcurjhb527Vrw7R7vWIpFQiRvx6raR&#10;cJgPInkQ3YaqyY54nfNZvB/V1xMxH8eSAYB+8r0QADL/IE7dLTla5y7irTm6iRvxerJkPo1ZAgAM&#10;N98LYUAsKEtgbsQ/iK1/CM/P8dpmkQlE0iMGaW2Jvu5HNItdRTLlfc1iw0U5JEtgWJydnpYWpsNL&#10;LaWxdHt6Z/p2qfWul/2cnX42b7O81GKbh/I2Xyw1oMrnpVe+F8KAMJgrMB+dXJYt15blRL5Wli3d&#10;Bn8F5p9fSjvTp3dF1Keml/2cU9vmnObqmrhBfGd6+a54V3ps+QnMP5FErF7PUe9Nb58XgAEhUQLM&#10;R7v/KtUUXWqmYlVZAsyU8TeIY+kZZT3MR/1KRgIMNIkSYBg8vSwnK6ajBQAA2EWiBJiP2nWh6WXa&#10;20PLsuW6sgSYnAXphrQzXb0rog605/MCzDMSJcB8dFWOGMC16p9zTJQsiUHSqj5WlgCTc056fXpn&#10;/p3TiqgD7fm8APOMRAkwX/1OWbaszHFljg/leEKsqHlxjhc1iw1vy3FbswgAANAkUQLMV5fmOLNZ&#10;HOeNOaK1SSRMYhrhEC1N/rFZbDg3x/ubRQAAgN0WlCUwN8yXP32RDLk4R6cZbGLq4Oo0wO/J8fZm&#10;ERgqZ6c/z99s3lxqKe1MH0zvTH9Qar3rZT8xLerCdHippTSWbs/bfLtRjimAW7PbjOW1C9KTG+Ww&#10;Mz9yYYfxGRamb6V3pB+VWnvVfYezG7//dospW1vG0kO5/sVS6676uDCZx7bU91E/tlA9b9VzNlXj&#10;9zf+mOvnajLPV39/e3lvYirohZVZ2do9pnWOpvretDunkzWV87L7uF+Zr+fTG+WwM12UX+enSm28&#10;6n67fV6qhukamhrfC2FASJTA3PIP4vQ9MsfrcryvUesuWpK8I8dPGjVguMxuoqTzNnGz15w6dXIW&#10;pFfk/e55Yxg3a9vTf82lV+VtHttcOc5l+fk+l5/3rxqTEbfEoJkxHkRd3NCndGqOk/P+js3L/WN1&#10;WzsbSZ3L0uL01xMmCqrPHc7Jew/djn9nY59/0Tj2XsWNbUpvzfs6LS/rx74u7/Ozu27eq+/DRNdD&#10;vG/NREC7/YbmvlP6RtvjPTtdlR/7nFLb/X42X/8H2uy3ub/F6S17nNturzGSE+0e083E11Drtb0/&#10;v7Y9EwH197YX1fPd62dzvl9D0+d7IQwIXW+A+Sxak3wzRytJEq1HojvORY3anqJbzg9zxHglAIMv&#10;bt63N2YJefMeN4i7nZp/9pf5pvKhUp9I3H7G/uKmvl1CYLdoDRPb7kjfyzeXv1bW9u7s9N8aj+10&#10;/LEujv3sdGFZ013sb0G6PEe0amh37Ps3fhY3tzvT/yrruoub8Hj+eEzn/Ybmvlvnuplw6i7OWfP1&#10;t9tvc3/Nc7t7X/GYbq+x3WO6OTv9btf3oKn12q7L2/+3sm4wzIdrCBg6WpTA3PKXg6mLJMnlOWIQ&#10;1xBJkvgLaau1SLQ0eUWOt+Ro1y0nEiq9falqWpzjXTke3ah1dtARRxxxzGc+85krSh2YJW/55lue&#10;ftndl+3q5nLqoafe8IFnfuCaUu1ZL/vpts0/3vKPj3/f9e97fuMHk/C24952+auPePWdpZref/37&#10;n/SJWz6xu9n/JB2+3+H3//PP/XOM5zTOSz7/khff/vDtjyrVSXnjMW+8+k1PelMknPdw7MXHxr9p&#10;u5x44Im3X7fmut3dLSbwU4/+qZv/7jl/V5/+fZezvnLW8yazv7pO18NUz0f9/arvZzKv/6B9Dlr7&#10;xZ//4iWTec9bj8nFq4899tiPNtfWRPKgmRCYnHrLiblqURKtZyZ3/B/J++g8o85Uz0eLFiUwMiRK&#10;YG75B3FqIgkSLUlaCZAHcxyZo1OXmvjS9N4craRKy2SSJU/J8d1mcWKXXHJJWrWq07ApwEz483//&#10;8/QPP/yHUkvpV4/81fQHT538PU0v++n1uV5zxWvSv/3k30otpb84+S/SCw95Yal19o37v5F+7xu/&#10;l9ZvW1/WNOWb/fTUA56aHr20mbO9dd2tjbjqvqv22PaER56QPv7THy+13VrHtGyvZemUg05p7O/I&#10;5Uemkx91ctmi+fw/fOiH6eM//Hj68aYfl7UpPfoRj05fePEXSm28Yy+OXjztxXMd/8jj06r9mr8X&#10;b304H/OPY6b38T75M59Mx6w4ptR2+8QPP5He/+/jx+COfbbOR5TD9T+5vuO+e3kfW/t80aEv2nU+&#10;4vV//b6vp6/d97Vx57n+Xtbf66o4b/H6D3rEQWnD9g2N46ue1xDPe9ndl5Vab49561Pfmn71iWfd&#10;P7Zjx9v3SJbUkxPNLiX/My8vyzf7u8fhaLZgeWUuxR8bdmvXFazXhEfdVBMl463L8bW8RXOMn+bY&#10;P+OPOexMJ+Z979l9KFrWRMuT8WKf0Zrom2lhaZE1lp7VZd8SJTAiJEpgbvkHcWremqM6JklM9TvR&#10;LDYxZXB0yakO7DpRgqUuvjR1bVGyYsWK89auXZuu+vq30uGrjihrGQRbNm1IG9atTUv2WZqWLa/n&#10;zJhL/Xpv/vvX3pE+/J2/K7WUXn/8b6X/9uxoCDY5veyn1+d66T+dlq75ceR1mz5y6j+kn3/Cfy61&#10;zl5wwbPTTQ/+oNRSOnrlE9M7n/ve9NxDn1fW7Kl+TE9/9DPTJb8Yw06MF9sdlfd3xjG/XNZ0tnr9&#10;PenMS16Wbll3S1mT0gef/7dtH3vIhw4opd32W7Jfev1xv5VOz9sfvOyQsrbpyru/kn7jstekh7c+&#10;XNak9Oon/2p63/PG38t+9z+uT6/8vy8Zt93zH/cz6f0//Vd77LMljvutV/xuuvyuL5U17d+jp3/8&#10;2Ma2LRe+5DNdz3Fs+9fX/Xn6xxv+YY/3sv5eh9br/72nxz9b4736X1457vhaJvOY5x360+l/PPNv&#10;o3j+scceu/s7RHTLWZB2Z7SayYXXtE0gtNQTCe3GuJmbREkkeD6YFufvS3uO5RKvM5I51S40e7Yq&#10;iTFJorvN+O0uS4vSb3Yc6yW6ZO3I+6omTCRKYGRIlMDc8g/i1MQ39mpzjSjf1ix2FcmSmDq4arJd&#10;cLo6+OCDd65evTpdc/0N6cijn1TWMgg2rHswPXDfPWnf/VemAw5qf3PF3OjXe/MnX/6D9D++9cFS&#10;S+m/POPN6U9f8Oel1rte9tPrc536iVPSN+65utRS+vjLPp1ecvT4iT3qzr3mr9Iffen3Si3fOO+9&#10;f/qXMy9Pxz06xp/s7J9vuji95jPR47Dp5EOeky77lT1bVkzW+z739vTef4sJw5o6vdYVfzb+a+XP&#10;PuHU9NenfSQdsl+nYTH2fK3tjvnX/u8Z6Z9u3D301BMPfHL6xq9/r9Q6m+g9uuKOL6aXXri7Rchk&#10;zlec6/33Xp5++rDdw4TU3+s4zg//p493fN+u//G30/POP7HUmqbymO++vNHYsZ4oqQ4suy4tSk/p&#10;afDX+oC0O9ML0/jWJ7OdKOmezAi9JXjGd7mJxNE7Gy1Fu5vq65063wthQBjMFZhvItlR79PSS5Ik&#10;xHafaxZ3eVxZAgyEL90+/tfUH5/yzgmTJDPp0fuOb0j3gzXtZzeu+/SrPts1SRJe8sTxSaNqoqHl&#10;C7eNbxUTiYR+WLel17Fv9xTJrmqSpJ0/fm739y1+FkmwqotP/+ykH7OHZuuJarLj7EnMkFMfvPTZ&#10;ZTk3zkmnTXjsi2vdg6qvvaU5u03Va8oSoC2JEmC+Obgsp+rLZdnygrIEmHP3PPyj9MXbdo9TEerJ&#10;hNkSxxItJ25Zu7vbTVi/ZXcXmOmaKJHyj//+v9LDW2IYiaZocTFTSaMfrburlGbPkw8cP67LD39y&#10;Uyl1Vn/MF+7ZY8yYXyrLpnoiobvvlGXL4DeNnCiR0pytaXd2qdmapHMXJIBM1xuYW5pYTl40p72y&#10;WdxlMr/L6uObnJvjTc3i9I1C15tv3H1V+vj1Hyu1+WP7tq2NsTD2WrJ3YywMBsdE7827XvCB9MhH&#10;HFhqnQ1D15vpdJ+Z6mPjcd+65+uNliKRBGnXqqOq037rXW/W/mFvE6Wc/NGnjGulUn3cdN7TiR4b&#10;iaAn/934RoW/eMzpjettogROO1PpZtWPx5RBZXd3val3n4lBWScjpsVtqXdjme2uNzGRdS/Obkwf&#10;vGsWqnGPm073GV1vYGRJlMDc8g/i5MWMN2uaxV2Oz3F9szihGI+kOjVgLwPB9mwUEiW3PXhLI1ky&#10;3xjMdXBN9N78wtGvSPsuac5q0s0wJEqm8xomkyiJJMEHrv7TdPGNF45rsdGLfidK6ueo+ripJBJa&#10;ejmXr/jkaXu04ImuLS98wmnpBYf/XDr2Ucf33IKlH0mPviRKzmnM3jJB/5wezZ9Eyfjk0PhEyZ6J&#10;o/psPp1IlMDIkiiBueUfxKmpD+baa6uQSLL8MEf1TmwySZYJGcx1cBnMdXAZzHW32UiURHeWGEB1&#10;sgmSlmFKlMSArr/ymZd3PRfRuuSY/+/J6ekHPyu9+rjXdmxt0o+kR58SJb2d+F5IlEiUwIgyRgkw&#10;H8V0fVVvzHFGs9hVzAtZTZLEDDh9S5IADLpIpvyXS1/XNjEQCZBIJvzRKe9s3LBH3PBbd6W/PuVv&#10;yhbDJwZk/cTLLu46QGpr3Jj3XnV2o6vO7172+sa6eSOSHVONBY1phQFGjkQJMB/FABkPNou7XJDj&#10;9c3iHqIlyYdyREKlKv5yAzAy/uiLu6fiDZEgiMRIJESilUi0uHjbKf+t0aohYipjdcw3kSyJ6YYj&#10;SdTL6z3/Ox9JL7/otPmTLIkWIVONczr+uwow1CRKgPnoJzle3SyO8/c5oltOJEVi0NaIGJMkxjSp&#10;J0libJL5N9AG0NEh+x1aSk3X3vONUpqc1Q/fXUpN+y3pz3APcy1ak1Rv7iNJEq0pIjEyCgmRbuL1&#10;R5IoEkZfOeu69N6f+ct01vG/2Zhlp50YfPbca/661AAYNhIlwHx1aY6fz1FvWRJjl0RSJGa2iagO&#10;3Nryhhx9G8AVGAyH7D/+Zn/tlrWlNDnf/4/vlVJTjE8xW5544PixjaqzwUxXzGxT9fJjzmi0phhk&#10;T6yd+xv/Y+Z7gsTgrW98+u+mvzr1w42WJpE8icRJvXvOP1z/P0tpwOysTZd7dpqZ+ZTni3r3obHK&#10;7DgAHUiUAPNZJEtOyhGDufbiczli8NYPN2rAUKkPghlJhut//O1S6020uKgnJ048+BmlNPMO3X/8&#10;dLXfvOdrpdR/y5bsV0qD6zHLxg/ue83q8cme2RCtTSJxEq1vqmKcl8leX7Niz3FFfqosR9POdE8p&#10;NS1IzyolgI4kSoD57rYcMePNgTnOzPGeHJEQaUUkUaIFSbQ0OTWHwVthiP3sE+Jjvtunvv9/Sqk3&#10;9e4U0fViNrulRAuPasuFuBmPWWrm0sNb15fS7Hvmoc8upaYYVHWuxgaJ96beFefOh24vpQGyM9Wz&#10;SbunQhpN9WzjqeldabT7mgETkigBhkWMWxLjkbw9R9wptSKSKNGCJBIqwJD7mcNfVEpNMT1sTAHb&#10;i9iuOp1s+NXjfr2UpmbZ3pNvtRFdYqree+U5EyYHomXDe648u9Taq4/h8pkbP1lKnb3vqv+e/uRb&#10;f1xqs69dcuK/fvY3S6mzGI9loq4xU2kNsmLvFaXU9Pjlh5fSQPmXsmyKqXHPTr9WapOzZ0JhanNK&#10;z6V3pi+mnbVWNjv2mD1vT+9ML8/n7jdKDRgxEiUAwNCILhIxzW3VSy98YeOGv5NIQsTPf+Uz47vu&#10;xA167G866jf5vYyx8drjx080EscXs6zEzX9dJHd+7f+ekZ53/okTjmfykieOf32x31d88rS2CYNo&#10;xXLqJ05pTIk71+rJqmhVMtFxv+Yzr2g7BXJVtDaKbXtNpMX5umHNd0utORhujGcycN6Zvp12potK&#10;rWlB+st0dup9QJrY9uz0vTSWxvc7W1hLOCyYN+N9fLQsW05N56TPth2/JZJKZ6er8jn8dK4Nx0jO&#10;wKRJlAAAQ+V9L/ybPQbejBv+x/7l8sYN9p98+Q92Rdwon/zRpzR+Xr2xjsf/2c/+ValNXX1w1v9x&#10;zQfb3uDHTXhEiJvvmKq2KpIgcfP/5L97XOOYI+L1RBLon24cf0/cSXQhqu83kg6RZIlzUN3vf7n0&#10;dekb91zd2GbZXssay7nSLvnV7rhX/NmCccfdi9g2zmEkm7p1cYr3JlqyVK+ResufgbI4vSX/v5op&#10;2j8tSBens9N/69rtJFpRnJ0uzNt+oW0SZGH6Vim1nNpILLQzSIPIvjP9VdqZ6hfGqfk1XpeP83s5&#10;rmrEOXmrBeljOcZfcMDIkSgBAIZKJBpi4M16a464yY0b7Ohe04q4Ua63PIiEQjy+HzPCvPqpvzZu&#10;jJN4rv90wfMbN+atZE0kbyIBct3q3fegMVXtLx6z56RdccMex1w/7kjstNu+7o1P/697nJcQiZh2&#10;+40xX/7whLnretPysZdeMOFxV8U5r49X000kmyLJUk+m/e5lr28kYeL9iWunJc73W57zJ6U2gN6R&#10;fpRv+aMJUT1Z8s60I32vtKb480pEkuChRiuKBW1ni2tq7rfeWuVjtf1d2NhXSr/U3GBALE5n5mPf&#10;s9lVJIQiMVJPjjRnD9r9pgMjRaIEABg6keSIqV2jBUW9dUknsV1s//nXXN2XJEnLHz33nFJqikRE&#10;3Ji3kjXVG/Cq//ULF/Z0/NHaIhI7L33iK8uapvrUuiESCBef/tl01vHdx/mI7WJK3E+/6rNpvyVz&#10;26IktI67l2RQbBPvYT2xUm/d0068N9Vk2vnf+UjbJEyc71gOtObYHC8vN/xVcUFFa4o3VyKSBL12&#10;M4np9cdnF8fvL96kXvc1eyLJszidtkeip53YZnE+J3smVr5flsCQW1SWwNyIqWpf2iym7+T4v80i&#10;89V+++13zsMPP5x+842/lR554P9X1jIItm3ZnDZteDgt2fsR6RHLBu87/CibyffmBYf/XPr9Z/1R&#10;etL/d2w6ZP/Hpv33Xp4etfSgxjS8EZFMePGRv5Bec9yvp/Nf+snG9rHNRG5a8/20Yev6Xft5+iEn&#10;N6Kdpx50QmObK++6Im3dsaWs3dPLjnlVOrp2Mx/Hc/pTXp0emx+/fJ8VafneK8Yd9x8/97+nP3ne&#10;n6bDVjwh3fSTG9NnfrB7gNZTHvfTjcfXxes79Yj/nE474iWNKYIX5v9ar+NnV52Wfv1pb0of/s8f&#10;3/V6blt9Y7rr4bvS41c+oXEc8dzx+Lorbv/irv1EvPq43sYPvfbeb6Z9Fu0z4ePiuH/hia9oHHdM&#10;G7zP4n12vZfPOPTZ6aVPfFV69ws+mF5/0m83tv3y7Z9P37pn9wQwZzzlNePOb5ybeOzWHVvTbQ/e&#10;UtZ2F0mY8156YeM9rau/jp95wqmN96Wb6T7mMfsenJ79/z0rHbrvod8599xz9/wO8ZV0W/rZ9Ok0&#10;lv9bkJ6S1+zd/EEXkVhZkC7Ky99M56Qvl7W7fSXdm56Xrs2lE/N2j2qubOvredvPN0o/neLEx8jG&#10;kbSJ+Eb+2TfycrznpRfm/7e2+VHeprcpn56fnpmPd3MudX/c5Wld/tmn8/P8v1xbnY9/S37cfbkc&#10;j4uL5VM5/iC9M/1tY9ufTj+Xt9k99dLC9Il0Rbqx1GaC74UwIBaUJTA3zspxXrOYzs/x2maR+erg&#10;gw/euXr16nTN9TekI4+e+K+XzJ4N6x5MD9x3T9p3/5XpgIMOKWsZBKPy3kS3mX/+wcXpmtXfSKvX&#10;3d1YF7PiRMuHaO3w/MNfOK1WCjHGRnQfafkfL/5Yo+vPdN17x81p+7at6TGHHZUW77WkrB180W0m&#10;WoS03PBbd3U8v/HeXH77F9IP1ny/0Z1n/ZaHy0+aLXOOfuQx6dmP/amBG7y19dnJzj/22GMn/g4R&#10;Y5CMpWflUkyBVJ0GKS7IaC3xtUZLlF7F+CQLGkmKavOdSIDE/r6a9zX5qYUGyTmNWfN2N79alB7X&#10;aJkyc3wvhAEhUQJzyz+IQ0aiZHBJlAwu701/xLgn1YFduyUGJmO+JkpiXJHWALmRjIquWMNm0okS&#10;JufsdFe+W2p+iKIbzjsbrXJmku+FMCCMUQIAMGDiBr91k9+LmOK2miSJgUwHfgyNSWg3U1A3Md1z&#10;9fy97ImvKiVG1mRn4YkZglpJkqbd/dqAoSdRAgAwYGIGnJj6NmZgOfeav+qYKIj1MTvLr3wmJjjZ&#10;LcZcGSaf+v7/abQQaU3j2ymJFAmj2Came26JwXBffZw/zJN+qdFCJGbliS5DnaZJPjv9bGObmCFo&#10;t3Vp8a6WHsAI0PUG5pYmlkNG15vBpXvH4PLe7Omfb7o4veYzryi13WKGm5YfrburbcIgBhyNGXP6&#10;ZRC63kQyKGahqYoEyJMPPLbUUrphzXfHTW3cErP3vPHpv1tqw0XXm0mIqYtjVp7x1qWd6bulHHdG&#10;cUHtOaL0zvR76Z3pr0ptJvleCANCixIAgHkipqptxWwkSQZZJEWq52PUkiT0xf4ppkZuxdwmSYAB&#10;IlECADBgepmiuCrGI4mkwLAmSfZbMrlpo6Plzcdf9mlJEqr2zKR1szNdnRakV0iSwGjS9QbmliaW&#10;Q0bXm8Gle8fg8t50Fl1wbvyPG9LDW9ela++JWVd3O3j/Q9PB+x3aGLj1pw/72bK2/wZl1ptoQRNj&#10;t3zrnq+n9VsfTj/I56UqpvF9zLJD0qlH/KeBm8Z3puh6M0kxLslYekZjiuQFab80flrjuDO6Ia+L&#10;E/ovaW6mNva9EAaERAnMLf8gDhmJksHlZnxweW8G23ydHngUSJQMHd8LYUDoegMAAABQSJQAAENh&#10;4d0/Snt95uKeIralN3vde2/a/wtfSEv+72fS4i9/sawFgOGl6w3MLU0sh4yuN4NL947B1a/3JhIg&#10;S8/cc0rdTnbuv3/acfKz0/YXvihte9nL09ihjy0/mZ8i+bPomm+VWn59y5en7S+Y/tgl297yX9OB&#10;f/s3jfKOZz0nrb/8qkaZuafrzdDxvRAGhBYlAMBIWrBuXVr8+cvSPm/5vbTsaU9JS/7hf5WfzE+R&#10;JIlEUSv2edc55SfTs+/VEiMAjBaJEgBg5EXS5BGvf11a+itnlDWEvd/939Mjvj0Xk38AwNyRKAEA&#10;htbGCz69R2z+wF+mLb/75rTjSeNnBg17feqiRnJgFC36t283ui/t/bd/lR7xW69P+x3xuLTPu84u&#10;PwWA0SFRAgAMrRh7pB5bfvt30+Y/+/O0/tvfayROYqySqkgORNJg1Ox10f9pdtl5y++lJR/7iAFv&#10;ARhZEiUAwMiKxMnGCy/eI1my5KMfLiUAYNRIlAAAIy1mhtn2yvFjkyz+3GdLaXTseOazGl2S6gEA&#10;o0aiBAAYedt/9udKqWky3U5iXI9WLP7yF8va6WmNF9KKbscTz9nY5vs3lDXFQ2vH7aMa7Y4zWtdE&#10;l6R6AMCokSgBAEbejqc/o5R6EwOeLnv+KWn5PgvGTcm774tf2Fi370tOa2wzGZHAiFl39n/U8rTs&#10;WSeO228MrBrr4+f1/cY0wLFNfeDVRd+/Ydw+qtGvqYMBYBhJlAAA9ChaYjRmg3nL76VFX7+6rN3T&#10;4s9f1tgmkikTDQwbrUUiARIJjJh1J6YqbifWx89jv5E06VfrFQBgPIkSAGDkLbrmW6XUWSQmlp7x&#10;8kl1y4lkyr4ven7XpMbSXzmzkQCZjEiaLHjooVIDAPpJogQAGHmLv/j5Umra8aQnl1JTK0lSbe0x&#10;duhj0+YP/GVa//Xr0kObdzZiw6VfaAyAWp1FJx7ziN/8tbYJln3+8A/GtUyJx2193W829tPa58O3&#10;3JU2ffhjadsrT99jdp6w/vKrGtvFVMdVO571nF37qEc8BgBoT6IEABhpjYFTP3VhqTVte/mrSqkp&#10;xvSoJkkikbLhiqvTlt/+3bTjhKeVtc0ZdGIA1A2fu3xcsiWSJPv80VtKbbe9Pv3JUmqKqYo3/d2H&#10;G/tpiYTM1l/9tbTxExem9d/+XiORAgDMnAVlCcyNs3Kc1yym83O8tllkAC3O8a4cj27UOli6dOlZ&#10;GzduTFd89ar0uMcfVtYyCLZv25q2bNqQ9lqyd1qyz9KylkHQr/dm389emh71hvFJhNvvvLuU2lu8&#10;enU66FdfnZbcfHNZk9LYsv3SPV/4Utp+8MGNen2/sf7eiy/Z9fNOHnHVlenRv3xmqTXd86+fTVuf&#10;cmyjXP/55pOenvf7mVLrLo5pbL/90qZTnlvW7Hmck9lfN4c//tBS6t8+6Y/WZyc7/9hjj/UdYv7z&#10;vRAGhEQJzC3/IM4fT8nx3WZxYhdffHE66qijSg2YDft/4Qvpcb//+6XW9L3vtv/YPuLGG9PSa69N&#10;B33oQ2nh+vVlbdO9b31r+smv/EqppfTYt7wlLb/sslLb8+fd1B97/2/9Vrr/DW9olOvHu/GEE9Jt&#10;H/94qU1ev/fX8pRjm4md0K990ncSJcPB90IYEBIlMLf8gzi/nJqja4uSFStWnLd27dp01de/lQ5f&#10;dURZy0R27NiRtmzelLZs2ZK2btnciM25vjXXd46NpcOOODot22/PsRkmI/7qumHd2kaLhWXLV5a1&#10;DIJ+vTf7/Mv/Swf82q+WWtPWZzyzlHbb68bvpwUPP1xq42166cvSgx/5WKk1PWbV48dtf9+/fTft&#10;OOSQUutu6f/532nF7/52qTWPZ82/fLZRrh9v7DP2PVX1/VWfazoOftQBpdS/fdIfrc9OJlEyHHwv&#10;hAEhUQJzyz+IQ+bggw/euXr16nTN9TekI49+UllL2LF9e9q4Yf2uWL/uoV3lrVu3lK3aW7R4cTr5&#10;uT+Tlu2/vKyZvA3rHkwP3HdP2nf/lemAg3q7yWV29Ou92eszFzem2J2qze94Z9ry9v9Wak0xfsmy&#10;Z51Yas3xQmJw1V7F2CQxnXBVDKYa2v0sBmzd/N4PNJ5nsuqvPwZz7cegrcv32f11sV/7pD9an51M&#10;omQ4+F4IA0KiBOaWfxCHzCgkShZ/7aq013nj/+JetX37trR9W468jORILLdt3ZbGxnaULaZm4cJF&#10;6VGPPjgtXLSorJkcY5QMronem81/9oG085EHllpnU02URHJiy++/ddygrC39SD5UEw2hlSgJ+77k&#10;tLT487u75oSY2Wb7i05L23/259KOpx7f9rjakSgZPRIlQ8f3QhgQEiUwt/yDOGRGIVGy8NZb0o7L&#10;v1S6yDS7ykS3mShvyeWZtPc++6RVRz85LZpCskTXm8E10Xuz7WWvSDuXLSu1ztolSuLGvm7nfvs1&#10;ZqQZO+ZJafvPvLBr641+JB+WPe0padH3byi11JhOuJX8aDftcF0c31g+3u3PfFba9quv7Xi8EiWj&#10;R6Jk6PheCANCogTmln8Qh8wwJUoi6bFpw/r0cKWLTESsizFF5sqKAw5MJz37eZNOluh6M7hmsutN&#10;tfXGVPQlUfL8U9Kir19dailtvODTadvLXl5qvSVLqmJ64C1/9Cd7JEwkSkaPRMnQ8b0QBsTCsgRg&#10;BEUXmbUP/iStvvvOdMsPvpf+/bpvpK9d8fn0xX/9p3TFZf+cvnnll9P3r78u3XHLTen+e+9pjCsy&#10;l0mSsPaBNem73/5m2rlzejfAMFsW3jB+gNZqkiRsf8HPpvXf/l7a8rtv7mlskiUf+0ha+pLTGmOc&#10;AAD9J1ECMORinJCHH1qb7lt9d7r9hz9I373um+mbX/1Suvyz/zd96dLPNMqx7tabvp/uvfuuxrbx&#10;mEEWr+WmG64vNRhsvbQUiQTJ5j/788ZAsdE1Z/MH/rLRciS6CLUTXXmW/I+/LjUAoJ90vYG5pYnl&#10;kOlX15toNfGjO24rtamJcUOiBchMjxsyl45+8nGNqYN7oevN4Brkrjeh22CsE4luNfu++IWlNvlZ&#10;c0K0HInXtve7zh6XdIlBX9fd/1Cp6XozinS9GTq+F8KA0KIEYADFWCCrf3THtOIn/3HfUCdJQrQq&#10;iVYwMJPqrTqW/MP/KqWJLfr610qpaceznl1KvYvkypbf/t208cKLy5qmSJrE9MUAQH9JlAAMoO0D&#10;3vVlkMR4JQ+sub/UoP+2vfxVpdS05PzeEyVLzvtoKTXFlL9TFWOZ1JM2C++4vZQAgH6RKAEYQNu2&#10;biklJhKDun77m1c1uhnBTIgpeaObS0vMYLP33/5VqXX2iN96/bgBV6NlyNZf/bVSy/uZSmuQ5StK&#10;oWnssMNLKX8Wli8vJQBgOiRKAAbQXM8sM9/E4LPXfu0rjXFZoN8aCY5f+41Sa9rnLb+X9n73fy+1&#10;8SI5EkmSmJ2mass7zimlpr0u+j+NqYNjHJNexH6rM+hE8mbHCU8rtWaLk6r6bDsAQG8kSgAG0JbN&#10;wz22yEyI8ViuufqKxpTH0G8xI832nzu11Jr2edfZab8jHpeW/soZaZ8//ING7PuS09Kypz1ljyTJ&#10;tleePq41SUu0TonBXmMf3cY+aSRf3vSb4wZz3fbKM0ppt2rXnNg2EjbttGvNEoPBtl5HNaoW/Oiu&#10;ttsYKwWAYWLWG5hbRjcfMv2a9ea73/5WY0BWJm/FAQemk579vLRo0aKypsmsN4Nr0Ge9aWklKxZ/&#10;/rKypjcxze+mv/twqe0WCYa9/+qDpdbUaCVy8rN3JTwWPPxwYyrgSKhUxXbrv/29RmuXqugSFK1d&#10;qmJfrSRP7G/x5z6bdj72cXvMXtPueHq18YJPp20ve3mpMVvMejN0fC+EAaFFCcAA2rxpYykxWTG1&#10;cgzwGmOXQD9FUmLDP382bf7AX+6RoGgntokEQrskSSfRCiQSMZGwiIiWKfUkSWO/F17c9hhidpz6&#10;gK+RaKnurzpuCgCwJ4kSAIbOfavvbkwdzGiJwUx3POs542ImRDLi4VvuSps+/LG05XffPO75ouVG&#10;rNtw6Rca23RrZRHdeWIf9S493UQXng1XXL3HeCRVG//5s5PaZ8vOQw4d91paselpT0sbTzghbY+W&#10;Lm1+HmEgWQCGia43MLc0sRwy/ep6c+UXL00bN6wvNabq6Ccflw474uhGWdebweW9aXbrWfylL6SF&#10;N36/0QIkusi0RAuRsScek7af8lPjBm+dSAwSG61TFn/zG2VN2dfBh6Qdz3p212RL1b133Jy2b9ua&#10;HnPYUWnxXkvKWgaBrjdDx/dCGBASJTC3/IM4ZPqVKPnqF/41bdq4odSYjqeeeHJ6zKGPczM+wLw3&#10;g02iZHBJlAwd3wthQOh6AzCAtm7dUkpMV4xX8sCa+0sNAAC6kygBGEA7tm8vJaYrBnX99jevSps3&#10;bSprAACgM4kSgAGzfdu2UqJfIvF0xy0/KDUAAOhMogRgwGzbtrWU6KdtJQG1c2yssQQAgHYkSgAG&#10;zJgb+Rn1k/+4L+3YsaPUAABgPIkSgAGzZbOxNGZSDJQbA7zG2CUAAFAnUQIwYNzAz7z7Vt+dbrrh&#10;+lIDAIDdJEoABowWJbPjzltvTnfcclOpAQBAk0QJMOyekOOUShyXAxqiVcm9d99VagAAIFECDKcz&#10;clyY44Ect+a4shLfyRF9WwY2YbJp48ZSYjbEeCUPrLm/1AAAGHUSJcAweXGOW3JckOP0HCtzdLJf&#10;WQ4gY5TMphgT5tvfvCqtX/dQWQMAwCiTKAGGwSNzfCjHv+ZYFSvmsy2bN5cSs2XH9u3p2q99xfgw&#10;AABIlABD4bIcb2wWd3kwx3tynJnjuZV4Q45zczycYyDt2LGjlJhNW7ZsTtdcfUXavm1bWQMAwCiS&#10;KAHmu2hJclKzuEskQw7I8fYcMVbJVZX4cI435RjYuWG3b3ejPlc2rH84XfeNKyWrAABGmEQJMJ/F&#10;LDbVliTRiuT4HJEMmbe0aJhbax9Y0xjgNcYuAQBg9EiUAPPZ+WXZ8pIcA9tSpFdjWjPMuftW392Y&#10;OhgAgNEjUQLMVzEFcHXg1hh3JLrWzHsxVgZz785bb0533HJTqQEAMCokSoD56qVl2TKvu9tUjY2N&#10;lRJzLVqV3Hv3XaUGAMAokCgB5qOYDvj0ZrHh2hxD00/CFLWDJcYreWDN/aUGAMCwkygB5qNnlmXL&#10;58uyKgZ6bcUTYgVMRQzq+u1vXpXWr3uorAEAYJhJlADz0VPKsuW7OaKVSYxbck2OmK7kykrcmuOB&#10;HDGV8EAnTbQmGUw7tm9P137tK94fAIARIFECzEcvKMuWY3N8M8cFOU6KFW2szBFTCUfS5PWxYhAZ&#10;n2RwxSC711x9hembAQCGnEQJMAz+OEd1BpyJ/H2OdzeLg8WMN4Ntw/qH03XfuDLtMIUzAMDQkigB&#10;5qMXlWVdDOr6thzPrcQbcsTUwXWRXHlxszg4xtyAD7y1D6xpDPAaY5cAADB8JEqAYfC5HMfneHqO&#10;9+e4qhIxbfCbckTS5MEcVX9TlgNDt4754b7VdzemDgYAYPgsKEtgbpyV47xmMZ2f47XNIhOo/yk/&#10;kiS93LVGC5J/bRZ3iQRKJFQmsjjHu3I8ulHrYOnSpWdt3LgxXfHVq9LjHn9YWdu7TRvWpwcfWFNq&#10;9NNee+0V70/atm1biveoH/ZfsTIt2295qTFV27dtTVs2bUh7Ldk7LdlnaVnLoNi0fl0aG9uRli5b&#10;nhYs9De2QdL67GTnH3vssb5DzH++F8KAkCiBueUfxKmpJ0om87ssZsWpDvgaXXWiFcpEYqadmF2n&#10;JxdffHE66qijSg0AZpREyXDwvRAGhEQJzC3/IE5NPVFyYI6fNIsTemuO9zWLDdFt59RmcUKxXdcW&#10;JStWrDhv7dq16aqvfysdvuqIsrZ39997T7ovB/0XrUlWrlzZaE3y4IP1XlhTt2DBgnTYEUenZfvt&#10;X9YwWfEX8Q3r1jZakyxbHhNUMUjWrvlxY/yk5QcelBYtisZ1DIrWZyeTKBkOvhfCgJAogbnlH8Sp&#10;eSBH9W6q1+4zIaYGjllvWiaTKJnQwQcfvHP16tXpmutvSEce/aSytne3/OB76dabvl9q9NPy5cvT&#10;IYcckh566KF0zz39TUYtWrw4nfzcn0nL9tcNZyo2rHswPXDfPWnf/VemAw46pKxlUNx7x82NLh6P&#10;OeyotHivJWUtg6D12ckkSoaD74UwIHQ0Beajb5XlVNxQlgNpU5/GzmB27di+PV37ta+kLZs3lTUA&#10;AMxXEiXAfNRoZ1zx5LLsxbPLEvpqy5bN6ZqrrzBzEQDAPCdRAsxHl5dly/PLcipuK8uBsHmTFiXz&#10;2Yb1D6frvnFl2rFjR1kDAMB8I1ECzEffKMuW03M8slmc0CvLsuWrZQl9sfaBNem73/5m2rmzPuYw&#10;AADzgUQJMB9dn+PaZnGX15VlN8flqE4NHL5QlgPBGBfD4b7Vd6ebbojLFACA+UaiBJivPliWLTHl&#10;7ynNYlvR4uSjzeIu5+bodVrhWTE2NlZKzHd33npzuuOWm0oNAID5QqIEmK8uzFFvVXJljpj+ty4S&#10;KJflqLYmeTDHnzeLg2Pr1i2lxDCIViX33n1XqQEAMB9IlADz2a/niIRH1d/niMEhIjEScUuOSKDU&#10;u9y8OsdADeQaYppZhkuMV/LAmvtLDQCAQSdRAsxnMQhEzHhTT5aEF5VY1ajtFtuemePSRm2ASJIM&#10;pxjU9dvfvCqtX/dQWQMAwCCTKAHmu0iWRGuRGG9kIp/LEdtGt52Bo9vN8Iok2LVf+4rBegEA5gGJ&#10;EmAYRBeaN+WI1iNvyBFJk0iKRFxU1sXPTs0xcN1tWgzkOty2bNmcrrn6irR927ayBgCAQSRRAgyT&#10;SIJ8OEckTSIpEnFGWTewCZIWrQ2G34b1D6frvnFl2rFjR1kDAMCgkSgBgFm09oE1jQFeY+wSAAAG&#10;j0QJwIDYvGljKTHs7lt9d2PqYAAABo9ECQDMgTtvvTndcctNpQYAwKCQKAEYEFs2by4lRkW0Krn3&#10;7rtKDQCAQSBRAjAgxsYM8DmKYrySB9bcX2oAAMw1iRKAAbF1y5ZSYpTEoK7f/uZVaf26h8oaAADm&#10;kkQJwIDYvn17KTFqduT3/tqvfcUU0QAAA0CiBGBA7NghUTLKtmzZnK65+oq0fdu2sgYAgLkgUQIw&#10;ILZt3VpKjKoN6x9O133jyrRjh/FqAADmikQJwIAYc3NMtvaBNY0BXmPsEgAAZp9ECcCAiK4XEO5b&#10;fXdj6mAAAGafRAkADKA7b7053XHLTaUGAMBskSgBGBCbNm4oJWiKViX33n1XqQEAMBskSgBggMV4&#10;JQ+sub/UAACYaRIlAANgy+ZNpQTjxaCu3/7mVWn9uofKGgAAZpJECcAAGBsbKyXY047t29O1X/uK&#10;hBoAwCyQKAEYAFu3bCklaC9mRbrm6ivS9m3byhoAAGaCRAnAANixY3spQWcb1j+crvvGlfl62VHW&#10;AADQbxIlAANAKwF6tfaBNY0BXmPsEgAA+k+iBGAAbN8uUULv7lt9d2PqYAAA+k+iBGAA6ErBZN15&#10;683pjltuKjUAAPpFogRgAGzdsrmUoHfRquTeu+8qNQAA+kGiBGAAGG+CqYrxSh5Yc3+pAQAwXRIl&#10;AANg08aNpQSTE0m2b3/zqrR+3UNlDQAA0yFRAgDz3I7t29O1X/tK2rJ5U1kDAMBUSZQADAA3uEzX&#10;li2b0zVXX2GqaQCAaZIoARgAxiihHzasfzhd940rzaIEADANEiUAA2Dr1i2lBNOz9oE1jQFeJd8A&#10;AKZGogRgAMQYE9Av962+uzF1MAAAk7egLIG5cVaO85rFdH6O1zaLDKDFOd6V49GNWgdLly49a+PG&#10;jemKr16VHvf4w8raid17z11p59hYqTET9tprr3h/0rZt21K8R6Ng/xUr07L9lpfa4Nq+bWvasmlD&#10;2mvJ3mnJPkvLWgbFpvXr0tjYjrR02fK0YKG/sQ2S1mcnO//YY4/1HWL+870QBoRECcwt/yDOH0/J&#10;8d1mcWIXX3xxOuqoo0oNAGaURMlw8L0QBoRECcwt/yDOL6fm6NqiZMWKFeetXbs2XfX1b6XDVx1R&#10;1nY3NjaWbvjOtaXGTInWJCtXrmy0JnnwwQfL2uG3YMGCdNgRR6dl++1f1gye+Iv4hnVrG61Jli1f&#10;WdYyKNau+XEa27EjLT/woLRoUTSuY1C0PjuZRMlw8L0QBoRECcwt/yAOmYMPPnjn6tWr0zXX35CO&#10;PPpJZW13mzZuSF/9wr+WGjNl+fLl6ZBDDkkPPfRQuueee8ra0bBo8eJ08nN/Ji3bfzC74WxY92B6&#10;4L570r77r0wHHHRIWcuguPeOmxtdPB5z2FFp8V5LyloGQeuzk0mUDAffC2FA6GgKMMfMTsJMi8GC&#10;r/3aV9KWzZvKGgAAOpEoAZhjmzeNxsCizK0tWzana66+Im3ftq2sAQCgHYkSABgRG9Y/nK6/9uul&#10;BgBAOxIlAHNss+4QzKI19/84rX1gTakBAFAnUQIw14xRwiy7/ZabSgkAgDqJEoA5tmXz5lKC2XH/&#10;vfekhx9qTCkKAECNRAnAHBsb21FKMHtuvfn7pQQAQJVECcAc22YWEuZAtCrZuGF9qQEA0CJRAjDH&#10;tm3dWkowe3bu3JluvUmrEgCAOokSgDm2Y8f2UoLZde/dd6ZNGzeUGgAAQaIEYI5pUcJciVYld972&#10;w1IDACBIlADMsbGxsVKC2Xf3HbemLVvMvAQA0CJRAjDHtmzeVEow+3bs2JHuuOWmUgMAQKIEAEbc&#10;3XfelrabfQkAoEGiBGCOGUyTuRZJkjtvu7nUAABGm0QJAJDuuPXmRjccAIBRJ1ECMIcMosmgiFYl&#10;MbArAMCokygBmENj/oLPALn9hz/QqgQAGHkSJQBzyACaDJJo4bT6R3eUGgDAaJIoAZhD27ZtLSUY&#10;DDFV8M6dO0sNAGD0SJQAzKHt27eXEgyGjRvWp3vvvrPUAABGj0QJwBzarkUJA+i2m28sJQCA0SNR&#10;AjCHxsbGSgkGx4b1D6f7772n1AAARotECcAc2rJ5UynBYLnlphtKCQBgtEiUAKPgCTlOqUTUgS4e&#10;fmhtWnP/j0sNAGB0SJQAw+6ROS7KcWUlXpFjIGzcsKGUYPDc/sMflBIAwOiQKAGGWSRJLstxUqMG&#10;TMoDa+5vBADAKJEoAYbZu3IMdJJk65bNpQSD6c5bby4lAIDRIFECDKsP5Xhjszi4zHrDoLv/x6sb&#10;45UAAIwKiRJgGJ2Ro5okebAsB87WrVtKCQaXGXAAgFEiUQIMm0iSXNAsNpyb48+axcGzY/v2UoLB&#10;df+996QN6x8uNQCA4SZRAgyT43JUkyTX5nhHsziYJEqYL267+cZSAgAYbhIlwLCIJMnlzWJDJElO&#10;zfGTRm1A6XrDfHHv3XemjRvWlxoAwPCSKAGGQUwDfHGOlY1ac0ySX88x0EmSHTt2lBIMvp07d5oB&#10;BwAYCRIlwHwXSZLLcqxq1JpJkufnuL5RG2CmBma+ueeu29MW1y0AMOQkSoD57n/nOKlZbHhTjoFP&#10;ksB8FK2gbv/hD0oNAGA4SZQA89mHcryoWWw4M8eFzeLg27RxQynB/HH3nbel7du2lRoAwPCRKAHm&#10;q7fmeGOz2BDTAM+bJAnMVzFT0523GasEABheEiXAfHRGjvc1iw2RJIkuN/PK5s2bSgnmlztuvVmr&#10;EgBgaEmUAPPNi3Nc0Cw2xDTA72gW55mdO0sB5pdIksTArgAAw0iiBJhv/rEsQyRJTs0x0NMAd7J1&#10;y5ZSgvknBnU1xTUAMIwWlCUwN87KcV6zmM7P8dpmkS6qzTBuzXFLs9jVETla0weH+uPelmOimXIW&#10;53hXjkc3ah0sXbr0rI0bN6YrvnpVetzjDytr23t43dr08ENrS42Zttdee8X7k7Zt25biPWL6lq84&#10;IO273/6lNnXbt21NWzZtSHst2Tst2WdpWcug2LR+XRob25GWLlueFiz0N7ZB0vrsZOcfe+yxvkPM&#10;f74XwoCQKIG55R/EyZuJ/irPzXFVs9jRU3J8t1mc2MUXX5yOOuqoUgOAGSVRMhx8L4QBIVECc8s/&#10;iJM3V4mSEN18urYoWbFixXlr165NV339W+nwVdGQpbO777gtPfjAmlJjpkVrkpUrVzZakzz44INl&#10;LdN16GFPSCsPOLDUpib+Ir5h3dpGa5Jly1eWtQyKtWt+nMZ27EjLDzwoLVoUjesYFK3PTiZRMhx8&#10;L4QBIVECc8s/iJN3WVlORj+63vTk4IMP3rl69ep0zfU3pCOPflJZ296/X/eNdO/dd5UaM2358uXp&#10;kEMOSQ899FC65557ylqma+m+y9IpP3NaWrBg6l8pNqx7MD1w3z1p3/1XpgMOOqSsZVDce0fMcrQ1&#10;Peawo9LivZaUtQyC1mcnkygZDr4XwoDQ0RSYb6JVx2TjIzmqol79eV+SJJO1ZfPmUoL5a+OG9ek/&#10;fry61AAA5j+JEgBgWm656YZSAgCY/yRKAObIpo2NmQpg3ovZm+6/V3cmAGA4SJQAANN2520/LCUA&#10;gPlNogRgjmzetLGUYP57YM39jQAAmO8kSgDmyM6dMzHTMcyd226+sZQAAOYviRKAObB165ZSguHx&#10;k/+4rzFeCQDAfCZRAjAHdmzfXkowXMyAAwDMdxIlAHNg+7ZtpQTDJWa/0aoEAJjPJEoA5sC2bVtL&#10;CYbPHbfeXEoAAPOPRAkwCu7K8blKRH1OjY2NlRIMn3vvvjNt3LC+1AAA5heJEmAUXJjj1EpEfU5t&#10;3bK5lGD4xIxOt//wB6UGADC/SJQAzAEtShh20apki4QgADAPSZQAzIEtmzeVEgynHTt2aFUCAMxL&#10;EiUAwIy4+45b09atW0oNAGB+kCgBmAObN2lRwvCLViU/uv2WUgMAmB8kSgDmgDFKGBUxVfD2bdtK&#10;DQBg8EmUAMwBs94wKiJJ8qM7bi01AIDBJ1ECMAe0KGGU3HnrzY1uOAAA84FECcAc2LZtaynB8Itp&#10;gmNgVwCA+UCiBGAOGLOBURNTBe/cubPUAAAGl0QJwBzYsX17KcFoiFYl9959Z6kBAAwuiRKAObB1&#10;65ZSgtFx603f16oEABh4EiUAs8yNIqNq44b16cf3/KjUAAAGk0QJwCzbvGljKcHouf2WH5QSAMBg&#10;kigBAGbNww+tTfffe0+pAQAMHokSgFm2ZfOmUoLRFDPgAAAMKokSgFk2NjZWSjCa1j74k/TAmvtL&#10;DQBgsEiUAMyyLZs3l1L/LFiwoJRgfogZcAAABpFECcAs27mz/y1KDn38E0oJ5odoURItSwAABo1E&#10;CcAs27Z1ayn1x9J9l6VVT3xyWrRoUVkD84OxSgCAQSRRAjDLtm/fVkr9sd/yFWnvvfdJBx382LIG&#10;5oeY/SZmwQEAGCQSJQCzbPv27aXUH/vtv6KxPPyIoxtLmE9uv0WrEgBgsEiUAMyyrVu2lFJ/RIuS&#10;sGz/5elRjzmkUYb54sf3/Cht6fNnAgBgOiRKAGbbzp2l0B8rDnhkKaX0+CccWUowP+zMn4f/uPee&#10;UgMAmHsSJQCzbPPmTaU0fXvv84i0ZMnepZbSAQc+Ki1feUCpwfxg9hsAYJBIlADMY+2SIocf8cRS&#10;gvkhWpUAAAwKiRKAWbZp44ZSmr799l9eSrvFOCUxZTDMN2NjO0oJAGDuSJQAzGP7L19ZSrstWLAg&#10;Pe7wI0oN5o8ND68rJQCAuSNRAjDLtm7ZXErT12k8kkMPW5UW77VXqcH8sH79w2n7tm2lBgAwNyRK&#10;AGbZjh396V4Qg7jGYK7tLFq0yAw4zDs7x8bSnbfdXGoAAHNjQVkCc+OsHOc1i+n8HK9tFhlAi3O8&#10;K8ejG7UOli5detbGjRvTFV+9Kj3u8YeVtbvFGAw/vudHpTY9+zziEemAAw8qtT3Fc923+m4DZRZ7&#10;7bVXvD9p27ZtKd4jBkf1vdm8eXM66ODHNrqQMRg2rV/X+H2ydNnytGChv7ENku3btqYtmxrjXp1/&#10;7LHH+g4x//leCAPCtxCYW/5BnD+ekuO7zeLELr744nTUUUeVGgDMKImS4eB7IQwIiRKYW/5BnF9O&#10;zdG1RcmKFSvOW7t2bbrq699Kh6/ac0DVzZs2pR/e2HO+pavHHX5kWr5yz8Fcq7Zs2ZJuvuH6Uhtt&#10;0WJhZT5f0ZrkwQcfLGsZBPX3JlqYHPXk49JCrRcGwto1P05jO3ak5QcelBYtisZ1DIpoTbJh3doo&#10;SpQMB98LYUBIlMDc8g/ikDn44IN3rl69Ol1z/Q3pyKOfVNbu9sCa+9M1V19RatPz3J99cU/TAP/b&#10;t65O9997T6mNruXLl6dDDjkkPfTQQ+mee5yPQdLuvXny8SelQx//hEaZuXXvHTc3ung85rCj0uK9&#10;lpS1DIIN6x5MD9zX+MxIlAwH3wthQPhTDcAsGhsbK6XpiRltekmShMOPOLqUYP64/Yc/ML4OADAn&#10;JEoAZlG/pgZevqL9tMDtrDjgwLRi5SNLDeaHjRvWp3vvvrPUAABmj0QJwDy03/IVpdSbw498YinB&#10;/HHHraYKBgBmn0QJwCzatLExjeO0TTZR8v89+uCeu+rAoHj4obXG1wEAZp1ECcA8tP/+k0uULFiw&#10;ID1+lemKmX9uuemGUgIAmB0SJQCzaMvm6Y9Rsmjx4rRs/+Wl1rtDHnd42nvvfUoN5odoVRKzRQEA&#10;zBaJEoBZtGPHjlKauv0m2ZqkZdGiRemxh68qNZg/br3p+6UEADDzJEoAZtH2bVtLaeqWr+x9xpu6&#10;xx5+RCNhAvNJtCjRqgQAmC0SJQCzaPv27aU0dcv227+UJm/Jkr0bXXBgvrnzth+WEgDAzJIoAZhF&#10;O3ZMP1GyfMXUW5SEGNQ1BneF+SRmv4nxSgAAZppECcAs2rplSylNTXSbmcpArlUxTXBMFwzzjRlw&#10;AIDZIFECMIvGpjmYayRJ+tEa5PAjn1hKMH/8x49Xp40b1pcaAMDMkCgBmEVbtkxveuDpdrtpWbHy&#10;kWnFAQeWGswPO3fuNAMOADDjJEoA5pF9pzGQa93hRxxdSjB/3Hv3nWnTxg2lBgDQfxIlALOkHzd3&#10;/WpREh71mEPSvsv2KzWYH6JViRlwAICZJFECME/E2CTTHci17jCtSpiH7r7j1ml3YwMA6ESiBGCW&#10;bNm8qZSmJpIkMetNPz3m0Menvffep9RgftixY0e645abSg0AoL8kSgBmydjYWClNTT+73bRE4uWx&#10;hx9RajB/3H3nbWn7tm2lBgDQPxIlALNk29atpTQ1y/o4kGtVdL/Zb/mKUoP5IZIkd952c6kBAPSP&#10;RAnALNmxY3spTc3ylf1vURKiVckJz3hOWrzXXmUNzA933Hpz2rF9ep8rAIA6iRKAWTLdFiX77T9z&#10;rT4esXTfdOwJzyg1mB+iVUl0wQEA6CeJEoBZsn371MdTaAzkunhxqc2MmC748COfWGowP9z+wx80&#10;BncFAOgXiRKAWTKdm7n9Z7A1SdWRxxybVhxwYKnB4Itpgu+56/ZSAwCYPokSgFmyZfPmUpq8/Ves&#10;LKWZtWDBgnT8M55tymDmlTtvvTnt3Lmz1AAApkeiBBg2p1TiuFgxMKZxIxddb2ZLJEmOPfGZjaQJ&#10;zAcbN6xP9959Z6kBAEyPRAkwnz0yxxk5PpTjlhyRibiyEt8p667JEdvNqc2bN5XS5C1fMTMz3nTy&#10;yP/voLTq6CeXGgy+226+sZQAAKZHogSYryI5sibHBTnemGNVjk5OyhHbRcJksFqZ9GDpvsvmZOre&#10;VUc/KR34qEeXGgy2DesfTvffe0+pAQBMnUQJMF9FcmSyImFyeY45SZZs3rSxlCZnv+WzM5BrO8ed&#10;9KzG1MEwH9xy0w2lBAAwdRIlwLD4XI635XhuJaJ+a46qGBX14mZxdk11sMkVK6OH0dyIliyRLDFe&#10;CfPBww+tTff/eHWpAQBMjUQJMJ89mCOSIdHt5tQc789xVSWifkSOc3NUxfazPmbJ1i1Tm/Vm6bL9&#10;SmluLF95QDrmqU8rNRhsMQMOAMB0SJQA81UkP47MEcmQ22JFF2/KcW2zuMtZZTlrduzYUUqTs+KA&#10;uWtR0vLYw1alxxz6uFKDwfXAmvsbAQAwVRIlwHwVyY+fNIs9+WBZtryoLGfF9m3bSmly9t7nEWnJ&#10;kr1LbW49+biTZnWaYpiq23/4g1ICAJg8iRJgVNxdlnNi27atpTQ50e1lUCxavDgdd+LJjSUMsjX3&#10;/7gxXgkAwFRIlADMgrGxsVKanP2Xx9izgyNalDzpuBNLDQaXGXAAgKmSKAGYBVs2byqlydlvALu6&#10;HHzo4xtjlsAgu//ee9KG9Q+XGgBA7yRKgFFxaFm21Ad3nVFTnRp4kLreVB39lOMH9tig5babbywl&#10;AIDeSZQAo+KlZdlyTVnOiqm0KIlBXGMw10G0aNGidNxJz0qL99qrrIHBc+/dd6aNG9aXGgBAbyRK&#10;gFHwhBynN4u7/EtZDqxBmBa4m0cs3Tcd+7RnlhoMnmjJdeetN5caAEBvJEqAUfCesmy5NcelzeLs&#10;2LRxYyn1br/lK0ppcD3q0Qenw498YqnB4LnnrtvTli2bSw0AYGISJcCwe3GOemuSs8pyFk1+jJJB&#10;m/GmkyOPOTYdcOCjSg0Gy44dO9LtP/xBqQEATEyiBBhm0eXmH5vFXS7KcVWzOHu2bJ78X7RjKt75&#10;YMGCBempJ52c9t57n7IGBsvdd9yatm/bVmoAAN0tKEtgbkTLhvOaxXR+jtc2i/RBDPBxWY6TGrWm&#10;mOnm1Bw/adQmZ3GOd+V4dKPWwdKlS8/auHFjuuKrV6XHPf6wsjalBx9YkzZNYlDJBQsXpscc8rhS&#10;mx+2btmc1tz/41IbPHvttVe8P2lbvmGO94jBMRvvTXRl22//we/ONog2rV+XxsZ2pKXLljd+NzE4&#10;tm/bmrZs2hDF84899ljfIeY/3wthQEiUwNzyD+LMuTBHtcvNgzmen+P6Rm3ynpLju83ixC6++OJ0&#10;1FFHldr0LMw3jo9785vTml/+5bT+lFPKWgDYRaJkOPheCANCogTmln8QZ8aHcryxWWyYbpKkJVqj&#10;dG1RsmLFivPWrl2brvr6t9Lhq44oa1NjjIT1D68rtYkdeNBj0mMOeWxasGFDeuQZr0xLvvmNlBYv&#10;Tg+9931pw68O9mVy560/TOseilM+WKLFwsqVKxstFh58cPCOb5TN1nsTrbQOPKjrR5g21q75cRrb&#10;sSMtP/CgtGhRNK5jUERrkg3r1kZRomQ4+F4IA0KiBOaWfxD77/U5/n/27gNOivr+//jnCk16UarS&#10;i+gpCHY0drHEaFQQYwFLFP9qYowao/6IP2PsMYmJaNSA0Z/YJVawoqASEYUogoiAhuIpvZcr/+9n&#10;5jvH3LBl9m73dnbv9fTxccqW253d5Xbe9y0PuKtVRpjSFiYZ16lTp8ply5bJjNlzpHff/navyPT3&#10;3pS1q1fZreQG7H+IdGjRSnY55QQp/mCaVJqTu4JSt1vL1qt+LVtuuc0JTqJIx4L4YMrrsnmT0xw8&#10;Mlq2bCmdO3eWtWvXytKlS+1eREFdvTY6js5hx55kTvaL7B6EsXzxfKeLR8dufaS4QUO7F1Gwcd1q&#10;WVXqfGYISvID3wuBiKCjKYB8cpaprIUkiWzbutWuhdOsoLAqJKno20/Wf/SpbBr3mBOONLr3btnl&#10;PPO0ysrstaOluEED2XfwwZyMInJ0mmAd2BUAACARghIA+UJDkgnuapVIhCSqoqLCriVXVFwsbf94&#10;V1VIsuH1d5wWJdtHnCMbdb1tO2nw/LPS9Lgjq1qZRE3L1m2k794D7BYQHd8s/EoqK1OfrhsAANQf&#10;BCUA8kGkQxK1dctmu5Zcx1WrpdHYvzqtRzb94zEnJPGUHTJENrw91QlQNEhpdvjBUjTnc3tptOze&#10;rad06tLVbgHRoF3Cli/5xm4BAADsjKAEQK6LfEiSqpK//c3pVrNt1EVSPsg/u7HLaWXy7odSdtQx&#10;UvjNYmn6o4Ol+NWX7aXR0n/fQdKsRUu7BUTD119+QasSAAAQF0EJgFwWDEl0uozIhSSpDGradepU&#10;aT7rU6d7jTNgaxyVrVrJxhdfk20XXyoFGzZI02GnSaO7breXRod2I9p30EHOEoiKTRs3yA/fLbNb&#10;AAAA1RGUAMhV15oKhiQ6BXDOtiRpsHGj7Pv44876lt/f5oQhCRUXy+b7xjqlGt90vTS5eFTkBnnV&#10;FiV77btzyxggmxZ8OceuAQAAVEdQAiAX6RTAd7irDi8kme1sRYzOtBHGni++KI3XrJGyAw5yut2E&#10;pa1KtHWJBisNHxsfyRlxOnbZwxmzBIiK9WvXyPfLmSYaAADsjKAEQC4KDnqxypQGJ5NqUPuayqiK&#10;8nK7Vt3G8h1dcpqsXCm9X3nFWd9iW4ikQscr0XFLdOBXnREnimHJnvvs58yGA0TFogVf2jUAAIAd&#10;CEoA5ANtqnB8Dau5qYzavm2bXavu6RVP2zWRkqeflqLt2+WHk38s5fvWbFpd/1TCUQxLCgoKZN/B&#10;B0txgwZ2D5Bda1atkFUrvrdbAAAALoISAMiw8vKdw4oftv8gb6x+Q77b9p20WrzYGcS1vEEDWf2r&#10;X9tr1EwwLGl63JFSUPqdvTT7muzS1AlLgKjQGXAAAAD8CEoA5KJvTU1OU603lVFlMVp1/Hfrf6W8&#10;slxeW/2a7DNhghSUl8uCoUOl8Z5722vUnBeW6LL4g2nS7PCDpWjO5/bS7Gu3Wwfp2be/3QKyS1uU&#10;6HglAAAAHoISALlIZ7YZmqbK+ACw27dttWs7aEsStWbOm9Jh1izZ3rSpzP3pT50ZYtLBCUve/dAZ&#10;u6Twm8XS7ND9pcHT0ZkQqGffvaTtru3tFpBdzIADAAD8CEoAIMMqKyvt2g7Lti1zlkO/dFubfHvI&#10;IdKoYycpKipyttNBZ8HR2XB0VhzZssUZs6TRbb+3l2aXjldSMuhAadSosd0DZI/OfkOrEgAA4CEo&#10;AYAM27xpk13bYfGWxc7y6IXOQr7eu5e0bJWBGWGKi2XzfWNl8733OeuNb75Jmlw8KhKDvGpIMuCA&#10;Q5zQBMi2xV/Pt2sAAKC+IygBgCzQFiXNtokcvKRAysy/xD9rOk6unX21XPbKqJj15kKdybjmto2+&#10;XDY+/YJUNmsmDR8bL01PPNbpkpNtrdq0k957ltgtIHuWL/lGNm3cYLcAAEB9RlACABm2ZXP1FiXr&#10;y9fLxvKNcsKiBlJUUSmf7NFQVhRvkfeXvydPfDY+Zt387vX21jVXduLJsvGtqVLRuYsUvzdFmg0q&#10;kYZj/2ovzZ7uvfvJbh072y0gO7SL3KKv5tktAABQnxGUAEAd0xlv1KkLmzjLpoNPkQd7PyjjTnlS&#10;7j9p3E7Vo3Uv+ax0lrwyf6Jz/doo33eAbJj5mWw7d6QUbNggTa66Qpr+9MfOejaVDDzAmToYyCZt&#10;VbJ16xa7BQAA6iuCEgDIsK1bNts117dbdHZjkcO/3uYsvxswQLq06Sqn9R8uZ5eM3Kl+fcgNzvVu&#10;f/9mZ1lbOsjr5ofGycbnX5LK9h2k+NWXpemPDs5qV5ziBg1k4AGHpnUwWyBV5eXltCoBAAAEJQCQ&#10;aRUVFXbNtXz7cum2RqTLii3OtMCrevSQFi1a2Ut3Nmyvc6palfxr3rN2b+1pV5z1H30q5YMGS9Gc&#10;z6XZ4QdLg+fTd/+pat6ylfTde4DdArJjyeKvaVUCAEA9R1ACABm2bdtWu+b6btt3MnSBu15aUiKV&#10;RUXSolVrd0cMxYXFVa1Krn3jClm5eYWzng7aomTj5Hdk+7CzpKD0O9nl7DOl2YEDpcGLte/mUxO7&#10;d+spnXbvZreAuqetSjQsAQAA9RdBCQBkWHlgKl6dGtibFrh0772dZcvWiacG1i44x/QYKqUbv5P/&#10;98oouzc9dCacTf+c4HTHqejZS4pmz5Jdhp2WtbFL+u+znzRr0dJuAXVPpwou277dbgEAgPqGoAQA&#10;MigYkuhsNxu2rZFjbFCi45OoZs2TBwN/O2mctG3STiYteFn+PjP9s9XoAK/rZ891ApNsjl1SVFws&#10;A/Y/xFkC2aAhyTcLv7JbAACgviEoAYAMCna7WbZtmQz5VqTVFpENHTrIxl13lV2aNnMGM02mfdMO&#10;Tlii/ueda2Thatt/J52Ki93AJDB2ScPHxotsqbtxG5o2ay577TvYbgF177+LFjjdcAAAQP1DUAIA&#10;GRQcyHXp1qUy4Dt3/fv+/Z2lDmIa1tBeJzvdcLaUbZHfvnWV3Zt+wbFLmlw8Slr07S6Nb77J2a4L&#10;HbvsIXt072W3gLqlA7oyVgkAAPUTQQkAZFBwauAl25ZIXzsW67rdd3eWrVq3dZZhjTniNmnasJnT&#10;BWfK4jft3vSrGrtk7ENSvtfeTkDS6LbfS/O9ejvdcupCv5KBScdvATJFpwqurKy0WwAAoL4gKAGA&#10;OuRvUbKuUydnmUqLEqVdcH554HXO+vVvXSVlFdXHQUm3baMukg0zP5ONr77hTCmsA7w2HXaaNLrr&#10;dnuNzCkoKJCBBxwqDRs2snuAuqOtSpYv+cZuAQCA+oKgBAAyaMvmTXbNpWOU9LMtStZ37uwsUw1K&#10;1BUH/lr2aNlN5v7wufxz9sN2b2aVHXWMbHz+Jdl831hnu/FN18suo87NeFecRo2bSMmgA+0WULe+&#10;/vILWpUAAFDPEJQAQB1qsHqlM5Dr9saNnIFcNQSoSWuJxsWNZcyPbnPWb33vJlm7ZY2zXhe2XXyp&#10;bHzxNals1UoaTHjcHbvkmqsyGpi0262D9Oq3l90C6s6mjRtk+dJv7RYAAKgPCEoAIIM2b9rRomTl&#10;9pXSt3S7s76+k9uapDbjb5ze/yw5qMsQWbl5hdz94a12b93Q1iUb/v2pM0OOlJVJo/v+5Ixd0nBs&#10;+qct9vTo01/a7trebgF1Z/GCL+0aAACoDwhKACCjdjTZ/2H7D1XdbtbtsYezbNGytbOsqduOvtdZ&#10;jp3xp8xMF5xARddusvmhcbJ+9lzZPuIcZ+ySJlddIU2PO1IKv1lsr5U+Ol6JdsHRVjhAXVq/do18&#10;v3yp3QIAAPmOoAQAMmjb1q12zQ1KvBlv1nbp4ixrMj6J38COg53pgnVA10xOF5xIRc9esmncY874&#10;JRWdu0jxe1Ok+b57ZqQ7TqNGjWXAAYc4oQlQlxZ+NdeuAQCAfEdQAgAZVFa2Y0YaDUr2/t5d39Ch&#10;g7Ns1Sa1qYFjqavpgpPRGXF0dhydJcfrjqPjlzS5eJQ0ePpJKViTnnFUdDrlvfc7wG4BdWPt6lWy&#10;aoX9AAMAgLxGUAIAGVRW5o5Jokq3l1YFJTo1sA7imo5pb/3TBV/7xhXy3BdPSunGzM5EE48O8Lp5&#10;7ENOdxxv/JKGj42XXc4bIS267CpNjzpMij+YZq9dc526dJWeffvbLaBu6Aw4AAAg/xGUAEAGlW3f&#10;EZRsX71c2m0y+xoUO1MDp6M1icebLnj+ynly4YsjpO99HeWAh/aUX00enZXgRLvjeOOXbBlzi5Qd&#10;MsTZryHJLqeckJawpFe/vaVjF3esF6AuaIuSNatX2i0AAJCvCEoAIIMqysvtmkjz0lJnubqjO3NL&#10;bccn8dPpgp8d9pozZfAxPYY6XXE0NPnHpw/sFJz8c/bD8lnpLGdck0zTwGTr9TfKxrenyrolP8i2&#10;0Zc7g76mKyzZa8D+TlccoK4s+mqeXQMAAPmKoAQAMmjr1i3OsryyXLotccfo2GRbQdR2xpugPm37&#10;yVUH/8YJTL755Wp547wPYwYnV752sRw2bqB0/VNrOePpE+TeD2+XGcumZzw4cbrl3HufbL3ilzvC&#10;krdrN6ZKUVGRDDjwUGmyS1O7B8gsnf1GZ8EBAAD5i6AEAOqAf8ab9bu7QUnL1m2cZSYUFxbL/p0O&#10;qhacvHP+DLnhsFvkpD6nOt10Nm7bIG8unCQ3v3u9HPvPg3cKTr5du9ipLWVu2JMuW+66tyosaXri&#10;sc6UwrpeUzoTzn4HDpGi4mK7B8isRQtoVQIAQD4jKAGADNq8aaOz1KCknw1KdCDX4gYNpFHjJu6O&#10;OqDBiU4lfM2hN8r//fQF+c/oRfLlFcvlkVMmyAUDL3VaowSDk33GdndKu+ukm4YlW267S6RxY2k4&#10;9q/SbFCJFH003V6aumYtWsqA/Zk2GHXju6X/lU0bax7uAQCAaCMoAYA6oEHJADueqg7k2rJV5lqT&#10;hKWz5Zze/yz54/Fj5aOL51YLTvbcdW+n1YmOffLEZ+OdqYfTbetVv5b1//5Uyg84SAq/Wey0LqnN&#10;uCXtdusg/UoG2q30Kd6S3hY1yH2VlZXMgAMAQB4jKAGADNm6ZbNdE1m7Yal02CBSXljgtChJ50Cu&#10;6eIPTj688DOn1cn/HnmXc5m2Klm7Jf3jMlT07Scb3p5afdySWoQlyxp8J1PKp9qt2hv84INy0uWX&#10;E5ZgJ8uXfFPtMw4AAPIHQQkAZEhFRYVdE9llybfOsrRDa6ksKsqZmVp+PuhyGbLHEbJs/RK57NVR&#10;mRnwtbi42rgltQlLrnnjChk7/69S2bLI7qmd9p99Jo3Wr3cK8NNWJYsWfGm3AABAPqEzN5BdI02N&#10;c1dlvKlR7ioiSEcKvcVUB2crjl122WXkpk2bZMp706Rjx47yQ+lyZ/9rfxsuv5+wVBYcOkBK7/ir&#10;tO/YWYqKGziXRd2SDf+V018+RX7Y/IOc0O0k+cuP/iZFhZkZOLXt//5OWjzysFQWF8uK2++UDWcO&#10;s5eEc/gzBzuP990zPpBGG4ukbPt2e4lIgwYN9PWR7WafvkZhDD7zTGm0fLl8/MwzstW8nsiMmrw2&#10;UaBj4rTv1EUKC9MTzEXV5g3rpKKiXHZp1lIKCvkbW5SUbd8mWzc7Y2GNLykp4TtE7uN7IRARBCVA&#10;dvELMXfsbeozdzW55557Tvr06WO3RKZctr9cPnWLLD7/LNnw6xvs3tyxaP0iueC9C2TFlhVyXJfj&#10;5M4D7pSigsycHO52//2y29ixzvoPF14o319xhdMKJ4zjXztelm1aJpNPmCyddulk99Zcn+OPl4bL&#10;lsn8yZNlW6fa3x8AZAhBSX7geyEQEQQlQHbxCzG3DDWVsEVJq1atxq1Zs0amffiRtG3bVr5Z+JVs&#10;Lt8sxVedJifPF/nP9dfL2pNOlp599rS3yB0LVn8lZ/7rx/L9pu/lpkP+Vy4dcLm9JP2avPC8tPrV&#10;L6Rg40bZeugQWT3+Malo2dJeGt9Bjw2Q/67/VqafO0t2b76HMzPJoq/mOd2gtMVC69atnRYLq1ev&#10;trdI7PDzz5cmpaXy3qOPyub27e1epFtNXpuoKCoqkr57D3CW+WrNiu+korxcWrZrb54n03BHibYm&#10;2bjOGT+KoCQ/8L0QiAiCEiC7+IWYZzp16lS5bNkymTF7jjQ1J3+fffKRLN6yWH561XXSa5XI63fc&#10;IS2PPk76mROrXDTt2yly8hNHOrPhvDfqU2da4UwpmvmxNP3pj6Wg1Jyk9e0nG59/SSp69rKXxqbT&#10;GX+7drEzEK3O2qOWL/lW/jNzurRs2VI6d+4sa9eulaVLlzqXJaMDuTb94Qd55a9/lY277mr3It1q&#10;8tpESaNGjaV7737SpVvPvAxMli+e73Tx6NitjxQ3aGj3Igo2rlstq0qdzwxBSX7geyEQEXQ0BYAM&#10;KS8vd5Y6NXA3O2HMhg4dpEWr1u5GDtKBXXWA1y1lW+T/vZKhwV2t8kGDZf1Hn0r5vgOk8Mt50uyo&#10;w2o0yGvHLntIr3572S0g/bZu3SLzPp8lU994Rb75en7VZx8AAOQmghIAyJBt5uRJVS79SoorRFa3&#10;aCRljRtLixbRmxo4FWN+dJvTWmPGsunOtMGZVNm+g2x8a6qUnXiy07KkpjPi9Oy7l7Ru085uAZnh&#10;BSYfvDNZlv13sTMzDgAAyD0EJQCQId5JUsPvlznLH3Zt6TTLb9Yi+VgbUda0YTN59NRnnO43/5z9&#10;sFOZVNmsmWx8+gXZNvpyqc30wZ27drdrQGbp2Dja7W7aW68RmAAAkIMISgAgQzbbaU6bfudOEbxh&#10;13Y5H5J4BnYcLH883p2ZRluVaOuSjCouls333idbr/hljcMSncpVFZn7AuqCF5i8//Yk+X557o29&#10;AgBAfUVQAgAZ1vZ7d4CSjZ27SMtWbZz1fHB2yUhnvBIdp+Sc506T0o3f2UsyZ8td91YPS1592V4S&#10;Xttd2xOWoE5t3LBePv3offlgyusEJgAA5ACCEgDIkK1bNjvLjj9sdJaVnXpK85a5PT5J0B+OvtcZ&#10;4FVDklOfPFYue2VUwnpl/kR7y5rzhyVNh50mje663V4STnFxAxl4wKFVLUyAurJ+7RonMJn+3puy&#10;asX3di8AAIgaghIAyBAdl2Dl9pXSc5U7PsG2TnvkVYsSVVxYLI/8ZIJ0at5F5v7wuTzx2fiE9bPn&#10;T5PDxg2sdVcdDUs23+d2/Wl80/XS5OJRImXhZ+DRViV77rOf3QLq1trVq2TG+1OcIjABACB6CEoA&#10;IEO0RUnp9lLptcrd3tSpU96MUeLXvmkHeW7Ya3L/SeMS1m1H3ys9WveSz0pnOa1Ppi9JfUBWv20X&#10;XyobX3xNKlu1koaPjZddzhth9oYfNHP3bj2la88+dguoexqSeIGJhicAACAaCEoAIEMqKipk04qF&#10;0rhMZEOTYmnQvkPedvfYc9e9nTFLEtXo/X8pH10811lu3LZBTn/6BHlz4SR7DzVTdtQxsuHdD51p&#10;hBs8/6wU/LDCXhJO3732ld06dLJbQHZoYKLdcbRbjnbPAQAA2UVQAgAZsn37Nmm47FtnvXTX5nnX&#10;7aYmtKuOtizxwpIznj5Bbn73emdA2Jqq6NtPNrz+jhOWFGxyx4Mp2OjOOJSMBlf7DDoo78aOQW7S&#10;gV51wFcNTHQAWAAAkB0EJQCQIWXbt0uzpUuc9dXt23Iy7qNhyZgf3eYEJ/d+eLuc/MSRsmy9e6xq&#10;wgtLpKjI2d7lx8dL8XtTnPVkdAacQQcdJo0aNbZ7gOzSwESnFNaphXWKYQAAULcISgAgAyrKK5xl&#10;6+/dcQc2dehEi5KAqw7+jbx89jvOQLA6Xslh/xhYq3FLNCyp6NDBWS9cukSaHnekNLlitDM7TjKN&#10;GjeRgQcOYdpgRIYOBr3sv4tl2luvOYHJZttaCgAAZB5BCQBkQFnZdmfZ4Qf3JH1bl+55OZBrbR3U&#10;ZYhMveBTOabHUFm5eYUzbkmtBnktbuAstl77W5HGjaXhQw9I0+OPlILS75z9ibRs3UZKBh5gt4Bo&#10;8AITbWEy7/NZsnXrFnsJAADIFIISAMiESpEtFVuk82o3MGnacx8pst1CUF3bJu3k2WGvVRvk9V/z&#10;nrWX1sy2Cy+WDe/PcFqZFM38WJodsr8Uz5trL42vfacu0qvf3nYLiI7y8nL55uv5MvWNVwhMAADI&#10;sPycfgHIHSNNjXNXZbypUe4qclWnTp0qly1bJu9M/VBmLnpfLvz5r6WVOZ/56MVXpO9xJ9prIZ7r&#10;37pKxs74k7Ne0n6AlOw2wFmPp1nDZnJg50PliO7HOIHLPmO7y7drF8t/Ri+SPVp2k4KVK2SXM0+T&#10;4g+mSWXTprLmmGOkQcNG0rDxLvYedlbZoYMsbt5MvmnUQA69+25p+sMP8spf/yobd93VXgPp1rJl&#10;S+ncubOsXbtWli5davciEe0m1r1XX+nao48UN3BbUmXK8sXzpWz7NunYTX9WQ7sXUbBx3WpZVep8&#10;ZsaXlJTwHSL38b0QiAiCEiC7+IWYZ/xBydRPJshNv/iLbGpUKAs+mStde/ax10IiT3w2Xu7+4FZZ&#10;uHqB3ZNc4+LGMmrgpfLil8/J0nX/rQpKHGVlssvFo6TBhMfd7RRUFBVJYXm5TL7zTlnbtavdi3Qj&#10;KKk5DUm6mX9bMhmYEJREF0FJ3uF7IRARBCVAdvELMc94Qcnkt6fIjEl3yw13viwLOjeTBjMWSas2&#10;7ey1kIxOFzx5wcuydusauye20g3fyfv/fVemLH7TuY1O96tjOrx9/keyX8f97bVcFf/3qGxavsRp&#10;TdKsZWu7N6CsTArnfylFX86TwpkzpLC01N3dqJEsPvJI+eK002RLK2YvSjeCktrTkKRX372kS7ee&#10;ae/mR1ASXQQleYfvhUBEEJQA2cUvxDzjD0r+M+4X8uvHZsu/B+4uvacuZEaVDNLWJ9oKZcJnj0ql&#10;+a9RUSO5YL/R8suDrpP2Td2ZcLwTiqYtWkub9p2dfQlpS5QDBkiDuV/oiJrOrnJzMvr1scfKvJ/8&#10;hMAkjQhK0kenue7eu19aAxOCkugiKMk7fC8EIoLBXAEgA/SkomXpD8765i6dCUkyrEfrXnL/SePk&#10;+sNulo7NO0t5Zbkz1slef9tdzp94pry5cJLT4iQl5jXb/Nqbsvy5f8nr99wji484QgorKqTPq6/K&#10;SZdfLgMefVQar0nc4gWoazrIqw72qoO+LvlmodPCCgAApIagBAAyoKKiUnb9YZ2zXrhHT2eJzLv2&#10;0Jtk7v9bIh9dPFeG73WOs09n0Dnj6ROk/yPdZfT7o+WB//xNZiyb7lyWTGX7DrLLiT+WziefKh+N&#10;Hi2v/fGPBCbICRqYzJn1sUx76zVnemECEwAAwiMoAYAMqNheJp1WbHLWm+9VfawMZJ62MHnwx485&#10;g7r+ZsgY6dO2n2zcvlGmfTdN7px5mxz7z4PlsHED5ZX5E+0tEuvStYfTnWFDhw4EJsgpmzZukM8+&#10;+cgJTJYv+dbuBQAAiRCUAEAGrNq6WnqsrHDW2w7+kbNE3evUvIv8ZsjvnBYmn46cJ3cecKf8rN+5&#10;zow4n5XOkp89f1rowKT3niWyW0d3bBMCE+QaDUz+M3O6fDDldfl+OePAAACQCEEJAGTAmtULpd0m&#10;ka3FBdJ0z73sXmTTbrvsJifsfoLccvBt8sklXzljmmjLk2BgEm8sE51RZ5/9DpSWrdvYPYkDkwPG&#10;jpU9PvhAGmzcaK8NZN/6tWvk04/edwKTFd9/Z/cCAAA/ghIAyIDKb+Y7yyW7Nnam7US0FBcWy9kl&#10;I52WJsHApOufWjtjmjzx2XjZUrbF3sKlg/IOPHCIM7OIX6zApNuUKXLQn/8sp158sRw1Zox0njHD&#10;XhvIPg1MZn74nsx4f4qsWvG93QsAABRBCQBkQOH37lgAq3dlCtkoCwYme+66t2zctsGZJeeyV0ZJ&#10;3792lGvfuEJKN+74y7uGJIMOPjzmTEb+wOTz4cNlRb9+zv528+bJoXffLcdddx2BCSJFQxINSwhM&#10;AADYgaAEADKg6TJ3DIDNe7hjWiDavMDkwws/ky+vWC5/PH6sDOw4WNZuWSN/n/lX2Xdsd7n+rauq&#10;ApPmLVs53XC0O04sGph88dOfyts33ywTH3pIPr7kEmdfq8WLCUwQSV5got1ytLUJAAD1GUEJAGRA&#10;mx9Wuyu9+rpL5Iz2TTvIBQMvlXfOnyFTR33qBCg6bsnYGX+qFpjowK46wGsy25s2lYVHHeW0MtHW&#10;JgQmiDId6FXHLyEwAQDUZwQlAJABXUo3OMsW+zA1cC4raT/A6ZKjXXNiBSa7dGrlTB0cRmVRkTN+&#10;SaLApGj7dnttILu8wESnFq6sdGfwAgCgvojdZhhAXRlpapy7KuNNjXJXkas6depUuWzZMlneTKTD&#10;BnOyMWu2NOq3j70U2bRx3WpZVbpUmrZoLW3a16xL1MLVC+TuD26Vp+c87oQmjYsby6gBl8qRxYdL&#10;5drUQo6C8nLpOnWq9H/hBWn23Y4xUNZ37izrOnVyWqIks7V5c1k6eHDVWCi5qmXLltLZPO+1a9fK&#10;0qVMXRs1vXv3lgYNGkir3bo43c4QHd6/a8b4kpISvkPkPr4XAhFBUAJkF78Q84wGJas2LJPN69zt&#10;tVsq3RVkXTqCEk8wMGlU3FiGth0qJ7Y4QVoVp3Yi6QUmfV9+WVr+9792b2o2t20r3x5yiHx58smy&#10;pVXuncgSlESbF5QsWLBA2nfaXXr222unmZ+QHQQleYfvhUBEEJQA2cUvxDyjQUkbWSafLRP5dteG&#10;5sR3q70E2ZbOoMQTDEwaFDSUY1sfIz9p+5OUAxNVvGWLtFi2TJovXeoEKMk0Ky2VPT74oKpFSrk5&#10;mf362GNl3k9+klOBCUFJtHlByVdffSXbt2+XoqIi6dKtp3Tv3Y/AJMsISvIO3wuBiCAoAbKLX4h5&#10;RoOSAxovkxcWisws2U16zSi1lyDbMhGUeHYOTBrI0a2PlmNaHSO7N9rdXitzdKyTPq+95rRM0YBF&#10;x0P574EHylcnnigrzUlu1BGURFswKPFoYLJHj97So/eeUmwuR90jKMk7fC8EIoKgBMgufiHmGQ1K&#10;zt5lmdy1QGTaKYOk5OmP7SXItkwGJR4NTG5543p5cdELUl7ptgjp3aS3dG6UmZ8X1HnFZjl/0mI5&#10;6pPvpajC7fb15e7NZVHHptKuQTunomjjgAFS+NOfyqrCQoKSCIoXlHg0JOnWs4907dGHwKSOEZTk&#10;Hb4XAhFBUAJkF78Q84wGJTc1XiaXLhSZetVw2ee2J+0lyLa6CEo8b854SR785D6ZunaqbKnYYvfW&#10;nW5rRP7fRyIXfSLSqu5/fI1oK5i1AwfKlwcdJEtMaTciREOyoMTjBiZ9pVuvvk5rE2QeQUne4Xsh&#10;EBEEJUB28Qsxz2hQ8mjBMjnGfG+d8eAfpM/519tLkG11GZSoWTM+kG+WLJBPNnwi2yq22b11q8H2&#10;ctl31iKp2LZJPt/0uawtW+vs15Ylg5sNlu6Nuzvb2aRTIu/+xRey68yZUrDVHdNHx1dZeNRR8vUx&#10;xzgD1SK7wgYlHh23RMcv0XFMCEwyi6Ak7/C9EIgIghIgu/iFmGc0KHl38zLptVpk4XtvStsDjraX&#10;INvqOigpLyuTjz94V9asXmn3ZJd2BdIWLi+sfEG+2+YO/tqtcTc5o90Zsn/z/Z3tbNExSnZv3Voa&#10;PfOMtHvqqarZf3J1cNp8k2pQ4vECEx3HpKCAr5yZQFCSd/heCEQEMT+QXQNMnequyixT/3JXkaua&#10;N2/+u1t/WO+sF977oEhxsbOO7Nu+dYts3rheGjZqIk2atbB7M6ewsFB27dBJli/51glNsq2woNAJ&#10;Ro5rfZzs1mA3WbJtiSzZukQ+WPeBfLzhY2eWnroaSyWocePG0rxtW1nZvbt8evDBsqJfPynetk1a&#10;Ll0q7ebPl16TJ0uTtWtle5MmsqldNMdZyWdtzWujLUNWrVolFRUVdm9y5eVlsuL775zPgAYtzVq0&#10;JDBJM+/fNWPW2LFj+Q6R+/heCEQEv62A7OIvB3lGW5QsXbZMlrcsll1Kw//lFZlX1y1KPBvWrZWP&#10;P3xPtm7ZbPdEQ7wWJlrpsvcue8thLQ+zW/HFm/VGpz3u/8ILVbP5KO2K833//s6YJsmU7r23fHNY&#10;8p+PxGraoiRol6bNpGff/tKxS1cCkzShRUne4XshEBH8lgKyi1+IecYLSmb0ayV9Zq22exEF2QpK&#10;/DZv2ihbt26RbVu2uEtTmzZudJb+/XUpVmCSLjrjz++7/d5uxZdsemANTLq9+67s8cEHznpYOjXy&#10;W79P/vORWLqCEk/zlq2kV9+9ZLeO2fkc5hOCkrzD90IgIghKgOziF2Ke8YKSN47qLQe8Ot/uRRRE&#10;ISgJo7KyUrZs3uS0QNnqC1Q2b7L7bKCybZs78Gm6aGCiA89uLN9o99TO37/7u7P8R59/SOPCxs56&#10;PMmCEr9Wixc7lcz+f3d//gv/+IeUNU7885FYuoMSD4FJ7RGU5B2+FwIRQVACZBe/EPOMF5S8/LPD&#10;5LBH3rN7EQW5EpSE5QUqTisVDU62uqGKrlcFLWa7LI0ntqm4cfGN8tXmr+T63a+XAc202318qQQl&#10;YR19443S1pzYv3f99fLdgMQ/H4llKijxtGrdVnr3L5E27XazexAWQUne4XshEBEEJUB28Qsxd+io&#10;rLeY6uBsxdGwYcORW7dtk2sO7SYLdhto9yIKKisqZO7cudKlSxdpYU7M643Kqv853M0d25nyRacv&#10;5Kv2X0nv0t7Sf1l/uzc2DX3mzZvnhCUtWqRnoN1zv/hCTjcn9s+Zk/zH+if++Uhs5cqVzkCuGphk&#10;mjN2CeOXhKb/rn355Zdy6qmnvnP77bcfZXcjd/G9EAAAQ38h6hmLlveLEdG0tynvtUpYl3eVym4t&#10;Yl+W9Wpoaqipi3z7KCoTtZ+p35ka5ttXh3WRKbNSaf5h3ekyisq36tix4yqzRO7jeyEQEUT2QHbx&#10;l4PcMtRUwhYlhYWF43T6zEsuuVS69ehh90ZHhfnvj1vukpWVK+XchudL/6K97CX57+MZH8lzzz4r&#10;++23n5w5/Cy7F5ny8vaX5P2yqXJUg6Pl2OLj7d7YMvHaHPnKK3Lge+/K9COOlCknnGD3oibuvP02&#10;Wb16tVx73W+kdZs2di+iwPvsHHDAAQs/+uijnnY3chffC4GIICgBsotfiHmmqKiosry8XF587XU5&#10;/Mhj7d5oeeKz8XLZK6OkpP0AmTrqU7s3/437+9/kqisvlzPOHCYPP/aU3YtMOfXJY2XK4jfl0VOf&#10;kZ/0O8PujS0Tr03Tn/5Yil99WTb9c4JsH0YwVht79ezijB3zyZz50qNn5rvfIDzvs3PIIYcs+OCD&#10;D3hxch/fC4GIKLRLAEA9MWyvc6RH617yWeks+de8Z+1eIL30/aX23FV7rdW9wjmfO8uKvv2cJQAA&#10;QFgEJQBQzxQXFst1Q8Y46ze/e72UVZQ560C6lG78TlZuXiFNGzaTPm3rPqgo2LBBCr9xpxAuJygB&#10;AAApIigBgHpouG1VsnD1Apm84GW7F0iPT5d/7CyzEZKowi/nOUunNUnjxs46AABAWAQlAFBPXTr4&#10;F87yvo/ucZZAuny10g0qBnYY7CzrWtEXbrcbWpMAAICaICgBgHrqvH0vkpaNW8n0JdOqWgAA6TCr&#10;dKaz7NcuO7MqFX4xx1kyPgkAAKgJghIAqKcaFzeWCwZe6qw/8PGfnSWQDl/84Lbo2Kf9AGdZ14ps&#10;15vykn2dJQAAQCoISgCgHjt3nwud5b++fFbWblnjrAO1saVsS1XXmz3bMeMNAADIPQQlAFCP6YCu&#10;Q/Y4wjm5fWrO43YvUHMakuhMSnu07OZ07aprzHgDAABqi6AEAOq5UQMucZbjZj3oLIHamG9bk5Rk&#10;qdsNM94AAIDaIigBgHrupD6nStsm7WTuD5/LjGXT7V6gZj5e/m9nObjjgc6yrjHjDQAAqC2CEgBI&#10;o+LiYmfZpElTZ5kLdFDXs/cZ6ayP+zR/W5V0697DWbZo0cJZIjN0FiW1f+eDnGUY6XxtmPEm/fbo&#10;2lWKioqkadPc+XetvvA+O+a12easAADSgqAEANKodevWzrJV67ofm6E2/IO66ngl+eiAAw+Shx56&#10;SK785a/sHqSbvnc+K50lxYXFMrhT+KAkna8NM96k35133iX/+Mc/pG3bdnYPosL77Pz2t7+dZXcB&#10;ANKAoAQA0qiwMDf/We3Ttp8c1GWIbNy2wQlL8tVBBx1Ei5IM+njZdGcgVx2fRFsqpSJdrw0z3qRf&#10;u3btZL/99rNbiBr97JjXiBYlAJBGBCUAAMewvX7mLJ+Z83/OEkjVjKXuGDcaumUDM94AAIB0ICgB&#10;ADh+0u8MpxXAlMVvSunG7+xeIDxvINeDOh/qLOsaM94AAIB0ICgBADh05pujewx1uk48/8WTdi8Q&#10;3rRvpzjLVAZyTSdmvAEAAOlAUAIAqHL23uc7yyc+f9RZAmHNXzlP1m5ZI3u07Cadmnexe+sWM94A&#10;AIB0ICgBAFTRFiXaskRnLpn7g/vXeSAMHchVZas1iWLGGwAAkA4EJQCAKjpGiY5Vop7+gkFdEd70&#10;Je87y8EdD3SW2cCMNwAAIB0ISgAA1Xiz3zz1+ePOEghDBwFWQ/Y4wlnWNWa8AQAA6UJQAgCoRqd2&#10;7dG6lyxbv6Tq5DdfrFmzRj6e8ZFM/2CafP6f2XYvakvHJvl27WIpLiyW3m1TCyn0dfjo39Plk08+&#10;cV6bmmLGm/TT10Y/KzNnznRen28WL7KXIOJ0fm5/AQBSRFACANiJ16pkwmf5NajrG2+8IcPO+KkM&#10;PeowGXPDdXYvauvT7z52lnvuurfTfSuR1ye9KreMuUGOPHR/adW4QIYcMEBO+/GJcv755zuvje4b&#10;2L+X/PmeO2XVqpX2VskV/WeWs6Q1Sc3Fem30s3LOz852Xp9BJf2kW8c2cvWVlzkBCiLpLFNTAwUA&#10;SBFBCQBgJ2eXjHRaBzw153H5dLl7EpwP3nrrLbuGdPIG/i3ZbYCzjGXcww86J9nDTj1J7rnjD/Lp&#10;zPjvq0ULv3aCrP326u2cvIdRZFsIlQ8c5CwRXiqvzZrVq+WRv491ApQLzj0rpTALGachyQR3FQBQ&#10;GwQlAICd6BSvo/f/pbN+/VtXOctc9/ij4+X9990BR5Fes76b6SxLdos/28zL/3rBOclOhV5fT96f&#10;e/pJuye+oo/cWXfK940f1iC2mrw26vlnnpLTfzyUsCQCpk+f3sYs7ne3AAC1RVACAPVQwcoV0mBC&#10;4sFaf33wDc5UwdOXTJPnvkh+oholixctdLoG6Am2diXQrhzXXfMreynS7T/fu91eBnYc7CzDGDho&#10;sFx93W/l6YmvyAsvvSqPPvqo/P4Pt8vRxx5vr7HDheeNcF7TuMrKpMjOeFN+YPamJ84X3Xv0dF6b&#10;R/45QSa9PVUe/78n5M4775RRF10irVq3ttdyaeuTv/35j3YL2fDll1/KlVdeOdSsVn9xAAA1RlAC&#10;APWMzg7SfJ89ZZdR50pRgib2LRu3khsOv8VZv3LSxU5gkiv+9fyzTtcAPcHWrgTalQOZsaVsi3y1&#10;0h1Idc92ezvLRC78+WiZ9tEseef9GXLTzbfKcUNPlAMOPEj2228/Oftn58hzL01yTtCD7rv3bru2&#10;Myck2bJFKjp3kcq27exepMp7bT79YoHz2pw+7Cw56JAhMmjQIDnhhBPkrnv/IlM++NgJufz0M0ar&#10;kuxYvXqVjBkzRjZv3tzQ22WXAIBaICgBgHqmslkz2XbeSGe98TWJu9VcMPBSpwvOxm0b5PSnT5BX&#10;5k+0lwAuHZ+krKLMmSlJw7V4Dj/iKOck/J6/3C977xO/i47SE3Rt0eCn42LEU/SJG/iVB07gEU4q&#10;r0237j3kvrEP260d5s+ba9dQVzSc+tnwM2XOnDl2jxOSHOmuAgBqg6AEAOqhrdfd4PzlvfiDadIg&#10;yfgPtx19b1VY8rPnT5Mznj5BFq5eYC+NpgMPPkRuvvWOanXD//zOXop08ma8KWmfeGyQX1x9bdKT&#10;cL9zR15o13aIN9MKA7nWTqqvjV432Krk3x9+YNdQV379i/8ns2d9arccl5li3nMASAOCEgCohypb&#10;tZItv3O71TS+6Xqn20IiGpbccuRdTouBNxdOksPGDYx0VxztLqAnf/667PIr7aVIp3kr3L9m771r&#10;+BPtMLTlQlgM5Fr32rRpa9eQDTpFsw6m6/nVr371rlnk1mBSABBhBCUAUE9tG3WRlO+1txR+s1ga&#10;JRj/wXPFgb+Wjy6eK6f3P6uqK04ujVuCzJixzA0pkrUoyRgGco2EPc2/JagbOp2zvyva8OHDZdSo&#10;UYvsJgAgDQhKAKC+Ki6WLXfd66w2uucOKSj9zllPpH3TDvLIKROqjVtCWFK/zbcDuaYy4006MZBr&#10;3dOxMd56Y7LdEmcmnMEHHGi3kEk6k9dVl19qt0TOG3mB3HjjjXYLAJAuBCUAUI+VHXWMlJ14sjMT&#10;TuMbr7d7k/OPW0JYUn9pSKLvAZ1GWkO0dIo1HXCffnvatR0YyLXuPTbuEbvmuurXv6ErTh3QMXp0&#10;Ji+PjhNz7fXVBz0GAKQHQQkA1HObtVVJcbE0fGx8wumCg/xhyalPHiv/+PQBewnqC53xRmWi2807&#10;b71h11zde/SMeTLOQK5168/33CljbrjObrkn6zoGEDLrc/M+P+v0U+yWe9x1Ku3WrdvYPQCAdCIo&#10;AYB6rqJnL9l6xS+d9WTTBQdpWKJjl2wp2yK/mjxaLnnpXGeqWNQPn//ghhR77pr+8Sn+8se77Jrr&#10;p2cOt2vVMZBrZmj3Gm3BoPXeu+/KX/7yFxm8z57VQpKjjz3eOVlHZulrcfLxR8qa1Tr7r9vVSado&#10;phUPAGQOQQkAIKXpgoN0Nhwdt6Rpw2by1JzH5cIXRxCW1BNfeC1KdkvvjDc6WOWihV/bLVes6YJV&#10;4ZfuGCl0vUmv+fPmytCjDnPqkkt+Lg899FBVdyhtzfDIPyc4IQkn65mlIcnpPx5aLSR5efI7KU3n&#10;DABIHUEJACDl6YKDdCacd86f4YxT8a95zxKW1BOflc5yliW7pa81h56M36zvQZ+bb70j5nTBOmOT&#10;jq+j79/K9ukdIwWx6Yn6foP2l+YtWtg9yCQNST71dYm858/3E5IAQB0gKAEAOFKdLjioT9t+8tLZ&#10;7xCW1BNrt6yRb9culuLCYultXvt0GXXO8Kq/nisdm+TcUbFbkxTNdoOa8v5MTVtX9LXRqWmHnXqS&#10;DOzfy+mag8zQllX+kERb8Zw+7Cy7BQDIJIISAICrBtMFBwXDkvMnnukM9or8M3eF2+1GQ5LGxY2d&#10;9dq66cbfVjsx1NYLjz35XNzuHV63mwrGJ0k7nWFo0ttTnXr8/56QO++8U6769XXOa+LR7lHaNUen&#10;rEX6rVu71q65nnhsvNPCxF8/G36GXHrppTJs2LBjzVV0wJhYg8Z4+7Vu1R0AgMQISgAAVapNF3x7&#10;zb5P+8OSV+ZPlGMeO1gWrl5gL0W++I/tdtM/TQO5PvPMM/J/j/3TbrmSdTMo+szOeNOnr7NE+mg4&#10;ddAhQ5waNGiQnHDCCXLDmP+VT+Z8JRf+fLS9luvqX1wWczpnpNdbb0zeqaa887a8//77Mnfu3M7m&#10;KsfbCvL2azE9FACEQFACAKimarrgcQ/XqFWJ0rDktXOmOrOh6BSyRz66v0z7doq9FPlg3oo5znJA&#10;+9qfd/3rheflf//3f+2WK0w3g8I5bqsWWpTUHQ1Q7vnL/c6MNx7tjvPY+EfsFgAAuY+gBABQjU4X&#10;vG3EOc6Aro3uvsPuTV2P1r3kzXM/lJ/0O8MZz2L4sz+W+SvdrhLIfZ9+53aRqe34JJ//Z7ZcdslF&#10;dsulLRaSjsVQViZF3ow3jFFS5y75f1faNdfzzzxl15AuXXbfwwmkEtURRx4lhx56qOy5555LzU0m&#10;2wry9mvN1B0AgMQK7BJAdow0Nc5dlfGmRrmriKhWtuJq3779otLSUpn+yWzp1Tt9A1zWtaKFX0ur&#10;QftIZXGxrPl8vlS0b28vqZkLXhohL85/Xnq36StPnPaCFBUWyx4tutpL68amDWtlj4672S2Ro445&#10;Vp5+4WW7hVR1/Utb2bh9g3xx6beyW9OavT/mfPYf+cmJx8maNTsGbx110SVy171/sVvxFX0xR1od&#10;uJ/z3ly94Fu7F5nw/ZJFUl62XXbt0l2Kixs4+/S1+9Eh+zvrnhXrt9o11BX9d23tilJdHV9SUuJ9&#10;h6i0Sw/f93MH3wuBiOAfTiC7+IWYO7qZmmsq1KiVEydOlJ49e9qt3NT5xhul9b/+JRW77CKb9ttP&#10;1g4dKmtMVTZqZK8R3qayTfKzd34mC9btGKukX6t+MnrP0XJUp6PsnswzJxJ2TZy/wj7wwAN2C6lY&#10;tH6RnPL6KdK6UWt57+T37N7UfPnll3LBBRfIunXr7B6R4cOHy43mfRdGy9dek92vvVbW/+hH8s1f&#10;/2r3oi75P0/qs88+s2vIAoKS/MD3QiAi+IcTyC5+IeYObUnymqkOzlYcRUVF3crLy2XS5Nela9e6&#10;bTGRbg2//Ua6XHqpNFy4Y5DG8hYtZN2PT5GVo0dLWbt2dm843274Ri6ecrGUV5Y5wcnqrW4rgn6t&#10;95TL97pcju5yjLOdKZUVFdK//552S2TIkCHy0MOMq1ATk/87WX75/pVycIdD5B9HeP+EhTdv3jw5&#10;/7xzdwpJ/ud/xkhhUZHdk9iuf7xH2v7977Lqggvl+2uvtXuRCdqapLKy0m1NUuB+dZw5c6ac87Oz&#10;nXXP3Hlf2jXUFf13rbzcmYadoCQ/8L0QiAj+4QSyi1+IeaZTp06Vy5Ytkxmz50jvvv3t3tymA7o2&#10;eHGiNBz/iBR5U7c2bixbL75Utv76OqlsnzA7iqmsokyenvO43P3BrVUz4pS0HyC/OXSMnNTnVGc7&#10;3TauWy2dd2tjt8Tp3//cS7Fm0kQyt069Se56//cyev9fym1Hu1NKh6Vjkpx8/JHOAKCe80ZeINdc&#10;fZU0bdFa2rTXyTuS22XYac77cvND42TbufpPKTJl+eL5UrZ9m3Ts1keKGzR09umUwBeeN8JZVwMH&#10;DZZ33p9ht1BX9N+1VaU6PAlBSZ7geyEQEQzmCgBISIOQbRdfKhvMSdCGf3/qnpSWlUmj+/4kLfp2&#10;lyajL5YG5qSpYOUKe4vkiguL5eySkfLRxXPl/pPGOQO/flY6S372/Gly2LiBzrTCGqYgmr74wZ1t&#10;pmS3+FP3xhIrJLn6ut/KbXfebbfCK7Iz3pTvw4w3tVHTaX1//7vqXaSOOuY4uwYAQO4jKAEAhFa+&#10;7wDnL/jrZ8+tCkx0GuFdzhshLXruLo2vuSqlKYUTBSZd/9Raznj6BCc0QbToa6RKdgsfUrw+6dWd&#10;QhKdAvimm2+1W+Hpe6zw6wVS2ayZlO/FjDe18a/nn5XTfzxUpn8wze5J7uorL5NFC7+2W65zR15o&#10;1wAAyH0EJQCAlOkUwl5gsuWW26TsuKHVWpnUNjDZc9e9ZeO2DfLmwklVrUye+Gy8bCnbYm+BbNGp&#10;nr9du9h5zcJODawtSYadetJOIUnSKYDjKH53irMsP2SI2Sh21lFzb70xWYYedZgM7N9Lxj38YNxW&#10;JtM/fN8JVR75+1i7x6Wtgrp172G3AADIffRZBLKLvqh5Jh/HKAlL/8Lf6PZbpeGEx53QpLbjmJRu&#10;/E4mL3hZ/jT9jqpxTFo2biXD9zpHrj7kBmnfNP596l/H//3hB3bLtW3rZrn1f39nt0S69+gpIy/8&#10;ud3a4Sc/PYOTvgSmL5kmQx8/zAmzPrww3Cwn+nroibinVevWMmjwAXbLHSx0+7atUlRcLA0aJp5Y&#10;6uxzR8o5U9+Vhg894IR0W6/5jb0ENfHne+6UMTdcZ7eq03F81NbNG2XatNgtTnRsEh3rp02btnYP&#10;6hJjlOQdvhcCEcE/nEB28Qsxz9TnoMSzU2BiTn63n3KqbBt5oZQddUzKLQB0rBJtTTJu1oPy6XJ3&#10;MNnGxY1l1MBL5cbDbpGmDZs5+/wSnfwlM+ntqXKQtlRATH+f+Ve59o0r5PT+Z8kjp0ywexMLBiW1&#10;cfOtd8iN/xwnhV/Okw3vfSjlBxxkL0FN1OazQkiSfQQleYfvhUBE0PUGAJBW/m4520ec4+xr8Pyz&#10;0vSUE6TZofs7M5UUfrM4VGnQol08ztv3Innn/BkyddSnThcdDU/GzviT0yVHWzhoVxDtEoLMm7di&#10;jrMc0H6Qs6xrzdavd0ISZ3yS/QbbvaipX1x9rdMN6qdnDrd7ktPWWPf+9QFnlhtCEgBAPiJhBrKL&#10;vxzkGVqU7Kxw6RJnwNcGjz3qhh8pcE6GDxki281J3LYzz3K686j5K+fJhS+OqBpUVHmtTH550HUy&#10;7ZUp8sRj+pHaIWz3Dm2xsPc+qc3mUl/ouDEaTmlXqCfPeEmG9jrZXpKYjlGSqNVCKl1vbuzdR464&#10;/z5nXJyNL75m9yJdvG5r35rPqjdWiXa9aWY+iwceergcfOhhtLiKkDgtSoLzng+1S0Qf3wuBiCAo&#10;AbKLX4h5hqAkAZ0hZ8Lj0vCvf5aCNSFaf5jra8jiqWzVymmhsuU3NzhjnujArr996ypnwFe1bP0S&#10;p6WJPzDxj2PinVA0bdFa2rTvbPciLA1JTn/6BKcFT5+2/ZwWPrG6PdVEKq9NkytGMz5JHVu+eL6U&#10;bd8mHbv1keIGDe1eREGcoAS5i++FQETQ9QYAUDeKi50phTf8+1NZ/+Wi5PX1f2XdN8tl831jpXzQ&#10;YCdcaTj2r1Wz6jRZuUb+ePxY+c/oRU7pjDn+bjl7/W13OX/imU6QovtQc8GQ5KWz30lbSJIKfQ80&#10;eOZJZ92ZaQkAACADCEoAAJGlLUe2XXypbHh/hhOwaNCiLU28aYibjL5YGjz9pDOAbK91xfLA3mNk&#10;1tA35ZLOpzu3/9e8Z+UMc4J/5KP7y6RFrzj7kJpYIUmiGYcyqdFf/+SEJTo4cPm+A+xeAACA9CIo&#10;AQDkBD0x9gaJ9QITHftkl/NGSPO9ekvzvt2d2uuAI+SB0f+Sr/Z/Tn4zZIzs0bKbM5bJha+dK2e+&#10;daa8/k2w+z4S+dnzp0UiJHFaFP31z8761hvGOEsAAIBMICgBAOQU/6w6Ok6FdsGo6NqtqrQVioYo&#10;XUdeItf3vlQ+ueQruf+kcdKtZQ+Zt2aeXPr2RU6XHLrjJKdTAU9Z/KZ0at4lqyGJojUJAACoKwQl&#10;AICcpIGJDuapM5/4xzZZ9/V/pezwI6Sg9DtpeuZpUlwhztgl746YLr8f/HvZtcmuTpccnTWHsCQ+&#10;nXL55nevd9Z1LJhshiS0JgEAAHWJoAQAkF+Ki2XTYxOkonMXKfpoutM1R1uYFBcWy0+6/kSeOOEZ&#10;56Rfw5KTnzjSmS0H1em4JBf+a4Sz1JAp7DTAmUJrEgAAUJcISgAAeUe732x89Q1n2eD5Z6vCEtWz&#10;ZS+nG4l2J9GxNw77x0BnCZc3eOuMZdOdcUluO/pee0l20JoEAADUNYISAEBequjbTza8/k5VWNLq&#10;2qvtJeIEAFMv+FSO6TFUVm5eIRf8a4Ss3bLGXlp/aVek4Aw3LRu3spdmB61JAABAXSMoAQDkraqw&#10;pFkz2eXxx6T5u+/aS0TaNmknzw57TYbscYTT/eb6t66yl9Rfv5o82glJerR2W91kc1wSRWsSAACQ&#10;DQQlAIC8pmGJzo6jOt1yixSuW+ese3RGnKYNm8kTn42XSQtetnvrn7Ez/iT/nP2wcyyePOOlrIck&#10;itYkAAAgGwhKAAB5b9voy2XroUOkQWmpdDjvHClcumMA1z1adpMxP3KDFJ0Jpz6OV3Lvh7fLTe9c&#10;4wx4++ipzzjdbrKN1iQAACBbCuwSQHaMNDXOXZXxpka5q8hVnTp1qly2bJnMmD1Hevftb/ciCrbO&#10;nimtTznJCUsq27aT7SdWn8nlk+UfybwVX0hxYQPZo2VXu1dkTasmMvnk/s4yHU7q/RM5qc+pdiu9&#10;dCDWz76fJZ8u/1jmrpgTavrjhasXVIVDdx57n/x80OXOel3auG61rCpdKk1btJY27Ts7+xr//nfS&#10;6Pc3O61JNj39grMP2bF88Xwp275NOnbrI8UNGtq9iALvs2OMLykp4TtE7uN7IRARBCVAdvELMc8Q&#10;lESXnlCsnfe5dPuf/5EmU6bYveFsKRZ5YLDIHUNEvmtmd9ZCSfsB8ptDx9Q6MNFg5MMl0+T9/74r&#10;076ZIp9+93GocCRIx2t58MePOYPbZkMwKCko/U6a77un06pkw78/pdtNlhGURBdBSd7heyEQEQQl&#10;QHbxCzHPEJREl/9kvP37H0rBxg32kuo+Wf6xbCvfYrdEOs78Uvq89oEUlldIecMGMuf0I+XT80+U&#10;TW1b2muEpzPrPPTJ35xWHCrVwCRZMKJdZ3q37Sf77DZABnQYFHrGmiO6HeNMl5wtwaCkyRWjpeFD&#10;D0jZcUNl44uv2WshWwhKoougJO/wvRCICIISILv4hZhnCEqiK3gynorCrxdIo9tvlYYTHhcpKxNp&#10;3Fi2XnypbB1zizOjTio02Hh6zuNy9we3VgtMbjnyLiew8AsTjAzsMFiGdD1CDt39R3JwlyHOYKy5&#10;xv/atFuzXpoPKnH2O61J9trbWUf2EJREF0FJ3uF7IRARBCVAdvELMc8QlERXbYISTzAwqejZSzY/&#10;NE4qOndxAhMd+ySsWIHJVQf/RnZv0VX+veR9+c/3s2TuD587+z35EowE+V+b3UdfKsWvvizbRl0k&#10;m8c+ZK+BbCIoiS6CkrzD90IgIghKgOziF2L6DbFLtd7UbHe1bhCURFc6ghJP4ZfzZJfzRkjR7Fl2&#10;j0unIi47/AgpO+xHUvajI6SyffIpdjUwue/fd8utU2+q1lrEs3+ng/IuGAnyXps2Xy+STqee4oRO&#10;6+d8Fer4IfMISqKLoCTv8L0QiAimBwaQy9qaOsvU/ab0T/KVpqb6Ss9idd8MU3o9IC00ENnw7oey&#10;7eJLpaJrN6f05F4DFB1bQ0OUFl07SvOeu8suw06TRnfdLkUfTXe77QRoKxFtSfLy2e84XXBO73+W&#10;M/vMpHOmytJfrZc3zvvQmb5YB1rNx5DEr+XfH3SW2674JSEJAADIGlqUANnFXw5qTsOR0e5qaB+b&#10;ushUxlqZ0KIkutLZoiSmsjIp+uRjKX53ihR/+L4Uv/2myJYdg8IqDVPKDxlS1eKkfL/BIsXF9tL6&#10;S1+bDZ/OkN4nnSQF5nis+3IRQUmE0KIkumhRknf4XghEBC1KAOSqVEMSZc5K5R1T+zpbQDqZE/zy&#10;Aw6Srdf8RjY+/5KsXbHeGYxUxzBxWp707ScFGzZI8euTpPFN10uzww+WFh1aS9NTTkjY4qS+aPv4&#10;41Jgnv+2M88iJAEAAFlFixIgu/jLQc1plxq/yabeNvWBs+U6xNTPTfV0tnb42lQvdzW9aFESXRlv&#10;URJCQel3bouTqe9K8XtTnK46fl6Lk4p6FhRoa4VGr7wkRevdcKl83wH2EkQBLUqiixYleYfvhUBE&#10;EJQA2cUvxJrToGS1qdtNPWtqoal4YnXTGWHqSXc1fQhKoisKQUlQsuCkvtk85DDZ9uZ7dgtRQVAS&#10;XQQleYfvhUBEEJQA2cUvxJrT8OMmUyudreR0QFfteuPRFihD3dX0ISiJrigGJUFOcPL+NCnYuMHu&#10;qR+2bt5oXp81IgccLM0OP8ruRVQQlEQXQUne4XshEBEEJUB28Qux7uisNxPc1Spp/zeQoCS6ciEo&#10;qa94baKNoCS6CEryDt8LgYhgMFcA9cUSuwQAAACAuAhKAAAAAAAALIISAAAAAAAAi6AEQH3RxS49&#10;H9slAAAAAFQhKAFQX5xqlx6dBQcAAAAAqiEoAVAf9DA13F2t8rJdAgAAAEAVghIA9cEf7NLztalX&#10;3VUAAAAA2IGgBEC+O9FUsDXJSLsEAAAAgGoISgBky5AUal9TNaFdbh53V6s8ZWqauwoAAAAA1RXY&#10;JYDs0JYN49xVGW9qlLtaL1TaZRiTTQ11V0Nra2qSqcHOlktnutH7Welspa6Vrbjat2+/qLS0VKZ/&#10;Mlt69e5n9yIKNm1YK2tXlEqTZi2kVbsOdi+igNcm2r5fskjKy7bLrl26S3FxA7sXUeB9dozxJSUl&#10;9ek7RL6qz98LgUghKAGyi6AknJoEJU+a8ne5WW3qSFOzna3UdTM111RjZyuJiRMnSs+ePe0WAAAZ&#10;RVCSHwhKgIggKAGyi6AknFSDkvtNjXZXHbUNSZS2JHnNVMI/dxcVFXUrLy+XSZNfl65du9q9iILK&#10;igopLy+TwsIiKSwqsnsRBbw20aatSSorK93WJAV8dYwS77NjEJTkB4ISICL4bQdkV33+hXitXYbx&#10;rSltIRLGJaYecFerjDAV9va10qlTp8ply5bJjNlzpHff/nYvomDjutWyqnSpNG3RWtq072z3Igp4&#10;baJt+eL5UrZ9m3Ts1keKGzS0exEF3mfHICjJDwQlQEQwmCuAbLkzhQobcpxlKmshCQAAAIDcR1AC&#10;IF9oSDLBXa1CSAIAAAAgJQQlAPIBIQkAAACAtCAoAZDrCEkAAAAApA1BCYBcFgxJdHYbQhIAAAAA&#10;NUZQAiBX6aw5wZBEpwAmJAEAAABQYwQlAHKRTgF8h7vq8EKS2c4WAAAAANQQQQmAXNTSLj2rTGlw&#10;MqkGta8pAAAAAHAQlADIBz1NHV/Dam4KAAAAABwEJQAAAAAAABZBCYBc9K2pyWmq9aYAAAAAwEFQ&#10;AiAX6cw2Q9NUDAALAAAAoApBCQAAAAAAgEVQAgAAAAAAYBGUAAAAAAAAWAQlAAAAAAAAFkEJAAAA&#10;AACARVACAAAAAABgEZQAAAAAAABYBCUAAAAAAAAWQQkAAAAAAIBFUAIAAAAAAGARlAAAAAAAAFgE&#10;JQAAAAAAABZBCQAAAAAAgEVQAgAAAAAAYBGUAAAAAAAAWAQlAAAAAAAAFkEJAAAAAACARVACAAAA&#10;AABgEZQAAAAAAABYBCUAAAAAAAAWQQkAAAAAAIBFUAIAAAAAAGARlAAAAAAAAFgEJQAAAAAAABZB&#10;CQAAAAAAgEVQAgAAAAAAYBGUAAAAAAAAWAQlAAAAAAAAFkEJAAAAAACAVWCXALJjpKlx7qqMNzXK&#10;XUVEtbIVV/v27ReVlpbK9E9mS6/e/exeRMGmDWtl7YpSadKshbRq18HuRRTw2kTb90sWSXnZdtm1&#10;S3cpLm5g9yIKvM+OMb6kpITvELmP74VARBCUANnFL8Tc0c3UXFONna0kJk6cKD179rRbAABkFEFJ&#10;fuB7IRARBCVAdvELMXdoS5LXTCX8c3dRUVG38vJymTT5denatavdiyiorKiQ8vIyKSwsksKiIrsX&#10;UcBrE23amqSystJtTVLAV8co8T47BkFJfuB7IRAR/LYDsotfiHmmU6dOlcuWLZMZs+dI77797V5E&#10;wcZ1q2VV6VJp2qK1tGnf2e5FFPDaRNvyxfOlbPs26ditjxQ3aGj3Igq8z45BUJIf+F4IRASDuQIA&#10;AAAAAFgEJQAAAAAAABZBCQAAAAAAgEVQAgAAAAAAYBGUAAAAAAAAWAQlAAAAAAAAFkEJAAAAAACA&#10;RVACAAAAAABgEZQAAAAAAABYBCUAAAAAAAAWQQkAAAAAAIBFUAIAAAAAAGARlAAAAAAAAFgEJQAA&#10;AAAAABZBCQAAAAAAgEVQAgAAAAAAYBGUAAAAAAAAWAQlAAAAAAAAFkEJAAAAAACARVACAAAAAABg&#10;EZQAAAAAAABYBCUAAAAAAAAWQQkAAAAAAIBFUAIAAAAAAGARlACoD3qYGuIr3QYAAACAnRCUAMh3&#10;bU09ZWqqr84wBQAAAAA7ISgBkM80JJlkarCzBQAAAABJEJQAyGe3mCIkAQAAABAaQQmAfHW/qdHu&#10;KgAAAACEQ1ACIB+dZcofkqy2SwAAAABIiKAEQL7RkGSCu+oYa+p2dxUAAAAAEiMoAZBP9jXlD0k+&#10;NnWTuwoAAAAAyRGUAMgXGpK84646NCQZamqlswUAAAAAIRCUAMgHOg3wc6ZaO1vumCQXmSIkAQAA&#10;AJASghIAuU5DkkmmejpbbkhypKnZzhYAAAAApICgBECu+z9Tg91Vx2WmCEkAAAAA1AhBCYBcdr+p&#10;491VxwhTT7qrAAAAAJA6ghIAuepaU6PdVYdOA0xIAgAAAKBWCEoA5KKzTN3hrjo0JNEuNwAAAABQ&#10;KwQlAHLNiaYmuKsOnQb4JncVAAAAAGqHoARAtgxJofY15XncLpWGJENNMQ0wAAAAgLQosEsA2THS&#10;1Dh3VcabGuWu1guVdhnGZFMaiCj/7b42tcBdTaiXKW/6YBW83XWmwsyU08pWXO3bt19UWloq0z+Z&#10;Lb1697N7EQWbNqyVtStKpUmzFtKqXQe7F1HAaxNt3y9ZJOVl22XXLt2luLiB3Yso8D47xviSkpL6&#10;9B0iX9Xn74VApBCUANlFUBJOvKAkXQ4zNc1djaubqbmmGjtbSUycOFF69vRnMwAAZAxBSX4gKAEi&#10;gqAEyC6CknCiEJRoS5LXTCX8c3dRUVG38vJymTT5denatavdiyiorKiQ8vIyKSwsksKiIrsXUcBr&#10;E23amqSystJtTVLAV8co8T47BkFJfiAoASKC33ZAdtXnX4g6vW9Y35rypv6dZJepSFfXm6Q6depU&#10;uWzZMpkxe4707tvf7kUUbFy3WlaVLpWmLVpLm/ad7V5EAa9NtC1fPF/Ktm+Tjt36SHGDhnYvosD7&#10;7BgEJfmBoASICIISILv4hVg3NJTxTyeswcid7mp6EZREFyfj0cVrE20EJdFFUJJ3+F4IRASz3gAA&#10;AAAAAFgEJQAAAAAAABZBCQAAAAAAgEVQAgAAAAAAYBGUAAAAAAAAWAQlAAAAAAAAFkEJAAAAAACA&#10;RVACAAAAAABgEZQAAAAAAABYBCUA6oNvTU32lW4DAAAAwE4ISgDUB0+aGuor3QYAAACAnRCUAAAA&#10;AAAAWAQlAAAAAAAAFkEJAAAAAACARVACAAAAAABgEZQAAAAAAABYBCUAAAAAAAAWQQkAAAAAAIBF&#10;UAIAAAAAAGARlAAAAAAAAFgEJQAAAAAAABZBCQAAAAAAgEVQAgAAAAAAYBGUAAAAAAAAWAQlAAAA&#10;AAAAFkEJAAAAAACARVACAAAAAABgEZQAAAAAAABYBCUAAAAAAAAWQQkAAAAAAIBFUAIAAAAAAGAR&#10;lAAAAAAAAFgEJQAAAAAAABZBCQAAAAAAgEVQAgAAAAAAYBGUAAAAAAAAWAQlAAAAAAAAFkEJAAAA&#10;AACARVACAAAAAABgEZQAAAAAAABYBXYJIDtGmhrnrsp4U6PcVURUK1txtW/fflFpaalM/2S29Ord&#10;z+5FFGzasFbWriiVJs1aSKt2HexeRAGvTbR9v2SRlJdtl127dJfi4gZ2L6LA++wY40tKSvgOkfv4&#10;XghEBEEJkF38Qswd3UzNNdXY2Upi4sSJ0rNnT7sFAEBGEZTkB74XAhFBUAJkF78Qc4e2JHnNVMI/&#10;dxcVFXUrLy+XSZNfl65du9q9iILKigopLy+TwsIiKSwqsnsRBbw20aatSSorK93WJAV8dYwS77Nj&#10;EJTkB74XAhHBbzsgu/iFmGc6depUuWzZMpkxe4707tvf7kUUbFy3WlaVLpWmLVpLm/ad7V5EAa9N&#10;tC1fPF/Ktm+Tjt36SHGDhnYvosD77BgEJfmB74VARDCYKwAAAAAAgEVQAgAAAAAAYBGUAAAAAAAA&#10;WAQlAAAAAAAAFkEJAAAAAACARVACAAAAAABgEZQAAAAAAABYBCUAAAAAAAAWQQkAAAAAAIBFUAIA&#10;AAAAAGARlAAAAAAAAFgEJQAAAAAAABZBCQAAAAAAgEVQAgAAAAAAYBGUAAAAAAAAWAQlAAAAAAAA&#10;FkEJAAAAAACARVACAAAAAABgEZQAAAAAAABYBCUAAAAAAAAWQQkAAAAAAIBFUAIAAAAAAGARlAAA&#10;AAAAAFgEJQAAAAAAABZBCYB818PUEF/tawoAAAAAYiIoAZCPzjL1pKlVpr42NdVXs0xVmiIwAQAA&#10;ALATghIA+eREUwtMTTA13FRrU/E0t0sAAAAAqEJQAiAftDV1v6lXTPXUHQAAAABQEwQlAPLBJFOj&#10;3dUqq039wdQIU4f56lJTY02tNwUAAAAA1RCUAMh12pJksLtaRcOQNqZuMKVjlUzz1YOmLjM12xQA&#10;AAAAVENQAiCX6Sw2/pYk2opkgCkNQwAAAAAgZQQlAHLZeLv0nGKKliIAAAAAaoygBECu0imA/QO3&#10;6rgj2rUGAAAAAGqMoARArjrVLj10twEAAABQawQlAHKRTgc83F11fGyKLjcAAAAAao2gBEAuOtAu&#10;Pa/bpZ8O9OpVD90BAAAAAMkQlADIRXvbpeczU9rKRMctmWGq0tRUX31tapUpnUqY0AQAAABAXAQl&#10;AHLRUXbpKTH1b1MTTA3WHTG0NqVTCWtoconuAAAAAIAgghIA+eC3pvwz4CTzgKlb3VUAAAAA2IGg&#10;BEAuOt4ug3RQ1+tMHearS03p1MFBGq6c6K4CAAAAgIugBEC2+AdbTVb7mkpksqkBpvY3daepab7S&#10;aYMvM6WhyWpTfn+xSwAAAABwFNglgOwYaWqcuyrjTY1yV+sFHXA1LA1ChrqrjuBtNSQJMz2wtiB5&#10;xV2togGKBiphtLIVV/v27ReVlpbK9E9mS6/e/exeRMGmDWtl7YpSadKshbRq18HuRRTw2kTb90sW&#10;SXnZdtm1S3cpLm5g9yIKvM+OMb6kpKQ+fYfIV/X5eyEQKQQlQHYRlISTLChJ5d8ynRXHP+CrdtXR&#10;VijJdDM111RjZyuJiRMnSs+eqQybAgBAjRGU5AeCEiAiCEqA7CIoCSdZUNLO1Ep3NalrTd3hrjqC&#10;9x2PtiR5zVTCP3cXFRV1Ky8vl0mTX5euXbvavYiCyooKKS8vk8LCIiksKrJ7EQW8NtGmrUkqKyvd&#10;1iQF1b86vvrKK/LCC8/bLZHTTvupnHjSSXYLmeZ9doxUghLtzur/Paj0O8iT7mqVSXbpCf6u1EHR&#10;B7mrjjWm/p+psL+PsTOCEiAiCEqA7KrPvxA1sAjrW1P+L3CrTOl0v55Uus/o1MA6640nbFASSqdO&#10;nSqXLVsmM2bPkd59+9u9iIKN61bLqtKl0rRFa2nTvrPdiyioj6/NLWNukFmfzLRbIif/5DQZdVHt&#10;Zi6/+srLZPGihXZL5Jrrb5SDDtFhnmpn+eL5UrZ9m3Ts1keKGzS0e11/vudOGXODNsxz3XzrHfKL&#10;q1P55x214X12jLBBSVtTGoD4W1bqgOc6lldQstabse4rrb9T6yGCEiAiGMwVQLZod5ewFfwr10d2&#10;WRNz7BIAsqbL7nvIW29Mrqq//PEue0nNrFq1Uh75+9hq99mn3572UqDK30z5gw2dLS5WSBKGthzR&#10;UORrZ8uls9KRlAHIeQQlAHKRNu/128suwzjELgEga448+li75lq08Gv5/D9hxqSO7Z0337Brrp+e&#10;OVzatNE/+ANVtMnScHfVoQFHbVt/aFhyuin/rHLarSfZbHUAEGkEJQBy0Tt26TnSLmtiRzt1AKgj&#10;3br3kIGD/H/YF3nhuaftWupeeWmiXXOd9ONT7Rrg0NTsNne1igYc6RhPRBO+YKuUh+0SAHISQQmA&#10;XDTdLj36F7Kwfzo90y4979klANSp80ZdZNdcb7/5ul1LjXa7ef6Zp+yW68hjqrdYQb13iyn/2F46&#10;sEzNmzDtTLvI+t+EmgLSBQdAziIoAZCL9Mud9qv2u9AuE9GmwNX/hCtSvb06ANSRYPebT2d+XG0w&#10;1rDodoMkdETf0e6qQ7vc6Phf6aYz3vi74PzGFG9EADmJoARArrrHLj3aJzrR9A76ZS3YFFhH+mca&#10;QwBZEav7zTtvpZ7d0u0GSdxol54r7TLd9Pfp7e6qQ1uwhPkjBgBEDkEJgFylzXyDrUqmmoo1v6YG&#10;KMEpDPWvXne7qwCQHcHuN/8cl9rQDnS7QRLaklJnovHo9L2vuqsZ8YgpWpUAyHkEJQBymZ5h+L+Q&#10;qQdMVZrSYERrgSkNUIJdbs4xxUCuALKqtt1vatrtRn/Gc08/KVdfeZmc/uOhVXXLmBuc/RrApIvO&#10;5hP8GWH5b6cVlOy+X5/0arXnqJfrvkSCt9F1PSY1pY/xz/fcKRece1bVfWrpvmSPJQ2CfzwYb5eZ&#10;EqtVyRnuKgDkjgK7BJAdI02Nc1edLy+j3FWkQP9aprPg+AepS0SDFR2dv+bfehPo1KlT5bJly2TG&#10;7DnSu29/uxdRsHHdallVulSatmgtbdp3tnsRBfX9tTny0P2dgMRz718fkFEXxWoctzM9+fa3KHnk&#10;nxPk9GFn2a2daUBy3713yyN/156HiV193W/l//3iV7J13Uop275NOnbrI8UNGtpLXXqyP+YGHRfU&#10;dfOtd8gvrq4+huf0D6bJ0KMOs1siRx97vDz3kubYybVqXP2r6potmoPvEO++NZy4YvRF1Y6rn3Z5&#10;um/sw7L3PjtmsdXbnHvW6c5UzbHEuk0i+tjuuu338tYb2ogjvu49esodf/yLHDf0RLsnPO+zY4wv&#10;KSkJfofQxGyFu+rQ339t3NVQqh/s8OcNPUz5D6K+CPu7q0iC74VARNCiBECu04FdtbVI8m/9bpNj&#10;vW5GQhIAqImadr8Jdrtp1bp1wpBEg4AjDhkcKiRR99zxBzl6yIEyb948uyc3aOuPIQcMiBuSKL3s&#10;5OOPrGo5490mXkiigrdJRAMkDXCShSRKf+awU09KqaVNSME+WOFe+NrTJlHBGXA0PAGAnEFQAiAf&#10;6JcybSXS09SlpvTLoH471dIva7pPL9N223S3ARApNe1+E+x2c/qZiUMSPclfs7p6b0VtgaGtQLS0&#10;BUlwcFk9iT//vHNlyZIldk+0zfz4I7nwvBF2KzE9Frf+7iYnJEn1NoloVx1/Kxulx1WPr3esL/z5&#10;aCfY8tNgqjZdfGI43C49r9llXag+wvDOoQ0ARBpBCYB8omcWD5rS0ERDES09c9B9BCQAIqmms98E&#10;Z7s5/sST7Vp12gIiGJLoz5s192unm4p2ldG66eZb5Z33Z8ikt6c63UE869atk1//+td2K9r8z1HD&#10;CH0u2l1Ha9pHs5wxXPyee6Z6SBLmNtoiJ16rEh1zxN9iR4+j3p8eVz2+3rG+5y/3y+Llq5zQxO/q&#10;X1wWqsVKSMfZpdIDM81drRMf2aXnSLsEgJxAUAIAAJBlqXa/0ZPpYLebeGNcPDbukZ1CEg1INKCJ&#10;5aBDhshb0/5drcXDnDlz5IVnn7Zb0eaFExpG6HPx6Ngi/3jsyWohkHdcUrmNCrbmUfqa/HyUjhPu&#10;0uOsx9F/f0EamvjDEn08+nqlif9Bv26XdUX/OOHvx1Q9CQSAiCMoAQAAyLKf/LT6xCDJut+k0u3m&#10;3rv9k5CIjHv8qaQz4+jl9/z5frvl+tt9f7Jr0aWBRrJwYuSFP7drrjCBRvA2S/77rV3b4V/PP1st&#10;kNKBX8PMQHTuqAurhVITn3/GrtVK8Ml8Ypd1yT9ITPWkCQAijqAEAAAgy/SEOtjFI1H3m7DdbrQr&#10;iP/kXX9GvJYkQTowrP8EftYnM1OaujgbevTslTSc2HOvve2a66hjjkv5Nt9+s9iu7fCXP95l19zj&#10;HHZ2HP3ZgwYfYLfckCwDPrfLuhQMZ8IdEACIAIISAACACDjpx6faNVei7jdhu93MnVP9/HjfAfvZ&#10;tXA0RPCbOSM49ETuadGihV1zaQCUTPA2wcBIt/0z5qR6nA8/4ii75tKphWvpELv0rLPLuhRsdtPc&#10;LgEg8ghKAAAAIuDIY8LNfqOtRPwSdbt5b8rbds114MHB8+fEgif8sbqcQGT+l9WnUB7/yN/l9B8P&#10;DV16/QxbZpd1KTemSgKAGAhKAAAAIiBs95vJr75s11zxut2kQ4uWLe0aEgm23NHWJW+9MTl0+Vuj&#10;ZEi0+0wBQMQQlAAAAEREmO43OqWtJ1G3m3TYs/9eds0VbKECAEA+IigBAACIiGTdb4KDsybqdpMO&#10;69ZVH9oi7ECw9d2FPx/tTDdc0+rTb097TwCAbCAoAQAAiIhk3W/qstuNCnYp2aNrN7uGRPQ46XTD&#10;Na1ks/DUQPy5jwEAOyEoAQAAiJBg95up775j11LvdhNsAbJ0SWrja65bt9au1VyzZkx2kgW1f+Fq&#10;L7WRgwEgQghKAAAAIiTY/UanAl61amWNut3svc++ds31wbT37Fo4b7/5ul1zpTprjgo+hnwUPC4R&#10;GMtljl16uthlXQqOBDzXLgEg8ghKAAAAIiRm95s336hRt5sjj64eumiLFA1dwtCxUXSMFE+rVq2d&#10;biG1pbO85JvgmCL6HMMe5wwJTgdcYpd1aZBderJ6QAAgFQQlAAAAERPsfvPKSxOrdbvp3qNnqNlu&#10;tOvN0cceb7fEaZHy2LhH7FZi//s/v7VrrtPOGGbXUqeP109bxySiIc3pPx5qt6JPw62BgwbbLVfY&#10;45whwemAj7PLurTjjSeSf+kYgLxGUAIAABAxsbrf+LvdBFucJHLN9TfaNdeYG66T557eEbrE8ud7&#10;7nR+pt/lv7jKrqXuqGOqn6df96srY7a40H36s484ZHDOtTy5/BdX2zWXHufP/zPbboWjz3/cww/a&#10;rVrzH0BNcdI+QmwCwaZHM+0SAHICQQkAAEDExOp+43fa6eFbd2h3GZ2u1u/C80bI1VdeJtM/mGb3&#10;uCfp2tJDW3LoSb7fVVddJV27dbdbqTvzrLPtmmvRwq9lv716O49BgxGtC849y9mnP9sfCuWK04ed&#10;tVOrkpOPP7LaMU5Ewyt9/i//6wW7p9aCA6VUT98y6wS79LxvlwCQEwhKAAAAIijY/caj3VhSHSD1&#10;nr/cv9NJ/CN/HytDjzpMWjUucKpHp3Yy7NSTdmrJMWLECLngggvsVs3ECms0DNHHoMGIVrDVzM23&#10;3mHXcsd9Yx92ZiPy6PPRY6whkIZQ/lY02r1I990y5gbp1rGNE16lOSAKNskZaZd1IZjyJe5rBQAR&#10;Q1ACAAAQQdr9xn/S7Uml243fO+/PkKuvqz7uSCL6s+/96wPyP2N+Z/fUzg2/u6XaeCnx6M+d9PZU&#10;+cXV19o9uUMDrJcnv7PT66YhkIZQGkZ5wdSAPXs6++654w+ZakGj/X6+dlcdevCrzxedGTp4jn9Q&#10;mrF2CQA5g6AEAAAggrT7TawpgFPpdhN00823yqy5XzutO2KFMEpbrGigMuWDj2XURZfYvbWnz+e5&#10;lybJI/+csNPgrkr3aSuST+Z8lZbZdbJFwxI9dmFCoSA9Bmefm9aGH3fZpedCu8ykK+3S84RdAkDO&#10;KLBLANmh34bGuasy3tQodxW5qlOnTpXLli2TGbPnSO++/e1eRMHGdatlVelSadqitbRp39nuRRTw&#10;2sSn3TO+W159ptd0hgjB+9dpbjXQ8Fu+eL6Ubd8mHbv1keIGDe1eV/D2HTp2cmbaCcN/23i3C47v&#10;EXzu2pVl/ry5dkukWbPmSbsl1dVtlD7+Z558Qt5+83VnXJZYtEuUDnarAViY+/TzPjvG+JKSkljf&#10;IfTF/MqUl4pp05XepsJM1Rt8o4UZbEVvM9VddWj3n9yZvij7+F4IRARBCZBd/ELMMwQl0cXJeHTx&#10;2kRboqAEqUkW/KQqRFCitA+Tf8AX7QpzmbuadpNM+ZvSHGYq3Gi2UHwvBCKCrjcAAABAHdBgxF91&#10;5BFT/uYsOqpuak1XwtGxSfwhibYmISQBkJMISgAAAID8pd1sguOGPGyX6aJdfB53V6tUn2MaAHII&#10;QQkAAACQ33R63qfcVYfOFX2ru5oW/2fKPzqwhiQ66w4A5CSCEgAAACD//T9T/nmIda7onadVSp0G&#10;Lv4uNx+butNdBYDcRFACAAAA5D/tgnOOu1plgqnaDJaiQYsGLh4NYi5yVwEgdxGUAAAAAPWDdsEJ&#10;jh3yoqmaDO6qIYkGLX46mw5dbgDkPIISAAAAoP7QbjE6ba9Xp5iqiSWm/PczwNSTpgAg5xGUAAAA&#10;APWLTtvrr5q0AknHfQBAJBGUAAAAAAAAWAV2CSA7Rpoa567KeFOj3FVEVCtbcbVv335RaWmpTP9k&#10;tvTq3c/uRRRs2rBW1q4olSbNWkirdh3sXkQBr020fb9kkZSXbZddu3SX4uIGdi+iwPvsGONLSkr4&#10;DpH7+F4IRARBCZBd/ELMHd1MzTXV2NlKYuLEidKzZ0+7BQBARhGU5Ae+FwIRQVACZBe/EHOHtiR5&#10;zVTCP3cXFRV1Ky8vl0mTX5euXbvavYiCyooKKS8vk8LCIiksKrJ7EQW8NtGmrUkqKyvd1iQFfHWM&#10;Eu+zYxCU5Ae+FwIRwW87ILv4hZhnOnXqVLls2TKZMXuO9O7b3+5FFGxct1pWlS6Vpi1aS5v2ne1e&#10;RAGvTbQtXzxfyrZvk47d+khxg4Z2L6LA++wYBCX5ge+FQEQwmCsAAAAAAIBFUAIAAAAAAGARlAAA&#10;AAAAAFgEJQAAAAAAABZBCQAAAAAAgEVQAgAAAAAAYBGUAAAAAAAAWAQlAAAAAAAAFkEJAAAAAACA&#10;RVACAAAAAABgEZQAAAAAAABYBCUAAAAAAAAWQQkAAAAAAIBFUAIAAAAAAGARlAAAAAAAAFgEJQAA&#10;AAAAABZBCQAAAAAAgEVQAgAAAAAAYBGUAAAAAAAAWAQlAAAAAAAAFkEJAAAAAACARVACAAAAAABg&#10;EZQAAAAAAABYBCUAAAAAAAAWQQmAfDTEV/vqDgAAAAAIg6AEQD5oa+oSUzNMVZqa6qtZdt+Tps4y&#10;BQAAAABxEZQAyHUnmvrK1AOmBuuOOIabmmBqkqkeugMAAAAAgghKAOQybSHyiqnWztYOH5uabCvo&#10;eFN6OV1yAAAAAOyEoARArtLxR7SFiN8fTPU0tb+pobYKTI0wtdqUR4OVh91VAAAAANiBoARArhpv&#10;l57rTN1gaqGzVZ2OT3KkKX9Yot10GLMEAAAAQDUEJQBykXab0ZYjnq9N3emuxjXb1O3uapVT7RIA&#10;AAAAHAQlAHLRQXbp0TFHwvjALj2JBn8FAAAAUA8RlADIRS3t0rPKLlPlb5UCAAAAAAQlAPKCDt5a&#10;E7FmxQEAAABQjxGUAMhFsbrQ6Cw4yXSxS89MuwQAAAAAB0EJgFw0zZQO4Or3oqlkYclIu/Q8YpcA&#10;AAAA4CAoAZCrrrRLT2tTU03db6qH7gg40dTx7qpDpxOONZUwAAAAgHqMoARArnrV1Ah3tZrRprS1&#10;iQYmOo2w0pYmj7urjrGmkk0nDAAAAKAeIigBkMueNDXAVLAbjtLAZJapGaa0pYm2OFF/MHWZuwoA&#10;AAAA1RGUAMh1S0z93V2NSQd69WhLkj+6qwAAAACwM4ISANmi3WHClteFJkj3/9vUHc6WyMemtDvO&#10;U87WzrSVyVemdLwSAAAAANhJgV0CyA6dhWWcuyrjTY1yV+uFSrsMY7Kpoe5qFQ1J3jHldanRkESv&#10;s9LZEmlr6gxT15jqqTsCNFDRrjupaGUrrvbt2y8qLS2V6Z/Mll69+9m9iIJNG9bK2hWl0qRZC2nV&#10;roPdiyjgtYm275cskvKy7bJrl+5SXNzA7kUUeJ8dY3xJSUl9+g6Rr+rz90IgUghKgOwiKAknGJRo&#10;CKItSbwAZLWp3qa8kCToElO3mfJCFU8qYUk3U3NNNXa2kpg4caL07BkrnwEAIH0KCwu3l5eX/3mf&#10;ffbRPwwgtxGUABFBUAJkF0FJOMGg5FpTXncbpVP9JpvFRqcM1i45/jFLkgUsftqS5DVTCf/cXVRU&#10;1Kpps2bNp0yZsrphw4Z2LwAAmVFU1OCNPfv1OdtuIrcRlAARQVACZFd9/oWoYUdY35ryt/xYYMrf&#10;XEPXF7qrCWlYEpwhpyZdcAAAANKNoAQAAEN/IWrLCi3vFyMS07DDO2ZepWKSKf9tUwlsAAAAMoXv&#10;hUBEMOsNgFzTyS5r6m279BxllwAAAABAUAKg3gvTZQcAAABAPUFQAiDX6MwzQTpVcFj72aVnsV0C&#10;AAAAAEEJgJyjM9QEB2TV6X/D0GmFj3NXq+iMOgAAAADgICgBkIv+bpee0abOclcTusVUa3fVoYHL&#10;bHcVAAAAAAhKAOSmR0ytdlerTDAVr2WJtiS535QGKn46ujwAAAAAVCEoAZCLtPvNOe5qNQ+YWmBK&#10;QxGd9lfrSVMrTAVDkutMTXNXAQAAAABAFDBffu2caGqVKe8Yhq2wY5oAAADUFb4XAhFBixIAuexV&#10;U4NNjXW2ktOBWweYetDZAgAAAIAAghIAuW6hqctMtTM1wtQfTGkg4pWGKJea6mlqqCkGbwUAAAAA&#10;IKJoYgkAAADF90IgImhRAgAAAAAAYBGUAAAAAAAAWAQlAAAAAAAAFkEJAAAAAACARVACAAAAAABg&#10;EZQAAAAAAABYBCUAAAAAAAAWQQkAAAAAAIBFUAIAAAAAAGARlAAAAAAAAFgEJQAAAAAAABZBCQAA&#10;AAAAgEVQAgAAAAAAYBGUAAAAAAAAWAQlAAAAAAAAFkEJAAAAAACARVACAAAAAABgEZQAAAAAAABY&#10;BCUAAAAAAAAWQQkAAAAAAIBFUAIAAAAAAGARlAAAAAAAAFgEJQAAAAAAABZBCQAAAAAAgEVQAgAA&#10;AAAAYBGUAAAAAAAAWAQlAAAAAAAAFkEJAAAAAACARVACAAAAAABgEZQAAAAAAABYBCUAAAAAAAAW&#10;QQkAAAAAAIBFUAIAAAAAAGARlAAAAAAAAFgEJQAAAAAAABZBCQAAAAAAgEVQAgAAAAAAYBGUAAAA&#10;AAAAWAQlAAAAAAAAFkEJAAAAAACARVACAAAAAABgEZQAAAAAAABYBCUAAAAAAAAWQQkAAAAAAIBF&#10;UAIAAAAAAGARlAAAAAAAAFgEJQAAAAAAABZBCQAAAAAAgEVQAgAAAAAAYBGUAAAAAAAAWAQlAAAA&#10;AAAAFkEJAAAAAACARVACAAAAAABgFdglgOwYaWqcuyoLTE1zVwEAAFDP9DI1xF2V8aZGuasA6hpB&#10;CZBd/qAEAAAAUAQlQBbR9QYAAAAAAMCiRQmQXf4mlgAAAICiSzY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IilwC4B1G89THVyV6tZb2q2u1plX1PN3dVqlpla6K5GWqzHP9fUSlOp&#10;HAfkrlx/DwMAAAAA4tAT+yFxSk8Gw7rWVGWMmmQqSPfFuq7eR1SdaOpJU7Eet1f6vFI5Dshdufge&#10;BgAAQB0ptEsAuekpU1Pj1HOmIHK/qVdMDXe2AAAAACABghIgd2lrksHuakw9TWnLkvpMWwiMdlcB&#10;AAAAIDmCEiB3HWuXiZxtl/XVb+wylo9NTfbVTFMAAAAA6jmCEiB3XWSXiZxll/WRtqZp7a5Ws9rU&#10;AFP7mxrqqxtMAQAAAKjnCEqA3JSs241HgwIdyLQ+2ssug143xQw2AAAAAGJiemAgN11i6gF3Namx&#10;pi5zV+PSsTzucFer0S4p2trCT2cMOd5dreY6U3e6q0m1NbWnu+pI5/S73rgs2u0o1vgkejyecFer&#10;eNPCpnIc4gk+tzBTzgZv4+dNXRxLrDFo4v28mv6MZGpzv7WZpjc4lXMqzyGV93C8cX7i/bywzymV&#10;qaj99znNLhPxrl/bz1WmPqfBY5ToOUXh+Me7rl9dvtfD3EbV9DmGvX8AAAAgUmaYijW9aaxaZSqZ&#10;VKbFrenUqnrCozPQ6OOJdXstncI33olRWLHuN1l5jz2V4+AX9rnF6wqlJ6SxbqMV7zZ64hXr+vo4&#10;YtHHGOv6WnqSVBvxnvetphKJd7t4raD0WCSa5lnvT59/svdQKu/hWNfTivczwt53mPeaXid4jHRb&#10;j6u+Z/x0O971Yz2veMK+l5MdYz99f+ljTvTvll6m19H3tV+s62rVxfHX91vwMcc7Ltl6ryf67IZ9&#10;jgtMBa+jzzuV1xgAAADIKv1iHPxS632xjfWFVytZ95swX6g9YU9EPHoCF+828UqvHzwRDCvW/SUr&#10;77GnchyUPsZEJzOxSl+n4MmgineM4p2AaauiWNfXE6hY4j03fTy1pSdsqd63noTFuk2sx6/HS+8r&#10;1vXjlb4u8d5DqbyHY11PK5Mn6mGer17uPT99LPE++17p8UgkE59TvSzeeyNR6W08sS7XyuTx18cd&#10;73NdF+/1ZK9lsOL9G1Hb95hWvKAWAIC8xhglQO650C6DnjH1lLu6k5Ptsq7pl/GvTMXq5pCIXl+/&#10;zEeZd2I53NkKT8eWeceUHhu/F+wy6Di7DDrNLoN0XJrgfauj7DJIx2yprZftMkifa7y/eJ9gl0HB&#10;E3p9Lnq8wozJ46evi3fSm0sOMBXm+erlvzKlJ7JTTel04Ino8dBwLZZMfE69z0dNpueubQun2uhl&#10;KtHnOpPvdX0tZ5lK9loG/dZUshYtfvocw36mJpjK5usBAEBWEJQAuSfeF3gdR+M1d3Un2firoJ4o&#10;PWwq1swzypuWV2ehiUW/xAf/ChyGd79fO1s705/nXcerb02lSk+m4p1o6M/W+9UpiGPRY6InKv4T&#10;kOl2GaQ/I3iyr9uJTmoPsks/PQGP5Wm7rI1XTcV7HeNNYx3vffygXSo9Pnqc4r2HvCme473Weuzi&#10;nchHlT7XeM83SE+Q9UQ2rGvs0i8Tn1MvJIn3+VDeaxfvM5ItGlIketyZeq9rWOVvSePn/zcrHn0v&#10;xGtlE6TPMex7TP3aLgEAAIBI0i/TsZpHa1NtT6p94VWiJtpBui/WdYMnS/HuM1b4kagbSTAkCCuV&#10;5+QJexsNnmJdTysYSunJS7zXJHhiFLbrlG7Hup5Xwccb730Tq+l/TelftGP9jFjHO8z7WMXr5qCP&#10;W+/DL957SCv4moR9D6tY19PKVNcPr/Q56n2F7XKkx06vn6zbRvC4xXscsY5F2M9pouemrSiCLRR0&#10;29/Vxf+e8d/WX5k+/lreMfWXysR7XW8bvI4e1+BnX49zvM9F8OeHeY7e84p1mVfBxwoAAABESrwv&#10;6P5m1/G+RMf7a6WK94U61hf/eF+q/Sci+mVev+QHrxNsau4X736Tja8STyrPyRP2NvFORuMd40TB&#10;iv+kMd5r5z+2Kt71/OUX7+cHH6+efIat4Al3vBNCrWDYFe+E2/8+1uMS6zpaweDDE++4hDkp1Qoe&#10;ZxXrelp6DGIJe9/x3mv6uQl2kUn0/tHrB49HotDI/7gz8TnV+4x1uVai+1Xe8/R/3oL34VUmj79e&#10;Fgxz/NL9XtfnEus6wfeBJ97rpuX/+fGeo5Ze5r+uricK5QAAqFfoegPklnhNuP1dbuL1oY93cpkJ&#10;2gQ9VtNu7SKhJwWxKt50lHvbZVToSVK8MQTutssgPUGM1z3E31w/3msXHF8k3rglfnpMPSV2GfSe&#10;XXp0rIuwFZxGWacbDfMc1UV2GeTvBhSvG4P+jHgn3PGOv75ewWAnqj4y5e+SofT5xuuicrup4PEI&#10;3j6eTHxO471uSruHJKLPY4Spmc5Wdujx1ymiE02Pm+73uk5lHstaU7FeA52yOd7PjzdVt5924dHn&#10;6J/OWNfHuKsAAICgBMgd8U7Qtf/6NHfV8W+7DNIToroKSw63yyA9UYp10q0Vb9DH/ewyKuKdiOjr&#10;kOjkKt6Jrv8EPt5r5x+PJNb7YKxd+vkHkIwXrLxhl+kSbzDhU+1S6V+uY40BocdHT0A98YKNRGNa&#10;6PGPN35EmBPIKPOf1IYR70T6ELtUmficxrtPfd0SfT48Gpbc4K5GWjrf6/E+nzr+TKzXQCveOCp7&#10;2WVNrLPLWDSgAQCg3iAoAXLHMLsMCv41WU+ownyJz6REzdZT1couo2IPuwzSv0Qn8oldBvmPlb52&#10;8QZs9E5UYg3UGqslhf/kK97JWqon38nEGxjW/1jitTjQAUX94r2H4h1HT7zXId7rlq/CjCuRic9p&#10;vPtMx+xKUZLO93q8Fmo10dIua2KuXQIAUO8RlAC5I163m8Wm/M2yteL9NVnvw98vHdETb5pg7y/F&#10;wWmBvb/UBwMWDUf0tfYCliCdTjrd9K/ksVp8aGsmbwyLeGFdulu3IFq0G0k+ycf3erqDUwAAchZB&#10;CZAb4nW7UTpWRLBZdqKxAOL9lbMuaIDjTXMZtrI5XkE2xJsm+EhTGnwEpwX2/lL/tl36HWjK39XC&#10;T49tUPDYJ6p4r0vwr+WeQ+0yVjcDL+xBNPA5DSfT73W9bqxjnahqMtU5AAAAkJPizXZTkwp21VHx&#10;Zkfwzz7hCTOrRNiZJzIplefkCXObeNfRGSMSSeXxxJpVR2e50L9UB/d7LUZ0GbxMZ4HR1zu4X+8r&#10;U7TrRfDnaelzivX4tWKNnRPvPeSfLSSWMO+9MNfxxLqeVryWOmHvO5X3g0rlMat0H4ew4t1ncIal&#10;sGLdl1ZdH/9Y0vVej3U9rXjPMayaPMdY19eq7WMBACCn0KIEyA3xut3URF10v4n31+VUB2bVE5F0&#10;jqOQDh/YZVC8wRU9wZlrPLFagsQaz0Gb9F/prlbjDeSry+BApvoX7ViPK1ZYli761/JYXRK0RVSs&#10;x69idUWIdVzUILuMJ9jixhPvdavPMvE5jfe6xWpdEYv+2xRvIN+oSdd7PdZ9qFQHZtXjRtdKAADS&#10;gKAEiD79S146B/tTme5+875dBmlIE/YkSK+nJxBnOFvRkWjAQ29sgqBYXWY8n9ulX7xpgoP3ERy0&#10;Nxiw6Psm1nsn3v2nyz12GRTrGOhziDU2QqzjovQ+4p0Mxjv+Kt0DVcaa0lUfVy6dqGbicxrvddP3&#10;YZhWCX8zFZx6OpaoHP90vNfjDXR7jamwz0dbqswyleuzOwEAEAkEJUD0xTohUNp6IFYfdX/Fmyo1&#10;07PfvGoq3oCy2q8/0UmYnhhok3H90q+tKKJGT3RiTcerbjYV68TmFrsM0mOkxyoo3jTBQe/YpSe4&#10;HU/Y+6+pVAarnGiXQYneQ7GOpx53Pf6x6OtV04Eq432GdJpc7QakJ/9auv6VqWQti6IkE5/TRPf5&#10;oql496n3py2dgq3non780/Fef8QugzRc0uAo1r8pHm3Jo8dNpxIGAAAA6g0dTyJWn/FLTCWjJw+x&#10;bqvl//KdSl/2sGMAxOuj75WOWaDPwTvR0evr4w0+3+D9hpXKc/KEvY2enMS6npaOT6B/3dXnpMt4&#10;x0sr1ngFnkS38yp40pnocXmV6PmnU6yxUYKVbKwUPT6xbqelz0PfM3qc9X0Ua1wXr7xuIZ54xzbW&#10;ey3M8whTwftO9f2ZymNWYa+fic9pmPv0XrtY9+c/BlE5/omk472e6N9qva1e7v27oqXrehyD19XL&#10;PDV5jrGur+W/XwAAACCrEp1wBE/+YtET6Vi31fKfpKfyhTrsCZiK9UU+1Yp1v2HU5CQhldskOokP&#10;U3psEtGT01i380qDgVgSBQZaYQK2dAhzfJIdA1Xb95D/fe5J5T1c29fZq+B9p/r+TOUxq1Sun4nP&#10;aaIT/2TlPwZROf6JpOO9rsG1Dggd67apFEEJAABpQNcbINpOtssgbdoeZorJ2aay1f1GXWbqOnc1&#10;7+hfkUe4qynTriB6bBKJN02wJ964BvH2e5Ldb7qE6ZIQZqwUPU7xujolo6+Pvk61obfXbmxh6OOM&#10;NzBnlGXic3qDqXTcZy4c/3S817Vr2FBTwXGHAABAFhCUANEW66/hKpUv0/FOFOti9ht1pynta5/q&#10;ya6e8OiJbrz++1Ggx3aAqbAnchpwnWQqWUiiNOSKN9aDes8ug+LtV3p/er91IdFYLkoDvFjjs8Si&#10;x0uPW6Lj4aevh74utQ1JPD8zleg11ufiva41HQsl2zLxOa3Jfeq/bb93V6tE/fin672u96P/5h9m&#10;Kuy/KR49bnoMvFmwAABALRTYJYDo0W4z8WZ/0L/Uhj3h1SbTN7qrO9ETEv1irV/OR+qOAJ0+VP8y&#10;7KdN6mNN0TreVLITUw1mDjS1tymdgrSVKT+dWvRbUx+ZCtNiJpFUnpOnJrfxaFconU1oD1P+46PP&#10;Y7EpPfFJNaTQpvPxphXWk8JYx0iP8f+5qzvR46snr3Ul0XvvBVMPuqsp0c+FzijSzZS/+5m+Rvre&#10;0b/uJ3vv1PQ9rM/nBFPebfXnaDClP9M7QQ9736m+11J9zFH7nCa6T33On5lKdn/ZPP7JZOK9ru/v&#10;A0zpvynBfwfWmPrElM4ypIMzxwqIavIc43XLSeV3DgAAAAAAAAAAAAAAAAAAAAAAAAAAAAAAAAAA&#10;AAAAAAAAAID6gFlvgOzSmRIudFcBAAAAx/umHnZXAdQ1ghIgu3TqxnHuKgAAAODQac1HuasA6lqh&#10;XQIAAAAAANR7tCgBssvfomSaqUfcVQAAANQzh5q6yF2lRQkAoP7SoKTSFl1wAAAA6i++FwIRQdcb&#10;AAAAAAAAi6AEAAAAAADAIigBAAAAAACwCEoAAAAAAAAsghIAAAAAAACLoAQAAAAAAMAiKAEAAAAA&#10;ALAISgAAAAAAACyCEgAAAAAAAKvALgFkx0hT49xVGW9qlLsKAACyacKECd0KCgqOsZtSWVm5asSI&#10;Ec/bzVp78sknL7KrjrPOOuthu4r6i++FQEQQlADZxS9EAKiF4Mmsqu0JZybuE7lHgwzzPnjIbmpQ&#10;MtO8DwbbzVp76qmnKu2qY/jw4XwvB98LgYig6w2ATOlhaoivdBs1s68p/7HUCkrX8Q7eT1tT6Rbm&#10;+QChmBPZznoy668JEyb81F5cI4WFhb/y35/ZdY57CQAAqA8ISgCoWCeuNSm9H88Zpqb6SreROj2u&#10;s0z5j2UXU0HpOt4XmvLu40VTK01lgt63//HebwpI2VlnnfW+Wcx3t1wFBQXD7WqNVFZW7mNXPdPs&#10;EgAA1AMEJQDUHab8J601Lb0fpI+27tBAwe9SU0+6qxnhP8HM1M+ZbepIU6udLddoU2e5q0DKJtul&#10;5xC7TJntdvMju+morKyk2w0AAPUIQQkARNdTplq7q46xph50VzNCWwT1dFcd79llJmhYEuzOoK1K&#10;6KKFlFVWVupnpUpBQUGXmna/MbetNsCmue93R4wYsdhuAgCAeoCgBACi6VpT/kEDPzZ1mbuaMQfZ&#10;pecNu8yUV01d5646NBSiCw5SFqv7TWFh4RF2NVXa3c2PbjcAANQzjK4NZFdURjefZOp4d9WhLRee&#10;cFdTst6UthRQeqLv74qjJ8R3uqtIQltVaDDitSbRLioamix0tmJLx/GeYcoLZ/Qv9DG7wjz99NND&#10;KioqdCyTtJg5c+axGzZs6Gw3ZY899viwe/fuX9pNQL2fbNaZp5566i9mcYW75Zg/fPjwvnY9FO12&#10;U1hYuMhuOsx7vTstSuonZr1BFjDrDRAR/IMMZFdUg5J0hBoEJTWnY4P4xwrRcUmSdbmp7fHWcOZr&#10;d9UR92c+/fTTI80Jg/e+BTLOvN/GmxPUhP8+mpPaQ81JbbXWH+Z2Q2xrk1DMffze3McNdtPpdmNu&#10;X9OWKchxBCXIAoISICL4BxnILoISBGmzfx0Y16PhRS93NaHaHm9tPTLBXXXoWCUxW7AQlKCuhQlK&#10;lDnx1JZIfdwtx33m5PNKu56UOTGeYk6MqwZyNT/3VvNzb7SbSemJtV3V264aMWLE83azVuwAs8fY&#10;TTU3xQDoULPY091yxLy99/jDPPZUn2vwOcS7jY4tY67XRtfNdd5MR2se/30q89xDDc6rz9HcrlZB&#10;SeA4VXs+BCWIgaAEiAj+QQayi6AEQcHX4jBTYcZIqO3x9rdi0W4/+7urOyMoQV0z77ewQUmNu9/U&#10;tNuNORH+vVkMNSfUg9w91ZnH/q5ZTDOPP3TgomywMMaUzuDjD38860xNM/f/QrITf/MYx5n70d83&#10;Dv/x1BDBPG/tSneibitz+U6BgD0+vzKr+u9TrMej5pvbfmCWD5vbVwtiEoUONkw4x1xebbYhpdcz&#10;iweSPcegRPdp6WN9xtxv3Ncl0WNOxNxOWyadaVZjHScdS2eyeW/9Mfh+IyiBQVACRASDuQKIqram&#10;tHWFV2FnQ9HrpXq74M8KI/hz9D5qS+/TH5JoYFEXA0nqY/d39XnGLoGcYk5kq81+Y/QxJ63amiIp&#10;c2Jb9Zd/69VEIYkGDOa+/2tud4OpmCGJMpf9SK9jrvtx2MeiJ9rmJHq2uZ2eNMULJVqYOtFc5yFz&#10;/ac0yHB3h2duN878nOfMalVIEou53kX6eMyqhlDxHo/qo4/Z1LSnnnrqFbsvLn3Mej19DqZiBhpm&#10;/yC9XJ+j3ZWQ3qe57seJ7tPSx3qDtkIy1w/1uiSj96P3p/drNuMdJ91/hT2eAICIIigBECV6wq4t&#10;I3RQ0RWmtAuKV9oFZZUpnRUlUZhxrCn/7cIMOhq8TcKTBksfh/82LU3V1q/t0nOPXWbagXbpmWyX&#10;QE6xrRiqzX5jTlr9IWAiwX9XptjlTjQkMSe62kqji92VlLmunvC/qre1u2IyJ9veOCkahIRirj/M&#10;PJ7JKYQlu9gwoaqVSTzmel6ritCPR1VWVra3q/G0N/cb9t9b5zmax5KwJZt9XTRgihtcxaCBib4u&#10;KQdNfvqz9X7MaqIgyS+l4wkAqFsEJQCiQsfI+MqUdh+J17RZZ4EZbUq/XN9qKlYrjul26QnzhflU&#10;u/SE+eviAXapNMRJNCNNWP5ZZnSmm0xPz+s52S6VPpdEf+ls+8wzz5xn14EoCgZ9/lZaMelJsjnJ&#10;9bc+WDd8+PC77Ho19mRcT9irTnQrKyuXmLrV1BDtPqFVUVFxutnWpvPaRcbTwvycP8c7KfeFJFXM&#10;fWjXk2u1G5B332bfxWafnpT76Qm//rykzPWGmar2b6P+HK/MpjOwsz0u1QJbe51b/Y9Hn6u56D5T&#10;1UKqRMz9dtGym84xNItXzXK8llnf6b7M9UdqcGM3q9HHGuN1iXXsNBDTxxp8XZ616ymzx+nPZrVa&#10;+GF//n1mebGWWb/WLGM+NwBAtBCUAIgCbyBRbzrcMH5rSsfzCIYlepKvIYMn6UmScZxdepL9BXpf&#10;U/7H+rpd1oZ+efffp44ZstJdzTh/QJOsefv//fDDD0fadSByzIloyt1vzElu8OQ7bpc3c139t8d/&#10;QqxjXRymY13YFi0OHajUbI8yl2mLiaoTY3P7LuaE/m92s4o92faPr6Je1TExzAn+Xf5uQGbfw2bf&#10;Sfbku+qE39z+Rxq22M2kzO2dgEcDBP05vnL+DbTHxR886CxAevmN/sejz9Xcx5Wm+upj0vu1FyVl&#10;rqvBy8XmPnfX52SWo7S8+zJX8QcaSmfk2ol5rBpA+F+X+/SxmvsJHrv39bFWVFTov+P+12VQvBAm&#10;GXPbO0z5Wxets89Jf/6VZqljtuhrdpdZ+p8bACCiCEoAxKJ/7dQT91SrJoKzrSj9i/BJptqZ0sHt&#10;tHRQ07Gm/LTlyU4nHEYwuEj02PQkJhjQ6Iwv+iU6Hv/sEeo9u6wNHbDRLx33GUYw9HnfLmPRblFh&#10;gicga/REWE++7abDnMQmCz+D/0bE7HajJ9J6Qm03naDBnHAf7z8RD9LHY65zvd30nBgMb8z9jjGL&#10;aqGEOaHWfwfj0pNvs3jU3apyvl0mZO5fB3Td3VSiQWaDx+Vxu4xLH5O5b/33WoPsZJwwwz6Pndj9&#10;1YIfPf7BY2dfl6oWQfrcNKCwmzHpa2auF2w1dI5dhqaPxfzsYXbTYe736njPyZPscgBAdhGUAIjF&#10;696SaqVKW4PoWB9+GoYMNaXNyv0tKvQvvJeZ0i/g/hYjegLkbxGh3rFLTzCE8PN3O/Gr9sU3oMQu&#10;PR/ZZW0cZZeeuup243+eelyDzfn9fm6XQNQFT9LjBny2JUeobjfmeqfZVc+jiUISj7a4MItqny1z&#10;X8Hwxj/9r6rWBSceDQTMiXlVCw5zv13Mc0o4Doq5/tPmRD3MbBrN7DIlekzM/Sec5cc8hpnJwgxl&#10;X4tqXVWCx87/uuixCPncvLDC36pkoF1NRfA5aCsgQhAAyHEEJQCySQda9bdm0CbzGoYkooFJ8K+z&#10;wabmwXFK9rPLWPzdbvxN9oPdcfz8l6VrfJJedql0tpu66nbjP+HQ7j7xaMsTbWkDRJ45WQ6eqMbt&#10;fmNOjkN3uzGqtbCI8XMSqdZKxdy2KsDVYEMDDrup5puT7UStu4J0St4q5r5+bFfj2WSXqarVgKe1&#10;UG3cGXPs9rGrHv+AsNWORQgL7FK1iPc+SaBaEF9RUfGIXQUA5DCCEgDZFGyhoH3/w3jQlDPYoBXs&#10;KhMcpyRe6OE/+df7u81ddWi3nnhTC/sHm03H+CTKH0L4n1sm6fPz/9xE3X2a2yUQebZbxbt201EQ&#10;p/tNjFYE8brd6Am0v2vMkjCtSTzmBLratNvm51Z14THrwTDXf/KelLm9hqt+wVZvNVXt3yLzc67Q&#10;bi52s86YY/0fu+owj6OjXXW63dhVh7msme4LW/ZmfsGulQmZn1dt5iPbeggAkOMISgDEot1ftItL&#10;qpWKYAsF/aKfSsuM4ICNwab1/gBDW63ECj38t9H704DFf2Kg0wYHBfvsp2MskeBj+8QuMy34/Oqq&#10;uw9QF4ItQ+J1v/F/puN2uzGCJ9CldhlKklCls106Kisrv7eroZjr+4PhtDH3G/x3VmeHeeipp576&#10;0tRf4gQNaWcex5t21VM1Ba95PDu1LtHHGLb0+u7NUhd8/uZxVhsbBwCQuwhKAMSiX+j1JCPVSkXw&#10;pGOGXYYVbJYeHONjol16/NP5es60S/WaXfpPDGKdBOxll550jE/SyS7rmn+8BW3anqi7z1y7BHKC&#10;OWlN2v3GnOxfYxb+mVJS/XcsVdXG2gg+npqKESS0t8tasa0jYo1bpEHFFRo0mGNYaZ7Hx6aeCgYH&#10;6ZIoZDLPndZuAIC0IygBkC172KUndBN2KzhlZFAwwDjcLj3aisPrQqN/jfVOkJ62S6WXB6cf9k+N&#10;q61P0jE+SVCqfexrQp+X/y/sL9hlPBqiBP+6DESWnlybk+hk3W+OsEtPzG436WIez3q76kmpm0c8&#10;wSDBPM9q3UFqY7g7806iQZ715w0yNUyDkyeffPK/mQpMwjDHWKc81imHa1qr7F0BAOoxghIAuSrY&#10;wsE/GKrSAMPfjWZ/u/T4u534BzENjm8S7J6SifFJsqEm3W50DJeMNPEHMiTYQiTY/SZst5u0KCgo&#10;6G1XHemaHSU4y42e8NvVtNCwxNznxaaqBU+xaEhjA5PgINt15U1zXHXK4RqVbUUDAKjnCEoA5Kpg&#10;NxH/eCcef5ARbB3ibxnysl16/MHJqXap9Pb+nxO8XS7xP6+w48NoiHRkYWHhRncTiDZzYr9T9xud&#10;DlhXstDtRvl/XtoUFBS0sasZc9ZZZz1s6ojhw4cX2NBkvA1OYrbuM4/pCu9Yp5v5uVXTIQMAkAkE&#10;JQBylX+WG1Vt+kgrONCq18xdAw9/E/xgs3J/AKLX8wKWA+3S82+7TLe0NZtPwD8TUCotY2afeeaZ&#10;v7HrQKTF6X7jdQtJqduNBgV21WHup2rWmjBitPrwn+wHx1xKadYa81iqDWhqtlMaaDZVNjQZZYOT&#10;lhUVFacHj7PRorCw8Fd2vVZidOXxP7+ldukwz303u5px5jlXGxsm1fcEACC6CEoA5KowA/gFxyk5&#10;xC793U5ijbuhwUms7jd726XSVhiJBj+tjeD4LemmszzoTEAe/7gsSbVt23aDXQVyQbCliNfdpibd&#10;bqoNxmpbpYRSWFhYLZgxJ9VVU97GOuFOpTWGuX21oMRsf2pX64R2V9HQJEZYEqulX8rM8QjObFPV&#10;rdL8zGqzhAWPRSbZIK5a65ZU3hMAgOgiKAGQLcEBS4Oz1iQTnH0mVteR4Dgl3s/wD+wanB3H429l&#10;4V3f/xjTOT5JXc8o459pQ4+PdqkB8pI5kQ22BPmRHT+jJt1uqrVcM/cdHBw2LnNd/yxTqqoFS5yW&#10;L2PsakLmuRyqz8luOoLPua6Yx/GKXXWYx5GW2XfM/Xght8P8HA2qHXZMkaruP+ayLnU5mKz5eVWB&#10;lzKPVQe/TSpT3ZIAAOlBUAIgW4LhgA6y6B9DJBn/GCMq2M3G4w80vCmCz7JLFW8QU3+A4l3fP8Vw&#10;sKl8bQRbpqQaGqXKf3KXzsAHiJxYIYRxvl06KioqHrGrCZnr/dEs/Cflg8IMWmqu85SewNtNPZle&#10;EqMFy+N26TDX/2mwu04s5nr/sKueV/U52/Va0RDGroZinle1wZ7NY6t1FyANPfQ42814x65a0GWu&#10;X6NWHTUJL8zjqTZjmPnZXhAXl15eWFhIQA0AEUZQAiBbYk03e6FdJqNT+wb/khsv8PAHKNrd5BK7&#10;VPrz43Wf8d+fXv9au/Ske3wS/1+q/YFMuunYLvkyIC0QVvBEulpoYVslJGVDl2rXNfd1w1NPPfUX&#10;u1mNnnjbkGSY3eUw2ztdX8f9MPftn61Gx/gYp0GB3a7G7D/UlLas6OPucawz9/EHu15r5nG+an7G&#10;OLsZRjBY8bfoS5keP/MY7rGbnmrdlFSM59zHvCbVWrcko8/T/Kxn7WZoMV437z3xij/osq/X783+&#10;L/VysysjA/sCANKjwC4BZMdIU96X0PGmRrmrdW6SKf+0mdeZutNdrTENFu5wVx2x7lPHCJjqrjr0&#10;r5HaUiTZX9pmmPJP0zvW1GXu6k40VPF/Wdef4QUel5p60F2NSWe/8QIZvQ8vYNCTk+B0w7V1v6nR&#10;7qpjgKlU/uIY5ngr//X0WISdLUOPo9O9yXzR72W+6PvHd4jpscceu3r9+vVV47qcdNJJ13bt2vUH&#10;uxnXww8/fMe2bducARl1hp1LL730cucC1GcLhg0bVuNZafSE27yXFtnNasxJ7tPmZDd0FxplTnin&#10;mM9AsLvLErPvP2b5vd3V3WwPNMvgCfGrw4cPj9k9wwYDU00FB3Seb+53lllucjelxFxnp4FDzXVu&#10;Nc/lRrtZxYYA+vvGYa433lwv6e8b81mv1KV9bi+Y5VPmdjFb05nraisO/dlVz7eioqK717rFPAZt&#10;GfKQc8EOr2prnlhBlYYK5vpXmNWq+9PHYX7+7nazmuBzVOb6M039IV4QZt8XvzLXOc3ctote39x/&#10;1e+W4GMOXu7RQMTcz3N2s8bM+4Lv5YjK90Kg3uMfZCC76ntQooI/W0/eTzEV66RIT9Y1UAheX7+4&#10;JpredoGpWIMK6r5Et9MuNxPc1Wr0r5f6F8F0Cv6sZCFOUNjj7Q+ZtEWNvxtSInr/2iVI7zdMgKPd&#10;qL4y5YVSYUOZYLCVymME4jInvTuFG0pnbAnbosRjA43xse4vEXOinTSUsSfdt5lVf0uRZLQlyX3m&#10;vncKSVQwRDDXTSkoCQiGNt1N9TT3Xy3cCf6MYOgQZK5f1SrDXC/W7DHrzGs1KtFrZR6vtiLRwaqD&#10;qj1mc/8axPYyVe0Y62PwByFhgxJlrqvBTtjfC/p6XR08HgQlMAhKgIig6w2AbPuZKf+JsZ5YaysT&#10;PaG/1ZSeoGtpoKLX84ckSluSJAo7VKxxOLRVSLLbBWfN8aRzfBJP8GdlYjBCDSH8X/LjDWQbjx57&#10;PdnQsCrWyYhHQ5K/mfJ3VdJWP2Eca5eeVB8jEJM5Kd2pK4Y5WQ3d7cbP3GaxOWHWWV5u1fuwu+PS&#10;65i62NwmacsVfTwVFRXHm+vrSVLVeCjxmOtpq4kTzX3HDEkyoI85lsNMjbT1I1PBkEQDoZRO8Mx9&#10;DPLK7vJLGpIobamjP9tu+lV7zGZb//1KJYhKSo+/+dkXm0r2fnjVvl5ZGXAXABAOQQmAbNMxQk43&#10;VTWLgaUn9L81pa0ktIIBibZQGGFKu8ckE2scjjBfUjVICT4ule7xSVTwZ+nz1/FE0ikYQsQb1yUZ&#10;7SKkJ52rTOnx98IsDbY00Fphyn9CqK+VDoIZhjbf94sXVgEp0QFAzQmqhgpVZU6aqw3EmSo9OTal&#10;XUGuNfc3PnD/7+o+bbGi10nlxNgGMaPMbfc196FhzNP2Pp0yV9EpzO8z60PM9QabShbeLg3cfqm7&#10;OzG9f1P6vJKGQcpe71rzeMJ0ZdKplvV5JKSP19SJYQMt/dnm+hpYVBs3JBFzXX2ttNtStdYiZt8q&#10;vR+vzC5/qL8Tc/uHTXnvB/9rpoMJO6+XhjnmOs7r5bvcu38AQETQxA/ILrre7KCtEHQw19+Y8rdE&#10;iEUHPg3TksSj960n735hxwDRwV8fcFcdmRifxBPsfpNo7JWgMMfbP+aKHsOh7moowfsPS08sNAgL&#10;c6yDY9bQ7QaICNslSFvR6JS//q6MG0zp+C/va1Dg7IkhXjcW241JLxto79vzmdl+KWxAEov5mTq4&#10;7AmmOpsq0X0+n5mf+UVFRcUzGkzZfUC20fUGiAiCEiC7ovILUVsC+Js762MJ01IjET3B1efnCXuf&#10;Gmpoywf9Uut/TBqK6Mm2toIIG5D4aXcR7Xqi1pgKewLujYvi0b9ApzJ2SCpijevR21S8mXn8kh3v&#10;YFiU6hgoSpurn2cqzF+LlQY9N5kK8/hVMLA7zFSNB/AEEB2pjPcB1GMEJUBEEJQA2cUvRAQFW26k&#10;a+BYDTn8YzQkG8g2EQ1dDjSlM9rsZ6qVKY82H//MlHaZSeX+g61JUm3xAiDCCEqAUPheCEQEY5QA&#10;QLQ8Ykpbknh0nBavJUxtnGyXKsxAtoloCxEdW0C79mhLFg00vNJQR1uypHr/wYEof2+XAAAAQJ0i&#10;KAGAaNEQIjguib/rT035uxrFmgUom3QcGH+XG21NQpcbAAAAZAVBCYB8pN04vEr3zDF1QVtkaFjg&#10;0RBBw4Sa0uPgHyA31vSZ2aKvz23uqkNb04QdwBYAAABIO4ISAPlAx8zQIGGGqUpTOtaFV7PsPg0f&#10;wg7gGgUaFvi74OjMOzUNfXTWB4/OQhNmBpq6oK+bzpLhD3GuN1WbbkEAAABArRCUAMh1OkipzhSj&#10;QUKigQF1phadeldnVknHmB+ZpmGBhgZ+75iqSVjin6UmSt1u/mbK/5ppK5pMzSgEIIsqKytX6QCu&#10;XpldGtoCAAAAO9HRzbW1g5Y3yjnC0xYi3vHzl7Ys0UBEK9blq0zlSpccHZ/E/9j1uWlLjLD0ut6x&#10;0NJuOFEQfF76mqTyvAAAyDd8LwQAwOAXYs3pCb937Ly61VSs1iIaqOiJuP+6GjjkAg0PtNuQP+zQ&#10;55nL9PXwPx+tXBxLBgCAdOJ7IQAABr8Qa26BKe/YaV1rKhE9EQ+GJbk0ZgkAAMhvfC8EIqLALgFk&#10;h/5C9H4Rjjc1yl1FEhp66CCtHu3r3stdTUjDlDvcVcdTpghLgHwxRvaTQulut0QqZJHcLJ/YrfDC&#10;3M8YOcZcp6Xd0uusNdd5024B8OPzEhbfC4GIYDBXALnoILv0fGyXyXxgl55Eg78CyD1nS6U8W1W6&#10;XTNh7ud3gev8zt0doCeIN8vpVXWL7G4vAXKPhoj+97NuhxPu8wIAEUFQAiAX7firlEu71NRET7sE&#10;gEypfoJYIQfY/UAuSlcYCQCRRlACIB/sb5ep0uloAQAAAKAKQQmAXBSrC02YaW+72KVnpl0CQGoK&#10;ZI5UyvtVpdsAYuPzAiDHEJQAyEXTTOkArn4vmkoWluggaX6P2CUApOZ3concbP7N8Uq3AcTG5wVA&#10;jiEoAZCrrrRLT2tTU03db6qH7gg40dTx7qrjOlML3VUAAAAAcBGUAMhVr5oa4a5WM9qUtjbRwESn&#10;EVba0uRxd9Ux1tSd7ioAAAAA7FBglwCyg/nya0/DkOdMxZvBRqcO9k8D/AdTN7irAPLKGLnbfLO5&#10;2m6JVMo9crP82m6FF+Z+dFrUQulut0QqZJG5zifOuk4B7M1uU2H2FshezrqqNLcsjDM+Q6F8JDfJ&#10;f+1WbP77VmOcf/920ClbPRWy1my/abcS899OpXJbT/A+go9N+Y+b/5jVVPX7q/6Yg8cqlZ8XfH3D&#10;vDY6FXShb1a2WLfxjlFNX5tYxzRVNTkuOx73meb9PNxZV5XylHmez9it6vz3m+jz4pdP76Ga4Xsh&#10;EBEEJUB28Qux9tqautDUHc5WYtqS5CZTK50tAPmlboOS+NfRkz136tTUFMgZ5n53PjHUk7Uy+YVZ&#10;G2aus7u7s5pJ5udNNj/3T85kxB4dNFPHgwjSE3qRoaYOMvdXYpYtdHdMlU6oM0mK5c9JgwL/z1a/&#10;M/euEj3+Suc+/+g89rD0xFbkWnNfJ5hl8LGvM/f5WtXJu/91SPZ+0NfNDQJi3a9y71tkeszHO0am&#10;mdseard2vJ7u878rxv2691cs1+x0bBM9Rw0nYt0mkeTvIe+53Wme285BQPC1DcN/vMN+NnP9PVR7&#10;fC8EIoKuNwBymbYm+bcpLyTR1iPaHecpZ2tn2i3nK1M6XgkARJ+evJc5s4RcvdMJ4g5DzWX3mpPK&#10;tXY7GT391PvTk/pYgcAO2hpGr1sun5uTywvs3vDGyP84t433+HWfPvYx8qTdk5jeX4G8Y0pbNcR6&#10;7C2cy/TktlL+Yfclpifh+vP1NvHvV7n37R1rN3BKTI+Z+/xj3a97f+6x3XFfeptEzzHWbRIZI79M&#10;+Bq4vOc201z/f+y+aMiF9xCAvEOLEiC7+MtBzWlI8o4pHcRVaUiifyH1WotoS5MzTF1jKla3HA1U&#10;wn2pchWbusVUB2crvva9evXa84UXXphitwHUkWv+fc3+k5ZMqurmMrTL0Dl3HXjXDLsZWpj7SXSd&#10;xxc83vWO2Xcc6VyQguv2ve6dc3qd843dlDtn39n/sQWP7Wj2n6Luzbt//+JxL+p4TtWc8vopJy5a&#10;v2g3u5mS0XuOfv+y/pdp4LyTkudK9HdalUHtBi2auWLmju4WSRze4fD5fzv0b8Hp36uMfHfkj1K5&#10;v6B474eaHo/g6xW8n1Sef/vG7de8edKbE1N5zb3bmNX3S0pKHnb3Bmh44AYCqQm2nMhWixJtPZPa&#10;4/+7uY/4M+rU9Hh4aFEC1BsEJUB28QuxZjQE0ZYkXgCy2lRvU/G61OiXpttMeaGKJ5WwZG9Tn7mr&#10;yU2cOFF69ow3bAqATLj7P3fLo189ardEzu99vvx6n9TPacLcT9ifdd6U8+TTlZ/aLZE/HvRHObbz&#10;sXYrvunfT5erpl8lG7ZvsHtc5mRf9mmzj3TYxc1sv173tVPTSv8/e/cBH1WVtgH8mcykdzqhht6L&#10;FKkK2AAbdlQsWMHu2l1dZP1c665d7CAWUMGuoChFqnSk9wAplJBeps93z7lnkkklIZNkZvL8/Z29&#10;59y5mUwyZDPz5j3vu6LMtf0b98fsUbPVqpj7MUUFR2FE8xHy/jrHdsaQZkPUFfrn35u9F7P3zsbR&#10;wqPqLNAivAUWjV+kViX1ni928ZRPfK5+jfuhY7T+/4v7c7XHfFR0ei/pq3O+Qve47mpV7NO9n+Kl&#10;v0vW4Bb36f5+iLmw5eSWCu+7Ks+j+z4vaH1B0fdDfP2rj63GqmOrSnyfSz+XpZ9rT+L7Jr7+5uHN&#10;kW/Pl4/P8/sqiM+7MHmhWlXtYx7t8yhu6nbzcafD8c8ywZLSwQl9S8kH2nGh9ma/uA6HnsFylTYT&#10;f2woVt5WsKoGPEo73UBJSTnaWKVdodf40Wv/lHzMggsDtPsuu31IZNaIzJOSxH2KbKK/EKQyspwY&#10;Wsl9M1BC1EAwUEJUv/gL8fQ8qg3PmiSi1e+putiIlsFiS45nYddTBVhKEy+aKs0oiYuLm5mVlYUV&#10;q9cisWMndZZ8gaUwH/k5WQgJi0BUbOmYGdUnbz03/171NN7b/LZaAXf2uxv/GiYSwaqnKvdT1c81&#10;4ZtxWHdUxHV174/9BBd2uFitKjZmzjDsztylVkDX+G6YPvJ5jGx9tjpTVunHNKjFmfjuclF2oiRx&#10;XRft/iZ2v16dqVhqXgqu/e4y7MvZp84A/x39Zrkf2+qdRmpWLDokGnf2vRvXaNcnRLVSZ3XLk5fh&#10;9oU3Iteaq84Ak3rehBfPLvleduuJLbjq+0tKXDe67Tl4adRrZe7TTTzuR5c+gCWH/1Bnyn+OBs3u&#10;La91m3vJt5V+j8W1r294BZ9t/6TMc1n6uRbcX/+Dg8SvrZIm/XRVicfnVp2PObv1KLx15ptiOqt3&#10;797FryHEthwDiiNaenDhxnIDCG6lAwnl1bipn0CJCPD8Fybt9VLZWi7i6xTBHM8tNGWzSkRNErHd&#10;puR1C2HEHRXWehFbshzafXkGTBgoIWowGCghql/8hXh6xCt2z3QNMT+gTyslgiWidbCn6m7BqVRC&#10;QoIrNTUV67ZsR+euPdRZ8gX5OZnIOJaCyJh4NGpe/psrqh/eem6eWvww3lr7X7UC7hn8EP5vzCtq&#10;VXVVuZ+qfq6xn47AmpSVagXMvmweLulasrFHaTPWvYYn/nhQrbQ3zqEx+OnaJejbQtSfrNgPu+fj&#10;xm/FjkPdkFbDsfCGspkV1fXir//E85tEwzBdRV9r3AslX1ae22EsXh/3PlpFV1QWo+zXWt5jvuX7&#10;ifhmZ3HpqW5NemLNbdvUqmKneo6WJv2OCXOLM0Kq8/0S3+uY0FiMal9cJqT0cy0e53sXza7wedty&#10;dCPOnjVArXSn8zFbr5DJjqUDJZ6FZXNgRK8qFX8tXZDWhfNQMvukrgMllQczhKoFeEpuuRGBo+ky&#10;U7Ryp/v1nj6+LiTyESzmSkT+RgQ7Su9pqUqQRBDX/apPi7RVRyIin/DHwZL/N/XkiOmnDJLUphaR&#10;JRPpdqWX3924tHlXL6g0SCJc0q1k0Mgz0OC26EDJrBgRSPCGHEtVa9+WJYJdnkGS8jw5svLnTdwm&#10;gmCe5l+zoNofU4aePeEZ7JhWjQ45pYuXDlPH+vEMxp3ysZtKbQ/y/Nrd9O42nm5URyKicjFQQkT+&#10;JkEdT9didXQbo45ERPUuJfcIfj9QXKdCKB1MqCvisYjMiX1ZxdtuhDxL8RaYmjpVIOWzvz9GrkWU&#10;kdCJjIvaChodyTmsZnWnZ5OSdV32ntytZhUr/TGLUsrUjLlOHXWlAwmV26yObr6fGnmqQIrerak4&#10;uqRnk1S8BYmISMOtN0T1iymW1SfSaZfr0yLV+f+y0vVNZmjjLn1acw1h682a5BWYveUjtfIfdptV&#10;1sIIDgmVtTDId5zquXl2zMtoHN5ErSoWCFtvarJ95nQ/Vnzc2pTVMlNEBEHKy+rwVNH9lt56k/V4&#10;1RqlDPmwV4ksFc+Pq8lzeqqPFYGgnm+XTCq8vPs18t/bqQI45TmdbVbe+BhVVLZ4603p7TOiKGt1&#10;iLa4bqW3sdT11hvRyLoqpsn2wUVdqEp8XE22z3DrDVGDxUAJUf3iL8TqEx1v0vVpkX7a2KJPT0nU&#10;I/FsDViVQrBV1hACJQcy98lgib9hMVffdarn5tKuVyIyRO9qUplACJTU5GuoTqBEBAleXvl/mL9z&#10;bomMjarwdqCk9PfI8+NOJ5DgVpXv5ZVfjSuTwSO2tpzXYRzGJJ6P3s36VTmDxRtBD68ESp6R3VtO&#10;sT+nivwnUFIyOFQyUFI2cFS6m09FGCgharAYKCGqX/yFeHpKF3OtalaICLLs1YbnO7HqBFlOicVc&#10;fReLufouFnMtVheBErGdRRRQrW6AxC2QAiWioOsN315R6fdCZJd0b9oTgxKGYlLfyRVmm3gj6OGl&#10;QEnVvvFVwUAJAyVEDRRrlBCRPxLt+jxN1cZEfVop0RfSM0giOuB4LUhCROTrRDDlnl9uLTcwIAIg&#10;IpjwxIjp8g27GNvvPozXR7yhrgg8oiDrp5fNr7RAqrtuzPMrpsmtOg8svFOe8xsi2HG6wyDbChMR&#10;NTgMlBCRPxIFMjL1aZE52rhTn5YhMkne0YYIqHgSf7khImownvi9uBWvIAIEIjAiAiIiS0RkXDw2&#10;4l8yq0GM06nV4W9EsES0GxZBoqp8vbM2v48rvhznP8ESkRFyuuOZCn+vEhEFNAZKiMgfndTGJH1a&#10;wrvaENtyRFBEFG0VQ9QkETVNSgdJRG0S/yu0QUQVahXdWs1061PWqFn1pOYmq5kuOsQ75R7qm8gm&#10;8XxzL4IkIptCBEYaQkCkMuLrF0EiETBadvMGPH/Oq7i53x2yy055RPHZGeteVysiIgo0DJQQkb/6&#10;RRsXaqN0ZomoXSKCIqKzjRiehVvdpmjDawVcicg3tIop+WY/y5KlZtWz48Q2NdOJ+hR1pVuTkrWN&#10;PLvB1JTobOPpiu4TZTaFL+tW6nu/80Tt7wQRxVunDnoAr419T2aaiOCJCJyU3p7zyZYP1MzHuEq1&#10;y52G2umn7C9Kbx9yenTHISKqAAMlROTPRLBkoDZEMdeq+FUbonjre3JFRAGldBFMEWTYcnSjWlWN&#10;yLgoHZwYkDBYzWpf65iS7Wr/SlmlZt4XFRKtZr6rZVTJ4r7rUksGe+qCyDYRgRORfeNJ1Hmp7r+v&#10;OlG2rshZ6tgwuZCiZjoDhqoZEVGFGCghIn93QBui400TbVyrjf9oQwRE3EMEUUQGicg0GasNFm8l&#10;CmDndhA/5sW+3vGFmlVN6e0UYutFXW5LERkenpkL4s246FJTn3KteWpW985sPUzNdKKoan3VBhHP&#10;TemtOIeyD6qZD3GhdDSpuBVSw1Q62jgWz6Jh7zUjolNioISIAoWoWyLqkfxTG+KdknuIIIrIIBEB&#10;FSIKcOckXqBmOtEeVrSArQpxnWc7WeGmvrep2emJCq1+1obYEuPp+eXPnDI4IDIb/rN8mlqVr3QN&#10;l293fqVmFXtxxb/x1Non1arulRecuH/BHWpWMVGP5VRbY04nGyQuNE7NdO1iE9XMp/ykjjrRGnca&#10;blGr6ikbUDi9ntL1aTp+h6tUlo2jTPe8sqbjCu17d7taEVEDw0AJERERBQyxRUK0ufU0Ye558g1/&#10;RUQQQtx+w7clt+6IN+ji/mqi9Jv8qtTYmNyvZKMR8fhElxXx5r80Edy55fuJOHvWgFPWM7mkW8mv&#10;T9zvlV+NKzdgILJYxn46QrbErW+lg1Uiq+RUj/vGb68stwWyJ5FtJK6taiBNfL+2p29VK70Yrqhn&#10;4nOmYyNc+FKtdAa8immoekEace00bIMTJfedBZUKOBj8pt7Hh+roNhbPYEG59VtEUGkaVmjfw3na&#10;KjAqORNRtTFQQkRERAHlxfPeKFN4U7zhb/NqrHyD/dTih4uGeKM85MNe8nbPN9bi41849zW1On2l&#10;i7O+te6/5b7BF2/CxRDEm2/RqtaTCIKIN/89324rH7MY4usRQaBvdpZ8T1wRsYWo9P2KoIMIsojv&#10;gef93vPLrViTslJeExUcJY/1pbzgV3mPO+4FQ4nHXRXiWvE9FMGmyrY4iedGZLJ4/hspnfnjU0x4&#10;RPtfz0hRDAyYj2n4V6XbTkQWxTTM1a5dVG4QJAhr1cxtrAwslMeXishOx2twofQ/jLHa17hBe5zb&#10;tLFCjme0qwz4SBsl/8ERUYPDQAkREREFFBFoEIU3S2dziDe54g222F7jHuKNcunMAxFQEB/vjY4w&#10;k/rcUqLGifhcF80ZLd+Yu4M1IngjAiAbUovfg4pWtZd3L9u0S7xhF4+59OMWgZ3yri9t6qD7y3xf&#10;BBGIKe9+Rc2Xx/vX39Ybt48mzDnl4/Ykvuel69VURgSbRJCldDDtgYV3yiCMeH7Evx038f1+ZPhT&#10;auWDnsYR7S2/SCEqHSyZDge2qWyKVzyGCBJkyywKQ7nd4nT6/ZbOVvmo1P3NlfcFXKdf4CNMuFZ7&#10;7GXTrkRASARGSgdH9O5BxU86ETUoDJQQERFRwBFBDtHaVWRQlM4uqYi4Tlz/240rvRIkcXti5DNq&#10;phOBCPHG3B2s8XwD7unjS+dW6fGLbAsR2JnQ7Sp1Rle6ta4gAgjzr1mAm/tVXudDXCda4s67egGi&#10;Q+o3o0RwP+6qBIPENeI5LB1YKZ3dUx7x3HgG02Ztfr/cIIz4foujT9Nrc1yh3vB7Ev+gRDbFQx5D&#10;BAmqus1EtNcvGV0seX/iSarqfdUdEeQxYVyZQE95xDUm7XtSNrCyQx2JKMAZ1ZGI6odoVTtBn2Kz&#10;Nr7Xp+SvoqOjn8nNzcUdU+9G4yZN1VnyBTaLGYX5uQgJDUd4lO+9hm/IavO5GZN4Pv4x9An0aNob&#10;rWLaICY0Fs0imss2vGKIYML4zpfixr63YdaEr+T14ppT2Z2+A/nWvKL7GdRqiBzl6dO8v7xm+eGl&#10;sDos6mxZl3W/Gl1LvZkXj+eaXpPQRvv42LA4xIbGlXjcT478N546+//QPq4Ddp/ciW93FRdoHdF2&#10;lPz40sTXN7bTxRjX6RLZIjhI+8/9dZzbcRxuO+MuvHfx7KKv50DqThzOPYx28R3k4xCfW3x8aUsP&#10;/l50P2JM6lu1+qHr0/5CmDHslB8nHvel3a6Uj1u0DQ4zhRU9l4NbD8OEblfjuTH/xZ0D75XXLj74&#10;G9amFDeAmdjrxhLfX/G9ER9rdVhxIHOfOls5EYSZOWGufE5LK/11nNNhrHxeKlPTj2kZmYBhTYei&#10;dWTrzTNmzCj7GmIZDuBczINT+8+AXtqZUP2GSojAigFfasc78AwWq7PFliENZ2O9NhugXddMP1mu&#10;1dq1v8nZKIhvvKhsLII2YqzRblujHUs6G+dp/+u+5oh2TdVaPo3GmdrjNWuzyj9uCXK02+Zpn+dH&#10;bZWqPX6L9nHHtLn4OPGP5WttPIzpeFNeOwrna9cUt14KwqdYip1qVRv4upDIRxjUkYjqx83amKlP&#10;MUsbk/Up+auEhARXamoq1m3Zjs5dT/3XS6o7+TmZyDiWgsiYeDRq3kqdJV/QUJ4bsW3mh13zsS51&#10;DVJzkuU50RVHZD6IbIfRiefVKEtB1NgQ20fc3hr/kdz6U1NpSXtgt1nRsn0XmIJD1FnfJ7bNiIwQ&#10;t+13H67w+yuemyUHF2FX+g65nSfPkqtu0TNzujbujmFtzvK54q3unx3NrN69e5/6NYSoQeLEUG0m&#10;WiB5tkES/yBFtsQqmYlSVaI+iUEGKTzTd0QARNzfn9p9Vb+1kC95RnbNK06/MqKtzEypPXxdSOQj&#10;GCghql/8hRhgGCjxXQyU+C4+N94h6p54FnatLDBQHf4aKBF1RdwFckUwSmzFCjTVDpRQ9UzDYe3d&#10;kv5DJLbhTJdZObWJrwuJfARrlBARERH5GPEG3/0mvypEi1vPIIkoZOrzNTSqobxOQZUR7Z49v3+X&#10;dbtazajBqm4XHtEhyB0k0RXvayOigMdACREREZGPER1wROtb0YFlxrrXKgwUiPOiO8sN34oGJ8VE&#10;zZVA8vWOL2SGiLuNb0VBJBEwEteIds9uohjupL78wzzhOpkhIrryiC1DFbVJnoZz5TWiQ1CxHJiK&#10;Mj2IqAHg1hui+sUUywDDrTe+i9s7fBefm7J+2D0fN357pVoVEx1u3I7kHC43YCAKjoqOOd7iC1tv&#10;RDBIdKHxJAIgPZv0Vitge/rWEq2N3UT3nqmDHlCrwMKtN9UgWheLrjwl5cCFrWou3hmJf1BlK0q7&#10;8CCm4zW1qk18XUjkI5hRQkREROQnRKta96iLIIkvE0ERz+9HQwuSkFfEQLRGdo/6DZIQkQ9hoISI&#10;iIjIx1SlRbEnUY9EBAUCNUgSHVK9ttEi82b2ZfMYJCFPZSNplXFhJQy4kkESooaJW2+I6hdTLAMM&#10;t974Lm7v8F18biomtuDsPLEdudYcrE8RXVeLJcS0RkJ0a1m4dVT7c9VZ7/OVrjcig0bUblmbshp5&#10;1lzs0r4vnkQb35ZRrTC200U+18a3tnDrTTWJuiRODJYtkg2IRsm2xuKd0XbtnPiG/oT6aW3M14VE&#10;PoKBEqL6xV+IAYaBEt/FN+O+i8+Nb/PX9sANAQMlAYevC4l8BLfeEBEREREREREpDJQQERFRQAhK&#10;PoLgb+dXaYhrqWqC09IQs2gRQr7/FqbFv6uzREREgYtbb4jqF1MsAwy33vgubu/wXd56bkQAJOLa&#10;si11K+KKiYFjyDDYz7sAtsuugLN1G3WLfxLBH+O6tWqlfX2xsbCPqXntEtsj96PJm2/IuWPocOQt&#10;WSHnVP+49Sbg8HUhkY9gRgkRERE1SIacHJh+W4iwRx5E1Bm9EPLJx+oW/ySCJCJQ5B5hzz6jbqmZ&#10;yJUMjBARUcPCQAkRERE1eCJoEn7nrYi4YaI6Q0Loc/9G+Mb6aP5BRERUfxgoISIiooBVMGdemWF+&#10;+VVYHngIjh4lO4MKwV9/KYMDDZFx00a5fSn0zdcQfvediO7UFmHPTlO3EhERNRwMlBAREVHAErVH&#10;Sg/LvQ/A/MIryNu4TQZORK0STyI4IIIGDU3wl1/oW3YeeRAhH73PgrdERNRgMVBCREREDZYInBTM&#10;nV8mWBLy4XtqRkRERA0NAyVERETUoInOMLarStYmMf26QM0aDseZQ+WWpNKDiIiooWGghIiIiBo8&#10;+7nnq5muOttORF0P9zAt/l2drRl3vRD3qOzxiM8pr9mxXZ1RsrNK3IfnKO9xiuwasSWp9CAiImpo&#10;GCghIiKiBs8xaLCaVY0oeBo1egRiwwwlWvJGjj9Pnou8ZJy8pjpEAEN03YlpFouooQNK3K8orCrO&#10;i9tL369oAyyuKV141bhje4n78Bzeah1MREQUiBgoISIiIqoikYkhu8E88iCMq1eqs2WZflsorxHB&#10;lFMVhhXZIiIAIgIYouuOaFVcHnFe3C7uVwRNvJW9QkRERCUxUEJEREQNnnHdWjWrmAhMREy8olrb&#10;ckQwJfKC0ZUGNSJuuFYGQKpDBE0M2dlqRURERN7EQAkRERE1eKbff1MznaNHTzXTuYMkntkeztZt&#10;YH75VeSt3oBss0uO/F8WyQKonl10xMeE33FLuQGWsMcfLpGZIj7Oeusd8n7c95m77zAK3/sItquu&#10;KdOdR8hbskJeJ1ode3IMHV50H6WH+BgiIiIqHwMlRERE1KDJwqlfz1Urne2Kq9VMJ2p6eAZJRCAl&#10;f+lKWO59AI7+Z6izegcdUQA1/9clJYItIkgS9sQjalUseN5XaqYTrYoL335P3o+bCMhYb7oFBZ/O&#10;Rd7GbTKQQkRERLXHoI5EVD9u1sZMfYpZ2pisT8kHmbTxrDZayFUFIiIibi4oKMDSP1egbbv26iz5&#10;ArvNCkthPoJDQhESFqHOki/w1nMTueAXNJtSMohw8FCympXPlJqK5jdNQsiePeoM4IyKRsqiP2BP&#10;SJDr0vcrzqfN/67o9oqEr1iOFtdfq1a6lJ8XwNqrt5yXvt08cJB2v9+qVeXEY3JGR6NwxEh1puzj&#10;rM79VSaxXWs18959kne4f3Y0s3r37s3XEP6PrwuJfAQDJUT1i78Q/UcvbWzVp6c2f/58dOnSRa2I&#10;qC7ELFqEtv/4h1rptm0t/8c2fOdORKxfj+bvvIOgvDx1Vpf26KM4ecMNagW0eeQRxC5cqFZlb69M&#10;6Y89fvfdOD5lipyXfrwF/fvjwOzZalV93r4/t1699cCO4K37JK9joCQw8HUhkY9goISofvEXon8Z&#10;q41KM0ri4uJmZmVlYcXqtUjs2EmdpVNxOBywmAthsVhgtZjlMGtrq7Z2OZ1o36kroqLL1maoDvFX&#10;1/ycLJmxEBUbr86SL/DWcxP2049odMtNaqWzDj5TzYoF79wBQ26uWpVUOOEyZL7/kVrpWnZsV+L6&#10;Y5u2wtGqlVpVLuKLzxH3wL1qpT+e9J8WyHnpxyvuU9z36Sp9f56fqyYSmjVSM+/dJ3mH+2dHw0BJ&#10;YODrQiIfwUAJUf3iL8QAk5CQ4EpNTcW6LdvRuWsPdZYEh92Ogvy8opGXk100t1ot6qryGU0mDBl5&#10;DqJiYtWZ6svPyUTGsRRExsSjUfOqvcmluuGt5yb42/myxe7pMj89HZZ//kutdKJ+SdTQAWql1wsR&#10;xVWrStQmEe2EPYliqkJ5t4mCrebnX5afp7pKf/2imKs3irbGhhW/XPTWfZJ3uH92NAyUBAa+LiTy&#10;EQyUENUv/kIMMA0hUGJatQLBM0v+xd2T3W6D3aYN7SiCI+Jos9rgdDrUFacnKMiIZi0SEGQ0qjPV&#10;wxolvutUz435hZfhatxErSp2uoESEZyw/OPREkVZ3bwRfPAMNAjuQIkQeck4mH4r3pojiM429gvG&#10;wX7u+XD06Vfu4yoPAyUNDwMlAYevC4l8BAMlRPWLvxADTEMIlATt3wfHkj/UFhl9q4zYNiPmFm1e&#10;m0LDwtCxa08YTyNYwq03vutUz43tsivhiopSq4qVFygRb+xLc0VHy440zu49YD/nvEqzN7wRfIg6&#10;oxeMO7arFWQ7YXfwo7y2w6WJx+fUHq/9zKGw3TS5wsfLQEnDw0BJwOHrQiIfwUAJUf3iL8QAE0iB&#10;EhH0KMzPQ67HFhkxxDlRU6S+xDVqgoHDzq52sIRbb3xXbW698czeOB1eCZSMHgHj6pVqBRTMmQfb&#10;ZVeoVdWCJZ5Ee2DLE0+VCZgwUNLwMFAScPi6kMhHBKkjERE1QGKLTFbmSaQmH8K+Xdvw94Y1WLX0&#10;N/z+8zdYuvAH/LV8MXZs2YCkfbtxPC1F1hWpzyCJkJWRjq0b/4LLVbM3wER1JWh7yQKtnkESwT7m&#10;XORt3AbLAw9VqTZJyEfvI+KScbLGCREREXkfAyVERAFO1AnJzc7CsdRkHNy7C1s3/IW//vwDSxZ8&#10;jz9++VbOxbn9u3cgLfmwvFZ8jC8TX8vu7VvUisi3VSVTRARIzC+8IgvFiq055pdflZkjYotQecRW&#10;npC3XlcrIiIi8iZuvSGqX0yxDDDe2nojsiaOJB1Qq9Mj6oaIDJDarhtSn7r27CtbB1cFt974Ll/e&#10;eiNUVoz1VMS2msjx56lV9bvmCCJzRHxtoc9OKxF0EUVfc45nqxW33jRE3HoTcPi6kMhHMKOEiMgH&#10;iVogqUeSajROnjgW0EESQWSViCwYotpUOqsj5JOP1ezUjKtXqZnOMXSYmlWdCK5Y7n0ABXPnqzM6&#10;ETQR7YuJiIjIuxgoISLyQXYf3/riS0S9koz042pF5H22K65WM13IrKoHSkJmfqhmOtHy93SJWial&#10;gzZBSQfVjIiIiLyFgRIiIh9ks1rUjE5FFHXd+NcKuc2IqDaIlrxim4ub6GAT+uZralWx8LvvLFFw&#10;VWSGWG+6Ra20+zmdbJDYODXROdsnqpn2sxAbq2ZERERUEwyUEBH5oPruLONvRPHZ9auWybosRN4m&#10;Axy33K5WurBHHkToc/9Wq5JEcEQESUR3Gk+Wp59RM13wl1/I1sGijklViPv17KAjgjeO/meolZ5x&#10;4ql0tx0iIiKqGgZKiIh8kMUc2LVFaoOox7Ju5VLZ8pjI20RHGvv5Y9VKF/bsNER3aouIGyYi7PGH&#10;5Yi8ZByizuhVJkhiu+qaEtkkbiI7RRR7FfdRWe0TGXy5644SxVxtV01Us2KeW3PEtSJgU57ysllE&#10;MVj31+E5PBmOHC73GtZKISKiQMKuN0T1i9XNA4y3ut5s3bhWFmSl6otr1AQDh50No9GozujY9cZ3&#10;+XrXGzd3sML020J1pq7u3AgAAP/0SURBVGpEm9/Ct99Tq2IiwBD62n/VSiezRIYMKwp4GHJzZStg&#10;EVDxJK7L27hNZrt4EluCRLaLJ3Ff7iCPuD/TrwvgatO2TPea8h5PVRXMmQfbZVeoFdUVdr0JOHxd&#10;SOQjmFFCROSDzIUFakbVJVoriwKvonYJkTeJoET+DwtgfvnVMgGK8ohrRAChvCBJRUQWiAjEiICF&#10;GCIzpXSQRN7v3PnlPgbRHad0wVcRaPG8P8+6KURERFQWAyVERBRwjqUmy9bB1LCIYqaOocNLjNog&#10;ghG5+w6j8L2PYHngoRKfT2RuiHP5vyyS11SWZSG284j7KL2lpzJiC0/+0pVl6pF4KvhhQbXu083V&#10;qnWJr8U9Cs84AwX9+8MuMl3KuV0MFpIlIqJAwq03RPWLKZYBxltbb5b//gsK8vPUik5X15590b5T&#10;Vznn1hvfxedG39Zj+mMRgnbukBkgYouMm8gQcXbrDvuIs0oUbz0VUSRWZKeY/lqjzqj7SmgFx9Bh&#10;lQZbPKUl7YHdZkXL9l1gCg5RZ8kXcOtNwOHrQiIfwUAJUf3iL8QA461AyZ+LfkZhQb5aUU30GTAE&#10;LVu35ZtxH8bnxrcxUOK7GCgJOHxdSOQjuPWGiMgHWa0WNaOaEvVKMtKPqxURERERUeUYKCEi8kEO&#10;u13NqKZEUdeNf62AubBQnSEiIiIiqhgDJUREPsZus6kZeYsIPCXt26VWREREREQVY6CEiMjH2GxW&#10;NSNvsqkAlMvplEciIiIiovIwUEJE5GOcfCNfq06eOAaHw6FWREREREQlMVBCRORjLGbW0qhNolCu&#10;KPAqapcQEREREZXGQAkRkY/hG/jadyw1Gbu3b1ErIiIiIqJiDJQQEfkYZpTUjUP79yBp3261IiIi&#10;IiLSMVBCRIGugzZGeIy+2iCSRFZJWvJhtSIiIiIiYqCEiALTRG3M1UaGNvZrY7nH2KwNsbfFZwMm&#10;hQUFakZ1QdQryUg/rlZERERE1NAxUEJEgWS8NvZpY442rtFGvDYqEq2OPog1SuqSqAmz8a8VyMvJ&#10;VmeIiIiIqCFjoISIAkFjbbyjjZ+10VGc8GcWs1nNqK447HasX7WM9WGIiIiIiIESIgoIC7UxVZ8W&#10;ydTGf7RxrTZGeowp2pihjVxt+CSHw6FmVJcsFjPWrVwKu82mzhARERFRQ8RACRH5O5FJMlCfFhHB&#10;kEba+Kc2RK2SFR7jPW3cpQ2f7Q1rt/ONen3Jz8vFhjXLGawiIiIiasAYKCEifya62Hhmkogskn7a&#10;EMEQv8WMhvqVlZEuC7yK2iVERERE1PAwUEJE/myWOrpdog2fzRSpKiezGerdsdRk2TqYiIiIiBoe&#10;BkqIyF+JFsCehVtF3RGxtcbviVoZVP8O7d+DpH271YqIiIiIGgoGSojIX01QRze/3m7jyel0qhnV&#10;N5FVkpZ8WK2IiIiIqCFgoISI/JFoB3yNPpXWayNg9kmwRa1vEfVKMtKPqxURERERBToGSojIH52p&#10;jm6/qaMnUejVPTqIE0SnQxR13fjXCuTlZKszRERERBTIGCghIn/USx3dtmpDZJmIuiXrtCHalSz3&#10;GPu1kaEN0UrYp4MmzCbxTQ67HetXLePzQ0RERNQAMFBCRP5ojDq69dbGX9qYo42B4kQ54rUhWgmL&#10;oMmd4oQvYn0S3yWK7K5buZTtm4mIiIgCHAMlRBQIntSGZwecU3lXG8/pU9/Cjje+LT8vFxvWLIeD&#10;LZyJiIiIAhYDJUTkjy5Qx9JEUdfHtDHSY0zRhmgdXJoIrozXp77DyTfgPi8rI10WeBW1S4iIiIgo&#10;8DBQQkSB4Fdt9NPGIG28pI0VHkO0Db5LGyJokqkNT2+oo8/gtg7/cCw1WbYOJiIiIqLAY1BHIqof&#10;N2tjpj7FLG1M1qd0CqX/lC+CJFV51yoySH7Wp0VEAEUEVE7FpI1ntdFCrioQERFxc0FBAZb+uQJt&#10;27VXZ6uuMD8PmRnpakXeFBwcLJ4f2Gw2iOfIG2Li4hEVHatWdLrsNisshfkIDglFSFiEOku+ojAv&#10;B06nAxFRsTAE8W9svsT9s6OZ1bt3b76G8H98XUjkIxgoIapf/IV4ekoHSqrz/2WiK45nwVexVUdk&#10;oZyK6LQjuutUyfz589GlSxe1IiIiqlUMlAQGvi4k8hEMlBDVL/5CPD2lAyVNtHFSn57So9p4UZ9K&#10;YtvOWH16SuK6SjNK4uLiZmZlZWHF6rVI7NhJna2642kpOKYN8j6RTRIfHy+zSTIzS+/COn0GgwHt&#10;O3VFVHSMOkPVJf4inp+TJbNJomJFgyryJVnpR2X9pNgmzWE0iuQ68hXunx0NAyWBga8LiXwEAyVE&#10;9Yu/EE9PhjY8301VdfuMIFoDi643btUJlJxSQkKCKzU1Feu2bEfnrj3U2arbt2sb9u/eoVbkTbGx&#10;sWjVqhWys7ORkuLdYJTRZMKQkecgKobbcE5Hfk4mMo6lIDImHo2at1JnyVekJe2RWzxatu8CU3CI&#10;Oku+wP2zo2GgJDDwdSGRj+BGUyLyR2vV8XRsV0efVOil2hlUtxx2O9avWgaLuVCdISIiIiJ/xUAJ&#10;EfkjmWfsoac6VsUwdSTyKovFjHUrl7JzEREREZGfY6CEiPzREnV0G62Op+OAOvoEcyEzSvxZfl4u&#10;NqxZDofDoc4QERERkb9hoISI/NEadXS7RhuN9ekpXaWObn+qI5FXZGWkY+vGv+Byla45TERERET+&#10;gIESIvJHW7SxXp8WuVUdK9NXG56tgYVF6ugTWOMiMBxLTcbu7eKfKRERERH5GwZKiMhf/Vcd3UTL&#10;3xH6tFwi4+RDfVpkhjaq2la4TjidTjUjf3do/x4k7dutVkRERETkLxgoISJ/NVcbpbNKlmtDtP8t&#10;TQRQFmrDM5skUxuv6FPfYbVa1IwCgcgqSUs+rFZERERE5A8YKCEif3abNkTAw9O72hDFIURgRIx9&#10;2hABlNJbbiZpw6cKuQqizSwFFlGvJCP9uFoRERERka9joISI/JkoAiE63pQOlggXqNFRroqJa6/V&#10;xi9y5UMYJAlMoqjrxr9WIC8nW50hIiIiIl/GQAkR+TsRLBHZIqLeyKn8qg1xrdi243O47SZwiSDY&#10;+lXLWKyXiIiIyA8wUEJEgUBsoblLGyJ7ZIo2RNBEBEXE+FKdE7eN1YbPbbdxYyHXwGaxmLFu5VLY&#10;bTZ1hoiIiIh8EQMlRBRIRBDkPW2IoIkIiogxUZ3z2QCJG7MNAl9+Xi42rFkOh8OhzhARERGRr2Gg&#10;hIiIqA5lZaTLAq+idgkRERER+R4GSoiIfIS5sEDNKNAdS02WrYOJiIiIyPcwUEJERFQPDu3fg6R9&#10;u9WKiIiIiHwFAyVERD7CYjarGTUUIqskLfmwWhERERGRL2CghIjIRzidLPDZEIl6JRnpx9WKiIiI&#10;iOobAyVERD7CarGoGTUkoqjrxr9WIC8nW50hIiIiovrEQAkRkY+w2+1qRg2NQ3vu169axhbRRERE&#10;RD6AgRIiIh/hcDBQ0pBZLGasW7kUdptNnSEiIiKi+sBACRGRj7BZrWpGDVV+Xi42rFkOh4P1aoiI&#10;iIjqCwMlREQ+wsk3x6TJykiXBV5F7RIiIiIiqnsMlBAR+Qix9YJIOJaaLFsHExEREVHdY6CEiIjI&#10;Bx3avwdJ+3arFRERERHVFQZKiIh8RGFBvpoR6URWSVryYbUiIiIiorrAQAkREZEPE/VKMtKPqxUR&#10;ERER1TYGSoiIfIDFXKhmRCWJoq4b/1qBvJxsdYaIiIiIahMDJUREPsDpdKoZUVkOux3rVy1jQI2I&#10;iIioDjBQQkTkA6wWi5oRlU90RVq3cinsNps6Q0RERES1gYESIiIf4HDY1YyoYvl5udiwZrn278Wh&#10;zhARERGRtzFQQkTkA5glQFWVlZEuC7yK2iVERERE5H0MlBAR+QC7nYESqrpjqcmydTAREREReR8D&#10;JUREPoBbKai6Du3fg6R9u9WKiIiIiLyFgRIiIh9gtZjVjKjqRFZJWvJhtSIiIiIib2CghIjIB7De&#10;BJ0uUa8kI/24WhERERFRTTFQQkTkAwoLCtSMqHpEkG3jXyuQl5OtzhARERFRTTBQQkRE5OccdjvW&#10;r1oGi7lQnSEiIiKi08VACRGRD+AbXKopi8WMdSuXstU0ERERUQ0xUEJE5ANYo4S8IT8vFxvWLGcX&#10;JSIiIqIaYKCEiMgHWK0WNSOqmayMdFnglcE3IiIiotPDQAkRkQ8QNSaIvOVYarJsHUxERERE1WdQ&#10;RyKqHzdrY6Y+xSxtTNan5INM2nhWGy3kqgIRERE3FxQUYOmfK9C2XXt19tTSUg7D5XSqFdWG4OBg&#10;8fzAZrNBPEcNQUxcPKKiY9XKd9ltVlgK8xEcEoqQsAh1lnxFYV4OnE4HIqJiYQji39h8iftnRzOr&#10;d+/efA3h//i6kMhHMFBCVL/4C9F/9NLGVn16avPnz0eXLl3UioiIqFYxUBIY+LqQyEcwUEJUv/gL&#10;0b+M1UalGSVxcXEzs7KysGL1WiR27KTOVs7pdGL75vVqRbVFZJPEx8fLbJLMzEx1NvAZDAa079QV&#10;UdEx6ozvEX8Rz8/JktkkUbHx6iz5iqz0o3A6HIht0hxGo0iuI1/h/tnRMFASGPi6kMhHMFBCVL/4&#10;CzHAJCQkuFJTU7Fuy3Z07tpDna1cYUE+/lz0s1pRbYmNjUWrVq2QnZ2NlJQUdbZhMJpMGDLyHETF&#10;+OY2nPycTGQcS0FkTDwaNW+lzpKvSEvaI7d4tGzfBabgEHWWfIH7Z0fDQElg4OtCIh/BjaZERPWM&#10;3UmotoliwetXLYPFXKjOEBEREVFFGCghIqpn5sKGUViU6pfFYsa6lUtht9nUGSIiIiIqDwMlRERE&#10;DUR+Xi62rF+tVkRERERUHgZKiIjqmZnbIagOpR8/iqyMdLUiIiIiotIYKCEiqm+sUUJ17OC+3WpG&#10;RERERKUxUEJEVM8sZrOaEdWN42kpyM2WLUWJiIiIqBQGSoiI6pnT6VAzorqzf88ONSMiIiIiTwyU&#10;EBHVMxu7kFA9EFklBfl5akVEREREbgyUEBHVM5vVqmZEdcflcmH/bmaVEBEREZXGQAkRUT1zOOxq&#10;RlS30pIPobAgX62IiIiISGCghIionjGjhOqLyCo5dGCvWhERERGRwEAJEVE9czqdakZU95KT9sNi&#10;YeclIiIiIjcGSoiI6pnFXKhmRHXP4XAgad9utSIiIiIiBkqIiIgauORDB2Bn9yUiIiIiiYESIqJ6&#10;xmKaVN9EkOTQgT1qRURERNSwMVBCRERESNq/R27DISIiImroGCghIqpHLKJJvkJklYjCrkREREQN&#10;HQMlRET1yMm/4JMPObh3F7NKiIiIqMFjoISIqB6xgCb5EpHhlHokSa2IiIiIGiYGSoiI6pHNZlUz&#10;It8gWgW7XC61IiIiImp4GCghIqpHdrtdzYh8Q0F+HtKSD6kVERERUcPDQAkRUT2yM6OEfNCBPTvV&#10;jIiIiKjhYaCEiKgeOZ1ONSPyHfl5uTielqJWRERERA0LAyVERPXIYi5UMyLfsm/3djUjIiIialgY&#10;KCGihqCDNkZ4DLEmokrkZmch/fhRtSIiIiJqOBgoIaJA11gbX2pjuce4Uhs+oSA/X82IfM/BvbvU&#10;jIiIiKjhYKCEiAKZCJIs1MZAuSKiaslIPy4HERERUUPCQAkRBbJnteHTQRKrxaxmRL7p0P49akZE&#10;RETUMDBQQkSB6h1tTNWnvotdb8jXHT+aKuuVEBERETUUDJQQUSCaqA3PIEmmOvocq9WiZkS+ix1w&#10;iIiIqCFhoISIAo0IkszRp9IMbbygT32Pw25XMyLfdTwtBfl5uWpFREREFNgYKCGiQNJXG55BkvXa&#10;eFqf+iYGSshfHNizU82IiIiIAhsDJUQUKESQZIk+lUSQZKw2TsqVj+LWG/IXacmHUJCfp1ZERERE&#10;gYuBEiIKBKIN8HxtxMuVXpPkNm34dJDE4XCoGZHvc7lc7IBDREREDQIDJUTk70SQZKE2OsqVHiQZ&#10;rY0tcuXD2BqY/E3K4YOw8N8tERERBTgGSojI332ujYH6VLpLGz4fJCHyRyIL6uDeXWpFREREFJgY&#10;KCEif/aONi7Qp9K12pirT31fYUG+mhH5j+RDB2C32dSKiIiIKPAwUEJE/upRbUzVp5JoA+w3QRIi&#10;fyU6NR06wFolREREFLgYKCEifzRRGy/qU0kEScSWG79iNheqGZF/Sdq/h1klREREFLAYKCEifzNe&#10;G3P0qSTaAD+tT/2My6UmRP5FBElEYVciIiKiQMRACRH5m8/UURBBkrHa8Ok2wBWxWixqRuR/RFFX&#10;trgmIiKiQGRQRyKqHzdrY6Y+xSxtTNanVAnPNIz92tinTyvVSRvu9sFC6Y97TBun6pRj0saz2mgh&#10;VxWIiIi4uaCgAEv/XIG27dqrs+XLzclCbnaWWlFtCw4OFs8PbDYbxHNENRcb1wiR0TFqdfrsNiss&#10;hfkIDglFSFiEOku+ojAvB06nAxFRsTAE8W9svsT9s6OZ1bt3b76G8H98XUjkIxgoIapf/IVYfbWx&#10;X2WkNlbo0wr10sZWfXpq8+fPR5cuXdSKiIioVjFQEhj4upDIRzBQQlS/+Aux+uorUCKIbT6VZpTE&#10;xcXNzMrKworVa5HYUSSyVCw56QAyM9LVimqbyCaJj4+X2SSZmZnqLNVU6/YdEN+oiVqdHvEX8fyc&#10;LJlNEhUbr86Sr8hKPwqnw4HYJs1hNIrkOvIV7p8dDQMlgYGvC4l8BAMlRPWLvxCrb6E6Voc3tt5U&#10;SUJCgis1NRXrtmxH56491Nny/b1hDdKSD6sV1bbY2Fi0atUK2dnZSElJUWeppiIiozDinHEwGE7/&#10;JUV+TiYyjqUgMiYejZq3UmfJV6QliS5HVrRs3wWm4BB1lnyB+2dHw0BJYODrQiIfwY2mRORvRFZH&#10;dcf72vAk1p63eyVIUl0Ws1nNiPxXQX4eThxNVSsiIiIi/8dACREREdXIvt3b1YyIiIjI/zFQQkRU&#10;TwoLZKcCIr8nujcdT+N2JiIiIgoMDJQQERFRjR06sFfNiIiIiPwbAyVERPXEXFigZkT+LyP9uBxE&#10;RERE/o6BEiKieuJy1UanY6L6c2DPTjUjIiIi8l8MlBAR1QOr1aJmRIHj5Iljsl4JERERkT9joISI&#10;qB447HY1Iwos7IBDRERE/o6BEiKiemC32dSMKLCI7jfMKiEiIiJ/xkAJEVE9sNmsakYUeJL271Ez&#10;IiIiIv/DQAkRNQSHtfGrxxDreuV0OtWMKPCkJR9CQX6eWhERERH5FwZKiKghmKuNsR5DrOuV1WJW&#10;M6LAIzo6Hdy7S62IiIiI/AsDJURE9YAZJRToRFaJhQFBIiIi8kMMlBAR1QOLuVDNiAKTw+FgVgkR&#10;ERH5JQZKiIiIqFYkJ+2H1WpRKyIiIiL/wEAJEVE9MBcyo4QCn8gqOXJwn1oRERER+QcGSoiI6gFr&#10;lFBDIVoF2202tSIiIiLyfQyUEBHVA3a9oYZCBEmOJO1XKyIiIiLfx0AJEVE9YEYJNSSH9u+R23CI&#10;iIiI/AEDJURE9cBms6oZUeATbYJFYVciIiIif8BACRFRPWDNBmpoRKtgl8ulVkRERES+i4ESIqJ6&#10;4LDb1YyoYRBZJWnJh9SKiIiIyHcxUEJEVA+sVouaETUc+3fvYFYJERER+TwGSoiI6hjfKFJDVZCf&#10;h6MpR9SKiIiIyDcxUEJEVMfMhQVqRtTwHNy3S82IiIiIfBMDJURERFRncrOzcDwtRa2IiIiIfA8D&#10;JUREdcxiLlQzooZJdMAhIiIi8lUMlBAR1TGn06lmRA1TVuZJZKQfVysiIiIi38JACRFRHbOYzWrm&#10;PQaDQc2I/IPogENERETkixgoISKqYy6X9zNKWrfroGZE/kFklIjMEiIiIiJfw0AJEVEds1mtauYd&#10;EZFR6NitJ4xGozpD5B9Yq4SIiIh8EQMlRER1zG63qZl3RMfGITQ0DM0T2qgzRP5BdL8RXXCIiIiI&#10;fAkDJUREdcxut6uZd0THxMljYqeu8kjkTw7uY1YJERER+RYGSoiI6pjVYlEz7xAZJUJUTCyatWwl&#10;50T+4mjKEVi8/DNBREREVBMMlBAR1TWXS028I65RYzUD2nXorGZE/sGl/TycSEtRKyIiIqL6x0AJ&#10;EVEdM5sL1azmQsPCERISqlZAoybNEBvfSK2I/AO73xAREZEvYaCEiMiPlRcUSezUTc2I/IPIKiEi&#10;IiLyFQyUEBHVscKCfDWrueiYWDUrJuqUiJbBRP7G6XSoGREREVH9YaCEiMiPxcTGq1kxg8GAtomd&#10;1IrIf+Tn5qgZERERUf1hoISIqI5ZLWY1q7mK6pG0bt8RpuBgtSLyD3l5ubDbbGpFREREVD8YKCEi&#10;qmMOh3e2F4girqKYa3mMRiM74JDfcTmdOHRgj1oRERER1Q+DOhJR/bhZGzP1KWZpY7I+JR9k0saz&#10;2mghVxWIiIi4uaCgAEv/XIG27dqrs8VEDYajKUfUqmbCwsPRqElztSpLfK5jqckslKkEBweL5wc2&#10;mw3iOSLf4fncmM1mNE9oI7eQkW8ozMuR/38SERULQxD/xuZL7DYrLIWy7tWs3r178zWE/+PrQiIf&#10;wVchRPWLvxD9Ry9tbNWnpzZ//nx06dJFrYiIiGoVAyWBga8LiXwEAyVE9Yu/EP3LWG1UmlESFxc3&#10;MysrCytWr0Vix7IFVc2Fhdi7s8rxlkq1TeyM2PiyxVw9WSwW7Nm+Ra0aNpGxEK99v0Q2SWZmpjpL&#10;vqD0cyMyTLr07IsgZi/4hKz0o3A6HIht0hxGo0iuI18hsknyc7LElIGSwMDXhUQ+goESovrFX4gB&#10;JiEhwZWamop1W7ajc9ce6myxjPTjWLdyqVrVzMhzx1epDfCmtStxPC1FrRqu2NhYtGrVCtnZ2UhJ&#10;4ffDl5T33PTsNxCt23WQc6pfaUl75BaPlu27wBQcos6SL8jPyUTGMfkzw0BJYODrQiIfwT/VEBHV&#10;IafTqWY1IzraVCVIIiR26qpmRP7j4N5drK9DRERE9YKBEiKiOuSt1sCxceW3BS5PXKMmiItvrFZE&#10;/qEgPw9pyYfUioiIiKjuMFBCROSHomPj1KxqEjt3UzMi/5G0n62CiYiIqO4xUEJEVIcKC2Qbxxqr&#10;bqCkaYuEKm/VIfIVudlZrK9DREREdY6BEiIiPxQTU71AicFgQLuObFdM/mff7u1qRkRERFQ3GCgh&#10;IqpDFnPNa5QYTSZExcSqVdW1apuI0NAwtSLyDyKrRHSLIiIiIqorDJQQEdUhh8OhZqcvuprZJG5G&#10;oxFtEjuqFZH/2L97h5oRERER1T4GSoiI6pDdZlWz0xcbX/WON6W1SewkAyZE/kRklDCrhIiIiOoK&#10;AyVERHXIbrer2emLio5Rs+oLCQmVW3CI/M2hA3vVjIiIiKh2MVBCRFSHHI6aB0pi404/o0QQRV1F&#10;cVcifyK634h6JURERES1jYESIqI6ZLVY1Oz0iG0zp1PI1ZNoEyzaBRP5G3bAISIiorrAQAkRUR1y&#10;1rCYqwiSeCMbJLFzNzUj8h8njqaiID9PrYiIiIhqBwMlRER1yGKpWXvgmm67cYuLb4y4Rk3Uisg/&#10;uFwudsAhIiKiWsdACRGRH4msQSHX0hI7dVUzIv+RlnwIhQX5akVERETkfQyUEBHVEW+8ufNWRonQ&#10;rGUrREZFqxWRfxBZJeyAQ0RERLWJgRIiIj8hapPUtJBrae2ZVUJ+KDlpf423sRERERFVhIESIqI6&#10;YjEXqtnpEUES0fXGm1q2bofQ0DC1IvIPDocDSft2qxURERGRdzFQQkRUR5xOp5qdHm9uu3ETgZc2&#10;iZ3Uish/JB86ALvNplZERERE3sNACRFRHbFZrWp2eqK8WMjVk9h+Ex0bp1ZE/kEESQ4d2KNWRERE&#10;RN7DQAkRUR1xOOxqdnpi472fUSKIrJL+g4fDFByszhD5h6T9e+Cw1+znioiIiKg0BkqIiOpITTNK&#10;omNqL+sjPCISvfsPVisi/yCySsQWHCIiIiJvYqCEiKiO2O2nX09BFnI1mdSqdoh2wYmdu6kVkX84&#10;uHeXLO5KRERE5C0MlBAR1ZGavJmLqcVsEk+du/dGXKMmakXk+0Sb4JTDB9WKiIiIqOYYKCEiqiMW&#10;s1nNqi8mLl7NapfBYEC/wcPYMpj8yqH9e+ByudSKiIiIqGYYKCGiQDPCY/QVJ3xGDd7Iia03dUUE&#10;SXoPOFMGTYj8QUF+HtKSD6kVERERUc0wUEJE/qyxNiZq4x1t7NOGiEQs9xib1bl12hDX1SuzuVDN&#10;qi82rnY63lSkcdPm6Ni1p1oR+b4De3aqGREREVHNMFBCRP5KBEfStTFHG1O10VEbFRmoDXGdCJj4&#10;VpZJFURERtVL696OXXugSbMWakXk2/LzcnE8LUWtiIiIiE4fAyVE5K9EcKS6RMBkiTbqJVhiLixQ&#10;s+qJjq2bQq7l6TtwqGwdTOQP9u3ermZEREREp4+BEiIKFL9q4zFtjPQYYr1fG55EVdT5+rRunW6x&#10;ybh4scOofohMFhEsYb0S8ge52Vk4fjRVrYiIiIhODwMlROTPMrUhgiFi281YbbykjRUeQ6w7aWOG&#10;NjyJ6+u8ZonVcnpdbyKiotWsfsTGN0L3PmeoFZFvEx1wiIiIiGqCgRIi8lci+NFZGyIYckCcqMRd&#10;2livT4vcrI51xuFwqFn1xDWqv4wStzbtO6Jl67ZqReS7MtKPy0FERER0uhgoISJ/JYIfJ/VplfxX&#10;Hd0uUMc6YbfZ1Kx6QsPCERISqlb1q2ffgXXappjodB3cu0vNiIiIiKqPgRIiaiiS1bFe2GxWNase&#10;se3FVxhNJvQdMEQeiXxZ+vGjsl4JERER0elgoISIqA44nU41q56YWFF71neIjJIefQeoFZHvYgcc&#10;IiIiOl0MlBAR1QGLuVDNqifaB7e6JLRuJ2uWEPmy42kpyM/LVSsiIiKiqmOghIgaitbq6Fa6uGut&#10;Ot3WwL609cZT1179fPaxEbkd2LNTzYiIiIiqjoESImooJqij2zp1rBOnk1EiiriKYq6hr74C2O3q&#10;rG8wGo3oO3AoTMHB6gyR70lLPoSC/Dy1IiIiIqoaBkqIqCHooI1r9GmRn9TRZ4m2wMa1axD2xCOI&#10;HH8eDFm+VZwyPCISvc84U62IfI/I5Dq0f49aEREREVUNAyVE1BD8Rx3d9mvjF31aNwoLCtSs6qJj&#10;4xD6mt7V2PTnUkSdPRRB+/fJta9o1iIBiZ27qRWR70k5fBAWi1mtiIiIiE6NgRIiCnTjtVE6m+Rm&#10;daxD1a9R0jg3D8E/fAeEhcHRtx+Cdu9C1JiRMK1aoa7wDZ2790ajJs3Uisi3OBwOHNy7S62IiIiI&#10;To2BEiIKZGLLzWf6tMiX2qjzSIPFXP2/aDf9XHvodjusV01E/h/LYR9/EQzHjsptOMFfzVVX1T+D&#10;wYA+A4cgNDRMnSHyLclJ+2G32dSKiIiIqHIGdSSi+iEyG2bqU8zSxmR9Sl7QWBsLtTFQrnSi081Y&#10;bZyUq+oxaeNZbbSQqwpERETcXFBQgKV/rkDbdu3VWSAzIx2F1SgqGazdx8Arr0RQTg5SFvwKa4+e&#10;MNjtaPTv6Yj5RP8nk/nwI8i693459wVWixnpx4+qle8JDg4Wzw9s2htm8RyR76iL50ZsZYuOiVMr&#10;qo7CvBw4nQ5ERMXCEMS/sfkSu80KS2G+mM7q3bs3X0P4P74uJPIRDJQQ1S/+Qqw9IuXCc8tNpjZG&#10;a2OLXFVfL21s1aenNn/+fHTp0kWtqq/xp5+i5UsvIW/IECR98IE6q2s8Zw5avPgiDA4HMi+9FKnT&#10;p8NlNKpbiYioAWKgJDDwdSGRj2CghKh+8Rdi7XhHG1P1qVTTIImbyEapNKMkLi5uZlZWFlasXovE&#10;jp3UWcgaCXm5OWpVOREAGXX77QhJTUXGZ3NgPv8CdUuxsN9+Rfydt8GQnw/L8BHInPUpnLGx6tb6&#10;dWj/XuRki2+5bxEZC/Hx8TJjITPT9x5fQ1ZXz03LVm3RpHmlP8JUjqz0o3Bq/78U26Q5jEaRXEe+&#10;QmST5OfIjmgMlAQGvi4k8hEMlBDVL/5C9L47tfGuPi1yrTbqpKhHQkKCKzU1Feu2bEfnrj3UWWDN&#10;n78jOzNDrSrXes0aDHv1VTi7dkPulp3qbFnGLZsReck4WbdEXJv/zY9wegRn6ouoBbFq6W8oLJDp&#10;4D4jNjYWrVq1QnZ2NlJSUtRZ8gV19dyIOjojz7tQe7PPDKzqSEvaI7d4tGzfBabgEHWWfEF+TiYy&#10;jsmfGQZKAgNfFxL5CG40JaJAMlEb9RYkqYzVYlGzU+v600/yaLmn8vojohNO7tpNPtcRxxQcjL4D&#10;h/LNKPkc0SZYFHYlIiIiqgwDJUQUKESQZI4+LeITQRLB6XSqWeUa790rh6txE1hvEH9YqpyreYsS&#10;HXEiLhkH4wZRs7Z+xcY3Qtde/dSKyHccOqD9fLmq366biIiIGg4GSogoEPh0kESwmAvVrHLubBLr&#10;HVOAsKq123VFRSH/q29hnXwbDHl5iLj6MhhOpqtb60+b9h2R0LqdWhH5BrElLC35kFoRERERlcVA&#10;CRH5O58PklRkV8EuNdNFnjiBVuvWwRkSAsuUu9XZKjKZUPjmDNiHjUBQSjIibtC+BXa7urH+9Og7&#10;AFExvlFklsht/+4dzCohIiKiCjFQQkT+rHSQRLTL8LkgSXlFTfMd+Zh5zF2vTdf5l19kx5vciy+R&#10;W2qqzWRCwZyv5ceaFv+OsOemqxvqj1F7TH0HDJFHIl9RkJ+HE0dT1YqIiIioJAZKiMhfPaqN0kES&#10;0QLY5zNJhGO2Y0gyJ2Fp1lK5Ds7PR+KyZXJuvus+eTwdIkhS8Kn2bTGZEPr8/8H0i76Vpz6JjJKe&#10;fQeqFZFv2Ld7u5oRERERlcRACRH5I9EC+EV9KrmDJFvkyseIThulHbUelcdvT34Lm8smgyQiWHK8&#10;Tx+EDhshbztd9rNGwfzs83IeccsNCNq/T87rU8vWbWXNEiJfkZudheNpbBNNREREZTFQQkT+qHTR&#10;iwxtiMDJwtMYfbVRq5wOh5oVO249Lo8iYLL45G9y242QfNVVMBgMcl4Tlgcfhu3yK2HIykLEddp9&#10;5uWpW+pP9z5nyG44RL7i4L7dakZERERUjIESIgoEIlXhgtMc0dqoVTarVc2Kia03brblX8tCrrmt&#10;WsF6wXh1tuYK358JZ9duMG7ZjLAH71Vn648IAPUdOBSm4GB1hqh+ZWWkIyNdD1oSERERuTFQQkRU&#10;yxyOst1nTthOyGOkMRJ3rdBbB+8ZNw7RsXFyflrMZhiO6Vt6BNE2uOCLr+Ux5NNZCPngXXVL/QmP&#10;iJTBEiJfITrgEBEREXlioISI/NFhbfzqpZGrjVplL6dNrztQMj1/HIYkA+kRwOYR/RAdU/1AiQiO&#10;hE1/GjFdExHTsQ0ibrwWxrVr5G2Onr1Q+M4Hch7+4L0wblgv5/WpSbMW6Ni1h1oR1S+RUSLqlRAR&#10;ERG5MVBCRP5IdLYZ66VR6wVgbVaLmhVzB0quXHJIHt8dCMzJ/lZ2iKkqEQwRQRERHBEdbmQ2id2O&#10;4K/mIuqsoYgaPgjBcz6D7ZIJsNz7gLwt4urLYDiZru6h/nTs2hONmzZXK6L6xQ44RERE5ImBEiKi&#10;WuZyudRMJ4IkDpcDfXJj0Hb9RjiCg/HumUbZKvhQzkF1VQXMZhn8EEEQEQwRQRFBBEPyf1mE3N0H&#10;ZSFXV1yczB6JmHyDzDRBRATsgwYjKCUZETdcK4Mm9UnUK+k94EyEhoapM0T1R3S/YVYJERERuTFQ&#10;QkRUywoLCtRM584mefCvIBgcDhwZPhx921wggydPL3lE3laa5/YaEfwQQRARDBFBkdzte1Hw1bew&#10;jzkXznbtYX7+ZeQkpaHwzRly64342NAX/wPTpo1AWBhMi39H2HPT1T3XHxEk6Td4mFe6/BDVVNL+&#10;PWpGREREDR1fnRLVr5u1MVOfYpY2JutT8lcJCQmu1MGpuOjSCYhR9UYyM9JRmF/cnjfNmgZ7ym7s&#10;eAsIcQCrejVBVngQ0u3pcLqcSIhuhTBTuLw2vMCG3ltSEWqxw6AyU0Twwzrlblhv0P75hJ06I0ME&#10;RkLefRvBv/xUIpPEcs/9MP/fC1W6j9p0cO8u7Nnxt1rVntjYWLRq1QrZ2dlISUlRZ8kX+MJzIwJ2&#10;I84Zh4jIKHWG3NKS9sBus6Jl+y4wBYeos+QL8nMykXFM/szM6t27N19D+D++LiTyEQyUENUv/kIM&#10;MDJQckeqWlXss2+A66sbG9DeyDl79ET+J5/D2auPOll1QYeSZMAkZMbbMJj1Tjuu2DhYHv8nrJNv&#10;kxkq9WXT2pVy+0NtYqDEd/nKc9O6XQf07DdQrciNgRLfxUBJwOHrQiIfwa03RES14P5eD+OdC2fK&#10;8UiXxzC15dSi0SW8C87dr1/3Vyvg2YkdMPum0fj1nzfgrivDMXkC8NXtZ6EwPka/SGM1av/jciFo&#10;+zZED+yL6C7tEDLzQ/3GKiralnM0A/ZRY+Q5Q3YWwp54BNHdEuXRs71wXerdf7BsHUxUn9KSD8Fi&#10;MasVERERNVQMlBAR1YJzWp2P63rfLMfZsWdjVNyootH/iAXN8/XrPu8LvNjzGEKunIohT89G54f+&#10;hzWtgTFfrkJ4Zo685vj5ZyH0aeCfF5hgb95Mngs6fBjhU29HTKMohN83FciqRiHKsDDkL/wD5mef&#10;VycAg/bxoa++ImugiPsN2r9P3VI3TMHB6D94OIxGEREiqh8Oh0NuBSMiIqKGjYESIqJa5nQ61Uw3&#10;fk2amgHHWjVDviMfs1Nn4XB2EsbaO+DPT4xokqPXEnGFhiLz3//GhO5X4T9D7bjy9bOQv3g5HAMG&#10;ya04hoJ8hLz/LmITGiPqnJEwblgnP64qLI88DvPLr6qV9iaxV2/ZVUdkqkT37CxbCYsWxHUlOjYO&#10;XXv1Uyui+pGctJ9ZJURERA0cAyVERLXMarWoGeAqzMXlf1vVCvgz9rg8Lkj7BXc9kYj4cRegaa4D&#10;GXotV/x3gAXdFo5CriUHYaYwfL9rHn5PMCNv5Vpkp2XAds21cIkWu04njCtXIGr4YBnkCP76S/0O&#10;TsFy7wOyOw5MJhi3bYV1yl1FRWKDf/hOtiCOPH80TKIQbB1o074jEtq0VyuiuieySkSwhIiIiBou&#10;BkqIiGqZw6PTTKM/f0OUipPkhQC5sZEICwrDiMPAgs+AFnnAhvZhaFQIZIUBb50XJwMkfxz4FUNb&#10;j5Qf98QfD8Lu1O4zLg4Fn3yBnOxCmJ97Ec5WreXtYttMxA0TEd0+AcGffyrPVcZ6+xQUzJ4jgyUh&#10;774ji7rm7D4oWw+LuenPpYi8/GJEndkfIZ/OKtE5pzb06HMGomJi1Yqo7olWwXabTa2IiIiooWGg&#10;hIioFnkGSYSuS1eoGbCvEXBZ48swr3CKDJKIAEraBWehf1Arefv0UUBWOPDeRdqNmuWHl6BZZHPs&#10;PLENH296V55zszz0KHL3H0H+gt/h6Ndfngs6moaIW29ETIt4hL75mjxXEdvlVxYFS8S1YS88J2uY&#10;5O46KAvAupq3gHHLZoTfPhnRXRP1+zPXzvYEo/YY+g0aJo9E9UEESQ4d2KtWRERE1NAwUEJEVIs8&#10;t93EHjmCtgdSYVbv/0WgZOzWPIx/6U0ZJHltCDA7PglBB/bD2bET9l57IbLNWViftgaPj5gms0gs&#10;Dv3+nlv+NE4Wpsu5J/voc5C3ZiNy128prmOSlYWwRx6UhV/Dnn5CXVmWCJbk/7YErqgohMx4CxE3&#10;XivnIrNEZJgUzvhAPq6glGT9/tq3RNj/PVMrnXIio6LRsy/btFL9OXJwn9yGQ0RERA0PAyVERLXI&#10;s5Br+2XL5HFnE3mASbvp2vd/gEF7M5Z/192YMb4Zbv3hsLxNZHM8Pur/YAoy4YMNb+GanpNwboex&#10;MnASExorj8/9+bS8tjzOXn1kHROREeI462zAECQLv4a+/AJi4iMQPvW2cjNC7MNGoOCHBTJAEvzN&#10;PBkskVttwsJgnXwbcrfvRcFX38IxeIjeKef/puudch681+udclq2bou2iZ3UiqhuiYKurFVCRETU&#10;MDFQQkRUiyzmQnk02mxov3SpnGeqQq2X7Nb+T9jhxNF774f9f2/hi/0D0KQAWNchDLmXXITezfvh&#10;6p6TYLabcd03l2HKoPvRNrY9cizZCDIEYfaWD7H12Gb9zirgbNcOeb8tRXbaSdgvmaB9wiAYCgsR&#10;MvMjuSUn7NmyGSEiWJL/6xK53UYES0RxWBFgcV9n0+4n78/VMvvEPv4ivVPOjLcQPaC3XsPEi7r1&#10;7o/Y+EZqRVS3RKtgl8ulVkRERNRQMFBCRFQHWm7YgNDcXOxpHiILtQpB2vuvPePHo+DRJxB0KAln&#10;fLlEnr9vjBkz1uk1RR4e9k90iO8k65Jc+eU49G7WD6GmUDhdTrkV55FF98rrTikuDvlffYvs1JOw&#10;Tr4VMBphMJsR+tx0xHRojYjrroLpt4XqYsAxYCDyflsCZ7v28rGJLTsxHduUuM5+1ijkf/Mj8v7a&#10;BNu1k2TARNQwEdkl3ir4ajAY0H/wcISEhKozRHVHZJWkJR9SKyIiImooGCghIqpF5sICeeywRA+C&#10;fNIP6Jwhp9Le8eMRHRuHsGeeloGLI+PPxprWwGt/vShrkIggyapbt8oaJaL7zc97v0OwIVh+rEH7&#10;b03yCszfMVeuqyQuDoUzPkTOniQ4Ezvo5xwOmTkSeck4vVCryh5xdu0mt9qIYIjMHNEUXde3O0Jf&#10;fQWGk+lw9O2HgpmfovCDmXrnnBlvyWvEbd4QGhaO3gPOVCuiurV/9w5mlRARETUwDJQQEdWy8JMn&#10;0WLzZjiCg/FdJysiVXvgTT2aw96mLcK3bkXwnM9kHZC4lz/EqPbnyhokL66YLq8TAZLHRzyDPydv&#10;krfl2fLkeZf2n/DU4ofl9pzqcLVqjbx1W+Q2GikoCK74+LLZI4t/l0ESESzJFS2Dn5omt+QE7d6F&#10;sCce0a+78VrZQth6w83IW7xc3i4+LmrYINkpxxuaNGuBTt16qhVR3SnIz0Nail47iIiIiBoGBkqI&#10;iGpRYUEBOixeLOd7+3Ut2nYjbByp198QAQfBMvUe2VXm2dEvyyKuogXwgcziAqldGnfDdxMX4b2L&#10;P0Wj8MbqLJCWl4IXV+pBleoQBVsLvvhadrWB0wlDZiZsV11TJnsk8vzRsnCrs1VrmJ96Bjn7j8iP&#10;s58/Vm63Cf5qrrwmakBvGDesR97vy2SxVxF0iTxnpLwfb+jQpQcaN22uVkR1J2nfbjUjIiKihoCB&#10;EiKiWuUq2nbz57DOGL9XTmExApmDhqPtho0yG8MVFwfLY/+Ut7mLuIoaJE8v0YMonkQHnE137tOu&#10;uV6dAV5b/SK+2v65WlWDyQTz8y/L1r9iHvz1lzKAkrdxm5490riJfHxRZw8t7mqjXSdbCf+wQM8y&#10;eeRxmUVi3L5N1ieJHtQXjk6dYRt3IQx5eTIzJWz60zWuWyLqlYgtOGIrDlFdys3OwvG0FLUiIiKi&#10;QMdACRFRLYpYukRuvSls3BjLu0biYvWH6Q0JQNPQlmjz+v/k2vLPaTJY4jZt1PN6TZI932HFYb1b&#10;jqfYsDi8f/Fn+M85r8q12IZzx4+TcOsP1+JYfskuNlUhWv+KwIdsC/zVXITfdjMst09B7satsgaJ&#10;2GoTNWYkTKtWqI/QiWKvopVxzu6DKJg9RxZ4lV1wvvgUwQt+llkoYltP6PP/h8irL5OBk5oIDQ1D&#10;v8HDZNCEqC4d2LtTzYiIiCjQMVBCRFSLmnz3rTweGD0ahblp6H5CLvFjrxD0XrwSwUlJcruN2Hbj&#10;qXlkCzww5DE5Ly+rxO2uQQ9g6sD71QqysOvgD7rLbTsiI6U67GPORd7KdfLxGNeuQdRZQxGUno78&#10;P5bL7TiiwGvk+PNkIKWMsDDYrp4oWwbnbtkpt/OIbJSglGS5rQcGA0y//CS354igS03ExTdGrzMG&#10;qxVR3cjOzEBG+nG1IiIiokDGQAkRUS0RXV8ardQzMA6MGYNBa3bDqJpnJLdpil7z58u5yMgQ21lK&#10;u3fwwzJgsiltPV5d/UKFBVufHfMKOsZ3lnOjwSgLwf7j16kY99lIbD1WvWKqotONKMhqHzZCrzFy&#10;9lAYV62QrYWtIphjNsvirSJDpCLiPsR2HlHLRHTCEfVKoLqGiPuM7t8ToS9rX3MNJLRuh45de6gV&#10;Ud0QHXCIiIgo8DFQQkRUS0Jmz0KQ1Yqj/frJrTcTVh1TtwCDMqIQkpMjgwii3kd5IkOi8M+znpXz&#10;6cueQN8ZiXhu+dNlttaIwq8/XrdEHh0uhzoLrEtdg7NmnYFzZp+J73fNkwGUqhD1RvJ/WQTbtZPk&#10;VpnIyy9GyMwPUfjqm3KIoI6oORJ+++TK646EhemdcP5cjbwNW2G97U4gOFhmmIQ9/STC75uqLjw9&#10;nbr1QsvWbdWKqPaJjJKszJNqRURERIGKgRIioloS/Nkn8ii23TTeuxddj9nk+mQE0C3DKOf2c86V&#10;x4rc2Pc2vDHuA3Rv2ksGSF5e+X/o+XYbWYtEBELcEqJb4buJv2Nku9EINoaosyKRw4UNqWtx03dX&#10;od1r8Tjjvc6488cb8P6Gt2S2SYXbc8LCUDDzU1nQVQRDwu+dKrvzWG+fIrNLRC2TkE9nya04oiPO&#10;qTh69kLhW+8i+0QOHH36ynMh778rgzA10bPfILkVh6iuHNxbs61jRERE5PsYKCEiqgXx23bKLjDW&#10;mBikDRiAFkt+VbcAexsBXY7kyLmj/wB5rIwIlqy+datsDXxhlwnynKhFct7soRj9ySB8uf0zuS1n&#10;RNuz8eO1i5F0/0k8f86raBeXKK/1JNoNi+sfXXQvRs7sL4MnYz8bKeugiMKxpbNVRDtgETARWSSh&#10;r74iO9g4zhol65aIzJMyHXFOJSwMeWs3w37eBXIp65YMOUPOT4fRaES/M4cjPCJSnSGqXaL7jeiC&#10;Q0RERIGLgRIiolrQ9seF8njknHNhcDjQecVfci3sagK0OqJXdXUMGCiPVTGq/bn4/PJvsfHOvbj3&#10;zIdl5xtRv0RkiHhuyxFbdqYOegBbphyQ149oO0rdgy7IEISujbuje5OeyLfmYU3yCrz51yu4/pvL&#10;0PXNluij3ZfIQJmx7jVsW/stCq/Ri7SK4qzBP3yHyAtGw9miBXLXbiruiDN6BIK/mSdrkFRlFMyZ&#10;B+vkW+XjMW7ehOiObWT9k9MhOuGcceYIGMup80JUGw7uY1YJERFRIGOghIjIy6KsQMIivaXvvuHD&#10;0G75coRYrEiLkqeQExaEYLNFBh5k+9xqahvbHs+Ofhm770nD/y6YUWJbjgiYiGwTN5GB8tN1S7B8&#10;8iZc3v0aWezV6XJi98md2J+5D1d0n4iPL/0Sj4+YhrGdLpLBl8PZScheOA/dbn8Qw8+6HIXtY2D9&#10;aznyv/1RFmo1bliPqGGDijvijLsQhuPHZLZJdNfEKo2wB+9F4YwPYX7yX7IjjuiOE9O+JYKOFddx&#10;qY6omFj0G8S2wVQ3jqYcQUF+zVpdExERke9ioISIyMsmbgNMhYWyUGt2mzZIXLxYnj+uAiXBplB5&#10;rE42SXnCTGG4pf+Uom05ItAhtuCI+iUiaOKpd/N++PjSudhxTzIm9rpBFn61OiyYv3MubtOu//PQ&#10;Yvx7xH+QmjAD+V93w5JZwAT1R/PWxwsR/8STiBh3jswgEVtuRGDD3RHH0aOnfqHiiouDs137CocQ&#10;/O08mUFi+dd0mF97S/ttFCRrnUR1S0TQtr/lNdXVpFkLdOvdX62Iao+o/cMOOERERIGLgRIiIi+7&#10;daN+LJh0IxodOCBHXrgJYXotV7Q2h8mjKHDqLWJbztwrf8RL570pgyBiG85dP08uU6xVtBt+96LZ&#10;SP5HLu4YcC+iQqIRU+jE4K+Xo2WfPrL1b8T2XTIYYp72LPbv2Y6Hbm+PFW21Xxj5BQj+ai4Mx/Q6&#10;JrIjzmUXIfS/L8kaJtb7HpBHEfCwnzUKudv3Inf3wTJDtB4WHyuDJRrLnXch/5sf9Y8tLET00IEw&#10;LfxF3lZdbRM7oU37jmpFVHvSkg/BYi5UKyIiIgokDJQQEXnZkGTAHh6OgsuuKMom+aF/DDpmyina&#10;Z+sdbxyDzpRHb7pjwD347PJvZZ2SL7bOwoS555XbFlhko7zS41Gkp92Ko29F4NWFQOscYFszYPIE&#10;oNV9Vvx7pANN2vbAQ//diuf+cxH6TwFmDjTCERKs7kXj0NsR24ePROF/Xq5SRxzbtdfLY8icz+VR&#10;sI8dj9w1G+AKDdMusBW1JD4d3fucIbNLiGqTyCo5uG+3WhEREVEg4WZuovp1szZm6lPM0sZkfUo+&#10;SFQKfVYblb4Dj4iIuDm/oAAHxDaVl99Eh0EDYCwsxMSbozF3Vi6ORgFxrjCE5ZuRvGwFbO31rSje&#10;tiNjOyb/NgknCk+gY2wnfHjuLLSL0T9X6KaNiP34I0T88jMMdj3jpHDESGy8+hzcaZiHHSe3w6X9&#10;J4QYQzChwxV4bNCTeH3T/zB750w0KQA+Sx6O87/6q+jjBfOgwbBrX09QVhbCl/8Jg9kMZ3Q0zNp9&#10;O6PUviONwWKRn1t7p4kjf62Ho2lTdQtgPHECrUedhaC8XO1CA7JvvR2Zjz4GV6i+XamqXC4nThxL&#10;g92m0ng0wcHB4vmBTTtXoD1H5Dv89bkRNXGaJ7RGUJAe/AxUhXk5cDodiIiKhSGIf2PzJXabFZbC&#10;fDGd1bt3b76G8H98XUjkIxgoIapf/IXoP8Q+ma36tHIixPDdMw9hkCkerZ56CgU9e+Cavjvw4xfA&#10;mtZ6xokjOho7V63SP6CWpJvTMXXlVOzK2oVWpsaYW3AlBny/AuHbt8vbXUYjsi66CCcnTYK5Wzd5&#10;TjhWeAz/t+n/sPzocjhcesaI6JTTr3E/nNH4DMzcMxOz5jsw6W/A2qIF7NqI2LxZXlddecOH48jz&#10;z8MRH6/OaJ/LakXn8eMRrAq7iiDLyeuvx8mJE2Fv0kSeIyKiEhgoCQx8XUjkIxgoIapf/IXoX8Zq&#10;o9KMkri4uJmZWVlY8MUHGPXSOwjfvAmrp9yIr5Jmy+0tv3YCLtgHWM8cgvQfT68OR3WYU5KwetpV&#10;OGfxfrRQTTqcsbEouP4G5N11D5zNmuknyyEKwz627B/4cd+3sDgs6izw2KYovPB9HvJCgNufHoBp&#10;N89D450HEH/3FJj27pXXiPt2JCYi4pOZCN62Da7gYBRePwnWMwbIjJKod96G8eABea3IFimYeB3y&#10;77ob9sQO8pwo9Nro9lsQ9qveZlkymVB48SXIv2MKrFUshCs6kxzcuwtOp1NmLMTHx8uMhcxMtQ+K&#10;fII/PzdGoxFde/WTx0CVlX4UTocDsU2aa18n23D7EpFNkp8jtzgyUBIY+LqQyEcwUEJUv/gLMcAk&#10;JCS4UlJTsea15zHkgSdgDwvD86/eh/iZL+GetcDSjkaM2u+A5d4HYH75VfVR3mdcuwahb72O4G/m&#10;AWp7jKg/8vZgoPnd0/Dg6Gfkuap6fc1LmLH+NbTflYblHwMmJ3D1NQZ83d2FjvFd8PXVP6OjMw4R&#10;V10G06oVsk5JwRdfwz7mXIQ/8iBCZrwl70cUiLU88ZQMhMS0awFDdrY872a7ZAKs99wvi8EKwXM+&#10;Q8Rt2o+JqIUiWv+69C1BomOQRbvOdtmVgPY9rkxa8mH8vWENYmNj0apVK2RrnzMlJUXdSr7A35+b&#10;0NAwJHbuhtbtOwZkwCQtaY/c4tGyfReYgkPUWfIF+TmZyDgmf2YYKAkMfF1I5CO40ZSIqBa0+lUv&#10;4npo5EgcNmSgU4ZcorFF/2us44wB8uhVZrMMLEQNH4Sos4bKDjWCCD7k/7IIC759Ex8ONmH6X9PL&#10;7YhTmfuHPIrdV23Ekp+ayiDJK8MhgyTC/sw9OPPDnvg89Wfk/7YEtmsnQXbEUQVZC199Uw6RERI2&#10;/WmE366/7rNdfa08Wm+7E9ap98iAR/AP3yHy/NHya8j55E3YrpqI/EVL4WrcRAZJRDceV0wMjBvW&#10;I2LyDYjpmijv092JpzwtW7dFp24lWxgTeZPFYsaubZuxfNHPOLR/DxyqyDERERH5JwZKiIhqQctl&#10;K+Xx4JgxSLenFwVK2p/U30A5+/STR2+KvO4qGTwQQQRXXBwsDz4sW/QWfPWtzOwo3RHnjPc6Y8a6&#10;18rtilOG3S7vO+zoCZntcfX3J3Blj2sRatKLrNocVtz1883o+HZLvPvA2bA8NU1+TPi9UxH2xCOw&#10;3j6lREec2BbxMK1cLj82+JuvYXngIeTsP6JnnDRtJL+GNnfeh6z2EVjz7X9x7Osv4ezaTQZEXFHR&#10;sDz5tGyvLNahz/+fDJi4A0Pl6di1J+Ibsb4J1S53wGTVkl+ReiRJdsYhIiIi/8NACRFRLTAVFKCg&#10;R09kdOiAdPPRokBJdKFdZk6IN/leZbfD+OdSOS18cwZyktJgfv5lONuV7KozttNFWHj9cnRv2guH&#10;s5PwxB8Pos+7iXh6ySNIzU1WV5UlsjZMi3+XGR0Fn85BbFQTfHjJFzj2sBnTRj2PiOAIed3JwnTc&#10;t+B2NAp/BR8+OEZmkYS++goirrsKjrNGIf+P5XLbjHi8QTv0orKGjAxEi0BHn85Y9d0reKZvBl4Z&#10;BhyOBdql23DOm98heuy5WNUuCPm9eyIoNQUhb7wqvz6RKWMff5HMpom48VoZNKlIq3aJakZUu0Rt&#10;nK0b12LFHwsYMCEiIvJDDJQQEdWS1Au1N/Ca0OSD8ng8Uh68HyTRiLogYruLyLoQ2RuV1e3o3bwf&#10;Vt+6FXOv/BGj2p8rM0re/OsV9JmRiDt/vAFbj5XsYCO2w4S+/IIMehTM+VoGSzw9OORxpD6Uj7sG&#10;PijbpQoFtnzcHrsYZ9/kRFZUsL6l5oLRcLZogbyV65BzNFNu0zGPOltebzEZEH4yC2O2ZOP534GH&#10;VwFt8k3IS2iG9LgQRFpdGPHbDkRu3Y6T8aFFW3uC9u9D/jc/lt3ao+qyeHI/NqN2HVFdcAdMVi5e&#10;iONprItDRETkLxgoISKqBc7gYKSfd56cNz6md/HI1nepwDF4iD7xIpPKJrGdLxrzVI3ILvlu4iIs&#10;n7wJ1/ScJM99uf0zjJzZHxd9MRoL9/0kAxHht9wgbxMZHPZhI+S8PP8593+Yc8UPcmuPIFoK/9nG&#10;iaE327CrCeR2mqBBPWDcvg0priw8YvsewwZtktfagly48F9dsOi5KSi4+x6ZdSLCGlGpx9Ekyyqv&#10;EcTf5Rtnqg48amtP0H13ltnaEzn+PBiyyt9S1LhpcwZLqE7l5+Vi09qVWLX0NwZMiIiI/AC73hDV&#10;L1Y3DzDurjdpY0Zix1PPIuXYIWydeRNe/g04GG9AYqYLhTM+gHXybeojvEMUQBXBElGPRBRvPR3H&#10;8o/irbX/xewtH8oskygrsHFmKDqnWbB6RCLeelDP/qhIbFgcrut1k5xf+dU4eX9NI5rCJX7VpB/H&#10;t3OBEYch2wr/Y6wBn/ZxwWwC/v4iDr33ZKFg5qeyEGwRsxnGvzfD9NcaGFevhFE7BqWUvz3IbgrC&#10;nm7NEFZoR4f96fLcsRYx2N29uP2xaBHsdNgRFBQkH5PFXKhuKV+cKQ7NgpvJgE9lRGejveefj9xW&#10;rdQZqq6G1pEoNr4RuvTog0ZNKm7P7UvY9cZ3setNwOHrQiIfwUAJUf3iL8QA4w6UrH/uKWQNOQdb&#10;UjYg8o2HMWU9kBluQHyhC3l/bYKjr/eKuYptKDGtm8rAgtjSIgq51kS+NU8GS46++xxe+zxdZoMM&#10;ukMPcFSF2M4zsdeNeHvd/+Q2nuaRLfDo8H9h7paPcd+M9Zj0t37d0Sjg+1EtceEZN6D1v1+C/fyx&#10;yP9hgX5jBUSgRGSm5M/7BCE//YjYAt/pLnK0Xz/su+ACpJ5xhjpDVdVQWzeLQEnHrj18PmDCQInv&#10;YqAk4PB1IZGPYKCEqH7xF2KAcQdKVr77KrLadMXStMW44D+v4NwD6gKTCdnpuZXWEKku028LEXnJ&#10;OLmlJ+/P1epszYXdfhNCP52N1fdfg82TTr2lZ+vxLbKbjruLTvu4DrLI644T2xBmCsPb42fim11z&#10;EP7dD3h8pQEDUvQCl6JjsslpkJkbuQeSy9RA8fT3R9MQ9t47GPS3njUiHG0cimaZNgQ5neoM4AgC&#10;0iMMaJ6nf46fugC/9AnHgCYDkBDdBmERevHZrIyTyM3JlnNPmY5MbM4rrtUSpP036WA8zt6WiSBH&#10;8edJ79YNeS1aoM3KlTDabPKcWIuAycGzz4YtUhWmoUo11ECJmwiUiAwTkWniixgo8V0MlAQcvi4k&#10;8hEMlBDVL/5CDDCegZKMVp0xP/lr/N9jn6B1jn67yCQRGSXeFPb0E7LYquWRx2F+9nl1tuZi2rWU&#10;7Xdzt+yURWKrwp2N8sHGt3Egc588F2IMhdWh1xUxBZlgd9qx8c692PPdDMS+/Q7GbjPL24RdLU3Y&#10;+MSduPCOt9QZIPfYIex+5QF0mvOz7IIjiC07f43uiph/TEeH0dfAcDIdYReei5DNW+Tt5cl87DGk&#10;TJqEyJh4NGqub5MR3Ug2r12J40dT5drT8uzlmHNwBm7Y5MDda1HUuUgUnt0wpDuyLroeeYmd5LnQ&#10;3Fwk/vEHOv/2G8JPnpTnxJacpFGjuC2nChp6oMStWctW6NS1J6Jja5YV5m0MlPguBkoCDl8XEvkI&#10;FnMlIqolNu2NRXZuigySOFVY2nHGQH3iRaZleiFX+8jKa4hUh3HLZhkkcbZqXeUgiSAKuU4d9IAM&#10;hHx++bcY0XZUUZBEEEGSKO2atrHtMXbyfzF0fSH++O0T/NkrWt7eLc2O6+57G/s7GvHZjZ2w8fJe&#10;iO+cKFsEiyBJWqwRv99+AY7t2o1+P+6SQRKz3Yy5Rxdi+J0mfNZH3o38fluCS/4tIP7FF9Hi0rFI&#10;zdgvWyOLcSTnEOI6tUBBmAUnbCeKhv3QNtw7fw9S/2fEqwv1IElyDPDEuUDrf7gw/NwduN7+Mr5P&#10;/hyOtP0wmc04Mnw4lvzrX9hw663I7NhRnuu0cCHG/eMfGD19OjosWYIga3FhWqLSRKFXUfBVFH4V&#10;BWCJiIiofjCjhKh+8S8HAcYzoyQlPgFzVz+Ob147iNxQINoC2cbWOvUedXXNic4uMS3i5VaenOQT&#10;suuLN4gMFZGpIorOiuKzNSHqlMxY/zq+3PYpHC69pojIMrm8+zV4bsx/0TiiiayvEpnYEqbMLKRH&#10;AE0K5GVF/k6MROZdU9Drzv+DKaTktiVROPb3AwvlXBSUnbO1B8Z9vkquM845C9adW9AitXh7jUv7&#10;zfdzZ+Ce8cChcv5wPyQZWP2hWmhSuiTi34Oy8XHHDIQHR2N47HBsz9+OI5YjWKL91I5KUhdWgcto&#10;lDVMNt10EwqaNlVniRklZYl21i1bt5M1TCIivfNzfbqYUeK7mFEScPi6kMhHMKOEiKgWuJx6bYzY&#10;Yyfk0U20vfUmd1tg++AhXguSCKZFv8qjffQ58lgTvZv3wzsXzkS7uES5NhqMMstk7rbZ6Pxmc4z/&#10;/CzszjsA55UT5e0ht96LxV2C5dytQ0o+9n77Nn5e8JI6oztZmI6lSb/LGij/u2AGdt+ThmEfrZQd&#10;dEQ9mEZ//InGA0cj5c/FONSjjfwYg/bUXLQHOPg6sOXjUFyc3VJmuLSObotmIc1ww269fsnCTsDF&#10;97XGz9Mex+ALX0KnqG7IdeRiadZSTGo2Cd8fGCeDJGIbUFKc9lgaRyO/adMyo6BJE1gjI2WQxOBw&#10;oNW6dbjo3ntx7pNPIn7/fvm5iEoT28JSjyRhxR8LsHXjWhQW5KtbiIiIqLYxUEJEVAvsTr2WRsIJ&#10;PTVCZJMIzh699ImXGJcvk0fHWd7bdiO66JjWrpGBBtGJxhvENhdRs0RszTlwfzruGHAvokKi4XQ5&#10;serIcpz5YU/cGPmzvDbqm2/RLt0u569f0gIr2xlkq+LbVplx4zXTsKa3Ee9M07/en/d8J7fznNNh&#10;LG7pP0UGTATRZjj/tyVwNW6C4B++Q4sHH0XoV4uw94cf4IyJkdeIgEmfwxb88GoaDr5uwO5mL2H5&#10;xA24ca9++2vnxuKnRsn49+F/I8eeg3+1/RdGxo6E2WnGFztewrnz/pDXvTexHxIfAJrcm4ubtcf1&#10;81tvlRg/vf02vvv4Y3z9xRfYceWVsIqAlvYmuNH+/TjvySdx4b33os0qPQOGqDR3wGTl4oXYtW0z&#10;LJbimj5ERERUOxgoISKqDdqbcJF9kJjh0YmlZy+vZn0Iwb/pW07sZ42SR28wiiwVs1nWU6lpq2G3&#10;hft+ksdzO4yV22NeOu8NJP8jB69e8C5axeiZHl/GHcG+RtovppRkdMxwyZogN3+Vhl67nXjvw/sw&#10;e1CIzN64YK8TT7z4J04kGJD873sQp71vvKTrFfI+PNmHjUDe4uWyxopoKdz0/DEyoyN58bLiuivB&#10;euZKUNJBRNwwEZ379kDU0aMobNwYl498Ca1CWyHFkiKDJWKrzT0J9+DKJlfirR8diCiwYl2v5mh2&#10;0aO4qflN8n7mpc/DzGMzi7YYlbbtqqvw3UcfYfX99yO/md4SNvL4cQx9/XVMuOUW9Pr6a3mOqDSH&#10;9m/30P49WL7oZwZMiIiIahlrlBDVL+5FDTDuGiV/vPoc1sS7cPa/nsKIw/ptIstBbgnxElFsVXSm&#10;EcGXnKOZMgPEG8IfvBchM96C5alpMD/1jDpbM+46Im+M+wA39r1NnS22NnU1Hv7tblw+dxOm6buJ&#10;8PpQAzY+egteOu+tokyRLdt/xdpnJmHisvSiTkJ5IcCPfULR9+pH0ObSW+Fs116/QREdcSKuugym&#10;VStgDjXh7SmDcaBPG/zzXwuRkJKNE82iUBgRgjaHMmSWiSCKwR5tEonCrn3xt3k7su3ZcstQ78je&#10;aGoJlttnhN87QAZVOoV1Qp4jDzsKd8gMgKbBTdE9ortseSy4rGYE79kMc5NmMLXQPkgJyc9H4127&#10;ZNccN1dQkOySk5mYKOeVsUZEyFbEoiWxP2ONkuozaj/viZ26ol0HUTek5FY1b2ONEt/FGiUBh68L&#10;iXwEAyVE9Yu/EAOMZ6Dkx6jjeOr+14sKk5pffhWWex/QF14Q/NVcRNx4rdwek//DAnW25qJ7dkbQ&#10;/n3I+3M1HIOHqLOnT3Slaf9avDzuuPsIEqJbq1vKOvn3SnQYPELOL7we+KWzXtNkXKeL8faFM2U2&#10;ipBXkIX/PdYfl/2aVBSIcjO3TkDQ6PPhGDZcZpXI7BG7HUmXDkTfP/T2wZtbAK8MA6ash/z4o1HA&#10;lVcDP30BmaHiT9wFYrdfeSWy2pcMEvkLBkpOnwiStO/YpVYDJgyU+C4GSgIOXxcS+QgGSojqF38h&#10;Bhh3oOTXl6fjC2zAJ4/8ILMTglzaC9pfFsE+5lx1Zc2FT70dITM/hPnZ52F55HF1tmaCDiUhumui&#10;3HIjuuh4I0tFbLuZOO9i9G85EEtu0jMxKrL+z9k453x9G8sH952Fe5qugdWht9QV2Rkj247GW+M/&#10;QpvYdpgw9zxZyPW+yAtg/OM3nJXkksVVSwc6XM1bwH72KPwHSxGZfBQ3HYxF0zS9C87JTm0Q5HAg&#10;/mAqzHHRCMvKhSMIMDoBh/a8GVWGieiUs6uJAeE2F9pnAfsTm+Lk2Cvl9qr1eeuxt2AvHNp/QkRQ&#10;BAqcenSskakROod3xsXf/4VWOUB2eBBiC/XtWKlxJhwY0BshXYqDUX0/+6xEdombPSwMB8aMQVa7&#10;duqMrtnOnWizciWMNr0mjgiY7Ln4Yhzv0UOu/QUDJTUngiSduvZE6/YdYTQa1VnvYKDEdzFQEnD4&#10;upDIR7BGCRFRbUnZJw/u7Ryi5oc3mRb/Lo/eDL6Y3DVPRBFXL23l+W2/XqRV1Cc5lYMzX1Az7dXh&#10;rggcf8SCB4c8jjBTuCz8uuzQH+jzbiIu+Gw4VhxeKrfkPHbnPFz/8S7ccGM04h8H+k8BHtQ+1bwe&#10;QEZsiNyiJLJvpn11FA+vAhpn24q+tsb7jsggiSsmRgZJBBEkORkZhA+Wv4cXRxpQGKw/h91P6EES&#10;Efh6aMgJPN8zDSfPuRiJl07H4KvewfEx4/F5/2C806cAs/ppr3C18b9eGfgkVA+S5EeF47cZH2L2&#10;TaNxsLERCVl2jPhjE6K+/wg7g9KQ2bGjDJJYoqOxbupUuAzFf8swmc3o8ssv6D13LkwWC44MH46k&#10;UaOwVrtOFIzdM348HNob5YSNGzFq+nQ5xJwaDrvNJmuXiBomopaJqGlCREREp4eBEiKiWuBw2BFx&#10;NFXOxdtdZ8dOXiuMKojMDzHEfXqz5bA32wK7idokwjmJF8hjZXqu3iOPDpNRBoJEkGPaqOdx9OEC&#10;TB/1otx6I2qA/JW8Sna7CTWFYffJnejUqAv23XdctiAW22peGwJcNzEYjR+0ovs9wMOXRWJuLyCj&#10;UQSCCgq0L1DvquNmyFEFT5Sdw7vh2oF3oN/MP9Hq2UZ4ZrQeIBFEdtB3c4B/Pfcdlv71iizcGmeK&#10;kwVdZ3SeIYu9Rhoj9Ys1t6p4xdaRA+AKj0TY+Cn4641ZRQGTHqlW3PT2dxj4zGPyOhEEOThqFJY8&#10;84wMmgjuWiXhmZk44+OPcemtt6L/rFkIy8qCWfs3sPmmm/DTjBly+40tMhLNduzAiBdfxPmPPSbr&#10;qYgittQwiCKv7oBJ8qED8ueFiIiIqoeBEiKiWiDenLQ4kadW2hv/vv3UzDtMojONxpvdbkTwoChL&#10;xUttgXee2CZbAzcOb4IhrfXaIxXZs2MxhiY5ZHFW63nnyccT8tVcdStw/5BHceiBTPz3/LdlgETI&#10;NmdhzCeDccZ7nfHdrq+xZcoBjGirtw62OW2yo87Jts3w3775uPZKoPWDLlzybG/MuHsY/hzdSRZy&#10;Lc+wRTtxdMJQ9EUCfr1hJboXxsgAyZHYIJyI0bNR+qcB7/xvHYbcfQPMv34gz0Ubo3FV06vweofX&#10;0TKkpWxrPHGbvAl3dliFGakz5LacIFNIiYBJUmMjGufpwQzj+j9g/ekdHG3bAounT5eFXQ1OpwyA&#10;WFRrY5FV0nnBAlwyZQpGa9cMnjFDbtuJTE9HWv/+MjvFERKCuKQkDH/lFUy49VYM0q4JEUEiahBE&#10;wGT75vVY8ccC2V6YARMiIqKqY6CEiKgWuOwOdDxRnLXg6D9AzbyjNjI/RFcYQ16eLH7qbFVxwdXq&#10;8GwLfCqbP3hKHpd1C4dr8p1yHvLu2zJg4mlC96vhcNoRYgxBm9i28tyBzH2Y8tONaP5KOOJC43Fp&#10;1yvl+ZScI8iz6QErU5AJhY5C/OjYiruarsLZZ+9Ds7vy0OYfwPulnp4g7U1l14Vr0KJTRyT2G4Rr&#10;1uTAEWTAJdc60fZhE967bTSOxofKaxNPOnDjx7/j0uuvQfNnp8B86G/8lPkT0qxpMkgigiVrtG/n&#10;302dWJq9FLfsvgWPHHwE63LXFQVMDt2mPQiNzajdX7oNkz5dhstvvxOGuS9hwYRhSO/WDcH5+XIL&#10;TmF8vLxW0h5n0x070H7p0qLRdsUKxO/fD6NVr+0iBBcWIlG7TbQgvuCRR4q69lDgK8jPw9aNa2XA&#10;JC25VOVjIiIiKhcDJUREtSDDmolu6WqhcfTspWbeYVqmMkq8WZ9kyR/yaBt/kTx6wx8H9YDOmA6n&#10;3nbT5ff18ph2zlD5GMR2JdF9J2TOZ/K82897vpPbbs7rOB5bpx7CV1f9jJ7N+sBgCILFbsZPe7/D&#10;97vnIdSoBzIKbXoWRbgpXB6bRTSXR7fgdh0x3J6gVsC8Cd2w7cIzkR+uF8RsojKDDC4X3v4jHL2P&#10;mHF3mz9x2VP9ZWeebc0NcltOqB04e1smbnz0Obz55HeYvgS4TW27mTswEr0ieyE0KBQu7b/D5sN4&#10;JfkV3LT7Jryb+i7aLv9TXvfSmAhMngCsax+KMO3+xq49iqvf/hphB3fL20XwQ2y/EVtxRPAku02b&#10;ErVM3Myxsdg6cSLW33EHbBER8pyoYSICK7GHD8ssk8tvugkD332XWSYNhAiY/L1hDVYt/Q3H01gw&#10;l4iIqDIMlBAR1YJseyY6ZaiFxnFmzdvsugXt3iVrd4huLrL1rZcUFXL1UpaK2BazJnmFzOQY27Hy&#10;4Ev68QMYvt8GswkY/eAH2oMxwfL4P+Vtoa+8KI9u3+z8Uh4v6XqFPJ7fcTxW3rIFSfefxJ0D7kXj&#10;iCbyvMVhkUe3XGsuEqMTseaaDbL7zi39pyAyJAonju1H1616PRkh9oFpaDN/DeyZdmRcVBzgEVtv&#10;hu0txFrt4R190YHrvtLedLYBZj73IF566zHMGhaNdD0mgdY5wL+WAWcm6+uBLc/F022fxuyus3F3&#10;wt1oHapn7JidZmw6tgQt1/4l1+/2LsDSIe1xZPr7WHPZBciI07cYRVlKbpsQW3FOdOqI3158Ed9/&#10;/DH2jhtXtC1HCMvOloVfe331FYILCmTb4PmffYa1d9+NnNb65xbZKR2WLCmRZWJz6d1zKHDlZmdh&#10;09qVMmCSfvyoOktERESeyv4ZiojqEtvABRh3e+D/TBmOJ99dKc9ZW7ZA4cE0OfeGkBlvIfzBe2G7&#10;eiIKZs9RZ2vGcDIdMa2aau+ww5B9NFMea2r+jrm49YdrZW2ShZOWq7Pl+/qJc3Dbq4uxrHMw+m1V&#10;W0bsdtmqOCglGQVffQvbJRNwsjAdXd9sKYMv++87IQMd5dmYtg7Tlz6B5YeXyG45nrrEdcXANkPl&#10;3O60odvCvzD9I71D0e8dgPNuBJpENMW9riH41z8XyPPZP/+K5O8+QIsvv0fjjEJ5ThBtg/c2NuCj&#10;/i581RNIigMGpQAvLzZhxAF7UXthQdRe+XZoU3x8mXahJt+Rj425GzF5owMf/KB/7quuBt5eEIQr&#10;trsQatc/uDDUiL/bhsPusGDAYZvMNHH7o3s4Dk6+DzHtzpBrseWmz5w5cjuOaHvsJrJJDo4ejU03&#10;3wyX0SiLwPabPRsJ69fLeidu+SEGpHRJREgTfUtTZUTL4k033ijvr6bYHrj+NGrSDB279pDHirA9&#10;sO9ie+CAw9eFRD6CGSVERLXAcEKlEmgMg7yXTSK4t8jYzzv1dpaqKsomEcVhvRAkEdzbbqrS7ab1&#10;olXyuOdcjw4+JhOsDzwkp6HPTZdH97abczqMrTBIIpzRchC+vOonxIc1UmeK7cnajS+2zpLjq+2f&#10;o/9KPUgifKJq7mblncDVL/8ogzXfn9sO2WeegdavzoEptQBJf63Ajz2MRW2Du6S78OIi4OBrQMp/&#10;gUc2RiJs1PVwROidb1LijBAhD1Gr5IZlJ/DLI0txwbylskaJQ/vvps3yMvm5H1sBXLfFKYMkK9pq&#10;r5AnAM0ecmDI9XkYcaNN1lMRrY9FZx/hnJ2FuPnxF9H02TtQsGeVLOK67KmnMO+LL3Bk2DD9Io3R&#10;ZkOn337DeU88ITNHRKecNffdh29mzy6RZRJpdaHLtgMlap5UNDotXIiOi7QvnPxaRvpxrFup/XvU&#10;hpgTERERAyVERLUiPKN4343T2/VJaqHjjWmxCr54sTjsr6qQ60VdtHf7lcjJOooRe8xyPvjuV+XR&#10;zXL7FLnFyLhlswzmlN52Uxnx+UUGirtWyb+GPYsW4SrCoEQ7QzD2gJ4RkR8CDHngbbx6wbv4fEdP&#10;WWNGZIhMOmM/El9vjEvnnIsj2YewOPgILrnagabPRGHilcD+RsXJmQm5wFUb8nHmR58gJD9fZls4&#10;epyJdddejkU9wmWx1nAb8PgKwPqcCSv+6IERh/VMjnUJwD/W6L+WR98MjLwFmNVPz0RpEdJCth++&#10;quNUWC6bivenT8XhuOJf4aO3ZePmp19Hy+l3oGDjL/Jc3KFD8uhuLSyIc6I+ibttsJB01ln49IXH&#10;0eaRYBzziD0lN4/C2jtux9qpU8uMHZdfLq/p/dVXCM3Vvmjye+6AidiWI7bnEBERNWQMlBAR1YKm&#10;mcUFMr3Z8ca4YT0MWVlwtmsvh7cEq4wSbxVyXZe6RgYpEqJbo3vTygNFv79zt8y2WN3eiPadzlRn&#10;lbAwWKbcLadBL/0fVhxeijBTGC7qXHnwRfj074/kUdQqaR7ZArf2uRNzxsxBfGhxlsk5e6wIs+pb&#10;VP4Y0AiTBt+F24LOxNXf6cVTf3nyOtgjwuX2nWWH/kCfdxNx38Lb5G35tjx82zcUr71wN/rfFYRN&#10;LeXpEgwOB9quWoXBc77BeTsKYQ4x4lCc9m/CoH3PbXYMX75DXrensQvPLDchxO7E4WHDENzvPHne&#10;7aj1KOalz8Mx2zH0i+qHUXGjYFBFXK+a0gKvDYGs7zJyRzZufvET9L//RkSnpMAZHCzrmWR06CCv&#10;dYSGIr9Zs6K2we6AyZcnvkRypA3PTC5+rlofy0PhqnnYN7gfkkaNKjG2XXMNjvXuLTvx9PpSD15R&#10;YBCFXkX9EgZMiIioIWOghIioFrTKKq6L4RjgsZ2khkyLf5dHb3a7EdkaojisaAnsreKwfxzQAy9V&#10;aQsc86v+NW0f2UMeS7NOvQeuuDiEr1gp636catuNkJqbjN+1xyA64QgPDHlM1jVpEtYEL4/8nzwn&#10;1lNTWsm58GrXDLR+KQKZN4zTvsF2WCffhuvv+xxHHy7A9FEvIjYsDi6XC/nWfPURwKjEc/FVxlfY&#10;3MyJaU9ejNkv/RNb2urddTzZgo0ojItFdKED7bT3np61S4T+acDELXaZ/SGCELe1vA23trgVBo9S&#10;YqKmyTfp3+Cefffgk2OfyO45wqWd78Q314yU23KmjwKywoDOR/W6I0E2G6yhwfjz4X/IwIbRYsHR&#10;/v1lVkheixZFAZM3XlyOK3Yb0X3w7TJQI1iNehef3k/fB2t62baym2+6SWbMdFi8WN4PBRZ3wES0&#10;FnaVqvNDREQU6BgoISKqBYmZ+ptYc1SYDEB4i2n5Mnn05haZovok5586qFFVv+7/WR7Hd75UHiti&#10;Nufh7K05cp54w8PyWJoIkljvuV/O719TtW03s7d8KI/iDZ7IJpncf4pcC2PanIs7BtwjgyFD1+lF&#10;dlNjg7CyQzCmrChEmz1HkRJjwJldF+OM9zrL8cmWD9A4vAnCjCXrt/y272ccNx9Ho+BGuLbptQhr&#10;1wemwRfK29JjgmXbYCHY5oApNxuHW8XhZJcuONo0StY4KU1kf4x/4AFcNnkyXp/2E068E4d9bxiw&#10;9w3IceBNI3a8bsPrz/yCltn6m9fEdZtwT8I9GNX2SjwzSq9r4inEYkPfp+/H2l4t9MDG77/L1sIL&#10;/vc/GTA53DgE/Y4C8+Y4cO5jj2DZgARZ/DXEoX1f4ozonWzBmCcfQ+F+fauOm2hNvP+882TWzBkz&#10;3bUHKdCkHkmCuVAvYFzIVtJERNRAMFBCRFQLWubpx9xe3fWJN2hv7I2rVujTs71Yn2SRXnTVW8GX&#10;Y/lHsSltvdwiM7Jt5Y9z0UcPoon23uvvlkEYeNaN6mxZR2+4Wm4tmbALuKxQ30ZSmdlb9G03wm1n&#10;3C0fi6d/j34ZN2a2R7RZDzbsvGgY0i5ah/8s0euVTLnIhc3mAziQua/EMDv0WiqlZdgycN2u6zBl&#10;7xS0+eM3eW7H3Q9j7odvY1mveFmbJNgBtE3JQuM9e9DiRJ6sVVIul0u29I08dgyNj2eiY4ZLtpoW&#10;I/Gko2gerP7If/YXP+CKSdfjtU8O4VnjJDywpjgLJTs6DEmNjfLjMnb9jrVndpGBjb6ffSaDJl8P&#10;iETHu62YcnkojjQJRY9UKy57bx6WjuwiPz4ishk2tg9HQrYTVzzzCgrWfCPPu229+mpYoqPRZNcu&#10;ucWIAtv6VUuxY8sGWCzl/xwQEREFCgZKiIhqgfhrvBA6aIQ+8QLTqhUw5OXJ7TGiwKk3iPszrV2j&#10;3bnJaxkl7m03oi3wqbbIBP34rTyuG1p5vZUfslbhXbWDKe6ll/VJBcSWG7H1RhDbZWT2SCkicPLv&#10;DL2lrpB2+YWIfeABmflhnnAZOt/4OG7se2uJERMaq64uJrb2hJr0YrHCmbsyEZOZg+QYYEr8dzCH&#10;heHY0+/i648/wsdDwmRx2NJEsVZhbm8DNg3VWwc7Qkq2YLVp9/N3q2DtGuAj7WH/dGZz7eP0gIjI&#10;WjHa7LLWyFNPf4azk4r39TxwVRwOXnG9nIttQxOG7ZTbgMS1jbdvxWfHP4NdeyWwblhPdLjLgi/6&#10;Bsl6Ma23bMeJ+HDEpaQBZ1+F3wY2k+cnvf4lrN+/Ie9PsEVGyq1Cggi+iO46FLjEv6EjSfuxfNHP&#10;2LVtMwMmREQUsBgoISKqRaahZ6lZzbm73di8uEXGKO7TbIbjjIFyi0tNyEDOsaNV3nYjnLXxpDw2&#10;ufoOeayI6Hbz4gjAaTQi+JefELS/uKVvae4iroIIkohgSXma/KRnfmxqAez49Hn5/XU1bgLr2+9j&#10;2qjn8ca4D4vG7WfcgxxLtrze03/G/BfHHjZj69Qk9GraB7du1M+LYMbOgp24de+tuGnPTfgudyFc&#10;972Fnv+IwCDtS12cqF8niACECHZkhLnwm1Ev7ipa+4qtMbsmTEBh48YI1p6jPik2TNwKtMoBPm9z&#10;DFna9cIlD7TBm2cC6RHFmSRud/52FLu2fyXnHcI64GiU9piH61G8jp+8K4vENjI1wpb8LTJgsuX2&#10;KUhu0wRdtaclJVTfbtHr63konPIffD2+B0xOYNIXKxH8/pNw2rUHrjkwZgyy2rdH+MmT6P5NyYwT&#10;CkwOhwOH9u+RAZM9O/6GnQEyIiIKMGVfVRFRXbpZG+7N/bO0MVmfkr9KSEhwpaSmqhWQu30vnB07&#10;qVXNRJ4/Wr6ZL/jqW9guOXXXl6oIf/BehMx4C5anpsH81DPqrE5sobl/we1y68qpirIGfzMPEbfc&#10;gMxNW9Hm2/7It+Zh45170SG+4q994cyHcM3U/8n2uk1SKy4WKbrndH2zpSy+enLnFYj4/HNYb7gZ&#10;hR+UrYshru3+VitYHVaZ6fH31CRZo0TIz8lExrEURMbEo9n+g4gcM1Kef3t8M9z0+3EZsCiY+Sls&#10;106S5z1d/81l+HnPd2qlu6LHRHx0yRy10n6hnkxHTMc2MvDU7eFI7I4qLvrqFmQIkh10Fs0Gzj0A&#10;WExAqF3d6GFfI2BlO/1XtMGlB0c6ZbjQWjsaS32rRJtga5AToQ6gTdlYThGXwQBnkDa0z+/etiOC&#10;Iy71SsCAIO0/baFdF2TXH5QIxYibRc0Sp8kki8EGOfUPNgcHwRHXCC6jSW4VCs3JkcVoRVed0gqa&#10;NJGjIsHa/UdERCC9Z09s7tVLbgsi39G5c2f5HO3duxe2coIiJu229h27oF2HLnJOdcf9/2uaWb17&#10;9+ZrCP/H14VEPoIZJUREtcQSrL0p9VKQpGiLjMZ+lhfrk7jbApfKUjmcnYSLvxiNhft+wsR5F+Pj&#10;Te+qW8oKffkFRFx3lQwQbDq6XgZJRICksiCJUPjz1/K44sxy+up6EAEKu1PvduN48hntQZsQMucz&#10;BKXo22s8ffH3LBkkEW7pP7UoSFKaZY7+OlQECm5KbyODJD91Ad7uUrYd6s4T28oESUTL4zfGfqBW&#10;upDZ2mta7XsgtjB9PmkNvuz+JQZFD4LRUPymXwQpRLBDBEnE5xZBkhVtIbNMxNYi9zYcUYPkpk0u&#10;OW7c7MI5B1x6t5xy4klts5zy+sqCJILB5YLRURwkEUSGiKidIoZJuy3I4SgKkgjuv6aILTXBhYVF&#10;QRIhzOZE5Il0RB09KoMkgihGK9alR7Nt29B+6dIKR6tFixD//ffo/J//4KJ770WXX37hNh4/IjJK&#10;9u3ajmWLfsL+3TtkxgkREZE/Y6CEiKiWHG8SoWY1J4u4ii0yg4fUeIuMW9ChJLmFRdyf2HrjJgID&#10;580eij0nd8lAgwhS/OPXqXh6ySNyXkR7Qx0+9XaEPf2EOgH8eWixPF7Y5dQZLyNX6YGOsEsmymNF&#10;xLYbQXS7EYEn2+VXys8d8tp/5XlPojuNIIIToiVwRcK+nCuPIoMiau0G2KIjMfUi4F/a1yi+fk+v&#10;/fWSmulE3ZVPJnxdpv5K8GefyKP15lvRqVsvNE9ojYdbP4wvun2BlxNfRruwdkgITsBd22LkdSJT&#10;RHjkfGBDggHTLmuGhy7UIyUr2xrw4BVxlY509c/ry17A1z2LM0MKTdr3oS8w84wguQVotWq6lB0K&#10;7G5cPPJVUCYrzICMFk2Rm5CAvObNy9RHcbOYDEjq0gYnuneHI1j7JBqHO5KiKWjcGM4g/WWFuObA&#10;6NFyHB4+HObY4vouIrNk79ixsuOOe2x76CGkPfooCtu1k1t4+n3yCS685x70+OYbBOeXzcwh36QH&#10;TLbJLTliaw4DJkRE5K8YKCEiqiWZ3TuqWc0VtQX2Zrcbz7bAJv2N75rkFTj306Fy240oxrrqtq14&#10;7+JP5baXN/96BTd9d5XMGBEZLpGXjEPIzA/hioqSQ3AHSs5JvEAeK7L69/dlNxdR9HTs5LIBDzex&#10;lWbF4aWy+OpFnfXgi+UhPQAS+sG7siaK27rUNdiXsUfOr+x5XYXZJMH79yEiR29zGuTUoxX2/7yC&#10;8aPvgdluxh0/3SCPguh08/X2z+Xc7Z3xM9GlcTe10hnXroFx+zZZ48Q2/iJ5rnf/wYiLbyznbcPa&#10;4qXEl/Bqp1dx21Z9a4JR+9RzewGb2obCpf0ntuW0DNGza5KbhGHo1e9VOgpD9UyV18a3gE37be4O&#10;vNxxCTD5MgNuucSJ27T57MF6x59VfZtj6lOj0f1eA7rdq32PrpanNS6MvNWAD194GL+88Qbmf/op&#10;Vj78sKw74inU7sLLXVLw5P3DYY6Ll+euvbc9XhsC2ZEo4uTJooyTiBMnsOH227F+yhSsue8+/Dhj&#10;hgyI5LVogYj0dHReuBBdFiyQxWCTRo1Cynnn4eQNN2Dj558Xfe6wrCz0+vJLmWEijmJN/kEUeRXF&#10;Xt0BE1EEloiIyJ8wUEJEVEsizz91MdOqMi3TC7naR54tj95Qui3w97vm4aIvRstAiMgImX/1AjQO&#10;b4Jrek7CT9ctkXOxBeWOt4YhbGh/mBb/Lrvv5P+6RAYIhIOZ+2WmhQiyVCbl4xflcXWvsp1kPHlu&#10;u3FncDj69tNrtJjNCH3rdXlOeG+93o1FBBweG/4vOS+P7a3n1UwntjJZb58iWwaLLTVbj23G9GV6&#10;lszLK5+V22Xc7j3zYVza7Uq1KhYyUy8ga73xZiBMD0wYTSb0O3M4QsPC5VpovHcvmqbpBWytwUH4&#10;v3NDYXFaEGuMlYVVD1kOyduq48Hwa3GtSoLZ3AL4rI8IfRS/MRX3Lxi0/85vdH7RbQs7Ab93AOLM&#10;wNRFx/H0oaext3AvHC4HUgYNwm8vvojljz8OW3jx43/rJyf6fvwhCm16/+tJnR/EN9eMRJt/AP8e&#10;ZUBhuJ6NEpmejovuuUd21xHtiEXNEREQEQVq3QGTuKQkDH/lFZz/2GNo5tFa2P25lz31FI736CEz&#10;SkRmicgwEZkmIuOE/IM7YLLijwVIPZLEgAkREfkNj6RZIqoHLNoVYDyLueZt2ApHz15yXhOGrCzE&#10;tIiXb8Bzkk8UZW/UiN0u71NkhuTuP4K3U+cVba25se9t+N8FM2QWiSexFeeV/43F6+8dQgvtfXJB&#10;105w/LIEzlatEd01UW7lSXwA6DvkSrk1pTKHEo3ok+bEZ/+9DRffXbLWh6cJc8/D0qTfZVaLCNi4&#10;iQ47ohir2DaUu+sg8iJMaP96I9gcNoxOPB/fXqMHgTy5ix62Gz4I0Tmqran2Pc3dshPOdnr2hAiS&#10;nPfpUJlR8s6FM3HvgtvgcOrbB0a0HYXvJi4q830R38Po9i3lsbznPC8nG+tX/wmLuRCdPngdZ/yu&#10;BwW2XTQW713SCW+lviW3CrUKaYUxfx3GzO+AL88Ih+Ex8X8JFRs65Tq0yXRg/6B+6Lhuszwnap2s&#10;T5BTGRgRQZGbtZvEfX7a34gpl4eiwKFn0zQKboQzjgZhwdvpct39Hr2IrMlgQrChuCBn8zwXNr5p&#10;QXxh8ZtcMRMvIH7oFYLCECPMLrN8EyzaYg9NNSLxZPGWi7xQA7KjwxBrKhkUMxUWIkT7nom6KIIr&#10;JATmpk1xokMH2d3ILTQ7G7FHjshMFMlgkNt8TnbtKovMnkq6dp3ozEOn71TFXKsqIjIKHbv2QMvW&#10;7bSnkS9BvYHFXAMOXxcS+QhmlBAR1QLR7tUbQRLB3RbYLuqTeCNIopGtfLU3qc6u3TBt39t44o8H&#10;ZZDkkeFP4Y1xH5QJBgg9l23DnHfTZZBEZCMkXpuG3ywl63kIp9p2s33TzzJIkhUGnHfrq+psWeVt&#10;u3GzDxshM0FEECn0rdcwc/N7Mkgi/HuUnq1SrqT9xUESjXnas0VBEqF3835FtU3u+nlyUZBEbOP5&#10;6NI55X5fgr+eK7+Xon5Mec95VEwsRl1wMS644BJ0X7lOnjOHB8P4r/9g8plTMKHN5TKLI9eZiybB&#10;FXeGqUiH9Vvk8Y/esUVBEqFzRGeEGkLVSvv3qH0Od5BEyLBl4PfG6TIDRRR1fVnvlgy7y45CZ2HR&#10;SIowY/z1LjjUKwbxb9v9FveSbVZcs7FQFp0VAZnrtmr/LjyCJEKUxYVW6YVlCryGZWcXBUkEg9WK&#10;8JQUtF2+vESh15abNhUHSQSXS67brFxZ4rqKRpPdu9UHUn0ryM/D1o1rsXrZIhxPk2/uiYiIfBID&#10;JUREtUD8Fd1bjKo+ieMsL267WfKHPC7oZsKrq1+QAYCXznsT/xz5rDxfmruzTVB+Psy33YFP/+96&#10;HEd+UUccz60ep2olvOMdfVvLkl5RCAurOPBT3rYbT6KlsRDywXv4aPX/5LxP8/4y2FERwxvPqZn2&#10;/Rw8BJZ7H1CrYm1jS9bmMAYZ8cllX1dY86Ro283kW+WxIgXzPkF4oR7Myf7nk0jo0x8du/bEh9d+&#10;if4tByLTlglbkF4sV2zbOXPkGPQbNAzd+5wh/wqf0KY9GjdtLgMvISHFARDRzcZuNGDSBSXb3uwp&#10;2AOLywKj9l9lnjhXrzEyYRcwKkn73AYjEkIS0CG0A7qHd5cju3N3TL9Mr58SpD3V7qDJY+cHYfIE&#10;yHHLBAPuvTwKt08w4akxekBFjDm9gS8GhhcVdy1vZPbSA0yOyEh5dLNERyN58GBsvuGGosKvVnXN&#10;lkmTis6VN5hF4rtys7Owae1KrFr6GwMmRETkkxgoISKqBWlxlb85rY5gd9FVL7YFDlr4izy+Fb1N&#10;Zmx8dMkc3DHgHnmuBM/ONtqbd/PzL8Py1nt4Z8JneHzENBnIEB1xThackJf3bNYbCdGqzUoFei7f&#10;IY9Z48+Xx4p4drspj/h+iHoloqDrpUv07U7TR1eSTaJps0rfouIKCkLhjA/k13Qq/zf6lQprrogC&#10;rqKQq8j0sV1Vefce13NPy2NudCjCHnhKzgURpBJblUQNmGyLXrBUbEuIa9REds5pm9hJdtHpfcZg&#10;DBx2NoaPvgCjx10Ko7vNjeb9AS4c9YglhQSFID5YL7jqGcQqj/i4l0bo9yWySkTmSao1FQcsB3DQ&#10;chAugwvtwtvh+PmXYNtIvTuSu01x13H/ROyF92PziH6Y3T8Ib/XJw4f97HjhbCPeGaQHVUTb4ocu&#10;j5WFXSsaKRfoWUgnzz5b1jHZNWECChs3RmhuLlqvXYt+n36KtqtXwxkSUlQzJXnIEFn3pKIhttyQ&#10;b3MHTP768w9kpB9XZ4mIiOqf9/7kSUSng3tR/Yd4Ry3SLcpPK1BCQkJutlitslWr3Uuh6GC1O0F0&#10;NvHW/2tX9T7FG133m2K5naiCr8mk3Z+4m6o8Rm9+Pe7HJ0IB9irEptyf21vPj/vzV/a9cXN/7squ&#10;PZ37Eyr7XrrvU9xffgUlPcQ1UVZ9nhQHLGtnkAGS0sR1l+8svvasyWHY2EL/xovr7Ua79n21a4/f&#10;KYvE7n0DaFIAXHeFAT90qbhd9qS/7Xj3Zws+62XCnC7na19bMIwuF/ofO4YxR45g4NGjCFEddVwG&#10;g8yi+ceoUTjg0Xa4tDGHD+O+TZuwuG1bvNG/vzpLp+PkyZPIyMiQtUpqm6xdwvolVebSfi52796N&#10;CRMmLHnhhReYRuX/+LqQyEfwNxFR/eIvRP8h9gZs1aeVK/v2kigw3XmxyGZRi3Ismg2cewD4qQtw&#10;8XXqZDlu2wh88IOoRqn9n2A5P2Wicoso5XuTNtwbq67Vxlx9Wq7btCHKBPP/WKkhaNmyZWZaWloj&#10;tST/xdeFRD6CgRKi+sVfiP5FFN+oNKMkKChopsPplH+9PxhfyZ/5qyjG4kKzPCdyQg04HnWKFIMq&#10;Kr5PqPss/zG6r8vVPvexU3xuF5zafy4EafdlqGRXp9gG0vmknhlwoHGQ9jHlf25xnbjHU92f4NCu&#10;Ex9xqmujLE60yNPDWIe158YaVN7ndqn70wWLRKJK/rrdNsMOk9OFI/Em2IwVX9ckz44Ys0tmfhxp&#10;VHGnFpvLJo/iazEaytsWpD1+hwOJWS64Ez4ONBHXVfy525+0yUyQzHAgqXm0Olua9ryk5slMkROR&#10;QXjngpJ1Wjy1P5SMmzboKSWX3dMVyc3Lz+qYsGwH/vl7HvJCgHNuj4SzRU91S0nimZ64YD0eXgW8&#10;3icchddPV7eUFZmXh3uf/becf/iPh5DevLmcl2fc/Hnou3Ytlo4bhzWjRquzdDpeeuF5ZGZm4tHH&#10;Hkd8I74X9yXr163F/HnzMHjw4ANr167tqE6T/+LrQiIfUfErKyKqC/yFGGCMRqPLrr2RFVs7pn59&#10;O1686H11y+kJ+XQWwm+fDOsNN6PwA/c/lZpx3+esfsDfLz6OaWc/r24pqTqfe13qGpw3e6isT7Lj&#10;7iPqbFlfbJ2FoRdPRr+jwOKv3sCAS+5Vt5QkrhNdZ67rfbNs01uZzm80x4mC4xjSejgWTlqhzpY1&#10;56ZhmPLlajk3P/MsLI8X1wlxE59TfG430QFItEuuiLstcu7ugyW655SWes3Z6P79nzjWIgZhSSWL&#10;rrptOboRZ8/S0zNmXvolLut+tZy75VvzcP03l+Gh//yOi/bo5wpNwL6Ug2UK0BZZ/xdiRwyR07n9&#10;gzFutdozU8r3u+bh0jOvQqwFKGjXCrbdyeqWkkT75PBhZ2BAih6l2b1+OVr0Klu/Ze8P76HfxCmy&#10;m84NlwOjnvoCV/YQOSBlic/d6Oqr5Nf0/Ig+uOt3vYtPeUI+fA/h90yR81N9z93PTd7KdXAM0Gur&#10;0Onp2bE1UlJSsHH7HnToWPvbb6jqZr7/Nh687x4MGzZs36pVq/jk+D++LiTyEZX/mY6IiE6L+Gt/&#10;3Psf4kDmPnXGN3257TM1q5lBCUNkMdLU3GTsPFG2ZbAndwvbnMXf65MaCjWFyePfxzbJ4rJVEbzg&#10;ZzUrtufkLny1veT344+Dv6pZ7fv3n/+UR5EXc3HXy+Xc7XB2EkZ/MggjZutBEquqx3I4Tj9WJOed&#10;F9Ss8pon3379TxkkEcJMerHU8vxv3l3on6pSWSpw8uDfaHvr3TJI8u5A4PM+hgqDJMLLK59FL1XH&#10;MyO80oQtmFRh41MRARIxXHFxDJIQERFRtTFQQkRUSyZvdOHpJY+ole+JDo2RgY2lSb+rMzXjbgu8&#10;cN9P8liRv1RTnIgNegeamgoy6L/KCmwFpwzSuAVtL3vd9GVPlAm0/H5gYZWDLzW14tASeWwe1UJ2&#10;wnFzZ+u0XbcLzyw1wGk0IkPFMnaK4h0VMZvR5IdTBxbE/Xdap1JUKiHaNXddsFpu46mI3WpG5pWj&#10;0SzXIQNiD2r/JBpHNFW3liU+d1LK32ivN/tBSnRFW4N0ostQVZj+XCqP3uwURURERA0HAyVERLWk&#10;80ngjx3fYcVh/U2br2kf10Eev9r+uTzW1JgOeovXU2VhrFGBko4HMmC2m/WFl1T1e23IywOy1Ltz&#10;zZrkFTIQEBkcqc4AwUHBcruLuK22LT74GywOPaXj4i7F2SRiW8qEuechOO0o5n0bAqPThS8u6SA7&#10;ygiLKqlIEPzDdwjPM+NwxY1hpLfW/hfnHFCLCohgkQj63bxJnajAxinnYMD2DGSHGXDV1YDZBIzv&#10;fIm6tSzxud3ZJNvCAJux8tZFQckVb+vyZFqk/xu0jz5HHomIiIiqg4ESIqJaYDMFyb+83/cX8MQf&#10;D9ZZVkJ1JKpAyfe753klYDG240UyE0IEFkSAoSLbmgHZ4QZ0POnC39u9u7VlfZr2Da+i0E+La5E8&#10;s/QJeRzcapg8ChEhUfJYF9tvRMDA7dJuV8rjq6tfwE3fXQWLOQ/Lf2iK2Fwr7OePxb+6pSBM/XOa&#10;310/lsf10Tvy+Gc7eSiX2NIjgnmjktSJCsxY9xoStuxD15PqRDk2zpyG875YJedv3zdcthkW7hhw&#10;jz4pRXxuEZwS9WqEXXod2woZTqYDFrU/6BRMy1RGyZhz5ZGIiIioOhgoISKqBUfbNJPHWzbpBTA9&#10;C4T6iqiQGAxpPUIGNUSwpKZiw+IwMGGIDAqJLSuV+TtRz9w4unCOPHrL6iNVz/4I/vE7eRRv1kVw&#10;p3lkC0SF6sERISJY399yqq1ENSWCVH+qbTdiG1H/FgNx34Lb5VYgGXjaMhTt952QhUuXvXA/Ruwq&#10;kNeKOiXHih9uCUEpyYhctlxmdLi3OpVnxvrXMSTJXhR4Kc/JwnS8svo53OSxU8pZqhT8kR0r0Ofh&#10;Z+V8zaRz8GFCmpyLx9+rWV85L018bvFvpWu6vt7u0I8VCf7u/9u7D/goqrWP40+yqZRAKFKk9y4g&#10;IiqoWMHeBTt27A2xvui1YrnYUREBRUFFxQ56xQIqCIgICCpdiiAdAmmbfec5cybZbDbJBgLZhN/3&#10;fs6d2UmyNbg7/zznOR+4O0WsQqRi/1gkMev+kUCdupLTuo09CgAAEDmCEgDYC/466jCz1ek3ehL6&#10;yPf3y9b0vKke0eK89hea7XulNP3m2KaRTb9Z0tLtWxEzw12FpjRUT0o1PVe0UqEoO+PdE+3Y3+aa&#10;E3UNJNTgnkNk8aa/zL7SpqaVE6qYvid6vXvLJ3+879wPt5yida12ZmWbN+a+Zm57asxAOfgj5zlK&#10;SpKd734oI5a+LafadiIbKhf+Fp4w6jWz/bSV83+Vw6cp+vuoAZ437WZX5QR3J4T+7vq3bZELf8+b&#10;FpMdtBRy2k7n9/qME6RmWkAWtaktdYaNleVb3CttV7uj2Ybyblu1sUFJcd1H4qbYXjrFTM/xvi/7&#10;KPqTAACA3UNQAgB7wdpmDSQ7Md5Mvxk0O1HWpf0jL8zMm14RLXSaR1JckmnoqvcxWKCaO3ci7sdp&#10;zllnZFOHvIauxVWU/NOmkdk2Wrgq7LSfGslul9J56yNv+Nq13iFmO3P1dLMtzPQG7io5MVu2yMQZ&#10;r5rVbpqltpDz2l+Urxmsrj7Tq5F7sl3c49kTr81xp8ioJtWa5jbX/bTtU3LoUHeVyF3PDxf/QZ3l&#10;i78+lk7rzCGZf2C8uxNGvJ1WNLKrSGpyDbMfSoMKDSy8pYbT27R2d4Loc6OhzXkLYyU5Pa/kI8OG&#10;TerXiw+TDit3yYaUOKn+yU/y0ZKPJeD8T53dtp/ZhvJuW8Og3Kk37qZQvrn2dyG+8Met4r752myz&#10;j3dDOwAAgJIiKAGAvSS7h9vv4sKZbl+F52c8VWy1w76mS/oe26yPqaz44Pfx9qgr66RTJKd5C4ld&#10;slji38v/tcJ0qdfNTGHRCow5a2fZowUtaX+g2XZdnSOz//7B7Ac7uslxJsDRaUuRVnN0rusuAztj&#10;dcHrC7Yp2SeBZHdazYphd5ntQ72flL82FjxVP6H5yWb7+V+ls5RxKJ3WEhzsXN/9NunZ6GjTrLXt&#10;wDtFm85mDrhSMi++zEwP2paxVRpsdb93bhM38AmlFRWxK1bIqhTn8R3SOuxyv/p669SXujvENFPd&#10;kSCS1LqT/Wqee2x/ncGL3Klknow4NyiZN3KInPTZIsl2Pk1sfPVVSW7YXMb8+qr5mjqz7Xl2L493&#10;2yp5yw5zH7Lj44oNSnS5XxVICv+4Pax4AwAA9hRBCQDsJf677jdbnX7TKbWtqZzwpnlEkws6XGq2&#10;b88fY7a54uIk45bbzW7iM5FXw2jwooqqwthZOUH+aVBDqmSKLP7+PXs0j4YkGhioSKs5utZzg5Kf&#10;Ililxutdcexv2+WQ+j3k5FZnhK1e8Spkpq78ttRX6FHvzh8rOYEcs6+r7GiPl5dOHiVvT4yTOv9s&#10;k03tW8quYc+br7//+3gzjauybXr6eZfwU2oS3nRfx9Gdnfvf6lSzH0r7smho12exe3l+q+riS8wf&#10;QOjzrqNLWoq0WviP84kh7yNDpg1KTnptitnOH9hP6p4xwAQ/c9e5S+Po8tONqjUx+8G8265bpV7u&#10;ijebD6grRdUsad8RyXIfeCDkfgbzzZ5lKoW0n4sOAACA3UFQAgB7iS5N6k9KNNNvzvlylSQ6J/96&#10;srsvlpstCQ02tLJEqzeCp54orWTQppg67SHu88iamkbap2Tnwc6ZvCPrB7eRaSivmiPSVWe0v4dX&#10;hVLUqjsqrbcbwhzknP8POfoxs79wwwKz1efCoyf6rWq22WvLBI+ZO8LuiRza4Ahz/1u+NFb6LsqW&#10;DZVETjpju2wVN6B5f+F4Od2WXeTExsjS2gWnoGhIEP+h25h3jPP0eq9FKG+VHa8/ifd8eLTqQ6tJ&#10;1HOru5ptoJq7zrBOyXIn1ohUynKet25NpenTblNeDUECNvjpceARZhvKu+0DUxrmBiWb6tRxdwrh&#10;C+5lk1D41Jvc/iSsdgMAAPYAQQkAlKK4uDizjU9wG2MGDutptufN2C6ntjrT7OtywdFET869JWnf&#10;/T2kqWtSkmTccLPZjbSqRKswdLWTWWumF9nAtvpRp5jtAfOXhK3WCO53oifuxUn0JeZOvwlXVVK1&#10;alWzjY2NlSc6ufNXdIpLzxQ3sPGmCjWo5vZP8ZzYwr2fpb1MsPb/WLThd3vJuR+NjhLfz9Ml6ZEH&#10;TTXP49d0khnx/5jfFw1pNu3aKCfZXrM7U93HEspMkUpPl2+biKytW8WsahRqpvO66FDH2aDkgHOu&#10;cnes1+e8bO5fy2rN5bDv7I363R4l/s5dpPpONwz5NzVR6nzoLgmsxs1/w+6JnN2uv93L4922hlF/&#10;b12Ru+KNv6Pb9DUlJcVsQ8V9/ZXZBmrVEokp/KNL3NTvzFZDSpSeRo0bi8/nk8qV3dWqED2aNHWX&#10;eXdem0yzAwAoFQQlAFCKUlNTzbZSciWzzbjTnWqj029i0jNM/w49IX9nwVhzPFp4q9+8M7/g/cq8&#10;6loJVK9uej/oiXxxIl0mOOGI3mZ7yEq/CVVCaYNVHSWp5jisoRsMhLu+2rXdPhtVUqrK06vfll22&#10;MCHRNj5duMGtpmlQtaHZeryqjMmlvEzweyGhlE41MtNFbNh21YUvmman2vj0uRlPmWMdbQVGVgv3&#10;5CiUN+1Gq0m0Ea2GYKG8ig5toqr9Qf6u4ZNGh55kjimdCjR02oNmf3hCP/GtXi05DRtJzLZt5ljs&#10;2jVSOcMNSrJeeFV8teuafZ12M2NVXn+Y3k2Pt3t5vNs+pfWZsj5tnRy6wb1/dY85VkaMGCE33XKb&#10;uRwqbrpbUZLTpq3ZhpWdLT5tPKy7rHhTqp544kl5/fXXpWbNvGorRIfuh/Yw/3buueeeyDtfAwCK&#10;RVACAKVIqxWC6V+2c5KSzPSblm99LDf3GGyOP/jt3Xul58Xu0soDDSW0caq36opHQxJtKKoSnxpq&#10;tsU5MYJpM/72HSQjOd4sDzvvD7cBZyjtHaIireboVu9Qs50edMIealvWVvPcr2vgrgYT9+Uk0zND&#10;q1805KlZKf/JoAYYGlhohUVpNuN941d3CV+lgYaGSzrNKfPcfuakv8mY92XIUe60oC8Wf2y2zTeZ&#10;jST0LBhC+BbMN0HWrqQ4mdAub+pSML3/Oj1Gef1Jlh7cwt2xNqdvNqGH/k4c+fUf5pi/h7vctYr9&#10;0z2mqnY70u650268fisaCOoI5t22PtZaye7y0O3X2cClQ0fp0aNH+IqS9HSJXe029M3umXd7oXR1&#10;Jm1+q/1n9HlE6alVq5Z07epOwUL00X87zmtERQkAlCKCEgDYy3IOc3s1XDI7W2JjYqVjnc4mkHhm&#10;+uPmeLTwqkreXRAy/cZhmromJUn8xxPdxprF6ONNVymqEWtcnGlWqtK+CV+t4VVzTIqwmsNrAKvT&#10;OwqbrrMja4c5WU85zg1hfHNmm74mqm2tDmYbTKcRRbrscaSmrfw233LMHQ/onFv9kWkb6CaMek2u&#10;aX6RdKrTRQIBtytIVXcBJQmcda67EyR+rFtN8k7HGLOKjXefg+lqM97z4vUnCRxzgrtjbbPTpZ7q&#10;OkTibV+aQEglQXZywUqVCb+7fUrU8c3zKlQ83m2f1bafzF77s6lmqZSWKYEqVcTfMP90p2AaAHnL&#10;U/s7udOkwvFWu8k6oeDjBgAAKAmCEgDYy4Kn33w4d4w8duwwc/mZ6UMjXvp2Xziv/UVm+9EfEwpU&#10;u5hKh/7u1yOpKmlbu4PUr9rAhAFFLROc2NPtJZE8d17YYEOrGrSaQ5vMRvJcaUWI13w1tDFtsKsO&#10;vkHir3F7r8Rs3Ch/rnaDkk51wp+Ie4HNl0s+M9s9FRpG9WycN1VEK22yTjvDVEckDH/BBCVK+5Po&#10;WjOBmBjxH3yIOZYrO1sS3nCnEL1yUJZ5DkJXnNGwRafxqOqSJD1Xml2pdOr5ptojLcNtgBtw/ndB&#10;x8vk4K+d5y89XbJP6CO+GXlTmcyS0XYak0crUH5Y6fYHUX1b5F9tR6t1vNu+ostAM5VKp/4obwWi&#10;wgRP99LnpjC+793b9/c6ymwBAAB2F0EJAOwFy7fbP9c7dPpNIDnZTL85auIvUi2xummeqmFEn7G9&#10;ZNhPj+erLigrOvVGgwkNGTQsCZVxx2BTBZIwbqzErCv+/kZShZF0+DFm23VFpsz5p2CgolUW2mtD&#10;RVrN4TUw1aqNYP/udBt8pGbEyB2H3Ss5HTqJaNPdQEBqf+gGIG1qtTfbUN5jKY1lgvXng6sv1BEN&#10;85/cZ3oNdF9+Uab9+YXZP2aZ2UhG1WR3J4hWfsRs3CDrGtaQ6Q3yGtAG0yDKa67bY3G6WWpYv/fQ&#10;CT2l0/Cm8sGid8zXYmJizUpAXoVK5vkXiG/eXLMfqFxZdo6bIDEZ+av8dUqNP+A2e1VeZY9HQxK9&#10;7aObHCeb0zeZ5+CEzMbma/52hYcfyqsUkcTEQkMVDZXibKCSfST9SQAAwJ4hKAGAveCdpW/J87YB&#10;p/L3ONxsL58j8uZvI03vCa240L/kP/jd3dL+xYZy6cRzS21qx+7ypt+8F2b6jVYSZJ3knIBnZ0dU&#10;VRJJFUb2EW6o0WOVyLQV4fuUeL02Pv/rI7MtTo8G7lSnWWtnmK1nfefWku28652+MCAbf3J7nuhj&#10;Up2mLjTbLnbVnFD6WmmVjIZIoQFMSWmosDMrzV6KMVN7DrPhjkdP9v0HdzOB1HE/rjXHjrTtUf6u&#10;5a6oFCxh9EizHdvFZ7ZejxjVctVOs11l239ohc6Jtj/J1FZJpvJER5X4KuZYalINqb9olVkSWvvT&#10;xGzdYl5zlXn5VWZKkN4vrTLypuR8sNANWVSbmu1MZY9HAxqddqOu7XZzbr+ZI7a7PWJy2oUPpzxx&#10;P7uvo/dahWOauKani797D3OfAQAA9gRBCQDsJfd/M8gs7aonisHTbz77bbw58f5t4DIZf84nuf08&#10;Plo0Qc55t6/5635ZVZlopYtWcWhD13C3n3HvELM1J8tbCl/6V2kVhoYA2i9Ep2aEoyfa2xrWNcv0&#10;rv4pfKBS0moObYqqfvo7/0o5Mc1bywvd7YVbrzWbLLuMbNsVbnChU1YK471Oezr9Jv9qNwETzmh4&#10;ESrjdrfx7+129d2m9un+uO6WfD1b4tb/axrSBuJ88lSrf811eVU16tjZbgfY99uJWZb3EOf58Rq5&#10;9hrwmPk91HFmu/PNsepJ1SXBVpPotJukB+83+yomK8tMB9LKorT3PjT9RfS1nbryG/sdIie2zF/N&#10;osGQBoL63Opz6PWtaf23G+AUNZ1Gf8divEauR/Qy23BylwVmtRsAAFAKCEoAYC+4sMWlJnAYPvMZ&#10;ueLj/rL1iENzp99c+O0Gs9Sshgh64qhhiZ6o3tVzSIEqkxG/vGivcd/QE+ljm/Ux4c4Hv4+3R/P4&#10;D+psqh10qkPiC8/Yo+EFn7AXVSkTc4gbbCTOnBm2T4lWO3h9RyJZJli/Vx+H9jTR5zLYg8559JYk&#10;kS6LtshvI4dI5uXuaj41nXP2g1LbhQ0sPF6FzJ5U/QQkR74K+fng/iTBtE/J8lpxZlWgMxaJ1Njl&#10;Hp/WSOS2yQPN86GqT5hoKj6WHdpO/nHuvhdQKV0JpsbGNFlcQ+TXum4vkeXzvzXXmZYQIy1PdwOj&#10;fPx+iX/Xfe3jvvtWYrZuNfsq4XV3pZ5dw0eY6g1lpt3k5E276dXIXfbZ4y0JrNUk+pro6kH6PKcs&#10;X22O6+9UYXy/5E3HymnV2u4VpPdTZdOfBAAAlAKCEgDYCzrW6CwT+31lTti1UuTsd/vKru7utA5v&#10;+k0wDUju6vlAgSoTrxHqD3/nNcosLWZKRRgXdLjUbN+e71YVhMq4616zTRjxipnuUBQvXJiytPDl&#10;feMPc09uO6/ICNunRHk9NyJdJrhHQzegmbk6rxGo0pDk9b71zf6B/3lcMlu1En98nGmSetWCSuZ4&#10;YbzGsks3LzZjt2Rmit+GQfG+eLMN7U/imf7PdHm2m/u9Q6b6TMimNpxwtAkcvCqdGm+7017GHexO&#10;yfGec7VhxJNmOz6oaOPoxe51zm9/gMQl5K1eE/uPW0EUu2a16Xei8vWiiXGepcwMyRx4g2RefJk9&#10;mH/aTXxsfL5pRK/PedlUFOm/A20Q6y09fU5ydxO26TSZopbyDW4iW1igolUnpuFrUpL4D88/hQkA&#10;AGB3EJQAwF6iJ9ZfXDTVNEnVSojrOrrVDTr9Zvri/4VdxSW0yuTklqeb4yu2LDPVKaUhW08m4+LM&#10;Ur/ahyKUVpToia0umRtu5ZjsY44zJ616Ep044mV7NDwv8CmqCsPcH0e3NYX3KfFO/rUSJxI9DnT7&#10;lMxY/YPZBvvi8BayvGacNFuXKb8+fLmsr+c27zhxzjazLYy+NpE0qA1na8M6Zlt3U2buai9aPaPX&#10;GdqfxPPRH+/Ly91ENlQS6bzardjIqlJJXjp5VG7li/Z2SfxrieTUrCmP11pgjul91Pt3+tijpfJH&#10;H5tjYzqLNExpbAI5rz/JjuPdRroq6f67Je4LO6UoM3+j1lyBgKkm2vWku2qT0rAmuGdL53p504i0&#10;KkorX9S9Rz5kKqy8oOtMvzvFKadVG5n/21z5ecZ0+eWXX2TWzJ/NcU9wRUlhSwN7zV6ztT9JlcIr&#10;glBy+tpM/3GazJ4927w+K5bbjsKIdvofleABACghghIA2It0GoiGJV2cE8gxtf6W9PgYUxlw3U/Z&#10;8s78sfa7wtOT2pNbnWEvuT1PilpqN1LaFDNj4A1mP2nQrWYbTE9otVeJejdfP408GYNtVcnLLzpn&#10;qAWny3i0AapOndETaq0sCEdDF39CvAkQfvlrij2an66ioifgOm0jdDpNOF5FyU9hpur874fv5e5K&#10;7n3uOPwd+bmh+1bYcHHBniyhvCapJe1Tsqum7aTqGGYzFl2ut7D+JEorkdLjRF70+qo4cho1Ns+n&#10;NgNWV/xiNrL4tKNlR066ua7zJ5xqet3Ef/+d1NrpTrnRqTeHOc/JJud1OM4uyJRy0vnmtUu+aoAk&#10;Pvm484mg4EeC7ONOsHvO/a2aIjvfHGdCNo9OuwmeLnVs0xPMlCBtTKx9djQI0mDn8i7uFJ9vl7kV&#10;JZmfzTHbET9Pl57dO8uZp54kl156qZx3zllSPSlGurRrIc8+/YT4bAgSqFuv0CatPtufxH8k0272&#10;1JeTPpeHhtwrvY84xLwO+tr0OaaXXHThBeb1ObhjG2lSr4bcftN1JkBBVOrnjKkhAwBQQgQlALCX&#10;1alcVz7t/42prvihoTt/Itz0m6K0rNnanJDqCai3xOue0KaseuKpf42P+7xglYa3+k1hYY72z9DA&#10;JXbJYol/r2Avk2BeFYbXxLMA58Q7s2sXsxv7809mG6qk1RwdD+hsAh+tivF6eQQb/7fIzHpxcsD2&#10;HNm5w212mrhlu9kWRattlFZR7M4ywZk+kaOXi5y5xJ0mU1h/Eq1A8iqOXuseJ3bWjcS2dCsxrj74&#10;BmmUWEf62YKfER0yzFYfqz5m/Z27YZlbxfJFJ3dK0T871kqHlekmPFleXeSjbT9K5fPOlIQ3R4tO&#10;W8m82q3+8GilT8z2vCqbzJtuKTBNJnjajWpZo42cMf54E/Loyjc6/Uyn3Kj/vHyPO13I+fX1f+O+&#10;zm4NTEHLli6REfcOlljbH8Xf9WCzDSf+S/f3gWWBd9+o114xAch5Z5wsTw99VObMLjyQ3bJ5s4x8&#10;dbgJUC6/uJ9s2rTRfgVRQEOS/GuPAwB2C0EJAOwD+pf+sWd9KHMGuFNRdPrNmn8XR7zUbNd63aVj&#10;nc6mmuK6zwfYo7tPQxKvKiT57kEFqkJ02pBOGdKTda+vRD5xcZJxy+1mN/EZt1lnYbzlfb8uok9J&#10;7CHu8skdl7on+uFEstywR0OSznapX6+q5Mcf8k/DeaVVS7M9c0GOBLRJSSAg8e/lP/EPpQGEVgdp&#10;SLI7ywT/5mYXMnSSX+JyRLrVO9Q9EEKn3XiqNGotpomKI2anu1KMOvc3v1TJFJlVX+Sp7W7YpVVI&#10;jx07TJ7oPUyOmL3OHIu78Aqz/XvritxqEq0yOenGp0xIptNV0j7/yixH7NHViDJvuEl8dmlelXXa&#10;mXbP5U27ifHunEOrnrRySH93vrr4J1MJ5Plorn1Mi0W8tYUKTuzK47aKdbmLNxek079i/1hkHoM3&#10;hQsl9+lHH5oApKQ+cP69nH1qH8KSKDB9+nRdb/sl9xIAYE8RlADAPqJVEVcN+kSyEuPN9JubnHPQ&#10;G79wV10pji/GJ2POeM8ELjrdoTT6lej0G1MV4pxo6nK/obyqEm/VklDa0FMrDLTPSbiqFE8v52RZ&#10;gwuzTPBOt0loKP9hbk+RQ1e51RrheBUlkSwTvHzZUmkc08TsP/3Wo2Yqx3vv5P9D6/KERvL1wTUk&#10;Kds54bYlGwnFVMco736UZPrNog2/m+3C2u40mJb/+uXKX9wpReFoRYbnoG3JufdPl8HVKiCdMvV/&#10;E91KmJFdzcb8bpi+Nq3OkA9evspUjqxreaBUaed+w9/bVub2J9FVdA5fkSNbqifLjinTJGbVKtn1&#10;zCPma35fjOwa9pwk33KDCY8MbZQasoyvN+0mkFvvIiZY83rzhC61vKm6fe2X5gUlR950i7w78TP5&#10;8JPPZcyYMfLwo4/Lsce7gVhwhPSo8/ulr2kob7Ub08Q1aEoQ9kzTZs3l9sH3yMg3xsmkKVNl7Ftv&#10;yxNPPCEDrrxGqqem2u9yafXJi8/+115CWfjjjz/kpptu0v8w5X9xAAC7jaAEAPaxmMOPNFudfrNs&#10;8xI5fGTHiKZx6F/pn+szwuyXSr8S5+Q3fchD7u7DD5rVQ4JdctCVpqmrTnV5fNoD9mgQ5+czbrjZ&#10;7BZVVaIn8N4ywZMLCRf8h7r1A9qcdFohK/xotYT2PNHpJcVVc3z0wQR550l32tBPf081UznCmXJN&#10;X8kOeieMDaqgKIxX2TIpwsay2tT059XuVBN/jMh/jnNXu3no+3ipHuZl96bdaDimDpu51mzNqjPp&#10;6VL5hN6S+PwzkrIrRxbXT5Lfj3WnLWm/E6XTs075xZ1uVO2CvOV/k9KzpOdKe8GxLDVG3mmxS5L6&#10;HC2VLukvNRa4KconLQOy9cHbJGb9enNZ+Vu3KRBEhE67UWe362em22jlTTB9zbakbBbJEbmz09mi&#10;a+1o1cptTwyTE/qcJN2d179r165ywYUXyfufTDIn6MEVJVp58vywp9wLQeK++dpsWRa4dFxx9UCZ&#10;9vOvMuf3xXL/g4/I2ef1kx6H95SDDz5Y+vbtK08Oe06+/XGWdAmqPlI6XYeqkrKxefMmGTJkiOza&#10;tcudz+ccslsAwB4gKAGAfSzjzrvNttXGGFPN8Pu/8+WYMd0j6j2iJ6LaGLO0+pVkOSdC/u493BVs&#10;ns0fdmgwMfL0caYS5vFpD+arcvBkXnVtbq8Ts0RrIbxwQUOAcHIObCBZ9euaKog1c8I3dFXeKjoR&#10;VXN4PV8bOKOQd7u5VdLkhaBmqbHBy+EWolv9Hqb/hk6DysrJskcLCm5qGjw95fvDGsh05z7V2pZV&#10;4DlX3rSbGL9fLllbR0753gYlXnVHTIxkXn6VzJjwstReuksSarrzeTQ8uuTDc2Te6lly1h9uyKKv&#10;r+eUP8VM91GBatWk6eaAXDNLJH5T/t+hTutjpN6SfyQzpbI9IuLvmv/EOHfajYY31q2H3SUjTxtn&#10;qodCaRVQICYg7Wt0kiGnufepsOV+lZ6gd09wz/s0S1rkDO2LESpuijstTFdiwu478uhjTEDy9HMv&#10;SYdOB9mj4TVp2kyeH16wAu3PRYVNkMLeouHUheefKwsW5Hb70ZCkt7sLANgTBCUAsI9l9z5WAsk6&#10;nSIgI5a5J4u//ztPeo85JKIVXR49dlip9itJf/xJs00c9pTErs6/ZPHRTY7LXWFFbyt0uWANSTIH&#10;uNOHEp8aarbhnGgDjuAVUgro4VadtF+yrdg+JcU1dD30sMPlwfuHSq2Y2iLO+fbA/9wsp56et4KQ&#10;R2/nwaNFtibZE37nNTl0WsEpHsGCG8vuysrrGRJsXdo/+ZqaHt+8r/2KSNXEFBlkF5MJ95zPnTZe&#10;HpoisuwZkTGvrJPmG910I6dhI/G3bGXuo79jJ2lzyjUFeqV8/tdHcvpfPqmR5jc9R3Rqlbp5hshb&#10;eW1PJMY2SfXo6jqTOiSb/WabArLDec4WVtllLit/yMnzB7+/4067seFNivOYvN+TcKbYZYFP7XCm&#10;+H53f4dCp/IE0+lcCXaZYg1JvN+a4JVWYlcsN0N/B4P7q6Dkbr79zmIDkmD6vaFVJTN++tHuYV+5&#10;4+brZe6v7gpS1nXOmOvuAgD2BEEJAOwFaTO+tHvh+Xu4zUsv+PZf6VDHPUFZunmxHPfGYWGn1OgJ&#10;oUf/Yl+a/Uq0CWbWWeeYaR2JD9xvj+a58dA75Pz2F5kKiQs/OLNAFYtp6pqUJPEfT5T4d8P3+NB+&#10;FbqsbVEi6VOiU3j0cetzpaMwOl1AT/5O6nS6udzoqCZyzLH5qw6y47JN2LSjUpzMuCwvyCguKFFe&#10;YBNuypQuYXy88zoGNzVdsWWZ+ZpWYCze9IdMaySy83TnvgU957qC0PIzD5Hvhv4j930v0mCbyMYD&#10;UiTHZjgZ99wvGY+4YVTiC886DyDbPE96H9of0NEEOOrype4yuln9LjSVPn3Pu12e+cK5fluQsqth&#10;fcm4+77coEJDkQFnOM9ZUitzWb1685HSer0tP3F4QYQ2hD37nT4y+H83mcueXo2PsXvheQ2BNXiL&#10;/d3963dOq9ZmG47vl7x/A4U1fNXHpljtpmzUqFHT7qEs6BLN2kzXc9ttt+mcxeKbLAEAIkJQAgB7&#10;wQmjvpCZAwufDpD+8GNmCkXs6tXy7ewuUiPZPelYn/aPnDKud27/Cw0xdEUPPSnUvhSe0u5Xkv6Q&#10;c3/i4sxSsfrX/FDP9h1hVnvRcEKnkwRXhmhD14xb7zD72usi8bGHzX4orwqjMN7JuPbRKKxPSUmX&#10;Ce7RwA1fZq0t2HtkRyV3OeCWNdtI54ffko1V3ekqjRfZqS5F8JYJzvDnD0o0EPAqg7ympm/NGyV/&#10;bHSnJST6kkywoRVB/kefyn3OK51zulTu1FoO+mKW6ZkytpPIyQMS5P7H+uYGHNknnSr5lmX+/FNT&#10;QaK0Sa6+JpVz4uTIOW6viPgJ75p+Jk2WuU1f1Y7EGEn/YorEfzBBfAvmy4ZKMfJVc5E3PxCpPsv9&#10;Q7S/+6FyWd+HzLQwz2+1/HLK20dLp5ebytfLJktOIEd8NphRRzU+1u4VpM+FhkdaWaPTlrR5sCpq&#10;6k3wajuF/Xk87ku3SkUrtFD22hZRIYTSpcs5B09FO//882XAgAFuGgsAKBUEJQCwF+jJ7nGjvpa5&#10;fVtKdmbBqgP/wYdI5lXXmP2aI8fI+we6fUuUVm5c9MGZ8vqcl81J8a6X3EAk6e5B4pudF4iUZr8S&#10;vR1dBUfpiiqhtIrlrbM+NE06NQzQBqXBtCnsrmHPmxP/pAfvl+SrBjhPQv5pNie1dKs7CpPdtZsE&#10;4nzSYb3InMXf2KMFnWiXG46kT4memKuf/i7YG2VHZTcoaVe7gyRWqS5/DbzYXK65LTNsk9Vg+jwc&#10;4ly3N/VEvTH3NTnn3b7m9dPX5q2zP5Q7v7pRnp3+hP0O93lU3mo3ZiqNI/7TjyUzJkeeOyxWbh5+&#10;tlx8lsjOo46UA79ylzTOSUyQnDpuL5LcZZmfGpobFv2zY62p2Jm8pJdZMlj5ZrgNZLUi5ceGZlcW&#10;tz5Aqh97tAkrtifFOo8zIGcudH9fv22VaL7H37qtVJrxs9lX8w8QOeLdnjJt5Xfm8WrgcecR/ycH&#10;VtXmLy6tFClMcDWJ9kjx2aAkp1X+VXGCRVJR4n0P/Un2Pe2N8fVXect960o43bqHX+oapev9d8fL&#10;rTfkNWm+5LLL5b777rOXAAClhaAEAPaCb265SNISYuTIbxbLyu71ZPu6FfYreXY9N1xyGjUyPSeO&#10;uu4/cl/3e83xROdkWsOP2yYPlEem3m8acmrTVA0eKl1wbr7VaUqzX0nGvUNyG7OGW+43uLnr8zOe&#10;kncWuKvKeDIH3iBp735oKmC0SqLyScfnu68aDoRr9JkrKUlyDupiTqabLd9aeJ8SW83hTTspik75&#10;0ZV7dBWZTen5V+XYboOSznUONtu2/xkl/tgYsxTvE1+ZQ0U6tpk7/UY9O+MJuemLq8zrNuiI+8zr&#10;0u+9U02PkuCGpxnO/W2xSeSOV3+Tqge1Fd9Cd9lgdf0Z8VJ9+DuysZq7Ko4uq9x63mqzLwfkrSKT&#10;uyzzz9Ol2dzl5vm6fG6sLHrGL0e85QZMfvvuvi0pRoYP7S8rq7mXOy7cYBr3Bpy7VDU9xywFnHbd&#10;9XLm4wfLmHYZ7jc5tnw90e65QYnSKU+POY9rxS2b5Zx2znU6v3NKQ6PQpYCDfbfCXZlGq060ikV/&#10;j7V5r/6uhROzY4f7fVZwrVSrNm3tnsO5Hn0ecnRFHuxTb44aafdct95xF1Nx9gHt0XPFJf3tJTF9&#10;Yu68+x57CQBQmghKAGAvqHv8JfLnR+NkfdVY6bJoi2R2byWrf3FPGIOlffW9qcKI2bZN/u/Jn8xf&#10;3fVkukFKIxNIPPnDw3LNJxfLjqFPmqkK2qsk+eq8QKQ0+5XoiWvGYDesSb57kDkRDaVhx39PdEu+&#10;NcgJnfKTfdIpkvb1VHMCq4FLlaMOM9NElN5Xr5KiMDrVSOkywT8VskKOnpjrNKDQRqaF6dHQvc4V&#10;9sTes6PyNrPVJYc9GQ3rm+1lc0Sar9wu/8yfVug4NLte7ioycz8dLket8smHDe6Ry3e0kXse6CKJ&#10;06fLCWsryxErAnLYrlrm+3os3iWLXhBp9tEUCcTGyqc968iz9g/xz888QE6N6yh/zPpUmmwRqbcx&#10;U7qucStWdjZpkHfbi2fJplPcbrDDJon89ZzIyA9zJHnF3+aY8jn3a0V1ka+evEmqtekqp7tFHOLL&#10;8ptthk/kxSPiZf6MKZL93xfkljPyfm8mLnpP4n50K1nUwsaV7J5OZbLLPActjdyzcdGvqVf1olOm&#10;vGk3OUVNu/nt19zfvQ12qKbNmhc4Gc8+iv4k+9qzTz8hQ+4dbC+5J+vaDwh71/zf5kq/s0+zl9zn&#10;XZfSTk2tYY8AAEoTQQkA7AWNHv6PtN7sk7SfZsmiBsnSbF2m1DrxBPlj4kv2O1w5jRtL+tPPmv34&#10;b6bIu9tONpUbq7atlCMbH2MCEK3cOH3iqbJu1EhTraFNU4vqV9JvglvJENxHJFI6/cb0wHBOaBNG&#10;FVwCVF1y0JVmeM1ddYWXYBrobP95jhvsONdT5Zhezom3G3p4TVDnrf/V/Hwo/yFuanDESpEZq/NO&#10;1kN5fUoimX7T40C3T8myrfmbtO6o5N6+hi6e+B5Hutsc57qfXietu/UqdJzR51rTcFW9967It6/5&#10;5YwrH5U2Z14kE57/R6a+LjL5lTSzvXqye7rfeIsbYqiYzEw5Zdo6syKNqrRitaR2aCPznthhVrwZ&#10;eO5/pJku9umoMvXHfLddc+Qb5nhn56nXUCUcva2zb3xWLjptkCTbX4WAL1Ze6BErTW8RSX7+DWnR&#10;7mgTOK3etkqqJFQ13xO/I80s05zlcyth7rz+o9zX+7z3TpGbJ10tT/30iPma8l7TYPq9b88bLX3G&#10;9jJTwvR3VKcG+ebZPihFVIH4ZuQtMx1cU3TWuefbvTzZxxe8bZQOnV6jFQw6vv/uO3nuueekW6e2&#10;+UKSY53nX0/WsXfpa3HKib1ly2b3Pwg61UmXaKaKBwD2HoISAChlek5a7YdpZppMk6NOkIZ9L5bf&#10;2taUA7bnSKeLrpc5w/KvGJJxzXXiP8L9S33t2wbJuF6vmGqSKcu+lFt73GUqKLRyovcPF8qKJx8y&#10;3xeuX4muTqO0Eaz2LGn9fD25++tbCyzpW6SkJNNvxOw+/GC+qTPBtKpEe3TolJYrPupfIJTRihKt&#10;LNEKE53qodNwdEUc7W+hdFpNn7d6FQxZbENXrSiZtqLwahHv5NxrelsUr6Jk6dYlZmscIJITm2Om&#10;5ejwZPa/yO6JLHfuqjdWpMaYEXxMhy6rq/09QodO4dGh+zm+WGf4clevUZsqx5qf/7tGnKypmSD/&#10;VnaP65QZnSazMjVWVlbP+4E11dzvL2xszCv6cG7HuW3nNkP9W6uSHHRvLbmxT46cdtQNZsqWBmvt&#10;X2woV3zcX3ZkulORmmRWMVsNi9S/7ZpKu9odpXJ8Zfl35zoZ8+sIE374Ytzmt8FVQtNXTTNTkFq9&#10;UE+u+2yAuayVRFd1vd58PbeipF17sw3HNzOvkWvwb+7Fl11h9/Kw4s3e8+eihdLnmF5mXHPN1TJi&#10;xAhZvswNG7WaYeQb40xIwsn63qUhydmn9skXknw6+RspyXLOAICSK/hJCgCwR7Rv5qrb7jC9E2I2&#10;bpDKI16VTgs3yvZqyWYlkaPvfr7Aijg7PvvKVIvolIOe590gD/V+0hx/6seH5dVTx5qTWl05pMeO&#10;ofL3BWeY7wvtV6I/s+D6v81We0Zs3LXBTMU5bGRHsxLLq7NfiKjhq/ZE8XfvYQKOxGeftkfz0yBn&#10;7NkfmuoXDXG0aWkofTzas0R7l+gyuLoizsEjP7FfdcOSvmN7mcfl0WqWQM1aUneHSPLqf/J9LZg2&#10;adXQRftkZOVk2aPhdTygszlZX719lT3isNlIcDWJyu5zkgRi3YDi1Su6ym2vnC+tbk+QJjcHzNBK&#10;DB0d76wiD425Vqb9+ZP8vGKuHDi0rsT/n+SOuP8LmFH5wUSZsexXeWX6a9L+ejfUUJsSc+SUS3zS&#10;6KZsOfDGTDlgkMjPDWNNtUny5TdKtbV+GXqaewKqgUvD29zbDR6nPnqQrJk3V344orHU3Gm+1YgN&#10;BMTnd1MOXfp3XEeRJs73tx9cVebFrpcm1ZvJgn/nSfcRbU2vGf090elH57V3Q6KDYt3pR9o7Z2PN&#10;StJ2bAe56383S1pWmsTGuB8butY7RPwBv6kS0d+FYT89bq5PK0i0qa1WlGiQpoHaHzeslYGHOHfA&#10;4TVy9bcrfIWUQFBFibfizYOPDJUmTZvZS66cxk3MwL6lJ+pdDz5Eqqak2CPYmzQkmRMUij/97EuE&#10;JACwDwT9fQtAGbjMGaPcXRntjD3rxokyV79+/cCaNWtk5twF0rJ1O9NwM+HNMRI/bqxpUhls/kH1&#10;5cDx35kTTaUVIhp+KG3YeUuPjfLFX584J6ON5ZVrv5Nbv77BVFBUlyRZMq6O1PhjhVkudue7H5qf&#10;CTVzzXQZN2+MmbrjTXPRwODkVmdI/w6XFrlcr06VqXxML1Nhsn3BX6b5Zjjao6TvW73M9I3n+o4w&#10;UzTCSRj+giTrajrZ2TK6s8j4m0+UlTtXm2oXrZjR0EVPrFWl884004vOPU/k8FuHm5V9wtEqiPd/&#10;Hy/Vk1JlS/pmmXTRVBPchKMVNrn9VLR/qj4d3d1pRHcc7vZl8TTq1FWqrdssUw6qJvecklyg6sXT&#10;NLW59G1+msxdP1t+WPm9+GJ90qf5qTJ77QyzCk0wndaiFRu100TGfiDSaqPIv5VErjlVZF2rA01I&#10;ceaOxtLoyuskJyFehg06Wlq/95Wc8qfIpmSR0/P6Nxq67PEF7S6SuHsGScel+X+vtHJldj2RR48U&#10;+aRdnPiDqn20sWzwSj36nJ/b/gLpVKeLHPj+F9Jh8KOyq3KCJKe5S+dMbCNyZj/39k5rfY40qNpQ&#10;rvrkQsnwu41ftZfOPzvW5FYU6Wt5XoeL5ALn9yu494vS3/+UWu70nm0btrvBoJW2bbNsWrdaUrID&#10;0qhLJ9GYRyOZLs7Y2qy5fD1tRm7lQtXWTU2vnswBV8qu4e6UM5Q+nXKj1SRF0b4xw18bLT1sbyGU&#10;Ll0GOHiFG63iOfs85x9kEO/fjmN0x44dvc8Qef/IXXzeLz/4XAhECf7DCZQt3hArmNCgJFd6usR/&#10;OEESRo00TU5LatUBSZI0+CF5oMlSeXHecLNyyoIRCZKwK1PSnxwmGTe6f7EPR0OMj/6YIG/OHZmv&#10;+ekFHS+Tl072fv0K0tAm/oMJ7tLBt9xuwhsNTkJpLwqdZqGBj57wD+x2s6mACaUr6SRcdI7E78yQ&#10;6S2SZOGo5+XVP8aY6Rnai0Wb0mp4k/jk45J0/93yTA+RYec3kVt6DDb3VUOeYN7tJsUlO49xlz26&#10;595+X6T/PHuhnPmihchZznmUTgkqCf190sawGsyoLJ9IvF/k/mNEHnbbthRKX/cTW5xiwhHdesFf&#10;KA0CqxxxiKm02j53oT3q8k72vrrxJrn127yloetWry7vf/ltvr+ge0HJTuekUaufsHfolA+dfqM2&#10;rP1b1qxeJWvXb5RRI1/NnQbiCXcCjz0X2jhXe8KE8mdnSVZmhvN6bVq9cOFCb7Za6DfmreUsMtsZ&#10;+dNhRBM+FwJRgqAEKFu8IVYwhQYlQfQkL+0/g6T2uAlmqkWmc1K6KSVeqianSnJ8JYl1TkjMqh+x&#10;sZJRv66kbf5HaqS5UymyDqgtU/v1krNTPpY+i7LFuQrnTDVOdnz3U25/j6LoVBUNGJ7/+WlTZTLy&#10;NOcEp134Exy9n9pbxFu1RvuOZNwx2PwlP7gaQD343d1mGodXWaBVK3ccdm+BqS1/ff22NO5/idTe&#10;5pdf64rcdHMb+S3mHzMlSE+wXzx5lFy4sYFUPqG3zGmSJF0vc5f/1UoFDUy0AkRDFaWVHtqHRaeD&#10;HFi1gcTYaSHh7MraKf/uXG8v5amRXDO3iannsHmb5M3R23J7dIjPJ4GUahKoWkX8EjCVIdsztklO&#10;wP2GGOd/sc5rpVv9M65XwaH3K6D/C6rg8Oibb600kcp21lBGXIwkZAfMcV261+8Mb0UdrRAJ7m8S&#10;TH93ZjRPkp6LMyTG+f5D/tNANlV2e4cofT22Z24z91fvjzd1xtN8U0Du+S4gF8zNMbfnBSS6rHBK&#10;ekAuv/IA+bp9UAMUa/OuTeZ67zzi/+SKrgPN61McXTI6+aoBYaugNCh55YVnJP4//5H77DE94/s5&#10;zAm4F5RsW7HW/E5i71u7/E/JzsqUek1aybbt2+WRB+6Xka+6q18pnY7z7Y+zCkyPwp4JDUpKiYYm&#10;hZcToqzxuRCIEoV89AKwj/CGWMFEEpR4AgsXiO+ko6Xq2g2yuIbIqRc4J6ntO8tDza6T00++zoQl&#10;2b2PlWXjR8uIe3rKBZ+tMKucqKyqleXJ7llmNZ1+zhlldqNGsvPnuWaJ30jodBxddlj7fEwdMMf0&#10;mgjLuQ9aVZL49FDxzXXXINHbyLzhZsm44ZZ8t7d082IZ8cuLMmrOy6aKRWmjz7t6DsnX8DPc416U&#10;109VhvZ4WO485QEJxMXJG9++Kk/P+a/pZ6L0/mrFysBut5j94984zEwxGn/OJ9KnxSnme8LRIKbx&#10;M6kiOqNEV2nuaw4bWv1y1xFDTLijNEi66ZMBMmz7UTJwytbcx72rcqL891C/PNU9W7YkuY/thu63&#10;57tdneKjKw4Fq5pYVbZnbJdEX6I82Huo6RWjz1XrDSKfTIiXlv+4aYk2fn2hu/P4e4pZVjp7SI55&#10;k+5+lcjMA8235Gp/QCe58/D75fQ255hpXZUGXCzZxxwnaZ9/Zb8jP63a8Zb2VRp+JT7+iCQ4P2tC&#10;uaQkybjqWonx+yXhpedFEhKc5ypTti/5O+y0Kw1gtC+Nt1R0JLQBceKwpyRj0F2S/tBj9qjr7TEj&#10;5bprrpQvnH3vDG75IYdK6tS8fiUeDUo0qNsxu5yW/ZRDwUFJXLzzu+HQ3hlff5VXqHD74Hvk/gfz&#10;VkPCniMo2S/xuRCIEoX/+Q0AsFfFtG0vgenzxN+uvZn68P0bPqk8+1c546er5ZFz3L+Ux33ztTT4&#10;YJLcMmy+3P3UKaZfxI+NYyV+e5rc83WmnLnIzbvjVq6UwGXnmf1InN/+IlNJogHC1Z84J9m2CqKA&#10;uDgzvWHHjDmmCiD78J6mgWziww9K1RYNJWnQrabpq9IlYB87dpjMHbjMrMCjQYZO9Tnl7d6mmexn&#10;f0403xfucesqN57B0++TVY1SJSY9Xc7ObGmCnLfO+tCc6Ov9fXzag9LupYZmRR/tnaGKWyZY70uL&#10;1JYieo7nd48lZSSZ+6whjC5z3GtUl9z7qKHFTz2bym+T3pNhg4+RHxrHSHJahtw7JVvWPBMnS5ef&#10;I58dOy43JNHnTwOQ4JBEqyzu7fWQ6Vuizu9wsVzb7Wb59oi3Zco3TWX+S2JCEr0t5VWQ/FNF5LSF&#10;bkiilSSzDsz7m4be3qcXfCM/XD7XhCQq/sP3zTYrzPK5Hi8k0YBEqzqqHtTWVHjo66vTtrb9scxM&#10;4Yr9dY75Pg1JtKluYb1ptPqnJCGJym3k2jF/I8r5v801IYlyu9S46p7mBlfhaCiEsnXN9flX7/rg&#10;vXfsHkpLg4aNzHSbosbRvY+RI444Qtq2bauNSjQECZ5m4/GO69CpNwCAYuR9+gJQFvjLQfmi5RNF&#10;lmzUqVNn2bp162T6L3OlRcs29mjRYtJ2SMqZp0ncTz9IVnKiXH1JDRldb61MfV2k50rnZNnnk+3T&#10;ZkhWlUry1PRHTTWIBguPL2okjec73xDkj1uukFoPOWfgEdiasUV6v9FdVm5bIXcf8YDc3uNu+5Wi&#10;xU/9XpKffEziv5liLge0GuHCSyT9plvE36y5Oab0+l+Z/byM/PVls7KK6nDAQXJN1xvk3LYXSPyu&#10;9LCPWw3/VOTaWSLbHxsqmTfk9V/54e/v5b8zHpPvVri3neBLkEx/ptStXE8+v+A7c6wwD0y5Uz5e&#10;MlFEZxK1EKm98QD5/M5v5fPFH8trc4bL387zoOpWqW8alDZMaSxrd6w2IYgGA7dndJfB32ZL6g8/&#10;m+/Tx72z/wUy7ojqMmr5O7LG+V6lAclFHS93HmN/2Z65XfqMcxtivnzYMKn08kvS/ZtFJhTRPiIv&#10;d3MrSPo492nEx25YMqlzFflHdshlv4psqCTS41qfHNmwt/O83SitarU11+WJ2Zkm1Xr2kJjsbNny&#10;3Q8SSK1hv5Jf7JYtkvTSC5L4ztumgsS8ZldcJbtuHSQ5deqY79FgKrVhHbNVmX1Oku3vhW8UvDtS&#10;WzSSWOffxpYZv5iQTC2Y95ucftIJsmXLZtF/LdoRI8v5fY/3+81t630Ildq+lex45gXJOv4EewR7&#10;2/pVy0wvjNoNmkpcXLw5pq/dUYcfYvY9G7a7TX6x7+zcsVW2blinuzRzrRj4XAhECf7DCZQt3hDL&#10;D52boudxBbuZhjFx4kRp3jwvNCiOTnloeOedkvLllxJwThQ/vuVMGVT7Z/nl/1ZKFXcBkohtatVE&#10;dlxzo2w/9lhzXUX5ZcMvcvn3l5v9N45+QzrV6GT2I5G0aJEcMHy4pEyxgUlioqx66CHZ2jdoXotD&#10;V0h5d+m78vqfr8uGdDcwqV+pvpzX7Dw5o8Ep0uX/nsj3uG+q97McM22ljJroPJbKsTL9xM5S9ZJb&#10;JLW5roHiWrRlkQxfOFymrHFve2/Rnh7HHXic3Nz+ZmlUpZE5po+70nNPSv2pbmBSUsEBScwB9eTs&#10;JmfLruxdsnPyu/LquO0lfr1LQl+jTeedJ/9efrlk1wqa7+SoNXq01H36acmuUUPiNm2SDZddJv/c&#10;frv96p7xbd8ubQ8/3LzGv8+ebbZ//PGHXO7cj23btpnv0cWJ33RGID5eYrKy5M/JkyWzvl2qOEir&#10;k0+Wxe+9JzmVCvZOwb7lnJjbPde8eUyHKkMEJRUDnwuBKMF/OIGyxRti+aGVJNpCocjukT6fr4nf&#10;75dJk7+Uxo0b26OR0bCk9hNDpcaYMebyukGD5Ms626T/na/kTstQerKbkRQv62PSJMf5PKy9L2r6&#10;UkS2bJKETDuvxOFPTZWtp50mW885VzJatrRHC3pu3rMyfMFLcmDlA+Xjvp9KpbiSnYAmLF0qtV58&#10;QVI+c6e//HvzzbJx4HVmP5gGJp+v/ExenP+CrE5zqy98MT45sf6xMnRyQDpMcPtr6OP+qKVfTh30&#10;rNTbmvd4fmmVImtPOUEaXjRYEio5j9exdNtSufXHm+XPLXa5FoeGG/oYKsVVlvigFVi0MmRd2rp8&#10;k06T45LN9yb58vKvLRlbJC07zV5ydT+gu5zR9EzZmb1TJi77UOZvmi9tNogMniZy7Aqf+APu/ayR&#10;WMNcp1a56HXo93u02etHbWPksSNyJKtWTXm4+yPSqEpjeX/pBPlw2QeyOWOzqSDSapp2/zp30znV&#10;yalSRfzVqtlrKChuwwaJycgwr3VxwcH2446TTVddXSAgUbX/+7TUfPVVs5/ZvLkkLFkiq599Traf&#10;WHCVjd2RPPdXaXz++eb3cNknn8qiRYvk0ksuzg1J1GetWslJf7qvoz8lRf76eabZD1X/zkGy5okn&#10;7SXsC1pNok2JTTVJjPvRcfbs2XLRhReYfc/CRX/YPewrgZwc8fvN1EmCkoqBz4VAlOA/nEDZ4g2x&#10;gilJM9fCeMvjKu0fseKBwfLUf3rKMV8vMT1JErPdz8D+ypVkfIeAvNBxl2w6qI28ddZESTvjSDlq&#10;ZsHVXXRFnMyLLpWs/hcVaPiqAULfsb1MU1TtXfLKqfp3/ZJLGP6CJA+61Uzt0KWEdw0fYXpghNLb&#10;+9/SSTL611fMVi+rx2elyuBP3WVH9XFrz4wFbz8hgZEvysEzVkqSbaOSlhAjs45qJZWuvUNanez2&#10;ttAVcN6dP1be/G2k/LnR7YWhdNWd/h0uNY8rLjMgB9avIaJPrc95AwzESCDGfS61me2AztfIBZ0u&#10;k6+d+6TLDh/T9ASpmphSoDmr0qWKdcni/h0vlXHzxsjrc16WtrU7yHntLpRx88fkuw+6qk7zGi1l&#10;7j+/mMuntDpTjm/WV977/e18yzXrz+t9GPvb6/LrdXOc++c81i/+Zxr6hhOzcYOkNK5nnuNtq/4t&#10;sBJRRJzXKnngVbn9SnY5z3nSg/ebPjTbF/xlloYuDQkjXpbkGwdK1lnnyM933SennNg73xKzl1x2&#10;ubw8c4YkL1hgLmsvnLQpU81+KL2vZqlq7DPhmrm+/+54ueKS/mZfdXH+G/PND+HDLew93tLaDoKS&#10;ioHPhUCU4D+cQNniDbGCKY2gRJmlVJ0TWD2R1ZPLf18bIVd8frFMn/+pXPx7vPzf4oZS6/el9rvd&#10;VWPe715VOg1+SZY+coPc9OXW8P+BT0oyy7NqaGIaYtogQ5cNPmxkx2KXDC5O3OefSiXn5Clmxw7J&#10;PvJo0wC2qJV41mxfJW/Mfc0ZI82+9uXwenWsPqGnbB41yqx+s+vf1fLPyCek+QdfSfsVu+xPiyyp&#10;Ey8LTzpMEi8dKDkN3Majc/+ZIx//+b78sDKvZ4lW3Wifj69enyRyjHPAuYpOyztLp/O7yKTFn8qG&#10;nf+a79MKl/opDeTvrSvMyjK6DK7er3Ba1WwjJ7Y4RYbPfCY37PFokKJnKhnZ6VIloYrscJ5XDUx6&#10;Ne4tP6/6Mbdni37fWW37yYAu18gh9XuY1YLOHlRNpg3PdN6hY2TrrqBSohAJo14zvyPhltuNhL5G&#10;+lrpa6a/Fztff1P8h/aQqs0bmtBl24bt9jv3nDb9TXz+Gfn7qmul04R38oUkulrK7TfcKHVbNBHJ&#10;ypKYnBzJHHiD7Br2vP2O/HT57MKazKLkli9bWuyyvuGCki7tWsiypUvMvmLVm7JBUFLh8LkQiBL8&#10;hxMoW7whVjClFZSo4NBB/7K/6+ZbZfCB8+XFee5qI881uEGuXpAk8W+MktiNG80x7X/x7DUHy4KN&#10;82T0O5lm+obEx0umc4IaO3+exH2fV8HgP6izZNw7xJxoq4iXDC6GLqdb+bS+ZjWcnNZtJO2DT4qt&#10;TAiuMkn84gsZ+57f9OrQ5YOfPtz5x9HZfWyqw3qRS391/vE4o5ad2aIrx4zt5Dz2HiK/Fjk5Kjp4&#10;1SNa6aLPt+f5GU9J3L2D5K5pzplOSopsW7/VfqWgysf0krgfp8nOUW+aSqGS0NemUv9zzc9rKLLz&#10;4y9MFUf8xxOl0nlnFlnRsTsqn9Db/O5d5NzWW87vs2fkG+Pk7PP6Sc5bYyT1isskx3nMsdu2ya7n&#10;h5vfWex9ugTt999OkUF33yc9nNc9nNCg5PabrpORr+Zf9ejXhUuKDVxQ+ghKKhw+FwJRguWBASBK&#10;ZZ90ijmB1ZBBl3WtfNP18vx1H8rXm86S6tlxctOqF+Tynhtk87JVsv2dCbKwW1MzPWXwi7Ol8fpM&#10;6eKcZ+7SBSqysiTh5Rcl++xzZfsfyyTjviGS07iJCTT0pLjKoV3MCXLESwYXQwOY7T/PMdvYPxZJ&#10;FXtCXxRdVUaXvh1/zify2DPL5a0nBsiK2glm+WDt2bHyWZ88+GsNaZvUSLa1bCLPn9tEDn2osVx6&#10;aTX5pJ3bsFaDkzkvi0x8J0YOXesz1xk6wgn9Hu1xEkyrTFKTakjDlEb5Qg1P5YQqJlTyxgGVdRUZ&#10;97wkJiZGaiTXzP2aTtf56pKf5Kcr5snVB9+Q7/oe/O5uuf+bQaZPicoJWkEoVPwHE9yQo3p1yT61&#10;8GV0w4ldsVyqaHChP1+nruz4YaYJRpRvjrtyqE7VKk2B35wXxzE7TEii96fabTebY7oaj9LfHew7&#10;X381Wfo4/061SmTUa6+YKpNwpv/0g5x9ap8CIYlWkxCSAAAqEhJmoGzxl4MKpjQrSnJlZ5sT48Sn&#10;h5pwQ2VVrSxPds+SJw/JlA6tjpa3zvrQnHRvf3qI1P+/hyXWn2OqMO47RuSXV0UOsOenGdfdKOn/&#10;fc5cZ8K4sZL4+CMmhFF6crrpzjuk2/r7zFSce3s9JIOOuM98bXcUmNrx6ijJck6MIxbmcWswkHnD&#10;zZJxwy35pvToY9AwKHHEyyJ2edvlzonb98ceb7YqM2OXPLLsARHNH/T5sC096sbUl96xx0mbWHfJ&#10;2tPPOkcaNG4ko+e8KmN+GyHz1rm3rdN3tGlrcICkwcqnF3wjPRr0NNOWNOx4dfYL5mtJccny0xW/&#10;SdPU4qtpbvriKnl73mhzfZufrSRVNm6TzAFXyK7hr9nvCuI8vqoHdzSPWaen6DSVSPkWzJfKJx2f&#10;V+3z+Vf5prFocKah2a4Ro0qtD4jppXJgbdFXJdk9JNVTU+Xgbt3FFwjI07NmSoctm2Wm83oesmWL&#10;+fqpxxwnuwpZsekC535pwILSoRUlQ+4dbC/ld+zxbjPfjF1pMm1a+LBTe5O8/8kkqVGjpj2CfYmK&#10;kgqHz4VAlOA/nEDZ4g2xgtkrQUkQPYlNeObp3AqNtMQYGdElIO+d2kJeuPwLaeaclGswkXxxP4lN&#10;S5PvmsZIv7MDMvlNkU7rzI+Y5qDaJNS9UDAw2d62pQzovNSs0PLFRVNN74zd5ly/NnjVRq8qfchD&#10;knF3ycOX0Met00UyB1wpGXcMNlURHg0AEp3vCwx/UZLS3V4ms5yhnRMm6oU7naGLw7zsDP2xI51R&#10;wxnqH2d8KzLppam5UxCWbl4st0y6Rqau/Mas+qG04iQn4PYOeezYYTLwkFtMI9wrPupvAibv6/89&#10;cbhcrmU9RdBw5YqP+5s+Kdqv5JVT3pRLDu4n4vfLzjfHS9a559vvzOM1+9WgY/vseRKuYW44+txV&#10;0ilRO3aYCpKd730ogZr5V8DR/iTaA2THDLciqDTolBudeqNxU94Cz67HnHGXM7QLjP7HT9c90t/C&#10;wtdoEnnwkaFy8+36QqI0FBWUFIeQpOwRlFQ4fC4EogT/4QTKFm+IFczeDko8evKp4UbcFDfw0P4d&#10;7xxSSRr/51Xp0uvCfH1C/qrtk5P6++XRr0XOdRcVka0N68iqad9JTlKiuRyTnS3VJ0yUA555QRKW&#10;rTDHtNfH831ryqO3fy+V4otfMljDi9ATb0+kK+IUJ/Rxa6WKXl/mldfkqzB5+4VnJf35Z+QSZz/V&#10;PSS/xzr/2I4TmdDKueDmNu4E1DbO6O4M++ONKzWRK3tcLxN2zpDP/pxoKj600qNb/R6S4U+XOWs1&#10;enGn5Fza+SpJjEuSEbNfMN/XskZr+WvTH1Kncl2ZO3CZCT88+lrE2GoXpQ1kb598ncz5Z5Z5foef&#10;PEYOzqgllU/sbb6+/bdFIonu6+OJ2fCvVO57nMRoH4/XRkt2r6PsV4rm05DkKuc/L87zrz1pdr3+&#10;ZoFVcrzKD31Ot2oj1914fcIxr/2tN8p4Z7+/e8jo4wxdb1vrc/QR68vg/FaYQOtMZxSGoKT06Qo2&#10;n30yUT547x17pGhNmzWXm24bJAOcf3coWwQlFQ6fC4EowX84gbLFG2IFs6+CEo8GInEP3S9Jn35q&#10;LmtT0ymtE2Tm8R1Fehwh1/3nE0ldtEzWVY2Rc84NyMnLEmTwN5nmP/4argztKfJyN5F/7DmzrjZz&#10;0W8i934vpj9IiTgn2KYJZyFTNvI1p23cxIQbmZdclq8iJFL6uBMfedBUmuwtq1JE3ugSK+v7nSWX&#10;nvGYqdbRZrfa9FaXDd6esc1+p/PYYuPkjsPvlakrvzWr7Qw56jG59bC7zGON/3CCxL85Jl8j3bKi&#10;VTj6GoULQcxKS1cNMP1JtG9JadFlgXV54FdbtZZ3nddd1cjMkBE//ijVsjLlDeeke1TjxjLwj0Vy&#10;nvNvRy+/UUTzX6be7F3Tf5wmM376UVauWJ7bq0Sn3lSpUkUOPeJIOeyIXoU2fcW+V0hQMsluPZpL&#10;onzgcyEQJQhKgLLFG2IFs6+DEk9g4QL587ZzpOt3i0zYoTZUEnmng0iHdSJHrXCDkcvPiJGOdbvK&#10;nS/9Ir4c94+O/liRyR0ryzs9qsi3bdwuEnHO106buU0u/XazVM8rgjBVFJUSKkv1pFTnDST/W4g2&#10;5VRmadcnh4U9GdeAQ/tgeN+r32OWK77sCsk+oeSf5bVZbOJTQ4sNIfw52bJt0xqptisn9/nRt8BA&#10;JedJ0kqYZK97RkDSMtMke/tmSd3ht8fELHX8Va8GclbMWPFVqiLfXOoGCc9MHyrz1v8qL500StL9&#10;6XL8G4eZXjF/dB4nqe+8L/HvjTdhiZGUJDl16kqWP1PWp60z/U7iY+NN81dfrE9i168X2eVOFwpU&#10;T5VAtWpmP1dWpsSuWWt2c+rXE7HLtEYq64KLzNSncEyD10O7SMyWLZLuvHYZN95iv7Lnqhx5mPh+&#10;nm5WP9IGxVrVotVOWhWkS1SnffyFpO3cLimnnSRVpk+XnW+/Z5bERvQItzwwokMhQQnKLz4XAlGC&#10;oAQoW7whVjBlFZR4dHrH5hFPSbWx46T68jX2qMj6yiIHpLn79x/j/LJ1Fpk6OkaabMpfoZ3TuLFk&#10;XnltbqWHTicZ9tPj8vqvw2Xt9rzr0z4cXeodInf3ekCOa+oGHKYiYeBV5kRYT4B3vjku/FQc5+tx&#10;X06SxNdeMVu9rPa0yqQw+hiOf/MwM2XmqAOOkHeSrpKaEyYUe9t6Ip8weqRbtWKnzOxwzhHXnnKs&#10;1LvlYfF3z9+75ebX+ki9iZPllj9qSJ2/88px9PsyL75Uss7tJz/tmC9nv9vX9CbRBrBvnf2h1PIn&#10;SfKAiyT+k4/M9+d06CjbZ/1m9oNpE1a9T7psrqkKKS0aXNhVcDSs0uCiNKXUTTUBjK64pM9z0sMP&#10;SOLDD5rnWVdH0q2e7NVp3Vx8mzfL9rkLTf8VRA+CkuhFUFLh8LkQiBIEJUDZ4g2xginroCSY/hU/&#10;4c0xEj9ubF5Vg/W/5jHS/+yAjPhY5IxFzsm5826wNUkk1S1okBxfrCw9qotkXHq5NDj/OnPsjw2/&#10;y/99c6dMWfalZOVkmWNKp6Gc1eZ8uefI/0j9Bcul8rlnmsBGT4p3vvthkU1BtXFowqjXJH7USLNv&#10;7GGVSajbJg+U1+e8LA2rNpJ3eo+XujUbSY06B0Z82/+u+VNeG9RDzvlps3TLy4rMyXzmRZe6Icsb&#10;r0iVKd/mVqvoyX/mBRdJlvN1f/sO5thHiyaYxq0a3Jzc6gx59ZQ3pcrmHaa6QittVE7t2rLj198L&#10;BEw6banyWaeaPizbF/xVaC+Y3aGNYbVBrK5+s0ODi1K8bv09SGlcz/RD2bZhu9vY9aTjTTijgYz3&#10;HO9a/IfU7dBGcipXlu0b8/+uouwRlEQvgpIKh8+FQJTQNnYAgApIKxm08mDbqn9l56g3zfQRz3FL&#10;ArL2qRhplNJIfux7kMQG3JBEp+p82so5YQ/kSIsps6X9pdfLog6VZOT3Q6Vulfryzrmfyto7dsoj&#10;xzwtjas3NdelvTrGzB0hbV6oL9dteE3WfP+duW2dzlH52F5mid/C6Ml5+n0PmGqD3KkZDv0ZDRCq&#10;tm8pic8/YyoSdocuuashiTZVHdn3TakaX9V+JbLbjnvuv3LrpGtkaMfNcuvDR8uWWb9Kxq13mDBB&#10;p/1oyKB9V6r/z536M/vQxiYc2rbkb0l/7EkTkuiKNue821cunXiuCUkuOehKGXPGe5KycLFU7d4l&#10;NyQRn092vfNBwaAi2105SGUMvrdUgwxT2fPk4yYg2lVYBdAeSHjdXd5YQyVtFps84GLzeDIG3ZUv&#10;BEuY7U5lymquazcDAACULSpKgLLFXw4qmGiqKAlHw4uMR+6RlLfHS0K2O+0m4LwTbD6gmqRu2CEx&#10;fr+s7HukfHB+Fzngk8nSZ9KfUiMtR2bVFzn/0spy3OED5Mqu10urmu7UiGWbF8uQbwfLpMWfSaY/&#10;wxzTvhsXtOonj07YJPUnfGaO6ZLA6fcOMSfkxQlX6aEVCVkXXyYZ114f8bSMeet+lT5v9TLTXF46&#10;eZSc3vh085fXyimppqIknHC3rdNt3j2kkhzz9GRJ7WybWDon+/Gff2qm5mSv+VuG1Jknbx8UKx/f&#10;utA0fd2avsWENCN+edEsMaw0rLmlx2C5q+cDZjpP8uUXu5U+8fEiWVmScd8QE9yE8laNyWnewkxL&#10;ieQ5jIRWe1Tt2tEEGIXd9p7wKlWUrnIU/+H7JpjRpYnTvvwm3+Oo1KOrxP86Rzb+3wMSd4/ze4Ko&#10;QkVJ9KKipMLhcyEQJQhKgLLFG2IFE+1BSbBVt/aXhm+8LylpedNoAjExEhMImIqQtPc+lJxNGyWh&#10;z1FSad1GWVRL5Mx+YrbHNetjApM+LdwqjPTsdFMxMXmxu/qO59GFDWTwhDUS688xFRs73xhXYFna&#10;QmkY8fFESXjhWdM/w6OVCBqYeBUg4WhQ0XvMISak0AqO5/qOyD2hKCooyeXc9rxX7hF59knpudIe&#10;c4S77bu/vlWGz3zGTKfR1W5e++VFeWveaBPQqPpVG8hVznN1SecrpWZyLUkc9pQJEfQ2curVl9i1&#10;a3KbmoaGIFpJU7VNU7Mt1Sanzm2HNlQtrQBGr9usdDPqNXOd2thXAyF9zDp1aMfseaaaxxP/7nhT&#10;lZNVp46snvqjpDZqZr+CaEFQEr0ISiocPhcCUYKpNwCwn2owbJwENmbKohcfl/UHuOGFhiRK+5sk&#10;dWhhVr/J/nm+qeJos0Fk+thk6f5vgvxv6STpN+FU6fpKSxMSZGSnyzvnfCKPHTvM/LzSCop72q6S&#10;Ey/MkY2VY0yfjbhDO5opKxFxTrI1GEibMlV2zJhjlrbVlWO0KkH7dRQ1LeeaTy82IUmXet3kieOf&#10;t0cjt3T7cumTMVx6Xe58Yn39jkJve/u6FfLGXHd6yYad66X7iLby6uwXcpu16hSb3wYuM0sF14yv&#10;bprdJt09yIQJ2ccca0IS7WeiU6PCBRVJD95vHp9OmyrNlWCSHn/YhCRF3fbu0ECk0gXn5oYkGoxp&#10;6KaPQ+16dVS+kESfB+9r62+8UQKJiWYfAACgLFFRApQt/nJQwZSnipJQW2ZOkZgrLpSGf/0jMUGL&#10;4fx9WAep/O5XknL+uaayQxtuvvHwBXJvzheyZrs7PaVyQhVTXZLoS5KVW5fLD39/L4FAjtRIriUx&#10;zjtN1TUb5MPxIp3/EUlLiJH5R7WXLnW7mZ8tkYx08f31lwlbYnbaZXzi4iWnWTPxt2svgaopMn/9&#10;XPlt3RxJjEsy96lyvBsC6V/EM3alSUzT5hJ/0qmS7ZzAa/gRSgOWCz84Uxb+O1/ObtdPRp42zhzX&#10;KSracyPh5Rdzp+XsTIyVNzrmyNOHiyyu4Vydc5vntb/IVJB0rJPXxFb7kCQNutU0M9WKmsxb75DE&#10;xx42QUFwU9Ng+hirHtzR7O/4YWaRTXFLorCGqntKA51KZ51qfkf0Me50rtvfvIVZHthM+brxFrP0&#10;cDBvWlF2m7byx/hxUim1VvHVPtjnqCiJXlSUVDh8LgSiBEEJULZ4Q6xgynNQ4tm1aqnsuPQ0af7j&#10;gtzARFfFWXpYe2lYo5kkfvqJqRbYPmasfNjeJ8NnPSvTV+VNjSlMlUznl32iyDm/2wNlLSnJhCX+&#10;I48y28Xt6ssTc4fJuwvGmqarbWt3kP9d/JMJgXQqz7SV38qstTNk2pKvpMl3v8hNPwVyp+Vkx4os&#10;PrydVHn0RanaPa9proYSuhSubpVXwZF81QATtmhT0/SHHjNfC6WVK1qFo9Us2uOjNGjYU6V7l2Jv&#10;u6S030mVE3qbcMcs9/v5VyYs0ek9esx/cDfZ8d1P5vfGo9UnWpmjP7tp7DhZc1CHyKZFYZ8jKIle&#10;BCUVDp8LgShBUAKULd4QK5iKEJR4snfukJhubaTGUvMh3NDAZEetFEn5d5s56dWVXbRSQBunzltv&#10;V2+xVmxdbqblbMvYKvWrHig3HTpIkuMqSeY7o2XR8hniD/jN98XHJkjvpsfLGW12b2pJ7OrVZkpM&#10;7MzpEpOVbY6tbV5Xapx5ab7Gr1pNkrZti1Rdtlwqz5qVt9qMpWGHNq2d1ixOfL1PkCq9+sicjKUm&#10;INHHF85RO2rJU78dKAd//4fEpKebY9q/JKvvyWZpZp3CpEwVyYArJeOOwVLpqgGFNjX16LQYrfrQ&#10;nzPLAdepa7+yZ0xfkmJuu6Q0CNGQxCwJ7TzfuoKQVqsEH9vh3FboY0h6+AETIum0ovUTPoi8fwz2&#10;OYKS6EVQUuHwuRCIEgQlQNniDbGCqUhBiUeniHh9JMIpqjLhz42LTC8Tnc7SqFoTmXDeF2bFHG3+&#10;eudXN8i4eW9IVo7bTDYpLlkGdrtZhhxd8ioHrQDp92I3Ofn9uXLd7FhJyMpxjzsn4Rm33G7Ci9Bm&#10;ritW/CJfvz5IfN9/K93/zpFua0Ti3B/L9atzbv9tE5GpTWPNdlOi+w2HNewl9/b6j/Rs5FaPaCCQ&#10;9PgjZipJPnFxknHXvZJxwy2mkamuAlNYU9NcGjIc2kV8C+ZL+pCHzIpBpSGi2y4hnWZT6dwzTaWK&#10;1wDYt2SxVDqtr6kY0UBmp3MsdNlhfb5MNYnzPTu+/0m2tWlNUBLFCEqiF0FJhcPnQiBK0MwVAFAk&#10;PVE3Uz9s9UFWXP63Dj0Bjz3zRHOCH0pDkS8ummr6dWjvklPf7i0z10w3vTye6/ua/H3bNrnkoCvM&#10;ksLp2btk2PTHpe5TleTBb++21xCZO7+6Uf6XNleGnd9E1i/60yx3q4GA6cdx1qkmeEj64jOz/PGK&#10;bcvl0g/PlS7jD5HbkqfILX0CctiVIql3ifS9SOTxniI/N/RJZnys6alyy3SR98flyMbHcmT5yBRZ&#10;/dfZ8r/466RXoq1WSU83SwVrpUYBznMS98lH5n74fp5ReFPTINoIVUOSnMZNJOPWO+zRPeObPSui&#10;2y4JXZHIBCIbN7gr53z+lcT9MM1UwpiQRFc5+viLAiGJ0lBJvyfrtDNMwAIAABBNqCgByhZ/Oahg&#10;KmJFiSf+gwmSfPUAc4Kb1qKJZG74R1K3uNNNVFZ8rGytnix+n88eyRNw/rcre6f4c/zOG0+MbK2W&#10;KCtqxUtOrPs2pF/PyE53q0u8RrLOl3wxPomNKTrT14V6/knKktcPjpFtTRtIos9dOSVlV46c/9M2&#10;ueKbzVJ7mzvNZ1lNn3zX0N0PFhcbL7UrHyApCSnii/XJtoxtMkNWSlq8SGpmrJyy6QBpvXiTxGZk&#10;2p9wBQ44QGRHWm5j2ZzmLUwFiwYACW+PlcRnnjbVE0acc2XZWZJx3Q2S/t/wK/GYSouuHU34oCvG&#10;ZJ3Xz35l92mTVQ2KCmuoWlJ6fRrmeEsc633c+fqb5pg2ZtVjmRdfli9cCxa7ZLFUPait2d8+d6F5&#10;zkKrfRBdqCiJXlSUVDh8LgSiBEEJULZ4Q6xgKnJQosxUi7NOdZesPbynLD/1aKk19CmpHhSYlKVJ&#10;LURe7C7yaSt7wJGULXLtLJHrfxZpsckeLCE9mfd3O0RyDqgjsf+uF98P0yR21d9uSmPldOgou4Y8&#10;JNmnnm6PONLTJemJRyXxqaEimW7Ior06Mq+6RjIG3pCv2kKDDK/5qekhMmWq/cruC77OcA1VS0Kv&#10;I/HlFyX+zdGiYZnyghev34g5dusdpndNYSpd0l/i3x3vPAfXyq7nh5tjBCXRjaAkehGUVDh8LgSi&#10;BEEJULZ4Q6xgKnpQogo07/z4C9n86ThJee45qfb3eonJcft4ZFZOls1N68nWRnXFH++enAcCAdm6&#10;fb20WLBaaq93T7b9vlj5s20dmde1gWyrluweC+TI8i1LZdOujZLpzzDHtBJFV6BJTUo1/UyCHbR4&#10;u5zw0zqJz3KrRdbVS5Gv+7aTqce0lJ2VE8xSxRu3rJVWPy6SmllxsiVzi2zctcF8b7C6VepJk+rN&#10;pWn1ZtJtRzVJ+W2hacjqBQOhArVqSU6duuJb/JdIhns/NVTJvPZ6U1UR++ciqaw9PPS5athIAqmp&#10;4vttrvk+XXVHv0crULQRrJmyYp/TcM1PS0rvt3fb/vYd3JVoduM6deUdDUiCpxZpkJOplTMnnSLJ&#10;g27N7c2ioYmGJ4XRKUBVjjjEPPZtfyzLvT8EJdGNoCR6EZRUOHwuBKIEQQlQtnhDrGD2h6BE6fKy&#10;emKvoYme7OqJvZ7g65SRhNdfkwTnxFq/R+nKLVkaCFx7vfkej1anJDzztOl14dEpK5k33GyasHq+&#10;Xf4/GfHLizJ58aemaavqUq+bXNvtZjm99Tmm34kKd9sZyfHyUY+a8minzTI31Q0yPNWSqssh9XtI&#10;t/qHSue63eSwBj3NsWBmmsmboyXhuWES+7ddC1inAum7pw2EPAHn5F95q99IYqL7PVlZkn1CH9n5&#10;9nvmuQj3uE2VR3Z2oc1PSyp4mlTwbUcq93Hrc7lksXtQg53+F5kQyH9QZ1MtU+nyi81t6f03U4XO&#10;Knrloson9Db9WrSHTPp9D9ijBCXRjqAkehGUVDh8LgSiBEEJULZ4Q6xg9pegRGkwoSue6Im/noTv&#10;/OCTvIDDOenXICDhhWfN1z160m4Ck/Yd7BGdHrJC4t94XRLeeye3KsPfoaNkXn6VZJ/YN3eqyJrt&#10;q2Tc/Dfkg4XvyPaMbeZYrUq15ax250uXJr1kln+lTF/9g8xbPUu6z1wlN08X6WmzDTWtXVX5oc9B&#10;ktL1SOnR/ChpUSNofk4IExSMHplvmok2QDWVIpdfKZKYJL7ffhXfjOnimznDbL1wJhwNiDKuvFoy&#10;rxpoAgelAYT29Aiu1PB37ioZtw1yA4fdnCLjrW6jzPSWYc9HfF3hptcEP24vwNGvaSPX3Nf+3Q9N&#10;Q9ei6OPUaUB6HWbJ4+p5oRRBSXQjKIleBCUVDp8LgShBUAKULd4QS19Pu1XbnWHnOewb+1NQoswJ&#10;8yX9zfQMpSfV/kN7iP+QQ802u2s38Tkn31qZkDBurKlC2FtWpYhMbyAywxkLm1eThB5HyrHpDeWU&#10;/y2TRp98k1fpUUJmmskNN5tql6ICB53iEvfjD5L42EN502tCOT+vq8HsevIZif/4Q0m6e5AJlfxd&#10;D5bY1avNdajg6TvBgUKRnOtJvnGgaaqqt6NLNke6ao5WeWioFVzlEu5x6/3TIEUrd3Rfq4nSPvjE&#10;9D8pjlnyeO6vYafnEJREN4KS6EVQUuHwuRCIEgQlQNniDXHP1HTG8c440hknOKO5M8KZ5YynnTHe&#10;XNqL9regxNAT9EG3mgadWmWSj3OCrdM09KQ7p1UriV261CylW2RgEghITNoOU9Uhfr+IL05yDqgt&#10;kuCuZhNMlxTenrldEndlSvUdIcsTh9y2f+HvEv/FZ+LLypbYMCvzhNIKidxpJhEwodF5Z0rclP+Z&#10;Kotdr79pAg+fcznBeW58c+fkNnSVGOft1zaC1eWX04c8ZJ4TDZMSH3/ENGFVej3hpi2FCnfbJuAo&#10;ilb9fDBBEp8eagIMI3R6jaX9ThI1SNFpNs7PKf26Trcp6n55dBpP8lUDzPOhK914wYuHoCS6EZRE&#10;L4KSCofPhUCUICgByhZviLvvJWcMdHcjpoHJlc7Ya1Um+2VQEkSnk+hJddzPM8T34zTxLZife2Lt&#10;0akX2Uf0dKtODu4m/u49zMl9KK1YqNT/3NzpHbpCSpZzEl+YSG7bn5oqGd0PldieRxV52yUVvLpM&#10;UVUWSUPuk8QnH5Pg/iY5TZqa6o+sc893D2iAUcS0Ja1ICRbpbXty+48883ReHxnn5/S6M3UlHq+C&#10;JT1d4j+cYAISbcJqxMWZBq4apBQ31SaXcz26HLDez52j3gz7GhKURDeCkuhFUFLh8LkQiBIEJUDZ&#10;4g1x9+Wty1oym53R2xl7JSzZ34OSApyT5LhfZrm9PH76QeKcrTe9JJhWJ2ho4e9+qPi7djOrtBjZ&#10;QdNJHGbp2YceK1CREFbIbfum/yix69fbL+Yp9LYjFLq6zM6PvzBTkELlm6aUkOAuNaxLDFsaUGRc&#10;d5Nk/J+7zK7SSo/QaUuFrapT1G0rDUU0HNGQxFTrOPRndPWazHP75fZO0esKnl6j9L5lDrjS3G5O&#10;4ybmWKQSn39Gkgbdap7nHTPm2KP5EZREN4KS6EVQUuHwuRCIEgQlQNniDXH3hQYlk50xxRk/mkuu&#10;w51xtTNCp+QscUYLd7d0EZQUT0/Yg4MTbYrqhQAePTHX8EKX3lWxi/+UuOnTnS/kSE79AyW711Em&#10;bCgJPdHL2rRBErfvkPgtWyT2338lZvMmMdN7gmmIUau25DRubKo9nDND+4WCYrKzJe6TiSYECbe6&#10;jAYSvt/nm4qM+PFvma1+XQMNnRIUO/83qXTNleL7ZZbz2OyvtN5+w0buvse5jzHbt0nM1q15VTKx&#10;se6/Auc5CVSqJIG6znOlK/KEk5npVo/YSpacevUlp11781x6Ytf9I7F//iGxK1fkfl+geqqZWuNv&#10;7vxziWC6Ujjx+vw4z4MuT1xYFQpBSXQjKIleBCUVDp8LgShBUAKULd4Qd5+eImp1yOPOmOCMpc4o&#10;TLhpOv2dUeo9SwhKdkN6upkmo9NMcleQsT06ygtdXSb9rntNBYgZ8+aabe7SulbwUsrBYtetk+Qb&#10;r3WrTUKmC1UEGpBoUFIYgpLoRlASvQhKKhw+FwJRgqAEKFu8Ie4+DT/ud8ZGc6l4M50R3LhBK1D6&#10;uLulh6CkdOiUDzNNZ6s7RcQTs3mzJLz0nMQuXy6SmCiZVw8Uf6eD7FeLlrErzTmp2CIJSZWkSrVU&#10;e7QgrdrQVWu0z0ns4r/sUXF7q/Q6UvyH93SuLN2sUhO7bInEbNzobJcVbGSrtKFs6zaS06mzWdlG&#10;l/0tbGqMkZ4uSY88KDEb/rUHRGL/+cfcF1NN4omNlZxmzU2j25jlSyXGLqusTWJNJUyLVu7txOa9&#10;zfvbdxSpVs3saz8TXenGN+cXkawscyyQUk38R/Q0SzwHarnLAJeWbK0OKqLpK0FJdCMoiV4EJRUO&#10;nwuBKEFQApQt3hD3nX7OGOfu5ir1/wYSlOx9Os1F+5bEa98OR8Z9QyT9vgfMflF252Q89re5kvii&#10;u2yuhjRF0Sk1ZpqK9jtp1z6v34nt/VES+hj18SW8Ocb0QPGY/iSXXSFZF1yUF7ikp7vNX8eOMave&#10;eBUpWr2SecllknnRpeZ+aZCT8MZoSRg90gQlHp0yZK6zmOWP9yaCkuhGUBK9CEoqHD4XAlGCoAQo&#10;W7wh7js9nTHV3c1FUFKOJQ57SpLuv9sEA2YJYO2jUQQ90dOqkviERFNVUhTtPRKrvUXCrJyTT2Ki&#10;+LscLDm1a5t+HqVBl0YOXkJZA5isM8+RrAFXmMdZFO1DEq9hyNgx+ab9aGDj08vedXohypXXlLg5&#10;695AUBLdCEqiF0FJhcPnQiBKEJQAZYs3xH2HoKQCivtykllJxlvFZW/QIMGsjKOBSPsOktOsmcR9&#10;M0Xix44xfUj2Fg1FNBzRkGR3ljDWqTXxb44xS/xqhYqKhuqRcAhKohtBSfQiKKlw+FwIRAmCEqBs&#10;8Ya47xCUVFBaOaGNYIsTaY8Sj05t0ekzugJPYXQVG13VprRFUiETKQ1JtEms/9AeUVE9Eg5BSXQj&#10;KIleBCUVDp8LgShBUAKULd4Q953QHiWznHGIu1t6CEqiFyfj0YvXJroRlEQvgpIKh8+FQJSItVsA&#10;qOjOsFuProIDAAAAAPkQlADYHzRzxvnubq5P7RYAAAAAchGUANgfPGq3niXO+NzdBQAAAIA8BCUA&#10;KrqTnBFaTaJzgAEAAACgAIISAGVFV6GJdBzkjN2hU27Guru53nFG8UukAAAAANgvseoNULb25+7m&#10;AbuNxGRn9HF3I1bTGZOc0c1cculKN3o9G82lktN1YgtfK9ZRp06dZevWrZPpv8yVFi3b2KOIBjt3&#10;bJWtG9ZJcpUUqV6rrj2KaMBrE93Wr1om/uwsqd2gqcTFxdujiAbevx0Hq95UDKx6A0QJghKgbBGU&#10;RGZ3gpLxzgiecrPZGb2dMddcKrkmzljojCRzqRgTJ06U5s2b20sAAOxVBCUVA0EJECUISoCyRVAS&#10;mZIGJS85Y6C7a+xpSKK0kuQLZxT5526fz9fE7/fLpMlfSuPGje1RRINATo74/dkSG+uTWJ/PHkU0&#10;4LWJblpNEggE3GqSGD46RhPv346DoKRiICgBogTvdkDZ2p/fEO+020isdIZWiETiGme87O7m6u+M&#10;SH9+j9SvXz+wZs0amTl3gbRs3c4eRTRI27ZZNq1bLZVTUqVGnQPtUUQDXpvotnb5n5KdlSn1mrSS&#10;uPgEexTRwPu34yAoqRgISoAoQTNXAGXliRKMSEOOfs4os5AEAAAAQPlHUAKgotCQZJy7m4uQBAAA&#10;AECJEJQAqAgISQAAAACUCoISAOUdIQkAAACAUkNQAqA8Cw1JdHUbQhIAAAAAu42gBEB5pavmhIYk&#10;ugQwIQkAAACA3UZQAqA80iWAh7q7hheSzDWXAAAAAGA3EZQAKI+q2a1nkzM0OJm0G+MgZwAAAACA&#10;QVACoCJo7owTd3NUdQYAAAAAGAQlAAAAAAAAFkEJgPJopTMml9LY7gwAAAAAMAhKAJRHurJNn1Ia&#10;NIAFAAAAkIugBAAAAAAAwCIoAQAAAAAAsAhKAAAAAAAALIISAAAAAAAAi6AEAAAAAADAIigBAAAA&#10;AACwCEoAAAAAAAAsghIAAAAAAACLoAQAAAAAAMAiKAEAAAAAALAISgAAAAAAACyCEgAAAAAAAIug&#10;BAAAAAAAwCIoAQAAAAAAsAhKAAAAAAAALIISAAAAAAAAi6AEAAAAAADAIigBAAAAAACwCEoAAAAA&#10;AAAsghIAAAAAAACLoAQAAAAAAMAiKAEAAAAAALAISgAAAAAAACyCEgAAAAAAAIugBAAAAAAAwCIo&#10;AQAAAAAAsAhKAAAAAAAALIISAAAAAAAAi6AEAAAAAADAirFbAGXjMmeMcndltDMGuLuIUtXtKFSd&#10;OnWWrVu3Tqb/MldatGxjjyIa7NyxVbZuWCfJVVKkeq269iiiAa9NdFu/apn4s7OkdoOmEhcXb48i&#10;Gnj/dhyjO3bsyGeI8o/PhUCUICgByhZviOVHE2csdEaSuVSMiRMnSvPmze0lAAD2KoKSioHPhUCU&#10;ICgByhZviOWHVpJ84Ywi/9zt8/ma+P1+mTT5S2ncuLE9imgQyMkRvz9bYmN9Euvz2aOIBrw20U2r&#10;SQKBgFtNEsNHx2ji/dtxEJRUDHwuBKIE73ZA2eINsYKpX79+YM2aNTJz7gJp2bqdPYpokLZts2xa&#10;t1oqp6RKjToH2qOIBrw20W3t8j8lOytT6jVpJXHxCfYoooH3b8dBUFIx8LkQiBI0cwUAAAAAALAI&#10;SgAAAAAAACyCEgAAAAAAAIugBAAAAAAAwCIoAQAAAAAAsAhKAAAAAAAALIISAAAAAAAAi6AEAAAA&#10;AADAIigBAAAAAACwCEoAAAAAAAAsghIAAAAAAACLoAQAAAAAAMAiKAEAAAAAALAISgAAAAAAACyC&#10;EgAAAAAAAIugBAAAAAAAwCIoAQAAAAAAsAhKAAAAAAAALIISAAAAAAAAi6AEAAAAAADAIigBAAAA&#10;AACwCEoAAAAAAAAsghIAAAAAAACLoAQAAAAAAMAiKAGwP2jmjJ5BQy8DAAAAQAEEJQAquprOeMcZ&#10;U4PGOc4AAAAAgAIISgBUZBqSTHJGN3MJAAAAAIpBUAKgInvIGYQkAAAAACJGUAKgonrJGQPdXQAA&#10;AACIDEEJgIqonzOCQ5LNdgsAAAAARSIoAVDRaEgyzt01hjvjcXcXAAAAAIpGUAKgIjnIGcEhySxn&#10;3O/uAgAAAEDxCEoAVBQaknzj7hoakvRxxkZzCQAAAAAiQFACoCLQZYDfd0aqueT2JLnSGYQkAAAA&#10;AEqEoARAeachySRnNDeX3JCktzPmmksAAAAAUAIEJQDKu7ec0c3dNa5zBiEJAAAAgN1CUAKgPHvJ&#10;GSe6u0Z/Z4x3dwEAAACg5AhKAJRXdzpjoLtr6DLAhCQAAAAA9ghBCYDyqJ8zhrq7hoYkOuUGAAAA&#10;APYIQQmA8uYkZ4xzdw1dBvh+dxcAAAAA9gxBCYCy0rME4yBneMbardKQpI8zWAYYAAAAQKmIsVsA&#10;ZeMyZ4xyd2W0Mwa4u/uFgN1GYrIzNBBRwT+3xBmL3d0itXCGt3ywCv25wc6IZKWc6nYUqk6dOsvW&#10;rVsn03+ZKy1atrFHEQ127tgqWzesk+QqKVK9Vl17FNGA1ya6rV+1TPzZWVK7QVOJi4u3RxENvH87&#10;jtEdO3bcnz5DVFT78+dCIKoQlABli6AkMoUFJaWllzOmubuFauKMhc5IMpeKMXHiRGnePDibAQBg&#10;ryEoqRgISoAoQVAClC2CkshEQ1CilSRfOKPIP3f7fL4mfr9fJk3+Uho3bmyPIhoEcnLE78+W2Fif&#10;xPp89iiiAa9NdNNqkkAg4FaTxPDRMZp4/3YcBCUVA0EJECV4twPK1v78hqjL+0ZqpTO8pX8n2W1J&#10;lNbUm2LVr18/sGbNGpk5d4G0bN3OHkU0SNu2WTatWy2VU1KlRp0D7VFEA16b6LZ2+Z+SnZUp9Zq0&#10;krj4BHsU0cD7t+MgKKkYCEqAKEFQApQt3hD3DQ1lgpcT1mDkCXe3dBGURC9OxqMXr010IyiJXgQl&#10;FQ6fC4Eowao3AAAAAAAAFkEJAAAAAACARVACAAAAAABgEZQAAAAAAABYBCUAAAAAAAAWQQkAAAAA&#10;AIBFUAIAAAAAAGARlAAAAAAAAFgEJQAAAAAAABZBCYD9wUpnTA4aehkAAAAACiAoAbA/GO+MPkFD&#10;LwMAAABAAQQlAAAAAAAAFkEJAAAAAACARVACAAAAAABgEZQAAAAAAABYBCUAAAAAAAAWQQkAAAAA&#10;AIBFUAIAAAAAAGARlAAAAAAAAFgEJQAAAAAAABZBCQAAAAAAgEVQAgAAAAAAYBGUAAAAAAAAWAQl&#10;AAAAAAAAFkEJAAAAAACARVACAAAAAABgEZQAAAAAAABYBCUAAAAAAAAWQQkAAAAAAIBFUAIAAAAA&#10;AGARlAAAAAAAAFgEJQAAAAAAABZBCQAAAAAAgEVQAgAAAAAAYBGUAAAAAAAAWAQlAAAAAAAAFkEJ&#10;AAAAAACARVACAAAAAABgEZQAAAAAAABYBCUAAAAAAABWjN0CKBuXOWOUuyujnTHA3UWUqm5HoerU&#10;qbNs3bp1Mv2XudKiZRt7FNFg546tsnXDOkmukiLVa9W1RxENeG2i2/pVy8SfnSW1GzSVuLh4exTR&#10;wPu34xjdsWNHPkOUf3wuBKIEQQlQtnhDLD+aOGOhM5LMpWJMnDhRmjdvbi8BALBXEZRUDHwuBKIE&#10;QQlQtnhDLD+0kuQLZxT5526fz9fE7/fLpMlfSuPGje1RRINATo74/dkSG+uTWJ/PHkU04LWJblpN&#10;EggE3GqSGD46RhPv346DoKRi4HMhECV4twPKFm+IFUz9+vUDa9askZlzF0jL1u3sUUSDtG2bZdO6&#10;1VI5JVVq1DnQHkU04LWJbmuX/ynZWZlSr0kriYtPsEcRDbx/Ow6CkoqBz4VAlKCZKwAAAAAAgEVQ&#10;AgAAAAAAYBGUAAAAAAAAWAQlAAAAAAAAFkEJAAAAAACARVACAAAAAABgEZQAAAAAAABYBCUAAAAA&#10;AAAWQQkAAAAAAIBFUAIAAAAAAGARlAAAAAAAAFgEJQAAAAAAABZBCQAAAAAAgEVQAgAAAAAAYBGU&#10;AAAAAAAAWAQlAAAAAAAAFkEJAAAAAACARVACAAAAAABgEZQAAAAAAABYBCUAAAAAAAAWQQkAAAAA&#10;AIBFUAIAAAAAAGARlAAAAAAAAFgEJQAAAAAAABZBCYCKrpkzegaNg5wBAAAAAGERlACoiPo5Y7wz&#10;NjljiTOmBo1fnRFwBoEJAAAAgAIISgBUJCc5Y7EzxjnjfGekOqMwVe0WAAAAAHIRlACoCGo64yVn&#10;fOaM5noAAAAAAHYHQQmAimCSMwa6u7k2O+NRZ/R3Rq+gca0zhjtjuzMAAAAAIB+CEgDlnVaSdHN3&#10;c2kYUsMZ9zpDe5VMCxqvOOM6Z8x1BgAAAADkQ1ACoDzTVWyCK0m0iqSzMzQMAQAAAIASIygBUJ6N&#10;tlvPac6gUgQAAADAbiMoAVBe6RLAwY1bte+ITq0BAAAAgN1GUAKgvDrDbj1MtwEAAACwxwhKAJRH&#10;uhzw+e6uMcsZTLkBAAAAsMcISgCUR4faredLuw2mjV690UwPAAAAAEBxCEoAlEcd7NYzzxlaZaJ9&#10;S2Y6I+CMqUFjiTM2OUOXEiY0AQAAAFAoghIA5dExduvp6IwZzhjnjG56IIxUZ+hSwhqaXKMHAAAA&#10;ACAUQQmAiuAeZwSvgFOcl53xiLsLAAAAAHkISgCURyfabSht6jrYGb2CxrXO0KWDQ2m4cpK7CwAA&#10;AAAughIAZSW42Wpx4yBnFGWyMzo74xBnPOGMaUFDlw2+zhkammx2RrDn7BYAAAAAjBi7BVA2LnPG&#10;KHdXRjtjgLu7X9CGq5HSIKSPu2uE/qyGJJEsD6wVJJ+5u7k0QNFAJRLV7ShUnTp1lq1bt06m/zJX&#10;WrRsY48iGuzcsVW2blgnyVVSpHqtuvYoogGvTXRbv2qZ+LOzpHaDphIXF2+PIhp4/3Ycozt27Lg/&#10;fYaoqPbnz4VAVCEoAcoWQUlkigtKSvLfMl0VJ7jhq07V0SqU4jRxxkJnJJlLxZg4caI0b16StikA&#10;AOw2gpKKgaAEiBIEJUDZIiiJTHFBSS1nbHR3i3WnM4a6u0bodRdGK0m+cEaRf+72+XxN/H6/TJr8&#10;pTRu3NgeRTQI5OSI358tsbE+ifX57FFEA16b6KbVJIFAwK0micn/0fHzzz6TDz/8wF4SOfPMs+Sk&#10;k0+2l7C3ef92HCUJSnQ6a/D7oNLPIOPd3VyT7NYT+l6pTdEPdneNLc643hmRvh+jIIISIEoQlABl&#10;a39+Q9TAIlIrnRH8AW6TM3S5X09Jps/o0sC66o0n0qAkIvXr1w+sWbNGZs5dIC1bt7NHEQ3Stm2W&#10;TetWS+WUVKlR50B7FNFgf3xtHhpyr/z6y2x7SeSU08+UAVfu2crlt990nSxfttReEhl0933S43Bt&#10;87Rn1i7/U7KzMqVek1YSF59gj7qeffoJGXKvFua5HnxkqNx8e0n+84494f3bcUQalNR0hgYgwZWV&#10;2vBce3mFKq56M9x1lep76n6IoASIEjRzBVBWdLpLpCP0r1w/2+3uWGC3AFBmGjRsJF9/NTl3PPff&#10;J+1Xds+mTRtl5KvD811nqzZt7VeBXC86IzjY0NXiwoUkkdDKEQ1FlphLLl2VjqQMQLlHUAKgPNLy&#10;3mDt7TYSh9stAJSZ3sceb/dcy5Yukfm/RdKTOrxv/veV3XOdde75UqOG/sEfyKUlS+e7u4YGHHta&#10;/aFhydnOCF5VTqf1FLdaHQBENYISAOXRN3br6W23uyOvTh0A9pEmTZtJl4OD/7Av8uH779q9kvvs&#10;k4l2z3XyqWfYPcDQ1OwxdzeXBhyl0U9EE77QqpTX7BYAyiWCEgDl0XS79ehfyCL90+m5duv53m4B&#10;YJ+6ZMCVds815X9f2r2S0Wk3H7z3jr3k6n1c/ooV7PceckZwby9tLLP7JUwF6RTZ4F9CTQGZggOg&#10;3CIoAVAe6Yc7nVcd7Aq7LYqWAuf/E65I/np1ANhHQqffzJk9K18z1kgx7QbF0I6+A91dQ6fcaP+v&#10;0qYr3gRPwbnLGfwiAiiXCEoAlFdP261H50QXtbyDflgLLQXWTv8sYwigTISbfvPN1yXPbpl2g2Lc&#10;Z7eem+y2tOn76ePurqEVLJH8EQMAog5BCYDySst8Q6tKpjoj3PqaGqCELmGof/V6yt0FgLIROv3m&#10;jVEla+3AtBsUQyspdSUajy7f+7m7u1eMdAZVJQDKPYISAOWZnmEEfyBTLzsj4AwNRnQsdoYGKKFT&#10;bi5yBo1cAZSpPZ1+s7vTbvQ23n93vNx+03Vy9ql9csdDQ+41xzWAKS26mk/obUQq+Od0hCruur+c&#10;9Hm+x6hf12NFCf0Z3dfnZHfpfXz26Sfk8ov75V6nDj1W3H0pBaF/PBhtt3tLuKqSc9xdACg/YuwW&#10;QNm4zBmj3F3z4WWAu4sS0L+W6So4wU3qiqLBinbn3/1PvUWoX79+YM2aNTJz7gJp2bqdPYpokLZt&#10;s2xat1oqp6RKjToH2qOIBvv7a9P7iENMQOIZ9sLLMuDKcMVxBenJd3BFycg3xsnZ5/WzlwrSgOT5&#10;YU/JyFd15mHRbh98j1x/822SsW2jZGdlSr0mrSQuPsF+1aUn+0Pu1b6grgcfGSo3356/h+f0H6dJ&#10;n2N62Usixx5/orz/iebYxauelP+j6pZ0zcHzFHbdGk7cOPDKfM9rMJ3y9Pzw16RDp7xVbPVnLu53&#10;tlmqOZxwP1MUvW9PPvawfP2VFnEUrmmz5jL0v8/JCX1Oskci5/3bcYzu2LFj6GcITcw2uLuGvv/V&#10;cHcjkv/Jjvy8oZkzgp9EfREOcXdRDD4XAlGCihIA5Z02dtVqkeI/9bslx/q9eyUkAYDdsbvTb0Kn&#10;3VRPTS0yJNEg4OjDu0UUkqinhz4qx/Y8VBYtWmSPlA9a/dGze+dCQxKlXzvlxN65lTPezxQWkqjQ&#10;nymKBkga4BQXkii9zfPOOLlElTYRCp2DFdkLv+e0JCp0BRwNTwCg3CAoAVAR6IcyrRJp7oxrnaEf&#10;BvXTqQ79sKbH9Gtat810GwBRZXen34ROuzn73KJDEj3J37I5/2xFrcDQKhAdWkES2lxWT+IvveRi&#10;WbVqlT0S3WbP+lmuuKS/vVQ0fS4eeeB+E5KU9GeKolN1gqtslD6v+vx6z/UVVw80wVYwDab2ZIpP&#10;GEfarecLu90X8ncYLhjaAEBUIygBUJHomcUrztDQREMRHXrmoMcISABEpd1d/SZ0tZsTTzrF7uWn&#10;FRChIYne3q8Ll5hpKjpVRsf9Dz4i3/wwUyZNmWqmg3i2bdsmd9xxh70U3YIfo4YR+lh0uo6OaT//&#10;anq4BHv/vfwhSSQ/oxU5hVWVaM+R4IodfR71+vR51efXe66ffu4lWb52kwlNgt1+83URVaxE6AS7&#10;VfrETHN394mf7dbT224BoFwgKAEAAChjJZ1+oyfTodNuCutx8eaokQVCEg1INKAJp8fhPeXraTPy&#10;VTwsWLBAPpzwrr0U3bxwQsMIfSwe7S3y+pvj84VA3vNSkp9RodU8Sl+Tqwdon3CXPs/6PAZfXygN&#10;TYLDEr0/+nqVkuA7/aXd7iv6x4ngeUz5k0AAiHIEJQAAAGXs9LPyLwxS3PSbkky7GfZU8CIkIqPG&#10;vlPsyjj69aeffclecr34/DN2L3ppoFFcOHHZFVfbPVckgUboz6z6e6Xdy/PRBxPyBVLa+DWSFYgu&#10;HnBFvlBq4gfv2b09EvpgfrHbfSm4SUz+pAkAohxBCQAAQBnTE+rQKR5FTb+JdNqNTgUJPnnX2yis&#10;kiSUNoYNPoH/9ZfZJVq6uCw0a96i2HCibfsOds91zHEnlPhnVq5YbvfyPPffJ+2e+zxHujqO3vbB&#10;3brbS25IthfMt9t9KTSciewJAYAoQFACAAAQBU4+9Qy75ypq+k2k024WLsh/fnxQ5652LzIaIgSb&#10;PTO09UT5k5KSYvdcGgAVJ/RnQgMjvRy8Yk5Jn+cjjz7G7rl0aeE9dLjderbZ7b4UWnZT1W4BIOoR&#10;lAAAAESB3sdFtvqNVokEK2razfffTrF7rkMPCz1/LlroCX+4KScQ+fOP/Esojx75qpx9ap+Ih37/&#10;XrbGbvel8rFUEgCEQVACAAAQBSKdfjP580/tnquwaTelIaVaNbuHooRW7mh1yddfTY54BFej7CXR&#10;PWcKAKIMQQkAAECUiGT6jS5p6ylq2k1paNuuvd1zhVaoAABQERGUAAAARInipt+ENmctatpNadi2&#10;LX9ri0gbwe7vrrh6oFlueHdHqzZt7TUBAMoCQQkAAECUKG76zb6cdqNCp5Q0atzE7qEo+jzpcsO7&#10;O4pbhWc3FL72MQCgAIISAACAKBI6/Wbqd9/YvZJPuwmtAFm9qmT9Nbdt22r3dl+VKix2Ugb2/IXb&#10;cyXrHAwAUYSgBAAAIIqETr/RpYA3bdq4W9NuOnQ6yO65fpz2vd2LzJT/fWn3XCVdNUeF3oeKKPR5&#10;iYJeLgvs1tPAbvel0E7AC+0WAKIeQQkAAEAUCTv95n9f7da0m97H5g9dtCJFQ5dIaG8U7ZHiqV49&#10;1UwL2VO6yktFE9pTRB9jpM/zXhK6HHBHu92XDrZbT5k+IQBQEgQlAAAAUSZ0+s1nn0zMN+2mabPm&#10;Ea12o1Nvjj3+RHtJTEXKm6NG2ktF+8//3WP3XGeec57dKzm9v8G0OqYoGtKcfWofeyn6abjV5eBu&#10;9pIr0ud5LwldDvgEu92X8n7xRCpeOgagQiMoAQAAiDLhpt8ET7sJrTgpyqC777N7riH3Dpb3380L&#10;XcJ59uknzG0Gu+HmW+1eyR1zXP7z9MG33RS24kKP6W0ffXi3cld5csPNt9s9lz7P83+bay9FRh//&#10;qNdesZf2WPATqClOqXeILUJo6dFsuwWAcoGgBAAAIMqEm34T7MyzI6/u0OkyulxtsCsu6S+333Sd&#10;TP9xmj3inqRrpYdWcuhJfrBbb71VGjdpai+V3Ln9LrB7rmVLl0jX9i3NfdBgRMflF/czx/S2g0Oh&#10;8uLs8/oVqCo55cTe+Z7jomh4pY//048+tEf2WGijlPzp297V1249P9gtAJQLBCUAAABRKHT6jUen&#10;sZS0QerTz71U4CR+5KvDpc8xvaR6UowZzerXkvPOOLlAJUf//v3l8ssvt5d2T7iwRsMQvQ8ajOgI&#10;rZp58JGhdq/8eH74a2Y1Io8+Hn2ONQTSECq4ikanF+mxh4bcK03q1TDhVSkHRKElOZfZ7b4QmvIV&#10;PdcKAKIMQQkAAEAU0uk3wSfdnpJMuwn2zQ8z5fbB+fuOFEVve9gLL8v/DXnAHtkz9z7wUL5+KYXR&#10;2500ZarcfPud9kj5oQHWp5O/KfC6aQikIZSGUV4w1bltc3Ps6aGP7q0KGp33s8TdNfTJz79e9N6h&#10;zXOCm9IMt1sAKDcISgAAAKKQTr8JtwRwSabdhLr/wUfk14VLTHVHuBBGacWKBirf/jhLBlx5jT26&#10;5/TxvP/JJBn5xrgCzV2VHtMqkl8W/FUqq+uUFQ1L9LmLJBQKpc/BBReXauHHk3brucJu96ab7Nbz&#10;tt0CQLkRY7cAyoZ+Ghrl7spoZwxwd1Fe1a9fP7BmzRqZOXeBtGzdzh5FNEjbtlk2rVstlVNSpUad&#10;A+1RRANem8Lp9Ix/1uZf6bU0Q4TQ69dlbjXQCLZ2+Z+SnZUp9Zq0krj4BHvUFfrzdevVNyvtRCL4&#10;Zwv7udD+HqGPXaey/Lloob0kUqVK1WKnJe2rn1F6/98b/7ZM+d+Xpi9LODolSpvdagAWyXUG8/7t&#10;OEZ37Ngx3GcIfTH/coaXimnpSktnRLJUb+gvWiTNVvRnprq7hk7/KT/LF5U9PhcCUYKgBChbvCFW&#10;MAQl0YuT8ejFaxPdigpKUDLFBT8lFUFQonQOU3DDF50Kc527W+omOSO4lKaXMyLrZgvF50IgSjD1&#10;BgAAANgHNBgJHvvISGcEl7NoV92Sla5ERnuTBIckWk1CSAKgXCIoAQAAACounWYT2jfkNbstLTrF&#10;Z6y7myv/GtMAUI4QlAAAAAAVmy7P+467a+ha0Y+4u6XiLWcEdwfWkERX3QGAcomgBAAAAKj4rndG&#10;8DrEulZ0wWWVSk4Dl+ApN7Oc8YS7CwDlE0EJAAAAUPHpFJyL3N1c45yxJ81SNGjRwMWjQcyV7i4A&#10;lF8EJQAAAMD+QafghPYO+dgZu9PcVUMSDVqC6Wo6TLkBUO4RlAAAAAD7D50Wo8v2euM0Z+yOVc4I&#10;vp7OzhjvDAAo9whKAAAAgP2LLtsbPHanCqQ0rgMAohJBCQAAAAAAgBVjtwDKxmXOGOXuymhnDHB3&#10;EaWq21GoOnXqLFu3bp1M/2WutGjZxh5FNNi5Y6ts3bBOkqukSPVade1RRANem+i2ftUy8WdnSe0G&#10;TSUuLt4eRTTw/u04Rnfs2JHPEOUfnwuBKEFQApQt3hDLjybOWOiMJHOpGBMnTpTmzZvbSwAA7FUE&#10;JRUDnwuBKEFQApQt3hDLD60k+cIZRf652+fzNfH7/TJp8pfSuHFjexTRIJCTI35/tsTG+iTW57NH&#10;EQ14baKbVpMEAgG3miSGj47RxPu34yAoqRj4XAhECd7tgLLFG2IFU79+/cCaNWtk5twF0rJ1O3sU&#10;0SBt22bZtG61VE5JlRp1DrRHEQ14baLb2uV/SnZWptRr0kri4hPsUUQD79+Og6CkYuBzIRAlaOa1&#10;GIrGAAAHuUlEQVQKAAAAAABgEZQAAAAAAABYBCUAAAAAAAAWQQkAAAAAAIBFUAIAAAAAAGARlAAA&#10;AAAAAFgEJQAAAAAAABZBCQAAAAAAgEVQAgAAAAAAYBGUAAAAAAAAWAQlAAAAAAAAFkEJAAAAAACA&#10;RVACAAAAAABgEZQAAAAAAABYBCUAAAAAAAAWQQkAAAAAAIBFUAIAAAAAAGARlAAAAAAAAFgEJQAA&#10;AAAAABZBCQAAAAAAgEVQAgAAAAAAYBGUAAAAAAAAWAQlAAAAAAAAFkEJAAAAAACARVACoCLqGTQO&#10;0gMAAAAAEAmCEgAVQU1nXOOMmc4IOGNq0PjVHhvvjH7OAAAAAIBCEZQAKO9OcsZfznjZGd30QCHO&#10;d8Y4Z0xyRjM9AAAAAAChCEoAlGdaIfKZM1LNpTyznDHZjlAnOkO/zpQcAAAAAAUQlAAor7T/iFaI&#10;BHvUGc2dcYgz+tgR44z+ztjsDI8GK6+5uwAAAACQh6AEQHk12m49g51xrzOWmkv5aX+S3s4IDkt0&#10;mg49SwAAAADkQ1ACoDzSaTNaOeJZ4own3N1CzXXG4+5urjPsFgAAAAAMghIA5VEPu/Voz5FI/Gi3&#10;nqKavwIAAADYDxGUACiPqtmtZ5PdllRwVQoAAAAAEJQAqBC0eevuCLcqDgAAAID9GEEJgPIo3BQa&#10;XQWnOA3s1jPbbgEAAADAICgBUB5Nc4Y2cA32sTOKC0sus1vPSLsFAAAAAIOgBEB5dZPdelKdMdUZ&#10;LzmjmR4IcZIzTnR3DV1OONxSwgAAAAD2YwQlAMqrz53R393NZ6AztNpEAxNdRlhppclYd9cY7ozi&#10;lhMGAAAAsB8iKAFQno13RmdnhE7DURqY/OqMmc7QShOtOFGPOuM6dxcAAAAA8iMoAVDerXLGq+5u&#10;WNro1aOVJP91dwEAAACgIIISAGVFp8NEOrwpNKH0+AxnDDWXRGY5Q6fjvGMuFaRVJn85Q/uVAAAA&#10;AEABMXYLoGzoKiyj3F0Z7YwB7u5+IWC3kZjsjD7ubi4NSb5xhjelRkMS/Z6N5pJITWec44xBzmiu&#10;B0JooKJTd0qiuh2FqlOnzrJ169bJ9F/mSouWbexRRIOdO7bK1g3rJLlKilSvVdceRTTgtYlu61ct&#10;E392ltRu0FTi4uLtUUQD79+OY3THjh33p88QFdX+/LkQiCoEJUDZIiiJTGhQoiGIVpJ4AchmZ7R0&#10;hheShLrGGY85wwtVPCUJS5o4Y6EzksylYkycOFGaNw+XzwAAUHpiY2Oz/H7/s506ddI/DKB8IygB&#10;ogRBCVC2CEoiExqU3OkMb7qN0qV+i1vFRpcM1ik5wT1LigtYgmklyRfOKPLP3T6fr3rlKlWqfvvt&#10;t5sTEhLsUQAA9g6fL/6rtm1aXWAvonwjKAGiBEEJULb25zdEDTsitdIZwZUfi50RXK6h+0vd3SJp&#10;WBK6Qs7uTMEBAAAobQQlAAA49A1RKyt0eG+MKJqGHd5z5o2SmOSM4J8tSWADAACwt/C5EIgSrHoD&#10;oLypb7e7a4rdeo6xWwAAAAAgKAGw34tkyg4AAACA/QRBCYDyRleeCaVLBUeqq916ltstAAAAABCU&#10;ACh3dIWa0IasuvxvJHRZ4RPc3Vy6og4AAAAAGAQlAMqjV+3WM9AZ/dzdIj3kjFR319DAZa67CwAA&#10;AAAEJQDKp5HO2Ozu5hrnjMIqS7SS5CVnaKASTLvLAwAAAEAughIA5ZFOv7nI3c3nZWcsdoaGIrrs&#10;r47xztjgjNCQZLAzprm7AAAAAAAgGrBe/p45yRmbnOE9h5GOSHuaAAAA7Ct8LgSiBBUlAMqzz53R&#10;zRnDzaXiaePWzs54xVwCAAAAgBAEJQDKu6XOuM4ZtZzR3xmPOkMDEW9oiHKtM5o7o48zaN4KAAAA&#10;AECUosQSAAAAis+FQJSgogQAAAAAAMAiKAEAAAAAALAISgAAAAAAACyCEgAAAAAAAIugBAAAAAAA&#10;wCIoAQAAAAAAsAhKAAAAAAAALIISAAAAAAAAi6AEAAAAAADAIigBAAAAAACwCEoAAAAAAAAsghIA&#10;AAAAAACLoAQAAAAAAMAiKAEAAAAAALAISgAAAAAAACyCEgAAAAAAAIugBAAAAAAAwCIoAQAAAAAA&#10;sAhKAAAAAAAALIISAAAAAAAAi6AEAAAAAADAIigBAAAAAACwCEoAAAAAAAAsghIAAAAAAACLoAQA&#10;AAAAAMAiKAEAAAAAALAISgAAAAAAACyCEgAAAAAAAIugBAAAAAAAwCIoAQAAAAAAsAhKAAAAAAAA&#10;LIISAAAAAAAAi6AEAAAAAADAIigBAAAAAACwCEoAAAAAAAAsghIAAAAAAACLoAQAAAAAAMAiKAEA&#10;AAAAALAISgAAAAAAACyCEgAAAAAAAIugBAAAAAAAwCIoAQAAAAAAsAhKAAAAAAAALIISAAAAAAAA&#10;i6AEAAAAAADAIigBAAAAAACwCEoAAAAAAAAsghIAAAAAAACLoAQAAAAAAMAiKAEAAAAAALAISgAA&#10;AAAAACyCEgAAAAAAAIugBAAAAAAAwIqxWwBl4zJnjHJ3ZbEzprm7AAAA2M+0cEZPd1dGO2OAuwtg&#10;XyMoAcpWcFACAAAAKIISoAwx9QYAAAAAAMCiogQoW8EllgAAAIBiSjZQZkT+H/l/OJOIu4rRAAAA&#10;AElFTkSuQmCCUEsDBBQABgAIAAAAIQBq7IDQ3QAAAAcBAAAPAAAAZHJzL2Rvd25yZXYueG1sTI9B&#10;a8MwDIXvg/0Ho8Juq52FlZLGKaVsO5XB2sHYTY3VJDSWQ+wm6b+fu8t2EU888d6nfD3ZVgzU+8ax&#10;hmSuQBCXzjRcafg8vD4uQfiAbLB1TBqu5GFd3N/lmBk38gcN+1CJGMI+Qw11CF0mpS9rsujnriOO&#10;3sn1FkNc+0qaHscYblv5pNRCWmw4NtTY0bam8ry/WA1vI46bNHkZdufT9vp9eH7/2iWk9cNs2qxA&#10;BJrC3zHc8CM6FJHp6C5svGg1xEfC77x5aqkWII5RpalKQBa5/M9f/AAAAP//AwBQSwMEFAAGAAgA&#10;AAAhAC5s8ADFAAAApQEAABkAAABkcnMvX3JlbHMvZTJvRG9jLnhtbC5yZWxzvJDBisIwEIbvC/sO&#10;Ye7btD0sspj2IoJXcR9gSKZpsJmEJIq+vYFlQUHw5nFm+L//Y9bjxS/iTCm7wAq6pgVBrINxbBX8&#10;HrZfKxC5IBtcApOCK2UYh8+P9Z4WLDWUZxezqBTOCuZS4o+UWc/kMTchEtfLFJLHUsdkZUR9REuy&#10;b9tvme4ZMDwwxc4oSDvTgzhcY21+zQ7T5DRtgj554vKkQjpfuysQk6WiwJNx+Lfsm8gW5HOH7j0O&#10;3b+DfHjucAMAAP//AwBQSwECLQAUAAYACAAAACEAsYJntgoBAAATAgAAEwAAAAAAAAAAAAAAAAAA&#10;AAAAW0NvbnRlbnRfVHlwZXNdLnhtbFBLAQItABQABgAIAAAAIQA4/SH/1gAAAJQBAAALAAAAAAAA&#10;AAAAAAAAADsBAABfcmVscy8ucmVsc1BLAQItABQABgAIAAAAIQAI7YcEPwIAAPIGAAAOAAAAAAAA&#10;AAAAAAAAADoCAABkcnMvZTJvRG9jLnhtbFBLAQItAAoAAAAAAAAAIQBeLM1mYxACAGMQAgAUAAAA&#10;AAAAAAAAAAAAAKUEAABkcnMvbWVkaWEvaW1hZ2UxLnBuZ1BLAQItAAoAAAAAAAAAIQB2dwUR1QcD&#10;ANUHAwAUAAAAAAAAAAAAAAAAADoVAgBkcnMvbWVkaWEvaW1hZ2UyLnBuZ1BLAQItABQABgAIAAAA&#10;IQBq7IDQ3QAAAAcBAAAPAAAAAAAAAAAAAAAAAEEdBQBkcnMvZG93bnJldi54bWxQSwECLQAUAAYA&#10;CAAAACEALmzwAMUAAAClAQAAGQAAAAAAAAAAAAAAAABLHgUAZHJzL19yZWxzL2Uyb0RvYy54bWwu&#10;cmVsc1BLBQYAAAAABwAHAL4BAABHHwUAAAA=&#10;">
                <v:shape id="Picture 17939" o:spid="_x0000_s1027" type="#_x0000_t75" style="position:absolute;width:33467;height:844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qKCzxAAAAN4AAAAPAAAAZHJzL2Rvd25yZXYueG1sRE9NawIx&#10;EL0L/Q9hhN40ayvtujVKEWyF6qEqiLdhM02WbibLJur675uC4G0e73Om887V4kxtqDwrGA0zEMSl&#10;1xUbBfvdcpCDCBFZY+2ZFFwpwHz20Jtiof2Fv+m8jUakEA4FKrAxNoWUobTkMAx9Q5y4H986jAm2&#10;RuoWLync1fIpy16kw4pTg8WGFpbK3+3JKTAfuTvJrwOON/rY2ZUpP6t1rtRjv3t/AxGpi3fxzb3S&#10;af7r5HkC/++kG+TsDwAA//8DAFBLAQItABQABgAIAAAAIQDb4fbL7gAAAIUBAAATAAAAAAAAAAAA&#10;AAAAAAAAAABbQ29udGVudF9UeXBlc10ueG1sUEsBAi0AFAAGAAgAAAAhAFr0LFu/AAAAFQEAAAsA&#10;AAAAAAAAAAAAAAAAHwEAAF9yZWxzLy5yZWxzUEsBAi0AFAAGAAgAAAAhAHSooLPEAAAA3gAAAA8A&#10;AAAAAAAAAAAAAAAABwIAAGRycy9kb3ducmV2LnhtbFBLBQYAAAAAAwADALcAAAD4AgAAAAA=&#10;">
                  <v:imagedata r:id="rId68" o:title=""/>
                </v:shape>
                <v:shape id="Picture 17941" o:spid="_x0000_s1028" type="#_x0000_t75" style="position:absolute;left:35153;width:33467;height:844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m5VBxgAAAN4AAAAPAAAAZHJzL2Rvd25yZXYueG1sRE9LawIx&#10;EL4X+h/CFHopmlVk1a1RRGgp9lDq8zrdjLurm8mSpLr++0YoeJuP7zmTWWtqcSbnK8sKet0EBHFu&#10;dcWFgs36rTMC4QOyxtoyKbiSh9n08WGCmbYX/qbzKhQihrDPUEEZQpNJ6fOSDPqubYgjd7DOYIjQ&#10;FVI7vMRwU8t+kqTSYMWxocSGFiXlp9WvUfAl+4ft+0+RJrvPRbp3o+PyZXNU6vmpnb+CCNSGu/jf&#10;/aHj/OF40IPbO/EGOf0DAAD//wMAUEsBAi0AFAAGAAgAAAAhANvh9svuAAAAhQEAABMAAAAAAAAA&#10;AAAAAAAAAAAAAFtDb250ZW50X1R5cGVzXS54bWxQSwECLQAUAAYACAAAACEAWvQsW78AAAAVAQAA&#10;CwAAAAAAAAAAAAAAAAAfAQAAX3JlbHMvLnJlbHNQSwECLQAUAAYACAAAACEAm5uVQcYAAADeAAAA&#10;DwAAAAAAAAAAAAAAAAAHAgAAZHJzL2Rvd25yZXYueG1sUEsFBgAAAAADAAMAtwAAAPoCAAAAAA==&#10;">
                  <v:imagedata r:id="rId69" o:title=""/>
                </v:shape>
                <w10:anchorlock/>
              </v:group>
            </w:pict>
          </mc:Fallback>
        </mc:AlternateContent>
      </w:r>
    </w:p>
    <w:p w14:paraId="49F57DF0" w14:textId="77777777" w:rsidR="00B23964" w:rsidRPr="00DC6819" w:rsidRDefault="00E53869" w:rsidP="00E53869">
      <w:pPr>
        <w:spacing w:after="0" w:line="254" w:lineRule="auto"/>
        <w:rPr>
          <w:rFonts w:ascii="Arial" w:eastAsia="Times New Roman" w:hAnsi="Arial" w:cs="Arial"/>
        </w:rPr>
      </w:pPr>
      <w:r w:rsidRPr="00DC6819">
        <w:rPr>
          <w:rFonts w:ascii="Arial" w:eastAsia="Times New Roman" w:hAnsi="Arial" w:cs="Arial"/>
        </w:rPr>
        <w:lastRenderedPageBreak/>
        <w:t xml:space="preserve">Automatische interpretatie: (ATS) (automatische interpretatie kan niet worden ontheven van een persoonlijke interpretatie) </w:t>
      </w:r>
    </w:p>
    <w:p w14:paraId="5BB5EC89" w14:textId="7E48CD36" w:rsidR="00E53869" w:rsidRPr="00DC6819" w:rsidRDefault="00E53869" w:rsidP="00E53869">
      <w:pPr>
        <w:spacing w:after="0" w:line="254" w:lineRule="auto"/>
        <w:rPr>
          <w:rFonts w:ascii="Arial" w:hAnsi="Arial" w:cs="Arial"/>
        </w:rPr>
      </w:pPr>
      <w:r w:rsidRPr="00DC6819">
        <w:rPr>
          <w:rFonts w:ascii="Arial" w:eastAsia="Times New Roman" w:hAnsi="Arial" w:cs="Arial"/>
        </w:rPr>
        <w:t>Base: Ernstige obstructie</w:t>
      </w:r>
    </w:p>
    <w:p w14:paraId="6D4027F2" w14:textId="77777777" w:rsidR="00E53869" w:rsidRPr="00DC6819" w:rsidRDefault="00E53869" w:rsidP="00E53869">
      <w:pPr>
        <w:spacing w:after="3"/>
        <w:ind w:left="-5" w:hanging="10"/>
        <w:rPr>
          <w:rFonts w:ascii="Arial" w:eastAsia="Times New Roman" w:hAnsi="Arial" w:cs="Arial"/>
        </w:rPr>
      </w:pPr>
      <w:r w:rsidRPr="00DC6819">
        <w:rPr>
          <w:rFonts w:ascii="Arial" w:eastAsia="Times New Roman" w:hAnsi="Arial" w:cs="Arial"/>
        </w:rPr>
        <w:t>Post1: Schappelijk ernstig obstructie</w:t>
      </w:r>
    </w:p>
    <w:p w14:paraId="4CEEEF2E" w14:textId="77777777" w:rsidR="00B23964" w:rsidRPr="00DC6819" w:rsidRDefault="00B23964" w:rsidP="00E53869">
      <w:pPr>
        <w:spacing w:after="3"/>
        <w:ind w:left="-5" w:hanging="10"/>
        <w:rPr>
          <w:rFonts w:ascii="Arial" w:hAnsi="Arial" w:cs="Arial"/>
        </w:rPr>
      </w:pPr>
    </w:p>
    <w:p w14:paraId="5149697F" w14:textId="77777777" w:rsidR="00E53869" w:rsidRPr="00DC6819" w:rsidRDefault="00E53869" w:rsidP="00E53869">
      <w:pPr>
        <w:tabs>
          <w:tab w:val="center" w:pos="1914"/>
          <w:tab w:val="center" w:pos="7036"/>
        </w:tabs>
        <w:spacing w:after="3"/>
        <w:ind w:left="-15"/>
        <w:rPr>
          <w:rFonts w:ascii="Arial" w:hAnsi="Arial" w:cs="Arial"/>
        </w:rPr>
      </w:pPr>
      <w:r w:rsidRPr="00DC6819">
        <w:rPr>
          <w:rFonts w:ascii="Arial" w:eastAsia="Times New Roman" w:hAnsi="Arial" w:cs="Arial"/>
          <w:sz w:val="17"/>
        </w:rPr>
        <w:t>ID:</w:t>
      </w:r>
      <w:r w:rsidRPr="00DC6819">
        <w:rPr>
          <w:rFonts w:ascii="Arial" w:eastAsia="Times New Roman" w:hAnsi="Arial" w:cs="Arial"/>
          <w:sz w:val="17"/>
        </w:rPr>
        <w:tab/>
        <w:t>24469</w:t>
      </w:r>
      <w:r w:rsidRPr="00DC6819">
        <w:rPr>
          <w:rFonts w:ascii="Arial" w:eastAsia="Times New Roman" w:hAnsi="Arial" w:cs="Arial"/>
          <w:sz w:val="17"/>
        </w:rPr>
        <w:tab/>
        <w:t>Onderzoeksdatu… 07/11/2024 11:34:41</w:t>
      </w:r>
    </w:p>
    <w:p w14:paraId="08610D46" w14:textId="5319D357" w:rsidR="00E53869" w:rsidRPr="00DC6819" w:rsidRDefault="003B327D" w:rsidP="00E53869">
      <w:pPr>
        <w:spacing w:after="0"/>
        <w:ind w:left="-29" w:right="-1383"/>
        <w:rPr>
          <w:rFonts w:ascii="Arial" w:hAnsi="Arial" w:cs="Arial"/>
        </w:rPr>
      </w:pPr>
      <w:r w:rsidRPr="00DC6819">
        <w:rPr>
          <w:rFonts w:ascii="Arial" w:hAnsi="Arial" w:cs="Arial"/>
          <w:noProof/>
        </w:rPr>
        <mc:AlternateContent>
          <mc:Choice Requires="wpi">
            <w:drawing>
              <wp:anchor distT="0" distB="0" distL="114300" distR="114300" simplePos="0" relativeHeight="251780096" behindDoc="0" locked="0" layoutInCell="1" allowOverlap="1" wp14:anchorId="1293A0AF" wp14:editId="35DD6DD3">
                <wp:simplePos x="0" y="0"/>
                <wp:positionH relativeFrom="column">
                  <wp:posOffset>1061720</wp:posOffset>
                </wp:positionH>
                <wp:positionV relativeFrom="paragraph">
                  <wp:posOffset>88900</wp:posOffset>
                </wp:positionV>
                <wp:extent cx="838200" cy="635"/>
                <wp:effectExtent l="76200" t="95250" r="76200" b="94615"/>
                <wp:wrapNone/>
                <wp:docPr id="2098714080" name="Inkt 202"/>
                <wp:cNvGraphicFramePr/>
                <a:graphic xmlns:a="http://schemas.openxmlformats.org/drawingml/2006/main">
                  <a:graphicData uri="http://schemas.microsoft.com/office/word/2010/wordprocessingInk">
                    <w14:contentPart bwMode="auto" r:id="rId70">
                      <w14:nvContentPartPr>
                        <w14:cNvContentPartPr/>
                      </w14:nvContentPartPr>
                      <w14:xfrm>
                        <a:off x="0" y="0"/>
                        <a:ext cx="838200" cy="635"/>
                      </w14:xfrm>
                    </w14:contentPart>
                  </a:graphicData>
                </a:graphic>
                <wp14:sizeRelH relativeFrom="margin">
                  <wp14:pctWidth>0</wp14:pctWidth>
                </wp14:sizeRelH>
              </wp:anchor>
            </w:drawing>
          </mc:Choice>
          <mc:Fallback>
            <w:pict>
              <v:shape w14:anchorId="3B2CD8B8" id="Inkt 202" o:spid="_x0000_s1026" type="#_x0000_t75" style="position:absolute;margin-left:80.75pt;margin-top:2pt;width:71.6pt;height:10pt;z-index:25178009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PitXM95AQAACgMAAA4AAABkcnMvZTJvRG9jLnhtbJxSy07DMBC8I/EP&#10;1t5pHqVVFDXtgQqJA48DfIBx7MYi9kZrl5S/Z9MHLSCE1Euk3cmOZ3Z2tti4VrxrChZ9BdkoBaG9&#10;wtr6VQUvz7dXBYgQpa9li15X8KEDLOaXF7O+K3WODba1JsEkPpR9V0ETY1cmSVCNdjKMsNOeQYPk&#10;ZOSSVklNsmd21yZ5mk6THqnuCJUOgbvLHQjzLb8xWsVHY4KOoq1gPCmKHESsYDqepKyUht4kH4N4&#10;5V5eTCeQzGeyXJHsGqv2suQZqpy0nkV8US1llGJN9heVs4owoIkjhS5BY6zSW0/sLkt/uLvzb4Oz&#10;7FqtqVToo/bxSVI87G8LnPOEa3kF/T3WnJBcR4Q9Iy/o/0B2opeo1o717FIh3crIJxEa2wVedGnr&#10;Cuiuzo76/fvN0cETHX09fAc4kWRv+a+RjSE3LJuViE0FnOzH8N1mqTdRKG4W44LvBYRiiOMfwAPt&#10;bvxQneyVf/mW4Gk9jJ+c8PwTAAD//wMAUEsDBBQABgAIAAAAIQCIPjVGxQEAAGUEAAAQAAAAZHJz&#10;L2luay9pbmsxLnhtbLSTwY6bMBCG75X6DpZ7yKUB25CGoiV7aqRKrVTtbqX2yII3WIvtyJiQvH0H&#10;4zisNttTe0Fm7Pln5vPvm9ujbNGBm05oVWAaEYy4qnQt1K7APx+2ywyjzpaqLluteIFPvMO3m/fv&#10;boR6lm0OXwQKqhtXsi1wY+0+j+NhGKIhibTZxYyQJP6qnr9/wxufVfMnoYSFkt05VGll+dGOYrmo&#10;C1zZIwnnQfte96biYXuMmOpywpqy4lttZGmDYlMqxVukSgl9/8LInvawEFBnxw1GUsDASxbRdJ1m&#10;Xz5DoDwWePbfQ4sddCJxfF3z93/Q3L7WHNtK2PrTGiPfUs0PY0+xY56/PfsPo/fcWMEvmCcofuOE&#10;qunf8ZlAGd7pth/vBqND2faAjBICtvC1aXwFyGs9YPNP9YDLm3rz5l6i8ePNOXhowVLnq7VCcjC6&#10;3AeP2Q6Ex/C9Ne45MMLSJaVLmj5QkqdZvmJRlrLZVXgXnzUfTd81Qe/RXPzqdgK1abJB1LYJ0EnE&#10;AvM58WuZDRe7xv4l1Q/tcoNvrrxCZyXkp7jjTwX+4B4icplTwI1BEEEsXdHs44IlyWpBFuSFHUMR&#10;4Lz5AwAA//8DAFBLAwQUAAYACAAAACEAyyAhFtwAAAAIAQAADwAAAGRycy9kb3ducmV2LnhtbEyP&#10;zU7DMBCE70i8g7VI3KiTNpQqxKkQEj8XDhQOPbrxkkTY68h2WsPTs5zgODuj2W+abXZWHDHE0ZOC&#10;clGAQOq8GalX8P72cLUBEZMmo60nVPCFEbbt+Vmja+NP9IrHXeoFl1CstYIhpamWMnYDOh0XfkJi&#10;78MHpxPL0EsT9InLnZXLolhLp0fiD4Oe8H7A7nM3OwVVDt9lfnrc62f5Mttqs5e4qpS6vMh3tyAS&#10;5vQXhl98RoeWmQ5+JhOFZb0urznKZTyJ/VVR3YA4KFjyQbaN/D+g/QEAAP//AwBQSwMEFAAGAAgA&#10;AAAhAHkYvJ2/AAAAIQEAABkAAABkcnMvX3JlbHMvZTJvRG9jLnhtbC5yZWxzhM+xasQwDAbgvdB3&#10;MNobJR3KUeJkOQ6ylhRuNY6SmMSysZzSe/t67MHBDRqE0PdLbf/rd/VDSVxgDU1VgyK2YXK8aPge&#10;L28nUJINT2YPTBpuJNB3ry/tF+0mlyVZXRRVFBYNa87xE1HsSt5IFSJxmcwheZNLmxaMxm5mIXyv&#10;6w9M/w3o7kw1TBrSMDWgxlssyc/tMM/O0jnYwxPnBxFoD8nBX/1eUJMWyhocb1iqqcqhgF2Ld491&#10;fwAAAP//AwBQSwECLQAUAAYACAAAACEAmzMnNwwBAAAtAgAAEwAAAAAAAAAAAAAAAAAAAAAAW0Nv&#10;bnRlbnRfVHlwZXNdLnhtbFBLAQItABQABgAIAAAAIQA4/SH/1gAAAJQBAAALAAAAAAAAAAAAAAAA&#10;AD0BAABfcmVscy8ucmVsc1BLAQItABQABgAIAAAAIQD4rVzPeQEAAAoDAAAOAAAAAAAAAAAAAAAA&#10;ADwCAABkcnMvZTJvRG9jLnhtbFBLAQItABQABgAIAAAAIQCIPjVGxQEAAGUEAAAQAAAAAAAAAAAA&#10;AAAAAOEDAABkcnMvaW5rL2luazEueG1sUEsBAi0AFAAGAAgAAAAhAMsgIRbcAAAACAEAAA8AAAAA&#10;AAAAAAAAAAAA1AUAAGRycy9kb3ducmV2LnhtbFBLAQItABQABgAIAAAAIQB5GLydvwAAACEBAAAZ&#10;AAAAAAAAAAAAAAAAAN0GAABkcnMvX3JlbHMvZTJvRG9jLnhtbC5yZWxzUEsFBgAAAAAGAAYAeAEA&#10;ANMHAAAAAA==&#10;">
                <v:imagedata r:id="rId71" o:title=""/>
              </v:shape>
            </w:pict>
          </mc:Fallback>
        </mc:AlternateContent>
      </w:r>
      <w:r w:rsidR="00E53869" w:rsidRPr="00DC6819">
        <w:rPr>
          <w:rFonts w:ascii="Arial" w:hAnsi="Arial" w:cs="Arial"/>
          <w:noProof/>
        </w:rPr>
        <mc:AlternateContent>
          <mc:Choice Requires="wpg">
            <w:drawing>
              <wp:inline distT="0" distB="0" distL="0" distR="0" wp14:anchorId="53B8DAA0" wp14:editId="4AF94A46">
                <wp:extent cx="6845808" cy="5025073"/>
                <wp:effectExtent l="0" t="0" r="0" b="0"/>
                <wp:docPr id="14098" name="Group 14098"/>
                <wp:cNvGraphicFramePr/>
                <a:graphic xmlns:a="http://schemas.openxmlformats.org/drawingml/2006/main">
                  <a:graphicData uri="http://schemas.microsoft.com/office/word/2010/wordprocessingGroup">
                    <wpg:wgp>
                      <wpg:cNvGrpSpPr/>
                      <wpg:grpSpPr>
                        <a:xfrm>
                          <a:off x="0" y="0"/>
                          <a:ext cx="6845808" cy="5025073"/>
                          <a:chOff x="0" y="0"/>
                          <a:chExt cx="6845808" cy="5025073"/>
                        </a:xfrm>
                      </wpg:grpSpPr>
                      <wps:wsp>
                        <wps:cNvPr id="2196" name="Rectangle 2196"/>
                        <wps:cNvSpPr/>
                        <wps:spPr>
                          <a:xfrm>
                            <a:off x="18288" y="0"/>
                            <a:ext cx="475949" cy="139771"/>
                          </a:xfrm>
                          <a:prstGeom prst="rect">
                            <a:avLst/>
                          </a:prstGeom>
                          <a:ln>
                            <a:noFill/>
                          </a:ln>
                        </wps:spPr>
                        <wps:txbx>
                          <w:txbxContent>
                            <w:p w14:paraId="08A44C4C" w14:textId="77777777" w:rsidR="00E53869" w:rsidRDefault="00E53869" w:rsidP="00E53869">
                              <w:r>
                                <w:rPr>
                                  <w:rFonts w:ascii="Times New Roman" w:eastAsia="Times New Roman" w:hAnsi="Times New Roman" w:cs="Times New Roman"/>
                                  <w:w w:val="123"/>
                                  <w:sz w:val="17"/>
                                </w:rPr>
                                <w:t>Naam:</w:t>
                              </w:r>
                            </w:p>
                          </w:txbxContent>
                        </wps:txbx>
                        <wps:bodyPr horzOverflow="overflow" vert="horz" lIns="0" tIns="0" rIns="0" bIns="0" rtlCol="0">
                          <a:noAutofit/>
                        </wps:bodyPr>
                      </wps:wsp>
                      <wps:wsp>
                        <wps:cNvPr id="2197" name="Rectangle 2197"/>
                        <wps:cNvSpPr/>
                        <wps:spPr>
                          <a:xfrm>
                            <a:off x="1085088" y="0"/>
                            <a:ext cx="1147156" cy="139771"/>
                          </a:xfrm>
                          <a:prstGeom prst="rect">
                            <a:avLst/>
                          </a:prstGeom>
                          <a:ln>
                            <a:noFill/>
                          </a:ln>
                        </wps:spPr>
                        <wps:txbx>
                          <w:txbxContent>
                            <w:p w14:paraId="4D5F1B4C" w14:textId="77777777" w:rsidR="00E53869" w:rsidRDefault="00E53869" w:rsidP="00E53869">
                              <w:r>
                                <w:rPr>
                                  <w:rFonts w:ascii="Times New Roman" w:eastAsia="Times New Roman" w:hAnsi="Times New Roman" w:cs="Times New Roman"/>
                                  <w:w w:val="103"/>
                                  <w:sz w:val="17"/>
                                </w:rPr>
                                <w:t>Nannings-Duyn,</w:t>
                              </w:r>
                              <w:r>
                                <w:rPr>
                                  <w:rFonts w:ascii="Times New Roman" w:eastAsia="Times New Roman" w:hAnsi="Times New Roman" w:cs="Times New Roman"/>
                                  <w:spacing w:val="11"/>
                                  <w:w w:val="103"/>
                                  <w:sz w:val="17"/>
                                </w:rPr>
                                <w:t xml:space="preserve"> </w:t>
                              </w:r>
                              <w:r>
                                <w:rPr>
                                  <w:rFonts w:ascii="Times New Roman" w:eastAsia="Times New Roman" w:hAnsi="Times New Roman" w:cs="Times New Roman"/>
                                  <w:w w:val="103"/>
                                  <w:sz w:val="17"/>
                                </w:rPr>
                                <w:t>A</w:t>
                              </w:r>
                            </w:p>
                          </w:txbxContent>
                        </wps:txbx>
                        <wps:bodyPr horzOverflow="overflow" vert="horz" lIns="0" tIns="0" rIns="0" bIns="0" rtlCol="0">
                          <a:noAutofit/>
                        </wps:bodyPr>
                      </wps:wsp>
                      <wps:wsp>
                        <wps:cNvPr id="2198" name="Rectangle 2198"/>
                        <wps:cNvSpPr/>
                        <wps:spPr>
                          <a:xfrm>
                            <a:off x="18288" y="167641"/>
                            <a:ext cx="1016060" cy="139770"/>
                          </a:xfrm>
                          <a:prstGeom prst="rect">
                            <a:avLst/>
                          </a:prstGeom>
                          <a:ln>
                            <a:noFill/>
                          </a:ln>
                        </wps:spPr>
                        <wps:txbx>
                          <w:txbxContent>
                            <w:p w14:paraId="265C178C" w14:textId="77777777" w:rsidR="00E53869" w:rsidRDefault="00E53869" w:rsidP="00E53869">
                              <w:r>
                                <w:rPr>
                                  <w:rFonts w:ascii="Times New Roman" w:eastAsia="Times New Roman" w:hAnsi="Times New Roman" w:cs="Times New Roman"/>
                                  <w:w w:val="124"/>
                                  <w:sz w:val="17"/>
                                </w:rPr>
                                <w:t>Trenddiagram</w:t>
                              </w:r>
                            </w:p>
                          </w:txbxContent>
                        </wps:txbx>
                        <wps:bodyPr horzOverflow="overflow" vert="horz" lIns="0" tIns="0" rIns="0" bIns="0" rtlCol="0">
                          <a:noAutofit/>
                        </wps:bodyPr>
                      </wps:wsp>
                      <wps:wsp>
                        <wps:cNvPr id="2199" name="Shape 2199"/>
                        <wps:cNvSpPr/>
                        <wps:spPr>
                          <a:xfrm>
                            <a:off x="0" y="270192"/>
                            <a:ext cx="6845808" cy="4443984"/>
                          </a:xfrm>
                          <a:custGeom>
                            <a:avLst/>
                            <a:gdLst/>
                            <a:ahLst/>
                            <a:cxnLst/>
                            <a:rect l="0" t="0" r="0" b="0"/>
                            <a:pathLst>
                              <a:path w="6845808" h="4443984">
                                <a:moveTo>
                                  <a:pt x="0" y="0"/>
                                </a:moveTo>
                                <a:lnTo>
                                  <a:pt x="6845808" y="0"/>
                                </a:lnTo>
                                <a:lnTo>
                                  <a:pt x="6845808" y="4443984"/>
                                </a:lnTo>
                                <a:lnTo>
                                  <a:pt x="0" y="4443984"/>
                                </a:lnTo>
                                <a:close/>
                              </a:path>
                            </a:pathLst>
                          </a:custGeom>
                          <a:ln w="9144" cap="flat">
                            <a:miter lim="127000"/>
                          </a:ln>
                        </wps:spPr>
                        <wps:style>
                          <a:lnRef idx="1">
                            <a:srgbClr val="000000"/>
                          </a:lnRef>
                          <a:fillRef idx="0">
                            <a:srgbClr val="000000">
                              <a:alpha val="0"/>
                            </a:srgbClr>
                          </a:fillRef>
                          <a:effectRef idx="0">
                            <a:scrgbClr r="0" g="0" b="0"/>
                          </a:effectRef>
                          <a:fontRef idx="none"/>
                        </wps:style>
                        <wps:bodyPr/>
                      </wps:wsp>
                      <wps:wsp>
                        <wps:cNvPr id="18014" name="Shape 18014"/>
                        <wps:cNvSpPr/>
                        <wps:spPr>
                          <a:xfrm>
                            <a:off x="685800" y="937704"/>
                            <a:ext cx="5475732" cy="3110484"/>
                          </a:xfrm>
                          <a:custGeom>
                            <a:avLst/>
                            <a:gdLst/>
                            <a:ahLst/>
                            <a:cxnLst/>
                            <a:rect l="0" t="0" r="0" b="0"/>
                            <a:pathLst>
                              <a:path w="5475732" h="3110484">
                                <a:moveTo>
                                  <a:pt x="0" y="0"/>
                                </a:moveTo>
                                <a:lnTo>
                                  <a:pt x="5475732" y="0"/>
                                </a:lnTo>
                                <a:lnTo>
                                  <a:pt x="5475732" y="3110484"/>
                                </a:lnTo>
                                <a:lnTo>
                                  <a:pt x="0" y="3110484"/>
                                </a:lnTo>
                                <a:lnTo>
                                  <a:pt x="0" y="0"/>
                                </a:lnTo>
                              </a:path>
                            </a:pathLst>
                          </a:custGeom>
                          <a:ln w="0" cap="flat">
                            <a:miter lim="127000"/>
                          </a:ln>
                        </wps:spPr>
                        <wps:style>
                          <a:lnRef idx="0">
                            <a:srgbClr val="000000">
                              <a:alpha val="0"/>
                            </a:srgbClr>
                          </a:lnRef>
                          <a:fillRef idx="1">
                            <a:srgbClr val="FFFFF0"/>
                          </a:fillRef>
                          <a:effectRef idx="0">
                            <a:scrgbClr r="0" g="0" b="0"/>
                          </a:effectRef>
                          <a:fontRef idx="none"/>
                        </wps:style>
                        <wps:bodyPr/>
                      </wps:wsp>
                      <wps:wsp>
                        <wps:cNvPr id="2201" name="Shape 2201"/>
                        <wps:cNvSpPr/>
                        <wps:spPr>
                          <a:xfrm>
                            <a:off x="1452372"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02" name="Shape 2202"/>
                        <wps:cNvSpPr/>
                        <wps:spPr>
                          <a:xfrm>
                            <a:off x="2218944"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03" name="Shape 2203"/>
                        <wps:cNvSpPr/>
                        <wps:spPr>
                          <a:xfrm>
                            <a:off x="2985516"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04" name="Shape 2204"/>
                        <wps:cNvSpPr/>
                        <wps:spPr>
                          <a:xfrm>
                            <a:off x="3753612"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05" name="Shape 2205"/>
                        <wps:cNvSpPr/>
                        <wps:spPr>
                          <a:xfrm>
                            <a:off x="4521708"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06" name="Shape 2206"/>
                        <wps:cNvSpPr/>
                        <wps:spPr>
                          <a:xfrm>
                            <a:off x="5288281"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07" name="Shape 2207"/>
                        <wps:cNvSpPr/>
                        <wps:spPr>
                          <a:xfrm>
                            <a:off x="6054852"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08" name="Shape 2208"/>
                        <wps:cNvSpPr/>
                        <wps:spPr>
                          <a:xfrm>
                            <a:off x="685800"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09" name="Shape 2209"/>
                        <wps:cNvSpPr/>
                        <wps:spPr>
                          <a:xfrm>
                            <a:off x="685800"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10" name="Shape 2210"/>
                        <wps:cNvSpPr/>
                        <wps:spPr>
                          <a:xfrm>
                            <a:off x="685800" y="404818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11" name="Shape 2211"/>
                        <wps:cNvSpPr/>
                        <wps:spPr>
                          <a:xfrm>
                            <a:off x="685800" y="378910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12" name="Shape 2212"/>
                        <wps:cNvSpPr/>
                        <wps:spPr>
                          <a:xfrm>
                            <a:off x="685800" y="353002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13" name="Shape 2213"/>
                        <wps:cNvSpPr/>
                        <wps:spPr>
                          <a:xfrm>
                            <a:off x="685800" y="3270949"/>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14" name="Shape 2214"/>
                        <wps:cNvSpPr/>
                        <wps:spPr>
                          <a:xfrm>
                            <a:off x="685800" y="3011869"/>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15" name="Shape 2215"/>
                        <wps:cNvSpPr/>
                        <wps:spPr>
                          <a:xfrm>
                            <a:off x="685800" y="275278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16" name="Shape 2216"/>
                        <wps:cNvSpPr/>
                        <wps:spPr>
                          <a:xfrm>
                            <a:off x="685800" y="2492185"/>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17" name="Shape 2217"/>
                        <wps:cNvSpPr/>
                        <wps:spPr>
                          <a:xfrm>
                            <a:off x="685800" y="2233105"/>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18" name="Shape 2218"/>
                        <wps:cNvSpPr/>
                        <wps:spPr>
                          <a:xfrm>
                            <a:off x="685800" y="1974024"/>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19" name="Shape 2219"/>
                        <wps:cNvSpPr/>
                        <wps:spPr>
                          <a:xfrm>
                            <a:off x="685800" y="1714945"/>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20" name="Shape 2220"/>
                        <wps:cNvSpPr/>
                        <wps:spPr>
                          <a:xfrm>
                            <a:off x="685800" y="1455864"/>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21" name="Shape 2221"/>
                        <wps:cNvSpPr/>
                        <wps:spPr>
                          <a:xfrm>
                            <a:off x="685800" y="1196784"/>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22" name="Shape 2222"/>
                        <wps:cNvSpPr/>
                        <wps:spPr>
                          <a:xfrm>
                            <a:off x="685800" y="937704"/>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23" name="Shape 2223"/>
                        <wps:cNvSpPr/>
                        <wps:spPr>
                          <a:xfrm>
                            <a:off x="685800" y="404818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24" name="Shape 2224"/>
                        <wps:cNvSpPr/>
                        <wps:spPr>
                          <a:xfrm>
                            <a:off x="685800" y="404818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225" name="Shape 2225"/>
                        <wps:cNvSpPr/>
                        <wps:spPr>
                          <a:xfrm>
                            <a:off x="685800" y="4048188"/>
                            <a:ext cx="5475732" cy="0"/>
                          </a:xfrm>
                          <a:custGeom>
                            <a:avLst/>
                            <a:gdLst/>
                            <a:ahLst/>
                            <a:cxnLst/>
                            <a:rect l="0" t="0" r="0" b="0"/>
                            <a:pathLst>
                              <a:path w="5475732">
                                <a:moveTo>
                                  <a:pt x="5475732" y="0"/>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226" name="Shape 2226"/>
                        <wps:cNvSpPr/>
                        <wps:spPr>
                          <a:xfrm>
                            <a:off x="685800" y="4048188"/>
                            <a:ext cx="0" cy="67056"/>
                          </a:xfrm>
                          <a:custGeom>
                            <a:avLst/>
                            <a:gdLst/>
                            <a:ahLst/>
                            <a:cxnLst/>
                            <a:rect l="0" t="0" r="0" b="0"/>
                            <a:pathLst>
                              <a:path h="67056">
                                <a:moveTo>
                                  <a:pt x="0" y="67056"/>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227" name="Shape 2227"/>
                        <wps:cNvSpPr/>
                        <wps:spPr>
                          <a:xfrm>
                            <a:off x="2218944" y="4048188"/>
                            <a:ext cx="0" cy="67056"/>
                          </a:xfrm>
                          <a:custGeom>
                            <a:avLst/>
                            <a:gdLst/>
                            <a:ahLst/>
                            <a:cxnLst/>
                            <a:rect l="0" t="0" r="0" b="0"/>
                            <a:pathLst>
                              <a:path h="67056">
                                <a:moveTo>
                                  <a:pt x="0" y="67056"/>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228" name="Shape 2228"/>
                        <wps:cNvSpPr/>
                        <wps:spPr>
                          <a:xfrm>
                            <a:off x="3753612" y="4048188"/>
                            <a:ext cx="0" cy="67056"/>
                          </a:xfrm>
                          <a:custGeom>
                            <a:avLst/>
                            <a:gdLst/>
                            <a:ahLst/>
                            <a:cxnLst/>
                            <a:rect l="0" t="0" r="0" b="0"/>
                            <a:pathLst>
                              <a:path h="67056">
                                <a:moveTo>
                                  <a:pt x="0" y="67056"/>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229" name="Shape 2229"/>
                        <wps:cNvSpPr/>
                        <wps:spPr>
                          <a:xfrm>
                            <a:off x="5288281" y="4048188"/>
                            <a:ext cx="0" cy="67056"/>
                          </a:xfrm>
                          <a:custGeom>
                            <a:avLst/>
                            <a:gdLst/>
                            <a:ahLst/>
                            <a:cxnLst/>
                            <a:rect l="0" t="0" r="0" b="0"/>
                            <a:pathLst>
                              <a:path h="67056">
                                <a:moveTo>
                                  <a:pt x="0" y="67056"/>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231" name="Rectangle 2231"/>
                        <wps:cNvSpPr/>
                        <wps:spPr>
                          <a:xfrm rot="-2699999">
                            <a:off x="352409" y="4471799"/>
                            <a:ext cx="74017" cy="131891"/>
                          </a:xfrm>
                          <a:prstGeom prst="rect">
                            <a:avLst/>
                          </a:prstGeom>
                          <a:ln>
                            <a:noFill/>
                          </a:ln>
                        </wps:spPr>
                        <wps:txbx>
                          <w:txbxContent>
                            <w:p w14:paraId="3E752BBF" w14:textId="77777777" w:rsidR="00E53869" w:rsidRDefault="00E53869" w:rsidP="00E53869">
                              <w:r>
                                <w:rPr>
                                  <w:rFonts w:ascii="Times New Roman" w:eastAsia="Times New Roman" w:hAnsi="Times New Roman" w:cs="Times New Roman"/>
                                  <w:sz w:val="16"/>
                                </w:rPr>
                                <w:t>3</w:t>
                              </w:r>
                            </w:p>
                          </w:txbxContent>
                        </wps:txbx>
                        <wps:bodyPr horzOverflow="overflow" vert="horz" lIns="0" tIns="0" rIns="0" bIns="0" rtlCol="0">
                          <a:noAutofit/>
                        </wps:bodyPr>
                      </wps:wsp>
                      <wps:wsp>
                        <wps:cNvPr id="2232" name="Rectangle 2232"/>
                        <wps:cNvSpPr/>
                        <wps:spPr>
                          <a:xfrm rot="-2699999">
                            <a:off x="390548" y="4432162"/>
                            <a:ext cx="74017" cy="131892"/>
                          </a:xfrm>
                          <a:prstGeom prst="rect">
                            <a:avLst/>
                          </a:prstGeom>
                          <a:ln>
                            <a:noFill/>
                          </a:ln>
                        </wps:spPr>
                        <wps:txbx>
                          <w:txbxContent>
                            <w:p w14:paraId="3EC672AB" w14:textId="77777777" w:rsidR="00E53869" w:rsidRDefault="00E53869" w:rsidP="00E53869">
                              <w:r>
                                <w:rPr>
                                  <w:rFonts w:ascii="Times New Roman" w:eastAsia="Times New Roman" w:hAnsi="Times New Roman" w:cs="Times New Roman"/>
                                  <w:sz w:val="16"/>
                                </w:rPr>
                                <w:t>0</w:t>
                              </w:r>
                            </w:p>
                          </w:txbxContent>
                        </wps:txbx>
                        <wps:bodyPr horzOverflow="overflow" vert="horz" lIns="0" tIns="0" rIns="0" bIns="0" rtlCol="0">
                          <a:noAutofit/>
                        </wps:bodyPr>
                      </wps:wsp>
                      <wps:wsp>
                        <wps:cNvPr id="2233" name="Rectangle 2233"/>
                        <wps:cNvSpPr/>
                        <wps:spPr>
                          <a:xfrm rot="-2699999">
                            <a:off x="433418" y="4400361"/>
                            <a:ext cx="51879" cy="131892"/>
                          </a:xfrm>
                          <a:prstGeom prst="rect">
                            <a:avLst/>
                          </a:prstGeom>
                          <a:ln>
                            <a:noFill/>
                          </a:ln>
                        </wps:spPr>
                        <wps:txbx>
                          <w:txbxContent>
                            <w:p w14:paraId="074F0F3A" w14:textId="77777777" w:rsidR="00E53869" w:rsidRDefault="00E53869" w:rsidP="00E53869">
                              <w:r>
                                <w:rPr>
                                  <w:rFonts w:ascii="Times New Roman" w:eastAsia="Times New Roman" w:hAnsi="Times New Roman" w:cs="Times New Roman"/>
                                  <w:sz w:val="16"/>
                                </w:rPr>
                                <w:t>/</w:t>
                              </w:r>
                            </w:p>
                          </w:txbxContent>
                        </wps:txbx>
                        <wps:bodyPr horzOverflow="overflow" vert="horz" lIns="0" tIns="0" rIns="0" bIns="0" rtlCol="0">
                          <a:noAutofit/>
                        </wps:bodyPr>
                      </wps:wsp>
                      <wps:wsp>
                        <wps:cNvPr id="2234" name="Rectangle 2234"/>
                        <wps:cNvSpPr/>
                        <wps:spPr>
                          <a:xfrm rot="-2699999">
                            <a:off x="457605" y="4365105"/>
                            <a:ext cx="74017" cy="131892"/>
                          </a:xfrm>
                          <a:prstGeom prst="rect">
                            <a:avLst/>
                          </a:prstGeom>
                          <a:ln>
                            <a:noFill/>
                          </a:ln>
                        </wps:spPr>
                        <wps:txbx>
                          <w:txbxContent>
                            <w:p w14:paraId="68AEA102" w14:textId="77777777" w:rsidR="00E53869" w:rsidRDefault="00E53869" w:rsidP="00E53869">
                              <w:r>
                                <w:rPr>
                                  <w:rFonts w:ascii="Times New Roman" w:eastAsia="Times New Roman" w:hAnsi="Times New Roman" w:cs="Times New Roman"/>
                                  <w:sz w:val="16"/>
                                </w:rPr>
                                <w:t>1</w:t>
                              </w:r>
                            </w:p>
                          </w:txbxContent>
                        </wps:txbx>
                        <wps:bodyPr horzOverflow="overflow" vert="horz" lIns="0" tIns="0" rIns="0" bIns="0" rtlCol="0">
                          <a:noAutofit/>
                        </wps:bodyPr>
                      </wps:wsp>
                      <wps:wsp>
                        <wps:cNvPr id="2235" name="Rectangle 2235"/>
                        <wps:cNvSpPr/>
                        <wps:spPr>
                          <a:xfrm rot="-2699999">
                            <a:off x="497233" y="4325477"/>
                            <a:ext cx="74017" cy="131892"/>
                          </a:xfrm>
                          <a:prstGeom prst="rect">
                            <a:avLst/>
                          </a:prstGeom>
                          <a:ln>
                            <a:noFill/>
                          </a:ln>
                        </wps:spPr>
                        <wps:txbx>
                          <w:txbxContent>
                            <w:p w14:paraId="2066F943" w14:textId="77777777" w:rsidR="00E53869" w:rsidRDefault="00E53869" w:rsidP="00E53869">
                              <w:r>
                                <w:rPr>
                                  <w:rFonts w:ascii="Times New Roman" w:eastAsia="Times New Roman" w:hAnsi="Times New Roman" w:cs="Times New Roman"/>
                                  <w:sz w:val="16"/>
                                </w:rPr>
                                <w:t>0</w:t>
                              </w:r>
                            </w:p>
                          </w:txbxContent>
                        </wps:txbx>
                        <wps:bodyPr horzOverflow="overflow" vert="horz" lIns="0" tIns="0" rIns="0" bIns="0" rtlCol="0">
                          <a:noAutofit/>
                        </wps:bodyPr>
                      </wps:wsp>
                      <wps:wsp>
                        <wps:cNvPr id="2236" name="Rectangle 2236"/>
                        <wps:cNvSpPr/>
                        <wps:spPr>
                          <a:xfrm rot="-2699999">
                            <a:off x="540077" y="4295201"/>
                            <a:ext cx="51880" cy="131891"/>
                          </a:xfrm>
                          <a:prstGeom prst="rect">
                            <a:avLst/>
                          </a:prstGeom>
                          <a:ln>
                            <a:noFill/>
                          </a:ln>
                        </wps:spPr>
                        <wps:txbx>
                          <w:txbxContent>
                            <w:p w14:paraId="13AC2540" w14:textId="77777777" w:rsidR="00E53869" w:rsidRDefault="00E53869" w:rsidP="00E53869">
                              <w:r>
                                <w:rPr>
                                  <w:rFonts w:ascii="Times New Roman" w:eastAsia="Times New Roman" w:hAnsi="Times New Roman" w:cs="Times New Roman"/>
                                  <w:sz w:val="16"/>
                                </w:rPr>
                                <w:t>/</w:t>
                              </w:r>
                            </w:p>
                          </w:txbxContent>
                        </wps:txbx>
                        <wps:bodyPr horzOverflow="overflow" vert="horz" lIns="0" tIns="0" rIns="0" bIns="0" rtlCol="0">
                          <a:noAutofit/>
                        </wps:bodyPr>
                      </wps:wsp>
                      <wps:wsp>
                        <wps:cNvPr id="2237" name="Rectangle 2237"/>
                        <wps:cNvSpPr/>
                        <wps:spPr>
                          <a:xfrm rot="-2699999">
                            <a:off x="564264" y="4259944"/>
                            <a:ext cx="74017" cy="131892"/>
                          </a:xfrm>
                          <a:prstGeom prst="rect">
                            <a:avLst/>
                          </a:prstGeom>
                          <a:ln>
                            <a:noFill/>
                          </a:ln>
                        </wps:spPr>
                        <wps:txbx>
                          <w:txbxContent>
                            <w:p w14:paraId="686F40F1" w14:textId="77777777" w:rsidR="00E53869" w:rsidRDefault="00E53869" w:rsidP="00E53869">
                              <w:r>
                                <w:rPr>
                                  <w:rFonts w:ascii="Times New Roman" w:eastAsia="Times New Roman" w:hAnsi="Times New Roman" w:cs="Times New Roman"/>
                                  <w:sz w:val="16"/>
                                </w:rPr>
                                <w:t>2</w:t>
                              </w:r>
                            </w:p>
                          </w:txbxContent>
                        </wps:txbx>
                        <wps:bodyPr horzOverflow="overflow" vert="horz" lIns="0" tIns="0" rIns="0" bIns="0" rtlCol="0">
                          <a:noAutofit/>
                        </wps:bodyPr>
                      </wps:wsp>
                      <wps:wsp>
                        <wps:cNvPr id="2238" name="Rectangle 2238"/>
                        <wps:cNvSpPr/>
                        <wps:spPr>
                          <a:xfrm rot="-2699999">
                            <a:off x="602368" y="4220342"/>
                            <a:ext cx="74016" cy="131892"/>
                          </a:xfrm>
                          <a:prstGeom prst="rect">
                            <a:avLst/>
                          </a:prstGeom>
                          <a:ln>
                            <a:noFill/>
                          </a:ln>
                        </wps:spPr>
                        <wps:txbx>
                          <w:txbxContent>
                            <w:p w14:paraId="27DD074E" w14:textId="77777777" w:rsidR="00E53869" w:rsidRDefault="00E53869" w:rsidP="00E53869">
                              <w:r>
                                <w:rPr>
                                  <w:rFonts w:ascii="Times New Roman" w:eastAsia="Times New Roman" w:hAnsi="Times New Roman" w:cs="Times New Roman"/>
                                  <w:sz w:val="16"/>
                                </w:rPr>
                                <w:t>0</w:t>
                              </w:r>
                            </w:p>
                          </w:txbxContent>
                        </wps:txbx>
                        <wps:bodyPr horzOverflow="overflow" vert="horz" lIns="0" tIns="0" rIns="0" bIns="0" rtlCol="0">
                          <a:noAutofit/>
                        </wps:bodyPr>
                      </wps:wsp>
                      <wps:wsp>
                        <wps:cNvPr id="2239" name="Rectangle 2239"/>
                        <wps:cNvSpPr/>
                        <wps:spPr>
                          <a:xfrm rot="-2699999">
                            <a:off x="641996" y="4180714"/>
                            <a:ext cx="74016" cy="131892"/>
                          </a:xfrm>
                          <a:prstGeom prst="rect">
                            <a:avLst/>
                          </a:prstGeom>
                          <a:ln>
                            <a:noFill/>
                          </a:ln>
                        </wps:spPr>
                        <wps:txbx>
                          <w:txbxContent>
                            <w:p w14:paraId="47D6978F" w14:textId="77777777" w:rsidR="00E53869" w:rsidRDefault="00E53869" w:rsidP="00E53869">
                              <w:r>
                                <w:rPr>
                                  <w:rFonts w:ascii="Times New Roman" w:eastAsia="Times New Roman" w:hAnsi="Times New Roman" w:cs="Times New Roman"/>
                                  <w:sz w:val="16"/>
                                </w:rPr>
                                <w:t>2</w:t>
                              </w:r>
                            </w:p>
                          </w:txbxContent>
                        </wps:txbx>
                        <wps:bodyPr horzOverflow="overflow" vert="horz" lIns="0" tIns="0" rIns="0" bIns="0" rtlCol="0">
                          <a:noAutofit/>
                        </wps:bodyPr>
                      </wps:wsp>
                      <wps:wsp>
                        <wps:cNvPr id="2240" name="Rectangle 2240"/>
                        <wps:cNvSpPr/>
                        <wps:spPr>
                          <a:xfrm rot="-2699999">
                            <a:off x="681624" y="4141087"/>
                            <a:ext cx="74016" cy="131892"/>
                          </a:xfrm>
                          <a:prstGeom prst="rect">
                            <a:avLst/>
                          </a:prstGeom>
                          <a:ln>
                            <a:noFill/>
                          </a:ln>
                        </wps:spPr>
                        <wps:txbx>
                          <w:txbxContent>
                            <w:p w14:paraId="0B20710F" w14:textId="77777777" w:rsidR="00E53869" w:rsidRDefault="00E53869" w:rsidP="00E53869">
                              <w:r>
                                <w:rPr>
                                  <w:rFonts w:ascii="Times New Roman" w:eastAsia="Times New Roman" w:hAnsi="Times New Roman" w:cs="Times New Roman"/>
                                  <w:sz w:val="16"/>
                                </w:rPr>
                                <w:t>4</w:t>
                              </w:r>
                            </w:p>
                          </w:txbxContent>
                        </wps:txbx>
                        <wps:bodyPr horzOverflow="overflow" vert="horz" lIns="0" tIns="0" rIns="0" bIns="0" rtlCol="0">
                          <a:noAutofit/>
                        </wps:bodyPr>
                      </wps:wsp>
                      <wps:wsp>
                        <wps:cNvPr id="2242" name="Rectangle 2242"/>
                        <wps:cNvSpPr/>
                        <wps:spPr>
                          <a:xfrm rot="-2699999">
                            <a:off x="1885591" y="4471757"/>
                            <a:ext cx="74017" cy="131892"/>
                          </a:xfrm>
                          <a:prstGeom prst="rect">
                            <a:avLst/>
                          </a:prstGeom>
                          <a:ln>
                            <a:noFill/>
                          </a:ln>
                        </wps:spPr>
                        <wps:txbx>
                          <w:txbxContent>
                            <w:p w14:paraId="265EB98C" w14:textId="77777777" w:rsidR="00E53869" w:rsidRDefault="00E53869" w:rsidP="00E53869">
                              <w:r>
                                <w:rPr>
                                  <w:rFonts w:ascii="Times New Roman" w:eastAsia="Times New Roman" w:hAnsi="Times New Roman" w:cs="Times New Roman"/>
                                  <w:sz w:val="16"/>
                                </w:rPr>
                                <w:t>0</w:t>
                              </w:r>
                            </w:p>
                          </w:txbxContent>
                        </wps:txbx>
                        <wps:bodyPr horzOverflow="overflow" vert="horz" lIns="0" tIns="0" rIns="0" bIns="0" rtlCol="0">
                          <a:noAutofit/>
                        </wps:bodyPr>
                      </wps:wsp>
                      <wps:wsp>
                        <wps:cNvPr id="2243" name="Rectangle 2243"/>
                        <wps:cNvSpPr/>
                        <wps:spPr>
                          <a:xfrm rot="-2699999">
                            <a:off x="1923672" y="4432133"/>
                            <a:ext cx="74016" cy="131892"/>
                          </a:xfrm>
                          <a:prstGeom prst="rect">
                            <a:avLst/>
                          </a:prstGeom>
                          <a:ln>
                            <a:noFill/>
                          </a:ln>
                        </wps:spPr>
                        <wps:txbx>
                          <w:txbxContent>
                            <w:p w14:paraId="0FC18204" w14:textId="77777777" w:rsidR="00E53869" w:rsidRDefault="00E53869" w:rsidP="00E53869">
                              <w:r>
                                <w:rPr>
                                  <w:rFonts w:ascii="Times New Roman" w:eastAsia="Times New Roman" w:hAnsi="Times New Roman" w:cs="Times New Roman"/>
                                  <w:sz w:val="16"/>
                                </w:rPr>
                                <w:t>1</w:t>
                              </w:r>
                            </w:p>
                          </w:txbxContent>
                        </wps:txbx>
                        <wps:bodyPr horzOverflow="overflow" vert="horz" lIns="0" tIns="0" rIns="0" bIns="0" rtlCol="0">
                          <a:noAutofit/>
                        </wps:bodyPr>
                      </wps:wsp>
                      <wps:wsp>
                        <wps:cNvPr id="2244" name="Rectangle 2244"/>
                        <wps:cNvSpPr/>
                        <wps:spPr>
                          <a:xfrm rot="-2699999">
                            <a:off x="1966541" y="4400332"/>
                            <a:ext cx="51880" cy="131891"/>
                          </a:xfrm>
                          <a:prstGeom prst="rect">
                            <a:avLst/>
                          </a:prstGeom>
                          <a:ln>
                            <a:noFill/>
                          </a:ln>
                        </wps:spPr>
                        <wps:txbx>
                          <w:txbxContent>
                            <w:p w14:paraId="23445DFA" w14:textId="77777777" w:rsidR="00E53869" w:rsidRDefault="00E53869" w:rsidP="00E53869">
                              <w:r>
                                <w:rPr>
                                  <w:rFonts w:ascii="Times New Roman" w:eastAsia="Times New Roman" w:hAnsi="Times New Roman" w:cs="Times New Roman"/>
                                  <w:sz w:val="16"/>
                                </w:rPr>
                                <w:t>/</w:t>
                              </w:r>
                            </w:p>
                          </w:txbxContent>
                        </wps:txbx>
                        <wps:bodyPr horzOverflow="overflow" vert="horz" lIns="0" tIns="0" rIns="0" bIns="0" rtlCol="0">
                          <a:noAutofit/>
                        </wps:bodyPr>
                      </wps:wsp>
                      <wps:wsp>
                        <wps:cNvPr id="2245" name="Rectangle 2245"/>
                        <wps:cNvSpPr/>
                        <wps:spPr>
                          <a:xfrm rot="-2699999">
                            <a:off x="1990729" y="4365076"/>
                            <a:ext cx="74017" cy="131892"/>
                          </a:xfrm>
                          <a:prstGeom prst="rect">
                            <a:avLst/>
                          </a:prstGeom>
                          <a:ln>
                            <a:noFill/>
                          </a:ln>
                        </wps:spPr>
                        <wps:txbx>
                          <w:txbxContent>
                            <w:p w14:paraId="00024150" w14:textId="77777777" w:rsidR="00E53869" w:rsidRDefault="00E53869" w:rsidP="00E53869">
                              <w:r>
                                <w:rPr>
                                  <w:rFonts w:ascii="Times New Roman" w:eastAsia="Times New Roman" w:hAnsi="Times New Roman" w:cs="Times New Roman"/>
                                  <w:sz w:val="16"/>
                                </w:rPr>
                                <w:t>1</w:t>
                              </w:r>
                            </w:p>
                          </w:txbxContent>
                        </wps:txbx>
                        <wps:bodyPr horzOverflow="overflow" vert="horz" lIns="0" tIns="0" rIns="0" bIns="0" rtlCol="0">
                          <a:noAutofit/>
                        </wps:bodyPr>
                      </wps:wsp>
                      <wps:wsp>
                        <wps:cNvPr id="2246" name="Rectangle 2246"/>
                        <wps:cNvSpPr/>
                        <wps:spPr>
                          <a:xfrm rot="-2699999">
                            <a:off x="2030357" y="4325448"/>
                            <a:ext cx="74017" cy="131892"/>
                          </a:xfrm>
                          <a:prstGeom prst="rect">
                            <a:avLst/>
                          </a:prstGeom>
                          <a:ln>
                            <a:noFill/>
                          </a:ln>
                        </wps:spPr>
                        <wps:txbx>
                          <w:txbxContent>
                            <w:p w14:paraId="4801388C" w14:textId="77777777" w:rsidR="00E53869" w:rsidRDefault="00E53869" w:rsidP="00E53869">
                              <w:r>
                                <w:rPr>
                                  <w:rFonts w:ascii="Times New Roman" w:eastAsia="Times New Roman" w:hAnsi="Times New Roman" w:cs="Times New Roman"/>
                                  <w:sz w:val="16"/>
                                </w:rPr>
                                <w:t>1</w:t>
                              </w:r>
                            </w:p>
                          </w:txbxContent>
                        </wps:txbx>
                        <wps:bodyPr horzOverflow="overflow" vert="horz" lIns="0" tIns="0" rIns="0" bIns="0" rtlCol="0">
                          <a:noAutofit/>
                        </wps:bodyPr>
                      </wps:wsp>
                      <wps:wsp>
                        <wps:cNvPr id="2247" name="Rectangle 2247"/>
                        <wps:cNvSpPr/>
                        <wps:spPr>
                          <a:xfrm rot="-2699999">
                            <a:off x="2073222" y="4295194"/>
                            <a:ext cx="51879" cy="131892"/>
                          </a:xfrm>
                          <a:prstGeom prst="rect">
                            <a:avLst/>
                          </a:prstGeom>
                          <a:ln>
                            <a:noFill/>
                          </a:ln>
                        </wps:spPr>
                        <wps:txbx>
                          <w:txbxContent>
                            <w:p w14:paraId="33FFD7A6" w14:textId="77777777" w:rsidR="00E53869" w:rsidRDefault="00E53869" w:rsidP="00E53869">
                              <w:r>
                                <w:rPr>
                                  <w:rFonts w:ascii="Times New Roman" w:eastAsia="Times New Roman" w:hAnsi="Times New Roman" w:cs="Times New Roman"/>
                                  <w:sz w:val="16"/>
                                </w:rPr>
                                <w:t>/</w:t>
                              </w:r>
                            </w:p>
                          </w:txbxContent>
                        </wps:txbx>
                        <wps:bodyPr horzOverflow="overflow" vert="horz" lIns="0" tIns="0" rIns="0" bIns="0" rtlCol="0">
                          <a:noAutofit/>
                        </wps:bodyPr>
                      </wps:wsp>
                      <wps:wsp>
                        <wps:cNvPr id="2248" name="Rectangle 2248"/>
                        <wps:cNvSpPr/>
                        <wps:spPr>
                          <a:xfrm rot="-2699999">
                            <a:off x="2097410" y="4259938"/>
                            <a:ext cx="74017" cy="131892"/>
                          </a:xfrm>
                          <a:prstGeom prst="rect">
                            <a:avLst/>
                          </a:prstGeom>
                          <a:ln>
                            <a:noFill/>
                          </a:ln>
                        </wps:spPr>
                        <wps:txbx>
                          <w:txbxContent>
                            <w:p w14:paraId="2CEFE14B" w14:textId="77777777" w:rsidR="00E53869" w:rsidRDefault="00E53869" w:rsidP="00E53869">
                              <w:r>
                                <w:rPr>
                                  <w:rFonts w:ascii="Times New Roman" w:eastAsia="Times New Roman" w:hAnsi="Times New Roman" w:cs="Times New Roman"/>
                                  <w:sz w:val="16"/>
                                </w:rPr>
                                <w:t>2</w:t>
                              </w:r>
                            </w:p>
                          </w:txbxContent>
                        </wps:txbx>
                        <wps:bodyPr horzOverflow="overflow" vert="horz" lIns="0" tIns="0" rIns="0" bIns="0" rtlCol="0">
                          <a:noAutofit/>
                        </wps:bodyPr>
                      </wps:wsp>
                      <wps:wsp>
                        <wps:cNvPr id="2249" name="Rectangle 2249"/>
                        <wps:cNvSpPr/>
                        <wps:spPr>
                          <a:xfrm rot="-2699999">
                            <a:off x="2135491" y="4220314"/>
                            <a:ext cx="74017" cy="131892"/>
                          </a:xfrm>
                          <a:prstGeom prst="rect">
                            <a:avLst/>
                          </a:prstGeom>
                          <a:ln>
                            <a:noFill/>
                          </a:ln>
                        </wps:spPr>
                        <wps:txbx>
                          <w:txbxContent>
                            <w:p w14:paraId="4225D5E9" w14:textId="77777777" w:rsidR="00E53869" w:rsidRDefault="00E53869" w:rsidP="00E53869">
                              <w:r>
                                <w:rPr>
                                  <w:rFonts w:ascii="Times New Roman" w:eastAsia="Times New Roman" w:hAnsi="Times New Roman" w:cs="Times New Roman"/>
                                  <w:sz w:val="16"/>
                                </w:rPr>
                                <w:t>0</w:t>
                              </w:r>
                            </w:p>
                          </w:txbxContent>
                        </wps:txbx>
                        <wps:bodyPr horzOverflow="overflow" vert="horz" lIns="0" tIns="0" rIns="0" bIns="0" rtlCol="0">
                          <a:noAutofit/>
                        </wps:bodyPr>
                      </wps:wsp>
                      <wps:wsp>
                        <wps:cNvPr id="2250" name="Rectangle 2250"/>
                        <wps:cNvSpPr/>
                        <wps:spPr>
                          <a:xfrm rot="-2699999">
                            <a:off x="2175119" y="4180685"/>
                            <a:ext cx="74016" cy="131893"/>
                          </a:xfrm>
                          <a:prstGeom prst="rect">
                            <a:avLst/>
                          </a:prstGeom>
                          <a:ln>
                            <a:noFill/>
                          </a:ln>
                        </wps:spPr>
                        <wps:txbx>
                          <w:txbxContent>
                            <w:p w14:paraId="5DBFFE1C" w14:textId="77777777" w:rsidR="00E53869" w:rsidRDefault="00E53869" w:rsidP="00E53869">
                              <w:r>
                                <w:rPr>
                                  <w:rFonts w:ascii="Times New Roman" w:eastAsia="Times New Roman" w:hAnsi="Times New Roman" w:cs="Times New Roman"/>
                                  <w:sz w:val="16"/>
                                </w:rPr>
                                <w:t>2</w:t>
                              </w:r>
                            </w:p>
                          </w:txbxContent>
                        </wps:txbx>
                        <wps:bodyPr horzOverflow="overflow" vert="horz" lIns="0" tIns="0" rIns="0" bIns="0" rtlCol="0">
                          <a:noAutofit/>
                        </wps:bodyPr>
                      </wps:wsp>
                      <wps:wsp>
                        <wps:cNvPr id="2251" name="Rectangle 2251"/>
                        <wps:cNvSpPr/>
                        <wps:spPr>
                          <a:xfrm rot="-2699999">
                            <a:off x="2214747" y="4141058"/>
                            <a:ext cx="74016" cy="131892"/>
                          </a:xfrm>
                          <a:prstGeom prst="rect">
                            <a:avLst/>
                          </a:prstGeom>
                          <a:ln>
                            <a:noFill/>
                          </a:ln>
                        </wps:spPr>
                        <wps:txbx>
                          <w:txbxContent>
                            <w:p w14:paraId="586CDF2B" w14:textId="77777777" w:rsidR="00E53869" w:rsidRDefault="00E53869" w:rsidP="00E53869">
                              <w:r>
                                <w:rPr>
                                  <w:rFonts w:ascii="Times New Roman" w:eastAsia="Times New Roman" w:hAnsi="Times New Roman" w:cs="Times New Roman"/>
                                  <w:sz w:val="16"/>
                                </w:rPr>
                                <w:t>4</w:t>
                              </w:r>
                            </w:p>
                          </w:txbxContent>
                        </wps:txbx>
                        <wps:bodyPr horzOverflow="overflow" vert="horz" lIns="0" tIns="0" rIns="0" bIns="0" rtlCol="0">
                          <a:noAutofit/>
                        </wps:bodyPr>
                      </wps:wsp>
                      <wps:wsp>
                        <wps:cNvPr id="2253" name="Rectangle 2253"/>
                        <wps:cNvSpPr/>
                        <wps:spPr>
                          <a:xfrm rot="-2699999">
                            <a:off x="3418757" y="4471772"/>
                            <a:ext cx="74016" cy="131892"/>
                          </a:xfrm>
                          <a:prstGeom prst="rect">
                            <a:avLst/>
                          </a:prstGeom>
                          <a:ln>
                            <a:noFill/>
                          </a:ln>
                        </wps:spPr>
                        <wps:txbx>
                          <w:txbxContent>
                            <w:p w14:paraId="00017848" w14:textId="77777777" w:rsidR="00E53869" w:rsidRDefault="00E53869" w:rsidP="00E53869">
                              <w:r>
                                <w:rPr>
                                  <w:rFonts w:ascii="Times New Roman" w:eastAsia="Times New Roman" w:hAnsi="Times New Roman" w:cs="Times New Roman"/>
                                  <w:sz w:val="16"/>
                                </w:rPr>
                                <w:t>0</w:t>
                              </w:r>
                            </w:p>
                          </w:txbxContent>
                        </wps:txbx>
                        <wps:bodyPr horzOverflow="overflow" vert="horz" lIns="0" tIns="0" rIns="0" bIns="0" rtlCol="0">
                          <a:noAutofit/>
                        </wps:bodyPr>
                      </wps:wsp>
                      <wps:wsp>
                        <wps:cNvPr id="2254" name="Rectangle 2254"/>
                        <wps:cNvSpPr/>
                        <wps:spPr>
                          <a:xfrm rot="-2699999">
                            <a:off x="3456838" y="4432149"/>
                            <a:ext cx="74017" cy="131892"/>
                          </a:xfrm>
                          <a:prstGeom prst="rect">
                            <a:avLst/>
                          </a:prstGeom>
                          <a:ln>
                            <a:noFill/>
                          </a:ln>
                        </wps:spPr>
                        <wps:txbx>
                          <w:txbxContent>
                            <w:p w14:paraId="0D20435B" w14:textId="77777777" w:rsidR="00E53869" w:rsidRDefault="00E53869" w:rsidP="00E53869">
                              <w:r>
                                <w:rPr>
                                  <w:rFonts w:ascii="Times New Roman" w:eastAsia="Times New Roman" w:hAnsi="Times New Roman" w:cs="Times New Roman"/>
                                  <w:sz w:val="16"/>
                                </w:rPr>
                                <w:t>3</w:t>
                              </w:r>
                            </w:p>
                          </w:txbxContent>
                        </wps:txbx>
                        <wps:bodyPr horzOverflow="overflow" vert="horz" lIns="0" tIns="0" rIns="0" bIns="0" rtlCol="0">
                          <a:noAutofit/>
                        </wps:bodyPr>
                      </wps:wsp>
                      <wps:wsp>
                        <wps:cNvPr id="2255" name="Rectangle 2255"/>
                        <wps:cNvSpPr/>
                        <wps:spPr>
                          <a:xfrm rot="-2699999">
                            <a:off x="3499708" y="4400347"/>
                            <a:ext cx="51880" cy="131892"/>
                          </a:xfrm>
                          <a:prstGeom prst="rect">
                            <a:avLst/>
                          </a:prstGeom>
                          <a:ln>
                            <a:noFill/>
                          </a:ln>
                        </wps:spPr>
                        <wps:txbx>
                          <w:txbxContent>
                            <w:p w14:paraId="7C36306D" w14:textId="77777777" w:rsidR="00E53869" w:rsidRDefault="00E53869" w:rsidP="00E53869">
                              <w:r>
                                <w:rPr>
                                  <w:rFonts w:ascii="Times New Roman" w:eastAsia="Times New Roman" w:hAnsi="Times New Roman" w:cs="Times New Roman"/>
                                  <w:sz w:val="16"/>
                                </w:rPr>
                                <w:t>/</w:t>
                              </w:r>
                            </w:p>
                          </w:txbxContent>
                        </wps:txbx>
                        <wps:bodyPr horzOverflow="overflow" vert="horz" lIns="0" tIns="0" rIns="0" bIns="0" rtlCol="0">
                          <a:noAutofit/>
                        </wps:bodyPr>
                      </wps:wsp>
                      <wps:wsp>
                        <wps:cNvPr id="2256" name="Rectangle 2256"/>
                        <wps:cNvSpPr/>
                        <wps:spPr>
                          <a:xfrm rot="-2699999">
                            <a:off x="3523895" y="4365092"/>
                            <a:ext cx="74017" cy="131892"/>
                          </a:xfrm>
                          <a:prstGeom prst="rect">
                            <a:avLst/>
                          </a:prstGeom>
                          <a:ln>
                            <a:noFill/>
                          </a:ln>
                        </wps:spPr>
                        <wps:txbx>
                          <w:txbxContent>
                            <w:p w14:paraId="25E90C9B" w14:textId="77777777" w:rsidR="00E53869" w:rsidRDefault="00E53869" w:rsidP="00E53869">
                              <w:r>
                                <w:rPr>
                                  <w:rFonts w:ascii="Times New Roman" w:eastAsia="Times New Roman" w:hAnsi="Times New Roman" w:cs="Times New Roman"/>
                                  <w:sz w:val="16"/>
                                </w:rPr>
                                <w:t>1</w:t>
                              </w:r>
                            </w:p>
                          </w:txbxContent>
                        </wps:txbx>
                        <wps:bodyPr horzOverflow="overflow" vert="horz" lIns="0" tIns="0" rIns="0" bIns="0" rtlCol="0">
                          <a:noAutofit/>
                        </wps:bodyPr>
                      </wps:wsp>
                      <wps:wsp>
                        <wps:cNvPr id="2257" name="Rectangle 2257"/>
                        <wps:cNvSpPr/>
                        <wps:spPr>
                          <a:xfrm rot="-2699999">
                            <a:off x="3563523" y="4325464"/>
                            <a:ext cx="74017" cy="131892"/>
                          </a:xfrm>
                          <a:prstGeom prst="rect">
                            <a:avLst/>
                          </a:prstGeom>
                          <a:ln>
                            <a:noFill/>
                          </a:ln>
                        </wps:spPr>
                        <wps:txbx>
                          <w:txbxContent>
                            <w:p w14:paraId="150DF53C" w14:textId="77777777" w:rsidR="00E53869" w:rsidRDefault="00E53869" w:rsidP="00E53869">
                              <w:r>
                                <w:rPr>
                                  <w:rFonts w:ascii="Times New Roman" w:eastAsia="Times New Roman" w:hAnsi="Times New Roman" w:cs="Times New Roman"/>
                                  <w:sz w:val="16"/>
                                </w:rPr>
                                <w:t>1</w:t>
                              </w:r>
                            </w:p>
                          </w:txbxContent>
                        </wps:txbx>
                        <wps:bodyPr horzOverflow="overflow" vert="horz" lIns="0" tIns="0" rIns="0" bIns="0" rtlCol="0">
                          <a:noAutofit/>
                        </wps:bodyPr>
                      </wps:wsp>
                      <wps:wsp>
                        <wps:cNvPr id="2258" name="Rectangle 2258"/>
                        <wps:cNvSpPr/>
                        <wps:spPr>
                          <a:xfrm rot="-2699999">
                            <a:off x="3606389" y="4295208"/>
                            <a:ext cx="51879" cy="131892"/>
                          </a:xfrm>
                          <a:prstGeom prst="rect">
                            <a:avLst/>
                          </a:prstGeom>
                          <a:ln>
                            <a:noFill/>
                          </a:ln>
                        </wps:spPr>
                        <wps:txbx>
                          <w:txbxContent>
                            <w:p w14:paraId="4B3D374A" w14:textId="77777777" w:rsidR="00E53869" w:rsidRDefault="00E53869" w:rsidP="00E53869">
                              <w:r>
                                <w:rPr>
                                  <w:rFonts w:ascii="Times New Roman" w:eastAsia="Times New Roman" w:hAnsi="Times New Roman" w:cs="Times New Roman"/>
                                  <w:sz w:val="16"/>
                                </w:rPr>
                                <w:t>/</w:t>
                              </w:r>
                            </w:p>
                          </w:txbxContent>
                        </wps:txbx>
                        <wps:bodyPr horzOverflow="overflow" vert="horz" lIns="0" tIns="0" rIns="0" bIns="0" rtlCol="0">
                          <a:noAutofit/>
                        </wps:bodyPr>
                      </wps:wsp>
                      <wps:wsp>
                        <wps:cNvPr id="2259" name="Rectangle 2259"/>
                        <wps:cNvSpPr/>
                        <wps:spPr>
                          <a:xfrm rot="-2699999">
                            <a:off x="3630577" y="4259953"/>
                            <a:ext cx="74016" cy="131892"/>
                          </a:xfrm>
                          <a:prstGeom prst="rect">
                            <a:avLst/>
                          </a:prstGeom>
                          <a:ln>
                            <a:noFill/>
                          </a:ln>
                        </wps:spPr>
                        <wps:txbx>
                          <w:txbxContent>
                            <w:p w14:paraId="50EEC9CE" w14:textId="77777777" w:rsidR="00E53869" w:rsidRDefault="00E53869" w:rsidP="00E53869">
                              <w:r>
                                <w:rPr>
                                  <w:rFonts w:ascii="Times New Roman" w:eastAsia="Times New Roman" w:hAnsi="Times New Roman" w:cs="Times New Roman"/>
                                  <w:sz w:val="16"/>
                                </w:rPr>
                                <w:t>2</w:t>
                              </w:r>
                            </w:p>
                          </w:txbxContent>
                        </wps:txbx>
                        <wps:bodyPr horzOverflow="overflow" vert="horz" lIns="0" tIns="0" rIns="0" bIns="0" rtlCol="0">
                          <a:noAutofit/>
                        </wps:bodyPr>
                      </wps:wsp>
                      <wps:wsp>
                        <wps:cNvPr id="2260" name="Rectangle 2260"/>
                        <wps:cNvSpPr/>
                        <wps:spPr>
                          <a:xfrm rot="-2699999">
                            <a:off x="3668658" y="4220329"/>
                            <a:ext cx="74016" cy="131892"/>
                          </a:xfrm>
                          <a:prstGeom prst="rect">
                            <a:avLst/>
                          </a:prstGeom>
                          <a:ln>
                            <a:noFill/>
                          </a:ln>
                        </wps:spPr>
                        <wps:txbx>
                          <w:txbxContent>
                            <w:p w14:paraId="46391080" w14:textId="77777777" w:rsidR="00E53869" w:rsidRDefault="00E53869" w:rsidP="00E53869">
                              <w:r>
                                <w:rPr>
                                  <w:rFonts w:ascii="Times New Roman" w:eastAsia="Times New Roman" w:hAnsi="Times New Roman" w:cs="Times New Roman"/>
                                  <w:sz w:val="16"/>
                                </w:rPr>
                                <w:t>0</w:t>
                              </w:r>
                            </w:p>
                          </w:txbxContent>
                        </wps:txbx>
                        <wps:bodyPr horzOverflow="overflow" vert="horz" lIns="0" tIns="0" rIns="0" bIns="0" rtlCol="0">
                          <a:noAutofit/>
                        </wps:bodyPr>
                      </wps:wsp>
                      <wps:wsp>
                        <wps:cNvPr id="2261" name="Rectangle 2261"/>
                        <wps:cNvSpPr/>
                        <wps:spPr>
                          <a:xfrm rot="-2699999">
                            <a:off x="3708285" y="4180701"/>
                            <a:ext cx="74016" cy="131892"/>
                          </a:xfrm>
                          <a:prstGeom prst="rect">
                            <a:avLst/>
                          </a:prstGeom>
                          <a:ln>
                            <a:noFill/>
                          </a:ln>
                        </wps:spPr>
                        <wps:txbx>
                          <w:txbxContent>
                            <w:p w14:paraId="69C6DC12" w14:textId="77777777" w:rsidR="00E53869" w:rsidRDefault="00E53869" w:rsidP="00E53869">
                              <w:r>
                                <w:rPr>
                                  <w:rFonts w:ascii="Times New Roman" w:eastAsia="Times New Roman" w:hAnsi="Times New Roman" w:cs="Times New Roman"/>
                                  <w:sz w:val="16"/>
                                </w:rPr>
                                <w:t>2</w:t>
                              </w:r>
                            </w:p>
                          </w:txbxContent>
                        </wps:txbx>
                        <wps:bodyPr horzOverflow="overflow" vert="horz" lIns="0" tIns="0" rIns="0" bIns="0" rtlCol="0">
                          <a:noAutofit/>
                        </wps:bodyPr>
                      </wps:wsp>
                      <wps:wsp>
                        <wps:cNvPr id="2262" name="Rectangle 2262"/>
                        <wps:cNvSpPr/>
                        <wps:spPr>
                          <a:xfrm rot="-2699999">
                            <a:off x="3747914" y="4141073"/>
                            <a:ext cx="74017" cy="131892"/>
                          </a:xfrm>
                          <a:prstGeom prst="rect">
                            <a:avLst/>
                          </a:prstGeom>
                          <a:ln>
                            <a:noFill/>
                          </a:ln>
                        </wps:spPr>
                        <wps:txbx>
                          <w:txbxContent>
                            <w:p w14:paraId="41C71F83" w14:textId="77777777" w:rsidR="00E53869" w:rsidRDefault="00E53869" w:rsidP="00E53869">
                              <w:r>
                                <w:rPr>
                                  <w:rFonts w:ascii="Times New Roman" w:eastAsia="Times New Roman" w:hAnsi="Times New Roman" w:cs="Times New Roman"/>
                                  <w:sz w:val="16"/>
                                </w:rPr>
                                <w:t>4</w:t>
                              </w:r>
                            </w:p>
                          </w:txbxContent>
                        </wps:txbx>
                        <wps:bodyPr horzOverflow="overflow" vert="horz" lIns="0" tIns="0" rIns="0" bIns="0" rtlCol="0">
                          <a:noAutofit/>
                        </wps:bodyPr>
                      </wps:wsp>
                      <wps:wsp>
                        <wps:cNvPr id="2264" name="Rectangle 2264"/>
                        <wps:cNvSpPr/>
                        <wps:spPr>
                          <a:xfrm rot="-2699999">
                            <a:off x="4954938" y="4471770"/>
                            <a:ext cx="74017" cy="131892"/>
                          </a:xfrm>
                          <a:prstGeom prst="rect">
                            <a:avLst/>
                          </a:prstGeom>
                          <a:ln>
                            <a:noFill/>
                          </a:ln>
                        </wps:spPr>
                        <wps:txbx>
                          <w:txbxContent>
                            <w:p w14:paraId="0FAE5BEA" w14:textId="77777777" w:rsidR="00E53869" w:rsidRDefault="00E53869" w:rsidP="00E53869">
                              <w:r>
                                <w:rPr>
                                  <w:rFonts w:ascii="Times New Roman" w:eastAsia="Times New Roman" w:hAnsi="Times New Roman" w:cs="Times New Roman"/>
                                  <w:sz w:val="16"/>
                                </w:rPr>
                                <w:t>0</w:t>
                              </w:r>
                            </w:p>
                          </w:txbxContent>
                        </wps:txbx>
                        <wps:bodyPr horzOverflow="overflow" vert="horz" lIns="0" tIns="0" rIns="0" bIns="0" rtlCol="0">
                          <a:noAutofit/>
                        </wps:bodyPr>
                      </wps:wsp>
                      <wps:wsp>
                        <wps:cNvPr id="2265" name="Rectangle 2265"/>
                        <wps:cNvSpPr/>
                        <wps:spPr>
                          <a:xfrm rot="-2699999">
                            <a:off x="4993042" y="4432169"/>
                            <a:ext cx="74016" cy="131891"/>
                          </a:xfrm>
                          <a:prstGeom prst="rect">
                            <a:avLst/>
                          </a:prstGeom>
                          <a:ln>
                            <a:noFill/>
                          </a:ln>
                        </wps:spPr>
                        <wps:txbx>
                          <w:txbxContent>
                            <w:p w14:paraId="7FDCD6C5" w14:textId="77777777" w:rsidR="00E53869" w:rsidRDefault="00E53869" w:rsidP="00E53869">
                              <w:r>
                                <w:rPr>
                                  <w:rFonts w:ascii="Times New Roman" w:eastAsia="Times New Roman" w:hAnsi="Times New Roman" w:cs="Times New Roman"/>
                                  <w:sz w:val="16"/>
                                </w:rPr>
                                <w:t>5</w:t>
                              </w:r>
                            </w:p>
                          </w:txbxContent>
                        </wps:txbx>
                        <wps:bodyPr horzOverflow="overflow" vert="horz" lIns="0" tIns="0" rIns="0" bIns="0" rtlCol="0">
                          <a:noAutofit/>
                        </wps:bodyPr>
                      </wps:wsp>
                      <wps:wsp>
                        <wps:cNvPr id="2266" name="Rectangle 2266"/>
                        <wps:cNvSpPr/>
                        <wps:spPr>
                          <a:xfrm rot="-2699999">
                            <a:off x="5035912" y="4400366"/>
                            <a:ext cx="51880" cy="131892"/>
                          </a:xfrm>
                          <a:prstGeom prst="rect">
                            <a:avLst/>
                          </a:prstGeom>
                          <a:ln>
                            <a:noFill/>
                          </a:ln>
                        </wps:spPr>
                        <wps:txbx>
                          <w:txbxContent>
                            <w:p w14:paraId="5EE84EE7" w14:textId="77777777" w:rsidR="00E53869" w:rsidRDefault="00E53869" w:rsidP="00E53869">
                              <w:r>
                                <w:rPr>
                                  <w:rFonts w:ascii="Times New Roman" w:eastAsia="Times New Roman" w:hAnsi="Times New Roman" w:cs="Times New Roman"/>
                                  <w:sz w:val="16"/>
                                </w:rPr>
                                <w:t>/</w:t>
                              </w:r>
                            </w:p>
                          </w:txbxContent>
                        </wps:txbx>
                        <wps:bodyPr horzOverflow="overflow" vert="horz" lIns="0" tIns="0" rIns="0" bIns="0" rtlCol="0">
                          <a:noAutofit/>
                        </wps:bodyPr>
                      </wps:wsp>
                      <wps:wsp>
                        <wps:cNvPr id="2267" name="Rectangle 2267"/>
                        <wps:cNvSpPr/>
                        <wps:spPr>
                          <a:xfrm rot="-2699999">
                            <a:off x="5060099" y="4365111"/>
                            <a:ext cx="74017" cy="131891"/>
                          </a:xfrm>
                          <a:prstGeom prst="rect">
                            <a:avLst/>
                          </a:prstGeom>
                          <a:ln>
                            <a:noFill/>
                          </a:ln>
                        </wps:spPr>
                        <wps:txbx>
                          <w:txbxContent>
                            <w:p w14:paraId="406EED3E" w14:textId="77777777" w:rsidR="00E53869" w:rsidRDefault="00E53869" w:rsidP="00E53869">
                              <w:r>
                                <w:rPr>
                                  <w:rFonts w:ascii="Times New Roman" w:eastAsia="Times New Roman" w:hAnsi="Times New Roman" w:cs="Times New Roman"/>
                                  <w:sz w:val="16"/>
                                </w:rPr>
                                <w:t>1</w:t>
                              </w:r>
                            </w:p>
                          </w:txbxContent>
                        </wps:txbx>
                        <wps:bodyPr horzOverflow="overflow" vert="horz" lIns="0" tIns="0" rIns="0" bIns="0" rtlCol="0">
                          <a:noAutofit/>
                        </wps:bodyPr>
                      </wps:wsp>
                      <wps:wsp>
                        <wps:cNvPr id="2268" name="Rectangle 2268"/>
                        <wps:cNvSpPr/>
                        <wps:spPr>
                          <a:xfrm rot="-2699999">
                            <a:off x="5099727" y="4325483"/>
                            <a:ext cx="74017" cy="131891"/>
                          </a:xfrm>
                          <a:prstGeom prst="rect">
                            <a:avLst/>
                          </a:prstGeom>
                          <a:ln>
                            <a:noFill/>
                          </a:ln>
                        </wps:spPr>
                        <wps:txbx>
                          <w:txbxContent>
                            <w:p w14:paraId="09445955" w14:textId="77777777" w:rsidR="00E53869" w:rsidRDefault="00E53869" w:rsidP="00E53869">
                              <w:r>
                                <w:rPr>
                                  <w:rFonts w:ascii="Times New Roman" w:eastAsia="Times New Roman" w:hAnsi="Times New Roman" w:cs="Times New Roman"/>
                                  <w:sz w:val="16"/>
                                </w:rPr>
                                <w:t>1</w:t>
                              </w:r>
                            </w:p>
                          </w:txbxContent>
                        </wps:txbx>
                        <wps:bodyPr horzOverflow="overflow" vert="horz" lIns="0" tIns="0" rIns="0" bIns="0" rtlCol="0">
                          <a:noAutofit/>
                        </wps:bodyPr>
                      </wps:wsp>
                      <wps:wsp>
                        <wps:cNvPr id="2269" name="Rectangle 2269"/>
                        <wps:cNvSpPr/>
                        <wps:spPr>
                          <a:xfrm rot="-2699999">
                            <a:off x="5142571" y="4295206"/>
                            <a:ext cx="51879" cy="131893"/>
                          </a:xfrm>
                          <a:prstGeom prst="rect">
                            <a:avLst/>
                          </a:prstGeom>
                          <a:ln>
                            <a:noFill/>
                          </a:ln>
                        </wps:spPr>
                        <wps:txbx>
                          <w:txbxContent>
                            <w:p w14:paraId="5F50EEF8" w14:textId="77777777" w:rsidR="00E53869" w:rsidRDefault="00E53869" w:rsidP="00E53869">
                              <w:r>
                                <w:rPr>
                                  <w:rFonts w:ascii="Times New Roman" w:eastAsia="Times New Roman" w:hAnsi="Times New Roman" w:cs="Times New Roman"/>
                                  <w:sz w:val="16"/>
                                </w:rPr>
                                <w:t>/</w:t>
                              </w:r>
                            </w:p>
                          </w:txbxContent>
                        </wps:txbx>
                        <wps:bodyPr horzOverflow="overflow" vert="horz" lIns="0" tIns="0" rIns="0" bIns="0" rtlCol="0">
                          <a:noAutofit/>
                        </wps:bodyPr>
                      </wps:wsp>
                      <wps:wsp>
                        <wps:cNvPr id="2270" name="Rectangle 2270"/>
                        <wps:cNvSpPr/>
                        <wps:spPr>
                          <a:xfrm rot="-2699999">
                            <a:off x="5166793" y="4259915"/>
                            <a:ext cx="74016" cy="131892"/>
                          </a:xfrm>
                          <a:prstGeom prst="rect">
                            <a:avLst/>
                          </a:prstGeom>
                          <a:ln>
                            <a:noFill/>
                          </a:ln>
                        </wps:spPr>
                        <wps:txbx>
                          <w:txbxContent>
                            <w:p w14:paraId="11875211" w14:textId="77777777" w:rsidR="00E53869" w:rsidRDefault="00E53869" w:rsidP="00E53869">
                              <w:r>
                                <w:rPr>
                                  <w:rFonts w:ascii="Times New Roman" w:eastAsia="Times New Roman" w:hAnsi="Times New Roman" w:cs="Times New Roman"/>
                                  <w:sz w:val="16"/>
                                </w:rPr>
                                <w:t>2</w:t>
                              </w:r>
                            </w:p>
                          </w:txbxContent>
                        </wps:txbx>
                        <wps:bodyPr horzOverflow="overflow" vert="horz" lIns="0" tIns="0" rIns="0" bIns="0" rtlCol="0">
                          <a:noAutofit/>
                        </wps:bodyPr>
                      </wps:wsp>
                      <wps:wsp>
                        <wps:cNvPr id="2271" name="Rectangle 2271"/>
                        <wps:cNvSpPr/>
                        <wps:spPr>
                          <a:xfrm rot="-2699999">
                            <a:off x="5204896" y="4220314"/>
                            <a:ext cx="74017" cy="131891"/>
                          </a:xfrm>
                          <a:prstGeom prst="rect">
                            <a:avLst/>
                          </a:prstGeom>
                          <a:ln>
                            <a:noFill/>
                          </a:ln>
                        </wps:spPr>
                        <wps:txbx>
                          <w:txbxContent>
                            <w:p w14:paraId="0E907DCA" w14:textId="77777777" w:rsidR="00E53869" w:rsidRDefault="00E53869" w:rsidP="00E53869">
                              <w:r>
                                <w:rPr>
                                  <w:rFonts w:ascii="Times New Roman" w:eastAsia="Times New Roman" w:hAnsi="Times New Roman" w:cs="Times New Roman"/>
                                  <w:sz w:val="16"/>
                                </w:rPr>
                                <w:t>0</w:t>
                              </w:r>
                            </w:p>
                          </w:txbxContent>
                        </wps:txbx>
                        <wps:bodyPr horzOverflow="overflow" vert="horz" lIns="0" tIns="0" rIns="0" bIns="0" rtlCol="0">
                          <a:noAutofit/>
                        </wps:bodyPr>
                      </wps:wsp>
                      <wps:wsp>
                        <wps:cNvPr id="2272" name="Rectangle 2272"/>
                        <wps:cNvSpPr/>
                        <wps:spPr>
                          <a:xfrm rot="-2699999">
                            <a:off x="5244524" y="4180686"/>
                            <a:ext cx="74017" cy="131891"/>
                          </a:xfrm>
                          <a:prstGeom prst="rect">
                            <a:avLst/>
                          </a:prstGeom>
                          <a:ln>
                            <a:noFill/>
                          </a:ln>
                        </wps:spPr>
                        <wps:txbx>
                          <w:txbxContent>
                            <w:p w14:paraId="380D5556" w14:textId="77777777" w:rsidR="00E53869" w:rsidRDefault="00E53869" w:rsidP="00E53869">
                              <w:r>
                                <w:rPr>
                                  <w:rFonts w:ascii="Times New Roman" w:eastAsia="Times New Roman" w:hAnsi="Times New Roman" w:cs="Times New Roman"/>
                                  <w:sz w:val="16"/>
                                </w:rPr>
                                <w:t>2</w:t>
                              </w:r>
                            </w:p>
                          </w:txbxContent>
                        </wps:txbx>
                        <wps:bodyPr horzOverflow="overflow" vert="horz" lIns="0" tIns="0" rIns="0" bIns="0" rtlCol="0">
                          <a:noAutofit/>
                        </wps:bodyPr>
                      </wps:wsp>
                      <wps:wsp>
                        <wps:cNvPr id="2273" name="Rectangle 2273"/>
                        <wps:cNvSpPr/>
                        <wps:spPr>
                          <a:xfrm rot="-2699999">
                            <a:off x="5284153" y="4141058"/>
                            <a:ext cx="74016" cy="131891"/>
                          </a:xfrm>
                          <a:prstGeom prst="rect">
                            <a:avLst/>
                          </a:prstGeom>
                          <a:ln>
                            <a:noFill/>
                          </a:ln>
                        </wps:spPr>
                        <wps:txbx>
                          <w:txbxContent>
                            <w:p w14:paraId="0C094DC9" w14:textId="77777777" w:rsidR="00E53869" w:rsidRDefault="00E53869" w:rsidP="00E53869">
                              <w:r>
                                <w:rPr>
                                  <w:rFonts w:ascii="Times New Roman" w:eastAsia="Times New Roman" w:hAnsi="Times New Roman" w:cs="Times New Roman"/>
                                  <w:sz w:val="16"/>
                                </w:rPr>
                                <w:t>4</w:t>
                              </w:r>
                            </w:p>
                          </w:txbxContent>
                        </wps:txbx>
                        <wps:bodyPr horzOverflow="overflow" vert="horz" lIns="0" tIns="0" rIns="0" bIns="0" rtlCol="0">
                          <a:noAutofit/>
                        </wps:bodyPr>
                      </wps:wsp>
                      <wps:wsp>
                        <wps:cNvPr id="2274" name="Shape 2274"/>
                        <wps:cNvSpPr/>
                        <wps:spPr>
                          <a:xfrm>
                            <a:off x="685800" y="937704"/>
                            <a:ext cx="0" cy="3110484"/>
                          </a:xfrm>
                          <a:custGeom>
                            <a:avLst/>
                            <a:gdLst/>
                            <a:ahLst/>
                            <a:cxnLst/>
                            <a:rect l="0" t="0" r="0" b="0"/>
                            <a:pathLst>
                              <a:path h="3110484">
                                <a:moveTo>
                                  <a:pt x="0" y="0"/>
                                </a:moveTo>
                                <a:lnTo>
                                  <a:pt x="0" y="3110484"/>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275" name="Shape 2275"/>
                        <wps:cNvSpPr/>
                        <wps:spPr>
                          <a:xfrm>
                            <a:off x="582168" y="4048188"/>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276" name="Shape 2276"/>
                        <wps:cNvSpPr/>
                        <wps:spPr>
                          <a:xfrm>
                            <a:off x="582168" y="3789108"/>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277" name="Shape 2277"/>
                        <wps:cNvSpPr/>
                        <wps:spPr>
                          <a:xfrm>
                            <a:off x="582168" y="3530028"/>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278" name="Shape 2278"/>
                        <wps:cNvSpPr/>
                        <wps:spPr>
                          <a:xfrm>
                            <a:off x="582168" y="3270949"/>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279" name="Shape 2279"/>
                        <wps:cNvSpPr/>
                        <wps:spPr>
                          <a:xfrm>
                            <a:off x="582168" y="3011869"/>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280" name="Shape 2280"/>
                        <wps:cNvSpPr/>
                        <wps:spPr>
                          <a:xfrm>
                            <a:off x="582168" y="2752788"/>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281" name="Shape 2281"/>
                        <wps:cNvSpPr/>
                        <wps:spPr>
                          <a:xfrm>
                            <a:off x="582168" y="2492185"/>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282" name="Shape 2282"/>
                        <wps:cNvSpPr/>
                        <wps:spPr>
                          <a:xfrm>
                            <a:off x="582168" y="2233105"/>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283" name="Shape 2283"/>
                        <wps:cNvSpPr/>
                        <wps:spPr>
                          <a:xfrm>
                            <a:off x="582168" y="1974024"/>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284" name="Shape 2284"/>
                        <wps:cNvSpPr/>
                        <wps:spPr>
                          <a:xfrm>
                            <a:off x="582168" y="1714945"/>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285" name="Shape 2285"/>
                        <wps:cNvSpPr/>
                        <wps:spPr>
                          <a:xfrm>
                            <a:off x="582168" y="1455864"/>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286" name="Shape 2286"/>
                        <wps:cNvSpPr/>
                        <wps:spPr>
                          <a:xfrm>
                            <a:off x="582168" y="1196784"/>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287" name="Shape 2287"/>
                        <wps:cNvSpPr/>
                        <wps:spPr>
                          <a:xfrm>
                            <a:off x="582168" y="937704"/>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288" name="Rectangle 2288"/>
                        <wps:cNvSpPr/>
                        <wps:spPr>
                          <a:xfrm>
                            <a:off x="480060" y="3744558"/>
                            <a:ext cx="74016" cy="131897"/>
                          </a:xfrm>
                          <a:prstGeom prst="rect">
                            <a:avLst/>
                          </a:prstGeom>
                          <a:ln>
                            <a:noFill/>
                          </a:ln>
                        </wps:spPr>
                        <wps:txbx>
                          <w:txbxContent>
                            <w:p w14:paraId="19961216" w14:textId="77777777" w:rsidR="00E53869" w:rsidRDefault="00E53869" w:rsidP="00E53869">
                              <w:r>
                                <w:rPr>
                                  <w:rFonts w:ascii="Times New Roman" w:eastAsia="Times New Roman" w:hAnsi="Times New Roman" w:cs="Times New Roman"/>
                                  <w:w w:val="109"/>
                                  <w:sz w:val="16"/>
                                </w:rPr>
                                <w:t>1</w:t>
                              </w:r>
                            </w:p>
                          </w:txbxContent>
                        </wps:txbx>
                        <wps:bodyPr horzOverflow="overflow" vert="horz" lIns="0" tIns="0" rIns="0" bIns="0" rtlCol="0">
                          <a:noAutofit/>
                        </wps:bodyPr>
                      </wps:wsp>
                      <wps:wsp>
                        <wps:cNvPr id="2289" name="Rectangle 2289"/>
                        <wps:cNvSpPr/>
                        <wps:spPr>
                          <a:xfrm>
                            <a:off x="480060" y="3485478"/>
                            <a:ext cx="74016" cy="131895"/>
                          </a:xfrm>
                          <a:prstGeom prst="rect">
                            <a:avLst/>
                          </a:prstGeom>
                          <a:ln>
                            <a:noFill/>
                          </a:ln>
                        </wps:spPr>
                        <wps:txbx>
                          <w:txbxContent>
                            <w:p w14:paraId="2236B7A0" w14:textId="77777777" w:rsidR="00E53869" w:rsidRDefault="00E53869" w:rsidP="00E53869">
                              <w:r>
                                <w:rPr>
                                  <w:rFonts w:ascii="Times New Roman" w:eastAsia="Times New Roman" w:hAnsi="Times New Roman" w:cs="Times New Roman"/>
                                  <w:w w:val="109"/>
                                  <w:sz w:val="16"/>
                                </w:rPr>
                                <w:t>2</w:t>
                              </w:r>
                            </w:p>
                          </w:txbxContent>
                        </wps:txbx>
                        <wps:bodyPr horzOverflow="overflow" vert="horz" lIns="0" tIns="0" rIns="0" bIns="0" rtlCol="0">
                          <a:noAutofit/>
                        </wps:bodyPr>
                      </wps:wsp>
                      <wps:wsp>
                        <wps:cNvPr id="2290" name="Rectangle 2290"/>
                        <wps:cNvSpPr/>
                        <wps:spPr>
                          <a:xfrm>
                            <a:off x="480060" y="3226397"/>
                            <a:ext cx="74016" cy="131896"/>
                          </a:xfrm>
                          <a:prstGeom prst="rect">
                            <a:avLst/>
                          </a:prstGeom>
                          <a:ln>
                            <a:noFill/>
                          </a:ln>
                        </wps:spPr>
                        <wps:txbx>
                          <w:txbxContent>
                            <w:p w14:paraId="392634B7" w14:textId="77777777" w:rsidR="00E53869" w:rsidRDefault="00E53869" w:rsidP="00E53869">
                              <w:r>
                                <w:rPr>
                                  <w:rFonts w:ascii="Times New Roman" w:eastAsia="Times New Roman" w:hAnsi="Times New Roman" w:cs="Times New Roman"/>
                                  <w:w w:val="109"/>
                                  <w:sz w:val="16"/>
                                </w:rPr>
                                <w:t>3</w:t>
                              </w:r>
                            </w:p>
                          </w:txbxContent>
                        </wps:txbx>
                        <wps:bodyPr horzOverflow="overflow" vert="horz" lIns="0" tIns="0" rIns="0" bIns="0" rtlCol="0">
                          <a:noAutofit/>
                        </wps:bodyPr>
                      </wps:wsp>
                      <wps:wsp>
                        <wps:cNvPr id="2291" name="Rectangle 2291"/>
                        <wps:cNvSpPr/>
                        <wps:spPr>
                          <a:xfrm>
                            <a:off x="480060" y="2967317"/>
                            <a:ext cx="74016" cy="131897"/>
                          </a:xfrm>
                          <a:prstGeom prst="rect">
                            <a:avLst/>
                          </a:prstGeom>
                          <a:ln>
                            <a:noFill/>
                          </a:ln>
                        </wps:spPr>
                        <wps:txbx>
                          <w:txbxContent>
                            <w:p w14:paraId="50E92FD3" w14:textId="77777777" w:rsidR="00E53869" w:rsidRDefault="00E53869" w:rsidP="00E53869">
                              <w:r>
                                <w:rPr>
                                  <w:rFonts w:ascii="Times New Roman" w:eastAsia="Times New Roman" w:hAnsi="Times New Roman" w:cs="Times New Roman"/>
                                  <w:w w:val="109"/>
                                  <w:sz w:val="16"/>
                                </w:rPr>
                                <w:t>4</w:t>
                              </w:r>
                            </w:p>
                          </w:txbxContent>
                        </wps:txbx>
                        <wps:bodyPr horzOverflow="overflow" vert="horz" lIns="0" tIns="0" rIns="0" bIns="0" rtlCol="0">
                          <a:noAutofit/>
                        </wps:bodyPr>
                      </wps:wsp>
                      <wps:wsp>
                        <wps:cNvPr id="2292" name="Rectangle 2292"/>
                        <wps:cNvSpPr/>
                        <wps:spPr>
                          <a:xfrm>
                            <a:off x="480060" y="2708238"/>
                            <a:ext cx="74016" cy="131896"/>
                          </a:xfrm>
                          <a:prstGeom prst="rect">
                            <a:avLst/>
                          </a:prstGeom>
                          <a:ln>
                            <a:noFill/>
                          </a:ln>
                        </wps:spPr>
                        <wps:txbx>
                          <w:txbxContent>
                            <w:p w14:paraId="5544A268" w14:textId="77777777" w:rsidR="00E53869" w:rsidRDefault="00E53869" w:rsidP="00E53869">
                              <w:r>
                                <w:rPr>
                                  <w:rFonts w:ascii="Times New Roman" w:eastAsia="Times New Roman" w:hAnsi="Times New Roman" w:cs="Times New Roman"/>
                                  <w:w w:val="109"/>
                                  <w:sz w:val="16"/>
                                </w:rPr>
                                <w:t>5</w:t>
                              </w:r>
                            </w:p>
                          </w:txbxContent>
                        </wps:txbx>
                        <wps:bodyPr horzOverflow="overflow" vert="horz" lIns="0" tIns="0" rIns="0" bIns="0" rtlCol="0">
                          <a:noAutofit/>
                        </wps:bodyPr>
                      </wps:wsp>
                      <wps:wsp>
                        <wps:cNvPr id="2293" name="Rectangle 2293"/>
                        <wps:cNvSpPr/>
                        <wps:spPr>
                          <a:xfrm>
                            <a:off x="480060" y="2449158"/>
                            <a:ext cx="74016" cy="131896"/>
                          </a:xfrm>
                          <a:prstGeom prst="rect">
                            <a:avLst/>
                          </a:prstGeom>
                          <a:ln>
                            <a:noFill/>
                          </a:ln>
                        </wps:spPr>
                        <wps:txbx>
                          <w:txbxContent>
                            <w:p w14:paraId="2D473E35" w14:textId="77777777" w:rsidR="00E53869" w:rsidRDefault="00E53869" w:rsidP="00E53869">
                              <w:r>
                                <w:rPr>
                                  <w:rFonts w:ascii="Times New Roman" w:eastAsia="Times New Roman" w:hAnsi="Times New Roman" w:cs="Times New Roman"/>
                                  <w:w w:val="109"/>
                                  <w:sz w:val="16"/>
                                </w:rPr>
                                <w:t>6</w:t>
                              </w:r>
                            </w:p>
                          </w:txbxContent>
                        </wps:txbx>
                        <wps:bodyPr horzOverflow="overflow" vert="horz" lIns="0" tIns="0" rIns="0" bIns="0" rtlCol="0">
                          <a:noAutofit/>
                        </wps:bodyPr>
                      </wps:wsp>
                      <wps:wsp>
                        <wps:cNvPr id="2294" name="Rectangle 2294"/>
                        <wps:cNvSpPr/>
                        <wps:spPr>
                          <a:xfrm>
                            <a:off x="480060" y="2190078"/>
                            <a:ext cx="74016" cy="131895"/>
                          </a:xfrm>
                          <a:prstGeom prst="rect">
                            <a:avLst/>
                          </a:prstGeom>
                          <a:ln>
                            <a:noFill/>
                          </a:ln>
                        </wps:spPr>
                        <wps:txbx>
                          <w:txbxContent>
                            <w:p w14:paraId="6B26090D" w14:textId="77777777" w:rsidR="00E53869" w:rsidRDefault="00E53869" w:rsidP="00E53869">
                              <w:r>
                                <w:rPr>
                                  <w:rFonts w:ascii="Times New Roman" w:eastAsia="Times New Roman" w:hAnsi="Times New Roman" w:cs="Times New Roman"/>
                                  <w:w w:val="109"/>
                                  <w:sz w:val="16"/>
                                </w:rPr>
                                <w:t>7</w:t>
                              </w:r>
                            </w:p>
                          </w:txbxContent>
                        </wps:txbx>
                        <wps:bodyPr horzOverflow="overflow" vert="horz" lIns="0" tIns="0" rIns="0" bIns="0" rtlCol="0">
                          <a:noAutofit/>
                        </wps:bodyPr>
                      </wps:wsp>
                      <wps:wsp>
                        <wps:cNvPr id="2295" name="Rectangle 2295"/>
                        <wps:cNvSpPr/>
                        <wps:spPr>
                          <a:xfrm>
                            <a:off x="480060" y="1930997"/>
                            <a:ext cx="74016" cy="131896"/>
                          </a:xfrm>
                          <a:prstGeom prst="rect">
                            <a:avLst/>
                          </a:prstGeom>
                          <a:ln>
                            <a:noFill/>
                          </a:ln>
                        </wps:spPr>
                        <wps:txbx>
                          <w:txbxContent>
                            <w:p w14:paraId="0FAB4349" w14:textId="77777777" w:rsidR="00E53869" w:rsidRDefault="00E53869" w:rsidP="00E53869">
                              <w:r>
                                <w:rPr>
                                  <w:rFonts w:ascii="Times New Roman" w:eastAsia="Times New Roman" w:hAnsi="Times New Roman" w:cs="Times New Roman"/>
                                  <w:w w:val="109"/>
                                  <w:sz w:val="16"/>
                                </w:rPr>
                                <w:t>8</w:t>
                              </w:r>
                            </w:p>
                          </w:txbxContent>
                        </wps:txbx>
                        <wps:bodyPr horzOverflow="overflow" vert="horz" lIns="0" tIns="0" rIns="0" bIns="0" rtlCol="0">
                          <a:noAutofit/>
                        </wps:bodyPr>
                      </wps:wsp>
                      <wps:wsp>
                        <wps:cNvPr id="2296" name="Rectangle 2296"/>
                        <wps:cNvSpPr/>
                        <wps:spPr>
                          <a:xfrm>
                            <a:off x="480060" y="1671917"/>
                            <a:ext cx="74016" cy="131896"/>
                          </a:xfrm>
                          <a:prstGeom prst="rect">
                            <a:avLst/>
                          </a:prstGeom>
                          <a:ln>
                            <a:noFill/>
                          </a:ln>
                        </wps:spPr>
                        <wps:txbx>
                          <w:txbxContent>
                            <w:p w14:paraId="3048B60B" w14:textId="77777777" w:rsidR="00E53869" w:rsidRDefault="00E53869" w:rsidP="00E53869">
                              <w:r>
                                <w:rPr>
                                  <w:rFonts w:ascii="Times New Roman" w:eastAsia="Times New Roman" w:hAnsi="Times New Roman" w:cs="Times New Roman"/>
                                  <w:w w:val="109"/>
                                  <w:sz w:val="16"/>
                                </w:rPr>
                                <w:t>9</w:t>
                              </w:r>
                            </w:p>
                          </w:txbxContent>
                        </wps:txbx>
                        <wps:bodyPr horzOverflow="overflow" vert="horz" lIns="0" tIns="0" rIns="0" bIns="0" rtlCol="0">
                          <a:noAutofit/>
                        </wps:bodyPr>
                      </wps:wsp>
                      <wps:wsp>
                        <wps:cNvPr id="2297" name="Rectangle 2297"/>
                        <wps:cNvSpPr/>
                        <wps:spPr>
                          <a:xfrm>
                            <a:off x="425196" y="1412838"/>
                            <a:ext cx="148154" cy="131896"/>
                          </a:xfrm>
                          <a:prstGeom prst="rect">
                            <a:avLst/>
                          </a:prstGeom>
                          <a:ln>
                            <a:noFill/>
                          </a:ln>
                        </wps:spPr>
                        <wps:txbx>
                          <w:txbxContent>
                            <w:p w14:paraId="748CB145" w14:textId="77777777" w:rsidR="00E53869" w:rsidRDefault="00E53869" w:rsidP="00E53869">
                              <w:r>
                                <w:rPr>
                                  <w:rFonts w:ascii="Times New Roman" w:eastAsia="Times New Roman" w:hAnsi="Times New Roman" w:cs="Times New Roman"/>
                                  <w:w w:val="109"/>
                                  <w:sz w:val="16"/>
                                </w:rPr>
                                <w:t>10</w:t>
                              </w:r>
                            </w:p>
                          </w:txbxContent>
                        </wps:txbx>
                        <wps:bodyPr horzOverflow="overflow" vert="horz" lIns="0" tIns="0" rIns="0" bIns="0" rtlCol="0">
                          <a:noAutofit/>
                        </wps:bodyPr>
                      </wps:wsp>
                      <wps:wsp>
                        <wps:cNvPr id="2298" name="Rectangle 2298"/>
                        <wps:cNvSpPr/>
                        <wps:spPr>
                          <a:xfrm>
                            <a:off x="425196" y="1153758"/>
                            <a:ext cx="148154" cy="131896"/>
                          </a:xfrm>
                          <a:prstGeom prst="rect">
                            <a:avLst/>
                          </a:prstGeom>
                          <a:ln>
                            <a:noFill/>
                          </a:ln>
                        </wps:spPr>
                        <wps:txbx>
                          <w:txbxContent>
                            <w:p w14:paraId="575B16F0" w14:textId="77777777" w:rsidR="00E53869" w:rsidRDefault="00E53869" w:rsidP="00E53869">
                              <w:r>
                                <w:rPr>
                                  <w:rFonts w:ascii="Times New Roman" w:eastAsia="Times New Roman" w:hAnsi="Times New Roman" w:cs="Times New Roman"/>
                                  <w:w w:val="109"/>
                                  <w:sz w:val="16"/>
                                </w:rPr>
                                <w:t>11</w:t>
                              </w:r>
                            </w:p>
                          </w:txbxContent>
                        </wps:txbx>
                        <wps:bodyPr horzOverflow="overflow" vert="horz" lIns="0" tIns="0" rIns="0" bIns="0" rtlCol="0">
                          <a:noAutofit/>
                        </wps:bodyPr>
                      </wps:wsp>
                      <wps:wsp>
                        <wps:cNvPr id="2299" name="Rectangle 2299"/>
                        <wps:cNvSpPr/>
                        <wps:spPr>
                          <a:xfrm>
                            <a:off x="425196" y="894678"/>
                            <a:ext cx="148154" cy="131895"/>
                          </a:xfrm>
                          <a:prstGeom prst="rect">
                            <a:avLst/>
                          </a:prstGeom>
                          <a:ln>
                            <a:noFill/>
                          </a:ln>
                        </wps:spPr>
                        <wps:txbx>
                          <w:txbxContent>
                            <w:p w14:paraId="79D179E0" w14:textId="77777777" w:rsidR="00E53869" w:rsidRDefault="00E53869" w:rsidP="00E53869">
                              <w:r>
                                <w:rPr>
                                  <w:rFonts w:ascii="Times New Roman" w:eastAsia="Times New Roman" w:hAnsi="Times New Roman" w:cs="Times New Roman"/>
                                  <w:w w:val="109"/>
                                  <w:sz w:val="16"/>
                                </w:rPr>
                                <w:t>12</w:t>
                              </w:r>
                            </w:p>
                          </w:txbxContent>
                        </wps:txbx>
                        <wps:bodyPr horzOverflow="overflow" vert="horz" lIns="0" tIns="0" rIns="0" bIns="0" rtlCol="0">
                          <a:noAutofit/>
                        </wps:bodyPr>
                      </wps:wsp>
                      <wps:wsp>
                        <wps:cNvPr id="2384" name="Rectangle 2384"/>
                        <wps:cNvSpPr/>
                        <wps:spPr>
                          <a:xfrm>
                            <a:off x="18288" y="4907280"/>
                            <a:ext cx="766056" cy="139770"/>
                          </a:xfrm>
                          <a:prstGeom prst="rect">
                            <a:avLst/>
                          </a:prstGeom>
                          <a:ln>
                            <a:noFill/>
                          </a:ln>
                        </wps:spPr>
                        <wps:txbx>
                          <w:txbxContent>
                            <w:p w14:paraId="7871C14C" w14:textId="77777777" w:rsidR="00E53869" w:rsidRDefault="00E53869" w:rsidP="00E53869">
                              <w:r>
                                <w:rPr>
                                  <w:rFonts w:ascii="Times New Roman" w:eastAsia="Times New Roman" w:hAnsi="Times New Roman" w:cs="Times New Roman"/>
                                  <w:w w:val="121"/>
                                  <w:sz w:val="17"/>
                                </w:rPr>
                                <w:t>Technicus:</w:t>
                              </w:r>
                            </w:p>
                          </w:txbxContent>
                        </wps:txbx>
                        <wps:bodyPr horzOverflow="overflow" vert="horz" lIns="0" tIns="0" rIns="0" bIns="0" rtlCol="0">
                          <a:noAutofit/>
                        </wps:bodyPr>
                      </wps:wsp>
                      <wps:wsp>
                        <wps:cNvPr id="2385" name="Rectangle 2385"/>
                        <wps:cNvSpPr/>
                        <wps:spPr>
                          <a:xfrm>
                            <a:off x="3440892" y="4907280"/>
                            <a:ext cx="350944" cy="139770"/>
                          </a:xfrm>
                          <a:prstGeom prst="rect">
                            <a:avLst/>
                          </a:prstGeom>
                          <a:ln>
                            <a:noFill/>
                          </a:ln>
                        </wps:spPr>
                        <wps:txbx>
                          <w:txbxContent>
                            <w:p w14:paraId="1E61F37C" w14:textId="77777777" w:rsidR="00E53869" w:rsidRDefault="00E53869" w:rsidP="00E53869">
                              <w:r>
                                <w:rPr>
                                  <w:rFonts w:ascii="Times New Roman" w:eastAsia="Times New Roman" w:hAnsi="Times New Roman" w:cs="Times New Roman"/>
                                  <w:w w:val="120"/>
                                  <w:sz w:val="17"/>
                                </w:rPr>
                                <w:t>Arts:</w:t>
                              </w:r>
                            </w:p>
                          </w:txbxContent>
                        </wps:txbx>
                        <wps:bodyPr horzOverflow="overflow" vert="horz" lIns="0" tIns="0" rIns="0" bIns="0" rtlCol="0">
                          <a:noAutofit/>
                        </wps:bodyPr>
                      </wps:wsp>
                      <wps:wsp>
                        <wps:cNvPr id="2301" name="Shape 2301"/>
                        <wps:cNvSpPr/>
                        <wps:spPr>
                          <a:xfrm>
                            <a:off x="633984" y="5025073"/>
                            <a:ext cx="2788920" cy="0"/>
                          </a:xfrm>
                          <a:custGeom>
                            <a:avLst/>
                            <a:gdLst/>
                            <a:ahLst/>
                            <a:cxnLst/>
                            <a:rect l="0" t="0" r="0" b="0"/>
                            <a:pathLst>
                              <a:path w="2788920">
                                <a:moveTo>
                                  <a:pt x="0" y="0"/>
                                </a:moveTo>
                                <a:lnTo>
                                  <a:pt x="2788920" y="0"/>
                                </a:lnTo>
                              </a:path>
                            </a:pathLst>
                          </a:custGeom>
                          <a:ln w="3048" cap="flat">
                            <a:miter lim="127000"/>
                          </a:ln>
                        </wps:spPr>
                        <wps:style>
                          <a:lnRef idx="1">
                            <a:srgbClr val="808080"/>
                          </a:lnRef>
                          <a:fillRef idx="0">
                            <a:srgbClr val="000000">
                              <a:alpha val="0"/>
                            </a:srgbClr>
                          </a:fillRef>
                          <a:effectRef idx="0">
                            <a:scrgbClr r="0" g="0" b="0"/>
                          </a:effectRef>
                          <a:fontRef idx="none"/>
                        </wps:style>
                        <wps:bodyPr/>
                      </wps:wsp>
                      <wps:wsp>
                        <wps:cNvPr id="2302" name="Shape 2302"/>
                        <wps:cNvSpPr/>
                        <wps:spPr>
                          <a:xfrm>
                            <a:off x="3727704" y="5025073"/>
                            <a:ext cx="3118104" cy="0"/>
                          </a:xfrm>
                          <a:custGeom>
                            <a:avLst/>
                            <a:gdLst/>
                            <a:ahLst/>
                            <a:cxnLst/>
                            <a:rect l="0" t="0" r="0" b="0"/>
                            <a:pathLst>
                              <a:path w="3118104">
                                <a:moveTo>
                                  <a:pt x="0" y="0"/>
                                </a:moveTo>
                                <a:lnTo>
                                  <a:pt x="3118104" y="0"/>
                                </a:lnTo>
                              </a:path>
                            </a:pathLst>
                          </a:custGeom>
                          <a:ln w="3048" cap="flat">
                            <a:miter lim="127000"/>
                          </a:ln>
                        </wps:spPr>
                        <wps:style>
                          <a:lnRef idx="1">
                            <a:srgbClr val="808080"/>
                          </a:lnRef>
                          <a:fillRef idx="0">
                            <a:srgbClr val="000000">
                              <a:alpha val="0"/>
                            </a:srgbClr>
                          </a:fillRef>
                          <a:effectRef idx="0">
                            <a:scrgbClr r="0" g="0" b="0"/>
                          </a:effectRef>
                          <a:fontRef idx="none"/>
                        </wps:style>
                        <wps:bodyPr/>
                      </wps:wsp>
                    </wpg:wgp>
                  </a:graphicData>
                </a:graphic>
              </wp:inline>
            </w:drawing>
          </mc:Choice>
          <mc:Fallback>
            <w:pict>
              <v:group w14:anchorId="53B8DAA0" id="Group 14098" o:spid="_x0000_s1236" style="width:539.05pt;height:395.7pt;mso-position-horizontal-relative:char;mso-position-vertical-relative:line" coordsize="68458,502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ICEXBhEAAMD/AAAOAAAAZHJzL2Uyb0RvYy54bWzsXe1u4zYW/b/AvoPh/21E6jtoplh0toMF&#10;Ftui7T6A4sixAdkyZM8ks0+/55Ii9elEUmak2OIUmGpoWaZ0dHgvz728/Onn512y+BJnx226v1uy&#10;H63lIt6v0oft/vFu+d+/fv0hWC6Op2j/ECXpPr5bfo2Py58//P1vPz0dbmOebtLkIc4WuMj+ePt0&#10;uFtuTqfD7c3NcbWJd9Hxx/QQ7/HhOs120Qn/zB5vHrLoCVffJTfcsrybpzR7OGTpKj4e0fpRfrj8&#10;IK6/Xser02/r9TE+LZK7Jfp2En9n4u97+vvmw0/R7WMWHTbbVd6NaEAvdtF2jx/Vl/oYnaLF52zb&#10;uNRuu8rSY7o+/bhKdzfper1dxeIecDfMqt3Npyz9fBD38nj79HjQjwmPtvacBl929Z8vn7LDn4ff&#10;MzyJp8MjnoX4F93L8zrb0f/Ry8WzeGRf9SOLn0+LFRq9wHEDCyCv8JlrcdfybflQVxs8+cb3Vpt/&#10;vvLNG/XDN5XuPB3wghyLZ3B82zP4cxMdYvFoj7d4Br9ni+3D3ZKz0Fsu9tEOb+ofeHei/WMSL0Sr&#10;eDziXP2wjrdHPLeWJ8UCHuCRNJ+W47uhE8qHxezQ9xk9K33H0e0hO54+xeluQQd3ywx9EK9V9OXf&#10;x5M8VZ1Cv5vs6e99+us2SeSn1IIHp7pGR6fn+2dxd4w59HPUdp8+fMU9b9Lsf7+BveskfbpbpvnR&#10;kgiNX6dPl4vkX3s8a+KOOsjUwb06yE7JL6lgmOzPPz6f0vVWdLj4tbxjAFH2YQw0/VY0ffUYgHwH&#10;NK3AtdrxxBP1mYtXht7+KQB11Z3MBVDQqoWegXoM3QDV9GSe7zmCg9GtGtGYxTzLw/uuMRVWYjyS&#10;eupm5oIpBkSJqRiUabgN1SPohCewAv24b7GQ0xcLLCvWyXEcOwzEEFgCc/VZjrj0NTXKwow/yPEW&#10;bRt1tHreq0Mal1/0KA7Rib5HF6XDBUZX3ZfN3VJ1hT7fYdj9KxVnnmrmEt0sPk325bP01ZSRwbnq&#10;DPX/g7he+Uz1u8pWyCtWz5dPs/3MVZIeY/llui1huvStogflh5ns6a5D5jigUgTXbp1E0pjttif4&#10;fMl2hzETqFmKXy2263j6msT0bJL9H/EaVgwuBxMW8Zg93v+SZIsvEdkd8YewF48Bp9J31rCK+lvW&#10;2W/RqVFy2ET5tfLL5D8gLplfic6MhVNZv+wq7430LOGf4Skq/xJd0l8S3Ur3J/39Pbxi8YPCZsu7&#10;LUwm3RD9azybyQILXkKFj7IJXaGedCKkF8AnlO9RaPu+JThXsNKFG+TbXI6wNmOWMx0rdV/AStUV&#10;AqngnWSRvBv1phafVrmjr/YqK8tnqt9Vr+95VnY/U/VU9g+vYEe+4j6/KVnfRDtBekGZMpNb+P8r&#10;/VG3PB+ycswZq1wVLX2oyhyX2z64iDe2jav0PuCj6ounJobl4f772c5vwkzJ3+pt9OWG8Ba/MT9a&#10;XuaPNv1njFkfpeTMdJ5beLMrviW19OEH5ywIyYUx/MiNiHBrcVwmv/T1DD+Es3g5zh6shd3ghxh5&#10;Ort6PAxcl0EBMfww/MidvauZDIEftbmQaOljP2zftT1m/KsuWoGxH5dnP9yG/dCSdCepANMP5lP8&#10;yNgPYz+u0H7ocGKubXNLy/ud+OEiksgDzPINPww/rpAfOkCr+dEvOOtZrhO4xr8y/hUiQ1fIDx3v&#10;1vzoF+t+JRRj5F0KLxj56iJjlZiM11MHqKXP9NzQo3Nk0MzOL252zjC8V6MfaBlIDwdReoYsOHz9&#10;TCRfxV/HjQ4ix0TF0tvi9uozmj+pDp6L3ssYoTrLRAd1IEPm3Vyfd8Ua0XO0DOSH7Qchg5Bl+CGG&#10;SRMdvPhUMIS+G9FztAzlh2tbFjf8oKRQEz1H4uY18KMRPWf9ouel6YeNTFhaG2Lsh+GHSGy+Bn40&#10;oufFCqRO0Y8yPyzGAs/ww9iPa0m1h3/ViJ6jZaB/xX2X+2Z+brITryj7ivIKa/pVv+h5yX5wJ0Qq&#10;r6CX0a9M9u51zD8a0XPWM3peLNTi3LaZZfhh/Ksr8q8a0XM2OHrOQt+x+EsrGVXgwMQ/vudSX7M6&#10;ShTG6VXw5dzqKNYIn6Nl4PyD+cwJHWM/jP24HvvBG/FztAzlh+O6gWfsh+HHFfGjET/ng+PnDKW3&#10;fFkHwszPzfz8KubnvBE/R8tA+9FWnEEnN1GJBjP9gHX9tsVLTHEGWZbz+9RahOJUl3fRMpAeJj1R&#10;VPgx4Y8rCn9AbaqFP6T+1Lk4Qyn8Yfhh+EH50cdr4kcjfM4Hh88NP17hh+N7MNeiNly2fxDFFFGd&#10;ev8Ae410RlO6cfrSjZzzRrwcLd/SocqXC3q+haLHEvlxox2oBSd/vG2th1y/Ue7c91npYagAQ7J+&#10;z1VMQYVGaBwtfahQLvzWahwMF6i+r+HCBXChEQaX6zA6zyPKRawMF85GMAwXLoALjZA37xfyLhfk&#10;MVwwXIDufpmV3iG/6vBdaa8ban3VT1pkKfaH+YF7If0Rk8F8kyDb5Q5VZUBAwsHeKL7cyqGI6CGJ&#10;CjmK+d4aKK0rfgwTSDWNULvbfKcNcLQPOI+9NThV2ZcZ1BWIO0ShXoA4pJpLOcQ2Z5642nmIxcfj&#10;Qawz/OYCsY6iVCDuEEk5D7Fj2w5SJSWLLQsVTGlMKCB2WeCD5HKHHLB4ZIi1xZ4LxDoQUIFYJBO9&#10;7MS/ALHro3aahNj23Ebqd32gHhfiIs9qLhBrLbsCcQc9+wWIQx9J/TnEHMkCwvoVLJ4YYu1nzAVi&#10;rc5WIO6g0J6H2HUsC7CKgZqHLu0HUh+og1yoYvbo7laR7TIXiLXqWIFYe53nFz2/ALHncMpsIY+a&#10;uyFtRlGBeGIWaz9jLhBrMa0CsfY6h0DsWdz2cneL9mRwWjxqDB4TuVtF0sFcINYaUQVi7XUOgtjB&#10;robAkFiMDdWwWKLJ4gkh1n7GTCB2YBSb82K0vkH68AJMhfOBmjmoBdbibk0IsfYz5gJxq/Qhh9ah&#10;kyYUQHRdaFZyYgx5y23BuCxvjTxr0o7GXDBu1T4c7ZMMGamxiazt5TviYcdYzjCFajhcE/JYexpz&#10;wbhV/JBe8GAeh57nYuNnyWMIXNBJKxhD4Jpy3qRdjblg3Kp+yNWkwzEOLR/BPYExFC7LFxbwvcgf&#10;tvY15oIxxswWl0u7JUPGasyVLBs2WGIMiQtxiQqPp50cF6G0uWDcqn842i0ZhjH2iqaVVEIACV0W&#10;1qZO0wYjpOWgQWouGLcKIJJ4Q8dqlO33MWPKMYbIZb8vHmuHci4YtyogsjrpYIyZ7Tpq7kQqV5sE&#10;Mt3cydbRtJlg7LZKIGh9gwSCvfxcLOSWPIbMhQVITXtcnjsJYo2WG2DPTeZyWzN80PoWjDlzfJh0&#10;YY9J53JbxuoyxuNqILZ2KOfC41YNxNUma4jPRdkfpG0JjCmNC3pIw6+eEGPtUM4F41YNxNUmaxjG&#10;rhfAz5IYQ+eqFx+feO40N53LbdVA0PqGsdp2wlDtrusgVcCWU7FCA6nrXCOP1XPTubBqrkUDkWvp&#10;hvrVyLi1g7DI5LJkNl6B8bQ8LmJqcxmrWzUQGSgajrFHMMux2obOVS8kNjHG2qGcC8atGoh0hAdj&#10;7FkeiCwxFrlcNb96Wp2rCJzOBeNWDcTVJmuQz+XZlqvz9aBzSTe9OlZP51cXgdOZYOy1aiBofYvP&#10;5XmBh6FA6tXQueQCs3eDsZ40zAXjVg1ErmgYPFbDqebQtqQGgnSuet4t2eMJeawnDXPBuDXXRy5M&#10;Go6x44fQqCXG0Ln8ljyQ6fRqZ246F+VAN+PH0hEeirETIiShNRDSucTQXx2rJ8R4bjqX16qBoPUN&#10;9hgSiG3Be9U6V30TsfpYLSYzo8UkisDpXMbqVg3E08PZEL/aRRZISLuVimXHtGBRXK7g8bQ6VxE4&#10;nQvGrRqIp4ezYRh7loXl5AJjWrEo92ouMK5rIOPyuAiczgXjVg0Ey1jeMFa7ANin0k3EY9K5gld8&#10;rpExnpvOBVPZ5nO9SQNxGZax+XnurdC5mmN1ZXH5uDkCrgiBkEM5Ex7D5W3BWDrCQ/1ql3meH+Z6&#10;NS1alPtaVsfq6ebHRXB8Lhi3aiAg4VvGam45gVrS1iWfa+Sxem46Fy1Zac6PZeLGYB5zx0FBH2mP&#10;RT5Xbaye2OfSE8O58Lg110cKU8MxDhyGEVH4XF3yuUbmsZ4YzgVjrXOJbdsWKGWqh7Lz8yaqzpOX&#10;4CpVfW/bNATmnhaS24xh/BZXLmkdq8/H06c43dHloi/YTQAGIrp9fFBH0UYdrZ736jCLV6dFQjuQ&#10;LFAVDH/Lrevv8z1JoqKytDxcoIqv+nm6fFGl93BaPIsroINCiUPXik+T/V8pnV8+S10H/cS58gwc&#10;HKLTRrTQAfopjss3l+xN9dI/4jU9zndeydfXmqDmgx72O/HBDVCjLI/H4ZXHyj5yewpflEEuojpp&#10;k26ik3diOB3UXZSYY9hgidKE17TnARYx5l6eZoM2kH3ZYPuov2gZNpDlMLZB2dt4vYY9vxDboHVm&#10;zYYOGjMNsrmvVLINtmtbliyMbWxDyQ00ntLFsEEr8poNHdT4M2zgvhXWVwQoH8N4SmYznPc/b9Cx&#10;C82GDnGLM2ywGAvqeQOGDZhvm1n0ZXhKVM1GqsOKDWjBNPhl1bCdDdx3uW9m0UZTutidDwIdD9Ns&#10;6BALO8MGJ+Ssvs7d2AZjGy5mFh3oyKFmg06C6KspYVcRu1FL3rDBsOFy2KBjrJoNHWoptNsGhrJG&#10;lqyfbDQloymRww2t+ZIUVkSI6/OGftHoksLKUPU6lEUdDRsMGy6RDY1YtHT8h8yimeO6QX0dv/GU&#10;jKd0OZ5SIxYdDI5Fo2qc58t0JGMbjG24RNvQiEXLDSCG2Ia2vD1jGoxpuBzToEPR5S10ZMygMyGc&#10;wLKoQgdlq/pIRH+t0KRI/cD8apy9ZIuKTjNJTKbaRM0FBmjtE0YqY+oE2JOwln5WX4wtUj3Hw1Tn&#10;S8wE01CHBcs8RetQTDn37FAQsXDj6pgKJ3E8TPULOhdMdXCrgmm/AFeJpxyeuY1Nu/FKnMd03LG3&#10;qNA0F0x1iKaCab8wTRlTKmDUVmS/vChzXJ4WFZnmgqkONFQw7RdsKGPqoLz+az7SyJjqF3QumGq5&#10;vIJpP8m8jCkLscHvu/KRPP2CzgVTLfpWMO23CKmEKUM9IpS5eNmejsxT/YLOBVMtXVYwFU99yPyU&#10;eT4LX/ORRsZUv6BzwVQLcBVMBdG6Y8qxwRReDmgOWAvNqUB+xe9lWECIuvvFXswjg6rf0LmA2iok&#10;hXqe3ik/CQVnNKhY6u7XnaSpQdWv6FxAbVWSUNurl+pQgBqEDoJHrxB1XCWpqIM1D0ztIlGkNPpS&#10;ax9MGarq5iu1afNOmaJeEh08z6ItFGj9EYPMJIsUjaYkyQUgZErmgmmb52v3THmwsfFIgD0pRH2R&#10;NlRtVH3Ddr5ToVpUupoJqqhVXU3psmX16s4+kmfbIdEdLHQtjo11xYywoCktDgk5lOVJ1wmqXpBq&#10;WdQQKdcOUSuei0+rFUbUFehG1bl9ayqg9CwGtFV0uFuuk+gk6hHstqc4WyTbHUYxLLO0imsjPZBQ&#10;OB5+z+TSnOPpaxLTHSR7rDNabB9QHoXJogbZ4/0vSbb4EqHySmDRfzTUYjAUp9J31tsk0d/KSyGU&#10;v4Vfph+nU6PksInktdRljvJUccn8SnSmTl6Unbm6Cgu2paXWPP+XWvoYMRsVLH3rBX6gZk2A4jsT&#10;80P1gkAtGNCHH+oKhh/vgh8YOh5vnx4PgrGPWXTYbFcfo1NU/jeOnw63MU83afIQZx/+DwAA//8D&#10;AFBLAwQUAAYACAAAACEA/nb9UN4AAAAGAQAADwAAAGRycy9kb3ducmV2LnhtbEyPzWrDMBCE74W+&#10;g9hCb42s/iVxLYcQ2p5CoUmh5LaxNraJtTKWYjtvX6WX9rIwzDDzbbYYbSN66nztWIOaJCCIC2dq&#10;LjV8bd/uZiB8QDbYOCYNZ/KwyK+vMkyNG/iT+k0oRSxhn6KGKoQ2ldIXFVn0E9cSR+/gOoshyq6U&#10;psMhlttG3ifJs7RYc1yosKVVRcVxc7Ia3gcclg/qtV8fD6vzbvv08b1WpPXtzbh8ARFoDH9huOBH&#10;dMgj096d2HjRaIiPhN978ZLpTIHYa5jO1SPIPJP/8fMfAAAA//8DAFBLAQItABQABgAIAAAAIQC2&#10;gziS/gAAAOEBAAATAAAAAAAAAAAAAAAAAAAAAABbQ29udGVudF9UeXBlc10ueG1sUEsBAi0AFAAG&#10;AAgAAAAhADj9If/WAAAAlAEAAAsAAAAAAAAAAAAAAAAALwEAAF9yZWxzLy5yZWxzUEsBAi0AFAAG&#10;AAgAAAAhAKUgIRcGEQAAwP8AAA4AAAAAAAAAAAAAAAAALgIAAGRycy9lMm9Eb2MueG1sUEsBAi0A&#10;FAAGAAgAAAAhAP52/VDeAAAABgEAAA8AAAAAAAAAAAAAAAAAYBMAAGRycy9kb3ducmV2LnhtbFBL&#10;BQYAAAAABAAEAPMAAABrFAAAAAA=&#10;">
                <v:rect id="Rectangle 2196" o:spid="_x0000_s1237" style="position:absolute;left:182;width:4760;height:139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j3BtxwAAAN0AAAAPAAAAZHJzL2Rvd25yZXYueG1sRI9Pa8JA&#10;FMTvhX6H5RW81Y0eQpK6ivgHc2y1YL09ss8kmH0bsmsS++m7hUKPw8z8hlmsRtOInjpXW1Ywm0Yg&#10;iAuray4VfJ72rwkI55E1NpZJwYMcrJbPTwvMtB34g/qjL0WAsMtQQeV9m0npiooMuqltiYN3tZ1B&#10;H2RXSt3hEOCmkfMoiqXBmsNChS1tKipux7tRcEja9Vduv4ey2V0O5/dzuj2lXqnJy7h+A+Fp9P/h&#10;v3auFcxnaQy/b8ITkMsfAAAA//8DAFBLAQItABQABgAIAAAAIQDb4fbL7gAAAIUBAAATAAAAAAAA&#10;AAAAAAAAAAAAAABbQ29udGVudF9UeXBlc10ueG1sUEsBAi0AFAAGAAgAAAAhAFr0LFu/AAAAFQEA&#10;AAsAAAAAAAAAAAAAAAAAHwEAAF9yZWxzLy5yZWxzUEsBAi0AFAAGAAgAAAAhAK6PcG3HAAAA3QAA&#10;AA8AAAAAAAAAAAAAAAAABwIAAGRycy9kb3ducmV2LnhtbFBLBQYAAAAAAwADALcAAAD7AgAAAAA=&#10;" filled="f" stroked="f">
                  <v:textbox inset="0,0,0,0">
                    <w:txbxContent>
                      <w:p w14:paraId="08A44C4C" w14:textId="77777777" w:rsidR="00E53869" w:rsidRDefault="00E53869" w:rsidP="00E53869">
                        <w:r>
                          <w:rPr>
                            <w:rFonts w:ascii="Times New Roman" w:eastAsia="Times New Roman" w:hAnsi="Times New Roman" w:cs="Times New Roman"/>
                            <w:w w:val="123"/>
                            <w:sz w:val="17"/>
                          </w:rPr>
                          <w:t>Naam:</w:t>
                        </w:r>
                      </w:p>
                    </w:txbxContent>
                  </v:textbox>
                </v:rect>
                <v:rect id="Rectangle 2197" o:spid="_x0000_s1238" style="position:absolute;left:10850;width:11472;height:139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w9X2xwAAAN0AAAAPAAAAZHJzL2Rvd25yZXYueG1sRI9Ba8JA&#10;FITvBf/D8oTe6kYPrYmuIWiLHlsjRG+P7DMJZt+G7Nak/fXdQqHHYWa+YdbpaFpxp941lhXMZxEI&#10;4tLqhisFp/ztaQnCeWSNrWVS8EUO0s3kYY2JtgN/0P3oKxEg7BJUUHvfJVK6siaDbmY74uBdbW/Q&#10;B9lXUvc4BLhp5SKKnqXBhsNCjR1taypvx0+jYL/ssvPBfg9V+3rZF+9FvMtjr9TjdMxWIDyN/j/8&#10;1z5oBYt5/AK/b8ITkJsfAAAA//8DAFBLAQItABQABgAIAAAAIQDb4fbL7gAAAIUBAAATAAAAAAAA&#10;AAAAAAAAAAAAAABbQ29udGVudF9UeXBlc10ueG1sUEsBAi0AFAAGAAgAAAAhAFr0LFu/AAAAFQEA&#10;AAsAAAAAAAAAAAAAAAAAHwEAAF9yZWxzLy5yZWxzUEsBAi0AFAAGAAgAAAAhAMHD1fbHAAAA3QAA&#10;AA8AAAAAAAAAAAAAAAAABwIAAGRycy9kb3ducmV2LnhtbFBLBQYAAAAAAwADALcAAAD7AgAAAAA=&#10;" filled="f" stroked="f">
                  <v:textbox inset="0,0,0,0">
                    <w:txbxContent>
                      <w:p w14:paraId="4D5F1B4C" w14:textId="77777777" w:rsidR="00E53869" w:rsidRDefault="00E53869" w:rsidP="00E53869">
                        <w:proofErr w:type="spellStart"/>
                        <w:r>
                          <w:rPr>
                            <w:rFonts w:ascii="Times New Roman" w:eastAsia="Times New Roman" w:hAnsi="Times New Roman" w:cs="Times New Roman"/>
                            <w:w w:val="103"/>
                            <w:sz w:val="17"/>
                          </w:rPr>
                          <w:t>Nannings</w:t>
                        </w:r>
                        <w:proofErr w:type="spellEnd"/>
                        <w:r>
                          <w:rPr>
                            <w:rFonts w:ascii="Times New Roman" w:eastAsia="Times New Roman" w:hAnsi="Times New Roman" w:cs="Times New Roman"/>
                            <w:w w:val="103"/>
                            <w:sz w:val="17"/>
                          </w:rPr>
                          <w:t>-Duyn,</w:t>
                        </w:r>
                        <w:r>
                          <w:rPr>
                            <w:rFonts w:ascii="Times New Roman" w:eastAsia="Times New Roman" w:hAnsi="Times New Roman" w:cs="Times New Roman"/>
                            <w:spacing w:val="11"/>
                            <w:w w:val="103"/>
                            <w:sz w:val="17"/>
                          </w:rPr>
                          <w:t xml:space="preserve"> </w:t>
                        </w:r>
                        <w:r>
                          <w:rPr>
                            <w:rFonts w:ascii="Times New Roman" w:eastAsia="Times New Roman" w:hAnsi="Times New Roman" w:cs="Times New Roman"/>
                            <w:w w:val="103"/>
                            <w:sz w:val="17"/>
                          </w:rPr>
                          <w:t>A</w:t>
                        </w:r>
                      </w:p>
                    </w:txbxContent>
                  </v:textbox>
                </v:rect>
                <v:rect id="Rectangle 2198" o:spid="_x0000_s1239" style="position:absolute;left:182;top:1676;width:10161;height:13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XEGExAAAAN0AAAAPAAAAZHJzL2Rvd25yZXYueG1sRE9Na4NA&#10;EL0X8h+WKfTWrMkhqM0qoWmJx9QU0t4Gd6pSd1bcjdr8+u4hkOPjfW/z2XRipMG1lhWslhEI4srq&#10;lmsFn6f35xiE88gaO8uk4I8c5NniYYupthN/0Fj6WoQQdikqaLzvUyld1ZBBt7Q9ceB+7GDQBzjU&#10;Ug84hXDTyXUUbaTBlkNDgz29NlT9lhej4BD3u6/CXqe6e/s+nI/nZH9KvFJPj/PuBYSn2d/FN3eh&#10;FaxXSZgb3oQnILN/AAAA//8DAFBLAQItABQABgAIAAAAIQDb4fbL7gAAAIUBAAATAAAAAAAAAAAA&#10;AAAAAAAAAABbQ29udGVudF9UeXBlc10ueG1sUEsBAi0AFAAGAAgAAAAhAFr0LFu/AAAAFQEAAAsA&#10;AAAAAAAAAAAAAAAAHwEAAF9yZWxzLy5yZWxzUEsBAi0AFAAGAAgAAAAhALBcQYTEAAAA3QAAAA8A&#10;AAAAAAAAAAAAAAAABwIAAGRycy9kb3ducmV2LnhtbFBLBQYAAAAAAwADALcAAAD4AgAAAAA=&#10;" filled="f" stroked="f">
                  <v:textbox inset="0,0,0,0">
                    <w:txbxContent>
                      <w:p w14:paraId="265C178C" w14:textId="77777777" w:rsidR="00E53869" w:rsidRDefault="00E53869" w:rsidP="00E53869">
                        <w:r>
                          <w:rPr>
                            <w:rFonts w:ascii="Times New Roman" w:eastAsia="Times New Roman" w:hAnsi="Times New Roman" w:cs="Times New Roman"/>
                            <w:w w:val="124"/>
                            <w:sz w:val="17"/>
                          </w:rPr>
                          <w:t>Trenddiagram</w:t>
                        </w:r>
                      </w:p>
                    </w:txbxContent>
                  </v:textbox>
                </v:rect>
                <v:shape id="Shape 2199" o:spid="_x0000_s1240" style="position:absolute;top:2701;width:68458;height:44440;visibility:visible;mso-wrap-style:square;v-text-anchor:top" coordsize="6845808,44439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G1RrxwAAAN0AAAAPAAAAZHJzL2Rvd25yZXYueG1sRI9Ba8JA&#10;FITvBf/D8oReim40IE3qKqIInoqxpdLbI/tMgtm3Mbs16b93BcHjMDPfMPNlb2pxpdZVlhVMxhEI&#10;4tzqigsF31/b0TsI55E11pZJwT85WC4GL3NMte04o+vBFyJA2KWooPS+SaV0eUkG3dg2xME72dag&#10;D7ItpG6xC3BTy2kUzaTBisNCiQ2tS8rPhz+jIO7sbpXt4/qy+dye3n5+4yyZHZV6HfarDxCeev8M&#10;P9o7rWA6SRK4vwlPQC5uAAAA//8DAFBLAQItABQABgAIAAAAIQDb4fbL7gAAAIUBAAATAAAAAAAA&#10;AAAAAAAAAAAAAABbQ29udGVudF9UeXBlc10ueG1sUEsBAi0AFAAGAAgAAAAhAFr0LFu/AAAAFQEA&#10;AAsAAAAAAAAAAAAAAAAAHwEAAF9yZWxzLy5yZWxzUEsBAi0AFAAGAAgAAAAhAGEbVGvHAAAA3QAA&#10;AA8AAAAAAAAAAAAAAAAABwIAAGRycy9kb3ducmV2LnhtbFBLBQYAAAAAAwADALcAAAD7AgAAAAA=&#10;" path="m,l6845808,r,4443984l,4443984,,xe" filled="f" strokeweight=".72pt">
                  <v:stroke miterlimit="83231f" joinstyle="miter"/>
                  <v:path arrowok="t" textboxrect="0,0,6845808,4443984"/>
                </v:shape>
                <v:shape id="Shape 18014" o:spid="_x0000_s1241" style="position:absolute;left:6858;top:9377;width:54757;height:31104;visibility:visible;mso-wrap-style:square;v-text-anchor:top" coordsize="5475732,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JTMFwgAAAN4AAAAPAAAAZHJzL2Rvd25yZXYueG1sRE9Ni8Iw&#10;EL0L/ocwwt40VVSkGkWFheJNLeJxaGabrs2kNFHr/vrNwoK3ebzPWW06W4sHtb5yrGA8SkAQF05X&#10;XCrIz5/DBQgfkDXWjknBizxs1v3eClPtnnykxymUIoawT1GBCaFJpfSFIYt+5BriyH251mKIsC2l&#10;bvEZw20tJ0kylxYrjg0GG9obKm6nu1UQDrssn1wLub8YPL++D+5nOsuU+hh02yWIQF14i//dmY7z&#10;F8l4Cn/vxBvk+hcAAP//AwBQSwECLQAUAAYACAAAACEA2+H2y+4AAACFAQAAEwAAAAAAAAAAAAAA&#10;AAAAAAAAW0NvbnRlbnRfVHlwZXNdLnhtbFBLAQItABQABgAIAAAAIQBa9CxbvwAAABUBAAALAAAA&#10;AAAAAAAAAAAAAB8BAABfcmVscy8ucmVsc1BLAQItABQABgAIAAAAIQDUJTMFwgAAAN4AAAAPAAAA&#10;AAAAAAAAAAAAAAcCAABkcnMvZG93bnJldi54bWxQSwUGAAAAAAMAAwC3AAAA9gIAAAAA&#10;" path="m,l5475732,r,3110484l,3110484,,e" fillcolor="#fffff0" stroked="f" strokeweight="0">
                  <v:stroke miterlimit="83231f" joinstyle="miter"/>
                  <v:path arrowok="t" textboxrect="0,0,5475732,3110484"/>
                </v:shape>
                <v:shape id="Shape 2201" o:spid="_x0000_s1242" style="position:absolute;left:14523;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NHNjxAAAAN0AAAAPAAAAZHJzL2Rvd25yZXYueG1sRI/BasMw&#10;EETvhfyD2EJvjRwHSuNECcEQaC7FSZv7Ym0sU2tlLNWW/74qFHocZuYNsztE24mRBt86VrBaZiCI&#10;a6dbbhR8fpyeX0H4gKyxc0wKZvJw2C8edlhoN/GFxmtoRIKwL1CBCaEvpPS1IYt+6Xri5N3dYDEk&#10;OTRSDzgluO1knmUv0mLLacFgT6Wh+uv6bRXEW9yU73lfBkPrbmZTVZfzUamnx3jcgggUw3/4r/2m&#10;FeR5toLfN+kJyP0PAAAA//8DAFBLAQItABQABgAIAAAAIQDb4fbL7gAAAIUBAAATAAAAAAAAAAAA&#10;AAAAAAAAAABbQ29udGVudF9UeXBlc10ueG1sUEsBAi0AFAAGAAgAAAAhAFr0LFu/AAAAFQEAAAsA&#10;AAAAAAAAAAAAAAAAHwEAAF9yZWxzLy5yZWxzUEsBAi0AFAAGAAgAAAAhAJI0c2PEAAAA3QAAAA8A&#10;AAAAAAAAAAAAAAAABwIAAGRycy9kb3ducmV2LnhtbFBLBQYAAAAAAwADALcAAAD4AgAAAAA=&#10;" path="m,l,3110484e" filled="f" strokecolor="#d3d3d3" strokeweight="1.32pt">
                  <v:stroke miterlimit="83231f" joinstyle="miter"/>
                  <v:path arrowok="t" textboxrect="0,0,0,3110484"/>
                </v:shape>
                <v:shape id="Shape 2202" o:spid="_x0000_s1243" style="position:absolute;left:22189;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5u0UwwAAAN0AAAAPAAAAZHJzL2Rvd25yZXYueG1sRI9PawIx&#10;FMTvgt8hvEJvmm0KUrdGkQXBXsR/vT82r5ulm5dlEzV++0YQehxm5jfMYpVcJ640hNazhrdpAYK4&#10;9qblRsP5tJl8gAgR2WDnmTTcKcBqOR4tsDT+xge6HmMjMoRDiRpsjH0pZagtOQxT3xNn78cPDmOW&#10;QyPNgLcMd51URTGTDlvOCxZ7qizVv8eL05C+07zaqb6Klt67O9v9/vC11vr1Ja0/QURK8T/8bG+N&#10;BqUKBY83+QnI5R8AAAD//wMAUEsBAi0AFAAGAAgAAAAhANvh9svuAAAAhQEAABMAAAAAAAAAAAAA&#10;AAAAAAAAAFtDb250ZW50X1R5cGVzXS54bWxQSwECLQAUAAYACAAAACEAWvQsW78AAAAVAQAACwAA&#10;AAAAAAAAAAAAAAAfAQAAX3JlbHMvLnJlbHNQSwECLQAUAAYACAAAACEAYubtFMMAAADdAAAADwAA&#10;AAAAAAAAAAAAAAAHAgAAZHJzL2Rvd25yZXYueG1sUEsFBgAAAAADAAMAtwAAAPcCAAAAAA==&#10;" path="m,l,3110484e" filled="f" strokecolor="#d3d3d3" strokeweight="1.32pt">
                  <v:stroke miterlimit="83231f" joinstyle="miter"/>
                  <v:path arrowok="t" textboxrect="0,0,0,3110484"/>
                </v:shape>
                <v:shape id="Shape 2203" o:spid="_x0000_s1244" style="position:absolute;left:29855;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qkiPxAAAAN0AAAAPAAAAZHJzL2Rvd25yZXYueG1sRI/BasMw&#10;EETvhfyD2EBujVwbSuNGCcEQaC/FSZv7Ym0tU2tlLCWW/z4qFHocZuYNs91H24sbjb5zrOBpnYEg&#10;bpzuuFXw9Xl8fAHhA7LG3jEpmMnDfrd42GKp3cQnup1DKxKEfYkKTAhDKaVvDFn0azcQJ+/bjRZD&#10;kmMr9YhTgtte5ln2LC12nBYMDlQZan7OV6sgXuKm+siHKhgq+plNXZ/eD0qtlvHwCiJQDP/hv/ab&#10;VpDnWQG/b9ITkLs7AAAA//8DAFBLAQItABQABgAIAAAAIQDb4fbL7gAAAIUBAAATAAAAAAAAAAAA&#10;AAAAAAAAAABbQ29udGVudF9UeXBlc10ueG1sUEsBAi0AFAAGAAgAAAAhAFr0LFu/AAAAFQEAAAsA&#10;AAAAAAAAAAAAAAAAHwEAAF9yZWxzLy5yZWxzUEsBAi0AFAAGAAgAAAAhAA2qSI/EAAAA3QAAAA8A&#10;AAAAAAAAAAAAAAAABwIAAGRycy9kb3ducmV2LnhtbFBLBQYAAAAAAwADALcAAAD4AgAAAAA=&#10;" path="m,l,3110484e" filled="f" strokecolor="#d3d3d3" strokeweight="1.32pt">
                  <v:stroke miterlimit="83231f" joinstyle="miter"/>
                  <v:path arrowok="t" textboxrect="0,0,0,3110484"/>
                </v:shape>
                <v:shape id="Shape 2204" o:spid="_x0000_s1245" style="position:absolute;left:37536;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Q9D7wwAAAN0AAAAPAAAAZHJzL2Rvd25yZXYueG1sRI9PawIx&#10;FMTvBb9DeIK3mnUtYrdGkYVCvRT/tPfH5rlZ3Lwsm6jx2xtB8DjMzG+YxSraVlyo941jBZNxBoK4&#10;crrhWsHf4ft9DsIHZI2tY1JwIw+r5eBtgYV2V97RZR9qkSDsC1RgQugKKX1lyKIfu444eUfXWwxJ&#10;9rXUPV4T3LYyz7KZtNhwWjDYUWmoOu3PVkH8j5/lb96VwdC0vbHZbnebtVKjYVx/gQgUwyv8bP9o&#10;BXmefcDjTXoCcnkHAAD//wMAUEsBAi0AFAAGAAgAAAAhANvh9svuAAAAhQEAABMAAAAAAAAAAAAA&#10;AAAAAAAAAFtDb250ZW50X1R5cGVzXS54bWxQSwECLQAUAAYACAAAACEAWvQsW78AAAAVAQAACwAA&#10;AAAAAAAAAAAAAAAfAQAAX3JlbHMvLnJlbHNQSwECLQAUAAYACAAAACEAgkPQ+8MAAADdAAAADwAA&#10;AAAAAAAAAAAAAAAHAgAAZHJzL2Rvd25yZXYueG1sUEsFBgAAAAADAAMAtwAAAPcCAAAAAA==&#10;" path="m,l,3110484e" filled="f" strokecolor="#d3d3d3" strokeweight="1.32pt">
                  <v:stroke miterlimit="83231f" joinstyle="miter"/>
                  <v:path arrowok="t" textboxrect="0,0,0,3110484"/>
                </v:shape>
                <v:shape id="Shape 2205" o:spid="_x0000_s1246" style="position:absolute;left:45217;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D3VgwwAAAN0AAAAPAAAAZHJzL2Rvd25yZXYueG1sRI9PawIx&#10;FMTvBb9DeIK3mnWlYrdGkYVCvRT/tPfH5rlZ3Lwsm6jx2xtB8DjMzG+YxSraVlyo941jBZNxBoK4&#10;crrhWsHf4ft9DsIHZI2tY1JwIw+r5eBtgYV2V97RZR9qkSDsC1RgQugKKX1lyKIfu444eUfXWwxJ&#10;9rXUPV4T3LYyz7KZtNhwWjDYUWmoOu3PVkH8j5/lb96VwdC0vbHZbnebtVKjYVx/gQgUwyv8bP9o&#10;BXmefcDjTXoCcnkHAAD//wMAUEsBAi0AFAAGAAgAAAAhANvh9svuAAAAhQEAABMAAAAAAAAAAAAA&#10;AAAAAAAAAFtDb250ZW50X1R5cGVzXS54bWxQSwECLQAUAAYACAAAACEAWvQsW78AAAAVAQAACwAA&#10;AAAAAAAAAAAAAAAfAQAAX3JlbHMvLnJlbHNQSwECLQAUAAYACAAAACEA7Q91YMMAAADdAAAADwAA&#10;AAAAAAAAAAAAAAAHAgAAZHJzL2Rvd25yZXYueG1sUEsFBgAAAAADAAMAtwAAAPcCAAAAAA==&#10;" path="m,l,3110484e" filled="f" strokecolor="#d3d3d3" strokeweight="1.32pt">
                  <v:stroke miterlimit="83231f" joinstyle="miter"/>
                  <v:path arrowok="t" textboxrect="0,0,0,3110484"/>
                </v:shape>
                <v:shape id="Shape 2206" o:spid="_x0000_s1247" style="position:absolute;left:52882;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3esXxAAAAN0AAAAPAAAAZHJzL2Rvd25yZXYueG1sRI/BasMw&#10;EETvhfyD2EBvjVwXQuNECcEQaC8ldpv7Ym0sU2tlLCWW/74qFHocZuYNsztE24s7jb5zrOB5lYEg&#10;bpzuuFXw9Xl6egXhA7LG3jEpmMnDYb942GGh3cQV3evQigRhX6ACE8JQSOkbQxb9yg3Eybu60WJI&#10;cmylHnFKcNvLPMvW0mLHacHgQKWh5ru+WQXxEjflRz6UwdBLP7M5n6v3o1KPy3jcgggUw3/4r/2m&#10;FeR5tobfN+kJyP0PAAAA//8DAFBLAQItABQABgAIAAAAIQDb4fbL7gAAAIUBAAATAAAAAAAAAAAA&#10;AAAAAAAAAABbQ29udGVudF9UeXBlc10ueG1sUEsBAi0AFAAGAAgAAAAhAFr0LFu/AAAAFQEAAAsA&#10;AAAAAAAAAAAAAAAAHwEAAF9yZWxzLy5yZWxzUEsBAi0AFAAGAAgAAAAhAB3d6xfEAAAA3QAAAA8A&#10;AAAAAAAAAAAAAAAABwIAAGRycy9kb3ducmV2LnhtbFBLBQYAAAAAAwADALcAAAD4AgAAAAA=&#10;" path="m,l,3110484e" filled="f" strokecolor="#d3d3d3" strokeweight="1.32pt">
                  <v:stroke miterlimit="83231f" joinstyle="miter"/>
                  <v:path arrowok="t" textboxrect="0,0,0,3110484"/>
                </v:shape>
                <v:shape id="Shape 2207" o:spid="_x0000_s1248" style="position:absolute;left:60548;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kU6MwwAAAN0AAAAPAAAAZHJzL2Rvd25yZXYueG1sRI9PawIx&#10;FMTvBb9DeIK3mnWFardGkYVCvRT/tPfH5rlZ3Lwsm6jx2xtB8DjMzG+YxSraVlyo941jBZNxBoK4&#10;crrhWsHf4ft9DsIHZI2tY1JwIw+r5eBtgYV2V97RZR9qkSDsC1RgQugKKX1lyKIfu444eUfXWwxJ&#10;9rXUPV4T3LYyz7IPabHhtGCwo9JQddqfrYL4Hz/L37wrg6Fpe2Oz3e42a6VGw7j+AhEohlf42f7R&#10;CvI8m8HjTXoCcnkHAAD//wMAUEsBAi0AFAAGAAgAAAAhANvh9svuAAAAhQEAABMAAAAAAAAAAAAA&#10;AAAAAAAAAFtDb250ZW50X1R5cGVzXS54bWxQSwECLQAUAAYACAAAACEAWvQsW78AAAAVAQAACwAA&#10;AAAAAAAAAAAAAAAfAQAAX3JlbHMvLnJlbHNQSwECLQAUAAYACAAAACEAcpFOjMMAAADdAAAADwAA&#10;AAAAAAAAAAAAAAAHAgAAZHJzL2Rvd25yZXYueG1sUEsFBgAAAAADAAMAtwAAAPcCAAAAAA==&#10;" path="m,l,3110484e" filled="f" strokecolor="#d3d3d3" strokeweight="1.32pt">
                  <v:stroke miterlimit="83231f" joinstyle="miter"/>
                  <v:path arrowok="t" textboxrect="0,0,0,3110484"/>
                </v:shape>
                <v:shape id="Shape 2208" o:spid="_x0000_s1249" style="position:absolute;left:6858;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Dtr+wQAAAN0AAAAPAAAAZHJzL2Rvd25yZXYueG1sRE/JasMw&#10;EL0H+g9iCr3FclwIrRslBEOhvRRn6X2wppaJNTKWast/Xx0CPT7evjtE24uJRt85VrDJchDEjdMd&#10;twqul/f1CwgfkDX2jknBQh4O+4fVDkvtZj7RdA6tSCHsS1RgQhhKKX1jyKLP3ECcuB83WgwJjq3U&#10;I84p3PayyPOttNhxajA4UGWouZ1/rYL4HV+rr2KogqHnfmFT16fPo1JPj/H4BiJQDP/iu/tDKyiK&#10;PM1Nb9ITkPs/AAAA//8DAFBLAQItABQABgAIAAAAIQDb4fbL7gAAAIUBAAATAAAAAAAAAAAAAAAA&#10;AAAAAABbQ29udGVudF9UeXBlc10ueG1sUEsBAi0AFAAGAAgAAAAhAFr0LFu/AAAAFQEAAAsAAAAA&#10;AAAAAAAAAAAAHwEAAF9yZWxzLy5yZWxzUEsBAi0AFAAGAAgAAAAhAAMO2v7BAAAA3QAAAA8AAAAA&#10;AAAAAAAAAAAABwIAAGRycy9kb3ducmV2LnhtbFBLBQYAAAAAAwADALcAAAD1AgAAAAA=&#10;" path="m,l,3110484e" filled="f" strokecolor="#d3d3d3" strokeweight="1.32pt">
                  <v:stroke miterlimit="83231f" joinstyle="miter"/>
                  <v:path arrowok="t" textboxrect="0,0,0,3110484"/>
                </v:shape>
                <v:shape id="Shape 2209" o:spid="_x0000_s1250" style="position:absolute;left:6858;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Qn9lwgAAAN0AAAAPAAAAZHJzL2Rvd25yZXYueG1sRI9Pi8Iw&#10;FMTvC36H8ARva2oFWatRpCCsF/Hv/dG8bco2L6XJavz2RhD2OMzMb5jlOtpW3Kj3jWMFk3EGgrhy&#10;uuFaweW8/fwC4QOyxtYxKXiQh/Vq8LHEQrs7H+l2CrVIEPYFKjAhdIWUvjJk0Y9dR5y8H9dbDEn2&#10;tdQ93hPctjLPspm02HBaMNhRaaj6Pf1ZBfEa5+U+78pgaNo+2BwOx91GqdEwbhYgAsXwH363v7WC&#10;PM/m8HqTnoBcPQEAAP//AwBQSwECLQAUAAYACAAAACEA2+H2y+4AAACFAQAAEwAAAAAAAAAAAAAA&#10;AAAAAAAAW0NvbnRlbnRfVHlwZXNdLnhtbFBLAQItABQABgAIAAAAIQBa9CxbvwAAABUBAAALAAAA&#10;AAAAAAAAAAAAAB8BAABfcmVscy8ucmVsc1BLAQItABQABgAIAAAAIQBsQn9lwgAAAN0AAAAPAAAA&#10;AAAAAAAAAAAAAAcCAABkcnMvZG93bnJldi54bWxQSwUGAAAAAAMAAwC3AAAA9gIAAAAA&#10;" path="m,l,3110484e" filled="f" strokecolor="#d3d3d3" strokeweight="1.32pt">
                  <v:stroke miterlimit="83231f" joinstyle="miter"/>
                  <v:path arrowok="t" textboxrect="0,0,0,3110484"/>
                </v:shape>
                <v:shape id="Shape 2210" o:spid="_x0000_s1251" style="position:absolute;left:6858;top:4048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A/CjwgAAAN0AAAAPAAAAZHJzL2Rvd25yZXYueG1sRE/LasJA&#10;FN0X+g/DLbhrJkYoEh1FChWLBTGWrq+Zmwdm7oTMNI+/dxaCy8N5r7ejaURPnastK5hHMQji3Oqa&#10;SwW/l6/3JQjnkTU2lknBRA62m9eXNabaDnymPvOlCCHsUlRQed+mUrq8IoMusi1x4ArbGfQBdqXU&#10;HQ4h3DQyieMPabDm0FBhS58V5bfs3yhYXKdp+hmy4rTv/45t9m2K+GyUmr2NuxUIT6N/ih/ug1aQ&#10;JPOwP7wJT0Bu7gAAAP//AwBQSwECLQAUAAYACAAAACEA2+H2y+4AAACFAQAAEwAAAAAAAAAAAAAA&#10;AAAAAAAAW0NvbnRlbnRfVHlwZXNdLnhtbFBLAQItABQABgAIAAAAIQBa9CxbvwAAABUBAAALAAAA&#10;AAAAAAAAAAAAAB8BAABfcmVscy8ucmVsc1BLAQItABQABgAIAAAAIQAPA/CjwgAAAN0AAAAPAAAA&#10;AAAAAAAAAAAAAAcCAABkcnMvZG93bnJldi54bWxQSwUGAAAAAAMAAwC3AAAA9gIAAAAA&#10;" path="m5475732,l,e" filled="f" strokecolor="#d3d3d3" strokeweight="1.32pt">
                  <v:stroke miterlimit="83231f" joinstyle="miter"/>
                  <v:path arrowok="t" textboxrect="0,0,5475732,0"/>
                </v:shape>
                <v:shape id="Shape 2211" o:spid="_x0000_s1252" style="position:absolute;left:6858;top:3789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T1U4xQAAAN0AAAAPAAAAZHJzL2Rvd25yZXYueG1sRI9ba8JA&#10;FITfC/6H5Qi+1U0ilBJdRQSlYqGYFp+P2ZMLZs+G7DaXf98tFPo4zMw3zGY3mkb01LnasoJ4GYEg&#10;zq2uuVTw9Xl8fgXhPLLGxjIpmMjBbjt72mCq7cBX6jNfigBhl6KCyvs2ldLlFRl0S9sSB6+wnUEf&#10;ZFdK3eEQ4KaRSRS9SIM1h4UKWzpUlD+yb6NgdZ+m6X3Iio9Tf7u02dkU0dUotZiP+zUIT6P/D/+1&#10;37SCJIlj+H0TnoDc/gAAAP//AwBQSwECLQAUAAYACAAAACEA2+H2y+4AAACFAQAAEwAAAAAAAAAA&#10;AAAAAAAAAAAAW0NvbnRlbnRfVHlwZXNdLnhtbFBLAQItABQABgAIAAAAIQBa9CxbvwAAABUBAAAL&#10;AAAAAAAAAAAAAAAAAB8BAABfcmVscy8ucmVsc1BLAQItABQABgAIAAAAIQBgT1U4xQAAAN0AAAAP&#10;AAAAAAAAAAAAAAAAAAcCAABkcnMvZG93bnJldi54bWxQSwUGAAAAAAMAAwC3AAAA+QIAAAAA&#10;" path="m5475732,l,e" filled="f" strokecolor="#d3d3d3" strokeweight="1.32pt">
                  <v:stroke miterlimit="83231f" joinstyle="miter"/>
                  <v:path arrowok="t" textboxrect="0,0,5475732,0"/>
                </v:shape>
                <v:shape id="Shape 2212" o:spid="_x0000_s1253" style="position:absolute;left:6858;top:35300;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nctPxQAAAN0AAAAPAAAAZHJzL2Rvd25yZXYueG1sRI9La8Mw&#10;EITvhf4HsYXcGjkulOJGNiHQkpJAiFt63ljrB7FWxlL8+PdRIdDjMDPfMOtsMq0YqHeNZQWrZQSC&#10;uLC64UrBz/fH8xsI55E1tpZJwUwOsvTxYY2JtiOfaMh9JQKEXYIKau+7REpX1GTQLW1HHLzS9gZ9&#10;kH0ldY9jgJtWxlH0Kg02HBZq7GhbU3HJr0bBy3me58OYl8fP4Xff5V+mjE5GqcXTtHkH4Wny/+F7&#10;e6cVxPEqhr834QnI9AYAAP//AwBQSwECLQAUAAYACAAAACEA2+H2y+4AAACFAQAAEwAAAAAAAAAA&#10;AAAAAAAAAAAAW0NvbnRlbnRfVHlwZXNdLnhtbFBLAQItABQABgAIAAAAIQBa9CxbvwAAABUBAAAL&#10;AAAAAAAAAAAAAAAAAB8BAABfcmVscy8ucmVsc1BLAQItABQABgAIAAAAIQCQnctPxQAAAN0AAAAP&#10;AAAAAAAAAAAAAAAAAAcCAABkcnMvZG93bnJldi54bWxQSwUGAAAAAAMAAwC3AAAA+QIAAAAA&#10;" path="m5475732,l,e" filled="f" strokecolor="#d3d3d3" strokeweight="1.32pt">
                  <v:stroke miterlimit="83231f" joinstyle="miter"/>
                  <v:path arrowok="t" textboxrect="0,0,5475732,0"/>
                </v:shape>
                <v:shape id="Shape 2213" o:spid="_x0000_s1254" style="position:absolute;left:6858;top:32709;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W7UxQAAAN0AAAAPAAAAZHJzL2Rvd25yZXYueG1sRI9ba8JA&#10;FITfC/6H5Qh9qxsjlBJdRQRLpUIxis/H7MkFs2dDds3l37uFQh+HmfmGWW0GU4uOWldZVjCfRSCI&#10;M6srLhRczvu3DxDOI2usLZOCkRxs1pOXFSba9nyiLvWFCBB2CSoovW8SKV1WkkE3sw1x8HLbGvRB&#10;toXULfYBbmoZR9G7NFhxWCixoV1J2T19GAWL2ziOxz7Nfz6763eTHkwenYxSr9NhuwThafD/4b/2&#10;l1YQx/MF/L4JT0CunwAAAP//AwBQSwECLQAUAAYACAAAACEA2+H2y+4AAACFAQAAEwAAAAAAAAAA&#10;AAAAAAAAAAAAW0NvbnRlbnRfVHlwZXNdLnhtbFBLAQItABQABgAIAAAAIQBa9CxbvwAAABUBAAAL&#10;AAAAAAAAAAAAAAAAAB8BAABfcmVscy8ucmVsc1BLAQItABQABgAIAAAAIQD/0W7UxQAAAN0AAAAP&#10;AAAAAAAAAAAAAAAAAAcCAABkcnMvZG93bnJldi54bWxQSwUGAAAAAAMAAwC3AAAA+QIAAAAA&#10;" path="m5475732,l,e" filled="f" strokecolor="#d3d3d3" strokeweight="1.32pt">
                  <v:stroke miterlimit="83231f" joinstyle="miter"/>
                  <v:path arrowok="t" textboxrect="0,0,5475732,0"/>
                </v:shape>
                <v:shape id="Shape 2214" o:spid="_x0000_s1255" style="position:absolute;left:6858;top:30118;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OPagxQAAAN0AAAAPAAAAZHJzL2Rvd25yZXYueG1sRI9ba8JA&#10;FITfC/0Pyyn0rW6MRSS6SilULBXEWPp8zJ5caPZsyK65/HtXEHwcZuYbZrUZTC06al1lWcF0EoEg&#10;zqyuuFDwe/p6W4BwHlljbZkUjORgs35+WmGibc9H6lJfiABhl6CC0vsmkdJlJRl0E9sQBy+3rUEf&#10;ZFtI3WIf4KaWcRTNpcGKw0KJDX2WlP2nF6Ngdh7Hcd+n+WHb/f006bfJo6NR6vVl+FiC8DT4R/je&#10;3mkFcTx9h9ub8ATk+goAAP//AwBQSwECLQAUAAYACAAAACEA2+H2y+4AAACFAQAAEwAAAAAAAAAA&#10;AAAAAAAAAAAAW0NvbnRlbnRfVHlwZXNdLnhtbFBLAQItABQABgAIAAAAIQBa9CxbvwAAABUBAAAL&#10;AAAAAAAAAAAAAAAAAB8BAABfcmVscy8ucmVsc1BLAQItABQABgAIAAAAIQBwOPagxQAAAN0AAAAP&#10;AAAAAAAAAAAAAAAAAAcCAABkcnMvZG93bnJldi54bWxQSwUGAAAAAAMAAwC3AAAA+QIAAAAA&#10;" path="m5475732,l,e" filled="f" strokecolor="#d3d3d3" strokeweight="1.32pt">
                  <v:stroke miterlimit="83231f" joinstyle="miter"/>
                  <v:path arrowok="t" textboxrect="0,0,5475732,0"/>
                </v:shape>
                <v:shape id="Shape 2215" o:spid="_x0000_s1256" style="position:absolute;left:6858;top:27527;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dFM7xQAAAN0AAAAPAAAAZHJzL2Rvd25yZXYueG1sRI9ba8JA&#10;FITfC/0Pyyn0rW6MVCS6SilULBXEWPp8zJ5caPZsyK65/HtXEHwcZuYbZrUZTC06al1lWcF0EoEg&#10;zqyuuFDwe/p6W4BwHlljbZkUjORgs35+WmGibc9H6lJfiABhl6CC0vsmkdJlJRl0E9sQBy+3rUEf&#10;ZFtI3WIf4KaWcRTNpcGKw0KJDX2WlP2nF6Ngdh7Hcd+n+WHb/f006bfJo6NR6vVl+FiC8DT4R/je&#10;3mkFcTx9h9ub8ATk+goAAP//AwBQSwECLQAUAAYACAAAACEA2+H2y+4AAACFAQAAEwAAAAAAAAAA&#10;AAAAAAAAAAAAW0NvbnRlbnRfVHlwZXNdLnhtbFBLAQItABQABgAIAAAAIQBa9CxbvwAAABUBAAAL&#10;AAAAAAAAAAAAAAAAAB8BAABfcmVscy8ucmVsc1BLAQItABQABgAIAAAAIQAfdFM7xQAAAN0AAAAP&#10;AAAAAAAAAAAAAAAAAAcCAABkcnMvZG93bnJldi54bWxQSwUGAAAAAAMAAwC3AAAA+QIAAAAA&#10;" path="m5475732,l,e" filled="f" strokecolor="#d3d3d3" strokeweight="1.32pt">
                  <v:stroke miterlimit="83231f" joinstyle="miter"/>
                  <v:path arrowok="t" textboxrect="0,0,5475732,0"/>
                </v:shape>
                <v:shape id="Shape 2216" o:spid="_x0000_s1257" style="position:absolute;left:6858;top:2492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ps1MxQAAAN0AAAAPAAAAZHJzL2Rvd25yZXYueG1sRI9ba8JA&#10;FITfC/6H5Qh9qxtTkBJdRQRLxUIxis/H7MkFs2dDds3l37uFQh+HmfmGWW0GU4uOWldZVjCfRSCI&#10;M6srLhRczvu3DxDOI2usLZOCkRxs1pOXFSba9nyiLvWFCBB2CSoovW8SKV1WkkE3sw1x8HLbGvRB&#10;toXULfYBbmoZR9FCGqw4LJTY0K6k7J4+jIL32ziO332a/3x212OTHkwenYxSr9NhuwThafD/4b/2&#10;l1YQx/MF/L4JT0CunwAAAP//AwBQSwECLQAUAAYACAAAACEA2+H2y+4AAACFAQAAEwAAAAAAAAAA&#10;AAAAAAAAAAAAW0NvbnRlbnRfVHlwZXNdLnhtbFBLAQItABQABgAIAAAAIQBa9CxbvwAAABUBAAAL&#10;AAAAAAAAAAAAAAAAAB8BAABfcmVscy8ucmVsc1BLAQItABQABgAIAAAAIQDvps1MxQAAAN0AAAAP&#10;AAAAAAAAAAAAAAAAAAcCAABkcnMvZG93bnJldi54bWxQSwUGAAAAAAMAAwC3AAAA+QIAAAAA&#10;" path="m5475732,l,e" filled="f" strokecolor="#d3d3d3" strokeweight="1.32pt">
                  <v:stroke miterlimit="83231f" joinstyle="miter"/>
                  <v:path arrowok="t" textboxrect="0,0,5475732,0"/>
                </v:shape>
                <v:shape id="Shape 2217" o:spid="_x0000_s1258" style="position:absolute;left:6858;top:2233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6mjXxQAAAN0AAAAPAAAAZHJzL2Rvd25yZXYueG1sRI9ba8JA&#10;FITfC/0Pyyn0rW6MUCW6SilULBXEWPp8zJ5caPZsyK65/HtXEHwcZuYbZrUZTC06al1lWcF0EoEg&#10;zqyuuFDwe/p6W4BwHlljbZkUjORgs35+WmGibc9H6lJfiABhl6CC0vsmkdJlJRl0E9sQBy+3rUEf&#10;ZFtI3WIf4KaWcRS9S4MVh4USG/osKftPL0bB7DyO475P88O2+/tp0m+TR0ej1OvL8LEE4Wnwj/C9&#10;vdMK4ng6h9ub8ATk+goAAP//AwBQSwECLQAUAAYACAAAACEA2+H2y+4AAACFAQAAEwAAAAAAAAAA&#10;AAAAAAAAAAAAW0NvbnRlbnRfVHlwZXNdLnhtbFBLAQItABQABgAIAAAAIQBa9CxbvwAAABUBAAAL&#10;AAAAAAAAAAAAAAAAAB8BAABfcmVscy8ucmVsc1BLAQItABQABgAIAAAAIQCA6mjXxQAAAN0AAAAP&#10;AAAAAAAAAAAAAAAAAAcCAABkcnMvZG93bnJldi54bWxQSwUGAAAAAAMAAwC3AAAA+QIAAAAA&#10;" path="m5475732,l,e" filled="f" strokecolor="#d3d3d3" strokeweight="1.32pt">
                  <v:stroke miterlimit="83231f" joinstyle="miter"/>
                  <v:path arrowok="t" textboxrect="0,0,5475732,0"/>
                </v:shape>
                <v:shape id="Shape 2218" o:spid="_x0000_s1259" style="position:absolute;left:6858;top:19740;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dfylwgAAAN0AAAAPAAAAZHJzL2Rvd25yZXYueG1sRE/LasJA&#10;FN0X+g/DLbhrJkYoEh1FChWLBTGWrq+Zmwdm7oTMNI+/dxaCy8N5r7ejaURPnastK5hHMQji3Oqa&#10;SwW/l6/3JQjnkTU2lknBRA62m9eXNabaDnymPvOlCCHsUlRQed+mUrq8IoMusi1x4ArbGfQBdqXU&#10;HQ4h3DQyieMPabDm0FBhS58V5bfs3yhYXKdp+hmy4rTv/45t9m2K+GyUmr2NuxUIT6N/ih/ug1aQ&#10;JPMwN7wJT0Bu7gAAAP//AwBQSwECLQAUAAYACAAAACEA2+H2y+4AAACFAQAAEwAAAAAAAAAAAAAA&#10;AAAAAAAAW0NvbnRlbnRfVHlwZXNdLnhtbFBLAQItABQABgAIAAAAIQBa9CxbvwAAABUBAAALAAAA&#10;AAAAAAAAAAAAAB8BAABfcmVscy8ucmVsc1BLAQItABQABgAIAAAAIQDxdfylwgAAAN0AAAAPAAAA&#10;AAAAAAAAAAAAAAcCAABkcnMvZG93bnJldi54bWxQSwUGAAAAAAMAAwC3AAAA9gIAAAAA&#10;" path="m5475732,l,e" filled="f" strokecolor="#d3d3d3" strokeweight="1.32pt">
                  <v:stroke miterlimit="83231f" joinstyle="miter"/>
                  <v:path arrowok="t" textboxrect="0,0,5475732,0"/>
                </v:shape>
                <v:shape id="Shape 2219" o:spid="_x0000_s1260" style="position:absolute;left:6858;top:17149;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OVk+xQAAAN0AAAAPAAAAZHJzL2Rvd25yZXYueG1sRI9ba8JA&#10;FITfC/0Pyyn0rW6MUDS6SilULBXEWPp8zJ5caPZsyK65/HtXEHwcZuYbZrUZTC06al1lWcF0EoEg&#10;zqyuuFDwe/p6m4NwHlljbZkUjORgs35+WmGibc9H6lJfiABhl6CC0vsmkdJlJRl0E9sQBy+3rUEf&#10;ZFtI3WIf4KaWcRS9S4MVh4USG/osKftPL0bB7DyO475P88O2+/tp0m+TR0ej1OvL8LEE4Wnwj/C9&#10;vdMK4ni6gNub8ATk+goAAP//AwBQSwECLQAUAAYACAAAACEA2+H2y+4AAACFAQAAEwAAAAAAAAAA&#10;AAAAAAAAAAAAW0NvbnRlbnRfVHlwZXNdLnhtbFBLAQItABQABgAIAAAAIQBa9CxbvwAAABUBAAAL&#10;AAAAAAAAAAAAAAAAAB8BAABfcmVscy8ucmVsc1BLAQItABQABgAIAAAAIQCeOVk+xQAAAN0AAAAP&#10;AAAAAAAAAAAAAAAAAAcCAABkcnMvZG93bnJldi54bWxQSwUGAAAAAAMAAwC3AAAA+QIAAAAA&#10;" path="m5475732,l,e" filled="f" strokecolor="#d3d3d3" strokeweight="1.32pt">
                  <v:stroke miterlimit="83231f" joinstyle="miter"/>
                  <v:path arrowok="t" textboxrect="0,0,5475732,0"/>
                </v:shape>
                <v:shape id="Shape 2220" o:spid="_x0000_s1261" style="position:absolute;left:6858;top:14558;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bzoewQAAAN0AAAAPAAAAZHJzL2Rvd25yZXYueG1sRE/LasJA&#10;FN0L/YfhFtzppBFEoqOIULFUENPi+pq5eWDmTshM8/j7zkJweTjvzW4wteiodZVlBR/zCARxZnXF&#10;hYLfn8/ZCoTzyBpry6RgJAe77dtkg4m2PV+pS30hQgi7BBWU3jeJlC4ryaCb24Y4cLltDfoA20Lq&#10;FvsQbmoZR9FSGqw4NJTY0KGk7JH+GQWL+ziO5z7NL8fu9t2kXyaPrkap6fuwX4PwNPiX+Ok+aQVx&#10;HIf94U14AnL7DwAA//8DAFBLAQItABQABgAIAAAAIQDb4fbL7gAAAIUBAAATAAAAAAAAAAAAAAAA&#10;AAAAAABbQ29udGVudF9UeXBlc10ueG1sUEsBAi0AFAAGAAgAAAAhAFr0LFu/AAAAFQEAAAsAAAAA&#10;AAAAAAAAAAAAHwEAAF9yZWxzLy5yZWxzUEsBAi0AFAAGAAgAAAAhAMFvOh7BAAAA3QAAAA8AAAAA&#10;AAAAAAAAAAAABwIAAGRycy9kb3ducmV2LnhtbFBLBQYAAAAAAwADALcAAAD1AgAAAAA=&#10;" path="m5475732,l,e" filled="f" strokecolor="#d3d3d3" strokeweight="1.32pt">
                  <v:stroke miterlimit="83231f" joinstyle="miter"/>
                  <v:path arrowok="t" textboxrect="0,0,5475732,0"/>
                </v:shape>
                <v:shape id="Shape 2221" o:spid="_x0000_s1262" style="position:absolute;left:6858;top:11967;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I5+FxQAAAN0AAAAPAAAAZHJzL2Rvd25yZXYueG1sRI9La8Mw&#10;EITvhf4HsYXcGjkulOJGNiHQkpJAiFt63ljrB7FWxlL8+PdRIdDjMDPfMOtsMq0YqHeNZQWrZQSC&#10;uLC64UrBz/fH8xsI55E1tpZJwUwOsvTxYY2JtiOfaMh9JQKEXYIKau+7REpX1GTQLW1HHLzS9gZ9&#10;kH0ldY9jgJtWxlH0Kg02HBZq7GhbU3HJr0bBy3me58OYl8fP4Xff5V+mjE5GqcXTtHkH4Wny/+F7&#10;e6cVxHG8gr834QnI9AYAAP//AwBQSwECLQAUAAYACAAAACEA2+H2y+4AAACFAQAAEwAAAAAAAAAA&#10;AAAAAAAAAAAAW0NvbnRlbnRfVHlwZXNdLnhtbFBLAQItABQABgAIAAAAIQBa9CxbvwAAABUBAAAL&#10;AAAAAAAAAAAAAAAAAB8BAABfcmVscy8ucmVsc1BLAQItABQABgAIAAAAIQCuI5+FxQAAAN0AAAAP&#10;AAAAAAAAAAAAAAAAAAcCAABkcnMvZG93bnJldi54bWxQSwUGAAAAAAMAAwC3AAAA+QIAAAAA&#10;" path="m5475732,l,e" filled="f" strokecolor="#d3d3d3" strokeweight="1.32pt">
                  <v:stroke miterlimit="83231f" joinstyle="miter"/>
                  <v:path arrowok="t" textboxrect="0,0,5475732,0"/>
                </v:shape>
                <v:shape id="Shape 2222" o:spid="_x0000_s1263" style="position:absolute;left:6858;top:9377;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8QHywgAAAN0AAAAPAAAAZHJzL2Rvd25yZXYueG1sRE/LasMw&#10;ELwH+g9iC7nFcl0IwY1iQqElJYUSp/S8tdYPYq2Mpfjx91WgkLkN82K22WRaMVDvGssKnqIYBHFh&#10;dcOVgu/z22oDwnlkja1lUjCTg2z3sNhiqu3IJxpyX4lQwi5FBbX3XSqlK2oy6CLbEQettL1BH2hf&#10;Sd3jGMpNK5M4XkuDDYeFGjt6ram45Fej4Pl3nufPMS+/3oefY5d/mDI+GaWWj9P+BYSnyd/N/+mD&#10;VpAEwO1NeAJy9wcAAP//AwBQSwECLQAUAAYACAAAACEA2+H2y+4AAACFAQAAEwAAAAAAAAAAAAAA&#10;AAAAAAAAW0NvbnRlbnRfVHlwZXNdLnhtbFBLAQItABQABgAIAAAAIQBa9CxbvwAAABUBAAALAAAA&#10;AAAAAAAAAAAAAB8BAABfcmVscy8ucmVsc1BLAQItABQABgAIAAAAIQBe8QHywgAAAN0AAAAPAAAA&#10;AAAAAAAAAAAAAAcCAABkcnMvZG93bnJldi54bWxQSwUGAAAAAAMAAwC3AAAA9gIAAAAA&#10;" path="m5475732,l,e" filled="f" strokecolor="#d3d3d3" strokeweight="1.32pt">
                  <v:stroke miterlimit="83231f" joinstyle="miter"/>
                  <v:path arrowok="t" textboxrect="0,0,5475732,0"/>
                </v:shape>
                <v:shape id="Shape 2223" o:spid="_x0000_s1264" style="position:absolute;left:6858;top:4048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vaRpxQAAAN0AAAAPAAAAZHJzL2Rvd25yZXYueG1sRI9ba8JA&#10;FITfBf/DcoS+6cYIItFVSkFRWiimxefT7MmFZs+G7JrLv+8KBR+HmfmG2R0GU4uOWldZVrBcRCCI&#10;M6srLhR8fx3nGxDOI2usLZOCkRwc9tPJDhNte75Sl/pCBAi7BBWU3jeJlC4ryaBb2IY4eLltDfog&#10;20LqFvsAN7WMo2gtDVYcFkps6K2k7De9GwWrn3EcP/o0/zx1t/cmvZg8uhqlXmbD6xaEp8E/w//t&#10;s1YQx/EKHm/CE5D7PwAAAP//AwBQSwECLQAUAAYACAAAACEA2+H2y+4AAACFAQAAEwAAAAAAAAAA&#10;AAAAAAAAAAAAW0NvbnRlbnRfVHlwZXNdLnhtbFBLAQItABQABgAIAAAAIQBa9CxbvwAAABUBAAAL&#10;AAAAAAAAAAAAAAAAAB8BAABfcmVscy8ucmVsc1BLAQItABQABgAIAAAAIQAxvaRpxQAAAN0AAAAP&#10;AAAAAAAAAAAAAAAAAAcCAABkcnMvZG93bnJldi54bWxQSwUGAAAAAAMAAwC3AAAA+QIAAAAA&#10;" path="m5475732,l,e" filled="f" strokecolor="#d3d3d3" strokeweight="1.32pt">
                  <v:stroke miterlimit="83231f" joinstyle="miter"/>
                  <v:path arrowok="t" textboxrect="0,0,5475732,0"/>
                </v:shape>
                <v:shape id="Shape 2224" o:spid="_x0000_s1265" style="position:absolute;left:6858;top:4048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DwdxgAAAN0AAAAPAAAAZHJzL2Rvd25yZXYueG1sRI9ba8JA&#10;FITfBf/DcoS+mY1pEUldRQRLSwtilD6fZk8uNHs2ZLe5/PtuoeDjMDPfMNv9aBrRU+dqywpWUQyC&#10;OLe65lLB7XpabkA4j6yxsUwKJnKw381nW0y1HfhCfeZLESDsUlRQed+mUrq8IoMusi1x8ArbGfRB&#10;dqXUHQ4BbhqZxPFaGqw5LFTY0rGi/Dv7MQoev6Zp+hiy4vzSf7632Zsp4otR6mExHp5BeBr9Pfzf&#10;ftUKkiR5gr834QnI3S8AAAD//wMAUEsBAi0AFAAGAAgAAAAhANvh9svuAAAAhQEAABMAAAAAAAAA&#10;AAAAAAAAAAAAAFtDb250ZW50X1R5cGVzXS54bWxQSwECLQAUAAYACAAAACEAWvQsW78AAAAVAQAA&#10;CwAAAAAAAAAAAAAAAAAfAQAAX3JlbHMvLnJlbHNQSwECLQAUAAYACAAAACEAvlQ8HcYAAADdAAAA&#10;DwAAAAAAAAAAAAAAAAAHAgAAZHJzL2Rvd25yZXYueG1sUEsFBgAAAAADAAMAtwAAAPoCAAAAAA==&#10;" path="m5475732,l,e" filled="f" strokecolor="#d3d3d3" strokeweight="1.32pt">
                  <v:stroke miterlimit="83231f" joinstyle="miter"/>
                  <v:path arrowok="t" textboxrect="0,0,5475732,0"/>
                </v:shape>
                <v:shape id="Shape 2225" o:spid="_x0000_s1266" style="position:absolute;left:6858;top:4048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fM4HxAAAAN0AAAAPAAAAZHJzL2Rvd25yZXYueG1sRI9Ba8JA&#10;FITvBf/D8gQvRXcNtEh0FS0InixGQY+P7DMJZt+m2U1M/323UOhxmJlvmNVmsLXoqfWVYw3zmQJB&#10;nDtTcaHhct5PFyB8QDZYOyYN3+Rhsx69rDA17skn6rNQiAhhn6KGMoQmldLnJVn0M9cQR+/uWosh&#10;yraQpsVnhNtaJkq9S4sVx4USG/ooKX9kndXQuOx4u75+fnWyp65we2V2J6X1ZDxslyACDeE//Nc+&#10;GA1JkrzB75v4BOT6BwAA//8DAFBLAQItABQABgAIAAAAIQDb4fbL7gAAAIUBAAATAAAAAAAAAAAA&#10;AAAAAAAAAABbQ29udGVudF9UeXBlc10ueG1sUEsBAi0AFAAGAAgAAAAhAFr0LFu/AAAAFQEAAAsA&#10;AAAAAAAAAAAAAAAAHwEAAF9yZWxzLy5yZWxzUEsBAi0AFAAGAAgAAAAhABZ8zgfEAAAA3QAAAA8A&#10;AAAAAAAAAAAAAAAABwIAAGRycy9kb3ducmV2LnhtbFBLBQYAAAAAAwADALcAAAD4AgAAAAA=&#10;" path="m5475732,l,e" filled="f" strokeweight=".1323mm">
                  <v:stroke endcap="round"/>
                  <v:path arrowok="t" textboxrect="0,0,5475732,0"/>
                </v:shape>
                <v:shape id="Shape 2226" o:spid="_x0000_s1267" style="position:absolute;left:6858;top:40481;width:0;height:671;visibility:visible;mso-wrap-style:square;v-text-anchor:top" coordsize="0,670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OoVoxgAAAN0AAAAPAAAAZHJzL2Rvd25yZXYueG1sRI/dasJA&#10;FITvC77DcgrelLpJiiKpazCpglcFow9wyJ780OzZkN1q9Om7hUIvh5n5htlkk+nFlUbXWVYQLyIQ&#10;xJXVHTcKLufD6xqE88gae8uk4E4Osu3saYOptjc+0bX0jQgQdikqaL0fUild1ZJBt7ADcfBqOxr0&#10;QY6N1CPeAtz0MomilTTYcVhocaCipeqr/DYKDrQ8vhRv9aOPq/3Hss6ncv2ZKzV/nnbvIDxN/j/8&#10;1z5qBUmSrOD3TXgCcvsDAAD//wMAUEsBAi0AFAAGAAgAAAAhANvh9svuAAAAhQEAABMAAAAAAAAA&#10;AAAAAAAAAAAAAFtDb250ZW50X1R5cGVzXS54bWxQSwECLQAUAAYACAAAACEAWvQsW78AAAAVAQAA&#10;CwAAAAAAAAAAAAAAAAAfAQAAX3JlbHMvLnJlbHNQSwECLQAUAAYACAAAACEA4zqFaMYAAADdAAAA&#10;DwAAAAAAAAAAAAAAAAAHAgAAZHJzL2Rvd25yZXYueG1sUEsFBgAAAAADAAMAtwAAAPoCAAAAAA==&#10;" path="m,67056l,e" filled="f" strokeweight=".1323mm">
                  <v:stroke endcap="round"/>
                  <v:path arrowok="t" textboxrect="0,0,0,67056"/>
                </v:shape>
                <v:shape id="Shape 2227" o:spid="_x0000_s1268" style="position:absolute;left:22189;top:40481;width:0;height:671;visibility:visible;mso-wrap-style:square;v-text-anchor:top" coordsize="0,670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diDzxQAAAN0AAAAPAAAAZHJzL2Rvd25yZXYueG1sRI/disIw&#10;FITvBd8hHGFvZE3t4g/VKOqu4JVg3Qc4NKc/2JyUJmp3n94IgpfDzHzDLNedqcWNWldZVjAeRSCI&#10;M6srLhT8nvefcxDOI2usLZOCP3KwXvV7S0y0vfOJbqkvRICwS1BB6X2TSOmykgy6kW2Ig5fb1qAP&#10;si2kbvEe4KaWcRRNpcGKw0KJDe1Kyi7p1SjY0+Qw3H3l//U4+/me5NsunR+3Sn0Mus0ChKfOv8Ov&#10;9kEriON4Bs834QnI1QMAAP//AwBQSwECLQAUAAYACAAAACEA2+H2y+4AAACFAQAAEwAAAAAAAAAA&#10;AAAAAAAAAAAAW0NvbnRlbnRfVHlwZXNdLnhtbFBLAQItABQABgAIAAAAIQBa9CxbvwAAABUBAAAL&#10;AAAAAAAAAAAAAAAAAB8BAABfcmVscy8ucmVsc1BLAQItABQABgAIAAAAIQCMdiDzxQAAAN0AAAAP&#10;AAAAAAAAAAAAAAAAAAcCAABkcnMvZG93bnJldi54bWxQSwUGAAAAAAMAAwC3AAAA+QIAAAAA&#10;" path="m,67056l,e" filled="f" strokeweight=".1323mm">
                  <v:stroke endcap="round"/>
                  <v:path arrowok="t" textboxrect="0,0,0,67056"/>
                </v:shape>
                <v:shape id="Shape 2228" o:spid="_x0000_s1269" style="position:absolute;left:37536;top:40481;width:0;height:671;visibility:visible;mso-wrap-style:square;v-text-anchor:top" coordsize="0,670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6bSBwgAAAN0AAAAPAAAAZHJzL2Rvd25yZXYueG1sRE/LisIw&#10;FN0L/kO4wmxkTK04SG0qo6PgSrAzH3Bpbh/Y3JQmo9WvNwvB5eG8081gWnGl3jWWFcxnEQjiwuqG&#10;KwV/v4fPFQjnkTW2lknBnRxssvEoxUTbG5/pmvtKhBB2CSqove8SKV1Rk0E3sx1x4ErbG/QB9pXU&#10;Pd5CuGllHEVf0mDDoaHGjnY1FZf83yg40PI43S3KRzsv9j/Lcjvkq9NWqY/J8L0G4Wnwb/HLfdQK&#10;4jgOc8Ob8ARk9gQAAP//AwBQSwECLQAUAAYACAAAACEA2+H2y+4AAACFAQAAEwAAAAAAAAAAAAAA&#10;AAAAAAAAW0NvbnRlbnRfVHlwZXNdLnhtbFBLAQItABQABgAIAAAAIQBa9CxbvwAAABUBAAALAAAA&#10;AAAAAAAAAAAAAB8BAABfcmVscy8ucmVsc1BLAQItABQABgAIAAAAIQD96bSBwgAAAN0AAAAPAAAA&#10;AAAAAAAAAAAAAAcCAABkcnMvZG93bnJldi54bWxQSwUGAAAAAAMAAwC3AAAA9gIAAAAA&#10;" path="m,67056l,e" filled="f" strokeweight=".1323mm">
                  <v:stroke endcap="round"/>
                  <v:path arrowok="t" textboxrect="0,0,0,67056"/>
                </v:shape>
                <v:shape id="Shape 2229" o:spid="_x0000_s1270" style="position:absolute;left:52882;top:40481;width:0;height:671;visibility:visible;mso-wrap-style:square;v-text-anchor:top" coordsize="0,670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pREaxQAAAN0AAAAPAAAAZHJzL2Rvd25yZXYueG1sRI/disIw&#10;FITvBd8hHGFvRFO7KG41iroreCVY9wEOzekPNielidrdpzeC4OUwM98wy3VnanGj1lWWFUzGEQji&#10;zOqKCwW/5/1oDsJ5ZI21ZVLwRw7Wq35viYm2dz7RLfWFCBB2CSoovW8SKV1WkkE3tg1x8HLbGvRB&#10;toXULd4D3NQyjqKZNFhxWCixoV1J2SW9GgV7mh6Gu8/8v55kP9/TfNul8+NWqY9Bt1mA8NT5d/jV&#10;PmgFcRx/wfNNeAJy9QAAAP//AwBQSwECLQAUAAYACAAAACEA2+H2y+4AAACFAQAAEwAAAAAAAAAA&#10;AAAAAAAAAAAAW0NvbnRlbnRfVHlwZXNdLnhtbFBLAQItABQABgAIAAAAIQBa9CxbvwAAABUBAAAL&#10;AAAAAAAAAAAAAAAAAB8BAABfcmVscy8ucmVsc1BLAQItABQABgAIAAAAIQCSpREaxQAAAN0AAAAP&#10;AAAAAAAAAAAAAAAAAAcCAABkcnMvZG93bnJldi54bWxQSwUGAAAAAAMAAwC3AAAA+QIAAAAA&#10;" path="m,67056l,e" filled="f" strokeweight=".1323mm">
                  <v:stroke endcap="round"/>
                  <v:path arrowok="t" textboxrect="0,0,0,67056"/>
                </v:shape>
                <v:rect id="Rectangle 2231" o:spid="_x0000_s1271" style="position:absolute;left:3524;top:44717;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SbUxAAAAN0AAAAPAAAAZHJzL2Rvd25yZXYueG1sRI9Ba8JA&#10;FITvQv/D8gq96SbRFomuokJLPWoFr4/sM0mbfRuzr5r+e1coeBxm5htmvuxdoy7UhdqzgXSUgCIu&#10;vK25NHD4eh9OQQVBtth4JgN/FGC5eBrMMbf+yju67KVUEcIhRwOVSJtrHYqKHIaRb4mjd/KdQ4my&#10;K7Xt8BrhrtFZkrxphzXHhQpb2lRU/Ox/nYFzutnVU6+3wnL8+F6Xr+PJuTXm5blfzUAJ9fII/7c/&#10;rYEsG6dwfxOfgF7cAAAA//8DAFBLAQItABQABgAIAAAAIQDb4fbL7gAAAIUBAAATAAAAAAAAAAAA&#10;AAAAAAAAAABbQ29udGVudF9UeXBlc10ueG1sUEsBAi0AFAAGAAgAAAAhAFr0LFu/AAAAFQEAAAsA&#10;AAAAAAAAAAAAAAAAHwEAAF9yZWxzLy5yZWxzUEsBAi0AFAAGAAgAAAAhAH89JtTEAAAA3QAAAA8A&#10;AAAAAAAAAAAAAAAABwIAAGRycy9kb3ducmV2LnhtbFBLBQYAAAAAAwADALcAAAD4AgAAAAA=&#10;" filled="f" stroked="f">
                  <v:textbox inset="0,0,0,0">
                    <w:txbxContent>
                      <w:p w14:paraId="3E752BBF" w14:textId="77777777" w:rsidR="00E53869" w:rsidRDefault="00E53869" w:rsidP="00E53869">
                        <w:r>
                          <w:rPr>
                            <w:rFonts w:ascii="Times New Roman" w:eastAsia="Times New Roman" w:hAnsi="Times New Roman" w:cs="Times New Roman"/>
                            <w:sz w:val="16"/>
                          </w:rPr>
                          <w:t>3</w:t>
                        </w:r>
                      </w:p>
                    </w:txbxContent>
                  </v:textbox>
                </v:rect>
                <v:rect id="Rectangle 2232" o:spid="_x0000_s1272" style="position:absolute;left:3905;top:44321;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77ijxAAAAN0AAAAPAAAAZHJzL2Rvd25yZXYueG1sRI9fa8JA&#10;EMTfC/0OxxZ8qxejFYme0gpK++gf8HXJrUk0txdzq6bf3isUfBxm5jfMbNG5Wt2oDZVnA4N+Aoo4&#10;97biwsB+t3qfgAqCbLH2TAZ+KcBi/voyw8z6O2/otpVCRQiHDA2UIk2mdchLchj6viGO3tG3DiXK&#10;ttC2xXuEu1qnSTLWDiuOCyU2tCwpP2+vzsBlsNxUE69/hOWwPn0VH8PRpTGm99Z9TkEJdfIM/7e/&#10;rYE0Habw9yY+AT1/AAAA//8DAFBLAQItABQABgAIAAAAIQDb4fbL7gAAAIUBAAATAAAAAAAAAAAA&#10;AAAAAAAAAABbQ29udGVudF9UeXBlc10ueG1sUEsBAi0AFAAGAAgAAAAhAFr0LFu/AAAAFQEAAAsA&#10;AAAAAAAAAAAAAAAAHwEAAF9yZWxzLy5yZWxzUEsBAi0AFAAGAAgAAAAhAI/vuKPEAAAA3QAAAA8A&#10;AAAAAAAAAAAAAAAABwIAAGRycy9kb3ducmV2LnhtbFBLBQYAAAAAAwADALcAAAD4AgAAAAA=&#10;" filled="f" stroked="f">
                  <v:textbox inset="0,0,0,0">
                    <w:txbxContent>
                      <w:p w14:paraId="3EC672AB" w14:textId="77777777" w:rsidR="00E53869" w:rsidRDefault="00E53869" w:rsidP="00E53869">
                        <w:r>
                          <w:rPr>
                            <w:rFonts w:ascii="Times New Roman" w:eastAsia="Times New Roman" w:hAnsi="Times New Roman" w:cs="Times New Roman"/>
                            <w:sz w:val="16"/>
                          </w:rPr>
                          <w:t>0</w:t>
                        </w:r>
                      </w:p>
                    </w:txbxContent>
                  </v:textbox>
                </v:rect>
                <v:rect id="Rectangle 2233" o:spid="_x0000_s1273" style="position:absolute;left:4334;top:44003;width:518;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ox04xAAAAN0AAAAPAAAAZHJzL2Rvd25yZXYueG1sRI9Ba8JA&#10;FITvBf/D8gRvdWNiRVJXUaHSHtVCr4/saxLNvo3ZV03/vVsoeBxm5htmsepdo67Uhdqzgck4AUVc&#10;eFtzaeDz+PY8BxUE2WLjmQz8UoDVcvC0wNz6G+/pepBSRQiHHA1UIm2udSgqchjGviWO3rfvHEqU&#10;Xalth7cId41Ok2SmHdYcFypsaVtRcT78OAOXyXZfz73+EJav3WlTvmTTS2vMaNivX0EJ9fII/7ff&#10;rYE0zTL4exOfgF7eAQAA//8DAFBLAQItABQABgAIAAAAIQDb4fbL7gAAAIUBAAATAAAAAAAAAAAA&#10;AAAAAAAAAABbQ29udGVudF9UeXBlc10ueG1sUEsBAi0AFAAGAAgAAAAhAFr0LFu/AAAAFQEAAAsA&#10;AAAAAAAAAAAAAAAAHwEAAF9yZWxzLy5yZWxzUEsBAi0AFAAGAAgAAAAhAOCjHTjEAAAA3QAAAA8A&#10;AAAAAAAAAAAAAAAABwIAAGRycy9kb3ducmV2LnhtbFBLBQYAAAAAAwADALcAAAD4AgAAAAA=&#10;" filled="f" stroked="f">
                  <v:textbox inset="0,0,0,0">
                    <w:txbxContent>
                      <w:p w14:paraId="074F0F3A" w14:textId="77777777" w:rsidR="00E53869" w:rsidRDefault="00E53869" w:rsidP="00E53869">
                        <w:r>
                          <w:rPr>
                            <w:rFonts w:ascii="Times New Roman" w:eastAsia="Times New Roman" w:hAnsi="Times New Roman" w:cs="Times New Roman"/>
                            <w:sz w:val="16"/>
                          </w:rPr>
                          <w:t>/</w:t>
                        </w:r>
                      </w:p>
                    </w:txbxContent>
                  </v:textbox>
                </v:rect>
                <v:rect id="Rectangle 2234" o:spid="_x0000_s1274" style="position:absolute;left:4576;top:43651;width:740;height:1318;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SoVMxAAAAN0AAAAPAAAAZHJzL2Rvd25yZXYueG1sRI9Ba8JA&#10;FITvBf/D8gre6sZoi6SuYgVFj2qh10f2mcRm38bsq8Z/7woFj8PMfMNM552r1YXaUHk2MBwkoIhz&#10;bysuDHwfVm8TUEGQLdaeycCNAsxnvZcpZtZfeUeXvRQqQjhkaKAUaTKtQ16SwzDwDXH0jr51KFG2&#10;hbYtXiPc1TpNkg/tsOK4UGJDy5Ly3/2fM3AeLnfVxOutsPysT1/F+2h8bozpv3aLT1BCnTzD/+2N&#10;NZCmozE83sQnoGd3AAAA//8DAFBLAQItABQABgAIAAAAIQDb4fbL7gAAAIUBAAATAAAAAAAAAAAA&#10;AAAAAAAAAABbQ29udGVudF9UeXBlc10ueG1sUEsBAi0AFAAGAAgAAAAhAFr0LFu/AAAAFQEAAAsA&#10;AAAAAAAAAAAAAAAAHwEAAF9yZWxzLy5yZWxzUEsBAi0AFAAGAAgAAAAhAG9KhUzEAAAA3QAAAA8A&#10;AAAAAAAAAAAAAAAABwIAAGRycy9kb3ducmV2LnhtbFBLBQYAAAAAAwADALcAAAD4AgAAAAA=&#10;" filled="f" stroked="f">
                  <v:textbox inset="0,0,0,0">
                    <w:txbxContent>
                      <w:p w14:paraId="68AEA102" w14:textId="77777777" w:rsidR="00E53869" w:rsidRDefault="00E53869" w:rsidP="00E53869">
                        <w:r>
                          <w:rPr>
                            <w:rFonts w:ascii="Times New Roman" w:eastAsia="Times New Roman" w:hAnsi="Times New Roman" w:cs="Times New Roman"/>
                            <w:sz w:val="16"/>
                          </w:rPr>
                          <w:t>1</w:t>
                        </w:r>
                      </w:p>
                    </w:txbxContent>
                  </v:textbox>
                </v:rect>
                <v:rect id="Rectangle 2235" o:spid="_x0000_s1275" style="position:absolute;left:4972;top:43254;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BiDXxAAAAN0AAAAPAAAAZHJzL2Rvd25yZXYueG1sRI9Ba8JA&#10;FITvBf/D8gre6sZYi6SuooJSj9pCr4/sM4nNvo3Zp8Z/7wpCj8PMfMNM552r1YXaUHk2MBwkoIhz&#10;bysuDPx8r98moIIgW6w9k4EbBZjPei9TzKy/8o4ueylUhHDI0EAp0mRah7wkh2HgG+LoHXzrUKJs&#10;C21bvEa4q3WaJB/aYcVxocSGViXlf/uzM3AarnbVxOutsPxujstiPHo/Ncb0X7vFJyihTv7Dz/aX&#10;NZCmozE83sQnoGd3AAAA//8DAFBLAQItABQABgAIAAAAIQDb4fbL7gAAAIUBAAATAAAAAAAAAAAA&#10;AAAAAAAAAABbQ29udGVudF9UeXBlc10ueG1sUEsBAi0AFAAGAAgAAAAhAFr0LFu/AAAAFQEAAAsA&#10;AAAAAAAAAAAAAAAAHwEAAF9yZWxzLy5yZWxzUEsBAi0AFAAGAAgAAAAhAAAGINfEAAAA3QAAAA8A&#10;AAAAAAAAAAAAAAAABwIAAGRycy9kb3ducmV2LnhtbFBLBQYAAAAAAwADALcAAAD4AgAAAAA=&#10;" filled="f" stroked="f">
                  <v:textbox inset="0,0,0,0">
                    <w:txbxContent>
                      <w:p w14:paraId="2066F943" w14:textId="77777777" w:rsidR="00E53869" w:rsidRDefault="00E53869" w:rsidP="00E53869">
                        <w:r>
                          <w:rPr>
                            <w:rFonts w:ascii="Times New Roman" w:eastAsia="Times New Roman" w:hAnsi="Times New Roman" w:cs="Times New Roman"/>
                            <w:sz w:val="16"/>
                          </w:rPr>
                          <w:t>0</w:t>
                        </w:r>
                      </w:p>
                    </w:txbxContent>
                  </v:textbox>
                </v:rect>
                <v:rect id="Rectangle 2236" o:spid="_x0000_s1276" style="position:absolute;left:5400;top:42952;width:519;height:1318;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1L6gxAAAAN0AAAAPAAAAZHJzL2Rvd25yZXYueG1sRI9Ba8JA&#10;FITvBf/D8oTe6iaxFYluRAWLPWoLvT6yzyRt9m3MPjX++26h0OMwM98wy9XgWnWlPjSeDaSTBBRx&#10;6W3DlYGP993THFQQZIutZzJwpwCrYvSwxNz6Gx/oepRKRQiHHA3UIl2udShrchgmviOO3sn3DiXK&#10;vtK2x1uEu1ZnSTLTDhuOCzV2tK2p/D5enIFzuj00c6/fhOXz9WtTvUyfz50xj+NhvQAlNMh/+K+9&#10;twaybDqD3zfxCejiBwAA//8DAFBLAQItABQABgAIAAAAIQDb4fbL7gAAAIUBAAATAAAAAAAAAAAA&#10;AAAAAAAAAABbQ29udGVudF9UeXBlc10ueG1sUEsBAi0AFAAGAAgAAAAhAFr0LFu/AAAAFQEAAAsA&#10;AAAAAAAAAAAAAAAAHwEAAF9yZWxzLy5yZWxzUEsBAi0AFAAGAAgAAAAhAPDUvqDEAAAA3QAAAA8A&#10;AAAAAAAAAAAAAAAABwIAAGRycy9kb3ducmV2LnhtbFBLBQYAAAAAAwADALcAAAD4AgAAAAA=&#10;" filled="f" stroked="f">
                  <v:textbox inset="0,0,0,0">
                    <w:txbxContent>
                      <w:p w14:paraId="13AC2540" w14:textId="77777777" w:rsidR="00E53869" w:rsidRDefault="00E53869" w:rsidP="00E53869">
                        <w:r>
                          <w:rPr>
                            <w:rFonts w:ascii="Times New Roman" w:eastAsia="Times New Roman" w:hAnsi="Times New Roman" w:cs="Times New Roman"/>
                            <w:sz w:val="16"/>
                          </w:rPr>
                          <w:t>/</w:t>
                        </w:r>
                      </w:p>
                    </w:txbxContent>
                  </v:textbox>
                </v:rect>
                <v:rect id="Rectangle 2237" o:spid="_x0000_s1277" style="position:absolute;left:5642;top:42599;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mBs7xQAAAN0AAAAPAAAAZHJzL2Rvd25yZXYueG1sRI9fa8JA&#10;EMTfC36HYwXf6sXYVomeokJL++gf8HXJrUk0txdzq6bfvlco9HGYmd8w82XnanWnNlSeDYyGCSji&#10;3NuKCwOH/fvzFFQQZIu1ZzLwTQGWi97THDPrH7yl+04KFSEcMjRQijSZ1iEvyWEY+oY4eiffOpQo&#10;20LbFh8R7mqdJsmbdlhxXCixoU1J+WV3cwauo822mnr9JSzHj/O6eB2/XBtjBv1uNQMl1Ml/+K/9&#10;aQ2k6XgCv2/iE9CLHwAAAP//AwBQSwECLQAUAAYACAAAACEA2+H2y+4AAACFAQAAEwAAAAAAAAAA&#10;AAAAAAAAAAAAW0NvbnRlbnRfVHlwZXNdLnhtbFBLAQItABQABgAIAAAAIQBa9CxbvwAAABUBAAAL&#10;AAAAAAAAAAAAAAAAAB8BAABfcmVscy8ucmVsc1BLAQItABQABgAIAAAAIQCfmBs7xQAAAN0AAAAP&#10;AAAAAAAAAAAAAAAAAAcCAABkcnMvZG93bnJldi54bWxQSwUGAAAAAAMAAwC3AAAA+QIAAAAA&#10;" filled="f" stroked="f">
                  <v:textbox inset="0,0,0,0">
                    <w:txbxContent>
                      <w:p w14:paraId="686F40F1" w14:textId="77777777" w:rsidR="00E53869" w:rsidRDefault="00E53869" w:rsidP="00E53869">
                        <w:r>
                          <w:rPr>
                            <w:rFonts w:ascii="Times New Roman" w:eastAsia="Times New Roman" w:hAnsi="Times New Roman" w:cs="Times New Roman"/>
                            <w:sz w:val="16"/>
                          </w:rPr>
                          <w:t>2</w:t>
                        </w:r>
                      </w:p>
                    </w:txbxContent>
                  </v:textbox>
                </v:rect>
                <v:rect id="Rectangle 2238" o:spid="_x0000_s1278" style="position:absolute;left:6023;top:42203;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B49JwQAAAN0AAAAPAAAAZHJzL2Rvd25yZXYueG1sRE9Na8JA&#10;EL0X/A/LCN7qxmiLpK6igqJHreB1yE6TtNnZmB01/nv3IPT4eN+zRedqdaM2VJ4NjIYJKOLc24oL&#10;A6fvzfsUVBBki7VnMvCgAIt5722GmfV3PtDtKIWKIRwyNFCKNJnWIS/JYRj6hjhyP751KBG2hbYt&#10;3mO4q3WaJJ/aYcWxocSG1iXlf8erM3AZrQ/V1Ou9sJy3v6viYzy5NMYM+t3yC5RQJ//il3tnDaTp&#10;OM6Nb+IT0PMnAAAA//8DAFBLAQItABQABgAIAAAAIQDb4fbL7gAAAIUBAAATAAAAAAAAAAAAAAAA&#10;AAAAAABbQ29udGVudF9UeXBlc10ueG1sUEsBAi0AFAAGAAgAAAAhAFr0LFu/AAAAFQEAAAsAAAAA&#10;AAAAAAAAAAAAHwEAAF9yZWxzLy5yZWxzUEsBAi0AFAAGAAgAAAAhAO4Hj0nBAAAA3QAAAA8AAAAA&#10;AAAAAAAAAAAABwIAAGRycy9kb3ducmV2LnhtbFBLBQYAAAAAAwADALcAAAD1AgAAAAA=&#10;" filled="f" stroked="f">
                  <v:textbox inset="0,0,0,0">
                    <w:txbxContent>
                      <w:p w14:paraId="27DD074E" w14:textId="77777777" w:rsidR="00E53869" w:rsidRDefault="00E53869" w:rsidP="00E53869">
                        <w:r>
                          <w:rPr>
                            <w:rFonts w:ascii="Times New Roman" w:eastAsia="Times New Roman" w:hAnsi="Times New Roman" w:cs="Times New Roman"/>
                            <w:sz w:val="16"/>
                          </w:rPr>
                          <w:t>0</w:t>
                        </w:r>
                      </w:p>
                    </w:txbxContent>
                  </v:textbox>
                </v:rect>
                <v:rect id="Rectangle 2239" o:spid="_x0000_s1279" style="position:absolute;left:6419;top:41807;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SyrSxQAAAN0AAAAPAAAAZHJzL2Rvd25yZXYueG1sRI9Ba8JA&#10;FITvgv9heUJvujHWoqmrqNBSj6YFr4/sa5I2+zZmXzX9911B6HGYmW+Y1aZ3jbpQF2rPBqaTBBRx&#10;4W3NpYGP95fxAlQQZIuNZzLwSwE26+FghZn1Vz7SJZdSRQiHDA1UIm2mdSgqchgmviWO3qfvHEqU&#10;Xalth9cId41Ok+RJO6w5LlTY0r6i4jv/cQbO0/2xXnh9EJbT69eunM8ez60xD6N++wxKqJf/8L39&#10;Zg2k6WwJtzfxCej1HwAAAP//AwBQSwECLQAUAAYACAAAACEA2+H2y+4AAACFAQAAEwAAAAAAAAAA&#10;AAAAAAAAAAAAW0NvbnRlbnRfVHlwZXNdLnhtbFBLAQItABQABgAIAAAAIQBa9CxbvwAAABUBAAAL&#10;AAAAAAAAAAAAAAAAAB8BAABfcmVscy8ucmVsc1BLAQItABQABgAIAAAAIQCBSyrSxQAAAN0AAAAP&#10;AAAAAAAAAAAAAAAAAAcCAABkcnMvZG93bnJldi54bWxQSwUGAAAAAAMAAwC3AAAA+QIAAAAA&#10;" filled="f" stroked="f">
                  <v:textbox inset="0,0,0,0">
                    <w:txbxContent>
                      <w:p w14:paraId="47D6978F" w14:textId="77777777" w:rsidR="00E53869" w:rsidRDefault="00E53869" w:rsidP="00E53869">
                        <w:r>
                          <w:rPr>
                            <w:rFonts w:ascii="Times New Roman" w:eastAsia="Times New Roman" w:hAnsi="Times New Roman" w:cs="Times New Roman"/>
                            <w:sz w:val="16"/>
                          </w:rPr>
                          <w:t>2</w:t>
                        </w:r>
                      </w:p>
                    </w:txbxContent>
                  </v:textbox>
                </v:rect>
                <v:rect id="Rectangle 2240" o:spid="_x0000_s1280" style="position:absolute;left:6816;top:41410;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d/AywQAAAN0AAAAPAAAAZHJzL2Rvd25yZXYueG1sRE9Na8JA&#10;EL0X/A/LCN7qxmiLpK6iQkWPpoLXITtN0mZnY3aq8d+7B6HHx/terHrXqCt1ofZsYDJOQBEX3tZc&#10;Gjh9fb7OQQVBtth4JgN3CrBaDl4WmFl/4yNdcylVDOGQoYFKpM20DkVFDsPYt8SR+/adQ4mwK7Xt&#10;8BbDXaPTJHnXDmuODRW2tK2o+M3/nIHLZHus514fhOW8+9mUb9PZpTVmNOzXH6CEevkXP917ayBN&#10;Z3F/fBOfgF4+AAAA//8DAFBLAQItABQABgAIAAAAIQDb4fbL7gAAAIUBAAATAAAAAAAAAAAAAAAA&#10;AAAAAABbQ29udGVudF9UeXBlc10ueG1sUEsBAi0AFAAGAAgAAAAhAFr0LFu/AAAAFQEAAAsAAAAA&#10;AAAAAAAAAAAAHwEAAF9yZWxzLy5yZWxzUEsBAi0AFAAGAAgAAAAhAEh38DLBAAAA3QAAAA8AAAAA&#10;AAAAAAAAAAAABwIAAGRycy9kb3ducmV2LnhtbFBLBQYAAAAAAwADALcAAAD1AgAAAAA=&#10;" filled="f" stroked="f">
                  <v:textbox inset="0,0,0,0">
                    <w:txbxContent>
                      <w:p w14:paraId="0B20710F" w14:textId="77777777" w:rsidR="00E53869" w:rsidRDefault="00E53869" w:rsidP="00E53869">
                        <w:r>
                          <w:rPr>
                            <w:rFonts w:ascii="Times New Roman" w:eastAsia="Times New Roman" w:hAnsi="Times New Roman" w:cs="Times New Roman"/>
                            <w:sz w:val="16"/>
                          </w:rPr>
                          <w:t>4</w:t>
                        </w:r>
                      </w:p>
                    </w:txbxContent>
                  </v:textbox>
                </v:rect>
                <v:rect id="Rectangle 2242" o:spid="_x0000_s1281" style="position:absolute;left:18855;top:44717;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6cvexAAAAN0AAAAPAAAAZHJzL2Rvd25yZXYueG1sRI9fa8JA&#10;EMTfBb/DsULf9GJqRaKnqNDSPvoHfF1yaxLN7cXcVtNv3ysUfBxm5jfMYtW5Wt2pDZVnA+NRAoo4&#10;97biwsDx8D6cgQqCbLH2TAZ+KMBq2e8tMLP+wTu676VQEcIhQwOlSJNpHfKSHIaRb4ijd/atQ4my&#10;LbRt8RHhrtZpkky1w4rjQokNbUvKr/tvZ+A23u6qmddfwnL6uGyKt9fJrTHmZdCt56CEOnmG/9uf&#10;1kCaTlL4exOfgF7+AgAA//8DAFBLAQItABQABgAIAAAAIQDb4fbL7gAAAIUBAAATAAAAAAAAAAAA&#10;AAAAAAAAAABbQ29udGVudF9UeXBlc10ueG1sUEsBAi0AFAAGAAgAAAAhAFr0LFu/AAAAFQEAAAsA&#10;AAAAAAAAAAAAAAAAHwEAAF9yZWxzLy5yZWxzUEsBAi0AFAAGAAgAAAAhANfpy97EAAAA3QAAAA8A&#10;AAAAAAAAAAAAAAAABwIAAGRycy9kb3ducmV2LnhtbFBLBQYAAAAAAwADALcAAAD4AgAAAAA=&#10;" filled="f" stroked="f">
                  <v:textbox inset="0,0,0,0">
                    <w:txbxContent>
                      <w:p w14:paraId="265EB98C" w14:textId="77777777" w:rsidR="00E53869" w:rsidRDefault="00E53869" w:rsidP="00E53869">
                        <w:r>
                          <w:rPr>
                            <w:rFonts w:ascii="Times New Roman" w:eastAsia="Times New Roman" w:hAnsi="Times New Roman" w:cs="Times New Roman"/>
                            <w:sz w:val="16"/>
                          </w:rPr>
                          <w:t>0</w:t>
                        </w:r>
                      </w:p>
                    </w:txbxContent>
                  </v:textbox>
                </v:rect>
                <v:rect id="Rectangle 2243" o:spid="_x0000_s1282" style="position:absolute;left:19236;top:44321;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pW5FxAAAAN0AAAAPAAAAZHJzL2Rvd25yZXYueG1sRI9Ba8JA&#10;FITvBf/D8gre6sZoi6SuYgVFj2qh10f2mcRm38bsq8Z/7woFj8PMfMNM552r1YXaUHk2MBwkoIhz&#10;bysuDHwfVm8TUEGQLdaeycCNAsxnvZcpZtZfeUeXvRQqQjhkaKAUaTKtQ16SwzDwDXH0jr51KFG2&#10;hbYtXiPc1TpNkg/tsOK4UGJDy5Ly3/2fM3AeLnfVxOutsPysT1/F+2h8bozpv3aLT1BCnTzD/+2N&#10;NZCm4xE83sQnoGd3AAAA//8DAFBLAQItABQABgAIAAAAIQDb4fbL7gAAAIUBAAATAAAAAAAAAAAA&#10;AAAAAAAAAABbQ29udGVudF9UeXBlc10ueG1sUEsBAi0AFAAGAAgAAAAhAFr0LFu/AAAAFQEAAAsA&#10;AAAAAAAAAAAAAAAAHwEAAF9yZWxzLy5yZWxzUEsBAi0AFAAGAAgAAAAhALilbkXEAAAA3QAAAA8A&#10;AAAAAAAAAAAAAAAABwIAAGRycy9kb3ducmV2LnhtbFBLBQYAAAAAAwADALcAAAD4AgAAAAA=&#10;" filled="f" stroked="f">
                  <v:textbox inset="0,0,0,0">
                    <w:txbxContent>
                      <w:p w14:paraId="0FC18204" w14:textId="77777777" w:rsidR="00E53869" w:rsidRDefault="00E53869" w:rsidP="00E53869">
                        <w:r>
                          <w:rPr>
                            <w:rFonts w:ascii="Times New Roman" w:eastAsia="Times New Roman" w:hAnsi="Times New Roman" w:cs="Times New Roman"/>
                            <w:sz w:val="16"/>
                          </w:rPr>
                          <w:t>1</w:t>
                        </w:r>
                      </w:p>
                    </w:txbxContent>
                  </v:textbox>
                </v:rect>
                <v:rect id="Rectangle 2244" o:spid="_x0000_s1283" style="position:absolute;left:19665;top:44003;width:519;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TPYxxAAAAN0AAAAPAAAAZHJzL2Rvd25yZXYueG1sRI9Ba8JA&#10;FITvQv/D8gq9mY1pLJK6igotetQWen1kX5O02bcx+6rpv3cFweMwM98w8+XgWnWiPjSeDUySFBRx&#10;6W3DlYHPj7fxDFQQZIutZzLwTwGWi4fRHAvrz7yn00EqFSEcCjRQi3SF1qGsyWFIfEccvW/fO5Qo&#10;+0rbHs8R7lqdpemLdthwXKixo01N5e/hzxk4Tjb7Zub1Tli+3n/W1fQ5P3bGPD0Oq1dQQoPcw7f2&#10;1hrIsjyH65v4BPTiAgAA//8DAFBLAQItABQABgAIAAAAIQDb4fbL7gAAAIUBAAATAAAAAAAAAAAA&#10;AAAAAAAAAABbQ29udGVudF9UeXBlc10ueG1sUEsBAi0AFAAGAAgAAAAhAFr0LFu/AAAAFQEAAAsA&#10;AAAAAAAAAAAAAAAAHwEAAF9yZWxzLy5yZWxzUEsBAi0AFAAGAAgAAAAhADdM9jHEAAAA3QAAAA8A&#10;AAAAAAAAAAAAAAAABwIAAGRycy9kb3ducmV2LnhtbFBLBQYAAAAAAwADALcAAAD4AgAAAAA=&#10;" filled="f" stroked="f">
                  <v:textbox inset="0,0,0,0">
                    <w:txbxContent>
                      <w:p w14:paraId="23445DFA" w14:textId="77777777" w:rsidR="00E53869" w:rsidRDefault="00E53869" w:rsidP="00E53869">
                        <w:r>
                          <w:rPr>
                            <w:rFonts w:ascii="Times New Roman" w:eastAsia="Times New Roman" w:hAnsi="Times New Roman" w:cs="Times New Roman"/>
                            <w:sz w:val="16"/>
                          </w:rPr>
                          <w:t>/</w:t>
                        </w:r>
                      </w:p>
                    </w:txbxContent>
                  </v:textbox>
                </v:rect>
                <v:rect id="Rectangle 2245" o:spid="_x0000_s1284" style="position:absolute;left:19907;top:43650;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AFOqxAAAAN0AAAAPAAAAZHJzL2Rvd25yZXYueG1sRI9Ba8JA&#10;FITvBf/D8oTe6sZUi6RZRYWW9qgWen1kn0k0+zZmnzH9991CweMwM98w+WpwjeqpC7VnA9NJAoq4&#10;8Lbm0sDX4e1pASoIssXGMxn4oQCr5eghx8z6G++o30upIoRDhgYqkTbTOhQVOQwT3xJH7+g7hxJl&#10;V2rb4S3CXaPTJHnRDmuOCxW2tK2oOO+vzsBlut3VC68/heX7/bQp58+zS2vM43hYv4ISGuQe/m9/&#10;WANpOpvD35v4BPTyFwAA//8DAFBLAQItABQABgAIAAAAIQDb4fbL7gAAAIUBAAATAAAAAAAAAAAA&#10;AAAAAAAAAABbQ29udGVudF9UeXBlc10ueG1sUEsBAi0AFAAGAAgAAAAhAFr0LFu/AAAAFQEAAAsA&#10;AAAAAAAAAAAAAAAAHwEAAF9yZWxzLy5yZWxzUEsBAi0AFAAGAAgAAAAhAFgAU6rEAAAA3QAAAA8A&#10;AAAAAAAAAAAAAAAABwIAAGRycy9kb3ducmV2LnhtbFBLBQYAAAAAAwADALcAAAD4AgAAAAA=&#10;" filled="f" stroked="f">
                  <v:textbox inset="0,0,0,0">
                    <w:txbxContent>
                      <w:p w14:paraId="00024150" w14:textId="77777777" w:rsidR="00E53869" w:rsidRDefault="00E53869" w:rsidP="00E53869">
                        <w:r>
                          <w:rPr>
                            <w:rFonts w:ascii="Times New Roman" w:eastAsia="Times New Roman" w:hAnsi="Times New Roman" w:cs="Times New Roman"/>
                            <w:sz w:val="16"/>
                          </w:rPr>
                          <w:t>1</w:t>
                        </w:r>
                      </w:p>
                    </w:txbxContent>
                  </v:textbox>
                </v:rect>
                <v:rect id="Rectangle 2246" o:spid="_x0000_s1285" style="position:absolute;left:20303;top:43254;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0s3dxAAAAN0AAAAPAAAAZHJzL2Rvd25yZXYueG1sRI9Ba8JA&#10;FITvgv9heYI33RitSHQVFVrao1bw+sg+k2j2bcy+avrvu4VCj8PMfMOsNp2r1YPaUHk2MBknoIhz&#10;bysuDJw+X0cLUEGQLdaeycA3Bdis+70VZtY/+UCPoxQqQjhkaKAUaTKtQ16SwzD2DXH0Lr51KFG2&#10;hbYtPiPc1TpNkrl2WHFcKLGhfUn57fjlDNwn+0O18PpDWM5v113xMp3dG2OGg267BCXUyX/4r/1u&#10;DaTpbA6/b+IT0OsfAAAA//8DAFBLAQItABQABgAIAAAAIQDb4fbL7gAAAIUBAAATAAAAAAAAAAAA&#10;AAAAAAAAAABbQ29udGVudF9UeXBlc10ueG1sUEsBAi0AFAAGAAgAAAAhAFr0LFu/AAAAFQEAAAsA&#10;AAAAAAAAAAAAAAAAHwEAAF9yZWxzLy5yZWxzUEsBAi0AFAAGAAgAAAAhAKjSzd3EAAAA3QAAAA8A&#10;AAAAAAAAAAAAAAAABwIAAGRycy9kb3ducmV2LnhtbFBLBQYAAAAAAwADALcAAAD4AgAAAAA=&#10;" filled="f" stroked="f">
                  <v:textbox inset="0,0,0,0">
                    <w:txbxContent>
                      <w:p w14:paraId="4801388C" w14:textId="77777777" w:rsidR="00E53869" w:rsidRDefault="00E53869" w:rsidP="00E53869">
                        <w:r>
                          <w:rPr>
                            <w:rFonts w:ascii="Times New Roman" w:eastAsia="Times New Roman" w:hAnsi="Times New Roman" w:cs="Times New Roman"/>
                            <w:sz w:val="16"/>
                          </w:rPr>
                          <w:t>1</w:t>
                        </w:r>
                      </w:p>
                    </w:txbxContent>
                  </v:textbox>
                </v:rect>
                <v:rect id="Rectangle 2247" o:spid="_x0000_s1286" style="position:absolute;left:20732;top:42951;width:519;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nmhGxQAAAN0AAAAPAAAAZHJzL2Rvd25yZXYueG1sRI9fa8JA&#10;EMTfC36HY4W+1YupVYmeooKlffQP+Lrk1iRtbi/mVk2/fa9Q8HGYmd8w82XnanWjNlSeDQwHCSji&#10;3NuKCwPHw/ZlCioIssXaMxn4oQDLRe9pjpn1d97RbS+FihAOGRooRZpM65CX5DAMfEMcvbNvHUqU&#10;baFti/cId7VOk2SsHVYcF0psaFNS/r2/OgOX4WZXTb3+FJbT+9e6eHsdXRpjnvvdagZKqJNH+L/9&#10;YQ2k6WgCf2/iE9CLXwAAAP//AwBQSwECLQAUAAYACAAAACEA2+H2y+4AAACFAQAAEwAAAAAAAAAA&#10;AAAAAAAAAAAAW0NvbnRlbnRfVHlwZXNdLnhtbFBLAQItABQABgAIAAAAIQBa9CxbvwAAABUBAAAL&#10;AAAAAAAAAAAAAAAAAB8BAABfcmVscy8ucmVsc1BLAQItABQABgAIAAAAIQDHnmhGxQAAAN0AAAAP&#10;AAAAAAAAAAAAAAAAAAcCAABkcnMvZG93bnJldi54bWxQSwUGAAAAAAMAAwC3AAAA+QIAAAAA&#10;" filled="f" stroked="f">
                  <v:textbox inset="0,0,0,0">
                    <w:txbxContent>
                      <w:p w14:paraId="33FFD7A6" w14:textId="77777777" w:rsidR="00E53869" w:rsidRDefault="00E53869" w:rsidP="00E53869">
                        <w:r>
                          <w:rPr>
                            <w:rFonts w:ascii="Times New Roman" w:eastAsia="Times New Roman" w:hAnsi="Times New Roman" w:cs="Times New Roman"/>
                            <w:sz w:val="16"/>
                          </w:rPr>
                          <w:t>/</w:t>
                        </w:r>
                      </w:p>
                    </w:txbxContent>
                  </v:textbox>
                </v:rect>
                <v:rect id="Rectangle 2248" o:spid="_x0000_s1287" style="position:absolute;left:20974;top:42599;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Afw0wQAAAN0AAAAPAAAAZHJzL2Rvd25yZXYueG1sRE9Na8JA&#10;EL0X/A/LCN7qxmiLpK6iQkWPpoLXITtN0mZnY3aq8d+7B6HHx/terHrXqCt1ofZsYDJOQBEX3tZc&#10;Gjh9fb7OQQVBtth4JgN3CrBaDl4WmFl/4yNdcylVDOGQoYFKpM20DkVFDsPYt8SR+/adQ4mwK7Xt&#10;8BbDXaPTJHnXDmuODRW2tK2o+M3/nIHLZHus514fhOW8+9mUb9PZpTVmNOzXH6CEevkXP917ayBN&#10;Z3FufBOfgF4+AAAA//8DAFBLAQItABQABgAIAAAAIQDb4fbL7gAAAIUBAAATAAAAAAAAAAAAAAAA&#10;AAAAAABbQ29udGVudF9UeXBlc10ueG1sUEsBAi0AFAAGAAgAAAAhAFr0LFu/AAAAFQEAAAsAAAAA&#10;AAAAAAAAAAAAHwEAAF9yZWxzLy5yZWxzUEsBAi0AFAAGAAgAAAAhALYB/DTBAAAA3QAAAA8AAAAA&#10;AAAAAAAAAAAABwIAAGRycy9kb3ducmV2LnhtbFBLBQYAAAAAAwADALcAAAD1AgAAAAA=&#10;" filled="f" stroked="f">
                  <v:textbox inset="0,0,0,0">
                    <w:txbxContent>
                      <w:p w14:paraId="2CEFE14B" w14:textId="77777777" w:rsidR="00E53869" w:rsidRDefault="00E53869" w:rsidP="00E53869">
                        <w:r>
                          <w:rPr>
                            <w:rFonts w:ascii="Times New Roman" w:eastAsia="Times New Roman" w:hAnsi="Times New Roman" w:cs="Times New Roman"/>
                            <w:sz w:val="16"/>
                          </w:rPr>
                          <w:t>2</w:t>
                        </w:r>
                      </w:p>
                    </w:txbxContent>
                  </v:textbox>
                </v:rect>
                <v:rect id="Rectangle 2249" o:spid="_x0000_s1288" style="position:absolute;left:21354;top:42203;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TVmvxAAAAN0AAAAPAAAAZHJzL2Rvd25yZXYueG1sRI9Ba8JA&#10;FITvBf/D8gRvdWPUoqmrqNBij9qC10f2NYlm38bsq6b/3i0IPQ4z8w2zWHWuVldqQ+XZwGiYgCLO&#10;va24MPD1+fY8AxUE2WLtmQz8UoDVsve0wMz6G+/pepBCRQiHDA2UIk2mdchLchiGviGO3rdvHUqU&#10;baFti7cId7VOk+RFO6w4LpTY0Lak/Hz4cQYuo+2+mnn9ISzH99OmmI4nl8aYQb9bv4IS6uQ//Gjv&#10;rIE0nczh7018Anp5BwAA//8DAFBLAQItABQABgAIAAAAIQDb4fbL7gAAAIUBAAATAAAAAAAAAAAA&#10;AAAAAAAAAABbQ29udGVudF9UeXBlc10ueG1sUEsBAi0AFAAGAAgAAAAhAFr0LFu/AAAAFQEAAAsA&#10;AAAAAAAAAAAAAAAAHwEAAF9yZWxzLy5yZWxzUEsBAi0AFAAGAAgAAAAhANlNWa/EAAAA3QAAAA8A&#10;AAAAAAAAAAAAAAAABwIAAGRycy9kb3ducmV2LnhtbFBLBQYAAAAAAwADALcAAAD4AgAAAAA=&#10;" filled="f" stroked="f">
                  <v:textbox inset="0,0,0,0">
                    <w:txbxContent>
                      <w:p w14:paraId="4225D5E9" w14:textId="77777777" w:rsidR="00E53869" w:rsidRDefault="00E53869" w:rsidP="00E53869">
                        <w:r>
                          <w:rPr>
                            <w:rFonts w:ascii="Times New Roman" w:eastAsia="Times New Roman" w:hAnsi="Times New Roman" w:cs="Times New Roman"/>
                            <w:sz w:val="16"/>
                          </w:rPr>
                          <w:t>0</w:t>
                        </w:r>
                      </w:p>
                    </w:txbxContent>
                  </v:textbox>
                </v:rect>
                <v:rect id="Rectangle 2250" o:spid="_x0000_s1289" style="position:absolute;left:21751;top:41806;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rmbvwQAAAN0AAAAPAAAAZHJzL2Rvd25yZXYueG1sRE9Na8JA&#10;EL0L/Q/LFHrTjamKpK7SCooejYVeh+w0SZudjdlR4793D4LHx/terHrXqAt1ofZsYDxKQBEX3tZc&#10;Gvg+boZzUEGQLTaeycCNAqyWL4MFZtZf+UCXXEoVQzhkaKASaTOtQ1GRwzDyLXHkfn3nUCLsSm07&#10;vMZw1+g0SWbaYc2xocKW1hUV//nZGTiN14d67vVeWH62f1/l9H1yao15e+0/P0AJ9fIUP9w7ayBN&#10;p3F/fBOfgF7eAQAA//8DAFBLAQItABQABgAIAAAAIQDb4fbL7gAAAIUBAAATAAAAAAAAAAAAAAAA&#10;AAAAAABbQ29udGVudF9UeXBlc10ueG1sUEsBAi0AFAAGAAgAAAAhAFr0LFu/AAAAFQEAAAsAAAAA&#10;AAAAAAAAAAAAHwEAAF9yZWxzLy5yZWxzUEsBAi0AFAAGAAgAAAAhAM2uZu/BAAAA3QAAAA8AAAAA&#10;AAAAAAAAAAAABwIAAGRycy9kb3ducmV2LnhtbFBLBQYAAAAAAwADALcAAAD1AgAAAAA=&#10;" filled="f" stroked="f">
                  <v:textbox inset="0,0,0,0">
                    <w:txbxContent>
                      <w:p w14:paraId="5DBFFE1C" w14:textId="77777777" w:rsidR="00E53869" w:rsidRDefault="00E53869" w:rsidP="00E53869">
                        <w:r>
                          <w:rPr>
                            <w:rFonts w:ascii="Times New Roman" w:eastAsia="Times New Roman" w:hAnsi="Times New Roman" w:cs="Times New Roman"/>
                            <w:sz w:val="16"/>
                          </w:rPr>
                          <w:t>2</w:t>
                        </w:r>
                      </w:p>
                    </w:txbxContent>
                  </v:textbox>
                </v:rect>
                <v:rect id="Rectangle 2251" o:spid="_x0000_s1290" style="position:absolute;left:22147;top:41410;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4sN0xAAAAN0AAAAPAAAAZHJzL2Rvd25yZXYueG1sRI9Ba8JA&#10;FITvgv9heYI33SRWkdRVVGhpj2qh10f2NYlm38bsq6b/vlsoeBxm5htmteldo27UhdqzgXSagCIu&#10;vK25NPBxepksQQVBtth4JgM/FGCzHg5WmFt/5wPdjlKqCOGQo4FKpM21DkVFDsPUt8TR+/KdQ4my&#10;K7Xt8B7hrtFZkiy0w5rjQoUt7SsqLsdvZ+Ca7g/10ut3Yfl8Pe/K+ezp2hozHvXbZ1BCvTzC/+03&#10;ayDL5in8vYlPQK9/AQAA//8DAFBLAQItABQABgAIAAAAIQDb4fbL7gAAAIUBAAATAAAAAAAAAAAA&#10;AAAAAAAAAABbQ29udGVudF9UeXBlc10ueG1sUEsBAi0AFAAGAAgAAAAhAFr0LFu/AAAAFQEAAAsA&#10;AAAAAAAAAAAAAAAAHwEAAF9yZWxzLy5yZWxzUEsBAi0AFAAGAAgAAAAhAKLiw3TEAAAA3QAAAA8A&#10;AAAAAAAAAAAAAAAABwIAAGRycy9kb3ducmV2LnhtbFBLBQYAAAAAAwADALcAAAD4AgAAAAA=&#10;" filled="f" stroked="f">
                  <v:textbox inset="0,0,0,0">
                    <w:txbxContent>
                      <w:p w14:paraId="586CDF2B" w14:textId="77777777" w:rsidR="00E53869" w:rsidRDefault="00E53869" w:rsidP="00E53869">
                        <w:r>
                          <w:rPr>
                            <w:rFonts w:ascii="Times New Roman" w:eastAsia="Times New Roman" w:hAnsi="Times New Roman" w:cs="Times New Roman"/>
                            <w:sz w:val="16"/>
                          </w:rPr>
                          <w:t>4</w:t>
                        </w:r>
                      </w:p>
                    </w:txbxContent>
                  </v:textbox>
                </v:rect>
                <v:rect id="Rectangle 2253" o:spid="_x0000_s1291" style="position:absolute;left:34187;top:44717;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fPiYxAAAAN0AAAAPAAAAZHJzL2Rvd25yZXYueG1sRI9Ba8JA&#10;FITvBf/D8gre6sZYi6SuooJSj9pCr4/sM4nNvo3Zp8Z/7wpCj8PMfMNM552r1YXaUHk2MBwkoIhz&#10;bysuDPx8r98moIIgW6w9k4EbBZjPei9TzKy/8o4ueylUhHDI0EAp0mRah7wkh2HgG+LoHXzrUKJs&#10;C21bvEa4q3WaJB/aYcVxocSGViXlf/uzM3AarnbVxOutsPxujstiPHo/Ncb0X7vFJyihTv7Dz/aX&#10;NZCm4xE83sQnoGd3AAAA//8DAFBLAQItABQABgAIAAAAIQDb4fbL7gAAAIUBAAATAAAAAAAAAAAA&#10;AAAAAAAAAABbQ29udGVudF9UeXBlc10ueG1sUEsBAi0AFAAGAAgAAAAhAFr0LFu/AAAAFQEAAAsA&#10;AAAAAAAAAAAAAAAAHwEAAF9yZWxzLy5yZWxzUEsBAi0AFAAGAAgAAAAhAD18+JjEAAAA3QAAAA8A&#10;AAAAAAAAAAAAAAAABwIAAGRycy9kb3ducmV2LnhtbFBLBQYAAAAAAwADALcAAAD4AgAAAAA=&#10;" filled="f" stroked="f">
                  <v:textbox inset="0,0,0,0">
                    <w:txbxContent>
                      <w:p w14:paraId="00017848" w14:textId="77777777" w:rsidR="00E53869" w:rsidRDefault="00E53869" w:rsidP="00E53869">
                        <w:r>
                          <w:rPr>
                            <w:rFonts w:ascii="Times New Roman" w:eastAsia="Times New Roman" w:hAnsi="Times New Roman" w:cs="Times New Roman"/>
                            <w:sz w:val="16"/>
                          </w:rPr>
                          <w:t>0</w:t>
                        </w:r>
                      </w:p>
                    </w:txbxContent>
                  </v:textbox>
                </v:rect>
                <v:rect id="Rectangle 2254" o:spid="_x0000_s1292" style="position:absolute;left:34568;top:44321;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lWDsxAAAAN0AAAAPAAAAZHJzL2Rvd25yZXYueG1sRI9Ba8JA&#10;FITvBf/D8oTe6sZUi6RZRYWW9qgWen1kn0k0+zZmnzH9991CweMwM98w+WpwjeqpC7VnA9NJAoq4&#10;8Lbm0sDX4e1pASoIssXGMxn4oQCr5eghx8z6G++o30upIoRDhgYqkTbTOhQVOQwT3xJH7+g7hxJl&#10;V2rb4S3CXaPTJHnRDmuOCxW2tK2oOO+vzsBlut3VC68/heX7/bQp58+zS2vM43hYv4ISGuQe/m9/&#10;WANpOp/B35v4BPTyFwAA//8DAFBLAQItABQABgAIAAAAIQDb4fbL7gAAAIUBAAATAAAAAAAAAAAA&#10;AAAAAAAAAABbQ29udGVudF9UeXBlc10ueG1sUEsBAi0AFAAGAAgAAAAhAFr0LFu/AAAAFQEAAAsA&#10;AAAAAAAAAAAAAAAAHwEAAF9yZWxzLy5yZWxzUEsBAi0AFAAGAAgAAAAhALKVYOzEAAAA3QAAAA8A&#10;AAAAAAAAAAAAAAAABwIAAGRycy9kb3ducmV2LnhtbFBLBQYAAAAAAwADALcAAAD4AgAAAAA=&#10;" filled="f" stroked="f">
                  <v:textbox inset="0,0,0,0">
                    <w:txbxContent>
                      <w:p w14:paraId="0D20435B" w14:textId="77777777" w:rsidR="00E53869" w:rsidRDefault="00E53869" w:rsidP="00E53869">
                        <w:r>
                          <w:rPr>
                            <w:rFonts w:ascii="Times New Roman" w:eastAsia="Times New Roman" w:hAnsi="Times New Roman" w:cs="Times New Roman"/>
                            <w:sz w:val="16"/>
                          </w:rPr>
                          <w:t>3</w:t>
                        </w:r>
                      </w:p>
                    </w:txbxContent>
                  </v:textbox>
                </v:rect>
                <v:rect id="Rectangle 2255" o:spid="_x0000_s1293" style="position:absolute;left:34997;top:44003;width:518;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2cV3xAAAAN0AAAAPAAAAZHJzL2Rvd25yZXYueG1sRI9Ba8JA&#10;FITvgv9heYI33RgbkdRVVGhpj2qh10f2NYlm38bsq6b/vlsoeBxm5htmteldo27Uhdqzgdk0AUVc&#10;eFtzaeDj9DJZggqCbLHxTAZ+KMBmPRysMLf+zge6HaVUEcIhRwOVSJtrHYqKHIapb4mj9+U7hxJl&#10;V2rb4T3CXaPTJFlohzXHhQpb2ldUXI7fzsB1tj/US6/fheXz9bwrs/nTtTVmPOq3z6CEenmE/9tv&#10;1kCaZhn8vYlPQK9/AQAA//8DAFBLAQItABQABgAIAAAAIQDb4fbL7gAAAIUBAAATAAAAAAAAAAAA&#10;AAAAAAAAAABbQ29udGVudF9UeXBlc10ueG1sUEsBAi0AFAAGAAgAAAAhAFr0LFu/AAAAFQEAAAsA&#10;AAAAAAAAAAAAAAAAHwEAAF9yZWxzLy5yZWxzUEsBAi0AFAAGAAgAAAAhAN3ZxXfEAAAA3QAAAA8A&#10;AAAAAAAAAAAAAAAABwIAAGRycy9kb3ducmV2LnhtbFBLBQYAAAAAAwADALcAAAD4AgAAAAA=&#10;" filled="f" stroked="f">
                  <v:textbox inset="0,0,0,0">
                    <w:txbxContent>
                      <w:p w14:paraId="7C36306D" w14:textId="77777777" w:rsidR="00E53869" w:rsidRDefault="00E53869" w:rsidP="00E53869">
                        <w:r>
                          <w:rPr>
                            <w:rFonts w:ascii="Times New Roman" w:eastAsia="Times New Roman" w:hAnsi="Times New Roman" w:cs="Times New Roman"/>
                            <w:sz w:val="16"/>
                          </w:rPr>
                          <w:t>/</w:t>
                        </w:r>
                      </w:p>
                    </w:txbxContent>
                  </v:textbox>
                </v:rect>
                <v:rect id="Rectangle 2256" o:spid="_x0000_s1294" style="position:absolute;left:35238;top:43650;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C1sAxAAAAN0AAAAPAAAAZHJzL2Rvd25yZXYueG1sRI9Ba8JA&#10;FITvgv9heUJvujFVkegqrdCiR7XQ6yP7TNJm38bsq6b/3hUEj8PMfMMs152r1YXaUHk2MB4loIhz&#10;bysuDHwdP4ZzUEGQLdaeycA/BViv+r0lZtZfeU+XgxQqQjhkaKAUaTKtQ16SwzDyDXH0Tr51KFG2&#10;hbYtXiPc1TpNkpl2WHFcKLGhTUn57+HPGTiPN/tq7vVOWL4/f96L6evk3BjzMujeFqCEOnmGH+2t&#10;NZCm0xnc38QnoFc3AAAA//8DAFBLAQItABQABgAIAAAAIQDb4fbL7gAAAIUBAAATAAAAAAAAAAAA&#10;AAAAAAAAAABbQ29udGVudF9UeXBlc10ueG1sUEsBAi0AFAAGAAgAAAAhAFr0LFu/AAAAFQEAAAsA&#10;AAAAAAAAAAAAAAAAHwEAAF9yZWxzLy5yZWxzUEsBAi0AFAAGAAgAAAAhAC0LWwDEAAAA3QAAAA8A&#10;AAAAAAAAAAAAAAAABwIAAGRycy9kb3ducmV2LnhtbFBLBQYAAAAAAwADALcAAAD4AgAAAAA=&#10;" filled="f" stroked="f">
                  <v:textbox inset="0,0,0,0">
                    <w:txbxContent>
                      <w:p w14:paraId="25E90C9B" w14:textId="77777777" w:rsidR="00E53869" w:rsidRDefault="00E53869" w:rsidP="00E53869">
                        <w:r>
                          <w:rPr>
                            <w:rFonts w:ascii="Times New Roman" w:eastAsia="Times New Roman" w:hAnsi="Times New Roman" w:cs="Times New Roman"/>
                            <w:sz w:val="16"/>
                          </w:rPr>
                          <w:t>1</w:t>
                        </w:r>
                      </w:p>
                    </w:txbxContent>
                  </v:textbox>
                </v:rect>
                <v:rect id="Rectangle 2257" o:spid="_x0000_s1295" style="position:absolute;left:35635;top:43254;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R/6bxQAAAN0AAAAPAAAAZHJzL2Rvd25yZXYueG1sRI9ba8JA&#10;FITfC/6H5Qh9qxvTeiG6igqW9tEL+HrIHpO02bMxe9T033cLBR+HmfmGmS87V6sbtaHybGA4SEAR&#10;595WXBg4HrYvU1BBkC3WnsnADwVYLnpPc8ysv/OObnspVIRwyNBAKdJkWoe8JIdh4Bvi6J1961Ci&#10;bAttW7xHuKt1miRj7bDiuFBiQ5uS8u/91Rm4DDe7aur1p7Cc3r/Wxej17dIY89zvVjNQQp08wv/t&#10;D2sgTUcT+HsTn4Be/AIAAP//AwBQSwECLQAUAAYACAAAACEA2+H2y+4AAACFAQAAEwAAAAAAAAAA&#10;AAAAAAAAAAAAW0NvbnRlbnRfVHlwZXNdLnhtbFBLAQItABQABgAIAAAAIQBa9CxbvwAAABUBAAAL&#10;AAAAAAAAAAAAAAAAAB8BAABfcmVscy8ucmVsc1BLAQItABQABgAIAAAAIQBCR/6bxQAAAN0AAAAP&#10;AAAAAAAAAAAAAAAAAAcCAABkcnMvZG93bnJldi54bWxQSwUGAAAAAAMAAwC3AAAA+QIAAAAA&#10;" filled="f" stroked="f">
                  <v:textbox inset="0,0,0,0">
                    <w:txbxContent>
                      <w:p w14:paraId="150DF53C" w14:textId="77777777" w:rsidR="00E53869" w:rsidRDefault="00E53869" w:rsidP="00E53869">
                        <w:r>
                          <w:rPr>
                            <w:rFonts w:ascii="Times New Roman" w:eastAsia="Times New Roman" w:hAnsi="Times New Roman" w:cs="Times New Roman"/>
                            <w:sz w:val="16"/>
                          </w:rPr>
                          <w:t>1</w:t>
                        </w:r>
                      </w:p>
                    </w:txbxContent>
                  </v:textbox>
                </v:rect>
                <v:rect id="Rectangle 2258" o:spid="_x0000_s1296" style="position:absolute;left:36063;top:42952;width:519;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2GrpwQAAAN0AAAAPAAAAZHJzL2Rvd25yZXYueG1sRE9Na8JA&#10;EL0L/Q/LFHrTjamKpK7SCooejYVeh+w0SZudjdlR4793D4LHx/terHrXqAt1ofZsYDxKQBEX3tZc&#10;Gvg+boZzUEGQLTaeycCNAqyWL4MFZtZf+UCXXEoVQzhkaKASaTOtQ1GRwzDyLXHkfn3nUCLsSm07&#10;vMZw1+g0SWbaYc2xocKW1hUV//nZGTiN14d67vVeWH62f1/l9H1yao15e+0/P0AJ9fIUP9w7ayBN&#10;p3FufBOfgF7eAQAA//8DAFBLAQItABQABgAIAAAAIQDb4fbL7gAAAIUBAAATAAAAAAAAAAAAAAAA&#10;AAAAAABbQ29udGVudF9UeXBlc10ueG1sUEsBAi0AFAAGAAgAAAAhAFr0LFu/AAAAFQEAAAsAAAAA&#10;AAAAAAAAAAAAHwEAAF9yZWxzLy5yZWxzUEsBAi0AFAAGAAgAAAAhADPYaunBAAAA3QAAAA8AAAAA&#10;AAAAAAAAAAAABwIAAGRycy9kb3ducmV2LnhtbFBLBQYAAAAAAwADALcAAAD1AgAAAAA=&#10;" filled="f" stroked="f">
                  <v:textbox inset="0,0,0,0">
                    <w:txbxContent>
                      <w:p w14:paraId="4B3D374A" w14:textId="77777777" w:rsidR="00E53869" w:rsidRDefault="00E53869" w:rsidP="00E53869">
                        <w:r>
                          <w:rPr>
                            <w:rFonts w:ascii="Times New Roman" w:eastAsia="Times New Roman" w:hAnsi="Times New Roman" w:cs="Times New Roman"/>
                            <w:sz w:val="16"/>
                          </w:rPr>
                          <w:t>/</w:t>
                        </w:r>
                      </w:p>
                    </w:txbxContent>
                  </v:textbox>
                </v:rect>
                <v:rect id="Rectangle 2259" o:spid="_x0000_s1297" style="position:absolute;left:36305;top:42599;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lM9yxQAAAN0AAAAPAAAAZHJzL2Rvd25yZXYueG1sRI9Ba8JA&#10;FITvBf/D8oTe6sZUi6auokJFj6YFr4/sa5I2+zZmXzX9911B6HGYmW+Yxap3jbpQF2rPBsajBBRx&#10;4W3NpYGP97enGaggyBYbz2TglwKsloOHBWbWX/lIl1xKFSEcMjRQibSZ1qGoyGEY+ZY4ep++cyhR&#10;dqW2HV4j3DU6TZIX7bDmuFBhS9uKiu/8xxk4j7fHeub1QVhOu69NOX2enFtjHof9+hWUUC//4Xt7&#10;bw2k6XQOtzfxCejlHwAAAP//AwBQSwECLQAUAAYACAAAACEA2+H2y+4AAACFAQAAEwAAAAAAAAAA&#10;AAAAAAAAAAAAW0NvbnRlbnRfVHlwZXNdLnhtbFBLAQItABQABgAIAAAAIQBa9CxbvwAAABUBAAAL&#10;AAAAAAAAAAAAAAAAAB8BAABfcmVscy8ucmVsc1BLAQItABQABgAIAAAAIQBclM9yxQAAAN0AAAAP&#10;AAAAAAAAAAAAAAAAAAcCAABkcnMvZG93bnJldi54bWxQSwUGAAAAAAMAAwC3AAAA+QIAAAAA&#10;" filled="f" stroked="f">
                  <v:textbox inset="0,0,0,0">
                    <w:txbxContent>
                      <w:p w14:paraId="50EEC9CE" w14:textId="77777777" w:rsidR="00E53869" w:rsidRDefault="00E53869" w:rsidP="00E53869">
                        <w:r>
                          <w:rPr>
                            <w:rFonts w:ascii="Times New Roman" w:eastAsia="Times New Roman" w:hAnsi="Times New Roman" w:cs="Times New Roman"/>
                            <w:sz w:val="16"/>
                          </w:rPr>
                          <w:t>2</w:t>
                        </w:r>
                      </w:p>
                    </w:txbxContent>
                  </v:textbox>
                </v:rect>
                <v:rect id="Rectangle 2260" o:spid="_x0000_s1298" style="position:absolute;left:36686;top:42203;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wqxSwQAAAN0AAAAPAAAAZHJzL2Rvd25yZXYueG1sRE9Na8JA&#10;EL0L/Q/LFHrTjamKpK5ShRY9GoVeh+w0SZudjdlR4793D4LHx/terHrXqAt1ofZsYDxKQBEX3tZc&#10;GjgevoZzUEGQLTaeycCNAqyWL4MFZtZfeU+XXEoVQzhkaKASaTOtQ1GRwzDyLXHkfn3nUCLsSm07&#10;vMZw1+g0SWbaYc2xocKWNhUV//nZGTiNN/t67vVOWH6+/9bl9H1yao15e+0/P0AJ9fIUP9xbayBN&#10;Z3F/fBOfgF7eAQAA//8DAFBLAQItABQABgAIAAAAIQDb4fbL7gAAAIUBAAATAAAAAAAAAAAAAAAA&#10;AAAAAABbQ29udGVudF9UeXBlc10ueG1sUEsBAi0AFAAGAAgAAAAhAFr0LFu/AAAAFQEAAAsAAAAA&#10;AAAAAAAAAAAAHwEAAF9yZWxzLy5yZWxzUEsBAi0AFAAGAAgAAAAhAAPCrFLBAAAA3QAAAA8AAAAA&#10;AAAAAAAAAAAABwIAAGRycy9kb3ducmV2LnhtbFBLBQYAAAAAAwADALcAAAD1AgAAAAA=&#10;" filled="f" stroked="f">
                  <v:textbox inset="0,0,0,0">
                    <w:txbxContent>
                      <w:p w14:paraId="46391080" w14:textId="77777777" w:rsidR="00E53869" w:rsidRDefault="00E53869" w:rsidP="00E53869">
                        <w:r>
                          <w:rPr>
                            <w:rFonts w:ascii="Times New Roman" w:eastAsia="Times New Roman" w:hAnsi="Times New Roman" w:cs="Times New Roman"/>
                            <w:sz w:val="16"/>
                          </w:rPr>
                          <w:t>0</w:t>
                        </w:r>
                      </w:p>
                    </w:txbxContent>
                  </v:textbox>
                </v:rect>
                <v:rect id="Rectangle 2261" o:spid="_x0000_s1299" style="position:absolute;left:37082;top:41807;width:741;height:1318;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jgnJxAAAAN0AAAAPAAAAZHJzL2Rvd25yZXYueG1sRI9fa8JA&#10;EMTfC36HYwXf6iXRiqSeYgWlffQP9HXJbZPU3F7MbTX99l6h4OMwM79hFqveNepKXag9G0jHCSji&#10;wtuaSwOn4/Z5DioIssXGMxn4pQCr5eBpgbn1N97T9SClihAOORqoRNpc61BU5DCMfUscvS/fOZQo&#10;u1LbDm8R7hqdJclMO6w5LlTY0qai4nz4cQYu6WZfz73+EJbP3fdb+TKZXlpjRsN+/QpKqJdH+L/9&#10;bg1k2SyFvzfxCejlHQAA//8DAFBLAQItABQABgAIAAAAIQDb4fbL7gAAAIUBAAATAAAAAAAAAAAA&#10;AAAAAAAAAABbQ29udGVudF9UeXBlc10ueG1sUEsBAi0AFAAGAAgAAAAhAFr0LFu/AAAAFQEAAAsA&#10;AAAAAAAAAAAAAAAAHwEAAF9yZWxzLy5yZWxzUEsBAi0AFAAGAAgAAAAhAGyOCcnEAAAA3QAAAA8A&#10;AAAAAAAAAAAAAAAABwIAAGRycy9kb3ducmV2LnhtbFBLBQYAAAAAAwADALcAAAD4AgAAAAA=&#10;" filled="f" stroked="f">
                  <v:textbox inset="0,0,0,0">
                    <w:txbxContent>
                      <w:p w14:paraId="69C6DC12" w14:textId="77777777" w:rsidR="00E53869" w:rsidRDefault="00E53869" w:rsidP="00E53869">
                        <w:r>
                          <w:rPr>
                            <w:rFonts w:ascii="Times New Roman" w:eastAsia="Times New Roman" w:hAnsi="Times New Roman" w:cs="Times New Roman"/>
                            <w:sz w:val="16"/>
                          </w:rPr>
                          <w:t>2</w:t>
                        </w:r>
                      </w:p>
                    </w:txbxContent>
                  </v:textbox>
                </v:rect>
                <v:rect id="Rectangle 2262" o:spid="_x0000_s1300" style="position:absolute;left:37479;top:41410;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XJe+xAAAAN0AAAAPAAAAZHJzL2Rvd25yZXYueG1sRI9fa8JA&#10;EMTfC36HY4W+1YvRikRPsYKlffQP+Lrk1iSa24u5rabf3isUfBxm5jfMfNm5Wt2oDZVnA8NBAoo4&#10;97biwsBhv3mbggqCbLH2TAZ+KcBy0XuZY2b9nbd020mhIoRDhgZKkSbTOuQlOQwD3xBH7+RbhxJl&#10;W2jb4j3CXa3TJJlohxXHhRIbWpeUX3Y/zsB1uN5WU6+/heX4ef4o3kfja2PMa79bzUAJdfIM/7e/&#10;rIE0naTw9yY+Ab14AAAA//8DAFBLAQItABQABgAIAAAAIQDb4fbL7gAAAIUBAAATAAAAAAAAAAAA&#10;AAAAAAAAAABbQ29udGVudF9UeXBlc10ueG1sUEsBAi0AFAAGAAgAAAAhAFr0LFu/AAAAFQEAAAsA&#10;AAAAAAAAAAAAAAAAHwEAAF9yZWxzLy5yZWxzUEsBAi0AFAAGAAgAAAAhAJxcl77EAAAA3QAAAA8A&#10;AAAAAAAAAAAAAAAABwIAAGRycy9kb3ducmV2LnhtbFBLBQYAAAAAAwADALcAAAD4AgAAAAA=&#10;" filled="f" stroked="f">
                  <v:textbox inset="0,0,0,0">
                    <w:txbxContent>
                      <w:p w14:paraId="41C71F83" w14:textId="77777777" w:rsidR="00E53869" w:rsidRDefault="00E53869" w:rsidP="00E53869">
                        <w:r>
                          <w:rPr>
                            <w:rFonts w:ascii="Times New Roman" w:eastAsia="Times New Roman" w:hAnsi="Times New Roman" w:cs="Times New Roman"/>
                            <w:sz w:val="16"/>
                          </w:rPr>
                          <w:t>4</w:t>
                        </w:r>
                      </w:p>
                    </w:txbxContent>
                  </v:textbox>
                </v:rect>
                <v:rect id="Rectangle 2264" o:spid="_x0000_s1301" style="position:absolute;left:49549;top:44717;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apRxAAAAN0AAAAPAAAAZHJzL2Rvd25yZXYueG1sRI9Ba8JA&#10;FITvgv9heYI33RitSHQVFVrao1bw+sg+k2j2bcy+avrvu4VCj8PMfMOsNp2r1YPaUHk2MBknoIhz&#10;bysuDJw+X0cLUEGQLdaeycA3Bdis+70VZtY/+UCPoxQqQjhkaKAUaTKtQ16SwzD2DXH0Lr51KFG2&#10;hbYtPiPc1TpNkrl2WHFcKLGhfUn57fjlDNwn+0O18PpDWM5v113xMp3dG2OGg267BCXUyX/4r/1u&#10;DaTpfAa/b+IT0OsfAAAA//8DAFBLAQItABQABgAIAAAAIQDb4fbL7gAAAIUBAAATAAAAAAAAAAAA&#10;AAAAAAAAAABbQ29udGVudF9UeXBlc10ueG1sUEsBAi0AFAAGAAgAAAAhAFr0LFu/AAAAFQEAAAsA&#10;AAAAAAAAAAAAAAAAHwEAAF9yZWxzLy5yZWxzUEsBAi0AFAAGAAgAAAAhAHz5qlHEAAAA3QAAAA8A&#10;AAAAAAAAAAAAAAAABwIAAGRycy9kb3ducmV2LnhtbFBLBQYAAAAAAwADALcAAAD4AgAAAAA=&#10;" filled="f" stroked="f">
                  <v:textbox inset="0,0,0,0">
                    <w:txbxContent>
                      <w:p w14:paraId="0FAE5BEA" w14:textId="77777777" w:rsidR="00E53869" w:rsidRDefault="00E53869" w:rsidP="00E53869">
                        <w:r>
                          <w:rPr>
                            <w:rFonts w:ascii="Times New Roman" w:eastAsia="Times New Roman" w:hAnsi="Times New Roman" w:cs="Times New Roman"/>
                            <w:sz w:val="16"/>
                          </w:rPr>
                          <w:t>0</w:t>
                        </w:r>
                      </w:p>
                    </w:txbxContent>
                  </v:textbox>
                </v:rect>
                <v:rect id="Rectangle 2265" o:spid="_x0000_s1302" style="position:absolute;left:49930;top:44321;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tQ/KxAAAAN0AAAAPAAAAZHJzL2Rvd25yZXYueG1sRI9Ba8JA&#10;FITvgv9heUJvujFVkegqrdCiR7XQ6yP7TNJm38bsq6b/3hUEj8PMfMMs152r1YXaUHk2MB4loIhz&#10;bysuDHwdP4ZzUEGQLdaeycA/BViv+r0lZtZfeU+XgxQqQjhkaKAUaTKtQ16SwzDyDXH0Tr51KFG2&#10;hbYtXiPc1TpNkpl2WHFcKLGhTUn57+HPGTiPN/tq7vVOWL4/f96L6evk3BjzMujeFqCEOnmGH+2t&#10;NZCmsync38QnoFc3AAAA//8DAFBLAQItABQABgAIAAAAIQDb4fbL7gAAAIUBAAATAAAAAAAAAAAA&#10;AAAAAAAAAABbQ29udGVudF9UeXBlc10ueG1sUEsBAi0AFAAGAAgAAAAhAFr0LFu/AAAAFQEAAAsA&#10;AAAAAAAAAAAAAAAAHwEAAF9yZWxzLy5yZWxzUEsBAi0AFAAGAAgAAAAhABO1D8rEAAAA3QAAAA8A&#10;AAAAAAAAAAAAAAAABwIAAGRycy9kb3ducmV2LnhtbFBLBQYAAAAAAwADALcAAAD4AgAAAAA=&#10;" filled="f" stroked="f">
                  <v:textbox inset="0,0,0,0">
                    <w:txbxContent>
                      <w:p w14:paraId="7FDCD6C5" w14:textId="77777777" w:rsidR="00E53869" w:rsidRDefault="00E53869" w:rsidP="00E53869">
                        <w:r>
                          <w:rPr>
                            <w:rFonts w:ascii="Times New Roman" w:eastAsia="Times New Roman" w:hAnsi="Times New Roman" w:cs="Times New Roman"/>
                            <w:sz w:val="16"/>
                          </w:rPr>
                          <w:t>5</w:t>
                        </w:r>
                      </w:p>
                    </w:txbxContent>
                  </v:textbox>
                </v:rect>
                <v:rect id="Rectangle 2266" o:spid="_x0000_s1303" style="position:absolute;left:50359;top:44003;width:518;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Z5G9xAAAAN0AAAAPAAAAZHJzL2Rvd25yZXYueG1sRI9fa8JA&#10;EMTfC36HYwXf6sVog6SeYgWlffQP9HXJbZPU3F7MbTX99l6h4OMwM79hFqveNepKXag9G5iME1DE&#10;hbc1lwZOx+3zHFQQZIuNZzLwSwFWy8HTAnPrb7yn60FKFSEccjRQibS51qGoyGEY+5Y4el++cyhR&#10;dqW2Hd4i3DU6TZJMO6w5LlTY0qai4nz4cQYuk82+nnv9ISyfu++38mU6u7TGjIb9+hWUUC+P8H/7&#10;3RpI0yyDvzfxCejlHQAA//8DAFBLAQItABQABgAIAAAAIQDb4fbL7gAAAIUBAAATAAAAAAAAAAAA&#10;AAAAAAAAAABbQ29udGVudF9UeXBlc10ueG1sUEsBAi0AFAAGAAgAAAAhAFr0LFu/AAAAFQEAAAsA&#10;AAAAAAAAAAAAAAAAHwEAAF9yZWxzLy5yZWxzUEsBAi0AFAAGAAgAAAAhAONnkb3EAAAA3QAAAA8A&#10;AAAAAAAAAAAAAAAABwIAAGRycy9kb3ducmV2LnhtbFBLBQYAAAAAAwADALcAAAD4AgAAAAA=&#10;" filled="f" stroked="f">
                  <v:textbox inset="0,0,0,0">
                    <w:txbxContent>
                      <w:p w14:paraId="5EE84EE7" w14:textId="77777777" w:rsidR="00E53869" w:rsidRDefault="00E53869" w:rsidP="00E53869">
                        <w:r>
                          <w:rPr>
                            <w:rFonts w:ascii="Times New Roman" w:eastAsia="Times New Roman" w:hAnsi="Times New Roman" w:cs="Times New Roman"/>
                            <w:sz w:val="16"/>
                          </w:rPr>
                          <w:t>/</w:t>
                        </w:r>
                      </w:p>
                    </w:txbxContent>
                  </v:textbox>
                </v:rect>
                <v:rect id="Rectangle 2267" o:spid="_x0000_s1304" style="position:absolute;left:50600;top:43651;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KzQmxQAAAN0AAAAPAAAAZHJzL2Rvd25yZXYueG1sRI9fa8JA&#10;EMTfC36HY4W+1YtpqxI9RQVL++gf8HXJrUna3F7MrZp++15B8HGYmd8ws0XnanWlNlSeDQwHCSji&#10;3NuKCwOH/eZlAioIssXaMxn4pQCLee9phpn1N97SdSeFihAOGRooRZpM65CX5DAMfEMcvZNvHUqU&#10;baFti7cId7VOk2SkHVYcF0psaF1S/rO7OAPn4XpbTbz+Epbjx/eqeH99OzfGPPe75RSUUCeP8L39&#10;aQ2k6WgM/2/iE9DzPwAAAP//AwBQSwECLQAUAAYACAAAACEA2+H2y+4AAACFAQAAEwAAAAAAAAAA&#10;AAAAAAAAAAAAW0NvbnRlbnRfVHlwZXNdLnhtbFBLAQItABQABgAIAAAAIQBa9CxbvwAAABUBAAAL&#10;AAAAAAAAAAAAAAAAAB8BAABfcmVscy8ucmVsc1BLAQItABQABgAIAAAAIQCMKzQmxQAAAN0AAAAP&#10;AAAAAAAAAAAAAAAAAAcCAABkcnMvZG93bnJldi54bWxQSwUGAAAAAAMAAwC3AAAA+QIAAAAA&#10;" filled="f" stroked="f">
                  <v:textbox inset="0,0,0,0">
                    <w:txbxContent>
                      <w:p w14:paraId="406EED3E" w14:textId="77777777" w:rsidR="00E53869" w:rsidRDefault="00E53869" w:rsidP="00E53869">
                        <w:r>
                          <w:rPr>
                            <w:rFonts w:ascii="Times New Roman" w:eastAsia="Times New Roman" w:hAnsi="Times New Roman" w:cs="Times New Roman"/>
                            <w:sz w:val="16"/>
                          </w:rPr>
                          <w:t>1</w:t>
                        </w:r>
                      </w:p>
                    </w:txbxContent>
                  </v:textbox>
                </v:rect>
                <v:rect id="Rectangle 2268" o:spid="_x0000_s1305" style="position:absolute;left:50997;top:43254;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tKBUwQAAAN0AAAAPAAAAZHJzL2Rvd25yZXYueG1sRE9Na8JA&#10;EL0L/Q/LFHrTjamKpK5ShRY9GoVeh+w0SZudjdlR4793D4LHx/terHrXqAt1ofZsYDxKQBEX3tZc&#10;GjgevoZzUEGQLTaeycCNAqyWL4MFZtZfeU+XXEoVQzhkaKASaTOtQ1GRwzDyLXHkfn3nUCLsSm07&#10;vMZw1+g0SWbaYc2xocKWNhUV//nZGTiNN/t67vVOWH6+/9bl9H1yao15e+0/P0AJ9fIUP9xbayBN&#10;Z3FufBOfgF7eAQAA//8DAFBLAQItABQABgAIAAAAIQDb4fbL7gAAAIUBAAATAAAAAAAAAAAAAAAA&#10;AAAAAABbQ29udGVudF9UeXBlc10ueG1sUEsBAi0AFAAGAAgAAAAhAFr0LFu/AAAAFQEAAAsAAAAA&#10;AAAAAAAAAAAAHwEAAF9yZWxzLy5yZWxzUEsBAi0AFAAGAAgAAAAhAP20oFTBAAAA3QAAAA8AAAAA&#10;AAAAAAAAAAAABwIAAGRycy9kb3ducmV2LnhtbFBLBQYAAAAAAwADALcAAAD1AgAAAAA=&#10;" filled="f" stroked="f">
                  <v:textbox inset="0,0,0,0">
                    <w:txbxContent>
                      <w:p w14:paraId="09445955" w14:textId="77777777" w:rsidR="00E53869" w:rsidRDefault="00E53869" w:rsidP="00E53869">
                        <w:r>
                          <w:rPr>
                            <w:rFonts w:ascii="Times New Roman" w:eastAsia="Times New Roman" w:hAnsi="Times New Roman" w:cs="Times New Roman"/>
                            <w:sz w:val="16"/>
                          </w:rPr>
                          <w:t>1</w:t>
                        </w:r>
                      </w:p>
                    </w:txbxContent>
                  </v:textbox>
                </v:rect>
                <v:rect id="Rectangle 2269" o:spid="_x0000_s1306" style="position:absolute;left:51425;top:42952;width:519;height:1318;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AXPxQAAAN0AAAAPAAAAZHJzL2Rvd25yZXYueG1sRI9Ba8JA&#10;FITvgv9heUJvujG1oqmrqFCxR9OC10f2NUmbfRuzr5r++65Q6HGYmW+Y1aZ3jbpSF2rPBqaTBBRx&#10;4W3NpYH3t5fxAlQQZIuNZzLwQwE26+FghZn1Nz7RNZdSRQiHDA1UIm2mdSgqchgmviWO3ofvHEqU&#10;Xalth7cId41Ok2SuHdYcFypsaV9R8ZV/OwOX6f5UL7x+FZbz4XNXPj3OLq0xD6N++wxKqJf/8F/7&#10;aA2k6XwJ9zfxCej1LwAAAP//AwBQSwECLQAUAAYACAAAACEA2+H2y+4AAACFAQAAEwAAAAAAAAAA&#10;AAAAAAAAAAAAW0NvbnRlbnRfVHlwZXNdLnhtbFBLAQItABQABgAIAAAAIQBa9CxbvwAAABUBAAAL&#10;AAAAAAAAAAAAAAAAAB8BAABfcmVscy8ucmVsc1BLAQItABQABgAIAAAAIQCS+AXPxQAAAN0AAAAP&#10;AAAAAAAAAAAAAAAAAAcCAABkcnMvZG93bnJldi54bWxQSwUGAAAAAAMAAwC3AAAA+QIAAAAA&#10;" filled="f" stroked="f">
                  <v:textbox inset="0,0,0,0">
                    <w:txbxContent>
                      <w:p w14:paraId="5F50EEF8" w14:textId="77777777" w:rsidR="00E53869" w:rsidRDefault="00E53869" w:rsidP="00E53869">
                        <w:r>
                          <w:rPr>
                            <w:rFonts w:ascii="Times New Roman" w:eastAsia="Times New Roman" w:hAnsi="Times New Roman" w:cs="Times New Roman"/>
                            <w:sz w:val="16"/>
                          </w:rPr>
                          <w:t>/</w:t>
                        </w:r>
                      </w:p>
                    </w:txbxContent>
                  </v:textbox>
                </v:rect>
                <v:rect id="Rectangle 2270" o:spid="_x0000_s1307" style="position:absolute;left:51667;top:42599;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GzqPwgAAAN0AAAAPAAAAZHJzL2Rvd25yZXYueG1sRE9La8JA&#10;EL4X/A/LCL3VTVJtJXUjraDUow/odchOk7TZ2ZgdNf5791Do8eN7L5aDa9WF+tB4NpBOElDEpbcN&#10;VwaOh/XTHFQQZIutZzJwowDLYvSwwNz6K+/ospdKxRAOORqoRbpc61DW5DBMfEccuW/fO5QI+0rb&#10;Hq8x3LU6S5IX7bDh2FBjR6uayt/92Rk4patdM/d6Kyxfm5+PavY8PXXGPI6H9zdQQoP8i//cn9ZA&#10;lr3G/fFNfAK6uAMAAP//AwBQSwECLQAUAAYACAAAACEA2+H2y+4AAACFAQAAEwAAAAAAAAAAAAAA&#10;AAAAAAAAW0NvbnRlbnRfVHlwZXNdLnhtbFBLAQItABQABgAIAAAAIQBa9CxbvwAAABUBAAALAAAA&#10;AAAAAAAAAAAAAB8BAABfcmVscy8ucmVsc1BLAQItABQABgAIAAAAIQCGGzqPwgAAAN0AAAAPAAAA&#10;AAAAAAAAAAAAAAcCAABkcnMvZG93bnJldi54bWxQSwUGAAAAAAMAAwC3AAAA9gIAAAAA&#10;" filled="f" stroked="f">
                  <v:textbox inset="0,0,0,0">
                    <w:txbxContent>
                      <w:p w14:paraId="11875211" w14:textId="77777777" w:rsidR="00E53869" w:rsidRDefault="00E53869" w:rsidP="00E53869">
                        <w:r>
                          <w:rPr>
                            <w:rFonts w:ascii="Times New Roman" w:eastAsia="Times New Roman" w:hAnsi="Times New Roman" w:cs="Times New Roman"/>
                            <w:sz w:val="16"/>
                          </w:rPr>
                          <w:t>2</w:t>
                        </w:r>
                      </w:p>
                    </w:txbxContent>
                  </v:textbox>
                </v:rect>
                <v:rect id="Rectangle 2271" o:spid="_x0000_s1308" style="position:absolute;left:52048;top:42203;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V58UxAAAAN0AAAAPAAAAZHJzL2Rvd25yZXYueG1sRI9Ba8JA&#10;FITvQv/D8oTedJNoraSuUgWlPaqFXh/Z1yQ1+zZmXzX++26h4HGYmW+Yxap3jbpQF2rPBtJxAoq4&#10;8Lbm0sDHcTuagwqCbLHxTAZuFGC1fBgsMLf+ynu6HKRUEcIhRwOVSJtrHYqKHIaxb4mj9+U7hxJl&#10;V2rb4TXCXaOzJJlphzXHhQpb2lRUnA4/zsA53ezrudfvwvK5+16XT5PpuTXmcdi/voAS6uUe/m+/&#10;WQNZ9pzC35v4BPTyFwAA//8DAFBLAQItABQABgAIAAAAIQDb4fbL7gAAAIUBAAATAAAAAAAAAAAA&#10;AAAAAAAAAABbQ29udGVudF9UeXBlc10ueG1sUEsBAi0AFAAGAAgAAAAhAFr0LFu/AAAAFQEAAAsA&#10;AAAAAAAAAAAAAAAAHwEAAF9yZWxzLy5yZWxzUEsBAi0AFAAGAAgAAAAhAOlXnxTEAAAA3QAAAA8A&#10;AAAAAAAAAAAAAAAABwIAAGRycy9kb3ducmV2LnhtbFBLBQYAAAAAAwADALcAAAD4AgAAAAA=&#10;" filled="f" stroked="f">
                  <v:textbox inset="0,0,0,0">
                    <w:txbxContent>
                      <w:p w14:paraId="0E907DCA" w14:textId="77777777" w:rsidR="00E53869" w:rsidRDefault="00E53869" w:rsidP="00E53869">
                        <w:r>
                          <w:rPr>
                            <w:rFonts w:ascii="Times New Roman" w:eastAsia="Times New Roman" w:hAnsi="Times New Roman" w:cs="Times New Roman"/>
                            <w:sz w:val="16"/>
                          </w:rPr>
                          <w:t>0</w:t>
                        </w:r>
                      </w:p>
                    </w:txbxContent>
                  </v:textbox>
                </v:rect>
                <v:rect id="Rectangle 2272" o:spid="_x0000_s1309" style="position:absolute;left:52445;top:41806;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hQFjxAAAAN0AAAAPAAAAZHJzL2Rvd25yZXYueG1sRI9fa8JA&#10;EMTfC/0Oxwq+1YvpHyV6Siso9lEr+Lrk1iSa24u5VdNv7xUKPg4z8xtmOu9cra7UhsqzgeEgAUWc&#10;e1txYWD3s3wZgwqCbLH2TAZ+KcB89vw0xcz6G2/oupVCRQiHDA2UIk2mdchLchgGviGO3sG3DiXK&#10;ttC2xVuEu1qnSfKhHVYcF0psaFFSftpenIHzcLGpxl5/C8t+dfwq3l/fzo0x/V73OQEl1Mkj/N9e&#10;WwNpOkrh7018Anp2BwAA//8DAFBLAQItABQABgAIAAAAIQDb4fbL7gAAAIUBAAATAAAAAAAAAAAA&#10;AAAAAAAAAABbQ29udGVudF9UeXBlc10ueG1sUEsBAi0AFAAGAAgAAAAhAFr0LFu/AAAAFQEAAAsA&#10;AAAAAAAAAAAAAAAAHwEAAF9yZWxzLy5yZWxzUEsBAi0AFAAGAAgAAAAhABmFAWPEAAAA3QAAAA8A&#10;AAAAAAAAAAAAAAAABwIAAGRycy9kb3ducmV2LnhtbFBLBQYAAAAAAwADALcAAAD4AgAAAAA=&#10;" filled="f" stroked="f">
                  <v:textbox inset="0,0,0,0">
                    <w:txbxContent>
                      <w:p w14:paraId="380D5556" w14:textId="77777777" w:rsidR="00E53869" w:rsidRDefault="00E53869" w:rsidP="00E53869">
                        <w:r>
                          <w:rPr>
                            <w:rFonts w:ascii="Times New Roman" w:eastAsia="Times New Roman" w:hAnsi="Times New Roman" w:cs="Times New Roman"/>
                            <w:sz w:val="16"/>
                          </w:rPr>
                          <w:t>2</w:t>
                        </w:r>
                      </w:p>
                    </w:txbxContent>
                  </v:textbox>
                </v:rect>
                <v:rect id="Rectangle 2273" o:spid="_x0000_s1310" style="position:absolute;left:52841;top:41410;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yaT4xQAAAN0AAAAPAAAAZHJzL2Rvd25yZXYueG1sRI9fa8JA&#10;EMTfC36HYwXf6sXYVomeokJL++gf8HXJrUk0txdzq6bfvlco9HGYmd8w82XnanWnNlSeDYyGCSji&#10;3NuKCwOH/fvzFFQQZIu1ZzLwTQGWi97THDPrH7yl+04KFSEcMjRQijSZ1iEvyWEY+oY4eiffOpQo&#10;20LbFh8R7mqdJsmbdlhxXCixoU1J+WV3cwauo822mnr9JSzHj/O6eB2/XBtjBv1uNQMl1Ml/+K/9&#10;aQ2k6WQMv2/iE9CLHwAAAP//AwBQSwECLQAUAAYACAAAACEA2+H2y+4AAACFAQAAEwAAAAAAAAAA&#10;AAAAAAAAAAAAW0NvbnRlbnRfVHlwZXNdLnhtbFBLAQItABQABgAIAAAAIQBa9CxbvwAAABUBAAAL&#10;AAAAAAAAAAAAAAAAAB8BAABfcmVscy8ucmVsc1BLAQItABQABgAIAAAAIQB2yaT4xQAAAN0AAAAP&#10;AAAAAAAAAAAAAAAAAAcCAABkcnMvZG93bnJldi54bWxQSwUGAAAAAAMAAwC3AAAA+QIAAAAA&#10;" filled="f" stroked="f">
                  <v:textbox inset="0,0,0,0">
                    <w:txbxContent>
                      <w:p w14:paraId="0C094DC9" w14:textId="77777777" w:rsidR="00E53869" w:rsidRDefault="00E53869" w:rsidP="00E53869">
                        <w:r>
                          <w:rPr>
                            <w:rFonts w:ascii="Times New Roman" w:eastAsia="Times New Roman" w:hAnsi="Times New Roman" w:cs="Times New Roman"/>
                            <w:sz w:val="16"/>
                          </w:rPr>
                          <w:t>4</w:t>
                        </w:r>
                      </w:p>
                    </w:txbxContent>
                  </v:textbox>
                </v:rect>
                <v:shape id="Shape 2274" o:spid="_x0000_s1311" style="position:absolute;left:6858;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cEBrxQAAAN0AAAAPAAAAZHJzL2Rvd25yZXYueG1sRI9fa8Iw&#10;FMXfhX2HcAe+aWqRTappkW2CG76sE8S3S3Ntis1NaTKt+/TLYODj4fz5cVbFYFtxod43jhXMpgkI&#10;4srphmsF+6/NZAHCB2SNrWNScCMPRf4wWmGm3ZU/6VKGWsQR9hkqMCF0mZS+MmTRT11HHL2T6y2G&#10;KPta6h6vcdy2Mk2SJ2mx4Ugw2NGLoepcftvIfee34ec4L8PrrqYDfey6xCyUGj8O6yWIQEO4h//b&#10;W60gTZ/n8PcmPgGZ/wIAAP//AwBQSwECLQAUAAYACAAAACEA2+H2y+4AAACFAQAAEwAAAAAAAAAA&#10;AAAAAAAAAAAAW0NvbnRlbnRfVHlwZXNdLnhtbFBLAQItABQABgAIAAAAIQBa9CxbvwAAABUBAAAL&#10;AAAAAAAAAAAAAAAAAB8BAABfcmVscy8ucmVsc1BLAQItABQABgAIAAAAIQDdcEBrxQAAAN0AAAAP&#10;AAAAAAAAAAAAAAAAAAcCAABkcnMvZG93bnJldi54bWxQSwUGAAAAAAMAAwC3AAAA+QIAAAAA&#10;" path="m,l,3110484e" filled="f" strokeweight=".1323mm">
                  <v:stroke endcap="round"/>
                  <v:path arrowok="t" textboxrect="0,0,0,3110484"/>
                </v:shape>
                <v:shape id="Shape 2275" o:spid="_x0000_s1312" style="position:absolute;left:5821;top:40481;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tmpQwgAAAN0AAAAPAAAAZHJzL2Rvd25yZXYueG1sRI/RisIw&#10;FETfF/yHcAXf1tTCrlKNIoKw3QfB6gdcm2tbbG5Ck2r9+42w4OMwM2eY1WYwrbhT5xvLCmbTBARx&#10;aXXDlYLzaf+5AOEDssbWMil4kofNevSxwkzbBx/pXoRKRAj7DBXUIbhMSl/WZNBPrSOO3tV2BkOU&#10;XSV1h48IN61Mk+RbGmw4LtToaFdTeSt6o+A3VNe5dX3OO+5JFwd34TxXajIetksQgYbwDv+3f7SC&#10;NJ1/wetNfAJy/QcAAP//AwBQSwECLQAUAAYACAAAACEA2+H2y+4AAACFAQAAEwAAAAAAAAAAAAAA&#10;AAAAAAAAW0NvbnRlbnRfVHlwZXNdLnhtbFBLAQItABQABgAIAAAAIQBa9CxbvwAAABUBAAALAAAA&#10;AAAAAAAAAAAAAB8BAABfcmVscy8ucmVsc1BLAQItABQABgAIAAAAIQCNtmpQwgAAAN0AAAAPAAAA&#10;AAAAAAAAAAAAAAcCAABkcnMvZG93bnJldi54bWxQSwUGAAAAAAMAAwC3AAAA9gIAAAAA&#10;" path="m,l103632,e" filled="f" strokeweight=".1323mm">
                  <v:stroke endcap="round"/>
                  <v:path arrowok="t" textboxrect="0,0,103632,0"/>
                </v:shape>
                <v:shape id="Shape 2276" o:spid="_x0000_s1313" style="position:absolute;left:5821;top:37891;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ZPQnwgAAAN0AAAAPAAAAZHJzL2Rvd25yZXYueG1sRI9Bi8Iw&#10;FITvwv6H8Bb2ZtPtQZdqFBEW7B4Eu/6AZ/Nsi81LaFKt/94IgsdhZr5hluvRdOJKvW8tK/hOUhDE&#10;ldUt1wqO/7/THxA+IGvsLJOCO3lYrz4mS8y1vfGBrmWoRYSwz1FBE4LLpfRVQwZ9Yh1x9M62Nxii&#10;7Gupe7xFuOlklqYzabDluNCgo21D1aUcjIK/UJ/n1g0Fb3kgXe7diYtCqa/PcbMAEWgM7/CrvdMK&#10;smw+g+eb+ATk6gEAAP//AwBQSwECLQAUAAYACAAAACEA2+H2y+4AAACFAQAAEwAAAAAAAAAAAAAA&#10;AAAAAAAAW0NvbnRlbnRfVHlwZXNdLnhtbFBLAQItABQABgAIAAAAIQBa9CxbvwAAABUBAAALAAAA&#10;AAAAAAAAAAAAAB8BAABfcmVscy8ucmVsc1BLAQItABQABgAIAAAAIQB9ZPQnwgAAAN0AAAAPAAAA&#10;AAAAAAAAAAAAAAcCAABkcnMvZG93bnJldi54bWxQSwUGAAAAAAMAAwC3AAAA9gIAAAAA&#10;" path="m,l103632,e" filled="f" strokeweight=".1323mm">
                  <v:stroke endcap="round"/>
                  <v:path arrowok="t" textboxrect="0,0,103632,0"/>
                </v:shape>
                <v:shape id="Shape 2277" o:spid="_x0000_s1314" style="position:absolute;left:5821;top:35300;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KFG8wgAAAN0AAAAPAAAAZHJzL2Rvd25yZXYueG1sRI9Bi8Iw&#10;FITvwv6H8Bb2pqk9bKUaRYSF7R4Eqz/g2TzbYvMSmlS7/94IgsdhZr5hVpvRdOJGvW8tK5jPEhDE&#10;ldUt1wpOx5/pAoQPyBo7y6Tgnzxs1h+TFeba3vlAtzLUIkLY56igCcHlUvqqIYN+Zh1x9C62Nxii&#10;7Gupe7xHuOlkmiTf0mDLcaFBR7uGqms5GAV/ob5k1g0F73ggXe7dmYtCqa/PcbsEEWgM7/Cr/asV&#10;pGmWwfNNfAJy/QAAAP//AwBQSwECLQAUAAYACAAAACEA2+H2y+4AAACFAQAAEwAAAAAAAAAAAAAA&#10;AAAAAAAAW0NvbnRlbnRfVHlwZXNdLnhtbFBLAQItABQABgAIAAAAIQBa9CxbvwAAABUBAAALAAAA&#10;AAAAAAAAAAAAAB8BAABfcmVscy8ucmVsc1BLAQItABQABgAIAAAAIQASKFG8wgAAAN0AAAAPAAAA&#10;AAAAAAAAAAAAAAcCAABkcnMvZG93bnJldi54bWxQSwUGAAAAAAMAAwC3AAAA9gIAAAAA&#10;" path="m,l103632,e" filled="f" strokeweight=".1323mm">
                  <v:stroke endcap="round"/>
                  <v:path arrowok="t" textboxrect="0,0,103632,0"/>
                </v:shape>
                <v:shape id="Shape 2278" o:spid="_x0000_s1315" style="position:absolute;left:5821;top:32709;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t8XOwAAAAN0AAAAPAAAAZHJzL2Rvd25yZXYueG1sRE9LasMw&#10;EN0Xcgcxge4aOV4kxYligiFQZ1GomwNMrIltYo2EJX96+2pR6PLx/sd8Mb2YaPCdZQXbTQKCuLa6&#10;40bB7fvy9g7CB2SNvWVS8EMe8tPq5YiZtjN/0VSFRsQQ9hkqaENwmZS+bsmg31hHHLmHHQyGCIdG&#10;6gHnGG56mSbJThrsODa06KhoqX5Wo1FwDc1jb91YcsEj6erT3bkslXpdL+cDiEBL+Bf/uT+0gjTd&#10;x7nxTXwC8vQLAAD//wMAUEsBAi0AFAAGAAgAAAAhANvh9svuAAAAhQEAABMAAAAAAAAAAAAAAAAA&#10;AAAAAFtDb250ZW50X1R5cGVzXS54bWxQSwECLQAUAAYACAAAACEAWvQsW78AAAAVAQAACwAAAAAA&#10;AAAAAAAAAAAfAQAAX3JlbHMvLnJlbHNQSwECLQAUAAYACAAAACEAY7fFzsAAAADdAAAADwAAAAAA&#10;AAAAAAAAAAAHAgAAZHJzL2Rvd25yZXYueG1sUEsFBgAAAAADAAMAtwAAAPQCAAAAAA==&#10;" path="m,l103632,e" filled="f" strokeweight=".1323mm">
                  <v:stroke endcap="round"/>
                  <v:path arrowok="t" textboxrect="0,0,103632,0"/>
                </v:shape>
                <v:shape id="Shape 2279" o:spid="_x0000_s1316" style="position:absolute;left:5821;top:30118;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2BVxAAAAN0AAAAPAAAAZHJzL2Rvd25yZXYueG1sRI/NasMw&#10;EITvhbyD2EButRwfmsaNEkogUPdQqJMH2FrrH2qthCX/5O2rQqHHYWa+YQ6nxfRiosF3lhVskxQE&#10;cWV1x42C2/Xy+AzCB2SNvWVScCcPp+Pq4YC5tjN/0lSGRkQI+xwVtCG4XEpftWTQJ9YRR6+2g8EQ&#10;5dBIPeAc4aaXWZo+SYMdx4UWHZ1bqr7L0Sh4D029s24s+Mwj6fLDfXFRKLVZL68vIAIt4T/8137T&#10;CrJst4ffN/EJyOMPAAAA//8DAFBLAQItABQABgAIAAAAIQDb4fbL7gAAAIUBAAATAAAAAAAAAAAA&#10;AAAAAAAAAABbQ29udGVudF9UeXBlc10ueG1sUEsBAi0AFAAGAAgAAAAhAFr0LFu/AAAAFQEAAAsA&#10;AAAAAAAAAAAAAAAAHwEAAF9yZWxzLy5yZWxzUEsBAi0AFAAGAAgAAAAhAAz7YFXEAAAA3QAAAA8A&#10;AAAAAAAAAAAAAAAABwIAAGRycy9kb3ducmV2LnhtbFBLBQYAAAAAAwADALcAAAD4AgAAAAA=&#10;" path="m,l103632,e" filled="f" strokeweight=".1323mm">
                  <v:stroke endcap="round"/>
                  <v:path arrowok="t" textboxrect="0,0,103632,0"/>
                </v:shape>
                <v:shape id="Shape 2280" o:spid="_x0000_s1317" style="position:absolute;left:5821;top:27527;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FLnvwAAAAN0AAAAPAAAAZHJzL2Rvd25yZXYueG1sRE9LasMw&#10;EN0Xcgcxge4aOV6kwYligiFQZ1GomwNMrIltYo2EJX96+2pR6PLx/sd8Mb2YaPCdZQXbTQKCuLa6&#10;40bB7fvytgfhA7LG3jIp+CEP+Wn1csRM25m/aKpCI2II+wwVtCG4TEpft2TQb6wjjtzDDgZDhEMj&#10;9YBzDDe9TJNkJw12HBtadFS0VD+r0Si4hubxbt1YcsEj6erT3bkslXpdL+cDiEBL+Bf/uT+0gjTd&#10;x/3xTXwC8vQLAAD//wMAUEsBAi0AFAAGAAgAAAAhANvh9svuAAAAhQEAABMAAAAAAAAAAAAAAAAA&#10;AAAAAFtDb250ZW50X1R5cGVzXS54bWxQSwECLQAUAAYACAAAACEAWvQsW78AAAAVAQAACwAAAAAA&#10;AAAAAAAAAAAfAQAAX3JlbHMvLnJlbHNQSwECLQAUAAYACAAAACEAqBS578AAAADdAAAADwAAAAAA&#10;AAAAAAAAAAAHAgAAZHJzL2Rvd25yZXYueG1sUEsFBgAAAAADAAMAtwAAAPQCAAAAAA==&#10;" path="m,l103632,e" filled="f" strokeweight=".1323mm">
                  <v:stroke endcap="round"/>
                  <v:path arrowok="t" textboxrect="0,0,103632,0"/>
                </v:shape>
                <v:shape id="Shape 2281" o:spid="_x0000_s1318" style="position:absolute;left:5821;top:24921;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WBx0wgAAAN0AAAAPAAAAZHJzL2Rvd25yZXYueG1sRI9Bi8Iw&#10;FITvwv6H8Bb2ZlN7WKVrFBEWth4Eqz/gbfNsi81LaFKt/94IgsdhZr5hluvRdOJKvW8tK5glKQji&#10;yuqWawWn4+90AcIHZI2dZVJwJw/r1cdkibm2Nz7QtQy1iBD2OSpoQnC5lL5qyKBPrCOO3tn2BkOU&#10;fS11j7cIN53M0vRbGmw5LjToaNtQdSkHo2AX6vPcuqHgLQ+ky73756JQ6utz3PyACDSGd/jV/tMK&#10;smwxg+eb+ATk6gEAAP//AwBQSwECLQAUAAYACAAAACEA2+H2y+4AAACFAQAAEwAAAAAAAAAAAAAA&#10;AAAAAAAAW0NvbnRlbnRfVHlwZXNdLnhtbFBLAQItABQABgAIAAAAIQBa9CxbvwAAABUBAAALAAAA&#10;AAAAAAAAAAAAAB8BAABfcmVscy8ucmVsc1BLAQItABQABgAIAAAAIQDHWBx0wgAAAN0AAAAPAAAA&#10;AAAAAAAAAAAAAAcCAABkcnMvZG93bnJldi54bWxQSwUGAAAAAAMAAwC3AAAA9gIAAAAA&#10;" path="m,l103632,e" filled="f" strokeweight=".1323mm">
                  <v:stroke endcap="round"/>
                  <v:path arrowok="t" textboxrect="0,0,103632,0"/>
                </v:shape>
                <v:shape id="Shape 2282" o:spid="_x0000_s1319" style="position:absolute;left:5821;top:22331;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ioIDwwAAAN0AAAAPAAAAZHJzL2Rvd25yZXYueG1sRI/NasMw&#10;EITvhb6D2EJvtRwfGuNaCSFQqHsoxOkDbK31D7VWwpJj9+2rQCDHYWa+Ycr9akZxockPlhVskhQE&#10;cWP1wJ2C7/P7Sw7CB2SNo2VS8Ece9rvHhxILbRc+0aUOnYgQ9gUq6ENwhZS+6cmgT6wjjl5rJ4Mh&#10;yqmTesIlws0oszR9lQYHjgs9Ojr21PzWs1HwGbp2a91c8ZFn0vWX++GqUur5aT28gQi0hnv41v7Q&#10;CrIsz+D6Jj4BufsHAAD//wMAUEsBAi0AFAAGAAgAAAAhANvh9svuAAAAhQEAABMAAAAAAAAAAAAA&#10;AAAAAAAAAFtDb250ZW50X1R5cGVzXS54bWxQSwECLQAUAAYACAAAACEAWvQsW78AAAAVAQAACwAA&#10;AAAAAAAAAAAAAAAfAQAAX3JlbHMvLnJlbHNQSwECLQAUAAYACAAAACEAN4qCA8MAAADdAAAADwAA&#10;AAAAAAAAAAAAAAAHAgAAZHJzL2Rvd25yZXYueG1sUEsFBgAAAAADAAMAtwAAAPcCAAAAAA==&#10;" path="m,l103632,e" filled="f" strokeweight=".1323mm">
                  <v:stroke endcap="round"/>
                  <v:path arrowok="t" textboxrect="0,0,103632,0"/>
                </v:shape>
                <v:shape id="Shape 2283" o:spid="_x0000_s1320" style="position:absolute;left:5821;top:19740;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xieYwgAAAN0AAAAPAAAAZHJzL2Rvd25yZXYueG1sRI/RisIw&#10;FETfhf2HcBf2TVO7oFKNIsLC1gfBuh9wt7m2xeYmNKnWvzeC4OMwM2eY1WYwrbhS5xvLCqaTBARx&#10;aXXDlYK/0894AcIHZI2tZVJwJw+b9cdohZm2Nz7StQiViBD2GSqoQ3CZlL6syaCfWEccvbPtDIYo&#10;u0rqDm8RblqZJslMGmw4LtToaFdTeSl6o2AfqvPcuj7nHfeki4P75zxX6utz2C5BBBrCO/xq/2oF&#10;abr4hueb+ATk+gEAAP//AwBQSwECLQAUAAYACAAAACEA2+H2y+4AAACFAQAAEwAAAAAAAAAAAAAA&#10;AAAAAAAAW0NvbnRlbnRfVHlwZXNdLnhtbFBLAQItABQABgAIAAAAIQBa9CxbvwAAABUBAAALAAAA&#10;AAAAAAAAAAAAAB8BAABfcmVscy8ucmVsc1BLAQItABQABgAIAAAAIQBYxieYwgAAAN0AAAAPAAAA&#10;AAAAAAAAAAAAAAcCAABkcnMvZG93bnJldi54bWxQSwUGAAAAAAMAAwC3AAAA9gIAAAAA&#10;" path="m,l103632,e" filled="f" strokeweight=".1323mm">
                  <v:stroke endcap="round"/>
                  <v:path arrowok="t" textboxrect="0,0,103632,0"/>
                </v:shape>
                <v:shape id="Shape 2284" o:spid="_x0000_s1321" style="position:absolute;left:5821;top:17149;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L7/swgAAAN0AAAAPAAAAZHJzL2Rvd25yZXYueG1sRI/RisIw&#10;FETfhf2HcBf2TVPLolKNIsLC1gfBuh9wt7m2xeYmNKnWvzeC4OMwM2eY1WYwrbhS5xvLCqaTBARx&#10;aXXDlYK/0894AcIHZI2tZVJwJw+b9cdohZm2Nz7StQiViBD2GSqoQ3CZlL6syaCfWEccvbPtDIYo&#10;u0rqDm8RblqZJslMGmw4LtToaFdTeSl6o2AfqvPcuj7nHfeki4P75zxX6utz2C5BBBrCO/xq/2oF&#10;abr4hueb+ATk+gEAAP//AwBQSwECLQAUAAYACAAAACEA2+H2y+4AAACFAQAAEwAAAAAAAAAAAAAA&#10;AAAAAAAAW0NvbnRlbnRfVHlwZXNdLnhtbFBLAQItABQABgAIAAAAIQBa9CxbvwAAABUBAAALAAAA&#10;AAAAAAAAAAAAAB8BAABfcmVscy8ucmVsc1BLAQItABQABgAIAAAAIQDXL7/swgAAAN0AAAAPAAAA&#10;AAAAAAAAAAAAAAcCAABkcnMvZG93bnJldi54bWxQSwUGAAAAAAMAAwC3AAAA9gIAAAAA&#10;" path="m,l103632,e" filled="f" strokeweight=".1323mm">
                  <v:stroke endcap="round"/>
                  <v:path arrowok="t" textboxrect="0,0,103632,0"/>
                </v:shape>
                <v:shape id="Shape 2285" o:spid="_x0000_s1322" style="position:absolute;left:5821;top:14558;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Yxp3wgAAAN0AAAAPAAAAZHJzL2Rvd25yZXYueG1sRI/RisIw&#10;FETfhf2HcBf2TVMLq1KNIsLC1gfBuh9wt7m2xeYmNKnWvzeC4OMwM2eY1WYwrbhS5xvLCqaTBARx&#10;aXXDlYK/0894AcIHZI2tZVJwJw+b9cdohZm2Nz7StQiViBD2GSqoQ3CZlL6syaCfWEccvbPtDIYo&#10;u0rqDm8RblqZJslMGmw4LtToaFdTeSl6o2AfqvPcuj7nHfeki4P75zxX6utz2C5BBBrCO/xq/2oF&#10;abr4hueb+ATk+gEAAP//AwBQSwECLQAUAAYACAAAACEA2+H2y+4AAACFAQAAEwAAAAAAAAAAAAAA&#10;AAAAAAAAW0NvbnRlbnRfVHlwZXNdLnhtbFBLAQItABQABgAIAAAAIQBa9CxbvwAAABUBAAALAAAA&#10;AAAAAAAAAAAAAB8BAABfcmVscy8ucmVsc1BLAQItABQABgAIAAAAIQC4Yxp3wgAAAN0AAAAPAAAA&#10;AAAAAAAAAAAAAAcCAABkcnMvZG93bnJldi54bWxQSwUGAAAAAAMAAwC3AAAA9gIAAAAA&#10;" path="m,l103632,e" filled="f" strokeweight=".1323mm">
                  <v:stroke endcap="round"/>
                  <v:path arrowok="t" textboxrect="0,0,103632,0"/>
                </v:shape>
                <v:shape id="Shape 2286" o:spid="_x0000_s1323" style="position:absolute;left:5821;top:11967;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sYQAwgAAAN0AAAAPAAAAZHJzL2Rvd25yZXYueG1sRI9Bi8Iw&#10;FITvC/sfwlvY2zbdHlSqUURYsHsQrP6AZ/Nsi81LaFKt/94IgsdhZr5hFqvRdOJKvW8tK/hNUhDE&#10;ldUt1wqOh7+fGQgfkDV2lknBnTyslp8fC8y1vfGermWoRYSwz1FBE4LLpfRVQwZ9Yh1x9M62Nxii&#10;7Gupe7xFuOlklqYTabDluNCgo01D1aUcjIL/UJ+n1g0Fb3ggXe7ciYtCqe+vcT0HEWgM7/CrvdUK&#10;smw2geeb+ATk8gEAAP//AwBQSwECLQAUAAYACAAAACEA2+H2y+4AAACFAQAAEwAAAAAAAAAAAAAA&#10;AAAAAAAAW0NvbnRlbnRfVHlwZXNdLnhtbFBLAQItABQABgAIAAAAIQBa9CxbvwAAABUBAAALAAAA&#10;AAAAAAAAAAAAAB8BAABfcmVscy8ucmVsc1BLAQItABQABgAIAAAAIQBIsYQAwgAAAN0AAAAPAAAA&#10;AAAAAAAAAAAAAAcCAABkcnMvZG93bnJldi54bWxQSwUGAAAAAAMAAwC3AAAA9gIAAAAA&#10;" path="m,l103632,e" filled="f" strokeweight=".1323mm">
                  <v:stroke endcap="round"/>
                  <v:path arrowok="t" textboxrect="0,0,103632,0"/>
                </v:shape>
                <v:shape id="Shape 2287" o:spid="_x0000_s1324" style="position:absolute;left:5821;top:9377;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SGbwgAAAN0AAAAPAAAAZHJzL2Rvd25yZXYueG1sRI9Bi8Iw&#10;FITvwv6H8Ba82XR7WKUaRYQFu4cFqz/g2TzbYvMSmlTrvzcLgsdhZr5hVpvRdOJGvW8tK/hKUhDE&#10;ldUt1wpOx5/ZAoQPyBo7y6TgQR4264/JCnNt73ygWxlqESHsc1TQhOByKX3VkEGfWEccvYvtDYYo&#10;+1rqHu8RbjqZpem3NNhyXGjQ0a6h6loORsFvqC9z64aCdzyQLv/cmYtCqennuF2CCDSGd/jV3msF&#10;WbaYw/+b+ATk+gkAAP//AwBQSwECLQAUAAYACAAAACEA2+H2y+4AAACFAQAAEwAAAAAAAAAAAAAA&#10;AAAAAAAAW0NvbnRlbnRfVHlwZXNdLnhtbFBLAQItABQABgAIAAAAIQBa9CxbvwAAABUBAAALAAAA&#10;AAAAAAAAAAAAAB8BAABfcmVscy8ucmVsc1BLAQItABQABgAIAAAAIQAn/SGbwgAAAN0AAAAPAAAA&#10;AAAAAAAAAAAAAAcCAABkcnMvZG93bnJldi54bWxQSwUGAAAAAAMAAwC3AAAA9gIAAAAA&#10;" path="m,l103632,e" filled="f" strokeweight=".1323mm">
                  <v:stroke endcap="round"/>
                  <v:path arrowok="t" textboxrect="0,0,103632,0"/>
                </v:shape>
                <v:rect id="Rectangle 2288" o:spid="_x0000_s1325" style="position:absolute;left:4800;top:37445;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oLYlwgAAAN0AAAAPAAAAZHJzL2Rvd25yZXYueG1sRE9Ni8Iw&#10;EL0L/ocwgjdN7UFqNYroLnrcVUG9Dc3YFptJaaKt++s3B8Hj430vVp2pxJMaV1pWMBlHIIgzq0vO&#10;FZyO36MEhPPIGivLpOBFDlbLfm+BqbYt/9Lz4HMRQtilqKDwvk6ldFlBBt3Y1sSBu9nGoA+wyaVu&#10;sA3hppJxFE2lwZJDQ4E1bQrK7oeHUbBL6vVlb//avPq67s4/59n2OPNKDQfdeg7CU+c/4rd7rxXE&#10;cRLmhjfhCcjlPwAAAP//AwBQSwECLQAUAAYACAAAACEA2+H2y+4AAACFAQAAEwAAAAAAAAAAAAAA&#10;AAAAAAAAW0NvbnRlbnRfVHlwZXNdLnhtbFBLAQItABQABgAIAAAAIQBa9CxbvwAAABUBAAALAAAA&#10;AAAAAAAAAAAAAB8BAABfcmVscy8ucmVsc1BLAQItABQABgAIAAAAIQDuoLYlwgAAAN0AAAAPAAAA&#10;AAAAAAAAAAAAAAcCAABkcnMvZG93bnJldi54bWxQSwUGAAAAAAMAAwC3AAAA9gIAAAAA&#10;" filled="f" stroked="f">
                  <v:textbox inset="0,0,0,0">
                    <w:txbxContent>
                      <w:p w14:paraId="19961216" w14:textId="77777777" w:rsidR="00E53869" w:rsidRDefault="00E53869" w:rsidP="00E53869">
                        <w:r>
                          <w:rPr>
                            <w:rFonts w:ascii="Times New Roman" w:eastAsia="Times New Roman" w:hAnsi="Times New Roman" w:cs="Times New Roman"/>
                            <w:w w:val="109"/>
                            <w:sz w:val="16"/>
                          </w:rPr>
                          <w:t>1</w:t>
                        </w:r>
                      </w:p>
                    </w:txbxContent>
                  </v:textbox>
                </v:rect>
                <v:rect id="Rectangle 2289" o:spid="_x0000_s1326" style="position:absolute;left:4800;top:34854;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7BO+xQAAAN0AAAAPAAAAZHJzL2Rvd25yZXYueG1sRI9Ba8JA&#10;FITvBf/D8gRvdWMOkkRXEW3Ro9WCentkn0kw+zZkVxP99d1CocdhZr5h5sve1OJBrassK5iMIxDE&#10;udUVFwq+j5/vCQjnkTXWlknBkxwsF4O3OWbadvxFj4MvRICwy1BB6X2TSenykgy6sW2Ig3e1rUEf&#10;ZFtI3WIX4KaWcRRNpcGKw0KJDa1Lym+Hu1GwTZrVeWdfXVF/XLan/SndHFOv1GjYr2YgPPX+P/zX&#10;3mkFcZyk8PsmPAG5+AEAAP//AwBQSwECLQAUAAYACAAAACEA2+H2y+4AAACFAQAAEwAAAAAAAAAA&#10;AAAAAAAAAAAAW0NvbnRlbnRfVHlwZXNdLnhtbFBLAQItABQABgAIAAAAIQBa9CxbvwAAABUBAAAL&#10;AAAAAAAAAAAAAAAAAB8BAABfcmVscy8ucmVsc1BLAQItABQABgAIAAAAIQCB7BO+xQAAAN0AAAAP&#10;AAAAAAAAAAAAAAAAAAcCAABkcnMvZG93bnJldi54bWxQSwUGAAAAAAMAAwC3AAAA+QIAAAAA&#10;" filled="f" stroked="f">
                  <v:textbox inset="0,0,0,0">
                    <w:txbxContent>
                      <w:p w14:paraId="2236B7A0" w14:textId="77777777" w:rsidR="00E53869" w:rsidRDefault="00E53869" w:rsidP="00E53869">
                        <w:r>
                          <w:rPr>
                            <w:rFonts w:ascii="Times New Roman" w:eastAsia="Times New Roman" w:hAnsi="Times New Roman" w:cs="Times New Roman"/>
                            <w:w w:val="109"/>
                            <w:sz w:val="16"/>
                          </w:rPr>
                          <w:t>2</w:t>
                        </w:r>
                      </w:p>
                    </w:txbxContent>
                  </v:textbox>
                </v:rect>
                <v:rect id="Rectangle 2290" o:spid="_x0000_s1327" style="position:absolute;left:4800;top:32263;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Dyz+wgAAAN0AAAAPAAAAZHJzL2Rvd25yZXYueG1sRE9Ni8Iw&#10;EL0L+x/CLOxN0+1BbDWKuIoe1QrqbWjGtthMShNt119vDgt7fLzv2aI3tXhS6yrLCr5HEQji3OqK&#10;CwWnbDOcgHAeWWNtmRT8koPF/GMww1Tbjg/0PPpChBB2KSoovW9SKV1ekkE3sg1x4G62NegDbAup&#10;W+xCuKllHEVjabDi0FBiQ6uS8vvxYRRsJ83ysrOvrqjX1+15f05+ssQr9fXZL6cgPPX+X/zn3mkF&#10;cZyE/eFNeAJy/gYAAP//AwBQSwECLQAUAAYACAAAACEA2+H2y+4AAACFAQAAEwAAAAAAAAAAAAAA&#10;AAAAAAAAW0NvbnRlbnRfVHlwZXNdLnhtbFBLAQItABQABgAIAAAAIQBa9CxbvwAAABUBAAALAAAA&#10;AAAAAAAAAAAAAB8BAABfcmVscy8ucmVsc1BLAQItABQABgAIAAAAIQCVDyz+wgAAAN0AAAAPAAAA&#10;AAAAAAAAAAAAAAcCAABkcnMvZG93bnJldi54bWxQSwUGAAAAAAMAAwC3AAAA9gIAAAAA&#10;" filled="f" stroked="f">
                  <v:textbox inset="0,0,0,0">
                    <w:txbxContent>
                      <w:p w14:paraId="392634B7" w14:textId="77777777" w:rsidR="00E53869" w:rsidRDefault="00E53869" w:rsidP="00E53869">
                        <w:r>
                          <w:rPr>
                            <w:rFonts w:ascii="Times New Roman" w:eastAsia="Times New Roman" w:hAnsi="Times New Roman" w:cs="Times New Roman"/>
                            <w:w w:val="109"/>
                            <w:sz w:val="16"/>
                          </w:rPr>
                          <w:t>3</w:t>
                        </w:r>
                      </w:p>
                    </w:txbxContent>
                  </v:textbox>
                </v:rect>
                <v:rect id="Rectangle 2291" o:spid="_x0000_s1328" style="position:absolute;left:4800;top:29673;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Q4llxgAAAN0AAAAPAAAAZHJzL2Rvd25yZXYueG1sRI9Ba8JA&#10;FITvBf/D8oTe6iY5lCS6imhLPFpTsN4e2dckNPs2ZLcm9dd3CwWPw8x8w6w2k+nElQbXWlYQLyIQ&#10;xJXVLdcK3svXpxSE88gaO8uk4IccbNazhxXm2o78RteTr0WAsMtRQeN9n0vpqoYMuoXtiYP3aQeD&#10;PsihlnrAMcBNJ5MoepYGWw4LDfa0a6j6On0bBUXabz8O9jbW3culOB/P2b7MvFKP82m7BOFp8vfw&#10;f/ugFSRJFsPfm/AE5PoXAAD//wMAUEsBAi0AFAAGAAgAAAAhANvh9svuAAAAhQEAABMAAAAAAAAA&#10;AAAAAAAAAAAAAFtDb250ZW50X1R5cGVzXS54bWxQSwECLQAUAAYACAAAACEAWvQsW78AAAAVAQAA&#10;CwAAAAAAAAAAAAAAAAAfAQAAX3JlbHMvLnJlbHNQSwECLQAUAAYACAAAACEA+kOJZcYAAADdAAAA&#10;DwAAAAAAAAAAAAAAAAAHAgAAZHJzL2Rvd25yZXYueG1sUEsFBgAAAAADAAMAtwAAAPoCAAAAAA==&#10;" filled="f" stroked="f">
                  <v:textbox inset="0,0,0,0">
                    <w:txbxContent>
                      <w:p w14:paraId="50E92FD3" w14:textId="77777777" w:rsidR="00E53869" w:rsidRDefault="00E53869" w:rsidP="00E53869">
                        <w:r>
                          <w:rPr>
                            <w:rFonts w:ascii="Times New Roman" w:eastAsia="Times New Roman" w:hAnsi="Times New Roman" w:cs="Times New Roman"/>
                            <w:w w:val="109"/>
                            <w:sz w:val="16"/>
                          </w:rPr>
                          <w:t>4</w:t>
                        </w:r>
                      </w:p>
                    </w:txbxContent>
                  </v:textbox>
                </v:rect>
                <v:rect id="Rectangle 2292" o:spid="_x0000_s1329" style="position:absolute;left:4800;top:27082;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kRcSxgAAAN0AAAAPAAAAZHJzL2Rvd25yZXYueG1sRI9Ba8JA&#10;FITvBf/D8gRvzcYcShJdRWqLOVotxN4e2dckNPs2ZLcm+uu7hUKPw8x8w6y3k+nElQbXWlawjGIQ&#10;xJXVLdcK3s+vjykI55E1dpZJwY0cbDezhzXm2o78RteTr0WAsMtRQeN9n0vpqoYMusj2xMH7tINB&#10;H+RQSz3gGOCmk0kcP0mDLYeFBnt6bqj6On0bBYe0310Kex/r7uXjUB7LbH/OvFKL+bRbgfA0+f/w&#10;X7vQCpIkS+D3TXgCcvMDAAD//wMAUEsBAi0AFAAGAAgAAAAhANvh9svuAAAAhQEAABMAAAAAAAAA&#10;AAAAAAAAAAAAAFtDb250ZW50X1R5cGVzXS54bWxQSwECLQAUAAYACAAAACEAWvQsW78AAAAVAQAA&#10;CwAAAAAAAAAAAAAAAAAfAQAAX3JlbHMvLnJlbHNQSwECLQAUAAYACAAAACEACpEXEsYAAADdAAAA&#10;DwAAAAAAAAAAAAAAAAAHAgAAZHJzL2Rvd25yZXYueG1sUEsFBgAAAAADAAMAtwAAAPoCAAAAAA==&#10;" filled="f" stroked="f">
                  <v:textbox inset="0,0,0,0">
                    <w:txbxContent>
                      <w:p w14:paraId="5544A268" w14:textId="77777777" w:rsidR="00E53869" w:rsidRDefault="00E53869" w:rsidP="00E53869">
                        <w:r>
                          <w:rPr>
                            <w:rFonts w:ascii="Times New Roman" w:eastAsia="Times New Roman" w:hAnsi="Times New Roman" w:cs="Times New Roman"/>
                            <w:w w:val="109"/>
                            <w:sz w:val="16"/>
                          </w:rPr>
                          <w:t>5</w:t>
                        </w:r>
                      </w:p>
                    </w:txbxContent>
                  </v:textbox>
                </v:rect>
                <v:rect id="Rectangle 2293" o:spid="_x0000_s1330" style="position:absolute;left:4800;top:24491;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3bKJxgAAAN0AAAAPAAAAZHJzL2Rvd25yZXYueG1sRI9Ba8JA&#10;FITvBf/D8oTe6sYUikmzEdEWPVYj2N4e2dckmH0bsluT9td3BcHjMDPfMNlyNK24UO8aywrmswgE&#10;cWl1w5WCY/H+tADhPLLG1jIp+CUHy3zykGGq7cB7uhx8JQKEXYoKau+7VEpX1mTQzWxHHLxv2xv0&#10;QfaV1D0OAW5aGUfRizTYcFiosaN1TeX58GMUbBfd6nNn/4aqffvanj5OyaZIvFKP03H1CsLT6O/h&#10;W3unFcRx8gzXN+EJyPwfAAD//wMAUEsBAi0AFAAGAAgAAAAhANvh9svuAAAAhQEAABMAAAAAAAAA&#10;AAAAAAAAAAAAAFtDb250ZW50X1R5cGVzXS54bWxQSwECLQAUAAYACAAAACEAWvQsW78AAAAVAQAA&#10;CwAAAAAAAAAAAAAAAAAfAQAAX3JlbHMvLnJlbHNQSwECLQAUAAYACAAAACEAZd2yicYAAADdAAAA&#10;DwAAAAAAAAAAAAAAAAAHAgAAZHJzL2Rvd25yZXYueG1sUEsFBgAAAAADAAMAtwAAAPoCAAAAAA==&#10;" filled="f" stroked="f">
                  <v:textbox inset="0,0,0,0">
                    <w:txbxContent>
                      <w:p w14:paraId="2D473E35" w14:textId="77777777" w:rsidR="00E53869" w:rsidRDefault="00E53869" w:rsidP="00E53869">
                        <w:r>
                          <w:rPr>
                            <w:rFonts w:ascii="Times New Roman" w:eastAsia="Times New Roman" w:hAnsi="Times New Roman" w:cs="Times New Roman"/>
                            <w:w w:val="109"/>
                            <w:sz w:val="16"/>
                          </w:rPr>
                          <w:t>6</w:t>
                        </w:r>
                      </w:p>
                    </w:txbxContent>
                  </v:textbox>
                </v:rect>
                <v:rect id="Rectangle 2294" o:spid="_x0000_s1331" style="position:absolute;left:4800;top:21900;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NCr9xgAAAN0AAAAPAAAAZHJzL2Rvd25yZXYueG1sRI9Ba8JA&#10;FITvBf/D8oTe6sZQikmzEdEWPVYj2N4e2dckmH0bsluT9td3BcHjMDPfMNlyNK24UO8aywrmswgE&#10;cWl1w5WCY/H+tADhPLLG1jIp+CUHy3zykGGq7cB7uhx8JQKEXYoKau+7VEpX1mTQzWxHHLxv2xv0&#10;QfaV1D0OAW5aGUfRizTYcFiosaN1TeX58GMUbBfd6nNn/4aqffvanj5OyaZIvFKP03H1CsLT6O/h&#10;W3unFcRx8gzXN+EJyPwfAAD//wMAUEsBAi0AFAAGAAgAAAAhANvh9svuAAAAhQEAABMAAAAAAAAA&#10;AAAAAAAAAAAAAFtDb250ZW50X1R5cGVzXS54bWxQSwECLQAUAAYACAAAACEAWvQsW78AAAAVAQAA&#10;CwAAAAAAAAAAAAAAAAAfAQAAX3JlbHMvLnJlbHNQSwECLQAUAAYACAAAACEA6jQq/cYAAADdAAAA&#10;DwAAAAAAAAAAAAAAAAAHAgAAZHJzL2Rvd25yZXYueG1sUEsFBgAAAAADAAMAtwAAAPoCAAAAAA==&#10;" filled="f" stroked="f">
                  <v:textbox inset="0,0,0,0">
                    <w:txbxContent>
                      <w:p w14:paraId="6B26090D" w14:textId="77777777" w:rsidR="00E53869" w:rsidRDefault="00E53869" w:rsidP="00E53869">
                        <w:r>
                          <w:rPr>
                            <w:rFonts w:ascii="Times New Roman" w:eastAsia="Times New Roman" w:hAnsi="Times New Roman" w:cs="Times New Roman"/>
                            <w:w w:val="109"/>
                            <w:sz w:val="16"/>
                          </w:rPr>
                          <w:t>7</w:t>
                        </w:r>
                      </w:p>
                    </w:txbxContent>
                  </v:textbox>
                </v:rect>
                <v:rect id="Rectangle 2295" o:spid="_x0000_s1332" style="position:absolute;left:4800;top:19309;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eI9mxgAAAN0AAAAPAAAAZHJzL2Rvd25yZXYueG1sRI9Ba8JA&#10;FITvBf/D8oTe6sZAi0mzEdEWPVYj2N4e2dckmH0bsluT9td3BcHjMDPfMNlyNK24UO8aywrmswgE&#10;cWl1w5WCY/H+tADhPLLG1jIp+CUHy3zykGGq7cB7uhx8JQKEXYoKau+7VEpX1mTQzWxHHLxv2xv0&#10;QfaV1D0OAW5aGUfRizTYcFiosaN1TeX58GMUbBfd6nNn/4aqffvanj5OyaZIvFKP03H1CsLT6O/h&#10;W3unFcRx8gzXN+EJyPwfAAD//wMAUEsBAi0AFAAGAAgAAAAhANvh9svuAAAAhQEAABMAAAAAAAAA&#10;AAAAAAAAAAAAAFtDb250ZW50X1R5cGVzXS54bWxQSwECLQAUAAYACAAAACEAWvQsW78AAAAVAQAA&#10;CwAAAAAAAAAAAAAAAAAfAQAAX3JlbHMvLnJlbHNQSwECLQAUAAYACAAAACEAhXiPZsYAAADdAAAA&#10;DwAAAAAAAAAAAAAAAAAHAgAAZHJzL2Rvd25yZXYueG1sUEsFBgAAAAADAAMAtwAAAPoCAAAAAA==&#10;" filled="f" stroked="f">
                  <v:textbox inset="0,0,0,0">
                    <w:txbxContent>
                      <w:p w14:paraId="0FAB4349" w14:textId="77777777" w:rsidR="00E53869" w:rsidRDefault="00E53869" w:rsidP="00E53869">
                        <w:r>
                          <w:rPr>
                            <w:rFonts w:ascii="Times New Roman" w:eastAsia="Times New Roman" w:hAnsi="Times New Roman" w:cs="Times New Roman"/>
                            <w:w w:val="109"/>
                            <w:sz w:val="16"/>
                          </w:rPr>
                          <w:t>8</w:t>
                        </w:r>
                      </w:p>
                    </w:txbxContent>
                  </v:textbox>
                </v:rect>
                <v:rect id="Rectangle 2296" o:spid="_x0000_s1333" style="position:absolute;left:4800;top:16719;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qhERxQAAAN0AAAAPAAAAZHJzL2Rvd25yZXYueG1sRI9Pi8Iw&#10;FMTvwn6H8Ba8aWoPYrtGEXdFj/5ZcPf2aJ5tsXkpTbTVT28EweMwM79hpvPOVOJKjSstKxgNIxDE&#10;mdUl5wp+D6vBBITzyBory6TgRg7ms4/eFFNtW97Rde9zESDsUlRQeF+nUrqsIINuaGvi4J1sY9AH&#10;2eRSN9gGuKlkHEVjabDksFBgTcuCsvP+YhSsJ/Xib2PvbV79/K+P22PyfUi8Uv3PbvEFwlPn3+FX&#10;e6MVxHEyhueb8ATk7AEAAP//AwBQSwECLQAUAAYACAAAACEA2+H2y+4AAACFAQAAEwAAAAAAAAAA&#10;AAAAAAAAAAAAW0NvbnRlbnRfVHlwZXNdLnhtbFBLAQItABQABgAIAAAAIQBa9CxbvwAAABUBAAAL&#10;AAAAAAAAAAAAAAAAAB8BAABfcmVscy8ucmVsc1BLAQItABQABgAIAAAAIQB1qhERxQAAAN0AAAAP&#10;AAAAAAAAAAAAAAAAAAcCAABkcnMvZG93bnJldi54bWxQSwUGAAAAAAMAAwC3AAAA+QIAAAAA&#10;" filled="f" stroked="f">
                  <v:textbox inset="0,0,0,0">
                    <w:txbxContent>
                      <w:p w14:paraId="3048B60B" w14:textId="77777777" w:rsidR="00E53869" w:rsidRDefault="00E53869" w:rsidP="00E53869">
                        <w:r>
                          <w:rPr>
                            <w:rFonts w:ascii="Times New Roman" w:eastAsia="Times New Roman" w:hAnsi="Times New Roman" w:cs="Times New Roman"/>
                            <w:w w:val="109"/>
                            <w:sz w:val="16"/>
                          </w:rPr>
                          <w:t>9</w:t>
                        </w:r>
                      </w:p>
                    </w:txbxContent>
                  </v:textbox>
                </v:rect>
                <v:rect id="Rectangle 2297" o:spid="_x0000_s1334" style="position:absolute;left:4251;top:14128;width:1482;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5rSKxwAAAN0AAAAPAAAAZHJzL2Rvd25yZXYueG1sRI9Ba8JA&#10;FITvBf/D8oTe6sYcWpNmI6IteqxGsL09sq9JMPs2ZLcm7a/vCoLHYWa+YbLlaFpxod41lhXMZxEI&#10;4tLqhisFx+L9aQHCeWSNrWVS8EsOlvnkIcNU24H3dDn4SgQIuxQV1N53qZSurMmgm9mOOHjftjfo&#10;g+wrqXscAty0Mo6iZ2mw4bBQY0frmsrz4cco2C661efO/g1V+/a1PX2ckk2ReKUep+PqFYSn0d/D&#10;t/ZOK4jj5AWub8ITkPk/AAAA//8DAFBLAQItABQABgAIAAAAIQDb4fbL7gAAAIUBAAATAAAAAAAA&#10;AAAAAAAAAAAAAABbQ29udGVudF9UeXBlc10ueG1sUEsBAi0AFAAGAAgAAAAhAFr0LFu/AAAAFQEA&#10;AAsAAAAAAAAAAAAAAAAAHwEAAF9yZWxzLy5yZWxzUEsBAi0AFAAGAAgAAAAhABrmtIrHAAAA3QAA&#10;AA8AAAAAAAAAAAAAAAAABwIAAGRycy9kb3ducmV2LnhtbFBLBQYAAAAAAwADALcAAAD7AgAAAAA=&#10;" filled="f" stroked="f">
                  <v:textbox inset="0,0,0,0">
                    <w:txbxContent>
                      <w:p w14:paraId="748CB145" w14:textId="77777777" w:rsidR="00E53869" w:rsidRDefault="00E53869" w:rsidP="00E53869">
                        <w:r>
                          <w:rPr>
                            <w:rFonts w:ascii="Times New Roman" w:eastAsia="Times New Roman" w:hAnsi="Times New Roman" w:cs="Times New Roman"/>
                            <w:w w:val="109"/>
                            <w:sz w:val="16"/>
                          </w:rPr>
                          <w:t>10</w:t>
                        </w:r>
                      </w:p>
                    </w:txbxContent>
                  </v:textbox>
                </v:rect>
                <v:rect id="Rectangle 2298" o:spid="_x0000_s1335" style="position:absolute;left:4251;top:11537;width:1482;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eSD4wgAAAN0AAAAPAAAAZHJzL2Rvd25yZXYueG1sRE9Ni8Iw&#10;EL0L+x/CLOxN0+1BbDWKuIoe1QrqbWjGtthMShNt119vDgt7fLzv2aI3tXhS6yrLCr5HEQji3OqK&#10;CwWnbDOcgHAeWWNtmRT8koPF/GMww1Tbjg/0PPpChBB2KSoovW9SKV1ekkE3sg1x4G62NegDbAup&#10;W+xCuKllHEVjabDi0FBiQ6uS8vvxYRRsJ83ysrOvrqjX1+15f05+ssQr9fXZL6cgPPX+X/zn3mkF&#10;cZyEueFNeAJy/gYAAP//AwBQSwECLQAUAAYACAAAACEA2+H2y+4AAACFAQAAEwAAAAAAAAAAAAAA&#10;AAAAAAAAW0NvbnRlbnRfVHlwZXNdLnhtbFBLAQItABQABgAIAAAAIQBa9CxbvwAAABUBAAALAAAA&#10;AAAAAAAAAAAAAB8BAABfcmVscy8ucmVsc1BLAQItABQABgAIAAAAIQBreSD4wgAAAN0AAAAPAAAA&#10;AAAAAAAAAAAAAAcCAABkcnMvZG93bnJldi54bWxQSwUGAAAAAAMAAwC3AAAA9gIAAAAA&#10;" filled="f" stroked="f">
                  <v:textbox inset="0,0,0,0">
                    <w:txbxContent>
                      <w:p w14:paraId="575B16F0" w14:textId="77777777" w:rsidR="00E53869" w:rsidRDefault="00E53869" w:rsidP="00E53869">
                        <w:r>
                          <w:rPr>
                            <w:rFonts w:ascii="Times New Roman" w:eastAsia="Times New Roman" w:hAnsi="Times New Roman" w:cs="Times New Roman"/>
                            <w:w w:val="109"/>
                            <w:sz w:val="16"/>
                          </w:rPr>
                          <w:t>11</w:t>
                        </w:r>
                      </w:p>
                    </w:txbxContent>
                  </v:textbox>
                </v:rect>
                <v:rect id="Rectangle 2299" o:spid="_x0000_s1336" style="position:absolute;left:4251;top:8946;width:1482;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NYVjxgAAAN0AAAAPAAAAZHJzL2Rvd25yZXYueG1sRI9Ba8JA&#10;FITvBf/D8gRvdWMOJYmuIrUlOVotaG+P7GsSmn0bstsk+uu7hUKPw8x8w2x2k2nFQL1rLCtYLSMQ&#10;xKXVDVcK3s+vjwkI55E1tpZJwY0c7Lazhw1m2o78RsPJVyJA2GWooPa+y6R0ZU0G3dJ2xMH7tL1B&#10;H2RfSd3jGOCmlXEUPUmDDYeFGjt6rqn8On0bBXnS7a+FvY9V+/KRX46X9HBOvVKL+bRfg/A0+f/w&#10;X7vQCuI4TeH3TXgCcvsDAAD//wMAUEsBAi0AFAAGAAgAAAAhANvh9svuAAAAhQEAABMAAAAAAAAA&#10;AAAAAAAAAAAAAFtDb250ZW50X1R5cGVzXS54bWxQSwECLQAUAAYACAAAACEAWvQsW78AAAAVAQAA&#10;CwAAAAAAAAAAAAAAAAAfAQAAX3JlbHMvLnJlbHNQSwECLQAUAAYACAAAACEABDWFY8YAAADdAAAA&#10;DwAAAAAAAAAAAAAAAAAHAgAAZHJzL2Rvd25yZXYueG1sUEsFBgAAAAADAAMAtwAAAPoCAAAAAA==&#10;" filled="f" stroked="f">
                  <v:textbox inset="0,0,0,0">
                    <w:txbxContent>
                      <w:p w14:paraId="79D179E0" w14:textId="77777777" w:rsidR="00E53869" w:rsidRDefault="00E53869" w:rsidP="00E53869">
                        <w:r>
                          <w:rPr>
                            <w:rFonts w:ascii="Times New Roman" w:eastAsia="Times New Roman" w:hAnsi="Times New Roman" w:cs="Times New Roman"/>
                            <w:w w:val="109"/>
                            <w:sz w:val="16"/>
                          </w:rPr>
                          <w:t>12</w:t>
                        </w:r>
                      </w:p>
                    </w:txbxContent>
                  </v:textbox>
                </v:rect>
                <v:rect id="Rectangle 2384" o:spid="_x0000_s1337" style="position:absolute;left:182;top:49072;width:7661;height:13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DLO9xgAAAN0AAAAPAAAAZHJzL2Rvd25yZXYueG1sRI9Pa8JA&#10;FMTvhX6H5Qm91Y22SIyuIm1Fj/4D9fbIPpNg9m3Irib107uC4HGYmd8w42lrSnGl2hWWFfS6EQji&#10;1OqCMwW77fwzBuE8ssbSMin4JwfTyfvbGBNtG17TdeMzESDsElSQe18lUro0J4Ouayvi4J1sbdAH&#10;WWdS19gEuCllP4oG0mDBYSHHin5ySs+bi1GwiKvZYWlvTVb+HRf71X74ux16pT467WwEwlPrX+Fn&#10;e6kV9L/ib3i8CU9ATu4AAAD//wMAUEsBAi0AFAAGAAgAAAAhANvh9svuAAAAhQEAABMAAAAAAAAA&#10;AAAAAAAAAAAAAFtDb250ZW50X1R5cGVzXS54bWxQSwECLQAUAAYACAAAACEAWvQsW78AAAAVAQAA&#10;CwAAAAAAAAAAAAAAAAAfAQAAX3JlbHMvLnJlbHNQSwECLQAUAAYACAAAACEAGQyzvcYAAADdAAAA&#10;DwAAAAAAAAAAAAAAAAAHAgAAZHJzL2Rvd25yZXYueG1sUEsFBgAAAAADAAMAtwAAAPoCAAAAAA==&#10;" filled="f" stroked="f">
                  <v:textbox inset="0,0,0,0">
                    <w:txbxContent>
                      <w:p w14:paraId="7871C14C" w14:textId="77777777" w:rsidR="00E53869" w:rsidRDefault="00E53869" w:rsidP="00E53869">
                        <w:r>
                          <w:rPr>
                            <w:rFonts w:ascii="Times New Roman" w:eastAsia="Times New Roman" w:hAnsi="Times New Roman" w:cs="Times New Roman"/>
                            <w:w w:val="121"/>
                            <w:sz w:val="17"/>
                          </w:rPr>
                          <w:t>Technicus:</w:t>
                        </w:r>
                      </w:p>
                    </w:txbxContent>
                  </v:textbox>
                </v:rect>
                <v:rect id="Rectangle 2385" o:spid="_x0000_s1338" style="position:absolute;left:34408;top:49072;width:3510;height:13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QBYmxgAAAN0AAAAPAAAAZHJzL2Rvd25yZXYueG1sRI9Pa8JA&#10;FMTvhX6H5Qm91Y2WSoyuIm1Fj/4D9fbIPpNg9m3Irib107uC4HGYmd8w42lrSnGl2hWWFfS6EQji&#10;1OqCMwW77fwzBuE8ssbSMin4JwfTyfvbGBNtG17TdeMzESDsElSQe18lUro0J4Ouayvi4J1sbdAH&#10;WWdS19gEuCllP4oG0mDBYSHHin5ySs+bi1GwiKvZYWlvTVb+HRf71X74ux16pT467WwEwlPrX+Fn&#10;e6kV9L/ib3i8CU9ATu4AAAD//wMAUEsBAi0AFAAGAAgAAAAhANvh9svuAAAAhQEAABMAAAAAAAAA&#10;AAAAAAAAAAAAAFtDb250ZW50X1R5cGVzXS54bWxQSwECLQAUAAYACAAAACEAWvQsW78AAAAVAQAA&#10;CwAAAAAAAAAAAAAAAAAfAQAAX3JlbHMvLnJlbHNQSwECLQAUAAYACAAAACEAdkAWJsYAAADdAAAA&#10;DwAAAAAAAAAAAAAAAAAHAgAAZHJzL2Rvd25yZXYueG1sUEsFBgAAAAADAAMAtwAAAPoCAAAAAA==&#10;" filled="f" stroked="f">
                  <v:textbox inset="0,0,0,0">
                    <w:txbxContent>
                      <w:p w14:paraId="1E61F37C" w14:textId="77777777" w:rsidR="00E53869" w:rsidRDefault="00E53869" w:rsidP="00E53869">
                        <w:r>
                          <w:rPr>
                            <w:rFonts w:ascii="Times New Roman" w:eastAsia="Times New Roman" w:hAnsi="Times New Roman" w:cs="Times New Roman"/>
                            <w:w w:val="120"/>
                            <w:sz w:val="17"/>
                          </w:rPr>
                          <w:t>Arts:</w:t>
                        </w:r>
                      </w:p>
                    </w:txbxContent>
                  </v:textbox>
                </v:rect>
                <v:shape id="Shape 2301" o:spid="_x0000_s1339" style="position:absolute;left:6339;top:50250;width:27890;height:0;visibility:visible;mso-wrap-style:square;v-text-anchor:top" coordsize="278892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nsgewAAAAN0AAAAPAAAAZHJzL2Rvd25yZXYueG1sRE/NagIx&#10;EL4LfYcwhd40WVtEtkZphYI9WbUPMGzG3cVksiTRTd++EQo9fnz/q012VtwoxN6zhmqmQBA33vTc&#10;avg+fUyXIGJCNmg9k4YfirBZP0xWWBs/8oFux9SKEsKxRg1dSkMtZWw6chhnfiAu3NkHh6nA0EoT&#10;cCzhzsq5UgvpsOfS0OFA246ay/HqNITR7hefNn/J3Xv1omzF+VDm6afH/PYKIlFO/+I/985omD+r&#10;Cu5vyhOQ618AAAD//wMAUEsBAi0AFAAGAAgAAAAhANvh9svuAAAAhQEAABMAAAAAAAAAAAAAAAAA&#10;AAAAAFtDb250ZW50X1R5cGVzXS54bWxQSwECLQAUAAYACAAAACEAWvQsW78AAAAVAQAACwAAAAAA&#10;AAAAAAAAAAAfAQAAX3JlbHMvLnJlbHNQSwECLQAUAAYACAAAACEABJ7IHsAAAADdAAAADwAAAAAA&#10;AAAAAAAAAAAHAgAAZHJzL2Rvd25yZXYueG1sUEsFBgAAAAADAAMAtwAAAPQCAAAAAA==&#10;" path="m,l2788920,e" filled="f" strokecolor="gray" strokeweight=".24pt">
                  <v:stroke miterlimit="83231f" joinstyle="miter"/>
                  <v:path arrowok="t" textboxrect="0,0,2788920,0"/>
                </v:shape>
                <v:shape id="Shape 2302" o:spid="_x0000_s1340" style="position:absolute;left:37277;top:50250;width:31181;height:0;visibility:visible;mso-wrap-style:square;v-text-anchor:top" coordsize="311810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zTgPxAAAAN0AAAAPAAAAZHJzL2Rvd25yZXYueG1sRI9Ba8JA&#10;FITvQv/D8gq96aZbUImuUqpC8abxoLdH9pnEZt+G7DZJ/31XEDwOM/MNs1wPthYdtb5yrOF9koAg&#10;zp2puNBwynbjOQgfkA3WjknDH3lYr15GS0yN6/lA3TEUIkLYp6ihDKFJpfR5SRb9xDXE0bu61mKI&#10;si2kabGPcFtLlSRTabHiuFBiQ18l5T/HX6uBusu+uO2UnG2yTJ330nf9dq712+vwuQARaAjP8KP9&#10;bTSoj0TB/U18AnL1DwAA//8DAFBLAQItABQABgAIAAAAIQDb4fbL7gAAAIUBAAATAAAAAAAAAAAA&#10;AAAAAAAAAABbQ29udGVudF9UeXBlc10ueG1sUEsBAi0AFAAGAAgAAAAhAFr0LFu/AAAAFQEAAAsA&#10;AAAAAAAAAAAAAAAAHwEAAF9yZWxzLy5yZWxzUEsBAi0AFAAGAAgAAAAhAKXNOA/EAAAA3QAAAA8A&#10;AAAAAAAAAAAAAAAABwIAAGRycy9kb3ducmV2LnhtbFBLBQYAAAAAAwADALcAAAD4AgAAAAA=&#10;" path="m,l3118104,e" filled="f" strokecolor="gray" strokeweight=".24pt">
                  <v:stroke miterlimit="83231f" joinstyle="miter"/>
                  <v:path arrowok="t" textboxrect="0,0,3118104,0"/>
                </v:shape>
                <w10:anchorlock/>
              </v:group>
            </w:pict>
          </mc:Fallback>
        </mc:AlternateContent>
      </w:r>
    </w:p>
    <w:p w14:paraId="0084395F" w14:textId="77777777" w:rsidR="00031A7C" w:rsidRPr="00DC6819" w:rsidRDefault="00031A7C">
      <w:pPr>
        <w:rPr>
          <w:rFonts w:ascii="Arial" w:hAnsi="Arial" w:cs="Arial"/>
        </w:rPr>
      </w:pPr>
    </w:p>
    <w:p w14:paraId="7E9DC3A0" w14:textId="77777777" w:rsidR="00031A7C" w:rsidRPr="00DC6819" w:rsidRDefault="00031A7C">
      <w:pPr>
        <w:rPr>
          <w:rFonts w:ascii="Arial" w:hAnsi="Arial" w:cs="Arial"/>
        </w:rPr>
      </w:pPr>
    </w:p>
    <w:p w14:paraId="54231924" w14:textId="77777777" w:rsidR="00031A7C" w:rsidRPr="00DC6819" w:rsidRDefault="00031A7C">
      <w:pPr>
        <w:rPr>
          <w:rFonts w:ascii="Arial" w:hAnsi="Arial" w:cs="Arial"/>
        </w:rPr>
      </w:pPr>
    </w:p>
    <w:p w14:paraId="4849F60C" w14:textId="77777777" w:rsidR="00031A7C" w:rsidRPr="00DC6819" w:rsidRDefault="00031A7C">
      <w:pPr>
        <w:rPr>
          <w:rFonts w:ascii="Arial" w:hAnsi="Arial" w:cs="Arial"/>
        </w:rPr>
      </w:pPr>
    </w:p>
    <w:p w14:paraId="05026FF3" w14:textId="77777777" w:rsidR="00031A7C" w:rsidRPr="00DC6819" w:rsidRDefault="00031A7C">
      <w:pPr>
        <w:rPr>
          <w:rFonts w:ascii="Arial" w:hAnsi="Arial" w:cs="Arial"/>
        </w:rPr>
      </w:pPr>
    </w:p>
    <w:p w14:paraId="5336C1C2" w14:textId="77777777" w:rsidR="00031A7C" w:rsidRPr="00DC6819" w:rsidRDefault="00031A7C">
      <w:pPr>
        <w:rPr>
          <w:rFonts w:ascii="Arial" w:hAnsi="Arial" w:cs="Arial"/>
        </w:rPr>
      </w:pPr>
    </w:p>
    <w:p w14:paraId="73D35A39" w14:textId="77777777" w:rsidR="00031A7C" w:rsidRPr="00DC6819" w:rsidRDefault="00031A7C">
      <w:pPr>
        <w:rPr>
          <w:rFonts w:ascii="Arial" w:hAnsi="Arial" w:cs="Arial"/>
        </w:rPr>
      </w:pPr>
    </w:p>
    <w:p w14:paraId="457241ED" w14:textId="77777777" w:rsidR="00031A7C" w:rsidRPr="00DC6819" w:rsidRDefault="00031A7C">
      <w:pPr>
        <w:rPr>
          <w:rFonts w:ascii="Arial" w:hAnsi="Arial" w:cs="Arial"/>
        </w:rPr>
      </w:pPr>
    </w:p>
    <w:p w14:paraId="081A882F" w14:textId="77777777" w:rsidR="00031A7C" w:rsidRPr="00DC6819" w:rsidRDefault="00031A7C">
      <w:pPr>
        <w:rPr>
          <w:rFonts w:ascii="Arial" w:hAnsi="Arial" w:cs="Arial"/>
        </w:rPr>
      </w:pPr>
    </w:p>
    <w:p w14:paraId="4B0C5D67" w14:textId="77777777" w:rsidR="00031A7C" w:rsidRPr="00DC6819" w:rsidRDefault="00031A7C">
      <w:pPr>
        <w:rPr>
          <w:rFonts w:ascii="Arial" w:hAnsi="Arial" w:cs="Arial"/>
        </w:rPr>
      </w:pPr>
    </w:p>
    <w:p w14:paraId="4CD55597" w14:textId="1E24501E" w:rsidR="007622E0" w:rsidRPr="00DC6819" w:rsidRDefault="007622E0" w:rsidP="001B0C0D">
      <w:pPr>
        <w:rPr>
          <w:rFonts w:ascii="Arial" w:hAnsi="Arial" w:cs="Arial"/>
        </w:rPr>
      </w:pPr>
    </w:p>
    <w:p w14:paraId="287B817D" w14:textId="77777777" w:rsidR="0094790A" w:rsidRPr="00DC6819" w:rsidRDefault="0094790A" w:rsidP="0094790A">
      <w:pPr>
        <w:pStyle w:val="Geenafstand"/>
        <w:spacing w:line="276" w:lineRule="auto"/>
        <w:rPr>
          <w:rFonts w:ascii="Arial" w:hAnsi="Arial" w:cs="Arial"/>
          <w:u w:val="single"/>
        </w:rPr>
      </w:pPr>
      <w:r w:rsidRPr="00DC6819">
        <w:rPr>
          <w:rFonts w:ascii="Arial" w:hAnsi="Arial" w:cs="Arial"/>
          <w:u w:val="single"/>
        </w:rPr>
        <w:t>Scan ingevuld ROER-formulier</w:t>
      </w:r>
    </w:p>
    <w:p w14:paraId="7A8BA1B8" w14:textId="722249F0" w:rsidR="001B0C0D" w:rsidRDefault="0094790A" w:rsidP="0094790A">
      <w:r w:rsidRPr="00DC6819">
        <w:rPr>
          <w:rFonts w:ascii="Arial" w:hAnsi="Arial" w:cs="Arial"/>
          <w:noProof/>
        </w:rPr>
        <w:drawing>
          <wp:anchor distT="0" distB="0" distL="114300" distR="114300" simplePos="0" relativeHeight="251854848" behindDoc="0" locked="0" layoutInCell="1" allowOverlap="1" wp14:anchorId="31265A22" wp14:editId="2B8E18E9">
            <wp:simplePos x="0" y="0"/>
            <wp:positionH relativeFrom="column">
              <wp:posOffset>-57913</wp:posOffset>
            </wp:positionH>
            <wp:positionV relativeFrom="paragraph">
              <wp:posOffset>201295</wp:posOffset>
            </wp:positionV>
            <wp:extent cx="5760720" cy="8181975"/>
            <wp:effectExtent l="0" t="0" r="0" b="9525"/>
            <wp:wrapNone/>
            <wp:docPr id="884651481" name="Afbeelding 210" descr="previe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descr="preview"/>
                    <pic:cNvPicPr>
                      <a:picLocks noChangeAspect="1" noChangeArrowheads="1"/>
                    </pic:cNvPicPr>
                  </pic:nvPicPr>
                  <pic:blipFill>
                    <a:blip r:embed="rId72" cstate="print">
                      <a:extLst>
                        <a:ext uri="{28A0092B-C50C-407E-A947-70E740481C1C}">
                          <a14:useLocalDpi xmlns:a14="http://schemas.microsoft.com/office/drawing/2010/main" val="0"/>
                        </a:ext>
                      </a:extLst>
                    </a:blip>
                    <a:srcRect/>
                    <a:stretch>
                      <a:fillRect/>
                    </a:stretch>
                  </pic:blipFill>
                  <pic:spPr bwMode="auto">
                    <a:xfrm>
                      <a:off x="0" y="0"/>
                      <a:ext cx="5760720" cy="8181975"/>
                    </a:xfrm>
                    <a:prstGeom prst="rect">
                      <a:avLst/>
                    </a:prstGeom>
                    <a:noFill/>
                    <a:ln>
                      <a:noFill/>
                    </a:ln>
                  </pic:spPr>
                </pic:pic>
              </a:graphicData>
            </a:graphic>
          </wp:anchor>
        </w:drawing>
      </w:r>
    </w:p>
    <w:p w14:paraId="78B13D3E" w14:textId="77777777" w:rsidR="0094790A" w:rsidRDefault="0094790A" w:rsidP="0094790A"/>
    <w:p w14:paraId="7E6E617E" w14:textId="77777777" w:rsidR="0094790A" w:rsidRDefault="0094790A" w:rsidP="0094790A"/>
    <w:p w14:paraId="28757BC8" w14:textId="77777777" w:rsidR="0094790A" w:rsidRDefault="0094790A" w:rsidP="0094790A"/>
    <w:p w14:paraId="15F75C78" w14:textId="77777777" w:rsidR="0094790A" w:rsidRDefault="0094790A" w:rsidP="0094790A"/>
    <w:p w14:paraId="1C0CA626" w14:textId="77777777" w:rsidR="0094790A" w:rsidRDefault="0094790A" w:rsidP="0094790A"/>
    <w:p w14:paraId="1503EA84" w14:textId="77777777" w:rsidR="0094790A" w:rsidRDefault="0094790A" w:rsidP="0094790A"/>
    <w:p w14:paraId="71365A33" w14:textId="77777777" w:rsidR="0094790A" w:rsidRDefault="0094790A" w:rsidP="0094790A"/>
    <w:p w14:paraId="69B7A994" w14:textId="77777777" w:rsidR="0094790A" w:rsidRDefault="0094790A" w:rsidP="0094790A"/>
    <w:p w14:paraId="2F0353FB" w14:textId="77777777" w:rsidR="0094790A" w:rsidRDefault="0094790A" w:rsidP="0094790A"/>
    <w:p w14:paraId="3E58CF0C" w14:textId="77777777" w:rsidR="0094790A" w:rsidRDefault="0094790A" w:rsidP="0094790A"/>
    <w:p w14:paraId="51650B35" w14:textId="77777777" w:rsidR="0094790A" w:rsidRDefault="0094790A" w:rsidP="0094790A"/>
    <w:p w14:paraId="57F7F547" w14:textId="77777777" w:rsidR="0094790A" w:rsidRDefault="0094790A" w:rsidP="0094790A"/>
    <w:p w14:paraId="44238A33" w14:textId="77777777" w:rsidR="0094790A" w:rsidRDefault="0094790A" w:rsidP="0094790A"/>
    <w:p w14:paraId="1B5F7267" w14:textId="77777777" w:rsidR="0094790A" w:rsidRDefault="0094790A" w:rsidP="0094790A"/>
    <w:p w14:paraId="69E3A682" w14:textId="77777777" w:rsidR="0094790A" w:rsidRDefault="0094790A" w:rsidP="0094790A"/>
    <w:p w14:paraId="1DCEB8BE" w14:textId="77777777" w:rsidR="0094790A" w:rsidRDefault="0094790A" w:rsidP="0094790A"/>
    <w:p w14:paraId="2BFA52A5" w14:textId="77777777" w:rsidR="0094790A" w:rsidRDefault="0094790A" w:rsidP="0094790A"/>
    <w:p w14:paraId="4BD896A2" w14:textId="77777777" w:rsidR="0094790A" w:rsidRDefault="0094790A" w:rsidP="0094790A"/>
    <w:p w14:paraId="2C9BFFC4" w14:textId="77777777" w:rsidR="0094790A" w:rsidRDefault="0094790A" w:rsidP="0094790A"/>
    <w:p w14:paraId="1729FA26" w14:textId="77777777" w:rsidR="0094790A" w:rsidRDefault="0094790A" w:rsidP="0094790A"/>
    <w:p w14:paraId="12F4EAD9" w14:textId="77777777" w:rsidR="0094790A" w:rsidRDefault="0094790A" w:rsidP="0094790A"/>
    <w:p w14:paraId="5AD7D71C" w14:textId="77777777" w:rsidR="0094790A" w:rsidRDefault="0094790A" w:rsidP="0094790A"/>
    <w:p w14:paraId="170F119B" w14:textId="77777777" w:rsidR="0094790A" w:rsidRDefault="0094790A" w:rsidP="0094790A"/>
    <w:p w14:paraId="659AD2B6" w14:textId="77777777" w:rsidR="0094790A" w:rsidRDefault="0094790A" w:rsidP="0094790A"/>
    <w:p w14:paraId="107A9D88" w14:textId="77777777" w:rsidR="0094790A" w:rsidRDefault="0094790A" w:rsidP="0094790A"/>
    <w:p w14:paraId="12A58196" w14:textId="77777777" w:rsidR="0094790A" w:rsidRDefault="0094790A" w:rsidP="0094790A"/>
    <w:p w14:paraId="25193848" w14:textId="77777777" w:rsidR="0094790A" w:rsidRDefault="0094790A" w:rsidP="0094790A"/>
    <w:p w14:paraId="2D9C59FB" w14:textId="77777777" w:rsidR="0094790A" w:rsidRPr="00DC6819" w:rsidRDefault="0094790A" w:rsidP="0094790A"/>
    <w:p w14:paraId="0946C04D" w14:textId="0186634C" w:rsidR="00AE7CB4" w:rsidRPr="00DC6819" w:rsidRDefault="00AE7CB4" w:rsidP="00DC6819">
      <w:pPr>
        <w:pStyle w:val="Kop2"/>
      </w:pPr>
      <w:bookmarkStart w:id="23" w:name="_Toc188648095"/>
      <w:r w:rsidRPr="00DC6819">
        <w:lastRenderedPageBreak/>
        <w:t xml:space="preserve">Casus </w:t>
      </w:r>
      <w:r w:rsidR="001B0C0D" w:rsidRPr="00DC6819">
        <w:t>6</w:t>
      </w:r>
      <w:r w:rsidRPr="00DC6819">
        <w:t xml:space="preserve">: </w:t>
      </w:r>
      <w:r w:rsidR="003971C3" w:rsidRPr="00DC6819">
        <w:t>F</w:t>
      </w:r>
      <w:r w:rsidRPr="00DC6819">
        <w:t>oute techniek</w:t>
      </w:r>
      <w:bookmarkEnd w:id="23"/>
    </w:p>
    <w:p w14:paraId="25A4CEC5" w14:textId="2D4FFB63" w:rsidR="00AE7CB4" w:rsidRPr="00DC6819" w:rsidRDefault="00AE7CB4" w:rsidP="00AE7CB4">
      <w:pPr>
        <w:rPr>
          <w:rFonts w:ascii="Arial" w:hAnsi="Arial" w:cs="Arial"/>
        </w:rPr>
      </w:pPr>
    </w:p>
    <w:p w14:paraId="0691938A" w14:textId="0C2F7AC8" w:rsidR="00AE7CB4" w:rsidRPr="00DC6819" w:rsidRDefault="00AE7CB4" w:rsidP="00AE7CB4">
      <w:pPr>
        <w:rPr>
          <w:rFonts w:ascii="Arial" w:hAnsi="Arial" w:cs="Arial"/>
          <w:b/>
          <w:bCs/>
          <w:u w:val="single"/>
        </w:rPr>
      </w:pPr>
      <w:r w:rsidRPr="00DC6819">
        <w:rPr>
          <w:rFonts w:ascii="Arial" w:hAnsi="Arial" w:cs="Arial"/>
          <w:b/>
          <w:bCs/>
          <w:u w:val="single"/>
        </w:rPr>
        <w:t>Korte omschrijving / Anamnese</w:t>
      </w:r>
    </w:p>
    <w:p w14:paraId="7960C018" w14:textId="03386BA3" w:rsidR="00E00303" w:rsidRPr="00DC6819" w:rsidRDefault="00E00303" w:rsidP="00E00303">
      <w:pPr>
        <w:spacing w:after="0"/>
        <w:rPr>
          <w:rFonts w:ascii="Arial" w:hAnsi="Arial" w:cs="Arial"/>
        </w:rPr>
      </w:pPr>
      <w:r w:rsidRPr="00DC6819">
        <w:rPr>
          <w:rFonts w:ascii="Arial" w:hAnsi="Arial" w:cs="Arial"/>
        </w:rPr>
        <w:t>Mevrouw van 65 jaar. Bekend met d.d. astma en hoesten. Heeft ook een broer bekend met astma.</w:t>
      </w:r>
    </w:p>
    <w:p w14:paraId="2D42490B" w14:textId="34C1706B" w:rsidR="00AE7CB4" w:rsidRPr="00DC6819" w:rsidRDefault="00E00303" w:rsidP="00F27C0A">
      <w:pPr>
        <w:rPr>
          <w:rFonts w:ascii="Arial" w:hAnsi="Arial" w:cs="Arial"/>
        </w:rPr>
      </w:pPr>
      <w:r w:rsidRPr="00DC6819">
        <w:rPr>
          <w:rFonts w:ascii="Arial" w:hAnsi="Arial" w:cs="Arial"/>
        </w:rPr>
        <w:t>In 2022 voor het eerst een longfunctietest gedaan</w:t>
      </w:r>
      <w:r w:rsidR="00B67D86" w:rsidRPr="00DC6819">
        <w:rPr>
          <w:rFonts w:ascii="Arial" w:hAnsi="Arial" w:cs="Arial"/>
        </w:rPr>
        <w:t>, die niet goed geblazen was</w:t>
      </w:r>
      <w:r w:rsidRPr="00DC6819">
        <w:rPr>
          <w:rFonts w:ascii="Arial" w:hAnsi="Arial" w:cs="Arial"/>
        </w:rPr>
        <w:t xml:space="preserve"> en kwam nu voor herhaling van de spirometrie op haar verzoek. Heeft in het verleden wel gerookt, maar is gestopt. Bekend met OSAS. </w:t>
      </w:r>
      <w:r w:rsidR="00F27C0A" w:rsidRPr="00DC6819">
        <w:rPr>
          <w:rFonts w:ascii="Arial" w:hAnsi="Arial" w:cs="Arial"/>
        </w:rPr>
        <w:t xml:space="preserve">bekend met diverse allergieën, met name pollen. Nooit eczeem gehad, als kind longontsteking gehad en daarvoor opgenomen geweest. </w:t>
      </w:r>
      <w:r w:rsidRPr="00DC6819">
        <w:rPr>
          <w:rFonts w:ascii="Arial" w:hAnsi="Arial" w:cs="Arial"/>
        </w:rPr>
        <w:t xml:space="preserve">Gebruikt momenteel flixotide 2d 1 </w:t>
      </w:r>
    </w:p>
    <w:p w14:paraId="26AA8F6F" w14:textId="77777777" w:rsidR="008C55C5" w:rsidRPr="00DC6819" w:rsidRDefault="008C55C5" w:rsidP="00F27C0A">
      <w:pPr>
        <w:rPr>
          <w:rFonts w:ascii="Arial" w:hAnsi="Arial" w:cs="Arial"/>
        </w:rPr>
      </w:pPr>
    </w:p>
    <w:p w14:paraId="3EB507E0" w14:textId="77777777" w:rsidR="008C55C5" w:rsidRPr="00DC6819" w:rsidRDefault="008C55C5" w:rsidP="008C55C5">
      <w:pPr>
        <w:pStyle w:val="Geenafstand"/>
        <w:spacing w:line="276" w:lineRule="auto"/>
        <w:rPr>
          <w:rFonts w:ascii="Arial" w:hAnsi="Arial" w:cs="Arial"/>
          <w:b/>
          <w:bCs/>
          <w:u w:val="single"/>
        </w:rPr>
      </w:pPr>
      <w:r w:rsidRPr="00DC6819">
        <w:rPr>
          <w:rFonts w:ascii="Arial" w:hAnsi="Arial" w:cs="Arial"/>
          <w:b/>
          <w:bCs/>
          <w:u w:val="single"/>
        </w:rPr>
        <w:t>Motivatie accepteerbaarheid en herhaalbaarheid</w:t>
      </w:r>
    </w:p>
    <w:p w14:paraId="48DD4769" w14:textId="77777777" w:rsidR="008C55C5" w:rsidRPr="00DC6819" w:rsidRDefault="008C55C5" w:rsidP="008C55C5">
      <w:pPr>
        <w:pStyle w:val="Geenafstand"/>
        <w:spacing w:line="276" w:lineRule="auto"/>
        <w:rPr>
          <w:rFonts w:ascii="Arial" w:hAnsi="Arial" w:cs="Arial"/>
          <w:b/>
          <w:bCs/>
        </w:rPr>
      </w:pPr>
    </w:p>
    <w:p w14:paraId="5A39B9E0" w14:textId="5D2E4CD8" w:rsidR="008C55C5" w:rsidRPr="00DC6819" w:rsidRDefault="008C55C5" w:rsidP="00AE7CB4">
      <w:pPr>
        <w:rPr>
          <w:rFonts w:ascii="Arial" w:hAnsi="Arial" w:cs="Arial"/>
        </w:rPr>
      </w:pPr>
      <w:r w:rsidRPr="00DC6819">
        <w:rPr>
          <w:rFonts w:ascii="Arial" w:hAnsi="Arial" w:cs="Arial"/>
          <w:b/>
          <w:bCs/>
        </w:rPr>
        <w:t xml:space="preserve">Accepteerbaarheid: </w:t>
      </w:r>
      <w:r w:rsidRPr="00DC6819">
        <w:rPr>
          <w:rFonts w:ascii="Arial" w:hAnsi="Arial" w:cs="Arial"/>
        </w:rPr>
        <w:t xml:space="preserve">Er is in totaal 7 keer geblazen waarbij maar 2 pogingen accepteerbaar geblazen is. Alle curves hebben geen steile piek, een zeer grillig verloop en de plateaufase werd niet voldoende bereikt. Er was een aantal keren sprake van een trage start en een abrupt einde. </w:t>
      </w:r>
    </w:p>
    <w:p w14:paraId="759239B1" w14:textId="620E6521" w:rsidR="00B67D86" w:rsidRDefault="008C55C5" w:rsidP="00AE7CB4">
      <w:pPr>
        <w:rPr>
          <w:rFonts w:ascii="Arial" w:hAnsi="Arial" w:cs="Arial"/>
        </w:rPr>
      </w:pPr>
      <w:r w:rsidRPr="00DC6819">
        <w:rPr>
          <w:rFonts w:ascii="Arial" w:hAnsi="Arial" w:cs="Arial"/>
          <w:b/>
          <w:bCs/>
        </w:rPr>
        <w:t xml:space="preserve">Herhaalbaarheid: </w:t>
      </w:r>
      <w:r w:rsidRPr="00DC6819">
        <w:rPr>
          <w:rFonts w:ascii="Arial" w:hAnsi="Arial" w:cs="Arial"/>
        </w:rPr>
        <w:t>Doordat de curves niets accepteerbaar geblazen zijn</w:t>
      </w:r>
      <w:r w:rsidR="00B67D86" w:rsidRPr="00DC6819">
        <w:rPr>
          <w:rFonts w:ascii="Arial" w:hAnsi="Arial" w:cs="Arial"/>
        </w:rPr>
        <w:t>,</w:t>
      </w:r>
      <w:r w:rsidRPr="00DC6819">
        <w:rPr>
          <w:rFonts w:ascii="Arial" w:hAnsi="Arial" w:cs="Arial"/>
        </w:rPr>
        <w:t xml:space="preserve"> is er niet aan de criteria voldaan om de herhaalbaarheid te beoordelen. </w:t>
      </w:r>
    </w:p>
    <w:p w14:paraId="0F24D15C" w14:textId="77777777" w:rsidR="00A62B0E" w:rsidRPr="00DC6819" w:rsidRDefault="00A62B0E" w:rsidP="00AE7CB4">
      <w:pPr>
        <w:rPr>
          <w:rFonts w:ascii="Arial" w:hAnsi="Arial" w:cs="Arial"/>
        </w:rPr>
      </w:pPr>
    </w:p>
    <w:p w14:paraId="1F4F6C1D" w14:textId="4769F7D3" w:rsidR="00B67D86" w:rsidRPr="00DC6819" w:rsidRDefault="00B67D86" w:rsidP="00AE7CB4">
      <w:pPr>
        <w:rPr>
          <w:rFonts w:ascii="Arial" w:hAnsi="Arial" w:cs="Arial"/>
        </w:rPr>
      </w:pPr>
      <w:r w:rsidRPr="00DC6819">
        <w:rPr>
          <w:rFonts w:ascii="Arial" w:hAnsi="Arial" w:cs="Arial"/>
          <w:b/>
          <w:bCs/>
          <w:u w:val="single"/>
        </w:rPr>
        <w:t>Conclusie:</w:t>
      </w:r>
      <w:r w:rsidRPr="00DC6819">
        <w:rPr>
          <w:rFonts w:ascii="Arial" w:hAnsi="Arial" w:cs="Arial"/>
          <w:b/>
          <w:bCs/>
        </w:rPr>
        <w:t xml:space="preserve"> </w:t>
      </w:r>
      <w:r w:rsidR="00E847ED" w:rsidRPr="00DC6819">
        <w:rPr>
          <w:rFonts w:ascii="Arial" w:hAnsi="Arial" w:cs="Arial"/>
        </w:rPr>
        <w:t xml:space="preserve">Er is sprake van een normale spirometrie, maar doordat de curves niet accepteerbaar zijn, kon </w:t>
      </w:r>
      <w:r w:rsidRPr="00DC6819">
        <w:rPr>
          <w:rFonts w:ascii="Arial" w:hAnsi="Arial" w:cs="Arial"/>
        </w:rPr>
        <w:t>deze niet goed beoordeeld kon worden. Een posttest werd daardoor niet meer verricht</w:t>
      </w:r>
      <w:r w:rsidR="00E847ED" w:rsidRPr="00DC6819">
        <w:rPr>
          <w:rFonts w:ascii="Arial" w:hAnsi="Arial" w:cs="Arial"/>
        </w:rPr>
        <w:t>.</w:t>
      </w:r>
    </w:p>
    <w:p w14:paraId="15ECF043" w14:textId="77777777" w:rsidR="00B67D86" w:rsidRPr="00DC6819" w:rsidRDefault="00B67D86" w:rsidP="00AE7CB4">
      <w:pPr>
        <w:rPr>
          <w:rFonts w:ascii="Arial" w:hAnsi="Arial" w:cs="Arial"/>
        </w:rPr>
      </w:pPr>
    </w:p>
    <w:p w14:paraId="12BD409F" w14:textId="1D5FA6EA" w:rsidR="00B67D86" w:rsidRPr="00DC6819" w:rsidRDefault="00B67D86" w:rsidP="00AE7CB4">
      <w:pPr>
        <w:rPr>
          <w:rFonts w:ascii="Arial" w:hAnsi="Arial" w:cs="Arial"/>
          <w:b/>
          <w:bCs/>
          <w:u w:val="single"/>
        </w:rPr>
      </w:pPr>
      <w:r w:rsidRPr="00DC6819">
        <w:rPr>
          <w:rFonts w:ascii="Arial" w:hAnsi="Arial" w:cs="Arial"/>
          <w:b/>
          <w:bCs/>
          <w:u w:val="single"/>
        </w:rPr>
        <w:t xml:space="preserve">Beleid: </w:t>
      </w:r>
    </w:p>
    <w:p w14:paraId="61ECE46B" w14:textId="54343DCB" w:rsidR="00B67D86" w:rsidRPr="00DC6819" w:rsidRDefault="00B67D86" w:rsidP="00AE7CB4">
      <w:pPr>
        <w:rPr>
          <w:rFonts w:ascii="Arial" w:hAnsi="Arial" w:cs="Arial"/>
        </w:rPr>
      </w:pPr>
      <w:r w:rsidRPr="00DC6819">
        <w:rPr>
          <w:rFonts w:ascii="Arial" w:hAnsi="Arial" w:cs="Arial"/>
        </w:rPr>
        <w:t>Mevrouw zal bellen indien zij weer klachten heeft. De medicatie blijft gehandhaafd en desgewenst zal er een spirometrie worden verricht via het longfunctielab.</w:t>
      </w:r>
    </w:p>
    <w:p w14:paraId="12675EE5" w14:textId="77777777" w:rsidR="00B67D86" w:rsidRPr="00DC6819" w:rsidRDefault="00B67D86" w:rsidP="00AE7CB4">
      <w:pPr>
        <w:rPr>
          <w:rFonts w:ascii="Arial" w:hAnsi="Arial" w:cs="Arial"/>
        </w:rPr>
      </w:pPr>
    </w:p>
    <w:p w14:paraId="04F6EE96" w14:textId="77777777" w:rsidR="00AE7CB4" w:rsidRPr="00DC6819" w:rsidRDefault="00AE7CB4" w:rsidP="00AE7CB4">
      <w:pPr>
        <w:rPr>
          <w:rFonts w:ascii="Arial" w:hAnsi="Arial" w:cs="Arial"/>
        </w:rPr>
      </w:pPr>
    </w:p>
    <w:p w14:paraId="744CBDA0" w14:textId="77777777" w:rsidR="00AE7CB4" w:rsidRPr="00DC6819" w:rsidRDefault="00AE7CB4" w:rsidP="00AE7CB4">
      <w:pPr>
        <w:rPr>
          <w:rFonts w:ascii="Arial" w:hAnsi="Arial" w:cs="Arial"/>
        </w:rPr>
      </w:pPr>
    </w:p>
    <w:p w14:paraId="42901555" w14:textId="77777777" w:rsidR="00AE7CB4" w:rsidRPr="00DC6819" w:rsidRDefault="00AE7CB4" w:rsidP="003B6EF4">
      <w:pPr>
        <w:rPr>
          <w:rFonts w:ascii="Arial" w:hAnsi="Arial" w:cs="Arial"/>
        </w:rPr>
      </w:pPr>
    </w:p>
    <w:p w14:paraId="25F3A4DE" w14:textId="77777777" w:rsidR="003971C3" w:rsidRPr="00DC6819" w:rsidRDefault="003971C3" w:rsidP="003B6EF4">
      <w:pPr>
        <w:rPr>
          <w:rFonts w:ascii="Arial" w:hAnsi="Arial" w:cs="Arial"/>
        </w:rPr>
      </w:pPr>
    </w:p>
    <w:p w14:paraId="58A93A21" w14:textId="77777777" w:rsidR="003971C3" w:rsidRDefault="003971C3" w:rsidP="003B6EF4">
      <w:pPr>
        <w:rPr>
          <w:rFonts w:ascii="Arial" w:hAnsi="Arial" w:cs="Arial"/>
        </w:rPr>
      </w:pPr>
    </w:p>
    <w:p w14:paraId="5B22AA23" w14:textId="77777777" w:rsidR="00A62B0E" w:rsidRDefault="00A62B0E" w:rsidP="003B6EF4">
      <w:pPr>
        <w:rPr>
          <w:rFonts w:ascii="Arial" w:hAnsi="Arial" w:cs="Arial"/>
        </w:rPr>
      </w:pPr>
    </w:p>
    <w:p w14:paraId="20AFD534" w14:textId="77777777" w:rsidR="00A62B0E" w:rsidRPr="00DC6819" w:rsidRDefault="00A62B0E" w:rsidP="003B6EF4">
      <w:pPr>
        <w:rPr>
          <w:rFonts w:ascii="Arial" w:hAnsi="Arial" w:cs="Arial"/>
        </w:rPr>
      </w:pPr>
    </w:p>
    <w:p w14:paraId="68087917" w14:textId="77777777" w:rsidR="003971C3" w:rsidRDefault="003971C3" w:rsidP="003B6EF4">
      <w:pPr>
        <w:rPr>
          <w:rFonts w:ascii="Arial" w:hAnsi="Arial" w:cs="Arial"/>
        </w:rPr>
      </w:pPr>
    </w:p>
    <w:p w14:paraId="23784E9A" w14:textId="77777777" w:rsidR="00A62B0E" w:rsidRDefault="00A62B0E" w:rsidP="003B6EF4">
      <w:pPr>
        <w:rPr>
          <w:rFonts w:ascii="Arial" w:hAnsi="Arial" w:cs="Arial"/>
        </w:rPr>
      </w:pPr>
    </w:p>
    <w:p w14:paraId="55367D1C" w14:textId="77777777" w:rsidR="00A62B0E" w:rsidRDefault="00A62B0E" w:rsidP="003B6EF4">
      <w:pPr>
        <w:rPr>
          <w:rFonts w:ascii="Arial" w:hAnsi="Arial" w:cs="Arial"/>
        </w:rPr>
      </w:pPr>
    </w:p>
    <w:p w14:paraId="5F93092E" w14:textId="5ABCDC11" w:rsidR="00A62B0E" w:rsidRPr="00A62B0E" w:rsidRDefault="00A62B0E" w:rsidP="00A62B0E">
      <w:pPr>
        <w:pStyle w:val="Geenafstand"/>
        <w:spacing w:line="276" w:lineRule="auto"/>
        <w:rPr>
          <w:rFonts w:ascii="Arial" w:hAnsi="Arial" w:cs="Arial"/>
          <w:noProof/>
          <w:u w:val="single"/>
          <w:lang w:eastAsia="nl-NL"/>
        </w:rPr>
      </w:pPr>
      <w:r>
        <w:rPr>
          <w:rFonts w:ascii="Arial" w:hAnsi="Arial" w:cs="Arial"/>
          <w:noProof/>
        </w:rPr>
        <w:lastRenderedPageBreak/>
        <mc:AlternateContent>
          <mc:Choice Requires="wpg">
            <w:drawing>
              <wp:anchor distT="0" distB="0" distL="114300" distR="114300" simplePos="0" relativeHeight="251856896" behindDoc="0" locked="0" layoutInCell="1" allowOverlap="1" wp14:anchorId="25FF2539" wp14:editId="055E5C1E">
                <wp:simplePos x="0" y="0"/>
                <wp:positionH relativeFrom="column">
                  <wp:posOffset>-660236</wp:posOffset>
                </wp:positionH>
                <wp:positionV relativeFrom="paragraph">
                  <wp:posOffset>281940</wp:posOffset>
                </wp:positionV>
                <wp:extent cx="7543800" cy="10664825"/>
                <wp:effectExtent l="0" t="0" r="0" b="3175"/>
                <wp:wrapNone/>
                <wp:docPr id="603330777" name="Groep 430"/>
                <wp:cNvGraphicFramePr/>
                <a:graphic xmlns:a="http://schemas.openxmlformats.org/drawingml/2006/main">
                  <a:graphicData uri="http://schemas.microsoft.com/office/word/2010/wordprocessingGroup">
                    <wpg:wgp>
                      <wpg:cNvGrpSpPr/>
                      <wpg:grpSpPr>
                        <a:xfrm>
                          <a:off x="0" y="0"/>
                          <a:ext cx="7543800" cy="10664825"/>
                          <a:chOff x="0" y="0"/>
                          <a:chExt cx="7543800" cy="10664825"/>
                        </a:xfrm>
                      </wpg:grpSpPr>
                      <pic:pic xmlns:pic="http://schemas.openxmlformats.org/drawingml/2006/picture">
                        <pic:nvPicPr>
                          <pic:cNvPr id="1633838217" name="Picture 17054" descr="Afbeelding met tekst, schermopname, diagram, Parallel&#10;&#10;Automatisch gegenereerde beschrijving"/>
                          <pic:cNvPicPr/>
                        </pic:nvPicPr>
                        <pic:blipFill>
                          <a:blip r:embed="rId73"/>
                          <a:stretch>
                            <a:fillRect/>
                          </a:stretch>
                        </pic:blipFill>
                        <pic:spPr>
                          <a:xfrm>
                            <a:off x="0" y="0"/>
                            <a:ext cx="7543800" cy="10664825"/>
                          </a:xfrm>
                          <a:prstGeom prst="rect">
                            <a:avLst/>
                          </a:prstGeom>
                        </pic:spPr>
                      </pic:pic>
                      <w14:contentPart bwMode="auto" r:id="rId74">
                        <w14:nvContentPartPr>
                          <w14:cNvPr id="1886357825" name="Inkt 429"/>
                          <w14:cNvContentPartPr/>
                        </w14:nvContentPartPr>
                        <w14:xfrm>
                          <a:off x="1475740" y="960120"/>
                          <a:ext cx="2743425" cy="125455"/>
                        </w14:xfrm>
                      </w14:contentPart>
                    </wpg:wgp>
                  </a:graphicData>
                </a:graphic>
              </wp:anchor>
            </w:drawing>
          </mc:Choice>
          <mc:Fallback>
            <w:pict>
              <v:group w14:anchorId="1D64C5AC" id="Groep 430" o:spid="_x0000_s1026" style="position:absolute;margin-left:-52pt;margin-top:22.2pt;width:594pt;height:839.75pt;z-index:251856896" coordsize="75438,106648" o:gfxdata="UEsDBBQABgAIAAAAIQClJSb8HAEAAGACAAATAAAAW0NvbnRlbnRfVHlwZXNdLnhtbISSTU7DMBBG&#10;90jcwfIWJU67QAg16YKUJSBUDmDZk8St/+Qxob09TtpKUGiz8MKeed88W14sd0aTHgIqZ0s6ywtK&#10;wAonlW1L+rF+zh4owcit5NpZKOkekC6r25vFeu8BSaItlrSL0T8yhqIDwzF3HmyqNC4YHtM2tMxz&#10;seUtsHlR3DPhbAQbszhk0GpRQ8M/dSSrXTo+mGx8S8nToW8YVVJlBn7joaXsXySAxjOGe6+V4DFd&#10;jvVWnollR6k8kWMPdsrjXTK/MGGo/Jb6OeDIvabXDEoCeeMhvnCT1JkMyGDuaify6xmDpMHMNY0S&#10;kNcBVyN1crqUreyWpTWbSE8tRk9lSfdlA/QTUX9E64S9Q39KZ+P/qL4BAAD//wMAUEsDBBQABgAI&#10;AAAAIQA4/SH/1gAAAJQBAAALAAAAX3JlbHMvLnJlbHOkkMFqwzAMhu+DvYPRfXGawxijTi+j0Gvp&#10;HsDYimMaW0Yy2fr2M4PBMnrbUb/Q94l/f/hMi1qRJVI2sOt6UJgd+ZiDgffL8ekFlFSbvV0oo4Eb&#10;ChzGx4f9GRdb25HMsYhqlCwG5lrLq9biZkxWOiqY22YiTra2kYMu1l1tQD30/bPm3wwYN0x18gb4&#10;5AdQl1tp5j/sFB2T0FQ7R0nTNEV3j6o9feQzro1iOWA14Fm+Q8a1a8+Bvu/d/dMb2JY5uiPbhG/k&#10;tn4cqGU/er3pcvwCAAD//wMAUEsDBBQABgAIAAAAIQCHsx7U5AIAAOQGAAAOAAAAZHJzL2Uyb0Rv&#10;Yy54bWysVclu2zAQvRfoPxAq0FMSLZaXqLGDoGmCAF2MLh9AUyOJjbiApJf8fYe0ZCd2gQRpD6Y1&#10;Ijnz5s2b0cXlRrRkBcZyJadRepZEBCRTJZf1NPr18+Z0EhHrqCxpqyRMowew0eXs7ZuLtS4gU41q&#10;SzAEnUhbrPU0apzTRRxb1oCg9kxpkLhZKSOoQ9PUcWnoGr2LNs6SZBSvlSm1UQysxbfX281oFvxX&#10;FTD3raosONJOI8TmwmrCuvBrPLugRW2objjrYNBXoBCUSwy6c3VNHSVLw49cCc6MsqpyZ0yJWFUV&#10;ZxBywGzS5CCbW6OWOuRSF+ta72hCag94erVb9nV1a/QPPTfIxFrXyEWwfC6bygj/jyjJJlD2sKMM&#10;No4wfDke5oNJgswy3EuT0SifZMMtq6xB6o8usubTc1fjPnT8BJDmrMBfxwI+HbHwvFrwllsaiDon&#10;4kU+BDX3S32KBdPU8QVvuXsI4sPSeFByNedsbrYGEjo3hJfIxmgwmAwmWTqOiKQCxY/HfHSSjpNh&#10;HpESLEMpXlULgNZ3DBEoVAf31p0Q3wFGKO1vnpCSUxSpOCFzamjbQvv+3ebqQ1iulk5hc3C8QGqo&#10;QYIBMCWQBbpvDP+9Qs++Ih6qR+exohl7+wn0Rcv1DW9bX3P/3JGEEA/U9heet0q+VmwpQLptaxpo&#10;EZeStuHaRsQUIBaAxJi7Mt1KxDoDjjU+YIWBv2O7emS02G0ElHtgHrNFsf6zPHcao4U21t2CEsQ/&#10;IDoEgYWlBV19th2c/kjH2hZBgIaAsG/SnC1NwZR0mDyWyPWtGjaO+HtBt4o2Iov1F1WibChWuFfs&#10;/yuGlyhWIsNcO/xy9XGfgee4z2sv6clkNBiOfYt3kr6T947k2bmv5/74Ez++os9EOJg0aT4ejnMc&#10;KjhTzkdJmnVzuh862Tgf5B5DGDrZMB+GkdNH2XrrrUdV8UBwxOEoDSLrxr6f1Y/tcGr/cZr9AQAA&#10;//8DAFBLAwQKAAAAAAAAACEA9SkvDDuGDAA7hgwAFAAAAGRycy9tZWRpYS9pbWFnZTEuanBn/9j/&#10;4AAQSkZJRgABAQEBLAEsAAD/2wBDAAMCAgMCAgMDAwMEAwMEBQgFBQQEBQoHBwYIDAoMDAsKCwsN&#10;DhIQDQ4RDgsLEBYQERMUFRUVDA8XGBYUGBIUFRT/2wBDAQMEBAUEBQkFBQkUDQsNFBQUFBQUFBQU&#10;FBQUFBQUFBQUFBQUFBQUFBQUFBQUFBQUFBQUFBQUFBQUFBQUFBQUFBT/wAARCA2rCasDASIAAhEB&#10;AxEB/8QAHwAAAQUBAQEBAQEAAAAAAAAAAAECAwQFBgcICQoL/8QAtRAAAgEDAwIEAwUFBAQAAAF9&#10;AQIDAAQRBRIhMUEGE1FhByJxFDKBkaEII0KxwRVS0fAkM2JyggkKFhcYGRolJicoKSo0NTY3ODk6&#10;Q0RFRkdISUpTVFVWV1hZWmNkZWZnaGlqc3R1dnd4eXqDhIWGh4iJipKTlJWWl5iZmqKjpKWmp6ip&#10;qrKztLW2t7i5usLDxMXGx8jJytLT1NXW19jZ2uHi4+Tl5ufo6erx8vP09fb3+Pn6/8QAHwEAAwEB&#10;AQEBAQEBAQAAAAAAAAECAwQFBgcICQoL/8QAtREAAgECBAQDBAcFBAQAAQJ3AAECAxEEBSExBhJB&#10;UQdhcRMiMoEIFEKRobHBCSMzUvAVYnLRChYkNOEl8RcYGRomJygpKjU2Nzg5OkNERUZHSElKU1RV&#10;VldYWVpjZGVmZ2hpanN0dXZ3eHl6goOEhYaHiImKkpOUlZaXmJmaoqOkpaanqKmqsrO0tba3uLm6&#10;wsPExcbHyMnK0tPU1dbX2Nna4uPk5ebn6Onq8vP09fb3+Pn6/9oADAMBAAIRAxEAPwD9U6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R/2uf+Civhr9kX4kab4P1nwlq2vXV9pMerLc2M&#10;8SIqPNNEEIbnIMBP/AhWJ+zL/wAFPfCv7TXxe0zwBpXgvWNGvb6GeZby8uInjURRNIQQvPIXFfFP&#10;/Bav/k6bwt/2Jlr/AOl19XA/8Enf+T2PCf8A146j/wCkslAH7z187ftiftnaH+x3pfhi91rw7qHi&#10;BNdmnhiWwlSMxGJUJLb+ud46elfRNfmF/wAFxP8AkUfhL/1/aj/6LgoA7LwL/wAFkfBPjrxt4e8N&#10;W/w91+2uNZ1G306OaW6gKRtNKsYYgc4BbPHpX6F1/Mx+zx/ycB8M/wDsZ9M/9K4q/pgvL63020lu&#10;rueK1toVLyTTOERFHUljwB9aAJ6K5f8A4Wl4M/6G7Qf/AAZw/wDxVdHa3UN9aw3NtNHcW8yLJFNE&#10;wZHUjIZSOCCDkEUAS0Vjax4z8P8Ah26W21bXdN0y4ZBIsN5eRwuVJIDAMQcZBGfY0mkeNvDviC7+&#10;y6Xr+l6lc7S/k2d5HK+0dTtViccj86APkH/gpr+1j4+/ZX8P+ArzwJNp8M2s3V3Fdfb7QTgrGkRX&#10;bkjHLtXyB8Bv+Cpvx0+IXxy+HfhbV7zQW0nXPEenaZeLDpYRzDNcxxyBW3cHaxwe1fpJ+1L+zr8K&#10;f2gtM8PwfFO6Npa6XNM9i39piyBeRVDjJI3cIvHavGfh5/wT9/Zd8H+PvDev+HdUM2v6TqVvqGnx&#10;jxKs264ilWSMbM/N8yj5e9AH2zRRXLeO/ip4N+F9it54w8V6L4Xtn+5Jq9/FbB/Zd7DcfYZoA6mi&#10;vCIf27P2fri5EC/FvwwHyRl7wInH+0QF7etes+EfH3hj4gaeb7wt4j0nxLY5x9p0i+iuo/8AvqNi&#10;KAN6iqmqatY6HZyXmo3lvYWkf37i6lWONfqzEAV5Jr/7Z3wK8MztBf8Axa8IiZW2tHb6rFcMp54I&#10;jLY6d+lAHs1FeK6H+2p8BvENwsFn8W/CQlZtqrc6pFb7j6DzCua9isNQtdVs4byyuYby0mUPFPby&#10;B43U9CrDgj6UAWKKgvL63020lurueK1toVLyTTOERFHUljwB9a57/haXgz/obtB/8GcP/wAVQB1F&#10;FRWt1DfWsNzbTR3FvMiyRTRMGR1IyGUjggg5BFYTfEbwpGJi3ifRlEDbJc6hEPLbJGG+bg8Hr6Gg&#10;DzjxR+2f8EPBfiLUdB1z4l6FpmsadO1td2dxMRJDIpwysMdQa7b4X/GTwT8adIu9U8DeJLHxNp9r&#10;P9mnuLFyyRy7Q2wkgc4YH8a/nw/bOvrfUv2r/ixdWk8V1bTeI7x45oXDo6mQ4IYcEfSv0X/4Iy+M&#10;dA8OfAfxtBq2t6bpc0niVnSO8u44WZfssAyAxGRkHn2oA/SuisbR/Gfh/wARXTW2k67pup3CoZGh&#10;s7yOZwoIBYhSTjJAz7ir+papZ6LYTX2oXcFjZQLvlubmRY4419WZiAB9aALVFeH6t+2/8A9EvHtb&#10;r4t+FTMhIb7PqCTqCDjG6PcP1rrPAn7RXwt+J10lp4U+IfhnX71/u2djqsMlwc/9Mt2/9KAPRKKK&#10;q6lqlnothNfahdwWNlAu+W5uZFjjjX1ZmIAH1oAtUV4fqv7cHwC0a6a2uPi34VaVev2bUUnX/vqP&#10;cP1rvfh98aPAPxYjkbwZ400HxQYhulj0nUYriSIZx86KxZfxAoA7OiiufvviF4V0u8ltL3xNo9pd&#10;RNtkgnv4kdD6FS2QaAOgorM0XxNo/iRZW0jVrHVVhIEjWVykwQnpnaTjOD19K8x8VfthfBHwTrD6&#10;VrPxS8L2moxtsktxqMcjRMOz7Cdh56NigD2GisLwb468OfETRItZ8La9pviPSZCQl7pV3HcwkjqN&#10;yEjI7jqK2Lq6hsbWa5uZo7e3hRpJZpWCoigZLMTwAAMkmgCWiuX/AOFpeDP+hu0H/wAGcP8A8VV7&#10;WPG3h3w/4dbxBqmvaZpugqgkOqXl5HFahCMhjKzBcY75oA2qK8X0b9tH4E+INYTS7H4seFJL2R/L&#10;RJNTjjV2zgKrsQrEngAHntXsyOsiK6MGVhkMpyCPWgB1FZWteLNE8NvEmr6zp+ltKCY1vbpIS4HU&#10;jcRnGR+dVtM8feGdavo7LT/Eek395JnZb2t9FJI+AScKrEnABP0BoA3qKpatrWn6DZm71O+ttOtQ&#10;wUz3cyxJk9BuYgZoj1rT5tLGpR39tJpxTzBeLMphK/3t+cY980AXaK8j8T/tdfBPwbNJBq/xV8I2&#10;1xHw9umrwyyryBgojFgefSsrTP24vgDq1wIYPi54UR+Bm61FIF5/2pNo/WgD3Gis/QfEWleKdLh1&#10;LRdTs9X06YZjvLCdJ4X/AN11JB/A1oUAfh94i/4K3/tAab4g1OzhvfD3k291LEm7SVJ2q5Az83oK&#10;/TL9gD46+Kf2i/2dLDxn4wktZdam1C6tmazgEMeyNwF+UE84r+f3xj/yN2uf9f0//oxq/b//AIJF&#10;f8mZ6T/2GL//ANGCgD7SorK1rxZonht4k1fWdP0tpQTGt7dJCXA6kbiM4yPzrOX4oeDZGCr4t0Nm&#10;Y4CjUoSSf++qAMv4p/HLwD8ErfT5/HfinT/C8OoO6Wr37lRMyAFguAegZfzrmPBX7YHwY+I3iiw8&#10;OeGfiLouta5fsyWtjazFpJWCliAMdlUn8K+D/wDgtb4q0XxB4W+FkWl6vYalLBfah5qWdykrR5SA&#10;DcFJx0PX0r41/wCCdupWmj/tnfDK8v7qGytIru4MlxcSCONAbSccsTgckfnQB/Q3X59/8FMP21Pi&#10;V+yz418FaZ4FuNMhtdW0+e5uRf2QnJdJAowSRgYNfbn/AAtLwZ/0N2g/+DOH/wCKrx39qT9lv4Mf&#10;H7W9C1D4pXptL3T7eS3sh/a4sg0ZYM3BI3c457UAfD/7HP8AwUo+M/xt/aW8D+CPE13or6Hq9xNH&#10;dLa6aIpCq28sgw244+ZBX61V8ffBP9hn9m/4X/FHQfFPgjUjceKdNkklsox4hW5yxidW/dg/N8jN&#10;9OvavqvWvF2heG5Y4tW1rT9LkkG5EvbqOEsOmQGIyKAPxj+IH/BWL4+eG/HniTSbO98Pi0sNTubW&#10;HzNJUtsSVlXJ3cnAFfe3/BNX9prxt+1F8KfE/iDxxNYzahp+tGwgNjbCBBF5ET8gE5OXPNchrv8A&#10;wT1/ZN8Ra3qGrXutK15fXEl1Oy+KUUGR2LMQN3AyTX0N+y/8Cfhn8A/COq6P8L7r7XpF5ffa7pv7&#10;RF7ify0TG4E4+VV4oA+NP+Cif7fHxX/Zp+Ptt4S8F3OkxaPJotvflb6wEz+a8kyt82RxhF4+tXf+&#10;Cbf7d3xT/af+OWueFvG9xpM2k2fhyfU4lsbEQP5yXNrGCWBORtmfj6elfMv/AAWU/wCTt7H/ALFi&#10;z/8AR1xWp/wRU/5Om8U/9iZdf+l1jQB+1NFVtQ1K00izlvL+6hsrSIZkuLiQRxoM45YnA5IrA/4W&#10;l4M/6G7Qf/BnD/8AFUAdRRVPS9YsNcs1vNNvbfULRiQs9rKssZIOCAykjg1coA5r4meOIPhl8N/F&#10;fjC6tpL218P6Td6tLbQkB5UgheVkUngEhCBn1r8/f+H3fgP/AKJv4i/8C4K+0v2sf+TWfjJ/2Jms&#10;/wDpDNX81lAH7A/8Pu/Af/RN/EX/AIFwVseHf+C13wpvrqKLWPBnizSY3faZ4Ut7lUHHzEeapx1z&#10;gE8cZ6V8o/AL/glD4p+Pnwe8N+P7Dx5o+lWutwPNHZXNnK7x7ZXjwzA4PKZ49a+bP2lv2Z/F/wCy&#10;v8RP+ER8YC0muJbZby0vtPdnt7qFmZQyFlUghlYFSAQR6EEgH9Cnwc+OngX4/eFh4h8B+IrXxBpy&#10;sEm8nKy27kZ2SxsA0bY7MBnqMiu8r8Df+CXPxN1b4f8A7YHhLTrK4kXS/EvnaVqNqpO2ZDE7xsR0&#10;ykiIQeoG4dzX74SSJDG0kjKiKCzMxwAB1JNADqK8r8WftVfBvwPM0GufFHwnp9yoJa2bWIGmAH/T&#10;NWLdj27Vz1j+3R+z/qFwIYvi34XRzzme+ES/99PgfrQB7rRWP4V8ZaB450pNT8N65pviDTZPuXml&#10;XcdzC30dCQfzrYoAKK568+IvhTTrqW1u/E+jWtzCxSSGbUIkdGHUFS2QfY1f0fxNo/iKGWbStVsd&#10;TihOJJLO4SVUOM4JUnHHrQBpUV434k/bI+B3hHWH0rVfir4WttQjcxyQrqUchiYHBVyhIQg9Q2MV&#10;6X4R8aaB4+0ODWvDOt6f4h0ibIjvtLukuIXI6gOhIyO4zxQBs0UVzfjr4leE/hhpI1Pxf4l0nwxp&#10;7Hatzq17HbI7f3VLkbjyOBzQB0lFeO+Ef2xPgj461aPS9E+KPhm81CU7YrZtQSJ5TzwgcjceOgya&#10;9F1Tx34a0O8ez1LxDpWn3aAFre6vYopACMjKswPIoA3aKy9F8U6L4l87+yNXsNV8nb5v2K5Sby85&#10;xu2k4zg4z6Gp9X1rT/D9i97ql/babZx/fuLyZYo1+rMQBQBdorxfXv20fgR4buHgvvi14SEyNsZL&#10;fVYrgq3cHyy2CMd+lGg/to/AjxJcJBY/FrwkZnbYqXGqxW5ZuwHmFck57daAPaKKhs7yDULWK5tZ&#10;47m3lXdHNC4dHB6EEcEVNQAUVT1bWLDQdPmv9TvbfTrGFd0t1dyrFFGPVmYgAfWvGdS/bk+AGk3T&#10;W8/xc8KvIvVrbUFnTqR9+Pcp6etAHuVFch8P/jB4F+K0MsvgzxjofilYf9aNI1CK5aL/AH1RiV6j&#10;qB1FdfQAUVz158RfCmnXUtrd+J9GtbmFikkM2oRI6MOoKlsg+xq/oviTSfEkckmk6pZapHGdrvZX&#10;CTBSexKk4NAGlRWXfeKtF03UoNOvNXsLXULhlWG1nuUSWQscKFQnJJJAGBWpQAV5V+1R8RtY+Ef7&#10;O/j3xj4feGPWtG0x7q1a4j8yMOCMbl7jmm+Ov2rvg78M9Wk0rxN8SvDek6pEdstjJqCPPEfR41JZ&#10;P+BAV5V+1l8YPA3xc/Yr+Lt54K8XaN4pgj0STzTpV7HO0XzLw6qcoenDAdRQB+bX/D3z9oT/AJ/f&#10;Dv8A4KF/+Kr9tvA+rXGveCvD+p3ZVrq90+3uZSowC7xqzYHYZJr+XKv6gPhb/wAky8I/9gez/wDR&#10;KUAdRRTJpo7aGSaaRYoo1LvI5AVVAySSegArxvxF+2f8CvCt89nqXxY8KR3UbFHig1OOcow6hvLL&#10;YI9DQB7PRXnnw9/aH+GHxYuha+D/AB/4d8RXu3d9isdSie4C4zkxbt4HvivQ6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D8Vv+C1f/ACdN&#10;4W/7Ey1/9Lr6vm39jb4/ad+zL8e9G8f6rpV1rNlY291C1nZuqSMZYWjBBbjgtmvpL/gtX/ydN4W/&#10;7Ey1/wDS6+r5V/Zj+AF/+038YNM8Aabq1vol3fQzzLeXUbSRqIomkIKrzyFx+NAH6Wf8Pu/Af/RN&#10;/EX/AIFwV8mf8FAP27fD/wC2Jovgyy0TwxqXh9tCuLqaVr+aOQSiVYwAuzpjYevrXr3/AA5B8Z/9&#10;FN0H/wAF83+NfOf7ZH7COufsc6X4XvdX8U6f4iTXpp4Y1srd4jEYlQkncec7x+VAHkH7PH/JwHwz&#10;/wCxn0z/ANK4q/f79tT/AJNI+L3/AGLF/wD+iWr8Af2eP+TgPhn/ANjPpn/pXFX7/ftqf8mkfF7/&#10;ALFi/wD/AES1AH84Ff0p/snf8ms/Bv8A7EzRv/SGGv5rK/pT/ZO/5NZ+Df8A2Jmjf+kMNAH5V/8A&#10;Bav/AJOm8Lf9iZa/+l19WX/wRr/5O3vv+xYvP/R1vWp/wWr/AOTpvC3/AGJlr/6XX1Zf/BGv/k7e&#10;+/7Fi8/9HW9AH0t/wW7/AOSS/Df/ALDc/wD6INfnV+xL/wAndfCL/sZbL/0aK/RX/gt3/wAkl+G/&#10;/Ybn/wDRBr86v2Jf+TuvhF/2Mtl/6NFAH7Lf8FEP2sLz9lP4KR32gLE/jDX7k6dpTTKHW2whaW4K&#10;n72wYAHI3OmQRkV+FdxeeNfj18RYBcXGqeM/GWuXSwRGaRp7i5lY4VQSeBz04Cj0Ar9bv+Cz3wu1&#10;vxh8EfCfivSrWW8s/C+oynUUhQsYoJ0VfOOOiq8aqT/00B6A1+P/AIH8b638NvGGkeKPDd++l67p&#10;Nwt1Z3caqxjkU5BwwIYdiCCCCQQQaAPqpf8Agkv+0a2ipff8I1pQuGTf/Zp1m3FwD/dJ3eXn/geP&#10;ern7FHwd+InwH/by+GWkeNPDWseE7m6ubqLF1GyRXSC1mJCSL8kqghT8pYZA7ivTPh7/AMFsfiBo&#10;8MEPjHwJoXiUJhWuNNuJdPlcdyQfNXd9FUewr7y/Zf8A27PhX+1xcR6bpPm6R4us1N0NB1qNBONo&#10;IaS3cErJgFslSGAJyoFAHkH/AAWB8CeJPiJ8GfAWkeFtA1LxHqkniZStnpdpJcS4+yzjO1ASBz16&#10;Cvgjwl/wSp/aL8Vaet5L4Ss9BRxlI9W1SCOVh7ojMy/RgDx0r9oP2gP2jvAv7M/go+JvHWqmytpG&#10;MVpZ26ebdXsoGfLhjyMnHUkhVyNzDNfnR8Qv+C3mrSXs0XgX4a2dvaKcRXXiG9eWR/doodoX6CRv&#10;rQB8U/Hr9jL4u/s2WMOo+OfCkllos03kRatZ3Ed1as5BIUtGxKE4OA4UnBxnFdF+xR+2B4p/Zf8A&#10;ijozJq1xL4EvbyOLWtFllJt2hc7WmRTwsiA7wy4ztCk4NdF8eP8Agph8Wv2hvh3rHgnxLY+F7XQN&#10;UMZni03TpEcbJEkTa8krkYZFOetfJ1AH9H/7an/JpHxe/wCxYv8A/wBEtX84Ff0V/tWEt+xF8SCT&#10;knwZc/8ApMa/nUoA+ifH37Wnxb+O3gXwj8NNHfUbPwr4d0Oz0hNC8PiVmvRb26RNNcbBuk3bC2w/&#10;IvHBI3F3wh/Zz+J/jv4Y/EHRNE8Ca7d6rJcaZOltJZPCzIjT72BkCg43LnB7iv23/Y38O6T4f/ZZ&#10;+E50vS7PTTeeFNJu7n7HbpF58z2cTPK+0Dc7MSSx5JJJr2agD+WvxV4W1bwR4k1LQNdsZdM1nTZ2&#10;truzmxvhlU4ZTjuDXdfCv9mX4o/G7R7vVfAvgvUvEunWlx9lnuLMKVjl2hthyw52sp/Gt79tr/k7&#10;r4u/9jLe/wDo01+lP/BEz/k3/wAc/wDYzt/6SQUAeS/8E0/gL8Rf2Xfi7468ffE/wdqXhPwpYeCb&#10;95tQvFTZ8lxazMow3Xy4ZG/4Ca+N/wBqj9r7x1+1V40u9R1/Ubi08ORzE6Z4cglItLOMZCkr0eXH&#10;3pDySTjC4Uf0BfGnwXc/Ej4OeO/CVnKsN3r2g3+lQyP91Hnt5IlJ9gXFfzM69oOo+FtbvtH1eyn0&#10;3VLGZ7e6s7lCkkMinDIynoQRQB9FfBn/AIJz/HL45eELTxToPhq2stAvU8yzvNWvo7b7UucbkTJf&#10;aezFQCOQTXP/ABi/Yb+N/wAB7KXU/FHgS+XSIfnfVtLdL22jUDO52hZjEBjrIF/UV6d+zx/wVL+L&#10;PwD8I6X4Sa00fxd4a0yIW9nb6pC8dxbxD7saTRsMqO29WIHAOAMfbXwL/wCCxnw5+ImqW2j+P/D9&#10;18Pbq5by11A3AvdPySAPMcKjxg56lCo7sBQB9GfC/wCK2lfCn9h3wD4+8W30n9naX4F0q+vLiRt8&#10;szmyhwoJPzSSOwUZPLOPWvxG/aa/a0+If7W3jqW61q8uotGe426T4WspHa1tQTtRQg/1kpBGZCMs&#10;ScBRhR+k/wDwWS8XDQf2YfB/h/R3jg0zWdbhBW1CiF7aGCR0RccbdxiYY4+QV+SPwj8f/wDCqvid&#10;4X8Zf2Xb60+g6hDqMdhdMVjlkiYOgYjnAYA/hQB9reDP+CMXxY8R+DLfVdV8S+HfDes3EIlTRbsz&#10;SvESMhJpEUqreu0OB6mvjrxf4X8c/sy/F6+0W8nuvC/jXw5dAfadPuSjxtgMkkciEHaysrA9wwz6&#10;V93f8PvvGf8A0TLQf/BhN/hXxt+1Z+0heftUfFU+OdQ0Cz8O3jWMNlJbWUrSLJ5ZbDksM5wwH0UU&#10;Afs5/wAE6/2sLn9qj4Jtca8yt418OzLp+sOgVRc5XdDchV4XzFDAjAG+N8ADAr8gv+CgX/J5nxX/&#10;AOwwf/RaV9Rf8ERdYuIfi98R9KVsWtzoUNzIuerxXAVD+Uz/AJ18u/8ABQL/AJPM+K//AGGD/wCi&#10;0oA5z4J+LPjBqXh3X/hl8LI9buofEksVxqdl4et3e5uEjDKqu6DckX7xt3IU5+bIrnvin8AviL8E&#10;ZLRfHXg3VvDC3efs819blYpSOqrIMqWHdQcj0r9LP+CHaL/wifxafaN/23Thuxzjy5+K9x/4K3aL&#10;aap+xhrt1cRLJPpuqWFzbOQCUkacREj0+SVxx60Aflf+wb+0ZrP7O/7Qvhq6t7+WLw1rV7BpmuWO&#10;791NbyPsEhXpuiL71PXgjOGIP7kftY/8ms/GT/sTNZ/9IZq/mz0+9l02+truEgTW8iyoWGRuUgj9&#10;RX9Jn7WP/JrPxk/7EzWf/SGagD+ayvoWx8C/tGftVeD/AA5bab4b8T+KvCHhuwi0/SY7e1aPToI4&#10;l8v92TtjeTg7mBL9icAAfPVf0f8A7Ff/ACaR8If+xYsP/RK0Afzr+LPB+u+A9eutE8SaNfaDrFqc&#10;TWGpW7wTR5GRlGAOCOQe4r9Nf+CPv7WWs3viC5+CfifUZL+wa0e88OSXMhZ7dogDLaKT/AUzIq9F&#10;8t/7wxf/AOC33gTTxp/wx8ZxQRx6oZrvSbiZVAeaLaksQJxyEIlxzx5h9a+Hf2D9WuNF/bE+Etxa&#10;sFkfXYbYk/3JcxOP++XagD7H/wCC43/Iz/CP/rz1L/0O3r4F/Z6+Nmpfs6/FzRviDo9jb6jqmkxX&#10;i21vdkiLzJrSa3DNjkhTLu2jGduMjOR99f8ABcb/AJGf4R/9eepf+h29fLX/AATU0HTPE37bXw20&#10;7WNOtNW0+RtQd7S+gWaJmTTrl0JRgQSrqrA44KgjkUAec+P/ABJ8X/2kdal8WeIk8TeM5pnYR3C2&#10;k01vD6xwqi7I1H91QBX6YfFrwb4g1T/gkB4V8P2Wh6ld681npUQ0uC0ke6Li9TK+UBuz7Yr9IY40&#10;hjWONVRFAVVUYAA6ACuS+K3xa8J/BHwRf+LfGmsQ6JoVngPcSgszufuxoigs7nsqgng9gaAPwy8C&#10;/wDBL/8AaK8dWa3g8EL4ftmGUbXb6G1kPt5W4yL/AMCUdfrXN/G79gP43fADw7c+IvE/hMS+Hbbb&#10;5+q6XdxXUUOTgF1Vt6LkgbmULkjnmvtD4nf8Fuoor6W3+Hvw4M9qudmoeJLzYz/9sIc4H/bU9egr&#10;56+Jv/BWb4zfFLwlr/hm/wBK8IWOja1ZTafdQ2mmzFjDKjI4DSTPyVY8468jFAHgH7O/7Snjb9mb&#10;x5Z+I/COqTwwrKjX+ktKfsuoxAgtFKnQ5GQGxuXOQQa/o68E+LLHx74M0DxNphZtN1rT7fUrUt1M&#10;U0ayJn/gLCv5ca/o/wD2LCW/ZJ+EGTn/AIpiw/8ARK0Afzr+Mf8Akbtc/wCv6f8A9GNX7J/8E4Pi&#10;j4d+C/8AwTyl8Z+Kr5dP0TSdQ1CaaRiNznzAEjQfxO7EKq9ywFfjZ4x/5G7XP+v6f/0Y1dPrnxs8&#10;S638H/Dfwya5+z+E9Eu7jUVtYsj7RdSscyyeu1TtUdssf4qANv8Aag/aN8RftRfFrU/GevuYYn/0&#10;fTdOVsx2FopJjhX1PJZm/iZmPGcD7o/4JW/sIf2xcWHxr+IGmA2ETCXwxpd0v+ucHi9dT/CD/qwe&#10;pG/GAhPyj/wT5+BnhH9oL9pPRfDfjPVIbTSYYZNQXTHyH1Z4iG+yq3YFdztzkrGwHJyP6D7Ozg0+&#10;0gtbWCO2toEWKKGFAiRoowqqo4AAAAAoA/m1+P37P/xE+DOuS6h428J3/hyz1a+ufsM14FCz7W3H&#10;bgnoGU/jXCeB/A+vfErxVp/hrwxpk2s67qDMlrY2+PMlZVLEDJA4VWP4V+p3/BcT/kUfhL/1/aj/&#10;AOi4K+Kv+Cbf/J7nwt/6/Ln/ANI56AMv/h37+0R/0SjXv++Y/wD4uvr7/guN/wAjP8I/+vPUv/Q7&#10;ev1or8l/+C43/Iz/AAj/AOvPUv8A0O3oA+af+CXH/J9nwy/7if8A6a7uvsv/AIK0fs4fEz44ePvA&#10;N74E8Haj4mtbDTLiG5lsgpETtKCFOSOSBXxp/wAEuP8Ak+z4Zf8AcT/9Nd3X7/UAfy1+KvC2reCP&#10;EmpaBrtjLpms6bO1td2c2N8MqnDKcdwa/YH/AIImf8m/+Of+xnb/ANJIK/Nb9tr/AJO6+Lv/AGMt&#10;7/6NNfpT/wAETP8Ak3/xz/2M7f8ApJBQB8q/8FlP+Tt7H/sWLP8A9HXFan/BFT/k6bxT/wBiZdf+&#10;l1jWX/wWU/5O3sf+xYs//R1xXyh8J/jT4l+Cp8WzeFrr+z7/AMR6FLoE19GSJYLeWeCWQxH+F2EG&#10;zd1AckYIBAB9i/8ABUj9t7/hcviuT4X+C9Q8zwNok/8AxMbu3f5NUvEPQEfeijPA7MwLc4Q14L+x&#10;P+yHrX7W3xSj0uPzbDwjpjJPrurKMeVETxFHkYMsmCF9ACx4GD4Jo1nBqWsWNpdXsem21xPHFLez&#10;KzJbozANIwUFiFBJIAJ44r+kn9mj4GeEP2e/hBofhTwYI7jThEtzNqigb9TmdQWuXYZyW4xyQqhV&#10;HAFAHc+C/Bmi/DvwnpPhnw5p8OlaHpdulraWcAwscajAHqSepY5JJJJJJNbVFFAHlX7WP/JrPxk/&#10;7EzWf/SGav5rK/pT/ax/5NZ+Mn/Ymaz/AOkM1fzWUAfrh+x7/wAFJvgr8Ff2Z/A/gzxLf6xHr2j2&#10;ksVzDa6Y8qbjPI4CtnB4YV8Wft/ftdWf7XfxY0/WNE0u60nw1otj9gsI77b9omy7O8zhSQpOVAUM&#10;cBAc5JA9P+AP/BKHxT8fPg/4a8f2Pj3SNJtNbheaOzuLOV5Igsrx4LA4PKZ/GvPv2rP+Cc3xI/ZV&#10;8NJ4p1C703xP4T85IJtT0ouGtXc4TzonAKqxwAwLDJAJBIBAPov/AIJQ/sVeKI/iDYfGjxhpk+ia&#10;LpsEn9g2t7G0c19NLGU+0BDgiJY3baxHzFlK8Lmvv79uXTbvWP2R/ilZWFrNfXs+jSJFb20ZkkkY&#10;suAqgEk+wr8Rv2W/2zviH+y34qsbjRNXudQ8K+cp1DwzdSl7S4iz82xTnypMHIdMHIGdwyp/fm6+&#10;MfhDTfhNb/EvUdag0zwZNpkOrjUrvKqLeWNXjOOSWYOoCgEkkAAkgUAfhV8O/wDgmp+0P8RrWO7t&#10;/AM+hWUi7hN4guI7FvYGJ280f98Uz4tf8E3/AI9fBvwze+ItX8JR6lodjE013eaNexXX2eMDJdow&#10;RJtAySwUgAEkgV9n/Fz/AILZaNpuoT2fw38BT61AhZV1XX7n7MjkdGWCMMxU8kbnU4xkDoPAfE//&#10;AAWQ+NviCG6todF8G6bZzo0Rij06eU7DkEEyTsCSDg8Ae1AHyT8H/jV4y+A/jO08UeCdcudG1O3c&#10;F1jcmG5QdY5o/uyIeflb6jBwa/o0+A/xWtvjh8G/CHju1g+yprunR3b24bcIZSMSxg9wrh1z3xX8&#10;ylfv9/wS5Yt+wp8MiTk/8TMf+VO7oA/G39tr/k7r4u/9jLe/+jTVb4NeJPjJ4m8Iax8KvhhDrl9p&#10;2t3K3mp6f4ft3aW4AQRgTSIMrDjOQSFOfmzgYs/ttf8AJ3Xxd/7GW9/9Gmv0U/4Ihqo+FHxJbaNx&#10;1u3BbHJAg4H6n86APy5+KXwL+IPwSvLS28deENV8MPdqWt3v7crHNjqEcZViMjIByMjPWvZ/+Cdv&#10;7Rus/AT9o7wxbR30qeFfE19BpGsWJbMTrK3lxzFc8NE7htw527x/ERX6Tf8ABYXQ7TU/2Q2vZ4g1&#10;zpuvWU9vJgZVmEkbc46FZD+Q9K/Fb4f3kmnePPDd3DgTQalbSpuGRuWVSP1FAH9HX7S3x20z9m74&#10;K+JPH2pxfav7NhC2lnuwbq6chIYs9gXIyeyhj2r+dz4wfGXxd8d/HN/4t8aaxNq+r3THG8kRW8ef&#10;lihTpHGvZR7k5JJP6m/8FuvElzZ/CX4caEjMLW/1qe8lAPBaCDaoPr/x8N+VfmD+zp4Bsvil8evh&#10;94R1IkabrOu2dndhSQTC0qiQAjoSu4A+9AGn8Pf2UfjB8VvD413wn8Otf1rRmz5d9DaFYZcZB8tm&#10;wHwQR8ueeK4fx5o3ijw74qvNK8ZWmqaf4islit7i11pJEuoVSJViRlk+YKIxGFHTbtxxiv6gdP0+&#10;10nT7axsreK0srWJYYLeFAiRRqAFVVHAAAAAHpX4E/8ABUf/AJPs+Jv/AHDP/TXaUAfVX/BDH/mt&#10;n/cE/wDb+vTv+Cwvw98UfEr4ffDTSfCfh3VPEmptrcx+y6VaSXEgHkHkhAcD3PArzH/ghj/zWz/u&#10;Cf8At/X39+0R+054A/Zf8Ix6/wCOtUe2W4Zo7LTrOPzby9cDJWKPI6DGWYqoyMsMjIB+NXhb/glL&#10;+0Z4lsBdzeFbDQlblItU1WBJGHrtRnK/RsGvKPj1+x/8WP2aoba78eeFZNO0q6l8m31S2njubWST&#10;GdheNjsYgHCvtJ2kgECvtf4gf8FvNdmvJo/BHw1060tVJEVx4gvZJ3cY4LRRbAvPYO31r5s/aA/4&#10;KR/Ff9pH4e6j4K8UWXhq10K+lilkj0zT5EkVo5FkTa7yuRgrj1IJHegCL9gr9r/xT+zj8XvD+mNq&#10;txceANYvorPVdHmkLQRrI4X7REp4SRC24lcbgpU9iP3N+NHxb0L4FfC/xD468RytHpOjWxndEI3z&#10;OSFjiTPG93ZUGeMsM8V/MarFWBBwRyCK/Y7/AILY+MbnS/gn4F8NwyPHDq+tyXM4Xo628Jwp9t0y&#10;tj1UelAH5vftEftQfEf9rr4hfatcu7qa2uLlYtJ8L2Du1ra7jtjSOIffkOcFyNzE9hhR9M+Gv+CL&#10;vxY1nwbFqeo+KPDeh67ND5q6LcNNJ5TEZEcsyKVVux2BwOxNfGHwR+JzfBj4seGPHCaTb65NoN4t&#10;7FYXTlI5JFB2EkDI2ttYY7qK+9f+H33jP/omWg/+DCb/AAoA+D9Z03x1+zR8XL3Tnubzwn438NXh&#10;iaaynKSQyDkMrqfmRlIIPRlYdQa/dT/gn9+1RJ+1V8CbfVtWCR+LtFmGmayqAKs0qorJcKo6CRTk&#10;jAAZXAGAK/Ej9qL9oK6/ae+Ll94+vtCs/D97eW0EE1rZSNIjGJAgcs3JJUKPoor7g/4Ie6tcR+NP&#10;irpYc/ZJtPsblkycb0klUHH0kb9KAPjL9tr/AJO6+Lv/AGMt7/6NNWfg3+194++Bnwj8SeAvAU/9&#10;i3fiTUEubjW7Yk3qIIxGIoOP3bH++Mt027TzVb9tr/k7r4u/9jLe/wDo01+gn/BErw3pNx4B+IWs&#10;y6XZS6xDq0MEWoPbobiOMwZKLIRuC5JOAcc0AfCf7NPgHx9e/tUfCjW9Y8OeJJy3jLSLq61G+sbh&#10;sj7bCzSPIy9MZJYmvvn/AIKtftv6z8NJofhB4B1OTS9avLZbnXtWtJCk9rC/MdtGw5R3X52YYIUo&#10;B944/Suv5tv2wfFlz43/AGpvitq1y7Oz+JL63j3/AHhDDM0MSn6RxoPwoA8x0LQdX8Ya5baVo+n3&#10;mtaxeybILOyheeedzk4VFBZj1PFeoeMP2V/jd8JfDtzr+u/D3xPoWjeSVur4Wr+VHE2MiZkzsU8A&#10;78DOBX6Af8ES/hbo8mgeP/iJcW8dxra3seiWk0iAtbRCMSy7DjjzDJGD/wBcx75+yv29v+TOfiz/&#10;ANgSX/0JaAP51K/p08Ea1Y+G/gzoGrandR2Om2GgW91dXUxwkMSWys7sewCgk/Sv5i6/dH9vTxhd&#10;eD/+Cb9z9ikaGfVNL0nTDIvaOUw+aPo0auv/AAKgD81f21v28PF/7UvjDULGxv7vQ/hvbymPT9Ch&#10;lZBcop4nugD+8kbqFPyoMAcgs3oHwN/4JH/FH4vfD/T/ABZqet6R4Lg1OFbmxsNRSWW6eJhlHkVB&#10;iMMCCASWweQOlfEOl3UVjqVpcz2yXkEMySSW0hwsqhgShPoQMfjX6RJ/wW78ZRoqJ8MNBVVGAq38&#10;wAHp92gD4m+PPwH8b/spfFRvC3icpZ61apHe2eo6ZOxinjJOyeF8KwG5WHIVgVPAr9ZP+CWP7ZWs&#10;ftBeDtW8D+Nr6TU/GfhqJbiLU52Bl1CxZtoZ+7SRthWc/eDxk5bcT+aP7Y37ZGp/tia34a1TVfC+&#10;n+HLnRbea2VrGd5TOjsrAMWHG0qcf7xr3f8A4Iqf8nTeKf8AsTLr/wBLrGgD9qa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PxW/4LV/8nTeF&#10;v+xMtf8A0uvq4H/gk7/yex4T/wCvHUf/AElkr1r/AILHeA/Evij9pzwxdaN4d1bVrVPB9rE01jZS&#10;zIri9vSVLKpAOCDj3FcN/wAEtfh34r8PftleFr3VfDOsaZZJZagGuLywlijUm1kABZlAGTQB+41f&#10;mF/wXE/5FH4S/wDX9qP/AKLgr9Pa/Nf/AILTeE9c8VeFPhWmi6NqGsPDe6gZVsLV5ygMcGC2wHGc&#10;Hr6UAfmB+zx/ycB8M/8AsZ9M/wDSuKv6B/2xLF9S/ZR+MEKHDDwnqcvTOdltI5H47cfjX4Q/AH4U&#10;+NrH47fDi4uPB+v29vD4k02SSWXTJ1RFF1GSxJXAAHOTX9F+vaJZ+JtD1HSNQi8+w1C2ktLiI/xx&#10;yKVZfxBNAH8s1f0bfsP+MtM8b/sk/Ci70u5juI7Pw7ZaXP5bhjHPbQrBKjehDRng9iPrX4YftSfs&#10;r+Mv2WviFf6H4h064k0Vp2Gla6sZ+zX8OSUIfGBJt+9H1Ug9Rgnh/hva+O/EGsDw54EGvXepal8h&#10;03QmmL3A6fMkZ5AzyTwAeaAPr7/gsl4k0nxF+1Toq6VqdpqTaf4VtrO7+yTLL9nnF3eOYn2k7XCy&#10;I2084YetN/4I1/8AJ299/wBixef+jrevCPjd+xl8TvgTq/h/SNY8P3mp6pqejx6rcQ6PayXcdizz&#10;TRi3eVAVaQCIMdpIG8AE9T9Kf8Eh/APifwz+1XeXeseHNW0q0Phu8jE99YywoWM1uQu5lAzgHj2N&#10;AHvP/Bbv/kkvw3/7Dc//AKINfnV+xL/yd18Iv+xlsv8A0aK/Sn/gs94X1rxT8LPh3DoukX+rzRaz&#10;O8kdhbPOyL5GMkKDgZr8/f2M/hf4y0v9q34UXl74S12ztIfEVm8txcabMkcaiQZLMVwB7mgD9yvi&#10;z8dvh18Lte8M+FPH+s2ej/8ACYJdwWX9qJ/odx5QiEsUsjDYm4TqBvwGyRnOAfmj4rf8Ejfgd8S7&#10;yTVvDr6r4FuLjMvl6HcLLZOW53CKVW2j0EbKoHQVwf8AwWQ+Cfjz4q6L8MdV8HeFNT8T2ehHVBqP&#10;9lQG4lt/OFoYyYly5B8mTJVSBt5IyM/mT4K/aI+MXwPZtI8PeOfE/haO3O1tK+1ypDESO8D/ACqe&#10;f7uaAPcv20v+Cb+ufsj+E7TxdD4vsvFfhm4vksCzWrWd3FK6syZj3OrLhGBYNngfLg8fOXwJ8Wap&#10;4G+NHgbXtFeVNTsNatJoRCcM581QU9wwJUjoQxB61c8ffGX4oftCapYWvinxPr/ja7V8WdjNNJOF&#10;cj/llCvyhiOpVcmvuz/gnb/wTa8XN8QNB+J/xS0iTw5o2jzLfaZoN+m28u7hTmKSWI8xRo2G2vhi&#10;yj5dvJAPHf8Agrd481LxT+2NrmhXUztp/hmwsrGzhz8iiW3juXYD1LT4J7hVHYVu/wDBKL9mLwD+&#10;0L4+8Z6h49sV1u38NW9pJaaNNIywzvM0oMkgXBdU8oDaTgmQZBr23/grR+xj4o8WeK4PjF4I0i51&#10;2N7SO01+wsYzLcRGIbY7lUHzOuzajbQduwN0LEfmZ8P/AIleLPhL4iXXPB/iHUvDOsIpiN1ptw0L&#10;lCQSjYPzKSBlWyDgcUAftD/wUY+C/wAOfhv+w78Q5vDHgfwz4Zu1/s2OGbS9Kt7aXnUrXcAyIGJK&#10;g555AOa/DivrXxh8Jf2nP2iPgzrXxS8fXnibVvDehR276dZ6uZmkv3lnjgzaWqjoqyFml2gFVwC3&#10;OPnf/hUHjz/oSfEX/gpn/wDiKAP3+/aq/wCTIfiP/wBiZc/+kxr+dSv6M/2n9PutQ/Yv+IVla201&#10;zeS+D7iKO3hjLyO5tsBQoGSc9q/n5/4VB48/6EnxF/4KZ/8A4igD+ib9k7/k1n4N/wDYmaN/6Qw1&#10;6rXl/wCy1Z3Gn/sx/CK1uoJLa6g8H6RFLDMhR43WyhDKynkEEEEHpivUKAP5w/22v+Tuvi7/ANjL&#10;e/8Ao01+j3/BEfVLWb4K/ELTUlU3tv4gS4lizysclsiox9iYpB/wE14F/wAFUf2OfGGg/GbWPit4&#10;c0a81zwj4gCXF9JYxNM2nXKxhJPNVRlY2CBw54yzA4+XPxB8Nfi740+Dmtvq/gjxPqXhjUJE8uSb&#10;Trho/NX+669HHfDAjPNAH9LXxA8c6V8MvA+ueLNdkki0bRbSS+vJIYzI6xIpZiFHJOB0FfOvxC/Z&#10;h/Z0/b20OHxrB9l1W6uoxGvinwvdiC74GAsowVLqMDbNGWXAHHSvzs/ZB8efF/8Aai1b45aPq/iL&#10;xB451G9+GWq2lhZ316zQfaZLi0CIiuwijZvmx0718tva/Fn9mnxMzmPxb8NNbDbDIv2jTpJME8bh&#10;t3r19QR6igD9Bvip/wAESZLXT7u8+HvxG+03EaFotM8RWYQSEc4NzGcL6cx49xX5ZV7N4q/bM+OP&#10;jbw/NoetfFHxJeaVPGYZrcXrRiZCMFHKYLqRwQxIPetz9m39hr4q/tMa1ZrougXOjeGXYG48TatA&#10;8NnFH3MZIBmbHRI88kZKj5gAe9/FHTdf+KH/AASV+GHiO5Et23gzxFNaPNJkkWBeaCMj2R2giHsO&#10;vHPxl8Hdc8PeGvit4S1PxdpseseFbbVLd9VsZoy6zWm8CYbe52FiB6gV/RV4T/Z38G+F/gBZ/B42&#10;Av8AwdFpTaVPDNw1yrgmWRiuMO7s0hIxhmyMV+M37VH/AATQ+KHwF16+vfDekX3jzwMXL22paVAZ&#10;rmCMnIS4gTLKV6F1BQ4zlc7QAfq14f8A2Kf2aPFmh2Os6N8NPCup6VfQrcWt5axl4po2GVZWDcgi&#10;r0v7B37O8ETyy/Cnw3HGgLM7QkBQOSSd3Ar8HPhz+0F8Ufgn51n4P8b6/wCF4fMbzbC1vHSDf0Ja&#10;EnZu68lc1p+M/wBo/wCM3xwEeia9468UeKIrn92ukrdStFMfTyI8K5/4CTQB+3P7Mqfs4W/xO8aa&#10;T8FNK0WLX9FtYYNYv9DiJtykrkrEs2SsmGi525AIxnORX43/APBQL/k8z4r/APYYP/otK+/P+CPP&#10;wD+IXwof4g674y8Jal4Y07WraxjsDqkXkSzGNpi/7piJFADryygHPGa+KP28Phn4w1j9r74pXth4&#10;U1y+s5tWLRXFtp00kbjy05VgpBH0oA+xP+CHf/Io/Fr/AK/tO/8ARc9e/wD/AAVe/wCTI/GP/X5p&#10;3/pZFXiv/BFnwnrnhXwp8VE1rRtQ0d5r3TzEt/avAXAjnyV3gZxkdPWvdv8AgqPouoeIP2M/Ftjp&#10;dhdaleyXenlLazhaWRsXcROFUEnABP4UAfgTX9Kf7WP/ACaz8ZP+xM1n/wBIZq/nZ/4VB48/6Enx&#10;F/4KZ/8A4iv6Jv2sf+TWfjJ/2Jms/wDpDNQB/NZX9H/7Ff8AyaR8If8AsWLD/wBErX84Fd7qkPxM&#10;+G/hzS1vH8TeHfD+sW63dhmWeCzvIpEDB4yCEcFSM4z6HmgD7p/4LMfH7QfHHi3wf8OfD+owanL4&#10;cNxeavJbOHSK4kCJHDkcb0VXLDnHmKOCCK+a/wDgnP4Ju/HX7ZXw1gto5Gj06+OrXEkY4jjt42ly&#10;3oCyov1cV4J4T8H65481610Tw5pF7rur3TBIbLT4Gmlck44VQTjnr2r9vf8Agm7+w3P+y54TvfE/&#10;i+OF/iJr8KxTQxMHXTLXIYW4ccM7MFZyOMqoBIXcwB81/wDBcb/kZ/hH/wBeepf+h29fNP8AwS4/&#10;5Ps+GX/cT/8ATXd19Xf8FqPBuv8AirxL8KW0TQ9S1hYLTURKbC0knEeXt8btgOM4PX0NfOf/AATO&#10;+HHi3Qf23Phxf6n4X1rTrGL+0vMubvT5ookzpt0oyzKAMkgfUigD93K/Hv8A4La+PNSuvi74C8FG&#10;Z10ix0P+2BCDhXnnuJoSxHchbYAem5vU1+wlfn//AMFXP2PPEHx28MaH4+8EafLq/ibw3DJbXml2&#10;43TXdkTvBiXqzxtvOwcsJGxkgAgH5+/8E3f2f/CP7Rn7SEfh7xsr3Oh6fpU+qnT1maIXskckSLEz&#10;L82396XO0gkJ1r9Z/wBoT9nn4UfDj9lv4sz+H/h54U0Ge28Ias0N3a6RbxzLJ9imCt5u3cWyQAc5&#10;5r8DtD1/xH8NPFcWo6Rf6l4Y8R6ZKwS4tZHtbq2kGVYZGGU9QR7kGvqPS/B/7Uv7Znw41/XNf17x&#10;NqngLQNKutWM2qySJaXzwRNKkMEKgfaJmKhVYKQueWHAIB8gV/R/+xX/AMmkfCH/ALFiw/8ARK1/&#10;Pb/wqDx5/wBCT4i/8FM//wARX9DH7HNjc6Z+yp8J7S8t5bS7g8N2McsE6FHjYQqCrKeQQexoA/nR&#10;8Y/8jdrn/X9P/wCjGr7G+Gf7Cdl8YP8Agn/qHxP8MQ3Vz8RdO1W6umgDllurGEBZLeOMfxgAyKcF&#10;iQV/iGPmXxd8I/HMvivWnTwX4hdGvZirLpU5BBkbkfJX7Q/8Eo9D1Lw7+yDpdlq2n3WmXi6tfMbe&#10;8gaGQAyDB2sAcGgD8L/CvijVfBPiXS/EGh3sum6xplzHd2l3CcPFKjBlYfQiv6Jf2PP2mtK/ap+C&#10;ul+LLXyrbWocWetach5tbxVG7A67HBDqfRsdQa/Kr/gpF+xHq/wj+NUniDwL4dvtR8G+KmkvYbfT&#10;LSSYafdZBnhIRTtQlt6dBhio+5XNfsHfFD4j/sp/Gq11O68HeJ5PBusbLHXrRNJuG/c7vlnVdnLx&#10;Elh3Kl1/ioA+rP8AguJ/yKPwl/6/tR/9FwV8P/8ABO/VLXR/20vhVPdyrDE+pvbqzHAMksEsUa/U&#10;u6j8a/Wr/go1+zTqf7VH7PUEXhEJeeJdFul1jTLfeEF6hjZZIQx4DMjBlzgFkUEgHNfhDrWg694B&#10;8QNY6tp+oeHdcspAzW95C9tcwODkHawDKQRkGgD+pGvyX/4Ljf8AIz/CP/rz1L/0O3r4m1L9r747&#10;eLtHt/Dtx8UPFt9aMBAtrDqEokmHACsyEPJn0YnNfeP/AAWo8G6/4q8S/CltE0PUtYWC01ESmwtJ&#10;JxHl7fG7YDjOD19DQB8o/wDBLj/k+z4Zf9xP/wBNd3X7/V+Ef/BM74ceLdB/bc+HF/qfhfWtOsYv&#10;7S8y5u9PmiiTOm3SjLMoAySB9SK/dygD+cP9tr/k7r4u/wDYy3v/AKNNfpT/AMETP+Tf/HP/AGM7&#10;f+kkFfml+2lcxXX7W3xfeFxIg8T38ZI/vLMysPwII/Cv0t/4Imf8m/8Ajn/sZ2/9JIKAPlX/AILK&#10;f8nb2P8A2LFn/wCjrivO/wDgnP8As2+Fv2o/jV4h8KeLmulsLXwve38DWkmxkuPMggjkPrsNwZAv&#10;Qsig5XIPsP8AwV48A+J/E37Vdnd6P4c1bVbQeG7OMz2NjLMgYTXBK7lUjOCOPcVp/wDBHHwH4l8L&#10;/tOeJ7rWfDuraTav4PuolmvrKWFGc3tkQoZlAJwCcexoA+F/jJ8J9e+BvxO8Q+BvEkHk6to9y0Ds&#10;B8kycNHKn+w6FXX2YZ5r9Rf+CRf7YQ8UeHx8E/Fd8Dq+lRNN4cuJ3O64tV5e1yerRfeUf3MgACOu&#10;y/4KvfsgS/GL4fQfEvwppz3XjLwzFsvLa1j3SX+n5JICgZZ4mJcf7LSdTtFfk54M8I/FT4e+LNJ8&#10;S+H/AAv4n03WtKuUu7S6h0qcNHIhyD9zkdiDwQSDwaAP6YaK8s/Zn+NR+Pnwf0TxXc6RdeH9YkTy&#10;NT0m8heKS1ukAEigMASh4ZT3Vh3yB6nQB5V+1j/yaz8ZP+xM1n/0hmr+ayv6WP2pbO41D9mP4u2t&#10;rBJc3U/g/V4ooYULvI7WUwVVUckkkAAdc1/Op/wqDx5/0JPiL/wUz/8AxFAH7k/8E8viB4X0n9jP&#10;4Y2l94k0iyu4rKYSQXF/FHIh+1THBUtkcGvLP+CoX7XPw1j/AGdfEfw50TxJpfijxX4ge3t/sel3&#10;Ed0tkkc8UzyTFCQhxGAqk7tzAgYU1+RP/CoPHn/Qk+Iv/BTP/wDEVreH/wBnX4qeK7xLbR/ht4s1&#10;GZm24g0W5YA+52YUe5IFAHnlfof/AMFENY8Q+A/2Sf2Xfhrdl7OKTQVv9TteQTcQ29ukaN7p50wI&#10;9SPSu0/Yl/4JP6/b+LNL8b/Gm2h06w0+Vbq08KLKss1zKpyhuWUlVjBAPlgkt0baMhvp7/gpt+yV&#10;q37Tnwi0y/8ACluLzxn4VmlubKy3BTeW8oUTwqSQA/7uN1z18sr/ABUAfkl+xD8G/D3x+/ac8GeC&#10;fFU8kWg30k8tzFDKY5LgQ28kwhVhyN5jAJGDtLYIOK/cwfsv/Bv4d+DdUOi/DTwlpgtrKV/tZ0mB&#10;pl2oxDNM6lzjrktX87EkfiH4deKgrpqfhjxJpU4bDCS0vLOZeQezxuOD2Ir6r+Gem/tV/tzaWdBf&#10;xZ4m1HwJCrG/1TVLiSLTdiDJVyoH2l8rgJ853EE7RlgAfHdfv9/wS4/5MT+GX/cT/wDTpd1+F3/C&#10;oPHn/Qk+Iv8AwUz/APxFfu5/wTO0e/0H9iP4cWGp2Vxp19F/aXmW13E0UqZ1K6YZVgCMgg/QigD8&#10;Yv22v+Tuvi7/ANjLe/8Ao01+iv8AwRE/5JL8SP8AsNwf+iBXwj+2Z8L/ABlqn7VvxXvLLwlrt5aT&#10;eIrx4ri302Z45FMhwVYLgj3FfoF/wRh8L614W+FnxEh1rSL/AEiaXWYHjjv7Z4GdfIxkBgMjNAHo&#10;P/BXX/kzPVv+wxYf+jDX4geDv+Ru0P8A6/oP/Ri1+5v/AAVc0PUvEX7IOqWWk6fdaneNq1iwt7OB&#10;ppCBIcnaoJwK/F7wj8I/HMXivRXfwX4hRFvYSzNpU4AAkXk/JQB+qX/BazwXcav8CfBfiWCFpU0X&#10;XTBOygny47iFhuPOAN8Ua/Vh61+UXwN+Ii/CP4y+CfGklu13BoOsWuoTW6/ekjjlVnVfcqCB74r+&#10;jv4zfCXQfjp8MfEHgXxNC0ukazbmCRo8eZC4IaOVCQQHR1VxkEZUZBHFfhD8fv8Agnv8ZvgP4gu4&#10;H8Kah4t0BXP2bXvD9o91DLHzhnRNzwnA5DjAPQsMEgH7keGf2mPhR4v8Iw+J9N+Inhp9FkiErXM+&#10;qQw+SMZIlV2BjYZ5VgCO9fhR/wAFBPiL4c+K/wC198QvE/hPVIta0C7ks4re/gDCOUw2NvDIVyBl&#10;Q8bgMOCBkEgg1yHw9/ZR+MHxR1uHS/Dvw58RXU8jbTNPYSW1vH7yTShY0H+8wrG+PHwd1L4A/FTW&#10;fAWs3tpqGraQtuLqaxLGESSW8UzIpYAnYZNmcDJUmgD9Fv8Aghj/AM1s/wC4J/7f18y/8FUvHmp+&#10;Mf2zPF1heTM1h4fhtNMsISeIo/s8cr/i0ssjZ9CB2r6e/wCCGdvKtv8AGm4KEQyPoyK/YsoviR+A&#10;ZfzrL/4KyfsW+KNW8eyfGXwXo9zrthfW0UWv2ljEZZ7aWJFjS42D5mjaNUViB8pjJPDZAB5z/wAE&#10;m/2W/h78f/EnjjXPHlhH4gHhtbNLPRZ5CIGafzi0sqDG8DygFUnb8zZB+Wvrj/gph8Hfh58N/wBi&#10;zxTL4Y8FeGvDNz9r0+KKXS9Lt7WQ5u4yyhkQE5AJPrg1+OXw5+Kfi/4ReIBrfgvxJqXhnVNnltca&#10;bcNEZEznY4Bw65AO1gRkDivonx98Gf2mfjt8IdR+K3xFuPE2q6LpRgTTLHWPOe4vGllSMtbWgHyI&#10;FO5pNqhsDG7kqAfJtfsz/wAFqPAN5r3wF8I+KbWFpovD+tmK6K/8soriMqHPt5kcS+uXHvX5J/8A&#10;CoPHn/Qk+Iv/AAUz/wDxFf0sfEX4f6F8VvA+t+EfE1kuoaFrFs1rd25JUlT3UjlWBAYMOQQCOlAH&#10;82/wD17wr4Z+M3g7UfHOmQ6v4Oh1GIataTxmRGtmO2Rio5barFgBzlRX7x6P+xD+zZ4g0q01PTPh&#10;l4W1DTruJZre6tozJHLGwyrKwbBBHcV+Sf7UX/BNv4qfs+65e3OkaPe+OvBW4tba1o9uZpY4+uLi&#10;BMtGQOrYKHjDZOB4p8Of2i/ip8FoXsPB/jrxB4atVdi+n214624c53EwsSm7JPO3NAH7v3H7CP7O&#10;1rBJPP8ACrw1DDGpd5JISqqoGSSS3AA71nfsst+zq3jbx7p/wO0zR4tS0NbW21q/0SJvs8olMrRo&#10;k2SsoBhkyUyAe9fh94y/aC+Mvx4ePRde8a+KPFyXBCrpC3MskUpHI/0dPlY8f3c1+nX/AAR4+A/x&#10;A+EGh/ErVfGvhXUPC9r4g/sv+zV1OMQzTCH7X5hMRO9APOj++ozu4zg0Afm3+21/yd18Xf8AsZb3&#10;/wBGmv0V/wCCIn/JJfiR/wBhuD/0QK+Ef2zPhf4y1T9q34r3ll4S128tJvEV48Vxb6bM8cimQ4Ks&#10;FwR7iv0C/wCCMPhfWvC3ws+IkOtaRf6RNLrMDxx39s8DOvkYyAwGRmgD9E6/m5/bG8Iz+B/2qvit&#10;pFwrKV8R3lzHu6mKaUzRE/VJEP41/SNX5pf8FWP2G9c+Jl7F8Xvh/pb6rrFraLba9pNnGWuLqOPi&#10;O5jUDMjqvyMo52qmB8poAwf+CJ/xa0O10Px18Oby8htNdmvo9ZsYZpArXcZiEcojBPJTykJA5xJn&#10;scfXv/BQzxJpWg/sffEuLUtStLCW/wBLe1tI7mZY2uJmZcRxgnLMfQZNfz2hrrSb/IM1le20mO8c&#10;kTqfzUgj6ivoXwr+yT8afjV8NfEfxN1Sz1dvD+i2DXFvea150txqRGNsVrG2XkBz98fJ1wSRigD5&#10;yr92/wBuPwFeeP8A/gnLew6fEZrzS9F0zV1jGeY4BE8x/CLzG/4D+Nfij/wqDx5/0JPiL/wUz/8A&#10;xFf0ofD7T47n4V+GrC+txJFJottBPbzpkMDAqsjKfxBBoA/mK0+6Wx1C2uXgjukhlWRoJRlJACDt&#10;b2OMH61++3wp/Za/Za+NHw/0Xxl4X+Gnhm/0bVbdZ43SElo2I+aNxu+V0OVZTyCDX59/tm/8EtfG&#10;3ww8Tan4k+FekXPi/wADXDtOum2KmW/0wE5MXlZLzIP4WTLY4Ycbm+QfBPxU+JHwF1u7j8M+JPEH&#10;gjUVfbd2trcS2pZh2liyA2PRgaAP3v8A+GCf2e/+iTeHf+/Df/FVjfBDTv2bPA3x91bwd8K9J0Gz&#10;+Idvok1xqTaEhcQWguIFeGSUEqH8xoT5edw25OOM/ih4v/a7+OHxMshpGtfEzxPqVpP+6NjDevEk&#10;+eNrJFt35z0INfbX/BHz4BfEXwP8aPEHjbxH4N1bQPDF14Zn0+3vtUtzbedM91aSKqI+HYFYpDuC&#10;7flxnJFAH610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QX1jbalayWt5bxXVtIMPDOgdGHoQeDVTRfDOj+HEkTSdKsdL&#10;SQ5dbK2SEMfU7QM1pUUAFFFFABRRRQAVmax4Z0fxEqjVdJsdTC/dF5bJLj6bgfU/nWnRQBl6N4X0&#10;bw6HGk6RY6WH+99jtkh3dOu0DPQfkK1KKKACsWTwT4dm1Q6lJoGlyaiW3m8azjM27137c5/Gtqig&#10;AooooAKKKKACiiigArn774e+FtUuWuLzw1o93cN96Wewidz9SVzXQUUAV7HT7XTLdYLO2htIF6RQ&#10;RhFH4Din3VrDfQNDcQx3ELY3RyqGU4ORkH3qWigDnrP4d+FNOuEuLTwxo9rOn3ZYbCJGH0IXNdDR&#10;RQAUUUUAZGseEdC8QSB9U0XTtSdejXlpHKR+LA1Lo/hnR/DqsulaVY6YrfeWztkiB+u0CtKigAoo&#10;ooAKKKKACvKv2sf+TWfjJ/2Jms/+kM1eq1z/AMQvBNj8SvAPiXwjqctxBpviDTLnSrqW0ZVmSKeJ&#10;onZCysAwVzgkEZxkHpQB/LvX9G37HenWmrfse/CW1vrWG8tZPC9iHhuIw6MPJXgqRg185f8ADlT4&#10;If8AQ0/ED/wY2P8A8h19r/C/4e6d8Jvh34c8GaRNdXOl6DYQ6fbTXrq07xxqFUuVVVLYHOFA9qAN&#10;bRfDOj+HEkTSdKsdLSQ5dbK2SEMfU7QM1pUUUAFFFFABRRRQBjal4M8P6zfLe6hoWm314uMXFzZx&#10;ySDHT5mBPFa6IsaKiKFVRgKowAPSnUUAFFFFABRRRQAUUUUAFZ2seHNJ8QxrHqul2epxr91by3SU&#10;D6Bga0aKAMjR/COheH5C+l6Lp2mu3VrO0jiJ/FQK16KKAOV+LHiK88H/AAt8Y69pxRdQ0vRry+tz&#10;Iu5RJFA7pkdxlRxX5Gr/AMFqviv/AMIrJZP4Q8KnXTH5aasqThFOMbzAZCC3U/eC57Y4r9h/Fnhu&#10;08ZeFtZ0C/MgsNVsprG4MLbX8uVCjbTg4OGODivhVv8Agir8ECxI8UePwPQajY//ACHQB+MWs6xe&#10;eINYvtU1G4a71C+nkubm4fG6SV2LOxx3JJP41+5H/BJX4Rar8L/2V01DWreS0u/FWpya1DbzLtZL&#10;UxxxQkj/AGxEZB6q61L8Lf8Agkr8B/hn4pt9cmh17xnLbsrw2fia8hmtUcHIYxxQxB/919y+1fZs&#10;caQxrHGqoigKqqMAAdABQA6iiigAooooAKKKKACiiigAooooAKKKKAMjWfB+g+Ipkl1bRNO1OVBh&#10;HvLSOZlHoCwOK04YI7aFIoY1iiQYVEUBVHoAKkooAKKKKACiiigAooooAxPHGrXGg+CvEGp2hVbq&#10;y0+4uYiwyA6Rsy5HcZAr8c/Cv/BaT4x6Sqx634a8Ja9GDkyC2ntpj6jKylf/ABzvX7N6xpdvrmk3&#10;um3iF7S8ge3mVWKko6lWGR04Jr4b1v8A4Iz/AAH1a+ae11Txpo0R6Wtjqdu0Y+hlt5G/8eoA+W/F&#10;H/Ba/wCJ2paa8Gh+CPDOi3TqV+1TtPdFOmCq7kGRz1yOnHr8C+LPFWt/EXxdqfiDXb2bWNf1e6e6&#10;urqQAvPM7ZJwowOTwqgAcAAAAV+x/wDw5U+CH/Q0/ED/AMGNj/8AIde0/AX/AIJ3/BP9nvVLfWNE&#10;8Oy654gtyGg1jxFMLueFh0aNdqxo2edyoG9DQBz/APwTL/Zw1L9nf9nKBfENtJZeKPE10dXvrSZd&#10;slqhRUhgYYyGCLuIPIaRh2r62oooAxP+EJ8O/wBqf2n/AGBpf9pbt/2z7HH527GM79uc49626KKA&#10;CiiigArH1fwdoHiCYS6poem6lKOj3lpHKw4x1YH0FbFFAGdo/hzSfD0bR6VpdnpkbfeWzt0iB+oU&#10;CtGiigAooooAKKKKAMa98G+H9S1JdQu9C026v1wVuprSN5RjphiM8fWtmiigAooooAKzdY8N6R4h&#10;RU1XSrLU0Xot5bpKB/30DWlRQBkaP4P0Hw9K0mlaJp2mSN1eztI4ifqVArX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uP+KHiTxH4X0C3uvC+g/8ACRX73SxPa7iN&#10;sZRyX49CFH/Aq8v/AOFwfF//AKJd/wCRG/xoA+gKK+f/APhcHxf/AOiXf+RG/wAaP+FwfF//AKJd&#10;/wCRG/xoA+gKK+f/APhcHxf/AOiXf+RG/wAaP+FwfF//AKJd/wCRG/xoA+gKK+f/APhcHxf/AOiX&#10;f+RG/wAaP+FwfF//AKJd/wCRG/xoA+gKK+f/APhcHxf/AOiXf+RG/wAaP+FwfF//AKJd/wCRG/xo&#10;A+gKK+f/APhcHxf/AOiXf+RG/wAaP+FwfF//AKJd/wCRG/xoA+gKK+f/APhcHxf/AOiXf+RG/wAa&#10;P+FwfF//AKJd/wCRG/xoA+gKK+f/APhcHxf/AOiXf+RG/wAaP+FwfF//AKJd/wCRG/xoA+gKK+f/&#10;APhcHxf/AOiXf+RG/wAaP+FwfF//AKJd/wCRG/xoA+gKK+f/APhcHxf/AOiXf+RG/wAaP+FwfF//&#10;AKJd/wCRG/xoA+gKK+f/APhcHxf/AOiXf+RG/wAaP+FwfF//AKJd/wCRG/xoA+gKK+f/APhcHxf/&#10;AOiXf+RG/wAaP+FwfF//AKJd/wCRG/xoA+gKK+f/APhcHxf/AOiXf+RG/wAaP+FwfF//AKJd/wCR&#10;G/xoA+gKK+f/APhcHxf/AOiXf+RG/wAaP+FwfF//AKJd/wCRG/xoA+gKK+f/APhcHxf/AOiXf+RG&#10;/wAaP+FwfF//AKJd/wCRG/xoA+gKK+f/APhcHxf/AOiXf+RG/wAaP+FwfF//AKJd/wCRG/xoA+gK&#10;K+f/APhcHxf/AOiXf+RG/wAaP+FwfF//AKJd/wCRG/xoA+gKK+f/APhcHxf/AOiXf+RG/wAaP+Fw&#10;fF//AKJd/wCRG/xoA+gKK+f/APhcHxf/AOiXf+RG/wAaP+FwfF//AKJd/wCRG/xoA+gKK+f/APhc&#10;Hxf/AOiXf+RG/wAaP+FwfF//AKJd/wCRG/xoA+gKK+f/APhcHxf/AOiXf+RG/wAaP+FwfF//AKJd&#10;/wCRG/xoA+gKK+f/APhcHxf/AOiXf+RG/wAaP+FwfF//AKJd/wCRG/xoA+gKK+f/APhcHxf/AOiX&#10;f+RG/wAaP+FwfF//AKJd/wCRG/xoA+gKK+f/APhcHxf/AOiXf+RG/wAaP+FwfF//AKJd/wCRG/xo&#10;A+gKK+f/APhcHxf/AOiXf+RG/wAaP+FwfF//AKJd/wCRG/xoA+gKK+f/APhcHxf/AOiXf+RG/wAa&#10;P+FwfF//AKJd/wCRG/xoA+gKK+f/APhcHxf/AOiXf+RG/wAaP+FwfF//AKJd/wCRG/xoA+gKK+f/&#10;APhcHxf/AOiXf+RG/wAaP+FwfF//AKJd/wCRG/xoA+gKK+f/APhcHxf/AOiXf+RG/wAaP+FwfF//&#10;AKJd/wCRG/xoA+gKK+f/APhcHxf/AOiXf+RG/wAaP+FwfF//AKJd/wCRG/xoA+gKK+f/APhcHxf/&#10;AOiXf+RG/wAaP+FwfF//AKJd/wCRG/xoA+gKK+f/APhcHxf/AOiXf+RG/wAaP+FwfF//AKJd/wCR&#10;G/xoA+gKK+f/APhcHxf/AOiXf+RG/wAaP+FwfF//AKJd/wCRG/xoA+gKK+f/APhcHxf/AOiXf+RG&#10;/wAaP+FwfF//AKJd/wCRG/xoA+gKK+f/APhcHxf/AOiXf+RG/wAaP+FwfF//AKJd/wCRG/xoA+gK&#10;K+f/APhcHxf/AOiXf+RG/wAaP+FwfF//AKJd/wCRG/xoA+gKK+f/APhcHxf/AOiXf+RG/wAaP+Fw&#10;fF//AKJd/wCRG/xoA+gKK+f/APhcHxf/AOiXf+RG/wAaP+FwfF//AKJd/wCRG/xoA+gKK+f/APhc&#10;Hxf/AOiXf+RG/wAaP+FwfF//AKJd/wCRG/xoA+gKK+f/APhcHxf/AOiXf+RG/wAaP+FwfF//AKJd&#10;/wCRG/xoA+gKK+f/APhcHxf/AOiXf+RG/wAaP+FwfF//AKJd/wCRG/xoA+gKK+f/APhcHxf/AOiX&#10;f+RG/wAaP+FwfF//AKJd/wCRG/xoA+gKK+f/APhcHxf/AOiXf+RG/wAaP+FwfF//AKJd/wCRG/xo&#10;A+gKK+f/APhcHxf/AOiXf+RG/wAaP+FwfF//AKJd/wCRG/xoA+gKK+f/APhcHxf/AOiXf+RG/wAa&#10;P+FwfF//AKJd/wCRG/xoA+gKK+f/APhcHxf/AOiXf+RG/wAaP+FwfF//AKJd/wCRG/xoA+gKK+f/&#10;APhcHxf/AOiXf+RG/wAaP+FwfF//AKJd/wCRG/xoA+gKK+f/APhcHxf/AOiXf+RG/wAaP+FwfF//&#10;AKJd/wCRG/xoA+gKK+f/APhcHxf/AOiXf+RG/wAaP+FwfF//AKJd/wCRG/xoA+gKK+f/APhcHxf/&#10;AOiXf+RG/wAaP+FwfF//AKJd/wCRG/xoA+gKK+f/APhcHxf/AOiXf+RG/wAaP+FwfF//AKJd/wCR&#10;G/xoA+gKK+f/APhcHxf/AOiXf+RG/wAaP+FwfF//AKJd/wCRG/xoA+gKK+f/APhcHxf/AOiXf+RG&#10;/wAaP+FwfF//AKJd/wCRG/xoA+gKK+f/APhcHxf/AOiXf+RG/wAaP+FwfF//AKJd/wCRG/xoA+gK&#10;K+f/APhcHxf/AOiXf+RG/wAaP+FwfF//AKJd/wCRG/xoA+gKK+f/APhcHxf/AOiXf+RG/wAaP+Fw&#10;fF//AKJd/wCRG/xoA+gKK+f/APhcHxf/AOiXf+RG/wAaP+FwfF//AKJd/wCRG/xoA+gKK+f/APhc&#10;Hxf/AOiXf+RG/wAaP+FwfF//AKJd/wCRG/xoA+gKK+f/APhcHxf/AOiXf+RG/wAaP+FwfF//AKJd&#10;/wCRG/xoA+gKK+f/APhcHxf/AOiXf+RG/wAaP+FwfF//AKJd/wCRG/xoA+gKK+f/APhcHxf/AOiX&#10;f+RG/wAaP+FwfF//AKJd/wCRG/xoA+gKK+f/APhcHxf/AOiXf+RG/wAaP+FwfF//AKJd/wCRG/xo&#10;A+gKK+f/APhcHxf/AOiXf+RG/wAaP+FwfF//AKJd/wCRG/xoA+gKK+f/APhcHxf/AOiXf+RG/wAa&#10;P+FwfF//AKJd/wCRG/xoA+gKK+f/APhcHxf/AOiXf+RG/wAaP+FwfF//AKJd/wCRG/xoA+gKK+f/&#10;APhcHxf/AOiXf+RG/wAaP+FwfF//AKJd/wCRG/xoA+gKK+f/APhcHxf/AOiXf+RG/wAaP+FwfF//&#10;AKJd/wCRG/xoA+gKK+f/APhcHxf/AOiXf+RG/wAaP+FwfF//AKJd/wCRG/xoA+gKK+f/APhcHxf/&#10;AOiXf+RG/wAaP+FwfF//AKJd/wCRG/xoA+gKK+f/APhcHxf/AOiXf+RG/wAaP+FwfF//AKJd/wCR&#10;G/xoA+gKK+f/APhcHxf/AOiXf+RG/wAaP+FwfF//AKJd/wCRG/xoA+gKK+f/APhcHxf/AOiXf+RG&#10;/wAaP+FwfF//AKJd/wCRG/xoA+gKK+f/APhcHxf/AOiXf+RG/wAaP+FwfF//AKJd/wCRG/xoA+gK&#10;K+f/APhcHxf/AOiXf+RG/wAaP+FwfF//AKJd/wCRG/xoA+gKK+f/APhcHxf/AOiXf+RG/wAaP+Fw&#10;fF//AKJd/wCRG/xoA+gKK+f/APhcHxf/AOiXf+RG/wAaP+FwfF//AKJd/wCRG/xoA+gKK+f/APhc&#10;Hxf/AOiXf+RG/wAaP+FwfF//AKJd/wCRG/xoA+gKK+f/APhcHxf/AOiXf+RG/wAaP+FwfF//AKJd&#10;/wCRG/xoA+gKK+f/APhcHxf/AOiXf+RG/wAaP+FwfF//AKJd/wCRG/xoA+gKK+f/APhcHxf/AOiX&#10;f+RG/wAaP+FwfF//AKJd/wCRG/xoA+gKK+f/APhcHxf/AOiXf+RG/wAaP+FwfF//AKJd/wCRG/xo&#10;A+gKK+f/APhcHxf/AOiXf+RG/wAaP+FwfF//AKJd/wCRG/xoA+gKK+f/APhcHxf/AOiXf+RG/wAa&#10;P+FwfF//AKJd/wCRG/xoA+gKK+f/APhcHxf/AOiXf+RG/wAaP+FwfF//AKJd/wCRG/xoA+gKK+f/&#10;APhcHxf/AOiXf+RG/wAaP+FwfF//AKJd/wCRG/xoA+gKK+f/APhcHxf/AOiXf+RG/wAaP+FwfF//&#10;AKJd/wCRG/xoA+gKK+f/APhcHxf/AOiXf+RG/wAaP+FwfF//AKJd/wCRG/xoA+gKK+f/APhcHxf/&#10;AOiXf+RG/wAaP+FwfF//AKJd/wCRG/xoA+gKK+f/APhcHxf/AOiXf+RG/wAaP+FwfF//AKJd/wCR&#10;G/xoA+gKK+f/APhcHxf/AOiXf+RG/wAaP+FwfF//AKJd/wCRG/xoA+gKK+f/APhcHxf/AOiXf+RG&#10;/wAaP+FwfF//AKJd/wCRG/xoA+gKK+f/APhcHxf/AOiXf+RG/wAaP+FwfF//AKJd/wCRG/xoA+gK&#10;K+f/APhcHxf/AOiXf+RG/wAaP+FwfF//AKJd/wCRG/xoA+gKK+f/APhcHxf/AOiXf+RG/wAaP+Fw&#10;fF//AKJd/wCRG/xoA+gKK+f/APhcHxf/AOiXf+RG/wAaP+FwfF//AKJd/wCRG/xoA+gKK+f/APhc&#10;Hxf/AOiXf+RG/wAaP+FwfF//AKJd/wCRG/xoA+gKK+f/APhcHxf/AOiXf+RG/wAaP+FwfF//AKJd&#10;/wCRG/xoA+gKK+f/APhcHxf/AOiXf+RG/wAaP+FwfF//AKJd/wCRG/xoA+gKK+f/APhcHxf/AOiX&#10;f+RG/wAaP+FwfF//AKJd/wCRG/xoA+gKK+f/APhcHxf/AOiXf+RG/wAaP+FwfF//AKJd/wCRG/xo&#10;A+gKK+f/APhcHxf/AOiXf+RG/wAaP+FwfF//AKJd/wCRG/xoA+gKK+f/APhcHxf/AOiXf+RG/wAa&#10;P+FwfF//AKJd/wCRG/xoA+gKK+f/APhcHxf/AOiXf+RG/wAaP+FwfF//AKJd/wCRG/xoA+gKK+f/&#10;APhcHxf/AOiXf+RG/wAaP+FwfF//AKJd/wCRG/xoA+gKK+f/APhcHxf/AOiXf+RG/wAaP+FwfF//&#10;AKJd/wCRG/xoA+gKK+f/APhcHxf/AOiXf+RG/wAaP+FwfF//AKJd/wCRG/xoA+gKK+f/APhcHxf/&#10;AOiXf+RG/wAaP+FwfF//AKJd/wCRG/xoA+gKK+f/APhcHxf/AOiXf+RG/wAaP+FwfF//AKJd/wCR&#10;G/xoA+gKK+f/APhcHxf/AOiXf+RG/wAaP+FwfF//AKJd/wCRG/xoA+gKK+f/APhcHxf/AOiXf+RG&#10;/wAaP+FwfF//AKJd/wCRG/xoA+gKK+f/APhcHxf/AOiXf+RG/wAaP+FwfF//AKJd/wCRG/xoA+gK&#10;K+f/APhcHxf/AOiXf+RG/wAaP+FwfF//AKJd/wCRG/xoA+gKK+f/APhcHxf/AOiXf+RG/wAaP+Fw&#10;fF//AKJd/wCRG/xoA+gKK+f/APhcHxf/AOiXf+RG/wAaP+FwfF//AKJd/wCRG/xoA+gKK+f/APhc&#10;Hxf/AOiXf+RG/wAaP+FwfF//AKJd/wCRG/xoA+gKK+f/APhcHxf/AOiXf+RG/wAaP+FwfF//AKJd&#10;/wCRG/xoA+gKK+f/APhcHxf/AOiXf+RG/wAaP+FwfF//AKJd/wCRG/xoA+gKK+f/APhcHxf/AOiX&#10;f+RG/wAaP+FwfF//AKJd/wCRG/xoA+gKK+f/APhcHxf/AOiXf+RG/wAaP+FwfF//AKJd/wCRG/xo&#10;A+gKK+f/APhcHxf/AOiXf+RG/wAaP+FwfF//AKJd/wCRG/xoA+gKK+f/APhcHxf/AOiXf+RG/wAa&#10;P+FwfF//AKJd/wCRG/xoA+gKK+f/APhcHxf/AOiXf+RG/wAaP+FwfF//AKJd/wCRG/xoA+gKK+f/&#10;APhcHxf/AOiXf+RG/wAaP+FwfF//AKJd/wCRG/xoA+gKK+f/APhcHxf/AOiXf+RG/wAaP+FwfF//&#10;AKJd/wCRG/xoA+gKK+f/APhcHxf/AOiXf+RG/wAaP+FwfF//AKJd/wCRG/xoA+gKK+f/APhcHxf/&#10;AOiXf+RG/wAaP+FwfF//AKJd/wCRG/xoA+gKK+f/APhcHxf/AOiXf+RG/wAaP+FwfF//AKJd/wCR&#10;G/xoA+gKK+f/APhcHxf/AOiXf+RG/wAaP+FwfF//AKJd/wCRG/xoA+gKK+f/APhcHxf/AOiXf+RG&#10;/wAaP+FwfF//AKJd/wCRG/xoA+gKK+f/APhcHxf/AOiXf+RG/wAaP+FwfF//AKJd/wCRG/xoA+gK&#10;K+f/APhcHxf/AOiXf+RG/wAaP+FwfF//AKJd/wCRG/xoA+gKK+f/APhcHxf/AOiXf+RG/wAaP+Fw&#10;fF//AKJd/wCRG/xoA+gKK+f/APhcHxf/AOiXf+RG/wAaP+FwfF//AKJd/wCRG/xoA+gKK+f/APhc&#10;Hxf/AOiXf+RG/wAaP+FwfF//AKJd/wCRG/xoA+gKK+f/APhcHxf/AOiXf+RG/wAaP+FwfF//AKJd&#10;/wCRG/xoA+gKK+f/APhcHxf/AOiXf+RG/wAaP+FwfF//AKJd/wCRG/xoA+gKK+f/APhcHxf/AOiX&#10;f+RG/wAaP+FwfF//AKJd/wCRG/xoA+gKK+f/APhcHxf/AOiXf+RG/wAaP+FwfF//AKJd/wCRG/xo&#10;A+gKK+f/APhcHxf/AOiXf+RG/wAaP+FwfF//AKJd/wCRG/xoA+gKK+f/APhcHxf/AOiXf+RG/wAa&#10;P+FwfF//AKJd/wCRG/xoA+gKK+f/APhcHxf/AOiXf+RG/wAa9Q+F/iTxH4o0C4uvFGg/8I7fpdNE&#10;lruJ3RhEIfn1JYf8BoA7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r5V/4KGfHT4m/AX4Y+G9Y+Fun/ANo6xeawLS6j/s1r7EHkyNnYvI+ZV598d6+qqKAP&#10;w3h/4K1ftIXGopp8T6HJfvKIEtU0TMrSE7QgXdktnjHXNff/AMAv2kfil4u/Yb+JXxM8aWcem+Od&#10;Bs9ZubKObTWtUH2azEsLNE3Ub859elflF8Lf+UgHhH/sp1n/AOnVK/dH9rH/AJNZ+Mn/AGJms/8A&#10;pDNQB+SWi/8ABV79pfxJfCz0mPR9UvCpYW9loJmkKjqdqknArpdB/wCCwnx08Ca9HaeN/CGg6nEh&#10;DT2VxYz6ddlTyNrbyF+pjauL/wCCQf8AyeNZf9gS+/8AQUr9V/21v2ffDX7QHwD8VafrNhA+r6bp&#10;1xf6PqRQCazuY42dCH67GKhXXoVJ7gEAGn+y3+1Z4L/aw8Cv4g8KSTWt3aOIdS0e8wLmykIyA2OG&#10;RgCVccHB6EED2evwa/4JR/EXUPBP7YvhvSreWT+zvE1tdaZewq3ysBA80bYzglZIl56gM2OuD6l/&#10;wVJ/4Wj/AMNWXn/CJf8ACXf2R/ZFnj+xftX2fftbd/q/lz0z3oA/ZOiuJ+CH2v8A4Uv4A+3ed9u/&#10;4R/T/P8AtGfM8z7NHu3553ZznPOa7agAooooAKKKKACiiigAooooAKKKKACiiigAooooAKKKKACi&#10;iigAooooAKKKKACiiigAooooAKKKKACiiigAooooAKKKKACuN+Kvxi8GfBDw3Fr/AI68QWvhvR5b&#10;gWkd1d7irzFHcRqFBJYrG5wB/Ca7Kuf8bfD3wr8StKi0zxd4Z0fxVpsMwuY7PW7CK8hSUKyiQJIr&#10;AMFdxuxnDEdzQB8f/ss/t4Xv7T/7ZXjnwl4flil+FuneH5L7SpJbQxXU80c1pE0pJwwRjNKQrDOC&#10;ucHgfVXxo/4Tn/hV+vf8K1+w/wDCceUn9mf2nj7Pv8xd2/PbZv8AxxXwf+yn4Y0fwb/wVm+OOjeH&#10;9JsdC0e08Lutvp+m2yW9vCDJpbEJGgCqCSTwOpNfpNQB8Df8bCf+qd/+OVxmj/tQftSeAf2rvhl8&#10;KfiTc+EriTxJdwyXVlodqs00dmXYO7MD8nypIc9ghPSv0Q8ceNNJ+HPg3WvFGvXS2WjaPaS3t3O3&#10;8McaljgdycYA6kkAda+Cf+CcPg/Wvj58WviD+1L42tmW71q6l0zw3BKMrb264WQx+qoipArDrtmz&#10;yTQB6X+1/wDtseKvhj8UvD/wb+D/AIUt/GXxU1qJZ9l4SbezRgxUFQybmKozks6qigM2QePKPEH7&#10;X/7T/wCybrXh/VPj/wCDdA1b4e6rdLaT6p4dA8+0kIJ2gq+3cFDNsdcPtIVxg4rfsqg+NP8AgrF8&#10;f9ev0WWbSrC6s4PMO5kKTWlsjKe37qJlx6Pivof/AIKZaPa6x+xJ8ShcpvNtDaXUTDqkiXcJBH6j&#10;6E0AfR1j4k0vUfDlvr9tfQS6LPaLfR3wfETW7JvEm4/w7Tuz6V8Jal+3B8av2j/Fur6P+zD8PLLU&#10;vC+l3Btbjxv4kJS2kbHJiVmjA7EL+8faVJRc1574y+M1/pX/AARg8NXlvcvHe6xZp4WWUjB8lLyW&#10;CRO/Bgt3T6H8Kb+zj+018Wfh7+z74N8O/B39mbW9d0DTNNje813Ud9uuo3jrvuJYIwuZEMhba4Zi&#10;RtG1cYoA+vP2TtU/aHub7xjY/HrS9EtRaizfRL7RPL8u5D+f9oB2uT8m2H7yqfmPUdN/4/ftgfCv&#10;9mlZIPG/iWOy1o2X2620WCJ5bu6jLOibFUEAM8bruYhQQckDmvP/ANkH9vTRP2nNc1fwfq/hy88B&#10;fEXSEaW68P6gxbeisFcxsyo25SV3Iyhhu43AEj2H4tfBb4e/EOxv9Y8VeA/DPibVrfTpIIb/AFjR&#10;7e7nijUO6oskiFgoZmYAHALE96APHP8AgnJ+0l4t/aj+CviHxZ4xNn/aFr4luNNt1s4REqW621tK&#10;qnH3mBmf5uM8cV2v7YH7WGg/sj/DFfEmpWjaxrF9N9j0jRo5NjXc+Mks2DtjUcs2D1UDlhXzr/wR&#10;U/5NZ8U/9jndf+kNjXJ/8Fd0ufDPxA/Z78d6hZTX3hLQ9Ym+3CMblVvOtZthB4zJHDJj18s56CgD&#10;WufjF+3xH4Xk8ff8K58JR6OsX2z/AIRcwlr0Qfe5j8/zN23+Hdv7bM/LX1B+x7+1doX7XHwrXxPp&#10;tqdJ1ezm+x6vpDybzaz7QwKtgbo2U5VsDuOqmut0j9pD4Va54Sh8T2vxE8M/2FLCJ/tk2qwRKi4z&#10;h9zAow7q2CDwRmvgr/gl/wCKNNvP2wP2lbTwzKs3hLUb641CwktP+PZoE1CYW7L7GOf5fbNAE2l/&#10;tS/tXfGT9or4u+AvhdN4Sks/But31qi6rarGy20d5LDF8xPzNhBmvVfB/wDw3h/wl2if8JH/AMID&#10;/wAI99ug/tL7Ls837N5i+bs/2tm7HvivlD4K/tJy/sz/ALaP7Smsf8IH4h8bw6p4m1O02aDCXMDJ&#10;qM75c4PUGvub9mn/AIKPfC/9pLxZ/wAIjbRan4R8XsG8nSdejRPtLKMukUisQzLg/I21iASAcHAB&#10;s/toftkWf7KugaHZ6dokni3x74kn+zaLoMJYeYchTI+0Fiu5kUKo3OzADHJHzv4n+On7dnwq8Kzf&#10;EPxT4A8Hah4atI/teo6HZgNcWluOXYhJy42jkkNJt6sMA45//goTrUXwn/4KBfAH4leKYJf+EFtb&#10;S3ge5Cl0imhu52mfbjqi3ED8ckLxyBX3nqX7QXwnj8JtrV98QvCZ8PTwljdTatbtDKhB4GW+bIyN&#10;vJPTFAFT9mv9oTw9+058JdK8deHVe2huS0F3YSsGksrlMeZC5AGSMqQcDKspwM4r1KvzR/4Iq62s&#10;2jfGfRbMyf2NZ6vZ3dpnPl4lWdPlJ5ztgjznnG2v0u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rP1rxFpXhyCObVtTs9LhkbYkl7cJCrNjOAWIycVoV8y/t5/sl6r+198OfD/hrSdfs&#10;/D02masNRe4vYXlV1EMke0BT1y+fwoA/Gz4Y6haw/t4+E76S5hjsk+JVpM1y0gEYjGqIS5bptxzn&#10;piv3K/aa1zTfEH7J3xlutL1C11K2Hg7WkM1nMsqbhYy5G5SRnkce9fnN/wAOQfGf/RTdB/8ABfN/&#10;jX2X8A/2L9Y+D37Hfj34MXfiSx1HUvElvqsMWqQwOsMJu7UQKWUnJ2kZOOooA/NP/gkzrWn6D+13&#10;ZXep39rp1qNFvl8+7mWJMlVwNzEDNfpF+3D+298PPg98GfE+l6X4n0zXfG+safNYadpemXKXLxPK&#10;hTz5dhIREDFvmxuK4GecfH3/AA5B8Z/9FN0H/wAF83+NdP4K/wCCHxXUIZfF3xT32Kn97a6LpW2V&#10;xnosskhCnHcxt9KAPDv+CRfwX1Lx9+09a+M/s0g0DwbbTXM9zgiNrmaJ4YYs/wB7DvJj0i564P6b&#10;/HX9v/4Rfs6ePpPB/jO/1S31qO3juilpp7zJ5cgJU7gevBr1f4N/Bbwh8A/Atn4R8E6RHpOj25Ll&#10;QS8s8jfellc8u5wOT2AAwAAPjP8AbU/4Jn+I/wBqb433HjrTPGul6FayWFvZi0u7SSRwYwQWypxg&#10;5oA+8fC/iKz8X+GtJ13Tmd9P1S0hvrZpF2sYpEDoSOxww4rTrnPhv4Xl8D/Dvwv4cnnS6m0fSrXT&#10;3njBCyNFCsZYA9ASufxro6ACiiigAooooAKKKKACiiigAooooAKKKKACiiigAooooAKKKKACiiig&#10;AooooAKKKKACiiigAooooAKKKKACiiigAooooAKKK8p/aQ8C/Er4geB7HTvhZ48h+HniCLUY7ifV&#10;JrRbkS2wilVodrKQCXaNs4/g96APkL9nf/lMF8e/+xYb/wBC0qv0Tr83dB/4J3/tF+GfirrfxK0z&#10;4/aVaeN9atvsmoauujgvPF+6O0qVKD/URdFB+T6193/CDw94s8J/DXRNJ8beIo/Fviu1idb7WUhE&#10;K3Tl2KttAAXClV6dqAPiH/gpt8RtV+LXjbwF+y74Hn3a74qvYLvW3TlYLcMWiV/9kbHncdQsKH+K&#10;vuz4a/D/AEj4U+APD/g/QYPs+j6LZR2Vsp+8VRQNzHuzHLE9ySa+dv2b/wBjLV/hv+0D4/8AjN8Q&#10;vEVh4t8Z+ImK2T2Vu8cWnRMfnRd5JOEWKNT1CIRk7jX1dQB+bH7O8i/C3/grd8ZvDuqMLY+KdOnu&#10;tPabrPJI1tdhUPAI8vz+xOY8djXvf/BULxXY+F/2KfHkd3Kqz6qbTTrSNmCmWVrmNyB6kJHI+B2Q&#10;1c/a6/YZ0j9prWND8XaR4mvfh/8AEbQ1CWPiLTY9xZA25FkCsj5ViSrq4K7m4bpXj+m/8E0/HPxO&#10;8XaHqHx++Neo/Ejw/o0nmweH4Y5I4pjxnc5f5QcYYqu5hxvFAHmXxu+EupaZ/wAEbvAdqlrIJdJW&#10;y8Qzwoh3LHc3EshYjrwLwMfTBPAFfdn7H3jjT/iJ+y98L9Z02aOaM+H7O1mEbAiO4hiWGZP+AyRu&#10;OfSvTNb8K6R4k8MX3hzUtOt7vQr20exuNPdB5MkDIUaMqP4SpxgV8Ewf8E0fiX8JdT1e1+CPx/1f&#10;wV4R1SUyyaPdROzQEjBKujgM2MAOFRsBQScZoA5bxBbQap/wWq8Pv4VC+fZ6Z5mvyQAbVf8As6ZW&#10;8zA6mN7dOc/MV5Hb9IPFX/Isax/15zf+gGvAP2Rf2IfDn7LP9r63LrF340+IGtgjVPFGpKRLIpbe&#10;yRqWYqrNhmJZmYgEngAJ+0z8F/jv8TPGFtc/DL4w2vgDwz/Za2l1pM+mpcma48yUvLuKEgFHjXGf&#10;4PegDxT/AIIqf8ms+Kf+xzuv/SGxr7h8deA/DvxM8L33hvxVo9pr2hXyhbixvYw8b4IIOOxBAIIw&#10;QQCCDXwP8Ef+Cfv7RH7P2k/2J4L+Pel6J4em1D+0brT4NIDiaQrGjnc6sQSkSLwccV9nftE/DnxH&#10;8WPg7r/hfwj4rn8EeJLw20llr1sXD2rxXMUxwUZWG4RlDg9HPBHBAPnTXP8Agmj+y18NLXUvGeu+&#10;Hrm20HSInv7mK/1i5a0hjjG4kjfuYDH3SxznGDnFeaf8Eh/BC6pqHxl+LNtpK6JoXiTWTZ6LYRQi&#10;GOGBJJZpERF+UIvnQoNvAMbDtxuyf8E3fib8XLyyt/jh+0LrnjDwxayBzoWmRtCk+CCCzM20HPcx&#10;s2OhFfcngXwNoXw08I6V4X8MaZBo+g6XCLe0srcYSNRz9SSSSWOSSSSSSTQBrWaW6wB7VYhDKTKG&#10;hA2uWO4tx1znOe+a/Mf/AIKXaXpNl+2V+zhdeFIIofiFd6nC141oFE0iLe262bOByTu+0AMey46C&#10;uz0n/gm/8ZfhGz2fwm/aW1rRfDxJEWlalbyGOBck8KsjRk/7Sxp1r0v9mn/gnrafCT4mS/FH4h+N&#10;tR+KnxJbd5Gp6krCK0JUoWUO7s7hSVDFgFBwFGAaAPpP4pfCTwf8avCc3hrxv4ftPEeiSsHNtdAg&#10;o4BAdHUhkcAkBlIIyea+RPHf7Av7LX7NfhHXviXr3heW90/Qrd7xLPV9Tmnt5JB/q4RGWAkLuVQK&#10;+4EkZ9a+iv2ofhP40+MHw5tdI8AeOZ/h74ktdShvotYtzICURZFaI7GBw2/kHIOORXzJp/8AwTR8&#10;XfFDxFp+oftAfG/W/iRpNi4ki8P2ivb27MO7OXIAI4OxFY5++KAHf8Ec/hle+Ff2e9e8Y6jb/Zpf&#10;F+sPPbIqbFa1gXy0YLgAAyGfAHGAuOtffFUdE0TT/DWj2Ok6TZQadpljClva2drGI4oYkAVUVRwA&#10;AAABV6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vLP2mPj5p/7M/wh1Xx/qml3&#10;Ws2WnywRPZ2bqkjebKsYILccFgfwoA9Tor4J+EH/AAV9+HfxT+Jnh3whc+FNY8NLrV2tlHqd9PE8&#10;MUr8RhwvIDPtXPQbsngE19WftHfG+w/Zx+DPiH4ianptxq9jo32fzLO0dUlk864igGC3HBlB+gNA&#10;HpVFfNn7G/7b2g/tk/8ACX/2J4b1Hw9/wjn2Pzv7Qmjk877R5+3bs6Y8g5z/AHhX0nQAUUUUAFFF&#10;FABRRRQAUUUUAFFFFABRRRQAUUUUAFFFFABRRRQAUUUUAFFFFABRRRQAUUUUAFFFFABRRRQAUUUU&#10;AFFFFABRRRQAUUUUAFFFc38RPiR4Y+E3hG/8UeL9atdA0GxXdPe3bYUZ6KoGSzE8BVBYngAmgDpK&#10;K+B73/gr54J1C+ux4Q+GfjrxdpdoxWXUrazRI+OdwAZiBjn59px1Ar2v9mr9vj4T/tQX39keHdSu&#10;dG8UhC58P67GsF1IAMsYiGZJcYJwrFgBkqBQB9G0UUUAFFFFABRRRQAUUUUAFFFFABRRXzd+2F+2&#10;xov7H83g2LVvC+p+JpfE7Xa28emyIrRtAYAQQ3Ut9oXGPQ0AfSNFfA3/AA9c/wCqA/ET/wABf/sa&#10;91/ZZ/a5/wCGmtQ8Q23/AArzxJ4H/seKGTzNei2C58wuMJwMldnP+8KAPoSiivjr4+f8FL/Bn7PP&#10;x6f4aeIfDOqymFrQ3Os28sfkwxzqjGQofmIRXyR3xxQB9i0UyKZJ4klidZI3AZXU5DA8gg9xXyT+&#10;1p/wUe8Gfsn/ABBsvB2o+H9S8S6tNYrfTjTpo0W2V2YIrbv4iFLY7Aqe4oA+uaKzfDetJ4k8O6Xq&#10;0cbQx39rFdLGxyVDoGAPuM1pUAFFeSftQ/tHaF+yz8J7rxzr1nPqUKXUFnb2Fq6pLcyyN91S3HCK&#10;7n2Q1lfsk/tXeHv2uvh/qHijQdNu9GOn6g2n3On3zo0qMER1fK8FWD8e6sO1AHu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IP/AAVe/wCTI/GP/X5p3/pZFX19XyD/AMFXv+TI/GP/AF+ad/6WRUAf&#10;h5ZfDzW774d6j43tbcy6HpmowabdzR5LQSzI7xFvRW8pxu9QB3Ffpn40/agH7TH/AASU8fTandCb&#10;xl4d/snS9aVmG+VhqVp5VyRjpKgJPbesgHSuf/4JO/CvRfjd8A/j54H8QxeZpWtPY20jAZaFvLnM&#10;cq/7SOFce6ivhLxzpvjL9nLxR8S/hbqLm1e62aRq9uQdlxHDcw3UEqDPcxRurf3JD/eNAH6D/wDB&#10;DH/mtn/cE/8Ab+rvij9ur9rD4kfEzxn4f+Evw0sb7RvD2r3Wmfb7XSJ7jPkzMg8yeSQRByFztAB5&#10;79aw/wDgifrln4Z0P4+6xqMv2fT9PttIu7mYjOyKNdQd2/AAmuQ1T/go/wDtDftHfEw+DfgJodt4&#10;ZtriSZtP06xsraa8eIEs0k8s+YoycliVCgE/eJ5IBr2v/BVb4/8AwP8AHkWhfGT4e2BQBJbixmsJ&#10;tNv/ACSxHmRMWKMvDYOwglcbhg1+ifxM/aMtNE/ZT1b4zeEIYtYtF0Jda06G9DIsqsqlVkAOVI3Y&#10;IByCCK/FX9uDwn8evDfinwzL8e9WXVdcvLKVtPxcQSmGFZMMv7lQq5bnAz1+tfoj8M/2ltN/Zl/4&#10;Jc/DvxlrGmr4gupbc6Zpumzn93c3LXFwY1ckHCKkTMeM4jwOcUAeO2P7Y37dfj7Qx4l0D4VRw6JI&#10;u+H7H4amIlXqGjWWRpJBg8Fcg11f7Jf/AAVk8Q+OPixpXw8+LnhvT9KudUvBplvq2lxS27W92zhE&#10;iuIZGbGXOwsCu04yuMkeUfDn9pj9uD9si81S8+G95b6botnKI7htNtbK0tLdyuQgmuA0jNgg7Q7E&#10;ZBIHBr5Mn0/xZ4Z/a8trTxle/avGln4xgGqXkcgfzLsXamRwwABJbJyBQB+rX/BTz9r74hfsp/8A&#10;Ctf+EDn06H+3v7S+2/2hZifPkfZPL25Ix/rnz68elfLr/wDBXr4vah8I7KPQ/ClrfeKbMyya74lm&#10;093s4EMjeUscUbYX5NmXkbk5AX+Ku2/4Lnf80T/7jf8A7YV71/wTQ0+1uP8Agntp8MttDLDdDWBP&#10;G8YKzAzzKQ4/iyoA57DFAHz18CP+Cz2o2/h/X4Pir4ai1bWbeAS6NL4eiMH22Usq+RMrMwQ/MW8x&#10;eMKRtLY3efav/wAFgPjz4d8fGTVvCeg6ZpqyB28O3mnzwyiEnIHmM4cMV/jxjPO3HFeOf8EwLaG6&#10;/bo+GKTxJMgfUZAsihgGXTbplbnuGAIPYgGvpP8A4Lhafbx+N/hTfLEouptOv4ZJMcsiSwlR+Bkf&#10;/vo0AfoLrHx/j8Tfsfa/8YvBuIn/AOEPvtf09LtQ/kzxWskgSQA4JSRCrDPO018df8E7P2+Piv8A&#10;tLfH258JeNLnSZdHj0W4vwtjYCF/NSSFV+bJ4w7cfSvdv+Cdlrpvij/gnf4JsfEyQXeiXdhq1nfx&#10;3hCwva/bruN0c8AL5eQT6V6d8H/gn8Bvh94sfVPhvofhXTvELWzwtNo1wjzmElSwwHPy5C547CgD&#10;2yiiigAooooAKKKKACiiigAooooAKKKKACiiigAooooAKKKKACiiigAooooAKKKKACiiigAooooA&#10;K/Mf9uT7Z+1J+3r8Kv2e5buWHwhp6JqWqQQuVMsjRSTzEkHqLaIIh6qZXx97FfpxX5nfEfUV+GP/&#10;AAWa8HatrLLbab4l0uK3tp5OBuls5bWMA9CTPGF/4FQB+jXhPwjongTw/ZaF4d0qz0TRrKMR29jY&#10;wrFFGo7BQMfU9SeTX55f8FYPgzafD/T/AAp+0F4Hhj8PeN9F1q3jvb6yVYzcBtzRTyAD53WRFXJ5&#10;ZXwchQB+klfEH/BYDxlZeHv2RZ9GnlVb3X9Ys7W3ixlm8tjO7DngARDJ/wBoDuKAOl+On/BQLSfh&#10;L8Bfhz4s0zRG8R+NviDp9tc6F4bhY8vLHGzGTbltqNKqbRlnYhRjll8ov/iz+334T0BvG+qfD7wf&#10;f6TDH9quvDVqoa6jhAy2FScvu2gnAZ2BP3TjFeMaL4ZvdB/bk/Y68M+KIto0vwFpLJa3HCxXAhvH&#10;4Gcb1mUDPcxr6Cv14oA8W/ZL/ag0H9rL4TweMNHtn0u8hnay1PSZZA72dwoDFd2BuRlZWVsDIOMA&#10;ggfCf7Pn/BQT9pv9oHwnqmgeB/AWn+LfHCXm+XXpYFtdL0yzKKFV8yKrTMwlIDOOFGFfnHZ/8EtA&#10;mn/tEftTaZpTN/wjtvryfZ40XESgXd8sZAGQpKDoDyF74FX/APgiZ/yb/wCOf+xnb/0kgoAx/Bv/&#10;AAUg+LHwZ8f6/wDDj4+fDw33jSO1Euh2vhiHM+pXDsBDAAjSIyPk4kTldhBVm4qp8Sf2wP2y/gbY&#10;2nxI8e/C/wAO2Hw8kuUjuNLiKvLaxu2EWR0naSN2HAdlKhiAVBIWuh/aGRV/4LB/AYhQC3hlSxA6&#10;ndqoyfwA/Kvfv+CktvFdfsR/FJJkEiCztpAD/eW8gZT+BAP4UASfHv8Abd8M/Bv9l/Q/jBaWM2sR&#10;eJIbb+w9MdhE0008RlVZTzsCKrliAeVwOSK8YsPF37fmuaDB4utPD/w6gguYhdQ+F5dyz7GXcqEm&#10;Tg4I4MwOeuOlQaX+yqP2uP8Agmj8JvCtrqcWja7YWNvqel3lwrND5yiVDHLt52MsjDIBIO04OMHk&#10;/wDheH7bn7KfhZW8c/DnRviR4Q0W3CzazZSCS5EEYxvZ4H3KoUZMkkHQZJ6mgD7c/Zr+I3i74p/C&#10;XTdc8d+FG8F+LfPuLXUNHIcCOSKVo9yh+QrBQw5bhhhiOa9Rryf9mD9onRP2ovhDpnjvQ7SbTUuJ&#10;JLa60+4YO9pcRnDxlgAGGCrBgBlWGQDkD1igAr80P+CwGo22kfEn9me/vJlt7O11bUJ5pn+6iLNp&#10;rMx9gATX6X1+aH/BYDT7bV/iT+zPYXkK3FndatqEE0L/AHXRptNVlPsQSKAPrL/hvb9nv/orPh3/&#10;AL/t/wDE16P8LvjX4G+Nen3t94F8TWHie0spRDczWDllicjIU5A5xzXnH/DBP7Pf/RJvDv8A34b/&#10;AOKr0f4XfBTwN8FNPvbHwL4YsPDFpeyia5hsEKrK4GAxyTzjigDtq/Jz9of4JWn7Q/8AwUo+JngS&#10;4CLcaj4KDWMzj/U3cdpA8D/QSKufVSw71+sdfnhov/KZ/X/+xVX/ANI4KAPR/wDgnr+0lD4k/ZWv&#10;oPGt2dP174XrNpWv/am/eRW9ujNFK46/6tGQk8loHr85/wBo7wzf/Ez9nHxF+0p4kt2j1f4g/EaG&#10;20eOUAtbaVBaXyKgI7Fo0jPr9lU96+gP21P2dfiR4b/am1fRPhjFdQeFfjtDb2esyW9u7wWs63MT&#10;XMkhX7g4EhYnlZ5l716H/wAFbvBOl/Df9iL4ceFNEg+z6RoviXT7C1j7iOPTr1FJPdjjJPckmgD7&#10;1+Fv/JMvCP8A2B7P/wBEpXUVy/wt/wCSZeEf+wPZ/wDolK6WaaO2hkmmkWKKNS7yOQFVQMkknoAK&#10;APzs/b5mb9oT9sL4E/AG2xc6ZDdDX9eh+8jRZZirjsRbwT4z/wA919az/wBl6Yfsw/8ABSr4sfCe&#10;ZRZeHfHSNq+jR8hDIA1zEidgqpJdx89TEB6V8/fA/wDa+XSv2wPir8c7r4feJ/HsWsvNpukNots0&#10;i2luHjCB2IwHEEMC49GbpmqX7X/7XE3j/wCNXwr+MOjfDPxT4I1jwhcolzca3bGOO9jSZZood4Ax&#10;1uFIPUSH0NAH7aUVneHdfsfFfh/S9b0yYXOm6laxXlrMvSSKRA6MPqrA1o0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V8y/8FHPhv4m+LH7J3ifw14R0e417Xbq6sXhsbUAyOqXMbsRkgcKCfwr6aooA/P8A&#10;/wCCSPwH8f8AwN8NfEi38eeFr7wxNqN3YyWiXoUGZUSYMRgnoWX86yv+CqX7EmvfGyTw/wDET4d6&#10;HJrHiy2A0zVdPtdokurblopgCQC0Z3KeclXXslforRQB+a3/AAS4/ZZ8d/D3wn8cvD/xK8K6l4Vs&#10;/FVlYWELXO1Wmj8u+SYoQTyomTr/AHhXzVoP7Gn7VP7HvxvOvfDnw1Jr81n5sVnrWnJDc215bP8A&#10;KRJE7bkJGMqQCCPlJwGr9vqKAPxI/ag/Zn/bB+PWpeG/FXj3wzN4j1Ke1kSDS9IjhVdJhDjEcgQh&#10;Q7nLfec4xkj7o+tb/wDYt8V/GT/gmj4F+GF9A3hvx74fc6pa2OotsX7SktyoilIzgPFO+D2JUnjN&#10;foFRQB+L37Ofw3/bg/Znj1bwj4F8DTafZavdh5m1CCznt4Z9oTz1lZyoG0LySV+UcGuLvP2If2jx&#10;+0lFr3iPwhqfia4HiWG91HxFaqht7phcK8s6Z2nYeSPlXjsOlfurRQB+dn/BXb9n/wCInx0/4VR/&#10;wgXhO/8AFH9l/wBrfbfsQU+R5v2Py92SPveW+P8AdNe0/sDfDHxV8Mf2LtL8KeKdEutF8RRf2nv0&#10;65A8weZPKydCRyGB/GvqqigD8Y/+Ce/7H3xm+Fv7X3gHxR4r+H2raHoFj/aH2m/ulTy4t+n3MaZw&#10;xPLuq/Uivef+Ct37O/xI+OXiD4azeA/COoeJ4tNtb9LtrIKRCzvAUByR12t+VfpHRQB8Y/Ab4P8A&#10;jPwz/wAEutT+HeqeHruy8ayeFvElkmiyBfPM08t8YU64y4ljxz/EK+Zf+CXP7K/xZ+DP7Sl3r/jb&#10;wNqnh3R30C6tVvLxU2GVpYCqcMeSFb8q/WiigAooooAKKKKACiiigAooooAKKKKACiiigAooooAK&#10;KKKACiiigAooooAKKKKACiiigAooooAKKKKACvmX9uX9jO1/a08F6Y+m6kvh3x54eka40XV23BPm&#10;wWhlK/MEYqhDDJRlBAILBvpqigD87/D/AMcP25vhXpi+HPEfwY034h3Vqvk2/iC2uUzcAcB5TFLh&#10;s8dVjY9xnJqt4K/Y4+NH7VXxo0P4m/tOy6bpOh6Gwk03wLp7LLH1DeWwV3VI2YKzlnd327W2gDH6&#10;M0UAfJX7eP7IGuftAQeFfG/w81WPQvip4NnFxpVxK+xLlQ6yCMvghGV13oSCuSwbhsr5Fe/HX9uz&#10;xP4fbwjbfBPS9B8STx/ZZvFP2iMRQ5GDMgM5jDAHOQXGQcKeBX6JUUAfN/7C37JKfsl/Cm40rUL6&#10;HV/F+tXP2/WtQgBMbSAYSJCwDMiAnluSzucDOB5h/wAEn/gv43+CPwZ8XaT468OXnhrUbvXzdQW9&#10;6FDSRfZoV3jBPG5WH4V9v0UAfEHxu+C/jfxF/wAFOPg38QdN8OXl54M0jQBa3+sxhfJt5d2o/I3O&#10;c/vou38Yr2j9ubwRrvxI/ZQ+Ifhvwzpk2sa7qFpDHa2NuB5krC4iYgZI7KT+Fe70UAfFei+D/wBo&#10;b4b/ALGfwbsfhXpdjB498PxRrrHhzXmjRbqDy5Q0B3Mq7t5jORIh4+91B5LxR8fv2xfiP4W1DwdY&#10;fs52nhzV9Ut5LGbXLzVEa1gV1KPIqswXIDEjLv06N0P6A0UAfJHwq+Gb/wDBP39hPxJHe6lFqOu6&#10;Rpt9rd3cQZELX7x/u4493O0MsUYJxuI3YGcDL/4Je658TviF8Eb/AMf/ABK8W6l4kfXb5o9IhvmG&#10;2G1gJRpFAA5eXzAc54iXHU13/wC3t8HfHHx++AE/gHwKLMXer6naDUJb648mOOzjfzWboSx8xIvl&#10;HUZ9K9q+HfgfTfhl4D8PeEtGj8vS9EsIbC2B6lI0Cgn3OMk9yTQB0VfAH/BUz4OfEf4l+KPghrXw&#10;98HXvi+XwzeaheXUVrt2xkvYvErkkYDeS/T+6a+/6KAPgb/hrz9rv/o1r/yeb/Gvdf2WfjJ8Y/ip&#10;qHiGL4p/Cj/hW0FlFC1hJ55k+1sxcSDk8bQq/wDfVfQlFAHxH+xZ/wANHf8ADQHxF/4W3/wkH/CD&#10;+Tcf2J/anl+Ru+1r5ezbznys4z2pdK+DPjaH/gqhrPxGfw5eL4Im8PLaR62QvkNL9liXZ1zncpHT&#10;tX23RQAV8Y/8FWfg/wCM/jZ+zz4e0PwN4eu/EurW/im3vZbSzCl0hW0u0ZzkjgNIg/4EK+zqKAPE&#10;vitY+OdL/ZF1Gy8ERXsHj+38NwQ6fFZ7ftCXSxoNq543Ag9a+dPCU37Rp/4J8+PrDxZoviHXvi9q&#10;1zc6XY2twI/tS2s6xRmQFSAqojTsD13AV98UUAfPP7A/wLuf2fP2X/CfhvVLM2PiG6V9V1aFsb0u&#10;Zzu2Nj+JIxFGf+udb37ZHwXb4/fs2eOPBttEJtVubI3OmrnB+1wsJYVB7bmQIfZzXtFFAHzZ/wAE&#10;9rTx5oP7Mfh7wx8RfDt/4c8QeHJJdMjj1ADdPaqQ0DrgkbQjiLGc/uvcV9J0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VznxA+I3hr4VeF7nxH4u1m20DQ7dkSa+vGKxozsFUE47sQPxro6+Qf+Cr3/Jkf&#10;jH/r807/ANLIqAPfPhZ+0H8OfjdcajB4E8X6b4ol09Ue7WwkLGFXJCFsgdSrfka9Cr8l/wDghz/y&#10;M/xc/wCvPTf/AEO4r9aKACivB/2mP21fhh+ynb28fjDU57nXbqLzrbQdKiE17LHkjeQWVY0yCAzs&#10;ucHGcGvmPR/+C2HwvvNYjg1HwR4q0/Tnfb9sQ28zICcBmjDjjHJwSeOAaAP0Uorl/hn8TPDPxg8E&#10;6Z4t8IatDrWgalH5lvdw5GcEhlZSAyspBBVgCCCCK+TfjV/wVs+DPwp8RXOh6RHqnj2/tnMc1xoi&#10;xiyRh1UTOw3n3RWXjrQB9tVieM/GmhfDvwzf+IvE2rWuiaHYR+Zc315IEjjXIAyT3JIAA5JIA5Nf&#10;IPwL/wCCsnwh+MXiyy8Nala6t4H1S+lWC0l1dY3tJZGOFTzUY7CTjl1VefvV8yf8Ff8A9qqHxNrU&#10;/wADLLTr2ym8O6pa6hqF80q+TeB7JZY0Cg5wv2nkNxlQewoA+rb3/grR+zla6g9tH4k1a7iV9v2q&#10;HRrjyiM/eG5Q2P8AgOa9U1H9uD4F6LNFBqfxK0bS7uS3huvst47Ryok0SyxllK5BKOpwfWvxw/Zj&#10;+On7PXwt8Bz2PxI+DNz8QvFE928ranJcJ5SQ4ASNEZhjGGJOMkt1wBjyL9o74maN8YPjN4h8WeHd&#10;Hk8P6FffZ47LS5mDNbRQ20UKpkcYAj49sUAf0v18I+G/+Cs3g/xJ8btL+GsfgTXIb+/8RReHVvmu&#10;YTEsj3ItxIR12gnOOuK2/wBmX/gp74V/aa+L2meANK8F6xo17fQzzLeXlxE8aiKJpCCF55C4rwn4&#10;dftIfszeIv2pdF8Mab+z+NP8ZSeKltoNfZ4z5V6tz8tz97PEi76APsn9sD9sDRv2P/DOga1rWgX+&#10;vw6xePZxx2EqI0bKm/J3dRirH7If7Wmj/te+CdZ8S6NoV9oFvpmo/wBnPDfSo7u3lJJuBXjGHA/C&#10;vlP9sD9vv4LR/EjWPht8Sfg9e+OT4Vv2jjlmmi8nzCgy6AkEZBxzXvX/AATz+KHwy+Knwx8Saj8L&#10;fh9/wrrR7fWDb3VhuU+fP5Mbeb8pI+6yr/wGgD6qrwr9on9tD4Z/suaxo+meO7zUbW61WB7m2FlZ&#10;NcAorbTkjocmvIPj9/wVc+EvwR8ZXvhWxs9U8b6vYSmC9k0fy1tbeRTho/NdhvcHg7AQCCCcggfn&#10;R/wUS/a38I/tda94E1zwrZappjaZp9xa3tnqkSK8btKGUqyMyspHfIPqBQB+33wn+KGhfGj4e6L4&#10;18MyzTaFq8bS2slxEYpCquyHKnpyprra+W/2BtaTw3+wL4A1aSNpo7DRry6aNTgsEnnYge5xXIfs&#10;y/8ABT3wr+018XtM8AaV4L1jRr2+hnmW8vLiJ41EUTSEELzyFxQB9p0UUUAFFFFABRRRQAUUUUAF&#10;FFFABRRRQAUUUUAFFFFABRRRQAUUUUAFFFFABRRRQAUUV8Pf8FFvjJ4xuPEHw9/Z++G2oNpXiv4i&#10;T7L/AFKNyr2mnlvLOCOQrYlZmU52wMBndQB9CeNf2ufgv8O9Yl0nxD8TfDWnapCSs1mb9JJYWHVX&#10;VCSh9mwa9I0bxTpHiLw3a+INL1G31DRLq3F3Bf2zh4ZYSu4SKw6qRzkV8pfDn/gnn+zB4L0seFLj&#10;RNL8W6+E8q7uNY1IyX0r4wSI1ceUeeAirjjqea+kdO8E6R8N/hMPC2gW7WmiaPpLWdlbvI0hjhSM&#10;hF3MSzYAAySTxyaAPM/+G9v2e/8AorPh3/v+3/xNb/gP9rj4OfE/xXY+GfCvxD0XXdfvvM+zafaT&#10;FpZdkbSPgY7IjN9Aa+AP+CTf7Nvww+NPwX8X6r448FaX4m1G18QG2guL6Ms0cX2aFtgwRxuZj+Nf&#10;f/gP9kf4OfDDxXY+JvCvw80XQtfsfM+zahaQlZYt8bRvg57o7L9CaAPXqz/EGv6f4V0HUtb1e7js&#10;NJ022lvLy7mOEhhjQvI7H0VVJP0rQr5z/bQ+PNn8IfB0Ghav8L/E/wAS/D/iyw1Cy1SLw7G5W2th&#10;GiSrM6fNGJEnbDAgjYxB4oA9h+G3xU8JfGDw62veC9es/EejrO1sbyyYtH5igFlyR1AZfzrq6+U/&#10;2C/H/wALr79mbVvEXw08GX3gbwdY6jeyz6VdXsl7MZY4o3lkDySMeV2gLux8vbNeXf8AD3zwtrXm&#10;3Hhf4R+P/EOmxkhrxLSJV47/ACNIB0PU9qAPv2ivAf2XP22fh1+1lHqNt4WkvtM8Qaanm3mhaxCs&#10;V1HHu2+Yu1mV03YBKnILLuA3DPE/tDf8FGPCHwD+KV38Oh4M8WeLvFdrBFcSQ6PbRNDtkRXXDF95&#10;OGGfkxk9aAPrSivir4Y/8FU/hx4w8dWPhHxb4Z8S/DXVdQkSK1l8QWyi3ZnIVQ7A7kySMMV2+rCv&#10;Wv2pv2u9B/ZVuPA6a9pF1qMPii/exS4hnjijtNpjzJIX/hAkz7BTQB73RXyBoP8AwU4+GHjj9oPQ&#10;/hX4Ps9T8SSanemx/wCEghCR2IkAYkx7jvkX5T8wUA8EEg5r6/oAK5z4gfEbwz8K/DFx4i8Xa3Z+&#10;HtEt2RJL6+kCRhmYKq+5JPQVa8ZeMNG+H/hbVPEniLUYNJ0TTIGubu8uG2pGijk+57ADkkgDJNfk&#10;x+09ceN/23PhF8QPjjq7Xvhf4PeEIdngzQ3GyTVJzPHE95MvIICu4yOhwin5ZCwB+svgvxrofxF8&#10;L2HiPw1qcGs6HfoXtb61OY5VDFSVP1Uj8K26+bP+CcX/ACZP8LP+vGf/ANKpq+k6ACivmn48ft3e&#10;Cf2dvjt4f+HPi+zuLK31TSP7Zl8QtKotrWLdcrtZOXZibYgBQSS6gc145p//AAWP+FFx4utrG+8L&#10;+KtK8N3UrRQeIbm2j8tgCB5hiDltnrt3MBj5c8AA++aK+Ofj7/wVE+FnwV8TzeHNKtNT+Ier2sXn&#10;X3/CPBGtbNcAkPMzYLAEZ2hgOjEHivZf2Y/2pvBP7V3gebxH4OluYWs5hb3+l6gipdWchGVDhWYF&#10;WGSrKSDg9CGAAPYaK+I/iJ/wVQ8IeEviJ4m8F6F8OPG3jDVvDuoz6ZfyafaReSJYZGjkKFXZiu5S&#10;AWVc/wA+u/Z1/wCCjnw4+P8A48HgWXTda8D+NH3CHSvEMCx/aGVdzIjqx+cAE7XCk44zQB9XUV85&#10;ftUftxeEP2UdY0HRtb8P+IfEWta5BJPZ2uiW8TgqjbTuLyKQc9grV43pH/BXTwLZ65Z2Xjn4eeNf&#10;ANndtsj1LUbIPEvqzKCH2jj7iseelAH3jRXmnxk+O2i/CP4F6v8AFJYm8R6DY2UN/EunSr/pUMrx&#10;qjRuflIIkVge4r5h8Rf8FdvhTpPhfw/daXouueJvEOqWa3k+h6SqSHTgTyk8xIXeBztQNj+LbQB9&#10;00V8/fsoftseAf2utP1P/hF1vtK1vS1R73R9URVmRGJCyIysVdMjGQcg4yBkZg/aj/bn+HH7Kc1j&#10;pniF77W/FF9GJbbw/osSy3JjJ2iSQsyrGpIIGTlsHaDg4APTfjZ8aPDP7P8A8O7/AMa+L5riDQrK&#10;SKKaS1gM0gaSQRrhRyfmYV0Pgnxdp3xA8F6B4p0d5JNJ1zT7fU7N5UKO0M0ayRllPQ7WGR2r8sf2&#10;2f8AgoN4Y+O37NPiXwJeeCvFfgbxPfTWdxZQa7ZhYblI7mNn2uDkEKpPKgcYznivvz9n3xdo3gL9&#10;jP4W+IvEWpW+j6JpvgbSLi7vrp9scSCxhySf0AHJJAGSaAPbKK+GLz/gq54Zvmur/wAK/CX4ieLP&#10;Cls7q/iGz0sLbMqkhnXk/LwfvlT6gV9Kfs7/ALSvgb9qDwS3ibwPfzT28MvkXlleReVdWcuN2yVM&#10;kZIOQyllPOCcHAB6nRXwjoP/AAWA+EeofDu78RahpOs2OrrfGxs/DNuI7m+u8IjebwwRI8uFyzAk&#10;htoYgiux/Zs/4KYfDr9oj4hReBW0jWfBvim53CztdYRDHcsqlmjV1PyvtUnawGegJPFAH17RRRQA&#10;UUUUAFFFFABRRRQAUUUUAFFFFABXj3jX9sD4MfDnxRf+HPE3xF0XRdcsGVLqxupiskTFQwBGO6sD&#10;+New1/Pb/wAFJP8Ak9z4pf8AX5bf+kcFAH7P6b+3L8ANUult4fi54VR26G5v1gTqB958KOvr/KvZ&#10;dF1zTfEml2+paRqFrqmnXC74byymWaGRfVXUkEfQ1+X2uf8ABE/StS8FxX3hb4lXseuS2yzxQatY&#10;I1vIxQEIWjYMgyfvYbH9018jfs6/tDfET9gX49XWh6yL630mz1H7H4m8LySbopVBCtJGudvmBcMk&#10;i/eGBkq1AH9BFeafEP8AaY+FHwn1BtP8X/EPw7oOpKAWsLrUIxcqD0JiBLgHPUivmP8A4Kefti3/&#10;AMDfg9oGk+BdS+z+I/GySNb6rbn5rWwVFLyxn+F38xFVuoBcjBANfB37EP8AwT01n9sWx1jxn4h8&#10;ST+HvC0N41v9sWH7Rd6jc4DSbSzAALuXLtnJJABIJAB+yPw6/aQ+FvxbvBZeDviB4e8Q3+CwsbPU&#10;I2udo6nyid+OOuK9Hr8G/wBtr9gbX/2LZdD8W6F4ln13wvd3ggg1NY/st3p92AXRH2sc5CMyyLjl&#10;CCF4Lfoz/wAExf2s9V/aW+EGo6Z4ruftnjLwnLFa3d43D3lvIrGCd/V/3cise5QMeWoA9Tuf27v2&#10;f7O4lgm+K3h6OaJyjo07ZVgcEH5fWp9J/bh+AWtXqWlt8WvCwmcgL9ov1gUkkDG58Dv61+Dvw1+H&#10;Ft8X/wBpjRvBN7eTafaa94j/ALPluoFDSRLJOVLKDwSM9695/b7/AGBtF/Y90PwtrGjeNZtfi1m5&#10;ktG0/UIEiuEKJu81CpwyfwngYJXk7uAD91ba5hvLeK4t5UnglQSRyxsGV1IyGBHBBHepa+Df+CNm&#10;reItS/Zd1SHWJbmbSbPxBPBo5uAdqweVEzrGT1QStJ7Biwq98Wv+Cq/hH4S/GzWvhveeB9av7/S9&#10;QXT3vYLmFYnZtuGAPOPmH5UAfclFFFABRRRQAUUUUAFFFFABRRRQAUUUUAFFFFABRRRQAUUUUAFF&#10;FFABRRRQAUUUUAFFFFABRRRQAUUUUAFFFFABWJ408a6H8OvC9/4j8S6nBo2h2CB7q+ujiOJSwUFj&#10;9WA/Gtuvyw/4Ka+Cf2lpPht4x1zxT428Kt8HbXWA1r4f0cyx3stu90FtBcZtwHZA0ZYebt3LkbiA&#10;aAP0/wDD+v6f4q0HTdb0i7jv9J1K2ivLO7hOUmhkQPG6n0ZWBH1rzb4gftYfCD4U+KLjw54u+IGj&#10;6BrluiPLY3kpWRFdQykjHcEH8ak/ZO/5NZ+Df/YmaN/6Qw1H8QP2T/hB8VvFFx4j8XfD/R9f1y4R&#10;ElvryItI6ooVQTnsAB+FAHN/8N7fs9/9FZ8O/wDf9v8A4mvUvht8VPCXxg8Otr3gvXrPxHo6ztbG&#10;8smLR+YoBZckdQGX86+Kv26fg1+zr+zH+z3rviK3+F3huPxLfg6ZoURtySbuRTiTGekahpDnj5AO&#10;rCvaP+CdfwP1H4C/sr+GdH1nzI9a1Vn1u9tpBg2zzhSsWOxWNYw2f4t1AHpvx9/aG8F/s0+DLfxP&#10;44vZ7PTbm9SwgFrA08skzK7BVQcn5UYk+1d/LqttaaS2o3si6daRw+fNJeMIxCgGSXJOFwOuTgYr&#10;4P8A2vgfj5+3l8Bvg5EWn0Xw8W8W65EuDGQpLokn/AYNn0uh+GP/AMFSvE2s/EX4jfBj9n3SNQk0&#10;208ZanFNqssbYDRtOkMO4fxKh86Qqc5KJxkCgD6w0j9sn4G694hTRLD4r+FLjUpH8uONdTiCSN0C&#10;pITsYkngAnPavZK+Nfip/wAEvvglq/wV1Xw94W8IR6P4ktrBzpmuRzyyXZulQlGlJbEgZhhlIxhj&#10;t24BGR/wTH/aRn8Z/sf6nfeMtTkuJfAMtxa3V9cNvkNjFCs8bse+1C6DPaId6APsLxr4/wDDPw30&#10;V9X8V+INM8N6Wp2m81W7jtot2M7QzkAk9gOTXIfDX9pv4VfGLXptF8F+O9G8R6tFCbh7OxuN0vlg&#10;gFwpHKgkZI6ZHqK+CP2efhHp/wC31rniD9oH9oK/b/hDl1GTTPDHhqbUTa2UEKHJDOpUlQSq/KVL&#10;ukhbIwK+3PhP+y38GPhz4st/HHw78L6Zo+p/Y5LAXuj3LtDLA7KzKVDlGOUU7sbuOuOKAPaa8x8F&#10;/tF+DfiB8YPF/wANdDuLu88R+FY1fVW+zEW0RbaAgkPDNliMDujeldr408V2HgTwfrniXVJBDpmj&#10;2M+oXUhONsUUbO5/JTXxn/wSj8J32pfC/wAcfF/XUzr/AMSPEVzqDzHq0EUjqME9vOe5/ACgD7Z1&#10;jVrPQNJvdU1G4S00+yge5uLiQ4WKNFLOx9gAT+FZngPx94e+J/hSx8TeFdWt9d0C+8z7NqFo26KX&#10;ZI0b4Ps6Mv1Br4k/4KI+Cf2ltd8HfEu/0Hxt4V0f4MWumG5m0qMyx6tc2yWym4idxbsMNIJcKJFB&#10;UgMcEivUP+CXH/Jifwy/7if/AKdLugD6d1rW9O8N6Vdanq1/a6XptqhluLy9mWGGFB1Z3YgKPcmv&#10;LvC/7XvwU8aeIY9C0X4o+F7/AFaWTyobVNRjDTOeAsZJAcnsFJzXxl+2xJf/ALTH7enwt/Z11HUb&#10;rTvAa241PUbe1k2NdyiKe4ck+0UARMj5S7nvXrP7QH/BMr4MeIvgxrVl4N8I23hTxRptjJPpWqWk&#10;8u8zIhZUmLOfMVioUlskZJBzQB9pV4F/w3t+z3/0Vnw7/wB/2/8Aia8+/wCCW/x11f44fsu2Y8QX&#10;ct/rfhm/k0OW8uDukuIkSOSF2b+IhJQhJ5Pl5OScn5Q/4JK/s5/DT41/Dbx3f+OvBmmeJ7yy1aGC&#10;3mv4yzRIYdxUYI4zzQB+hngr9sD4MfEbxRYeHPDPxF0XWtcv2ZLWxtZi0krBSxAGOyqT+FeleKvF&#10;2h+BtDudZ8R6xY6DpFsMzX2pXKQQx/V3IArzXwV+x/8ABj4c+KLDxH4Z+HWi6LrlgzPa31rCVkiY&#10;qVJBz3ViPxr4k+MOhn9tb/gpdN8I/F95dr8N/Aun/azo9vM0Qu3EELyMSpyrNJcIhYHPlx4BUsTQ&#10;B9z+A/2qvg/8TteTRPC3xI8OazrEhKxWEF+gmmI6iNCQX45+XNeq18Bftrf8E8/hZpvwB8SeL/h3&#10;4dh8D+LfB9jJrVre6XNIgljt182VHBbltiMVf7wYLzjIPvf7Bvxs1L4+/st+DfFOuTNc6+scmn6j&#10;cMBmaaCRo/NOO7qEc4xyxoA+gqKKKACiiigAooooAKKKKACiiigAooooAKKKKACiiigAooooAKKK&#10;KACiiigAooooAKKKKACuD+I/x4+HPwgaNPGvjfQfDM8i747fUr+OKaRf7yxk72HHUCvJv+CgX7Tt&#10;1+y3+z/ea7oxj/4SvVrldK0cyIHWKZ1ZmmKnghERyAeC2wHgmvyX/ZC/ZD8X/t6fETxFq+teJrmy&#10;0uxdJtZ8RXoa7uZ5pM7YkDMNzkKxJJwoA65AIB+03gX9q74OfErVYtM8NfEvw1qupzNsisY9RjSe&#10;VvRI2IZuv8INer1+Iv7a3/BMG/8A2Y/ADePvCviabxT4bs5Y4tShu7ZYbmy3sESUMrFXQuyqeAVL&#10;L94ZK/UP/BJP9sDXvi1pOr/CzxnqMmrazoFmt9pOo3Ll55rIOsbxSMeWMbPHtY5JV8H7tAH6M0V8&#10;M/H7/gq14R+APxe8SeANR8Da1ql7okscUl5a3MKxyb4kkBAbkcOBz6VD8Xf+CwHwf+HPiqfRNC0/&#10;V/HX2ZzHPqOleXHZ7gSCI3dgZMEfeA2nqGNAH3ZRXlH7N37THgr9qbwEfFPgy4uPJhl+zXlhfRiO&#10;5s5sA7JFBI5BBDKSCO+QQPJ/2nv+Cknwt/Zj8TP4XvF1DxV4rhVWudN0VUK2e4ZUTSuwVWIwdo3M&#10;AQSACMgHqn7RH7UXgT9l3RNJ1bx3c3ttZ6pcNa2zWVq05MiruIIHQYrT+Anx/wDCP7SXgZ/Fvgqe&#10;6uNGW7ksS95bmB/NQKWG09sOvNfkZ/wUC/bu8Fftf/C/whp/h/SdY0PWNJ1WS4ubTU0jKGNoSoZJ&#10;EYg88EEKfrX2n/wRw/5NFuf+xlvf/RUFAH3RRXyB+0L/AMFQ/g98A/E154ZV9R8Z+IrN2hu7XQY0&#10;aG1lXgxyTOyruB4ITeVOQcEYrjPhX/wWK+D3jrxHb6R4h0vW/A4uXEcepagsc1mpJAHmPG25Bk/e&#10;K7QBksBQB95UV4d+1p+1Zov7Jvwy0rxrqmj3fiKx1DVYtLjh06VFbdJDNMJNzcFcQkcf3hXhPh//&#10;AIK8fCK++F1/4v1iw1TSL2HUDYWvhyJori/uyI0cyqoZVSMb8bnYDIIGTxQB9z0V8I+Jv+Cs3g/w&#10;z8J/A/juXwJrk1n4qutStYLRLmESQGzaBXLE8EN9oGMf3TXDf8Pu/Af/AETfxF/4FwUAfpPRXyj+&#10;yF/wUG8OftfeNNa8OaL4U1TQJ9L0/wDtB5r+eN1dfMSPaAvOcuD+FR/tJf8ABS34Sfs3+Jrjwxdv&#10;qPizxRanbdafoUaOto2M7ZpXZVVvVV3MM8gUAfWVFfAnw7/4LLfB/wAV65b6d4h0PxD4PinfYNRu&#10;Y47m2jzjBkMbb1HXojYr7usdb0/VNGg1ezvra60qeAXUV9DKrQvEV3CQODgqV5znGKALtFfCvxY/&#10;4LA/Bn4f69c6RoFnrPjuW3cxyX2lJHHZFgcEJLIwLjr8yqVPBDEHNdH+zx/wVK+Enx88W2PhWWLV&#10;PBniK/lWCxh1lENvdSN92NJkYgOTwA4XJIAJJAoA9l/aM/au8Afss2Oh3fjy6vrWHWZJYrQ2Vo1w&#10;S0YUtkDpw610PwM+OfhX9ojwDD4y8GzXNxok08tskl3AYX3xnDfKecZr4D/4Lif8ij8Jf+v7Uf8A&#10;0XBXpX/BM34gaF8K/wDgn6/i3xNfx6ZoWkX+o3N1cyfwqJAAAP4mYkKqjklgByaAPvOivhr4E/8A&#10;BUrSf2iPihpfgjwj8LvEdxf3rlpLiW5gEVpbqRvnlIztRQR9SQoySAfWP2nf29vhX+yrexaT4lvL&#10;3V/E0sQmXQtEiSa4jQ/daUsypGD1G5txHIU0AfRtFfnTov8AwWz+GF1fLHqngXxXYWhOPPtzbTsP&#10;cqZE4+hP419qSfHzwPafBa2+K9/rSaX4Hn06PVF1C9Roz5MgBQbMbi7bgAgBYkgAEmgD0Kvlux/4&#10;KR/BXUPi1b/DiLUdX/4SefXF8PJE2mOIvtbXHkBd+cbfMP3vTmvFrr/gtZ8J4fERtYvB3iyfR1k2&#10;f2iEt1dhnG8RGXp35YHHYHivzm+FviOy8Yf8FAPCOvaY7SadqnxOs762d1Ks0Uuqo6Eg8g7WHFAH&#10;9E1FeLftRftZeDf2SvCem674wtdWvYtSuGtbS20iBJZHkC7jne6Kox3Jr5Jj/wCC3Hw5N5tf4e+K&#10;FtN3+tWa2MmPXZvxn23fjQB+j9eW/Er9qL4UfB7xEug+NPHWk+HNYaBbkWd9KVcxMSFfGOhKt+Rr&#10;N/Zt/az+HX7VWg3mo+BtTme5sSq32lahEIby13DKl0BIKnBwysy5BGcgivxU/wCCh3x80/8AaG/a&#10;Ov8AW9N0u60mLSbUaFJFdOrs8lvPMGkBX+E7uO/FAH7/APh/X9P8VaDput6Rdx3+k6lbRXlndwnK&#10;TQyIHjdT6MrAj61oV+a/7Hv/AAU98K6lY/B74Mp4L1hNVWy0vwz/AGm1xF5HmxwxwGXb97aSucdc&#10;GvQvj9/wVa8I/AH4veJPAGo+Bta1S90SWOKS8tbmFY5N8SSAgNyOHA59KAPuaivNf2jvjfYfs4/B&#10;nxD8RNT0241ex0b7P5lnaOqSyedcRQDBbjgyg/QGvLf2O/269A/bF1LxRaaJ4Z1Lw+2gxW8srX80&#10;cgl80yABdnTHlnr6igD6cooooAKKKKACiiigClrGtaf4d0u61PVb620zTbWMy3F5eTLDDCg6s7sQ&#10;FA9Sa8t8L/tffBTxp4ii0LRfih4Yv9WmfyobWPUYwZnzgLGSQHJ7BSc18d/8FFL7Ufj5+1d8Gf2c&#10;INSuNO8OakY9X1n7O+3zgzy8c9Wjht5WXORulHUjjvv2nP8Agmx8G5P2ePEv/CE+D4fDvinQdLmv&#10;9M1GznlaeWSGMyeXKWc+Z5gTblskFsjFAH2V408a6H8OvC9/4j8S6nBo2h2CB7q+ujiOJSwUFj9W&#10;A/GvHf8Ahvb9nv8A6Kz4d/7/ALf/ABNed/sE+OLb9rj9ivT9N+IUMfio2c0vh/V1viX+1+QySQmQ&#10;5yzeU8BJJyzAk9a9E/4YJ/Z7/wCiTeHf+/Df/FUAanhf9s/4IeNPEWnaDofxL0LU9Y1Gdba0s7eY&#10;mSaRjhVUY6k17TX5TfDn4S+B/i9/wUstrX4UeGtP8MeAPhSRcanfaXFtW9vonIxuJOczfIOxSCRh&#10;1r9J/jJ8RbX4R/Cfxd40vMGDQtLuL/Yf+WjpGSiD3Ztqj3YUAYXwv/aN8F/GLx5458JeFrm6vtS8&#10;GXQstXla2KW8cxeRNiOfvndFIOP7p9q7vxP4m0rwX4d1HXtcvotN0fToGubu8nOEhiUZZ2PoBXyR&#10;/wAEp/hzeeF/2ZT4v1kvN4g8earc69dXEwHmOhby4847NseUf9dj9K8o/wCCk3gn9pbUPhz8RNXl&#10;8b+FrP4L2jRzf2JYmWPU7i3MkaqkrfZ8Md7AlRKFIHOelAH6F+EfF2j+PPDen+IPD+oQ6rouoRCa&#10;1vbc5jmQ9GU+nFa9eBfsE/8AJnPwm/7AkX/oTV1f7RWk/F3WfA1rb/BfWfDuheKvtyG4u/EyO0H2&#10;Ty5A4QJFJ+88wwkZXGA30IB09j8VPCWpfEbUPANtr1nN4y0+zGoXWjKx8+K3JQCRhj7uZY/++hXV&#10;1+Vv/BP/AMPeOfCv/BSn4uaX8Sddt/E3jiHwtOdT1S1kZ4p3a40112FkjwoRkUDYoAXAGAK/VKgD&#10;gfjh8cPCf7PPw+u/GfjO8ls9Ft5ooCbeEyyvJIwVVVB1PU/RSe1a1x8TPDWl+CbDxZrWsWfhrQ7y&#10;2iuludcuI7NY1kQOocyMArYPIzxg18V/8FDmPxu/aC+AH7P1u/m2uq6r/wAJDrdup/5dItygkD/p&#10;kl717gV9M/tD/sq+CP2nrXwvYeN0vZ9H0G6e7j0+yn+zpcM0ewLIyjcFA7IVOcc9iARaL+2h8CvE&#10;GtJpNh8V/Cst9I2xEfUo41dumFdiFJPYA89q9nVgygg5B5BFfF37R/8AwTp+A83wH8XS6L4Ns/Ce&#10;q6RpN1f2OsWUsokhkiiZwZMufMQ7cMGycE4wcEc9/wAE2/jvq8X7AviHxN4naa+t/AUmpxW0kxJe&#10;aztrWO6Vdx6hfMeMdcBAO2KAPrD4mftD/DP4N3EFt428c6H4avJl3x2l9eIs7L03CPO7b74xW38P&#10;fij4Q+LGinV/BnibS/E+mq2x7jS7tJ1jbGdr7SSrY/hbBr84/wDgnb+yv4W/af8ADniz44fGXT18&#10;c+IvEGtTx20WoTO0EaIF3ybAwBJZiiq2QixLtApnijwTp/8AwT//AOChnw2bwI8+kfDv4kCPT7/R&#10;TM726SPL5JA3EnakkkEqknK7nUYU4oA/R/x38UvBvwvsUvfGHirRvC9q+dkmr38VsHx2Xew3H2Ga&#10;47wH+1j8HPibrcWj+GPiT4c1bVpiFhsY75EmmJ7Ro2C59lya5/42fsU/DP8AaK+JmkeMviBY3muy&#10;aVp40+20v7U0FqQJXk3v5e12bLYxuC4ByDnj5W/4KMfsP/CH4e/s2658QvBfhy38FeJPDctpJBPp&#10;sskaXCyXMcJjdNxG797uDABsqBnGaAP0ipGYKpJOAOSTXi/7GPj7Wvid+y18NvEviJ3m1q90pBcz&#10;yDDTtGzRiVuOrhA57Zbivnr9pj4x+J/2qviddfs3fBe/NvZRcePPGUGTDp1tuAe1ikU/M5+ZWUcs&#10;cpkASlQD6w+Gvx6+Hnxi1DVrHwT4u0zxNdaTt+2x6dL5nkbiwUk4xglGwR1xXfV+X/8AwSO8L2vg&#10;f47/ALRnhyxeWWy0e8h0+B5yDI0cV1dxqWIABbCjOAOa/UCgArlPGXxU8JfD3VvDml+JNes9H1Dx&#10;FeLp+k29yxDXlwWVRGnHLEug/wCBCtHxtDr1x4L1+LwrPZ23iiTT7hdKn1EMbaO7MbCBpdoJ8sSb&#10;S2ATgHg1+R/x38H/AB38N/trfs2Xnxw8YaD4nub/AMV6f/ZNv4dMgtrKNNQtfNGxoIsFiyfN8xO0&#10;ZPygUAfsVRRXzH+2V+1lc/BW10rwJ4Ash4m+M/ixhbaFosKiX7MGO03U65+VB8xXdwSpJ+VHIAPX&#10;br4+fDux+J0Hw6m8X6WnjmbGzQhNm5JMZkAKjodg3YPbmu/r8bfhr8CNU/Z9/wCCmXwa0PxDr8/i&#10;bxXqdi2ta5qU0hkEl9PBe+aEYjcyjYo3NyxBPGdo/Uj9o7432H7OPwZ8Q/ETU9NuNXsdG+z+ZZ2j&#10;qksnnXEUAwW44MoP0BoA9KrzX4gftLfCn4VXj2Xi34h+HNCv0+9Y3Woxi5Xp1iBLjr6VW/Zn+Pmn&#10;/tMfCHSvH+l6XdaNZahLPElneOryL5UrRkkrxyVJ/GvNLD/gnD8DW8ceKfF/iDww/i/XvEOrXmrX&#10;E2s3LvFC9xM8rRxwoVTaC+AWDNx1oA9i+Gfx4+HfxkWf/hCPGuieJ5IBumg069SSaIdi0edyg+pG&#10;DXczTR20Mk00ixRRqXeRyAqqBkkk9ABX5Ofte/A/wz+yv+2F8AtV+CcEvhzxD4g1MLd6Hp0zugUX&#10;EEasIySQkyyzRsv3CIjgD5q9k/4K2fEPXZPDnw0+D3h28exuviFq/wBnu5VfarQo8MaROf7jSzox&#10;x/zyweDyAfTkX7ZvwKm8QDRU+LPhNtQMnlBRqkXlls4wJc7Cc8fer2SORJo1kjZXRgGVlOQQehBr&#10;5E1L/glr8Brj4Sy+ELTwutvq/wBkMcPihp5TfLc7SBOzbsH5uTHjZjgAcVxv/BI34t674s+Dvin4&#10;feJrqS71bwDqi2EXnMWkitJA3lxEnkhJIZ1X0UKo4UUAfd9FFFABRRRQAUUUUAFFFFABRRRQAUUU&#10;UAFFFFABRRRQAUUUUAFFFFABRRRQAUUUUAFFFFABRRRQAUUUUAFFFFABRRRQAUUUUAFFFFABRRRQ&#10;AUUUUAFfIP8AwVe/5Mj8Y/8AX5p3/pZFX19XyD/wVe/5Mj8Y/wDX5p3/AKWRUAfKv/BDn/kZ/i5/&#10;156b/wCh3FfrRX88n7G/7aWsfsc6l4pu9I8N2PiJteit4pFvZ3iEQiMhBG0c58w9fSvsP4af8Fk/&#10;F/jv4jeFfDU3w50S0h1nVrTTnuI76ZmjWaZIywBHJAbP4UAfEvxm+KGo+P8A9sbxJ4t1/RP+E0lH&#10;ieQLoExcpdQQzGOG0wg3FNkaJgckA+teuftHfHrxL+0L8O4fDJ/ZisvCF1azRy2Wr6Lo1xHPbBT8&#10;0a7YlyjLkFTx0OMqK1f21P2X/iJ+yf8AtKXnxZ8HaTdXXhI60PEem6vawtNDp83m+c0FwF+4qvkD&#10;d8rIQMk7gPfdO/4Lg6UPC+6/+Fl4fEax48q31VBZvJgc7zHvVSc8bWI9T1oA8K/Z3+IHxB+Cv7A/&#10;7SGny6fq3h9luNKjsJr2GW3Kfb3e2umiDKPm8qJRlTkFlPGBnxb9j34wXXwX1zXtY034OWPxX1KS&#10;OGKOa+tJbkaYuXJKKqMFaTj5jziPA6tX6E/A+9+Jf/BRj9n346WPxGs5fD9jrxsx4UVrKSCxtXi3&#10;yoYXYbpF8xIvMcEkhiOAQtfGX7Pvxo+J3/BMj4va7YeLvAt01jq8cdvqOlXjGBbkRMxiuLa4Csj7&#10;d8gBG5SHYHB5AB5z+0VN4r+PHxHk8W6f8ErrwE09skVzp2h6TcCCaZS2Z9vlgBmUqDgc7M9Sa+sP&#10;+Cj7Ta3+xn+zt4k1nTVtvFuowW39q3U8AS7mmWwRXMrEBicrnDdOnaui+Jf/AAWY1rxpo/8AYPwl&#10;+HN5aeJ9QUww3moSC7khYjrDbxr+8cdQWOARyrDiof8AgqJc6/efsa/s53HisXa+KZYLWTVhqEZj&#10;uBeHTkM/mqQCr+Zu3AgYOeKAPXv+CQ/gnw74g/ZQuLrVNA0vUrn/AISO8TzryzjlfaI4MDcyk45N&#10;fnN/wUS0200f9s74m2dhaw2VpFd24jt7eMRxoDaQHhQMDkn86/TP/gjh/wAmi3P/AGMt7/6Kgr4K&#10;/wCCrHwj8ReCP2sPE3im9064HhzxP9nutO1LYTDIy20cckW7oHV42+XrtKnvQB+4Gl+BfDWh3iXm&#10;m+HtK0+7QELcWtlFFIARg4ZVB5Ffgd8A/wDlIp4X/wCygH/0sav0g/ZV/wCCoFv+018WvCXw+t/A&#10;kui31/aXE2o6hNfiSNHigZ8QoEBYMy9WIwOx61+b/wAA/wDlIp4X/wCygH/0sagD79/4LQeG9Jsf&#10;2bfDuqW2l2VvqVx4ytVmvIrdFmkBsr0kM4GSMgdT2FeRfsA+OdS+Gv8AwTn/AGhPEmjym31awu7t&#10;rSdesMrWUCLIPdSwYe4r27/gtYw/4Za8KjPJ8Z2px/2431ebf8EuPhvF8Yf2IfjV4JmmW2GvaldW&#10;CXDDIhkexhCSY77W2t+FAHyx/wAEz/2bPDH7S/x9vrDxrbvqPh3RdKk1OawWZ4vtUvmxxxozIQ23&#10;94zHBGdoHQmu6/4K1fA3wH8EfiH4DtvAnhiy8MW+o6ZPNdQ2IYJK6yhVYgkgHB7V4d8Ifip8Sv8A&#10;gn38f9RuJNCWz8Q2cUml6no2rxsI7m3Z1bggg7SY0dJFJBwCMqSDY/bI/ag8b/tXa14X8V+KvC1r&#10;4Z0uG1mttH+xxTBLlBIDK3mSEiQh/lyoAGMYyDQB+vf7A2ip4k/YF8AaTJI0Md/o15atIoyVDzzq&#10;SPcZrkP2Zf8AgmF4V/Zl+L2meP8ASvGmsaze2MM8K2d5bxJGwliaMkleeA2a6D9iW+uNL/4J0eEr&#10;20laC6t/D2oTRSr1R1luCrD3BAr4p/4Jw/tcfGH4tftX+HPDfi/x/quvaFcWl9JLY3TJ5bslu7KT&#10;hR0IB/CgD9iaKKKACiiigAooooAKKKKACiiigAooooAKKKKACiiigAooooAKKKKACiiigAooooAK&#10;/KX9rD4dy/Gz/gq54N8FXPiPVPC1ve6CkK6ppEgiuoYltbyZ0ic9C5Dpnn754PSv1ar89/8Ago58&#10;KvGXgT4u/Dj9pj4faRPr194QKW2tadbqzMbVJHdZCFBbYyyzRyMASqshxgEgAf8AFD/gj/8AC9fA&#10;WoT+AdR8RaN41sbdrnTr6e/89ZrlF3IJFCAjcwHzR7SpOQDjaeu/4Jj/AB68R/tGfsx6vpvim/k1&#10;HxB4fuZNG/tK5JeS4gaFWheVsfM43MhPJIQEkkk1wvxC/wCCvngDxD8Mbiy+Hvh/xJqnxE1i2azs&#10;NIlsRi2uZFKqzsrN5gUnIWMEtgD5ckjsP2Mfg/4o/Yn/AGKfE+vap4dk1Xx1cpceI5/D0ZPnHbEo&#10;htMorEOVjycBirSMMHFAHAeC/wDgjvL4R8PvawfHbxPpt/ITIzaLam0tvMxgExiYlsYAzuBOO1Q/&#10;sufFP4tfs0/tkL+zf8T/ABbcePtC1i3e40XWb53kmT91JNG6u5ZwjCKSNo2ZgrqNpwCW7Xw5/wAF&#10;kPgrfaPLLr+keKvDmsQArNpklik5LjqsbrJg4PHzhDntXAfst6P4r/bM/bem/aT1Pw7eeGfh7oFq&#10;1p4fS/BWS8PlPFGB2YDzZZWZSVViqAtyaAP0wrl/il/yTLxd/wBge8/9EvXUVy/xS/5Jl4u/7A95&#10;/wCiXoA+Kf8Agk74i0bwj+w7r+t+Ibu3sNC0/W9Rub65uv8AVRwrBAXLeoxnjv0qax/4KYa98Rry&#10;6svgV+z54o+IGjWUn2f+13Y2VohGMDCRSKuQchWdWwQdvUV45+yj8Nde+L3/AASY+JvhTwwskuu3&#10;mr3MttBD9+4MLWc7Qrz1kWJkA/263P2Rf+Ck3wr+Bv7PXh34e+K9B8Q6P4u8NpLYzaVY6YHN3N5r&#10;tlPmXEjFvmDhSHLdepAOW/Zt8XeMdd/4KvSap4w8FQ/DrxDrWjzHUNCglEgC/YVdHZgeWfy43PfO&#10;cjNfVPx8/wCChPhH4O/FC8+H3grwRrHxS+JTEC70vw9DtAkCAiOSVUd2cLjIVH2jgkEYr5Y+BHxD&#10;1/4rf8FaLDxT4i8I3fge61DR5ZLfRdQbNzHbDTiIXlGBtd0AcqQNu7HOMlPh78WrD/gn7+3B8aZ/&#10;i1ouqnTfGl3PeaV4jtbXzt8L3L3AIyRuVhKofYSVeNQR3ABxf/BRr40fF34wfCPw7N8QPgQ/wy0W&#10;11uM2esXt4J7lpXgn/0bBVGCsqlz8vWFc44Fewf8FPLePxp4V/ZZg1dTcxatfql2u4qZFljsw4yD&#10;kZDHkHPNeXf8FIP2xrb9qL4K6PB4M8Ga5F8PNP8AEcEj+MdWhFvFdXv2a6VLeCPJLDYZmZs5BQAg&#10;ZBPq3/BRT/kXf2Qf+wlb/wDoFlQB+jHhLwH4b8B+H7TQ/DuhafoukWgUQWVjbrFGm3GDgD73H3jz&#10;nnNb1FFAH5i/8FMvHviPWPj94O8Ca54b8UeIfg5p1rBrOqaX4XtX8zVLgySARSzAYCgIvA5AdiPm&#10;2leW/ab/AG+LDx9+y74n+HGlfBDxf4L0yewt7G1ubq0ENlYxRyxFFICgKoCBQB6iv1jr5s/4KO/8&#10;mT/FP/rxg/8ASqGgDyL/AIJVftB/8Jp8ItA+GX/CIazpn/CN6TLcf2/dR4sr3N03yxNjkjzfX+E1&#10;94V82f8ABOL/AJMn+Fn/AF4z/wDpVNX0nQB+af7W3g3RPH//AAVi+BmheI9Mt9Z0a58NQtPY3ib4&#10;Ztk2pyKHXoy7kUlTwcYIIJFe3f8ABVDwzpd5+w34zmksYC+jzabPYYjA+zMb6CElOPl/dyuvHY4r&#10;yr9oj/lMF8BP+xYX/wBC1Wvaf+Co/wDyYn8Tf+4Z/wCnS0oA6H9gX4f+G/Bv7J/w4n0TRLLTbjWN&#10;Dtb/AFGeCICS7nkjDPJK/ViST1PA4GAAK+av+CeOi2/g39uD9qbw9pSLaaPDqDtDZwoEjjUXkxjR&#10;VHQIsjKB6V9a/sV/8mkfCH/sWLD/ANErXyR+x/psutftzftf6fBcG0nu3uII7hesTNcSKG/AnP4U&#10;Ad54w/4KX6NH461fwZ8EfhVr3xg1eymka8n0NDBZ+YXIeQOkUjON2cyFVVj0Y5zXyd+0f8Uvif44&#10;/a4/Z48SeP8A4Up8KtUg160isWN0s899Gt7blhIwAO1CxwCAMSt15re/YW/ao8LfsE6b48+FXxk0&#10;DWPDniVNba9+2QWPnCVfKjiEZ5DFQYy6OAVYSsQRxnD/AGpv2i739pT9pj9nTxFbeCNX8KeDItfg&#10;j0PUNbURz6sDe2plmEYJ2xj92FILA5PPUAA++/2qP23vAH7L/iHStHu9IvvF/wAQtThUWWh6LCrX&#10;Plu5VN8h+4HYEKoDMSPu96+Qv2xP2k/jf8Z/2bvFth4i/ZnvfBXg6SKC4n1jW70tNY7ZoikixvFE&#10;wfcQv3c4cj1q/wDtLeIJv2Sf+Cllh8bvGug6hrPw+1zT0trXULOAS/YZBZrbOqbiBvUoXK5UlJmI&#10;ycgzftkft/6H+0R+zr458K/Crwf4g8RaW1pE+ueJb21+y2WlwCeMjkkl5GYIoU7fvZG7BFAHSahq&#10;E+p/8EVVmuH3yL4djhB/2Y9RWNB+CqB+Fe//APBOT4f+G/B/7Jfw/wBR0XRLLTtR1rTUvNSvIYgJ&#10;ruUs3zSP95sdACcAcDAr53/5wnf9wP8A9ytfVH7BP/JnPwm/7AkX/oTUAfLvw/0Gy8Hf8FlvGdto&#10;8K2FrqXh5rq4t4QFRpJLa3eQ4A/ikXefViTVH/gn3ptl8dP21P2ifin4kgXUta0LUks9Ia6QMbOK&#10;Wa5jQoOQrJDaJGCOcM3PJre0X/lM/r//AGKq/wDpHBXmcnjvUv8AgmR+2X8RtW8T+HNT1T4VfESd&#10;r221DTUV2VzK8yBCxVS0TSzIYywbaQwJ4yAfTP8AwVit4pv2J/FkjxI8kV7p7RsyglCbuMEg9jgk&#10;fQ18qftw+Nr+1/Yx/Y/8C29tcahZeJNI0u6utOt5fKN8Laxs1SAuORua644IBUHqopP24/29rX9q&#10;L9nnxJoHw78AeIZfB1vcWkus+LNYiSCC2InjMUUaqzBmdyo5YEDJ2kfMPV/2gv2bPEvx6/4J8fAP&#10;V/A8Ulz408G+G9G1OxtIP9bcxNYQCVIv+mgKxyD18sqASwoA7bQf2rvjt4W0Wx0fR/2LtW0zS7GF&#10;be1s7XxNFHFDGowqqotMAACuS/YP8A/FDRP2wPix4y1/4V3/AMLPBXjDTXvf7MnnWeFL5biEqodQ&#10;uSRJdP8AcGNxA97vw1/4K+/D2Hw1FYfFTQvEHg/xzYIsOpWUenGSKSYDDGMbg6ZIzsdRt3Yy2M17&#10;J+y3+21F+1h481y18M+BNd0nwNptiZY/Eurx7Fu7nzVTyVCbkHy7m/1hbjoMUAfNP/BFL4f+G7n4&#10;beNPGE2iWU/iiHWzp8OrSxB54bf7PE/lox+4CzsTtxnjOcDGj/wUy0Sz0X9qz9lTxLYxLa61ea/9&#10;mnu4gFd0gvLBogSBk7TPJ1/vVf8A+CJn/Jv/AI5/7Gdv/SSCj/gqP/ycB+yN/wBjPcf+lel0Afon&#10;RRRQAUUUUAFFFFABRRRQAUUUUAFFFFABX89v/BST/k9z4pf9flt/6RwV/QlX89v/AAUk/wCT3Pil&#10;/wBflt/6RwUAfv8AeFf+RY0f/rzh/wDQBX4O/wDBU280+8/bc8eGwMbNHFYRXLRjgzLZwhsnuQNo&#10;P0x2r1XxB/wWc+Jtx4PGj+HvCHh/QL1bdbdNUd5bp4gFC70RiF3cfxBh7Gua/Yw/YR8eftTfFCLx&#10;78SbLUbLwQ15/aeo6hqyMk+uSFt5jiDYZlcn5pPugFgDu4ABS/4KQabq2m+F/wBmZNUjnjlj+Gem&#10;wSidskXCIvnA8/eGVyfpX6M/8Ep7yxuf2IPBEdoVNxb3OpR3m3qJTfTMM+/ltH+GKs/8FDv2O5P2&#10;qPhDZx+HUt4PGvhp3udIWQhEuI2UCW1LdF3hEKnoGRc4BJH5bfs//tY/GH/gn34h1zwneeHClncz&#10;ia98NeJLeWHZMBt86FgQVLKANw3KwVeDgGgD9L/+Ct1zZQfsX68l20azzapp8doH6tL54Yhffy1k&#10;P0Br5W/4IfQ3DeP/AIpzKH+ypplkkjA/LvMshTPvhXx9DXzp8eP2mvjJ/wAFDvGGi+HbPw49zbWc&#10;hew8M+HLeSRFkb5TPMxJ3MAcb22qoJwFyxP6wf8ABP39kd/2S/g7JYavJDc+MtemW+1mW3O5IiFx&#10;Fbq38Sxgtz3Z3xxigD8RPAPgfUviZ+0bpfhTR9V/sPVNY8Q/YrbUgWH2aR5iFk+UhuDzwc19M/tY&#10;/wDBNP4pfBv4cah8RtZ8d2Pjuy0lY1vvNlnF1DE0iorJ5u4MoZxkbgRnIB5x8v8AhD4kXHwf/aAs&#10;fG1pZxahc6Br51CO1mYqkrRzFgpI5AOO1fRv7S3/AAVH+IP7SPw1vfAK+GtH8NaPqhRb5rNpJ7i4&#10;VZFdY1ZjhAWVc4Uk4xkDIIB9kf8ABKX9su++Mul3vwp17SNNsNS8NaaL3TbnR7RLSGazWRI3V4UA&#10;RXV5UOUADBz8oIJbqPi1/wAEqPCPxa+NmtfEi88ca1YX+qaguoPZQW0LRIy7cKCecfKPzryz/gkD&#10;+yj4u+HOoeIvit4u0u68Prqmm/2RpOn3sZinmhaWOWWd4yMouYYgmeW+Y4xtLeG/tUftjfGnwX+2&#10;V4w8K6H8RNX03w9aa/HbQafCyeXHEfLyoyuccnv3oA/amiiigAooooAKKKKACiiigAooooAKKKKA&#10;CiiigAooooAKKKKACiiigAooooAKKKKACiiigAooooAKKKKACiiigAr5B/4Kvf8AJkfjH/r807/0&#10;sir6+r80P+Cl37aHwo8efA/x/wDCfRtdubjxvZavFZT2LafOiLLa3iiceaUCHHlvznBxxQB9tfsn&#10;f8ms/Bv/ALEzRv8A0hhr1Wvjn9h39s/4U+PfAfwr+E+i67c3Pjex8LWVlPYtp86IstrZIJx5rIEO&#10;DG3IPOOK6j/god+0r/wzd+zvql1pl35HjDxBnSdEVD+8SR1/eTqP+mSZYHGN5jB+9QB82auR/wAF&#10;BP8AgoZFpRH2v4S/CElp9vzQ3t2JBuB7HzZowvcNFatjG6v0wZgqkk4A5JNfMv8AwTz/AGa2/Zs/&#10;Z30ux1S38rxdrzf2vrTN99JXUeXAT/0zj2qR03FyOtdJ+3L8Wv8AhS/7K3xB8RRTeTqL6e2nWDD7&#10;32i5IhRl913l/ohoA+ev+Cfa/wDC8v2kv2gPj/OBNZ3up/8ACN6HOPmU2sWwkg/9co7M8f3mrk/2&#10;skEX/BWn9nuadQlu+kWcaSSDCNILu/woJ43ZZOOuWHqK+pf2B/hKfgz+yb8P9EnhaDUruyGrXyyK&#10;A4nuT5xVh6orqn/ABXh3/BTz4Q+Lvt/wz+OngHTJtX1/4e6gs95ZWsbSSyWwlSZH2qCSiOjhwP4Z&#10;iTwDQB96V+K/7E82oWf/AAT9/atnhdhA9nHCgBz1gdZeO2Udcn/Cvo/4j/8ABX34f+JPhDf2ngbQ&#10;/EVz8RdYs2srLSZrMFLa5kUoGaRWPmBScqEG5iFGFySPSf2I/wBjm58B/sU658P/ABvbyabrHjuK&#10;8m1a34MtktxCII09nSNVcj+F2YdqAPn79hj/AIJ5/Dz9oL9mnwf408e674l1s3RvUtNEh1HybLTV&#10;S8mjYRqAW3OY95OQDv6dzmeKPAeo/wDBMX9rz4Zp4I8R6re/DDx5dLa32j6lLvA/fRxT52qFdoxN&#10;DIjgB+qHgktb/ZT/AGrZv+Ce8eu/A/47aDrGmWun3813outWNsZ4ZYnOWCDI3RMw3q6ZOZGVgpHF&#10;w+INU/4KcftffD/xB4b8N6lpfwd+HdwtxPq2qRBPtUolSV0ABK7pDFCnlgkqgLNjOAAfQ3/BVT4l&#10;XXg/9l248MaSHm17xxqVvoFpBDzK6M3mS7R3DLGIz/12HrX0j8E/htbfB34ReD/BNqQ8ehaXb2LS&#10;AY82REAkk+rPuY+7V8dfGof8NCf8FPPhf4DUC50L4Y6Y3iXUkAz5d0+yVAw6Yz9g6/3zX33QB4t+&#10;2p/yaR8Xv+xYv/8A0S1eff8ABLj/AJMT+GX/AHE//Tpd1x/7en7aHwo8MfD34s/B/UdduYfHkmhy&#10;2S2C6fO0ZluLVZIh5oTZysqHOcDPPSvPv+Ca/wC2f8KfDPwJ+F3wfv8AXbmLx7JdXVktgunztH5s&#10;9/PJEPNCbOVlQ5zxnnpQB2v7cn7IvxF8UfFzwl8d/glcwD4h+HY0hm0ueRI/tiIXKujOQhYrI0bo&#10;xAZCMEEYbn7/APaE/bQ8ZeGNU05/gp4b8CiOymbUPEmtXTC1togjF5Ej80sSADgASdsgivqT9pT9&#10;qTwj+yroOg6540g1F9J1bUP7NE+mwrM0D+U8gZ1LAlcIR8uTkjg9vjX47ft6aj+154e1D4O/s5eE&#10;9f1vVfEMQstS8QXVuLe3srSTKy55OwMuVMkmwAEhdxIwAbf/AARP0a4tf2fvGupyCRbe88StFEG+&#10;6fLtodzKPq+Cf9nHY1meBf8AgjnJ4S0OaAfHPxJp99P87/2Fam0t9+MAsnnEvj1yM+1fVHwq+GJ/&#10;Yz/ZDl0XQ7E+KNY8LaFe6pJb26srarfiOSd0XALfPJ8i8EhdowSMV4T4X/4LHfBu+0uU+JtE8U+F&#10;datxifTZLJLgeYByiOrjPPHzqn0FAHB/s9/Ej4u/sl/tnaX+z38SfGVz8RPC3iS3+0aTq2oNI88W&#10;5JTFIhdmdVZ4XiaMsygjKng7ut/as/ZT+Lng39pi2/aK+AKWmreIZokj1jw7cyLH9o2xrCxAZlWS&#10;N41Xcm5WDJuUlj8vD/s92vij9ur9uax/aDuPDl94a+GXhO0+yaK+oJtkvCiyiNAQdrN5k8krbMqu&#10;AmSTk/Yn7S/7ZHgT9k/UvCVv46i1RbbxIt4be7062E6wtb+RuEi7g3zeeMFQfunOKAPkb42fHb9r&#10;j4hfAj4gWmtfB/w/8OPC6eH74a3rGrXTM72xt2EkVvH5hbzHUlVJVgCRll+9Xr3/AASL0afS/wBj&#10;PR7mbzPL1HV7+6h8w8bBL5R2+26JvxzXiPx6/ao8S/8ABQ6wPwZ+APhbWR4f1C5iHiDxdqsP2e2i&#10;t1YPsJXdsQkKxyQ7hNgQ7jn9Dfg/8MdM+DHwv8MeB9GJfTtCsY7OOVlCtMVHzysBwGdizH3Y0Adj&#10;RRRQAUUUUAFFFFABRRRQAUUUUAFFFFABRRRQAUUUUAFFFFABRRRQAUUUUAFFFFABRRRQB+Zf/BcG&#10;3uW8A/CydFf7Gmp3qSMD8odooygI9cK+Poa6X/gibeWL/s7+NbWMr/aUfiqSScD73lNaWwjz7bkl&#10;x+NfT37ZH7NVp+1V8DdV8GvNFZaxHIt/pF9MMrb3kYIUtgE7GVnRscgOSMkCvxn+GPxP+Nv/AATa&#10;+K2pw3Xh+TSp71BBfaRrUDtZajGhJSSN0IDldzbZEY43MDnJFAH7J/t2XNla/se/Ft9QaNIDoFxG&#10;pk6eawCxD6mQoB74r8rP+CPUNxN+2AjQhzHF4fvnn2ngJmJRn23FPxxXPftIft5fFr9tyz0/wDY+&#10;HY9P0madJf7A8OQzXNxqEy8r5h5Z1U/MEVQM4JyQpH6D/wDBMf8AYl1T9mnwnqni/wAaQpb+OfEc&#10;KQ/YAQzabZg7/KZhx5jttZgCQNiDqDQB+aH/AAUk/wCT3Pil/wBflt/6RwV98ft1/sG/Br4Yfsd+&#10;KNa8G+D7fR/EPhyO1uLbVPtMzTyg3MUcolZmPmbkd+CMBtuMAV8D/wDBST/k9z4pf9flt/6RwV+v&#10;/wDwUd/5Mn+Kf/XjB/6VQ0AfB3/BGnxdceF7r44SRp5sdvoVvqXlMxCs8Bn2gj33nmvmL9kP4YRf&#10;taftdaHo3ja7nvbXW7y71bWplkKS3W2OSeRdw5BkcBSRggMSMECvpz/girpsGseOvixYXSeZa3Wh&#10;QQSp/eRpWVh+RNfMOuaL8RP+CeX7UsV1HaGDWPD15LJpl1ewMbXVLNw0e8YxuSSNyDtOVJI4ZeAD&#10;6v8A+Csf7NHww+Bfw18AXvgPwdY+Gru51OW0nmtDIWliWHIDlmO45Gdx5967X9h7x9qfwv8A+CWf&#10;xQ8U6NIYNX0261WSznHWGYwQKkg91Zg34V8ifthftsePv2wPBvh+XW/Btj4d8KaTfuILyxjmdZbx&#10;ovmjMznaSE52AZGcknIr7m/4Jk/Dqw+Ln/BPfxl4K1NjHZa9qeqafJKoy0XmW8KiRfdSQw91FAH5&#10;r/sq/Ey4+F/xIu/EkPwutfi1qUdqwistQt5LlLV2dc3GxVbLfwhmHG445xXU/tQeKPFX7SHirTfE&#10;Fr8BpfAN9b27QXX9haTcKl782UeRfLA3LyN2MkEAn5RXSfD3Vvi1/wAEu/2gp9U1/wAIyXNpNFLp&#10;k6zF0sdXtSyuGt7gAruzGjA4LLyGUZIr6i8bf8FsG1bw+LHwD8MblfFN0PKifVrsTQwyEYBWOJQ0&#10;xz0GU/pQBxH7VOqa5q3/AAST+BL+I7W7s9WtvEsVg8F8jJMsdvFqkEW4MAR+7iQjI6EVrf8ABJ79&#10;lH4V/G34a+LPFXjrwnb+JtWsdZOn2322aUwxw+RE5/dBgpOXPzMCRxjFXP27Nc8Z+JP+CY/we1X4&#10;hC/XxleeKoZtRGp2xt7jcYNSK7oyq7fk2YGBxivT/wDgiZ/yb/45/wCxnb/0kgoA+q9W/Y++CF54&#10;U0vRNR+Hegv4f0R7m4s7WaMiG0M2wzuPm43eUhP+6K/GX9sjxV8Nvil8YrLwP8Avh9ptlpFndfYY&#10;L7R7Ytc63ds2zMeGOYc8JgfNkseCAPtz/gsZ+0d4p+H/AIb8OfDPw/MdN0/xTazXGrXsLkTTQI6q&#10;LdSPuoxJ3/3hheBuDfnj+yb+05a/sreMrvxZB4E03xd4iaLybG81O5dBp6kESGJVH33B2ljyFyBg&#10;M2QD9T/2c/2VY/2Cf2VfiH43mWG/+Kf/AAjN9qt9eAho7Yw2zzR2kR6FFdAWb+NuegUD89/+CZfw&#10;w0X45ftd2Y8ZWya/a2Flda5NbX4E0d3OrIqmUMDvG+XeQepUZyMg/dP7IH7d+pft5eMPGXws8U+D&#10;NN0PRbrwreTXE1jdSSPIjSQ2zR4YYAK3LHPsK+FNF0v4kf8ABL39qS11zW/Db6tp1q01rHcfNHZ6&#10;zZSAj91NtIV8BW2nJVlAYEdQD6u/4LL/AAL8H+H/AIX+DfH2i6Dp+i62utro1xJp9skH2mGW3mlX&#10;zAoG4obfgnkB2H08R8D/AB+8UaX/AMEmfF+iRXki+V4sXwxb3Ct88VhPGlzJEPYnzl/3Zcdqxv2y&#10;v22Nd/b6ufCngDwL4D1K3sbW8N5HYxsbu9vrooY1OyNcKqK8g753kkjGK+xfB/8AwTl1CD/gnnqn&#10;wov5La3+IWrXR8StI0gaGDUQEEUBcA/L5UaxMwyAXdhkdQD89P2OvjlffA+PXb/SPghp/wAUdSup&#10;Ej/tS+s5blrJAp/dIFRgm7JJIwTgA8AVy3xst/GHxV+Kd9400T4P6j8P3umjlOm6DplykEU6AAyx&#10;gINjMQGO0D5snqTXrn7MP7TfxD/4JueOvEfhjxr4BvpNO1Vke80a/ZrSZJY9yrPbyFWR1IbBIBVw&#10;FwwxmvePit/wWC8WfE7Sz4V+C/w91DTvEWpIYU1Cc/bryMnj/R7eNSC/ozFgP7poAd/wV41i98Rf&#10;An9nrVdSieDUb63murmKQEMkr2tqzqQQOQxPYV8E65+0H4i1T4AeGfhFbsbHwvpV/c6ndJHIc39x&#10;I+UMn+zGv3V9WZjn5dv6Af8ABY57+T4O/AZ9UEo1NluTdeeuJPN+z22/cOx3Zz71ynwY/ZDtP2lf&#10;+CZUNxoemwjx/oms6jqWmTQxKJbwgqslszYy3mIihcn70cfYUAfXH/BLX4H+Cfhz+zdo3i3w7ewa&#10;7r3iyFbrVdVRMNE6kg2a55VYW3Kf7zBm6FQPzN/4KDeBPFXwv/bJ8W+IPEuiPe6ZqmsDVtMm1CJ3&#10;s9QtsqyxbsjcqgCNlBBAGOBg16L/AMErf2uj8D/ik/w48UXZg8G+KrhY4XnO1NP1I4VHJP3UkAEb&#10;eh8s8BWr1zx1/wAFHvF3wT+M/wARfh98YfhunjnwQniXUjpH9qWotrhbH7VKISgljMdxEE27DgHB&#10;++RgUAc94e/4KNfs9/E3Q7fwv8V/2d9L0rSWQW5utCt7e4S3UgDfGAkMsIH/AEzcsAOM9Kf/AMFV&#10;PF2jeH/gT8AvAXw81EXPw2uLKa/s5IpzKLmKCOGO1yx5O1ZZc7uckZwVr5h/aC8ZeFf2sPijoNl8&#10;D/gmfB920bQyadosas9+7Mu1zBCojiCcjcOMNliABj60/av/AGEvGmj/ALBvwgitbSbW/Fvw9hu5&#10;NXsbMGaUW97KZ5lQLkyeQ+xfl42h26CgDsf+Caf7C3wo8e/s4aX8QfHHhi28Wa14huLryvt7uYrW&#10;CKd4Aixhgu4tCzFiCfmABAr4R+HGh2Phn/goV4X0fTLdbTTdP+KVraWtupJEUUerKiKCSScKAOT2&#10;rvv2Uv8AgpL8Rv2cPhynw70Tw3pfiy0+0u2kR3iy+dbyzNkxhYyDIpkYsF4bLkbuQB5d8E9U1fXP&#10;25/AWo6/Z/2fr158R7C41C08to/IuH1ONpU2MSV2uWGCcjGDQB+vv/BQT4ifAbwBoHhG9+NGjy+L&#10;rm0u5bvRPDNsdzXMoUK8kiFlUxqCAfMO3J+6x4r4G+LX7f3hb42fD/XvCXh/9l/QINNaxlggvots&#10;s2nDY22ePybZPKKABhhsDYckiu8/4LVfCbxRN8RPB/xGgsZ7vwkuipo09xCrMlpcpcTS/vMcIJFm&#10;UKT1MZHpXO/C3/go1Fp37KCfBfwl8I7u/wDE6+HrrTJ7mwmH2cxmBxNfOiR7iQuZHzgcEl8UAch/&#10;wR11a40/9rt7aJyIb7w9ewzLkgFQ0Ug478oOtR/8FgdIsNF/axtYtPsrexik8OWkrx20Sxqzma4y&#10;xCgZJ9arf8Eg/wDk8ay/7Al9/wCgpXpP/BaH4R+Irb4weHfiJFp1xceFrvRYdMlv40LR291HNMdk&#10;hH3dyyIVJ6kMB0oA/Rb9kzwL4aT9m34N6mvh7Sl1L/hEdHn+2Cyi87zDZQkvv253Z5znOa/F/wD4&#10;KSf8nufFL/r8tv8A0jgr7P8A2O/+CoFvqGl/Bn4ML4El/tkNp3hiXVmvwLcQRqkKzKgTcXKKPlJA&#10;BJ5PSvmj/gq58IfEPgX9q3xF4qvLGc+HfFK293p+oiM+SzLbpFJEW6B1aJjt67Sp70Afph/wVH/5&#10;MT+Jv/cM/wDTpaV8g/8ABDn/AJGf4uf9eem/+h3FeUfGj9vT41ftT/sweJdBuPAmnQ+D9Pisv+En&#10;8TWkMuCy3UHkgMz7EZ5vKJRdzEEkYUE16v8A8EOf+Rn+Ln/Xnpv/AKHcUAfrRRX4x/8ADYPxm/4e&#10;G/8ACD/8LC1b/hE/+Fpf2L/ZO5PJ+xf2t5Pkfdzt8v5evSvs7/gqz8YPGfwT/Z58Pa54G8Q3fhrV&#10;rjxTb2Ut3ZlQ7wtaXbshyDwWjQ/8BFAH2dRXxj/wSm+MHjP42fs8+Idc8c+IbvxLq1v4puLKK7vC&#10;pdIVtLR1QYA4DSOf+BGvjH/hsH4zf8PDf+EH/wCFhat/wif/AAtL+xf7J3J5P2L+1vJ8j7udvl/L&#10;16UAfs5RRRQB+a/xAVYf+C1vw7e4URxyaK5RpRgMf7MvVUjPX5hge49a/QD4pf8AJMvF3/YHvP8A&#10;0S9fD/8AwUe+Hniz4c/GP4X/ALS/gvRZtdfwgy2mu2dqrF/siO7q7BQcIUluI3f+HcnUdOd+PX/B&#10;VTwR8Uvgrq3g/wCF+h+JdV8feLLGTSbewksAptDOnlyHKM29wrNtEYbLAZwKAN//AIInx3A/Zv8A&#10;GUjE/ZW8WSrGN3G8Wdrv4+hT/Ir3v9vz9pUfsy/s86xrNhOsfirV86Voi5+ZbiRTumH/AFyQM/pu&#10;CA/eqz+wT8AtQ/Zx/Zn8N+FtbiWDxHcPLqeqxKQRHcTNnyyQSCUjEaEgkEoccV8mxlv+Cg3/AAUP&#10;EiOL/wCEPwlYYwd0F3cq/Udm82eP3DRW3+1QB9Mf8E7f2a/+Gcf2edNj1OBo/GHiTbrGttKP3kcj&#10;r+6tz/1zQgEc/O0h715//wAFXPF99dfCPwd8JtDdW1/4keIbXTIocnc0MciMTgcn981sD7E19w18&#10;C3uf2hf+CrVrAN0/hz4Q6D5rbVBiN/KuRk/3t1wv42p9DkA+3vAvhCw+H3grQPC+lps03RbCDTrZ&#10;cAfu4o1Rc++FFeEf8FHf+TJ/in/14wf+lUNfSdfn3/wUV/bQ+FN18G/ip8H49cuT48CR2RsP7PnC&#10;eas0UhHm7dmNoJzmgD6H/YJ/5M5+E3/YEi/9Cavfa+Ef+Cfv7aPwov8A4W/Cj4Pwa7cv48XTxYmw&#10;/s+cJ5qK8jDzdmzhVJzmvqb48ftCeCP2bfCNn4m8e6lNpej3d8mmxTQ2slwTO0ckirtjUkDbE5zj&#10;HHvQB8afs7/8pgvj3/2LDf8AoWlV+idfj38Hf20PhR4R/wCCi3xZ+LGp67cw+CPEGhmy0++XT53e&#10;SXdYHBiCb1/495eSAPl9xX6GfE39qLw9Z/sg+JfjR4WvzcaSNGnuNJubiFofMuCxggBRgGGZyi8j&#10;vQB89/sn5+P3/BQD46/F2TdNovhVV8JaK/WJiD5byRn6QO3Xpde9fflfKf8AwTH+FDfC39kPwpLc&#10;xNHqviZpPEV2zj5m8/HknPU5gSE89ya5f/gp1+1x4i/Zp8A+GtC8JFNO8QeM3uoE16XJGmQw+SJX&#10;VQCTIftC4ODtAYgE7aAOW/b9/aK1f4la0n7MPwdQ63468SMLTX7qAkw6ZaHBkidwDtypzI38EeRy&#10;zYHovjf4Baf+zl/wTh8efD/SGa+bTvCOoy3l4qYa6uGheSeYjsud2Ac7UVRnjNfNX7Jn7XH7KP7L&#10;fhec2+t+IPEHjjVx5uveKbzR5WuL6YncwBYkrHuJO3OSeWLHmvs34Q/tJfC79uDwj498OeE7m/vd&#10;OhsV0/VlvbNrf91eRzRgLnrlY5Ppx60Aee/8EnWib9ifwmIyhdb7URJtIyG+1SHn3wV/DFeH/wDB&#10;VWO4m/aS/ZjS0JW6bVWWIg4Ic3lnt57c4rlP2Uf2nv8Ah3XceKvgl8cNG1ixs7bU5b7RtbsbQzQT&#10;RsArFASC0TFFdWXdhpHVgpFbPgvXtR/4KNft0eD/AIh6L4f1DTvhD8N/Lki1DUowhubmNzMmACRv&#10;eby/kBO2OIFsFgpAP1Er8y/2pPiNrH/BQz4y6f8As/fCe4L+AtFu1vfFviuME2xZGK7VYDDInzbB&#10;nEsmCMLHvN3/AIKgftc654R8daP8EtL1uTwLomrWUd74g8U26PNci1keRDBEifMOI2zgguWVdyLu&#10;Jt/s/ft4fsi/s0/D218JeC5tetrVT5t1eTaPI1zfT4AaaZ/4mOOgwFGAoAGKAPZP23tY8T/s3/sa&#10;22g/B6yvLe7h+x+HbN9Pgea6tLTy2DSJsGRJtjC78ZBcsMNgj5j/AGYv2yPC/wCy38MLPwl4d/Z9&#10;+IlxcNifU9Wksds2o3JGGlf5TgdlXOFAA5OSf0M+Anx/8I/tJeBn8W+Cp7q40ZbuSxL3luYH81Ap&#10;YbT2w6816RQB+MX7Av7Un/Cv/wBpf4oXP/CCeINW/wCE+1+GPy7OLJ0jzb2c5uePlC+dz/uNX7O1&#10;+bH/AATB/wCTpv2qf+w2f/S69r9J6ACvzs/4KK/8nnfsf/8AYzwf+nGxr778ZeLNN8B+Edc8TazM&#10;1vo+i2M+pXsyozmOCGNpJGCqCWIVScAZNfkn+2R+2h8KPi/+0p+zp4v8L67c3uheDdcivdZnk0+e&#10;JoIlvLWUlVZAX+SJzhQTx70AfrH8Q9fvfCngDxNrenWovtQ03TLq8trVlZhNLHEzomF5OSoGBzzX&#10;5Hfst/tOT/CDxf4m+JPxB+EPxA8f/FvxFM32nXzp5SO1t+AIYFK/KCFUEgDCqqABV5/Tn4A/tR/D&#10;v9pyz1m6+H2rT6tBpEkUV409lLbbGkDFABIozkI3SvWaAPxL+I/7Yv8Awk37f/gL4uf8K48T2P8A&#10;Y+nLbf8ACNXEOL+5xHdLvjXHI/fZ6fwNX63abB4e/aY+COlyeKvCrNoHiaxtr258P6ynzR/MkyRy&#10;rx8yuqn6rXw98cP+UyXwf/7Akf8A6Jv6+yP2tvjhe/s4fs9+K/iLp+mQazeaN9k2WN1I0ccnnXcM&#10;Byy8jAlJ+oFAHefD/wCHXhr4VeF7bw54R0a20DQ7dneGxs1KxozsWYgZ7sSfxrlf2ifAvjr4i/DW&#10;fRvh14z/AOED8SvcwyJrPll9kanLpgf3hxWD+x38fL/9pn4C6J8QNS0q30W71Ce6iaztZGkjQRTP&#10;GCGbk5C5/GvnnQv+CuXw/wBF1O+0L4m+EPE/gLxFYyNFNCbT7RC+0kblzskXOM4KcZ+8etAHhFvD&#10;4y/4J5/tI+H/ABl8c7DSfipaeKZ2s4fiJJc3VxqWmKNqsFEzbI9quSVVMlCwWTGVr0D/AIKLKsf7&#10;dH7KE1woS0Ot2QaSQYjwNTtywJPHAIz9a89+PHxOvv8Agqp8VvAvw/8Ahj4a1az8AaDetd6z4l1K&#10;ARiMPtV34LKmIw2xS252fooXNfRn/BUr4D+KfiJ8P/B/xD8B2M2oeL/h9qR1CO2tY2knkt3MbO0a&#10;KCXZJIYX2/3Q5HoQD7er8zf+CSsdwfjh+0zIpP2VdVtlkG7jebm/2cfQP/k10uof8Fkvh1N8LZLr&#10;T/Duvf8ACx5bYww+H3tQYUvCuBmbdzEH9BvI42g9PQP+CW/7PPiH4JfA/VNb8Y2k1h4q8ZX41Se1&#10;uV2zw24TEKyjs5LSyEHBHmAEAgigD7NooooAKKKKACiiigAooooAKKKKACiiigAooooAKKKKACii&#10;igAooooAKKKKACiiigAooooAKKKKACiiigAooooAKKKKACiiigAooooAKKKKACiiigAqnqmj2GuW&#10;bWepWVvqFoxBaC6iWWMkHIJVgRwauUUAcv8A8Kt8Gf8AQo6D/wCCyH/4mpLf4a+ELWeOaHwrokM0&#10;bB0kj06FWVgcggheCDXSUUAFYC/D/wALpe/bF8N6Qt3nd9oFhF5mfXdtzmt+igAqrqWl2Ws2rWuo&#10;WdvfWzfehuYlkQ/VWBFWqKAMrRvCeieHGdtJ0bT9LaQYdrO1SEsPfaBnoPyp+teG9J8SRxx6tpdl&#10;qkcZ3Il7bpMFJ7gMDg1pUUAUdI0PTfD9qbXS9PtdNtixcw2cKxJuPU7VAGeBz7VLqGnWmrWklrfW&#10;sN5ayDDw3EYdGHoVIwas0UAZWjeE9E8OM7aTo2n6W0gw7WdqkJYe+0DPQflXCfGDw7Z+DPhb438U&#10;eEvCWlTeMtL0W+1HSTBpMcsz3scEkkO1VXc7GQLwOSTjvXqFFAH4D/Hz4pftO/teT6J4c8XeD9ev&#10;F0+4Z7XStN8NzW489htLuNmSwBxycAE9Mk1+qX/BOP8AZr1r9mX9neLR/FESW/ijWtQk1fULVJBJ&#10;9lLIkccJZeCVSJScZAZ2AJABr6mooAyta8K6J4kaI6vo9hqhiyIze2qTbM9cbgcVBqHgfw3q0dtH&#10;e+H9LvI7WPyoFuLKNxEn91QV+UewrcooAqWekWOn6aun2tlb21gqlBawxKkQU5yNgGMHJ4x3rN0v&#10;wL4a0O8S803w9pWn3aAhbi1soopACMHDKoPIrdooAKKKKACiiigAooooAKKKKACiiigAooooAKKK&#10;KACiiigAooooAKKKKACiiigAooooAKKKKAMqy8J6HpupSajaaNp9rqEmd91DaokrZ65cDJz9a1aK&#10;KAMfUvBuga1ereahoem312uCtxc2kckgxjGGYE9h+VayIsaKiKFVRgKowAPSnUUAFfB37V37bvjK&#10;1vPH3wh8DfBfxdrniWeObRrfW4beRrX99Ht8+MIhLYD5HIGRknAr7xooA+cP+CfvwA1j9nD9mfQ/&#10;DHiNVh8R3VxNqmo20bh1t5ZSNsW4cErGkYbHG7dgkcn3uTwrosurrqr6PYPqi/dvmtkM4+j43frW&#10;pRQBnf8ACN6T/bP9r/2XZf2tjb9v+zp5+MbceZjdjHHXpTtY0DTPENusGq6baanAp3CK8gWVQfXD&#10;AjNX6KAMu+8LaLqmmw6de6RYXenwsGitZ7ZHijIBAKoRgEAkcDuaXUPDOj6stot9pNjerZnNstxb&#10;JIITx9zI+XoOnoK06KACiiigAqtqGm2mr2ctnf2sN7aSjElvcRiSNxnPKkYPIFWaKAK2n6baaRZx&#10;Wdhaw2VpEMR29vGI40Gc8KBgck1ZoooAz7jw7pV5q0GqT6ZZz6nbrshvZLdGmjXnhXI3AfM3Q9z6&#10;1Nqel2WtWMllqFnBf2cmN9vdRLJG+CCMqwIOCAfqBVqigCCzsrfTbSK1tIIrW2hUJHDCgREUdAFH&#10;AH0qtY+HtK03ULq+s9Ms7W+ujm4uYLdEkmOc/OwGW59a0KKAMzVvC+ja9NDNqekWOoywf6qS7tkl&#10;aPnPylgcc+lGo+GdH1i4tZ7/AEmxvZ7U5t5bi2SRoTkHKEjK8gdPQVp0UAVtQ0201ezktL61hvbW&#10;QYeC4jEiN9VIwaqR+FtFj0d9JTSLBNKf71itsggbnPKY2nkA9O1alFAGd/wjek/2N/ZH9l2X9k42&#10;/YPs6eRjO7Hl424zz061ZsdPtdLs4rSytobS1iG2OCCMIiD0CjgCrFFAGevh7Sl1htWGmWY1Vl2G&#10;+FunnlcYxvxuxgYxmptS0uy1qze01Czt761f70FzEsiN9VYEGrVFAGXJ4V0WbRxpL6PYPpS4xYtb&#10;IYBg5HyY29far9raw2NrDbW0MdvbwoscUMShURQMBVA4AAGABUtFAGRrHhHQvEE8c2qaLp2pTRjC&#10;SXlpHKy/QsDitSKJIIkiiRY40AVUUYCgcAAdhT6KAM/RfDuleHIJIdJ0yz0uGRt7x2VukKs2MZIU&#10;DJxRqnh3StbntZtR0yzv5rRt9vJdW6SNCxIJKFgdpyq9PQelaFFABRRRQAUUUUAFFFFABRRRQAUU&#10;UUAFFFFABWBqHw/8L6veS3l94b0i9u5TmSe4sIpJHOMZLFcngVv0UAYOm+AfDGj3S3Nh4c0mxuF6&#10;TW1jFG45B6hQeoB/Ct6iigAqhrGgaZ4gtxBqmm2mpQqciO8gWVR+DA+g/Kr9FAFHSdD03QLb7Ppe&#10;n2um2+c+VaQLEn5KAO5q9RRQBzLfDDwbIxZvCWhszHJY6bCST/3zVjTfAPhjR7pbqw8OaTY3K/dm&#10;trGKNx9GCg1vUUAFYF58P/C+oX0l7deG9IubyRt73E1hE8jN6liuSfet+vGtA/bG+CninxVZ+GtJ&#10;+JGh3+vXlyLO3sIZiZZJi20IBjrnigD2WiiigAoqhrGv6Z4dtVudW1G00y3ZxGs15OsKFiCQoLED&#10;OATj2NJoviLSvEcEk2k6nZ6pDG2x5LK4SZVbGcEqTg4oA0KKKKACiiigAooooAKKKKACiiigAooo&#10;oAKKKKACiiigAooooAKKKKACiiigAooooAKKKKACiiigArnLr4b+Er66mubnwtotxcTO0ks0unws&#10;7sTksxK5JJOSTXR0UAYWl+BfDWh3iXmm+HtK0+7QELcWtlFFIARg4ZVB5FWtW8M6P4glt5dU0mx1&#10;KS3JML3dskpjzgnaWBx0HT0FadFABXxr/wAFAPhJ40/aG8WfBn4eaRoF5e+BJPEC6p4p1SMhYbeC&#10;MqiqTnkmN7g49dnrX2VRQA1EWNFRFCqowFUYAHpTqKz7XxFpV/qdxp1tqdncahbDM9pFcI0sQ4Hz&#10;IDleo6jvQBFa+E9DsdVfVLbRtPt9SkzvvIrVFmbPXLgZOfrWrRRQBQ1jQNM8Q26warptpqcCncIr&#10;yBZVB9cMCM1YtbO20yzjt7W3jtraFcJDBGFVR6BQOPoKnooA+Nf2EPhD4z0/4lfG74t/ETQLzw94&#10;i8Y64YrCx1Db5sOnoS6YCk8YeNOT/wAsB9T9lUUUAYOp+AfDOtX0l7qHhzSb+8kxvuLqxikkfAAG&#10;WZSTgAD6AUyz+HXhTTrqK6tPDGjWtzCweOaHT4kdGHQhguQfcV0NFAFHV9D03xBa/ZtU0+11K3zu&#10;8m8hWVM+uGBGadpej2GhWgtdNsbbT7UHcIbWFYkBPfaoAq5RQAVj6p4P0DXLpLnUtD03ULlPuzXV&#10;pHK46dCwJ7D8q2KKAGxxpDGscaqiKAqqowAB0AFZ+teG9J8SRxx6tpdlqkcZ3Il7bpMFJ7gMDg1p&#10;UUAVtP0600m0jtbG1hs7WMYSG3jCIo9AoGBVmiigAooooAKKKKACiiigAooooAKKKKACiiigAooo&#10;oAKKKKACiiigAooooAKKKKACiiigAooooAKq6lpdlrNq1rqFnb31s33obmJZEP1VgRVqigDM0bwz&#10;o/hxXXSdJsdLWQ5cWdskIb67QM9B+VadFFAGBqHw/wDC+r3kt5feG9IvbuU5knuLCKSRzjGSxXJ4&#10;Fa2oabaavZy2d/aw3tpKMSW9xGJI3Gc8qRg8gVZooAydF8I6F4blkl0nRdP0uSQbXeytY4Sw64JU&#10;DIqbWPD+l+IrdINV02z1OFG3LHeQJMoPqAwPNaFFAGHP4H8N3WnW+nzeH9LlsLdi0NrJZRtFET1K&#10;qVwCfar2kaHpvh+1Nrpen2um2xYuYbOFYk3HqdqgDPA59qvUUAQ3lnb6hbSW11BHc28gw8MyB0Ye&#10;4PBrM0jwX4f8P3Bn0vQtN02cjBks7OOJj+Kgep/OtmigChrGg6Z4itVttW0601O3VxIsN5AsyBgC&#10;AwDAjOCRn3NJovh3SvDkEkOk6ZZ6XDI2947K3SFWbGMkKBk4rQooAyda8I6F4kljl1bRdP1SSMbU&#10;e9tY5io64BYHArN/4Vb4M/6FHQf/AAWQ/wDxNdRRQBjaP4M8P+HbprnSdC03TLhkMbTWdnHC5UkE&#10;qSoBxkA49hWjfafa6pavbXltDd20gw8M8YdG+oPBqxRQBmaN4Z0fw4rrpOk2OlrIcuLO2SEN9doG&#10;eg/KtOiigClqui6frtqbbUrC21G3znybqFZU/JgRUOjeGdH8OK66TpNjpayHLiztkhDfXaBnoPyr&#10;TooAzNa8M6P4kWJdX0mx1VYSTGt7bJMEJ643A4zgdPSptJ0XT9BsxaaZYW2nWoYsILSFYkyep2qA&#10;M1dooA5qb4Z+ELiZ5ZfCmiSyyMWeR9OhLMxOSSSvJrY1XRdP121NtqVhbajb5z5N1CsqfkwIq7RQ&#10;BnaN4d0nw7E8Wk6XZ6XFIculnbpCGPqQoGa0aKKAMWHwV4et9W/tSLQdMj1PeZPtqWcYm3Hq2/bn&#10;Jyec1Enw/wDC8eoLfp4b0hb5ZfPF0thEJRJndv3bc7s8565rfooAiubaG8t5ILiJJ4JFKvHIoZWB&#10;6gg9RWTpvgjw7o4uBp+gaXYi4jMMwtrOOPzUPVWwoyPY8Vt0UAYmk+B/Dmg3gu9M8P6Xp10AVE9p&#10;ZRxOAeo3KoOK15oI7mF4po1licYZHUFWHoQakooAxdJ8E+HdAuftOmaDpmnXGMedaWccT4+qqD3r&#10;Q1LS7LWrN7TULO3vrV/vQXMSyI31VgQatUUAZjeGdHfRjpDaTYtpOAPsBtkMHBBH7vG3ggHp1FN0&#10;Xwnonht5X0jRtP0tpQBI1lapCXA6A7QM4yfzrVooAwf+EB8M/wBqf2l/wjmk/wBo+d9o+1/YYvO8&#10;3du8zftzu3c5znPNX9Y0HTPEVqttq2nWmp26uJFhvIFmQMAQGAYEZwSM+5q/RQBQ0fQdM8O2rW2k&#10;6daaZbs5kaGzgWFCxABYhQBnAAz7CqH/AAgPhn+1P7S/4RzSf7R877R9r+wxed5u7d5m/bndu5zn&#10;Oea3qKACiiigArK0/wAJ6HpN9LfWOjafZXsufMuLe1SOR89csBk1q0UAIyhlIIyDwQaztF8NaR4b&#10;jlTSNKstLSUhpFsrdIQ5HQkKBmtKigCvqF0bGwublYJLloYmkEMIy8mATtUdycYFfIf/AATl+C/j&#10;HwLovxM8e/EjRZ9C8eeO/Ect/dWdywZ47dSzRjgnH7yafj0C19iUUAFc/ffD3wrql5Ld3vhnR7u6&#10;lbdJPPYRO7n1LFck10FFAGBp/wAP/C+kXkV5Y+G9IsruI5jnt7CKORDjGQwXI4NaGsaDpniK1W21&#10;bTrTU7dXEiw3kCzIGAIDAMCM4JGfc1fooA5f/hVvgz/oUdB/8FkP/wATXy//AMFD/hL4x+LXw++H&#10;vwp8AeG7j+wNY8QwPrl5psSR2+nWUbAZccADfL5nAP8AqT+P2RRQBU0nS7XQ9KstNsohBZWcKW8E&#10;S9EjRQqqPoABVbWvC2i+JfJ/tfSLDVfJ3eV9ttkm8vOM7dwOM4GcegrUooA5f/hVvgz/AKFHQf8A&#10;wWQ//E1qaL4W0Xw1539kaRYaV523zfsVskPmYzjdtAzjJxn1NalFAFDWNA0zxDbrBqum2mpwKdwi&#10;vIFlUH1wwIzVizsrfTrWK2tIIrW2iG2OGFAiIPQAcAVPRQBi6v4J8O+ILv7VqmgaXqVztCedeWcc&#10;r7R0G5lJxyfzqj/wq3wZ/wBCjoP/AILIf/ia6iigCjpGh6b4ftTa6Xp9rptsWLmGzhWJNx6naoAz&#10;wOfar1FFAGbpnhvSNFurm50/SrKwuLo7p5rW3SN5TknLlQC3JJ59TWlRRQBFdWsN9azW1zDHcW8y&#10;NHLDKoZHUjBVgeCCDgg1zn/CrfBn/Qo6D/4LIf8A4muoooAzNF8M6P4bWVdI0mx0pZiDItlbJCHI&#10;6Z2gZxk9fWtOiigDNm8N6Rc6xFq02lWUuqQjbHfPboZ0HPAcjcOp6HuasanpdlrVjJZahZwX9nJj&#10;fb3USyRvggjKsCDggH6gVaooAp6Xo9hodmtnptlb6faKSVgtYlijBJySFUAcmodY8N6R4ijRNV0q&#10;y1NEOVW8t0mC/QMDitKigCrpul2ej2iWthaQWNqn3YbaNY0X6KAAKtUUUAZS+E9DXVzqo0bTxqhO&#10;TfC1TzyfXfjd+tatFFABRRRQAUUUUAFFFFABRRRQAUUUUAFFFFABRRRQAUUUUAFFFFABRRRQAUUU&#10;UAFFFFABRRRQAUUUUAFFFFABRRRQAUUUUAFFFFABRRRQAUUUUAFFFFABXyb/AMFR9a1Dw/8AsZ+L&#10;b7S7+6029ju9PCXNnM0Ui5u4gcMpBGQSPxr6yr5B/wCCr3/JkfjH/r807/0sioA+bf8Agiv4y1/x&#10;V4l+Ky63rmpawsFppxiF/dyTiPL3Gdu8nGcDp6Cv1Qr8l/8Aghz/AMjP8XP+vPTf/Q7iv1ooAx/F&#10;njLQfAWhz6z4l1rT/D+kQf62+1O6S3hTPQF3IGT6V5bo/wC2p8CNe1iPS7L4seFpL2R/LjR9RSNX&#10;bOAquxCkknjB57V+N/7ZH7QX/DSX7W19b+MNdv8ASPhvoustpFtHaIZvsdnFL5cs8cXRppNrPk88&#10;qpOFFVv2jtL/AGT/APhXcM3wa1rxevjC2mjVrfWoGaC8hJw5Zio2OOGBXAOCNvIIAP3y17xFpvhn&#10;w9qOu6pexWWj6fayXt1eSN+7igjQu8hP90KCfoK86+Hv7VPwj+K2tTaR4R8f6NrupQWz3ktvazHK&#10;QpjfI2QAFG4ZPvX56/sM/GjWPHv/AATz/aO8FaxeyX48H+F9RFg8xLPDaXGn3RSHceqq8Eu0dg2O&#10;gUD44/Yi/Z7vf2nvjFc+BbbxVceErG40qa41G6tozI09skkRaDaGUNuYxn5jgbQcHAFAH7l6L+1z&#10;8FvEnixPDOmfFDwve63JL5MVrDqUZ82TOAiPna7EnACkk9q9bZgqkk4A5JNfz2ft1/siJ+x58TtI&#10;0Kw16fxBpOracL+1u7i38mWNhIyPG2CVYjarZGOHGQOp+rP2tv2sfE8P/BOv4Iabb6tcDW/Htg1t&#10;qmpKWWWe2sgsc6luuZHeLcf4hvHIY0Aff2s/tqfAjw/rUuk3/wAV/C8N/DJ5Uka6gjrG+cFWdcqC&#10;Dwcnjviltv20fgZfeJLfQbX4o+HbzVri5Szgt7W7EvmyuwVFRlBVskgAg4Oa/Kv9hz/gmf8A8NTf&#10;Du48deI/Fdx4a0N7qSzsLaxtVlmuTHgPKWY4VQ2VxgklT0xz4F4X8Dx/DH9tjSPB0V22oReHviFD&#10;pCXboEadYNSEQcqCdpbZnGTjNAH3f/wWP+OVrZ3Pgrwr4U8ZTWXijR7u5bWNP0u8khmgSWGB4fN2&#10;kcMrbh9a7H/gnP8AtkfDXwP+zPp+l/Eb4nWVl4nXUruSSLWbx5Ljy2cbCS2TjHTmvIf+Cz3wV8Me&#10;EfFHhj4i6dDcJ4l8XXU0WqSSTlonW2treKLYnRcKozjrWr/wT9/4J+/CH9oj9nKw8ZeMrDVLjW5t&#10;QurZ3tNReFNkbgL8oHXFAH6q3euafp+jvqt3fW9ppiRee95cSCOJI8Z3MzEADHc146/7cHwBj1L7&#10;Cfi74TM27buXUkMX/f0HZj3zivy//wCCtH7QmseJvjR/wqPTr6ez8HeD7e3iltVdgl3dvEkpkkx9&#10;8IrRooI4KuR96uE8eaB+xnD8G7+18KeKPG9x8RbayaS01C8sitvd3SrkRvHt2pG5+UYOVyCScHIB&#10;+8Ol6rZa5p1vqGm3lvqFhcoJILq1lWWKVT0ZWUkMD6ivKNX/AGv/AIM6D4yuPCeofEXRbTxJb3n2&#10;CXTZJSJVuN23yyMfe3cV+df/AARX+NGsw/EDxZ8Lru9kn8P3GmNrdlbyEstvcxyxRyBP7okSXJ7Z&#10;iHcnN34qf8E2fjN4u/a81v4i6faaK3hu78Wf2xE0mpBZTb/aBJkpt4baOmaAP1oooooAKKKKACii&#10;igAooooAKKKKACiiigAooooAKKKKACiiigAooooAKKKKACiiigAooooAK8t/aK+M2sfA3wNa69on&#10;w88RfEy+uL5LIaP4Zt3mnjDRyP5zhEcrGDGFLY6yL616lRQB+Y/7Cfxy+IHxq/4KHfE3UPHOman4&#10;RnbwnMV8I3pmjXTQlxp6RgxSBTv2HJcqCd5IABAr9LNY1az0DSb3VNRuEtNPsoHubi4kOFijRSzs&#10;fYAE/hX58fs7/wDKYL49/wDYsN/6FpVfQP8AwUc8TXPhP9if4p31qSJZbCCwODj5Lm6ht3/8dlag&#10;D5n8L6v8cf8AgpZ4h17WfDvju/8Ag18DtOvGsbE6Yrrf6myYJYsjIzZBG7L7EJChXKua+jf2Xv2N&#10;NV/Zp8favrJ+KniHxvouoab9k/svXWdjBN5qMJlbzCpyqsv3QRnqc8fKH7KfwO/ao8c/s1+CI/CH&#10;xP8AD/wt8DR2kk2l2ljbGa9uxJM8jTXD7DgsztgB+mMqOtd58Bf2nvjT8Cf2odM+Af7QV5aeJxry&#10;KdD8T2qKpYvv8o7lRPMjd0aP5lDq+OStAHo3xe/4Jy/8LX+JXiDxd/wubxv4f/ta5Nx/Zmm3G23t&#10;+ANqDd04/Wvmv9rj9jHT/wBlr4I6x44uvjx8QL7UI2S00vT5b7YLu7kPyJndnAAZ2xztRsc1+r1f&#10;mf8AFHP7f3/BQDSvAVq32v4VfCotcay3WG7ulkAlj9G3yKkIB/hjnYHmgD6y/YL8N+JvCv7Ivw4s&#10;fGE1zP4gks5r2dryV5JglxcyzxK5f5twiljBB6EY7V79SKoVQAMAcACmTzR20Mk0riOKNS7u3AUA&#10;ZJNAHMfEL4seC/hLpaaj408VaR4XspCVjl1W8jg81hyVQMQXPsoJrA+HX7Svwq+LV99h8H/EHw/r&#10;+odRY2t/Gbgj1ERIcj3Ar88P2RfhHp3/AAUX+NHxF+NHxaFzrnhrTtRFhofh6Sd44I1xvSNgpGEj&#10;j8r5VIDu7M2ec/YT/wDBO/4J6d8QPCvjXwz4ZPg/xB4d1GDUIJNHndYZ/LYN5csLlk2nB5UK2e56&#10;UAes2/x8+HV14n8S+Hl8ZaTHrHhqFrjWbaa4EX2CIFQXlZsKqgsvJPeqXw5/aW+Ffxc1qbR/Bvj/&#10;AEHxDqsSlzY2V6jTFR1ZUzllHcrkCvzh8Kfs2+Hv2mv+ClXx10HxdfaknhrT3/tC60uwuGgXUSrw&#10;KkcrKc7AW3cYOQMEVH/wUS/Zj8I/sreIPhJ44+DcM3w+1q41drB5bG5llCyAKY5lEjtggb1YZwwY&#10;AjrkA/Rzxx+1J8Ivhr4m/wCEd8UfEfw3oetjAksbvUI1khyAR5oz+7yCCN+Mg5r0uzvINQtILq1m&#10;jubadFlimhcOkiMMqysOCCCCCK+LPEn/AASz+Clp8IfEdpLpmpa34ylsri5Pi3UtSma+kvNjMJiA&#10;wj5fkqVIOecnmq//AAR78a6p4u/ZIls9SuJLlNA8Q3WlWbSuWKwCG3nVOegDXDgDsMD2oA+4aKKK&#10;ACiiigAooooAKKKKACiiigAooooAKKKKACiiigAooooAKKKKACiiigAooooAKKKKACiiigAooooA&#10;KKKKACiiigAr8z/+Civ/AAUr1v4V+Lr74X/Cm4htNbslCaz4iaNZWtZGAP2eBWBXeARucg4JwAGB&#10;I/TCv5uPCdpD8Vv2vtGtfEjJNb+JfHUMepM/3XW41BRMTk9CHbvQB7p8Of2a/wBsT9pjSYvGMWte&#10;Jhpt+vnW2peIvEctt9pU9GijZ9+wjG0hQhGNpIrq/Deuftkfsb/EbwvaeLtS8RnwrqOrWtlLLqV0&#10;NZ0yRJJVTaJS0ghYhjgAoxx0r9Ef2wv21/Dv7FsPg2HVfC9/rkXiBbtLaPTJI4lt1thACCG7ETrj&#10;HTaa+ftA/wCCyfgHxt4g0rw+3w21w/2peQ2Y+0XFu8YZ5FUFh3AJB/CgD9FLi4itYJJ55EhhjUu8&#10;kjBVVQMkknoAO9eLal+218BdI1Q6fc/FrwqLlW2N5WopKinOMF1JUc9cnivgL/gst+0dri+MNF+D&#10;2kXk9jocVimq6wsLlPtssjMIonx1RFTfjoWkBIygrwDQvD/7GX/CmYrPVfFXjf8A4WPLp3mSanDZ&#10;N9mhvSmdixbcNEH+Xk7iATuBPAB+4qfEjwtN4Hn8ZW+v6fe+FILV76TWLOdbi2ECKWeTehIKqoJJ&#10;HQA1x/w3/am+E3xe8R/2B4N8eaP4i1nyWuPsVlKWk8tcbmwQOBkfnX5Jf8ElfijfWHx5vPhXfXD3&#10;XhDx1pl5b3OlyEtEZ47d5PMUdFYxRyoT0IIznauOF/ZTuLv9mD/goX4d0LUZniOm+Jp/DF2xHEiS&#10;s9oGP+yS6Pn2BoA/br4qftAfDr4Iy6bF478X6Z4Xk1ISNaJfy7TME2hyAAeBvX866Pwv468P+NPC&#10;Fr4p0LVrbVPDt1C1xBqNu26KSNSQWB9AVP5V+LP/AAVO8Y6l8aP2xNT8MaFFLqcXg/RjbeTBgj9z&#10;byX15IP9xC4b/rga9d/ZF/aNPh3/AIJc/GWwkvBFqPhJbrTrPnJij1HCwMPf7RNOR/u0AfoP4H/a&#10;8+DXxK8VWHhvwv8AEPRtc16+LLbWFnKzSylUZ2wMdlVifYGvhH4H/ss/s06P+0l4X1vw18fzr3i6&#10;111b210JY4v386SF/K4XPUEfhXnv/BFf4V/8JB8ZfGHjy4h3W3hzS1srZ2XgXN0x+ZT6iKGUHHaU&#10;Z6jPgP7F/wDyf14D/wCxmm/9q0Af0Canqlnoun3F/qN3BYWNuhkmubqRY441HVmZiAB7mvGpv23v&#10;gFDqf2Bvi74SM+7buTU42iz/ANdQdmPfdivy1/4KuftHeJPiZ+0FqPwxsru4j8JeF5IbZNNgyFvL&#10;5o1d5XUcswL+WoOQNpIwWOfq3wD/AMEafhZD8NbSz8W6rr914yuLZWu9SsbtIoracqCywx7CpRTk&#10;ZfcTyeMgAAZ/wWM8RaV4q/ZD8Hapomp2esaZceMrVobywuEnhkH2G+5V0JBH0NYP/BHvxt4f+H37&#10;MPxB1vxPren+H9Ht/E582+1O5S3hUm0gwCzkDJ7Dqe1eK/tafsw63+yZ+wXJ4L1nULXVo5/i4upa&#10;ffWuV8+0fSJI0Z0P3HzE4K5OMcEjBrjv2Df2C/8AhsL4d69qWsePb/w94e0fVXtoNJs7fzg100MT&#10;NOdzBV+Xy14Uk7eowKAP2C+GP7Rnwx+M15cWfgnx1oniS+t13y2dldq06px8/lnDFeR8wGMnrX59&#10;f8Fj/jla2dz4K8K+FPGU1l4o0e7uW1jT9LvJIZoElhgeHzdpHDK24fWvhjRtN1n9k39suy0y31Vv&#10;t/hHxVHaG/ijaMXECzhWJTrtkiJyvPDkZPWvrr/gs98FfDHhHxR4Y+IunQ3CeJfF11NFqkkk5aJ1&#10;tra3ii2J0XCqM460Aevf8E5/2yPhr4H/AGZ9P0v4jfE6ysvE66ldySRazePJceWzjYSWycY6c19q&#10;fEr9or4a/B3+yv8AhNfGWmeG/wC1Ymmsft0hX7Qi7dzLx23L+Yr84v8Agn7/AME/fhD+0R+zlYeM&#10;vGVhqlxrc2oXVs72movCmyNwF+UDrivZv+ClH7FfxC/aavvhz/wr+306W18PWd1bXH9o3ogI3mHZ&#10;jIOeIzmgD7e8B+PvD3xP8KWPibwrq1vrugX3mfZtQtG3RS7JGjfB9nRl+oNb9eF/sQfCDxD8Bf2X&#10;vBfgTxUlvHr+k/bftK2k3mxDzb2eZMNgZ+SRfxzXulABRRRQAUUUUAFFFFABRRRQAUUUUAFFFFAB&#10;RRRQAUUUUAFFFFABRRRQAUUUUAcR8bPinYfBL4S+K/HWpxNcWmhWEl4bdWCmdwMRxAnoXcquf9qv&#10;z1+Bv7Pvxj/b88HD4sfEj40a/wCEtG1Wef8AsXw/4bLwwxRpI0ZfZvCqNyuoyGdgoJevun9q74U3&#10;/wAcP2dPHvgjSpEj1XVtNZLPzGCo06MssaMx6BmRVJ7A5r4M/Y9/4KF+Gf2Yfhba/B34z+H9f8K+&#10;I/Ccs1tHItgZBJG0ryBZEyGV1LkAgFWUKc80Adf8A/ih8Uf2Rv2utP8A2ffil4uu/H/hHxND5vhz&#10;xDqTM06O2/y/ndmYBnjaIxFm2sUKkKeek/bw+OnxG8UfHfwF+zd8Itek8M694kiF1q+tWzFJ7eBv&#10;MO1ZF+aMLHFLKxTDEBACMkH5o/aE/ac0/wDai/bM/Zu17wd4e13StJstfsLew1DXrTyE1BzqMJZo&#10;gpYFFIAJznnkCvaPDO7VP+C2Xi37Q7ONO0RPsw6bAdKtcj35lc8+tAGL8cP2Rfi7+x18P7j4t/Dv&#10;46+KvEupeHzHd6xpmrSP5F5BuAkfYZWV1UncY3DfLuIbIGfvX9mv40W37QvwN8I/EC2gS0bWLPfc&#10;WsbFlguEZo54wTyQsiOATyRg1U/a0jSX9lf4xh1Vx/whusNhhnkWUxB/AgGvnr/gj7qE17+x5BDK&#10;Pks9evoIuv3T5cn/AKFI3SgD7cr88P2S/wDlKJ+0n/15H/0dbV+h9fkbb/tNeHv2VP27P2oPGGuI&#10;by7e0NrpeloSrX10ZLcrHuwdq4UszHoFPU4BAP01+JXx4+H3wfvtJsfGfizTvD97qxYWNrdSHzbj&#10;aVB2IASeWUdOScV0viXxhofgvw/PrviHV7LQdGt0DzX2qTrbRRA9NzOQFPsec8V8XfsU/s1a58Qv&#10;FX/DS/xqnttf8c+IY473w7p6v5tro1mwLRNGMsoYqw2KCdgJJJdiV8z+OWlzftz/APBRSP4M6vf3&#10;UPwz+H9gb/UbC0mKfbJAkRlYkdGMlxDDnqqq+3aWNAH2fo/7ZXwO1+HUZNP+Kfhm5GnwPc3CrfoH&#10;WJBl3CnlgAMkqDxXo/gPx94e+J/hSx8TeFdWt9d0C+8z7NqFo26KXZI0b4Ps6Mv1Br43/a8/YN+B&#10;Hhr9mnx5ruifD6y0XWfD+h3N7YXtjPPHIksURKl/nxIOOd4bP15rvf8Aglx/yYn8Mv8AuJ/+nS7o&#10;A+qqKKKACiiigAooooAKKKKACiiigAooooAKKKKACiiigAooooAKKKKACiiigAooooAKKKKACiii&#10;gAooooAKKKKACiiigAooooAKKKKAPk3/AIKj61qHh/8AYz8W32l391pt7Hd6eEubOZopFzdxA4ZS&#10;CMgkfjX5Ofs3/Cv49ftVXmu2vgTxfqU0uixwyXf2/wAQTwALKXCbcsc/cav1X/4Kvf8AJkfjH/r8&#10;07/0sir8uP2GPHXx+8Eap4vf4EeHF8Q3VxDbDVlazS48pFaTyj8zLjJMn5UAZk3xq/aJ/Yz+MF3o&#10;Wo+L9d03xBo0qfatI1DUmvrG4Rgsi7kLtG6OhB3LhgGOCpzj9Wv28fiBf61/wTn8R+MtMmuNDvtS&#10;03RNQja0nZJYPPvbNiodcHo5XPcZ9a/JP4jah4msf2mk8QftQeF/El/eXk8V1qtgoTTp7uBQEQRH&#10;ZsMQVAmI9uQpAdTyP1N/bk+JHhX4tf8ABMfxZ4q8FXCXHhm/ttKNmETy/KVdUtUMTJ/CyMpQr2Km&#10;gD8qv2cv2sPGXwZ+NnhLxdqHiXWtW0mwvVGoWN1fzTRzWrgpMuwsQWCMxXI4YKe1fvf8YfjVofwk&#10;+CPiD4lXNxHdaRp+mG/t2RhtumZR5CKf+mjsij/eFfz8fCv4GzfFH4J/FrxVpySS6r4ITTtRManh&#10;7ORp0ueM9VxHJnssTDvXa+Of2vvE3xQ/ZR+HfwLWG6lm0bUXSeZDua+t12iwhAHJ2GSVduMfu4SM&#10;nOADynxB8eviL4m17UtYvPGuvC81C5ku5vJ1KZE3yOWbaofCjJOAOlfsR+0r8E/in+0N+yD8GNP+&#10;GmqPaa/BaabfXtzJqj2bSRHT9rZkByxLupwfrX5QftZfBSP9nr4q2/gbg3thommyag6sWDXktsks&#10;5BP8IkdgPYCv6BP2f/8Akg/w3/7FrTf/AEljoA/ns0XVvirr3xRsPh/aeM9cPiG91mPQolfWpxF9&#10;qecQKC+7hd5HPpzX7ffsI/CXx78BfgLdaH8UdQF5ryapc3puDfteAW5jj2/vG542Nx2r8bPhb/yk&#10;A8I/9lOs/wD06pX9DGu2kl/oeoW0IBlmt5I0BOBuKkD9TQB5f4D/AGuPg58T/Fdj4Z8K/EPRdd1+&#10;+8z7Np9pMWll2RtI+BjsiM30Br16vyi/Yg/4Jw/GP4C/tQ+C/Hfiq10WPQNJ+2/aWtNREso82ynh&#10;TC7Rn55F/DNfq7QAUUUUAFFFFABRRRQAUUUUAFFFFABRRRQAUUUUAFFFFABRRRQAUUUUAFFFFABR&#10;RRQAUUUUAFFFFABRRRQAUUUUAfM37V37P/xc+Pfirw9p/gz4r3nww8EwWkn9rPpbyC7upi42qojZ&#10;CV2Ag5kA5HytzXyr+0F+xZ8TP2VvhnqvxU+Hnx/8YX2peHlW8vbLVLlwtxFuAdh85Rtu7PlyKwYZ&#10;5zgH9Q6/JT9qj9o348/EDwnbeHfjL8Nte+EPwivZ4hr2q+G9MOoXUsYcFYWlklWOJGYL15OOjjKE&#10;A+4/gX8WvGP7TH7Etn4z0Z7bQ/iBr2gahb2dwMLBDqcRnto5sENtQzRB8ENgHGDivAbf/gmT8RvF&#10;li2o+Ov2mvGV74okXcsmnyTG2tn9FDzAsoOOgj6dBX19+zjD4Ctvgb4Mh+GE8V14Dj09F0qaMkl4&#10;wTuL5APmF9+/IB37sgHIroPid8S/Dvwf8C6x4w8V6jHpehaVAZ7id+p/uog/idjhVUckkAUAfDP7&#10;Cfxt+JvgP9pjxz+zZ8VPEU/jK50WB7nStbunaWfCCNwrO2XZJIZVkG8koV25IPH6HV+cn/BOjwT4&#10;i+N37QHxJ/ak8TaY2kWHiB5tP0C0kHLxlkBkGRyI44Y4g44ZjL/dr9G6APFf2r/hz8T/AIqfD/Sv&#10;D/ws8bD4f6pNq8T6nrSuyyJYCGYOse0bt5kMBG0oeD8wGc/LXiT/AIJg/EDT/D9zq3hv9pLxvd+P&#10;YIzNb3N7dTQw3Eyj5VLLOXjzgDdufHXB6V+h9fn1+2R+0n+0x4YuvGWgeFvhZfaV4Fhla1PjnS7K&#10;TULxbMqN88MQdQrKC3zNwMZyv3gAd7/wS/8A2mvFX7R/wR1U+NJxqOveHdQFg2qbQr3kLRq6NIBg&#10;bxllJAGQFPXJP2RXyl/wTX0/4R6b+zjaxfCTU7vVrVrppNauNViWG/N8UXcJ41JCYUIFVWZdoGGY&#10;7mP1bQAUUUUAFFFFABRRRQAUUUUAFFFFABRRRQAUUUUAFFFFABRRRQAUUUUAFFFFABRRRQAUUUUA&#10;FFFFABRRRQAUUUUAFFFFABRRRQAUUUUAFFFFABRRRQAUUUUAFFFFABRRRQAUUUUAFFFFABRRRQAU&#10;UUUAFFFFABRRRQAUUUUAFFFFABRRRQAUUUUAFfIP/BV7/kyPxj/1+ad/6WRV9fVwnxs+C/hn9oD4&#10;d3/grxfDcT6FeyRSzR2s5hkLRyCRcMOR8yigD8b/APgmL+1h8P8A9lnW/iBdePLq+tYtZt7KO0Nl&#10;aNcEtG0xfOOn31r9DfC3/BVL4CeMfE2kaBpuqa2+o6reQ2NssmkyKpllcIgJJ4G5hzWX/wAOiv2d&#10;/wDoE69/4OJP8K1PC3/BK34CeDvE2ka/puma2mo6VeQ31s0mrSMolicOhII5G5RxQB+UX7QHw/b9&#10;mv8AbS1aDxv4f/t7w9b+I/7X+xXCER6rpklwZBtPAJaMspwcB1YHoa/QTTvGH/BO/UPC/wDbh07w&#10;jaRiPzHsbjTrlbxDgZTyQpZm5x8uQexNfbXxe+A/w/8Aj1oaaT4+8Kaf4ltI8+S1yhWaDPUxTIVk&#10;jJ4zsYZxXzmv/BJT9nNb3zz4d1dos5+zHWp/L+md27H/AAKgDyn4R/Ez4UfEv9m39rmb4R/Dq18C&#10;+HbDwtdWwuUXZcamP7PvSskqZIQKS+1ck4ck4JwPmH/gjX/ydvff9ixef+jrev1p8N/sv/DHwT8L&#10;vEfw+8M+FLPw74b8Q2M2n6lHp+5Z7mKWJomLzMTI7BHYBmYkZ4rifgH+wX8Jv2a/HEni3wTY6pba&#10;xJZyWLPeag86eU7IzDaR1yi80AfBv/Bb7/kpvwy/7A91/wCjlrz/APaZ+Hmpa3/wTc/Zn8ZWsEs1&#10;h4fbUrK8aNciIXdwSjt6LutguemXUdSK/Uf9on9i/wCGf7UesaPqfjuz1G6utKge2tjZXrW4CM24&#10;5A6nIrlv2gYPC37Hf7DuvWeleE7bxb4T8O29vaL4f1yUyxXUNxfRxusjlTnHnswODggUAfFH/BPv&#10;/gpB8OvgD8Bx4B8e2urWlzpN1cXFjc6dbC4S6jlcyFCNwKuHZhz8pBHI5r5A0PxtZ/Ev9uTT/F+n&#10;Qz22n+IPiNHq1vDdBRLHHPqYlRXCkjcA4BwSM55Nei2Xxu/ZJtroa037PHiF9RU+auiP4tlfThJn&#10;IXeR5hXPqpHYqRxWd+xl8K9X/aa/bN0jWtJ0CPR9As/EI8TanHp0Oyy0y3S4NwtumAAoJAiRRzg5&#10;AwpwAfZ3/BcDS7mb4d/C7UkjJs7fVby3kk7LJJCjIPxET/8AfNUP+CbX7aXwf+C37K8ugeNvF0Og&#10;azpWpXVw9lNbyvLPHIVZGiCKd+eRgcgjnAwa/Rz4jfDXwx8XPCF94W8YaLa6/oN8AJ7K6U7Tg5DA&#10;ghlYHkMpBB5BFfLif8Elv2cl1D7QfDerPDuz9kbWrjy8emQ2/H/As0AfnX/wVY+Feq+Ef2oNQ8Zt&#10;BM/hvxra22padeMny7lgjilhJ6b1KBsf3ZF69a+rfhT8Qv2BPH3gaw1bWfDPhHwlrX2dTqGkanZz&#10;I8E20b1Q8iRc52lSSRjIByB+g3jX4X+EviP4Rbwt4p8PWGv6AyKn2HUIRKg2jClSeVYdmBDDqDXz&#10;FqH/AASY/Zyvr5riLw1qtjGTn7Nb6zcGMc5x87M360AcV+xv8W/2ffHH7VWs+HPgj8NrDRrbTfDN&#10;zeS+LEge3luiLm1jMMUTciIiTcWfDEqPlAGTynxF/wCCrHijwT+0zq3wvh8CaRc2Vl4k/sNdQkvJ&#10;RIyeeI/MKgYzg5xX2f8ABH9lf4V/s6rM3gDwdY6HezxeRNqJL3F5LGWDFGnlZn2llVioIXKrxwMe&#10;aeJv+Cb3wW8XfFS9+Ieoafq7eJbvVP7Xllj1N1j+0eYJMhMYA3DpQB9RUUUUAFFFFABRRRQAUUUU&#10;AFFFFABRRRQAUUUUAFFFFABRRRQAUUUUAFFFFABRRRQAUUUUAFV7zULXTYhLd3MNrGW2h5pAgJ64&#10;ye/B/KrFeYftCfs5+DP2nPBdl4W8c293c6TaagmpxJZ3LQOJkjkjUlh1G2Z+Pp6UAfF/7PesWEP/&#10;AAV2+PF1JfWyWsnhlgkzTKEY7tK4DZweh/KvrT9sD4aXHx3/AGWviD4U0QR6hf6jpplsY42DCeeC&#10;RZ4kU9Ms8SqPc14x/wAOiv2d/wDoE69/4OJP8K+pfhP8L9C+C/w90XwV4Zimh0LSI2itY7iUyyBW&#10;dnOWPXljQB8gf8ExP2pPButfs56N4E1/xDp+g+L/AAj5tjcWGqXC2zyQea7RSIHI3AKwRscqycgA&#10;rnyb4xeKNH/a5/4Kc/CDTfh/dwa/pHgT7PqGqa3pxEkANvcm6cCUAhkBWGMMCQXlIHrX1j8Yv+Cd&#10;vwK+N3ii48R674RNjrt05kurzRrqS0Nyx6tIinYWJ5L7dxPUmvSfgf8As3/Dr9nHQ59L+H/hq30O&#10;K5YNdXG95rm5IzjzJnJdgMnC5wMnAGaAOD/bu/aST9mP9nnW/ENpKi+JtR/4lehxk8/apFP73HpG&#10;geT0JVV/irlv+CbH7OcvwD/Z3sr3Wbd08ZeL2XWtXecHzkDD9xAxPOURtxB5DyyCvUPjR+yr4C+P&#10;/i/wn4g8bW9/qkvhmUTafYC8ZLMP5iuxeIcPuKIGz1CgV7BQAVDeWsd9Zz20w3RTI0bgHGVIwf0N&#10;TUUAflr/AME0/ipov7K/xB+J/wABfiZqNt4V1mPWftGn3epuIILpwoiZfMb5RvRYXjycMGOO2fv/&#10;AFz9pP4YeH/EmheHp/G+jXGv65eRWNhpdjdpc3M0kjBV+SMkquTyzYXjrWN8eP2Q/hP+0k8Fx488&#10;JwalqdvH5UGq28sltdxpnIXzI2BZQScK+4DcSBzXI/B3/gnj8C/gh4mtfEegeEWutetJBLa3+rXk&#10;t01s45DRqzbFYHkNt3DsaAPAv2S/+Uon7Sf/AF5H/wBHW1H/AAWK/wCRU+Df/Y1f+0xX134H/Zq8&#10;E/D34yeLfifo9veR+K/FEflalLLdM8TLuRvlTovMa9KPj1+zV4J/aQstAtfGlveXEOh3v2+zFndN&#10;AVlxjLY6jA6UAegeKv8AkWNY/wCvOb/0A18Kf8EVP+TWfFP/AGOd1/6Q2NffF9aR6hZ3FrLnyp42&#10;ifacHawwf515v+z3+zn4M/Zj8F3vhbwNb3dtpN3qD6nKl5ctO5meOONiGPQbYU4+vrQB6fRRRQAU&#10;UUUAFFFFABRRRQAUUUUAFFFFABRRRQAUUUUAFFFFABRRRQAUUUUAFFFFABRRRQAUUUUAFFFFABRR&#10;RQAUUUUAFfgH+33+zn4l/Zi/aP1bW7O3ubbw1rWpvrWgaxCpCI7SGUwh+iyROSACc7Qjd6/fysLx&#10;r4F8O/Ejw7c6D4q0Sw8Q6NcY82x1K3WaJiOQdrA8g8g9R2oA/L/Qv+Cj3wA/aD8K+HLX9oz4dS3v&#10;ibRYpES+hshd2TO4QSyRqHDxl/LQlNrAYHzV8MahqnhTW/2uIb/wNafYPB1z4ugl0m2ERi8q2N0h&#10;jXYeVwMcV+wOtf8ABJ39nLVr17iHwvqWlqxJMNlrFx5fPoHZiPoDXoPwz/YF+Afwmv4L/Qvhvpku&#10;owOJY7zVmk1CRHByGXz2cIwwMFQMEZ680AfnZ/wWc+EOs6L8bNB+Ii28k3h3W9Mi09roKSsF3CXz&#10;GxxgboyrLnk4k/u16B+zD4+/Ye8afCXw7F458NeFvDPjWysYrfVYdXtJUE86KEedJOVYORuxncNx&#10;BHGa/T7xV4R0Tx1oF3ofiLSLLXNHu12XFjqECzQyD3VgQeeR6EV8q69/wSg/Zy1rUJLqLwrqOkiQ&#10;ljBYavcCIE9cB2bA9gcDsMUAeXfAH4u/sxa1+2B4R8J/BH4baW1/HBfzS+MYraS2EBW2kGy3V/mf&#10;cpdWZgowfl3ZyPlH/grR8PLr4W/teQeMdL32ieJLK21eC4j4Ed3AfJfH+0PKic+8lfqv8Ev2Nfg9&#10;+zzff2j4I8FWmn6xtZP7WupJLu7AYYYLJKzFARwQm0Edaf8AtGfsj/Dn9qaLQk8e6fd3TaK0xs5b&#10;K6a3dRLs3gkdQfLTj2oA/OH/AIJZ+DJv2if2jvi98TPFdut0k1hdJcrtJT7RqUj7wpOcARJOuPRx&#10;+PxJ4svPEXwVvfid8KWm2Wk2qrYaojLgyvY3EnlsPbcWP41/QP8As7/sw+BP2XvD2qaN4Esrq1tN&#10;Suhd3LXly08jOECAbj0AA6epPrXmPxW/4Jr/AAQ+MnxC1rxn4h0nVP7b1eUT3bWepPDGzhFUsEHQ&#10;nbk+5JoA5r/gk78Kf+Fc/sj6Tqs8Rj1DxZez6zLuHzCLIhhH0KRBx/10Nfl5+xf/AMn9eA/+xmm/&#10;9q1++3g/wnpngPwnovhvRrf7LpGj2cNhZw5zshiQIgz3OFHPevnX4f8A/BN74LfDP4maZ490PT9X&#10;i8Q6feNfQSTam8kYlOckoRgj5jxQB+X/APwVA+FuvfCf9r7XPE8kDrpXiSWLWNKvimUdlSNZU9Ny&#10;SKeP7rIf4q/S/wAA/wDBT34B+Kfh3a+ItX8ZweG9RW3V77Rby3mNzBNtG9EVUPmjPRkzkehyB9F/&#10;Eb4X+Evi54bl0Dxn4e0/xJo8h3G11CESBWxgOh6owycMpBGetfMVx/wSZ/Zwm1L7SnhfVIId2fsc&#10;etXJix6ZZy+P+BZoA+Uf28v2orH9rL9ic+K9J0uXS9F074qx6NYC4P76eGPSZpRLIoJCsxmb5QTg&#10;Ac5zXsH/AARM/wCTf/HP/Yzt/wCkkFfSfi79hP4M+LPhBp/wxHhb+xPB1lqi6zHZ6RcPC73awvD5&#10;skpJeRjG5UlySdq88Cur/Z5/Zo8Efsv+GdS0DwLbXltp2oXn26db26adjLsVMgnoNqLxQB+I37aH&#10;/J/Xjz/sZof/AGlX25/wXA0u5m+Hfwu1JIybO31W8t5JOyySQoyD8RE//fNfSHxA/wCCb3wW+Jnx&#10;M1Px7rmn6vL4h1C8W+nkh1N44zKMYIQDAHyjivffiN8NfDHxc8IX3hbxhotrr+g3wAnsrpTtODkM&#10;CCGVgeQykEHkEUAfnH/wTa/bS+D/AMFv2V5dA8beLodA1nStSurh7Ka3leWeOQqyNEEU788jA5BH&#10;OBg17j+3h+3vrH7JN14EXQ/C9h4jg8S2lxdFr6d4WiEZi2gBQc5Evf0qwn/BJb9nJdQ+0Hw3qzw7&#10;s/ZG1q48vHpkNvx/wLNeqftA/sX/AAz/AGmH8OnxtY6hONAgkt7FbK+eAIj7NwOPvf6tevpQBq/s&#10;k/HC9/aP/Z78KfEXUNMg0a81n7XvsbWRpI4/Ju5oBhm5ORED9Sa9frivg38IvDvwH+G+j+BvCkNx&#10;BoGled9mjupjNIPNmeZ8ueT88jfhgV2tABRRRQAUUUUAFFFFABRRRQAUUUUAFFFFABRRRQAUUUUA&#10;FFFFABRRRQAUUUUAFeVeJPiz8FtS0eXW9e8VeCbyw08uj3WoXlrJ5DKSGT5iSrAgjb1zxjNeq18j&#10;3/8AwSx/Z71fxVe69qPhvUr6e8uZLue3k1i4WF5HYs3CMGAJJ4Dd6APBvhbqX/Ddn/BQyy+JehWE&#10;3/CpvhjaCz0/UJITHFeXCB2i2hgMMZJTIBjIjhTdtLAUv7SOqQfst/8ABULwJ8WdfDWXgnxdpwsr&#10;7U9hEccgga1feR18vFrIc5+U+wx+iXgjwJ4d+Gvhu08P+FdFsfD+iWoIhsdPhWKJcnJOB1JPJJ5J&#10;5JrJ+LPwa8F/HTwnL4a8deHrTxFo7t5iw3IIeJ8EB45FIeN8EjchBwSM4JoA+ef29v2pvh94R/ZV&#10;8bW1h4u0bWdW8UaTNpGmWWmX0VzJcC5QxPIAjH5FjdmL9OAAckA9D/wTh+GN/wDCn9j/AMC6dq0E&#10;lrqeoRzavPBICrRi4kaSNSDyD5RjyOxzWf8AD/8A4Jj/ALPnw78VW3iCz8Hzane2sqzW0er381zB&#10;C4OQ3lFtr4/2ww4HfmvqmgAr8r/hx8BvBf7Qn/BRT9prw5410ePVLM6dMLeRv9ZaSu9unnxHosig&#10;na2Dj8Tn9UK8r8D/ALNXgn4e/GTxb8T9Ht7yPxX4oj8rUpZbpniZdyN8qdF5jXpQB8S/sf8Axd8R&#10;/sUfG+5/Zi+Ld7v8PXU5l8IeIZSVgIlYlEBJ+WOVsgDJ2S7l5DZFKz8UaZ+yv/wVt8Y6n41uo9E8&#10;N+PNGKWOr3zbLdfOFvJuZzwo8+0kiyeASM4ByPt39ob9lP4dftQabpFr480mW7k0mZpbO8s52t7i&#10;LcMOgdedjYUlfVFPavIP2sB+zLpek+Dvhr8er1pHWyL6Lq2qLcvdKiEIxN5Cu5WO1d28gPtBO40A&#10;XP27v2jvhjoX7MfxA0afxzok+s69odzZabp1nepc3FxJKhRCEjJIXJ5cgKO5qf8A4Jcf8mJ/DL/u&#10;J/8Ap0u6+KvjV/wxr8HfhH4o0v4QQw+Pfid4ksn0jSmje41GS2M58pnVmHlxsFZsbR5jEgDgkj9F&#10;P2LfhTqHwS/Zb+Hng7VoGtdWsdPM15bsctDPPK9xJGT6q8zLxxxQB7XRRRQAUUUUAFFFFABRRRQA&#10;UUUUAFFFFABRRRQAUUUUAFFFFABRRRQAUUUUAFFFFABRRRQAUUUUAFFFFABRRRQAUUUUAFFFFABR&#10;RRQB8g/8FXv+TI/GP/X5p3/pZFX55f8ABMX9rD4f/ss638QLrx5dX1rFrNvZR2hsrRrglo2mL5x0&#10;++tfsh8bPgv4Z/aA+Hd/4K8Xw3E+hXskUs0drOYZC0cgkXDDkfMor5o/4dFfs7/9AnXv/BxJ/hQB&#10;+dv/AAUk/bC8KftZ+OvCz+DdPv4NH8O21xAL7UUWJ7t5XQkrGCSqARjBY5O4/KMc/Rlx4B1v4e/8&#10;ET9fttetZLG71Ga11SK2mBDpBNrFq0RIPTcgDj2cV9b/AA1/4Jq/s+/C/XoNZsfBX9r6lbuHgk1y&#10;7lvEjYEEERMfLJBAIJUkdq9s+Mfwg8OfHX4a6v4E8VQzzeHtU8kXEVrMYXPlTJMmGHT541/DigD8&#10;wP8Agino9l4i1D416VqVtHeadfaZYWtzbSjKSxOblXRh6FSR+Nen/s//APBIl/hH+0BoPjbWfF9h&#10;r/hrQ797+00r7I4nd13G2LuTtyj+W5wOSmO9fW37Of7HPw3/AGWbzXLrwHaahay6zHDFd/bb1rgM&#10;sZcpjPT77V7fQB+DH/BWL/k9jxZ/146d/wCksdfqpN+0v4I/Zg/Zg+Euv+Orm8ttO1DRtNsYGsrV&#10;p2Mv2JXwQOg2o3NM+Nv/AAT0+D37QXxCvvGvi/T9VuNdvI4opZLXUXhjKxoEXCgccKK674vfsjfD&#10;z44fDPwv4D8U2t/P4e8N+SbCO2vGikXyoTCm5xy3yE/jzQB+DPgb4kaLoP7WPh/x/dyTL4ds/G1v&#10;rs0ixEyC1S/WdiE6ltgPHrxX79/Bz9ozwn+0B8L9Q8c+B5bm70m1lnt83tu0DGWJFcjaecfMvNeA&#10;f8Oiv2d/+gTr3/g4k/wr6E+CP7Ovg39n34c3Xgjwfb3dvoNzcTXMiXVyZpN8qKrkMe2FFAHxh+yT&#10;/wAFTvE/7R/7QnhT4dah4F0nRrPWfte++tbyWSSPybSacYVhg5MQH0Jr9Ha+Yvg3/wAE5/gz8B/i&#10;Ro/jnwpp+rQa/pXnfZpLrUnmjHmwvC+UIwfkkb8cGvp2gAooooAKKKKACiiigAooooAKKKKACiii&#10;gAooooAKKKKACiiigAooooAKKKKACiiigAooooAKKKKACiiigAooooA8w8UftM/DDwN8Sj4D8TeM&#10;tM8N+JjaRX0dvq8wtY5opC6qUlfEZOY2G3du6ccivIf27/2kfhh4V/Zl+IOkX/inRdT1fXtEutN0&#10;3SLS8iuLiaeaNo45BGpJCozBy5wBs65wD6P8cv2PfhH+0dfQ6h488IQapq0MIgi1OCeW2uVjBJCl&#10;4mUsAWbAbIGTXnHgH/gmB+zz4A8QW+sQ+Dptau7dg8Ka1fy3MCMOhMRIR/o4Ye1AHOf8E85f+FAf&#10;sB6V4k8eu+h6TAl7rrtOrM0Vm8haNtgBPzrh1UDJ3r3NeE6feXf/AAU0+I1p4m+IWt2fgH4BeHbx&#10;m0nw1cagkF5rcgJBkl+cY4G0uOFBZIzuLyV+jvxI+G+ifFX4faz4L12GRtB1a2NncxWz+U3lnHCs&#10;Pu9B0r5W/wCHRX7O/wD0Cde/8HEn+FAH1J4V8TeBdNsdM8PeHNY8PwWtvGlrZaZp13CFRFGFjjjV&#10;ugA4AHauC/aG/a++HP7MOoeHrHxvd38d5rolayg06ye5dhGUU5C9MmRQPXB9K4D4Yf8ABNH4I/CH&#10;x9onjLw7p2sQ63o8/wBptZJ9TeRA+COVIwRgmvCvGXhU/tTf8FX7SxnQ3HhX4UaXa3N1uXdE9wpE&#10;8aem4zXCAg9RbsO1AH2z8TP2hPAPwZuPDUXjvxBB4THiAyLYzamCkO+MIWSSQZWMgSDliBweema/&#10;jL9pj4UeBvCNz4j1j4geHE0iOFpQ8OpQzNOAM7YkRi0jHsqgk1c+M37P/wAPv2g9Dt9I+IHhm18R&#10;2dszPb+czxywMwAYxyRsroTgZwRnAzXgGm/8En/2ctO1ZL1vC2o3saPvFnc6xcGHrkAgMGI9i3Pf&#10;NAHkX/BG/wAP6jNp3xn8cLpsml+FvEms26aTC42r+5a5eQIOhVRcRJuXjKEfw1+j1Zvhvw3pPg7Q&#10;bHRNC0210jSLGIQWtjZRLFDCg6KqqMAVpUAFFFFABRRRQAUUUUAFFFFABRRRQAUUUUAFFFFABRRR&#10;QAUUUUAFFFFABRRRQAUUUUAFFFFABRRRQAUUUUAFFFFABRRRQAUUUUAFFFFABRRRQAUUUUAFFFFA&#10;BRRRQAUUUUAFFFFABRRRQAUUUUAFFFFABRRRQAUUUUAFFFFABRRRQAUUUUAFFFFABRRWV4q8VaR4&#10;H8N6n4g1/UIdK0XTbd7q7vLhtqQxqMsx/wAByeg5oA1aK/JP46f8Fp9em1u6sPhN4U0+10iJ9iax&#10;4jR5p7gD+NYEdVjB7Bi5x1AJwODj/wCCrH7TnhFLfVNd8N6RLpcjLtbUtAnt4ZAeyyK6cke5oA/a&#10;iivmz9hv9sMftieANY1uXw0fDOoaPeLZXMCXX2iKVmTeHRtqkDHYjj1NfSdABRRRQAVmeJPDOj+M&#10;tEutG1/SbHXNHu1C3Gn6lbJcW8yghgHjcFWGQDyOoFadcb8aNXvPD/wd8dapp1w9pqFjoN/c21xH&#10;96KVLd2Rh7ggH8KAPPbj9hn9n+4vftT/AAj8LCXcG2x2CpHkf7AwuPbGK9Y8HeBfDnw70WPR/C2g&#10;6b4c0qM5Wz0u0jtogcYztQAZ469TX5R/8EzP2sPi78YP2oLTw94z8eap4h0VtJvJzZXbJsMihdrc&#10;KORk1+vFABRRRQAUUUUAFFfil+3X+2R8avhr+1j8QvDXhj4iavo2hafdQJa2NuyeXErW0LkDKk8s&#10;zH8a/a2gAoor8ldd/wCClHxnsP2yNQ+G0N3oo8Mw+PZPDqKdNBm+yDUTbgb933tg+9jrzQB+tVFF&#10;FABRRRQAUUUUAFFFFABRRRQAUUUUAFFFFABRRRQAUUUUAFFFFABRRRQAUUUUAFFFfFHgv9q/x/oP&#10;/BQ7xB8D/Hctg3hbULea48NTxWYgkbdGtxCDJn5wI1niPTLp68UAfa9FFfGen/tS+PPiF/wUQvPg&#10;/wCEpdPT4f8AhmwNx4gna0EkzyLEC4SQn5f300ERGONrnmgD7MooooAKKKKACiiigAooooAKKKKA&#10;CiiigAor4g8A/Gjxvqn/AAVS+JHw5uvEd5P4H03QIrq00RivkQym0sHLjjOd0sh6/wARr1bwxrH7&#10;Q0n7WuvWGs6Fp8XwISFzpuqI9r9oeTyYyoIEplx5hkHKDoO3JAPomivnb9ofWP2htP8Aix8PYPhP&#10;oWn6n4FmmjHie6untVkgj89A5QSyo5Plbz8ityPXivKf+ChHxo8b/C34zfs1aT4U8R3mh6d4j1+a&#10;11a3tSoW8iFzp6hHyDxtlkHGPvmgD7fooooAKKKKACiiigAooooAKKKKACiiigAooooAKKKKACii&#10;igAooooAKKKKACiiigAooooAKKKKACiiigAoor8lf2xv+ClHxn+CX7S3jjwR4Zu9FTQ9IuIY7Vbr&#10;TRLIFa3ikOW3DPzOaAP1qor8W0/4KQftfSKrL4YDKwyGXwnMQR619p/sT/tJfFv4vfBP4m+I/iTp&#10;66Zreh+YdNVtKazBVbZpMlG+8Nw/pQB9o0V+WX7Bv/BRD4v/ALQn7Smg+CfF11o8mh3lrdyyrZ6c&#10;IZN0cDuuG3HHKiv1NoAKKKKACivlX/goZ8C/ib8evhj4b0f4W6h/Z2sWesC7upP7SaxzB5Mi43ry&#10;fmZePbPaj/gnn8C/ib8Bfhj4k0f4pah/aOsXmsG7tZP7Sa+xB5Ma43tyPmVuPfPegD6qooooAKKK&#10;KACivz//AOCt3x48f/A3w18N7jwH4pvvDE2o3d9HdvZFQZlRISoOQehZvzr1b/gmj8T/ABV8Xv2W&#10;9O8ReMtbufEGtyaneQve3ZBcojgKvAAwBQB9VUUUUAFFFFABRRRQAUUUUAFFfjR8aP8AgoF8evj1&#10;+0ZdfD34Naq2gabJqsmk6PZ6akAnvdjlfPluJAdu4IXwrKqqcHOCx7b4qah+2D+zZ+z3428R/ET4&#10;hyeY1zp8OlXVleQzyxSNMRKMiMEAoAOcigD9YaK/P/8A4JI/Hjx/8cvDXxIuPHnim+8Tzadd2Mdo&#10;96VJhV0mLAYA6lV/Kv0AoAKKKKACiiigAooooAKKKKACiivn39vD41eJf2ff2afEPjfwjJbRa5Y3&#10;FnHC15AJo9slwkbZXIz8rGgD6Cor4X/4Jh/tffEL9qz/AIWV/wAJ5Pp039g/2b9i/s+zEGPP+1+Z&#10;uwTn/Upj059a+6KACiiigAooooAKKo67dyWGh6hcwkCWG3kkQkZG4KSP1Ffl7+zr+01+2n+1F4X1&#10;LxB4Hl8ETadp959gnN9bJA3m7FfgEnI2uvNAH6oUV+bWoftzftCfsp/ETw5pX7R/gzQ5vCGuSmKP&#10;XNAwHQBlDupWRlbYHBMbKjEcg+vpP/BT340eNfg/4b+Ftz4J8SXnh6TVPEP2W7ksyv7+HYDtOQeK&#10;APtyiiigAooooAK4f4k/A/4ffGJLceN/Beh+KXtlZLebVLGOaWFW+8I5CNyA8H5SOQD2FdxXxB8b&#10;vjR438O/8FOPg38PtN8R3ln4M1fQBdX+jRlfJuJd2o/O3Gc/uYu/8AoA+jPh7+yz8IvhVrC6v4T+&#10;HXh7RNWTPl38Fihnjz12SMCy/gRXqdFFABRRRQAUUUUAFFFFABRRRQAUUUUAFFFFABRRRQAUUUUA&#10;FFFFABRRRQAUUUUAFFFFABRRRQAUUUUAFFFFABRRRQAUUUUAFFFFABRRRQAUV8+/t4fGrxL+z7+z&#10;T4h8b+EZLaLXLG4s44WvIBNHtkuEjbK5GflY1+Y2g/8ABVD9qDxU0y6JZ6brDQgGVbDw805jBzgt&#10;sJxnB6+lAH7d0V+Qnwt/4KBftW+Jvid4R0fWvDfk6PqGsWdpeyf8IvLHsgkmRZDvIwuFJ57da/Xu&#10;gAooooAKKKKACivyi/bf/wCCj3xj+Av7UPjTwJ4VutFj0DSfsX2ZbvThLKPNsoJny24Z+eRvwxX6&#10;n6FdyX+h6fczEGWa3jkcgYG4qCf1NAF6iiigAooooAKKKKACiiigAooooAKKKKACiiigAooooAKK&#10;KKACiiigAooooAKKKKACiiigAooooAKKKKACiiigAooooAKK434q/GLwZ8EPDcWv+OvEFr4b0eW4&#10;FpHdXe4q8xR3EahQSWKxucAfwmvlH9ln9vC9/af/AGyvHPhLw/LFL8LdO8PyX2lSS2hiup5o5rSJ&#10;pSThgjGaUhWGcFc4PAAPuCiqGv67Y+F9C1HWdUuFs9M062ku7q4k+7FFGpd3PsFBP4V+d3hn9r79&#10;qb9rTUNa1n4D+CNA0L4f6dcta2+o+IipmunXnBZnC7ipViqIQmcFzxkA/SCuV8J/Czwl4F8Q+I9d&#10;0DQLPS9Z8Rzrc6vfQJiW9kUsVaRj1wXfHYbjXzP+x3+2r4k+K3xG8SfCD4ueGrfwd8WdAVpWt7MF&#10;be8iXbuKgu+HAdH+VmV1bcuAKi/a/wD22PFXwx+KXh/4N/B/wpb+MviprUSz7Lwk29mjBioKhk3M&#10;VRnJZ1VFAZsg8AH2PRX5w+IP2v8A9p/9k3WvD+qfH/wboGrfD3VbpbSfVPDoHn2khBO0FX27goZt&#10;jrh9pCuMHH6JaNrFl4i0ex1XTbmO806+gjura5iOUlidQyOp9CpB/GgC5RRRQAUUUUAFFFFABRRR&#10;QAUUUUAFFFFABRRRQAUUUUAFFFFABRRRQAUUUUAFFFFABRRRQAUUUUAFFFFABRRRQAUUUUAFFFFA&#10;BRRRQAUUUUAFFFFABRRRQAUUUUAFFFFABRRRQAUUUUAFFFFABRRRQAUUUUAFFFFABRRRQAUUUUAF&#10;FFFABRRRQAUUUUAFfnd/wWn+IeoeHfgb4Q8KWU0kFv4i1d5L3yzgSxW8YYRt7GSSN/rGK/RGvgL/&#10;AILJfCXUvHH7Peh+LNMt5LpvCWpma8SMElLSdNjyYHUK6w59ASegNAHk3/BGX9nnwz4g0TxR8WNa&#10;0y31XWLHVP7G0lrqNZFsmSGOWWVAekjCaNQ3UAMAfmNfaV9+3R+zlqlnNaXnxR8L3drMpSWCeQuk&#10;inqrKVwR7Gvzw/4JQ/tm+EfgeviL4c+PdSj0DRtYvRqenavcnbbQ3PlrHLHM38AZY4iHPygoQSMi&#10;uI/a/wD2Hvhd8A/gvbeNfBPxWXxxeT6lBaJax3FrKjROshMgMTEnBQc9OaAP07+BviH9nr4e+Cfi&#10;X44+FGoaVH4VgdtW8Qf2I7NbW7xQFj5cR4QlFzsTAz0AzX5qW/x9+OX/AAUO+M2p6NpvxHg+FvhK&#10;3jkuktW1VtPtLW13BFR2jIe5lbcPvcE7iNijA6r9hbw7qHir/gnt+07pmlQNc38sbPHDHktJstd7&#10;KoHUlVIA7nAr5k/Yr+A3gr9pD4vP4J8Y+LrjwgbqyeXTJ4FjP2q5V0/cZc43FC7ADrsI9AQD0z4m&#10;+Ivjl+wD8TtFfSPjKvjCyvozdQvZas9/Y3IVgJIri2kYhW+7z12sCrg5x9bftp/8FGPEmgfs3/Cn&#10;Wfh0n9gaz8RNPlvZ9QYLI+mrD5aTRQ5GC5ldlDkcKhIALArm+KP+CN3wq8E6Dea34g+LuraLpFmh&#10;kuL6/itoYYlHdmbAFTar+z9+zv8AGP8AZw+Dvwkt/iZc6VqiW2p6l4K8TatarA16kt9L58TxvtVg&#10;ZCuI9yOQikfxAgHiP7PP7JPx3/aw+HcXxGsv2gGhvrmWTyrS6169uLuJkkZf35RiYSSpYDk7Sp4z&#10;ivrH4A+Afjt8Mf2eP2g/Dnxt1i+1/wCyaJcf2JqN3qP2+OaE2dz5hilY+ZtyE+WQAjjgA18MfHz/&#10;AIJr/Fv9lXwpqXxCt/E+jahoekFGkv8ASL6W1vYg0iorbGVedzLwjsa+gf2B/wBp7x58Yf2d/j34&#10;M8a6tdeJY9B8KXN3p+rX7tLcoklvOjwySkkuMqrKW+YfOMkYCgHg3/BIP/k8ay/7Al9/6ClfYn7V&#10;X7NP7S/7Q/7Smu23hLxzqPgj4WW9tapDPLrM1tayuYF84R28B3SNuLZLgLyRu6ivjv8A4JB/8njW&#10;X/YEvv8A0FKoftWftAfEn9qj9q7UPht/wk9xofhqbxP/AMItpukrcvFYxqboWyzXCr/rCT87Ft2M&#10;kDgCgDS/aP8AhJ8df2Hm0nxDa/HO41i2vLsWofRteuVnjlCMwE1u7coQjjPzDgggZAP6Bfsi/twy&#10;+Pf2LvEHxU+IRSTUvBj3Fnqs1qixtfNFFHJG6oOFeQTImBhS+7AA4H5//tsf8E7tJ/Y9+Deg+J/+&#10;E8m8T67qOsxaa1m1klrEIzbzyPIq+Y7Ha0aLnOPn56iuk/Zt8N6h4q/4JTftFWOmRNNcx63Besq9&#10;fKtzYzyn8I4nP4UAc/ovxo/aU/4KN/Gu68N+F/Ft14W01o5bs6dYahLY6dptmGC5maIb5jl1XLBi&#10;zNwFXO32HUP2W/2rP2RvFfhjxHoXxN1fxn4Vk1W0g1WHTb24n8qN5lVmmtJtysmDjeAxXJJ2jmuW&#10;/wCCK3j7QPDvxg8ceHNTu7e01fXtNgOmeewUztDI5kiQnqxEgbaOSI2OPl4/Vz4p/GLwl8GdFs9S&#10;8WavDpsV7dw2FnCTumup5HVFSJOrnLAnHQAk4AoA/CH/AIKSf8nufFL/AK/Lb/0jgr1n9rTwb+2Q&#10;vhOb4ufEvU9S0XQFljL6Zo+siGPSVlcLEDbxPhRudE3Es+WUOc15N/wUk/5Pc+KX/X5bf+kcFfr5&#10;/wAFIoY5/wBiT4pLLGsiizt2CsARuF3AQfqCAR7igD5Z/wCCefxm+IP7WX7Ovxf+E2u+KbqXxBY6&#10;ckGkeJr6V5LmGO5SVAJJAd7GN4wwYkth8Z+UV+b+q/DHWbH9pa8+HkuumXxBD4ufQG1zL5a5F4YD&#10;c5zu5cb+uffNfcH/AARB/wCSm/E3/sD2v/o5q+ZfG9xHpv8AwUd124u3W2gh+K08skkp2qiDVyxY&#10;k9BjnPpQB+ov7Fv7EnxF/Zs+KWqeJvF3xSfxvpt3o0umx6e0ly3lytPBIJf3jkcLE6+vz/Wvgj4J&#10;/wDC2/8Ahu7w59u/4TT/AIR7/hN/3n2j7X9k8j7U3XPybNv4Yr9xGuIlnSAyIJnVnWMsNzKpAYgd&#10;wCy5P+0PWvmHwz/wUh+C3i74qWXw80/UdXbxLd6p/ZEUUmmOsf2jzDHgvnAG4daAPqKiiigAoooo&#10;AKKKKACiiigAooooAKKKKACiiigAooooAKKKKACiiigAooooAK/OD/grF4X1H4a+MPg/+0H4fg/4&#10;mPhjVYrC9ZBguqyfaLcMf7mVuEOQR+9A74P6P15H+1p8HV+Pf7OvjnwUsayX1/p7SWG4dLuIiWDn&#10;tmRFBPoxoA6fXPi1oOi/By8+JZuBL4ag0NtfSbIHm2/kecuOvLLjHXkjrXxj/wAEjvAmoat4Q+If&#10;xr8Qjzde8fa3MyTMM5ijkdpXU+jzySAj/pitfKd3+1Ve+Jv+CaHhz4RWUklx43vvEQ8JizU7Z5bG&#10;N1uEI9syQW+OMgMD7/rr8DPhfZ/BX4P+EPA1jtMOh6dFaNIoA82ULmWTju8hdj7tQB+Wn7L+g/tB&#10;fH7xf8avBvgf4iyeDfCv/CQv/bHiK5mlnvoF8y4WK2tBv3IGG4ttKH5F+cfdb334teMPFP8AwTN/&#10;ZPHh218YT/Ef4geJNdmi0XVtQtm3wh4k3yGF5ZS3l7cKNzAtImRjIqD/AIJM/wDI1/tH/wDY1J/6&#10;Muqz/wDgsJDLouqfs/8AjG5Eg0HRPEFwt68a7trO1rKnHc7LabH0NAFvQ/8Agmx8V/GXhuLxH42/&#10;aO8Y2XxFu4hcstlcSvbWExGfKyJlLBTxlNgHRRgAnsP2Cv2i/iDcfFLx7+z98Yb9dX8ceD1NxZay&#10;cF721VkVt7YG84lhdWPzssh3cqTX23puo2usafa39jcR3dldRLPBcQsGSWNgGVlI6gggg+9fnH8H&#10;byH4g/8ABYz4oa5oSpdaVo+jG2vLyLJTzY7a0tnBPI3CUMmOMiMnsaAOk/4Jm+JtY1747ftWW+p6&#10;rfajb2XiS3jtYru5eVIF+1akNqBiQowqjAx90elH/BZbxNrHhf4E+CrjRtVvtIuJPEgjeWxuXgdl&#10;+yznaSpBIyAce1Y3/BMG8is/2l/2tNLnJiv5PEaSiB+G2x3uoq/B54MiA/Wl/wCC2t3AvwK8B2pm&#10;jFy/iTzFhLDeyLazBmA6kAsoJ/2h60AP/wCCg3iLW/g74+/Zo+LFlrF9ZaLaX9vYa3DHcusM0StF&#10;MA6A4bdH9qBJGeBXsP8AwUy+ImseFf2erbwr4Xupbbxd461uy8O6Y1tKY5lLyB3KsORkIIye3m1S&#10;/wCCi3w3/wCFjfsH600UQlvfD9rZa7b5H3fJ2iVvwgeavEPgv4+P7ZH7Tv7PAeQXul/DfwNH4i1c&#10;htyf2tIqQ7T6MHWCQZ5wG9CaAPd/+CY3xW1Lx5+zOui+Jri4fxR4L1S60LU2vpC02UfzELsTztWT&#10;y8k/8sjXif7D/wAYp7bQv2n/ANo7xVqmoal4aj1W5Om2clw7IkcZkuDDCpO1SwntYxgDGBmuc+Jn&#10;jo/sYftPftOaWjrp+mfELwbP4m0RpGwp1MpIoAHQkzSXbEDBwqit+L4M3/hf/gjDqWl2Mckeqalo&#10;0fii6aMEM0TXkV2xOO32VFU+wP0oAvfCX9n/AOKn7eHheP4r/FD4teJPBeha47y6D4S8IXRt4bW1&#10;DsFd85Uk44JUsQAS3O1XeDda+In7Cf7XHgL4X+IviHqvxF+FvxBBttMk16XzLmwui4jRVZixGJGi&#10;UhSqMJs7dy1yv7Ff7AP7PX7Rn7Onhbxheware6/Ij22sLb6q8Yhu43IZSg+7ldjAf3XU96+ifB//&#10;AATB+Afw18ZeHvFWm2Gr22q6LqVtf2Mlxq7sn2iKVXiBU8N86r8vfpQB5P8ADP8A5TRfFr/sWIP/&#10;AEh0ytL4ceJtYuP+Cw3xU0WXVb6TR4PDcMkWnvcubeNvsWmncsedoOWY5A/iPrWb8M/+U0Xxa/7F&#10;iD/0h0yj4Z/8povi1/2LEH/pDplAHlv7WnwRvf2Zv2lPgTd6H8RfGOrw+NvFry31lqepsYIVjvLM&#10;iONU2/IRcuCGzwB716l/wVH/AOTgP2Rv+xnuP/SvS6P+Co//ACcB+yN/2M9x/wClel1i/wDBX3w6&#10;/jD4mfsy6DHfS6ZJqmr6hYrfQDMluZZtNQSLyOV3ZHI5HWgDqf2kPjt4y/a2+Lcn7PXwI1Kaw0uz&#10;lx418b2ysI7JFfDQxSAjoVIO0gyMNqkKHavtH4Q/CvSfgz4B0zwpo9xfXtvZp+8vtTuWuLq6lP35&#10;ZZGOSzHsMADAAAAFfnH8J9W1L/glj+0tc/DzxVdPefBLxxOLjTPEVzGA1rIMIHldQBuTKpKOm3ZI&#10;AoJU/qZFMk8SSxOskbgMrqchgeQQe4oAfRRRQAUUUUAFFFFABRRRQAUUUUAFFFFABRRRQAUUUUAF&#10;FFFABRRRQAUUUUAFFFFABRRRQAUUUUAFfz2/8FJP+T3Pil/1+W3/AKRwV/QlX89v/BST/k9z4pf9&#10;flt/6RwUAfcGj/8ABa7wLpuk2Vo3w58Qu1vAkRZbuDBKqBn9K9R+JniW9/4KIfsS3XiLwPfXnw88&#10;jUJrqT7XKzSSRWscokiJiI4fcPbjmuu8P/sv/smzaDpslx4V8AtO9tG0ha7iyWKDOf3nXNeq2HhT&#10;wD4M+Bfi3QPhtbaTa6HBp18/2PRZVliSV4XJ+6xwTQB+C/7Jfwb8QfHr43aR4N8MeJT4S1i7guJY&#10;9VVpAY1jiZ2GYyG+YAjg96/Szxh+z349/ZM/YK+OMHiD4iXPirVr37Ld2mpW89wstqomhQqrOxYZ&#10;56HvXxb/AMEpLyC1/ba8HCaZIjNaahFHvYDe5tJSFHvgH8q/VX/go1cRSfsW/FeFZUaWOwty8YYF&#10;lzdQ4yO2cH8qAPyj/Y78XftMfEbVvFfhf4Ra7qF3qWoWUQ1DVtQ1Ek6dbq5+aOSZyI2diFyil+Pl&#10;xgmud8QfEz9of9jP47SWmu+LdetPFWmyR3Fxa3mqyXtpfxOAw3guVljcHvyDn7rLx9M/8EQf+Sm/&#10;E3/sD2v/AKOavO/+CyESR/tc2rKiq0nhmyZyowWPm3AyfU4AH4CgD6j/AOCrnxP1PUP2UfhR4s8P&#10;6jfaE2uana3gNjdPE/lzWMsoQshGQMj8qo/8E6/jpqvw9/4J/fFj4iazPe+KLzw/r1/cQx3908jS&#10;bbGyKR72JKpvbnHTJNcF/wAFAv8AlGz+zF/156J/6ZzXTf8ABNjVPBWk/wDBPD4rSfEYlfA83ie7&#10;s9WZVZisE1np8Jb5fmGDIDleRjI6UAfM3wo8VfHb/goZ8Yr/AEe8+Mx8LSeS14tnNqctnahdwURW&#10;trERvYZHvgZZiev1l8D/ANk/9qb9nP4/eB5rr4iX3jf4azX/AJWrR2usTyxRQlW5ltrg8ZOPmj3E&#10;dyK8Y8Xf8EeNW8TWY8Q/Bv4m+HfGfha8HnWTajKY3aM9FE0KyRyH3wg9hXlf7Iv7SHxa/Zz/AGoN&#10;C+H974g1DVNKbxHH4Z1fw7cXrXdqGNyLeRoPmKq6sSVaPG7aAcqaAPdv+Ch3/BRDx5L8WdT+Evwm&#10;1O68P2mkXP8AZuoappZxfX95kK8MTgbolR/k+TDFlbnGBRZ/8E4f2r7bwmniqD4x3MHjXyxcf2Ov&#10;iG9WcNjPlm6zt8zt/czxvxzXyl44kHwd/wCChGo3/iuAw2mi/EcapeLIuQ9qNRFxvxg5VoiGHHIY&#10;cV/QVbeI9JvNAj1yDU7OXRZLcXSaik6m3aEruEgkzt2453ZxigD8U/22Ne+IPiH9j/4EzfFGTUZP&#10;G1vrWvWd8dWhEVyPKlSNA4AGSFUfNznrk5zWf+zt8P8A9q740fs2xeH/AIWTSaH8OtNurp/Ms9ST&#10;T59UuWbdInmbg7BeFx8sfrk5x7F/wVy+K3hr4zfCX4S+JfCV+NU0N9Z1m0ivFUhJmhMUTsh/iQsh&#10;w3QjBHWvpn/gkV/yZnpP/YYv/wD0YKAPgv8A4J5/tXfEv4d/tN+G/Auv+IdX1bw7r2o/2Nf6PrF1&#10;JP8AZrhiUSSMSEmN1k2hsY3DIIJCkfRH/BTL9vrxj4D+IY+D/wALdUbRNQgiiOtaxbYFyJplDR20&#10;Ln/V4RkZnHzZcAFdrbvijwjEkH/BSHRY40WONPizAqoowFA1hcADsKn/AOCi3h278O/ttfEZNYhm&#10;ggvL+G9jkRcmS3khjYMmcA8ZHXG5SO1AHrfxQ/Zd+Nvwv+GV58R3/aLs9Z17TYBe3ul6b4tuGvUX&#10;A3+VLv8A3jqDyBjIU7S3AP1t/wAErf2zPFP7Qmj+I/BPj29bWPEnh+KO8tNXdVWW6tGbYyy4ABdG&#10;2fPjLBxnlSW8+8I/8EcfhX488Nad4g8P/FrWtW0bUIVuLW8tbe3eORGGQQR+o6g8GvR/2J/2YPhF&#10;+zh+054n0vwZ8S73xp4zt/DckGpaa0MRhs4Xurc/PJHwJd0Sjy85AbJA4yAfe9fn7+15+zn+0n+0&#10;F+0Zc2PgbxrqPgr4ZQadbBrp9ZmtbV5iG80LDCd8r9PvAL23Cv0Cr8LP22f2jviP+0L+1Xr/AMMo&#10;fEtzoXhez8Rv4VstJjuXhsyyXP2Yz3AT/WFnBYlgdqnAHHIBc/aR+CHx1/Yls9O8UWvx0uNXglvV&#10;s2/sfX7mO6hl2sw823Zvmj+VlzlhnggZr66+A/jzx9/wUW/Ya17w7N4mj8M+P9N1aDT5/EUIaLz0&#10;iMM6zFYiCrOpZGC4BKkgAHA+S/2x/wDgm/pX7I/wNsfF8/j+XxHr1zqcFgLL7ClrCQ6SM5QGR2bb&#10;sHp6kc8fTX/BET/kkvxI/wCw3B/6IFAH5m/BP4Za38RP2gNB8DaNr7aFrmoalJYw6wrODC4DgvlS&#10;G5APQ96/QD9qD9nHxb+zT/wT28ZaF4v8aN44vr/xVYXsN6zTMYo8Inl/vWJ6oTxx81fJX7F//J/X&#10;gP8A7Gab/wBq1+nn/BXX/kzPVv8AsMWH/ow0AfFP/BPX9p3RP2U/2cfjT4t1FY7zVpb/AE+10fSm&#10;fDXt2Yrgqp7hF+87Doo45IBzv2I/hh8Vv23vjZqXifxV4z8SxeCrO9N7rt5b6jPAl1Mx3izhCsFX&#10;dkZC42J0wSufmz4b/s1+Jvip8E/iJ8RdDliuLTwQ9q17piqxnkhlEhkmTtiMIGI7ruPG3B+/P+CO&#10;v7VNlHZ3fwN11oLW6Ms2peH7jCobnI3T2zYHzOMGRSckrvGcIooAT/gpl+3v4q+GvjZvg58LtTfw&#10;0uk20I1jWLFsXQd4wyW0L/8ALMLGyFnU7iWxldp3eceLP2Iv2ovh/wDBeb4tP8VtXbW7GxGr32iw&#10;a3fC/t4Qu9/3m7DSIoyy5/hbBJAB8R/4KEaTeeC/26PHtxqto5il1O31KJWHE8DxROpUngjqvsVI&#10;7V+2Xxm+J3hix/Zr8XeNZdUtZ/DE3hy4uobxZFaO4SSBvLVDnDFyyqo7lgO9AHx//wAEu/27/Enx&#10;0vtQ+GfxDvBqniSxszfaZrTgLLeQIyrJFKAAGkXcrBurLuzyuT+f/ib4s/E/Tf2ytVi8J67q2qaz&#10;b+PpV0nR57+Zra4nXUSILdo/MVSjMFQrkDBxkV6F/wAEh/Duoax+2Jp2oWsLvaaTpF9c3cgB2ojx&#10;+SuT6l5F49j6V5/4V/5STaP/ANlah/8ATwKAOo/av0X9q34H+JNG8ZfE/wAY69ZX2tyNJaX2k683&#10;k28yAEwqsDBISoIIVQFPOCcGvY/D/wAR/wBsr9ur4LWUfg6ZdL8P6JEbHUNWsL+PTrnXbtPmOX3B&#10;gdjRgqu2MsWJPIVfYP8Agt3/AMkl+G//AGG5/wD0Qa7/AP4I4f8AJotz/wBjLe/+ioKAPi7/AIJq&#10;/tXfEbwr+0t4e8Ba54i1bXPDPiKeTT7nTdWunn+yz7HKSxbydjB1AYDhgTkEhcd3/wAFMP26fiTp&#10;/wAb9Z+FXgrXbvwZoWh+TBd3mmzm3ur2aSJJGLTKQ0caiQKFUjOGLE5AX5u+AQC/8FEvC4AwB8QM&#10;AD/r8avu39qb9jP4Z/tqfGnxXe+AviHZ+GfixpEq2Ov6FfxbkuWijUJMEyJB8mxTIgdSFAwGBJAP&#10;M9P/AOCdP7S0fhW18V+EPj/Dq2sTQi4Cab4jvkSUnDFYroEq+T3O1T6jrUX7cnwX+Lesfsa+AfH3&#10;xE8S3lprfhmx/s7xDol7KXlvZ5dQKRSMY28ttqlDu5z1B718zfHL9nX40f8ABP3XdDv5vFkekvq0&#10;kv2HUvCerzJ5hi2Fg6kRv0deqlTnGTX2P8Y/jd4i/aE/4JCXfi3xSqy6+t/a2V5dxx7FujDqMaLN&#10;tHALDbuxxu3YABAAB8k/sJ/sn+OP2n/+E3/4Q34gt4E/sP7D9r2vOv2rzvtGz/VMPu+S/X+/x3r7&#10;q/bO+GfxA+Dv/BPTwf4NsNc1jxJ4t0nWbeK51XRTcG4uFY3Lk5BMm0BlByew9q83/wCCGd1Cl18a&#10;LZpVFxImjSJET8zKpvgzAegLrn/eHrX6G/HT9ofwZ+zv4CTxj4vvJ00Nr1LATWEJuG85t+BhT28t&#10;gfQigD5L/wCCP/8Awmf/AArPx/8A8Jp/bv2v+14fI/t7zvM2eTzs83nGfTjNfoBXkn7O/wC1F4E/&#10;ai0TVtW8CXN7c2el3C2ty17atARIy7gAD1GK9boAKKKKAMvxV/yLGsf9ec3/AKAa/IP/AIJpftvf&#10;C79mD4T+KNA8dXupW2o6hrZvoFs7Fp1MXkRJkkdDuRuK/XzxV/yLGsf9ec3/AKAa/Oj/AIIy+D9A&#10;8R/AfxtPq2h6bqk0fiVkSS8tI5mVfssBwCwOBknj3oA4L9ob47eE/wDgpl8Yfht8K/Bl3H4f8Maf&#10;fve6hrfiOeKyludwVTFaxFy0jldwVcbizDIVVLV6r/wWCt47XwZ8FoIUEcUficIijoFEYAH5VP8A&#10;8FZvgn8NND/Z2fxta6BpHh7xpZanaQadqGnwJaz3O58PCdgHmYjDuM5K+XkYGc+Uftv+JNb8Yfsf&#10;/sma14jeSbW764sp7qeY5eZmtkIlbgcuMOfdqAPvD9qz4C+M/wBoDw/oOjeEvifqnwwhtrt5tRvN&#10;JMvnXcRTAixHLHxnnlsexr5A+L37BfiP4F+BNa8Z+GP2mvFll4q0Wxl1KODVdQaJL0xqXMQImBG8&#10;oQMhwTwQeTXVf8FDPin498VftC/Cv9nbwZ4puPA1p4tiju9T1qzLJK8cs0sSoGUq2FEEhKBl3l1B&#10;IFR/EL/glb8D/hv8H/GfiXULrxFr+t6Zot7f/wBpaxqoQNcJA7q7CNUGN4BwSegBJ5yAejfs8ftD&#10;a9+0F/wT38S+MNcuF/4Sqz0PWLC9vbUeUZJoYJNkwC42OUMbHGBuyRgYA+Uf2NPgr8ff2sPgLaWt&#10;x8Y77wH8NLa+uUSSweWfVNUmLDzBK/mKfKXO0Avjj7h4avT/APgnf/yjN+KP/cf/APSBK9T/AOCR&#10;X/Jmek/9hi//APRgoA8V+Cl98UP2KP25PDHwV8SePdS+IfgXxlZmazm1FpD5LMJQjors/luskBRl&#10;V9pVwxGcAdL+0fcRWv8AwV7+BE88iQwx+Ft7ySMFVVDaqSST0AHerH7Wn/KUT9mz/ryH/o65rz/9&#10;vr4T23xz/wCClnwk8CXuqXmjWOt+FIre5vLDAnWET6k8iqTwC6qycgjDHII4IB2njD4i+Mv+CkHx&#10;obwP8Mta1Pwr8CfDFyr674v0/dBNqk6/8soHznBB+RegB8xwfkWv0E8I+FdO8D+GdN0DSIpIdN0+&#10;FYIVllaV9o7s7ks7E5JZiSSSTX5zfsZ/FLW/2Jfjbf8A7MPxUmhh0O8u2ufCfiBo/KinMzHYuf7s&#10;x4GSSkoZCTkY/TCgAooooAKKKKACiiigAooooAKKKKACiiigAooooAKKKKACiiigAooooAKKKKAC&#10;iiigAooooAKKKKACiiigAooooAKKKKACiiigAooooA+Qf+Cr3/JkfjH/AK/NO/8ASyKvzK/4J+/t&#10;oaH+x1q3jS71vw7qHiBdegtYolsJY4zEYmlJLb+ufMHT0r9Nf+Cr3/JkfjH/AK/NO/8ASyKvhr/g&#10;kZ8C/APxu8QfEyHx34V0/wAURada2D2i36FhCzvOHK4I67V/KgD61+CH/BWbwf8AHD4seGfAlh4E&#10;1zTbzXLoWsV3c3MLRxHaWywHJHHasD9qr9mn9pf9of8AaU1228JeOdR8EfCy3trVIZ5dZmtrWVzA&#10;vnCO3gO6RtxbJcBeSN3UV9UeEf2OPgp4B8S6f4h8PfDfQ9I1rT5POtb22hIkhfBG5TnrgmvyE/as&#10;/aA+JP7VH7V2ofDb/hJ7jQ/DU3if/hFtN0lbl4rGNTdC2Wa4Vf8AWEn52LbsZIHAFAGl+0f8JPjr&#10;+w82k+IbX453GsW15di1D6Nr1ys8coRmAmt3blCEcZ+YcEEDIB/QL9kX9uGXx7+xd4g+KnxCKSal&#10;4Me4s9VmtUWNr5ooo5I3VBwryCZEwMKX3YAHA/P/APbY/wCCd2k/se/BvQfE/wDwnk3ifXdR1mLT&#10;Ws2sktYhGbeeR5FXzHY7WjRc5x8/PUV0n7NvhvUPFX/BKb9oqx0yJprmPW4L1lXr5VubGeU/hHE5&#10;/CgDn9F+NH7Sn/BRv413Xhvwv4tuvC2mtHLdnTrDUJbHTtNswwXMzRDfMcuq5YMWZuAq52+s6/8A&#10;spftWfsp65oGt6F8T9X8Y+FbrUba01WPTL25m8mOSVUZ5rSXcrJhsb13FcknaOa57/git4+0Dw78&#10;YPHHhzU7u3tNX17TYDpnnsFM7QyOZIkJ6sRIG2jkiNjj5eP1c+Kfxi8JfBnRbPUvFmrw6bFe3cNh&#10;Zwk7prqeR1RUiTq5ywJx0AJOAKAP54f2pvhPrnwP+PHifwT4k8QnxVrWl/ZfP1djITP5lrDMvLkt&#10;8qyKvJ/h9K/Uv9k/9gf4m/BX4t+EPiJ4k+MLeIfDunW880+jyS3W11ls5Y1zvcphGkVuR/BXwT/w&#10;VIRl/bq+JRKkBhphUkdR/ZlqMj8Qfyr9xplTxL8Ho7PT7qGSXWNDMFjIJQFmaS1JTac88fNx2BPa&#10;gD8gvjB+2V8Zf22v2hrX4efCvxBfeFvDmoag1jo9npl1JZtcRJuLXV1KmHI2K0hToqrgKSCWP2hf&#10;gx+0l+wDb6B41tfi7qer6Td3QtXurDULloorjaXWOeCYlHRgjYJBB2kEDjPm/wDwTV8QWXw9/bf8&#10;Er4jK6WWkvdLZrzEfkXMltLGiNu6MZMR465fFfof/wAFjfF2k6P+ytbaJdXMQ1bWNbthZWuR5jCI&#10;O8kgHXaowpbsZFHegBnhb9ri6/af/wCCc/xT8WSAaP4y0XQ76x1MWDtGFuEt96TxHqodWDAZ+Vgw&#10;ycZr87f2OfiJ+0X4o+IWv6J8JNV1DXvE+paDNbSy6nqO9dOtTPbmS6QzybFcFUQNgkCU7RnBHuP7&#10;DPh3ULP/AIJ6/tTa3NC6adf6fNbW0jAgO8NnIZMeoHnIM+ufSsf/AIIqf8nTeKf+xMuv/S6xoA+w&#10;P2HP2d/jl8FW+Kmp/F7XZtdn1rT4vsU0mtSajJ5qCYyEljlSd6c98e1fF3/BOT/hbX/DZnw9/wCE&#10;m/4TT+w/+Jj9o/tb7X9m/wCQdc7d/mfL97bjPfHev2zvryPT7O4upc+VBG0r7Rk7VGT/ACr5p+Df&#10;/BRj4M/Hj4kaP4G8Kahq0+v6r532aO6014Yz5ULzPlycD5I2/HAoA+naKKKACiiigAooooAKKKKA&#10;CiiigAooooAKKKKACiiigAooooAKKKKACiiigAooooAKKKKACiiigDn/ABt8PfCvxK0qLTPF3hnR&#10;/FWmwzC5js9bsIryFJQrKJAkisAwV3G7GcMR3Nfnz+yn4Y0fwb/wVm+OOjeH9JsdC0e08Lutvp+m&#10;2yW9vCDJpbEJGgCqCSTwOpNfpNX52fs7/wDKYL49/wDYsN/6FpVAHvv/AAUj8QXHhn9iT4pXlsSJ&#10;JLO3sjtbHyXF5BA//jsrcd+lSf8ABOXw/b+G/wBiz4XwW8aJ9osJb2RkH3nmuJZCST1PzY/AAcAV&#10;Z/4KGeD7nxx+xh8VNMtEeSaPTU1HbH1K2s8Vy3b+7Cayv+CanjKz8ZfsX/Dt7WVHm0yCbS7qNesU&#10;kMzqFYZPJTy3+jg8ZxQB83/tK3sfgf8A4K+/BHUrLdDNq2kWcV0yf8tDNLfWnPTjYEH4VP8Asqg+&#10;NP8AgrF8f9ev0WWbSrC6s4PMO5kKTWlsjKe37qJlx6PioPjlFB8U/wDgsN8KtL00Ldt4W0i3bUSj&#10;bhA8P2u8G7H3TiaEc92X1xU/7O8i/C3/AIK3fGbw7qjC2PinTp7rT2m6zySNbXYVDwCPL8/sTmPH&#10;Y0AfQ/8AwUy0e11j9iT4lC5TebaG0uomHVJEu4SCP1H0JrS/4J0+JJfFf7FXwrvZnZ3i06WwBYYO&#10;23uZbdR16ARAfhWD/wAFQvFdj4X/AGKfHkd3Kqz6qbTTrSNmCmWVrmNyB6kJHI+B2Q11X7APhCbw&#10;P+xv8KtMuITBM+k/bzGQQR9ple5GQe+JhQB9BUUUUAFFFFABRRRQAUUUUAFFFFABRRRQAUUUUAFF&#10;FFABRRRQAUUUUAFFFFABRRRQAUUUUAFFFFABRRRQAUUUUAFFFFABRRRQAUUUUAFFFFABRRRQAUUU&#10;UAFFFFABRRRQAUUUUAFFFFABRRRQAUUUUAFFFFABRRRQAUUUUAFFFFABRRRQAUUUUAFFFFABVfUN&#10;PtdWsLmxvraG9srqJoZ7a4jEkcsbAhkZTwykEgg8EGrFFAH5x/HD/gjD4M8Za9c6v8O/Ftx4HW4k&#10;aR9HvLT7baIT/DE29HjXOThi/XAwMCvMtB/4Iea5JeL/AG18V9PtrQEE/YNHeaRh3A3SoAenPPXp&#10;xg/rTRQB4T+yZ+yH4X/ZF8GapoPh7VdU1o6rcLd3tzqhj+aRU2AIqKNq47Esfevmj9oL/gjr4K+I&#10;3iS88Q/D7xLN8P7u7laebSpLQXdjvJyfKAdGhGSTjLKOihR0/Q2igD8rrX/gjb448SzWdr4y+ODX&#10;mj2rApBFZz3TKMYIQSzBUOMDOD9OMV7V8bP+CVPhb4n/AAx8A+FdH8b6vodx4L0+bT7G7vbaK7S4&#10;SSYzMZUXyznezYKsAARwcc/c9FAH5Tf8OafH2ufZdN1/43pcaDbN+6h+xXFx5YHA2RPMFU49Dx71&#10;9n/CL9ijwf8AAT4C+MPh74MeX+0PE2nXFtf69qPzzXMzwPEjOFAARN52ovAy3UsSfoqigD8+/wBi&#10;v/gmf4j/AGWfjfb+OtT8a6XrtrHYXFmbS0tJI3JkAAbLHGBiqf7Vf/BJPT/jR8TtS8c+B/FsPhK8&#10;1idrvUtNvLMywNcMcvNEyMCpZssykHLMSCOlfohRQB+Wetf8EZ/EfiLwajat8XH1jxqt5Gsd1fRS&#10;yWcFiqSbolDMzs5cxsDlVAVhgk5r6u/YT/ZD1D9kv4Y+JPCeu63YeJ/7X1Nr4vbW7JGI2hjiMbK+&#10;c/cPtg19PUUAfnB8bf8AgjL4U8VeI7jW/hr4wn8DedIZv7IvLU3dtE+cgQyB1eNQex347YAArP8A&#10;hx/wSB1uL4gaN4n+IvxfuvEH9lXUVzFb2ds7yyeW6uqmeeRtgyOQEP1FfpfRQB+a/wC1F/wSj8Uf&#10;tAfHrxd8QLHx5pGk2mtzxSx2dxZyvJEEhjjwWBwclM/jX2t+0/8AB+7+PnwG8XeALDUYdJu9bt44&#10;Y7y4QvHEVmjkyQOTwhH416lRQB8V/sD/ALA+u/seeLPFerat4r0/xFHrVlFapHZW0kRjKSFsnceQ&#10;c1yf7XP/AASh0v4/fErUvHnhHxavhLV9VYS6lYXlmbi2nmxgyoyuGjJwCVwwJyeOlfoBRQB8T/sT&#10;fsB+Kv2YfilqHjXxR8R18YyzaFJoVvYrby4hjaeCUMJJJDgDyNuwLj5s5GMHzH4df8Ep/FHgn9pn&#10;SfihN470i5srLxJ/bjafHZyiRk88yeWGJxnBxmv0mooAKKKKACiiigAooooAKKKKACiiigAooooA&#10;KKKKACiiigAooooAKKKKACiiigAooooA+A/CX/BLW28NftkD4ttr9hP4Qh1ybXbbw79lbzY5m3SR&#10;KH+6FjnZWHHRAOvNfflFFAHzP+xv+ybqv7MesfFC91LXrPW18X6uupQrawvGbdQ0x2tuPJ/ejkel&#10;ev8Axq+DPhf4/fDjVvBPi+yN5o+oIMtG22WCReUljb+F1PIPI7EEEg9zRQB+eGn/APBOf46+CNLl&#10;8I+C/wBp3VtJ8BNlIbSS3mWe2iPVE2y/Lgf3GQHk4Ga+m/2T/wBkPwh+yV4SvdN0Ca41jW9UkWbV&#10;devwPtF4652rgcJGu5iFyeWJJJOa90ooA+G/j9/wTj1jxT8ar74q/B74mXvws8U6qG/tSO3EoS4d&#10;iC8iyROrKHKqzIQysw3cV5z8TP8AgkTrXxC8K213qnxd1DxV8SZbxZL7xF4j86aIWoRwLeGPezD5&#10;mU7mY/d4CgkV+lVFAHOax4LtfEnw7vvCWp7ZrK/0qTSrrAyGjeExPx7gmvm79gX9h6b9jnS/Fzap&#10;rdp4i1rXpoB9rs4XjSO3iVtqYY9S0jkkdfl9K+tKKAPkH9vf9g+T9sW48HX2l69aeGtW0Pz4J7m6&#10;gaUT28hRgmFI5VlYj/favqzTfDunaX4btdBhtY20m3tFsUtZFDIYVQIEIIwRtGMVpUUAfAetf8Ew&#10;9e+HPjLUfEP7P3xj1j4XQ6g26fQ5Fea26nCh1cblXJ2rIjkZ+9XRfDD9gHx3/wALQ8NeO/i98dtf&#10;+IF54evo9R0/R4UaOzjmjOVY+Y7DHqEjQ/7XNfbVFAHzL4V/ZL1Xw7+3V4y+PUmv2c2la9pMenR6&#10;OsLieJlt7SLcXztIzbE/8CHpR4V/ZL1Xw7+3V4y+PUmv2c2la9pMenR6OsLieJlt7SLcXztIzbE/&#10;8CHpX01XBfHb4Ur8b/hVrngpte1LwwNUEP8AxNtIfZcwGOeOUbD7+XtPsxoA+Hv+CmWpwa3+1R+y&#10;h4csXFzrFt4gNzLaxsC6xzXlgsZIzkAmCTk4Hyn0OPoT9rf9kvVf2j/iN8GPEuna/Z6ND4D1aTUb&#10;i3uoXdrtWmtJAqFT8pxbMOf7wrI/Z0/4Jx/D74BfEAePLnWNb8d+Mowwt9S8QSq4tmYFTIiAcvtJ&#10;XczNjJxivrGgDyb9p/8AZz8PftQ/CPVPBWvKsMsg8/TdSCbpLC7UHy5l9RyVYZG5WYcZzWP+yF8I&#10;PH/wH+FNv4H8ceK7HxjBpREWkX1tFJHLFa44gk353BOiHPCnbwFFe40UAFFFFABRRRQAUUUUAFFF&#10;FABRRRQAUUUUAFFFFABRRRQAUUUUAFFFFABRRRQAUUUUAFFFFABRRRQAV+a/7UX/AASj8UftAfHr&#10;xd8QLHx5pGk2mtzxSx2dxZyvJEEhjjwWBwclM/jX6UUUAfkH/wAOQfGf/RTdB/8ABfN/jX2r+wX+&#10;x1qn7IfgnxXoOta/Y+JTrV8l0r2lu8aoqx7CrBs5zX1PRQB+X3xO/wCCLa3Hja51n4bfERfDmmSX&#10;BuLfTdRtHeSxOSQsc6PlgpxtyoYAcsTyfW/AP/BO/wASeEf2Xfit8NNR+IcGveIPHU9vcNrFxaS7&#10;LdozHwxaRmkyIzzx2r7mooA+K/2B/wBgfXf2PPFnivVtW8V6f4ij1qyitUjsraSIxlJC2TuPIOa5&#10;r9uD/gm34i/aw+M0HjXS/GWl6BbR6TBp32W8tZJXLRvKxbKnGD5g/KvvmigD42/aQ/YT1z44/st/&#10;Cf4U2XinT9LvvBcFhFPqNxbu8VybexNsSig5GSd3Pak+Av8AwT6Pw+/ZJ8dfBHxb4pGoW/ijVZNQ&#10;fU9Fi8p4VMdqqqBIGBIa1yeOQ2ODzX2VRQB+VU3/AARq8c+Gbi9t/CHxv+yaTdE743s57VnXGArr&#10;HMyvwcZ7+gzivd/2Sf8Agln4N/Zw8YWfjPXtem8c+LLBi9g7WotbOzcqRvWLe5dwCcMzYHUKCAR9&#10;vUUAfLH7Xn/BPTwD+1neJrt1d3XhXxpFCsC65YRrKs0a52rPCSBIBnghlboN2BivkqD/AIIyePPs&#10;o0KT43Qx+F/M3G2j0+4ZOuS32fzgmc/7X41+rlFAH5/fGj/glrL4u+Avw0+GXhHxstpbeEbq/u5b&#10;/WrYu9y10yu21Y8BQGBwDnjHJ619GfsX/s7ah+y58DbPwJqesW2uXUF7cXRvLSJo0IkYMBhucivd&#10;aKAPzX0f/glH4o039qSy+Kz+PNIext/GSeJzpy2cvmmNb4XPlbs43YG3PTNfUH7Wf7DvgD9rmwtJ&#10;vEH2nRvE1hEYbLX9N2+ciE58uRWGJY8knacEEnay5OfoiigD8prT/gjf8RfDbXFloHxxjs9InbEo&#10;hs7m2Mq8glokmKk4PQseuM19SfsT/wDBPnRv2PNV1bXl8W33inxDqlkLGd2tktbVI96yfJHl23ZU&#10;fMXxj+EV9a0UAFfn3+11/wAEn9M+PXxKv/Hfg3xTF4S1XVpPO1SwvLQzW002MNMhVgUZsZYEEFiT&#10;kZNfoJRQB+Wepf8ABGnxH4g8HSf258XH1nxdHNHFZTXcUr2VraANvXDMzs5O3GCqqA3DEgj6n/YH&#10;/Y+1f9j3wb4p0XVvENl4ik1i/jvElsoHiEYWPZtIY8nvX1LRQB+bPwL/AOCU/ij4SftF+HviTdeO&#10;9I1Cz0vVX1F7GGzlWR1bf8oYnGfm/SvrH9tD9nbUP2o/gbeeBNM1i20O6nvbe6F5dxNIgEbFiMLz&#10;k17rRQB8lfsF/sT6n+yL4d8b6Vr+v6d4pi8RS277ba2ZEVI0kVldXzuDeZ/Ovm/W/wDgjz4m8P8A&#10;xeuPF3w1+JVj4WsrXU/7R0WKa0le4sMOHRNwOGCH5QT1AGepr9RaKAPl/wDaf/YV8NftdeEdDl8Y&#10;3Meh/EPTbNIB4k0SHcpOMvG0bkGSHeWZVLBlycMMtu+QU/4It+NbiODRrv40258Mwy+ZHbrp07hC&#10;T8zLAZggbk/xfzr9XqKAPDv2VP2Q/BH7JPg+40nwvHLfapfsr6nrl6F+03jKDtXgYSNcnag4GSSS&#10;SSfkjR/+CUfijTf2pLL4rP480h7G38ZJ4nOnLZy+aY1vhc+Vuzjdgbc9M1+lFFAHy1+3x+x9q/7Y&#10;Xg3wtouk+IbLw7Jo9/JePLewPKJA0ezaAp4Peuk/Yg/Zn1L9lH4Ly+CdU1q1165fVZ9QF1ZxNGm2&#10;RI1C4bnI2H86+gaKAPzZ+HX/AASn8UeCf2mdJ+KE3jvSLmysvEn9uNp8dnKJGTzzJ5YYnGcHGa6D&#10;9pr/AIJQr8ZPizrXxG8K/Em68Na5qtz9smtb2y86NJdoGYpY3RkHy9wx561+g1FAH5deHf8AgjHq&#10;/iDxJDqHxK+MFzrdrGQJI7G1ke5lQfwieaQ7O/8AA1feWsfs0eAdV/Z9m+DCaT9h8CvYDT0tLZyH&#10;iAYSLKHOSZBIBJubOX5OcmvU6KAPyik/4IteL/DniCa58J/GSGxtWDIlw1hNb3IjY8o3lykNxjPI&#10;B9BX0j8TP2B9W8Y/sT+DvgVY+MLNb/QbyO7fW7qzdY5sNOzARh2I5nxnd/DnjOK+zKKAPlr9gf8A&#10;Y+1f9j3wb4p0XVvENl4ik1i/jvElsoHiEYWPZtIY8nvX1LRRQAUUUUAU9Ysm1LSb20RgjXEDxBm6&#10;AspGf1r83fhX/wAE2/2hPgjo93pXgX9oGz8Nadd3H2qe3s7GQLJLtC7znPO1VH4V+l1FAHwN4Z/4&#10;Jh6z448c6Z4m+P8A8XtX+K6aa/mW+hsskdryclWZ5GIjJAykapnHXHFeu/tp/si3/wC1B4f8BaXo&#10;es2HhqLwzqgvys9uzI8YQKI0VMbcAfSvpyigD5n/AGyv2J9M/ast/D2rWXiK68F+O/DknmaVr9mp&#10;coNwfa6hlbh1DK6sGQ5IzkivHpP+CdPxM+J2h3un/Gb4+a1450+K2kXT9Et/Mgszc7CIprk7syBH&#10;2tjGfl+9yQfvmigD5b/Zn/Y/1b4E/sqeLfhNfeIbLVdQ1r+0fL1G3gdIo/tNusS5UnJ2kZNdf+xf&#10;+ztqH7LnwNs/Amp6xba5dQXtxdG8tImjQiRgwGG5yK91ooA+Z/jJ+ybqvxO/a0+Fvxettes7LT/B&#10;8Ahn02WF2luDvlbKsDgf6wdfSm/Ez9kvVfHf7a/w6+OMGv2drpnhfSRp02kyQuZp2zeHcrg7QP8A&#10;Sl6/3T619NUUAfO/7an7Hui/tefDmDS5LiLRvFWly+fo+uNEXNuSR5kbgYJjcAZAPDKjdsH0b4C+&#10;F/G/gn4X6PoHxB8Q2nivxDpqfZjrVqjobuJQBG8ofnzMcM2TuxuPJNehUUAFFFFABRRRQAUUUUAF&#10;FFFABRRRQAUUUUAFFFFABRRRQAUUUUAFFFFABRRRQAUUUUAFFFFABRRRQAUUUUAFFFFABRRRQAUU&#10;UUAFFFFAHin7YnwDv/2mfgLrfw/03VbfRbvUJ7WVby6jaSNBFMkhBVeTkLj8a8h/YC/YT1z9jnVv&#10;Gd3q/inT/ES69BaxRrZW7xGIxNKSTuPOfMH5V9k0UAFfnf8AtV/8Ek9P+NHxO1Lxz4H8Ww+ErzWJ&#10;2u9S028szLA1wxy80TIwKlmyzKQcsxII6V+iFFAH5Z61/wAEZ/EfiLwajat8XH1jxqt5Gsd1fRSy&#10;WcFiqSbolDMzs5cxsDlVAVhgk5r6u/YT/ZD1D9kv4Y+JPCeu63YeJ/7X1Nr4vbW7JGI2hjiMbK+c&#10;/cPtg19PUUAfnB8bf+CMvhTxV4juNb+GvjCfwN50hm/si8tTd20T5yBDIHV41B7HfjtgACs/4cf8&#10;Egdbi+IGjeJ/iL8X7rxB/ZV1FcxW9nbO8snlurqpnnkbYMjkBD9RX6X0UAfF37bX/BNjRP2r/FFv&#10;4x0nxI3hHxelutrcySWv2m2vY0/1e9QylHUHG4E5AA28Zrif2T/+CZfjD4B/Grwh448QfFGHX9O8&#10;Mi6FposNrMU/f20sBCl5MRAebu4U5244zkfoPRQB8KftX/8ABKXwb+0B4wvvGPhbXW8BeJNQczah&#10;GtmLiyvJSctKYwyGORurMpIY8lckk+P6D/wRg1zxB4htrz4ifGGbVrGEKjR2NpJLcvGP4FlmkIjH&#10;X+FselfqXRQB414n/Zr0O3/Zf1/4NeBoLbwzpd5otxpNozKXWNpUIMsh+87FmLMTySTXzv8AsI/8&#10;E6fEH7Ivxd1fxjq3jDTfEFvfaHNpK2tnayROrPcW8ocljjAEBGP9oV920UAU9Ysm1LSb20RgjXED&#10;xBm6AspGf1r87v2Sf+CWPif9nD9oTwp8RdQ8daTrNno32vfY2tnLHJJ51pNAMMxwMGUH6A1+jtFA&#10;BRRRQAUUUUAFFFFABRRRQAUUUUAFFFFABRRRQAUUUUAFFFFABRRRQAUUUUAFFFFABRRRQAUUUUAe&#10;U/tIeBfiV8QPA9jp3ws8eQ/DzxBFqMdxPqk1otyJbYRSq0O1lIBLtG2cfwe9fGeg/wDBO/8AaL8M&#10;/FXW/iVpnx+0q08b61bfZNQ1ddHBeeL90dpUqUH+oi6KD8n1r9IqKAOI+FPhPxJoXws0nQPiBrkH&#10;jTxElvJDqeqG2VIr3c79Y8AY2MFIxg4r40vP+CaXjv4W+KtavfgH8cNT+HmgaxKZZ9BuI3kjiY5+&#10;66thgM7VLJvUDG9q/QKigD5j/ZD/AGHdH/Zj1HXPFOq+Irvx78R9e3LqHibUEKP5bMHeNFZ3b5nA&#10;ZnZiWKr0xio/2uv2GdI/aa1jQ/F2keJr34f/ABG0NQlj4i02PcWQNuRZArI+VYkq6uCu5uG6V9QU&#10;UAfn/pv/AATT8c/E7xdoeofH7416j8SPD+jSebB4fhjkjimPGdzl/lBxhiq7mHG8V9+W9vFawRwQ&#10;RpDDGoRI41CqqgYAAHQAdqkooAKKKKACiiigAooooAKKKKACiiigAooooAKKKKACiiigAooooAKK&#10;KKACiiigAooooAKKKKACiiigAooooAKKKKACiiigAooooAKKKKACiiigAooooAKKKKACiiigAooo&#10;oAKKKKACiiigAooooAKKKKACiiigAooooAKKKKACiiigAooooAKKKKACiiigAryz9pj4+af+zP8A&#10;CHVfH+qaXdazZafLBE9nZuqSN5sqxggtxwWB/CvU6+Qf+Cr3/JkfjH/r807/ANLIqAPFv+H3fgP/&#10;AKJv4i/8C4K6r4e/8FmPg/4o1y30/wAQ6F4i8IQzPsGo3EUd1bRehk8tvMA/3Ub/AA+R/wDglP8A&#10;DH4U/EnXviNH8UtL0HU4LS2sWsBrkqxhGZ5vM2bmGSQFz9BXmf8AwUY8I/BvwX8drex+DE9g+kHT&#10;UfU4NJuzdWkF55kgKxuWYA7BGSqkgE9jkAA/ffTNTtNa0201HT7qG+sLuFLi3urdw8c0bqGV1YcM&#10;pBBBHBBq1Xyv+wdrjfDX/gn/AOAtd8b3Z02y0zR7vUri6usnyrH7RPLC3HJHkGMgDnGAK+Q/Ef8A&#10;wVU+M/xu+JU3hf4BfD+3mtzva1W5s3vdQmiQjMzgOI4lxjIIONwG4nFAH6yV4V+2h+0TqH7LnwNv&#10;PHemaPba5dQXtvaizu5WjQiRipOV5yK+FPBf/BVz4s/B/wCJy+Ev2gPAcFpbpIiXj2llJZahao3S&#10;YIzFJkxggKFyOQxr3/8A4Kq6/p3ir9hWXWtIu47/AErUb/TLu0uoTlJoXbcjr7FSD+NAHYfsB/to&#10;ax+2NovjK+1fw3Y+HW0K4toY0sp3lEolWQkncOMbB09a+sa/Jn/gkX8TPD3wd+Cfx08ZeKr5dO0L&#10;SZ7Ce4mPLH93OFRB/E7MQqr3LAVF8E/+CgP7S37Vnx4HhPwBBoOjaRd3L3DPcaZ9oXSrANzJLJuG&#10;9lUgdt7kAYzwAfrXRXxv+3D/AMFBtN/ZBt9M8L6bp8fi74hXtoLjyrh/KtrWPlRNPs5JdlbEa44B&#10;JZRt3fKHiX9vD9tXwX4Wi8fa78OrPS/CD7JPOuvDsyWqo+Ahc+b5iKxIwzMMlhg8gUAfrvRXyv8A&#10;sb/tx6d+1r8MfEeoJpqeHvGfh6InUNLWXzYiGRjFPESASjFGBU8qRgkgqzfAPwv/AOCxHxZ0/wAb&#10;2Nx43ttN17w2kdx52m6XYLb3FxKYJBAokydg84xbjgnbuwCeKAP2mor8W/EP/BXr4/6B4283UPDG&#10;gaNYbhKug32lzxsYSTjMjOHJI/iGBkZx2r9Q/hj+0BZ/Gn9mWD4p+HYfsZu9HubtbWY+Yba5hWRZ&#10;I24G4LJGwzgbgAe9AHsNFfll+wb/AMFEPi/+0J+0poPgnxddaPJod5a3csq2enCGTdHA7rhtxxyo&#10;r9TaACiiigAooooAKKKKACiiigAooooAKKKKACiiigAooooAKKKKACiiigAooooAKKKKACiiigAr&#10;5n/a7/bi0b9kfWvCWman4T1XxPc+JEma2TS5EDK0bRrt2tySxkGMelfTFfmZ/wAFWNYsvD/7SH7M&#10;mqalcJZ6dY6o9zc3EhwsUSXlmzufYKCfwoA7r/h65/1QH4if+Av/ANjXvn7K37V3/DT3/CUf8UB4&#10;i8Df2H9l/wCQ/Fs+1ed53+r4Gdvk8/760f8ADe37Pf8A0Vnw7/3/AG/+Jq/4g+L0vxu+C/inWP2f&#10;PGGja14l03K2k/li4tpLhFDm2cNjBdCADngspPGRQB7dRXyl+wR+2JL+0p8PNZtPGIt9I+Ivhad4&#10;Ncsyn2dTHubZOEJyoG1kcH7rIc4DCuc/Zv8A2oviJ+1f+0h4tuvCT2em/ATwxKbRb2Wx33OrXAXC&#10;iOUn5QxPmHjKp5YIBfIAPtCiivG/2w/ilrvwV/Zr8c+NvDTwR65pFrFLatdRebGGaeNDuXvwxoA9&#10;kor8z/B/7a/7U/7Qnwz0Cb4OfCqLUrqC2C614q1WOG3trm7UnzI7RJZkj2rwCdzsTkbVxk+xftL/&#10;ALcHif4U6p4M+F3gHwmnjT44+ILGCabTZAfs1gzx5JkVWXLEhzt3KqqCzMBjIB9nV5z+0V8Urr4J&#10;/BDxl46srGHUrrQrBryO0ncokpBA2kjkDmvizxb+0X+2l+zjo/8Awm/xK8AeFfE/giHa2p2+jSBZ&#10;7FGPXdHIxXBIBcrIo7kZzXtH7SHxa0H46f8ABOvxz468MzNLpGseG5J41kx5kLhwskTgEgOjqyHB&#10;IypwSOaAPX/2YPjBd/Hz4DeEfH9/p0OlXet28k0lnbuXjiKzSR4BPJ4QH8a9Sr4j/Zl+P/hT9mv/&#10;AIJt/D3xn4tuvLtbewnjtrKJl+0X05up9kESkjLHBPoACx4Bruf2Q/iR8ZPiR4R1X4pfFyfSvCXg&#10;y+ikvtE8Pw2oSaCyOZFuLiZjnYI/u8AsPnOAQCAfUdFfA2m/tVftF/tWatq99+zx4T8P6H8OdPuW&#10;tIPFHjEOsmpSL95okz8q+2xsZGWVsqNr4P8A7YHxY8CftAaL8Gf2ivDGjaTqniFM6D4m0JyLW8fk&#10;KjAswJdgVBGwhigKYYNQB9v0V8A/tIft6eOfgN+2angGz0GTxf4ak0eOa08P6XZhr+8vpYn8pBJy&#10;QnmBSxCsQoOAeleq/speOv2nPGfxE1yf41eCNN8G+D59PafSILFoHdJvNQCNys0kgPllj84XJBwB&#10;jAAPqmiiigAooooAKKKKACiiigAooooAKKKKACiiigAooooAKKKKACiiigAooooAKKKKACiiigAo&#10;oooAKKKKACiiigAr4Z+P3/BVrwj8Afi94k8Aaj4G1rVL3RJY4pLy1uYVjk3xJICA3I4cDn0r7mr+&#10;e3/gpJ/ye58Uv+vy2/8ASOCgD7103/gtv8N5bpVv/h94qtrfvJbSW0zjkfwl0HTPf/Gvrn9nn9rj&#10;4Y/tPafNN4G19bjULZA91o98nkX1upx8zRH7y5IG9Cy5OM5rznUf+Ccv7PnjzwDaWk3w9stIuriz&#10;jZdS0mWS3uIpCg+cENhjk5wwZfUV+PPjXRfF/wCwV+1heWWk6pv1zwjqCS2l6qlY722dFkQOv92S&#10;KQK65OMsMnGaAP6MKK/ML9uH9vb4yfA7xd4N1fwRd6QfAHjXw9a65pD3mnLM6FkUyxF9w3Ebo3z6&#10;Sgdq+z/gf+0hp3xC/ZO0b4w6tLHDBHoMuo6wYRhYprZHF0FHYB4pMD0xQB7dRX5XfsVft/fHL9pT&#10;9oSy8PaveaHZeDrO3udX1qSHTQrW9lEvTfnjLtEm49mJqr8R/wDgrJ8S/ib8Tn8Hfs/eB7fUoJJn&#10;hsri7spby/vgucypErKsSYBbDBiFGSV5AAP1bor8sdH/AG8v2s/hT428Oaf8WfhdaQaFq2pW9i19&#10;daRPahTLIqYS4jkMW4bs7SCeK9K/4KYftqfEr9lnxr4K0zwLcaZDa6tp89zci/shOS6SBRgkjAwa&#10;AP0Eor8ddV/4K6/GbWPhtpf/AAi3g+1k1PT4C3iDxNPp0k0Hm7mIEcaHZEgTZy5JPPC9/c/2Af8A&#10;gptrPx++Ikfw5+JNjptprt9E76Rq2mxtDHcyIpdoJYyzAOVDMrKQDt24yRkA/ReivyV/bG/4KUfG&#10;f4JftLeOPBHhm70VND0i4hjtVutNEsgVreKQ5bcM/M5rD+M3/BXv4u3mqLqfgPwhaeFfBMkrR2F5&#10;rNhJcS3oBPLSbhGCQM7Ezjn5moA/Yaivk/8AYB/baP7XPw/12bX7Cz0TxZ4beNdTjtGZbaWKQOY5&#10;0DklAfLkBUs2Cuc4YAfMPxn/AOCtXjTxd8Tx4I/Z88JWuuLJcNZ2mo3lrLd3OoyDPzwQIyhE4JBf&#10;cSoyQvIoA/U6ivyRf/gp5+0X+z346sdJ+N3w5s/sVwoma3axewunhJALwSh2jfHPG088ErX6JXX7&#10;Uvw9t/2dm+NY1YyeB/sH21ZgmJnbdsFuEJ/1xl/dbc438ZxzQB65RX5O2/8AwUi/aa/aI8Qap/wp&#10;D4X239hWLfMVsZL+dAc7fOmLrEGYDO0KD15PWuh/Zr/4KteMD8XLT4c/HXwzZ6Jc3N8umNqlvbSW&#10;U1hckhFW6gckbS5ALDZtzkgjoAfqDRXxr/wUu/ak8c/steA/BureBZrCG71TU5bW4+32onUosW4Y&#10;BIwc11n/AATv/aC8W/tKfACbxd40ls5dYXWbmxDWVuIY/LRIivygnnLtzQB9PUUUUAFFFFABRRRQ&#10;AUUUUAFFFFABRRRQAUUUUAFFFFABRRRQAUUUUAFFFFABXxl8XP8AgqP8Ofh/8QL7wX4X8PeIviXr&#10;unu8d5/wjturQROhw6hydzlTwSqlf9o177+1D47uvhl+zn8SfFFhL5Go6boF5LaS4J2XBiZYm/By&#10;p/DtXzf/AMEhfhvpfhf9lG08VRWijWfFOo3dxdXroPMeOGZreOMN1KAxOcf3negD139ln9t74eft&#10;YDUbLw4b7RvEmmp5l5oGsRrHcrHu2mRNrMHQMQCQcqSu4DcM/Qdfmf8AtVWtr8Df+CoXwM8a6Iia&#10;e/jBrfT9WSH5FneWY2cksnQHMc0Wc94gevNfph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V8g/8FXv+TI/GP8A1+ad/wClkVfX1fMv/BRz4b+Jvix+&#10;yd4n8NeEdHuNe126urF4bG1AMjqlzG7EZIHCgn8KAPxy/ZP/AGN/Ef7XUXjaPwzrFjp2oeG7OK5S&#10;1vlbF48nmbIw44TJjxuPA3Vh/s4DwJ4D/aM0Sz+Nvh25ufDVnftZ6pYzFojZzq+0PPHjLxo4+ePj&#10;K7vvY2t+kH/BJH9nf4kfA3xB8SpvHnhHUPDEWpWtglo16FAmZHnLgYJ6bl/Oov8Agp3/AME/9W+K&#10;mrW/xQ+GGivqXiid0ttc0e0Ch7tcbY7pMkAuoCqw7jaf4TkA9t/4KeXxt/2D/GkmiSIunzf2ZGJL&#10;Ijy/szXkAAUrxsPyjjgg46GvlX/ghxY6fJ4g+L95IkZ1WG10uGByBvELvdGUA+haOHP0Fer/ALD/&#10;AIJ+K3iD4J+JP2fvjz8P9etPCFzp0tvpWuXWw+RCwx9mLZO0xnDxMQQuNvRUFfO+mfsX/tWfsSfF&#10;a+1/4PwL4r02VGtxfae0MiXduWBWO4tJWDBgQD8oOCDh+tAG9/wW+0/T4fiN8ML6KOJdUn0q8iuH&#10;UDe0SSoYg3fALy4+pq18Rry+vv8Agin4Fk1BpHnW/SJTJ18pNSuUiH0EaoB7AVzP/DDv7UH7afxe&#10;tvE/xpX/AIRXTgsdvLf3zQK0FqrMfJtbWJiQclj84UEsSWJzn7M/bw/Z51PU/wBiW0+GPwv8OXWr&#10;NpU+nW9lptrhpfIhOCxJxk4GSe5JPegD8V9GtfHd58H/ABKdMgv5Ph9Z6nZz6zJAn+jpdssqWxlP&#10;XoZQOwLDPLLn9TP+CLfi/wAA3Hwx8U+G9OsYrD4i2939r1WaRt0t/Zk4gkQkcJGSUKDIDEMeZKf/&#10;AME1P2SvEnh/4R/GPwV8X/Bd5o+leKWtIPst8FBnjEcwZkIJwyllIPUHBHSvmDwJ+yP+0p+yR+0p&#10;H4i8D+B9U8TWugai8cN9aFBbatYscFGG7gSRnkEfK3I5UGgDy7/goJqGpX37cnxIkuLjy7uPVYIo&#10;JLkhVjRIYliJ3cBQoU5PGOa+rfFP7Lf7evjrwzqOg6748tNV0TUoGt7qzm1mIxzRMMFTiLoRXqf7&#10;dv8AwTy1P9qq6074q+ARHoXjW80+Eap4f1wfZ2utqAJlxkJOi4jIb5WCL8y7ct5B4H8Tf8FDfhR4&#10;et/CFt4UvNVtrONbW1n1C2sr14EA2qBcCQhwOMFy3QdqAO7/AGA/2K/in+y38R/HGp+Nn0eDSdS8&#10;I3VsttY6is8zzCaFkcpgHaFEo3dMsB3FfGP/AATAtobr9uj4YpPEkyB9RkCyKGAZdNumVue4YAg9&#10;iAa/QX9in9nj9oLQ/H3j/wCJvxwvftes694efSra0ub9Li7UmRZFASLMMUfynCKwwW+6Oa+Yf+Ce&#10;/wCx98Zvhb+194B8UeK/h9q2h6BY/wBofab+6VPLi36fcxpnDE8u6r9SKAPUv+C42j2zaX8ItV8s&#10;LeLNqdqZFABaMrbMAxxk4IOOcDc3rXuf/BKMQap+w7p9pqeyXTvt+pQSJMQE8lpCXBPp8zZ+tct/&#10;wVu+A/j/AOOXhr4b2/gPwtfeJ5tOu76S7SyCkwq6QhSckdSrflXbfsKfCHxj8Nf2HNU8IeJ/D93o&#10;3iWT+1tmm3AHmt5qt5eMEj5s8c0AeqfCr4E/s9+BvGlpq/w/0HwjYeJ4kkWCfSbhHuArIQ4ADk42&#10;k546V7tX47f8E4f2R/jD8Jf2r/DniTxf4B1XQdCt7S+jlvrpU8tGe3dVBwx6kgfjX7E0AFFFFABR&#10;RRQAUUUUAFFFFABRRRQAUUUUAFFFFABRRRQAUUUUAFFFFABRRRQAUUUUAFFFFABX5mf8FWNHsvEH&#10;7SH7MmlalbJeadfao9tc28gyssT3lmrofYqSPxr9M6/Pj/gpl8Ivib44+LHwT8V/DzwTe+MT4Unm&#10;vriK22hA6z20saOSRgN5TdPQ0AfRX/DBP7Pf/RJvDv8A34b/AOKr0r4X/BvwT8FtIu9L8DeG7Hwz&#10;p91P9pnt7FCqSS7Qu8gk84UD8K+Of+GvP2u/+jWv/J5v8a9A8E/tJftA6x8LviLrHiX4C3ei+KdM&#10;hto/DWk2cvnHUp5vODs+5htjiKRM3IJDEDkigD4R/wCCoMel/DT9p7X7r4W6tfWOv674fceObHSV&#10;PkxxzFVPmlennIY2dSAMlGyTJX6ffsbaL4A0L9mnwJD8M5RdeE5bBZ4rpwBNPMxJnebHSXzN4Zc/&#10;KV2jhRXjf7EH7Hc/hX4a+L/Evxhsf7a+I/xKWf8A4SJNQIkeKzlJ/wBFbsC2S744zsX/AJZg1yH7&#10;Ffws+LH7Ifx48YfCu80DVPEHwW1O6e70XxJGFeKylKhkL87gHTEcmBgSIrDCliQDM/4ZL/bY/wCj&#10;k9P/AO+pv/keu5/ab8JeNvAv/BMnxrofxF8Sx+L/ABla2J+361Fu23G7UlePGVU/LG0adB92vtav&#10;CP25vBGu/Ej9lD4h+G/DOmTaxruoWkMdrY24HmSsLiJiBkjspP4UAQ/sDgL+xx8JsDH/ABJIz/48&#10;1fLH7PP/ABNP+Cwnxum1cLJeWuhTfYzMfmTB0+NNnPXySw+hNfX/AOxv4R1nwD+y/wDDfw94h0+b&#10;Sta07SY4LuynADwyAtlTjvXgP7X/AOyZ8R1+OGjftB/AS5th8Q7GNYNT0S8dUj1OJY/LBBchWJjx&#10;GyMy5VVKsrKMgH1r8XrLT9S+E/jW11ZVbS5tFvY7oSAFfKMDh8gkds96/L39li7vbj/gkT8co7pp&#10;Ggt9R1CO0DjAWI29kxC+o8xpD9Sa9L+Ifir9tP8Aam8I3nw2Pwn0n4ZaVq8P2TWteurrapgYYkRS&#10;0jEI4yCEWRsHGQCTXuHjH9liT4U/8E9/E3wg8E2s3iHWf7EljzCgWXUL2Rw8rgE8ZYnAJO1QoycZ&#10;oA/MzwXF4n+Hul/s6fE/40+H08XfAq3knsdK06F98dmomkLPLGBhpDIGmCOT5qwlDgDA/Vj9tvxV&#10;HrX7DHxI1zwrdw6jY6h4e8y3urVt0ctrKUDupB6GJmP+cVlfs5fs5xeJP2DfC/wn+KHh+S1abTZ7&#10;a/0+5Cia2kNzK8cinkLIuUdWHQgV4z+yL8Jvix8GtS8b/s6/EvwnqHi34Mamt1a6X4ngw0EUUyHc&#10;hG4skcitkgf6uXd1DFgAcZ+xd8Jv2nPE37MvgjUfh58etE8K+EJobj7Fo0nhu0uXtcXMokVpGhZm&#10;JkDsckn5q7zxH+wj8f8A4ofE74ceLPiR8bdF8UnwVq0WpWSQ6FHZSIBPDLIqtAiZLeQmC2cEcYyc&#10;8d4D+E/7V37Auo6r4f8AhxoGn/GT4WXN29za2006pc2xbHITzEeNzgbgokjOCcKWr0zwT47/AG0v&#10;jP8AETws2p+B9D+EfgGz1W0utXaaZHvL21jnVp7dctI43oCBiOPr9/BoA5bW1Df8FoPD5IyR4WYj&#10;2/0Oev0Qr4k1X4M+Npv+CqGjfEZPDl43giHw81pJrYC+Qsv2WVdnXOdzAdO9fbdABRRRQAUUUUAF&#10;FFFABRRRQAUUUUAFFFFABRRRQAUUUUAFFFFABRRRQAUUUUAFFFFABRRRQAUUUUAFFFFABRRRQAV/&#10;Pb/wUk/5Pc+KX/X5bf8ApHBX9CVfil+3X+xv8aviV+1j8QvEvhj4d6vrOhahdQPa31uqeXKq20KE&#10;jLA8MrD8KAP2Y8LsF8L6QScAWcJJP+4K/AT/AIKJfETS/i9+2N431Lw3MupadHLbaXb3Fsd4uHhg&#10;jicpjqPMVwCM5ABHWvWNY+Gf7fXxI0RvDGo2/jebSZoxDJaS6hBZQyR8LsdvMQFcYyGOMZzxmvor&#10;9hf/AIJV3nww8X6d8QPi9JY3er6bItxpfhyzkE8VvOMFZriT7rOh5VEyoIDbjjFAHRft3fsy3mqf&#10;8E7PBEEkHm+KPhhoumyyFF+ZoorWO3vFHooAEp/64Cvz++Gf7WU/gf8AYk+J/wAH/tEyX2u6taSa&#10;cV52W0oJvRnsuLeJcd/tDEdzX7/65otl4k0XUNI1K3W706/t5LW5t5BlZInUq6n2Kkj8a/mf8VfC&#10;24sPjhq3w58P3Ca9dxeIZdA0+eI/LdyC5MEZBwPvHbz05oA/UX/gkP8AAS0039n3xz4711Ra/wDC&#10;YmXTIbl2C+Xp8KskjhiPlDStLnt+5U18k+Jv2Kf2mf2QviUfEfgPStY1YWLyfYPEvhCM3ZlhbI+e&#10;BQzrlfvI6FfdgM1+xNl8EYvCf7MMvwp8OvCpg8Ly6FazTkojzNbNH5rkAkbnYs2AfvHivzi8F6L/&#10;AMFAv2Y7FfC+j6VceK9Ath5dmJXtdVgRR08py4mRRjARsADoo4oA5j4R/wDBWr4qeDfGFtoHxp0i&#10;y8TaCJ1g1Tz9LWz1K2GRl9ihYyV+9saME44K1t/8Ft5o7n4jfC6aJxJFJoty6OvIYGZSCKpeBP8A&#10;gnR8ef2pvjdN4/8Ajwkfhqxv7iG41WaeSAXl7FGqIIIYYDiL92ipufbtAzhjwbv/AAW3hjtviN8L&#10;oYkEcUei3KIijAUCZQAKAPuf/gnDaw/8MR/DGPyY9ktjcGRdow+bqbOR3zX4/fBFbew/4KEeE4vC&#10;BjXSo/iLFFZfYyDH9h/tDaQh6bPIz+Feg+A/hz+2TqX7PvhuHwJeeItT+GOt2cq2dpoepRgRxGWR&#10;ZInXcsqAsHyPukNjJyRX1H/wTj/4Ju+KfhL4+t/ih8VLWDTNV0+Nxo2gxzpPJFK6lGnnZCUGEZgq&#10;Bictk7SoBAPiL/gpJ/ye58Uv+vy2/wDSOCv1u/4KU+H7C8/Yb+I1qbaOKGxtrOa2WNFAhaO7gK7B&#10;j5RgFeMfKSO9fnt+3X+xv8aviV+1j8QvEvhj4d6vrOhahdQPa31uqeXKq20KEjLA8MrD8K/Tb9ub&#10;wRrvxI/ZQ+Ifhvwzpk2sa7qFpDHa2NuB5krC4iYgZI7KT+FAH5Rf8E/dU1HTfg3+1adOlkilHgCa&#10;XMX3l2pOCwPUEKz8jp17Vtf8EZ7HT7v9rTUpbxI2ubXwteTWRcAlZjPbISvofLeUfQmvfv8AglX+&#10;y78QfhT4s+JMfxK8D3uh6PrWjRWSrqSKY7kGRvMjwCc/K3Psa8x8df8ABO74+fsp/GhPHHwCkk8R&#10;abbSyS2E1vPCLy3iYENBcQykLMMErld27g4U4AAPZ/8Agtzp+nyfB/4d30kcR1WLXZYIJCB5ghe3&#10;ZpAO+NyRZ+gr4qv9c1v/AIddaVZyTXC6UfipNAi4IQxDTVkVM+nmtK2PUE9q9g8d/sy/tj/txeNt&#10;Ff4m6Snh3SdO3RQz6iYLW0sVcr5jJBGxkkdto5wc7QNwAGP0D1L9hPwRefshx/AWOeaPTYYfNh1l&#10;owZ1v95k+1lemS5bK5+4Smcc0AfmD+xL8OP2o/G3wx1e5+B3jGHQfDUOryRXlmdQit3N15MJMhVk&#10;YkFDGA2cHYR2rd+Iv/BM/wDaf8deJNT8Z+Mb/QL/AFicLNeatea1GhIjRUV2YIANqIoz7Vu+D/2V&#10;f2yf2JfGWqT/AAvtRr2k3hVZ5tJlgubS+VSdhktpiHVwGPIUEZYByM56Hxv8Kf27v2xoU8OeMrVP&#10;CXhRyvnw3U0GnWTEHgyxxF5pRkZwVZQQDgHFAH6T/Fj4b/Dj4jeGdDtPi5p2h6rHakSQrrUqRxi4&#10;KAOUyyjPXp2rZ+D/AIH8AfD/AMJtpfw3sdJ07w8bl5mh0aRXg84hQ5yCRuwFzz6V8k/8FZvgh47+&#10;OHw38CWHgTwze+Jryx1aae5hsgpMUZh2hjkjjPFdn/wS9+E/i74N/s0z6B410G68O6y2vXVyLO8A&#10;D+U0cIVuCeCVb8qAPruiiigAooooAKKKKACiiigAooooAKKKKACiiigAooooAKKKKACiiigAoooo&#10;A8N/bk02fVv2Qfi5BbrukXw7dTkc/djXzHPH+yhrz3/glbqUN9+w34AhibL2c2pQSjI4Y6hcSY6/&#10;3ZF6+tfVGsaTaa9pN7pl/CtxY3sD21xC/SSN1Ksp9iCRX5q/D34Z/tP/APBP3XvEnhr4c+CrT4u/&#10;C7U7577TwblVuLZiAo3AMrI+xUD/ACMhKgqQcigCb/golY/8JL+3n+zBols++8N9ZyyxoMtHEdRQ&#10;mTHoBHIf+AGv0wr4G/Zn/Zn+LnxN/abf9oj4/wBlZ6Dq9hb/AGbQPDFq6uLYFGQMQruERFkkIVmZ&#10;i8hY7doB++a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uc+IHxG8NfCrwvc+I/F2s22gaHbsiTX14xWNGdgqgnHdiB+NAHR0V4F/w3t+z3/0Vnw7/&#10;AN/2/wDia6/4e/tO/Cb4r6oumeEfiH4d13VGBZLC2v0+0OB1KxEhiB7CgD06iiigAooooAKKKKAC&#10;iiigAooooAKKKKACiiigAooooAKKKKACiiigAooooAKKKKACiiigAooooAKKKKACiiigAooooAKK&#10;KKACiiigAooooAKKK4Xwr8c/APjjx3rfgvQfFWn6n4r0XzP7R0mFz59t5cgjcspHQOyqT6ketAHd&#10;UUVw+sfG7wJ4f+JGmeANQ8UafbeM9SjWW00RpCbiZDvwQoH/AEzc89lJoA7iiiigAooooAKKKKAC&#10;iiigAooooAKKKKACiiigAooooAKKKKACiuY+JnxE0b4S+Adb8YeIZJotF0e3N1dvBGZHEYIBIUdT&#10;zUPwn+KGhfGj4e6L418MyzTaFq8bS2slxEYpCquyHKnpypoA62iiigAoory34lftRfCj4PeIl0Hx&#10;p460nw5rDQLcizvpSrmJiQr4x0JVvyNAHqVFea/C/wDaS+GPxq1a70vwN410vxNqFpB9pnt7CQs0&#10;ce4LuOR0ywH413HiLxJpHhHR7jVtd1Wy0XS7cbpr7UbhIIIh6s7kKB9TQBpUV4dF+3F8AZtQ+xL8&#10;XPCgm3bdzaiixZ/66H5Me+cV7Foev6Z4n0uDUtH1G01bTpxuivLGdZoZB6q6kg/gaAL9FFFABRRR&#10;QAUUUUAFFFFABRRRQAUUUUAFFFFABRRRQAUUUUAFFFFABRRRQByvxUPij/hW/iVfBUMM3i6Swmj0&#10;oXEojjW5ZSsbsx6BWIY+u3Ffmx+w7/wTJ+Ivwm/aK0Xxz8SodJ/snRI5ry2jtL4XDzXhXZFuG3gL&#10;vaTOfvItfqjRQAUUUUAFfn3/AMFMP2K/iV+1N418Fan4Ft9MmtdJ0+e2uTf3ogId5AwwCDkYFfoJ&#10;RQB43+x58Ldd+Cv7NfgbwT4lSCPXNItZYrpbWXzYwzTyONrd+GFey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IP/BV&#10;7/kyPxj/ANfmnf8ApZFX19XyD/wVe/5Mj8Y/9fmnf+lkVAH5lf8ABP39i/Q/2xtW8aWmt+ItQ8Pr&#10;oMFrLE1hFHIZTK0oIbf0x5Y6eteT/tKfB1/2Yf2hNe8E6R4lOtTaDcQSWur2YMEyO0aTJkKx2SoW&#10;AOD1XPHQejfsMfsteNP2nNU8X23g7x83gWTR4baS5kV51+0iRpAo/dMPu7D1/vUvxs+BPxC/4J1/&#10;Gzwprd9c+H/E11MzajpV9Nai7t52jdd4khmXKSKzKdwORuBV85wAfuf4U8VSaB8G9D8ReOr2LSLi&#10;20O3vNau9QZYUt5BArTtITgLht2a+M/Hf/BZ74Q+HdYmsvD3h7xJ4rt4m2/2hHFHawSdeUEjbyOn&#10;3kWvCv29P2xL74+fsP8Aws1PTrZtCTxbqtxHrllG5K+bZYBiBPWNpHSUd/lQHkGvC/2Tv2j9T+Cf&#10;w7ubHRv2d9L+IUt9cSNdeIr3T5rqSZeAIdwjYBFA+6DjJJIyaAP1I/Zg/wCCifwr/ai1xPDmkyah&#10;4c8WujyRaNrUao1yqDcxhkRmV8Lk7SQ2Ax24BNZP7XP/AAUV8Nfsi/EjTfB+s+EtW166vtJj1Zbm&#10;xniRFR5poghDc5BgJ/4EK/Izw/ZeOLP9o7SfiB4e+GWs+D408RQapb6Vpun3KW9mPOV2iQlPlj+8&#10;MYwFOMY4r6C/4LV/8nTeFv8AsTLX/wBLr6gD7C8ef8FePhF4K8MeHLu3sNU8Q67q2nw38+kaY0TD&#10;ThIobyp5iwUSAHlUDEEYbbXtXxy/bZ+Gn7O/gXQfEHjG+uI73XLNL2w0HT0E99MjIGyFyFVRnG92&#10;VcjAOeK8Z/Y8/YT+BWufs3/D/wARax8PdP1vW9c0a11C+vNSklnZ5pIwzbQz7UHP3VAFfmj+0lNN&#10;8Z/29Ne8N6hK9tp//CXp4QtY424tbOC5FlGsYOcAKm76knuaAPvrTf8Agtn8MJ9UEV74F8V2lgWx&#10;9pjNtK4GRyY/MHbJ4Y/jX3D8H/jN4P8Ajx4JtPFngjWYda0a4JQyRgrJDIMbo5EYBkcZGVI6EEZB&#10;BPgn7Yn7LHwzuP2PPHOnad4O0bSP+EX8P3Op6Vc2dlHHPbSWsLTDbIF3fOIyrZPzBjnk5r84v+CY&#10;vxu174S6t8aV06TzbKDwDqXiFbV+U+2WKB4XweOjyKeOdw9KAP0i/aS/4KTfCL9m3xFceGr6fUPF&#10;Pim3wLnTNBjSQWrH+GaV2VFbH8ILMOMgZry34e/8FmfhD4o1+DTvEWg+IPCFtM20ancRx3VvF7ye&#10;W28D3VGr8tP2ePiTd+FPjI3i+7+H8Pxe1bZPcnTNTjkuVad2Ba6kVVbewJb7wI3OD1Ar0b9qjx94&#10;r/aZ1HRNSh/Z/PgPU7BZI57rQtIuFa+RtuwSjygDs2nB64YjpigD9lv2nP2qNA/Zp+D1j8RbnT5v&#10;FOjXt3b21uNLnT96syO6Sq5+UqQmcjrkV89eH/8AgsN8Ib/wBqniLV9L1jSb+2uha2nh+Py7i9vM&#10;puMgwwVIxkAs7DnOMkYr5e+Kl54gk/4JA+CrDxJaX1nf6V4sWxjj1CN45fJVrloxtYAgBXCj2UYr&#10;Z/4JL/svfDD43eDfHGv+O/Cdr4n1DT9Ris7X7dJIYoo2i3N+7DBSSe5BIxxigD6j/Z8/4Kt/C346&#10;ePbDwfdaXq3g3V9SlEGny6mY5La4lPCxGRGyjseFyuCcDOSAfaP2uf2ptJ/ZF+G+m+MNZ0S9161v&#10;tWj0lbaxkRHV3hmlDktxgCAj/gQr8X/+CgvwX0D9nH9qfV9B8EJNpWjfZ7XU7K2WZ2azZ0BKpIxL&#10;YDqzAk5GQO2a/Xn4zfs92H7dX7NPw/03xJrV54f89dP8SPcafGkjmZrN1KfMMY/0hjn/AGRQBvfs&#10;h/taaP8Ate+CdZ8S6NoV9oFvpmo/2c8N9Kju7eUkm4FeMYcD8K94rwf9kP8AZL0f9kLwTrPhrRtd&#10;vtft9T1H+0XmvokR0bykj2gLxjCA/jXvFABRRRQAUUUUAFFFFABRRRQAUUUUAFFFFABRRRQAUUUU&#10;AFFFFABRRRQAUUUUAFFFFABX5j/tDRj9lP8A4KifDv4lRt9l8M/EKNbLUmJwgkYLazk/7K5tJz75&#10;/H9OK+L/APgrH8Hf+Flfsq3+vWsO/V/Bt3Hq8LL9/wCzk+XcKPYI4kP/AFxH0IB9oV+a/wCxOo/a&#10;b/b6+MvxznH2rRPD7HSNBlblfnBgidO3/HvC5YDvc575r0/xh+2AJ/8AgmSfiql6P+Ej1PQF0YOr&#10;fP8A2o5NpK49CriSYA/wrnnu/wDY78G3H7K//BOe+8TG18jX5NB1HxndKY/mMhtmlgBVu4higBB7&#10;g0Adj8dP+ChXgP4PePJfAmj6L4g+JXje3BN1o/hO0FwbQjHyyvnhuRlVDFejbTxUHwL/AOCingP4&#10;wfESH4f6xoHiL4ceN7n/AI9dK8T2fki5bBIRGByGIBIDqucYBJOK+M/+Ce/xm+Jnwv8AhRqmqeD/&#10;ANm/U/idea9qk9xqPjOLXUt5bxwQPKbdA7YQ7j97BZ2PUmtz9rq+/aD/AGn5vA2qaf8Asxa14K8U&#10;eEdTGoWWtLq8d5JtBDeVgRREDzEjfO44K8DnNAH2Z8bP25PBnwE/aA8N/DLxXay2EWr6T/bEniKe&#10;4SOzs4s3Iw4PzFibYgAckuoGTXn/AIB/4Kh+CPi14u8YaJ4J8HeJdeGgaJd61FMsSJJqKwFAY4YQ&#10;Wfc5cbdwB9QDxXj37X/gbQfiT/wVb+B/h3xNpkOsaHd+GoWuLG4BMU3lzanIquP4l3IuVPBAwQQS&#10;K/SXT9G0/SbS1tbGxtrK2tV2W8NvCsaQqeoRQMKPpQB8S/8ADzTWf+javin/AOCx/wD4ivR/2Q/2&#10;69G/a78ReJ9J0nwhrHhyTQII5bmTUpEYFndlCfL0b5G4PofSuV/4KIftNax8P/D2lfCT4brNqHxZ&#10;8eEWVnBZn99ZWshKNMD/AAuxyiEkbcO+Rs5S3+DEH7CH/BP3x3aeHZkbxbBoNzeahrUK7Xm1CSLZ&#10;5inrtiLAIOwQHGScgD/jJ/wVA+Gvw18fXfgnw5ouvfEvxHZu0d1H4agWSCF1++nmE5dl5zsVlBBB&#10;OQQOr/Zq/wCCg3w0/aT8SN4UtI9T8JeNlDn+wNfhWKWbYNziF1Yq5UAkqdr4DHbgE1xH/BJT4b6H&#10;4X/ZF0LxTZ2cY13xTdXlzqF6UHmyCG7mt4493XaqxZA6Zdj3NeUf8FctJtvhb4k+D/xq8PwR2PjD&#10;S9aFvJdQkRyXSRgTRLIRywXy3Xv8shB4wKAPqX9oD9s/wt+zn8WPAfgvxLYyxw+KQXOtyXMcNrp8&#10;YkCNJMXP3RnOR2Fcd8G/+Ck3w7+Pn7QFt8MfBmlaxepcR3EkWv3MawW8nlRtISkZPmbSFwCwU+1e&#10;Hf8ABRLwjpPjz9uD9mbw9r1mmo6NqU6293aSEhZomu03IcEHBHBr7S+NmqWfwN/Zy8b614Y0uz0r&#10;/hGvD97eaXbWdskcVvNHbv5RVAAAAcZx2zQB4v8AHT/gpj8Ofg/8QLjwLo2ja78RfFdo7R3ln4cg&#10;V47aRfvxs5OWde4RWAwQSCCK5DSv+Ct3gDWvFfhHwxB4J8VWfiHWtUj0q6sNTijt3093kijjdvmO&#10;9WMjdMMPLOQMjJ/wSD+Gmk6L+zfL48aFbrxR4r1O6e91KYbpzFFKY1i3nnbuR3PPLOSegrlP+Co1&#10;vEv7Q37JM4jQTP4lmRpAo3Mq3emFQT3ALNgf7R9aAPtj43fHXwX+zz4FuPFnjjV00rS42EUSqpea&#10;5lOdsUUY5dzg8DgAEkgAkfKEn/BWPw7YW8Ws6r8HPiTpXg2Yps8QXGmIISrEBW5cJg89HOccZrx/&#10;9urx9rOs/wDBRb4YeHbbwLL8UbTwzpYvrPwWLlbdb66dJ5mk3lHGFEULkFSCICuPmzXuGrftafHn&#10;XtHvNK1H9jDWL3TbyB7a4tZvE8TRyxMpVkYfZOQQSMUAfQPiH9prwjZfs46j8aNAmbxT4UtdObUY&#10;/sZ8uSZVbayYcDY4bIKsAQQQa+c9Y/4K7/Cmx8H+Hr/T9E1zxB4m1aBriTw7pSJLJYKHZcTy5Chi&#10;F3bV3EAjIGQa8S+EXwx+Ifwg/wCCb/7RXh3x34b1DwvAWmvdLstRcOyxSRxBwpBI2goOw5LHvX1J&#10;/wAEw/h/4b8L/sh+B9a0rRLKx1nW7eafUtQihH2i7cXMqr5kn3iAFAC5wOwFAHUfsm/tzfD/APa7&#10;j1K08Nx3+jeItNiE93ouqIol8osF82NkYq6BiFJ4ILDIGRnb/ae/bC+Hf7J2h2d54yvLmfUr8MbD&#10;RdMjEt3chcBmALKqoCRlmYDsMnivk+10Kz8I/wDBZ5F0iIWMWs+HpLq9ihAVJJGs23HAHdokY+rZ&#10;PeqPwb0uy/aA/wCCsXxT1nxTCuqQeA7N4NGs7pA0dvJDJFAjhemAzzyDP8cgbggYAMz9o7/gpZ4U&#10;+Kn7PfjzwdqvgHxj4I1DXtJkg0q61ayBtrmT5SF3gggkdMKR6kV9N/sDeJNK8H/sD/DzXNc1C30r&#10;SNP0q5uLq9upAkUMa3MxZmY9ABXSft+W8Vz+xv8AFYTRJKE0Z3UOoO1gykMM9we9fnF8fPG+oaX/&#10;AMEx/wBnDwhZ+e1t4kvp2vIIGCm5jt7iUrCTzjMksbDg8oD25APrq9/4KseF9RuLq58G/Cn4h+Nv&#10;DVrIyS+INO0rbbEL1dcknGMn59h45Ar6I/Zt/ak8B/tU+D59f8EXs7fY3WG/02+i8q7spGBKrIoJ&#10;BBAOGVmU4IByCB87eF/2pfjl4K8O6doOg/sV6tpWjadAttaWVr4miSOGNRgKo+yVx/7F/gf4q2n7&#10;cHxF+Iet/CbUfhZ4M8X6TI82lz3K3ECXge3O7eoTc7Otw+dgx5rjnrQB+itfFX/BVL4U+DtQ/ZU8&#10;f+Ornwzpc/jKxh023tddktlN3DGdRt1KLJjcBtkkGB2dvWvtWvlX/gqP/wAmJ/E3/uGf+nS0oAZ/&#10;wT2+GfgjwT+zB4D8a2HhzSdI1/UfD6tqmtQWyxz3CBizGWQDLD5QefSvk34Y+D9b/wCCrfx58TeL&#10;vGmq3+n/AAS8KXn2bS9CtZTF9oJ3GNP9lymHlkxu+dUUgYK/Vf7PcM9z/wAEzdHhtVZ7mTwHeJEs&#10;f3i5gmCge+cV5z/wReurCT9lnX4LYBbyLxVcm6Hcsba12t9NoA+qmgD2q8/4Jz/s432i/wBmN8Ld&#10;Ljg27RLDcXCTj384Sbyfq1R/sr/sTaH+yT418a3vhPX9QvvDPiKG28rSdSIeSyljaQsRIMB1YOoG&#10;VDDZyW7Z/wC0n8fPj38NfiJHpHw1+Cf/AAsHw61jFO2rfaGj2zszh4sA9gqn/gVY37Dn7anin9qT&#10;xf8AELw94p8HWXhG/wDCRhilhtrh5X85pJUkR93QqYsce9AH17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XyD/wVe/5M&#10;j8Y/9fmnf+lkVfX1U9U0ew1yzaz1Kyt9QtGILQXUSyxkg5BKsCODQB/Ph+xv+2lrH7HOpeKbvSPD&#10;dj4ibXoreKRb2d4hEIjIQRtHOfMPX0p37QX7RHxO/wCCgHxQ0KEeGlubyzje10nQPD1rJKY1dgXZ&#10;iSWYkhNzHCgKOF5z++P/AAq3wZ/0KOg/+CyH/wCJrW0fw3pHh2N00rSrLTEc5ZbO3SEN9QoGaAPz&#10;j+IX/BN3xNqH/BPrwj4IsRDefE7w3dS6/wDYxIoSWSfJns0c/LuCGMBs4Z4eoDZHzh+yH+3v4p/Y&#10;X0/Vvhp488B6hfaWl612tjcM1jf6dK4UOuyRMMjbd207eSTk5xX7e1m6x4b0jxFGiarpVlqaIcqt&#10;5bpMF+gYHFAH5ca9/wAFTviF+0R468NeC/g/4G1DQ7a61K0/tC+iU3+oNb+cpkCqibYU25DMdxxn&#10;la8v/wCC1f8AydN4W/7Ey1/9Lr6v2b0nQ9N0C2+z6Xp9rptvnPlWkCxJ+SgDuaqax4M8P+IrpbnV&#10;tC03U7hUEazXlnHM4UEkKCwJxkk49zQB5f8AsV/8mkfCH/sWLD/0Stfl5/wUk/ZT8afBT9oDUvjF&#10;4W024vPCmragutjULOIy/wBmXwYSSCcAfKrSAyK5+U7sZyK/aWzsrfTbSK1tIIrW2hUJHDCgREUd&#10;AFHAH0qZlDKQRkHgg0Afjp8ev+CuV38Z/gHqXgTSPAUmjeJPEVkdN1O+N75sEcbgLKIEC7mMillA&#10;Yjbu/j616b/wS/8A2F9X0Xwn438Y/ErR59Jj8X6HN4dsdKvEMdx9hnx9olkjYZTftjCZ5wGOMMM/&#10;pLZeCvD2m6gb+00HTLW+PJuYbONJTk5+8Fz1raoA/BC18N/Fv/gmB+0hD4ku/D0moabbPLZx37xu&#10;NP1myfqqzKCEcgK20/MjKMqRwfqfxR/wW6tLrw28XhX4XXS+Jpl2Q/2lqCyW0Uh6HEaB5ef4fkz6&#10;iv1EuLeK6heGeJJonGGjkUMp+oNY+l+B/Deh3QudN8P6Xp9yBgTWtlHE/wCaqDQB+W/7VXi7x/4+&#10;/wCCXPhvxD8TYr6DxdqPjD7RPHqFobWRYzJd+UFiKjamzbt4+7g89a+av2Pf26fFv7H3gjxFa6P4&#10;MsvEGlaxfpIb6+aaNIp1ix5YZflJ24bbwa/SH/grp4f1TxL+ylb2ekabeard/wDCRWb/AGeygeaT&#10;aI58naoJxyOfevO/+COXgS+034Q/EfTvFHh64tY7nWYGFrq9kyCVfIxnZIvzDPtQB8FeD/BvxQ/4&#10;KP8A7TVzqd1bvLc6pdRPq+qW8DLY6RZqAoAJyFCxrtRCSzsOpJY1+m//AAVC+Jnir9nf9mPwhdfD&#10;rXbvwtdx+IrPShcWZG82osrs+WSwPGYoz/wEV9n6XpFhodmtpptlb6faqSRBaxLEgJ6kKoAqPWNB&#10;0zxFarbatp1pqduriRYbyBZkDAEBgGBGcEjPuaAPi/8A4JP/ABo8b/G74M+LtW8deI7zxLqNpr5t&#10;YLi9Klo4vs0LbBgDjczH8a+36z9F8O6V4cgkh0nTLPS4ZG3vHZW6QqzYxkhQMnFaFABRRRQAUUUU&#10;AFFFFABRRRQAUUUUAFFFFABRRRQAUUUUAFFFFABRRRQAUUUUAFFFFABWd4i0Cx8V+H9U0TU4Bc6b&#10;qVrLZ3ULdJIpEKOp+qsRWjRQB+Bvg3wP418S/FLRP2PdRMj6Hp/xBuL67Ziys0ccYSWRQOifZ45p&#10;V7Ey54zk/uz4i8J6d4k8Han4YuYfL0nULCXTZIYgFxC8ZjKr6fKcCpY/C2iw6y2rppFgmrNndfrb&#10;IJzkYOZMbunHXpWpQB+UH7O37QHiD/gmRrWv/CL4z+GNXuPBU2pyXeieJ9Ltt8T7sKzIGYB43VFf&#10;arb423AqSePctW/4Kz+B/E2rWPh74UeCvFPxD8T30iRxQJZGCGMFgC7Y3yHaDnATHH3h1r7k1DTr&#10;TVrSS1vrWG8tZBh4biMOjD0KkYNV9G8O6T4dieLSdLs9LikOXSzt0hDH1IUDNAH5+/tEf8pgvgJ/&#10;2LC/+harX238bvixpnwL+E/ifx5rEM1zp+h2bXL29uPnmbIVIwexZ2VcngZyeBXUXHh3SrzVoNUn&#10;0yzn1O3XZDeyW6NNGvPCuRuA+Zuh7n1qfUNNtNXs5bO/tYb20lGJLe4jEkbjOeVIweQKAPx5/Y8/&#10;aw+Eem/F3xj8dPjn4rmn+Jur3Dw6XZQ6Zc3EWlWpG07GVCoJXEagElUU5JLtj7x0H9oz4Pft4eEP&#10;Hvwv8G+Ibq+uL/QbiO6aXTp4PIjkHlCUGRVDFXdTjPavdv8AhVvgz/oUdB/8FkP/AMTWho3g/QfD&#10;k7z6Tomm6XNIux5LO0jhZlznBKgZGQOKAPzI/ZZ/a+l/YF0m/wDgV8evDusaQui3k82jazYW3n28&#10;0EjmRgOQWQuzOrpu/wBYVYKVNQfEnxzf/wDBVD4+fD7w54J8N6tZ/B7wnem81rXNUtxGk5JQyKcF&#10;lDFE8uNMliZWZlCg4/UfWNA0zxDbrBqum2mpwKdwivIFlUH1wwIzU9jp9rpdnFaWVtDaWsQ2xwQR&#10;hEQegUcAUAfnx+3J/wApB/2VP+v1P/StK+6Pih4Ht/id8NfFfhC7fyrbXtKutMkkxnYJomj3Aeo3&#10;ZH0rXvvD2lalqFrfXmmWd1fWpzb3M9ujyQnOfkYjK8+laFAH5R/sf/tjWf7COh658DvjnoWtaFf6&#10;LqU9xp99a2pmieGRskAEgsjOHdJEBVg/bGTyX7U37U0P7U3x/wD2bdX0PwfrmheDNP8AFPk6XrWt&#10;RCI6tI13Y+eYkBI2R7IudxyZMEAjFfRnj79v7WfDvjDW9A8ffsv+J9Sh0vUbi20/UorF54ruJJCq&#10;TIstuAoZQGyrMORzzXPeCfD/AMUP27v2nPhz8RvFvw5vPhf8LPh3IbvS7HVwwuLy5DI6lVdUJBeK&#10;AkhNirFt3MTQBs/8FBvhN4+8A/HP4e/tM/DXRZvEt74XiWz1nSbdGeQ26mT95tUFijRzzRuVBKDY&#10;2MbiNjS/+CyHwMuPDaX+oWXinT9VCfvdHGnJLKHHBCyCQIR6EsvHUA8V921jTeC/D9zqn9pTaFpk&#10;uo53fbHs4zNn13lc5/GgD4s+I/7RmoftOfsE/HPxVP4J1PwVo8dpLa6UuqhhLfW4SJ/tHKhcFnK/&#10;KWHyn5jXrP8AwTi/5Mn+Fn/XjP8A+lU1fRd9p9rqlnLaXttDd2so2yQTxh0cehU8EUmn6baaRZxW&#10;dhaw2VpEMR29vGI40Gc8KBgck0AfnzrX/KZ/QP8AsVW/9I564r47atr37AP7e2rfGyfw7fa58L/H&#10;Nobe/lsAGaGRxEZUySFWUSwrIoYgMrsobO4j9NG8PaU2sLqx0yzOqquwXxt088LjGN+N2MHGM1Zv&#10;LK31G1ltruCK6tpRtkhmQOjj0IPBFAH5h/tQ/wDBRzSv2ivgP468JfCr4feJtatJtMZtb13VIEt7&#10;XS7Xgs52O+5uAoDFck8buhZefsz67+0h/wAEr/hKvhKNrjxd4a87VbC0RgrXS/aLhJYUJPDkEMvq&#10;YwP4s1+mUHhbRbXR5NJh0iwh0uTO+xjtkWBs9coBtOfpVvT9NtNIs4rOwtYbK0iGI7e3jEcaDOeF&#10;AwOSaAPgD4Vf8FdPBGm+GYNG+MOheIvCHj7TIkt9ThXTS8U0yqAzquQ8Zb7xR1G3cAGbrXsf7Mf7&#10;c9t+1d8UNU0jwn4D17T/AANp+lzXLeKtXi8tJ7tZoUW3VU3ICUkkfmTcQn3Rg19H614T0PxJJG+r&#10;aNp+qPGNqNe2scxUegLA4rShgjtoUihjWKJBhURQFUegAoAkr4I/4KuftHeBNF+BPjT4P3epzR+P&#10;NXtNOvbOwFpKY3iXUIZCxlC7B8sEpwTnj3Ffe9Yur+CfDviC7+1apoGl6lc7QnnXlnHK+0dBuZSc&#10;cn86APk3/gmv+0Z4C+I3wP8ACPwz0bUpbzxX4b0BG1Wyks5UjjUSbDh2UK/Lr0J6184PofxG/wCC&#10;Vnx28T6/o3he98ZfALxJL584sVLGwQMxQM3Iili3soZ8JKmOQ33P1D0bwfoPhyd59J0TTdLmkXY8&#10;lnaRwsy5zglQMjIHFbFAHw//AMPhv2f/AOyVu93ij7QV3Gw/slfOB/uk+Z5ef+B4964P/glb4e8R&#10;XnxW+PHxAvvC+taB4b8WX6XulXGr2bW/nq9zcy4XPDFVlTJUkZPU1+gFv4F8N2morqEHh7Sob9W3&#10;i6jsollDeu4LnNbl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HP/BRr9sbxp+yDoXge98HaZoOpS65c3UNyuuW80qosSxldnlTR&#10;4PznOc9ulfY1fmF/wXE/5FH4S/8AX9qP/ouCgD2X/gnf+35qH7W0nibw/wCMrLR9H8ZaYFvbaDR4&#10;5YobmyO1GYLJJI29JCN3OMSJgcGuP8I/8FCPiLr37fs/wOuNF8Lp4Tj1+90sXkdrci+8qGKV0beb&#10;gpuJjGT5eOTwK+JPFng/Xf2GfG37P3xu8JRSPofiLw3pWrNHuOx7hrKH+0LVz2EokLjPTzTj7nG/&#10;+zz420v4kf8ABV7TfFeiTGfSNa8R6hf2sjDBMclrO65HY4OCOxBoA/cSvir/AIKQ/treOP2Pf+Fd&#10;/wDCG6V4f1P/AISL+0ftf9u288uz7P8AZdnl+VNHjPnvnOei4xzn7Vr8q/8Agud/zRP/ALjf/thQ&#10;BzN9/wAFVP2ofDvhmw8Va38INDsvCV4EeDWJ/DuqW9pcK4yhjuHuDGd3YjOa++v2LP2tNP8A2vvh&#10;XceJodJOgavp141hqOm+d5ypIEV1dHwCUZW4yAQVYc4yfyb8e/tCftGeLP2O9J+Heo/DO50z4S2u&#10;nWUY8R2/hu+QXVrAyPC73Ts0O0tHG25AoOOODivuv/gkF4u+GM/wQ1Twv4Om1AeLrS5XUPEUeqRq&#10;jyyyKESSHaxBhAj2AZ3AglgN4yAffNFFfmH4J/Y1+MOj/wDBTC5+K934Q8rwC/iXUNQXV/7Ts2zB&#10;LFMsb+SJvN5LrxsyM8gUAfp5RRRQB+dXwZ/ax/a+/aH0XxBr/gLwX8LrzRdJ1i40dvtwu4JmliVH&#10;IAN3jlZU54GSfSvS/hh+3h4j0X4saX8MP2gPh1J8LPFGsMI9I1WG4FxpeoSEhQiyAkKSxABDuMsA&#10;204zg/8ABIX/AJIP8Rf+yg6j/wCktlWr/wAFcPDdjqn7IWoa1NEBqmg6tY3en3ScSQyPMIW2t1AK&#10;yHgdwp7CgD7Tor8v/wBpD9qjR/GvxE+Gnw0+JPxD1T4b/Dz/AIRGx8QeKbzRVuDeapezwq6WRMEb&#10;ukeGDnIwctnBCGvJfH3xf/Z0/Zx1Twv46/Zh+IuuR6/Y6rCNZ8LOmpfY9XsDnzvM+0xKu4YAGW/i&#10;yAGUEAH7NUUV8l/8FPPH3jP4d/st3d/4Nub/AE03Oq2tnq+qaWStzZae4fzJEYYKkusUecjiQ8jN&#10;AH1pRX5x/Cf9mH9lD4kR6Xc/CL4uanpXj793cRalZ+JnTVbiQYYma2kKs2edwRV6nkVZ+N/wtv8A&#10;4xf8FO4/DVp4x1nwVaT/AA8R9RvNAcRXlxai6bfbpKc+VvJTLAE4UjGGNAH6J15TqGt/F6P9ojTN&#10;Ms/D+gyfBt9NaS91mSQ/2kl5tkwiL5wGzIi/5Zn7zc+nw1+0V8BrD/gnFrXgL4xfCvXtftdIl8QQ&#10;aZ4o0fUL43MN9byK7s7ZAySscgJOcM6Mu0jn1P4kf8pf/hV/2T6b/wBGalQB90UV+ZXw+/Z+vv2i&#10;P2wf2qtAufHeueEvBker6a2s6d4edILnVWMdx5KNOQ22JQJtyAHfvXptFdP8WPBd3D8WPhB+xr4A&#10;8T614X8BQ6RPrmv6na3A/tCa082d1t/NUDGWRgeMfvUJDBcEA/Q6ivzl/aa/ZO0z9iX4azfGj4Ea&#10;xrnhbXPDNzbTanpk2oS3dnrFvJMkTrPG7c4MgY9sBsANhhL+2teah8bvit+xhf8AhTXpvCd14qGo&#10;3dnrFvGsstlHcW9g5dAeC4RztPY4PagD9FaK/Lf9qj9mL/hifVPhr8SfhB4y8SWPi3WPE0Gganf6&#10;5ffbUv3uI5GEtwhA8z/VvlTwc5GCAatftpfsh2X7M/whl+OPhzx/4wvfi1ouo2ktz4k1DUN735ln&#10;VGVkxhEBYEICRtXaQwOaAP0+or8//wBvD9qb+yYvg94Dv/GVz8NNB8b2i6t4q8R6Qsr3dnYBFIhg&#10;EavIDK+9NwU42jOVLivmT4seKf2U/hn4Pn8X/s8fFnxJofxb0uSK6tJNuqsurESL5kVx58AjIZSx&#10;5KqSMEEHFAH6F/Hv9pDxN8Lf2mPgf8O9KsdJuNF8cT3cWpXF5DK1zEIgm3yWWRVU/Mc7lbt0r6Qr&#10;8nv2jPhL4F+PH7TP7L3i3VtEmRvjFpsOpeI4Fu5V80CytREi4b93tQhfkxnGTmu9/b5/Zn8Afsz/&#10;ALDfirS/h/pU+lWWp6/p1zcxzXktwWkVioIMjEjjsKAP0dvmuEsbhrRFkuhGxiR/us+DtB5HGcV5&#10;v+zvrHxX1zwA9z8ZNC0Pw94u+2yItn4fcvb/AGYKuxsmWX5iS+fm7DgV5x8If2J7LwP8VdP+LHi7&#10;x94n8ffE2KKZJ7+/njjsR5sZR0gtgn7qIBjtQNxx9K+Lf2XPj9qH7Nv/AASx8W+LtFMY8Qv4nuNO&#10;0xpgCsdxMtuvmYPDFEDuFwQSgB4zQB+tFFfkBY/8MS674Zgv/GXxy8Xa78T5oBJceM3j1k3MN2Rl&#10;nhX7PtCK5O0MCcdT3rp/D37b3xCvP2A9Ks9I1ybU/iRqXjI/D7TvEkrETyx+XHMt1lhuL+XLHFuI&#10;3AsGPzdQD9WKK/Prx1/wTD8BeAvg14s8Tjxj41n+IFjoV5eXfiWHVzHJeypbuzo6lTmJ8bSpJbac&#10;bu9cnZ/tE6p+zj/wSi+GGp+H72LTPEWuudEsdQlXeLIyXF08lxsAJOyON8YBwzLwehAP0xor8ftU&#10;h/Yin8LTXkXxz8YT/FFbcyReOZ01pr03gBIkI+z7du/t97B+9n5q7eb9sf4kfEr9jP4J+F9I1uXT&#10;/id8RvED+EZfEatidYIZ0ie4XHIcrNbh3HIzIwwSpAB+pVFfnF+0B/wTZ+HXwh/Z08f+LdE8TeNE&#10;8WadoN1dXeqHWMf2oyxMXS5Tbho35BUY4PJPOYvih+0XqXwJ/wCCd/wB0zRNd/4RXVPGGn6bpMni&#10;BUZ5NKsvIU3N1GiAuXVSoG0bhuJX5gtAH6RUV+OnjZ/2LNP8E6nqvgf40+L7T4tWto8+n+LJP7Y+&#10;2XN4qkoJWNuEAdgFJG3AOcjFdt44+J+s6h8L/wBlX9sK6RjrGj3jeH/FlxFEA1zZmea2klYKMAHy&#10;7jHGN1yuAMYoA/VWiviv/gpN4guPH3hH4bfBHw5eBtV+KGv28EkluQ4XTYWSWabj+EMYX91R8ZxX&#10;kH7V/wAbPAln+0No3wD8YeP9S+F/wW8GaBbG/h0Bbg3OqXJiT7PZs1vG7JEsDo2CADhu5QqAfpnR&#10;X44658Xv2fv2dvHfgLxV+y98QtaN22u29p4i8HyJqIstR098iSQ/aolXeuAoyx5dWABTn6A/aa+H&#10;OrfFf/gpn4P8MaV4w1LwOt78Nyt7qmjBReG1F7eGSKFz/qmfgbxkgZ4NAH6HUV+Z3xj/AGdNN/YR&#10;+MnwT8cfCrXtftY/Efiu28Pa/p+pag1xFqMUzDJfgZJXzOuQG2MACvMf7U3iDwp44/bu1DwJ+0N4&#10;m1bwz8IbLQ7efw7ZR3Utrp2o3DLGXkndB2dp13cY8lRuHRgD9NaK+ZP2Tv2ffhf8M9c1LxP8HfiB&#10;ea/4Nv7L7G+gwa4NT023m3o4ljIY7H2qVIbJw3Ucg/TdABRX5eftGftFfDf4r/tXeM/Anxo+JGre&#10;C/hP4MSOytdB0Vbs/wBvXzKDO9y9tE52RnKbSR/CVIJcVyvw7+MPwZ+CP7UXwltv2bPiBrOreFPF&#10;WrR6D4k8H3iXwtI/tEkcUNzH9qjT5g8mSQSw2YHDMCAfrbRX5p+H/gNP+0D+3n+0voV3401zwv4U&#10;ik0iXVtP8Pyi3n1X/Rh5UTz4JWIYcsoHzbh02itr4c/ClP2K/wDgoD8Pvh74B1nVj8O/iDol9Lea&#10;JqV2Z44bi3hnl8xBwM5hjAYjcA8gyQcAA/RKiivHf2jP2mtH/ZssdDutX8J+LvFS6tJLFHH4T01L&#10;x4TGFJMoaRNoO8YxnODQB7FRXybD/wAFBNC8TfB34peMdI8D+MPDtx4N0j7dHH4x01LGK7mk3rDG&#10;hWVy37wKG6EBhjJNePfs+/sCaT+0Z8M9A+LXxo8V+KvEfjzxTbLq8Nxb6m1ummwzZeBYAB8vyMjY&#10;+6MgBcDJAPYf2Y/jX8R/iZqP7TVpc6hBr+peEvF2qaR4Xs7q2hgiiSIyi3gdowhddyoCztuxn5u9&#10;e4/AfVPiPrPw10+6+LGj6RoXjdpJhd2OhuXtUQSMIipMknJTaT8x5J6dK+L/ANhXw7/wh/hD9r7Q&#10;f7RvtY/svxRq9j/aOpy+bdXXlRzJ5sz4G6Rtu5mxySTWt+wv4D8P/Ev/AIJmab4d8V65eeG/Dtzc&#10;3kt9qljfLZSQxxai0x/fMCEU+XtYn+FmGRnNAH33RX4//H7w1+xv8NPA+u6p8KPihqWj/FexhafS&#10;dR0LVr+7e6ulO4RvKqtGA5GN4ZQCQc9j7l8aP2oPH3in9k/9nnQfDertpHxG+MMlnpEutw/JLAv7&#10;uO5nQLypZ5I8suNqu2Np2kAH6HUV+cX7QH/BNn4dfCH9nTx/4t0TxN40TxZp2g3V1d6odYx/ajLE&#10;xdLlNuGjfkFRjg8k855X9pGG9uf+Ccf7KEOnXKWeoSeIPDiW1xIm9YpTY3QRyvcA4OO+KAP1Hor5&#10;m+E/7Deh/DnxhqvjvWvHfi7xj4+1fSrjTNS1zVL2MIUmC+YYYxH+5ClQUXcQvTkcV8q/EX4M/sHe&#10;BvttprvxQvm8VRBkOuWmvXepX8EowN3+jo6bwT0KevHHAB+odFfmD8KPi7r/AMXP+CTvxffxHrFx&#10;4hvPD7X+iQ6reMzTXMCJbzRs7N8xIE+35ucKM1d0H9gHTPiX+x94f+IHifxz4p1nx3F4ItdR8PzR&#10;3ggtNHjjsVktbWGEDAUKEV2yC53NlSc0AfpjRX5u/s4/ssn9uv8AZy8K+P8A40fEDxR4gvbq1mst&#10;HsrO7Fvb6YltNJbCcrg+dcO0JkaV+u4Aj5an/Ze+IPiHxx/wTE+Oth4j1ObWbjwvYeJfD9tfXLs8&#10;slvHpolTcSSePOZRycKqjtQB+jdFfmb+z3/wT90n9oT9lPwZ4k8b+NvE+q63LooPhy1s7tbey0NV&#10;3eSsUWMM+QC7sRuz2xuqP9kP9ne4/bs/Zz0TX/jV4+8T+ItL00zaPpOi2d59nihWFsC5nbBM8/O0&#10;O/RVAO45NAH6bUV+dH7Ifx81z4J/st/tBJrWpz+KYfhTrV/YaLPqkpMkqqNkELsTwhlUYHJHmEDg&#10;KK8L8D+LP2TPit4TtPFH7Qfxh8SeKfilqim8vmMWrJDo8rnIgtVht/LURjaOCy5X5flwKAP2Lor8&#10;xv2b/jVP49/ZJ/a38DQ+Lb/x74b8F6FqY8P+I9UWQXNzp1xZXnko/mBXyv2dvvAY34HygAav7Mv7&#10;APh39ob9mbwHr3xM8a+KteFxpCDR9LsrxbSy0aEFggiiCkPJ3aRvvHqOOQD9JKK+Ov8AgmN4u8T6&#10;l8J/G/hDxRrNx4gn8DeLb3w9aahdyF5mt4gm1WYkkhWL45OFIUcKK+xaACuN+MOoeN9L+GuuXXw4&#10;03TdY8bRxKdMsdXYrayv5ihhIQ6cbN5+8OQPpXxF+1/+yD+y/wDAT4d+IfiFr/g+81LX7+4ddP01&#10;dbu1fUtRmYssaqsnTJLNgcKrY5wKw/Df7Ktz+zH/AMEzfi4+uRtb+MPFGkHUtVs9xKWIGBDbDk8o&#10;rHcck7mYZIUGgD7V1jW/i9F+zvHqem+H9Bm+Mn9mwSPo00h/s0XhZPOQN5wOwAvj952HJrsvhvee&#10;KL/wD4fufGtlZ6b4ulson1Wz05i1vDclR5ixks+VDZx8x+pr8+/i58BfBnxH/wCCYvgfxvr2nS3X&#10;iLwh4Bhl0i4S5kjWBnjhLEopCvnav3gelYH7SNveXX/BOP8AZQg0+6Wx1CTxB4cS3umjEghkNjdB&#10;HKnhsHBweuKAP1Hor85v2nv+Cf2jfD/4K+LPitafEHxrqnxc8O2b60PFd5qhEsskZ3uqooHlJt3B&#10;QjZX5eSBg/aH7NnjjUviV+z78OvFWsssmr6voNneXkiDAeZ4VLsB2y2TjtmgD0miuT+LPjyH4W/C&#10;7xd4xuI/Ph0DSbrUzDnHmeTEzhB7sVA/Gvhr9nL9jXSP2wPhXY/F74761rvi3xV4raW+s7aHUZbW&#10;10iDzGSJbeNDgcKG/ugEDGQSwB+iNfA/w8+In7SX7Y194w8X/Dj4i6H8K/A2j61caNpOmz6JFqE+&#10;oeTtJkneVGKBgy/cxjLDb8oYs/Zz0u9m+KPxv/ZC+I+ual458I6dp8N/o95qVwwvW02bymeFpgQz&#10;BTPCoIxghwMAqo8h/wCCa/7Fvwm+Mvw/8SeLfFnh+fUtb0Hxtc2NjIL+aNFhgitZY1ZFYK+GkbO4&#10;HOcHigD9UrFbhLG3W7dZLoRqJXT7rPgbiOBxnNT1+e37DfxMT9nP9nb9oHwxrbiWX4Q67qjRxynB&#10;lg2M0C+5klilwc87x9azv+CZN14k+D/xA8X/AA58dX4fUPFug2HxIs3uF8tybhQt3vycbwxjU4/5&#10;5MeOQAD9GqK/Kr4Z/HDUfg1+yT+0B+0ZpYQeKPiJ41nh0Oe4QcReaywuVYcmLzbohCCP3YB4Jxyt&#10;j/wxLrvhmC/8ZfHLxdrvxPmgElx4zePWTcw3ZGWeFfs+0Irk7QwJx1PegD7w/wCCg/xc8WfA/wDZ&#10;b8S+L/BOq/2L4is7myjgvPs0VxsWS5jRxslRkOVYjkd+K9x8A6nc614F8OaheyedeXem21xNJtC7&#10;3eJWY4AAGSTwBivyu8V/GzXPjd/wSP8AGNx4i1SXX9T8O+JbfQDrM+7zL+OK4tZYpWLfMW2TopLf&#10;MduTySa/Uf4W/wDJMvCP/YHs/wD0SlAGP+0J4p1TwP8AAL4l+JNEuvsWtaP4Z1PULG58tZPJnitZ&#10;JI32uCrYZQcMCDjkEVg/sj+PNd+J/wCzV8PPFXia+/tLX9W0qO5vLvyY4vNkJOW2Rqqr06KAKs/t&#10;Y/8AJrPxk/7EzWf/AEhmr4v/AGYf+Cfvhv8AaC/Zo8B698TPG3izxCt1pKf2TpdperaWejQ5YKsM&#10;QVg0ncyN97jK+oB+ktFfm18Cf2lfFX7Nfwe/aX8HeKNWk8Vaj8H7lYtBv9UkLPcRXMjw2qSE8lRI&#10;IjgnOJdqnCjHjfg7X/2QfiR4QsPEXx0+MvifxX8VNShF5f37R6si6VcP8xhtVjtvLVYyQo+8uUyu&#10;FwAAfsTRX5LeD/2oviHcfsKfHbTvBvivVvF8vgrW4tP0nxkVlF+dDnlIE5LASKyoj/MwDRrJ1Hlg&#10;jsvg7+zf+yX8YPDekz+Cfi7q2mfE+9t43OtL4me21xrohS26CQjcd/UIvbhuhoA+pviJ+0l4m8I/&#10;tvfCr4OWdjpMnhjxXpF5f3t3PDKb2OSKG7dRE4kCBSbdM7kY4LcjjH0jX5b/ALQ/7Kfw+8Tf8FKv&#10;hZ4V1rT7nUNN8a6Peajr+b2ZHu7mK2uysgYNmPm3jOFOOD1ya6/9rG68IfsI/DXwZ8IvhvrN18MN&#10;C+IOvz3eueIo57i8utNs0S3juZYcb5FkZfKVdo/gbGCdwAP0Zor8a/ibqn7H3hHwNqXiP4NfGDxX&#10;pHxf02A3em6z/wATYz6lcIM+VO0lusf7zGM/IoJGflyD+pX7NfxKvPjF8AvAPjTUY1i1LWdHt7m7&#10;WNQqGfaBIVHZS4YgdgRQB3muSX8Oi6hJpUUc+prbyNaxTHCPMFOxW5HBbGeR9a4X4Aat8T9a+HUF&#10;18XdF0bQPGZuJVlstBcvbCEH92wJlk5I6/N+ArtPFX/Isax/15zf+gGvyX8I/wDKEfxv/wBhiP8A&#10;9PFnQB+vlFfn7e/8E4dF+JHwZh8WeMPiB4t8R/EZtDjvdP1c3ggttOkW3DQxW9uo2pEpCjGcnkgq&#10;TxyMX7Y3xA0P/gmH4I8R2uoy33xL8Sak3hDT9UkbzLgt506Cc5OWlEMO3ec/Oysck4oA/RLx9qdz&#10;ovgXxHqFlJ5N5aabc3EMm0NsdImZTggg4IHBGK+XPgD8Zvjf8UP2BPC3j3w1FpHjb4t6hJcj/ieR&#10;R2trOianPCSywtCqlYUGMEZKgnJJzxGof8EvfBHhP4a6v4j1Dxp41vPiXb6TcXN34rttaeKaa4EJ&#10;ZgAVP7skY2sSxXq2ea8j/wCcFH+f+hnoA/T/AMJzavc+FtGm8QW8Fpr0llC+oW9qcxR3JQGVUOT8&#10;ofcByeAOT1rVr81/jdbt8Cb/APZG/aHsx5FjZaXpnhfxLKo+X7DPartd+2FV7jk/xeWMjAr0/wD4&#10;KPX0/wAU5vhL8ANFuWF78Qtfjn1FoCCY9Mtv3kr/AIHEg9fIagD6E/tr4vf8NEf2Z/YGg/8ACnP7&#10;N8z+2fMP9pfbcfc2+djZn/pn+Neq18Htpdpof/BWrwxp1hAlrY2fw3FvbwRjCxxo8qqo9gAB+FcX&#10;8OvhYf8AgpV8VPid4u+IviHWR8LvDOuSeH/DvhnSbww20piGWnkIBBYq0T5HJMmMhVUEA+h/Efxk&#10;8YWH/BRLwt8MYNY2eB73wI+s3Gl/ZoTvuxc3KCTzSnmD5Y0G0Nt46cmvp2vzk+GfwI0b9nf/AIKe&#10;eFPC/h/Vtc1PRpPh/Pe20OuXxu2sla4uE8iFiAViBjLhefmkc55rs/2C/wDk7r9sr/sZbH/0bqNA&#10;H3RRXwv8SP8AlL/8Kv8Asn03/ozUq+d9c/aH+CP7Snxf+IN9+0R8S9Y0rwnpOqy6T4Y8D6Yt/wDY&#10;ntYmIN7M1rEweSQgEfMCMEcqEoA/XCvlH9jH43+Nfix8Wv2jtF8Va1/aum+EfGM2laLB9lgh+yWy&#10;3F0gj3Ropf5YkG5yx+Xrya+bf2RfjJ8P/An7aWhfDj4H+PNX8X/CXxdpVwX0bVFugmjX8EUs+Yft&#10;MaNtZIcfKDnf8xO1ca37N/xUX4I3X7eXjowx3Muh+Lr66gglbaks32m9ESMewaQoDjnnigD9KqK/&#10;HTwP4s/ZM+K3hO08UftB/GHxJ4p+KWqKby+YxaskOjyuciC1WG38tRGNo4LLlfl+XAr6n/4Jf/Gq&#10;fx7p/wAU/A0Pi2/8e+G/BerQjw/4j1RZBc3OnXHneSj+YFfK/Z2+8BjfgfKAAAfclFFfDn7L+z4N&#10;/t6ftI/D2d1tdL16O38a2PmHbGFY5uGU9AN91tPp5XHANAH3HRX5d/sl/EbX7P8AbKtPilrdwU8J&#10;/HqbWrPSUkjK+ULCZRZ7iT94xx+Wvrv6ens/7Pelr8Xv2+P2kPHcrOdP8P2lr4IsJV4KNtH2oIez&#10;LJbnnt5v1oA+3aK/ML4ifBD9hHwDLe2Pir4nX934phDLJrEXiC61HUIJR3P2dHTeGydpTqTkV6J+&#10;wH4sn/aM/Y/8f+EvGvjTVb7RtJ1i60aHxV9sNvenThHFLG5mlBKEBm5blVIHG2gD75or8k/jZ4C/&#10;Yk8A+EdfuPBnxRvtN+JdnayzaVrWi6xfX8z3qqxiVpIlePazqqkgrgYO5etdr8cvihrPxl/4I46Z&#10;4s8Q3L3utXRtLe6upPvzvb6p9n8xj3ZhCGJ7kmgD9N6K+OPBP7KWkfCK4sv2hviD498T+OvHPhfR&#10;rvVZJrq5ig06GL7DKskMNuE/dRiNmwA3VQ3qK8f/AGbf2Sof25/A4+N3x08ReINY1LxFeXM2jaNY&#10;3z2tppVtHM0aiJcEj5o224IG3aTuYlqAPon4C/GXxj40/bC/aD8EazrH2zwv4V/sv+x7H7NCn2Xz&#10;oS0v7xUDvkjPzs2O2K+nq/Of9kXS9O/Zt/aP/a4il1bVtd0jwjpenXjX2t3Ynu5IIrWWba8pAztU&#10;bAccKq+leE+Bfit+zZ+0JpN140/ah+Ketar421S6mki8L28WqJp2gwBysUUC28JQtsAYsGIO4ZBb&#10;cSAfsdRX5o/sY/GjT9Q1b9oD4V+EvG2qfEL4Y6X4fk1fwvqmsCYXFtE0O2a2PnKj7VeQKBtA/dsw&#10;A31l/sR/sNaD+0h+yb4K1n4j+MPE2raEy30WjeGdPvBaWOmot9cB3KgHzZWlEj726BguCFFAH6hU&#10;V8V/8E29U8ReH7j40/CjWdcvPEOmfD3xQ2maPeajL5k4tGMiohPYYhDBegLsBwAK+1KACiivgv4q&#10;W+rftlftr+IPgvfeItU0P4VeAtJhvtZstGuDbyaveTLGyxSSKc7AswGO3lPjlgygH3pXyj+1Z8b/&#10;AIk2/wAaPh58EPhJeab4f8VeLLW51K78S6pbi4TTrSJXOY4mBVnPlv8AeBHCjHzFl8M+PHwns/8A&#10;gm3rngL4n/CjWNY0vwPea9BovifwneXsl1YzQSqzGdRITscLE43EnDFMEDcG5/8AaW/Zb+HfjL/g&#10;p18NfDmq6TPcaT460u+1XXYVvZUNxcR292yMrBgUAMEXC4Hy+5oA+8PgF4R+KPg3w/qdl8U/Hll8&#10;QtSa78yy1S00yLT2WAov7t4o1C5D7uRnIIr1Gvzq1/4L+F/2Lv24v2eLrwVYyaT4P8TWV/4VuYZJ&#10;3mJmZ3kjzI5LbmluYsZPSPA6Vx/7XHxE8QL+2G/xe0u4x4M+B2o6JoupgIWWUX7SG9ZCD95UljhY&#10;eu30+YA/UWiviX9oaOL4wf8ABQb9njwXDIt3pnhawu/G155ZDIOcWr5HBIlt48egfPcZ+adc/aH+&#10;CP7Snxf+IN9+0R8S9Y0rwnpOqy6T4Y8D6Yt/9ie1iYg3szWsTB5JCAR8wIwRyoSgD9cK+U/2GPjd&#10;41+MWufHC38X61/a8Phvxlc6VpS/ZYIPs9qjOFjzEi78AD5ny3vXzX+yL8ZPh/4E/bS0L4cfA/x5&#10;q/i/4S+LtKuC+jaot0E0a/gilnzD9pjRtrJDj5Qc7/mJ2rj1r/gmX/yM37Sv/ZQrz/0OSgD7moor&#10;8vP2jP2ivhv8V/2rvGfgT40fEjVvBfwn8GJHZWug6Kt2f7evmUGd7l7aJzsjOU2kj+EqQS4oA/UO&#10;ivyS+Hfxh+DPwR/ai+Ett+zZ8QNZ1bwp4q1aPQfEng+8S+FpH9okjihuY/tUafMHkySCWGzA4Zgd&#10;744/tFfC340ftSfEDwn8cfiVq3hL4XeDJhpGm+FtGW8KazdqSt1LdPaxOSEdCoUlSMrjGH3AH6n0&#10;V+T3wc+MPwk+Df7Wvwu0b9nLx9rGu+AvF1zJpPiLwlfLei2tJX2i3uIvtUafMXYkkFmAjYZw+K6/&#10;4b/s9P8AtEftkftTaPqfjPXfD3g611jTJNV0fQZhbSas7R3HkrLNgssSAS5QD5jIpyNooA/TKivz&#10;1+DfwzP7HH/BQLQ/hZ4J1nVZvht4z8MT6o+jaldmZLW6jMpLRjA5/cD5upErAk7RX6FUAFFfnh/w&#10;UQ8YW037SXwp8DfE3xBrXhP4C6np81zqd5pUskMd7fBpAIZ3QElFC2+Rg4EzHj7w9O/Zg/Zv+Bvh&#10;nx/p/jT4E/EW4uNNs4pY9R8O6X4i/tCxuRJGyq00RcsjqxDDcccdO4APsGivz4+P3wL/AGNfD/xA&#10;8R6h8XfH1xe+KNSv7jUJ7K98QzzTWLTyGQxx29uMxIMgKrKflVeT1pn/AATJ+KtpqXxU+MXw88K+&#10;MtV8cfDHSWtdQ8MX2sGUzQQvuWSIeaquFyVGCqjMZYAbjkA/Qqivyp/Yf/Y50r9pz4Q+I7jx74s8&#10;QTeDrXxRqMNj4T0q5FrarcZjMl1MQCZX+4FB4UKeu41p/stfs8a58bNW+K/wW8c/EfxPefCv4a+J&#10;LjT7PRba7EU+pLI8ixfaZxkmFUi3iEYG+UnjAFAH6h0V+ev7Idyf2X/2ov2hPg9Brepal8NvCej2&#10;/iOxh1OfzHsgYIZpFQnAA23G0njPlKTzmvnzwX8Zv2df2koNU8a/tQ/E7WrjxNqN7MbHwbbR6mNO&#10;0O1VisKR/Z4SrOVG4sG5BG4btxoA/Y2ivzY/YV+NGit8YPi58JfAfjjVfH/wqh8Ovr/h281hZxNp&#10;+3yop7YeciPt3TjA2hf3eRyzE8x+wj+xPov7Sn7LPhzU/iJ4x8Saj4aWe9i0rwrpt0LOxs8XL75X&#10;ABMsrOGYM2MAhcEAUAfqdRX59/sc/EPVv2d9L/am8E63rN74l8LfCCf7fo7alPvnFq0N1IIAx4AK&#10;20eFGBudsAZxWF+zp+xnaftnfD21+NXxy8TeItb8SeJ5przTLGxv2tbbSLdZWSMQqAdpOwMMcAFe&#10;CckgH6Q0V+cP7Hb2f7MvxG/bWuZtT1TxHYeDI9Ouxd61dCa8uo4Le/kVZJcDc5ACA4HbivEPAnxI&#10;/Zi+Omgv4x/aa+K+ua78RNWmlnfRYYtVSw0NN7CKG2WCApwm0khmGT3O5mAP2Nor8zf2Qf2hNbt/&#10;Cf7SHgj4Z+KdU+J+jeEdHfV/AWqapDK93hoJP9HKSqrvskCBU2gEo+BhwBwn7Mvw5/Zc/aA+H+ma&#10;z8SvilqbfGnUN/8AaWoa34mksb+3ud7YFuZCEYAY2/f68/3QAfbv7YH7SHib9n7WPhFaeHbHSbyP&#10;xf4qt9DvzqcMshjgdkBaLZImH+Y4Lbh7V9IV+WP7fH7LfhXw1dfs4x6nf6n4s1bUNcsfCeoa5qN7&#10;I099pwlyqud2N+JWG9cE+3AHrP7QngrwL/wTR/Z58X+LPhBpj+H/ABT4ontNDgu7y9lu1jkJkcSh&#10;JWbLJGJ2AA5IGQQMUAfetfMX/BRj4yeMPgP+zPqHivwNrH9h6/FqVpbpefZobjCO5DjZKjryO+M1&#10;8PGH9iDUvDi3ms/HXxfqfxPMG8+OpY9aa7S7258xFNvt2BicKfmwcbs81b+Knxs1/wCOn/BI9NX8&#10;T3smqa7pniSDR7jUpSS94IpQY5WJ5LbHQFjySpJ5NAH6yaBdS32g6bcTNvmmto5HbAGWKgk4HvXz&#10;j/wUY+MnjD4D/sz6h4r8Dax/YevxalaW6Xn2aG4wjuQ42So68jvjNeT/ALUXiTxV8aPjZ8If2avD&#10;HiO+8JaPrOiLr/ijVtJcpc/Y0RwkCuD8ufJcEHgmWIkEAg+Lft/fsI/D79m39mbUPEXgbVPFFg51&#10;Gzgu9OuNWaWzvtzY3zRFQC6kAgjGD29AD9XqK/P/AP4KE/tG6ZpPxn8DfBvxD4+1D4a+AtQsG1rx&#10;VruipM99LCWkSCzjMMbum9om3fLjDLnIyrfMHxW+In7NPwP0my8c/sw/E7XNM+JGl3sEr6TJHqjW&#10;utQmQCWO4+0RKh4JYgsAQGGMlSAD9n6KzfDetJ4k8O6Xq0cbQx39rFdLGxyVDoGAPuM149+2x8dL&#10;39nT9mvxf400lY21yCOO003zsFVuJpFiV8H72wM0m3vsx0oA9zor4S+GP/BNPwh4/wDh1ovib4se&#10;IPFfif4n6taR6hd+IP7amjmsZpVD+XAOVATOMsGyQTgDCjlfjJ8P7r4WftVfsYeFLzxHqPi2bS7j&#10;VIRrGrOXup0LoyeYxJyyoypnPO3oOgAP0Xor4t/4K6/8mZ6t/wBhiw/9GGuI/bq0PXPE3xs/Y80n&#10;w1rx8L63eS6rDbaysCztZkw2IMio3DMFzjPfFAH6E0V+dv7SP/BOPw94J/Zw+I+veF9d8U+JfH8K&#10;2/iI6tr18Lq5mnsjI7MpVFbcYpZwBk87OpGa9X8eftgQf8O65PjHb3ccWt6p4fW1h8kg7NWlH2dl&#10;UD/nnNvbH92M0AfXdFflf8SPELfsa/s1/AT4ITeKLj4cN4y8zU/Gviixjke9sIGKSTxxCJWcSEyi&#10;EMq8CADoSa83+Kmvfsk+A/Bd54p+BPxe8UaH8X9MC3dhqG3VWfU5VYForgzQCPDjd/dXJ+YFcigD&#10;9mKK4T4D/EGf4sfBTwL4yuoFtrzXdFtNQuIU+6kskSs4X/Z3E49sV3d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V+YX/BcT/kUfhL&#10;/wBf2o/+i4K/T2igD5Bvv2d7L9p7/gnD8O/Bkojj1Y+CdGvNHupeBb30dhEYmJwcK2SjH+67V+W3&#10;/BPPSbzQf28fh1pmo20lnqFlqd5bXNvKMPFKlrcK6MOxBBB+lf0D0UAfmL+2t+2T8YfhH+2xoPgL&#10;wn4v/srwndf2V52n/wBmWc27zpNsv7ySFnGR6Nx2xWL/AMFzv+aJ/wDcb/8AbCv1UooA/E7Rf+Cp&#10;mq6f+zBZfBjRvhnE98vhz/hGxrMurNPvUwGFpBbLAp3FSSF8wgHruFew/wDBLz9nLx/8G/BvxM+L&#10;HiHTrrwu154fmtNGtL+DZcSbAZjcNE4yqho0C7h82WOMYJ/VCigD84v+CWP7W3xY/aP8deOtP+Iv&#10;iv8A4SGz03TYLi0j/s60tfLdpSrHMESE5A6EkVgeCf2yvjDrH/BTC5+FF34v83wCniXUNPXSP7Ms&#10;1xBFFM0aecIfN4KLzvycck1+nlFABRRRQB+Sf7Bf7dXws/Zh+G/jrwv42utUj1m78Y32pww2Fg04&#10;eFobeNfmBADFoXGD7etemfEHxH44/wCCnHifw54N0HwTrvgf4EadqMepa54h8QQfZrjU/LyBDCoJ&#10;HILABS2Cys23aFP6QUUAfB37Q3h/xF+yt+11oH7QHh/wlqPij4fX2gf8I34mstBt/NutPiTb5cwQ&#10;EZTEcGCflHkspK7kNdgv/BTz4ZeKpIdN+HOg+LviN4nndI10fStFmQwsxxmd2X5FHOWUPjB4r7Bo&#10;oAK8p/aQ+Nlt8BfAtn4g1LwdrfjPRLq/XT9Tt9BtBdS2lu8MrNcPEeGjDRqjZIH70cnofVqKAPyH&#10;/aO1b4BftN6fpOjfs1/D2+/4XI+qW01tfeGtEk0lNOAfMkl0yqiKBjO/HysN24YOfWPi/wDGaz/Z&#10;3/4KSWHiTxNput+ILOH4bQWd/PoFibqSDdcndcyJkERBl5btvXg5r9IK+Yf+FNeMf+HiX/Czv7H/&#10;AOKH/wCEF/sb+1PtMP8Ax9/ad/l+Vv8AM+7zu27fegD50+MXxii/4KX+KvAPwz+GHh7Wp/h9p2uw&#10;a14p8UanZmC1SGJWHkLkncSryDa2CW2YG0Mw9B+JH/KX/wCFX/ZPpv8A0ZqVfdFFAHxb+xn/AMnm&#10;ftif9hjRf/Rd5VT9r3w74m+Cv7UXw7/aQ0Hw5f8Aivw7pumyeHvFOn6REZbqK1YylLhYxywHmkk5&#10;wDEgOA2R9u0UAfnH+05+1lpv7bXw3k+C3wH0nW/FGu+Jrm3h1TUptPltLTSLaOZJXaaRwNvMaqeM&#10;bSwBLFVPV/tGeEbf4fftHfsL+FrRt9rocuo6ZC23blIbaxjU47cKK+8aKAPi3/gqZ/yTL4Qf9lO0&#10;f/0Td1qf8FXv+TI/GP8A1+ad/wClkVfX1FAHwP8AtK/D/wAZeFb79nf9oPwL4euvF134G02G01nR&#10;NPjL3U2nzW4V3iA5barzKQAceYrY2hq7H/h6h8HtSsxb+H9M8ZeI/Fbp8nhWw0CU3/mf3GH3AQSA&#10;SGbrxmvseigD4D/be1LWPDfj79mT4+an4X1RPD3hu4kl8SWFrE01xpIuY4G+cbQTsxKpJC/Mijgs&#10;Mcr+3x+0t4L/AGlv2HfFmreBZNQvNI07X9Ntmv7yye2jncsWIjD4ZtvQkgc+tfpNRQAV+SX7MfwD&#10;1L9o/wD4JXeLPCuhKkniKHxPcanpkMhAE08KQHyskgKXQugJIALDJxmv1tooA+IPAv8AwVC8B+Hf&#10;Cum6P8WtJ8UeB/iPZwR2uo6Ld6JOzXFyqhWaDAOVduQHwRuxz9485+1jceL/ANrT9mfRfib4J+H/&#10;AIi0TW/A/i2PWtL0XWrRotQ1GyhQbpkhAyMsysFUsSsLYJJAH6BVxfxk1Dx3pXw31e7+Gml6XrXj&#10;WLyWsNP1qRo7WcecnmqzBlwfK8zadwG7bnIyKAPjLx5/wUy8FfFv4N+LPDvhDwR4z1nxlfaDewXm&#10;jJpwVNL3W8iySXE27asaDcdwByF6DtyGn/AXxH8d/wDglb8J08GJ53jLwxcDxDpVuCFa4kiublWi&#10;UnoSsjMB3ZFHGc13/jq+/bQ+PvhHVPh/e/DHwn8MdL1y3fT9T8STa3FeFbaQbJRFHFK7AshYcqTh&#10;uCp+YfX/AMG/hfp3wW+FfhfwNpMjz2Og2Edkk8ihXmZR88jAcAuxZiB3agD5f8O/8FUPhfDotpae&#10;N9H8VeEPHoiVbvwrNoc73Hn9GWLjDKWB27ipx1AORXEftaXnjX42/Cn4P/tC+Fvh14g07V/h/wCJ&#10;pNW/4RbUoWj1GXTRMhMrRhSQHFtCxVd2EkLZYDNfoTXn3xy1X4kaL4Bmu/hXouj+IPFqTxbLDW5j&#10;FBJDn958wdMNjpk4oA+Jv2gv+CjXgj44/s6fEDwz4C8I+MNc1i/0G6i1APpohg0eIxHzZbmXcQAg&#10;zwudxAGRmk8efBfxd8Rv2Cv2cPGXw+sTq3jX4eW2k+IbHTUXdJdokcZeNACCWDJG+0HLBCBlioro&#10;/iFpv7YP7UnhO7+HWv8Aw98L/CHwvrGyDWNcfV4tQna23AyJCkMr8kAjDAZzjcuSa+2vAPgvTvhx&#10;4G8PeFNJVk0vQ9Pg062Dfe8uKNUUn1JCgk9zmgD5S03/AIKq/CCTT4bfVdM8X6R4x27ZfCL6HLJf&#10;rMB80aYwjcg4JZcgchelereLvD7/ALYX7Jes6ZrXhi+8I3XirS5xb6Rrce25splkY2skqso2sGji&#10;kxjjOMnrXutFAH5kf8E1bfxV8evi7F488c2ckH/Cp/DMHgbTEnJJN3mQSynPIlWLKP3Pmrz6ejfH&#10;i08S/sn/ALabftAWfhfVfFnw68V6IujeJxodv59zpskYjCTmMHldtvD8x4x5ikglN33jRQB8iaf/&#10;AMFMvhr441LTtH+G+heLPiJr15cRW5s9M0aaNLTewBknkZfkRRkkgN0Pbmsjxd/ylt8Ef9kxk/8A&#10;Sy8r7SooA+Lf+Cln/NvP/ZTtK/8AZ61P2kP2rvg14W8faz4A+Onw5v5NEsGifTte1fw6NS0q9Elv&#10;G7NC20ssiu7RnapwY87geB9fUUAfnL+w34N0bWv2wfGXxE+DXhjWfCXwNudAW0Y30Utvaalfl0YN&#10;bROeUUBz32ZYfKJAK/RqiigD8+/EWsaz+wf+2D8RfiBq/hfWNd+D3xKit7q71jQ7Q3DaVfR7v9co&#10;PC7nmOTjIlG0sUZT654L/wCCiHgH4ueNtA8NfDPQPFPjqbUL6K2vNStdJmgsdLhZhvmnldcqFU5x&#10;twehZc5r6oooA+Lf2Xf+UgX7V3/cE/8ASdqPjv8A8pOP2Zf+wPrv/pFc19pUUAFFFFAHmn7S3wtm&#10;+NnwD8d+B7V4477WdKmgtGm4QXAG+HcccL5ipk9hzXxr+zj/AMFCNH+EPwl8N/Cnx74E8bW/xS8L&#10;2UejR+HLHSWnnv1hHlwtFkjGVVQc8fKdpYYr9FaKAPzu/YV1bUde8I/tf6nrGkvoGrXninV7m80m&#10;SUStZTPHM0kBccMUYldw4O3NeGaf4D8V+Ov+CSXgFfDmnXuuadpniubUdd0fTt3n3lgl1chwNuSQ&#10;rtGxABxjd/BX7CUUAfl38Tv2rPg144/Zk8ceFvgf8G9RkuT4fuYr+a20CCwttCgMR82W5uBkb1AO&#10;ACTIwxuyRmLxb8O/Fd1+xN+yn8WfBmi3HiPWPhlLBq8+l2gYyzWbSI8u0KCxGbeMNgHCsxxhTX6k&#10;1598ctV+JGi+AZrv4V6Lo/iDxak8Wyw1uYxQSQ5/efMHTDY6ZOKAPib9oL/go14I+OP7OnxA8M+A&#10;vCPjDXNYv9BuotQD6aIYNHiMR82W5l3EAIM8LncQBkZrnvjx/wAo+/2Qf+xn8M/+kdzXofxC039s&#10;H9qTwnd/DrX/AIe+F/hD4X1jZBrGuPq8WoTtbbgZEhSGV+SARhgM5xuXJNfbXgHwXp3w48DeHvCm&#10;kqyaXoenwadbBvveXFGqKT6khQSe5zQBwn7WXhTxP45/Zr+I2geDWk/4SXUNGngtI4m2vMSPniU5&#10;GGkTcgycZcV8Mfsq/tMfBj4a/C3w74C0P4H65q3xqsraK11DQofDkZvbvUFADzS3D8xxliW3P/q1&#10;P3cLX6gUUAfkp+zY80n/AASx/aWa4gFtO3iHVDJCrBhG32WwyoI4ODx+Ffd3wg/5ML8E/wDZNLH/&#10;ANNaV77RQB8q/wDBLj/kxP4Zf9xP/wBOl3XzZ+xt/wAo4P2qf+v7xV/6Z4K/T2igDwL9gn/kzn4T&#10;f9gSL/0Jq8q/4JFf8mZ6T/2GL/8A9GCvtKigD81f2U/hT/wvD4a/tleBFnjtZtc8YajbW88q5SOb&#10;fI0TMPQSKhOOcDiuj/Z+/bx0L9m34V6D8MPj5oXiL4f+LvCdomkpLNpcs9rf28I2QvDJHu3fu1UE&#10;j5DtyrEHA/QeigD5K8WftGQftFfsqftCajpXg/xH4d8OWHhDU4rDVPENm1qdU3WFyXeFD/Au1Ru3&#10;EnfyFxz3H7BP/JnPwm/7AkX/AKE1e+0UAfFv/BNP/m4b/sp2q/8AslfaVFFAH5J/8NofCj4s/tjX&#10;nxA+LuvT6b4P8ByvaeC/DY02e5Es4Yh7+cIjKGyoZR1BEf8Azzy30v8AHj9qP4d/tOfsWfHK6+H2&#10;rT6tBpGj+VeNPZS22xpDlABIozkI3SvtWigD4Z8Rf8ogYv8Asntr/wCi468q+PH/ACj7/ZB/7Gfw&#10;z/6R3Ne5/tbab+0X8co/Ffwj8JfDbRtG8C6x5Vo3jzVNehffbny3lItUJlQ7gyco3AJHUEfTvwo+&#10;H9p8KPhj4U8GWMz3FroGmW+mpPJ96Xyo1TefQsQTjtmgDgf21P8Ak0j4vf8AYsX/AP6Jaj9iv/k0&#10;j4Q/9ixYf+iVr2migDk/iz4Dh+Kfwu8XeDbiTyIdf0m60wzYz5fnRMgce6lgfwr4Y/Zv/bK0n9kD&#10;4V2fwh+PGja74T8U+FHmsbK5h0yW5tdWt/MZomt5EGGOG2g8KQFOckgfonRQB8S/sVeE/FPxR/aI&#10;+Kv7SPiTw7e+FNM8U28Oj+G9N1SMx3bWEYiBmdDygb7PCfRiXIyNpNH/AIJC/wDJB/iL/wBlB1H/&#10;ANJbKvuiigD8qv2qPh7rn/DeWq/CzSbdh4d+OK6He6syOU229nMzXO3A5O22kcjP8foa9X/4KkR6&#10;t8HbHwH8ZvCcQhvdIg1HwndRwjYotr6zkSF2wOFikUsB03Mo4619/UUAfDnjj9jnUvGX/BM3w18K&#10;9FgjTxXpukWer29q2FEmoZNxPDk4ALtLOgYkDLAnAzUngX/gqF4D8O+FdN0f4taT4o8D/Eezgjtd&#10;R0W70SdmuLlVCs0GAcq7cgPgjdjn7x+36KAPz5/bk+MU3xz/AOCd/jjxOfCGueDbJtasrextfEVu&#10;be6ubdbq3K3Bjx8qsWYAAsMLnPOB9vfC3/kmXhH/ALA9n/6JSuoooA8q/ax/5NZ+Mn/Ymaz/AOkM&#10;1fF37M//AAUY+HfwR/Zn8A+FfFHhzxna+ILDSUhtLZNHymq8ko1rJvCurZAycc5r9JqKAPzp+D/7&#10;J/jL46/AX9orxN410v8A4RTxZ8ZLlb7TNJ1AHfYRW8jT2Sy5AZAZCoIIB2xo2MnA2Pgb/wAFBvDX&#10;wJ+F/h74efHbRPEngDxx4Zso9IkW60qWaG/SBRFHLDIgbfuVVyfuk5KsQQa+/qKAPmC1/bci1r4U&#10;+IviFa/CTx1deEtN1GCxWOTSyt7f20gPm3cNuRhok4BJcA5OSuMV8XftOeNP2a/2lPBdxoXwT+Gd&#10;9e/Gq+u4f7PXw94efTZrWbzkMr3TKqoV2CQEndg8krgsP1wooA/Or9o+HXP2cv2hP2Y/jL45t9Q1&#10;vw/4Z8PSeH/E2r6fC1wYLtrSWJppMc4Zrh3yevlt3xVr9orxZP8AtP8Ah/4eftEfAvR9U8U3Pwq8&#10;TSrJps9m9tLq9q0dtLObdCN7qPlTAUMd0uAdo3foXRQB8bw/8FVPg5cWQgh07xjP4t2fN4Si0CVt&#10;REuM+Xj7mc8ffr6l+HPii98beA9B1/UdCvPDF9qVnHdTaNqAIuLJnUExSAqpDrnBBA5ro6KAMvxV&#10;/wAixrH/AF5zf+gGvyX8I/8AKEfxv/2GI/8A08Wdfr5RQBwfhf8A5IXpH/Ytw/8ApKK/NDwP8GfE&#10;fxd/4JO+CbrwdaS3/irwj4kuPEdjZ2yF5rjyrq4R40Ucs22QuFHLGMAckA/rXRQB8F6j/wAFMfDn&#10;xU+GesaB4U+HnjDWfiLdaXPb3vh1LLy4tOkMLiR57hjtSJcMdxGSByBzjx//AJwUf5/6Gev1UooA&#10;+a/FHwbi+Pv7Aum+B2jR7zUvBVg1gz4wl5HaxSW7Z7DzEQH2JHevmz/gma3iX9ob4naj8XfGts6y&#10;eCPDll4C0nziSxmjQNcytkAiXBBb/r5I5xmv0nooA+GdX/5S/aJ/2T1v/Rk1eb/B/wCNVn/wTh+K&#10;HxS+HfxO0HW7XwZrviKbXvDXiHTrJp7a4WYAeVgYG/YkYIXOGRgQBtJ/S6igD85fhn8YLv44f8FP&#10;PCfiiTwfrXg3TJPh/PDpcOvxrFd3tqtzcEXTRAnywztIqqSSRGG6MKp6T8YrD9gr9s3453PxI0XW&#10;ovCPxGurTVdH16xs2uIpJE85zFxjJzcSKQMsDGMjDA1+k1FAH5n+Dfi9efHD/gqd8NfE83g7WvBm&#10;myeDLmHSoNfjEV3e2g+3FbpogT5as7SKqkkkIGzhhWp8K/iHP/wTd+J3xM8H/Ebw7rQ+FPiPXZNf&#10;8P8Ai7SrBri0hMoAeKYJ90hEjXAG4GMnaVZSP0cooA+b/hB+3J4U/aA+I2m+HPh54a8T69osqTSX&#10;3iybTJLbTLMJGxVN7jLOzgLtIXrnJxivmP8AZ0+FP/C8Lj9vPwIs8drNrni+9treeVcpHN9pvWiZ&#10;h6CRUJxzgcV+llFAH58fs/ft46F+zb8K9B+GHx80LxF8P/F3hO0TSUlm0uWe1v7eEbIXhkj3bv3a&#10;qCR8h25ViDgfU/7PX7RkH7RUfiDUdK8H+I/DvhywkhisNU8Q2bWp1TcHLvCh/gXao3biTv5C459g&#10;ooAK/Nf/AIKhReJfhh8Zvh/4+8GWrT6r4u0DU/AM4ibYxadStvg4+/uuWZf+uIGRwa/SiigD4n/b&#10;A+Cr/Cn9jHwTd+FY1bWfg1c6Vrti0eR532UqlwScdGDvK3HO2uf/AGX/AIceLfFP/BO74iavoQez&#10;8ffE5tc8QR7ZNsrTXDPHGiyZG0ukQ2tkAGXPHNffFFAH5afsk/tHfBj4RfDDQ/AEXwS17UPjbYp9&#10;n1DRYfDSS6he3gb/AFrTv8yJlgfnx5YyAuAM+YfD3wV47+J/7Av7Q1j4W0q4j1s/EFr3UtBsW82V&#10;4EWF5rdNv+sKNtbAHzCI4BJAr9mqKAPzHh/as+CeqfADxB4N+DPwS1W58Ur4fu7W7sYdChtxpP8A&#10;ozrNcXl4c/cAYliSzkAcFuOP1j/lBxof/X43/p/mr9aKKAOK1rwhB8Qvgxf+Frp/Lttc0CTTJXwD&#10;tSa2MZOD14Y18Dfsr/tl2P7H/wAOLf4G/GDwn4p0/wAZ+Gbq6ttOj03TWuhq8LzvKhgyV3cuVU/d&#10;K7CG5IH6XUUAfnL+yT9q+P37RX7XVv4m8O3vgxvFmk6fZXOj35WS5tYJ7WWJfMA4DmNlYp/CW2np&#10;Tf2af2qIP2G/h+vwZ+Puh654YuPDd3cQ6T4jg0+W607U7V5WlUxyICSQZGxgHC7QdrAgfo5RQB8y&#10;+Ef2rtK/aS8J/EaPwt4T8S2nhXT/AA9cSxeJ9ZsGtLW/laNx5duGHz4XkkkEcfLzms//AIJcf8mJ&#10;/DL/ALif/p0u6+qqKAPi/wDYV/5OM/a3/wCxzj/ncV6T+yb+1lcftVX/AI+ubHwcNE8KeHNUbS7H&#10;XP7T+0/2qwZiWWPyUEYEflOfnb/WqOetev8AxS0rxBrvw18U6Z4UuLS08TXumXFtptzfO6QQ3Dxs&#10;scjsiswCsQeATxXGfsp/Ae2/Zs+A/hbwHE0M99Y2/m6ldW+SlxeSHfO6kgEruJVSQDsVQQMUAet1&#10;8E/FW61f9jX9tnXvjPe+HtU1v4VePtKhstavdGtmuJNIu4UjVZJEXohEQOT18x8ZKhT97UUAfm58&#10;evixaf8ABSbxB4C+F/wm0nVtU8D2euQ614o8V3ljJbWUEESsvkqXA3MVkk+UgEsExkBivd/G7/lL&#10;J+zv/wBi1qf/AKS6jX3RRQB8f/8ABULw9dD9njTfHumQ+Zq/w+8R6d4jtyv3tqyiJh9Myox/3M9q&#10;zf2bfgXP8WP2GfF6eIoo4PEfxg/tPxJeTN8/lzXhLWjgkfdRFgcDoOcV9pUUAfnB/wAErZvEPxW8&#10;e+PviV4st3h1LQtE0nwHaGUlpALaJftIYkDDF4oXI9XPpkv+FfxDn/4Ju/E74meD/iN4d1ofCnxH&#10;rsmv+H/F2lWDXFpCZQA8UwT7pCJGuANwMZO0qykfo5RQB83/AAg/bk8KftAfEbTfDnw88NeJ9e0W&#10;VJpL7xZNpkltplmEjYqm9xlnZwF2kL1zk4xXlP8AwTL/AORm/aV/7KFef+hyV9zUUAFfn34i1jWf&#10;2D/2wfiL8QNX8L6xrvwe+JUVvdXesaHaG4bSr6Pd/rlB4Xc8xycZEo2lijKf0EooA+V/Bf8AwUQ8&#10;A/FzxtoHhr4Z6B4p8dTahfRW15qVrpM0FjpcLMN808rrlQqnONuD0LLnNeOzeItU/wCCf/7V3xU8&#10;T+I/DOs6t8HPiVPHrH/CQaLaG5Gl3wZ2kWdF+4C80uT1YeWRuIYD9CqKAPl34f8A/BQXwN8ZvH2g&#10;+GPhr4f8UeM1v7kRXutQ6TLBp+mRAEtJNK65HYAbcEkDcMiuP/Yz/wCTzP2xP+wxov8A6LvK+0qK&#10;APi/4pf8pUPgv/2Jmo/+3VfaFFFAHzL+1J+058O/hN4ntvB3xb+H+qa14H1DT4r4a/Log1PSFmMs&#10;yNBMrKcOqxo3AY4lHA6n5W+C/hzwT8Vf23PBPjf9mXwvqnhbwNpWn3i+KNdSyls9KuGaN0ihjicg&#10;M24plBgHCttGwtX6h0UAfkh+yr8Uvhl+ynL4q8IfHL4ZavqHxrm1q4lbUH0JdUudXVyNotpH+Yhm&#10;DHjCvvDbjk7fXP2DPEV/4s/bl/aF1jUvClx4HurzT9Pl/sC8K+daIVTy1kCjCuU2sV6qWKnkGv0T&#10;ooA+L/8AglD/AMm5+JP+xz1T+UNH7Cv/ACcZ+1v/ANjnH/O4r7QooA+BPhz4ftvFn/BT79p/RLzm&#10;z1LwfY2U2AD8kllp6N19mNc1+zT+0cv7AXhG7+C/x20TW9Bs9D1C6bQfFdpp0lxp2o2ksrSZVkyQ&#10;xd3YAA4D7WCspz+kFFAHzn8Lf2uNG/aRm8UWfg/wp4lTwpZ6LNcjxZq1g9pZXUxwqwwbhlztZmJJ&#10;Ujb905zXG/8ABKH/AJMj8Hf9fmo/+lktfX1FAH5+/BbwCvxU+OP7e/g1pBCdeFhpqzN0jaW1v0V/&#10;+AlgfwrmP2Xf26tI/Ze+FemfBn4u+E/Fmk+PvCzzafb2VlphuW1GLzXaLyfmGThgoP3WAVlYg8fp&#10;TXxnqPxc/bWsb260+D4F+DNT/estvrEOvxRWwTOFZ4XufMPHJAx1wKAPKv2QNOl/aO+If7a+m63o&#10;t94OfxhFp1pJp2pKDdWCz29+iGRe0gDK5XseO1XP2bf2wbP9jf4bWXwg/aB0LXPB2seF5ZbKw1qP&#10;TpbrT9Tti7PG0UqA7iAxXgY2qvIO5R9F/sa/s5+Ivglo/jHxH491a01r4k+OtVOsa7caepFvERu8&#10;uCMkDITfIc4AG/AGFBP0VQB83+Av2zofir4Z8feJfCPw28Y6h4f8M6at7ZXl3p72za9Lh2aCzTax&#10;chVX3JcDaOCflD48ftD/ALJPx18I+ILO5+F2qy/FbUbaaO10uDwu1rrn25kPl75ogQSHIzln6H5W&#10;6H9P6KAPy3+Kvwd+JXw7/Yf/AGbta8S6RqWt6z8OvEcGsazpcAM13a2BnkkjU9T+6jEMZH8GQOiE&#10;j0z9oHx34Y/4KUfs9+KfD/wbk1PUvEnhOey8Q2cl5ZNaRS3K+av2dJJMfvfLMvT5csnzYJI+/KKA&#10;Pijwn/wVM+HGn+H7Kw+JGj+KPBXxCihSO/8ADdxoc7SvcYAbycDlWb7u/aeRkVwX/BQD4s3Hxs/4&#10;J7al4ql8Ja14NguPENrHa6f4ggMF3JCsuEmaPHyh+SACRjByc1+ilFAH5+ftSW+u/s+/tDfB39pC&#10;w8Paj4k8JWXh8eHfE1vpMRkltoCshScgDp+/JyxC5hVSV3A15P8A8FAv20tC/aU/Zlv9O+H/AIS8&#10;SX/hqPULSbUPFWo2f2Sxt2EhCQoWJMsjMMEDGACea/VuigD4h/bC8KeL/g7+018PP2kvCvhm/wDG&#10;OjaTp0mgeKNH0iPzLtbRmkKzog5fHnMT2BijzgEsNe5/4KlfCnVrN7XwRonjDx74tYbIvDWk6FML&#10;rzc4CSFhhRngldxHOAelfY9FAEFjcSXVjbzSwtbyyRq7wsclCQCVP06V4f8AtvfAzUP2iv2Z/F/g&#10;3RvLOvSxx3mmrIwVZLiGRZFjyeBvCsmTgAvknGa93ooA+EPhX/wUy8F+Cfh3o3hj4q6J4p8MfE7R&#10;7SPT73QP7FmkmvZolCb4OMfPtzhyuCSMkAMea/a48W+JNQuv2b/2mF+H/iC10bwzqN3JrXh+a3J1&#10;Cys5ZEEcsiYGwmOJ2OflDOilsHcf0UooA/KT/goF+2jon7Sn7M19p/w/8I+JL/wxHqFpNqHizUbT&#10;7JY27iQhIULEmWRm4IGNoGeece6/tR/8nSfsSf8AX5qn/oixr7mooAZNDHcwyQzRrLFIpR43AKsp&#10;GCCD1BFfkR8OfhJ4kn/aus/2VLy2aX4b+D/Gtx4+3SMW36eIo3tYSMYKEyKjYP3p36EV+vVFAHxt&#10;+3t8NPGll4z+E/xy+H+hT+KdZ+Ht/K2o6FaKWuLywlC+YYwPmJUK64AJ/e5wQpBcn/BVL4O31kIN&#10;L03xlq3itl48J2ugStqAkx9wj7mQcZw568Zr7HooAwvAniC88WeB/D2uaho9x4ev9T063vbjR7zP&#10;nWMkkSu8EmQDuQsVOQOVPArd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Jf8AgrB+0B4p+CPwB0yx8I30ukan4o1E6dNqdu22aC2WJnkE&#10;TDlHY7F3DkDdjBIIAPofx9+1N8IPhfqsul+KfiR4b0fVIm2y2E2oRm4iP+3GpLL+IFWfAP7S3wo+&#10;KV4ln4T+InhvXL9/uWVrqURuG+kRIc/lX4y/sG/sLaJ+2FD4i1DW/iCvh9tLnWEaRZxJNf3G5Nxn&#10;O9htjycZ2tuIb7uOfXPjt/wRl8YeDtIn1f4ZeKo/GhgBkbRr+AWd4VHOInDFJG9j5ftk8UAfsRRX&#10;zp+0b+2R4L/Y38H+Dm8bWGtX19rVtIlnZ6TbxyOWgSESb2kkRVAMydyeTgHFfNlr/wAFuPhw16Fu&#10;fh94pitN3MsUts8mPXYXAz7bvxoA/R6ivK/2ev2mfAP7T3hGbX/AmqteR2rrFe2N1H5N3ZSMCVWW&#10;PnGQDhlJU4OCcHHzZ8YP+Crvg74OfGbXfh5qXgrWLq60i/FjNqEd1CkBJCnf83IUBu/pQB9z0V8G&#10;fE3/AILFfB/wN4wm0XRdJ1zxpZ20nlz6vpgijtmIOG8nzGBkA55wqnsSOa9K8Uf8FLvgb4Z+Duj/&#10;ABA/t+fUItXDrZaBaQhtTaRDh45Ii2Itp6s7BTkbS2RkA+qaK+OP2af+CoXwz/aM8f23gtNM1bwl&#10;r18SNPXVPKaC7YAny1kRjtcgHCkYOMAk4FfQHx1/aE8Cfs3+DT4l8d60mlWTv5VtAimS4u5MZ8uK&#10;McsfU9AOWIHNAHo9FfnNc/8ABbX4ZJqZjg8BeK5dP3Y+0O1skpX18vzCM+26vsb9nr9pjwF+094P&#10;k8Q+BNUe7it3WK9sbqIw3VlIRkJKnOMjOGUspwcMcHAB6nRXwN4P/wCCwPw68RfEi38Lan4Y1Pw1&#10;aNdSW9xrWo3kItrZUDFpGxyR8vAHJJA61R17/gtL8I9M8UtY2HhfxRrGixybG1aGKGLevd44XcMR&#10;6bih9hQB+g9FfN/xk/bh8KfDH9n3w98ZNE0q88c+DdYuY7dZtLdYng3h8NIr/dw8ZjYHkOQKu/se&#10;/tleG/2xPD/iLUdC0i80K40O6it7iyvpUeTbIhaOQbexKyD6oaAPoOivjX9qT/gpt4M/Zf8AitP4&#10;Dv8AwvqviLUba0hubmewniRIWlBZYyGOc7NjfRxXS/Hr/goN4K/Zt8NeC7zxp4d8QprXijS01ODR&#10;tPhilktlIUskzvIihlLbTjPIPbmgD6lor849N/4LbfDWa9RL/wAAeKrW0J+aa3ktpnHPXYXUHj/a&#10;r698BftTeA/it8E9c+JvgzUG1zR9Hs7m5urQL5V1C8MRkaGRG+45A4zwQQQSDmgBvib9r/4M+DfF&#10;134X1v4i6LpviC0nFtPp88pEscpxhCMdeR+dew1/Nd8dvjLZfFr9o7xF8SLPTriwsdT1VNQSxndW&#10;lRV2fKSOM/L+tfp9pH/BZ7wRrGn63dp8O/EEa6XZreSK13Bl1NxDBge+ZgfoDQB9ZeGf2v8A4M+M&#10;vF1p4X0T4i6LqXiC7nNtBp8EpMskozlAMdeD+Vd58TPHEHwy+G/ivxhdW0l7a+H9Ju9WltoSA8qQ&#10;QvKyKTwCQhAz61/On8CfjLZfCX9o7w78SLzTri/sdM1V9QexgdVldW3/ACgnjPzfpX7AfCf/AIKC&#10;eCP2o/hV8ZbqfwJqUeg+E/DVxf6tpt/PE41G1aCcyQLt6bkidef7woAn/Zb/AOCl/hf9qb4rQ+Bd&#10;J8G6vol3JZzXn2q9uInjCxgEjC85Oa+yq/On9gv49fs/fFT46PpXw2+CY8A+JINJuLoauXjP7kNG&#10;jxjaSfm3j8q634gf8FYfBfw7+Nur/DjUPBurG40zWTo82qG7gS3BEmwyncchB1OewoA+6aK+B/iR&#10;/wAFkPhB4N8UzaToOja74ytLdykuq2Kxw27EHB8rzGDOPchQexI5r6y+Afx+8H/tJ/Du18Z+Cr2S&#10;50yWRoJoLmMR3FpOoBaGVASFcBlPBIIYEEgg0AejUV8W/tBf8FWPhP8AA3xneeFLSz1TxtrOnytB&#10;fNpHlrbW0qkhojK7Dc6kYIVSAcgnIIHmk/8AwW2+G62NtJD8P/FEl2zOJ4Xlt1WMDbtKvvO7OWzk&#10;DGO+aAP0dorzX9nH432H7R3wZ8PfETTNNuNIsdZ+0eXZ3bq8sfk3EsByV45MRP0Irs/F2tz+GfCm&#10;s6vbafLq9xp9nNdx6fbsFkuWRCwiQngM2MDPGSKANeivin9mv/gqR4K/aQ+LulfD+z8Kat4ev9Tj&#10;ma2ur64ieNnjjaQphTnJVGx9K9e/a8/a58Pfsg+CdH8Qa7pV5rj6rf8A2G3sbGREkOI2dpCXONq7&#10;VB93WgD3iivkvwd/wUW8H65+zhq/xq1vwtr2geFLHVRpMMIEdxc3cuF+aNQyrt3NtyWAyreleK3H&#10;/Bbj4cLebYPh74oktcj97JLbI+O52ByM/wDAqAP0eor56/Zh/bp+F/7V011p/hS8vNN8Q2sPnzaH&#10;rMKw3Pl5wXTazJIoOM7WJGRkDIrg/wBq7/gpF4Y/ZQ+KEPgrWPB+ra5dyadFqIurGeJECyPIoXDc&#10;5BjP5igD7Bor4T+IH/BYD4QeDdH0CWw07VvE+salp9tf3Vhpvl+XpzSxJIYJZmYK0qb9rBAwDKQS&#10;CMV7h+yl+2h4C/a60bUZ/C323TdY0vab/RtURVniVshZFKsVdCQRkHII5AyMgHvlFFeCftXftneB&#10;/wBkDT9An8X2Wsajc679oFha6PbxyM5h8veXZ5EVQPOj7k8nAOKAPe6K/OG1/wCC3Hw4a9C3Pw+8&#10;UxWm7mWKW2eTHrsLgZ9t3419lfs9ftM+Af2nvCM2v+BNVa8jtXWK9sbqPybuykYEqssfOMgHDKSp&#10;wcE4OADy++/4KR/BXT/i1cfDiXUdX/4SeDXG8PPEumOYvta3HkFd+cbfMH3vTmu1/aM/bG+G/wCy&#10;zeaHa+PLvULWXWY5pbT7FZNcBljKB846ffWvxc8Vf8pJtY/7K1N/6eDX1V/wXG/5Gf4R/wDXnqX/&#10;AKHb0Afpn8G/i94d+PHw30fxz4UluJ9A1Xzvs0l1CYZD5UzwvlDyPnjb8MGu1r5L/wCCZep2mi/s&#10;A/D3UdQuobGwtIdWuLi6uHCRwxpqV4zOzHhVABJJ4AFee/Er/gsh8HfBuvT6Z4e0jX/GiQOUbUbO&#10;OO3tXIJB8tpGDsOOuwA9iaAPvaivkv8AZo/4KW/Cj9pPxRb+FrYal4T8U3WRa6frSIEu2C5KxSoz&#10;KWwD8rbSccA19aUAFFZXinxTpPgnw5qWv69qEGlaNpsDXN3e3LbY4Y1GSxP+Segr4G8Uf8FqvhXp&#10;WvXFpo3hDxNrunROUXUcQ24mAON6Rsxbaeo3bT6gUAfodRX51xf8Fp/h5qGvW2n6f4B8SzQ3MscU&#10;c881vGcvgHcoZsYJI4J6V90/FD4qeFfgx4Lv/FnjPWbfQtBshmW6uMksx+6iKAWdz2VQSewoA6ui&#10;vzs17/gtf8LbHVZINK8E+KtUskbaLuX7PAXH95U8xjjrjJB9QK+jfgL+3P8ADP8AaN8G+INZ8JXN&#10;2mqaDYyX9/4f1KIQ3sUaqTuGCyOpIxuVjgld20kCgDs/jr+098NP2bdNs7v4g+J4NFa93fZLNY3n&#10;ubjHUpFGrNtGRliAoyMnmvMvhD/wUe+Cfxu+IGleC/DWrao+vaozJaQ3WmSxJIyozkb+QPlVjzjp&#10;X40ftnftHL+1P8eNT8c21ldaZpT2ttZWFheOHkt4o4xuUkHHMrSvx/f9c1+h/wDwT3+If7OPxX+K&#10;1tongL4Lt4T8TeGdFk1WHxDqE6zTEI8Vu5Lbid7faMknjGaAP0oor4f+M3/BXL4N/C3xJd6Do9tq&#10;/ju8tHMU11o6xrZBwcMqzOwL45+ZFKnHDGrPwO/4KyfB34weKLPw7qUOq+BdTvJFhtptaWM2ckjH&#10;Cp5yOdhJ7uqryOaAPteivB/2vP2tNH/ZC8E6N4l1nQr7X7fU9R/s5IbGVEdG8p5NxLcYwhH414hp&#10;H/BXj4Qz/CW48Y6pYarp2p/2nLptr4XhMVxf3ASKKTzzhlWOLMu3cxGSjbQxBFAH3PRXgvwx/bI8&#10;D+OP2bovjVrkjeCfCZeeOT+1JA8iGOZosAICXZmX5VUEnIGK+avEv/Baz4Vabqj2+jeDvFOs2iMV&#10;+2SLBbBwP4kUyM2Dz97afagD9D6K+fP2W/24Ph1+1pFqsfhRdV03VNJhS4vdP1i2EbxxsSocOjPG&#10;y5H97PTIFeP/ABh/4K8fBn4a+ILnRtDt9X8e3NsxSW80dI0stwOCFmkYF+/zIpU9mPWgD7jor4v+&#10;AH/BVj4RfHDxdY+Fry31XwTreoSrBZf2wsbWtzKxwsazIx2seAN4UEkAEkgV9L/GT42eC/gF4Ln8&#10;VeOtch0TSI2ESNIC8k8pBKxRRqCzuQCcAdAScAEgA7mivzo1L/gtn8MbfVDFY+BPFV5YBsfaZTbR&#10;ORnkhPMbtyMsPwr6z/Zr/ay+Hn7Vfhy61PwRqMxurHYL/SdQi8m8sywJXegJBU4OGRmUkEZyCKAP&#10;ZKK+EvEH/BWjwR4Z+OWpfDa+8Hatbzaf4jl8Oz6vNeQR2qNHcm3adiT8sYILHPQV1Phn/gp/8MPH&#10;/wC0Bofwu8H6fq3iB9TvTYr4gVUhst4BO6MMd7r8p52rntkc0AfYleLftHftdfDv9lb/AIR7/hPr&#10;u/tf7e+0fYvsVm1xu8jyvM3Y6f65MeuT6V5N+0j/AMFQPhR+zx4uu/CYg1Lxl4lsn8u+t9GEYgs5&#10;B96OSZ2A8wd1QNg5DFSCK/Oz/got+2j4O/bD0f4Y3HhjTdW0i+0FtTXULLVI0G3zhaeW0bozB1Pk&#10;ydcEY5HIyAfs18E/jR4Z/aA+Hdh418ITXE+hXsksUMl1AYZC0chjbKnkfMpru6+P/wDglG6x/sQ+&#10;EHdgqrd6kSzHAA+1y81znxh/4K8fBn4a+ILnRtDt9X8e3NsxSW80dI0stwOCFmkYF+/zIpU9mPWg&#10;D7jor4v+AH/BVj4RfHDxdY+Fry31XwTreoSrBZf2wsbWtzKxwsazIx2seAN4UEkAEkgV9oUAZfif&#10;xNpXgvw7qOva5fRabo+nQNc3d5OcJDEoyzsfQCuF+GP7TXws+M+vXGieCPHGk+JdWt7ZryW0sZSz&#10;pCrohcgjoGkQf8CFeJf8FOPj5p/wb/Zx1bRL3S7rUJfG1rd6FbS27qq20jQEiRweq89ua/KL9g39&#10;qbSf2Rfi9q/jDWdEvdetb7QptJW2sZER1d7i3lDktxgCAj/gQoA/oYorwD4C/tl+DvjT8BtV+LN9&#10;G3gjwvpd3Na3cuszoRH5YjO4svHzGRVAHJOAMkivnTxh/wAFpvhPo2rzWmg+FPE3iK0jYqL/AGQ2&#10;scv+0iu5fH+8qn2oA/QqivnD9l39vb4YftXXk+k+HLi90bxPBE076HrMSxzvGCAXiZWZJAMjIDbh&#10;1Kgc1a/ac/bo+F37KclvYeKr671LxFcRedFoWjRLNdeWcgSPuZVjUkcbmBODgHBoA+ha5j4ifEzw&#10;t8JfDUniHxjrdr4e0WORIWvrxisYdjhVyB1Jr4O0r/gtp8Mbi/Eeo+A/FdnZk48+3NtM456lDIv8&#10;64z/AIKi/tg+FvH3wC8K+EtC0+/urfxpZ2niWw1SUCJI4UndSjxn5g2UPtQB+iPws+OXgH422+oT&#10;+BPFOn+KIdPdEunsHLCFnBKhsgdQrflXdV+Ev/BP/wDbt8P/ALHei+M7LW/DGpeIG124tZomsJo4&#10;xEIlkBDb+ud46elfqTr/AO3v8MvA/wABPCPxR8WXNzotv4otftOm6FGq3GoT+qqgIBxxliQoyATk&#10;jIB9I0V+cg/4LbfDX+0dh8AeKxYbv9fvtvNxjr5fmYzntvr7O/Z5/aF8KftN/DqPxn4O+3LpTXL2&#10;jxajAIZopkClkYBmBwHXlWI560Aem0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eIftffst6P+1r8I5vB+pXzaRf29yt/pmqJH5htrhVZQWXI3IyuysuR1B6gV7fXwt/wVI8R/F3&#10;wHpPw28W/CZvEEF1pN5enULjRLd7iOON0i2C4jCsrISrffUrkeuKAPz3+IP/AATH/aL+E+pPdad4&#10;YPiWC1bfFqfha9WZuOhWMlJgfolZnwh/b0+Pn7NHi5NP1PX9Y1iysZxHf+FvFzSSkKCN0QMoMtu2&#10;Om0jB5KkZB9t8L/8Fq/inpWl/Ztd8F+GNavkG1buLz7Ukju6B2BOf7u0e1eFS+HvjB/wUn/aAuvE&#10;Nl4bhF7qDQ291f2dq8OmabDGoRTJKd3IUZwWZ26KDwAAfo3+2H+0X+zZJ4V+Evj/AOJXhyXx7qtz&#10;pLaz4a8MLiQCG7SFmkuY2YR7cxKn7wNyr4UlTj4v+PX7dnh/9oX4Za94c0j9mrQ9Ls1gbydbtyJp&#10;9L2jImV4raPy8fKSN23GVOQab/wVE/Zr1v4N+MfAt5Z2tzf+B7Pwtp+gWurCMlEltUMbJLjIR34k&#10;HZt7YyQ1dbcf8FGIvF37IN58HPCHwju01GHwq+m6le2cwNpa20cGye82JHnkDcd2AC3LN3AIv+CJ&#10;2sXMH7RXjXSlYi0uvCsl1IuTgvFeWyocdOBM/wCdeC/twWUWpft2fES0mBMNx4hjifacHayxg/oa&#10;9s/4Iqf8nTeKf+xMuv8A0usa8a/bQ/5P68ef9jND/wC0qAPr7/gp1+x18I/gj+zTomv+B/CUPh7V&#10;7HWbew+1W88jvcQyRS7hMXZt5yinceQR1wSDyP8AwSZ/ZZ+GHxw8H+OvEHjzwtB4nvrG+isLVLyW&#10;TyYo2i3sQisAWJx8xyRjjGTn6W/4LH/8mi23/Yy2X/oqeuA/4Iif8kl+JH/Ybg/9ECgD4B1zwzZ/&#10;Bf8AbzfRdBV4dO8PfECOOwjWRt0cMd+piTeSSSFCru6nGa9Q/wCCuPxE1XxZ+2BrHh27mb+zPCtj&#10;Z2VlBu+RfOt47mR8f3maYAnqRGvoK4b4+f8AKRTxR/2UAf8ApYtfV/8AwVi/Yt8W+IviD/wuHwTo&#10;lz4gsr20ig1200+Iy3MEsKhEuNi/M0ZiVFJAO3y8ng8AHkOuftMarr3wVufhzb/sl6TZaPLpxtLe&#10;8h0q5a4gkMe1LpZPK3GUHD7yck9Scmuj/wCCQ2j+NvAf7TmoWmo6BrWlaJq+g3ENwbyzlhgMkbxy&#10;RsSygFhhwO+Hb3rtPgt/wWcbwh8P9M0Dx94CvNZ1zS7ZLQ6ppt6sf2vYoUNJG6/I5A+YgkE5IA6V&#10;7B+xf+2h8Uf2vP2mLy9uPDdx4a+FVho10Ibe1hea3N0ZYdnn3RQK8u3fhRtAG7C9TQB+aP7PPw70&#10;T4tftheGvCPiS3ku9C1bxDLBeW8crRNJGGdiu9SGGduMgg4PBHWvr/8A4Kx/sn/DT4JfD3wN4n8B&#10;eF7XwxcTak+l3cdnI+ydDC0iFlYkblMbfNkE7uc8Y+Zv2L/+T+vAf/YzTf8AtWvvv/gtn/yb/wCB&#10;v+xnX/0knoA5X/gn78O/+Gif+CafxL+HtwiPJNrGoWWnGY7ljuBb2tzA/P3QJ3U/geea+ef+CSfx&#10;Ub4V/tUXXhXVpDY2fibT7jT50uPkEV1ADMhfP3SBHMnPd6+xP+CKn/JrPin/ALHO6/8ASGxr4G/4&#10;KOfC26+AX7YniW60bzdMstdZfEWnTW5KFfP3eeFI6ATCcYH8JA6UAT/CzSpP24f+CiK31yj3Wi6x&#10;4im1i63xnC6Zbkukbg9AYo4oee7iv0L/AG+vjR+zt8JfiD4Z1X4l+ET8SPH9jYONM0ABZYLaF3z5&#10;s6OfLG5lIG5XbjIXvXkP/BE/4Mi10Xxx8U7yDEt3KugadIy4IjTbNcEH0ZjAPrG34fPf/BXH4TeK&#10;PC/7VGseNr6xnfwv4mt7NtP1BVZoVeG1igkgLdFcNEX29w4PrQBT/aU/bY0b9pT4X6tpWnfs66J4&#10;bhjMbxeJrQ+dcadtdCcSx28YAbJUqTjD9M4New/8ERb55vF3xZ0aZVm0+602ymlgk+ZGKySpyp4O&#10;RIwOa534xf8ABRqL42fsn6t8L/Bvwju9Khi0m3i1a9t5g1lpVvHLF86rHGMKzqFBbYAXH3icVs/8&#10;EQf+Sm/E3/sD2v8A6OagD5k/bE0yz0/9uvxxY2tpBbWUfiSJEtoY1SNV/d8BQMAe1fvknwz8Hxq6&#10;r4U0NVkG1wunQgMMg4Py8jIB/AV+HX/BS34Z+J/hX+2F4n8T3emzJo+uXkOq6TqTxk29x+7jLoGH&#10;G5HVlK9cAHowJ/Qr9lH/AIKZ2n7VHxe0bwJYeBZtAll024vb69uL8TKjxqvyRKEGQSfvMQRjpzkA&#10;H5kfsd6ZZ6h+3X4Hsbq0gubKTxJKj200avGy/vOCpGCPav2t/aW8J6J4b/Zb+NL6Ro2n6W0vgvWB&#10;I1lapCXAsZsA7QM4yfzr8StXh8T/ALEv7ZSavr3h6aW68Oa/JfwW9yTEmo2pkbbJHJgja8bcMAcE&#10;4IyCK/R/Q/27rP8AbH+AP7SllpfhOfw3pvh/wFfSrLd3azTTvNZ3QYFVUBQvl8cknPbpQB8hf8Ea&#10;/wDk7e+/7Fi8/wDR1vXj/wC01ott4k/b28c6Reb/ALJf+N5LWbyzhtj3QVsHscE17B/wRr/5O3vv&#10;+xYvP/R1vXl3x8/5SKeKP+ygD/0sWgD7X/4KQfsS/CL4SfsqT+JvA/hC28O6xoV7aRreQTytJPDJ&#10;IImWUuzeYcurZbkFevUHyb/gmf8AEzVvAP7Lf7VOo6VI0V7oOjwanYybziO4e2vVVwPVTCh98AcV&#10;9pf8FXv+TI/GP/X5p3/pZFXx/wD8Eh/Adv8AFL4Y/tM+DrqTyYNe0rTdMaXGfL86LUUD49VLZ/Cg&#10;D59/4Jv/ALPHh39pr9pD+w/GMUl/oGl6Vca1eWazPGbvZJFEsbOpDAb51Y4IJCkZ5r1r/grh8Bfh&#10;/wDA7xJ8NY/Afhax8MR6laXxu0sQwWYxvCEJBJGRvbkdc818/fD7xp8Tv+Cen7RU93Poq2PiPTkl&#10;sbzTtSib7Pf2rkZ2twTGxRHWRT1VTyMg6X7Zn7V3jf8Aa0ufCHiLxP4StvDGi2cV1b6RJaRTbLol&#10;ozOfNkOJCpEY+UDbnnrQB+tf/BLj/kxP4Zf9xP8A9Ol3X1VXyr/wS4/5MT+GX/cT/wDTpd19VUAf&#10;z+/tCeHLv9i79vS8v9MtmgsdH8QQ+ItLhiAVZLOSQTCFe20AvD/wE16n/wAFevjJF8VPjx4T8K6F&#10;cf2jpmhaNDNGkALF7m9CzcAdS0P2XA6817b/AMFsPgwLzQfA/wAU7K2zNZytoOpSouSYn3S2xb0C&#10;uJxn1lUfX5H/AOCcfwsuvj3+194SfVmk1DT/AA3Gmt3jzkv+6tFRLZDnqok+zpg/wgjtQB+knxH8&#10;D/Bn9mD9hbwV4L+M0Ml/4e0tbV5dJsWZZ9U1PLTyIgV1JBlaRjlgoUcnHX5G1v8A4KN/D7xNpUvg&#10;3wV+yh4e1LQvLaGGzuEidmU8BvJhtso3J5Dk5OQwNe4/8Fo/hN4o8afDjwF4t0Sxn1DR/C9xfLqs&#10;dsrO0KXCweXOyj+BTAylu3mL2Jr56/Yj/wCCidl+z58G7f4baP8ACi88VeM576VrSTS51VtTllfM&#10;ayqsbSFlztGAxIUAYoA8N/4J46rPo37bnwyltVa2MmpzWzRbjkJJBKjKe54Y9fSvWP8Agsp/ydvY&#10;/wDYsWf/AKOuK8k/YbmuLn9uf4cTXcXkXUniB3liH8DlZCy/gc163/wWU/5O3sf+xYs//R1xQB9R&#10;6T+wb8GtS/4J7weI4fB9uPGV54ATxGuuSXMxuBqDaeLkNu3ECPzMDYBt28YzzXyr/wAEdNUl0/8A&#10;a8kt4y3l33h29gkAbAwHhkGR35jFfpj4O/5RwaH/ANkng/8ATOtfmD/wSD/5PGsv+wJff+gpQB+6&#10;NfF//BQf4qfs9/DfVfBGo/F/w2/j3xRpcV1PoXhmICRCkxjWSaeNmEZjJgVR5gbJVtqsQcfaFfjH&#10;/wAFlPhR4n0348ab4+ksJ7jwnqek29lFqEaM0VvPEzhoXPRCQwYZ+9uOMkNgA5r49ft2eH/2hfhl&#10;r3hzSP2atD0uzWBvJ1u3Imn0vaMiZXito/Lx8pI3bcZU5Brpv+CJ2sXMH7RXjXSlYi0uvCsl1IuT&#10;gvFeWyocdOBM/wCdS3H/AAUYi8Xfsg3nwc8IfCO7TUYfCr6bqV7ZzA2lrbRwbJ7zYkeeQNx3YALc&#10;s3fM/wCCKn/J03in/sTLr/0usaAPFvFX/KSbWP8AsrU3/p4NfVX/AAXG/wCRn+Ef/XnqX/odvXyr&#10;4q/5STax/wBlam/9PBr6q/4Ljf8AIz/CP/rz1L/0O3oA5L4hfETVvBv/AARv+E2j6XO1tH4l1u90&#10;++kRiC1st/fzNHx2Z448+oBB4NeMfsf/ALQOo/A/wvq50b4C6b8TL29vD5mvXtjLcvCgjQC2UrGy&#10;qByxxgnzOeAtfYHw4/ZovP2ov+CR3gHw9owj/wCEo0u61DV9IWVgiyzx6leo0JY9N8cjqM8bthPA&#10;zXzd+yZ+2T42/wCCeureIvAPjjwFf3GkXl39sn0q7LWV3aXG0RtLEWUq6uqID2OxSrdcgHh/jy18&#10;c+IvjJd/EDwx8KtV8Bytfw6lZ6Xo+l3At7GePY26L5BtBkUuAAAC2BwBX9Gmm3h1DTbW6aMwtPEk&#10;pjJyU3AHH4Zr8mvi3/wVo+IHxrtR4O+BvgHU9J1q/XYb9FOoajgkAiCGNCFPIG87uvABwa/W6gD8&#10;9/8AgtJ401LQ/wBnnwv4fs5Whs9d15ft20482OGJ5FjI7r5hR/rGteRf8Eq/2Lfht8XvhZrnxC8f&#10;6BD4ou21aTTLCzvJH+zwRxxRszlFIDOzSkfNnAQEYJNfUv8AwVD/AGd9b/aA/ZyB8L2cmpeI/DV+&#10;urQWMCF5ruHY8c0UYHVsOHAHJ8vAySK/MP8AZJ/b78ffseaNrvhLT9Asde0u9vDc/wBm6oJIpbS7&#10;2rG5UrzyEQMhHVBjBzkA5L9pzwXonw7/AG0fFXhvw5p8elaHp3iKGG0soSxSJMxnaMknGSe9fVP/&#10;AAW0+Imq3PxV8B+A/OZNEs9F/tvyVbCyXE080O5h3Krb4B7eY2Opr4t+JfjTxN8Rv2kL7xN4x0ga&#10;D4l1TWYbq900W8kAt2ZkwojkJdRt2/eOa/UL/grF+xz4m+N2naB8RvAulya3r2g2r6fqOl2q7rm4&#10;s95kjeJermN2lygySJMgcHIB8k/B/wDai1DwP8F9N8GWf7Kmi+KdHlswl1ql1pc88mqFhlp3k8o5&#10;LE5GD8vAXGBXO/8ABPXwz448D/tieBL2Twnrum6RfXFxp98tzYTJAbaaCRSkjMmCoJRuepRa9Z/Z&#10;Z/4KsX/7PPw3074b+P8AwNe6z/wj6mztLy1uBb3UUSk7YZopF6p90MCOAARkZPsXwO/4KEfEz9rb&#10;9qjwPovhXwjeeGvhlaXU0mrm2je7kkUW0uw3VwECRJv2YUAfNjLNxQB8Sf8ABTTS7LRf23viRZaf&#10;ZwWFnH/Zuy3tYljjTOm2pOFUADJJP1Jr9Qv25Ly0+Dv7DHi7WvCmk6fous3+l2ektfWNrHDKIbmW&#10;GOYblAPKMw69SD2r8x/+Co//ACfZ8Tf+4Z/6a7Sv2W+PPwTi/aI/Zd1nwA0yWtxq2kQfY7iTO2K6&#10;j2SwMxHO3zI03Y52lhQB+a//AARm+C/hb4iePviF4o8R6RZ61ceG7WygsIL+FZoonuWnLShGBG8L&#10;b7QewdvWsv8A4LF/Bfwt8Nfi34O8QeGdJtNEPiTT7g31rYQrDC80EijztigAMyygMe+wHqSTwX7M&#10;nx28a/8ABNL40eJtJ8deBr17bVIUtdQ06RvIkYxOxiuLeQgpIo3uOPlYPwwxUf7Qvxd8e/8ABTf4&#10;86FZ+CPBV3Da6fbixsNPSQzC3V3LSXNzNtCRhsDJOAAgGWPJAPTf2sPHup/Er/glz+zzrusTNcag&#10;dZksZJpG3NILZb22VmPdisKknuSa7v8A4JR/sl/Cf40fBXxF4w8c+ELbxNrdv4in0uB76WUxRwJa&#10;20gAiDBCd0z/ADEE9MYqT/gpV8ILf4B/sI/BXwBbTLc/2JrMcM1wgIWadra4kmkAPQNK7sB6GvWv&#10;+CKn/JrPin/sc7r/ANIbGgD5a/4K6Lp3wz8X/Dv4Q+EdMh8PeCNL0d9ei0uyJWA3Nzczxs5XPUCA&#10;4PbzH9TX27/wTv8A2Xfh94P/AGX/AAZrdz4X0jWPEXibT11PUNUv7KOeWRZvnSIFwdqKhRdowCVL&#10;dSTXnH/BWL9jvxN8btL0D4i+BtMm1zXtBtnsNQ0q1TfcXFmWMiPEvV2jdpMoMkiTI+7g/PH7KX/B&#10;VC9/Zw+GNr8NvHnga91o+Hw9vYXVtOLa5jTcSIJ45F/gJIDAggBQVJGSAfQf7cXwO8Mfsl/BH4te&#10;P/hhbt4VvPG1pZeHr3TbEBLSBHuMzSQqB+7Lxloyq/KN2QAa/Pn9jv41XnwTvNf1TS/gtYfFTUrj&#10;yolvb6zluf7OUbiVQKjBS+eTwSEx0zX2p4H+IHj3/gqZ4b+NGh6lpL+FPCX9kWv/AAi8Ox3tINQi&#10;uDIrSXJQB5G27H2gYQnC55PzF+zf+0F8Sf8Agmj8TPEWi+MvAV49hrCxpfaPfu1sztCWCT2021kc&#10;ASMCVDKwI5GAaAPLvj4niz40fEy68X6X8F77wEbqOPztN0PSrhbczLkGYDywFZhtzgDJBPUk16n/&#10;AMFKPi/4o+IviT4TaZr7XFutl4F0rUpbG4yGW+u4FluXcEA7+EQ5HHl9smvoH4pf8FjPEfxB0k+G&#10;vg78PL6x8S6ijQx394wvLiJjx+4to1O98cgsSAR9xqb/AMFEv2OfiF8UvBPw5+Lmh6NqGveJofDF&#10;lY+KtLjhJvhKkQf7R5ONzMGd0dQMjah24DEAHj/hn9p/UbH4IWvw/g/ZO0fUdCl0xbV9QOl3Dz3T&#10;NHg3RlEW4yMTvDhsg4wRgU3/AIJYaH46+H/7YnhtLrw3rmmaTrFjf2F9Pc2U0MIjFs86byy4/wBZ&#10;BGBk9SK9H/Zy/wCCvk3wl+GujeB/H/gW81m78P2qabBqVhdiKaSOIBESaKReHVVClt3OOQDmvYv2&#10;Wf27Pif+15+1ZoUOn+Frnwx8KdPtr03kVrE9yjy+Q3lG6utgUHdt2oAoyf4uCAD88vil4csvGH/B&#10;QDxdoOpo0mnap8TryxuURirNFLqro4BHIO1jzX7A+MP2V/g3+zV8KvFPj/wT8OtJ07xJ4N0C/wBX&#10;0vUGMk08c8FrJIjGSRmZjkdST1r8kvFX/KSbWP8AsrU3/p4Nfvr478I2nxA8D+IfC9+SLHW9OuNN&#10;uCBk+XNE0bcd+GNAH4I/sAfAnR/2pP2n7XRfGsk+o6PHa3Ws6lEZ3WS9KlRtaQEMN0kqliDkgHkZ&#10;zXun/BXb9n34d/At/hO3gLwpY+Fzqi6ol79h3ATiH7H5e4FjyPNk56ndznAr5v8ADGvfEz/gnj+0&#10;o9zNpcdr4j0ZpbaW1v4mNrqVo+VLKRgtG4AZXU8FR6EVs/tnftd+Of2vLfwZrfiXwlZ+GvDumtfQ&#10;aRLZxzFbmVhbm5Bmc7ZCu2DhQNu/nORQB9TeGviFqvw6/wCCLpuNGna1vNUvrnSGuIzhkhn1CRZg&#10;P96MOn/AzXyf+x38arz4J3mv6ppfwWsPipqVx5US3t9Zy3P9nKNxKoFRgpfPJ4JCY6Zr74/Za+A6&#10;/tJ/8Eo4fAkc0drqV7NfT6dcy8LFdRX8kkW44OFYrsY4J2u2Oa+Pv2b/ANoL4k/8E0fiZ4i0Xxl4&#10;CvHsNYWNL7R792tmdoSwSe2m2sjgCRgSoZWBHIwDQB5d8fE8WfGj4mXXi/S/gvfeAjdRx+dpuh6V&#10;cLbmZcgzAeWArMNucAZIJ6kmv37+B2u6n4o+Cvw/1nWopodZ1Hw9p95ex3AIkSeS2jeQPkA7gxOc&#10;gHNfmx8Uv+CxniP4g6SfDXwd+Hl9Y+JdRRoY7+8YXlxEx4/cW0ane+OQWJAI+41fpp8KZtXuPhd4&#10;Ol18XA12TRrNtQF2hSb7QYEMu9SAQ2/dkY4OaAPNf24tIsNS/ZO+Kst5ZW93La+HL6W3kniV2hfy&#10;W+ZCR8p9xX5d/wDBG3QdM8RftO+J7bVtOtNTt18H3Uiw3kCzIGF7ZAMAwIzgkZ9zX65/tGeBb/4n&#10;fAP4h+E9LAbVNY0G9srRWIUNM8LCNST0BbaM9s1+GH7H37Q19+wz+0BquseJfCV9dzf2dPoepaTK&#10;32W6t90sUu4B1+8GhTg4yCeaAPsf/gtF4ok8HeEvht4A0G2t9G8P6pcXmrX1tYxLCk8sIiSLcqgA&#10;gea556naf4RXzl+zL+01qfwh+ElvoWlfs1aP48humma78Q32mTXT6jukYbWbymXag/d7QcfIcjJN&#10;fSH7Qeha3/wVE/Zdsfih4J8KnTfEvhHXb2ystD+1CWa9sWjgMo34UGXcEYL0wGAJJ58c/ZD/AOCk&#10;Gu/sd+D5fhZ498CX+pabpdzM9rGXNnf6eZHLyQvFIvzKXZ2GdpBduoIwAeM/s86P458M/tdeBvGG&#10;k+Adc8NWLeLLeYWcNhcLDaWk1yFkgEjJnYIZHj3H+HrXTf8ABTD4e+K/AP7YXivxJr2kTXGi61dw&#10;32l3t1G72l5CIox5W8Efd2FGTIIAzwCCfqTQ/wDgpl8R/wBp/wCPHw78I/DLwVf+H/Ch8Saa2u3M&#10;CNfXklj9pTzvNZU2QQ+WH3Hk4B+cDIqH4rf8FEvGXwE+O/xE8B/FT4dp45+HsmtXR0mPVLb7PMLX&#10;zDt8syRtHcRAEbcjPP38YFAHG+Ff+CkHwD8deHrTwt8Uf2c9H0/SPLW3afQbe3njhGAN8cZSJ4QP&#10;9iQsAOCTxXsn7fXhz4d2v/BOHQrr4eJa3/he3m06LRNR/wBdKtqZWOwSuN4wSwKscggg8g18FftJ&#10;fETwb+1X8QvDVh8E/gl/whuoASxzWeiwq02pyOU2f6PAgRBHtf5h18w5xtFffPxC/ZF8deH/APgl&#10;Na/DdbOXVPGulbNcn0m1IkdS121xLbpgkO0ccrcKTuZG25yMgHDf8EVfCeh+JPCfxVfV9G0/VHiv&#10;dPEbXtqkxQGOfIG4HGcCuA/4LKfCXxHpHxY8L+LrTR5h4DGhQ6ZBcWkJ+y2U6TzM0TBRtjLCVWXO&#10;N3zYztNeU/sF/t0W/wCxf/wm2m614SuvEFrrTQSBbe4FvNbzwiRdrBlOVbzOehUr0OePo/4jf8FM&#10;viT8P/F3h/xbqngGPWfhZ4y8P2d7/Yl8riCGVvMEiW94Y9rNgDcrKwJH3V5oA8r+A/8AwUW+Fng/&#10;4a6J4C8efs9eH9U0qxtUtbjUNLgt5Hu9q7Wlkgmj+aRvvMxl5Yk8V+mX7Fc3wfv/AIMnUvgihtfB&#10;2o6lPdy6e7uXsrxlQSwsjsxjIAQ7MkYYFflK1+RX7WX7THwn/aQ0bS9K+HHwItfBviuW9SWTVrGO&#10;JJ5htZTAIbdAJSxZTubn5eBzkfo7/wAEq/2e/FvwG+Ampy+M7ObSNU8Sal/aMWkXAxLawCJUQyL/&#10;AAyPgkqeQNmcHIAB9p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GHqn&#10;gXw3rd0bnUfD2lX9wes11ZRSP+bKTWva2sFjbpBbQx28CDCxxKFVfoB0qWigCC+sbbU7SW1vLeK7&#10;tZl2yQzoHR19Cp4I+tZdl4H8OabbXVtaeH9Ltbe6Ty7iGGyjRJl/uuAuGHsa26KAMbR/Bnh/w7dN&#10;c6ToWm6ZcMhjaazs44XKkglSVAOMgHHsKhvPh/4X1C+kvbrw3pFzeSNve4msInkZvUsVyT71v0UA&#10;UdX0PTfEFqLXVNPtdStgwcQ3kKypuHQ7WBGeTz71HovhvSfDcckek6XZaXHIdzpZW6QhiO5CgZNa&#10;VFAGBcfD/wAL3WoPfTeG9ImvXk81rmSwiaQvnO4sVznPet+iigDD1LwL4b1m8N3qHh7Sr66PWe5s&#10;opH65+8VJrYhgjtoUihjWKJBhURQFUegAqSigDAs/h/4X0++jvbXw3pFteRtvS4hsIkkVvUMFyD7&#10;1f1rw7pXiOCOHVtMs9Uhjbekd7bpMqtjGQGBwcVoUUAUNH0HTPDtq1tpOnWmmW7OZGhs4FhQsQAW&#10;IUAZwAM+wqDWvCOheJJY5dW0XT9UkjG1HvbWOYqOuAWBwK1qKAKel6PYaHZrZ6bZW+n2iklYLWJY&#10;owSckhVAHJp2paXZ6xZyWl/aQX1rJ9+C5jWRG+qkEGrVFAGJa+CPDtlp91YW+gaXBY3WPtFrFZxr&#10;FNjpvULhse9S6L4R0Lw3LJLpOi6fpckg2u9laxwlh1wSoGRWtRQBV1LS7PWLR7W/tIL61f70NzGs&#10;iN9VIINZGk2PhTwvJKmmW+j6Q5JWRbRIoCT3B249O/pXQ1z1j/q5/wDr5n/9GvVxjzOxMpcquP1h&#10;fDHiKBYdVGk6nCpysd55Uqg+oDZqOzt/CmnabNp1pFo1rp8ysktpCsSROrZDBkHBBycgjnJq1RWn&#10;s/My9p5GdpGj+CvD939q0uy0HTbnaU86zigifaeo3KAccD8qiuPDvgS61B76bTPDs168nmtcyW8D&#10;SF853FiM5z3rWoo9n5h7TyG6pP4d1yzaz1KTS9QtGILQXTRyxkg5BKtkcGq2i2vhLw1539kQ6LpX&#10;nbfN+xLDD5mM43bcZxk4z6mrdFHs/MPaeR+Q3xI/aI/a70H4meMtKh8G6t428L2+t3v9krrHgr+0&#10;oYoDO/lNDMIcsuzaB8xGK8l8ZfD39qP9t74kaPH4x8M6pYtaR/ZrSXWNM/sXTNNtywLbd6ICOMnG&#10;+QhQBnAFfunRR7PzD2nkcb8C/A/h34G/B/wn4D07VrW4ttDsEtTcGZQZpOWlkxnjfIztjturu/7e&#10;0z/oI2n/AH/X/Gq1FHs/MPaeQ3VJ/DuuWbWepSaXqFoxBaC6aOWMkHIJVsjg1U0XT/B/huWSXSbb&#10;Q9LkkG13so4YSw64JXGRV2ij2fmHtPIsNrulspB1CzIPBBnT/GsbTdH8E6LffbdPsdAsb3n/AEi2&#10;hgjk56/MoB5rRoo9n5h7TyMmz8O+BNPvo7210zw7bXkbb0uIbeBJFb1DAZB96l1fR/BXiC7+1apZ&#10;aDqVztCedeRQSvtHQbmBOOT+daNFHs/MPaeQLeaDHpw09Z9NWwWLyBah4xEI8bdm3ptxxjpis3Sd&#10;F8E6DeC70yw0DTroAqJ7SGCJwD1G5QDitKqeqf8AHqn/AF3h/wDRq0vZ+Y/aeRq/29pn/QRtP+/6&#10;/wCNQX2oaHqdpLa3lzp93azLtkhnkjdHX0Kngj602in7PzF7TyM2y0bwTpttdW1pY6Ba290nl3EM&#10;MMCJMv8AdcAYYexp2j6X4M8O3TXOk2eg6ZcMhjaazihhcqSCVJUA4yAcewrQoo9n5h7TyMl/DvgO&#10;TUGv30zw6180vnm6a3gMpkzu37sZ3Z5z1zVrWrHwh4keJ9Xt9E1RogRG16kMxQHqBuzjOB+VXKKP&#10;Z+Ye08hNMuvD+i2Mdlp82m2FnHnZb2rRxxpkknCrgDJJP1JqLWP+EY8QW4g1T+ydShU5Ed55Uqj8&#10;Gz6D8qmoo9n5h7TyINHXwv4dheLSl0jTInOWjsxFEpPuFx6n860P7e0z/oI2n/f9f8arUUez8w9p&#10;5Hm37UXinXLH9n3x3ceAdQkbxlFprvpa6Wyy3JmBGPLQZ3N14wa/LCy/ar/bOtttxP8ADnUdQ1pF&#10;2prl18PCb1eMA71gAyPdfrmv2Yoo9n5h7TyPxj/ZR/Y4+KXx5/aIsviT8XbW80LSINVGs6reeIgt&#10;pd6jOkm8RJAwVgrMoBO1UCZCn7or9pf7e0z/AKCNp/3/AF/xqtRR7PzD2nkUNY03wb4imWbVbTQt&#10;TlUYWS8jhlYfQsD6D8q0LG/0LS7VLazuNOtLaMYSGB40RfoBwKSij2fmHtPIy9T0DwLrV9Je6hp3&#10;h6/vJMb7i6ggkkfAAGWYEnAAH0ArcTXNKjRUTULNVUYCrMgAHp1qvRR7PzD2nkRas3hrX7b7Pqh0&#10;rUrfOfKu/KlT8myOwp2lSeHNCtRbaa2l6db5z5NqY4k/JcCq19/x9af/ANdz/wCinq5S9n5j9p5E&#10;GtJ4X8RwRw6sukapDG29I70RTKrYxkBs4OKXR/8AhGfDtq1tpP8AZOmW7OZGhs/KhQsQAWIXAzgA&#10;Z9hU1FP2fmL2nkWf7e0z/oI2n/f9f8ax9Y03wb4imWbVbTQtTlUYWS8jhlYfQsD6D8qv0Uez8w9p&#10;5E0OsaRbQpFDe2MUSDCokqBVHoADVfVLjw7rdqbXUZNMv7YnJhumjkQn/dbI7mnUUez8w9p5FTRr&#10;Xwl4c3/2TDoul+Z9/wCxrDDu+u3Geg/KtT+3tM/6CNp/3/X/ABqtRR7PzD2nkZ2raR4K1+5+06nZ&#10;aDqNxjHnXcUEr4+rAntWra6potjbpBbXdhbwIMLHFKiqv0APFR0Uez8w9p5GS/h3wHJqDX76Z4da&#10;+aXzzdNbwGUyZ3b92M7s8565rf8A7e0z/oI2n/f9f8arUUez8w9p5FbWofCviSOJNXj0fVEiJaNb&#10;1YpghPUgNnFVrzRfBOo2dpaXdhoFza2YK20E0MDpADjIRSMKDgdPQVpUUez8w9p5DdLn8O6HZrZ6&#10;bJpen2iklYLVo4owSckhVwOTRqlx4d1u1NrqMmmX9sTkw3TRyIT/ALrZHc06ij2fmHtPIqaNa+Ev&#10;Dm/+yYdF0vzPv/Y1hh3fXbjPQflWp/b2mf8AQRtP+/6/41WqnF/yF7n/AK4Rf+hSUvZ+Y/aeRq/2&#10;9pn/AEEbT/v+v+NZGs6d4O8RTJLq1roepyoMI95HDMyj0BYHFXqKfs/MXtPIfZ6lomn20dta3Wn2&#10;1vGMJDDIiIo9gDgVR1m18JeI9n9rQ6Lqnl/c+2LDNt+m7OOp/OrdFHs/MPaeQ3S7jw7olqLXTpNM&#10;sLYHIhtWjjQH/dXA7CjVLjw7rdqbXUZNMv7YnJhumjkQn/dbI7mnUUez8w9p5FbRYPCnhxJE0mPR&#10;9LSQ5dbJYoQx9TtxmtL+3tM/6CNp/wB/1/xqtRR7PzD2nkZt9ovgjVL77be2Hh+8vcg/aJ4YHkyO&#10;QdxGa1JtQ0O4szaS3Ony2pUIYHkjKbR0G3pim0Uez8w9p5FDR9L8GeHp2n0q00LTJmGDJZxQxMR6&#10;EqBWx/b2mf8AQRtP+/6/41Woo9n5h7TyLP8Ab2mf9BG0/wC/6/40f29pn/QRtP8Av+v+NVqKPZ+Y&#10;e08iz/b2mf8AQRtP+/6/40f29pn/AEEbT/v+v+NVqKPZ+Ye08iz/AG9pn/QRtP8Av+v+NH9vaZ/0&#10;EbT/AL/r/jVaij2fmHtPIs/29pn/AEEbT/v+v+NH9vaZ/wBBG0/7/r/jVaij2fmHtPIs/wBvaZ/0&#10;EbT/AL/r/jR/b2mf9BG0/wC/6/41Woo9n5h7TyLP9vaZ/wBBG0/7/r/jR/b2mf8AQRtP+/6/41Wo&#10;o9n5h7TyLP8Ab2mf9BG0/wC/6/40f29pn/QRtP8Av+v+NVqKPZ+Ye08iz/b2mf8AQRtP+/6/40f2&#10;9pn/AEEbT/v+v+NVqpy/8he2/wCuEv8A6FHS9n5j9p5Gr/b2mf8AQRtP+/6/40f29pn/AEEbT/v+&#10;v+NVqKfs/MXtPIs/29pn/QRtP+/6/wCNH9vaZ/0EbT/v+v8AjVaij2fmHtPIs/29pn/QRtP+/wCv&#10;+NH9vaZ/0EbT/v8Ar/jVaij2fmHtPIs/29pn/QRtP+/6/wCNH9vaZ/0EbT/v+v8AjVaij2fmHtPI&#10;s/29pn/QRtP+/wCv+NH9vaZ/0EbT/v8Ar/jVaij2fmHtPIs/29pn/QRtP+/6/wCNH9vaZ/0EbT/v&#10;+v8AjVaij2fmHtPIs/29pn/QRtP+/wCv+NH9vaZ/0EbT/v8Ar/jVaij2fmHtPIs/29pn/QRtP+/6&#10;/wCNH9vaZ/0EbT/v+v8AjVaij2fmHtPIs/29pn/QRtP+/wCv+NH9vaZ/0EbT/v8Ar/jVaij2fmHt&#10;PIs/29pn/QRtP+/6/wCNH9vaZ/0EbT/v+v8AjVaij2fmHtPIs/29pn/QRtP+/wCv+NH9vaZ/0EbT&#10;/v8Ar/jVaij2fmHtPIs/29pn/QRtP+/6/wCNH9vaZ/0EbT/v+v8AjVaij2fmHtPIs/29pn/QRtP+&#10;/wCv+NH9vaZ/0EbT/v8Ar/jVaij2fmHtPIs/29pn/QRtP+/6/wCNH9vaZ/0EbT/v+v8AjVaij2fm&#10;HtPIs/29pn/QRtP+/wCv+NH9vaZ/0EbT/v8Ar/jVaij2fmHtPIs/29pn/QRtP+/6/wCNH9vaZ/0E&#10;bT/v+v8AjVaij2fmHtPIs/29pn/QRtP+/wCv+NH9vaZ/0EbT/v8Ar/jVaij2fmHtPIs/29pn/QRt&#10;P+/6/wCNH9vaZ/0EbT/v+v8AjVaij2fmHtPIs/29pn/QRtP+/wCv+NH9vaZ/0EbT/v8Ar/jVaij2&#10;fmHtPIs/29pn/QRtP+/6/wCNH9vaZ/0EbT/v+v8AjVaij2fmHtPIs/29pn/QRtP+/wCv+NH9vaZ/&#10;0EbT/v8Ar/jVaij2fmHtPIs/29pn/QRtP+/6/wCNH9vaZ/0EbT/v+v8AjVaij2fmHtPIs/29pn/Q&#10;RtP+/wCv+NH9vaZ/0EbT/v8Ar/jVaij2fmHtPIs/29pn/QRtP+/6/wCNH9vaZ/0EbT/v+v8AjVai&#10;j2fmHtPIs/29pn/QRtP+/wCv+NH9vaZ/0EbT/v8Ar/jVaij2fmHtPIs/29pn/QRtP+/6/wCNH9va&#10;Z/0EbT/v+v8AjVaij2fmHtPIs/29pn/QRtP+/wCv+NH9vaZ/0EbT/v8Ar/jVaij2fmHtPIs/29pn&#10;/QRtP+/6/wCNH9vaZ/0EbT/v+v8AjVaij2fmHtPIs/29pn/QRtP+/wCv+NH9vaZ/0EbT/v8Ar/jV&#10;aij2fmHtPIs/29pn/QRtP+/6/wCNH9vaZ/0EbT/v+v8AjVaij2fmHtPIs/29pn/QRtP+/wCv+NH9&#10;vaZ/0EbT/v8Ar/jVaij2fmHtPIs/29pn/QRtP+/6/wCNH9vaZ/0EbT/v+v8AjVaij2fmHtPIs/29&#10;pn/QRtP+/wCv+NH9vaZ/0EbT/v8Ar/jVaij2fmHtPIs/29pn/QRtP+/6/wCNH9vaZ/0EbT/v+v8A&#10;jVaij2fmHtPIs/29pn/QRtP+/wCv+NH9vaZ/0EbT/v8Ar/jVaij2fmHtPIs/29pn/QRtP+/6/wCN&#10;H9vaZ/0EbT/v+v8AjVaij2fmHtPIs/29pn/QRtP+/wCv+NH9vaZ/0EbT/v8Ar/jVaij2fmHtPIs/&#10;29pn/QRtP+/6/wCNH9vaZ/0EbT/v+v8AjVaij2fmHtPIs/29pn/QRtP+/wCv+NH9vaZ/0EbT/v8A&#10;r/jVaij2fmHtPIs/29pn/QRtP+/6/wCNH9vaZ/0EbT/v+v8AjVaij2fmHtPIs/29pn/QRtP+/wCv&#10;+NH9vaZ/0EbT/v8Ar/jVaij2fmHtPIs/29pn/QRtP+/6/wCNH9vaZ/0EbT/v+v8AjVaij2fmHtPI&#10;s/29pn/QRtP+/wCv+NH9vaZ/0EbT/v8Ar/jVaij2fmHtPIs/29pn/QRtP+/6/wCNH9vaZ/0EbT/v&#10;+v8AjVaij2fmHtPIs/29pn/QRtP+/wCv+NH9vaZ/0EbT/v8Ar/jVaij2fmHtPIs/29pn/QRtP+/6&#10;/wCNH9vaZ/0EbT/v+v8AjVaij2fmHtPIs/29pn/QRtP+/wCv+NH9vaZ/0EbT/v8Ar/jVaij2fmHt&#10;PIs/29pn/QRtP+/6/wCNH9vaZ/0EbT/v+v8AjVaij2fmHtPIs/29pn/QRtP+/wCv+NH9vaZ/0EbT&#10;/v8Ar/jVaij2fmHtPIs/29pn/QRtP+/6/wCNH9vaZ/0EbT/v+v8AjWVY/wDH1qH/AF3H/opKuUvZ&#10;+Y/aeRZ/t7TP+gjaf9/1/wAaP7e0z/oI2n/f9f8AGq1FP2fmL2nkWf7e0z/oI2n/AH/X/Gj+3tM/&#10;6CNp/wB/1/xqtRR7PzD2nkWf7e0z/oI2n/f9f8aP7e0z/oI2n/f9f8arUUez8w9p5Fn+3tM/6CNp&#10;/wB/1/xo/t7TP+gjaf8Af9f8arUUez8w9p5Fn+3tM/6CNp/3/X/Gj+3tM/6CNp/3/X/Gq1FHs/MP&#10;aeRZ/t7TP+gjaf8Af9f8aP7e0z/oI2n/AH/X/Gq1FHs/MPaeRZ/t7TP+gjaf9/1/xo/t7TP+gjaf&#10;9/1/xqtRR7PzD2nkWf7e0z/oI2n/AH/X/Gj+3tM/6CNp/wB/1/xqtRR7PzD2nkWf7e0z/oI2n/f9&#10;f8aP7e0z/oI2n/f9f8arVT0f/kEWP/XBP/QRS9n5j9p5Gr/b2mf9BG0/7/r/AI0f29pn/QRtP+/6&#10;/wCNVqKfs/MXtPIs/wBvaZ/0EbT/AL/r/jR/b2mf9BG0/wC/6/41Woo9n5h7TyLP9vaZ/wBBG0/7&#10;/r/jR/b2mf8AQRtP+/6/41Woo9n5h7TyLP8Ab2mf9BG0/wC/6/40f29pn/QRtP8Av+v+NVqKPZ+Y&#10;e08iz/b2mf8AQRtP+/6/40f29pn/AEEbT/v+v+NVqKPZ+Ye08iz/AG9pn/QRtP8Av+v+NH9vaZ/0&#10;EbT/AL/r/jVaij2fmHtPIs/29pn/AEEbT/v+v+NH9vaZ/wBBG0/7/r/jVaij2fmHtPIs/wBvaZ/0&#10;EbT/AL/r/jR/b2mf9BG0/wC/6/41Woo9n5h7TyLP9vaZ/wBBG0/7/r/jR/b2mf8AQRtP+/6/41Wq&#10;nrH/ACCL7/rg/wD6CaXs/MftPI1f7e0z/oI2n/f9f8aP7e0z/oI2n/f9f8arUU/Z+YvaeRZ/t7TP&#10;+gjaf9/1/wAaP7e0z/oI2n/f9f8AGq1FHs/MPaeRZ/t7TP8AoI2n/f8AX/Gj+3tM/wCgjaf9/wBf&#10;8arUUez8w9p5Fn+3tM/6CNp/3/X/ABo/t7TP+gjaf9/1/wAarUUez8w9p5Fn+3tM/wCgjaf9/wBf&#10;8aP7e0z/AKCNp/3/AF/xqtRR7PzD2nkWf7e0z/oI2n/f9f8AGj+3tM/6CNp/3/X/ABqtRR7PzD2n&#10;kWf7e0z/AKCNp/3/AF/xo/t7TP8AoI2n/f8AX/Gq1FHs/MPaeRZ/t7TP+gjaf9/1/wAaP7e0z/oI&#10;2n/f9f8AGq1FHs/MPaeRZ/t7TP8AoI2n/f8AX/Gj+3tM/wCgjaf9/wBf8arUUez8w9p5Fn+3tM/6&#10;CNp/3/X/ABo/t7TP+gjaf9/1/wAarUUez8w9p5Fn+3tM/wCgjaf9/wBf8aP7e0z/AKCNp/3/AF/x&#10;qtRR7PzD2nkWf7e0z/oI2n/f9f8AGj+3tM/6CNp/3/X/ABqtRR7PzD2nkWf7e0z/AKCNp/3/AF/x&#10;o/t7TP8AoI2n/f8AX/Gq1FHs/MPaeRZ/t7TP+gjaf9/1/wAaP7e0z/oI2n/f9f8AGq1FHs/MPaeR&#10;Z/t7TP8AoI2n/f8AX/Gj+3tM/wCgjaf9/wBf8arUUez8w9p5Fn+3tM/6CNp/3/X/ABo/t7TP+gja&#10;f9/1/wAarUUez8w9p5Fn+3tM/wCgjaf9/wBf8aP7e0z/AKCNp/3/AF/xqtRR7PzD2nkWf7e0z/oI&#10;2n/f9f8AGj+3tM/6CNp/3/X/ABqtRR7PzD2nkWf7e0z/AKCNp/3/AF/xqe11C1vt32a5huNuN3lO&#10;GxnpnFZ9Glf8he9/64Q/+hS1MocquXGfM7GxRRRWRoFFFFABRRRQAUUUUAFFFFABRRRQAUUUUAFF&#10;FFABRRRQAUUUUAFFFFABRRRQAUUUUAFFFFABRRRQAUUUUAFFFFABRRRQAUUUUAFFFFABRRRQAUUU&#10;UAFFFFABRRRQAUUUUAFc9Y/6uf8A6+Z//Rr10Nc9Y/6uf/r5n/8ARr1rT3MqmxZoooroOcKK/OP/&#10;AIfWeBv+ic+If/AuCj/h9Z4G/wCic+If/AuCp549y+SXY/Ryivkb9oT/AIKK+Gv2edN8A3mpeEtV&#10;1ZfF+jR6zbrazxKbdGVTsfd1PzjkeleOf8PrPA3/AETnxD/4FwUcyFys/Ryivh3wb/wVM8O+OPht&#10;498Zad8Pddaz8GpZS31v9phMjx3MrRB1x2VgC2exz2Nen/shftxeGP2vbnxLaaPot94fvtDSCV7f&#10;UJUdp45C43pt7KUAP++tPmQcrR9J0V5t+0R8ctH/AGcfhJrPj3W7aa+s9OMSLZ2zBZbiSSVY1RSe&#10;M/Nn6Ka8y/ZK/bc0j9rT/hKZ9L8K6l4b0zw9HC9zqGpzxmJmk3kKCvosbMSTwMetF1ewrO1z6Wor&#10;5i/aY/4KCfDL9nLT9PI1C28bazd3HlNpGg38Ms1vGFYmWQgkIMhVAOCd3GQpx6L+zH+0Jp37Tnwq&#10;tvHOlaTdaLZz3U1qLW8dXkBjbBOV4waLq9gs7XPWKKKKYgooooAKp6p/x6p/13h/9GrVyqeqf8eq&#10;f9d4f/Rq0PYa3LlFFFAgorzj9oj412P7O3wd8QfELUtOuNWstH+z+ZZ2rqsknm3EUAwW44MoP0Br&#10;4q/4fWeBv+ic+If/AALgpOSW5Si3sfo5RX59+EP+CwPhXxx4ksNB0r4a+IZ9Svn8q2h+1wZkkwSq&#10;D3JGB7mu8/Zo/wCCmfg39pT4rWXgOz8Man4d1C+t5prae/uInSV403mMBedxQO30Q0uZBys+yKKy&#10;/FHiKy8H+GdX17UpRBp2l2c19cynokUSF3b8FU18mfsz/wDBSbQv2nvitZ+B9B8Ca1p08tvNdz31&#10;1cxNFbxRrkswXnliiD3cU7pCs3qfY9FfPv7SX7cnwt/ZfuF07xPqVxqXiOSMSroWjxrPdKpHytJl&#10;lWMHtvYEjkA185ab/wAFpfhrNqAjvvAvim0sicefC1tK4GepQyL2/wBr86XMkNRbP0Porzj4FftB&#10;eCP2jvB7eJfAuqPqWnxTfZrhJoHhlt5goYxurAcgMDkZBzwTXo9USFFFFABRRRQAUUUUAU77/j60&#10;/wD67n/0U9XKp33/AB9af/13P/op6uUgCiivnH9sH9tbQv2Pf+ES/trw5qHiD/hIvtflfYJY4/K+&#10;z+Tu3buufPGMf3TTbtuCV9EfR1FfnH/w+s8Df9E58Q/+BcFfSX7M37d/wv8A2pL6XSfDl1e6P4li&#10;jaY6HrUSxTyRr954irMkgHcBtwHJUCpUkynFo+iqK+Kv2iP+CoHhT9nb4xeIPh7qXgvWdWvdH+z+&#10;ZeWtxEscnm28U4wG54EoH1Brzj/h9Z4G/wCic+If/AuCjmQcsj9HKK+avh/+3BoPxA/Zf8U/Gu28&#10;Naja6ToEk8culyzRmeXyhGSVYfKM+YOvpXzx/wAPrPA3/ROfEP8A4FwUcyDlZ+jlFfn94H/4LBeC&#10;/HPjXw/4bt/AGvW1xrGoW+nxzS3UJWNpZFjDEDnALZr9AaaaewmmtwooopiCiiigAooooAKpxf8A&#10;IXuf+uEX/oUlXKpxf8he5/64Rf8AoUlAy5RRRQIKK+Kv2iP+CoHhT9nb4xeIPh7qXgvWdWvdH+z+&#10;ZeWtxEscnm28U4wG54EoH1Brzj/h9Z4G/wCic+If/AuCp5kVyyP0cor5Gtf+Civhq7/ZdvfjaPCW&#10;qrpNrrI0ZtLM8Xnlzs+cN93Hzjj2rxz/AIfWeBv+ic+If/AuCjmQcrP0cor4a+Cv/BVTwx8cfido&#10;vgjR/AOtW2qasZlt5Li7h2bkheXacevl4+pq/wDAf/gqN4O+OHxi0X4ejwfrPhrUNUllt47nUpoi&#10;iTJG7iNlHIZim0e5Ao5kHKz7WoqG8u4bC1muriRYbeFGkkkc4VFAySfYAV8YfAf/AIKe+Gv2gvjF&#10;o/w/8PeA9cjudSllC3888XlRRRo0jSuByBtTp6kDvTbSFZs+1aK8l+OH7UPw7+Avg/WtZ8QeJdLa&#10;+0+GRotEivovtt3MoO2GOLO7cWwM4wvJOADXnX7Iv7d3h/8Aa78QeINJ0bwxqWgyaPax3Ukl9NG4&#10;kDuVAG3vxRdXsFna59P0UV5r+0h8Zrb9n34I+LPHtxDHdNpFputrWRiqz3DsI4YyRzgyOoOOQMmm&#10;I9Kor5y/Yd/aX8S/tVfDPVfGOu+G7Pw3axak1hZR2kryeeERWkkJbtlwox3Vq8m+Nf8AwVa8I/BP&#10;4q+JfA1/4G1rUbzQ7o2sl1b3MKxyHaDlQeQOe9LmVrlcrvY+5qK/OP8A4fWeBv8AonPiH/wLgrX1&#10;n/gsF4V0LSNB1O6+GniJbPW7WS7tJBdQYZUnlgYZ9Q8LcehU96XPEfJI/QWiuX+F3xC074sfDnw1&#10;4y0jcNO1ywhv4kYgtGHQMY2x/EpJU+6mvnT9q7/gon4S/ZT+IVl4P1Lw5qXiLUZ9PTUJW0+aNFgV&#10;3dVRt38RCFvoR607pK5KTbsfWdFefaD8aNGm+CulfEvxOV8FaJeabDqky6tMqm0ilUMiyH+8Qy/K&#10;OcnHWvkLxj/wWV+E+i6pJa6D4Z8S+JLaM4+3eXFaxSe6B3L46feVT7UOSW4KLex9/UV8f/Az/gqJ&#10;8H/jZ4o0vwwV1nwp4g1S4js7O31a1VorieRgqRpLEzgEsQBvC5JA719gUJp7A01uFFFFMQVTl/5C&#10;9t/1wl/9Cjq5VOX/AJC9t/1wl/8AQo6TAuUUUUwCivk39rL/AIKGeG/2TPiNp3hDWPCeq67c3ulR&#10;6qtxYzxIio800QQhucgwk/iK96+H3xZ0nxz8HdE+I0+NC0TUdJTWJPt0qgWsLR+YTI/QbV6npxSu&#10;th2e53FFfCPhD/grD4Z+JXxMs/Bfgz4b+JPEN/qF6bSwkWaGITruOJWU8om0Fzn7oBz0r7tXO0ZG&#10;D3xzQmnsDTW4tFFFMQUUUUAFFFfKn7en7ZGr/sg6N4PvdJ8OWXiFtcuLmGRL2d4hEIljII2jnO8/&#10;lSbsrsaV3Y+q6K+TIf2p/Gnjz/gn/cfGnw3okFl4znt5pLXTLaJ7yNWj1FrbATG58ohb2J9q5D/g&#10;nv8AtNfGf48eLvF1j8UdK/s6x0+xhmsm/sd7LdI0hDDLfe4xxS5lew+V2ufcVFfNHw3/AOChnwe+&#10;K3xO0/wDoF/q0viK+uJbaGOfTnjjLxq7NlycAYRq+l6pNPYlprcKKKKACivzQ/bC/bO/aL+E/wC0&#10;Z4t8K+BNC+2eFNP+yfY5/wDhH5Lrdvs4ZJP3o4bEjuPbGO1fZfxq/ak8Gfs3eDfDeufEC4vLWLWC&#10;IYjZ2jTEyiMOwKjoOtTzIrleh7JRXAfBD43+F/2hPAcPjDwfNc3GizTyW6PdQGF98Zw3yntmu/qi&#10;QooooAKKKKACiiigAooooAKKKKACiiigAooooAKKKKACiiigAooooAKKKKACiiigAooooAKKKKAC&#10;iiigAooooAKKKKACiiigAooooAKKKKACiiigAooooAKKKKACiiigAooooAKKKKACiiigAooooAKK&#10;KKACiiigAooooAKKKKACiiigAooooAKKKKACiiigAooooAKKKKAKdj/x9ah/13H/AKKSrlU7H/j6&#10;1D/ruP8A0UlXKBsKKr388trY3M0EBup442eOBWCmRgCQuT0yeM+9fGPwH/4KjeDvjh8YtF+Ho8H6&#10;z4a1DVJZbeO51KaIokyRu4jZRyGYptHuQKV0tws2fa1FQ3l3DYWs11cSLDbwo0kkjnCooGST7ACv&#10;jD4D/wDBT3w1+0F8YtH+H/h7wHrkdzqUsoW/nni8qKKNGkaVwOQNqdPUgd6G0gs2fatFeV/tMftC&#10;aJ+zF8KL3xxrtrPqMENxDaw2Nq6rLcSyPgKpbjhQ7n2Q14X+zP8A8FMvBn7SnxWs/Adn4Z1Tw7qN&#10;7bzTWs9/PE6SvGu8xgLzu2B2/wCAGjmV7Byu1z7IorO8Raynh3w/qmrSRtNHY2st00anBYIhYge5&#10;xX56f8PrPA3/AETnxD/4FwUOSW4KLex+jlFfn14X/wCCznwt1TVIrbWvCPibRLWR1U3kYhuVjz1Z&#10;1DhsD/ZDH2r7t8H+L9G8feGNN8ReHtRh1bRNShW4tL23OUlQ9CO49CDyCCDyKFJPYHFrc2KKKKYg&#10;ooooAKKKKACqej/8gix/64J/6CKuVT0f/kEWP/XBP/QRS6h0LlFFeT/tOftCad+zH8Krnxzquk3W&#10;tWcF1Dam1s3VJCZGwDluMCmB6xRX5x/8PrPA3/ROfEP/AIFwUf8AD6zwN/0TnxD/AOBcFTzx7l8k&#10;ux+jlFfnL+0B/wAFAfibq3wj+Ffj34MeGLmGy8Sy6vFf2l3pp1GSL7LLBHGSY+F3FpT7/hX05+yR&#10;8VvHPxU/ZlsfF/ji0+x+L5ft3mwfYmtseXLIsX7o8jKqv1zQpJuwuVpXPfqK/ND9j39s79ov4sft&#10;GeEvCvjvQvsfhTUPtf2yf/hH5LXbss5pI/3p4XMiIPfOO9fpfTT5hNcoUV86/tzftRan+yX8JdJ8&#10;X6Vodpr9xe63DpTW15M0SKrwXEpcFRnIMAGP9o0fsM/tRan+1p8JdW8X6rodpoFxZa3NpS21nM0q&#10;MqQW8oclhnJM5GP9kUXV7BZ2ufRVFFFMQUUUUAFFFFABVPWP+QRff9cH/wDQTVyqesf8gi+/64P/&#10;AOgmh7DW5cooooEFFecftEfGux/Z2+DviD4halp1xq1lo/2fzLO1dVkk824igGC3HBlB+gNfFX/D&#10;6zwN/wBE58Q/+BcFJyS3KUW9j9HKK+LfhL/wVk+CvxK1y30jVf7X8DXU7KkdzrsMf2NmP8Jmjdtn&#10;P8Tqq+9faEcizRq6Mrow3KynIIPQg0Jp7Caa3HUUUUxBRXh37Qn7ZPw2/Zh1jSNN8c3moW11qkD3&#10;FsLOyacFFbackdDk16Z8NfiFo/xX8CaL4v8AD8ksujaxbi6tXnjMblCSASp6Hii62HZ7nS0UUUCC&#10;iiigAooooAKKKKACiiigAooooAKKKKACiiigAooooAKKKKACiiigAooooAKKKKACjSv+Qve/9cIf&#10;/QpaKNK/5C97/wBcIf8A0KWs6nwmlP4jYooormOkKKKKACiiigAooooAKKKKACiiigAooooAKKKK&#10;ACiiigAooooAKKKKACiiigAooooAKKKKACiiigAooooAKKKKACiiigAooooAKKKKACiiigAooooA&#10;KKKKACiiigAooooAK56x/wBXP/18z/8Ao166Guesf9XP/wBfM/8A6Netae5lU2LNFFFdBzn83H7N&#10;+t+BvDnxs8L6l8SrEan4HgmkOp2pgMwkQwuFGwHJ+cofwr9DLH43fsA6lfW9pD8PYTNPIsSA6FKB&#10;uYgD+L1NfB37Hnwv0L4z/tJeCPBfiWKabQ9WuJo7mO3lMUhC28sgww6fMgr9abH/AIJR/AHTb63u&#10;4dL1wTQSLKhOrSEblII7eorngnbQ6JNX1Pkn/gsxpNnoPjX4UaZp9ulpYWWhTW1vbxjCxxpIqqo9&#10;gAB+FZ37Ofxg/Y08O/BXwtp3xI8GJqXje3gkXU7ptHkmMjmVyp3hsH5Cg/Ctz/gtd/yUr4af9gi5&#10;/wDRy16F+yD/AME5Pgx8ZP2b/BHjPxLp+rTa5q1tLLdSW+pPEhZZ5EGFAwOFFPXmdhXXKrnuP7Ou&#10;ifs6ftAfCv4lab8IfDMWh6TrFo2h6zKti9s774n2HDE527ywI6Gvzk/4J9eNr39nf9tzTfD+uMLL&#10;7ddXPhHVIyxwszSbEH/gTFEMnsTX6/fs9/sx+Bv2Y9F1bSvA1teW1nqdwt1cLeXTTkuq7QQT0GK/&#10;KH/gqV8M7r4N/taR+MdGL2UXiSGHXLW4i48q9iYJLt/2gyRyfWWnJWSYotNtHu//AAWm+LAh0/wD&#10;8NbaX55nk8QX0YbBCrugt8juCTcfig/D3j/gn/8As9xeHv2GoNEv91jfePrK61C9nRP3iR3cXlQk&#10;Z64gETAHjLH1yfzP8e+MNV/b+/bI0PyYJbVfEVxYaZFbjrZ2yRr57DrwuJ5T16mv3u03TbbR9NtL&#10;CyhW2s7WJIIIU+7HGqhVUewAApx96TYpe6kj8S/28v2DfD/7Ivg7wvrOjeKNT16XV7+S0kivoY0W&#10;MLHvyNvevvP/AIJL/wDJnelf9he+/wDRgry3/gtZ/wAkp+HP/Yan/wDRBr1L/gkv/wAmd6V/2F77&#10;/wBGChK09Bt3hdn2VRRRWpiFFFFABVPVP+PVP+u8P/o1auVT1T/j1T/rvD/6NWh7DW5cooooEfLf&#10;/BTv/kxv4lf9w3/052tflh+xB46+AvgnU/Fz/HPQF121uIbYaUrWL3XlurSeacKRtyDH9cV+p/8A&#10;wU7/AOTG/iV/3Df/AE52tfnT/wAE0P2VfAP7UGtePrbx1a31zFo9vZyWn2K7aAgyNMHzjr9xaxl8&#10;SsbR+F3PsT9m/wAdfsbfEr4w6DpPw28DQWnjOJnvtPuH0mSDynhUyFw5bAICnFfAvxk0m5/Yw/b1&#10;u72wheGw0HxFDrVlDEMCSwlZZvJX1HlO0J+jV+r/AMFf+Cfvwh+AXxAsvGfhGw1SDXLOOWKJ7rUX&#10;mTbIhRsqRzwxr5K/4LSfB8GPwN8ULSH5gW8P6i6jqPmmtifp/pAJPqookna7CLXNY96/4Kg/Gq18&#10;Ifsf3cOlXiyTeNpbfTrOaE/ftnHnyuP9lokKf9tRXzp/wTB8Pp8GP2cvjL8er+z82a3sp4NOR05k&#10;itITNIFP92SVo09Mw+1fGfxs/aL1j46fDv4O+DZo5pW8GaO+mbQCxuJ2mKIVA64t4rVfXcH9a/Yq&#10;H9ne88E/8E/dS+E+lQK2ur4NurZoohkTahLA8koH+9O7AH0IoXvO4Ncqsfkf+zD8IdV/bb/afTTv&#10;E+s3LnUnn1rX9TBHntEpBfZwQGZnRBxhQ3TAxX65Xn/BN/8AZ3vPC40P/hXVrBGqBVvobu4W8DD+&#10;Pzt+4nPODkHuMcV+Wv8AwTN+NWh/A39qC0u/E14ml6RrmnT6HNfXBCxWzSSRSRtIx+6u+FVLdt2T&#10;gA1+7Ul9bRWZu3uIktAnmGdnAQLjO7d0xjvRTSa1CbaZ4R+yD+ynbfsleHfFvh3T9ck1zSNU1k6l&#10;ZSXEQSeGMwxp5chHyswKH5gACMcDpXv1cL8LfjZ4M+NS6/L4L1qHX7PRb86bdXtqCYGnCK5Eb9JF&#10;AcfMuVJzgmu6rVWtoZO99QooopiCiiigAooooAp33/H1p/8A13P/AKKerlU77/j60/8A67n/ANFP&#10;VykAV+W//Bb7/mi//ca/9sK/Uivy3/4Lff8ANF/+41/7YVM/hZcPiR1n7BH7JPwb+L/7HWia5438&#10;FabqOpXUt+t1q0kjwTqiXMgVvNRlK7VUc56Dmvgj9m9E8K/txeA7XwhqMt9p9v44t7K0voTk3Fib&#10;sRM+R1DwFs9sMa7D4G/sR/Hj49fCOw1rwhqduvgvUJJoo7O61p4Y8pKyPuhwRjcpPTnrX3t+w5/w&#10;TRg/Zz8TxeO/HWq2XiHxnboyafa6ermz08sCrSB3CtLIVJAJVQuWxuOCM0nK2hq2o31PgD/gp3/y&#10;fJ8Sv+4b/wCmy1r6g0v47/sCRaZaJdeAI3ulhQSt/YUpy4Ubjnd65r5f/wCCnf8AyfJ8Sv8AuG/+&#10;my1r9FdD/wCCUPwAvtFsLmXS9cMs1vHI+NXkAyVBPb3oV7uwNqyuP+I1z8M9W/4Js/EHW/hHo8ei&#10;eCtW0u8ube3jt2g3SJP5EjFCSQd0JHuAK/Mv9inxl8FfBfjzXbr436IuuaDLpvl2MLWbXOy581Du&#10;2qRj5Awz71+rv7Rnwl8PfAv/AIJ8+P8AwR4Ving0HS9Fuvs0dzMZZB5s5mfLHk/PI34V+an/AATb&#10;/Zr8E/tNfFDxRofji3vLmw0/RvtsC2d00DCTz40ySOowx4pyvdCjazPsv4I/EL9ib4kfFfwz4f8A&#10;BPgKCLxZcXQl02R9HlhEc0SmUNvLYBHlkj3Ar9C6+YfhT/wTn+DPwY+IOj+NPDOn6tDrmkyNJbSX&#10;GpPKgLIyHKkYPyua+nq0jfqZSa6BRRRVEhRRRQAUUUUAFU4v+Qvc/wDXCL/0KSrlU4v+Qvc/9cIv&#10;/QpKBlyiiigR+Cf/AAU7/wCT5PiV/wBw3/02WtfUGl/Hf9gSLTLRLrwBG90sKCVv7ClOXCjcc7vX&#10;NfL/APwU7/5Pk+JX/cN/9NlrX6K6H/wSh+AF9othcy6Xrhlmt45Hxq8gGSoJ7e9YK93Y6G1ZXPN/&#10;2zI/hvcf8E2V1b4U6NFofgzWNZtb62t4oDBufzjG7lCSQSY/0FfIH7EPxC/Z18E6T4sj+Ofhxddv&#10;Lie3bS2bT3uvLQLJ5oypG3JKfXFfdH/BRP4Y6H8G/wDgn1H4M8NxzQ6HpOp2cVqlxKZXCtO7nLHr&#10;yxr5X/4Jo/sffDn9qDQPHl346tL+5m0e5tIrX7HeNAAsiSls468otDvzIUWuVn1t+y348/ZC+IXx&#10;i0yy+FXgqHTvGtpDNeWl2dKktzEqoVchy2M7XI/Gvgb9tnwje/svftzapreixi2Q6nb+LtJwSB88&#10;nmsPZROky4HZfwr9V/gd+wT8Jv2efHcfi/wdY6pb6zHbyWoe61B5k2OAGG0jrwK+bf8Agsz8Hxrf&#10;w38JfEi0h3XWh3h0u9Zev2af5o2b2WVAo95qqSfKKMlzaHtH7dP7QmnaD+wzq3ivRbrK+NtOt9P0&#10;qQPtLrex7mwfUW/nN9V7V8xf8EW/hD51947+J13BlYVTQNPkZcjc22a5I9CALcZHZ2/H4q+J37SW&#10;qfEj9nn4WfDO5Mnk+DXvTJI/S4DuPs//AH7jLoPY1+2X7EXwfb4H/sw+BvDdxB9n1WSzGo6krfeF&#10;zcHzXVvdAyx/9sxST5pXB+7Gx8gftxf8E5vDVnoHxY+NY8Xas2rH7Rrf9lmCLyN7ODs3fexz161w&#10;n/BFH/kpXxL/AOwRbf8Ao5q+9v27v+TP/it/2BZP/Qlr4J/4Io/8lK+Jf/YItv8A0c1NpKasCbcH&#10;c/W6vzX/AOC0HxX/ALP8F+BvhvaSH7Rql4+s3io3PlQgxxKR3DPI5+sIr9KK/H7xgD+2F/wVbttL&#10;Dfa/DnhvUktWZOUFrp2ZJVJ7rJcCRcj/AJ6jHrVT2sRDe5+lH7KPwn/4Uj+zr4D8HSQiC+sdNjkv&#10;kAxi6lzLOPfEkjj6AdOlfij+3BJbQ/tt/EeS9XfZrrytMuM5QLHuGPpmv6B6/n8/bYs49S/bk+IV&#10;pMCYbjxAkT7Tg7WEYP6GpqbIunuz7B/4X1/wT8/6J9H/AOCGb/4qov8Agol8F/A/iD9jf4c/Ej4X&#10;aJFo/hjR5xcQW8MTQhbHUCCWKknB87yeD08xvx99/wCHS/7Pn/QK1z/wbyf4V7x4m/Z+8P6t+znf&#10;/B+zV4fD76G2i2huHMjwqse2Fy2OSjBGz6rT5W1Zi5ldWPl3/gj38Wh4w/Z71XwVcT77/wAI6kwi&#10;jJyRaXJaWM/9/RcD8BXwXrm/9t7/AIKDSwwM11pPiLxIIEdGLf8AErtxtLjHT/RoC31PXvXG/s//&#10;AB78Qfsp698TNN8qa3vtY0G+8PSwjGbW9B2xzH/ajYOB/vGvrD/gjD8H21Xxx4y+Jd5Bm20m1XR7&#10;CRuhuJiHmZfdI0QfSf8ALNPmtEu3LeRR/wCCxnxi1C6+I3hn4WWErWvh3R9Oj1O5tYhsSW5kLqgI&#10;A5EcSjb2zI3HFe0/sK/8E4/htJ8GPDnjf4iaFH4t8ReI7KPUYra9kf7LZ20qholWMEBnKFWZmzgn&#10;C4xk/NP/AAWG8I6ho37Tmm65NE39m61oUBtp8YUvC7pIme5XKMfaRa/R79hD45aB8av2b/Bh03UI&#10;ZdZ0PS7bSdWsd6ia3nhjWIsyDkK+zep6EHHUEClrN3JekFY888Uf8ExPhtbfFXwN4++HofwTqPh/&#10;X7HVrnTUZ57K8jhuEldVV2LROQmAVO31XnI+yq4H4ifHbwP8Lde8NaH4i1+2tNc8R6jb6XpelofM&#10;ubiaaRY0PlryEDOuXOFGeuSBXfVqrLYybb3CiiimIKpy/wDIXtv+uEv/AKFHVyqcv/IXtv8ArhL/&#10;AOhR0mBcooopgfjL/wAFnP8Ak6Dwv/2J1r/6W31Y37Sn7Yxuv2VPhR8EPB96Si+G9Ok8TXlu33m8&#10;pGSyBHocPJ77Fzw4rZ/4LOf8nQeF/wDsTrX/ANLb6vB/jH+yV4i+DvwS+F/xUivDqeh+LLGO5nmt&#10;4yn9m3L7pIoifRotpDf3kcf3c80r3djpjayufpx/wTV/Yt/4Z98Dnxt4tsQnxC8QQL+5mX59KtDh&#10;lg9pH+VpPTCr/Cc+IeB/+ChHxh0H9syx+FXj260mTQU8UP4euWh00QyuGlaGGQODwCzRPnGNp9K+&#10;kv8AgnT+14n7S/wpGla9dh/iB4bjS31IOcPew4xHdj1LYw+OjjOAGWvg/wD4KweBLn4X/taWHjbS&#10;lNp/wkFjbapFcR8Bby3IibHbIEcLH3fPUmtHpFOJC1k1I+uP+Ck37bvjD9mHXPBXh/wHLp0eq6lb&#10;T3+oNf2wn2whlSEKMjGWWbJ/2B713X7PH7X9/wDET9h3Xfi3r72r+JPD1nqf9oLbx7ImuYFaSJQv&#10;ONyNBx6tXwxdQ2v/AAUa/b+uokkVvCo0N0Rxn/R4YrIgEeuLyYH/AIF37+JfD346Xnwv/Zh+N3wj&#10;1AyWmo67qGnrb27ZDQyRzEXgI6ZKQxIfofUYnmd79B8qtY+9P+Cdf7ZHxl/ak+Lmsad4rudKbwto&#10;+ltd3JstPETtM7qkKbsnGcyN/wBs6wPEn7WH7anizxPrsfgv4Tx2+hWN9Nb210NAnAniR2VWDzy4&#10;kyADlBiug/4JXeH7D4K/si+PPi3rULLBfSXWoyyRJukawsIn4Hqd4ueK8S0j9un9qv8Aa8+IV7oH&#10;wdtLTw/FGjXRsdPhtmNvbBlXdNc3QIzll+5tJ7L2p30V2K2rsjpvhx/wVh+Jnw9+JUfhb44+DLW0&#10;tY544L94bKaw1CwDYzK0TlhIApDbQqkjkE5FdR/wWwkWbwd8J3RldGvdQZWU5BBjgwQa+Cv2uPD/&#10;AMVPDfxgntfjHqQ1TxtJZQTSziaOXETA+Wm5AF45GBwK+5P+Cxv/ACS34Jf711/6It6m75WmVZJp&#10;o9O/Zn+Ier/Cf/gkzYeMNAeFNZ0fTdVurVriPzIw41S5xuXuOa83/Zv/AG4P2hPj98KfjDc6Laab&#10;rnjfw/b6VJodlZaaq7zNd7LjcpbDYhVyORjGa6L4Y/8AKFy8/wCwLq//AKdLmuA/4Ik/8jL8Wf8A&#10;r003/wBDuKrW6ROlmz4f+A+vfELQ/wBoLRNV8BaaNR+IkV7cPZ2JhEgeYxyCQbCQDhTJ37V+tvwT&#10;/aY+LHw6+DvxG8d/tNaIfDdrobWx0yC3s0glvN+9THGochnZ/LUZIAzk4GSPzl/YV/5SA+C/+wzf&#10;/wDpPcV90/8ABZ1rxf2dfCQhMos28Txefszsz9luNm78c4zSjpFsqWrSPJNM/wCCg37U/wC0Fear&#10;qPwi+GdoPDthJsb7Np8l66HGQjzO6q74IO1FBwRxzz6n+xP/AMFLdZ+MnxMj+GXxR0G00XxRdNJD&#10;YX+nxSQI88aktbzwuWKSYV8MCBkbdoJGflX9j/4cftU+NPhH9r+DPjaDSPCMWoTQvZDUo4WjuMKz&#10;7kKEgkMh5PQiu5+Gf/BPP9oDw/8AtIeDfiT4yutEkaHxXY6tqt//AGunnT/6UjzEAKNzuNw2j7xO&#10;O9CctGJqOx2/7dX/AAUG+Lf7P/7R2u+C/Cdzo8eiWdtaSxLeaeJpN0kCO2W3DPJNcR/wWC8RfEm6&#10;8d2Gj6tpYh+GVrPHLouoeQqma6a2Xz135y2CW4IGK8i/4Krf8noeKv8Arx0//wBJY6+uf+C1n/JK&#10;fhz/ANhqf/0QaHd3BWTR85fsj/FL9rPwn8G7TT/hB4OTWvBa3k7xXbadHNmYt+8G5nB4PtX7U18a&#10;/wDBJf8A5M70r/sL33/owV9lVpBaGc3qFFFFWQFFFFABRRRQAUUUUAFFFFABRRRQAUUUUAFFFFAB&#10;RRRQAUUUUAFFFFABRRRQAUUUUAFFFFABRRRQAUUUUAFFFFABRRRQAUUUUAFFFFABRRRQAUUUUAFF&#10;FFABRRRQAUUUUAFFFFABRRRQAUUUUAFFFFABRRRQAUUUUAFFFFABRRRQAUUUUAFFFFABRRRQAUUU&#10;UAFFFFAFOx/4+tQ/67j/ANFJVyqdj/x9ah/13H/opKuUDYV+D37bPhG9/Ze/bm1TW9FjFsh1O38X&#10;aTgkD55PNYeyidJlwOy/hX7w1+cf/BZn4PjW/hv4S+JFpDuutDvDpd6y9fs0/wA0bN7LKgUe81RN&#10;aFwep7R+3T+0Jp2g/sM6t4r0W6yvjbTrfT9KkD7S63se5sH1Fv5zfVe1fMX/AARb+EPnX3jv4nXc&#10;GVhVNA0+RlyNzbZrkj0IAtxkdnb8fir4nftJap8SP2efhZ8M7kyeT4Ne9Mkj9LgO4+z/APfuMug9&#10;jX7YfsS/CH/hRf7L/gjw9dwi11NrL+0tTD8MtzOfNdW90DCP6Rj61CfNK5T92Nj4W/4LRfF37d4m&#10;8DfDS0mzFYQPrl/GOQZZCYoAfdVWY49JRXyNfeGfE37Ev7QHw91jUBIL+0ttJ8TLGo2s8U0avPAQ&#10;fRvPgPPO0njNZn7R/wAaofi5+1F4q+IE9vHq+kzayHtrSViI7iygZY4Yz6Boo1z7sa2/2vf2uLr9&#10;rjXvDus6j4T0/wANahpFrJZGWxneX7REzh0VtwGAh8wjH/PQ1m3dtmiVkkfu/wCONWtde+D/AIg1&#10;KxmW4sbzQri4gmXo8b27MrD2IINfhb/wT78JeDPG/wC094f0nx9Z6bfeGpbW8aeHVnCQFlt3KZJI&#10;GdwGOetfpH+wP8Xj8Uv2BtS0+6nM2qeE9PvtCn3dfKSBntyPYROiD/rma/KH9mj4C337S3xc0zwF&#10;p2q2+i3V9DPMt5dRtIiiKNpCCF55C4q5O9mRFWTR9Nf8FPPh38BPAF74Rj+FA0i08STNONWsdBvB&#10;PAkKhPLaRQ7LG+4nAGCw3E9BX2z/AMEl7HVLP9j3TH1FZltrjV76aw83OPs+9VJXP8PmrL+Oa/I/&#10;WfhrH+z3+0EnhX4t6Bdahpmjaki6rY2NwYWvbTORJDJ1KuhDL90kcZQ5I/oP+FGpeE9W+Gvhq78C&#10;fY/+EOksYjpS2CbIVtwuFVV/hxjBB5BBB5zThrJsU9IpHWUUUVsYhRRRQAUUUUAFU9H/AOQRY/8A&#10;XBP/AEEVcqno/wDyCLH/AK4J/wCgil1DoXK5r4hfDXwx8V/Dcnh/xfotrr+jSSJM1leKWjLqcq2M&#10;9Qa6WimB+V3/AAVX/Zx+GfwZ+DXhLVPBPgzS/DWoXWvi2muLGMq0kX2eZthyemVU/hWh/wAEr/2a&#10;/hf8ZP2e/EOteNfBOl+JNVg8UXFnFdX0ZZ0hW0tHCAg9A0jn/gRruP8AgtJ/yQPwR/2My/8ApLPW&#10;n/wRj/5Nf8Uf9jjdf+kVjWVlzm13yEn7dnxo1j9gv4dfDzSPg1puj+HNJ1C8vllsZLPzYlwI3ygJ&#10;4JaRifrVmy/aI/aB+In7Cvw5+Ivw80e18RfEjWNYuIdShtrBGiFnHNfRbxGWAXBhtxnPUn1rzf8A&#10;4Laf8il8Kf8Ar+1D/wBFwV9G/wDBMT/kxv4a/wDcS/8ATndUa8zQvspnyv8AsY/8FC/jJ8av2pPC&#10;Xw/8Xz6P/Y+oPfJeRW2nCKUNDZzyqA244w8S5/GvRf25v+CmN/8AA/x5N8OvhnpljqviazKrqmp6&#10;jG0sNtI6hlgijVhvkwwJJOFJ24Jzt+Mf+Cef/KRDwh/1/az/AOkF5WR4T1DTLX/gpT9r8XOq2KfE&#10;i5NzJekBUkF9IEMm7gKsmwnPAAPpUKTsXyq52f7Ynxs/aN+InwH0TTfjP8Pv7B0KTXINQsNb/s97&#10;N2mFtcKIHQsQCySMwBCt+7PXnH2H/wAEY/8Ak1/xR/2ON1/6RWNN/wCCzjqP2YfCy7huPjC2IXPJ&#10;Asr3J/UfnTv+CMf/ACa/4o/7HG6/9IrGqWkyW7wPvaiiitjEKKKKACiiigAqnrH/ACCL7/rg/wD6&#10;CauVT1j/AJBF9/1wf/0E0PYa3LlFFFAj5b/4Kd/8mN/Er/uG/wDpzta+D/8Agkz8D/Afxq174kw+&#10;OfC+n+JotPtrF7Vb9CwhLvOHK4I67V/KvvD/AIKd/wDJjfxK/wC4b/6c7Wvkj/giT/yMvxZ/69NN&#10;/wDQ7ispfGjWPwMyf+Clv7BHg74LeCbX4lfDeyl0bTVvI7PVdF815oYxJnZPGXJZRvAUrkj51wFw&#10;c+u/8ExP2jfEOvfsr/EPSLkya5rHw7t3n0tJ90he3eCWS3tzg7mAkglUAdFKqOgrW/4K8/HHw9oH&#10;wMX4ax30F14p169t55LCNwZLa1ifzTK4H3dzqiqDjdliPumvCf8Agnd43l/ZZ/ZT+Nfxs1TTJdQ0&#10;+4u9P0/TbHJj+1zwmRB8+DhN94oLYOPLfGSMUtFPQerhqdQ37Vn7d3ibT21nTvhJ/Z2n4LrDH4am&#10;VyvYrHNIZG46YHPbNdN+yT/wVK8S+P8A4uaX8Nvit4asNM1DVLw6bbanp0Uls0F2WKpDPBIzHLP8&#10;mQQVbAKnJI8m+H37TH7an7Yl/q1z8Nrq10vR7GULcjTbeztba3ZgSqebcbpGOOwY9iQODXzp8PtL&#10;8UaH+334NsPG10L7xfb/ABE06PVblZBIJbkahF5jbgADlsnOKXM9LFcqejPQP+CoXiL4k618fprf&#10;x1pY0/Q7Ca7g8MTCBY/tNj5vD5BO7nHJxXuf7GXxS/azt9M+Emh6b4OSX4RG7sbZtT/s6Mn+zGnU&#10;TSeZvzwhc7sZ46Vkf8Frv+SlfDT/ALBFz/6OWvvb9hH/AJM/+FP/AGBY/wD0JqaXvMTfuo+KfBH/&#10;AAUQ+L+vftnWnwzurrRz4Yk8ZSaIyrpwE32ZbpogN+7720DnFfRn/BST9p/xv+y/4F8H6t4ImsYb&#10;vVNSltbj7daidSixbhgEjBzX5qfDq6h0/wD4KU2MtzKtvEvxLlUvIdoBOoOACT7kCvs3/gtZPGPh&#10;f8OITIombWLhxHuG4qIME49MkfmKLvlYNLmR678JP2nvHHjL/gntr3xg1GaxbxlZ6bqt1FJHahYA&#10;9vJKseY88jCDPPNfHnwx/wCCufxbaHXLXVfDtj4y8QXMCR6JaWNi0UUUuSXklWMl5AFxhFxnn5lr&#10;2r9nn/lD34s/7Auv/wDo6evKf+CKcEbfFD4jytGrSpo9uqyFRuUGY5APbOB+Qou7pXFZWbsM+Cv/&#10;AAWA8daT8QI7T4s6Rp954YkkaK6fSbFoL2xbkAqpfDgHgq3ze+Rg0Pid/wAFcvjMviWDUfD3hLS/&#10;C3hS4zJptvrFhLPJeQjHzvKWUNnIP7sADdjJ6nxb9ui2hT9vzxvEsSLE+tWRZAo2ktBbliR7kkn1&#10;ya+8P+Czljbj9mfwjOIUE0Pi23ijcDlEayvCyj0BKL/3yKV5Weuw7K603Pp39k/9oS0/ad+CWi+O&#10;YLIaZeTNJa6hYK+9be5jOHVT3Uja6552uM817BXxB/wR+/5NLuP+xjvP/RcFfb9bR1RjLR2Ciiim&#10;IKKKKACiiigAooooAKKKKACiiigAooooAKKKKACiiigAo0r/AJC97/1wh/8AQpaKNK/5C97/ANcI&#10;f/QpazqfCaU/iNiiiiuY6QooooAKKKKACiiigAooooAKKKKACiiigAooooAKKKKACiiigAooooAK&#10;KKKACiiigAooooAKKKKACiiigAooooAKKKKACiiigAooooAKKKKACiiigAooooAKKKKACiiigArn&#10;rH/Vz/8AXzP/AOjXroa56x/1c/8A18z/APo161p7mVTYs0UUV0HOflD+x/8A8E4fjJ8Ff2kPBPjX&#10;xJa6KmiaTcTSXLWuoiWQBreWMYXaM/M4r9XqKKUYqOiKlJy3PgX/AIKTfsZ/Ef8Aag8Z+DNS8Dwa&#10;bLa6Vp81vcm+vBAQ7SBhgEHIwK+W9N/4Jr/tW6LYxWWn65BYWcIxHb23ieSONATnAVcAck9PWv2e&#10;oqXBN3GptKx8U/8ABPH9m34xfAXWPG8/xS1T+0oNTgtEsP8AibvfbGRpTJw33chk6dce1dH/AMFG&#10;P2T9a/an+F+gW3hSO0bxZoepefbG9lESNbyIVnTdg4JKwt/2zxX1nRT5VawuZ3ufnB/wT1/4J7eO&#10;P2f/AI0Xvjj4hwaWv2PTZLbSksbsTsJ5SFeQ4AxiMOvv5ntX6A+PbXV7/wADeIrbw/N9m16bTbmP&#10;T5twXy7kxMImyemHKnNb1FNJJWQnJt3Z+Q3xS/Yd/bK+Nmn2Vj458R6d4ltLKUz28N5rEZEbkbSw&#10;xGOccVt/CP8AY/8A20fg/p+naF4c8V2WieGYbvz5LC01ePZ8zgyEAx5yRnvX6vUVPIi+dhRRRVmY&#10;UUUUAFU9U/49U/67w/8Ao1auVT1T/j1T/rvD/wCjVoew1uXKKKKBHh/7bHwj8QfHb9mTxl4G8LJb&#10;ya7qv2L7Mt1N5UZ8q9gmfLYOPkjb8cV4D/wTU/Y9+In7LetePbnxzBp0MWs29nHamwvBOSYmmLbs&#10;AY++v6193UUuVXuVzO1gryD9rb4Jt+0J+z34w8EW4i/tS9thNpzzNsVbuJhJDlsHaCyhSfRjXr9F&#10;Mk/Iz9mf/glj8UPB/wAePBfiDx5baKnhbSNQTUbpbbUBNI7RAyRKEC8gyrGDk425+lfrnRRUxio7&#10;FSk5bn5zftbf8Emrf4neLNR8Y/CzWLHw7qeoytc3uhaorLZPKxyzwyRqxiyckoVYZbgqOK+erD/g&#10;lb+0nf2yeH7rXdGstBDf6ufXZntBg9REqH6/d/Kv2eopciGptHzz+xL+ygf2RvhffeG5/EH/AAke&#10;oalfnUbq4jt/JijcxpHsjBJJACD5jyc9B0r6Gooq1poQ3fUKKKKACiiigAooooAp33/H1p//AF3P&#10;/op6uVTvv+PrT/8Aruf/AEU9XKQBXw//AMFMP2R/iB+1N/wrj/hBYdPm/sL+0vtn2+7EGPP+y+Xt&#10;yDn/AFL59OPWvuCihq6sNOzueA/sMfBnxJ8Af2b/AA/4K8WR20Wt2NxdySraTCWPElw8i4bAz8rC&#10;vfqKKe2gm76n5X/tsf8ABOv4wfHb9pvxl458LWujSaFqv2L7M11qIikPlWUEL5XacfPG34Yrzlf+&#10;CdP7W8aqq+JgqqMBR4qlAA9K/Zaio5Fuac72PiP4a/sv/FbS/wBg74gfC7xTdQ6l471qS6+ySXGp&#10;tcRlHWEIGmboMo3Hb8a5L/gm/wDsT/Ev9mH4n+KNd8b2+mRWGoaP9igNjeidvM8+N+QAMDCnmv0J&#10;op8q0J5nqFFFFUSFFFFABRRRQAUUUUAFU4v+Qvc/9cIv/QpKuVTi/wCQvc/9cIv/AEKSgZcooooE&#10;flf+2x/wTr+MHx2/ab8ZeOfC1ro0mhar9i+zNdaiIpD5VlBC+V2nHzxt+GK/ULQ7WSx0XT7aUASw&#10;28cbgHIyFAP8qvUUlFJ3Kcm1Y+df29vgd4n/AGhv2eb7wd4QjtZdZm1C1uFW8nEMeyNyW+bB5xX5&#10;waD/AMEwf2nvC6TJot/p+kLMQZVsPELQByM4LbQM4yevrX7U0UnFSdxqTirH5ifsp/sUftIfDH9o&#10;Lwd4n8a699s8L6dPK97D/wAJDJc7laCRF/dnhvmZT+Ga++P2hfhXD8bvgj408DzbA+s6bJBbvJ92&#10;O4A3wOfZZVjb8K9DooUUlYTk27n44fBv/gk38WNP+K3hO88a2uhr4TtdSgudTWHUBK8kCOHaMLt5&#10;3Bdv/As1+x9FFEYqOwSk5bn5s/tK/s2/tg/Fbxn4903R/FttL8NtYvZ1tNJuNUjRDZs+UjZdmQMY&#10;4zXjnwt/4J+/tdfBO+vr3wNrOl+Grq+jWG5ls9XQGVFOQpyh6Gv2Jopci3HzvY+ebfxt4x/Z2/Yt&#10;vfEvxP1JNR8ceH9FuZry6aVZRPdl3Fuu4AA7meFOnevkP/gjH8MJr64+InxU1JGnuJpE0Szu5SSz&#10;MSJ7oknqSTbc/Wv0G+NnwV8OftAeAbnwb4sF5JoV1NFNPFZ3BhaQxtuUFhzjcAceqinfBX4L+Fvg&#10;D8P7Lwb4PtJLTRbWSWZRPKZZXeRy7Mznljzj6ADtRy6oObRndV+Un7RP/BOP4x/Ev9qTxP480W10&#10;Z9A1DWY76Bp9RCSmMbM5XbwflPFfq3RVOKluKMnHYKKKKZJ+Un7YH/BMX4lfEr9obxb4u+H9vo7+&#10;HtdmXUNl3fCCRLh0Bnyu3nMm98/7ftX3J+xN8ALj9mv9nnQPB+pLB/b5kmvtVktm3o9zK5PDd9sY&#10;jTPfZXu9FSopO5Tk2rHjv7UP7LvhL9qz4fDw14m82zurWQ3Gm6vaAefZTYwSM8MjDAZDwwA6EKw/&#10;MrWP+CSPx48D+InuPB/iTQ9RiUkQahZ6jNYXGw/31KfKT6K7D3r9l6KHFSBScT8u/wBm3/glT8QN&#10;A+Lnhr4hfErxnp8Vxouq2usLZ6fJJfXN1LBIsipLLIFCgsgBI35GenWv1EoopqKjsJyctwooopiC&#10;qcv/ACF7b/rhL/6FHVyqcv8AyF7b/rhL/wChR0mBcooopgfnP/wUa/YZ+KH7TXxu0TxR4Kt9Ll0q&#10;08OwabK19fCB/OS5uZCApByNsyc/WvqbwT+zxa61+yH4e+EHxAs4Zwvh230nUEgcOI5kjUCSJ8fe&#10;R1DK2OqivcqKnlV7lcztY/JD4L/8E+P2kv2avjdY+MfBzaBqUGmXbxfPqnkpqVkWw0ciFSVDpg4O&#10;drbSOVBr6t/4KLfsneI/2rPhv4Q/4RO0s08WaNftII7+4WILbTRYmTeMjIdIfY7TX2FRRyq1h8zv&#10;c+Df+CbP7EPjH9mHxF418Q+PIdNj1PULWCw077BcicrDvZ59xwMZZYOP9k18/wD7Tn/BLn4q+Ofj&#10;9458SeCbXRn8NazqT6jbG61AQyBpgJJQU28AStIB7AV+uVFLkVrBzu9zyj4d/AfTfDX7Muk/CPUV&#10;36f/AMI2dD1E27bfMMsBS5ZTjgszyNn3r839H/4JqftLfAX4h32p/CjxjpsMTq9vDq1rqTWks1uz&#10;AhJomQjPyqSvzqCAQcgV+u9FNxTEpNH46/F7/glz+0T408XDWdQ8T6f481W6tYnvdW1LVGVhNg5i&#10;TzAWMaDCqcKPRVHFfVn/AAUO/ZK8f/tKeB/hppfgyDT5bvQTOb0X12IVG+KFRtODnlGr7eopciHz&#10;s+PfBf7MPjfQv+CcNx8F7qGxHjaTTdQtRGl0Db75r6aZP3mOmyRc8deK5P8A4Jqfse/ET9lvWvHt&#10;z45g06GLWbezjtTYXgnJMTTFt2AMffX9a+7qKfKtBczs0flJ8aP+CWnxW0H426j44+DviPTo7S41&#10;KTU7DffPZX2nSO5coGC7SqliAwbJHBHr9CfBP9kH4j+OPhT8SvDH7SniL/hKpfFL2n2OW31F7ibT&#10;/IVyrxkoEjYO6sAuQcNuGCc/a9FLlQ+Zn5P2X/BNz9pX9n7xLf3Hwc+Jdn/Zly2N9vqEunyzKM7T&#10;PAVaIkZ4O5uvGK9C+D/7EP7SOvfGjwX46+MfxNt9SsPDepw6lHpkmpT3rM0bZ2pHtWKPPTcDnnoa&#10;/R6ijkQc7Py+/bq/4J8/Fv8AaA/aO13xp4TttHk0S8trSKJrzUBDJujgRGyu045Br69/be/ZX/4a&#10;0+D6eGrTU4dH17T71dR0y8uVZofNCMjRybckIyueQCQQpwcYP0JRT5Vr5i5np5H5E+B/2Af2wvh/&#10;oGpeDvDXjmw8O+GdRkLXMdn4gljt2JADOAse9dwAB2gFgADkV+u1FFCjy7A5cwUUUVRIUUUUAFFF&#10;FABRRRQAUUUUAFFFFABRRRQAUUUUAFFFFABRRRQAUUUUAFFFFABRRRQAUUUUAFFFFABRRRQAUUUU&#10;AFFFFABRRRQAUUUUAFFFFABRRRQAUUUUAFFFFABRRRQAUUUUAFFFFABRRRQAUUUUAFFFFABRRRQA&#10;UUUUAFFFFABRRRQAUUUUAFFFFABRRRQAUUUUAU7H/j61D/ruP/RSVcqnY/8AH1qH/Xcf+ikq5QNh&#10;Xnn7Qvwrh+N3wR8aeB5tgfWdNkgt3k+7HcAb4HPssqxt+Feh0UCPxw+Df/BJv4saf8VvCd541tdD&#10;Xwna6lBc6msOoCV5IEcO0YXbzuC7f+BZr9Tf2hNH8WeIvgn4z0fwKkLeK9S02SxsGnn8hY2lHltJ&#10;vwcFEZmHuoFehUVKio7FOTe5+cX/AAT+/wCCdnij4IfEzXfFHxT0vRL2Iab9j021SZbxPMkkUySF&#10;SuAVVNoz/wA9D6V9RftSfsv6D8ZvgJ4w8J6F4f0fT9evLTzNNuIrWOArcxuskYLquVVmQKT6Ma97&#10;ooUUlYHJt3Pzn/YV/Y5+NP7OsnxJ0jxNaaT/AMI/4q0GS3T7JqIlZL1AywkrgYUrLKCf92uW/YV/&#10;4J8/Fv8AZ/8A2jtC8aeLLbR49Es7a7ilaz1ATSbpIHRcLtGeSK/UGilyLQfO9T5N/b+/Yph/aq8E&#10;2uoaAtrZfEPRuLC6nby0uoCcvbSsAeOdyn+FsjgMa4T/AIJ7/Af9oH9mO+vPCnjS20u/+Hd8WuI1&#10;t9TWWXTbnHLRqQMo+MMo74Yc7t33bRT5Ve4uZ2sFFFFUSFFFFABRRRQAVT0f/kEWP/XBP/QRVyqe&#10;j/8AIIsf+uCf+gil1DoXKKKKYHyT/wAFH/2a/Gn7Tnwr8M6B4JispdQsNaF9ML65ECiMQSpwSDk5&#10;ccVe/wCCcv7OvjD9mX4I634X8axWcWq3fiKfUolsbgTp5L21tGCWAGDuhfj6V9UUUuVXuVzO1j4u&#10;/wCClX7Kvjv9qPQfAlp4GhsJptHubuW6+3XQgAWRIgu3IOeUNeu/sY/CzW/2ff2W/CPg7xg1paat&#10;oq3z3jQ3AeBFkvJ5w3mcDASRST259K90r4g/bE/YI8d/tIfEy68RaD8UT4b0a6sYrKbQ5lnMJ2Ah&#10;mIR9rbs8gr270rWd0NO6sz4E/wCCctymp/8ABQLwXd2+54JbnV5lbaR8rafd4J9Oo/OvrL9uL/gl&#10;/wCIvi98UdR+IPwzv9MS51hll1PRdSlaDE4UBpopArA78AsrYw2SCc4HtH7Fn/BOzQf2Udbu/FWp&#10;a63i3xlPA1rFdLbfZ7eyibBcRoWYs7YwXJHHAAy277AqIx92zKlLW6Pxn1T/AIJQ/H/XvCEN5quv&#10;aZqOtWtylraaPc6q8yxWuxi8glYbUwyxqI1ByCSSNoB+8P8AgnL+zr4w/Zl+COt+F/GsVnFqt34i&#10;n1KJbG4E6eS9tbRglgBg7oX4+lfVFFUopO6Jcm1YKKKKsgKKKKACiiigAqnrH/IIvv8Arg//AKCa&#10;uVT1j/kEX3/XB/8A0E0PYa3LlFFFAjw/9tj4R+IPjt+zJ4y8DeFkt5Nd1X7F9mW6m8qM+VewTPls&#10;HHyRt+OK/MPQf+CXf7Tfhdpm0W803SGmAErWHiBoC4GcBtoGcZPX1r9rKKlxUndlxk4qx+SHwv8A&#10;+COPjvxD4kjv/ij4y07TtNaQSXMWjyyXl9cDqy+ZIiohPTf8/wDumv0C+Kn7KXhPx7+zLe/BbSI/&#10;+EZ8PraRwac9uC/2WSKQSxyEE5fMi5fJy25ucnNe20UKKQnJs/I74Z/8E+/2ufgrqmo6Z4G8c6X4&#10;c0zUZVS6vNP1mRIJAOBKYzFuBAJ5C7uwqbwN/wAEyfjV4P8A2oPC/jK/1LT/ABLo2l+LLLV7rW7z&#10;UT9svIorqOWSZkbcxdgrHBYkk9a/WuilyIrnZ8jf8FBv2Jb79rjw54evPDmq2eleLPD7TLANR3C3&#10;uoZdhaN2UMUYFFKnaRywPXI+d/2fP2M/2s/h34m8C6Lqfja3sPhroOv2ep3WkQ69I0UlvFcpNLEi&#10;KmSGAYiM4QscnGSa/UGinyq9yVJpWPy0/bC/4JY+N/Hvxo17xv8ADS90m407xBdPqF1p+oXLW81t&#10;dSHdKVbaVdGcs+cggsRg4yeK8bf8Ekfi9feDdL1OXxVZeK/Hc1xsu7ee/f7NaWoU7FWaVd8j7j0A&#10;VV5xu61+wFFLkQ+dnx58JP2YfHHg3/gntr3we1GGxXxleabqtrFHHdBoC9xJK0eZMcDDjPHFcR/w&#10;TZ/Yz+I/7L/jPxnqXjiDTYrXVdPht7Y2N4JyXWQscgAYGDX31RT5VoLmeqPyx/ag/wCCd/xf+LH7&#10;V/iT4gaDa6O/h6+1G1uYWuNREcpSOKFWym3g5Rq+pv8Ago1+zr4w/aa+COieF/BUVnLqtp4ig1KV&#10;b64ECeSltcxkhiDk7pk4+tfVFFHKtQ5nofM3/BPj4B+K/wBm/wCAs3hLxlFaRau2sXF6FsrgTJ5b&#10;pEF+YAc5Q8V9M0UVSVlYTd3cKKKKBBRRRQAUUUUAFFFFABRRRQAUUUUAFFFFABRRRQAUUUUAFGlf&#10;8he9/wCuEP8A6FLRRpX/ACF73/rhD/6FLWdT4TSn8RsUUUVzHSFFFFABRRRQAUUUUAFFFFABRRRQ&#10;AUUUUAFFFFABRRRQAUUUUAFFFFABRRRQAUUUUAFFFFABRVHUNUFjNDF9nmuJJFZgItvAUqDncw/v&#10;CoP7cb/oG3f5xf8AxdOzYro1aKyv7cb/AKBt3+cX/wAXR/bjf9A27/OL/wCLp8r7C5l3NWisr+3G&#10;/wCgbd/nF/8AF0f243/QNu/zi/8Ai6OV9g5l3NWisr+3G/6Bt3+cX/xdH9uN/wBA27/OL/4ujlfY&#10;OZdzVorK/txv+gbd/nF/8XR/bjf9A27/ADi/+Lo5X2DmXc1aKyv7cb/oG3f5xf8AxdH9uN/0Dbv8&#10;4v8A4ujlfYOZdzVorK/txv8AoG3f5xf/ABdH9uN/0Dbv84v/AIujlfYOZdzVorK/txv+gbd/nF/8&#10;XR/bjf8AQNu/zi/+Lo5X2DmXc1aKyv7cb/oG3f5xf/F0f243/QNu/wA4v/i6OV9g5l3NWisr+3G/&#10;6Bt3+cX/AMXR/bjf9A27/OL/AOLo5X2DmXc1aKyv7cb/AKBt3+cX/wAXR/bjf9A27/OL/wCLo5X2&#10;DmXc1a56x/1c/wD18z/+jXq5/bjf9A27/OL/AOLrM06W5khkdNPuHVp5iCGiHWVuOX7dKuHuvUif&#10;vLQ0KKh3Xn/QMuf++4v/AIujdef9Ay5/77i/+Lrbmj3MeWXYmoqHdef9Ay5/77i/+Lo3Xn/QMuf+&#10;+4v/AIujmj3Dll2JqKh3Xn/QMuf++4v/AIujdef9Ay5/77i/+Lo5o9w5Zdiaiod15/0DLn/vuL/4&#10;ujdef9Ay5/77i/8Ai6OaPcOWXYmoqHdef9Ay5/77i/8Ai6N15/0DLn/vuL/4ujmj3Dll2JqKh3Xn&#10;/QMuf++4v/i6N15/0DLn/vuL/wCLo5o9w5Zdiaiod15/0DLn/vuL/wCLo3Xn/QMuf++4v/i6OaPc&#10;OWXYmoqHdef9Ay5/77i/+Lo3Xn/QMuf++4v/AIujmj3Dll2Jqp6p/wAeqf8AXeH/ANGrU268/wCg&#10;Zc/99xf/ABdVNUa6+zJu064QefDyXi/56LgcP36fjS5o9xqLvsaNFQ7rz/oGXP8A33F/8XRuvP8A&#10;oGXP/fcX/wAXT5o9xcsuxNRUO68/6Blz/wB9xf8AxdG68/6Blz/33F/8XRzR7hyy7E1FQ7rz/oGX&#10;P/fcX/xdG68/6Blz/wB9xf8AxdHNHuHLLsTUVDuvP+gZc/8AfcX/AMXRuvP+gZc/99xf/F0c0e4c&#10;suxNRUO68/6Blz/33F/8XRuvP+gZc/8AfcX/AMXRzR7hyy7E1FQ7rz/oGXP/AH3F/wDF0brz/oGX&#10;P/fcX/xdHNHuHLLsTUVDuvP+gZc/99xf/F0brz/oGXP/AH3F/wDF0c0e4csuxNRUO68/6Blz/wB9&#10;xf8AxdG68/6Blz/33F/8XRzR7hyy7E1FQ7rz/oGXP/fcX/xdG68/6Blz/wB9xf8AxdHNHuHLLsQ3&#10;3/H1p/8A13P/AKKerlZ16119psM6dcKfPOAXi+b92/A+f8efSre68/6Blz/33F/8XS5l3Hyy7E1F&#10;Q7rz/oGXP/fcX/xdG68/6Blz/wB9xf8AxdPmj3Fyy7E1FQ7rz/oGXP8A33F/8XRuvP8AoGXP/fcX&#10;/wAXRzR7hyy7E1FQ7rz/AKBlz/33F/8AF0brz/oGXP8A33F/8XRzR7hyy7E1FQ7rz/oGXP8A33F/&#10;8XRuvP8AoGXP/fcX/wAXRzR7hyy7E1FQ7rz/AKBlz/33F/8AF0brz/oGXP8A33F/8XRzR7hyy7E1&#10;FQ7rz/oGXP8A33F/8XRuvP8AoGXP/fcX/wAXRzR7hyy7E1FQ7rz/AKBlz/33F/8AF0brz/oGXP8A&#10;33F/8XRzR7hyy7E1FQ7rz/oGXP8A33F/8XRuvP8AoGXP/fcX/wAXRzR7hyy7E1U4v+Qvc/8AXCL/&#10;ANCkqbdef9Ay5/77i/8Ai6qRtdf2tc/8S64LeRFld8WR80nP38ev5UuaPcfK+xo0VDuvP+gZc/8A&#10;fcX/AMXRuvP+gZc/99xf/F0+aPcXLLsTUVDuvP8AoGXP/fcX/wAXRuvP+gZc/wDfcX/xdHNHuHLL&#10;sTUVDuvP+gZc/wDfcX/xdG68/wCgZc/99xf/ABdHNHuHLLsTUVDuvP8AoGXP/fcX/wAXRuvP+gZc&#10;/wDfcX/xdHNHuHLLsTUVDuvP+gZc/wDfcX/xdG68/wCgZc/99xf/ABdHNHuHLLsTUVDuvP8AoGXP&#10;/fcX/wAXRuvP+gZc/wDfcX/xdHNHuHLLsTUVDuvP+gZc/wDfcX/xdG68/wCgZc/99xf/ABdHNHuH&#10;LLsTUVDuvP8AoGXP/fcX/wAXRuvP+gZc/wDfcX/xdHNHuHLLsTUVDuvP+gZc/wDfcX/xdG68/wCg&#10;Zc/99xf/ABdHNHuHLLsTUVDuvP8AoGXP/fcX/wAXRuvP+gZc/wDfcX/xdHNHuHLLsTUVDuvP+gZc&#10;/wDfcX/xdG68/wCgZc/99xf/ABdHNHuHLLsTUVDuvP8AoGXP/fcX/wAXRuvP+gZc/wDfcX/xdHNH&#10;uHLLsTUVDuvP+gZc/wDfcX/xdG68/wCgZc/99xf/ABdHNHuHLLsTVTl/5C9t/wBcJf8A0KOpt15/&#10;0DLn/vuL/wCLqpI11/a1t/xLrgN5EuF3xZPzR8/fx6fnScl3Hyy7GjRUO68/6Blz/wB9xf8AxdG6&#10;8/6Blz/33F/8XT5o9xcsuxNRUO68/wCgZc/99xf/ABdG68/6Blz/AN9xf/F0c0e4csuxNRUO68/6&#10;Blz/AN9xf/F0brz/AKBlz/33F/8AF0c0e4csuxNRUO68/wCgZc/99xf/ABdG68/6Blz/AN9xf/F0&#10;c0e4csuxNRUO68/6Blz/AN9xf/F0brz/AKBlz/33F/8AF0c0e4csuxNRUO68/wCgZc/99xf/ABdG&#10;68/6Blz/AN9xf/F0c0e4csuxNRUO68/6Blz/AN9xf/F0brz/AKBlz/33F/8AF0c0e4csuxNRUO68&#10;/wCgZc/99xf/ABdG68/6Blz/AN9xf/F0c0e4csuxNRUO68/6Blz/AN9xf/F0brz/AKBlz/33F/8A&#10;F0c0e4csuxNRUO68/wCgZc/99xf/ABdG68/6Blz/AN9xf/F0c0e4csuxNRUO68/6Blz/AN9xf/F0&#10;brz/AKBlz/33F/8AF0c0e4csuxNRUO68/wCgZc/99xf/ABdG68/6Blz/AN9xf/F0c0e4csuxNRUO&#10;68/6Blz/AN9xf/F0brz/AKBlz/33F/8AF0c0e4csuxNRUO68/wCgZc/99xf/ABdG68/6Blz/AN9x&#10;f/F0c0e4csuxNRUO68/6Blz/AN9xf/F0brz/AKBlz/33F/8AF0c0e4csuxNRUO68/wCgZc/99xf/&#10;ABdG68/6Blz/AN9xf/F0c0e4csuxNRUO68/6Blz/AN9xf/F0brz/AKBlz/33F/8AF0c0e4csuxNR&#10;UO68/wCgZc/99xf/ABdG68/6Blz/AN9xf/F0c0e4csuxNRUO68/6Blz/AN9xf/F0brz/AKBlz/33&#10;F/8AF0c0e4csuxNRUO68/wCgZc/99xf/ABdG68/6Blz/AN9xf/F0c0e4csuxNRUO68/6Blz/AN9x&#10;f/F0brz/AKBlz/33F/8AF0c0e4csuxNRUO68/wCgZc/99xf/ABdG68/6Blz/AN9xf/F0c0e4csux&#10;NRUO68/6Blz/AN9xf/F0brz/AKBlz/33F/8AF0c0e4csuxNRUO68/wCgZc/99xf/ABdG68/6Blz/&#10;AN9xf/F0c0e4csuxNRUO68/6Blz/AN9xf/F0brz/AKBlz/33F/8AF0c0e4csuxNRUO68/wCgZc/9&#10;9xf/ABdG68/6Blz/AN9xf/F0c0e4csuxNRUO68/6Blz/AN9xf/F0brz/AKBlz/33F/8AF0c0e4cs&#10;uxNRUO68/wCgZc/99xf/ABdG68/6Blz/AN9xf/F0c0e4csuxNRUO68/6Blz/AN9xf/F0brz/AKBl&#10;z/33F/8AF0c0e4csuxNRUO68/wCgZc/99xf/ABdG68/6Blz/AN9xf/F0c0e4csuxNRUO68/6Blz/&#10;AN9xf/F0brz/AKBlz/33F/8AF0c0e4csuxNRUO68/wCgZc/99xf/ABdG68/6Blz/AN9xf/F0c0e4&#10;csuxNRUO68/6Blz/AN9xf/F0brz/AKBlz/33F/8AF0c0e4csuxNRUO68/wCgZc/99xf/ABdG68/6&#10;Blz/AN9xf/F0c0e4csuxNRUO68/6Blz/AN9xf/F0brz/AKBlz/33F/8AF0c0e4csuxNRUO68/wCg&#10;Zc/99xf/ABdG68/6Blz/AN9xf/F0c0e4csuxNRUO68/6Blz/AN9xf/F0brz/AKBlz/33F/8AF0c0&#10;e4csuxNRUO68/wCgZc/99xf/ABdG68/6Blz/AN9xf/F0c0e4csuxNRUO68/6Blz/AN9xf/F0brz/&#10;AKBlz/33F/8AF0c0e4csuxNRUO68/wCgZc/99xf/ABdG68/6Blz/AN9xf/F0c0e4csuxNRUO68/6&#10;Blz/AN9xf/F0brz/AKBlz/33F/8AF0c0e4csuxNRUO68/wCgZc/99xf/ABdG68/6Blz/AN9xf/F0&#10;c0e4csuxNRUO68/6Blz/AN9xf/F0brz/AKBlz/33F/8AF0c0e4csuxNRUO68/wCgZc/99xf/ABdG&#10;68/6Blz/AN9xf/F0c0e4csuxNRUO68/6Blz/AN9xf/F0brz/AKBlz/33F/8AF0c0e4csuxNRUO68&#10;/wCgZc/99xf/ABdG68/6Blz/AN9xf/F0c0e4csuxNRUO68/6Blz/AN9xf/F0brz/AKBlz/33F/8A&#10;F0c0e4csuxNRUO68/wCgZc/99xf/ABdG68/6Blz/AN9xf/F0c0e4csuxNRUO68/6Blz/AN9xf/F0&#10;brz/AKBlz/33F/8AF0c0e4csuxDY/wDH1qH/AF3H/opKuVnWTXX2m/xp1wx88ZAeL5f3acH5/wAe&#10;PWre68/6Blz/AN9xf/F0uaPcbi+xNRUO68/6Blz/AN9xf/F0brz/AKBlz/33F/8AF0+aPcXLLsTU&#10;VDuvP+gZc/8AfcX/AMXRuvP+gZc/99xf/F0c0e4csuxNRUO68/6Blz/33F/8XRuvP+gZc/8AfcX/&#10;AMXRzR7hyy7E1FQ7rz/oGXP/AH3F/wDF0brz/oGXP/fcX/xdHNHuHLLsTUVDuvP+gZc/99xf/F0b&#10;rz/oGXP/AH3F/wDF0c0e4csuxNRUO68/6Blz/wB9xf8AxdG68/6Blz/33F/8XRzR7hyy7E1FQ7rz&#10;/oGXP/fcX/xdG68/6Blz/wB9xf8AxdHNHuHLLsTUVDuvP+gZc/8AfcX/AMXRuvP+gZc/99xf/F0c&#10;0e4csuxNVPR/+QRY/wDXBP8A0EVNuvP+gZc/99xf/F1U0hrr+ybLbp1w6+QmGV4sH5Rzy+aXMr7j&#10;5ZdjRoqHdef9Ay5/77i/+Lo3Xn/QMuf++4v/AIunzR7i5Zdiaiod15/0DLn/AL7i/wDi6N15/wBA&#10;y5/77i/+Lo5o9w5Zdiaiod15/wBAy5/77i/+Lo3Xn/QMuf8AvuL/AOLo5o9w5Zdiaiod15/0DLn/&#10;AL7i/wDi6N15/wBAy5/77i/+Lo5o9w5Zdiaiod15/wBAy5/77i/+Lo3Xn/QMuf8AvuL/AOLo5o9w&#10;5Zdiaiod15/0DLn/AL7i/wDi6N15/wBAy5/77i/+Lo5o9w5Zdiaiod15/wBAy5/77i/+Lo3Xn/QM&#10;uf8AvuL/AOLo5o9w5Zdiaiod15/0DLn/AL7i/wDi6N15/wBAy5/77i/+Lo5o9w5Zdiaqesf8gi+/&#10;64P/AOgmpt15/wBAy5/77i/+Lqpq7XX9k3u7TrhF8h8szxYHynnh80uaPcai77GjRUO68/6Blz/3&#10;3F/8XRuvP+gZc/8AfcX/AMXT5o9xcsuxNRUO68/6Blz/AN9xf/F0brz/AKBlz/33F/8AF0c0e4cs&#10;uxNRUO68/wCgZc/99xf/ABdG68/6Blz/AN9xf/F0c0e4csuxNRUO68/6Blz/AN9xf/F0brz/AKBl&#10;z/33F/8AF0c0e4csuxNRUO68/wCgZc/99xf/ABdG68/6Blz/AN9xf/F0c0e4csuxNRUO68/6Blz/&#10;AN9xf/F0brz/AKBlz/33F/8AF0c0e4csuxNRUO68/wCgZc/99xf/ABdG68/6Blz/AN9xf/F0c0e4&#10;csuxNRUO68/6Blz/AN9xf/F0brz/AKBlz/33F/8AF0c0e4csuxNRUO68/wCgZc/99xf/ABdG68/6&#10;Blz/AN9xf/F0c0e4csuxNRUO68/6Blz/AN9xf/F0brz/AKBlz/33F/8AF0c0e4csuxNRUO68/wCg&#10;Zc/99xf/ABdG68/6Blz/AN9xf/F0c0e4csuxNRUO68/6Blz/AN9xf/F0brz/AKBlz/33F/8AF0c0&#10;e4csuxNRUO68/wCgZc/99xf/ABdG68/6Blz/AN9xf/F0c0e4csuxNRUO68/6Blz/AN9xf/F0brz/&#10;AKBlz/33F/8AF0c0e4csuxNRUO68/wCgZc/99xf/ABdG68/6Blz/AN9xf/F0c0e4csuxNRUO68/6&#10;Blz/AN9xf/F0brz/AKBlz/33F/8AF0c0e4csuxNRUO68/wCgZc/99xf/ABdG68/6Blz/AN9xf/F0&#10;c0e4csuxNRUO68/6Blz/AN9xf/F0brz/AKBlz/33F/8AF0c0e4csuxNRpX/IXvf+uEP/AKFLUO68&#10;/wCgZc/99xf/ABdSaOZDq175sD27eRD8shUn70vPykionJNaGkItPU2qKKK5zcKKKKACiiigAooo&#10;oAKKKKACiiigAooooAKKKKACiiigAooooAKKKKACiiigAooooAKKKKAMfVf+QvZf9cJv/QoqKNV/&#10;5C9l/wBcJv8A0KKiumn8JzVPiCivlz9qT4h+JfCXxA0+z0bWrzTbV9LjlaK3kKqXMsoLfXCgfhXn&#10;sni34v22gprrahr40gqJReZZotp6MT0x9aHOzsChdXPuWivnv9mz45ax441W58O+IZEu7mO3NxbX&#10;gQI7BSAyMAME4IIOB0Oc171fapZaXGHvbuCzQ9GnlVAfzPvVp3VyGmnYtUVS0/XNO1YsLG/tbwry&#10;RbzLJj8j7j86u0xBRWdeeI9J0+5+z3WqWdtccfuprhEfnpwTmr8ciyxq6MHRhlWU5BB7igB1FVNQ&#10;1ax0lFe+vLezRjhWuJVjB+mTUlnfW2pQCe0uIrqE8CSFw6n8RQBPRRRQAUUUUAFFFFABRRRQAUUU&#10;UAFTeH/+Qaf+u8//AKNeoam8P/8AINP/AF3n/wDRr1jU2RrT3NKisLxxeavYeEdWn0C3F1rSQMbS&#10;Fl3BpOg4yP1rxVvhj8btZtzqF58QINP1AjctjbgrGp7KSihf0b6msDoPoeivF/2efi7rPjebW/Dn&#10;imJV8R6LIVlmRAnmqGKsGVRtDKwxxgEEccHPtFABRXk/xK+G3jvxR4lN94e8dS+H9O8lE+xqHxuG&#10;ctwe/Fea+PvBPxI+HnhO/wBe1H4rXDQWqZEShw0rk4VFyepJH6ntQB9RUV4F4M1j4lX3wD0i90t3&#10;1DxTqF2THcX+1ytuzNiQluAMAEZzwRwcis3Wvh58bNF0y511PiBHfahbq1w9hCuInxkkKCgU8dio&#10;FAH0fRXmnwB+KsvxY8D/AG+9ijh1S0mNtdLEMK7AAhwOwIPT1Br0ugAooooAKKKKACiiigAqhrX/&#10;AB5x/wDXzb/+jkq/VDWv+POP/r5t/wD0clAF+iiuA+Ls3jprDS7TwGIIr+5uCtxd3CKyW8YUncdw&#10;I64/hJ9BQB39FfNXiHwJ8ZvBeh3fiKL4grqc1jE1zNZsCUZFGW2h12ngE4IHtzXq3wP+JEvxS8AW&#10;us3MC296sjW1ysf3DIuPmX0BBBx2yRQB39FFeSfGT4r+JPBaalZaL4N1LU1WzMo1iMN9ngypyxwp&#10;+6BnqKAPW6K8i/Zd8Tar4s+GH27WL+fUbz7bNH51w25toC4GfTk1B8fvizrHg+60Twx4UjR/E+ty&#10;BYpZFDCFSwUEA8Es2Rk5ACnjpQB7JRXzH4o074w/BvRz4rm8Xw+JLO3dDfWMqlkCFgONwBxkgErt&#10;Iz6Zx9A+C/FVt448KaXrtmpSC+gWURsclD0ZSe5BBH4UAbdFFFABRRRQAUUUUAFFFFAFDUv+PzS/&#10;+vlv/RMlX6oal/x+aX/18t/6Jkq/QAUV4/8AEnTvip4o8Yy6Z4V1K28PeHI7eNn1CVBvkkJJZVOG&#10;bIwOm0e9ec+MtQ+Kv7Pq2Ouah4oi8V6JNcLBPBcA53EEgfMNy5CthlPUcj1APqaiqej6pFrekWOo&#10;wBlhu4I7hA3UK6hhn8DVygAor49+Dtn8TPjBpN/fWvxFvdOFpOIGSZmfdlQ2QQa9k+Hvwx8f+G/F&#10;VpqGu+Ppdd0yNXEliwcByUIU8nsSD+FAHr1FeGeI/Dvxh8b+JtXisvEFv4U8NwXTJaMqATToOAw2&#10;gtj6suc8A1zOm+PfHnwV+JejeG/GerR+I9D1d1SG8YfOm5gu4Njd8rEZU5GDxQB9M0UUUAFFFFAB&#10;RRRQAUUUUAFUIf8AkOXn/XtD/wChS1fqhD/yHLz/AK9of/QpaAL9FFfNmn+MvHX7QHjHXLPwvr6e&#10;EvC+kyiI3MUQeeYksFbsSSFY4DKAMdTzQB9J0V84Q+NPHPwQ+I2haB4t1pPFPh3W5fKgv5I9ksZL&#10;BM565UshKksMNwc1ufGP4n+JJPiDpHw68EzQWWsX0fmXGoTKG8lSrNtAIIGEUsTgnkYwaAPc6K+a&#10;/Gul/FX4K6P/AMJTH43/AOEqsLYx/brK+t9oAZgOAWJIyQMqVPPTGa7jx/8AHAaN8D7bxppVuFut&#10;SSOO1im+YRSvnO7127X+pAoA9cor5g8TzfE34V+D9K8eXHjOTXPNaF7/AEi5gUQqsmCFBB9SFJUK&#10;eeK941jx9p+ifDyTxfcArYLYrerGTgtvUFEz6sWVfqaAOnorzL4A/wDCR6l4NfxD4mv7i5vdamN3&#10;DbSsdltASfLVFxwCCW+hX0r02gAooooAKKKKACiiigAooooAKKKKACiiigAooooAKKKKACqE3/Ic&#10;s/8Ar2m/9Ciq/VCb/kOWf/XtN/6FFQBfoqpq9vcXmk3sFpN9mupYHSGbn925UhW/A4NfPF/8I/jD&#10;p9jcXT/E0skEbSsqyy5IUE8ce1AH0lRXx/8ACXSfit8XPDlzrFh8Qrixhgu2tDHcTSFiyoj54HTD&#10;j8q93+Geh+Ifh3pmoP468Xwat9olQW9xcTlVjwDlcvjk9fwoA9JoqnNrFhbfZRNe28RuiFt98qjz&#10;icYCZPzZyOnqKTUdb07Rwpv7+1sg33ftEyx5+mTQBdoqtY6laapB59ldQ3cOceZBIHXPpkGp5JFh&#10;jZ3YIijczMcAAdSTQA6isuLxRo09vPcR6vYyQQY82VblCseTgbjnA59av2t1De28c9vNHPBINySR&#10;MGVh6gjrQBLRWddeItKsrwWlxqdnBdnGIJbhFc56fKTmtGgAooqpqGrWOkRrJfXlvZRscB7iVYwT&#10;9SaALdFUjrmnLpx1A39qLAYzdecvlckAfNnHUgfjXjf7P/xquPGWk63N4r1nT4Z7e88q38xo4Mx7&#10;c9MjPPegD3Giqk2rWVvYpey3lvHZsodbh5VEZUjIIbOMEc1Hp2vaZrDMthqNpfMoywt51kI+uCaA&#10;L9FVdR1Wy0eFZr+8t7KFm2CS4lWNS2CcZJ64B/Kor/xBpelrE17qVpZrKMxm4nRA49Rk80AX6K8U&#10;+E3xnk8R+NPiDY67rWnR6dpmoCHTGZ44g0XmTjIbPz/KkfPv717JZ3tvqFslxazxXNu/3ZYXDo3O&#10;OCODzQBPRRRQAUUUUAFFFFABRRRQAUUUUAFFFFABRRRQAUUUUAFFFFABRRRQAUUUUAFFFFABRRRQ&#10;AUUUUAFFFFABRRRQAUUUUAFFFFABRRRQAUUUUAFFFFABRRRQAUUUUAFFFFABRRRQAUUUUAFFFFAB&#10;RRRQAUUUUAFFFFABRRRQAUUUUAFFFFABRRRQAUUUUAFFFFABRRRQAUUUUAUNN/4/NU/6+V/9Ex1f&#10;qhpv/H5qn/Xyv/omOr9ABRRXlX7THiPU/Cvwpu9Q0i+m0+9W5hVZ4G2sAWwRmgD1Wivmrwv8L/ip&#10;4m8NaTrEfxRuYI9QtIbtYmDkoJEDhSc8kZr0PwzYeIvhD4L8Tat4t8Sv4pNvCbqEvuGwIjHYM5+8&#10;cCgD1KivmDSW+KHjL4dXnxJi8ayafOqzXdrosNsv2cwxEgqcnGTtbAZTnAyecj2f4RfEIfED4a6b&#10;4ivPLtp2jdbvnaiPGSrNz0Bxu9gfagDuKK8Z+C/iTWvid4u8S+Lpb66h8LJMbHSdP3YjcLjdKy56&#10;42+2Xb+7Xs1ABRRRQAUUUUAFFFFABRRRQAVQ0H/kB6d/17R/+gir9UNB/wCQHp3/AF7R/wDoIoAv&#10;0UV8nfHT4+eNl0q0t7Tw3q3giL7Tn+0LhmV58KfkX5QAOcnrnA6dwD6xoorm/iB4+0r4b+GbnWtW&#10;l2wxDbHCpG+aQ9EQHqT+gBPagDpKK+V/hD8T/G3ir49w2viC5uLK0u7aS5XR8lYokMW6P5f93acn&#10;k5zX0/qGpWek2/n311BZwZ2+ZcSBFyegyT1oAs0VRm1AXGjzXmmvFenymeBo2DpIwBwAQeeRjg14&#10;HaeAfjf4xt01DVfGsPhuSRcpYWy4KDqA2wAZ59WNAH0VRXz98IfiZ4v0r4pXvw48bTxapeRRl7fU&#10;IgAThA4yQBuUoc5I3AjB9vc9c1yx8N6Rd6pqVylpY2sZklmkOAoH8yegHUkgUAXqK+RP+F3+LvGH&#10;xk8JTwzXmi+FtS1CKKzs/uC5gEoVncfxbjkenBA6V9d0AFFFFABRRRQAVQ17/kB6j/17Sf8AoJq/&#10;VDXv+QHqP/XtJ/6CaAL9FFea/Hr4rP8ACfwX9ttI459WvJfs1nHIMqGwSXI7hQOnqRQB6VRXzPd+&#10;Efjhpfh2TxW3jNZNQjh+1y6MyDAXG5k2ldm4D+HHbg16H4K8aah8cvg3Nd6Vef2Dr0mbSS4iyRBO&#10;pUll5zgqQfbdigD1Wivn3/hSfxX/AOirT/8AfMn+Nc78NdS8a2H7Q9v4WvPF954osNPilk1Egt5K&#10;HyWABBJzh2jH+8cdqAPqSisbxl4ki8IeE9X1qbbssbWSfa3RmCnav4nA/GvNP2V9HvLf4Z/2xqMs&#10;k97rV1Jdl5XLHywdqjB6DIZuP71AHslFfJ3x0+PnjZdKtLe08N6t4Ii+05/tC4ZlefCn5F+UADnJ&#10;65wOnf6xoAKK8k+MnxX8SeC01Ky0XwbqWpqtmZRrEYb7PBlTljhT90DPUU39l3xNqviz4YfbtYv5&#10;9RvPts0fnXDbm2gLgZ9OTQB67RRXgfw8up/iB+0f4w10TStpGgxDTrdVl/d+b9wnHQ52zH/gQoA9&#10;8or5/uPCfxq8eahe3E3ieDwlpi3EgtbaGMCUxhiFY7RnBAH3mz7VU8B/Ebxp8Pfixa/D/wAdXset&#10;QX6A2WoqvzjO7Yc4BYEqykNyCBzgcgH0XRXiPx0+KniDS/E+ieBfBhjTxFqwDvdOA3kISQMA5APy&#10;sxJHAHHWuN8VN8WvgTZ23iS+8UR+K9HWVEvrWVSQgYgDBYZAJ4DKRyRkUAfUFFcB4y8TeINb+Gtn&#10;q3gGKO51PUhbvbGUKwjjkwWZsnaCoPOc454rzPUPhr8brWxl1hPiBHdapEpmGnwr+7cjnYoKBCew&#10;BXFAH0XRXlv7Pfxan+LHg6W41CJItXsJRb3RjGFkyMrIB2yMgj1U9AQK2fi38VLH4W+Hftcifa9V&#10;uT5Nhp6cvPKenA52g4yR6gdSKAO5or5s/Zr8ceL/ABJ8SvFVh4q1C5mmtoCzWUhwlvJ5oBVV/hxk&#10;jFfSdABRRRQAUUUUAFFFFABRRRQAUUUUAFFFFABVCH/kOXn/AF7Q/wDoUtX6oQ/8hy8/69of/Qpa&#10;AL9FFFABRRRQAUUUUAFFFFABRRRQAUUUUAFFFFABRRRQAUUUUAFFFFABRRRQAUUUUAFFFFABRRRQ&#10;Bj6r/wAhey/64Tf+hRUUar/yF7L/AK4Tf+hRUV00/hOap8R8dftjf8lN0z/sDxf+jp6xLj42+JW+&#10;FSeEo9Ehi0v7Its18YpCxj7kHO0Z9f8A9dbf7Y3/ACU3TP8AsDxf+jp67DwL+0r4R8J/DXStHure&#10;+vL60sxDJbpAux2wfl3Funrx+BrP7T1safZWhhfshzeGrPxBeme/kXxNdQmCC1lj2xmIEM2xsncx&#10;2g4OMAHGecdX8WvgTpPiLx1qniTxD4zs/D9neCIQQzBQ2EiRD8zuB1XOAD1rwz4I6bd678YPD5sY&#10;MeVerdyLHwscSHc3PYY498gd6qaxfr4w+K1w3i/U57O2mv3iurnaWa3jDEBVXnAGAAMcUXXLZodn&#10;zXTDx3oGk+A9ZspvCni9dcDAv9otA0Mtu4IwMg85zwQex4459p+Ivxb8RL+z74Uv4LiS3v8AWC1v&#10;dX0J2viMsDgjoz7c5Ho1eRfFzR/AWiyaXB4I1S61U4kN7LcEkD7nlgHYoz9/OPavZdI8VeFdD/Z/&#10;8F6b4w06W+0jVPtCGSEZaBklchxyCDz1HP1zQt2hPozyL4c+A/CHjPT5Jde8cx6DqrTFVt7iH5dv&#10;GHMjMFOST3GMV7N4T0zUP2d/h34y1WTUbbW7OYQf2TcW8m6ORyXTO3nGCykgEg4615R4+8E/DKy0&#10;S51Hwx42mublQDDptxbs7SEkfLu2rt7nJHbFM+G+i+IPF3wq8c6XZCa40+1WC8jhwWHnK+WVB6lA&#10;Scddq+tC0G9TL8K2OmfEnVtR1Lxx41/sqTI2vOjTSzMfQdFUf1AApNB8VSfB/wCJHn+H9cGq6VFM&#10;okmhDLHdwHBZWQ9wCR7EZFJ8JrXwBqF1d2vjie8sd20211bsRGOu5XAUkdsHGOua7vxFovwM0eFR&#10;ZX2ra1dyMFS3tJiBk92ZkAA/M+1Strje9j7AooorqOUKKKKACiiigAooooAKKKKACpvD/wDyDT/1&#10;3n/9GvUNTeH/APkGn/rvP/6NesamyNae5pVi+MvF2m+BfDd7rWqzCGztU3H+87fwoo7sTwKseJPE&#10;Wn+E9DvNX1ScW1haJ5kspBOBnAAA6kkgAepr5uthL+0t4ui1fxBdJongHTnP2PT5rgRyXrA/eYZ4&#10;z3bsPlXnJrA6Da/ZT8P6lqmoeKviBqcTQHXp2+zqcjcpkZ5GH+zuIUf7pr6JrN0u/wBIWKCw065s&#10;/LhjEcVvbSKQqKMABQeAAK5bV/jN4f0b4g2ngyVbybW7lo1VYYQyLvGQWbPAA5PHAoA7uvmv42Xc&#10;3xh+Lug/DXT5W/s2xcXeqyRngHGSDz1VDgf7UmK9s+Jfji2+HPgnVNeuNrNbRYgiY/62Y8InXuxG&#10;cdACe1eY/sq+Cbmz8PX/AI01gtNrfiKUzebL9/ydxIP/AANst9AtAHuFpaw2NrDbW8aw28KLHHGo&#10;wFUDAA9gBXD/ABs+JNp8M/Ad9fSy7dQuI2t7GFWw7zFSAw74XO4n29SK1/iJ8QtJ+GXhmbWtXdhC&#10;rCKKKMZeaUglUX3IBPPAAJrxD4f+F2+LHixfH/xDu7OGBDnStAluF2xoDlWdSenfaeWPJ4wCAdj+&#10;yr4EuvBfwyWbUIjDe6tOb0xtkMkZVVjBHY4Bb/gYr2WqtnqllqDMLW7guSvLCGVXx9cGrVABRRRQ&#10;AUUUUAFFFFABVDWv+POP/r5t/wD0clX6oa1/x5x/9fNv/wCjkoAv0UVzfij4ieH/AAXqWl2WuajH&#10;pj6kJPs8tx8sRKFNwZ+i/wCsHXA4PNAHhfxw+IHxHEGu6TNoEmj+EGmkt5tctLYzym1JK7sbwAGB&#10;56deCK9b+Bum+HNL+Gmkw+Frs3+mMpdrlhh5JSfnLj+Fs8bewAHPWl+JHxH8MaH4F1e5utXsZ45r&#10;SWOKGOdHadmQgKoBOc5H51wn7HGk32n/AAruJ7oOlveahJNbIy4+QIiFgfQspH/AfegD3euc+JH/&#10;ACTvxT/2Crr/ANEtWP4D+M3h/wCI2valpWjLeSTaepaaWWELFw20ANnkk5I9ga2PiR/yTvxT/wBg&#10;q6/9EtQB5l+x7/yR8f8AYQn/AJJXN+LI/wC0/wBs7wtBcMXigst0a/3dsM8g/wDHua6T9j3/AJI+&#10;P+whP/JK5j45Sf8ACvf2hPA/jW43Q6VMgtricchSC6SE+n7uUfXBxQB7R8YLeO6+FPjFJU3qNIun&#10;A/2liZlP4EA/hXDfsi3sl18GrSNyStveTxJk9FLb/wCbmrvx8+Jmh6X8JdcW21iyubrUrVrO2it5&#10;llaXzBtYgAngKWOenvkir/7OHhmbwt8HdBt7lGjubhHvJEbqPMYsv0+Tb+tAHplFFFABRRRQAUUU&#10;UAFFFFAFDUv+PzS/+vlv/RMlX6oal/x+aX/18t/6Jkq/QBR1y5u7PRdQuLC3F3fRW8klvbnpJIFJ&#10;VfxOB+NfJnxA8U+IfHGvaHpnxWtLjwV4W+0K6raWpaOeQcHfKWO3AY8gHAJOO9fS/wDwtDwvH4o1&#10;Dw7caxbWWsWRQSW924i3bkV1KFuG4ccA54PFeQftceONCu/AEWg219b6hq1zdxPHb20iyNGFySxx&#10;nGc4HruoA+grGK3gsbeO0CC0SNVhEZyuwAbce2MVPXDaHqi/DP4OaTeeInkX+ytKtxd4TLqwRV24&#10;7kHC++Kn8NfFbRPFXga/8W2i3cej2SzPI88O12WJNzsqgnI6j6g0AeA/D74W/Gv4Y6VdW+gjSII7&#10;iTzpIpZY5HZgMDkjA4HrXo/wZ+OGqeKvE1/4O8X6ZHpPiixUt+6yEmC43Dbk4bB3ZBIIORjFeiaP&#10;8SvCmv6cL6w8RabPbbdxY3KoUH+0rEFfxArwXwLfQ/Ej9rLU/EWi4n0bTbYo92o+WQ+SIQQe+WLY&#10;9VXNAH0/Xy74vvh8dv2iNA0vSP8AStC8MyCW7ulYmIlZA0mCP7xRIwR1Iz05rd+L3xWv/GmvT/Dr&#10;wVcJb3JdoNW1iaTyorVQcOgY9+oJHP8ACMmvRPhh4V8I/Cvw3HpWl6lZPI2Hurx50ElxJj7x54A7&#10;L0A98kgHoNFIrBlBByDyCKWgAooooAKKKKACiiigAqhD/wAhy8/69of/AEKWr9UIf+Q5ef8AXtD/&#10;AOhS0AX6+PrO4134Y/GHxLb/AAuB8V2JJm1LTRCzJAQx/dluMspZgCpJ6gg4NfXV6s8lnOts4iuG&#10;jYROwyFbHBP4180/seeINN0aPxJ4c1KRbLxK19vaO5fbJMANuwA9WVg+R1+egDN0TxlZ/HD46aK/&#10;ilf+EW/sTH2HQ7ks0lxchgxDMyqAdwXggE7QAOSa1v2mNLTRPiF4Y8R+GtSaLx5IyRQaZFEZHuFB&#10;ZQ+MYHUoQeGH0NUv2qH07xB498F6ZoRhuvFYuCkv2XBkjXcnlq5HcEMQDyoBPGan1zVrbwf+2MNR&#10;8QyC00+6tUSyurj5Y491uEzk9BvEi56AtzjmgDA+KHxh8TeJtHsvBHjTRv8AhCPttwn9oapIkjxP&#10;ErA5jQA5G4DOGYcdQCcejfHb4fpefs82Om+F0N9ZaULe6h8k72mhVCC4x94kPv4681sftOa14eT4&#10;RanFqM9rNc3UaHT4yytI0hYFXj6nGATuHGMjPNbH7Oen3mmfBbwvBfo8dx5Mkm2QEEI8rtH1/wBh&#10;loA8c+KHxo0X4hfB3S/Cfhx59Q8Q6p9lt5NPjt33xlCrEEkYJ3IoGCfWtfxhZyeMvEngv4TrKq6R&#10;oFjb3fiCZW+ULFEoCFuwx+GZFP8ADXsvjfVtD+GfhrWPFL6faQz28LNvjhVJJpDwqbgMncxArzf4&#10;TeAdSt/hH4o13UEebxX4rtbi6dmU+YA8beUgHXndux/tAdqAKlv8fPFviCz1LVPBXgaG+8I6SWiN&#10;xNcCJ5FQZOxMjGFwcANjjvxXrfw3+IGn/Ezwjaa7pyvFHNlJYJOWhkXhkJ747HuCDXlf7LOtabY/&#10;Au7luXjEWn3Fy96rY4XAb5gfVcdfSn/sZ201v8J7t5QQk2qzSRZzyvlxLx/wJWoA94ooooAKKKKA&#10;CiiigAooooAKKKKACiiigAooooAKKKKACqE3/Ics/wDr2m/9Ciq/VCb/AJDln/17Tf8AoUVAF+s3&#10;xL/yLuq/9ekv/oBrSrN8S/8AIu6r/wBekv8A6AaAPEv2K/8Aklmq/wDYZl/9EQVP+2Z/ySa1/wCw&#10;rD/6LlqD9iv/AJJZqv8A2GZf/REFT/tmf8kmtf8AsKw/+i5aAI/hz+zlY3f/AAjni3xDr2paxrkS&#10;2t7Bh1SGLYFeOMKQTtGAOCOnQVN49+Bvw4bxNqfiPxlrzW8+oSGZYbi+jto1UKBhR95jx2Ppx6+t&#10;+B/+RK8P/wDYPt//AEWtfK3we0zwp8RvHPi3UPiReRTa3Fc4hs9SuvJQLuYMAMjO0gDbnAHagCDT&#10;7rwz8N/jl4RX4c6/LfaZqlxFZ39v5xkQeZIE2k4GRhgRnJBXrXb/ABSm1D40fHCD4cW99NY+HtMh&#10;FxqTWzZMh2hiT243ogzkAknnpXH/ABAbwRB8dPhzZeC005YrfU7YXZ01QU3m5jwC44YgA9CcV0se&#10;sWvwt/a41m51qZbLTdctNkV5cfLGN4jYEnoB5kRTPQd8UAN+NP7N/hPwP8NdY1zRX1G0vLOOP5Tc&#10;70mDSIpDgjpznjHIFP8AEnxKvvAP7Nfge00m4+x6rrFultHdbtvkRgZdw2eDyoz23E8ECuu/aU+I&#10;3hiT4T61pUOu2NzqN8ka29tbTrK7YlRicLnAwDycDivLPil4eub39nb4Z63HbG6tNKjH2qMZwEk2&#10;gE+gygXP+0KAOr034QfBFdD+z6p4v0zUdWkUGbVDr0ayb/4iq79uM5+8GrY/ZX8XXcz+KPB91qa6&#10;xb6HcAWF6knmLJAWdflcEgr8qlfZvatLw34G+CPivRYdUsLDRzbyIHZZbopJFxyrqXypHv8Ayrpv&#10;hXa/Dm11rXLfwNDZ/abVIVvprFmeM7y+xQ5JDEbGzj1FAHpFfGvg+x8N/F74meLJfiXrclnfQXJi&#10;srCa6+zxhQzhkUt024UBQQeSTnmvsqvDtU8L/B744NJqrXNompycTSw3X2a5UgYIeMnBPbcVOccE&#10;0ALof7LfhfT7zU/smoXlz4a1ax8ibT2nz84milR0kXHA8ojnJ56815T+zj8E/C3xK0fXrjW7a4ll&#10;s77yIjDO0eE25wcda2fg1br4D/aJu/CnhjW5ta8LyWzvN+9WWNCI9wJK/LuV8LuAH3iK1f2Qde07&#10;S7Hxdp17e29neLqAk8m4lVGK4K5AJ5wVOfTj1oA7f4h/AnwZrUeiXHiDVZtM0bRbBNOt42ukhTav&#10;3S8jjk4GO3SvB/ixoXw58CWdpq/w68UOPEVpdqBFa3nnArzlgwHY474IJ4NdR8QJNG8cftOJpXjH&#10;UgnhSC1iexVrnyreXdCrj5wcYZmb5gQTgDPSoP2jtP8Ahj4d8Dx6f4Xi0dddluY2H2EiaVYgG3bn&#10;BO0cjqQT74oA6T9qrVZNe+AfhLUpVCy3l7aXDqvQM9rMxA/OtPQf2VtG8SWNlrHi3XNV13VbiKOS&#10;RllEUSqUGI1GCQo6DBHAGAK579oz/k2jwF/11sP/AEilr6Q8Nf8AIu6V/wBekX/oAoA+Uvg58DPC&#10;njTx18SNL1O3uJLTQ9SFtZLHcMpVPNnXBI6nEa19T+EvCun+CfDtnomlo8dhaBliWRy7AFixyT15&#10;Y14P8BfEGn6H8Zvi5YahdxWVzd6o00KzuqB1SefdjJ5OJFP0r6KtbyC+t1ntpo7iFs7ZInDKcHBw&#10;R7g0ATUUUUAFFFFABRRRQAUUUUAFFFFABRRRQAUUUUAFFFFABRRRQAUUUUAFFFFABRRRQAUUUUAF&#10;FFFABRRRQAUUUUAFFFFABRRRQAUUUUAFFFFABRRRQAUUUUAFFFFABRRRQAUUUUAFFFFABRRRQAUU&#10;UUAFFFFABRRRQAUUUUAFFFFABRRRQAUUUUAFFFFABRRRQAUUUUAFFFFAFDTf+PzVP+vlf/RMdX6o&#10;ab/x+ap/18r/AOiY6v0Aec/8NEfDn/oarP8A74k/+Jqj8aPD9x8YvhH9n8LPDf8A22WG4gkZ/LR0&#10;DZJyavf8M7/Dn/oVbP8A77k/+KrX1bxR4W+EemaLp97NHoumSt9ktCQxijIGQGbnaPc8UAeKI3x4&#10;+Gnhm1KW+kalpOkWqR/ZY1WRvJjUKM42s3yjsc9a7rSfGUf7Q3wP14WEP2TVJraa0ltN4bZOE3KA&#10;ePlb5cE+pHau08SfFLwx4b8OXOsza1YTW8UTSRrDco7TkDhUwTkk8cV5N+xj4fu7DwRrGrXEXkwa&#10;neA267SNyoCCw/2dzEf8BNAHM+DfjZoHhD4A3nhXUXntfFVnb3VgNMkgcO0js+0524AG/nJyNp46&#10;ZqJ/bHg/4G+Ffh/Yq9v4p8YTuzwn5WgtpH5Lc8bl2g5xwX9K+o9Q03SLeV9XvbOzWa2Qyteywrvj&#10;VRktvIyMAV418DrS4+JXjzX/AIn6jG4tpHbT9EjlH+rgXhnHpnpx3aSgCCz+Imq+G9S/4V38MvC8&#10;Ovf8I7AIry6upxDH5n8WMkfMXLZJPLbsDAzXffCH4sp8TLXU4LrTn0bXdJm+z3+nyPu8tuRkHA4J&#10;VhjsR36nzr9mt/7N+JXxW0y9kB1VtS85t33pVEs2XHqMup/4GPWmfAX/AImXx4+KOp2bCXTfPMXm&#10;xnKO5lJBBHB+43Pv70AfRNFFFABRRRQAUUUUAFFFFABVDQf+QHp3/XtH/wCgir9UNB/5Aenf9e0f&#10;/oIoAv183ftuf8if4d/6/wB//RZr6Rr5u/bc/wCRP8O/9f7/APos0AfRGpX8WladdXs+4QW0TTSb&#10;Rk7VBJwPoK+VvDvjzw78W/H3/CV+PdcsNO0TTXK6P4fuJgRn/npKPqAefvHA+6AD9WXlpDf2k9rc&#10;IJYJkaORD0ZSMEfka8//AOGd/hz/ANCrZ/8Afcn/AMVQB4jb/EPw0v7WVz4iOtWg0NrMIL7f+7Lf&#10;Z1XGf94Yr274z+AZ/jD8P4tM0q+t7fzp4ruO4m3FGQAkYwO4YV4Xb/DPwu37Vlz4YOjwHQVtA4sc&#10;tsDfZ1fOc5+8c9a+j/GnjbRPhL4Vhv8AUUmi0yFo7SNLZN7LwQowT0wtADvhh4Sn8C+AtG0G6nju&#10;Z7GIxvLCDtY7icjPPesj4ueKvGfhe109/B/hyPxDLMZPtAkyfJwF2nAYZzlvyrb074gaVqfgJvF8&#10;JmGjraSXpLR4k8uMMW+XPXCnil0X4k+FfEGni90/xDp09tt3FvtCqUH+0rEFfxAoA8O/Z3aw8QfE&#10;rX9c8S39w3xEKlJNNvLb7OLZMBW8sZO7ACr2IXsc5rG8Y/ELSfjF8SH0nxBrlv4f8CaHcHzLaebZ&#10;JqMyMRyByF4I9hnueLWk6pB8QP2wINU8Oy/aNO0+2YXV7CN0bhYWQnPQgs6oD7ZHavY7r4A/D6+u&#10;prmfwxaSTzO0kjlnyzE5J+960AeDfFbxx4UvPjV8Nr3R9UsX0TSzAksluwEVuiTZx7ALj8K+rNF1&#10;uw8R6XBqOmXUd7YzgmKeE5V8Eg4P1BH4V8p/F74Z+F/D/wAcPh/oun6PBa6XqEkQurZS22UGfac5&#10;OenFfVWg6Bp/hfSLfS9KtVs7C3BEUCEkKCSxxk+pP50AaFFFFABRRRQAVQ17/kB6j/17Sf8AoJq/&#10;VDXv+QHqP/XtJ/6CaAL9fNn7XK/aPE3wytn5hlvpg6+vz24/kT+dfSdfO/7Yml3UOleE/EsEZkj0&#10;e+bzNv8ADv2FT9MxAfUigD6HZQykEZB4INfNX7FcxWx8ZWi8Qw3kLKueBkOP5IK9f1H4xeFbPwPL&#10;4mj1izltPs/nRR+cvmO5XKx7Qc7s8Y7V5v8Asb+HbnT/AADqes3Ksh1a9LRArjdGg27h9WLj/gNA&#10;HqfxT8dwfDfwLqmuy7Wlhj2W8bf8tJm4Rfz5PsDXn37LXgOfQ/CNz4o1UNJrniOT7U8ko+cQkkp1&#10;HViS59Qy+lcl8VJ5fjh8ctJ8A2kjNoOit9o1RoycFhgyZPqARGD2ZzX0vDDHbwpFEixRRqFREGFU&#10;AYAA7CgDxH9rDWLhvB2keFbDc2o+I9QjtkjX+NFYEj/vsxfma9h8P6Lb+G9C0/SrUYtrK3jt4+Mf&#10;KqhQfrxXhtxj4jftXQxYE2m+EbLe3J2+eRkH6hpF/wC/VfQVAHzd+25/yJ/h3/r/AH/9FmvpGvm7&#10;9tz/AJE/w7/1/v8A+izX0jQBznxI/wCSd+Kf+wVdf+iWrzL9j3/kj4/7CE/8kr034kf8k78U/wDY&#10;Kuv/AES1eZfse/8AJHx/2EJ/5JQB6f8AEHxQngvwTretuQDZWryR5GQZMYQfixUfjXn37K3hd9B+&#10;FdvqFwv+na1O9/K7feKk7Uyfou7/AIFWX+1ZqVzqOi+G/Bens327xFqKRFVbGY0I4PtvaM88fKa9&#10;r0nTYNF0uz0+1XZa2kKQRKeyKoVR+QFAFiSRIY3kkdY40BZmY4AA6kn0r5i0K6f46ftLxeINOVn8&#10;NeGkWNLvBCyFd5THu0jEj/ZWrXxG+I118cNdfwR4Svo9P8PRvjVtcmfy0ZQTlEyRuXjp/EfRQSfZ&#10;fAek+E/h74dttD0W9s47eM5ZjcIXmkOAXY55Y4H5ADgCgDxyNfP/AG2ZC/zeTZZT2/0Qf/FH869M&#10;/aLjWT4K+KgwyPs6N+IlQj9RXlvxEuo/hp+1ToXibUm8nR9VthE9yeFQ+WYTk/7J8tj7Gur/AGnP&#10;iNolp8J9R0631K1u7/VRHDbw28qyErvVmfgn5doPPqRQBv8A7Mtw118DvC7v1CTp+C3Eij9BW58X&#10;PiRZfC/wXe6tcSL9rZTFZQH700xHyjHoOpPoD7VzfhHWLH4F/AbQZ/EbtB9ntlLQqpMjTSlpBEB/&#10;e+Yj0GD2rzzwX4db41eLl8c+P7m1s9KhP/Eq0Ca4XGzqGdSenQ8gbj1wuAQDR+AOnyfBv4Ja14u1&#10;yCbfeH7eLfo7RABYs56FixOfRgawvhf4v8M+JPFk3xB+IHibTF1onbpmlPMGTT4gcqcdm5OO4yWP&#10;zHj6O1CHQ/GmmXWlXL2uqWc6Ynt0lDBlyDztOeoFcl/wzv8ADn/oVbP/AL7k/wDiqAPE/gz4+8O6&#10;X8evH+pXesWtvY6jNKLS4d8LMWnyu31yK+sq+SPg38OfDer/AB28eaXeaTDPp+lzSGzgYtiErPhc&#10;YOeB619b0AFFFFABRRRQAUUUUAFFFFABRRRQAUUUUAFUIf8AkOXn/XtD/wChS1fqhD/yHLz/AK9o&#10;f/QpaAL9FFFABRRRQAUUUUAFFFFABRRRQAUUUUAFFFFABRRRQAUUUUAFFFFABRRRQAUUUUAFFFFA&#10;BRRRQBj6r/yF7L/rhN/6FFRRqv8AyF7L/rhN/wChRUV00/hOap8R598Qfgd4a+JmtQ6prIvPtUNu&#10;tsv2eYIuwMzDjB5y5rmV/ZL8BhgSupEehuhz/wCO17PRV8qJ5mc14L+HPh34e2rw6Fpkdl5gHmy5&#10;LyyY/vOxJP06e1c740/Z/wDBvjrVn1O+sZbe/kOZZrOUx+acYyw5GfcDJ75r0eiiy2Fd7nkl1+y7&#10;4DudNs7MWd1ALdnYzRT4llLbfvsQc42jAGAMn1NdHJ8GPCd14Q07w1e6e1/pun7/ALN58rCRCzEk&#10;hlIPU13FFHKg5meOw/speAYbpZWtr6ZA2fJe7bYfbgA4/GvUfD/h3TPCulxadpNlDYWUf3YYVwM9&#10;ye5Puea0aKEktgbb3POPFn7PngfxheSXl1pP2S8kOXmsZDCWPqVHy598ZqloX7M3gHQ7lZ/7Mlv5&#10;VYMn2y4ZwpH+yMA/iDXqlFHKuwcz7hRRRTEFFFFABRRRQAUUUUAFFFFABU3h/wD5Bp/67z/+jXqG&#10;pvD/APyDT/13n/8ARr1jU2RrT3K/jLwnY+OvDd7oep+b9hvAqy+S21+GDDBx6qK8p/4Y9+H/AKap&#10;/wCBY/8Aia9worA6DzDwH+zt4S+HXiKHW9I+3fbYkdF8+4Drhhg8bR2rgfgTpR8ffGTxt8Q5w0tp&#10;DcyWOnSPnnou4fSIKP8AtpX0bVbT9Ns9Jt/IsbSCzgzu8u3jCLk9TgDrQBzPxH+F+j/FLT7Sx1uS&#10;8+yW0pmWG2m8tXfGAW4OcAnH+8a6m0tYbG1htreNYbeFFjjjUYCqBgAewAqaigDlfiN8NtH+KWhw&#10;aVrf2j7LDcLdL9nk2NvCso5weMOa85/4Y9+H/pqn/gWP/ia9wooA4H4a/BPw58Kby9udD+1+ZeIs&#10;cv2mYOMKSRjgetd9RRQAUUUUAFFFFABRRRQAVQ1r/jzj/wCvm3/9HJV+qGtf8ecf/Xzb/wDo5KAL&#10;9cz44+G/hz4j2cNv4h0yO/WDcYXLMjxFsZ2spBGcDjocCumooA8c039k34eadfLctYXV6FORBc3T&#10;GP8AEDBP4mu4+I2vQ+A/htrmo26rarYWLrbLCoVUfbsiUAcAbio9q6uoL2xttStXtru3iurd8boZ&#10;kDo2DkZB4PIB/CgDyD9lXwGfCPwyhv7iPbqGtv8AbZC2c+VjEQ/LLf8AA62viB+z34U+JXiA6zrH&#10;277YYlh/0ecIu1c442n1r0mONIY0jjRY40AVVUYAA6AD0p9AHj/h39lnwT4Y17T9Xsv7R+12M6XE&#10;XmXIZdykEZG3kZFek+KfCekeNtHl0vW7CLUbCQhjFJkYYdGVgQVPXkEHk1r0UAeSeH/2W/h/4e1V&#10;L9dNmvpI2Dxx3s5kjRgcg7eA30bIr1uiigAooooAKKKKACiiigAooooAoal/x+aX/wBfLf8AomSr&#10;9UNS/wCPzS/+vlv/AETJV+gDz7x18B/BfxEvpdQ1bSj/AGlIFD3ttK0UjYXaM4ODgADkHoKqeCf2&#10;dfA/gPVI9SsdNkutQhbdDcX0plMR9VXhQffGR2r0yigDw79rTVLmTwRpPhmwDPqHiDUYrZIV/jVS&#10;Dj/vsxV6d4X8D6f4d8B2XhVoUuNPis/sk0bDKzBlIkJH+0SxP+9W1dabZ3txbz3FpBPPbktDJLGG&#10;aInGSpI4PA6elWaAPGtQ/ZL+Hd9eGeOxvLJScmG3u22f+PZI/OvSPB/gjQ/AWkjTtB06LT7XO5gm&#10;Szt/eZjksfcmt2igDx3Xf2VfA/iLXNQ1W7Gpfar64kupvLuQF3uxZsDbwMk1R/4Y9+H/AKap/wCB&#10;Y/8Aia9wooAhs7VLGzgtos+XCixruOTgDA/lU1FFABRRRQAUUUUAFFFFABVCH/kOXn/XtD/6FLV+&#10;qEP/ACHLz/r2h/8AQpaAL9ed+O/gF4L+Id619qelmHUXIL3lnIYpHx/ex8rfUjPHWvRKKAOD+H/w&#10;R8I/DO4a60bTcX7KUN5cyGWXaeoBPC/gBWv43+HPh34jWCWniDTIr5I8mKTJSSIkclXUgjtxnBwM&#10;g10tFAHkvhv9l34f+G9Sjvl02bUJY2DRrfzmSNWByDt4B/4FkV61RRQBy3j34caT8SLWwtdaNzJa&#10;WlwLkW8MuxJWHA3jHIxkfia6hVCqABgDgAUtFAHlGv8A7MfgPxDrU+pS2FxayXD+ZPBaXDRxStnJ&#10;JUdOf7uK9K0bRrHw9pdtpum2sdnY2yCOKCIYVVH+evUk5NXaKACiiigAooooAKKKKACiiigAoooo&#10;AKKKKACiiigAooooAKoTf8hyz/69pv8A0KKr9UJv+Q5Z/wDXtN/6FFQBfqG8tUvrOe2lz5cyNG20&#10;4OCMH+dTUUAcr8Ofhto/wt0OfStE+0fZZrhrpvtEm9t5VVPOBxhBTviH8O9J+J2gppGs+f8AZEnW&#10;4H2eTY25QwHODxhjXUUUAVtN0+LSdNtLGDd5FtEkMe45O1VAGT64Fec+Nv2cfBHjvWpNWvrCa2vp&#10;jumkspjEJj6sORn3ABPevT6KAPMov2dPBNpqGgXllp8thLosy3FuLeUgPIrqwaQkEucqOp6cVn/G&#10;66+GWoX1jonj1ha3UkJntLzY6sg3YIEiA45HRuK9drn/ABV8P/DfjZYxrui2eptGNqSTxAyIPQP9&#10;4D2BoA+U/iFpfwn8P+DbvSPA/wDxUXirVnit7eRXe4kiXzFY7eNoJA28fMd3pmvqTwJ4STQPh1ov&#10;h6/hjuBb2EdvcwzBXRm2DepHQjJP4Uzwz8KvCHg26+06N4esbK67XCx7pF+jNkjr2NdXQB45qn7J&#10;vw71K8a4SwurAMcmG1umEf5NnH0Fd74H+G/hz4c2c1v4e0yOwWfb5zhmd5SucbmYknGT7DJrpqKA&#10;CvJPEP7Lfw98QXr3X9mTadK5LOLGdo0Yn/ZOQPwAr1uigDkvAPwr8M/DO3kj0DTVtpZQBLcyMZJp&#10;AOxY9vYYHtXNeMP2a/A3jXXZtXvLGe2vZ23zmznMayserMvIye5GM9etepUUAeeeK/gL4O8ZaPpO&#10;n6hp740u2js7S5hlKzJCgwqFv4h9QepPeshf2XfAEfh+TSY9PnjWWRZJLwTE3Dbc4G4g4XnoAM4F&#10;etUUAcT4u+EWg+NvBul+GNS+1f2ZppiaDyZdr/u42jXJxz8rGuws7VLGzgtos+XCixruOTgDA/lU&#10;1FAHm3jz9nvwZ8RNWOqalYzQag/EtxZzGMy4GBuHIJHrjPvXZeE/C2n+CfD1nomlxvFYWissSyOX&#10;YZYsck9eSa16KACiiigAooooAKKKKACiiigAooooAKKKKACiiigAooooAKKKKACiiigAooooAKKK&#10;KACiiigAooooAKKKKACiiigAooooAKKKKACiiigAooooAKKKKACiiigAooooAKKKKACiiigAoooo&#10;AKKKKACiiigAooooAKKKKACiiigAooooAKKKKACiiigAooooAKKKKACiiigAooooAoab/wAfmqf9&#10;fK/+iY6v1Q03/j81T/r5X/0THV+gArA8Y+BNB+IGmpYeINNj1K2jfzEV2ZWRsEZDKQRwexrfooA8&#10;b0/9kv4d2N+ty9jeXaKci3uLtjH7Zxgn8/rmvXrS0gsLWK2tYY7a3hUJHDCgVEUcAADgAelTUUAY&#10;3jDwraeNvDl7ol/JPFZ3ihJTbPscqCDjODwcYPtVjw74fsvCuh2OkadF5NlZxLDEnU4A6k9yepPc&#10;k1o0UAed+PvgL4R+I2rDVNTtJoNS2hHurOYxPIoGAG6g4HGcZxxnFdJ4K8CaH8PdGXS9BsVsrXdv&#10;f5izyNjBZmPJPH+GK6CigAooooAKKKKACiiigAooooAKoaD/AMgPTv8Ar2j/APQRV+qGg/8AID07&#10;/r2j/wDQRQBfrxGX9kHwDNK8jDVNzEsf9LHf/gNe3UUAcD8Nfgn4c+FN5e3Oh/a/MvEWOX7TMHGF&#10;JIxwPWu+oooA45PhXokfxIk8bj7T/bbx+Uf3v7rb5YT7uPQetXPiB8P9K+JXh/8AsfWPP+x+as3+&#10;jybG3LnHODxya6WigDB0DwTpXh3wfD4YhhNxpEcDWxhuiH3xtncrccg7iK861P8AZN+HeoXRmj0+&#10;7sQTkxWt2wQ/g27H4GvY6KAOc8EfD3w/8OtNex0DTo7GKQhpWBLSSsBgFmJJPf2GTjFdHRRQBx3i&#10;f4V6J4t8X6L4kv8A7T/aWkMrW3lS7U+V943DHPNdjRRQAUUUUAFFFFABVDXv+QHqP/XtJ/6Cav1Q&#10;17/kB6j/ANe0n/oJoAv1U1TS7PXNOuLDULaO8srhDHLBMu5XU9iKt0UAeOx/snfDqPVPtf8AZt08&#10;e7cLRrtzD9Ou7H/Aq9cs7ODTrSG1tYY7e2hQRxwxKFVFAwAAOgqaigDi/AHwl0H4cXuq3mli5mvd&#10;SYPc3N5KJJGIJPBwMZLEn1OPSur1LUI9K027vZgzQ20TzOIxliqqScDucCrNFAHh37LGh3j6H4h8&#10;W6rDJFqfiDUZJT5y4by1Jx17b2k/IV7jRRQB4jL+yD4BmleRhqm5iWP+ljv/AMBrsPhr8E/Dnwpv&#10;L250P7X5l4ixy/aZg4wpJGOB6131FAHmfxA/Z78KfErxAdZ1j7d9sMSw/wCjzhF2rnHG0+tZfh39&#10;lnwT4Y17T9Xsv7R+12M6XEXmXIZdykEZG3kZFewUUAeB29nP4+/apnvJoJDpXhax8uFpEIRpiMce&#10;pDSNz/0zHtXvlFFAHiMv7IPgGaV5GGqbmJY/6WO//Aafa/si+ArO6huIxqnmROrrm6GMg5H8Ne10&#10;UAYPjLwLofxA0k6br2nx39rncu4lWjb+8rAgqfoa4jwr+zL4C8JatFqUGnTXt1CweH7dOZFjYHII&#10;XgE/XNeq0UAcv8Q/h3pPxO0FNI1nz/siTrcD7PJsbcoYDnB4wxrzf/hj34f+mqf+BY/+Jr3CigDz&#10;74b/AAO8NfCvUru+0T7Z59zF5Mn2mYONu4HgYHORXoNFFAHHeGPhXonhLxfrXiSw+0/2lq7M1z5s&#10;u5PmfedoxxzXY0UUAFFFFABRRRQAUUUUAFFFFABRRRQAUUUUAFUIf+Q5ef8AXtD/AOhS1fqhD/yH&#10;Lz/r2h/9CloAv0UUUAFFFFABRRRQAUUUUAFFFFABRRRQAUUUUAFFFFABRRRQAUUUUAFFFFABRRRQ&#10;AUUUUAFFFFAGHrlutxqlirlwBDMf3cjIfvR9wRVf+y4f79z/AOBUv/xVXNV/5C9l/wBcJv8A0KKi&#10;uinsc1RvmKf9lw/37n/wKl/+Ko/suH+/c/8AgVL/APFV4Z8f/wBuH4W/s0+MrPwx43vdSttVu7BN&#10;SiWzsHnQwtJJGCWHQ7on4+nrXmsf/BWb9nt5FU6xraAnBZtHlwPc45q7xJtI+vf7Lh/v3P8A4FS/&#10;/FUf2XD/AH7n/wACpf8A4quM+Dfx68BfH/w7JrXgLxJa+ILOFglwsQaOa3Y5wssTgOhODjcADg4z&#10;Xf09BalP+y4f79z/AOBUv/xVH9lw/wB+5/8AAqX/AOKq5RTsguyn/ZcP9+5/8Cpf/iqP7Lh/v3P/&#10;AIFS/wDxVXKKLILsp/2XD/fuf/AqX/4qj+y4f79z/wCBUv8A8VVyiiyC7Kf9lw/37n/wKl/+Ko/s&#10;uH+/c/8AgVL/APFVcoosguyn/ZcP9+5/8Cpf/iqP7Lh/v3P/AIFS/wDxVXKKLILsp/2XD/fuf/Aq&#10;X/4qj+y4f79z/wCBUv8A8VVyiiyC7Kf9lw/37n/wKl/+Ko/suH+/c/8AgVL/APFVcoosguyn/ZcP&#10;9+5/8Cpf/iqP7Lh/v3P/AIFS/wDxVXKKLILsp/2XD/fuf/AqX/4qptD0mCXT9xe5B86YfLdSqOJW&#10;HQNU1TeH/wDkGn/rvP8A+jXrGpsjWnuP/sW3/wCel3/4GTf/ABdH9i2//PS7/wDAyb/4ur9eXftB&#10;ftJeBv2Y/Cdl4h8d6hLZ2N5diyt47WEzTSSFWY4QclQFOT0GR6isDc9C/sW3/wCel3/4GTf/ABdH&#10;9i2//PS7/wDAyb/4ur9FAFD+xbf/AJ6Xf/gZN/8AF0f2Lb/89Lv/AMDJv/i6v14l8d/2xvhd+zn4&#10;h0TQfGOtyRa3q+Db6fYwG4mVCwUPIq/cUscAnrhsZwcAHr39i2//AD0u/wDwMm/+Lo/sW3/56Xf/&#10;AIGTf/F0/WNYsPD2lXep6pe2+nabZxNPcXd1KscUMajLO7MQFAHUmvk/U/8Agq1+zjpuuPp3/CXX&#10;13GjlGvrXSLl7cEEg4Ozcw46qpByMZoA+rf7Ft/+el3/AOBk3/xdH9i2/wDz0u//AAMm/wDi6zvA&#10;fxA8OfFDwtZeJPCes2ev6HeLugvrKQOjY4IPdWB4KnBB4IBroKAKH9i2/wDz0u//AAMm/wDi6P7F&#10;t/8Anpd/+Bk3/wAXV+igCh/Ytv8A89Lv/wADJv8A4uj+xbf/AJ6Xf/gZN/8AF1fooAof2Lb/APPS&#10;7/8AAyb/AOLo/sW3/wCel3/4GTf/ABdX6KAKH9i2/wDz0u//AAMm/wDi6patpMEdrGRJdE/aIB81&#10;3KesqDu3/wCqtyqGtf8AHnH/ANfNv/6OSgA/sW3/AOel3/4GTf8AxdH9i2//AD0u/wDwMm/+Lq/X&#10;EfFv41+B/gT4ZXxB498R2nhvSWlEEc1zuZpZCC2xEQM7thScKCcA0AdR/Ytv/wA9Lv8A8DJv/i6P&#10;7Ft/+el3/wCBk3/xdfJ+l/8ABV79nHUtYjsG8V6hZRyNsW9utHuFgyemSFLAe5UAd8V9Y6Jrmn+J&#10;dHstW0m+t9S0y9hW4try1kEkU0bDKujDggg5BFACf2Lb/wDPS7/8DJv/AIuj+xbf/npd/wDgZN/8&#10;XV+vnD4wf8FCvgV8EfEV54f8QeMftGvWchiudO0uzmupIHBwyuyrsVh3UtkYPFAH0B/Ytv8A89Lv&#10;/wADJv8A4uj+xbf/AJ6Xf/gZN/8AF1418Bf22Pg/+0hqkmk+CvFSz66kbSnSb+3ktblkHVkVwBIA&#10;OTsLYHJxXQfHL9qL4Y/s42trL8QfFVvoct2pe1sxFJPcTgHBKxRqzEA8bsYHrQB6L/Ytv/z0u/8A&#10;wMm/+Lo/sW3/AOel3/4GTf8AxdfMHgT/AIKgfs8+PfEMGjQ+MJtGurhxHBLrNhLbQSMTgDzSCqfV&#10;yo96+rVYMoIOQeQRQBR/sW3/AOel3/4GTf8AxdH9i2//AD0u/wDwMm/+Lq/RQBQ/sW3/AOel3/4G&#10;Tf8AxdH9i2//AD0u/wDwMm/+Lq/RQBQ/sW3/AOel3/4GTf8AxdH9i2//AD0u/wDwMm/+Lq/RQBQ/&#10;sW3/AOel3/4GTf8AxdH9i2//AD0u/wDwMm/+Lq/RQBh3+kwLdaaBJdYa4IObuU/8spDx83HTtV3+&#10;xbf/AJ6Xf/gZN/8AF0al/wAfml/9fLf+iZKv0AUP7Ft/+el3/wCBk3/xdH9i2/8Az0u//Ayb/wCL&#10;q/Xl3wh/aS8DfHLxZ468PeENQl1G+8G3cdlqkhhKw+Y7TKvlP0kXMEnI44HrQB6F/Ytv/wA9Lv8A&#10;8DJv/i6P7Ft/+el3/wCBk3/xdX6KAKH9i2//AD0u/wDwMm/+Lo/sW3/56Xf/AIGTf/F15l8c/wBr&#10;D4Vfs4xwDx74utdJvbgbodNhR7m8kX+95MYZgvB+ZgF4xnNZv7Of7Ynw2/amudct/AV9fXU2jJFJ&#10;dpe2T2+1ZCwQgng5KN+VAHr/APYtv/z0u/8AwMm/+Lo/sW3/AOel3/4GTf8AxdfPHxt/4KF/B79n&#10;34hX3grxfqGq2+u2ccUssdrpzzRhZEDrhgeeGFcH/wAPdf2d/wDoLa9/4J5P8aAPsP8AsW3/AOel&#10;3/4GTf8AxdH9i2//AD0u/wDwMm/+Lq/RQBQ/sW3/AOel3/4GTf8AxdH9i2//AD0u/wDwMm/+Lq/R&#10;QBQ/sW3/AOel3/4GTf8AxdH9i2//AD0u/wDwMm/+Lq/RQBQ/sW3/AOel3/4GTf8AxdH9i2//AD0u&#10;/wDwMm/+Lq/RQBQ/sW3/AOel3/4GTf8AxdUodJgOs3SeZdYFvCf+PuXPLSd92e38/WtyqEP/ACHL&#10;z/r2h/8AQpaAD+xbf/npd/8AgZN/8XR/Ytv/AM9Lv/wMm/8Ai6v0UAUP7Ft/+el3/wCBk3/xdH9i&#10;2/8Az0u//Ayb/wCLryL4e/tjfC/4qfGfWfhh4V1uTWfEmkxSzXEtvATaFYyiybJvuvhnC8cZBxkc&#10;17ZQBQ/sW3/56Xf/AIGTf/F0f2Lb/wDPS7/8DJv/AIuvIvjN+2J8L/gP448P+D/FOtyDxJrbotvp&#10;9jAbiSMO4RGl2/6tWY8Z67W9K9a8SeJNK8H6BqGua5qFvpWkafC1xdXt1IEihjUZZmY9ABQA/wDs&#10;W3/56Xf/AIGTf/F0f2Lb/wDPS7/8DJv/AIuvm7wb/wAFJvgJ448X6d4esvFV1ZzanN9n0++1LTLi&#10;1s7uTO3akroAOeMvtGcDqRX1BQBQ/sW3/wCel3/4GTf/ABdH9i2//PS7/wDAyb/4uuI+Dfx88JfH&#10;qHxHc+Dp7rUNO0PUpNJn1F7cpbT3CffELn/WKAVO4cYdfWvRqAKH9i2//PS7/wDAyb/4uj+xbf8A&#10;56Xf/gZN/wDF1fooAof2Lb/89Lv/AMDJv/i6P7Ft/wDnpd/+Bk3/AMXV+igCh/Ytv/z0u/8AwMm/&#10;+Lo/sW3/AOel3/4GTf8AxdX6KAKH9i2//PS7/wDAyb/4uj+xbf8A56Xf/gZN/wDF1fooAof2Lb/8&#10;9Lv/AMDJv/i6P7Ft/wDnpd/+Bk3/AMXV+igCh/Ytv/z0u/8AwMm/+Lo/sW3/AOel3/4GTf8AxdX6&#10;KAKH9i2//PS7/wDAyb/4uj+xbf8A56Xf/gZN/wDF1fooAof2Lb/89Lv/AMDJv/i6P7Ft/wDnpd/+&#10;Bk3/AMXV+igCh/Ytv/z0u/8AwMm/+LqlNpMA1m1TzLrBt5j/AMfcueGj77s9/wCXpW5VCb/kOWf/&#10;AF7Tf+hRUAH9i2//AD0u/wDwMm/+Lo/sW3/56Xf/AIGTf/F1frE8YeNtB8AaLLq/iPVrXRtOi4a4&#10;u5AgJ7Ko6sx7AZJqZSUVzSdkTKUYJyk7JFz+xbf/AJ6Xf/gZN/8AF0f2Lb/89Lv/AMDJv/i6+f7j&#10;/goF8HYb4266tqM0Qbb9qj06Tyz78gNj/gNewfD34ueDvitZyXPhPxDZ60kWDLHCxWWMHoXjYB1B&#10;9wK5qeMw9aXLTqJvyZx0cdhcRLkpVYyfZNHQf2Lb/wDPS7/8DJv/AIuj+xbf/npd/wDgZN/8XV+i&#10;us7ih/Ytv/z0u/8AwMm/+Lo/sW3/AOel3/4GTf8AxdX6KAKH9i2//PS7/wDAyb/4uj+xbf8A56Xf&#10;/gZN/wDF1frE8ceKI/BPgvX/ABFNA11DpGn3GoPBGQGkWKNpCoJ6EhcfjUykopyeyJlJQi5S2Rc/&#10;sW3/AOel3/4GTf8AxdH9i2//AD0u/wDwMm/+LrmPgz8T7b4y/DXR/GNpYy6bb6l5221mcO6eXM8R&#10;yRwcmMn8a7alCcakVODunqiadSNaEakHdNXXoyh/Ytv/AM9Lv/wMm/8Ai6P7Ft/+el3/AOBk3/xd&#10;X6Ks0KH9i2//AD0u/wDwMm/+Lo/sW3/56Xf/AIGTf/F1fooAof2Lb/8APS7/APAyb/4uj+xbf/np&#10;d/8AgZN/8XXmv7RX7Qdj+zv4c0vV7/SLjWI767NosdtKsZQ7C2SSOny16zWUasJTlTT1ja/z2MI1&#10;qc6kqUX70bXXa+xQ/sW3/wCel3/4GTf/ABdH9i2//PS7/wDAyb/4ujX9WXQdC1HU3jMqWVtJctGp&#10;wWCKWwD74rhPgD8bbP4+eBpfE1jpk+kwpeSWfkXEiuxKKjbsgdPn/Sh1YRmqTfvPX7glWpxqKi37&#10;zTaXpud3/Ytv/wA9Lv8A8DJv/i6P7Ft/+el3/wCBk3/xdX6K1Nyh/Ytv/wA9Lv8A8DJv/i6P7Ft/&#10;+el3/wCBk3/xdX6KAKH9i2//AD0u/wDwMm/+Lo/sW3/56Xf/AIGTf/F1fooAof2Lb/8APS7/APAy&#10;b/4uj+xbf/npd/8AgZN/8XV+igCh/Ytv/wA9Lv8A8DJv/i6P7Ft/+el3/wCBk3/xdX6KAKH9i2//&#10;AD0u/wDwMm/+Lo/sW3/56Xf/AIGTf/F1fooAof2Lb/8APS7/APAyb/4uj+xbf/npd/8AgZN/8XV+&#10;igCh/Ytv/wA9Lv8A8DJv/i6P7Ft/+el3/wCBk3/xdX6KAKH9i2//AD0u/wDwMm/+Lo/sW3/56Xf/&#10;AIGTf/F1fooAof2Lb/8APS7/APAyb/4uj+xbf/npd/8AgZN/8XV+igCh/Ytv/wA9Lv8A8DJv/i6P&#10;7Ft/+el3/wCBk3/xdX6KAKH9i2//AD0u/wDwMm/+Lo/sW3/56Xf/AIGTf/F1fooAof2Lb/8APS7/&#10;APAyb/4uj+xbf/npd/8AgZN/8XV+igCh/Ytv/wA9Lv8A8DJv/i6P7Ft/+el3/wCBk3/xdX6KAKH9&#10;i2//AD0u/wDwMm/+Lo/sW3/56Xf/AIGTf/F1fooAof2Lb/8APS7/APAyb/4uj+xbf/npd/8AgZN/&#10;8XV+igCh/Ytv/wA9Lv8A8DJv/i6P7Ft/+el3/wCBk3/xdX6KAKH9i2//AD0u/wDwMm/+Lo/sW3/5&#10;6Xf/AIGTf/F1fooAof2Lb/8APS7/APAyb/4uj+xbf/npd/8AgZN/8XV+igCh/Ytv/wA9Lv8A8DJv&#10;/i6P7Ft/+el3/wCBk3/xdX6KAKH9i2//AD0u/wDwMm/+Lo/sW3/56Xf/AIGTf/F1fooAof2Lb/8A&#10;PS7/APAyb/4uj+xbf/npd/8AgZN/8XV+igCh/Ytv/wA9Lv8A8DJv/i6P7Ft/+el3/wCBk3/xdX6K&#10;AKH9i2//AD0u/wDwMm/+Lo/sW3/56Xf/AIGTf/F1fooAof2Lb/8APS7/APAyb/4uj+xbf/npd/8A&#10;gZN/8XV+igCh/Ytv/wA9Lv8A8DJv/i6P7Ft/+el3/wCBk3/xdX6KAKH9i2//AD0u/wDwMm/+Lo/s&#10;W3/56Xf/AIGTf/F1fooAof2Lb/8APS7/APAyb/4uj+xbf/npd/8AgZN/8XV+igCh/Ytv/wA9Lv8A&#10;8DJv/i6P7Ft/+el3/wCBk3/xdX6KAKH9i2//AD0u/wDwMm/+Lo/sW3/56Xf/AIGTf/F1fooAof2L&#10;b/8APS7/APAyb/4uj+xbf/npd/8AgZN/8XV+igCh/Ytv/wA9Lv8A8DJv/i6P7Ft/+el3/wCBk3/x&#10;dX6KAKH9i2//AD0u/wDwMm/+Lo/sW3/56Xf/AIGTf/F1fooAof2Lb/8APS7/APAyb/4uj+xbf/np&#10;d/8AgZN/8XV+igCh/Ytv/wA9Lv8A8DJv/i6P7Ft/+el3/wCBk3/xdX6KAKH9i2//AD0u/wDwMm/+&#10;Lo/sW3/56Xf/AIGTf/F1fooAof2Lb/8APS7/APAyb/4uj+xbf/npd/8AgZN/8XV+igCh/Ytv/wA9&#10;Lv8A8DJv/i6P7Ft/+el3/wCBk3/xdX6KAKH9i2//AD0u/wDwMm/+Lo/sW3/56Xf/AIGTf/F1fooA&#10;w7DSYGutSBkusLcADF3KP+WUZ5+bnr3q7/Ytv/z0u/8AwMm/+Lo03/j81T/r5X/0THV+gCh/Ytv/&#10;AM9Lv/wMm/8Ai6P7Ft/+el3/AOBk3/xdX6474qfGDwZ8EfCp8SeOvENn4b0XzRbrc3ZP7yUqzCNF&#10;UFncqjnaoJwpOOKAOi/sW3/56Xf/AIGTf/F0f2Lb/wDPS7/8DJv/AIuvlHTf+CrX7OOpa5Hp3/CX&#10;X1rHI4Rb+50i5S3ySACTs3KOerKAO+BX1RH4q0abwyPEceq2cugG0+3DVI51a2Nvs3+aJAduzb82&#10;7OMc0ATf2Lb/APPS7/8AAyb/AOLo/sW3/wCel3/4GTf/ABdfK3if/gql+zl4Z1ZrBfGN1rDIxSS4&#10;0vS7iWFSD2cqAw903DivoD4Q/GzwR8evCaeJPAfiG18Q6SX8t5IdySQvjOySNwHjbBBwwHBz0oA6&#10;n+xbf/npd/8AgZN/8XR/Ytv/AM9Lv/wMm/8Ai68Z+OX7a3wn/Z68R2/h3xVrs8niOaL7R/ZGk2cl&#10;5cRx9Q8gQEICOQGIJHIGOa7j4L/HXwP+0J4PXxP4C16HXdK8wwSsqPHLBKACY5I3AZGwQeRyCCMg&#10;g0Add/Ytv/z0u/8AwMm/+Lo/sW3/AOel3/4GTf8AxdcR8Vvj54S+Dut+D9F12a6l1rxZqA03SNN0&#10;+3M888nGW2j7qLuXLngbhmvRqAKH9i2//PS7/wDAyb/4uj+xbf8A56Xf/gZN/wDF1fooAof2Lb/8&#10;9Lv/AMDJv/i6P7Ft/wDnpd/+Bk3/AMXV+igCh/Ytv/z0u/8AwMm/+Lo/sW3/AOel3/4GTf8AxdX6&#10;KAKH9i2//PS7/wDAyb/4uqWi6TBJo1g5kugWt4ydt3Ko+6OgDYFblUNB/wCQHp3/AF7R/wDoIoAP&#10;7Ft/+el3/wCBk3/xdH9i2/8Az0u//Ayb/wCLq/Xl37QX7SXgb9mPwnZeIfHeoS2djeXYsreO1hM0&#10;0khVmOEHJUBTk9BkeooA9C/sW3/56Xf/AIGTf/F0f2Lb/wDPS7/8DJv/AIur9FAFD+xbf/npd/8A&#10;gZN/8XR/Ytv/AM9Lv/wMm/8Ai68i8H/tifC/x98ctR+E/h7W5NW8V6ekrTm2gLWgMQBkUTfdZlJ2&#10;nHcEdjXtlAFD+xbf/npd/wDgZN/8XR/Ytv8A89Lv/wADJv8A4urksyQRPLK6xxoCzOxwFA5JJ7Cv&#10;k/xh/wAFSv2dPCOqSWA8Zz63LGdryaPp088IPtJtCt9VJHPWgD6k/sW3/wCel3/4GTf/ABdH9i2/&#10;/PS7/wDAyb/4uuA+Bv7Snw4/aP0a51L4f+JrfXEtCq3VtseG5ti2ceZFIFYA4OGxtODgnFcV+0J+&#10;3T8Kv2Y/Gll4W8c32pW2rXenpqcSWdg86GF5JI1JYdDuhfj2HrQB7p/Ytv8A89Lv/wADJv8A4uj+&#10;xbf/AJ6Xf/gZN/8AF18ef8Pdf2d/+gtr3/gnk/xr6/8AC/iKz8X+GtJ13Tmd9P1S0hvrZpF2sYpE&#10;DoSOxww4oAk/sW3/AOel3/4GTf8AxdH9i2//AD0u/wDwMm/+Lq/RQBQ/sW3/AOel3/4GTf8AxdH9&#10;i2//AD0u/wDwMm/+Lq/RQBQ/sW3/AOel3/4GTf8AxdUta0mCPRr9xJdErbyEbruVh909QWwa3Koa&#10;9/yA9R/69pP/AEE0AH9i2/8Az0u//Ayb/wCLo/sW3/56Xf8A4GTf/F1frO8ReItL8I6Hfa1reoW2&#10;laRYwtcXV7eSiOKGNRkszHgAUAO/sW3/AOel3/4GTf8AxdH9i2//AD0u/wDwMm/+Lr5Wtf8Agqp+&#10;zhdeIhpQ8ZXUcbSeWupS6Tcrak5wDuKbgP8AaKgDqTivofxx8WfDXgH4X6j8Qr++F14VsbIai97p&#10;4FwJICAQ8e0/OCCCMdQaAOi/sW3/AOel3/4GTf8AxdH9i2//AD0u/wDwMm/+Lr48/wCHuv7O/wD0&#10;Fte/8E8n+Ndr8G/+CjHwZ+PHxI0fwN4U1DVp9f1Xzvs0d1prwxnyoXmfLk4HyRt+OBQB9Hf2Lb/8&#10;9Lv/AMDJv/i6P7Ft/wDnpd/+Bk3/AMXV2SRIY2kkZURQWZmOAAOpJrxv9l39pfTv2pfCOteJ9E0K&#10;90nRLHVZdLtrm9dT9u8tVJlQDonzr175HY0Aer/2Lb/89Lv/AMDJv/i6P7Ft/wDnpd/+Bk3/AMXX&#10;nv7QX7SXgb9mPwnZeIfHeoS2djeXYsreO1hM00khVmOEHJUBTk9Bkeor1GgCh/Ytv/z0u/8AwMm/&#10;+Lo/sW3/AOel3/4GTf8AxdJ4g16w8LaFqGs6pcx2Wm6fbyXVzcTMFSONFLMxJ4AABrjvgZ8c/Cv7&#10;RHgGHxl4NmubjRJp5bZJLuAwvvjOG+U84zQB2X9i2/8Az0u//Ayb/wCLo/sW3/56Xf8A4GTf/F1f&#10;rxe0/ab0vVP2pr34Iadot5e6rpujLrGpaskqC3s1YKVjZfvFj5kP4SD0oA9Z/sW3/wCel3/4GTf/&#10;ABdH9i2//PS7/wDAyb/4uvnT4pf8FH/gF8Jdfu9D1Xxp/aGsWczQXNpo9lNdeRIrFWVpFXy9wIII&#10;3ZGOld58A/2sfhd+0xb3R8A+J4tTvbNBJdabPE9vdwKTjcYnALLkgb13LkgZzxQB6f8A2Lb/APPS&#10;7/8AAyb/AOLo/sW3/wCel3/4GTf/ABdcv8XvjV4K+A/hGTxN478QW3h/R1cRLLMGd5pCCRHHGoLy&#10;NgE7VBOAT0BNeM/Cz/gpF8BPi74utfDOkeLpLHV7yUQ2cWrWUtqlzIThVSRht3EkAKxBJOACaAPo&#10;7+xbf/npd/8AgZN/8XR/Ytv/AM9Lv/wMm/8Ai6zfH3xC8N/C3wre+JfFus2mgaFZ7fPvr19kaFmC&#10;qPUkkgADkk18wN/wVf8A2b11pbEeLdQaAvsOoDRbryB/tH5N+P8AgFAH1j/Ytv8A89Lv/wADJv8A&#10;4uj+xbf/AJ6Xf/gZN/8AF1W8I+L9E8feG9P8Q+HNUtda0TUIhNa31lKJIpVzjII9CCCOoIIOCK1L&#10;i4itYJJ55EhhjUu8kjBVVQMkknoAO9AFT+xbf/npd/8AgZN/8XR/Ytv/AM9Lv/wMm/8Ai68m+CP7&#10;Xvw0/aI8YeJfDngTVp9Yu/D43XVx9mZLd13lA0Uh4dSQcEcEc17RQBQ/sW3/AOel3/4GTf8AxdH9&#10;i2//AD0u/wDwMm/+Lq/RQBQ/sW3/AOel3/4GTf8AxdH9i2//AD0u/wDwMm/+Lq/RQBQ/sW3/AOel&#10;3/4GTf8AxdH9i2//AD0u/wDwMm/+Lq/RQBQ/sW3/AOel3/4GTf8AxdH9i2//AD0u/wDwMm/+Lq/R&#10;QBQ/sW3/AOel3/4GTf8AxdH9i2//AD0u/wDwMm/+Lq/RQBQ/sW3/AOel3/4GTf8AxdH9i2//AD0u&#10;/wDwMm/+Lq/RQBQ/sW3/AOel3/4GTf8AxdRafapaazeIhkYG3hP7yVpD96XuxJrUqhD/AMhy8/69&#10;of8A0KWgC/RRRQAUUUUAFFFFABRRRQAUUUUAFFFFABRRRQAUUUUAFFFFABRRRQAUUUUAFFFFABRR&#10;RQAUUUUAY+q/8hey/wCuE3/oUVFGq/8AIXsv+uE3/oUVFdNP4TmqfEfjL/wWc/5Og8L/APYnWv8A&#10;6W31aniL9kv9nyx/YasfiLL4m/sr4gyeHINQSEa1G32i/aIMLf7O2T8zZG1cEYzkAGsv/gs5/wAn&#10;QeF/+xOtf/S2+ruvhB/wST8OfFz4E+FPGUPxA1TS9a17RoNQWGSyjlt4ZZIw20gFWKgnHUGoteT0&#10;NL2itTnf+CMHh7xFN8bPGWuW0c6eFoNCa0vZsHyXuXniaFPQuFSVs9hnpur6Q/ad/wCClXiH4L/H&#10;TxB8L/CnwsfxZqWjpbs979tkYy+bbxT8QRwkgKsuM7+SO1fHv/BO/wDaa8dfBv8AaA8O/CqbVv7W&#10;8E6tqr6TNpe8TQwTu7KJ7Z/4R5mCcfKysxxnBH0V8fv+CqWo+HPivrHgj4M+ArPxHq8V8dPl1S9h&#10;lna/uoz5ZWG3gKvIAV2qxfLYGFxjInaO4mry2Mnwz/wWav8ASfEg074g/CiXS4FfbcNpt6y3MA4/&#10;5YTINx68F16j8ft/4lftW/Dz4X/Au0+LGo6o134W1CCKXTRZpunv3lUtHFEjEfOQDkMRt2tuxg1+&#10;Nv7bnxC+OXxLuvB2rfGrwXH4RlEV1DpJGltZSToDEZVYOzOwUshAboZGx1NfWepfsz+J/wBpj/gm&#10;H8H7TweUufEOgtNqMOmyyiMXqebcRtGrMQocbgV3EDgjIzTUnqhOK0IZf+Cw3jTxFeXd14T+CrX2&#10;h2rYkka8muJFXrl2ji2oSATjnHqa+q/2Pv23tJ/am8C+K/EN5oJ8FjwvsbUmub1Z7cRsjuZBJtQh&#10;QsbE7lGPU1+Znwt/ag/aP/YV8OHwtceEX0zw9HdvKln4q0GVIhK/L7JlMbNuwD99h6cV7Z48/a+8&#10;PfH79iL416voPhW18B+P5ZtKg8SrpoGzUIJbpUWUOAC2R5iMGBIDAFmBFCk+rG4rojvviB/wWCF5&#10;4uudE+E/w0vPGUEDNt1C7lkRrhVOC6W8cbOE7gswPIyo6V137MP/AAVW0P4w/EKy8DeOfCp8Da5f&#10;zi0sryO6M1rLck4EMisqtExbCr94Fjg7a+F/2I/GX7QvgrSfFFx8DfB1tr8VxPDHqd42nx3EqMqs&#10;Y49zMpC8scdM5qf4nfs4ftT/ABW+Kl18Q9V+FupWfie4mhuXuNMtYrdBNEqqkgUPjd8iknueaXNL&#10;cOWOx+69FFFbmAUUUUAFFFFABRRRQAUUUUAFTeH/APkGn/rvP/6Neoam8P8A/INP/Xef/wBGvWNT&#10;ZGtPc0q/Hn/gqP8AsfeDfgR4B0DxpomreJdV1vVtcNlO+u6l9rRYmhlkwgKArhkXHPSv2Gr87P8A&#10;gtn/AMm/+Bv+xnX/ANJJ6wOg/ROiiigDwv8Aa0/al0r9mXwNBcJaN4g8ba1J9i8OeGrdWefULo4C&#10;/KvzeWpZdxHJyFHzMK/M39sL9m7xB8L/AAd8OfiH8S9Vl1z4v+NPFSza1MZd8NjEFzFaQ44wgIBx&#10;xkBV+VQT9L/Fv9nH9pGH9srxL8YPA2keDvEUflRWfh+bxVdtIdNgEKq/kxBlEbFjLzycO2Mbjn51&#10;/wCCg19+0zcaF8PR8YtP8G2tout50g+H2cs11tHEmXPy4oA+zf8AgrVpvijUv2PdVXw3FPNaw6pa&#10;z60luhZvsC7yxIH8Ky+QzHoApJ4BI7f9k/xf8EfiF+zDo2meFP8AhHJfDFjosSa3os0cQNqwiHn/&#10;AGyJu5YOWd8h+W3MDmvFf2mv2nPjp+z/APso248b2Hh+D4teKtbk0XT30WMS2dtaNEGMu2QsrSfe&#10;UK3GXBIIXBh1z/gjn8OdS+GdlZaf4h1bRPH6Wm288QW8m+1vbhgTIXtTgLFuOAkZTChcljnIA3/g&#10;kPod7Y6H8ZNT0uK5g+Gd/wCJceF45921kjMwkdN33hsNspbuYyM5U4/Qevhr/gmx8cvGOqXnj34G&#10;+PbWxOufDScWFvfabAkEUsCSvCUKIqr8rICrhRuVxkZBLfctABRRRQAUUUUAFFFFABVDWv8Ajzj/&#10;AOvm3/8ARyVfqhrX/HnH/wBfNv8A+jkoAv1w3xR+Cfgr41R6HD430C28SWWjXv8AaFrY3wL25m8t&#10;ow0kf3ZAFdvlYFcnOOBXc0UAfJn7bWvfATwn+zj420TxQPCUc66Zc22laPbpb/bEvvLZYBBEnzo6&#10;yFTuAAUZLYGan/4Ji+BfFXw+/ZB8L6f4st7ixu7i4ub60sbpSstvayyFo1ZT93d80mPSQZwc1lfH&#10;j/gnb8PvFF94p+I3hW71nwZ8UpJLjWbbxBYajKQt5gvlo2JXYxyCF28Ma2P+Cb37Smv/ALTX7PA1&#10;jxWyz+JdF1KTRry9SMILzZHFIkxUfKGKygNjA3KTgAgUAfVNeW6Z8C/hR8NNd8QeMn8OaFY6zrN9&#10;Lfajr+qJG87yyvkjzpfuLkgBFIHHTPJ9SrifjF8HfC3x48BXvg3xlZSaj4fvHikmt4rh4GZo3Dp8&#10;6EMMMoPBoA/O748aX4Q+Lv8AwUU+C4+Ba6dd69o95Ff+LdY8NoptI4YrhHYzSR/Iz+UsyHJ+bzEj&#10;JzgD9B/GfwD+H/xG8daT4u8VeF9P8R61pNs1rYNqkQuIbdWfezLE2U35Aw5BIxwRzn4L+K2gXH/B&#10;Mn41fC+7+Gut6lL8MPGmpNY6z4Q1OY3McTK8YaWBiNwO2YsO+5OSwbA/TSgD88f+Co2u/BvX/gCf&#10;Dmk/8I9rnxNvL20h8N2egpFcagjGdPNAEILqjReYuDwzFAASBj7D/Zp8L6/4J/Z7+HWgeKWZvEOm&#10;6DZ216rvvaORYlBjLZOSv3Sc8la+OP2kv2G/Cv7K/wAK9c+LvwM1fWvh/wCMfCsC3nyX73Vvewh1&#10;EkciS7s/Kcj+ElcFecj67/ZV+MVx8f8A9nrwR4+vbaO0v9Ysi13FCpWMTxyPDKUB5Cl42IBJ4I5P&#10;WgD1eiiigAooooAKKKKACiiigChqX/H5pf8A18t/6Jkq/VDUv+PzS/8Ar5b/ANEyVfoA8i/aI/Zk&#10;8M/tMaTpem+J9V8Qabaae8rLHoWofZBP5gUFZRtYOBsGAemTXxl/wSK8M2fgr4qftPeHtPMhsNJ1&#10;qxsLczMGfy4p9SRNxAGThRk4r9Kq/Oz/AIJcf8nAftc/9jPb/wDpXqlAH6J1yvxU8e2vws+Gfivx&#10;jeRma20HS7nUniBwZBFEz7B7sVx+NdVXgv7eMMk/7HfxaWNC7DQpmIUZ4GCT+ABP4UAfGX7FN98I&#10;NP0G7/aA/aC8W+HLr4leNtQubqwTxFPHI9napK0O6G3Ysy5dHUPjCoqKuBnP6JfDDxp8P/iJpUmu&#10;+AdV0HXLJiIJbzRJIpNpHIjkKcqRnO1sEZ6c18af8E8/2Qvgl42/ZX8G+L9Z8B6R4n17Worg319q&#10;0ZujvjuZYtqK5KxhRGB8oGcZ5zXnuneCrD9jX/gqf4O8J/DxZ9M8G+PNISa+0JJXeFPM+1IAAxPC&#10;S2wkBOdod1GAcUATeNviB4N+Gf8AwV08Ra3471XT9G0BPDcUTXWp48rzGtIQo5B5PNfdXwz+Kfwe&#10;+MzXCeB9e8K+J5rdd81vp7wvNEucBmjxuUEjqRg07xp+zB8JviN4ou/Efin4e+H/ABDrl2kaTX2p&#10;WSTyMqLtQZYHGAAOPQV+e/8AwUQ+Cfhb9jPxZ8LvjN8IdPi8H63HrP2e50uwkZLe62p5gIjyQqlV&#10;eN1UbWEi8ZzkA/ViiiigAooooAKKKKACiiigAqhD/wAhy8/69of/AEKWr9UIf+Q5ef8AXtD/AOhS&#10;0AX6+LP2ovjh4s+NXxIf9m/4I3pt9fmTPjHxdCW8rw/ZnbvjR16zMDtODkZCjDFmj+tPH9prGoeA&#10;/Elr4dn+zeIJtNuY9Om3BfLuWiYRNk9MOVOa/Of9n34Cftkfs0+F7zRvB3hr4al9QuWu9Q1TUbmS&#10;e9vpSThppfMG7aCQAAAMk4yzEgGb+yT8I9C+A/8AwVQ8c+AvDSzDRtF8IwwxNcNukkZrTTpJJHPA&#10;3PI7scADLcADivsz9rr9qez/AGb/AAjZW2l2J8SfEfxFJ9i8M+GoVLyXdwSF3uq8+WpYZxyxIUYz&#10;kfnB4Mvv2l1/4KK+PJtM0/wa3xobRYxqlvMz/wBmLbfZrLaYzvzu8v7P36l69/8AGH7OX7UGk/tZ&#10;eKvjB4T0bwT4gvrpEtdIu/E128rabbiIKywRhlEWcuM8nDNgje24A8A/ag/Zq1j4L6p8DfF3j3WZ&#10;vEfxZ8aeLftniLUJJd8cRWS28u2ixxsjDEZHGeFwoUD7D/4K/ate6b+x3dwWkjxw32uWNtdBc4aI&#10;F5AD7b44z+Ar4/8A27b79pm4134QH4s6f4NtrtdbY+HxoTOVe63QZE2XPy58vpjvX6Ix/Brxf+0f&#10;+zLq3gb9oK20uz8QapI4kk8MsfLtgjh7eaMsW+dSoJB4PIPBoA8h/wCCjngfw7Zf8E6ZYIbG2t4v&#10;D8WjtpEaxj9y3nQQ4Q9v3Ukg9xmtL9or4/eIfDP7G/w20DRWkl+LfxQ0jTdE0q2V8zLNcW8Qup9w&#10;6bBIRvHR5EPQGsTUv2BPip8RtB8N+Bvir8dR4l+FHh+aKUaXZaOlpeX0cI2xpNPuyNq8biXPf72G&#10;GN8H9Yh+O3xw+I/7Sb2wl+HXwv0q70LwLZspEUzQQM1xdoOmCpIUjkiVRwY6APq34B/D3wp+zL8J&#10;vB/w0h1bTre6sLRVk82dI5L25Y7ppgrHcd0jMQOcDA7V63X5jfscfsc+CP2uv2c9d+JfxSguvFHx&#10;C8ZX1+y69cX86y2WxzFH5aqwUbXQsAVYYwuNo217p/wSn+L2ufFz9lG1bxBe3GpX/h3VrjQlvLpt&#10;8ksSRwzRZbOTtSdUBPOEH1oA+xaKKKACiiigAooooAKKKKACiiigAooooAKKKKACiiigAqhN/wAh&#10;yz/69pv/AEKKr9UJv+Q5Z/8AXtN/6FFQBfr4Wh0df2w/2uPENpr08k/gPwQXgi05JCqTuknl447S&#10;OrsWHJVFXPQj7pr4o/YjuB4T/aA+NvhK9bbqEt756CRvndYLidSw9cidDn3rxcwSqVaFGfwSk7+d&#10;ldL7z53NEqtfDYep8EpO/nZXSfqz60h+HHhODSxpkfhjR004Ls+yCwi8rb6bduK5XwH+z94O+FPj&#10;jWPFHhizGijUrQQXVjEcWy7XDb0U/c6HIHy+gHfC+PPwv+J3j3WtMufAnxB/4Q6zgt2jubfDnzpC&#10;2Q3A7DivmXwT8QfiLa2v7QvhnxL4tvPElx4d0C7gjldiUWQM0byIMZHy5Oe1TiMRTo1YqdHa9np0&#10;V9OpOKxdLD14xqYd6X5ZaW0Temt9tNj1rVv2xvEvjTxPqWk/B/4d3Pjez01zHcaxNIY7dmz/AAdB&#10;g4OCzAkc7a6n4K/tWf8ACd+NpvAnjTwxdeBPHEal4rG6YtHcqBu+QkAg7csByCBkMelRfsE6dZ2P&#10;7Mfhya1RFnvLi8nuiuMtKLmSME++yOMc9gK88/bSC6H+0B8Bdb08Aay+p+Q+3lnjS5tyiEDnBMso&#10;99xrm9riaeHhjZVL35W42VrSa0XW6v3OT2+Lo4WnmM6t+blbjZWtJrRdbq+9z1r40ftLL8PPFll4&#10;K8LeG7vxv46vIvOXSrN9iQR4JDSvg44GcY6ckgEZ4lv2r/HXwz1vTYfjB8ND4U0PUJlt49a0+8W5&#10;hgc9A+wsOgJ+8GwCQpxXjnw71r4pzftTfGjUPAGk6BrGsx6jPaXDeIGkUx2yXDJGI9siHBESZ6j5&#10;Vru/i94N/aU+NXga78K694U8EQ2NxJHL59jcSJNGyOGBUtMy84KnKnhj35rB4vEVlOrTcrpuyUbx&#10;0dtXa+vroczx2LrxnXoud03ypRvHR2s3a7v11Vj3P4+ftHeHvgL4csb27ik1rVdTO3TdLs3Ae56Z&#10;bdg7UGV+bByWGAa+fPiB+0t8WtT+GPi238T/AAW1LTNC1XRru1GoW4lBsxLC6iSVWQ/KNwznZjk+&#10;1Zei+Hryb9tH4T+GvFirdXPh7wpZxeSzbo/tMVlI7MOzYl3Nkf3R6V9a/H3/AJIT8R/+xb1L/wBJ&#10;ZK6ObEYyNWanyKN1ay6LW9zqc8VmEK9RVHTjC8eVJdFd3uvO3Q4P9hn/AJNZ8E/9v3/pdcV7xXg/&#10;7DP/ACaz4J/7fv8A0uuK9i8XahPpPhXWr61/4+bWymni4z86xsy8d+QK9XBPlwdJ/wB1fkj2suly&#10;4Ci3/JH/ANJR8+fEH9rrVZPiDqHgj4V+CpvHut6YSL+6EhS2gZTh1GBzhvlLFlG4EDNc+f2xvHuk&#10;+PvAfhHxP8MH8L6hrmqRWFzNeSu0LxyTRR+ZbsAASu9sjLY+Xnmpv+Cbum2yfBnXNWA8zUr7XJVu&#10;rhm3O4SKIqpPtvc893NJ+2V/yXb9mz/sZG/9KrCvFlVxMsKsZ7Vq7Wllazklba/zPn5VsZLBLMPb&#10;Nczj7qSsk5JW2ve3W5618dv2htN+C/8AZWmw6XdeJvFusts03QrD/WzHONzHBKrngYBJOcDgkeW6&#10;t+1L8VvhpFBrXxF+D7aV4SkdRLfabqCTy2qsQFLqC3OSBhtnJx14rzbx9qvj2b9vzXm8E6fpGra/&#10;pulxR2MOulxBHC1rE0hQh1O7M0nQ/wATcV3/AI6s/wBp74ieDdZ8Nar4R8Bf2fqlq9rM0M8yyIGG&#10;NyEzkBlOCMgjIGQelOeKr1pVXTclytpJRutO7t1fpZDqY3E151nSc1yNxioxTjp/M7O932tZHO/8&#10;FFNfsPFXwT8B6zpVyl5pt9qS3FvPH0dGt3IP5Hp2rf1z9sj4g6rDca34I+Duq6r4Nt8uNUvklVrm&#10;MdZEVV4XGeRvx1OOleQ/tOeBdc+Gf7H/AMLPDPiRY11jT9WuUmWKQSKFZrh0AYdfkZK/RVEWNFRF&#10;CqowFUYAHpRRhXxGJqyU3TbjBvRXvZ6a9gw9PE4vGVpKo6TcabaSV7tPTXa2tzxfwT8c9F+P3wG8&#10;S+INJieymisLu3vNPmcM9tKIScZGNykEENgZ9iCB5V+wr4gk8J/sneJ9bisZNTl0291C9SyhJD3D&#10;R28biNSAeW24HB69DXJ/s0wrpPjb9qHStPHl6NbveLFFGMxqFku1jwe3y5HHUD2rT/Y/+KWlfBv9&#10;j/XvFesLJLa2WtThbeHHmTSMkCoi59SRz2GT2qKWJlVqUqtV2ajO79Glf8LmdDFyrVaFevKzUKl3&#10;091pX/C50i/tKfHu/gOpWfwHni0zG8Q3E7/aNvXG0hWJx/sfhXpXwa/aQi+OHw88R6pomiTWfivR&#10;I3S40C6fJFxsYxKGwuVdkK5IUgq3HFeb6H8Tv2lvi1pcOteGfCXhnwloN4nnWb6xI7zyxsAVf73I&#10;IIIJjXPXkEVy37CcerWvxy+NsGuTW82spelb+SzBED3AupxI0YIHy7t2MgcHoKujiaqr04KcnGd9&#10;ZRS6XTWiNKGLrrE0oKpOUKl1eUUul046JnVz/Hv9ou1hkmm+CtlFDGpd5JL4KqqBkkkycACuk/Za&#10;/aa17462vinUtf0Gx0DRNFRP+JhBMxiZ8MzgsxxhVUMSOgIz1Fc9+1j8SdY8eeJtO+BfgOXfrutl&#10;f7buo+RZ2hG4oxHTK/M3fbhf461v2gPA9l8EP2KfEvh3wwjQwWlnb2zzAYkn825iSeR8dS4d89gD&#10;joMVanWp1ZzjVcoU073tq7bKy6dfuLVTEUq1SpCtKdOkm5X5dZWvyqyW3Xz0Kcf7Vfj74m3l7J8I&#10;vhdL4m0CzlaI61ql2lpHcMvURqzKD1BxuLYPKiu1+BX7Si/FLxFq3hDxH4euPBnjrSk8y40i6feJ&#10;I+PnjYgE/eU4x0YEFhzXi/wI1f8AaK0v4P8AhS38IeFvAs3hsWSvZS3ckomdGJYtIBOBuLEk8Dkm&#10;t3wJ8JvjHrX7UXh34l+N9G8P6Rb2tnNZXv8AYly2JU8iZY2KO7ktudBwQMKOODmaOIxMnTmuZ8zV&#10;042jZ9na+nrqTh8VjJSo1E5y5muZOFopPqna+nm3dFLS/wBvHV7zxN4u8NQ+A59f8RWN+1npGn6N&#10;5jG4VHlWSSZsNsC7Y+gOd56AZHQ/Dn9sDxDJ8UNL8DfE3wHN4J1HWCq6fcb22OzEhFKsOQzDaGUn&#10;5uCO45r9g+JG+Knx6kKKZF1eFQ+OQDPe5APocD8hVz9uy2i/4T/4GXOwCddeaMSDrtMtqcfmBWUK&#10;2KWEWMdW9ntZWa5ra9TCniMasCse617S+Gys1z8ur3v/AF5n19RRRX1h9yFFFFABRRRQAUUUUAFF&#10;FFABRRRQAUUUUAFFFFABRRRQAUUUUAFFFFABRRRQAUUUUAFFFFABRRRQAUUUUAFFFFABRRRQAUUU&#10;UAFFFFABRRRQAUUUUAFFFFABRRRQAUUUUAFFFFABRRRQAUUUUAFFFFABRRRQAUUUUAFFFFABRRRQ&#10;AUUUUAFFFFAFDTf+PzVP+vlf/RMdX6oab/x+ap/18r/6Jjq/QAVxPxV+C/g343abo+m+N9Dg8Q6Z&#10;pWpJq1vY3eTA1wkUsamRM4kULM/ytlScZBxXx5/xsJ/6p3/45X2l8Mf+Ep/4V34d/wCE3+y/8Jh9&#10;hi/tb7DjyPtO0eZsx/DuzigDy/8Aai+EPw31D9mXx7Ya34a0ey0PTdAvLmBreyiiNi8UDNHJDgDY&#10;ysowARnoeCRXif8AwSz0668efsJf2B4kM1xo13eanpdupcg/YpPldVbqBveYD0rif2nPif4m/bw+&#10;KMv7PPweuDH4I025STxt4xjO+22qwIgjYHDKGU4UHMjoAMIjMfvD4X/DbQvg/wDD3QfBnhq1+x6J&#10;o1qtrbx9WIHLOx7uzFmY92YnvQBleCfgH8N/hz4ZHh/w54H0HStIKCOS3isI284YxmVmBaU46s5J&#10;Pc18H/sH6PY+B/8Agov+0N4W8Ep9l+H9tZzbrO3I8iG6S6gCRqATgIZLtVHYDHHSvf8A9t39ri8+&#10;D9nYfDf4cWr+I/jT4sX7NpGm2YWV7BW4+0yr2ONxQN8vyszfKhzu/sNfslx/ss/DS4TVrpdX8f8A&#10;iKRb7xDqu4yb5eSsKueWVN7/ADHlmZ24yAADxP8AYDUeI/2zv2wNd1VBca1Y+Io9NtbmUfvI7UXV&#10;8gRc/wAOy2tx/wAAWn/sdxW3g39v79qfQtJWO08NMbbUZlRgkMVwTvb5e3zTz9OBj6V6P8R/2OfG&#10;ul/G7Xvin8EPiTF8PNc8TQLFr2m6jpiX1neOuNsyhvuNxk/KeSxBAZgfA/it8JdQ/ZZ+HF/8NvD/&#10;AInufHHx/wD2gNY+xah4glh8jbblj9pkCKT5carPIC2cnzHbgRhVAPR/2bJI/wBqL9qPxr+0bq0q&#10;L4C8KiTwx4Ia6OyNlXIub4bsAbt7AN6TFTzGK+29I1zTfEFr9p0vULXUrfO3zrOZZUz6ZUkZr82/&#10;jh8KNKk/aA/Zo/ZCiubmL4bW+jyavrFnbzNb/wBrOi3MhaUpg5Z7OZuCMGdiMHBGr4u+Hug/sT/t&#10;7fBSL4YW0/h3wt8Qo5tI1rw/Dcyy207hgiS7ZGJBDTRMMHjyzgfMwYA/R2iiigAooooAKKKKACqG&#10;g/8AID07/r2j/wDQRV+qGg/8gPTv+vaP/wBBFAF+vx5/4Kj/ALH3g34EeAdA8aaJq3iXVdb1bXDZ&#10;Tvrupfa0WJoZZMICgK4ZFxz0r9hq/Oz/AILZ/wDJv/gb/sZ1/wDSSegD9E6+Nf2rvj54q+I3xAj/&#10;AGc/ghdY8c6lHnxL4ljLCLw3YkAud69JmVu3K7lA+dwV+tvFEOoXHhnV4tJk8rVZLOZLSTIG2YoQ&#10;hyemGxX5r/s//s+/tkfs26Pq1p4T8OfDee+1i6a91TWdVupLi/vpSWIMsvmDIXc2AAB8zHqzEgGb&#10;+zb8FdB/Z7/4KlN4E8OGeTTtM8Jc3F026W4le1ieSVz0yzsxwOBnA4FfbP7aH7ROofsufA288d6Z&#10;o9trl1Be29qLO7laNCJGKk5XnIr829Nvv2mf+HieqTQ6f4NPxn/sRRPbsz/2YLX7PHgg787tmzv1&#10;zX6/waOPEHhmwtfFGn2N/ctBE93bywrLB54UbtqtkYDZxQBxvwD+I03x7+AfhXxhqVjHpsviTTPP&#10;ns7ZyyRb9ylVY8njvWd4X+EfwW/Zv8Jw6dY6J4V8HaUIirXGoCGN7gKBuaWaU7pTjGWZjXqtjp9r&#10;pdnFaWVtDaWsQ2xwQRhEQegUcAV5Z+0F+y18PP2ntP0iz+IGl3GpRaS8sln9nvJbcxNIFDH5GG7h&#10;F65HFAHxL+yb4d0bxh/wUt+Ivjj4PWcVt8JbDTns72/02HytOubp4oQ0UOMKQ0ytINowQhYcMuX/&#10;ALYnizw74G/4KqfBXXfFt/aaZ4ds/CqPeXd9jyY1MmqKC2R/eKj6kV0fwP8AE/iD9kX9uTT/ANm6&#10;PxDfeJ/hj4h0w32hQ6qRLc6OwimkWMSAAlM28iYxjBjPy4bP2T8Qv2c/hj8WPEUOveM/AuieKNXh&#10;tVsY7rVLRZ2SBXZwg3ZAAZ3P/AjQBj/DX41fBL4wak+neDPE/hLxFqSKXNjZvCbgqOrCIgMVHcgY&#10;FeuRxpDGscaqiKAqqowAB0AFfmJ/wUw/ZZ8B/AX4c+H/AIvfC7TLf4e+LdF1u2jVtHJhjnDbypWP&#10;O0SI6hgVAyu8MCMY/Rj4Z+JLjxl8OPCniC7iWC71bSbS/mjT7qPLCjsB7AsaAOlooooAKKKKACqG&#10;vf8AID1H/r2k/wDQTV+qGvf8gPUf+vaT/wBBNAF+vz8/4K8eJNR1Twv8JfhXYXUlqnjrxGI7gx5/&#10;eJC0KKhHceZdRvj1jX0r9A6/Ov8A4Ko5s/jR+ylqkqlbG08Tz+dN2TNzpzAfkjn8KAPrfXv2Vfhl&#10;rXwWuPhivhHSrfw21ibSCNbVN8LhcLOHA3eaG+bfncTkk8mvmv8A4JC+Nr7xV+zfr3gzXsXb+E9c&#10;msIo5j5irbyKsgj5zkCQzY7YIHavvBmCqSTgDkk1+cf/AARntRceG/jLrcL+ZZ33iGKOFtpAOxJH&#10;zn6TLx2/GgD9A7zQfD2n2k91dabptvbQI0ss0lvGqoijJYkjgAAmvz+/Ys0o/tWftiePf2jJbT7J&#10;4P8ADbP4e8IwpH5StmNkaTAA6QyOzKf4rvr8teh/8FPvjhqPhr4aaR8IPB++68ffEu5XSbe1gP7x&#10;bRnVJPp5jMsQz1DSH+GvpD9nX4K6Z+zz8F/C3gLS9kiaTaBbm5VcfabljvnmPf5pGYgHoMDtQBwP&#10;7f3xb/4Uz+yb4+1mGYw6le2f9j2BU4fzrk+VuX3RGeT/AIBW7+xn8I/+FH/sx/D/AMKS2/2bUIdN&#10;S61CMnLC7nzNMCe+15Cv0UDtXz1+3Mo+On7VH7PvwIiH2rTf7Qbxb4gt+qfZoQwjDdhlI7tOf+ei&#10;+vP3dQB+PP8AwVH/AGPvBvwI8A6B400TVvEuq63q2uGynfXdS+1osTQyyYQFAVwyLjnpX7DV+dn/&#10;AAWz/wCTf/A3/Yzr/wCkk9fonQB8m/tufse+DfjV4V8W+OPEGr+JY9Q0jw9cS2+n2Op+XYF7eKWW&#10;NnhKEFtx5OckAelc/wD8Eiv+TM9J/wCwxf8A/owV9KftAf8AJB/iR/2LWpf+kslfNf8AwSK/5Mz0&#10;n/sMX/8A6MFAH2ZeXkOn2k91cyrDbwI0ssjnCoqjJJPoAK+HP+CaNnP8T/EHxp+PupQOJ/G/iKS1&#10;0tph8yWEBJUL7fOkZz3t/wA/UP8Ago58WD8Jf2RfGtxbytHquuxL4fsFQ4Z5LnKSBe+4QiZhjnK1&#10;6H+yv8JV+Bv7PHgLwUYFt7vTdLiN8q/8/cn724P/AH9eT8MUAXfAf7OPw1+Gt9qt/oPg7SoNV1W7&#10;mvb7U5rdZru4llkaR90rgtt3McKDtHQAV8I/Ezwvovw2/wCCvXwrh+H1pFo91rGmC412y01Fjhdn&#10;S7EpZFIGWhjR2GByqvyxzX2Z+1d+1N4b/ZV+G8viDVx/aOtXZNvo2hQuBPqFxjgAdQi5Bd8HAI4J&#10;Kg+JfsI/sw+LNP8AFOv/AB/+MgMvxV8XbngsZVx/ZNo4GEKn7jlQqBOscaKuclgADzf9oLSbf9o/&#10;/gqX8Pfht4hhXUfBvhHSDqVzpcyloZZTE9wS6nhgx+yqw6FVx3Neqf8ABTP4B+FPFH7J/iXXbTQd&#10;PsfEHhOKHUNMvrW3SGSBElQSxhlx8hjL/L0yFOMgV53Zt/Zv/BaC9FyDF/aHhYC2z/y0xZoTj/v1&#10;J/3zX0d/wUAu4bL9jT4sSTyCNG0dowx/vPIiqPxZgPxoAp/BCx0T9sL9jf4dSfEGy/4SCz1Kws59&#10;RgmkZVurm1kCln2kEhpYdxXODkg8EivSfE/wP+GV58NdR8Lan4P8P2ng/wCyPHNZxWEUEEEQU5Zd&#10;qjYVHIYYIIyDkV5R/wAE0dJl0X9h/wCF9vNne9teXIyuPllvriVf0cfWvH/2z/j14n+P/jSf9mL4&#10;HAX+uagDF4t8Qxv/AKLplpnEsDSLnB5xIeuD5YDM5CgGd/wRZ1DUbj4D+OLV5rifQrXxKy6f5/8A&#10;AWt4mkUDJ29Y2KjjLE9zXQfHb4jeIv21virffAL4VanNpvgPSnA8f+NLMkDYGIbT7d+jM2Cp/vEM&#10;D8iPu9huP2Zbr4S/sa618JvhLcta6+2ky21tqUkv2eS4vJf9bO7jOxmy3T7owB0FfMvwM+EH7Z37&#10;Ovw/tPB3gnwn8LLDSoWMskkksjz3UzABppn8wb3OAM8AAAAAAAAEP/BOHwXpPw3/AG1P2j/C2hW5&#10;tdG0crY2kLMWKxR3LKoLHknA5Pc1+llfjr+yTeftEJ+2Z8YG8PWHhN/FkmpL/wAJkl0zfZ40+1Hz&#10;Psvz9c7sZJ7V+xVABRRRQAUUUUAFFFFABRRRQAUUUUAFFFFABVCH/kOXn/XtD/6FLV+qEP8AyHLz&#10;/r2h/wDQpaAL9FFFABRRRQAUUUUAFFFFABRRRQAUUUUAFFFFABRRRQAUUUUAFFFFABRRRQAUUUUA&#10;FFFFABRRRQBj6r/yF7L/AK4Tf+hRUUar/wAhey/64Tf+hRUV00/hOap8R+Wf/BU39mT4pfGj9oLw&#10;/rfgjwVqXiPSrfwvb2ct1ZhCizLd3blDlhyFkQ/8CFeL6f8AD39umx8GWng6wsfHGn+HoLZLGCyt&#10;biK3WOEAKIw6sGC44+9061+2lFNwu7hz6WPzD/YB/wCCani34d/ErS/iV8VIbfSZdIzNpfh6OdJ5&#10;jcEFVmndCUUIDuVVYktgnbtw3lnxU/Yj/aC+AP7Tl18QPhXokviW2GqzappOqWXkytGJSxaGeFzk&#10;EK7ITjawOQQeB+x9FHIrWFzu9z8ZP2mvgb+2J+0bpvhHXvHvhN9VaE3cdjomlQ28b6cpEG+SUIeP&#10;NIXAZ2b9y3CjGfom++Bn7Q+k/sX/AAS074ZLe+GviD4VkupdR037dHazNG7y4jIc+VIPmU7XOOh6&#10;1+iVFHIHOfkp4+vf29/jJ4Hv/h5r/gtpdO1JBa3tx9isbdp0yMhpd4jUE45Tb04PWvef2R/+CbEH&#10;w5+Cfj3w/wDEq6hvtZ8dWcdne2+nsGTToYyXjCSEfNKJCHLY2gxoBnBJ+8qKOVXuw5nayPx+0P8A&#10;ZH/a1/Yp8dapffCQr4m0a82pLcaa8EkV5GpJQT2kxDBxuPKg7dzAPgnPayad+3x8f9SsNL1y1k8G&#10;eG/tEZvDHJbaYjoGBYMUYzsCM/KuQe4r9TKKOTzDn8goooqyAooooAKKKKACiiigAooooAKm8P8A&#10;/INP/Xef/wBGvUNTeH/+Qaf+u8//AKNesamyNae5pV+Vf7dF3+0H+154N0vwnB+zdrnhqHR9YN+m&#10;ojVo7wXCiOSIDZ5Ue3IfdncemMd6/VSisDoPEP2c/jb8SPi3ea5D48+C+ofCiKxjhe0mvdWW9F6z&#10;Fw6gCGPbt2qe+d3tXzvpfxY+I/xn/wCCmmteCvDfivUtN+GPge2im1iytCBBcyxxrmNjjq08oQjP&#10;Kwv6Gvvevnz9kn9l+5/Z7/4WDrWv6raeIPGXjXXptY1HUrWFo1CMxZIRu5IV5Jmz/wBNOnFAH0HX&#10;xJ/wU++DPjb4x+HfhdB4L8OXniKbTPEP2u8SzCkwxbAN7ZI4zX23RQB85/t2fspH9rb4Knw3YX0O&#10;l+JdMu11LSbq5z5JmCMjRSkAkI6uRkAkEKcHBB8W8N/tC/tj+D/CsPhLWf2d08VeLraEWsXiiPXI&#10;Y7S4IG1ZpUBKknALfvY8nsucD71ooA+Uf2Ff2Tdf+AkPjLxt8QdSt9W+J3jq8N9q7WuDDagySSeW&#10;rADczPIzMQAudqjIXc31dRRQAUUUUAFFFFABRRRQAVQ1r/jzj/6+bf8A9HJV+qGtf8ecf/Xzb/8A&#10;o5KAL9fO/wC1pJ+0Jo954P8AEHwIttI1tdOF4mueHdWkRF1BX8gwFdxTlNk3IkQ/OOGyQPoiigD8&#10;9PH/AMYP2y/jZ4VvvAujfAi2+H9zqsL2F/4ivNWRkgicFJHiJYbeC3K+YcH5QTg19J/ss/APRv2M&#10;v2eI/Ds+opdtZLPrOuaoqbEmnKAyuB12qkaIM8lYwTya94rz39oT4f6z8WPgn4y8GaBqlvoup69p&#10;8mmrfXSM8cUcuElyF5OYy4HuRQB8r/8ABMX4gfFL47W/j/4m+OfE2p33hq71F7DQdHuSPIhAbzZW&#10;UADIUNFGp/2ZB1zTJfin+2h8FfEGr6dqfwr0r4veGvtczaZqumahHBciEyMY0kwdx2qVHzQg8H5m&#10;5x9WfAH4Qaf8Bfg34T8BaaUlh0WxSCW4jj2C4nPzTTY7F5Gdsf7Veg0Afnd4f/Z7+OP7Y37QXg/4&#10;jfHfw/Y/D/wP4NlF1pHhWGdZ57iTeknz4ZsBmjj3s20kRKoQZLD2T9pDXP2o/h/8WYvEXwl8PaN4&#10;/wDAE2nwQ3Xhy+uI4riG4V5PMljLNGw3K0Y4Zx8v3O9fVtFAH5u/Fxv2tP22dBT4cXXwts/g74K1&#10;CaI61q2o36zyvGjq+0AFWZcgHaqfMVALqM195fCD4Y6V8F/hj4a8D6JvbTNDso7OKSQAPKQPmkbH&#10;G52LMcd2NdhRQAUUUUAFFFFABRRRQAUUUUAUNS/4/NL/AOvlv/RMlX6oal/x+aX/ANfLf+iZKv0A&#10;eO/tGfGDx/8ACSx0ObwH8JL74rzX0kqXcNlqa2RslUKVYkxSbtxZh2xtr4G/Zb1L9oj9mv4gfFzx&#10;N/wzPr3iP/hP9Uj1L7L/AGxHa/YNst1Js3eU/m5+1YzhfudOeP1booA+c/27fjdqXwR/ZL8U+KtM&#10;uJNG8S3ENvZacyMPMguZ3VSVJH3kTzG6fwVZ/ZR8HeKvE37J+j2Xxd1W98Va14t02W41VNTI3JbX&#10;SYW2wANoELKCOoZnp37Wn7MV3+1E3w60i61e1svB+h6/HrWtafNC0j6isY2rCuOACrzKSf744Ne/&#10;oixoqIoVVGAqjAA9KAPzd+GPhH9pv9gObW/BHhD4fxfGr4Z3F495o11DerBc2pf7ysuSyZwCy7Cm&#10;7JVvmYV6D+zT+zN8UfHH7SV5+0T8erWx0bxFDamz8PeFrKZZhp0ZRkDOysyjCPJhdzEtK7HaQBX3&#10;HRQB8R+OfiT+2F8Hfil4qOm/DfS/iz8ObvUZrjR2t7uOG9tLd3JSEkMGwoP8UT46B8CuHt/gP8dP&#10;23fjb4P8W/G/wzZ/DX4beELj7ZY+F47hZ7i+l3IxEmCchiiqzOFwq4VMszV+ilFABRRRQAUUUUAF&#10;FFFABRRRQAVQh/5Dl5/17Q/+hS1fqhD/AMhy8/69of8A0KWgC/RRRQB8QeAfgv430v8A4KpfEj4j&#10;XXhy8g8D6loEVraa2wXyJpRaWCFBznO6KQdP4TX2/RRQB8Sf8FIfgz42+LXiL4Fz+EPDl5r8OieI&#10;Xu9Re1CkW0W+3O9skcYRunpX23RRQB8/ftvTfEXUvgjeeE/hfoV3qvibxXMuivfQMEj0y1l4nuJG&#10;yMDYSgI5G/cPu13Hwu+A/hz4W/ArS/hZp8Rk0G10t9NncgK9yZFbz5W4xukZ3Y8Yy1ek0UAfnH8H&#10;7P8AaT/Y3+G/iL4PaF8HpfiLDHeXb+GfF1hq8MFssc3KtNG3zKVcs5BZOSVzgBz9L/sJfs3Xn7Lf&#10;7PWl+EtWlt5vEN1cy6rqrWpzGtxKFXYG/i2RxxoW7lSRxivoWigAooooAKKKKACiiigAooooAKKK&#10;KACiiigAooooAKKKKACqE3/Ics/+vab/ANCiq/VCb/kOWf8A17Tf+hRUAX6+YP2g/wBmPxJq3xEs&#10;/in8LNUh0fxvbBftFrMdkd5tXaG3H5dxTCMrDaw6kY5+n6K5sRh6eJhyVPVd0+6OPFYWljKfs6vq&#10;mtGmtmn3PlC1+PX7Rlqq6fe/BGK61Rfka6hu9tuzDqchmXHX+PHvVn9nf9nvxhYeLviN4r+JFppl&#10;m3jWCWC40exmMhQSuTICQSoXDEDDMa+pqK5I4H34zq1HPl2vb06JXOGOW/vI1K9WU+XZO1trdErn&#10;xX4P8O/G/wDZJuNT8OeGvCcPxI8D3F09zYSxy7J4C2MggHcuQBkbSuRlSMnO98O/g/8AEf4yfGzS&#10;/ih8WNOt/DlnoaqdH8PwSB2DqSUZgGbbhjuJJ3FgvAUCvraiojlsI8sXNuEXdR6eXS9l2uRDKKcX&#10;GLqSdOLuotqy7dLtLomz5S+K3wP+Ifw9+M118V/hBHa6jc6lHt1fw9dOEW4PG5l3MoIbaGxuDBhk&#10;ZzioLr4xftL+MojpehfCi08LXjja+qalOGSHtvUOwUkemH+hr60oqngLSk6VSUVLVpW38rrT5Fyy&#10;xKUnRqygpO7Sta73tdNq/kfJvx++APxCvLz4f/EfwXNBf/Efw3Yw2uoRtIoF6UX5nUvtDfM0oIOC&#10;yvxggCsPxV4g/aV+NfgPxBo0vguw8E6c2m3AvJCpa5v/AN02baFGdiPM+5nHG773r9nUUp5dGUpO&#10;M5RUt0nv0v8A59yKmUwlKThUlFT+JJ6PS19r+ttzxz9kLwpq/gf9nfwnomvafNpeq2v2vzrS4GHT&#10;ddzOuR7qyn8a9gliSeN45EWSNwVZGGQwPUEdxT6K9CjTVGlGktopL7j1cPRWHowox1UUl9ysfDXh&#10;/wACfGv9kbxZr9j4E8MReOvA2q3JuLeLdueI4wu4BgyOF2qTgqwUY56cx8Tb/wCKniL49fAnUfiT&#10;Z6bo8tx4hibTtA08hntIlubUvJIwZsl/l/iOPLPC9K9w8XaP+05oPjbXJ/C2q+Hdc8NXV5LPYWuo&#10;FfMtYmYlYySiNkDHG5h71N8L/wBnvxzrfxTsviV8YNdstU1rTIjHpOk6WMW9oSCCzfKASNxIAzyQ&#10;S3AFfLSwspf7PSU1G60duVJO713fkj4uWCnO2FoKoo8y0lbkSUrvXdrsg/aK+APi7UPiLo3xV+F1&#10;zbweNNNjENxY3LhEvowCAMsQudrFCGIBXGCCvOFJ8cv2k9VhGmWPwYtbDVmGw311c5tlPdgGdV+n&#10;zn8a+s6K9yeB9+U6VSUObdK1r99U7M+knlq9pKpRqyhzatK1m++qdn5o+MP2ofhP8UPHnwB8A6Tf&#10;2T+J/GkGpyXGqSaeAyJvEuDwFAUBlXgYGOK3dX+MP7TMNu+gQ/CWxXXXXyV1u3uVktASMeaAX2j1&#10;wzYHcdq+sqKh5f77nCrKLaSe3RW6rfzMpZX+8lUp1pRckk7W1SVuqevmfPfwR/Z5vPg38E/Fdjez&#10;/wBr+MfENtcXOozRktumaJgkSk8tgs3zHqzsemK8n+F/7M/ijxR+xrr/AIF1ewm8PeJH1iTULGG/&#10;+QMyrEV3Yz8rAOuexOe1fblFU8toNRj0UXG3k9/mXLKcO1GGvLGLjbylv8z4y8B+OP2n9H8Paf4G&#10;g+HGmQ3WnwLYRa9qDYhjjRQiuxWTa5AA5XOcD5Tzmn+zz4B+KPwj1745a7qOg3OreIbmKSTT7p4d&#10;kWrXQlmPmIBj5WZg+OOGxxX2zRWUcttKEnVk3G9r200t2Mo5TaUJyrSbhe17aXVu34n56/A+f4y/&#10;BvVvEWuz/BrU/E/inXZjJd6xezlJNpO4ooCnALfMeecL/dFfRXgrxB4z/aC0XxV4R+JPw2n8GaJe&#10;aeYluGnLmR2OPlyowy8MPcCvoCiqw+XuglD2rcezS1v30uVhcreGiqftpOGt4tRs7730v+J8X+Cb&#10;b9oL9l7T38KWPhG1+JXhK3kc6ddW0+yWJWYnbjO5Rk52lSAScMRXpHwp8RfHrx98RNN1Txf4dsPB&#10;Pgi1SVpNNWVWubpzGypu5ZvlYg4OwcZwSBX0RRV08C6Tio1Zcq2V1917Xt5XLo5a6Lio1p8kdo3V&#10;tOl7Xt5XPlv9jn4b+J/AvxB+M17r+i3WlWurapDNYy3CYFwgluyWX1GJEP8AwIVc/bC+HviTxx4r&#10;+EVxoOj3WqwaXrZuL2S3XIgj8yA7m9BhW/I19MUVX1GH1X6rd2/4PMUstprB/UuZ8t736/FzfmFF&#10;FFekewFFFFABRRRQAUUUUAFFFFABRRRQAUUUUAFFFFABRRRQAUUUUAFFFFABRRRQAUUUUAFFFFAB&#10;RRRQAUUUUAFFFFABRRRQAUUUUAFFFFABRRRQAUUUUAFFFFABRRRQAUUUUAFFFFABRRRQAUUUUAFF&#10;FFABRRRQAUUUUAFFFFABRRRQAUUUUAFFFFAFDTf+PzVP+vlf/RMdX6oab/x+ap/18r/6Jjq/QAV8&#10;k/8ABSCH406x8H9N8P8Awa07Ub241i7kt9abSQouFs/LOUDkjYGJwSOSBjOCc/W1FAH5r/An4mfH&#10;H9nP4f2nhDwV+xzfWOmwkyTTSa4HuLuY43TTP5Q3ucD2AAAAAAH0T4P+N/x18ffBX4n6pqHwgm+H&#10;3jjS9PY+G7Ce4F7/AGhcNFIVIBCj5XCcHg7ua+n6KAPyW/Zuj/aD+AviLX/GWqfsza38QPiXr0rv&#10;qHi7WNXVZyjH/VRIEIiXAUHB52gcKFUfXvwR/aU+PPj/AOKGi6D40/Z4u/Avhq7877Xr8uqCZbXZ&#10;BI6ZTYM7nVE6/wAea+rKKACvkb4C/CnxZ8Rv2rPHvx1+I+gXegf2ev8AwjngnSNQ277exUHzLvA+&#10;60m5sennTDkbTX1zRQB8eftkfA3x/wD8Ls+F/wAfPhbokPivxP4MEljf+HXuVtpL+ykDgiKRuAQs&#10;04Ocn94CAcEHlvDfw5+K37VH7WngP4o/EH4eSfC7wR8P7eV9P0rUb6O7vL+8fJD4UDYoby2yV/5Z&#10;AAndlPuyigAooooAKKKKACiiigAqhoP/ACA9O/69o/8A0EVfqhoP/ID07/r2j/8AQRQBfr8q/wBu&#10;i7/aD/a88G6X4Tg/Zu1zw1Do+sG/TURq0d4LhRHJEBs8qPbkPuzuPTGO9fqpRQB4h+zn8bfiR8W7&#10;zXIfHnwX1D4URWMcL2k17qy3ovWYuHUAQx7du1T3zu9q9voooA+JNK+DPjaH/gqhrPxGfw5eL4Im&#10;8PLaR62QvkNL9liXZ1zncpHTtXrP7c3/AAtP/hQV7/wpz+0v+E2+323lf2Tt8/ydx8zG7jGOtfQV&#10;FAHhvwz074pax+x5aWGqX0+mfF+68MXEAvtUIWS31NopFiklKqwG1yhOFPA6HpXz3pf7Q37angKx&#10;Oj+KP2ftN8a6mgMcOt6PqUcUU2BgSSIjuOSQf+WffgV97UUAfDf7KP7LPxN1r9oTVf2ifjyLLT/G&#10;k9u1ro/hyxdZE06No/KLFlZlXERZAoZj+8cscnFbvxs8bftZ/Cn43eItW8D+CdK+KHwqvzbvZaWb&#10;mOK8sSttEkqqdyON0qyNysow38OcV9j0UAfm546+E37RX/BQXxT4Z0f4n+DLb4O/CTRr1b+7svti&#10;z3t9KAykLg5LbWZVJVFUSM3zkBa/Ryys4NNs4LS1iWC2t41iiijGFRFGFUDsAABU9FABRRRQAUUU&#10;UAFUNe/5Aeo/9e0n/oJq/VDXv+QHqP8A17Sf+gmgC/Xzt+3R+y037V3wTl8O6ddw6d4p0y6XU9Gv&#10;LgsIxOqspjcryFdWYZAODtbB24r6JooA/OvU/i1+274k+HUvw3b4K2tj4quLX+zbjxs2pQeT5ZXY&#10;84XzPLEhU53BiM5IToo+o/2Nf2bLf9lX4E6T4K+0xX+rNLJqGrXsCkRz3kgUMVzztVUjjBOCRGCQ&#10;M4r3GigD4R+AXwP8d/Fv9uDxr8dvil4ZvfD2l6JH/Z3g3TdSC7/KO9ElCgnG2PzHIP8Ay0uSR92v&#10;u6iqWtWM2paPfWdvdyafcXEEkUd3EMvAzKQHUeqk5H0oA+H/ANjhf+F6ftnfH741Sq8+laXcJ4O0&#10;GZ2yvlxbRMUHbIiif1/0hvU19215L+y/+znof7LfwotvA+hXlxqcS3U97cahdoqy3M0jfeYLxkIE&#10;T6IK9aoA/Kv9ui7/AGg/2vPBul+E4P2btc8NQ6PrBv01EatHeC4URyRAbPKj25D7s7j0xjvX3L+z&#10;n8bfiR8W7zXIfHnwX1D4URWMcL2k17qy3ovWYuHUAQx7du1T3zu9q9vooA+V/wBrz4ufFnSI/EHg&#10;LwT8CdU+IGj61oMts3iSz1dLdLeWdJYmTyTC24oNrffGd2OOteHfsA698cvgD4T8L/CnXf2fNZXR&#10;ptXke78VzaqkSWcU0gLOYBE24IP9sZ9q/RmigD4T/a9H/C9v22vgH8GY1e50fRJH8Za9F/yyKRk+&#10;Sr/9+XT6XI9a+7K8Y8E/syaT4R/aQ8b/ABmm1i81fxD4ls4tPS3uEURafboIx5cWOcN5MZOe4Pqa&#10;9noA/IzQtH/aNt/2jNV+LHj/APZ91j4qeIradk0AXl8lrY6TErsU8mAK4JAIKkng5blzuH05oH7X&#10;H7S+pa7ptpf/ALK99p1jcXMcVxeNrIYQRswDSY8vnaCTj2r7XooA+M/23P2YfH3ij4leBfjl8GhZ&#10;zfErwePIfS7t1jXUrXLkIGZlXIEkqlSV3JKcMCoB8l+Llj+1Z+3Hodh8M9a+F9p8IPBlxdQy6/rF&#10;5epcGZY3VwETcGKhgHCKDllXLqM5/SaigD5d/ay8M/Ef4Zfsl6d4M/Z/0+9fWbNbPRIP7PVWuoLB&#10;ImV5EZiNr4RAX6jeSMNgj5e/Zo8TfHD9lvwN/YHhf9kTUri9uis2qa1d62rXeozgcvI3lcKMnag4&#10;XJ6kkn9Q6KAPn79mn43fFv4ra3rVr8R/g3cfDCytLdJbS6mv/tIupC2GQDYuMDn8a+gaKKAPiT9k&#10;f4M+NvA37an7RXizXvDl5pnhzxBds+l6jOF8u7X7SzZTBz90g819t0UUAFFFFABRRRQAUUUUAFFF&#10;FABRRRQAUUUUAFUIf+Q5ef8AXtD/AOhS1fqhD/yHLz/r2h/9CloAv0UUUAFFFFABRRRQAUUUUAFF&#10;FFABRRRQAUUUUAFFFFABRRRQAUUUUAFFFFABRRRQAUUUUAFFFFAGHrkrQ6pYlIXnPkzDbGVB+9Hz&#10;yRVf7dN/0D7n/vqL/wCLq5qv/IXsv+uE3/oUVFdFPY5qnxFP7dN/0D7n/vqL/wCLo+3Tf9A+5/76&#10;i/8Ai6uUVqQU/t03/QPuf++ov/i6Pt03/QPuf++ov/i6uUUAU/t03/QPuf8AvqL/AOLo+3Tf9A+5&#10;/wC+ov8A4urlFAFP7dN/0D7n/vqL/wCLo+3Tf9A+5/76i/8Ai6uUUAU/t03/AED7n/vqL/4uj7dN&#10;/wBA+5/76i/+Lq5RQBT+3Tf9A+5/76i/+Lo+3Tf9A+5/76i/+Lq5RQBT+3Tf9A+5/wC+ov8A4uj7&#10;dN/0D7n/AL6i/wDi6uUUAU/t03/QPuf++ov/AIuj7dN/0D7n/vqL/wCLq5RQBT+3Tf8AQPuf++ov&#10;/i6Pt03/AED7n/vqL/4urlFAFP7dN/0D7n/vqL/4uj7dN/0D7n/vqL/4urlFAFP7dN/0D7n/AL6i&#10;/wDi6m0O+nTT8DTrmQedMdytFj/Wtxy/bp+FTVN4f/5Bp/67z/8Ao16xqbI1p7j/AO0rj/oF3f8A&#10;31D/APHKP7SuP+gXd/8AfUP/AMcq/RWBuUP7SuP+gXd/99Q//HKP7SuP+gXd/wDfUP8A8cq/RQBQ&#10;/tK4/wCgXd/99Q//AByj+0rj/oF3f/fUP/xyr9FAFD+0rj/oF3f/AH1D/wDHKP7SuP8AoF3f/fUP&#10;/wAcq/RQBQ/tK4/6Bd3/AN9Q/wDxyj+0rj/oF3f/AH1D/wDHKv0UAUP7SuP+gXd/99Q//HKP7SuP&#10;+gXd/wDfUP8A8cq/RQBQ/tK4/wCgXd/99Q//AByj+0rj/oF3f/fUP/xyr9FAFD+0rj/oF3f/AH1D&#10;/wDHKP7SuP8AoF3f/fUP/wAcq/RQBQ/tK4/6Bd3/AN9Q/wDxyqWrX87WsYOm3SD7RAcs0XaVDjh+&#10;/T8a3Koa1/x5x/8AXzb/APo5KAD+0rj/AKBd3/31D/8AHKP7SuP+gXd/99Q//HKv0UAUP7SuP+gX&#10;d/8AfUP/AMco/tK4/wCgXd/99Q//AByr9FAFD+0rj/oF3f8A31D/APHKP7SuP+gXd/8AfUP/AMcq&#10;/RQBQ/tK4/6Bd3/31D/8co/tK4/6Bd3/AN9Q/wDxyr9FAFD+0rj/AKBd3/31D/8AHKP7SuP+gXd/&#10;99Q//HKv0UAUP7SuP+gXd/8AfUP/AMco/tK4/wCgXd/99Q//AByr9FAFD+0rj/oF3f8A31D/APHK&#10;P7SuP+gXd/8AfUP/AMcq/RQBQ/tK4/6Bd3/31D/8co/tK4/6Bd3/AN9Q/wDxyr9FAFD+0rj/AKBd&#10;3/31D/8AHKP7SuP+gXd/99Q//HKv0UAYd/fztdaaTpt0pW4JALRfN+6kGB8/48+lXf7SuP8AoF3f&#10;/fUP/wAco1L/AI/NL/6+W/8ARMlX6AKH9pXH/QLu/wDvqH/45R/aVx/0C7v/AL6h/wDjlX6KAKH9&#10;pXH/AEC7v/vqH/45R/aVx/0C7v8A76h/+OVfooAof2lcf9Au7/76h/8AjlH9pXH/AEC7v/vqH/45&#10;V+igCh/aVx/0C7v/AL6h/wDjlH9pXH/QLu/++of/AI5V+igCh/aVx/0C7v8A76h/+OUf2lcf9Au7&#10;/wC+of8A45V+igCh/aVx/wBAu7/76h/+OUf2lcf9Au7/AO+of/jlX6KAKH9pXH/QLu/++of/AI5R&#10;/aVx/wBAu7/76h/+OVfooAof2lcf9Au7/wC+of8A45R/aVx/0C7v/vqH/wCOVfooAof2lcf9Au7/&#10;AO+of/jlUob+f+2bpv7NuiTbwjbuiyPmk5+/jnP6GtyqEP8AyHLz/r2h/wDQpaAD+0rj/oF3f/fU&#10;P/xyj+0rj/oF3f8A31D/APHKv0UAUP7SuP8AoF3f/fUP/wAco/tK4/6Bd3/31D/8cq/RQBQ/tK4/&#10;6Bd3/wB9Q/8Axyj+0rj/AKBd3/31D/8AHKv0UAUP7SuP+gXd/wDfUP8A8co/tK4/6Bd3/wB9Q/8A&#10;xyr9FAFD+0rj/oF3f/fUP/xyj+0rj/oF3f8A31D/APHKv0UAUP7SuP8AoF3f/fUP/wAco/tK4/6B&#10;d3/31D/8cq/RQBQ/tK4/6Bd3/wB9Q/8Axyj+0rj/AKBd3/31D/8AHKv0UAUP7SuP+gXd/wDfUP8A&#10;8co/tK4/6Bd3/wB9Q/8Axyr9FAFD+0rj/oF3f/fUP/xyj+0rj/oF3f8A31D/APHKv0UAUP7SuP8A&#10;oF3f/fUP/wAco/tK4/6Bd3/31D/8cq/RQBQ/tK4/6Bd3/wB9Q/8Axyj+0rj/AKBd3/31D/8AHKv0&#10;UAUP7SuP+gXd/wDfUP8A8co/tK4/6Bd3/wB9Q/8Axyr9FAFD+0rj/oF3f/fUP/xyj+0rj/oF3f8A&#10;31D/APHKv0UAUP7SuP8AoF3f/fUP/wAcqlNfz/2zat/Zt0CLeYbd0WT80fP38cY/UVuVQm/5Dln/&#10;ANe03/oUVAB/aVx/0C7v/vqH/wCOUf2lcf8AQLu/++of/jlX6KAKH9pXH/QLu/8AvqH/AOOUf2lc&#10;f9Au7/76h/8AjlX6KAKH9pXH/QLu/wDvqH/45R/aVx/0C7v/AL6h/wDjlX6KAKH9pXH/AEC7v/vq&#10;H/45R/aVx/0C7v8A76h/+OVfooAof2lcf9Au7/76h/8AjlH9pXH/AEC7v/vqH/45V+igCh/aVx/0&#10;C7v/AL6h/wDjlH9pXH/QLu/++of/AI5V+igCh/aVx/0C7v8A76h/+OUf2lcf9Au7/wC+of8A45V+&#10;igCh/aVx/wBAu7/76h/+OUf2lcf9Au7/AO+of/jlX6KAKH9pXH/QLu/++of/AI5R/aVx/wBAu7/7&#10;6h/+OVfooAof2lcf9Au7/wC+of8A45R/aVx/0C7v/vqH/wCOVfooAof2lcf9Au7/AO+of/jlH9pX&#10;H/QLu/8AvqH/AOOVfooAof2lcf8AQLu/++of/jlH9pXH/QLu/wDvqH/45V+igCh/aVx/0C7v/vqH&#10;/wCOUf2lcf8AQLu/++of/jlX6KAKH9pXH/QLu/8AvqH/AOOUf2lcf9Au7/76h/8AjlX6KAKH9pXH&#10;/QLu/wDvqH/45R/aVx/0C7v/AL6h/wDjlX6KAKH9pXH/AEC7v/vqH/45R/aVx/0C7v8A76h/+OVf&#10;ooAof2lcf9Au7/76h/8AjlH9pXH/AEC7v/vqH/45V+igCh/aVx/0C7v/AL6h/wDjlH9pXH/QLu/+&#10;+of/AI5V+igCh/aVx/0C7v8A76h/+OUf2lcf9Au7/wC+of8A45V+igCh/aVx/wBAu7/76h/+OUf2&#10;lcf9Au7/AO+of/jlX6KAKH9pXH/QLu/++of/AI5R/aVx/wBAu7/76h/+OVfooAof2lcf9Au7/wC+&#10;of8A45R/aVx/0C7v/vqH/wCOVfooAof2lcf9Au7/AO+of/jlH9pXH/QLu/8AvqH/AOOVfooAof2l&#10;cf8AQLu/++of/jlH9pXH/QLu/wDvqH/45V+igCh/aVx/0C7v/vqH/wCOUf2lcf8AQLu/++of/jlX&#10;6KAKH9pXH/QLu/8AvqH/AOOUf2lcf9Au7/76h/8AjlX6KAKH9pXH/QLu/wDvqH/45R/aVx/0C7v/&#10;AL6h/wDjlX6KAKH9pXH/AEC7v/vqH/45R/aVx/0C7v8A76h/+OVfooAof2lcf9Au7/76h/8AjlH9&#10;pXH/AEC7v/vqH/45V+igCh/aVx/0C7v/AL6h/wDjlH9pXH/QLu/++of/AI5V+igCh/aVx/0C7v8A&#10;76h/+OUf2lcf9Au7/wC+of8A45V+igCh/aVx/wBAu7/76h/+OUf2lcf9Au7/AO+of/jlX6KAKH9p&#10;XH/QLu/++of/AI5R/aVx/wBAu7/76h/+OVfooAof2lcf9Au7/wC+of8A45R/aVx/0C7v/vqH/wCO&#10;VfooAof2lcf9Au7/AO+of/jlH9pXH/QLu/8AvqH/AOOVfooAof2lcf8AQLu/++of/jlH9pXH/QLu&#10;/wDvqH/45V+igCh/aVx/0C7v/vqH/wCOUf2lcf8AQLu/++of/jlX6KAKH9pXH/QLu/8AvqH/AOOU&#10;f2lcf9Au7/76h/8AjlX6KAKH9pXH/QLu/wDvqH/45R/aVx/0C7v/AL6h/wDjlX6KAKH9pXH/AEC7&#10;v/vqH/45R/aVx/0C7v8A76h/+OVfooAof2lcf9Au7/76h/8AjlH9pXH/AEC7v/vqH/45V+igCh/a&#10;Vx/0C7v/AL6h/wDjlH9pXH/QLu/++of/AI5V+igCh/aVx/0C7v8A76h/+OUf2lcf9Au7/wC+of8A&#10;45V+igCh/aVx/wBAu7/76h/+OUf2lcf9Au7/AO+of/jlX6KAKH9pXH/QLu/++of/AI5R/aVx/wBA&#10;u7/76h/+OVfooAof2lcf9Au7/wC+of8A45R/aVx/0C7v/vqH/wCOVfooAof2lcf9Au7/AO+of/jl&#10;H9pXH/QLu/8AvqH/AOOVfooAof2lcf8AQLu/++of/jlH9pXH/QLu/wDvqH/45V+igCh/aVx/0C7v&#10;/vqH/wCOUf2lcf8AQLu/++of/jlX6KAMOwv51utSI026YtcAkBovl/dRjB+f8ePWrv8AaVx/0C7v&#10;/vqH/wCOUab/AMfmqf8AXyv/AKJjq/QBQ/tK4/6Bd3/31D/8co/tK4/6Bd3/AN9Q/wDxyr9FAFD+&#10;0rj/AKBd3/31D/8AHKP7SuP+gXd/99Q//HKv0UAUP7SuP+gXd/8AfUP/AMco/tK4/wCgXd/99Q//&#10;AByr9FAFD+0rj/oF3f8A31D/APHKP7SuP+gXd/8AfUP/AMcq/RQBQ/tK4/6Bd3/31D/8co/tK4/6&#10;Bd3/AN9Q/wDxyr9FAFD+0rj/AKBd3/31D/8AHKP7SuP+gXd/99Q//HKv0UAUP7SuP+gXd/8AfUP/&#10;AMco/tK4/wCgXd/99Q//AByr9FAFD+0rj/oF3f8A31D/APHKP7SuP+gXd/8AfUP/AMcq/RQBQ/tK&#10;4/6Bd3/31D/8cqlot/OmjWCjTbqQC3jAZWiwflHIy+a3KoaD/wAgPTv+vaP/ANBFAB/aVx/0C7v/&#10;AL6h/wDjlH9pXH/QLu/++of/AI5V+igCh/aVx/0C7v8A76h/+OUf2lcf9Au7/wC+of8A45V+igCh&#10;/aVx/wBAu7/76h/+OUf2lcf9Au7/AO+of/jlX6KAKH9pXH/QLu/++of/AI5R/aVx/wBAu7/76h/+&#10;OVfooAof2lcf9Au7/wC+of8A45R/aVx/0C7v/vqH/wCOVfooAof2lcf9Au7/AO+of/jlH9pXH/QL&#10;u/8AvqH/AOOVfooAof2lcf8AQLu/++of/jlH9pXH/QLu/wDvqH/45V+igCh/aVx/0C7v/vqH/wCO&#10;Uf2lcf8AQLu/++of/jlX6KAKH9pXH/QLu/8AvqH/AOOVS1q/nfRr9Tpt1GDbyAszRYHynk4fNblU&#10;Ne/5Aeo/9e0n/oJoAP7SuP8AoF3f/fUP/wAco/tK4/6Bd3/31D/8cq/RQBQ/tK4/6Bd3/wB9Q/8A&#10;xyj+0rj/AKBd3/31D/8AHKv0UAUP7SuP+gXd/wDfUP8A8co/tK4/6Bd3/wB9Q/8Axyr9FAFD+0rj&#10;/oF3f/fUP/xyj+0rj/oF3f8A31D/APHKv0UAUP7SuP8AoF3f/fUP/wAco/tK4/6Bd3/31D/8cq/R&#10;QBQ/tK4/6Bd3/wB9Q/8Axyj+0rj/AKBd3/31D/8AHKv0UAUP7SuP+gXd/wDfUP8A8co/tK4/6Bd3&#10;/wB9Q/8Axyr9FAFD+0rj/oF3f/fUP/xyj+0rj/oF3f8A31D/APHKv0UAUP7SuP8AoF3f/fUP/wAc&#10;o/tK4/6Bd3/31D/8cq/RQBQ/tK4/6Bd3/wB9Q/8Axyj+0rj/AKBd3/31D/8AHKv0UAUP7SuP+gXd&#10;/wDfUP8A8co/tK4/6Bd3/wB9Q/8Axyr9FAFD+0rj/oF3f/fUP/xyj+0rj/oF3f8A31D/APHKv0UA&#10;UP7SuP8AoF3f/fUP/wAco/tK4/6Bd3/31D/8cq/RQBQ/tK4/6Bd3/wB9Q/8Axyj+0rj/AKBd3/31&#10;D/8AHKv0UAUP7SuP+gXd/wDfUP8A8co/tK4/6Bd3/wB9Q/8Axyr9FAFD+0rj/oF3f/fUP/xyj+0r&#10;j/oF3f8A31D/APHKv0UAUP7SuP8AoF3f/fUP/wAco/tK4/6Bd3/31D/8cq/RQBQ/tK4/6Bd3/wB9&#10;Q/8Axyj+0rj/AKBd3/31D/8AHKv0UAUP7SuP+gXd/wDfUP8A8cqLT5nn1m8Z7eS3P2eEbZCpJ+aX&#10;n5SRWpVCH/kOXn/XtD/6FLQBfooooAKKKKACiiigAooooAKKKKACiiigAooooAKKKKACiiigAooo&#10;oAKKKKACiiigAooooAKKKKAMfVf+QvZf9cJv/QoqKNV/5C9l/wBcJv8A0KKiumn8JzVPiPlz9qT4&#10;h+JfCXxA0+z0bWrzTbV9LjlaK3kKqXMsoLfXCgfhXnsni34v22gprrahr40gqJReZZotp6MT0x9a&#10;6D9sb/kpumf9geL/ANHT1iXHxt8St8Kk8JR6JDFpf2RbZr4xSFjH3IOdoz6//rrOT1epqtloeufs&#10;2fHLWPHGq3Ph3xDIl3cx25uLa8CBHYKQGRgBgnBBBwOhzmver7VLLS4w97dwWaHo08qoD+Z96+V/&#10;2Q5vDVn4gvTPfyL4muoTBBayx7YzECGbY2TuY7QcHGADjPOOr+LXwJ0nxF461TxJ4h8Z2fh+zvBE&#10;IIZgobCRIh+Z3A6rnAB61cW+W5nJLmse9afrmnasWFjf2t4V5It5lkx+R9x+dXa/Prx3oGk+A9Zs&#10;pvCni9dcDAv9otA0Mtu4IwMg85zwQex4459p+Ivxb8RL+z74Uv4LiS3v9YLW91fQna+IywOCOjPt&#10;zkejU1Pe4nDax9F3niPSdPufs91qlnbXHH7qa4RH56cE5q/HIssaujB0YZVlOQQe4r4Q+HPgPwh4&#10;z0+SXXvHMeg6q0xVbe4h+XbxhzIzBTkk9xjFezeE9M1D9nf4d+MtVk1G21uzmEH9k3FvJujkcl0z&#10;t5xgspIBIOOtClcHG3U+gNQ1ax0lFe+vLezRjhWuJVjB+mTUlnfW2pQCe0uIrqE8CSFw6n8RXwb4&#10;VsdM+JOrajqXjjxr/ZUmRtedGmlmY+g6Ko/qABSaD4qk+D/xI8/w/rg1XSoplEk0IZY7uA4LKyHu&#10;ASPYjIpe0H7M++qKKK1MgooooAKKKKACiiigAooooAKm8P8A/INP/Xef/wBGvUNTeH/+Qaf+u8//&#10;AKNesamyNae5U8cXmr2HhHVp9Atxda0kDG0hZdwaToOMj9a8Vb4Y/G7Wbc6hefECDT9QI3LY24Kx&#10;qeykooX9G+pr6HrF8ZeLtN8C+G73WtVmENnapuP952/hRR3YngVgdB5j+zz8XdZ8bza34c8UxKvi&#10;PRZCssyIE81QxVgyqNoZWGOMAgjjg59or52/ZT8P6lqmoeKviBqcTQHXp2+zqcjcpkZ5GH+zuIUf&#10;7pr6JoA8n+JXw28d+KPEpvvD3jqXw/p3kon2NQ+NwzluD34rzXx94J+JHw88J3+vaj8VrhoLVMiJ&#10;Q4aVycKi5PUkj9T2r6ir5r+Nl3N8Yfi7oPw10+Vv7NsXF3qskZ4Bxkg89VQ4H+1JigD0n9ne/wBd&#10;1b4U6Xf+Ibme7vrppJlmuW3O0RY7D9CBkexFcV+0H8br/Sxe+GPBrvLrFvA1zqd/ByLGJRkgN2c8&#10;A+mQOp43/j/8TZPhT4W0rR9DjitNR1QNaWUzsEhtI0CBnyeBgOoGeO/bB82e6+Hvgr4I+J9K0/xT&#10;p+seJ9UtHa7u1lzJczHnapPO0EnHryTyaAPY/wBnjXdQ8S/B3w/qWqXct/fzfaPMuJm3O2LiVRk+&#10;wAH4V6PXin7Kfi3R7z4W6HoEOowSa1ax3M09krfvI0Ny5DEenzp/30K9roAKKKKACiiigAooooAK&#10;oa1/x5x/9fNv/wCjkq/VDWv+POP/AK+bf/0clAF+uA+Ls3jprDS7TwGIIr+5uCtxd3CKyW8YUncd&#10;wI64/hJ9BXf0UAfNXiHwJ8ZvBeh3fiKL4grqc1jE1zNZsCUZFGW2h12ngE4IHtzXq3wP+JEvxS8A&#10;Wus3MC296sjW1ysf3DIuPmX0BBBx2yRXk3xw+IHxHEGu6TNoEmj+EGmkt5tctLYzym1JK7sbwAGB&#10;56deCK9b+Bum+HNL+Gmkw+Frs3+mMpdrlhh5JSfnLj+Fs8bewAHPWgDva+dfFfjzxr8VPilqfgrw&#10;PqUeg6fpAZb7UmA3s6na3OCR83ygLgnBJOOn0VXzX+yCom1v4i3T/PcPexBnPX705P5k0AOsfGnj&#10;v4I/EDQ9E8a6xH4i8Oay/lQ6gy4eJyVBO7G75Sy5BJGGyOa9q+Ini7UPBehxX2m+Hb3xNcSTiE2d&#10;hneoKsd5wp+UFQOn8QrxX9toeX4X8MzrxLHfPtcdR8mf5gflX0Rpd4dQ0y0uiuwzwpKVBzjcoOP1&#10;oA+fvgR8TfE/jr40eKoNc+06fbxWbOmiysdtoyyRqBggfNjOTgck19F182fBv/k6T4kf9cpv/R8V&#10;fSdABRRRQAUUUUAFFFFABRRRQBQ1L/j80v8A6+W/9EyVfqhqX/H5pf8A18t/6Jkq/QB4/wDEnTvi&#10;p4o8Yy6Z4V1K28PeHI7eNn1CVBvkkJJZVOGbIwOm0e9ec+MtQ+Kv7Pq2Ouah4oi8V6JNcLBPBcA5&#10;3EEgfMNy5CthlPUcj1+mNcubuz0XULiwtxd30VvJJb256SSBSVX8TgfjXyZ8QPFPiHxxr2h6Z8Vr&#10;S48FeFvtCuq2lqWjnkHB3yljtwGPIBwCTjvQB9a6PqkWt6RY6jAGWG7gjuEDdQrqGGfwNU/F3ie0&#10;8F+GdS1y+J+y2MLTMq9WI6KPcnAH1rRsYreCxt47QILRI1WERnK7ABtx7YxXE/Hjw9eeKfhH4k03&#10;T42mvJIFkjiT7z7JFkKj1JCkY70AeQ+GYfi78cNNbxNbeKIfCelyuwsbOBSA4UkZOBkjIIyxPQ8Y&#10;xXUfBT4reJJvGeqeAPHIjPiCxQvBdKoXz1ABIOAAcqQwIAyM55rM/Z/+Ong/Svhlpmj6xq8Okalp&#10;qvDJDdBl3DeSGU4weD065B46Vydv4003xn+19oOp+Grhb+1aEwPNtZFfFvKHPzYJwvT3UdaAOl1b&#10;x943+M/xA1jw14E1KPQdC0hvLutW25d2yV4bBPJVtoXGQpJNVV8c+PvgL400fTvG2rR+JPDGqP5a&#10;agV+eE5AJzjdlcglTkEE45zWJ8D/ABjp/wAEviJ418N+LpTpTXVwrw3cytsbaz4yQOjK4YN04PrS&#10;/tYfFTwj418I6XpmiarDqmow36zs0CMVSLy5Fb5iMclk4HpQB9Y0VmeGZprjw3pMtwS1xJaRNISc&#10;ksUBPPfmtOgAooooAKKKKACiiigAqhD/AMhy8/69of8A0KWr9UIf+Q5ef9e0P/oUtAF13WNWZmCq&#10;oyWY4AHrXzVZ+M/iB+0J4h1dPB+sx+FfCunSCNLrZ+9nbnaSRlskc4BAAxnJr6M1exOqaTe2Yfyj&#10;cQPCHH8O5SM/rXy7+zP8StI+Flr4g8HeLrhdCvob9p1a5VgpYoqOpPbHlqRnqGoA6Pwr8RPGvwr+&#10;Jmm+CvHt9FrenaptWx1VQAwZiQuWwCRu+UhskcEHHX1n4keONU8EWdnLpfhXUPFMs7MrRWGf3WAC&#10;CxCtwc+navnP9pj4neHfHGu+DIvDepR6nd6fdSO8kKsFUs0W0BiBnlO3oK+vaAPnj9nD4ieJfHHx&#10;C8bJr81xCIMFNLlY7bNvMYGMA8gjGD9K9G+OvxGn+F/w8u9Xs41k1CSRbW18wZVZGz8xHfADHHqB&#10;Xl/7PH/Jdvi1/wBf8/8A6VSV2X7VHhW/8VfCW5XToXuZ7G5jvWhjBLMihlbA74D5+gNAHn/ieb4m&#10;/CvwfpXjy48Zya55rQvf6RcwKIVWTBCgg+pCkqFPPFe8ax4+0/RPh5J4vuAVsFsVvVjJwW3qCiZ9&#10;WLKv1NfPfxQ+NGi/EL4O6X4T8OPPqHiHVPstvJp8du++MoVYgkjBO5FAwT61r+MLOTxl4k8F/CdZ&#10;VXSNAsbe78QTK3yhYolAQt2GPwzIp/hoA9H+AP8AwkepeDX8Q+Jr+4ub3Wpjdw20rHZbQEny1Rcc&#10;AglvoV9K9Nr59t/j54t8QWepap4K8DQ33hHSS0RuJrgRPIqDJ2JkYwuDgBscd+K9b+G/xA0/4meE&#10;bTXdOV4o5spLBJy0Mi8MhPfHY9wQaAOnooooAKKKKACiiigAooooAKKKKACiiigAooooAKKKKACq&#10;E3/Ics/+vab/ANCiq/VCb/kOWf8A17Tf+hRUAX64v4x+Mv8AhA/hrrusJJ5d1HbmK2O7B85/kQj1&#10;wW3Y9FNdpXzv+07dyeMvFngn4dWkhD6hdrd3YX+GPJRW9eB5zY/2RQBlfs1/EjxRJ48uvDfi7Urq&#10;9k1DTor+y+1PvIygkAU9t0b5P+5Xd/tX3U1n8Hb2SCWSCT7VAN8bFT9/1Fcb+0fp4+HPjjwF480+&#10;DyrexlWwuFjGB5a5KrkeqGVfoBXVftYXEd18EbmaF1kikuLZ0dTkMpbII/CgDtvh7rllpvwt8Gza&#10;nqEFr5ukWZ8y7mVN7eQhPLHk12UcizRq6MHRhuVlOQQehBr5t8A/svaN4y8F6JrPifWtV1O8vNOt&#10;3gWOUIlrCYlMcaghvuqQPTjpS/s83mofDz4q+Kfhle3kl3Y2ym5smlzlcbWGB0XdHIGI6ZX35APo&#10;Sz17TNQhnmtdRtLmKDmWSGdXWPjPzEHjgHr6VG3ibR47e3uG1axWC4JEMpuUCykHBCnOGweOK+PP&#10;gD8JD8VovEVvf65eWGgW14rTWFkQpuZDuwWY5GAAeoPU4xXTftFeDbD4f6L8MNA0xpmsbO+ufLa4&#10;YM53SxuckAd2PagD6ud1jVmZgqqMlmOAB61St9f0y6sZb2DUbSazhJElxHOrRoQASCwOBwR19aZ4&#10;l/5F3Vf+vSX/ANANfK3wh/5NL+IX/X3cf+iLegD6sbxBpa6cuoHUrQWDHC3RnXyickYDZx1B/Kp4&#10;9RtZrH7bHcwvZ7DJ9oWQGPaOrbs4x718s/BH9njS/iR8OdI1nxJq+pXVswmSy0+CURxWqiaQN1By&#10;WYFuMde9L4S8Pt8I/jld/DiS8ubvwl4msnRI5idwV432sNvRso8e4DnOSBjgA7v4f/Gq51n4ueMd&#10;H1bWdPTQLHd9hkZo41b5wBh8/NxnvXtVjqNpqluLiyuobuAkgSwSB1JHUZBxXyB8N/gn4W8TfGfx&#10;v4bvra4bS9K3fZUSdlZcSBeW78GvqjwP4H0r4e6BHo2jRyRWMbtIqyyF2yxyeTQBv1Q1HXtM0h0S&#10;/wBRtLJ3GVW4nWMt9MnmuV+NXj5/hr8OdU1q3Cm+ULBahhkea5wCR3xy2O+2vD/Afw8+Fut+HYdX&#10;8d+MNN1rxLqUQuLhrnXVja3ZxkLgSA7lzg7sjIPGKAPqeORZo1dGDow3KynIIPQg15b8EdM8RaHZ&#10;62/ibxnZeKl3RmOW2uzMtsFD79xIG3OR/wB815z8Cddh8F/GTWfAmka2uveFLiE3Onyx3CzrE4VX&#10;IDLx0LKcYyVBrL/Zn/5J38U/92T/ANEy0AfT8PiDS7jT5L6LUrSSyjOHuUnQxqeOC2cDqPzqex1C&#10;11O3E9ncw3cBOBJBIHU/iK+Qf2efgda/FTwXLea7rF//AGNb3skcGlWkgRBLtQtIxIOcggcDPHXt&#10;XS+BfDcvwV/aatPCelXdxJoGtWTziG4cMcCORgTjjIeFgDgHB/MA+nLi5is4XmnlSCFBlpJGCqo9&#10;ST0rw79qnxFb3nwfe40nU45tuoQKZbKcNjh+CVNcj4gsb79o344av4audRuLDwl4dLJLDbtgyOrB&#10;G7Ebi+7BIOAvr1xf2gv2ffDfwz8C/wBs6JcaikxuY4HgnnDxurZOSNoORj1oA+pPBLNJ4N0FmJZm&#10;sLckk5JPlrVn/hItK+3/AGH+07P7bu2/ZvtCeZn025zmvn/4x/EC80nwT4A8IaZqkeiT69a263ep&#10;SSeWLa32opJbI2gkkk+iEd6rz/B34HN4eezj8W6Wuq7Dt1VtdjMnmY4JTfsxnnG3PvQB9M0V4l+y&#10;l461DxZ4HvdP1S5a9utGufsy3TPvMkRGUy3fGGGfTFe20AFFFFABRRRQAUUUUAFFFFABRRRQAUUU&#10;UAFFFFABRRRQAUUUUAFFFFABRRRQAUUUUAFFFFABRRRQAUUUUAFFFFABRRRQAUUUUAFFFFABRRRQ&#10;AUUUUAFFFFABRRRQAUUUUAFFFFABRRRQAUUUUAFFFFABRRRQAUUUUAFFFFABRRRQAUUUUAFFFFAB&#10;RRRQAUUUUAUNN/4/NU/6+V/9Ex1fqhpv/H5qn/Xyv/omOr9ABXCfFbwd4n8YWenx+GfE7+GZYJHa&#10;aRAx81SBgcHtg/nVT/hoj4c/9DVZ/wDfEn/xNdzo+sWfiDS7bUdPnW6srlBJDMmcOp6EZoA8GuPg&#10;38UrO3lnn+LMsUMSl3kcSAKoGSSc9AKz/wBn34j6/H4P+IPiXxBql5rulaWqmynuyQJGjWVmVeuC&#10;wMWfTcK6X9qbxxc6b4ZsvCGkbpdc8Ryi3WKL7/klgCP+BsQvuN1dG3wmXRfgPe+CtO2tdtpsiGRQ&#10;P31yylic8cF+BnoMDtQB5dpLfFDxl8Orz4kxeNZNPnVZru10WG2X7OYYiQVOTjJ2tgMpzgZPOR7P&#10;8IviEPiB8NdN8RXnl207Rut3ztRHjJVm56A43ewPtXhng342aB4Q+AN54V1F57XxVZ291YDTJIHD&#10;tI7PtOduABv5ycjaeOmaif2x4P8Agb4V+H9ir2/inxhO7PCflaC2kfktzxuXaDnHBf0oA9Q+C/iT&#10;Wvid4u8S+Lpb66h8LJMbHSdP3YjcLjdKy5642+2Xb+7Xs1eAWfxE1Xw3qX/Cu/hl4Xh17/hHYBFe&#10;XV1OIY/M/ixkj5i5bJJ5bdgYGa774Q/FlPiZa6nBdac+ja7pM32e/wBPkfd5bcjIOBwSrDHYjv1I&#10;B6DRRRQAUUUUAFFFFABRRRQAVQ0H/kB6d/17R/8AoIq/VDQf+QHp3/XtH/6CKAL9fJ3x0+PnjZdK&#10;tLe08N6t4Ii+05/tC4ZlefCn5F+UADnJ65wOnf6xr5u/bc/5E/w7/wBf7/8Aos0AfSNc38QPH2lf&#10;Dfwzc61q0u2GIbY4VI3zSHoiA9Sf0AJ7Vt6lfxaVp11ez7hBbRNNJtGTtUEnA+gr5W8O+PPDvxb8&#10;ff8ACV+PdcsNO0TTXK6P4fuJgRn/AJ6Sj6gHn7xwPugAgFr4Q/E/xt4q+PcNr4gubiytLu2kuV0f&#10;JWKJDFuj+X/d2nJ5Oc19P6hqVnpNv599dQWcGdvmXEgRcnoMk9a+VLf4h+Gl/ayufER1q0GhtZhB&#10;fb/3Zb7Oq4z/ALwxXt3xn8Az/GH4fxaZpV9b2/nTxXcdxNuKMgBIxgdwwoA7ibUBcaPNeaa8V6fK&#10;Z4GjYOkjAHABB55GODXgdp4B+N/jG3TUNV8aw+G5JFylhbLgoOoDbABnn1Y17D8MPCU/gXwFo2g3&#10;U8dzPYxGN5YQdrHcTkZ571kfFzxV4z8L2unv4P8ADkfiGWYyfaBJk+TgLtOAwznLflQB598IfiZ4&#10;v0r4pXvw48bTxapeRRl7fUIgAThA4yQBuUoc5I3AjB9tnxl8KfiLrnijUL/SPiLNpOmzyboLJVfE&#10;S4AxwfXP51yX7O7WHiD4la/rniW/uG+IhUpJpt5bfZxbJgK3ljJ3YAVexC9jnNfStAHyV8V9F+Iv&#10;wm8MjV7/AOKF1dNJMsEFrFvV5WPJxk8AAEk/T1r6O+GP9qn4e+H21t5ZNWezje5aY5cuRn5vfnmv&#10;DdU/4v7+0VFYKfP8KeEstLzmOWUNyOuDucBfdYzX0zQAUUUUAFFFFABVDXv+QHqP/XtJ/wCgmr9U&#10;Ne/5Aeo/9e0n/oJoAv15r8evis/wn8F/bbSOOfVryX7NZxyDKhsElyO4UDp6kV6VXzZ+1yv2jxN8&#10;MrZ+YZb6YOvr89uP5E/nQBFd+Efjhpfh2TxW3jNZNQjh+1y6MyDAXG5k2ldm4D+HHbg16H4K8aah&#10;8cvg3Nd6Vef2Dr0mbSS4iyRBOpUll5zgqQfbdivVGUMpBGQeCDXzV+xXMVsfGVovEMN5CyrngZDj&#10;+SCgDU/4Un8V/wDoq0//AHzJ/jXO/DXUvGth+0Pb+FrzxfeeKLDT4pZNRILeSh8lgAQSc4dox/vH&#10;HavePin47g+G/gXVNdl2tLDHst42/wCWkzcIv58n2Brz79lrwHPofhG58UaqGk1zxHJ9qeSUfOIS&#10;SU6jqxJc+oZfSgD1Txl4ki8IeE9X1qbbssbWSfa3RmCnav4nA/GvNP2V9HvLf4Z/2xqMsk97rV1J&#10;dl5XLHywdqjB6DIZuP71Uv2sNYuG8HaR4VsNzaj4j1CO2SNf40VgSP8Avsxfma9h8P6Lb+G9C0/S&#10;rUYtrK3jt4+MfKqhQfrxQB8vfHT4+eNl0q0t7Tw3q3giL7Tn+0LhmV58KfkX5QAOcnrnA6d/rGvm&#10;79tz/kT/AA7/ANf7/wDos19I0AeSfGT4r+JPBaalZaL4N1LU1WzMo1iMN9ngypyxwp+6BnqKb+y7&#10;4m1XxZ8MPt2sX8+o3n22aPzrhtzbQFwM+nJruviR/wAk78U/9gq6/wDRLV5l+x7/AMkfH/YQn/kl&#10;AHuFeB/Dy6n+IH7R/jDXRNK2kaDENOt1WX935v3CcdDnbMf+BCvW/iD4oTwX4J1vW3IBsrV5I8jI&#10;MmMIPxYqPxrz79lbwu+g/Cu31C4X/Ttane/ldvvFSdqZP0Xd/wACoAwbjwn8avHmoXtxN4ng8JaY&#10;txILW2hjAlMYYhWO0ZwQB95s+1VPAfxG8afD34sWvw/8dXsetQX6A2WoqvzjO7Yc4BYEqykNyCBz&#10;gc/REkiQxvJI6xxoCzMxwAB1JPpXzFoV0/x0/aXi8QacrP4a8NIsaXeCFkK7ymPdpGJH+ytAHZfH&#10;T4qeINL8T6J4F8GGNPEWrAO904DeQhJAwDkA/KzEkcAcda43xU3xa+BNnbeJL7xRH4r0dZUS+tZV&#10;JCBiAMFhkAngMpHJGRVyNfP/AG2ZC/zeTZZT2/0Qf/FH869M/aLjWT4K+KgwyPs6N+IlQj9RQBZ8&#10;ZeJvEGt/DWz1bwDFHc6nqQt3tjKFYRxyYLM2TtBUHnOcc8V5nqHw1+N1rYy6wnxAjutUiUzDT4V/&#10;duRzsUFAhPYAriu7/ZluGuvgd4Xd+oSdPwW4kUfoK3Pi58SLL4X+C73VriRftbKYrKA/emmI+UY9&#10;B1J9AfagDB/Z7+LU/wAWPB0txqESRavYSi3ujGMLJkZWQDtkZBHqp6AgVs/Fv4qWPwt8O/a5E+16&#10;rcnybDT05eeU9OBztBxkj1A6kV5d8AdPk+DfwS1rxdrkE2+8P28W/R2iACxZz0LFic+jA1hfC/xf&#10;4Z8SeLJviD8QPE2mLrRO3TNKeYMmnxA5U47NycdxksfmPABqfs1+OPF/iT4leKrDxVqFzNNbQFms&#10;pDhLeTzQCqr/AA4yRivpOvk34M+PvDul/Hrx/qV3rFrb2OozSi0uHfCzFp8rt9civrKgAooooAKK&#10;KKACiiigAooooAKKKKACiiigAqhD/wAhy8/69of/AEKWr9UIf+Q5ef8AXtD/AOhS0AX6KKKACiii&#10;gAooooAKKKKACiiigAooooAKKKKACiiigAooooAKKKKACiiigAooooAKKKKACiiigDH1X/kL2X/X&#10;Cb/0KKijVf8AkL2X/XCb/wBCiorpp/Cc1T4j46/bG/5Kbpn/AGB4v/R09dh4F/aV8I+E/hrpWj3V&#10;vfXl9aWYhkt0gXY7YPy7i3T14/A16p8Qfgd4a+JmtQ6prIvPtUNutsv2eYIuwMzDjB5y5rmV/ZL8&#10;BhgSupEehuhz/wCO0uWV20Pmi0kz5s+COm3eu/GDw+bGDHlXq3cix8LHEh3Nz2GOPfIHeqmsX6+M&#10;PitcN4v1Oeztpr94rq52lmt4wxAVV5wBgADHFfcHgv4c+Hfh7avDoWmR2XmAebLkvLJj+87Ek/Tp&#10;7VzvjT9n/wAG+OtWfU76xlt7+Q5lms5TH5pxjLDkZ9wMnvml7N2H7RXPk34uaP4C0WTS4PBGqXWq&#10;nEhvZbgkgfc8sA7FGfv5x7V7LpHirwrof7P/AIL03xhp0t9pGqfaEMkIy0DJK5DjkEHnqOfrmu5u&#10;v2XfAdzptnZizuoBbs7GaKfEspbb99iDnG0YAwBk+pro5Pgx4TuvCGneGr3T2v8ATdP3/ZvPlYSI&#10;WYkkMpB6mmotO4OS0PlXx94J+GVlolzqPhjxtNc3KgGHTbi3Z2kJI+XdtXb3OSO2KZ8N9F8QeLvh&#10;V450uyE1xp9qsF5HDgsPOV8sqD1KAk467V9a+g4f2UvAMN0srW19MgbPkvdtsPtwAcfjXqPh/wAO&#10;6Z4V0uLTtJsobCyj+7DCuBnuT3J9zzSUHfUHNW0PhX4TWvgDULq7tfHE95Y7tptrq3YiMddyuApI&#10;7YOMdc13fiLRfgZo8KiyvtW1q7kYKlvaTEDJ7szIAB+Z9q958Wfs+eB/GF5JeXWk/ZLyQ5eaxkMJ&#10;Y+pUfLn3xmqWhfszeAdDuVn/ALMlv5VYMn2y4ZwpH+yMA/iDRyPYOdbnqlFFFbGIUUUUAFFFFABR&#10;RRQAUUUUAFTeH/8AkGn/AK7z/wDo16hqbw//AMg0/wDXef8A9GvWNTZGtPcPEniLT/Ceh3mr6pOL&#10;awtE8yWUgnAzgAAdSSQAPU183Wwl/aW8XRav4guk0TwDpzn7Hp81wI5L1gfvMM8Z7t2Hyrzk19E+&#10;MvCdj468N3uh6n5v2G8CrL5LbX4YMMHHqoryn/hj34f+mqf+BY/+JrA6D17S7/SFigsNOubPy4Yx&#10;HFb20ikKijAAUHgACuW1f4zeH9G+INp4MlW8m1u5aNVWGEMi7xkFmzwAOTxwKy/Af7O3hL4deIod&#10;b0j7d9tiR0Xz7gOuGGDxtHauB+BOlHx98ZPG3xDnDS2kNzJY6dI+eei7h9Igo/7aUAey/EvxxbfD&#10;nwTqmvXG1mtosQRMf9bMeETr3YjOOgBPavMf2VfBNzZ+Hr/xprBabW/EUpm82X7/AJO4kH/gbZb6&#10;Ba9H+I/wv0f4pafaWOtyXn2S2lMyw203lq74wC3BzgE4/wB411Npaw2NrDbW8aw28KLHHGowFUDA&#10;A9gBQBheL/h34c8ffZP+Eg0qHU/sm/yPNLDZu27sYI67V/KvLfi98EPA3h/4ZeJNS07w5a2t7bWb&#10;yQzKzkow7jLV7rWX4o8O2ni7w/f6Nf8AmfY72Iwy+U21tp9D2oA8k/ZS8GaLY/DPRfEkGnxx65eR&#10;XME94Cd8iC5cBTzj/lmnb+Gvb6w/BPg/T/APhmy0HS/N+wWm/wAvzn3P8zs5ycDuxrcoAKKKKACi&#10;iigAooooAKoa1/x5x/8AXzb/APo5Kv1Q1r/jzj/6+bf/ANHJQBfrm/FHxE8P+C9S0uy1zUY9MfUh&#10;J9nluPliJQpuDP0X/WDrgcHmukrmfHHw38OfEezht/EOmR36wbjC5ZkeItjO1lIIzgcdDgUAZPxI&#10;+I/hjQ/Aur3N1q9jPHNaSxxQxzo7TsyEBVAJznI/OuE/Y40m+0/4V3E90HS3vNQkmtkZcfIERCwP&#10;oWUj/gPvWppv7Jvw806+W5awur0KciC5umMf4gYJ/E13HxG16HwH8Ntc1G3VbVbCxdbZYVCqj7dk&#10;SgDgDcVHtQBn+A/jN4f+I2valpWjLeSTaepaaWWELFw20ANnkk5I9ga8c+Beq2nws+Mnj3wnrNxH&#10;YC9nE1nNdMI1kCs7IATxlklB6/w4ruP2VfAZ8I/DKG/uI9uoa2/22QtnPlYxEPyy3/A67D4hfBzw&#10;r8TvKfXNP8y7iXZHeQOY5lX0yOo68EHrQB4r+1FrNn8RPEng3wVol3FqF/Ldl5xbuHEW7aq5I4Bx&#10;vJHYDJr6fVQqgAYA4AFcH8Pfgf4R+Gdy13o2nN9vZShvLqQyyhT1Azwv4AZrT+I3w20f4paHBpWt&#10;/aPssNwt0v2eTY28KyjnB4w5oA8W+Df/ACdJ8SP+uU3/AKPir6Trw/8A4Y9+H/pqn/gWP/ia9i0L&#10;R7fw7oen6Vabvstjbx2sPmHLbEUKuT3OAKAL1FFFABRRRQAUUUUAFFFFAFDUv+PzS/8Ar5b/ANEy&#10;VfqhqX/H5pf/AF8t/wCiZKv0Acr/AMLQ8Lx+KNQ8O3GsW1lrFkUElvduIt25FdShbhuHHAOeDxXk&#10;H7XHjjQrvwBFoNtfW+oatc3cTx29tIsjRhckscZxnOB67q9I8dfAfwX8RL6XUNW0o/2lIFD3ttK0&#10;UjYXaM4ODgADkHoKqeCf2dfA/gPVI9SsdNkutQhbdDcX0plMR9VXhQffGR2oA09D1Rfhn8HNJvPE&#10;TyL/AGVpVuLvCZdWCKu3Hcg4X3xWp8P/AIgaZ8SvD/8AbOkJcpZGVoVa6i2FiuMkDJ4ycZ9Qa8z/&#10;AGtNUuZPBGk+GbAM+oeINRitkhX+NVIOP++zFXqvgjwtb+CfCOk6Fa48qxt1iLD+NsZd/wDgTEn8&#10;aAON8WeFfhPqE02ua7b+H2k5klunmRd56kttYbycd8k15v8ABPTIPiD8bNZ8caZpw03wtpcRsdLW&#10;OERRs23Z8qgAD5S7EAceYK7K3/ZM+HsWoG6ls727BYuYJrtvLyTn+HB/WvWdJ0my0HTbfT9OtYrK&#10;yt12RQQqFRB7AUAc3408PeCfFTCDxNb6TdzW4yPtbossQPP3shgD1xnFfPPj3RPC/wAQPG/hv4ef&#10;D+wtF023ufter3unoGjAHB3P/GVUvySeXABzXtHjv9njwj8RPEb63q6XpvZERH8i42IwUYHGPT0r&#10;qfBPw78O/Duwe08P6ZFYRyEGRwS8khH952JY/TOBk4oA6NVCqABgDgAUtFFABRRRQAUUUUAFFFFA&#10;BVCH/kOXn/XtD/6FLV+qEP8AyHLz/r2h/wDQpaAL9cN408L/AA+8VXDS+JLfRrm5t/leW5lRJE6c&#10;MwIOOnBNdzXlHin9mfwV4w8TXmuajFfNeXb+ZMsdyVRjgDpjI6djQB5TLpPh/wCJ3xr8NaD4L0+1&#10;j8J+Gm+13t1ZwhYZZNwYgsPv5KIgJPOWI45r6trE8J+C9D8C6YNP0HTYdNtM7isWSWPqzElmPuSa&#10;x/iV8J9C+K1rY2+ufafLs3Z4vs0uw5YAHPBz0oA8h/Z4/wCS7fFr/r/n/wDSqSvpGvD/APhj34f+&#10;mqf+BY/+Jr2fTdPi0nTbSxg3eRbRJDHuOTtVQBk+uBQBzPjfVtD+GfhrWPFL6faQz28LNvjhVJJp&#10;DwqbgMncxArzf4TeAdSt/hH4o13UEebxX4rtbi6dmU+YA8beUgHXndux/tAdq9O8e/DjSfiRa2Fr&#10;rRuZLS0uBci3hl2JKw4G8Y5GMj8TXUKoVQAMAcACgDwX9lnWtNsfgXdy3LxiLT7i5e9VscLgN8wP&#10;quOvpT/2M7aa3+E928oISbVZpIs55Xy4l4/4ErV0Ov8A7MfgPxDrU+pS2FxayXD+ZPBaXDRxStnJ&#10;JUdOf7uK9K0bRrHw9pdtpum2sdnY2yCOKCIYVVH+evUk5NAF2iiigAooooAKKKKACiiigAooooAK&#10;KKKACiiigAooooAKoTf8hyz/AOvab/0KKr9UJv8AkOWf/XtN/wChRUAX6+RdF8D/APDSHxg8aa0+&#10;qXWm6Zp8i29rc2eAzAZRAM9iqMx/3vevrS9tRfWc9uzyRLNG0ZeJtrrkYyD2Ncz8Ofhlonwt0i40&#10;7Q45VhnmM8j3Dh3ZtoXG7A4AHA9z60AeGeOv2TYtP8H6ve2vifVtRurO2kuYra6YFJGRS2PqQDj3&#10;rE8QeMP+Ew/Y8tzI++6027h0+bJyf3bjZ/44U/WvrllDKQRkHgg15Zbfs2+ELTw3q2gxf2gum6nP&#10;FcTR/aB8rxkldny8Dnn6CgDQ+FPjXw+vwp8Ls+uadGtrpNrFOXukXymSJVZWyflIII59K8v+Dkq/&#10;Eb9o7xn42sQzaLBF9lhuApCyttjjUjPqsbN6jI6ZrsL79k34eXskDiwu7YxoqMILpgJcDG5gc8nv&#10;txXp/hnwtpXg3R4dL0Wxj0+wiyVhjz1PUknJJPqSTQB4D+xf/wAeHjP/AK/o/wCT1J+2XC9vY+DN&#10;VMbtbWeoOsjKOAWCMB9SI2/KvXvh38K9E+F8Wox6L9p230iyzfaJd/zDOMcDHU1u+JvC+leMdHn0&#10;rWbKO/sJsb4ZMjkHIIIIII9Qc0Acl4y+L3gyx8F3t6/iTT5Iri1cQpDOskkhZDgBBls8jtx3xXgv&#10;wh/5NL+IX/X3cf8Aoi3r2Pw7+zB4B8N3z3cOmzXU+CI/tk5kWInuo6ZHYnOOtUfGPw20f4W/APxp&#10;pWifaPss0Mt032iTe28qinnA4wgoAZ+zF4q0W3+CuhWkurWMV1bfaPOhkuEV483EjDcCcjIIP0Nc&#10;fDqFv8Wf2stPv9IcXek+HbPZLe25Bjcr5hBDdCDJKF46hSR61B8Gf2ePBnxE+Evh3WNTtbmPUphc&#10;Cae1uCnmbbiRVyDkcAAcAdK9+8E/D/Qfh3pZ0/QNPSxgZt8hBLPI2MbmYkkn9B2xQB4V8LdYstB/&#10;ac+IkOpXUVi90H8n7Q4QP+8RsAnuVOcelfSFnfW2oQ+ba3EVzFkrvhcOuR1GR3rhPiF8CPCHxM1B&#10;NQ1eykTUFUIbq0lMbuo6BuzY9SM9s10fgfwRpXw98PQ6Lo0UkVlEzOBLIXYsxySSaAOG/ag8M3fi&#10;f4QamlkjSz2ckd75ajJZUPz4+ikn8K4f4P8Ahn4PeOPBOlzT6bpSaxFbpHfQXFwySiVRhmwWGQxG&#10;4Ecc+or6QryjxN+zD8P/ABRfPePpUmnTyMWkOnzGJWJ/2OVH4AUAN8G6Z8KNC8f21h4Xt9PPiPyJ&#10;JA1hK0oiQABgzbioJB6da8q/Zn/5J38U/wDdk/8ARMte7+Avgx4R+G032jRNKWK+KGNryZ2llIPU&#10;ZY/L/wABApng34N+H/Auk63p2mfavs+sAi586YM3KsvynHHDGgDgf2M/+STXX/YVm/8ARcVQeMv+&#10;TyPAn/YGk/8AQLyvV/h58O9J+GOgvpGjef8AZHna4P2iTe25goPOBxhRTdQ+G2j6n8QtM8ZzfaP7&#10;Z063a1g2yYi2ESA5XHJ/ev39KAPCPhvr1j8Nf2kvH2n+ILmPTF1eaSe2uLlgkbb5TKg3HgZVzye4&#10;x1rQ/a2+IXhvUvh/HoljrNpfapJdxTCC1kEu1FDZLFcheo4JzzXrnxE+Dvhb4oCF9dsDJdQrsiu4&#10;JDHKi5ztyOoyTwQeprm1/Zf8Ax+HZdIj0+aNZpFkkvBNm4bbnC7yDheeQAAcD0oA8j+PmiR2dr8K&#10;/FOoWTajoFvaW1rfwgHG0BH2kjpuUuB/u16fpvw6+CWraYmo2tpoUlky7vNN4VAH+0C4Kn2OCK9S&#10;k8M6bceHE0K6tUvdLW3W2MFyocOigAZ9TwOfXmvLbv8AZJ+Hd1emdLK9tkJz9nhu28v9ct+tAHS/&#10;CT/hA1j1qLwJDbrbQzrHdS2pYxSSBcjaxJ3AA9RxXoNYXhDwPoXgLTWsNA02HTbZm3useWZ2xjLM&#10;xLMceprdoAKKKKACiiigAooooAKKKKACiiigAooooAKKKKACiiigAooooAKKKKACiiigAooooAKK&#10;KKACiiigAooooAKKKKACiiigAooooAKKKKACiiigAooooAKKKKACiiigAooooAKKKKACiiigAooo&#10;oAKKKKACiiigAooooAKKKKACiiigAooooAKKKKACiiigAooooAoab/x+ap/18r/6Jjq/VDTf+PzV&#10;P+vlf/RMdX6APOf+Gd/hz/0Ktn/33J/8VXaWNjpvhHQUt7dI9P0qwhOFydkUagk8nsBmtKsjxZ4Z&#10;tfGXh2+0W9knis7xPLla2fY5XIJAODwcYPsTQB8/fBW2n+M3xi1z4j6jGx0rTXNrpUcg4DYwuOMZ&#10;VCWP+1IDX0xWF4J8F6X8P/DltomjxNFZQFiPMO52ZmJLMccnn8gB2rdoAzNQ03SLeV9XvbOzWa2Q&#10;yteywrvjVRktvIyMAV418DrS4+JXjzX/AIn6jG4tpHbT9EjlH+rgXhnHpnpx3aSvX/GHhW08beHL&#10;3RL+SeKzvFCSm2fY5UEHGcHg4wfarHh3w/ZeFdDsdI06LybKziWGJOpwB1J7k9Se5JoA8K/Zrf8A&#10;s34lfFbTL2QHVW1Lzm3felUSzZceoy6n/gY9aZ8Bf+Jl8ePijqdmwl03zzF5sZyjuZSQQRwfuNz7&#10;+9ei+PvgL4R+I2rDVNTtJoNS2hHurOYxPIoGAG6g4HGcZxxnFdJ4K8CaH8PdGXS9BsVsrXdvf5iz&#10;yNjBZmPJPH+GKAOgooooAKKKKACiiigAooooAKoaD/yA9O/69o//AEEVfqhoP/ID07/r2j/9BFAF&#10;+vm79tz/AJE/w7/1/v8A+izX0jXiMv7IPgGaV5GGqbmJY/6WO/8AwGgD2i8tIb+0ntbhBLBMjRyI&#10;ejKRgj8jXn//AAzv8Of+hVs/++5P/iqsfDX4J+HPhTeXtzof2vzLxFjl+0zBxhSSMcD1rvqAPkW3&#10;+Gfhdv2rLnwwdHgOgraBxY5bYG+zq+c5z945619H+NPG2ifCXwrDf6ik0WmQtHaRpbJvZeCFGCem&#10;FqFPhXokfxIk8bj7T/bbx+Uf3v7rb5YT7uPQetXPiB8P9K+JXh/+x9Y8/wCx+as3+jybG3LnHODx&#10;yaADTviBpWp+Am8XwmYaOtpJektHiTy4wxb5c9cKeKXRfiT4V8QaeL3T/EOnT223cW+0KpQf7SsQ&#10;V/ECptA8E6V4d8Hw+GIYTcaRHA1sYboh98bZ3K3HIO4ivOtT/ZN+HeoXRmj0+7sQTkxWt2wQ/g27&#10;H4GgDz7SdUg+IH7YEGqeHZftGnafbMLq9hG6NwsLITnoQWdUB9sjtXrf7QHxI/4Vr8Ob27t5fL1W&#10;8/0SxwfmEjA5cc/wrk59do7103gj4e+H/h1pr2OgadHYxSENKwJaSVgMAsxJJ7+wycYrO8bfCXQv&#10;iFrmkanrX2q4bS23QWqzYgJ3BiWXHOcKDzyABQBz/wCzj8OT8Pvh1bNdRldX1Qi9vC33l3D5EP8A&#10;ur19y1eqUUUAFFFFABRRRQAVQ17/AJAeo/8AXtJ/6Cav1Q17/kB6j/17Sf8AoJoAv187/tiaXdQ6&#10;V4T8SwRmSPR75vM2/wAO/YVP0zEB9SK+iKqappdnrmnXFhqFtHeWVwhjlgmXcrqexFAHJ6j8YvCt&#10;n4Hl8TR6xZy2n2fzoo/OXzHcrlY9oOd2eMdq83/Y38O3On+AdT1m5VkOrXpaIFcbo0G3cPqxcf8A&#10;Aa3Y/wBk74dR6p9r/s26ePduFo125h+nXdj/AIFXrlnZwadaQ2trDHb20KCOOGJQqooGAAB0FAHz&#10;X8VJ5fjh8ctJ8A2kjNoOit9o1RoycFhgyZPqARGD2ZzX0vDDHbwpFEixRRqFREGFUAYAA7CuO8Af&#10;CXQfhxe6reaWLma91Jg9zc3kokkYgk8HAxksSfU49K6vUtQj0rTbu9mDNDbRPM4jGWKqpJwO5wKA&#10;PBrjHxG/auhiwJtN8I2W9uTt88jIP1DSL/36r6Crw79ljQ7x9D8Q+LdVhki1PxBqMkp85cN5ak46&#10;9t7SfkK9xoA+bv23P+RP8O/9f7/+izX0jXiMv7IPgGaV5GGqbmJY/wCljv8A8BrsPhr8E/DnwpvL&#10;250P7X5l4ixy/aZg4wpJGOB60AbfxI/5J34p/wCwVdf+iWrzL9j3/kj4/wCwhP8AySuk+IH7PfhT&#10;4leIDrOsfbvthiWH/R5wi7VzjjafWsvw7+yz4J8Ma9p+r2X9o/a7GdLiLzLkMu5SCMjbyMigDJ/a&#10;s1K51HRfDfgvT2b7d4i1FIiqtjMaEcH23tGeePlNe16TpsGi6XZ6farstbSFIIlPZFUKo/ICvDre&#10;zn8fftUz3k0Eh0rwtY+XC0iEI0xGOPUhpG5/6Zj2r3ygD5p+I3xGuvjhrr+CPCV9Hp/h6N8atrkz&#10;+WjKCcomSNy8dP4j6KCT7L4D0nwn8PfDttoei3tnHbxnLMbhC80hwC7HPLHA/IAcAVwUv7IPgGaV&#10;5GGqbmJY/wCljv8A8Bp9r+yL4Cs7qG4jGqeZE6uuboYyDkfw0Ach8RLqP4aftU6F4m1JvJ0fVbYR&#10;PcnhUPlmE5P+yfLY+xrq/wBpz4jaJafCfUdOt9Stbu/1URw28NvKshK71Zn4J+XaDz6kV6j4y8C6&#10;H8QNJOm69p8d/a53LuJVo2/vKwIKn6GuI8K/sy+AvCWrRalBp017dQsHh+3TmRY2ByCF4BP1zQAz&#10;wjrFj8C/gNoM/iN2g+z2yloVUmRppS0giA/vfMR6DB7V554L8Ot8avFy+OfH9za2elQn/iVaBNcL&#10;jZ1DOpPToeQNx64XAPufxD+Hek/E7QU0jWfP+yJOtwPs8mxtyhgOcHjDGvN/+GPfh/6ap/4Fj/4m&#10;gD1fUIdD8aaZdaVcva6pZzpie3SUMGXIPO056gVyX/DO/wAOf+hVs/8AvuT/AOKqX4b/AAO8NfCv&#10;Uru+0T7Z59zF5Mn2mYONu4HgYHORXoNAHyR8G/hz4b1f47ePNLvNJhn0/S5pDZwMWxCVnwuMHPA9&#10;a+t647wx8K9E8JeL9a8SWH2n+0tXZmufNl3J8z7ztGOOa7GgAooooAKKKKACiiigAooooAKKKKAC&#10;iiigAqhD/wAhy8/69of/AEKWr9UIf+Q5ef8AXtD/AOhS0AX6KKKACiiigAooooAKKKKACiiigAoo&#10;ooAKKKKACiiigAooooAKKKKACiiigAooooAKKKKACiiigDH1X/kL2X/XCb/0KKio9ctobrVLFJok&#10;mUQzELIoYZ3R881X/sew/wCfG2/78r/hXRT2Oap8Rcoqn/Y9h/z423/flf8ACj+x7D/nxtv+/K/4&#10;VrqRoXKKp/2PYf8APjbf9+V/wo/sew/58bb/AL8r/hRqGhcoqn/Y9h/z423/AH5X/Cj+x7D/AJ8b&#10;b/vyv+FGoaFyiqf9j2H/AD423/flf8KP7HsP+fG2/wC/K/4UahoXKKp/2PYf8+Nt/wB+V/wo/sew&#10;/wCfG2/78r/hRqGhcoqn/Y9h/wA+Nt/35X/Cj+x7D/nxtv8Avyv+FGoaFyiqf9j2H/Pjbf8Aflf8&#10;KP7HsP8Anxtv+/K/4UahoXKKp/2PYf8APjbf9+V/wo/sew/58bb/AL8r/hRqGhcoqn/Y9h/z423/&#10;AH5X/Cj+x7D/AJ8bb/vyv+FGoaFyiqf9j2H/AD423/flf8KP7HsP+fG2/wC/K/4UahoXKm8P/wDI&#10;NP8A13n/APRr1m/2PYf8+Nt/35X/AAqbQ9F0+bT9z2Fs7edMMtCpOBKwA6egrGpsjWnub1FUP7B0&#10;z/oHWn/fhf8ACj+wdM/6B1p/34X/AArA3L9VtP02z0m38ixtILODO7y7eMIuT1OAOtQ/2Dpn/QOt&#10;P+/C/wCFH9g6Z/0DrT/vwv8AhQBfoqh/YOmf9A60/wC/C/4Uf2Dpn/QOtP8Avwv+FAF+iqH9g6Z/&#10;0DrT/vwv+FH9g6Z/0DrT/vwv+FAF+iqH9g6Z/wBA60/78L/hR/YOmf8AQOtP+/C/4UAX6Kof2Dpn&#10;/QOtP+/C/wCFH9g6Z/0DrT/vwv8AhQBfoqh/YOmf9A60/wC/C/4Uf2Dpn/QOtP8Avwv+FAF+iqH9&#10;g6Z/0DrT/vwv+FH9g6Z/0DrT/vwv+FAF+qGtf8ecf/Xzb/8Ao5KP7B0z/oHWn/fhf8KpatounR2s&#10;ZSwtUP2iBcrCo4MqAjp3BNAG5RVD+wdM/wCgdaf9+F/wo/sHTP8AoHWn/fhf8KAL9QXtjbalavbX&#10;dvFdW743QzIHRsHIyDweQD+FV/7B0z/oHWn/AH4X/Cj+wdM/6B1p/wB+F/woAuRxpDGkcaLHGgCq&#10;qjAAHQAelPqh/YOmf9A60/78L/hR/YOmf9A60/78L/hQBfoqh/YOmf8AQOtP+/C/4Uf2Dpn/AEDr&#10;T/vwv+FAF+iqH9g6Z/0DrT/vwv8AhR/YOmf9A60/78L/AIUAX6Kof2Dpn/QOtP8Avwv+FH9g6Z/0&#10;DrT/AL8L/hQBfoqh/YOmf9A60/78L/hR/YOmf9A60/78L/hQBfoqh/YOmf8AQOtP+/C/4Uf2Dpn/&#10;AEDrT/vwv+FAF+iqH9g6Z/0DrT/vwv8AhR/YOmf9A60/78L/AIUAGpf8fml/9fLf+iZKv1h3+i6c&#10;l1poWwtVD3BVgIV5HlSHB49QPyq7/YOmf9A60/78L/hQBfoqh/YOmf8AQOtP+/C/4Uf2Dpn/AEDr&#10;T/vwv+FAE11ptne3FvPcWkE89uS0MksYZoicZKkjg8Dp6VZqh/YOmf8AQOtP+/C/4Uf2Dpn/AEDr&#10;T/vwv+FAF+iqH9g6Z/0DrT/vwv8AhR/YOmf9A60/78L/AIUAX6Kof2Dpn/QOtP8Avwv+FH9g6Z/0&#10;DrT/AL8L/hQBfoqh/YOmf9A60/78L/hR/YOmf9A60/78L/hQBfoqh/YOmf8AQOtP+/C/4Uf2Dpn/&#10;AEDrT/vwv+FAF+iqH9g6Z/0DrT/vwv8AhR/YOmf9A60/78L/AIUAX6Kof2Dpn/QOtP8Avwv+FH9g&#10;6Z/0DrT/AL8L/hQBfqhD/wAhy8/69of/AEKWj+wdM/6B1p/34X/CqUOi6cdZukNhalFt4WC+SuAS&#10;0mTjHsPyFAG5RVD+wdM/6B1p/wB+F/wo/sHTP+gdaf8Afhf8KAL9FUP7B0z/AKB1p/34X/Cj+wdM&#10;/wCgdaf9+F/woAv0VQ/sHTP+gdaf9+F/wo/sHTP+gdaf9+F/woAv0VQ/sHTP+gdaf9+F/wAKP7B0&#10;z/oHWn/fhf8ACgC/RVD+wdM/6B1p/wB+F/wo/sHTP+gdaf8Afhf8KAL9FUP7B0z/AKB1p/34X/Cj&#10;+wdM/wCgdaf9+F/woAv0VQ/sHTP+gdaf9+F/wo/sHTP+gdaf9+F/woAv0VQ/sHTP+gdaf9+F/wAK&#10;P7B0z/oHWn/fhf8ACgC/RVD+wdM/6B1p/wB+F/wo/sHTP+gdaf8Afhf8KAL9FUP7B0z/AKB1p/34&#10;X/Cj+wdM/wCgdaf9+F/woAv0VQ/sHTP+gdaf9+F/wo/sHTP+gdaf9+F/woAv0VQ/sHTP+gdaf9+F&#10;/wAKP7B0z/oHWn/fhf8ACgC/RVD+wdM/6B1p/wB+F/wo/sHTP+gdaf8Afhf8KAL9UJv+Q5Z/9e03&#10;/oUVH9g6Z/0DrT/vwv8AhVKbRdOGs2qCwtQjW8zFfJXBIaPBxj3P5mgDcoqh/YOmf9A60/78L/hR&#10;/YOmf9A60/78L/hQBfoqh/YOmf8AQOtP+/C/4Uf2Dpn/AEDrT/vwv+FAF+iqH9g6Z/0DrT/vwv8A&#10;hR/YOmf9A60/78L/AIUAX6Kof2Dpn/QOtP8Avwv+FH9g6Z/0DrT/AL8L/hQBfqlrGj2fiDS7nTtQ&#10;t1urK5QxzQvnDqeoOKb/AGDpn/QOtP8Avwv+FH9g6Z/0DrT/AL8L/hQAzw74d07wno9vpWk2iWOn&#10;2+7yoIySq7mLHqc8lifxrSqh/YOmf9A60/78L/hR/YOmf9A60/78L/hQBfoqh/YOmf8AQOtP+/C/&#10;4Uf2Dpn/AEDrT/vwv+FAF+iqH9g6Z/0DrT/vwv8AhR/YOmf9A60/78L/AIUAX6Kof2Dpn/QOtP8A&#10;vwv+FH9g6Z/0DrT/AL8L/hQBfoqh/YOmf9A60/78L/hR/YOmf9A60/78L/hQBfoqh/YOmf8AQOtP&#10;+/C/4Uf2Dpn/AEDrT/vwv+FAF+iqH9g6Z/0DrT/vwv8AhR/YOmf9A60/78L/AIUAX6Kof2Dpn/QO&#10;tP8Avwv+FH9g6Z/0DrT/AL8L/hQBfoqh/YOmf9A60/78L/hR/YOmf9A60/78L/hQBfoqh/YOmf8A&#10;QOtP+/C/4Uf2Dpn/AEDrT/vwv+FAF+iqH9g6Z/0DrT/vwv8AhR/YOmf9A60/78L/AIUAX6Kof2Dp&#10;n/QOtP8Avwv+FH9g6Z/0DrT/AL8L/hQBfoqh/YOmf9A60/78L/hR/YOmf9A60/78L/hQBfoqh/YO&#10;mf8AQOtP+/C/4Uf2Dpn/AEDrT/vwv+FAF+iqH9g6Z/0DrT/vwv8AhR/YOmf9A60/78L/AIUAX6Ko&#10;f2Dpn/QOtP8Avwv+FH9g6Z/0DrT/AL8L/hQBfoqh/YOmf9A60/78L/hR/YOmf9A60/78L/hQBfoq&#10;h/YOmf8AQOtP+/C/4Uf2Dpn/AEDrT/vwv+FAF+iqH9g6Z/0DrT/vwv8AhR/YOmf9A60/78L/AIUA&#10;X6Kof2Dpn/QOtP8Avwv+FH9g6Z/0DrT/AL8L/hQBfoqh/YOmf9A60/78L/hR/YOmf9A60/78L/hQ&#10;Bfoqh/YOmf8AQOtP+/C/4Uf2Dpn/AEDrT/vwv+FAF+iqH9g6Z/0DrT/vwv8AhR/YOmf9A60/78L/&#10;AIUAX6Kof2Dpn/QOtP8Avwv+FH9g6Z/0DrT/AL8L/hQBfoqh/YOmf9A60/78L/hR/YOmf9A60/78&#10;L/hQBfoqh/YOmf8AQOtP+/C/4Uf2Dpn/AEDrT/vwv+FAF+iqH9g6Z/0DrT/vwv8AhR/YOmf9A60/&#10;78L/AIUAX6Kof2Dpn/QOtP8Avwv+FH9g6Z/0DrT/AL8L/hQBfoqh/YOmf9A60/78L/hR/YOmf9A6&#10;0/78L/hQBfoqh/YOmf8AQOtP+/C/4Uf2Dpn/AEDrT/vwv+FAF+iqH9g6Z/0DrT/vwv8AhR/YOmf9&#10;A60/78L/AIUAX6Kof2Dpn/QOtP8Avwv+FH9g6Z/0DrT/AL8L/hQBfoqh/YOmf9A60/78L/hR/YOm&#10;f9A60/78L/hQBfoqh/YOmf8AQOtP+/C/4Uf2Dpn/AEDrT/vwv+FAF+iqH9g6Z/0DrT/vwv8AhR/Y&#10;Omf9A60/78L/AIUAX6Kof2Dpn/QOtP8Avwv+FH9g6Z/0DrT/AL8L/hQBfoqh/YOmf9A60/78L/hR&#10;/YOmf9A60/78L/hQBfoqh/YOmf8AQOtP+/C/4Uf2Dpn/AEDrT/vwv+FAF+iqH9g6Z/0DrT/vwv8A&#10;hR/YOmf9A60/78L/AIUAX6Kof2Dpn/QOtP8Avwv+FH9g6Z/0DrT/AL8L/hQBfoqh/YOmf9A60/78&#10;L/hR/YOmf9A60/78L/hQBfoqh/YOmf8AQOtP+/C/4Uf2Dpn/AEDrT/vwv+FAF+iqH9g6Z/0DrT/v&#10;wv8AhR/YOmf9A60/78L/AIUAX6Kof2Dpn/QOtP8Avwv+FH9g6Z/0DrT/AL8L/hQAab/x+ap/18r/&#10;AOiY6v1h2Gi6c91qQawtWCXAVQYV4HlRnA49Sfzq7/YOmf8AQOtP+/C/4UAX6Kof2Dpn/QOtP+/C&#10;/wCFH9g6Z/0DrT/vwv8AhQBfoqh/YOmf9A60/wC/C/4Uf2Dpn/QOtP8Avwv+FAF+iqH9g6Z/0DrT&#10;/vwv+FH9g6Z/0DrT/vwv+FAF+iqH9g6Z/wBA60/78L/hR/YOmf8AQOtP+/C/4UAX6Kof2Dpn/QOt&#10;P+/C/wCFH9g6Z/0DrT/vwv8AhQBfoqh/YOmf9A60/wC/C/4Uf2Dpn/QOtP8Avwv+FAF+iqH9g6Z/&#10;0DrT/vwv+FH9g6Z/0DrT/vwv+FAF+iqH9g6Z/wBA60/78L/hR/YOmf8AQOtP+/C/4UAX6oaD/wAg&#10;PTv+vaP/ANBFH9g6Z/0DrT/vwv8AhVLRdF06bRrB3sLV3a3jZmaFSSSoyScUAblFUP7B0z/oHWn/&#10;AH4X/Cj+wdM/6B1p/wB+F/woAv0VQ/sHTP8AoHWn/fhf8KP7B0z/AKB1p/34X/CgC/RVD+wdM/6B&#10;1p/34X/Cj+wdM/6B1p/34X/CgC/RVD+wdM/6B1p/34X/AAo/sHTP+gdaf9+F/wAKAL9FUP7B0z/o&#10;HWn/AH4X/Cj+wdM/6B1p/wB+F/woAv0VQ/sHTP8AoHWn/fhf8KP7B0z/AKB1p/34X/CgC/RVD+wd&#10;M/6B1p/34X/Cj+wdM/6B1p/34X/CgC/RVD+wdM/6B1p/34X/AAo/sHTP+gdaf9+F/wAKAL9UNe/5&#10;Aeo/9e0n/oJo/sHTP+gdaf8Afhf8Kpa1ounQ6Nfulhao628jKywqCCFOCDigDcoqh/YOmf8AQOtP&#10;+/C/4Uf2Dpn/AEDrT/vwv+FAF+iqH9g6Z/0DrT/vwv8AhR/YOmf9A60/78L/AIUAX6Kof2Dpn/QO&#10;tP8Avwv+FH9g6Z/0DrT/AL8L/hQBfoqh/YOmf9A60/78L/hR/YOmf9A60/78L/hQBfoqh/YOmf8A&#10;QOtP+/C/4Uf2Dpn/AEDrT/vwv+FAF+iqH9g6Z/0DrT/vwv8AhR/YOmf9A60/78L/AIUAX6Kof2Dp&#10;n/QOtP8Avwv+FH9g6Z/0DrT/AL8L/hQBfoqh/YOmf9A60/78L/hR/YOmf9A60/78L/hQBfoqh/YO&#10;mf8AQOtP+/C/4Uf2Dpn/AEDrT/vwv+FAF+iqH9g6Z/0DrT/vwv8AhR/YOmf9A60/78L/AIUAX6Ko&#10;f2Dpn/QOtP8Avwv+FH9g6Z/0DrT/AL8L/hQBfoqh/YOmf9A60/78L/hR/YOmf9A60/78L/hQBfoq&#10;h/YOmf8AQOtP+/C/4Uf2Dpn/AEDrT/vwv+FAF+iqH9g6Z/0DrT/vwv8AhR/YOmf9A60/78L/AIUA&#10;X6Kof2Dpn/QOtP8Avwv+FH9g6Z/0DrT/AL8L/hQBfoqh/YOmf9A60/78L/hR/YOmf9A60/78L/hQ&#10;Bfoqh/YOmf8AQOtP+/C/4Uf2Dpn/AEDrT/vwv+FAF+iqH9g6Z/0DrT/vwv8AhR/YOmf9A60/78L/&#10;AIUAX6oQ/wDIcvP+vaH/ANClo/sHTP8AoHWn/fhf8Ki0+zgstZvEt4I4ENvCxWNAozul5wKANSii&#10;igAooooAKKKKACiiigAooooAKKKKACiiigAooooAKKKKACiiigAooooAKKKKACiiigAooooAx9V/&#10;5C9l/wBcJv8A0KKijVf+QvZf9cJv/QoqK6afwnNU+I8++IPxx8NfDPWodL1n7Z9qmt1uV+zwh12F&#10;mUc5HOUNcyv7WngMsAW1ID1NqOP/AB6vIf2xv+Sm6Z/2B4v/AEdPUd58MfAUPwTi8QnWPI8SNZrM&#10;Lf7ah3zE/c8vG7n0HTr0pOUrtIpRjZXPqjwZ4+0H4gae95oWoR3scZCyoAVkiJHAZSAR39jg4zXQ&#10;18g/sd6fqEnjvVLyEOunR2DRTvtOwuzoUXPr8rH6A+teifFT9pLUvBPja/8ADWleHEv57MRlriSV&#10;m3740fhFXIwGx1qlLS7IcdbI96or5e0n9se9ttQEOveGUSHOHNpKyyJ052uOe/GRXtviP4t+HvDf&#10;gS38WTXDT6bdIptVhGZJmYZCAHoeDnPTBpqSYnFo7Sivlm4/bA128uJJNM8JwmyQjPmSSSsPqygA&#10;fl+der/CH44W3xO0TWL+6sP7GGkqrXLtN5ke0qxLA4GAAhPNCknsDi0en0V81+JP2vnk1J7Xwt4e&#10;OoRITi4umbMgHcRqMgfU/gK2Phj+1Ra+Ktet9F1/TF0e7uH8qK5ikLRGQnARlIyuTxnJ5Palzx2H&#10;yStc98oooqyAooooAKKKKACiiigAooooAKm8P/8AINP/AF3n/wDRr1DU3h//AJBp/wCu8/8A6Nes&#10;amyNae5Y1TVLTRNOub+/uI7Szt0Mks0pwqKOpNeS6h+1p8O7G8MCX95eKDgz29o3l/8Aj2CfwFeo&#10;+JPD9n4r0K90jUFZ7K8jMUyoxUlT1Ge1Z9j8OPCum6X/AGbbeHdMjsiuxofsqEMP9okZJ9zzWB0F&#10;vwr4u0fxvo8eqaHfxajYuxUSx5GGHVWUgFTyOCAeR61sV8w/ssxpp3xR+I2m6Q7v4dhmYQ85X5Zn&#10;WI5/3N3PcCvp6gDj/Hnxc8K/DZo49f1RbS4lTzI7ZI2kkdckZCqDxkEZOBxXMeFf2nPAXizVI9Ph&#10;1GawuZWCxfb4TGrsegDcgH6kV2WsfDjw54i8SQ67qulQalqEEAtoTdL5iRqGZshD8ucseSM8DGK8&#10;b/a/8L6BZ/Dm21JLC1tNUjvY4oJoI1R2DBiynGMjAz3wRQB9E1yPij4o6F4S8UaH4evpZG1TWJBH&#10;bxQoG25YKC/Pygk8fQ0nhSwk8TfCPR7LU5Zll1DQ4YbmWN9soMluA7BucNyTn1r5s8XfDDSvhf8A&#10;tAfDy10q4vblby7gnlkvpRI+7z8dQo7CgD7CooooAKKKKACiiigAooooAKoa1/x5x/8AXzb/APo5&#10;Kv1Q1r/jzj/6+bf/ANHJQBfrB8YeOtB8A6cl9r+pRabbO+xGkDMXbGcKqgk8DsK3q57xb4B0Px02&#10;nf25YrqEVhMZ4oJTmMuVx8y/xDHY8UAeeWP7Wfw7vdQW2a/u7VGOBcz2jCL2zjJH4j64r1+2uYby&#10;3iuLeVJ4JUEkcsbBldSMhgRwQR3rzb41eCfCzfCfxEbrSrG1jtLGWa3kht0RopVUmPaQBjLbRjvn&#10;Hesn9ku4vLj4M2H2pmaOO5nS3Lf88w/Qe24vQB7JXC/ED41+EvhnKsGs6li+YBhZ2yGWbB7kD7o+&#10;pGe1d1Xy7+y7pNl8QvFXjTxZr9vHqWr/AGpVj+1IHEIfeSQp4B4Cj0C4FAHs/wAP/jZ4R+JkzW2j&#10;alm+UFjZ3KGKXaO4B4YfQnFd3Xy7+09oNl8NvEnhLxxoNtHpuoLeFZ1t1CLLtwwJUcZI3qfUEZr3&#10;j4geAdN+KGgQadf3l5BaLMtysmnziNn+RlAJwcqQ5/SgCPQ/ijoXiTxvq3hWwlkn1PTI/MuGCDyu&#10;qggNnkguAeOoNddXyx+zn4dtfCP7QXjjRrJpGtLG1lhiaZgzlRNH1IAyfwr6noAKKKKACiiigAoo&#10;ooAKKKKAKGpf8fml/wDXy3/omSr9UNS/4/NL/wCvlv8A0TJV+gDh/Hnxo8IfDef7NreqrFfFBItn&#10;DG0spUng4UYHQ9SKyfBP7R3gbx1q0WmWWoyWl/MwSGG+hMXmseytyue2CQSTwDXTXnwz8Nal4ql8&#10;RX+k2+oaq8SQrJdoJVjVc42qeAeeuM14b+2R4b0LSfC2iapaWkFhrf24RRyWyCNni2MzZxjO1gmD&#10;2z70AfTVFZ3hyW6m8PaXJe5+2PaxNPuGD5hQbs/jmtGgDmPiD8RNG+GehjVdalkS2aVYVSFQ0jsf&#10;RcjPAzW9puoRatptpfQbvIuYkmj3DB2soIyPXBr5R/ae+CuieDPCx8S2l5qdzqFzqSxst5cCSNVc&#10;SOwUbQRyoxzX054H/wCRK8P/APYPt/8A0WtAGH8QPjN4T+GZSPW9SCXjjctnbqZJiPUqPuj3YjNQ&#10;fD/45eEPiXdG00fUSNQALfY7qMxSso6lc8N+BJGOa8b/AGcdKs/iR8RvHfinxBbpqOpW9yiwR3Kh&#10;1hDtJ0U55ARVHoAam/aq8LWngWbwz470C2h0zU7fUFgka2UIJW2s6EgcHHlsCe4bBoA+nKKr6fex&#10;6lY213DnyriNZU3YztYAjp7GrFABRRRQAUUUUAFFFFABVCH/AJDl5/17Q/8AoUtX6oQ/8hy8/wCv&#10;aH/0KWgC/XiMv7X3gGGV42OqblJU/wCiDt/wKvbqzT4b0g8nS7In/r3T/CgDyOL9r7wDNKkanVNz&#10;EKP9EHf/AIFXsuoala6RYzXl9cxWdpCu+SedwiIPUk8Cvmfxvp9r8Yv2gNN8IabawwaD4eJn1KS3&#10;jCB3BBdSQB32xj0JY1c/aA1hPHXxY8OfD+61AaZ4egUX2qzvKIlIwWwzE4GEXgn+KT2FAHYaj+1p&#10;8O7C9a3S+vL1VODPb2jGP8C2CfwFetatq1noWm3Ooahcx2llboZJZ5ThUUdzXmvhXxV8IGaHQdFu&#10;vD4/5ZR2/lqBIemNzj5yfqSfesP9sS6mt/hCqROypPqMMcoX+Jdrtg+25VP4UAbWi/tPeAdb1qHT&#10;o9RuLYzv5cNzdWzRwSNnGAx6fVsCvV68A/aE0HTIv2bLMLFFD9gjsmswq9GJRCAe2VZifXFWviP8&#10;QL7Sfgj4W0uyLS+KvFFha2VtGpy+ZIkEr9P9rbn1cHtQB6b4H+I2kfERdTk0b7RLa2FybVrqSLbF&#10;K46+Wc/MAMH6MPWuorifh/ouifCrwno/hhtRsoLqKIGQSTIjzyty7gHBILE49gB2rtqACiiigAoo&#10;ooAKKKKACiiigAooooAKKKKACiiigAooooAKoTf8hyz/AOvab/0KKr9UJv8AkOWf/XtN/wChRUAT&#10;alqEWk6bd30+7yLaJ5pNoydqqScD1wK8Y/4bC+H/AK6p/wCAg/8Aiq9tkjSaN45EWSNwVZWGQQeo&#10;I9K5fxD4L8PReH9TdNB0xHW1lKstnGCCEPI+WgDzr/hsL4f+uqf+Ag/+Krvfhr8WNC+K1rfXGh/a&#10;fLs3VJftMWw5YEjHJz0ryL9jvw5pOsfDPU5r/S7K9mXV5UElxbpIwXyYDjJHTJP5133xk8aR/A/w&#10;SmsaDouniSe9jt3hEXlIQUc5OzGSNv60AepUV4PoH7Q3iDxtr2h2/hzwZeXejTXEEGoaxJFJ5Sbi&#10;olZMDAC/McsewyBVzxh8ZPHlv4q1LSPC/wAPptUt7GbyW1CZn8qU7QeOFA6/3jQB7ZRXiHgf9oTU&#10;7nxpaeE/G3hebwxqt7/x6zZYxyk8KMEdCQQGBIzxx1ro/jB8brP4XyWOnW+nza34i1Af6Lp0BIOC&#10;SoZiATgtwABk4NAHplFfOOtftDfEbwlot1fa98OWs49q+TdAuYYySOJeuARx1HOK9P074tWNp8I7&#10;Dxv4g2WUM1qs8kMHzEuxwEQE8knpz+lAHf0V4FD8a/idrlj/AG3ovwzMugEB4/Puf9IlTj5lXIY5&#10;6jah/GvSPhT8VNM+LHh1tSsY3tLiF/JurKYgvA+M4z3B7HjPPQgigDtaKK8I8RftEa3qXirUdC8A&#10;eE5PEz6a5jur1mPkhgSCBjjGQwBLDODgUAe71h+FfG+h+NoLmbQ9Rj1GK2k8qVoww2NjODkCvI9J&#10;+O3jfUo9Y0iT4fy2fiyzs1vLe2ldvKuV8+KN8AgHhZC2QxHy15F8AfGnj7w3pOtp4V8JR69BNe77&#10;iR3I8qTaPl4YdqAPtWivH/Gvxb8ZeHrfQLLS/As2sa5f6bHeXaRlzHZyEYaNgqno2RksOlcu37SH&#10;i7wZfWh8eeA5dI0q4kEX222ZsITz3yGOATtyDge1AH0RRXmPxz+LVz8LvA+na/pVtbal9rvI7dRM&#10;zbCjxSOGBU/7A/OuHm/aM8X+JpIn8EeAbvV9P4RtQuIpBFJJgbtuMAKDnq2cYyB0oA9s0Lxnovib&#10;UdVsNL1CO8u9Kl8i9iQHML5ZdpyPVGHHpW1Xxf8ACfxt8QdH8afEC60LwhHquo3uoCTU7ZmIFpL5&#10;k52D5h/E0g7/AHa+svA2qaxrXhWwvdf05dJ1eVWM9mpyIyHYAdT1UA9e9AG9RRRQAUUUUAFFFFAB&#10;RRRQAUUUUAFFFFABRRRQAUUUUAFFFFABRRRQAUUUUAFFFFABRRRQAUUUUAFFFFABRRRQAUUUUAFF&#10;FFABRRRQAUUUUAFFFFABRRRQAUUUUAFFFFABRRRQAUUUUAFFFFABRRRQAUUUUAFFFFABRRRQAUUU&#10;UAFFFFABRRRQAUUUUAFFFFABRRRQAUUUUAUNN/4/NU/6+V/9Ex1fqhpv/H5qn/Xyv/omOr9ABRRW&#10;T4q8N2/i7w/e6PdzXFvb3abHktX2SKMg/K2Dg8UAYus/FTQdD8daX4RuJZW1nUFDRJEgZVBzjec/&#10;Lnae1bnijxFaeEfD9/rN/wCZ9jsojNL5S7m2j0Hevle6+G+l/C/9qDwRpmlTXc8FxEl273sokfeW&#10;mU8gDjCD9a+uZoY7iJopY1ljYYZHAII9CDQB4l/w2F8P/XVP/AQf/FVreE/2nPBnjLxFY6Lp51D7&#10;beP5cXm2wVc4J5O7jpXo0nh/RYY3kk02wjjQFmZoEAAHUk46V87fCGwj+Lvxy1jxvHbrb+HtEP2b&#10;TY40CK74KqcDvtLOfd1oA9c8f/HTwl8ONSTTdUu5ptSZd5tLKIyyIp5BbHC5HOCc45xit/wP8QNC&#10;+I2j/wBpaDfLeW6tskXaUeJsZ2spGQf0PYmvHf2f4I7/AONXxe1C5AkvrfUfs8MjfeWIzTgge2I4&#10;/wAhUHwVaLQ/2gvihY2pW30oZuHVSEjRhID06DG9/pQB7D4z+JGkeBr7R7K/+0T32rT/AGe0tbSP&#10;zJHbIGcZGBkgZ966qvn/AOGkifFL4qa58Sr+RY/D2kbtO0ZpztTj70vPThifrJ/s17tp+q2WrQmW&#10;xvLe9iBwXt5VkUH0yDQBaooooAKKKKACiiigAqhoP/ID07/r2j/9BFX6oaD/AMgPTv8Ar2j/APQR&#10;QBfrkviN8TtD+Fuk2+oa5LIsVxN5MccCh5GOCSQuRwMcntketdbXxl+058GdF+HOj6XqenXepXd1&#10;eXbRSG+uBKAu0txhRjmgD7NoorxH4u/ELVPFPiBfht4Gk3a3cjGp6ipISwh43DcOjY6+mQB8x4AO&#10;w0X43eFvEXjyXwjpt1LeanHvzLFHmAlFywD55xyOB1Fd9XyX8N/BNl8O/wBqqLQLB5JYLTT+ZZfv&#10;SM1sGZj6ZYnjtXufxx+JF58K/A/9t2NpBeT/AGmODy7gsFwwbJ4PXigDvpJEhjeSR1jjQFmZjgAD&#10;qSfSvIta/au+HekXXkJqVxqJH3nsrZmQH0y23P4ZHNdl8PfEcnxI+G+m6rfQJbPqls/mxQE7VBLK&#10;QCeegqrYeC/AHw10mG1Njo2lW5Ur5t95YeXAGSzvyx6Zye9AF7wH8UPDXxKtJJ9A1JbtocedAylJ&#10;Ys9NykZx7jj3pnj74qeGfhpbxya/qS2skozFbopklk9wo5x7nA968H+Emn2WtftNa7rXgyAQ+Era&#10;Fkmmt0KW7s0agqo6YMgLAdMLkcYqv4ovNP0H9rWW98cpCujSW6iwmu4i1uo8pQjc5GA+8E9AxJ46&#10;gA9b8H/tKeBPGeqR6dbalJZXkrBIo7+IxCRj0Ablc+xIzXqVfOX7XkWhap4M0O5s0t7zX7y9RbCa&#10;0w8s0e07sFfvLnZ+JGK978NQ3tt4c0qHUnMmox2kSXLM24mUIA5z3+bPNAGlRRRQAUUUUAFUNe/5&#10;Aeo/9e0n/oJq/VDXv+QHqP8A17Sf+gmgC/VTVNVs9D064v8AULmOzsrdDJLPM21UUdyat187ftja&#10;pdS6T4T8NwSNHHrF8xkC/wAWzYqj6ZlBx6gUAdPH+1j8OpNU+yf2ldJHu2i7a0cQ/Xpux/wGvRfE&#10;HjTS/DnhG48SzzG40mGFZ/OtcSb0YgArzz1FYuo/B3wreeB5fDMej2cVp9n8mKTyV8xHC4WTcBnd&#10;nnPevNf2P9bfWvh3qmhX6/aF0u8MarL86iNxuCYPYMHP40AaP/DYXw/9dU/8BB/8VW54J/aS8H+P&#10;vE1loOl/b/t93v8AL863Cp8qM5ydx7Ka7640PQ7O3lnn06wihiUu8jwIAqgZJJx0Ar59+Ben/wDC&#10;0PjFr3xE+zi00bTWaz0uKNNi5KlegGOI2JYf3pRQB9LSSLDGzuwRFG5mY4AA6kmuH+E3xRj+LGk3&#10;+p22mS2Flb3TWsUksobzyACWAAGBhl/P2qj+0P4t/wCEP+Eeu3KPsubqP7DB6lpflOPcLvP4Ve+B&#10;/hH/AIQn4W+H9NeMR3JtxcXAxz5knzsD7jO3/gNAF34jfE7Q/hbpNvqGuSyLFcTeTHHAoeRjgkkL&#10;kcDHJ7ZHrXW18ZftOfBnRfhzo+l6np13qV3dXl20UhvrgSgLtLcYUY5r7NoAqarqltoumXWoXkqw&#10;2trE00sjHACqMmsX4f8AxA0r4leH/wC2NH8/7H5rQ/6RHsbcuM8ZPHIrgvjl8FdE8YabrniS+vNT&#10;W8tNNkkjt4bgLBuijZlJQqe/XmqP7Hv/ACR8f9hCf+SUAe4VwkXxUhuvi5N4FttNmnntrUXVzfCQ&#10;bIQVBAK4zzuQdf4q7a6uYrO3luJ3EUMSGR3boqgZJP4V4N+y/ayeJ9U8a+P7qLEusag0NuSTlYlO&#10;4ge3zIP+2dAHVeKf2mfAHhS+ls5tVkvruJ2jljsYGk2MDggtwp5z0J6V0Xw9+L3hb4nRy/2DqImu&#10;YV3y2kyGOaNc4ztPUdOVyBkc81L4e+FPhTwy1xJZ6JaNc3ErzTXVxEssrszFjlmGcZPQcV4N4q0m&#10;x8L/ALXXhaLwzCtnJcxxvfW9qoVAWEgk+UcDMYDEfj1oA+iPGXjrQ/h/pJ1LXtQjsLXO1dwLNI39&#10;1VAJY/QVxHhX9prwF4t1aLTYNRmsrqZgkP26AxrIxOAA3IB+uK86+IlrH8Sv2qtC8M6kvnaPpdsJ&#10;Xt2yUc+WZjkf7R8tT7Cur/ac+HOiXXwn1DUrbTbWzv8ASfLmt5reJYyF3qrJxjjaTx6gUAet+JPE&#10;2l+EdJm1PWb2LT7CIgPNKeMk4AAHJJPYV5a37W3w6GoC3+33hi3bftQs38oD+9j72P8AgOa1vAtj&#10;Y/Gb4K+Gf+Ejha9hkijedC5HmyQsUyxByclMn1zXS6x8PfCL+GbvT7vRNNttJEDeYI7ZEEaBTlgQ&#10;PlIHOR0xQBvaLrVj4i0u21LTLqK9sblN8U8LZVh/iDkEdQQQatTTR28LyyusUUalndzhVAGSSewr&#10;51/YouLqTwd4hhZpG0+O/XyN3QMUG8D8Nhx71c8feJtR+OniyXwB4RuWg0C1YHXdaj+6QDgwof4v&#10;T/aIP8IJIB6N4E+NHhn4ka9qOlaHNPczWKl3maLbE6htuUOeQT7dK7uvl79mvRbXw38c/iDpVkrL&#10;aWSyW8QY5O1Zwoye5wK+oaACiiigAooooAKKKKACiiigAooooAKKKKACqEP/ACHLz/r2h/8AQpav&#10;1Qh/5Dl5/wBe0P8A6FLQBfooooAKKKKACiiigAooooAKKKKACiiigAooooAKKKKACiiigAooooAK&#10;KKKACiiigAooooAKKKKAMfVf+QvZf9cJv/QoqKNV/wCQvZf9cJv/AEKKiumn8JzVPiPjr9sb/kpu&#10;mf8AYHi/9HT1p+Df2U7Xxj4F0zW4/EE1rd31sJlha3DIrHsTuBxV/wDak+HniXxb8QNPvNG0W81K&#10;1TS44mlt4yyhxLKSv1wwP41wlvoHxnt9Hj0iC18RQacsfkrbxlkQJ028EcVm/id0aL4VZkv7PvxK&#10;1vwf480zw6Lo3OjX12LWS0LbkV2O0SIe3OCcdR+GPQvHX7Ulxp/iq90vwboVreT+d5D3k8bO1zIv&#10;yjaiEEgYwCScjHAqH4D/ALN+r6L4ktPEfiiJLMWZ822sN4eRpMfK7lThQvUDOcjnGOeR8UfBXx78&#10;PfiE2seG7CbUokumuLO8tlWQjJzh0PQgHHIwe1P3kg91s5T4xa9428RXGl3fjPSW02XZJHas9n9n&#10;Z1BUsOeSASOvTcfWvU7j4Z6n8Rv2afB/9jgTX+nNNMtqW2+cplkBCk8bhwRn3rk/iN4P+LvxAtdJ&#10;1DX9KuL0r5qwWlvAoa3HyZZ1UcbjjGTn5D0GK76fwH8QIvg94Gi8Nx3Ona7pTXLXFv54glCs7YBD&#10;EBuOx9aSWrBvRHlXhf4nfED4I2p0v+z2s7MTGU2uqWLKpYgZ+b5W5AHeuu174s6d42+Dvi6ay0mD&#10;QvEE81qupC0GEuYzIcOPfOQc88jk54br118dPGmkTeH9Q0i4ltrrEcxazhi3gEHl8AAZA5GOld98&#10;Kf2bBong3XrPxLIrX2twLA8du24WyKdy4boW3BW9PlHWmk9kDtuzwv4Pax490WPUpfBGmG8LlFuZ&#10;o7RZmXqVXJ5A6nHfHtT/ABF8P/iX4o8Rz65eeF75NRmdZHkt7QRjeAAGwOM8Ak9zzXWWvwp+K/wY&#10;1q5uPC4a+tpcK01jskSZR03xNzkZPbjJwa1JLX47fERo7O9iuNO0/evm7hHZqRkZzjDsPYZ+lK2l&#10;mO+t0fVtFFFdBzBRRRQAUUUUAFFFFABRRRQAVN4f/wCQaf8ArvP/AOjXqGpvD/8AyDT/ANd5/wD0&#10;a9Y1Nka09zSrxL47fFy9sbiPwL4ORr7xdqY8tmtyCbRGHJz2cjnJ+6Pm9K9B+Kl5r1j8P9Zm8MRS&#10;Ta6IlW1WKPe+S6gkDuQpY/hXzX8MZvH/AMM3vLyL4YX2ra5esWudVvXdpnyckDjgZ5PcnqemMDoP&#10;f/gn8J7b4S+EUsA63GqXJE1/cr0eTH3V/wBleg9eTxnFeg15J8OviZ498TeKIbDX/Acug6a6Oz3r&#10;FyFYDIHI7niuStvFHiPxx+1BeaPpms3tt4a0Xa93bwybY3MaqGUjvulbafUA0Ae+6tq1noWm3Ooa&#10;hcx2llboZJZ5ThUUdzXzTY6fqP7VHxAh1i7t5rL4d6PIVt4ZuDdsCMjHq2BuxwowOvNT/tLaZ468&#10;VeMLPTLLQtR1jwhbRxzPa2IKJPLzne4BJxwPbtgnNXdJ+K3xL0LTbbT9P+EL2llboI4oIvMCoo7D&#10;igD6LRFjVVVQqqMBVGAB6V83fHb/AJOO+F//AF1g/wDSivZPD3irXr74btruo+HZLXXlt7ib+xAx&#10;Ds6F9kYJBILhV5wfvV86+OtQ+IHjX4j+F/Ff/Cs9Us/7EaNvsnmmTztsm/7/AJY256dDQB9c0Vyv&#10;w58V6x4w0Oe91vw1ceFbqO4aFbO4l8xnQKpEmdq8EsRjH8NdVQAUUUUAFFFFABRRRQAVQ1r/AI84&#10;/wDr5t//AEclX6oa1/x5x/8AXzb/APo5KAL9IzBVJJwBySaWvFP2oI/Gmo+HNN0rwlaXt1b3jyrq&#10;IsUy5jAXahbsGy2fXHpmgDkPiF4k1P8AaN8XjwN4UkaLwrYzK+q6svMcmD2P8QGDtX+IjPQZr6H8&#10;N+HbHwnoNjo+mxeTY2cQiiXOTgdye5JySfUmvnHwP4y8f/Dvw/Do+i/CCe3tY/mZmZzJKx6u7beW&#10;P/1hgV678O/iB4h1rQ9a1Lxf4ak8LJp6+YqvuPmRhWZ25HbFAHolfOmqfBPxz8N/Gepa78MtRtDZ&#10;amxa40u8wApLE7Ru4ZQScHIYAkc85ufss6z4q8bHX/E2uaveXWmvKbWztJpMxq2Q7kD/AGQUUH3a&#10;ug+IXxK+Inh3xXd6doHgNtc01VjMF8CwViUBIOOOGyO3T8aAPDPj3pfxE1G38L2njPVLCa71G7aO&#10;y0nT4h+7b5VLMwAycsoABYc9RX2db28dpbxQRLsijUIi+igYArw/wD8K/FPirx7F48+I7Qw31mMa&#10;bo9swaO36kM2CRxkkDJJPJPGK9K+I3ivWPB+hwXuieGrjxVdSXCwtZ28vlsiFWJkztbgFQMY/ioA&#10;8W+Df/J0nxI/65Tf+j4q+k6+RvBuofEDwj8UvEnjH/hWeqXf9sK6/YvNKeTudW+/5Z3fdx90da+q&#10;9CvrjVND0+9u7NtOuri3jmms5G3NA7KC0ZOBkqSRnA6UAXqKKKACiiigAooooAKKKKAKGpf8fml/&#10;9fLf+iZKv1Q1L/j80v8A6+W/9EyVfoAzfEfiLT/Cei3erapcLa2NqheSRz+QHqSeAO5NfO3hDQdU&#10;/aT+IMPjPX7aSz8F6W5XTLGT/l4Ibv6gkZZu+Ao6Eir+0HpHjnxT8SUt18Oal4h8H2HlSQ2Vtujh&#10;mcoCxZgCSdxI9gMDHJrds/i/8T9OtIbW1+EclvbQoI44Yt6qigYAAA4FAH0RRXjnxS+JWs6H8AZd&#10;du7aXw74ivFSBLdSQ8ErSY4J5zsVjXR/Au11yH4a6Xc+I9QudR1W/X7Y7XT7mjRwCiD0G0KcerGg&#10;Dh/2zP8Akk1r/wBhWH/0XLXrvgf/AJErw/8A9g+3/wDRa187/HfWvHfxQ0OXw7D8NtTs4be/EyXy&#10;zGUSqgdQQvljGQ2epr1L4OeM/E2sRwaLrfge88N29hYIiX1xOXWZk2ptC7FwSMt1PSgDifEHwR8a&#10;eBPHWo+KPhnqNqsepMWudMvMAAsdxAyNpXdyOQRnAzzXm/7QFr8SLjw/ocXjXVLFpL2+22ejafGP&#10;vBSDIzAdRvCgZb756d/c/iL8SPiD4Z8UT2Hh/wACtr2m+WjRXqlgCxHzA444P0rE8E/C/wAW+N/H&#10;tn44+I/k2kun86botswKwkHKs2CQMHnqSSBnAGCAe16Pp40nSLGxBBFtAkII6HaoH9KuUUUAFFFF&#10;ABRRRQAUUUUAFUIf+Q5ef9e0P/oUtX6oQ/8AIcvP+vaH/wBCloAv1xXxi+IUXwy8A6jrLEfa9vkW&#10;cZ/jnYHYPoMFj7Ka7Wvn34reDNf+Lnxm0HR7nS7qDwTpJ82e7kQrFcOQGcA984WMenzEdaANz9l3&#10;4fy+FfAra3qKs2teIGF5M8n3xGcmMH65Ln/f9q858T+EdJ8aftg3Gla5bfarCa2STyS7IJClqrAZ&#10;Ug4yp79q+qkRY1VVUKqjAVRgAeleLfHX4T67rXiDRvG/gx0XxPpOFMDlVFwgJIwTgZG5gQTyrYyM&#10;cgGZ8dvgP4MsfhlrGp6Vo0Ok6jp0P2iKa1JXO0jKsM4IIz75xV/4aaXH8c/2c7DTPEEkzyOr2/2z&#10;rIGikIjkBPUgBQc9cN61ynibUPjD8ZdIbwvL4Sh8L2Nwyi+vpmKqUDA4G45xkA4UEnGM4zXvngXw&#10;ha+AvCOl6BZM0lvYxeX5jDBdiSzOR2yxY496APGrj9nvxd4gsdN0LxX45jvfCGmMrpbwWwjmkRBh&#10;QzdsLkZJbH61neD7pfHPjTxN8S1t1Ph3wpZS2eg27j5GMUZJcD0xk+vzj+7Xpfx6uPEU/geTRvDG&#10;nXN7qOsOLN5oV+W2hbh3Zu2Qdv4k9q3/AAt8O9O8L/D2DwlEC1kLRraaRcBpC4PmP9SWY/jQB4F8&#10;F/gzovxc+HOreI/Eiy6l4j1W4nEd/LcSAwsBhSADj72TyDxgdOK9B/ZN8VX/AIo+E6jUJ3uZdOvJ&#10;LFJJDljGqI6gnvgPgewFcT4RX4l/Bnw3qvgyy8Gza9vmlbTtYtbgLGgcYDMMcYPzYJU8ke9erfAP&#10;4bXPwt+HlvpV86NqM8zXd0sZyqOwUbQe+FVQT6g44oA9GooooAKKKKACiiigAooooAKKKKACiiig&#10;AooooAKKKKACqE3/ACHLP/r2m/8AQoqv1Qm/5Dln/wBe03/oUVAF+s3xL/yLuq/9ekv/AKAa0qoa&#10;9C9xoeoxRKXkktpFVV6klSAKAPD/ANiv/klmq/8AYZl/9EQVP+2Z/wAkmtf+wrD/AOi5avfsn+FN&#10;Y8H/AA61Gy1vTrjTLqTVZJlhuE2sUMMIDY9MqR+FT/tU+F9W8XfDW3sdG0+fUrtdRilMNum5goSQ&#10;E49MkfnQB6N4DjSHwP4eRFVEGn2+FUYA/drXj138dvGPjzxLqekfDXw5a31rp7mGbVdRYiPOSAyj&#10;coGcHAJJPXFez+EbaWz8J6LbzxtFPFZQRyRsMFWEagg+4NfNmj+G/iZ+z/4p1yDw14ej8T6FqU3m&#10;xSAFiACdudpBVgGwcjBxxQBh+N4/HUfxp+GknjiXTmun1O3FsmnDhE+0Rht3Hc+5712fg9U8Qftj&#10;+J5r8AyabYsbNT0UqsMYwD/su549Saw9e8J/FHxZ8UvAXiHxLpCiKHULeQ22nR7o7CFZ42PmMCeS&#10;Mk8nGO3Qdb8YPhv4u0P4mW3xH8CQJqF95ax3ti+CXwuz7vG5SgUEA7gRkewB2v7Sv/JEPFH/AFyh&#10;/wDR8dfP3xYurr/hRvwgsosPBOC7RSE+W7qFCbvb52/M1tfFfxX8V/F3w21qXXdBs/C3h23SM3Qd&#10;SJrkmVAqKGYkDcVOcDoeT0ruoPhInxU/Zv8ACelu4stTgsormyuJAcKxXo3GdrKe3secYIBZTXfj&#10;3GqqvhjwmqqMBVkcAD0/19H7P/w78XeDvFni/VfEdlZ6dFrTrcC3sZQ0Ql3uxCrklQN5xz3rF0/4&#10;hfGzwjYx6VqXgZdfuYF8tNRict5oHAZyjEE9OflPrzmvRPhC/wAQr641rUvHcNtYLciAWGn2zKRA&#10;q+YXJALcncnVifl7YoA9Hr5ct/BfxN+AvirXrzwlpNv4n0DU5/NZCN0gGWKgqGDhhuIyMg/y+o6+&#10;eIfGvxu8Cs1hqPhKHxXCjEQ31s2Xde24ofT+8oPrmgDpfhR8fofH3iiXw5rWgz+HPE0EbEQTZIfG&#10;C6jKhlOADtI5A68VzH7Gf/Iu+LP+wn/7JVv4XfD3xf4i+LE3xH8ZWMGhzCDybbToWyxynl5YZOAF&#10;z1OST0Arl/DGj/Er4A+INe0/RvCv/CVaNqFz58FxGx6AkAnB+U4IBBHUcHHJAPQviZ8cdV0XxtD4&#10;K8G6CuveJWRZJfPYrDCCNwB5H8JBJLAAEde3kfx+/wCFrXPgN7jxkNFtdH+1xkWtjzIJDu24PPAG&#10;erd+9dL4y8IfEPw78QtN+J3h/RY7/UdQ0+AanpX3jbzeSiSR7d2SvyjBU5BBzx1yPipZ/GL4reDc&#10;6j4bi0zTo50ZNKtIy9zO/PztkkhV59Oo4PWgDQ/aOJb9mnwETyfNsP8A0jlr6O8LxrF4Z0hEUIi2&#10;cIVVGABsHArwz46eCNe8QfAHwZpGm6TdXup2slkZ7WGPLx7bWRWyO2GIH417xoML2+h6dFKpSSO2&#10;jVlbqCFAIoA8P/Zx/wCSp/Gj/sMj/wBH3de/18y3Wg/ET4M/FLxTrfh3w7/wk+jeIZ2uGSJjlWLs&#10;4yAcqVLuMkEEH8vffBOqavrPhexvdd00aRqswYz2StuEXzsFGcn+EA/jQBu0UUUAFFFFABRRRQAU&#10;UUUAFFFFABRRRQAUUUUAFFFFABRRRQAUUUUAFFFFABRRRQAUUUUAFFFFABRRRQAUUUUAFFFFABRR&#10;RQAUUUUAFFFFABRRRQAUUUUAFFFFABRRRQAUUUUAFFFFABRRRQAUUUUAFFFFABRRRQAUUUUAFFFF&#10;ABRRRQAUUUUAFFFFABRRRQAUUUUAFFFFAFDTf+PzVP8Ar5X/ANEx1fqhpv8Ax+ap/wBfK/8AomOr&#10;9AHzp/xkZ/1CP/IFe5eD/wC2f+EX03/hIfL/ALb8kfa/Jxs8zvjHH5Vs1keLdYvdA8O32oadpcmt&#10;3sCbotPhfY0xyBgHBxwc9D0oA8F+KP8Ayd18P/8Arwi/9GXNfSNfI/ijUPiB4k+Lvh/xx/wrPVLb&#10;+yYFg+weaW83DStnzPLG3/Wf3T096+k/h/4m1XxZ4f8At2seHp/DN55rR/YbiXzG2jGGztXg5Pbt&#10;QB5z+1J8QZfDng6Hw3phZ9c8Qt9ljjiPziIkBz16tkIPXc3pXd/CbwDD8NfAemaGgU3EaeZdSL/y&#10;0nblz9M8D2Aryzwf4K174gfHzUvGnibSrrTtJ0keXpNveIV3YJEbAE9vmkPozCvoOgDxvxP8Fdes&#10;fHV/4r8BeI4/D9/qabb62uoBNFI3XeMg4JIzjHXPPOK8+8XeEbj4U+HJvDVjqj678QPH90Ibm9I2&#10;FYy37wjnIUlyNx6gseNuB9S14x8OfCuseKvixr3j7xLp1xpotx/Z+iWd0CrRw4IaTGeCQT7Zkf0o&#10;A4Pxv4Lhb4gfDP4RJM6+HYrM3l3HG5j+1OPNZ2bHc+U+PTeelWda8P2PwR/aD8Fx+FonsNM15Ra3&#10;diJXeN8vs3fMSeCysOeCvuQew+NngXxEvjjwx8QPC1n/AGrqOjgwXGnCQRvNCS33T9HkU9T8wwDz&#10;WPpXhvxZ8Xfi9oXivxB4ck8K6JoMeYba5mDyzSglgcYGPmKnoOFxnJ4APoKiiigAooooAKKKKACq&#10;Gg/8gPTv+vaP/wBBFX6oaD/yA9O/69o//QRQBfr5u/bc/wCRP8O/9f7/APos19I18k/HO+8ffGDS&#10;7HTl+GuqaWtlctMJvNM3mZUrjHlrj16mgD6o16O7m0PUY7Btl89vItuwOMSFTtOe3OK+YPAHw7+N&#10;Hw1t7uPRtK0UTXknmXN1cTJJNM3ONzFugyePc9zXt/w1+IHiPxleXsWueCLvwnHAitHLc3BlExJI&#10;Kj92uMfjXfUAfEkM3xM/4aFndYNN/wCE6+zfNGSvkbPJX3xnZjvX2PDpo1fQ7OHXLO2u5/Kja4hk&#10;jWSMS7RuwDkdc4rxm38G62v7Wlz4hOl3I0RrQIL7Z+6LfZlXGfqMV2H7QH/CVf8ACAf8Ud9u/tj7&#10;XH/yD8+Z5eG3dO3SgD0S0s4LC3S3tYI7aCMYSKFAqqPYDgVyfxG+E/h/4qQ2UevRTyCzLmEwTGMq&#10;XABPHX7orP8AB9r4qvvgnHb3k1xbeL5tNnjWa8YrJHcEOI2Y4OMHac15zD8Svjd4dhFlqfgKHWbp&#10;Rhb22Pyv/tN5bFfy20AU/AOp6h8HfjvH8OE1KbUvDF/F5lol180lsTGzqAR7qVPbBB4xSawv/DQ3&#10;x01Dwvqn7rwr4XEjNBGAss8oIRiXxkAsex+6nqc1t/CL4U+KL74iXXxG8eeXbaw6FLTT4SD5QZNm&#10;TgkKAhKhck8knB60fGvw08Z/D34p3nj7wHbRaxDqAb7dpcjBWO7BcAEjcCQGBByD2I6gHJ/E34L3&#10;PwBkt/Hng3UGmt7CVUktNRiWYwq5C5VsYwWOOgYbhg19MeCPEyeMvCGj64kRgF/bJOYjzsYjlffB&#10;zXg3i63+Jv7QEFtoNz4WHgvw+J0kvLi7mDu2OmAQpIHJwB1xkivoTw7oVt4X0DTtIsl22tjbpbx5&#10;xkhVAyfc4yfc0AaNFFFABRRRQAVQ17/kB6j/ANe0n/oJq/VDXv8AkB6j/wBe0n/oJoAv182/tcN5&#10;Pif4Y3D8QxX0xdvT57Y/yB/KvpKvNvj18KW+K/gv7FaSRw6tZy/abOSQkKWwQUJ7BgevqBQB6QzB&#10;VJJwBySa+af2K491l4zulOYpbuFVOOuBIf8A2YUl34u+OGqeHZPCjeDFj1CSH7JLrLOMFcbWfcW2&#10;biP4s9+BXrvwV+Gq/CnwHbaM0q3F68jXN3Kn3WmYAHb7AKq++3PfFAHD/tTeOrjTfDln4O0jdLrv&#10;iORYBFF94QlgpH1diF9xur0v4aeB7b4c+CdL0G32s1tFmeVR/rZjy79O7E4z0AA7V5J8OPBOu+Nv&#10;jhrXjzxVpVzptrZDytJtbxNpxyqMAf7q5J/2nBHSvoOgD5++PX/FffFfwB4BjzLbef8A2nqEauMe&#10;WM4z6EIkvX++PWvoGvn74J/8XA+Nfj3xw4820tXGmWDsONowCV9PlRT/ANtD619A0AfN37bn/In+&#10;Hf8Ar/f/ANFmvpGvkn4533j74waXY6cvw11TS1srlphN5pm8zKlcY8tcevU17x8NfiB4j8ZXl7Fr&#10;ngi78JxwIrRy3NwZRMSSCo/drjH40AbfxI/5J34p/wCwVdf+iWrzL9j3/kj4/wCwhP8AyStP4yeN&#10;vFdoureHNH8A32vWd7YPD/alvcFVRpEZSNnlnO3Ofvc+1cL+z7q3jb4e6bp/hW9+Hmom0uL/AHy6&#10;rJKY1gVyoLFNhyFAz94fhQB6N+0r4sPhP4Q6w0bsl1qG3TodvcyZ3D/v2JK6L4R+Ef8AhB/hvoGj&#10;tH5c8Nsr3CkYPnP88mfozEfhXlvxmx8QPjl4D8FKBNZ2THVL9MkKVHIVv+Axkf8AbSvoGgDhfi98&#10;WNO+E/htr65AudQnzHZWKthpn9fXaOMn6dyK4b4B/CvVYdWvfiF4y3P4o1XLRQSDBto2A5I/hYjC&#10;hf4VGO5A8nsbf4kL8Qp/FmveANQ8UalG/wDoYugyQWwBO3YgHbt6deTzXp9n8Z/inNeQRzfC2eKJ&#10;5FV5N0nyqTyenagDIj/c/tsS7/l86x+T3/0Qf/En8q9L/aLkWP4K+KixwPs6L+JlQD9TXM/HX4V+&#10;INU8TaJ458GCN/EWkgK9q5C+egJIwSQCfmYEEjIPXiuN8VL8WvjtZ23hu98Lx+FNIaVHvrqUkB9p&#10;BHDHJAPO1c8gZNAHqH7Mtu1t8DfDCN1KTv07NcSMP0NcR8aviFqnxE11/hj4GH2i6n+TVb9G/dwx&#10;/wASFh0A/iP/AAEZJIrrfi9pXiPwn8H7LQ/AFvcvdQmGxH2RN0ywBGDMCOjEquW6/Me/NeTfDLWP&#10;Hnwr0VrHSvhNdSTzEPc3s7OZp29SdvAHOAOBn1JJAPY7v4Vz+EfgjqHhHwi7f2k9sUW4ZxE00rEe&#10;Y5P8ORkdeBgdq8t8DeDfjb8OdCTSdD0jQba1DGRyzozyOcZZmLcngflxXq/wr8feMvF2qXlv4l8G&#10;yeGraKEPFO5Y+Y24DbyPTmvS6APir4VzfEZfjF4rbSINPbXmnb+11lK+Wo8759mTj73pX2rXgvwd&#10;8G63ovx2+Ieq3+l3Nppt9JMba6lTCS5n3Dae/HNe9UAFFFFABRRRQAUUUUAFFFFABRRRQAUUUUAF&#10;UIf+Q5ef9e0P/oUtX6oQ/wDIcvP+vaH/ANCloAv0UUUAFFFFABRRRQAUUUUAFFFFABRRRQAUUUUA&#10;FFFFABRRRQAUUUUAFFFFABRRRQAUUUUAFFFFAGPqv/IXsv8ArhN/6FFRUeuStDqliUhec+TMNsZU&#10;H70fPJFV/t03/QPuf++ov/i66KexzVPiLlFU/t03/QPuf++ov/i6Pt03/QPuf++ov/i61uRYuUVT&#10;+3Tf9A+5/wC+ov8A4uj7dN/0D7n/AL6i/wDi6LhYuUVT+3Tf9A+5/wC+ov8A4uj7dN/0D7n/AL6i&#10;/wDi6LhYuUVT+3Tf9A+5/wC+ov8A4uj7dN/0D7n/AL6i/wDi6LhYuUVT+3Tf9A+5/wC+ov8A4uj7&#10;dN/0D7n/AL6i/wDi6LhYuUVT+3Tf9A+5/wC+ov8A4uj7dN/0D7n/AL6i/wDi6LhYuUVT+3Tf9A+5&#10;/wC+ov8A4uj7dN/0D7n/AL6i/wDi6LhYuUVT+3Tf9A+5/wC+ov8A4uj7dN/0D7n/AL6i/wDi6LhY&#10;uUVT+3Tf9A+5/wC+ov8A4uj7dN/0D7n/AL6i/wDi6LhYuUVT+3Tf9A+5/wC+ov8A4uj7dN/0D7n/&#10;AL6i/wDi6LhYuVN4f/5Bp/67z/8Ao16zft03/QPuf++ov/i6m0O+nTT8DTrmQedMdytFj/Wtxy/b&#10;p+FY1Nka09zeoqh/aVx/0C7v/vqH/wCOUf2lcf8AQLu/++of/jlYG5frzb4NfCm4+HS6/fardw6j&#10;rms3rXNxcwg42kkheRn7zOT9R6V3X9pXH/QLu/8AvqH/AOOUf2lcf9Au7/76h/8AjlAF+iqH9pXH&#10;/QLu/wDvqH/45R/aVx/0C7v/AL6h/wDjlAF+iqH9pXH/AEC7v/vqH/45R/aVx/0C7v8A76h/+OUA&#10;X6Kof2lcf9Au7/76h/8AjlH9pXH/AEC7v/vqH/45QBfoqh/aVx/0C7v/AL6h/wDjlH9pXH/QLu/+&#10;+of/AI5QBfoqh/aVx/0C7v8A76h/+OUf2lcf9Au7/wC+of8A45QBfoqh/aVx/wBAu7/76h/+OUf2&#10;lcf9Au7/AO+of/jlAF+qGtf8ecf/AF82/wD6OSj+0rj/AKBd3/31D/8AHKpatfztaxg6bdIPtEBy&#10;zRdpUOOH79PxoA3KKof2lcf9Au7/AO+of/jlH9pXH/QLu/8AvqH/AOOUAX65n4leHdQ8XeBdZ0XT&#10;LqOyvL+D7OJ5s7VViA4OOeU3D8a1/wC0rj/oF3f/AH1D/wDHKP7SuP8AoF3f/fUP/wAcoAyvhz4M&#10;g+H/AIK0nQYCr/Y4QskijHmSHl3/ABYk/TFdJVD+0rj/AKBd3/31D/8AHKP7SuP+gXd/99Q//HKA&#10;L9FUP7SuP+gXd/8AfUP/AMco/tK4/wCgXd/99Q//ABygC/RVD+0rj/oF3f8A31D/APHKP7SuP+gX&#10;d/8AfUP/AMcoAv0VQ/tK4/6Bd3/31D/8co/tK4/6Bd3/AN9Q/wDxygC/RVD+0rj/AKBd3/31D/8A&#10;HKP7SuP+gXd/99Q//HKAL9FUP7SuP+gXd/8AfUP/AMco/tK4/wCgXd/99Q//ABygC/RVD+0rj/oF&#10;3f8A31D/APHKP7SuP+gXd/8AfUP/AMcoANS/4/NL/wCvlv8A0TJV+sO/v52utNJ026UrcEgFovm/&#10;dSDA+f8AHn0q7/aVx/0C7v8A76h/+OUAX6Kof2lcf9Au7/76h/8AjlH9pXH/AEC7v/vqH/45QBw3&#10;xi+Ft18VJPDVob2K30Wxvvtd/bvndOowAq4GM7TIOf71ejIixqqqoVVGAqjAA9Kpf2lcf9Au7/76&#10;h/8AjlH9pXH/AEC7v/vqH/45QBfoqh/aVx/0C7v/AL6h/wDjlH9pXH/QLu/++of/AI5QBfoqh/aV&#10;x/0C7v8A76h/+OUf2lcf9Au7/wC+of8A45QBfoqh/aVx/wBAu7/76h/+OUf2lcf9Au7/AO+of/jl&#10;AF+iqH9pXH/QLu/++of/AI5R/aVx/wBAu7/76h/+OUAX6Kof2lcf9Au7/wC+of8A45R/aVx/0C7v&#10;/vqH/wCOUAX6Kof2lcf9Au7/AO+of/jlH9pXH/QLu/8AvqH/AOOUAX6oQ/8AIcvP+vaH/wBClo/t&#10;K4/6Bd3/AN9Q/wDxyqUN/P8A2zdN/Zt0SbeEbd0WR80nP38c5/Q0AblFUP7SuP8AoF3f/fUP/wAc&#10;o/tK4/6Bd3/31D/8coAv0VQ/tK4/6Bd3/wB9Q/8Axyj+0rj/AKBd3/31D/8AHKAL9FUP7SuP+gXd&#10;/wDfUP8A8co/tK4/6Bd3/wB9Q/8AxygC/RVD+0rj/oF3f/fUP/xyj+0rj/oF3f8A31D/APHKAL9F&#10;UP7SuP8AoF3f/fUP/wAco/tK4/6Bd3/31D/8coAv0VQ/tK4/6Bd3/wB9Q/8Axyj+0rj/AKBd3/31&#10;D/8AHKAL9FUP7SuP+gXd/wDfUP8A8co/tK4/6Bd3/wB9Q/8AxygC/RVD+0rj/oF3f/fUP/xyj+0r&#10;j/oF3f8A31D/APHKAL9FUP7SuP8AoF3f/fUP/wAco/tK4/6Bd3/31D/8coAv0VQ/tK4/6Bd3/wB9&#10;Q/8Axyj+0rj/AKBd3/31D/8AHKAL9FUP7SuP+gXd/wDfUP8A8co/tK4/6Bd3/wB9Q/8AxygC/RVD&#10;+0rj/oF3f/fUP/xyj+0rj/oF3f8A31D/APHKAL9FUP7SuP8AoF3f/fUP/wAco/tK4/6Bd3/31D/8&#10;coAv1Qm/5Dln/wBe03/oUVH9pXH/AEC7v/vqH/45VKa/n/tm1b+zboEW8w27osn5o+fv44x+ooA3&#10;KKof2lcf9Au7/wC+of8A45R/aVx/0C7v/vqH/wCOUAX6Kof2lcf9Au7/AO+of/jlH9pXH/QLu/8A&#10;vqH/AOOUAX6Kof2lcf8AQLu/++of/jlH9pXH/QLu/wDvqH/45QBfry74saT8TZNYstQ8B6nZxW0c&#10;BiuLC7K/vH3EhgGUjpgZ3A16F/aVx/0C7v8A76h/+OUf2lcf9Au7/wC+of8A45QB4FffC/4rfFo2&#10;+n+OtV0/SfDscyyz2un7TLNj0wCPzbAyDg4r6FsbGDTbG3s7WMQ21vGsUUYzhUUAAfgAKr/2lcf9&#10;Au7/AO+of/jlH9pXH/QLu/8AvqH/AOOUAX6Kof2lcf8AQLu/++of/jlH9pXH/QLu/wDvqH/45QBf&#10;oqh/aVx/0C7v/vqH/wCOUf2lcf8AQLu/++of/jlAF+iqH9pXH/QLu/8AvqH/AOOUf2lcf9Au7/76&#10;h/8AjlAF+iqH9pXH/QLu/wDvqH/45R/aVx/0C7v/AL6h/wDjlAF+iqH9pXH/AEC7v/vqH/45R/aV&#10;x/0C7v8A76h/+OUAX6Kof2lcf9Au7/76h/8AjlH9pXH/AEC7v/vqH/45QBfoqh/aVx/0C7v/AL6h&#10;/wDjlH9pXH/QLu/++of/AI5QBfoqh/aVx/0C7v8A76h/+OUf2lcf9Au7/wC+of8A45QBfoqh/aVx&#10;/wBAu7/76h/+OUf2lcf9Au7/AO+of/jlAF+iqH9pXH/QLu/++of/AI5R/aVx/wBAu7/76h/+OUAX&#10;6Kof2lcf9Au7/wC+of8A45R/aVx/0C7v/vqH/wCOUAX6Kof2lcf9Au7/AO+of/jlH9pXH/QLu/8A&#10;vqH/AOOUAX6Kof2lcf8AQLu/++of/jlH9pXH/QLu/wDvqH/45QBfoqh/aVx/0C7v/vqH/wCOUf2l&#10;cf8AQLu/++of/jlAF+iqH9pXH/QLu/8AvqH/AOOUf2lcf9Au7/76h/8AjlAF+iqH9pXH/QLu/wDv&#10;qH/45R/aVx/0C7v/AL6h/wDjlAF+iqH9pXH/AEC7v/vqH/45R/aVx/0C7v8A76h/+OUAX6Kof2lc&#10;f9Au7/76h/8AjlH9pXH/AEC7v/vqH/45QBfoqh/aVx/0C7v/AL6h/wDjlH9pXH/QLu/++of/AI5Q&#10;Bfoqh/aVx/0C7v8A76h/+OUf2lcf9Au7/wC+of8A45QBfoqh/aVx/wBAu7/76h/+OUf2lcf9Au7/&#10;AO+of/jlAF+iqH9pXH/QLu/++of/AI5R/aVx/wBAu7/76h/+OUAX6Kof2lcf9Au7/wC+of8A45R/&#10;aVx/0C7v/vqH/wCOUAX6Kof2lcf9Au7/AO+of/jlH9pXH/QLu/8AvqH/AOOUAX6Kof2lcf8AQLu/&#10;++of/jlH9pXH/QLu/wDvqH/45QBfoqh/aVx/0C7v/vqH/wCOUf2lcf8AQLu/++of/jlAF+iqH9pX&#10;H/QLu/8AvqH/AOOUf2lcf9Au7/76h/8AjlAF+iqH9pXH/QLu/wDvqH/45R/aVx/0C7v/AL6h/wDj&#10;lAF+iqH9pXH/AEC7v/vqH/45R/aVx/0C7v8A76h/+OUAX6Kof2lcf9Au7/76h/8AjlH9pXH/AEC7&#10;v/vqH/45QBfoqh/aVx/0C7v/AL6h/wDjlH9pXH/QLu/++of/AI5QBfoqh/aVx/0C7v8A76h/+OUf&#10;2lcf9Au7/wC+of8A45QBfoqh/aVx/wBAu7/76h/+OUf2lcf9Au7/AO+of/jlAF+iqH9pXH/QLu/+&#10;+of/AI5R/aVx/wBAu7/76h/+OUAX6Kof2lcf9Au7/wC+of8A45R/aVx/0C7v/vqH/wCOUAX6Kof2&#10;lcf9Au7/AO+of/jlH9pXH/QLu/8AvqH/AOOUAX6Kof2lcf8AQLu/++of/jlH9pXH/QLu/wDvqH/4&#10;5QBfoqh/aVx/0C7v/vqH/wCOUf2lcf8AQLu/++of/jlAF+iqH9pXH/QLu/8AvqH/AOOUf2lcf9Au&#10;7/76h/8AjlAF+iqH9pXH/QLu/wDvqH/45R/aVx/0C7v/AL6h/wDjlAF+iqH9pXH/AEC7v/vqH/45&#10;R/aVx/0C7v8A76h/+OUAX6Kof2lcf9Au7/76h/8AjlH9pXH/AEC7v/vqH/45QBfoqh/aVx/0C7v/&#10;AL6h/wDjlH9pXH/QLu/++of/AI5QBfoqh/aVx/0C7v8A76h/+OUf2lcf9Au7/wC+of8A45QAab/x&#10;+ap/18r/AOiY6v1h2F/Ot1qRGm3TFrgEgNF8v7qMYPz/AI8etXf7SuP+gXd/99Q//HKAL9FUP7Su&#10;P+gXd/8AfUP/AMco/tK4/wCgXd/99Q//ABygC/RVD+0rj/oF3f8A31D/APHKP7SuP+gXd/8AfUP/&#10;AMcoAv0VQ/tK4/6Bd3/31D/8co/tK4/6Bd3/AN9Q/wDxygC/RVD+0rj/AKBd3/31D/8AHKP7SuP+&#10;gXd/99Q//HKAL9FUP7SuP+gXd/8AfUP/AMco/tK4/wCgXd/99Q//ABygC/RVD+0rj/oF3f8A31D/&#10;APHKP7SuP+gXd/8AfUP/AMcoAv0VQ/tK4/6Bd3/31D/8co/tK4/6Bd3/AN9Q/wDxygC/RVD+0rj/&#10;AKBd3/31D/8AHKP7SuP+gXd/99Q//HKAL9UNB/5Aenf9e0f/AKCKP7SuP+gXd/8AfUP/AMcqlot/&#10;OmjWCjTbqQC3jAZWiwflHIy+aANyiqH9pXH/AEC7v/vqH/45R/aVx/0C7v8A76h/+OUAX6Kof2lc&#10;f9Au7/76h/8AjlH9pXH/AEC7v/vqH/45QBfoqh/aVx/0C7v/AL6h/wDjlH9pXH/QLu/++of/AI5Q&#10;Bfoqh/aVx/0C7v8A76h/+OUf2lcf9Au7/wC+of8A45QBfoqh/aVx/wBAu7/76h/+OUf2lcf9Au7/&#10;AO+of/jlAF+iqH9pXH/QLu/++of/AI5R/aVx/wBAu7/76h/+OUAX6Kof2lcf9Au7/wC+of8A45R/&#10;aVx/0C7v/vqH/wCOUAX6Kof2lcf9Au7/AO+of/jlH9pXH/QLu/8AvqH/AOOUAX6oa9/yA9R/69pP&#10;/QTR/aVx/wBAu7/76h/+OVS1q/nfRr9Tpt1GDbyAszRYHynk4fNAG5RVD+0rj/oF3f8A31D/APHK&#10;P7SuP+gXd/8AfUP/AMcoAv0VQ/tK4/6Bd3/31D/8co/tK4/6Bd3/AN9Q/wDxygC/VbUrWS+027to&#10;bhrSaaJ40uIx80TFSAw9wefwqH+0rj/oF3f/AH1D/wDHKP7SuP8AoF3f/fUP/wAcoA534U/DWz+F&#10;PhNNEs7mS8/fPcS3EihTI7Y5wOmFCj8K7GqH9pXH/QLu/wDvqH/45R/aVx/0C7v/AL6h/wDjlAF+&#10;iqH9pXH/AEC7v/vqH/45R/aVx/0C7v8A76h/+OUAX6Kof2lcf9Au7/76h/8AjlH9pXH/AEC7v/vq&#10;H/45QByfh/4VQaL8Tdd8azahJfX+pRCBIpIwFt4xt+VTnnhFH5+td3VD+0rj/oF3f/fUP/xyj+0r&#10;j/oF3f8A31D/APHKAL9FUP7SuP8AoF3f/fUP/wAco/tK4/6Bd3/31D/8coAv0VQ/tK4/6Bd3/wB9&#10;Q/8Axyj+0rj/AKBd3/31D/8AHKAL9FUP7SuP+gXd/wDfUP8A8co/tK4/6Bd3/wB9Q/8AxygC/RVD&#10;+0rj/oF3f/fUP/xyj+0rj/oF3f8A31D/APHKAL9FUP7SuP8AoF3f/fUP/wAco/tK4/6Bd3/31D/8&#10;coAv0VQ/tK4/6Bd3/wB9Q/8Axyj+0rj/AKBd3/31D/8AHKAL9FUP7SuP+gXd/wDfUP8A8co/tK4/&#10;6Bd3/wB9Q/8AxygC/RVD+0rj/oF3f/fUP/xyj+0rj/oF3f8A31D/APHKAL9FUP7SuP8AoF3f/fUP&#10;/wAco/tK4/6Bd3/31D/8coAv0VQ/tK4/6Bd3/wB9Q/8Axyj+0rj/AKBd3/31D/8AHKAL9FUP7SuP&#10;+gXd/wDfUP8A8co/tK4/6Bd3/wB9Q/8AxygC/VCH/kOXn/XtD/6FLR/aVx/0C7v/AL6h/wDjlRaf&#10;M8+s3jPbyW5+zwjbIVJPzS8/KSKANSiiigAooooAKKKKACiiigAooooAKKKKACiiigAooooAKKKK&#10;ACiiigAooooAKKKKACiiigAooooAx9V/5C9l/wBcJv8A0KKijVf+QvZf9cJv/QoqK6afwnNU+IKK&#10;/LP/AIKm/tN/FL4L/tBeH9E8EeNdS8OaVceF7e8ltbMoEaZru7QucqeSsaD/AICK8IvPjF+2vo/w&#10;8tviBNrXjMeD5II71NXWGKWDyWGVlbCnCEY5YY55oc0nYFBtXP3Dor89v+CZ/wC3b4y/aC8Tax8P&#10;viFJb6prFnpx1Kx1qKBYJJo0kRJIpVQBC37xCrKq8K2cnBr781TXNO0KDz9Sv7XT4f8AnpdTLEv5&#10;sR6j86tNNXIaadi7RWZo/ibR/EQc6Vq1jqYT732O5SXb067SfUfnWnTEFFY+peMtA0e+Wyv9c02x&#10;vGxi3ubuOOQ56fKSDzWtHIs0aujK6MNyspyCD0INADqKoavr+meH4Vm1TUbTTYWOFkvJ1iUn0BYi&#10;pdN1Sy1i0S6sLuC+tX+7NbSrIjfRgSKALVFFFABRRRQAUUUUAFFFFABRRRQAVN4f/wCQaf8ArvP/&#10;AOjXqGpvD/8AyDT/ANd5/wD0a9Y1Nka09zSorkfi5qXinR/hf4pvfA9hFqnjCHTpn0iznAKTXWw+&#10;UrZZRgtjqwHqa+OF/Zy/bT8VaXJresftD6X4e8QkGWDQtM01DZoeqxvIsaj0BOyT6t3wOg+9aK+O&#10;/wDgn7+1h4y+N0njv4ffFC0gh+I/gW7+y311bRrGt2okeJiyJ8okSSNgSgCkMhA619iUAFFfGH7Z&#10;/wC094/0P4yeA/gJ8Hp9P0zx74ti+0z69qKCSPTrctIFKqVZd2IZmOVYhVXCksCPPvjN4R/ar/ZL&#10;8CXnxQs/jpD8UdP0jZcaz4f1jQ47eMwlgrGMh2JClsnaYztGR0xQB+iFFfN3iD4zfEb4z/speFfH&#10;PwN0yzTxf4nFqYodV2vDYKzFblmZiAREVcZwc44Ukha8M8Wfs/8A7afhXwne+L7T9oa013xRYwte&#10;P4eg0uJLWfaCzRxs0QQkgYAaJASeq9aAP0Eor5y/YO/amn/ay+BsfibU7KGw8R6bePpeqw2wIheZ&#10;ERxLGCSQrpIpxk4O4dADX0bQAUUUUAFFFFABRRRQAVQ1r/jzj/6+bf8A9HJV+qGtf8ecf/Xzb/8A&#10;o5KAL9FFeIftWSfG2bwroOmfAs6XaeI9R1Lyb7VtXRGh0+1ETsZfnDDO8Iv3JD833epAB7fRX53/&#10;ABG+C37Y/wAH/AereP7H9oa38U6hotpJqN7oc2lxpBLDEpeVY9yFWO1TgbUz2IOK+nP2LP2jJv2o&#10;/gDovje+sItM1gyy2Oo29uSYRcREBmjzyFYFWCnJXdjJxkgHulFFfFPjj4a/tffGL4l+Kf7O+JWl&#10;fCX4eWuoz2+jpa2Uc99d26PiOZgAWAYDvIuf7mDQB9rUV+cWk/HL49fscftMeAvhx8XvFtn8UPBP&#10;ji5Sz0/WFt1hurd3mWLecKGBR5IyyMXBVvlbOQPoj9qTS/2jvF3i/wAPeHPgprOj+D9AmtHn1jxN&#10;qcKSPDIJAFijDLISSu48J25dcjIB9K0V+afxysf2tP2LfBp+KEnxos/ib4b0+eBNY0nVNNWMKkkq&#10;xoQCCdpd1Usjow3DgjOPvn4M/Eq2+MXwo8JeN7O2eyg17TYL8WsjbmhLoC0ZPfa2RnvjNAHZ0UUU&#10;AFFFFABRRRQAUUUUAUNS/wCPzS/+vlv/AETJV+qGpf8AH5pf/Xy3/omSr9ABRX5//wDBQL4j/FDT&#10;/wBpb4K/Dv4feP77wLF4uVrSe4tUWRBI06osjIfvYB6Aitr/AIY7/ai/6O0vv/BIP/jtAH3NRXN/&#10;DfQdZ8K+AfD+j+ItcbxLrtjZRQXusPH5ZvJlUBpSuTjcecZ71Y8c3ur6b4J8QXfh+1W91630+4l0&#10;+2ddyzXKxMYkIyMguFHUdeooA3KK+CdN/Z6/bT+IVidZ8UfH7TfA2pyr5kOhaNp0csUGQMRyOiqM&#10;gjBIMvf5jWp+xH+1D8Tta+OHjr4BfGZ7LVvGnheB7uDXrBFjW5iRolKsEVVOVmjdW2qcFgwzQB9x&#10;UV+bfxs8UfGn4of8FDNd+EHgb4uah8PtHj0eDUIvLt1nijK20buAnByxYnOa77/hjv8Aai/6O0vv&#10;/BIP/jtAH3NRRRQAUUUUAFFFFABRRRQAVQh/5Dl5/wBe0P8A6FLV+qEP/IcvP+vaH/0KWgC/RRX5&#10;3eH/AIxfHD9u74yePtG+FvxAtfhJ8MvBt2LBtUt7BL2+1GQvIqSAMQcMInbCugClAd5JIAP0Ror8&#10;9rX40fG79jL9o3wB8P8A4teMrf4qeAfHlz9h03X2sUtLy0n8xIssq9laaEsrM/yvlWBBBvf8FHPi&#10;f8S/Dfxu+Avgf4feOr7wQPGd8+l3NzaqrqHkubaFJGUj5tnmscAjPrQB990V8M/8Md/tRf8AR2l9&#10;/wCCQf8Ax2vQ/wBoj4yeJ/2Mf2NxrWq6xH428eWcUOlQateRFEu7yViPOdAeioGfbnnZjIzmgD6j&#10;or83fixfftMfsp/CDw/8cNV+MTeO9ktnL4j8H6hpUENmI7gqPLikTkbXdU3KFJJ3dAVP294z+OHh&#10;7wP8Cr34q6jIyeHrfRk1lVYhXlV41aKIZ/jdnRB/tMKAPRKK+df2F7r4ieKvgyvjz4mazdX2teMr&#10;qTWbPS5MLDpdg5Jt4YlA4BU78nJ2ugPK19FUAFFFFABRRRQAUUUUAFFFFABRRRQAUUUUAFFFFABR&#10;RRQAVQm/5Dln/wBe03/oUVX6oTf8hyz/AOvab/0KKgC/RRXzR+0F+0x4h0Px/Y/C/wCF+lRa347v&#10;FUzzTLuisQw3DjIBYJ85LHaqkE5yQObEYiGGhz1PTzb7I5MViqeDp+0q+iS1bb2SXc+l6K+TW+Av&#10;7R13D9vm+NsEOrN85tIrYi2DdcZCAY/7Z/hXcfs++KvjCPF2teE/irp9nIbO1W6stbsogqXnzhWA&#10;ZMIcZBxtVhnkciuanjJSmoTpSjfZu1vnZuxyU8fKVSNOpRlDm2btb52bt8z3qiqOqa5puhxLJqWo&#10;WunxscK91MsQJ9AWIqxa3cF9bpPbTR3EEgyksTBlYeoI4NejdXserzK9r6k1FRzTx20LyzSLFEgy&#10;zuwCgepJqnpPiLSteEh0zU7PURH9/wCyXCS7frtJxRdXsHMr2uaFFFea/GTxXpt/8GPiQNJ1i1ub&#10;218O6i5FndK0kRFtJg/KcqQe/rUVKipxcn0MqtRUoOT6Jv7j0qivDf2Jb651L9mLwZc3dxLdXD/b&#10;d00zl3bF7OBknk8AD8K9yqKFX21KFW1uZJ/eicNW+sUIVkrcyT+9XCiqmpatY6La/adQvLewt8hf&#10;OuZVjTJ6DLEDNVz4o0ZVsWOrWIW/O20P2lMXByBiPn5zkgcZ6iteZLdmzlFaNmnRSMwVSzHAHJJr&#10;N0/xNo+r3UltYatY3txH9+G3uUkdccHIByKd0tGNySdmzTor5C/4KSavf6P8NPCslhe3FjI2rlWe&#10;2laMkeS/BII4r6t1HxFpWj3EMF/qdnZTTf6qO4nSNn5x8oJ559K5IYlSrVKLVuW2vrf/ACOGni4z&#10;xFWg1bk5de/Nf/I0KK5/4gyNF4B8SujFHXTLkqynBBETcivAv+CeWp3mrfAW5nvrue8m/tq4XzLi&#10;RpGwI4eMk9KcsRy140LfEm7+lv8AMc8UoYmGGt8Sbv6W/wAz6dorGuPGXh+zvDZz65psN2rbTBJd&#10;xrID0xtJzmtWW4igt3nklSOBFLtKzAKqgZLE9AMd66VJPZnYpRezJKK57/hYnhT/AKGfRv8AwYRf&#10;/FVf0nxNpGvPImmarY6i0YBdbS4SUqD0J2k4pKcXomSqkJOyaNKis/VvEGl6CqNqepWenCQ4Q3c6&#10;RbvpuIzVy3uIrqFJoZEmicblkjYMrD1BHWqur2L5le1ySis+z8Q6VqTXYtNTs7o2nFwIZ0fyev38&#10;H5fut19D6U7S9c03XI3fTdQtdQSM7Xa1mWUKfQlScUuZPZi5ovZl6iiiqKCiiigAooooAKKKKACi&#10;iigAooooAKKKKACiiigAooooAKKKKACiiigAooooAKKKKACiiigAooooAKKKKACiiigAooooAKKK&#10;KACiiigAooooAKKKKACiiigAooooAKKKKACiiigAooooAKKKKACiiigAooooAKKKKACiiigAoooo&#10;AKKKKACiiigChpv/AB+ap/18r/6Jjq/VDTf+PzVP+vlf/RMdX6ACivzx1r41fHH9s39ofxv4D+C3&#10;i+1+Gvw+8DzfY9S8R/ZVnuLy43sny5BOC8cm1VKjahZmO5VGj8NPjh8aP2Yf2oPDPwc+OHia18fe&#10;GfGS+X4e8VJbpBMk+dqRuFAJy+1CrbiDIhDkZFAH37RXxf8AtL/GX4j+Ov2qPCX7O/ww8TL4Ee70&#10;x9a1/wAUJaJc3EEIEhWKJHOASEXJGDmReQFbOf8ABv4qfFH4G/tlWvwA+JXjM/EjR/EmjPq/h7Xr&#10;myS2u42RZWaOTZkEYt5wdxJ+VCCA22gD7gor5T/bm+Nfirw63gT4SfDHUG0/4m/EHU0t7a+hAZ9M&#10;sY2DXF0QQeABjn+ESkcrX09oWmPouiWGnyXlxqMlrbxwteXj7ppyqgGRz3ZiMn3NAF6iiigAoooo&#10;AKKKKACiiigAooooAKoaD/yA9O/69o//AEEVfqhoP/ID07/r2j/9BFAF+iivyx/bw/by+Neh+FdP&#10;s/D/AMOfFXwcsv7U2HxRqeBJelUfEEa7NoVuXJySQg6c0AfqdRRXn3x2+OXhX9nb4a6n418XXn2f&#10;TrNdsVvGQZ7uY/cghUkbnYj6AAkkAEgA9Bor8zP2Sv2nPjd8T/27ZND+Ilzd+HtF1LRJtWt/B20J&#10;FZQvEj2wYEbt+xgx3HOWOQOg/SbVta0/QbM3ep31tp1qGCme7mWJMnoNzEDNAF2iq9jqFrqlnFd2&#10;VzDd2so3RzwOHRx6hhwRXi37WP7UWk/sy+BYboWra9411qT7D4c8NWqmSfULtuF+Rfm8tWK7iPUK&#10;PmZQQD3Givz6/wCCaPxu+LPxO+Lnxv0L4q+ILnU9S8PXMNudOfYIbG4+0XKTRxhBgKGjCjkjCiqf&#10;7aHjz4tat+3d8N/hF8P/AIl3/gDTvEfhuO4eS3iWWJJxNflpChwSSsCL1HQUAfojRXwz/wAMd/tR&#10;f9HaX3/gkH/x2vtHwnpt/o3hbRtP1TUDq2p2tlDBdagy7TczKgV5SO25gWx70AatFFFABRRRQAVQ&#10;17/kB6j/ANe0n/oJq/VDXv8AkB6j/wBe0n/oJoAv0UV87ft0/tTP+yh8E5PEOnWcOpeKNUul0zRr&#10;S4BMfnsrMZHA5KIqk4GMkquRuyAD6Jor869T+Ev7bvhv4dS/EhvjVa33iq3tf7SuPBLabB5Plhd7&#10;wBvL8syBRjaFAzkB+jH3v4F/GzV/21v2RZtd8L6uvgXxreRS6Xc31qnnLpt/GVLOik5KlWRwpOQJ&#10;ACTjNAH0zRXwz/wx3+1F/wBHaX3/AIJB/wDHa81+AHin42aF/wAFC9P+FOqfGLU/il4d0CwuL3xK&#10;32Vbe3gZrWQRxsMsWKyy2vIP3mIx8poA/TCiuU+K3xAs/hT8M/FPjHUMG00LTLjUHU/x+XGWCD3Y&#10;gKPcivnX/gmP4f8AEMP7M9t4u8Wahfalr3jLUrnW3kvp2kKQs2yJUBJCoQhkAH/PX8AAfWtFflj+&#10;3h+3l8a9D8K6fZ+H/hz4q+Dll/amw+KNTwJL0qj4gjXZtCty5OSSEHTmv1OoAKK+XP2vP2oviD8E&#10;7XWtO8F/B3xD4wePSGvB4mtwRp1kSr7mkKqSTGF3lcjII5HWoP8Agmj8T/FXxe/Zb07xF4y1u58Q&#10;a3Jqd5C97dkFyiOAq8ADAFAH1VRRXxB8AfEGq/HX/goV8ZPFyajeSeC/AVnH4X0+1W4cWzXhJWV9&#10;mdrsGjuuccCRPagD7for4c1b4Wftj/GfxZ4gvLn4qaX8IvCUeoXMWj6dpunxz3ctuszrFLJgZG5A&#10;jcyk88ovSue+Bv7RHxn+BP7Wmm/s/fHHWbTxta+ILXz9B8TQQLFLgrIYy21V3KzQyRkOCyuB8xXk&#10;gH6CUV8Z/tuftPePvC/xL8C/A34NfZIfiV4wHnvql4iyLp1rlwHCsGXJEUrFmVtqRnCksCPJvi1f&#10;ftV/sO6Jp/xL1v4o2vxf8FwXUMXiDR7uxS3MKyOqAxvjcAWYKHUjDMuUIzgA/SWivFfit8QPHPjL&#10;9nWx8U/Aq3s9U8TeIIbC40htRVTDHb3DRs8rhmAGyJmY5zgjGGPB+a9c/Z1/bW07w3ceJ7f9oey1&#10;PxdbxG5Xw7a6ZEtnM4BPlI7RBCT0G6IAnGSOoAPv6ivmT/gn/wDtXXv7WHwXm1jXbKGx8VaLenTN&#10;UW2UrDOwRXSdFJO0MrYK54ZGxgECuz/ao/ac0L9mL4fDV72F9Y8S6lJ9i0Dw7a/Nc6ldtwiKo+bY&#10;CV3MAcZAGWZQQD2iivzz/wCCcvxy+MPxK/aB+L/h74sa3cXF9o8KOdFIRYNOnadg8car0Cj5cZPT&#10;qetfoZQAUUUUAFFFFABRRRQAUUUUAFFFFABRRRQAVQh/5Dl5/wBe0P8A6FLV+qEP/IcvP+vaH/0K&#10;WgC/RRRQAUUUUAFFFFABRRRQAUUUUAFFFFABRRRQAUUUUAFFFFABRRRQAUUUUAFFFFABRRRQAUUU&#10;UAY+q/8AIXsv+uE3/oUVFGq/8hey/wCuE3/oUVFdNP4TmqfEfjL/AMFnP+ToPC//AGJ1r/6W31YW&#10;q/tzfFWX9ke3+F1p8NVsfDK6DHo8viWS1uZPMsxGEZ1OBGpZf4skDJwM4I3f+Czn/J0Hhf8A7E61&#10;/wDS2+r3r4I/8FOfgv8ACr9mzwX4Y1Jdb1XXtF0G2sLjTbXTgVlmSIKyB3YLtz3PbselR9p6mn2V&#10;oec/8EdLr4XaP4z1xrjxBcL8VdUs3s7XS7u3EUH2RXEkggk3ESufLjZgQjAIcBgGavW/2tP2AvB3&#10;xK+Onib4ofEf4zWPgXQdVFtHa2N0IYSgitYoT++mlC8uhbaEP3+ua+Dv2EPD+r/EL9tTwNc+H9O+&#10;ypa6u2sXMVpuWKzs0JeQZ7JgiMZ6l1X+KqPj7W7f4z/tnaxH8Z/FeoaJocviK6sb/UtrO+nW0csi&#10;xxRoQ3lquFQfKQuSxB5yk/dtYLPmumRftDfDnwp+zd440HUPg/8AGaHxr5yySi+0WXyLvTJEKYDS&#10;ROQdwfIZSPusCOMn7h/aU/a9+Itt/wAE6/hd4r03UJtM8S+MnXTdU1yz/dyoI1mDtGy48uSUw5yu&#10;MDfjHBHxj+2d4L/Z+8CXHhLTvgb4mvPFM+26bXLu5naZR/qfs4V/LRCf9fnZnHGccV9w+Cfil8Jv&#10;Av8AwTz+C+g/GbRLjWPBvihLmyeW3iMhtJEnmdZflIkUjs0eWB7YJoW7QPoz43/Zn/Z7+C3xy8K3&#10;mo/EL48Q+CfGM106/wBnahGkSgfwytPOwWUsTnAYEY5619tfCnwj4g/4Jv8A7Nnxh8T3viex8eaE&#10;y2k3hS6s5WMEssheJd0W5hGPMljZgjEFVPzZ6fIf7QnwF/ZW0b4ean4o+F/xuu7zVVXzbLw7fW5u&#10;XuGJ4iGIo3i7/NIDjGD1zS/sr+C/iJ8ZP2N/2gPCGjpe6loVkunanp1mQzobyKczTxQD++8KAlV5&#10;JEfHzULQHqcl8H/Dvhf9qzxZ4k8V/H346Dwvco6rB9tPm3V0zZY+WG+SKJOAFUY5wAoHMHw/+LMn&#10;7FP7UIl8AeP18X+Bob2AXl3Y7hbapYuFMiyRZx5iKzgHna65HBxTP2N9L/Z18QahrWj/AB4m1LR7&#10;iR420rVLe4ljthwRJFL5akqc7SGIx94EjAz9D/EDwP8AsDeDY7eHS9S17xlq11KkUFhoeozvkswU&#10;FpWVY1Azz8xPoDSW1xvex+ulFFFdJzBRRRQAUUUUAFFFFABRRRQAVN4f/wCQaf8ArvP/AOjXqGpv&#10;D/8AyDT/ANd5/wD0a9Y1Nka09zSrkPi18VPDvwT+Hmt+NPFV6thoulQGaV+N8jdEiQfxO7EKq9yR&#10;V/x9480H4X+DNX8V+J9Qj0rQdJga5u7uQEhEHHAAJYkkAKASSQBya/PfR9K1T/gpf8TrLxh45mbw&#10;j+zz4fuGfRPDtxdiG41+VWKmaVQ3CnBBYfdUlEJJd6wOg6j/AIJaeA/EfiPVfit8fPE1m+nH4i6o&#10;82mWshJPkefLLI4z1j3uqJwOIiRwRX6AVkaDdaDZ2dnpOjT6fFa2sKwW1lYugSKJFCqiIvRVUAAA&#10;YAFeX+KP2tvh/wCE/j1o/wAHbqbUbnxzqgiaC0s7NpY1WQMwLuDhQEVnOeijNAHyn/wU48J2nh/4&#10;ofC34k+BvE0mm/Hi3ni07QfD9tbG5k1eISsQAgBCbWmkBL/K4cr2ry/9pv8AbE+Kniz4e2PwX+Mv&#10;gL/hSs/iS6htNa8bSpPc2H2RXV3NvFGr7ixUAhZXAGQSN2V7j4zeLNO+EP8AwVw8I+KfiJKtl4W1&#10;DQVtdG1a9+W2smaCSLJcjCgStICc/L54Y4HNfSH/AAUK8YeAbD9kPx2niu7025j1LTJI9FhldHee&#10;/ZT9leEcklXw+5eiqxyBk0Aex/A/wl4Z8CfB/wAHaB4Nu49Q8LWOlwRaffRyrKLqLYCJt68MXyXJ&#10;HGWOK4b9sf8AaQ0f9mP4H654lvrhRrNzDJZaJZK+JLm8dCExznan32bsq+pAPhX7Kfxc079kT/gn&#10;L4J8U/FKe5sIQtw1hYspe6ufPnnltoI1P8Tx/OAThV5JABxzfwH+D2q/tVfFS2+P/wC0BLZWNlbk&#10;P4P+H9xdK0NhDkMk06MfvHAbaQC7DcwChUoA9M/4JcfAfWPgZ+zDb/8ACRW8llrfia/k1ySzmBWS&#10;2heOOOGNx2YpGHI6jzMHkYH19VSx1ax1JnFne290U5YQSq+Prg1boAKKKKACiiigAooooAKoa1/x&#10;5x/9fNv/AOjkq/VDWv8Ajzj/AOvm3/8ARyUAX6KK89+JXx+8AfB3xH4Z0Xxt4ls/DNz4jW5OnT6k&#10;/lW8hgMXmK0x+RD+/TG4jPOOaAPiz9tr44/tEQ6f408Lz/D+fwb8IJprjT7/AMe6TaDVbwaY2UaY&#10;QCdPLVkOGLYIViQQQK+p/wBi/wANfDrwn+zf4PsfhZqv9u+ETA00eqPxNczs5MzyrgFJN+4FCBsw&#10;F7Vd/aA+P3w7+Gvwc8R654g8R6TNp8um3CQWi3cUj6gzRkLDEuTvLZA4yMHJ4r57/wCCPHhHXfDP&#10;7J1xeauksNnrWv3OoaZFKCP9G8qGLeM9A0kUmB0wMj71AH3LXn3x28WeN/BXw11DVvh34Tj8b+Ko&#10;pIVt9FluBAsytIokO8kAbVLN17VzPwV/a2+H/wC0B438UeF/Bs2o3194bLLqNxLZtHbIwlMYCyE4&#10;YsVcrjqEY1s/Dn9pj4Y/FWS9g8O+M9JudQsZ5Le702a5WG7t5EYoweFyGxlThgNpxwTQB8FfDXxF&#10;efGz9t3whfftONd+BPHWhYk8HeB30vyNMmk3lo5UuzK/mvvUMOm541Ab5dh/UOvzH/4KIeNtG+OX&#10;7Tf7P3w8+HeoW2veM9K1pri7utLlWYaeHlt2AZ1yAVEMkrDPyhASPmr7v139oz4b+Fficfh9r3i3&#10;TtB8VNaRXsNnqkwtluIpGdV8qR8K7Zjb5Ad3tigD86f2qPjF8Z/idpGk+FP2hPCF98Dvg7qF7AdU&#10;1fQdPGrtOyuHSKWYSkRLuXcMIW3KDtcDFfpz8MtL8N6H8OfDGn+Dnt5PClrplvFpMlrIJYntRGoi&#10;ZX/iBXB3d85718w/8FMPjh4D8M/sp+M/Dt/rWm3+u+ILaOz07SIbiOSeSQyo3m7ASQse0vuIxlQA&#10;ckV6V+wh4R1zwP8Ash/DDR/EaTRatFpfnSQzgiSKOWV5Yo2B5BWN0XB5G3FAHvVFFFABRRRQAUUU&#10;UAFFFFAFDUv+PzS/+vlv/RMlX6oal/x+aX/18t/6Jkq/QB8S/tvfsw/Fv4u/Hb4W+P8A4WvoMF54&#10;PheZZtcuGSMXAmV0GxVYsOPpXn/jr9q79qr9kO/0rXPjX4S8L+LPh7d3S2tzqXhklJbdmGQA2RtO&#10;AxAePDEY3AkGvtLUv2jPhvofxOufh9q/i7TdF8XQwxXC6fqcwtjPHICVMTvhZDwcqpLDHIxg18rf&#10;8FYPjX4Ti/ZuvPh3ZanZa14x8UX1lFZ6TYyrPcxpHcJMZSiklQTGIxkfMZMAHBIAPt7wz4j0/wAY&#10;eG9J17SLlbzSdUtIr6zuU+7LDKgeNx7FWB/GtOvEvhxe2n7Ln7IPhSfxxM1nB4Q8L2Y1ZoULtG8c&#10;KCRFHViHJUevHrVnwf8AtZeAPGvwM1H4vWlxqNr4FsGlEt9eWLo5SNgskixjLMoYkZAzlGwOKAOd&#10;/aw+Knxx+G8OlL8Hfhha+P8A7Tbzve3NzPtFk6lPLHl+YjSbgX4U5+X3rwf/AIJsW/hLxN8Rvid4&#10;31vxJqGr/HvUnMXiTS9Z0wabPpUPmDdDFDubcm9I1ZgePLjXav8AF9keGfjd8PfGXhv+39E8b+H9&#10;S0UJva9g1KExxjvvO75CO4bBGOa+B/2d/EFp8cv+CrfxF+IHgJxd+CtM0f7Je6vbY8i9cQQQDDAY&#10;O6SNmUg/MsG7OKAOw+Nn7Lv7Qf8Aw2lr3xn+Es/hSzWfTLfT7eTxBcMdy+Qkcv7tUbHKdSe9VdJ/&#10;bU+OX7OPxi8L+C/2lPC+hJ4f8TTi30/xXoBKxxsXCs7fMVZVLpuUrG6g7vmGM/Xvhn9pL4Z+LfF2&#10;u+FbHxlpUfifRL2WwvtHvLhbe6SWNirFUfBkX/aTI5HIPFfCn/BU7xhovx+8X/Cb4H+Cb608Q+ML&#10;vXDNdDT3E/8AZ6svlASFCdvDvIw6qsW44BGQD9NqKKKACiiigAooooAKKKKACqEP/IcvP+vaH/0K&#10;Wr9UIf8AkOXn/XtD/wChS0AX6/JnSrjx1+zZ+2L8TrP9l+Jfi1oU7/2h4s8LmA+Vpkwkc/ZxcZVT&#10;KrSShPLLN95WRzGa/V++SeSxuEtZFiuWjYRSMMhXwdpPHY4r83f+CP3jfRPCemfEv4beJbmPS/ig&#10;niOS6urTUZAl1dIsaRMo3cu0csc24ZJHmA980AYPgb4xaP8Att/tw+C3+KNu3wsufAKrLoPgPVvN&#10;N3qGpllkcvK8cartaOEiMgM4jXAOWx7l+3l+y/8AFP43/Ff4P+Mfhk2iRX3gmeXUBNrdw0cQuFnt&#10;5YRtVWLDMJyOK8g/4KfPoXjz4/8AwJ8LeCfs+ofFqPV/3r6aQbi0g8yIxCdlBIwyvIM/cVJGwA2T&#10;92a7+0Z8N/CvxNPw/wBe8XaboPiprSK9hs9UmFstxFIzqvlyPhHbKMNgO7jpigD4u+IP7UP7Wv7I&#10;zad4l+MHhPwn4y+H0tytte3nhssktuW+7hsjYSc4LxlSRt3KWU16b/wUM8LXP7Tn7Dv9t+AIptei&#10;JsfE1nBaxlpbq12EttTruEcpbb1+QjGeKzP+CqPxy8H6N+y34g8Epq+n6p4p8US2lrY6TbzLNNtS&#10;5jmaYopyFAiIDHjeVHPSvob9k3wHqfwy/Zq+G3hjWYjb6tp+iWyXcDDDQylN7xn3UsVPuKAPhr9q&#10;39s3wN+0r+yXo/ws+G0154k+InjF9Nsj4bt7KUXFo8MsU0iyFlC8PCFyGIIO77oJrsvi3oMnxe+J&#10;vwc/ZQtLlX8H+BdGsNZ8fTxv+7MNrDGkFqzZ4DYUkH/ntG38FfX3xo8ceEf2dfhr4u+Jl/pdhbNp&#10;lm88kkMEcU13KcLFDvAyTJIUUZPVq+ef2TPgb4o039l34h+NfESSS/Fr4q2V7rF7LIhE0XmwyCzt&#10;wDyoUPuCfwmQr/CKAMfTf27/AIofETS/Evij4MfAuPxV8LPDM0tqNUu9Xjsri+WFQzm3t8ZACkEK&#10;A5IwMbsoPqT9nn47eH/2kPhNovjzw4ssNlqCsktpcY821nRiskT44JDDgjqCD3r5m/4JZ+MPD+l/&#10;sLpPe3NvBB4fvNU/trzdq+Rh2mPmZ/6ZOh+bt9Kqf8Ea9H1DTP2Sb65vQ4ttR8T3l1Y7iSDCIbeI&#10;4z0HmxS9OM575oA+7KKKKACiiigAooooAKKKKACiiigAooooAKKKKACiiigAqhN/yHLP/r2m/wDQ&#10;oqv1Qm/5Dln/ANe03/oUVAF+vir9iWMeLP2gPjb4s1AbtVivPs8YlX540muJyyjnjAgjXHsK+1a+&#10;ELPXk/Y+/a+8ST+IIZIPA/jQvcRagiEpDvk8wNgdo3Z0YDkKwb0B8XMGqdWhWn8EZO/ldWT+8+dz&#10;SSpV8NXqfBGTv5XVk36M+mPjJ+014K+BWq6fp/iiS+juL6Ezw/ZLbzRtDbTk5GDmsDw3+2N4E8c+&#10;G/GGp+Hmvp38N6VLqk8d3b+SHVVO1QcnkkAfjXoU+ufD3xjZQarcX3hvWbXy8xXc0lvMoU88Mc4H&#10;NfFnwp8N23xA+KP7TWi+HHtpoNS028h042LIYXJlbyghX5dpOBxxg1nisRiKVWKpyTjK9lbXZve/&#10;fyMsZi8XRrwVKcZRneytrpFve/fyOj/Z/wD2drX9qLQbn4o/FbUtS1u71e6mSwsorlooYYUcocY5&#10;A3qyhVIAC9yeHroNz+xf+0h4N0fQdVvZ/h341lFtJp9/LuWCYusZYHgZQyRNu4O1ipzjJ7b9gz4q&#10;6C3wZtfBmoaja6X4h8P3VzDLp95KIpmR5nl3hWIyAZGU46FecZGeQ/aI8Q2Hx1/ak+E3g7wtdRau&#10;PD94b3UbuxcSxwqZYXkXeCRlUgH0LgdeK8zkoQwdLEUv4rcderbaun+Oh5Hs8PTwFHFUf47cdftO&#10;Ta5k+r63RU8feLPD/wC0N+0d4j8LeOvGtt4U+HHhHNuNOm1OOyGpXattfJdgDhg/TJAVQMFia5/4&#10;7eD/AITfCLQrTx38E/Gmk6X4r0i6hJ0/TPESXhuoWcKw8tpXdsEqSASCobI7hNI8I+AvCX7YHxE0&#10;H4taXZvY+ILmTUtIvtUYpbhpZWlA35AAYOy5PG6PHWvevFHwl/Zp8F6S+p61pfhWxs1XcHe6LM49&#10;EVXLOfZQTURozxMKspcild6tvmjZ6eluhlGhUxlOtOfIp80ryk2pRs9OmiWlraHmHxx+JfiH9obx&#10;f8MvhZ4av5NDsvFGkW2t6zNbkgiOWEzeWTnO1Y1Ztp4YsgPSr/xS/YN+Hngn4U+KNc0e+1621bR9&#10;Hu7xLg3ikTmOB2KSLsxtbBBC44Nc7401nQvg/wDtb/C3xwY/7N+H+reH4LeyuGUqltD9naFFPUjY&#10;rQk+itXvP7SHxw8B6V8E/F9q/ivS7i71fRbuzsbezukuJJ5JYHRMKhJ25YZboB3reMKFZV6mLac4&#10;6K/RWVreu50xp4bERxVXHNSnFtK72XKrNdr7+Yz9hn/k1nwT/wBv3/pdcV7leXkOn2c91cyCK3gj&#10;aWSQ9FVRkn8AK8N/YZ/5NZ8E/wDb9/6XXFezeJtKbXvDeq6ajiN7y0ltw7dFLoVyfzr3sFf6nSt/&#10;KvyPpsuusBRa35I/+ko+JPg38Mz+254k8S/EX4h3moSeG7e9aw0fRIJzFHEoCtjI6BVZASuNzFiT&#10;xisz4yfs/wDhv4E/Hv4EL4Xn1FbHVfEsTNY3lz50UDR3Vn80eRkFg4zknOxa63/gn/8AEzQvCHg3&#10;xF4B8R6ja6D4i0/VppzbahMsJkUoiMF3EAsrRtkDnBBqD9qD4l+F/HH7RnwD03w9rlnrV1pPiOM3&#10;v2GUSpF5t1Z7AXXKk/u3yAcjHOK+Y5MPLARruzqNq7635lf/AIY+OdPCzyyOIlZ1pON2/ivzq676&#10;duxe/aS8eWvxK/aC074Sav4vi8FeB9Pthea9dyXyWpu3ZBIsG9yF+60eAf7zNg7RXMfGL4Q/APw1&#10;8P77Xfhn430fRfGuiwfbLGXT/FKTTXLx8su1pmO9lDYEeDuIAB6Unxu8N+FfCP7bi6v8S9Mhu/BP&#10;imxjEVzdgmCGVIY4dzEEY2tEufQSAnivcNQ+C/7N+k6QdVvNL8JW+m7d4unvlEZHsfM5/DrW3spY&#10;qdfnUbqTV5N3S6W7dzodCeMqYn2ig5KTV5N80V9m2mitqmup85/tUfEO7+Kv7Ifwn8T6htOoXl+6&#10;XLKu0PLEk0TtjtuaMnHvXstx/wAE+fCviLT7y78V+KfEGv8Ai69BefW5J1H70jgrGQflH90seOAR&#10;28v/AG0pvCNx+zT8PJPAcEdv4TbWZ/sKRIyJtxPvYBvmAZ97c+vavs67+Lngmx8Nv4gm8V6ONGWL&#10;zjeLexshXGeME7ieyjJJ4AzWtChQrYip9atK0Ya30eju/wDgm2Fw2HxGKq/XGp2hT1vo/dd3/wAH&#10;ofLn7KfjjXP+Fa/F74a+Irt72+8Gx3VtBNISxEeyaNowT/CjxHGez4HA40f2FfDcfjL9k7xP4flu&#10;JLSLVr3ULB7iHG+NZbeNCy57jdkfSue/ZV0268TaN8fviW9vJa6Z4lkvTYpIuNwPnyufcDzUXI4y&#10;GHauB+H3iXXfCv8AwT18U3egyz2txJ4ga3uLq3JDwwP5CuQR0zwmfR65aNX2caVSpqlCp80np+Bx&#10;4et7KNCrVTlGNOr6uKat+B6Trn7Mv7MHga2k0vXvGCQ6milZJJ9eT7UjAckxoMA+xSj9hrWl8SW/&#10;xU+GU+rTeIvB9i7QabdNIctaSNNC2w9VV0VGAGMEt61pfBP4afs4aT8IdG8QarN4c1O6lsY59Ru9&#10;avUkkS4KKZI/LZvkIbIChc9Oucnm/wBh3XvD6/F74461pj29h4WEzXlq6xiCGGz+0TuhC4ARVjxx&#10;gYA9qunGNPE0JRjCKlfSL6W69y6MI0sZhpRjCCnfSLu7crfvd/u3Nf49fs0fAf4F/Dq/8R3+i3kt&#10;1jybCybVJgbq4IO1PvdBgsx7AHviof2f/BNx+yh+zf4u+KGs223xBqdlHcQ6dISFgQttto3BOcs8&#10;qlu4BA65qHwbeW/7Xvx6l8a+ILmK0+GvhKXydF0+7kEf22YEEOyk8gkB29hGnPzV7x+1BoZ+KH7P&#10;3jXQtBuIdR1FrSO5jt7WVXd/Jmjm2gA9SIyB6k4renRpzdTF4eCXKmoWW7t8X6I6KWHo1HVx+Fgo&#10;qMZKnZJXdn736R8tT5w+D/w9+DXxF8Lw+MfjH8QdI8ReMtaVrie21HxKlr9hUsdkYRZVYMB1B4Gc&#10;BeMnW+AevaX8Iv2qT8OPBXimHxP8PPEVk93Zxwagl6lnOsckjKHQkK37qQEHBKuhOTgmT9lfwj8B&#10;Pid8LtIj1XRNC/4S6yi+z6lb30xjnd1JHmgFhuVhg5HAJI6ivX/B/hv4B+Dfitoum+FbLQ08cOJ2&#10;tl0uQzSQKIX8wuQxVMpuGG5O7gdxnhqDlGjWi4LVapvmfdPu327meDwzlHD14OnHWL5k3zSvunpq&#10;32fU+Xf2f/gafjp8UvjBp2oeJNS0jwxa6yJNQ03TXCNqDtPdeUGY5AVMScEHO4dMZrpPiJ8J7X9k&#10;D48fC3WvAl7fppWvX32C/sbq43hl8yJXUnAyGWXIyDtZM+grsP2Df+SofHz/ALDEH/o++q9+3Z/y&#10;OnwO/wCxhP8A6Mtqwhh6UcvWJS99S36/HY5qeFoxypYuMf3ildPqv3ltPl0Prqiiivtj9FCiiigA&#10;ooooAKKKKACiiigAooooAKKKKACiiigAooooAKKKKACiiigAooooAKKKKACiiigAooooAKKKKACi&#10;iigAooooAKKKKACiiigAooooAKKKKACiiigAooooAKKKKACiiigAooooAKKKKACiiigAooooAKKK&#10;KACiiigAooooAKKKKACiiigChpv/AB+ap/18r/6Jjq/VDTf+PzVP+vlf/RMdX6APzq/4Iqr9s+DP&#10;xG1adjLf3nibE8zdXxbxsCfxkc/jUH/BXa8Gg+KP2ddehj/0/TvEU8sMgOCMPaPjP1Rfyqn/AMEz&#10;PE2k/s9/FD40fAbxXfwaFrVlrv2vS476ZYhexhShMZY8kxrBIBkkq+cfKaX9ubxHpv7SH7Y37P3w&#10;l8Iajb61c6Hqr6lrrWLiVbSMyQyOGYZAdIbeViuf40BxkUAdD+0RrEH7M/8AwUW8HfGXxhHcWvw4&#10;13w+2hz65FA8sVjdBZAFkCKSMgRkdyGYjOw1kaN8RtC/am/4KMaB8TvCVy958Lvhd4ZuP7S8STQS&#10;QWrTtHc5wzhTx9oU4I5ELnlea/RW+0+11SzltL22hu7WUbZIJ4w6OPQqeCK+NP29Ncu9ctPBH7NP&#10;w6SLSte+It2BqJ0+IIun6MjZuJmVMYVyrf7yxSr3FAHjfgP4/ab4fb4k/tqeP9NuNQt9SvP+ES+H&#10;mi/KkrWiM/CE5CFykhZsErsuMA7gD6+P25Pih8KfEng9vjr8GovAPg3xXeJYWuu2Osx3ZsJnGUW5&#10;jHK8ctnaQFYgEqVHD/8ABTjwPpnws+BvwLtdLsTb+BfCPimxt7iBI/MWKBIWCM/HOQjgk/eZ+eWr&#10;a/4LCalZax+zP4S0azePUdW1zxTZ/wBlW9uVke4/cTfPHzyP3iLuH/PRR/FQB97UVV0q3ntdLs4b&#10;mTzrmOFElk3FtzBQCcnk5PrVqgAooooAKKKKACiiigAooooAKoaD/wAgPTv+vaP/ANBFX6oaD/yA&#10;9O/69o//AEEUAX6/Oz/gtn/yb/4G/wCxnX/0knr9E6/Oz/gtn/yb/wCBv+xnX/0knoA/QfWNWt9B&#10;0i+1K7ZltbOCS4mZRkhEUsxA78A1+Yfw2+N/w7/a2+OQ+LXxt8eeGfDXgnwzcNH4L+H2q6rCH3g8&#10;3t3GT94lVIUjkgfwIPM/UDULG31SxubK7iWe1uI2hlibo6MCGU+xBNeFf8ME/s9/9Em8O/8Afhv/&#10;AIqgD4u0n9oD4bRf8FX9a8cv450JfBsvhxbZNdN9H9kaX7LCuwSZ253AjGeoNfaX7YfwDuf2tPgD&#10;J4P0LXbPSjf3Vrfw6jPG0sTRod4wF5O4EYNfEOlfs1/C+b/gqnrPw8fwTpbeCYfDq3UeiGM/Z1l+&#10;yxNvAz13MT+Nfol8ZPjJ4O/Zi+GS+JfE5uLDw1YvBYItjbmZk3fJGoUc44xQBxGjXFv+w9+xtav4&#10;jm/t6PwLogSZrBCn2uQNtRU3fd3O6rk9M57V8pfsq/Er4YeKviDeftBfHP4q+DX+JGpqY9C8Pzav&#10;C0XhmxJOyNFLfLKQzD1UM2fnd8fdWj6h4K/ag+DVnfSWC694J8UWiTi01GEoJ4t4Zd6ZyPmUHHtX&#10;Cf8ADBP7Pf8A0Sbw7/34b/4qgD40/YB+NXgLQf2wf2l7vUfF+j2Vr4q8Tv8A2FLNeIq6n5moXZTy&#10;CT+83CSMjHXePWvXv2uv2XfjX48/a88F/F74Ty+G7aXw34ejsYptfuGC/aPOvN48tUYsPLuVweBn&#10;6V4v+wL8A/h74j/a/wD2kLLU/CWnXlr4P8Tt/YEUiEjTfL1C7Eflc8bRFHj/AHBX6ER/tIfDX/hZ&#10;2t/Dy58YaZp3jLSHhS40nUJxbSv5sMcyGLfgSgpIudhJBznFAHxl4k/bG/aQ/ZE8WaA/7QnhTw7r&#10;XgDWLkWh8QeGQwa3fqcEHkhQz+W0alwp2t8pr9ELK9g1Kzgu7WVZ7a4jWWKWM5V0YZVge4IINfnp&#10;/wAFbvi34d8TfCnw78J/Dt5aeJfHeva7ayQ6Tp8i3E8MahwrEKTtZ3dEUH7wZ8dDX3b8M/DM3gv4&#10;ceFPD1y6y3Gk6TaWEjp91mihRCR7ZWgDpaKKKACiiigAqhr3/ID1H/r2k/8AQTV+qGvf8gPUf+va&#10;T/0E0AX6/Or/AIKqL/aHxm/ZU0mZi1heeJrgTw9nxcacoP5SOPxr9Fa/P3/grp4b1HS/DPwk+K1h&#10;ayXcfgTxGJblYzjZHM0Lq57AeZbRpnB5kX1oA/QFlDKQRkHgg1+cn/BGe9+z+GPjJoUKeXY2HiKK&#10;WFNxIXejoR+UK819f69+1V8MtF+C1x8Tl8XaVceG1sTdwSLdJvmcrlYAgO7zS3y7Mbgcgjg181/8&#10;Ee/AWq6D+zvr/i7V42im8Xa7Ne225dvmQRqsYkx2zKJh6YUEdaAPqH9pj44af+zr8EfFPjy/2SPp&#10;tsRZ2znH2m7f5IIvXBcrnHRQx7V4F/wTD+B+o+CPg/qHxM8Wb7jx38Srk63e3NwP3otmZngB9C+9&#10;5jjr5qgj5a8r/akvJ/22P23fB/wB02V5fAPgp/7Z8WvCx2SSqAXjJHcK6QAjo9xJkfLX6O29vFaw&#10;RwQRpDDGoRI41CqqgYAAHQAdqAPi7/gqj4s1C5+DfhT4U6C+fEfxK8RWujwQ7sFoUkR3PHOPNNsp&#10;9nOfQ/XXgnwjp/gHwboXhnSYvJ0vRrGDT7WP+7FFGEX9FFfFuoKf2gv+Cp1lbFWufDfwf0Dz3Df6&#10;oalcAEf8CxNGfran05+7aAPzs/4LZ/8AJv8A4G/7Gdf/AEknr9E6/Oz/AILZ/wDJv/gb/sZ1/wDS&#10;Sev0ToA4H9oD/kg/xI/7FrUv/SWSvmv/AIJFf8mZ6T/2GL//ANGCvpT9oD/kg/xI/wCxa1L/ANJZ&#10;K+a/+CRX/Jmek/8AYYv/AP0YKAPpn45fEu3+Dfwd8ZeNrnaU0PS57yNG6SSqh8qP6s+1f+BV4D/w&#10;S/8Ahnc+Bf2VdJ1zVFZtf8aXc/iS+nlO55RM22Fif9qJEfHrIfU1zX/BUjXr/wATeB/h18FtDlZd&#10;a+JXiW3sWVef9EhdGkY+gEr27ZPGEb0r7L8O6BY+FPD+l6JpkAttN021is7WFekcUaBEUfRVAoAv&#10;SzJBE8srrHGgLM7HAUDkknsK/NbwFqcn7bX/AAUsg+IvhtXn+GfwvtBYx6tk+TezAT7DHzjLyzOw&#10;IzmOFScbgK2/j98dtd/be8dX3wO+D2rJovgG0m8nxn49mk8qJowxDWtvkgyK21hx/rOnEYZm+wvg&#10;f8O/h3+z/wDD3TPBXguawstLteWY3MbTXUzAB5pWz88jYGT7AAAAAAHx5axjVP8AgtDdtcky/wBm&#10;+Fw1rn/lnmyUHH/f6T/vqvpD/goBaQ3v7GnxYjnjEiLo7SBT/eSRGU/gyg/hXzH+0Bq1t+zf/wAF&#10;Sfh/8SfEUy6d4N8X6OdMuNUmbbDDMImgIcnhQp+ysTwArk9jXqP/AAU0+P3hPwr+yb4m0S11/T73&#10;XvFcUVhplla3CTSTRtKjSyALn5BEH+bpkqM5IoA7P/gmprU2vfsQ/C65nyXjtru1GTn5Yb24hX/x&#10;2MV3f7VX7RWh/sw/BrWvGOrTRm9WNrfSbBmG+9vWU+VGo9Mjcx7KrHtivPPhX4o0H9h39hnwPd/E&#10;W4k0tNH0mH7Taom+d7yctMbVFH3pN7svoNpJIAJrwv4NfCnVP20vipafHT48tZ6X4Ss8N4O+H1zd&#10;KY0hJDLPcITyG+ViCAZCASBGqqwBr/sC+Gbz9j39iXxb8TvHtreC51RpfE8tjg/afswiVYFYMeHk&#10;IL5OMCVc9DXF/sxfFT4bfEr4nXH7Qnx4+J/g638ZT5i8L+Ep9XhaLw3Z5JQlSeJzk9Rlcljh2wn6&#10;IeINJ8MfE7w7qXhzVUsPEGkX0PlXli0iyJLGT0YA9M15L/wwT+z3/wBEm8O/9+G/+KoA+Nf2Mfjl&#10;8PtD/bs/aI1nUPGWi2eleI7/AGaPeTXiLFqDNdMVELE4cnIxj1r9R6/K39jT9nv4ceIP25/2gtD1&#10;Hwfpt3pHhfUN+i2kkZKWDJdMFMfPGAo/Kv1SoAKKKKACiiigAooooAKKKKACiiigAooooAKoQ/8A&#10;IcvP+vaH/wBClq/VCH/kOXn/AF7Q/wDoUtAF+iiigAooooAKKKKACiiigAooooAKKKKACiiigAoo&#10;ooAKKKKACiiigAooooAKKKKACiiigAooooAx9V/5C9l/1wm/9Cioo1X/AJC9l/1wm/8AQoqK6afw&#10;nNU+I8A+P/7D3wt/aW8ZWfifxvZalc6raWCabE1nfvAghWSSQAqOp3Svz9PSvNY/+CTP7PaSKx0f&#10;W3AOSraxLg+xxzX2TRV8q7Ecz7nnPwZ/Z5+Hf7Pujz6d4B8L2mgRXG37TOhaW4uMZx5k0hZ3AycA&#10;nAycAV558av2BPgt8evFkvifxL4Zlh1+fH2m+0u7ktmucDAMiqdrMAPvY3HAyTgV9E0UWWwXe58n&#10;ap/wS+/Z+1Lw5o+jDwxeWcOmvNKLm21CRbi4aURhjNIclwPKXavCrlsAbjn0i8/Y7+FGsfB7Qfhj&#10;rPhldb8J6EH/ALPhvbiTz4CzMzMsyMrg5c8g9K9poo5V2DmZ8g2n/BKX9na21EXL+GtUuYg277JN&#10;rNx5XXp8rBsf8Cr6f8C+AfDvwz8M2nh7wro1noOi2gxDZWMQjRc9ScdWJ5LHJJ5JrfooSS2Btvc+&#10;d/i1/wAE/wD4GfGbXLjW9d8FRWmtXDbp77R7iSyaViclnSNgjMe7FSx9axfAf/BNL9n3wDq0Gpwe&#10;C31e9gcSQvrF/PcojAgj92WCNyP4lNfUVFHKuwcz7hRRRTEFFFFABRRRQAUUUUAFFFFABU3h/wD5&#10;Bp/67z/+jXqGpvD/APyDT/13n/8ARr1jU2RrT3MT4sfC/QvjR8Pda8FeJopptC1eNYrqO3lMUhVX&#10;Vxhh05UV8tf8Oiv2d/8AoE69/wCDiT/CvtKisDoPnD4FfsAfCL9nTx9H4x8GWGqW+tR28lqHu9Qe&#10;ZPLkADDaR14FeEfsR+E/+F5ftjfHP9oS+H2nTbTVJvDXh6VuQwjVI2lXjgi3jhAwf+W7/Wv0Gqlp&#10;Oi6foNmLTTLC2061DFhBaQrEmT1O1QBmgDj/AIx/AjwF8f8Aw0ug+PvDVp4i0+Ni8Pnbkmt2OMtF&#10;KhDxk4GdrDIGDkV4f4E/4Jg/s8+AfEcOtQeDpdYuYHEkEOs38t1bxsDwfKJ2v9HDD8ea+raKAPL/&#10;ANoL9nHwX+014KsfCvje2urjR7O/TUoY7K5NuwmSOSNTuHbbM/H09K+ff+HRX7O//QJ17/wcSf4V&#10;9pUUAeIfs5/sc/Df9lm81y68B2moWsusxwxXf229a4DLGXKYz0++1e30UUAFFFFABRRRQAUUUUAF&#10;UNa/484/+vm3/wDRyVfqhrX/AB5x/wDXzb/+jkoAv15x8av2dfh1+0Ro9ppvxC8LWniKCzLm0llZ&#10;4p7Yvt3+XLGyum7YmQDg7VznAr0eigD5G8Of8ErP2c/DuuR6n/wiF3qnlSeZHZ6lqk8tuCDkApuG&#10;8ez7ge+a9t+P3j21+Bn7PnjXxPaRw2Mfh/Q53sIYkCRpKsZS3jVRwo3mNQB0zXplVdT0uy1qxkst&#10;Qs4L+zkxvt7qJZI3wQRlWBBwQD9QKAPkj/glt8CW+Dv7MOmaxqEW3xD40kGu3bvkuIHUC1Qkjp5e&#10;JOejTNzXRfEv/gmv+z98Udduta1DwV/ZeqXUjS3E+i3s1osrsdxYxK3lgkk8hQTn6V9ORRJBEkUS&#10;LHGgCqijAUDgADsKfQB4z8Bf2P8A4T/s1yXFz4E8KxafqlzH5U+q3U0lzdunGVEkhJRSVBKptBIB&#10;xS/HL9j/AOEf7R13DfePPCFvqmqwxCGLU4Jpba6WMEkIZImUsoLNhWyBk8V7LRQB8vfC/wD4Jr/A&#10;H4UeJrTxBpvg+TU9Vs5BNay61ey3aQuCCrLGx2FgQCCVJB5GK+oaKKACiiigAooooAKKKKACiiig&#10;ChqX/H5pf/Xy3/omSr9UNS/4/NL/AOvlv/RMlX6APD/jt+xb8H/2jtSXVfG/hNL3W1iEK6taXMtr&#10;chBnaC0bAOBngOGxWF8Fv+CfXwP+A/iaHxH4c8JG51+3bdbahq91JdvbH+9GrnYjejhdw7Gvo2ig&#10;D4q/4KseINSvvgZ4a+GWgfvfEPxE8SWejW9vkjzI1cSE5HbzRbg+zV9I+A/gZ4X8G/A3RfhXPptt&#10;q/hiy0qPS7i1vIg8d2Av7x3U8Eu+5z7tkYrt7zRdP1G8tLu7sLa6urNi1tPNCrvATjJRiMqTgdPQ&#10;VdoA+QdZ/wCCUf7OOraq17H4Sv8ATlZ97WlnrFysJ5yRhnYqD6KRjPGOK+ifhL8GfBXwL8Jx+G/A&#10;vh618O6Or+Y0NuGZpZMAF5JGJeR8ADcxJwAO1drRQB83fGD/AIJ5fAr42+JLzxF4g8Hm31+9kM11&#10;qGl3s1q87k5LOqtsLHu23Jz1rpPgJ+xp8JP2a7qe+8D+Fo7TWJ0MUmrXkz3V2UOMoruTsU4GQgUH&#10;AznFe20UAFFFFABRRRQAUUUUAFFFFABVCH/kOXn/AF7Q/wDoUtX6oQ/8hy8/69of/QpaAL9eA/HL&#10;9hX4L/tDa0+t+LfCMf8AwkEm0Savpk8lpcTAAAeYUIWQ4AGXBIAABFe/UUAeJfAT9jP4R/s13k9/&#10;4H8LR2mszRmKTVryd7q6KHGUV3J2KcDIQKDgZzUnx2/Y4+Ef7SN5FqHjvwnFqOsQwi3i1W2uJba5&#10;SMEkLvjYbgCzYDhgM9K9pooA+a/g7/wTt+BXwR8UW/iPQvCJvtdtXElreazdSXZtmHRo0Y7AwPIf&#10;buB6EV9KUUUAecfGz4A+Ev2g9J0bSfGcN3faTpeox6olhDcGKGeZAQomUffXBYbTx8x9q9GVQqgA&#10;YA4AFLRQB8w+Pv8Agm78B/iL4w1LxHqPha6s7vVJvtGo22l6lPa215Ju3FniRgAS3J27eST1Oa+i&#10;PCfhPR/AvhvTvD/h/TbfSNF06Fbe0sbVNkcUajgAf16kkk8mtaigAooooAKKKKACiiigAooooAKK&#10;KKACiiigAooooAKKKKACqE3/ACHLP/r2m/8AQoqv1Qm/5Dln/wBe03/oUVAF+sHxp4F8P/ETRJNI&#10;8S6Ra6zpznd5F1HuCt2ZT1VuT8wIPNb1FTKKkuWSuiZRjOLjJXTPnCT/AIJ+/ByTUDcLpOoxw7t3&#10;2RdSl8sD0ySWx/wLPvXsPw/+Evg/4V2Ulr4U8PWWipJ/rJIEzLJ6B5GJdvxJrrqK5qWEw9GXNTpp&#10;PyRx0cDhcPLno0oxfdJHjHxM/ZC+GHxW1yXWtX0N7bVpjunu9NnaBpz6uo+Un/axk9zXTfCj4C+C&#10;PgrbTx+E9FjsZ7gBZ7yV2luJQDkAuxJC/wCyMDjOM16DRTjhaEantYwSl3tqVHBYaFX20aaU+9lc&#10;4r4m/Bnwb8YtOjs/FuhQaqsOfJmJaOaHPXZIhDDtxnBxyDXl2g/sF/B7Q9RW7fQrrU9p3LBf30jx&#10;A5/uqRu+jZFfQ1FKphMPVlz1Kab7tImrgcLXn7SrSi5d2kcZ48+Dvg74leE7fw34g0K2vNItQotY&#10;UBiNttXavlMhBTA44OMcHjivOvC/7Evwn8KWeqRW2hS3U+oWstm13e3DTSwxyIyOYs/KjbWOGAyP&#10;WveKKc8LQqS55wTfew6mCw1WaqVKacl1sjmPhr8O9I+FPgrTvCugrMmk2HmeStxJ5j/PI0jZbv8A&#10;M7V09FFdEYxhFRirJHVCEacVCCsloj5B+K2l/sw/E7x/rK+KdTh0DxZYXUlrqDiWSyM0iHaSxI8t&#10;+n3h8x7ntXnVj4V+H3jj9oz4W+Gvg5pyS6B4TujrOr6vbJI6u4kif55n+Z+YEUfwgyEL3r6/8U/s&#10;7/DTxpqkupaz4J0e81CZi8t19nEckrE5LOyYLE56nJrpfB/gHw38PtPax8NaHYaHauQzx2NusfmE&#10;dCxAyx5PJzXgyy+dWpecYJXu2l7zs72/zPmZ5VUrVeapGCTabcU+Z2d7eV+rIvHnw58NfE/Q20fx&#10;To1trOnltwjnBBRum5HBDIcd1INeL2f7APwctNRF0+jX91GDn7LNqMvlfTghv/Hq+jKK9arhaFaX&#10;NVgm/NHuVsFhcRJTrU1J92kzzDx5+zf4F+IXg/Q/C99pjWWg6NN59nZac/kIjYIIIAOQdzE+pJNc&#10;TefsGfBy81z+0f7AuoIy+9rCG/lW3Y9xjO4A+gYD0xX0LRUzweGqO86ab9OxFTL8JVfNUpRb03S6&#10;bGNF4R0m08Jnw1Z2cdho32RrJLW1URrHEVKkLjpwTXK/D/4D+EPhx8P7/wAF6dYveeHb6SSW4tdR&#10;fzxJ5iqrA5HTCivQ6K3dKm2pOKutPl2Ol0KUpKTirpWXo+h8/aX+wl8HdL1/+1F8PT3Kq5dLG6vJ&#10;JLZT2G0nLAejEj1zXR6X+yz4E0ceOls7a8gj8ZLImpxJPhAruzlYgBhAC5wB0GK9eornjgsND4aa&#10;Xy+Ryxy7B0/gpRXyXXT8j5m/4d4/CL/n31n/AMGB/wDia9C+Df7Mvgr4FarqGoeF476O4voRBN9r&#10;ufNG0NuGBgYOa9XopU8DhaUlOFNJryFSy3B0ZqpTpRUl1SPEfiD+xr8KfiPq82q3/h5rDUp2LzXG&#10;lztb+ax5JZAdmSep25OeTW18K/2Yvhz8HL5dQ8OaAserKpQaldzPPOAQQdpY4TIJB2gZBr1SirWD&#10;w8Z+1VNc3eyNI4DCRqe2jSjzd7K55/8ADH4H+GPhJrPifVNAS6W68R3C3N8bifzAXVpGG0Y+UZmf&#10;9Kk+JnwX8N/FjUPDd7ryXTT+H7r7ZZfZ5vLAkyh+YY5GY14+td5RWnsKXs/Zcq5e3zv+Zr9Wo+y9&#10;jyLl7dN7/nqFFFFbnSFFFFABRRRQAUUUUAFFFFABRRRQAUUUUAFFFFABRRRQAUUUUAFFFFABRRRQ&#10;AUUUUAFFFFABRRRQAUUUUAFFFFABRRRQAUUUUAFFFFABRRRQAUUUUAFFFFABRRRQAUUUUAFFFFAB&#10;RRRQAUUUUAFFFFABRRRQAUUUUAFFFFABRRRQAUUUUAFFFFAFDTf+PzVP+vlf/RMdX6oab/x+ap/1&#10;8r/6Jjq/QB4f8fv2L/hH+0tfW2peOPDC3WtW8Yhj1axuJLW68sHIRmQgOo5wHDYycYyaufAH9kX4&#10;V/szrdyeAvDKafqN4gjudTup3ubqVMg7PMcnauQCVTaCQCRmvZKKACvN9D+AHhHQvjXrvxWjgurr&#10;xnrFkmnS3d3cGRILddmI4UPEYOxScdTk9zn0iigDnviB8PvDnxU8H6l4W8WaRb65oGox+Vc2NyDt&#10;cZBBBBBVgQCGUgggEEEV4Z8LP+CePwQ+EPjbT/FejeG7q81jTW36c+rajNdx2LAkgxI7bQVJyCQS&#10;DyCDzX0pRQAUUUUAFFFFABRRRQAUUUUAFFFFABVDQf8AkB6d/wBe0f8A6CKv1Q0H/kB6d/17R/8A&#10;oIoAv18a3/8AwSX/AGfNSvri7n0rXDNcSNK5GryAbmJJ4x6mvsqigDxD9nP9jn4b/ss3muXXgO01&#10;C1l1mOGK7+23rXAZYy5TGen32r2+iigDyu3/AGavBNr+0Bc/GVLe8Hje4shYSTG6byDEI1jx5fTO&#10;1BzWn8c/gZ4V/aI8AzeDfGUNzcaJNPFcvHaTmF98ZyvzDnGa9BooA5j4Z/DvRvhL4B0Twd4ejmi0&#10;XR7cWtok8hkcRgkgFj1PNdPRRQB5V8Kv2aPBHwa+IHjvxl4atryHW/Gt419q73F00sbytLJKSin7&#10;g3TPwPUelcv8cP2Ffgt+0J4gn8QeL/CKy+Ipwiy6vYXUtrcShUCLv2MFchVVQWUkBQBxXvtFAHz9&#10;8C/2Efgv+zxrw17wl4TB8QKCsWq6pcSXc8AIIPlbyVjJBI3KAxBIJxX0DRRQAUUUUAFFFFABVDXv&#10;+QHqP/XtJ/6Cav1Q17/kB6j/ANe0n/oJoAv1neIvDul+LtDvtF1vT7bVdIvoWt7qyvIhJFNGwwVZ&#10;TwQa0aKAPke1/wCCVf7OFr4iGqjwbdSRrJ5i6bLq1y1qDnIG0vuI/wBksQehGK+rtL0uz0PTLTTt&#10;OtIbDT7SJYLe1toxHHDGoAVFUcBQAAAPSrVFAHknwQ/Zd8Cfs/614r1nwvbXsmteKLgXWq6jqV01&#10;zPO4Z3J3HoC0jsQOpPPQY9O1rVYdC0e+1K4WRrezgkuJFiXc5VFLHaO5wOBV2igD4v8A+CZPgfWj&#10;4J+IXxX8WaZc6b4p+IviW51CSK8RkmS1jdhGhDAEASPcYGB8u3tivtCiigD41v8A/gkv+z5qV9cX&#10;c+la4ZriRpXI1eQDcxJPGPU163+zn+xz8N/2WbzXLrwHaahay6zHDFd/bb1rgMsZcpjPT77V7fRQ&#10;B86/Hz9gv4TftKeOI/Fvjax1S51iOzjsVez1B4E8pGdlG0Drl25rmfh5/wAExfgb8L/HOheLdC03&#10;WYtZ0W7jvrR5tUeRBKhypKkcjI6V9YUUAfEVr4d1X41f8FQLrXL/AEu+j8I/C7w8LbT7m5iZLefU&#10;Jx8zR5GHIE8gJHQwL7V9u0UUAfGt/wD8El/2fNSvri7n0rXDNcSNK5GryAbmJJ4x6mptC/4JR/AH&#10;w7ren6tZaXri3ljcR3UDNq0jASIwZSRjkZAr7EooA4j4vfBXwV8ePCMnhnx34ftvEGjs4lWKYsjw&#10;yAECSORSHjbBI3KQcEjoSK8Z+Fn/AATd+Anwi8XWvibSPCMl9q9nKJrOXVr2W6S2kByrJGx27gQC&#10;GYEgjIINfTtFAHm/x7+AHhH9pLwMnhLxrBdXGjLdx3wSzuDA/moGCncO2HbivnX/AIdFfs7/APQJ&#10;17/wcSf4V9pUUAeFfs7fsX/DP9lzWNY1PwJZ6ja3WqwJbXJvb1rgFFbcMA9Dk17rRRQB5X8Of2av&#10;BPws+KXjT4gaDb3kXiPxfIZdUknumkjdi5f5EPC/MT0r1SiigAooooAKKKKACiiigAooooAKKKKA&#10;CiiigAqhD/yHLz/r2h/9Clq/VCH/AJDl5/17Q/8AoUtAF+iiigAooooAKKKKACiiigAooooAKKKK&#10;ACiiigAooooAKKKKACiiigAooooAKKKKACiiigAooooAw9ct1uNUsVcuAIZj+7kZD96PuCKr/wBl&#10;w/37n/wKl/8Aiquar/yF7L/rhN/6FFRXRT2Oao3zFP8AsuH+/c/+BUv/AMVR/ZcP9+5/8Cpf/iq4&#10;r4g/HHw18M9ah0vWftn2qa3W5X7PCHXYWZRzkc5Q1zK/taeAywBbUgPU2o4/8eq7xJtI9b/suH+/&#10;c/8AgVL/APFUf2XD/fuf/AqX/wCKrK8GePtB+IGnveaFqEd7HGQsqAFZIiRwGUgEd/Y4OM10NPQW&#10;pT/suH+/c/8AgVL/APFUf2XD/fuf/AqX/wCKq5RTsguyn/ZcP9+5/wDAqX/4qj+y4f79z/4FS/8A&#10;xVXKKLILsp/2XD/fuf8AwKl/+Ko/suH+/c/+BUv/AMVVyiiyC7Kf9lw/37n/AMCpf/iqP7Lh/v3P&#10;/gVL/wDFVcoosguyn/ZcP9+5/wDAqX/4qj+y4f79z/4FS/8AxVXKKLILsp/2XD/fuf8AwKl/+Ko/&#10;suH+/c/+BUv/AMVVyiiyC7Kf9lw/37n/AMCpf/iqP7Lh/v3P/gVL/wDFVcoosguyn/ZcP9+5/wDA&#10;qX/4qj+y4f79z/4FS/8AxVXKKLILsp/2XD/fuf8AwKl/+KqbQ9Jgl0/cXuQfOmHy3UqjiVh0DVNU&#10;3h//AJBp/wCu8/8A6NesamyNae4/+xbf/npd/wDgZN/8XR/Ytv8A89Lv/wADJv8A4updU1S00TTr&#10;m/v7iO0s7dDJLNKcKijqTXkuoftafDuxvDAl/eXig4M9vaN5f/j2CfwFYG56r/Ytv/z0u/8AwMm/&#10;+Lo/sW3/AOel3/4GTf8AxdVvCvi7R/G+jx6pod/FqNi7FRLHkYYdVZSAVPI4IB5HrWxQBQ/sW3/5&#10;6Xf/AIGTf/F0f2Lb/wDPS7/8DJv/AIuuC+IH7QnhT4a+IDo2sfbvtgiWb/R4A67WzjncPSub/wCG&#10;wvh/66p/4CD/AOKoA9h/sW3/AOel3/4GTf8AxdH9i2//AD0u/wDwMm/+LrM8B+O9M+I3h2LWtI87&#10;7FI7Rr56bGypweMmqfij4o6F4S8UaH4evpZG1TWJBHbxQoG25YKC/Pygk8fQ0Ab/APYtv/z0u/8A&#10;wMm/+Lo/sW3/AOel3/4GTf8AxdX6KAKH9i2//PS7/wDAyb/4uj+xbf8A56Xf/gZN/wDF1fooAof2&#10;Lb/89Lv/AMDJv/i6P7Ft/wDnpd/+Bk3/AMXV+igCh/Ytv/z0u/8AwMm/+Lo/sW3/AOel3/4GTf8A&#10;xdX6KAKH9i2//PS7/wDAyb/4uqWraTBHaxkSXRP2iAfNdynrKg7t/wDqrcqhrX/HnH/182//AKOS&#10;gA/sW3/56Xf/AIGTf/F0f2Lb/wDPS7/8DJv/AIur9YPjDx1oPgHTkvtf1KLTbZ32I0gZi7YzhVUE&#10;ngdhQBf/ALFt/wDnpd/+Bk3/AMXR/Ytv/wA9Lv8A8DJv/i68qsf2s/h3e6gts1/d2qMcC5ntGEXt&#10;nGSPxH1xXr9tcw3lvFcW8qTwSoJI5Y2DK6kZDAjggjvQBV/sW3/56Xf/AIGTf/F0f2Lb/wDPS7/8&#10;DJv/AIur9eL6j+1p4E0vULqzmOp+dbytC+21BG5SQcfN6igD1n+xbf8A56Xf/gZN/wDF0f2Lb/8A&#10;PS7/APAyb/4uvHv+Gwvh/wCuqf8AgIP/AIqvarO6S+s4LmLPlzIsi7hg4IyP50AVv7Ft/wDnpd/+&#10;Bk3/AMXR/Ytv/wA9Lv8A8DJv/i6wND+KOheJPG+reFbCWSfU9Mj8y4YIPK6qCA2eSC4B46g111AF&#10;D+xbf/npd/8AgZN/8XR/Ytv/AM9Lv/wMm/8Ai6v0UAUP7Ft/+el3/wCBk3/xdH9i2/8Az0u//Ayb&#10;/wCLq/RQBQ/sW3/56Xf/AIGTf/F0f2Lb/wDPS7/8DJv/AIur9FAFD+xbf/npd/8AgZN/8XR/Ytv/&#10;AM9Lv/wMm/8Ai6v0UAYd/pMC3WmgSXWGuCDm7lP/ACykPHzcdO1Xf7Ft/wDnpd/+Bk3/AMXRqX/H&#10;5pf/AF8t/wCiZKv0AUP7Ft/+el3/AOBk3/xdH9i2/wDz0u//AAMm/wDi6v1wXjL42+FvA3iWw0DU&#10;LqWXVbtlUQWsfmGLcQF8zn5c5yB1xz3GQDrv7Ft/+el3/wCBk3/xdH9i2/8Az0u//Ayb/wCLq/WX&#10;4o8RWnhHw/f6zf8AmfY7KIzS+Uu5to9B3oAl/sW3/wCel3/4GTf/ABdH9i2//PS7/wDAyb/4uvHv&#10;+Gwvh/66p/4CD/4qtbwn+054M8ZeIrHRdPOofbbx/Li822CrnBPJ3cdKAPS/7Ft/+el3/wCBk3/x&#10;dH9i2/8Az0u//Ayb/wCLrl/iB8ZvCfwzZItb1IJeSLuSzt0MsxHqQPuj3YjNZ3gX9oLwV8QtRXT9&#10;O1JoNQfiO2vYzE0nsp6E+wOfagDuf7Ft/wDnpd/+Bk3/AMXR/Ytv/wA9Lv8A8DJv/i6v0UAUP7Ft&#10;/wDnpd/+Bk3/AMXR/Ytv/wA9Lv8A8DJv/i6v0UAUP7Ft/wDnpd/+Bk3/AMXR/Ytv/wA9Lv8A8DJv&#10;/i6v0UAUP7Ft/wDnpd/+Bk3/AMXR/Ytv/wA9Lv8A8DJv/i6v0UAUP7Ft/wDnpd/+Bk3/AMXVKHSY&#10;DrN0nmXWBbwn/j7lzy0nfdnt/P1rcqhD/wAhy8/69of/AEKWgA/sW3/56Xf/AIGTf/F0f2Lb/wDP&#10;S7/8DJv/AIur9Z3iHXrPwvod9q2oSiGys4WmlbIzgDOBnqT0A7kgUAO/sW3/AOel3/4GTf8AxdH9&#10;i2//AD0u/wDwMm/+Lql4J8Yaf4+8M2WvaX5v2C73+X5ybX+V2Q5GT3U03xl460P4f6SdS17UI7C1&#10;ztXcCzSN/dVQCWP0FAF/+xbf/npd/wDgZN/8XR/Ytv8A89Lv/wADJv8A4uvOfCv7TXgLxbq0Wmwa&#10;jNZXUzBIft0BjWRicABuQD9cV6lNNHbwvLK6xRRqWd3OFUAZJJ7CgCn/AGLb/wDPS7/8DJv/AIuj&#10;+xbf/npd/wDgZN/8XXl2oftXfDuw1Q2f9pXFyqtta6t7VmhHrz1I9wD7Zr1DQde0/wAT6Tb6npV3&#10;HfWFwu6OeI5DD+hHcHkUAL/Ytv8A89Lv/wADJv8A4uj+xbf/AJ6Xf/gZN/8AF1514k/aX8CeGNam&#10;0ye/nu5rdtlxLZ27SxQtnBDN3x/s5/PivRdD1yw8TaTa6ppd1He2Fym+KePowzj8DkEEHkEYoAP7&#10;Ft/+el3/AOBk3/xdH9i2/wDz0u//AAMm/wDi6xZ/iPpEPj+Dwcnn3GsyW/2l1hjDRwx4JzI2fl6D&#10;/vpfWupoAof2Lb/89Lv/AMDJv/i6P7Ft/wDnpd/+Bk3/AMXV+igCh/Ytv/z0u/8AwMm/+Lo/sW3/&#10;AOel3/4GTf8AxdX6KAKH9i2//PS7/wDAyb/4uj+xbf8A56Xf/gZN/wDF1fooAof2Lb/89Lv/AMDJ&#10;v/i6P7Ft/wDnpd/+Bk3/AMXV+igCh/Ytv/z0u/8AwMm/+Lo/sW3/AOel3/4GTf8AxdX6KAKH9i2/&#10;/PS7/wDAyb/4uj+xbf8A56Xf/gZN/wDF1fooAof2Lb/89Lv/AMDJv/i6P7Ft/wDnpd/+Bk3/AMXV&#10;+igCh/Ytv/z0u/8AwMm/+LqlNpMA1m1TzLrBt5j/AMfcueGj77s9/wCXpW5VCb/kOWf/AF7Tf+hR&#10;UAH9i2//AD0u/wDwMm/+Lo/sW3/56Xf/AIGTf/F1fqpq2qW+iaVe6jdtstbOF7iVgM4RFLMfyBoA&#10;j/sW3/56Xf8A4GTf/F0f2Lb/APPS7/8AAyb/AOLrk/hr8aPDfxWmvodDkuPOs1R5I7qLyyVYkAjk&#10;5GRz9R61c+KnxEh+F3hCbXp7KS/jjlji8mNwhO44zkg0AdB/Ytv/AM9Lv/wMm/8Ai6P7Ft/+el3/&#10;AOBk3/xdReF9cXxP4Z0jWEiaBNQs4btYmOSgkQOFJ74zWpQBQ/sW3/56Xf8A4GTf/F0f2Lb/APPS&#10;7/8AAyb/AOLq/RQBQ/sW3/56Xf8A4GTf/F0f2Lb/APPS7/8AAyb/AOLq/RQBQ/sW3/56Xf8A4GTf&#10;/F0f2Lb/APPS7/8AAyb/AOLq/RQBQ/sW3/56Xf8A4GTf/F0f2Lb/APPS7/8AAyb/AOLqjpPjjQtc&#10;17UNFsdRjudU0/P2q2UNuiwcc5GOprdoAof2Lb/89Lv/AMDJv/i6P7Ft/wDnpd/+Bk3/AMXV+igC&#10;h/Ytv/z0u/8AwMm/+Lo/sW3/AOel3/4GTf8AxdX64n4afF3QfivFqEmh/attiUWX7TFs+/uxjk5+&#10;6aAOn/sW3/56Xf8A4GTf/F0f2Lb/APPS7/8AAyb/AOLq/RQBQ/sW3/56Xf8A4GTf/F0f2Lb/APPS&#10;7/8AAyb/AOLq/XGfFj4lQ/Cnwn/blxYyahH56QeTHIEOWzzkg+lAHSf2Lb/89Lv/AMDJv/i6P7Ft&#10;/wDnpd/+Bk3/AMXTtF1Iazo9hqCoYluoI5whOSoZQ2M/jV2gCh/Ytv8A89Lv/wADJv8A4uj+xbf/&#10;AJ6Xf/gZN/8AF1fooAof2Lb/APPS7/8AAyb/AOLo/sW3/wCel3/4GTf/ABdX6KAKH9i2/wDz0u//&#10;AAMm/wDi6P7Ft/8Anpd/+Bk3/wAXV+igCh/Ytv8A89Lv/wADJv8A4uj+xbf/AJ6Xf/gZN/8AF1fo&#10;oAof2Lb/APPS7/8AAyb/AOLo/sW3/wCel3/4GTf/ABdX6KAKH9i2/wDz0u//AAMm/wDi6P7Ft/8A&#10;npd/+Bk3/wAXV+igCh/Ytv8A89Lv/wADJv8A4uj+xbf/AJ6Xf/gZN/8AF1fooAof2Lb/APPS7/8A&#10;Ayb/AOLo/sW3/wCel3/4GTf/ABdX6KAKH9i2/wDz0u//AAMm/wDi6P7Ft/8Anpd/+Bk3/wAXV+ig&#10;Ch/Ytv8A89Lv/wADJv8A4uj+xbf/AJ6Xf/gZN/8AF1fooAof2Lb/APPS7/8AAyb/AOLo/sW3/wCe&#10;l3/4GTf/ABdX6KAKH9i2/wDz0u//AAMm/wDi6P7Ft/8Anpd/+Bk3/wAXV+igCh/Ytv8A89Lv/wAD&#10;Jv8A4uj+xbf/AJ6Xf/gZN/8AF1fooAof2Lb/APPS7/8AAyb/AOLo/sW3/wCel3/4GTf/ABdX6KAK&#10;H9i2/wDz0u//AAMm/wDi6P7Ft/8Anpd/+Bk3/wAXV+igCh/Ytv8A89Lv/wADJv8A4uj+xbf/AJ6X&#10;f/gZN/8AF1fooAof2Lb/APPS7/8AAyb/AOLo/sW3/wCel3/4GTf/ABdX6KAKH9i2/wDz0u//AAMm&#10;/wDi6P7Ft/8Anpd/+Bk3/wAXV+igCh/Ytv8A89Lv/wADJv8A4uj+xbf/AJ6Xf/gZN/8AF1fooAof&#10;2Lb/APPS7/8AAyb/AOLo/sW3/wCel3/4GTf/ABdX6KAKH9i2/wDz0u//AAMm/wDi6P7Ft/8Anpd/&#10;+Bk3/wAXV+igCh/Ytv8A89Lv/wADJv8A4uj+xbf/AJ6Xf/gZN/8AF1fooAof2Lb/APPS7/8AAyb/&#10;AOLo/sW3/wCel3/4GTf/ABdX6KAKH9i2/wDz0u//AAMm/wDi6P7Ft/8Anpd/+Bk3/wAXV+igCh/Y&#10;tv8A89Lv/wADJv8A4uj+xbf/AJ6Xf/gZN/8AF1fooAof2Lb/APPS7/8AAyb/AOLo/sW3/wCel3/4&#10;GTf/ABdX6KAKH9i2/wDz0u//AAMm/wDi6P7Ft/8Anpd/+Bk3/wAXV+igCh/Ytv8A89Lv/wADJv8A&#10;4uj+xbf/AJ6Xf/gZN/8AF1fooAof2Lb/APPS7/8AAyb/AOLo/sW3/wCel3/4GTf/ABdX6KAKH9i2&#10;/wDz0u//AAMm/wDi6P7Ft/8Anpd/+Bk3/wAXV+igCh/Ytv8A89Lv/wADJv8A4uj+xbf/AJ6Xf/gZ&#10;N/8AF1fooAof2Lb/APPS7/8AAyb/AOLo/sW3/wCel3/4GTf/ABdX6KAKH9i2/wDz0u//AAMm/wDi&#10;6P7Ft/8Anpd/+Bk3/wAXV+igCh/Ytv8A89Lv/wADJv8A4uj+xbf/AJ6Xf/gZN/8AF1fooAof2Lb/&#10;APPS7/8AAyb/AOLo/sW3/wCel3/4GTf/ABdX6KAKH9i2/wDz0u//AAMm/wDi6P7Ft/8Anpd/+Bk3&#10;/wAXV+igCh/Ytv8A89Lv/wADJv8A4uj+xbf/AJ6Xf/gZN/8AF1fooAw7DSYGutSBkusLcADF3KP+&#10;WUZ5+bnr3q7/AGLb/wDPS7/8DJv/AIujTf8Aj81T/r5X/wBEx1foAof2Lb/89Lv/AMDJv/i6P7Ft&#10;/wDnpd/+Bk3/AMXV+igCh/Ytv/z0u/8AwMm/+Lo/sW3/AOel3/4GTf8Axdc9rPxU0HQ/HWl+EbiW&#10;VtZ1BQ0SRIGVQc43nPy52ntXVXl5Dp9pPdXMqwW8CNLLK5wqKoyST6ACgCt/Ytv/AM9Lv/wMm/8A&#10;i6P7Ft/+el3/AOBk3/xdeWar+1h8O9Mu/ITUbq/xwZbW1YoPxbGfwzXofgzx5oXxA0v+0NB1CO/t&#10;wdr7QVeNsdGUgEH6igDQ/sW3/wCel3/4GTf/ABdH9i2//PS7/wDAyb/4uuN8f/HTwl8ONSTTdUu5&#10;ptSZd5tLKIyyIp5BbHC5HOCc45xit/wP8QNC+I2j/wBpaDfLeW6tskXaUeJsZ2spGQf0PYmgDT/s&#10;W3/56Xf/AIGTf/F0f2Lb/wDPS7/8DJv/AIusTxn8SNI8DX2j2V/9onvtWn+z2lraR+ZI7ZAzjIwM&#10;kDPvXVUAUP7Ft/8Anpd/+Bk3/wAXR/Ytv/z0u/8AwMm/+Lq/RQBQ/sW3/wCel3/4GTf/ABdH9i2/&#10;/PS7/wDAyb/4ur9FAFD+xbf/AJ6Xf/gZN/8AF0f2Lb/89Lv/AMDJv/i6v0UAUP7Ft/8Anpd/+Bk3&#10;/wAXVLRdJgk0awcyXQLW8ZO27lUfdHQBsCtyqGg/8gPTv+vaP/0EUAH9i2//AD0u/wDwMm/+Lo/s&#10;W3/56Xf/AIGTf/F1frkviN8TtD+Fuk2+oa5LIsVxN5MccCh5GOCSQuRwMcntketAG9/Ytv8A89Lv&#10;/wADJv8A4uj+xbf/AJ6Xf/gZN/8AF1fooAof2Lb/APPS7/8AAyb/AOLo/sW3/wCel3/4GTf/ABdc&#10;hovxu8LeIvHkvhHTbqW81OPfmWKPMBKLlgHzzjkcDqK76gCh/Ytv/wA9Lv8A8DJv/i6P7Ft/+el3&#10;/wCBk3/xdX6juLiK0t5Z55UhgiUvJJIwVUUDJJJ6ADvQBU/sW3/56Xf/AIGTf/F0f2Lb/wDPS7/8&#10;DJv/AIuuV+H/AMZfDfxM1TU7HQpbid7AZklki2I6lioZSTkg47gV1Wt69p3hvTZtQ1W9g0+yhGXn&#10;uHCqPbnqfQDk0AH9i2//AD0u/wDwMm/+Lo/sW3/56Xf/AIGTf/F15db/ALVngG81qDTba6vbh55l&#10;hjmS0YRlmbAPODjPtXsFAFD+xbf/AJ6Xf/gZN/8AF0f2Lb/89Lv/AMDJv/i6v0UAUP7Ft/8Anpd/&#10;+Bk3/wAXR/Ytv/z0u/8AwMm/+Lq/RQBQ/sW3/wCel3/4GTf/ABdUta0mCPRr9xJdErbyEbruVh90&#10;9QWwa3Koa9/yA9R/69pP/QTQAf2Lb/8APS7/APAyb/4uj+xbf/npd/8AgZN/8XV+qmqarZ6Hp1xf&#10;6hcx2dlboZJZ5m2qijuTQBH/AGLb/wDPS7/8DJv/AIuj+xbf/npd/wDgZN/8XXlkf7WPw6k1T7J/&#10;aV0ke7aLtrRxD9em7H/Aa9F8QeNNL8OeEbjxLPMbjSYYVn861xJvRiACvPPUUAXv7Ft/+el3/wCB&#10;k3/xdH9i2/8Az0u//Ayb/wCLrx7/AIbC+H/rqn/gIP8A4qtzwT+0l4P8feJrLQdL+3/b7vf5fnW4&#10;VPlRnOTuPZTQB6L/AGLb/wDPS7/8DJv/AIuj+xbf/npd/wDgZN/8XV2SRYY2d2CIo3MzHAAHUk1w&#10;/wAJvijH8WNJv9TttMlsLK3umtYpJZQ3nkAEsAAMDDL+ftQB1f8AYtv/AM9Lv/wMm/8Ai6P7Ft/+&#10;el3/AOBk3/xdYPxG+J2h/C3SbfUNclkWK4m8mOOBQ8jHBJIXI4GOT2yPWutoAof2Lb/89Lv/AMDJ&#10;v/i6P7Ft/wDnpd/+Bk3/AMXUmq6pbaLpl1qF5KsNraxNNLIxwAqjJrF+H/xA0r4leH/7Y0fz/sfm&#10;tD/pEexty4zxk8cigDW/sW3/AOel3/4GTf8AxdH9i2//AD0u/wDwMm/+Lq/XCRfFSG6+Lk3gW202&#10;aee2tRdXN8JBshBUEArjPO5B1/ioA6z+xbf/AJ6Xf/gZN/8AF0f2Lb/89Lv/AMDJv/i6868U/tM+&#10;APCl9LZzarJfXcTtHLHYwNJsYHBBbhTznoT0rovh78XvC3xOjl/sHURNcwrvltJkMc0a5xnaeo6c&#10;rkDI55oA6P8AsW3/AOel3/4GTf8AxdH9i2//AD0u/wDwMm/+Lqh4y8daH8P9JOpa9qEdha52ruBZ&#10;pG/uqoBLH6CuI8K/tNeAvFurRabBqM1ldTMEh+3QGNZGJwAG5AP1xQB6N/Ytv/z0u/8AwMm/+Lo/&#10;sW3/AOel3/4GTf8AxdReJPE2l+EdJm1PWb2LT7CIgPNKeMk4AAHJJPYV5a37W3w6GoC3+33hi3bf&#10;tQs38oD+9j72P+A5oA9X/sW3/wCel3/4GTf/ABdH9i2//PS7/wDAyb/4unaLrVj4i0u21LTLqK9s&#10;blN8U8LZVh/iDkEdQQQatTTR28LyyusUUalndzhVAGSSewoAp/2Lb/8APS7/APAyb/4uj+xbf/np&#10;d/8AgZN/8XXJ+BPjR4Z+JGvajpWhzT3M1ipd5mi2xOobblDnkE+3Su7oAof2Lb/89Lv/AMDJv/i6&#10;P7Ft/wDnpd/+Bk3/AMXV+igCh/Ytv/z0u/8AwMm/+Lo/sW3/AOel3/4GTf8AxdX6KAKH9i2//PS7&#10;/wDAyb/4uj+xbf8A56Xf/gZN/wDF1fooAof2Lb/89Lv/AMDJv/i6P7Ft/wDnpd/+Bk3/AMXV+igC&#10;h/Ytv/z0u/8AwMm/+Lo/sW3/AOel3/4GTf8AxdX6KAKH9i2//PS7/wDAyb/4uj+xbf8A56Xf/gZN&#10;/wDF1fooAof2Lb/89Lv/AMDJv/i6i0+1S01m8RDIwNvCf3krSH70vdiTWpVCH/kOXn/XtD/6FLQB&#10;fooooAKKKKACiiigAooooAKKKKACiiigAooooAKKKKACiiigAooooAKKKKACiiigAooooAKKKKAM&#10;fVf+QvZf9cJv/QoqKNV/5C9l/wBcJv8A0KKiumn8JzVPiPjr9sb/AJKbpn/YHi/9HT1HefDHwFD8&#10;E4vEJ1jyPEjWazC3+2od8xP3PLxu59B069Kk/bG/5Kbpn/YHi/8AR09afg39lO18Y+BdM1uPxBNa&#10;3d9bCZYWtwyKx7E7gcVnvJ6Gl7RWpT/Y70/UJPHeqXkIddOjsGinfadhdnQoufX5WP0B9a9E+Kn7&#10;SWpeCfG1/wCGtK8OJfz2YjLXEkrNv3xo/CKuRgNjrXkH7PvxK1vwf480zw6Lo3OjX12LWS0LbkV2&#10;O0SIe3OCcdR+GPQvHX7Ulxp/iq90vwboVreT+d5D3k8bO1zIvyjaiEEgYwCScjHApp2juJq8tirp&#10;P7Y97bagIde8MokOcObSVlkTpztcc9+MivbfEfxb8PeG/Alv4smuGn026RTarCMyTMwyEAPQ8HOe&#10;mDXx78Yte8beIrjS7vxnpLabLskjtWez+zs6gqWHPJAJHXpuPrXqdx8M9T+I37NPg/8AscCa/wBO&#10;aaZbUtt85TLICFJ43DgjPvTUnqhOK0Yy4/bA128uJJNM8JwmyQjPmSSSsPqygAfl+der/CH44W3x&#10;O0TWL+6sP7GGkqrXLtN5ke0qxLA4GAAhPNfNHhf4nfED4I2p0v8As9rOzExlNrqliyqWIGfm+VuQ&#10;B3rrte+LOneNvg74umstJg0LxBPNarqQtBhLmMyHDj3zkHPPI5OeEpPqxuK6I6TxJ+188mpPa+Fv&#10;Dx1CJCcXF0zZkA7iNRkD6n8BWx8Mf2qLXxVr1vouv6Yuj3dw/lRXMUhaIyE4CMpGVyeM5PJ7V4X8&#10;HtY8e6LHqUvgjTDeFyi3M0doszL1Krk8gdTjvj2p/iL4f/EvxR4jn1y88L3yajM6yPJb2gjG8AAN&#10;gcZ4BJ7nmlzS3Hyx2Pu2iiiug5wooooAKKKKACiiigAooooAKm8P/wDINP8A13n/APRr1DU3h/8A&#10;5Bp/67z/APo16xqbI1p7ieJPD9n4r0K90jUFZ7K8jMUyoxUlT1Ge1Z9j8OPCum6X/Ztt4d0yOyK7&#10;Gh+yoQw/2iRkn3PNdHXiXx2+Ll7Y3EfgXwcjX3i7Ux5bNbkE2iMOTns5HOT90fN6VgdBx37LMaad&#10;8UfiNpukO7+HYZmEPOV+WZ1iOf8Ac3c9wK+nq8++CfwntvhL4RSwDrcapckTX9yvR5MfdX/ZXoPX&#10;k8ZxXoNAFO60ewvpfNubG2uJMY3ywqxx6ZIrxH9qDXbDwv4Pg0DSdNtf7e1+T7LCsMCCRY8gORjk&#10;EkhB/vH0r3eaaO3heWV1iijUs7ucKoAyST2FfNXwuV/jl8c9V8dXKM2gaGRb6Ykg4LDOw49QC0h9&#10;C60Aeu+A/hfbeFvhRD4PllkXzrOSG8nt32v5kqnzGQ9sFjg+wr548XfDDSvhf+0B8PLXSri9uVvL&#10;uCeWS+lEj7vPx1CjsK+wq+bPjt/ycd8L/wDrrB/6UUAfSdFFFABRRRQAUUUUAFFFFABVDWv+POP/&#10;AK+bf/0clX6oa1/x5x/9fNv/AOjkoAv1z3i3wDofjptO/tyxXUIrCYzxQSnMZcrj5l/iGOx4roaR&#10;mCqSTgDkk0AeZfGrwT4Wb4T+IjdaVY2sdpYyzW8kNuiNFKqkx7SAMZbaMd8471k/sl3F5cfBmw+1&#10;MzRx3M6W5b/nmH6D23F64n4heJNT/aN8XjwN4UkaLwrYzK+q6svMcmD2P8QGDtX+IjPQZr6H8N+H&#10;bHwnoNjo+mxeTY2cQiiXOTgdye5JySfUmgDTrOfw7pUjs76ZZszHJZrdCSfXpWjXM/Ejxxa/DrwX&#10;qevXW1vs0f7mIn/WynhEH1JGcdBk9qAPBfjFZW3xS+MWg/DrRraC3sbFvtWrT2saqRxlgSP7qHA/&#10;2pMdq908efDXS/iD4dttEvZ72ysreVZU/s+YRt8qMgUkg5XDHj2Febfsr+C7m10DUPGusbpdb8Ry&#10;tN5kn3hDuJB/4G2W+gWvdaAPlj9nPw7a+Ef2gvHGjWTSNaWNrLDE0zBnKiaPqQBk/hX1PXzZ8G/+&#10;TpPiR/1ym/8AR8VfSdABRRRQAUUUUAFFFFABRRRQBQ1L/j80v/r5b/0TJV+qGpf8fml/9fLf+iZK&#10;v0AebfGf4tD4eadbafpcP9peLNUPladp6DcSxOPMYD+EHp6kY7Ej5v8AiR8Mbr4f618Or3Wb2TUf&#10;E+talJcancO+4bhJb7UB77dzc9yfTFd5qnw2+KulfFrxB4t0TT9MvZrmeRbO61CdXeKDJChAWG35&#10;MD1xx3OeC+Ns3xNk8QeCz4wt9NjvFupP7LFqV2tJvh3b8E8Z8v8AWgD7apk0MdxE0UsayxsMMjgE&#10;EehBrm/hzJ4pk8LxHxjHbRa35j71tMbNmfl6E84rp6AMuTw/osMbySabYRxoCzM0CAADqScdK+dv&#10;hDYR/F345ax43jt1t/D2iH7NpscaBFd8FVOB32lnPu612X7UnxBl8OeDofDemFn1zxC32WOOI/OI&#10;iQHPXq2Qg9dzeld38JvAMPw18B6ZoaBTcRp5l1Iv/LSduXP0zwPYCgD5/wDCeqaR4b/ai8XS+OfJ&#10;t5p5JP7MudRT92gMi+UQzcL+7AAbpwRkZrU/as02z1DxB4IXQIYm8W3lzvhltAPMePK7HYjqN3IY&#10;9MN71HoOkwftQ/EzxJd68WXw1oH+iWVpCBHKxdnCuzgZ/gLEZxkqOgOcPx38PtR/Zc17T/GXhm9X&#10;UtJkmFpJbahGrSxhgW2b8dCFb5l2kdDnNAH15RVTSdQj1fS7O+iVliuoUnRW6gMoYA/nVugAoooo&#10;AKKKKACiiigAqhD/AMhy8/69of8A0KWr9UIf+Q5ef9e0P/oUtAF+vBv2i/gzour+H/EvjG4u9S/t&#10;KC081LdbgfZwyKFHybfQc817zXB/Hf8A5I74t/68H/pQBjfsu/8AJCfDP/b1/wClUtedfES1j+JX&#10;7VWheGdSXztH0u2Er27ZKOfLMxyP9o+Wp9hXov7Lv/JCfDP/AG9f+lUtcDH+5/bYl3/L51j8nv8A&#10;6IP/AIk/lQB0n7Tnw50S6+E+oalbaba2d/pPlzW81vEsZC71Vk4xxtJ49QK5H4nfEW/v/wBk3Qb4&#10;ysLrVzDp1xLk7n2eZvJP+15Jz/vGvVf2i5Fj+CvioscD7Oi/iZUA/U189eOLOSH9jnwMME7dVaU8&#10;dAzXZH/oQoA+hvhz8KfDem/DLSdKn0WzuVubGNrxp4FZ5ZHQFyWxnqTj0wMdK8i+Aup3fgu8+LHh&#10;CCaRk0kXFzZNuJ2NGXQkD1OIz+FfR/hSZbjwvo8qHKPZwsp9igNfPfwJhW8/aO+J84xLAHuYm4yp&#10;zcjj/wAdNAG3+yTotjqXwb1CO5to511C+nju94yZV2KuGPXGCfzPrWX+zB4ug8IfBHxNqmouf7K0&#10;vUZnSXPLjy4jsA9SxGPUvWsf2fvFvhddV0rwX40TSvDGqOzy2V1bB5INw2sEbB/h4yCp4HpmuX1r&#10;wDayax4Z+CmhTyzWFq/9r+Ir0jBfoQDj7pIKgDp88foTQB2f7P8ApRsdJ1b4i+KbiCz1XxPP5qyX&#10;MgRYrfP7tAWxjOMgf3VSvbLW6hvrdJ7eaO4gcZWSJgysPYjrXzTY+HNM+MH7RHiPSddgafw94bsx&#10;b2WmLKyRKV2Jn5ccZLnjH8I5ArR+Esa/Df8AaE8V+BNOkmHh2a2W9trVnLiCTbG/BY5Aw7jPJOFz&#10;nGaAPoqiiigAooooAKKKKACiiigAooooAKKKKACiiigAqhN/yHLP/r2m/wDQoqv1Qm/5Dln/ANe0&#10;3/oUVAF+vFf2svFTaL8Mf7ItjuvtcuUtI41B3FAQzkfkq/8AA69qr5H+OHjw6h+0FpKJpl1r2neF&#10;dkj2VmpctMcOx6ED5vKU8fwYoAseHvDx/Z/+PnhO03bNO13TIbOcqflM5VUbr/02RG+j16T+1x/y&#10;Ri+/6+7f/wBDrxX48fFe5+Jmi6ZKvg7WNDvNJuPtEd9OpKIpHzA/IMchDnP8Nel/HnxRH42/Zjs9&#10;cjx/pxtJXAGAr7sOv4MGH4UAY/hX49eKm8E6Bp/gvwHe65b6Zp1va3F/NG5jaRIlV1QKOcEHvk+g&#10;r1T4L/Gqz+LljeobNtK1mwIW6sZH3YzkblOASMgggjIPB6jO98JUWP4V+DgqhR/Y1mcAY5MKEn86&#10;8Y8FxjTf2yPF1vYfJbTWZedU5BLRwSMT6fvD+ZxQBD4f/a31TWLe/s4vCj6t4h87y7Ox01ZGUoAc&#10;ySH5jgHHAHryOtdB4s+Pfifwf4V8EXuo+Hbey1XXLieG6srkSIbcJKFQgE5yVYNz61h/sXxp9k8Z&#10;ybV3/bYl3Y5xh+M0/wDbDB+3fD044+3S/wA4aAPofVbxtP0u8ulUM0ELyhW6EqpOP0rx3wT8edT8&#10;UfBfxN40n020hvNKmlijtoy3luFjjYE5Oesh/KvW/Ev/ACLuq/8AXpL/AOgGvlb4Q/8AJpfxC/6+&#10;7j/0Rb0AdVov7UHinxdoNsfDfgS41nVk3fbpYVc2sB3tsVcZJJQKeSOc8Gun+HH7Ql144TXNGutB&#10;bSvGmm2ss0emysQty6A/IA2GVs7cqecHOeuNT9ltFX4F+GyFALG5JIHU/aZRk/gB+VcF44g/s/8A&#10;bG8IS6fkXF3ZK9z5Y3E/LOjZH/XNF+gGaAPPPh/4z8e6b8W/GOo6V4Sjv9eus/btPZzi2y4Jx83r&#10;gda+r/hzrWv+IPC8V54m0hdE1VpHVrNTkBQflPU9RXjfwX/5OU+J3/A//Rq19F0AVdU1S10XTbm/&#10;vp0trO2jaWaaQ/KiqMkn8K8Ot/jx448cGe88CeAG1HQ4Syre6hOIjNg8lQWUfgCx/lWp+1tfXFn8&#10;G7xIGZVuLuCGbb3TcWx+arXNeBdU+NVh4L0KDRvDXhU6StlD9lZ3cM8ZQFWbEw+Yg5PHUmgD0P4R&#10;/GaD4lTajpd7pk2g+JNNOLvTZySQM4LKSAcZ4II4yOuc1yXwP+JyeIfC3jXUrXw3pGhyaSCwj02D&#10;ylnKo7Dfjr0/U1R+Hfw9+IJ+ODeNfE+mabp0dxatBcjTpgUb92FX5SzHqq557Vyv7M//ACTv4p/7&#10;sn/omWgDX8NftW+IPFeitBo/guXWfEnmMWhslc28EPy7XY8kkksMcDpz2rs/hL8fLnxp4quvCniX&#10;Q38O+I4UMiwsW2yAAErtYZU7Tu7ggE1k/sZRqvwpvHCqHbVJQWxycRxYqr4stYrf9szwY8abXn0m&#10;SSQ5PzMIrtc/kqj8KAOo+Lfx+i8A61b+HNF0mbxH4ouACLOHOI93K7sAkkjnaO3JIrxP45fFDxn4&#10;l8ANpXirwPc6Ar3Uc0V8quIiV3fIdw6nP97t0rs/gVDHqn7RnxOv7tRLeWtxPDA7jJRPPKcZ6fKi&#10;jPpx3rpf2wv+SPn/ALCEH8noA6vUPiPpPwv+EuiaxqzMy/YbaOC3iwZJ5DEMKufoST2ANcNN8bPi&#10;hDp515/hjt8PKPNKm6/0kR4zkr94cc58vFcH8a7rVZ/EXwcsNPgt7yVbK2mtbW8z5Es7GMAPyMg7&#10;VHXofevSW174+MpB8M+EyDwQZH/+P0Ael/Dv4gaZ8TPCttrmlFhDISkkMn34ZB95G9xkfUEGumrx&#10;j9mn4b+I/hvpev2+v28Np9sukngit5hIg+UhsYJx/COfSvZ6ACiiigAooooAKKKKACiiigAooooA&#10;KKKKACiiigAooooAKKKKACiiigAooooAKKKKACiiigAooooAKKKKACiiigAooooAKKKKACiiigAo&#10;oooAKKKKACiiigAooooAKKKKACiiigAooooAKKKKACiiigAooooAKKKKACiiigAooooAKKKKACii&#10;igAooooAKKKKAKGm/wDH5qn/AF8r/wCiY6v1Q03/AI/NU/6+V/8ARMdX6ACsnxV4bt/F3h+90e7m&#10;uLe3u02PJavskUZB+VsHB4rwr/jIz/qEf+QK9y8H/wBs/wDCL6b/AMJD5f8Abfkj7X5ONnmd8Y4/&#10;KgD5cuvhvpfwv/ag8EaZpU13PBcRJdu97KJH3lplPIA4wg/WvrDWNLg1zSb3Trncba8ge3l2HB2u&#10;pU4PY4NfPXxR/wCTuvh//wBeEX/oy5r6RoA5rRvhr4U8P6aLCw8PadBa42lDbq5f/eZgSx9yTXgn&#10;7P1nb6L+0X8QNL0ceVocMMwWFD8iss8YUDntmQD2r0H47fGKTwfDF4Z8NxtqHjPVB5VvBANzWwbj&#10;ew/vH+EfieBzofAX4Qj4V+GpDeutx4g1EiW+nB3YPOIwe4GTk9yT7UAcV+z/AAR3/wAavi9qFyBJ&#10;fW+o/Z4ZG+8sRmnBA9sRx/kKg+CrRaH+0F8ULG1K2+lDNw6qQkaMJAenQY3v9K6fxP8ABXXrHx1f&#10;+K/AXiOPw/f6mm2+trqATRSN13jIOCSM4x1zzzivPvF3hG4+FPhybw1Y6o+u/EDx/dCG5vSNhWMt&#10;+8I5yFJcjceoLHjbgAHS/DSRPil8VNc+JV/Isfh7SN2naM052px96XnpwxP1k/2a920/VbLVoTLY&#10;3lvexA4L28qyKD6ZBr5m8b+C4W+IHwz+ESTOvh2KzN5dxxuY/tTjzWdmx3PlPj03npVnWvD9j8Ef&#10;2g/BcfhaJ7DTNeUWt3YiV3jfL7N3zEngsrDngr7kEA+mqKKKACiiigAooooAKoaD/wAgPTv+vaP/&#10;ANBFX6oaD/yA9O/69o//AEEUAX6+Mv2nPgzovw50fS9T0671K7ury7aKQ31wJQF2luMKMc19m183&#10;ftuf8if4d/6/3/8ARZoA+ka8R+LvxC1TxT4gX4beBpN2t3IxqeoqSEsIeNw3Do2OvpkAfMePYNej&#10;u5tD1GOwbZfPbyLbsDjEhU7TntzivmDwB8O/jR8Nbe7j0bStFE15J5lzdXEySTTNzjcxboMnj3Pc&#10;0AQfDfwTZfDv9qqLQLB5JYLTT+ZZfvSM1sGZj6ZYnjtXufxx+JF58K/A/wDbdjaQXk/2mODy7gsF&#10;wwbJ4PXivmWGb4mf8NCzusGm/wDCdfZvmjJXyNnkr74zsx3r7Hh00avodnDrlnbXc/lRtcQyRrJG&#10;Jdo3YByOucUAZXww8Wz+OvAWja9dQR2099EZHihztU7iMDPPavI/GviDUv2gvF03gjwvcvb+ErFx&#10;/besQniYgn91GejDjj1IJ+6OfUPij4Z1HVPhfrOieF447S+ngENvHCwhUKXXeAeAAV3fnXi3gvwr&#10;8b/h/oMOj6JpGgWtnGSx+dGZ3PV2YtyTgfkB0AoAX9mDSrfQfi98TNMs1KWlncPbQqTkhEuJFUZ+&#10;gFRfFHVLD4m/HyPw1r2pR2Hg7w3B9pvPNmEUckm1ScsSOSXRPXAbHWuQ+C83xDX4teLTpMGntqbX&#10;5/twSldq/wCkN5nl8/3t/TPat3wj4D0Lx1+0946sfENn9thgM11Fbu7KrN5kYBOCMjD5xQB7X4R8&#10;W/CzWbiDSdAudBeZMCG1jhSMkjpsDKNx47ZPGa9Jr5s/aR+Cfhfw58O7jxLoGnR6JqOlywvvtCyB&#10;1aRUxjOMgsCD14r2T4R+IrrxZ8M/Dmq3pLXdxZoZXPV2X5S34kZ/GgDr6KKKACiiigAqhr3/ACA9&#10;R/69pP8A0E1fqhr3/ID1H/r2k/8AQTQBfr52/bG1S6l0nwn4bgkaOPWL5jIF/i2bFUfTMoOPUCvo&#10;mvm39rhvJ8T/AAxuH4hivpi7enz2x/kD+VAHreo/B3wreeB5fDMej2cVp9n8mKTyV8xHC4WTcBnd&#10;nnPevNf2P9bfWvh3qmhX6/aF0u8MarL86iNxuCYPYMHP419AMwVSScAckmvmn9iuPdZeM7pTmKW7&#10;hVTjrgSH/wBmFAH0DcaHodnbyzz6dYRQxKXeR4EAVQMkk46AV8+/AvT/APhaHxi174ifZxaaNprN&#10;Z6XFGmxclSvQDHEbEsP70orpf2pvHVxpvhyz8HaRul13xHIsAii+8ISwUj6uxC+43V6X8NPA9t8O&#10;fBOl6Db7Wa2izPKo/wBbMeXfp3YnGegAHagDn/2h/Fv/AAh/wj125R9lzdR/YYPUtL8px7hd5/Cr&#10;3wP8I/8ACE/C3w/prxiO5NuLi4GOfMk+dgfcZ2/8Brzj49f8V98V/AHgGPMtt5/9p6hGrjHljOM+&#10;hCJL1/vj1r6BoA+Mv2nPgzovw50fS9T0671K7ury7aKQ31wJQF2luMKMc19m183ftuf8if4d/wCv&#10;9/8A0Wa+kaAPHfjl8FdE8YabrniS+vNTW8tNNkkjt4bgLBuijZlJQqe/XmqP7Hv/ACR8f9hCf+SV&#10;6b8SP+Sd+Kf+wVdf+iWrzL9j3/kj4/7CE/8AJKAPa7q5is7eW4ncRQxIZHduiqBkk/hXg37L9rJ4&#10;n1Txr4/uosS6xqDQ25JOViU7iB7fMg/7Z11v7Sviw+E/hDrDRuyXWobdOh29zJncP+/YkrovhH4R&#10;/wCEH+G+gaO0flzw2yvcKRg+c/zyZ+jMR+FADvD3wp8KeGWuJLPRLRrm4leaa6uIllldmYscswzj&#10;J6DivBvFWk2Phf8Aa68LReGYVs5LmON763tVCoCwkEnyjgZjAYj8ete2fF74sad8J/DbX1yBc6hP&#10;mOysVbDTP6+u0cZP07kVw3wD+Feqw6te/ELxlufxRquWigkGDbRsByR/CxGFC/wqMdyAAcx8RLWP&#10;4lftVaF4Z1JfO0fS7YSvbtko58szHI/2j5an2FdX+058OdEuvhPqGpW2m2tnf6T5c1vNbxLGQu9V&#10;ZOMcbSePUCubj/c/tsS7/l86x+T3/wBEH/xJ/KvS/wBouRY/gr4qLHA+zov4mVAP1NAFfwLY2Pxm&#10;+Cvhn/hI4WvYZIo3nQuR5skLFMsQcnJTJ9c10usfD3wi/hm70+70TTbbSRA3mCO2RBGgU5YED5SB&#10;zkdMVzX7Mtu1t8DfDCN1KTv07NcSMP0NcR8aviFqnxE11/hj4GH2i6n+TVb9G/dwx/xIWHQD+I/8&#10;BGSSKAIf2KLi6k8HeIYWaRtPjv18jd0DFBvA/DYce9XPH3ibUfjp4sl8AeEbloNAtWB13Wo/ukA4&#10;MKH+L0/2iD/CCT2N38K5/CPwR1Dwj4Rdv7Se2KLcM4iaaViPMcn+HIyOvAwO1eW+BvBvxt+HOhJp&#10;Oh6RoNtahjI5Z0Z5HOMszFuTwPy4oAX9mvRbXw38c/iDpVkrLaWSyW8QY5O1Zwoye5wK+oa+KvhX&#10;N8Rl+MXittIg09teadv7XWUr5ajzvn2ZOPvelfatABRRRQAUUUUAFFFFABRRRQAUUUUAFFFFABVC&#10;H/kOXn/XtD/6FLV+qEP/ACHLz/r2h/8AQpaAL9FFFABRRRQAUUUUAFFFFABRRRQAUUUUAFFFFABR&#10;RRQAUUUUAFFFFABRRRQAUUUUAFFFFABRRRQBj6r/AMhey/64Tf8AoUVFGq/8hey/64Tf+hRUV00/&#10;hOap8R8uftSfDzxL4t+IGn3mjaLealappccTS28ZZQ4llJX64YH8a4S30D4z2+jx6RBa+IoNOWPy&#10;Vt4yyIE6beCOK+3qKHC7vcFOytY+YvgP+zfq+i+JLTxH4oiSzFmfNtrDeHkaTHyu5U4UL1AznI5x&#10;jnkfFHwV8e/D34hNrHhuwm1KJLprizvLZVkIyc4dD0IBxyMHtX2XRT5Fawc7vc+MPiN4P+LvxAtd&#10;J1DX9KuL0r5qwWlvAoa3HyZZ1UcbjjGTn5D0GK76fwH8QIvg94Gi8Nx3Ona7pTXLXFv54glCs7YB&#10;DEBuOx9a+kaKOQXOfIuvXXx08aaRN4f1DSLiW2usRzFrOGLeAQeXwABkDkY6V33wp/ZsGieDdes/&#10;Esitfa3AsDx27bhbIp3LhuhbcFb0+Uda98oo5Vuw53sj4+tfhT8V/gxrVzceFw19bS4VprHZIkyj&#10;pvibnIye3GTg1qSWvx2+IjR2d7Fcadp+9fN3COzUjIznGHYewz9K+raKOTzHz+QUUUVZmFFFFABR&#10;RRQAUUUUAFFFFABU3h//AJBp/wCu8/8A6Neoam8P/wDINP8A13n/APRr1jU2RrT3MX4qXmvWPw/1&#10;mbwxFJNroiVbVYo975LqCQO5Clj+FfNfwxm8f/DN7y8i+GF9q2uXrFrnVb13aZ8nJA44GeT3J6np&#10;j7AorA6DyT4dfEzx74m8UQ2Gv+A5dB010dnvWLkKwGQOR3PFclbeKPEfjj9qC80fTNZvbbw1ou17&#10;u3hk2xuY1UMpHfdK20+oBr6Irzb4NfCm4+HS6/fardw6jrms3rXNxcwg42kkheRn7zOT9R6UAVf2&#10;jLjxJN8P5tH8L6Xeajfaq32eaS1QnyYMZfJzwW4X6FvSuj+E3gGH4a+A9M0NApuI08y6kX/lpO3L&#10;n6Z4HsBXYUUAUddvrjS9D1C9tLNtRure3kmhs422tO6qSsYODgsQBnB618qeOtQ+IHjX4j+F/Ff/&#10;AArPVLP+xGjb7J5pk87bJv8Av+WNuenQ19c0UAcr8OfFeseMNDnvdb8NXHhW6juGhWzuJfMZ0CqR&#10;JnavBLEYx/DXVUUUAFFFFABRRRQAUUUUAFUNa/484/8Ar5t//RyVfqhrX/HnH/182/8A6OSgC/Xi&#10;n7UEfjTUfDmm6V4StL26t7x5V1EWKZcxgLtQt2DZbPrj0zXtdFAHy94H8ZeP/h34fh0fRfhBPb2s&#10;fzMzM5klY9XdtvLH/wCsMCvXfh38QPEOtaHrWpeL/DUnhZNPXzFV9x8yMKzO3I7Yr0SuZ+JXh3UP&#10;F3gXWdF0y6jsry/g+ziebO1VYgODjnlNw/GgDyb9lnWfFXjY6/4m1zV7y6015Ta2dpNJmNWyHcgf&#10;7IKKD7tS/Hbwr4k+K3xA8N+FYNOvIPCVtItxf6jtIidiCTg5wSqZUf7UhFetfDnwZB8P/BWk6DAV&#10;f7HCFkkUY8yQ8u/4sSfpiukoAhtLWGxtYba3jWG3hRY441GAqgYAHsAK5v4jeK9Y8H6HBe6J4auP&#10;FV1JcLC1nby+WyIVYmTO1uAVAxj+KuqooA+RvBuofEDwj8UvEnjH/hWeqXf9sK6/YvNKeTudW+/5&#10;Z3fdx90da+q9CvrjVND0+9u7NtOuri3jmms5G3NA7KC0ZOBkqSRnA6VeooAKKKKACiiigAooooAK&#10;KKKAKGpf8fml/wDXy3/omSr9UNS/4/NL/wCvlv8A0TJV+gArwf8AaU8Ha34o8UfDqfSdMudQhsby&#10;V7l4E3CJS9uQW9OFb8jXvFFAHm37Q3jOfwN8KdWv7O5ktNRlMdtayxnDK7MMkHsQoc/hVn4F2uuQ&#10;/DXS7nxHqFzqOq36/bHa6fc0aOAUQeg2hTj1Y1X+MXwtuvipJ4atDexW+i2N99rv7d87p1GAFXAx&#10;naZBz/er0ZEWNVVVCqowFUYAHpQB8/eD/BWvfED4+al408TaVdadpOkjy9Jt7xCu7BIjYAnt80h9&#10;GYV9B0UUAfNl38P/AB38EviFrPiHwTpsfiLw9qzmS40xX2umWLBcZz8pZtrLngnIpniTw38Q/wBo&#10;rUtNsdd0D/hCvCdnP58qTTCSaRgCOBgEnBIB2gDcTz0r6WooAhtLWKxtYbaCMRQQoscca9FUDAH5&#10;CpqKKACiiigAooooAKKKKACqEP8AyHLz/r2h/wDQpav1Qh/5Dl5/17Q/+hS0AX68P+OnivxdqFn4&#10;g8I6T4Av9Vsbq2EKaxBOdnzKCSE8vnBJH3u1e4UUAfPfwC8ReM/Cej+HvBmofD3ULeyheVZdYlmK&#10;qgeR5Nxj8vtu2/e9/atb46/CvxBqnibRPHPgwRv4i0kBXtXIXz0BJGCSAT8zAgkZB68V7dRQB8v+&#10;Kl+LXx2s7bw3e+F4/CmkNKj311KSA+0gjhjkgHnaueQMmvYvGXwk0/xJ8KD4KtyttDBbRxWczLny&#10;5IwNjnHXJHPruNd9RQB8y6D4l+NfgPw9D4Tj8GJqc9rH9ms9UD70VBwhJ3bTgYxnGABkV6J+z58J&#10;7z4Y+Hr+fWJVm1/V5hcXhRgypjO1M9yCzkkcZbjpk+rUUAUNd1KXR9Fvb2Czm1GeCFpI7S3GXmYD&#10;hB7k4Ge1eafs/wDgPUdD03VvE3iSFo/FPiG5a4ulkXDQxhjtjxj5epOBxjaO1etUUAeA+IvDPir4&#10;W/GLVfGvhzw8/ijSNagEV1ZW8wSWKT5SWAwSeUznBHzMDjg1pfB/wT4i1L4keIviN4q01dGutQiF&#10;rZaY7CR4YxsG4kdDiNR0BOWOB39sooAKKKKACiiigAooooAKKKKACiiigAooooAKKKKACqE3/Ics&#10;/wDr2m/9Ciq/VCb/AJDln/17Tf8AoUVAFm9uDZ2c86xSTtFGziKIZd8DO0D1PSvEP2Z/A+uaXdeL&#10;PFHiewmsdZ1i8wI7kESBMl2OP7pZwP8AgFe60UAZXirQYfFXhrVNHuAphvraS3JZchdykBvqCc/h&#10;XyrY+CPG8n7POu+ELrw7qH2201SGWzj8s5liZsts9QGVj/wMV9f0UAfNuh+NvjJ4H8L6RoY+H0Oo&#10;G3s4oLW6jZmARVCqJFVuGAABBK9K7L4E/CfV/Cd7rPirxXMk3ivW2JmSMgrAhbcVyvBJOOBwAqgV&#10;7BRQB4L+yn4N1vwhZ+Kl1rS7nTGubuN4RcJt3qA2SPzFdB+0f8K9R+J3hGz/ALFKnWdNuPtEEbSB&#10;BIpGGUE8BvukE8fLjvXrVFAHzevij44+ONLl0V/Dlr4eBhaO61WaIh2XbhvLUsQWbn7oPJ6r1rJ8&#10;DeFNY8H/ALLPj6y1vTrjTLqSa4mWG4TaxQwwgNj0ypH4V9TVynxU8P3nir4d+INI09Fkvby1aKFX&#10;YKCx6ZJ6UAfO3we+IHxM8K/DHRoNG8ExeINDbzzZ3ULMX/1z7w4Uno+7HA4xXoPwg+F/iW78e3/x&#10;F8drHba3OhjtNPiIIt0Khc8E4wvyhck8knmu3+BvhLUvAvwt0TQ9WjSLULXz/NSNw6jdPI45HB4Y&#10;V3lAHzX4k8L+PPhR8Yta8XeFtCHibTNbQ+bChO6MkqSCAcghlyCARg+te3fDvWte8QeGIb7xHo40&#10;LUpJHBsg27agOFJ56kV01FAHPeP/AAXZ/ELwjqWgXzGOG8j2iVQC0TghlcD2YA+/SvCfDmofGP4M&#10;6bH4ePhaHxbpNqSlndWzksEySBwd2PQMuR0zjFfS9FAHkHw21D4qeJ/F8WqeKtOtfD3h2O3kVNOj&#10;ceZJIcbWYZZsjB6lfpXHfAHwL4g8O+B/iLa6npF1Y3F8r/Zo5oyrS5ikHy+vJH519IUUAeOfsreF&#10;9W8I/DW4sdZ0+fTbttRllENwm1ipSMA49Mg/lUHirwprF5+1N4O16HTriTRrXSpIZ75UzFG5W6AU&#10;n1+dP++hXtVFAHzl4++H/jf4b/FS88deArFNYttST/TtPbk7mI3jbkEgkBgVOQSRjHXmfilY/GL4&#10;reDS+peHotM06KeMx6PaRlrmd/m/eNkkhVGepHUcHqPrOigDxb4l/Be7+Inw58L/AGKX+zfFGiW0&#10;L2rSfL8wRN0bHqpyoIPYj3zWDD8UfjXpMK6fe/DyLUNQQBPtsRPluf7x2Nt/Igewr6HooA4H4Rw+&#10;OvsGp3njtreO/urgPb2ds6lLeMKBt+XI6/7TH1Nd9RRQAUUUUAFFFFABRRRQAUUUUAFFFFABRRRQ&#10;AUUUUAFFFFABRRRQAUUUUAFFFFABRRRQAUUUUAFFFFABRRRQAUUUUAFFFFABRRRQAUUUUAFFFFAB&#10;RRRQAUUUUAFFFFABRRRQAUUUUAFFFFABRRRQAUUUUAFFFFABRRRQAUUUUAFFFFABRRRQAUUUUAFF&#10;FFABRRRQBQ03/j81T/r5X/0THV+qGm/8fmqf9fK/+iY6v0AFZHi3WL3QPDt9qGnaXJrd7Am6LT4X&#10;2NMcgYBwccHPQ9K16KAPkfxRqHxA8SfF3w/44/4Vnqlt/ZMCwfYPNLebhpWz5nljb/rP7p6e9e6L&#10;4y8Wa58LNZ1eDwxcaD4ljjlS002Y+e5YAbXGVXPU4GO3evRKKAPjn4cf8LC8Aatfa3N8NdQ17xFe&#10;sxl1S/ZzIATyFGPlz3PX8OK9l8A/FH4g+IvFthp2ufD+XRNLm8zzr9i+IsRsy9Rjlgq/jXsNFABX&#10;jHw58K6x4q+LGvePvEunXGmi3H9n6JZ3QKtHDghpMZ4JBPtmR/SvZ6KAPFfjZ4F8RL448MfEDwtZ&#10;/wBq6jo4MFxpwkEbzQkt90/R5FPU/MMA81j6V4b8WfF34vaF4r8QeHJPCuiaDHmG2uZg8s0oJYHG&#10;Bj5ip6DhcZyePoKigAooooAKKKKACiiigAqhoP8AyA9O/wCvaP8A9BFX6oaD/wAgPTv+vaP/ANBF&#10;AF+vkn4533j74waXY6cvw11TS1srlphN5pm8zKlcY8tcevU19bUUAcD8NfiB4j8ZXl7Frngi78Jx&#10;wIrRy3NwZRMSSCo/drjH4131FFAHgtv4N1tf2tLnxCdLuRojWgQX2z90W+zKuM/UYrsP2gP+Eq/4&#10;QD/ijvt39sfa4/8AkH58zy8Nu6dulelUUAcj8Jf7a/4Vzof/AAkX2j+2vJP2r7X/AK3dvb73vjFd&#10;dRRQB4P8D/B2t6D8YviXqWo6Zc2dhf3kz2txMmEmU3EjAqe/BB/GnfFz4X+KNN+Iln8R/AiR3erx&#10;oI73TpSB56hduRkgMCgClcg/KpXnp7tRQB8xeJLH4q/tAQ2mg6n4ej8HaAkyy3lxMx3PjkYUnc2O&#10;cADGcZIr6O0HRbXw3olhpVinl2dlAlvEp67VAAz6njk+tX6KACiiigAooooAKoa9/wAgPUf+vaT/&#10;ANBNX6oa9/yA9R/69pP/AEE0AX682+PXwpb4r+C/sVpJHDq1nL9ps5JCQpbBBQnsGB6+oFek0UAf&#10;M934u+OGqeHZPCjeDFj1CSH7JLrLOMFcbWfcW2biP4s9+BXrvwV+Gq/CnwHbaM0q3F68jXN3Kn3W&#10;mYAHb7AKq++3PfFd3RQB8+fDjwTrvjb44a1488VaVc6ba2Q8rSbW8TaccqjAH+6uSf8AacEdK+g6&#10;KralayX2m3dtDcNaTTRPGlxGPmiYqQGHuDz+FAHg/wAE/wDi4Hxr8e+OHHm2lq40ywdhxtGASvp8&#10;qKf+2h9a+ga474U/DWz+FPhNNEs7mS8/fPcS3EihTI7Y5wOmFCj8K7GgD5J+Od94++MGl2OnL8Nd&#10;U0tbK5aYTeaZvMypXGPLXHr1Ne8fDX4geI/GV5exa54Iu/CccCK0ctzcGUTEkgqP3a4x+Nd9RQB5&#10;F8ZPG3iu0XVvDmj+Ab7XrO9sHh/tS3uCqo0iMpGzyznbnP3ufauF/Z91bxt8PdN0/wAK3vw81E2l&#10;xf75dVklMawK5UFimw5CgZ+8Pwr6XooA+fvjNj4gfHLwH4KUCazsmOqX6ZIUqOQrf8BjI/7aV9A1&#10;wnh/4VQaL8Tdd8azahJfX+pRCBIpIwFt4xt+VTnnhFH5+td3QB8aWNv8SF+IU/izXvAGoeKNSjf/&#10;AEMXQZILYAnbsQDt29OvJ5r0+z+M/wAU5ryCOb4WzxRPIqvJuk+VSeT07V75RQB4j8dfhX4g1TxN&#10;onjnwYI38RaSAr2rkL56AkjBJAJ+ZgQSMg9eK43xUvxa+O1nbeG73wvH4U0hpUe+upSQH2kEcMck&#10;A87VzyBk19QUUAeS/F7SvEfhP4P2Wh+ALe5e6hMNiPsibplgCMGYEdGJVct1+Y9+a8m+GWsePPhX&#10;orWOlfCa6knmIe5vZ2czTt6k7eAOcAcDPqST9Z0UAeafCvx94y8XapeW/iXwbJ4atooQ8U7lj5jb&#10;gNvI9Oa9LoooA8F+Dvg3W9F+O3xD1W/0u5tNNvpJjbXUqYSXM+4bT345r3qiigAooooAKKKKACii&#10;igAooooAKKKKACiiigAqhD/yHLz/AK9of/Qpav1Qh/5Dl5/17Q/+hS0AX6KKKACiiigAooooAKKK&#10;KACiiigAooooAKKKKACiiigAooooAKKKKACiiigAooooAKKKKACiiigDD1yVodUsSkLznyZhtjKg&#10;/ej55Iqv9um/6B9z/wB9Rf8AxdXNV/5C9l/1wm/9Ciorop7HNU+Ip/bpv+gfc/8AfUX/AMXR9um/&#10;6B9z/wB9Rf8AxdXKK1IKf26b/oH3P/fUX/xdH26b/oH3P/fUX/xdXKKAKf26b/oH3P8A31F/8XR9&#10;um/6B9z/AN9Rf/F1cooAp/bpv+gfc/8AfUX/AMXR9um/6B9z/wB9Rf8AxdXKKAKf26b/AKB9z/31&#10;F/8AF0fbpv8AoH3P/fUX/wAXVyigCn9um/6B9z/31F/8XR9um/6B9z/31F/8XVyigCn9um/6B9z/&#10;AN9Rf/F0fbpv+gfc/wDfUX/xdXKKAKf26b/oH3P/AH1F/wDF0fbpv+gfc/8AfUX/AMXVyigCn9um&#10;/wCgfc/99Rf/ABdH26b/AKB9z/31F/8AF1cooAp/bpv+gfc/99Rf/F0fbpv+gfc/99Rf/F1cooAp&#10;/bpv+gfc/wDfUX/xdTaHfTpp+Bp1zIPOmO5Wix/rW45ft0/Cpqm8P/8AINP/AF3n/wDRr1jU2RrT&#10;3H/2lcf9Au7/AO+of/jlH9pXH/QLu/8AvqH/AOOVforA3KH9pXH/AEC7v/vqH/45R/aVx/0C7v8A&#10;76h/+OVfooAof2lcf9Au7/76h/8AjlH9pXH/AEC7v/vqH/45V+igCh/aVx/0C7v/AL6h/wDjlH9p&#10;XH/QLu/++of/AI5V+igCh/aVx/0C7v8A76h/+OUf2lcf9Au7/wC+of8A45V+igCh/aVx/wBAu7/7&#10;6h/+OUf2lcf9Au7/AO+of/jlX6KAKH9pXH/QLu/++of/AI5R/aVx/wBAu7/76h/+OVfooAof2lcf&#10;9Au7/wC+of8A45R/aVx/0C7v/vqH/wCOVfooAof2lcf9Au7/AO+of/jlUtWv52tYwdNukH2iA5Zo&#10;u0qHHD9+n41uVQ1r/jzj/wCvm3/9HJQAf2lcf9Au7/76h/8AjlH9pXH/AEC7v/vqH/45V+igCh/a&#10;Vx/0C7v/AL6h/wDjlH9pXH/QLu/++of/AI5V+igCh/aVx/0C7v8A76h/+OUf2lcf9Au7/wC+of8A&#10;45V+igCh/aVx/wBAu7/76h/+OUf2lcf9Au7/AO+of/jlX6KAKH9pXH/QLu/++of/AI5R/aVx/wBA&#10;u7/76h/+OVfooAof2lcf9Au7/wC+of8A45R/aVx/0C7v/vqH/wCOVfooAof2lcf9Au7/AO+of/jl&#10;H9pXH/QLu/8AvqH/AOOVfooAof2lcf8AQLu/++of/jlH9pXH/QLu/wDvqH/45V+igCh/aVx/0C7v&#10;/vqH/wCOUf2lcf8AQLu/++of/jlX6KAMO/v52utNJ026UrcEgFovm/dSDA+f8efSrv8AaVx/0C7v&#10;/vqH/wCOUal/x+aX/wBfLf8AomSr9AFD+0rj/oF3f/fUP/xyj+0rj/oF3f8A31D/APHKv0UAUP7S&#10;uP8AoF3f/fUP/wAco/tK4/6Bd3/31D/8cq/RQBQ/tK4/6Bd3/wB9Q/8Axyj+0rj/AKBd3/31D/8A&#10;HKv0UAUP7SuP+gXd/wDfUP8A8co/tK4/6Bd3/wB9Q/8Axyr9FAFD+0rj/oF3f/fUP/xyj+0rj/oF&#10;3f8A31D/APHKv0UAUP7SuP8AoF3f/fUP/wAco/tK4/6Bd3/31D/8cq/RQBQ/tK4/6Bd3/wB9Q/8A&#10;xyj+0rj/AKBd3/31D/8AHKv0UAUP7SuP+gXd/wDfUP8A8co/tK4/6Bd3/wB9Q/8Axyr9FAFD+0rj&#10;/oF3f/fUP/xyqUN/P/bN039m3RJt4Rt3RZHzSc/fxzn9DW5VCH/kOXn/AF7Q/wDoUtAB/aVx/wBA&#10;u7/76h/+OUf2lcf9Au7/AO+of/jlX6KAKH9pXH/QLu/++of/AI5R/aVx/wBAu7/76h/+OVfooAof&#10;2lcf9Au7/wC+of8A45R/aVx/0C7v/vqH/wCOVfooAof2lcf9Au7/AO+of/jlH9pXH/QLu/8AvqH/&#10;AOOVfooAof2lcf8AQLu/++of/jlH9pXH/QLu/wDvqH/45V+igCh/aVx/0C7v/vqH/wCOUf2lcf8A&#10;QLu/++of/jlX6KAKH9pXH/QLu/8AvqH/AOOUf2lcf9Au7/76h/8AjlX6KAKH9pXH/QLu/wDvqH/4&#10;5R/aVx/0C7v/AL6h/wDjlX6KAKH9pXH/AEC7v/vqH/45R/aVx/0C7v8A76h/+OVfooAof2lcf9Au&#10;7/76h/8AjlH9pXH/AEC7v/vqH/45V+igCh/aVx/0C7v/AL6h/wDjlH9pXH/QLu/++of/AI5V+igC&#10;h/aVx/0C7v8A76h/+OUf2lcf9Au7/wC+of8A45V+igCh/aVx/wBAu7/76h/+OUf2lcf9Au7/AO+o&#10;f/jlX6KAKH9pXH/QLu/++of/AI5VKa/n/tm1b+zboEW8w27osn5o+fv44x+orcqhN/yHLP8A69pv&#10;/QoqAD+0rj/oF3f/AH1D/wDHKP7SuP8AoF3f/fUP/wAcq/RQBQ/tK4/6Bd3/AN9Q/wDxyj+0rj/o&#10;F3f/AH1D/wDHKv0UAUP7SuP+gXd/99Q//HKP7SuP+gXd/wDfUP8A8cq/RQBQ/tK4/wCgXd/99Q//&#10;AByj+0rj/oF3f/fUP/xyr9FAFD+0rj/oF3f/AH1D/wDHKP7SuP8AoF3f/fUP/wAcq/RQBQ/tK4/6&#10;Bd3/AN9Q/wDxyj+0rj/oF3f/AH1D/wDHKv0UAUP7SuP+gXd/99Q//HKP7SuP+gXd/wDfUP8A8cq/&#10;RQBQ/tK4/wCgXd/99Q//AByj+0rj/oF3f/fUP/xyr9FAFD+0rj/oF3f/AH1D/wDHKP7SuP8AoF3f&#10;/fUP/wAcq/RQBQ/tK4/6Bd3/AN9Q/wDxyj+0rj/oF3f/AH1D/wDHKv0UAUP7SuP+gXd/99Q//HKP&#10;7SuP+gXd/wDfUP8A8cq/RQBQ/tK4/wCgXd/99Q//AByj+0rj/oF3f/fUP/xyr9FAFD+0rj/oF3f/&#10;AH1D/wDHKP7SuP8AoF3f/fUP/wAcq/RQBQ/tK4/6Bd3/AN9Q/wDxyj+0rj/oF3f/AH1D/wDHKv0U&#10;AUP7SuP+gXd/99Q//HKP7SuP+gXd/wDfUP8A8cq/RQBQ/tK4/wCgXd/99Q//AByj+0rj/oF3f/fU&#10;P/xyr9FAFD+0rj/oF3f/AH1D/wDHKP7SuP8AoF3f/fUP/wAcq/RQBQ/tK4/6Bd3/AN9Q/wDxyj+0&#10;rj/oF3f/AH1D/wDHKv0UAUP7SuP+gXd/99Q//HKP7SuP+gXd/wDfUP8A8cq/RQBQ/tK4/wCgXd/9&#10;9Q//AByj+0rj/oF3f/fUP/xyr9FAFD+0rj/oF3f/AH1D/wDHKP7SuP8AoF3f/fUP/wAcq/RQBQ/t&#10;K4/6Bd3/AN9Q/wDxyj+0rj/oF3f/AH1D/wDHKv0UAUP7SuP+gXd/99Q//HKP7SuP+gXd/wDfUP8A&#10;8cq/RQBQ/tK4/wCgXd/99Q//AByj+0rj/oF3f/fUP/xyr9FAFD+0rj/oF3f/AH1D/wDHKP7SuP8A&#10;oF3f/fUP/wAcq/RQBQ/tK4/6Bd3/AN9Q/wDxyj+0rj/oF3f/AH1D/wDHKv0UAUP7SuP+gXd/99Q/&#10;/HKP7SuP+gXd/wDfUP8A8cq/RQBQ/tK4/wCgXd/99Q//AByj+0rj/oF3f/fUP/xyr9FAFD+0rj/o&#10;F3f/AH1D/wDHKP7SuP8AoF3f/fUP/wAcq/RQBQ/tK4/6Bd3/AN9Q/wDxyj+0rj/oF3f/AH1D/wDH&#10;Kv0UAUP7SuP+gXd/99Q//HKP7SuP+gXd/wDfUP8A8cq/RQBQ/tK4/wCgXd/99Q//AByj+0rj/oF3&#10;f/fUP/xyr9FAFD+0rj/oF3f/AH1D/wDHKP7SuP8AoF3f/fUP/wAcq/RQBQ/tK4/6Bd3/AN9Q/wDx&#10;yj+0rj/oF3f/AH1D/wDHKv0UAUP7SuP+gXd/99Q//HKP7SuP+gXd/wDfUP8A8cq/RQBQ/tK4/wCg&#10;Xd/99Q//AByj+0rj/oF3f/fUP/xyr9FAFD+0rj/oF3f/AH1D/wDHKP7SuP8AoF3f/fUP/wAcq/RQ&#10;BQ/tK4/6Bd3/AN9Q/wDxyj+0rj/oF3f/AH1D/wDHKv0UAUP7SuP+gXd/99Q//HKP7SuP+gXd/wDf&#10;UP8A8cq/RQBQ/tK4/wCgXd/99Q//AByj+0rj/oF3f/fUP/xyr9FAFD+0rj/oF3f/AH1D/wDHKP7S&#10;uP8AoF3f/fUP/wAcq/RQBQ/tK4/6Bd3/AN9Q/wDxyj+0rj/oF3f/AH1D/wDHKv0UAUP7SuP+gXd/&#10;99Q//HKP7SuP+gXd/wDfUP8A8cq/RQBQ/tK4/wCgXd/99Q//AByj+0rj/oF3f/fUP/xyr9FAFD+0&#10;rj/oF3f/AH1D/wDHKP7SuP8AoF3f/fUP/wAcq/RQBQ/tK4/6Bd3/AN9Q/wDxyj+0rj/oF3f/AH1D&#10;/wDHKv0UAUP7SuP+gXd/99Q//HKP7SuP+gXd/wDfUP8A8cq/RQBQ/tK4/wCgXd/99Q//AByj+0rj&#10;/oF3f/fUP/xyr9FAFD+0rj/oF3f/AH1D/wDHKP7SuP8AoF3f/fUP/wAcq/RQBh2F/Ot1qRGm3TFr&#10;gEgNF8v7qMYPz/jx61d/tK4/6Bd3/wB9Q/8AxyjTf+PzVP8Ar5X/ANEx1foAof2lcf8AQLu/++of&#10;/jlH9pXH/QLu/wDvqH/45V+igCh/aVx/0C7v/vqH/wCOUf2lcf8AQLu/++of/jlX6KAKH9pXH/QL&#10;u/8AvqH/AOOUf2lcf9Au7/76h/8AjlX6KAKH9pXH/QLu/wDvqH/45R/aVx/0C7v/AL6h/wDjlX6K&#10;AKH9pXH/AEC7v/vqH/45R/aVx/0C7v8A76h/+OVfooAof2lcf9Au7/76h/8AjlH9pXH/AEC7v/vq&#10;H/45V+igCh/aVx/0C7v/AL6h/wDjlH9pXH/QLu/++of/AI5V+igCh/aVx/0C7v8A76h/+OUf2lcf&#10;9Au7/wC+of8A45V+igCh/aVx/wBAu7/76h/+OVS0W/nTRrBRpt1IBbxgMrRYPyjkZfNblUNB/wCQ&#10;Hp3/AF7R/wDoIoAP7SuP+gXd/wDfUP8A8co/tK4/6Bd3/wB9Q/8Axyr9FAFD+0rj/oF3f/fUP/xy&#10;j+0rj/oF3f8A31D/APHKv0UAUP7SuP8AoF3f/fUP/wAco/tK4/6Bd3/31D/8cq/RQBQ/tK4/6Bd3&#10;/wB9Q/8Axyj+0rj/AKBd3/31D/8AHKv0UAUP7SuP+gXd/wDfUP8A8co/tK4/6Bd3/wB9Q/8Axyr9&#10;FAFD+0rj/oF3f/fUP/xyj+0rj/oF3f8A31D/APHKv0UAUP7SuP8AoF3f/fUP/wAco/tK4/6Bd3/3&#10;1D/8cq/RQBQ/tK4/6Bd3/wB9Q/8Axyj+0rj/AKBd3/31D/8AHKv0UAUP7SuP+gXd/wDfUP8A8cql&#10;rV/O+jX6nTbqMG3kBZmiwPlPJw+a3Koa9/yA9R/69pP/AEE0AH9pXH/QLu/++of/AI5R/aVx/wBA&#10;u7/76h/+OVfooAof2lcf9Au7/wC+of8A45R/aVx/0C7v/vqH/wCOVfooAof2lcf9Au7/AO+of/jl&#10;H9pXH/QLu/8AvqH/AOOVfooAof2lcf8AQLu/++of/jlH9pXH/QLu/wDvqH/45V+igCh/aVx/0C7v&#10;/vqH/wCOUf2lcf8AQLu/++of/jlX6KAKH9pXH/QLu/8AvqH/AOOUf2lcf9Au7/76h/8AjlX6KAKH&#10;9pXH/QLu/wDvqH/45R/aVx/0C7v/AL6h/wDjlX6KAKH9pXH/AEC7v/vqH/45R/aVx/0C7v8A76h/&#10;+OVfooAof2lcf9Au7/76h/8AjlH9pXH/AEC7v/vqH/45V+igCh/aVx/0C7v/AL6h/wDjlH9pXH/Q&#10;Lu/++of/AI5V+igCh/aVx/0C7v8A76h/+OUf2lcf9Au7/wC+of8A45V+igCh/aVx/wBAu7/76h/+&#10;OUf2lcf9Au7/AO+of/jlX6KAKH9pXH/QLu/++of/AI5R/aVx/wBAu7/76h/+OVfooAof2lcf9Au7&#10;/wC+of8A45R/aVx/0C7v/vqH/wCOVfooAof2lcf9Au7/AO+of/jlH9pXH/QLu/8AvqH/AOOVfooA&#10;of2lcf8AQLu/++of/jlH9pXH/QLu/wDvqH/45V+igCh/aVx/0C7v/vqH/wCOUf2lcf8AQLu/++of&#10;/jlX6KAKH9pXH/QLu/8AvqH/AOOUf2lcf9Au7/76h/8AjlX6KAKH9pXH/QLu/wDvqH/45UWnzPPr&#10;N4z28lufs8I2yFST80vPykitSqEP/IcvP+vaH/0KWgC/RRRQAUUUUAFFFFABRRRQAUUUUAFFFFAB&#10;RRRQAUUUUAFFFFABRRRQAUUUUAFFFFABRRRQAUUUUAY+q/8AIXsv+uE3/oUVFGq/8hey/wCuE3/o&#10;UVFdNP4TmqfEfln/AMFTf2m/il8F/wBoLw/ongjxrqXhzSrjwvb3ktrZlAjTNd3aFzlTyVjQf8BF&#10;eEXnxi/bX0f4eW3xAm1rxmPB8kEd6mrrDFLB5LDKythThCMcsMc811P/AAWc/wCToPC//YnWv/pb&#10;fVhar+3N8VZf2R7f4XWnw1Wx8MroMejy+JZLW5k8yzEYRnU4Eall/iyQMnAzgjNvV6miWi0Pq7/g&#10;mf8At2+Mv2gvE2sfD74hSW+qaxZ6cdSsdaigWCSaNJESSKVUAQt+8QqyqvCtnJwa+/NU1zTtCg8/&#10;Ur+10+H/AJ6XUyxL+bEeo/Ovym/4I6XXwu0fxnrjXHiC4X4q6pZvZ2ul3duIoPsiuJJBBJuIlc+X&#10;GzAhGAQ4DAM1et/tafsBeDviV8dPE3xQ+I/xmsfAug6qLaO1sboQwlBFaxQn99NKF5dC20Ifv9c1&#10;pFvlM5Jc1j740fxNo/iIOdK1ax1MJ977HcpLt6ddpPqPzrTr+fD9ob4c+FP2bvHGg6h8H/jND418&#10;5ZJRfaLL5F3pkiFMBpInIO4PkMpH3WBHGT9w/tKfte/EW2/4J1/C7xXpuoTaZ4l8ZOum6prln+7l&#10;QRrMHaNlx5ckphzlcYG/GOCBT3uDhtY/RbUvGWgaPfLZX+uabY3jYxb3N3HHIc9PlJB5rWjkWaNX&#10;RldGG5WU5BB6EGvwe/Zn/Z7+C3xy8K3mo/EL48Q+CfGM106/2dqEaRKB/DK087BZSxOcBgRjnrX2&#10;18KfCPiD/gm/+zZ8YfE974nsfHmhMtpN4UurOVjBLLIXiXdFuYRjzJY2YIxBVT82egpXBxt1PvrV&#10;9f0zw/Cs2qajaabCxwsl5OsSk+gLEVLpuqWWsWiXVhdwX1q/3ZraVZEb6MCRX4MfB/w74X/as8We&#10;JPFfx9+Og8L3KOqwfbT5t1dM2WPlhvkiiTgBVGOcAKBzB8P/AIsyfsU/tQiXwB4/Xxf4GhvYBeXd&#10;juFtqli4UyLJFnHmIrOAedrrkcHFL2g/Zn78V5P+0J+054G/Zj0XSdV8c3N5bWep3DWtu1natOS6&#10;ruIIHQYql+0V+1p8Pv2XP+Ef/wCE7u761/t37R9i+xWbXG7yfK8zdjp/rkx65PpX5q/8FKP2zPhr&#10;+054D8H6V4GvNQubvTNSlurgXlk0ACNFtGCepzVSlZExjdn66+C/Fun+PvBug+J9IeSTStasLfUr&#10;NpUKOYZo1kjLKeh2sOO1bVfn58Cf+CnfwM8A/BD4eeGNX1LWY9V0Xw7p2m3ixaW7oJobaOOQKwPI&#10;3Kee9fb3w1+IWj/FfwJovi/w/JLLo2sW4urV54zG5QkgEqeh4qk0yXFo6WiiimIKKKKACiiigAqb&#10;w/8A8g0/9d5//Rr1DU3h/wD5Bp/67z/+jXrGpsjWnuQeM9Zm8O+D9d1a2WN7ixsJ7qJZQShZI2YB&#10;gCDjI5wRX412P7Rf7dn7QVjJ4h8K2/iRNBYb4W0DRIra1Yc8RSMm6X8HY9K/aqWJJ4nilRZI3BVk&#10;YZDA8EEdxVDWtZ0vwf4fvNU1O6t9J0bTbdp7i5mYRw28KLksT0CgD9KwOg/GP9nf/gqR8YPhf8Tr&#10;PQvi1fzeJPDYvBY6pb6rZpb3+nHdsdwyorbkPLJIDnaR8pOa/a6v5+vEmjT/ALe37d2tL4LsZotK&#10;8S6yJPO8sr9n0+IJG91IMfLmNN+D/E4XkkZ/oFoA4v4zfFPS/gl8K/E/jrWY5JtP0Kye7eGIgPMw&#10;4SNSeAXcqoJ4BavyW8GftafteftwfEbU9L+GWr2/hq0s4jdSWWmiC2t7OEthTJPKrSOxOBwTk5IV&#10;RnH6v/Hv4b6R8Xvgz4y8H69erpmk6rpssM2oOVC2mBuWYliBhGVX5IHy9RX4LfBr4rfET9kX4veJ&#10;7/4V6xY+MINNjaDUr3TbSa80q+tVYYd8qjKgYgBwVwc4Yg5IB9E6X/wUA/aT/ZD+Mj+DvjJKPFVp&#10;Zyxm/wBOvooDObdwD5ttcxBdxK8jeWXIIIBzj7u/4KA/tKeMvgb+z/4Y8U/DBbe51rxHrlppds09&#10;mbpzFPa3EymKPPMhaKMDIYckYPGPy00r4jeGP24f2vrPxF8b/Edv4B0TUTbW5isYXMDLGqolt5pP&#10;7lXO4mV8hS56DkfvfBpdjHa2MMVrD5FmF+yrsBEOFKKU9PlJGR2JHegD8SvGnxm/by8J+G38c+I7&#10;vxvo2iRgTS3cukwwRQKTw0sKxDy1ycfOgHIHpX1n/wAE0/8AgoN4o/aH8SX/AMOfiKIL7xLBZNf2&#10;GuW8KQfao0KLJHLGgCiQbtwZAAQGBAIyfoP9vn46eG/gf+zP4xk1yWOa/wDEOm3WiaXppwXu554W&#10;j+7/AHEDF3PTAx1ZQfgH/gjH8E9a1b4sa98UJoXt/DmkWEulwTMMC5u5ihKr6hI1Jb0Lp70AfsTR&#10;RRQAUUUUAFFFFABVDWv+POP/AK+bf/0clX6oa1/x5x/9fNv/AOjkoAv18tf8FFP2gPHf7O3wT0TW&#10;fh1DbzeJNY8RQaKgmszdOFkt7mTMUYPMm6FAMhhgng8Y+paimtYLl4XmhjlaF/MiZ1BMbYK7lz0O&#10;GYZHYn1oA/E3Xvib+39BoEvjDUW8eWelxR/aZZF0iKARoDks1usQKqOpymAOvFe//wDBOH/go543&#10;+MvxQtPhb8S3t9avdSt5pNK1yC3WCcywxtK8UyoAjAxo5DBVIKYO7dkSftj/APBRX4v/AAx8W/EL&#10;wR4f+G8NvpFhJJYw+K7q1uZUEbRgGUcCPcC3BJK5HIPSvLf+CO/w2+HN58U7nxZf+M7W7+IdhZyj&#10;TPC6wyRNBG6lJZ97qBK+wsu2MnarEnORgA/Yavlr/gop+0B47/Z2+Ceiaz8OobebxJrHiKDRUE1m&#10;bpwslvcyZijB5k3QoBkMME8HjH1LUU1rBcvC80McrQv5kTOoJjbBXcuehwzDI7E+tAH4m698Tf2/&#10;oNAl8Yai3jyz0uKP7TLIukRQCNAclmt1iBVR1OUwB14r3/8A4Jw/8FHPG/xl+KFp8LfiW9vrV7qV&#10;vNJpWuQW6wTmWGNpXimVAEYGNHIYKpBTB3bsiT9sf/gor8X/AIY+LfiF4I8P/DeG30iwkksYfFd1&#10;a3MqCNowDKOBHuBbgklcjkHpXlv/AAR3+G3w5vPinc+LL/xna3fxDsLOUaZ4XWGSJoI3UpLPvdQJ&#10;X2Fl2xk7VYk5yMAHrv7d37UP7RuiftES/C34K2t3JBDptrdu2h6IL68LS7iTI7rIqL8vUBcAHJr5&#10;Z8c/tIfts/s6XOn6t421nxTolrcyhIZNa0+CezmblvK3GNk3EKx2ghsAketftB8U/EU/w9+Gnjbx&#10;bpGkpqmsaXo13qUNmiHdeywQO8cRKjcdxUKMZPPFfin+2X+3N8Tv2kvDGjeCvF/g20+HXh/7fHfE&#10;zWtyJJXVWQMzuMmNRIxIRCenXGKAP1C/YF/a1uf2uPg7ca3q+nQ6Z4m0e8/s/U47QEW8zbFdJowS&#10;SoYNgqScFW7EV9M18kf8Eyfh78PPAX7N8J8A+LYfGz6letdaxqkMbQ7bvYimDynAeMIoXAYZO4t0&#10;YV9b0AFFFFABRRRQAUUUUAUNS/4/NL/6+W/9EyVfqhqX/H5pf/Xy3/omSr9AH5mf8FaP2j/iZ8D/&#10;AB94BsvAnjHUfDNrf6ZcTXMVkVAldZQAxyDyAa+d/B/jD9vfx94Z07xD4e1Dxtqui6jEJ7S9g8jZ&#10;Mh6MMjpxXo//AAWu0+71b4tfC20sbWa8u5dJuljgt4zJI584cBQMmvGPh/8A8FFf2g/2bvB/hrwg&#10;NG02z0XSLYW9lZ6/oksbSxKT95t6M3OeQRQB+hP/AATj/wCGiP8Ai4f/AAvv+3v+Yd/Yv9t+X/08&#10;/aNmz/thnPtX2lXzF+wv+2xpn7YngvU5ZdMXQPF2htGmqabHIXhZZN3lzQseSjbGBU8qRgkgqT9O&#10;0Afnd/wUQ/ag+PngH44aF8MPgtbTyyah4eh1aV9J0b+0L/fJc3MLAbldVTEKc7AQSTu6Y+RfH3x9&#10;/bi+A0Vt4h8Zat4u0OwllCrc6np8E1oXJyEb92yKT2U4JGcV+2Xii6/sHQ9a1u1so7nUbawkkUBP&#10;nm8tXdIyRyRuJwP9o461+J/7YX7f3xX+Pnw5j8D+JvANv8P/AA7f3MUtxLNa3Pm3DRtvVQ8gACgh&#10;WIVS3yjnGQQD9Ef+CdP7ZmpftdfD3XR4ksbaz8XeGpoYb+SxUpBcxTBzDKqknYx8qRWXJGVyMBto&#10;/Ob42/tg/tEf8NTePvA/hD4ha9/yOd/ouj6TatH/AM/0kMECZX/cUZPpX3n/AMEn/hz8O/BPwL1P&#10;UvBnjC38Z65rF1G2v3METwfZZY1YRW4ikVZAqh3IZh85diOMAfl38W28XaN+258SfFHg7RrzVdX8&#10;P/EPUdUtzbWT3KRzQ6lJJGXVQeNyrwetAHv/APxsP/6nv/yXr9Vv2Z/+Ex/4UL4I/wCFg/a/+E1/&#10;s5P7V+348/z8nO/HGenSvyq8Gf8ABY340eEfEyQ+NvDmg67p8coF3ZfY5LC7ReMhHDEK2P7yNX67&#10;fCn4maJ8ZPhz4f8AG3hyZ5tF1q0W6tzINrpnho3AJw6MGVgCRlTyaAOsooooAKKKKACiiigAqhD/&#10;AMhy8/69of8A0KWr9UIf+Q5ef9e0P/oUtAF+vyC+Pn/BST4y/GT46TfDX4EMmi2T6m2k6dLbwQyX&#10;upyK5UyGSYFIoyVLDAUheWbqB+vtfgL+1N8NJ/2Yf2xZW+E/i631zXBqzajptloitcX2lXDSbhaz&#10;RhCjOCxUICxKj51GcEA9d+K3x0/bW/Yo1jQ7/wAeeKV1TTdULCAXi2+oWU7JgtEzKodGAIPDKSM4&#10;J5r7pi/aovfjR/wT38WfFzw8svhjxFD4f1BysDhjZ3sCurNGx6ruUMuecMM85r8qv2jP2zvGf7Ww&#10;8E+FfiaNP8KWeg3kn26+06wlLl32o00kDOTuRVPyKVBLN04A/TzVvA3gP4d/8EwPF2kfDfWE8ReF&#10;P+EP1C4h1hTlr2SSN2llYdVYuWGw8pjafu0Afm58K/2mP2v/AI3axd6X4F8aeKvEuoWkH2me3sjC&#10;Wji3Bdxyo4ywH417r8Lf+G9f+FneEf8AhJP+E2/4R3+2LP8AtPz/ACPL+y+cnnbsc7dm7OO1fI/7&#10;Nvxg+Ln7M2oan4z8AaHceVqFj9knvrvSJLm28ner5DY2jlV5zX3F+yd/wV81/wAXfETRvCPxa0fS&#10;Y7HVp47K31/R43ga3mchUM8bOyshYgFl27c5wRQB7l/wU2/bU8Rfsu+GPDnh/wADmG28XeIxPL/a&#10;U8KzCxt49qlkRsqZGZxjcGACNkcivkXx18cv21v2S7Lwl4+8eeJP7R0HXZVxp+oNa3ULMU8zyJUR&#10;Q0TFdx/dkY2kZ4xXa/8ABbj4c6ofEXw68dw2002jmzm0a5uFGUglWTzYg3HBcPJj18s9O/Cf8FCv&#10;29fBH7VnwU8DeEfB9lqiaqmqRatqMN1aiNbeRLeSIQoQx3ktO33eMKPWgD9X/h38aNC8dfA7RPih&#10;PKujaBfaMutXLXTjFnH5e+UOw/uYYE/7NfEn7Dfxs+LX7Xn7Tvjjx5P4l1TTPg7os8gs9BUqkEru&#10;CltA3GSVjHmyYP39ueHxXlP7UnjzW/gj+xL8GP2a9MSf/hYPinT7eTVtNiObiCCWYyC2IHRpJ38v&#10;HORFIDnOTveOv2iNU/4Jw/DvwB+z/wDDLw9YeIPideWsWpa9eXET3CC+umx5UcUZUyyEgIpzwiRc&#10;MW4AP1Tor8qPCv8AwUw+OfwN+K+jeHP2ifBFtpmi6kY5JZlsHtLu3gdtnnxkOUkRSCWXGeCAQeK/&#10;VVHWRFdGDKwyGU5BHrQA6iiigAooooAKKKKACiiigAooooAKKKKACiiigAqhN/yHLP8A69pv/Qoq&#10;v1Qm/wCQ5Z/9e03/AKFFQBfoor5P+If/AAU6+Bvwv8c674S13UtZi1nRbuSxu0h0t5EEqHDAMDyM&#10;jrQB9YUV4h+zn+2N8N/2przXLXwHd6hdS6NHDLd/bbJrcKshcJjPX7jV7fQAUUUUAFFFFABRRRQA&#10;UUUUAFFFFABRRRQAUUUUAFFFFABRRRQAUUUUAFFFFABRRRQAUUUUAFFFFABRRRQAUUUUAFFFFABR&#10;RRQAUUUUAFFFFABRRRQAUUUUAFFFFABRRRQAUUUUAFFFFABRRRQAUUUUAFFFFABRRRQAUUUUAFFF&#10;FABRRRQAUUUUAFFFFABRRRQAUUUUAFFFFABRRRQAUUUUAFFFFABRRRQAUUUUAFFFFABRRRQAUUUU&#10;AFFFFAFDTf8Aj81T/r5X/wBEx1fqhpv/AB+ap/18r/6Jjq/QAUV8a3//AAVo/Z802+uLSfVdcE1v&#10;I0TgaRIRuUkHnPqK91/Z5/aX8EftP+GdS1/wLc3lzp2n3n2Gdr21aBhLsV8AHqNrrzQB6rRRRQAU&#10;UUUAFFFFABRRRQAUUUUAFFFFABRRRQAVQ0H/AJAenf8AXtH/AOgir9UNB/5Aenf9e0f/AKCKAL9F&#10;FFABRRRQAUUUUAFFFFABRRRQAUUUUAFFFFABRRRQAVQ17/kB6j/17Sf+gmr9UNe/5Aeo/wDXtJ/6&#10;CaAL9FFFABRRRQAUUUUAFFFFABRRRQAUUUUAFFFFABRRRQAUUUUAFFFFABRRRQAUUUUAFFFFABRR&#10;RQAUUUUAFFFFABRRRQAUUUUAFUIf+Q5ef9e0P/oUtX6oQ/8AIcvP+vaH/wBCloAv0UUUAFFFFABR&#10;RRQAUUUUAFFFFABRRRQAUUUUAFFFFABRRRQAUUUUAFFFFABRRRQAUUUUAFFFFAGPqv8AyF7L/rhN&#10;/wChRUUar/yF7L/rhN/6FFRXTT+E5qnxH4y/8FnP+ToPC/8A2J1r/wClt9XvXwR/4Kc/Bf4Vfs2e&#10;C/DGpLreq69oug21hcaba6cCssyRBWQO7Bdue57dj0r6h+P/AOw98Lf2lvGVn4n8b2WpXOq2lgmm&#10;xNZ37wIIVkkkAKjqd0r8/T0rzWP/AIJM/s9pIrHR9bcA5KtrEuD7HHNLlkm2h80WkmfmZ+wh4f1f&#10;4hftqeBrnw/p32VLXV21i5itNyxWdmhLyDPZMERjPUuq/wAVUfH2t2/xn/bO1iP4z+K9Q0TQ5fEV&#10;1Y3+pbWd9Oto5ZFjijQhvLVcKg+UhcliDzn9xPgz+zz8O/2fdHn07wD4XtNAiuNv2mdC0txcYzjz&#10;JpCzuBk4BOBk4Arzz41fsCfBb49eLJfE/iXwzLDr8+PtN9pd3JbNc4GAZFU7WYAfexuOBknApcjs&#10;PnVz8jP2zvBf7P3gS48Jad8DfE154pn23Ta5d3M7TKP9T9nCv5aIT/r87M44zjivuHwT8UvhN4F/&#10;4J5/BfQfjNolxrHg3xQlzZPLbxGQ2kiTzOsvykSKR2aPLA9sE17Vqn/BL79n7UvDmj6MPDF5Zw6a&#10;80oubbUJFuLhpRGGM0hyXA8pdq8KuWwBuOfSLz9jv4Uax8HtB+GOs+GV1vwnoQf+z4b24k8+AszM&#10;zLMjK4OXPIPSmotO4nJaH5R/tCfAX9lbRvh5qfij4X/G67vNVVfNsvDt9bm5e4YniIYijeLv80gO&#10;MYPXNL+yv4L+Inxk/Y3/AGgPCGjpe6loVkunanp1mQzobyKczTxQD++8KAlV5JEfHzV+g1p/wSl/&#10;Z2ttRFy/hrVLmINu+yTazceV16fKwbH/AAKvp/wL4B8O/DPwzaeHvCujWeg6LaDENlYxCNFz1Jx1&#10;YnkscknkmhQ11G56aH4R/sb6X+zr4g1DWtH+PE2paPcSPG2lapb3EsdsOCJIpfLUlTnaQxGPvAkY&#10;Gfof4geB/wBgbwbHbw6XqWveMtWupUigsND1Gd8lmCgtKyrGoGefmJ9Aa+7Pi1/wT/8AgZ8ZtcuN&#10;b13wVFaa1cNunvtHuJLJpWJyWdI2CMx7sVLH1rF8B/8ABNL9n3wDq0GpweC31e9gcSQvrF/PcojA&#10;gj92WCNyP4lNLlewc63PZvil8CPh/wDGz+zP+E68Kaf4n/szzfsf2+Mt5HmbPM24I+95aZ/3RX5t&#10;/wDBV79nj4b/AAX+HPga+8EeDtM8NXd5q00NxNYxlWkQQ5CnJ6Z5r9YK4v4nfBjwR8aNPsrHxx4a&#10;sfEtpZSma3hvkLLG5GCwwRzjitJRujOMrM+eP2c/2L/gf4p/Z7+GGtat8NNCv9V1Lwvpd5d3U0JL&#10;zTSWkTu7HPUsST9a+pfCfhPSPAvhzT9A0DT4dK0bT4hDa2duMRwoOiqPTmp9A0HT/C2g6bouk2kd&#10;hpWm20dnaWsIwkMMahERR6BQAPpV+mlYTbYUUUUxBRRRQAUUUUAFTeH/APkGn/rvP/6Neoam8P8A&#10;/INP/Xef/wBGvWNTZGtPch8YeK9M8B+Edb8Ta1O1to+jWM+o3s6xs5jghjaSRgqglsKpOACTjivw&#10;1/bR/wCCguv/ALWuvR+GNMmm8F/C5LhQLSQs012AwxPdiPO7bjcIlyFP94gEfuR428I6d8QPBev+&#10;FtYSSTSdc0+40y8SJyjtDNG0cgVh0O1jg9q+R/8Ah0V+zv8A9AnXv/BxJ/hWB0Hgv7Iv7WX7JH7I&#10;/gc6Zouqa7qniO+VW1bxBPobrNduOiqMnZEpJ2oD7kkkmvoD9rj/AIKIWXwH+Efw18a+ENHg8Sjx&#10;wGurG31N3tyLNYlcyELkhsyxDB/vGof+HRX7O/8A0Cde/wDBxJ/hXyN+1t8Jrf4xftsfCf8AZw8I&#10;tcJ4Z8H6PZaRJucyPaQFTcXEjOerC28nr1ZQOpoA+g/2h/iN8S/2jv8Agl/r/jifQE8OX+reVftp&#10;elySO7aSlym52JwcMqmU448r6mvmv/gk5+098LfgPL460bx9qFv4bvtce2ktdYuonaKWONZA0Dso&#10;OzBfcM4B3EE5AFfsbpOg6foOhWWi6fZw2uk2Vslnb2ca/u44UUIsYH90KAMegr5m+IP/AATI/Z5+&#10;ImtTarP4J/sO8mbfL/YN5LZwseekKny16/wqOlAH5R/8FDPF3wx+KH7S5vfg1bW1zplxYwQXkmk2&#10;bRRX2pGWUu8abQWJVoV3AfMykjOcn9WPiX+0xb/sQ/sk/Dq88dWV3rPjL+w7DSU02JiTc6hHaJ53&#10;mTEYVQysWbknPANdX8F/2Dfgh8Bdag1vwv4LhbX4Duh1XVJ5LyeE/wB6PzGKxt1+ZFU8nmum/aI/&#10;Zd8CftRaJpOk+O7a9ubPS7hrq2WyumgIkZdpJI6jFAH4c3/xos/2rPjsPFX7Qfja/wBJ8PR8/ZdG&#10;s5JzFDuyLW0jyViX1diT3O9iTX6o/s//ALfn7Nv2rwf8KvhyupaVFcTR6ZpWnrpMkUSu7YG5iepY&#10;ksxySSSSSab/AMOiv2d/+gTr3/g4k/wrovh5/wAExfgb8L/HOheLdC03WYtZ0W7jvrR5tUeRBKhy&#10;pKkcjI6UAfWFFFFABRRRQAUUUUAFUNa/484/+vm3/wDRyVfqhrX/AB5x/wDXzb/+jkoAv18z/tnf&#10;toW37HMnga81Lw1L4i0jX7i6guvstwIri38pY2VkDDa+d5BUlfr2P0xXAfGL4B/D/wCP2hwaR8QP&#10;C9n4lsrdme3+0F45YGYAMY5Y2V0JAGdrDOB6UAfJ2uf8Fi/gQnhOe7tLDxNqeoPEQuizackbOxBG&#10;x3MhjC+pBbg9D0r88/8Agm74X1vxv+2x4L1DQ7F4bfTbq41S+e2BWK0tfKkDAkdFJdYwO+8Dpmv0&#10;yb/gkn+zm155w8P6wseQfs41mfZ9M53Y/Gvor4P/AAF+H37P/h+XSfAXhix8N2UpD3DwhnmnKjAM&#10;szku+OcbmOMnHWgD4/8A2tP+Cl3iH4EftEyfCzwf4I0/xdexx2cTGa5kSZru4AZYVVRg/LJFj3av&#10;XP2tP20pv2PdK+G994n8LrryeIPOh1VNLufLa1ljjiZmgDjDrudhhipxg57H4t/Yc8C/8NYft+fE&#10;P4z6lCLzwz4f1WfUrN5Fyjzu7JYKPUxxJ5mR0Maetfpv8YvgH8P/AI/aHBpHxA8L2fiWyt2Z7f7Q&#10;XjlgZgAxjljZXQkAZ2sM4HpQB8na5/wWL+BCeE57u0sPE2p6g8RC6LNpyRs7EEbHcyGML6kFuD0P&#10;Svzz/wCCbvhfW/G/7bHgvUNDsXht9NurjVL57YFYrS18qQMCR0Ul1jA77wOma/TJv+CSf7ObXnnD&#10;w/rCx5B+zjWZ9n0zndj8a+i/g78A/h/8AdBk0fwB4XsvDlnMVadoAzzXBAwDLK5Z5COcbmOMnHWg&#10;D5c+JH/BU7wh8Ev2gPGPw28c+FtUhtNFuoorfWtHZLgSK8Ecn72FihXBcjKs2fQV82/8FCP+Ci3w&#10;s/aC+B83gHwVp2qarf3l5b3LanqFotvFZrG+4lNxLl2xt4AG1m+bsfvf4z/sJ/BL4969c674t8FQ&#10;y6/cY87VbC5mtJ5SFCguY2CuQABlgTwK8/8ADn/BKX9nLw/qUV5J4TvtYMbB1g1LVrh4sj1VWXcP&#10;Zsg46UAeGf8ABEXwdr2leAPiZ4jvYZ4fD2sXtjb6a0m4JLLbrP8AaHQHgj99EpYdShH8PH6YVQ0H&#10;QdN8LaNZ6Ro2n22laVZxCG2srOJYoYUHRVVQAAPQVfoAKKKKACiiigAooooAoal/x+aX/wBfLf8A&#10;omSr9UNS/wCPzS/+vlv/AETJV+gD4v8A2gP+CjPhH9mn9pC58E+NPCF5c2Uem288HiHSfLluIxLk&#10;tG8T7fkBAOVf/gJr5z/bt/4KTfB/44fALW/AXhPStU17VtVMJhvtQsVggsCkyuZAWJcvtUqNoH3z&#10;luoP3n8bf2Nvg/8AtD6kuqeOfBtvqmsLGsQ1OCea1udi/dUvE6lgMnAbIGa8o0D/AIJQ/s56HqcN&#10;5L4W1DVhEwYW+oavO0RI5G5UZdw9icHuCKAPmv8A4Ik/DrWbM/Efx3dWzW2gXUVvpdrPIpAuJUZp&#10;JSp7hAUBPq+Oxr0n9nn/AIKYeMf2jv2lrb4c+HPAmk/8I/JeXLya0bqZni06FmPnlcYDMoRR23yK&#10;K+lv2pPE2lfs6/sh+Pb7QLO00Cy0nQpbLS7WyhWGG3mmHkQBEUAACSVTgV8wf8Ebv2fR4M+E+sfF&#10;LVLTZq3iqU2mnPIvzpp8LkMR6CSYEn1EMZ70AegfHL/gpt4Y/Zx/aH134c+NPCupTaXZw2s0Gs6O&#10;6SyfvYVkKyQuU4Bb7yueP4eOfn39uj/gpd8JPjR+z74g8AeD9P1XXNU1ryVW6v7IQW9nsmSQv8xL&#10;F8JgbR/FnPGD9z/G39iv4NftDas2r+NvBlvf64yqh1W1uJbS5YKMKHeJ134AwN+7A6dBXleif8En&#10;f2ctH1CO6l8L6lqgjIYW99rFwYyQc8hGUn6E4oA+aP8AgiH4P12C++Jvih7eaHw3cQ2mnxzNkR3F&#10;yjO7BR0YorDJ7eaPU16P8H/+CyHwn1LRTH4y8Lar4J1ZmaacaZbreWc0jMSzqylX3MfmO5O/3j1r&#10;788J+EdE8B+HbHQfDmlWeiaLYp5dtY2MKxRRL1wFUY5OST1JJJ5r5r8bf8Ewf2dPG1/Jet4FOh3M&#10;hy/9iX89rGee0QYxr/wFRQB+Xn/BRr9rDwV+1f8AEjw5qHgjQruytdIs5LWbVL+BIri/Z3BUbVLH&#10;YgB27jnLtwO/62/sC/DjWPhP+yD8NvDevwNaatFZTXk9vIpV4ftNzLcrG6nkMqzKrA9CCKofCH/g&#10;nl8CPgp4gg13QvBaXut27boL7WrmS9aFs5DIkhMasD0YLuHY19IUAFFFFABRRRQAUUUUAFUIf+Q5&#10;ef8AXtD/AOhS1fqhD/yHLz/r2h/9CloAPEEN7caDqUWmyLDqL20i20jdElKkIT9GxX8/f7GHxQ0X&#10;9nb9sDSvEXxVtbqBdNnvbTULi7iea4sLt0eNpnQZZmViwbgn5ieSK/oTrwr43/sQ/Bj9oTU21Xxh&#10;4Mt5dcYYbVtPlezupOMAyPER5pAxjzA2MAdKAPz0/wCCrXx3+A/xk8H+FX8BalpXiPx8morLcatp&#10;tswdNPEMoaKWUqNxMjREKSSNrdM893+x/wDE7Xf2Uv8Agmfq/j7xD4aHiLTLjxMbix0e+lMSz6fO&#10;9tbsVJVgoMizsMqQc56NX0r4K/4Jc/s6+C9Wi1EeC5NdnhYPHHrV/Ncwgj1i3BHHs6sPavorxp8M&#10;/CvxE8Fz+EfEmgWOr+GZkSNtLuIR5IVCCgVRjbtKjGMYwMUAfHOj/wDBYz4DXHh1Lu6s/FGmXqLg&#10;6V/ZqPJkdlZZPLI9MsOnIFfl/BDN+1h+2YJvBHhz+x4/FPiVbq306JFItIDKGeWQIABtUNI+OM7u&#10;vf8AWfVv+CTX7OWp3jzw+GdU0xWJPkWms3Gwc9t7Mf1r3D4H/st/C79nO1nj8AeEbPRLi4XbPfsz&#10;3F3Kuc7WmkZn2552ghc9qAPQ/EXhvSPGGi3ej67pdnrOk3aGO4sdQgWeCZT2ZGBBH1FePw/s4fAT&#10;4Cw6h4/h+H3hfw5/YkEmoS6t9hQtaIilmeMsDsIGfu4PYV7lXEfGb4QaD8dvh7qPgvxO98NC1Boz&#10;dR2Fybd5VRw4QsOdu5VJHfHpQB+bX7CPhfVP2zv2yPGf7Rfiq0k/4R/Q7sjR7eflEudoW2hHOP3E&#10;G12x/GyN3NcD+2xeQ/B3/gql4c8b+LPN/wCEabUNC1tZWRmEVrCsMUjoBndskt5XwBnI9ea/V/4J&#10;/BPwn+z78PbLwZ4MsXsNEtZJJlWaQyyySSOWZ3c8scnHPQADoBWX8dv2afhx+0lotrpvxA8Nw60t&#10;mzNaXSyPDc2xbG7y5UIYA4GVztOBkHAoA/KL/gqp8cfBn7SPxT+G+lfDTU4fF1xZ2ctu9xpsbMJZ&#10;7iZBFApIBZhszgZ/1gHXIr9l/CemT6L4V0bTrqUz3NpZQ28srHJd0RVZup6kGvBPgv8A8E9fgd8C&#10;fFUHibw74Ue51+1bda32rXcl21qcfejRjsVvRtu4diK+kKACiiigAooooAKKKKACiiigAooooAKK&#10;KKACiiigAqhN/wAhyz/69pv/AEKKr9UJv+Q5Z/8AXtN/6FFQBfr5P+If/BMX4G/FDxzrvi3XdN1m&#10;XWdau5L67eHVHjQyucsQoHAyelfWFFAHiH7Of7HPw3/ZZvNcuvAdpqFrLrMcMV39tvWuAyxlymM9&#10;PvtXt9FFABRRRQAUUUUAFFFFABRRRQAUUUUAFFFFABRRRQAUUUUAFFFFABRRRQAUUUUAFFFFABRR&#10;RQAUUUUAFFFFABRRRQAUUUUAFFFFABRRRQAUUUUAFFFFABRRRQAUUUUAFFFFABRRRQAUUUUAFFFF&#10;ABRRRQAUUUUAFFFFABRRRQAUUUUAFFFFABRRRQAUUUUAFFFFABRRRQAUUUUAFFFFABRRRQAUUUUA&#10;FFFFABRRRQAUUUUAFFFFABRRRQAUUUUAUNN/4/NU/wCvlf8A0THV+qGm/wDH5qn/AF8r/wCiY6v0&#10;AfGt/wD8El/2fNSvri7n0rXDNcSNK5GryAbmJJ4x6mvdf2ef2aPBH7L/AIZ1LQPAtteW2nahefbp&#10;1vbpp2MuxUyCeg2ovFeq0UAFFFFABRRRQAUUUUAFFFFABRRRQAUUUUAFFFFABVDQf+QHp3/XtH/6&#10;CKv1Q0H/AJAenf8AXtH/AOgigC/RRRQAUUUUAFFFFABRRRQAUUUUAFFFFABRRRQAUUUUAFUNe/5A&#10;eo/9e0n/AKCav1Q17/kB6j/17Sf+gmgC/RRRQAUUUUAFFFFABRRRQAUUUUAFFFFABRRRQAUUUUAF&#10;FFFABRRRQAUUUUAFFFFABRRRQAUUUUAFFFFABRRRQAUUUUAFFFFABVCH/kOXn/XtD/6FLV+qEP8A&#10;yHLz/r2h/wDQpaAL9FFFABRRRQAUUUUAFFFFABRRRQAUUUUAFFFFABRRRQAUUUUAFFFFABRRRQAU&#10;UUUAFFFFABRRRQBj6r/yF7L/AK4Tf+hRUVHrlutxqlirlwBDMf3cjIfvR9wRVf8AsuH+/c/+BUv/&#10;AMVXRT2Oap8Rcoqn/ZcP9+5/8Cpf/iqP7Lh/v3P/AIFS/wDxVa6kaFyiqf8AZcP9+5/8Cpf/AIqj&#10;+y4f79z/AOBUv/xVGoaFyiqf9lw/37n/AMCpf/iqP7Lh/v3P/gVL/wDFUahoXKKp/wBlw/37n/wK&#10;l/8AiqP7Lh/v3P8A4FS//FUahoXKKp/2XD/fuf8AwKl/+Ko/suH+/c/+BUv/AMVRqGhcoqn/AGXD&#10;/fuf/AqX/wCKo/suH+/c/wDgVL/8VRqGhcoqn/ZcP9+5/wDAqX/4qj+y4f79z/4FS/8AxVGoaFyi&#10;qf8AZcP9+5/8Cpf/AIqj+y4f79z/AOBUv/xVGoaFyiqf9lw/37n/AMCpf/iqP7Lh/v3P/gVL/wDF&#10;UahoXKKp/wBlw/37n/wKl/8AiqP7Lh/v3P8A4FS//FUahoXKm8P/APINP/Xef/0a9Zv9lw/37n/w&#10;Kl/+KqbQ9Jgl0/cXuQfOmHy3UqjiVh0DVjU2RrT3N6iqH9i2/wDz0u//AAMm/wDi6P7Ft/8Anpd/&#10;+Bk3/wAXWBuX6zYfDOj2+sSatFpVjFqsoxJfJbIJ3GAMFwNx4A79qf8A2Lb/APPS7/8AAyb/AOLo&#10;/sW3/wCel3/4GTf/ABdAF+iqH9i2/wDz0u//AAMm/wDi6P7Ft/8Anpd/+Bk3/wAXQBfoqh/Ytv8A&#10;89Lv/wADJv8A4uj+xbf/AJ6Xf/gZN/8AF0AX6Kof2Lb/APPS7/8AAyb/AOLo/sW3/wCel3/4GTf/&#10;ABdAF+iqH9i2/wDz0u//AAMm/wDi6P7Ft/8Anpd/+Bk3/wAXQBfoqh/Ytv8A89Lv/wADJv8A4uj+&#10;xbf/AJ6Xf/gZN/8AF0AX6Kof2Lb/APPS7/8AAyb/AOLo/sW3/wCel3/4GTf/ABdAF+qGtf8AHnH/&#10;ANfNv/6OSj+xbf8A56Xf/gZN/wDF019BtZFAdrpxkNhruY8g5B+92IFAGjRVD+xbf/npd/8AgZN/&#10;8XR/Ytv/AM9Lv/wMm/8Ai6AL9NdFkRkdQysMFWGQR6VS/sW3/wCel3/4GTf/ABdH9i2//PS7/wDA&#10;yb/4ugBui+HdJ8NwyRaTpdnpcUjbnjsrdIVZsYyQoGTWjVD+xbf/AJ6Xf/gZN/8AF0f2Lb/89Lv/&#10;AMDJv/i6AL9FUP7Ft/8Anpd/+Bk3/wAXR/Ytv/z0u/8AwMm/+LoAv0VQ/sW3/wCel3/4GTf/ABdH&#10;9i2//PS7/wDAyb/4ugC/RVD+xbf/AJ6Xf/gZN/8AF0f2Lb/89Lv/AMDJv/i6AL9FUP7Ft/8Anpd/&#10;+Bk3/wAXR/Ytv/z0u/8AwMm/+LoAv0VQ/sW3/wCel3/4GTf/ABdH9i2//PS7/wDAyb/4ugC/RVD+&#10;xbf/AJ6Xf/gZN/8AF0f2Lb/89Lv/AMDJv/i6ADUv+PzS/wDr5b/0TJV+s5tBtXZCzXTFDuUm7m4O&#10;CMj5vQn86d/Ytv8A89Lv/wADJv8A4ugC/RVD+xbf/npd/wDgZN/8XR/Ytv8A89Lv/wADJv8A4ugB&#10;+qaPYa5ZtZ6lZW+oWjEFoLqJZYyQcglWBHBqWxsbbTLSK1s7eK0tYV2xwwIERF9Ao4A+lV/7Ft/+&#10;el3/AOBk3/xdH9i2/wDz0u//AAMm/wDi6AL9FUP7Ft/+el3/AOBk3/xdH9i2/wDz0u//AAMm/wDi&#10;6AL9FUP7Ft/+el3/AOBk3/xdH9i2/wDz0u//AAMm/wDi6AL9FUP7Ft/+el3/AOBk3/xdH9i2/wDz&#10;0u//AAMm/wDi6AL9FUP7Ft/+el3/AOBk3/xdH9i2/wDz0u//AAMm/wDi6AL9FUP7Ft/+el3/AOBk&#10;3/xdH9i2/wDz0u//AAMm/wDi6AL9FUP7Ft/+el3/AOBk3/xdH9i2/wDz0u//AAMm/wDi6AL9UIf+&#10;Q5ef9e0P/oUtH9i2/wDz0u//AAMm/wDi6aNBtRIXDXQdgFLfa5skDOBnd7n8zQBo0VQ/sW3/AOel&#10;3/4GTf8AxdH9i2//AD0u/wDwMm/+LoAv0VQ/sW3/AOel3/4GTf8AxdH9i2//AD0u/wDwMm/+LoAv&#10;0VQ/sW3/AOel3/4GTf8AxdH9i2//AD0u/wDwMm/+LoAv0VQ/sW3/AOel3/4GTf8AxdH9i2//AD0u&#10;/wDwMm/+LoAv0VQ/sW3/AOel3/4GTf8AxdH9i2//AD0u/wDwMm/+LoAv0VQ/sW3/AOel3/4GTf8A&#10;xdH9i2//AD0u/wDwMm/+LoAv0VQ/sW3/AOel3/4GTf8AxdH9i2//AD0u/wDwMm/+LoAv0VQ/sW3/&#10;AOel3/4GTf8AxdH9i2//AD0u/wDwMm/+LoAv0VQ/sW3/AOel3/4GTf8AxdH9i2//AD0u/wDwMm/+&#10;LoAv0VQ/sW3/AOel3/4GTf8AxdH9i2//AD0u/wDwMm/+LoAv0VQ/sW3/AOel3/4GTf8AxdH9i2//&#10;AD0u/wDwMm/+LoAv0VQ/sW3/AOel3/4GTf8AxdH9i2//AD0u/wDwMm/+LoAv0VQ/sW3/AOel3/4G&#10;Tf8AxdH9i2//AD0u/wDwMm/+LoAv1Qm/5Dln/wBe03/oUVH9i2//AD0u/wDwMm/+Lpp0G1MgctdF&#10;1BUN9rmyAcZGd3sPyFAGjRVD+xbf/npd/wDgZN/8XR/Ytv8A89Lv/wADJv8A4ugC/RVD+xbf/npd&#10;/wDgZN/8XR/Ytv8A89Lv/wADJv8A4ugC/RVD+xbf/npd/wDgZN/8XR/Ytv8A89Lv/wADJv8A4ugC&#10;/RVD+xbf/npd/wDgZN/8XR/Ytv8A89Lv/wADJv8A4ugC/RVD+xbf/npd/wDgZN/8XR/Ytv8A89Lv&#10;/wADJv8A4ugC/RVD+xbf/npd/wDgZN/8XR/Ytv8A89Lv/wADJv8A4ugC/RVD+xbf/npd/wDgZN/8&#10;XR/Ytv8A89Lv/wADJv8A4ugC/RVD+xbf/npd/wDgZN/8XR/Ytv8A89Lv/wADJv8A4ugC/RVD+xbf&#10;/npd/wDgZN/8XR/Ytv8A89Lv/wADJv8A4ugC/RVD+xbf/npd/wDgZN/8XR/Ytv8A89Lv/wADJv8A&#10;4ugC/RVD+xbf/npd/wDgZN/8XR/Ytv8A89Lv/wADJv8A4ugC/RVD+xbf/npd/wDgZN/8XR/Ytv8A&#10;89Lv/wADJv8A4ugC/RVD+xbf/npd/wDgZN/8XR/Ytv8A89Lv/wADJv8A4ugC/RVD+xbf/npd/wDg&#10;ZN/8XR/Ytv8A89Lv/wADJv8A4ugC/RVD+xbf/npd/wDgZN/8XR/Ytv8A89Lv/wADJv8A4ugC/RVD&#10;+xbf/npd/wDgZN/8XR/Ytv8A89Lv/wADJv8A4ugC/RVD+xbf/npd/wDgZN/8XR/Ytv8A89Lv/wAD&#10;Jv8A4ugC/RVD+xbf/npd/wDgZN/8XR/Ytv8A89Lv/wADJv8A4ugC/RVD+xbf/npd/wDgZN/8XR/Y&#10;tv8A89Lv/wADJv8A4ugC/RVD+xbf/npd/wDgZN/8XR/Ytv8A89Lv/wADJv8A4ugC/RVD+xbf/npd&#10;/wDgZN/8XR/Ytv8A89Lv/wADJv8A4ugC/RVD+xbf/npd/wDgZN/8XR/Ytv8A89Lv/wADJv8A4ugC&#10;/RVD+xbf/npd/wDgZN/8XR/Ytv8A89Lv/wADJv8A4ugC/RVD+xbf/npd/wDgZN/8XR/Ytv8A89Lv&#10;/wADJv8A4ugC/RVD+xbf/npd/wDgZN/8XR/Ytv8A89Lv/wADJv8A4ugC/RVD+xbf/npd/wDgZN/8&#10;XR/Ytv8A89Lv/wADJv8A4ugC/RVD+xbf/npd/wDgZN/8XR/Ytv8A89Lv/wADJv8A4ugC/RVD+xbf&#10;/npd/wDgZN/8XR/Ytv8A89Lv/wADJv8A4ugC/RVD+xbf/npd/wDgZN/8XR/Ytv8A89Lv/wADJv8A&#10;4ugC/RVD+xbf/npd/wDgZN/8XR/Ytv8A89Lv/wADJv8A4ugC/RVD+xbf/npd/wDgZN/8XR/Ytv8A&#10;89Lv/wADJv8A4ugC/RVD+xbf/npd/wDgZN/8XR/Ytv8A89Lv/wADJv8A4ugC/RVD+xbf/npd/wDg&#10;ZN/8XR/Ytv8A89Lv/wADJv8A4ugC/RVD+xbf/npd/wDgZN/8XR/Ytv8A89Lv/wADJv8A4ugC/RVD&#10;+xbf/npd/wDgZN/8XR/Ytv8A89Lv/wADJv8A4ugC/RVD+xbf/npd/wDgZN/8XR/Ytv8A89Lv/wAD&#10;Jv8A4ugC/RVD+xbf/npd/wDgZN/8XR/Ytv8A89Lv/wADJv8A4ugC/RVD+xbf/npd/wDgZN/8XR/Y&#10;tv8A89Lv/wADJv8A4ugC/RVD+xbf/npd/wDgZN/8XR/Ytv8A89Lv/wADJv8A4ugC/RVD+xbf/npd&#10;/wDgZN/8XR/Ytv8A89Lv/wADJv8A4ugC/RVD+xbf/npd/wDgZN/8XR/Ytv8A89Lv/wADJv8A4ugC&#10;/RVD+xbf/npd/wDgZN/8XR/Ytv8A89Lv/wADJv8A4ugC/RVD+xbf/npd/wDgZN/8XR/Ytv8A89Lv&#10;/wADJv8A4ugC/RVD+xbf/npd/wDgZN/8XR/Ytv8A89Lv/wADJv8A4ugC/RVD+xbf/npd/wDgZN/8&#10;XR/Ytv8A89Lv/wADJv8A4ugC/RVD+xbf/npd/wDgZN/8XR/Ytv8A89Lv/wADJv8A4ugC/RVD+xbf&#10;/npd/wDgZN/8XR/Ytv8A89Lv/wADJv8A4ugC/RVD+xbf/npd/wDgZN/8XR/Ytv8A89Lv/wADJv8A&#10;4ugC/RVD+xbf/npd/wDgZN/8XR/Ytv8A89Lv/wADJv8A4ugA03/j81T/AK+V/wDRMdX6zl0G1RnK&#10;tdKXO5iLubk4Ayfm9APyp39i2/8Az0u//Ayb/wCLoAv0VQ/sW3/56Xf/AIGTf/F0f2Lb/wDPS7/8&#10;DJv/AIugC/RVD+xbf/npd/8AgZN/8XR/Ytv/AM9Lv/wMm/8Ai6AL9FUP7Ft/+el3/wCBk3/xdH9i&#10;2/8Az0u//Ayb/wCLoAv0VQ/sW3/56Xf/AIGTf/F0f2Lb/wDPS7/8DJv/AIugC/RVD+xbf/npd/8A&#10;gZN/8XR/Ytv/AM9Lv/wMm/8Ai6AL9FUP7Ft/+el3/wCBk3/xdH9i2/8Az0u//Ayb/wCLoAv0VQ/s&#10;W3/56Xf/AIGTf/F0f2Lb/wDPS7/8DJv/AIugC/RVD+xbf/npd/8AgZN/8XR/Ytv/AM9Lv/wMm/8A&#10;i6AL9UNB/wCQHp3/AF7R/wDoIo/sW3/56Xf/AIGTf/F02PQbWGNURrpEUbVVbuYAAdABuoA0aKof&#10;2Lb/APPS7/8AAyb/AOLo/sW3/wCel3/4GTf/ABdAF+iqH9i2/wDz0u//AAMm/wDi6P7Ft/8Anpd/&#10;+Bk3/wAXQBfoqh/Ytv8A89Lv/wADJv8A4uj+xbf/AJ6Xf/gZN/8AF0AX6Kof2Lb/APPS7/8AAyb/&#10;AOLo/sW3/wCel3/4GTf/ABdAF+iqH9i2/wDz0u//AAMm/wDi6P7Ft/8Anpd/+Bk3/wAXQBfoqh/Y&#10;tv8A89Lv/wADJv8A4uj+xbf/AJ6Xf/gZN/8AF0AX6Kof2Lb/APPS7/8AAyb/AOLo/sW3/wCel3/4&#10;GTf/ABdAF+iqH9i2/wDz0u//AAMm/wDi6P7Ft/8Anpd/+Bk3/wAXQBfqhr3/ACA9R/69pP8A0E0f&#10;2Lb/APPS7/8AAyb/AOLpsmg2s0bI7XTow2srXcxBB6gjdQBo0VQ/sW3/AOel3/4GTf8AxdH9i2//&#10;AD0u/wDwMm/+LoAv0VQ/sW3/AOel3/4GTf8AxdH9i2//AD0u/wDwMm/+LoAv0VQ/sW3/AOel3/4G&#10;Tf8AxdH9i2//AD0u/wDwMm/+LoAv0VQ/sW3/AOel3/4GTf8AxdH9i2//AD0u/wDwMm/+LoAv0VQ/&#10;sW3/AOel3/4GTf8AxdH9i2//AD0u/wDwMm/+LoAv0VQ/sW3/AOel3/4GTf8AxdH9i2//AD0u/wDw&#10;Mm/+LoAv0VQ/sW3/AOel3/4GTf8AxdH9i2//AD0u/wDwMm/+LoAv0VQ/sW3/AOel3/4GTf8AxdH9&#10;i2//AD0u/wDwMm/+LoAv0VQ/sW3/AOel3/4GTf8AxdH9i2//AD0u/wDwMm/+LoAv0VQ/sW3/AOel&#10;3/4GTf8AxdH9i2//AD0u/wDwMm/+LoAv0VQ/sW3/AOel3/4GTf8AxdH9i2//AD0u/wDwMm/+LoAv&#10;0VQ/sW3/AOel3/4GTf8AxdH9i2//AD0u/wDwMm/+LoAv0VQ/sW3/AOel3/4GTf8AxdH9i2//AD0u&#10;/wDwMm/+LoAv0VQ/sW3/AOel3/4GTf8AxdH9i2//AD0u/wDwMm/+LoAv0VQ/sW3/AOel3/4GTf8A&#10;xdH9i2//AD0u/wDwMm/+LoAv0VQ/sW3/AOel3/4GTf8AxdH9i2//AD0u/wDwMm/+LoAv0VQ/sW3/&#10;AOel3/4GTf8AxdH9i2//AD0u/wDwMm/+LoAv0VQ/sW3/AOel3/4GTf8AxdH9i2//AD0u/wDwMm/+&#10;LoAv1Qh/5Dl5/wBe0P8A6FLR/Ytv/wA9Lv8A8DJv/i6i0+1S01m8RDIwNvCf3krSH70vdiTQBqUU&#10;UUAFFFFABRRRQAUUUUAFFFFABRRRQAUUUUAFFFFABRRRQAUUUUAFFFFABRRRQAUUUUAFFFFAGPqv&#10;/IXsv+uE3/oUVFGq/wDIXsv+uE3/AKFFRXTT+E5qnxBRRRWhmFFFFABRRRQAUUUUAFFFFABRRRQA&#10;UUUUAFFFFABRRRQAUUUUAFTeH/8AkGn/AK7z/wDo16hqbw//AMg0/wDXef8A9GvWNTZGtPc0qKK4&#10;z4vfFLSfg38P9U8U6w6mG0TEFtv2vdTniOFODyx74OACx4U1yznGnFzm7JHo4bDVsZXhhsPFynNp&#10;JLdt6JGve+OvDem+IrbQLvxDpVrr1yA0GlzXsSXUoOcFYi25s4PQdjVnxF4o0bwjpp1DXdWsdFsA&#10;wQ3Wo3KQRBj0G5yBk+ma/PPw34U8Vaf+038IfFnje5mfxR4wupNVns5AQLKI5EMIUklcJ/CT8oKr&#10;gFTn798cfD3w58StJh0zxPpFvrVhDOLmO3uQSqyBWUMMHrh2H415mFxdXFQqNRs07JP0TV/vPuM/&#10;4ewOQYjBwnXdSnUjzTlBLdSlGShdpNXi7N77mL/wvz4Y/wDRRvCX/g8tf/jlH/C/Phj/ANFG8Jf+&#10;Dy1/+OV8ofHj4I+BL/8AaG+F/wANfCfhix0t7mRtT1p7RSGNopzsJJwMpFNwcnJT1wfffFH7N/wZ&#10;8JeGdX1y78A6T9l0y0mvZflYfJGhc859FrGnicZUlUSUbQdm7vtd9Oh6OKyXhzCUcJUlUruWIjzR&#10;io07pczjG/vfaabXkeoeJvH3hvwboqavruvadpOmOu6O6u7lESXjI2En5yR0C5J7Vz3hT4/fDjxv&#10;qSafonjXRr6/kYJHai6VJZWOcBEbBc8H7oOK+ev2WvAehftHQ6z8VfiElt4t1661GWC30q7bzrPS&#10;4VA2xCAkjkNxvB4CnqWJ9n1L9lX4b3XjLw34msPDtpoGpaHerexjSIUt4p2UfKskajaQGCtkAHK9&#10;eTWtPEYrERjWpRjyPu3e3fsvTU4cdlORZRXq5dj6tV14JpuMY8ina/LZvmkr6c3u90rHrtcr4f8A&#10;ih4Z8VeLNe8NaRqf2/V9CKjUo4YJTFbM3RTNt8stwflDEgqwI+U45P8AaK+Ltx8LPBsMGiQNf+NN&#10;dm/s7QbBE3tJcNgbyP7qZBOeMlQeteXfEPSrf9lf9kHXrZLj7R4n1iNory+lJaS71C6+WaTI/urv&#10;K57RjOSTnWvi/ZSkltBXl+iXm/y9Tz8q4fWOoUpVW1UxE1TopW1d0pzlp8EdtLXk3raMj2v/AIX5&#10;8Mf+ijeEv/B5a/8Axyr+hfFzwL4o1SHTNG8aeHtX1Kbd5VnY6rBPNJtUs21Fck4AJOB0BNeO/Bb9&#10;kD4faf8ACnwvH4n8IWOpeIHsknvri7BaTzZPnZCVOPk3bBjso5PWu5Pwx+GnwF0rWfG+leF7DRpt&#10;L0+eaS5t1YOY1XcyDk9doH1xU06mLcVUqqKju97o3xuD4ehVqYTAzrVKibjDSHLKV7J73s35XsdJ&#10;qnxm+H+h6jcafqXjrw1p9/buY5rW61e3iliYdVZWcEH2NbnhvxZofjGxa90DWdP1yzVthuNNuo7i&#10;MMOo3ISM+1fJ37JP7Pvhr4l/Da88dfEDw9aa7rXibVLnUEkulPyxlyDgZyN0gkbnsR9TR/Zt8G6V&#10;pH7ZfxHbwFuh8EaXZfZrgQyF4BcOY/3SknkCRJsenlsAcYzzU8diH7Kc4LlqPTV3tvf7tz28Zwvl&#10;FNY/D4fETdXCRvJuMfZuSai4pp3TcnaN1rZn2ZqOpWmj2M17f3UNlZwLvluLiQRxxqOpZicAe5rz&#10;q3/ac+E91qRsU+IOgifcy7pLxUiyM5/eHCY44OcHjGc14KsmnftWftT+JfDPie+Mng7wUjRWnh6O&#10;5Ma39wsmySaQAgsFbIOMYAQd23e0+OP2Tvhb428N3Gk/8IfpOiSPGVi1DR7OO2uIW4w4ZFG4ggcN&#10;kHn1rZYnEYhSnhlHlTa1vrbfbY82eTZPlEqWHzupVVWcYyfs1G0FNXjfm1m7WbSslsm2etwXEd1B&#10;HNDIs0Mih0kjYMrKRkEEdQRUlUNB0W18N6Hp2kWKeXZWFtHawJ/djRQqj8gKdrWtWHhzSbvVNUu4&#10;bDTrSNpp7mdgqRoBkkk16t7K8j4Fw5qnJRu7uy01fbTu+xdor5kuP2xdd8RW8+o/D74PeJfGfh6H&#10;d/xNnY2kc+0kEwr5Uhk5VhgcjABGTitHVP2zdH0T4L6b8QNQ8ManZfbtTfS4tJnkjWZ5E3b3U5+4&#10;pRlO4Kcg8dCfPWY4V3fPolfZ2t5O1n8j66XBueRcIuh70pKKSnByUmm0pRUuaLsm/eS2Z9FVkR+L&#10;tCk8SSeHk1rTn1+OPzn0pbqM3Sx4B3mLO4LyOcY5FeReHP2tvDnjTx9pvhzw7pGq6rZXAlNz4gWL&#10;y9Pt/LjZ3xI3+sA2MCRweNpbNed+Hfjl4L0/wz4s+O+hfDbWptSvL7+yby8jnlneeFI1YzEElIYl&#10;2RgnCjIAznilPH0dHCaa1vvslray13Rrh+Esx9+OKw84yajyL3V785NQUuaScU+WfRvTZLU+rLXW&#10;LC+uri1tr23uLm3OJoYpVZ4j6MAcj8auV8A/sk/FbxN4H0vWtQf4U+LvFGp+L9V+3Sa3Y2Ti0lVj&#10;hf3jLtADvKSxbA3dRg19LfEj9pix8J+KpvCPhbw3qnxB8Xwx+ZPp2jqPKtcgkCebBEZPHGDjPPYG&#10;MPmVKrRVWenlr8raau3Y6c44Lx+X5lLL8MvapfavFLRLmcvetCKk7Jzav66HtFFfP3wf/awPxA+J&#10;U/gDxP4L1DwJ4rWN5YbS7n85ZVVQxG4ohBK5YfKQQpOal8V/tleC/BPxS17wbq8dxEdJgV3vof3v&#10;nzMEK28cSjczkyAccDByQAcbrH4bkVTnsr21017a7fM8qXCedxxUsEsM5VFBVLRaleDaSknFtSTb&#10;suVu57teXkGn2s11dTR21tAjSyzTOESNFGWZmPAAAJJNVNA8SaT4r0yPUtE1Sy1jTpCypd6fcJPE&#10;xBwQHQkHBBB5r5w8bftVeHfEHwZv9R1/wNrq6TrGqN4di0W6l+zXd8rRbmYbGBVcEKcHqcAmvQvF&#10;PiSD9nXwD4d0Twb8PtX8QKxaC00PR1kmNuvLs8spD7V3uoLMer55wamOMpyblGS5Urve+u2lv+D5&#10;GlThvF0acKNWlJV6k3GKvDkairz97m3Ta6KKV/eurHr1FfK11+21rHgvxJo9j8RvhPq3gfTNSfy4&#10;9Sa9+1AHIBO0QruAyCQGLAY+U5FfVNb0MVSxF1Teq30aa+TseZmmR5hkypyxtNKNRNxalGcZW0dp&#10;Qclo91e6CvFdd/bK+DvhrWr/AEjUfGAg1Cwne2uIhpt44SRGKsu5YSpwQRkEiu3+Mnj6P4X/AAt8&#10;TeKJGRX06ykkgEgJVpiNsSkDnl2UduvUda4/9kfwC/w9+A3hy3uUK6lqSHVr0t94yz/OM+4TYv8A&#10;wGsq1Wq6yo0Wk7Xbav5LZrfX7jvy/A4CGW1MzzKM5R51CEYSUG3Zyk25QnpFcuiW8lqd9cfErwrZ&#10;eF9P8RX2v2Gl6LqECXNtealMLRZI3AZSPN2kZDLwRnkcVj+D/j18PPH2qrpnh/xjpOpak/3LSO4C&#10;yycEnYrYLYAJO3OAOaTx18DfB/xM8U6XrnirTP7dk0yFobSyvHLWsZZtzOY+jscKDuyMKOM818xf&#10;H74beFP+GmPhD4d8AeH9P0rxDBerqGqx6ParbpFapLG6ySBAFzhJTnrjA7rnnxWIxOH9+0XG6Vtb&#10;u9lp29NdD1sjynJc4bwzqVY1eSc3K0fZwUU5e895KyScvc952SPtpmCgknAHJJrzxv2iPhkPEC6J&#10;/wAJ1oZ1NpPJES3qFd/93eDtznjGc5468V5J+0J4g1L4wfFrQ/gdoV1cWGnyxjUvFGoWjlJI7Uci&#10;AHoNwK5yCCXj7ZBw/wBr/wCCvwy+HP7NupyaZ4W0rR9QtZLaHT7y3gjW7eQyrlWlPzyZTeSCScAn&#10;txOIxlWKqTopctPdu+rWrS/z7m+U8N4CpUweGzOpNVcW1yRgo+7GT5Yzm30b1UUr8qvdXSPruvPv&#10;EH7QXw28K64dH1bxtotlqSsEkt3u1JibOMSEZCH/AHiMDnpXhHxO8eeKIfhn8J/hFoM88Hjfxdpd&#10;nFe3uHimsbVYkEzkZyrHDgknOEk7kY6P4pfs5fCr4Z/s5+Kk/wCEa0/zLDSJnTWbqGN797jZhH89&#10;hnc0m35QQMnAHOKdTGVZqXsIr3Vdt97Xtp5b9iMLw7gMPKis0qTbrzcacaaV3FS5PaPm2TldRja8&#10;rN3Stf6Rt7iK7t454JEmhkUOkkbBldSMggjqCO9cQ/x6+Gcbsj/ETwmrKcFW1u1BB9Pv14D4N8eX&#10;vwn/AOCfNnrV3NJHqTaZNBp/moUcNPPIkBGeSArhwe6jjirP7Nf7N/wq1T4R+F01zSND8Q+J7myF&#10;9ds0yyTL5h3hSFbjYrqv1FL67VqypwopXcVJ3e19lp8zR8M4DAUcVicxqTdOnWlRj7OKbly3cpPm&#10;aSS93rvI+ivDvxP8HeLrieDQfFmh65PbxGeWLTdRhuHjjBALsqMSBkgZ9xXmEf7cHwUlmWJPGm6R&#10;m2hV0q9OTnH/ADxr0bwH8I/B3wwkvZPCvh+z0N7wItwbVSPMC525ye25vzrxr4xZ+KH7Uvw08CxF&#10;pNN8No/inVPLYAB1OLcHP+0F4HOJe3UaYiriaVOMk48zaVrN3u+mq2WrOLKcDkePxtalKNV0YwlP&#10;m54QcVCLb5lyVE+aVoxs1q1e99PpNTuAPr6jFLXknxK/aJ0z4d/FPwh4CXSbrWNa8ROmBbOqi2Rp&#10;Ngd93UcOeDkBDnqK9brvhVhUlKMXdx0Z8jicvxWDpUa9eHLGquaO2qTte29rrrv0CuM1L41fDzR9&#10;QuLG/wDHnhmxvraRop7a51i3jkidThlZS4KkHgg1pfELxhbfD/wNr3iS7x5Gl2Ut0VP8ZVSVX6sc&#10;D8a+Xv2S/wBnHwt46+E6+MPHvh6117XPEV/caiJ7xSWWNm2joejFWf8A4HXJiK9WNWNCgk5NNu/R&#10;L07n0OU5TgauX180zOc40oSjCKgk3KUk2/iaVopXfqj6Msfjf8OdSvLezs/H/he6u7iRYobeDWbZ&#10;5JHY4VVUPkkkgADrmu2ry3T/ANnX4U+C7yHX7TwfpemXOmN9rS8VWBgKfNvzntjP4V5do/7f/g3W&#10;PC9xfwaFrFzrImeO30KxjFxcSxqF/fMV+WNMtj5ueOAaX1r6vpi5Ri3ta/Q0WQvN7z4eo1asIWUn&#10;JRVnK9tm9LJ3fTrZH1HVXU9Us9F0+4v9Qu4LCxt0Ms11dSLHFEgGSzMxAAHqap+E9cfxN4X0jV5L&#10;KXTXv7SK6NnOQZId6BtjY4yM4NeU/tPePPC2j6PoHgvxL4fuvFY8Y3yWEOkWl01s0m10IYyBlwoc&#10;xfxDOfQGuqtWjTpOrf7/AD28/wADw8vy2rjcwhgeVt31UbN2jrJq7UdEm9ZJab2PX9F1vTvEemQa&#10;lpN/a6pp1wC0N3ZTLNFIASCVdSQeQRwe1Xa8Q8dfHLw98EJtJ+HnhPw1qfivxJb2UaWXhvRo3c29&#10;uqhYzLKQ2xcAc/MQOWABBOP4J/aj8Uat8RtG8IeK/hDrfhG51hitpdNdrPEdqM7lmaONcKq5IUs2&#10;O2cA8/12jGSpzl722ibV+17W+89VcMZlXoyxmHpWo2clzShGTgrvm5XJSasrtxTW9j6HoorxL4kf&#10;tVaB8Nfi1p/gS60rUtUvbm0Fy8mmRmeRGIcpEIVG53bYuAP74JwATXVWrU6EVKo7LY8TL8sxma1Z&#10;UcFTc5JOTS7LdnttVdT1Sz0XT7i/1G7gsLG3QyTXV1IscUSDqzMxAAHqa+bNQ/bQvPC/jrQNL8X/&#10;AAx1rwh4f1ufybTV9UuFWX+EbngCYUAum4eYSoOcE8V2P7TvjzwrpOk+H/BPiXw/deKx4xvksYdI&#10;tLprZpCskZDNIrLhQ5i/iGc+gOOX69RlTnOEtY97rV7dL6+h70eFsyo4vDYfFUny1rtODhK8Y/G0&#10;1LlvFJ3UpK3Wx6/o2t6d4i0yDUtJv7XVNOuAWhu7OZZopACQSrqSDyCOD2q7XlHxC+LXhH9nXw9o&#10;Ph63sLzUL54Vs9F8M6PG1xdzJGu1Qqk52gADcSScHG45Febf8Npal4X8a6NovxA+F2r+B7DV5vJt&#10;NTuLsTKcsF3MvlqABuUsAxKgg4ORknjqFF8lWVnpfeyb7vp8yMNwvmeZQeIwFBypvmcbuKlKMb3c&#10;YtpzslryJ63Ppm+v7bTLV7m8uIrS2jxvmncIi5OBkngckfnT7e4ivLeOeCVJ4JFDpJGwZWUjIII6&#10;g18Qft2/FrVfE+oW/wAI9M8La48s1/Bcm4htnJ1SJYyxS3Xbl9rtyQCMx+1fQ/wL+K2o+PPP0mX4&#10;aeI/Amm6TaxJBLrkBgRwPlSOMMoLYVTkjIGBnGRnOnj6dTEyw66eu/VbdDtxnCWLwWS0M3qf8vLy&#10;teOkPdUZfFduTb0S0trroeuUUV82ap+1N4+klu5vD3wG8TazpMDOEvbqV7N51GSHjhaBnZWXaR3O&#10;cYyK662Ip4e3tHv2Tf5Jnz2W5PjM3clhIp8tr804QWu2s5RV3ba59J0V5P8As7ftDaR+0N4Xu9Ss&#10;LC40jULCVYb7T523+UzAlSsgADqcHnAOVOQOM8h4j/aX8d22uanZ+HPgb4k1+xsbiSEahcTNZR3C&#10;qxCyQhoWLqwGQR6j1rN42h7ONVSvGW1k3+Sud0eGc1ljKuAlSUatL4lKcIJX21lJRd+lm79D6Hor&#10;x79nX9o6x+P9hraDRbrw5rmizLDqGl3TGTyixYKQ+1c8xuCCoIK8jpXK6R+2hpPiTXvFGjaD4O8Q&#10;+I9R0i7NrbxaPALgXYDuhmLDAhj+VTuc87+M4OF9ew/JGfPpLbztuV/qtnKxFfCvDvno8vPrG0ea&#10;3K272s73una2u2p9F0V4D8Gf2qpPiN8TNT8AeJvBt34F8UWsH2iK0ubsXHmrtDMCdibW2srDggjJ&#10;yMc+/VtRr08RHnpO627a/M8vM8qxmT11hsdDlk0pLVSTi9U1KLcWn3TYUV578Yvjd4e+C+j21xqx&#10;nvdTvmMWnaPYp5l1eyAfdRB2zgFjwMjuQD87/GD9sDxpoHw+1qLXPhHrfgxNWtJrLTNXuLrzVWaR&#10;CF8xfLTy22lmAyTlTwcHHPiMfQw11N6ryb++23zPayjhPNs69nLDU/dm7JuUY31s3FSac7deVOx9&#10;O/Dn4reFvi1pt7qHhPVP7XsrO5NnNOtvLEglChioMiru4ZTlcjkV1tfPHwivvDv7Kn7L/hm58VXB&#10;sHmhW6nhVd9xPdXH7wQog+84BC4HQJknAJrnfEn7a3iLwjaxa3rHwW8Sab4OldVTVru4EcoVh8pa&#10;Ex4Uk8AGQZzwe1ZRx8KVKLxLtJpNpJ6X772+Z3VeE8Vj8dXhklNzoRnKEJSlCLny6e624KTe9opt&#10;JrQ+qaKzvDuvWfirw/pmtadIZdP1G2ju7eQjBaORQynHbgip9U1Sz0PTbrUNQuobKxtY2mnubhwk&#10;cSKMszMeAAK9PmVua+h8M6VSNT2Ti+a9rdb7Wt3LVFfM91+2JrHiNLi++HHwk8SeOtAt9wbVyWs4&#10;piuc+SPKdpOhGMBgcDHNXrn9s7R9N+CEXxE1PwxqmmmTVDpC6RO6iWSdQS5Rv7qhXBLBTlGGOmeB&#10;ZjhXf39lfZ2t5O1n8j6+XBuex5E8PrKSjy80HJSd7KUVLmi9H8SWx9FVkN4u0JfEi+Hm1rTl19o/&#10;OXSjdR/ajHgneIs7tvB5xjivHvDf7XWgeNvHmjeGfDeharrK3jMl3rESqun2bIheQecTiTYFbLL8&#10;pwNhbcK4Pw78bvA6af43+O2hfDrWrzURdjRbjUreaWZ7yFERml2ElYIkSKIlmVR0Gc5FTLH0dHTm&#10;mru++yV3ay16GtDhLMU5xxdCcZWjypcnxzlywUuaScU7S6N6bWu19UW+sWF1fT2UF7bzXkHMtvHK&#10;rSR/7yg5H41cr8+v2Vfi94m8FweKfEb/AAp8XeKtT8Zaq19Jqmk2T/Y3Xc2ArlCOJJJsksQMjpg1&#10;9Q/E79pbTfBPiZvCXh7QNT8eeNBEJX0fRlytuCMr58uCI88HoSAQSMEZjD5lSrUfaz93y167dNW1&#10;2OnOOC8wy/Mnl+GXtdPivG3uqPO37z5Ixk7Xm1f8D2Sivnz4U/tYy+NPigvw+8WeBtR8B+KJonmt&#10;re6uPPSZVTf97YhyVVyCAR8h5zxVrxv+2J4M+H3xU1XwZrCTxf2XaLcXOoRkMPMZVKQJGBukkPmJ&#10;wucZJOArEbrH4bk9pz2V7a3WvbXY8qXCedRxTwSw7lU5PaWi4yvC9lJOLakm9FZu70Wp7tNNHbQy&#10;TTSLFFGpd5HICqoGSST0AFZ3h3xRo3i/ThqGhavY61YFzGLrTrlLiLcOq7kJGR6V86+Lv2svDusf&#10;BfX9Z8QeB9dt9Bvb8+HY9LvH+z3WoiWIs4AQ7kHlnk5xzgMTXfa1rlv+zn8LvDum+EPh5rGroX8q&#10;Hw7o/mXUtrvDyyNJJ8/yiRsFiTy4xxUxxlOTcoyXKld73120t6+fkaVOG8Xh6caValJV5zcYq8OR&#10;qMbz97m3V49FFa3ldWPYKK+U9U/ba17wFq2lJ8RPhDq3gzRr6Xyv7Ua++0hPU7RCobA5IDbsA4Br&#10;6srehiqWIbVN6rfRp/c0jzc0yLMMmjTnjYJRqX5WpRnF20dpQlJaXV1e6CivMf2gvjpYfs++C7Px&#10;FqGl3GrQ3OoJYCG2dUYM0cj7st2xER+Nei6lqVro2m3WoX9xHaWNrE889xMwVIo1UszsT0AAJJ9q&#10;1VWDnKCesbX+ZwTwGJp0KWKlB8lVyUX3cbcyS305l9+hZorxrwD+09oHjH4d6/4+v7G48M+DtNna&#10;KDUdSdd14FJBKRrk5ztULySxKjJFcB4g/bQ1/TtLbxHp/wAGfEl34ITDtrl5L9mby92DIIvLf5MY&#10;IYsAc8kda5JY/DQipuWj12b076Lbz2PfocJZ1iK88PCh70JcrvKEVzb8qcpJOWvwpuS6o+pK5Lwj&#10;8VvC3jvxH4i0HQtU/tDVPD032bVIVt5UW3k3Ou0uyhWOY3Hyk/dNYF18d9BufgJefFHSpGk0ldMl&#10;vYI7pCrmVdyCFwDw3mjyzgkZ6EjmvJP2R10z4L/s03Xj3xhfLYHXLiXWr27uCCxRjsiUAfeLhdyq&#10;MkmXHsFPFL20IQa5WnJvy6fe/wAEaYfh+X9nYrE4mMlWjUhRpwW7qNtyTVm3yxVrKz5pL0f1PXJW&#10;XxW8Laj8Rr/wHbap53iuwthd3Wnrby/uoiEIYybdnSWPjdn5hXht5+2N4ljsZ/ENp8FfE1z4GhDT&#10;PrckvlSfZ1PMwg8s5UL82d+AMkkAE1i/scyz6ho3xT+NerWk8lxr19cTW9vEhkf7NAGkKRqoLHLN&#10;5YHJPkjA9cf7QhUqwpUNb3bun8KW626211R6UeD8Rg8Bicdma5eVRjBRnBt1ZSSUZWcrWjzNxfLL&#10;bY+uaK+W9e/a6+Iei6Nea4fgB4ii0K1jM0l1f3pt5Y41++7xfZ2ZVXBOTxtG44Fe0fCf4yaJ8Xvh&#10;vb+MtMS4trFlkE8E8ZMkDx/fXC53Y6grnII78DppY2hWn7OEtbX1TWnzSPCx/DOa5bh1i8RSXs3L&#10;lvGcJ2la9nySlyvydjvKK+YNS/ay+Itvp9xqdr+z74mbS4ELyS3901rKoUZY+V5DNgeteofBn4/+&#10;H/jJ8MLjxrbRzaTZ2LSxajDdfMbV4kWR/mA+ddjKwIHQ9AcgFPHUKs/ZxlrvqmtPmkVjeF82y/D/&#10;AFutSThdRvGcJ2k9k1CUmm+l0j0+ivmjwj+2oPiJ4ZnvfCfw18TeINWjmeMWNqqmBAFBVpbkArHu&#10;O4BcFvlzjBGeu/Z5/aUt/jpdeI9KvPD9x4U8S6DP5V5pVxP5xA3FSQ2xDuV1ZWUqMccnPCp4/DVZ&#10;RhCV3LbR6/O1i8ZwnnOAo1sRiaHLGlbn96LcbuybipOVm+treZ7TRRRXefJ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UIf8AkOXn/XtD/wChS1fqhD/yHLz/AK9of/QpaAL9FFFABRRRQAUUUUAFFFFA&#10;BRRRQAUUUUAFFFFABRRRQAUUUUAFFFFABRRRQAUUUUAFFFFABRRRQBj6r/yF7L/rhN/6FFRRqv8A&#10;yF7L/rhN/wChRUV00/hOap8QUUUVoZhRRRQAUUUUAFFFFABRRRQAUUUUAFFFFABRRRQAUUUUAFFF&#10;FABU3h//AJBp/wCu8/8A6Neoam8P/wDINP8A13n/APRr1jU2RrT3NKvgH4ofGK9+Nvx206/0/wAD&#10;+IviB8L/AAddskVrodm9xBfXqjPnSMilSudu1STlBnAEjCvqj9pHQfHfjD4dzeGvAaW8N3rDfZb/&#10;AFC5mEf2a0PEmwdSzA7eBwu/odprqfhX8NdK+EfgPSvC2jp/otjFtaZlAeeQ8vK+P4mOT7cDoBXg&#10;4qlVxdRUYvlgrNu276LXddX8kfpnD+PwPD2FlmdWKq4ipzQhDmacI2tObcdYyd+WGztzS7Hxx4k+&#10;KWo/FL9rj4PXeo+Ctd8FPayNElvrtu0LzgljuQMoyB0r70rwT4ufBzxH4x/aM+GPjLTordtE0AOL&#10;1pJgsgyxI2r/ABda9R+Klrr+ofDjxHZ+F0RvEF1ZSW9kZJAipI42B8ngbclv+A96WDhVoOvKpdu9&#10;9t/dW35GvEWKwWawyulg3GnFU+VrmbVNurP4m9dnzO/Rnzt+y3/xdv8AaA+KvxYl/f6fHONC0eQ/&#10;OhiXblkPQHZHCeP+ezc88/V1zbRXlvLb3ESTwSoY5IpFDK6kYIIPUEdq8z/Zp+E8vwX+DuieG7tY&#10;f7VUPc37wuWVp5GLHnvtXanH9z8a4z45aR8dNL+I1r4r+GUml6vpMenrZTeHb2YIJnEjMZGDsi5+&#10;YYIkBAUjuQShz4TCqU4OUnrJLV3er08tiM29hxDn1SjhcRClSppQpSnLljy00ox97Zc1uZN6Xetj&#10;hfFX/BP630a+u9X+F/jjWPBeoMTJFbNM7RL94hFlRlkVRkYLbyMHOc8b/wCxP8bfEPjz4P8AiPWv&#10;HeqfaYNDu3X+2LpFjAgWFZHDsAAdgJJJ5wwz2p+pW/7RPxl0m58Oano2hfCzSLxGhvdUS7F9eNEc&#10;ArAschUEgsDuKnBOGUgZ5rXPAtj4g1TQf2bvAz3EHhDRFTUPGerKAZGUt5i25k6ebKxDHA4+XHyx&#10;utebGMcPWVbCwcY6qzuuaT2XK9ratu2x9tUr1c3y6eXZ5iqdeqnGXtI8s3RowvzydWKtJzvGMIcz&#10;blu1dHY/AfQrr40fELUPjZ4htnSxbfY+EdPuUIa2s1JBuSpJAeTnp6tgkFa5X9qa0X43ftAfDX4Q&#10;rJK2lRF9Z1kW7k4jw2FbH3G2JIAx6eevHPzfWOm6ba6Pp1rYWNvHaWVrEkEFvCoVIo1AVVUDoAAA&#10;B7V8gt8Mfjz4c+PvjL4jaBoPhfULjWC1panWrpmMFmrKI1CxugVikceevQ88knqxVF06EaPK5c0k&#10;5tK9+r+/Reh4eQ5nTxubV8x9rCh7GlKOHjOSiotrkgk3o+VOU5PrLXdnY/8ADvf4Q/8APnq3/gxb&#10;/CuT/ao0HT/hH8BfDPwf8DwyRz+KNVWxtoGl3TSIZhJISwGWzI8Sf7rY9q9A8L65+0vdeJNMi13w&#10;/wCArLRGuYxe3Fs9w0qQbhvKDzzltucZGM4zxU/if4OeI/HH7Vnh3xnqkVuvgvwzYEWMZmBkluiC&#10;d+wcjDODkn/liPXnOph6UqMo4ai4OVo35baPf5WOrC5tj6GY0queZjHEU6ClWjH2vOnUgn7OPbmc&#10;mtO1z5y+KkfxZ/Z6h8CeDvEvxFf/AIV5qRXTXn8PWdvZzWkCbUcCTyt+4I+7JPzYOTnmvtr4X/DD&#10;w38JfCsOieGLQQWW4zSTu/mS3MjdZZH/AI2PHPoABgACuX/ac+Dx+N3wh1bw9bJD/a6FLzTZJjgJ&#10;cIeOe25S6ZPQOTXnM3w/+OK/s/8AgvRtJ1Gx0nxx4bvFaaWS6Dre28QZYkDBSCCjqrK+M+Weeebp&#10;0ZYLETag5xsuV7tdHFX+858ZmFHifKcNCWIp4eq6ko1Y2VOM7rmhVkopXtrBuzs3fuX/AIy/sSeF&#10;vil4sufFml6xqPg/xNcfPLdWGHhkk2keaY8ghj8udrqDg8ZYtXB/syeKviP4N/aO8SfCTxT4nuPG&#10;GmaVYNcC6n3StGSIXjfzHBcArKFKsxAJwOgz1+k+OP2o9Ws49PuPh14W0S+kXa2s3moo9vHzjcYY&#10;pnfOPTIyM4/hr0D4B/AWP4O2+s6lqWryeJfGOvz/AGnV9ZmTZ5jZJCIuTtQFj9TzwAqrMaEauIhW&#10;w0JQ1vJtON/Kz3bfWxtXzSvl+TYjLs5xVLErkUKMYyhVcXde+qkb8sYxTSi5Xd0kkrs5DW9B/aeu&#10;Nav5dL8Q+AbTTJLiRrW3mFxI8URYlFZvs/zELgE98VwPxym1z4ofFT4SfBHxFqMEzXEKax4nl07M&#10;cV2yK7GJRwQuIpcZ5+dG2gqBX2PXyx8ePgf4/sfjtovxg+GdpY63qtrAtvdaPfTrEZPkaIspcqu0&#10;xvg/OCCAQDmtcbhpQpe65TTa5ldv3b62X9aHBwznVDE461eNGhOFOp7KajGC9ryNQcpeTd03opWe&#10;59O6Xpdnoum2un6faxWVjaxrDBbwIEjjRRhVVRwAB2r5O+LWnWvxx/bG8H+ApLeO78OeErOTV9Vt&#10;yoaJpXw+116EEm3Bz18xvXn0fwJqHx38YeLNLuPFujaH4G8L2rGW7sbS5F1e3jANtTerMipu2E4I&#10;OARk5IEH7OPwb8R+DvGnxE8beM47dNf8TahugjgmEvkWoJZUyOP4lXHPEQrSs3jFTpRg1Fy1uraL&#10;Xbzdl95x5ZGHDssZjq2JhOvGk1DkmpPnqPkupLRuMOaTabtda3dif9sbx4nwz/Z511LLbbXWpxro&#10;tlHF8mPNBVgoHTEQkIx6CvFPjhod18L/ANln4bfB7S02eJPFVzb2s8K/K7OzrLPnHJ/fSRp9Pyr2&#10;T48/BzxH8YPix8NsxW48C6DdHUdR82YBppQwKoE6kYQLnj/WN6Vy/wC0x8LviVqfxs8B/EHwPotn&#10;4pi0GEodLurqODZJuclz5jIMEMuCCSCo4wK5MbTq1HVmou1lBWWtm7yaX4fI+i4ZxeAwtPL8LKtB&#10;S5qmInzSSj7SMXGhCUnotVzO/wDMeg/GDxNF+zf+zbfTaMESXRdNh03TdwA/ekLDG+OckE7yO+05&#10;9a8Y/Z08O/Gb4ZfDm0/sTwJ4cv21rGq3Wqajq7rd3bSgOrSgjIIUgbexyepJPonxD+F3jv8AaM+A&#10;ep6L4xsNJ8KeKZLtLvTrS2uWmih2AYE8i7gS2ZR8mQAVPJBrlfBevftS+GvDtn4am8C+H9Rmsohb&#10;Q+INQ1OMq6IAFaREm3u2BjdhScgkdSXW5niIzcZqCj7vKtn1urO2liMt9lHJq+FVXDzryrN1fa1L&#10;KUUlyOMlOKmlJzbs3q9E9GS6D4F8dW/x11H40fFGw0rR9M0Dw9MlrBp955wi2Kd3PBOVec5bPLY7&#10;DCfsLeDRrWheIvitrdlHJ4i8VarcTwXMqbnigDkMEY8gFzIDjGQi+ldR8VPh18VfF37ON14Uk1DT&#10;9a8b6xOF1G7hkFvaxQGTcUiyoO3aqJ93J3MTyc17B8O/Btv8O/AWgeGrQAw6XZRWu5f42VQGbnuz&#10;ZP41rQwv+0RlZ8qTlru5S/DRL5XPNzXPU8mq0lUh7WpKNFKnfljQo3el3zWnOV9dZcrbR83fEwj4&#10;yftreDPCYPnaN4HtDrN+vVROdrqGHTr9mHP95q3bz9pbxz8TvEWp6X8FvBlprunabKYLjxNrkrRW&#10;LSDBKRqGQt+DZ+YHAHJm+DvwE8VaYfi9r/il7az8VeNHnhtXhn80WsDI+z5lHGGdRgc4iWuL+Avh&#10;D9ob4T+Ez4CsfCHhiwsYp5ZIvEl/fCRPnbJcxROXc9duVXgKD0rmX1iMuZqUVUbbaV3pZRXlprc9&#10;6ayirR9lTqUassJCnCEak+Wm3K861RWadRqb5VFN97PQ43xZpvxJ+LH7TXgT4d/Ee/8AD+qQabN/&#10;b1za+H4ZJLe3hGXMU28A5IjVRuzgSryd2D97184fs2/Avxl4P+Jnjnx38Q72DVtf1XZaWd4jKHaA&#10;HLM0afJHkJCAoJxtIz3P0fXo5bRlCM6tRO8n13stFf8ArqfGcaZlQxVfD4HCSg6dCmlemrQc5e9N&#10;xXa7S1193XU+bP2tpW8feJvhr8JrZyf+Ei1Vb7U0jk5Fjb/M4ZR1DfMQTxmLuen0jHGsUaoihEUY&#10;VVGAAOgAr5t+Defix+038Q/iGSZtF8Pxr4W0d3AALoQ1wygdt2cMeol9sDuv2ltG+I/iT4fDSPhp&#10;Otjq95OFur43It3itwp3BH6qzNtGRyBu5HFFGo7VcWot3eiW7UdFb1d38wzLCxlUy/IHUjT5Ipzl&#10;J2jGdX35OX+GHJFrvGxk/FP9oG5i1yfwH8M9P/4S34gupWTy8fYtJGP9bcyn5QRzhM5JGDgkBr3w&#10;K+ANp8HbfU9f1vUW8S+OtWLTat4guFJZhnJjiB5VBge7EDoAqr4/8NfBv7Qvwj8Ppo/hfwD8N9Pt&#10;vvTS+bcNNcvz88shuNztyep4zgYGBX0T8L28e6r4PuP+FjW2i2GuTSyIkOg+YYkh2gKWLu2XJ3Hg&#10;4xt75rLDyeIqqpXi+ZbXTUY+l935/dY7c5p08pwMsHldem6MmlNxqRlVq/4lG/LBbqCbS3k5OzXh&#10;P7D8LePNa+JnxXvSJLzX9Yeztw/zvBAmH2BzztxJEuMDiJfYBf2qI5vjP8Yvh38HrANJarONe11g&#10;cpHbplQGx0JXzAM4GZI/XjnPg74F/aC/Z607WPBfh3wfoOvaPNfSXNprt5qCJGpZAu5oxIJCMIny&#10;7QQc8kcj274A/Ae6+GM+t+JfFOrL4l+IHiB9+p6qFwiKDxDDkAhBgdgDtUbQFArkw9OpWw0MLKDW&#10;t5tq3W7t3u+3Q+jzfF4PK85xGfUsTTqWjy4eMJKTXuKEXJL4FTjraVm5Jabs8v8AgNEnxQ/a6+Kf&#10;jWfa1t4YC6BpsDDcIsFoy6Zxs4hl4A/5bNz13bH7b2t3/iDQfC/wq0DL69401GOJgp4jtomDM745&#10;C7trE4xtjf0rl/Dvw7+NnwH+LHj678GeE9J8YeH/ABVqH24XV1fx25gJkkYBgzq3y+awICtnAIPa&#10;vTvgx8C9f03x3qPxL+JWp2mteO76L7PbQWSk2mlW5/5ZQ7hnOCVyOxblizMSlGrUoSwvI1KUnzO1&#10;lZvWz63WisTj8RgMFmlLPViKc6VClTVCnGSlJzjTSipRWsFGd5yc7N2srtnX+JvgD4P8aeAfDvg3&#10;XLKa88P6IIfIs47iSBZDHEYl3mMgnhievWvkj9r39nvwd8FLHwbrHw2t77w94uvNWSztLWyvZpnm&#10;yrHeu92kDBjGvy8fOARkivWrfxL+1J4R1zU7STwX4f8AGmlyXM01rdx6jFAYkeQlY9zSRkqq8DMe&#10;cY54xXS/D74E+JPEfxCtviP8XLzTtV8SWUYTR9G0xD9h0oZLbhu5kkyeCc4POWIUrWIpU8dH2dOi&#10;1J2XM425UvP8rGOT47GcL11jMVmUalBc0vZU6vOqspJ6OCdldu8pTSsk7Xdke8Qs8NnG1y6h1jBl&#10;ckAZA5NfOP7JcbeP/FfxL+LVwhYeINVOn6W8kfIsbf5VKseqt8oIHGYu56dj+1p8QH+H/wAENca0&#10;ZzrGsgaNp0cYJd558rx6EJvYH1UdyK0PDHw+1j4X/s623hPwvHEPEtlozQW7LINn250JaXc/bzWZ&#10;+R0HA6CvRqvnxMVuqacvm9F+Fz47A0/quSVajajPFzjSTeiUINTm79uZ01fykd1c+C/D154ktvEN&#10;xoOmT6/bJ5cGqyWcbXUS4YbVlK7lGGbgH+I+tbNeU/s0+BPF/gD4aR2fjvXLzXfEtxdS3E8t5qEl&#10;55SkhUjR3J42qGwOMsa9WrtovmgpuPK3rb/M+XzKmsPip4aNb2sab5VJXs0v5b9O33ny/wDt4eIL&#10;u+8G+F/hzpL/APE38Z6tDahFP/LFHUnIHbzGi/AGrMf/AAT1+Eaooa01ZmA5b+0GGT64xWP8bPhX&#10;8Xte/aM0rx94U0jQdRsNAtVt9Lh1m6IjLMjb5GjRlOd0jY+b+BTW0viL9qxmAPhf4dqPUy3GB/5H&#10;rwJRp1MRUniaLlsl7t9F/m2z9dw9bGYLJsFhclzKnR0lOp++UG5zezW/uwUV63Oc+PHg7wt+yj+z&#10;X4q0rwbBPb3niq5TTlaaXzZpGkXa43YyVESy4HYufWvc/gD8K7H4QfC3QdCt7OG21BbWN9RmjQB5&#10;7krmRmbq2GJAz0AArhPjH8G/FPxZ+MXwxuLxLNvBnht/7Q1BhLtM91kNtWLklcxxjk9Hb8foCu/D&#10;YdRxE5qPLGKUY/m397/A+SzrN5Vcnw+FlX9rVrSlVrO93f4KcZPuoxbs9uZBXyZb/wDF6v27Zpf+&#10;PjQPh1p+wf8ALaE3jcf7qOHkb1Obb2+X6tvJJYbOeSCLz51jZo4sgb2A4XJIAyfU18u/DH4GfFH4&#10;c/B7x1d6fd6bbfFnxJqn9oNevMHjCCRW2nKFNxzPxtx+8GSMDFY5TnKnFRbinzO393ZerdvuMuF6&#10;lDDUMZWlWjCrOKow5na3tXac31UYwUk3bTmRxOuaH8Zv2fPjx498baF4Ki8eaN4imef7THmaeOAM&#10;XWJdp8xCoKqV2lWCLjO0Y96/Zu/aK039o/QdQv4tEl0XUNJuFjntZpROqF1baySbVzkBwflBHPrX&#10;Dab4u/aj13TV0m48B+GfD19JH5b6/dagjxIcgFxDFK7bsHPQjI6dq9P/AGe/gbp/wE8BJodrcHUN&#10;QuJTdahfsoUzzkAHA7IAMAfU9Sa48HCpGv8AuXJU3dtSVtX2ur7/ACPpOI8Tgq2Vv+0Y0ZY2Ps4U&#10;50KnNeEVZuooycF7qSW0rvZJHpkkiQxtJIyoigszMcAAdSTXyd+yDbf8LS+KnxQ+MN3F5iX2oHS9&#10;IkkXJSBAM4J/6ZiBcj0YV758bNL8Ra98KvE2leFI4317ULNrO3M0oiVPM+R23HoQhYj3Aqj+z58M&#10;T8H/AIQeHPC8oj+3WsHmXrRHcrXEjF5MHuAzFQfRRXfWpyrYqmmvdim/nsvu1Z8ll+KoZfkOMlGa&#10;9vXlGmlf3lTXvzfpJqEfPU8P+OkafF79sD4YeBoUWW08LxtrmpSIPM2ZKyCN1H3QfJhGSf8AluOO&#10;m6GS+h+K37b2pancuJPDHwx0pi0hPmwfaipLE/wo4Z39Tm1Hp8vc/BX4Q+KfDHxP+KPxG8U2tvNr&#10;WuSmPSbeKdWdLVSSsbYwgJCwL1J/dnnkkw/s7fs8ar4U+HHjqz8dtDJ4j8aXNy2qT2c28+TIjIBk&#10;AKDmSVvlH8Y9MDy1QrVailKPxScnftHSKfroz7upmmXYDCyo066fsKEKMeVp3nXfPXnHuopyhfvY&#10;8W/Z+1L4qePPF3ir4xaJ4Q0XX7nWrmSztLjWNRaFrGBD/qYQBgrjYu7GTsPq2e9+I/wx+Mfx68Se&#10;Brbxh4d0HRfC+j6vHfX0dhqJladAy57BgQgcDaR9/PYVi/Cnwj+0Z+zjYXHhLRvC2jeO/DSzNNZ3&#10;LanHD5G9ssF8yRGCnliuw/MxIPJz9AfCGx+KUy6tqXxJvtGhurhUj0/S9CVjDZqN293Lcu7HZwWY&#10;ALwRuYVnhaHtaSo1lO71ldJK+71trd9mzsz/ADVYHG1Mzy+WFcYLlouM5SqKFuSKUFP3XGL15oxS&#10;abV3v418L/8Ai8v7a3jfxg37/R/BNqNF09uqic7kYqeh5+1Hj++v4/WdfFvwB8BfH/4Eyav4as/B&#10;Wg6nZanqbXcniO91NCilkVS7KsgldPlBC7A2S3rkfaP1616eWOTpSc4tSbbd01q3072Vj4fjiNKO&#10;OpRwtaFShCnCFPknGXuwiruVm+Vyk5Ozs7tnmXxz+O+mfBPS9OD6fc6/4i1eb7NpOhWOfOvJMgEZ&#10;wdqgsozgnLAAGvF/HXxL/aR0fwHq3i/UdP8ABPgXR9NgF21vdyST3bqeBFkF0LlioAOzllGetav7&#10;R/wt+JNx8dPBHxM8BaNYeKTolobVtJvblIQrEy7pPndBysowQ2QyKSCBWF8Zvhb+0D8evDOn6Zqs&#10;mgeHNIu7mP7XoVhNv8uNSD5k85yWYNyI4wVwMk5Azw4qpiZyqpKenwqK0em7l69E/kfT5Dg8mw9H&#10;A1Jzw7VTWtKrLmlG0n7kaV9PdWkpRabfxJWRn/s/+LtK/Zh/Zk0/xVr9rdaj4k8ZX7XdrptvCftd&#10;87kLCgJySu0eZuPH73gEsN3R+KPiF+0lL4S1XxPJovg34f6JY2smotHqk0txeLEikmNtu5SxHIGx&#10;TnA4ORVn9pX4IeNLrXPhdr/w00ix1YeCfkh0a8uRGMKYvLILuoIAjwfnDcDrWR8YvA/7Rfxu8AHS&#10;57fw74Ws7x447rRLW58yWSP7xM05yAAwQbY85+bJxwcZRr0YSoRU7QS5eVaN21bfr0uerTq5XmeI&#10;pZtVnh3LEVJSqutK8qcee0YRp3/kS96UWm9LpHL/AAM1i5+E/wCyh8Rfi7qTCPxH4quLi5gmxsYu&#10;ztDAQOuPOklf/dP417f+xl8N1+HPwD8PiWARanrCf2reOUw7GX5ow3f5Y9gwe+a5746fs865418C&#10;/DP4ceHEgj8IaTc2/wDbFxJOI3MMSrGNo6sxDSsf9oLz3HtfxCs9Z/4V1rll4TijXW3sJLbTl3Ki&#10;RSMuxG+bgBchv+A9D0rrwuHlRneSdqcbLzb1k1+CPm8/zmhmmFcKFSKljK7nLW3JTh+7oxl2STlL&#10;0sz5y/ZljT4qftL/ABb+KaIp02GVdD06VBvjmChFMiv0z5cERwM8TdfX6ylmSCJ5ZXWONAWZ2OAo&#10;HJJPYV5X+zD8Ip/gp8HdJ8O36wjWGeS71B4JC6tM7ep/uoEXgY+Xv1Pp2pWS6lp11aMxRbiJ4iw6&#10;gMCM/rXfgaU6WHXOveldv1ev/APlOKsdQzDN5rDSvQpqNOD/ALlNKCa9bc3zPlT9lOH/AIXh8WPH&#10;fxp1bdOI7xtG8PxuTttbdV+Yqp6Eo8fIwMvKcZbhf2qz/wALY+O3wq+EkX76xNz/AG5q8Y+ZTCm7&#10;AbsD5aTjn/novrzkfA3wF+0H8C9O1HwJpHhnw7f6NJfST2viTUL4CGLcqgsYkfzWX5QdpQHJIzjG&#10;O3/Z9+Bfjjw78ZvGfxB+I+oW2r6veQrYaddQ7Ruh3fM3lr8sXyxxAAEnlsnqT4tKNSth4YZ05Jyl&#10;ebat1u/v2XSx+mY+tg8vzbE51TxdKUKNLlw0IzUpfCqcNF8PLdzknaXNrbqeYX+reNPjR+1d4i8Q&#10;eF/D+l+J9O+HrjS7Cx1a8aC3hnJcNcKMEO++OXBxwBEeqqa7L40eHvj/APGb4d6l4RufCHhnSrW/&#10;aIyz2+rF3xHIsgXDL3ZF/Ksqx+E/xp/Z7+LHi7Wfhzo+m+M/CniS6a7k066vUhkiYs7gkyMm1lZ2&#10;XKlgykZGcbfYfhh/wurxB4uj1bx7HoPhjw5FA3l6DpTme5kmIGDNIdy7Rub7jDlF4xyXRoyqKdKt&#10;zqU2+ayXLr522t5k5lmFHByw+Oy54WdLD06fsnKUnVTik2nTU7qXtOZ6xtd3bPSvBXhqLwX4N0Lw&#10;/A/mQ6VYQWKPgjcscaoDgk4zt9T9a+a/2sNQm+KHxg+G3wThuXt9M1ab+1da8lyrS28e9hHn/dim&#10;bBz83lnHyjP1dXy7+0R8EfH5+NHhr4ufDOCy1bXNLgFrPpN9MsfmjDplS5VdpjldWy6kYBXJ6epm&#10;EJfV1CnFtXV0t+W+tvkfB8H4mj/bMsTi6sYVOSo4Sm7RVZxfI5PZWk73eidj6V0bRrHw7pNppmmW&#10;kNhp9pGsMFtAgVI0AwFAHQV8pfHSyg+N37WngH4bGJbnQPDsD63rMC/PGzNhwkqDgZCxLlj0uTxz&#10;83ofgnU/j54y8V6VJ4o0PQfAXhe3k829gt7lbu+utuSI1ZWdFRjtz0bAbnnFR/AH4OeI/DPxQ+JP&#10;j/xjFbrq/iK7EdgkUwkaCzDEhG2/L0EK9Sf3XXnJzrt4yNOlGDUXJXuraLX8XZHdlcYcO1cVj6+J&#10;hOvGlLk5Jqb9pUfJe60bjFyk7N206s0/2s/HsXwp/Z68Rz2ZSzubq3GkafHC4hKvKNn7vHQpHvcA&#10;f3O3UeCfFrSbr4Ofsb+Bvhlp0LL4q8YTwW0tvGDFcNJK4mmUqPmch2igPqGAOOFr2j9or4O+I/jR&#10;48+HNjHFb/8ACD6Tf/2jrImmCmcgjaiqPmJ2q68YH73rxkc3+1R8K/iN4i+KXw68b+B9ItfEyeG3&#10;LtpVxcxwbZPMD78yMoIYBRwcgqDiuTG06s3WmouySgrLo37zS9NPke/wvisvwtPL8LUrQUpTqYif&#10;NJJc8ItUISk9F7ycnd/aR6B4/wBat/2ZP2abqXTBEz+HdJisrImMKslwQsUbso65kYOwzz82T3rw&#10;/wDZt8P/ABl+Hfw7t7zRPBHh3VpvEW3WLrWNT1dxeXhlXehlyCQQrD5c9Sx6sc+oeMfh349/aH+A&#10;ev6D4103S/CHiK6mWXTrS2uTPHEYyrIZ5FLD5mDA7AcDB5PA4zwDqv7UPgrwvYeFJPAnh/Vjp8It&#10;bbXr3U4whjRAE8xElDuQBtyFUnjPOWLrX+sQnyzUFH3bLZ31urO2lhZa4RyjE4b2uHniJ1r1fa1E&#10;lKKinFxkpxU0pOTdm9bNJ6MtaL8PfHt/+0FD8YPidY6P4e0nw1oM8cSWF55yptWTJJO3A2zTMS2Q&#10;MY9CK/7Dvhf/AIS//hMfjDrdkra14m1af7DJcJve3t1Y7hFIf4SzNHwBxCB7Ds/iH4D+LHiT9nDV&#10;/DNzqWna1481qTybq4tWWC0gt2cbkjLKpKmNdvK5zIx9x6j8KPAsPwy+G3hvwvCE/wCJXZRwSNGS&#10;VklxmVxnn5nLN269B0rWjhf9ojKz5VeWv80tPTRL5XPOzPPV/Y1akqlP2s3GilTvaNGleTtf3rTn&#10;Jav4uV9D54+NP/F5P2wvh34BT/SNH8KxHXtVQfvE8zh1SVOmMLAuW7XB45+bodW/aU8Z/ETxRq2g&#10;/Bfwfa+IodJmMF54l1qYxaeso+8iAMrSHtkNnkHG35jb+DPwP8T6V41+K/jPxZ9nttd8VSvb6cYp&#10;vMa1tcNtVtvHTyR1J/c9ecnzv4BeB/2hPgv4fvPA2neEfDC6ebqS4i8Q39/ui3PtBYxxv5jjABAK&#10;Kflwe1c37+MuZqSVRttpXaS0ivK61ue245TWoKhCpSqSwlOnGEak+WnKU7zrVFrFz5ZPlUU+mzsk&#10;cf8AEaw+J/xW+P3gD4YfEi98O39s90mvXFl4fikaK2t18wvHKzgclEdRkt99eTuGfvuvm39nr4F+&#10;N/Dfxi8a/ED4j39tq2s30S2On3UJUFoN3zMY1+WL5Y4QFBJ5bnqT9JV6GW0ZQjOrUTvJ9d7LRX/P&#10;5nyHGmZUMTVwuBwkoOnQpq7pq0HOfvTcfLaOuvu66nyZ/wAFK/8AkhOh/wDYxwf+k11V348a5qP7&#10;QnxGt/gp4VvJINEtytz4v1i1AdYY1bK2obBAkJXp/ewDwriu+/a4+E2r/Gf4Pz+HtBtrW41YXsFz&#10;B9qcIqbSQzBiODtZhx2JHetr9n34K2/wT8Drp8s66n4ivpDeazq7ZaS7uWJLEufmZVJIG7nkngsa&#10;56mGq1cXUha1OSjd+l/d+fXy9T1sFnWAwHD2ExHMpYuhOt7OG9nP2bVV+UOV8qe87PaLPC/EGg2H&#10;xT/au8L/AAttrZIfAHw302PUJdLXLQzTBY/LV85DgeZAuG3HAmGfnbHtH7V3jKx8E/s++Nri+YA3&#10;2nTaXbx7sGSW4RolA9cbi2PRTXlPjP4T/FP4W/tEa38Sfhpo9l4s0/xBbCG+0m7vkt2RyFy3zsgw&#10;GjVgQSfnZcY5rYsfgl49+OXjLR/EXxkOn6Z4f0kiex8F6VO0kZuOokuXyQ5GSMAkHGBgFt2UPaxj&#10;WpRpvnk2r291LZO+1kum/kehifqFWrl2PrYuDwtCnCTipp1ZVL89SPJ8SlOpvJ2jaz5tDxn4gaLr&#10;Ph/9mH4LfBVHaHxD4uvlkuYgDuhge4MwWRAeivPESSQP3Lehx3PiLRrH4xftVeGvhdGoPgH4b6ZH&#10;dz2Ebfupp1SNY1bHBC74V24OAso43HHpTfBzxH4l/a4X4ha5Fbr4W0PS/smiJ5waVpiuGZoxwBmW&#10;c5Jzwn/AeD134Z/F74UftHeKfHPgDw9p3jDRvE8IWeC6vYrc27fJ97eynIZWxt3AqxyM4xzSw86e&#10;rg3BSjG1rvkgtNOzlqezQznDYpuFPEU4YiVKtWUnJRisRiJrmXM9FKFL3Vdqzvsztf25PH0vg34C&#10;6lp1kWbVfEk0ejW0cRPmMsmTLhRywMasn1kHrg5d18Sov2Z/Bfgb4UeFvD03jL4gPpqGPSLM+XGr&#10;EM0txK+DtUyea2PQHLKPmOLqHwL+LfxM+OXgbxB8Q77Rrnwtocv9onT9MJSG2nGWWNAfnl+ZIdzu&#10;QPvADH3mePPhv8XfBH7U2sfEvwP4a0vxhp2s6fHYmG8vUgNoojhVvvuhDbod2VDDazDAJroqzxDq&#10;SxEYSV2orS7Ud20td3oeVgMPlEMHQyetiKVRxjUryXtOWnOrpCnTlN8tuWKlJ6q97J63OU/aI+IX&#10;7QXhf4T6rqvixvBfhrRtQDaS2m2DSyXs3noR8jEuu4JvOQ4xsY46V2+gePLX9k/4N/D3wJY6BdeJ&#10;fiFq9r58WgWaGOV5pMySvK2CQqMSmSMkJ0AU7c/xt8DfjH8aPiJ4HuvHl3oY8IWN8moXmiaY5WC2&#10;Ctnyy5/eTSMo2seFXcdvBJq58Zvhn8VNE/aU074o+A/D2neLoU00WBsru8SBoOGV/vumMhuCpPVs&#10;j1x5a9Oc68FLpFNq7Sesml91vxPTjWynF4bD5VXnQWlStKNOXs6cpxXLSpyqNp9ZOTb1TtGWqZg/&#10;Gb4kftGeFPhpq/ifXovBXhDSIVETWEDyz3svnMqKinLoXXd1UqOGPIHHO+IreX4C/sDaVodvG6eJ&#10;fGzIjRRKVmdrr53BQfMSLdVhI9SAey113xY+Cvxt+POpeFbPxbc6FY+Ev7RjudS0XS5WC28SsBuM&#10;p+eWQo0vAwoO3nJyvoHxY+DHiH4nfH74b6jLBax/D/wqDeSI0oV3us7lCxgcqDHbjkgY38f3lKhW&#10;qSqSipO6UVzf3n7z8klYdDNMswtLB0K0qEVGcq9RUtF+6i/ZU23dzlKfN1aaas2jvfhv4W034F/B&#10;fS9NuWhtbTQdL87ULhVCKXSMvPKe3Lb25P414v8AsGaHcavofjn4mahB9nvfGmtzXCR7cgRJI7Eq&#10;3GR5ssq8D/lmPoPVv2mPCvirx38Hdb8N+D44X1bVdls7zTLGqQFgZeT/AHlUp6/P+I5/xn8L/F/h&#10;X9mfT/AXw3mWz8RW9rbWX2+G7NuY8ENcTLIcEFyH6c/vOMY49OpTcK8XGDcaUXa3VvSy+S/E+Gwe&#10;Kp4nLK9OtiIxr46tFTcn8NOL55Sl2TnJPz5HY9yorkvhN4Z1Xwd8NvDuj67qVxrGt21oovr26upL&#10;l5Lhvmk/eOSzKGYhc/wgDAHFdbXrwk5RTas2fneIpwo1p06c+aMW0muqT0fz3CiiirOc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qEP/IcvP8Ar2h/9Clq/VCH/kOXn/XtD/6FLQBfooooAKKKKACiiigAoooo&#10;AKKKKACiiigAooooAKKKKACiiigAooooAKKKKACiiigAooooAKKKKAMfVf8AkL2X/XCb/wBCioqP&#10;XJWh1SxKQvOfJmG2MqD96Pnkiq/26b/oH3P/AH1F/wDF10U9jmqfEXKKp/bpv+gfc/8AfUX/AMXR&#10;9um/6B9z/wB9Rf8Axda3IsXKKp/bpv8AoH3P/fUX/wAXR9um/wCgfc/99Rf/ABdFwsXKKp/bpv8A&#10;oH3P/fUX/wAXR9um/wCgfc/99Rf/ABdFwsXKKp/bpv8AoH3P/fUX/wAXR9um/wCgfc/99Rf/ABdF&#10;wsXKKp/bpv8AoH3P/fUX/wAXR9um/wCgfc/99Rf/ABdFwsXKKp/bpv8AoH3P/fUX/wAXR9um/wCg&#10;fc/99Rf/ABdFwsXKKp/bpv8AoH3P/fUX/wAXR9um/wCgfc/99Rf/ABdFwsXKKp/bpv8AoH3P/fUX&#10;/wAXR9um/wCgfc/99Rf/ABdFwsXKKp/bpv8AoH3P/fUX/wAXR9um/wCgfc/99Rf/ABdFwsXKKp/b&#10;pv8AoH3P/fUX/wAXR9um/wCgfc/99Rf/ABdFwsXKm8P/APINP/Xef/0a9Zv26b/oH3P/AH1F/wDF&#10;1Nod9Omn4GnXMg86Y7laLH+tbjl+3T8KxqbI1p7m9RVD+0rj/oF3f/fUP/xyj+0rj/oF3f8A31D/&#10;APHKwNy/RVD+0rj/AKBd3/31D/8AHKP7SuP+gXd/99Q//HKAL9FUP7SuP+gXd/8AfUP/AMco/tK4&#10;/wCgXd/99Q//ABygC/XIfDv4W6D8MYdWGjxzyXWrXjX9/fXspmuLmZu7ueSBzgdBk4HJz0H9pXH/&#10;AEC7v/vqH/45R/aVx/0C7v8A76h/+OVDhGUlJrVbHRDEVqdKdGEmoztzLo7aq/ez1L9FUP7SuP8A&#10;oF3f/fUP/wAco/tK4/6Bd3/31D/8cqznL9FUP7SuP+gXd/8AfUP/AMco/tK4/wCgXd/99Q//AByg&#10;C/RVD+0rj/oF3f8A31D/APHKP7SuP+gXd/8AfUP/AMcoAv0VQ/tK4/6Bd3/31D/8co/tK4/6Bd3/&#10;AN9Q/wDxygC/RVD+0rj/AKBd3/31D/8AHKP7SuP+gXd/99Q//HKAL9FUP7SuP+gXd/8AfUP/AMco&#10;/tK4/wCgXd/99Q//ABygC/RVD+0rj/oF3f8A31D/APHKP7SuP+gXd/8AfUP/AMcoAv0VQ/tK4/6B&#10;d3/31D/8co/tK4/6Bd3/AN9Q/wDxygC/RVD+0rj/AKBd3/31D/8AHKP7SuP+gXd/99Q//HKAL9FU&#10;P7SuP+gXd/8AfUP/AMco/tK4/wCgXd/99Q//ABygC/Ve/glurG5hgnNrNJGyJOq7jGxBAYDvg8/h&#10;UH9pXH/QLu/++of/AI5R/aVx/wBAu7/76h/+OUDi3Fpo8B8A/sj6p8N7eGy0X4r+JLLShdfaprKC&#10;GFBOxILlmxklgAN3XAHoK+jaof2lcf8AQLu/++of/jlH9pXH/QLu/wDvqH/45XPRw9PDrlpKy9W/&#10;zPYzPOMbnFRVsbNSlrryxi3fe/Klf53L9FUP7SuP+gXd/wDfUP8A8co/tK4/6Bd3/wB9Q/8Axyug&#10;8Yv0VQ/tK4/6Bd3/AN9Q/wDxyj+0rj/oF3f/AH1D/wDHKAL9FUP7SuP+gXd/99Q//HKP7SuP+gXd&#10;/wDfUP8A8coAv1keLNHvfEHhvUNO0/Vp9CvLmPy49RtkV5YMnllDcZxnHpnNWP7SuP8AoF3f/fUP&#10;/wAco/tK4/6Bd3/31D/8cpSSkmmaU6kqU41I7p32T28no/R6HiNv+yzfah4q8N6v4q+JXiDxfbaF&#10;fLqNvpuoJGITMv3GIUdQcfqO5r32qH9pXH/QLu/++of/AI5R/aVx/wBAu7/76h/+OVjSoU6F+Rb+&#10;r/M9LMM1xmaOH1qd1BWSUYxSTd3ZRSWr30L9FUP7SuP+gXd/99Q//HKP7SuP+gXd/wDfUP8A8crc&#10;8kv0VQ/tK4/6Bd3/AN9Q/wDxyj+0rj/oF3f/AH1D/wDHKAL9FUP7SuP+gXd/99Q//HKP7SuP+gXd&#10;/wDfUP8A8coAv0VQ/tK4/wCgXd/99Q//AByj+0rj/oF3f/fUP/xygC/RVD+0rj/oF3f/AH1D/wDH&#10;KP7SuP8AoF3f/fUP/wAcoAv0VQ/tK4/6Bd3/AN9Q/wDxyj+0rj/oF3f/AH1D/wDHKAL9FUP7SuP+&#10;gXd/99Q//HKP7SuP+gXd/wDfUP8A8coAv0VQ/tK4/wCgXd/99Q//AByj+0rj/oF3f/fUP/xygC/R&#10;VD+0rj/oF3f/AH1D/wDHKP7SuP8AoF3f/fUP/wAcoAv0VQ/tK4/6Bd3/AN9Q/wDxyj+0rj/oF3f/&#10;AH1D/wDHKAL9FUP7SuP+gXd/99Q//HKP7SuP+gXd/wDfUP8A8coAv0VQ/tK4/wCgXd/99Q//AByj&#10;+0rj/oF3f/fUP/xygC/RVD+0rj/oF3f/AH1D/wDHKP7SuP8AoF3f/fUP/wAcoAv0VQ/tK4/6Bd3/&#10;AN9Q/wDxyj+0rj/oF3f/AH1D/wDHKAL9FUP7SuP+gXd/99Q//HKP7SuP+gXd/wDfUP8A8coAv0VQ&#10;/tK4/wCgXd/99Q//AByj+0rj/oF3f/fUP/xygC/RVD+0rj/oF3f/AH1D/wDHKP7SuP8AoF3f/fUP&#10;/wAcoAv0VQ/tK4/6Bd3/AN9Q/wDxyj+0rj/oF3f/AH1D/wDHKAL9FUP7SuP+gXd/99Q//HKP7SuP&#10;+gXd/wDfUP8A8coAv0VQ/tK4/wCgXd/99Q//AByj+0rj/oF3f/fUP/xygC/RVD+0rj/oF3f/AH1D&#10;/wDHKP7SuP8AoF3f/fUP/wAcoAv0VQ/tK4/6Bd3/AN9Q/wDxyj+0rj/oF3f/AH1D/wDHKAL9FUP7&#10;SuP+gXd/99Q//HKP7SuP+gXd/wDfUP8A8coAv0VQ/tK4/wCgXd/99Q//AByj+0rj/oF3f/fUP/xy&#10;gC/RVD+0rj/oF3f/AH1D/wDHKP7SuP8AoF3f/fUP/wAcoAv0VQ/tK4/6Bd3/AN9Q/wDxyj+0rj/o&#10;F3f/AH1D/wDHKAL9FUP7SuP+gXd/99Q//HKP7SuP+gXd/wDfUP8A8coAv0VQ/tK4/wCgXd/99Q//&#10;AByj+0rj/oF3f/fUP/xygC/RVD+0rj/oF3f/AH1D/wDHKP7SuP8AoF3f/fUP/wAcoAv0VQ/tK4/6&#10;Bd3/AN9Q/wDxyj+0rj/oF3f/AH1D/wDHKAL9FUP7SuP+gXd/99Q//HKP7SuP+gXd/wDfUP8A8coA&#10;v0VQ/tK4/wCgXd/99Q//AByj+0rj/oF3f/fUP/xygC/RVD+0rj/oF3f/AH1D/wDHKP7SuP8AoF3f&#10;/fUP/wAcoAv0VQ/tK4/6Bd3/AN9Q/wDxyj+0rj/oF3f/AH1D/wDHKAL9FUP7SuP+gXd/99Q//HKP&#10;7SuP+gXd/wDfUP8A8coAv0VQ/tK4/wCgXd/99Q//AByj+0rj/oF3f/fUP/xygC/RVD+0rj/oF3f/&#10;AH1D/wDHKP7SuP8AoF3f/fUP/wAcoAv0VQ/tK4/6Bd3/AN9Q/wDxyj+0rj/oF3f/AH1D/wDHKAL9&#10;FUP7SuP+gXd/99Q//HKP7SuP+gXd/wDfUP8A8coAv0VQ/tK4/wCgXd/99Q//AByj+0rj/oF3f/fU&#10;P/xygC/RVD+0rj/oF3f/AH1D/wDHKP7SuP8AoF3f/fUP/wAcoAv0VQ/tK4/6Bd3/AN9Q/wDxyj+0&#10;rj/oF3f/AH1D/wDHKAL9FUP7SuP+gXd/99Q//HKP7SuP+gXd/wDfUP8A8coAv0VQ/tK4/wCgXd/9&#10;9Q//AByj+0rj/oF3f/fUP/xygC/RVD+0rj/oF3f/AH1D/wDHKP7SuP8AoF3f/fUP/wAcoAv0VQ/t&#10;K4/6Bd3/AN9Q/wDxyj+0rj/oF3f/AH1D/wDHKAL9FUP7SuP+gXd/99Q//HKP7SuP+gXd/wDfUP8A&#10;8coAv0VQ/tK4/wCgXd/99Q//AByj+0rj/oF3f/fUP/xygC/RVD+0rj/oF3f/AH1D/wDHKP7SuP8A&#10;oF3f/fUP/wAcoAv0VQ/tK4/6Bd3/AN9Q/wDxyj+0rj/oF3f/AH1D/wDHKAL9FUP7SuP+gXd/99Q/&#10;/HKP7SuP+gXd/wDfUP8A8coAv0VQ/tK4/wCgXd/99Q//AByj+0rj/oF3f/fUP/xygC/RVD+0rj/o&#10;F3f/AH1D/wDHKP7SuP8AoF3f/fUP/wAcoAv0VQ/tK4/6Bd3/AN9Q/wDxyj+0rj/oF3f/AH1D/wDH&#10;KAL9FUP7SuP+gXd/99Q//HKP7SuP+gXd/wDfUP8A8coAv0VQ/tK4/wCgXd/99Q//AByj+0rj/oF3&#10;f/fUP/xygC/RVD+0rj/oF3f/AH1D/wDHKP7SuP8AoF3f/fUP/wAcoAv0VQ/tK4/6Bd3/AN9Q/wDx&#10;yj+0rj/oF3f/AH1D/wDHKAL9FUP7SuP+gXd/99Q//HKP7SuP+gXd/wDfUP8A8coAv0VQ/tK4/wCg&#10;Xd/99Q//AByj+0rj/oF3f/fUP/xygC/RVD+0rj/oF3f/AH1D/wDHKP7SuP8AoF3f/fUP/wAcoAv0&#10;VQ/tK4/6Bd3/AN9Q/wDxyj+0rj/oF3f/AH1D/wDHKAL9FUP7SuP+gXd/99Q//HKP7SuP+gXd/wDf&#10;UP8A8coAv0VQ/tK4/wCgXd/99Q//AByj+0rj/oF3f/fUP/xygC/RVD+0rj/oF3f/AH1D/wDHKP7S&#10;uP8AoF3f/fUP/wAcoAv0VQ/tK4/6Bd3/AN9Q/wDxyj+0rj/oF3f/AH1D/wDHKAL9FUP7SuP+gXd/&#10;99Q//HKP7SuP+gXd/wDfUP8A8coAv0VQ/tK4/wCgXd/99Q//AByj+0rj/oF3f/fUP/xygC/RVD+0&#10;rj/oF3f/AH1D/wDHKP7SuP8AoF3f/fUP/wAcoAv0VQ/tK4/6Bd3/AN9Q/wDxyj+0rj/oF3f/AH1D&#10;/wDHKAL9FUP7SuP+gXd/99Q//HKP7SuP+gXd/wDfUP8A8coAv0VQ/tK4/wCgXd/99Q//AByj+0rj&#10;/oF3f/fUP/xygC/RVD+0rj/oF3f/AH1D/wDHKP7SuP8AoF3f/fUP/wAcoAv0VQ/tK4/6Bd3/AN9Q&#10;/wDxyj+0rj/oF3f/AH1D/wDHKAL9FUP7SuP+gXd/99Q//HKP7SuP+gXd/wDfUP8A8coAv0VQ/tK4&#10;/wCgXd/99Q//AByj+0rj/oF3f/fUP/xygC/RVD+0rj/oF3f/AH1D/wDHKP7SuP8AoF3f/fUP/wAc&#10;oAv0VQ/tK4/6Bd3/AN9Q/wDxyj+0rj/oF3f/AH1D/wDHKAL9FUP7SuP+gXd/99Q//HKP7SuP+gXd&#10;/wDfUP8A8coAv0VQ/tK4/wCgXd/99Q//AByj+0rj/oF3f/fUP/xygC/RVD+0rj/oF3f/AH1D/wDH&#10;KP7SuP8AoF3f/fUP/wAcoAv0VQ/tK4/6Bd3/AN9Q/wDxyj+0rj/oF3f/AH1D/wDHKAL9FUP7SuP+&#10;gXd/99Q//HKP7SuP+gXd/wDfUP8A8coAv0VQ/tK4/wCgXd/99Q//AByj+0rj/oF3f/fUP/xygC/R&#10;VD+0rj/oF3f/AH1D/wDHKP7SuP8AoF3f/fUP/wAcoAv0VQ/tK4/6Bd3/AN9Q/wDxyj+0rj/oF3f/&#10;AH1D/wDHKAL9FUP7SuP+gXd/99Q//HKP7SuP+gXd/wDfUP8A8coAv0VQ/tK4/wCgXd/99Q//AByj&#10;+0rj/oF3f/fUP/xygC/RVD+0rj/oF3f/AH1D/wDHKP7SuP8AoF3f/fUP/wAcoAv0VQ/tK4/6Bd3/&#10;AN9Q/wDxyj+0rj/oF3f/AH1D/wDHKAL9FUP7SuP+gXd/99Q//HKP7SuP+gXd/wDfUP8A8coAv0VQ&#10;/tK4/wCgXd/99Q//AByj+0rj/oF3f/fUP/xygC/RVD+0rj/oF3f/AH1D/wDHKP7SuP8AoF3f/fUP&#10;/wAcoAv0VQ/tK4/6Bd3/AN9Q/wDxyj+0rj/oF3f/AH1D/wDHKAL9FUP7SuP+gXd/99Q//HKP7SuP&#10;+gXd/wDfUP8A8coAv0VQ/tK4/wCgXd/99Q//AByj+0rj/oF3f/fUP/xygC/RVD+0rj/oF3f/AH1D&#10;/wDHKP7SuP8AoF3f/fUP/wAcoAv0VQ/tK4/6Bd3/AN9Q/wDxyj+0rj/oF3f/AH1D/wDHKAL9FUP7&#10;SuP+gXd/99Q//HKP7SuP+gXd/wDfUP8A8coAv0VQ/tK4/wCgXd/99Q//AByj+0rj/oF3f/fUP/xy&#10;gC/RVD+0rj/oF3f/AH1D/wDHKP7SuP8AoF3f/fUP/wAcoAv0VQ/tK4/6Bd3/AN9Q/wDxyj+0rj/o&#10;F3f/AH1D/wDHKAL9FUP7SuP+gXd/99Q//HKP7SuP+gXd/wDfUP8A8coAv0VQ/tK4/wCgXd/99Q//&#10;AByj+0rj/oF3f/fUP/xygC/RVD+0rj/oF3f/AH1D/wDHKP7SuP8AoF3f/fUP/wAcoAv0VQ/tK4/6&#10;Bd3/AN9Q/wDxyj+0rj/oF3f/AH1D/wDHKAL9FUP7SuP+gXd/99Q//HKP7SuP+gXd/wDfUP8A8coA&#10;v1Qh/wCQ5ef9e0P/AKFLR/aVx/0C7v8A76h/+OVFp8zz6zeM9vJbn7PCNshUk/NLz8pIoA1KKKKA&#10;CiiigAooooAKKKKACiiigAooooAKKKKACiiigAooooAKKKKACiiigAooooAKKKKACiiigDH1X/kL&#10;2X/XCb/0KKijVf8AkL2X/XCb/wBCiorpp/Cc1T4gooorQzCiiigAooooAKKKKACiiigAooooAKKK&#10;KACiiigAooooAKKKKACpvD//ACDT/wBd5/8A0a9Q1N4f/wCQaf8ArvP/AOjXrGpsjWnuaVFFcT8X&#10;Pi94e+C3hRtc8QTSBHfyLW1t4y813OVLLEgHc7TycAdyK5ZzjTi5zdkj0sLha+NrRw+Gg5zk7JLV&#10;tnbUV80x+I/2lfiTbjUtD0Pwr8O9LkxJb2niJ5pb50IP+sCowU9CVKIwzjnmpvgJ+0X4s174oat8&#10;LviXodrpPjDT7fz4brT8+RdKoUkkZYAsrBwwO0jcMKQAeCOPpucYuMlzaJtWT/rzPqqvCmMhh61e&#10;nVp1HSXNOEKilKK2baWjSb15W7dT6Qooor0j4sKK8a+PHx1v/hj4o8B+F9B0u31jX/FWofZlinkb&#10;FvCGVTKyrzjLg5JAwj+hx7LWMK0Kk5QjvHf56npYjL8RhcNQxVVWhWTcddWovlbtule6V97MKKKK&#10;2PNCiiigAooooAKKK88+J2tfEex8ReErLwNoGnahpd3d7dc1TUpFxY2+5Bujj86NnbBkPGfugY54&#10;zqT9nHmab9NTswmGeMrKipxje7vJqK0Te79LJbt2S1Z6HRXzx4q+K3inXP2uvDfw58Map9i0LTdP&#10;OpeIhHbxTFwRuWNiylowQYBlSp/f+wz9D1nRrxrOaj9l2+fkdmYZXWy2FCVdq9aCqJK91Ftpc2lk&#10;3a6Sb0afUKKKK6DxwooooAKKK84/aI+JjfCP4N+J/EsEqRahb23lWJbB/wBJkIjiIUghtrMGK45C&#10;ntk1nUqRpQlUlslc7cFhKuYYqlhKCvOpJRXq3ZHo9Fef/AO68T6l8H/C+oeMtQfUvEV/aLe3Mz28&#10;duVEpLohRFUAqjKp4zkHPpXoFFOftIKdrXVycZh3g8TUwzkpOEnG6vZ2drq6Ts+l0vQKKKK0OQKK&#10;KKACiiigAorxr4f/AB1v/iH8evG/gvT9Lt/+Ec8LRrHPqyuzySXRKqYiB8q4YTDuf3J9Tj2WsaVa&#10;FZOUNk2vu0PSx+X4jLakaOKVpOMZWvfSSUo37OzTtuuoUUV4F+2B8XvEPwz8J+HNL8F3It/GXiTV&#10;Y7CwPlRyuFyN5VHVg2WaJOnHmZ64pV60cPSlVnsjTKcsr5zjaWAw7SnN2u9EtLtt66JJt6PRHvtF&#10;VdLt7iz020gu7tr+6ihRJrpo1jMzhQGcqvC5OTgcDNWq2PLklFtJ3CiiimSFFFFABRRXh/7X/wAY&#10;NV+D/wAJ/tPhyfyfFOqXsOn6aVjSZ1Yne7CNlYP8iFenBdfYHCvWjh6Uqs9kepleXV83xtLAYa3P&#10;UaSvsr9Xvot3o9D3Cisjwja6rY+FdHt9dvf7S1qO0iW+vPLSMTThB5jBUAVQWzgDgVr1tF3Sdjz6&#10;kVTnKCadna62fmr20+QUUUUzMKKKKACiio7i4itLeSeeRIYY1LvJIwVUUDJJJ6ADvQNJt2RJRXz5&#10;+yT8TvF3xmi8b+Ldb1B38My6s9roGntaxR/Z4UyxO9UDScPGuWJ5Ru/A+g658PWjiKaqwWj7nrZt&#10;llbJsbUwGIknOFr8t2k2k2tUtVez807X3Ciiiug8gKKKKACiiigAorxr9or45Xvwvi0Dw94X0+HW&#10;vHnia5+yaVYzMRHHyAZ5MfwqWUYJXOWOcI1R/Cvwb8bNJ8ZR3/jzx/pOuaA1tKZdK0/To4tk5K7F&#10;R/KVii5f5i2flXIO4leN4qPtfZQi5NbtbK/fX8rn0kMiq/UFmFerCnGSbhGTfNU5dHypRfXROTim&#10;00noz2miiiuw+bCiiigAooooAKKKKACiiigAoorzj9oj4mN8I/g34n8SwSpFqFvbeVYlsH/SZCI4&#10;iFIIbazBiuOQp7ZNZ1KkaUJVJbJXO3BYSrmGKpYSgrzqSUV6t2R6PRXn/wAA7rxPqXwf8L6h4y1B&#10;9S8RX9ot7czPbx25USkuiFEVQCqMqnjOQc+legUU5+0gp2tdXJxmHeDxNTDOSk4Scbq9nZ2urpOz&#10;6XS9AooqlresWnh3Rb/Vb+UQWNjbyXVxKxACRopZmOfQA1baSuzmjGU5KMVdsu0V5P8As0/F3Wfj&#10;h8Om8Wato0Ghw3F5LDZQQOz+ZCmFMhZsZ+fevAx8h9cD1is6VWNamqkNnsd2YYGvlmKqYLEpKpTb&#10;UkmnZrdXWmgUUUVqeeFFFeNfs+/HW/8Ajpqnje5i0u3tPDGj6kdP02+hdpGvsFiXJ+6Pk8psDP8A&#10;rRzxk4yrQhONN7yvb5bnpYfL8RicNXxlNfu6PLzO+3M7RXm2+3RN7I9looorY80KKKKACiiigAoo&#10;ooAKKKKACiivPPhLrXxH1y48SzePdA07w5apemPRrS0kWWZrbLHfM6zOrMQUHATlWOMEYzlPlko2&#10;ev3fPsdlLDOrRqV1OKULaNpSd3b3VvK27tst+h6HRXnnw51r4j6x4v8AF6+L9A07QfDVrc+VoJgk&#10;WW5vItzgyysszKvyqh27VPz4/h59Dopz9pHmSa9dAxeGeDq+xlOMnZO8WpLVJ2utLq9nbZ3XQKKK&#10;K0OMKKKKACiiigAoor521fXv2ivHGqaifCujeF/BegQ3UiWVx4iaV7y7iV2VZCihvLDDDbWQMMdS&#10;Dzz1qyo291tvsrnsZdlksxcv3sKcY2u5yUVrtbdt+STPomivm39mf49eN/GfxF8X/Dvx9ptiNd8O&#10;q0jalpisIpAJAu1uq5O8FSNpKg5XIJr6SpYfEQxNP2kPx30KzfKcTkuKeExNm7Jpxd4uMldNPs0w&#10;ooorpPFCivPfjt8YtN+Bnw41DxRqCLcSoRBZWZbabq4YEpGDg44VmJ7KrGvNfBfh39ovxFrWgeIt&#10;e8Z6L4f0ee6hur7wtb6cjvHa7gzwGRoywkK/Ifn467siuOpiowqeyjFyl1t0Xndr/M+lweRVcVg3&#10;j61aFGldqLm2ueSV2oqMZN2uruyim0r3Poyiiiuw+aCiiigAooooAKKKKACiiigAooooAKKKKACi&#10;iigAoryH9qv4tXPwZ+Cus67ptwltrcrR2Wmu4VsTyN94KwIYqgkfBBB2c8VU1bWPjF4f+CXhOTQN&#10;JtPGPxDuVgOqNqwitIbcOjPKWRXiBKMVjAXB4JI7HjnioQqSp2bcVd2V99l3ufR4fIsRiMLRxjqQ&#10;hGrN0480uXWKTlJt+6oq6Tbe7skz2mio7dZVt4xO6STBQHeNCis2OSFJOBntk/U1JXYfOvcKKKKB&#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VQh/5Dl5/17Q/+hS1fqhD/AMhy8/69of8A0KWgC/RRRQAUUUUAFFFF&#10;ABRRRQAUUUUAFFFFABRRRQAUUUUAFFFFABRRRQAUUUUAFFFFABRRRQAUUUUAY+q/8hey/wCuE3/o&#10;UVFGq/8AIXsv+uE3/oUVFdNP4TmqfEFFFFaGYUUUUAFFFFABRRRQAUUUUAFFFFABRRRQAUUUUAFF&#10;FFABRRRQAVN4f/5Bp/67z/8Ao16hqbw//wAg0/8AXef/ANGvWNTZGtPc0q+Svhkg/aO/ar8U+NNR&#10;LTeGfALjStDtWY7GutzBrgAcHlHfoD88P9yvrWvir/gn/wDEDQPAfhbxT4A8S6nb6B4qtddnnex1&#10;GVYSwEUUTKpY4ZlaF9yjkDnpnHgYyUXiKFKo7Rbb9Wtl+N/kfp3DdGrDKM0xuFi3WjGEFbVxhUk/&#10;aSXyjyt9FJ6n2rXx7p8Nn4r/AOChGv66j7bDwboha7unOEWQweWQMZzgTv1x9xvQZ9Q+MP7U3h3w&#10;baPovhG4j8bePr0GHTtE0U/amEmD88pTIULjcVPzEDoBlh4n8QPCt3+zT+yd4mbVpxe/Ej4g3S2+&#10;qXIzI8s05dpIsr12xGcZHBeQnkECufHV4VGuXVU/ek/TZerZ7HCuVYnCwqe2ThUxi9hTi9G41JL2&#10;lS2/JCCavs27LZ2X9nPwH4h/aOuvHXjzWPGOv6F4Y1vVpIYNL0u6ME0sKNu8svyEi2uqEJ8zbWyR&#10;1ZPhD4Cj+FP7dWpeE/BV/ejw9FpH2rWLW5nM27MKldx4yRJLEwJyRvYZ+avpz4R+EbT4J/BPQdHv&#10;XFrDoumedfyMQypJgy3DfL1G9pDxnj1r5z/Zh1u4034f/GX496nbZvtXnu7u0gk5XyYFd1RcHO0y&#10;N5fJ/wCWQ6dTyfVo0fq6n8fxSfVJK7+TbsfQxzqvmKzeph7fVWlQpU0koylOShTe2sowi5Xd2tNb&#10;WOL8N/ATTvjx+1Z8S7aXxL4k/sDw5OxbUI7yNbtb6ST50Q+WUSMOtyAAoICL749F1q3vfhB4isPg&#10;j8Lde1i/8XeKH+36h4i1+6F4+j2YUglAFVQ22NyAQD8w5JdCun+wTceH9D+DCajd6/p7eIPEmqz3&#10;N1FNdxifzPM8mOMrkHLbdwHUmXjqK5/4E+KtMtf2yvjXeeK7uHSNdZvslh9ulSJZLRJAvDMRyY47&#10;ZgB1GT2rGjTpxp0prSVWWrvsnd2v0dtD0swxmMrY3H4apepQwFJKNNx0nUg40+dxt70VNuo18Lsk&#10;9GVvj3+yD4e8C/CfW/G9n4m8TXfjjR4Vvhrt7qBklnkDjdu4BGQzYIIIIUktzu6DUP2nNd8P/AH4&#10;Y21lPb6j8SfGNotva3V9IqRQYIR7qYnjjIxngnceQpBb+0l46/4aE1zT/gr8PrldXN1dRXHiTVbM&#10;rJbWNrG4YqZAdpYMFYgfxKqcsSBwPizR/A1r+2pbeFviDa29r4M0vw3a6VoUepHFsyrChjDOSAqh&#10;jOoOfvKB3orONCrJ4T3Yu0L9OZttu/dLS/dhl1OrmmBoQ4iTrVaftMQoWTn7KMYxjHl0fLOb51DR&#10;OMXsnc6Dx9+zR8PLn4fa5r/ir4pX/iTxra2E99/bcmrJJsmSPeBFACT5YKABAS2OFI+XGVp/xk8Q&#10;eF/+Cea6rqmoXE2rarLNoel3kkm+VomldDliSQVjjnCnqNi4xwa9Y1b4c/sz6PqmnaXLpPhefVtR&#10;mjgtNPtJfPuJnd9iAIjEgFuNzYUYJJABI4v4reHdN8aftOfCj4S6HZx2vhnwjCdavrW3GEiwQ6xt&#10;nqMRxjj/AJ+Dz6VUoujzTpcqclye6223JrV37K77mOBzSnmSpYfHKrUp0p/WG6sIwjGnSjJuEFFv&#10;ScnGNl7vRK5PoP7M3i//AIVbpLfEX4qalo2h6Na/brjR9MLpHCg3TTG4nL+ZK3LZ7JghOMYqeHb7&#10;/hr2S+8R+MvGMng74dmZ7XSvClnqcdvNexrlXmumz3ORt/2Tjgbn9N/bm1DUbD9mnxR/Z8Lyee1v&#10;DcSJ1ihMyb2+hwFPsxriPhJ8P/2b9e+Evh3V7q38LyvHp0CX9zqV0kEyTrGol84FxsfdknscgjII&#10;J1qUY08QsNTtyqKb5pP3ui76Lttqedg8zrYrKJZ3i+b2kqsoQdKlB+yulKbS91KVRtLnd52i7O7b&#10;OL+E/hbT/hB+2npXhH4d+IbrUvB99pUt5qdo12JYoWMUmFyMK5DRwEMAWAcjPBruPgf4iufiX+01&#10;8V/HlzqM6eFPDaf2RZQtMywZX5XmCg4biGRstziYccDbq6hqPwn+E/wX8YfFD4Z6Vp1nLHZTabaa&#10;paRSKJ5ndERVzyyibZkj+4ecDNeV3kb/AAB/4J+W9kqtFr/jYhfKxuLm7GSMDkf6LGF56MRn+7WM&#10;V9VaV1yx5qlk9NrRS+d2enUk88jKahJVq3ssGpVIpTb5nOtUklezUeWL6pPVnN/A349GHxh8QfGG&#10;jaLN4v8Aid401JrfRdBjyDa2abn8yZh8qxgeWuN24+R1UHfX0D4f8Dz/AAT8O698Xfi74luvE3iq&#10;2tzPLFDOVsbXokUNvDhVMjEqoZgBuYYxyzeAfF74Lt+yPb/B/wCI/h+2kivdMeK28QhZ9xnuWXe4&#10;HUBZF+0RHHAUIOpzXp/7fvipfEHwI8F3th58vhfWdTtru4vLdct5DQM8YwePmDbhkjlBWVGU8PRq&#10;vEazp6pdLy15vN3evbod+Z0cNnGY4KOUe7hcY/Zzn9vlpe66Se0IOEU4pWc27yvoiHwx4Ntv2mtI&#10;Hi/4t+Of7P03VMzab4L07V44Lazt8jymm5y8hADcgEZGcfcWh+yjHF8N/wBor4n+EdB8RXGq/DfR&#10;9N+0pJczh44Zd0T/AC44433CllGG2AntXoa/D/8AZfbwzF4gNr4NXSJI/NS5e7VcjHTaX3buCNmN&#10;2QRjPFcp8eL3wD8J/wBl/W9S+G2kWuljx2IdLt3tYZFN5Gxky2084MJm2k4/1i+uD0Ol7HlxEnG8&#10;LybUm5S09Nm7eXY8enj/AO0lVyejTrKniHGlCnKlGFKk+eLurSb5oQUtfierk3uc/wDs5+A/EP7R&#10;11468eax4x1/QvDGt6tJDBpel3RgmlhRt3ll+QkW11QhPmba2SOrJ8IfAUfwp/bq1Lwn4Kv70eHo&#10;tI+1axa3M5m3ZhUruPGSJJYmBOSN7DPzV9OfCPwjafBP4J6Do964tYdF0zzr+RiGVJMGW4b5eo3t&#10;IeM8etfKHwnuNXvPgR8fPjM0Ji1jxQbtLPIz5Nuu4MyYORtMrLyTjyAenUnh44dUOZXqK85Prort&#10;fNuw8Pm1bNqma+xko4SXLh6ULJRbqSUKcttZRhFzvq10ex39vqms/tpeMNfsbDWdQ8OfCHQbg2T3&#10;GlyBJtduAwJ+f+GMLtYDB4ZSeW+TyT4yfs0eFfDfxy+G/wAMvB91q0dt4hkF7rWm3N6zwG3jckSq&#10;AAd/lx3Qyf7q4x8xr3D9k/4h+APhv+y74bub/wAUaXYRxrPNfG4nVZRO0zllMf3iwGFAAyQFIznN&#10;YP7MV4nxu/aQ+JXxaUO+j2qpo2jMy7QyYALhT8wbZGrHOP8AXnj0mdKlioUVO0qlRpvyju0uytob&#10;4fHY/IsTmNTCqVHBYOM4QVrKdW/s4Sk7e9NyftH1SSSskj65jjWGNURVRFG1VUYAA6ACuW+Kmg2H&#10;ijwDq+l6pr0/hnTblEW41S2njgkhjDqW2yOCq7gNuSON3HOK6uviS1l8P/tMftI+PbL4ka5Hb+GP&#10;Bd19h0rw3PfrbRXDpI8Uk5GQX5jJYjkeaik4AB9/GV1SjGmldz0SvZba3fofkXDuVyx1WrjZVHCn&#10;h0pylGPPL4koqMbpNuTW7SSu32fnXx8+GfwC8G+AdT1Lwb48m1Tx5aNBcWstvrCXj3UhlQOzsg27&#10;sMzkqVIK5/2T9leCtL1XxN+zZo1j4w1+4sNQ1LQok1HVklRJ40ljG4+Y64Emxtpcg4bJ5PJ+U/iZ&#10;ovwq+K/xn+G/wx+GGkaG+nxahJc65qWkWiAvEnztGLnH7xRGspzlly0YHIxXX+LLzR/2h/2pvEXh&#10;Dx7rw0zwP4ShAtdDe/FquoXHyb2c5Bbq3Q5AC4Iy2fnMPKNGrUlCMdbQSi7Rb3bb8lpc/Zs3w9XM&#10;sBhKWJq1U6aniZSqxUq0IJxpwjGCtpOSclFuy3bsjgfjV8J/2efDPgXWLzQviHNrPjWG2+02dxFr&#10;Ud7JczA/KHKLtycc4wQMH6+m+KPid4i8Af8ABP3R9R13Up5/E+uWC6fa3jNmRo7h3aMljg7haA/N&#10;ycgHOfmrz/4+aT8KPHHizwP8KPhXpWhHUL/Wl/tXVNHtUaW3hAwyi5IO4bWdyFLAeUPofS/jXaQ/&#10;FH9qz4W/DOyjX+w/C0P9tajHHwqbcMkbZ6jbFEvHafr6Zxi4SrOjZNpQXLs5Sf5xXU7a1SOJo5fD&#10;MHUnGMqmKl7a3PGlSjZRsl7sKstFHW+nkafhn9kG31L4UadZ/E/xp4j1NbazMsunw37RWVnkmVzt&#10;ILSOrFiXcnpwqgAV51+zPc31x+xH4/m8Sa3qln4ftJLg2L2EqpdRRxxxyNHC7hgqvJlAMcFnwQSC&#10;PcP23fiAfA37P+tW9u3/ABMfEDLo1tGAWLebnzRgf9MlkH1I9cHxj9pzTD8H/wBlX4cfCtJo7GXV&#10;riC31CeZh5abCJrhiRwB9okVs5PAPXrXViadLC1JOmvgg7+blpFP7jwskxePzzB0aeMnd4rFRcFZ&#10;JQjSvOrOCStd8yT72dyl+zF+xzp/xB+Fdl4x1/xT4q0nVdckkuCmj6gkIeIOyo0m6JizEh2zno47&#10;5r2X41fBn4Xal/wj9t498f3eiaTpWlxWFto91rcNrHdJHuxLLvHmSucLyD1j6cnO78VvifpPwZ/Z&#10;51u48G6lY39z4c0u2s7KKG4imaAM6W0MjKMghSwPIwdhFeN/CnwL8DdD+F+mfEb4la9pPirxFq0E&#10;WoahfazffbHE7DeYFgBJdkxtZdrMSjA8DAv2NDDxWFhGLfKnJydlp+et9DleY5tm9apnuJrVYU/a&#10;yhShSgpVLtXsr25UoOK5tW72S3ZxPwt0Twz4T/bC8J6b8FfE91f+Gb6xNxrANx5kG1BNviY7Ru4W&#10;MgMCQzghhn5fVLz/AIvN+3jbWx/faH8O9N85lb7jXbAEEEc7g8sfXA/0c/jzP7JMuh2uofGT43jS&#10;7fRPDcTT22m2tnAlvHFaRDznURqOGKrb9Bgtu4J6d5+wX4ZvG+HviHx/qy/8Tjxrq01/I44DRo7g&#10;HHJH7xpzyehH1OGDp+0VOktpSc7LZRjotOzdmetxJivqk8ZjpNupQowwylKznKrVTlNuSSvKFPmi&#10;z6dr5p+KXxC8R/GD4vTfBrwJqM2g2djB9o8T+JrXBlt4yoIt4TkYY7kBIO7JPQI+fpavh/8AYh+L&#10;Hg/QLf4k6t4y8Rad4c8V6xrb3d5b6tcJbMyAFht3kFmEkswKjkenNe3jqq56VBy5VO93toltfz0+&#10;Vz8w4WwMnhcbm1Ol7Wph1BQjbmtOpKym4635EpNJprm5bmD+1J+zv4X/AGf/AAhpWteDNZ8T23jP&#10;Vr0aXHIupZe9EqkzGUgKTnGDtIBMnII6erfET4hav8O7XwN8DfCOt29l4tudNhGqeJ7+4Dpp0AXE&#10;swMh+aVysjAEggFcAblK8sPG2k/tVftheDR4fnfUfCHgi0k1Nrny2jD3IcYZd4B2+YLbHGTsY9OR&#10;zvgm18A+NP2ufi9Z/Fi3sRfyXYi0mDWGEcTxxMUUhyR8xiWAqvdS3pXgXhGpJ4W0Yzkop3srJXk7&#10;+b0ufrPLiK2Fowz3mq1cNSlXnFx5p805qFKLi7XVON6ji3bWz0D4/fs8/Djwb8KNY8X2XxC1TVvH&#10;WnLHOmrXGsLcz3czSqpUqvzAHecEHK8EkgNnY8ffHjxXa/DH4I+EbjxM3hPVPGFhbz6v4tuJlDW9&#10;mwVQ4cn5ZGVg5fKkFR8w3MV9Pj+GP7Nlz4tsvC9novhnUvEF4SI9PsHM8gAQyMz7GIjARS2XIzwB&#10;ksAbviC3+A37SnhuGxvtR0m9i0SR7SA/bPsd1Z7SUwMlW2ME43Aq20HkjjpeFlFz9jKMG0lZSetn&#10;d3fe2nfU8WGfUqkcMszoV68KU5Tc50o3gpwcafLG7TippySbUW42S0aOO1T9gXwBr+gm/wDDPijX&#10;ItfOZLbxC2oLdGSQZXL7QAwzwdhU8deoOf4000/Ev9sD4c/D/wC0z6lpHw90xNUv5LyRpJZJwsbK&#10;7sSWck/ZMlzzvfrk7uB/Z/8ABuj+Cf2rfEF/8PPEN3d/C7w/p8txrGomcy2rgwNiHzEAWUI7b14J&#10;xE3Jxk2/hP401bwn8E/jX+0AbfbrviDUDFpokCssKGdY0dQc5VZJ8YbOfIA9zzxlRlFWp8mrcrO6&#10;caet/m7I9irRzOnWm54yWIfs4Ro88eSUKuL9xRe7TjTUpWvZJppK57v+0V8M/hr4216wvfiP48m0&#10;CyhtPKj0VtYgsre4+Z2MjKw3yNnbjB4MYwOufnT4W6J4Z8J/theE9N+Cvie6v/DN9Ym41gG48yDa&#10;gm3xMdo3cLGQGBIZwQwz8vbfCnwL8DdD+F+mfEb4la9pPirxFq0EWoahfazffbHE7DeYFgBJdkxt&#10;ZdrMSjA8DA5v9n/V7Xw/ovx1+O2jaHa6dZRiaw0CxtYEt4Y4lw+DGowP+XUtjAJD9+lVmqtanVcY&#10;xbfM7O8lFK+r89rGeXQqYDLcbgadWrVhCPsIqcVCjKrUlyJRi7tuLfNzNp2V2lc+iP2ivhx4B8eX&#10;GjyfELxzN4Z0u1V44dP/ALWg0+C6LkF/MLjdJxGuACMbT6mvlbQfD/g7wj+1J8M7T4F+Krq9ttQu&#10;AdXiW6MsXkRtumQ5XJ3QrKcMDggEEHkd18E/Bnwg1P4bp8T/AIs+ItL8U+J9V33N9NrN+sgtj5hI&#10;hS3U/ewF+XaTyQoC8Uv7LljpfjD4yfFj4qeFtAtbPQdMt203QNP0+zW3ilbYCWWJACHZYkJ4z/pB&#10;47ArWxVWlNRinNp6O8klrfy0Vuu5GX82RYDHYaVarUp4eE6bUoqFCVSb5FFJ3c7SlzXfK7Ru1Zne&#10;eNvGfiH9ov4uaz8LfB+q3Xhzwl4fGzxN4isCPPmlYFfskR/g+YOpPUmN+y4fxn9pr9nfQfgj/wAI&#10;fZ/DrWfEWn+L/FmpDSwjakfLuojgOZCoDFvMkg6fLhm4zius/YR+LHgLwb8KfEM/iPxdpeleIbrV&#10;pr29TU7pIJZF8tNpQMQZBw5+UE7mIx0q74D8Waf+1B+2ZD4n0h5Lrwh4J0r/AESd4zGs07llDFG+&#10;YZaRyOBxAuQOhJ+yxlGEpNOrUemusVfp2st/PcvDLH8N5niKNCEqeBwVNuXu2jWmo2Tk2vec6jXK&#10;tUoq0UrXOx+I3jjX7zxp4d+APw31Cex1G106B9c8TbvNm02zRFHy7jkyspjJYn/lqmDliy+S/tRf&#10;s0+CfgL8IbjxTpes+Ix4umuIbGHUJdQy128mfNWXAHymJZThccqoORnPT/se+MNF/wCFo/G3X/E2&#10;sWOm+IbnVtrxXsqwCKBZJs7N5+6CApGSV2Lnryz4ieOdE/ai/ag+G3hLw1fJrHhjw3JJq+pXduCI&#10;pJEIbblvvr+7jTcowfOOD3DqulicM6krOc3ywX8qvZWXdbtmWBjjskzmOEoKUMNh4KriJpW9rLk9&#10;pLmlbVSbVOEdrapXbZqat4u1D9nn4X/DX4M+E3s7H4ga7Zhri+vJQsGlCQl7i5cv97DmbYMdIjwc&#10;Kjc18Yf2cPhxpfwz1/xVe/ErUtf8dabZyXkGsT6sk0s1wmWSNYwSVVnwBg5XdnPFVrlPBXin9ujx&#10;3YfFaC0jtHsorTR7fViEtmYLAUIckYZlDlc8Euw67QfXbn4a/s1W/iPTPD8ej+GL3XNSkEVtp9jJ&#10;9omY4ySyox2KBk5bAwDjOKap/WYzi+Xli+SKk2rW0Wlt3v36ETxjyWrhq0HWVWrFYirKnTjL2nP7&#10;8k5uXwRXu2S5VZyd29Oy/ZN1nWvEH7O/gq/8QXEl3qktrIGnmfe8kazSLEzNk5JjCZJ59ec13HxG&#10;8eaZ8MPA+s+KdYdl0/S7czOq43SNkBI1zxudiqjPGWFbGj6TZ6DpNlpmn26WlhZQJbW9vH92ONFC&#10;oo9gAB+FfLH/AAUb1SW3+F3hfTpfOg0e+12MX11EhYoqxuQvpk5ZgO/l/WvdrVJYHBOV7uMV9+1/&#10;vPyrLMLR4o4njS5eSnXqydl0i25OK8+XReYeDfgrqn7V2jQ+O/itqeqWmlalmfRvCenXHk21ratj&#10;y5HOMuzgBs8ZyD0IVeI/Z48K2HhL9pTx+bLxJrD/AA4+G1rMqjVL5nS3mZCkuVXCbFKXZHGfkU4J&#10;5Hu3j39rT4W/DnwCbzSfFOk6vcraFdM0vTJhcuzhP3aOqHMS9M7yvQjrxXzbB4W1jwT/AME9/EWt&#10;CGaXVvF97HqGoTnBeO2edFVuP4WVAf8AtuenQeFXjQp1IypvnlBOcne7dlon6vW3RI/VMrq5pjMJ&#10;Xo4uLw9DEzhh6NNx5YxU5e/KKa1caacXLeUpats77w7ff8NeyX3iPxl4xk8HfDszPa6V4Us9Tjt5&#10;r2Ncq8102e5yNv8AsnHA3Pg/Cfwtp/wg/bT0rwj8O/EN1qXg++0qW81O0a7EsULGKTC5GFcho4CG&#10;ALAORng12nwk+H/7N+vfCXw7q91b+F5Xj06BL+51K6SCZJ1jUS+cC42PuyT2OQRkEE9joU3wh+GP&#10;w18U/FP4e6NpsEFjYXECahbRSKl0ylSIlzyVaZY1yMDI645rSFBz9nWqSjzK0nK7baWr6bdLbI5s&#10;VmkcP9by3CUaypTUqEKTpxjTjOXuwbfM25/a5muZvXbQ+fvDfwE0748ftWfEu2l8S+JP7A8OTsW1&#10;CO8jW7W+kk+dEPllEjDrcgAKCAi++PRVXVrjxgv7P3wx8S6xYWGjo9/4m8ZXlz9ov0DkMLeKQBQr&#10;/Oi5XBGD/cfd2f7Cfgefwx8Dodb1AO2reKLuXV53kILFGO2Pp2Krv/7aH6Dzv9hDxlo9vcfFG78S&#10;ahb6P4y1DXTPqFtfzJE23LkAbiCSsjzg8cZHrWdGjCKo3XK6rk2/Lfl/Jd9zpzLMcRiJZg4S9tTy&#10;+NOnTjZNe0/huq1bVJqckmnG7jc5z9p79m7Rf2e/Atn8QvBOv+ILDxTYX8MUl9cX3mvchwQWY4GG&#10;yAePlILAqcjHZfteeNvEPizwn8K/Afh27e28UeMZ4LmSWCQwhVEaj5mHKqXl3cdoj9CnxK1aD9sL&#10;4w+HvBHhvdqnw68L3g1DxDrEODa3EoBCRRvn58jegK9fMdhlVybvwx/4vJ+21428Yn99o/ge0GiW&#10;Ei8ATnfG3X7wybvpx8y888koQlOdLDaQqOMdPK7m18tL9yqWKxFLD4bHZ0/aYjCU6tZ861XPyww9&#10;OfW7m+dReqjbTUs+MPAeofBK3t/iz8Q/iNqviU+HUzbeHLIG0sXkdfLht413sThimXbLMI9z5wag&#10;8H/s7a3+0Zo8fjL4za5qpGqAXWm+FdNujBZ2FuwDJvTB/eEbT/eGBvLNwuZ/wUX1OS2034aWl7Cz&#10;eGZNae41GUqWRWjVAikDrlJJ+Bz8pr6M1744/D7w1oy6rf8AjLRlspFDxNBeJO84OMeUkZZpCcjA&#10;QEmuyNLDyxFSlUdoQs7N7trd3etlZLpufN1cdm9LJ8FmGDjzYnEOcVOEEnCFOVlTgoRtFyk5Sk0l&#10;JrlV7Hzrruk2/wCwvoeoQeGNXvvEup+LbmKw8NaHqt1thspAWMsjfMqFQ0kWWwpyVBIBZqbrH7Mf&#10;gPxb4ZudS+JXxXuvEvir7O80uprqsZgtH25YQQc5QEfdx8wAwF6DF/aEvvDepftqeC7P4lwx2ngu&#10;PRdkQ1DAtXkkE2GlbOFAkKqWBwCik4GTXpniL4e/sy+F2tYr3S/CrXd3IsNtZ203n3E7scKqRoxY&#10;5OBnGMkZIrlVOFSVSnaPs4OyjJtW6t2829O1tD3Z4zE4Sjg8W6lb61iYqpOrSpxk5K/LGHNdW5Yx&#10;vNJe85Nzv08r+BX7SGrfCz9kVtd1x5Nf1qfXJtL8PW95cbmmyiMN7E7vLRzLnOOAq5G5TXU2/wCz&#10;f4U+JWj/ANp/Fz4nT+IvFd4nmSLa61DFaaaxBPl28fKjaWPONpIztGTnkv2ktB8HeDP2gvg54U13&#10;TINI+FdjazyLHtP2YSzTSGVWyeF3iBnOeA+e1ereJfAX7L/hHT473VLLwjFDKMxLDP58s3A/1ccb&#10;M79R90HqPUVNOEpXo1nGUaaUbSbWtrt7a9lfsb43FUaPs8xy2FWlVxsp1eajTjOXLzuMaafMuVpL&#10;mnGO7lq2kjzH9mL4tav4D/ZX+J3iG71afV9M8P3k1tol5cckytGgjUK5JVDJLC209PMbqcirPwJ/&#10;Zx+Injz4LaX/AG38TNU8O6FrC/2lHp+mb3uZxIF2STTu+QpjVcRL8uCCfm3Zu/tTeFdIVfhj8DfB&#10;2mx6Ja+ItYF/e2loMNBCp2s5ySP4pXOM8wfn7/8AtBX8/g/9n3xpLo0awyWmizQwKqk+UhTZkY/u&#10;qSR6Y5rWlh170azbjRjbRvVvV/crI4cwziX7qvlkI0quY1udOUYNxhFqnB2aaTlNzk2l6dzwrwpD&#10;qn7VuoXfhrStd1TQvg34SWPRxeWM3+k6/PEEGWlJJCbQrc5OHUnJb5PNPjJ+zR4V8N/HL4b/AAy8&#10;H3WrR23iGQXutabc3rPAbeNyRKoAB3+XHdDJ/urjHzGvcP2T/iH4A+G/7Lvhu5v/ABRpdhHGs818&#10;bidVlE7TOWUx/eLAYUADJAUjOc1y37POqy/GP49fFf4w2Ns97ZWFt/ZOgRspQTYQYIU/MrFYkJzj&#10;/j4PHpjKlRxFOjGdpVKlm/KO7S7K2nmejQzDMcpxuY1cOpUsHhVOEU1ZTqt+zjKTaXNNyftG3rFK&#10;yskjc+IHxNvfjN8VtU+GHhrxVH4E8I+HBs1/xBBdRw3NxLjaLS2yRtwQys3rG3YAP4x+0P8ACnwp&#10;8CpfCfib4U+Lb6Xxld6sls0I1Rbg3OcuZJHGMZkVAQx2tv6cGtP9jLwv8IPHngvW08ew6TfeNU1S&#10;a4uE1uRYZvKZUAKZYbl3Bs9wzHIAK5+gvh/8O/gBrHjZofBujaDqOuaE0V81zpZMyWkiuDGfMUlN&#10;24ZABJ+Q5xiiNKWYUlUk4803o7u8fJK26X/BCtjqHCGOlg6EK3scOrTiqceSq2rOdSbldxlJ6XVk&#10;rKKW575Xyf8A8FEkRvhloCQ6hqkOr3WpfYbPT7GZUiujIvzmYbdzKFUqAGAzKMg9vrCvj34ta9pv&#10;jb9ujwF4f1m/t9P0fwjaHUgbqURh7tl85QGbj+C3OOvyNz6e3mjTwzpdZtR+9/pufmHAsJRzmOOS&#10;vHDwnVaWt1CL0/7ebUfmX7b9l/wV+zb4RtfHeseLvFs0fheOPUJdPj1JFsp7lSCI0jESna8xAClh&#10;ksAx5NZnhjwbbftNaQPF/wAW/HP9n6bqmZtN8F6dq8cFtZ2+R5TTc5eQgBuQCMjOPuLZ/wCChHia&#10;LVPg34dGn3K33h2515E1C+02RZgoRJP3eQduc5OCR8yAV1a/D/8AZfbwzF4gNr4NXSJI/NS5e7Vc&#10;jHTaX3buCNmN2QRjPFeVKlT9vLD0lFQik2m2k2+vW6S+Wp95Sx2MlldHNsdUqyxVec4xnCnGUqcY&#10;Ne4ruPJKcm3de81FJWV7+T/s96xH8EPjD8Z9J0DV7zxJ8OPC2gzapHC9wG/fRiOXYnbPzXCblGG2&#10;gntV74NfDrQ/2wNFl8WfErxxd63rF1czeR4VsNRSCHTIkYqg8gDIbaCQ3dXBOWJNezeF9c+BXwvs&#10;dNh0xNH8N6d46t3MJuImjg1CGI7R5hk+UKRMdu/AYMfpXzd+1R8B/gx4M8KPqHgbUWg8aXN1Amma&#10;Jpeo/a/tDNIisBHlnHBZgQfvYA7CsKlJ4eim3GcI3bjzaa6q3ey2T76HrYPMIZvmE4QjWw2Jr+zj&#10;Cv7JOT5E4VHOzXLeavOUH9m0mrNHWfGL9nvTP2dPgT47ubPxr4mOlzTWj6Rp8V4IzDPvkXyzxtZC&#10;0quxUI+IsZ5O618Kf2K/D2k/CPR/Emu+JvGFjeSaeur3+m6PqKQQcp5hjC+Xu3bAqn5+oOCBiuf+&#10;OC314v7O/wAJvHGqBTIbe/166vpuSQRGqGRjgsFM6ZOckg/X6z8U/HL4e+Fm06DWPFWlQxancNZx&#10;yGdXhDhN7CVxlYxtK8uQPmHrW1HD4SpWnKcVGMEkk3s3q/uukebmOb5/hMuw9LD1ZVa2InUqSlCP&#10;xQh+7jay+0oSm3vs2fLfwh8P6T+2o2reIviN40upZft8kOm+CdP1JIY7K3A3qzxhQzsecOAMiLJJ&#10;6J7v8Dv2Y9P+Avi7Xr7Q/EGq3WhahbpHb6PeTlo7Z95Z24IVv4QpK7lBYbjuOfnX9qn4D/Anwx4F&#10;1bXvD2pQaX4nncNp2l6VqKzpczFwGRYCWITDZOzaFwuMD5T7L4Y+LS/sx/s4+Am+Jsuq6j4huk8l&#10;bKFPOvnLO0ixkSMv+qjaNDk8EAegp4VU6NV/WormguZzTvvpr+iJz6WLzLL4PIa1RUMRP2UcLKmo&#10;25UpNws2mlZKU1Z6+83dn0hRVPSb6TVNLtbuWxuNNknjWRrO72edCSM7H2My7h3wxHvWT8RtQ1HS&#10;fh74nvtIie41a20u6ms4o/vPMsLGNR7lgBX1DklFyPwenRlUrRoXSbdt9N7b7W8z5u8UfEa7/aQ+&#10;JWu+DtM8Zf8ACC/Drw7K1rqeqWd7HBe6vcZKtFC7H5YhhhkAggZO4MAPLPip8NPDPwJ+LHwtv/hN&#10;4nu31rWtZW0uLFNRFwk482IZdwRgN5pRlckMG4xtYnX/AGN/BPwP8afCSEeJ7XQ7zxXb3MwvU1WV&#10;YpVUvmMqCw3Js2/Nj724dq9y+H/hX9n9dY1HXPB2m6FPceF0F5datpu6WK04cgiQEqx2pIcLuwBz&#10;jK5+ShSljacas3HmlZp8zuutkraWX+bP6HxGPocMY2tgMLTrewoJwlTVKKp1G04qdSXM3Lnm002t&#10;rRhbQ84+OmoeLfi1+1t4a8DeCtXXSpPClh/al5cTFvJhlco+90QjzcA221G+Us2CNpbPs3wk+A+o&#10;/DvxfqXifXPHms+NdYv7QWsjah+7hj+ZWYxxBiqglRgfwjgHk58z/YZ0258Wf8LB+K+pwmO88Wav&#10;ItsrYwlvGxbC+25ynJ/5Yj6n6qr1MDRjXX1ype8m2tXotlptsfBcU5nWyuS4dwjiqdGnGnNqMbyn&#10;8VT3rcyXO2rJpaa3I7iNpreSNJXgdlKiWMKWQkfeG4EZHuCPavgv48/BvwX8JWtdA0fxf8SvFPxA&#10;1RG/szQbHVo5Hzg4lmCw5WMYJwOW2nGAGZfoL9pz9p3TvgfpkOk6a1rqHjfUwEsbGeZY4rcMdonu&#10;GYgJGD0yRuweQAzDlv2cdN+HHgK7n17Xvib4X8W/FLxE4+36l/bVtK+9yALe3G/O3O0cAbsAYACq&#10;M8dKliqiw6tzLdv7N+3dv8Op2cL08wyDBSzmop+zn8FOK1quPWTs3GnG7u95PSPVrgPEPhfXf2Uf&#10;2SfFF3ruv3l9438WGHTjuumljsy4f91GxJ+ZYjOS69WxjhQ1bXx6+HKeAf2P/D0ut+I/EFlrfh6z&#10;UrHp99t+1ahcsu4Ss6l2RHeQgBl+UH0UDR+O3/F4P2t/hn8PYv32l+HFOv6rt4AbIdUfPUYjiXgf&#10;8vB59D9rP/i7Hxs+FPwhi/fWk13/AG3q8a9RAgYDk8A+Wlz1yfmXjkA8FSnCNOtGmrpWpx9W7t/e&#10;19x9Zg8XiK+Ly6ri5KNSo54ys0lpTjFxhHyXs4SS/wAa66nL/ETVNZ+Dv7EHhXQVvryfxh4teCMT&#10;eezzq07eew3MeNqBYeOhYEf3q63xP+yPp8fwbvJfiD418QeILrRdFklVVvzHYWbRQsxaOIqd3IyX&#10;fJbaOB0qLxt/xeb9ubwr4fT99o/w+sjqt1t/hum2OvJ4PzG04HPyt6fL0P7eXjK40j4OweFdMHna&#10;14u1CHS7eBfvsm4O+09OSI05/wCev4jR06Xs61WouaNNckV3stfvk7fI5KeMx7xeW4DCT9lXxU3i&#10;KskleKqS91J2ulGlHmsrK0uxN+wLc63efs56ZLrF3JdwfbLhNNMpJMdqhCBMnqBIsoHoMAcCvoDW&#10;NWs9B0m91PULhLSwsoHubi4k+7HGilnY+wAJ/Csn4d+Dbf4e+A9A8NWp3w6VZRWgk7uVUBnPuxyx&#10;+teTftzahqNh+zT4o/s+F5PPa3huJE6xQmZN7fQ4Cn2Y17EebA4JOWrhH8kfm9f2fFHFDjStCGIr&#10;WXSylO1/Wzv5s8y8O33/AA17JfeI/GXjGTwd8OzM9rpXhSz1OO3mvY1yrzXTZ7nI2/7JxwNz4Pwn&#10;8Laf8IP209K8I/DvxDdal4PvtKlvNTtGuxLFCxikwuRhXIaOAhgCwDkZ4Ndp8JPh/wDs3698JfDu&#10;r3Vv4XlePToEv7nUrpIJknWNRL5wLjY+7JPY5BGQQTs6hqPwn+E/wX8YfFD4Z6Vp1nLHZTabaapa&#10;RSKJ5ndERVzyyibZkj+4ecDNeJGi2oV6ko8y95yu3Jpavpt0tsfqFXMY06mKynB0aypVE6EKTpxj&#10;SjOXuwbfM25r4uZrmb120PO/CcHj79oP9pL4ka74U8Xv4V8OaS39iR3xiM7IFwhNvFuCFn8qQ73y&#10;VEoIG7bt+mPgp8H/APhT2i6paTeJNV8VXmoXhu5tQ1eZpJeVUbeWPcM2epLnPQVyX7F3w7Pw7/Z7&#10;8OxTRtFfauG1i5VsfemAMf0/dLECDzkHp0HuVetgMKlCOIqfHK73enNrtt5HwHFueTqYqrlOCaWG&#10;pctNWjG8lS91Scrczu05JXtrte7ZXzj+0T+0h44+E19qVvpPw6uJNCt/JjPjC6d5LOEyKCXaGNCx&#10;VCwGSwywI7jPrN18ZvBWn+Orrwde+I7Gw8Q20Edw9peSiHcrgsArNhWbaNxUEkAg14v+1n8ZtG13&#10;wZP8MfCF1b+KfGviho7GKx0+QTi3jZgzySlCQvyDgE5GdxG0Grx1dKhJ06vK12s232+/5nLwtldS&#10;WbUKeMwTq052b5uaMYwbTdS6srKN3eV4tbpndfsz/DHQvCHhObxRYa43i/WfFpGp6h4keMxG8Lks&#10;oWM/6tV3t8pwQSc4wFX2OuS+EvgX/hWfw08N+Fjcfa5NLso7eSfoJJAMuQMcLuJwDzjGc1mftAah&#10;qOl/A/x1c6VC81+mjXQjEf3lzGQXHuoJb/gNdNJLD4Ze7ayu157s8bHTnnWdSXtef2lTljJ2Xu35&#10;YuysklG2iSSWiSR4np+ta5+2R4y1+30rxBqPhb4TeH7k2JudHl8u5124ByxEg+7EF2nHpIhIJb5O&#10;A8bfCmz/AGUf2hvg/L8P9W1SxsfFeqLp2o2FxceZFJGJoI2B4G4Fbg4DA7WUMMHGPUP2M/Hvgbwv&#10;+zLoJm8Rabpr2xuX1EX11FFJHN5zk7gW/ulNvcrt7msX4Z+d+0r+0Q/xYmtZ7b4e+Fbd7Pw/Ndp5&#10;X2ycZDzYPO0FnOT0wgPKsB884Qr0qU73rTad+yvd+iS0/wCCfr9PE4jKsdj8PyOnluGjUpuDSSqy&#10;5XCF7r35zn799Wkna0VY479pT4Y2vxk/a+8MeCV1nWGt76zW+1eIToLeyijRwogXYdshVGJZw/My&#10;9BwPp/4N/A3Sfgrb6rHput6/rj6i0bSy69ei4ZAgbaqYVQo+ds8ZPHPArxT9juN/id8Uvir8YZ1Y&#10;w6pf/wBk6XIRt/0ZNrEEHn7i2ozwMq30H1lXoZfQp1HLGcusm2vTZffv8z5DjDNsbhKdDhtVH7Oh&#10;ThGa0s6mk5f+AtqP/bupw/xv+IA+Fvwl8U+KN2ybT7J2tzgEfaGwkIIPGPMdM/yPSvmn4GfsyP4y&#10;+Atlf/Efxnr8+kanA2rppdtetHDCjoCs0rMGaRvLVSBwign5SSWPQftuXc3jzXPhr8IrCRhceJNV&#10;W6vjFw8VtGdu7J4x80r9Cf3P4Hrf20fGkfw3/Z01TTdPURXWsiPQbKBAT8kgIkUAc/6lZB9SOvQ5&#10;Yl06larVqq8KUbW6NvV/hZHfklPF4LL8BgcBLkxGOq83MkuaNOD5ItX1XvOcrq2i7Hh/7Ffwv8T/&#10;ABU+D95b634y1jTPAqamwttK0ucwz3DrGocGfG5YMkfu1OCwYnHfT/ZM0u2+F3x4+Ndnp2rzwfDr&#10;wzDItylzKXjikWTIkY46okNwucZIHOcV77ocFv8Asx/svwfaFRZfDeiNNLG53LJeMC7J8vZ53IHP&#10;8Q5718tQeFtY8E/8E9/EWtCGaXVvF97HqGoTnBeO2edFVuP4WVAf+256dBwOisGqOl504uT36Lb0&#10;u/wProZlPiKpmS5lHD4qvToU0lFK8p3dTbWShG93d3mtdjvvDt9/w17JfeI/GXjGTwd8OzM9rpXh&#10;Sz1OO3mvY1yrzXTZ7nI2/wCyccDc/O/C/wAPaV8Ff2zNP8MeAvEs954IutImv9XgmvFkgtz5Up5b&#10;IVsNHA27kgOQTgGu4+Enw/8A2b9e+Evh3V7q38LyvHp0CX9zqV0kEyTrGol84FxsfdknscgjIIJZ&#10;8SPDnw50n9mv4h+MfhFoFmJLjTpNKfUNPidfOtmmiW52luqKu4k4x+7NP2UuSOIk4uUffbTbk0tW&#10;lpt0tsZfX6McRXyijCtChV/2eMJU4xpQlN8sZSlzNua1lzP3m9dFoUNN8UN+17rmp3+r+M5PBXwr&#10;sLg2tlo9nqCWt3rDKctLcMTkR/d+TGOcDDKWPJeH/BOj/BP9sbwDoHwv8RXV5pOtWrzanpv20Twh&#10;As2/LDCt8sW8KcsrJnuoHV/s9+Av2evE3wW8Palqtt4bn1S3slGrTapcJDNFOoPmmQFxhQQcMeCo&#10;BrvNJb4LfDvwP4s+Jvw+0fSSfD9tPANSs438uWfy1IhVifnDF4lLL8uXxuyGxUKLrRhXqSjzaScr&#10;u9lq0lbRW0tsZ4jMYZfWxWV4KjW9jaVCNJ04qnzyXJCU5czcpOXvczXM3tZaHml43jr49ftdeL28&#10;F+J/+Ea0zwdbLpJ1CWMzrBIQ6OVgDBJJC5uQC/AC54IXH0R8F/gtJ8I216e68V6x4uv9Ymjlmu9Y&#10;lLuuwNhVG4gcu3THb0GOC/YT8Dz+GPgdDreoB21bxRdy6vO8hBYox2x9OxVd/wD20P0H0VXqZfh1&#10;KCxNS/PK8t3pfy220PguLs4qU8RUyPBuKw9FRpaRjefs7Xblbmac05JXtrtq2+H+N/xAHwt+Evin&#10;xRu2TafZO1ucAj7Q2EhBB4x5jpn+R6V85/s8/sw33jn4K6TceO/GfiO603Wk/tFNEsr94oDHKgCt&#10;Mxy0hMYQhchAD0JJY637bl3N481z4a/CKwkYXHiTVVur4xcPFbRnbuyeMfNK/Qn9z+B9n+OnjiD4&#10;N/BHxJrdrstX07T/ALPYJg4WZgIoAAOSA7L+API61nVVOviKk62sKSt5Xer+5WOzASxeV5Pg8Ll7&#10;5cTjqnMnZcyhF+zp2bTa5puburOyPmv9jnWofhbdfHSV9WnPw18L38htRO/mE7HmG9OgLtHHGCAB&#10;uLJXU+Cvh9rf7YWmN42+IGr6ro3gq9eRdF8H6XcmGIwKSgmuGxmRidxHA9QQrba8m8eeC9S+F3/B&#10;PHRLWC1k83xFqdvqWrkdI4pcyRMcdOIrRcH+I9ulfVtj8bvhr8N/g1o2qjxJYjQrHS7eO0t4p43u&#10;ZVWIBIliViTJgY29sHJABI4MIo8saGIdoRjzNN/zNv7orp3PruIKleNatmuUQc8RWrOjGcY3aVKM&#10;Ytqydp1Za83xcq0erPCvg5oZ/Z9/a+1j4faNrt4fA9xpDak1lqMwZLc7A5bPAG0hvmwDtOGyRuO5&#10;4fj1j9uDV9W1K+1PVPDXwg025NnY6dp7iGfWnAO+SZzyEwVG3GPmwDuVmrzrU9D8Tn4H/Gv44a5Y&#10;Safr/jG3isdPtZlO+HSZZoYmyBz80W0AntEG6NXuvwF+KXw5+Fv7Mfgq4vfFml2VhBpqPOGmBlFy&#10;5Z5oxEuXZhIZBhVJO0mpw3LKXsKj5aWs7N20btFem7t6Gud+2pUXmuDj7bHJ08PzxjzNVI0+arNW&#10;TvNuUaala+kmtbW8A8T/ALOvhjRf2qvAvw08LXOqSaCfL17WdPvbsyWy+VvYYAAO5kTbk/8APVcE&#10;ZOPWrjX7r4lftxSWyalNa+Fvh/pJmvF88xQS3BXOWIPO0zLndx+4b/gWD+zL4kt9d8SfGv8AaC1h&#10;Hi01mltrJm4YWkCCRlI5Jby0tV44JVgAeg4vwTYazo37FPxd+I88Lya/44uZJp2jB+a2e4EMjY5I&#10;AM103P8ACQenJxp8kI89ONotynZfyw+FfN6np4z6ziarw+Mqc1WnClhVKWv7/EtOrK/eELx76I9H&#10;8Px6x+3Bq+ralfanqnhr4QabcmzsdO09xDPrTgHfJM55CYKjbjHzYB3KzV55qPwN0rwT+1h4L+HP&#10;gbWtfttEm8rXdb0+TUX+zKIt5C/Jg7mSMrlskecMEA8eu/AH49fCj4Z/s3+Eobnxjpds9jp6m6sP&#10;ODXi3DkvKogXLn9474IGD1rH/Y7Y/Ez4lfFX4zXiNFb6nef2Xp0kmF22sYViGz6ItqM9Mq34b+zo&#10;4h0U2pVJNSk77LdryXRI8pYzMcoWZ1YU5UcFQjKnSg42UptqEZO696e9SUtWn5WPrWivMvgj+0B4&#10;f+PlprV54bsNVt7DTLhbZrrUYY40ncgn92FkZuAFJ3Bfvr749Nr6mnUhWgp03dM/BMbgcTl2Ilhc&#10;XBwqR3T3V1fX5MKKKK1OE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oQ/wDIcvP+vaH/ANClq/VCH/kOXn/XtD/6FLQB&#10;fooooAKKKKACiiigAooooAKKKKACiiigAooooAKKKKACiiigAooooAKKKKACiiigAooooAKKKKAM&#10;fVf+QvZf9cJv/QoqKNV/5C9l/wBcJv8A0KKiumn8JzVPiCiiitDMKKKKACiiigAooooAKKKKACii&#10;igAooooAKKKKACiiigAooooAKm8P/wDINP8A13n/APRr1DU3h/8A5Bp/67z/APo16xqbI1p7mlXm&#10;HxA/Zm+GPxQ1dtV8SeEbS91J8eZdwyS20kuBgF2hdC5xxls8ADsK9PorjqUqdZctSKa81c9bB47F&#10;5fU9tg6sqc9rxk4v700zifh78FPAvwqjx4V8MWGkSkFTdJGZLhgcfKZnJkI46FsVqeLPh74c8dXG&#10;lzeINIt9WfS5/tNmLkFlikyDu25wT8o6g/qa6KihUacYezUVy9raFTzDGVMR9bnWk6v8zk+btve+&#10;3mUta0Wy8RaPe6XqUAutPvIWt7iBiQssbDDIcHoQSCO4NZ2l+A/D2i+D/wDhFbHR7S28OGCS2OmJ&#10;GPJMcm7zFK9w29s567j61vUVThFvma12OeOIrQh7KM2o35rXdrrZ27+e55P4M/ZV+FXw+8TweIdB&#10;8IwWer25ZobiS6uJxEx/iVJJGVT6EDI7Yq78Rf2bvht8WNXGq+KfCtvqOpbVRruOaa3kcAYAdonU&#10;tgcfNngAdhXpdFYfVcPyez9muXtZW+49V59m8sQsY8XU9qlZS55cyXbmve3lexzfgb4ceGPhnpJ0&#10;3wtodnolox3OtrEFaVuzO33nPOMsSccVl/Ej4I+Bvi6kQ8XeG7TWJYl2R3Dbop0Xdu2iWMq4XOTj&#10;OOT6mu4orV0acoezcVy9rafccUMxxtPE/XYVpKrvzqT5r/4r3/E828A/s4fDT4Y30V94c8H2Flfx&#10;EtFeS77meIkEEpJKzMvBI4I4OK6fTfh74c0nxhqXiq00i3i8R6jGIbrU8EzSxjbhCxP3fkTgcfIv&#10;oK6KilGhSppRhBJLyLr5pj8VOVXEV5zlJWbcpNtXvZtvVX1s9LlXU9Ls9a0+4sNQtIL+xuEMU1rd&#10;RrJFKhGCrKwIIPoa8eT9jH4MR6mb8eBrUz5J2Nd3Ji5GP9UZNn/jvHXrXtdFKpQpVmnUgpW7pMrB&#10;5tmGXRlHBYidJS35ZSjf1s1c5TWvhT4Q8Q+E7fwvfeHbB/Dlu4ki0uGEQ26MCSMImB1YnHTJz1qX&#10;xJ8NfC/jD+xhrOh2moR6PIJrCKZP3duw24KoPl42gDI6cdzXTUVTpU3vFfd22MI4/Fxaca0k0217&#10;z0cvia13l1fXqY3i7wfovjzQZ9F8QabBq2lzlWktbhcoxVgyn8CAaoN8MfCknglPB8ug2dx4YRPL&#10;TTLiPzYlXcWGA2cYJyCOV4xjArqKKbpwk23FXeny7EU8ZiaUI06dSSjF8ySbSUv5kuj89zxjSf2N&#10;/g1oupfbrfwLZyT5ztu7ie5i+8G/1UsjJ1H93pkdCRXf+IPhj4U8VR6JHq2g2d7BorrJp1vJHiK2&#10;Zdu3ag+XgKoAxgAY6V1FFZRw1CmnGEEk/JHdXzrNMVUjVxGKqTlHZucm1fR2bd1daFLWtFsvEWj3&#10;ul6lALrT7yFre4gYkLLGwwyHB6EEgjuDVLQ/Beg+GvC8fhvTNItLTQI43hGnJEDDsckupU8EMWYn&#10;PXcc9a2qK35Y35ranmqvVjT9kpvlve13a+17bXt13PJ/C/7Knwo8G64+saT4Ls4NRYllllllmERJ&#10;zujWR2WMjsUAI7YruPBPgDw78N9HfS/DGj2ui6e8zXDwWqbVaQgAufU4VRk9gPSugorKnh6NL+HB&#10;L0SR3YrNsxxyaxeInUTt8UpS223b2u7drhXlPin9lf4VeNPFU3iTWPB1pd6xM2+aZZpoklbuzxo4&#10;RmOeSVJPfNerUVVSlTrK1SKa81cxweYYzLpupgq0qcmrNxk4trs2mtPI5LRfhL4N8N+JE17SvDen&#10;adq0dsLOO4toAnlQgAeXGo+VF46KB1Pqc8342/Zj+GHxE8T/APCQ+IPCNrf6wxVnuFmmh80rjBkW&#10;N1WTgAfMDkDHSvUaKiWHoyjySgmt7WW5vSzfMaFb6xRxM4zty8ynJPl7XTvby2OM0n4N+B9B8Qad&#10;rem+F9NsdU023NrZ3FvAENvEQwKoBwud75wOd7eprR034e+HNJ8Yal4qtNIt4vEeoxiG61PBM0sY&#10;24QsT935E4HHyL6Cuioq1Spx2iu+3XuYTzDGVW3UrSd1yu8m7xvfleu19bbX1Od8WfD3w546uNLm&#10;8QaRb6s+lz/abMXILLFJkHdtzgn5R1B/U1U+JHwn8J/F3RotK8XaLDrFlDJ50Su7xvG/TKujKy5H&#10;XB5711tFEqVOSalFO++m/qKljsXh5U50asounflak1y335bPS/Wx514T/Z3+HPgnwxrHh7SPClnB&#10;o+sBVv7eZnuPtIXO0O0jMx2kkrz8pORg1meE/wBlP4UeB5pp9I8F2cNxKjR+dcSy3MiBhglGldjG&#10;ccZQg8nnmvWKKz+q0NP3a020Wnodzz3Nn7S+LqfvNZe/L3na15a66aa9DkrT4T+ELDwPN4OtdAtL&#10;bwzNu83TYVKxyZbcd2Dk5IGcnpx04re0HQdO8L6NZ6TpNnDp+m2cYht7aBdqRoOgA/zmr9Faxpwj&#10;rFJdPl2POq4vEV041akpJvmd23eT3k/Pz3OU+KXje5+HPgXU/EFnoOoeJ7q0CFNL0yNnmm3OqnG1&#10;WwFBLE44CmvlO6+KPw++IWuHVNE/Zy13X/HlwROVvtIihtjKSN0ksu5hgMRl3QZ4zivteiuTEYad&#10;eStOy7cqfzV+p9Hk2dYbKqUlLDuVRv4lVnDTT3ZKNrxur7p677HjH7NfwX1L4Z6Treu+KJoLrxv4&#10;ouvt+qPbj93bDkpbIc42pubpxzgZCgnoPiL+zr8OPixqAv8AxT4UtNRv/l3XkbyW8z4GAHkiZWYA&#10;cYYnoPQV6PRWscLRjSVFxvFd9fn6nBWz7MauPnmcKzp1ZdYNxsrJKKs1aKSSS7JHC/D34G+AvhVJ&#10;5vhXwtYaTdbDEbtUMlwUOMr5rlnwcDIzzgVyGqfsafBnWNUfUJ/AtpHOzbylrc3FvDnOeIo5FQD2&#10;C4r2mih4XDyioOmrLpZE08+zejWniKeLqKpLeSnJN27u938zm7H4ceGNL8Hz+FLHQ7Ox8OzwtBNp&#10;1rEIopEddrhguM7hwxPLZOc5psPw18K2/gc+DY9BsV8LGNoTpXlAwbWYufl9dxLZ67uc55rpqK29&#10;nD+VbW+Xb0PP+vYp6urL4ubd/F/Nv8XnueT+E/2U/hR4Hmmn0jwXZw3EqNH51xLLcyIGGCUaV2MZ&#10;xxlCDyeea7LRvhr4V8P+D5vCun6DY23hyZZEl01YgYZA+d4YH72c9/6V01FRDD0aekIJeiR04nN8&#10;xxj5sTiZzd0/enJ6rZ6vdXdux5P4T/ZU+FHgjVm1LSPBdnDfE7lmnlluDEefmj812EZ56pgjj0FO&#10;8V3Gi/sx/DG6u/B3gO41C1W7WR9I0GBixLYEs7kKxAWNCdxGPlVcgHI9WoqPq1OEWqMVF9GktLnS&#10;86xmJrRnmVWdeF05RlOXvKOybvfvZ7q+h8TP8QvA/jbXJNS8Dfs4atrHj2eTzUk1jSIraxjmYH99&#10;K+8oMN82WC7jzuVjmvf/ANm/4L3Hwd8H3v8AbN6mreLtcu31PWtRUf624fkqD3VSW54yWY4GcV61&#10;RXPQwSpT9rN3l5JJa7uy6+bPXzXiaeOwrwOGpunSdr805VJPl+GPNLaKeqjFLXV3sreV+Jf2W/hX&#10;4w8XSeJ9X8G2d3rMriWWXzJUjlfrueJXEbk9yynPfNdX4f8Ahb4S8KeJLvX9H8P2OnaxdwLbTXlv&#10;FtcwqFAjH91QET5RgfIvoK6miuqOHoxlzRgk99lv3Pn6ub5jXpKjVxM5QS5UnOTSjp7tm7W0Wm2i&#10;PP8A4kfAP4f/ABcuIrjxZ4YtNVu412Ldhngn2g5CmWNlYqDnAJwMn1NN+Hv7P/w7+Fdyl14Y8J2G&#10;m3qAql6ytPcIDuyFlkLOMhiDg8jA6AV6FRR9Xo8/teRc3eyv94/7YzL6r9S+sz9j/Jzy5f8AwG9v&#10;wCvnr4+fHfRPDPiK68F+Lvhf4g8V+GLi1SRr6104XME0pySiK+1TsBjO9XyGY8AqCfoWiivTnVhy&#10;wlb5X+Vh5VjMPgcSq2JouoktEpuDT6SUlrdHxFZ/DdPj5FD4Z8C/C+4+Ffw4ubmK61zXtUtVtr7U&#10;40wy20ceSxTeA24MyhlB+Uja/wBmSeHdLm0AaHLp1rNo32cWh0+aJXgMIXaIyhBBXAxg8YrRorHD&#10;4SGHu9299EtOyS2R6Wc8QV82dOCXJTptuK5pSfM7XlKcm5Sk7JX0SSSSSPFE/Yx+DEepm/Hga1M+&#10;SdjXdyYuRj/VGTZ/47x1616Lqnw18K6x4P8A+ETudBsf+EZ+X/iUwRCG24feBsTAxv8Amx689a6a&#10;itYYahTTUIJX3slqefiM6zTFyhLE4qpNwd4805Pla2au9GvIq6Xptpoum2mn2FvHaWNpClvb28Kh&#10;UijRQqooHQAAAD2rzHxh+yr8KfH3iKbXdb8HWtzqk7+bNPDPNb+a/GWdY3VWJxySDnnPU16xRV1K&#10;NKrFRqRTXmrnNhMyx2AquvhK86c3u4ycW/VppmR4W8I6L4I0aHSfD+lWmj6bD9y2soVjTPdiAOWO&#10;OWPJ7mqng34e+HPh7b3sPh3SLfSkvZzc3JhB3TSEYLMxJJP1Pc+proqKv2cFay228jCWKxElNSqN&#10;8+stX7zWqb728zD8ZeB9A+IWhy6N4k0m11nTJDuNvdJuAYAgMp6qwBOGBBGTzXn/AIR/ZN+EngbV&#10;otS0jwVZpewussUt5NNd+W652somdwpBOcgdQD1Ax65RWc8PRqSU5wTa6tK514fNsxwlCWGw+InC&#10;nLeMZSUX6pOzOO+I3wf8G/FqzhtvFvh601pIc+TJKCk0WeoSVCHUHjIBGcD0Fc/4H/Zh+Fvw51CK&#10;/wBB8GWFvfQv5sV1cmS7lifIIZGmZyhG0YK4xzjqc+o0UpYejKftJQTl3sr/AHlU84zKjhng6WJn&#10;Gk/sKclHX+7e34HLfED4XeE/ippaaf4r0K01u2j3eV9oUiSLcMMY5FIZCQBypHQelch4P/ZT+E3g&#10;XUI77SPBNgt3E4ljmvGkvGjcHIZfOZ9pBAIIxg816xRRLD0Zz9pKCcu9lcKOcZlhsO8JQxM40nvF&#10;Tko/cnb8Dnbn4e+HLzxra+L7jSLefxLaQG2t9SkBaWGMhgVQk/KMO/T++3qa3Lyzg1C0ntbqCO5t&#10;Z0aKWGZA6SIwwysp4IIJBBqaitlGMb2W55869Wpyuc2+VWV29EtkuyXZHk/hf9lT4UeDdcfWNJ8F&#10;2cGosSyyyyyzCIk53RrI7LGR2KAEdsV3HgnwB4d+G+jvpfhjR7XRdPeZrh4LVNqtIQAXPqcKoyew&#10;HpXQUVlTw9Gl/Dgl6JI7sVm2Y45NYvETqJ2+KUpbbbt7Xdu1zyHxd+yT8I/HGsz6rq3gq0e/nYvL&#10;JaTz2gkY8lmWF0UsTySRkkk9zXdeCfhv4W+G9jLZ+F9AsNCglIaUWUCo0pBJBdur43HG4nAOBxXS&#10;UUo4ejTlzwgk+9lcrEZxmWKoLC4jEznTW0XOTivRN2CvNPiR+zf8N/i5rMWreK/DEOp6lHGIRcpc&#10;z27sg6BjE67sdt2cdq9LorSpShWjy1IprzVzlweOxWX1fb4OrKnPa8ZOL+9NM5SL4U+EIfAcfgse&#10;HbB/CsaGNNKlhDwgFi2cNk7txLbvvbjnOea4PSf2N/g1oupfbrfwLZyT5ztu7ie5i+8G/wBVLIyd&#10;R/d6ZHQkV7PRWUsNQnZygnbbRaHbQzvNMMpxoYqpFTbcrTkuZvduz1b6tnB+PfgT4B+J2m2Vj4k8&#10;L2N/b2MYhtdgaB7eMYwkbxFWVeB8oIHtVL4e/s4/DX4V3323wz4Ss7C+ySt3K0lzMmQAdjyszL0/&#10;hI/WvSaKf1ei5+0cFzd7K/3kxzjMo4Z4OOJqKk94c8uXXf3b219Dg/id8C/Avxk+xHxh4fh1eSz3&#10;CCXzpYJEB6rviZWK99pOM84rHm/Zb+FU/g+38Lv4KsG0a3mkuIo90nmpI6qruJt3mZYIgJ3c7E/u&#10;jHqlFKWGoTk5Sgm3votR0c6zTD0oUKOKqRhB3ilOSUXrqknZPV6ruzy7wH+zF8Lvhnqyan4e8H2d&#10;rqMZ3R3VxJLdSRN/eRpncofdcHr6mvPvh38OtU+Mnxpvfix410u+0zTdHkNj4T0PU4Gt5okQ5N3L&#10;EQCGZixUNzznosZr6SorJ4Ol7qjFKKd7JWTfT7vzO+nxHmEVXqVakp1qkeT2kpOUowfxKLbdubRN&#10;/wAt0viYUUUV3Hy545r37H/wd8Saw2p3vgazW6Y7m+yTz20ROScmOKRU6n+7zXcaT8KfCHh/wnfe&#10;GdL8O2Gm6FfI0d3Z2kIiW4Vl2t5hXBfK/KSSSRx0rq6K5o4ahBuUYJN+SPZr51mmKpxpV8VUlGNr&#10;Jzk0rbWTeluljK8L+FtJ8FaDaaLoWnwaXpVqGEFpbLtRMsWbA92Yk+pJNatFFdCSirJaHlVKk6s3&#10;UqNuTd23q23u2+55/wCMPgF8PfH+uS6z4i8K2Or6nIqo1zchmbaowo68ADsKpaL+zP8AC7w7rFlq&#10;mm+CNKtdQs5luLedYyWikU5Vxk9QQCD2Ir02isHhqDlzOCv6I9WOdZpCkqEcVUUErW55Wtta17W8&#10;jwP4pfEjwV8B/iNNqsXgDXNe8a67ZbpNQ0OwFw0iBgiRSSM4KgmJRhQeEXjgCsn9nT4a+LNa+J3i&#10;v4wfEHSv7F1rWFFppOjzOJJLCzG3GT0Viqov3VYkOSBvIr6Sorn+qc1VVJS91O6SSSv3fdnrriH2&#10;WAnhKFK1SpFQnUlKUpOCaahFOyhHRJrXRW0VzndB+Hvhzwz4g1fXdM0i3tNY1dt99fKCZZyCTyxJ&#10;4yeg44HoKPEXw98OeLNb0bV9Z0i31LUdGk87Tp7gFjayZVt6DOA2UQ5xn5V9BXRUV2ezhy8vKrHz&#10;f1zE+19t7WXPa17u9rctr72tpbtpsFVdT0uz1rT7iw1C0gv7G4QxTWt1GskUqEYKsrAgg+hq1RV7&#10;6M5YycWpRdmjxRP2MfgxHqZvx4GtTPknY13cmLkY/wBUZNn/AI7x1616BrXwp8IeIfCdv4XvvDtg&#10;/hy3cSRaXDCIbdGBJGETA6sTjpk5611dFc8cNQppqFNK++i1PZr55muKlCeIxVSbhrFucnyvyu9P&#10;kR29vFaW8cEEaQwxqESONQqooGAAB0AHapKKK6TxW23dnmnxC/Zt+GnxU1V9T8T+E7TUNSk2eZeR&#10;yS280m1dq73iZS2FwOSeFUfwjGr8Ovgr4H+Eyy/8In4as9HllTypLiMNJO6ZB2tK5LkZAOCeoFdt&#10;RXOsPRU/aKC5u9lf7z1p5xmVTDLBTxM3RX2HOXLp/dvb8ApskazRsjqrow2srDIIPUEU6iug8g8a&#10;/wCGO/g3/bn9rf8ACCWP2rdv8vzpvs+cY/1G/wArHttxnnrXq39g6d/Yj6OlnDBpbQNbfZLdfKjE&#10;ZBUqoXG0YPbFX6Kwp0KVK/s4JX7JI9XF5tmGP5PreInU5Ph5pSlb0u3b5GL4P8F6H4A0OLR/Dul2&#10;+kaZGzOttbJtXcxyxPqSe59q2qKK1jFRSjFWR59WrUrTdWrJyk9W27tvu31Odufh74cvPGtr4vuN&#10;It5/EtpAba31KQFpYYyGBVCT8ow79P77epo8WfD3w546uNLm8QaRb6s+lz/abMXILLFJkHdtzgn5&#10;R1B/U10VFT7ODTTirPc3jjMTGcKkaslKCtF3d0tdE+i1ei01ZjeLvB+jePNBn0XX7CPU9KuCpmtJ&#10;idkm1gy7gCM4YA/UA9qm/wCEZ0j/AIR1NAOmWj6GtstmNNkhVrfyAoUR7CNpXaAMYxitOinyRvzW&#10;1M1iK0YKmpvlTuld2T7pd9FrvoeKJ+xj8GI9TN+PA1qZ8k7Gu7kxcjH+qMmz/wAd469a9YsfDOj6&#10;ZoI0Oz0mxtNFEbQjTYLZEtvLbO5PLA27Tk5GMHJrTorOnh6NG/s4JX7JI7sZm+Y5gorGYmdTl25p&#10;ylb0u3Y8Wn/Y0+DNxqzak/gW0FwzbykdzcJDnGP9SJBGB7bcV3118KfCF54LPhB/DthH4YYhm0m3&#10;hENuxDhwSiYB+YBuepGetdXRUxw1CnfkglffRamlfO81xXJ9YxVSfI043nJ8rWzV3o10sVdL0200&#10;XTbTT7C3jtLG0hS3t7eFQqRRooVUUDoAAAB7Vaooro20R48pOTcpO7Zztz8PfDl541tfF9xpFvP4&#10;ltIDbW+pSAtLDGQwKoSflGHfp/fb1NSeNPAug/ETRv7J8SaZDq2m+asxtpydhdc4JAIzjJ61vUVH&#10;s4Wa5VZ7+Z0rGYmM4VFUlzQsou7vFLZJ9LdLGVrXhXR/EXh2fQdS0y1vNFnhEEljLEDEYxjC7egx&#10;gYx0wMYxXm3hn9kn4ReEdZXVdN8D2IvUbejXcs10iN2KpK7KCOxA4wMdBXr1FROhSqNSnBNra6R0&#10;4bNcwwdOdHDYicIT+JRlJJ+qTs/mU9W0my17S7rTdStYb6wuo2hntrhA8ciMMFWB6givM/Cv7Kfw&#10;o8F311eaT4Ls4bq4Ro2mmlluGjDAgmMyO3lHBIym04716xRTnRpVJKU4ptbXROGzLHYOlOjhq84Q&#10;n8SjJpP1Sdn8zkrT4T+ELDwPN4OtdAtLbwzNu83TYVKxyZbcd2Dk5IGcnpx04rg/i98StL/Z98P+&#10;HdCtPh3qniHwrcxyWdxDotl5sFlbqFXY6ldjFw7YVmG7a2TXtNFRUo3jalaL2vZbdvQ6cLmTjXU8&#10;cpVqd3Jxc5K8mrc11rzdb7u1nofDsP8AZnxItr3Svgt8ELzwpqWqI1ld+Lte09LKLTI3wJWiIZ/n&#10;2MeEIYZBAPFfVvw4+FOj/Dn4X6d4HtV+06db2jW08hBjNyzg+a5wcguzMeDxnAPFdrRXPh8HGjJz&#10;k7t6bJK3kl36nrZxxLWzOlHDUouFOL5tZynJySsnKcnf3VdRSSSu9Lts5/wT4A8O/DfR30vwxo9r&#10;ounvM1w8Fqm1WkIALn1OFUZPYD0roKKK74xUFyxVkfKVq1TEVHVrScpPdt3b9WwoooqjE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oQ/wDIcvP+vaH/ANClq/VCH/kOXn/XtD/6FLQBfooooAKKKKACiiigAooooAKKKKAC&#10;iiigAooooAKKKKACiiigAooooAKKKKACiiigAooooAKKKKAMnUbOO+1iyjl37RBM37uRkP3ou6kG&#10;pP8AhH7P1uf/AALl/wDiqfN/yHLP/r2m/wDQoqv07iM3/hH7P1uf/AuX/wCKo/4R+z9bn/wLl/8A&#10;iqP+Em0j/oK2P/gQn+NH/CTaR/0FbH/wIT/Gi7CyD/hH7P1uf/AuX/4qj/hH7P1uf/AuX/4qr8cq&#10;TRpJG6yRuAyspyCD0IPpT6LsLIzf+Efs/W5/8C5f/iqP+Efs/W5/8C5f/iq0qKLsLIzf+Efs/W5/&#10;8C5f/iqP+Efs/W5/8C5f/iqtrfW73T2qzxNcou5oQ43gcckdccj86nouwsjN/wCEfs/W5/8AAuX/&#10;AOKo/wCEfs/W5/8AAuX/AOKrSoouwsjN/wCEfs/W5/8AAuX/AOKo/wCEfs/W5/8AAuX/AOKrSoou&#10;wsjN/wCEfs/W5/8AAuX/AOKo/wCEfs/W5/8AAuX/AOKqe21W0vL68s4ZlkubMoJ4xnMe5dy5+o5q&#10;3RdhZGb/AMI/Z+tz/wCBcv8A8VR/wj9n63P/AIFy/wDxVaVFF2FkZv8Awj9n63P/AIFy/wDxVH/C&#10;P2frc/8AgXL/APFVpUUXYWRm/wDCP2frc/8AgXL/APFUf8I/Z+tz/wCBcv8A8VV+SVIY3kkdY40B&#10;ZmY4AA6kn0pLe4iu4VlglSaJvuyRsGU/Qii7CyKP/CP2frc/+Bcv/wAVSx6DaQrtQ3KLknC3coGS&#10;ck/e9TWjRSGUP7Ft/wDnpd/+Bk3/AMXR/Ytv/wA9Lv8A8DJv/i6v0UAUP7Ft/wDnpd/+Bk3/AMXR&#10;/Ytv/wA9Lv8A8DJv/i6v1n6br1hrE97DZXK3EtnKYbhVB/duCQVP5GgBf7Ft/wDnpd/+Bk3/AMXR&#10;/Ytv/wA9Lv8A8DJv/i6v0UAUP7Ft/wDnpd/+Bk3/AMXR/Ytv/wA9Lv8A8DJv/i6v0UAUP7Ft/wDn&#10;pd/+Bk3/AMXR/Ytv/wA9Lv8A8DJv/i6v0UAUP7Ft/wDnpd/+Bk3/AMXR/Ytv/wA9Lv8A8DJv/i6T&#10;T9esNUvb60tLlZrmyYJcRqDmMnOAfyP5VoUAUP7Ft/8Anpd/+Bk3/wAXR/Ytv/z0u/8AwMm/+LpN&#10;P16w1S9vrS0uVmubJglxGoOYyc4B/I/lWhQBQ/sW3/56Xf8A4GTf/F0f2Lb/APPS7/8AAyb/AOLq&#10;/RQBQ/sW3/56Xf8A4GTf/F0f2Lb/APPS7/8AAyb/AOLq/UN1dwWMJluJo7eIHBeVgq/maAK39i2/&#10;/PS7/wDAyb/4uj+xbf8A56Xf/gZN/wDF1dR1kRXRgysMhlOQR606gCh/Ytv/AM9Lv/wMm/8Ai6P7&#10;Ft/+el3/AOBk3/xdX6KAKH9i2/8Az0u//Ayb/wCLo/sW3/56Xf8A4GTf/F1fooAof2Lb/wDPS7/8&#10;DJv/AIuj+xbf/npd/wDgZN/8XVq3uoLtWaCaOZVYoxjYMAw6g471LQBQ/sW3/wCel3/4GTf/ABdH&#10;9i2//PS7/wDAyb/4ur9FAFD+xbf/AJ6Xf/gZN/8AF0f2Lb/89Lv/AMDJv/i6v1n6jr1hpN1ZW15c&#10;rBPeyeVbowOZG44H5j86AF/sW3/56Xf/AIGTf/F0f2Lb/wDPS7/8DJv/AIur9FAFD+xbf/npd/8A&#10;gZN/8XR/Ytv/AM9Lv/wMm/8Ai6v0UAUP7Ft/+el3/wCBk3/xdH9i2/8Az0u//Ayb/wCLq/RQBQ/s&#10;W3/56Xf/AIGTf/F0f2Lb/wDPS7/8DJv/AIuk1LXrDR57KG9uVt5byUQ26sD+8ckAKPzFaFAFD+xb&#10;f/npd/8AgZN/8XR/Ytv/AM9Lv/wMm/8Ai6v0UAUP7Ft/+el3/wCBk3/xdH9i2/8Az0u//Ayb/wCL&#10;q/RQBQ/sW3/56Xf/AIGTf/F0f2Lb/wDPS7/8DJv/AIurH262F0LU3EQuSNwh3jfj129cUk1/bW00&#10;UM1xDFNKcRxu4DP9AetAEH9i2/8Az0u//Ayb/wCLo/sW3/56Xf8A4GTf/F1fooAof2Lb/wDPS7/8&#10;DJv/AIuj+xbf/npd/wDgZN/8XV+igCh/Ytv/AM9Lv/wMm/8Ai6P7Ft/+el3/AOBk3/xdX6z7jXrC&#10;11i10uW5VNQulZ4YCDucAEkj8AfyoAX+xbf/AJ6Xf/gZN/8AF0f2Lb/89Lv/AMDJv/i6v0UAUP7F&#10;t/8Anpd/+Bk3/wAXR/Ytv/z0u/8AwMm/+Lq/RQBQ/sW3/wCel3/4GTf/ABdH9i2//PS7/wDAyb/4&#10;ur9QWl9b38Zktp4rmPO3fC4YZ9MigCv/AGLb/wDPS7/8DJv/AIuj+xbf/npd/wDgZN/8XV+igCh/&#10;Ytv/AM9Lv/wMm/8Ai6P7Ft/+el3/AOBk3/xdX6KAKH9i2/8Az0u//Ayb/wCLo/sW3/56Xf8A4GTf&#10;/F1fooAof2Lb/wDPS7/8DJv/AIuj+xbf/npd/wDgZN/8XV+igCh/Ytv/AM9Lv/wMm/8Ai6P7Ft/+&#10;el3/AOBk3/xdX6KAKH9i2/8Az0u//Ayb/wCLo/sW3/56Xf8A4GTf/F1Yu763sIxJczxW0edu+Zwo&#10;z6ZNTKwZQynIPIIoAo/2Lb/89Lv/AMDJv/i6P7Ft/wDnpd/+Bk3/AMXV+igCh/Ytv/z0u/8AwMm/&#10;+Lo/sW3/AOel3/4GTf8AxdJrWvWHhyy+16lcraW24J5jg4yeg4qxNf21tNFDNcQxTSnEcbuAz/QH&#10;rQBB/Ytv/wA9Lv8A8DJv/i6P7Ft/+el3/wCBk3/xdX6KAKH9i2//AD0u/wDwMm/+Lo/sW3/56Xf/&#10;AIGTf/F1PbX9teNItvcQztGcOI3DFT6HHToasUAUP7Ft/wDnpd/+Bk3/AMXR/Ytv/wA9Lv8A8DJv&#10;/i6TTdesNYnvYbK5W4ls5TDcKoP7twSCp/I1oUAUP7Ft/wDnpd/+Bk3/AMXR/Ytv/wA9Lv8A8DJv&#10;/i6v0UAUP7Ft/wDnpd/+Bk3/AMXR/Ytv/wA9Lv8A8DJv/i6n1DULfSrGa8u5VgtoV3ySN0UDvTdN&#10;1K11ixhvbKZbi1mG6ORc4YZxQBF/Ytv/AM9Lv/wMm/8Ai6P7Ft/+el3/AOBk3/xdX6KAKH9i2/8A&#10;z0u//Ayb/wCLo/sW3/56Xf8A4GTf/F1PqGoW+lWM15dyrBbQrvkkbooHejT9Qt9VsYby0lWe2mXf&#10;HIvRge9AEH9i2/8Az0u//Ayb/wCLo/sW3/56Xf8A4GTf/F1fooAof2Lb/wDPS7/8DJv/AIuj+xbf&#10;/npd/wDgZN/8XV+igCh/Ytv/AM9Lv/wMm/8Ai6P7Ft/+el3/AOBk3/xdWPt1sLoWpuIhckbhDvG/&#10;Hrt64qegCh/Ytv8A89Lv/wADJv8A4uj+xbf/AJ6Xf/gZN/8AF1fooAof2Lb/APPS7/8AAyb/AOLo&#10;/sW3/wCel3/4GTf/ABdX6KAKH9i2/wDz0u//AAMm/wDi6P7Ft/8Anpd/+Bk3/wAXV+igCh/Ytv8A&#10;89Lv/wADJv8A4uj+xbf/AJ6Xf/gZN/8AF1fooAof2Lb/APPS7/8AAyb/AOLo/sW3/wCel3/4GTf/&#10;ABdX6KAKH9i2/wDz0u//AAMm/wDi6P7Ft/8Anpd/+Bk3/wAXV+igCh/Ytv8A89Lv/wADJv8A4uj+&#10;xbf/AJ6Xf/gZN/8AF1fooAof2Lb/APPS7/8AAyb/AOLo/sW3/wCel3/4GTf/ABdX6KAKH9i2/wDz&#10;0u//AAMm/wDi6P7Ft/8Anpd/+Bk3/wAXV+igCh/Ytv8A89Lv/wADJv8A4uj+xbf/AJ6Xf/gZN/8A&#10;F1fooAof2Lb/APPS7/8AAyb/AOLo/sW3/wCel3/4GTf/ABdX6KAKH9i2/wDz0u//AAMm/wDi6P7F&#10;t/8Anpd/+Bk3/wAXV+igCh/Ytv8A89Lv/wADJv8A4uj+xbf/AJ6Xf/gZN/8AF1fooAof2Lb/APPS&#10;7/8AAyb/AOLo/sW3/wCel3/4GTf/ABdX6KAKH9i2/wDz0u//AAMm/wDi6P7Ft/8Anpd/+Bk3/wAX&#10;V+igCh/Ytv8A89Lv/wADJv8A4uj+xbf/AJ6Xf/gZN/8AF1fooAof2Lb/APPS7/8AAyb/AOLo/sW3&#10;/wCel3/4GTf/ABdX6KAKH9i2/wDz0u//AAMm/wDi6P7Ft/8Anpd/+Bk3/wAXV+igCh/Ytv8A89Lv&#10;/wADJv8A4uj+xbf/AJ6Xf/gZN/8AF1fooAof2Lb/APPS7/8AAyb/AOLo/sW3/wCel3/4GTf/ABdX&#10;6KAKH9i2/wDz0u//AAMm/wDi6P7Ft/8Anpd/+Bk3/wAXV+igCh/Ytv8A89Lv/wADJv8A4uj+xbf/&#10;AJ6Xf/gZN/8AF1fooAof2Lb/APPS7/8AAyb/AOLo/sW3/wCel3/4GTf/ABdX6KAKH9i2/wDz0u//&#10;AAMm/wDi6P7Ft/8Anpd/+Bk3/wAXV+igCh/Ytv8A89Lv/wADJv8A4uj+xbf/AJ6Xf/gZN/8AF1fo&#10;oAof2Lb/APPS7/8AAyb/AOLo/sW3/wCel3/4GTf/ABdX6KAKH9i2/wDz0u//AAMm/wDi6P7Ft/8A&#10;npd/+Bk3/wAXV+igCh/Ytv8A89Lv/wADJv8A4uj+xbf/AJ6Xf/gZN/8AF1fooAof2Lb/APPS7/8A&#10;Ayb/AOLo/sW3/wCel3/4GTf/ABdX6KAKH9i2/wDz0u//AAMm/wDi6P7Ft/8Anpd/+Bk3/wAXV+ig&#10;Ch/Ytv8A89Lv/wADJv8A4uj+xbf/AJ6Xf/gZN/8AF1fooAof2Lb/APPS7/8AAyb/AOLo/sW3/wCe&#10;l3/4GTf/ABdX6KAKH9i2/wDz0u//AAMm/wDi6P7Ft/8Anpd/+Bk3/wAXV+igCh/Ytv8A89Lv/wAD&#10;Jv8A4uj+xbf/AJ6Xf/gZN/8AF1fooAof2Lb/APPS7/8AAyb/AOLo/sW3/wCel3/4GTf/ABdX6KAK&#10;H9i2/wDz0u//AAMm/wDi6P7Ft/8Anpd/+Bk3/wAXV+igCh/Ytv8A89Lv/wADJv8A4uj+xbf/AJ6X&#10;f/gZN/8AF1fooAof2Lb/APPS7/8AAyb/AOLo/sW3/wCel3/4GTf/ABdX6KAKH9i2/wDz0u//AAMm&#10;/wDi6P7Ft/8Anpd/+Bk3/wAXV+igCh/Ytv8A89Lv/wADJv8A4uj+xbf/AJ6Xf/gZN/8AF1fooAof&#10;2Lb/APPS7/8AAyb/AOLo/sW3/wCel3/4GTf/ABdX6KAKH9i2/wDz0u//AAMm/wDi6P7Ft/8Anpd/&#10;+Bk3/wAXV+igCh/Ytv8A89Lv/wADJv8A4uj+xbf/AJ6Xf/gZN/8AF1fooAof2Lb/APPS7/8AAyb/&#10;AOLo/sW3/wCel3/4GTf/ABdX6KAKH9i2/wDz0u//AAMm/wDi6P7Ft/8Anpd/+Bk3/wAXV+igCh/Y&#10;tv8A89Lv/wADJv8A4uj+xbf/AJ6Xf/gZN/8AF1fooAof2Lb/APPS7/8AAyb/AOLo/sW3/wCel3/4&#10;GTf/ABdX6KAKH9i2/wDz0u//AAMm/wDi6P7Ft/8Anpd/+Bk3/wAXV+igCh/Ytv8A89Lv/wADJv8A&#10;4uj+xbf/AJ6Xf/gZN/8AF1fooAof2Lb/APPS7/8AAyb/AOLo/sW3/wCel3/4GTf/ABdX6KAKH9i2&#10;/wDz0u//AAMm/wDi6P7Ft/8Anpd/+Bk3/wAXV+igCh/Ytv8A89Lv/wADJv8A4uj+xbf/AJ6Xf/gZ&#10;N/8AF1fooAof2Lb/APPS7/8AAyb/AOLo/sW3/wCel3/4GTf/ABdX6KAKH9i2/wDz0u//AAMm/wDi&#10;6P7Ft/8Anpd/+Bk3/wAXV+igCh/Ytv8A89Lv/wADJv8A4uj+xbf/AJ6Xf/gZN/8AF1fooAof2Lb/&#10;APPS7/8AAyb/AOLo/sW3/wCel3/4GTf/ABdX6KAKH9i2/wDz0u//AAMm/wDi6P7Ft/8Anpd/+Bk3&#10;/wAXV+igCh/Ytv8A89Lv/wADJv8A4uj+xbf/AJ6Xf/gZN/8AF1fooAof2Lb/APPS7/8AAyb/AOLo&#10;/sW3/wCel3/4GTf/ABdX6KAKH9i2/wDz0u//AAMm/wDi6P7Ft/8Anpd/+Bk3/wAXV+igCh/Ytv8A&#10;89Lv/wADJv8A4uj+xbf/AJ6Xf/gZN/8AF1fooAof2Lb/APPS7/8AAyb/AOLo/sW3/wCel3/4GTf/&#10;ABdX6KAKH9i2/wDz0u//AAMm/wDi6P7Ft/8Anpd/+Bk3/wAXV+igCh/Ytv8A89Lv/wADJv8A4uj+&#10;xbf/AJ6Xf/gZN/8AF1fooAof2Lb/APPS7/8AAyb/AOLo/sW3/wCel3/4GTf/ABdX6KAKH9i2/wDz&#10;0u//AAMm/wDi6P7Ft/8Anpd/+Bk3/wAXV+igCh/Ytv8A89Lv/wADJv8A4uj+xbf/AJ6Xf/gZN/8A&#10;F1fooAof2Lb/APPS7/8AAyb/AOLo/sW3/wCel3/4GTf/ABdX6KAKH9i2/wDz0u//AAMm/wDi6P7F&#10;t/8Anpd/+Bk3/wAXV+igCh/Ytv8A89Lv/wADJv8A4uj+xbf/AJ6Xf/gZN/8AF1fooAof2Lb/APPS&#10;7/8AAyb/AOLo/sW3/wCel3/4GTf/ABdX6KAKH9i2/wDz0u//AAMm/wDi6P7Ft/8Anpd/+Bk3/wAX&#10;V+igCh/Ytv8A89Lv/wADJv8A4uj+xbf/AJ6Xf/gZN/8AF1fooAof2Lb/APPS7/8AAyb/AOLo/sW3&#10;/wCel3/4GTf/ABdX6KAKH9i2/wDz0u//AAMm/wDi6P7Ft/8Anpd/+Bk3/wAXV+igCh/Ytv8A89Lv&#10;/wADJv8A4uj+xbf/AJ6Xf/gZN/8AF1fooAof2Lb/APPS7/8AAyb/AOLo/sW3/wCel3/4GTf/ABdX&#10;6KAKH9i2/wDz0u//AAMm/wDi6P7Ft/8Anpd/+Bk3/wAXV+igCh/Ytv8A89Lv/wADJv8A4uj+xbf/&#10;AJ6Xf/gZN/8AF1fooAof2Lb/APPS7/8AAyb/AOLo/sW3/wCel3/4GTf/ABdX6KAKH9i2/wDz0u//&#10;AAMm/wDi6P7Ft/8Anpd/+Bk3/wAXV+igCh/Ytv8A89Lv/wADJv8A4uj+xbf/AJ6Xf/gZN/8AF1fo&#10;oAof2Lb/APPS7/8AAyb/AOLqLT7VLTWbxEMjA28J/eStIfvS92JNalUIf+Q5ef8AXtD/AOhS0AX6&#10;KKKACiiigAooooAKKKKACiiigAooooAKKKKACiiigAooooAKKKKACiiigAooooAKKKKACiiigChN&#10;/wAhyz/69pv/AEKKr9UJv+Q5Z/8AXtN/6FFV+gDzDxZ8H/COmeFdZvLbSPLubeymmif7TMdrLGxB&#10;wXweR3rJ+Fvwt8L+JPAemajqOmfaLybzfMk+0SrnErqOFYDoB2r0jx5/yI/iL/sHXH/opqwvgj/y&#10;S/Rf+23/AKPkoAs+IvG2k/D2DTtHgtri8uzEsVpptmDJJsUbVzk5xxjuTjvVbQfita6jrUWkappd&#10;74f1Gb/UR3yYWX0APHP4fjnisXw0PtHx58TNdqvnw2aC3B5wmI+R74P/AI8aX9oJUj8O6RcR4F/F&#10;qKfZyD833WJA9shfyFAHW+MPH1h4QktraSG4v9Suv9RY2ab5X7Zx2Gf/AK2cVlaH8VoL7W4NJ1XS&#10;L7QL65/491vEwsvsDxznjpXGzQ67qPxs8QLpd5aWF/FboI2u4/MHlbY/u+5yCfqa19c+HfjLxPNp&#10;7anremyLZXCzxtFAyMCD2IH+cCgDmrPxlqFn8Yta1KPw3f3NzJZCE2MY/eooMf7w8dDtHb+IV6Bq&#10;XxWh0jS9Ne70i+TWb/d5Ojom6fhyoJ9AcZHFZOif8nB+IP8AsFL/AO0Kv+PvBeuXnibTvE3hy4tx&#10;qVnCYDb3X3XUluh/4G3p9aALnh34lnWNch0m/wBB1LRb2dWaH7VH8jhQSeeOw9Kst8QYV+ISeFPs&#10;chmaPzPtO8bfuF8Yx7Vh6D8SNXi8VWmgeK9Ej028uRutriB90bNg+568jIPGcHrXoP8AZ9r9sF39&#10;mh+1AY8/yxvxjH3uvSgCxXM/ECO0/sVbi61yXw+beQSxXkT4w+CMFf4wQT8veumqrfaXZ6mYDd2s&#10;Vz5Enmx+agba2CMjPfk0AeA6P4q1O98Rawup6lJoFrqDW63epx2rIx2xARgE/wCq3r82T+HFe+6V&#10;DDbabaxW87XMEcaqkzPvLqBwS3f61m2vhO2i1fXr2ci7j1fyfNt5UBRRGmzHvnrWxa2sVjbRW8Ea&#10;xQRKESNRgKoGABQBLRWR4o0i91zSHtNP1STR7lmUi6iTewAPIxkdfrXP+GfA+v6LrEN3f+MbrV7Z&#10;Awa0kg2q+VIBzvPQnPTtQB29cP4i+KcGl65Jo+m6Ve69qMIzPHZJlYuOhPPP4e3Wu4ryu+8I+LvC&#10;PizVtZ8L/Y9RttUfzJ7O6O1gwyeuR0LNjnvyKAHeIfiUdc8D+IoYtB1KG9hga3uraePa0CyRyYkP&#10;qo2HOQKpfCXxnqNv4d0LSk8M6hNaFjH/AGko/cgNIct06DPr2q1H8QZfFHhjxlpep6YdK1uy0ycz&#10;RZyGXy25HpjI4565B5rd+EdxHa/C3SJpW2RRwyu7HsBI5JoAq3XxWvPtU6WPg7Wr6CF2jM6w7QxB&#10;wduAc9D39K1/DfxG07xRoOoajaRzJJYKxuLSYbZEYKTj8cHn2rldL8aeNviBHLdeHLLTdN0oSMkd&#10;xqDMzvj2GfX+7+NYHgNb6DXfiPDqE0ct59mcztCCI3cB+QPxP50AdJb/AB1tNQ0+CXTtD1HUrxlZ&#10;5ra1QuIFDEfMwHcAHp0Ndd4N8dad400eS/tC0AhO2eKfCtEwGTnnp71i/A6JI/hjpDKiq0hmZyow&#10;WPnOMn1OAB+ArgleSx0n4ufZf3Z+1bfl4wrSOG/QmgDr5vjda3F5MmkaDqutWcBIlvLWElBjuODx&#10;j1xWf8HdYhnm8d6qkcpt3v3uhHtxJtJdsY9cdvWuv+FlrbWvw90JbUDY9ssjEDGXbl//AB7P5Vxn&#10;gjXoPDE3xL1S4VnitdUlcqvVjvcAD6kgfjQBqSfGC8WFroeC9b+wKNxnaIr8v97GOn4101t4+02/&#10;8ISeIrNLi8tEBzDEgM24HBXbnrz61yem618RfGNjDf2EOkaJYzrvh+0b3kZD0PQjp7DrXN/DTxjH&#10;4F+Fer6lPF9odNVeKKFTtDOY4+M9h1P4UAdTN8ZLmwj+03/g/WrLTwRvuZIvug9yCB/Ouh8RfEKy&#10;0TwbH4kgja/s5NhRY22khjjv0I7j2rjtak+I2teGdQurpdH0mwa0kaW1wzTGPYSR/EMkcdRXOXzF&#10;v2atPJOT5xH/AJMPQB6LofxXsvEniS00zTrC7ngmDB9Q2YhRlQtgHv0xnjmqF98arVtSntdG0XUt&#10;fS3OJriziLIuO4wDke5wK3Ne36f8L777DGsbR6UxRUAUL+65IHsMmqfwVtYLf4b6S0CgeaJJJGH8&#10;T72BJ/ID8KAMD4N6nHrXi7x1fQpJFHcTwSKky7XXPm8MOxr1evM/hj/yUH4h/wDX3D/OWvTKAPEd&#10;D8b2fg3x346E0Fze3l1eRLb2lpGXkkI8zP4DI/Ou48H/ABSs/FGrSaTcWF1o2rICwtbxcFgOuOhz&#10;7EVj/DONG+I3xBkKKZFuYlDY5AJkyM+hwPyFV/iQqJ8VvAkluf8ATWkZZcdfK3DH85KAOk8T/Ey0&#10;0HVv7Js7C81vVgodrWxTd5Y6/Me3HPSneEfiVaeJtSm0u4srrR9XiXebO9XazL6qe/5e9eb/AA9t&#10;vFOqa14qn0nUrKxuvt7fa1uoN7k7mx24A+biuts/AHii48aaTr2r6vY3DWIZMW8TIzIQwK9MfxH8&#10;6ALF18YI5tQubfRNA1LX47Vtk1xaR/uw3oDg5/TNcp8VvHieKvhyrWmmXscMtz5c7zpt+zyRlDtb&#10;r97fx9DV7SvDfjn4Yrd2uh21lrujvK06RyNtlXP4jnAHr7VQ8ceOIfHPwj1G5Fq1jeQXkUVzbtzt&#10;fI5zgZGPXnjFAHYeA/G1/qEWn2Fz4bv9OtI7Vf8AiYXAxFhUGDnHQ49ahuPjHHcTTHRfD+qa5ZwM&#10;VkvLaI+Xkddpwc/pU/jCea3+DFw8BIk/syJSV67Sqhv/AB0muf8AAukeNZPB+kvpOuaXBp7QAxRt&#10;bEsueoJxyc5z70AeheEfGGneNNL+3ae7bVYpJDIMSRsOzCtyuH+HPgnU/Cd9rt3qd5b3cupypMRb&#10;KVVWG8scEd9w6eldxQAVxHxK8V3Wmw2uh6N8/iDVT5UAU8wp/FKfTHOD7E9q7esOx8HafY+JLzXQ&#10;JZ9SuV2GSZ9wjX+6gx8o6UAedQ6VJ8D9WsrtJ5Lvw5fqlvfs+SYZwP8AW49Dzx9R6V6/HIs0aujK&#10;6MNyspyCD0INVdX0m21zTLmwvIxLa3CFHU+h7j3HUH1FRaBosPh3SbfTreWaW3gG2MztuYL2GcdB&#10;QBo0VX1C3ku7C5ghna2mliZEnUZMbEEBgPY8/hXA2fw38UW95BLJ4+vJ443Vmia2wHAOSv8ArO9A&#10;Ho1eWfGS/g0vxH4HvLp/Ktre9eWR8ZwoMZJr1OvMvixEk3i7wDHIiyRtqBDKwyCMx8EUAH/C87KG&#10;6ga80TVLHSbh9kWozxbUb3x6fQk+1dR4v8aHwv8AYkg0i+1me83mOOxj3gBduSx7feHb1rH+OUKS&#10;/DLVWdctG0LofQ+agz+RP51n6h4+1HTB4d8O6Bp8Wo6zc2EUxNw+I402d8Ec/KT1HGOuaAL2k/Fy&#10;GbWrXS9Y0XUNAubtttu12nyOTwBnA6njp3q14s+KWn+DfEcWl39vMVktftImj+YklmUIF7klfXvX&#10;mvxPg8XwjQZ/EV1prxm+XyY7BWDRt1OSQP5npXY6xGknx/0Teitt0ksNwzghpeaALmifGK21DXrX&#10;S9Q0fUNElvCBbPeR4EhPQdBjPGMZHNa/jb4jad4Ja3gmimvdRuRmGztV3OwzjJ9Bnj+lcx8cUXzP&#10;CUmPnXVEAPoDjP8AIUzw7GLz4+eJJLtAZ7azQW4PO1SsYyPwb/x40AYPirxu3irxR4KguNG1DRru&#10;DVomMV7EVDKXTBBIGenpXfeLPilp/g3xHDpV9bTMJLUXIliwxJLMoQL3JK+vesj4uf8AIyeAf+wx&#10;H/6GlN1iNJPj/om9FfbpJYbhnB3S8j3oAm0343aY15Nbazp974flWIzRi8QjzFAzgDAOSOnHPrT9&#10;L+M9nd65aWF7pGo6TFesFtLm8j2rLk4U47A8cjPWqXxQs4ZPiL4Ad41cyXMiMGGQQpjI4+rGovj9&#10;/wAefhs9xqK8/hQB1vi7xzJ4ZvYLO20PUdZuZo/MC2ce5VXOOTzj8qztB+K9vqOuw6Pqek32g39x&#10;/qEvEwsnsDxz+HtUXir4gatF4sXw14a02C+1NYfPmlumIiiU88gEdiO/cVxXi638VW/jLwPJ4ku9&#10;Pn3anGIFsFYbP3ke7JIHXj8qAI9Y8UXtn8cJL2PQb25mt4Ht0tIx88yjcokXj7pHNdFrGv2GreIP&#10;B15rPh2+sdTmvHhtUmlKGIq0Z3MuPmBLD8jRcf8AJxFt/wBg4/8AoLVN8Vv+R9+HX/X9J/6FDQB0&#10;PjT4maf4Pu4bAW9xqeqzDdHZWi7mxngn0zz0yeOlY+n/ABmivNc0zSZ9B1DTr28m8pku18vy+mDy&#10;Mnqew6VQ+HqrefFzxtc3R3XsLLFDuGSI8kcHtwqfnVv4nf8AJQfh5/19zfzioA6Hxb8RLHwteQ6e&#10;ltc6rq0y7o7GyTe+PVvQVT8N/FK21jWl0fUdNvNB1ORd0UN6mBKP9k8c9e3auE0aHxDqnxU8YtpO&#10;o2ljfRyBCbyIyFoQcALxwAAn6V0Vx8P/ABbrXiDQ9Q1fWdPuE0y6WdRDCUYruUsucdwvegD1CvJP&#10;iJrlp4b+LnhjUr52jtbeznLFVLE5SQAAepJA/GvW68x8VRpN8cfByuiuotpmwwyMhJCD9QQD+FAE&#10;tn8bLM6pb22p6NqWjW10cQXd5HtRsngn0HuM103jDx1p3g2KAXKzXN5cHbb2dqm+WU+w9Peue+Pc&#10;du/w5uzN/rFmiMH+/uAP/jpeuIVdd1L4pWEdpewWepx6NB5Ml4hccxqXAHrln/WgDvNM+LkL6tba&#10;frWi6h4ekum2wSXiYjc+mcDHOB+Par/i74kWnhjUodLgsrrWNXmXeLOzXcyr6se3T0rl/E3w88be&#10;LrGO01LXdMkijlEyFLcqysMgEED3NXvFfg3xJY+NX8VeF5bWe4mgEE9nd8BlGOh44+Ve4ORQBcsf&#10;irJeLe258M6rBq9tB9oWwkjw0qb0UlT1J+fPTtXA/B3xnqOg+F2tLXwzqGrRNdM5ubYfIpIUY6Hk&#10;Yz+Nd14Q+It/qHihvD3iLRxpWsCJpImjbcki9SB19M5BIOPaqH7Ov/IhTf8AX9J/6ClAG74k+J1r&#10;o+rPpOn6dea9qkY3S29im4RD/aPY/hU3g/4kWfiq+n02W0udJ1eBdz2V4u1ivqvr29OteZ/DC18V&#10;apJ4hudI1Wxsp3v2N2t1CXkZuSDnHTJb9a7LSfAXiVvHWm+Ida1WxujaxPCy28RRmUqwA6Y4LZoA&#10;9IooooAK5Oz8Y3Fz8Sr7w2YIxbW9iLpZgTvLEoMHtj5j+VP8W2Pi26u4G8PajYWVuExIt3GWYtnq&#10;PlPGK8usdP8AGjfFjUYYtU05ddXTg0tw0R8pot0fygbeudvbsaAPeqK5jwjZeKrWa4PiLULG9iZR&#10;5ItIypU55z8orp6ACivPdU+Hfia+1K7uIPHd5ZwTTPJHbrbZESliQgPmDIA46dq7jS7WWx020t57&#10;hryeGFI5LhhgysFALkZOCTz170Acd8ZZtKt/B4k1iymv7RblMRQy+W27DAHP51P4l+Iun+B4/D8d&#10;1buLW/jbEu7/AFKoqHkYy3DDp6Vj/tCf8k+P/X3F/JqpeOo0m8UfDBJEV0Mj5VhkHiGgC9H8cbKO&#10;/tlvtF1PTdOuX2w39zFtRvfHp9Ca6rxn4403wNp8dzqBkd5m2Q28K7pJW74HoOOfeuZ+P0av8O5y&#10;wyUuImX2OcfyJrGuE+3fGjwnDeKGhi0pZbdW5BcK53fUEf8AjooAwfit8RJPE3g82V1oGpaPK08c&#10;sT3cREcijOcEgc8133xAk0e38aeDmvrGa5vprgx2s0c2xYiGTll/i5YflVP9oT/knx/6+4v5NUXx&#10;W/5H34df9f0n/oUNAHU+F/HUXiPXNa0l7VrK90yTYyO4bzFyRuXjpwP++hTta8bR6V4u0jw9HZyX&#10;V3fqZCysAIkBPzH1+635VyPiz/ij/i9oeuD5LPWE+w3R3YG/gKT7fc/75NSfDqP/AISrx74l8VON&#10;1vHJ/Z9k2ONq43MPwC/99GgC98NZ9Fh1jxhFp1nLYta3pS6lnn3rIwaQbhn7o4P51Xm+N1rcXkya&#10;RoOq61ZwEiW8tYSUGO44PGPXFcZb3E1vpHxfeAlZPtrKSP7plkDf+Ok16l8LLW2tfh7oS2oGx7ZZ&#10;GIGMu3L/APj2fyoA4v4T69EF+IGtRxyNB9skvFjcbXK/vHAPocV6L4N8TJ4w8N2erxwNbJcb8RM2&#10;4ja7L1/4DXm/hP8A49fiz/19Xf8AKWuo+CJH/CsNG9vO/wDR0lAGp4X8cQeJdS8QWgt2tRo9wbeS&#10;SRwQ+GcFvYfJ+tYFx8Y47iaY6L4f1TXLOBisl5bRHy8jrtODn9K4i3nmt9I+L7wEiT7aykr12mWQ&#10;N/46TW94F0jxrJ4P0l9J1zS4NPaAGKNrYllz1BOOTnOfegDa8ReMNO8afCnXr7T3batu6SQyDEkb&#10;DswqXwDr1l4b+Eek6hqEwgtYbclmPJJ3tgAdyfSueuvBOp+E/Bnjy71O8t7uXU4RMRbKVVWG8scE&#10;d9w6elcv4ied/hr8O7ZZEigluCXaUZjDBsKWHcAM360Ad7J8alt41vLjwxrNvo7Hi/eHjB6Ejpj8&#10;a9DsL631Sygu7WVZ7aZA8ci9GU9DXn9/4X+IGp2NxZ3OvaTJb3EbRSL9lIyrDBHT0NdR4B8Oz+E/&#10;CVhpNzOlzNbBwZI87SC7MMZ9AQPwoAr/ABQ/5J7r/wD16tXA+E/i1Bovg/SrOy0bUdZeztlF1LbR&#10;Hy4uOhbB5/Ie9d98UP8Aknuv/wDXq1N+Fsax/D3QQqhQbZSdoxyepoAt+HfG+leJvDzazbT+VZxh&#10;vO87CmEqMkN6cc/SuVk+NCzJJdaf4Z1jUNKjJ3X0cOEwOpHqPqR+FeZ6lJJZ+HfiRFp/GnHVYUHl&#10;/dC+bJkD2yEHHavRtD0Xx5/Yunmx1/SY7I28ZgUWp4TaNo6emKAOmk+JWhR+ER4k+0s2nsdoVV/e&#10;b842bc/e/wD19Oa59PjK0KxXF/4V1mx06UgLdtFleehOcYB+tZK/BbU28E32kSanb/a31Aahbsis&#10;IlfaVIPGQDnsD0FSXnxC8Y+CoYH8WaFbXOmMwikvLNxk57kZI/AhQaAMHWPFF7Z/HCS9j0G9uZre&#10;B7dLSMfPMo3KJF4+6RzXpLfEi303wz/a+t6fdaO7SmGOxlXM8p4xtXjOf6VyvnpdftBWU0Tb45NM&#10;3qw7goxBqv8AFb+0Lr4oeErW0uIbaQRs9tJcrujWYk8kevyp+OKANtPjNHZ3EB1nw9qui2M7BY7y&#10;5iOznpu4449M16KjrIiujBlYZDKcgj1rzDXvBPjvxLpM+m3+u6VLazAB1FsVPBBGCBxyBXoXh/T5&#10;dJ0HTbGaQSzW1tHC8i9GZUAJH1IoAv0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VQh/5Dl5/17Q/+hS1fqhD/AMhy8/69of8A0KWgC/RRRQAUUUUAFFFFABRRRQAUUUUAFFFF&#10;ABRRRQAUUUUAFFFFABRRRQAUUUUAFFFFABRRRQAUUUUAUJv+Q5Z/9e03/oUVX6oTf8hyz/69pv8A&#10;0KKr9AGd4i019a8P6pp8brHJd2ssCu3RSyFQT7c1n/D/AMNTeD/CNhpFxMk8tv5m6SMHad0jNxn2&#10;auhooA4nxj8O5Nb1m213R9SbRtct12CcIHSRewYf/r47VQ0/4a6rqmu2mqeLdaXVzZNutrSGIJEr&#10;cHceBnkDtzgc44r0WigDivGfw5PiDVrbWtL1GTRtct12LcxqGV154Yd+uPpxg1nw+CfGOqXEH9t+&#10;LVNpDIshgsbcRmXBBwzADjj3r0WigDgvFnw91K88UReI/D2qppeqeT5Eomj3pIv69sduw6VDdeCf&#10;F+2zvLXxcY9VjiMdwHgBgm/eSODt6DAfb06KOleh0UAcDoHw71JvElvr/ibWF1a/tVKW0UMQjijz&#10;34AyeT2/OrMngnUG+J0fiQX6jT1i8s2mWznyyucdOpzXa0UAFFFFABRRRQAUUUUAFef6l4N8YWuq&#10;3lzofipYbW5laX7LeQB1i3EnCk54yfavQKKAOJ8K/DZdJj1e41a+fVtU1ZDFd3O0INhGNqjt/wDW&#10;HAxWT4c+HHiTw60Gmp4jjl8NxTbzatbjzHjLZMZPYHnOD3PHavTKKAPK7H4VeJPDss9loPitrDQ5&#10;pC/lPCHljB6hSR19wVzVzwn8KrrwzdeJXOoLdx6nAYY3lLGQEg/M57nJ7V6RRQBz3w/8NTeD/CNh&#10;pFxMk8tv5m6SMHad0jNxn2as3w74BOm6h4te/kiurTXJi/krnIQ78q34N2rs6KAPK9O+FfijQ1fT&#10;dL8YSWuhM2QnkAzICckKe31BHritDwt8Jo9G0rxLpV7c/a7HVZSYyGPmqnO0sccsMg56ZFeiUUAe&#10;W6Z8L/FNnbrpD+MJE8Pp8ojt4Qs5T+6G6qMe5HtUuh/BtYfAWo+HNSu1c3F413FcQAnyjtQKcHGf&#10;unPsa9NooA8r/wCFY+LNS0yTTdW8XNPp6xMkUMEewyHHyiR8ZK5xkc1buPhbezfCm28KC8gF1FIX&#10;M+G2H96z+mejV6TRQBVgsVXTI7OYLKnkiFwRww24P4GvNLP4U+I/Ds09noHixrDRJ3LmGSEPJFns&#10;pPf3BWvVaKAOH+Hfw9n8D6lrs0l99ujv3iaN3JMvy78lyepO7tXcUUUAeXzfDHxJa+JNc1jR/Eaa&#10;ZLfTCVIhFvVh83DgjGRnjg9TWp4O+G9zpOvPr+vaq2ta0yGOOTbtSFTwdo+nHYDJ4rvKKAPPte+G&#10;d6PEU+v+GdYbRdRuP9fG0YeGX3I/+seeas6B4R8TLrlpqev+JjfLbFtljbQiOJsoy5bGMkbieR+N&#10;dxRQB5pF4H8daVH9k07xkklljCtd2waVBjGASD/P8q0bL4T2Fr4I1Dw891LO983mz3rKN7S5BDY9&#10;AVHGfXnmu6ooA4Hwv4K8S2LRWeta9DqWiQ27W4s0g2mVSu0BzwcAe5/rWdafDXxN4T8238L+J1t9&#10;Mdi62t9AJPLJPY4P8hXp9FAHCR2eofD7wxr+sarrk2s3zQbw8kYVI2UNtVVzgDc3t9Kj+CugT6P4&#10;Mhurx5JLzUD9oYysSVQ/cHPt83/Aq7PVtIs9e0+Wxv4FubSXG+JiQGwQRnHuBVqONY0VEUIijAVR&#10;gAegoAdRRRQAUUUUAFFFFABXJ+MPB9x4k13w1fQzxxJpV0Z5FcHLjKnAx3+U11lFAHPfEDw1N4w8&#10;I3+kW8yQS3Hl7ZJAdo2yK3OPZa53xJ8MLzUJNG1LSNV/svXdOtktvPC7kkUDHP5t1ByDjFeh0UAe&#10;Sa18IPEHiH7Ddap4l/tDUIZ1dldNkKIOoRVHU8c4FdfeeD7i5+JVj4lE8YtrexNq0JB3liXOR2x8&#10;w/KusooA5H4g+C7jxh/Y32e4jg+w3i3L+YD8wHYY71R8bfDe51rXbfX9D1Q6PrUKeW0m3ckq9s/h&#10;x0IIxxXeUUAeWSfCjXdQ1nRNW1TxH/ad7Z3kdxIrpsiVFYNtjUDGTjrgdq6e88H3Fz8SrHxKJ4xb&#10;W9ibVoSDvLEucjtj5h+VdZRQByfi3wfceIvE3hjU4p44o9JmklkRwcuG2cDH+6evrUPxJ8D3Pja3&#10;0uO2uIrc2d0J280E7gB0GO9dlRQBwPjL4c32p+IofEPh/Vv7H1hYxFIzpvSRR0z17YGMEHArJm+E&#10;utX2uaFq+peITqV9Z3aTz+auyMIrq22NQMDoeeO3FeqUUAcP428A32ta9Ya/omprpesWsZh3SRh0&#10;dOeCP+BN2PXtiqFx8O9d1O/8MX2p6zDfXWl3klzOxjKBlYxkIgHHGw+nWvR6KAPOPFXw/uLvxada&#10;8N67Ho2uOgWeFgGEi4xuK89gOCCDiuPuNHv4/in4UgvdefxBrCzPNdBQBFbIMEKqj7p4bPA/h4r0&#10;jxZ8K9A8Z6gL7UIZhdbQhkhmK5UdBjkfpVvwn8PdD8Fb20y02TyDa9xKxeQj0yeg9higDK8XfDeb&#10;VdeTxBoeqPoutqgRpQgeOUDAAYfQAdxwOKh03wb4tutTtLnXfFXnW9rKsos7KARpLtIOHIxkZHTB&#10;rv6KACuC8cfD3UvFHirS9WsNX/slrOB4xKilpAx3cgdMc4PPQmu9ooA8wi+Fmt6/qlrP4u8Q/wBr&#10;2dq4eOzhiEaOR03YAH14J963/HXw8Txbc2eo2l9LpOtWYxBeRDPHJ2sM9Mk/metdhRQB5ufA/jbV&#10;8Qav4xVLMfeWxtgjy+xIC4B/H6Vo+IvCXiaXXJ9S0DxL9gWcLvsriESRAhQuRnOCcen4129FAHD+&#10;E/h/eaf4gl8Qa9qn9r6y0XkoyRiOOJO4AHX8h1Prmsez+GPiPw5dXlv4f8SJY6NdTGZoZIA0keeo&#10;U49BjII6CvUKKAPPda+Gd/b+IrnXfC2snRr26ObmGSMSQynucH8+h5JIxVzw74R8SR61b6nr/iVt&#10;QMG4JZW8Ijh5UruOMZPJ7fjXbUh5BFAHlfw3in8VeP8AxJ4nlkkayima0s1JIQ4AUsB04UD/AL7N&#10;eq1S0fRbHw/YpZ6fbJa2yksI06ZJyT71doAK5u18Gra+PLzxN9rLPcWgtPs3l8Lgod27P+x0x3rp&#10;KKACiiigAooooA5P4meD7jxx4Z/sy2njtpPOSXfKCRgZ44+tQ+IPA9zq+s+ELyO4iRNFZmlVgcyZ&#10;CD5f++D19a7KigDl/iR4Tn8beF5tLt547eV5EcSSglflOe1Z3jP4anxNa6VPaX7abrWmqogvIxkH&#10;AHB74yOD2yeDmu5ooA8i8QfCPxN4q0vbq/ikXt2rDyovL8uBAOpIUDLfh69a67xl4LuPEviPwvqM&#10;NxFDHpNw00iSA5cExnAx/uHr6119FAHMfEbwd/wnHhmTTklWC4WRJoZWzhXB6nHsWH41Z8D+F08G&#10;+F7LSlZZJIlzLIowHcnLH8+PoBW9RQBxPhf4etpN74ua/khu7TXLh5PKQEEIxfKt74ftWDp3wr8U&#10;aGr6bpfjCS10JmyE8gGZATkhT2+oI9cV6pRQBw/w/wDhyfBsevW89wt7aahMWQMSX8v5hhzgZJB5&#10;I96wtO+E/iPQGn07R/Fr2OgzSF/LEIMyZ7Kex9wR9K9VooA4PwD8M/8AhEP+Eit7mdb+x1KTCI5J&#10;fy/nGHOBkkNyR71mWnw18TeE/Nt/C/idbfTHYutrfQCTyyT2OD/IV6fRQBwcfw/1WTwzrtnf6/Jq&#10;uo6pCI/OnTbHDjPCqCcD5j0x9Kmj+GlvffDq08MapIJDAvy3EHGxwSQy5+uOfU121FAHmkPgnx5a&#10;wrYQ+M4vsC/Isz2gadU+pGSf+BfjXc+HNHfQdFtrGW8l1CSLcXuZ/vyEsWJPPqa0qKAMjxdosniL&#10;wzqWmRSLFJdQtGrvnAJ7nFef2vwz8aaXpUGmWPjFYbHywkkfkfNH6hGxux+Ir1eigDlND+G+laL4&#10;Rn8PlWube5DG5lfh5WP8XsRgY9MCubsfh74x8NQ/YdC8WRrpin91HeWyu8Q9ASD/AEHtXp9FAHBt&#10;8PdYHhs2ieK7z+1vtv23+0WTkny9nl7d33Mds/hWbdfDbxP4q8m18UeJY7vSo3WRre0t1jaUj1IA&#10;x+tenUUAcL4y+Ht5qut6drmg6kuk6rZRfZ1Lxh42j5wMf8CPY9e2Kj1D4aXXifw7Bb69rDT61BcN&#10;cQajbxhPJJx8qrxleB6cgV31FAHmy+C/Ht1GtpdeNI47PGDNb2oE5A98Ag++c/WvQNNs/wCzdOtb&#10;TzGm8iJIvMf7zbQBk+5xVm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qhD/wAhy8/69of/AEKWr9UIf+Q5ef8AXtD/AOhS0AX6KKKACiiigAooooAKKKKACiiigAooooAK&#10;KKKACiiigAooooAKKKKACiiigAooooAKKKKACiiigDL1CZ4NZs2S3kuD9nmG2MqCPmi5+YgVL/aV&#10;x/0C7v8A76h/+OUTf8hyz/69pv8A0KKr9AFD+0rj/oF3f/fUP/xyj+0rj/oF3f8A31D/APHKv0UA&#10;UP7SuP8AoF3f/fUP/wAco/tK4/6Bd3/31D/8cq/RQBQ/tK4/6Bd3/wB9Q/8Axyj+0rj/AKBd3/31&#10;D/8AHKv0UAUP7SuP+gXd/wDfUP8A8co/tK4/6Bd3/wB9Q/8Axyr9FAFD+0rj/oF3f/fUP/xyj+0r&#10;j/oF3f8A31D/APHKv0UAUP7SuP8AoF3f/fUP/wAco/tK4/6Bd3/31D/8cq/RQBQ/tK4/6Bd3/wB9&#10;Q/8Axyj+0rj/AKBd3/31D/8AHKv0UAUP7SuP+gXd/wDfUP8A8co/tK4/6Bd3/wB9Q/8Axyr9FAFD&#10;+0rj/oF3f/fUP/xyj+0rj/oF3f8A31D/APHKv0UAUP7SuP8AoF3f/fUP/wAco/tK4/6Bd3/31D/8&#10;cq/RQBQ/tK4/6Bd3/wB9Q/8Axyj+0rj/AKBd3/31D/8AHKv0UAUP7SuP+gXd/wDfUP8A8co/tK4/&#10;6Bd3/wB9Q/8Axyr9FAFD+0rj/oF3f/fUP/xyj+0rj/oF3f8A31D/APHKv0UAUP7SuP8AoF3f/fUP&#10;/wAco/tK4/6Bd3/31D/8cq/RQBQ/tK4/6Bd3/wB9Q/8Axyj+0rj/AKBd3/31D/8AHKv0UAUP7SuP&#10;+gXd/wDfUP8A8co/tK4/6Bd3/wB9Q/8Axyr9FAFD+0rj/oF3f/fUP/xyj+0rj/oF3f8A31D/APHK&#10;v0UAUP7SuP8AoF3f/fUP/wAco/tK4/6Bd3/31D/8cq/RQBQ/tK4/6Bd3/wB9Q/8Axyj+0rj/AKBd&#10;3/31D/8AHKv0UAUP7SuP+gXd/wDfUP8A8co/tK4/6Bd3/wB9Q/8Axyr9FAFD+0rj/oF3f/fUP/xy&#10;j+0rj/oF3f8A31D/APHKv0UAUP7SuP8AoF3f/fUP/wAco/tK4/6Bd3/31D/8cq/RQBQ/tK4/6Bd3&#10;/wB9Q/8Axyj+0rj/AKBd3/31D/8AHKv0UAUP7SuP+gXd/wDfUP8A8co/tK4/6Bd3/wB9Q/8Axyr9&#10;FAFD+0rj/oF3f/fUP/xyj+0rj/oF3f8A31D/APHKv0UAUP7SuP8AoF3f/fUP/wAco/tK4/6Bd3/3&#10;1D/8cq/RQBQ/tK4/6Bd3/wB9Q/8Axyj+0rj/AKBd3/31D/8AHKv0UAUP7SuP+gXd/wDfUP8A8co/&#10;tK4/6Bd3/wB9Q/8Axyr9FAFD+0rj/oF3f/fUP/xyj+0rj/oF3f8A31D/APHKv0UAUP7SuP8AoF3f&#10;/fUP/wAco/tK4/6Bd3/31D/8cq/RQBQ/tK4/6Bd3/wB9Q/8Axyj+0rj/AKBd3/31D/8AHKv0UAUP&#10;7SuP+gXd/wDfUP8A8co/tK4/6Bd3/wB9Q/8Axyr9FAFD+0rj/oF3f/fUP/xyj+0rj/oF3f8A31D/&#10;APHKv0UAUP7SuP8AoF3f/fUP/wAco/tK4/6Bd3/31D/8cq/RQBQ/tK4/6Bd3/wB9Q/8Axyj+0rj/&#10;AKBd3/31D/8AHKv0UAUP7SuP+gXd/wDfUP8A8co/tK4/6Bd3/wB9Q/8Axyr9FAFD+0rj/oF3f/fU&#10;P/xyj+0rj/oF3f8A31D/APHKv0UAUP7SuP8AoF3f/fUP/wAco/tK4/6Bd3/31D/8cq/RQBQ/tK4/&#10;6Bd3/wB9Q/8Axyj+0rj/AKBd3/31D/8AHKv0UAUP7SuP+gXd/wDfUP8A8co/tK4/6Bd3/wB9Q/8A&#10;xyr9FAFD+0rj/oF3f/fUP/xyj+0rj/oF3f8A31D/APHKv0UAUP7SuP8AoF3f/fUP/wAco/tK4/6B&#10;d3/31D/8cq/RQBQ/tK4/6Bd3/wB9Q/8Axyj+0rj/AKBd3/31D/8AHKv0UAUP7SuP+gXd/wDfUP8A&#10;8co/tK4/6Bd3/wB9Q/8Axyr9FAFD+0rj/oF3f/fUP/xyj+0rj/oF3f8A31D/APHKv0UAUP7SuP8A&#10;oF3f/fUP/wAco/tK4/6Bd3/31D/8cq/RQBQ/tK4/6Bd3/wB9Q/8Axyj+0rj/AKBd3/31D/8AHKv0&#10;UAUP7SuP+gXd/wDfUP8A8co/tK4/6Bd3/wB9Q/8Axyr9FAFD+0rj/oF3f/fUP/xyj+0rj/oF3f8A&#10;31D/APHKv0UAUP7SuP8AoF3f/fUP/wAco/tK4/6Bd3/31D/8cq/RQBQ/tK4/6Bd3/wB9Q/8Axyj+&#10;0rj/AKBd3/31D/8AHKv0UAUP7SuP+gXd/wDfUP8A8co/tK4/6Bd3/wB9Q/8Axyr9FAFD+0rj/oF3&#10;f/fUP/xyj+0rj/oF3f8A31D/APHKv0UAUP7SuP8AoF3f/fUP/wAco/tK4/6Bd3/31D/8cq/RQBQ/&#10;tK4/6Bd3/wB9Q/8Axyj+0rj/AKBd3/31D/8AHKv0UAUP7SuP+gXd/wDfUP8A8co/tK4/6Bd3/wB9&#10;Q/8Axyr9FAFD+0rj/oF3f/fUP/xyj+0rj/oF3f8A31D/APHKv0UAUP7SuP8AoF3f/fUP/wAco/tK&#10;4/6Bd3/31D/8cq/RQBQ/tK4/6Bd3/wB9Q/8Axyj+0rj/AKBd3/31D/8AHKv0UAUP7SuP+gXd/wDf&#10;UP8A8co/tK4/6Bd3/wB9Q/8Axyr9FAFD+0rj/oF3f/fUP/xyj+0rj/oF3f8A31D/APHKv0UAUP7S&#10;uP8AoF3f/fUP/wAco/tK4/6Bd3/31D/8cq/RQBQ/tK4/6Bd3/wB9Q/8Axyj+0rj/AKBd3/31D/8A&#10;HKv0UAUP7SuP+gXd/wDfUP8A8co/tK4/6Bd3/wB9Q/8Axyr9FAFD+0rj/oF3f/fUP/xyj+0rj/oF&#10;3f8A31D/APHKv0UAUP7SuP8AoF3f/fUP/wAco/tK4/6Bd3/31D/8cq/RQBQ/tK4/6Bd3/wB9Q/8A&#10;xyj+0rj/AKBd3/31D/8AHKv0UAUP7SuP+gXd/wDfUP8A8co/tK4/6Bd3/wB9Q/8Axyr9FAFD+0rj&#10;/oF3f/fUP/xyj+0rj/oF3f8A31D/APHKv0UAUP7SuP8AoF3f/fUP/wAco/tK4/6Bd3/31D/8cq/R&#10;QBQ/tK4/6Bd3/wB9Q/8Axyj+0rj/AKBd3/31D/8AHKv0UAUP7SuP+gXd/wDfUP8A8co/tK4/6Bd3&#10;/wB9Q/8Axyr9FAFD+0rj/oF3f/fUP/xyj+0rj/oF3f8A31D/APHKv0UAUP7SuP8AoF3f/fUP/wAc&#10;o/tK4/6Bd3/31D/8cq/RQBQ/tK4/6Bd3/wB9Q/8Axyj+0rj/AKBd3/31D/8AHKv0UAUP7SuP+gXd&#10;/wDfUP8A8co/tK4/6Bd3/wB9Q/8Axyr9FAFD+0rj/oF3f/fUP/xyj+0rj/oF3f8A31D/APHKv0UA&#10;UP7SuP8AoF3f/fUP/wAco/tK4/6Bd3/31D/8cq/RQBQ/tK4/6Bd3/wB9Q/8Axyj+0rj/AKBd3/31&#10;D/8AHKv0UAUP7SuP+gXd/wDfUP8A8co/tK4/6Bd3/wB9Q/8Axyr9FAFD+0rj/oF3f/fUP/xyj+0r&#10;j/oF3f8A31D/APHKv0UAUP7SuP8AoF3f/fUP/wAco/tK4/6Bd3/31D/8cq/RQBQ/tK4/6Bd3/wB9&#10;Q/8Axyj+0rj/AKBd3/31D/8AHKv0UAUP7SuP+gXd/wDfUP8A8co/tK4/6Bd3/wB9Q/8Axyr9FAFD&#10;+0rj/oF3f/fUP/xyj+0rj/oF3f8A31D/APHKv0UAUP7SuP8AoF3f/fUP/wAco/tK4/6Bd3/31D/8&#10;cq/RQBQ/tK4/6Bd3/wB9Q/8Axyj+0rj/AKBd3/31D/8AHKv0UAUP7SuP+gXd/wDfUP8A8co/tK4/&#10;6Bd3/wB9Q/8Axyr9FAFD+0rj/oF3f/fUP/xyj+0rj/oF3f8A31D/APHKv0UAUP7SuP8AoF3f/fUP&#10;/wAco/tK4/6Bd3/31D/8cq/RQBQ/tK4/6Bd3/wB9Q/8Axyj+0rj/AKBd3/31D/8AHKv0UAUP7SuP&#10;+gXd/wDfUP8A8co/tK4/6Bd3/wB9Q/8Axyr9FAFD+0rj/oF3f/fUP/xyj+0rj/oF3f8A31D/APHK&#10;v0UAUP7SuP8AoF3f/fUP/wAco/tK4/6Bd3/31D/8cq/RQBQ/tK4/6Bd3/wB9Q/8Axyj+0rj/AKBd&#10;3/31D/8AHKv0UAUP7SuP+gXd/wDfUP8A8co/tK4/6Bd3/wB9Q/8Axyr9FAFD+0rj/oF3f/fUP/xy&#10;j+0rj/oF3f8A31D/APHKv0UAUP7SuP8AoF3f/fUP/wAco/tK4/6Bd3/31D/8cq/RQBQ/tK4/6Bd3&#10;/wB9Q/8Axyj+0rj/AKBd3/31D/8AHKv0UAUP7SuP+gXd/wDfUP8A8co/tK4/6Bd3/wB9Q/8Axyr9&#10;FAFD+0rj/oF3f/fUP/xyj+0rj/oF3f8A31D/APHKv0UAUP7SuP8AoF3f/fUP/wAco/tK4/6Bd3/3&#10;1D/8cq/RQBQ/tK4/6Bd3/wB9Q/8Axyj+0rj/AKBd3/31D/8AHKv0UAUP7SuP+gXd/wDfUP8A8co/&#10;tK4/6Bd3/wB9Q/8Axyr9FAFD+0rj/oF3f/fUP/xyj+0rj/oF3f8A31D/APHKv0UAUP7SuP8AoF3f&#10;/fUP/wAco/tK4/6Bd3/31D/8cq/RQBQ/tK4/6Bd3/wB9Q/8Axyj+0rj/AKBd3/31D/8AHKv0UAUP&#10;7SuP+gXd/wDfUP8A8co/tK4/6Bd3/wB9Q/8Axyr9FAFD+0rj/oF3f/fUP/xyj+0rj/oF3f8A31D/&#10;APHKv0UAUP7SuP8AoF3f/fUP/wAco/tK4/6Bd3/31D/8cq/RQBQ/tK4/6Bd3/wB9Q/8Axyj+0rj/&#10;AKBd3/31D/8AHKv0UAUP7SuP+gXd/wDfUP8A8co/tK4/6Bd3/wB9Q/8Axyr9FAFD+0rj/oF3f/fU&#10;P/xyj+0rj/oF3f8A31D/APHKv0UAUP7SuP8AoF3f/fUP/wAco/tK4/6Bd3/31D/8cq/RQBQ/tK4/&#10;6Bd3/wB9Q/8Axyj+0rj/AKBd3/31D/8AHKv0UAUP7SuP+gXd/wDfUP8A8co/tK4/6Bd3/wB9Q/8A&#10;xyr9FAFD+0rj/oF3f/fUP/xyj+0rj/oF3f8A31D/APHKv0UAUP7SuP8AoF3f/fUP/wAco/tK4/6B&#10;d3/31D/8cq/RQBQ/tK4/6Bd3/wB9Q/8Axyj+0rj/AKBd3/31D/8AHKv0UAUP7SuP+gXd/wDfUP8A&#10;8co/tK4/6Bd3/wB9Q/8Axyr9FAFD+0rj/oF3f/fUP/xyj+0rj/oF3f8A31D/APHKv0UAUP7SuP8A&#10;oF3f/fUP/wAco/tK4/6Bd3/31D/8cq/RQBQ/tK4/6Bd3/wB9Q/8Axyj+0rj/AKBd3/31D/8AHKv0&#10;UAUP7SuP+gXd/wDfUP8A8co/tK4/6Bd3/wB9Q/8Axyr9FAFD+0rj/oF3f/fUP/xyj+0rj/oF3f8A&#10;31D/APHKv0UAUP7SuP8AoF3f/fUP/wAco/tK4/6Bd3/31D/8cq/RQBQ/tK4/6Bd3/wB9Q/8Axyj+&#10;0rj/AKBd3/31D/8AHKv0UAUP7SuP+gXd/wDfUP8A8co/tK4/6Bd3/wB9Q/8Axyr9FAFD+0rj/oF3&#10;f/fUP/xyj+0rj/oF3f8A31D/APHKv0UAUP7SuP8AoF3f/fUP/wAco/tK4/6Bd3/31D/8cq/RQBQ/&#10;tK4/6Bd3/wB9Q/8Axyj+0rj/AKBd3/31D/8AHKv0UAUP7SuP+gXd/wDfUP8A8co/tK4/6Bd3/wB9&#10;Q/8Axyr9FAFD+0rj/oF3f/fUP/xyj+0rj/oF3f8A31D/APHKv0UAUP7SuP8AoF3f/fUP/wAco/tK&#10;4/6Bd3/31D/8cq/RQBQ/tK4/6Bd3/wB9Q/8Axyj+0rj/AKBd3/31D/8AHKv0UAUP7SuP+gXd/wDf&#10;UP8A8co/tK4/6Bd3/wB9Q/8Axyr9FAFD+0rj/oF3f/fUP/xyj+0rj/oF3f8A31D/APHKv0UAUP7S&#10;uP8AoF3f/fUP/wAco/tK4/6Bd3/31D/8cq/RQBQ/tK4/6Bd3/wB9Q/8Axyj+0rj/AKBd3/31D/8A&#10;HKv0UAUP7SuP+gXd/wDfUP8A8cqLT5nn1m8Z7eS3P2eEbZCpJ+aXn5SRWpVCH/kOXn/XtD/6FLQB&#10;fooooAKKKKACiiigAooooAKKKKACiiigAooooAKKKKACiiigAooooAKKKKACiiigAooooAKKKKAK&#10;E3/Ics/+vab/ANCiq/VCb/kOWf8A17Tf+hRVfoA4v4d+OrrxXcazY6jaxWeo6bceU8cROCvIzz7q&#10;fzFXviJ4wHgfwvPqaxrNOHWOGJyQGYnocewY/hXG6gp8GfHCzuwNlj4gh8h8DjzRgfnuCf8AfZp3&#10;xEUeLviV4Z8Mg7ra2Jv7sZ4wOQD+Ckf8DoA9J0W4urrSbOe9jWG7lhV5Y0zhGIyV5546VdrifH3h&#10;XTNYuobzWfEV1pFjHF5Ygju1gjdsklju4JwcdM8CvPtJ1iy8JfEDQ7Tw34jn1nS9Qk8i5tZ5TKIy&#10;SAGBwB/FkY5+U5oA93rnPGmr65pFtaPoelrqksku2VWONiY+91Fef6xY6xrnxn1TTtN1eTSUbTUM&#10;0y5ZljzHnYOzE7eeOM1X+Jfht/Avw+0+zg1K6uzJrKSGeZ8PzE4IyO3y0Ae10VxPj7wrpmsXUN5r&#10;PiK60ixji8sQR3awRu2SSx3cE4OOmeBXn2k6xZeEviBodp4b8Rz6zpeoSeRc2s8plEZJADA4A/iy&#10;Mc/Kc0Aeix+OLmT4nS+GDbRfZktfPE+TvzgHHpjmr+taxrtn4m0u0sdKW60ufH2q7J5h5+vpXk03&#10;gGxv/jRe6RJd3y272xuTIk+JNxwxG7HTJ6VqeINFTwj4+8CaXZ3V3Jbec7H7RKWZsuDz0zQB7RRX&#10;i3i7xfa+JPHF/o2peIZfD+g6cBGwt2KSXUvG4EgHgc/l78UdI1/T/CPjXQ7fw34kuNZ0rUZxbXNn&#10;cuX8pmICuCQO57Dt70Ae71zk2r64vjWHT00tW0Jotz6hnlX2k7cZ9QB0710deZa1cSr8fdAhEjiJ&#10;tLYmPcdpP7/nFAHptFeDaXJZ/EDxNri+K/EV1pM9vctFbaetyLdUUEjjcMEjGOOe5r1XwT4bn8NW&#10;dxC+s3Gs2kjh7aS5fe0aY+7uzyPcY+lAHSUVneItZj8O6Ff6nKNyWsLS7f7xA4X8TgfjXlfhXwDq&#10;HxG0mPxFrviHUYri73PbQ2coRIFyQOCD6ZwMfXNAHstFeOfDzVJfCf8AwsKe+vJtR/syYfvJmO6U&#10;r5mPXBYgfnWDpl9oPiyz/tLxX41u4NSnJZbS1laOO2GTgAbSM4wf8aAPbfFWoTaT4X1i9tyFuLaz&#10;mmjLDIDKhI4+oql8P9ZuvEHg3S9RvWV7q4jLSMqhQTuI6fhXmnhXxVPqXg7x5os2otrEOn2M5tL5&#10;87pIjG45J9MDrzyfSjwP8Mbnxd4L0251DxFfwweUfslrZsESEZPLf3jnPp9aAPbKK8u+Gepapqll&#10;4n8J6lqMjX2ms1tFfqx80KwZQ4PUlSMg9eRWBr3hfwjotrMyeOb1NYjQtHIb8SHzAOAQoyOeOuaA&#10;PcKK8Sl+IuuS/A9NTilc6ktx9jlvAPmVc/f+uNq59TnrVvR/AOj6xZxXHh/x1fvrDJvE4vAxLY53&#10;R8MB7E/nQB7FRXj3j7xhFqnjiTw7d66/h7RbOJXuZrdiJbh2AOwEDgYb6cHOeBWA3iDSvA3iDSLj&#10;wx4mutVsp51hvdPuJC42njcMgds9uuPpQB9AUV4t4u8X2viTxxf6NqXiGXw/oOnARsLdikl1LxuB&#10;IB4HP5e/FHSNf0/wj410O38N+JLjWdK1GcW1zZ3Ll/KZiArgkDuew7e9AHu9FeJW+j6v4o+J3i/T&#10;7TW5tKswyGdosmQrjhU5+UE9a0PFLaj4Yt/DXgPQ9TnW7vXcyahIf3qxly3BH1bpzhfegDtPidr1&#10;54X8D6lqdg6x3cHl7GZQwG6VFPB9ia3NFupL7RrC4lOZZreORyBjkqCa8Z+I3wtXwn4F1G+t9e1S&#10;4KiMXEFxKGinzKgHAAxgnPOelew+Gf8AkW9K/wCvSL/0AUAaVFcN8XPFt54X8PQR6a2zU9QnW2gf&#10;GSmerD36D8axL34P3VjpMt/aeJdXbxFHGZPtBuCUkcDJXHXB6dT+PSgD1SivEvE3jS58WfAwam7m&#10;K+W4SGdovkyyv1GPUEH8TWpJ8JdS1nR49Qn8U6lJrXkiSAxvshjOMhQvUDOOQR64oA9ZrI8Xa1J4&#10;d8M6lqcUayyWsLSKj5wSOxxWB8H/ABVdeLPBkVxfMZLy3la2lkPVyoBBPvhhmr3xQ/5J7r//AF6t&#10;QByGkePPiFrumwX9j4UsZ7Sdd0cn2pV3DOOhcHtV/VvHnifw14LvdX1nRLWyvIp444oBMHV0bAJJ&#10;Vjzmuc8Ba949tfB+mRaV4Ytb3T1jxDPJdIrONx5ILjHOe1XPidfa3f8AwlvJdf06LTL37XGohhkD&#10;gpkYOQT3z37UAX7Xxf8AEi8toriHwjYvFKgdG+1oMqRkHmT0p+ufETxN4T0XTdQ1vQ7a0Wa9Nvco&#10;ku/ZHhSrAqxGT+86+gqpo/iT4jR6PYpbeErOW3WCMRyNdoCy7Rgn953FdB4i0bU/G3wyu7bVrCOy&#10;1iSNpBbRMJAkiOSgBBPUAd/4jQB26sJFDKQysMgg5BFcboXji517x9rOiwW8X9m6YgElzzvMnA2+&#10;g53f981n+AfHEbfCVNWuG3SaZbvDKG4y0Y+UfUjZ+JpnwN0aSz8IyarcndeavO11Ix67ckL/AOzH&#10;/gVABrXxk02PxFouk6PJFqMt3epb3LFWAhVnC8HjLcn16V6NXk3xU020sfGHgFra1ht2k1Vd5ijC&#10;lv3kXXA5616zQAUUVy158UPC2n3k9rcazBFcQSNFJGwbKspwR09RQB0dreW99F5ttPHcR5xvicMM&#10;+mRU1eKfBfx74f8ADngsWmpanDaXP2iR/LcNnBxg8D2r2DS9VtNa0+G9sZluLWYEpKucNgkHr7g0&#10;AU/F2tSeHfDOpanFGsslrC0io+cEjscV5/pHjz4ha7psF/Y+FLGe0nXdHJ9qVdwzjoXB7V1/xQ/5&#10;J7r/AP16tXnngLXvHtr4P0yLSvDFre6eseIZ5LpFZxuPJBcY5z2oA2JPiV4p0HVtHh8SaFaabaah&#10;c+R5kcwcr935sqxA+939DXqdeV+OtL1zxf8AC+/m1rTI9N1axl+1QwwSCT5EAychjyVL8Z7CtWT4&#10;gD/hT/8AwkQk/wBKNnsznn7R/q//AEPn6UAW/BfjyfxZrPiBfKt4dI02XyY7ncd0hycsc8YwufxF&#10;Ycnxa1TxFqM9r4O8PtrEMDbXvZ38uIn2zgD2yQfash9Lm8H/ALPN2ULR3V5Ek8xzz++kRSP++CAf&#10;xr0D4Z6VBo/gPRIoFUCS1jndlH3mdQxPv1/ICgDG8N/ETV7jxFa6H4g8OTaTd3O8RXCPvhcqpYjP&#10;Top6E9q9AprRqzKWUMVOVJHQ4IyPwJ/On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VCH/kOXn/XtD/6FLV+qEP8AyHLz/r2h/wDQpaAL9FFFABRRRQAUUUUAFFFFABRRRQAU&#10;UUUAFFFFABRRRQAUUUUAFFFFABRRRQAUUUUAFFFFABRRRQBQm/5Dln/17Tf+hRVfqhN/yHLP/r2m&#10;/wDQoqv0Aed/HLRXv/B41K3+W80mZbqNhnIXOGx+jf8AAazfgyZvFGseIfGF1HskvJRbQLn7qKAS&#10;P0Qfga9TkjSaN45EWSNwVZWGQQeoI9KZa2kFjCIreGO3iByEiQKv5CgDxXxs+lWXxekuPGMUsuht&#10;aKLEsrPErYXOQOSM7+B6jiqGsa1oOs+PvBbeHdKWysI7/b9qjtRBHcNvjyFAAJ2jHX+/XvN1Z299&#10;F5VzBHcR5zslQMM+uDTG020fyC1rCxt/9TmMfu+n3eOOg6elAHnmlf8AJf8AWf8AsDr/AOhRVF+0&#10;J/yKWlf9hWL/ANFyV6WtnbrdNciCMXLLsaYIN5X0J644H5Ul1ZW99GqXNvFcIrbgsqBgD64PfmgD&#10;xbxs+lWXxekuPGMUsuhtaKLEsrPErYXOQOSM7+B6jiqGsa1oOs+PvBbeHdKWysI7/b9qjtRBHcNv&#10;jyFAAJ2jHX+/XvN1Z299F5VzBHcR5zslQMM+uDTG020fyC1rCxt/9TmMfu+n3eOOg6elAHlHiPUo&#10;PBfxsh1jVWa3028sfLS42FlDAYIOAfQf99CqvijxFY+KfiN4EvtOlM1qZ3jWQqV3FXAJAPOK9kur&#10;O3vovKuYI7iPOdkqBhn1waj/ALLsg0DfY7fdB/qj5S5j/wB3jj8KAPH777H8OfiZq11r1gLjQtZI&#10;ljvGt/NWKTOSDwe5bOOcYOK6S18f+CLnWdPstIs4b+9nmRUa2stoiyw+csVGMdeP0r0OaGO4jaOW&#10;NZY24KOAQfqDUVnp1pp6straw2wY5YQxhM/XAoAsV5drf/Jwfh//ALBTf+169RqBrK3e6S6a3ia5&#10;RdqzFBvA54B645P50AeT6v4q+Gviqa4bX7UWeoxkxyedBIsvHGd0Y+b2zz7Vc+A9tNDY648P2kaD&#10;Jd500XPUp82SPqNnTuDXpF1pNjfSLJc2dvcOvRpYlYj8SKtKoVQqjAHAAoAxfGuiv4i8J6rp0QzN&#10;cW7LGM4y+MqPzArzfwD8XNF8N+E7fSdaNxZanp4MDW5gZmfBOMYGAcYGDivY68nl8XeLWuMzfDmO&#10;XVFOEu/MUqpHQ52nj/gVAGV4Gs/+E5t/iTCkclq2oTBo0nG1kY+YVDDtzjNO8B+MfDGhaLFo3imw&#10;h0zV7HMTm6s93mAE4OQp5xxz6V23wx8JX/h2z1G91d1bWNUuTc3KxkFU64UY9y3TjnHaurvNMs9Q&#10;2/arSC529POjV8fmKAPPm8UaD4m8H+M/7BsRDb2+myq10tuIVmLRycLwCQNvf16Vj+APi94b8OeB&#10;9Psb+4nhvLWLBh+zsTJliRtIGO/civXvs0P2cweUnkFdhi2jbt6Yx0xVdtF09liDWFsRCMRgwr8n&#10;fjjj8KAPEbfR9b1DwP438Sw20ltc6zKrxQgHzRbh8tj6q2PcKfUU7RPEXw+s/CkNvZ6MNQ12S32N&#10;A1mZJvN24Lb2GAM5PB6dq95qrDplnbzSyxWkEcsoIkdI1DPnrk45oA8e+GXiTT/DHwlW51S1e60+&#10;W/kgmVYxIACucsp6jjH41g+OF8C6jZQN4OWT/hIpJk+zx2KSqckjOQRge2Oc19BW9jbWcJhgt4oI&#10;TnMcaBV568Co7XSbGxlaS3s7e3kbq8USqT+IFAHjmpW//Cv/AB8useIbAX2k6paRpcXHk+asNwEU&#10;MT7llJ47Nx0xXRSfETwI11awabZQapeTyKiR2thgrkgbiWUYA6+vFelSRrKjI6q6MMFWGQar2el2&#10;enlja2kFsW+95Mapn64FAHj999j+HPxM1a616wFxoWskSx3jW/mrFJnJB4PctnHOMHFdJa+P/BFz&#10;rOn2WkWcN/ezzIqNbWW0RZYfOWKjGOvH6V6HNDHcRtHLGssbcFHAIP1BqKz06009WW1tYbYMcsIY&#10;wmfrgUAeb+Av+SueOf8AtlUXxYE/hnxf4a8XrDJNZ2Za3uvLGWRTnn8Qz/iB616fHZ28M8k8cEcc&#10;0v35FQBn+p71KyiRSrAMrDBBGQRQB4r8Uvipo3ijwTqGnaOLi/eRYnmmWBkjt1Eqn5ywHJIC8cZb&#10;rXrPhn/kW9K/69Iv/QBUy6PYR2r2y2Vuts5y0IiUIx9SMYPQflVpEWNFRFCqowFUYAHpQB578bPD&#10;95qnh+y1HT4mnu9KuVufKUZLJ/Fgd8EKfoDVfUPjp4ebw7JNZzyvqskRWKxELeYspGACcYwD3zXp&#10;lVV0uyW6N0tnALk8mYRLv/PGaAPDta8M3XhX4Am2vYzDdzXSXEkTdU3MAAffAFdV/wALz8O2Ph2N&#10;baSe41SOIRpYmBwxkAwATjGM+hzWx8ZtHvdc8C3Fpp9tJd3LTRsIohliA3JrptN0i1jt7SaSzhF4&#10;kSAymJd4IUDrjNAHM/Brw3deGfBUSXyGK7u5mu5I2GCu4AAH3wo/OtH4of8AJPdf/wCvVq6imTQx&#10;3ETRSxrLGwwyOAQR6EGgDk/hH/yTjQv+uJ/9Casn4+f8k5uv+u8X/oVegwW8VrCsUMaQxLwqRqFU&#10;fQCm3VpBfQmK4hjuIiclJUDL+RoA8+0P4zeDrPRdPt5tY2SxW8aOv2WY4YKARwnrXZ+HfE2meLLB&#10;r3Srn7VbK5jMnlsnzAAkYYA9xTv+EZ0j/oFWP/gMn+FW7Syt7CMx21vFbR53bIUCjPrgUAfOfiiz&#10;vtE8Ta14Isl22ut38E0OCQFRiTge2SoP+5X0ZY2UWm2NvaQLtgt41ijX0VQAB+QpJNPtZrpLmS2h&#10;e5jGEmaMF1HPAPUdT+dWKAPD/id480HVfFHg+W11BZo9O1ESXTBHHlKHjJJyOfunp6V69oHiTTvF&#10;FibzS7pbu2VzGZFVl+YAEjkD1FK3hvSWYs2l2RJOSTbp/hVq0srewjMdtbxW0ed2yFAoz64FAE9Z&#10;c3hXRbiZ5ZdHsJZZGLO72qFmJOSSSOTWpRQB5N8DPDem33gYSX2l2txP9pkG+4t1ZscYGSM4r1O1&#10;tILG3SC2hjt4E+7HEgVV5zwBU1FAHL/FD/knuv8A/Xq1QfCP/knGhf8AXE/+hNXWTQx3ETRSxrLG&#10;wwyOAQR6EGkgt4rWFYoY0hiXhUjUKo+gFACyxpNG8cih43BVlYcEHqK+a4dLvW8RJ8OGDNYprBuS&#10;xGCYQufy2fN9TX0vVf8As+1+2G7+zQ/aiMef5Y34xj73XpQBm+LvDieJvC9/pAKwi4i2I2OFYYK/&#10;gCBXm3gf4oReCbGPw34uhn0y6sR5cVwYmdHjH3egJ46AgEEYr2OoLuxtr+MJdW8Vyg5CzIGH60Ac&#10;VovxZsfFXii10vRLS5vbZi5uL5omWOJQjEds8sFHOOtX/DfxBh8ReLNZ0NLOSGTTSwaZnBD4fbwM&#10;cV1Fvaw2cQighjgjHRI1CgfgKZDp9rb3Ek8VtDFPJ9+RIwGbvyR1oAs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UIf+Q5ef9e0P/oUtX6oQ/8AIcvP+vaH/wBCloAv0UUUAFFF&#10;FABRRRQAUUUUAFFFFABRRRQAUUUUAFFFFABRRRQAUUUUAFFFFABRRRQAUUUUAFFFFAFCb/kOWf8A&#10;17Tf+hRVfqtdafDeyRvJ5geMFVaOV4zg4yMqR6D8qh/sW3/56Xf/AIGTf/F0AX6Kof2Lb/8APS7/&#10;APAyb/4uj+xbf/npd/8AgZN/8XQBfoqh/Ytv/wA9Lv8A8DJv/i6P7Ft/+el3/wCBk3/xdAF+iqH9&#10;i2//AD0u/wDwMm/+Lo/sW3/56Xf/AIGTf/F0AX6Kof2Lb/8APS7/APAyb/4uj+xbf/npd/8AgZN/&#10;8XQBfoqh/Ytv/wA9Lv8A8DJv/i6P7Ft/+el3/wCBk3/xdAF+iqH9i2//AD0u/wDwMm/+Lo/sW3/5&#10;6Xf/AIGTf/F0AX6Kof2Lb/8APS7/APAyb/4uj+xbf/npd/8AgZN/8XQBfoqh/Ytv/wA9Lv8A8DJv&#10;/i6P7Ft/+el3/wCBk3/xdAF+iqH9i2//AD0u/wDwMm/+Lo/sW3/56Xf/AIGTf/F0AX6Kof2Lb/8A&#10;PS7/APAyb/4uj+xbf/npd/8AgZN/8XQBfoqh/Ytv/wA9Lv8A8DJv/i6P7Ft/+el3/wCBk3/xdAF+&#10;iqH9i2//AD0u/wDwMm/+Lo/sW3/56Xf/AIGTf/F0AX6Kof2Lb/8APS7/APAyb/4uj+xbf/npd/8A&#10;gZN/8XQBfoqh/Ytv/wA9Lv8A8DJv/i6P7Ft/+el3/wCBk3/xdAF+iqH9i2//AD0u/wDwMm/+Lo/s&#10;W3/56Xf/AIGTf/F0AX6Kof2Lb/8APS7/APAyb/4uj+xbf/npd/8AgZN/8XQBfoqh/Ytv/wA9Lv8A&#10;8DJv/i6P7Ft/+el3/wCBk3/xdAF+iqH9i2//AD0u/wDwMm/+Lo/sW3/56Xf/AIGTf/F0AX6Kof2L&#10;b/8APS7/APAyb/4uj+xbf/npd/8AgZN/8XQBfoqh/Ytv/wA9Lv8A8DJv/i6P7Ft/+el3/wCBk3/x&#10;dAF+iqH9i2//AD0u/wDwMm/+Lo/sW3/56Xf/AIGTf/F0AX6Kof2Lb/8APS7/APAyb/4uj+xbf/np&#10;d/8AgZN/8XQBfoqh/Ytv/wA9Lv8A8DJv/i6P7Ft/+el3/wCBk3/xdAF+iqH9i2//AD0u/wDwMm/+&#10;Lo/sW3/56Xf/AIGTf/F0AX6Kof2Lb/8APS7/APAyb/4uj+xbf/npd/8AgZN/8XQBfoqh/Ytv/wA9&#10;Lv8A8DJv/i6P7Ft/+el3/wCBk3/xdAF+iqH9i2//AD0u/wDwMm/+Lo/sW3/56Xf/AIGTf/F0AX6K&#10;of2Lb/8APS7/APAyb/4uj+xbf/npd/8AgZN/8XQBfoqh/Ytv/wA9Lv8A8DJv/i6P7Ft/+el3/wCB&#10;k3/xdAF+iqH9i2//AD0u/wDwMm/+Lo/sW3/56Xf/AIGTf/F0AX6Kof2Lb/8APS7/APAyb/4uj+xb&#10;f/npd/8AgZN/8XQBfoqh/Ytv/wA9Lv8A8DJv/i6P7Ft/+el3/wCBk3/xdAF+iqH9i2//AD0u/wDw&#10;Mm/+Lo/sW3/56Xf/AIGTf/F0AX6Kof2Lb/8APS7/APAyb/4uj+xbf/npd/8AgZN/8XQBfoqh/Ytv&#10;/wA9Lv8A8DJv/i6P7Ft/+el3/wCBk3/xdAF+iqH9i2//AD0u/wDwMm/+Lo/sW3/56Xf/AIGTf/F0&#10;AX6Kof2Lb/8APS7/APAyb/4uj+xbf/npd/8AgZN/8XQBfoqh/Ytv/wA9Lv8A8DJv/i6P7Ft/+el3&#10;/wCBk3/xdAF+iqH9i2//AD0u/wDwMm/+Lo/sW3/56Xf/AIGTf/F0AX6Kof2Lb/8APS7/APAyb/4u&#10;j+xbf/npd/8AgZN/8XQBfoqh/Ytv/wA9Lv8A8DJv/i6P7Ft/+el3/wCBk3/xdAF+iqH9i2//AD0u&#10;/wDwMm/+Lo/sW3/56Xf/AIGTf/F0AX6Kof2Lb/8APS7/APAyb/4uj+xbf/npd/8AgZN/8XQBfoqh&#10;/Ytv/wA9Lv8A8DJv/i6P7Ft/+el3/wCBk3/xdAF+iqH9i2//AD0u/wDwMm/+Lo/sW3/56Xf/AIGT&#10;f/F0AX6Kof2Lb/8APS7/APAyb/4uj+xbf/npd/8AgZN/8XQBfoqh/Ytv/wA9Lv8A8DJv/i6P7Ft/&#10;+el3/wCBk3/xdAF+iqH9i2//AD0u/wDwMm/+Lo/sW3/56Xf/AIGTf/F0AX6Kof2Lb/8APS7/APAy&#10;b/4uj+xbf/npd/8AgZN/8XQBfoqh/Ytv/wA9Lv8A8DJv/i6P7Ft/+el3/wCBk3/xdAF+iqH9i2//&#10;AD0u/wDwMm/+Lo/sW3/56Xf/AIGTf/F0AX6Kof2Lb/8APS7/APAyb/4uj+xbf/npd/8AgZN/8XQB&#10;foqh/Ytv/wA9Lv8A8DJv/i6P7Ft/+el3/wCBk3/xdAF+iqH9i2//AD0u/wDwMm/+Lo/sW3/56Xf/&#10;AIGTf/F0AX6Kof2Lb/8APS7/APAyb/4uj+xbf/npd/8AgZN/8XQBfoqh/Ytv/wA9Lv8A8DJv/i6P&#10;7Ft/+el3/wCBk3/xdAF+iqH9i2//AD0u/wDwMm/+Lo/sW3/56Xf/AIGTf/F0AX6Kof2Lb/8APS7/&#10;APAyb/4uj+xbf/npd/8AgZN/8XQBfoqh/Ytv/wA9Lv8A8DJv/i6P7Ft/+el3/wCBk3/xdAF+iqH9&#10;i2//AD0u/wDwMm/+Lo/sW3/56Xf/AIGTf/F0AX6Kof2Lb/8APS7/APAyb/4uj+xbf/npd/8AgZN/&#10;8XQBfoqh/Ytv/wA9Lv8A8DJv/i6P7Ft/+el3/wCBk3/xdAF+iqH9i2//AD0u/wDwMm/+Lo/sW3/5&#10;6Xf/AIGTf/F0AX6Kof2Lb/8APS7/APAyb/4uj+xbf/npd/8AgZN/8XQBfoqh/Ytv/wA9Lv8A8DJv&#10;/i6P7Ft/+el3/wCBk3/xdAF+iqH9i2//AD0u/wDwMm/+Lo/sW3/56Xf/AIGTf/F0AX6Kof2Lb/8A&#10;PS7/APAyb/4uj+xbf/npd/8AgZN/8XQBfoqh/Ytv/wA9Lv8A8DJv/i6P7Ft/+el3/wCBk3/xdAF+&#10;iqH9i2//AD0u/wDwMm/+Lo/sW3/56Xf/AIGTf/F0AX6Kof2Lb/8APS7/APAyb/4uj+xbf/npd/8A&#10;gZN/8XQBfoqh/Ytv/wA9Lv8A8DJv/i6P7Ft/+el3/wCBk3/xdAF+iqH9i2//AD0u/wDwMm/+Lo/s&#10;W3/56Xf/AIGTf/F0AX6Kof2Lb/8APS7/APAyb/4uj+xbf/npd/8AgZN/8XQBfoqh/Ytv/wA9Lv8A&#10;8DJv/i6P7Ft/+el3/wCBk3/xdAF+iqH9i2//AD0u/wDwMm/+Lo/sW3/56Xf/AIGTf/F0AX6Kof2L&#10;b/8APS7/APAyb/4uj+xbf/npd/8AgZN/8XQBfoqh/Ytv/wA9Lv8A8DJv/i6P7Ft/+el3/wCBk3/x&#10;dAF+iqH9i2//AD0u/wDwMm/+Lo/sW3/56Xf/AIGTf/F0AX6Kof2Lb/8APS7/APAyb/4uj+xbf/np&#10;d/8AgZN/8XQBfoqh/Ytv/wA9Lv8A8DJv/i6P7Ft/+el3/wCBk3/xdAF+iqH9i2//AD0u/wDwMm/+&#10;Lo/sW3/56Xf/AIGTf/F0AX6Kof2Lb/8APS7/APAyb/4uj+xbf/npd/8AgZN/8XQBfoqh/Ytv/wA9&#10;Lv8A8DJv/i6P7Ft/+el3/wCBk3/xdAF+iqH9i2//AD0u/wDwMm/+Lo/sW3/56Xf/AIGTf/F0AX6K&#10;of2Lb/8APS7/APAyb/4uj+xbf/npd/8AgZN/8XQBfoqh/Ytv/wA9Lv8A8DJv/i6P7Ft/+el3/wCB&#10;k3/xdAF+iqH9i2//AD0u/wDwMm/+Lo/sW3/56Xf/AIGTf/F0AX6Kof2Lb/8APS7/APAyb/4uj+xb&#10;f/npd/8AgZN/8XQBfoqh/Ytv/wA9Lv8A8DJv/i6P7Ft/+el3/wCBk3/xdAF+iqH9i2//AD0u/wDw&#10;Mm/+Lo/sW3/56Xf/AIGTf/F0AX6Kof2Lb/8APS7/APAyb/4uj+xbf/npd/8AgZN/8XQBfoqh/Ytv&#10;/wA9Lv8A8DJv/i6P7Ft/+el3/wCBk3/xdAF+iqH9i2//AD0u/wDwMm/+Lo/sW3/56Xf/AIGTf/F0&#10;AX6Kof2Lb/8APS7/APAyb/4uj+xbf/npd/8AgZN/8XQBfoqh/Ytv/wA9Lv8A8DJv/i6P7Ft/+el3&#10;/wCBk3/xdAF+iqH9i2//AD0u/wDwMm/+Lo/sW3/56Xf/AIGTf/F0AX6Kof2Lb/8APS7/APAyb/4u&#10;j+xbf/npd/8AgZN/8XQBfoqh/Ytv/wA9Lv8A8DJv/i6P7Ft/+el3/wCBk3/xdAF+iqH9i2//AD0u&#10;/wDwMm/+Lo/sW3/56Xf/AIGTf/F0AX6Kof2Lb/8APS7/APAyb/4uj+xbf/npd/8AgZN/8XQBfoqh&#10;/Ytv/wA9Lv8A8DJv/i6P7Ft/+el3/wCBk3/xdAF+iqH9i2//AD0u/wDwMm/+Lo/sW3/56Xf/AIGT&#10;f/F0AX6Kof2Lb/8APS7/APAyb/4uj+xbf/npd/8AgZN/8XQBfoqh/Ytv/wA9Lv8A8DJv/i6P7Ft/&#10;+el3/wCBk3/xdAF+iqH9i2//AD0u/wDwMm/+Lo/sW3/56Xf/AIGTf/F0AX6Kof2Lb/8APS7/APAy&#10;b/4uj+xbf/npd/8AgZN/8XQBfoqh/Ytv/wA9Lv8A8DJv/i6P7Ft/+el3/wCBk3/xdAF+iqH9i2//&#10;AD0u/wDwMm/+Lo/sW3/56Xf/AIGTf/F0AX6Kof2Lb/8APS7/APAyb/4uj+xbf/npd/8AgZN/8XQB&#10;foqh/Ytv/wA9Lv8A8DJv/i6P7Ft/+el3/wCBk3/xdAF+iqH9i2//AD0u/wDwMm/+Lo/sW3/56Xf/&#10;AIGTf/F0AX6Kof2Lb/8APS7/APAyb/4uj+xbf/npd/8AgZN/8XQBfoqh/Ytv/wA9Lv8A8DJv/i6P&#10;7Ft/+el3/wCBk3/xdAF+iqH9i2//AD0u/wDwMm/+Lo/sW3/56Xf/AIGTf/F0AX6Kof2Lb/8APS7/&#10;APAyb/4uj+xbf/npd/8AgZN/8XQBfoqh/Ytv/wA9Lv8A8DJv/i6P7Ft/+el3/wCBk3/xdAF+iqH9&#10;i2//AD0u/wDwMm/+Lo/sW3/56Xf/AIGTf/F0AX6Kof2Lb/8APS7/APAyb/4uj+xbf/npd/8AgZN/&#10;8XQBfoqh/Ytv/wA9Lv8A8DJv/i6P7Ft/+el3/wCBk3/xdAF+iqH9i2//AD0u/wDwMm/+Lo/sW3/5&#10;6Xf/AIGTf/F0AX6Kof2Lb/8APS7/APAyb/4uj+xbf/npd/8AgZN/8XQBfoqh/Ytv/wA9Lv8A8DJv&#10;/i6P7Ft/+el3/wCBk3/xdAF+iqH9i2//AD0u/wDwMm/+Lo/sW3/56Xf/AIGTf/F0AX6Kof2Lb/8A&#10;PS7/APAyb/4uj+xbf/npd/8AgZN/8XQBfoqh/Ytv/wA9Lv8A8DJv/i6P7Ft/+el3/wCBk3/xdAF+&#10;iqH9i2//AD0u/wDwMm/+Lo/sW3/56Xf/AIGTf/F0AX6Kof2Lb/8APS7/APAyb/4uj+xbf/npd/8A&#10;gZN/8XQBfoqh/Ytv/wA9Lv8A8DJv/i6P7Ft/+el3/wCBk3/xdAF+iqH9i2//AD0u/wDwMm/+Lo/s&#10;W3/56Xf/AIGTf/F0AX6Kof2Lb/8APS7/APAyb/4uj+xbf/npd/8AgZN/8XQBfoqh/Ytv/wA9Lv8A&#10;8DJv/i6P7Ft/+el3/wCBk3/xdAF+iqH9i2//AD0u/wDwMm/+Lo/sW3/56Xf/AIGTf/F0AX6Kof2L&#10;b/8APS7/APAyb/4uj+xbf/npd/8AgZN/8XQBfoqh/Ytv/wA9Lv8A8DJv/i6P7Ft/+el3/wCBk3/x&#10;dAF+iqH9i2//AD0u/wDwMm/+Lo/sW3/56Xf/AIGTf/F0AX6Kof2Lb/8APS7/APAyb/4uj+xbf/np&#10;d/8AgZN/8XQBfoqh/Ytv/wA9Lv8A8DJv/i6P7Ft/+el3/wCBk3/xdAF+iqH9i2//AD0u/wDwMm/+&#10;Lo/sW3/56Xf/AIGTf/F0AX6Kof2Lb/8APS7/APAyb/4uj+xbf/npd/8AgZN/8XQBfqhD/wAhy8/6&#10;9of/AEKWj+xbf/npd/8AgZN/8XU1rp8NlJI8fmF5AFZpJXkOBnAyxPqfzoAs0UUUAFFFFABRRRQA&#10;UUUUAFFFFABRRRQAUUUUAFFFFABRRRQAUUUUAFFFFABRRRQAUUUUAFFFFABRRRQAUVx3xD+MngT4&#10;S20c/jTxhonhZJRmIarfxW7y/wC4rMGfofug9D6VwWi/tt/ATXr1LS0+LXhXz3IVRcaikAJPQBpN&#10;oz+NAHt1FQ2d5BqFrFc2s8dzbyrujmhcOjg9CCOCKmoAKKKKACiiigAooooAKK8d/aM/au8Afss2&#10;Oh3fjy6vrWHWZJYrQ2Vo1wS0YUtkDpw610PwM+OfhX9ojwDD4y8GzXNxok08tskl3AYX3xnDfKec&#10;ZoA9BooooAKKKKACis/xBr+n+FdB1LW9Xu47DSdNtpby8u5jhIYY0LyOx9FVST9K89+Gv7UXwo+M&#10;PiJtB8F+OtJ8R6wsDXJs7GUs4iUgM+MdAWX8xQB6lRRRQAUUUUAFFFFABRRRQAUUV86/Hz9vT4Tf&#10;s2eOI/CXja+1S21iSzjvlSz09508p2dVO4HrlG4oA+iqKxfBPi7TviB4L0DxTo7ySaTrmn2+p2by&#10;oUdoZo1kjLKeh2sMjtW1QAUUUUAFFeD/ALXn7Wmj/sheCdG8S6zoV9r9vqeo/wBnJDYyojo3lPJu&#10;JbjGEI/Gj9kP9rTR/wBr3wTrPiXRtCvtAt9M1H+znhvpUd3bykk3ArxjDgfhQB7xRRRQAUUUUAFF&#10;fLvxA/4KQ/Bb4Z/EzU/AWuajq8XiHT7xbGeOHTHkjEpxgBwcEfMOa2f2xP2ztD/Y70vwxe614d1D&#10;xAmuzTwxLYSpGYjEqElt/XO8dPSgD6Jorxr9lL9pfS/2rvhfJ420jRrzQ7RNQm0/7LeyI8m6NUYt&#10;leMHePyr2WgAooooAKKKKACiiigAooooAKKKKACiiigAooooAKKKKACiiigAor5p+Nv/AAUL+D37&#10;PvxCvvBXi/UNVt9ds44pZY7XTnmjCyIHXDA88MK+idF1a317R7DU7QsbW9gjuYiwwdjqGXI7HBFA&#10;F2iiigAoorx39oz9q7wB+yzY6Hd+PLq+tYdZklitDZWjXBLRhS2QOnDrQB7FRXn3wM+OfhX9ojwD&#10;D4y8GzXNxok08tskl3AYX3xnDfKecZr0GgAooooAKKKKACiivLfiV+1F8KPg94iXQfGnjrSfDmsN&#10;AtyLO+lKuYmJCvjHQlW/I0AepUVn+H9f0/xVoOm63pF3Hf6TqVtFeWd3CcpNDIgeN1PoysCPrWhQ&#10;AUUUUAFFFFABRRRQAUUUUAFFeO/tGftXeAP2WbHQ7vx5dX1rDrMksVobK0a4JaMKWyB04da6H4Gf&#10;HPwr+0R4Bh8ZeDZrm40SaeW2SS7gML74zhvlPOM0Aeg0UV86/Hz9vT4Tfs2eOI/CXja+1S21iSzj&#10;vlSz09508p2dVO4HrlG4oA+iqKxfBPi7TviB4L0DxTo7ySaTrmn2+p2byoUdoZo1kjLKeh2sMjtW&#10;1QAUUUUAFFFFABRRRQAUUUUAFFFFABRRRQAUUV8M/H7/AIKteEfgD8XvEngDUfA2tape6JLHFJeW&#10;tzCscm+JJAQG5HDgc+lAH3NRXD+PPjV4M+FXg/TfE3jXX7PwtpF/JHBDc6g+1DM8bSLHkDrtRz/w&#10;E1L8L/jJ4J+NOkXeqeBvElj4m0+1n+zT3Fi5ZI5dobYSQOcMD+NAHZ0UUUAFFFFABRXkn7RH7UXg&#10;T9l3RNJ1bx3c3ttZ6pcNa2zWVq05MiruIIHQYrT+Anx/8I/tJeBn8W+Cp7q40ZbuSxL3luYH81Ap&#10;YbT2w680AekUUUUAFFFFABRRRQAUV5/8fPjBZfAP4Q+JPH+oafPqllokKTSWdqyrJIGlSPCluBy4&#10;PPpXiP7IX/BQbw5+19401rw5ovhTVNAn0vT/AO0Hmv543V18xI9oC85y4P4UAfV1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Xzp+3h+08/7KvwFvvEmnJHN4n1KddL0aOVdyLcOrMZW&#10;HdY0R2weCQqn71fRdfmX/wAFwIbpvh/8LJkEn2JdUvUlIPyeYYoymR64WTH40AfE/wCzb+zH8Sf+&#10;CgfxS17Ub3xFIsUBWfXPFWsF7lkZ8iONEyDI5CnCZVVVTyPlB+yvEX/BD7R20MjQfinfJrCrkNqO&#10;lI1vI2OmEkDICe+Wx6Guu/4Il6hpsnwB8c2MTIdYh8Tme5UH5hA9pAsJPtujnx9DXzBrf/BT79qz&#10;wzZi71fSbPSrQuIxPfeGnhj3HOF3NgZ4PHtQB9zf8E0f2d/iD+zP4T8f+EvHkCoBrEc2mz29z51p&#10;cQmL5pIe6gt1DKrZ6ir37Qv/AAVD+D3wD8TXnhlX1Hxn4is3aG7tdBjRobWVeDHJM7Ku4HghN5U5&#10;BwRivHv2f/24viZ8Vf2MPjz4/wDEF1YjxF4Zt5IdLn0+1EAhZ7f5ZMZOWV2DD/dr84/2VfiZcfC/&#10;4kXfiSH4XWvxa1KO1YRWWoW8lylq7OubjYqtlv4QzDjccc4oA/Ur4V/8Fivg9468R2+keIdL1vwO&#10;LlxHHqWoLHNZqSQB5jxtuQZP3iu0AZLAV9Z/GT47+CPgH4Dk8X+NNch0vRgVSFlzJJdSMMrHCi5M&#10;jEAnjsCTgAmvwr/ag8UeKv2kPFWm+ILX4DS+Ab63t2guv7C0m4VL35so8i+WBuXkbsZIIBPyivWv&#10;2qvBHxJ8dfsK/s4eLr7RtWlsPDNlqel6tDLFIZLEJcCG2llQjKoYrYDeRgfKM/MMgH1BqH/BbT4Z&#10;Q6kY7LwH4rurANj7RK1tFIRnkiMSMOn+1+VfVf7Lf7Xfgj9rjw7q2qeDYdVs20mWOG9s9Wt1ilia&#10;QMUwUd1YHY3Ru3IFfk1+yn+3z4H+Bnw3tfA/iz4G+H/FdmskjXOtQrCLu6DuW/fJLE4lKg7R86ja&#10;qjHevqu6+NHwZ0T9iP48/Er9nSwk8I6rqEVlaaxo/MEumzTzLapIsIZli+S4kKtEdhKHGGVsAHq/&#10;x0/4Ku/Bv4NeJrzw7YLqnjnV7OQw3LaGkf2SGQdUM7sAxB4+QMOozkYrO+C//BXP4PfFLxTaeH9Z&#10;stX8C3d5IsNvd6ssclmzscKrSxsTGSSOWUKO7Cvy2/ZC+LFx8HfFWsa5YfCGy+K+peRHFCL61luF&#10;04FmLOqKjAM+ANxGQFIB5NWP2lNR8V/tA/EBPFVj8DrjwDM1qsF1Z6FpNwsNzIGY+ey+WAHIYKSB&#10;ztBPNAH3N/wXE/5FH4S/9f2o/wDouCvaP+CSM0dt+xbps00ixRR6tqDvI5AVVEgJJJ6ACvjv/goZ&#10;rGs69+xr+yxd+II7qLW/7PnhuxehhOZI4LeMs4YA7jtyc85NWNB+IWq/D/8A4I43CaRO1tNrviWb&#10;RppozhlgkkZ5VH+8sZQ+zmgD6n+LH/BYH4M/D/XrnSNAs9Z8dy27mOS+0pI47IsDghJZGBcdfmVS&#10;p4IYg5ro/wBnj/gqV8JPj54tsfCssWqeDPEV/KsFjDrKIbe6kb7saTIxAcngBwuSQASSBX5cfsdf&#10;HK++B8eu3+kfBDT/AIo6ldSJH/al9Zy3LWSBT+6QKjBN2SSRgnAB4ArlvjZb+MPir8U77xponwf1&#10;H4fvdNHKdN0HTLlIIp0ABljAQbGYgMdoHzZPUmgD+gr4p/Fjwn8FfBd94s8aa1b6FoVngSXM+WLM&#10;fuoiKCzueyqCTg8cV8Na/wD8FrvhZY6m0Gk+CvFWqWatt+1Si3t9w/vKnmMcdeuD04FfK/8AwVc+&#10;LniLxt4s+FGg6o01raW/g2x1qayckf6bdBvNZ1wPmAjRRkZHzdMkV+g37Bv7LPw78D/sw+BdQl8K&#10;aPq2t+JtGttX1LUr+yjuJpzcxiZYyzqcIiyKgUcfKTySSQDxP49/8FSvhf8AEj9lvxtB4d0jXptR&#10;1yxuPDU9jewJBJYyXlncrFMzBmR0zG/Ctu45AzX5+fsNftM6V+yf8aLjxrrGjXmu2kmkz6cLWxkR&#10;JA0jxMGy3GB5Z/Ov1c+Lf7G/w2+C3wj/AGjfFvhTRoNPh1/wVfyNo3ko1pZXEFndETWwIzET5n3R&#10;wpHy4BxX59/8Eg9D03xB+1Ze2uqafa6lbDw1eOIbyFZU3Ca3wdrAjPJ596AP1I/Zv/bQ8I/tB/BX&#10;xF8TpraTwT4c0LUJrC8l1q4j2oI4YZTIWXgAidQB1yPcV8+eNf8AgtH8JND1iW08P+GfEvie1jbb&#10;/aAjitIpfdFdt+On3lU+1cX/AMFnvEzeAfhf8O/Anh60t9G0TxHqN5qOoQafEsCTNapbqisqgBhm&#10;4Dc9409Bj5X/AGWf2lNS+DXwvOk6R+zhpPj/AO2yzNd+Ir7TZrp7wFiPLLeUyhFAC7AcZBJGSaAP&#10;1J/Zd/4KCfC39qnVH0LQpb7QfFaxtMNE1qJUlnRRlmhdGZHAHJGQ2ATtwCa7P9pD9rj4bfsr6Na3&#10;njjVpEvbwE2Wj6fEJ726A6sseQFUdN7sq54znivxG+Fem+OdH/ao8L+OdD+HWt+E7YeKre/i06z0&#10;+4WCzhe5BeBWKcRbGZOf4Tg1Y/bO+JOo/EP9t7xzf61Yv4gh0nxLJotvo5dws1taXBgW3Xb8yiTY&#10;xO3ndIx6mgD7/s/+C2nwyl1RYrrwH4rt9PLYNwjWzyAevl+YB/49X2T4X/aM8F/ED4I6n8UfCGoj&#10;xF4dsbG6vHWEGOUNBGXkhdXAKSDGMMO4PIIJ/IT46ftEeIfjZ8J5/BA/ZY03wsF8v7BqmkaNPHca&#10;eVdWPlYhHDKpUjOCG+lehf8ABNyz8X+E/hB+0toGuaPq2laTceE5r6BdQtpYYxMtvcI5QOoBZlZc&#10;47IvtQB9K/Cf/gr98L/iF4iu7HWtF1DwTptrYzX0uqapcxPH+7AxGqJlndiQFVQSTXp/7Ln/AAUC&#10;8G/tYfETxH4Z8L6DrGmW+j2B1D+0dW8qMTRiRI+EVm28vnk9B2r8mv8AgnH8F/CPx5/aa07wx430&#10;xtY0JdOurxrPz5IVkkjC7NzRsrYyegIz34r9JP20/hT4E/ZR/ZI+JniL4XeEdN8Ia7qtlb6FNf6e&#10;jJIba4uYo5VznuhYexIPagCt8Wv+Cwfwg+Hviy60PQtM1nxwLSQxT6npgijsywJBETu2ZMEfeChT&#10;1ViOa/Nz/goB+0Z4Y/aj+Nmm+NfCkGoWlh/YVtZTW2pxLHNDMksxZTtZlIw6kEE9exyB6p/wSl/Z&#10;V8FftGeOfGureO9OGuaR4Xt7QQ6XJK6RSz3DS7XfYQWCrbv8ucEsMg4xXI/8FRvhL4Q+DP7S1vof&#10;gnQbXw5pEug2t29nZ7hH5rSTKzAEnGQi9OOKAP2B/Z38VaR4J/Y3+Feva/qVtpGjaf4G0ee6vryQ&#10;RxQoLGHJYn/JJAr5j8a/8Fo/hJoesS2nh/wz4l8T2sbbf7QEcVpFL7ortvx0+8qn2rwX/goL8RNV&#10;0P8AYR/ZV8G2kzQ6Z4g8NWV7fBGx5v2TT7IRo3qu653Y6ZRT2FeO/ss/tKal8GvhedJ0j9nDSfH/&#10;ANtlma78RX2mzXT3gLEeWW8plCKAF2A4yCSMk0AfqT+y7/wUE+Fv7VOqPoWhS32g+K1jaYaJrUSp&#10;LOijLNC6MyOAOSMhsAnbgE19M1/PB8K9N8c6P+1R4X8c6H8Otb8J2w8VW9/Fp1np9wsFnC9yC8Cs&#10;U4i2Myc/wnBr+h+gD5V/4KGfFD4ZfCv4Y+G9R+KXw+/4WLo9xrAt7Ww3KPIn8mRvN+YgfdVl/wCB&#10;VX/Yb+Lnww8Wfs/+MfGfwy+Hh8A6Dpup3SXekoy7riaG0hlaQEEjlJEX/gNePf8ABbP/AJN/8Df9&#10;jOv/AKST1l/8Epv+TC/ix/2G9W/9NdpQB13wv/4LEfC/x54p/s3WtB1LwZpiW01zNq+p3EbxII0L&#10;BAiZZnYgKqqCSSKz4/8AgtP8JG8Viwbwp4qTQzN5X9rmKAkLnHmeT5m7b367sfw54r87v+Ce/wAI&#10;PC3xy/am8MeFPGWntqvh+aG7uJrMTPEJWigd0DMhDbdwBIBGcY6V7l/wVu/Zr8BfAXxN8OdS8CeH&#10;7bw3b6/b30V3Z2bv5TPbtBtcISQpInwcHB29M5JAP2Dj+JXheX4ep46Gu2S+EHsBqg1h5Atv9lKb&#10;xKWPQbeeee3WvhzxN/wWm+Emk+JJLLSvC3ijXdKjfYdUjjhgEg/vRxyOGI9N+w+oFfKfxU+KGs2f&#10;/BJf4O+HILh47bVvEF9Z3r7iTNb29zcypEf9kO0Rx/0yWvT/APglX+xb8Nvi98LNc+IXj/QIfFF2&#10;2rSaZYWd5I/2eCOOKNmcopAZ2aUj5s4CAjBJoA+LPj58StG+MX7W2u+NPDxnOja1rsF1bfao/LlC&#10;nyxhlycEEEdSOOtfrr/wUW+Lnwm+FGh+CJvir8NP+FkW17c3SWEO5B9kZViLt8xH3gVH/Aa/Jn9p&#10;zwXonw7/AG0fFXhvw5p8elaHp3iKGG0soSxSJMxnaMknGSe9fdn/AAXE/wCRR+Ev/X9qP/ouCgD6&#10;3/YW8bfD/wCIHwDg1/4b+C18AeGbjUbkf2TuU4lQqryEgkc7R+VeV/Gb/grd8Fvhbr91omkJq/ju&#10;/tXaKafRIo1skdTgqJpHXfz3RWU8/NXy74F+IOq/Dv8A4I2a5Po072t5qmtT6S1xG2GSGa5VZgP9&#10;6MOn0c1nf8Edf2efCPxQ8TeOfGXi3RrHxAfDwtLXTbPUIRNDHNL5jPMUYbSyiJApOcbmPBANAH1f&#10;8D/+CtPwo+MXjbRfCVzoviHwvrOs3kOn2LXcEdxbyzyyCOJC8TFlLMyjJTaM8kDmvVv2nP27/hZ+&#10;yrcRab4nv7rVPEs0XnR6DosSzXKofuvIWZUjU9tzAkcgHFaHxL/Yt+GHxF8beDPGMeg2vhvxV4X1&#10;mz1e21PRbaOB7n7PMkggnVQBIjbAMn5l/hIGQfwr0/4vaj45/aUf4ja/4VT4i6jqGrS6nL4dug8k&#10;d2x3MkJVAS0aDb8mMbYwpG2gD9PfDP8AwWr+Fep61Da6x4O8UaLYSOEN+oguBGCfvOiuGwO+3cfQ&#10;GvuHTfi14N1f4Zx/EK18R2D+CpLI6gNaaXZbiAAlnYtgrjBBUgEEEEAjFfiT+0/8aPFH7SnhPTNK&#10;/wCGbbfwXqOnXCywaxomj3CT+UFZTAcRAGMlg2D0KjHevR/g38O/if46/wCCZnxY8D2mg6219pPi&#10;O31O10qa3lSee1xE80cMbAFgGRpNozk7sDceQD6Y8bf8FovhHoOsTWfh/wANeJfE9vExX7escVrD&#10;Lj+KMO+8j/eVT7V6z+y7/wAFG/hx+1R4x/4RLRNL17Q/En2Z7oW2qW8ZikRMb9kkcjdMj7wWvyV/&#10;ZB/au0j9lXWNd/t/4U6L49N+yI0uo7Yb2y2bgyRu8cgCknJXaCSoyemP0h/Yz+NX7M/7QXxoTxH4&#10;K8Er8OfitaWM0ZsBFHbR30DAeaUEJ8qUrgEkqsmATgqCaAPvWvhj44f8FV/C/wABfjD4g+H3iH4f&#10;6897o90sMl3DcQ7JI2VXSVVODhkdWx719z1+R3/Ba74MnTfGHgn4oWVuFt9Ut20TUZFAA8+LMkDN&#10;6s0bSLn0gFAH6jeP/iRpHw9+GOveOr6Xz9E0nS5tWdoCCZokjMgCZ4JYAAepIr5r/ZQ/4KMaJ+1p&#10;8Sp/COgeBdZ0k2thJqFzqF5cRNFFGrKgBC85ZnUAfU9q+OvjD+1d/wAJF/wSe8BaAl5/xUGqXsfh&#10;S9RX+cQWBEhbPU5jWy3evnEHI6+2/wDBH34X2Pwz/Z38WfFbXZYtPTxBcSN9suTsjh06yDhpCx4V&#10;fMNxuPTEanPHABb8Uf8ABav4T6bevDonhDxXrUSnH2mVLe1R+vKgyM2On3gp68evWfBz/grp8Gvi&#10;h4kstC1e21nwNeXkixRXWsRxNZb2OFVpo3JTJx8zqFGeWFfLUf7d37OH7P6y+Gfgz8A7fxZBu8l9&#10;c11kjmvTnht0kU00iknhWKYzwo6V8X/tKeOoPiX8ULnxJb/Dmz+FyX8Ech0SwiaOFzlh56qVUDeM&#10;ZKqASpPUmgD95v2uf2ptJ/ZF+G+m+MNZ0S9161vtWj0lbaxkRHV3hmlDktxgCAj/AIEK8C0H/gr9&#10;8ILz4aX3inV9P1bStQivmsrTw5F5dxfXeI0cyjBCRx5cDc7DJVsZIxXkv/BRjWLnxF/wTO+AWq3j&#10;GS7vrnQLqZiSSXfRrlmOTyeSetcv/wAEn/2UvhZ8bvhj4w8TeO/Clv4m1O11g6bb/bZZPKih8iJz&#10;hFYDcWc/MckYGMc5APqD9nD/AIKmfDH9oLx/ZeDH0vVvCGu6i/lad/aflyW91JjiISI3yuecBlwe&#10;gOSAfs6v50vi54PsvgL+2vq+h+Ho2g07w74uifT4fOZmiiWdJIk3nnKgqMnJ46nqf6LaAIby8g0+&#10;0nurqaO2toEaWWaZwiRooyzMx4AABJJr4L+In/BZT4Q+EfFE+laFofiDxfZ28nlyatZpFBbyYPJi&#10;8xgzjryVUHtkc123/BV7x3qfgj9jvXItLma3fXb+10e4kQ4YQOWeRfoyxbD7Oa+Kv+CUH7IfgL49&#10;jxn4u8f6SniK00aeCxsNMmkdYfNdWeSSRVI34GwKDxyxIJxgA+bv25vjl4d/aN/aI1bx54WS9h0j&#10;ULKyRYdQiEc8TxwIjowDMMhlPIJB9a/ePS/H/h34XfAXQvFHivV7bQtA0/RLOS5vrpsIg8lABgcs&#10;xJACgEkkAAk4r8Of+Cjvwz8MfCT9rDxL4b8H6Nb6DocNrZTRWNru8tGkt0dyMk4yxJx05r6S/wCC&#10;tPxC1WH4afAfwRDO0Oiz6Kur3MSnieZYoooi3+4Glx/109hQB7b4q/4LVfCrStWlttD8IeJ9dtI2&#10;Ki9cQ2qSY6Mis5bB5+8FPtX0R+y7+3R8Mf2sHurHwtdXmmeI7SIzz6DrESxXPlBtpkQqzJIuSM7W&#10;JGRuAyK/LP8AZ3/ae1L4V/B2y8M6Z+zFo3jazuFkN3rt9pc1y+plnbJd/KYFQPkCg4AX1zXG/sj6&#10;L458G/tkfDrxHp3gbXvD+n3HieC3eEWVwsVraXM3kyIZGXlFilYEt1C8+tAH9AlfmF/wXE/5FH4S&#10;/wDX9qP/AKLgr9Pa/ML/AILif8ij8Jf+v7Uf/RcFAHLfsY/t+fDL9lH9j/Q9I16S913xTNql9Muh&#10;6OivLFGZPleZ3ZVjU9hkseoUjmvrP9lv/gpN8Mv2oPFY8J2ltqPhTxVKrSWun6v5ZS8CglhDIjEF&#10;woLFCFOASM4OPnr/AIJnfsc/B74t/syx+KvGXgm08R67qGoXdrLdXs0p2xIwVVRVcBDjPzKA3PXp&#10;Xwf8R/DEf7NH7bl9pPhS4mS38LeLYZNNaRyXSNZkkjRm/iwpCkn72DnrQB+6P7Qn7T/w8/Zh8Mw6&#10;x471n7Ebostlp1tH515esoG4RRjqBkZZiFGRlhkZ+PF/4LbfDP8AtMIfAPiwafu5uA1t5uMdfL8z&#10;Gc9t/wCNfEP/AAUt+Iep+O/20vF8Gp+Zd2GgzQaRY2IYgLAiKzIuOheR5GJ65f2Fdx8Uv2k9b+JX&#10;wfvfh9H+ydpXh+xe2ENje6do9ys9hIuNksbeUG3AjnJ+YEhsgmgD9e/gh+0B4G/aH8Br4u8Eaymo&#10;6SrtFcCVTFNaSqAWjmRuUYAg+hBBBIINfLvxc/4K+/Br4c+ILrRtDs9Z8dT2shjkvdJSKOyLA4IS&#10;V3Bfv8yqVPZiK+L/APgnn4D+Jl1pXx98AWeh6zo7eJ/AF6bRr2CW1ikvUZIoUDMoG5luZRnPAz26&#10;fPX7Pnxaf9kz4yXOq+K/hnp/iu+s4ZLKfQvE0Bhms5CynzE3o3lSgKVyyH5XbjnNAH6xfAj/AIKw&#10;fC742+PNE8GnQPEnh3XNYuUtLNrqGKa2eV2wql0k3AnjkpgetfmV/wAFDvj5p/7Q37R1/rem6Xda&#10;TFpNqNCkiunV2eS3nmDSAr/Cd3HfivuD4D/tSfsuftQ/GTwYNU+GcXw2+JlpqMNzouoQrFFDcXSt&#10;mOEzw7PMLHgLLHgkgKdxAr5m/wCCwOkWGi/tY2sWn2VvYxSeHLSV47aJY1ZzNcZYhQMk+tAH1B+x&#10;7/wU98K6lY/B74Mp4L1hNVWy0vwz/abXEXkebHDHAZdv3tpK5x1wa+l/2mv2/fhT+y1qH9jeIr68&#10;1rxRsWQ6DokSzXESsAVaUsypGCCCAzbiDkKRWt+y/wCEfDOk/stfCfXh4b0ptRt/Bek3huVs4hM0&#10;gsYnLb9udxPO7rk1+Ffgn4ranr37RSfEHxB4Tj+KGs3mo3Gp3GgXiPLFezMrsAUUElIyQwTGMRgE&#10;bcigD9Q/Cf8AwWo+FOsa1Daa54T8TeH7GRgp1DbDcpF/tOiMGwP9kMfavvbwn4s0fx14a03xD4f1&#10;GDVtF1KBbm0vbZt0csbDIYf4HkHIPNfhT+1J8XvFP7TGg6PaL+zlF4I1PTbjzE1bQ9IuEmkh2Mpg&#10;cCIApkqwznBXjG41+gn/AAR/k8S2P7NOs6B4k07UNNOleIZ1sYtQheFlgkhhkKqrgfL5rStkcZc0&#10;AfdFfKX7UP8AwUg+F37MHiRvC98moeKfFcaq1zpejKhFmGUMomkdgqsVIIUbmwQSACM/Ueq339ma&#10;XeXmzzPs8Ly7M43bVJxnt0r+dz9mbwJ/w1x+2B4c0bxjeTXA8Vatdajq80blXnCxy3UyhuqlxGy5&#10;HI3cdKAP0Q/4fbfDf+zGk/4V/wCKBfiVVFv5tv5ZjIOW8zfnIIUbdvfOeMV9XfsjftTaT+118N9S&#10;8YaNol7oNrY6tJpLW19IjuzpDDKXBXjBE4H/AAE18E/8FWv2X/hZ8C/gn4K1LwH4MsfDd/Lri2Mt&#10;zatIXkh+zSttcsx3fMinJyeOvJrE/ZP+Imq/Cv8A4JM/HTxFokzW2px+JZrKGeNtrxfaYdMtmdT2&#10;ZVmJBHIIFAH1f8dP+Crvwb+DXia88O2C6p451ezkMNy2hpH9khkHVDO7AMQePkDDqM5GKzvgv/wV&#10;z+D3xS8U2nh/WbLV/At3eSLDb3erLHJZs7HCq0sbExkkjllCjuwr8tv2QvixcfB3xVrGuWHwhsvi&#10;vqXkRxQi+tZbhdOBZizqiowDPgDcRkBSAeTVj9pTUfFf7QPxATxVY/A648AzNarBdWehaTcLDcyB&#10;mPnsvlgByGCkgc7QTzQB9zf8FxP+RR+Ev/X9qP8A6Lgrlv2Mf2/Phl+yj+x/oeka9Je674pm1S+m&#10;XQ9HRXlijMnyvM7sqxqewyWPUKRzXGf8FDNY1nXv2Nf2WLvxBHdRa3/Z88N2L0MJzJHBbxlnDAHc&#10;duTnnJr2H/gmd+xz8Hvi3+zLH4q8ZeCbTxHruoahd2st1ezSnbEjBVVFVwEOM/MoDc9elAH0L+y3&#10;/wAFJvhl+1B4rHhO0ttR8KeKpVaS10/V/LKXgUEsIZEYguFBYoQpwCRnBx+ev/BZT/k7ex/7Fiz/&#10;APR1xXinxH8MR/s0ftuX2k+FLiZLfwt4thk01pHJdI1mSSNGb+LCkKSfvYOete1/8FlP+Tt7H/sW&#10;LP8A9HXFAH6T+Bfjf4c/Z2/YL+F3jrxUt6+i6f4O0FJE0+ESzM0lpAiBVLKOWYdSBXzvef8ABbj4&#10;cJeFbX4feKZrXPEk0ttG+P8AdDsP/Hq9P8UeIfhJ4f8A+CcPwrf40Ga48Gy+F/D3/EstXdbjULhL&#10;SCWOCMIysSTGSfmUbVYkgAmvkLU/+CkHw51TTn8HeA/2UvD+paH5Zihs7yOF2kU4UFoIrZsHJ5O8&#10;kk9c80Aff37MP7e3ws/arv5tI8M3V9pHiWGEztoetwrDO6DhmiKMySAd8NuAOSoryf4/f8FWvCPw&#10;B+L3iTwBqPgbWtUvdEljikvLW5hWOTfEkgIDcjhwOfSvzB/Yj1aXRf22PhjcWdq2mF/EaW32QsxM&#10;EcpaJoyT8xwrleeT3r9jf2mvg/8As5eDdB8TfFj4p+B9DvZVUS3d7cRbrm9lChI4kBYb5GCqqj25&#10;wATQB83/APD7vwH/ANE38Rf+BcFfW/wG/ay8LfGz4Cz/ABZuYm8G+GraW4S5fWLhAIFhOGdmHGCT&#10;wOvQda/E74c/B/Vv24/2kbnS/APhXT/BOg3Uwmmi0+E/ZNFsFIXe5zl5Mdsje7YG0fd+vP8AgqT4&#10;d0/9mT9m34QfBXwRHJYeFr+6vLy+Yv8Avb2W2WD55j/EXkuTIR0BRMABVAAPX/Gv/BaP4SaHrEtp&#10;4f8ADPiXxPaxtt/tARxWkUvuiu2/HT7yqfavbf2Xf+Cgnwt/ap1R9C0KW+0HxWsbTDRNaiVJZ0UZ&#10;ZoXRmRwByRkNgE7cAmvy2/ZZ/aU1L4NfC86TpH7OGk+P/tsszXfiK+02a6e8BYjyy3lMoRQAuwHG&#10;QSRkmuC+Fem+OdH/AGqPC/jnQ/h1rfhO2Hiq3v4tOs9PuFgs4XuQXgVinEWxmTn+E4NAH6mftNf8&#10;FPfCv7Mvxe1PwBqvgvWNZvbGGCZryzuIkjYSxLIAA3PAbFY/xU/4K/fCD4f3trYaRp+reM75okku&#10;m0sxrbWzsoJj852HmMpOCUBXIPzdq+A/+CsX/J7Hiz/rx07/ANJY6+z/AI4fsF/Bnw3+wlrOu6H4&#10;QhsvE+m+Gk1uLW2uZWumnWJZZCzFiGDDcNmNozwFwCAD6v8A2Xf2tPAv7WnhG71nwfLdW11p8ixa&#10;jpGooqXVozAlCwVmVkba21lJB2kHBBA9pr8Zf+CJ2sTQ/tE+NdKUt9nuvCsl043cboru2VeO/Ezc&#10;9ufWv2aoA+Uf2vf+Cg3hz9kHxpovhzWvCmqa/Pqmn/2gk1hPGiovmPHtIbnOUJ/GvZvhx8a7H4kf&#10;AfTfiha6bcWen32kvqyWEzqZVRVZthYcZ+X9a/LX/gtp/wAl48B/9i1/7dTV93fst/8AKOvwp/2J&#10;k/8A6KloA5D9mX/gp74V/aa+L2meANK8F6xo17fQzzLeXlxE8aiKJpCCF55C4rwv9rL9pn9mrwP+&#10;0N4z0Pxv8Af+Eu8U2dxEt9rW+P8A0pjBGyty2eFZV/4DXy//AMEnf+T2PCf/AF46j/6SyVyn/BST&#10;/k9z4pf9flt/6RwUAfXn/BZj46aX/ZHh34JwaRcRX9jdWfiRdQ3r5HkeTd24hC/e3ZYHPTArxL9g&#10;j/goR4c/ZC+G/iDw1rPhTVNfn1LVjqKT2M8aKi+THHtIbnOUJ/Gvrj/gtVo9gv7NvhjUxZW41JvF&#10;1rA14Il84x/Yr47C+M7cgHGccVz/APwRl8H6B4j+A/jafVtD03VJo/ErIkl5aRzMq/ZYDgFgcDJP&#10;HvQB718Yf+CkHw7+CHgH4d+IvEGi+ILi48b6Hb69YabpsMUjRQyxo+2V3kRQRvA4z06V4ppv/Bbb&#10;4azXqJf+APFVraE/NNbyW0zjnrsLqDx/tV2P7d/xe/Zv+C/jjwnefEPwWnxA8b6Vppi0fw1CiNa2&#10;dszfK80bHylBKYXcrkBeFA5r4W/aU/bY0b9pT4X6tpWnfs66J4bhjMbxeJrQ+dcadtdCcSx28YAb&#10;JUqTjD9M4NAH7IfAv4/eCP2jvBEfirwLq41PTvMME8ciGOe1lABMcsZ5VsEH0IIIJBzXin7T3/BS&#10;T4W/sx+Jn8L3i6h4q8VwqrXOm6KqFbPcMqJpXYKrEYO0bmAIJABGfin/AII1eL7rwvdfG54x5sFt&#10;oVvqfksx2tJCZtvGe4civmP9kP4YRftaftdaHo3ja7nvbXW7y71bWplkKS3W2OSeRdw5BkcBSRgg&#10;MSMECgD2b/goF+3d4K/a/wDhf4Q0/wAP6TrGh6xpOqyXFzaamkZQxtCVDJIjEHngghT9a+0/+COH&#10;/Jotz/2Mt7/6Kgr5z/4Kx/s0fDD4F/DXwBe+A/B1j4au7nU5bSea0MhaWJYcgOWY7jkZ3Hn3q5+z&#10;X8RNV+Ff/BIX4p+ItEma21OPV7iyhnjba8X2mSztmdT2ZVmJBHIIFAH0v8dP+Crvwb+DXia88O2C&#10;6p451ezkMNy2hpH9khkHVDO7AMQePkDDqM5GKzvgv/wVz+D3xS8U2nh/WbLV/At3eSLDb3erLHJZ&#10;s7HCq0sbExkkjllCjuwr8tv2QvixcfB3xVrGuWHwhsvivqXkRxQi+tZbhdOBZizqiowDPgDcRkBS&#10;AeTVj9pTUfFf7QPxATxVY/A648AzNarBdWehaTcLDcyBmPnsvlgByGCkgc7QTzQB+0f7YH7YGjfs&#10;f+GdA1rWtAv9fh1i8ezjjsJURo2VN+Tu6jFeIR/8FgvhFH8LYvFF3purR63cXktrB4WtmimvNqBT&#10;58jbgkcZLYGTuO04BwcfNf8AwUC1jWde/YJ/Zpu/EEd1Fre1IbsXoYTmSO08ss4YA7jtyc85Ndr/&#10;AMEw/wBjv4R/Gv8AZv1jxH428IQeINavNWudNN1cTygwwpHEVEQVgEbMjHcBu6c8CgD6P/Z9/wCC&#10;oHwg+OX9rwX09z4B1DS7SS/lj8QvGsMsCffaOVWIZgCCUIDHPyhsHHnmsf8ABaH4P2Hi5tOs/Dni&#10;jU9DWXyzrUUEUYYZ++kLuHK9/m2t/s9q/MX9mb4V6B8Rf2sPCHgTX4Zr3w7e641lcwrMY3liUudp&#10;dcEZ2gErg8nGK+qv+Ct37Mfw7+Bdv8NdX8A+G7Xwx/aTX1pfW9mX2TeWIGibDMQCN0gJHJ3DPSgD&#10;9Hfj18Xvh5ffsm678QtU0uP4gfDu506C9ewiIC30LzRhR82MEMVJBwQVIPNeDf8ABO/4zfBD4seO&#10;PFifCz4RD4c6pY6dGbu83ITcQvKMR/KT/EoP4V4r8NtUl1D/AIIpeLYZCxWya5t49zE/KdTjk49B&#10;mQ8f41zf/BEH/kpvxN/7A9r/AOjmoA+jvEf/AAVq8D+Fvjfqnw41Dwfq1tLpviKXw/caxNeQJaxm&#10;O5MDTtk5WMYLHPQVQ8ff8Fl/hB4W8VSaXoeheIfFunwvsk1a0jjghfnkxLIwZxjPLBM/TmvzW+Kf&#10;huy8Zft/+L9A1JXfTtV+J15Y3KxttYxS6q6OAex2sea+4f8Agpt+xf8ACf4Q/s0WXijwJ4RtfDWr&#10;aVqltbPcW88rNPbyB0ZZN7NvbdsbceeDzyQQD9Bvgh8cvCX7Qnw5sfG3g2+a70a6LRss6eXNbSr9&#10;+KVcna65GeSCCCCQQT8o/F7/AILAfCL4b+LLrQtC0zWPHLWjmOfUdM8qKzLAkFY3dsyYI+8F2nqG&#10;NfGn7JnxO1fwF/wTp/aem0qWSCe3uNPhjlSQqU+3OlpKy46MEOcjngdMVlf8Esf2W/B37R/xQ8UX&#10;Xjmx/tjQ/DdlDMultK8aTzyuwQuUIJVRG/y5wSRnIyCAfWF5/wAFtvhvHData/D/AMUTyvHmdJZb&#10;eMRvk8KQ53DGOePpX3F8Pfi9o/jj4M6H8Srll8PaFqWkR6zI2ozKq2kDR+YTI/3QFXqenFfi/wD8&#10;FWvg94M+Cn7RWg6N4G8PWnhrSrvwvbX01pZbhG05uruMvgk4JWJBxx8uepNe5/tjfELVfC//AAS9&#10;+AXh3Tp2trXxJZadDfshwZYIbXzREfYyCNj/ANcwO5oA9s+IX/BZj4P+Fdbn0/w7ofiHxhDC+06j&#10;bxR2ttJ15j8xhIR06oteo/sx/wDBSD4VftOeIovDGnnUPC/iyZWa30rWo0X7XtXcwhlRmViBk7Tt&#10;YgEhSAa/Lf8AZF/aI1L4IeCdRg0b9n7TPiRc3127T+IL6wmuZNu1QLcERsqqvXaDyXye1ec6xF45&#10;b44j4jeGfhXrHg1odXi1i00jSdNuVgs5EdX2xHZ8q7lJAAwucAYAFAH68ftXf8FIvDH7KHxQh8Fa&#10;x4P1bXLuTTotRF1YzxIgWR5FC4bnIMZ/MVynxA/4LAfCDwbo+gS2Gnat4n1jUtPtr+6sNN8vy9Oa&#10;WJJDBLMzBWlTftYIGAZSCQRivi7/AILKf8nb2P8A2LFn/wCjrivqPSf2Dfg1qX/BPeDxHD4Ptx4y&#10;vPACeI11yS5mNwNQbTxcht24gR+ZgbANu3jGeaAPp79lL9tDwF+11o2oz+Fvtum6xpe03+jaoirP&#10;ErZCyKVYq6EgjIOQRyBkZ98r8O/+COmqS6f+15JbxlvLvvDt7BIA2BgPDIMjvzGK/cS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8T/bC/Zrsf2qvghqvgqe4jsNUWRb7Sb+VSVtryMMEZsAnYys6NgEhXJAyBXsl1qFrY7ft&#10;NzDb7s7fNcLnHXGfrUH9vaZ/0EbT/v8Ar/jQB/Pp4f1j47f8E5/i3cXP9nXfhjUm3Ws0V9bmbTNW&#10;iByMMMJKvQhkYMuTypJFdr+09/wUe8XftafCmz8Ba14O0nTJP7RgvftelSTM0kiB1CLGxbAPmepP&#10;Ffufe6hoepW7293c6fdQP96KaSN1P1B4rO0fS/Bnh+ZptLtNC02ZuslnHDEx691A9T+dAH55f8Ex&#10;/wBnvWPEn7Kfxh8HeNdA1bw5p/i+U21tNqNlJAzxvbFBPEHA3BWIII4ytfInw91b4tf8Eu/2gp9U&#10;1/wjJc2k0UumTrMXSx1e1LK4a3uACu7MaMDgsvIZRkiv3g/t7TP+gjaf9/1/xqG81LRNQtpLa6ut&#10;PubeQYeGaRHRh7gnBoA/Mfxt/wAFsG1bw+LHwD8MblfFN0PKifVrsTQwyEYBWOJQ0xz0GU/pTviF&#10;+2V8f/2dfh38EfGOv6FqOv22r6JeHxVY6/pslvG85vG8rc4QeRL5RUKCMbWGUPFfpHpGleDPD9wZ&#10;9Ls9B02cjBks4oYmP4qB6n8615Na0maNo5L+zdGBVlaZCCD1BGaAPxD/AGoP21Pgx8fvhve6ZoX7&#10;P2n+HfHV+Y9viCIwRy2rh1ZirQxq05IDLh8D5s4PSvZv2A/2DvFfi79nr4wxeN7K48L2fjzTINP0&#10;e21CIrJvhczx3ckR+YIsoi2ggFgHIwCpP6e2Oi+CNLvvttlYeH7O9yT9oghgSTJ5J3AZrb/t7TP+&#10;gjaf9/1/xoA/CT4I/Ez4p/8ABMP42aqnivwRcSWWoxfYr/T7pmhhvo0bck1tchWVipJwwDDDsCAe&#10;R9K/EP8A4LRaj4n0QaP8LvhtdW/im+/dQ3WpzC68pzx+7gjXMremSBkcq3Sv091C80DVrV7W+n02&#10;9tnGGhuHjkRvqp4NUtH0/wAH+HZHk0q20PTJHGGazjhhLfUrigD8oP8AgppfeJtT/ZT/AGZbvxmL&#10;0eK7iyml1QalEYrn7Q1vbGTzEIBVsk5BAx6V6F+y3+z2/wC03/wSuvfBVpLFb602r3l7pU05wi3c&#10;UoZAxwcK43Rk9g5Pav0h1q38KeJFiXV49G1VYSTGt6sUwQnrjdnGcDp6VNpMvhzQbMWmmPpenWoY&#10;sILQxxJk9TtXAzQB+H/7MP7TfxD/AOCbnjrxH4Y8a+Ab6TTtVZHvNGv2a0mSWPcqz28hVkdSGwSA&#10;VcBcMMZr3j4rf8FgvFnxO0s+Ffgv8PdQ07xFqSGFNQnP268jJ4/0e3jUgv6MxYD+6a/UjVZPDmu2&#10;pttSbS9Rt858m6Mcqfk2RUGjW/hTw4rrpMWjaWshy4s1ihDfXbjPQflQB+cv/BTD9jnxv8YvCHgP&#10;4peGdJvdd8U6ZoUGneINKhiLXjxqplWZY+rurySqygFjuXA+U15f+y7/AMFYrr4C/CrT/h7458DX&#10;mtz+HYvsVheWdyLeXykyEhnjdeCg+XcD0ABXIJP6+/29pn/QRtP+/wCv+NY+raX4M165W41O00LU&#10;bhekt3HDK4+hYE9h+VAHwz+zb8efiT+3z4b/AGhY9T0eXw74W1bws2h+HLJEY2kc00V3HIftDKBL&#10;Llk3EYAAUbR3/PH9lX436r+wt+0dc6x4p8I3k91aW1xo+p6NM32a5hDshLLuBG4NGpweGGeRkGv6&#10;Cota0mCJIor6yjjQBVRZkAUDgADPArL1qx8IeJJI31a30TVHjG1GvUhmKj0BbOKAPzi+NUGq/wDB&#10;Vj9le98d+C/C39j+JPA/ia6s9K0ma7WWa+tDa2rzrvwqrIxdGC9P3QXJJzXhn7IX/BQzxJ+xT4fv&#10;vhh498CahqGmWl3JPBbSMbK/053OZI2jkT5lLZYA7SCzckEAfs9Y3+haXapbWdxp1pbRjCQwPGiL&#10;9AOBVTWbfwp4jVF1aLRtUWM5QXixTBfpuzjqfzoA/NBv+CoHxE/aU+LPgrwb8KPBGoaBos2tWJ1e&#10;7hRr++e1+0R+bnYm2CLZu3NycZ+ZRmvK/wDgox+yL48+Dv7QGqfGPwVpV5feGNT1Bde/tDTYTK2l&#10;X24SSmZQCVUygyByNvz4JyOf2K0qTw5oVqLbTW0vTrfOfJtTHEn5LgVc/t7TP+gjaf8Af9f8aAPz&#10;E8K/8FvrCPwrCviP4Y3U/iSOILI2m6kiWk8gHLDehaME9vnx6muv/Z1/aY+Kf7Unw7/aN8V+M9In&#10;0TwePCUsWgWkNo6WKnyLvzPLmYfvpMbN7Z/u8KMCvu6bw/4EuL43sumeHZLwsGNw8EBkyOh3Yzmt&#10;qbVtGuLd7eW8sZbeRDG8TyoVZSMFSM4IxxigD8Qf+CQf/J41l/2BL7/0FK/W39sD4K3H7Qv7OPjb&#10;wLYmNdV1C0WXTzIwVftUMizRKWP3QzxhSewY13Wk6L4J0G8F3plhoGnXQBUT2kMETgHqNygHFbf9&#10;vaZ/0EbT/v8Ar/jQB/Pj+zT+098Qf2D/AIleJIovD8ZubpFsdZ8Pa5DJA4eNiYycYZHXc2M5BDng&#10;8EYH7XHx28Y/tHfE6y8ceM/DsHhq4vdKhTTrW2gljjkslkl8uUGQkvljIN4wDjgCv6FdY0vwZ4iu&#10;Fn1W00LU51Xasl5HDKwHoCwPFM1TRfBGuXCz6jYeH9QnVBGst1DBKwUdFBYE4HpQB8H/ALQ37J+s&#10;/tOf8E9vgRdeE7db3xj4V8KaVd2dmzBWu4JNPgE8KEkAOdkTDJ58vHUivmT9kL/goZ4k/Yp8P33w&#10;w8e+BNQ1DTLS7kngtpGNlf6c7nMkbRyJ8ylssAdpBZuSCAP2htdU0WxtYba2u7C3t4UWOKGKVFRF&#10;AwFUA4AAGABVHWbfwp4jVF1aLRtUWM5QXixTBfpuzjqfzoA/NBv+CoHxE/aU+LPgrwb8KPBGoaBo&#10;s2tWJ1e7hRr++e1+0R+bnYm2CLZu3NycZ+ZRmv1RrE0qTw5oVqLbTW0vTrfOfJtTHEn5LgVc/t7T&#10;P+gjaf8Af9f8aAPz7/4LZ/8AJv8A4G/7Gdf/AEknrL/4JTf8mF/Fj/sN6t/6a7Sv0I1pPC/iOCOH&#10;Vl0jVIY23pHeiKZVbGMgNnBxSaXD4V0SxlstOTR7CymJaS3tRFHG5IAJKrgEkADnsBQB+HH/AASd&#10;/wCT2PCf/XjqP/pLJX0n/wAFzv8Amif/AHG//bCv0p0vQ/A+h3iXmm6f4f0+7QELcWsMEUgBGDhl&#10;APIqxrVr4S8S+T/a8Oi6r5O7yvtqwzeXnGdu7OM4GcegoA/KXQ/2d9a+P3/BJXwgfDFnLqXiPwzr&#10;V/q9vYW6b5ruIXM8c0UajkttcOFHLGPaASQK+f8A9kj/AIKAeOv2PtA1vwrpuhafr+kXt4139h1P&#10;zI5LW62rGxUqc4IRAUI6qMY5z+8elz+HdDs1s9Nk0vT7RSSsFq0cUYJOSQq4HJqhcaT4LutUGpzW&#10;WgzakHEgvJIoGm3Do28jOR65oA/nW+JXjLxP8RP2kL3xN4z0ldC8T6prMF1e6ctvJAIGYoQojkJd&#10;Rt28MSa/RX/guJ/yKPwl/wCv7Uf/AEXBX6H3nh3wJqF9Je3WmeHbm8kbe9xNbwPIzepYjJPvV3Wr&#10;fwp4kWJdXj0bVVhJMa3qxTBCeuN2cZwOnpQB+d37IPwHX9pL/glnqvgNJ0tNQvtSvJrC5k+7HdRT&#10;rJFu/wBkldrf7LHHNfJn7Nvx4+Iv/BNL4sa/pnjPwHeix1hI4dS0i9Jt3k8lm8ue3mwyPt8xxkZV&#10;g/UcEfuVpMvhzQbMWmmPpenWoYsILQxxJk9TtXAzS6pceHdbtTa6jJpl/bE5MN00ciE/7rZHc0Af&#10;mxp//BUTxf8AtJfG74aeB/hl4L1DQNGuvEmmPrl7k3l3JZC6j89SqLthh2Ft7kn5e6jOfmb9oL9n&#10;n4k/sBftKR/EPwto01x4S0/VTqWh6xFA0tmkLMf9EuCv+rIVmiIJXcMlTzx+3mjr4Y8OwNDpQ0nT&#10;IWOWjs/KiUn1IXFXn1zSpEZH1CzZWGCrTIQR6daAPzMk/wCC4Wkf8IyXT4VXo8ReXgQtqyfZBJjr&#10;v8vftzzjbntnvTdO/av/AGktQ/ZL8Q/F06VqUXiUeObeSx09dElNn/ZH2T50WLbua239ZN2d3O8G&#10;v0Yt/D/gWzvvtsGm+HoLzcX+0RwQLJuPU7gM5re/t7TP+gjaf9/1/wAaAPyB8Yf8FNvg/wDFrwpc&#10;P8Qv2bdH8QeLZIShufNh2SPjG4XBi8+IH0UsR/ePWuW/4JR/s1eN/FH7QXh34nPpd5pXgvw8tzMd&#10;VuIzHHeyvA8Kwwk/f/1pZiMqApBILDP7F3eh+B7/AFA311p/h+5vd2/7TNDA0m7Oc7iM5zzmttdd&#10;0tVAGoWYA4AE6f40AaFfPn7e3wZHxy/ZW8caFBbG51eztTq+mKgBf7Tb5kCr7uoeP/toa90/t7TP&#10;+gjaf9/1/wAaP7e0z/oI2n/f9f8AGgD+YDw9Y6z4y1HQ/CWnNLdy3moCGwsd52fabgxxZUdAX2RK&#10;T32L6V/Qb8UP2fbm1/Yj1z4Q+DQsl7beFDpFiCdn2mVIh1PQNKynJPGXOeK9Rs/DPgHTrqK6tNJ8&#10;N2tzCweOaG2t0dGHQhgMg+4rof7e0z/oI2n/AH/X/GgD+f39jP8AaItP2LfjdrGs+MPAtzrF0LGT&#10;TJLOUC3vNPm8xGLKJF4b5CpHynDdexoft0fHfVf2j/jNZ+N9R8H3fgu1u9Ht49Ms712eS4s1kl2X&#10;G4quQ7F8YGPl4J6n999V0fwVrt59s1Ky0HUbvAXz7qKCWTA6DcwJwKTVNF8Ea5cLPqNh4f1CdUEa&#10;y3UMErBR0UFgTgelAH5q/t9f8osv2cv+5c/9MdxXoP8AwRM/5N/8c/8AYzt/6SQV94X1r4S1TS7f&#10;Tb2HRbvTrfb5NpOsLwxbVKrtQ8DCkgYHAOKk0VPC/hyCSHSV0jS4ZG3vHZCKFWbGMkLjJxQB+CH7&#10;aH/J/Xjz/sZof/aVf0HVyN54d8CahfSXt1pnh25vJG3vcTW8DyM3qWIyT71v/wBvaZ/0EbT/AL/r&#10;/jQB4R+3v8B9R/aJ/Zj8T+F9EiE/iGAxanpkJx+9nhbd5YJ6F0MiA5HLjPGa/HT9lP8AbL8e/sP+&#10;IPE+mWugW9/bag6x6loetRyQSQXEO5Qwxho3G5lZSDnoQCAR/QF/b2mf9BG0/wC/6/41jappPgvX&#10;L4Xuo2Wg6heAAC4uooJJAB0G5gTxQB/Oz+1J8WvF/wAcvjDqPjXxtocXh3WdUtraRLGC3khRbcRK&#10;IGAkJYhowrbs4bORgECv09/4KAfsieIP2iP2dPhj4p8E2Dap4q8LaTCr6ZDjzb2zlgiLCMH7zoyB&#10;gvUhnAydoP3Nqmh+B9cvHvNS0/w/qF24Aa4uoYJZCAMDLMCeBW1FrWkwRJFFfWUcaAKqLMgCgcAA&#10;Z4FAH42/sk/8FM9Y/ZP8Cx/C3x94FvtVs9FmlW1ZZja31mHcyNBLFKvzAO7EZKlQcYIAr2XwN/wU&#10;k+JH7VH7RXw/8L/D3wbfeHPBEet20mt3FujXt1La7vn8+RU2QRYyTjngfPjIr9GtZsvCPiNkbVoN&#10;E1RoxhGvEhmKj23Zx1P51b0268P6Nara6fLptjbL92G2aONB9FXAoA2a/ML/AILif8ij8Jf+v7Uf&#10;/RcFfpd/b2mf9BG0/wC/6/41m61b+FPEixLq8ejaqsJJjW9WKYIT1xuzjOB09KAPx5/Y8/4KYaT+&#10;yv8As/xeCLzwFqOualFd3N5a3cd6kNvN5jZw2UJXBBBwG6Vxn7KfwV8b/t1ftZyfETXtMkj8M/25&#10;/bevamsRS1G2QSLZxMfvMcJGFySEyx6c/tdJoPgabTodPk07w9JYQuZIrVoIDEjHqyrjAJ9RWtY3&#10;+haXZxWllcafaWsQ2xwQPGiIPQKOAKAPyQ/4Kl/sY+NNL+MOo/GDwVo17rPh7WFiuNS/suNpJtNu&#10;40VGkZFG4RuEV94yA2/O35c9j8Ov+C20Nj4Otbbxp8O7rUPEdvAscl7pN8iQXbhcFyjrmLJxkAsO&#10;Tj0r9Rf7e0z/AKCNp/3/AF/xrCvNB8DajfG9u9O8PXV4W3m4mggeQtnOdxGc5oA/OX4Z/tnfH39o&#10;/RfjT400fQdT8PaJpXhN38M2ej6fJcwrfLcxHIlaM/aJtm/IAxtB+Qck8Iv/AAVO8G+OfD7aZ8c/&#10;gBpHivxFaIYXuFhhKu445juI2eA567XbnoB0r9cI9a0mGNY47+zRFAVVWZAAB0AGayNX0rwZ4guB&#10;PqlnoOpTgYEl5FDKw/FgfQflQB+E37L/AMB/EX7T37UlhrvgXwfP4U8D2/iJNVnmiZ5LTR7VJxKI&#10;VnYDfIFAVVHJJBwFBI95/wCC0Pwj8RW3xg8O/ESLTri48LXeiw6ZLfxoWjt7qOaY7JCPu7lkQqT1&#10;IYDpX6622q6NZwJBb3ljBCgwkccqKqj0AB4pZtY0i5heKa9sZYnGGR5UKsPQgmgD8y/2QP8Agp3a&#10;axo/wc+Cb+ApJNVb+z/C0+pS3ym2+zoqwCUR7NzMUUZQkDJPJ6V8w/Fj4G/E3/gnN+0raePNB0W4&#10;vPDGk6m9zomtNE8tnPbOGU207r9xzFI0TAlSfmK5GDX7d6TpHgrQLn7TplloOnXGMedaRQRPj6qA&#10;e9bEmtaTNG0cl/ZujAqytMhBB6gjNAH5mX3/AAXC0k+Fy1l8K7xfERjwIp9WQ2ivjrvEe9gD22gn&#10;1HWvqH/gnj8Ufib8Zfg94k8W/FK0vLHVtQ8TXD6db3Fi1pElh9mtvLW3RgCYg/nANlskNlic17vZ&#10;6D4G06+F7aad4etbwNvFxDBAkgbOc7gM5zW7/b2mf9BG0/7/AK/40AW54Y7mGSGVBJFIpR0YZDAj&#10;BBr+eb4heB/iF/wT6/aigv7W0e1u9D1CS60LUrqBmtdRtDuUEE4DBo3KOAcqSwyCAa/oO/t7TP8A&#10;oI2n/f8AX/Gvyx/as+PH7Ufg/wDaP8c6X4N8Pat4y+HLXMMmnWdx4VGraeR9njyY5BEx4ffwH654&#10;oA+a/wBr79uT4gftffDnRYNY8E2Ph/wnpWqLJ/aFjHPIsl6YZAIzMx2D5C7bMbuM5wK+rP8Agm78&#10;H7X4/f8ABOv4s+ALuZbZdb8S3kMNw67lhnWz0+SCQjuFlRGx7V8t/FM/tW/tdXnh/wAL+IvA2tWe&#10;lWEm7T9MXw//AGNpttIRtMjSSIiA4J5d8DJxjJz+tP7GPwT0v9l34A6F4KuNZ0+81nfJfarcwXCm&#10;OS7lILhM4JVVCICQMhAcDOKAPyV+CPxM+Kf/AATD+Nmqp4r8EXEllqMX2K/0+6ZoYb6NG3JNbXIV&#10;lYqScMAww7AgHkfSvxD/AOC0Wo+J9EGj/C74bXVv4pvv3UN1qcwuvKc8fu4I1zK3pkgZHKt0r9Pd&#10;QvNA1a1e1vp9NvbZxhobh45Eb6qeDVLR9P8AB/h2R5NKttD0yRxhms44YS31K4oA/KD/AIKaX3ib&#10;U/2U/wBmW78Zi9Hiu4sppdUGpRGK5+0Nb2xk8xCAVbJOQQMelc5+x5/wUw0n9lf9n+LwReeAtR1z&#10;Uoru5vLW7jvUht5vMbOGyhK4IIOA3Sv2G1q38KeJFiXV49G1VYSTGt6sUwQnrjdnGcDp6VUk0HwN&#10;Np0Onyad4eksIXMkVq0EBiRj1ZVxgE+ooA/FH9lP4K+N/wBur9rOT4ia9pkkfhn+3P7b17U1iKWo&#10;2yCRbOJj95jhIwuSQmWPTnd/4LKf8nb2P/YsWf8A6OuK/aexv9C0uzitLK40+0tYhtjggeNEQegU&#10;cAVmavo/grxBd/atUstB1K52hPOvIoJX2joNzAnHJ/OgD8y/24/hR4o8ef8ABPH9m/xDoFjcanp/&#10;hnw3ps2qQWql3jil063UTlR1VChBPYPnpk15Z+wz/wAFDNN/Zr+E83gGz+Ft34q8WXmoSS2U+lTK&#10;kmoSSYEcUgEbOSCAo2hsggADv+zlrqmi2NrDbW13YW9vCixxQxSoqIoGAqgHAAAwAKybDRfBGlag&#10;L6ysPD9nfAki5t4YEkyep3AZ5oA/An9l2+vdT/bv8BXmpWn2DUbjxrFNc2vP7mVrkl059GJH4V3f&#10;/BTj9o/xV8Xv2hvEPg++m+x+FfBuoTadp+mQufLeRDte5k/vSMcgf3V4HVi37b2/h3wJa6gl9Dpn&#10;h2G9STzVuY7eBZA+c7gwGc570288M+AdRupbq70nw3dXMzF5Jpra3d3Y9SWIyT7mgD8UP2W/+CjU&#10;v7KPw7Hhjwv8L9Fu7m4k8/UdYur2UXN/Lk7S+FwFUHaqjgDPUlifpn4saP4q/wCCpX7Gtj8QNH8O&#10;Wem+OvCeu3cVlpFrOWF3bGKHzo0d8YkY+WwB4PlY6kV+iH/CGfDj/oBeF/8AwDtv8K2tIbw14ftT&#10;a6WdK022LFzDZmKJNx6nauBngc+1AH4zfshf8FDPEn7FPh+++GHj3wJqGoaZaXck8FtIxsr/AE53&#10;OZI2jkT5lLZYA7SCzckEAeyN/wAFQPiJ+0p8WfBXg34UeCNQ0DRZtasTq93CjX989r9oj83OxNsE&#10;Wzdubk4z8yjNfpfrNv4U8Rqi6tFo2qLGcoLxYpgv03Zx1P51PpUnhzQrUW2mtpenW+c+TamOJPyX&#10;AoA/DP8A4Kxf8nseLP8Arx07/wBJY6/Vb9oL/lH34w/7EB//AEjFezapofgfXLx7zUtP8P6hduAG&#10;uLqGCWQgDAyzAngVp3F5oF1p7WE8+mzWLR+U1tI8bRlMY2lTxjHagD8bv+CKn/J03in/ALEy6/8A&#10;S6xr9qa5fR9L8GeHbprnSbPQdMuGQxtNZxQwuVJBKkqAcZAOPYVs/wBvaZ/0EbT/AL/r/jQB+Wn/&#10;AAWt+EPiG/1jwP8AEaxsLi98P2tjJpN/cQoWWzk80yRNJj7qv5jgMeMpjOWGfHP2f/29fjZc/A2P&#10;4JeBfA2neJrqx0y4to9V8mRpLWxIcu0oDLGuxWKiRiF4XIY9f2sl1rSZ4nilvrKSNwVZGmQhgeCC&#10;M8is7S7fwpolpNa6dFo1hazf62G1WKNHyMHcq4B49aAPw6/4JO/8nseE/wDrx1H/ANJZK5T/AIKS&#10;f8nufFL/AK/Lb/0jgr959L0PwPod4l5pun+H9Pu0BC3FrDBFIARg4ZQDyKZqHh3wHq95LeX2meHb&#10;27lOZJ7i3gkkc4xksRk8CgD5k/4KvfCPxD8W/wBlVk8NafcarfeH9Zt9bls7VN8skCQzxSFVHLbR&#10;PuIHOFNfnp+wj/wUKs/2PfBPivw1qng248SRalejUbWS1vFt2Sby1jaOTcrfKQincORzwc8fuL/b&#10;2mf9BG0/7/r/AI1h3Oh+B7zUGv7jT/D898zbzdSQwNKW9dxGc+9AH4af8FEfD3i3xN8TdB+M2q6P&#10;JaeHfiP4b0bWbKaHdJb20jadbrLa+YR95WVmwcZVwfWvYfjF/wAFGovjZ+yfq3wv8G/CO70qGLSb&#10;eLVr23mDWWlW8csXzqscYwrOoUFtgBcfeJxX6+ahdeH9WsXsr6XTb2zcANb3DRyRsB0yp4rPtdH8&#10;E2Wn3Vhb2OgQWN1j7RaxQwLFNjpvUDDY96APyj/4Iq6bBrHjr4sWF0nmWt1oUEEqf3kaVlYfkTXz&#10;Drmi/ET/AIJ5ftSxXUdoYNY8PXksmmXV7AxtdUs3DR7xjG5JI3IO05Ukjhl4/f7RdP8AB/huWSXS&#10;bbQ9LkkG13so4YSw64JXGRU2sL4Y8RW6QaqNI1OFG3LHeeVMoPqA2eaAPwk/bC/bY8fftgeDfD8u&#10;t+DbHw74U0m/cQXljHM6y3jRfNGZnO0kJzsAyM5JORX2b/wT5+D9r8fv+CbHjjwBdzLbLrer30MN&#10;w67lhnVLaSCQjuFlRGx7V+gc+i+CLrTrfT5rDw/LYW7FobWSGBooiepVSMAn2q9pDeGvD9qbXSzp&#10;Wm2xYuYbMxRJuPU7VwM8Dn2oA/DH4I/Ez4p/8Ew/jZqqeK/BFxJZajF9iv8AT7pmhhvo0bck1tch&#10;WVipJwwDDDsCAeR9K/EP/gtFqPifRBo/wu+G11b+Kb791DdanMLrynPH7uCNcyt6ZIGRyrdK/T3U&#10;LzQNWtXtb6fTb22cYaG4eORG+qng1S0fT/B/h2R5NKttD0yRxhms44YS31K4oA/Lb/gpVfeJtT/Y&#10;p/Z2u/GYvR4ruCkuqDUojFc/aGswZPMQgFWyTkEDHpX0N/wRw/5NFuf+xlvf/RUFfZGtQ+FfEkcc&#10;erJo+qRxnciXoimCk9wGzg1JpDeGvD9qbXSzpWm2xYuYbMxRJuPU7VwM8Dn2oA/A39i//k/rwH/2&#10;M03/ALVr7R/4Lif8ij8Jf+v7Uf8A0XBX6H2fh3wJp99He2umeHba8jbelxDbwJIreoYDIPvV3Wrf&#10;wp4kWJdXj0bVVhJMa3qxTBCeuN2cZwOnpQB+Xnwn/wCULfj3/r5uP/S6Csf/AIIg/wDJTfib/wBg&#10;e1/9HNX6sRWXhGDR5NJjg0SPSpDl7FUhEDHIPKfdPIB6dqTRdP8AB/huWSXSbbQ9LkkG13so4YSw&#10;64JXGRQB+CXir/lJNrH/AGVqb/08Gv1A/wCCuv8AyZnq3/YYsP8A0Ya+pH8O+A5NQa/fTPDrXzS+&#10;ebpreAymTO7fuxndnnPXNaerS+HNeszaam+l6jalgxguzHKmR0O1sjNAH5E/8E4fg/J8fP2Tf2k/&#10;Adu8Ud9q62C2bT8Ri5jWWaDcey+bGmT2HODXzj+z5+0J8R/2Bfi7rmfD4h1CSL7BrHh7XIXi3hW3&#10;I2RhlZTyrDIIY9QQa/f7Rbfwp4bWVdIj0bSlmIMi2SxQhyOmduM4yevrX406d+0v+2hpsaWmteAt&#10;X8YS2bFYLnXvAZu5YcH+CVYQWGeckn2OMUAeB/tiftCeMv2mviRpHjbxj4ah8LtNosVvpVtbwyok&#10;1is87LKGkJ8zMjzDeuFOzAHBr9J/H/7L+o/tRf8ABMv4S6X4eSOTxboeh6fqulxSOEFywttklvuP&#10;A3oxIzgbkTJAya+Jf+FB/tH/ALcXxnttU+IOmajospSK0uNb8RaeNLtrCzViQsUTKm/buYhEBJZi&#10;WPJav298E6f4c+H/AIN0HwxpN9axaXothBp1ojXCkiKKNY0BOeTtUUAfjH+yN+3B4v8A2BW1z4de&#10;OvAWoXekzXv21tOu2ayvrGZlVHZBIpDowjX5eBkEhuTXsXjz/gq38Qfj1rOl+DPgr4E1LRbi8uYR&#10;c38am/1Exb13iKKNCsYxwXO44JxtPNfqJrC+F/EUKRaqukanEhysd4IpVB9g2fQflS6P/wAIx4ft&#10;zBpf9k6bCxyY7PyolP4Lj1P50AfjB/wWU/5O3sf+xYs//R1xX6VeDv8AlHBof/ZJ4P8A0zrXtWr6&#10;P4K8QXf2rVLLQdSudoTzryKCV9o6DcwJxyfzrRW80GPThp6z6atgsXkC1DxiIR427NvTbjjHTFAH&#10;4jf8Eg/+TxrL/sCX3/oKV+6NcrpOi+CdBvBd6ZYaBp10AVE9pDBE4B6jcoBxW3/b2mf9BG0/7/r/&#10;AI0AX6Kof29pn/QRtP8Av+v+NH9vaZ/0EbT/AL/r/jQBfoqh/b2mf9BG0/7/AK/40f29pn/QRtP+&#10;/wCv+NAF+iqH9vaZ/wBBG0/7/r/jR/b2mf8AQRtP+/6/40AX6Kof29pn/QRtP+/6/wCNH9vaZ/0E&#10;bT/v+v8AjQBfoqh/b2mf9BG0/wC/6/40f29pn/QRtP8Av+v+NAF+iqH9vaZ/0EbT/v8Ar/jR/b2m&#10;f9BG0/7/AK/40AX6Kof29pn/AEEbT/v+v+NH9vaZ/wBBG0/7/r/jQBfoqh/b2mf9BG0/7/r/AI0f&#10;29pn/QRtP+/6/wCNAF+iqH9vaZ/0EbT/AL/r/jR/b2mf9BG0/wC/6/40AX6Kof29pn/QRtP+/wCv&#10;+NH9vaZ/0EbT/v8Ar/jQBfoqh/b2mf8AQRtP+/6/40f29pn/AEEbT/v+v+NAF+iqH9vaZ/0EbT/v&#10;+v8AjR/b2mf9BG0/7/r/AI0AX6Kof29pn/QRtP8Av+v+NH9vaZ/0EbT/AL/r/jQBfoqh/b2mf9BG&#10;0/7/AK/40f29pn/QRtP+/wCv+NAF+iqH9vaZ/wBBG0/7/r/jR/b2mf8AQRtP+/6/40AX6Kof29pn&#10;/QRtP+/6/wCNH9vaZ/0EbT/v+v8AjQBfoqh/b2mf9BG0/wC/6/40f29pn/QRtP8Av+v+NAF+iqH9&#10;vaZ/0EbT/v8Ar/jR/b2mf9BG0/7/AK/40AX6Kof29pn/AEEbT/v+v+NH9vaZ/wBBG0/7/r/jQBfo&#10;qh/b2mf9BG0/7/r/AI0f29pn/QRtP+/6/wCNAF+iqH9vaZ/0EbT/AL/r/jR/b2mf9BG0/wC/6/40&#10;AX6Kof29pn/QRtP+/wCv+NH9vaZ/0EbT/v8Ar/jQBfoqh/b2mf8AQRtP+/6/40f29pn/AEEbT/v+&#10;v+NAF+iqH9vaZ/0EbT/v+v8AjR/b2mf9BG0/7/r/AI0AX6Kof29pn/QRtP8Av+v+NH9vaZ/0EbT/&#10;AL/r/jQBfoqh/b2mf9BG0/7/AK/40f29pn/QRtP+/wCv+NAF+iqH9vaZ/wBBG0/7/r/jR/b2mf8A&#10;QRtP+/6/40AX6Kof29pn/QRtP+/6/wCNH9vaZ/0EbT/v+v8AjQBfoqh/b2mf9BG0/wC/6/40f29p&#10;n/QRtP8Av+v+NAF+iqH9vaZ/0EbT/v8Ar/jR/b2mf9BG0/7/AK/40AX6Kof29pn/AEEbT/v+v+NH&#10;9vaZ/wBBG0/7/r/jQBfoqh/b2mf9BG0/7/r/AI0f29pn/QRtP+/6/wCNAF+iqH9vaZ/0EbT/AL/r&#10;/jR/b2mf9BG0/wC/6/40AX6Kof29pn/QRtP+/wCv+NH9vaZ/0EbT/v8Ar/jQBfoqh/b2mf8AQRtP&#10;+/6/40f29pn/AEEbT/v+v+NAF+iqH9vaZ/0EbT/v+v8AjR/b2mf9BG0/7/r/AI0AX6Kof29pn/QR&#10;tP8Av+v+NH9vaZ/0EbT/AL/r/jQBfoqh/b2mf9BG0/7/AK/40f29pn/QRtP+/wCv+NAF+iqH9vaZ&#10;/wBBG0/7/r/jR/b2mf8AQRtP+/6/40AX6Kof29pn/QRtP+/6/wCNH9vaZ/0EbT/v+v8AjQBfoqh/&#10;b2mf9BG0/wC/6/40f29pn/QRtP8Av+v+NAF+iqH9vaZ/0EbT/v8Ar/jR/b2mf9BG0/7/AK/40AX6&#10;Kof29pn/AEEbT/v+v+NH9vaZ/wBBG0/7/r/jQBfoqh/b2mf9BG0/7/r/AI0f29pn/QRtP+/6/wCN&#10;AF+iqH9vaZ/0EbT/AL/r/jR/b2mf9BG0/wC/6/40AX6Kof29pn/QRtP+/wCv+NH9vaZ/0EbT/v8A&#10;r/jQBfoqh/b2mf8AQRtP+/6/40f29pn/AEEbT/v+v+NAF+iqH9vaZ/0EbT/v+v8AjR/b2mf9BG0/&#10;7/r/AI0AX6KKKACiiigAooooAKKKKACiiigAooooAKKKKACiiigAooooAKKKKACiiigAooooAKKK&#10;KACiiigAooooAKKKKACiiigAooooAKKKKACiiigAooooAKKKKACiiigAooooAKKKKACiiigAoooo&#10;AKKKKACiiigAooooAKKKKACiiigAooooAKKKKACiiigAooooAKKKKACiiigAooooAKKKKAMfVf8A&#10;kL2X/XCb/wBCioo1X/kL2X/XCb/0KKiumn8JzVPiCiiitDMKKKKACiiigAooooAKKKKACiiigAoo&#10;ooAKKKKACiiigAooooAKKKKACiiigAooooAKKKKACiiigAooooAKKKKACiiigCnpf/Hq/wD13m/9&#10;GtVyqel/8er/APXeb/0a1XKS2B7hRRRTAKKKKACiiigAooooAKKKKACiiigAooooAKKKKACiiigA&#10;ooooAp6P/wAgix/64J/6CKuVT0f/AJBFj/1wT/0EVcpLYHuFFFFMAooooAKKKKACiiigAqK5uIrO&#10;3lnmcRwxIXd26KoGST+FS1meJtHHiLw3q2lGTyhfWk1r5n93ehXP60Afm7pf7dH7R37SGseOtZ+C&#10;Hhbw/beCfCSmZxqib7q5jw7ICWcAyOsbNsQDb0LE4J+pP2Ff2tW/a2+FV3rGo6bBpHibR7v7Fqdr&#10;asTA5Kh0mjBJZVYEjaSSCjckYNfn1+yP+0vp37C+g/GP4b/E3QtWsfE0khksreG33CW4WJ4/LYkj&#10;CNmNlcZUqSc/dzT+Avj7xB+yL+w3468SSRz6R4n+JeoR6Z4VhkUpO8McRE16g67VEzBWx9/YeQwN&#10;YqXU2ceh9o/Cn9qrx3+0N+2l4m8I+CJrCH4Q+D1Meq6g9qJJruZd0YWOTPHmShtvYxwswOSK+0a/&#10;IXUta8efsWeAfhR8CPh4YfD/AMWviM1vq2v6xNCry28l1P8AZ7W1TcGVdpVlY4OCpK43GvSPDHx+&#10;+OX7Jn7YHg74UfFnxzbfEPw74rW02XTwqrQC5meCOVX2qylZYyGViV25PBORSl3Jcb7H6Tax/wAg&#10;i+/64P8A+gmrlU9Y/wCQRff9cH/9BNXK06kdAooooEFFFFABRRRQAUUUUAFFFFABVO+/4+tP/wCu&#10;5/8ART1cqnff8fWn/wDXc/8Aop6TAuUUUUwCiiigAooooAKKKKACiiigAooooAKKKKACiiigAooo&#10;oApxf8he5/64Rf8AoUlXKpxf8he5/wCuEX/oUlXKBsKKKKBBRRRQAUUUUAFFFFABRRRQB8Xftr/t&#10;qeL/AIQ/E7wj8I/hZodjrPxA8RiFxPqQLQwCaUxQoqhlBdmViWZtqqASDnjlvgn+2j8XPCH7UFh8&#10;EPj3omiw6nq6L9g1bRflCyOheLdhiro5UoMBWDYzkdPNf2+YdR+AP7dPwy+OeoaTeah4KVbSO5ub&#10;VN3lyRNIksXYB/KYOgYjcQwzwcci/wAStO/a9/4KLeGfiT4Rtry28AeCbS3vtV1zUYfJitra0Es7&#10;yy5PyBmYoATk4zjAOMm3c25VY+vv2+v2tNc/Z70fwn4Y8AQQaj8S/Fl+kGnWk0QmCQh1UsUyMs7s&#10;kag9cuf4a+l/Atrr9n4M0WHxVe2+o+JVtI/7SubOLy4XuNoMnlr2TdkDvgDPNflX4O+Jlz8SPiN8&#10;Yv2yfEmltqHhjwLH/Z3g7TrwERtdM6w2qnHQJ5yyPjo9xuByKqt8Wv2s5/2bZf2mR8V4IdAW/wAD&#10;w+LOLb5Bu/su4RmIoV847Np+baN27NPm6i5dLH691Tsf+PrUP+u4/wDRSV5p+yx8az+0P8A/CPj2&#10;S3is7zVLd1vLaAnZHcRSPFKFBJIUvGSAedpHXrXpdj/x9ah/13H/AKKSrM+5cooopiCiiigAoooo&#10;AKKKKACiiigAooooAKKKKACiiigCnpf/AB6v/wBd5v8A0a1XKp6X/wAer/8AXeb/ANGtVyktge4U&#10;UUUwCiiigAooooAKKKKACiiigCnrH/IIvv8Arg//AKCauVT1j/kEX3/XB/8A0E1co6j6BRRRQIKK&#10;KKACiiigAooooAKKKKACiiigAooooAKKKKACqd9/x9af/wBdz/6KerlU77/j60//AK7n/wBFPSYF&#10;yiiimAUUUUAFFFFABRRRQAUUUUAFFFFABRRRQAUUUUAFFFFAFOL/AJC9z/1wi/8AQpKuVTi/5C9z&#10;/wBcIv8A0KSrlA2FFFFAgooooAKKKKACiiigAooooAKKKKACiiigAooooAKp6X/x6v8A9d5v/RrV&#10;cqnpf/Hq/wD13m/9GtS6h0LlFFFMAooooAKKKKACiiigAooooAKKKKACiiigAooooAKp6x/yCL7/&#10;AK4P/wCgmrlU9Y/5BF9/1wf/ANBND2GtzpKKKK4jsCiiigAooooAKKKKACiiigAooooAKKKKACii&#10;igAooooAKKKKACiiigAooooAKKKKACiiigAooooAKKKKACiiigAooooAKKKKACiiigAooooAKKKK&#10;ACiiigAooooAKKKKACiiigAooooAKKKKACiiigAooooAKKKKACiiigAooooAKKKKACiiigAooooA&#10;KKKKACiiigAooooAKKKKAMfVf+QvZf8AXCb/ANCioo1X/kL2X/XCb/0KKiumn8JzVPiCvhT9qv8A&#10;4Kf/APDMnxo1XwB/wrT/AIST7DBbzf2h/b32Xf5sSyY8v7M+MbsfeOcdq+66+IP+CwP/ACaXb/8A&#10;Yx2f/oueqle10TG17Mp/sqf8FP8A/hpv40aV4A/4Vp/wjf26C4m/tD+3vtWzyomkx5f2ZM524+8M&#10;Z719118Qf8Efv+TS7j/sY7z/ANFwV8VeE/jN+0L4s/bd17wd4C+JGsS6rPr+t2em6f4g1m4m0uBF&#10;W65aBmZMRRqzouxgGjT5TjFSpNJXKcbt2P20or8WtW+N37SH7Gv7VOj6H8QfiHf+LPtE9rcX1i2p&#10;y3un3lnNJtbyUlC+UeHAKohDKOo6/QX/AAU0/bQ8cfD/AMeaP8I/hhf3Gk6xc28c+pahYKDdu8zF&#10;YLaE9UOBuJX5jvQAjBy+dWFyO59E/wDBQL9prxR+yn8G9G8W+ErDSNR1G81+HSpItahllhET29zK&#10;WAjkjO7dCvOcYJ46Edn+x18Z9b/aE/Zx8I+P/EVrYWWs6v8AbPPg0uN47dfKvJ4F2K7uwysSk5Y8&#10;k9BxX5S/tcfBH9pT4V/AXQb74wfEFfE/hfUNatzHpF3q8+o3lnfG2uGQu8sfAEfnqRHKy5I4PBH1&#10;b8Df2ix+y/8A8EpfBvjOC1jvtYaS/sNKtp8+U91Jqd5tL4IJVVV3IBBITGRnIlS11KcdND9FKK/H&#10;HwX4n+Jvx4+GeofEjxD+2VpvgHxM5uJtO8G/8JDHp7S+WzALLGlxEINzIQoMT5UqejV6z+xX8fvH&#10;37a3wh+IHwq8R+NtV0XxxpdpHf6J4w0m5ezvANxUCZoChdVfYG7ushz8wDVXOTyH6a0V+L/we/b4&#10;+LP7I2ufEzwP8U5dc8X65DFJFYR67fSXctjqS4WNjJKxZrZ1IchSQQqFPvkn6J/4JkeDfjD8Tbq5&#10;+MHxL+IXjDUPDsjSx6Jot7rd0ba9kJKyXDQb/L8pPmVE27d2SAAi5FO+iBwtqz9F6KKKsgKKKKAC&#10;iiigAooooAKKKKACiiigAooooAKKKKACiiigAooooAKKKKACiiigCnpf/Hq//Xeb/wBGtVyqel/8&#10;er/9d5v/AEa1XKS2B7hRRRTAKKKKACiiigAooooAKKKKAKuqXv8AZum3d3s8z7PC8uzON21ScZ7d&#10;K/MH/h99/wBUX/8ALq/+4q/TXxR/yLWrf9ek3/oBr+f39jH9qf8A4ZF+KGqeMf8AhGP+Es+3aNLp&#10;P2L+0PsWzfPBL5m/ypM48jG3aPvZzxg5zk1Y0hFNPQ/Sj9nH/grF4P8Ajd8QtI8G694QvfBWp6xc&#10;LZ2FwL5b62kuHbbHG7eXGylyQo+UjcwBx1r7tr8Hvgj448EfHj9uqx8f+P8AUNN+G+kXOtw6vDp9&#10;vE7QSXUbIYYDIFCoGdAzyvtBJbpuyv6b/tffDP40/Erxl4ctvAfxM/4VZ4DhsJW1zWvtQhYTGQBA&#10;gUrIW25/jRcfxZ4ojJ2CUVc+qqK/Fz44fFD4u/sa+MfD914V/ah/4XBaXu+SWGTVBf8AklCh2XFt&#10;JPPsRw3ysrAnD4KkZr6c/bg/bs8X/D/9m/4R6/4Gjj0PWfiPpv8AaEuoBFnOnIsFvJJFHvG3eWuA&#10;oYg4CNgZwQ+ddRcj0P0Hor8nfg78Pfi38XPBGleKvBX7aJ1Lx/fWsd23gu81iUi3lZQxgdGnbDA5&#10;X/j325BwSOa9M/b0/ba+IPwA8I/D/wCHWiXMOnfEvV9Dtb7XtZlELG0LDy2WP/lkHeWOXL/dVV4+&#10;8CpzaXYcutkfotRX40/GLxJ8TP2f/COlePfDX7Ztn8SvERuI47/w3p3iFL1LfeCS8cLXEqTIrKFP&#10;7pMbs4xmv0u/Y9+PE37SH7PnhjxvewR2ur3CSW2owwDEYuYnMbsoycK2A4GTgOBk4pqV3YTjZXPX&#10;NH/5BFj/ANcE/wDQRVyqej/8gix/64J/6CKuU1sS9wooopgFFFFABRRRQAUUUUAFFFFAGZqvhnR9&#10;dmhm1LSbHUZYf9VJdWyStHzn5SwOPwr89fCvhPWv20v+CgF34t8Q6Nf2fwu+GYVNGhvrV4Yr2ZJD&#10;5TqGADh5VeYkfwRRq3Wv0dopNXGnY/On/gpN8GPHNn8dPhZ8ePB3hq88XweFTZrfadp8bSSxm1vT&#10;dRMUUFtjmR1LAHbtycV51Bo/jj9vj9uTwB8Qh8N9c8EeCvCkdj9qutaheNXS1uJLrbuKqGeSSTyw&#10;qZIGGOOcfq3RU8upXNoU9Y/5BF9/1wf/ANBNXKp6x/yCL7/rg/8A6CauVfUnoFfM37bX7aH/AAxz&#10;pPhS+/4Q7/hLv7dnuIfL/tP7F5HlKhznyZN2d/tjHevpmmySLDGzuyoijczMcAAdSTQ/IS8z8uf+&#10;H33/AFRf/wAur/7ir6k/Yg/bf/4bK/4TT/ii/wDhEP8AhG/sX/MV+3faPtHn/wDTGPZt8j3zu7Y5&#10;+AP26v2mNd/bQ+N2k/Cj4arLqnhiz1D7Hp8NqeNWvSSrXDHp5SjcFJ4C73JwePt9PBNl/wAE1/2H&#10;vEup+GrK313xRp9vDc397Ih23l/NLFAJGHB8mMyDCZHyof4mYnJN330NWlbbU+xKK/Gr9n7xZ8SP&#10;2sv7X1vxL+2FcfDHxHHemGz8PyX7WguhsVw6RJPBHsyxXCq5+RsjGM/X2rfGj4m/sW/sea9rvxU1&#10;e18c+N4dXbTvD18ZVlgvkljVrd2ZQjsqhZnYNhzsIzghqpS6kuNtD7Xor8efhD4T/bO/bO0G4+IG&#10;kfFW88OaP9okjtWl1q40qC6ZTh1hhtIyCqkbdzgDIIySGrrfjN4+/aO+GP7Emvw/EfxF4i0Dxto/&#10;ji206z1mzujbTXNi1qz/ACXMBXz4y5PzZJyNrcrgHP1sPk6XP1Zor8iP2f8Awn+2H+1L8CdNn8Mf&#10;FtND8N297cIupanr17Hql5KHG7fcRpLLsX7qruVcZ4PWv13pxdyZLlCqd9/x9af/ANdz/wCinq5V&#10;O+/4+tP/AOu5/wDRT02SXKKKKYBRRRQAUUUUAFecftFfGD/hQfwX8UeP/wCyf7d/sSBJv7P+0/Z/&#10;O3SpHjzNj7fv5+6elej185f8FEv+TL/ih/14w/8ApVDSew1ufIn/AA++/wCqL/8Al1f/AHFX05+y&#10;V/wUP8C/tVa5L4ah0288J+L1ha4j0u9kWaO5jUZcwzKBuKjkqyqccjIBx8T/APBNP9rH4T/s8/C3&#10;x9pfxF1w2N1qWoR3Fvp66bcXRuoxDtIykbIOeMOwrgP2GdEPxS/4KCReKvB2kyaJ4RsNW1LXWjVA&#10;kem2DibyoWx8qjEiRYHqccCslJ6amzitdD9w6K/H3Vf2lv2g/wBvj4/6r4O+D3ii48E+GbUTT2v2&#10;S9ewWKzjYILm5uIlMxZyyfIuQC4AHDNSaL+01+0B+wX+0Jpngr4xeKJ/Gvhu5WGe7F5evfiSzlcp&#10;9qtriUCUFGSQbXwDsYFejCudEcjP2Dor8r/+CgX7ZnxE0/8AaVT4PeF/F5+GvhmzlsIL7xBBlZGN&#10;zHFI1w0qjesUSTD5Y8E7HJJ4A9H+Bvwf+MOh+PvCHiDwT+1Qnxv8HrqMH/CQafJqn2hltGcCUoJJ&#10;514Gc/MjDB2jPFPm1sLl0uzvvjV/wUU/4U/+1Np/wb/4V9/a32u8060/tr+2vJ2/a/L+byfs7Z2e&#10;Z03847Zr6+1rWtP8N6Td6pq1/a6XplnE09ze3sywwwRqMs7uxCqoHJJOBX4Q/tLfCDxL4R/bgtfB&#10;OpfEXVfEOv3mqaYkPiy6Ev2q2Nw0ZiZd0zN+53qFxIPuDG3t+q3wL/ZF17wH4T8feGfih8Wdf+NW&#10;ieLLaGza11x7qL7JCqzLMsbNdSsPNEq5KFD+7HJ4woybbHKKSR5R+0h/wVi8DfBvxRY6N4K0qz+K&#10;ivA0t5fabrQt7e2bdhY1kEEqykjJJU4HHXPH2z4X1r/hJPDWk6t5P2f7faQ3Xk7t2zegbbnAzjOM&#10;4FfiX/wU8/Z+8A/s8fFbwno3w+0H/hH9NvtE+13EP2y4ud8vnyJu3TSOR8qgYBA4r9ofhh/yTXwl&#10;/wBgi0/9EpTi220xSSSTRtRf8he5/wCuEX/oUlXKpxf8he5/64Rf+hSVcqyWFFFFAgooooAKKKKA&#10;CiiigAooooAhvLO31C1ktrqCO5t5BteGZA6MPQg8EV8Pf8FI/EGv6f8AD3QPgt8LfDE39qeObtIb&#10;5tJsSkMFr5iqEd0XanmyEAk/wJJng19z0Umrqw07M+WfiJ+x7FbfsF6t8DvCGxr+PS42hmchPtt9&#10;FOl0zMx6ebLGRzwoYDgCvgRviN8UY/2NJP2WW+CXi1vEwv8Ayft62MxQQ/2h9tyFEfJ8z5d2dm07&#10;s1+0NFS432KUu54n+xj8GdQ+AP7NPgrwXrAQa1aW8lxfrGwYJPPK8zR5HB2eYEyODsyM5zXsFj/x&#10;9ah/13H/AKKSrlU7H/j61D/ruP8A0UlVtYne7LlFFFMQUUUUAfLv7Vf7eWg/s2+LNH8Fab4X1P4g&#10;ePtUjSWDQdLby9quxWMM4R2LuwO1ERjgZOMrup/swft/aR8fviJf/DvxD4L1b4a/EC1jeX+xdWk3&#10;+YEALoGZI3WQKdxRox8oJBODXyt8Yta0/wCEn/BYbRfFfjm7i0vwvdR289vfXr7IIo30trVHLHhV&#10;FyrZJ4GCTUGneLtD+KX/AAWAg8U+DdRtdW8O6bC099rdlIrWvlwaUYppfNXhkDFY9/QnABIwTlzO&#10;5ryqx9q/tg/tiWH7KemeGIoPDsnjTxV4ivfsth4ft7z7NJIgwGk3COQ/faNAu35i/HQ17z4fu9Q1&#10;DQdOutVsI9K1Sa2jkurGKfz1t5SoLxiTau8KSRu2jOM4FflH4f8Ai9pnxg/aA+I37V3jW2uLv4bf&#10;DIR2PhfTVGDd3RcpZou4cNuczt/ceVD0XFde3/BSr9oTQfBuk/FXXvg9oKfCHVLw21tdW80iXT/M&#10;y48wzMRyjgO0CqxGBT5hcvY/SzxF4i0zwjoN/rWtX8GmaTYQtc3V5dOEjhjUZZmJ6AAV+e3xG/4L&#10;R+C9B1qe08GeAdT8W2MT7BqF9frpqSgZ+ZE8qVtp4xuCnnkDpUX/AAVM+OSeMv2P/h3f+F7maPw/&#10;44voL2Td8jvbrA0qwyAHHEhQkc4aIV3H/BJ34G+FvDf7OGj/ABDXTLa58V+JJ7tpNSmiDTQQxXMl&#10;usMbEZVf3JY46luc4GBtt2QJJK7Nz9lf/gpt4M/aW8e6b4Hl8Map4U8Vaikr2sTypd2spjieWRfO&#10;UKwISNiNyAHHUHAPn3wM/wCCh3xG+Jv7bf8Awp3VNF8LweGf7Y1fT/tdna3K3vl2sVy8Z3tcMm4m&#10;BN3yYIJwBxj691b9m7wBqnxi8M/FFNEi07xroLXBj1DTwsJulmglgdLgAYkAWUsCfmBUfNjKn8ZP&#10;h3beP73/AIKE69bfC650+y8dz+I/EEWm3Wqf8e8G5LwSyN8rcrEZGHyt8wX5T0KbatcaSd7H71UV&#10;+LWrfG79pD9jX9qnR9D+IPxDv/Fn2ie1uL6xbU5b3T7yzmk2t5KShfKPDgFUQhlHUdfff+Cmn7aH&#10;jzwH8QtJ+EXwxv7jR9Tnt4Z9R1DT1zeSSTMRDbQt1TjaxK/MS6gEAEGudWFyO5+lFFfir+0J4D/a&#10;4/Zh+E2keK/Gfxn1sabq2ow2n2Kx8WX819bXDQTSKkjkABdscgISRlLBeuAR+jX/AATr8Va342/Y&#10;4+H2teItY1DX9Zuv7Q8/UdUunubiXbqNyi75HJZsKqqMngKB0FCld2E42Vz6E0v/AI9X/wCu83/o&#10;1quVT0v/AI9X/wCu83/o1quVS2Ie4UUUUwPOP2ivjB/woP4L+KPH/wDZP9u/2JAk39n/AGn7P526&#10;VI8eZsfb9/P3T0r8/v8Ah99/1Rf/AMur/wC4q/Uivzh/4Ko/tpf8IXotx8HPBl+Br2pQj/hIL23f&#10;5rO2YZFsCOkkg5b0Q4/j4iV1rcuNnpY6j9mH/gqd/wANH/HLw18Ov+FY/wDCPf2z9p/4mX9v/avJ&#10;8m2ln/1f2VN2fK2/eGN2ecYP3tXwf/wTD/YvHwW8Gx/EnxdZbPHHiC2/0S1nT5tLsmwQuD0lkGGb&#10;uq7V4O8H5L0v9rX4jftf/HTUNK1v47N+z54R8uWaxaG4azihVXVUgZ0kiLykMWLSSAfK2MfKtJSa&#10;Wo3FN6H7SUV8b/sz+Gfil8CtQ8W6946+MafF34Q2ugTahba4LtbiSGaEq77t7O+fKEhGJXU45wcV&#10;8c6D8df2ov8AgoR8VNc034b+KJ/Avh6xHn+XY3z6db6fAWIiE1xCDNJI+3oM5IchVUEB8wuU/Y6i&#10;vzj+E/hv9qv4F6h8Q9A+J3inU/EvhL/hCNWv7DxDBevfRw30US+WVu3UTxSAMxCvt3YJXO0kfM/7&#10;HXjr9qj4/ah4w8M+A/ijeSXDWUL3mp+Ldaubg2UXmED7OX80o7HgsqbsDgijn8g5PM/ajWP+QRff&#10;9cH/APQTVyvIf2efAfjb4Y/s76R4a+IviL/hLPGNjBe/btY+3T3v2jfcTSR/vp1WRtsbxr8wGNuB&#10;wBXr1USFFFFMQUUUUAFFFFABXAftAfEDUfhT8EfHPjHSYbW41PQ9HudQtor1WaF5I4yyhwrKxXI5&#10;wwPvXf141+2Z/wAmn/Fv/sWb7/0S1D2Gtz40+An7bn7Xn7RdjJq/gv4X+BNa0C0v1sr67QtbNE2F&#10;ZgFm1BWJCODkKRz+FfRn7b/7b/8Awxr/AMIX/wAUX/wl/wDwkn23/mK/Yfs/2fyP+mMm/d5/tjb3&#10;zx41/wAEW/8Akgfjf/sZm/8ASWCuA/4Lff8ANF/+41/7YVldqNzSy5rH2h+x3+1hpX7XXw1u/Etn&#10;pJ8O6lYXr2V9pDXf2kwnAaNxJsTcrqeu0cqw5xk+Lftaf8FPtL/Zl+Lk/gOw8D/8JndWdpDNf3Q1&#10;n7ELeaQFxDt8iTcRGY2zkffxjiviH9lX4wXf7APxmt7jxQLi48I+MfBtnrLLDGSZ/OsxdWrIO5WY&#10;yW+eg3OT0rwT4oeH/Eni7wj/AMLq8TTs9x408R38UQIOJGjCSTOuSfkDTCNR28th6VLm7eZSgr+R&#10;+x3xK/ak+JN9+yL4Q+K/wr+H39ueJ9flt3bw79kudW+zwOJN7Yt/LdtpRfmwB83I6V6P+yX8SviF&#10;8WPg7aeIPid4V/4Q3xXJdzwyaX/Z1xY7YlbCN5U7M4yO5OD2r4p+MfjrxJ8Pf+CUfwi1Xwr4h1Xw&#10;zqhlsITe6Pey2kxjK3BKb42DbSQMjOOBV/4a/Frxxf8A/BJ3xp4vufGXiC48WW9xOsOvS6pO19GB&#10;eQqAs5feMKSOD0JFXzak8uh+llFfjL+ytP8AtcftMfDDxdY+B/ircQadZ3am71DX9cuTqEkhiysF&#10;vOVkeJcDPymMZPLenrH/AASp/ao+I/jj4reI/hr478Qal4otV0yTULW41ec3F1aTwyxo6GViXZWE&#10;hyGJwYxjG5qamS4WP1Cqnff8fWn/APXc/wDop6uVTvv+PrT/APruf/RT1TILlFFFMBGztOBk9s8V&#10;8R/Ab/gpYvxY/aMHwh8RfDr/AIQvVvtF5Yfa/wC3Ptii7tw5aEp9mjxny3AbPUAY5r7dr8Yv+Ci/&#10;ha8/Zr/bh0L4maJE0cOqy2viSDYxVTdQSBZ48j+8Y1ZvXzvwqJNrUuKT0Z+o/wC1B8frD9mX4M61&#10;49vtP/tdrJoYbbTBceQ13NJIqKgk2ttwCzE7Twh4rlv2M/2o7/8Aa0+HuqeL5/BX/CG6fbag2n2y&#10;tqf203RVFZ3B8mPaAXVe+SG6Yr4h/wCCvnx5sfG2h/Crwd4fujd2Gp2i+LJNhz5kcyGOzOB3KtOf&#10;xHrXtHxa+J11/wAE4/2F/APh3QbS3Hjm+gSyjMyB0gvJEM95cMp+/sdiqg8ZZMggEUubV9h8unmz&#10;71or8cvDvw7/AG1PiR8In+Nln8U9Yj05rWXU4NJ/4SC4guLm3QMTJHaIvkYIDFVJBIAwvIz9AfsY&#10;/wDBRfUfGHwE+JGqfEgLqXiHwBpw1E3kKJC2qQMGWNWA+US+YqoWAAPmIcZzTUu4nBn6G0V+N3wx&#10;8Qftc/8ABQDWvEuv+FPiNN4O0bTJgvl2urXGk2cTMCy28YtlZ5GC8kvnqMtkivTf2J/2xfiv4N/a&#10;Ul+A/wAZdRm16aW7m02K8vGWS5s7yNWZR5w5likCkAtuOWQggZFHOHIfqJRX4qSfG/4/ar+3z4u8&#10;I+A/iBrFzfN4v1ux0rR9b1m5fSYUWW5VQ0Bcx7I0G5V2lQUX5SBivpPxP4i/aF/YW/Zw+InjD4g+&#10;M7Tx94t17VLK00a4+33F9b6WXWXzZPKmjjRBwMIg2lguRgYJzhyH6MUV+Pf7PyfEn9prwzJ4mu/2&#10;z5/B3jWWeRYPCNxqckBbDEKWjW4jUK3X93E4AK9+B6f+254v+N3wZ/Yr+F6+KPG+q6X8Sl8R3Npq&#10;ur6BqTWzXcIN4YMyQbNymJYDggHgbhuzRzaXsHLra5+mtFfjl4V8O/tj/Fz9lXTPiFovxUvP+ES0&#10;u0vrmC3t9euYtbvkhuJ/OeSVV3SsCjqqvL91ECr6/UP/AASz/az8U/H/AMJeJ/C3ji/bWNf8NmCa&#10;31SbAmuraXeMSY+8yMmN+OQ65yQSRSu7A42Vz7soooqyCnF/yF7n/rhF/wChSVcqnF/yF7n/AK4R&#10;f+hSVcoGwr88fi5/wV0t/hH8ZvE3ga7+Fsl/a6FqsmnS6pFr4V5ER9rSLCbY84ydu/23d6/Q6vwL&#10;+Ofwx1D4yft6fEvwhpJ/4mmoa7q7Wibc+bNFFNMkf/A2jC57bs1nNtbFwSe5+7DeNtEXwQfF/wDa&#10;EP8Awjg07+1v7QBzH9l8rzfNz/d2fN9K+DPg/wD8FdIfi58ZPDHge3+Fj6fb67qsWnR6lJ4g3tEr&#10;vtEhi+yjJxzt3+2e9fIEP7a+q3n7CcfwKi+1yeLZNVGlI6I25tIJ80Rhv7/m/udn/PPiuZ+B/wAN&#10;Lv4O/t+fD7wbfyifUNI8S6dBdMv3RMRG0ij1AZmAPcAVLm9LFKC1ufvpRXyD+1r8Kfjb8S/ixY/8&#10;Ix8XW+EHwptdEhF/qyXghke+M9x5gRUZHJEXkctIi9NpJ3Y+Fvit8dPi/wDsXfFDRovD37Rsfxp0&#10;mZftMqTamNRThgGguInmmMO5SpBVwSGJUgg1blYhRv1P2nor4Y/b78JfEnx58E9D+MHwk8aeLPD9&#10;zZaZHfajoeh63dW8VzYyIJfOVI3VTJEGJJAyyZ/uKD8aeKP+ClXxL+IX7OvhH4ZaHcaza/EdrxbO&#10;+8SaZO6Xl9ChUWyROh8zz5GIWQjBbyxyfNYKOaW4KF9j9sqwPiBeeINP8B+JLvwlY2+qeKoNNuZd&#10;IsbtgsNxeLExgjcl0AVpAoJ3LwT8w615Z+x98IPGPwi+EVnB8QvGGueMPGupbbzUptZ1We+WzYj5&#10;baEyOwAQHDFfvNk5I2ge5VZHU/Lz4nf8FAv2qvgT4v8ADeh/Ef4ceBPDs+tOrW6IstyzxeYEZgYb&#10;9wpBP8X5V+odflR/wV+/5Lx8Gf8Ar2f/ANKkr9V6iO7RcrWTCiiirICiiigAqnpf/Hq//Xeb/wBG&#10;tVyqel/8er/9d5v/AEa1LqHQuUUUUwCiiigAooooAKKKKACiiigAooooA8h/aS/al8C/ss+EYNb8&#10;ZXkxmvHaPT9KsUEl3euoBbYpIAVcjczEKMgZyQD8RSf8FuNOGqGOP4Q3TabuwLhvECibbjr5f2Yj&#10;Oe2/8aqf8Flvg74u1zUvB3j/AEzT7rU/C+m6fLYX7WyNIthJ5hcSyAfdRw23fjAMYBPKg8b8Av8A&#10;grDpHgX4e6H4D8Z/CizutBsLOOxkuNBkRBKiKFDNaSLsZmABY+YATk45wMnJ3texqoq17XPuTwD+&#10;3B4e+KX7MHjb4yeHPDupfZvCqXa3Gj6nJHA8s0EEc5RZE8wBSsqANtznPy8c/Jf/AA++/wCqL/8A&#10;l1f/AHFXu2seKPg/40/YJ+NWvfBizs9L0HVNL1K81DT7WH7Obe+NqqOrwZxE2yOP5UwpGGGd2T4P&#10;/wAERFWRfjUrKGVhooKsMgj/AE/iht3STCys3Y98/Zx/4KkfDT47+LLPwtqen33gXX76TyrJdSlS&#10;W0uXP3Y1mXG1z2DKASQASSBX2FrH/IIvv+uD/wDoJr8hf+CwXwU8L/DP4h+BPFvhnTbfRLrxPDei&#10;/t7GMRRPNbvCwn2rwHYXGGI67AepJP6R/s0+N9R+I/7K3gTxHq8rT6pfeHIWup2OWmlWLY8h92Kl&#10;j9aab1TE0tGj3uiiiuY6QooooAKKKKACiiigAooooAKKKKACiiigAooooAKKKKACiiigAooooAKK&#10;KKACiiigAooooAKKKKACiiigAooooAKKKKACiiigAooooAKKKKACiiigAooooAKKKKACiiigAooo&#10;oAKKKKACiiigAooooAKKKKACiiigAooooAKKKKACiiigAooooAKKKKACiiigAooooAKKKKACiiig&#10;DH1X/kL2X/XCb/0KKijVf+QvZf8AXCb/ANCiorpp/Cc1T4gr8w/+CuP7TXhfUvDt38E4rDV18Vaf&#10;qNjqst48MX2ExGF22q/mb92JV4KAcHn1/TyuE8V/AX4ZePNal1jxL8OvCfiLV5lVZL/VtDtbqdwo&#10;AUGSSMsQAABk8AVUk2rImLSd2fn9/wAEjv2mvC+m+HbT4Jy2Grt4q1DUb7VYrxIYvsIiEKNtZ/M3&#10;7sRNwEI5HPp4d+yP/wApXv8AuZvEv/pNf1+uXhT4C/DLwHrUWseGvh14T8O6vCrLHf6TodrazoGB&#10;DASRxhgCCQcHkGpdI+B/w58P+LP+Ep0vwB4X03xN5ss/9tWejW0V75kgYSP5yoH3OHcMc5IY56mp&#10;5Xp5Fcy18z8n/wDgqt/ye74W/wCwPpn/AKVT1e/4Kj+F9c+Ef7YXhf4rR2D3Wk3q2F9bTNxEbqzZ&#10;Q0BOODtjjbvkPxnBA/VXxV8Ffh7471yLWvEvgPwz4h1iJFjj1DVdHt7q4RVJKqJJELAAkkDPBJre&#10;8TeFdE8aaPNpPiHR9P17Spv9bY6napcQPj+8jgqfxFDhe4c+x+Pf7e3/AAUA8H/tYfBfQPC/hrw1&#10;4g0q7stag1S8udUSEQIVt7iPykaORixJlJBIXhDx6ej23wR1345f8EffANn4btJtR1nQdSvNch0+&#10;3UtLdLHf38UiIoGWYJO7BRySmBkkCv0QH7O/wpXw++hD4ZeDhoj3K3rab/YFp9madVZFlMfl7d4V&#10;3UNjIDEZ5Ndb4X8K6J4J0O20Xw7o9hoGjWu7yNO0u1S2t4tzF22RoAq5ZmY4HJYnqaOV31DmVtD8&#10;Jv2e/iR+zD4Z8HHR/jT8HNf1zxNazSA6zoup3CtcKXJCywG7gWNkB2/LnIUZGck/ZX7GPx4/Zo8K&#10;6x8TvF/gH4c6l8ONG8O6Ek+o61q2rT3M1zE0w2wLbvNKoYuq7cNuZiFHWvu3xX8Dfhv481A3/iX4&#10;feFvEV8etzq2i211Kf8AgUiE1NefBvwBqHhdfDV14G8N3PhxZFmGjzaRbvaCRQQriEps3DJwcZGT&#10;QotA5Jn4j+MtA+KH/BQ74ifFH4p6LoaCx0GyFz9kUHKW8eRDaR7QTLOY1dz6lW6ZRa+6/wDglb+1&#10;7B8TvAUHwn8RTxw+KfDNoF0yQ4X7dp6AKqgd5IhhT3K7W5IY19v+DPh/4X+HOmS6b4T8N6R4X06W&#10;UzyWmi2EVpE8hAUuUjVQWIVRnGcAelYOh/AH4YeGfEUOv6P8OPCWk67DI0sWqWOh2sN0jsCGZZVj&#10;DAkMwJB5yfWhRadwck1Y72iiitDMKKKKACiiigAooooAKKKKACiiigAooooAKKKKACiiigAooooA&#10;KKKKACiiigCnpf8Ax6v/ANd5v/RrVcqnpf8Ax6v/ANd5v/RrVcpLYHuFFFFMAooooAKKKKACiiig&#10;AooooAzPFH/Itat/16Tf+gGvwb/4J+/tNeF/2U/jJrPi3xbYavqOnXmgTaVHFosMUswle4tpQxEk&#10;kY27YW5znJHHUj99JYknjeORFkjcFWRhkMD1BHcV5h/wyr8FP+iP+Af/AAmLL/41USi200XGSSaZ&#10;+Mf7U3xKg/bs/ae067+F3gq+tLnULSDS4rWSGMXV7KskjG5nEZZVwsiqWLMFSIEtgcem/wDBTK58&#10;R6f+0V4I8I+O9V1RPh/Y6TpiRtZsSkkYAS8uI1b5Wm3CQZYE4CA8Yr9evBvwu8GfDlZV8J+EdC8M&#10;CUbZBo2mw2m8Zzg+Wq555qx4y+H/AIX+ImnpYeK/DekeJ7GN/MS11mwiu4lb+8FkUgH3qeQrn8j8&#10;Iv2yIf2dLWHwXB+z/wDb7lES7/tvULwXgEzYg8hB9oAG5f3xbYoHzjk8Y+1fGXxd+Dnhn9lL9nbw&#10;J8bfCd5rXhfxD4Whu4NWsCTNptxDFCodQpDjIlOWRieMFWBOPuS7/Z0+FF/pNjpd18MPBtzplg0j&#10;2llN4ftGht2k2+YY0Me1C2xNxAGdq56CuiuPh34Vu/DNr4cn8M6PN4etY1ht9JksImtIY1GFRIiu&#10;xVAAwAMDFNReouZaH4KftJ+DfgPoeqeHD+z94z8TeLr+8nIuLK/sZENs2V8pYnaGJ2csSAoV+3zZ&#10;4Ps3/BQD4C/Eyz8D/B/4n+LLG81W6XwnY6R4jklVpJLO7iLsv2ll5BdZQpYn76Nzlhn9cfCXwR+H&#10;XgHUDfeGPAHhfw5ekY+06To1tayY/wB6NAa7KaGO4heKWNZYpFKvG4BVlIwQQeopcg/aH4oaH8aP&#10;2G5fDtvLrP7P/iy117yh51rY63czWokwMhZWv0YrnPJjz7V+lf7BOseCfEP7N+j6p8PfCEvgbwvd&#10;3t61vo8+oS3zqVneNnMshLZYpnbkgZwCetehN+zj8JW1T+0z8LvBZ1Ldv+2Hw/aeduxjO/y85x71&#10;6Bb20NnbxwW8SQQRqFSONQqqB0AA6CqjFomUkyDR/wDkEWP/AFwT/wBBFXKp6P8A8gix/wCuCf8A&#10;oIq5VLYh7hXnXxq/aE8A/s76Lp+r/EHXG0DTb+4Nrb3AsLm6VpQpbYfJjfadoJGcZwcdK9Fr53/b&#10;9+Dp+Nf7K/jTSbeDz9W02D+2tOCrubzrfLlVH954/NjH/XSh3toNb6nr3wx+KHhf4y+CdP8AF3g3&#10;VV1rw9f+YLe8WKSLcUdo3BSRVdSGVhhgOmehFef/ABc/bM+DvwK8YxeFfG/jD+x/EElvHdLZR6Ze&#10;XTGN2ZUOYIXUElT8pOehxgjPx7/wRf8Ai0L7wb46+HN5cDzNLuY9askdufJlAjmA/wBlXjjP1l96&#10;8G+Edr/w2n/wU6vPEMrC98O2ery6zuU5U2FiVS045GHZLYMOn7xqjm0Vi+VXdz9o0YOqsMgMMjcC&#10;D+R6U6vgz9rz/gpnJ8G/iZL8NPhr4Wi8ZeMLeRLe6muvMeCK5fG23jiiw80nzDOGXBO3k5A828E/&#10;8FYPiD4F+IFj4f8Aj18Ll8KWt0UMk1pYXen3VrExwJjb3LOZEyDnBU4BxkjBfOr2Fys/Tyivl/8A&#10;bG/bs8M/sr+ENDurWzXxZ4i8QRG40rT4Z9kLW+AftEkgBxH8w2gDLnOMAEj5B/4esfH3wjb6Z4l8&#10;Y/BrT7fwRqTKbS7/ALN1CwW6VhuXyrqV3jcleQQhyOabkkJRbP1eor5A+NP7dq6f+xra/G/4YW9h&#10;fy3F5b2hsdehdxbSM5SWKVYpEO9SOCGwQQeQRXzv4P8A+Cofx3+I3w7V/B/wUPi3xZHeSLd6ho+i&#10;39zpcEICbEEcUju0hyxJMigDbgHNHMg5Wz9R6K+E/wBpr/go3rXw1+KGmfCj4b+CovFnxFuBaw3I&#10;vi6W8N3OiMlusalWdsOpJLqFzgk4ONH4ZftPftOaR8VvCPhn4yfBfS9E0PxFeiyXW9EkYw2rMpK7&#10;3We4QEkcKzITnjoaOZbBys+26K/Mb4jf8FSfiX8Pf2oPEngGPwVofiPw9pOt3GnRWmm2lz/al2iF&#10;giq/nMu8kDJER74XtWbb/wDBWj4oeAPinbaX8V/hND4V8PTujvYNZXdpqtvbsceaPPbEuME4EaBs&#10;YyKXOh8jP0/1j/kEX3/XB/8A0E1crLn1G21fwvJf2UyXNndWZnhmjOVkjZNysD6EEGtSrJ6BXwP/&#10;AMFaf2ldd+Enw10bwH4d32d140juUvdSRsNFZx7FkhT3k8zaT2UMOrZH3xXJ+NvhL4G+JklpJ4w8&#10;GeH/ABXJZhltn1vS4LwwhsbghlRtoO0Zx1wPSlJXVkEXZ3Z+Mf7Av7THwU/ZZn1TxP4x0LxVrvju&#10;63W1rPpljayW1jakDIjaS4RjI5+8dowAAOrZ+3dU/wCCnfwj+J/wl8dXyeBfEet6DpENpFrOl61b&#10;2sS3FrdXC27bAs0gcjcTtbaDgDcOo+mf+GVfgp/0R/wD/wCExZf/ABqt/wAJ/Bb4e+AmvT4Z8B+G&#10;fDhvoxDdHSdHt7X7QgOQknloNy57HIqFFrQtyT1Pxi/aA8N/sc6h8PdU8Q/C3xf4q0rxgwVrLwpc&#10;Wc0tvuLDKs8sfygDPPntjsG6H0L4ffAP4p/Gb/gmXq9rJaalfJo/iaPxB4Y0uZWaa5s0t2imECnk&#10;xnz5XRR95kfaDuGf1Lt/2dfhRa6suqwfDHwbDqatvF7HoFoswb1DiPdn3zXoKKsaqqqFVRgKowAP&#10;SjkDnPyL/Yp/4KZeFv2c/grZ/Djx14W164k0Se4FldaLFDIWSWZ5mSVJZIyrLJI/IJ4wMDHPQftk&#10;/tXab+1v+xDrXiLSPD91oGn6X44s9NiW9nWSWcC1eTzGVRhD+8xtDN0znnA/R/xV8Dfhv461L+0f&#10;Enw+8LeIdQ/5+9V0W2uZe38boT2HftV7WPhX4K8Q+GIPDeq+D9B1Pw7A6yxaReaZBLaRuoIVlhZS&#10;gIBOCBxk0crta4cyvex8vf8ABJf/AJM70r/sL33/AKMFfZVYvhLwX4e8A6OmkeGNB0zw5pSO0i2O&#10;k2cdrAGY5ZhHGoXJ7nHNbVWlZWIbu7hVO+/4+tP/AOu5/wDRT1cqnff8fWn/APXc/wDop6GIuUUU&#10;UwCiiigAooooAK+cv+CiX/Jl/wAUP+vGH/0qhr6NrN8ReG9I8YaLdaPr2lWWt6RdKFuLDUbdLiCY&#10;AggPG4KsMgHkdQKHsNaO5+TH/BL/APZN+FP7RPw/8aal8QvCv/CQXunapFb2sv8AaN3beXGYtxXE&#10;MqA89yCa/UH4ffBLwN8J/C134e8GeGbDwzpd2CJ49PiCPMSu3c7nLOwBwCxJrU8E/DXwj8NbS5tf&#10;CHhXRfCttcuJZ4dE06GzSVwMBmWNVDHHGTXSVMY2Q5Suz8O/2e/iRqX/AATR/ao8T6d8QfDmoXun&#10;yWkumTtZIollg81ZIbu33lVkVvLHBYcOckMuKd+0B8RdS/4KXftV+GdP8AeHNRstMitItMhN4imW&#10;GASvJNd3GwssajzMY3MPkXBLNiv2i8YfD3wr8Q7NLTxV4Z0fxNaRnKQaxYRXcan1CyKQKPB/w98K&#10;/Dyze08K+GdH8M2khy8Gj2EVpGx9SsagGo5HtfQvnW9tT88/2rviB+yt8RPjJr/gD4z6RrXg7xF4&#10;VEGn2ni3SQ8rXFsYUlUN5aOcr5hAV4nA6hvmIr4/+E/he00/9t7wnp/7OHiDXvE+lW+p2skOrXVq&#10;1vJ9n3IbozDauYApYMXRMgkbemf3D8YfCvwV8RNg8VeENB8TbOF/tjTILvb9PMU+g/KrHg/4d+FP&#10;h7aPa+FfDOj+GbVzlodHsIrRGPusagGm43YlKyPyG/4KJvN8Nf8AgodoXjHWbO4j0TzdG1aKaNM+&#10;dDbtGJdnYsDEwxn09RX6QeGf23vhH48+Hfjvxn4S1268T6b4KsF1DWILTTp4J442WRkVBcLErswh&#10;k6Nj5eSMjPrnjDwD4Y+IWnpY+KfDmk+JbJG3LbaxYxXcan1CyKRngflWXofwZ+H/AIZ0LVNE0fwL&#10;4a0rRtVj8rUNOsdIt4be8TDDbNGqBZBhm4YH7x9aai02JyTSufiT/wAFCP2qfCf7WHxI8N+IPCOn&#10;6zp1lpuk/YJo9aghikaTzpHyojlkBXDjqQc54r9P/wBi/wDbb8DftHpD4K8NaV4hsdV8P6HBLdTa&#10;tbQRwOE8uE+WY5nYncQeVHH5V6v/AMMq/BT/AKI/4B/8Jiy/+NV0Pgv4N+APhtfT3vhHwN4b8LXt&#10;xH5M1xoukW9nJJHkHYzRopK5AODxkCkotO43JNWOli/5C9z/ANcIv/QpKuVTi/5C9z/1wi/9Ckq5&#10;WhDCq9/fRabY3F5OWEFvG0shjjaRtqgk4VQSxwOgBJ7VYooEeMfBn9sb4P8A7QXie48O+AfGK67r&#10;NvateyWrafd2p8lWVGYGaJA2C68Ak85xjNdx8Vfi14T+CPgu78W+NdXXRPD9q8cct20EsxDO4RAE&#10;iVnYkkdFOBkngE1+Pa2x/Yj/AOCm0KZ+w+Gm10bGPyxDS78Y/FYhMR/vQe1e5f8ABab4s+XZeAfh&#10;razruleTX9QhDfMAoMNtn2JNz17qKz5tG2acuqsfoJ8Gvjp4I/aB8L3HiLwFrLa7o1vdNZSXTWVx&#10;ajzlVWZQJo0LYDryARzjOQa72vi/TviN4c/4Js/sS+BoNespNQ8QyW67NHhcJJd6jODPOpcg7Y4y&#10;xUuQcKqjBJAPzb/w9X/aCGjjxqfg5pg+HRl2jVP7L1DyMbtuz7b5nlbt3y52deMU+ZLcXK3sfrFR&#10;Xzt8D/24PAfxi/Z/1n4pTu/h2z8OxOde0+4bzZbKRV3YUgDzA4xsIALE4wGBA+OLz/gq18aviXrm&#10;qP8ACH4NQ6toWn/PN52nXuq3EURJ2vMbZ0WLIUnByBg8nGabkkLlZ+qFFfHH7EP/AAUO0z9qnVbv&#10;wnr2ix+FvHFtAbmOCCYyW19EuA5i3fMrrnJQ545DHBA+d9D/AOCs3xOj+M2teF774f6T4n0+1ur6&#10;zs9O8NWN1/aNzJGXWEbjPIAMqC5EZOM4FHMg5WfqfRXwzo3/AAUA8Z/Dv9nfxJ8RPjX8N7rwrri6&#10;7/ZOgeG10+606S+DQLIpdrgsdoxJukC4+TAXPB4fwh+2h+2D8RvCUXj7wv8AArw9qvgSfzJLfyWk&#10;a8mjQsp2L9qEjncpGVhOccDmjmQcrP0eor4H/af/AOCgnj34R/Aj4Q+O/D/hXRLLU/GKXB1DStej&#10;uLj7G8QT5FKSQsDuZs7h6Dtz5J4h/wCCqnxzX4d6N4q0n4M29toqRIup+JdQ0y+fTJ5icEQOrqsa&#10;5IA3SOT+OKXOh8jZ+qdU7H/j61D/AK7j/wBFJXiH7Gv7V2mftbfC1/EUFh/Y2t6fcfYtV0zzPMWK&#10;XaGV0bgmN1ORkZBDDnGT7fY/8fWof9dx/wCikqtydrouUUUUxBRRRQB538Yf2e/h18ftNtbLx/4U&#10;svEcVru+zyTF4poN2NwSWNldQcDIDDOB6V8M/tv+H/Af7LPwzsvg18EvCFrpHjb4oTJp832SSSa8&#10;eyMiqY2llZ3IldhGFLbcGXuK/SquZ1L4Y+DtY8XWfiu/8JaHfeKbJVS11y502GS9gVc7Qk5UuoG5&#10;sYP8R9alq5UZWPir9pz9lKf4X/8ABNOb4feF7Y6rqOgfZdW1JreMl7yUSh7uYDrgbmYDkhIwOwr5&#10;U+KH7V/gHxl/wTl8D/CXTLy6m8fWs9rb3Ol/ZJcRLDLIfM83bsYMNmFVi3zcgYNftNXFaf8ABH4d&#10;aR4mPiOx8AeF7LxCX8w6tb6NbR3e7+95oTfngc57UnHsNS7nxT8U/wBjLxR8Rv8Agm78O/CFrZSf&#10;8J/4VtIdZh06Y4lkZ1kaaz56PtmwF/vxKuQMmvnX9ij/AIKKf8Mn+E7v4Z/EbwrrF5pOnXcz2zWM&#10;aJe2Ds+ZYHhlKAjeXblgQWIweMfsrXH+Mfg34B+Il0lz4r8D+G/E1ygAWbWNIt7txgYGDIhPSjl6&#10;oOboz4z+C/8AwUd1b9p79qrwR4L8D+GL3RPAf+mz6zeX8SS3U6rZTtEH2blt0Ewj5DEs20bgCVb5&#10;O/ZH/wCUr3/czeJf/Sa/r9lPC/g3w/4H01dO8OaFpvh/T1+7aaXaR20Qx6IgA/SsLSPgf8OfD/iz&#10;/hKdL8AeF9N8TebLP/bVno1tFe+ZIGEj+cqB9zh3DHOSGOeppcr0ux8y1sj8n/8Agqt/ye74W/7A&#10;+mf+lU9X/wDgqL4X1z4R/th+F/ivHp0l5pF2un31tM4Iha6s3Aa3LAcHbHG30c46ED9VPFXwV+Hv&#10;jvXIta8S+A/DPiHWIkWOPUNV0e3urhFUkqokkQsACSQM8EmvnX/goN4i+Mug6f4MX4YeBLX4i6DO&#10;t8PEWh3+hpqtvLj7ObYvF9//AJ742HnnOeKUo7salsj4j/b2/wCCgHg/9rD4L6B4X8NeGvEGlXdl&#10;rUGqXlzqiQiBCtvcR+UjRyMWJMpIJC8IePT71/4Jif8AJjfw1/7iX/pzuq/PTxd4B/aZ/at07R/A&#10;lt8CdP8Ahh4Ytr8Xps9L8MP4e0/z9rIJ5TMcttWST7uT87YUkiv1q/Z3+D9v8A/gp4R8A21yt4NF&#10;s/KlukTYs0zM0k0gXsGkdyAeeeSaI3crsJWUbI7nS/8Aj1f/AK7zf+jWq5VPS/8Aj1f/AK7zf+jW&#10;q5Wi2MnuFFFFMDxr9r745XX7Of7Pfirxzp9kt/qdnHHBZRS/6sTzSLEjv6qpfcQOu3HGcj8Rv2ef&#10;ip4C0v48n4h/G6HxB4uSO4fU/s2nW8Nw19fM+4PcebLGNgJLYGckAEYyD/QP4q8H6D460WbR/Eui&#10;ad4h0iYq0un6raR3Nu5UhlLRyAqSCARkcEVwn/DKvwU/6I/4B/8ACYsv/jVRKLbuaRkkjwH4a/8A&#10;BVj4U/FjxxpXhPQ/DfjKLVtUdorZr+ztI4N4Rm+dkuXYD5eoU/SvkPxh4o/Yg/aOS88Xa/deJ/g/&#10;4yvd1zfWOmW0k8M1yeWKhIZYzuOTkeVnOSASa/UnQP2dfhR4U1i01fRPhj4N0fVbR/Mt77T9AtIJ&#10;4WxjckiRhlPJ5BqfxF8Avhj4v1I6hr3w48Ja3fk5N1qOh2txKTxzueMnsO/ajlb3BSS2PyV/4Jm/&#10;Drxd8RvEvxc8NaJd6hF8N9b8L6jot/e3EZjt2nnTy7ZioLKJwrs2ASQu8ZwRnH/Y7/aQvv8Agnh8&#10;V/HXhj4k+ENV8jUxBBf29qii7glt2l8qSNZGVZI2E0nO4AgqwJHX9sdH0XTvDunw2GlWFrplhCNs&#10;drZwrFEg9FVQAPwrJ8ZfDbwj8RLeO38V+FtF8TwR/ci1nTobtV5zwJFIHIpclrWY+e+6PjHSP+Ci&#10;3hT9qPTviP4I8KeFdZ0+2j8EaxqMmpaxJFE4McG0IIY2kBz5md28Y29DnjwL/gij/wAlK+Jf/YIt&#10;v/RzV+o3h/4WeC/COi3mj6H4Q0HRdJvI2iubDT9MgggnRgQyvGihWBBIII5BqHwT8IPAfw1urm58&#10;IeCfDvhW4ukEc82iaTBZvKoOQrmNFLAHnBp8rumyeZWaR0Wsf8gi+/64P/6CauVT1j/kEX3/AFwf&#10;/wBBNXKvqT0CiiigQUUUUAFFFFABXjX7Zn/Jp/xb/wCxZvv/AES1ey15N+1louo+JP2Zfihpek2F&#10;1qmp3nh68gtrKyhaaaeRomCoiKCzMTwABk0nsNbnyf8A8EW/+SB+N/8AsZm/9JYK4D/gt9/zRf8A&#10;7jX/ALYVyv7DfxW+M/7J3hLUfCMv7M/jvxHFrGsLevqL2N7ZLbho44iCv2OTIGzdncOv41+pPjj4&#10;VeCfid9i/wCEx8H6B4s+w7/sv9uaZBe/Z9+3f5fmq23dsTOMZ2jPQVmvejY0b5ZXPi/xb+whpf7Y&#10;f7Mn7PF8PE3/AAh+taL4M0yA3y6cLz7TbvZQMI2XzY8bWBYHJxvfjnI8U/4KnfC3TPgn+z98AfA2&#10;jsZLDQ/ttoszIEadxHAZJWA6M7l3I9WNfqzpOlWWg6XZ6Zplnb6dp1nCltbWdpEsUMESKFSNEUAK&#10;qqAAoGAAAKxPG3ww8G/EyG0i8YeEtD8VxWjM1umt6bDeLCWADFBKrbScDOOuBVOOhKlqfmd+0n/y&#10;iM+EP/Xzp3/oFzR8Kf8AlDV47/6+bj/0ugr9LNS+E3gfWvCNn4U1Dwb4fvvC9mVa20S50uCSygK5&#10;2lIGQouNzYwOMn1otfhN4HsPBs/hC28G+H7fwncEtNoMWlwLYyEsGJaAJsOWAPI6gGlyj5j4O/4I&#10;p/8AJKfiN/2GoP8A0QK8F/4JU/8AJ7vin/sD6n/6VQV+uXgn4a+EfhraXNr4Q8K6L4VtrlxLPDom&#10;nQ2aSuBgMyxqoY44yaoeFfgr8PfAmuS614a8B+GfD2sSo0cmoaVo9va3DqxBZTJGgYgkAkZ5IFHL&#10;t5Bzb+Z8Y/CX/goF8Q/Hn7eV98E9Q0bwzD4Vg1/W9KW8trW4W+MVml00TF2nKbiYE3HZg5bAHGPv&#10;W+/4+tP/AOu5/wDRT1y+m/BX4eaN4wfxbp/gPwzY+KnmluW1y20e3jvmllDCWQzqgcs4d9zZy25s&#10;5ya6i+/4+tP/AOu5/wDRT1WqWpOnQuUUUVRIV8Rf8Fbfg/8A8LB/ZoXxTa2/m6p4Nvkvdyrl/skp&#10;EU6j2yYZD7RV9u1T1jR7DxDpV5peq2Ntqem3kTQXNneRLLDPGwwyOjAhlIJBBGCDSaurDTs7n4Of&#10;sJ+BNU/aK/az+H9prMsupab4biiv7jzDkQ2dkq+THj+4ZPJTH+2a/QT/AIK4fBHX/ih8D9D8ReHr&#10;KbU5/Cd7Lc3lpbqWf7JLGBJKFAydjJGTjopY9q+u/BXwb8A/DW9uLzwj4H8N+Fry4j8ma40XSLez&#10;kkTIO1mjRSRkA4PGRXYVChpZluetz8kvhH/wVW8PfDr9lXT/AAFdeEtWuPGuk6O2kWVxAYv7PkCo&#10;UilkYvvUhduVCNkqeRnjnv2Ev2QfFfxK/Zx+NusNYyWH/CU6Guk+HTc5i+2yxyC4LDIx5ZkihTf0&#10;yX/umv1Qvv2f/hfqetnWbz4b+EbvWC286hPoVq9xu558wx7s8nnPeu7iiSCNI40WONAFVFGAoHQA&#10;dhRyvqHN2Pxe/YX/AG3NN/YmsfGvgT4ieEtdYy6j9qCWEMYura5VBHJFLHK6YGETkHIweDmrn7LO&#10;m+IP2yf+ChU3xbttDm07wzYat/bV5M5JS2WKMJawlwMNKxSLK9wHPQV+tHjL4O+AfiJdJc+K/A/h&#10;vxPcRgBJtZ0m3u3UDoAZEJFb+g+HdJ8K6ZFp2i6XZ6Pp8X+rtLC3SCJM+iIAB+VHI+rDmW5+MfwQ&#10;/wCUumo/9j74h/8AQryv0n/bj+Lvgb4R/B6yf4leEpfGPgnxBq8WialZQEeZCjwzTLMqkjcytAuM&#10;MjAtuDZUA+oWPwP+HOl+Lm8V2fgDwvaeKWuJLttcg0a2S9M0m7zJTOE3723Nls5O45611mpaXZa1&#10;Yy2WoWcF/ZzDbJb3MSyRuPQqwII+tNRsrCcrtH4P/tMeE/2UrXwSNZ+DPjbxPd+KJrhAPDuoWcpt&#10;4oyfnzLJChXA6YkkJOBjksO++PVj420//gmf8II/HH2xbpvFcrabHqG7z47D7PP5KsG+YDhioP8A&#10;AUxxiv1t0f8AZ8+Fvh/WBq2l/DXwhpuqhi4vrPQbWKcMTknesYbOeetfK3/BXD4deK/iT8E/B9j4&#10;R8Maz4pvYPEInlttF0+W8kjj+zTLvZY1YhckDJ4yRUONk2WpXaR8sfBn/gpB4W+Df7Etv8KbPw7r&#10;V745gsdSs47uSOFdOU3NxcSLIW8zzG2rMuV2DJUjIHNel/8ABJf4Z+Ifh98L/il8WLuxa1tryw8j&#10;Rluo2C3Qt0klkkxkEx7jGoI6lXAPFfQ37C/7Ovh6b9kr4b2vxJ+GOmSeKNN+35h8VaBGb21zqNy6&#10;cTx70ypVh04II7V9atp1pJp5sGtYWsWi8g2pjBiMeNuzbjG3HGOmKqMXo2TKS1SPiP8A4J5ftzeP&#10;P2tPF3i/SvF+k+HdOt9HsYbqBtEtp4nZnkKkOZJ5ARgdgK+5a5HwT8IPAfw1urm58IeCfDvhW4uk&#10;Ec82iaTBZvKoOQrmNFLAHnBrrqtXS1Idr6FOL/kL3P8A1wi/9Ckq5VOL/kL3P/XCL/0KSrlMGFfj&#10;T8Of+Uw93/2N+q/+iLiv2WrjLb4K/D2z8Ynxbb+A/DMHitpnuDrsej263xlYEM/nhN+4gkE5ycmp&#10;kr2HGVrnyvo//BL3wxo/7Vo+Ly+J9+iprD65F4S/ssBY7g5dcXHnfdWc+YF8voAvvXxj4l/5S8Q/&#10;9j1af+06/amuKk+CPw6m8XjxXJ4A8LyeKROLoa42jWxvfOGMSefs37xgfNnPFJx7DUu5+Rv/AAUR&#10;1u81j9vCLRfipqOr2fwztZ9P+zx2eSIdNeOPz5oEwQXL+dlsFsqRg7QteN/tjR/AODxH4dh+ASXk&#10;2iR2kg1LULkXgW4uNwIC/acNlVIztVR8w61+8/jT4aeEPiRbwQeLfCmieKYLcloYta06G8WMnGSo&#10;kVgM4HT0rA1D9nX4Uarp+n2N78MfBt5ZaejR2dtcaBaPHbKx3MsamPCAnkhcZNS4XuUp2sfMv7QX&#10;7Xdn+y3+xr8PYtPeK58deIPDFja6PaMAwhH2SMSXUin+BMjAP3mKjGNxH5i2Pwn+Kn7OXhL4a/tB&#10;xWSWVjf6l9p0ueRS5jZDuiadMABJlEm0Z+ZVJ4yuf3a8RfAH4YeL57SfXvhx4S1uazto7K2k1HQr&#10;W4aG3TOyFC8Z2ouThRwMnArovEHgfw54s8Nnw9rnh/S9Z8PlY1OlahZRz2pCEFB5TqVwpVSOOMDH&#10;Sm4tiUkj5h8Yft0Jqf7C+r/HTwDb6bPrenrZw3GkaoHmis7p7uCCaGUI6McLKWU5XIKN0OK3/wDg&#10;n7+014o/as+Des+LfFthpGnajZ6/NpUcWiwyxQmJLe2lDESSSHdumbnOMAcdSfX7D4C/DLSvDuqa&#10;BZfDrwnZ6DqrRtqGl2+h2qWt4Y23RmWIR7ZCrAFdwOCMimXmg6J8CPhf4pu/AHgKwh+wWd1q0Phv&#10;w3YpZ/2ldJBlY1SGM5kk8tIwwRm+6MHAFVre7J0tY/Ob/gr9/wAl4+DP/Xs//pUlfqvX4zftW+IP&#10;jP8AtdfEzwFrkv7OnjvwbFoRFu6vpl7eLIGmVy5b7LHtAx6H61+zNKO7ZUtkgoooqzMKKKKACqel&#10;/wDHq/8A13m/9GtVyqel/wDHq/8A13m/9GtS6h0LlFFFMAooooAKKKKACiiigAooooAKKKKAPhf9&#10;sv8Abs8Vfsj/ALRmh6ZP4dXxN8PNV8OQTy2zDyJI7v7TcrI8U+0hj5axbo2yOFI2ZJb5M/ay/bH/&#10;AGcPjp8L9TsvDnwcu9M8fXQQ2+uS6fZ2LWz71LMZYJGeYbdw2uuDnt1r9jda0LTfEmnS6fq+nWuq&#10;WEvElrewLNE/1VgQa43RP2e/hZ4a1RdS0j4aeD9K1FW3LeWOg2sMwOc5DrGDnPvUOLfUtSS6H5xf&#10;sn/B3xT8Of8Agnb+0Hr/AIj0+40m38TaPcTada3SFJHgitZB5+08hXL4XIBITPIKk+Mf8E6v2zvB&#10;X7Ii/EL/AIS/Ste1M+IP7P8Asn9iQQS7PI+07/M82aPGfPTGM9GzjjP7b61oun+JNJu9L1awtdU0&#10;y8iaC5sr2FZoZ42GGR0YFWUjggjBrzr/AIZV+Cn/AER/wD/4TFl/8apcr0sPnWtz8kfjh8TvHf8A&#10;wVB+P3h/R/BXha5sdE0uM21nDKfMSyjkcGa7upQNqbti8D/nmqruY8/sb4J8Aaf8KvhHpHg7Siz6&#10;foekJp8MkgAaQRxbd7Y/iYgsfcmt/wAP+F9F8I2P2LQ9IsNFs87vs+n2yQR59dqADNWNY/5BF9/1&#10;wf8A9BNNRtdsXNeyR0lFFFcp1BRRRQAUUUUAFFFFABRRRQAUUUUAFFFFABRRRQAUUUUAFFFFABRR&#10;RQAUUUUAFFFFABRRRQAUUUUAFFFFABRRRQAUUUUAFFFFABRRRQAUUUUAFFFFABRRRQAUUUUAFFFF&#10;ABRRRQAUUUUAFFFFABRRRQAUUUUAFFFFABRRRQAUUUUAFFFFABRRRQAUUUUAFFFFABRRRQAUUUUA&#10;FFFFAGPqv/IXsv8ArhN/6FFRRqv/ACF7L/rhN/6FFRXTT+E5qnxBRRRWhmFFFFABRRRQAUUUUAFF&#10;FFABRRRQAUUUUAFFFFABRRRQAUUUUAFFFFABRRRQAUUUUAFFFFABRRRQAUUUUAFFFFABRRRQBT0v&#10;/j1f/rvN/wCjWq5VPS/+PV/+u83/AKNarlJbA9wooopgFFFFABRRRQAUUUUAFFFFABRRRQAUUUUA&#10;FFFFABRRRQAUUUUAU9H/AOQRY/8AXBP/AEEVcqno/wDyCLH/AK4J/wCgirlJbA9wprqsisrKGVhg&#10;qwyCPSnUUwPwK+JVzr/7C37VnxO0bw1utYZbTUNLtOq4sb2Atbsp7mPfC2ehaHHrX21/wRl+D40T&#10;4a+LviPdwYu9dvBpdi7dRbQDMjL7NK+0+8H5/QX7TH/BPv4a/tUeNrLxX4ov/EOk6vbWS2BfQ7mC&#10;JZo1dmUuJIZMsN7DII4wOwr2r4R/C3RPgr8NfD/gfw6Jv7G0W2FtA1yytLJyWZ3KqoLszMxIAGWP&#10;ArKMbM1lK6sfj78M/E2lfAT/AIKla7qfxLmXTbOHxLq5k1C8BKQm6WY29wxI4VhNGdx6B9xwBXa/&#10;8FePjX8O/itqnw40zwZr+leK9U0tL2S8vtGukuYYo5fJEcXmxkozExudoJK47bq/QP8AaM/Ym+Fn&#10;7T9xBf8Ai/Sbi312CLyI9a0mf7PdiMHIRiQyOAScb1bGTjGTXBfBv/gmB8Efg34ptPEMNnq/ivVL&#10;KUT2jeJLuOeOCQcq4jjjjRiDyN4bBAI5ANHK9g5lufnD+3l4J8ReAtW+AM/iy1nnt0+HukWTxzAj&#10;EtuW+0W5z/EnmJn/AHwe9fa37fH7VfwX+IH7GOt6Z4f8X6J4g1LXo7IaXpFjcK13A6zxSbpIV+eD&#10;YiNkOF6bf4sV9f8Axp+BPgj9oPwgfDfjrRI9Z05ZPOhbc0c1vIAQJIpFIZGwSODgjggjivl/Q/8A&#10;gj/8CNI1xL+5uPFms2ytu/s2+1OJbc8/dJihSTH/AAOjlavYOZO1+h8UeHdA1XSf+CTPiy9vlkjs&#10;dT8dQ3NgkikBo1WGJnU+heN1+qGvtf8A4I/f8ml3H/Yx3n/ouCvoL4zfsv8Agr40/BmD4XXqXfhz&#10;wpbvbtbweHjFbtAsJyiJvjdQvr8tWf2b/wBnPw3+y98O38G+Fb7VdQ0tr2W/M2sSxSTeY6opGY44&#10;124QY+XPXmmotMTldHxb+1J+xX4a/ab+PXiHxP8ACf4p6RofxMsbiOHWdB1CaSKSO7ijQJNGyDzY&#10;/lVOVRlJBIbIIrxn4MftKfH/APZt/ay0H4S+M/GMnj+0n1ez0i/sZtQOprtuGjUPDOw81XQSA7SR&#10;0wy9x9u/HD/gmf8ABz48eNNS8WaqPEGia7qUvn3tzo2oKonfAG4pNHKq8KPugCtv9n//AIJ7/B79&#10;nPxFB4i0DTL7WfEdurLb6tr1yLiWDcMExqqpGrYyNwTdgkA4JpcrvdD5lazPzZj8R6V4R/4Kvahr&#10;GualaaPpNp44unuL6+mWGCFcyDc7sQqjJHJOK67/AIK5fG7wH8YPGXw70vwRrmn+KLrRra9N7f6R&#10;MtzAfPeERRCVCVZh5MhwCcbx61574i+HuifFf/gp94g8I+I7eS60TV/GV5bXUUUrRMUJkPDKcggg&#10;H8K/Rb4P/wDBL34J/B3xta+KLa31rxNqFnKLizi8Q3cU0FtIDlXWOOKMMVPTfuwcHqAalJyTSLbS&#10;s2e5fB/QdQ8K/s7+CdF1bf8A2rpvhWxs7vzCS3nR2iI+Se+5TXo1U9Y/5BF9/wBcH/8AQTVytjDo&#10;FFFFMQUUUUAFFFFABRRRQAUUUUAFU77/AI+tP/67n/0U9XKp33/H1p//AF3P/op6TAuUUUUwCiii&#10;gAooooAKKKKACiiigAooooAKKKKACiiigAooooApxf8AIXuf+uEX/oUlXKpxf8he5/64Rf8AoUlX&#10;KBsKKKKBH5gf8Fovg6JrDwP8UbOA+ZC7aBqLquco26a3J9ACJxk/31FfNn7P9zrv7c37bngS78Vr&#10;9shsbeym1FScp9nsLdN2faaZOR63B5r9lfjl8FfDv7Qnwx1fwL4p+1JpGpeWXmsXVLiF0kV0eNmV&#10;gGBUdVIwSMc15j+y/wDsJ/Dz9k3xBreteEr7XtU1LVbVLOSbXLiCUwxB95WPyoY8bmCk5z9xcY5z&#10;k4tyuaqVo2Pkj/gtp4f1SWz+FOuKkj6LbyahZSOM7IriQQOgPbLLE+P+uZr0yb9rL4ISf8E8W0o+&#10;KdEN4fA/9h/8It9pQX/2z7H5HleQP3gHm/8ALXbtx8+e9faHxH+Gvhn4ueD7/wALeL9Ht9c0G+UL&#10;NaXAOMg5VlYEMrA8hlIIPQ18hf8ADnr4E/259u+2+L/su/d/Zn9pw/Z8f3c+R5mP+B596bi7toSk&#10;rWZ8Dfs7+AfFOufsN/tManpsVw2kltFLRoDtm+y3LT3BH/XOJldvY+wr6n/4JRftFfCz4cfAfxH4&#10;d8U+LNE8I69DrU2oSjWLuO1+1QvDEqNGzkCQgxuuxSWGAcfMK/QzwB8L/Cvwu8EWnhDwvodppPhy&#10;1jaJLCJNyMG+8XLZLs2TuZiS2Tkmvlfx5/wST+BHjXX5tUtI/EPhMTOZHsdBv40tsk5O1JopCg/2&#10;VIA6AClyuNmh8yldM+Lf2PbiH4nf8FRLzxR4Iikj8MtrOt6v5scbBRZSRzqrlSPlDtLGApxtMgHa&#10;of2BP+Uk91/1+67/AOgT1+p/7Pv7LPw6/Zk0a6sfAui/ZJ7zabzUrqQz3d1t+6HkPRRzhVAUEk4y&#10;TXnPwh/4J6fDr4LfG6T4paJrXii68QPLdym21C6tntM3AcP8qW6tgbzj5/TOaOV6BzLUs/t3fDP4&#10;cfGj4b6L4J8e+MbfwNqGoaj5vh/Vro4iW9jjYFX3FUIZHYbWZSSRtOQK/Ob4rfCX9of/AIJ8eGdK&#10;13Rvi/A3hS5vBBY22i6xI0bOys+42Uy+Ww+VslQ45Getfq5+0J+zR4F/ac8MWeh+ObG6ubexma4t&#10;JrO6eCWCQqVLAjg8HowI9q+dPDn/AAR/+BGh6sl5eXHizX4FbP2DUtTiWE+xMMMb4/4HTlFt6CjJ&#10;JanyF+3V8Zta+P8A+yH+zz438RWUdnrN/datFc+ShSOZoXSHzUHYP5e7HQEkDgCve7D9pT4WeG/+&#10;CX0fhi+8YaHfeJrrwbPpEfh+3vYpr5bqVHjTfApLptZlclgMBc+lc/8A8FlPD+meE/hr8GtG0awt&#10;9L0mwuL63tbO1jEcUMaxQBVVRwABWl+zh/wTF+Dvxo+Bfw58caxP4ksNT1LS47i+ttN1CNbe4kyc&#10;sRJE7LnHRGUemKjXmaRenKmw/wCCJvh7UrXwf8VNbmWQaTfX1haWxbO0ywpO0pHvieLP0HpX6R2P&#10;/H1qH/Xcf+ikrF+G/wANfDXwj8G6d4V8I6TBoug2CFYLWDJHJyzMxJLMSSSzEkk8mtqx/wCPrUP+&#10;u4/9FJWqXKkjJu7bLlFFFUSFFFFABRRRQAUUUUAFFFFABRRRQAUUUUAFFFFAFPS/+PV/+u83/o1q&#10;uVT0v/j1f/rvN/6NarlJbA9wooopgFFFFABRRRQAUUUUAFFFFAFPWP8AkEX3/XB//QTVyqesf8gi&#10;+/64P/6CauUdR9AooooEFFFFABRRRQAUUUUAFFFFABRRRQAUUUUAFFFFABVO+/4+tP8A+u5/9FPV&#10;yqd9/wAfWn/9dz/6KekwLlFFFMAooooAKKKKACiiigAooooAKKKKACiiigAooooAKKKKAKcX/IXu&#10;f+uEX/oUlXKpxf8AIXuf+uEX/oUlXKBsKKKKBBRRRQAUUUUAFFFFABRRRQAUUUUAFFFFABRRRQAV&#10;T0v/AI9X/wCu83/o1quVT0v/AI9X/wCu83/o1qXUOhcooopgFFFFABRRRQAUUUUAFFFFABRRRQAU&#10;UUUAFFFFABVPWP8AkEX3/XB//QTVyqesf8gi+/64P/6CaHsNbnSUUUVxHYFFFFABRRRQAUUUUAFF&#10;FFABRRRQAUUUUAFFFFABRRRQAUUUUAFFFFABRRRQAUUUUAFFFFABRRRQAUUUUAFFFFABRRRQAUUU&#10;UAFFFFABRRRQAUUUUAFFFFABRRRQAUUUUAFFFFABRRRQAUUUUAFFFFABRRRQAUUUUAFFFFABRRRQ&#10;AUUUUAFFFFABRRRQAUUUUAFFFFABRRRQAUUUUAZeoWcF7rNmlxBHOgt5mCyIGGd0XODUv9g6Z/0D&#10;rT/vwv8AhRN/yHLP/r2m/wDQoqv0AUP7B0z/AKB1p/34X/Cj+wdM/wCgdaf9+F/wr4b/AGsv+CpX&#10;/DL/AMbNW+H3/Csv+Em+wQW839o/2/8AZN/mxLJjy/s0mMbsfeOcdq8e/wCH53/VE/8Ay6//ALio&#10;A/UX+wdM/wCgdaf9+F/wo/sHTP8AoHWn/fhf8K+O/wBsb/go9/wyZ4o8K6P/AMK8/wCEq/tzR01b&#10;zv7b+x+Rudk8vb9nk3fdzuyOvSvn7/h+d/1RP/y6/wD7ioA/UX+wdM/6B1p/34X/AAo/sHTP+gda&#10;f9+F/wAK+D/jF/wVQ1D4R+B/hf4ql+EQ1HS/Heitqtu3/CSeUbeVJCssH/Ho2/aDE2/jPmY2jGT9&#10;tfDXx5p/xR+HvhvxfpRzp2uafBqMAJyVWVA+0+4zg+4NAGt/YOmf9A60/wC/C/4Uf2Dpn/QOtP8A&#10;vwv+FfGPw0/4KWf8Lb/avk+Dfhr4cG9sU1O7sj4m/tzCeRbhy9z5H2f7pEZ2qZOdyjIJr0b9qH9v&#10;r4Z/s3eFdXli1rSfGHjOynW1Twlp+qILky7wrrMyLJ5GxdzHev8ACBjJFAH0R/YOmf8AQOtP+/C/&#10;4Uf2Dpn/AEDrT/vwv+FeHfsU/tXf8NhfCvVfGX/CLf8ACJfYdal0j7F/aH23fsggl8zf5UeM+fjb&#10;tP3c55wPoCgCh/YOmf8AQOtP+/C/4Uf2Dpn/AEDrT/vwv+FX6KAKH9g6Z/0DrT/vwv8AhR/YOmf9&#10;A60/78L/AIVfooAof2Dpn/QOtP8Avwv+FH9g6Z/0DrT/AL8L/hV+igCh/YOmf9A60/78L/hR/YOm&#10;f9A60/78L/hV+igCh/YOmf8AQOtP+/C/4Uf2Dpn/AEDrT/vwv+FX6KAKH9g6Z/0DrT/vwv8AhR/Y&#10;Omf9A60/78L/AIVfooAof2Dpn/QOtP8Avwv+FH9g6Z/0DrT/AL8L/hV+igCh/YOmf9A60/78L/hR&#10;/YOmf9A60/78L/hV+igCh/YOmf8AQOtP+/C/4Uf2Dpn/AEDrT/vwv+FX6KAKH9g6Z/0DrT/vwv8A&#10;hR/YOmf9A60/78L/AIVfooAof2Dpn/QOtP8Avwv+FH9g6Z/0DrT/AL8L/hV+igCh/YOmf9A60/78&#10;L/hR/YOmf9A60/78L/hV+igCh/YOmf8AQOtP+/C/4Uf2Dpn/AEDrT/vwv+FX6KAMPSdF06S1kL2F&#10;q5+0TrloVPAlcAdOwAq7/YOmf9A60/78L/hRov8Ax5yf9fNx/wCjnq/QBQ/sHTP+gdaf9+F/wo/s&#10;HTP+gdaf9+F/wq/RQBQ/sHTP+gdaf9+F/wAKP7B0z/oHWn/fhf8ACr9FAFD+wdM/6B1p/wB+F/wo&#10;/sHTP+gdaf8Afhf8Kv0UAUP7B0z/AKB1p/34X/Cj+wdM/wCgdaf9+F/wq/RQBQ/sHTP+gdaf9+F/&#10;wo/sHTP+gdaf9+F/wq/XKfFT4hW3wp+Huu+LbzTr/VrfSbc3DWOlxCS5nOQAkakgFiSBjNAG5/YO&#10;mf8AQOtP+/C/4Uf2Dpn/AEDrT/vwv+FfE+vf8FGPiH4N0lvFHiX9lzxrongKPDza1PeAXEEZOA8l&#10;s0A2D/ecDkc819hfDf4iaD8WvAui+MPDF8NR0HWLcXNrcBSpKkkEMp5VlYFSDyCpHagDW/sHTP8A&#10;oHWn/fhf8KP7B0z/AKB1p/34X/Cp9Q1C20mwub28njtbO2iaaaeVtqRooJZmPYAAnPtXyNpP7dPj&#10;j4oW95rvwf8A2ftf+IfgS1uJLf8A4SK51q20r7V5bbWe2t5VZ5l4OMYORggHIAB9Zf2Dpn/QOtP+&#10;/C/4Uf2Dpn/QOtP+/C/4V5N8Cf2q/Cfx8+Fes+NdGtdSsW0Np4NY0S+hCXtlPCm94mXOCSOhzg9D&#10;ghgPBr7/AIKF/EptJm8SaX+yt46ufBUKmaTVb25+zXIhHJlFt5DkqBzkPjAJzgZoA+0v7B0z/oHW&#10;n/fhf8KP7B0z/oHWn/fhf8K4f9n749eFv2kvhjpvjfwlNK+nXRaGa2uFCz2k643wyAEgMuR0JBBB&#10;BIIr0egCh/YOmf8AQOtP+/C/4Uf2Dpn/AEDrT/vwv+FfP37Ff7SHib9o7R/iLd+JbHSbGTw54qud&#10;DtBpUMsYeCNUKtJ5kj5f5jkjA9q+kKAMPRdF06bRrB3sLV3a3jZmaFSSSoyScVd/sHTP+gdaf9+F&#10;/wAKNB/5Aenf9e0f/oIq/QBQ/sHTP+gdaf8Afhf8KP7B0z/oHWn/AH4X/Cr9FAFD+wdM/wCgdaf9&#10;+F/wo/sHTP8AoHWn/fhf8Kv0UAUP7B0z/oHWn/fhf8KP7B0z/oHWn/fhf8K8j/aS/a4+H37M/hPW&#10;b3X9e0yfxNa2LXVj4WF8iX185BEShAGdEdxt8woVUBjztxXbfBX4kf8AC4PhH4Q8b/2d/ZP/AAkG&#10;mQal9h8/zvI8xA2zzNq7sZxnaM+goA6b+wdM/wCgdaf9+F/wo/sHTP8AoHWn/fhf8K8Z/ac/bF+H&#10;37MfhLWbvWNb0zUPFdpbCa08Jx36JfXbtxGCgDNGh/56FCAATzjFelfCfx1/wtD4V+DfGX2H+zP+&#10;Ei0az1f7F5vm/Z/tECS+Xv2ru278btozjOB0oA3P7B0z/oHWn/fhf8KP7B0z/oHWn/fhf8Kg8WeL&#10;NH8C+GtS8Q+INRg0nRdNga5u725bbHFGoyWP+A5JwBzXz3+xz+23Y/tha38Q7fTPCdz4c03wvLZ/&#10;Zbq8vBLLfxXP2gpI0QjUQnbADtDPnf145APov+wdM/6B1p/34X/Cj+wdM/6B1p/34X/Cvmfxx+2h&#10;4jf4oeL/AAX8J/g7qnxYn8GmNPEN/BrFvp0NrI6lvKh8xWM8g2sCgAO5WABxk+wfs+fHbw/+0d8L&#10;NK8ceHEuLezvC8U1neKFntJ422yROAcZBHUdQQe9AHcf2Dpn/QOtP+/C/wCFH9g6Z/0DrT/vwv8A&#10;hXln7P8A+0If2gtR8c3ekaCtt4L0LVm0fSvEX27zf7akjH7+WOLywEiVsBXDvvyfu4Ir2KgDD1rR&#10;dOh0a/dLC1R1t5GVlhUEEKcEHFXf7B0z/oHWn/fhf8KNe/5Aeo/9e0n/AKCav0AUP7B0z/oHWn/f&#10;hf8ACj+wdM/6B1p/34X/AAry39pj9pvw5+zH4R0/VNYsb/XdX1i8XTtG0DSYw93qNy3REHYDIy3P&#10;3gACWAPkmgft5a74e8d+GfD3xl+DGufCK08TXIs9J1u41KLULN52xsjmZETyWJOMHJGckBcsAD6t&#10;/sHTP+gdaf8Afhf8KP7B0z/oHWn/AH4X/Cr9eZftDftCeFf2afh3N4t8VPcSwtOlnZafYoJLq/uX&#10;yUhiUkAsQrHkgAKTQB339g6Z/wBA60/78L/hR/YOmf8AQOtP+/C/4V8keIv26/iB8L9Lt/FHxO/Z&#10;z8ReDPh7LLGj6/Brdrfz2quwVXuLRFV4RlgMMc5OBk4Fe0/Gj9qTwJ8EfhDZfETVb6TU9H1RIDo0&#10;GmJ5k+qvMm+FIFJGdyfNkkAAfQEA9O/sHTP+gdaf9+F/wo/sHTP+gdaf9+F/wr4/uv8AgoR4m+H9&#10;xpep/Fv4B+J/ht4F1OdIIPEr38d8IS/3DcwrGjQZGMgkt1wCRivsmzvINQtILq1mS4tp0WWKaNgy&#10;ujDIYEdQQQaAK39g6Z/0DrT/AL8L/hR/YOmf9A60/wC/C/4VfooAof2Dpn/QOtP+/C/4VSv9F05L&#10;rTQthaqHuCrAQryPKkODx6gflW5VDUv+PzS/+vlv/RMlAB/YOmf9A60/78L/AIUf2Dpn/QOtP+/C&#10;/wCFX6KAKH9g6Z/0DrT/AL8L/hR/YOmf9A60/wC/C/4VfooAof2Dpn/QOtP+/C/4Uf2Dpn/QOtP+&#10;/C/4VfooAof2Dpn/AEDrT/vwv+FH9g6Z/wBA60/78L/hV+igCh/YOmf9A60/78L/AIUf2Dpn/QOt&#10;P+/C/wCFX6KAKH9g6Z/0DrT/AL8L/hR/YOmf9A60/wC/C/4VfooAof2Dpn/QOtP+/C/4Uf2Dpn/Q&#10;OtP+/C/4VfooAof2Dpn/AEDrT/vwv+FH9g6Z/wBA60/78L/hV+igCh/YOmf9A60/78L/AIUf2Dpn&#10;/QOtP+/C/wCFX6KAMOHRdOOs3SGwtSi28LBfJXAJaTJxj2H5Crv9g6Z/0DrT/vwv+FEP/IcvP+va&#10;H/0KWr9AFD+wdM/6B1p/34X/AAo/sHTP+gdaf9+F/wAKv0UAUP7B0z/oHWn/AH4X/Cj+wdM/6B1p&#10;/wB+F/wq/RQBQ/sHTP8AoHWn/fhf8KP7B0z/AKB1p/34X/Cr9FAFD+wdM/6B1p/34X/Cj+wdM/6B&#10;1p/34X/Cr9FAFD+wdM/6B1p/34X/AAo/sHTP+gdaf9+F/wAKv0UAUP7B0z/oHWn/AH4X/Cj+wdM/&#10;6B1p/wB+F/wq/RQBQ/sHTP8AoHWn/fhf8KP7B0z/AKB1p/34X/Cr9FAFD+wdM/6B1p/34X/CqVho&#10;unPdakGsLVglwFUGFeB5UZwOPUn863Koab/x+ap/18r/AOiY6AD+wdM/6B1p/wB+F/wo/sHTP+gd&#10;af8Afhf8Kv0UAUP7B0z/AKB1p/34X/Cj+wdM/wCgdaf9+F/wq/RQBQ/sHTP+gdaf9+F/wo/sHTP+&#10;gdaf9+F/wq/RQBQ/sHTP+gdaf9+F/wAKP7B0z/oHWn/fhf8ACr9FAFD+wdM/6B1p/wB+F/wo/sHT&#10;P+gdaf8Afhf8Kv0UAUP7B0z/AKB1p/34X/Cj+wdM/wCgdaf9+F/wq/RQBQ/sHTP+gdaf9+F/wo/s&#10;HTP+gdaf9+F/wq/RQBQ/sHTP+gdaf9+F/wAKP7B0z/oHWn/fhf8ACr9FAGHpOi6dJayF7C1c/aJ1&#10;y0KngSuAOnYAVd/sHTP+gdaf9+F/wo0X/jzk/wCvm4/9HPV+gCh/YOmf9A60/wC/C/4Uf2Dpn/QO&#10;tP8Avwv+FX6KAKH9g6Z/0DrT/vwv+FH9g6Z/0DrT/vwv+FX6KAKH9g6Z/wBA60/78L/hR/YOmf8A&#10;QOtP+/C/4VfooAof2Dpn/QOtP+/C/wCFH9g6Z/0DrT/vwv8AhV+igCh/YOmf9A60/wC/C/4Uf2Dp&#10;n/QOtP8Avwv+FX6KAMPWtF06HRr90sLVHW3kZWWFQQQpwQcVd/sHTP8AoHWn/fhf8KNe/wCQHqP/&#10;AF7Sf+gmr9AFD+wdM/6B1p/34X/Cj+wdM/6B1p/34X/Cr9FAFD+wdM/6B1p/34X/AAo/sHTP+gda&#10;f9+F/wAKv0UAUP7B0z/oHWn/AH4X/Cj+wdM/6B1p/wB+F/wq/RQBQ/sHTP8AoHWn/fhf8KP7B0z/&#10;AKB1p/34X/Cr9cv8Qvil4P8AhNoq6t408T6T4W0538qO41a7S3WV9pbYm4je2ATtXJwDxQBs/wBg&#10;6Z/0DrT/AL8L/hR/YOmf9A60/wC/C/4V4t+yX+1bp37WWh+Mta0fRW0rSND16bSLO4e5MrX8Kqrx&#10;3JUxoYi6uD5fzbf7xr3igCh/YOmf9A60/wC/C/4Uf2Dpn/QOtP8Avwv+FeaftH/tKeGf2afCNjq+&#10;u219q+pareJp2kaFpMXm3mo3THiONcgdxkn1AGWKqfFdc/bu8afCZrDVfjL8Add+HXgi9uUtk8R2&#10;ut22ri3Lk7WuIYVDRDA6Ek9gCcAgH1r/AGDpn/QOtP8Avwv+FH9g6Z/0DrT/AL8L/hVq1uob61hu&#10;beVZ7eZFkjljOVdSMhge4INfKnxk/wCCg3hn4Z/tIeC/g7o2ht4t1jWNXsdJ1a/hvhBBo8l1OkaK&#10;f3b+bKAxcx5TAAG7JO0A+of7B0z/AKB1p/34X/Cj+wdM/wCgdaf9+F/wq/Xz5+3T+0J4i/Zj/Z/v&#10;vHPhay0u/wBWgv7a1WHV4pJICsj4YlY5EbOOnzUAe6f2Dpn/AEDrT/vwv+FUr/RdOS600LYWqh7g&#10;qwEK8jypDg8eoH5Vf0W8fUtHsLuUKslxBHKwUcAsoJx7c03Uv+PzS/8Ar5b/ANEyUAH9g6Z/0DrT&#10;/vwv+FH9g6Z/0DrT/vwv+FX6KAKH9g6Z/wBA60/78L/hR/YOmf8AQOtP+/C/4VfooAof2Dpn/QOt&#10;P+/C/wCFH9g6Z/0DrT/vwv8AhXEfHz4zRfAn4ey+Jn8N614unNzFZ22j+H7cTXVxLISFCrnOODnG&#10;T7GvmHVP+CkHi34b3Gnal8Vf2dPFnw+8FXlwkH/CQvd/a/I3HgyxeQmw4ydu7ccEAEjFAH2r/YOm&#10;f9A60/78L/hR/YOmf9A60/78L/hT9H1ey8QaTY6pptzHe6dfQJc21zCcpLE6hkdT3BUgj61coAof&#10;2Dpn/QOtP+/C/wCFH9g6Z/0DrT/vwv8AhXhP7Yn7Znhn9kPwhZ3t9Yt4k8T6k5GneHbe5EMk0a8y&#10;zO+1vLiQD7205JAA6le80P456JJ+zzovxc8SbPDWhXnh218RXcbyGf7JHNbpMYwwUGQjeFGFBY4w&#10;MnFAHdf2Dpn/AEDrT/vwv+FH9g6Z/wBA60/78L/hXyLa/t1fEnXvCo8eeHf2Z/E+q/DFoTdprk2t&#10;2sF/JbAEmaOw2s7rgZGGwQcg4xn6O+CPxo8M/tBfDPSPHPhK4kn0fUlbalwmyaGRWKyRSLk4ZWBB&#10;wSDwQSCCQDrP7B0z/oHWn/fhf8KP7B0z/oHWn/fhf8Kq+M9Zm8O+D9d1a2WN7ixsJ7qJZQShZI2Y&#10;BgCDjI5wRXkP7Enx41/9pL9nbQfHviaz02x1i/uLuKWDSYpI7cCKd412rI7tnCjOWPPpQB7R/YOm&#10;f9A60/78L/hR/YOmf9A60/78L/hV+igCh/YOmf8AQOtP+/C/4Uf2Dpn/AEDrT/vwv+FX6KAMOHRd&#10;OOs3SGwtSi28LBfJXAJaTJxj2H5Crv8AYOmf9A60/wC/C/4UQ/8AIcvP+vaH/wBClq/QBQ/sHTP+&#10;gdaf9+F/wo/sHTP+gdaf9+F/wr4y/wCHgvxK8SWDa54K/ZX8deIPCoXzE1K+uPsM00fXfFAIJPMG&#10;M/dY+ma94/Zc/ak8K/tW+AbjxH4bgvNNuLG5NlqWk6goWeznChtpwcMpByGHXBGAQQAD1X+wdM/6&#10;B1p/34X/AAo/sHTP+gdaf9+F/wAKv18//tSftqfD79mDwnrFxqGr6ZrXjGzjjNt4Pg1FEvrhnK7Q&#10;6gO0S7W372XGAcZOBQB7j/YOmf8AQOtP+/C/4Uf2Dpn/AEDrT/vwv+FZ/wAP/FX/AAnXgPw34k+y&#10;/Yf7Y0221H7L5nmeT5sSybN2BuxuxnAzjoK+dfiV+29qNl8Wtb+G/wAJvhXq/wAX/E3h9VOtvZ38&#10;en2VgzdIzO6uC/XIwOQQCSrBQD6a/sHTP+gdaf8Afhf8KP7B0z/oHWn/AH4X/CvGv2Z/2rtI/aJl&#10;8SaLP4f1PwR468MzLDrPhfWQPPt92drowA3ocEZwDntgqW90oAof2Dpn/QOtP+/C/wCFH9g6Z/0D&#10;rT/vwv8AhXz78O/2kvE3i79t74q/By8sdJj8MeFNIs7+yu4IZReySSw2jsJXMhQqDcPjainAXk85&#10;+kaAKH9g6Z/0DrT/AL8L/hR/YOmf9A60/wC/C/4VfooAof2Dpn/QOtP+/C/4Uf2Dpn/QOtP+/C/4&#10;VfooAof2Dpn/AEDrT/vwv+FH9g6Z/wBA60/78L/hV+igCh/YOmf9A60/78L/AIVS0nRdOktZC9ha&#10;uftE65aFTwJXAHTsAK3KoaL/AMecn/Xzcf8Ao56AD+wdM/6B1p/34X/Cj+wdM/6B1p/34X/Cr9FA&#10;FD+wdM/6B1p/34X/AAo/sHTP+gdaf9+F/wAKv0UAUP7B0z/oHWn/AH4X/Cj+wdM/6B1p/wB+F/wq&#10;/RQBQ/sHTP8AoHWn/fhf8KP7B0z/AKB1p/34X/Cr9FAFD+wdM/6B1p/34X/Cj+wdM/6B1p/34X/C&#10;r9cb8YPi14c+Bfw31vxx4runtdD0mESzGJQ0sjFgqRxrkbndmVQMgZPJAyaAOj/sHTP+gdaf9+F/&#10;wo/sHTP+gdaf9+F/wr4ym/4KLeLPDug2Xjfxd+zv4r8OfCm8aJo/FX9oRTzRwyECOaW0CBo0ORgl&#10;8HK4J3DP2boGvaf4p0PT9Z0m7i1DStQt47u0u4TlJonUMjqfQqQfxoAP7B0z/oHWn/fhf8KP7B0z&#10;/oHWn/fhf8KxPil8QbX4U/D3XfFt5p99qtvpNsbhrHTIhJcznIASNSQCxJAAz3r5D13/AIKIfEvw&#10;po8nijXP2V/GmleBYR5s+rz3u24gh/56SWxtwUA7lnAHrQB9r/2Dpn/QOtP+/C/4Uf2Dpn/QOtP+&#10;/C/4VwHh/wDaP8B+IvgPH8YYdY8jwMbB9QkvJ0IeFEJV42QZPmK6sm0ZywwM5FeCWv7dXxJ17wqP&#10;Hnh39mfxPqvwxaE3aa5NrdrBfyWwBJmjsNrO64GRhsEHIOMZAPrr+wdM/wCgdaf9+F/wqlrWi6dD&#10;o1+6WFqjrbyMrLCoIIU4IOKwPgj8aPDP7QXwz0jxz4SuJJ9H1JW2pcJsmhkViskUi5OGVgQcEg8E&#10;EggnrNe/5Aeo/wDXtJ/6CaAL9FFFABRRRQAUUUUAFFFFABRRRQAUUUUAFFFFABRRRQAUUUUAFFFF&#10;ABRRRQAUUUUAFFFFABRRRQAUUUUAFFFFABRRRQAUUUUAFFFFABRRRQAUUUUAFFFFABRRRQAUUUUA&#10;FFFFABRRRQAUUUUAFFFFABRRRQAUUUUAFFFFABRRRQAUUUUAFFFFABRRRQAUUUUAFFFFABRRRQAU&#10;UUUAFFFFAFCb/kOWf/XtN/6FFV+qE3/Ics/+vab/ANCiq/QB+F//AAUz1/8A4RT/AIKC6jrfkfav&#10;7N/se88jfs8zy4In27sHGduM4OM9K+iNH/4Lff2tq9jY/wDCl/K+1Txw+Z/wlWdu5gM4+xc4zXh3&#10;/BQT/lJla/8AX7oP/oEFftzQB+Nv/BbT/kvHgP8A7Fr/ANupq6rwt/wW0/4RrwzpGkf8KZ+0/wBn&#10;2cNp53/CU7fM8tAu7H2M4zjOMmuV/wCC2n/JePAf/Ytf+3U1e9eDP+CyXwW8O+D9C0m58MePHuLG&#10;wgtZWi0+yKFkjVSVJuwcZHGQKAOo/wCCkvgUftDfsM6V8QrbT/s2raNbWfieK2V/MaO3njQXEW/a&#10;NwVJQ5OBnyc47V5R+xT+1xH4F/4Jt/Eaae8K678PhPZ2AaTLf6YSbE9c48+SRcDosXHTj9B/A/i7&#10;w5+0p8E7LW4bC6/4RbxfpTq1lqSIszW8ytG6SKrMoJUkcMRzX86vxM0HxF8FPF/jz4ZXN3NDBa6q&#10;bS/hHyrdG2kkEMhHdSHLr/vA0Afon/wRN+Dolm8e/FO9g3MpTQNOmcZOTtmuSM98fZxkerCu5/4K&#10;ffsj/Cfwr8CfHnxX0vwp9l8fXepWtxNq/wDaN2+6Sa6RZT5LSmIbgzcBMDPGK+s/2Mfg6fgR+zL4&#10;D8JTwfZ9UhsFu9RRuWF3OTNMpPfazlB7IK+Hf+Clv7eHgHxv8O/iF8DrHSPEkXiyx1WG1kvLi2t1&#10;sS1vco8hVxOXwQhxmMds4oA9O/4Iqf8AJrPin/sc7r/0hsa+/wCvx5/4Jg/txeBPgL4HT4W+INJ8&#10;RXniDxL4vEtnc6bbQPaxi4itLaPzGeZGBDxsThDwRjJ4r9hqACiiigAooooAKKKKACiiigAooooA&#10;KKKKACiiigAooooAKKKKACiiigAooooAKKKKACiiigChov8Ax5yf9fNx/wCjnq/VDRf+POT/AK+b&#10;j/0c9X6ACiiigAooooAKKKKACiiigAoorgvjt8ZNE/Z++EviP4geIY7ibStFhWR4bVN0srvIsUUa&#10;9gWkkRcngZyeAaAPOf28PjLoXwb/AGZfGkurFLi+17T7jQtL037z3lzcRNGqhe6qGLt/sqR1Iqb9&#10;hD4S6x8Ef2UvAXhTxBFJba3Dby3d5ayn5reS4nkn8ojsUEgUj+8Gr5C+BPxs+FXxW+JkHx0/aA+J&#10;vhdPFUIx4W8ErdGW08NwZysjDBD3J4Jb+E4JwwVY/vjwz8f/AAB43+HeveOfDXiWz8QeGNDW4N9f&#10;2DbkiMMImkU5xyI2Vv8AgQoA6H4i+E7Tx98PvE/hjULh7Sw1rS7rTbi4jba0Uc0TRswORggMT17V&#10;+af7Kf7Xmv8A7J/wh1XwfrHgLVPiV8MPCN/fWmnfEPwPbyTWUzGR52RzKqqU8yVgZQ20ZwA+Ax+q&#10;rz4ut+23+xj8R9V+Geka9osuraZqGl6YutRQQzXsixFXEYjlkG1yWiDEg7t3GBmvLf2HP2xvg14G&#10;/Zh8OeDfFview8DeI/CtvLYatomuKbaYSiWRnZUK/vC2SSqgsGJBGeoB13/BNHwvY3Pw/wDHPxRT&#10;XdM1fWPiP4hn1y/s9ImMkWlszvIto+VUiVfOYtlR95QMgAn6P+NXxf0D4D/DHXvHHiW4EOmaVbmX&#10;y9wD3Eh4jhTPV3YhR9c9Aa+I/wDgnxd2Xg+8/aa+NcGn3Xh34MX1/Nqejx/ZXjWS0tjdTSzQwY4U&#10;RsoAUdcqPuYrhvCv7Q3wy/a6+Klt8Q/jr470Hwz4C8O3TN4U+G91db2lcHH23UFXKs3HEfTtjbnz&#10;QD6F/wCCVXwr1r4b/syyanr1m2mXXi/WJvEMFgV2CG2kjiSHC9tyx7x/ssnpX2RXAfCn49fDz42r&#10;qY8BeLNN8TjS/KF4NPct9n8zf5e7gY3eW+P90139AHwz/wAEq/8AkWfjf/2UK/8A/QI6+5q+Gf8A&#10;glX/AMiz8b/+yhX/AP6BHX3NQBQ0H/kB6d/17R/+gir9UNB/5Aenf9e0f/oIq/QAUUUUAFFFFAHy&#10;1/wUK+FfgvW/2aPiZ4s1HwhoN/4qstCZbXXLrTIJL6AKwKiOdlLqAWbGCMbj613n7Ff/ACaR8If+&#10;xYsP/RK151/wUO+MngXw/wDs5/ErwVqfizSLDxdqGhM1potxdol1OGbClIycnJVsY9DWn+wV8ZPA&#10;3iz9n74beDtF8WaRqnirSvC1o9/o9rdpJdWwRI0cyRg5Xa7qpz0LAUAYH/BSn4W+C9Q/Zb+JXjC6&#10;8IaDc+LbbT7dYNem0yF7+IC5iUBZyvmKAGYcN0JHevZf2Tv+TWfg3/2Jmjf+kMNeIf8ABSz4yeBt&#10;L/Zn+JPgW78WaTbeMrrT7doNClu0W7lBuImBWPO4jarH6A1337E3xj8DeNvgL8NPC+geLNJ1jxFo&#10;3g7Sk1HS7O7SS4tGjtYY3EiA5Uq/ynPQ8UAeI6h4gt/+ChXxZkspdTisP2cPBt+vmiS4ETeMNQjw&#10;QOcH7LGffDcHqR5ep+xTfabbftiftbw29xaxQyatoqWscbqFZVivBhAOoHHArtv+HXH7MX/RM/8A&#10;yv6p/wDJNeBfsS/st/DDTv2zPj79n8M+X/wrvWNL/wCEY/0+6P8AZ/mx3XmdZf3udi/63fjHGKAN&#10;b4Y/HDw1+w78eP2hdG+LC6nosXirxRL4m8PX0GmT3MOqx3DPJ5MTRoR5i71U7iBu3AkYrj/hvqnj&#10;n4N/sZweDLDTLnRPin8cfFt8NA0ecNFJpVrciNJbgx43RJHChf1UzK3Y1+n0syQRPLK6xxoCzOxw&#10;FA5JJ7CvkD9l+OT9pT4/eMv2hr0tN4VsPN8KeAopAdv2WNsXV8oPQzSBlDYDbd6noKAOT8E/tNS/&#10;BTwzq/w9+CnwV1b4keAvhWraXr/iWHV7ewAuIgXuWhhZWa5fd5jNtwSx4G0qx+vPg78V9B+OXwy8&#10;PeOvDMskui61bfaIBMoWSMhikkbgEgOjq6NgkZU4JHNfCv7Jvxq8E/s3+B/2jvBfxG8R2HhXxRp3&#10;jPWNT/svUJ1inu4JreJYmtkYgzF/KJAQEkMh6MK90/4JieFdT8JfsV+AYNWtXs7i8F3qEUMgw3kT&#10;XMjxOR6MhVx7MKAPpnXv+QHqP/XtJ/6Cav1Q17/kB6j/ANe0n/oJq/QB8KftJI3if/gp5+zPoF4V&#10;k06x03UNVhjdSwEyxXMm7GcZzaxYPYqDziuh/wCCtmk2+ofsY65eTJm40zVdPu7WQdY5TOItwPY7&#10;JXHHrXP/ALd0Uvwb/aT+An7QE9rcS+FvD91NoniC7t1ZzZ286siSlV524muM46kKvJYCuW/b6/aI&#10;8GftLfDPw38GfhJ4js/HHi3xrrNmnk6RmdLW2RvMaSZgP3eGVCQcEKHJwFNAH3Z8L9fk8VfDPwlr&#10;crM8upaRaXjtJ94mSFHJPJ5+avmH/gqJ4AtvEnwB07xX/wAJPp3hjVfBesQ61p76qzeReSqGAtgq&#10;gs0jHBUBTkqQcAlh6r8ev2ivB37GXwx8MXniW01nV7SW4g0KytNEt45rqVxCxDbZJEGMR4PzZyyj&#10;BzXz3/wU2h1uztPgJ8T5dI1C68E+DvFEGreJdHSJZJo0L28iNIFJUbRFNETuK7pgM8g0AeaftDft&#10;x+Ifib8C0+Ffjr4a6l8IPF3jcW1hJrnihHh0KC2kKvJcLKV35IXbsKnZuyz5Q1vftufD9fgL4T/Z&#10;L8Q28N14l+HHwv1O2i1i5hXzd8QNn5VywXjnyJcH7u6RV/iAPZ/tm/tgfAb4pfsr+J9E0jxRpfjf&#10;W/EVmLbQ9EsYWuL37a5AgfySu6JkYhssFPGBkkA+t/Ay8sP2af2KPAdv8Zb6HRrfT9Lt7PUv7Tja&#10;VLczSYjt5VAb7okSM5GBt54oA80/bI/a++A3xC/ZU8faLYfELQ9fvtZ0eVNP020dpp3uAA8O6NVL&#10;RlXVWy4ULtycYr2r9hnUbjVP2QfhLPdStNKPD9vEGY5O1BsQfgqqPwr5D/aI+Kfwe+Jnh+/+Dn7L&#10;/hDw3rXxG8cBbG91TwvocdpBZWRdWnknuViXKlflOCQoZiSCAD+gnwm+H1p8J/hf4U8GWMhmtdB0&#10;y305JmGDL5UaoXPuxBY+5oA6yiiigAqhqX/H5pf/AF8t/wCiZKv1Q1L/AI/NL/6+W/8ARMlAF+ii&#10;igAooooAKKKKACiiigAooooAKKKKACiiigAooooAKKKKAKEP/IcvP+vaH/0KWr9UIf8AkOXn/XtD&#10;/wChS1foAKKKKACiiigAooooAKKKKACiiigAooooAKKKKACqGm/8fmqf9fK/+iY6v1Q03/j81T/r&#10;5X/0THQBfooooAKKKKACiiigAooooAKKKKACiiigAooooAKKKKAKGi/8ecn/AF83H/o56v1Q0X/j&#10;zk/6+bj/ANHPV+gAooooAKKKKACiiigAooooAKKKKAKGvf8AID1H/r2k/wDQTV+qGvf8gPUf+vaT&#10;/wBBNX6ACiiigAooooAKKKKACuc8bfDfwl8TNPgsPF/hfRfFdjby+fDba3p8N5FHJgrvVZVYBsEj&#10;I5wTXR1ynxE+K3g74S6Xbaj408TaX4XsLmb7PDc6rcrBHJJtLbAWIycKTj2NAHx//wAEn7ODT/B3&#10;xotbWCO2tYPH97FFDCgRI0WOIKqqOAAAAAOmK+66/OH/AIJifHL4feHYfidoeqeM9FsNY8Q/EC5f&#10;SLG4vUSa/WYRpEYlJy4dvlGOpr63/aO/aq8K/sy/8IlF4g0vW9c1DxTfnTtL07QIIZbiWUbR0llj&#10;GMvGvU8uOKAPCf8AgqJ4S+z+Efhv8UtP1/TtL8VfD7xBHqGjaZqfmOurzs8Ugto44wWeUvbxEDGM&#10;b8soya8b/ae/a31D9oT4d6R8CfGvgbUvgf4m8Xahax6nq3jIGLS7W2hljn8yCYqGkZnjVQCqqM4L&#10;816V/wAFEp774ffHD9nf4ua1YXmofDjwpq0n9rrbw+b/AGdLI8RSdlGf7gwf70IAOWGc/wDb+/ad&#10;+C3xq/Zm1Dwj4U17TfiF4z16a1Tw/pejxNdXcdx50beZtC7omEe9cHDHcVwckUAeq/tIfGu/+Cvh&#10;7wR8C/hPJFd/FDXNOhsdKuL1wIdI0+NDEdRuGIK4AjYKCDllY4O3a3z58cPgv4R/Z5k/ZR8O6Jq0&#10;Os6g/wAUdP1HXddnnWS41G7eaIy3EzbiQM8AE8ADknJP0Tof7BHw3+J/ww+GTfGTwmfEnjfQfCen&#10;6HcXR1a8hMYhQsYv3MyK215JPmIJOeuMY+ZP2yP2Hfgl8KfHX7P2n+FvBX9l2firx3Y6NrEf9q30&#10;32q0kljV48yTMUyGPzIVYZ4NAH6h29xFdQpNBKk0TjKyRsGU/QivjH/grr/yZnq3/YYsP/Rhr6z8&#10;A+A9C+GHg3SfCvhmx/s3QNJgFtZ2nnSS+VGM4XfIzM3XqxJr5M/4K6/8mZ6t/wBhiw/9GGgD6+8K&#10;/wDIsaP/ANecP/oAqXUv+PzS/wDr5b/0TJUXhX/kWNH/AOvOH/0AVLqX/H5pf/Xy3/omSgC/RRRQ&#10;AUUUUAFfG3/BUT4jWdl+z+3wvsLU6345+IV3baZo2jQAPK5W4ikaXb6Aqqg/3nX0OPX/ANrr9pvS&#10;f2T/AIO3PjPUbGXVLua5XTdLsIztW4vHSR0V3/gQLE7M3ouBkkCvk39mH4qfBTQfFl98Y/jF8Y/C&#10;3iL4z64mD5dwXtPD9uRgWdoMEDAJDOCepAJyzOAfcnwN8Bz/AAu+DHgXwfdTfaLrQdEs9NmlzkNJ&#10;FCiMR7ZU49Bisb9pH9oDQf2avhZf+MdcSS8kDrZ6ZpkGfO1G9cMYbdODgttYk4OFVjg4wU8UftLe&#10;A/DfwG1L4wwar/b/AIHsrd7gXmkBZGuds3kFIg7KCxlGwAkDPeuck8MfDb9vb4E+FtV8XeDtUn8J&#10;ahMutafpmsTvZXKsqyxRzN9ln6MkjlRvIKuCQDjAB8m/ED4QXlj+yz8bfi/8U9XsNX+Mvi3w+6G2&#10;juEePQrHcpjsLdQeCBt3kdWGMn5mf27/AIQHRfjV/wAEyfD3hG/8R2WgWk/w+0dptVuJwsNjJBa2&#10;86NMQflQPEu7/Z3V5h+1x/wT0/Z/+GH7NXxD8VeGfAH9m6/pOlSXNnd/2zqEvlSAjDbJLhlbr0YE&#10;Vg+MP2X7bTv+CVaRfCrQp7fXPE2gaF4l161tZ57iXVHWK3mnKq7ttPWTZGADswByBQBifCT/AIKG&#10;+Kvgf+y5pdj4t+FOtX2naTpQ0fwz410q2k/sXVFgH2eCSVpUVokwindhi+CQgzgfVf8AwTu+Eul/&#10;B/8AZZ8NadpniOw8VjUpJdVudT0qXzLR5pSAyRMQCQgRUOQDuVsgdBxfwz/bw/Z0vP2adGTXPFOk&#10;WVpZaFDp+oeFL6HdcgxwLG9uLYr+9U42jaCpHcc4o/8ABJbwF4h8F/s26pea1Y3Okadr+v3GqaPp&#10;90GDx2bRxIr4bkBmRiPUANzuoA+sPil/yTLxd/2B7z/0S9fNP/BKH/kyPwd/1+aj/wClktfS3xS/&#10;5Jl4u/7A95/6Jevmn/glD/yZH4O/6/NR/wDSyWgD6+ooooAKKKKAKEP/ACHLz/r2h/8AQpav1Qh/&#10;5Dl5/wBe0P8A6FLUHi3xJbeDfCus+IL2OaWz0qymv547dQ0jRxRs7BQSAWwpwCRz3oA8g/ae/aqh&#10;/ZqsbJ2+H3jDxxc31vNPEfDtgJrWAxlRi5m3ZiDbuCEb7p44ry7/AIJp+FNH/wCEC8dfEW08V6P4&#10;m1vx/wCIJtY1SHQi4ttMdmd1tdsio6uvnMx3IvDqACAGbqdJ/wCClX7OWreGX1r/AIWPa2aRx+ZJ&#10;Y3dpcR3akDlRF5eXb/c3A9jXlP8AwTI0nUfEnjH48fFi00q40DwF448QCfQLG4j8vzkSW4Z5go4A&#10;/equVyNwcZOygD7zr4t/4KlfC3wXL+yZ8SPGj+ENBfxjGumKniFtMhOoKv8AaFrHgXG3zAPLJT73&#10;3SR0r2r4I/tWeFvj/wCP/H/hXwxpOuq3gq8aw1DVr2CFLKaYSyRhYGWVnfPlOwyi/KATjIB8M/4K&#10;l/GPwND+yz8SPAD+LNJTxtKumOnh9rtBeMv2+1lyIs7iPLUv06AmgD6d/Z//AOSD/Df/ALFrTf8A&#10;0ljr5S/4JNo2teA/jH4tuysmr6z4/vhdTbTucrFDLyxJJG64kIHbJ65r3z9k74yeBviF8JfB2h+G&#10;fFmk67rGkeHNOXULGwu0lltSIEQiRQcqQwI57g18tfsg/FDwr+xn8UPjT8HfiZrNv4Ljk8SS+INA&#10;vdWkMdrfWcyhVZZW+UNsihzk8ksOShoA6OW5i8J/8FhYYrMPEfFHgXF6EAxK6Bipbp0W0jGeTwO3&#10;T7xr4H/Z31q3/ac/4KFeOvjF4aaW8+HvhfQI/DWn6uYWjivrpirOIyQNwXMx9cNGeAwr74oA+F/g&#10;j/ylk/aI/wCxa0z/ANJdOr7or4X+CP8Aylk/aI/7FrTP/SXTq+6KACiiigAooooAKKKKACqGi/8A&#10;HnJ/183H/o56v1Q0X/jzk/6+bj/0c9AF+iiigAooooAKKKKACiiigAr4X/4K1+dqvwl+GXhnzfKs&#10;Nd8c2Nrd4z88flzAKQCMjLBseqryK+6K+P8A/gqN8M9b8cfs32+veG7WS81rwTrVt4jSGHJdoYld&#10;JcAHnaJBIcc4jOPcA9x/aX8P2Wt/s2fE7SbiFRZSeF9RQIgA2YtZCpUYwCpAI44IFeUf8ExfEc/i&#10;T9iP4dSXUjyz2aXliWf+5FeTLGBz0EYRfwrhv2gP+ChHwj8Tfsq+JZvCviy21PxZ4n0SXTNO8O2y&#10;mTUI7u5iMQV4cZXyy5JJG07cDdkA998C2tP2If2CvDd346hu4Y/DGkG/1O0t0VrhJrm4aZoFDMql&#10;xJcCPBYDI60AfUNfG37bf7Zi/CnSvFfgC28DeIWvL6x/s9vF2pae48OWguodvmvPGJHfYH5QR8lS&#10;M16vc/tfeDdK/Zv0z426zpmvaH4OvvJdIry0ja8jimmEUcrRxyuNjZVxhidrA4zxXm3xa/4KMfs6&#10;r8IvEFzF40sfFf23T54IdCt7WVp7xnRlETRvGNgPQmQAAfgCAZeg/sy+Em/4Jpz/AAytPH+nXOg3&#10;WjSag/jFZgLHzvP+2GUsDxAsqhTnnapyM5FeG/CT/gob4q+B/wCy5pdj4t+FOtX2naTpQ0fwz410&#10;q2k/sXVFgH2eCSVpUVokwindhi+CQgzgV9K/Z7+J9n/wSF1PwyLK/TXrq6/t4aD5R+0/2f8AaUlM&#10;OzqGIQz7OvO3GTivf/hn+3h+zpefs06MmueKdIsrSy0KHT9Q8KX0O65BjgWN7cWxX96pxtG0FSO4&#10;5wAdp/wTu+Eul/B/9lnw1p2meI7DxWNSkl1W51PSpfMtHmlIDJExAJCBFQ5AO5WyB0H0Pr3/ACA9&#10;R/69pP8A0E18bf8ABJbwF4h8F/s26pea1Y3Okadr+v3GqaPp90GDx2bRxIr4bkBmRiPUANzur7J1&#10;7/kB6j/17Sf+gmgC/RRRQAUUUUAFFFFABRRRQAUUUUAFFFFABRRRQAUUUUAFFFFABRRRQAUUUUAF&#10;FFFABRRRQAUUUUAFFFFABRRRQAUUUUAFFFFABRRRQAUUUUAFFFFABRRRQAUUUUAFFFFABRRRQAUU&#10;UUAFFFFABRRRQAUUUUAFFFFABRRRQAUUUUAFFFFABRRRQAUUUUAFFFFABRRRQAUUUUAFFFFABRRR&#10;QBQm/wCQ5Z/9e03/AKFFV+svULyCy1mze4mjgQ28yhpHCjO6LjJqX+3tM/6CNp/3/X/GgDl/EHwN&#10;+G/i3xMPEeufD7wtrPiENGw1bUNFtp7sGPHlnzXQvlcDHPGBiu3qh/b2mf8AQRtP+/6/40f29pn/&#10;AEEbT/v+v+NAHOeNvgv8PviZfwX3jDwJ4Z8V3tvF5MNzrej295JHHknYrSoxC5JOBxkmuc/4ZO+C&#10;H/RG/h//AOEvY/8AxqvRv7e0z/oI2n/f9f8AGj+3tM/6CNp/3/X/ABoATQPD+l+FdGtNI0TTbPR9&#10;Js0EVtY6fAkEEKDoqRoAqj2Arkdf/Z/+F/irxJN4h1v4b+EdY1+Z0kk1XUNCtZ7p2QBUZpXjLEqF&#10;UAk8BR6V1/8Ab2mf9BG0/wC/6/40f29pn/QRtP8Av+v+NAF+vN9c/Zr+EXibV7zVdY+FfgnVdUvJ&#10;Wmub6+8O2c088jHLO7tGWZiepJzXc/29pn/QRtP+/wCv+NH9vaZ/0EbT/v8Ar/jQBwOnfsv/AAb0&#10;fULW/sPhL4Fsr61lWeC5t/DdlHLDIpDK6MIsqwIBBHIIr02qH9vaZ/0EbT/v+v8AjR/b2mf9BG0/&#10;7/r/AI0AX6Kof29pn/QRtP8Av+v+NH9vaZ/0EbT/AL/r/jQBfoqh/b2mf9BG0/7/AK/40f29pn/Q&#10;RtP+/wCv+NAF+iqH9vaZ/wBBG0/7/r/jR/b2mf8AQRtP+/6/40AX6Kof29pn/QRtP+/6/wCNH9va&#10;Z/0EbT/v+v8AjQBfoqh/b2mf9BG0/wC/6/40f29pn/QRtP8Av+v+NAF+iqH9vaZ/0EbT/v8Ar/jR&#10;/b2mf9BG0/7/AK/40AX6Kof29pn/AEEbT/v+v+NH9vaZ/wBBG0/7/r/jQBfoqh/b2mf9BG0/7/r/&#10;AI0f29pn/QRtP+/6/wCNAF+iqH9vaZ/0EbT/AL/r/jR/b2mf9BG0/wC/6/40AX6Kof29pn/QRtP+&#10;/wCv+NH9vaZ/0EbT/v8Ar/jQBfoqh/b2mf8AQRtP+/6/40f29pn/AEEbT/v+v+NAF+iqH9vaZ/0E&#10;bT/v+v8AjR/b2mf9BG0/7/r/AI0AX6Kof29pn/QRtP8Av+v+NH9vaZ/0EbT/AL/r/jQAaL/x5yf9&#10;fNx/6Oer9Yek63p0drIHv7VD9onbDTKODK5B69wRV3+3tM/6CNp/3/X/ABoAv0VQ/t7TP+gjaf8A&#10;f9f8aP7e0z/oI2n/AH/X/GgC/RVD+3tM/wCgjaf9/wBf8aP7e0z/AKCNp/3/AF/xoAv0VQ/t7TP+&#10;gjaf9/1/xo/t7TP+gjaf9/1/xoAv0VQ/t7TP+gjaf9/1/wAaP7e0z/oI2n/f9f8AGgC/WT4p8J6H&#10;440G60TxJo2n+INFutvn6dqlqlzbzbWDrvjcFWwyqwyOCoPUVP8A29pn/QRtP+/6/wCNH9vaZ/0E&#10;bT/v+v8AjQB5z/wyd8EP+iN/D/8A8Jex/wDjVcH+1B8Dr+H9lnxl8Pvgd4H0bR9R8SyR2sllo8Nr&#10;plskcrxpdXDj5FY+QhQ4yxG3AOMV9Bf29pn/AEEbT/v+v+NH9vaZ/wBBG0/7/r/jQBz3wg+GemfB&#10;v4X+GPBGjrjT9DsIrNHxgyso+eQ/7TuWc+7GoPE/wN+G/jbWl1jxF8PvC2v6spBW/wBU0W2uZwRj&#10;BEjoW4wO/auo/t7TP+gjaf8Af9f8aP7e0z/oI2n/AH/X/GgAvtB0zVNDuNFvdOtLvR7i2azm0+eB&#10;Xt5YGUo0TRkbShUlSpGCDjGK85/4ZO+CH/RG/h//AOEvY/8AxqvRv7e0z/oI2n/f9f8AGj+3tM/6&#10;CNp/3/X/ABoAw/Avwn8EfC/7d/whvg3w/wCEvt2z7X/YWlwWX2jZu2eZ5SLu273xnONzY6murqh/&#10;b2mf9BG0/wC/6/40f29pn/QRtP8Av+v+NAFHwr4D8NeBI76Pw14d0nw9HfXDXl2mlWMVqLidsbpZ&#10;BGo3ucDLHJOK3aof29pn/QRtP+/6/wCNH9vaZ/0EbT/v+v8AjQAaD/yA9O/69o//AEEVfrD0XW9O&#10;h0awR7+1R1t41ZWmUEEKMgjNXf7e0z/oI2n/AH/X/GgC/RVD+3tM/wCgjaf9/wBf8aP7e0z/AKCN&#10;p/3/AF/xoAv0VQ/t7TP+gjaf9/1/xo/t7TP+gjaf9/1/xoA5bxl8C/ht8RtXXVfFnw+8K+KNUWJY&#10;BfazottdziMEkJvkRm2gsSBnHJ9af4J+CPw6+Guqy6n4R8AeF/CupTQm2kvNE0a2s5niLKxjLxop&#10;KlkQ7c4yoPYV039vaZ/0EbT/AL/r/jR/b2mf9BG0/wC/6/40Acp4w+A/wz+IWstq/in4d+E/EurM&#10;ixG+1jRLa7nKL91fMkQtgdhnirHgn4L/AA++Gd/PfeD/AAJ4Z8KXtxF5M1zomj29nJJHkHYzRIpK&#10;5AODxkCuj/t7TP8AoI2n/f8AX/Gj+3tM/wCgjaf9/wBf8aAL9Yui+CfDvhvWtY1jSdA0vS9W1p0k&#10;1O/srOOGe+ZAwRp5FUNIVDNgsTjccdat/wBvaZ/0EbT/AL/r/jR/b2mf9BG0/wC/6/40AT6hp9rq&#10;1hc2N9bQ3tldRNDPbXEYkjljYEMjKeGUgkEHgg1W8PeHNJ8I6LaaPoWl2Wi6RaJ5dvYafbpBBCuS&#10;dqRoAqjJJwB3p39vaZ/0EbT/AL/r/jR/b2mf9BG0/wC/6/40Ac/4q+D/AIC8daxa6v4l8EeHPEOq&#10;2gAt77VdJt7meEA5AR5ELLzzwa65VCqABgDgAVR/t7TP+gjaf9/1/wAaP7e0z/oI2n/f9f8AGgA1&#10;7/kB6j/17Sf+gmr9Yeta3p02jX6Jf2ru1vIqqsykklTgAZq7/b2mf9BG0/7/AK/40AT6hp9rq1jP&#10;Z31tDeWc6GOW3uIw8cikYKsp4IPoa5nwb8IfAnw5uri58J+CvDvhe5uBiabRtKgtHlyc/MY0UnoO&#10;vpW//b2mf9BG0/7/AK/40f29pn/QRtP+/wCv+NAHzZ8dvgL4l+OH7XHwg1HU9K/4td4FtrjXJbx7&#10;iLbdaq0iiGDyg/mfJ5UUm4rsxuXOSRX09cW8V1BJBPGk0MilHjkUMrKRggg9QR2qp/b2mf8AQRtP&#10;+/6/40f29pn/AEEbT/v+v+NAHL+G/gb8N/B2vHW9A+H3hbQ9aYknUtN0W2t7gk9T5iIG5ye/euh8&#10;UeEtD8caLPo3iPRdP8QaRcY87T9UtY7m3kwQRujcFTggHkdRU/8Ab2mf9BG0/wC/6/40f29pn/QR&#10;tP8Av+v+NAGV4L+GvhD4b2slt4S8K6J4Xt5OXh0XTobNG5J5EaqDyT+ddJVD+3tM/wCgjaf9/wBf&#10;8aP7e0z/AKCNp/3/AF/xoAv0VQ/t7TP+gjaf9/1/xo/t7TP+gjaf9/1/xoAv1Q1L/j80v/r5b/0T&#10;JR/b2mf9BG0/7/r/AI1Sv9b057rTSt/asEuCzETLwPKkGTz6kfnQBuUVQ/t7TP8AoI2n/f8AX/Gj&#10;+3tM/wCgjaf9/wBf8aAL9FUP7e0z/oI2n/f9f8aP7e0z/oI2n/f9f8aAL9FUP7e0z/oI2n/f9f8A&#10;Gj+3tM/6CNp/3/X/ABoAv0VQ/t7TP+gjaf8Af9f8aP7e0z/oI2n/AH/X/GgC/RVD+3tM/wCgjaf9&#10;/wBf8aP7e0z/AKCNp/3/AF/xoAv0VQ/t7TP+gjaf9/1/xo/t7TP+gjaf9/1/xoAv0VQ/t7TP+gja&#10;f9/1/wAaP7e0z/oI2n/f9f8AGgC/RVD+3tM/6CNp/wB/1/xo/t7TP+gjaf8Af9f8aAL9FUP7e0z/&#10;AKCNp/3/AF/xo/t7TP8AoI2n/f8AX/GgAh/5Dl5/17Q/+hS1frDh1vThrN05v7UI1vCobzlwSGky&#10;M59x+Yq7/b2mf9BG0/7/AK/40AX6Kof29pn/AEEbT/v+v+NH9vaZ/wBBG0/7/r/jQBfoqh/b2mf9&#10;BG0/7/r/AI0f29pn/QRtP+/6/wCNAF+iqH9vaZ/0EbT/AL/r/jR/b2mf9BG0/wC/6/40AX6Kof29&#10;pn/QRtP+/wCv+NH9vaZ/0EbT/v8Ar/jQBfoqh/b2mf8AQRtP+/6/40f29pn/AEEbT/v+v+NAF+iq&#10;H9vaZ/0EbT/v+v8AjR/b2mf9BG0/7/r/AI0AX6Kof29pn/QRtP8Av+v+NH9vaZ/0EbT/AL/r/jQB&#10;fqhpv/H5qn/Xyv8A6Jjo/t7TP+gjaf8Af9f8apWGt6cl1qRa/tVD3AZSZl5HlRjI59QfyoA3KKof&#10;29pn/QRtP+/6/wCNH9vaZ/0EbT/v+v8AjQBfoqh/b2mf9BG0/wC/6/40f29pn/QRtP8Av+v+NAF+&#10;iqH9vaZ/0EbT/v8Ar/jR/b2mf9BG0/7/AK/40AX6Kof29pn/AEEbT/v+v+NH9vaZ/wBBG0/7/r/j&#10;QBfoqh/b2mf9BG0/7/r/AI0f29pn/QRtP+/6/wCNAF+iqH9vaZ/0EbT/AL/r/jR/b2mf9BG0/wC/&#10;6/40AX6Kof29pn/QRtP+/wCv+NH9vaZ/0EbT/v8Ar/jQBfoqh/b2mf8AQRtP+/6/40f29pn/AEEb&#10;T/v+v+NABov/AB5yf9fNx/6Oer9Yek63p0drIHv7VD9onbDTKODK5B69wRV3+3tM/wCgjaf9/wBf&#10;8aAL9FUP7e0z/oI2n/f9f8aP7e0z/oI2n/f9f8aAL9FUP7e0z/oI2n/f9f8AGj+3tM/6CNp/3/X/&#10;ABoAv0VQ/t7TP+gjaf8Af9f8aP7e0z/oI2n/AH/X/GgC/RVD+3tM/wCgjaf9/wBf8aP7e0z/AKCN&#10;p/3/AF/xoAv0VQ/t7TP+gjaf9/1/xo/t7TP+gjaf9/1/xoANe/5Aeo/9e0n/AKCav1h61renTaNf&#10;ol/au7W8iqqzKSSVOABmrv8Ab2mf9BG0/wC/6/40AX6Kof29pn/QRtP+/wCv+NH9vaZ/0EbT/v8A&#10;r/jQBfoqh/b2mf8AQRtP+/6/40f29pn/AEEbT/v+v+NAF+iqH9vaZ/0EbT/v+v8AjR/b2mf9BG0/&#10;7/r/AI0AX65zxt8N/CXxM0+Cw8X+F9F8V2NvL58Ntrenw3kUcmCu9VlVgGwSMjnBNan9vaZ/0EbT&#10;/v8Ar/jR/b2mf9BG0/7/AK/40AcHpP7Mvwe0HVbPU9M+E/gfTtSspkubW8tPDlnFNBKjBkkR1jBV&#10;lYAhgcggEV5T46+AviX4q/t0eDPHGvaWsfw48B6E8ukzSXET/a9XlkO4iMNvUIvltllA3QrgnPH0&#10;l/b2mf8AQRtP+/6/40f29pn/AEEbT/v+v+NAFi+sbbVLOa0vLeK7tZlKSwToHSRT1VlPBHsa5Lwj&#10;8E/h58P9Wl1Xwv4C8MeG9TlBWS90jR7e1mcHOQXjQMc5PfvXS/29pn/QRtP+/wCv+NH9vaZ/0EbT&#10;/v8Ar/jQBfrF8ReCfDvi660m513QNL1q40m6W+06bUbOOd7K4UgrNCXUmOQEAhlwRgc1b/t7TP8A&#10;oI2n/f8AX/Gj+3tM/wCgjaf9/wBf8aAL9Yvi7wT4d+IGivo/inQNL8S6S7rI1hq9nHdQMynKsY5F&#10;K5B6HHFW/wC3tM/6CNp/3/X/ABo/t7TP+gjaf9/1/wAaALkUSQRJFEixxoAqoowFA4AA7Cqepf8A&#10;H5pf/Xy3/omSj+3tM/6CNp/3/X/GqV/renPdaaVv7VglwWYiZeB5UgyefUj86ANyiqH9vaZ/0EbT&#10;/v8Ar/jR/b2mf9BG0/7/AK/40AX6Kof29pn/AEEbT/v+v+NH9vaZ/wBBG0/7/r/jQBneNvh74V+J&#10;WlRaZ4u8M6P4q02GYXMdnrdhFeQpKFZRIEkVgGCu43YzhiO5riv+GTvgh/0Rv4f/APhL2P8A8ar0&#10;b+3tM/6CNp/3/X/Gj+3tM/6CNp/3/X/GgD5j/bE/Zv1X4mfCHwT8Ifhv4asNA8FXniS2k1/+yltr&#10;K207TUd5pTHACuWaVlcCNSSwJI5zX0/o+k2egaTZaXp1ulpp9lAltb28YwsUaKFRR7AAD8KZ/b2m&#10;f9BG0/7/AK/40f29pn/QRtP+/wCv+NACa/4f0vxVo13pGt6bZ6xpN4hiubHUIEngmQ9VeNwVYexF&#10;S6TpNjoOlWemaZZW+nabZQpbWtnaRLFDBEihUjRFACqqgAKBgAACo/7e0z/oI2n/AH/X/Gj+3tM/&#10;6CNp/wB/1/xoA5O7+Avwyv8AxIPEV18OvCdz4gEnmjVptDtWut/97zTHuzyec13dUP7e0z/oI2n/&#10;AH/X/Gj+3tM/6CNp/wB/1/xoAtXVrDfWs1tcwx3FvMjRywyqGR1IwVYHggg4INZnhPwboHgPQ4dG&#10;8M6Hpvh3R4WZotP0m0jtbeMsxZiscYCgkkk4HJNWf7e0z/oI2n/f9f8AGj+3tM/6CNp/3/X/ABoA&#10;v0VQ/t7TP+gjaf8Af9f8aP7e0z/oI2n/AH/X/GgC/RVD+3tM/wCgjaf9/wBf8aP7e0z/AKCNp/3/&#10;AF/xoAIf+Q5ef9e0P/oUtX6w4db04azdOb+1CNbwqG85cEhpMjOfcfmKu/29pn/QRtP+/wCv+NAH&#10;H6v+z78LfEGtf2xqnw18Ialq27f9vvNBtZZ9wOc+Y0ZbOe+a6DxjJqmieA9bfwtpa3+tWmmzHStN&#10;jaOFZZ1iPkxAuQiAsFXLEKO/FaH9vaZ/0EbT/v8Ar/jR/b2mf9BG0/7/AK/40AeD/sI/s83n7OH7&#10;PmlaJrkITxjqk0msa+xkWRvtkuMoXVmVtiKiZUlSVYj71eleLPgD8MPH2ty6z4n+G/hHxHrEyqsm&#10;oatoVrdXDqoCqDJJGWIAAAyeAK67+3tM/wCgjaf9/wBf8aP7e0z/AKCNp/3/AF/xoA57wP8AB3wD&#10;8Mbq6ufB3gfw34TuLpBHcTaHpNvZPMoOQrmJFLAHnBq142+GHg34lQQQ+L/CWh+KoYCTFHremw3i&#10;xk9SokVsdO1a/wDb2mf9BG0/7/r/AI0f29pn/QRtP+/6/wCNABoeg6Z4X0uDTNG0600nTbcbYbOx&#10;gWGGMZzhUUAD8BV+qH9vaZ/0EbT/AL/r/jR/b2mf9BG0/wC/6/40AUbHwH4Z0zxZqPimz8O6TaeJ&#10;9SiWG91qCxiS9uo1ChUlmC73UBEADEgBF9BW7VD+3tM/6CNp/wB/1/xo/t7TP+gjaf8Af9f8aAL9&#10;FUP7e0z/AKCNp/3/AF/xo/t7TP8AoI2n/f8AX/GgC/RVD+3tM/6CNp/3/X/Gj+3tM/6CNp/3/X/G&#10;gC/RVD+3tM/6CNp/3/X/ABo/t7TP+gjaf9/1/wAaAL9UNF/485P+vm4/9HPR/b2mf9BG0/7/AK/4&#10;1S0nW9OjtZA9/aoftE7YaZRwZXIPXuCKANyiqH9vaZ/0EbT/AL/r/jR/b2mf9BG0/wC/6/40AX6K&#10;of29pn/QRtP+/wCv+NH9vaZ/0EbT/v8Ar/jQBfoqh/b2mf8AQRtP+/6/40f29pn/AEEbT/v+v+NA&#10;F+iqH9vaZ/0EbT/v+v8AjR/b2mf9BG0/7/r/AI0AX6Kof29pn/QRtP8Av+v+NH9vaZ/0EbT/AL/r&#10;/jQBzOl/BH4daH4mfxJpvgHwvp/iJ3Ltq9ro1tFdlj1YzKgfPvmvHv27Pg34x/aE+H/hP4eeGrMn&#10;RNW8SWknibUftEUf2PTYiXchXYM7F/LICBjlORzmvof+3tM/6CNp/wB/1/xo/t7TP+gjaf8Af9f8&#10;aAEsfD+m6boNtoltZQx6RbWyWkVnsBjWFVCqmD/CFAGDXI6b+z98LtH15dcsPht4RsdbV941K20K&#10;1juQ394SCMNngc57V1/9vaZ/0EbT/v8Ar/jR/b2mf9BG0/7/AK/40AX64S7+Avwyv/Eg8RXXw68J&#10;3PiASeaNWm0O1a63/wB7zTHuzyec11n9vaZ/0EbT/v8Ar/jR/b2mf9BG0/7/AK/40AX6oa9/yA9R&#10;/wCvaT/0E0f29pn/AEEbT/v+v+NUta1vTptGv0S/tXdreRVVZlJJKnAAzQBuUUUUAFFFFABRRRQA&#10;UUUUAFFFFABRRRQAUUUUAFFFFABRRRQAUUUUAFFFFABRRRQAUUUUAFFFFABRRRQAUUUUAFFFFABR&#10;RRQAUUUUAFFFFABRRRQAUUUUAFFFFABRRRQAUUUUAFFFFABRRRQAUUUUAFFFFABRRRQAUUUUAFFF&#10;FABRRRQAUUUUAFFFFABRRRQAUUUUAFFFFABRRRQAUUUUAUJv+Q5Z/wDXtN/6FFV+qE3/ACHLP/r2&#10;m/8AQoqv0AFFfmp+2l/wUm+K/wCz3+0lqvw48HeG/C2sWMEVmbX+0LC7nu5ZJoUfb+6uEDHc2AAu&#10;enWuW/4b6/be/wCjcv8Ayxtc/wDj9AH6qUV+a/ir/gpN8UvhT+2Ja/C3x14e8K2nhKTV7W2lvrex&#10;uobtLO5CNFLue5ZMoJV3nZjKOAAeB9yftDfFqD4E/BHxn49nWOVtD06S4t4ZshJbg4SCNsEHDytG&#10;vBz81AHolFfEn/BPr9s74i/tRaP498TfEHT/AAr4e8JeG0iRLzS7e4g3SlXklLvLPIoSONVJ4H+s&#10;Bzwa8U+Kv/BYnXta8dP4a+Bnw8j8TDzWhtb3VoLi4mvyP4orSAq4U4JGW3EEEqpyKAP1Gor8zPhb&#10;/wAFSfitpfxU8MeCfjN8HD4budfvobGGWC0u9LmjMsior+RdFy6guucMODn2P6Z0AFFFFABRRRQA&#10;UUUUAFFFFABRRRQAUUUUAFFFFABRRRQAUUUUAFFFFABRRRQAUUUUAFFFFABRRRQBQ0X/AI85P+vm&#10;4/8ARz1fqhov/HnJ/wBfNx/6Oer9ABRRRQAUUUUAFFFFABRRRQAUUVyvxS8Ua14L+Huu634d8Oze&#10;Ldds7YyWWiW8nlveS5AWMNtO3k8nHABoA6qivhLxZ8fv21PA3hm88a6v8GvAzeGrCJry80W0v5Jd&#10;Uht1Us7b1uCjFQMnajH/AGetfU37O/xw0j9oz4O+HfiBotvLZWmrROXs523PbzRu0csZOBnDowDY&#10;GRg4GaAPR6Ko65fzaVouoXtvaSahcW1vJNHaRZ3zsqkhF4PLEYHB618X3Xxm/be1PTZfEGmfBLwR&#10;pWmKvmroOpak82qSIOcBkuEQMR2ZQePu54oA+3qK8A/Za/awg/aZ+B+p+NbLw7c6dr+jy3FjqXh7&#10;eXdbyKMP5cbbQSHDLjK5BJGCV58guvjN+29qemy+INM+CXgjStMVfNXQdS1J5tUkQc4DJcIgYjsy&#10;g8fdzxQB9vUV4b+x9+1BZftXfCl/FEekS+HtX0+9k0vVtJmcv9nuUVWO1iASpV1IyAQcqeVzXuVA&#10;BRXyn+wB8bvGvxt0P4p3HjTWv7am0Xxld6VYN9lgg8m1RUKR4iRd2CT8zZb3r6soAoaD/wAgPTv+&#10;vaP/ANBFX6oaD/yA9O/69o//AEEVfoAKKKKACiiigAor5c/bF/b28D/ss6Tq+iNdm/8AiW2mfa9J&#10;0R7Kd4WaTcsMk0gCp5YdSWUSByFIGCQa9h/Z7+IWo/Fn4G+BPGerw2ttqmvaPbahcw2SMsCSSRhm&#10;CBmZguTxlifegD0Kivj7xv8AtXfFX4hfHLxX8MPgB4Q8OaxP4PEa694k8W3Mq2MNw2f9HSOFlcsC&#10;rLnJ+ZH+UBcnqf2ZP2qPEXxG+JHi74T/ABQ8LWvg34p+GYUvJLbT5zNZahaNtxPASSQAZI8qSeHX&#10;nIZVAPpiiuQ+LPxW8M/BL4f6v4y8Xagum6HpkXmSyHl5G6LHGv8AE7HCqvcn8a+dv2F/2vPG/wC1&#10;B4u+K9h4w8KWXg+LwzLpx0/To4ZkvI4roXLbbkyOQzhYo/uon3m46YAPriivj7Vv2l/jX8Wvi18R&#10;PDHwJ8L+C7nRfAN2um6nqnjG5uQdQvAG823tlhICMjKy5ckcAkjcBXrn7LH7Rtn+0h8E7PxzLYDw&#10;9dxSz2erWM0oZLS5hOJBvOMpjawJ6BsHoaAPZaK8I/ZW+OniT9oqz8Y+MZbHT7L4dNq8lh4Rkit5&#10;UvL62hJSW6mZpCpV3BCKEQrtYHPBr3egChr3/ID1H/r2k/8AQTV+qGvf8gPUf+vaT/0E1foAKK8B&#10;/a3/AGopf2ddJ8LaZoHh4+MPiD4w1AaX4f0ITCJZZMqGlkbsimSMHGMlxyoyw8j1L9rT45fs8+KP&#10;Cb/tB+CPCNp4G8SX6aYviLwfdTEaXcOCUW4WZ23DCsSVwNqsQSV2kA+2qKK8q/aM+IHxD+HngzTr&#10;j4Y+AP8AhYnifUNTjsF0+S7FtDaxtFK5uZXPGxTGqcsozIPm7EA9Vor4G8aftiftKfs1yaX4k+N/&#10;wr8LSfDu7u47W6v/AAfcyPc6eXPHmB5nDHHThVJGN4LCvob9p79qrR/2dvhPpniy30+TxTqWv3MF&#10;h4f0u1fy/t9xMpaPLkHYm0ZJwewxk0Ae50V8U/EL9oP9qb4B+E3+IXxC+H3w91jwPatHJqemeFb+&#10;7/tbToWdVLu8uYpNpYZ2AjuSFyR9deBfGWl/EXwXoXinRJjcaRrVjDqFpIwwxilQOu4djhhkdjkU&#10;AblFFFABVDUv+PzS/wDr5b/0TJV+qGpf8fml/wDXy3/omSgC/RRRQAUUUUAFFFFABRRRQAUUUUAF&#10;FFFABRRRQAUUUUAFFFFAFCH/AJDl5/17Q/8AoUtX6oQ/8hy8/wCvaH/0KWr9ABRRRQAUUUUAFFFF&#10;ABRRRQAUUUUAFFFFABRRRQAVQ03/AI/NU/6+V/8ARMdX6oab/wAfmqf9fK/+iY6AL9FFFABRRRQA&#10;UUUUAFFFFABRRRQAUUUUAFFFFABRRRQBQ0X/AI85P+vm4/8ARz1fqhov/HnJ/wBfNx/6Oer9ABRR&#10;RQAUUUUAFFFFABRRRQAUUUUAUNe/5Aeo/wDXtJ/6Cav1Q17/AJAeo/8AXtJ/6Cav0AFFFFABRRRQ&#10;AUUUUAFFFeCftGfEz43eGPEGi6B8Hfhlp/i6a9t3nu9c1q++z2NgQ21UZdyFyRk4V84/h70Ae90V&#10;8SeDv2yvi98Mvjh4R+HH7RHgHQ/DyeMZfsuh+IvC07vaSXBZFWN1eSQ/edFPIKl0O0q2R9t0AFFe&#10;P/tH/ET4n+A9F0WH4U/DuP4geIdTuWhcXV4LW1sI1XPmysSAQTgY3qTzjPSvmXxh+2X+0X+zLqGi&#10;6x8ePhh4WPw/1C7Szn1jwbcSmSxZsn51eWTcQASBhQ2MBs8UAffVFeJ/tEa98drOHw1N8DNG8G65&#10;FcLO+qv4qkmUIMRG3MPlypnOZt2c9FxjnPzR8X/2if2z/gZ8O9X8a+LfCvwfstC0xVaaSOS8eRiz&#10;hERF+1fMxZgAPegD9A6K4X4FeMtb+InwY8EeKfEljDpmu6zo9rqF7Z28TxRxSyxq7KqOzMo56MSR&#10;3NeOf8FGPjJ4w+A/7M+oeK/A2sf2Hr8WpWlul59mhuMI7kONkqOvI74zQB9O1Q1L/j80v/r5b/0T&#10;JRoF1LfaDptxM2+aa2jkdsAZYqCTge9Gpf8AH5pf/Xy3/omSgC/RRRQAUUUUAFFec/Hvx14z+H3w&#10;9m1PwB4Jfx/4okuIra10dbkW6/OcNI8hGFVQMnJA9xXyb8QP2pv2t/gFoP8AwnHxH+EXgu/8C2zo&#10;dRi8OX0v22yjZlUF3M0inlsblQrnqQOaAPviiuf+H/jfTPiX4F8P+LdGd5NJ1ywg1G1aRdr+XKgd&#10;Qw7MAcEdiDW3dXUVjazXEzbIYUaR2wThQMk4HtQBLRXxBpP/AAUu8O/Fb9qb4afDX4Vtba94Z1l7&#10;pdb1jULC4gkBWFpIVtQ7RlSDG28vGQQygYwTX1P8a/jBoHwF+F+v+O/E0kiaRpEAleOEAyzOzBI4&#10;kBIBZ3ZVGSBzzgZNAHcUV8Mx/tKftbah4BT4p2Pwc8H/APCCyWo1KPwy+oXDa+9njeJAwIjyU+YL&#10;5e/H8BPFfUnwC+N2gftEfCfQfHnhzzE0/U4zvtpsebbTKxWSF8d1YEZ6EYI4IoA9CorB8fanc6L4&#10;F8R6hZSeTeWmm3NxDJtDbHSJmU4IIOCBwRivDv8Agnx8XPFnxw/Zb8NeL/G2q/214ivLm9jnvPs0&#10;VvvWO5kRBsiRUGFUDgduaAPo+iiigAooooAoQ/8AIcvP+vaH/wBClq/VCH/kOXn/AF7Q/wDoUtX6&#10;ACivHP2nv2kNM/Zz8EQXv2KTxD4v1iYWHhzwzZ5a51S8bhUVVBIQEgs2OMgcsyg8/wDsLftCeIv2&#10;nP2f7Hxz4pstLsNWnv7m1aHSIpI4Asb4UhZJHbOOvzUAfQdFFfHHib9q74ufFb40eMvh/wDs+eD/&#10;AAzqlt4LlW01vxP4wuZhZ/aiWBgijhZWJVkdc5PKNkAYLAH2PRXzb+y3+1RrnxY8aeM/hn8RvC8H&#10;gv4qeEdkt9p9nceda3ds4UrcQEkkL88eQSeJEOfmIX1H47fHDwz+z18N9S8ZeKbkpZ2oEdvaQ/Nc&#10;Xtw3EdvCv8TsfwABY4AJAB6DRXy1+wj+1J41/ac0z4hzeN/Dun+FtQ8Oa6dLj0yzimSWABSWjnMj&#10;tukUjaSAgyD8o6V9S0AFFfKPwt+N/jXxH/wUL+M3wz1HWvtHgjw9odjeaZpf2WBfs8skFk7t5qoJ&#10;Gy00hwzEDdwOBj6uoAKKKKACiiigAooooAKoaL/x5yf9fNx/6Oer9UNF/wCPOT/r5uP/AEc9AF+i&#10;iigAooooAKKKKACiiigAoorzL9pD49aL+zX8H9d8fa5BJewaeqpBYwuEe7uHYLHErEHGWPLYOFDH&#10;BxigD02ivhLX/wBqb9qf4a+BIvip4z+Evg9/hyEivLzR9LvpxrdhaORiSRmcxkqGBICZGfmC4Yj7&#10;P8B+NtJ+JHgvQ/FWg3H2rRtZs4r60mI2lo5FDLkdjg4I7EEUAb1FcV8bvG198Nfgv4+8XaZFbz6l&#10;oHh/UNVtYrtWaF5YLaSVFcKykqWQZAIOM4I618afCX9oD9tf41fDvRfG3hrwX8JX0PV42ltWumvY&#10;pCquyHcv2rjlDQB+gFFeZfA/WvidL8PLm++M2n+HtG8TQ3ErGLwyZXtRaqqlW+d3bfnfnnsOK+bd&#10;J/4KXeHfit+1N8NPhr8K2tte8M6y90ut6xqFhcQSArC0kK2odoypBjbeXjIIZQMYJoA+36oa9/yA&#10;9R/69pP/AEE1fqhr3/ID1H/r2k/9BNAF+iiigAooooAKKKKACiiigAooooAKKKKACiiigAooooAK&#10;KKKACiiigAooooAKKKKACiiigAooooAKKKKACiiigAooooAKKKKACiiigAooooAKKKKACiiigAoo&#10;ooAKKKKACiiigAooooAKKKKACiiigAooooAKKKKACiiigAooooAKKKKACiiigAooooAKKKKACiii&#10;gAooooAKKKKACiiigChN/wAhyz/69pv/AEKKr9UJv+Q5Z/8AXtN/6FFV+gD8L/8AgpnqN/o//BQX&#10;Ub/SrX7bqdr/AGPPaW3ltJ5sywRMibVO5ssAMDk54r6I0f8Aby/bWvNXsbe7/Z38i1lnjSWX/hCN&#10;bXYhYBmyZ8DAzya8O/4KCf8AKTK1/wCv3Qf/AECCv25oA/KD/gtl8Gxb6h4E+KNnBgXCvoGpSKON&#10;67prYn3K/aB9EX8MD9uz9ryP4q/sK/BTS7e7WTWPFqrda0qNkhrEeTKrDqA9z86+0dfoZ+218HD8&#10;df2YPHnha3g+0ar9hN/pqqMsbq3ImjVfQuUMf0c1+Fv7KHwpu/2g/wBoT4e+BZzJdaXLfK11G5Yp&#10;FZRlp7kD+7uVXA9WcetAH6FeOPh7f/s4/wDBHW50yFG0/W9fhs77VW27ZM3t3CzIw7MIPLhYHspp&#10;/wDwRJ8B6IPAnxB8ZtaRSeIn1OPSVunALw2ywpLtQ9VDNJ82Ovlr/dr70+Pvwc0748/BbxX8Pb+Q&#10;WlrrVkbeOdU3C3mUh4JNvcJIkbY4ztxxX44/Czx98dP+CW/xE1+y1vwXLfeG9QZUvIbkSDT73YSI&#10;57a6UFVbDY6E4bDLkDAB+1fjr4a+F/iZZ6fbeKNEtdZi069h1KzNwp321zE4eOWNwQyMCByCMgkH&#10;IJB6avys0T/goB8dv2vviD4M0P4b/DjUPCfhEa3ZS63qGlyS3khtkuI2lV7vy40ijKhtygBmHy5I&#10;JB/VOgAooooAKKKKACiiigAooooAKKKKACiiigAooooAKKKKACiiigAooooAKKKKACiiigAooooA&#10;KKKKAKGi/wDHnJ/183H/AKOer9UNF/485P8Ar5uP/Rz1foAKKKKACiiigAooooAKKKKACiivPfjx&#10;8VL34L/DXUPF1l4S1bxs9jLCJNI0SMyXTRPIqPIihTnYrFiOBhTkjrQB87ftwfHT4yeD9H8WeHfD&#10;Pwqvz4HlsPIvfiHZTJfy2tvLDi4lisFKNuiDP8zSbcrk8V61+xRo3w/0D9mTwRZfDHVpNd8JJbO0&#10;WoTqUmnnaRmnaRDyj+aXyn8OABkAGvAPG3/BVj4da94S1TRfBnhLxl4h8fXttJa2nhmTRikyzMpV&#10;RMFZvlBIyE3HkAD07v8AYz+HmpfsafsTTT+Ox9n1DT7e+8S6lYmUH7IuwuINwyN2yNc4z87MBnuA&#10;fWtfOn7Vnxs+Mnwrj8j4YfB6bx7BJYG4m12O9Uixl3Muz7GAJJyFAbCuM5xSfBP9qrxF8X/2XtW+&#10;MJ+GN3YyxRXVxpXhux1Br261SKAYyhFuhDO6yKqhGztBzzgeXXH/AAVq+FVnp7W9z4V8c2ni/btT&#10;wtcaOFu3lxwgO/bjOeTzgE7c8UAdZ/wTT034f2f7Pc1z4I8RXnifUNQ1ae88SX2p232W7GpsqeYk&#10;kO5vLwoTADMDyckk1037Vnxs+Mnwrj8j4YfB6bx7BJYG4m12O9Uixl3Muz7GAJJyFAbCuM5xXkP7&#10;Efgvx58C/gV8Xfiz4m8G6g/ibxdqNz4otvA9qH+1CMB5EiCbSyyuXcBSpbATIzkC5cf8FavhVZ6e&#10;1vc+FfHNp4v27U8LXGjhbt5ccIDv24znk84BO3PFAHWf8E09N+H9n+z3Nc+CPEV54n1DUNWnvPEl&#10;9qdt9luxqbKnmJJDuby8KEwAzA8nJJNfWNfHX/BNn4P+MPAvgrx5438b6VL4b1j4ha9JriaBNkPZ&#10;QsWZd6nlHYyP8pGQqpnByB9i0AfDP/BKv/kWfjf/ANlCv/8A0COvuavhn/glX/yLPxv/AOyhX/8A&#10;6BHX3NQBQ0H/AJAenf8AXtH/AOgir9UNB/5Aenf9e0f/AKCKv0AFFFFABRRRQB4F+3t/yZz8Wf8A&#10;sCS/+hLWp+xX/wAmkfCH/sWLD/0SteJf8FIv2pvh14J+Efj34Uavq89v431rQPMsrFbKV0kWRyEJ&#10;lClFyY26ntWn/wAE7/2pfh18SvhV4G+F+gavPdeMvDnhW3k1KzeymjSJYRFDJiRlCth5UHBOc57U&#10;Acz/AMEs4vtlv8fdYnYyX978QL1Z5CB820bweB6yv7c1W+I1w+j/APBYj4WpZwPt1bwJMl68ZOMA&#10;aiwZuDxmCJe3OPx5rwJ8RrH/AIJ1/tAfGHSfiNpmqWXw18aat/wkOgeJbDT5Li0jeRnMls5QEhl3&#10;qmMZ/d56MDXT/s5rqf7Uv7bOt/tBJoOqaN8PNB0FfD3hq41iAwS6i7El5kQ9Ix5s/I4/eLzncAAe&#10;f6F+0N8MP2vPjoPHHxP8f+HvDXwq8G3pHhPwXrGoRwy6pdqP+QjeQs33Rk7EYdDjoH8zqv2K/jV4&#10;Cuv2zP2mPJ8X6PL/AMJZrGk/2Dsu0P8AamyO73+Rz+827lzjpkV9Y/8ADJ3wQ/6I38P/APwl7H/4&#10;1Xyx+xX8J/BFt+2Z+1B5Pg3w/F/wjWsaR/YezS4B/ZW+O73/AGXCfud21c7MZwM9KAJfCWseOP2L&#10;fjd8cEn+EfjT4j+HfHWvP4l0PVPB2ni8UTTF3kgucMPJVWkChiCflJwwINeeaP4K+IHwv/Zw0D4E&#10;bF0r4u/HTxJfalrEULCRtG0yUILyZ9p2giCNFIGB88gHzLX6Yarqlpoel3mpahcR2dhZwvcXFxK2&#10;1Io0UszsewABJ+lfJ37GelXPxs+IHjb9pbXbaWE+JmbRPCFpcrh7PQ7eQgPg/daaRWcj2JBIagDh&#10;fBvx4+Ld/o/i7S/2dPAfgs/Cj4VzSeHlPiS4ujfaxJaRgyraeSQitjBBk+95isTlio+q/wBnH436&#10;b+0Z8F/DHxB0u2axh1eBjLZO+9raeN2jmiLYG4K6MA2BuGDgZr4b+Dfx40D9iPTvjr8MviXaatYe&#10;KNR8U6nrfh2GDTZ5U1+G5hjSEW7ojKCTEuSxABkweVYD6d/4J3fC/XvhD+yL4G0HxNZyabrTpcX8&#10;9jMhSS3E9xJLGjg8hwjIWUgFSSp5FAH0Fr3/ACA9R/69pP8A0E1fqhr3/ID1H/r2k/8AQTV+gD4V&#10;/aBQ6v8A8FT/ANm/Trh2azt9E1G8jjwMLKIL1t3I7mGP/vnjFdN/wVms4br9inxRJLGHe31DT5Ym&#10;P8DG5RMj/gLsPxrO/bw8F+IfBfxZ+Dn7QXhvQLvxLF4Fu5bbX9P02Ey3Z0+UYMqKOoRWn+hkUnAD&#10;EeWftOftF6V/wUC8MeHfgx8FdP13WZNY1e2n8QaxPpslva6RaRMWfzmfA3BtrY6HZgEsyigD78+E&#10;upXGsfCrwZf3cbxXd1otlPNHL95XaBGYHgc5J7V1lfOv7Vn7TUH7HngPwTFpHhKTxpqusalDoOl6&#10;DFf/AGSRwIyAwfypMkERJtC8mQciua/b8/ax139l/wCCekX2l2Fta+L/ABLONOgupXM9rpUnl7pZ&#10;j8m6XZ/CNnJ5I42kA8//AOCjXjK5+N02gfsx+AI49Z8a+JL23vdZZPni0awiYSebOR9wltjc87Vx&#10;jMiZ2P8Agoz8O/BWnfsu+FdMvddvNC17w1e2cfg3+z7X7VeXl9HH5cVskII3b1AyQRtKq3ONreM/&#10;sw/tr/swfs7eHr+eXxF4h8S+PdfmN74k8V3miyG51G5YlmwScrGGJ2p75OSSa9D/AG2rfWPjj8P/&#10;AIDftBfC/SdQ8YaR4M1qPxG+gxxsk95amWGTzPKwWJU2oUgAkLKxxgGgDzH9pT49ftBQ/Au18AfH&#10;bwFH4J8O+IpLS01v4kaGn2+K3tGKs6vaxMRHMWUK2XAOXCIcrX6MfB3S/DOh/Cjwfp3gu6ivvCVp&#10;pNtBpV1DL5qzWyxKI33/AMWVAJPck18SfHz9vzwJ+0V8D/Enw3+G3hvxT4s+IPiqxbSo/Dv9jyJL&#10;YPJ8rSTscooj5OVLDIGSBlh9Z/so/CvU/gn+zr4C8E6zMs2r6Tpqx3hjfeqTMzSOit3Cs5UHuFFA&#10;HrFFFFABVDUv+PzS/wDr5b/0TJV+qGpf8fml/wDXy3/omSgC/RRRQAUUUUAFFFFABRRRQAUUUUAF&#10;FFFABRRRQAUUUUAFFFFAFCH/AJDl5/17Q/8AoUtX6oQ/8hy8/wCvaH/0KWr9ABRRRQAUUUUAFFFF&#10;ABRRRQAUUUUAFFFFABRRRQAVQ03/AI/NU/6+V/8ARMdX6oab/wAfmqf9fK/+iY6AL9FFFABRRRQA&#10;UUUUAFFFFABRRRQAUUUUAFFFFABRRRQBQ0X/AI85P+vm4/8ARz1fqhov/HnJ/wBfNx/6Oer9ABRR&#10;RQAUUUUAFFFFABRRRQAUUUUAUNe/5Aeo/wDXtJ/6Cav1Q17/AJAeo/8AXtJ/6Cav0AFFFFABRRRQ&#10;AUUUUAFFFfn/AP8ABSj9sO/+Fvirw98HdM1mbwRB4i09dQ1vxhDA1xPaWDyyxGK2jXnzW8mT5uMZ&#10;XBGSygDfi5fj9tP9uH4d+E/CSLqHgj4RX/8AbPiPX4jut2vPMjZbRHGQzBoFQgHPM3/PPNfoFX54&#10;/BH/AIKEfsl/s+fDzTvBvg2XXLDSrQbnkbR3aa6lIG+aZ/43bHJ6AAAAAAD6J/as/axn/Zz1r4de&#10;HtH8H/8ACceKPG2ptp1jpY1L7FswY1MhYQynG6VB90cEnPFAH0LX5k/tXfFzxX8VtZ8KeDv2gfAG&#10;rfBP4Ly63FLd6xaSDVv7RkjLCOGW4jKC1jYFm+47jaCOFJr69/aP/aug/Zm1Lw4+u+BPE3iDw5qc&#10;MzXeteHLU3SabIhTasoIUYbeSCWBwhwpr5C/ag/arsP2+fAcHwY+BvhXXvEuoa3qFs9/rd7YtbWO&#10;mwxSCQs7knByq5LADaSBuYgUAfphZrAtnALXZ9mCKIvLIK7McYx2xivhX9oxm/bD/bC8LfAe2Jn+&#10;H3gby/EvjN4/uT3AH7izY9CMOoI6/vZO8dfQnxn+KWl/sgfsw3Gu6hc/bn8OaRBp1gs5O6+u1jWK&#10;BD3+ZwCx7KGPauA/4J2fAzVPhb8GZ/Fni4STfEPx/dHxBrdxcD98PMJaGJuBghXLlezSuO1AH1Si&#10;LGioihVUYCqMAD0r4v8A+Cuv/Jmerf8AYYsP/Rhr7Sr4t/4K6/8AJmerf9hiw/8ARhoA+vvCv/Is&#10;aP8A9ecP/oAqXUv+PzS/+vlv/RMlReFf+RY0f/rzh/8AQBUupf8AH5pf/Xy3/omSgC/RRRQAUUUU&#10;AFfnp+3d8avibqWh+IfA3in4car4B+DF1qC2Gq/ETTimsTS2ImUiRbdDH9nWQhVJcvgMQASQK+r/&#10;ANpD9oCT9nXwzpHiGTwT4g8aaVcX4tb8eHLczz2ERjdvPZMYK5UL8zKMsOe1fIX7QP8AwUK8KftG&#10;/CXxF8LvhD4R8VeM/Gviq0bSRZtpZiSxWXCO8zbjgqC3+yCMswAzQB90fBuw8LaX8JvB1n4HuEu/&#10;B1vpNrFpFwjlxLaiJRE248klcEk85JzzXY18x6brJ/YH/YT0u68RRrrt/wCDtGhSe0S68tbm7llA&#10;8hJSrYUSS7Q20/KucV618FfifqPxM+C/h/x5r/hz/hEJ9WsP7SbSftZu2ggbLRkuY4yWaPaxG0Y3&#10;Y5xmgD5b/aa/5SUfswf9eepf+ipa9S/4KIfBrxF8dP2VvE/h3wpbG/16GW31G3sVOGuhDIGeNfVi&#10;m4qO7ADvXxh8b/26Pg941/bW+BnxE0nxDdT+FPC1vex6rdtptwjQtJHIqARlNzZLD7oNfo/4N+PP&#10;hP4hfBVvin4bnutX8J/Y7u9ieK2aOeZLZpElVY5Np3boXABxnjsc0AfNPwt/4KYfDebwbofhzWfD&#10;/i61+I9rZxWd54LsfD0894bhEVHSJQApUkHG4qcYyBWX/wAEdLg3H7NvjErE9vajxvffZoHGPKjN&#10;rZkIB0wCW6d81H40/wCCl+mfF3wtd+F/2f8Awh4q8a/EDV4GtbRzp3k22ms67fOmkLEDZncP4fl+&#10;ZgOv0R+x3+z6v7Mn7P8A4b8DyzxXerQq93qlzDnZLdytuk2kgZVeI1OASqAkAmgD0L4pf8ky8Xf9&#10;ge8/9EvXzT/wSh/5Mj8Hf9fmo/8ApZLX0t8Uv+SZeLv+wPef+iXr5p/4JQ/8mR+Dv+vzUf8A0slo&#10;A+vqKKKACiiigChD/wAhy8/69of/AEKWsL4sfErS/g78NfEnjbWlmk0vQ7KS9njtl3SyBRkIo6bm&#10;OAMkDnkgc1uw/wDIcvP+vaH/ANClpNf8P6X4q0a70jW9Ns9Y0m8QxXNjqECTwTIeqvG4KsPYigD8&#10;+P2Z/jN8LvG3j65+P3xo+KHg+38e6jEYPD3hmbWImi8L6ec7Y1UtxcODl2wGG5hgFmUdJ/wSB+In&#10;hi7/AGbbPwZDr2ny+LLW8vtQn0VZ1N1HbmZFErR5yEy6DPT5hX09/wAMnfBD/ojfw/8A/CXsf/jV&#10;fM//AASD8D+HLX9mGx8Vw+H9Li8UXF9fWU2tpZRrey24lUiFpwu8plFO0nGVHHAoA+7a+Ff+CR6G&#10;++E3xU1q4dpdQvviBfieVgPn2wWz54HrK/tzXsf7MP7WVz+0x42+Jdhp/g3+yfCvhDU30q28RHU/&#10;PGqSiRxlIhCoQbEVz87Y8xBznI+aPhL8UNM/4Jx/Fj4s+DfibpmqaV4A8R66/iDwz4lsdPkuLNkl&#10;BDQOUBIdVES4A6o2QAVJAOk8Va1B4M/4K42l+Y3is7n4eSzalNGGbbHGJnLsADkYgjGPXHfg8d8L&#10;f2gPhj+018Z0+Mfxf8f+G/Dnhzw5cSQ+BvAerapCr25VsHUbuLeR57EfKpHGFIyFRm7z9mLSdR/a&#10;b/a88eftA6h4b1HSPh8uiL4Z8Nw69beW+oxnb50vltnMfEn+yfOxklXA+mv+GTvgh/0Rv4f/APhL&#10;2P8A8aoA+VP+Cdfxe8E3nxm/aG0mDxVpM2p+J/iFqWoaJaJdIZNRtt00vmwrnLpsBbI4wM1+gFfB&#10;H/BO34Y+DrX4w/tG6lB4T0OHUfD/AMRdSsdHvI9NhWbTbffNH5Nu4XMMewldqEDaSMYr73oA+F/g&#10;j/ylk/aI/wCxa0z/ANJdOr7or4X+CP8Aylk/aI/7FrTP/SXTq+6KACiiigAooooAKKKKACqGi/8A&#10;HnJ/183H/o56v1Q0X/jzk/6+bj/0c9AF+iiigAooooAKKKKACiiigAr4V/4KzQ/2p8OfhFoszt/Z&#10;+o+PrGK4jUD5x5Uy9weztx09RxX3VXy3/wAFG/gXrvxz/Z0li8J2pvfFnhvUoPEGm20a5kneIOrx&#10;oMcsUkYhf4mVR6UAev8A7R1jBqf7PXxPtLqMTW83hjU0kQ55BtZPTp9RXi//AAS51K51L9h34dm5&#10;WTMB1CCOSQ/6xFv7jaRx0A+X/gFeQ/Fz/gopoHxg+BevfD/wV4X8VXfxj8S6W+iSeFo9KmSbTp54&#10;/Kmd3IwFQOxUjn7uQvJHtHh++g/4J8/sF6XPrNnHql34R0lHubCO5ES3F9cT7niWXa2AZ52G7aeB&#10;nFAHsn7QXhXU/HfwF+JPhrRbcXWs6z4a1LTrK3aRYxJPNayRxruYhVyzAZJAGea+LvhhZ/tj/so/&#10;AvRtHtvAfw78VeGPDFrI76da3lydXeHe8r/P5giZhubARSSAAFY9fqDTf2hvEM37K9p8Xrv4b6gd&#10;VuLCLVF8H6XcteXZt5JVClW8lSzeSwlK7BjkE8bq8D8Sf8FYPAOqeF77TvBnhLxnq/xHnt2isfC8&#10;2jHzluGXCeaFZvkBKk7dxIIwOaAPpr9mn9oHQ/2nPhBo/jzQoJbGK8Lw3WnzsGktLhDiSIsAA2Dg&#10;hsDKspwM4HzX+01/yko/Zg/689S/9FS16R/wT7+B2s/sz/ss6bo/i1fsut3E9xrWoWYIf7IZAuIs&#10;jqwjjTdjPzFgCcV8dfG/9uj4PeNf21vgZ8RNJ8Q3U/hTwtb3seq3babcI0LSRyKgEZTc2Sw+6DQB&#10;+sdUNe/5Aeo/9e0n/oJrnvhH8WPDXxw+HuleNvCF5JqHh3VPN+y3EsDws/lzPC+UcBhh43HI7Zro&#10;de/5Aeo/9e0n/oJoAv0UUUAFFFFABRRRQAUUUUAFFFFABRRRQAUUUUAFFFFABRRRQAUUUUAFFFFA&#10;BRRRQAUUUUAFFFFABRRRQAUUUUAFFFFABRRRQAUUUUAFFFFABRRRQAUUUUAFFFFABRRRQAUUUUAF&#10;FFFABRRRQAUUUUAFFFFABRRRQAUUUUAFFFFABRRRQAUUUUAFFFFABRRRQAUUUUAFFFFABRRRQAUU&#10;UUAUJv8AkOWf/XtN/wChRVfrL1C6S01mzd1kYG3mH7uJpD96LsoJqX+2rf8A553f/gHN/wDEUAX6&#10;Kof21b/887v/AMA5v/iKP7at/wDnnd/+Ac3/AMRQBfoqh/bVv/zzu/8AwDm/+Io/tq3/AOed3/4B&#10;zf8AxFAF+iqH9tW//PO7/wDAOb/4ij+2rf8A553f/gHN/wDEUAX6Kof21b/887v/AMA5v/iKP7at&#10;/wDnnd/+Ac3/AMRQBfoqh/bVv/zzu/8AwDm/+Io/tq3/AOed3/4Bzf8AxFAF+iqH9tW//PO7/wDA&#10;Ob/4ij+2rf8A553f/gHN/wDEUAX6Kof21b/887v/AMA5v/iKP7at/wDnnd/+Ac3/AMRQBfoqh/bV&#10;v/zzu/8AwDm/+Io/tq3/AOed3/4Bzf8AxFAF+iqH9tW//PO7/wDAOb/4ij+2rf8A553f/gHN/wDE&#10;UAX6Kof21b/887v/AMA5v/iKP7at/wDnnd/+Ac3/AMRQBfoqh/bVv/zzu/8AwDm/+Io/tq3/AOed&#10;3/4Bzf8AxFAF+iqH9tW//PO7/wDAOb/4ij+2rf8A553f/gHN/wDEUAX6Kof21b/887v/AMA5v/iK&#10;P7at/wDnnd/+Ac3/AMRQBfoqh/bVv/zzu/8AwDm/+Io/tq3/AOed3/4Bzf8AxFAF+iqH9tW//PO7&#10;/wDAOb/4ij+2rf8A553f/gHN/wDEUAX6Kof21b/887v/AMA5v/iKP7at/wDnnd/+Ac3/AMRQBfoq&#10;h/bVv/zzu/8AwDm/+Io/tq3/AOed3/4Bzf8AxFAF+iqH9tW//PO7/wDAOb/4ij+2rf8A553f/gHN&#10;/wDEUAGi/wDHnJ/183H/AKOer9Yek6tBHayAx3RP2ic/LaSnrK57L/8Aqq7/AG1b/wDPO7/8A5v/&#10;AIigC/RVD+2rf/nnd/8AgHN/8RR/bVv/AM87v/wDm/8AiKAL9FUP7at/+ed3/wCAc3/xFH9tW/8A&#10;zzu//AOb/wCIoAv0VQ/tq3/553f/AIBzf/EUf21b/wDPO7/8A5v/AIigC/RVD+2rf/nnd/8AgHN/&#10;8RR/bVv/AM87v/wDm/8AiKAL9FUP7at/+ed3/wCAc3/xFH9tW/8Azzu//AOb/wCIoAv141+158Jv&#10;FXx0+AviDwF4Q1LT9H1DXHt7e4vtRkkRI7UTI84XYjEsyKU2kAEMeR1r1b+2rf8A553f/gHN/wDE&#10;Uf21b/8APO7/APAOb/4igCj4D8F6X8OfBWheFtEgFtpOjWUNhax4GRHGgUE+pOMk9ySa3aof21b/&#10;APPO7/8AAOb/AOIo/tq3/wCed3/4Bzf/ABFAF+iqH9tW/wDzzu//AADm/wDiKP7at/8Annd/+Ac3&#10;/wARQBfoqh/bVv8A887v/wAA5v8A4ij+2rf/AJ53f/gHN/8AEUAX6Kof21b/APPO7/8AAOb/AOIo&#10;/tq3/wCed3/4Bzf/ABFABoP/ACA9O/69o/8A0EVfrD0XVoI9GsEMd0StvGDttJWH3R0IXBq7/bVv&#10;/wA87v8A8A5v/iKAL9FUP7at/wDnnd/+Ac3/AMRR/bVv/wA87v8A8A5v/iKAL9FUP7at/wDnnd/+&#10;Ac3/AMRR/bVv/wA87v8A8A5v/iKAL9FUP7at/wDnnd/+Ac3/AMRR/bVv/wA87v8A8A5v/iKAL9FU&#10;P7at/wDnnd/+Ac3/AMRR/bVv/wA87v8A8A5v/iKAL9FUP7at/wDnnd/+Ac3/AMRR/bVv/wA87v8A&#10;8A5v/iKAL9FUP7at/wDnnd/+Ac3/AMRR/bVv/wA87v8A8A5v/iKAL9FUP7at/wDnnd/+Ac3/AMRR&#10;/bVv/wA87v8A8A5v/iKADXv+QHqP/XtJ/wCgmr9YetatBJo1+gjugWt5AN1pKo+6epK4FXf7at/+&#10;ed3/AOAc3/xFAF+iqH9tW/8Azzu//AOb/wCIo/tq3/553f8A4Bzf/EUAeF/E79nHV/it+1d8NPH+&#10;s3OmyeBfAun3FxZaaZHa6k1aVxiRozHsEaKkTBg+7fGOMc19B1Q/tq3/AOed3/4Bzf8AxFH9tW//&#10;ADzu/wDwDm/+IoAv0VQ/tq3/AOed3/4Bzf8AxFH9tW//ADzu/wDwDm/+IoAv0VQ/tq3/AOed3/4B&#10;zf8AxFH9tW//ADzu/wDwDm/+IoAv0VQ/tq3/AOed3/4Bzf8AxFH9tW//ADzu/wDwDm/+IoAv1Q1L&#10;/j80v/r5b/0TJR/bVv8A887v/wAA5v8A4iqV/q0DXWmkR3WFuCTm0lH/ACykHHy89e1AG5RVD+2r&#10;f/nnd/8AgHN/8RR/bVv/AM87v/wDm/8AiKAL9FUP7at/+ed3/wCAc3/xFH9tW/8Azzu//AOb/wCI&#10;oAv0VQ/tq3/553f/AIBzf/EUf21b/wDPO7/8A5v/AIigC/RVD+2rf/nnd/8AgHN/8RR/bVv/AM87&#10;v/wDm/8AiKAL9FUP7at/+ed3/wCAc3/xFH9tW/8Azzu//AOb/wCIoAv0VQ/tq3/553f/AIBzf/EU&#10;f21b/wDPO7/8A5v/AIigC/RVD+2rf/nnd/8AgHN/8RR/bVv/AM87v/wDm/8AiKAL9FUP7at/+ed3&#10;/wCAc3/xFH9tW/8Azzu//AOb/wCIoAv0VQ/tq3/553f/AIBzf/EUf21b/wDPO7/8A5v/AIigAh/5&#10;Dl5/17Q/+hS1frDh1aAazdP5d1g28I/49Jc8NJ2257/z9Ku/21b/APPO7/8AAOb/AOIoAv0VQ/tq&#10;3/553f8A4Bzf/EUf21b/APPO7/8AAOb/AOIoAv0VQ/tq3/553f8A4Bzf/EUf21b/APPO7/8AAOb/&#10;AOIoAv0VQ/tq3/553f8A4Bzf/EUf21b/APPO7/8AAOb/AOIoAv0VQ/tq3/553f8A4Bzf/EUf21b/&#10;APPO7/8AAOb/AOIoAv0VQ/tq3/553f8A4Bzf/EUf21b/APPO7/8AAOb/AOIoAv0VQ/tq3/553f8A&#10;4Bzf/EUf21b/APPO7/8AAOb/AOIoAv0VQ/tq3/553f8A4Bzf/EUf21b/APPO7/8AAOb/AOIoAv1Q&#10;03/j81T/AK+V/wDRMdH9tW//ADzu/wDwDm/+IqlYatAt1qRMd1hrgEYtJT/yyjHPy8dO9AG5RVD+&#10;2rf/AJ53f/gHN/8AEUf21b/887v/AMA5v/iKAL9FUP7at/8Annd/+Ac3/wARR/bVv/zzu/8AwDm/&#10;+IoAv0VQ/tq3/wCed3/4Bzf/ABFH9tW//PO7/wDAOb/4igC/RVD+2rf/AJ53f/gHN/8AEUf21b/8&#10;87v/AMA5v/iKAL9FUP7at/8Annd/+Ac3/wARR/bVv/zzu/8AwDm/+IoAv0VQ/tq3/wCed3/4Bzf/&#10;ABFH9tW//PO7/wDAOb/4igC/RVD+2rf/AJ53f/gHN/8AEUf21b/887v/AMA5v/iKAL9FUP7at/8A&#10;nnd/+Ac3/wARR/bVv/zzu/8AwDm/+IoANF/485P+vm4/9HPV+sPSdWgjtZAY7on7ROfltJT1lc9l&#10;/wD1Vd/tq3/553f/AIBzf/EUAX6Kof21b/8APO7/APAOb/4ij+2rf/nnd/8AgHN/8RQBfoqh/bVv&#10;/wA87v8A8A5v/iKP7at/+ed3/wCAc3/xFAF+iqH9tW//ADzu/wDwDm/+Io/tq3/553f/AIBzf/EU&#10;AX6Kof21b/8APO7/APAOb/4ij+2rf/nnd/8AgHN/8RQBfoqh/bVv/wA87v8A8A5v/iKP7at/+ed3&#10;/wCAc3/xFABr3/ID1H/r2k/9BNX6w9a1aCTRr9BHdAtbyAbrSVR909SVwKu/21b/APPO7/8AAOb/&#10;AOIoAv0VQ/tq3/553f8A4Bzf/EUf21b/APPO7/8AAOb/AOIoAv0VQ/tq3/553f8A4Bzf/EUf21b/&#10;APPO7/8AAOb/AOIoAv0VQ/tq3/553f8A4Bzf/EUf21b/APPO7/8AAOb/AOIoAv0VQ/tq3/553f8A&#10;4Bzf/EUf21b/APPO7/8AAOb/AOIoAv18+65+zlq3jL9s3Q/i3r93p0/hbwv4fbT9A0uN3a4W/kd/&#10;NuZFKbANkhUbWJyqHAI59z/tq3/553f/AIBzf/EUf21b/wDPO7/8A5v/AIigC/RVD+2rf/nnd/8A&#10;gHN/8RR/bVv/AM87v/wDm/8AiKAL9FUP7at/+ed3/wCAc3/xFH9tW/8Azzu//AOb/wCIoAv0VQ/t&#10;q3/553f/AIBzf/EUf21b/wDPO7/8A5v/AIigC/VDUv8Aj80v/r5b/wBEyUf21b/887v/AMA5v/iK&#10;pX+rQNdaaRHdYW4JObSUf8spBx8vPXtQBuUVQ/tq3/553f8A4Bzf/EUf21b/APPO7/8AAOb/AOIo&#10;Av0VQ/tq3/553f8A4Bzf/EUf21b/APPO7/8AAOb/AOIoAv0VQ/tq3/553f8A4Bzf/EUf21b/APPO&#10;7/8AAOb/AOIoA8Q/bB/Z61v9prw34M8IW1/Y2HhSLxHban4lW4lkSe6soQ2YIQqMCzMwPzFcFVOT&#10;0r3q3t4rWCOCCNIYY1CJHGoVVUDAAA6ADtVT+2rf/nnd/wDgHN/8RR/bVv8A887v/wAA5v8A4igC&#10;/RVD+2rf/nnd/wDgHN/8RR/bVv8A887v/wAA5v8A4igC/RVD+2rf/nnd/wDgHN/8RR/bVv8A887v&#10;/wAA5v8A4igC/RVD+2rf/nnd/wDgHN/8RR/bVv8A887v/wAA5v8A4igC/RVD+2rf/nnd/wDgHN/8&#10;RR/bVv8A887v/wAA5v8A4igC/RVD+2rf/nnd/wDgHN/8RR/bVv8A887v/wAA5v8A4igAh/5Dl5/1&#10;7Q/+hS1frDh1aAazdP5d1g28I/49Jc8NJ2257/z9Ku/21b/887v/AMA5v/iKAL9Yfji21u88F6/b&#10;+GZbaDxHNYTx6bNeuyQJdGNhE0jKrMFDlSSFJwDgGrv9tW//ADzu/wDwDm/+Io/tq3/553f/AIBz&#10;f/EUAeTfsf8A7PcX7MfwF8P+CHkt7rV4g93q95akmO5vZTmRlYqrMowqKWAO2NcgV7RVD+2rf/nn&#10;d/8AgHN/8RR/bVv/AM87v/wDm/8AiKAL9FUP7at/+ed3/wCAc3/xFH9tW/8Azzu//AOb/wCIoAv0&#10;VQ/tq3/553f/AIBzf/EUf21b/wDPO7/8A5v/AIigC/RVD+2rf/nnd/8AgHN/8RR/bVv/AM87v/wD&#10;m/8AiKAL9FUP7at/+ed3/wCAc3/xFH9tW/8Azzu//AOb/wCIoAv0VQ/tq3/553f/AIBzf/EUf21b&#10;/wDPO7/8A5v/AIigC/RVD+2rf/nnd/8AgHN/8RR/bVv/AM87v/wDm/8AiKAL9UNF/wCPOT/r5uP/&#10;AEc9H9tW/wDzzu//AADm/wDiKpaTq0EdrIDHdE/aJz8tpKesrnsv/wCqgDcoqh/bVv8A887v/wAA&#10;5v8A4ij+2rf/AJ53f/gHN/8AEUAX6Kof21b/APPO7/8AAOb/AOIo/tq3/wCed3/4Bzf/ABFAF+iq&#10;H9tW/wDzzu//AADm/wDiKP7at/8Annd/+Ac3/wARQBfoqh/bVv8A887v/wAA5v8A4ij+2rf/AJ53&#10;f/gHN/8AEUAX6Kof21b/APPO7/8AAOb/AOIo/tq3/wCed3/4Bzf/ABFAF+vAf2wf2etb/aa8N+DP&#10;CFtf2Nh4Ui8R22p+JVuJZEnurKENmCEKjAszMD8xXBVTk9K9v/tq3/553f8A4Bzf/EUf21b/APPO&#10;7/8AAOb/AOIoAt29vFawRwQRpDDGoRI41CqqgYAAHQAdqkqh/bVv/wA87v8A8A5v/iKP7at/+ed3&#10;/wCAc3/xFAF+iqH9tW//ADzu/wDwDm/+Io/tq3/553f/AIBzf/EUAX6oa9/yA9R/69pP/QTR/bVv&#10;/wA87v8A8A5v/iKpa1q0EmjX6CO6Ba3kA3Wkqj7p6krgUAblFFFABRRRQAUUUUAFFFFABRRRQAUU&#10;UUAFFFFABRRRQAUUUUAFFFFABRRRQAUUUUAFFFFABRRRQAUUUUAFFFFABRRRQAUUUUAFFFFABRRR&#10;QAUUUUAFFFFABRRRQAUUUUAFFFFABRRRQAUUUUAFFFFABRRRQAUUUUAFFFFABRRRQAUUUUAFFFFA&#10;BRRRQAUUUUAFFFFABRRRQAUUUUAFFFFAFCb/AJDln/17Tf8AoUVX6oTf8hyz/wCvab/0KKr9ABRX&#10;5O/t5ftqfHv4Wftcan8Pvh14y/szS2j0+Oy07+y7Cb99NDGSPMnhZvmdv4mwM9hV7/jZ1/n/AIRi&#10;gD9VKK/Mj/gpn+2D8Zv2c/iN4G0XwT4t/wCEehvvDqXl/B/Ztlc77nzpEZt0sL44UDCkDjpXMaXq&#10;f/BTHWtLs9QspPOs7uFLiGTb4ZXejqGU4IBGQRwRmgD9XqK/LX9tH9oD9qj9m34Z/BzXrjxhJomq&#10;axpcll4jtv7L0u5WPU42L7t4hdQXjfGEOz9ycAEnP33+zf8AGK2+Nn7P/gvx+80KNqmlpNfMrARx&#10;XCApcrngALKkg7cCgD0+ivy3/ZO/bO+Nf7Un7bV5oem+LWt/hTbXV9qb6ZHpNmSmmxkrbxmUw+bl&#10;meBS28H5mx6V0X7bH/BVaP4ey+Lvhz8NdM1bS/H2lagdOl8QahBbNbWzRSjzGhjYyebuClRvVcby&#10;cZABAP0mor4//wCCX/x68d/tEfALX/EnxC13/hINatfE1xp8Nz9jgttsC2tpIqbYY0U4aWQ5Iz83&#10;XAGPsCgAor802+LXjj48f8FXB4P8O+Mte0zwD4NP/Ex0zTdWuIbS5+xpul82FGCOWupFhYMDlVAO&#10;elb3/BVT9q34p/s2698Orf4c+KP+Edh1a2vpL1f7PtbrzWjaEIczxPtwHb7uM55oA/Q6ivyV8J+K&#10;f+Ck3jjwro3iTRLr7bousWUOoWNz5fhqPzoJY1kjfa4DLlWBwwBGeQDU37XX7Rf7W37NHgb4Sanr&#10;HjN9F1TXNLuINatf7K0m5EeoQ3DnO9IXQb4JYMKpx8jd84AP1korzv4LfGDTvir8C/C3xFaaK2st&#10;T0ePUbptw2W7hP36k/7DrIp/3TX5/fsR/tifHD9qr9r/AFKwbxXJB8L7I32rTaQuk2YEdnuKWtuZ&#10;xD5gbdJFzv3EI/PU0AfqLRX5Y/tK/wDBVDxx4h+K0nw5/Z50mDUZI7s2MesrafbrnUZwcH7LFygj&#10;yG+Zg+4DcNo68/r37Rv7fX7Omlp4u+Inh9Nb8MJte4F7p2nyxRIe8hsCrw+mXwAcZ9KAP1uornvh&#10;14ofxx8PvDHiOW3W0k1jS7XUGt1bcIzLEshUHuBuxn2roaACiiigAooooAKKKKACiiigAooooAKK&#10;KKACiiigAooooAoaL/x5yf8AXzcf+jnq/VDRf+POT/r5uP8A0c9X6ACiiigAooooAKKKKACiiigA&#10;ooooAKKK+O/ix8fPiX8TP2rr39n34Ra1pXgm70TRhrGv+K9SsRfzQqwhKR28DHYxAuYSd/Xeemz5&#10;gD7Eor4osPjN8Zf2aP2jvhz8N/iz4r0v4n+FviA81rpfiS20lNLvra6jKjY8MWYymZYV9cSZ3fKQ&#10;cf8AaG+JHx38S/tw6f8AB74XfEq18CabceFk1gm70a0vU8xZJQ5zJCz5IVRjOBjpQB930V8q/DD4&#10;P/tU6D4+0TUPGnx80fxP4Wt59+oaRB4atLd7qLB+QSJCGU5wcgjpWN8Rvil8W/jN+1Z4m+DPws8Z&#10;2Hwz03wdo9vqGs+Ip9Fi1S5nuZ1SSOGOKYhNnlyJzjIIfk8CgD7Dor5r/Yz+Oni/4lTfEnwL8RJL&#10;G78c/DzW/wCyr3UtPh8iPUIH3mC48r+At5cnQAEAYHWj9m34v+K/2hPi58SPFtlq7RfBzR7j/hHf&#10;D1gttDt1O6iINzf+ds8wpuwiAPtIY5XcpoA+lKKKKAKGg/8AID07/r2j/wDQRV+qGg/8gPTv+vaP&#10;/wBBFX6ACiiigAooooAKK+Tf25P2vPE37P3hHxFpvhL4deMdU1r+yTcQ+MLbSPN0TS2k3IJZJyGU&#10;yR437HTbymTgmvY/2YPGWsfET9nb4ceJ/EN5/aGuavoVpeXt15SRebM8QZm2oAq5J6KAPagD0+iv&#10;iHUvjR8a/wBqD4/fEDwN8GPFekfDnwb4CmWw1HxPdaWmpXN5fEsHijjlBj2ho3XoCNm7J3ADqf2Z&#10;f2gviJb/AB48W/AX4zS6ZqXjLSbFNX0jxFpUH2eHVrJtoYtHgBZFLj7oA+WQY+TcwB9a0V8TL8bP&#10;i/8AtTftBfE34f8Awm8Y6V8LfC3w7uItP1LxBcaPHqt/eXjPKjKkMpEaxhoJl9RsByd2F1/gv8d/&#10;ij4A/anb4AfF/VNL8Y3eoaL/AG3oPizTbIWUtzGpcMk8CfIpPlTfdxgx/wAW8bQD7Cor4jtPiN8d&#10;P2ovjH8WtK+GHxD0v4XeFPh7qv8AYMHn6BDqU2rXse5ZhM0p/dRh0IDIM7SuATk16p+yD+01P8af&#10;2d7rxp42Wz0PWPDdzeab4jePKW8MtqA8kuCSUHlsjkHpk44xQB9EUV88fsb/ABG8c/G7w34l+Jni&#10;a9mt/CniLU5D4R8PS2kMRsdMiJRJXdUEjyTEFjvZgAoK4DV9D0AUNe/5Aeo/9e0n/oJq/VDXv+QH&#10;qP8A17Sf+gmr9ABRXzH+2d+0h4q+E954B+H/AMNbOxvviZ4+1A2OmyakC1vYwqVEtzIo643rjPGA&#10;7YbbtPkvxC+Kv7RH7FOoeFPFnxT8daL8VvhpqmpxaXrLW2iR6fdaS0oJWSLylAdFCscvnONuAWDA&#10;A+9qKbHIk0ayRsrowDKynIIPQg187/tuftNal+zX8OdGm8N6bbar4y8T6rFomjRXxItopnBJmlwQ&#10;Sq4AwCMll7ZoA+iqK+GfjBN+1X+zX8Ob74o33xa8O/Eey0dUutX8IzeGIbCBIC6iQW9zGRI5UMTl&#10;9pwM4J+U9n+0R+21N4B/Zu+HvjnwXo8V54l+IzWVtoNnqbHybWS4iEhafBBYR524BGWIOcZoA+s6&#10;K+GfjBN+1X+zX8Ob74o33xa8O/Eey0dUutX8IzeGIbCBIC6iQW9zGRI5UMTl9pwM4J+U/Xvwr+IF&#10;n8V/hp4W8Z6fDJbWWv6Zb6lFBLy8QljV9jHuVzgkcHHFAHU0UUUAFUNS/wCPzS/+vlv/AETJV+qG&#10;pf8AH5pf/Xy3/omSgC/RRRQAUUUUAFFFFABRRRQAUUUUAFFFFABRRRQAUUUUAFFFFAFCH/kOXn/X&#10;tD/6FLV+qEP/ACHLz/r2h/8AQpav0AFFFFABRRRQAUUUUAFFFFABRRRQAUUUUAFFFFABVDTf+PzV&#10;P+vlf/RMdX6oab/x+ap/18r/AOiY6AL9FFFABRRRQAUUUUAFFFFABRRRQAUUUUAFFFFABRRRQBQ0&#10;X/jzk/6+bj/0c9X6oaL/AMecn/Xzcf8Ao56v0AFFFFABRRRQAUUUUAFFFFABRRRQBQ17/kB6j/17&#10;Sf8AoJq/VDXv+QHqP/XtJ/6Cav0AFFFFABRRRQAUUUUAFFFFABRTJZkgieWV1jjQFmdjgKByST2F&#10;fCekfHz4/wD7ZXibxDJ8CLvRPhx8L9GvHsIfGWt2Yu7rVpVOGaCJldNnQgFRgEZbJKKAfd9FebfB&#10;TS/H3gf4atD8W/F2neKvEFpNPNNrtpbJaRNbD5kLoqIqFVznAxxnJr5V8OfHL9on9tDVta1P4J32&#10;i/Cz4WafdvZ2XifXLEXd9qzoSGeKJ0dAnTgqNucbmYMFAPvOivIfCereNfgn+z3rOufFzxBa+M/E&#10;Hhux1DVL/VNLtlt1ureESSoBGqIqv5SgEBcZ7nrXyE3xo/agtf2bYf2mJPHfh+bRCq6nJ8NY/D0f&#10;2f7AbgR8XoYzb9h34J4HU5GKAP0borwj44/tQ6b8Nf2X4/ilpsJvbzXNOtW8OaeuJHvLy8jDWsQA&#10;+997ewH8KNjNd/8ABPSfGWi/Crw1a/EHXT4j8a/ZFk1a/wDIhhU3D/M0arCiJtTOwEKCQgJ5JoA7&#10;iqGpf8fml/8AXy3/AKJkq/VDUv8Aj80v/r5b/wBEyUAX6KKKACiiigAoor58/aE+Gv7QXjLxpZXv&#10;wo+MGm/D/wAOx6ekNxpl5oVvfPLdCSQtMHkicgFGiXbnHyE45NAH0HRX5j/tO+JP2uv2aPD/AIeu&#10;br9oLTfE2u+ItVi0jSNB07wpYJcXcz/3S1vjAJUZ9XQd698/aC/aI+Iq/HTwD8APhpc6Vo3jfXtL&#10;Orat4n1e3+0xWECpKSIoRhXkJhc8jbyox8xZQD68or4Z8afFj46fsb/ET4fD4k+O9L+MHw98XavH&#10;ok9+NCh0i/02eQja6pASrqBubnJIVh8pKmu5/aS+MfxG1T9ovwL8B/hbrlj4M1jWdJn1/VvFF7py&#10;X72VorSJGIYZCEdmeKQENnqnKjJIB9W0V8q/sy/GT4iWnx8+IHwL+KetWPi3xB4e0+31rTPE1nYL&#10;YNqFnJsD+ZAvyqUaSMZTjO4EngnW8KfF/wAV/GH9sDxD4d8K6u1h8MPh3afY9faO2hkGr6xKDi3E&#10;joWVYFBLeWynepDZBFAH0pRRRQAUUUUAFFFFAFCH/kOXn/XtD/6FLV+qEP8AyHLz/r2h/wDQpal1&#10;XUrfRdLvNQu38u1tIXnlfH3UVSzH8gaALVFfCHwY+IP7RH7bHhzVPiJ4O+Jej/Bzwb/aE9po2jx+&#10;HINXurlIiBuuZJmwhJOMx+h46Z7P9m/9r/X7zS/jPoHxjgsbXxV8JN82rano6EW2oWgSVxMiH7r4&#10;hPy8Z3phQcgAH15RXwZ8M/FH7V/7WHgv/haPhLx34b+FXhq/knbQPDM2jR3z3cKOyK11PIrMm5kI&#10;3IORlgoBWvWv2SP2rtR+L/gXxzb+P9Lh0H4gfDu8lsPE9jYgtFmMORNGNx4bypRjJGYyQcEUAfTN&#10;FfnLovxq/ab+JX7O2t/tKaJ480HQ/DVmL7UbL4et4eiuIp7C1lkSQy3ZPnCTEUnTAO3OVBwPqPXv&#10;2sNB8O/si23xyvYPKs7rQ4NRg00OGZ7qZVEdqCOp81ghPYAnsaAPd6K8w/Zrt/iBH8GfDlz8UdYb&#10;V/G9/D9uv/8ARIbZbQy/MtsEiVR+7UhSTklg3J4r0+gAooooAKKKKACiiigAooooAKoaL/x5yf8A&#10;Xzcf+jnq/VDRf+POT/r5uP8A0c9AF+iiigAooooAKKKKACiiigAoorzD9oTwn8TvGXguysvhR46t&#10;Ph/4ij1BJrjU7zTor5JbURyBoQkiOAS7RNuxn5CM8mgD0+ivgT4peD/2uPhD8OvEXjTX/wBp/Qod&#10;I0SzkvJyPCNjufaPlRf9H5ZmwqjuWAr6A/YX8bePviR+zD4O8U/Eq7e+8T6uk12bmS2htzJbNM/2&#10;dtkSqgBi2EYHIIJ60Ae90VFdXH2W1mm8uSby0Z/LiXc7YGcKO5PavghP26PH/wAQP2y/hB4F07wV&#10;4u+F3gzVDef2hZ+MtFS0u9YxA7IVDqxjSNoxzG+SXIbgAUAfflFRXVx9ltZpvLkm8tGfy4l3O2Bn&#10;CjuT2r4IT9ujx/8AED9sv4QeBdO8FeLvhd4M1Q3n9oWfjLRUtLvWMQOyFQ6sY0jaMcxvklyG4AFA&#10;H35VDXv+QHqP/XtJ/wCgmr9UNe/5Aeo/9e0n/oJoAv0UUUAFFFFABRRRQAUUUUAFFFFABRRRQAUU&#10;UUAFFFFABRRRQAUUUUAFFFFABRRRQAUUUUAFFFFABRRRQAUUUUAFFFFABRRRQAUUUUAFFFFABRRR&#10;QAUUUUAFFFFABRRRQAUUUUAFFFFABRRRQAUUUUAFFFFABRRRQAUUUUAFFFFABRRRQAUUUUAFFFFA&#10;BRRRQAUUUUAFFFFABRRRQAUUUUAUJv8AkOWf/XtN/wChRVfqhN/yHLP/AK9pv/Qoqv0Afhf/AMFM&#10;/wC1f+Hguo/2F/yHP+JP9g+5/wAfHkReV9/5fvbfvcevFfRGj/8ADy/+17H7f/x4+fH9o/5Fn/V7&#10;hu6c9M9Oa4X9uP4G/Ejxb/wUMtvEeh/D7xTrPh4XmisdW0/Rbme0AjSHzD5qIUwuDnnjBzX7BUAf&#10;jb/wW0/5Lx4D/wCxa/8Abqauq8Lf8PKP+EZ0j+xv+QP9jh+xf8i1/qNg8v73zfdx97n1qz/wV++C&#10;/wAQviZ8afBd94P8CeJvFdlb+H/JmudE0e4vI45PtMp2M0SMA2CDg84IqPQf24v22PDuhadpNt+z&#10;pI9vY20drE0vgfWy5VFCgsRMBnA5wBQB9XftrfBvXfjT+wfqFhr9t9o8eaNo9rrsgVY2b7fbxB7l&#10;VEfyksv2hAE4y4xkYFfAH7Mf7YX/AArP/gn58aPBUt75WvWsy22hKWw5TUQYpRH7xeXNL9XH4frp&#10;8CPFXib4hfBjwrrvjnQ10DxRqdgsup6Q1pLbC3lJIaMwykuvH8LEnmvwv+O/7DXxX8F/HDxf4b8L&#10;fDTxbrnh2HVZF0vUNO0W5ntZbZ23QHzlQodqOqsc4VgwJ4NAH3p/wRb+DbeG/hH4q+I95BtufEt8&#10;LGxdgCfsttkMynsGmd1I/wCmIr17/gq9/wAmR+Mf+vzTv/SyKvoP4E/C61+Cnwb8HeBrMq8eh6bD&#10;aSSou0SzBcyyY/25C7f8Cr81f28Pi3+058Xbr4g/CO2+Cmpah8P11fy7HWtJ8KanLcXEME4eKRZg&#10;7ROG2DJVMEHjFAHs3/BFT/k1nxT/ANjndf8ApDY19qfFb4gWfwp+GfinxjqGDaaFplxqDqf4/LjL&#10;BB7sQFHuRX5L/sN/EL9p/wDZtOkfDzTvgfrA8I634nhvNT1LW/CWqedbJN9ngmcSKyRoqxxBsspw&#10;ckkjgfUf/BYj4tDwP+zPZ+Ebefy9Q8YanHbsinBNpbkTSkf8DFup9nNAHB/8Eafh/eatpvxO+MGt&#10;Az6n4g1L+zobl0AZtp8+5cH0eSWPpxmI+nHB/wDBcb/kZ/hH/wBeepf+h29foD+xr8Jf+FI/sx/D&#10;3wnLB9nv7fTEur+M/eF3OTPOpPfa8jL9FA6Cviv/AILG/CHx38TvEXwul8HeCvEXiyOztdQW5fQ9&#10;KnvRAWeAqHMSNtJ2nGeuD6UAed/Cf/h4n/wqvwb/AMIT/wAiZ/Y1n/Yf/Iu/8eHkJ9n/ANb+8/1W&#10;z7/zf3uc19PftmfBzxj8YP8AgnbCfHFv5/xP8NaZa+IL7asJb7XBH/pgHkfu+Ymn4j+UkLjtX0t+&#10;zLpN9oP7Nvwo0zU7K407UrLwlpNtdWd3E0U0EqWcSvG6MAVZWBBUjIIINei3lnDqFpPa3MSzW86N&#10;FLG4yrqwwQfYg0Afif8AA/8AbBHgj/gmv8UvAL3qx+ILe/XR9JjJKn7LqQdpdvuoivWyOhdPXn37&#10;/gmf8J774ffsS/Fb4kRQvDrviixvzpssa5k+z2lvKkRXuCZzPwOuxTzxj4e+KH7Cvxf8K/GTxF4S&#10;0D4ceLNY0aDV5LTTtXt9HuZbOe3MmIZTOI9mNjKWbOFO7PQ1+9Pwp+GunfCv4V+GPA9kiTafoumQ&#10;6dlkGJtkYV3Yerncx92NAH5D/wDBFvS9Kvf2mPElzeRxSanZ+GZpLHzOqFriBJHX32ttz6O3rX7S&#10;XFvFdQSQTxpNDIpR45FDKykYIIPUEdq/HP4xfsF/G/8AZJ+OJ+InwDtL3XNEhuJLjTzpQW4vLJHy&#10;GtZrduZkwxUFQwK4zg10eufG79vX9o/QpPBll8Nr3wNDdoLe71ODRJ9GkkjbIbNxdyYQY6mLa3GB&#10;1wQD9ZdP0+10mwtrGxtobKytYlhgtreMRxxRqAFRVHCqAAABwAKsVy3wq8N3fg34X+D9A1Dy/t+l&#10;aPZ2Nx5Tbk8yKBEbaccjKnBrqaACiiigAooooAKKKKACiiigAooooAKKKKACiiigAooooAoaL/x5&#10;yf8AXzcf+jnq/VDRf+POT/r5uP8A0c9X6ACiiigAooooAKKKKACiiigAooooAK/O39oTwrqfxU/b&#10;0t4PgDq9x4U+L3hzR1fxZ4luJF/slLUopgtpYTGxnlbfEDj5QoXgshKfolXwT468F/Ev9kv9r/xh&#10;8YfCHgDUfij4A8dWsSatp2g/vNT0+dAmWSLBaQEozAAYIcqSpUEgHFaP4z8XaR+3J8PT+1bo8Nlr&#10;MVudO8Bah4eAOgyXkhCSzPuzIZXYxKMkBCyEoo2sPafjp+yH8U/HX7U0Hxd+HnxL0z4e3FvoEejR&#10;zy6Wuozn55WkzFKvlhSHXByTwelef+JPD/xH/bw+O3wp1rUPhlrvwq+GngDU/wC157nxan2bUdRn&#10;DxOIktz8yrmFV3dMMx3Z2qfWvjB+1F8X/g38WNd0s/s/+IPH3gEeS2ka/wCE2NxcyAwRGRZYFVzk&#10;TGVcnZ8qj5W+8QDivh38evjT8C/2mvC/wc+N+qaR4503xlBI+g+LdJs1s5VmQEmOaJFVeq4IC8F0&#10;O4gkDZ+I3wu+LfwZ/au8TfGX4WeCrH4m6Z4y0e20/WfD82tQ6XcwXMCpHHMkswKbPLiQYHJLNwOD&#10;XIfDnwT8U/2sv2sfCXxj8e+Br74XeA/A1rIuhaHq8mL+8uZAwMkiEBk5Ks25VH7tFG7LNX3nQB+b&#10;GteG/iT8EvA3jSzu5NPtP2gv2i/E32Wz0vTbjzl0ezw3mOZepEEUsoLrkJ5iEZwa6j4exfE7xF8R&#10;vE/wH+BvjjT/AIU+B/g/p1hp9zq02gwald6vfTRu7M6Snais6SlmXnIJ53gL6n8A/Buv/Fv9pXx1&#10;8b/GuganoFrpW7wr4J0rWbSS2miskOZ77ypACDOzHaSAdpZeRg1wLT+M/wBj79qz4xeLT8L/ABf8&#10;SfBfxIWwvrO88F2Av7i0uoEkVoZ4gwKKTLJ854xsxk7gAD2P9iP4/eIfjx8NNdXxlb2kHjXwlr11&#10;4b1iSwUrb3E0G0iZBk4DBsEZ+8rEAAgV9D18vf8ABP74Q+K/hn8NPFut+N9MOg+I/HHii98TS6Kz&#10;hmsI5toSJyM/P8pY85AZQQGBFfUNAFDQf+QHp3/XtH/6CKv1Q0H/AJAenf8AXtH/AOgir9ABRRRQ&#10;AUUUUAeBft7f8mc/Fn/sCS/+hLWp+xX/AMmkfCH/ALFiw/8ARK15D/wUD+LXiF/h54y+FGgfCP4g&#10;eMLzX9ECwa94e0SS806J3cjY8iZIZdmSADwy+taX7BPxe13UvAPhL4X658JvH/gm78M+GYY5tb8S&#10;6LJZ2FzJD5URjid8Eu28sFIB2ox7UAcV/wAErfLm0v473LP5l7L8QL3zXZyWYbVKk8+rPz359Kr/&#10;ABOa4tv+Cw/wj+yRJ5dx4En+2N0Owf2phuoydyxDvx9MiDT9P+If7DH7QXxS1fSfhl4k+J/wt8f3&#10;41uBvCUH2q8029ZnaWNoB820tIwzwNqpg53AdN+zX8N/Hvxb/ap8TftE/EPwhc+AbNdJXQfDHh3U&#10;mBvkhyC88y/wE/OApAP71hjChmAPJk8J+MviJ+2d8VvFX7LGtR+FJdHYWfjC68Qyb9H1nVAxHkRQ&#10;CNm4KSl5c8MSV2hsvt/sweNtQb9ujxHF+0Dok2h/HbUtM+y+HPs4U6N/ZiKzlLMgs25tkzF3ZshX&#10;XKtlS/wTpfxO/YD+MnxLWz+Fmv8AxT+FvjPVW1mxvvCMJur+xkYsfKkhA3NjeFJOBhQwPJUdJ8N/&#10;h98RP2nv2xPDHx28XeBb/wCGHgzwfpkllouk64wXU9QlcSjzJYcZiUeexIbH3EA3ZYgAu2fw6+Ov&#10;7Lvxl+LWqfDD4daZ8UfCfxB1U67AZ9fh02bSr2Tc0xlWXmWMu7YVDnaq8qSRXlg+DPibwX8OfBH7&#10;KMOsw3Hjr4katceK/iDqOmPkWOlGRTPhiA2ZBHHErEYYo69GFfpNquoJpGl3l9JDcXEdrC87Q2sL&#10;TTOFUsVSNQWdjjAUAknAFfM/7GPw88RapqXjj43/ABC0a80Px148vWW30jUomjn0fSIG2WtqyMAU&#10;Yhd7cDd8hIBzQB4/4I8cfHT482PxI1n4PeNtE+GHw++HepXHhvw/4Z/sCC8/tT7HEh2zyyndArKY&#10;wCg4D4xldx+of2RvjtJ+0l+z34S8f3NnHp+o6jDJFfW0IIjS4hleKQpkk7GZCygkkBgCSQa+T/AG&#10;qfEf9jJfjN8Ox8HfGXxAj8TeIb/XfC+u+GbD7XYzfaokjVLyQMPs4Xy492QTnfgYAY/TH7DXwU1j&#10;9n39mDwZ4N8RbV1+3jmu7+FHV1glnmeUxAqSCUDhSQSCVJBwRQB7Vr3/ACA9R/69pP8A0E1fqhr3&#10;/ID1H/r2k/8AQTV+gD4T+Pnl3H/BVn9nKC5fNsmgajKiM5CiTyL8qRz1LKn1wBXV/wDBWGJJP2Jf&#10;FrMis0d7pzIWGSp+1xjI9Dgkfiat/tv/AAZ8bat4u+F3xl+GmlDxD4v+Ht/JLPoIkEb6lYy7fNjR&#10;j/GArAAckSsQCQAfJfjhrfxR/wCCgNn4X+GFj8G/F3wy8H/2tBf+J9f8YW/2PZDFnMVurDMpO7II&#10;5LBchV3MAD7h+D811cfCTwTLfKEvZNDsWnVTkCQ26FhnJ757mvmz/gp1/wAIXq3wQ0bwz4gsdS1T&#10;xhretQW/g200edYLo6qcpG3mMCqxjzNrZBzvGMNhl3/21/2kPFH7Nug/Dbw/8NNG0fV/Gfi3W49F&#10;0zTdYjlkg8lVCkgRyI2Q8luuS2AGORWJ+3l+zz48+KWg/C/x74HistZ+I/w11VNYg01swwX/AM0M&#10;kqxqz8HzLaIhGbldw3ZxkA+df2lNH/aj+HvwLtfD3xhv7T4hfCLzLR/E+teEcLrsdopUvDI0ihSg&#10;cKTKEJYKN7qGbHqf7aWufB7x1+xt8N9J0OxvtTTxBPY2vw3sdDcWtwl4EEUA3OCI0QN5bhgTyAMN&#10;hlg+Lv7RPxh/aS+E+s/C/wANfs3+NvDXibxJatpd/qXiaH7LpNhFINs0iXDKolwu4DheuQGICsnx&#10;2/Yf8YeHP2f/AIDH4ctbeI/H/wAGrtNSt7OdvLi1JjJHPcBAxHPnQxlVYjKbhnOAQDzT9pTR/wBq&#10;P4e/Au18PfGG/tPiF8IvMtH8T614Rwuux2ilS8MjSKFKBwpMoQlgo3uoZsfop8F9c8JeJPhL4Q1D&#10;wH5Y8Gy6ZANJSJCgjtlQKibTypULtIPIKkV8b/F39on4w/tJfCfWfhf4a/Zv8beGvE3iS1bS7/Uv&#10;E0P2XSbCKQbZpEuGVRLhdwHC9cgMQFb61/Zz+EY+A/wP8G+Afta38uh2CwT3SghZZiS8rKDyFLs2&#10;Ae2KAPR6KKKACqGpf8fml/8AXy3/AKJkq/VDUv8Aj80v/r5b/wBEyUAX6KKKACiiigAooooAKKKK&#10;ACiiigAooooAKKKKACiiigAooooAoQ/8hy8/69of/Qpav1Qh/wCQ5ef9e0P/AKFLV+gAooooAKKK&#10;KACiiigAooooAKKKKACiiigAooooAKoab/x+ap/18r/6Jjq/VDTf+PzVP+vlf/RMdAF+iiigAooo&#10;oAKKKKACiiigAooooAKKKKACiiigAooooAoaL/x5yf8AXzcf+jnq/VDRf+POT/r5uP8A0c9X6ACi&#10;iigAooooAKKKKACiiigAooooAoa9/wAgPUf+vaT/ANBNX6oa9/yA9R/69pP/AEE1foAKKKKACiii&#10;gAooooAKKKKAPI/2u9YutA/ZZ+LV/ZP5V1F4X1Hy5BnKE27ruGO4zke4FfHH7IPwg/aX1b9lnwI/&#10;gb4reFfhx4d+xyXOm6fbeH0v57oSyySF7uWdWCuXY/6sEBcdxX6DeOvB9h8QvBPiDwtqgY6bren3&#10;Gm3OzG7ypo2jfHvhjXwr8CviZ8Yv2KfA6/CHxV8EfF3xGtdFuJ4/D/iTwXbfarW8t5JWkUTEA+Th&#10;nPLcgEAr8uSAUJv2rPHfxC/ZT/ac8EfEOws9N+JngHTZ9M1C600MtvewziSISoP4ThX5GAQyMAMk&#10;A/Ze+D/7T2pfsw/D6XwT8WfCfw80JdJS50rR7Xw8l6biOUmUPdTTKxSRmdi3lqQNx6mu9/Zr/ZN8&#10;U+JvDXx38T/F+1Xw/wCIvjJ5kM2i2kqzHSbNklWMFhwZR53TnAiTPJYDlfgf8YvjN+yH8PLP4R+L&#10;vgP4v8fXegtLa6L4g8HwfarC+ty5aLzZAp8nG7GW+bbjKgg5APQ/2YfjLr/7XXwx+MXwn+KWnwaP&#10;438PG58La/LpgKxTR3Ec8ImQHo37uYcHB2qwwGwPI1+DH7UF5+zbD+zPL4D0C10QKumSfEpfEMRg&#10;+wCcSYFmAJt+0bMkcjORk5r3D9hD4B+M/hqvxK+InxHgh03xx8SdYGrXmj28gkTT4VaVooiwyN4N&#10;xJnBOAEBOc16r+1D8QPFXw3+Cuv6l4G8N6n4p8Z3CCw0ix0uze5ZLmU7FmkCg7Y48l2ZsL8oBI3C&#10;gD5A8XeI9PuvH2qa5bQDWfhB+zB4f+zWFqMCLVfEcdusaKccYgVUUn/lm4yAQxpmt/HL9pL4QfAv&#10;wh+0b4p8eaH4n8Jau1hfal8P7fQIbZLTT7sqYzBdhvNaTa6YDkhS/O8KQffNP/ZAHhz9h3W/gxpd&#10;4jeIdV0W4+2apMxIu9VmXfJLIxydrSgLk5IQDrivmHxg3xY+O37Lfgn9mRPgp4x8M+J7JdL0fWPE&#10;ur2Kx6HbWtn5Y+0RXQfbMSIkYqvXLBdxxQB+m1rdRX1rDcQtvhmRZEbBGVIyDg+1VdS/4/NL/wCv&#10;lv8A0TJU+n2aabY21pEWaO3jWJS3UhQAM+/FQal/x+aX/wBfLf8AomSgC/RRRQAUUUUAFIzBVJJw&#10;BySaWvnH9vLxf470X4E3vh34a+Gdc8Q+L/Fsg0S3m0eylmXT4peJriaRBiFQhKh2IwzhuinAB438&#10;Ef8AjMz9tbxP8W7r/TPhv8MXfQPCK9Ybm/I/f3S4OGwMsCR0eA9Uqn+254bj+KP7WXwu8OfCy+vt&#10;D+P+m2bXjeJLeZY7PS9IDOWNypRjMSWlCxrjPmsHyHAr6u/Zn+B+n/s6/BHwt4DsNkj6bbA3lygx&#10;9pu3+eeX1wXLYz0UKO1fNf7RPwx+JHwU/a8079ov4d+DpviPpV/pI0XxH4dsXxfIoAAlhGDu4jh4&#10;UMcxsCAH3KAeS/E7xV8RfCP7Q3wiP7XljZXPgPR77doeveEUH9lT6ruHlz3yuN/ygA7AIwApIVhv&#10;FfSH7Sfwd+I+l/tGeBfjv8LdAsvGmsaNpM+gat4XvNRSwe8tGZ3jMM0gKIyvNIST6Lw3Irxn46Wv&#10;xJ/4KNXHg3wHD8I/FHww+Hul61FrGua941g+w3LBEkj8q3gPzMSksmCMgsVztAJP6KUAfnjrl98R&#10;vgZqXxT/AGkPiFoWn+HviZ4xsrTwd4J8EWV6moywzOUWNGkX5JCXjSUqhwRG/TIAr+ANH+J/w/8A&#10;Hnhf9mL4Z+LbHwX4mg8OyeNvHXjq60yPVLm5vp5lEixxykJIA0kabm5KleRsO72oeDdf+Pv7ah1/&#10;xHoGp6V8O/hTB5egDUrSSCLWNYnH728j3gCSOFV2qwyNwVlbkiuY+M+j+MPgD+2pB8c9M8B+IviN&#10;4P1zwofDeqWnhO0F5qNhMs8ciutvuUujeVHznAy+SMLkA7X9kH44eN/Ffjb4qfCn4l3llrXjL4fX&#10;1vH/AG9p9qLaPU7S4RmikaJflSQBcsFwMOoAJVifp6vkf9izwB4vv/it8afjR4u8M33glfHt9aJp&#10;Ph/VFCXsVpbRsglnTJKM+5fkOCCr8EFTX1xQAUUUUAFFFFAFCH/kOXn/AF7Q/wDoUtO1zULHSdFv&#10;77VJI4dMtreSa6kmGUWJVJcsPQKDmmw/8hy8/wCvaH/0KWs34ieC7T4kfD/xN4Sv5Hisde0u60q4&#10;kj+8sc8TRMR7gOaAPzW/Zb8G/G7TdD8X+Pf2X7qwtPg/qGrzvofgvx5OZmvwhMcs8JRV8gB12KrS&#10;AkJ87MVBbsf2NdD8P/Gb4WftB/DjXY9W8P8Ax58SC7j8bS63EnmedMsiRSwhAF+zo7sRGORvPJVl&#10;Jm/Z0+JXxg/Yj8AL8IPGPwJ8XeObLRbm4/sXxD4FtDfW91DLM8xEmB8nzyOQzEHDAFBtyfTv2L/g&#10;h48X4x/E/wCPXxJ0SPwfrvjjy7ex8MLOJpbG0TbgzMON5EcIxwflYkLnaADz/wDZ1+OHxf8A2W/h&#10;vpfwi8bfs/eOfFOp+Hmks9O1zwlai8sLyAuzRFpuFjADbck52gZCnIql+wZLqXxM/ac/axufEvh9&#10;/DU2qSWdpqWkx3iXJs5HFyjQmZBtZwA2SvAINegeK/20vjVqdxqvhrwT+zD4y/4ShZ5rS11TW0eD&#10;SAVZlWfznjRZEOA2NyAg/e9fUf2L/wBmu+/Z1+HOp/8ACS6lHrnxA8U6jJrniTU4/uSXUnJjQ4GV&#10;TLckDLO5wAQAAfM2hfBX9pv4b/s8a3+zVongLQda8NXgvtNsviI/iGK3hgsLqWR5BLZ484yYlk6Z&#10;A34w4GTJrGl6dJ4w8P8Aw/8AMbWvhH+zP4bTxD4nkjUBNV1q3tXeCHABBKBJJCORlnVhnFfa/wAe&#10;viBq/wALvhH4l8SeHvDmpeLdfs7UjTtG0mzluprm4YhIxsjVm2BmDMccKrGvJfgx+yrceFP2Q/En&#10;w/1e8/4rXx1peoT+JdYkw7yalfwMszsQORHvCjjnZnGSaAPnq4+OX7Tek/s42/7Tlx448P3Xh12T&#10;UJPhmuhQpAunvciFdt9u87ftYNgngepG2v0I8JeJLXxl4V0bX7IOLLVbKG+gEgwwjljV1yPXDCvz&#10;VvLj4wa1+x7bfstL8D/F1t46CRaLL4imtFHh1baO6WT7QL0PtJMagYAxnJGfu1+kXgLwuvgfwL4d&#10;8OLMbldH02208TMMGQRRLHux77c0Ab1FFFABRRRQAUUUUAFFFFABVDRf+POT/r5uP/Rz1fqhov8A&#10;x5yf9fNx/wCjnoAv0UUUAFFFFABRRRQAUUUUAFFFc58RvF0vgPwJr3iGDRtS8Q3Gm2clxDpOkWz3&#10;F1eSAfJFHGgJLM2B04zk8A0AfG/7ZGpXH7UH7RfgP9mXRbhz4fhZPEnjua3bGy0jIaK2ZgcqWyD/&#10;AL00DdjX3Hp+n22k2FtY2cEdrZ20SwwwRLtSNFACqo7AAAY9q+TP+CefwR8S+EfC/iv4p/EiyntP&#10;ib8RdRfUtQgvImjmsrYMxityjcx8lm28YBjUj5K9X/a9+O037Nv7Pfivx7Zw2t1qunxxRafbXqs0&#10;MtxLKsaBgrKxUbixAYHCnmgD2Svhn9pr/lJR+zB/156l/wCipa+oPgb4q8Z+Jfgj4a8S+PtPsbXx&#10;bqGnDULvTdGt5Io4t4LxwqjySNvCFFOWPzZ6dK/P74ufHDxv8Qv2sPhB8VLL9nX4wW2jeDILuK8s&#10;5/Cs/wBonMqOqmPAK8FhnJFAH6j18M/tNf8AKSj9mD/rz1L/ANFS19YfC/4kXHxI+GVh4un8J6/4&#10;Tnuknc+H/EFmbbUYfLldAHiPIL7Ay+qup71+d3xc+OHjf4hftYfCD4qWX7OvxgttG8GQXcV5Zz+F&#10;Z/tE5lR1Ux4BXgsM5IoA/UeqGvf8gPUf+vaT/wBBNc98I/iBP8U/h7pXii48Ma54NmvvN3aJ4ktD&#10;a39tsmeMebGfu7gm9fVXU966HXv+QHqP/XtJ/wCgmgC/RRRQAUUUUAFFFFABRRRQAUUUUAFFFFAB&#10;RRRQAUUUUAFFFFABRRRQAUUUUAFFFFABRRRQAUUUUAFFFFABRRRQAUUUUAFFFFABRRRQAUUUUAFF&#10;FFABRRRQAUUUUAFFFFABRRRQAUUUUAFFFFABRRRQAUUUUAFFFFABRRRQAUUUUAFFFFABRRRQAUUU&#10;UAFFFFABRRRQAUUUUAFFFFABRRRQBQm/5Dln/wBe03/oUVX6y9QmeDWbNkt5Lg/Z5htjKgj5oufm&#10;IFS/2lcf9Au7/wC+of8A45QBfoqh/aVx/wBAu7/76h/+OUf2lcf9Au7/AO+of/jlAF+iqH9pXH/Q&#10;Lu/++of/AI5R/aVx/wBAu7/76h/+OUAX6Kof2lcf9Au7/wC+of8A45R/aVx/0C7v/vqH/wCOUAX6&#10;Kof2lcf9Au7/AO+of/jlH9pXH/QLu/8AvqH/AOOUAX6+VP2oP2F/+GovjZ4C8Zaz43Nh4b8K+Tnw&#10;uNK84XeLjzZv3/nrs81VjQ/uzgIDzX05/aVx/wBAu7/76h/+OUf2lcf9Au7/AO+of/jlAF+iqH9p&#10;XH/QLu/++of/AI5R/aVx/wBAu7/76h/+OUAX6Kof2lcf9Au7/wC+of8A45R/aVx/0C7v/vqH/wCO&#10;UAX6Kof2lcf9Au7/AO+of/jlH9pXH/QLu/8AvqH/AOOUAX6Kof2lcf8AQLu/++of/jlH9pXH/QLu&#10;/wDvqH/45QBfoqh/aVx/0C7v/vqH/wCOUf2lcf8AQLu/++of/jlAF+iqH9pXH/QLu/8AvqH/AOOU&#10;f2lcf9Au7/76h/8AjlAF+iqH9pXH/QLu/wDvqH/45R/aVx/0C7v/AL6h/wDjlAF+iqH9pXH/AEC7&#10;v/vqH/45R/aVx/0C7v8A76h/+OUAX6Kof2lcf9Au7/76h/8AjlH9pXH/AEC7v/vqH/45QBfoqh/a&#10;Vx/0C7v/AL6h/wDjlH9pXH/QLu/++of/AI5QBfoqh/aVx/0C7v8A76h/+OUf2lcf9Au7/wC+of8A&#10;45QBfoqh/aVx/wBAu7/76h/+OUf2lcf9Au7/AO+of/jlAF+iqH9pXH/QLu/++of/AI5R/aVx/wBA&#10;u7/76h/+OUAGi/8AHnJ/183H/o56v1h6TfzrayAabdOPtE5yrRd5XOOX7dPwq7/aVx/0C7v/AL6h&#10;/wDjlAF+iqH9pXH/AEC7v/vqH/45R/aVx/0C7v8A76h/+OUAX6Kof2lcf9Au7/76h/8AjlH9pXH/&#10;AEC7v/vqH/45QBfoqh/aVx/0C7v/AL6h/wDjlH9pXH/QLu/++of/AI5QBfoqh/aVx/0C7v8A76h/&#10;+OUf2lcf9Au7/wC+of8A45QBfoqh/aVx/wBAu7/76h/+OUf2lcf9Au7/AO+of/jlAF+iqH9pXH/Q&#10;Lu/++of/AI5R/aVx/wBAu7/76h/+OUAX6Kof2lcf9Au7/wC+of8A45R/aVx/0C7v/vqH/wCOUAX6&#10;Kof2lcf9Au7/AO+of/jlH9pXH/QLu/8AvqH/AOOUAX6Kof2lcf8AQLu/++of/jlH9pXH/QLu/wDv&#10;qH/45QBfoqh/aVx/0C7v/vqH/wCOUf2lcf8AQLu/++of/jlABoP/ACA9O/69o/8A0EVfrD0W/nTR&#10;rBRpt1IBbxgMrRYPyjkZfNXf7SuP+gXd/wDfUP8A8coAv0VQ/tK4/wCgXd/99Q//AByj+0rj/oF3&#10;f/fUP/xygC/RVD+0rj/oF3f/AH1D/wDHKP7SuP8AoF3f/fUP/wAcoAv0VQ/tK4/6Bd3/AN9Q/wDx&#10;yj+0rj/oF3f/AH1D/wDHKAL9FUP7SuP+gXd/99Q//HKP7SuP+gXd/wDfUP8A8coAv0VQ/tK4/wCg&#10;Xd/99Q//AByj+0rj/oF3f/fUP/xygC/RVD+0rj/oF3f/AH1D/wDHKP7SuP8AoF3f/fUP/wAcoAv0&#10;VQ/tK4/6Bd3/AN9Q/wDxyj+0rj/oF3f/AH1D/wDHKADXv+QHqP8A17Sf+gmr9YetX876NfqdNuow&#10;beQFmaLA+U8nD5q7/aVx/wBAu7/76h/+OUAX6Kof2lcf9Au7/wC+of8A45R/aVx/0C7v/vqH/wCO&#10;UAeU+Lf2cYfG37TXg34satrf2iz8J6TPZ6X4f+x8R3kzHfdmbzOf3ZCCPZwVDbuMV7LVD+0rj/oF&#10;3f8A31D/APHKP7SuP+gXd/8AfUP/AMcoAv0VQ/tK4/6Bd3/31D/8co/tK4/6Bd3/AN9Q/wDxygC/&#10;RVD+0rj/AKBd3/31D/8AHKP7SuP+gXd/99Q//HKAL9FUP7SuP+gXd/8AfUP/AMco/tK4/wCgXd/9&#10;9Q//ABygC/VDUv8Aj80v/r5b/wBEyUf2lcf9Au7/AO+of/jlUr+/na600nTbpStwSAWi+b91IMD5&#10;/wAefSgDcoqh/aVx/wBAu7/76h/+OUf2lcf9Au7/AO+of/jlAF+iqH9pXH/QLu/++of/AI5R/aVx&#10;/wBAu7/76h/+OUAX6Kof2lcf9Au7/wC+of8A45R/aVx/0C7v/vqH/wCOUAX6Kof2lcf9Au7/AO+o&#10;f/jlH9pXH/QLu/8AvqH/AOOUAX6Kof2lcf8AQLu/++of/jlH9pXH/QLu/wDvqH/45QBfoqh/aVx/&#10;0C7v/vqH/wCOUf2lcf8AQLu/++of/jlAF+iqH9pXH/QLu/8AvqH/AOOUf2lcf9Au7/76h/8AjlAF&#10;+iqH9pXH/QLu/wDvqH/45R/aVx/0C7v/AL6h/wDjlAF+iqH9pXH/AEC7v/vqH/45R/aVx/0C7v8A&#10;76h/+OUAEP8AyHLz/r2h/wDQpav1hw38/wDbN039m3RJt4Rt3RZHzSc/fxzn9DV3+0rj/oF3f/fU&#10;P/xygC/RVD+0rj/oF3f/AH1D/wDHKP7SuP8AoF3f/fUP/wAcoAv0VQ/tK4/6Bd3/AN9Q/wDxyj+0&#10;rj/oF3f/AH1D/wDHKAL9FUP7SuP+gXd/99Q//HKP7SuP+gXd/wDfUP8A8coAv0VQ/tK4/wCgXd/9&#10;9Q//AByj+0rj/oF3f/fUP/xygC/RVD+0rj/oF3f/AH1D/wDHKP7SuP8AoF3f/fUP/wAcoAv0VQ/t&#10;K4/6Bd3/AN9Q/wDxyj+0rj/oF3f/AH1D/wDHKAL9FUP7SuP+gXd/99Q//HKP7SuP+gXd/wDfUP8A&#10;8coAv1Q03/j81T/r5X/0THR/aVx/0C7v/vqH/wCOVSsL+dbrUiNNumLXAJAaL5f3UYwfn/Hj1oA3&#10;KKof2lcf9Au7/wC+of8A45R/aVx/0C7v/vqH/wCOUAX6Kof2lcf9Au7/AO+of/jlH9pXH/QLu/8A&#10;vqH/AOOUAX6Kof2lcf8AQLu/++of/jlH9pXH/QLu/wDvqH/45QBfoqh/aVx/0C7v/vqH/wCOUf2l&#10;cf8AQLu/++of/jlAF+iqH9pXH/QLu/8AvqH/AOOUf2lcf9Au7/76h/8AjlAF+iqH9pXH/QLu/wDv&#10;qH/45R/aVx/0C7v/AL6h/wDjlAF+iqH9pXH/AEC7v/vqH/45R/aVx/0C7v8A76h/+OUAX6Kof2lc&#10;f9Au7/76h/8AjlH9pXH/AEC7v/vqH/45QAaL/wAecn/Xzcf+jnq/WHpN/OtrIBpt04+0TnKtF3lc&#10;45ft0/Crv9pXH/QLu/8AvqH/AOOUAX6Kof2lcf8AQLu/++of/jlH9pXH/QLu/wDvqH/45QBfoqh/&#10;aVx/0C7v/vqH/wCOUf2lcf8AQLu/++of/jlAF+iqH9pXH/QLu/8AvqH/AOOUf2lcf9Au7/76h/8A&#10;jlAF+iqH9pXH/QLu/wDvqH/45R/aVx/0C7v/AL6h/wDjlAF+iqH9pXH/AEC7v/vqH/45R/aVx/0C&#10;7v8A76h/+OUAGvf8gPUf+vaT/wBBNX6w9av530a/U6bdRg28gLM0WB8p5OHzV3+0rj/oF3f/AH1D&#10;/wDHKAL9FUP7SuP+gXd/99Q//HKP7SuP+gXd/wDfUP8A8coAv0VQ/tK4/wCgXd/99Q//AByj+0rj&#10;/oF3f/fUP/xygC/RVD+0rj/oF3f/AH1D/wDHKP7SuP8AoF3f/fUP/wAcoAv0VQ/tK4/6Bd3/AN9Q&#10;/wDxyj+0rj/oF3f/AH1D/wDHKAL9FUP7SuP+gXd/99Q//HKP7SuP+gXd/wDfUP8A8coAv0VQ/tK4&#10;/wCgXd/99Q//AByj+0rj/oF3f/fUP/xygC/RVD+0rj/oF3f/AH1D/wDHKP7SuP8AoF3f/fUP/wAc&#10;oAv0VQ/tK4/6Bd3/AN9Q/wDxyj+0rj/oF3f/AH1D/wDHKAL9UNS/4/NL/wCvlv8A0TJR/aVx/wBA&#10;u7/76h/+OVSv7+drrTSdNulK3BIBaL5v3UgwPn/Hn0oA3KKof2lcf9Au7/76h/8AjlH9pXH/AEC7&#10;v/vqH/45QBfoqh/aVx/0C7v/AL6h/wDjlH9pXH/QLu/++of/AI5QBfoqh/aVx/0C7v8A76h/+OUf&#10;2lcf9Au7/wC+of8A45QBfoqh/aVx/wBAu7/76h/+OUf2lcf9Au7/AO+of/jlAF+iqH9pXH/QLu/+&#10;+of/AI5R/aVx/wBAu7/76h/+OUAX6Kof2lcf9Au7/wC+of8A45R/aVx/0C7v/vqH/wCOUAX6Kof2&#10;lcf9Au7/AO+of/jlH9pXH/QLu/8AvqH/AOOUAX6Kof2lcf8AQLu/++of/jlH9pXH/QLu/wDvqH/4&#10;5QBfoqh/aVx/0C7v/vqH/wCOUf2lcf8AQLu/++of/jlABD/yHLz/AK9of/Qpav1hw38/9s3Tf2bd&#10;Em3hG3dFkfNJz9/HOf0NXf7SuP8AoF3f/fUP/wAcoAv0VQ/tK4/6Bd3/AN9Q/wDxyj+0rj/oF3f/&#10;AH1D/wDHKAL9FUP7SuP+gXd/99Q//HKP7SuP+gXd/wDfUP8A8coAv0VQ/tK4/wCgXd/99Q//AByj&#10;+0rj/oF3f/fUP/xygC/RVD+0rj/oF3f/AH1D/wDHKP7SuP8AoF3f/fUP/wAcoAv0VQ/tK4/6Bd3/&#10;AN9Q/wDxyj+0rj/oF3f/AH1D/wDHKAL9FUP7SuP+gXd/99Q//HKP7SuP+gXd/wDfUP8A8coAv0VQ&#10;/tK4/wCgXd/99Q//AByj+0rj/oF3f/fUP/xygC/RVD+0rj/oF3f/AH1D/wDHKP7SuP8AoF3f/fUP&#10;/wAcoAv1Q0X/AI85P+vm4/8ARz0f2lcf9Au7/wC+of8A45VLSb+dbWQDTbpx9onOVaLvK5xy/bp+&#10;FAG5RVD+0rj/AKBd3/31D/8AHKP7SuP+gXd/99Q//HKAL9FUP7SuP+gXd/8AfUP/AMco/tK4/wCg&#10;Xd/99Q//ABygC/RVD+0rj/oF3f8A31D/APHKP7SuP+gXd/8AfUP/AMcoAv0VQ/tK4/6Bd3/31D/8&#10;co/tK4/6Bd3/AN9Q/wDxygC/RVD+0rj/AKBd3/31D/8AHKP7SuP+gXd/99Q//HKAL9eNftJ/s42/&#10;7Sdr4J0rVda+weG9C8QQa7qGli083+1RErBbdn3r5aHe2eGzxwCAa9W/tK4/6Bd3/wB9Q/8Axyj+&#10;0rj/AKBd3/31D/8AHKAL9FUP7SuP+gXd/wDfUP8A8co/tK4/6Bd3/wB9Q/8AxygC/RVD+0rj/oF3&#10;f/fUP/xyj+0rj/oF3f8A31D/APHKAL9UNe/5Aeo/9e0n/oJo/tK4/wCgXd/99Q//AByqWtX876Nf&#10;qdNuowbeQFmaLA+U8nD5oA3KKKKACiiigAooooAKKKKACiiigAooooAKKKKACiiigAooooAKKKKA&#10;CiiigAooooAKKKKACiiigAooooAKKKKACiiigAooooAKKKKACiiigAooooAKKKKACiiigAooooAK&#10;KKKACiiigAooooAKKKKACiiigAooooAKKKKACiiigAooooAKKKKACiiigAooooAKKKKACiiigAoo&#10;ooAKKKKAKE3/ACHLP/r2m/8AQoqv1Qm/5Dln/wBe03/oUVX6ACivxm/4KJfGL4r6T+2/qXg3wd8S&#10;vFPhixu10u2tbLT9eu7S0ikmhiG7ZE+ACzZJC56nmsv48aJ+2N+wzBoni7xD8YdS13S7y8FnHdQe&#10;ILnVbVZ9jSLFLDeIAdypIR8hHyHkcUAftbRX5lftLftdeK/il/wTZ8JfE/QNX1HwV4qutfg0/UZv&#10;D97LZsJYxcJIEdHDCN9ivtJOMgHOM14j+zn8Cf2vP2nPhnb+OfC37QOqWGkz3M1qsOr+NNXjnDRt&#10;hiVjR1xnp81AH7R0V8bfBH4R/Gr9nz9mn4xj4p/Eabxj4hk028vdK1K31y9vpLJUs3+7JcIjRsHA&#10;YbO4znNfnL+yxZ/tQftda7ruk+Dvjt4k0240e2jurhtc8X6pEjK7FQEMXmEnI7gUAfvHRXxB+xr+&#10;y3+0j8HPi5Pr3xY+Ln/CceF20ya1TTP+El1LUMXDPGUk8q4iVOArjdnI3cdTX2/QAUUUUAFFFFAB&#10;RRRQAUUUUAFFFFABRRRQAUUUUAFFFFABRRRQAUUUUAFFFFABRRRQAUUUUAFFFFAFDRf+POT/AK+b&#10;j/0c9X6oaL/x5yf9fNx/6Oer9ABRRRQAUUUUAFFFFABRXmn7TWrX2g/s2/FfU9MvLjTtSsvCWrXN&#10;reWkrRTQSpZyskiOpBVlYAhgcggEV8S/su/sqfED4+fATwh4/wBR/ad+LWl3ut28k0lna6/cNHGV&#10;mkjAUtLk8IDz60AfpLRXm/wE+EupfBfwM/h/VPHfiH4h3LXcl0NY8TXTXF0FYKBFuZidi7SQM/xG&#10;u61yK+uNF1CLS5o7bU3t5FtZpRlI5SpCMwwcgNgng/SgC9RXxDdfsLfG3WtNl1PVP2svG6eLyvmR&#10;/wBm77XS0k6hTbxygMueM4HX7vauy/4JyfHrxj8dPgvrX/Cd3EOpeI/DGuz6DNq1uF2XyxxxuJCV&#10;AUsPMIJA5AVupNAH1ZRX5VfsO/Av4kftXfBWXxtq/wC0p8VtDu01WfTxa2PiG5ePbGkbBstLnJ3n&#10;8q+8/wBnP4B6x8CbHXLfV/ih4u+JjalJFJHN4svXuXtAgYFYizNgNuBOP7ooA9ioor4Z/wCCVf8A&#10;yLPxv/7KFf8A/oEdAH3NRXxl+0Nj40ft4fA74ZJiXSvB1vP481hMZG9G8uzz7rKq8ek1e0/GT9sT&#10;4N/s/wCrx6T488d2Oi6s6h/7Pjhmu7hFIyrPHAjsgI5BYDPagD2SiuD+Efx28AfHnRrjVPAPimx8&#10;TWdsypcG1LLJAzAlRJG4DoSAcbgM4Nd5QBQ0H/kB6d/17R/+gir9UNB/5Aenf9e0f/oIq/QAUUUU&#10;AFFFFABRRRQAUUUUAFFFFABRRRQAUUUUAUNe/wCQHqP/AF7Sf+gmr9UNe/5Aeo/9e0n/AKCav0AF&#10;FFFABRRRQAUUUUAFFFFABRRRQAVQ1L/j80v/AK+W/wDRMlX6oal/x+aX/wBfLf8AomSgC/RRRQAU&#10;UUUAFFFFABRRRQAUUUUAFFFFABRRRQAUUUUAFFFFAFCH/kOXn/XtD/6FLV+qEP8AyHLz/r2h/wDQ&#10;pav0AFFFFABRRRQAUUUUAFFFFABRRRQAUUUUAFFFFABVDTf+PzVP+vlf/RMdX6oab/x+ap/18r/6&#10;JjoAv0UUUAFFFFABRRRQAUUUUAFFFFABRRRQAUUUUAFFFFAFDRf+POT/AK+bj/0c9X6oaL/x5yf9&#10;fNx/6Oer9ABRRRQAUUUUAFFFFABRRRQAUUUUAUNe/wCQHqP/AF7Sf+gmr9UNe/5Aeo/9e0n/AKCa&#10;v0AFFFFABRRRQAUUUUAFFFFABRRRQAUUUUAFFFFABRRRQAVQ1L/j80v/AK+W/wDRMlX6oal/x+aX&#10;/wBfLf8AomSgC/RRRQAUUUUAFFFFABRRRQAUUUUAFFFFABRRRQAUUUUAFFFFAFCH/kOXn/XtD/6F&#10;LV+qEP8AyHLz/r2h/wDQpav0AFFFFABRRRQAUUUUAFFFFABRRRQAUUUUAFFFFABRRRQAVQ0X/jzk&#10;/wCvm4/9HPV+qGi/8ecn/Xzcf+jnoAv0UUUAFFFFABRRRQAUUUUAFFFFABRRRQAUUUUAFFFFABVD&#10;Xv8AkB6j/wBe0n/oJq/VDXv+QHqP/XtJ/wCgmgC/RRRQAUUUUAFFFFABRRRQAUUUUAFFFFABRRRQ&#10;AUUUUAFFFFABRRRQAUUUUAFFFFABRRRQAUUUUAFFFFABRRRQAUUUUAFFFFABRRRQAUUUUAFFFFAB&#10;RRRQAUUUUAFFFFABRRRQAUUUUAFFFFABRRRQAUUUUAFFFFABRRRQAUUUUAFFFFABRRRQAUUUUAFF&#10;FFABRRRQAUUUUAFFFFABRRRQBQm/5Dln/wBe03/oUVX6oTf8hyz/AOvab/0KKr9AH4X/APBTPUb/&#10;AEf/AIKC6jf6Va/bdTtf7HntLby2k82ZYImRNqnc2WAGByc8V1XxouP2yP29JNE8JeIvhTe+GtHs&#10;rxbtYG0S50iyWYq0Ynklu2JbajycKx4Y4UkivW/2wv2K/jN8U/25rf4g+F/Bv9p+EFutIkOo/wBq&#10;WUPywrEJT5ckyyfLtb+HnHGa/UugD8vv25vgPB+zX/wTO8HeAI7tdRudN8QWsl5eopVZ7mUXMkrK&#10;DztDMVXPO1VzzXgf7Iv7KX7TXxc+DNp4h+F3xi/4QvwnJeXEMelf8JPqdhtlRsSP5VvEyDJ5yDk9&#10;6/Q//gpZ8EPGv7QH7OcPhfwFov8Ab2urrlreG1+1QW37pElDNvmdF4LrxnPPSviT4Q/Bv/goV8B/&#10;BkXhPwNo/wDYegRTSXCWf2nw9cYdzlzvld25PbOKAPtj4b/Cr4mfB39ir4maD8V/GH/Cb+KG03WL&#10;ldT/ALTudQxbtZkJH5twqvwVc7cYG7jqa/J79iD4I/GL43eJvE9l8HvH3/CA6jY2cU1/cf2zeab9&#10;oiZyFTdbIxbDZOGwBX6o/AHQf2lvFP7PHxa0X46wfavF2o2N1Z6DBv0xPMSS0dAu60IjGZCBmQjG&#10;euK8j/4JY/sk/Fj9nDx1461D4i+FP+Ees9S02C3tJP7RtLrzHWUswxBK5GAepAFAHqn7Ev7Nf7Qf&#10;wU8ea9qnxf8Ain/wnui3em/ZrOz/AOEh1DUfJuPNRvM2XMaqvyqw3A55x0NfZNFFABRRRQAUUUUA&#10;FFFFABRRRQAUUUUAFFFFABRRRQAUUUUAFFFFABRRRQAUUUUAFFFFABRRRQAUUUUAUNF/485P+vm4&#10;/wDRz1fqhov/AB5yf9fNx/6Oer9ABRRRQAUUUUAFFFFAHLfFbwMvxQ+F/jDwa94dOXxFo15pBvFj&#10;8wwC4geLzNmRu2784yM4xkV8eQ/8E6PG3wv+H8dr8Mv2jPiJperaTAz6bptzfFtIaQZcR/ZQQqKz&#10;H/aALEkN0r64+Mlr44vPhnrkXw2vNPsPG/lo2mTaqM229ZFZlk+VuGQOvTqw5HUfJHiLxd+3N468&#10;MXvg7/hV3gzwte6hA1nN4yi1qNoIVddrSRQiZ5FbB4JVsEH5TxQB6/8AsC/tEax+01+zjpPivxHF&#10;EviG2uptL1CaBAkdzLFtIlCjhSyOhIHG7dgAYA+jK+YPCvgXS/8Agn1+xHrsFnfLf3nh3SrvU59Q&#10;aMILzUXU7TtPRTIY41Bz8qrnJqP9mS++Ofjz9jX/AISDxB4sgu/in4ksZ9R0S71Kwt7e3sVkT/Q1&#10;dIYACpAWQkox/e45wBQBsftWfBv42fFaPyvhj8W4fAelfYDBc6PJp65vZtzHd9sQedCCpC/u/TPW&#10;uW/4Ju/ErQ/FHwc1bwVp/g2y8Caz4D1SXRtX0nT5mmgacE5nWRyztvZZAd7McofmIxXLXHxM/bpt&#10;9PbRB8IPA11qbL5S+KLfWY1tE4x5ht3uBIT36YyR8uOK7/8AZX/ZX8Sfs5fA/wAX2n/CQ2up/Fnx&#10;W9zqt/rjqTbJqMkbCIDKEtGjncWKfMWc7cEKADy3wN/wS91b4Y+DTpPhD9oz4jeG7tXadE0q6Ntp&#10;vnkAGRrRH+bO0Zy+SABniu//AOCfvx58bfFPQfiD4M+I9xDqnjL4ea9JoV3q8EYQXqqzoGYAAbw0&#10;UgLADI2kjOSeSHxH/bq0/T30KX4S+BtV1NlMUfiq31eOO1TsJGt2nDse/Cgcj5eor1b9ij9l27/Z&#10;m+HurJ4h1ePxB478T6g2seINThB8t7hv+WaEgFlUlzuIBLOxwAQAAfRFfDP/AASr/wCRZ+N//ZQr&#10;/wD9Ajr7mr87fA+leNf2Jf2Sf2lPEvjDTB4e1XUtfvr3Qf8AS4JzKbpY4LaUeU7YxI4bacNhTkCg&#10;D0j9hv8A4uz8Zfj98cZGaez1vXx4c0OVuVNhYqFEkZ/uyZjJA43IepzXkBXxn+x7+1J8YfGfi/4K&#10;az8V/DXjLUjqGneK9Aslv7jT7Yu5FuQQfLUK6RkMUz5K43DGPsX9jv4TD4I/sz/D7wlJAsF9baZH&#10;cX6qOftU2ZpgSeTh5GXnso6dK8w8T/ED9rrwD4w8R2unfCvwr8UPDMuoXMuiX1jrsWmXMFo0rtBH&#10;cCZlDskZRTsUdPvMeSAdZ+yJ8YPgp8arfxV4j+E+lQaBq000K+IdNaxWxu0kUP5TzRIShJBkG9Sc&#10;7SCSVwPoevlr9j39nfxp8P8Axz8Tvip8SBpOneMvH91DNLoWhMXtdPhj3YVn6PIxb5iMj5c7iWOP&#10;qWgChoP/ACA9O/69o/8A0EVfqhoP/ID07/r2j/8AQRV+gAooooAKKKKACiiigAooooAKKKKACiii&#10;gAooooAoa9/yA9R/69pP/QTV+qGvf8gPUf8Ar2k/9BNX6ACiiigAooooAKKKKACiiigAooooAKoa&#10;l/x+aX/18t/6Jkq/VDUv+PzS/wDr5b/0TJQBfooooAKKKKACiiigAooooAKKKKACiiigAooooAKK&#10;KKACiiigChD/AMhy8/69of8A0KWr9UIf+Q5ef9e0P/oUtX6ACiiigAooooAKKKKACiiigAooooAK&#10;KKKACiiigAqhpv8Ax+ap/wBfK/8AomOr9UNN/wCPzVP+vlf/AETHQBfooooAKKKKACiiigAooooA&#10;KKKKACiiigAooooAKKKKAKGi/wDHnJ/183H/AKOer9UNF/485P8Ar5uP/Rz1foAKKKKACiiigAoo&#10;ooAKKKKACiiigChr3/ID1H/r2k/9BNX6oa9/yA9R/wCvaT/0E1foAKKKKACiiigAooooAKKKKACi&#10;iigAooooAKKKKACiiigAqhqX/H5pf/Xy3/omSr9UNS/4/NL/AOvlv/RMlAF+iiigAooooAKKKKAC&#10;iiigAooooAKKKKACiiigAooooAKKKKAKEP8AyHLz/r2h/wDQpav1Qh/5Dl5/17Q/+hS1foAKKKKA&#10;CiiigAooooAKKKKACiiigAooooAKKKKACiiigAqhov8Ax5yf9fNx/wCjnq/VDRf+POT/AK+bj/0c&#10;9AF+iiigAooooAKKKKACiiigAooooAKKKKACiiigAooooAKoa9/yA9R/69pP/QTV+qGvf8gPUf8A&#10;r2k/9BNAF+iiigAooooAKKKKACiiigAooooAKKKKACiiigAooooAKKKKACiiigAooooAKKKKACii&#10;igAooooAKKKKACiiigAooooAKKKKACiiigAooooAKKKKACiiigAooooAKKKKACiiigAooooAKKKK&#10;ACiiigAooooAKKKKACiiigAooooAKKKKACiiigAooooAKKKKACiiigAooooAKKKKACiiigChN/yH&#10;LP8A69pv/Qoqv1QvYLr7db3NskMvlxyRssshT7xQgghT/d/WjztT/wCfO0/8Cm/+N0AX6Koedqf/&#10;AD52n/gU3/xujztT/wCfO0/8Cm/+N0AX6Koedqf/AD52n/gU3/xujztT/wCfO0/8Cm/+N0AX6Koe&#10;dqf/AD52n/gU3/xujztT/wCfO0/8Cm/+N0AX6Koedqf/AD52n/gU3/xujztT/wCfO0/8Cm/+N0AX&#10;6Koedqf/AD52n/gU3/xujztT/wCfO0/8Cm/+N0AX6Koedqf/AD52n/gU3/xujztT/wCfO0/8Cm/+&#10;N0AX6Koedqf/AD52n/gU3/xujztT/wCfO0/8Cm/+N0AX6Koedqf/AD52n/gU3/xujztT/wCfO0/8&#10;Cm/+N0AX6Koedqf/AD52n/gU3/xujztT/wCfO0/8Cm/+N0AX6Koedqf/AD52n/gU3/xujztT/wCf&#10;O0/8Cm/+N0AX6Koedqf/AD52n/gU3/xujztT/wCfO0/8Cm/+N0AX6Koedqf/AD52n/gU3/xujztT&#10;/wCfO0/8Cm/+N0AX6Koedqf/AD52n/gU3/xujztT/wCfO0/8Cm/+N0AX6Koedqf/AD52n/gU3/xu&#10;jztT/wCfO0/8Cm/+N0AX6Koedqf/AD52n/gU3/xujztT/wCfO0/8Cm/+N0AX6Koedqf/AD52n/gU&#10;3/xujztT/wCfO0/8Cm/+N0AX6Koedqf/AD52n/gU3/xujztT/wCfO0/8Cm/+N0AX6Koedqf/AD52&#10;n/gU3/xujztT/wCfO0/8Cm/+N0AGi/8AHnJ/183H/o56v1k2Uep2cLR/ZrR90kkmftLD7zlsf6vt&#10;nH4VP52p/wDPnaf+BTf/ABugC/RVDztT/wCfO0/8Cm/+N0edqf8Az52n/gU3/wAboAv0VQ87U/8A&#10;nztP/Apv/jdHnan/AM+dp/4FN/8AG6AL9FUPO1P/AJ87T/wKb/43R52p/wDPnaf+BTf/ABugC/RV&#10;DztT/wCfO0/8Cm/+N0edqf8Az52n/gU3/wAboA4r49fA/Q/2ivhvd+B/Et7qVpoV5cW890ulzJFJ&#10;OIZVlWNiyN8hZFJwAeBgiu+s7ODT7SC1tYUt7aBFiihjUKqIowFAHQAACq3nan/z52n/AIFN/wDG&#10;6PO1P/nztP8AwKb/AON0AX6Koedqf/Pnaf8AgU3/AMbo87U/+fO0/wDApv8A43QBfoqh52p/8+dp&#10;/wCBTf8AxujztT/587T/AMCm/wDjdAF+vNPjv8A/D/7Q3h/RND8T3upwaTpmsW2staafLGiXrw7i&#10;sM++N90RLcqu0nA5GK7zztT/AOfO0/8AApv/AI3R52p/8+dp/wCBTf8AxugC/RVDztT/AOfO0/8A&#10;Apv/AI3R52p/8+dp/wCBTf8AxugC/RVDztT/AOfO0/8AApv/AI3R52p/8+dp/wCBTf8AxugA0H/k&#10;B6d/17R/+gir9ZOnx6nY2NtbfZrR/JjWPd9pYZwAM48v2qfztT/587T/AMCm/wDjdAF+iqHnan/z&#10;52n/AIFN/wDG6PO1P/nztP8AwKb/AON0AX6Koedqf/Pnaf8AgU3/AMbo87U/+fO0/wDApv8A43QB&#10;foqh52p/8+dp/wCBTf8AxujztT/587T/AMCm/wDjdAF+iqHnan/z52n/AIFN/wDG6PO1P/nztP8A&#10;wKb/AON0AX6Koedqf/Pnaf8AgU3/AMbo87U/+fO0/wDApv8A43QBfoqh52p/8+dp/wCBTf8Axujz&#10;tT/587T/AMCm/wDjdAF+iqHnan/z52n/AIFN/wDG6PO1P/nztP8AwKb/AON0AGvf8gPUf+vaT/0E&#10;1frJ1CPU76xubb7NaJ50bR7vtLHGQRnHl+9T+dqf/Pnaf+BTf/G6AL9FUPO1P/nztP8AwKb/AON0&#10;edqf/Pnaf+BTf/G6AL9FUPO1P/nztP8AwKb/AON0edqf/Pnaf+BTf/G6AL9FUPO1P/nztP8AwKb/&#10;AON0edqf/Pnaf+BTf/G6AL9FUPO1P/nztP8AwKb/AON0edqf/Pnaf+BTf/G6AL9FUPO1P/nztP8A&#10;wKb/AON0edqf/Pnaf+BTf/G6AL9UNS/4/NL/AOvlv/RMlHnan/z52n/gU3/xuoLiPU7ia1k+zWi+&#10;RIZMfaWO7KMuP9X/ALWfwoA1qKoedqf/AD52n/gU3/xujztT/wCfO0/8Cm/+N0AX6Koedqf/AD52&#10;n/gU3/xujztT/wCfO0/8Cm/+N0AX6Koedqf/AD52n/gU3/xujztT/wCfO0/8Cm/+N0AX6Koedqf/&#10;AD52n/gU3/xujztT/wCfO0/8Cm/+N0AX6Koedqf/AD52n/gU3/xujztT/wCfO0/8Cm/+N0AX6Koe&#10;dqf/AD52n/gU3/xujztT/wCfO0/8Cm/+N0AX6Koedqf/AD52n/gU3/xujztT/wCfO0/8Cm/+N0AX&#10;6Koedqf/AD52n/gU3/xujztT/wCfO0/8Cm/+N0AX6Koedqf/AD52n/gU3/xujztT/wCfO0/8Cm/+&#10;N0AEP/IcvP8Ar2h/9Clq/WSkeppfTXP2a0PmRpHt+0txtLnOfL/2/wBKn87U/wDnztP/AAKb/wCN&#10;0AX6Koedqf8Az52n/gU3/wAbo87U/wDnztP/AAKb/wCN0AX6Koedqf8Az52n/gU3/wAbo87U/wDn&#10;ztP/AAKb/wCN0AX6Koedqf8Az52n/gU3/wAbo87U/wDnztP/AAKb/wCN0AX6Koedqf8Az52n/gU3&#10;/wAbo87U/wDnztP/AAKb/wCN0AX6Koedqf8Az52n/gU3/wAbo87U/wDnztP/AAKb/wCN0AX6Koed&#10;qf8Az52n/gU3/wAbo87U/wDnztP/AAKb/wCN0AX6Koedqf8Az52n/gU3/wAbo87U/wDnztP/AAKb&#10;/wCN0AX6oab/AMfmqf8AXyv/AKJjo87U/wDnztP/AAKb/wCN1Bbx6nbzXUn2a0bz5BJj7Sw24RVx&#10;/q/9nP40Aa1FUPO1P/nztP8AwKb/AON0edqf/Pnaf+BTf/G6AL9FUPO1P/nztP8AwKb/AON0edqf&#10;/Pnaf+BTf/G6AL9FUPO1P/nztP8AwKb/AON0edqf/Pnaf+BTf/G6AL9FUPO1P/nztP8AwKb/AON0&#10;edqf/Pnaf+BTf/G6AL9FUPO1P/nztP8AwKb/AON0edqf/Pnaf+BTf/G6AL9FUPO1P/nztP8AwKb/&#10;AON0edqf/Pnaf+BTf/G6AL9FUPO1P/nztP8AwKb/AON0edqf/Pnaf+BTf/G6AL9FUPO1P/nztP8A&#10;wKb/AON0edqf/Pnaf+BTf/G6ADRf+POT/r5uP/Rz1frJso9Ts4Wj+zWj7pJJM/aWH3nLY/1fbOPw&#10;qfztT/587T/wKb/43QBfoqh52p/8+dp/4FN/8bo87U/+fO0/8Cm/+N0AX6Koedqf/Pnaf+BTf/G6&#10;PO1P/nztP/Apv/jdAF+iqHnan/z52n/gU3/xujztT/587T/wKb/43QBfoqh52p/8+dp/4FN/8bo8&#10;7U/+fO0/8Cm/+N0AX6Koedqf/Pnaf+BTf/G6PO1P/nztP/Apv/jdABr3/ID1H/r2k/8AQTV+snUI&#10;9TvrG5tvs1onnRtHu+0scZBGceX71P52p/8APnaf+BTf/G6AL9FUPO1P/nztP/Apv/jdHnan/wA+&#10;dp/4FN/8boAv0VQ87U/+fO0/8Cm/+N0edqf/AD52n/gU3/xugC/RVDztT/587T/wKb/43R52p/8A&#10;Pnaf+BTf/G6AL9FUPO1P/nztP/Apv/jdHnan/wA+dp/4FN/8boAv0VQ87U/+fO0/8Cm/+N0edqf/&#10;AD52n/gU3/xugC/RVDztT/587T/wKb/43R52p/8APnaf+BTf/G6AL9FUPO1P/nztP/Apv/jdHnan&#10;/wA+dp/4FN/8boAv0VQ87U/+fO0/8Cm/+N0edqf/AD52n/gU3/xugC/VDUv+PzS/+vlv/RMlHnan&#10;/wA+dp/4FN/8bqC4j1O4mtZPs1ovkSGTH2ljuyjLj/V/7WfwoA1qKoedqf8Az52n/gU3/wAbo87U&#10;/wDnztP/AAKb/wCN0AX6Koedqf8Az52n/gU3/wAbo87U/wDnztP/AAKb/wCN0AX6Koedqf8Az52n&#10;/gU3/wAbo87U/wDnztP/AAKb/wCN0AX6Koedqf8Az52n/gU3/wAbo87U/wDnztP/AAKb/wCN0AX6&#10;Koedqf8Az52n/gU3/wAbo87U/wDnztP/AAKb/wCN0AX6Koedqf8Az52n/gU3/wAbo87U/wDnztP/&#10;AAKb/wCN0AX6Koedqf8Az52n/gU3/wAbo87U/wDnztP/AAKb/wCN0AX6Koedqf8Az52n/gU3/wAb&#10;o87U/wDnztP/AAKb/wCN0AX6Koedqf8Az52n/gU3/wAbo87U/wDnztP/AAKb/wCN0AEP/IcvP+va&#10;H/0KWr9ZKR6ml9Nc/ZrQ+ZGke37S3G0uc58v/b/Sp/O1P/nztP8AwKb/AON0AX6Koedqf/Pnaf8A&#10;gU3/AMbo87U/+fO0/wDApv8A43QBfoqh52p/8+dp/wCBTf8AxujztT/587T/AMCm/wDjdAF+iqHn&#10;an/z52n/AIFN/wDG6PO1P/nztP8AwKb/AON0AX6Koedqf/Pnaf8AgU3/AMbo87U/+fO0/wDApv8A&#10;43QBfoqh52p/8+dp/wCBTf8AxujztT/587T/AMCm/wDjdAF+iqHnan/z52n/AIFN/wDG6PO1P/nz&#10;tP8AwKb/AON0AX6Koedqf/Pnaf8AgU3/AMbo87U/+fO0/wDApv8A43QBfoqh52p/8+dp/wCBTf8A&#10;xujztT/587T/AMCm/wDjdAF+qGi/8ecn/Xzcf+jno87U/wDnztP/AAKb/wCN1BZR6nZwtH9mtH3S&#10;SSZ+0sPvOWx/q+2cfhQBrUVQ87U/+fO0/wDApv8A43R52p/8+dp/4FN/8boAv0VQ87U/+fO0/wDA&#10;pv8A43R52p/8+dp/4FN/8boAv0VQ87U/+fO0/wDApv8A43R52p/8+dp/4FN/8boAv0VQ87U/+fO0&#10;/wDApv8A43R52p/8+dp/4FN/8boAv0VQ87U/+fO0/wDApv8A43R52p/8+dp/4FN/8boAv0VQ87U/&#10;+fO0/wDApv8A43R52p/8+dp/4FN/8boAv0VQ87U/+fO0/wDApv8A43R52p/8+dp/4FN/8boAv0VQ&#10;87U/+fO0/wDApv8A43R52p/8+dp/4FN/8boAv1Q17/kB6j/17Sf+gmjztT/587T/AMCm/wDjdQah&#10;Hqd9Y3Nt9mtE86No932ljjIIzjy/egDW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ri/jH8XPDvwL+G+t+N/FV01roukw+ZJ5Y3SSsSFSKNcjLuxVQMjk8kDJrtK/OL/gtLrG&#10;oXHw7+FvhO1m8m01rXpZJssQC8UapHux1A+0MfwFAFLwL8SP2vP26VuPE3gfV9L+CnwzaVo7GeWA&#10;SXF4FOCVdo2eQg5BZfKTIIGSpra1z4aft4fA+Nta8PfEjRfi7Yw/PLot5bIJ5fXCuiMQPRJgx7A1&#10;96+GfDulfDzwbpmiabDHY6LotjHawRooVYoYkCjgegWvHf8Ahvb9nv8A6Kz4d/7/ALf/ABNAHpPw&#10;X8Yaz8QPhL4R8SeIdK/sPXtU0yC6v9MMbx/ZZ2QF49r/ADLtbIw3IxzW7deL9CsdUXTbnWtOt9Rb&#10;7tnLdxrMc+iE57HtXxh/wUE/a0ufDvw7+G3hv4beLLLRLj4o3Kww+MHn8mCw04mJXuRMSPKB89D5&#10;n8KLIQQQCPM7H9jf9h3/AIRVrHV/jLoOseIZkY3HiSTx3aJcvM3LSCPzTGOcnDK3Xkk80AfpfLMk&#10;ETyyuscaAszscBQOSSewrMt/Fuh3WkTarBrOnzaXCSsl9HdRtAhGMhnB2jqOp7ivzx/YL+L2rXfg&#10;f9oD4Oan4qTxzpvgm2uzoHiGO6+0rc2LLPHhJASDGNkbJ8xwJSBworxr/gn5+xFF+1V8D2v/AB34&#10;51yDwBp2s3Mdh4T0WVYUN15cRkuJXZWBJBVQNpIC/eAJFAH6/wCm6pZ6xZx3dhdwX1rJ9ye2kWRG&#10;+jAkGoLfxHpN3qk2mQapZTalB/rbOO4Rpo/95Acj8RX5FeGPgb48+CH7aHib9mr4X/EzUvDHhDxf&#10;p6XUupXA826t7UQ+c7R7NoW4+SSISLtyrZ4OMa37ZX7AHh79jv4T6Z8XPhh4s8T23irw/qdqZ7q9&#10;uY3LeY20SoUjQowcrxyCGII70AfrhWRqPi7QtHvksr/WtOsryTGy3uLqOORs9MKTk18W/tfftkeI&#10;/A/7H/wv1vw3d2+ieNfidZWAh1Gdlij02Oe1SW4nDHhCpkRQx4XeW/hFeZ+G/wBj/wDYsbwyE8Z/&#10;Gzw/4u8X3SGTUPEk3jy2jlluG5eREExXG4nG8OfUnmgD9KdU1iw0Oza81K9t9PtFIDT3UqxRgk4A&#10;LMQOTXwN/wAEs/2ntd+Jnw98bXXxR+IEepajbapFFZtrV5FE6xGHJCg7cjdXnn7G+m+Hvil4u+L/&#10;AOyf4r8Tn4pfDDSxHrPh7UrXVGlBtYp4cRpPC2NoMtuSqEKHWTAwSB5r/wAEv/2OfhZ+0x8P/Gmq&#10;fEDQ7jVb3TNUitrZ4b+e3CRtFuIIjYA89zQB+xVjqFrqlnFd2VzDd2so3RzwOHRx6hhwRVCHxfoV&#10;xqraZFrWnSakpwbNLuMzA+hTOe47V+en7YXjW0+H/i74U/sm+DPGUPwm8EXdgLjXPEl7qAhNrp4M&#10;pW3FzK4wWEMuQWG8vEmcMwOR4g/Y0/Yhn8FyWGgfGPw5o3iaKHNp4h/4Tu1klWdRlHeMy+WRuxkK&#10;qnHQqeaAP0xvtQtdLs5bu9uYbS1iG6SedwiIPUseAKpv4o0aPR11dtXsV0pvu3zXKCA844kzt68d&#10;a/Mz4U/HrxB8af8Aglx8Z9P8Vag+sa74Tt59JOpyTGZ7u3xG8TvIfvsMum7JJCKSSTVX9kP/AIJ6&#10;2n7S37PvgfxR8VPiB4h1LQFtZU0DwxpEyW9tp0InlDFiyNudm3MSqqegLMAAAD9SbHULXVLOK7sr&#10;mG7tZRujngcOjj1DDgirFfmH+yP4X1b9j3/goVr/AMCNL1y/1nwDrmlNf2kOoSBmRhAJklKqAokG&#10;yWIlVG4YJHC4/TygDO1DxHpOk31pZ32qWdneXbBbe3uLhI5JmJAARScsckDjuauXV1DY2s1zczR2&#10;9vCjSSzSsFRFAyWYngAAZJNfAH/BYDwzd6X8P/hn8VNKizqvgvxJGRIONkcuJAxI7CW2hH/A/rXo&#10;X/BRb4uNH+x2tt4acz6p8SJrHQ9IjjILzLdYkYDno0KumemZB6igD6403U7PWLKK80+7gvrSXJju&#10;LaRZI3wSDhgSDyCPwqC38SaTdavNpUOqWU2qQrulsY7hGnjHHLIDuA5HUdxXxR/wSv1jUvB3hP4l&#10;fBDxDKja78OfEU0C7cgPbTM5DIDyVMsczg+kq+vPP/8ABOW1PxS/aT/aT+M822aC+1t9E0u4HObc&#10;StIVz7Rx2f8A9agD7w1jxloHh+ZYdU1zTdNmbpHeXccTHp2Yj1H51pWl5BqFtHcWs8dzbyDKSwuG&#10;Rh6gjg1+dGsf8E4f2Tfg7AV+JXxGuBqs/wC8eXxD4ltrGSRjySkYCMc9edx968x/ZQ8VeG/2ff8A&#10;goFpfw0+EXxDuPGvwj8V2kvnQvci4it7kQTSAAqApdXgUb1AykuDuxkgH6walq1jotqbnULy3sLZ&#10;eDNcyrGg4J6sQOgP5VW0XxRo3iMSHSdXsdUEf3/sVyk2367ScV8v/tTfsPfCT42fESP4lfFTxZqO&#10;kafZ2EWnranUoLGxUIzuWeSRSctuOcMvC+1fBv7VHw5+AH7O+iaX46/Zy+MJg+IWl6hEq2Ola7Hf&#10;iWIk7mDIDjB25BYoy5BU5oA/ZjV9c03w/ai61TULXTbYsEE15MsSbj0G5iBng8e1M1DxHpOlQ2s1&#10;7qlnZxXTBbeS4uERZiRkBCT8xPtX59/8FMvGb/Eb/gnb4B8WSoscmvXWi6oyIMBTPZySkAenz1e+&#10;Gn/BNP8A4WfY+DviJ8XPih4k8R+M4reyvrODTWhi0+xRFR4rdUeNiUAVQdnl5OTjJzQB+gdxcRWk&#10;LzTypDDGNzySMFVQO5J6CvlT/gox46hk/Yd+JWqeFvEEbXFudNVb3SL0F4idStQQHjbIJBI69Ca+&#10;dPiHpeu/8FGv20vF/wAL7vxFqOgfBz4cloNQs9Nk2Ne3UcnluTkFTIZRIFZgwRITgBmOcn9uT/gn&#10;P8MPgD+zP4w8d+Br/wASaTf6ctnFPYyaj51rfxyXsEe2ZSuTtLq4w2NyDjuAD7t/Y5vrnU/2VPhP&#10;d3lxLd3c/huxklnncu8jGFSWZjyST3Nem6n4u0PRbyK01DWtPsLqXAjgurqON3z0wrEE9R+dfAHx&#10;J/aX1n9m3/gml8G5vC00dp4s8SaNp2kafey7dtmGt90s/wA3GVVcAngM4JyARXO+Ef2Rf2NpPDSv&#10;8Qvjf4d8b+N7xPN1PxDN49t42kuGHztGom5Gehk3E459KAP00aRFjMhdRGBuLE8Y9c+lZ2n+KNG1&#10;bTZtQsdXsbywgJWW6t7lJIoyACQzA4GAQeT0Ir84f2E/iQfh78afjF+z7pnjhPiH8P8ATdIl1bwv&#10;rMd8l7HFEEi3QxyRkpjbcKGC4UPC+ACxFeMf8E7v2NJ/2rPgzqx8WePta0z4Y6f4imX/AIRPRHWE&#10;3eofZ7VnuJXZWUqI/JUAqxGGKlMksAfsXpGuab4gtftOl6ha6lb52+dZzLKmfTKkjNXq/J7Uvg23&#10;/BO39uz4N2fw917Vrrwb8QLuLSr3TdSnVy3mXCW7q+xVDqhnikQlcgqRk85/WGgDgvjz4uTwP8G/&#10;GmrrqsOjXsGjXrWN1LMsZFytvI0YQt1fK5A9q+Z/+Caf7R158RP2dJ9V+JPjy11DxENcuoRNq97D&#10;FN5KxwlBgkfLktjjua9h/bU+DfhX4z/s8+KbTxXYyX0GhWd1r1gsdw8Pl3kFpOI3JQjcAJG+U8HP&#10;Ir4O/wCCb/7DHwf/AGif2eZvFfjnw/danra63c2Qmh1K4t18pEiKjbG4HV25xnmgD9UY/FWiy6jb&#10;aemr2D391GJoLVblDLLGVLB1XOWXAJyOMAmrt5fW+m2kt1dzxWttCpeSaZwiIo6kseAPrX5w+KPD&#10;9l4T/wCCwHwR0PTY2h07TPBzWVtGzFisUen6kiAk8nCqOTX15+2p/wAmkfF7/sWL/wD9EtQB67pe&#10;sWGuWa3mm3tvqFoxIWe1lWWMkHBAZSRwap6h4y0DSdRXT77XNNs79sEWtxdxxynPT5Sc81+YXw3+&#10;KXif4P8A/BG9df8ACNxLYaw1/cWX9oQffs45tSeN5FP8LYbaG6guCOQK6z9lv/gn5+zp8ePgX4c8&#10;Sajq194x8Yaxp0V7rOoQ6632i0vZFDTRNGpwpRyyfvFJO3JzmgD9Kax9Q8ZaBpOorp99rmm2d+2C&#10;LW4u445Tnp8pOea+F/jR4D8U/wDBP39gz4jaZ4K8Y6trYk1qL+ytUvT/AKTo9jcfZoGjUg7QQySb&#10;WQKAZwwAauW/Zb/4J+fs6fHj4F+HPEmo6tfeMfGGsadFe6zqEOut9otL2RQ00TRqcKUcsn7xSTty&#10;c5oA/Sms3WvE2j+HEjfVtVsdLSQ4Rr24SEMfQbiM18lSaC//AATQ/Y9+I13Z+Ir7xpbWF+114dTW&#10;Ms9t9oS2t4LZ8EAokweQ7AgIZsAEmvm74JfA39nP4v8AhCy+In7Q/wAb9B8Y/EfxNbpf3lrf+NLe&#10;zGmLJ86W/lrKrIyKwDIcKhyoUbeQD9U7a6hvIEnt5UnhcZSSNgysPUEdaqWviLSr/U7jTrbU7O41&#10;C2GZ7SK4RpYhwPmQHK9R1HevzC/Z78TeG/2V/wBuvQPhp8LfiNb+Pfg/46s2P2O11iLUY9LvCJSo&#10;3REqH3RKM8EpMN24oDXL6X8DfEX7Qn/BRb4/+EtK8dX3gXQpsya9PpY/0q9tA8A+zI3G0MxGSTjA&#10;wVYHFAH6x6b4m0fWLy4tLDVbG+u7f/XQW1wkkkXOPmUEkc8c1pV+Rf7Z37C+i/sQ+B/D3xg+D/ij&#10;xHp+t6LqtvBP9vu43OHDbZVKRpyWCqyHKsrngAHP6p/DvxQ/jf4f+GPEUkK28mr6Xa6g0K9EMsSy&#10;FR7DdigDoa/P3/gmf4o1fXPjr+1bBqmrXt/bWPiSBLaO8uXkS3T7VqYIQMSFGFXgY+6PSv0Cr8b/&#10;ANmP9mXV/wBqH4+ftI+HZfHuqeEPAMHihpPEOm6KQlzq5a6vxbx72BVUTExIYMCWX5SQCoB+v2ke&#10;JNI8Qed/ZeqWWpeSdsn2O4SXYfRtpOD9avTTx20LyzSLFEgyzuwCqPUk1+Qv7WX7NNl/wTa8W/Db&#10;4t/CTX9cS3bVfseoafqV0kglAUSeVlFTdHIiSqysD2II4x+hP7WH7K/hP9qbw5oen+NNd1TRND0O&#10;6e/l/s2eKHzfk24keRWCqBk5x+IoA9a03xx4c1i++x2Gv6XfXnP+j217HJJx1+UMTW3X5L/Hj9lP&#10;9jbwT8P9en8I/F220rx3pVnLdaabTxPDevJdxqWjjeNMkFnUD5dpUkH2P09+wn4w1n9qz9g+60fx&#10;Zrl5Lqlzbal4VudbVs3XltGUSXcfvSLHMnzHklATkkmgD6u1Dx14b0m8+x33iHSrO76eRcXsUcnX&#10;H3S2eoIrajkSaNZI2V0YBlZTkEHoQa/NvxB/wT7/AGMvhNbtpHjT4jmy1gDazav4qtre7BIxkQqq&#10;4APqh981if8ABND4hReCf2pviP8ABbwr42uPHHwrh0+TU9AvJ5PMCMkkH3OAFys7q+0AM0QOBmgD&#10;0D4AeJtYvP8AgrR8c9HuNVvp9It/DbSQ2Ely7QRNu0v5ljJ2g/M3IH8R9a+79a8S6R4bjifV9Vst&#10;LSUlY2vbhIQ5HUAsRmvzH8O/GLwx8Bv+Cnv7SXjTxdfLZaRp/hRm2gjzbiQtpWyGJSRukY8BfxOA&#10;CR2/wB+Cnin9uj4owfHz436bJaeBLVt3gnwPctuhMOcieVCBuQ4VskZlIBP7tUVgD3D9sj/hPfH3&#10;h/QbD4N/GHwt4B1u0u2l1GXU9ZFv50LR/Ko2RyknJB5A4719MaSssel2azyrcTrCgkmU5DttGWB7&#10;gnmvy3/4K9fsy/D/AMBfD6H4p6LpM1t408QeK4LXULxruV0kje0uXYCItsXmCPoB09zXtn/BQL9o&#10;7XvhT8Nfhh8PvCWv2/hLxB8QJIrCXxJdTCCPSrMCFJZjKSPK5mT95/CqyEEEAgA+0LrxfoVjqi6b&#10;c61p1vqLfds5buNZjn0QnPY9q16/M2x/Y3/Yd/4RVrHV/jLoOseIZkY3HiSTx3aJcvM3LSCPzTGO&#10;cnDK3Xkk81y37Of7UHjT4bfs+/tLeB9L8Ur44vPhtA8vhbxNDOLxXtHleHzUf5laOMBJkBLABiv3&#10;VAoA/UTVvF2haDcx2+p61p2nXEgykV3dRxO30DEE1qxyJNGskbK6MAyspyCD0INflt+xP+xl8Cf2&#10;ofg3aeMvHGv3/jr4j6vJPJrHm67It1ZyiRlVWjVg+dgRt0m7duBHy4FfZv7KP7Jtp+yani3SdE8U&#10;6rrvhXVZ4LnT9P1Z9z6cyiQSKCuFIbchyFU/LznANAHv1c9efEXwpp11La3fifRrW5hYpJDNqESO&#10;jDqCpbIPsa6Gvlr4j/8ABOP9n7x54q8QeM/FHhy5fUtSnl1HUbxtZuYI9zEs7kCQKq9T2AoA+grX&#10;4keEr66htrbxRotxcTOscUMWoQs7sTgKoDZJJOABXhN94R+LzftuafrkPxP0OL4TrbkzeBm1BhqE&#10;jfYXQOIPJwR55WTPmdFJ9q+Ff2Qv2Y/BPx7/AGybrxz8NtGuvDnwX+Huo281lcy3E00mq38DCSIh&#10;5WJALhZGUdIxGpAMma901r/lM/oH/Yqt/wCkc9AHsn7XVr8R/HXiDwTD8IvjH4W8CjSrq6TxDZ6l&#10;rAgkusvAI4wqxSEsuycENtwXHXnH03q/iLSvD6wtqmp2emrM2yI3lwkQdvRdxGT7Cvys/wCCoH7M&#10;nw++EeueC/HfhnSZ7LxL4s8YS3GrXMl5LKszyN5zkIzFUy7E/KB6V6X/AMFnI7mXwH8JUspFhvG8&#10;SOIJHHyrJ5Q2k8HgHHY0AfoNqvibR9Cmgh1LVbHT5bg4hjurhImkOcYUMRnk9q0q+AdR/wCCRfhn&#10;4gaXqGr/ABH+Jfi7xX8SNRUyXGv+dEkCTckBIXRj5YJxtLjgfKE6Cz/wSN+I3ijW/hf458A+KL2T&#10;UZfA2sixtZ5pTI0cThwYAxPKI8TlfQPgcAAAH3rUF7fW2m273F3cRWsCfelmcIo+pPFT18zftafs&#10;afDr9pLXND8T/EjxLqmi6P4etZIfJtb2G0t23uCXlkkRsdhxt+tAH0Fo3jDQfEUzxaTrenanKgy6&#10;Wd3HMyj1IUnFeG/8FCtUvdF/Y1+Jt7p93PYXsNlCY7i1laORD9qhGVZSCOCenrX58ftS/Ar9lv4R&#10;/Dy+8VfBb4vpZfErRJIp9OtdI8SpetcMZFDhWjyyMEZmDK4xtIIPb6g+MfxN1H4xf8EkdQ8YaxKJ&#10;9X1Lw5am9mChfNnju4opHwOAWZC3HHPHFAHt/wCxf4qit/2Ovhbq/iHWEjMujxGW+1O6A3uWb70j&#10;nkn3Ne9Wd7b6jaxXNpPFdW0o3RzQuHRx6gjgivzE/Zc/4Jy6Z+0V8CfAni34r/EHxLrljLpiDQ9A&#10;0ydLa10u2yQE+ZX3McZJUJknnd1pn7P+k65+wP8At+WPwPt9fvtc+Gfjez+16fDfMC8LskvlSkAB&#10;RIJbeSJigUMrKxGQoAB+mtv4i0q81afS4NTs59Tt13zWUdwjTRrxyyA7gPmXqO49abY+JtH1PUJ7&#10;Cz1Wxu763/11tBco8sf+8oOR+NflBq3wb8SfHj/gqH8bvCPh/wAcXngKzudLR9bv9NU/abnTwuni&#10;S2jbI2l3MWTnG1WBDAlWk/bM/wCCf/h39jn4W6f8XPhL4q8Tab4g8O6jarLLfXkTsVdtiyoyRoVf&#10;eUyOVIJG0UAfrbWTeeLtD03Uk0671nT7XUHxttJrqNJWz0whOTn6V8P/ALaH7Yni3wr+yJ8KtQ8H&#10;ltN8ffFSxsjby2Z2yWizW0UsxhPZ900canOV8zcDkA1W8Lf8EdfhdN4JVPGmveJNb8b3kXm3+uQX&#10;6oq3LDLmJGQ5UNnmTcTySRnAAPv+s/T/ABFpWrXl3aWOp2d5d2jbLmC3uEkkhYEjDqDlTkEc+hr4&#10;G/YD+I/jL4SftEfEX9l/x1r8/iWPw7Eb7w/qV25aQQARsIssS214Z4pFTJCbJADgivn/AOCfwA8U&#10;ftHftdftR+FNP8e3vgfwY/im+fxEulqPteop/aF2IYFb+FM+aWycH5QVb+EA/W8eNvDx0+4vxr2m&#10;Gxt5PJmuftkflxP/AHWbdgHkcHnmpb7xZoml2Nre3ms6faWd2Abe4nukSOYEZBRicNkc8dq/Oz9r&#10;n9lHwt+yR/wT4+JPhzwlqesanp2pa3p2oO2tSxSTJJ59vGQGjjjG3CA/dz15qH4I/wDBMXQ/j18D&#10;fA/i34qfEHxPrmsal4bsG0iDT544bXR7E20ZtoER423FI9m77oJzwT8xAP0r86PyfN3r5W3dvz8u&#10;MZzn0qlo/iDS/EEUkul6lZ6lHG213s50lCt6EqTg1+RH7HPwR8fftLWXj34D+J/ifqml/C74c6z5&#10;N/YaX8t1qLSSTRJAsjbgkCtaSOEYMA0n3TwV3PiB8DYf+Cc/7ZXwQ1D4ba7rL+GvGt8umahp+pSr&#10;IXj8+GKeMsqqHXbcI6hhlXUHPTAB+s1xdQ2cLTXEqQQr96SRgqj6k1laR408PeILk2+l69pmpXAG&#10;TFZ3kcr49cKxNeJftcfsheB/2pV8K3nj7xDquh6J4W+1zNHp91FbxzGbyQWleRGAC+TgYwfnbkV8&#10;E/tKfs3fsj/Dr4b61rXwy+LsOm/ETRImu9Mi03xNHfPcXCfMIiEyysdpAZWUqxGc9CAfo1+2NfXO&#10;mfsqfFi7s7iW0u4PDd9JFPA5R42ELEMrDkEHuK4P/gmdrF/r37Efw4v9TvbjUb6X+0vMubuVpZXx&#10;qV0oyzEk4AA+gFeZeGfi3rPxt/4JMeJPFHiO6a+15/CerWV7dP8AeneBpoVkY92ZERmPdia4b4Nf&#10;tC3f7Mv/AASI8J+MdLjjl19nvtP0oTLujW5l1W7Adh3CIHfHQlADwaAP0R1jxTovh1o11XV7DTGl&#10;/wBWt5cpEX+m4jNaMUyTxJLE6yRuAyupyGB5BB7ivy4+FH7Nf7LfjLwfaeKPjh8cPD3jn4k67Cl9&#10;qt3eeOreD7NK6g+SqrMGPl52/NnkHAUYUaH7HPjTSf2ff23rv4H+BPiFD8QvhL4o06S+0YwapHqC&#10;afdJE87IJIiY1bbDMGAA3AxE8jkA/Tqs5fEWkvrLaQuqWbasq72sRcJ54XAOTHndjBB6dDWjX51/&#10;tUW//Cl/+CnHwC+IyE2+n+LIv7Au26K8xLWpZj6Bbu3PPTy89qAP0H1bWtP0GzN3qd9badahgpnu&#10;5liTJ6DcxAzVuORJo1kjZXRgGVlOQQehBr89/wDgqquu/GLVfhl8B/CJ87W9ae+8R3FuM/6u0tpf&#10;JDY/hc+ePTci9SBXpH7LP7Siap/wTqt/H9zcB9S8IeHLuzu9zbm8+xiZY93cs6LC3POZKAPrHR/E&#10;Wk+IBMdL1Oz1IQtslNncJL5bejbScHjvVO98d+GtNvvsV34h0q1vN237PNexJJnOMbS2c54r4c/4&#10;Jw/s+x+JP2A9c03U7u602b4kT6hNPqEOPtMcLf6KrKT3/cs4J/v571y3iT9gP9i74WW0mj+L/iT9&#10;h1lAUdtT8V20N4jYwT5KqAMEHqh54OaAP0nR1kRXRgysMhlOQR61n6x4m0fw6qtquq2OmK33WvLh&#10;IgfpuIr83P8Aglz8Rz4e/aB+KvwX0LxnceN/hzptq+q+Hb24cuEijniiPlnooZbhNwACloyQFyc+&#10;lfGb/gn7+zr/AMLA8TfEP4ueOruxuvEV/LelNX163020i3tkRxblDHGQOXPQcCgD7f0vWLDXbQXW&#10;m31tqFqTtE1rKsqEjtuUkVHfeItK03ULWxvNTs7W+uji3tp7hEkmOcfIpOW59K/HPW9Q+Gf7In7V&#10;Hwo1X9nX4nSeIdA17U0s/Emiw6iLyCOEzQptZkADh0mkK7txVoic9q9n/wCCmGl+JNa/bG/Z00/w&#10;fqsWh+KLomHTtTnQOlpM10gWUqQQdpOcYOcUAfpM+vaZHq0elPqNoupyLvSyadRMygZ3BM7iODzj&#10;tTtW1rT9Bszd6nfW2nWoYKZ7uZYkyeg3MQM18gfCH9gXwf8Asw+M3+NetePfFni7xdpFleXmrX+q&#10;SxPDdKbdxM+woZN2MkbpW6YNfOv7N/7PV5/wUw1zxN8aPjTrer/8IyupS6foHhnT7oxwwRqAzKpI&#10;O2NQyL8gDO6uzH1APUf+Cn/jS+s9c/Z0uPD2vXEFlqHiV1kl0y8ZY7mPzLYYJRsOvJ9Rya/QWvx4&#10;/bT/AGOfB37KvxC+CU/gjU9dOla14mUSaRqV4J7e3kSS3/eRfKCCwYA5yTtHPavpP/gov8fNWt/i&#10;J8PfgNonjW1+G1v4uT7b4i8WXd0tqLPTt7oFWVmULv8AKnz8y7iqJkB2oA+3V8XaE2rHSxrWnHUw&#10;202Quo/OB9Nmd2fwrQvL63020lurueK1toVLyTTOERFHUljwB9a/NHVP2M/2G7jwfJpth8YfD1jr&#10;4hxF4h/4Tu0ecTAcSNGZfKI3dQFHGcEHmqnwD+OviD4q/wDBOf8AaC8MeKdY/wCEj1jwVpuoadHr&#10;Hnmc3dq8DmJjKc+ZgpIA2eUCfUgH6WL4o0ZtFGsDV7E6Sc4vxcp5HDFT+8zt6gjr1FW9P1K01ezj&#10;u7G6hvbWQZSe3kEiN9GBwa/Kf9in9gK3/ae/Zx8F+I/iZ4/8QXfg+EXkfh7wno8y28FiBeXCzSSM&#10;yMGd5fMbKgHBUFiMKu7+zb4N1L9in/gpBH8EtA13UNW8AeL9KkvIbbUZVZkK20s6SsFAXzFa2lj3&#10;BRlX5HTAB+ol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Xwv&#10;/wAFePgrqfxM/ZysvE2i20l3f+DL86hPFEpZ/sToUncAc/IRE59FRz2r7opskaTRtHIqujAqysMg&#10;g9QRQB4N+yN+1B4W/au+EGnajaX1u/iKKzS31/RWcCa2n2BZDs6mJzkq44IOOoIHzF/wUf8A2T/g&#10;/wDCn9kzxP4j8JfD/RtA123urFIb6ziKyIHuY1YA57qSK9G+J3/BKL4Q+MvFD+JPCt9r3wy1hnMh&#10;Hhq5VLYOerLGykx/SNlUc/LWRoP/AASP+G82pRXvjvxr41+Ifkn93a6nqXlQY9DtHmf98uvU0AfJ&#10;n7T3hq00b4L/ALE3xC8Q6U2r+B7DS7Gx1u3KbkeJTbzmFh/01iWcYzzsPSv0K8K/sZ/sxeOPD1hr&#10;vh/4c+E9Y0a/iWe2vbNDJFKhGQQQ3/6q9W1z4F+A/EvwnT4Z6l4as7vwPHaR2UekSbikUUYAj2Nn&#10;crLgEMDuBGQc18hT/wDBIPwVpt1dx+Ffih488L6NduXm0u3vI2Rs8FchVyMcfMGOOpNAHuGm/C74&#10;KfC3Rfifpfw10jw7o3ieHw/ONXtNHkDXEURjl8sTKGJTJVsA4PBryD/gjh/yaLc/9jLe/wDoqCvY&#10;vgH+w38Ov2b/AAf4p0bwi2qSXviWzNnqWsandedPKu2QLhQFjXb5rn5VBOeScV0P7KX7NGl/so/C&#10;+TwTpGs3muWj6hNqH2q9jRJN0iopXC8YGwfnQB8q61/ymf0D/sVW/wDSOevUf+Cr3/JkfjH/AK/N&#10;O/8ASyKvSLv9k/SLv9rSy+PDa7fLrFrpp01dJESfZypiePcW+9nDk/hXR/tMfAPT/wBpj4Q6r8P9&#10;U1S60ay1CWCV7yzRXkXypVkAAbjkqB+NAH5v/t0eEZZP2M/2PvHM+myaroXhzRtNttSt1GVaO4sb&#10;JwH9Fb7KyZPGXA6kV9qfDz9kv9ln4reDdL8U+Fvh14V1jQ9ShWa3ureIsMEcqw3fK6nhlPKkEEZF&#10;ev6P8EvDUPwN0b4Va5aR+J/DFholrocsOoRgi6igiSNXYDo37tWyuCrAEEECvkrUf+CQvgWw1S7m&#10;8F/Efxx4K0+8bdNp1neq8eOyhtqsQBn75c89aAPov4U/B74F/CP4mX9j4A0Lw3oPjn+zW+12uluP&#10;tiWbSx58xNxKoZFj6gZK8dDXyJ/wRTUab4C+K2jXDomp2WuQC4tdwLx/umTJHoWRxn/ZPpX1D+y/&#10;+w98Ov2ULrUtS8LPq+qeINSg+z3msazeebLJHvDlQiKsYG4A52luPvHnPl3xS/4JY+APHXxK1bxp&#10;4d8W+J/h7faxK8uo2ugzokErO26QoCu5Nzclclc9FHSgD5//AG4tA8H+Ff8Ago58L/F3xM0611X4&#10;W+INNWyvJbz5rQSoJ7dt5HaF5LeVvQH2xX2lZfsLfs5alZw3dp8LfDF1azIJIp4Yy6SKRkMrBsEE&#10;dxWlqP7HHw28R/s/6D8IPEmn3HiTw3olusVld30gW9hdc4mWWMLtf5j0ABBwQQSD84r/AMEffCFr&#10;C+l2PxZ8f2fheRiW0dbuHaQTkjhAnXuUoA7H9oDwb8JPA/7F/wAetM+E9noNlbQ2LxatDoMqyJHd&#10;BUISQqxAcIy8dRkZru/+CcX/ACZP8LP+vGf/ANKpqs6B+wz8PvBH7Ofi34PeFZNR0jR/EyN9v1Ka&#10;f7TdSSsqKZTuwgO2NRhVVfavSvgH8H7L4B/CHw34A0/UJ9UstEheGO8ukVZJA0ryZYLwOXI49KAP&#10;jDWv+Uz+gf8AYqt/6Rz1+h9eE3f7J+kXf7Wll8eG12+XWLXTTpq6SIk+zlTE8e4t97OHJ/CvdqAP&#10;Ef22Pht/wtn9lP4l+HUh8+6bSJL21jA+Zp7fFxEo9y8QX8a+Af2S/HD/ALWnxQ/Zc8JSbrjTPhN4&#10;cuNY1VCDtW6gn+zWantuUQ2Ug9nbHev1qkjSaNo5FV0YFWVhkEHqCK+b/wBkn9hvwl+yJq3i/UfD&#10;+qXusXHiAxLuvo0BtIY2kYRIV6glxknrsWgD5j/as8cP+xl+23rXxFgP2PR/iJ4Ev4WdOAdVtoD5&#10;JAHRi8VoufWdie5rr/2YdP1j9m3/AIJV6p4r0SHyvE91ouo+JkkVN2ySUEQTY77YEhfnj5fSvoL9&#10;r79j7w5+2D4T0LRtc1S70OfR75ru31CxiR5drRlHi+bjax2MfeNa9d0PwNpGh+AdP8GraRXGgWem&#10;R6QLSZA0b2yRCLYy9CCgwRQB+dX/AATx/Yu+E3x1+Cln8V/iJbTfETxlrV9dG9Oq6hK6Wkkc7oFZ&#10;VYb3ZVSQmTdxIuAB14648PfDjwj/AMFbvhfonwxtdFsdE0+0MF3b6GVMMd4Le8MiuVJBkClA2Tkc&#10;A8jFe6Xn/BIb4fW3iK/uPDXj/wAbeEvD+oPuudD02+TYUOcxiRlyVwSBvDnB6mu68F/8E1vhv8M/&#10;jl4K+IvhC7vNBXwvbeRFo8aLJHduUmVpppW+dpGExyf9hQMAYoA+ZJPAun/tr/8ABSr4h+Dvizqd&#10;+/hjwbbzDR/DKXbW8c6xvCmBghgHEjTMUIdsr821a0f+CmXwA+A/wD/ZvFr4T8L+HvDXjK+1C2Ww&#10;WNi9/LCrkyspdmcoBwzdOQCeQK+mv2mP+Cd/w/8A2jvG9v43/tTWPBXjaMIsmsaDIqm4CABGkVh9&#10;9VAUOpU4AByAMcFqH/BJL4Y6p4D1LSr3xH4h1XxXqEsLzeL9WlW6vI0jOfKiUgKitwCeWxxuxxQB&#10;5P8Atvf8on/gl/14+Gf/AE2mv0V+Fv8AyTLwj/2B7P8A9EpXj3xg/Yx0P4wfsz+EPgze+ItQ0/Sv&#10;DcOnww6nbxI08wtLcwKWU/KNwOTjvXu/hvRU8N+HdL0mORpo7C1itVkYYLBECgn3OKAPzd/YW1qx&#10;+D//AAUE/aK+H/iG4j0/Vtf1Ka60sXDhftKrcyzxovq7w3KyBR2VvSvbv+Crfjjw/on7HHjPw9f6&#10;zZWuvay2nrp2myTqLi62X9vI5SPO4hUjclsYGOuSK6/9qz9gP4c/tYX9nrWtPfeHvFVpGIU1rRyi&#10;yTRjlUmVlIcKScHhhnGccV5RZ/8ABIH4Uw+BfEWl3mu69rHifV1hRfE+pOks9iqSxufIjwFBZY9h&#10;ZtzbWYAgEigD5z/bM8G3mo/8E6/2YvF0Vk9/p/h60so76MfcWOe2QAvxwpaJUz6yAdxX2l8Lf2Wf&#10;2V/jJ4E0nxd4U+HHhfVNG1KFZo5IoiTGSATHIN3ySKThlPIIwa9l8G/BDw94b+Buj/CvU4U8TeG7&#10;HSI9Glj1KJSLuFEC5dRxk4B46HkV8oat/wAEh/ANlrF5d+BviF428B2l2cy6fY3yyRADoqsQHKj/&#10;AG2c8nmgD3Dw38F/gP8ACPxXrdj4H0DwzoHj7+wbqaS006QfbVsvkV3aPcSsZdoxkjk4x0rwL/gi&#10;p/yaz4p/7HO6/wDSGxr2r9nL9gP4bfszXOt6p4duNa1XxNrFhNp11res3YllMMrI7qqIqJgvGjZK&#10;luPvcmum/ZG/ZZ0n9kX4b6l4P0bW73XrW+1aTVmub6NEdXeGGIoAvGAIAf8AgRoA+W/+Civ/ACed&#10;+x//ANjPB/6cbGv0Trwf48fsl6P8ePi18LPHmoa7faXeeANRTUbW0tokaO6ZZ4ZtshbkDMAHHYmv&#10;eKAOJ+OFjNqnwV8f2dsnmXFx4f1CGNP7zNbSAD8zXyP/AMEa723uP2TdQgjmjeeDxNdiWNWBZMww&#10;EZHbIr7sdFkRkdQysMFWGQR6V8K+KP8AgkZ8Ob/xZq+p+GPGni3wNpOrOzXmh6Pcxi32nP7tMrkJ&#10;y2FffjJA44oA4X47eIbLwf8A8Ff/AILa9qdxDbaRfeH1gt7x5AIpGni1C3jw3TmSRB/wIeor6g/b&#10;48d+HfB37KXxJttb1qx0u61bQ7ux0+3up1SS7neMqscSE5dskdBwOTgDNRfHn9hT4cftBfDDwr4P&#10;146hazeFrOKy0jXrSSMX0UaRqm1yU2OrBFLLtHIyu2vHvC3/AASF+FWi6HrkWr67rvirW7+wksLT&#10;U9VdGXTQylRLDEAAXXOQXLAEAgA80AS/8E6W8IXH/BPnwtpfjl9L/wCEd1i+1DTZYNYZFt7hpbyU&#10;LEd3GWPAHXOMc4rN+If/AAR9+Fd3Jc6x4D8TeI/h1rEQaW1khuxc2ts2Dg4cCUAe0o4zXsnh/wDY&#10;P8DWf7LVv8Ctc1DVNd8NQ3Ml2t8sgtrpZWmaVWBUFcqznAIIPcGvJF/4JO6L9jGiP8a/iU/g3/Vt&#10;oJ1FPLMWMFPu+Xj/ALZ49qAMj/gnT8aJfi/+zX4v8O/GzXbHxNodnrY8OQaj4gnEkd+ksalbd5pP&#10;9ad33STu+dR/dq98Q/8Agj78K7uS51jwH4m8R/DrWIg0trJDdi5tbZsHBw4EoA9pRxmvoDVP2Jfh&#10;TqP7Pn/CmYtGuNN8GeatziyuWS6a4Bz57SnO+TOOWBGABjAAHhC/8EndF+xjRH+NfxKfwb/q20E6&#10;inlmLGCn3fLx/wBs8e1AHzHoPi74i/tI/wDBMn4t6d4g1S58X3/gfXLeW11KSRp5ri0iMbzBpTzK&#10;I0aSTcTu24z0Ar6U/Yh+Av7NH7QH7Ovg/V4/APhvV/Ellp0FhryyJm5S9jQJI8q7sjzCpkB6EPX1&#10;98Ivgn4O+Bvw9tfBPhDR4tP8Pwhy8L/vGuHf77ys3Ls3Qk9gBwAAPlzx5/wSb+F2teLLnxH4J8Q+&#10;JvhhfXBbzLfw/dKLZdxywjVhvQE/wh9o4AUAUAeuaT+zj+zn8IfiF4YmsPCXhXw34znuCdFRWEd5&#10;LKqMSYULbmwoYkgYABzXzj+yX/ylE/aT/wCvI/8Ao62r1v4A/wDBNn4b/Av4g2fj2XWPEfjPxpaM&#10;0kGp65egrE7IyMwRAu4lXYfvC/XjkZrvvhj+yfpHwx/aM+IHxetddvr3U/GEJhuNOmiRYbcb42yj&#10;D5j/AKsdfWgDyP8A4K6/8mZ6t/2GLD/0Ya+lP2f/APkg/wAN/wDsWtN/9JY6wv2ov2d9N/ai+E9z&#10;4E1bVrrRLOe6hujd2cavIDG24DDcYNegeB/C8XgfwXoHhyCd7mDR9Pt9PjmkADSLFGsYYgcZIXNA&#10;G3X52f8ABLj/AJOA/a5/7Ge3/wDSvVK/ROvB/wBnH9kvR/2cfG3xQ8S6Zrt9q9x481GPUbqG7iRE&#10;tWWW5k2oV5IzcsOf7ooA+ZP+C2f/ACb/AOBv+xnX/wBJJ6x/+Ck2paj8Tv2rPgp8DtZ1688N/DjX&#10;1gutQmtpREt1NLcyRbCW+UuoiQJuyFacHB4r6z/a8/ZL0f8Aa98E6N4a1nXb7QLfTNR/tFJrGJHd&#10;28p49pDcYw5P4VZ/al/ZB8BftbeGrHTfF8V1aahprM+n6xprql1bbsb1BZSrI21cqwPQEYPNAHjH&#10;xo/Y0/Zm+AP7P/jLVpfBmg6VLa6LdpZ6lrVzJPM920DiLY0ztmQuRtVR97G0DAx8o/BH4meJPhP/&#10;AMEi/HOs+FbmfT9Vm8USWH9oWxKyWsUzWqSOrD7pKkoG6guCOcV9TeFP+CUXw70+O6k8WeLPE/xB&#10;vBZzWunHXrkSW+nl4yglSHozrkEBiVyo+XIBr1r4IfsW+DvhD+z7rfwfv7i48Y+FtYuJ57wakixu&#10;4lVAVGzG0qY1ZWGCDggggUAeEfsb/sA/AfWPgF4M8d+I9Eh8c67r+lRarf6nq15JJFFLJHuliEas&#10;IwI2LKSwLblJJ9PJv2ObfwZaf8FVPiXb/D1dLTwfBodxDYLou02gCiyV/LK/KR5gfkcE5PNevaX/&#10;AMEgfh/pmoTWq/ETxyfB803my+G0vo44ZRkHY7Kg3DgDO0NgDnPNesfBP9gXwR8Avj/qnxM8JX1z&#10;YQ3mnHTIfDqQoLW2jKwglX++zEwhiWJJLsTzQB8Zah+zX4V/am/4Ke/Hrwh4ta7itINBe/tJ7OUo&#10;0F0IrCGOUj+IJ57NtPBKjORkH1P9hP49eJP2ffidefsr/GWZoNU0+XyvCerTMTDdQnJjgVz1R1+a&#10;LPT5ojhgqV9QeBP2S9H8CftT+Nfjhb67fXWr+KNOOnTaXJEgggUm2O5WHzE/6KvX+8azf2vP2NvB&#10;f7Uen6Jqeu6tdeEdc8OObi38SacUSaKEZZkdm42BgHByCpUkEZbIB4V/wWr/AOTWfC3/AGOdr/6Q&#10;31eb/wDBUjw1aaN4o/Zt+IXiHSm1fwPYTxWOt25TcjxLJBOYWH/TWJZxjPOw9Kf/AMFUvHmkaz8A&#10;/hh8KdO8Z2vxD8dNr9tO8llLFJdXCx208CvLHESqvI1wnpuIYgYzj9EPFnwp8OfE74ZnwV410e21&#10;3Rbm0jgurObO0sqjDKwwysGGQykEEAgigDyHwr+xn+zF448PWGu+H/hz4T1jRr+JZ7a9s0MkUqEZ&#10;BBDf/qrW8H+Af2dPgveeMbHw/Y+DvDky2cNr4kt45o9sdvNIY40ugzEIrsSoD4zk9q8Cn/4JB+Ct&#10;NuruPwr8UPHnhfRrty82l295GyNngrkKuRjj5gxx1Jr1n4a/8E5/g/8ADL4X+MPBFpbaxqVn4ut4&#10;rbWb+/1Bjc3CxOZI8FAqJtck/Koz/FuoA84+In/BIn4LeM7yTWfCOo694Cv5T59u2j3iz2iOfmDr&#10;HICwGSCAkigDpisf/glz8SvHd54l+Mvwt8WeKZvG+m+BNUWz07WriRpmbE1xC4WViSYm8hWRSTtB&#10;IHHS/H/wSd0TS7Z9J0T41fEnSPCshIbRYtSTyypPzL8qqnPuh/GvqP8AZ+/Zz8D/ALMvgdfC/gfT&#10;XtLR5PPuru5fzbq8lwB5kr4GTgYAACjsBQB6bXwJ/wAFA/jR4g+KvjXRP2WPhXMJfFPigr/wkl/H&#10;IQmn2JG4xSFeQGQGSTv5YVQG83A++6+Etc/4JW2Oo/E3xP45034y+NfD2t6/eXF3czaXIsMmJpTI&#10;YvMUhigOOCf4R6UAfWHwL+DHh79n74W6F4F8Mw+Xp2lw7WmYASXUx5knkPdnYkn04A4AFfFutf8A&#10;KZ/QP+xVb/0jnrv/AAn/AME6NX8L+KtG1l/2h/iXqiadew3jWN5qLtDcCORXMcg38q2MEehNep61&#10;+y94etv2qLf9oO+8TXFlfWGmHT2sJhGloIzE8W9pDyD8+fTigD5t/wCCxX/IqfBv/sav/aYo/wCC&#10;xX/IqfBv/sav/aYrmv8AgqZ8RPD3xS8XfBD4deENY0/xJ4lm8RLPJbaZdLcGDe0UUSvszguXbAJz&#10;hCcYIr6+/ar/AGT9I/as03wpZ6vrt9oaeHtS/tKJrKJHMrbQNrbug47UAe7V+eH/AASZ/wCRr/aP&#10;/wCxqT/0ZdV+h9eE/syfsn6R+zHqXj680vXb7Wn8X6kupXC3kSIIGDSnam3qP3p6+goA92r8u/2j&#10;dFH7VH/BTbTvgx8QNav9N+Hmi2EdxY6Vb3HkLqMps1uG2k/xszshYAtshYKVPI/USvm79qr9hHwB&#10;+1ZqGma3q9xqPhvxbpqCK317RnVJjGGLKkisCGCsSQRhgScNjigD59/bs/Zh/Z4/Z9/ZR8W3Gi+E&#10;PD3hzxNPBDbaLNcSvLeyzefEWELSuzs2wMSRkhd2TjNZv/OE7/uB/wDuVr0S3/4JN/De48J69aa9&#10;4o8SeLPFGpWwtYPEmuTrcS6cgdW/cRkbQxCkbmLEBjjGa9i/4ZA0b/hkP/hQX9v339jfY/sf9r+U&#10;n2jb9p8/dt+7nPH0oAb+wHcxXP7G/wAKTDKkoTRkRijA7WDMCpx3B7V8u/ErXIPjx/wVs+GuneFL&#10;iHUrLwFpZfV7y3/eRwSJ9okkUsDjgywR8dHcg8ggdW3/AASD8D6bplrbeGviR428MM1ukOoixu18&#10;m+YLhpGjwNrN3G4r6AV9G/sxfsi/D79k/wAN3em+DbS4nvr5g1/rWpOsl5dY+6rMqqFRecIoA5J5&#10;JJIB8r/s7/8AKYL49/8AYsN/6FpVeq/8FXv+TI/GP/X5p3/pZFXo3gT9kvR/An7U/jX44W+u311q&#10;/ijTjp02lyRIIIFJtjuVh8xP+ir1/vGul/aY+Aen/tMfCHVfh/qmqXWjWWoSwSveWaK8i+VKsgAD&#10;cclQPxoA/Ob9tXRLzS/2S/2MPiMlpNeaV4U0vS1vVhHI86ysZUycYAP2RlyeMsB3r9UPB/jfQvHv&#10;hHTvE+g6nb6loWoW63VvewyAxtGRnJPYjuDyCCD0rmNN+Bvhn/hROj/CfXbRPEvhix0O10KWO+QZ&#10;uYoIUiVzj7r/ACBgVwVbBBBAr5Gvv+CPfgNbi9tNF+JPjnQ/C14++fQobuJ42B6ruKAEdAN6seOS&#10;aAOQ/Zv1iH46f8FXvit4/wDDTx3vhPRNK+wtqUIUxSyLDb2qgMPvb3inZW5ysfpitj/gnV/yed+2&#10;B/2M8/8A6cb6vsn4Cfs7+Bv2a/BQ8MeBdJ/s+yeTzrm5mcy3N3LjHmSyHljjoBhR0AFcj8B/2S9H&#10;+A/xa+KfjzT9dvtUvPH+ovqN1aXMSLHas08022MryRmcjnsBQB5z/wAFXv8AkyPxj/1+ad/6WRV7&#10;T+yd/wAms/Bv/sTNG/8ASGGnftMfAPT/ANpj4Q6r8P8AVNUutGstQlgle8s0V5F8qVZAAG45Kgfj&#10;XXfDPwPB8Mvhv4U8H2tzJe2vh/SbTSYrmYAPKkEKRK7AcAkICcetAHwj/wAEuP8Ak4D9rn/sZ7f/&#10;ANK9Uo/4Kj/8nAfsjf8AYz3H/pXpdfTf7OP7Jej/ALOPjb4oeJdM12+1e48eajHqN1DdxIiWrLLc&#10;ybUK8kZuWHP90UftHfsl6P8AtHeNvhf4l1PXb7SLjwHqMmo2sNpEjpdM0ttJtctyBm2Ucf3jQB8f&#10;ftvRz/tAf8FBPhh8CvFuu32hfDa4so7p7e2n8lbudkuJA2SMMztDHApIO0k7eWNei/tX/sl/s4fs&#10;/fsu+O9Qs/B3h/QtY/si4g0i81Kd57qS8aPEYiaZ2ZpN2CNvTk8DJr3P9qz9ifwD+1taaZL4ka+0&#10;jxBpalLHXNJkVLiNCdxjcMCrpu5AIyCTtIyc+QaP/wAEn/h0ujaynifxX4m8ca7eWEthY6pr1wJh&#10;pYdSPMgi6bxnILEgEAgA80Aecfs6/wDKG3xd/wBgTxB/6OnryPxp4D1Dxp/wRX+HF7YQSXH/AAju&#10;uXGsXCRLuIhGoajbsxGOi/aAx9ACTwDX6BeA/wBj/RvAf7KOqfAq38QX11o9/aX1m2rSxILhVuXd&#10;mIUfLld5x9K674C/s+6L8C/gPpPwqS4fxLoVjDd28j6nCh+1R3E8ssiSIBtK/vmXHQgc0AfPv7Lf&#10;7O/7L/x/+CPhbxTpHw68M6jcyWMMWpx7C01teLGBNHKN2Q24E8gbgQw4INeueEf2f/2evg/8VNAP&#10;h7wv4W8OfECRZ30uG3cLfMvkuszRpu3bfLZwTjGG968R8Wf8EkfhtP4muta8C+LvFvw2kuifNs9G&#10;vQ0CqTkqm4eYBnHBcgY4Ar0T9m7/AIJ4fDf9m/xovjWz1DX/ABV40CSINX1y9DeXvXY+2NFUHKkj&#10;5955OCOwB9R18N/8Fd/BVzqX7N+k+NtNJi1XwVr9rqKXCrkxxyHyTj/tq8B/4DX3JXG/GT4X6b8a&#10;vhZ4o8DavLJBYa7YyWck8QBeEsPlkUHglWCsM91oA+PP2NfEsX7Un7X3xQ+OiJv0LRtIsfC+hMwO&#10;0M8ay3O3PdXDc+k/frXyX8dPF1x+zLa/tS/s/wBoGt4vFWtafqnhu3gQ8w3MySTxpjg5h8qLGP4G&#10;r9SP2V/2Z9B/ZR+Fo8FaDez6pE97Nf3F/dRqks8r7RlgvHCIij2UVxvx2/YX8H/Hr49eCPilq2pX&#10;ljqfho2u+xtokMWoLBcGeNZSecZZlJHO047CgDzD9tTUPEP7Kf8AwTu0rw94PubjTr+ytNN8OT6l&#10;ZsVkgjKBZpQw+6XKFdwwQZeCDiqv7Kf/AAT4/Z/X4F+EPF+uaDbeNtU1jR4NVvtZ1e8keENJEJJF&#10;WMOI1VCzLyNw2/MSRX2N8Svhv4d+LngfV/CHivTY9W0DVYfJurWQkZGQVZWHKsrAMrA5BAI6V8Ya&#10;H/wSB+H+k3zWc3xD8c3ng1pjM3hr7dHFDLyDtkZEG4cckKrHjkHmgDx79hObwnZf8FKPjg/w+h0+&#10;fwnb+G78aXDou37M6Jd2A2wleCpYHBGQc5Gay/2A/gR4Q/bo8RfEX4n/ABsubrxp4ot9UW3XRJ76&#10;SKK2jZd6sURg+wHciJkIBGwwe32l8Bf2D/Bn7O3x48S/EnwpfXFrDrGmvpcfh5IUW1s4mkgf5G+8&#10;Tm3HLEk7mJ5rgvif/wAEr/h94z+JGo+NPC3ivxN8ONQ1SR5r638P3CrC7uxZ2QEbo9xOSoJUdlFA&#10;Hy3/AMFCvhv8I/hP8dPgH4d+Guj6DoWrRay8ut2Wk7fPRWnsvs3n8lhnE20N/tHvXtX7cn/KQf8A&#10;ZU/6/U/9K0rstS/4JN/CxW8Dz6Jq2saTqXh2/fUrzVJilzd6zMzwuDcOwGAphOFQADzXOMkk+z/G&#10;L9k/SPjH8cvhr8TL3Xb7T7/wPMs1tY28SNFckSiTDk8jkY4oA7346+E7rx78EfiF4ZsVL3uteHdQ&#10;02BR1Mk1tJGo/NhXx7/wRw+I2j6z+zjqXgxLmOLxFoGsXElzYO4EvkS7GSYL127t6Z7FPcV9918W&#10;/HL/AIJW/DH4vfES68a6TrGteAtavpWnvV0No/s80jZ3yKjLmN2ySxVsEknbkkkA8m/4Kq+OvD2r&#10;fFT4A+G7HWrK817TfEnn3un28yvNbI8tsEMig/JuKtgHBODXP/8ABRLw14b8I/t6fB3xv8RtJTU/&#10;hjq2nx6bqP2qMtArRyzrIXx2QXEMmOp2tjOK9r/4dK/CfTLHwcmg6lq2maloOpjVLnV5vLuLrU3D&#10;IypKxAVEUocKigfMScnmvqb4zfBHwX8f/BU/hXxzokOtaRI3morEpLbygELLFIpDI4BPIPQkHIJB&#10;APM9N/Yc/Zv1rT7a/wBP+GPha+sbmNZYLq2TzIpUIyGVlYhgR0IrhvjD4F+EHw+/ZP8A2hdK+FNh&#10;oGnSQ6BdR61b6FKr+XMLdyiS4Y7XCsTtPIB964D/AIc/eELFZdP0n4sePtM8NSsWfSUu4irZ68hF&#10;U9uSh6d6918F/sM/Dz4Z/AHxn8KvCb6lp2n+LLSW31HVbq4+03UjPH5fmYICAhegVVHtQBz3/BLj&#10;/kxP4Zf9xP8A9Ol3Xi3xM/5TRfCX/sWJ/wD0h1Ovsn9nH4I2H7OPwZ8PfDvTNSuNXsdG+0eXeXaK&#10;ksnnXEs5yF44MpH0ArkfEP7Jej+If2tvDHx5l12+i1jQtOfTotJSJPs8qtDcRbmb72cXLHj+6KAP&#10;e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sbxp4&#10;S03x94O13wxrETzaRrVhPpt5HG5RngmjaOQBhyCVY8jpWzRQB82/Bj/gnn8DvgT4stvE/h3wtJc6&#10;/atutb3VryS6Ns2Mbo0Y7Aw7Nt3DPBFfSVFFABRRRQAUUUUAFFFFABXM/Er4eaN8WfAeueD/ABDF&#10;LPomsWzWt3HDKY3KH0Ycg8CumooA+evgb+wT8Fv2efEq+I/CnhZm8QRqVh1LU7qS6lgBBB8sMdqE&#10;gkbgAcEjOCa+ha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rwH9t79phP2VvgHqviy2jhuPEV1Kum6LbTg&#10;lHu5AxDuB1VEV5COM7AuRuzQB7fq+vaZ4ftxcapqNppsBOBLeTrEufTLECn6XrFhrtoLrTb621C1&#10;J2ia1lWVCR23KSK/N/4Df8E3Zv2ifDun/FT9ozxf4j8TeKPEVut7DpKXXkrZwSfNGrttJB2kERxh&#10;FTO3Bxxm/tDfsI6z+xt4dv8A4x/s6eNPEGiXGgr9s1XQru4WeKa1Xl2HAEiIPmaOUPkZIIKgEA/T&#10;6ivnT4UftneF/F/7I1p8cNfEmnadaW23W7e0iMrW10kqwyKi5yVLsGXvsdc85rP8Xf8ABR34DeCf&#10;CXh/XdT8XNnXLVb2z0u2tJJr0QscB5Y0B8rPUbypI6ZoA+m6zX8SaTHrSaQ2qWS6tINyWDXCCdhg&#10;tkR53EYBPToDXAfAf9pj4c/tKaHdan4A8RR6wtmyreWrxvDc2pbO3zInAYA7ThhlTg4Jwa/Lrxp+&#10;2P8ADdv+CnXhz4v/AGvUP+EL0awlsLub7E3nCUWN1b4EfUjzJUGfTJoA/ZaivDPgL+2f8L/2jNM8&#10;Waj4T1a4i0/wvFDPqt1q1ubSOCOUSlXLOcbQIJCT2xXm2uf8FWP2ctD1yXTR4tvdRWJ9j3tjpVxJ&#10;b5zg4YqCwHqoIPYmgD68orySx/aq+GWufBXWfivoniRNe8FaOjteXlhC5kiZQhZGiYK6uBIh2sAc&#10;MDjmvPPEX/BST4CeF/BWheJL/wAXsF1qE3FppcNq8t+I97LukhUExAlTjeRkdM0AfT1FeT/AP9qb&#10;4aftMaXeXfgDxGmqy2O0XljNC9vdW277paNwCVPOGXKkgjOQRXGfGz/goB8E/gD4wvvCfivxNcJ4&#10;msRG1zpllptxO8QkRZEy4Ty8lHVsbs4NAH0XRXzl8F/+Cg3wO+O3ia38OeHPF32fX7k7bbT9WtZL&#10;R7hv7sbONjMeyhtx7Cu4/aG/aX8EfsweGdN1/wAdXN5badqF59hgaytWnYy7GfBA6Dajc0Aeq0V8&#10;y/FX/go78BPhB4sm8N6x4xN9q9tIYruPR7SS8S1YHBV5EGzcDkFVJYEEEA17f8Mfin4U+M3g2y8V&#10;eDNat9e0G8yIrq3yMMDhkdWAZGHdWAI9KAOror5xsf8AgoN8ELjQ/FurXvis6LZeGb8aZeHUrZ45&#10;Jbg7/wB3BGAXmP7tj8gOAMnin/BH9v8A+Cf7QHixPDHhfxRJH4gm3fZtP1S0ktXusAk+UWG1iACd&#10;ud2ATjANAH0XRWN4w8ZaF8P/AA3f+IfEurWmh6JYx+bc319KI4o1zgZJ7kkADqSQBkmvlqP/AIKu&#10;/s3vrX2D/hLr9Yd+wag2jXX2frjP3N+P+A0AfX1Fcjf/ABY8LWnws1D4i2+rQar4QstLn1htR01h&#10;cJJbQxtI7R7T8xCo3A7jHWvEr/8A4KPfAbSfhrpHjW+8XNa2OrmUWOnNaSPfzCORo2byFBZE3IwD&#10;vtU7Tg54oA+m6K8b/Z//AGuvhb+02t9H4C8Rrf6hYp5lzpl1A9vdRR5A3+W4G5MkDcuQCQCQTVn9&#10;oj9qLwJ+y7omk6t47ub22s9UuGtbZrK1acmRV3EEDoMUAet0VmeF/EVn4v8ADWk67pzO+n6paQ31&#10;s0i7WMUiB0JHY4YcVp0AZmleJ9H164uINN1ax1Ge3OJo7W5SVouSPmCk45B6+ladfmN4Lj/4ZM/4&#10;KzaxoRP2Xwp8Urd7i3XO2MS3DGVDjpkXUU0SgdBL74r9N3dY0Z3YKqjJZjgAetAGe/iTSY9aTSG1&#10;SyXVpBuSwa4QTsMFsiPO4jAJ6dAa0q/Nb9gm3/4aU/bX+NXx/ulM+k6fOdI0GVuVKuPLRlzyGW2h&#10;QHp/x8H1r2rXv+Cr37OOi3jW8PizUNX2kq0tho9yYwR6F0XI9xkcfSgD6/oryb4D/tUfDD9pSzu5&#10;fAHiiDV7izAa6sJI3t7qBScBmikAYrnjcMrnjOar+Iv2r/hz4T+NT/C7WdWk0zxJHpr6tLNdReXZ&#10;Q2yRNK0jzsQqgIjE59KAPXLq6hsbWa5uZo7e3hRpJZpWCoigZLMTwAAMkmq2ka5pviC1N1peoWup&#10;WwYoZrOZZU3DqNykjPI496+bF/a2+CX7UXhX4r+BNG8RalqOmWfhjUG1q+0+zeLbYtE0Uz27yJhn&#10;Ac7flIJAPI6r+wRY/CfwT+zVPefC7Wde1HwKNQvL2S+8SqguVkVVE3EcafKBGMfLnr1oA+oKK+PN&#10;Y/4Kyfs46XeNBD4o1PVFU486z0a52fh5iqT+Ve4fB39p34afH7wzqGt+BPE9vrttpyb723WN4rm2&#10;GCRvhkCuoO1sHGDg4JoA9BTxJpMmtPpC6pZNq0Y3PYLcIZ1GA2THncBgg9OhFWNT1Sy0WxkvdQvI&#10;LCzjxvuLqVY40yQBlmIAySB9SK/Gzw1+2p8MtL/4KWeLPjVPeaiPAupaYlrbzrYsZy4sLaE5i6gb&#10;4n/DBr7V+JX7RHwL/bC/ZJ+Jtzfax4jtfh7pklnFrV5p9oIb2JluIZo/KWRHBy6oD8p4J6HkAH1/&#10;p+pWmr2cV5YXUN7aSjMdxbyCSNxnHDA4PINWa8f/AGTNM8GeHf2bfA9v4Dv9SvfBUdg02nXmt7Fu&#10;nhaR3LS7VRQcs38I4Ary7xl/wVF/Z28F+IptHk8ZTavNBIY5rnR9PmubZCMZxKF2yD3jLDjrQB9Y&#10;0Vwvwf8Ajh4G+PfhUeIvAfiK18Q6WH8uRoNyyQSYzsljYB42wQcMBwcjiu6oAzNY8TaP4da3XVdW&#10;sdMa4JEK3lykRkIxnbuIzjI6eorTr40/4KFeDfgt4q174QP8XNc8VaPdx6lc22gL4bWIrNPK9rvE&#10;++KTABjiwRt6t14x9F/Gb49+Av2fPDKa94/8SWvh+wlcxwCUNJNcOBkrFEgLuRxnaDjOTgUAegUV&#10;8j+Ff+CqP7OfijVo9PbxhdaM8jBI59V0yeKFiT3kCkIPd9o96+tYpkniSWJ1kjcBldTkMDyCD3FA&#10;D6KK+efjh+3x8FP2fvET+HvFPivzNfiwZ9N0u2ku5YM9pCg2oe+1mDYOcUAfQ1FfLvh//gpR8BvF&#10;viDwfomieKLrVNT8UX8emWdvDp8qvDcSSpEizBwDGC0i4bBBAOCcGveviR8T/Cnwf8JXfifxnrtn&#10;4e0K1wJLy8fALHOEVRlnc4OFUFjjgGgDqKwPHnj7w98MPCl94m8Vatb6FoFj5f2nULttsUW+RY0y&#10;fd3VfqRXzJon/BVb9nHWtdj03/hL7ywWR/LS+vtJuI7ck9MtsJUe7AAdyKm/4KaapZ61+wF8Q9Q0&#10;67gv7C6i0qa3urWRZIpo21O0KujKSGUgggjgg0AfUHhjxNpXjTw7p2vaHfRalo+owLc2l5AcpNEw&#10;yrqfQitSvhj4P/t0/Bn9nf8AZj+EGieLvFa/28PDGnmTStMge7uIQYEIMoQER5BBAcgkHIBr6b+B&#10;f7R/w8/aQ8PXGseAPEMWtQWriO6gaN4bi2Y5wJInAZQcHDYwcHBODQB6ZRXzP8XP+Ci/wL+Cvi7U&#10;fC3iDxPdSeIdNl8m8sbHS7iUwPgHBfYEJwR0Y1r/AAN/bv8Agt+0NryaD4S8WD/hIJAWi0rU7aS0&#10;nmABJ8veAshwpO1WJAGSBQB9A0Vwvxg+OHgb4B+FT4i8e+IrXw9pZfyonn3PJPJgnZFGgLyNgE4U&#10;HgZ6V8/+G/8Agqr+zl4i1ZLBvF95pJkYIlxqWlXEcJJPdwp2j3bAHegD66orlvGnxQ8JfDnwTN4w&#10;8S+ILHR/DMUSzHU7iUCJlbGzaR98tkbVXJbIwDXzZpn/AAVa/Zx1LXE07/hLr60jdwi311pFyluS&#10;SAMnZuUc9WUAYOcUAfXlFUtF1rT/ABJpNnquk31vqemXkSz215aSrLDNGwyro6khlIOQRXzN8Rv+&#10;CmX7Pvw08S3Og3vjGTVtQtZDFcf2LZS3cMTDqvmqNjEd9rNg8daAPqaivOvgp+0N8Pf2iPD8us/D&#10;/wATWuv2sDBLmJA0VxbMc4EsLhXTODgkYbBwTiuHs/25vg9NqfxGs77xKdEHgG8aw1u41SBoYlnE&#10;ssWyI8mZi0MmFQEnHAoA99oryj4C/tOeAv2kvCuseJPBV/cT6NpN21nc3N9btbBXWNZCcP8Aw7WB&#10;ycV5H4m/4Klfs5+GfEkmjv40m1ExP5ct9pmmz3FqpHUiRV+cf7SbgexNAH0Bo3xk8E+IfiNq/gHT&#10;fEljeeMtJg+032jRuTPbxZjG9hjp+9j/AO+xXZ1+Z/7H/jnQfiV/wVW+NPifwxqcOs6DqXhNprS+&#10;t87JV36WDjIBBBBBBAIIINfphQAUVneIPEOl+E9DvtZ1rULbSdJsYmnur68lWKGGNRks7McAD3r5&#10;Uuf+CrX7OFvr39nf8JffSwh/LbUY9Humtl5IznZuI9wp60AfXlFYfgvxxoHxG8NWXiHwvrFnr2iX&#10;i7oL6xlEsTgHBGR3BBBB5BBBrw+3/wCCgfwR2+O31DxX/YieDL1dO1L+0rdo2kuC06iO3QZads20&#10;vCAnAB6UAfRlFfNvwb/4KGfA746eMoPCvhzxVJBr10xW0tNUs5bX7UR/DG7DaWPZSQx7A19JUAUN&#10;Y1/TPDtqtzq2o2mmW7OI1mvJ1hQsQSFBYgZwCcexq3b3EV1BHPBIk0Mih0kjYMrKRkEEdQR3r59/&#10;b6+DJ+OX7KvjjQ7eHztXsbb+2NNAUMxuLbMgRc93QSR/9tK5L/gl98Yf+FtfsjeGYLifztV8LO/h&#10;+6BbJ2wgG3OOuPIeJc+qt6YAB9XXV1DY2s1zczR29vCjSSzSsFRFAyWYngAAZJNV9J1rT9esxd6Z&#10;fW2o2pYqJ7SZZUyOo3KSM18ff8FYfi83w3/ZTv8AQrOUrq/jK8i0aFE5fyP9bOQPQogjP/XYV598&#10;ZPipff8ABOj9iX4afDzwnbr/AMLN1y1+zW/7oSmC5fEt7cBMfOyyzhI1IPLLkEKVIB9+614m0fw4&#10;kb6tqtjpaSHCNe3CQhj6DcRmrOn6laatapdWN1De2zjKzW8gkRvowODX57/Cf/gk7o/jHSYvFfx8&#10;8VeIvGPj7VYxcXsCagVitWb5vKMhDPIy5wWDBc5AUgAnf0f/AIJmTfA34teEfGfwU+IWu6Fp1rrV&#10;lNrvhzUbwmG9sVnjNxGskYXcPKD/ACSK24n7y8UAfeVFFFABRRRQAVk614t0Pw3JGmrazp+lvINy&#10;Le3UcJYeoDEZr4u/4KDftUeN/DPi7wp8Cfg6zJ8SPF4QzahCf3thA7lUEZxhHbbIzSHmNELDBIZc&#10;/wAC/wDBIP4bNpYvviZ4i8ReO/GN4BLqGonUGhiaUgbtnBkYZ43OxJ64HQAH3jZ3tvqFtHc2s8dz&#10;byDKTQuHRh7EcGpq+B/Df/BM/V/gF8VvCPiv4LfE7XtL0K31uzuNe8NardkJe2QmT7QoeIKr/ut4&#10;CSIc8fOCBX2J8WfjL4L+BfhOXxL468Q2nh3R0by1muSS8r4JCRxqC8j4BO1ATgE4wDQB2lIzBVJJ&#10;wBySa+TPCv8AwVM/Z08VeIItKXxlcaS80nlxXeq6dNb2zHOATIVwg932gZ5xXI/8FSv2oNJ+GPwD&#10;1PwRpuqXFt4s8ZWCf2fNaRlonszOguP3oOBuiLr7huKAPfL79sz4Gab4gOhz/FXwv/aYl8gwx6gk&#10;gEmcbC6kqDnjGeDXs1flB+xjq37GfiHS/ht4Em8IPrnxQ1KG3W8vNS0+aQNqJjDygSF9qorhgu0A&#10;YUHGSSfu348/trfB/wDZv1KPSvGviuO31yRBINJsYJLq6VCMhnWMERgjpvK57ZoA9yorwn4E/tuf&#10;Bz9ozU20nwb4tjl11VLjSNQhe0unUDJMayACTABJ2FsDk4rof2hv2l/BH7MHhnTdf8dXN5badqF5&#10;9hgaytWnYy7GfBA6Dajc0Aeq0V4H4s/bl+DnhH4v6R8MZvFI1HxjqWpQaStnpcD3CW9zLKsSRzSq&#10;NiNvYArklecgV0Xx1/ar+F37NttbP4/8V2+kXV0pa20+KN7i7mUfxCKNWYLnjcwC54zQB61RXzP8&#10;Jv8Ago18BvjJ4msvDujeMGstcvp0trOy1ayltTcyuwVER2XYWLEALuBJIwDXqfxr/aG+Hv7O/h+L&#10;WfiB4mtdAtZ2KW0Thpbi5YYyIoUDO+MjJAwuRkjNAHotFfLPw5/4KZfs+/EvxLbaDZeMZNJ1C6kE&#10;Vv8A21ZS2kMrHovmsNik9tzLk8da+lfEHiHS/Ceh32s61qFtpOk2MTT3V9eSrFDDGoyWdmOAB70A&#10;aNFfIN5/wVc/Zws9bbT/APhLr+aFXKNqEOj3TW4xnn7m4jjqFPWvoZfjV4NuvhHqPxM03W7fWvBl&#10;jptxqsmo6Y3ngwQRs8u0DneoRgUOCCMEA0AdxRXzVqH/AAUS+Bmk/CzR/Ht/4rez0vWHmTT7GS1c&#10;39z5UjRuy26gsEDKw3theOueK9SHx+8CW/wb0/4palr0Gh+Cr6yiv4tQ1P8Ac/u5ADGNvUu2QAgy&#10;xJwATQB39xcR2tvLPM4jijUu7HoFAyT+Vcp8Mfi54N+M+g3Gt+CPENl4l0m3uWs5buxcsiTKiOUJ&#10;I6hZEP8AwIV80/8AD0b9nbxZ/aOiQeMbiyluIJYYLvUNMuILaRihA+cp8gPq4UVwv/BFT/k1nxT/&#10;ANjndf8ApDY0Aff9FeI+Df2xPhx47+O2sfCHSbvUJPGekvcR3UMtkyQgwHEmJDwfb1r26gClq2ta&#10;foNmbvU762061DBTPdzLEmT0G5iBmprO+t9StIrq0niuraZQ8c0Lh0dT0IYcEfSvKv2tPg6vx7/Z&#10;18c+CljWS+v9PaSw3DpdxESwc9syIoJ9GNfP3/BI74vN8Qf2X18MXsrNq3gu/k0x0kbL/ZnJlgJH&#10;YDdJGB6Q0AfbUsyQRPLK6xxoCzOxwFA5JJ7Cqej6/pniK1a50nUbTU7dXMbTWc6zIGABKkqSM4IO&#10;PcV80f8ABS74wj4P/si+LngnEOq+IlXw9ZckEm4BExGO4gWYg+oFYX7OepeBv2Bv2JfAd58RdT/4&#10;RuPU9l3eytayzySahdo04h2QozFljTZnGAIuTQB9h0V8dWH/AAVl/ZyvdSW1fxNqlnEz7Ptdxo1x&#10;5XXGTtUsB/wGvqrQ/Guh+J/CNv4n0XU7bWNBuLY3cF9YyCWKWMAklSOD0I+oIoA26zNa8TaP4bWJ&#10;tX1ax0pZiRG17cpCHI643EZxkdPWvnzS/wDgop8C9S+FNz8Q5vFb6boEWoyaVHHfWrpd3NxHFFI6&#10;wwAF3AWePLAYG7kivFv2vvFn7On7UnwY+E/jfx14h8Y6Z4V1TUry20GbQbeOOaWfzPJlEySxSbQG&#10;gODx+tAH3/RXmvxz/aM+H37N/h+z1n4g67/YdlezG3tStrNcPNIF3FVWJGPTucD3rwjRP+Cr37Oe&#10;satFYv4p1HTVkbYt1faROsIJOBkqpKjnqQAO5FAH17cXEVrBJPPIkMMal3kkYKqqBkkk9AB3qrpG&#10;uab4gtTdaXqFrqVsGKGazmWVNw6jcpIzyOPevBv2wf2hvBHw2/Zh1nxDqWqG80bxZYT6PpF5pi/a&#10;Y7ie5s52hIZTjYQjHd06V8Kf8E6/29vhN+zb+z/N4S8a32qW2strVzehLPT3nTynSIKdw75RuKAP&#10;1fuPE+j2erQ6VPq1jBqcwBjspLlFmfOcbUJ3HOD0HatOviHx1Z/Anx1+3F8HfFeo674sh+J2raFa&#10;ar4e0+1jiXTZrQrcvG0+6IsrECbIDjov4/VXxZ+Mvgv4F+E5fEvjrxDaeHdHRvLWa5JLyvgkJHGo&#10;LyPgE7UBOATjANAHaUV8l+Ff+Cpn7OnirxBFpS+MrjSXmk8uK71XTpre2Y5wCZCuEHu+0DPOK+sL&#10;e4iuoI54JEmhkUOkkbBlZSMggjqCO9AElZmm+J9H1q8uLTT9Wsb66tiRPBbXKSPFg4O5VJK88c1p&#10;18afsa+EfgroX7Rnx1n+HGueKtT8Yx6lNb+JrbW1iFpbzG8nLC3KxISPMSQAlm4A+tAH2XRXzj8a&#10;P+Cg3wO+BHiefw34j8Wm51+2bbc6fpNrJdvbN/dkZBsVvVS24dxXRfAX9sv4R/tJ38+m+BfFS3+s&#10;wQfaZtKuraW2uVjBALBZFAcAsAShYDIzQB7ZRRWP4v8AGGh+AfDd/wCIPEmq2uiaLYRmW5vr2URx&#10;RL7k9ycADqSQBkmgDYor5I0z/gql+zhqniRdJXxndW0bv5aaldaVcx2rHoDuKblB/vMoA6kgV6/+&#10;z7+054F/ab0vWtR8C3l1e2mkXQs7mS5tjCPMK7htz94Y70AesUV8/wDxy/bu+C37POvNoPi3xav/&#10;AAkCANLpWmW8l3PCDgjzNgKxnBB2uwJByARWp8Bf2yvhH+0ndz2HgbxVHeaxBH5smk3kL2t0EGMs&#10;qSAb1GRkoWAyM4zQB3Unxi8FQ/EyL4eP4jsl8bTQfao9ELn7Q0W0vvAx02qT17V2Vfm74/8AE2k+&#10;Df8AgsBp2t69qVro+j2PhF5rq+vZlihhQWc2WZmOAP8AGvcNP/4Kk/s5aj4sXQl8bTQB5fJTU7jT&#10;biOyLZwMyFPlXP8AGwCgckgc0AfWVFcz46+JPhr4a+BdQ8ZeI9Wi0/wzYQLc3GohHmRY2ICsBGGZ&#10;gSy42g5zXy7N/wAFav2cor7yF8R6tNFnH2pNFuPL+uCobH/AaAPsiiuR+Fvxb8H/ABq8Jw+JfBHi&#10;C08R6JKxQXNqTlHABKOjAMjgEEqwBGRxXjHxg/4KJfAr4J+J7jw5rvi5r3XLWQxXVno9pJdm2YcF&#10;ZHUbAwIIK7twPUCgD6Vorxn4C/tgfCf9pa4urPwD4qj1PVbWA3Nxpdxby211FEGVS+yRRuUF0BZC&#10;wBYAnJqn8ef21vg/+zfqUeleNfFcdvrkiCQaTYwSXV0qEZDOsYIjBHTeVz2zQB7lRXg3wJ/bi+Df&#10;7RmsHRfB3ixJNf2l10nUbeS0uZFAyTGHAEmACSELEAEkAV6L8WfjL4L+BfhOXxL468Q2nh3R0by1&#10;muSS8r4JCRxqC8j4BO1ATgE4wDQB2lFfJfhX/gqZ+zp4q8QRaUvjK40l5pPLiu9V06a3tmOcAmQr&#10;hB7vtAzzivafjp+0N4M/Z3+H8HjTxdeXCaBPcxWsc+nwm4LPIrMhAXqpCHn6UAel0V88eOv2+fgr&#10;8P8AxRoXhrUPFJuvEOrm3WPTdPtnuJbczhTGJyo2xE71+VjuGc4xzXoXxr/aG+Hv7O/h+LWfiB4m&#10;tdAtZ2KW0Thpbi5YYyIoUDO+MjJAwuRkjNAHVeNPGuh/Drwvf+I/EupwaNodgge6vro4jiUsFBY/&#10;VgPxqTwj4u0fx54b0/xB4f1CHVdF1CITWt7bnMcyHoyn04r89f2sf+Cg3wS+Pn7KfxM8L+GPE80f&#10;iK5soha6fqVjLbvc4uYWPlsV2EgAnbuzwcDivqT9gn/kzn4Tf9gSL/0JqAPfaKK8g+PP7Wnws/Zr&#10;ith498UwaZf3SeZbaZBE9zdyrnG4RRglVyCNzYUkEZzxQB6/RXzt8Ff2/vgh8evEUXh/w14uEGvz&#10;ttt9N1a2ks5bg+kRcbXb/ZVi3tXdftCftGeDP2Y/Bdl4p8c3F3baTd6gmmRPZ2zTuZnjkkUFR0G2&#10;F+fYetAHp9FfMPxM/wCCkfwD+FeuLo2qeMTf6muPtEGj2kl4LY91kdAVDA5BQEsCOQK9r+Evxi8H&#10;fHPwbb+KfA+u2+v6JMxj8+EMrRyDGY5EYBkcZHysAcEHoRQB2dUNY1/TPDtqtzq2o2mmW7OI1mvJ&#10;1hQsQSFBYgZwCcexq/XwB/wWr/5NZ8Lf9jna/wDpDfUAfa//AAtLwZ/0N2g/+DOH/wCKq/pfjTw/&#10;rnn/ANm67puofZ08yb7LeRy+Wv8AebaTge5r4r8Df8En/wBn/XvBPh/U7vStca6vNPt7mZl1eQAu&#10;8as2BjjkmvUPA/7F/wAM/wBlzwV8RtT8CWeo2t1qugXNtcm9vWuAUWN2GAehyaAPdf8AhaXgz/ob&#10;tB/8GcP/AMVTl+KHg2Rgq+LdDZmOAo1KEkn/AL6r8o/+Ca/7C3wq/ac+Beu+KfHNjqVzq1p4jn0y&#10;J7O/eBBClrayKCo6ndM/P09K+uLD/gkv+z5pt9b3cGla4JreRZUJ1eQjcpBHGPUUAfW+m+J9H1q8&#10;uLTT9Wsb66tiRPBbXKSPFg4O5VJK88c1p1+Yzxf8Ml/8Fa43yLTwn8Vrc/7EYnum6ehc3kI9CBP7&#10;8/pzQBmzeJNIttYi0mbVbKLVJhujsXuEE7jnkITuPQ9B2NW7y+t9NtJbq7nitbaFS8k0zhERR1JY&#10;8AfWvzd/Y5iX9p//AIKE/F/42Tj7VoPhYnSdCl6puYG3idPrBFMxA6G4B783P+CjvxG/aZX4ffEX&#10;R9P+H2l6L8H4wIbrxXHqVvJeXVmzIpAiM+9A7MEYCMtjPQE0AforY6ha6pZxXdlcw3drKN0c8Dh0&#10;ceoYcEVYrwL9gn/kzn4Tf9gSL/0Jq99oAKKKKACivn79kH9pbUv2lNK8fXepaLa6M3hvxLcaFEtr&#10;K0gmSNVIkbd0J3dB6V9A0AFZuteJNJ8Nxxyatqllpcch2o97cJCGI7AsRk1pV+bH/Bbv/kkvw3/7&#10;Dc//AKINAH3/AP8AC0vBn/Q3aD/4M4f/AIqpF+JXhBoHmHirRDCjKjSDUYdqsQSATu6kK2PofSvl&#10;H/h0V+zv/wBAnXv/AAcSf4Vxv7R3/BN74d+AP2TPilZ/DnTr6PVzHba+v225a6YyWAmbbGD0LQz3&#10;KcdS464xQB+gMUyTxJLE6yRuAyupyGB5BB7io7y+t9NtJbq7nitbaFS8k0zhERR1JY8AfWvmf/gm&#10;58Yv+Fyfsj+Dbmefz9V0GNvD99l9zB7cBYyx65aEwsc92Neff8FcfitN4M/Zrt/Bums763441KLT&#10;Y4Ic+Y1vGwll2gcnLCGMjuJaAPtTS9YsNcs1vNNvbfULRiQs9rKssZIOCAykjg1W1rxVonhxoxq2&#10;sWGlmTlBe3SQ7vpuIzX5/ftGfFjW/wBhX9mn4SfAn4Zw7/idr9pHYxz26K7QSOy+fNGDwZZbmZlT&#10;OQPnOcqM6Pwz/wCCRPg3UNJXWvjJ4n8QeOfHWoIJdRmj1Bo4I5TyVVyDJIR93ezYOMhV6UAff9ne&#10;2+oW0dzazx3NvIMpNC4dGHsRwamr4c+Hf/BOS+/Zx+Nnhbxb8JfiHrlr4SW+B1/wtql2dtzblSCV&#10;aMKsmDtOyRM4GQ+QAfuO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r81P8AgtSyyeG/g5a3cjR6&#10;VLrN0brBwoASEZJ7EKz4+pr9K6+Xf+Ci37M99+01+zveaZoMXn+LNCuF1fSYMhftLorLJBk93jdt&#10;vQb1TJAyaAPp+KJIIkiiRY40AVUUYCgcAAdhXO/Ey0stQ+HHiu11EZ0+fSbuK5+Xd+6aFw/GDngn&#10;sa+K/wBk3/gpp4CuvAOmeD/jDqk3gT4haDCunXx1i1lSK7aIbPMLBT5chCjekgX5s4yOmF+2d/wU&#10;S8K+NvAeofCn4HT3Xj/xv4sjbSTNpFrM0dtFINsgjO0GWVkLKuzIXJYt8u0gHzt+zZNO3/BJv9oe&#10;Jixtk1xDGCPlDEWG7B+gX9K+w/8Agnv+yP8ACSz/AGafBfiu88DaRr/iPxDp63l9qGuWqXr7mZvk&#10;jEgKxoBgYQDOOcnmuN8efs7yfsx/8EnfGfhG+Mba/NZx6nrDw4K/a5bqAsoPfYixx57+XnvivpH9&#10;gn/kzn4Tf9gSL/0JqAPk74F+CdN+CP8AwVv8ceE/B8CaL4X1Lw+bltJtV2W8W+C3mKqgOABLuZcA&#10;bQ5UcUzxtpNj/wAPpvAVp9it/sraLKzQeUuwn+y705K4x1ArotF/5TP6/wD9iqv/AKRwVyn7UXij&#10;TP2f/wDgqx8L/iV4xlm03wddaKyNqfkM8aMba7tWHygk7GliZsDIVwccigD6Q/4KOfDvXfEn7Hnj&#10;jTfAuls9+zWtxd2WlwgTXVrFOryKFUZbaBvI7hWHOcHwP9j/APbY/Zc0f4HeEfAXiS00/wAH6xaa&#10;bDY6pDq2ieZb3t0qATTtMiOpEjhnzIV+9ivpLxF/wUK+C2j+F9d8R6b4ik8T6NoF3p9rq11o9u8i&#10;2v2xpVhYFgokA8lywQkgdieK85+KnxZ/Yc+L3hK/1zxZqfgXVxcQM73Udr5OsHI/hCItyH9BjOaA&#10;NT4+eAfhp4H/AGC/jNc/CiDS4fCviCzn1nOhzrLZPMyQxM0O0lVXECfKuACDwK5v/gm/+yr8J5P2&#10;YfBnjPUPAuj654n12Cae81HWbVL18ieWMLGJQyxqFUDCAZ75r5x/Zl8P67pH/BLv9oO9u4b638M6&#10;lJcTaGt9wZIlSNJJFHTBYBSRwWRvSvcv2C/23vgj4F/ZX8F+FfEvj2x0DX9Dtpor2yv4ZkYEzyOC&#10;h2bXBVh90k9utAHCfEn4b6X+yf8A8FPvhDf/AA9sYfD+geOIls73SLJBFbAyO0EypGOFT/USBQMB&#10;1yPQe9ftHftHfst/s+/E3VLzxb4d0vxL8TbwRNexaXokN/qfESJGsksmFjPlqgCFwcAHHQ14h4W8&#10;Tn9vr/goh4X8ceErW8k+FXwyt1P9sTxvCl1cKXkQqrDhnldMKcHy4SxAziuK/ZL+JPgH9nn9tT49&#10;/wDC87i20Txlc6tJJpOt6vbs6xhp53lKSbT5fmxyQOrcAquM8gEA8n/bv/aC8GfFrS/CPiXwN8G9&#10;f+GeuabqSSx+KrzSo7D7QuxmSINFkOwKo6kkkANjgnP1J/wWcvW1L9mn4cXbqEa48QRSlV6AtZzH&#10;H614/wD8FU/2u/AHx+8C+HvC3gC4vPEdto+tC6vtfhtXTT0kMEqJAkjAb3ILNwMYQ4J5x6x/wWK/&#10;5NZ+F3/Ybt//AEhmoA+tfA/7EPwN8B+CP+EWsvhp4fv7F4/LuLnVrGO7u7n1aSeRS5OSSMEBSflC&#10;18q/8EjbWXwj4z/aR8C21zJLoPh3xFbx2UMhJ2sZL2Fn69WS2hB/3BX6OV+dn/BLj/k4D9rn/sZ7&#10;f/0r1SgDzb/gnH+zd8O/jF8YPjh4n8beG7XxPeaD4iaCwtdSUS2kfmS3BdmhPyyN8gA3ggdhnmtz&#10;/gqF8JfCvwd8WfBT4heBdD07wh4hTxCsEsmjWiWomKGKSJ2EYALIUIBxkhsZ4Fdj/wAEmf8Aka/2&#10;j/8Asak/9GXVH/BYr/kVPg3/ANjV/wC0xQBx3/BTj4sabqH7Unwm+Gviqw13Xvh5p1umv6zoPhyL&#10;zLrUpXeZUiCFkD4WAdGBCzSYOenbar+218Cta8FS+Ebv9mv4iyeGpIPs39mjwTaLCqYwNoFx8pHU&#10;EYIIBBzWb/wUc8O+Ivgn+0Z8KP2mdD0eTWtI8PrHputQQKSYo1klIZiB8okjuJYw54VlTPUA/QPh&#10;/wD4KTfs6a94Yj1tviPZ6WpTdJY6hbTR3cTYGUMQQliM4ym4HBwTQB8kfsa3XiHTf2D/ANqbwtqW&#10;m61p2gaXpGsXOiR65bNDMsE+n3GVCkYGDEGIUkbpG9cnvP8Aglh+yv8ACzXP2dNJ+IWueDtN8SeK&#10;dWuruOS61qBbtIEineNFhjkBSPhclgNxJOTjAHrniL9qrwd+1N+yh+0XfeCI7+TSND8M6tYm+voP&#10;JF07adM5aNCdwUAgfOFPsO8f/BKH/kyPwd/1+aj/AOlktAHg3ij4f6J8B/8Agr18MbPwNYW/hrS/&#10;E2hNdX2m6bEILYl476J1Ea4UKTbRvgADcM4zzX25+0R+y74E/ai0TSdJ8d217c2el3DXVstldNAR&#10;Iy7SSR1GK+R/2iP+UwXwE/7Fhf8A0LVa+k/2wP2wNG/Y/wDDOga1rWgX+vw6xePZxx2EqI0bKm/J&#10;3dRigD23wv4ds/CHhrSdC05XTT9LtIbG2WRtzCKNAiAnucKOa06xPA/iiLxx4L0DxHBA9tBrGn2+&#10;oRwyEFo1ljWQKSOMgNitugD89/8Agr78O7218BeA/jJoAMGv+BtZiDXKgfJDK6tHI3rsnjiAH/TV&#10;q9W/au/agsdJ/YF1L4laNP8AZ7jxbocFtpQV9siTXqBSAf78SNK31iNe8/HH4Y2fxo+D/i/wPfBf&#10;J1zTZrNZHAIilK5ikGe6SBHHuor8T/g7q/ij9ouf4Kfst6vZTw2PhvxZfXGqRuefsqsJJFJzw0S/&#10;b19P3iAUAfqf/wAE6/g/H8Ef2R/B1tdQraanrMB8QakzgIfMuAHTf6FYRChz02Hp0rw/WP20P2Rf&#10;g3qknhPwD8OIPGN7G/lGPwb4ZtpY5HHHM0hQy88bl359a+sP2rNA1zXv2Y/iZpHhSKQ61ceHryC0&#10;t7UYeT90QY0A/iZdygDuRXxH/wAE1f2qPgB8Gv2a7fSvEOv6X4P8bW9zdPrb3ls6z33752hcOqEy&#10;gRFECgkgoeORkA8r+CfxK0bWv+Co/gTW/BXw81L4U6RrlnPb3eg31oLL7VutbnMwhUBQrFImwvBe&#10;Ink5NehftAfBrw18ev8AgrRovhDxdBNd+H5/D8Vzc2sMxi8/yreWRUZl5CllGcEHHcVy9n8eND/a&#10;K/4Kv/CnxZ4ZstSt/D4szZWV1qVsYDfJHBe5uI1PPllmZQTz8hyAcgew61/ymf0D/sVW/wDSOegD&#10;6X8ffAj4c/Cf4I/Em68GeBvD/ha7bwlqdrJdaTp0VvNLF9ndtsjqoZxlVPzE9K8Y/wCCU66e37DM&#10;I1ZoU0o3+pi7a5cJEId3zl2JAC7c5J6CvqH9oD/kg/xI/wCxa1L/ANJZK/Or4D6D4h8S/wDBG/x1&#10;p/hdJZNXklvX8uAEvJAl1E9ygA5JaBZRgdc4oA9E1D9uP9k34e303hT4ffCw+NHjyhj8I+FLY28m&#10;DhiWk2M45PzBWB9ec14v+x3470rVP+Cnl7deE/A198M/D/iTRrhJfDN7bi1Ma/ZUmLeSAFVXeISA&#10;AY+bivYP2B/2v/2dPhD+yzoOmX3iPS/B/iOzikbXbWa1kF1dXIdz5uVQmfcpXbgsQMLgYwPM/gb8&#10;YtN+PX/BW6z8aaLp2o6dot/pMy2P9qQeTLcQppxRZwnZH27l9VI6HgAHY+C9HsG/4LTePbM2VubR&#10;dEiItzEvlg/2VZHIXGOpP519Lf8ABRDTbPTf2JfiqtpaQWqtYwFhDGEB/wBKh64FfLXxF8baH+zX&#10;/wAFdL/xp48u5NE8MeJdDiFvqksLNChNlFbgsVBO3zLYqSB8pYZwMmvbP2wPj94D+PH7Enxtl8B+&#10;IIfEdppFva291d20biESPcQsFVmA38YyVyOcZznAB85ftDfFzVfhz/wSf+Deh6NdSWVx4sgg026l&#10;iZlY2apLJKgI6bisakd1Zh3r0X4T/tffAr4N+AbHwl4f/Z4+J6afDAsU8s3g61eW9bbtaSZjcZdm&#10;5JzxzgYGBXLfFz4B638cP+CUvwkuPDNlJqWueF7SDV1sbdN81xb7ZY5kjUclgHWTA5IjIAJIr3v9&#10;n3/gp/8ABz4ifD7S5fGPiq38F+L7e2jj1TT9VjkjQzAYd4pApVkYgkDO4A8gdwDwX9hnxDFH+3z4&#10;3u/AHgfxP4H+FnizSHmOka3pX2KO3uoxE+VVCyKN/n7FDcLKRgYAr9Ra+ePhJ+3Z8Lfjx8Ym+Hvg&#10;C+vfEV1Fp02pT6qlo8FmixvGhQGQK7MTIOQu3j7xr6HoA/PD/grN/wAjX+zh/wBjU/8A6Mta4v8A&#10;4KPTN8Nf21PhB8TfH3hq68VfCKwso7eS2jgE0C3CyTtIhRsIZPnhkCsRvEeM4U47T/grN/yNf7OH&#10;/Y1P/wCjLWvov4vftkfB/wCGXxSm+FvxLvk0ea706G9SfVLQzadcxyNIvluwDBSDEc+YAvI5zxQB&#10;57p/xy/Y/wD2wdJh8IXV34Zvri8Agt9N1iwOm3cbkYVYJHRMSenlOT29q+v7G0j0+zt7WLPlQRrE&#10;m45O1Rgfyr8jf+CiUX7L3i3wbpEHwctvD9/8Vr7VIIrO38BwDE0bEh1lSAeUWJKbePMLEY43V+q3&#10;w2stW034d+FrPX5Gm1230q1i1CR33s1wsKiUlu5Lhue9AHO/tFfEif4P/Anx540tFR77RdGubu1W&#10;RcqZxGfKDD03lc+1fIH/AASx/Zx8Kat8Dl+LvivSLPxX408Yahe3DaprEK3UsUaXEkLBS4OGeSOV&#10;2bq28AnAFfYP7RHw4n+L3wK8e+DLQot9rWjXVnatIcKJ2jPlFj6bwufavhT/AIJy/tpfD34QfBIf&#10;CX4oa0vgTxP4T1C8t1h1eF41eN53lZSwXCyLLJKpRueBjPQAFb9ur4beE/Af7bn7Kd54b8NaV4fu&#10;dU8UWrX0mmWcdv8AaWTUbII0gQAMwDMMnnmua/bW+Mvh3xD/AMFCNG8LfELw/wCIfG3w+8CafFMf&#10;Cnh60F011fSwLOJJImdA6YlhDc4xGFxhmBzf2nP2oPA/7Sn7a/7MzeAri81XSdB8W2VvLq8to8Fv&#10;cSyahZsUi3gM2wKuSVH31xkHNd5+2BNrH7Hv7ePhj9os6Lcav4D160TTdbks48vDIIRbupPQN5aw&#10;SJuI3mN1yMZoA1fit+2N8Evit8NNX8Hal+zx8SjY3dnJb223wZaIbSQoQksRE+Y2UkEFemK8l0HV&#10;PFNx/wAEZfiXpHiqx1Cwn0HXLbTbKPUonjl+y/2hp064DgHaGnkUdQAuB0wPuFf+CkH7OLeHF1k/&#10;E7T1gZN/2Y2tx9qH+yYfL35/D9Oa8X/a6/aK8OftO/8ABNv4teLvCltfQaJDqdlpsMmoRiOSfy9S&#10;sSZAoJwp38A88cgdKAO3/YV/ZJ+EOl/s2+A/EU3gHRNY17xBo1vf6hqOtWaXsrySxhmCmUMI05xt&#10;QAcDOTzXhWj+B7H9lP8A4K2eG/D3gi2TR/CnjvRXnuNHt8LBEjxXGVjUfdUT2YkA7ZZRgYr1X9kX&#10;9vL4EeGf2Z/Aeh638QbLRdY8P6JbWN/Y30E6SJLHGAwQbP3g44Kbvz4rzr4DanN+25/wURm+N2i2&#10;F9B8M/AennTNN1C8RoxeTeXKqqAehLXM023qqhN2C+CAeq/Hb9qH9lP9n34maxDqvhbT/FPxGurj&#10;dqceg6DBfX/nNgbZJ5Cq78HGzzMjpgV8NftXfH3wr4++K3wk8a+Bvg/rXws1bS9ZSWTVr7TU08ak&#10;VlgeNR5Yw7RkE7sk4kHbFelf8E7fix8Of2cfip8XtO+Nt7aeGvil/ahT+2tYt2JdQ0nnpHLtPl7n&#10;Ic/d8wMhG7bxj/8ABST9qzwT+0X4q+GGmeAmvtZ0nQNZkFx4hNq8VjNPIYP3MLOAXZQu4nAGGXGQ&#10;cgA9P/4KgRzeCP2pPgp8SPGXhy58V/CLSoVhvbGOESwi4Fw7zBg3ybnRoCquQH8kjOAce56R+0P+&#10;x9+1hpMHg+9uvDFy94BbwaVr2nHTp43bhVgldFCydAPKfOcAda9J+NP7Y3wk+D3xSg+GfxKvv7Hf&#10;VNHi1OK7v7Qz6fPHJNNF5TlQ20gwEkuoXDDntXwj/wAFEW/ZU8U/DWFPhXD4Zvvire6hAmmxeBoB&#10;mcPIBKJlgHlsWB4BG8uV28FqAL37b/xJ8Nr+2r8Ovhx4x0TxD4u+FvgTSYbiXwr4ft/tNxe3TQMy&#10;M8bOiyKFEAbn7okH8bV6Z47/AGzvgZ8RPh/f+DdW/Zz+JTaHdWzW6QReC7RBb5UhXixcDYynlWXB&#10;BAxXmfxy0Txz+x78bPgF+0Lr2kXmu2EPhfTdD8YvF+8ljvVs/s1wZH6bmVwyMSAzxEEjIz9kWf8A&#10;wUi/ZyvPDSa0fiZY28Jj8xrSa2uBdoe6mHyy5IPHAIPYkc0Afn14V+OHj/4Qf8EsfFGg6gmq6Bqc&#10;/iweGdLmu4ZIJ4bK4gFzKke4AgHy7pd3pKQMECvZf2dP2sPgh8CPhRofhrR/gF8TLidbSM6hqf8A&#10;wiVtNJqFwUHmStI1xlwzZwOgXAAAGK7r9pDxBpv/AAUk/Yt8baj8LtN1G7l8K+IhJp0N9AI5dRkt&#10;oEaVokBJG6G7kCKcMzKAQN2Bp/smf8FLPhTrXwn0HQfiF4hj8D+NdDso9Ov7XVYZI4p2hUR+bHIF&#10;KjdgEoxDK24YIAJAPFP2Y/GVpff8FJbTXfhl8O/FfgL4feL9KuLXV9P1jR/sFvHcR20s29Y4y8aq&#10;ZIIsfMDukfGN2DT/AGSv2cPAfx6/bm/aYvvHejr4gt/Dvim/ks9NuXP2V5JtQuwXlQff2iPgE7fm&#10;OQeMfafgD9vr4S/Fv40aR8NfAuqXfijVL6K4mk1C1tXjs7dYojIQXkClycYGxSPf1+ev+CdX/J53&#10;7YH/AGM8/wD6cb6gCf8A4KjXuifs3/ssf8It8ONA0rwVD421lLTUYdBskso5bdIWaX5YlVctsiRj&#10;/EhYHIr6f+Bv7Inw0+Cvww0rwra+D9Fv547VE1K/vrCKee/m2/vHldlJYElsL0UHAAHFeIf8FcPg&#10;3q3xS/Zlh1bQ7SW+vfCepLqs9vCm92tDG8cxAHPy7kc4/hRjVr4a/wDBVj4F6x8K9L1nxT4pk0Px&#10;NHaRjUdFbTrmWYXAUBxGUjKupbJDbuhG7bzQB5P+yZ4R0TwJ/wAFYvjjoXh3SrTRNGtPDEn2fT7C&#10;FYoIQ0uluwRFGFG5mOBxzX6VV+W/7CPxQt/jR/wU0+L3jaz0nUNEstZ8JyXFtZ6pGEuFh87TFjd1&#10;GQN6qrjBIw4wT1r9SKAPzp/4Kq69qPjn4hfAj4H29/Lp2jeMtciGqNExHmB7mC3hzxyEMkr4ORkI&#10;cfKK+wtJ/ZY+EWjeA08HQfDnw23h9YfIa2m02J2k+XaXdyu5pDjPmE7s85zXyl/wVT+HPiXTbn4V&#10;/HTwrpratP8ADnVFvNQtkXdthWaGeKVgAT5avCQx5wJAegJr1fR/+CnX7PGp+AY/E0/jhNOl8jzJ&#10;dEuLWX7fHJtyYvLVTubPG5SUP97HNAHhH/BO0XPwN/bC+PPwBtJ7ibwrY+ZremwzsT9nCSwoOTyW&#10;eK5gBPfyQa4j9gf9nv4ffGn9qH9pPWPHPhmz8UTeHfEpGn22pL5tqhnu7/zGeE/JIf3KAbwQOeM8&#10;16D/AME1fDmufFz48/GL9pPVdLm0fSfFEsum6JHOpUywNOkjkc4YIsFum8ZBbeARtIrzX9hn9pT4&#10;cfAH9pL9pey+IHiWHw02v+Js2E1zDI0Uhgu7/wAwM6KQhHnJ97APPPFAHov/AAVW/Zm8EeF/gba/&#10;E7wd4d03wh4o8Oapa7rzQ7WOzM0Mj7BvEYXLLIYmVuowR0PH3L8DfGF38Qvgp8P/ABVfhRfa54e0&#10;/U7gKMDzJraORsfixr8/f2+P2otA/az0Xw58Bfghdt451/xDqsMt9d2UUgtYIoiWClyoyN22RmAK&#10;qsZyc9P0W+G/gy3+HHw78LeE7R2ltdB0q10uF2OSyQQrEpP4IKAOiZQykEZB4INfmj+xLH/wy7+3&#10;98YPgZJuttA8QA6poUTY2/IDcQonb/j3mlDEd4MY44/S+vzg/wCCoWl3PwT+MnwT/aK0e2ZpdF1N&#10;NL1XyQAZo1YzRxnp9+P7WhJPQqM0AN+Pqr+1H/wVA+HPw4AF54Z+G9qNX1SPO5BN8lw4I6EMfsMR&#10;HuwPoM/9v6O3v/8Agol+zHZaq7f2V9p09gjfcMh1Lp0/iKxg+2Oldd/wSl8M6j44b4sfHvxBCy6t&#10;461yWK1LkHZAjtJJsP8AdMkgjx/07jAFdH/wVE/Zr8S/FjwN4Y+IfgGG4uPHHgS5a6itrNN089uz&#10;I7GNcHdJG8aOq9wZOpwKAPuCivi74Af8FTPhB8RvB9kvjjXY/AHjK3iEeo6fqcMiwNMow7wyhSu0&#10;norEMOmDjJ0da/4KbfCzUvif4N8AfD2S58fa54g1uy0uS5soJIrOzilnRJZTI6gyFI2ZgEBX5eWA&#10;BoA+wKK+Y/jF+3XoHwd/aY8HfBq+8M6lqGqeJZdPih1O3mjWCH7XcmBSyn5jtIycdq+nKACiiigD&#10;8ztHWDUP+C3Wu/2m7O1lpSHTFk6K39jQ5C8ekk5+pNfcn7RPxs/4Z/8AhrP4u/4RjVfF3lXMNv8A&#10;2Zoyb7ht5xuAweB3r4y/4KK/CHxt8LfjZ4N/aj+G2nNql14dSOHXbKFCzCNN6+cwA3GN4pHhkYfd&#10;UKemSPbPhb/wU6+AXxF8M22oX3jGHwfqhjU3Wk65G8ckDkcqsgXZIM5wVPTqB0oA8/8ACP8AwVa0&#10;XxJ8TvB/grUPhR4t8N33ibVLXS7abVdkSq08yQiTaQCyqXBOPSvn/wDaD+OHhbxL/wAFINbj+Jnh&#10;PxH8Q/BHgKw+y6R4Z8P2C3w+17YWeaeB5EUpvkkyc8lIAQRVn9qT48eBf2if27/2Z5fhxrq+K4dH&#10;17T472WztplWI/2jDJ1dF3AIpYsuQAOTXT/HHWr79hH/AIKJXHxm1bSLu++Gfj2x+w3l9ZQ7zauy&#10;QiVPTeJbaObacbkZguSpwAWf2iP2svg98dPg74g8Hy/s/wDxJivp7CVNIvJPB9tH9gu9h8mVHWcs&#10;gDBc7RyuRgg4ri/GV5r2rf8ABG7b4t0+5g1vRr+30uF9StzHcLbJqKeUvzKGChGVB7IK+073/gpB&#10;+zjY+HV1g/E7T5oGTettDa3D3RyMhTCI96nt8wGO+K8P/bc+OmiftHf8E1vEnjvw5aXtnot9qltB&#10;bJqCKkzLDqKRFyqkgZKEgZPHXmgD6G+A9zpfgf8AYr+Hvis6XaST6T8PdP1Jm8lQ7GLTY5D8wGcn&#10;b16818q/8Erfgr4f+MHhvxl8cfiFp9n4y8b6z4guII7rVoFuBbqqRu8iK4Kq7PKwyBwqqAQCRX2B&#10;+zz4dt/F37F/wz0K7JFpqngDTLKYqMkJJp0aN+jGvh79g79ojSP2JdS8afAL43St4PvrLWJL/TtW&#10;uIHNrOroiEb1XhGESyJIRgh2BIIAIB03/BVL4HaB8K/CPhL43/D7SrXwj410DX7dJbzR7dbdZkYM&#10;ySSKgALpJGgDEch2Bz8oFL/grp4o/wCE3/ZE+EXiLyfs/wDa+q2uoeT/AHPN0+WTb+G7FZH7fX7S&#10;GhftnTeCfgN8E7k+MtT1LWo7y/1K1hcW0Coroq72Ayo8xpHcDaojHJyQN7/gsF4bg8G/spfCrw/a&#10;sz2uk6zb2ETN1KRWMyKTyeyigD64+FX7EnwV+EGl6RBo3w/0W71PTJYbqHXdUs47rUftEbB1n+0O&#10;pZH3qG+QqAegA4r4o/4J+/D3Q/2yPjx8Wfjp8R7KHxU9tqiW+i6fqSCa3tw29kJjYYPlRLCiAjA+&#10;Y43AEfqVX5Rfsx/FSw/4Jw/tIfEv4V/FGKfQ/BviC9W/0TXFt3e3WMNIIpCFXJR42VWKg7HiweMk&#10;AH6GeKP2YPhX4u17QNdvfA2jQ65oOoW+p6fqdjara3MM0Eqyx/vIwpZdyjKNlTzxX5lL+0R4M8Rf&#10;t6fFTxr8UPA3iv4m2fhm8k0XwxpWhaWmoW1gsEzxedJFJIgUnyy65z80rnAIUj7v1D/gop8Df+Eu&#10;8K+FtB8Wr4u17xHq1npNra6LA8ixtcTpCJJJWCoqqXyRuLYHCmvkex8df8O5f29PiLfeNtOu0+GH&#10;xKlkv7fWrS3aRYGeZpgQAPmETyTRsi5baUYA8BgCt+2F+0l8Lf2k/gvq/hzTvgP8RrDxaiLJour3&#10;HhKCH7JMrqSDIkzOI2UFWABznpkAjhP2lvjtrXij4O/sqeAPiBb+Ip9JvrWPUPFmk6fE/wDampxW&#10;9z9miTaxTdIywythj99lY8gGvvnxL/wUm/Z08NaF/aZ+JFnqe5N8dnpttPPcSHGQuwJ8h5/j2gdy&#10;K+Xv25NS1rx54d+A37XXgHQLu50/w66X17p1yg8+K1E6zQvLs3AJlZFcgnb5qkHqaAO0tv23vgVa&#10;eDR4Ti/Zq+Ia+GvI+zHS/wDhCLMwNHjGCpuOfqeT16143+yNeatpP7Ov7Z3hqHQ9f0LwCNB1TVPD&#10;lpr9q8E0MUtreoVIOQXMUdvu2sQCnU5zX2T4J/4KW/s8+MPCsGszePrbw/M0YafS9XgliuoGxkoV&#10;CkPj1jLA+tc34l/bA8B/tTfs7ftLWfgI6heaf4Z8F3ol1S7tjbxXTXFjeYESN8+F8g5Lqp+Ycd6A&#10;PJP+CXf7Ifwn8W/s6aX8QPFHg7TvF3iLVrq7jdtfgS8ggjimeJUihcFBwu4kgtljzgADI/a28Mab&#10;8aP26fgh+zYkK6V8NNJsRqE2jafm3hZliuJmjAXAVRBbrGu37olfBGePev8AglD/AMmR+Dv+vzUf&#10;/SyWvD/29m1D9mn9tz4SftFNplzqHhJIBpepyW0eTE4WeKQZzjc0FwSgOMmJhn0APtfxd+zv8LZv&#10;hrqOgv8ADrwudHgspBDZ/wBkQBI9qMVZfk4YHncOc85zXyv/AMEVP+TWfFP/AGOd1/6Q2Ndt8Rf+&#10;CoPwJj8Ezp4X1zUPG/iDUrdoLHQdH0u5FzLK67VVvMjVV5IzyT1wG6VxP/BFT/k1nxT/ANjndf8A&#10;pDY0AfSPg39jv4ceBPjtrHxe0m01CPxnqz3El1NLes8JM5zJiM8D29K9ur5k+HP7dGgfEb9qbxF8&#10;ELXwzqVpq2iyXkcmqTTRmCT7OQGKqPm5zxmvpugAr8zvgbGP2U/+Cpvjr4fnNr4X+JFs2oadHwE8&#10;191zHj0VXF5Co9xX6Y1+eP8AwVs8H33hG3+Fnx28PQ41zwVrcUM8ijGYmcTQFz12rLGVx/08H1oA&#10;zf23h/w0t+3Z8FfgTEPtWhaK39t6/CCChVv3rxyDoD9ngABP/Pz78/YX7TevfB3wp8PLbVfjTDol&#10;x4X0+9S4tLbWrQXaPdrG6oIoNreY+xpAAFPBJ6DNfJH/AATLtLv45/Gr43ftHatayRf25qB0fSBM&#10;Buigysjx/VIls0yP7rVi/wDBW+1Ol/FH9n7xR4osJtU+F+n6qyavboheM/v4JJo2HQtJBG4UHrse&#10;gCDx5+29+z98VPBus+GfDP7O/iHxppckD2yTWXhe1ihjYqQrxtGzPGVGSGAVgV4x1roP+CQfiC81&#10;L9kDx7ptzK0tvput3i2wZifLR7OFyijsN5dvq7V6148/4KHfAHwv8NzZeD9fj8V393aNZ6R4Z8L2&#10;EjTyMybUjEexREBkcNggA4BIxXin/BHX/k1n4o/9hu4/9IYaAOM/4JIfsq/DL4qfCzxF4+8aeF7P&#10;xXrFtr8uk21vq8YuLOGJLa3l3CBhsZ2aYglgeFXGOc9n/wAFXPB+heAfhr8EtC8NaPY6Bott4rka&#10;DTtNt0gt4d+ZH2RoAqgu7NgDqTXUf8EVP+TWfFP/AGOd1/6Q2NZ//BYr/kVPg3/2NX/tMUAfUP7V&#10;Hi/4I+AfCul6/wDGy30S906yuWfS7XVrIXzyXG3nyYCrbmxjnGFyCSOtfD3xr/bQ+Bnxo+E3ijw/&#10;4X/Z68Ra7azadcw2msxeG7aCKylWNwtwkkTOyCPaGzwcKQQBmtH/AIKZfYfC/wC2R8BvF/xE099T&#10;+EVvFHDdxPbtPAsyXLvPvQA7gUa3YpyXWJhg4xXs/wC0T/wUE+CMfwX8R+HfB2v/APCba7rWi3en&#10;6dovhu0kkdQ9uy7n+ULGiKdxzyFU4U4oA89/YP1OTxN/wS/8bWuoqt3FpFvr9taicbxGv2ZpRtz0&#10;w0z9PWuk/wCCPeh6dqH7JdxLdafa3Mv/AAkl4N80Ku2PLg4yRWJ/wTD8Pz+Lf+Ce/jjQ7bP2nU73&#10;WbKLAz80lpGg/VhXD/8ABMX9rX4WfAv4A6/4O+IfiiLwf4h03Xbq6ls9St5Vd42jiX5AqElg0bqU&#10;+8COnIoA7P8AaEjSH/gr98AY41VEXwuqqqjAADargAV5N+0H8cPC3iX/AIKQa3H8TPCfiP4h+CPA&#10;Vh9l0jwz4fsFvh9r2ws808DyIpTfJJk55KQAgivSPjD4hs/F3/BV79m7XdOdpNP1TwbBe2zOpVjF&#10;INUdCQehww4rH+OOtX37CP8AwUSuPjNq2kXd98M/Htj9hvL6yh3m1dkhEqem8S20c2043IzBclTg&#10;As/tEftZfB746fB3xB4Pl/Z/+JMV9PYSppF5J4Pto/sF3sPkyo6zlkAYLnaOVyMEHFfSH/BM/WPE&#10;upfsg+EbTxXbXttqeky3OmouoRNHN9njlPkgqwBAVGVB7IKv3v8AwUg/ZxsfDq6wfidp80DJvW2h&#10;tbh7o5GQphEe9T2+YDHfFenfs+/HTRP2jvhjZeO/Dlpe2ei31xcQWyagipMywzNEXKqSBkoSBk8d&#10;eaAPSK/Ob/gnss0n7YX7Y620ixXDeI7gRyMMhW/tC/wSPrX6M1+cf/BP29Gm/teftl3bKXW38RXM&#10;pUcE7dQvzj9KAPDf2F/jz8N/2RPFfxC8J/H3w9daL4/m1YvL4gv9Ka9cJjDRsQrSgFt0gZFZZBJn&#10;PAz+iXwUtf2fvil44f4n/CyTw3feJYbR7K8vdB2wTGKUq2LmABTkmNcM6huCAcZFecaf+2R+yV+0&#10;v4XhuPF2peFXdYsSaX46sIkntieSqmZSpIJ6xMwz3zXzd+yH4f8ABd//AMFLNf1b4BQ3A+FWn6LK&#10;uqXFt5osfMkjA8uMyclGnCMqnqY3K/IooA/VSvzh/wCCk2oXvxn/AGmPgZ+zz9vmsPD+tXEWraus&#10;LFWljeZ4lOehKJBcbR/ecE9BX6PV+cH/AAUu03U/g3+0Z8D/ANoiDTZ9R0LQLiLTNXNuu5o40naV&#10;V54BkSa4VWPG5RnqMgH2rafs0/Cex8Iw+F4/hv4XbQIo/KWyl0qGRcYxkllJLd9xJYk5znmvzv8A&#10;+CfXj1/gv+yj+094q0xEjudBvbiexRlJRZlt2EII9N+z8K+tdd/4KZfs86P4Rj1y28crrM00Ya30&#10;fTbOZ7+VyOI/KKDY2ePnKj36V8p/8E2fAR+OH7Lv7SHhP/jwm8SX09rE1wv/AB7zSWzeWWH+y5Un&#10;6UAch+w3+0l8Lvg78O217xJ8JPiH47+I+uXd1d6r4ss/D8OoxzbpnASGeScNtwAX4BMhfOcCk+NH&#10;xj0P4iftPfB34j/CH4S+OfBHiPTdZjj1651Dw6llFf27yxr8xheQE7GnRmYAlXHJ2jHo37Af7Z3h&#10;j9m7wXcfAf41m4+H/iHwvqFzFaT6hbuYHSWVpmR2UHYwd5GDn5GVlIb1+lfEH/BSr4GWPifQPDeg&#10;eJZPGeva1qNtpsFtols7RxtNKsavJM4VNoLZIUs3H3aAPmP46fCHwv8AHH/grdonhXxjYNqmgS+H&#10;o7mazErRCZoraV0VipDbdyjIBGcYr6h/ae/Yx+FPi/8AZ28XaRpXgDw7oOo6fpNxdaTfaVpkNrNb&#10;XEUbPHiRFBKsygMCcMCc8818vfHb4weFfgZ/wVr0fxZ4z1FtK8PweHI4JrxYHmETS20qISqAtjcw&#10;zgHFev8A7V3/AAUc+Etl8FfEei+AvFMfjPxn4gsJdM0yx0eKVzHJOhjErttAXbuyFzuJAAHJIAMv&#10;9gT4geGfGH/BO/HxduNPn8F+H7q40u7k1shrdrWKSOWFHB+8FMiIq852qoB6VzWoft8fsy3EN14Z&#10;8D/AzUfHemxp5bQ6L4PtEs2TGANjYcDgdYx/SvHP2gv2bfG3wV/4JYeDdIuLW4t71fEieIPFFimS&#10;bZJ0lSJZB2CE2ysOgc+2a+sfhj+31+zD8M/gRoH9i+JLHRrOy0+JR4ZsLCQXqzbAGj8pV+aQtnLk&#10;7WOWLkHNAHzx/wAErNYu7z4rftJaB4asLrwlp93uutM0W/LK+kyCe4SGJ1PR4w6o3f8AdjPSuL/Y&#10;D/aG+FX7Jf8Awm3gz45eHbrw38QG1p5Z9a1DSGu5Fh8tF8hyqtKNrrI+QpVvNzmu2/4Jt/EFNT/a&#10;c/ak8cTaVe6bHcG81p9LvE2XVuGvZ5jDIp+7IudpHYg19Iw/tdfsiftKeGIb3xbqnhG4dYvn0/xt&#10;YRR3VsSMlVMykEj1iZh6GgDpfDviD4AW+keOvj/8Kl8Nahrei+Gb/wDtG60EiIyQqi3JW5gTBDk2&#10;qYZlD4BAOK+DP2If2lfh58P9M8QeOfHvww8ffEr4n+IdTmuLzxRY6BDqMKRkjEcMkky7DnJbCjqB&#10;nCqB0v7Lvww8GfEz9tb4zad8GEuovgpqHhS70a+uoxL9j33MEcbRp5nLL5vmMit2Rivy4rd/YR/a&#10;m0n9jP8A4SX4B/HJZvBt/perS3Gn6rLbyPayCTAZSyqTsZl8xJcbWVzkrgZAPPv2vPjx4f8Aih4y&#10;+H3xA+Efwc8f+EviH4Z1VbufULvw2lkl5brhgjtA8hdgygDcMbXcHIOK6H9oP44eFvEv/BSDW4/i&#10;Z4T8R/EPwR4CsPsukeGfD9gt8Pte2FnmngeRFKb5JMnPJSAEEV9gePv+CnHwE8HrbW+l+Km8Z6vd&#10;SpDBp+gW7ylmZgoLSsFjUZPPzZxnAPSvm/4461ffsI/8FErj4zatpF3ffDPx7Y/Yby+sod5tXZIR&#10;KnpvEttHNtONyMwXJU4ALP7RH7WXwe+Onwd8QeD5f2f/AIkxX09hKmkXkng+2j+wXew+TKjrOWQB&#10;gudo5XIwQcV5R8YNY8S6l/wSH8E2niu2vbbU9J8Ux6ai6hE0c32eP7T5IKsAQFRlQeyCvva9/wCC&#10;kH7ONj4dXWD8TtPmgZN620NrcPdHIyFMIj3qe3zAY74r5m/4KGfHTRP2jv8AgnvpXjvw5aXtnot9&#10;4tjgtk1BFSZlhN1EXKqSBkoSBk8deaAPpT9nX9iP4KeBfhf4Wli+H+jazq01jbX02s63aR3l61wy&#10;LIZFlcExkMcjy9oGBivmH4e+FNK/bO/4KYfFK98eQx6/4V+HCSabpuhXal7bzIZvIAeNhhk8xbiQ&#10;g8FmXqoxX6I/C3/kmXhH/sD2f/olK/NiH4hWf7AX/BR34jap48t7qx+HnxFjlvrfWobV5UV5ZFna&#10;TCAswSUzRuqgsN6tjBGQD6L/AOCjXwa8BRfsf+PtXi8F6Bb6rpVpDJYX0Gmwxz2zG4iU+W6qGUFW&#10;IIBwQa9H/YJ/5M5+E3/YEi/9Cavlb9vL/goF8JfiX+z54w+H/gDUL7xvrOrWsfmz6bYTJa2EKTRu&#10;0s0kirx8oHyg8sASK+qf2Cf+TOfhN/2BIv8A0JqAPfa/Lz/gnT4F0L9rb4yfF745/ETT7XxXqC6q&#10;ltpFlqkInhs1bc4IjYbSUjEKISPl2sepBr9Q6/Kv9ln4oaX/AME5v2g/ib8JPims2geE9cvl1HQN&#10;fa3d4GjDOsbMVXJR4ygLAEI8TA9yAD1r/gqR+zT4O/4Z61L4meHNAs/DvjPwnc2l1FqWjW6200sT&#10;XEcTK5jAzs8wSBjyvl8EAkHyz/god8Rr34tf8E0/gn4v1Mf8TTVtZ0ye8YAAPP8A2derK4A6BnDE&#10;DsCK6D/goN+2Z4M+O3wvj+Cfwfvm+IPivxffWkEiaTC7RxxpMkyqHIAZ2eNBgZAXeWI75v8AwUq+&#10;Gj/Bv/gnX8HvBMsy3FxoeuabZ3EyZ2vMunXvmsuexcsR7EUAfYPwp/Yv+CPg34b6do9r8M/Dl7Dc&#10;2cf2m41XT47y5uCy5YvNKGc8kkAEAdgMCvk39ibw+f2d/wDgo58a/g5obyJ4On07+04LJ33CFv8A&#10;R54MH/Zju5I/Ujbk5FfQ/hv/AIKO/s7W/wAO7LUpfiRZxm2s0WSxa1uBd71QAoIfL3E54yBj3xXi&#10;f/BPnRda+Pf7UPxa/ac1HSrrSfDutK2kaAl3kNcRhok3j+95cVtEhIJXc7AZ28AH6K18Af8ABav/&#10;AJNZ8Lf9jna/+kN9X3/XwB/wWr/5NZ8Lf9jna/8ApDfUAZngv9k39rC/8G6Dc2H7Tf2KxmsIJLe2&#10;+xMfJjMalUzjsCB+Fe3fCj4Q/F74U/DL4rf8LV+KX/Cy/t+jt/Zv7gx/YtkNx5vUc798X/fuvfPh&#10;b/yTLwj/ANgez/8ARKUfFL/kmXi7/sD3n/ol6APyM/4J4fAn46/E/wCCutar8MfjP/wrrQIfEE9t&#10;Ppf2cyebci2tmabIHdHjX/gFfYPw/wD2Wv2pPD/j3w1qviD9pD+3dAsdTtrnUNL+xsv2y2SVWlhz&#10;jjegZfxrwz/glF+018LPgx+zv4i0Txv440nw1q1x4quLyK0vpSrvC1pZoHAA6Fo3H/ATX2rbft3f&#10;s/3lxFBD8VvD0k0rhERZ2yzE4AHy+tAHz9/wV++F91qnwY8M/FDRd9vr/gPVo5ftUQ+aO3ndF3e5&#10;WdLcjPAy3rXp/wAbv2rLWx/4J/3vxe02YW19r3h2JLBUb5or66UQ7R6tFI7k/wDXI17/APFb4e6f&#10;8WPhp4o8G6ooNjrunT2EjEZKeYhUOP8AaUkMD2Kivw2+Hep+L/jFZfDT9kPUbaaBNJ8d3kmo7Hx5&#10;UK/61B7xf8TCQ+u9ccigD9R/+CY/wcHwh/ZH8KyT24h1bxNu8QXjFcMRMB5A9eIFh47Et61tf8FH&#10;f+TJ/in/ANeMH/pVDX0bZ2cOn2kFrbRLDbwIsUUaDCoqjAA9gBXxp/wUY+P3w3m/Zn+KngVPHGht&#10;4yFvDb/2EL5PtnmC4hYp5ed2QoJxjpQB6p+wT/yZz8Jv+wJF/wChNXvtfIn7AXx/+G1z+zz8J/As&#10;XjjQpPGQ0pLc6Et9GbvzF3syeXndkKCcY6CvrugCjrmpHRdE1DUFtpLxrS3knFvCMvLtUtsUepxg&#10;fWvif/h5prP/AEbV8U//AAWP/wDEV9zUUAfkD+w7+2ZqPwZ0X4kwW/wc8b+MRrPiy61R5NDsmlWz&#10;Z1QeRLhTiRccj3FfoJ+zN+1JfftE32v2938MPFnw9GlRwyLJ4ltWhW68wuMR5UZK7Of94V4n/wAE&#10;q/8AkWfjf/2UK/8A/QI6+5qACvzY/wCC3f8AySX4b/8AYbn/APRBr9J6/Nj/AILd/wDJJfhv/wBh&#10;uf8A9EGgDrv+GQ/2u/8Ao6X/AMkW/wAK+iv2Y/hP8Tfht4Z17T/iv8Q1+Jt3fXCtbXDwFFhh2bWj&#10;Kkcgnmvb6KAPzS/4J8s/7Nv7Znxr/Z+u3kj0u4lOq6Ispz8keHjA9We2njY/9cDVz4kKP2pf+CrP&#10;hXwrgXnhX4V2A1C8T70ZuU2zE+n+uktI2B/55NVb/gpVDcfs7/tKfBX9o3SbNpY7W5/srV0hwpmV&#10;NzBP9+S3kuUyegjX0rsP+CS/gvUda8G/ET41+IU3a78QtemlSYnIaGKRy7L6AzyTLj/pktAHD/tI&#10;xwah/wAFgPgpBqjFrSHS7R4FkHyh1a9ePHH/AD1C/jX6ZV8C/wDBT79n7xfq954H+Ovw2tZr7xj4&#10;DmRri1tojLK9tHL58UqovLCKTfuXusrHopz3XwV/4Kj/AAO+J3hO0u/EHiWHwJ4hWJTe6TrCOqxy&#10;dG8qYKUkTOcchsYyq0AfYFFfJFh/wUm+Gnjv41eD/ht8OftfjS/1u++z3WqQ28kFnZxBSzuC6hpG&#10;wMcLtHUtxg7nir9ujQPCv7W2mfAWXwzqU+s30lvGurJNGLdfNh80Eqfm4HFAH03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B5x8Rv2b/AIW/F28F74y8AeH/ABDfgBftt5YRm42jovmgB8e2cVa+&#10;GvwD+HHwdMreCfBGh+GZpRtkuNPsUjnkX+60uN5HsTiu9ooAxPGngrQ/iL4Xv/DniXTINZ0O/QJd&#10;WN0uY5VDBgGH1UH8Kk8I+EdH8B+G9P8AD/h/T4dK0XT4hDa2VuMRwoOiqPTmteigDjY/g74Kh+Jk&#10;vxDTw5ZL42mg+yya2EP2hotoTYTnptUDp2qx8RPhX4O+LmiLpHjTwzpfifTVfzI7fVLVJhE+Mb0L&#10;DKNgkblIOCa6qigDzvwX+zt8L/h3oOqaJ4c8AeHtK0rVQo1C1h06Irehd2wTbgfMC73wGyBubHU1&#10;yqfsR/AOPV11JfhH4TFyr+YF/syPyc/9csbMe23Fe3UUAfPv7dVnBp/7F3xUtbWCO2todBkSOGFA&#10;iIoKgKoHAA9BXkH7FH7MXwn+Ln7Hvws1Xxh8PfD+var9gmVr+6sk+0OBdTgBpAAzADoCSBX2zfaf&#10;a6pZy2l7bQ3drKNskE8YdHHoVPBFJp+m2mkWcVnYWsNlaRDEdvbxiONBnPCgYHJNAGZ4N8D+Hfh3&#10;oMGieFtC07w7o8JJjsdLtUt4VJ6ttQAZPc9T3rl/id+zv8M/jNdW11438D6L4lvLdfLiur60VpkT&#10;OdokGG25525xXolFAHl2tfsu/CXxB4K0/wAIX3w90GTwxp9x9qtdKjs1igimKlTIFTGWIZgSeTk1&#10;tfEj4J+Bfi9oNhonjPwxY+ItJsJRNa2l8hZInCFAwGeu0kfjXb0UAFcZ4D+Dfgn4X6v4h1Twp4bs&#10;dD1DxDOtzqtxaIQ95KGkYO5J5OZZD/wM12dFAHG/D34O+CvhRca1P4Q8OWWgTa1OLrUXs0Km5lBY&#10;h3yeTl2/M0fEj4O+CvjBb6bB4z8OWXiKHTZ/tVml6hYQy4xvXB64rsqKAIrm2hvLeW3uIknglQxy&#10;RSKGV1IwVIPBBHavF739iX4Cahqh1Gb4SeEzcltxEemRpGT7xqAh/KvbaKAOdX4d+F4/BN34Pg8P&#10;6baeFbq1lsZtHtLZILVoJEKSR+WgACspIIHrSfD/AOHXhr4VeF7bw54R0a20DQ7dneGxs1KxozsW&#10;YgZ7sSfxro6KAOM1n4N+CfEXxG0jx9qXhuxvPGWkwfZrHWZEJnt4syHYpz0/eyf99mmfFH4KeBvj&#10;Xp9lY+OvDFh4ntLKUzW0N+hZYnIwWGCOccV21FAFPR9Js9A0my0vTrdLTT7KBLa3t4xhYo0UKij2&#10;AAH4VcoooAK898N/s+fDjwh8Q9R8d6L4O0vTfGGotM93rEEWJ5mlbdKWOerNyfWvQqKACvI/EX7I&#10;3wW8WeKpfEmsfDDwxqGtTSedNdTadGTM/d5Fxtdj3LAk165RQBwdz8B/h9d/EDSPG8nhLTD4r0iB&#10;bWw1RYtstrEquqomOFUCRxjH8Rq1J8HfBU3xMi+Ib+HLJvG0MH2WPWyh+0LFtKbAc9NrEdO9dlRQ&#10;BT1jSbPX9JvdL1G3S70+9ge2uLeQZWWN1Kup9iCR+NYnw7+Gfhb4S+Go/D3g7RLXw9oscjzLZWal&#10;Yw7HLNgnqTXT0UAeQXn7IHwS1DxU3iO4+FnhabWWl89rhtMjw0mc72TG0tnnJGc8100XwP8AAcHx&#10;KT4gxeFtPj8aJALZdaWPE6xCPyggOcAbPlxjpXc0UAcb8Svg34G+MenQWPjfwnpPii2t2LQLqdqk&#10;rQk9TGxG5CcDO0jOKyNL/Zt+Fuh+AdV8E6d4D0Ow8K6sVOoaZa2ixx3ZUgqZduC5BVeSSeK9JooA&#10;yPCPhHR/AfhvT/D/AIf0+HStF0+IQ2tlbjEcKDoqj05rzzxx+yX8GfiRrEureJPhn4a1PVJm3zXr&#10;aeiTTN/ekdAC592Jr1qigDlfAPwr8G/CvTnsPB3hXR/C9o5zJFpNjHbiQ+rbANx9zk11VFFAHG/E&#10;L4O+CvivcaLP4v8ADllr82izm6057xCxtpSVJdMHg5RfyFHxE+DfgT4uWqW/jXwfoniiOMYibVbG&#10;Od4v9x2G5Op+6R1NdlRQB5f8Ov2X/hN8JdW/tXwh8PfD+hargqt/bWSfaEB6hZGyyg9wCM16hRRQ&#10;AV+a3xC/bS/Y5+I3jbVm+J3wym/4SvS7uSwubvUNBineZoXKf62Jyzr8vAkAx0xX6U1j6x4N0DxB&#10;Ms2qaHpupTL0kvLSOVh07sD6D8qAPzQ+Gcll+2/+1l8Lde+HHw+m8G/A/wCFZa6iup7COzimuhIJ&#10;FWJI8puMkcHygkgIzNgsFr9PNW0mx17TbjT9TsrfUbC4QxzWt3EssUqnqrIwII9iKmtrWGzgSC3i&#10;SCFBhI41Cqo9AB0qWgDxFf2I/gGmq/2iPhF4S+0bt+w6ZGYc/wDXLGzHttxXovij4W+EfGfgOfwV&#10;rPh3T73wlMsaPoxgCWxWORZEARcAAOisAO4rqaKAPHNc/Y5+CHiWPTl1L4W+GLr+z7eK0t3bT0V1&#10;hjULGhYAFwqgAbielem+FvCeieB9DttF8O6RY6FpFqNsFjptukEMY/2UQAD8q1qKAPNPiT+zT8K/&#10;jBq0Wq+M/AOheItUjURi+vLNTOVHRS4wzKOwJIFN8QfszfCrxRoWgaLqPgHQptI0GRpdLsY7RYob&#10;R227mREwATtXJ74r02igDkfiD8IvBHxYsktPGfhLRfFEEf8Aqxq1jHcGL3RmBKH3Uiua+Hv7LPwi&#10;+FOtLq/hP4deH9E1ZOEv4LJDPH67HbLL/wABIr1OigCtqGnWmr2M9lfWsN7ZzoY5be4jEkcinqrK&#10;Rgj2NeNN+xH8A31X+0T8IvCX2jdv2DTIxDn/AK5Y2Y9tuK9uooApaNomneHdMt9O0mwtdL0+3UJD&#10;aWcKwxRKOgVFAAHsBXnXxA/Zb+EXxU1Z9U8V/Dnw7rWqOcyX89gguJP9+RQGb8Sa9SooA474d/Bz&#10;wL8I7OS28FeD9F8LRSjEp0qxjgeX/fZRuc+7E9Kb4N+Dfgn4e+JvEfiLw34bsdH1vxHObnVr62Qi&#10;S9lLvIXkOeTukc/VjXZ0UAIyhlIIyDwQa8ij/ZC+CcPir/hJE+FnhVdZ83z/ALR/ZcWPMznfsxt3&#10;Z53YznmvXqKAOL0T4M+CPDfxF1bx5pnhqxsvGOrQfZb7WIkInni/d/Ixz0/cxf8AfArtKKKAGSxJ&#10;PE8UqLJG4KsjDIYHggjuK8auP2L/AIE3WvHWZfhN4Te/MnmknS4vKZuuTFjYefVa9oooAhs7ODT7&#10;WG1tYI7a2hUJHDCgREUDAVQOAB6CvzH/AOCfnwo8GfFz40/ta6Z408LaT4osY/FMDxQ6paJP5TG6&#10;1QFkLDKHHdSDX6fVn6X4d0rRJ7qbTtMs7Ca7bfcSWtukbTMCSC5UDccs3X1PrQByHwx+APw4+DLX&#10;L+B/BOi+GJ7kbZrjT7NEmlXOQrSY3FQexOK7+iigArmviF8NvDHxY8MzeHfF+iWniDRJnSWSxvU3&#10;RsyHKnHqDXS0UAYXgfwLoHw18K2HhrwtpNtoeg2IYW1hZptiiDOztge7MzH3JrdoooA8r8ffsr/C&#10;D4o6vJqvin4b+HNY1WVt0t/NYItxKfV5FAZuvcmt34dfBH4ffCOFo/BfgvQ/DBcBZJdMsI4ZZAP7&#10;8gG5v+BE129FAHnvin9n34c+NviBpfjjXfCGm6p4t0toHstXuIyZ4Ghk8yIqc8bXO4e9ehUUUAFF&#10;FFABXjniv9jr4IeNtUl1LWfhZ4Xur+Zi8twmnRwvKx6s5QLuPucmvY6KAOO+H/wd8CfCm3aDwb4O&#10;0PwwjDDnSrCK3eT/AH2VQW/Emug8QeHdK8WaPc6TremWes6XdLsnsdQt0nglX0ZHBVh9RWjRQB4l&#10;ZfsS/ATT9UGow/CTwmLkNuAk0yN4wfaNgUH5V6H40+FvhL4ieDX8JeI/D9jqvhl/LzpUsQEHyMGQ&#10;bVwAAQCMeldVRQBn+H9B0/wroOm6JpFpHYaTpttFZ2dpCMJDDGgSNFHoqqAPpXL/ABM+B/w/+MsF&#10;vF448G6N4o+zjEEmpWaSywgnJCSEblB7gEZruKKAOH+GfwP+H/waguIvA/g3RvC/2gYnk02zSKWY&#10;A5AeQDcwHYEnFS/FD4N+CfjTpFppfjnw3Y+JtPtZ/tMFvfIWSOXaV3gAjnDEfjXZ0UAFct8QfhX4&#10;O+LGlJpvjPwvpPiixjYtHDqtnHcCJjjLJuBKngcrg11NFAHmPw7/AGY/hN8JdSOo+EPh54f0LUu1&#10;9b2KG4TjGFkYFlHsCBXaeLvBfh/4gaHNo3ifQ9O8Q6RMQZLHVLVLmFiOhKOCMjse1bVFAHi+g/sX&#10;/Arw1qy6lp/wn8KxXiNvSSTTY5QjZyCquCFI7YAxXsn2eL7P5HlJ5G3Z5e0bduMYx6Y7VJRQB4tr&#10;X7FvwJ8Qaw+qX3wn8KyXsj+Y7x6bHErtnJZkQBWJPXI575r0G0+F3g/TvBF74OsfDGlad4VvbaWz&#10;uNHsbRLe2khkUpIhRABhlYg/WuoooA5z4f8Aw68NfCrwvbeHPCOjW2gaHbs7w2NmpWNGdizEDPdi&#10;T+NaHiXwxo/jLQ7vRdf0uz1rSLxPLuLHUIFmhlX0ZGBB/EVp0UAeX+A/2X/hL8L9QuL/AMKfDzw/&#10;od/OjRvd2tkgm2MMMqufmVSOoUgV0Pwx+Efg34MaDcaJ4I8PWXhrSbi5a8ltLFCqPMyIhcgnqVjQ&#10;f8BFdfRQB57oP7Pvw68MfEa+8faV4Q02x8ZXzSvc6zDGRPKZDmQsc/xd69CoooAKwvHHgXQPiV4V&#10;v/DXinSbbXNBvgoubC8TdFKFdXXI9mVWHuBW7RQBzXw9+G3hj4T+GYfDvhDRLTw/okLvLHY2SbY1&#10;Zzljj1Jq/wCKvCeieONBu9E8RaRZa5o92uyew1C3WeGUdfmRgQeefataigDy/wAA/sv/AAl+Ft9c&#10;X3hP4e6Bod9cRtE93a2aibYwwyhzllUjqAQK2fhv8E/Avwh0G/0TwZ4YsfDuk38pmurSxQqkrlAh&#10;YjPXaAPwrt6KAOQ+GPwj8G/BjQbjRPBHh6y8NaTcXLXktpYoVR5mRELkE9SsaD/gIpnxI+Dvgr4w&#10;W+mweM/Dll4ih02f7VZpeoWEMuMb1weuK7KigDC8aeBfDnxH8Pz6F4q0PT/EWjTkGSx1K2SeJiOj&#10;bWBGR2PUVxngr9l/4TfDmz1S28NfD3QdGTVLd7O9e2s1Ek8LqVeNpPvbSCQVzjmvUKKAOU+G3wr8&#10;JfB/w62g+C9Bs/DmjtO1ybOyUrH5jABmwT1IVfyrkvGH7J3wb+IHieXxF4i+GnhrVtbmfzJ7240+&#10;MvO396XA/eHgctmvWKKAOEuvgX8P7vxx4f8AGEnhLSx4l8P2aafpOoRwhHsrdQ4WKILgKgEsgAAw&#10;AxrqvEHh3SvFmj3Ok63plnrOl3S7J7HULdJ4JV9GRwVYfUVo0UAeJWX7EvwE0/VBqMPwk8Ji5Dbg&#10;JNMjeMH2jYFB+VezWdlb6baRWtpBFa20KhI4YUCIijoAo4A+lT0UAFcZ4N+Dfgn4e+JvEfiLw34b&#10;sdH1vxHObnVr62QiS9lLvIXkOeTukc/VjXZ0UAeP+Lv2Pvgl471R9S1v4W+F7zUJDmS5XTo4pJT6&#10;uUC7z7tk13/gf4eeF/hloaaN4S8PaZ4a0pGLCz0u1S3jLHqxCgZY9yeTXQ0UAFeIfteftBeDP2c/&#10;hda6z4/8OXXijwtrGpR6Jd2Nraw3I2ywzSbpIpWVHTEJBBP8Qr2+o5oI7mF4po1licYZHUFWHoQa&#10;APy8s/20v2Pfhqx174VfCD+0viFIP+JVaweHkjkjum+4A7MfL+Y4JhBbsAa+jP8AgmT8A/EfwP8A&#10;gDd3PjG0ew8VeKtUk1q6tJkCS28bIiRxyKPut8rOV7eZjAINfUOl+C/D2iXpvNO0HTLC7Oc3FrZx&#10;xyc9fmVQea2qAOE+JXwJ+HXxiER8beCdD8TywrsiuNSsY5Zol/upIRuUewIqj8Ov2bfhX8Jbz7b4&#10;P+H/AIe8P3+CPttpYRi4APYSkF8e2cV6TRQBwHiD4A/DjxZ4zn8Wa54L0bWfENxaGwmvdQtVnMlu&#10;RgxMr5Urg4wRWN4J/ZP+Dnw58RJr/hv4a+G9J1mNt8V7Dp6GSBs53REg+WeeqY9K9YooAgvbK31K&#10;zmtLuCK6tZkMcsEyB0kUjBVlPBBHY15V4W/ZH+C/gnxNH4h0P4Y+GdN1mF/MhuodOj3Qt/ejBGEP&#10;uoFeuUUAcR4P+CfgXwD4s8Q+JvD3hiw0nXvEMjzarf26ESXjvIZGaTnkl2ZvqTXJeKv2N/gf401S&#10;TUdY+Ffhe5vpCWkuI9OSFpGPVnMYXcfc5NeyUUAYXgzwJ4b+HOhxaN4V0HTfDmkxHKWWl2qW8QJ6&#10;nagAJPc9T3rJ+I/wY8B/F+0it/G3g/RfFEcIIhbVLKOZ4c9djkbk/wCAkV2dFAHl/wAP/wBl74R/&#10;CvU11Lwn8OfDmi6mpyl/Bp8ZuI/92VgWUewIrv8AxB4d0rxZo9zpOt6ZZ6zpd0uyex1C3SeCVfRk&#10;cFWH1FaNFAHiVl+xL8BNP1QajD8JPCYuQ24CTTI3jB9o2BQflXeePPg94K+J/hODwv4p8M6frPh6&#10;CVJotNnixBG6AhSqrgDAYgfWuxooAr6fY2+l2NtZWkSwWtvGsMUS9ERQAqj2AArnviJ8LfB/xa0P&#10;+x/GfhrS/E+mht6W+p2qTCNsY3ISMo2P4lINdTRQB5do/wCy78JPD/g3V/CmmfD3QLDw/rCqmo2d&#10;vZqgu1VgyiVh8zgMARk8V3XhHwjo/gPw3p/h/wAP6fDpWi6fEIbWytxiOFB0VR6c1r0UAFcl8Rfh&#10;L4L+LmkrpnjXwtpPiiyQlo49UtEm8pj/ABIWGUPupBrraKAPO/hn+zv8Mvg3czXXgnwLofhu8mXZ&#10;Jd2Nmizsv90yY3bfbOK+RP8AgtX/AMms+Fv+xztf/SG+r7/qhrGg6Z4itVttW0601O3VxIsN5Asy&#10;BgCAwDAjOCRn3NAHjNr+x78EfFUOma5qvwr8K3mqS28Uss7aZGPOcoCWkUAK5J6lgc969s03TLPR&#10;dPtrDT7SCxsbaNYoLW2jWOKJAMBVVQAoA6AVOiLGioihVUYCqMAD0p1ABXIfE74R+DfjPoNvonjf&#10;w9ZeJdJt7lbyK0vkLIkyo6BwAeoWRx/wI119FAFfT7G30uxtrK0iWC1t41hiiXoiKAFUewAFGoWN&#10;vqljc2V3Es9rcRtDLE3R0YEMp9iCasUUAeBf8ME/s9/9Em8O/wDfhv8A4qpbb9hH9n+zuIp4fhT4&#10;ejmicOjrA2VYHII+b1r3iigArz3R/wBn34ceH/iVd/EHTvB2l2fjS7aR59aiixcO0gxISc9WHWvQ&#10;qKACvGvF37HHwU8feJdQ8Q+Ifhvoer61qEnnXV7cwkyTPgDcxz1wBXstFAHj3gr9j/4MfDnxRYeI&#10;/DPw60XRdcsGZ7W+tYSskTFSpIOe6sR+New0UUAFFFFAFe1sLaxDi2tobcO25hEgXcfU46mrFFFA&#10;BXE/FH4KeBvjXp9lY+OvDFh4ntLKUzW0N+hZYnIwWGCOccV21FABRRRQBy3xH+F/hP4veGzoHjPQ&#10;bPxFoxmW4+x3ybk8xc7W+oyfzrQ8HeDdE+H3hnT/AA74c0y30fRNPj8q1sbVdscS5JwB9ST+NbNF&#10;ABXkfjX9kf4L/ETWJdV8Q/DLw1qOpzNvmvDp6Ryyt/edkALnnq2TXrlFAHI/D74Q+B/hPZva+DPC&#10;Oi+F4ZBiT+ybGO3aT/fZQCx4H3ielZepfs+/DrWPiZb/ABEvfCGm3Hja3ZHi1x4z9oQomxCDnsvF&#10;eh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eAftCftwfDH9mHxVYeH/AB3Pq1nfX1mL63e0&#10;09p4pIy7IcOpxuDIcr1GQe4oA9/orjvhD8WvDfxy+HekeNvCV297oOqK5t5ZIzG+UkaN1ZTypDIw&#10;x7VzH7RH7T3gL9l7w9pes+PL+5tLbUro2lrHZ2zTyu4Qux2j+EADJ9WX1oA9Yoryv9nr9pPwb+09&#10;4W1DxF4HfUJ9Jsbw2Ek99ZtbhpgiuVXPXCumf94V6pQAUUUUAFFFFABRRRQAUUUUAFFFFABRRRQA&#10;UUVyPxc+Ilt8I/hf4p8a3lpLf2mgadNqMtrAwV5VjQsVUngEgd6AOuor5H/ZG/4KK+Gv2uviRqXg&#10;/RvCWraDdWOkyas1zfTxOjIk0MRQBeckzg/8BNfXFABRXjX7Vv7S+l/so/C+Pxtq+jXmuWj6hDp/&#10;2WykRJN0iuwbLcYGw/nWJ+x/+2Bo37YHhnX9a0XQL/QIdHvEs5I7+VHaRmTfkbegxQB9AUUUUAFF&#10;FYnjjxRF4H8F6/4jnge5g0fT7jUJIYyA0ixRtIVBPGSFxQBt0V8a/st/8FL/AAv+1N8VofAuk+Dd&#10;X0S7ks5rz7Ve3ETxhYwCRhecnNfZVABRRRQAUUUUAFFFFABRRRQAUUUUAFFFFABRWZ4k8TaR4O0O&#10;81nXtUs9G0izQy3F9fzrDDEo7s7EAD618qeIP+Crf7OWhanJZx+LL/VvLba1xp+k3DRZHXDMq7h7&#10;jIPY0AfX1FeM/Bv9sX4OfHy6jsvBXjvTtR1VwSul3G+0vGwMnbDMqs+B1Kgj3q3/AMNQ+Bf+Ghv+&#10;FK/ab3/hOvs32ryPsreR5fk+dnzemdnb14oA9boor5w+Ov7f/wAIv2dPH0ng/wAZ3+qW+tR28d0U&#10;tNPeZPLkBKncD14NAH0fRXhX7O37aHwz/aj1jWNM8CXmo3V1pUCXNyL2ya3ARm2jBPU5Fe60AFFV&#10;tS1K00fT7m+v7qGxsbaNpp7m5kEccSKMszMSAqgAkk8CvlHxd/wVP/Z08J6tLp48YXOtyRMVkm0j&#10;TZpoQR6SFQrj3Qke9AH1vRXlXwR/ak+F37RVvM/gHxfZa3cwLvn09g8F3EucbmgkCvtyQNwG3kc1&#10;6rQAUUUUAFFFFABRRRQAUUV478EP2rfAP7QnijxboHg+5vp9R8LyLFqS3Vo0Koxd0G0n73zRP09K&#10;APYqKKKACiiigAooqpq2q2ehaXealqNzFZafZwvcXNzOwWOKNFLO7E9AACSfQUAW6K+ff2Y/2u7T&#10;9qrVPElx4W8H6rZeDtHuXtY/E2oypHFeyA8LFEMsSVIY5xtBAPJxVL4vf8FCvgT8E/EN74f8QeMv&#10;P1+xlMNzpul2c11JC4OGV2VdisO6lsjB4oA+j6K8I+BP7b3wc/aM1Y6P4N8WJLr2xpBpOoQSWly6&#10;jklA4AkwOSELEAEnFex+KPFGj+CfD99ruv6na6No1jGZrq+vZVihhQd2YnA5wPckCgDUor5Ei/4K&#10;sfs4S+IBpg8YXixGTyxqLaRdC2znGc7NwHuVxX1boeuad4m0ay1bSb231LS76Fbi2vLWQSRTRsMq&#10;6sOCCCDkUAXqK5T4qfE7Qfg38P8AWvGnie5a00LSIRNdSxruYAsEAVe5LMoA6kkCrXw98daV8TvA&#10;+heLdDeWTR9as4760eaMxuYpFDKSp6HB6UAdDRXmPxu/aX+Gn7OdhZ3XxC8VW3h/7aHNpbtHJNPc&#10;bMbtkUasxALKM4wMjJrxnwf/AMFSv2dvGGvQ6SvjC40eWZxHFcatp01vbsxPGZNpVB7vtHvQB9aU&#10;Vz3jDxJf6L4Mv9b0DRn8WXcFv9pt9Ns7lI3vFxnbE7fKWI+7kgE4GRnNeX/sq/taeFv2rPDOrX2i&#10;2d3oWtaNdm01TQdSwLq0bJ2MwH8LbW+hVgeRQB7jRRTJZkgieWV1jjQFmdjgKByST2FAD6K+TPF/&#10;/BUr9nPwjqD2Q8aTa3NG2120fTZ54h9JCoRh7qSOa9a+A/7VHww/aUs7uXwB4og1e4swGurCSN7e&#10;6gUnAZopAGK543DK54zmgD1miiigAor52+NX7f3wQ+AviKXw/wCJfFwn1+Bttxpuk20l5Lbn0lKD&#10;ajf7LMG9q7L4D/tTfDH9pSxu5/AHieDWJ7MA3VhJG9vdQA8BmikAbbnjcAVzxnNAHq9FeO/tGftX&#10;eAP2WbHQ7vx5dX1rDrMksVobK0a4JaMKWyB04da8P/4e6/s7/wDQW17/AME8n+NAH2lRXn3wM+Of&#10;hX9ojwDD4y8GzXNxok08tskl3AYX3xnDfKecZr0GgAorx343/tW+Af2e/FHhLQPGFzfQaj4okaLT&#10;VtbRpldg6IdxH3fmlTr617F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V+fn/BZ&#10;T4Nr4y+AOjePbS336j4Q1AJPIo5+xXJWN8+uJRb49AW9TX6B1y3xU+H9j8Vvhr4o8HalxZa7ptxp&#10;8jd08yMqHHupIYe4FAH5+f8ABFP4wHWfh340+Gt5OWn0S8TVrFXI/wCPecbZFX2WSMMfeevAP+Cy&#10;Xxh/4TT9obSfA9rPvsPB+nATIDwLy5Cyyf8AkIW49juryj9h34pH9kr9si0Hi2VNKsYZ7zw1r7SN&#10;hYAWKkk9gk8URJPZT06079nbw7eftoft62OoapAz2er6/P4j1SJwHWO0jczmFv8AZICQj/fFAH6x&#10;/s56T4a/Yl/Ym8NXHjW7i0G203TRqmtTSj94bu4PmNFgcvIGdYVA5OxQK+Utc/4LOa94i1+7tfh1&#10;8HJ9X0+3BcSXt3JLcNGD99ooYyIx0/ib610X/BbrxFqFn8LPhvokMzpp1/q9zc3MakgO8MKiPPqB&#10;5znHrj0ruf8Agjj4P0nR/wBlm6121t4/7W1jW7n7bc4HmMsQVI4yf7qjcwHrIx70ASfsof8ABVrw&#10;b+0B4wsfB3inQm8BeJNQcQ6fI14LiyvJScLEJCqGORuiqwIY8BskA+4/tZftleB/2RfC9rfeIzNq&#10;muahuGnaDYsv2i4x952J4jjBIBc9zgBjxX4+f8FKPDll8Of23vGzeHB/ZfmS2eqqLX92YbmS3ikd&#10;1I6EybpM+rVD/wAFKvHGr+OP2p9Rl1eUubPRNHigTGFRZdPguXAHYebcSn8aAPqU/wDBaHxw1udc&#10;T4KQf8IwJfKNx/aM5UN/c+0eTs3Zx/D+FfbP7Iv7bPgf9rzQrt9CSbRPEunIH1Dw/fOrTRKTgSxs&#10;OJY88bgAQcBlXIz3PhX4R+FT+zxpnw6GnW58JS+H00xrXaCjQtCFZj6scli2c7jnOea/E3/gl/4j&#10;1Dw/+2z4AjsZmji1L7ZY3ca9JoWtZX2t7B0R/qgoA+zvi1/wVs174XftDeIvAE/gnR20XR9efS5d&#10;Vlu5vMECy7GlKAdQuTgeldF4Y/4K2WHxP/aR8KfD3wV4L87wzrGrw6Yde1O5aOeRXcL5qQBfkHcB&#10;mJPGQvSvz3/aN0+21f8A4KBeMrC8hW4s7rx20E0L/ddGuwrKfYgkV+8OnfBfwLoOkrYaJ4Q0HQ44&#10;ojHbtp+mQQmDIIDJtUYIznIoA+IPj/8A8FhvDfgPxpeeFfhv4Rk8e3VrObV9WluzBayTA7dsCqjN&#10;MN3G7Kg4+XcCCeU8Lf8ABYzxHpvirTtH8f8AwYn0dL6ZI1lt72SCVFYgBhFNF8/J/vL1/P4l1H4b&#10;/Gr/AIJ//G+28SSeG5rW/wBCnl+w61Pp5utMvImV496vjbhkY8bldc87WFfUvgX/AIK2aH8VLjT/&#10;AAx8ffhfoOp+HZ54/N1TTo3kSzcEbZvs0vmMdp53I4YY+UE8UAfSn7en/BQfX/2QPiJ4e8OaT4R0&#10;3xDDqmlf2g895cyRMjec8e0BRyMID+NeMeLv+C2Vpp/hXQB4e8BJqviae1SXVmurt4LK0mPWGIbS&#10;8uBjLHaM9N1eY/8ABa6aO5+OXw/mhkWWKTwwHSRCCrKbqYggjqCK+3v2IfgP8OPEP7GXgGLU/Anh&#10;6/Gt6OsmpPcabC8l27FstI5XczdMHORgYxgUAZv7EP8AwUc0P9rTWrvwpqmg/wDCI+M7e3N1FbJc&#10;+fb30SkbzExVSrLkEoQeOQTg40/2xP8Agoz4I/ZP1QeGl0648YeOGhWdtItZhDFaowyhuJiG2Fhy&#10;EVWbGCdoKk/lL+yCr+B/2/PA1noUjSw2viuTTYpM7y1szyQOSR1zEzc9O/SuZ8VeKvGHi/8AbN1j&#10;XdJsY/E3jS48YTS2Fjdwi4jnnW5YQxeWxwyjaihTxhQOlAH2+v8AwWc8Z+H9Ssp/FHwVWx0S8O6I&#10;i+mglePI+aNpItsmAewAPHIr6o+Kvx68KftJf8E/Pid438H3Esmm3PhrUYZre5UJcWk6wnfDKoJA&#10;cZB4JBDKQSCDXw38eP8Aht39pDwDJ4Q8a/Cn7XpLXEd0jW+lQxzRSoeGR/MJU4LKcdQxHeul/Zj+&#10;DHxO+CP7Fn7Vek/EDwtfeGLK60EXWmpehR50ht7lZyuGPQLB6dR17AHCf8EVP+TpvFP/AGJl1/6X&#10;WNfaf7Zn/BTbwv8Asv8Aid/Bmh6IfGnjOFFe8h+1fZ7XT9y7lWRwrM0hBVtgAwGGWB4r4s/4Iqf8&#10;nTeKf+xMuv8A0usa8C+FegwftDftxaTp/jCZru28SeL5JNT3OczqZ2kePOcgMBs46A8UAer/ALVn&#10;/BSi5/aw+Bz+B9Y8EReHtRj1W31GK+sb4zQuqLKrIyMgKn5xghjnngV9Uf8ABET/AJJL8SP+w3B/&#10;6IFbP/BWj4YeDvBP7Iumf8I94U0XQza6/Z28Dadp8UDRRmKbKKVUEKcDI74FeAfsI+KNR8G/8E+/&#10;2m9X0m4a01CBGWG4jJDxF7XZuUjowDEg9iBQB9BfHv8A4K9eG/BXja58I/DHwhP8RtSt5mtZNR+0&#10;GG0eYZBWBUR3nAIxuG0HHylgQa47wB/wWeaz8ZR6N8U/hjceGLRpFSa806eR5rTOMM9tKgZlAJJI&#10;bOOiseK+GP2J/EXxj8KfEjVdT+Cfhe38S+KY9NZJ/OskuWtrdpEDOm5htJbapI5wcdCa9a/aM+D/&#10;AO15+1Jrmk6x44+Ety+pabbtaw3GnWENu7xFt21yJDuAOSM9NzetAH7e6PrFl4g0ix1TTLqK+06+&#10;gS5trqBg0c0TqGR1I6gqQQfQ1xv7QH/JB/iR/wBi1qX/AKSyVwX7CHhnxZ4L/ZN+Hug+N9Mn0bxL&#10;pttcWtxY3P8ArIo0uplgB5P/ACxEZ69+3Su9/aA/5IP8SP8AsWtS/wDSWSgD8Iv2Cvj94b/Zp+O0&#10;njnxSt3Np9ro15DHbWMW+aeZwoSNckAZIPzMQBj8K+v9K/4LhXbeKozqXwqhi8NNJh1tdXL3kaZ+&#10;8C0QRyBztwuem4da+cf+CVvgvQPHX7W2mWHiPRbDXrCLS7y5S11K3SeISoq7X2MCCRk444r6R/4L&#10;PfB/wf4W8O/D3xZoegWGi6zc3txp91Np9skAuYhGrp5gUDcVKkA9cMR6YAPsz4//ALXtj8O/2TP+&#10;F3eCLe18V6bcLZy2UVy7RJIk0yRkNj5lZSxBU8hlINfJ3w//AOC1OnT+D/FepeM/BUVvrdm1qmia&#10;No9y5+3l/O85pZXUrEkeyLnDE+ZwpwceR+HNUur/AP4Iw+KYLiRnisvFSW9up/hjN5bSED/gcjn8&#10;a6L/AIIs/DXwn441T4r6l4i8NaTr19pI0kWE+pWcdw1r5v2zzDHvB2lvLTJHPy0AfV/7Nf8AwUQ0&#10;n4nfs/eNviv8Q7Gx8EaN4d1Q2AitZ3uGnzFG6IoIBeRjJtCgds8DOPnrWP8Ags94j8RaxfR+Afg1&#10;JqWmWqmQy3l5JNP5Q/5aSJDGRGP+BMPek/4LWNF4R8H/AAn8N6JY2uk6LqV9qWoXVvYwLCkk8Eds&#10;kTMFABIW4lHPrXuv/BIXwjpOhfsh2OsWVvGmpa5ql5Pf3AHzu0cphjUn0VEGB0G5j3OQCP8AZI/4&#10;Kl+DP2jvFlr4O8Q6JJ4E8V3rbLBJLsXNnev2jWXahSQ9lZcHoGJIBb+3p/wUH1/9kD4ieHvDmk+E&#10;dN8Qw6ppX9oPPeXMkTI3nPHtAUcjCA/jX5o/t+6Tb/Cf9uj4g/8ACK40hrLU7PVrVrUBfIuZbaC6&#10;Z19CJZGPtXuP/BZ28fUPjF8NrqVQkk/hNJWVegLXEpI/WgD13xh/wWt07S/B/h//AIR/wMus+K7m&#10;0SbVfOungsbKU5JhjO0vKRxk/KOeC1e8/sOf8FFtH/a41jUPC2qeH/8AhE/GVnbm8jt47nz7a9gU&#10;gO0bFVKspZcoc8HIJ5C0f2VP2e/h14k/YB8P2934M0KS417w3LPfXkmnxvPNOyv++aTG8upwQdwK&#10;7RgjAr83v+CV2oS2f7cnw/hjxsuotShkz/dGn3D8fii0Affv7cH/AAUk8Rfsn/GaDwVpfg3S9ftp&#10;NJg1H7VeXUkThpHlUrhRjA8sfnX2T8HfHE3xO+EXgfxjc2sdlceIdDsdWltYmLJC09ukpRSeSAXw&#10;CfSvJfj5+wX8Jv2lPHEfi3xtY6pc6xHZx2KvZ6g8CeUjOyjaB1y7c17h4J8I6d8P/BegeFtHSSPS&#10;dD0+30yzSVy7rDDGscYZj1O1Rk96ANqiiigD8vv2kn1j9u79vO2+Acer3OmfDbwbF9s1lbR8GeRE&#10;QzSdwXDTRwLuyEy7Y5IP3x4N/Zt+Ffw/8OQ6FoXw+8O2emxx+WUbTopXlGMZkd1LSE5OS5JNfC37&#10;Jd5F4T/4KvfH3RtUjW21DVre+kszJgM4a4t7gKvf5ojv+iV9m/tQf8Lr/wCER0r/AIUd/Yn/AAkP&#10;27/Tf7d2+V9m8t/u5/i37PwzQBiL+wz8I9L+MXhn4m+GvDcPhDxNody84XQ1FvaXQaKSMpJABsHE&#10;hO5ArZAySOK+Wv8AnNj/ANwP/wBxVS/Dn9qX9pXwr+2h4D+Dfxam8MrFrcbXVxHo9qrEwmGdkxID&#10;wd0PPHT61F/zmx/7gf8A7iqAP0lr44/4Kv6daf8ADGHjC7+yw/a/tenDz/LHmY+1xDG7Ga+x6+Qf&#10;+Cr3/JkfjH/r807/ANLIqAPTP2JdOtLb9lH4S3ENrDFPL4YsfMlSMBn/AHK9SBk17lXi37Ff/JpH&#10;wh/7Fiw/9ErXtNAH5uf8FLPF/iH41fHj4XfsxeG7+TTrPxBJDqGtzx5O5WkcIGHdYkhlmK9GJj7q&#10;K+yPhf8Asn/CX4Q+FbfQfD3gTRVto4wkt1e2UdzdXRxgtLK6lnJ/IdAAOK+KvjFcR+Ef+CzXwt1H&#10;VVWGz1DSo4rZ5OA7S2t5bR49/NIA98V+mFAH5hf8FGP2bdM/Znm8L/tDfBuwg8Ga3ourwx6lZ6XH&#10;5Vo+/OybylIVVLDynRQA4l5HUn3v44/t4XXw58E/AXxL4f8ADtpq1n8TZIQ63kzo1msiwHjaPmZT&#10;MwOf7tL/AMFYtcstJ/Ym8W2t15fn6pfadaWm8jPmi7jmO3jr5cMn4Zr4/wD2gtMuNI/Zt/YVt7pD&#10;HK1zDMFIP3ZGtZFP/fLCgD9ga+W/2Hv2wNW/aw/4WD/avh6y0H/hGdQhs4vsc7yeeH83LNuHB/dj&#10;p619SV+ZX/BI3xBYeE/D/wC0TrerXKWWl6bqcV7d3Mn3YoY0undz7BVJ/CgDvZv26v2i/FV9dt4L&#10;/ZY1iXSIZnjivNUuJkFwqnAdN0UYIPX5Sw9+K7n9mX9v5vi38VZPhT8RPAGo/C74kCJ5bfT752aK&#10;8CKXYLvRGVtgZwMMpVCQ3avNNB/bm/aF/ac1DUZv2e/g/pg8H2tw1r/wkni6chZCB1AEsShhlSUU&#10;ylQRnrXhuoSfGK2/4Ke/BCf4ynQYfFs9pCYE8Ng+Qlk0l6iqxPV93nA8n5SvNAH17+1n+3xD+yn8&#10;dfBXhPWdGgn8Kavpx1DUNVUyPc26iSVNscajDElFAyRy3OBzXkXir/gqF8VfDtuPF8n7NXiCy+GG&#10;9SurambiGR4WOFlL+T5aBgRjOVycBznNTfthafa6p/wU7/Ztt7y2hu7drNGMU8YdCVnuGU4PGQQC&#10;PQgGvtD9pDT7bVv2efidZ3cKz203hjUleNuhH2WT8j7jkUAcTrH7Rev+PP2bNG+J3wR8Jr4+1DVv&#10;Ke30W6uUt2RSxSdXbdtDxMrKRnqpxmvHf+Cfnx2i+K3xL+Lmh3Pwe8J/CvxH4emig1dvD1tGk91c&#10;+dOkiTuijeUeN+ctyzHPNXv+CRbM37GejgkkLq9+Bk9B5uf6mvJv2F9Um0P9qP8Aba1K2i864s9a&#10;vbiKMfxsl9qDAdO5FAHtfxl/b0vtL+Kd78MPgv8ADu++L/jbTQRqr2s/kWGmtyNkku0gsCMMCUUE&#10;7dxYFRzvhL/goT4v8GfEzw/4L+P3wgvfhcfEEy2+na9Fdi5sWlYgBXONoALKCyuxXcCygHI+Wv8A&#10;gnHrf7Sq/C/xdrHwi8OeAdfs9S8RSnVdV8WyXA1CW6EELlS0cyZjAl3DIJ3SSc816t+058Dv2xv2&#10;sPAVp4T8YeEfhhZWVpfpqMN1o93PHcJIqOmA0k0g2kSNkbecDnigD3v9rj9uZP2VPjF8OvDmqaVa&#10;SeFvECNPqmrytKZbKFJArMkaA7zg5x1zWZ8Af25PHHx++N2l6PafBbxB4Z+GGoxTva+LdYtZ187Z&#10;C0iHcI/JUuVwFDt7E14x+2ZoLX37aH7IWk+JLeDUpiLaG/huFWWOaQXEW/cCMMCwPbBr9LVUKoAG&#10;AOABQAtfCP8AwVS+I+uXPhbwD8EfCcxi8QfEvVkspiueLVZI02MRyFeWWPJ/uxuDwa+7q/Pv4+W4&#10;1z/gr58AdMuyXsrfwvNexx4HyyquqOG6f3oY/wDvnjFAH2l8HfhXonwR+GXh3wR4ehEWl6NaJbI2&#10;0K0zgZkmfH8buWdvdjXP6J+y/wDCrQfFmueKIvAui3fiTWryW+vtV1C1W6uHlkbc215N3lr0+VMD&#10;jpnmvUq4f40fGXwv8A/hzq3jXxfffYtI09M7VwZbiQ8JDEpI3Ox4A+pJABIAPzj/AOClnw/8P/Bv&#10;9o74CeLPhrpVp4c8capqjmaHSIVgW5eKe28l3RNo3MZZEJx84OCflrvf+CuHiS/8Val8Ffg1Y3rW&#10;dt4x1wPftGxzgSwwQAqPvLunkbB7xr3HDP2UfhN4u/bC/aBX9qL4qae+leHrJgvgjw7MCQIkLGGb&#10;nnYhLOGwPMkYuMKFBp/8FGgdP/bg/ZP1G4Hl2S65aZl6/c1O2Z+BzwGX86APr7Uv2O/g/qHwll+H&#10;S+BNFttAa0NrG8dlH9pibaVE6zbd/nAnd5mdxPU818v/APBHfxtqv/CvfiT8MtWuWun8D64qwbjl&#10;Yo5zKGjQ/wB3zbeZ/rIfWv0Ir8zf+CSNm9x8aP2ldSjYNZ/2rbxK68q5a5vmBB6HAX/x4etAFf8A&#10;4Kafsv8AxAX4X+P/AInax8b9W1nwpp97Bd2fgN9PaO0hWe8ihRPMFxtYx+dkMYiTtxxnI+0f2K/+&#10;TSPhD/2LFh/6JWvPv+Co/wDyYn8Tf+4Z/wCnS0r0H9iv/k0j4Q/9ixYf+iVoA6X4ifs9/Dz4t+Kt&#10;C8Q+NPC1j4nv9DilhsE1RPOt4RIyM5MLfI5JReWU4xxjJrwL/gof8Bfhjdfsl+OdXuvCui6TqGhW&#10;AudL1Kysorea3mEiBI1ZQPlckRlehDdMgY+v5JEhjaSRlRFBZmY4AA6kmvzM+PHjzXf+Cl3xkg+D&#10;PwznntPhB4cvFuPFHi6Jcw3UikhRGc4dQQwjX+NvnxtQNQB9Kf8ABM3W9a179if4c3GuSSTzRxXV&#10;rbSzffa2iu5o4QfZUUKP9lV+p8A/aRtB+xl+3x8Pvi7oifYvCHxGlbSPE9tGdsRmZ0WSZh0Bw8U3&#10;u8Mh/iNfoL4J8G6R8O/B+jeGNBtBY6LpFpHZWlupJ2RIoVQSeScDknknJr4n/wCCzWl297+ynpN3&#10;Iv7+z8UWrxMO26C4Rh9CD+YFAH3nUF9aR6hZ3FrLnyp42ifacHawwf51R8J3k2peFdGu7hXS4nso&#10;ZZFkOWDMikg++TWrQB5X8Pf2WfhH8LNEi0rw38PPD9lbogRpZbGOe4lH/TSaQNI5/wB5jXwV4Z8E&#10;eH9P/wCCvenxfBqzt7XQdM0+SfxTFoeFsrWQ28qTIQvyKC7WwKLwJG6Ag4+0f2rP2V0/aj0jQtPk&#10;8ca74Lj0t52ZtEfb9qEqqpWQZGQNvT/aNfHnwF1DxZ/wTz/au8M/ALVbnSfFXgPxwI5rHVrXSorK&#10;+SWR5I42lZMtIRImxhIz4VlKlcFSAfp3Xm/7SfjjUfhr+z78RvFOkME1bSdAvbuzkbkJMsLGNyO+&#10;Gwcd8Yr5z+OmqftsW/xX8Qx/DDR/C9z4EWVP7Llv3thMyeUm/dukDff39R0xXof7OOkfHDx54J8c&#10;6F+0lpGii21OIWNra6W0RSe1likS4V/LduoZRzjqaAPCv+CUXwE8D6r+z6PiPrWiWHiXxl4g1K8+&#10;1apq0K3U0SJKU8tS4O3cVLserF+SQFxwX7X3gvRv2O/23fgZ8S/h/aQ+HLbxZfSWOsaTpyiG3mRJ&#10;oI7hvLUBR5kd0OMY3xB8buTueEv2Nv2o/wBkfXNZ0/4D+N9B13wHqVy1zHpniHCyRMRgM6Mm0OFC&#10;qXjcb9oJUYAHhX7XHw5+NmtfHv4A6H8ZPGul+LfEuvav5dpoOh2witdJge6tkJEgVCxkwdxK/L5P&#10;3mHQA90/4LNeX5PwN83b5X9t3e/fjbtxbZzntX3RpGg/CvxBcGDS9O8H6lOBkx2cFrKw/BQfQ/lX&#10;E/tRfse+Dv2tk8LQeM7/AFe1stAmnnjg0maOIztKqAh2ZGOBsH3cHnrXyl+0b/wSl+Hvgf4W+IPG&#10;nwu1fxB4X8XeGbGbV7TfqHmxTGBDKVyQHRyEIV1cAHBINAH6LaToun6DZi00ywttOtQxYQWkKxJk&#10;9TtUAZq7XzF/wTl+OmvfH/8AZd0TXfFFy1/4g0+6n0m7vnADXRiKlJG9WMboGPdgT3r6doA/Nv8A&#10;aJ/ak8ceEfjF4UsPil+zZ4PvdKuvEL6Z4a8Qa55N7P5QuEXz4QQ7RMVMT4+XnHpx9U/tXftFeL/g&#10;JZeGYvBXws1b4p6zrk80ItNLaQfZVjCHfJ5cMhwd/faBgkmvmv8A4Kzf8jX+zh/2NT/+jLWvbv2w&#10;/wBty3/Zp1bw54P8P+Frrx58SfEgDaboNqxUBC5jV32qzNucMFRRltjcrjNAHiuuf8FCPj98LbNf&#10;EHxG/Zl1DTPCEbD7XfWd3JutkJA3sSjKuMj7+0E8ZFfWFn+0Zo3ij9m2f4w+DdPuvFOmnSZtTtNL&#10;hGy5nkjDBrbADYkDq0ZADfMDjNfGfxu8TftueNPgX8QLnxX4Q8AeDPCDeH9Qk1O0WQy3gshbSNKF&#10;xNKPMMecdPmA+7Wx+wT8dtB/Z9/4Jujxz4qkmfStI1K+SO3t1DSzyPPiOGMHAyzv1JwMkngUAX4/&#10;24v2otYtjqumfsn6pBpX3xDeXE4uSvXhWiRicEYxHye3avcv2P8A9tLQ/wBq6z1/T20G98G+NfDs&#10;ixav4d1Btzw5JXcjFVJAdWVgyqysMEcgnwjwn+03+2P+0NpMHiP4bfCLwr4T8HXw82wvvE9y7zTx&#10;87WXMsZZSMEMIdp4IOK80/4J8t40tf8AgpF8ZrTx7NYP4sfw/dSat/ZIxavcC7sfmTgcYc9u5oA9&#10;Csf+CsQsfFnxN8L6l4AudY8U6JrJ0jw1ofh3zZp9XKS3CSySHaRGqCKInaGYmXhSASPp79kb41eO&#10;Pjt8O9X1zx/8Prz4ba1Z6xLYR6PfQTwyPAsEEizFZkVuTK65Ax8n1r5R/wCCXuk2Vx+0l+1fqUtp&#10;BJqFr4ijhgumjBlijkvNRMiq3UBjHGSB12LnoK/R6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EX/AIKmfs0eIPDv7UmoeI/DXh7UtV0jxZaR6ozadZyTJDcj91Oh2KcElBJz/wA9a+hf+CM/7Puo&#10;eEtP8d/EbxFo11pepXUkehael/btDKsKhZrhgrAHazGAZ6Zibr2/TWigD5x/bw/ZVP7WXwRl8Paf&#10;cw2PijS7galo9xcZEZmVWVoXI6LIrEZ5wQpwcYr82v2fPjT+0p+wDZ6/4IufhHqWraVd3TXcdtqG&#10;nXLxxXJUI0kM8OVkRgi5AJBKggr82f2zooA/Ev4QfsbfGb9t39oa5+IfxX0C98L+HdQv0vdYvdRs&#10;3sjcRJtVbW1hfDkFEWMPyFUZLMww30Z/wU+/YE8SfF3W7P4n/DTTl1TV4LOOx1XQLcKk08ceRHPC&#10;DgMyqQhTrhE2g8iv0oooA/Gix/bl/al0r4LxfChfhVqn9vRWH9jx64+g3v8AaC24j2D91twZgv8A&#10;y0I7ZKk5J9e/4Je/sB+K/hd4yHxa+JOmNoWowWslvoeiXIH2qJpV2SXEoz+7Pll0CH5vnYkLgZ/T&#10;migD8FPjp8N/F13/AMFAPEupQeFtam05vHnnLdx6dM0Rj+1qd4cLjbjnOcV+6HjixvNT8FeILPTl&#10;ZtQuNPuIbZVcITK0bBAGJAByRySMVt0UAfkN4F/bS/a7/Zu02Pwn4++FeqeMbe0QQW93rGl3P2gq&#10;BgL9qhBScYH3iGY45avHrP8AZj+Nf7ePx6uvFV18N1+HGj6rNCb7UDpcmn6fbQqqoXjWT5p5Cq5+&#10;XO5jyVHI/dqigD8YP+CzWkweH/i/8NNLtd32Wy8JR20W85bYlxKq5Pc4AridA/aY/a18DfAPw54N&#10;0HRNVsfBl3pYh0nWNM0AyyyWr7uI7lFYBsEjIw69eDg19If8FYf2Z/ih8bvjF4P1TwL4L1LxLp9n&#10;oP2ae4swpWOX7RK205Yc4YH8a+4P2N/COs+Af2X/AIb+HvEOnzaVrWnaTHBd2U4AeGQFsqcd6APz&#10;8/4Jd/sG+MdF+Jll8W/iHod14asNIjkOi6XqUJiurm4dGTznib5kRFZiNwBZipHAycj9uT/gn18T&#10;fA/xx1H4u/B7S7rXdOvNSGui20ZfM1DS77zPNZkh+9Ipl+dfLBIztKgKCf1/ooA/JzS/+Cnf7TcG&#10;hjR7j4Hfb/FATylvP7E1BNz4+81uvVupIVlHsBXd/DPR/j54n/ZL/ad8SfGXTNaTXfFGjMdJsL6M&#10;JIES2mUxxWi/NCAWQBSqljzycmv0oooA/HL/AII4+A/Evhf9pzxPdaz4d1bSbV/B91Es19ZSwozm&#10;9siFDMoBOATj2Nefftnfse/FD9nf9ovUvHHgXRNZvvDl3qx1zRdb0S2ec6fM0vmiKTYCY2jkOFLD&#10;DKFwSdwH7nUUAfhB8dPit+1h+058IU/4TTw5qk3grTb+FJBb+Hxam5vNj7HwE8xyF352YRdwyBla&#10;+r/+CTvwjn1z9nf4xeD/ABnod/p2n6/d/Yp4L62e3eSGS1MbFNwByMnBHQiv0wooA/Dw/s4/tJf8&#10;E8fjU/i7wR4cuvFemxCS1i1XS7B760vrN2B8u5hj/eRZKoSDtwyjaxwCfXde/wCCin7VfxU0f/hH&#10;vA/wYutB1u5XypNTsdGvLqWLIxujEi7I+cnc+4AfTNfrNRQB45+yB4Y8Y+Df2bvBGkfEBbpfGMFt&#10;K2pC+uhcz+Y88jjfIGYM21l7nHTtXU/Hi3lvPgf8Q4IInnnl8O6ikccalmdjbSAAAdST2ruqKAP5&#10;7f2R9S+MH7O/xej8a+F/hRrnie+tbC4il0+fSbvBhcAOw2LkEcHODxnjuPQvjj4o/aO/4KLfELw9&#10;pLfDbUNLstN3rZ6fBYz29na+YV3z3E8wAzhFGSQMLhVyTn90KKAPz3/ak/Ztk+Bf/BMGf4Z6Dbz6&#10;9qlnNYy3cljA8j3d097HJPIqAFtuSceiqM9K4r/gih4P17wp/wALl/tvRNR0f7R/Y3k/2haSQeZt&#10;+3btu8DONwzjpketfp7RQB8xf8FAP2Spf2tPg3FpejzwWni7Q7g3+kSXBxHMxQrJbs38Icbfm7Mi&#10;Z4zX52/s/ftAftK/sI6BrPgC5+EOo6rp0lzJdW0OqaZdMttcMqhmimh+WWI7QSqkjPIYZOf2vooA&#10;/Fb9n/8AYo+L37YH7Qk/xK+L2gXnhzw3damNT1eXVrNrR78KwItbeB8PsKqE3EbVQdWbAPZf8FmP&#10;A/iPxT8cPA8+i+H9U1eCPw7seSwspJ1VvtMxwSqnBwRxX670UAfPH7IOmXml/sQ+ArG8tJ7S9i8N&#10;GOS2njZJEba/ylSMg+1flV/wTO+HHi3Qf23Phxf6n4X1rTrGL+0vMubvT5ookzpt0oyzKAMkgfUi&#10;v3cooA/H3/gq5/ws3/hp60/4Q/8A4Sz+yv8AhHrTd/Yf2ryPM82fdnyvl3Y2579K/Tj9mb7f/wAM&#10;3/Cj+1ftH9p/8InpP2v7Zu87zvscW/zN3zbt2c55znNelUUAFFFFAHwp+3V+xt448VfErQfjt8EL&#10;pbP4n6GqLc2O9IzfrGCEkRn+UyBCY2RztePAyMYbC0X/AIKdeP8AwzYppvxE/Zu8a2HiaEeXMdMt&#10;ZhBOw6uiyRZUHjADOMHO41+hFFAH5lfDfw38Xf2n/wBvTwJ8dNR+EWsfDjwfodn9kl/t6cJK6LFc&#10;BXVJEjdizTjhUIwM7q5z9oLx1rXwG/4Ki6h8TP8AhBPEXizRrTSobfZo9m7+Y0mniP5X2leCeee1&#10;fqxRQB8Df8PXP+qA/ET/AMBf/sa4P/goF+1NN8YP2ff+FfaX8MPGser+JNP0vW47gacZbe1VpEmM&#10;MjL8wkUKQRt4OK/TWigD5A/4J1/HseOvhboHw5m8FeJvDeo+DvD9nbXN9rVl5FvdOoEZ8kk5PIzy&#10;Bxivr+iigD5H/wCCgf7HWqftJ+G9A8TeB7uPS/id4Sm+0aVcPL5IuE3BzD5n8Dh1V0Y8Bsg4DFh4&#10;5o//AAUu+KPwh8Otpnxo+APiiDXdNhIn1jT4nhtLkKOZDujKKOmWR2XkkY6V+jdYPj3wbp/xG8D+&#10;IfCurKzaZrmn3Gm3QQ4bypo2jYg9jhjg+tAH5kab4f8Aip/wVi8beG/EPiTSB4C+AOjXTyxWsd35&#10;sl9IrbZArfK0kpwU8zaqxgtty2Q3vv8AwU0/Zn8S/Fj4KeFL74b6abjXvAt6Lu00myT949r5YVlg&#10;TozoY4iExkhWAycKfFvhBof7XX7C+m6z8OPDXwz0/wCKfhJryW60bVo5/ljL4ySBIrIpOGMbgYYv&#10;hyDmv0C+AuqeO9a+Efhy/wDiZplvo3jm4ieTU9PtdvlQMZX2Ku13GBHs/iJ9TnNAHxd4X/4KBfH/&#10;AOLlnbeFPBf7Oeoad46kUQXer6288el2L52tK6vEmB1O1pMjGBv78D/wTh+CXiTxh8D/ANpjwT4h&#10;tbvQdQ8TKNPjvLu1khRpJIbpPMUMo3IGYE4HQ1+p1FAH5U/st/tN/Ev9inwHJ8HPGfwC8Xa3qWl3&#10;s8mn3WiwO63IlcuVyI2WQbmOJI2bIIGMrzmXzfGf4j/8FIPgp41+JPgB/CfnW0DWmn2KSXCadYiW&#10;88tLqYDb5xcyMemA6ZCngfrTRQB8BftUeGtX1D/gpd+ztqlrpV9c6Za2YFxew27vDCfOuOHcDC9R&#10;1PevsP48W8t58D/iHBBE888vh3UUjjjUszsbaQAADqSe1d1RQB8d/wDBKPQ9S8O/sg6XZatp91pl&#10;4urXzG3vIGhkAMgwdrAHBry7/gndGk37ZX7Ycciq6N4mnVlYZBB1G+yCK90/ao+NX7QPw78Y2ei/&#10;CL4QweOtMu9MSY63cTEJbXbSyqYmTemQqLE2SQPn68Vg/wDBPH9lTxX8AtD8aeLviLNA/wAQfHN8&#10;t9qFrburraKrSOFLL8pdnmkZtmVHygE4oA+d/Dfhb40/8Eyvil4tXwp8P9Q+KnwT8QXf2uGHSd8l&#10;xY8naW2K7RyIh2MWTZIFQ7lPA9C1L/gop8YfidEdH+EH7N/iaTW5hsXUvEUbpaWzergKienLyoPY&#10;1+gtFAH58/theG/EGrfty/sraiuk3l3HZzxNf3Vtbs8MDfaULb3UFVHXqa/QaiigAr87f+Ci0j/B&#10;L9qj9nr47yRj+xbG8/sPVbjbnyod7P8AiTFPdkD1jPrX6JV5n+0d8CtF/aQ+DviDwHrf7qPUIt1r&#10;eBctaXS8wzL/ALrYyO6lh3oA9It7iK6gjngkSaGRQ6SRsGVlIyCCOoI71+M3xg+MGt/Ez9rbWdc+&#10;M3w38ZeNvA3hPUbiz8PeEdG0+RdOkEcrIs0xYfvAwUO2Ad5IBIRdh+7f2CdR+Lng7wbN8LPi34S1&#10;CyufCubPR/EyhZbPULOM7I03hidyqBtJA3IFzhgc/WFAHwFb/wDBVSK1gjgg/Z9+IUMMahEjjswq&#10;qoGAAAnAA7V1v7eX7PviD9rT9n/wV4w8D2Utl4+0Hyde0vT5ysdwUmjjaW3DMQEkBWJueC0OO4I+&#10;0KKAPzdvv+Ckfxl1HwLL4VtP2d/F1t8Wpbc2XnCyn+yxTldv2gRGHfwcN5ZOB3cgZPvX/BOj9l3V&#10;f2YfgXJaeJwg8Y+Ibw6pqkaOJPs2UVY4Cw4YqoJYjI3O4BIANfVFFAH5sf8ABQz9rL/hYfwx+Jvw&#10;T0n4YeOZdYN7BZx6yumb7CQ297DMzqyksVZYWAO3qRXefsJ/teQ6loPwt+C9z8NfG+j6raaQunS6&#10;3qGmiLT1e3tXdmLltwDeUVXI6stfddFAH5y/8FXPil8Q4dS8LfDLw9p+vDwPrFoL7xDe+G7GSe7u&#10;I/NZPswYfKq4TcVJ+bcM/KCGyvg7+3t4R+A3gWx8I+C/2a/iBpOkWoBO20BluJMANNK+zLyNgZY+&#10;gAwAAP0vooA8a/Zf/aO/4aU8I6rrn/CGa34J+wX32L7HrseyWX92j+YowPl+fH1Br5R/4KralL8W&#10;fGHwV/Z/0YmbVvEeuR6pdrFy9vCN1vHIf9nbLdMfQQ5r728ceJZ/B/hPU9YtdF1DxFdWsJeHStLj&#10;D3F0/RY0BIAJOOSQAMk9K+PP2Mf2efHfiL40eL/2ifjZpbaV451SSSz0PQZm3f2TaY2Ejk4+T92v&#10;fb5jHJkoA+3Le3jtbeKCFBHFGoRFHQKBgD8q574m3niLTvhv4ru/CFpHf+LYNJu5dHtJsbJr1YXM&#10;CNllGGkCA5YDnqOtdLRQB+fFj/wU1+I3hCzNh8Rf2afGOneIYht3aZDMLa4YAZZRJFlVyezScHqa&#10;wPgp8Mfix+2N+15oPx6+Jvg66+G/gzwpEo0PQ74OlzM8Zdol2uqsQJHaRpSihsKqggkr+k1FABRR&#10;RQB8MeOf+Ckninwb428X+ELf9nvxlr2t6Rq15puny6ekrW+oRxTOkUwIgLAOih/lDjB4JBqn+y7+&#10;zj8Tvit+0TN+0h8ebCPQdZgt/s3hrwmhybCMqyqzqSdgVXkwjfMXkZ2CkAH7zooA+WP2r/2j/jB+&#10;z94+0S48I/CO8+J3gK508Nfvpccxura6ErggPGsm1dmw/NGQT0Yc185/GD9tb4t/tUeA9U+GPws+&#10;A/izSL/xJbNp+oaxq8TLFa28g2yruKKiBkLL5juMBjgZxj9M6KAPFf2PP2fF/Zj+APhzwPJcR3mq&#10;Qh7vU7qL7kl3K26TbwMqvCAkZIQE17VRXFfGbxN4p8G/DHX9a8FeHB4u8UWcKvY6KZNn2pt6hl3Z&#10;4wpY/hQB8S/8FZv+Rr/Zw/7Gp/8A0Za0n7e3wz+IXw5/ai+G/wC0h4H8J3Xjyx0C1Sy1TR7NWklj&#10;CNKN21FLBXS4cBwrBGTLDBAOJB8GP2g/22v2hPh74r+MXgqy+GngPwPdfbYNPEqvNdN5kcjxhd7M&#10;xdoIlZmCKEHGT1/SugD83/i1+2J8X/2mPgv468PfDv4E654e0ubQL8a5rvihXVI7X7NJ5sNsgQeb&#10;O6BlXBJDMuVwdw4f4W/sz+L/AI0f8Ep5vB2m6ZdWfi6y1+fVrPS75DbPctHKcx/OBgsjvtzgFguS&#10;BzX6sUUAfm98Gf2+/id4b+Hnh34bD9mzxjqXxA0Wwg0eOJYZbe1kMMaxrLKWizEMAFgflH94A8YP&#10;7BXhv4lW/wDwUV+Leu/EnQ/7O1y+8PXbXlxY28g08Ttd2DeVDIRhgqjbwzZ2E5brX6f0UAfn9/wT&#10;N8M6xoPx2/asuNT0q+063vfElvJay3ds8STr9q1I7kLABhhlOR/eHrX6A0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cJ8bPjR4Z/Z/+Hd/418XzXEGhWUkUU0lrAZpA0kgjXCjk/MwoA7uivi+P/gr&#10;n+zs8iqdZ1yME4LNo8uB7nHNfRvwX/aC+Hv7Qnh+XWPAHie08Q2sBVbiOPdHPbMc4EsLgOmcHBIA&#10;ODgnFAHodFFFABRRRQAUUUUAFFFeD+Hv2tNH8Q/tbeJ/gNFoV9FrGhacmoy6s8qfZ5VaG3l2qv3s&#10;4uVHP900Ae8UV5Jp/wC1F4E1T9obU/grBc3p8dadbi6uIGtWEAjMEc4Il6E7JU/Ekdq9boAKKKKA&#10;CivJPgb+1F4E/aG1vxlpPg65vbi88J3Edrqa3dq0ISR2mVQpP3hmCTp6D1r1ugAooooAKKKKACii&#10;vNf2jvjfYfs4/BnxD8RNT0241ex0b7P5lnaOqSyedcRQDBbjgyg/QGgD0qiuR+EfxEtvi58L/C3j&#10;WztJbC01/TodRitZ2DPEsiBgrEcEgHtXXUAFFeO+Ev2rfAPjb476/wDCHTLm+fxnocckt5DJaMsK&#10;qhQNtk6H/WJ+dHxA/au8AfDP42eFfhTrl1fR+L/EscEunww2jSQss00kKbpBwvzxP9BigD2Kiiue&#10;+IXjrSvhj4H13xbrjyx6PotnJfXbwxmRxFGpZiFHU4HSgDoaK+Lf+Huv7O//AEFte/8ABPJ/jXsH&#10;wH/bW+D/AO0hqkmk+CfFkdzrkcZlOk31vJa3LIBklFkUCQDvsLYxk4FAHuVFfJHjb/gqN8CPh/40&#10;1/wtrGp61Hq2h6hcaZeJFpUjos0MjRyBWB5G5Tg96xP+Huv7O/8A0Fte/wDBPJ/jQB9pUV8xfBv/&#10;AIKMfBn48fEjR/A3hTUNWn1/VfO+zR3WmvDGfKheZ8uTgfJG344Fcxrv/BVz4A+Hdb1DSb3VNcW8&#10;sbiS1nVdJkYCRGKsAc8jINAH2JRXz/8ABP8Abv8Agn8f9ci0Pwp4xj/t+X/VaVqdvJZzy8ZxH5ih&#10;ZD1+VGJ4PGK9P+Knxg8F/BHwu/iLxz4jsvDejq3lrPeOcyvgnZGigvI+ATtQE4B4oA7Givjq1/4K&#10;zfs43GofZ5PE+qWsOcfa5dFuTH1xnCqWx3+72r6b+GvxU8I/GLwyniHwV4isPEujNIYTdafMHCSA&#10;AmNx1RwGUlWAOGBxyKAOq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r5B/wCCr3/JkfjH/r80&#10;7/0sir6+r5B/4Kvf8mR+Mf8Ar807/wBLIqAOv/ZB+GHg3Xv2S/hU2p+EtD1FrrwzYmdrvTYZTKTC&#10;uS+5Tuz718g/CvwfpvwK/wCCwVz4P+HCjTvCup6dM+raTaZ8i0V9Pa58rGcKomWF1HRRIFGBiuX0&#10;X4lftn/CH9j/AMOeK/D48Op8O9P0O1ks7mxtIrrULax2KEleNwQdq43EqcDJIwCR9Ff8EwvhZ4K1&#10;bwjf/G5PFt14/wDiX4o3Q67qWoIEk06YsHltVTkg52ZcnDqqFQq8UAe7/tTftceGP2XND0z7dY3n&#10;ibxbrUv2fRPC2lDdd38mQPQ7U3FV3YYksAqseK+e9e/bt/aF+G+mP4q8dfsw3uneCIcSXdxZaqJL&#10;i0h7yOoRsBRyd6oPUr1rx/43eIfihrv/AAVi1GL4d6N4f1zxV4a0OGDSLfxY0n2OOFrJJpZE2OhD&#10;hrqYDB6lvw9513Vf26fEeiahpN/4E+Dk1jf28lrcRtNdkPG6lWGDc45BPWgD2Hxd+238NfCf7NFh&#10;8bmvbi88L6kipp9rCi/a7i6YsPsu3dtWRTHIGy2F8tzk458Ftf23/wBpjVtHj8Wad+yte3HhGaMX&#10;MMf9qMb2SErlWCCPecggjERyOma8qX/gnD8WdS/YOu/htqUunDxto/jCTxFo9hHeq0FxbNapE0Hm&#10;EAI5dpmG7jIAJAbI6fRf+Cjnxg+AOh6fp3xx/Z91yytLGOO1m8SaYrwwPtAXcA6NCzHjO2YDJ4AB&#10;AAB7J8Qv2+LnQ/2M7b446N4Lktr19SGmT+HtbmKNBKs7wygsoycMhxlQfUCvp/4b+KJfHHw78L+I&#10;54EtZtY0q11B4IySsbSwrIVBPUAtj8K+Ev8AgoH8YvCXx7/4J1y+NvBU5m0XUtZsyVkiEU0UyzFZ&#10;I5U7OCOeSDwQSCCftL9n/wD5IP8ADf8A7FrTf/SWOgDxj4Qftg6v8Sv2zviR8E7nw9ZWWm+FbCe8&#10;h1WKd2mnKTWsYVkIwARcE8f3RXhPgGWaH/gsp8Y5LeLzrhPCkTRxnjewsNMwPxNU/wBlX/lLl+0D&#10;/wBgS8/9KtOrU+Gf/KaL4tf9ixB/6Q6ZQB80+G/ix8cLf/gpB4q8WWnwlt7j4qT6akd34MOooEgi&#10;FjbIHE2/BzGsb4z/AB47V+gWl/tLfGXwx8BfG/jv4g/BCex8RaLc2sWl+FdHvvtE2qLNLHEWVoxK&#10;V2tJk4UnCnivn/wT/wApsvH/AP2BIv8A01WVfY/7U37TXhz9lL4Vz+M/EUE2oF7hbKw021YLLeXD&#10;BmCBjwoCozFjnAU8E4BAPl2b9uH9qSOyfWT+yhqaaOi+a1u08/2oIBz8nl78/wDbPPtXrvwp/bWk&#10;/aM/Z58T+Mvhb4Qm1Px/obR28/gvULlUcTsy8eb8oKFPMKuduTGwIBGK8o8P/G79uH40abDrXhX4&#10;W+DfAfh6+i82zfxFM5uijdGKmUN0ORuhXOM8giuA/wCCR7a3b/HL9pG116S3Os/b7c6kLIYga6W6&#10;vRIYxgfLuZ8cdDQB4j+wX8WPjh4H8d/Gu5+HHwlt/HOpalqVtJrlrLqKW40yUS3hRAS437meYZGf&#10;9X71+kmrftVN8Gf2abH4k/HHQx4G8QyNNDJ4Ys5luZ5JxNKsMMJ3YdniRZDzhQSSQAa+Xf8Agkh/&#10;yVr9qL/sN2P/AKP1Os//AIKdaz4q1T9rb9nfwz4csNP1S9hlW/0yw1st/Z11fPdKqrOoK5UeSmee&#10;jkd+QD0N/wBt79pW70k+K9P/AGVdQfwh5ZuEjm1Mi/khxkMIxHvyRg4ER9s9a9m8A/tpeHfi9+yv&#10;41+L3hGxk+1+GdK1C6u9C1JgskF1bWzTeS5XOUbC4cdQ3QEFR53/AMJd+3n/ANCR8Hf+/wDef/JV&#10;eTfC79m34qfA34L/ALYfiH4iWWiaXD408L6nqUVjoNz5ttFP9mvndUU5ZEAnCqCxOAMk4zQBoeDf&#10;+Crnib4meB9Ot/AfwZ1Xx18R5BJJqem6Ok7WGlx+YyxF5BGzOzqobGFUbgNxIK16r+yX/wAFApvj&#10;l8UNR+F3j/wLd/DX4iWsLzw6fdO+25CKGdNkiK8cgQlwpBBRWbPGCf8ABJnT7W1/Yr8MTwW0MM91&#10;f6hJPJHGFaVhdSKGcj7xCqq5PZQO1eV/H2zhsf8AgsT8DpreMRS3XhxZZ2XgyNjU48n/AIAir9BQ&#10;B+jVfKv/AAVH/wCTE/ib/wBwz/06WlfVVfKv/BUf/kxP4m/9wz/06WlAHzV8Ev2/fGOm/AvwB4M+&#10;DXwW8Q/E288OaFZ2Wr6stvMtnBcJCm6JPLRixByMkr04DDmvpT9jf9vDTP2n9Y1vwjrnhq58B/EX&#10;RVaW60G8dm8yJWCO6FkRlZWZQ0bKCNwwW5x3n7EVpBZ/si/CNLeGOBG8N2cjLGgUF2iDMxx3JJJP&#10;ck18lfFrTbbwh/wWW+Fl5o7JbXGvaEJ9TEOB5rm3voCJAOp8uCI8+insDQB7H8IfjFoPiL/goR8U&#10;vh3bfDLwro+r6Jo730njKys401S+y1kCksgQMQftHOWOfLWvHG/ak8cSftSfCnQ/jD+zX4P8P+KN&#10;evrez0zxBemG91C1hExG6CUB2TY8jMBuGCxI6mtH9nf/AJTBfHv/ALFhv/QtKqT9uT/lIP8Asqf9&#10;fqf+laUAfofXi37an/JpHxe/7Fi//wDRLV7TXi37an/JpHxe/wCxYv8A/wBEtQB4b/wS18CeGtc/&#10;Yx8I3mpeHtK1C7e71ANcXVlFLIwF3KBlmUk4FeE/tTfDbw7o/wDwUr+Bdj8JtM0/SfE7XVnfa7aa&#10;LEsUUSJc73llSMAKTbiXf0LLtz1BPP8A7EP7An/C+P2dNA8Zf8Lb8ZeFPtlxdx/2Xo8+y3j8ud0y&#10;o3Dk7cn3JpPHXw58Zf8ABJX4kaL8QtD12z8f+CPFF5/Z+qx6lp0aalgfvDH5/LAsquwZWClk+dDg&#10;GgD9T7r4b+Er66mubnwtotxcTO0ks0unws7sTksxK5JJOSTX5yfBXwjoVz/wV7+LWkzaLp0ulw6N&#10;I0di9pGYEPlWPKoRtB5PQdzX6a6dqEGrafa31rIJrW5iWaKRejIwBUj6givzh+B//KZL4wf9gST/&#10;ANE2FAH6E6Z4B8M6LfR3un+HNJsLyPOy4tbGKORMgg4ZVBGQSPoTX5x/8Eq/C2i+Jfi1+05/a+kW&#10;Gq+Trdn5X222Sby8z6lnbuBxnAzj0Ffp1X4ufsc/8NCf8La+PX/Ch/8AhHf+Q3H/AGz/AG/t/wCe&#10;979n8vP/AG3z/wABoA9y/wCCuPwM8BeAfhb4b+JfhfR7Hwh43t/EMFtHeaNEto9yGjlkywjxukRo&#10;kYP94YPPPHlnxW8RR/Gz9uz4AaV8cZFtvBl14W0q9axvp/KtWuLixaZt2CF/eXgWJj/EECk4Fe8a&#10;T+wf8Zv2jPiBoviT9qLx7p+seH9Hk8608JaBxC5OCUcrHGqA4AZhvdgMbl4NfTX7TP7G3w4/aq8P&#10;2Fh4tsJ7O/01Smn6xpLrDdWqnrGCVZWjOB8jKQO2DzQB1+o/s8/CzWvDa6Fd/Drwrc6JsCpZnR7f&#10;ylA6FQE+UjsRyKz/ANnr9nHwl+zJ4c1/w94KS6t9D1TWJNZWzupjL9ld4IImjRz8xT9wCNxJ+Y8n&#10;ivifUv8Agnb8ffgLptxf/A74+6tcx2cZkt/DmpNJbxyBRxGql5IHbAwN0ajnGQOa92/4J0ftda1+&#10;1R8M9cj8XWsNv408L3cdnqL28flLcJIrGKUx/wADkxyqyjjKZGM4AB9a0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V8m/8FR9F1DxB+xn4tsdLsLrUr2S708pbWcLSyNi7iJwqgk4AJ/CvrKigDxn&#10;9kHSZLf9k34V6bqdm0Ui+GbOC4tLuIgj9yoZHRh9QQRXw/8AED4W+Nv+CbP7SEPxD+F2hal4l+Dn&#10;iy4EGr+GtNR5ntTlm8oIO6Au0Mh6fMjEA5b9RqKAPz0/ay+C/j3XPid4B/ar/Z8tX1vXbWxjF/oc&#10;0LRzXUAVlB8l9rsTHI8UkeQ4CptG4EieL/gqL40exXT/APhmLx4/jHGxtLWKby/M9Afs/mehxszz&#10;+NfoJRQB8ZXn7QX7Tnh34FaT49vvguuqeJJvEMwvfBlgGNzFo/kZiZdrPIJfMGDlGPPMYBGOB8ef&#10;8FE9d+J3gPWvBvh39nH4gX3ivWrKbTf7P1PTmNpG0qGNjIQpZlXdkgqoOOSvWv0LooA/O7QP2BvG&#10;UH/BNTVPhTdG3T4g313/AMJHHY+cDHDciSNltTIDtLGKPYWztDueSBmuS+CP7dXxw8BfDnw58Jv+&#10;GbvEmueOtCsotGtrmVZ7aF44kEcUkyGD5QqBNzeYFbG7cueP0+ooA/L79gbwz8S7T/gol8Wdb+Je&#10;i/YdevfDt0b26sbZ10/z2urBvKhkI2ttUY4Zs7DyetegfDjwzrFv/wAFhviprUulX0ejz+G4Y4tQ&#10;e2cW8jfYtNG1ZMbScqwwD/CfSv0BooA/Nb9pzRfHn7L37e9v+0Fofw/1Lx74Q1rTEs9STR43kkgc&#10;W627Biqt5bBYoXUsNrcrkHJGb+1JD8Q/+CiX7Nt/rfh74X694TvfB+txXOn6Pq0brdaxbPbsJ3iD&#10;IoZlLJhVLZCsASzBa/TuigD8/vCf/BRT4tePNIs/Dfhr9m3xLJ8RmjWCVtRWS30q3lAw0sjNGpRM&#10;jOxivXG/IyeW/wCCVHhXxj4f+OH7Qdx400uay1a7vIWuLkW0kVtcT/aboytAWUbk3HIx2Ir9KqKA&#10;Pyn8C+JfH3/BOj9pb4x/2j8J/EHjTwX431EXunapoMLyLsWW4khVWCMpYLcsroSGBUEZBBPqX7SX&#10;wb+IX7bHwF+G/wAZPC/hm8+H3xe8M3l1f2HhzUmMVz5CXbeUu6VExLiCCZCwVTvYdGBr9BqKAPz0&#10;0P8A4Ka/Ebwvpsej+P8A9m7xpH4zgAhkXTLaZLe6k6b0V4iyBj0AMg7gnNdnpvxU+NXx5/Zp/aK1&#10;L4g/C+b4eaRceDryHwvo7o731wzWV4J/MVsSFs+QFzFHnPAPJr7YooA+Tf8AglxouoeH/wBjPwlY&#10;6pYXWm3sd3qBe2vIWikXN3KRlWAIyCD+NeYfH/wzrF5/wVo+BmsW+lX0+kW/htY5r+O2doIm3ap8&#10;rSAbQfmXgn+IetfoDRQAV8wf8FMdHv8AXv2I/iPYaZZXGo30v9m+XbWkTSyvjUrVjhVBJwAT9Aa+&#10;n6KAPzP+C37dfj/9n/4I+CfB3in9nLxpPcafo1rBpl9YK7QahD5Q8tyfJPlsRtyoLEHqAeK7b9j/&#10;AODHxJ+MX7SWsftN/GHQW8I3jWrWHhnw1cRsk9rEY/L8xlcBlAjaRRuAZ2lkbCrtB++qKAPz++AH&#10;hnWLP/grR8c9YuNKvoNIuPDbRw38ls6wStu0v5VkI2k/K3AP8J9Ko/tyf8pB/wBlT/r9T/0rSvsP&#10;9ojxx46+Hfw0uda+HXg0ePPEsdxDGmjGXy98bNh3zn+Ec18c/CP4D/HL9pP9rXw18bfjd4ZsfAWi&#10;+EYAmk6DDIryzOu9ouA7EYkkMjO5BJVVVccqAfolXjn7Y1jc6n+yp8WLSzt5bu7n8N30cUECF3kY&#10;wsAqqOSSewr2OigD8mv2Of24NR/Zn+Aeh/D/AFT4K+O9ZvdPnupXvLOxZI3Es7yAAMueA2PwrW+I&#10;Gl/Gz/gqF408KaLqXw61D4R/CDRbr7bdXusI4uLhiu1mQyIhkbYWVFRNql2LseAP1PooAhsrOHT7&#10;OC1toxFbwRrFHGOiqowB+AFfnj8F/C+s2v8AwV3+LOszaRfQ6PPo0iRahJbOtvI3lWPCyEbSflbo&#10;ex9K/RSigAr87P8AglR4X1rw78U/2l5tV0i/0yG81mye2kvLZ4lmUT6iSULAbhhl6f3h61+idFAB&#10;Xw78ev2gf2lP2ePj74ov9O+Ft38UPg5fNaSabHpsZe5syLWJJwrwq7oDMsjESxsDkbSAa+4qKAPz&#10;z1z/AIKZ/Ebxppb6L8Nv2dPGUnjC8QxW8uqW8jW9pIRgSMqxfOqn+80Y4ySBmvWP+Ccv7KOt/sxf&#10;CnVpvGDxHxv4qu11DU4YXEgtVVSIoS44ZhvkZivGXIBIGT9aUUAfEf7Bf7S3xk+N/wATPiBpHxL0&#10;v7BpGkwq+myf2Q9nvYzMp+Zvv/KB0r7c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Zf28/2tNV/ZB+HPh/x&#10;LpOgWfiGbU9WGnPb3szxKimGSTcCo65TH419NV+dn/BbP/k3/wADf9jOv/pJPQB4t/w++8Z/9Ey0&#10;H/wYTf4V67+zv/wWN0P4j+OtK8L+PfBv/CJf2pcR2lvrNje/aLZJXO1fORkVo0LFRvBbGckAAmvn&#10;H/gnv+1d8D/gH8I/Fej/ABR0k6rq15qr3dtEuipel4Ps8abNz8DLK3BIHPPWvD/g58L7T9qr9r9r&#10;LwXbaf4M8M6jr8mpw2V3dRQGysPPMgiijLfvJAmFWOMEA46KCQAf0O0V8z/t3ftk2f7IHw1tL61s&#10;4NX8Y63I9vo+nXDkRAoAZJ5QCGMabk4BBYuoyMlh8NeDdY/b8/aL8En4j+HfEU1lod0Hm0+zgks7&#10;A3KKSP3MRUErlSAZCN3UEg5IB+vtFfmL/wAE8f8Ago542+JPxUt/hR8W3i1DUr5JY9M1n7Kttci5&#10;iDM1vcIgCHKq2G2qQyYO4tkc1+2N/wAFJvije/Hi/wDhJ8FvL0OSw1b+wDf/AGeKa8v78S+S0aec&#10;DHGglygOMnG7cAcAA/V+vmX9vP8Aa01X9kH4c+H/ABLpOgWfiGbU9WGnPb3szxKimGSTcCo65TH4&#10;18a6x4b/AOCi3wn0pfEY1y78SRQqJbjT7WWx1KVVAyVMDIWf0Plbj6etcB/wUvb4x+K/h78LvHXj&#10;C9WDwTrmj6RN/Ywbyvs+syWBkuT5BG6PrIME8dKAP0U/YR/an1P9rr4Rav4x1bQrTw/cWOuTaStr&#10;ZzNKjKlvbyhyWGckzkY/2RX0fX4X/sS/DL9qjxp8KtVvfgf4uTQPCcetSw3Vs2oR2+69EEBd9rIx&#10;OY2hGc/w+1fYP7a3/BQPxN+yp4T8HfDvRVs9V+K8uh2s+uapefv4rBzGqlgowJJXdZG54A2kq28A&#10;AH6H0V+PnjN/+Cgfgj4cXHxR1rxTqFtpdpb/ANoXdmslj59rBjJkktRHtAUcsoBKjJKjBx9Uf8E3&#10;f27dT/aq0vW/DHjOC1h8caHCl19qs4/Lj1C1LBDJsyQro5UNjCnzFIA5AAPtuvkT/goJ+3RJ+x/4&#10;f0Kx0HR7bW/GWviWS1S/LfZbSGPaGlkCkM5LMAqhlzhiSMAN9d1+An/BSDwx8VPDfx7nPxP1cast&#10;59pufD+LhZvI0xrqXyo+ANuOeDk+9AH1R8E/2uf22PixeeHfEFj4CtdQ8E6jfIsl7Honlwm3MgWR&#10;42aUMVUbsMMjK98EVlfCv/gpN8ZvF37XmifDrULvRW8N3fiz+x5Vj00LKbf7QY8B93DbR1xXTf8A&#10;BPj4d/tRfaPhT4jv/Fqy/BL7NvXSft8efsnkyLEvlBM8PsOM9q+M/gH/AMpFPC//AGUA/wDpY1AH&#10;9B1Ffnr/AMFGP+Cjmr/s8+JF+G/w4jtf+EwFulzqer3cazJp6yLujijjPDSlSrkuCoVl4Yt8vz1r&#10;mu/t9eC/hSnxfv8AxVqK6AtsmozW7GykmgtmAYSyWhjwExgkYyoOWAAbAB+x9Ffn5+x7+3J4h/bK&#10;+FXjvwDezp4a+MFjolxPpuq6XiOO6O3ZHOiEna6StHvX7pDAjAJC/P3/AATl/bY+KXjT9qrR/CHx&#10;D8a6pr+la1Z3dlHaX+zbFdInnI3CghsQsn/A6AP2Eor8nv8AgqN+2n8RPhn+0DY+Cvh34wvPDdrp&#10;GkwyaktiUzJdTEyANkHpF5JH++a+ivgb+1pqXiL/AIJs6x8UdW1NrvxdoGj6jaXV5IRue/i3Lbsx&#10;Hd99ux46uaAPteivyg/4Jc/HT41/tBfH3UD4t+IGsa14U8P6VLd3NncMnlTTyERQo2FH96Rxz1ir&#10;9N/+FpeDP+hu0H/wZw//ABVAHUUV4j+0vrGseMv2dfHs3wp8WrB4u02xN9Z3eh3UcsgkiPmmLgkf&#10;vER0Gf72e1fCn/BLX9tLx/8AE747ar4I+Ivi6+8SR6rpTz6Wb5kzHcQMHZVwB96IyMf+uYoA/Vmi&#10;vyr/AOCp37aHj74X/G7RPBHw68XXvhtdL0pbnVDYlAZJ523Ij5U/djRGH/XU16z8ZP2xPE37Ff7J&#10;fw4tvElzJ4x+NHiXTjc7tXOVt3bEkjzhcZEXmpEqDG4p14bIB990V+OXw38Uft6/tFeB7j4l+FfF&#10;N22ieZIbSCJ7Kz+1+WxDLBDsAcKwK/N94gjLEGvVv+Cf3/BTHxR8SPiNY/C34u+TdatqLNBpevx2&#10;620huFBPkXEagLltpCsqqd2FIO7IAMn9vL/goh8X/wBnv9pTXvBPhG60ePQ7O1tJYlvNOE0m6SBH&#10;bLbhnljX6ZeB9WuNe8FeH9TuyrXV7p9vcylRgF3jVmwOwyTX4Z/8FYv+T2PFn/Xjp3/pLHX3j/wU&#10;H+MHjP4J/sV/C/XPA3iG78NatcalpdlLd2ZUO8LabcuyHIPBaND/AMBFAH3tRXxB/wAEn/jR43+N&#10;3wZ8Xat468R3niXUbTXzawXF6VLRxfZoW2DAHG5mP418a/GT9sb406B+294g8Iaf8RNXtPDUHjT+&#10;z4tNjZPLS3+1Knlj5c42nHWgD9qaK/Lr/grD+0x8UPgj8YvB+l+BfGmpeGtPvNB+0z29mVCyS/aJ&#10;V3HKnnCgfhXjPiX9sL9sHxh8B9F8SaHpuvaF4K0WyUah4ttrESTalIrYe5kmdOIweP3YCjB3M2OA&#10;D9q6K/HD9nb/AIKi/HXWPCep+BrbwzJ8U/iLdMg0G/W0y8CciU3EcIXzAvyFW+XGWLsRivN9W/b0&#10;/at+Avxe2ePta1FNRgkSe88Na5YQxW88Lc4VVjG1SOjxkcjqeRQB+69FfPnxv/bG8NfBv9l/S/jF&#10;Lavexa7YWlzomkvJ5cl3NcwiWKMkj5QEJZjgkKjYBOBXwB8O/ih+3N+2bYal4v8AA+uReH/DUE7Q&#10;QpZm20+2aRQC0UJcNLJjcMszFc8bsjAAP2Cor8lf2UP+CjHxa8C/H6z+Evx2k/tOGfU/7Enu7u3j&#10;jvtMvC/lx7niAWWIvgEkE4cOHKjB9e/4KGf8FKNR/Z98USfDf4bQWc3jCGFJdU1e9jE0eneYoaOO&#10;OPOGlKlXJcFVDKMMSdoB+hlFfkZ4Z0j/AIKI+LfB8Hj+x8Ragsc8IvLbTLiWwhuJ4iuQwtGQIMg5&#10;CMAx/u5xmh8aP23PjpN+yH4N8UXfiC48JeN4vGGoaBqT6faC0lkWC3jbbNEwIVw7NkAKOOgoA/YK&#10;ivkT/gl78WPF3xk/Zpn1/wAa69deItZXXrq2F5eEF/KWOEqvAHALN+dfBvh39sj41XX7dumeDZfi&#10;Jq8nhiT4kxaQ+mMyeUbQ6oIjD93O3y/l69KAP2tor8uv+CsP7THxQ+CPxi8H6X4F8aal4a0+80H7&#10;TPb2ZULJL9olXccqecKB+Fecaf8AtNftp/HT4X+GIPh14a8RW2lWdmkV34mt7JGuNZnBO6UTyoF2&#10;542xdMcsc4AB+xlFfhv8av2pP2lv2ZvjdZ6H4j+IGv3MVqmn6sdPvWixPDJHHK8LYXoGMkJPqjV+&#10;mH7an7SC/C39jnWfiB4X1I29/rdlbQ6BeRld/mXYUpIucjcsReQdfuUAfTFFfmR/wTR+PvxJ8ZaD&#10;8Ufip8W/iDqmp+A/Cmn+Ssd6ymLztvnTSAKoLOkaIoXv54wM4rzi0/bM/am/bi+Jmr6J8EEj8H+H&#10;7FfOMUAgRoICdqPc3Uqk72OcLHjocKdpagD9fqK/GO+/bT/an/Yn+MFr4d+L94PFNjIkd1LpuoCC&#10;Vbq1Zyplt7mIBlb5XA3EgEfMlfsH4L8XaZ4+8IaJ4m0Wb7TpGs2UOoWcxGC8MqB0JHY4YcdqANmi&#10;iigAooooAKKKKACiiigAooooAKKKKACiiigAooooAKKKKACiiigAooooAKKKKACiiigAooooAKKK&#10;KACiiigAooooAKKKKACiiigAooooAKKKKACiiigAooooAKKKKACiiigAooooAKKKKACiiigAoooo&#10;AKKKKACuE+O/xFuPhH8GfGvjW0s4tQudA0m41GO1mYqkrRoWCkjkA47V3deLftqf8mkfF7/sWL//&#10;ANEtQB+dn/D77xn/ANEy0H/wYTf4Vv8Ag3/guBd/2xAniz4XQjSmbEs+jamTPGvqscibXPsXX618&#10;k/8ABP8A+Mnw++Bnx0ufEfxKt/tXh19GuLRU+wC8/ftJEVOwj0Ruf8asftqfE74e/tMftDadd/CL&#10;w3b+HNPuLSHTpJrtLfS47+68xz575YRxjayLvcgnZzjigD96vh7480T4o+CNE8W+HLsX2h6xapeW&#10;k+CpZGGcMDyrDkFTyCCD0roa+c/h9NpX7Df7E+iy+LtRiv7XwjooluprFwy3NxI5cRQE43bpZQiE&#10;4zkE4r4I8G/tLftj/t0+J9dn+Fd1b+EPDemuBJHZGCCC23EmONriVTJLIQvO3jvtQMBQB+wdFfjd&#10;4J/4KBftBfsm/HIeBvjvO3iDSre5iTU7e9ihe5ggkAIuLaeEDzBtYNtYsDtK/I2SPp//AIKNf8FB&#10;NW/ZpTQfCXw/gtZvFWu6cNV/te7j82KztHd0jeND8ru7RvjdlVC8qdwwAfeVcJ8d/iLcfCP4M+Nf&#10;GtpZxahc6BpNxqMdrMxVJWjQsFJHIBx2r8xPA+kf8FB/iZ4H074h6J4wnmstUt1v7G0kvdPhe5hZ&#10;QUdYSgjUMDkBtv0FbnxQ8RftTfGD9hvxRd+LZZvD2t+GdZ1Kz8UQ3VqmnSX2kJYQPzGECybnlkw0&#10;YVSAMUAe2/sI/wDBRbxB+118XdX8Hat4P03w/b2Ohzast1Z3UkrsyXFvEEIYYwROTn/ZFfdtfzs/&#10;sS+EfjL40+Kuq2XwP1xdA8WR6LLNdXLXK2+6yE8AdNzKwOZGhOMfw+1fpxeftCfEj9hb9kifV/jf&#10;fR+M/iff6zLbaLam8EqzqyIV3uijEcYWRmwOpVcguCAD7uor8f8A4f8AjL9vH9rPw1cePvCHiH+y&#10;vDkskq2UNrJaadDMUJVkgDDe4DKV3SNjII3cHHXfsN/8FHviNefHC0+EPxqkXUbi+vZNJt9Tmtkt&#10;7yyv1YqsEwjAV1Z1Mf3dwYjJIzgA/VKiivzW/wCCsHxS+MfwH8UeDPE/gTxxq+geFtYtpLC5tLRk&#10;8qO8iYuG5BIMkb9On7k+tAH6U0V8yfsP/tHf8LY/Y+0fx34p1M3GpaJb3Vvr97MVLb7bLNI2MctD&#10;5ch6fe/Gvgf9jn9p/wCO37UH7YWkaRJ4/wBZtvCUmoXGt6hpkTIIobGNjJ9n4XIRiY4eMHD9qAP2&#10;Tor8ov2wv+CmvxB1b4xXHwt+BG2xa21D+xzq0dtHc3eo3vmCMxwCQMipv+QHBZuoKjFcV8VviV+3&#10;P+x/p+keL/G3il73Q7y4SFxO1pqFsspVmEEwC7kJAblCAccNnFAH60fFjxFeeD/hb4x17Tii6hpe&#10;jXl9bmRdyiSKB3TI7jKjivzr/wCCff8AwUE+Lf7R37RFt4O8Y3OkS6LJpl1dMtlp4hk3xhdvzZPH&#10;Jr374T/taad+13+xd8SfEK2SaR4i03QdRstY02N9yRTfY3ZZIyefLcHK55BDLk7cn87v+CQf/J41&#10;l/2BL7/0FKAP3Ror8Y/+ChH7YPxm+Fv7X3j7wv4U+IWraHoFj/Z/2awtWTy4t+n20j4ypPLuzfUm&#10;v0V/bE8feIfAP7GHjDxX4e1W40rxFZ6VazwahAR5kbtNCrMMjGSGYfjQB9D0V+Zn/BJf9o/4mfHD&#10;x94+svHfjHUfE1rYaZbzW0V6VIidpSCwwByQK+T/AAR/wUB/aB0f44WscXiTXPHcUWqSwweF85F8&#10;251jiwkZcjO04Xk4xkZzQB+8dFfhj8Yf2zv2xvhH8QrTUPG+rat4Mu70fa7TR7jTII7F4Q2CiRlG&#10;DKPunLFxkZOcGvX/AB5+3v8AtPftD/DWLVfhD4A1Tw3oGm2SNrviHSrD7S89yqZnEDOCFjUgnaga&#10;QDGWGcUAfrfRX5Vf8Ezf+CgHxD+JXxlt/hf8R9YbxRFrVvPJpeozwotxbzwxNM0bMijejRxyHLch&#10;gOcHFd9+35/wUa8T/Cn4jp8JPg/bQXHjFTDFf6s9uLpoJ5QDHbW8RBVpcMhJYMBu27c5IAP0Xor8&#10;dfipq37fP7PvgofEjxT4uu00eBo2vFjmsbsWe9lVPOgCFdpZlXKggE84zX2x+wD+2wP2rPhdrV34&#10;mistH8WeGHRdXNuTHavA6s0dyu4nYCI5AwJIBQngMAAD6yrJ8Xa0/hvwnrWrRRrNJYWU10sbHAYp&#10;GzAH2OKzf+FpeDP+hu0H/wAGcP8A8VXif7a8Hjr4jfs46ofgv4ltItThuPMvby1vowj2SQym4i3g&#10;MCSCny9aAPA/2Of+Cn/iX9pv486N4A1LwRpWiWl9b3MzXlrdyySKYoWkAAYY5K4r6a/bY/4WZ/wz&#10;zrv/AAqL+0f+E7+0Wv2P+y9vn7PPTzcbuMbN2c9q/C/9kvw58TPFfxu0jTvhFqo0XxzJBcNa3jTr&#10;CFjETGUbmBAym4dO9fo38QtS/aa/Zx/Yj+JevfEbxxO3jVNX07+yNTs7yOd4Ldpo0kUEIAM5PBHe&#10;gD03/gnR/wANH/2z45/4Xz/wkH2X7Paf2T/bXl7d+6Xzdmzvjy859q8j/bJ/4bM/4aR8X/8ACqP+&#10;Es/4QD/Q/wCzf7M8n7P/AMecHnbd3P8ArvNznvmmf8E4fjl8Zf2ivhb+0RZX/jW+1vxZZ6Naw+Gr&#10;m+kRfsd7PBfhHDBcL+8SEkkHGwV8t/Hj9on9rL9nHx/J4O8Y/FPU4tajtororZXMU0eyQEr82wc8&#10;GgD9u/hh/bH/AArXwl/wkXnf8JB/ZFp/aP2jHmfafJTzd2P4t+7PvXTV8pfGz9r4fs1/sb+DvH2p&#10;KuveLtZ0jT4dPtbpiBd3stssjyS7cHYoDu2MZ4UEFgR+cHw//aw/bU+P/ii91fwHq3iDWjZvulg0&#10;fSrf+z7busbBo/L6HgOSxAzz1oA9i13/AIKUfGew/bI1D4bQ3eijwzD49k8Oop00Gb7INRNuBv3f&#10;e2D72OvNfrVX84HgzVPEGuftn6FqXiy1ax8VXnj+C41e1aLyjDePqKtOhT+HEhYbe2MV+rf/AAUj&#10;/b21H9l2z0vwf4HW1k8eaxbm7e8ukEqaba7iiyCM8NI7K20NlQEJIOQKAPrr4seIrzwf8LfGOvac&#10;UXUNL0a8vrcyLuUSRQO6ZHcZUcV+df8AwT7/AOCgnxb/AGjv2iLbwd4xudIl0WTTLq6ZbLTxDJvj&#10;C7fmyeOTXzd4b+O37avjz4c+IfFVvL4m8T+A7ywuodQuLvSoWspbZo3WZo/3anaoLfNFjBXrwRTf&#10;+CQf/J41l/2BL7/0FKAPqX9tr/hsL/hobW/+FQ/8JV/wgv2a1+y/2X5PkeZ5K+bjdznfuz71+g3w&#10;w/tj/hWvhL/hIvO/4SD+yLT+0ftGPM+0+Snm7sfxb92fevyc/wCCj37XHxh+Ev7V/iPw34Q8f6ro&#10;OhW9pYyRWNqyeWjPbozEZU9SSfxr7G/a7+J3xu8Ofs//AAwl+DMV7qPjfxDPaW91La6dHeyiNrNp&#10;HkIkVkQb1GXYYGeooA+w6K/I7xt4P/4KG+A/CV74x1DxbeXEFjbte3lnY39lNNBGi7nJhC7X2gH5&#10;U3ZxwDXrn/BNb/goV4u/aG8ZX3w5+I622oa6li9/p+uWtutuZ1jKiSKaNAE3YbcGRVHysCOlAH6K&#10;0V+X/wDwUa/4KSeLfhj8Rb34X/Cu8h0i80tEGsa+YEmmWZlD+RCHBRQqsu5iCdxIG0rk/OGpfHr9&#10;uDwX8Mbvxvq2reMtO8G3EcQk1bUbCILGryKsbqXj3xhmZQHGA24DJBoA/c+ivzc/4JI/tEfEj45e&#10;IPiVD488Xah4ni021sHtFvSpELO84cjAHXav5V8l237ffx28L/tITwL4q17xdpdj4kmij8LxMP8A&#10;To0uGVbYbYy3zABeATQB+69Ffm9+zF42/bH+IH7VPhXWvifomueHfhrcG8e70z7DFaWVuhs5/JRk&#10;P73iXysFyWzjJrip7r9vn48eLPElz4a1O68K+FLXUbiDT5buG10uOSNJWVPL3R+dICozvOVPrQB+&#10;q1Ffinr/AO2j+1t+xn8ULTw/8UNRGtjy47xtJ1hLeeK8tmcjfFcwjcM7XUHcdpHKnGK+/P2uvj9q&#10;Z/4J96x8WfAGp3nh6/1DTtI1LT7uPAnt1uLy1DKcgjOyRkP1OKAPrCivxA/Z1/bg/as8ZW3izw94&#10;OXWPiV4kvoITBfz24uRosal98iptEYZyyANIdo2Y2sTxR+GH/BSn4+fAz4vNbfEvVdS8SabaXbW2&#10;t+G9YtooriLDYfyzsVo5F5IGdp6EYwQAfubRX4tftIftkftheTZ+PbrSdc+E3gO9mVNMgt9OVIhn&#10;JQTSSoXZ2UE/PtVsEqoFfdP/AATX/a0139qb4Q6o3i0RS+LPDd2lneXsEQjW8jkUtFKVUBVc7XVg&#10;vHy5wN2KAPry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r87P+C2f/Jv&#10;/gb/ALGdf/SSev0Tr5D/AOClX7Mvjb9qL4U+GPD/AIHhsZtQ0/Whfzi+uRAgi8iVOCQcnLjigD5e&#10;/wCCTf7Nvww+NPwX8X6r448FaX4m1G18QG2guL6Ms0cX2aFtgwRxuZj+NfLH/BRT4V+CPgL+1Fea&#10;H8ND/ZmnxWVtfS2dreNL/Z94xYtGrElkwFjcKTld/GBgD0/Qv+CXf7VHhe3kt9G1Ox0iCR/MeKx8&#10;SPArNgDcQoAJwBz7V2nwY/4Ix+OdY8TwXvxT8S6XpGhLIJLi00ed7q9uecsu9kVI8/38ueTxQB47&#10;+3/4s8TfEHwH+zd4q8STz3lxqfgdTJeTf8vFwszCVz/tsphZj33CvSv2b/8Agn18Tvjh8FfDHjLw&#10;v8df7K0fUIGEemxzXf8AobI7I0JCuACpU8AfpX6N/tJ/sYeBf2jvg5pXgG5iPhyLQURdAv8AT4wz&#10;aZsjEaqEJ+eMqFVkJGQoOQQCPgnwz/wTv/a5/Z81C9tvhb8R7CLSLmQuf7O1eW1SXAwHlt5I9gfH&#10;oWx/eoA6H4S/8Ex9W/Z4+Pvw38Y+I/i7oBuV1+J7axaGWO51KUZd4YyWyzMobPXjOaxf2qv+Caeu&#10;fGb4l+KPid8DvEei+J9P1jVbme/0l7wQz2moCQ/aUSQ/IT5wckMUKlsYOM16T+zz/wAE+fjiP2gv&#10;DHxa+M/xJtdXvtDuBcxWf2qfUZ5PlI8rc4RIVy38G4cdO9cz48/4J1/tH/Dv4veLfG3wZ+JtpaQ6&#10;/qdxqMlvb38+nTHzZmkEcke1opQu/qzds4FAHy/qXx8/a3/Yn8WafpPivxD4i06Vl86HTPElyuq2&#10;dzErYKo7NIu3PB8pwRngivpL/gpX8XY/j1+wn8FvHyWX9nNrmspcS2gYsIZRbXKSIGIGVDq2DjkY&#10;rNh/4Je/tBftAeObLWfjn8SbU2duBE0326TULxYc5McCbFijBOed3BOdrV9pftGfsQ+HPjJ+y/pP&#10;wg0G5/4RyHw59nl0G6kUyrFLDG8Y83uwdZHDEc5bdyRggHi//BFNh/wy14qGeR4zujj/ALcbGvz6&#10;/wCCm1vf2n7cHxJa9WVHklspIGkP3ovsUGwqfTAxx0wR1Br334e/8E9P2xfg5Fq2ieCPG2neHdL1&#10;NgLqTSvEEsMEp248wDyw6tjjcFDcV9YftN/8E37D9pT4deC3uteXRPif4d0K10qXWlVri2v/AC41&#10;DLNna7DfvKycMN5yrcAAHzxZ/wDBKv4t+MPDsF1B+0LHq2i6parJG3m3skNzbypkHBkwysrd+CDX&#10;p37Dv7Cs/wCyT+0tcT6j8TNC13Wrvw1c7vD9jHJHdfZjcW4M7KSf3YcIOepIx0NeR+Ef2Jv23/hD&#10;pf8AwjPg/wCJNra+H48rFHZeIJPs8QJOfLWWINGO/wAoHXPWvof9hP8AYR+IH7PvxV1/4nfErxza&#10;+JvE2taTJpkttbvPdufMmglMsl1NtZmHkBduwj5j83HIB9zV+Nv/AAW0/wCS8eA/+xa/9upq/ZKv&#10;zt/4KVfsP/E79qP4peFte8DW+lzafp2jfYZzf3wgbzPPkfgEHIww5oA+lf2Cf+TOfhN/2BIv/Qmr&#10;8bvgH/ykU8L/APZQD/6WNX7c/sr/AA61j4R/s7+AvB3iBIY9a0bTEtbpbeTzIw4JztbuOa/Oz4V/&#10;8E2fjN4R/a80T4i6haaKvhu08Wf2xK0epBpRb/aDJkJt5baemaAPln9v2F9N/br+Ip1qJzB/bFvN&#10;IkgJLW7QwsuPUGMjHtX7o/GjVNJh+BPjm/vZoToY8OX0sspIMZg+zOSfcFf5184/t3f8E7dM/azu&#10;LTxToGqw+GvH1nALU3N0jNaX8KklEmC5ZWUscSKCcHBDYXb8mXX/AAT8/bK17wXbfDbUfiBYP4Fg&#10;CRJZz+IZmsxGpBVCoiMjIvGEIIG0YAwKAPI/+CRtre3H7Z2iyWqu0EGk38l0V6CIxbQW9vMaP8SK&#10;yv2hNNf9kz/go5e6vDG9tpuneKrbxJAFGFe0nkS4eNf9kB5Iv+AkV+pn7Dv7C+hfse+Hr+4k1AeI&#10;fG2roseoasIzHHHEpyIIVJyEDcljyxAJwAAPGf8AgpZ+wZ41/ac8feEfFnw+g02S/ttOk03Uxf3f&#10;2f5Ek8yArwdxzLMD6YXr2APkT4L/AA1b9v39qz47+JbiE3lm+kave6ZJKuVSeRTbaapB7opVhnvD&#10;ng14n4H/AGgpvCH7IvxQ+EkjypJ4i1zTLu3iGRtVN7XJb05trRcd8/l+sn/BNH9j/wAS/sp+CfGJ&#10;8aw2MfibXdQi/wCPG489RaQx/u8tgYO+Wbj6fh8a/Hb/AIJM/F/xD8ZvGur+DrXQn8L6jq1xe6eJ&#10;9RELpDLIZAhTbxt3bf8AgNAH0r/wRn+Ff/CJ/s76340ngCXfizVWEMu3l7W1zEnPtMbmvBP+HIPj&#10;P/opug/+C+b/ABr9PvgH8M4/g18FfBPgmPaX0PSrezmdOkkwQea4/wB6Qu34131AHyb+wL+xdq/7&#10;HeieM7DWPEdj4kOvT20yNZ27xCMRLIpDBic53j8q/LTx9pUn7DX/AAUGM9tHJZ6P4e8SRajahUzu&#10;0uchyi4+9+4leM47qR2xX7+1+f3/AAUs/YL8XftPeLvCPiz4fxac+sWlnJpuppf3Itw8Kv5kDKcH&#10;JBeYH2K+lAHw58MtLf8Abi/4KPPqM8Qu9C1HxFLq9yHUMo0u1OY43B6hoooYvq/SvSP+C2FnfR/t&#10;GeC7qRZBpsvhSOKFj9wyreXJkA99rxZ+or6o/wCCaH7C3ir9lzVvGfiTx9Fpy6/qUMOn6etjcCfy&#10;rcEvMS2Bjewi4/6Z+9e7ftjfsf8Ahv8Aa++HsGjapcto+v6Y7zaPrUUfmNayMAHR0yN8b7V3LkH5&#10;VIIxQBN+wjeWN9+x58JZNOZHt10GCJjH081MpKPqJFfPvmvxisguu/8ABR1H8NgzQ3HxUM1g1t08&#10;v+1iyMD2AXBz2AzX03oP/BPv9sb4VaJqPgzwX8RbK08JX0jeYmm6/NbwkMcFgrRhoyw+9s69MtX0&#10;N+wr/wAEx7f9m3xRD498davZ+IvG1vGyWFrpwf7Hp5dSryBnCtLIVYqCVUKCcAnBAB8Gf8FYv+T2&#10;PFn/AF46d/6Sx19gf8FWf+TC/hP/ANhvSf8A013dcz+3l/wTv+L/AO0J+0pr3jbwja6PJod5a2kU&#10;TXmoiGTdHAiNldpxypr7L/aC/ZZh/aK/ZdtPhnqt6uk6va2lnJZ3yr5qW17BEFBI/iQ5dDjna5I5&#10;oA+aP+CJN5A/wL8fWqzRtcx+JBK8IYb1RrWIKxHYEo4B77T6V8DfHS4iu/8Agob4lmglSaJ/iACs&#10;kbBlP+mL0Ir3PwL/AMEhvj5p/imSym8V6H4Y0Sf9xe6ppupzu00BPzBYlRS/H8LlQe5FW4v+CSfx&#10;a8H/ABus9Q8PDTL/AMHaZrkNxaXd9qSLdS2scytvdAgAYqCdo+lADv8Agtp/yXjwH/2LX/t1NX2B&#10;8Of+USV3/wBkx1T/ANI7ivP/APgpV+w/8Tv2o/il4W17wNb6XNp+naN9hnN/fCBvM8+R+AQcjDDm&#10;voPwf8CvFOi/sCz/AAkuY7UeL38FX2hCNZwYPtUtvLGg8zH3dzrzigD80f8AgjX/AMnb33/YsXn/&#10;AKOt60P+C08McX7VXhpkQK0ng60dyB94/bb0ZP4AD8K99/4J2fsD/Ff9mn4+3Pi3xpbaTFo8mi3F&#10;gGsb8Tv5ryQsvy4HGEbn6Vd/4KSfsI/FP9qD45aH4p8EW+ky6TZ+HINMla+vhA/nJc3UhAUg5G2Z&#10;Ofr6UAeF/t3RahN+wH+yhcjzn06PTY4pnzlBIbKLygffakuPYGuS/Y1/Ym+IH7SXwlfxF4P+Mv8A&#10;witna38tlPosc10Gt5AFbcRG4Ubg4bOP1Br9N9N/ZN0z4g/sZeE/gz8SLfE1jotnaTT2EoZ7S8hj&#10;AWaF8Yypz1GCCQQQSK+GLT/gmL+0r+z74svL/wCDnxKsTZzkJ9otdQm02eZAcgTwFWjYA9t7/hQB&#10;W13/AIJN+JPh7q1j4z8XfG7QLMRalbMdQ1CKcSSzmVRGodmyZGbAHU5r5m/a/SLS/wBvTx63imJn&#10;09fFgmuo5gW3WZdHAx3BhK4HoRX2T4Z/4J0/tJfFv4j+G/E3xp+KVpNZ6Lew3kVvJezajKvlyBts&#10;cIVIk3bcFg2eckHpXv37cn/BOHRv2rtSj8XaDrEfhXx5Dbi3knnhMlpqCKPkWYL8yMvQSLu+Xgqc&#10;DAB9lWtxBdWsM1tJHNbSIrxSRMGRlIyCpHBBHTFfmD/wWS8ReH/EXwm8HN4fvLK9+x+K7yz1BrIg&#10;hLtLZfMRyOrgFQe/Qdq5XQf2I/24PCPhtPA+jfE63sPCyL5EYtfEs6wwx4+7GfK81E/2VAHPSva4&#10;/wDgl/e6h+xavwk1fxbZTeMbfXJPEllq8MEn2WG5eNY2hbPzvGyhgXwDkqdvy4IBp/8ABGy+tpf2&#10;S9RhSeNpbfxLeecgYZjzDARuHbI5r82fB80dz/wUg0SaGRZYpPixA6SIQVZTrCkEEdRXv3wz/wCC&#10;QvxzXxBNput+LtJ8JeF7giPUbrS9Rmne5iychIVVQ59pCo5/CtT4Xf8ABK34u/Df9pjwj4mt4dKl&#10;8GaD4us9Rjnn1NGumsIL1JAzKEAMhiTJAxz6UAUP+C2n/JePAf8A2LX/ALdTV+iv7BP/ACZz8Jv+&#10;wJF/6E1fNX/BSr9h/wCJ37UfxS8La94Gt9Lm0/TtG+wzm/vhA3mefI/AIORhhzX17+yv8OtY+Ef7&#10;O/gLwd4gSGPWtG0xLW6W3k8yMOCc7W7jmgD4R/4LYfBcXmh+B/inZW5M1nK2galIq5PlPult2PoF&#10;YTrk8ZlUcd/ir40/tSTfE79k74LfDAzNJc+FJL06juUjcEYJY49kgeRfy6Yr9xf2ovg0n7QHwB8a&#10;+A/3a3Wq2DCykm4WO7jIkgYnsBIiZx2zX5Y/B/8A4JE/F21+KfhS58a22hR+ErfUoJ9VEGoiZ3t0&#10;cM8art5LAFfbdmgD37xl8DtQ+C//AAR01rQLa1kj8QX2nWeuaqsQ2ybpr62mmD46+XbgRt7RGvhL&#10;9h39nPxR+0p4o8S6F4S+JC+AdTsrSK8eHzZka9j3lSQImGRGWXOenmD3r+gDXvD+neJ9B1DRNVs4&#10;b7SdQtpLS6s5lzHLC6lXQj0Kkj8a/LD4j/8ABIn4ifDnx9/wlPwG8fRWccMrTWcN9eS2OoWWc/u0&#10;niUiQYyMnZwcHPJoAzvFn/BHf4h6pG+qeJvjXpV5HZwkveatHcOIYhljl5H+VRyeuOtfo1+yn4Yg&#10;8F/s4/DzRLTX7bxTaWOkQxQaxZbvIu4sZR493O0qRj2r88dc/YR/bM+OdrDoPxH+KlonhoMpmhvN&#10;ZlmjcDuYYo9srDtvI+or9L/gp8Of+FP/AAj8H+CDqH9qnw/pdvppvvJ8nzzGgXfs3NtzjOMnHqaA&#10;O1ooooAKKKKACiiigAooooAKKKKACiiigAooooAKKKKACiiigAooooAKKKKACiiigAooooAKKKKA&#10;CiiigAooooAKKKKACiiigAooooAKKKKACiiigAooooAKKKKACiiigAooooAKKKKACiiigAooooAK&#10;KKKACiiigArxb9tT/k0j4vf9ixf/APolq9przf8AaS8C6r8T/gF8QPCWhrE+sa1ot1YWizybEMsk&#10;ZVdzdhk9aAPxf/4Ja/Crwj8Yv2lrvQvGmgWfiPR18P3VytnfIWjEqywBXxnqAzfnXtf/AAVm/Zk+&#10;EPwR8J+C9a8DaJZ+FvEeoX72s2nWVwwS4tViZjL5LMcFHCLuUD/WYOeMed6J/wAEo/2mfDN4bvR5&#10;dJ0q7KGMz2OvmGTacEruUA44HHtW3o//AASG+P3jzxLHP4y8SaHp8LFVn1O91KW/uNgGPlUL85HY&#10;M6j3oA4fRfGnizxh/wAEu/F2kXd5daho/hrxtYRwGRiwtrWSJiYs/wDPMTMhC9jJ6Yxm/sN/speM&#10;/wBpzSfFK+DvioPA8+jzwm501ZbhWmWRW2zYjYAjKMueen0r9evhf+xr8Pfhr+zjd/Br7G2seHNT&#10;hlXVri5+Sa/mkA3Tkr9xhtTZj7nlpg5Ga+CfEH/BJ740/Bfx1J4g+BvxIgEK7lgnlvZdM1FI2P8A&#10;q3MamORcYydyhsfcHSgDM8ff8Eg/GNjp2oeKPGXxv0NbOxgMt3qusR3DCKJR1aR34A+tex/tc/sL&#10;W37UGi+BIPBnjrR5/ij4R8JWFld2N9KypqVgQTDODy8eZPPIYqQ2/BKkc+b6z/wT0/a1/aEuLSx+&#10;LXxWs49AgkyYrnUpbwL0+dLaNFjZvdmU8da9c/a6/wCCefxM+JXxE8K+Pfhb8QLTQ9e0HQrPRYxN&#10;LPp848jePOjnh3kFg/3cDGPvGgD4c8TeCf2uv2E9Fg1CbUvEnhTwtBMIoZtP1dL3Sw7EkZhV3jXc&#10;c/fQZP1r7G+F/wC11r/7Vn/BPP47v4uhg/4Srw5oV3aXd9axiOO9jkt3aOUoBtR/lcMF4+UEAZwP&#10;NPFX7Bf7Znx3tbPw/wDEX4j2M/h6GRZTHqWtyTRblyA/lRRnzHAJwW9eoya+4v2f/wBiDwd8DP2e&#10;fEPwsFzPrMfii3uIte1V1Ect000JhbYvPlqqHCLk4OTkkk0AfnH/AMEVWC/tT+KATgnwZdAe/wDp&#10;1jXp3/Bci1vvt/wguCkp00RapGH6xiUm1JB9CVA69cHHQ1yFt/wS0/aP+BvxHfW/hT4x0smEyR2e&#10;sWmovY3JhbHyzRsm3nuoZ14z6V9c+C/2H/EfxU/ZV1L4e/tB+IZNe8XXmuTa1ba9Z3z3k9i5REjK&#10;vKoHADqYwNu18Ag9AD4i/ZM/YR+JH7QnwR0jxd4T+Nn/AAjumyT3Fq+ixzXWbGSOVgUYI4UFlKyY&#10;A6SivRdB/wCCWOufBn4qeBvG3in4zeH4rhfFOnywG6imS41C8N0jpFGzNlpXYcHk5OT0Jqpof/BN&#10;n9qj9nnX75/hJ8SdPXT7psNLY6nNYmdRna01u6GPcO3zPjPB613fwp/4J3ftA+L/AI4eDPiR8a/i&#10;da3x8M6vaarBaNdzajO/kTJN5KqQkcKsUAypOMk7TjkA/Tqvmb/gox8Fx8bP2TfGNlb25uNY0OIa&#10;/pwVdzebbgs6qOpLQmZABzlh16V9M02SNJo2jkVXRgVZWGQQeoIoA/np+Bf7Uk3wr/Zc+N/w1EzL&#10;ceLY7Qaau0lULP5V7n3e32r/AMBz2r7n/wCCKnwXOj+BvGfxPvYAtxrNwujac7KNwt4fnmZT/deR&#10;kX6wV4H8SP8AgkD8Yl+IHiP/AIRGDQ5/CzahO2lvcamI5PspcmIOpXhgpAPuK/Wf9nX4S2/wL+B/&#10;gvwJAIy+jabFBcyRD5ZbkjfPIPZpWdvxoA/DH9hPGgft1fDmHxJ+5uotdltZ1ufvC6Mcsag5/i84&#10;qPrX6t/8FWLqxt/2H/HEd2yLcT3Omx2YbqZRfQMQvv5ayn6A14/+2X/wSruPix8Qrz4ifCfXLLw5&#10;4iv5/tl/peovJFBJc7tzXEM0as0bsfmKlSC3IK5ryHxF/wAE7f2uPj5caTpfxP8AiPY3Oh6cy+W+&#10;p6zLeCPggyJEiYeTHG5yGOeW60Ac7/wS3s70fBb9qi6CSLp58LLEX6I0otr4ge5AJ+m4eorh/wDg&#10;kH/yeNZf9gS+/wDQUr9S/hv+yPonwF/Zb8UfC/wVuvdR1XSr5J9SvCEe+vprcxeY/UIv3FCjIVQO&#10;pyT8j/8ABPv/AIJ9/Fv9nH9oi28Y+MbbSItFj0y6tWay1ATSb5Au35cDjg0AfH//AAVH/wCT7Pib&#10;/wBwz/012lfqd+3bqlncf8E9fGNzFdwyW13olgbeVZAVmDTW7LsP8WRyMdRXkH/BQr/gmzr/AO0Z&#10;8QI/iL8PdR06DX7i2jttU0vVJGhS48tdscscgVvn2BUKtgYRSD1FeDaP/wAEhfi9qnwy1b/hKfF1&#10;pJq9hAB4d8M2uoPLbiVnXeZZHXZEoTf8sYJY4+YYwQC5/wAEQf8AkpvxN/7A9r/6Oavm39i//k/r&#10;wH/2M03/ALVr9Cv+CZ/7FfxK/ZZ8a+NdT8dW+mQ2urafBbWxsL0TkukhY5AAwMGvG/2cf+CbPxm+&#10;GP7VXhbx9rdpoqeH9P1qS+naDUg8oibfjCbeT8w4oA1P+C53/NE/+43/AO2FfSX/AASnhjuf2HfC&#10;UMqCSKS61JHRhkMDdygg1zP/AAU8/ZB+IX7Vn/Ctf+EDg06b+wf7S+2/2heCDHn/AGTy9uQc/wCp&#10;fPpx617N+wf8FfEv7Pv7NPh7wR4ujtotcsbi8kmWzmE0e2S4eRcNgZ+VhQB+OH/BNmRo/wBtz4Wl&#10;GKn7XdDKnHBs5wR+RrC/aY0q/k/bg+ItlqOpt4fuLjxzdhNUuWYfY4ZLxjDOSDkKsbI4xyABivsT&#10;9jn/AIJr/Gf4JftLeB/G/ia00VND0i4mkumtdSEsgVreWMYXaM/M4r6N/bj/AOCaek/tR683jXwv&#10;rMPhXx20Kw3LXURez1EINqGXb80bhQF3gNlVAK8ZoA8D1D/gkf8AGDX9NktL748x6jYXCjfBcNeS&#10;xSDIIypkIIyAa779lv8AYHufg1ZfHb4eN8TtC13XvFXhBtKmsbGKQPppuI544Z50yeDufA4OAfWv&#10;M/Dv7Hf7dngjRY/C2h/E+O00GFBBCYPEkvlwx4wBGWj8yNR0AUDGOBX1H+wD+xP4q/ZWufGWveNf&#10;F9p4m8ReKVtxcx2YlkWJo2lYu1xLhpWYy85RcY6nPAB8j/8ADkHxn/0U3Qf/AAXzf419p/s5fsz6&#10;l+yj+yX4z8E6prVrr1y6anqAurOJo02yWwULhucjYfzr6pqG8tIdQtJ7W4jEtvMjRyRt0ZSMEH6g&#10;0Afg9/wSdYL+2z4SBOCbHUQPf/RJK/Sn/gq9/wAmR+Mf+vzTv/SyKvjrxT/wSZ+Nfwn+KQ8Q/Bzx&#10;Zp8tpaXLTaVqDag9lqNopDDa/wAm0kKSpKthgTlQCRXtOofse/tF+Nv2R/ib4Q8feJLPxZ4+8Tav&#10;p15Ytdau8scEEDxs6FmQLGPlYhUBGc+tAHC/8EMf+a2f9wT/ANv68C/4K+f8njXv/YEsf/QXr7X/&#10;AOCbv7Mviz9i+P4jSfFK+0HRY/EZ01dPdNUjYSGD7V5gJbbgjzk/X0r4H/4KkfEDQfiH+19r914d&#10;1K31exsbCzsHvLOVZYXlSPc4R1JDbS+046MrDtQB7X/wVKhu2/Zz/ZTlQP8AYF0CRZSD8vmGz08x&#10;598CTH419W/8Eg7rRJf2PrKHTHtzqcWsXv8AaqRkeYJi4KFx1yYfKxnsK7T4kfsq6b+1L+xh4G8D&#10;avO2jaxZ6Jpl1p2omPe1ndx2ir8y5G5SGdGXPQ56gV+fGg/8ElP2jtC1yfT7HXtC0nTbt/s91qVj&#10;rUyRSQ85LIsYd1wT8pXv2oA8Y8TOsn/BSPVnRgyt8WZiGU5BH9sHmu3/AOCt0V1H+2hrzXAcQyaX&#10;p7W248GPyADj23h/xzXpPgX/AIJPfGb4f/Hbw9rEB0XUfDGieJLe7S+a+WKae0hulcSGLB2s0a52&#10;ZOCcZPWvsf8A4KEfsBt+1va6R4i8MalZ6N480iE2iPqAYW19aliwikdQWRkZnZWAI+dgRyGUA9Kt&#10;73Qbj9giSfw7LbnQP+FdSLaNAw2Kg04rt9iCCCDyCCDzX5Y/8Eg/+TxrL/sCX3/oKV1vhH/gkn+0&#10;BqVjd6JrniLTNC8OJDJcrZw6pJcRz3AXMaCEAICzhQXYjaMnkgA+zf8ABPv/AIJ9/Fv9nH9oi28Y&#10;+MbbSItFj0y6tWay1ATSb5Au35cDjg0AfK3/AAVi/wCT2PFn/Xjp3/pLHX2F+3n+254w/Zv+GHwt&#10;8FeAJY9L1/W/DtvfXWtSRLK9tbiNY1SFXBXezB8sQdoUYGWyvL/t5f8ABO/4v/tCftKa9428I2uj&#10;yaHeWtpFE15qIhk3RwIjZXaccqa9n/bW/wCCe+pftNfDjwJdaFqdnpPj/wALaVFpxjvmb7LeRBF3&#10;RF1BKMrhirYIO4g9QQAfJPgX9lP9p79oz4OyfE3xF8Z7+08N3+nzahDZahrt7cSzwIrt/qU/dorF&#10;eF3dGJIHQ+a/8Em2I/bY8KAHGbDUQf8AwFkr3/4d/sCftdf8Igfh7q/xO/4Rb4drbyhrCx1h596k&#10;E/Z41ULhHY4ILBAGY4b7p2v2Df8Agnf8X/2e/wBpTQfG3i610ePQ7O1u4pWs9RE0m6SB0XC7Rnlh&#10;QB8WfGtbSw/4KAeMG8V4XSF+I1xLffazlfsZ1EsS2f4fJI/Cv1w/4Kf3NvN+wZ8RZIJY3gmXSzC8&#10;bAq6nUrQgqR1GOeO1fM//BRz9i/wl8TPjgNb8MfEbwj4R+ImsWMV3feF/E+orYjUFG6FLm3c5G8+&#10;SVKYwfLLZBzn5A+MP7KfiX4S/B+81bx78W/DFxNp5hj0LwdpuunUri5dpVRysYIWGNIy77xu+6FI&#10;G4GgD6f/AOCHP/Iz/Fz/AK89N/8AQ7ivln4B/wDKRTwv/wBlAP8A6WNX1p/wQ50W8F58XNXMLLp5&#10;j021WYg4aQG4YqD3IBUn03L61R+Ff/BNn4zeEf2vNE+IuoWmir4btPFn9sStHqQaUW/2gyZCbeW2&#10;npmgD9RviN40tfhv8PfE/i6+iknstA0u61WeKL77xwRNKyr7kIa/Fnwz+0L+09/wUA+M03hTwp47&#10;n8IpcRzXi2Gm6hJpllZWqkAh3hHmygb1HO8kt0A6ftl4u8L6d448J614c1eE3Gk6xZTafeQg7S8M&#10;sbRyLntlWIr8jv8Ah1r+0T8DfihNrXwh8Yaf5MJdbHWIdRaxujC3/LOaMqVJxjIBZTgH2AB81ftu&#10;fs8+Of2dfHmgaV4+8bHxzrGp6Z9uW8NxPP5Sea6bN83zHlSe3Wvvb4pMW/4Im2WTn/iR6OP/ACq2&#10;1eM/Gj/gl1+0l8RtU0nX9a8Y2Pj/AMSXVnnUbjUtTZVsn3ttt4S4+ZAp3ZCooLEBeMn7C8bfst+O&#10;de/4Jr23wTtYbA+OI9M0+1Mb3QFvvhv4Z3/eY6bI2xx1wKAPmH/ghz/yM/xc/wCvPTf/AEO4r5V/&#10;4KSf8nufFL/r8tv/AEjgr9HP+CZP7G3xG/ZV1zx/c+O4NNhi1q3s47Q2F4JyWiaYvuwBjh1/WvC/&#10;2xv+Ca/xn+Nv7S3jjxv4ZtNFfQ9XuIZLVrrUhFIVW3ijOV2nHzIaAPqn/grFCkv7E3i1nQM0d9pz&#10;ISPun7XGMj8CR+NfN3/BDKRzH8aoyzGNTorBc8An7fk49TgfkK+0P28Pgr4l/aC/Zp8Q+CPCMdtL&#10;rl9cWckK3kwhj2x3CSNlsHHyqa8Z/wCCYf7IPxC/ZT/4WV/wnkGnQ/29/Zv2L+z7wT58j7X5m7AG&#10;P9cmPXn0oA+6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PiD9rn9rn42&#10;/DX9qPwl8Hvg94S8L+KtS8QeH11WC31tJFmeUSXnmKJPtUMaqIrXdhuc55OQK5//AIXJ/wAFDP8A&#10;ohPw/wD/AAOh/wDlrR8ZP+UyXwJ/7Ey5/wDROs19/wBAHwB/wuT/AIKGf9EJ+H//AIHQ/wDy1o/4&#10;XJ/wUM/6IT8P/wDwOh/+Wtff9FAHwB/wuT/goZ/0Qn4f/wDgdD/8taP+Fyf8FDP+iE/D/wD8Dof/&#10;AJa19/0UAfAH/C5P+Chn/RCfh/8A+B0P/wAtaP8Ahcn/AAUM/wCiE/D/AP8AA6H/AOWtff8ARQB8&#10;Af8AC5P+Chn/AEQn4f8A/gdD/wDLWj/hcn/BQz/ohPw//wDA6H/5a19/0UAfAH/C5P8AgoZ/0Qn4&#10;f/8AgdD/APLWj/hcn/BQz/ohPw//APA6H/5a19/0UAfAH/C5P+Chn/RCfh//AOB0P/y1o/4XJ/wU&#10;M/6IT8P/APwOh/8AlrX3/RQB8Af8Lk/4KGf9EJ+H/wD4HQ//AC1o/wCFyf8ABQz/AKIT8P8A/wAD&#10;of8A5a19/wBFAHwB/wALk/4KGf8ARCfh/wD+B0P/AMtaP+Fyf8FDP+iE/D//AMDof/lrX3/RQB8A&#10;f8Lk/wCChn/RCfh//wCB0P8A8taP+Fyf8FDP+iE/D/8A8Dof/lrX3/RQB8Af8Lk/4KGf9EJ+H/8A&#10;4HQ//LWj/hcn/BQz/ohPw/8A/A6H/wCWtff9FAHwB/wuT/goZ/0Qn4f/APgdD/8ALWj/AIXJ/wAF&#10;DP8AohPw/wD/AAOh/wDlrX3/AEUAfAH/AAuT/goZ/wBEJ+H/AP4HQ/8Ay1o/4XJ/wUM/6IT8P/8A&#10;wOh/+Wtff9FAHwB/wuT/AIKGf9EJ+H//AIHQ/wDy1o/4XJ/wUM/6IT8P/wDwOh/+Wtff9FAHwB/w&#10;uT/goZ/0Qn4f/wDgdD/8taP+Fyf8FDP+iE/D/wD8Dof/AJa19/0UAfAH/C5P+Chn/RCfh/8A+B0P&#10;/wAtaP8Ahcn/AAUM/wCiE/D/AP8AA6H/AOWtff8ARQB8Af8AC5P+Chn/AEQn4f8A/gdD/wDLWj/h&#10;cn/BQz/ohPw//wDA6H/5a19/0UAfAH/C5P8AgoZ/0Qn4f/8AgdD/APLWj/hcn/BQz/ohPw//APA6&#10;H/5a19/0UAfAH/C5P+Chn/RCfh//AOB0P/y1o/4XJ/wUM/6IT8P/APwOh/8AlrX3/RQB8Af8Lk/4&#10;KGf9EJ+H/wD4HQ//AC1o/wCFyf8ABQz/AKIT8P8A/wADof8A5a19/wBFAHwB/wALk/4KGf8ARCfh&#10;/wD+B0P/AMtaP+Fyf8FDP+iE/D//AMDof/lrX3/RQB8Af8Lk/wCChn/RCfh//wCB0P8A8taP+Fyf&#10;8FDP+iE/D/8A8Dof/lrX3/RQB8Af8Lk/4KGf9EJ+H/8A4HQ//LWj/hcn/BQz/ohPw/8A/A6H/wCW&#10;tff9FAHwB/wuT/goZ/0Qn4f/APgdD/8ALWj/AIXJ/wAFDP8AohPw/wD/AAOh/wDlrX3/AEUAfAH/&#10;AAuT/goZ/wBEJ+H/AP4HQ/8Ay1o/4XJ/wUM/6IT8P/8AwOh/+Wtff9FAHwB/wuT/AIKGf9EJ+H//&#10;AIHQ/wDy1o/4XJ/wUM/6IT8P/wDwOh/+Wtff9FAHwB/wuT/goZ/0Qn4f/wDgdD/8taP+Fyf8FDP+&#10;iE/D/wD8Dof/AJa19/0UAfAH/C5P+Chn/RCfh/8A+B0P/wAtaP8Ahcn/AAUM/wCiE/D/AP8AA6H/&#10;AOWtff8ARQB8Af8AC5P+Chn/AEQn4f8A/gdD/wDLWj/hcn/BQz/ohPw//wDA6H/5a19/0UAfAH/C&#10;5P8AgoZ/0Qn4f/8AgdD/APLWj/hcn/BQz/ohPw//APA6H/5a19/0UAfAH/C5P+Chn/RCfh//AOB0&#10;P/y1o/4XJ/wUM/6IT8P/APwOh/8AlrX3/RQB8Af8Lk/4KGf9EJ+H/wD4HQ//AC1o/wCFyf8ABQz/&#10;AKIT8P8A/wADof8A5a19/wBFAHwB/wALk/4KGf8ARCfh/wD+B0P/AMtaP+Fyf8FDP+iE/D//AMDo&#10;f/lrX3/RQB8Af8Lk/wCChn/RCfh//wCB0P8A8taP+Fyf8FDP+iE/D/8A8Dof/lrX3/RQB8Af8Lk/&#10;4KGf9EJ+H/8A4HQ//LWj/hcn/BQz/ohPw/8A/A6H/wCWtff9FAHwB/wuT/goZ/0Qn4f/APgdD/8A&#10;LWj/AIXJ/wAFDP8AohPw/wD/AAOh/wDlrX3/AEUAfAH/AAuT/goZ/wBEJ+H/AP4HQ/8Ay1o/4XJ/&#10;wUM/6IT8P/8AwOh/+Wtff9FAHwB/wuT/AIKGf9EJ+H//AIHQ/wDy1o/4XJ/wUM/6IT8P/wDwOh/+&#10;Wtff9FAHwB/wuT/goZ/0Qn4f/wDgdD/8taP+Fyf8FDP+iE/D/wD8Dof/AJa19/0UAfAH/C5P+Chn&#10;/RCfh/8A+B0P/wAtaP8Ahcn/AAUM/wCiE/D/AP8AA6H/AOWtff8ARQB8Af8AC5P+Chn/AEQn4f8A&#10;/gdD/wDLWu//AGC/2rPiX+0R4q+Lvhv4naD4f8P614FvbTT3ttCjlXbO0l3HOkjNPKr7WtgAUOPv&#10;csCMfYFfAH/BOH/k6b9tD/sc1/8AS7VaAPv+iiigAooooAKKKKACiiigAooooAKKKKACiiigAooo&#10;oAKKKKACiiigAooooAKKKKACiiigAooooAKKKKACiiigAooooA+X/wDgoX+1B4q/ZN+C+i+LvCOn&#10;6PqOpXviCHSpItbhllhET21zKWAjljO7dCnOcYJ46EeQf8Lk/wCChn/RCfh//wCB0P8A8taP+C1f&#10;/JrPhb/sc7X/ANIb6vv+gD4A/wCFyf8ABQz/AKIT8P8A/wADof8A5a0f8Lk/4KGf9EJ+H/8A4HQ/&#10;/LWvv+igD4A/4XJ/wUM/6IT8P/8AwOh/+WtH/C5P+Chn/RCfh/8A+B0P/wAta+/6KAPgD/hcn/BQ&#10;z/ohPw//APA6H/5a0f8AC5P+Chn/AEQn4f8A/gdD/wDLWvv+igD4A/4XJ/wUM/6IT8P/APwOh/8A&#10;lrR/wuT/AIKGf9EJ+H//AIHQ/wDy1r7/AKKAPgD/AIXJ/wAFDP8AohPw/wD/AAOh/wDlrR/wuT/g&#10;oZ/0Qn4f/wDgdD/8ta+/6KAPgD/hcn/BQz/ohPw//wDA6H/5a0f8Lk/4KGf9EJ+H/wD4HQ//AC1r&#10;7/ooA+AP+Fyf8FDP+iE/D/8A8Dof/lrR/wALk/4KGf8ARCfh/wD+B0P/AMta+/6KAPgD/hcn/BQz&#10;/ohPw/8A/A6H/wCWtH/C5P8AgoZ/0Qn4f/8AgdD/APLWvv8AooA+AP8Ahcn/AAUM/wCiE/D/AP8A&#10;A6H/AOWtH/C5P+Chn/RCfh//AOB0P/y1r7/ooA+AP+Fyf8FDP+iE/D//AMDof/lrR/wuT/goZ/0Q&#10;n4f/APgdD/8ALWvv+igD4A/4XJ/wUM/6IT8P/wDwOh/+WtH/AAuT/goZ/wBEJ+H/AP4HQ/8Ay1r7&#10;/ooA+AP+Fyf8FDP+iE/D/wD8Dof/AJa0f8Lk/wCChn/RCfh//wCB0P8A8ta+/wCigD4A/wCFyf8A&#10;BQz/AKIT8P8A/wADof8A5a0f8Lk/4KGf9EJ+H/8A4HQ//LWvv+igD4A/4XJ/wUM/6IT8P/8AwOh/&#10;+WtH/C5P+Chn/RCfh/8A+B0P/wAta+/6KAPgD/hcn/BQz/ohPw//APA6H/5a0f8AC5P+Chn/AEQn&#10;4f8A/gdD/wDLWvv+igD4A/4XJ/wUM/6IT8P/APwOh/8AlrR/wuT/AIKGf9EJ+H//AIHQ/wDy1r7/&#10;AKKAPgD/AIXJ/wAFDP8AohPw/wD/AAOh/wDlrR/wuT/goZ/0Qn4f/wDgdD/8ta+/6KAPyR/am+Ff&#10;7bn7XXh3RNG8YfBvw3ptrpF093A+h6rZxOzsmwhjLqEgIx6AV8/+Hf8Agmd+0zoOvafqUvwhs9Yj&#10;tJ0nbT9R13Tmt7gKwPlyBLxWKHGCAwOO9fvdRQB+fyfGH/goVGionwH+HyqowFW9hAA9P+QrTv8A&#10;hcn/AAUM/wCiE/D/AP8AA6H/AOWtff8ARQB8Af8AC5P+Chn/AEQn4f8A/gdD/wDLWj/hcn/BQz/o&#10;hPw//wDA6H/5a19/0UAfAH/C5P8AgoZ/0Qn4f/8AgdD/APLWj/hcn/BQz/ohPw//APA6H/5a19/0&#10;UAfAH/C5P+Chn/RCfh//AOB0P/y1o/4XJ/wUM/6IT8P/APwOh/8AlrX3/RQB8Af8Lk/4KGf9EJ+H&#10;/wD4HQ//AC1o/wCFyf8ABQz/AKIT8P8A/wADof8A5a19/wBFAH4wftQfssftj/tZePtP8XeLvhHo&#10;+nalZaZHpUcWiaxYxQmJJZZQxEl9Id26Z+c4wBx1J8g/4dcftO/9Ez/8r+l//JNfv9RQB+XPwC0X&#10;9tz9mv4d2vgzwV+z74Et9Mikaea4utRgkuLuZgA00rjVAGchVHAAAUAAAAV6P/wuT/goZ/0Qn4f/&#10;APgdD/8ALWvv+igD4A/4XJ/wUM/6IT8P/wDwOh/+WtH/AAuT/goZ/wBEJ+H/AP4HQ/8Ay1r7/ooA&#10;+AP+Fyf8FDP+iE/D/wD8Dof/AJa0f8Lk/wCChn/RCfh//wCB0P8A8ta+/wCigD4A/wCFyf8ABQz/&#10;AKIT8P8A/wADof8A5a0f8Lk/4KGf9EJ+H/8A4HQ//LWvv+igD4A/4XJ/wUM/6IT8P/8AwOh/+WtH&#10;/C5P+Chn/RCfh/8A+B0P/wAta+/6KAPgD/hcn/BQz/ohPw//APA6H/5a0f8AC5P+Chn/AEQn4f8A&#10;/gdD/wDLWvv+igD4A/4XJ/wUM/6IT8P/APwOh/8AlrR/wuT/AIKGf9EJ+H//AIHQ/wDy1r7/AKKA&#10;PgD/AIXJ/wAFDP8AohPw/wD/AAOh/wDlrR/wuT/goZ/0Qn4f/wDgdD/8ta+/6KAPgD/hcn/BQz/o&#10;hPw//wDA6H/5a0f8Lk/4KGf9EJ+H/wD4HQ//AC1r7/ooA+AP+Fyf8FDP+iE/D/8A8Dof/lrR/wAL&#10;k/4KGf8ARCfh/wD+B0P/AMta+/6KAPgD/hcn/BQz/ohPw/8A/A6H/wCWtH/C5P8AgoZ/0Qn4f/8A&#10;gdD/APLWvv8AooA+AP8Ahcn/AAUM/wCiE/D/AP8AA6H/AOWtH/C5P+Chn/RCfh//AOB0P/y1r7/o&#10;oA+AP+Fyf8FDP+iE/D//AMDof/lrR/wuT/goZ/0Qn4f/APgdD/8ALWvv+igD4A/4XJ/wUM/6IT8P&#10;/wDwOh/+WtH/AAuT/goZ/wBEJ+H/AP4HQ/8Ay1r7/ooA+AP+Fyf8FDP+iE/D/wD8Dof/AJa0f8Lk&#10;/wCChn/RCfh//wCB0P8A8ta+/wCigD4A/wCFyf8ABQz/AKIT8P8A/wADof8A5a0f8Lk/4KGf9EJ+&#10;H/8A4HQ//LWvv+igD4A/4XJ/wUM/6IT8P/8AwOh/+WtH/C5P+Chn/RCfh/8A+B0P/wAta+/6KAPg&#10;D/hcn/BQz/ohPw//APA6H/5a0f8AC5P+Chn/AEQn4f8A/gdD/wDLWvv+igD4A/4XJ/wUM/6IT8P/&#10;APwOh/8AlrR/wuT/AIKGf9EJ+H//AIHQ/wDy1r7/AKKAPgD/AIXJ/wAFDP8AohPw/wD/AAOh/wDl&#10;rR/wuT/goZ/0Qn4f/wDgdD/8ta+/6KAPgD/hcn/BQz/ohPw//wDA6H/5a0f8Lk/4KGf9EJ+H/wD4&#10;HQ//AC1r7/ooA+AP+Fyf8FDP+iE/D/8A8Dof/lrR/wALk/4KGf8ARCfh/wD+B0P/AMta+/6KAPgD&#10;/hcn/BQz/ohPw/8A/A6H/wCWtH/C5P8AgoZ/0Qn4f/8AgdD/APLWvv8AooA+AP8Ahcn/AAUM/wCi&#10;E/D/AP8AA6H/AOWtH/C5P+Chn/RCfh//AOB0P/y1r7/ooA+AP+Fyf8FDP+iE/D//AMDof/lrR/wu&#10;T/goZ/0Qn4f/APgdD/8ALWvv+igD4A/4XJ/wUM/6IT8P/wDwOh/+WtH/AAuT/goZ/wBEJ+H/AP4H&#10;Q/8Ay1r7/ooA+AP+Fyf8FDP+iE/D/wD8Dof/AJa0f8Lk/wCChn/RCfh//wCB0P8A8ta+/wCigD4A&#10;/wCFyf8ABQz/AKIT8P8A/wADof8A5a0f8Lk/4KGf9EJ+H/8A4HQ//LWvv+igD4A/4XJ/wUM/6IT8&#10;P/8AwOh/+WtH/C5P+Chn/RCfh/8A+B0P/wAta+/6KAPgD/hcn/BQz/ohPw//APA6H/5a0f8AC5P+&#10;Chn/AEQn4f8A/gdD/wDLWvv+igD4A/4XJ/wUM/6IT8P/APwOh/8AlrR/wuT/AIKGf9EJ+H//AIHQ&#10;/wDy1r7/AKKAPgD/AIXJ/wAFDP8AohPw/wD/AAOh/wDlrR/wuT/goZ/0Qn4f/wDgdD/8ta+/6KAP&#10;gD/hcn/BQz/ohPw//wDA6H/5a0f8Lk/4KGf9EJ+H/wD4HQ//AC1r7/ooA+AP+Fyf8FDP+iE/D/8A&#10;8Dof/lrR/wALk/4KGf8ARCfh/wD+B0P/AMta+/6KAPgD/hcn/BQz/ohPw/8A/A6H/wCWtH/C5P8A&#10;goZ/0Qn4f/8AgdD/APLWvv8AooA+AP8Ahcn/AAUM/wCiE/D/AP8AA6H/AOWtH/C5P+Chn/RCfh//&#10;AOB0P/y1r7/ooA+AP+Fyf8FDP+iE/D//AMDof/lrR/wuT/goZ/0Qn4f/APgdD/8ALWvv+igD4A/4&#10;XJ/wUM/6IT8P/wDwOh/+WtH/AAuT/goZ/wBEJ+H/AP4HQ/8Ay1r7/ooA+AP+Fyf8FDP+iE/D/wD8&#10;Dof/AJa0f8Lk/wCChn/RCfh//wCB0P8A8ta+/wCigD4A/wCFyf8ABQz/AKIT8P8A/wADof8A5a0f&#10;8Lk/4KGf9EJ+H/8A4HQ//LWvv+igD4A/4XJ/wUM/6IT8P/8AwOh/+WtH/C5P+Chn/RCfh/8A+B0P&#10;/wAta+/6KAPgD/hcn/BQz/ohPw//APA6H/5a0f8AC5P+Chn/AEQn4f8A/gdD/wDLWvv+igD4A/4X&#10;J/wUM/6IT8P/APwOh/8AlrR/wuT/AIKGf9EJ+H//AIHQ/wDy1r7/AKKAPgD/AIXJ/wAFDP8AohPw&#10;/wD/AAOh/wDlrXQfsjftc/G34lftR+Lfg98YfCXhfwrqXh/w+2qz2+iJI0ySmSz8tTJ9qmjZTFdb&#10;sLznHIwRX2/XwB8G/wDlMl8dv+xMtv8A0To1AH3/AEUUUAFFFFABRRRQAUUUUAFFFFABRRRQAUUU&#10;UAFFFFABRRRQAUUUUAFFFFABRRRQAUUUUAFFFFABRRRQAUUUUAFFFFABRRRQAUUUUAFFFFABRRRQ&#10;AUUUUAFFFFABRRRQAUUUUAFFFFABRRRQAUUUUAfAHxk/5TJfAn/sTLn/ANE6zX3/AF8AfGT/AJTJ&#10;fAn/ALEy5/8AROs19/0AFFFFAHz/APtgftgaN+x/4Z0DWta0C/1+HWLx7OOOwlRGjZU35O7qMV8s&#10;f8Pu/Af/AETfxF/4FwUf8Fu/+SS/Df8A7Dc//og190/s/wD/ACQf4b/9i1pv/pLHQB8d/DP/AILC&#10;eC/ib8SPCng+18Aa9ZXXiDVrTSYrma6gKRPPMkSuwHJALgnHpXon/Db+tf8ADwf/AIZ2/wCEYsP7&#10;H/6Df2h/tH/IJ+3fcxt+98n05r6+r8q/+c6/+f8AoWKAP1UorgfjX8dPBf7PfgifxX451mPSNKjc&#10;Qx/KZJriU/djijX5nY4JwOgBJwASPi6T/gtJ8OhdNcR/DrxnJoCy+WdR2W4b/vjzNuenG+gD9D6K&#10;81+A/wC0R4E/aS8G/wDCSeBNZXU7SNxFdW0imO5s5MZ2TRnlT1weVbGVJFecfsq/tsaJ+1F4t8be&#10;GrXw1qPhbWfCrRrc2+ozRyGQmSSN9uzpsaMA5/vigD6Rorwr9rr9rXw9+yF4F0nxHrumXetvqeoC&#10;wt7CxkRJT+7d2ky3G1doB93WvTfhf8QNO+K/w58M+MtJDLp2vadBqMMchBeNZEDbGxxuUkqfcGgD&#10;qKK+c/A/7aWh/ED9qzxL8D9J8O38t/4fimlvNb85PswEQjDgL97IklWP65r6MoAK+Ov2mv28dS+G&#10;vxz8OfBz4XeErf4g/EDUGUX1rLctFFZl1DRoWUH5tmZGJwETaT1OPor47fFWz+CHwd8XeO75BLDo&#10;enyXSQt0mlxtij/4HIUX/gVfEf8AwSV+EN34i03xf+0J4xZtT8W+LtQuILO9uACfJEmbiZePlLzb&#10;k46CHA4NAH0/+1T8fPEH7M37Nt98QJdK03W9f082cVxZJJJHatJLKkb7GPzbRvOCeTjkDOK6b9mD&#10;4wXfx8+A3hHx/f6dDpV3rdvJNJZ27l44is0keATyeEB/GvE/+Cr3/JkfjH/r807/ANLIq6v/AIJx&#10;f8mT/Cz/AK8Z/wD0qmoA9u+Jfjiy+GXw78TeLtSYLY6HptxqM2f4lijZ9o9SduAO5IFeRfsRftFe&#10;Jf2pPg5J478Q+HbPw1HPqM1pYW9nK8gmhjChpSWA/wCWnmLgf3DXkP8AwV2+KUvgv9l9PClizNqn&#10;jTVIdNWKLPmG3jPnSlQOTlkiQjuJcV9IfAD4e2X7Pv7PPg/wtdyw2MHh3RY/7QuJXCxpKEMlzKWP&#10;AXzGkbJ6A0AeoUV8Sav4i03xhq17r2jXaX+kapO99Z3UYIWaCVi8bjIBwVYHkd6qUAavxd/bs8T/&#10;ALNv7SmieCPih4Q02w+HuuS4sPGVhcS7RESFDyI4wDGxUSqDlQ24ZGAfs+ORJo1kjZXRgGVlOQQe&#10;hBr4booA+5qK+GaKAPuaivhmigD7mor4ZooA+5qK+GaKAPuaivhmigD7mor4ZooA+5qK+GaKAPua&#10;ivhmu6+CP/JUNF/7bf8AoiSgD334qaxq3h/wfPqWjyJHcW0iPJvQPmMnaeD7kH8Kf8L/ABZJ4z8H&#10;2t/cFWvFZop9q4G9T6e4Kn8a6HVdOi1jS7uxnGYbmJoX+jAj+teK/AHUZdD8Sa54ZuzskDF1U/8A&#10;PSM7XA+owf8AgNAHuteU+EfiFrPi74o6hp1vNF/YFmZCQsYyyr8ind15Yg/TNdr8QPEH/CL+DtU1&#10;ENtljhKxHOD5jfKv5Eg/hXEfs7+HTp/he61aVf3uoS4Qkc+WmR192LfkKAPWKK8h8QfF7V9Z8QS6&#10;H4K09L+aPKvdSDIyDglckAAHjcxwao3fxE+IHgSSK48S6RDdac7BWkiCgj2DISAf94c0Ae2UVlaX&#10;4m0/V/D8etQTgae0RmMj8bFAO7d6EYOfpXlj/FXxZ441K5tvBmlR/Y4G5upwNxHYksQq59OTQB7R&#10;RXi8PxX8VeCdTgtfGmkqLWY4F1AoB7ZIKkq2PTg812fxO8W3Xh7wK2saRNH5jNEY5SodSrEc4PqD&#10;QB2tFeFWXxm8T69o1raaHpT6jq6oTeXYgLIh3HAVRx0xyfy710Wp/FLUvBvgXSp9ZszL4mvTKotX&#10;Xywu1yAzAdsbOB1zQB6nRXjH9ufFySH7euk26wn5xa7E3Aem0tv/AA610+g+PNV1r4e+IdVurJdM&#10;1XTVuI/K2nAdIg4JVuRy3Q+lAHoFFeBeHvjd4o1bS3srPTP7X11pWYSJD+7ii2rj5V6nO7k4HTrU&#10;q/Fzxp4O1KD/AISrSs2Uxx/qfLOO+xhwSPQ/pQB7xRWZN4i0+38PnWnuF/s0QC487sUIyMe59PWv&#10;K4/iL458dSyzeFNGjttMjYqs9xt3P+LELn2AOPWgD2evJPj/AOJdV8OW2iNpl/NYmZ5hIYWxuwEx&#10;n8zUOifFjX/D3iK30bxrp6Wv2ghY7uMbcZOATglWXPUjpVP9pr/j08P/AO/P/JKAPY9LkabTbR3J&#10;Z2hRmY9yVHNWqwbzxBZ+FvCEWp3z7LeG3QkD7zHaMKPUk15Xa/Ef4h+NppLjw5o8cOnqxCMyrg47&#10;F3IBP0oAu/GjxVq+h+LtCttP1Ce0gmjUyRxNgN+8xz+Fey18t+Pdb1/WfE+iDxFpg029g2INqlVk&#10;XfncMk989DivqSgAooooAKKKKACiiigAooooAKKKKACiiigAooooAK+AP+CcP/J037aH/Y5r/wCl&#10;2q19/wBfAH/BOH/k6b9tD/sc1/8AS7VaAPv+iiigAooooAKKKKACiiigAooooAKKKKACiiigAooo&#10;oAKKKKACiiigAooooAKKKKACiiigAooooAKKKKACiiigAooooA+AP+C1f/JrPhb/ALHO1/8ASG+r&#10;2H4O/t3aB8Vv2kPE3wXuPC+p+GvEuiG8Tzr6aN4rl7eQIyptOfmUmRT0KqT6V49/wWr/AOTWfC3/&#10;AGOdr/6Q31eNft4W7/sqf8FDPhp8bbSMwaPrbQ3F+8akbmiAtb1RjubWSM+5c5B7gH6yV4j+1p+1&#10;X4f/AGR/h3Y+Kte0661j7dqCadbWFi6rK7lHctluAqqhyfUgd69rhmjuYY5oZFlikUOkiEFWUjII&#10;I6givyv/AOCg80/7UX7dnwo+A+nSNPpulmN9UWKQgo0+J7kkDulpEjA9fnPTNAH6VfC3xu/xK+HH&#10;hrxY+lXGhjW7CHUE0+7YGaBJVDor4/i2kEjtnFdTXF/E74o+DvgL8P7nxN4t1S38PeG9NRYt7KTk&#10;9EijRQWdjjAVQTx6A18TX3/BaD4creTy2Hw98ZX+hQPsfUjHAmOcZ2+YQM5GAWB5HSgD9Da+Q/jP&#10;+25rXwu/bO8CfBS28M2F9pniMWJl1WWd1mh8+aSM7UAwcBMjPrXsX7O/7Unw8/ah8Mzax4F1drl7&#10;Uqt7pl2nk3lkzZ2iWPJ4ODhlLKcHByDj4I/a5/5S4fBT/d0b/wBK56AP1Ror5s/bI/be0H9jb/hE&#10;P7b8N6j4h/4SP7Z5P9nzRx+T9n8jdu39c+eMY/umvpOgAor5t1z9tzQtD/a8074Av4b1GXWrwRld&#10;XWaMW67rY3HK/e6DH1qH9pD9ujw1+zX8X/BfgLXNCvLyXxKkMi6pHcxRW9oklwYd0u/oFwWJ9KAP&#10;piivgf4if8Fkvg/4P8XTaRoui6/4vsLeQxzaxYJFFA5B5MIkcNIOvJCg44yDmvZ5/wDgoR8Fbf4D&#10;W3xYfxHINCuJmtItN8kf2k12oBe28jd/rFDKSd2wBlbdtYEgH0jRXwT8NP8AgsZ8I/HHjW10LWNE&#10;13whZ3kwhg1jUPJkt0YnCmfY5ManjLAMBnkgAtX3p5i7N+4bMZ3Z4x60AOor4p+L/wDwVg+Enw58&#10;WTeG/DljrPxH1S3Zkml8PxobVWX7yrKzfvCOeUVl4+9W9+zn/wAFMvhX+0J4wi8HmDVPBfiud/Kt&#10;rDXY0VLqT/nlHIjEb+D8rhSegyeKAPriiiigDzz4+fHDw5+zr8K9a8deJ5WGn6fGBHbRY827nbiO&#10;CMf3mbj0AyxwATXmX7FX7QHxH/aX8Dz+NvFngzTfBvhq5Ypo6wTyy3F8AcNNhgAsQIKg4yxBPAAL&#10;fJP7a19e/ti/t3eBP2ebG5mj8JeHXS71zyDj940Xn3D56ZW32RoT915XHfFfpzoujWPh3R7HStLt&#10;IbDTbGBLa2tbdAkcMSKFVFA6AAAAe1AHyj8Ov22ta8bftweKfgVN4ZsLbS9HW5ZNXjnczyeUiMMo&#10;RtGd/wClU/2pv22PGf7JPxY8OQeKvA9lqXwp1q5WJfE2nzS/aIB/y0R4yCvmoMuFziRVOCDkL88f&#10;AT/lMl8Sv+ueof8AomGv0D/aO+CGk/tFfBnxL4E1ZY0GpWzfZLp1z9kulGYZh3+VwCQOo3DvQB32&#10;i6zY+ItHsdV0u7hv9NvoEuba6t3DxzROoZXUjqCCCD71dr8+/wDgkX8ZNX1LwH4v+DfikvFr/gG9&#10;aO3inbMi2zyOrw98+VMjj2EiAcCv0EoAKKKKACiiigAooooAKKKKACiiigAooooAKKKKACiiigAo&#10;oooAKKKKACiiigAooooAKKKKACiiigAooooAKKKKACiiigAooooAKKKKACiiigAooooAKKKKACii&#10;igAooooAKKKKACiiigAooooAKKKKACiiigAooooAKKKKACiiigAooooAKKKKACiiigAooooAxZvG&#10;ei2+vLo0uoRR6ozKotmBDEkAgdMcgitqvCf2gNNl0XxFofia0GyTIRmXjEkZ3IfxGf8Avmva9K1K&#10;LWNLtL6A5huYlmT6MAf60APvr630uzmu7qVYLaFC8kj9FUdTVXQvEWneJrR7rTLpby3V/LMiAgbg&#10;Accj0I/OuB/aD8Qf2X4NTT0bE2ozBD/1zXDN+u0fjXTfC/w//wAIz4G0u0Zds7x+fN673+Yg+4BA&#10;/CgDqqK53VfiJ4a0W5NveazaxTrw0YfeVPoQucH61q6VrVhrlv5+nXkF7D0LwSBgPY46GgC7RSMw&#10;VSzHAHJJrmLr4neFbO6NvLrtn5gODsfco/4EMj9aAOooqCzvrfULdLi1niuYH+7LC4dT9COKzbzx&#10;ho2n61DpNxfxxajMVEduQdzbjhe3egDZorEvPGmhWOrQ6ZNqluuoSusSW4bc+4nAUgdCSe9WdZ8R&#10;6X4dhEup39vZKfu+dIAW+g6n8KANKiue0v4heG9amENnrVpLKTgRtJsY/QNjP4VZ8QeLtH8K+R/a&#10;t9HZefu8rzAfm24z0HbI/OgDYorE1zxroXhuURalqltaTEZ8pny+PXaOQKvaTrVhr1mLrTruG8ty&#10;ceZC4YA+h9D7GgC7RTZJFhjZ3ZURRuZmOAAOpJrmJPih4TjuTA2vWfmA4yHyv/fQ4/WgDqa5fS/i&#10;LpGseKrrw/b+f/aFsXD7o8J8hwcHNdHb3MN5Ak0EqTwuMrJGwZWHqCOteF+Av+S/a9/v3X/oYoA9&#10;5oqK6uoLG3ee5mjt4Ixl5JWCqo9ST0rnrX4l+Fr26FvDrtmZTwA0m0H6E8H86AG+FfiNpHjDUrux&#10;0/z/AD7UFpPNj2jhtvBz611FeC/AH/kePEf/AFzb/wBG171QAUUUUAFFFFABRRRQAUUUUAFFFFAB&#10;RRRQAUUUUAFfAHwb/wCUyXx2/wCxMtv/AETo1ff9fAHwb/5TJfHb/sTLb/0To1AH3/RRRQAUUUUA&#10;FFFFABRRRQAUUUUAFFFFABRRRQAUUUUAFFFFABRRRQAUUUUAFFFFABRRRQAUUUUAFFFFABRRRQAU&#10;UUUAFFFFABRRRQAUUUUAFFFFABRRRQAUUUUAFFFFABRRRQAUUUUAFFFFABRRRQB8AfGT/lMl8Cf+&#10;xMuf/ROs19/18AfGT/lMl8Cf+xMuf/ROs19/0AFFFFAH5sf8Fu/+SS/Df/sNz/8Aog1znw3/AOCW&#10;Pjbxd8O/C2u2/wC0nr+lwanpVrex2MelzstsskKuIwRfKCFDbc4HToOldH/wW7/5JL8N/wDsNz/+&#10;iDX3T+z/AP8AJB/hv/2LWm/+ksdAHyv8Af8AgnD4u+C/xe8N+NNR+P2teL7LSZZJZNFutOmjjut0&#10;ToAWa8kAwXDcofu/jXiP/Odf/P8A0LFfqpX5V/8AOdf/AD/0LFAEX7UtrH+1H/wVT8E/B/xE0svh&#10;DQI4o5LDeVSYfYjqM/I5HmKI4yQc4QYwa/UWHwrott4cXw/FpFjHoKwfZRpa2yfZhDjHl+Xjbtxx&#10;txivy3/aqvB+y1/wVQ8E/GHX45V8Ja+kMkl9s3JCPsZ0646ckxoUlIHOHGM9K/UiHxVotz4cXxBF&#10;q9jJoLQfahqi3CfZjDjPmeZnbtxzuzigD8tvhDpS/smf8FaNT8A+GVNh4K8XIyDT1JWJI5rU3MYV&#10;Tx+7nVo164UkDkkVt/DG1/4Z5/4LDeKdD2/ZtJ8fWtzNBj7jG5jW8zjt/pEEiD6+hrD+EOsJ+1p/&#10;wVo1Hx94Zc3/AIK8JxtIuoAFo3ihtTbRspPH7yd2demVBPUE12X/AAVMtW+Evx+/Z/8AjfAjLHpe&#10;opZahNGOTHBOlwie+5Huh+FAD/2xfBY/bM/by8MfBRLox6J4S8MXmo6lNGTutrm4h3IxHsTYfg56&#10;9K7v/gk38T5G/Z08S+B/EL/Y9T+HOrXNrdRyPuMNvIzygt6YkFyvphOKrf8ABMexn+KXi/43/H7U&#10;Ek83xh4hksdMEy4MdnEfMwD3XEkMf/bCvnH9qHxdc/sX/tYfHuC1jkt9F+Kvg65msfs42iO8uFK+&#10;cT/eWZbrp/z1BoA9b/4JGaRN8QfHHx0+NN9E3n6/rLWtu7j5lMkj3VwpP/bW36elfpVXzD/wTX+G&#10;/wDwrX9jbwBDJHsvNZgfXbhsY3/aXMkR/wC/Pkj8K+nqAPir/grzrk2k/sbalax52aprVhaS4OPl&#10;DtNz6/NCte6/se+FYvBf7K/wo0qKFYCnhqxnlRMY86WFZZTx1zJI5z3zXif/AAVt8MTeIP2Mtcu4&#10;Vd/7H1Sx1Bwn90y+QSeOg8/P4Zr1/wDYm8aW/j39kv4UarbzfaNvh+1sJpC24ma2QW8uT674moA8&#10;u/4Kvf8AJkfjH/r807/0sirq/wDgnF/yZP8ACz/rxn/9Kpq5T/gq9/yZH4x/6/NO/wDSyKuh/wCC&#10;e+qW2ifsJ/DjUb2VYLOz0u6uJ5W4CRpczszH2ABNAHzr+0N/xkp/wVK+F3w7T/StB+H9smq6in3k&#10;SYAXb7vZttlGR6nn0H1D/wAFBtE8Q+Iv2NvihY+GI5pdWfT438u3Us726XET3KgAEnMCyjHfNfNP&#10;/BKvS7n4sfEr44/tAapCwn8Rau+m2DS/fijZ/tE0ef7oVrRRj/nn7V+g3ibxbovgvTV1DX9Vs9Gs&#10;GnjthdX0yxReZI4SNSzEAFmIUZ6kgd6APz3+BX/JEfh7/wBi7p3/AKTR13Fek+IPgr4mm17Un0rQ&#10;4k0xrmRrRYZ4I4xCXOwKu4bRtxgYGK8d1Dxho+l/Gy0+EVxeqPiJdKrRaLGjSHmIzDdKoMSny1LY&#10;Zxxj1FAGzRXdf8KR8a/9AX/yag/+Lry74K+LNJ/aIuNeh+Ht3/wkbaG8aagyRvAkTSFwgDyhFfPl&#10;v9wnpnuMgGvRXdf8KR8a/wDQF/8AJqD/AOLo/wCFI+Nf+gL/AOTUH/xdAHC0V3X/AApHxr/0Bf8A&#10;yag/+Lo/4Uj41/6Av/k1B/8AF0AcLRXdf8KR8a/9AX/yag/+Lo/4Uj41/wCgL/5NQf8AxdAHC0V3&#10;X/CkfGv/AEBf/JqD/wCLo/4Uj41/6Av/AJNQf/F0AcLRXdf8KR8a/wDQF/8AJqD/AOLo/wCFI+Nf&#10;+gL/AOTUH/xdAHC0V3X/AApHxr/0Bf8Ayag/+Lo/4Uj41/6Av/k1B/8AF0AcLRXdf8KR8a/9AX/y&#10;ag/+Lo/4Uj41/wCgL/5NQf8AxdAHC13XwR/5Khov/bb/ANESUf8ACkfGv/QF/wDJqD/4uur+Fvwt&#10;8UeG/HmmajqOmfZ7OHzfMk+0RNjMTqOFYnqR2oA+ga8D+JCnwD8YdL8QRjZa3RWWTbwOPklH/fJB&#10;/wCBV75Xmfx+8P8A9reCTeouZtOlEvvsb5WH6qf+A0AYf7Q+sPdx6J4ftD5k13L55Vf4v4I/zJb8&#10;q9A1CxHhP4a3ttaHa1hpcgR14+ZYid34kZrxf4VrdfED4jWF/ffPHpNpGf8Av2oRPxLHd+dfQ+p2&#10;Eeqabd2Uv+quYnhfHoykH+dAHlX7NljFH4X1S8C/vpbzyWb/AGVRSB+bmvQfHVjDqXg3W7edQY2s&#10;5T8xwAQpKn8CAfwrxr4deKj8Idd1Pw94jSS3tZJA6TqhZQ3TfgdVYY5Hp+XRfEj40aNdeHbrTNCn&#10;fUL6+jMG6ONlWNW4b7wGSQSAB60AcJ4f1m5h+B/iO1UnZ9tiQNjorlSwH/fP/jxr2D4I2cVp8NtL&#10;aNdrTmSWRv7zeYwz+QA/Cuf8M/Cy4HwfvtHuYxDqeoZutrjmNxtMan0+6M+m41j/AAp+KFn4P02T&#10;w34l83TprOVhHJJGxABOSjAAkEEk56c+3IB2fx00+K9+G+oSyAb7V4po2PZt4U/oxFcHqV5Jefs3&#10;2LSbi0cwjDMOoWZgMewGB+FTfFb4mWnjaxh8N+GhNqMl1MplkjjZQ+DkIoOCecEnGBt/LU+Inh4+&#10;FfgbbaUxDSW7ReYR03s+5se24mgDq/gvDHF8NdHKIqF1kZioxuPmMMn1OAPyrlPj54R1LUZNM1zT&#10;YHujZKVmjjXcygHcrYHJHXPpxXXfBv8A5Jpon+5J/wCjHq14i+JGj+FNfg0vVZHtTPAJkuCpaP7z&#10;Daccjp1xjntQBwejftIWTKsesaTcWswGHe1Idc/7rYIH4mu21rxBpvif4a+INQ0udbi3k0+5DMow&#10;QwiOQwPIIGOvtVXxZrXgPVNHuJtUvNLvI3jOGjeN5zxxsx826vNfhLa3Mfwy8eXDqwtZbORYiRwW&#10;WGTdj/vpaAOs/ZujUeC79wqh21B1LY5IEceBn8T+Zrb+OGnxX3w31J5Fy9s0c0bY6NvVT+jEfjXG&#10;fAPxpomieG7vT9R1KCxunvGmVbhtilSiAHceOqnvU3xo+JOnavon/CPaJcrqVzeSqsrW3zqFDAhQ&#10;R1JYDp70AcpreuXDfAbQrQk4e+eJmz1RC7AH8SP++RXTeG/G3jfS/D+nWlh4MV7OKBFikVH+dcD5&#10;uvfr+NXfFnw1u4/gvp2mwxebqOm4u3jUZYk7jIo9cbz9dtX/AIT/ABV0i+8N2Wm6lew2Go2cYgxc&#10;OEWRVGFYMeM4AyOuRQBxPxAbxt8Qraziu/CUts1q7MkkMbE/MACOT7D8q0P2gvP/AOEd8I/ad32n&#10;y383f13bI85985r0fxJ8W/DPhy2d21KG+nC5W3s3ErMfTI4X8TXCftNf8enh/wD35/5JQBF8fryW&#10;Pwj4YtVYiKX946+pWNQP/QjXr3hawh0vw3plrAgSKK2jUBRj+EZP1Jyfxrzv4yeFZ/EHw8027tY2&#10;ln05FlKKMkxlAHx9MA/QGqvg34+aLB4dtLfVxcQX1tEsTGOPesu0YDA56nHfvQBj/H7/AJHjw5/1&#10;zX/0bXvVfLvxC8cJ488WaRewWU1pZxssULzfelAkyW44HJxgE19RUAFFFFABRRRQAUUUUAFFFFAB&#10;RRRQAUUUUAFFFFABXwB/wTh/5Om/bQ/7HNf/AEu1Wvv+vgD/AIJw/wDJ037aH/Y5r/6XarQB9/0U&#10;UUAFFFFABRRRQAUUUUAFFFFABRRRQAUUUUAFFFFABRRRQAUUUUAFFFFABRRRQAUUUUAFFFFABRRR&#10;QAUUUUAFFFFAHwB/wWr/AOTWfC3/AGOdr/6Q31dr/wAFXPg2Pih+yjqus20Hm6v4PuE1mEqPmMA/&#10;d3K/7ojcyH/rkK4r/gtX/wAms+Fv+xztf/SG+r7u8RaBY+K/D+qaJqcAudN1K1ls7qFukkUiFHU/&#10;VWIoA+cP+Cffx0tvib+xt4V1/Vb1VuPDdpJpGrXEjZ8s2igB3PqYPKkJPPzHr1r5a/4Je6Td/Hj9&#10;pr4yftAazEzCS4ktNO83/lm9zIXKr7xQRxx/SXvXyl4d+M+sfsj/AA9/aW+A968w1PVLgaXZzAEI&#10;Csxgun+kts2Qf9kfSv1d/wCCdnwbPwU/ZM8F6dcweRq2sRHXtQBGD5tyAyBh2ZYRCh90NAHyN/wU&#10;Ekn/AGgP2+/g98E9RuJYfCMH2WW7t0cr5rTyM87AjHzGCJUU9VJYjqa/Tbw/4P0Pwr4ZtfDmj6RZ&#10;6doNrALWHTbeFVgSLGNmzGMY6+vevzG/4KFLc/s+/t7fCD4231rLceFJhax3UyIW8toJGW4QY/i8&#10;iVXUHqQ3oa/Tnw/4w0PxV4ZtfEej6tZ6joN1ALqHUreZWgeLGd+/OMY6+negD8tdT0G0/Y9/4Kz+&#10;F9P8IQro3hXxutusmkQL5Vusd4XgMarwNq3MXmKF4BAUcDFaP7XP/KXD4Kf7ujf+lc9ZupeIrP8A&#10;bE/4K0eF7/wfMuseFvBC27SatCfMt2jsi8zSIeQUNzKI1ZeGJDDg5rS/a5/5S4fBT/d0b/0rnoAZ&#10;/wAFzv8Amif/AHG//bCv1Ur8xP8AguJ4dmuvB3wn15Y5Db2N/qFi8gxsVp44HUH3Itmx9DX3v4Z/&#10;aC+Hvib4bWHjqLxfott4curNbxry5v4o0gUqGZZCxG1l5DKcEEEEA0Afnl4//wCU2nhn/dt//TS9&#10;Zf8AwVX8N2XjL9tD4HaBqSu+nara2VjcrG21jFLqLo4B7Hax5rB0X4u+F/jf/wAFhPC3inwdfnVd&#10;AknFrDe+U0azNFpskbsoYA7dynBIGevSuy/4KXf8n8fs7/72mf8Ap1agD9C9K/Zz+GOh/D6TwPYe&#10;BdDtvC0lu1tJp62SMsiEEEuzAszHJO9iWzznPNflr/wSX+A3gb4hfFj4jTeLtDh8TTeEWt20mPUP&#10;3ltFI8kyvK0JG13xDHgtkLgnBOCv7IV+V3/BGv8A5Kt8eP8AetP/AEfdUAd//wAFkPhf4Zj/AGc9&#10;B8TWui2Njrem6/BaxXltbJHIbeSGbfEWAB27lRsdig9TT/2lvj9rfgj/AIJVeAtVtr2aDX/FmiaR&#10;oDX4YmU+Zalp33dmeKCUE9t/HOK6f/gsf/yaLbf9jLZf+ip68n/ak8A3/jb/AIJF/Ci9sIpJj4bs&#10;9G1mdIlyfJFtJbsxHov2kMfQKT0BoArfsa/ttfsvfsx/BXw/ocX9pW3iy4s4pvEGoR6KzzXF4yhp&#10;EMo5aNGJRB0wucZJJ8f/AOCjH7U3wT/aCs/CHij4ZS39r8R9G1IGTUTpzWcj2uxmDNJ/E0cqRFM8&#10;je2O9ffP7AmqfDb4zfsseA7qy0HQLzVNF0y30XVopLGF54rm3jWImTKk5dVWQE9Q4PqB7zr/AIN+&#10;HHhXRbzV9a0HwxpOlWcZmub29sreKGFB1ZnZQAPrQBo/DHxJP4y+GvhPxBdKEudW0m0v5VXoHlhR&#10;yB+LGumqvp/2b7BbfY1jWz8pfJWJdqBMDaFHYYxxVigD8y/+Cetn/wAJr+39+0x4zvI/MurK8vbK&#10;BpCCYkl1Bwqj3CWyrnHQH15/TSvzI/YQuh8Nv+Cjf7RfgW+Z4ZdWnvb608xv9YqXnmxgjuxhuS3T&#10;orV+m9AH5Y/AT/lMl8Sv+ueof+iYa/U6vyx+An/KZL4lf9c9Q/8ARMNfqdQB+ZnwLsB4A/4LIfFn&#10;R7ACO11XTZ7idFPBa4hs71j06+Yx/M1+mdfmT+zbfn4pf8FdvjJ4nsiZLDRbK6s5Jl+6WgFrYhc4&#10;7mNyPUKetfptQAUUUUAFFFFABRRRQAUUUUAFFFFABRRRQAUUUUAFFFFABRRRQAUUUUAFFFFABRRR&#10;QAUUUUAFFFFABRRRQAUUUUAFFFFABRRRQAUUUUAFFFFABRRRQAUUUUAFFFFABRRRQAUUUUAFeJ/G&#10;z4i+IfCPiq1s9J1D7JbPZJMyeTG+WMkgJyyk9FH5V7ZXgPx+8NavrPjGzm0/Sr6+hWwRDJbW7yKG&#10;8yQ4yAecEfnQByP/AAu7xr/0Gv8AyVg/+Io/4Xd41/6DX/krB/8AEVhf8IH4m/6F3Vv/AABl/wDi&#10;aP8AhA/E3/Qu6t/4Ay//ABNAG7/wu7xr/wBBr/yVg/8AiKP+F3eNf+g1/wCSsH/xFYX/AAgfib/o&#10;XdW/8AZf/iaP+ED8Tf8AQu6t/wCAMv8A8TQBu/8AC7vGv/Qa/wDJWD/4ij/hd3jX/oNf+SsH/wAR&#10;WF/wgfib/oXdW/8AAGX/AOJo/wCED8Tf9C7q3/gDL/8AE0Abv/C7vGv/AEGv/JWD/wCIo/4Xd41/&#10;6DX/AJKwf/EVhf8ACB+Jv+hd1b/wBl/+Jo/4QPxN/wBC7q3/AIAy/wDxNAG7/wALu8a/9Br/AMlY&#10;P/iKP+F3eNf+g1/5Kwf/ABFYX/CB+Jv+hd1b/wAAZf8A4mj/AIQPxN/0Lurf+AMv/wATQBu/8Lu8&#10;a/8AQa/8lYP/AIij/hd3jX/oNf8AkrB/8RWF/wAIH4m/6F3Vv/AGX/4mj/hA/E3/AELurf8AgDL/&#10;APE0Abv/AAu7xr/0Gv8AyVg/+Io/4Xd41/6DX/krB/8AEVhf8IH4m/6F3Vv/AABl/wDiaP8AhA/E&#10;3/Qu6t/4Ay//ABNAG7/wu7xr/wBBr/yVg/8AiKP+F3eNf+g1/wCSsH/xFYX/AAgfib/oXdW/8AZf&#10;/iaP+ED8Tf8AQu6t/wCAMv8A8TQBu/8AC7vGv/Qa/wDJWD/4ij/hd3jX/oNf+SsH/wARWF/wgfib&#10;/oXdW/8AAGX/AOJo/wCED8Tf9C7q3/gDL/8AE0Abv/C7vGv/AEGv/JWD/wCIr6W8J30+p+FdGvLl&#10;/MubiyhmlfAG5mjUk4HA5Pavkz/hA/E3/Qu6t/4Ay/8AxNfWHgu3ltfB2hQzRvDNHYQI8cilWVhG&#10;oIIPQg0AZHxa8O/8JL4D1KBV3TwL9qi/3k5I/Fdw/GsH9n/xB/a3gs2LtmbTpTH/ANs2+ZT+e4fh&#10;XppAYEEZFfPfg/UI/hX8Utf0+5Pl6e0UrKG4yqqZYz9duR9TQBd8af8AFffG7TtGH7yzsCqyjthf&#10;3kn9F/AV1nx28ZXPhfw1Ba2UjQXWoO0fmqcFY1A3Y9zlR+JrA/Z/02bVtT17xRdjdNcSGJGI6sx3&#10;yf8AstM/aatZGtfD9wF/dRvPGzehYIQP/HT+VAG54N+BmgWuh276xaNqGoTRq8pkkdBGSM7QFI6d&#10;Mn07VxnizSX+CHjbTNT0eWYaVeZ8y3ds5UEb4z6jDAgnnP0r3zTdQh1bTra9t23QXEayoc54IyK8&#10;X/aUukmk8P6fH890TJJsA+YA7VX8yD+VAFr43+JLzU9S0fwnpU23+0djSsjf6wO21FJ7Dgk/hXSa&#10;d8CfCdppi21xZve3G3D3TyurlsdQAcD6fzrgPiBCfDPxY8KXV62LeOK03S5zjY+1ifpjP419BUAe&#10;B+Hhc/CX4tR6BHPLNo+pMiokh6h+Eb0yG+XI64NVPi1Z3WofGTTrayuPsl3MlvHFPkjy2LEBsjni&#10;tD4kyLrXxy8OWdsSZLZrZJWj4ZSJDIcH2Ug/nTfHv/JftB/37X/0M0Adh4f+BOhaLd2V9Jc3l5qF&#10;tMtx5zOFVnVgwO3HTI9T9a888I2Fj8SvifrB8TSs7KXMNq0pQHa+BGO+AOwwe/rX0ZXmPjj4F6d4&#10;p1KbUrK8fS72Yl5AE3xu/wDexkEEnqc/hQA7xH8A/DeqWjjTo30m7C/JJG7OhP8AtKxPH0IrmP2n&#10;P+Zb/wC3n/2lWPrdv44+DT2d0dYN/pryeWqmRpIs8nYyt90kA9PQ81c/aE1JdY0jwbfouxLqCadV&#10;JzgMsLAfrQB1mmfs/wCjGBpdZu7vVNRl+aafzSo3HqR3P1JOa4zSbSb4Q/GC10uG4d9M1AxoPMP3&#10;o5CVUt2yrDr7H1r6Grwj4tbdX+MfhqxgbdKgt0kwM7CZS3P0XB/GgC38VNYm8WePLPwat+um6bGF&#10;e8mZwoYld/OTg4XGB6mtwfDP4biw+zeZal9uPtH9ofvM+v3sZ/DHtXA674dstY+PN1pmsF0tLyXI&#10;aNtpJMQKYPucCvQv+Ge/Cnpff9/x/hQBzPwZ1OTw3461fwmLz7bp3zvbSKQy7lIIYY4G5TzjuBUH&#10;gL/kv2vf791/6GK9E8L/AAj0HwhrEepWAuvtKKyjzZdy4IweMV534C/5L9r3+/df+higA8e3V58T&#10;vifD4TguGt9MtGxJt6Equ53I7kfdH/167RvgJ4QNkIPslwJR/wAvIuW8w/h93/x2uJ8JyLpf7Qmr&#10;RXJ8priW4VN3GS3zr+Y/nXvRIUEngUAeBfs8Qra+MNehUkrHAUBPXAkAr36vBPgAQ3jjxERyPKb/&#10;ANG173QAUUUUAFFFFABRRRQAUUUUAFFFFABRRRQAUUUUAFfAHwb/AOUyXx2/7Ey2/wDROjV9/wBf&#10;AHwb/wCUyXx2/wCxMtv/AETo1AH3/RRRQAUUUUAFFFFABRRRQAUUUUAFFFFABRRRQAUUUUAFFFFA&#10;BRRRQAUUUUAFFFFABRRRQAUUUUAFFFFABRRRQAUUUUAFFFFABRRRQAUUUUAFFFFABRRRQAUUUUAF&#10;FFFABRRRQAUUUUAFFFFABRRRQB8AfGT/AJTJfAn/ALEy5/8AROs19/18AfGT/lMl8Cf+xMuf/ROs&#10;19/0AFFFFAHz/wDtgfsf6N+2B4Z0DRda1+/0CHR7x7yOSwiR2kZk2YO7oMV7L4H8LxeB/BegeHIJ&#10;3uYNH0+30+OaQANIsUaxhiBxkhc1t0UAFfNn/DEOg/8ADZn/AA0T/wAJJqP9uf8AQG8mP7N/yDvs&#10;P3vvfd+f6+1fSdePftNePvir8P8Awfp158JfANv8QNenvPJuLK6uVgS3h8tj5uS6bvmCjGf4qANP&#10;45fCf4a/H7QV8AfEC2sNU+0H7VaWb3IivYnUNiaAgh1IAfleCAwORkV8fP8A8EW/h39pa3T4i+M0&#10;0BpfM/s7fblv++/L256c7O1eA/AXxV8VfF//AAVk8EXvxk02PRfGi295G2l24QQ2lv8A2TdtEkYV&#10;3+XDFuWY5Y5NfsbQB5n8C/2fPAP7Mvgl9A8EaTHpFhnz7y8nffcXTgf6yaVuWwM46KozgAVyf7SX&#10;wP8AA/7aXwzfwRc+J4FW1vodRjvNImhuJraRAy5xkgZV3Xn+9Xwv+0BrnjH/AIKEfttaj8CND8Rz&#10;6B8N/CjTLqTWuWVzbsq3M8iAgSN57LCgYlV4bu2Zf2kv+CXtp+zd8Mb/AOKXwd8d+KbbxH4Th/tK&#10;4W+uIxI0KcyyQywRxmMouXwdwIUjNAH6Mfs//BXSP2efhF4e+H+hzy3dhpEcii6nVVknd5Gkd2A4&#10;yWc/pXlX7Yn7Cvhb9sS48M3eta3f+Hr/AENJ4kudPijdp45Ch2Pu7KUyMf329a1f2Ev2ibj9pr9n&#10;HQfFeptG3iK1d9K1gxAANdQhcyYAAUyI8cm0DA8zA4xX0HQBQ8P6HaeGdB03R9Pj8mw0+2jtLeP+&#10;7HGoRR+AAq/RRQBy3xS+HmmfFr4b+JfBmsA/2brunzWEzKMtGHQqHX/aU4Ye6ivz7/4Jg/E7Uvgf&#10;8QvG/wCzD8QXFhr2m6hNd6MZnOyc4HnRRZHKuoWdP7weQ1+ltfM/7Tn7Cfhb9pDx14b8bx6/qvgf&#10;xpom1Y9b0LaJpVVt0W7P8UbZKsOcMQcjGAD0X9pj4B6f+0x8IdV+H+qapdaNZahLBK95ZoryL5Uq&#10;yAANxyVA/Gvmn9rqGy/Yt/4Jw3ngDSdXnvpbiH/hGLC7ulCSzi6lkknyF4H7j7R09BX25otreWOj&#10;2VtqN9/ad9DCqTXvkiHz3AwXKA4Unrgcc8YHFeZ/tAfsw+Bv2mrLQbLx3bXt9Y6Nctd29rbXbQRv&#10;IwAJkC/e4BH0ZvWgDnf2FPhKfgv+yn8PfD80HkalNp66nfqww4uLkmd1b3TeI/pGK7H9on4D6J+0&#10;p8JdY8A+IL2+0/TdRaKQ3WnMizRvHIsiEb1YEblGRjkZGR1r0lVCqABgDgAUtAH5wab/AME1fjt8&#10;P7aTRfAv7UOt6Z4Zb5Y7U/a7cwp0wiJOyqQDjKlc4B44x7l+yX/wT/8AD37Nnie+8b614kvviF8R&#10;75HSXxBqSlPKV/v+WjO7b26GRmZiMgbQSD9W0UAfK/8AwUa/aatf2dP2etXis7xIvGPiaKTStGgV&#10;sSJvXbNcgdQIkYkHpvaMd6j/AOCa/wCzncfs8fs2abHrFu1t4o8Syf21qcMgw9vvVRDAR1BSMKSD&#10;yHdxU3iT9gnQ/iN+0lYfF/x74u1Txdc6bKsun+Hp7eKLT7ZUJaGMKMkojHfgn5m5YkEg/U1ABRRR&#10;QAUUUUAFFFFABRRRQAUUUUAFFFFABRRRQAUUUUAFQ3drFfWs1tcIJYJkaORG6MpGCPyNJe3cen2c&#10;91LnyoY2kfaMnAGT/KvPvgz8f/Cfx4t9Vn8LSXkkemvGlx9rt/K5cMVxyc/dNZSqwjNU29Xsu9jG&#10;VanCcaUpWlK9l3tudh4f8I6P4W8/+yrCOyM+3zPLz82M46n3P51sUV5hp/7RXhDU/jFcfDOCS9Pi&#10;eAuHRrfEPyxeafnz/d9qJ1YU7c7td2XqFStTpcqqStzOy832O+1nw7pniKAQ6nYQXsY+75yAlfoe&#10;o/CqOj+A/D3h+48+w0i1t5x0l2bnX6E5I/CuH8WftNeCvBfxU074falJfL4iv5raCFYrbdEWnYLH&#10;l88DLDPpXW+Pfil4U+F9raXPirW7bRILp2jgkud2HYDJAwD2qViKT5nzL3d/L1M1iqD5nzr3dHrs&#10;/M6qsfXPB+ieJGVtT0y3vHXgSSJ84HpuHOPxrRsb2DUrK3u7aQTW1xGssUi9GVhkEfUEVPW51b6o&#10;yND8I6N4b3HTNMt7N24MkaDeR6Fjzj2zVnWdEsfEFi1nqNst1asQxjfOCQcjpV6igCppel2miafD&#10;ZWMK29rCCEiXOFyST19yazvEngnRPFyqNV0+O6dBtSXlZFHoGBBx7dK3KKAPOrf4B+Ebe4ErW1zO&#10;oOfKkuG2/pg/rXQ+LrG30v4d65a2kCW9tFplwqRRrhVHlN0FdJUN5Zw6hZz2txGJbedGikjboysM&#10;EfkaAPCvg38O9C8a+CbuXU7QvcJfuiXEblHVfLjOOOCMk9QetemeF/hV4c8I3QurKyMl2Puz3DmR&#10;k/3ew+oGa3dB8O6b4Zs3tdLtEs7d5DK0aE4LEAE8n0A/KtKgArjPEHwh8LeI7h7mfT/s9y5y0tq5&#10;j3fUD5c++M12dFAHD6L8F/CeiyiVdN+2SqchrxzIB/wH7v5iuh8QeE9J8UrAuq2Md6ISTGJCflzj&#10;PQ+wrXooAZHGsMaRoNqKAqr6AVz118N/C95em7m0OzecncT5eAT6lRwfxFdJRQBhan4H0HWJrWW7&#10;0yCV7VQkPBURgHIAAIHWt2iigAooooAKKKKACiuQ8O/Fzwf4t8Xan4X0fX7W/wBf0zzftlhFu8yH&#10;y5BHJuyMfK7Bfqa0fHXjTTfh34R1TxJrBlXTNOi86cwpvfbkDgd+tZ+0g4uakrIxVam4OopKy3fp&#10;ub1FcL8H/jL4c+OPhm513ww9y9hb3bWTm6h8pvMVEc4GTxiRefrXdU4VI1IqcHdMqnUhWgqlN3T6&#10;hRRRVmgUUUUAFFFFABXwB/wTh/5Om/bQ/wCxzX/0u1Wvv+vgD/gnD/ydN+2h/wBjmv8A6XarQB9/&#10;0UUUAFFFFABRRRQAUUUUAFFFFABRRRQAUUUUAFFFFABRRRQAUUUUAFFFFABRRRQAUUUUAFFFFABR&#10;RRQAUUUUAFFFFAHwB/wWr/5NZ8Lf9jna/wDpDfV9/wBfAH/Bav8A5NZ8Lf8AY52v/pDfV9/0AfGv&#10;7QX/AATE8BftCfG+b4j6pr2p6VcXn2Y3+m2cUZhujEqoSWPKlkRVOPTPUmvsiONIY1jjVURQFVVG&#10;AAOgAp1FAHHfFn4Q+Efjl4JvPCfjbRYdc0O5IcwSkq0cgBCyRupDI4ycMpB5PYmviO8/4IvfDlru&#10;eKx+IXjGx0OeTe+m74HzzkDd5YBxgYJUnjvX6G0UAeS/s7/st/Dz9l7wzNo/gXSGtnuirXup3b+d&#10;eXrLnaZZMDgZOFUKoycDJOeE+Kv7FPh/4k/tN+FPjff+J7/TtR8MramPTo4o/s8i28jyAu55Gd5z&#10;6AV9K1+TniK98Q/8FJv24PFvwt1XxTqHhz4UeDDdltM0yQRvdJbTpbtIQwIaSSVwwZ1IROAuc5AP&#10;0a+I/g/4b/tLeB9W8D6/PpnifSbpVaa3s71WlgdTlJUZG3I6kcH6g5BIPx9ov/BFf4S2HiRby/8A&#10;FnirVNISTeNMaSCIuM/ceVY8keu0KfQiub/aa/4JceBPhX8IvEHxC+FWu+IPCvivwhp82sxySagX&#10;WZIIzJJhgA8cmxW2srAZ4I5yPoH/AIJr/tHa7+0j+zlHqXimY3niXQtQk0a8vioU3YSOOSOZscbi&#10;koVvVkJxzQA3Q/8AgnT4C8IftJ+H/i14avZvDyaHHHFaeGrG2jWzCrbNBkt94sQxYsSSWJJJya3f&#10;2g/2I9C/aD+NfgT4kaj4k1HSb/wmbcwWVrDG8U/k3JnG8tyMk447V9JUUAFfNv7J/wCxHoX7J/ib&#10;xprOj+JNR12XxOYjPFfQxosOx5HG3b1z5p6+gr6SooA8a/at/Zo0v9q74Xx+CdX1m80O0TUIdQ+1&#10;WUaPJujV1C4bjB3n8q674bfCfS/h78HdB+HMjDXdF0vSY9Gf7fEpF3AsflkSJ90hlyCOhya7eigD&#10;89fFn/BKK68I+NrvxP8AAn4ua38LZbliW01TKyKCc7FmjkR/LB/gdX69aqR/8EsfG/xQ1KGX42ft&#10;BeJPGemQuGXS7VpSOOMq88jrHx6Rdyc+v6K0UAQWNnHp9jb2sW4xQRrEm45OFAAz+VT0UUAfmN/w&#10;UQ8I61+zJ+1F8P8A9qHwvYvdad9ohs9fhhG3dIqGLDsOgmtiYgTwGiGfvAV+jfgTxxovxK8G6P4p&#10;8O3yajoerWyXdpcx9HRhnkdiOQQeQQQeRVf4lfDjw/8AFzwJrXg/xTYLqWhatbtb3MDcHB5DKf4X&#10;UgMrDkFQR0ryb9kv9lF/2TdC1Lw9pvjvV/E/hm6k8+30zVYYwLKUn5miZfuhv4lxgn5hgltwBm+C&#10;f2JdC8E/tXeIPjrB4k1C51jWBOsmkyQxi3j81FU4YfNxsH510f7Yn7R2n/swfAvXvFs00P8Abckb&#10;WeiWkhBNxfOpEfy91Tl2/wBlD6ivbq+W/jh+wbo37Rnxo0Pxt4/8Y6trGiaNIps/CKQRx2Kxghmj&#10;Y8s29lBdurDgFQBgA89/4JO/s+3/AMM/grqPxB8RpN/wk/j6Zb8/acmRbJdxhLE87pC8kpPcOmeR&#10;X3NTIokgiSKJFjjQBVRRgKBwAB2FPoAKKKKACiiigAooooAKKKKACiiigAooooAKKKKACiiigAoo&#10;ooAKKKKACiiigAooooAKKKKACiiigAooooAKKKKACiiigAooooAKKKKACiiigAooooAKKKKACiii&#10;gAooooAKKKKACiiigAooooAKKKKACiiigAooooAKKKKACiiigAooooAKKKKACiiigAooooAK8h+M&#10;3wr1LxdrFlqWjxRvN5RhuFdwnQ5U5PXgkfgK9eooA5z4e+GT4R8IadprhRcRpvnK8gyMctz3wTj8&#10;Kt+LPC9n4x0OfTL4HypOVkX70bDow9xWxRQB4nZeB/iT4Jjax0HVbe707JMYfZ8vP91wdv0BI5rV&#10;8HfCG/HiJfEXizUF1LUUYPHCjFlDDoWJA6dlAxXq9FAHKfEP4f2nxA0hLaeQ291CS9vcKM7CeoI7&#10;g4GfoK4C38M/FfRbUaZZ6pbTWaLsjmLoxVegALruGB+XavaqKAPOfhz8Jz4U1KbWdXvf7T1ubdmQ&#10;ElU3feIJ5Zj6nHU1Q8V/D/WdW+LGla9bwxtp1u0BkcyAMNrZbjrXqtFABXikJ+KPgaRoI7aPX9PV&#10;iI9x83A7AHIcY9DwK9rooA8M1Lw/48+LNxaW+t2cWh6RDJvYAbTnBGdpYszYJAzgc1B+0dZxadZe&#10;E7SAbYYI54kB7KohA/QV71Xl3xu8A6x44/sX+yoY5fsvneb5kgTG7y8dev3TQBj3HiP4s6Shsn0i&#10;C9k6LeRwhz9cqwX81rU+GPwx1Kw1ybxP4mk83WJdxji3BjGWGCzEcZxwAOAD+XqtFAHnHxV+Fr+M&#10;mg1PS5ltdathhWY7RKAcgZHRgeh/yOet/F3xT0iFbO48OxahMnyi4aMtu9yUcKf0r2iigDzr4fab&#10;42m8QTav4pmjigNq0MNkjj5WZ0bdtXjopGSc81n+FPh/rOk/FjVdeuIY1064acxuJAWO5srx1r1W&#10;igDzP4pfCWXxffQ6xpFytlq8ShW3kqsm37p3DlWHr9OmK520+HPxC8RAWeveIHtdM6SKs+95F9ML&#10;1/4Efzr26igDyX4P/DfV/BPiDVLi/hjjtZovLhZZQ5PzgjOPavWqKKACiiigAooooAKKKKACiiig&#10;AooooAKKKKACiiigAr4A+Df/ACmS+O3/AGJlt/6J0avv+vgD4N/8pkvjt/2Jlt/6J0agD7/ooooA&#10;KKKKACiiigAooooAKKKKACiiigAooooAKKKKACiiigAooooAKKKKACiiigAooooAKKKKACiiigAo&#10;oooAKKKKACiiigAooooAKKKKACiiigAooooAKKKKACiiigAooooAKKKKACiiigAooooA+APjJ/ym&#10;S+BP/YmXP/onWa+/6+APjJ/ymS+BP/YmXP8A6J1mvv8AoAKKKKACiiigAooooA/MLXP+U4nh7/rx&#10;b/0wz1+ntfmFrn/KcTw9/wBeLf8Aphnr9PaAPyo/4JEed4g/aM+O/iG6VXupF/ey5JO6a8ldgMkn&#10;BMfc9hX6UfGKxg1T4R+N7K5QS21xod9DKh/iVrdwR+RNfmt/wSzjT4e/tk/HjwLeyNBqEYuUjhkb&#10;/WfZr4ox7bjiUEYHQk9K/Rn9oLxLbeDvgT8Q9bu2UW9h4fv7hgxxu227kL9ScAe5FAHwj/wRB1iW&#10;b4Y/E3SiD5NrrFrdLzxulhZW4x6Qr3/+v+ltfnH/AMES/DEtj8E/H2vvCUTUdeS0jkbPziC3Vjge&#10;gM5GQOuR24++PiN8O/D3xa8E6r4R8VWB1Tw9qkYivLMTyweaoYMBvjZXHKjoR6dKAOkor4x+Jf8A&#10;wTP/AGbfD/w58VapYfDjyL6x0m7ubeX+3dSbZIkLsrYNyQcEA4IIrpP2D/Dun337IPwunnhaWV9K&#10;BZmlfP8ArHHr6VUYuWiJlLl3PqqiuP8A+ES0n/n0/wDIj/40f8IlpP8Az6f+RH/xq/Zsj2iOworj&#10;/wDhEtJ/59P/ACI/+NH/AAiWk/8APp/5Ef8Axo9mw9ojsKK4/wD4RLSf+fT/AMiP/jR/wiWk/wDP&#10;p/5Ef/Gj2bD2iOworx2/8V+DtNvri0l0fxM8tvI0Ttb+GtWmjLKSCVkSAq68cMpII5BIqD/hOPBf&#10;/QF8V/8AhKaz/wDI9Ye0prRzX3nP9coLRzX3o9porxb/AITjwX/0BfFf/hKaz/8AI9UbPx94SfVN&#10;Qjk0jxQ0KeX5Sjwrq5K5XnIFvkc+v4UvaUv5194fXMP/ADr70e70V4t/wnHgv/oC+K//AAlNZ/8A&#10;kej/AITjwX/0BfFf/hKaz/8AI9HtKX86+8PruH/nX3o9porxb/hOPBf/AEBfFf8A4Sms/wDyPR/w&#10;nHgv/oC+K/8AwlNZ/wDkej2lL+dfeH13D/zr70e00V4t/wAJx4L/AOgL4r/8JTWf/kej/hOPBf8A&#10;0BfFf/hKaz/8j0e0pfzr7w+u4f8AnX3o9porxb/hOPBf/QF8V/8AhKaz/wDI9H/CceC/+gL4r/8A&#10;CU1n/wCR6PaUv5194fXcP/OvvR7TRXi3/CceC/8AoC+K/wDwlNZ/+R6o6t4+8JQ/Y/I0jxQm65RX&#10;3eFdXGUOcgZt+v05o9pS/nX3h9cw/wDOvvR7vRXi3/CceC/+gL4r/wDCU1n/AOR6P+E48F/9AXxX&#10;/wCEprP/AMj0e0pfzr7w+u4f+dfej2mivFv+E48F/wDQF8V/+EprP/yPR/wnHgv/AKAviv8A8JTW&#10;f/kej2lL+dfeH13D/wA6+9HtNFeLf8Jx4L/6Aviv/wAJTWf/AJHrS8P6x4U8S6iLK00rXoZipfdq&#10;Gh6lZRYH/TSaJEz7Zye1NTpydlNfeNYuhJ2Ulf1R6H4o/wCRZ1f/AK85v/QDXxj/AMEv/wDkB/EH&#10;/r4sv/QZq+ofEnhTSl8O6owtcEWspH7x/wC4fevkT/gm9o9pqmj+OzdQ+aUns9vzEYysvoa8jFQf&#10;9pYZeU/yPDxk1/auEflP8j78r4J8G/8AKTLWf9+5/wDSCvsb/hEtJ/59P/Ij/wCNfD3hvTLYf8FD&#10;NbtfL/0dPtJVNx4xY5HOc9aM1g1LDf8AXyP6hnE054X/AK+R/U+jfiJ4i+DNj+0N4f0rxHoDXXxF&#10;uZbOSwvvszMEffiA7wwA2svp2r5//wCCkHxS0LxBqGl+CbR7g67oF3516rxYjCywI6bWzzwwzWT8&#10;W7GFv22PhxEUzHN/ZpkGTzmZwa6D/got4Q0XQ/D/AIV1Gw023tr+7vZUuLpE/eyhYlChm6nAAxn0&#10;ryMbOpVwuK5Ukoys9N1/nfqeJmOIqVsJjIxSXLOz03X+d7anqfw//bs+F0OieG9CM+rG/W3trEgW&#10;J2+YFVOu7pnvX0B8QviZ4Y+FehNrHirWbfR7HO1WmJLyt/dRFBZz7KDXnXgP4LeA5vBvh26fwjpD&#10;XLWFtK032Vdxcxqd2cdc85r5Oh8K2/7Un7YGt6NftIPB/hszJ9mikYBooXWIqGzkGSU5JHO3p0GP&#10;UnVxWFpQjJqU5tKK1XzfoevLG4vB0YRlyznNpRVmku7er2PpnQP28Pg9r2rLYnXrjTSzbUuNQspI&#10;4WP+9g7R7tgV3Pwb/aE8I/HaTW08KzXc39kGEXLXMHlj955mwqcnP+qb9K5u9/ZV+Et/posZPAul&#10;RwhdokhRo5fr5ikMT9TXzN/wTZ0m01T/AIWL9qi83y/7O2/MRjP2rPQ+wpqpjaOLo0K7i1Pm2v0V&#10;+o44zH0cZQw+JcXGfNsnfRX6s+nviJ+2H8Lfhnrl3oura7NLq9m5juLOzs5ZGjYdi20Ln/gVZ/g7&#10;9uD4ReMtUh06PxDJpVzM+yL+1bZ4I2J6fvOUX/gRFc7468E/s+/DDxDea34yh0aLWtQlN041OR7q&#10;Y57pBliAOxC/jmvm/wDaW8ffs++L/Ad5B4J05IfFcUsbWd3ZabJao4Eihw5YLlShcjIzkDpWGKxW&#10;JwvNKVWnp9nW7X37/I58XmeLwvPOVWnpf3dbtffv8rXP0c13XLXw7oOoaxdsxsrG2ku5WjG4+WiF&#10;2IHc4Brybw/+2D8L9e8GX3ih9ebStJtLn7ITqEJjlllCByscYyznDD7oNeY/CGOHxN+xKuq3sbS3&#10;q+H9Sh81pGJIhM8SHr/djWvEf2H/ANnXwh8WtI1jxD4rt5tUXT7wWsGnGVo4MlFYu20hmPIGM445&#10;BrWri8ROrQhhkv3kb69OpvXzTEzq0IYSK/eRv73TRPp2PrHwL+2p8KfiB4ih0Sx1yayvrhxHb/2j&#10;bNAkzk4Cq54BPYNjP1r3Svz0/bZ+AfhDwT4Qj1/wvo0OiXFpdwwypa5CSRyK/JUnqGVcEep/Dc+O&#10;XxKl0H9j3wXfwF4vEPieztrWW7WRt+3yd07jnq20D28w0o46th5VqeLteC5rrqtuvmEM1rYV1qeO&#10;SbhFSTj1T6a9b6HvHjj9tr4TeBdZm0u41+TU7yFikw0q3a4SNh1BkGFJHsTioL79ub4RWtvpU1vr&#10;0+pHUHaNYbS0cyQsNvEqNtK538HodrYPFcX+zn+yP4G0X4aaHqPiTw/Z6/r+pWsd5cSagnmpF5ih&#10;ljVD8o2hgCcZJB56V4H+2z8KfCfwz8feBx4X0WHRk1ASNcx27NscrJGFIUkheGPTFYYjEZjh8N9a&#10;nypO2mt1d/1c5MTmGaYfDfW58iTtpZ3V2vPV9z9HfEPiLS/CejXWrazf2+mabapvmurqQIiD3J/Q&#10;dSeK8DvP2/8A4O2uoNbJq+oXManH2qHTpfLPuMgNj8K8X/4KO2k2jeHfBVvYRPDpdzc3TXe12KtK&#10;ix+UDk+jSn8K9k+Gfw7+AXjbwnZ23hnSfDesWksIzC+yS76DPmgnzA475wR19K7KlfEVcXPC0HGP&#10;Kl8V9b66eXc762YYmtjJ4XDOMeRL4rtu+uiutF1PXPCXxl8HePfCeo+I/DetwazpenxvJctbhhJF&#10;tUuQ0bAMpIBwCBmuG8P/ALZHwt17wjqfiVtbk0zS7CZbdzfwFJZZGXcFjjGWc49Bx3rMh/Z98IfC&#10;nwb49fw/aTW9rqVnNcG0kmZ0gdYXHyEnO05HBJx644Hyp+w3+z/4S+LUOva34qtpdUj0ueOCDT2k&#10;KQEupJd9uCx4GBnHqDxiK1fHU6tGglHnmpX3tp17mdfMMfTq0KEYx55qV97ade9utj7D+Gn7YHww&#10;+KniCLQ9I1uS21adttva6jbtAbg46Ix+Un/ZJBPYGpvih+1t8M/hHrLaPrWttPq0ZxNZ6dA07w/7&#10;5Hyqf9knPtXyP+3V8GvC3wnj8H+IPB2mR+H7ma4lilW0ZgpZAjxuAT8rA7uR1yPSvffhZ+yD8Mbb&#10;wTp1zqmif8JNqWo2yXVzqOqyM0sjSKGOAGwnJPTn1JPNZ062YVKs8KlHnja71tZ7ab3MqePzKpVq&#10;YRKHPCzctbWe2m9/wPbfhf8AF3wp8Y9BbVvCmrR6lbRv5cybSksDYztdGAK+3Y44JrY8XeMtD8Ba&#10;HPrPiLVLbR9MhwHubpwq5PRR3LHsBkntX5/fs6aenwv/AG0vEfhLSJZYtI+0zW8cW4nCLIrICepw&#10;pZc98n1rQ+OHjjw18X/2uD4b8f68ukfDvwruiMLyMiXEyqvmLleQzOdpI52x8YNSs0msMpzS9pzc&#10;u9lfv6Gkc6n9TVScV7Ry5N7Rv3v2tqe+J/wUA+Dj6kLX+2NQWEtt+2NpsvlY/vYxvx/wHPtXreqf&#10;F7wtp/w2u/HkWppqfhm2g+0Nd6fiXK5AOAD1BPIPIrxHUPF37KOpeH20WVvBiWDR+WBDYiORR6rI&#10;qBw3+0Dnk815T+wjqlhH8UPiX8NILqHxL4JeOa+s/tMYkhmSK4SJZNjDHzpJGSMfwD0pRx1aNWNK&#10;c4S57pOPR20ur7BDMcRCvChUqQnz3Scfsu2l1d3R5z8B/wBofwj8Pf2oPiJ471eS8XQdc/tH7G0N&#10;vvlPnXsc0e5c8fIpz6GvsXTf2kPhd8bvhz45uXgvdS8NaHaRy6xb3doU3xPvKhRu+b/VN3HQV84f&#10;sv8Ag/QdY/bU+LWlX+iade6Xa/2v5FlcWkckMO3UolXYhG1cKSBgcA4r6g/aA8H6D4T/AGefiT/Y&#10;miado32jR5vO/s+0jg8zap27tgGcbjjPTJ9a48u+sRw058ycU53Vt3r57XODKfrcMJUqc0XBOd1b&#10;VvXz2v8AgX/2adZ+HevfD+5vPhlpZ0jw++oSCWFoTEWuAkYZsEn+HYPwrP8ACP7Xvwz8XW+v3Cay&#10;+lWmhhPtlxqkXkICzMqqnJLsSrYUDJrgf+CcX/Jv11/2HLn/ANFw180fse/Afw18cPiV4tHikXNz&#10;p2jus4sIZTGlwzyOB5jL82AAfukHnrXQsbiI08NGjFXqJ6bLb8DqWYYqNLBxw8Y3qp6bLRX6bI+u&#10;9G/bu+D2ta8mmJr9xaCR9iXl5ZSRW7HtliMqD6sAPXFfQEciTRrJGyujAMrKcgg9CDXyP+1x+y/8&#10;PdH+BWu654d8M2eh6voyR3EM9ipTegkVXVxnDAqxOTzkD3ByPA/xw1XwT/wT5g8QpcN/bdqkmjWF&#10;wTllY3DRxsM944zx/wBcxXRDG18PVnSxltI8ycb7LpqddPMMTha9Shj+XSDmnG+y3WvU9t+J37XH&#10;wx+E+sSaRrOvG41aE4mstOha4eE+jkfKp/2Sc+1YE/7d3wfh8Ox6smvXE5aZYHsI7RxdRkqx3FGx&#10;lflwWUkAso715p+xb+y74T1b4bWfjrxjpFv4l1nW3knhj1NPPihiDlQSjZVmYqWLEHhh71yX/BQj&#10;4M+CfAPg/wAO634b8N2Ohahdak1vM2nx+TG8flM2PLX5ByByBXNUxeYRwzxdoqNr21vZ7fM462Oz&#10;SGDePtBRtdR1vZ7a9z7s0DWrbxJoWnavZljZ39tHdQ+Yu1tjqGXI7HBFX65H4P8A/JJfBP8A2A7H&#10;/wBJ0rrq+kpycoKT6o+upSc6cZPqkFfAH/BOH/k6b9tD/sc1/wDS7Va+/wCvgD/gnD/ydN+2h/2O&#10;a/8ApdqtaGp9/wBFFFABRRRQAUUUUAFFFFABRRRQAUUUUAFFFFABRRRQAUUUUAFFFFABRRRQAUUU&#10;UAFFFFABRRRQAUUUUAFFFFABRRRQB8Af8Fq/+TWfC3/Y52v/AKQ31ff9fAH/AAWr/wCTWfC3/Y52&#10;v/pDfV9/0AFFFFABRRRQAV+QX7W3g3xD+xH+2Ra/Ev4P+ItO1LxD4yupZm8ELG9xeu1w+6WNrdPm&#10;e3lkBKkFWDDC/cBr9fa/KP8A4JXagvxy/aq+MXxO8ZR/bPGkcSy2n2s5e0E8siyBFP3diRxxAgDa&#10;pK8BsUAUvjf/AMFTLz4v/BvVfhWPBM3gD4geIx/Yeq3Wt3SxafYW0o2TOWcCRSyMylXQBAxO5sYP&#10;3t+xf+z7ov7NfwC0Pwvo+q2+vtdE6rfaxaMGgvriZVzJGR1j2LGqnuqKe9L+1l+zP4B/aF+F+uwe&#10;KtHszqtpYTy6fruwR3NjKsbFXEowdgIBZCSpA5HTHyn/AMEU/iHr/iP4U+PPC+pXNxdaN4fv7WTT&#10;GmbcIRcJKZYUychQ0Qfb0BkJHU0Afo9RVDXtDsvE2h6jo+pQm407ULaS0uYVdkLxSKUddykMuVJG&#10;QQR2NfMn/Drj9mL/AKJn/wCV/VP/AJJoA+qqgN9bKSDcRA/74r42+J3/AATQ/Zt8O/DXxZqun/Dj&#10;7Pf2Ok3d1bzf25qTbJEhdlbDXJBwQDggiuh/YP8ADNlqP7IfwvuJ/NeV9K5JkJ6SOB19hVRi5aIm&#10;UlHc+p/7Qtf+fmH/AL7FH9oWv/PzD/32K5L/AIQvTf7kn/fZo/4QvTf7kn/fZq/Zsn2iOt/tC1/5&#10;+Yf++xR/aFr/AM/MP/fYrkv+EL03+5J/32aP+EL03+5J/wB9mj2bD2iOt/tC1/5+Yf8AvsUf2ha/&#10;8/MP/fYrzrTfD9nda1f2rq/lQ42Ybmtj/hC9N/uSf99mkoNg5pHW/wBoWv8Az8w/99ij+0LX/n5h&#10;/wC+xXJf8IXpv9yT/vs0f8IXpv8Ack/77NP2bD2iOt/tC1/5+Yf++xR/aFr/AM/MP/fYrkv+EL03&#10;+5J/32aP+EL03+5J/wB9mj2bD2iOt/tC1/5+Yf8AvsUf2ha/8/MP/fYrkv8AhC9N/uSf99mj/hC9&#10;N/uSf99mj2bD2iOt/tC1/wCfmH/vsUf2ha/8/MP/AH2K5L/hC9N/uSf99mj/AIQvTf7kn/fZo9mw&#10;9ojrf7Qtf+fmH/vsUf2ha/8APzD/AN9iuK1Dwlp9tp9zMiyb44mdcv3AJqvoHhmx1DSYLiZXMj7s&#10;4bA4Yj+lLkd7Bzq1zvf7Qtf+fmH/AL7FH9oWv/PzD/32K5L/AIQvTf7kn/fZo/4QvTf7kn/fZp+z&#10;Ye0R1v8AaFr/AM/MP/fYo/tC1/5+Yf8AvsVyX/CF6b/ck/77NH/CF6b/AHJP++zR7Nh7RHW/2ha/&#10;8/MP/fYo/tC1/wCfmH/vsVyX/CF6b/ck/wC+zR/whem/3JP++zR7Nh7RHW/2ha/8/MP/AH2KP7Qt&#10;f+fmH/vsVyX/AAhem/3JP++zR/whem/3JP8Avs0ezYe0R1v9oWv/AD8w/wDfYo/tC1/5+Yf++xXJ&#10;f8IXpv8Ack/77NY/iLw/Z6b9j8lXHmy7G3Nnik4Nagpp6Hov9oWv/PzD/wB9ij+0LX/n5h/77Fcl&#10;/wAIXpv9yT/vs0f8IXpv9yT/AL7NP2bD2iOt/tC1/wCfmH/vsUf2ha/8/MP/AH2K5L/hC9N/uSf9&#10;9mj/AIQvTf7kn/fZo9mw9ojrf7Qtf+fmH/vsUf2ha/8APzD/AN9iuS/4QvTf7kn/AH2aP+EL03+5&#10;J/32aPZsPaI63+0LX/n5h/77FH9oWv8Az8w/99iuS/4QvTf7kn/fZo/4QvTf7kn/AH2aPZsPaI63&#10;+0LX/n5h/wC+xR/aFr/z8w/99iuS/wCEL03+5J/32aP+EL03+5J/32aPZsPaI63+0LX/AJ+Yf++x&#10;R/aFr/z8w/8AfYrzrTfD9nda1f2rq/lQ42Ybmtj/AIQvTf7kn/fZpKDYOaR1v9oWv/PzD/32KP7Q&#10;tf8An5h/77Fcl/whem/3JP8Avs0f8IXpv9yT/vs0/ZsPaI63+0LX/n5h/wC+xR/aFr/z8w/99iuS&#10;/wCEL03+5J/32aP+EL03+5J/32aPZsPaI63+0LX/AJ+Yf++xR/aFr/z8w/8AfYrkv+EL03+5J/32&#10;aP8AhC9N/uSf99mj2bD2iOt/tC1/5+Yf++xR/aFr/wA/MP8A32K5L/hC9N/uSf8AfZo/4QvTf7kn&#10;/fZo9mw9ojrf7Qtf+fmH/vsUf2ha/wDPzD/32K4rUPCWn22n3MyLJvjiZ1y/cAmq+geGbHUNJguJ&#10;lcyPuzhsDhiP6UuR3sHOrXO9/tC1/wCfmH/vsUf2ha/8/MP/AH2K5L/hC9N/uSf99mj/AIQvTf7k&#10;n/fZp+zYe0R1v9oWv/PzD/32KP7Qtf8An5h/77Fcl/whem/3JP8Avs0f8IXpv9yT/vs0ezYe0R1v&#10;9oWv/PzD/wB9ij+0LX/n5h/77Fcl/wAIXpv9yT/vs0f8IXpv9yT/AL7NHs2HtEdb/aFr/wA/MP8A&#10;32KP7Qtf+fmH/vsVyX/CF6b/AHJP++zR/wAIXpv9yT/vs0ezYe0R1v8AaFr/AM/MP/fYo/tC1/5+&#10;Yf8AvsVyX/CF6b/ck/77NY/iLw/Z6b9j8lXHmy7G3Nnik4Nagpp6Hov9oWv/AD8w/wDfYo/tC1/5&#10;+Yf++xXJf8IXpv8Ack/77NH/AAhem/3JP++zT9mw9ojrf7Qtf+fmH/vsUf2ha/8APzD/AN9iuS/4&#10;QvTf7kn/AH2aP+EL03+5J/32aPZsPaI63+0LX/n5h/77FH9oWv8Az8w/99iuS/4QvTf7kn/fZo/4&#10;QvTf7kn/AH2aPZsPaI63+0LX/n5h/wC+xR/aFr/z8w/99iuS/wCEL03+5J/32aP+EL03+5J/32aP&#10;ZsPaI63+0LX/AJ+Yf++xR/aFr/z8w/8AfYrkv+EL03+5J/32aP8AhC9N/uSf99mj2bD2iOt/tC1/&#10;5+Yf++xR/aFr/wA/MP8A32K86tfD9nL4mu7FlfyI4g6jdznC9/xNbH/CF6b/AHJP++zSUGw50jrf&#10;7Qtf+fmH/vsUf2ha/wDPzD/32K5L/hC9N/uSf99mj/hC9N/uSf8AfZp+zYe0R1v9oWv/AD8w/wDf&#10;Yo/tC1/5+Yf++xXJf8IXpv8Ack/77NH/AAhem/3JP++zR7Nh7RHW/wBoWv8Az8w/99ij+0LX/n5h&#10;/wC+xXJf8IXpv9yT/vs0f8IXpv8Ack/77NHs2HtEdb/aFr/z8w/99ij+0LX/AJ+Yf++xXJf8IXpv&#10;9yT/AL7NH/CF6b/ck/77NHs2HtEdb/aFr/z8w/8AfYo/tC1/5+Yf++xXFah4S0+20+5mRZN8cTOu&#10;X7gE1X0DwzY6hpMFxMrmR92cNgcMR/SlyO9g51a53v8AaFr/AM/MP/fYo/tC1/5+Yf8AvsVyX/CF&#10;6b/ck/77NH/CF6b/AHJP++zT9mw9ojrf7Qtf+fmH/vsUf2ha/wDPzD/32K5L/hC9N/uSf99mj/hC&#10;9N/uSf8AfZo9mw9ojwz9vj4oeIfh38P/AA3eeE9fn0i7n1QxTSWUoDMnlOcH2yBXvfwy17+1Phv4&#10;Tvb6+We9udJtJp5ZJBueRoULMfckk18i/wDBRPQbTSfhx4Xkt1YM2rFTubPHkvX0T8KfCOnT/C/w&#10;fI6ybn0azY/P3MCGvDoc7zGtBvRKJ89h60nmteLbsoxsjW/aA8Uz+Hfgp401PSNS+x6naaXNLb3E&#10;Eg3xuF4I968p/Y+8f+J/iP8As7a5e6tr82o+I2vLy3tbq7mAdSIY/LAPYBmz+NdF+0d4UsLP4E+O&#10;po1kDx6TOy5fPO2vI/2INFt7r9nDWrx/MW4i1C8KMrYwRDGQfzqa3OsxhC+nI/zJr1n/AGrCN3y8&#10;j0+Z6r+yxoPxV8Lf8JP/AMLW8QJqvn/Zf7N3X6T+Xt87zenTOYvrj2rk/AX7R3i3X/2wNf8Ah9e3&#10;tkfCtm90IVWBVf5EBXMnfk15x+x5qnir4yfD/wCJkF94guZ9bjgS30u8upDi1mkimCvwM4DBCeD0&#10;rwbQPh/47k/aN1fwzZeKIbbxjDJNHPrO9wkhCjcc7d3I9q8iWKnToYWVBScXLq9Xq9H/AFseLLMJ&#10;U8PhHhVNxcurV3q/dbvr5dLH6z/2ha/8/MP/AH2KP7Qtf+fmH/vsV8u/Cz4V+M/hPH4i1/4peN7f&#10;XdBtrBph5Msh8jYdzuQyL/CCOOa8P0nxd8Yv2ovEWov8ORF4T8KWcvlLcTyBAOcr5ku1mZ8clYxg&#10;A8+p9ypjvZRipU5c8to7vTr2sfRVM3hSjDnpy55XtHRvTrvax+iX9oWv/PzD/wB9ij+0LX/n5h/7&#10;7Ffmr8aF+P3wN8J2/wDwkevW1zpc94sMOsafMrSiTY7CPJVHIYKx+ZT93qOlfUlvpuu6h+zJo2t+&#10;Hkm1Lxrd+HbG5gLlWMtzJDGWYhsLyWY88U6GOVac6bpyi4q7TWvyHQzeFac6bpyjKCu01r8tdT6G&#10;/tC1/wCfmH/vsUf2ha/8/MP/AH2K+FdP/Z7/AGk/EFubzUvH2n6LcNyLT7QQV9iIYig/Amo/hj8S&#10;PHXw6+OVh8MPiusOpnUyq2epWxAYF8iJlZQu9GZSvzKGB+mKhZhyyiq1KUFJ2Ta0u++uhEc5ipRV&#10;ajOCk7JtK13tfXQ+7v7Qtf8An5h/77FH9oWv/PzD/wB9ivif9vLxFq/wu0vwdL4Y1W70l7ya6Wdo&#10;ZPvhViK5+m4/nXMw6X+0R8bLCPVfD1nH4K8PlAbVLqdYZ7kADDsWBck9c4VTnjPWirmEadeeHjTl&#10;KUbbK+6uFbOadKvPDRpylKNtlfdX+VvM+/v7Qtf+fmH/AL7FH9oWv/PzD/32K+FP2afir4oX4u3n&#10;wp+J0TyayokW2uWKiVJUQyFGK/K6tHllbrwOu7jq/wBqb41f8Kx1XTPBXgmwOpeNtUCkbsyC2Vzt&#10;QBP4pGOcA8ADJByKuOYUZYZ4l3STs11v2t3NI5zhpYZ4l3STs01rftbufYH9oWv/AD8w/wDfYo/t&#10;C1/5+Yf++xX5/aV8KP2mo7s3a+JrGTUUQSvpVzcoxwQDtK+X5WeQOG47HvV39jvxl4q+Inxm8ZaV&#10;4x1C4lFnaTSHT1kHlW0wuEVlTBPC5ZRyeO5rKGY81WFKdKUXJ6XX/BMoZzF1adGpRnBz2ul/mfen&#10;9oWv/PzD/wB9ij+0LX/n5h/77FfCXxG+JHjf4ofGzVPhl8JRBpn9k+Yt9ql0wLZjZUlYsQ2xFdgn&#10;yqWJP4CHXvhH+0r8M7VtWsPEdp41hjXdLYwHzpCARkCOSNS3/AG3dePVyzFXl7OlKUYuzaWmm9tb&#10;sJZ1Dml7KlOcYuzaStpvbW7sfef9oWv/AD8w/wDfYo/tC1/5+Yf++xXxB+2R4s13wL8NfAOr6Hf3&#10;Oh6jqjbrxbdivJhViuDkgBievNc1Z6T+0P8AGvRbTWPDsK+EtBWBfsqXNwsM97hR+9JYFjv6g/Kv&#10;PGetFTMY060qEacpSST0V99Qq51Tp1pUIU5Skknor76/L5n6Cf2ha/8APzD/AN9ij+0LX/n5h/77&#10;FfnF4A/aW8d2cOt+BdU8M3Hib4jxXP2LTljQKVkUssonVMAhNuQwxnnccc034g6L+0h8J9Fbxvrm&#10;rRS6fDIhubaCWKVIAzBQHjCgbSSFypOM9e9Y/wBr0pU/aU6cpJb2Xw+pj/rBQdP2lOnOSXxWXw+u&#10;u5+j/wDaFr/z8w/99ij+0LX/AJ+Yf++xXiXwd8TaB8UPhJpXjWZP7Pjmt3e9XzTst5Iyyy8n+EFS&#10;RnsRXzvD4w+J37TnibVLf4VLB4U8F6fKYDrV+2HmPu21iGIwQqL8uRubkV31cZTpwhKKcnP4Ut2e&#10;hWzShThCUE5OfwpLV/8AA9T71/tC1/5+Yf8AvsV5n+098RNX+FvwK8SeKvD8sMeq2ItTBJNGJE/e&#10;XMUbZU8H5XavkLxsnxx/Zh+ya94k1az8a+FpJliuNjlwjHOASyK6E4OCMrnGecCuj/akXxR8RP2d&#10;bTxxoPifyvAS2UBvtHlkffcs91EIvlwR8jMmQSMbDXn4jMG6FaKhKNSKej3Xn6I87EZt7TC11CEo&#10;1Ixejsmrr4lrsj6a/Zf+IWsfFT4F+GvFGvyRS6tf/afOeGMRodl1LGuFHT5UWuG/ag8F/GzxP4i0&#10;WX4W60+l6dFasl4i3qwbpd+QcEc/L3r5+/Z4+DXxz8V/B3w/qvg74nQeHvDlx9o+y6a80qmHbcSq&#10;/Cxkcurt1/irrP2ufiP8Q/hHJ8ItGtPFt5BqMmmrDq9xZyELe3CeSjyHIycsXPQferjli3PAJ14y&#10;SSjqmrvbZnFLHOplilioTikoe8mk5XtqnfrvqfcVFfO/7dXjzxB8O/grb6r4a1a50bUW1eCA3Fq2&#10;1yhjlJX6EgflXiPg7x1+0x8ePBOkReEUHh7Rra1jim8QXzpHNqMoX55BI6liC2ceWuBjBY16lbMY&#10;UazocjlK19Fc9nEZtTw+IeFVOUpWv7qvf+vM+9qK+FfhH8fvir8IPjppnw0+LlwdTg1aSOGC6mKO&#10;8bSnbDIkqgb42cbSG6c9NpB9w/ax/aYT9n/wzZwaZbR6j4s1YstjbSgmOJRgNM4HJAJAC5GSfQGn&#10;TzKjKjOtK8eXRp7pl0s2w88PPETvHkdpJrVPtbz6HvVFfDeheAf2u/E9nF4mbxna6PcSYnj0m9mS&#10;NsHkAwrC0Y4/hY59eapfAn4xfFnWP2vofCXj3WJIWhjnjvNHtnT7KHjtCVYBSRzhX4OMseB0GKzR&#10;c0IzpSjzNJXXf5nMs6XPTjUoTjztJNpW1+f4H3jRRRXtn0YV8AfBv/lMl8dv+xMtv/ROjV9/18Af&#10;Bv8A5TJfHb/sTLb/ANE6NQB9/wBFFFABRRRQAUUUUAFFFFABRRRQAUUUUAFFFFABRRRQAUUUUAFF&#10;FFABRRRQAUUUUAFFFFABRRRQAUUUUAFFFFABRRRQAUUUUAFFFFABRRRQAUUUUAFFFFABRRRQAUUU&#10;UAFFFFABRRRQAUUUUAFFFFAHwB8ZP+UyXwJ/7Ey5/wDROs19/wBfAHxk/wCUyXwJ/wCxMuf/AETr&#10;Nff9ABRRRQAUUUUAFeI/tXfEn4r/AAz8G6Rf/CPwHD4/1u4v/Iu7GcORDb+W7eZ8rpzuCjr/ABV7&#10;dRQB+N15o/7Wd5+11ZftAt8CJV8R2sJhXSwp+xkGze0yf3u/O1y33uoHav0b/ZP+J3xe+J3hzXbr&#10;4vfD+D4f6na3aRWNrAHAuIimWc7nfo3HUV7tRQB+ev7YH7F/xQ0j4/Wv7QX7PdxD/wAJh8ralozy&#10;pG80gj8tpI/NIjdXjG14yVORlcs3HmfxG039ub9sjQk+HviXwVpHw98LXMkY1O9jUWcU6KwI80tP&#10;LI6hgG2xLyQMjFfqtRQB5x+zv8ENH/Z0+DvhzwDosjXNvpUBE15Iu1rq4di8sxGTjc7MQMnAwMnF&#10;ej0UUAcf8ZP+SQ+OP+wFff8ApO9eL/sC/wDJnPwr/wCwSP8A0a9e0fGT/kkPjj/sBX3/AKTvXi/7&#10;Av8AyZz8K/8AsEj/ANGvWtPcyqbH0BRRRXQc4UUUUAFFFFABRRRQAVj6b/yMGs/9sf8A0A1sVj6b&#10;/wAjBrP/AGx/9ANJ7oa2ZsUUUUxBRRRQAUUUUAFFFFABWP4i/wCYZ/1/Rf1rYrH8Rf8AMM/6/ov6&#10;0pbDjubFFFFMQUUUUAFFFFAFfULNdQsLm1diqTxNEWXqAwIz+tfDn/BPXXIvBvjjx94G1Z1tdXke&#10;MxQyHaWeBpUlQZ6kb1OPQGvuuvnn46fsc6H8WPER8U6Nq1x4R8VEq0l7aoXjmZRhXZQylX4A3KR0&#10;5BNeLj8PWlVpYrDq8oX02umrPXueJmGHrSq0sVh1zSp30va6as9e59CSSLDGzuyoijczMcAAdSTX&#10;wV8ErxPid+3B4w8VaQftGj2cd5MLpPuPH5Yt0YE/3s7h7ZPauvvv2Ofix4qt/wCy/EnxpvbzRWG2&#10;WFpLmfzF44ZGkAbj+8TXvvwf+BPhr4E+ErvTNAjkmuLld95qF0QZrhgpAyQAAoycKOBk9SSTzThi&#10;cwrUnUpckIPm1au2trWOaUMTmFek6lL2cIPm1abbWyVj5P8Aiz/ye98Mf+4Z/wCj3rsf+Clan/hC&#10;/BZxwNQmGf8AtmK7PxJ+zPqvjb45eDviRBrFnbWGkraF7KRHMr+VIzHBHHOa9F/aM+CFv8evh2+g&#10;m6XT9QgnW7sbx03LHKoK4YDnaysQcex5xXJLA16mHxcFHWbuvPY5quBr1KONpqOs5XXnsdl8Pv8A&#10;kQfDX/YMtv8A0UtfF37M99B8O/20fiD4f1Z/IuNSkvre0eTCeY5uFmjGD/fjBYc+g5zXV+Cvhn+1&#10;D4ct9K8M/wDCUaTD4csWjhFwZY3f7OrD5FfyjLjbwM4IHGRxXoX7RH7JeifHDXI9b07Vz4c8XW8S&#10;b7mNPMWZASIzIgYEEbSA4PbHO0Y1re3xUKValSanSa0lpfTVL/Mqt7fFQpVqVJqdJp2lpzaapf5n&#10;vepalaaPYT31/cw2VnboZJbidwiRqOpLHgCvhv8A4Jt3L2en/FK4jj86SKLT5FjH8RAuyB+Nb5/Y&#10;21lLR9U+LPxW1LXPC+kxm4lsRczOpjQZxvlc7BgEYVc+hFM/4JpaDPbeGfHOsujC2vLu1tY3PRmh&#10;SRmA+nnr+dZyq18RmOGdSnyW5+qb23028jOVWviMywzqU+S3P1Tfw7u23kcB+x78L9A/aM8aeMvE&#10;/wAQZJNf1K3limFlLMyrI0pctI20hiq7QAv3RnBzwK9j/bA+Hvw4+HP7PWux6X4d8PaFrN09tFYP&#10;DZwx3UrC5ieQI+N7YQPnnpVP4gfsK3Z8cXPif4b+Mp/B1xdyvLJbKZI/JZjlvKkiYMFJ/hI47HGA&#10;K+pfsD3Gu+EdXl13xteeJvHV2kSWuqam8jQWoEqM/BZnclAy5Jx83Qda5KeDxNHDVMN9XTm1L37r&#10;W99e9+yOOng8VRwtTC/Vk5tS9+61vfXvfsjo/wBn/wD5ML/7gutf+jrquf8A+CbP/JM/FX/YXH/o&#10;lK9k+G/wYvvA/wCzp/wrifUbe5v/ALBf2n22NWEW64eZlODzgeaM/Q1m/ssfATUf2f8AwprGk6lq&#10;lrqsl9ei6WS1RlCjy1XB3d+K9Ojha0a2Ek46QhZ+Tsj1KGFrRrYSTjpCFn5OyOC/b3/5JDqn/X5Z&#10;fzavIv2itDubz9jP4OapEjPb2KQxzbRnb5kB2sfQZTH1YV9OftEfCG9+N/hvUfDNhf2+m3DSW1x5&#10;9yrMmELZGBznmt/RvhFpVt8CNP8Ah94sa31HTrfTY7G7mBMaErjDqTypDAEHsQKzxWAqYrEVtLRl&#10;CyfmncMdl9TFYitpaMqaSfmnc0/gj4qsPGfwk8J6rp0qywSabAjBWBMciIFdD7qwIP0r5F/4KHah&#10;a3HxK+H1pFcxSXVvHIZoUcF4w0sZXcOozg4z1xW/F+wf418I311B4L+K97o2jXJ+eNWnt5Cp4w4i&#10;cK5x34z6CvIPjR+z9pfw8+LHw98GaRrFz4k8T6tcJJqd3OwV2aSZFjO3LbBgO3JJ7kkYrgzGtjKm&#10;C9jVo8vwpu61d1sl3PMzKtjKmB9jVo8vwpu61d1sl3/A/Q/x14J8O/ErQbjw34ksoNTsbhRIbaRs&#10;OuDgSIQQykE/eGOuO9fLnjL/AIJweH7hZbjwl4p1HSbtfnhh1BVnjDDoNyhWUZ7/ADEe9en/ALSH&#10;wF8VfFLVvD/iHwX4tHhfX9FjliiLGSNZFkKk5ljyVHygY2sDn258wbwV+1vqVmNHm8W6TaWzDym1&#10;FXgSTb0zvSHzAf8AaADcda9PHxpVqjjiMLKdtpR6/O6a1PTzCNKtUccRhZT7Sj1+d01qY37JPxS8&#10;Ua/4H+KHgvxLe3Gqf2Jpkz21xcSGV4fkkR4i55ZcgFcnjDdsY1P+Caf/ACJvjT/r/g/9FmvV/gj+&#10;zDZ/Bv4b+IdGjv11HxDr1u8d7qTIVTJjZURR12KXY88kkn0AP2Vf2e9S/Z90PXrDUtVtdVfUbmOd&#10;HtUZQgVSpB3fWufB4PFU6uFlWV+VSvrtfZHPg8HiqdXCyrK/KpX1va+yPKP+Cln/ACJvgv8A6/5/&#10;/RYr6r+H3/Ig+Gv+wZbf+ilryv8Aaq/Z71L9oLQ9BsNN1W10p9OuZJ3e6RmDhlCgDb9K9i8M6W+h&#10;+HNK02R1kks7SK3Z16MUQKSPbivUw9CpDH16sl7slGz9Fqeph6FSGYV60l7slGz9FqfDPw+/5SHa&#10;9/1/z/yWqml+DfDUv7fninw94+023vtO1i7uTaxXgKxtLMFmhIIPUg7RzyWxXtujfs16r4X/AGnJ&#10;/ibNrFnNp+o6g2yxRHEqeZgDJPHG2ux/ab/ZP0z4+Ja6vYXw8P8AjGxUJBqQUlJkByqSgc8HkOOV&#10;yeD0Hz0svr+yk+S8o1HJJ9V/wTyo5biJYZy5LyjVc1F295dvn5nQf8MkfB//AKELS/yf/wCKroPA&#10;vwT+H/wx1yW/8L+HLDRdVmtmgeS3Lb2hLKzDBJ43Kn5Cvmu38D/tgaHZjRrbxdpF/bJ+7TUZZIJZ&#10;NuepeSHzG+rAnn8vU/2c/gF4z+G/ijW/Ffjzxp/wlev6rapasqGSRIVV93yyPg4z0UIoFehQnCVS&#10;KhhXHu2krenc9nDVKdSrFU8G4d24xVvTv8jw79lBSv7dnxkBBB/4nJ5/7CcNfT/7T/8Aybz8Qf8A&#10;sD3H/oNeHfGD9lX4gaT8Zrr4nfCHXLTT9UvmMl1ZXTBCJGAEhXcrI6ORuKtjBPGeMdf4T+GPxn8a&#10;/Df4jaL8T/EGmS3niCxistKjt9pjs8LKJWdY41Hzb4+hYnaemBnmw8atGnUwkqbu3Kz6a3tqcWEj&#10;Xw9KtgZUpXbnaWnLZpta367GX/wTi/5N+uv+w5c/+i4a8v8A+Cb3/JQvid/uQ/8Ao2Wvpf8AZd+C&#10;d/8AAP4bTeGtR1G21S4fUJbwT2qsqbXRFAw3OfkP51yX7Lf7L+rfAHxL4s1PUdastUj1lYxHHaxu&#10;pj2u7c7uv3v0opYWtF4O8fgTv5aDo4LEReAvD+Gpc3ldHX/tb/8AJt/j3/sH/wDs618kwaFc61/w&#10;TX8y2RpDYaq15IqjJ8sXRVj+G/J9ga+3vjR4Dufih8LfEfhW0uorK51S28hLiYEoh3A5IHPauY+B&#10;HwSHwr+Ca+BPEVxZ63bn7ULplQiGWKVmLKQ3baxBroxWEniMU9PddNxv5tnVjcDUxWMk7Wi6Tjfz&#10;bMT9iXxZp/ij9nPwtFZzK1xpaSWN3DuBaKRZGIyO25SrD2avJv8AgptqVoPAHhGwNzD9ubU2nFtv&#10;HmGMROpfb125IGemTVe+/YD17w34gn1P4XfE688N6defMsayzRSIh5CiaFx5i4PGQPx614t+1V+z&#10;rYfBXw34eN74ovPF/j7XL0mWa4JB8hUxhULMxy7INzEk44A5FeVi6mKhl7oVaVrJJyurdNuup4mO&#10;rY2nlcsNWoW5Uk5cys7WSst7s/RP4P8A/JJfBP8A2A7H/wBJ0rrqw/Auiy+G/BPh7SJhiaw063tX&#10;5DfMkSqeR15FblfX004win2Pu6KcacU+yCvgD/gnD/ydN+2h/wBjmv8A6XarX3/XwB/wTh/5Om/b&#10;Q/7HNf8A0u1WtDY+/wCiiigAooooAKKKKACiiigAooooAKKKKACiiigAooooAKKKKACiiigAoooo&#10;AKKKKACiiigAooooAKKKKACiiigAooooA+AP+C1f/JrPhb/sc7X/ANIb6vv+vgD/AILV/wDJrPhb&#10;/sc7X/0hvq+/6ACiiigAooooAK/Mz4xfsO/GX9n/APaG1H4zfs1zWuoJqU8s934ZllSJlErBpoSs&#10;jKk0DN8wXcrKQu0ZUNX6Z0UAfmT468Uft0ftQeGLnwC/w10j4a6PqkP2XVdXEn2YtC3Ei7pJ5HCM&#10;CQVjRmIJGcZr7G/Y/wD2W9G/ZL+EVv4R0+7Oq6ncTNe6tqjJs+1XLAKSq5O1FVVVVz0GTyTXuFFA&#10;BRRRQBxvxo/5I747/wCwDf8A/pO9eMfsA/8AJnHws/7BX/tWSvZ/jR/yR3x3/wBgG/8A/Sd68Y/Y&#10;B/5M4+Fn/YK/9qyVrT3Mqmx9A0UUV0HOFFFFAHOaL/yM+rfh/OujrnNF/wCRn1b8P510dRHYqW4U&#10;UUVZIUUUUAFFFFABRRRQBT1j/kEX3/XB/wD0E1T8Jf8AIv2n/A//AENquax/yCL7/rg//oJqn4S/&#10;5F+0/wCB/wDobVP2ivsmxRRRVEhRRRQAUUUUAFFFFABXOeMP+Yd/13FdHXOeMP8AmHf9dxUy2Kju&#10;dHRRRVEhRRRQAUUUUAFFFFABRRRQBzmi/wDIz6t+H866Ouc0X/kZ9W/D+ddHUR2KluFFFFWSFFFF&#10;ABRRRQAUUUUAU9Y/5BF9/wBcH/8AQTVPwl/yL9p/wP8A9Darmsf8gi+/64P/AOgmqfhL/kX7T/gf&#10;/obVP2ivsmxRRRVEhRRRQAUUUUAFFFFABXOeMP8AmHf9dxXR1znjD/mHf9dxUy2KjudHRRRVEhRR&#10;RQAV5x8SND+J+p65BL4K8T6JoulLbKstvqWntPI025iWDA8LtKDHqD616PRWVSmqseVtr0dvyMql&#10;NVY8rbXo7fkeG/8ACI/H/wD6H7wp/wCCZ/8AGj/hEfj/AP8AQ/eFP/BM/wDjXuVFcv1KH88v/Apf&#10;5nJ9Sh/PL/wKX+Z4b/wiPx//AOh+8Kf+CZ/8aP8AhEfj/wD9D94U/wDBM/8AjXuVFH1KH88v/Apf&#10;5h9Sh/PL/wACl/mfOdr4V+Op8VXip458Li6EQ3yHSH2kYTgDP0/Ktr/hEfj/AP8AQ/eFP/BM/wDj&#10;Xp9j/wAjvqH/AFwH8kro6iODjr78v/An/mVLBQ/nl/4FL/M8N/4RH4//APQ/eFP/AATP/jR/wiPx&#10;/wD+h+8Kf+CZ/wDGvcqKv6lD+eX/AIFL/Mn6lD+eX/gUv8zw3/hEfj//AND94U/8Ez/40f8ACI/H&#10;/wD6H7wp/wCCZ/8AGvcqKPqUP55f+BS/zD6lD+eX/gUv8zw3/hEfj/8A9D94U/8ABM/+NH/CI/H/&#10;AP6H7wp/4Jn/AMa9yoo+pQ/nl/4FL/MPqUP55f8AgUv8zw3/AIRH4/8A/Q/eFP8AwTP/AI0f8Ij8&#10;f/8AofvCn/gmf/GvcqKPqUP55f8AgUv8w+pQ/nl/4FL/ADPBNS8J/HxdOujJ488KtGIn3KujuCRg&#10;5HWq3h3wp8eH0e3Nv478Lxw/NtV9HckfMc859a941j/kEX3/AFwf/wBBNU/CX/Iv2n/A/wD0Nqj6&#10;nHm+OX/gT/zK+ow5fjl/4FL/ADPJf+ER+P8A/wBD94U/8Ez/AONH/CI/H/8A6H7wp/4Jn/xr3Kir&#10;+pQ/nl/4FL/Mn6lD+eX/AIFL/M8N/wCER+P/AP0P3hT/AMEz/wCNex6DDqFvoenRatcRXeqpbRrd&#10;3FumyOSYKA7KvZS2SB2Bq/RW1KgqLbUm/Vt/mb0qCottSb9W3+Z8h/8ABSZGPwx8LOFOwaxgtjgE&#10;wSYH6H8q+jvg/Is3wl8EyIwZG0OxZWHQg26YNct+058IZvjX8JNR0GyZF1aGRb6w8wgK06A4Uk9N&#10;ys657bs183/BX9sJvgf4dtvAHxO8N6xZXmjJ9nt7iCFTJ5YJ2o6Oy8AcBlJBAH1rwqlWOBzGdWvp&#10;CcVZ9LroeBUrQwOZTq19IVIqz6XXQ+mv2mWVP2f/AB8WIUf2TOOT3K4FeOfsLqV/Zg14kEA398R7&#10;/uI688+N37U99+0loz/Dv4Y+F9Wuv7SdBd3E8SiRo1YNtCqWCISAS7MOARjk19OfCT4W/wDCm/gH&#10;D4ZkdJb6GxnmvJY+VeeQMz49QMhQfRRU06scbmDr0NYQg1fpdvZCp1Y47MPb0NYQg1fpdvZHz/8A&#10;8Ez/APkC+Pv+viz/APQZq5Xwh/yf94o/6+rr/wBBWuq/4Jn/APIF8ff9fFn/AOgzVxXjXVrf4G/t&#10;xanrfiYS22i6g5uUvEjZwI5Yx8+AMkK4ZTgZ4PXv49NqGX4KpLRKer7as8ihJU8BgaknaKnq+2rP&#10;pH9uPUrjTv2bvEYt38v7RLawSEddhnQkfjjH0Jq3+xXpdtpv7NvhJreMI10Li4mbu7meQZP4Ko+g&#10;FVvFXjjwR+1b4F8YeAfCWurqV9JpwuPOEEkcUciyK0OWdRn94i5xnjNfOnwF/amuf2ZdJuvh38RP&#10;DWrIunXEj25tVUzQh2LMmx2VWQvuYMrYO49a9ariqNHMY4qcr05Q5VLdJp3tdHqVsVRoZjHFTl+7&#10;lDlUt0mne10es/8ABR7/AJIfof8A2MUH/pNdV1knxo0/4E/sn+A/Ed9btfTNoWmWtnZq+wzzNaoQ&#10;pbBwAFZicdF9a+W/2pv2kNT+PngGy/s3wjd6R4Ks9VjYatenLz3XlTBYxj5R8nmEgFugyRwD6/8A&#10;Hb4Wa18Q/wBjP4cPo1rNd6joel6beSWMSFpZI/sao4VepZdwbHoG74rjeLdTEYnEYTVqCtp+K7nE&#10;8Y6mJxWIwerUFbT8VfcyvDfij9qT47abHrOiT6Z4N8P3pDW0kkUcSvGTwy71klK453YAI6Zryzxh&#10;4T8d+D/2sPhZafELxFD4m1ya/wBLuEurd2dI4TfsBGCyJ0ZXOAMfNXqXwz/4KBeHvDPw/wBH0LWv&#10;C+sPrumWkVgqWIjaGYxqEBJZwyE4GRtbBrzDxp408WfEH9rP4Wa74s8PHwu91faU2m6dJnzUs/t7&#10;bDJnB3F/MPIXjHAGK8/EVMPUpU5QrSqTvG927LXtsvI87EVMNUo05QrSqTvG927LXtsvI9S/4KYf&#10;8gXwD/18Xn/oMNfYnhn/AJFvSf8Ar0i/9AFfHf8AwUw/5AvgH/r4vP8A0GGvsTwz/wAi3pP/AF6R&#10;f+gCvpsJ/wAjPFekPyPqMJ/yNMV6Q/I+MvHcKRf8FG/DbKMNIsDNz1P2Vx/ICqngVR4k/wCCi2vT&#10;6gPtL2MlyYN/ITy7cRpwfRTx781e8ff8pGPC3/XOD/0mkqr+054X8S/An9oXT/jP4f059R0edka8&#10;VM7I5BF5UkcmPuq8YyGPG4n0GfBqJxdSta8YV7v07/I8ConH2la14wr3fp3+R9iWP/I76h/1wH8k&#10;r44/Ys/5Oi+Kf+5e/wDpatbMf7fWl6prDv4X8Fa1q3iC+iEMGnyFAnmYUDDIWZhkH+EZ9u3MfsFy&#10;aheftAfEK51O2FtqD2c7XcSD5Ypmu0LIOT0O7HJ6V3VsZQxWMwyoS5rSffsenisdh8ZjcKsPLms3&#10;fe2xe+J3wp+KnwD+PGtfEn4daW3iLTtYlmuJ4YIGuCBM4klhliU7yu8bgyeg5B4rd8K/8FEFstWj&#10;0zx94JutBk3AS3No7Ex5OMtBIoYAezE+grtvDv7dnggeItW0HxdFc+Gb+wvp7T7T5TT20gSRlVso&#10;C6k4GQVwM9a8p/bI+PXw++Mfg7S/DHg9n8U+JG1CN4J7aykUwrtYMisyhmLZUbVBHryAK5qtSlhY&#10;Tr4HE21vyOzu+yW6OKrVpYSE6+AxVtb8js7vslujZ/4KMala6z8O/AGoWM6XNldXUk8E0ZyskbQq&#10;ysPYgg/jX1p8Pv8AkQfDX/YMtv8A0UtfDn7XnhO+8Dfs3/B3QdTP/EwsVaO4XOdj+SpKZ/2Sdv4V&#10;9x/D7/kQfDX/AGDLb/0UtergZSnmFeUlZuMNPkepgJSnmNeUlZuMNPkfG3wmYx/8FDPF6oSis98G&#10;C8A/Ip5/HmvpD9q9Q37OvjoEZH2DPP8AvrXzd8Kf+Uh3iz/fvv8A0WK+kf2rv+TdvHX/AF4f+zrX&#10;Pgv9xxX+Kp+Rz4H/AHDFf4qn5HzZ8M9UudN/4J3eL5reRkk824gByeEkmiRwPqHb86yP2ao/j+nw&#10;psT8PF0JfDT3E7Rm8EYlaTeQ5bdz1GB7AV6X+yX4Kh+I37HWseGZpPJXVJ763WXGfLchdj/g2D+F&#10;effs4fHhv2W9R1j4Z/E+xutKtorsz295HCZRAzYDEhRl4mADKyA9+DnjzIxUXhatabhBwtdO1nvq&#10;/M8yMVF4WrWm4QdPl5k7We+r8zpfiH4H/af+JHg3UvDmvxeHJtJvVXz0ieJG+R1kUgjoQyA/hWl4&#10;w8I6p4D/AOCcGraFrSoupWbxCVY5A6gNqsbLgjr8rLXfeMv25PhNoOkzvZa3Pr920bbLXT7OUMTj&#10;Ay0iqo/PPtVPxk+o/G79hnXbuy09or7ULQX6WUZLsFhuUmKjj5jtiPbk9K7atLCtVnRrOpPkkt+b&#10;T/hz1/Y4SUcQ6FZ1Kns5Lfm0+Xmdh+wz/wAms+Cf+37/ANLrivAf+CkP/JQvhj/uTf8Ao2Ktz9kL&#10;9rH4b+AvgVpXhnxPrTaJqmjvcho5LaWQTpJPJMGQoh/56bcHnI965H9vvxDZ+Lte+DmuaczPp+p2&#10;JvbZpF2sY5GhdCR2OGHFceJr0qmURhCSbShddtUYYvE0a2RQhTmm1GF0nqrNLU9i/wCCjv8Ayb9a&#10;/wDYctv/AEXNXq37MH/JvPw+/wCwPb/+g15T/wAFHf8Ak361/wCw5bf+i5q9W/Zg/wCTefh9/wBg&#10;e3/9Br1Kf/I0qf4F+Z7VL/kdVf8AAvzPmP8AbihRf2lvg/KF/eM9shbPYXoI/wDQj+dVPjwo8Sf8&#10;FB/A2m6iPtNlatp6xwvyuAWlwQeCC559avftyf8AJyHwd/66wf8ApYtav7dfwt8S6X4y8L/GDwla&#10;y3dzonlJepCpdoTFKZIpSo5KZZlb0AXPBJrxsTGTniJRV1GcG15Janz+MhJzxc4q6hUpya8ktT7U&#10;r4J8G/8AKTLWf9+5/wDSCuqsv+Cl/hm60OBV8F65ceJJAF+wwvEbd5COiy7i/J/6Z5ry39nnXNf8&#10;Wft4trHiPSDoms3SXVxc6eAf9GBszsVs8g7Smc45PQdK68ZjsPiqmHjRlf34vqd2YZjhcbVwscPL&#10;mtUi9np/wfI/R6iiivqz7cK+APg3/wApkvjt/wBiZbf+idGr7/r4A+Df/KZL47f9iZbf+idGoA+/&#10;6KKKACiiigAooooAKKKKACiiigAooooAKKKKACiiigAooooAKKKKACiiigAooooAKKKKACiiigAo&#10;oooAKKKKACiiigAooooAKKKKACiiigAooooAKKKKACiiigAooooAKKKKACiiigAooooAKKKKAPgD&#10;4yf8pkvgT/2Jlz/6J1mvv+vgD4yf8pkvgT/2Jlz/AOidZr7/AKACiiigAooooAKKKKACiiigAooo&#10;oAKKK5v4ja54h8NeCdV1Pwp4Y/4TPxDbxhrPQv7QjsPtbFgCvnyApHhSWyR/DjvQBT+Mn/JIfHH/&#10;AGAr7/0nevF/2Bf+TOfhX/2CR/6NeuJ+Jfx+/aSvvhz4qt7/APZT/s2xm0m7juL3/hYumy/Z4zC4&#10;aTYI8ttGTtHJxiui/YL1DUo/2P8A4XLHpPmxjS8K/wBpUbh5r847VpT3MqmqPpSisf8AtLVv+gN/&#10;5NJ/hR/aWrf9Ab/yaT/CujmRhys2KKx/7S1b/oDf+TSf4Uf2lq3/AEBv/JpP8KOZBys2KKx/7S1b&#10;/oDf+TSf4Uf2lq3/AEBv/JpP8KOZBys2KKx/7S1b/oDf+TSf4Uf2lq3/AEBv/JpP8KOZBys2Kx9N&#10;/wCRg1n/ALY/+gGj+0tW/wCgN/5NJ/hWdY32oLrGpummb5W8rfH9oUbMKcc981LexSW51NFY/wDa&#10;Wrf9Ab/yaT/Cj+0tW/6A3/k0n+FVzInlZsUVj/2lq3/QG/8AJpP8KP7S1b/oDf8Ak0n+FHMg5WbF&#10;FY/9pat/0Bv/ACaT/Cj+0tW/6A3/AJNJ/hRzIOVmxRWP/aWrf9Ab/wAmk/wo/tLVv+gN/wCTSf4U&#10;cyDlZsVj+Iv+YZ/1/Rf1o/tLVv8AoDf+TSf4Vna1fahJ9g83TPJ23cbJ/pCtvbnC8dM+tTJ6FRWp&#10;1NFY/wDaWrf9Ab/yaT/Cj+0tW/6A3/k0n+FVzInlZsUVj/2lq3/QG/8AJpP8KP7S1b/oDf8Ak0n+&#10;FHMg5WbFFY/9pat/0Bv/ACaT/Cj+0tW/6A3/AJNJ/hRzIOVmxRWP/aWrf9Ab/wAmk/wo/tLVv+gN&#10;/wCTSf4UcyDlZsVDef8AHpP/ALjfyrN/tLVv+gN/5NJ/hUdzqWqNbyhtH2qUOW+1IccdelLmQ+Vl&#10;rw7/AMgOz/651pVzWi3+pR6XbLFpXnRhPlk+0Ku73welXf7S1b/oDf8Ak0n+FCeg2tTYr52/aK/Z&#10;X1T4yeNrDxZofjKTwxqlnp66esawvhlWSSTd5iOrLzJjGD0r3H+0tW/6A3/k0n+FH9pat/0Bv/Jp&#10;P8K5sRQpYqn7Oqrr5r8jkxOEp4un7Ksrr1t+R8kj9hrx34ulhtvHPxc1HVtIjIJtvNnuSQOy+a+1&#10;frg/Svqz4f8AgHRPhj4TsPDnh+0FpptmuFBOXdjyzu38TMeSf5DAq1/aWrf9Ab/yaT/Cj+0tW/6A&#10;3/k0n+FYYbA4bCSc6UdX1d2/xOfC5bh8JJzpR959W7v8WbFFY/8AaWrf9Ab/AMmk/wAKP7S1b/oD&#10;f+TSf4V6PMj0eVmxRWP/AGlq3/QG/wDJpP8ACj+0tW/6A3/k0n+FHMg5WLbf8jNe/wDXBP51T+I3&#10;g1PiH4D13wzJdNZJqtpJam4VN5j3DG7bkZx6ZqGC+1Aa7cuNM3TGJQ0X2hflHY571o/2lq3/AEBv&#10;/JpP8KzajOLjJaMVSmqkXGWzR8h2f7EfxR8No1loHxkvLPTCNvlwy3VsCvIwY0kK9D0z3Neo/Ab9&#10;j7RvhD4hbxRq+rz+LPFZU7L25j2RwFhhmRSzEsQSN7Hp0Aya9r/tLVv+gN/5NJ/hR/aWrf8AQG/8&#10;mk/wry6OV4OjNTjF3W123b0ueRRyfCUJqpGOq2u27el2bFFY/wDaWrf9Ab/yaT/Cj+0tW/6A3/k0&#10;n+FexzI9jlZsUVj/ANpat/0Bv/JpP8KP7S1b/oDf+TSf4UcyDlZsUVj/ANpat/0Bv/JpP8KP7S1b&#10;/oDf+TSf4UcyDlY/XP8AXaR/2EIf5mutrhL68vbi80lbnT/skf26Ih/OV8nPTA/zxXd1zz3OiGwU&#10;UUVmaBRRRQAUUUUAFVtSsxqWnXVozFFuIniLAZI3AjP61Zoo30E9VZnw9Z/sF/EfwXI0Xg34x3mm&#10;WRyAsLXNkQDg4IilIPP8gfp3fwe/YZsfB/jK18YeN/E91458QWziaBbhWEMcoOVdi7M0jLwRkgA9&#10;jgGvqaivIp5VhKclJR22u20vk2eHTyTA0pqUYbbJttL5NhRRRXrnuhXwB/wTh/5Om/bQ/wCxzX/0&#10;u1Wvv+vgD/gnD/ydN+2h/wBjmv8A6XarQB9/0UUUAFFFFABRRRQAUUUUAFFFFABRRRQAUUUUAFFF&#10;FABRRRQAUUUUAFFFFABRRRQAUUUUAFFFFABRRRQAUUUUAFFFFAHwB/wWr/5NZ8Lf9jna/wDpDfV9&#10;/wBfAH/Bav8A5NZ8Lf8AY52v/pDfV9/0AFFFFABRRRQAUUUUAFFFFABRRRQBxvxo/wCSO+O/+wDf&#10;/wDpO9eMfsA/8mcfCz/sFf8AtWSvZ/jR/wAkd8d/9gG//wDSd68Y/YB/5M4+Fn/YK/8Aasla09zK&#10;psfQNFFFdBzhRRRQBzmi/wDIz6t+H866Ouc0X/kZ9W/D+ddHUR2KluFFFFWSFFFFABRRRQAUUUUA&#10;U9Y/5BF9/wBcH/8AQTVPwl/yL9p/wP8A9Darmsf8gi+/64P/AOgmqfhL/kX7T/gf/obVP2ivsmxR&#10;RRVEhRRRQAUUUUAFFFFABXOeMP8AmHf9dxXR1znjD/mHf9dxUy2KjudHRRRVEhRRRQAUUUUAFFFF&#10;ABRRRQBzmi/8jPq34fzro65zRf8AkZ9W/D+ddHUR2KluFFFFWSFFFFABRRRQAUUUUAU9Y/5BF9/1&#10;wf8A9BNU/CX/ACL9p/wP/wBDarmsf8gi+/64P/6Cap+Ev+RftP8Agf8A6G1T9or7JsUUUVRIUUUU&#10;AFFFFABRRRQAVznjD/mHf9dxXR1znjD/AJh3/XcVMtio7nR0UUVRIUUUUAFFFFABRRRQAUUUUAc5&#10;Y/8AI76h/wBcB/JK6Oucsf8Akd9Q/wCuA/kldHUx6lSCiiiqJCiiigAooooAKKKKAKesf8gi+/64&#10;P/6Cap+Ev+RftP8Agf8A6G1XNY/5BF9/1wf/ANBNU/CX/Iv2n/A//Q2qftFfZNiiiiqJCiiigAql&#10;qmi6drcax6jYWt/GpyqXUKyAH2DA1dopNJqzE0mrMp6bo9hosJh0+xt7GInJjtoljX8lAq06LIrK&#10;yhlYYKsMgj0p1FCSSsgSSVkUNK0DTNCWQabptpp4kwXFrAsW7HTO0DPU/nXHfFzwL4e8dWemWviD&#10;RrPVoVn+UXUQYpnGdrdV/A16BXOeMP8AmHf9dxWdSEZQcGtOwKnCS5JJNduhW8D/AAn8HfDZp28M&#10;eHNP0WSddkstrCBI6g5Clz8xGe2a+VrH/goH4K12GOLxz8PLtbuAbWWBILxVbvgS+WVz6c49TX2r&#10;WZqXhfRtalEuoaTY38g6Pc2ySH82BrhxGGrOMY4Wagle65U0/wDKx5mIw1ZxjHCTUEr3XKmn/lY+&#10;EPiJ8Rta/bd1jw/4H8D+GLrSPC9jeC5ur+6A2xYUqHfb8qBUZ8KGJYtgV97aPpdvoek2Wm2aeXaW&#10;cCW8Kf3URQqj8gKls7G2063W3tLeK1gX7sUKBFH0A4qejB4OWHlOrVnzTla7tbRbJIMHg5YeU6tW&#10;fPOVru1tFskjNXw1pC6kdRGlWQ1AncbsW6ebn134z+tOvPD+l6hqEF9dabZ3N7Bt8q5mgR5I9p3L&#10;tYjIwSSMd60KK9Hlj2PR5Y7WKGq6BpmurGNS0201AR5KC6gWXbnrjcDjoPyq6iLGqqqhVUYCqMAD&#10;0p1FOyvcqyvcz5PD+lzaompSabZvqKfdu2gQzDAwMPjPT3rxj9o39ptP2ftb0C2vfDb63pWrQzGW&#10;WKby3iZSowAVKtkMeCR0617vUdxbxXcLQzxJNE33o5FDKfqDXPXp1J03GjLkl3tf8DmxFOpOm40J&#10;ckn1tf8AA+IF/bq8EaLqV5f+EvAl8dWvIBFHbvBBboZCF4LRszMNw6YBPtXon7Efwf17wfpfiPxp&#10;4stGste8TzCVLeZSksUO5nLMv8Jd3ztPICr0zivadB8MaNpPjy+ksdJsbKRYBh7e2SMjIToQPc/n&#10;XbV5mHwNX2sa2JqczjeySslfdnn0svre2hWxVTmcdklZK+78zkfGXwi8FfEGTzfEfhbS9XuOn2i4&#10;tVM2MYx5gG7GO2ew9Kg8G/BXwJ8P7v7X4e8KaXpd50F1FbgzAdwHOWA9ga7WivV9hS5/aci5u9lf&#10;7z0/YUuf2nIubvZX+8o6poWm64kaalp1rqCRnKLdQLKFJ6kbgcVbijSGNI40WONAFVFGAoHQAelP&#10;orayvc2sr3M6Hw7pVvqT6jFplnFqD5LXaW6CVs9cvjJz9atXllb6jayW13BFdW8gw8MyB0YehB4N&#10;T0UcqWiQuVLRIq6bpVlo9t9nsLO3sbfJbyraJY0yepwABmsnxd8P/DPj61S38R6Bp2txJ9z7dbJK&#10;Y/8AdJGV/DFdBRUyhGUeVrQUoRlHlauux5rpX7O/wz8KvLeab4I0aG6VCUmkthKyHHVd+dp9xg13&#10;nw9AXw3GAMASMABVi8/49J/9xv5VB8Pv+RdT/ro38653Sp0lanFL0VjXD0qdJNU4peisc1rX7Nnw&#10;u8QaxJql/wCBdFnvpW3ySC2CB2PVmVcAk9yRzXYyeDPD81rY20mhabJbWMSwWkLWcZS3jUAKkYxh&#10;FAAAAwBgVs0Vzxo0o3cYpX8jSOHowbcYJX30WpT1TR7DXLYW+o2Ntf24YOIrqJZE3DocMCM8n86m&#10;tLODT7WO2tYI7a3iXakMKBEQegA4AqaitbK9zayve2pnah4d0rVrqG5vtMs7y5g/1U1xbpI8eDkb&#10;SRkc88V5d+0t8f5f2efD2i63/YJ16zvL77JcRrOYWiXYzBw21hnIxgjnPUV7FTZI0mjaORVdGBVl&#10;YZBB6gisasJSg1SlyyfW1znr05zpyjRlySfW1/w6nxVH/wAFDPhbp8Tajpvw+1OPxAwOdtraxBic&#10;9Z1ctz/ud60f2Pfh74n8ZfFXxX8bPGGkto76wJI9Ms5lZWw7LmQA4O1URUVj97cx9DX1bbeDPD9n&#10;eC7t9C02C7DbxPHZxq4bOc7gM5zWzXm08DWlUjPE1OZR1SSsr92ePSy2vKrCpi6qkoO6Sikr92FF&#10;FFeyfQhXwB8G/wDlMl8dv+xMtv8A0To1ff8AXwB8G/8AlMl8dv8AsTLb/wBE6NQB9/0UUUAFFFFA&#10;BRRRQAUUUUAFFFFABRRRQAUUUUAFFFFABRRRQAUUUUAFFFFABRRRQAUUUUAFFFFABRRRQAUUUUAF&#10;FFFABRRRQAUUUUAFFFFABRRRQAUUUUAFFFFABRRRQAUUUUAFFFFABRRRQAUUUUAfAHxk/wCUyXwJ&#10;/wCxMuf/AETrNff9fAHxk/5TJfAn/sTLn/0TrNff9ABRRRQAUUUUAFFFFABRRRQAUUyWZIInlldY&#10;40BZnY4Cgckk9hWXo/i7QvEE8kOl61p2pTRjLx2d1HKy/UKTigDXooooA4/4yf8AJIfHH/YCvv8A&#10;0nevF/2Bf+TOfhX/ANgkf+jXr2j4yf8AJIfHH/YCvv8A0nevF/2Bf+TOfhX/ANgkf+jXrWnuZVNj&#10;6AoooroOcKKKKACiiigAooooAKx9N/5GDWf+2P8A6Aa2Kx9N/wCRg1n/ALY/+gGk90NbM2KKKKYg&#10;ooooAKKKKACiiigArH8Rf8wz/r+i/rWxWP4i/wCYZ/1/Rf1pS2HHc2KKKKYgooooAKKKKACiiigA&#10;qG8/49J/9xv5VNUN5/x6T/7jfyoBblPw7/yA7P8A651pVm+Hf+QHZ/8AXOtKlHZDluwooopiCiii&#10;gAooooAKKKKAMi2/5Ga9/wCuCfzrXrItv+Rmvf8Argn8616mI2FFFFUIKKKKACiiigAooooAytc/&#10;12kf9hCH+Zrra5LXP9dpH/YQh/ma62uap8R00/hCiiiszQKKKKACiiigAooooAKKKKACiiigAr4A&#10;/wCCcP8AydN+2h/2Oa/+l2q19/18Af8ABOH/AJOm/bQ/7HNf/S7VaAPv+iiigAooooAKKKKACiii&#10;gAooooAKKKKACiiigAooooAKKKKACiiigAooooAKKKKACiiigAooooAKKKKACiiigAooooA+AP8A&#10;gtX/AMms+Fv+xztf/SG+r7/r4A/4LV/8ms+Fv+xztf8A0hvq+/6ACiiigAooooAKKKKACiiigChr&#10;2rf2Doeo6n9ju9R+x20lz9jsIvNuJ9ilvLiTI3O2MKueSQK+ZP8Ahvr/AKty/aA/8Ib/AO319VUU&#10;AfF/xO/bo/tr4a+LNP8A+GfPjtY/a9Ju4PtV74K8uCHdC675G887UGck44ANbf7B/ij7H+yH8MIf&#10;sFw+zS8bgvB/evyK+g/jR/yR3x3/ANgG/wD/AEnevGP2Af8Akzj4Wf8AYK/9qyVpC99DOdranr3/&#10;AAmH/UOufyo/4TD/AKh1z+VdHRW9n3MLrsc5/wAJh/1Drn8qP+Ew/wCodc/lXR0UWfcLrscNp+vf&#10;ZtYvrn7JM/nY/dqOV+ta3/CYf9Q65/KjRf8AkZ9W/D+ddHURTtuVJq+xzn/CYf8AUOufyo/4TD/q&#10;HXP5V0dFXZ9ybrsc5/wmH/UOufyo/wCEw/6h1z+VdHRRZ9wuuxzn/CYf9Q65/Kj/AITD/qHXP5V0&#10;dFFn3C67HOf8Jh/1Drn8qP8AhMP+odc/lXR0UWfcLrscrqHir7RY3MX2C4TzI2Xcw4GQRmq+h+JP&#10;7P0uCD7FPLs3fOg4OWJ/rXTax/yCL7/rg/8A6Cap+Ev+RftP+B/+htU2d9y7rl2Kn/CYf9Q65/Kj&#10;/hMP+odc/lXR0VVn3Iuuxzn/AAmH/UOufyo/4TD/AKh1z+VdHRRZ9wuuxzn/AAmH/UOufyo/4TD/&#10;AKh1z+VdHRRZ9wuuxzn/AAmH/UOufyo/4TD/AKh1z+VdHRRZ9wuuxzn/AAmH/UOufyrJ17Xv7R+y&#10;f6JND5cu75x19hXc1znjD/mHf9dxUyTtuXFq+wf8Jh/1Drn8qP8AhMP+odc/lXR0VVn3Iuuxzn/C&#10;Yf8AUOufyo/4TD/qHXP5V0dFFn3C67HOf8Jh/wBQ65/Kj/hMP+odc/lXR0UWfcLrsc5/wmH/AFDr&#10;n8qP+Ew/6h1z+VdHRRZ9wuuxzn/CYf8AUOufyo/4TD/qHXP5V0dFFn3C67HDafr32bWL65+yTP52&#10;P3ajlfrWt/wmH/UOufyo0X/kZ9W/D+ddHURTtuVJq+xzn/CYf9Q65/Kj/hMP+odc/lXR0Vdn3Juu&#10;xzn/AAmH/UOufyo/4TD/AKh1z+VdHRRZ9wuuxzn/AAmH/UOufyo/4TD/AKh1z+VdHRRZ9wuuxzn/&#10;AAmH/UOufyo/4TD/AKh1z+VdHRRZ9wuuxyuoeKvtFjcxfYLhPMjZdzDgZBGar6H4k/s/S4IPsU8u&#10;zd86Dg5Yn+tdNrH/ACCL7/rg/wD6Cap+Ev8AkX7T/gf/AKG1TZ33LuuXYqf8Jh/1Drn8qP8AhMP+&#10;odc/lXR0VVn3Iuuxzn/CYf8AUOufyo/4TD/qHXP5V0dFFn3C67HOf8Jh/wBQ65/Kj/hMP+odc/lX&#10;R0UWfcLrsc5/wmH/AFDrn8qP+Ew/6h1z+VdHRRZ9wuuxzn/CYf8AUOufyrJ17Xv7R+yf6JND5cu7&#10;5x19hXc1znjD/mHf9dxUyTtuXFq+wf8ACYf9Q65/Kj/hMP8AqHXP5V0dFVZ9yLrsc5/wmH/UOufy&#10;o/4TD/qHXP5V0dFFn3C67HOf8Jh/1Drn8qP+Ew/6h1z+VdHRRZ9wuuxzn/CYf9Q65/Kj/hMP+odc&#10;/lXR0UWfcLrsc5/wmH/UOufyo/4TD/qHXP5V0dFFn3C67HDW+veV4iur37JM3mRhfKA+YcLyfy/W&#10;tb/hMP8AqHXP5UWP/I76h/1wH8kro6mKeupUmuxzn/CYf9Q65/Kj/hMP+odc/lXR0VVn3Juuxzn/&#10;AAmH/UOufyo/4TD/AKh1z+VdHRRZ9wuuxzn/AAmH/UOufyo/4TD/AKh1z+VdHRRZ9wuuxzn/AAmH&#10;/UOufyo/4TD/AKh1z+VdHRRZ9wuuxyuoeKvtFjcxfYLhPMjZdzDgZBGar6H4k/s/S4IPsU8uzd86&#10;Dg5Yn+tdNrH/ACCL7/rg/wD6Cap+Ev8AkX7T/gf/AKG1TZ33LuuXYqf8Jh/1Drn8qP8AhMP+odc/&#10;lXR0VVn3Iuuxzn/CYf8AUOufyo/4TD/qHXP5V0dFFn3C67HOf8Jh/wBQ65/Kj/hMP+odc/lXR0UW&#10;fcLrsc5/wmH/AFDrn8qP+Ew/6h1z+VdHRRZ9wuuxzn/CYf8AUOufyrJ17Xv7R+yf6JND5cu75x19&#10;hXc1znjD/mHf9dxUyTtuXFq+wf8ACYf9Q65/Kj/hMP8AqHXP5V0dFVZ9yLrsc5/wmH/UOufyo/4T&#10;D/qHXP5V0dFFn3C67HOf8Jh/1Drn8qP+Ew/6h1z+VdHRRZ9wuuxzn/CYf9Q65/Kj/hMP+odc/lXR&#10;0UWfcLrsc5/wmH/UOufyo/4TD/qHXP5V0dFFn3C67HDW+veV4iur37JM3mRhfKA+YcLyfy/Wtb/h&#10;MP8AqHXP5UWP/I76h/1wH8kro6mKeupUmuxzn/CYf9Q65/Kj/hMP+odc/lXR0VVn3Juuxzn/AAmH&#10;/UOufyo/4TD/AKh1z+VdHRRZ9wuuxzn/AAmH/UOufyo/4TD/AKh1z+VdHRRZ9wuuxzn/AAmH/UOu&#10;fyo/4TD/AKh1z+VdHRRZ9wuuxzNx4u8yCRP7PuBuUjJHTitn4ff8i6n/AF0b+dT3n/HpP/uN/KoP&#10;h9/yLqf9dG/nWNS+lzanbodLRRRWRqFFFFABRRRQAUUUUAFFFFABXwB8G/8AlMl8dv8AsTLb/wBE&#10;6NX3/XwB8G/+UyXx2/7Ey2/9E6NQB9/0UUUAFFFFABRRRQAUUUUAFFFFABRRRQAUUUUAFFFFABRR&#10;RQAUUUUAFFFFABRRRQAUUUUAFFFFABRRRQAUUUUAFFFFABRRRQAUUUUAFFFFABRRRQAUUUUAFFFF&#10;ABRRRQAUUUUAFFFFABRRRQAUUUUAfAHxk/5TJfAn/sTLn/0TrNff9fAHxk/5TJfAn/sTLn/0TrNf&#10;f9ABRRRQAUUUUAFFFFABRRRQB+TniK98Q/8ABSb9uDxb8LdV8U6h4c+FHgw3ZbTNMkEb3SW06W7S&#10;EMCGkklcMGdSETgLnOe1/aa/4JceBPhX8IvEHxC+FWu+IPCvivwhp82sxySagXWZIIzJJhgA8cmx&#10;W2srAZ4I5yPMP2tvBviH9iP9si1+Jfwf8RadqXiHxldSzN4IWN7i9drh90sbW6fM9vLICVIKsGGF&#10;+4DWp8b/APgqZefF/wCDeq/CseCZvAHxA8Rj+w9Vutbuli0+wtpRsmcs4EilkZlKugCBidzYwQD6&#10;8/4Jr/tHa7+0j+zlHqXimY3niXQtQk0a8vioU3YSOOSOZscbikoVvVkJxzX1bXhn7F/7Pui/s1/A&#10;LQ/C+j6rb6+10Tqt9rFowaC+uJlXMkZHWPYsaqe6op717nQBx/xk/wCSQ+OP+wFff+k714v+wL/y&#10;Zz8K/wDsEj/0a9e0fGT/AJJD44/7AV9/6TvXi/7Av/JnPwr/AOwSP/Rr1rT3Mqmx9AUUUV0HOFFF&#10;FABRRRQAUUUUAFY+m/8AIwaz/wBsf/QDWxWPpv8AyMGs/wDbH/0A0nuhrZmxRRRTEFFFFABRRRQA&#10;UUUUAFY/iL/mGf8AX9F/WtisfxF/zDP+v6L+tKWw47mxRRRTEFFFFABRRRQAUUUUAFQ3n/HpP/uN&#10;/KpqhvP+PSf/AHG/lQC3Kfh3/kB2f/XOtKs3w7/yA7P/AK51pUo7Ict2FFFFMQUUUUAFFFFABRRR&#10;QBkW3/IzXv8A1wT+da9ZFt/yM17/ANcE/nWvUxGwoooqhBRRRQAUUUUAFFFFAGVrn+u0j/sIQ/zN&#10;dbXJa5/rtI/7CEP8zXW1zVPiOmn8IUUUVmaBRRRQAUUUUAFFFFABRRRQAUUUUAFfAH/BOH/k6b9t&#10;D/sc1/8AS7Va+/6+AP8AgnD/AMnTftof9jmv/pdqtAH3/RRRQAUUUUAFFFFABRRRQAUUUUAFFFFA&#10;BRRRQAUUUUAFFFFABRRRQAUUUUAFFFFABRRRQAUUUUAFFFFABRRRQAUUUUAfAH/Bav8A5NZ8Lf8A&#10;Y52v/pDfV9/18Af8Fq/+TWfC3/Y52v8A6Q31ff8AQAUUUUAFFFFABRRRQAUUUUAFFFFAHG/Gj/kj&#10;vjv/ALAN/wD+k714x+wD/wAmcfCz/sFf+1ZK9n+NH/JHfHf/AGAb/wD9J3rxj9gH/kzj4Wf9gr/2&#10;rJWtPcyqbH0DRRRXQc4UUUUAc5ov/Iz6t+H866Ouc0X/AJGfVvw/nXR1EdipbhRRRVkhRRRQAUUU&#10;UAFFFFAFPWP+QRff9cH/APQTVPwl/wAi/af8D/8AQ2q5rH/IIvv+uD/+gmqfhL/kX7T/AIH/AOht&#10;U/aK+ybFFFFUSFFFFABRRRQAUUUUAFc54w/5h3/XcV0dc54w/wCYd/13FTLYqO50dFFFUSFFFFAB&#10;RRRQAUUUUAFFFFAHOaL/AMjPq34fzro65zRf+Rn1b8P510dRHYqW4UUUVZIUUUUAFFFFABRRRQBT&#10;1j/kEX3/AFwf/wBBNU/CX/Iv2n/A/wD0Nquax/yCL7/rg/8A6Cap+Ev+RftP+B/+htU/aK+ybFFF&#10;FUSFFFFABRRRQAUUUUAFc54w/wCYd/13FdHXOeMP+Yd/13FTLYqO50dFFFUSFFFFABRRRQAUUUUA&#10;FFFFAHOWP/I76h/1wH8kro65yx/5HfUP+uA/kldHUx6lSCiiiqJCiiigAooooAKKKKAKesf8gi+/&#10;64P/AOgmqfhL/kX7T/gf/obVc1j/AJBF9/1wf/0E1T8Jf8i/af8AA/8A0Nqn7RX2TYoooqiQoooo&#10;AKKKKACiiigArnPGH/MO/wCu4ro65zxh/wAw7/ruKmWxUdzo6KKKokKKKKACiiigAooooAKKKKAO&#10;csf+R31D/rgP5JXR1zlj/wAjvqH/AFwH8kro6mPUqQUUUVRIUUUUAFFFFABRRRQBDef8ek/+438q&#10;g+H3/Iup/wBdG/nU95/x6T/7jfyqD4ff8i6n/XRv51hU6G9PZnS0UUVibBRRRQAUUUUAFFFFABRR&#10;RQAV8AfBv/lMl8dv+xMtv/ROjV9/18AfBv8A5TJfHb/sTLb/ANE6NQB9/wBFFFABRRRQAUUUUAFF&#10;FFABRRRQAUUUUAFFFFABRRRQAUUUUAFFFFABRRRQAUUUUAFFFFABRRRQAUUUUAFFFFABRRRQAUUU&#10;UAFFFFABRRRQAUUUUAFFFFABRRRQAUUUUAFFFFABRRRQAUUUUAFFFFAHwB8ZP+UyXwJ/7Ey5/wDR&#10;Os19/wBfAHxk/wCUyXwJ/wCxMuf/AETrNff9ABRRRQAUUUUAFFFFABRRRQB+Uf8AwSu1Bfjl+1V8&#10;Yvid4yj+2eNI4lltPtZy9oJ5ZFkCKfu7EjjiBAG1SV4DYr7q/ay/Zn8A/tC/C/XYPFWj2Z1W0sJ5&#10;dP13YI7mxlWNiriUYOwEAshJUgcjpj4++MX7Dvxl/Z//AGhtR+M37Nc1rqCalPLPd+GZZUiZRKwa&#10;aErIypNAzfMF3KykLtGVDUzx14o/bo/ag8MXPgF/hrpHw10fVIfsuq6uJPsxaFuJF3STyOEYEgrG&#10;jMQSM4zQBsf8EU/iHr/iP4U+PPC+pXNxdaN4fv7WTTGmbcIRcJKZYUychQ0Qfb0BkJHU199fEb4d&#10;eHvi14J1Xwj4r0/+1fD2qRiK8s/Okh81QwYDfGyuPmUHgjpXmf7H/wCy3o37Jfwit/COn3Z1XU7i&#10;Zr3VtUZNn2q5YBSVXJ2oqqqquegyeSa9woA+MfiX/wAEz/2bfD/w58VapYfDjyL6x0m7ubeX+3dS&#10;bZIkLsrYNyQcEA4IIrov2C/DOm3H7H/wulktt0j6XuY+YwyTK/vXvnxk/wCSQ+OP+wFff+k714v+&#10;wL/yZz8K/wDsEj/0a9aU9XqZVG0tD2j/AIRLSf8An0/8iP8A40f8IlpP/Pp/5Ef/ABrYoro5V2MO&#10;Z9zH/wCES0n/AJ9P/Ij/AONH/CJaT/z6f+RH/wAa2KKOVdg5n3Mf/hEtJ/59P/Ij/wCNH/CJaT/z&#10;6f8AkR/8a2KKOVdg5n3Mf/hEtJ/59P8AyI/+NH/CJaT/AM+n/kR/8a2KKOVdg5n3Mf8A4RLSf+fT&#10;/wAiP/jWdY+HdPm1jU4Ht8xQ+V5a724ypJ711NY+m/8AIwaz/wBsf/QDUuK00KUnrqH/AAiWk/8A&#10;Pp/5Ef8Axo/4RLSf+fT/AMiP/jWxRVcq7E8z7mP/AMIlpP8Az6f+RH/xo/4RLSf+fT/yI/8AjWxR&#10;RyrsHM+5j/8ACJaT/wA+n/kR/wDGj/hEtJ/59P8AyI/+NbFFHKuwcz7mP/wiWk/8+n/kR/8AGj/h&#10;EtJ/59P/ACI/+NbFFHKuwcz7mP8A8IlpP/Pp/wCRH/xrO1rw7p9p9g8q32ebdxxv87HKnORya6ms&#10;fxF/zDP+v6L+tTKKtsVGTvuH/CJaT/z6f+RH/wAaP+ES0n/n0/8AIj/41sUVXKuxPM+5j/8ACJaT&#10;/wA+n/kR/wDGj/hEtJ/59P8AyI/+NbFFHKuwcz7mP/wiWk/8+n/kR/8AGj/hEtJ/59P/ACI/+NbF&#10;FHKuwcz7mP8A8IlpP/Pp/wCRH/xo/wCES0n/AJ9P/Ij/AONbFFHKuwcz7mP/AMIlpP8Az6f+RH/x&#10;qO58K6XHbystrhlQkfvH9PrW5UN5/wAek/8AuN/KlyrsPmfcwNF8N6bd6XbTS22+R0yzb2GfyNXf&#10;+ES0n/n0/wDIj/41N4d/5Adn/wBc60qFFW2G5O+5j/8ACJaT/wA+n/kR/wDGj/hEtJ/59P8AyI/+&#10;NbFFPlXYnmfcx/8AhEtJ/wCfT/yI/wDjR/wiWk/8+n/kR/8AGtiijlXYOZ9zH/4RLSf+fT/yI/8A&#10;jR/wiWk/8+n/AJEf/GtiijlXYOZ9zH/4RLSf+fT/AMiP/jR/wiWk/wDPp/5Ef/GtiijlXYOZ9zlo&#10;PDunvrtzbm3zCkSsq724J685rR/4RLSf+fT/AMiP/jS23/IzXv8A1wT+da9SorsU5PuY/wDwiWk/&#10;8+n/AJEf/Gj/AIRLSf8An0/8iP8A41sUVXKuxPM+5j/8IlpP/Pp/5Ef/ABo/4RLSf+fT/wAiP/jW&#10;xRRyrsHM+5j/APCJaT/z6f8AkR/8aP8AhEtJ/wCfT/yI/wDjWxRRyrsHM+5j/wDCJaT/AM+n/kR/&#10;8aP+ES0n/n0/8iP/AI1sUUcq7BzPuc5faHZaZeaTLbQeXIb6JSd7HjOe59q7uuS1z/XaR/2EIf5m&#10;utrnnudENUFFFFZmgUUUUAFFFFABRRRQAUUUUAFFFFABXwB/wTh/5Om/bQ/7HNf/AEu1Wvv+vgD/&#10;AIJw/wDJ037aH/Y5r/6XarQB9/0UUUAFFFFABRRRQAUUUUAFFFFABRRRQAUUUUAFFFFABRRRQAUU&#10;UUAFFFFABRRRQAUUUUAFFFFABRRRQAUUUUAFFFFAHwB/wWr/AOTWfC3/AGOdr/6Q31ff9fAH/Bav&#10;/k1nwt/2Odr/AOkN9X3/AEAFFFFABRRRQAV8nftvftzQfsx/2R4T8LaMPF/xR19R/Z2jqGdIFZtk&#10;ckqJ87l3yqRrgsVbkY5+sa/Fr4d/tPfD/Q/2/Piz8afipe3E8GjS3lr4c060tjcXE0iyC2g8tThV&#10;22ySZLMo3ODnPUA93t/g9/wUH+J9muvX/wATdC8ESTr5iaJJcLbvCp5Cbbe1kXOMfeckZ5Oc197f&#10;BHTfGWj/AAn8MWXxCv4tU8awWax6reQFSk0wJywKqowRj+EfSvifQv8Agtb8K77XI7bU/BnirS9N&#10;kfb9uUW8xjBP3mjEgOPXaWPoDX3f4A+IHh74peD9M8U+FdVt9a0DUo/Ntb22bKuASpHPIYMCpU4I&#10;IIIBFAHQ0UUUAcb8aP8Akjvjv/sA3/8A6TvXjH7AP/JnHws/7BX/ALVkr2f40f8AJHfHf/YBv/8A&#10;0nevGP2Af+TOPhZ/2Cv/AGrJWtPcyqbH0DRRRXQc4UUUUAc5ov8AyM+rfh/OujrnNF/5GfVvw/nX&#10;R1EdipbhRRRVkhRRRQAUUUUAFFFFAFPWP+QRff8AXB//AEE1T8Jf8i/af8D/APQ2q5rH/IIvv+uD&#10;/wDoJqn4S/5F+0/4H/6G1T9or7JsUUUVRIUUUUAFFFFABRRRQAVznjD/AJh3/XcV0dc54w/5h3/X&#10;cVMtio7nR0UUVRIUUUUAFFFFABRRRQAUUUUAc5ov/Iz6t+H866Ouc0X/AJGfVvw/nXR1EdipbhRR&#10;RVkhRRRQAUUUUAFFFFAFPWP+QRff9cH/APQTVPwl/wAi/af8D/8AQ2q5rH/IIvv+uD/+gmqfhL/k&#10;X7T/AIH/AOhtU/aK+ybFFFFUSFFFFABRRRQAUUUUAFc54w/5h3/XcV0dc54w/wCYd/13FTLYqO50&#10;dFFFUSFFFFABRRRQAUUUUAFFFFAHOWP/ACO+of8AXAfySujrnLH/AJHfUP8ArgP5JXR1MepUgooo&#10;qiQooooAKKKKACiiigCnrH/IIvv+uD/+gmqfhL/kX7T/AIH/AOhtVzWP+QRff9cH/wDQTVPwl/yL&#10;9p/wP/0Nqn7RX2TYoooqiQooooAKKKKACiiigArnPGH/ADDv+u4ro65zxh/zDv8AruKmWxUdzo6K&#10;KKokKKKKACiiigAooooAKKKKAOcsf+R31D/rgP5JXR1zlj/yO+of9cB/JK6Opj1KkFFFFUSFFFFA&#10;BRRRQAUUUUAQ3n/HpP8A7jfyqD4ff8i6n/XRv51Pef8AHpP/ALjfyqD4ff8AIup/10b+dYVOhvT2&#10;Z0tFFFYmwUUUUAFFFFABRRRQAUUUUAFfAHwb/wCUyXx2/wCxMtv/AETo1ff9fAHwb/5TJfHb/sTL&#10;b/0To1AH3/RRRQAUUUUAFFFFABRRRQAUUUUAFFFFABRRRQAUUUUAFFFFABRRRQAUUUUAFFFFABRR&#10;RQAUUUUAFFFFABRRRQAUUUUAFFFFABRRRQAUUUUAFFFFABRRRQAUUUUAFFFFABRRRQAUUUUAFFFF&#10;ABRRRQB8AfGT/lMl8Cf+xMuf/ROs19/18AfGT/lMl8Cf+xMuf/ROs19/0AFFFFABRRRQAUUUUAFF&#10;FFABRRRQAUUUUAcf8ZP+SQ+OP+wFff8ApO9eL/sC/wDJnPwr/wCwSP8A0a9e0fGT/kkPjj/sBX3/&#10;AKTvXi/7Av8AyZz8K/8AsEj/ANGvWtPcyqbH0BRRRXQc4UUUUAFFFFABRRRQAVj6b/yMGs/9sf8A&#10;0A1sVj6b/wAjBrP/AGx/9ANJ7oa2ZsUUUUxBRRRQAUUUUAFFFFABWP4i/wCYZ/1/Rf1rYrH8Rf8A&#10;MM/6/ov60pbDjubFFFFMQUUUUAFFFFABRRRQAVDef8ek/wDuN/KpqhvP+PSf/cb+VALcp+Hf+QHZ&#10;/wDXOtKs3w7/AMgOz/651pUo7Ict2FFFFMQUUUUAFFFFABRRRQBkW3/IzXv/AFwT+da9ZFt/yM17&#10;/wBcE/nWvUxGwoooqhBRRRQAUUUUAFFFFAGVrn+u0j/sIQ/zNdbXJa5/rtI/7CEP8zXW1zVPiOmn&#10;8IUUUVmaBRRRQAUUUUAFFFFABRRRQAUUUUAFfAH/AATh/wCTpv20P+xzX/0u1Wvv+vgD/gnD/wAn&#10;Tftof9jmv/pdqtAH3/RRRQAUUUUAFFFFABRRRQAUUUUAFFFFABRRRQAUUUUAFFFFABRRRQAUUUUA&#10;FFFFABRRRQAUUUUAFFFFABRRRQAUUUUAfAH/AAWr/wCTWfC3/Y52v/pDfV9/18Af8Fq/+TWfC3/Y&#10;52v/AKQ31ff9ABRRRQAUUUUAFfkR/wAEpfh54Y1j9pb4wQeKNA07Vtd0XLWDX8CTG0YXUiTPGrg4&#10;bOwbhyBkfxV+u9flF+0d4H8d/sB/tiX/AO0B4M8Oy+Ifh74jeaXVoLdWKQ+eVe6gmYA+UGlAlRyN&#10;ucL/AAkEA/RP9oD4K+FPjl8Lde8M+KNKs7u3nspBb3U0SeZZShDsmicj5GU85HuDwSK+Ev8Agh/4&#10;y1HUfBPxU8Lzys+maVfWF/bIzE7HuUnSQAdh/osZ+pNV/i//AMFdNP8Ail4BvPB3wf8AAfimfx3r&#10;8DafC17bxN9nMilWaFIZJHlkAJ2ghQDgnONp+iv+CbP7Kup/swfA+dPE0K2/jHxJcrqGo26sGNoi&#10;pthtyw4LKC7HHAaRhzjJAPqbXrO+1DQ9RtdM1D+ydSntpIrbUPJWb7NKykJL5bcPtYhtp4OMGvmT&#10;/hnf9p3/AKO5/wDMa6X/APHK+qqKAPi/4nfAH9pKx+Gviy51D9qv+07CHSbuS4sv+FdabF9ojELl&#10;o96yZXcMjcORnNbf7B+k6rN+yH8MHh1Pyom0vKpt6DzX4r6D+NH/ACR3x3/2Ab//ANJ3rxj9gH/k&#10;zj4Wf9gr/wBqyVpTV2Zzdkevf2LrX/QW/Q0f2LrX/QW/Q10dFb8qMOZnOf2LrX/QW/Q0f2LrX/QW&#10;/Q10dFHKg5mcNp+n6hLrF9FFfeXOmPMlx9+tb+xda/6C36GjRf8AkZ9W/D+ddHURirFSk7nOf2Lr&#10;X/QW/Q0f2LrX/QW/Q10dFXyonmZzn9i61/0Fv0NH9i61/wBBb9DXR0UcqDmZzn9i61/0Fv0NH9i6&#10;1/0Fv0NdHRRyoOZnOf2LrX/QW/Q0f2LrX/QW/Q10dFHKg5mcrqGkavHY3Lyap5kaxsWTH3hg5FV9&#10;D0vU7jS4JLfUfIhbdtjx0+Y5/Wum1j/kEX3/AFwf/wBBNU/CX/Iv2n/A/wD0NqnlVyuZ8typ/Yut&#10;f9Bb9DR/Yutf9Bb9DXR0VXKieZnOf2LrX/QW/Q0f2LrX/QW/Q10dFHKg5mc5/Yutf9Bb9DR/Yutf&#10;9Bb9DXR0UcqDmZzn9i61/wBBb9DR/Yutf9Bb9DXR0UcqDmZzn9i61/0Fv0NZOvafqFt9k+0332jd&#10;LhOPun1rua5zxh/zDv8AruKmUUkVGTuH9i61/wBBb9DR/Yutf9Bb9DXR0VXKieZnOf2LrX/QW/Q0&#10;f2LrX/QW/Q10dFHKg5mc5/Yutf8AQW/Q0f2LrX/QW/Q10dFHKg5mc5/Yutf9Bb9DR/Yutf8AQW/Q&#10;10dFHKg5mc5/Yutf9Bb9DR/Yutf9Bb9DXR0UcqDmZw2n6fqEusX0UV95c6Y8yXH361v7F1r/AKC3&#10;6GjRf+Rn1b8P510dRGKsVKTuc5/Yutf9Bb9DR/Yutf8AQW/Q10dFXyonmZzn9i61/wBBb9DR/Yut&#10;f9Bb9DXR0UcqDmZzn9i61/0Fv0NH9i61/wBBb9DXR0UcqDmZzn9i61/0Fv0NH9i61/0Fv0NdHRRy&#10;oOZnK6hpGrx2Ny8mqeZGsbFkx94YORVfQ9L1O40uCS31HyIW3bY8dPmOf1rptY/5BF9/1wf/ANBN&#10;U/CX/Iv2n/A//Q2qeVXK5ny3Kn9i61/0Fv0NH9i61/0Fv0NdHRVcqJ5mc5/Yutf9Bb9DR/Yutf8A&#10;QW/Q10dFHKg5mc5/Yutf9Bb9DR/Yutf9Bb9DXR0UcqDmZzn9i61/0Fv0NH9i61/0Fv0NdHRRyoOZ&#10;nOf2LrX/AEFv0NZOvafqFt9k+0332jdLhOPun1rua5zxh/zDv+u4qZRSRUZO4f2LrX/QW/Q0f2Lr&#10;X/QW/Q10dFVyonmZzn9i61/0Fv0NH9i61/0Fv0NdHRRyoOZnOf2LrX/QW/Q0f2LrX/QW/Q10dFHK&#10;g5mc5/Yutf8AQW/Q0f2LrX/QW/Q10dFHKg5mc5/Yutf9Bb9DR/Yutf8AQW/Q10dFHKg5mcNb6fqD&#10;eIrqBL7bdLGC8+PvDC8fqPyrW/sXWv8AoLfoaLH/AJHfUP8ArgP5JXR1MYoqUmc5/Yutf9Bb9DR/&#10;Yutf9Bb9DXR0VXKieZnOf2LrX/QW/Q0f2LrX/QW/Q10dFHKg5mc5/Yutf9Bb9DR/Yutf9Bb9DXR0&#10;UcqDmZzn9i61/wBBb9DR/Yutf9Bb9DXR0UcqDmZyuoaRq8djcvJqnmRrGxZMfeGDkVX0PS9TuNLg&#10;kt9R8iFt22PHT5jn9a6bWP8AkEX3/XB//QTVPwl/yL9p/wAD/wDQ2qeVXK5ny3Kn9i61/wBBb9DR&#10;/Yutf9Bb9DXR0VXKieZnOf2LrX/QW/Q0f2LrX/QW/Q10dFHKg5mc5/Yutf8AQW/Q0f2LrX/QW/Q1&#10;0dFHKg5mc5/Yutf9Bb9DR/Yutf8AQW/Q10dFHKg5mc5/Yutf9Bb9DWTr2n6hbfZPtN99o3S4Tj7p&#10;9a7muc8Yf8w7/ruKmUUkVGTuH9i61/0Fv0NH9i61/wBBb9DXR0VXKieZnOf2LrX/AEFv0NH9i61/&#10;0Fv0NdHRRyoOZnOf2LrX/QW/Q0f2LrX/AEFv0NdHRRyoOZnOf2LrX/QW/Q0f2LrX/QW/Q10dFHKg&#10;5mc5/Yutf9Bb9DR/Yutf9Bb9DXR0UcqDmZw1vp+oN4iuoEvtt0sYLz4+8MLx+o/Ktb+xda/6C36G&#10;ix/5HfUP+uA/kldHUxiipSZzn9i61/0Fv0NH9i61/wBBb9DXR0VXKieZnOf2LrX/AEFv0NH9i61/&#10;0Fv0NdHRRyoOZnOf2LrX/QW/Q0f2LrX/AEFv0NdHRRyoOZnOf2LrX/QW/Q0f2LrX/QW/Q10dFHKg&#10;5mczcaPrCwSFtV3KFJIx1GK2fh9/yLqf9dG/nU95/wAek/8AuN/KoPh9/wAi6n/XRv51jUVrG1N3&#10;OlooorI1CiiigAooooAKKKKACiiigAr4A+Df/KZL47f9iZbf+idGr7/r4A+Df/KZL47f9iZbf+id&#10;GoA+/wCiiigAooooAKKKKACiiigAooooAKKKKACiiigAooooAKKKKACiiigAooooAKKKKACiiigA&#10;ooooAKKKKACiiigAooooAKKKKACiiigAooooAKKKKACiiigAooooAKKKKACiiigAooooAKKKKACi&#10;iigD4A+Mn/KZL4E/9iZc/wDonWa+/wCvgD4yf8pkvgT/ANiZc/8AonWa+/6ACiiigAooooAKKKKA&#10;CiiigAooooAK5v4ja74h8M+CdV1Pwr4YPjPxDbxhrPQhfxWP2tiwBXz5PkjwCWyf7uOprpKKAPjH&#10;4l/H79pK++HPiq3v/wBlP+zbGbSbuO4vf+Fi6bL9njMLhpNgjy20ZO0cnGK6L9gvUNSj/Y/+Fyx6&#10;T5sY0vCv9pUbh5r847V758ZP+SQ+OP8AsBX3/pO9eL/sC/8AJnPwr/7BI/8ARr1pT3Mqmx7R/aWr&#10;f9Ab/wAmk/wo/tLVv+gN/wCTSf4VsUV0Wfcwuuxj/wBpat/0Bv8AyaT/AAo/tLVv+gN/5NJ/hWxR&#10;RZ9wuuxj/wBpat/0Bv8AyaT/AAo/tLVv+gN/5NJ/hWxRRZ9wuuxj/wBpat/0Bv8AyaT/AAo/tLVv&#10;+gN/5NJ/hWxRRZ9wuuxj/wBpat/0Bv8AyaT/AArOsb7UF1jU3TTN8reVvj+0KNmFOOe+a6msfTf+&#10;Rg1n/tj/AOgGpa21KT30D+0tW/6A3/k0n+FH9pat/wBAb/yaT/Ctiiqs+5N12Mf+0tW/6A3/AJNJ&#10;/hR/aWrf9Ab/AMmk/wAK2KKLPuF12Mf+0tW/6A3/AJNJ/hR/aWrf9Ab/AMmk/wAK2KKLPuF12Mf+&#10;0tW/6A3/AJNJ/hR/aWrf9Ab/AMmk/wAK2KKLPuF12Mf+0tW/6A3/AJNJ/hWdrV9qEn2DzdM8nbdx&#10;sn+kK29ucLx0z611NY/iL/mGf9f0X9amS03Ki9dg/tLVv+gN/wCTSf4Uf2lq3/QG/wDJpP8ACtii&#10;qs+5N12Mf+0tW/6A3/k0n+FH9pat/wBAb/yaT/Ctiiiz7hddjH/tLVv+gN/5NJ/hR/aWrf8AQG/8&#10;mk/wrYoos+4XXYx/7S1b/oDf+TSf4Uf2lq3/AEBv/JpP8K2KKLPuF12Mf+0tW/6A3/k0n+FR3Opa&#10;o1vKG0fapQ5b7Uhxx16VuVDef8ek/wDuN/KlZ9x3XYwNFv8AUo9Ltli0rzownyyfaFXd74PSrv8A&#10;aWrf9Ab/AMmk/wAKm8O/8gOz/wCudaVCWm429djH/tLVv+gN/wCTSf4Uf2lq3/QG/wDJpP8ACtii&#10;nZ9ybrsY/wDaWrf9Ab/yaT/Cj+0tW/6A3/k0n+FbFFFn3C67GP8A2lq3/QG/8mk/wo/tLVv+gN/5&#10;NJ/hWxRRZ9wuuxj/ANpat/0Bv/JpP8KP7S1b/oDf+TSf4VsUUWfcLrsctBfagNduXGmbpjEoaL7Q&#10;vyjsc960f7S1b/oDf+TSf4Utt/yM17/1wT+da9Sl5lN+Rj/2lq3/AEBv/JpP8KP7S1b/AKA3/k0n&#10;+FbFFVZ9ybrsY/8AaWrf9Ab/AMmk/wAKP7S1b/oDf+TSf4VsUUWfcLrsY/8AaWrf9Ab/AMmk/wAK&#10;P7S1b/oDf+TSf4VsUUWfcLrsY/8AaWrf9Ab/AMmk/wAKP7S1b/oDf+TSf4VsUUWfcLrsc5fXl7cX&#10;mkrc6f8AZI/t0RD+cr5OemB/niu7rktc/wBdpH/YQh/ma62uee50Q2CiiiszQKKKKACiiigAoooo&#10;AKKKKACiiigAr4A/4Jw/8nTftof9jmv/AKXarX3/AF8Af8E4f+Tpv20P+xzX/wBLtVoA+/6KKKAC&#10;iiigAooooAKKKKACiiigAooooAKKKKACiiigAooooAKKKKACiiigAooooAKKKKACiiigAooooAKK&#10;KKACiiigD4A/4LV/8ms+Fv8Asc7X/wBIb6vv+vgD/gtX/wAms+Fv+xztf/SG+r7/AKACiiigAooo&#10;oAKa6LIjI6hlYYKsMgj0p1FAGVpPhXRNBuJrjTNHsNOnn4lltLVImk5z8xUAnn1rVoooAKKKKAON&#10;+NH/ACR3x3/2Ab//ANJ3rxj9gH/kzj4Wf9gr/wBqyV7P8aP+SO+O/wDsA3//AKTvXjH7AP8AyZx8&#10;LP8AsFf+1ZK1p7mVTY+gaKKK6DnCiiigDnNF/wCRn1b8P510dc5ov/Iz6t+H866OojsVLcKKKKsk&#10;KKKKACiiigAooooAp6x/yCL7/rg//oJqn4S/5F+0/wCB/wDobVc1j/kEX3/XB/8A0E1T8Jf8i/af&#10;8D/9Dap+0V9k2KKKKokKKKKACiiigAooooAK5zxh/wAw7/ruK6Ouc8Yf8w7/AK7iplsVHc6Oiiiq&#10;JCiiigAooooAKKKKACiiigDnNF/5GfVvw/nXR1zmi/8AIz6t+H866OojsVLcKKKKskKKKKACiiig&#10;AooooAp6x/yCL7/rg/8A6Cap+Ev+RftP+B/+htVzWP8AkEX3/XB//QTVPwl/yL9p/wAD/wDQ2qft&#10;FfZNiiiiqJCiiigAooooAKKKKACuc8Yf8w7/AK7iujrnPGH/ADDv+u4qZbFR3OjoooqiQooooAKK&#10;KKACiiigAooooA5yx/5HfUP+uA/kldHXOWP/ACO+of8AXAfySujqY9SpBRRRVEhRRRQAUUUUAFFF&#10;FAFPWP8AkEX3/XB//QTVPwl/yL9p/wAD/wDQ2q5rH/IIvv8Arg//AKCap+Ev+RftP+B/+htU/aK+&#10;ybFFFFUSFFFFABRRRQAUUUUAFc54w/5h3/XcV0dc54w/5h3/AF3FTLYqO50dFFFUSFFFFABRRRQA&#10;UUUUAFFFFAHOWP8AyO+of9cB/JK6Oucsf+R31D/rgP5JXR1MepUgoooqiQooooAKKKKACiiigCG8&#10;/wCPSf8A3G/lUHw+/wCRdT/ro386nvP+PSf/AHG/lUHw+/5F1P8Aro386wqdDenszpaKKKxNgooo&#10;oAKKKKACiiigAooooAK+APg3/wApkvjt/wBiZbf+idGr7/r4A+Df/KZL47f9iZbf+idGoA+/6KKK&#10;ACiiigAooooAKKKKACiiigAooooAKKKKACiiigAooooAKKKKACiiigAooooAKKKKACiiigAooooA&#10;KKKKACiiigAooooAKKKKACiiigAooooAKKKKACiiigAooooAKKKKACiiigAooooAKKKKAPgD4yf8&#10;pkvgT/2Jlz/6J1mvv+vgD4yf8pkvgT/2Jlz/AOidZr7/AKACiiigAooooAKKKKACiiigArH1jxl4&#10;f8PTrBquuabpkzDIjvLuOJiPUBiK+Ev24P2nviJ4x+Nmkfs1/Aq7ax8XagqnW9chk2PZq6eZ5ayA&#10;ZiCRfvHkX5sMqr82Qc7w/wD8EWfAF5pv2jxr8Q/F+ueJpx5l1fafJbwRPKcknbLFK7c9y+TjPGcA&#10;A/RKGeO5hSWGRZYnGVdGBVh6gipK4r4MfC+y+Cvwt8N+BtOvLjULDQ7QWcNzdBRLIoJILbQBnnsK&#10;7WgDj/jJ/wAkh8cf9gK+/wDSd68X/YF/5M5+Ff8A2CR/6NevaPjJ/wAkh8cf9gK+/wDSd68X/YF/&#10;5M5+Ff8A2CR/6Netae5lU2PoCiiiug5wooooAKKKKACiiigArH03/kYNZ/7Y/wDoBrYrH03/AJGD&#10;Wf8Atj/6AaT3Q1szYooopiCiiigAooooAKKKKACsfxF/zDP+v6L+tbFY/iL/AJhn/X9F/WlLYcdz&#10;YooopiCiiigAooooAKKKKACobz/j0n/3G/lU1Q3n/HpP/uN/KgFuU/Dv/IDs/wDrnWlWb4d/5Adn&#10;/wBc60qUdkOW7CiiimIKKKKACiiigAooooAyLb/kZr3/AK4J/Otesi2/5Ga9/wCuCfzrXqYjYUUU&#10;VQgooooAKKKKACiiigDK1z/XaR/2EIf5mutrktc/12kf9hCH+Zrra5qnxHTT+EKKKKzNAooooAKK&#10;KKACiiigAooooAKKKKACvgD/AIJw/wDJ037aH/Y5r/6XarX3/XwB/wAE4f8Ak6b9tD/sc1/9LtVo&#10;A+/6KKKACiiigAooooAKKKKACiiigAooooAKKKKACiiigAooooAKKKKACiiigAooooAKKKKACiii&#10;gAooooAKKKKACiiigD4A/wCC1f8Ayaz4W/7HO1/9Ib6vv+vgD/gtX/yaz4W/7HO1/wDSG+r7/oAK&#10;KKKACiiigAooooAKKKKACiq9/qFtpVjc3t7cw2dnbRtNPcXDhI4o1BLOzHhVABJJ4AFeZf8ADWPw&#10;Q/6LJ8P/APwqLH/47QB0fxo/5I747/7AN/8A+k714x+wD/yZx8LP+wV/7VkrY+Lf7UnwY1L4U+M7&#10;S0+LvgS6u7jRb2KGCHxLZO8jtA4VVUS5JJIAA65rmf2CNcsLf9j34XRSXUayLpeCuen72Stae5nU&#10;2Po+is3/AISLTf8An8j/ADo/4SLTf+fyP8635l3Oez7GlRWb/wAJFpv/AD+R/nR/wkWm/wDP5H+d&#10;HMu4WfYztF/5GfVvw/nXR1yOk6taQ+INSme4RYpMbGJ4Nbn/AAkWm/8AP5H+dRFqxUk7mlRWb/wk&#10;Wm/8/kf50f8ACRab/wA/kf51fMu5Nn2NKis3/hItN/5/I/zo/wCEi03/AJ/I/wA6OZdws+xpUVm/&#10;8JFpv/P5H+dH/CRab/z+R/nRzLuFn2NKis3/AISLTf8An8j/ADo/4SLTf+fyP86OZdws+xNrH/II&#10;vv8Arg//AKCap+Ev+RftP+B/+htTNU17T5tNu40u42doXVVB6kqeKq+G9asbTRbaKa5SORd2VY8j&#10;5iam65irPlOlorN/4SLTf+fyP86P+Ei03/n8j/Oq5l3Js+xpUVm/8JFpv/P5H+dH/CRab/z+R/nR&#10;zLuFn2NKis3/AISLTf8An8j/ADo/4SLTf+fyP86OZdws+xpUVm/8JFpv/P5H+dH/AAkWm/8AP5H+&#10;dHMu4WfY0q5zxh/zDv8AruK0f+Ei03/n8j/OsPxRq1pefYfJuEk2TBm2noPWpk1YqKdzrqKzf+Ei&#10;03/n8j/Oj/hItN/5/I/zquZdybPsaVFZv/CRab/z+R/nR/wkWm/8/kf50cy7hZ9jSorN/wCEi03/&#10;AJ/I/wA6P+Ei03/n8j/OjmXcLPsaVFZv/CRab/z+R/nR/wAJFpv/AD+R/nRzLuFn2NKis3/hItN/&#10;5/I/zo/4SLTf+fyP86OZdws+xnaL/wAjPq34fzro65HSdWtIfEGpTPcIsUmNjE8Gtz/hItN/5/I/&#10;zqItWKknc0qKzf8AhItN/wCfyP8AOj/hItN/5/I/zq+ZdybPsaVFZv8AwkWm/wDP5H+dH/CRab/z&#10;+R/nRzLuFn2NKis3/hItN/5/I/zo/wCEi03/AJ/I/wA6OZdws+xpUVm/8JFpv/P5H+dH/CRab/z+&#10;R/nRzLuFn2JtY/5BF9/1wf8A9BNU/CX/ACL9p/wP/wBDamapr2nzabdxpdxs7QuqqD1JU8VV8N61&#10;Y2mi20U1ykci7sqx5HzE1N1zFWfKdLRWb/wkWm/8/kf50f8ACRab/wA/kf51XMu5Nn2NKis3/hIt&#10;N/5/I/zo/wCEi03/AJ/I/wA6OZdws+xpUVm/8JFpv/P5H+dH/CRab/z+R/nRzLuFn2NKis3/AISL&#10;Tf8An8j/ADo/4SLTf+fyP86OZdws+xpVznjD/mHf9dxWj/wkWm/8/kf51h+KNWtLz7D5NwkmyYM2&#10;09B61MmrFRTuddRWb/wkWm/8/kf50f8ACRab/wA/kf51XMu5Nn2NKis3/hItN/5/I/zo/wCEi03/&#10;AJ/I/wA6OZdws+xpUVm/8JFpv/P5H+dH/CRab/z+R/nRzLuFn2NKis3/AISLTf8An8j/ADo/4SLT&#10;f+fyP86OZdws+xpUVm/8JFpv/P5H+dH/AAkWm/8AP5H+dHMu4WfYzrH/AJHfUP8ArgP5JXR1yNpq&#10;1pH4tvblrhBA8IVZOxOE4/Q1uf8ACRab/wA/kf51MWtSpJmlRWb/AMJFpv8Az+R/nR/wkWm/8/kf&#10;51XMu5Nn2NKis3/hItN/5/I/zo/4SLTf+fyP86OZdws+xpUVm/8ACRab/wA/kf50f8JFpv8Az+R/&#10;nRzLuFn2NKis3/hItN/5/I/zo/4SLTf+fyP86OZdws+xNrH/ACCL7/rg/wD6Cap+Ev8AkX7T/gf/&#10;AKG1M1TXtPm027jS7jZ2hdVUHqSp4qr4b1qxtNFtoprlI5F3ZVjyPmJqbrmKs+U6Wis3/hItN/5/&#10;I/zo/wCEi03/AJ/I/wA6rmXcmz7GlRWb/wAJFpv/AD+R/nR/wkWm/wDP5H+dHMu4WfY0qKzf+Ei0&#10;3/n8j/Oj/hItN/5/I/zo5l3Cz7GlRWb/AMJFpv8Az+R/nR/wkWm/8/kf50cy7hZ9jSrnPGH/ADDv&#10;+u4rR/4SLTf+fyP86w/FGrWl59h8m4STZMGbaeg9amTViop3OuorN/4SLTf+fyP86P8AhItN/wCf&#10;yP8AOq5l3Js+xpUVm/8ACRab/wA/kf50f8JFpv8Az+R/nRzLuFn2NKis3/hItN/5/I/zo/4SLTf+&#10;fyP86OZdws+xpUVm/wDCRab/AM/kf50f8JFpv/P5H+dHMu4WfY0qKzf+Ei03/n8j/Oj/AISLTf8A&#10;n8j/ADo5l3Cz7GdY/wDI76h/1wH8kro65G01a0j8W3ty1wggeEKsnYnCcfoa3P8AhItN/wCfyP8A&#10;Opi1qVJM0qKzf+Ei03/n8j/Oj/hItN/5/I/zquZdybPsaVFZv/CRab/z+R/nR/wkWm/8/kf50cy7&#10;hZ9jSorN/wCEi03/AJ/I/wA6P+Ei03/n8j/OjmXcLPsaVFZv/CRab/z+R/nR/wAJFpv/AD+R/nRz&#10;LuFn2Ll5/wAek/8AuN/KoPh9/wAi6n/XRv51WuvEGnPbSqt3GSUIAz7VZ+H3/Iup/wBdG/nWNR7G&#10;9M6WiiisTUKKKKACiiigAooooAKKKKACvgD4N/8AKZL47f8AYmW3/onRq+/6+APg3/ymS+O3/YmW&#10;3/onRqAPv+iiigAooooAKKKKACiiigAooooAKKKKACiiigAooooAKKKKACiiigAooooAKKKKACii&#10;igAooooAKKKKACiiigAooooAKKKKACiiigAooooAKKKKACiiigAooooAKKKKACiiigAooooAKKKK&#10;ACiiigD4A+Mn/KZL4E/9iZc/+idZr7/r4A+Mn/KZL4E/9iZc/wDonWa+/wCgAooooAKKKKACiiig&#10;AooooA/Dj9nn48eP7H9r34v+M/h78Op/id4+1+e+h08SBzbabDJdhzLKABhQsccYy8eAcbhnB+g/&#10;G37Vn7c/wHsW8XfED4X6HL4Tt2VrtYIYp44YycZZ7a5doh23vkAkZznByf8AglZcR/D/APa++Ovg&#10;HUG8nVD9oWOORcM5tL10cA+uJQcdwCe1fp38QLXS77wH4jt9bjjl0aXTbhL1JgChgMTeYGB4xtz1&#10;4oA8+/ZX/aY8O/tWfCi08Z6BFJYyrK1pqOlzsGlsrlQC0ZI4ZSrKysOqsOAcgewV+XP/AAQ3/tD+&#10;w/jD5nmf2X9p0ryM/c87bdebj32+Tn/gNfpF8Rvh14e+LXgnVfCPivT/AO1fD2qRiK8s/Okh81Qw&#10;YDfGyuPmUHgjpQBT+Mn/ACSHxx/2Ar7/ANJ3rxf9gX/kzn4V/wDYJH/o164n4l/8Ez/2bfD/AMOf&#10;FWqWHw48i+sdJu7m3l/t3Um2SJC7K2DckHBAOCCK6L9gvwzptx+x/wDC6WS23SPpe5j5jDJMr+9a&#10;U730Mqm2p9KUVj/8IlpP/Pp/5Ef/ABo/4RLSf+fT/wAiP/jXRqYaGxRWP/wiWk/8+n/kR/8AGj/h&#10;EtJ/59P/ACI/+NGoaGxRWP8A8IlpP/Pp/wCRH/xo/wCES0n/AJ9P/Ij/AONGoaGxRWP/AMIlpP8A&#10;z6f+RH/xo/4RLSf+fT/yI/8AjRqGhsVj6b/yMGs/9sf/AEA0f8IlpP8Az6f+RH/xrOsfDunzaxqc&#10;D2+YofK8td7cZUk96l30KVtTqaKx/wDhEtJ/59P/ACI/+NH/AAiWk/8APp/5Ef8AxqtSdDYorH/4&#10;RLSf+fT/AMiP/jR/wiWk/wDPp/5Ef/GjUNDYorH/AOES0n/n0/8AIj/40f8ACJaT/wA+n/kR/wDG&#10;jUNDYorH/wCES0n/AJ9P/Ij/AONH/CJaT/z6f+RH/wAaNQ0NisfxF/zDP+v6L+tH/CJaT/z6f+RH&#10;/wAazta8O6fafYPKt9nm3ccb/OxypzkcmplexUbXOporH/4RLSf+fT/yI/8AjR/wiWk/8+n/AJEf&#10;/Gq1J0Niisf/AIRLSf8An0/8iP8A40f8IlpP/Pp/5Ef/ABo1DQ2KKx/+ES0n/n0/8iP/AI0f8Ilp&#10;P/Pp/wCRH/xo1DQ2KKx/+ES0n/n0/wDIj/40f8IlpP8Az6f+RH/xo1DQ2KhvP+PSf/cb+VZv/CJa&#10;T/z6f+RH/wAajufCulx28rLa4ZUJH7x/T60tR6Frw7/yA7P/AK51pVzWi+G9Nu9LtppbbfI6ZZt7&#10;DP5Grv8AwiWk/wDPp/5Ef/GhXsN2ubFFY/8AwiWk/wDPp/5Ef/Gj/hEtJ/59P/Ij/wCNPUnQ2KKx&#10;/wDhEtJ/59P/ACI/+NH/AAiWk/8APp/5Ef8Axo1DQ2KKx/8AhEtJ/wCfT/yI/wDjR/wiWk/8+n/k&#10;R/8AGjUNDYorH/4RLSf+fT/yI/8AjR/wiWk/8+n/AJEf/GjUNBbb/kZr3/rgn86165aDw7p767c2&#10;5t8wpErKu9uCevOa0f8AhEtJ/wCfT/yI/wDjUq5TsbFFY/8AwiWk/wDPp/5Ef/Gj/hEtJ/59P/Ij&#10;/wCNVqTobFFY/wDwiWk/8+n/AJEf/Gj/AIRLSf8An0/8iP8A40ahobFFY/8AwiWk/wDPp/5Ef/Gj&#10;/hEtJ/59P/Ij/wCNGoaGxRWP/wAIlpP/AD6f+RH/AMaP+ES0n/n0/wDIj/40ahoP1z/XaR/2EIf5&#10;mutrhL7Q7LTLzSZbaDy5DfRKTvY8Zz3PtXd1zz3OiGwUUUVmaBRRRQAUUUUAFFFFABRRRQAUUUUA&#10;FfAH/BOH/k6b9tD/ALHNf/S7Va+/6+AP+CcP/J037aH/AGOa/wDpdqtAH3/RRRQAUUUUAFFFFABR&#10;RRQAUUUUAFFFFABRRRQAUUUUAFFFFABRRRQAUUUUAFFFFABRRRQAUUUUAFFFFABRRRQAUUUUAfAH&#10;/Bav/k1nwt/2Odr/AOkN9X3/AF8Af8Fq/wDk1nwt/wBjna/+kN9X3/QAUUUUAFFFFABRRRQAUUUU&#10;AV7+wttVsbmyvbaG8s7mNoZ7e4QPHLGwIZGU8MpBIIPBBrzL/hk74If9Eb+H/wD4S9j/APGq9Voo&#10;A+fvi3+y38GNN+FPjO7tPhF4Etbu30W9lhnh8NWSPG6wOVZWEWQQQCCOmK5n9gjQ7C4/Y9+F0slr&#10;G0jaXktjr+9kr3X40f8AJHfHf/YBv/8A0nevGP2Af+TOPhZ/2Cv/AGrJWtPczqbHt/8Awjum/wDP&#10;nH+VH/CO6b/z5x/lWlRW9l2Ofmfczf8AhHdN/wCfOP8AKj/hHdN/584/yrSoosuwcz7nI6TpNpN4&#10;g1KF7dGijxsUjgVuf8I7pv8Az5x/lWdov/Iz6t+H866OoilYqTdzN/4R3Tf+fOP8qP8AhHdN/wCf&#10;OP8AKtKirsuxPM+5m/8ACO6b/wA+cf5Uf8I7pv8Az5x/lWlRRZdg5n3M3/hHdN/584/yo/4R3Tf+&#10;fOP8q0qKLLsHM+5m/wDCO6b/AM+cf5Uf8I7pv/PnH+VaVFFl2DmfcxNU0HT4dNu5EtI1dYXZWA6E&#10;Keaq+G9FsbvRbaWa2SSRt2WYcn5iK2dY/wCQRff9cH/9BNU/CX/Iv2n/AAP/ANDapsuYq75Sb/hH&#10;dN/584/yo/4R3Tf+fOP8q0qKqy7E8z7mb/wjum/8+cf5Uf8ACO6b/wA+cf5VpUUWXYOZ9zN/4R3T&#10;f+fOP8qP+Ed03/nzj/KtKiiy7BzPuZv/AAjum/8APnH+VH/CO6b/AM+cf5VpUUWXYOZ9zN/4R3Tf&#10;+fOP8qw/FGk2ln9h8m3SPfMFbaOo9K66uc8Yf8w7/ruKmSViot3NH/hHdN/584/yo/4R3Tf+fOP8&#10;q0qKqy7E8z7mb/wjum/8+cf5Uf8ACO6b/wA+cf5VpUUWXYOZ9zN/4R3Tf+fOP8qP+Ed03/nzj/Kt&#10;Kiiy7BzPuZv/AAjum/8APnH+VH/CO6b/AM+cf5VpUUWXYOZ9zN/4R3Tf+fOP8qP+Ed03/nzj/KtK&#10;iiy7BzPucjpOk2k3iDUoXt0aKPGxSOBW5/wjum/8+cf5VnaL/wAjPq34fzro6iKVipN3M3/hHdN/&#10;584/yo/4R3Tf+fOP8q0qKuy7E8z7mb/wjum/8+cf5Uf8I7pv/PnH+VaVFFl2Dmfczf8AhHdN/wCf&#10;OP8AKj/hHdN/584/yrSoosuwcz7mb/wjum/8+cf5Uf8ACO6b/wA+cf5VpUUWXYOZ9zE1TQdPh027&#10;kS0jV1hdlYDoQp5qr4b0Wxu9FtpZrZJJG3ZZhyfmIrZ1j/kEX3/XB/8A0E1T8Jf8i/af8D/9Daps&#10;uYq75Sb/AIR3Tf8Anzj/ACo/4R3Tf+fOP8q0qKqy7E8z7mb/AMI7pv8Az5x/lR/wjum/8+cf5VpU&#10;UWXYOZ9zN/4R3Tf+fOP8qP8AhHdN/wCfOP8AKtKiiy7BzPuZv/CO6b/z5x/lR/wjum/8+cf5VpUU&#10;WXYOZ9zN/wCEd03/AJ84/wAqw/FGk2ln9h8m3SPfMFbaOo9K66uc8Yf8w7/ruKmSViot3NH/AIR3&#10;Tf8Anzj/ACo/4R3Tf+fOP8q0qKqy7E8z7mb/AMI7pv8Az5x/lR/wjum/8+cf5VpUUWXYOZ9zN/4R&#10;3Tf+fOP8qP8AhHdN/wCfOP8AKtKiiy7BzPuZv/CO6b/z5x/lR/wjum/8+cf5VpUUWXYOZ9zN/wCE&#10;d03/AJ84/wAqP+Ed03/nzj/KtKiiy7BzPucjaaTaSeLb22a3QwJCGWPsDhOf1Nbn/CO6b/z5x/lW&#10;dY/8jvqH/XAfySujqYpalSbM3/hHdN/584/yo/4R3Tf+fOP8q0qKqy7E8z7mb/wjum/8+cf5Uf8A&#10;CO6b/wA+cf5VpUUWXYOZ9zN/4R3Tf+fOP8qP+Ed03/nzj/KtKiiy7BzPuZv/AAjum/8APnH+VH/C&#10;O6b/AM+cf5VpUUWXYOZ9zE1TQdPh027kS0jV1hdlYDoQp5qr4b0Wxu9FtpZrZJJG3ZZhyfmIrZ1j&#10;/kEX3/XB/wD0E1T8Jf8AIv2n/A//AENqmy5irvlJv+Ed03/nzj/Kj/hHdN/584/yrSoqrLsTzPuZ&#10;v/CO6b/z5x/lR/wjum/8+cf5VpUUWXYOZ9zN/wCEd03/AJ84/wAqP+Ed03/nzj/KtKiiy7BzPuZv&#10;/CO6b/z5x/lR/wAI7pv/AD5x/lWlRRZdg5n3M3/hHdN/584/yrD8UaTaWf2HybdI98wVto6j0rrq&#10;5zxh/wAw7/ruKmSViot3NH/hHdN/584/yo/4R3Tf+fOP8q0qKqy7E8z7mb/wjum/8+cf5Uf8I7pv&#10;/PnH+VaVFFl2Dmfczf8AhHdN/wCfOP8AKj/hHdN/584/yrSoosuwcz7mb/wjum/8+cf5Uf8ACO6b&#10;/wA+cf5VpUUWXYOZ9zN/4R3Tf+fOP8qP+Ed03/nzj/KtKiiy7BzPucjaaTaSeLb22a3QwJCGWPsD&#10;hOf1Nbn/AAjum/8APnH+VZ1j/wAjvqH/AFwH8kro6mKWpUmzN/4R3Tf+fOP8qP8AhHdN/wCfOP8A&#10;KtKiqsuxPM+5m/8ACO6b/wA+cf5Uf8I7pv8Az5x/lWlRRZdg5n3M3/hHdN/584/yo/4R3Tf+fOP8&#10;q0qKLLsHM+5m/wDCO6b/AM+cf5Uf8I7pv/PnH+VaVFFl2Dmfcybrw/pyW0rLaRghCQce1Wfh9/yL&#10;qf8AXRv51Pef8ek/+438qg+H3/Iup/10b+dY1OhvTZ0tFFFYmoUUUUAFFFFABRRRQAUUUUAFfAHw&#10;b/5TJfHb/sTLb/0To1ff9fAHwb/5TJfHb/sTLb/0To1AH3/RRRQAUUUUAFFFFABRRRQAUUUUAFFF&#10;FABRRRQAUUUUAFFFFABRRRQAUUUUAFFFFABRRRQAUUUUAFFFFABRRRQAUUUUAFFFFABRRRQAUUUU&#10;AFFFFABRRRQAUUUUAFFFFABRRRQAUUUUAFFFFABRRRQB8AfGT/lMl8Cf+xMuf/ROs19/18AfGT/l&#10;Ml8Cf+xMuf8A0TrNff8AQAUUUUAFFFFABRRRQAUUUUAfn1+2V+w38QpvjZafHv4AX8dl47iKy3+l&#10;NMkLXEqp5fmwl/3Z3p8rxuQGwTkliK868bX37en7UPhu4+HWq+B9H8A6JfL9m1TVogLMSwk4ZZJG&#10;nlYof4hAmSMjlSQf1KooA8Y/ZK/Zn0b9lL4O2PgzS7j+0b1pWvdU1Mx7DeXThQzhcnaoCqqrk4Cj&#10;OSST7PRRQBx/xk/5JD44/wCwFff+k714v+wL/wAmc/Cv/sEj/wBGvXtHxk/5JD44/wCwFff+k714&#10;v+wL/wAmc/Cv/sEj/wBGvWtPcyqbH0BRRRXQc4UUUUAFFFNkkSGNpJGVI1BZmY4AA6kmgB1FeL6r&#10;+118ObHUp7KwvdQ8RtbnbNNoWny3cKN6eYo2n/gJI96q/wDDYPgr/oE+K/8AwRT/AOFcDx+FTt7R&#10;feee8wwidvar7z3KsfTf+Rg1n/tj/wCgGvIZv2nL3xIotfAXw38VeI9Rk4Sa/szp9jH7vPJ0x6Y5&#10;x1rlV+IXxa+D+vX3iXx/Y6fr/ha58r+1IfDsTF9E4OyRQRuljAPzkk4I4IA+bOWYUdHG7j1aTsvn&#10;/le3XQl5hRSbjdx6tLRer/yvbrofUFFZvh3xHpni7RbTV9GvodS0y7QSQXNu25HX+hHQg8ggg81p&#10;V6SakrrY9BNSV1sFFFFMoKKKKACiiigArH8Rf8wz/r+i/rWxWP4i/wCYZ/1/Rf1pS2HHc2KKKKYg&#10;ooooAKKKKACiiigAqG8/49J/9xv5VNUN5/x6T/7jfyoBblPw7/yA7P8A651pVm+Hf+QHZ/8AXOtK&#10;lHZDluwooopiCiiigAooooAKKKKAMi2/5Ga9/wCuCfzrXrItv+Rmvf8Argn8616mI2FFFFUIKKKK&#10;ACiiigAooooAytc/12kf9hCH+Zrra5LXP9dpH/YQh/ma62uap8R00/hCiiiszQKKKKACiiigAooo&#10;oAKKKKACiiigAr4A/wCCcP8AydN+2h/2Oa/+l2q19/18Af8ABOH/AJOm/bQ/7HNf/S7VaAPv+iii&#10;gAooooAKKKKACiiigAooooAKKKKACiiigAooooAKKKKACiiigAooooAKKKKACiiigAooooAKKKKA&#10;CiiigAooooA+AP8AgtX/AMms+Fv+xztf/SG+r7/r4A/4LV/8ms+Fv+xztf8A0hvq+/6ACiiigAoo&#10;ooAKKKKACivhL9tX/gqBpf7NfjqDwV4Q0az8Z+IbYb9Yaa5MdvYk/dhygJaXuw6KCBySQv2V8N/F&#10;Evjj4d+F/Ec8CWs2saVa6g8EZJWNpYVkKgnqAWx+FAHR0UUUAcb8aP8Akjvjv/sA3/8A6TvXjH7A&#10;P/JnHws/7BX/ALVkr2f40f8AJHfHf/YBv/8A0nevGP2Af+TOPhZ/2Cv/AGrJWtPcyqbH0DRRRXQc&#10;4UUUUAc5ov8AyM+rfh/OujrnNF/5GfVvw/nXR1EdipbhRRRVkhRRRQAUUUUAFFFFAFPWP+QRff8A&#10;XB//AEE1T8Jf8i/af8D/APQ2q5rH/IIvv+uD/wDoJqn4S/5F+0/4H/6G1T9or7JsUUUVRIUUUUAF&#10;FFFABRRRQAVznjD/AJh3/XcV0dc54w/5h3/XcVMtio7nR0UUVRIUUUUAFFFFABRRRQAUUUUAc5ov&#10;/Iz6t+H866Ouc0X/AJGfVvw/nXR1EdipbhRRRVkhRRRQAUUUUAFFFFAFPWP+QRff9cH/APQTVPwl&#10;/wAi/af8D/8AQ2q5rH/IIvv+uD/+gmqfhL/kX7T/AIH/AOhtU/aK+ybFFFFUSFFFFABRRRQAUUUU&#10;AFc54w/5h3/XcV0dc54w/wCYd/13FTLYqO50dFFFUSFFFFABRRRQAUUUUAFFFFAHOWP/ACO+of8A&#10;XAfySujrnLH/AJHfUP8ArgP5JXR1MepUgoooqiQooooAKKKKACiiigCnrH/IIvv+uD/+gmqfhL/k&#10;X7T/AIH/AOhtVzWP+QRff9cH/wDQTVPwl/yL9p/wP/0Nqn7RX2TYoooqiQooooAKKKKACiiigArn&#10;PGH/ADDv+u4ro65zxh/zDv8AruKmWxUdzo6KKKokKKKKACiiigAooooAKKKKAOcsf+R31D/rgP5J&#10;XR1zlj/yO+of9cB/JK6Opj1KkFFFFUSFFFFABRRRQAUUUUAQ3n/HpP8A7jfyqD4ff8i6n/XRv51P&#10;ef8AHpP/ALjfyqD4ff8AIup/10b+dYVOhvT2Z0tFFFYmwUUUUAFFFFABRRRQAUUUUAFfAHwb/wCU&#10;yXx2/wCxMtv/AETo1ff9fAHwb/5TJfHb/sTLb/0To1AH3/RRRQAUUUUAFFFFABRRRQAUUUUAFFFF&#10;ABRRRQAUUUUAFFFFABRRRQAUUUUAFFFFABRRRQAUUUUAFFFFABRRRQAUUUUAFFFFABRRRQAUUUUA&#10;FFFFABRRRQAUUUUAFFFFABRRRQAUUUUAFFFFABRRRQB8AfGT/lMl8Cf+xMuf/ROs19/18AfGT/lM&#10;l8Cf+xMuf/ROs19/0AFFFFABRRRQAUUUUAFFFFABRRRQAUUVzfxG1zxD4a8E6rqfhTwx/wAJn4ht&#10;4w1noX9oR2H2tiwBXz5AUjwpLZI/hx3oAp/GT/kkPjj/ALAV9/6TvXi/7Av/ACZz8K/+wSP/AEa9&#10;cT8S/j9+0lffDnxVb3/7Kf8AZtjNpN3HcXv/AAsXTZfs8ZhcNJsEeW2jJ2jk4xXRfsF6hqUf7H/w&#10;uWPSfNjGl4V/tKjcPNfnHatKe5lU1R9KUVj/ANpat/0Bv/JpP8KP7S1b/oDf+TSf4V0cyMOVmxRW&#10;P/aWrf8AQG/8mk/wrC8b/EqH4c+GrzX/ABDax6dpdquXmkulJJPRVUDLMT0A5NTKpGCcpOyRMmoR&#10;cpOyXmdrXhH7QHia+8catZ/B7wpcOms62ok1y9h5/szTM/vGY9nkHyqp6hu24Gsybxj8ZvjNaiTw&#10;posfw38Mzj5NU1dVm1OZD/HHASFjBB/i56EGu2+E/wALx8JrG/8Asmn3usaxqcon1LWtUv0luruQ&#10;DA3Nj7o5wvbJ6nJrzJ1JYxezppqD3ltddl1176abHlzlPHL2dJNQe8npddkt9e+ittc77wt4W0rw&#10;XoNloui2UVhp1nGsUUMSgDAAGT6scck8k8mtasf+0tW/6A3/AJNJ/hR/aWrf9Ab/AMmk/wAK9OPL&#10;FKMVoj1YwUUox0SNisawjWXXdbR1DowhDKwyCNh4NL/aWrf9Ab/yaT/Cs6xvtQXWNTdNM3yt5W+P&#10;7Qo2YU4575obWhajozyHxF8M/EfwC1m78W/Cy1bUvDlw/n6z4GBOxv701n/cfH8A4OMAHhR698N/&#10;iToXxW8K22v+H7r7RZy/I8bjbLbyD70Ui/wuPT6EZBBrR/tLVv8AoDf+TSf4V5D4p/Zr8N+KPEt/&#10;rp0PVNHvr9hJdDR9aNrHNIP+WjIvG49z369SSfO9lUw0r4ZXi/svS3mnZ281t2t18r6vVw0r4azi&#10;/st2S809bea27W6+7UV87f8ADKOgf88/Ff8A4VElUr/4R+P/AIU3Fvr3w31HW9VS1z9r8LeINZ+1&#10;215FxlYi2PKkGODzn6ZDU8RiILmnS08nd/dZXKlWxNNc06WnlK7+6yv+Z9LUV5b8LPjtbfFi1vV0&#10;7Rp7LV9NcRalo99KIrqzkOeHVgDjIOGHp2ORXdf2lq3/AEBv/JpP8K7KdaFWKnTd0ztpzjWgp03d&#10;M2KKx/7S1b/oDf8Ak0n+FH9pat/0Bv8AyaT/AArXmRpys2Kx/EX/ADDP+v6L+tH9pat/0Bv/ACaT&#10;/Cs7Wr7UJPsHm6Z5O27jZP8ASFbe3OF46Z9amT0KitTqaKx/7S1b/oDf+TSf4Uf2lq3/AEBv/JpP&#10;8KrmRPKzYorH/tLVv+gN/wCTSf4Uf2lq3/QG/wDJpP8ACjmQcrNiisf+0tW/6A3/AJNJ/hR/aWrf&#10;9Ab/AMmk/wAKOZBys2KKx/7S1b/oDf8Ak0n+FH9pat/0Bv8AyaT/AAo5kHKzYqG8/wCPSf8A3G/l&#10;Wb/aWrf9Ab/yaT/Co7nUtUa3lDaPtUoct9qQ4469KXMh8rLXh3/kB2f/AFzrSrmtFv8AUo9Ltli0&#10;rzownyyfaFXd74PSrv8AaWrf9Ab/AMmk/wAKE9BtamxRWP8A2lq3/QG/8mk/wo/tLVv+gN/5NJ/h&#10;T5kTys2KKx/7S1b/AKA3/k0n+FH9pat/0Bv/ACaT/CjmQcrNiisf+0tW/wCgN/5NJ/hR/aWrf9Ab&#10;/wAmk/wo5kHKzYorH/tLVv8AoDf+TSf4Uf2lq3/QG/8AJpP8KOZBysW2/wCRmvf+uCfzrXrloL7U&#10;Brty40zdMYlDRfaF+UdjnvWj/aWrf9Ab/wAmk/wqUymjYorH/tLVv+gN/wCTSf4Uf2lq3/QG/wDJ&#10;pP8ACq5kTys2KKx/7S1b/oDf+TSf4Uf2lq3/AEBv/JpP8KOZBys2KKx/7S1b/oDf+TSf4Uf2lq3/&#10;AEBv/JpP8KOZBys2KKx/7S1b/oDf+TSf4Uf2lq3/AEBv/JpP8KOZBysfrn+u0j/sIQ/zNdbXCX15&#10;e3F5pK3On/ZI/t0RD+cr5OemB/niu7rnnudENgooorM0CiiigAooooAKKKKACiiigAooooAK+AP+&#10;CcP/ACdN+2h/2Oa/+l2q19/18Af8E4f+Tpv20P8Asc1/9LtVoA+/6KKKACiiigAooooAKKKKACii&#10;igAooooAKKKKACiiigAooooAKKKKACiiigAooooAKKKKACiiigAooooAKKKKACiiigD4A/4LV/8A&#10;JrPhb/sc7X/0hvq+/wCvgD/gtX/yaz4W/wCxztf/AEhvq+/6ACiiigAooooAK+PP26v2wtS+Ff2D&#10;4U/C23fX/jP4pC29la2aiRtNjk4EzDPEhGSgbgAF2+UDd9PfEzXNR8M/DfxXrGkRCfVtP0m7u7OI&#10;xmQPNHC7RrtHLZYDgda/GD9l39o7xZ8A/HHib4geKPgT4q+JvxK12Zmk8SahcTWzQRsBuSOP7HJt&#10;ZjwWDfdCqoUA5AN/9tz9j+w/Zb/ZJ8HXGp3C698R9e8ULc+INekYyNJIba4Ywxuw3GMMSSTy7ZY9&#10;gv6z/s//APJB/hv/ANi1pv8A6Sx1+PX7e/7bXiT9pz4b+H9A1n4P6p8OoNP1YXyX99eyTrO3kyJ5&#10;QDW0QBw5bOT93p3r77/4J6/tWa38cvDtv4P1L4aah4NtPC+gWMdvq91dPLHqQVFi3IrQRhchQ3DN&#10;w340AfZFFUNevL7T9D1G60zT/wC1tSgtpJbbT/OWH7TKqkpF5jcJuYBdx4GcmvmT/hoj9p3/AKNG&#10;/wDMlaX/APG6APePjR/yR3x3/wBgG/8A/Sd68Y/YB/5M4+Fn/YK/9qyVxHxO+P37SV98NfFltqH7&#10;Kn9mWE2k3cdxe/8ACxdNl+zxmFw0mxY8ttBJ2jk4xW3+wfq2qw/sh/DBIdM82JdLwr7uo81+a0pu&#10;zM5q6Pp2iuc/trWv+gT+po/trWv+gT+prfmRhys6Oiuc/trWv+gT+po/trWv+gT+po5kHKw0X/kZ&#10;9W/D+ddHXDafqGoRaxfSxWPmTvjzIs/crW/trWv+gT+pqIyVipRdzo6K5z+2ta/6BP6mj+2ta/6B&#10;P6mr5kTys6Oiuc/trWv+gT+po/trWv8AoE/qaOZBys6Oiuc/trWv+gT+po/trWv+gT+po5kHKzo6&#10;K5z+2ta/6BP6mj+2ta/6BP6mjmQcrNfWP+QRff8AXB//AEE1T8Jf8i/af8D/APQ2rN1DV9XksblJ&#10;NL8uNo2DPn7owcmq+h6pqdvpcEdvp3nwru2yZ6/Mc/rU8yuVyvlsdlRXOf21rX/QJ/U0f21rX/QJ&#10;/U1XMieVnR0Vzn9ta1/0Cf1NH9ta1/0Cf1NHMg5WdHRXOf21rX/QJ/U0f21rX/QJ/U0cyDlZ0dFc&#10;hdeNLqxz9pt7a3x/z1nVf5ms2T4r2sfWfTz/ALt0rfyNLnQ+RnoNc54w/wCYd/13Fcy3xlsVODJa&#10;/g5NV7r4gW3iTy/KaFvsrea2xiePeplNNWKjBp3PUaK81/4XNYf89LX/AL7P+FH/AAuaw/56Wv8A&#10;32f8Kr2kRezkelUV5r/wuaw/56Wv/fZ/wo/4XNYf89LX/vs/4Ue0iHs5HpVFea/8LmsP+elr/wB9&#10;n/CkPxmsu0tqP+BNR7SIezkel0V5kfjLa9p7P/x7/Gmn4yQdrmxH4N/jS9pEPZyPT6K8v/4XJD/z&#10;82P/AHy3+NH/AAuSH/n5sf8Avlv8aPaRD2cjrdF/5GfVvw/nXR15VH4+j0yZ9TM1sq3nRnDbT9Oa&#10;l/4XJD/z82P/AHy3+NTGaSHKDZ6hRXl//C5If+fmx/75b/GkPxki7XVgP+Av/wDFVXtIi9nI9Ror&#10;ys/GJe15pw/7Zv8A/F00/GI9r7TB/wBsX/8Ai6PaRD2cj1aivKP+Fwt/z/aZ/wB+ZP8A4uj/AIXC&#10;3/P9pn/fmT/4uj2kQ9nI9Xoryj/hcLf8/wBpn/fmT/4uj/hcLf8AP9pn/fmT/wCLo9pEPZyPS9Y/&#10;5BF9/wBcH/8AQTVPwl/yL9p/wP8A9DavP2+KraiptPtunN548rakLhju4wPn680R/EltAUWAu7GI&#10;Q/wzROXGfm5IcevpS51e5XI7WPWKK8o/4XC3/P8AaZ/35k/+Lo/4XC3/AD/aZ/35k/8Ai6ftIk+z&#10;ker0V5R/wuFv+f7TP+/Mn/xdH/C4W/5/tM/78yf/ABdHtIh7OR6vRXlH/C4W/wCf7TP+/Mn/AMXR&#10;/wALhb/n+0z/AL8yf/F0e0iHs5Hq9FeUf8Lhb/n+0z/vzJ/8XR/wuFv+f7TP+/Mn/wAXR7SIezke&#10;r1znjD/mHf8AXcVxf/C4W/5/tM/78yf/ABdNk8enxFjNzZy/Zj5v7iNlx7nLHiplNNWKjBp3PWaK&#10;8o/4XC3/AD/aZ/35k/8Ai6P+Fwt/z/aZ/wB+ZP8A4uq9pEn2cj1eivKP+Fwt/wA/2mf9+ZP/AIuj&#10;/hcLf8/2mf8AfmT/AOLo9pEPZyPV6K8o/wCFwt/z/aZ/35k/+Lo/4XC3/P8AaZ/35k/+Lo9pEPZy&#10;PV6K8o/4XC3/AD/aZ/35k/8Ai6P+Fwt/z/aZ/wB+ZP8A4uj2kQ9nI9Xoryj/AIXC3/P9pn/fmT/4&#10;uj/hcLf8/wBpn/fmT/4uj2kQ9nI7Sx/5HfUP+uA/kldHXkw8em1kOtfabMG4HleY0beWcdgN2c/J&#10;69jTv+Fwt/z/AGmf9+ZP/i6mM0huDZ6vRXlH/C4W/wCf7TP+/Mn/AMXR/wALhb/n+0z/AL8yf/F1&#10;XtIi9nI9Xoryj/hcLf8AP9pn/fmT/wCLo/4XC3/P9pn/AH5k/wDi6PaRD2cj1eivKP8AhcLf8/2m&#10;f9+ZP/i6P+Fwt/z/AGmf9+ZP/i6PaRD2cj1eivKP+Fwt/wA/2mf9+ZP/AIuj/hcLf8/2mf8AfmT/&#10;AOLo9pEPZyPS9Y/5BF9/1wf/ANBNU/CX/Iv2n/A//Q2rz9viq2oqbT7bpzeePK2pC4Y7uMD5+vNE&#10;fxJbQFFgLuxiEP8ADNE5cZ+bkhx6+lLnV7lcjtY9Yoryj/hcLf8AP9pn/fmT/wCLo/4XC3/P9pn/&#10;AH5k/wDi6ftIk+zker0V5R/wuFv+f7TP+/Mn/wAXR/wuFv8An+0z/vzJ/wDF0e0iHs5Hq9FeUf8A&#10;C4W/5/tM/wC/Mn/xdH/C4W/5/tM/78yf/F0e0iHs5Hq9FeUf8Lhb/n+0z/vzJ/8AF0f8Lhb/AJ/t&#10;M/78yf8AxdHtIh7OR6vXOeMP+Yd/13FcX/wuFv8An+0z/vzJ/wDF02Tx6fEWM3NnL9mPm/uI2XHu&#10;cseKmU01YqMGnc9Zoryj/hcLf8/2mf8AfmT/AOLo/wCFwt/z/aZ/35k/+LqvaRJ9nI9Xoryj/hcL&#10;f8/2mf8AfmT/AOLo/wCFwt/z/aZ/35k/+Lo9pEPZyPV6K8o/4XC3/P8AaZ/35k/+Lo/4XC3/AD/a&#10;Z/35k/8Ai6PaRD2cj1eivKP+Fwt/z/aZ/wB+ZP8A4uj/AIXC3/P9pn/fmT/4uj2kQ9nI9Xoryj/h&#10;cLf8/wBpn/fmT/4uj/hcLf8AP9pn/fmT/wCLo9pEPZyO0sf+R31D/rgP5JXR15MPHptZDrX2mzBu&#10;B5XmNG3lnHYDdnPyevY07/hcLf8AP9pn/fmT/wCLqYzSG4Nnq9FeUf8AC4W/5/tM/wC/Mn/xdH/C&#10;4W/5/tM/78yf/F1XtIi9nI9Xoryj/hcLf8/2mf8AfmT/AOLo/wCFwt/z/aZ/35k/+Lo9pEPZyPV6&#10;K8o/4XC3/P8AaZ/35k/+Lo/4XC3/AD/aZ/35k/8Ai6PaRD2cj1eivKP+Fwt/z/aZ/wB+ZP8A4uj/&#10;AIXC3/P9pn/fmT/4uj2kQ9nI9RvP+PSf/cb+VQfD7/kXU/66N/OvNf8AhbbXH7r7bpp8z5cLC+ee&#10;OPnr0r4ff8i6n/XRv51lOSlsawi47nS0UUVmaBRRRQAUUUUAFFFFABRRRQAV8AfBv/lMl8dv+xMt&#10;v/ROjV9/18AfBv8A5TJfHb/sTLb/ANE6NQB9/wBFFFABRRRQAUUUUAFFFFABRRRQAUUUUAFFFFAB&#10;RRRQAUUUUAFFFFABRRRQAUUUUAFFFFABRRRQAUUUUAFFFFABRRRQAUUUUAFFFFABRRRQAUUUUAFF&#10;FFABRRRQAUUUUAFFFFABRRRQAUUUUAFFFFAHwB8ZP+UyXwJ/7Ey5/wDROs19/wBfAHxk/wCUyXwJ&#10;/wCxMuf/AETrNff9ABRRRQAUUUUAFFFFABRRRQAUUVn614i0rw5BHNq2p2elwyNsSS9uEhVmxnAL&#10;EZOKANCio7e4iuoI54JEmhkUOkkbBlZSMggjqCO9SUAcf8ZP+SQ+OP8AsBX3/pO9eL/sC/8AJnPw&#10;r/7BI/8ARr17R8ZP+SQ+OP8AsBX3/pO9eL/sC/8AJnPwr/7BI/8ARr1rT3Mqmx9AUUUV0HOUdc1q&#10;z8OaNfarqM621hYwPc3EzdEjRSzH8ga+f/hj4N1P9oXU9L+J/j8Y0RHa48NeFMfuLePJCXM4P+sk&#10;YAMOwBB6EAav7Sk83j3WvCHwksJnjbxJc/a9YkiOGi0yA75MntvYBQfVSO9e5WVnBptnBaWsSQW0&#10;EaxRRRjCoijCqB2AAArzJR+tV3GXwQ6d5b6+it835Hlyj9bruMvgh07y319Fb5vyJ6KKK9M9QKKK&#10;KACsfTf+Rg1n/tj/AOgGtisfTf8AkYNZ/wC2P/oBpPdDWzNiiiimIKKKKAPC/wBoLwrf+EdQs/i9&#10;4SgZvEGgR7dWs4uBqmmZzLG47sg+dW7be+FA9g8L+JNP8Y+HdN1zSpxc6dqECXEEo7qwyM+hHQjs&#10;QRWlJGssbI6h0YYZWGQR6GvnDwXr1p+zD8Rr3wHr97Hp3gHW3k1HwzqF0+yG0kLAz2TOeFAZgykn&#10;GDyctx5k2sJW9o9IT38pdH89n527nlzawdb2j0hPfyl0fz2fnbuz6RopkM0dxCksTrJE6hldDlWB&#10;5BB7in16Z6YVj+Iv+YZ/1/Rf1rYrH8Rf8wz/AK/ov60pbFR3NiiiimIKKKKACiiigAooooAKhvP+&#10;PSf/AHG/lU1Q3n/HpP8A7jfyoBblPw7/AMgOz/651pVm+Hf+QHZ/9c60qUdkOW7CiiimIKKKKACi&#10;iigAooooAyLb/kZr3/rgn8616yLb/kZr3/rgn8616mI2FFFFUIKKKKACiiigAooooAytc/12kf8A&#10;YQh/ma62uS1z/XaR/wBhCH+Zrra5qnxHTT+EKKKKzNAooooAKKKKACiiigAooooAKKKKACvgD/gn&#10;D/ydN+2h/wBjmv8A6XarX3/XwB/wTh/5Om/bQ/7HNf8A0u1WgD7/AKKKKACiiigAooooAKKKKACi&#10;iigAooooAKKKKACiiigAooooAKKKKACiiigAooooAKKKKACiiigAooooAKKKKACiiigD4A/4LV/8&#10;ms+Fv+xztf8A0hvq+/6+AP8AgtX/AMms+Fv+xztf/SG+r7/oAKKKKACiiigAooooA/Oz/gtn/wAm&#10;/wDgb/sZ1/8ASSevtX9n/wD5IP8ADf8A7FrTf/SWOsj9ob9mjwR+1B4Z03QPHVteXOnafefboFsr&#10;poGEuxkySOo2u3FeheF/Dtn4Q8NaToWnK6afpdpDY2yyNuYRRoEQE9zhRzQBp0UUUAcb8aP+SO+O&#10;/wDsA3//AKTvXjH7AP8AyZx8LP8AsFf+1ZK9n+NH/JHfHf8A2Ab/AP8ASd68Y/YB/wCTOPhZ/wBg&#10;r/2rJWtPcyqbH0DRRRXQc4UUUUAc5ov/ACM+rfh/OujrnNF/5GfVvw/nXR1EdipbhRRRVkhRRRQA&#10;UUUUAFFFFAFPWP8AkEX3/XB//QTVPwl/yL9p/wAD/wDQ2q5rJxpF9nj9w/8A6Ca82uPi/pvhDTY9&#10;PW2mvdQiB3RrhEXJLDLH2I6A1DaUtS0m46HqtZWteKtI8Oru1LUILQ9Qjtlz9FHJ/Kvn/wAQfGTx&#10;Hrm5IrhdNtzx5doNrfi/3vyIriZJXmkaSR2kdjksxySfc1Dqdi1T7n0Bqvx70CzytnBdag/ZggjQ&#10;/i3P6Vx2q/tAazdZWxsrWxU9GfMrj8eB+leW0Vm5yZooRR0198SvFGoMWk1u6TPaB/KH/juKxbrW&#10;L++z9pvrm4z182Vm/map0VN2VZBRRRSGFdV4F/5iv/Xuf61ytdV4F/5iv/Xuf60AcrRRRQAUUUUA&#10;FFFFABRRRQAUUUUAdV4g/wCRQ0T8f5VytdV4g/5FDRPx/lXK0AFFFFABRRRQAUUUUAFFFFAF7Qv+&#10;Q5p//XxH/wChCr3jb/kZ73/gH/oC1R0L/kOaf/18R/8AoQq942/5Ge9/4B/6AtAGHRRRQAUUUUAF&#10;FFFABRRRQAV1XgX/AJiv/Xuf61ytdV4F/wCYr/17n+tAHK0UUUAFFFFABRRRQAUUUUAFFFFAHVah&#10;/wAk90z/AK+G/nJXK11Wof8AJPdM/wCvhv5yVytABRRRQAUUUUAFFFFABRRRQBe0L/kOaf8A9fEf&#10;/oQq942/5Ge9/wCAf+gLVHQv+Q5p/wD18R/+hCr3jb/kZ73/AIB/6AtAGHRRRQAUUUUAFFFFABRR&#10;RQAV1XgX/mK/9e5/rXK11XgX/mK/9e5/rQBytFFFABRRRQAUUUUAFFFFABRRRQB1Wof8k90z/r4b&#10;+clcrXVah/yT3TP+vhv5yVytABRRRQAUUUUAFFFFABRRRQBPY/8AH9b/APXRf5ivrr4ff8i6n/XR&#10;v518i2P/AB/W/wD10X+Yr66+H3/Iup/10b+dAHS0UUUAFFFFABRRRQAUUUUAFFFFABXwB8G/+UyX&#10;x2/7Ey2/9E6NX3/XwB8G/wDlMl8dv+xMtv8A0To1AH3/AEUUUAFFFFABRRRQAUUUUAFFFFABRRRQ&#10;AUUUUAFFFFABRRRQAUUUUAFFFFABRRRQAUUUUAFFFFABRRRQAUUUUAFFFFABRRRQAUUUUAFFFFAB&#10;RRRQAUUUUAFFFFABRRRQAUUUUAFFFFABRRRQAUUUUAfAHxk/5TJfAn/sTLn/ANE6zX3/AF8AfGT/&#10;AJTJfAn/ALEy5/8AROs19/0AFFFFABRRRQAUUUUAFFFVdV1S00PS7zUtQuI7Ows4XuLi4lbakUaK&#10;WZ2PYAAk/SgDD+JXxI8O/CPwPq3i3xVqUWlaFpcJmuLiU/kij+J2OFVRySQB1r8O/wBtr4kfEn9q&#10;DQbX42a5ZzaD8MH1dtB8J6POxDOmyR5Jwv3WY+Vh5M8thFyI+PrAN4g/4KtfHAgHUND/AGa/B13g&#10;/fgk1u4A/wDQ2B+sUbdnetn/AILL6Hp3hn9mf4caTpNlb6bpdj4hjt7aztYxHFDGtnOFRVHAAAAw&#10;KAPuP9n/AP5IP8N/+xa03/0ljrvq4H9n/wD5IP8ADf8A7FrTf/SWOu+oA4/4yf8AJIfHH/YCvv8A&#10;0nevF/2Bf+TOfhX/ANgkf+jXr2j4yf8AJIfHH/YCvv8A0nevF/2Bf+TOfhX/ANgkf+jXrWnuZVNj&#10;6Aoorz79oDxvJ8Ovgz4t1+B/LurexaO2fONs0hEUZ/B3U/hWlWoqUJVJbJX+44qtSNGnKpLZJv7j&#10;hP2f/wDi4XxM+JHxMm/ewTXv/CPaNIei2dtjeyf7MkhDfVTXvlcP8EfAa/DP4T+F/DYTZNZ2SfaO&#10;Os7/ADyn/vtmruK58HTlToRU/ier9XqznwdOVOhFT+J6v1erCiiiuw7QooooAKx9N/5GDWf+2P8A&#10;6Aa2Kx9N/wCRg1n/ALY/+gGk90NbM2KKKKYgooooAKy/EnhfR/GOky6XrmmWurafL9+2vIlkQ+hw&#10;RwR2I5FalFKUVJWauiZRUlZq6PmnxF4aP7JOtWXinw3JfSfDG4lFrrugyXDzppu9wEu4AxJADEBl&#10;zyCPUbfpK3uIrqCOeGRZoZFDpJGQVZSMggjqCKpeItBsfFWg6ho+pwLc6ffwPbTwt0ZGBBH5HrXi&#10;/wCzn4mvfB99qXwe8TzM2u+G1L6VdS/8xHSyf3Ui+pQYQgdMAc4bHmQSwdZU1pCe3ZS7ejWqXdPu&#10;eZBLB1lSWlOe3ZS7ejWqXdPue81j+Iv+YZ/1/Rf1rYrH8Rf8wz/r+i/rXpy2PWjubFFFFMQUUUUA&#10;FFFFABRRRQAVDef8ek/+438qmqG8/wCPSf8A3G/lQC3Kfh3/AJAdn/1zrSrN8O/8gOz/AOudaVKO&#10;yHLdhRRRTEFFFFABRRRQAUUUUAZFt/yM17/1wT+da9ZFt/yM17/1wT+da9TEbCiiiqEFFFFABRRR&#10;QAUUUUAZWuf67SP+whD/ADNdbXJa5/rtI/7CEP8AM11tc1T4jpp/CFFFFZmgUUUUAFFFFABRRRQA&#10;UUUUAFFFFABXwB/wTh/5Om/bQ/7HNf8A0u1Wvv8Ar4A/4Jw/8nTftof9jmv/AKXarQB9/wBFFFAB&#10;RRRQAUUUUAFFFFABRRRQAUUUUAFFFFABRRRQAUUUUAFFFFABRRRQAUUUUAFFFFABRRRQAUUUUAFF&#10;FFABRRRQB8Af8Fq/+TWfC3/Y52v/AKQ31ff9fAH/AAWr/wCTWfC3/Y52v/pDfV9/0AFFFFABRRRQ&#10;AUUUUAFFFFABRRRQBxvxo/5I747/AOwDf/8ApO9eMfsA/wDJnHws/wCwV/7Vkr2f40f8kd8d/wDY&#10;Bv8A/wBJ3rxj9gH/AJM4+Fn/AGCv/asla09zKpsfQNFFFdBzhRRRQBzmi/8AIz6t+H866Ouc0X/k&#10;Z9W/D+ddHUR2KluFFFFWSFFFFABRRRQAVheLPGml+DbPz9QnxIw/d28fMkn0Hp7niuQ+JHxfj8Mz&#10;S6ZpSLcakoxJM3McJ9MfxN7dB+leD6lqd1rF5Jd3txJc3Mhy0khyT/8AW9qylO2iNYwvqzsta+JW&#10;qeNPENhHI32XTxdRlLSM8ffGCx/iP6egrn/G3/Iz3v8AwD/0Bao6F/yHNP8A+viP/wBCFXvG3/Iz&#10;3v8AwD/0BawbvubpW2MOiiikMKKKKACiiigAooooAK6rwL/zFf8Ar3P9a5Wuq8C/8xX/AK9z/WgD&#10;laKKKACiiigAooooAKKKKACiiigDqvEH/IoaJ+P8q5Wuq8Qf8ihon4/yrlaACiikZgilmIUDqTQA&#10;tFZF54w0HT223Wt6dbN6TXcaH9TWfJ8T/CUP3vEemn/duFb+RrCVelH4ppfNHNLE0IaSml80dPRX&#10;GS/GTwXD97X7c/7qu38lqnL8ePA8X/Ma3n0W1mP/ALJWLx2FjvVj96MJZjgo71o/+BL/ADO/orzS&#10;X9ofwZH927upf922b+uKpy/tLeEo87YdSl/3YF/q4rJ5lg1/y9X3mEs4y+O9eP3nsuhf8hzT/wDr&#10;4j/9CFXvG3/Iz3v/AAD/ANAWvCLP9qjw5Y6hbXCaVqkqwyrIQyxqTgg4++aj8SftbaVq2rXF3b+H&#10;7wLJtwssyKeFA7A+lYvN8DHeqvx/yMJZ9lsd6y/H/I9forwV/wBqYMdsHhhnP+1e/wBBHSf8NHa5&#10;cf8AHt4RJ/4HI/8AJBUf21gek7/J/wCRl/rDlv2al/SMv8j3uivBP+F4eO7j/j28Gk/9uk7/AMsU&#10;f8LS+Kt1/q/CHlD306cH/wAeal/bGHfwqT/7dYf29hH8MZP0iz3uivA28ZfGGX5l0IIPQWgH82pP&#10;+Eu+Mf8A0Bf/ACVX/Gj+1qf/AD6n/wCAi/tyl/z5qf8AgDPfaK8C/wCEu+Mf/QF/8lV/xo/4S74x&#10;/wDQF/8AJVf8aP7Wp/8APqf/AICH9uUv+fNT/wAAPfa6rwL/AMxX/r3P9a+WP+Eu+Mf/AEBf/JVf&#10;8a1dB8bfHOD7V9g0HzN0eJf9DQ4X/vqj+1qf/Pqf/gIf25S/581P/AD2iivAv+Eu+Mf/AEBf/JVf&#10;8aP+Eu+Mf/QF/wDJVf8AGj+1qf8Az6n/AOAh/blL/nzU/wDAD32ivAv+Eu+Mf/QF/wDJVf8AGj/h&#10;LvjH/wBAX/yVX/Gj+1qf/Pqf/gIf25S/581P/AD32iiivcPpAooooAKKKKAOq1D/AJJ7pn/Xw385&#10;K5Wuq1D/AJJ7pn/Xw385K5WgAooooAKKKKACiiigAooooAvaF/yHNP8A+viP/wBCFXvG3/Iz3v8A&#10;wD/0Bao6F/yHNP8A+viP/wBCFXvG3/Iz3v8AwD/0BaAMOiiigAooooAKKKKACiiigArqvAv/ADFf&#10;+vc/1rla6rwL/wAxX/r3P9aAOVooooAKKKKACiiigAooooAKKKKAOq1D/knumf8AXw385K5Wuq1D&#10;/knumf8AXw385K5WgAooooAKKKKACiiigAooooAnsf8Aj+t/+ui/zFfXXw+/5F1P+ujfzr5Fsf8A&#10;j+t/+ui/zFfXXw+/5F1P+ujfzoA6WiiigAooooAKKKKACiiigAooooAK+APg3/ymS+O3/YmW3/on&#10;Rq+/6+APg3/ymS+O3/YmW3/onRqAPv8AooooAKKKKACiiigAooooAKKKKACiiigAooooAKKKKACi&#10;iigAooooAKKKKACiiigAooooAKKKKACiiigAooooAKKKKACiiigAooooAKKKKACiiigAooooAKKK&#10;KACiiigAooooAKKKKACiiigAooooA+APjJ/ymS+BP/YmXP8A6J1mvv8Ar4A+Mn/KZL4E/wDYmXP/&#10;AKJ1mvv+gAooooAKKKKACiiigArE8ceF4vHHgvX/AA5PO9tBrGn3GnyTRgFo1ljaMsAeMgNmtuig&#10;D82P+HIngP8A6KR4i/8AASCvmP8Ab3/4J7+HP2Qvhv4f8S6N4r1TX59S1Yac8F9BGiovkySbgV5z&#10;lAPxr9w6+IP+CsHwX8b/ABu+DPhHSfAvhy88S6jaa+Lqe3sgpaOL7NMu85I43Mo/GgDX/wCCev7F&#10;+ifs6+HbfxzpviLUNXu/GGgWM1xa3USJHblkWbCFeTy5HPYV9SfEb4deHvi14J1Xwj4r0/8AtXw9&#10;qkYivLPzpIfNUMGA3xsrj5lB4I6VR+C+kXnh/wCDvgXS9Rt3tNQsdBsLa5t5PvRSpborqfcEEfhX&#10;ZUAfGPxL/wCCZ/7Nvh/4c+KtUsPhx5F9Y6Td3NvL/bupNskSF2VsG5IOCAcEEV0X7BfhnTbj9j/4&#10;XSyW26R9L3MfMYZJlf3r3z4yf8kh8cf9gK+/9J3rxf8AYF/5M5+Ff/YJH/o160p6vUyqNpaHtH/C&#10;JaT/AM+n/kR/8a8R/aV8O6fq2pfDTwXb2+H8QeI4XuU3sd9nbKZZxgn/AHOa+hq8IjY+Ov2wZCPn&#10;sfAugbT32Xt4c/rCP0rnxyUqapJfG0vle7/BM8fHScqapX+NpfK93/5Kmev/APCJaT/z6f8AkR/8&#10;aP8AhEtJ/wCfT/yI/wDjWxRXocq7Ho8z7mP/AMIlpP8Az6f+RH/xo/4RLSf+fT/yI/8AjWxRRyrs&#10;HM+5j/8ACJaT/wA+n/kR/wDGj/hEtJ/59P8AyI/+NbFFHKuwcz7mP/wiWk/8+n/kR/8AGs6x8O6f&#10;NrGpwPb5ih8ry13txlST3rqax9N/5GDWf+2P/oBqXFaaFKT11D/hEtJ/59P/ACI/+NH/AAiWk/8A&#10;Pp/5Ef8AxrYoquVdieZ9zH/4RLSf+fT/AMiP/jR/wiWk/wDPp/5Ef/GtiijlXYOZ9zH/AOES0n/n&#10;0/8AIj/40f8ACJaT/wA+n/kR/wDGtiijlXYOZ9zH/wCES0n/AJ9P/Ij/AONcJ8Uf2efD/wASI7G6&#10;hur7w54g00s1hrWmTETQlhgqQThkPdeO/Iya9TorKpRp1ouE43RlVhGtBwqapnzJN4i8V/Ae6tU+&#10;J9ja+KPBsjiH/hMNHiljmtCThWu7cEgAn+JOB7k4r2ZrXQNV0zSNR0eSC9sL64jEdzbTmSOWNs9G&#10;BI7dq7C6tYb62lt7mGO4t5kMckMqhkdSMFSDwQR2NfNfjj4S638Bb1fFPwuM13obXiXGoeBZGLQy&#10;nks9oeTG+AflGc8YzgLXnyjUweq9+H3yX/yS/H1OHmr4N3u50/vkv/kl+PrsfQP/AAiWk/8APp/5&#10;Ef8Axo/4RLSf+fT/AMiP/jWd8NfiVoXxX8J2viDw/defaTfLJE42y28g+9FIv8Lj0+hGQQa6mvSg&#10;4VIqcNUz0IVVUipwldMx/wDhEtJ/59P/ACI/+NH/AAiWk/8APp/5Ef8AxrYoq+Vdi+Z9zH/4RLSf&#10;+fT/AMiP/jR/wiWk/wDPp/5Ef/GtiijlXYOZ9zH/AOES0n/n0/8AIj/40f8ACJaT/wA+n/kR/wDG&#10;tiijlXYOZ9zH/wCES0n/AJ9P/Ij/AONR3PhXS47eVltcMqEj94/p9a3KhvP+PSf/AHG/lS5V2HzP&#10;uYGi+G9Nu9LtppbbfI6ZZt7DP5Grv/CJaT/z6f8AkR/8am8O/wDIDs/+udaVCirbDcnfcx/+ES0n&#10;/n0/8iP/AI0f8IlpP/Pp/wCRH/xrYop8q7E8z7mP/wAIlpP/AD6f+RH/AMaP+ES0n/n0/wDIj/41&#10;sUUcq7BzPuY//CJaT/z6f+RH/wAaP+ES0n/n0/8AIj/41sUUcq7BzPuY/wDwiWk/8+n/AJEf/Gj/&#10;AIRLSf8An0/8iP8A41sUUcq7BzPuctB4d099dubc2+YUiVlXe3BPXnNaP/CJaT/z6f8AkR/8aW2/&#10;5Ga9/wCuCfzrXqVFdinJ9zH/AOES0n/n0/8AIj/40f8ACJaT/wA+n/kR/wDGtiiq5V2J5n3Mf/hE&#10;tJ/59P8AyI/+NH/CJaT/AM+n/kR/8a2KKOVdg5n3Mf8A4RLSf+fT/wAiP/jR/wAIlpP/AD6f+RH/&#10;AMa2KKOVdg5n3Mf/AIRLSf8An0/8iP8A40f8IlpP/Pp/5Ef/ABrYoo5V2Dmfc5y+0Oy0y80mW2g8&#10;uQ30Sk72PGc9z7V3dclrn+u0j/sIQ/zNdbXPPc6IaoKKKKzNAooooAKKKKACiiigAooooAKKKKAC&#10;vgD/AIJw/wDJ037aH/Y5r/6XarX3/XwB/wAE4f8Ak6b9tD/sc1/9LtVoA+/6KKKACiiigAooooAK&#10;KKKACiiigAooooAKKKKACiiigAooooAKKKKACiiigAooooAKKKKACiiigAooooAKKKKACiiigD4A&#10;/wCC1f8Ayaz4W/7HO1/9Ib6vv+vgD/gtX/yaz4W/7HO1/wDSG+r7/oAKKKKACiiigAooooAKKKKA&#10;CiqGvaT/AG9oeo6Z9su9O+2W0lt9ssJfKuIN6lfMifB2uucq2OCAa+ZP+GBf+rjf2gP/AAuf/tFA&#10;HvHxo/5I747/AOwDf/8ApO9eMfsA/wDJnHws/wCwV/7VkriPid+wv/Yvw18Wah/w0H8dr77JpN3P&#10;9lvfGnmQTbYXbZIvkDchxgjPIJrb/YP8L/bP2Q/hhN9vuE36XnaG4H71+BWkL30M52tqfTtFc5/w&#10;h/8A1Ebn86P+EP8A+ojc/nW932MLLudHRXOf8If/ANRG5/Oj/hD/APqI3P50XfYLLuGi/wDIz6t+&#10;H866OuG0/QftOsX1t9rmTycfvFPLfWtb/hD/APqI3P51EW7bFSSvudHRXOf8If8A9RG5/Oj/AIQ/&#10;/qI3P51d32Jsu50dFc5/wh//AFEbn86P+EP/AOojc/nRd9gsu50dcD8VviIvhDT/ALHZuDq9yvyd&#10;/JXpvPv6f/WqDxxJaeCdHa7n1C4lnc7YLcPgyN/QDuf8RXkc3xBkuJDJLp1vLI3VnySfxrOU2tDS&#10;ME9TlJJGkkZ3Yu7HLMxySfU02uq/4Tr/AKhVr+X/ANaj/hOv+oVa/l/9asDcw9C/5Dmn/wDXxH/6&#10;EKveNv8AkZ73/gH/AKAta+m+NPtWo2sP9m20fmSom5RyMkDIqz4i8Wf2ZrFxbfYLefZt/eOOTlQf&#10;60AcHRXVf8J1/wBQq1/L/wCtR/wnX/UKtfy/+tQBytFdV/wnX/UKtfy/+tR/wnX/AFCrX8v/AK1A&#10;HK0V1X/Cdf8AUKtfy/8ArUf8J1/1CrX8v/rUAcrRXVf8J1/1CrX8v/rUf8J1/wBQq1/L/wCtQByt&#10;dV4F/wCYr/17n+tH/Cdf9Qq1/L/61bfhrxL/AGp9t/0KGDyYt/7sfe9jQB51RXVf8J1/1CrX8v8A&#10;61H/AAnX/UKtfy/+tQBytFdV/wAJ1/1CrX8v/rVU1L4pWGjQ+df2+m2UX9+4kVB+ZpOSirtkykoq&#10;8nZGBRWDrn7XnhDR9yw2seqSj+GzhJH/AH02B+RNcPffteeJ/E0jW/hPwPabunmSQvdMPfC7Qv45&#10;FeVVzXCUny8932Wv5Hi1s7wFF8vtOZ9o+9+R6tVHUte0zR1Jv9RtbIf9PEyx/wAzXjd5pfxm+InO&#10;raz/AGLav/yySRbcbfTZCMn6NUulfsv6cG36vrd5duxy4tUWLn6tvz9cVh9exVX+Bh3bvJqP4HN/&#10;aWNr/wC7YV27zaj+G52ep/G7wXpeQ2tR3Dj+G1jeTP4gY/WuT1L9p/QrfIsdLvrth3lKRKfxyx/S&#10;uz0P4I/D7R9pk8ONqki9Hvr2U/mqlVP5V32jxeGfD4X+zvBmh2bL0eO0QP8Ai2Mn86OTNKm84w9E&#10;2/x0H7POa3xThTXknJ/joeF3/wC0r418TaPZWuj+Ch9nh4jl8qa43ceqhRWX/wAJF8Z9c/49tM+w&#10;Bv8Ap3ijx/39Jr7C1TxJ9j0HTrv7FDJ5/wDyzYfKvHasT/hOv+oVa/l/9an/AGfXn/FxMn6WiH9l&#10;Ymp/Gxc3/htH8j5Y/wCEB+Lmt/8AH34i+wg9R9tZP0iWlX9m3WNUYNq/ivzD3xG836swr6m/4Tr/&#10;AKhVr+X/ANaj/hOv+oVa/l/9aj+x8NL+I5S9ZP8A4Af2Bg5fxnKf+KT/AEsfN9n+y/oMYH2rVdRn&#10;P/TLy4x+qtWlD+zb4Rj+82oS/wC/cD+iivfv+E6/6hVr+X/1qP8AhOv+oVa/l/8AWreOVYKO1JHT&#10;HJcuhtRX5/meGw/s9+Co/vWFxL/v3T/0Iq5D8C/A8PTQ1Y/7dzM383r2b/hOv+oVa/l/9aj/AITr&#10;/qFWv5f/AFq2WAwkdqUfuR0RyvAx2oR/8BX+R5LF8IPBsONvh+0P+8Gb+Zq5F8NfCcONvhzSz/vW&#10;qN/MV6d/wnX/AFCrX8v/AK1H/Cdf9Qq1/L/61arC0I7U19yN44PCx2pRXyRxXh/wV4ej1rT1TQdM&#10;VTcRghbOMDG4cfdrZ8W6Dpln4ku1t9OtIFGzCxwKoHyL6Cul03xp9q1G1h/s22j8yVE3KORkgZFW&#10;fEXiz+zNYuLb7Bbz7Nv7xxycqD/WtlThHaKN40qcfhil8jgkjWNcKoUeijFLXVf8J1/1CrX8v/rU&#10;f8J1/wBQq1/L/wCtWhqcrRXVf8J1/wBQq1/L/wCtR/wnX/UKtfy/+tQBytFdV/wnX/UKtfy/+tR/&#10;wnX/AFCrX8v/AK1AHK0V1X/Cdf8AUKtfy/8ArUf8J1/1CrX8v/rUAcrXVeBf+Yr/ANe5/rR/wnX/&#10;AFCrX8v/AK1bfhrxL/an23/QoYPJi3/ux972NAHnVFdV/wAJ1/1CrX8v/rUf8J1/1CrX8v8A61AH&#10;K0V1X/Cdf9Qq1/L/AOtR/wAJ1/1CrX8v/rUAcrRXVf8ACdf9Qq1/L/61H/Cdf9Qq1/L/AOtQBytF&#10;dV/wnX/UKtfy/wDrUf8ACdf9Qq1/L/61AHK0V1X/AAnX/UKtfy/+tR/wnX/UKtfy/wDrUAGof8k9&#10;0z/r4b+clcrXot14k8nwrZ3/ANihbzZSnkkfKvL8j/vn9axP+E6/6hVr+X/1qAOVorqv+E6/6hVr&#10;+X/1qP8AhOv+oVa/l/8AWoA5Wiuq/wCE6/6hVr+X/wBaj/hOv+oVa/l/9agDlaK6r/hOv+oVa/l/&#10;9aj/AITr/qFWv5f/AFqAOVorqv8AhOv+oVa/l/8AWo/4Tr/qFWv5f/WoAw9C/wCQ5p//AF8R/wDo&#10;Qq942/5Ge9/4B/6Ata+m+NPtWo2sP9m20fmSom5RyMkDIqz4i8Wf2ZrFxbfYLefZt/eOOTlQf60A&#10;cHRXVf8ACdf9Qq1/L/61H/Cdf9Qq1/L/AOtQBytFdV/wnX/UKtfy/wDrUf8ACdf9Qq1/L/61AHK0&#10;V1X/AAnX/UKtfy/+tR/wnX/UKtfy/wDrUAcrRXVf8J1/1CrX8v8A61H/AAnX/UKtfy/+tQBytdV4&#10;F/5iv/Xuf60f8J1/1CrX8v8A61bfhrxL/an23/QoYPJi3/ux972NAHnVFdV/wnX/AFCrX8v/AK1H&#10;/Cdf9Qq1/L/61AHK0V1X/Cdf9Qq1/L/61H/Cdf8AUKtfy/8ArUAcrRXVf8J1/wBQq1/L/wCtR/wn&#10;X/UKtfy/+tQBytFdV/wnX/UKtfy/+tR/wnX/AFCrX8v/AK1AHK0V1X/Cdf8AUKtfy/8ArUf8J1/1&#10;CrX8v/rUAGof8k90z/r4b+clcrXot14k8nwrZ3/2KFvNlKeSR8q8vyP++f1rE/4Tr/qFWv5f/WoA&#10;5Wiuq/4Tr/qFWv5f/Wo/4Tr/AKhVr+X/ANagDlaK6r/hOv8AqFWv5f8A1qP+E6/6hVr+X/1qAOVo&#10;rqv+E6/6hVr+X/1qP+E6/wCoVa/l/wDWoA5Wiuq/4Tr/AKhVr+X/ANaj/hOv+oVa/l/9agDnLH/j&#10;+t/+ui/zFfXXw+/5F1P+ujfzr5ttvG/m3ESf2ZarucDIHIyfpX0l8Pv+RdT/AK6N/OgDpaKKKACi&#10;iigAooooAKKKKACiiigAr4A+Df8AymS+O3/YmW3/AKJ0avv+vgD4N/8AKZL47f8AYmW3/onRqAPv&#10;+iiigAooooAKKKKACiiigAooooAKKKKACiiigAooooAKKKKACiiigAooooAKKKKACiiigAooooAK&#10;KKKACiiigAooooAKKKKACiiigAooooAKKKKACiiigAooooAKKKKACiiigAooooAKKKKACiiigD4A&#10;+Mn/ACmS+BP/AGJlz/6J1mvv+vgD4yf8pkvgT/2Jlz/6J1mvv+gAooooAKKKKACiiigAooooAKKK&#10;KACiiigDj/jJ/wAkh8cf9gK+/wDSd68X/YF/5M5+Ff8A2CR/6NevaPjJ/wAkh8cf9gK+/wDSd68X&#10;/YF/5M5+Ff8A2CR/6Netae5lU2PfyQoJJwBXhX7JcbeIfDfivx/Mp87xhr11ews3UWsbmKFP+A7X&#10;/OvUfibrH/CO/DfxXqu7abHSrq5De6Qsw/lXMfs06P8A2D8AfAVrt2ltJhuCvvKvmn/0Ouep7+Lg&#10;v5U389EvwueNU9/F04/ypv5uyX4XPTKKKK9A9EKKKKACiiigArH03/kYNZ/7Y/8AoBrYrH03/kYN&#10;Z/7Y/wDoBpPdDWzNiiiimIKKKKACiiigAooooAKx/EX/ADDP+v6L+tbFY/iL/mGf9f0X9aUthx3P&#10;DPippMPwA+JelfE/Rlax8N6xeLp/i6zhOICJDiK9K9FZXPzEdd3qzE/RSsHUMpDKRkEdDWN408J2&#10;Hjvwnq3h7VI/NsNStntpRjkBhgMPcHBB7ECvOv2X/FF7q3w2/wCEf1l8+IvCV1JoGoAnljCcRv6k&#10;NHs+buQa86mvq+IdNfDPVeTW/wB+/wB55dNfV8Q6a+Geq8mt/v39bnr9FFFekemFFFFABRRRQAVD&#10;ef8AHpP/ALjfyqaobz/j0n/3G/lQC3Kfh3/kB2f/AFzrSrN8O/8AIDs/+udaVKOyHLdhRRRTEFFF&#10;FABRRRQAUUUUAZFt/wAjNe/9cE/nWvWRbf8AIzXv/XBP51r1MRsKKKKoQUUUUAFFFFABRRRQBla5&#10;/rtI/wCwhD/M11tclrn+u0j/ALCEP8zXW1zVPiOmn8IUUUVmaBRRRQAUUUUAFFFFABRRRQAUUUUA&#10;FfAH/BOH/k6b9tD/ALHNf/S7Va+/6+AP+CcP/J037aH/AGOa/wDpdqtAH3/RRRQAUUUUAFFFFABR&#10;RRQAUUUUAFFFFABRRRQAUUUUAFFFFABRRRQAUUUUAFFFFABRRRQAUUUUAFFFFABRRRQAUUUUAfAH&#10;/Bav/k1nwt/2Odr/AOkN9X3/AF8Af8Fq/wDk1nwt/wBjna/+kN9X3/QAUUUUAFFFFABRRRQAUUUU&#10;AFFFFAHG/Gj/AJI747/7AN//AOk714x+wD/yZx8LP+wV/wC1ZK9n+NH/ACR3x3/2Ab//ANJ3rxj9&#10;gH/kzj4Wf9gr/wBqyVrT3Mqmx9A0UUV0HOFFFFAHOaL/AMjPq34fzro65zRf+Rn1b8P510dRHYqW&#10;4UUUVZIVQ13W7Tw7pNxqF6/l28K5OOpPQAe5PFX68N+Pfir7TfW+gwPmO3xNcY/vkfKv4A5/4EPS&#10;pk+VXKiuZ2PP/GHiy78Za1Lf3R2r92GEHKxJ2A/qe5rDoorkOsKKKKAL2hf8hzT/APr4j/8AQhV7&#10;xt/yM97/AMA/9AWqOhf8hzT/APr4j/8AQhV7xt/yM97/AMA/9AWgDDooooAKKKKACiiigAooooAK&#10;6rwL/wAxX/r3P9a5WpU+JHh34dWOpXWvanFZeZBtih+9LKeeFQcn69B3IqJzjTi5TdkjOpUhSi51&#10;HZLqyKuY8ZfEjQfAsJOp3ii4xlLSH55n/wCA9h7nA968k1T4weLPiRePpfgvTZrSA8Nc4BlA9Wf7&#10;sY/HPoa3PBv7OtrbzDUPFV22r3zHe1urt5e7/aY/M5/IfWvEeYVcU+TAwv8A3npH/Nnzks0rYxuG&#10;WU+Zfzy0ivTqzn7r4jeOvi1dPZ+FbOTStODbXuI22sP9+X+H6Lz9a0tN/Zne8m+0+IfEM11M331t&#10;lJY/9tHyT/3zXt1nZ2+n20dvawR21vGMJFEgVVHoAOlTU45VCo+fFydSXnovkkVDJKdV+0x83Vl5&#10;6RXokcRofwW8H6DtaPR47uVf+Wl6TMT+B+X8hXaW9vFawrFDEkMS8KkahVH0Ap9FetSoUqKtSil6&#10;I92jhqOHXLRgoryVgooorc6AooooA6rxB/yKGifj/KuVrqvEH/IoaJ+P8q5WgAooooAKKKKACiii&#10;gAooooAvaF/yHNP/AOviP/0IVe8bf8jPe/8AAP8A0Bao6F/yHNP/AOviP/0IVe8bf8jPe/8AAP8A&#10;0BaAMOiiigAooooAKKKKACiiigArqvAv/MV/69z/AFrla6rwL/zFf+vc/wBaAOVooooAKKKKACii&#10;igAooooAKKKKAOq1D/knumf9fDfzkrla6rUP+Se6Z/18N/OSuVoAKKKKACiiigAooooAKKKKAL2h&#10;f8hzT/8Ar4j/APQhV7xt/wAjPe/8A/8AQFqjoX/Ic0//AK+I/wD0IVe8bf8AIz3v/AP/AEBaAMOi&#10;iigAooooAKKKKACiiigArqvAv/MV/wCvc/1rla6rwL/zFf8Ar3P9aAOVooooAKKKKACiiigAoooo&#10;AKKKKAOq1D/knumf9fDfzkrla6rUP+Se6Z/18N/OSuVoAKKKKACiiigAooooAKKKKAJ7H/j+t/8A&#10;rov8xX118Pv+RdT/AK6N/OvkWx/4/rf/AK6L/MV9dfD7/kXU/wCujfzoA6WiiigAooooAKKKKACi&#10;iigAooooAK+APg3/AMpkvjt/2Jlt/wCidGr7/r4A+Df/ACmS+O3/AGJlt/6J0agD7/ooooAKKKKA&#10;CiiigAooooAKKKKACiiigAooooAKKKKACiiigAooooAKKKKACiiigAooooAKKKKACiiigAooooAK&#10;KKKACiiigAooooAKKKKACiiigAooooAKKKKACiiigAooooAKKKKACiiigAooooA+APjJ/wApkvgT&#10;/wBiZc/+idZr7/r4A+Mn/KZL4E/9iZc/+idZr7/oAKKKKACiiigAooooAKKKKACiiigArm/iNrni&#10;Hw14J1XU/Cnhj/hM/ENvGGs9C/tCOw+1sWAK+fICkeFJbJH8OO9dJRQB8Y/Ev4/ftJX3w58VW9/+&#10;yn/ZtjNpN3HcXv8AwsXTZfs8ZhcNJsEeW2jJ2jk4xXRfsF6hqUf7H/wuWPSfNjGl4V/tKjcPNfnH&#10;avfPjJ/ySHxx/wBgK+/9J3rxf9gX/kzn4V/9gkf+jXrSnuZVNjQ/at8Salpf7PfjR5NM+zrParab&#10;xcKx/eypFgADJzvr0bwzHqnh/wAOaVpaaN8tjaRWwxdJ0RAv9K84/a0/4mHhHwfoPX+3fFumaey+&#10;qmQufwHl17jXPTXNi6jvsor/ANKf+R5FN82LqSttGK/GTf6GP/aWrf8AQG/8mk/wo/tLVv8AoDf+&#10;TSf4VsUV6Fn3PQuuxj/2lq3/AEBv/JpP8KP7S1b/AKA3/k0n+FbFFFn3C67GP/aWrf8AQG/8mk/w&#10;o/tLVv8AoDf+TSf4VsUUWfcLrsY/9pat/wBAb/yaT/Cs6xvtQXWNTdNM3yt5W+P7Qo2YU4575rqa&#10;x9N/5GDWf+2P/oBqWttSk99A/tLVv+gN/wCTSf4Uf2lq3/QG/wDJpP8ACtiiqs+5N12Mf+0tW/6A&#10;3/k0n+FH9pat/wBAb/yaT/Ctiiiz7hddjH/tLVv+gN/5NJ/hR/aWrf8AQG/8mk/wrYoos+4XXYx/&#10;7S1b/oDf+TSf4Uf2lq3/AEBv/JpP8K2KKLPuF12Mf+0tW/6A3/k0n+FZ2tX2oSfYPN0zydt3Gyf6&#10;Qrb25wvHTPrXU1j+Iv8AmGf9f0X9amS03Ki9dg/tLVv+gN/5NJ/hXhXiO/1H4P8A7RWneJDp32fQ&#10;PHqR6RfRm4XYupRj/RpCegLplMf7xNfRteT/ALU/heXxT8CPFSWwIv8AT4BqlrIo+ZJLdhLlfcqj&#10;D/gVcWNhL2LqR+KHvL5dPmrr5nnY6LdF1IL3oe8vl0+auvmegf2lq3/QG/8AJpP8KP7S1b/oDf8A&#10;k0n+FR+BfE8XjXwXoOvwY8rU7GG8AXtvQMR+BOPwrcrti+aKknoztjOM4qS2Zj/2lq3/AEBv/JpP&#10;8KP7S1b/AKA3/k0n+FbFFVZ9yrrsY/8AaWrf9Ab/AMmk/wAKP7S1b/oDf+TSf4VsUUWfcLrsY/8A&#10;aWrf9Ab/AMmk/wAKjudS1RreUNo+1Shy32pDjjr0rcqG8/49J/8Acb+VKz7juuxgaLf6lHpdssWl&#10;edGE+WT7Qq7vfB6Vd/tLVv8AoDf+TSf4VN4d/wCQHZ/9c60qEtNxt67GP/aWrf8AQG/8mk/wo/tL&#10;Vv8AoDf+TSf4VsUU7PuTddjH/tLVv+gN/wCTSf4Uf2lq3/QG/wDJpP8ACtiiiz7hddjH/tLVv+gN&#10;/wCTSf4Uf2lq3/QG/wDJpP8ACtiiiz7hddjH/tLVv+gN/wCTSf4Uf2lq3/QG/wDJpP8ACtiiiz7h&#10;ddjloL7UBrty40zdMYlDRfaF+UdjnvWj/aWrf9Ab/wAmk/wpbb/kZr3/AK4J/OtepS8ym/Ix/wC0&#10;tW/6A3/k0n+FH9pat/0Bv/JpP8K2KKqz7k3XYx/7S1b/AKA3/k0n+FH9pat/0Bv/ACaT/Ctiiiz7&#10;hddjH/tLVv8AoDf+TSf4Uf2lq3/QG/8AJpP8K2KKLPuF12Mf+0tW/wCgN/5NJ/hR/aWrf9Ab/wAm&#10;k/wrYoos+4XXY5y+vL24vNJW50/7JH9uiIfzlfJz0wP88V3dclrn+u0j/sIQ/wAzXW1zz3OiGwUU&#10;UVmaBRRRQAUUUUAFFFFABRRRQAUUUUAFfAH/AATh/wCTpv20P+xzX/0u1Wvv+vgD/gnD/wAnTfto&#10;f9jmv/pdqtAH3/RRRQAUUUUAFFFFABRRRQAUUUUAFFFFABRRRQAUUUUAFFFFABRRRQAUUUUAFFFF&#10;ABRRRQAUUUUAFFFFABRRRQAUUUUAfAH/AAWr/wCTWfC3/Y52v/pDfV9/18Af8Fq/+TWfC3/Y52v/&#10;AKQ31ff9ABRRRQAUUUUAFeA/GD9u/wCB3wN1e60fxR47tBrlqxjm0vTYZL2eJx1RxErCNvZypr36&#10;vm/Tf+CffwYPxJ8U+O/EXhiLxn4i8QalNqMra9+/toPMfd5cdv8A6sqOOXVm68gHFAGb8M/+Cln7&#10;P3xS8Q22h2HjNtJ1K6cR28et2ctpHKxwABKw8sEk4AZgSelfUVfnT/wU8/Y7+FWgfs0a78QfC3g/&#10;SfB/iDw7NaOraDZpZxXMU1zFbtHJFGAh/wBaGDY3Ap1wTn3v/gm34+1f4jfsb+AdS1y5a81C2juN&#10;N+0SEl5I4LiSKIsT1IjVFJ77c96APpuiiigDjfjR/wAkd8d/9gG//wDSd68Y/YB/5M4+Fn/YK/8A&#10;aslez/Gj/kjvjv8A7AN//wCk714x+wD/AMmcfCz/ALBX/tWStae5lU2PoGiiiug5wooooA5zRf8A&#10;kZ9W/D+ddHXOaL/yM+rfh/OujqI7FS3CiiirJM/xBrUHh3RbzUrg/ureMvj+8egUe5OB+NfJWpah&#10;Pq2oXN7ctvnuJGkdvcnP5V618ffFW+W10CB+ExPc49T9xfyyfxFeOVz1Hd2OinGyuFFFFZGoUUUU&#10;AXtC/wCQ5p//AF8R/wDoQq942/5Ge9/4B/6AtUdC/wCQ5p//AF8R/wDoQq942/5Ge9/4B/6AtAGH&#10;RRRQAUUUUAFFFUda17TvDtk13qd5DZW6/wDLSZgM+w9T7DmplJRXNJ2RMpRgnKTskXqzPEHibS/C&#10;tibvVb6Kyg7GQ8sfRV6sfYV4/wCJv2hLrVrv+y/BWmy3d1Idq3UkRZj7pH/VvxFQeH/gPrHiq+Gr&#10;eONUmaV+fsqSb5cejN0Uey5/CvEnmTrSdPAw5332ivn1+R85Uzd4iTpZdD2ku+0F8+vyE1746654&#10;vvjpPgfS5t7cfanjDy49Qv3UHu2fwrpvhb+zCPE19d6t471Ge/uUi842cMxO9vSSXqfouPrXoeg+&#10;G9M8L2K2mlWUNlAOqxry3ux6sfcmu88C/wDMV/69z/WnDLXVkqmNnzvt9lfLr8x08odeSq5jP2ku&#10;20F6Lr8zitL0iy0OyS00+1is7ZPuxQoFH146n3q3RRXtpKKslofRRiopRirIKKfFDJO22ONpG9FB&#10;JrSt/Cmt3f8AqNHv5R6pbOR/KmUZVFdTb/C/xVdfc0W4X/rptT/0IitO3+CfiubG+0hg/wCulwh/&#10;9BJquV9hcy7nB0V6fb/s/wCvScy3unxD2d2P/oNadv8As6zN/rtcjT/rnbFv5sKfJLsTzx7njtFe&#10;3R/s72ox5mtzN/u24H/sxq1H+z3pAx5mp3rf7oQf0NP2che0ieY+IP8AkUNE/H+VcrXvlv8ADDSt&#10;WuH0i4mujbaf/q2V1DN/vHb/ACxV+P4F+GI/vLdyf70/+AFJQbBzSPnSivpWP4LeEo/vafJJ/vXE&#10;n9GFWo/hJ4Si+7o6H/emkb+bVXs2L2iPmCivqiP4a+F4vu6Jan/eUt/M1Zj8C+HI+BoWnH/etUP8&#10;xT9mw9oj5Oor64XwloaYK6Lp6kdMWsf+FSL4b0hfu6VZD6W6f4UezfcXtPI+Q6K+wV0XT0xtsbZc&#10;dMQr/hUq6far922hX6Rij2fmHtPI+R9C/wCQ5p//AF8R/wDoQrQ8aRu/ia9KqzD5Og/2Fr6i1aJE&#10;0m92oq/uH6D/AGTVXwl/yL9p/wAD/wDQ2pez1tcftNL2PlFbC5b7tvMfohqRdHv5OVsblh7RMf6V&#10;9hUVXs/Mn2nkfH39iaj/AM+F1/35b/Cj+xNR/wCfC6/78t/hX2DRR7PzD2nkfH66HqTHA0+6J9BA&#10;3+FSL4Z1hvu6VfN9LZ/8K+vKKPZ+Ye08j5JXwfrz426JqTfS0k/wp3/CE+Iv+gDqf/gHJ/8AE19a&#10;UUezXcPaPsfJf/CE+Iv+gDqf/gHJ/wDE10HhHw7qum/2h9s0y8tfNh2R+fbum9vQZHJr6UrnPGH/&#10;ADDv+u4pSp2VxxqNux83f8IT4i/6AOp/+Acn/wATR/whPiL/AKAOp/8AgHJ/8TX1pRVezXcXtGfJ&#10;f/CE+Iv+gDqf/gHJ/wDE0f8ACE+Iv+gDqf8A4Byf/E19aUUezXcPaM+S/wDhCfEX/QB1P/wDk/8A&#10;iaP+EJ8Rf9AHU/8AwDk/+Jr60oo9mu4e0Z8l/wDCE+Iv+gDqf/gHJ/8AE0f8IT4i/wCgDqf/AIBy&#10;f/E19aUUezXcPaM+T18B+JGxjQtQ/G2cf0qRfh34mbpod7+MRFfVlFHs0L2jPnO68IazceE7LS49&#10;OmbUIZTJJb4+ZVJfk/8AfS/nWJ/wrPxT/wBAS6/If419CWP/ACO+of8AXAfySujqVTTKdRo+WP8A&#10;hWfin/oCXX5D/Gj/AIVn4p/6Al1+Q/xr6noqvZon2jPlj/hWfin/AKAl1+Q/xo/4Vn4p/wCgJdfk&#10;P8a+p6KPZoPaM+WP+FZ+Kf8AoCXX5D/Gj/hWfin/AKAl1+Q/xr6noo9mg9oz5Y/4Vn4p/wCgJdfk&#10;P8aP+FZ+Kf8AoCXX5D/Gvqeij2aD2jPmHTPh54jsdStLifSLiKCGZJJHYDCqGBJPPpVnxH4F17WN&#10;auLyy0ue4tpNuyRAMHCgHv6g19E6x/yCL7/rg/8A6Cap+Ev+RftP+B/+htU+zV7Fe0drnzh/wrPx&#10;T/0BLr8h/jR/wrPxT/0BLr8h/jX1PRVezRPtGfLH/Cs/FP8A0BLr8h/jR/wrPxT/ANAS6/If419T&#10;0UezQe0Z8sf8Kz8U/wDQEuvyH+NH/Cs/FP8A0BLr8h/jX1PRR7NB7Rnyx/wrPxT/ANAS6/If40f8&#10;Kz8U/wDQEuvyH+NfU9FHs0HtGfLH/Cs/FP8A0BLr8h/jW54Z8H6zov237dp01t58Xlx7wPmb0FfR&#10;dc54w/5h3/XcVMqaSuVGo27Hz3/wrPxT/wBAS6/If40f8Kz8U/8AQEuvyH+NfU9FV7NE+0Z8sf8A&#10;Cs/FP/QEuvyH+NH/AArPxT/0BLr8h/jX1PRR7NB7Rnyx/wAKz8U/9AS6/If40f8ACs/FP/QEuvyH&#10;+NfU9FHs0HtGfLH/AArPxT/0BLr8h/jR/wAKz8U/9AS6/If419T0UezQe0Z8sf8ACs/FP/QEuvyH&#10;+NH/AArPxT/0BLr8h/jX1PRR7NB7Rnzpd+D9ZuPCdlpcenTPqEExkktwBuVcvyf++l/OsP8A4Vn4&#10;p/6Al1+Q/wAa+hLH/kd9Q/64D+SV0dSqaZTqNHyx/wAKz8U/9AS6/If40f8ACs/FP/QEuvyH+NfU&#10;9FV7NE+0Z8sf8Kz8U/8AQEuvyH+NH/Cs/FP/AEBLr8h/jX1PRR7NB7Rnyx/wrPxT/wBAS6/If40f&#10;8Kz8U/8AQEuvyH+NfU9FHs0HtGfLH/Cs/FP/AEBLr8h/jR/wrPxT/wBAS6/If419T0UezQe0Z8u2&#10;vw38TQ3MUj6NcqiOGZiBwAeT1r6V+H3/ACLqf9dG/nU95/x6T/7jfyqD4ff8i6n/AF0b+dZyjymk&#10;Zcx0tFFFZmgUUUUAFFFFABRRRQAUUUUAFfAHwb/5TJfHb/sTLb/0To1ff9fAHwb/AOUyXx2/7Ey2&#10;/wDROjUAff8ARRRQAUUUUAFFFFABRRRQAUUUUAFFFFABRRRQAUUUUAFFFFABRRRQAUUUUAFFFFAB&#10;RRRQAUUUUAFFFFABRRRQAUUUUAFFFFABRRRQAUUUUAFFFFABRRRQAUUUUAFFFFABRRRQAUUUUAFF&#10;FFABRRRQB8AfGT/lMl8Cf+xMuf8A0TrNff8AXwB8ZP8AlMl8Cf8AsTLn/wBE6zX3/QAUUUUAFFFF&#10;ABRRRQAUUUUAV77ULXS7V7m8uYbS2jGXmnkCIv1J4FVNG8T6P4jV20nVrHVFjOHNncpMF+u0nHUf&#10;nXwZ8QP+CYuvftFfGrxh4u+KXxP1ZPDVzqs8mi6Dpspnkt7Qt+7AkmykPy/wJGw569RXhX7XH/BP&#10;U/sW+Bk+Mfwe8e+I7SXQLmAXi39xGLmNJZUiWSOWFIwR5jorRspBDdeCCAfr3RXif7Gfxwvf2iv2&#10;bfBvjjVIli1i8gkt9QEahUa4hleGSRQOAHKbwB03Y7V7ZQBx/wAZP+SQ+OP+wFff+k714v8AsC/8&#10;mc/Cv/sEj/0a9e0fGT/kkPjj/sBX3/pO9eL/ALAv/JnPwr/7BI/9GvWtPcyqbGh8ch/anxp+B+i9&#10;RJq17qRX/r2ttwP5tXuFeH+J/wDib/tf+CbTr/Y/hm+1HHp5sqwZ/SvcKww2tStL+9+UY/rc8fC6&#10;1K0v735Rj+twooorvPQCiiigAooooAKx9N/5GDWf+2P/AKAa2Kx9N/5GDWf+2P8A6AaT3Q1szYoo&#10;opiCiiigAooooAKKKKACsfxF/wAwz/r+i/rWxWP4i/5hn/X9F/WlLYcdzYqG8tYr+0mtrhBLBMjR&#10;yI3RlIwQfwNTUUyTw/8AZGvpbH4daj4MvXZtS8Havd6NLv8AvNGJC8T/AEKvgf7te4V4NbkfDn9r&#10;q4iP7rTPiBo4lTsGv7Pggf8AbE5PqTXvNefgXy0vZPeD5fu2/Cx5+BfLS9i94Pl+7b/yWzCiiivQ&#10;PRCiiigAqG8/49J/9xv5VNUN5/x6T/7jfyoBblPw7/yA7P8A651pVm+Hf+QHZ/8AXOtKlHZDluwo&#10;oopiCiiigAooooAKKKKAMi2/5Ga9/wCuCfzrXrItv+Rmvf8Argn8616mI2FFFFUIKKKKACiiigAo&#10;oooAytc/12kf9hCH+Zrra5LXP9dpH/YQh/ma62uap8R00/hCiiiszQKKKKACiiigAooooAKKKKAC&#10;iiigAr4A/wCCcP8AydN+2h/2Oa/+l2q19/18Af8ABOH/AJOm/bQ/7HNf/S7VaAPv+iiigAooooAK&#10;KKKACiiigAooooAKKKKACiiigAooooAKKKKACiiigAooooAKKKKACiiigAooooAKKKKACiiigAoo&#10;ooA+AP8AgtX/AMms+Fv+xztf/SG+r7/r4A/4LV/8ms+Fv+xztf8A0hvq+/6ACiiigAooooAKKK+I&#10;P22v24NT8J65F8GPgjA3in4xayxtXbTwJhpGQc5/h8/AJw3yxgF3wAAQDyL/AIKc/Hy++N3jDQ/2&#10;YvhfA+va/e6jE+tm2PyCVfmjtSemEP72RuibFyeHA+9v2dvg7afs/wDwT8IfD+zmF0miWQiluFUq&#10;Jp3ZpJ5AD0DSvIwHbNeK/sK/sNaZ+yz4em17Xpo9e+KOtRZ1XV2YyLbqxDtbwseSu4As55dhk4AA&#10;H1hQBQ17XLLwxoeo6xqc/wBm03T7aS7uptjP5cUal3baoJOFBOACfSvmT/h6N+zF/wBFM/8AKBqn&#10;/wAjV9VUUAfF/wATv+Cl37NviL4a+LNK0/4j/aL++0m7tbeH+w9SXfI8Lqq5a2AGSQMkgVv/ALBn&#10;irT7P9kH4XwyO++PS9rYQ4z5sle//Gj/AJI747/7AN//AOk714n+wJbRSfsdfCxmiRmOldSoJ/1s&#10;laU730M52tqe0/8ACaab/fk/74NH/Caab/fk/wC+DWv9jg/54R/98Cj7HB/zwj/74Fb+93MPd7GR&#10;/wAJppv9+T/vg0f8Jppv9+T/AL4Na/2OD/nhH/3wKPscH/PCP/vgUe93D3exyGm+ILO11q/unZ/K&#10;mxswvNbH/Caab/fk/wC+DVbR4Im8SaqpjUquMKVGBXQfY4P+eEf/AHwKiN7FS5bmR/wmmm/35P8A&#10;vg02Txtpyxsy+Y7AEhdmMn0rZ+xwf88I/wDvgV4/8dvEyWf2TRLLbFK3+kXDR8EDkKuR+J/AU5OU&#10;Ve4RSk7WOH1jwtruuardX9yImnuJDI37zpnsPYDj8Kpf8IDq39yL/v4Kw/t1z/z8S/8AfZo+3XP/&#10;AD8S/wDfZrmOk3P+EB1b+5F/38FH/CA6t/ci/wC/grD+3XP/AD8S/wDfZo+3XP8Az8S/99mgDc/4&#10;QHVv7kX/AH8FH/CA6t/ci/7+CsP7dc/8/Ev/AH2aPt1z/wA/Ev8A32aAOm0vwTqdpqdpPIsflxzI&#10;7YfsGBNWvEvhHUdU1q5uoFjMUm3G58HhQP6Vzmh3tw2tWCtPIQbiMEFzz8wq94yu54/El4qTSIo2&#10;YVWIH3FoAX/hAdW/uRf9/BR/wgOrf3Iv+/grD+3XP/PxL/32aRtQuFUs1zIFAySZDgUAbv8AwgOr&#10;f3Iv+/gqjrXh6Xw3psuoard2en2UQy89zcKiD8T39q8P8ZftKpZ3B07wws+tagzeWs2X8rdnACgf&#10;M5z6YHoTVrwr+yr8WvjheQ6p4zlutK08nckeoNskCn+7EfuD3259RXi1MyU5Olg4+0l5fCvVnzlb&#10;OIym6OBh7Wfl8K9ZbfcY3ir4/wAt/qA0bwRp8usX0reXHceSzbz/ANM4gNzfU4+hq74f/ZT8b+Or&#10;pNX8c37wF+RaeerTY9OMrGPYZ+gr6t+HP7IuheAbUJDeNBIwxK9muJH+srZJ+mAPavVNL+GXh/S8&#10;EWsl1IP47qZpM/gTt/SiOV1cS+fHz5v7q0iv8znjls8VJVMyqc/91aQX6v5nzN4a+CK+ELT7PpOm&#10;2tmhHzMr5d/95jyfxNbK+ANWJA2wj3MlfUMOm2duu2K0gjX+6kagfyp/2OD/AJ4R/wDfAr3YUI04&#10;qMNEj6Gm4UoqFONkuiPmyx+GM8rD7VqVtbp/0zR5G/LAH611Wk+C9L8Pq3lajPetOPLm3QiMBe5A&#10;yea9p+xwf88I/wDvgVz/AIugij/s/ZGq5nAO1QM1bhZXNFO7OQs/BngG0wWsp7lh/FNI5/QED9K3&#10;bNfBun48jSLVCP4jaqzfmRmuy+xwf88I/wDvgUfY4P8AnhH/AN8Cr5WRzIxYvF2kwoEj3RoOirFg&#10;U/8A4TTTf78n/fBrX+xwf88I/wDvgUfY4P8AnhH/AN8Cq97uT7vYyP8AhNNN/vyf98Gj/hNNN/vy&#10;f98Gtf7HB/zwj/74FH2OD/nhH/3wKPe7h7vYyP8AhNNN/vyf98Gj/hNNN/vyf98Gtf7HB/zwj/74&#10;FH2OD/nhH/3wKPe7h7vYyP8AhNNN/vyf98Gj/hNNN/vyf98Gtf7HB/zwj/74FH2OD/nhH/3wKPe7&#10;h7vY5DTfEFna61f3Ts/lTY2YXmtj/hNNN/vyf98Gq2jwRN4k1VTGpVcYUqMCug+xwf8APCP/AL4F&#10;RG9ipctzI/4TTTf78n/fBo/4TTTf78n/AHwa1/scH/PCP/vgUfY4P+eEf/fAq/e7k+72Mj/hNNN/&#10;vyf98Gj/AITTTf78n/fBrX+xwf8APCP/AL4FH2OD/nhH/wB8Cj3u4e72Mj/hNNN/vyf98Gj/AITT&#10;Tf78n/fBrX+xwf8APCP/AL4FH2OD/nhH/wB8Cj3u4e72Mj/hNNN/vyf98Gj/AITTTf78n/fBrX+x&#10;wf8APCP/AL4FH2OD/nhH/wB8Cj3u4e72MDUPFun3On3MKNJvkiZFyncgiq+geJrHT9Jgt5mcSJuz&#10;hcjlif61uavawrpN6RDGCIHIIUf3TVTwrbRSaDas0SMx3clQT981PvXK05RP+E003+/J/wB8Gj/h&#10;NNN/vyf98Gtf7HB/zwj/AO+BR9jg/wCeEf8A3wKr3u5Pu9jI/wCE003+/J/3waP+E003+/J/3wa1&#10;/scH/PCP/vgUfY4P+eEf/fAo97uHu9jI/wCE003+/J/3waP+E003+/J/3wa1/scH/PCP/vgUfY4P&#10;+eEf/fAo97uHu9jI/wCE003+/J/3waP+E003+/J/3wa1/scH/PCP/vgUfY4P+eEf/fAo97uHu9jI&#10;/wCE003+/J/3wax/EXiCz1L7H5LOfKl3tuXHFdf9jg/54R/98Cuf8XQRR/2fsjVczgHaoGamV7al&#10;Rtcs/wDCaab/AH5P++DR/wAJppv9+T/vg1r/AGOD/nhH/wB8Cj7HB/zwj/74FV73cn3exkf8Jppv&#10;9+T/AL4NH/Caab/fk/74Na/2OD/nhH/3wKPscH/PCP8A74FHvdw93sZH/Caab/fk/wC+DR/wmmm/&#10;35P++DWv9jg/54R/98Cj7HB/zwj/AO+BR73cPd7GR/wmmm/35P8Avg0f8Jppv9+T/vg1r/Y4P+eE&#10;f/fAo+xwf88I/wDvgUe93D3exkf8Jppv9+T/AL4NH/Caab/fk/74Na/2OD/nhH/3wKPscH/PCP8A&#10;74FHvdw93scha+ILOLxNd3zM/kSRBFO3nOF7fga2P+E003+/J/3waq2VvEfGl+hjQoIAQu0Y6JXQ&#10;/Y4P+eEf/fAqY3KlymR/wmmm/wB+T/vg0f8ACaab/fk/74Na/wBjg/54R/8AfAo+xwf88I/++BVe&#10;93J93sZH/Caab/fk/wC+DR/wmmm/35P++DWv9jg/54R/98Cj7HB/zwj/AO+BR73cPd7GR/wmmm/3&#10;5P8Avg0f8Jppv9+T/vg1r/Y4P+eEf/fAo+xwf88I/wDvgUe93D3exkf8Jppv9+T/AL4NH/Caab/f&#10;k/74Na/2OD/nhH/3wKPscH/PCP8A74FHvdw93sYGoeLdPudPuYUaTfJEyLlO5BFV9A8TWOn6TBbz&#10;M4kTdnC5HLE/1rc1e1hXSb0iGMEQOQQo/umqnhW2ik0G1ZokZju5Kgn75qfeuVpyif8ACaab/fk/&#10;74NH/Caab/fk/wC+DWv9jg/54R/98Cj7HB/zwj/74FV73cn3exkf8Jppv9+T/vg0f8Jppv8Afk/7&#10;4Na/2OD/AJ4R/wDfAo+xwf8APCP/AL4FHvdw93sZH/Caab/fk/74NH/Caab/AH5P++DWv9jg/wCe&#10;Ef8A3wKPscH/ADwj/wC+BR73cPd7GR/wmmm/35P++DR/wmmm/wB+T/vg1r/Y4P8AnhH/AN8Cj7HB&#10;/wA8I/8AvgUe93D3exkf8Jppv9+T/vg1j+IvEFnqX2PyWc+VLvbcuOK6/wCxwf8APCP/AL4Fc/4u&#10;gij/ALP2RquZwDtUDNTK9tSo2uWf+E003+/J/wB8Gj/hNNN/vyf98Gtf7HB/zwj/AO+BR9jg/wCe&#10;Ef8A3wKr3u5Pu9jI/wCE003+/J/3waP+E003+/J/3wa1/scH/PCP/vgUfY4P+eEf/fAo97uHu9jI&#10;/wCE003+/J/3waP+E003+/J/3wa1/scH/PCP/vgUfY4P+eEf/fAo97uHu9jI/wCE003+/J/3waP+&#10;E003+/J/3wa1/scH/PCP/vgUfY4P+eEf/fAo97uHu9jI/wCE003+/J/3waP+E003+/J/3wa1/scH&#10;/PCP/vgUfY4P+eEf/fAo97uHu9jkLXxBZxeJru+Zn8iSIIp285wvb8DWx/wmmm/35P8Avg1VsreI&#10;+NL9DGhQQAhdox0Suh+xwf8APCP/AL4FTG5UuUyP+E003+/J/wB8Gj/hNNN/vyf98Gtf7HB/zwj/&#10;AO+BR9jg/wCeEf8A3wKr3u5Pu9jI/wCE003+/J/3waP+E003+/J/3wa1/scH/PCP/vgUfY4P+eEf&#10;/fAo97uHu9jI/wCE003+/J/3waP+E003+/J/3wa1/scH/PCP/vgUfY4P+eEf/fAo97uHu9jI/wCE&#10;003+/J/3waP+E003+/J/3wa1/scH/PCP/vgUfY4P+eEf/fAo97uHu9jEuPGGnSW8qK0mWUgfIfSt&#10;T4ff8i6n/XRv5067tIBazEQxg7G/gHpTfh9/yLqf9dG/nWNS+lzanbodLRRRWRqFFFFABRRRQAUU&#10;UUAFFFFABXwB8G/+UyXx2/7Ey2/9E6NX3/XwB8G/+UyXx2/7Ey2/9E6NQB9/0UUUAFFFFABRRRQA&#10;UUUUAFFFFABRRRQAUUUUAFFFFABRRRQAUUUUAFFFFABRRRQAUUUUAFFFFABRRRQAUUUUAFFFFABR&#10;RRQAUUUUAFFFFABRRRQAUUUUAFFFFABRRRQAUUUUAFFFFABRRRQAUUUUAfAHxk/5TJfAn/sTLn/0&#10;TrNff9fAHxk/5TJfAn/sTLn/ANE6zX3/AEAFFFFABRRRQAUUUUAFFFFABX5/f8FgPjzpfhn4Iw/C&#10;ezkW98U+MLi3lksY/mkhs4Z1lEhA5BeaJEUfxYkx9019CftgftgeFP2R/h+2q6qyan4mvlZNG0CO&#10;TEt3IP42/uRKSNz/AIDJIFfM/wCw/wDsd+KfH3xCk/aQ+Pqtf+MdUkF9oui3ke37J08u4kj6IVUA&#10;RRY+QYY/NjaAfUH7D3wc1D4D/st+BPCGsRGHW4bWS7v4WOTFPcSvO0Z5xlPMCHHHyZr3Wiub+I3w&#10;68PfFrwTqvhHxXp/9q+HtUjEV5Z+dJD5qhgwG+NlcfMoPBHSgCn8ZP8AkkPjj/sBX3/pO9eL/sC/&#10;8mc/Cv8A7BI/9GvXE/Ev/gmf+zb4f+HPirVLD4ceRfWOk3dzby/27qTbJEhdlbBuSDggHBBFdF+w&#10;X4Z024/Y/wDhdLJbbpH0vcx8xhkmV/etKd76GVTbU6Twz/xN/wBsDxpd9f7H8MWOnZ9PNlafH6V7&#10;hXz78EfD+na58YPjVqpt99uurWmmRfO2FNvb7XGc+rV7V/wiWk/8+n/kR/8AGufBXdOUu8pf+lP9&#10;DyMDZ05S7yl/6U0vwNiisf8A4RLSf+fT/wAiP/jR/wAIlpP/AD6f+RH/AMa9DU9DQ2KKx/8AhEtJ&#10;/wCfT/yI/wDjR/wiWk/8+n/kR/8AGjUNDYorH/4RLSf+fT/yI/8AjR/wiWk/8+n/AJEf/GjUNDYr&#10;H03/AJGDWf8Atj/6AaP+ES0n/n0/8iP/AI1nWPh3T5tY1OB7fMUPleWu9uMqSe9S76FK2p1NFY//&#10;AAiWk/8APp/5Ef8Axo/4RLSf+fT/AMiP/jVak6GxRWP/AMIlpP8Az6f+RH/xo/4RLSf+fT/yI/8A&#10;jRqGhsUVj/8ACJaT/wA+n/kR/wDGj/hEtJ/59P8AyI/+NGoaGxRWP/wiWk/8+n/kR/8AGj/hEtJ/&#10;59P/ACI/+NGoaGxWP4i/5hn/AF/Rf1o/4RLSf+fT/wAiP/jWdrXh3T7T7B5Vvs827jjf52OVOcjk&#10;1Mr2Kja51NFY/wDwiWk/8+n/AJEf/Gj/AIRLSf8An0/8iP8A41WpOh53+0z4JvvEnw/TXNBXHirw&#10;rcrreluoyzPFzJFxyQ6bht7kLXd/D3xrY/EbwTovibTTmz1O2S4Vc5MbEfMh91YMp91NWf8AhEtJ&#10;/wCfT/yI/wDjXg/wm0PTvhh8ZPFXwxvoNml6gW1/w0zOwXyXP+kW68/8s3BIHJ27ia82d6GJVTpP&#10;R+q2fz1X3Hm1LYfExqfZno/VbP56r7j6QorH/wCES0n/AJ9P/Ij/AONH/CJaT/z6f+RH/wAa9LU9&#10;LQ2KKx/+ES0n/n0/8iP/AI0f8IlpP/Pp/wCRH/xo1DQ2KhvP+PSf/cb+VZv/AAiWk/8APp/5Ef8A&#10;xqO58K6XHbystrhlQkfvH9PrS1HoWvDv/IDs/wDrnWlXNaL4b0270u2mltt8jplm3sM/kau/8Ilp&#10;P/Pp/wCRH/xoV7DdrmxRWP8A8IlpP/Pp/wCRH/xo/wCES0n/AJ9P/Ij/AONPUnQ2KKx/+ES0n/n0&#10;/wDIj/40f8IlpP8Az6f+RH/xo1DQ2KKx/wDhEtJ/59P/ACI/+NH/AAiWk/8APp/5Ef8Axo1DQ2KK&#10;x/8AhEtJ/wCfT/yI/wDjR/wiWk/8+n/kR/8AGjUNBbb/AJGa9/64J/OteuWg8O6e+u3NubfMKRKy&#10;rvbgnrzmtH/hEtJ/59P/ACI/+NSrlOxsUVj/APCJaT/z6f8AkR/8aP8AhEtJ/wCfT/yI/wDjVak6&#10;GxRWP/wiWk/8+n/kR/8AGj/hEtJ/59P/ACI/+NGoaGxRWP8A8IlpP/Pp/wCRH/xo/wCES0n/AJ9P&#10;/Ij/AONGoaGxRWP/AMIlpP8Az6f+RH/xo/4RLSf+fT/yI/8AjRqGg/XP9dpH/YQh/ma62uEvtDst&#10;MvNJltoPLkN9EpO9jxnPc+1d3XPPc6IbBRRRWZoFFFFABRRRQAUUUUAFFFFABRRRQAV8Af8ABOH/&#10;AJOm/bQ/7HNf/S7Va+/6+AP+CcP/ACdN+2h/2Oa/+l2q0Aff9FFFABRRRQAUUUUAFFFFABRRRQAU&#10;UUUAFFFFABRRRQAUUUUAFFFFABRRRQAUUUUAFFFFABRRRQAUUUUAFFFFABRRRQB8Af8ABav/AJNZ&#10;8Lf9jna/+kN9X3/XwB/wWr/5NZ8Lf9jna/8ApDfV9/0AFFFFABRRRQAV+Y2sf8Eq/ivZ/Fzxb458&#10;GfGqPwZea5qN5dCXSftdrcJDPO0vlNJE6kjlcjoSor9OaKAPzY/4d5ftR/8AR2PiL/wcap/8fr6n&#10;/Y/+BfxH+BXhnX9P+I/xNv8A4m319eJPaXl/d3Nw1tGE2mMGd2IBPPHFfQFFABRRRQBxvxo/5I74&#10;7/7AN/8A+k714x+wD/yZx8LP+wV/7Vkr2f40f8kd8d/9gG//APSd68Y/YB/5M4+Fn/YK/wDasla0&#10;9zKpsfQNFFFdBzhRRRQBzmi/8jPq34fzro65zRf+Rn1b8P510dRHYqW5HPMlvDJLI22ONSzMewAy&#10;TXyN4h1qbxDrd7qM5/eXEhfH90dl/AYH4V9G/FnWP7G8CakyttkuFFsnvv4P/ju6vmGs6j6GtNdQ&#10;ooorE2CiiigAoopyq0jBVBZmOAAMk0AXNC/5Dmn/APXxH/6EKveNv+Rnvf8AgH/oC11PhP4Sa1Ns&#10;1W+QabbW3+kBJh+9k2/MBt7Zx3x9DWf8RP2g/hl8FbVrm7gi8Q+NJMn+zrUiSSNgcL5jHKwjAHbd&#10;znBrOrVp4ePPWlyrzOTEYqjhabq1pJJFHw/8N9f8RqJYLIwWuMm6uj5cYHrk8kfQGvn74sa5efEL&#10;xtB8MvhzO2v3U0nkXl/ajEMrfxKjf88k53SHAODjgZbqFh+O/wC2dIGdv+ER8BzHj70FrInsP9Zc&#10;H/xzI/hr6n+Af7Nvhn4A6XOumGTUtZu1C3erXSgSOo52IB9xM87ckk9ScDHiylXzX93Ri4UnvJ6N&#10;rtFeff8A4Y+YqYnE5wvZUIuFF7yeja7RXn3/AOGK/wCz9+zT4b+Bfh+28u2t9S8UMmbvWpIgZCxH&#10;zJETykY6YGM9TzXsNFFfS0aNPDwVOkrJHvUaFPD01SpKyQUUUVsbhRRRQAVznjD/AJh3/XcV0dc5&#10;4w/5h3/XcVMtio7nR0UUVRIUUUUAFFFFABRRRQAUUUUAc5ov/Iz6t+H866Ouc0X/AJGfVvw/nXR1&#10;EdipbhRRRVkhRRRQAUUUUAFFFFAFPWP+QRff9cH/APQTVPwl/wAi/af8D/8AQ2q5rH/IIvv+uD/+&#10;gmqfhL/kX7T/AIH/AOhtU/aK+ybFFFFUSFFFFABRRRQAUUUUAFc54w/5h3/XcV0dc54w/wCYd/13&#10;FTLYqO50dFFFUSFFFFABRRRQAUUUUAFFFFAHOWP/ACO+of8AXAfySujrnLH/AJHfUP8ArgP5JXR1&#10;MepUgoooqiQooooAKKKKACiiigCnrH/IIvv+uD/+gmqfhL/kX7T/AIH/AOhtVzWP+QRff9cH/wDQ&#10;TVPwl/yL9p/wP/0Nqn7RX2TYoooqiQooooAKKKKACiiigArnPGH/ADDv+u4ro65zxh/zDv8AruKm&#10;WxUdzo6KKKokKKKKACiiigAooooAKKKKAOcsf+R31D/rgP5JXR1zlj/yO+of9cB/JK6Opj1KkFFF&#10;FUSFFFFABRRRQAUUUUAQ3n/HpP8A7jfyqD4ff8i6n/XRv51Pef8AHpP/ALjfyqD4ff8AIup/10b+&#10;dYVOhvT2Z0tFFFYmwUUUUAFFFFABRRRQAUUUUAFfAHwb/wCUyXx2/wCxMtv/AETo1ff9fAHwb/5T&#10;JfHb/sTLb/0To1AH3/RRRQAUUUUAFFFFABRRRQAUUUUAFFFFABRRRQAUUUUAFFFFABRRRQAUUUUA&#10;FFFFABRRRQAUUUUAFFFFABRRRQAUUUUAFFFFABRRRQAUUUUAFFFFABRRRQAUUUUAFFFFABRRRQAU&#10;UUUAFFFFABRRRQB8AfGT/lMl8Cf+xMuf/ROs19/18AfGT/lMl8Cf+xMuf/ROs19/0AFFFFABRRRQ&#10;AUUUUAFFFFAH4yeMPhP+09Z/tb+J/inL8H5PiXc22q3S6I3iqBrmzgt1mb7M8UUc8eAiYKA/KC27&#10;buwR7p/w1V+3v/0b94d/8Fl1/wDJ9fpPRQB8/wD7H/xK+NfxK8M6/dfGvwPYeB9WtrxI9Pt7C3kh&#10;WeEplnIeaXJDccEfSvoCiigDj/jJ/wAkh8cf9gK+/wDSd68X/YFIX9jn4WEnAGk/+1Hr2j4yf8kh&#10;8cf9gK+/9J3r5p/Zk8Qf8Ir/AME4/Der7tj2fhO5ljOcfOPN2D8WwPxqlNU1Kb6I5sRNU6bm9lqd&#10;7+x+DqXwv1PxKw+bxN4g1LWCx6tvnMYP/kKvca88/Z58P/8ACMfA3wNp5XY66TbyyLjo8iCRx/30&#10;5r0Olg4uGGpxe9lf16nnYKDhhqcXvZX9eoUUUV2HaFFFFABRRRQAVj6b/wAjBrP/AGx/9ANbFY+m&#10;/wDIwaz/ANsf/QDSe6GtmbFFFFMQUUUUAFFFFABRRRQAVj+Iv+YZ/wBf0X9a2Kx/EX/MM/6/ov60&#10;pbDjubFFFFMQV5V8f/hlqnjfR9I1vws0UHjfwzeLqGkySttWXoJbdm7LIvHPGQASASa9VorKtSjW&#10;g6c9n/X4GNalGvTdOez/AKv6o86+D/xo034r2N5bm1m0PxPpbeVqugXw23FpJ9Djch7MOvfB4r0W&#10;vHvjd8H77Xry08c+CJU0r4i6Mubab7seowj71rP0DKw4BPQ9wOR1Hwd+Kll8XPBserwQPp+oQSta&#10;alpk3+tsrpOJImHseQe4I6HIHLRqzjP2Ff4uj/mX+a6r5ry5aNacZ/V6/wAXR/zL/NdV81pt3NFF&#10;Fd56AVDef8ek/wDuN/KpqhvP+PSf/cb+VALcp+Hf+QHZ/wDXOtKs3w7/AMgOz/651pUo7Ict2FFF&#10;FMQUUUUAFFFFABRRRQBkW3/IzXv/AFwT+da9ZFt/yM17/wBcE/nWvUxGwoooqhBRRRQAUUUUAFFF&#10;FAGVrn+u0j/sIQ/zNdbXJa5/rtI/7CEP8zXW1zVPiOmn8IUUUVmaBRRRQAUUUUAFFFFABRRRQAUU&#10;UUAFfAH/AATh/wCTpv20P+xzX/0u1Wvv+vgD/gnD/wAnTftof9jmv/pdqtAH3/RRRQAUUUUAFFFF&#10;ABRRRQAUUUUAFFFFABRRRQAUUUUAFFFFABRRRQAUUUUAFFFFABRRRQAUUUUAFFFFABRRRQAUUUUA&#10;fAH/AAWr/wCTWfC3/Y52v/pDfV9/18Af8Fq/+TWfC3/Y52v/AKQ31ff9ABRRRQAUUUUAFFFFABRR&#10;RQAUUUUAcb8aP+SO+O/+wDf/APpO9eMfsA/8mcfCz/sFf+1ZK9n+NH/JHfHf/YBv/wD0nevGP2Af&#10;+TOPhZ/2Cv8A2rJWtPcyqbH0DRRRXQc4UUUUAc5ov/Iz6t+H866Ouc0X/kZ9W/D+ddHUR2KlueLf&#10;tDaxmTStKVuga6kX/wAdX/2evGq6z4pax/bXjrVJVbMcL/Z0+ifKf1BP41ydc8ndnTFWQUUUVJQU&#10;Vb0vS7vWr2O0sbeS5uZDhY4xk/X2Hua928A/Bm00Hy77WAl9qA+ZYesUR/8AZj7nj+dVGLkTKSju&#10;eeeDfg7q/iiOO6uT/ZmntyJJVzI49VX09zj8a9r8K/DzRPCCq1naiS6xzdT4aQ/Q9vwxVf4nfFLw&#10;58IfC8uveJb37JZqwjjjQbpZ5D0SNP4m/QAEkgAmvjfxJ+0p8WP2m9QuvDfws8P3Oi6K+Yri+Ujz&#10;th7yzn5Icj+FTu64Y1x4rHUMG1B+9N7RWrf+R4WNzSlhWqbvKb2itWzqv2pv2pb/AFfVpPhf8MGl&#10;v9ZumNrf6jYncynndDCR3AzvfooBGc5K7/7O/wCxP4X8L6fZeIvGCL4n8QyfvPs9wN1nbuCeiH/W&#10;nP8AE/Hoo611X7PX7LumfAfwjf3t80OqeMLu1kW6v0BKQqVP7qHIBC+rYBY+gAA9q8Jf8i/af8D/&#10;APQ2rjw2BniKv1rHq8ukekV/mcGFy+WIl9cx6vPpHpFfq+7NZVWNQqgKqjAUDAAp1FFfRn0IUUUU&#10;AFFFFABRRRQAVznjD/mHf9dxXR1znjD/AJh3/XcVMtio7nR0UUVRIUUUUAFFFFABRRRQAUUUUAc5&#10;ov8AyM+rfh/OujrnNF/5GfVvw/nXR1EdipbhRRRVkhRRRQAUUUUAFFFFAFPWP+QRff8AXB//AEE1&#10;T8Jf8i/af8D/APQ2q5rH/IIvv+uD/wDoJqn4S/5F+0/4H/6G1T9or7JsUUUVRIUUUUAFFFFABRRR&#10;QAVznjD/AJh3/XcV0dc54w/5h3/XcVMtio7nR0UUVRIUUUUAFFFFABRRRQAUUUUAc5Y/8jvqH/XA&#10;fySujrnLH/kd9Q/64D+SV0dTHqVIKKKKokKKKKACiiigAooooAp6x/yCL7/rg/8A6Cap+Ev+RftP&#10;+B/+htVzWP8AkEX3/XB//QTVPwl/yL9p/wAD/wDQ2qftFfZNiiiiqJCiiigAooooAKKKKACuc8Yf&#10;8w7/AK7iujrnPGH/ADDv+u4qZbFR3OjoooqiQooooAKKKKACiiigAooooA5yx/5HfUP+uA/kldHX&#10;OWP/ACO+of8AXAfySujqY9SpBRRRVEhRRRQAUUUUAFFFFAEN5/x6T/7jfyqD4ff8i6n/AF0b+dT3&#10;n/HpP/uN/KoPh9/yLqf9dG/nWFTob09mdLRRRWJsFFFFABRRRQAUUUUAFFFFABXwB8G/+UyXx2/7&#10;Ey2/9E6NX3/XwB8G/wDlMl8dv+xMtv8A0To1AH3/AEUUUAFFFFABRRRQAUUUUAFFFFABRRRQAUUU&#10;UAFFFFABRRRQAUUUUAFFFFABRRRQAUUUUAFFFFABRRRQAUUUUAFFFFABRRRQAUUUUAFFFFABRRRQ&#10;AUUUUAFFFFABRRRQAUUUUAFFFFABRRRQAUUUUAfAHxk/5TJfAn/sTLn/ANE6zX3/AF8AfGT/AJTJ&#10;fAn/ALEy5/8AROs19/0AFFFFABRRRQAUUUUAFFFFABRRRQAUUVzfxG1zxD4a8E6rqfhTwx/wmfiG&#10;3jDWehf2hHYfa2LAFfPkBSPCktkj+HHegCn8ZP8AkkPjj/sBX3/pO9fFngm7lT/gl94G0+3bbdat&#10;ZWemxfWS9AI/75DV2vxL+P37SV98OfFVvf8A7Kf9m2M2k3cdxe/8LF02X7PGYXDSbBHltoydo5OM&#10;V5t8Hby91T9lP9lrw+LDKXetWlz/AK5T58cDzOy47A8HnpiuTFv/AGeou6t9+n6nl5n/ALpOK6q3&#10;36fqffNnaxWFnBbQLshhRY0X0UDAH5Cpqx/7S1b/AKA3/k0n+FH9pat/0Bv/ACaT/CvWujo5TYor&#10;H/tLVv8AoDf+TSf4Uf2lq3/QG/8AJpP8KfMg5WbFFY/9pat/0Bv/ACaT/Cj+0tW/6A3/AJNJ/hRz&#10;IOVmxRWP/aWrf9Ab/wAmk/wo/tLVv+gN/wCTSf4UcyDlZsVj6b/yMGs/9sf/AEA0f2lq3/QG/wDJ&#10;pP8ACs6xvtQXWNTdNM3yt5W+P7Qo2YU4575qW9iktzqaKx/7S1b/AKA3/k0n+FH9pat/0Bv/ACaT&#10;/Cq5kTys2KKx/wC0tW/6A3/k0n+FH9pat/0Bv/JpP8KOZBys2KKx/wC0tW/6A3/k0n+FH9pat/0B&#10;v/JpP8KOZBys2KKx/wC0tW/6A3/k0n+FH9pat/0Bv/JpP8KOZBys2Kx/EX/MM/6/ov60f2lq3/QG&#10;/wDJpP8ACs7Wr7UJPsHm6Z5O27jZP9IVt7c4Xjpn1qZPQqK1OporH/tLVv8AoDf+TSf4Uf2lq3/Q&#10;G/8AJpP8KrmRPKzYorH/ALS1b/oDf+TSf4Uf2lq3/QG/8mk/wo5kHKzYr54+KlrcfAD4lL8VNKhd&#10;/CesNHZ+LrGFSfL52xXyqO6k4b1z6sSPb/7S1b/oDf8Ak0n+FVdWW61zS7vTr/w8l3Y3cTQTwSXK&#10;FZI2BDKRjoQTXLiKXtoWi7SWqfZ/1o/I5cTh3WhaLtJap9n/AFo/I3LO8g1CzguraVLi2nRZYpo2&#10;3K6MMhge4IINTV85/A3xBrfwr8VX3we1i1e6FpG1/wCG7me4UNPp5Y5h3dGeI5HrjPACivdP7S1b&#10;/oDf+TSf4U8PXVanzNWezXZrdf10Hh6vt6fM1ZrRrs1uv63WpsVDef8AHpP/ALjfyrw39lvxNr+r&#10;fDvUprqC41WRde1BBNcXgLKBOfkG7JwMn2r1y51LVGt5Q2j7VKHLfakOOOvSnQrKvSjUStdFYep7&#10;elGqla+pa8O/8gOz/wCudaVc1ot/qUel2yxaV50YT5ZPtCru98HpV3+0tW/6A3/k0n+Fbp6HS1qb&#10;FFY/9pat/wBAb/yaT/Cj+0tW/wCgN/5NJ/hT5kTys2KKx/7S1b/oDf8Ak0n+FH9pat/0Bv8AyaT/&#10;AAo5kHKzYorH/tLVv+gN/wCTSf4Uf2lq3/QG/wDJpP8ACjmQcrNiisf+0tW/6A3/AJNJ/hR/aWrf&#10;9Ab/AMmk/wAKOZBysW2/5Ga9/wCuCfzrXrloL7UBrty40zdMYlDRfaF+UdjnvWj/AGlq3/QG/wDJ&#10;pP8ACpTKaNiisf8AtLVv+gN/5NJ/hR/aWrf9Ab/yaT/Cq5kTys2KKx/7S1b/AKA3/k0n+FH9pat/&#10;0Bv/ACaT/CjmQcrNiisf+0tW/wCgN/5NJ/hR/aWrf9Ab/wAmk/wo5kHKzYorH/tLVv8AoDf+TSf4&#10;Uf2lq3/QG/8AJpP8KOZBysfrn+u0j/sIQ/zNdbXCX15e3F5pK3On/ZI/t0RD+cr5OemB/niu7rnn&#10;udENgooorM0CiiigAooooAKKKKACiiigAooooAK+AP8AgnD/AMnTftof9jmv/pdqtff9fAH/AATh&#10;/wCTpv20P+xzX/0u1WgD7/ooooAKKKKACiiigAooooAKKKKACiiigAooooAKKKKACiiigAooooAK&#10;KKKACiiigAooooAKKKKACiiigAooooAKKKKAPgD/AILV/wDJrPhb/sc7X/0hvq+/6+AP+C1f/JrP&#10;hb/sc7X/ANIb6vv+gAooooAKKKKACiiigAooooAoa9/af9h6j/Yv2T+2fs0n2L7fu+z+ftPl+bs+&#10;bZuxu284zjmvmT/jN7/q3/8A8rlfVVFAHxf8Tv8Ahs7/AIVr4s/tf/hRP9lf2Td/bPsX9tef5Pkv&#10;v8vd8u/bnGeM4zW3+wf/AG9/wyH8MPs32fyP7L+TPXHmv1r6D+NH/JHfHf8A2Ab/AP8ASd68Y/YB&#10;/wCTOPhZ/wBgr/2rJWkFdmc3ZHr3/FS/9O36Uf8AFS/9O36V0dFb8vmYc3kc5/xUv/Tt+lH/ABUv&#10;/Tt+ldHRRy+Yc3kcNp/9r/2xfeR5P2rjzd3T8KuarqWu6PptzfXT26W9uhkdgATgeg9ataL/AMjP&#10;q34fzrnPjrrH9n+DRZq2JL6ZYyO+xfmJ/MKPxrNfC3c0vqlY8jkk8KzSNI7XbOxLMxzyT3pv/FJ/&#10;9PX61ytFYG51X/FJ/wDT1+tdB4X8C6X4w806bbXTxR8PNI2xAfTJ6n6VQ+HPwvuvGUy3d1utdIRv&#10;mlxhpcdVT+p7V7pqmseHfhn4ZNzqN5Z6Dotou3zbiQRoPbJ6sfTkk+tWopLmk7IxqVFTTbZheGvB&#10;9/4Rt2i0y1tYS/35GO53+rHt7dKzviT8Tn+E/hm41zxJqFjZWsany4ywMtw/aONOrMfQdOpwATXz&#10;78Sv28b3xFqn/CNfCDQbjWdSnJjj1Ke2Z2Y+sNuBk+u58Y7rWd4H/Yn8YfFPWV8UfGfxJdtPLhv7&#10;NinEtyV6hGk5SJf9hAeD/Ca8apmTrN0svi5vvtFfPr8j5mpm8q8nSy+HtJfzfZXz6/I47wr4T8b/&#10;ALcnxCfxR4hEll4J0uTyooAxWMDIJgiPGXbgvJ246fKB9u+H/Duo+E9It9K0bT9O0zTrddsVtaxq&#10;iKPoO/v1NdD4Z8M6X4O0Gy0XRbKLTtLs4xFBbQjCoo/mSckk8kkk8mtOu3A4BYVOc5c1SXxS7/8A&#10;AOvAYJYOLnN81SWspd/TyOV1D/hIPsNz532fyfLbftxnbg5/Sq+h/wBt/wBlwfY/I+z/ADbd+M/e&#10;Of1zXTax/wAgi+/64P8A+gmqfhL/AJF+0/4H/wChtXpcuu57PN7uxU/4qX/p2/Sj/ipf+nb9K6Oi&#10;q5fMjm8jnP8Aipf+nb9KP+Kl/wCnb9K6Oijl8w5vI5z/AIqX/p2/Sj/ipf8Ap2/Sujoo5fMObyOc&#10;/wCKl/6dv0o/4qX/AKdv0ro6KOXzDm8jnP8Aipf+nb9Kyde/tf8A0T7b5P8Arf3ez+9713Nc54w/&#10;5h3/AF3FTKOm5cZa7B/xUv8A07fpR/xUv/Tt+ldHRVcvmRzeRzn/ABUv/Tt+lH/FS/8ATt+ldHRR&#10;y+Yc3kc5/wAVL/07fpR/xUv/AE7fpXR0UcvmHN5HOf8AFS/9O36Uf8VL/wBO36V0dFHL5hzeRzn/&#10;ABUv/Tt+lH/FS/8ATt+ldHRRy+Yc3kcNp/8Aa/8AbF95Hk/auPN3dPwrW/4qX/p2/SjRf+Rn1b8P&#10;510dRGOm5Upa7HOf8VL/ANO36Uf8VL/07fpXR0VfL5k83kc5/wAVL/07fpR/xUv/AE7fpXR0Ucvm&#10;HN5HOf8AFS/9O36Uf8VL/wBO36V0dFHL5hzeRzn/ABUv/Tt+lH/FS/8ATt+ldHRRy+Yc3kcrqH/C&#10;QfYbnzvs/k+W2/bjO3Bz+lV9D/tv+y4PsfkfZ/m278Z+8c/rmum1j/kEX3/XB/8A0E1T8Jf8i/af&#10;8D/9Dap5ddy+b3dip/xUv/Tt+lH/ABUv/Tt+ldHRVcvmRzeRzn/FS/8ATt+lH/FS/wDTt+ldHRRy&#10;+Yc3kc5/xUv/AE7fpR/xUv8A07fpXR0UcvmHN5HOf8VL/wBO36Uf8VL/ANO36V0dFHL5hzeRzn/F&#10;S/8ATt+lZOvf2v8A6J9t8n/W/u9n973rua5zxh/zDv8AruKmUdNy4y12D/ipf+nb9KP+Kl/6dv0r&#10;o6Krl8yObyOc/wCKl/6dv0o/4qX/AKdv0ro6KOXzDm8jnP8Aipf+nb9KP+Kl/wCnb9K6Oijl8w5v&#10;I5z/AIqX/p2/Sj/ipf8Ap2/Sujoo5fMObyOc/wCKl/6dv0o/4qX/AKdv0ro6KOXzDm8jhrf+1/8A&#10;hIrry/J+3eWPMz93bhen6Vrf8VL/ANO36UWP/I76h/1wH8kro6mMd9SpS8jnP+Kl/wCnb9KP+Kl/&#10;6dv0ro6Krl8yebyOc/4qX/p2/Sj/AIqX/p2/Sujoo5fMObyOc/4qX/p2/Sj/AIqX/p2/Sujoo5fM&#10;ObyOc/4qX/p2/Sj/AIqX/p2/Sujoo5fMObyOV1D/AISD7Dc+d9n8ny237cZ24Of0qvof9t/2XB9j&#10;8j7P823fjP3jn9c102sf8gi+/wCuD/8AoJqn4S/5F+0/4H/6G1Ty67l83u7FT/ipf+nb9KP+Kl/6&#10;dv0ro6Krl8yObyOc/wCKl/6dv0o/4qX/AKdv0ro6KOXzDm8jnP8Aipf+nb9KP+Kl/wCnb9K6Oijl&#10;8w5vI5z/AIqX/p2/Sj/ipf8Ap2/Sujoo5fMObyOc/wCKl/6dv0rJ17+1/wDRPtvk/wCt/d7P73vX&#10;c1znjD/mHf8AXcVMo6blxlrsH/FS/wDTt+lH/FS/9O36V0dFVy+ZHN5HOf8AFS/9O36Uf8VL/wBO&#10;36V0dFHL5hzeRzn/ABUv/Tt+lH/FS/8ATt+ldHRRy+Yc3kc5/wAVL/07fpR/xUv/AE7fpXR0Ucvm&#10;HN5HOf8AFS/9O36Uf8VL/wBO36V0dFHL5hzeRw1v/a//AAkV15fk/bvLHmZ+7twvT9K1v+Kl/wCn&#10;b9KLH/kd9Q/64D+SV0dTGO+pUpeRzn/FS/8ATt+lH/FS/wDTt+ldHRVcvmTzeRzn/FS/9O36Uf8A&#10;FS/9O36V0dFHL5hzeRzn/FS/9O36Uf8AFS/9O36V0dFHL5hzeRzn/FS/9O36Uf8AFS/9O36V0dFH&#10;L5hzeRzNx/wkXkSb/s+zad2MdMVs/D7/AJF1P+ujfzqe8/49J/8Acb+VQfD7/kXU/wCujfzrGorW&#10;NqbudLRRRWRqFFFFABRRRQAUUUUAFFFFABXwB8G/+UyXx2/7Ey2/9E6NX3/XwB8G/wDlMl8dv+xM&#10;tv8A0To1AH3/AEUUUAFFFFABRRRQAUUUUAFFFFABRRRQAUUUUAFFFFABRRRQAUUUUAFFFFABRRRQ&#10;AUUUUAFFFFABRRRQAUUUUAFFFFABRRRQAUUUUAFFFFABRRRQAUUUUAFFFFABRRRQAUUUUAFFFFAB&#10;RRRQAUUUUAfAHxk/5TJfAn/sTLn/ANE6zX3/AF8AfGT/AJTJfAn/ALEy5/8AROs19/0AFFFFABRR&#10;RQAUUUUAFFFFABRRRQAUUUUAcf8AGT/kkPjj/sBX3/pO9fE/7Jv/ABOvDv7J+nfeTS/DuqapKv8A&#10;vAxIT9GzX2x8ZP8AkkPjj/sBX3/pO9fE3/BOv/ifHwbdD5o/D/w9ttPI7LJPeSTZ+u0Y+lcmI15I&#10;d5R/B836HlZj70acO84/g+b9D7xooor2DoCiiigAooooAKKKKACsfTf+Rg1n/tj/AOgGtisfTf8A&#10;kYNZ/wC2P/oBpPdDWzNiiiimIKKKKACiiigAooooAKx/EX/MM/6/ov61sVj+Iv8AmGf9f0X9aUth&#10;x3NiiiimIKKKKACiiigDzH46fCm6+Iuj6dqWgXo0jxr4fnN7ouo44WTGGhf1jkAAP0HUZBn+Cfxg&#10;i+Kmh3UV7aHRvFukSfZNa0WXh7WccZAPWNsEqfqMnFej15X8S/gWvirxHH4v8Ma7deDPHMEPkLql&#10;moeK6jByI7mI8SrwOvIwOuAK8+rTnSqe3oq9/iXfzXmvxWnY86rSnSqe3oq9/iXfzXmvxWj6GD+x&#10;9/yTDVv+xi1L/wBHmvbLz/j0n/3G/lXzb4B+C/xu+Geh3Gn6J408KtDJdzXxhutOlZXkkfc2WHIB&#10;PoOK2J/j74w+Hqz2fxS8BXVpBsOzxD4WR77T245Lr9+IdfvZJ9O9cmFxCw1CFOvBxst2tPvV7fOx&#10;yYTErDUIU8RBxst2tPvV7fOx7d4d/wCQHZ/9c60q4/4V+PPD/wAQfCFpqHh3VrbVbVVCuYG+aNv7&#10;rqfmQ+zAGuwr2KcozgpRd0z2lONRc0HdMKKKKsoKKKKACiiigAooooAyLb/kZr3/AK4J/Otesi2/&#10;5Ga9/wCuCfzrXqYjYUUUVQgooooAKKKKACiiigDK1z/XaR/2EIf5mutrktc/12kf9hCH+Zrra5qn&#10;xHTT+EKKKKzNAooooAKKKKACiiigAooooAKKKKACvgD/AIJw/wDJ037aH/Y5r/6XarX3/XwB/wAE&#10;4f8Ak6b9tD/sc1/9LtVoA+/6KKKACiiigAooooAKKKKACiiigAooooAKKKKACiiigAooooAKKKKA&#10;CiiigAooooAKKKKACiiigAooooAKKKKACiiigD4A/wCC1f8Ayaz4W/7HO1/9Ib6vv+vgD/gtX/ya&#10;z4W/7HO1/wDSG+r7/oAKKKKACiiigAooooAKKKKACiiigDjfjR/yR3x3/wBgG/8A/Sd68Y/YB/5M&#10;4+Fn/YK/9qyV7P8AGj/kjvjv/sA3/wD6TvXjH7AP/JnHws/7BX/tWStae5lU2PoGiiiug5wooooA&#10;5zRf+Rn1b8P515H8fNY+2eKLawVspZwZYejvyf8Ax0JXrminHibVyeBxXzV4s1g694k1LUM5Wedm&#10;T/czhR+QFc8n7tjeK965k16h8MvhHJrxi1TWEaHTfvRQHhp/c+i/qf1qP4R/DU+IrhNX1KL/AIlc&#10;Lfu42H+vcf8Aso7+p49aX9oD9sTwz8EL59DtbR/EXiZYwzWVvIEhtsj5RK/JBxg7QCcdcZFc9WtS&#10;wtP2teVonNi8ZSwlN1KsrI9m8T+JtF+HfhW81jVrmHS9G06HfJIRhUUcBVA6knACjkkgCvhGzs/F&#10;H7fHxae7ujc6J8OdFcqoUj90h52r1DTyAAk8hRjqAA1yTwL8dP2xryyn8UhfCfgpZlmSGaIwRhem&#10;+OE5klbaThnO3k4Iya+2/h/4B0X4ZeE7Dw7oFoLTTbNNqjq8jfxO5/iZjyT/AE4ryGqmcTSlFxoL&#10;XXRzf+X9enzDVTOai5ouNBa66Ob/APkf69M74afB7wh8ItL+w+F9Fg0/coEtzjfcT+7yH5m55xnA&#10;7AV2dFFfSQpwpxUIKyXY+lp04UoqEFZLogoooqzQp6x/yCL7/rg//oJqn4S/5F+0/wCB/wDobVc1&#10;j/kEX3/XB/8A0E1T8Jf8i/af8D/9Dap+0V9k2KKKKokKKKKACiiigAooooAK5zxh/wAw7/ruK6Ou&#10;c8Yf8w7/AK7iplsVHc6OiiiqJCiiigAooooAKKKKACiiigDnNF/5GfVvw/nXR1zmi/8AIz6t+H86&#10;6OojsVLcKKKKskKKKKACiiigAooooAp6x/yCL7/rg/8A6Cap+Ev+RftP+B/+htVzWP8AkEX3/XB/&#10;/QTVPwl/yL9p/wAD/wDQ2qftFfZNiiiiqJCiiigAooooAKKKKACuc8Yf8w7/AK7iujrnPGH/ADDv&#10;+u4qZbFR3OjoooqiQooooAKKKKACiiigAooooA5yx/5HfUP+uA/kldHXOWP/ACO+of8AXAfySujq&#10;Y9SpBRRRVEhRRRQAUUUUAFFFFAFPWP8AkEX3/XB//QTVPwl/yL9p/wAD/wDQ2q5rH/IIvv8Arg//&#10;AKCap+Ev+RftP+B/+htU/aK+ybFFFFUSFFFFABRRRQAUUUUAFc54w/5h3/XcV0dc54w/5h3/AF3F&#10;TLYqO50dFFFUSFFFFABRRRQAUUUUAFFFFAHOWP8AyO+of9cB/JK6Oucsf+R31D/rgP5JXR1MepUg&#10;oooqiQooooAKKKKACiiigCG8/wCPSf8A3G/lUHw+/wCRdT/ro386nvP+PSf/AHG/lUHw+/5F1P8A&#10;ro386wqdDenszpaKKKxNgooooAKKKKACiiigAooooAK+APg3/wApkvjt/wBiZbf+idGr7/r4A+Df&#10;/KZL47f9iZbf+idGoA+/6KKKACiiigAooooAKKKKACiiigAooooAKKKKACiiigAooooAKKKKACii&#10;igAooooAKKKKACiiigAooooAKKKKACiiigAooooAKKKKACiiigAooooAKKKKACiiigAooooAKKKK&#10;ACiiigAooooAKKKKAPgD4yf8pkvgT/2Jlz/6J1mvv+vgD4yf8pkvgT/2Jlz/AOidZr7/AKACiiig&#10;AooooAKKKKACiiigAooooAKKKKAOP+Mn/JIfHH/YCvv/AEnevj3/AIJW6Qf+FN6lrZX/AI+l0+xD&#10;f9cLRTj/AMjfrX2F8ZP+SQ+OP+wFff8ApO9eFf8ABP3w2nhv9mDw2EAH2ua4mOP9mQwj9IRXLL3s&#10;TSj25n9yt/7ceTivexNGHbml9yt/7cfRtFFFeudIUUUUAFFFFABRRRQAVj6b/wAjBrP/AGx/9ANb&#10;FY+m/wDIwaz/ANsf/QDSe6GtmbFFFFMQUUUUAFFFFABRRRQAVj+Iv+YZ/wBf0X9a2Kx/EX/MM/6/&#10;ov60pbDjubFFFFMQUUUUAFFFFABRRRQAVDef8ek/+438qmqG8/49J/8Acb+VALc8V8Qfs26L4nW3&#10;8TeGdQu/AnjTysjWNFbyxM3pPF92UHv0J7k9Kg8IfHnV/BniC18G/F+yi0LWpm8rT/Edv/yDNV7D&#10;D/8ALKQ8ZVsDn+HIB9l8O/8AIDs/+udVvGXgvRPiD4du9D8QafDqemXS4khmHQ9mU9VYdmGCK82W&#10;FcH7XDPll1X2X6rv5rX12PPq4Vwm6uGfLLqvsv1XfzWvrsbdFfPkXh34q/ASOKDw05+KPgqHCppW&#10;oTLDq1lGOAsU33ZVA7MM8AAAc1o/8NA+Nf8AoiXiv/v9B/jTWNhHSrFxfazf3NJpkrHQjpVi4y7W&#10;b+5pNM9yorhvg58Uofi/4POvQ6ZcaPtu5rN7S6dWdHjba2SOOtdzXbTqRqwU4O6Z3U6kasFUg7ph&#10;RRRWhoFFFFAGRbf8jNe/9cE/nWvWRbf8jNe/9cE/nWvUxGwoooqhBRRRQAUUUUAFFFFAGVrn+u0j&#10;/sIQ/wAzXW1yWuf67SP+whD/ADNdbXNU+I6afwhRRRWZoFFFFABRRRQAUUUUAFFFFABRRRQAV8Af&#10;8E4f+Tpv20P+xzX/ANLtVr7/AK+AP+CcP/J037aH/Y5r/wCl2q0Aff8ARRRQAUUUUAFFFFABRRRQ&#10;AUUUUAFFFFABRRRQAUUUUAFFFFABRRRQAUUUUAFFFFABRRRQAUUUUAFFFFABRRRQAUUUUAfAH/Ba&#10;v/k1nwt/2Odr/wCkN9X3/XwB/wAFq/8Ak1nwt/2Odr/6Q31ff9ABRRRQAUUUUAFFFFABRRRQAUUU&#10;UAcb8aP+SO+O/wDsA3//AKTvXjH7AP8AyZx8LP8AsFf+1ZK9n+NH/JHfHf8A2Ab/AP8ASd68Q/YH&#10;1C1h/Y7+FqSXMMbjSuVZwCP3r1rT3Mqmx9E0VV/tWy/5/Lf/AL+r/jR/atl/z+W//f1f8a6LnPZl&#10;qiqv9q2X/P5b/wDf1f8AGj+1bL/n8t/+/q/40XCzOC8V6x/YVj4sug22Qw+VGe+5yFBH0zn8K8s+&#10;Gfw9m8bapvmDR6VbsDPKON5/uL7nv6D8Kp/tG/Grwn4J1CXTNS1QvcSTrPJZ2KiWYxhTjjIUZzxu&#10;Irxib44fFH9oCGPwj8MNFbwj4YX91Ldxz7XK9zNdEALnqVQbjkj5uleDiMyoUJez+Kf8q1f/AADz&#10;sVm2Hwr9lF89T+WOr/4HzPc/2nv2qtL+D2ht4V8GzW174wlX7MkdviRNNXGNzAceZ/dT8W4wGzf2&#10;Tv2VpPCbf8J94+ia/wDGV+TPDb3v7xrLccmRyc5mbOST93OOucaPwB/Y/wDB3wlvLTXtd1O38TeK&#10;4T5kczuBbWsnrGhOWYf329iApr6R/tWy/wCfy3/7+r/jUYfC1cTWWKxySa+GO6j5vu/69PPw+Dr4&#10;qssXjlZr4Y7qPm+7/r0tUVV/tWy/5/Lf/v6v+NH9q2X/AD+W/wD39X/Gvobn0NmWqKq/2rZf8/lv&#10;/wB/V/xo/tWy/wCfy3/7+r/jRcLMtUVV/tWy/wCfy3/7+r/jR/atl/z+W/8A39X/ABouFmN1j/kE&#10;X3/XB/8A0E1T8Jf8i/af8D/9Dan6tqVpJpd4q3ULM0LgKJASTtPvVXwvqFrDoVsklzDG43ZVnAI+&#10;Y1H2i/sm/RVX+1bL/n8t/wDv6v8AjR/atl/z+W//AH9X/GruRZlqiqv9q2X/AD+W/wD39X/Gj+1b&#10;L/n8t/8Av6v+NFwsy1RVX+1bL/n8t/8Av6v+NH9q2X/P5b/9/V/xouFmWqKq/wBq2X/P5b/9/V/x&#10;o/tWy/5/Lf8A7+r/AI0XCzLVc54w/wCYd/13FbP9q2X/AD+W/wD39X/GsDxXe29x9g8qeKTbMCdr&#10;g4HvUS2LjudTRVX+1bL/AJ/Lf/v6v+NH9q2X/P5b/wDf1f8AGruRZlqiqv8Aatl/z+W//f1f8aP7&#10;Vsv+fy3/AO/q/wCNFwsy1RVX+1bL/n8t/wDv6v8AjR/atl/z+W//AH9X/Gi4WZaoqr/atl/z+W//&#10;AH9X/Gj+1bL/AJ/Lf/v6v+NFwsy1RVX+1bL/AJ/Lf/v6v+NH9q2X/P5b/wDf1f8AGi4WZjaL/wAj&#10;Pq34fzro65bR723j8RapI08SxtjazOAD9DW//atl/wA/lv8A9/V/xqI7Fy3LVFVf7Vsv+fy3/wC/&#10;q/40f2rZf8/lv/39X/GruRZlqiqv9q2X/P5b/wDf1f8AGj+1bL/n8t/+/q/40XCzLVFVf7Vsv+fy&#10;3/7+r/jR/atl/wA/lv8A9/V/xouFmWqKq/2rZf8AP5b/APf1f8aP7Vsv+fy3/wC/q/40XCzG6x/y&#10;CL7/AK4P/wCgmqfhL/kX7T/gf/obU/VtStJNLvFW6hZmhcBRICSdp96q+F9QtYdCtkkuYY3G7Ks4&#10;BHzGo+0X9k36Kq/2rZf8/lv/AN/V/wAaP7Vsv+fy3/7+r/jV3Isy1RVX+1bL/n8t/wDv6v8AjR/a&#10;tl/z+W//AH9X/Gi4WZaoqr/atl/z+W//AH9X/Gj+1bL/AJ/Lf/v6v+NFwsy1RVX+1bL/AJ/Lf/v6&#10;v+NH9q2X/P5b/wDf1f8AGi4WZarnPGH/ADDv+u4rZ/tWy/5/Lf8A7+r/AI1geK723uPsHlTxSbZg&#10;TtcHA96iWxcdzqaKq/2rZf8AP5b/APf1f8aP7Vsv+fy3/wC/q/41dyLMtUVV/tWy/wCfy3/7+r/j&#10;R/atl/z+W/8A39X/ABouFmWqKq/2rZf8/lv/AN/V/wAaP7Vsv+fy3/7+r/jRcLMtUVV/tWy/5/Lf&#10;/v6v+NH9q2X/AD+W/wD39X/Gi4WZaoqr/atl/wA/lv8A9/V/xo/tWy/5/Lf/AL+r/jRcLMxrH/kd&#10;9Q/64D+SV0dcrZ3tuvjK+lM8QiaEASFxtJwnf8DXQf2rZf8AP5b/APf1f8aiPUuRaoqr/atl/wA/&#10;lv8A9/V/xo/tWy/5/Lf/AL+r/jV3Isy1RVX+1bL/AJ/Lf/v6v+NH9q2X/P5b/wDf1f8AGi4WZaoq&#10;r/atl/z+W/8A39X/ABo/tWy/5/Lf/v6v+NFwsy1RVX+1bL/n8t/+/q/40f2rZf8AP5b/APf1f8aL&#10;hZjdY/5BF9/1wf8A9BNU/CX/ACL9p/wP/wBDan6tqVpJpd4q3ULM0LgKJASTtPvVXwvqFrDoVskl&#10;zDG43ZVnAI+Y1H2i/sm/RVX+1bL/AJ/Lf/v6v+NH9q2X/P5b/wDf1f8AGruRZlqiqv8Aatl/z+W/&#10;/f1f8aP7Vsv+fy3/AO/q/wCNFwsy1RVX+1bL/n8t/wDv6v8AjR/atl/z+W//AH9X/Gi4WZaoqr/a&#10;tl/z+W//AH9X/Gj+1bL/AJ/Lf/v6v+NFwsy1XOeMP+Yd/wBdxWz/AGrZf8/lv/39X/GsDxXe29x9&#10;g8qeKTbMCdrg4HvUS2LjudTRVX+1bL/n8t/+/q/40f2rZf8AP5b/APf1f8au5FmWqKq/2rZf8/lv&#10;/wB/V/xo/tWy/wCfy3/7+r/jRcLMtUVV/tWy/wCfy3/7+r/jR/atl/z+W/8A39X/ABouFmWqKq/2&#10;rZf8/lv/AN/V/wAaP7Vsv+fy3/7+r/jRcLMtUVV/tWy/5/Lf/v6v+NH9q2X/AD+W/wD39X/Gi4WZ&#10;jWP/ACO+of8AXAfySujrlbO9t18ZX0pniETQgCQuNpOE7/ga6D+1bL/n8t/+/q/41Eepci1RVX+1&#10;bL/n8t/+/q/40f2rZf8AP5b/APf1f8au5FmWqKq/2rZf8/lv/wB/V/xo/tWy/wCfy3/7+r/jRcLM&#10;tUVV/tWy/wCfy3/7+r/jR/atl/z+W/8A39X/ABouFmWqKq/2rZf8/lv/AN/V/wAaP7Vsv+fy3/7+&#10;r/jRcLMkvP8Aj0n/ANxv5VB8Pv8AkXU/66N/Om3WqWbWswF3ASUYACRfT6074ff8i6n/AF0b+dYV&#10;OhvT6nS0UUVibBRRRQAUUUUAFFFFABRRRQAV8AfBv/lMl8dv+xMtv/ROjV9/18AfBv8A5TJfHb/s&#10;TLb/ANE6NQB9/wBFFFABRRRQAUUUUAFFFFABRRRQAUUUUAFFFFABRRRQAUUUUAFFFFABRRRQAUUU&#10;UAFFFFABRRRQAUUUUAFFFFABRRRQAUUUUAFFFFABRRRQAUUUUAFFFFABRRRQAUUUUAFFFFABRRRQ&#10;AUUUUAFFFFAHwB8ZP+UyXwJ/7Ey5/wDROs19/wBfAHxk/wCUyXwJ/wCxMuf/AETrNff9ABRRRQAU&#10;UUUAFFFFABRRRQAUUUUAFc38Rvh14e+LXgnVfCPivT/7V8PapGIryz86SHzVDBgN8bK4+ZQeCOld&#10;JRQB8R/Gj/gmx+zj4T+DvjvXNK+HX2XVNM0G/vbSf+3NSfy5o7d3RtrXBU4ZQcEEHHIrzf8AY1/Y&#10;V+CHxp/Zn8D+NfGnguTXfE+rW88l7qEus38bTMtxKikqk6qPlRRwB0r7l/aEgkuvgH8SoYlLyyeG&#10;dTRFHUk2sgArxj/gnXBJb/sW/C9ZFKMbKdwD6NdTMD+IIP41pTinK7RlU79TJ/4difsz/wDRNf8A&#10;yvan/wDJNH/DsT9mf/omv/le1P8A+Sa+pKK6OVdjDmfc+W/+HYn7M/8A0TX/AMr2p/8AyTR/w7E/&#10;Zn/6Jr/5XtT/APkmvqSijlXYOZ9z5b/4difsz/8ARNf/ACvan/8AJNH/AA7E/Zn/AOia/wDle1P/&#10;AOSa+pKKOVdg5n3Plv8A4difsz/9E1/8r2p//JNH/DsT9mf/AKJr/wCV7U//AJJr6koo5V2Dmfc+&#10;W/8Ah2J+zP8A9E1/8r2p/wDyTXgnwd/YT+Bvir9qr9obwdqngj7V4c8Kf8I7/Y1l/a18n2X7VYvL&#10;cfOs4d9zqD87NjGBgcV+j9fOXwP8I61o/wC2H+0zrt9plza6PrP/AAjP9nXssZEV15OnyJL5Z/i2&#10;sQD6E1LitNClJ66mR/w7E/Zn/wCia/8Ale1P/wCSaP8Ah2J+zP8A9E1/8r2p/wDyTX1JRVcq7E8z&#10;7ny3/wAOxP2Z/wDomv8A5XtT/wDkmj/h2J+zP/0TX/yvan/8k19SUUcq7BzPufLf/DsT9mf/AKJr&#10;/wCV7U//AJJo/wCHYn7M/wD0TX/yvan/APJNfUlFHKuwcz7ny3/w7E/Zn/6Jr/5XtT/+SaP+HYn7&#10;M/8A0TX/AMr2p/8AyTX1JRRyrsHM+58t/wDDsT9mf/omv/le1P8A+Sa8E/a1/YT+Bvwx/wCFM/8A&#10;CNeCP7N/4SH4laL4f1P/AIm19L9osZ/O86H95O23dsX5lwwxwRX6P185ftn+Eda8Xf8ACiv7F0y5&#10;1P8Asz4qaFqd79mjLfZ7WPz/ADJn9EXcMn3qZRVtioyd9zI/4difsz/9E1/8r2p//JNH/DsT9mf/&#10;AKJr/wCV7U//AJJr6koquVdieZ9z5b/4difsz/8ARNf/ACvan/8AJNH/AA7E/Zn/AOia/wDle1P/&#10;AOSa+pKKOVdg5n3Plv8A4difsz/9E1/8r2p//JNH/DsT9mf/AKJr/wCV7U//AJJr6koo5V2Dmfc+&#10;W/8Ah2J+zP8A9E1/8r2p/wDyTR/w7E/Zn/6Jr/5XtT/+Sa+pKKOVdg5n3Plv/h2J+zP/ANE1/wDK&#10;9qf/AMk1z3xE/wCCbP7OWhfD/wAT6lY/DryL2z0u6uIJf7c1JtkiRMytg3BBwQOCMV9i1zXxMsbj&#10;VPhv4rs7WJp7q40m7hiiXq7tC4VR7kkUuVdh8z7nxD+yL+wB8Bfih+zZ4A8VeJvAf9p69qmnCe8u&#10;/wC2L+LzX3sM7I51UcAcAAV6/wD8OxP2Z/8Aomv/AJXtT/8Akmu3/Yp8O6p4S/ZU+Gmka1YXGl6p&#10;a6Uqz2d0hSWJi7HaynkHBHB5Fe20oxVloNyd9z5b/wCHYn7M/wD0TX/yvan/APJNQ3n/AATP/Zjs&#10;bSe5m+G+yGFGkdv7e1PhQMk/8fPoK+qq4L4+a5/wjfwT8cagG2vHo9ysbejtGUT/AMeYVFWUadOU&#10;2tk2Y1arp05Tb2TZ8q/s/wD7A/wS+K3wh8PeKfGXgb+0tb1BJWMn9rX0IWFZnWFAsc6rgRqvOMnu&#10;TXof/DsT9mf/AKJr/wCV7U//AJJr3D4K6H/wjPwh8F6Zt2vbaPapIP8Ab8pS/wD48TXaVjhKSp4e&#10;nBrVJfkYYOMqWGpwb2S/I+W/+HYn7M//AETX/wAr2p//ACTR/wAOxP2Z/wDomv8A5XtT/wDkmvqS&#10;iuvlXY6+Z9z5b/4difsz/wDRNf8Ayvan/wDJNH/DsT9mf/omv/le1P8A+Sa+pKKOVdg5n3Pzc8G/&#10;sK/A/Vv21PiJ4DuvBHm+FNJ8NafqFlp/9rXw8qeV8SP5gn3tkdmYgdgK9/8A+HYn7M//AETX/wAr&#10;2p//ACTWn4F8H63Z/t5fE/xHPpdzFoN54U0u3t9RaMiGWVXbcit0LDacjtxnqM/SNSorsVKT7ny3&#10;/wAOxP2Z/wDomv8A5XtT/wDkmj/h2J+zP/0TX/yvan/8k19SUVXKuxPM+58t/wDDsT9mf/omv/le&#10;1P8A+SaP+HYn7M//AETX/wAr2p//ACTX1JRRyrsHM+58t/8ADsT9mf8A6Jr/AOV7U/8A5Jo/4dif&#10;sz/9E1/8r2p//JNfUlFHKuwcz7ny3/w7E/Zn/wCia/8Ale1P/wCSaP8Ah2J+zP8A9E1/8r2p/wDy&#10;TX1JRRyrsHM+5+fH7QX7Hnwi/Z58X/s++I/h94SPh/Wbr4r+H9Omuhqd5cbrd3ldk2zTOoy0aHIG&#10;eMZwTn9H6+Xf2yfCOteLpvgN/YumXOp/2Z8VtB1O9+zRlvs9rH5/mTP6Iu4ZPvX1FXPPc6IaoKKK&#10;KzNAooooAKKKKACiiigAooooAKKKKACvgD/gnD/ydN+2h/2Oa/8Apdqtff8AXwB/wTh/5Om/bQ/7&#10;HNf/AEu1WgD7/ooooAKKKKACiiigAooooAKKKKACiiigAooooAKKKKACiiigAooooAKKKKACiiig&#10;AooooAKKKKACiiigAooooAKKKKAPgD/gtX/yaz4W/wCxztf/AEhvq+/6+AP+C1f/ACaz4W/7HO1/&#10;9Ib6vv8AoAKKKKACiiigAooooAKKKKAKGvaHZeJ9D1HR9Tg+06bqFtJaXUO9k8yKRSjruUgjKkjI&#10;IPpXzJ/w64/Zi/6Jn/5X9U/+Sa+qqKAPi/4nf8E0P2bfDvw18Warp/w4+z39jpN3dW839uak2yRI&#10;XZWw1yQcEA4IIryr9kX/AIJ8/An4q/s2+AvFniXwdNf67qun+fd3K6veRCR/Mdc7ElCjgDoBX3n8&#10;aP8Akjvjv/sA3/8A6TvXjH7AP/JnHws/7BX/ALVkrSmk3qZ1G0tDkv8Ah1x+zb/0Idx/4PL/AP8A&#10;j1H/AA64/Zt/6EO4/wDB5f8A/wAer6uorflj2MOaXc+Uf+HXH7Nv/Qh3H/g8v/8A49R/w64/Zt/6&#10;EO4/8Hl//wDHq+rqKOWPYOaXc/Or4C/sh/DDUf2oP2gvh++jXUXhHwqdEbS9Ph1K4UxNdWReYmXf&#10;5hJZAR83GT7Y9qn/AOCX/wCzldTPLN4HuppXOWkk17UGYn1JM9afwH8I61o/7ZX7S2u32mXNro+s&#10;/wDCPf2deyxkRXXk2TpL5Z/i2sQD6E19MVhToUotzjFJvfzM1ThTm5wik5bvv6nyj/w64/Zt/wCh&#10;DuP/AAeX/wD8eo/4dcfs2/8AQh3H/g8v/wD49X1dRW/LHsac0u58o/8ADrj9m3/oQ7j/AMHl/wD/&#10;AB6j/h1x+zb/ANCHcf8Ag8v/AP49X1dRRyx7BzS7nyj/AMOuP2bf+hDuP/B5f/8Ax6j/AIdcfs2/&#10;9CHcf+Dy/wD/AI9X1dRRyx7BzS7nyj/w64/Zt/6EO4/8Hl//APHqP+HXH7Nv/Qh3H/g8v/8A49X1&#10;dRRyx7BzS7nxf8Rv+CaH7O/h34e+KNVsfA80V7Y6XdXUEh1q+YLIkLMpwZsHkDg1wX7Iv/BPn4E/&#10;FX9m3wF4s8S+Dpr/AF3VdP8APu7ldXvIhI/mOudiShRwB0Ar7k+KllPqXww8X2lrE01zcaPeRRRr&#10;1d2gcAD3JIrzf9iLw7qfhP8AZR+Guk6zYT6ZqlrpmyezukKSxN5jnaynkHBHB5FTyrm2K5nynBf8&#10;OuP2bf8AoQ7j/wAHl/8A/HqP+HXH7Nv/AEIdx/4PL/8A+PV9XUVXLHsTzS7nyj/w64/Zt/6EO4/8&#10;Hl//APHqP+HXH7Nv/Qh3H/g8v/8A49X1dRRyx7BzS7nyj/w64/Zt/wChDuP/AAeX/wD8eo/4dcfs&#10;2/8AQh3H/g8v/wD49X1dRRyx7BzS7nyj/wAOuP2bf+hDuP8AweX/AP8AHqP+HXH7Nv8A0Idx/wCD&#10;y/8A/j1fV1FHLHsHNLufKP8Aw64/Zt/6EO4/8Hl//wDHq+f/ANrr9hH4J/Cn/hTn/CNeEpbH/hIf&#10;iJpOg6lu1W7l86ym83zYhvlO3dtX5lwwxwRX6XV8z/tu+Eda8Xf8KM/sXTLnU/7M+J2jane/Zoy3&#10;2e1j83zJn9EXcMn3qZRVioydzJ/4dcfs2/8AQh3H/g8v/wD49R/w64/Zt/6EO4/8Hl//APHq+rqK&#10;rlj2J5pdz5R/4dcfs2/9CHcf+Dy//wDj1H/Drj9m3/oQ7j/weX//AMer6uoo5Y9g5pdz5R/4dcfs&#10;2/8AQh3H/g8v/wD49R/w64/Zt/6EO4/8Hl//APHq+rqKOWPYOaXc+Uf+HXH7Nv8A0Idx/wCDy/8A&#10;/j1H/Drj9m3/AKEO4/8AB5f/APx6vq6ijlj2Dml3PlH/AIdcfs2/9CHcf+Dy/wD/AI9R/wAOuP2b&#10;f+hDuP8AweX/AP8AHq+rqKOWPYOaXc/NH4NfsI/BPxd+1X+0D4L1TwlLceHfCf8AYX9j2q6rdobf&#10;7RZvJPlxKGfc4B+YnHQYHFfQH/Drj9m3/oQ7j/weX/8A8erW+A/hHWtH/bK/aW12+0y5tdH1n/hH&#10;v7OvZYyIrrybJ0l8s/xbWIB9Ca+mKmMVYqUnc+Uf+HXH7Nv/AEIdx/4PL/8A+PUf8OuP2bf+hDuP&#10;/B5f/wDx6vq6iq5Y9ieaXc+Uf+HXH7Nv/Qh3H/g8v/8A49R/w64/Zt/6EO4/8Hl//wDHq+rqKOWP&#10;YOaXc+Uf+HXH7Nv/AEIdx/4PL/8A+PUf8OuP2bf+hDuP/B5f/wDx6vq6ijlj2Dml3PlH/h1x+zb/&#10;ANCHcf8Ag8v/AP49R/w64/Zt/wChDuP/AAeX/wD8er6uoo5Y9g5pdz4v+I3/AATQ/Z38O/D3xRqt&#10;j4HmivbHS7q6gkOtXzBZEhZlODNg8gcGuC/ZF/4J8/An4q/s2+AvFniXwdNf67qun+fd3K6veRCR&#10;/Mdc7ElCjgDoBX3J8VLKfUvhh4vtLWJprm40e8iijXq7tA4AHuSRXm/7EXh3U/Cf7KPw10nWbCfT&#10;NUtdM2T2d0hSWJvMc7WU8g4I4PIqeVc2xXM+U4L/AIdcfs2/9CHcf+Dy/wD/AI9R/wAOuP2bf+hD&#10;uP8AweX/AP8AHq+rqKrlj2J5pdz5R/4dcfs2/wDQh3H/AIPL/wD+PUf8OuP2bf8AoQ7j/wAHl/8A&#10;/Hq+rqKOWPYOaXc+Uf8Ah1x+zb/0Idx/4PL/AP8Aj1H/AA64/Zt/6EO4/wDB5f8A/wAer6uoo5Y9&#10;g5pdz5R/4dcfs2/9CHcf+Dy//wDj1H/Drj9m3/oQ7j/weX//AMer6uoo5Y9g5pdz5R/4dcfs2/8A&#10;Qh3H/g8v/wD49Xz/APtdfsI/BP4U/wDCnP8AhGvCUtj/AMJD8RNJ0HUt2q3cvnWU3m+bEN8p27tq&#10;/MuGGOCK/S6vmf8Abd8I614u/wCFGf2Lplzqf9mfE7RtTvfs0Zb7Pax+b5kz+iLuGT71MoqxUZO5&#10;k/8ADrj9m3/oQ7j/AMHl/wD/AB6j/h1x+zb/ANCHcf8Ag8v/AP49X1dRVcsexPNLufKP/Drj9m3/&#10;AKEO4/8AB5f/APx6j/h1x+zb/wBCHcf+Dy//APj1fV1FHLHsHNLufKP/AA64/Zt/6EO4/wDB5f8A&#10;/wAeo/4dcfs2/wDQh3H/AIPL/wD+PV9XUUcsewc0u58o/wDDrj9m3/oQ7j/weX//AMeo/wCHXH7N&#10;v/Qh3H/g8v8A/wCPV9XUUcsewc0u58o/8OuP2bf+hDuP/B5f/wDx6j/h1x+zb/0Idx/4PL//AOPV&#10;9XUUcsewc0u5+aHgz9hH4Kax+2p8RPh9deEpZPCmkeG7DULOzGq3YaOeRgHbzBLuOc9CSB2r6B/4&#10;dcfs2/8AQh3H/g8v/wD49Wr4C8I61Z/t+/FHxFPplzFoV54U023t9QaMiGWRWG5FboWGOR2yM9Rn&#10;6ZqYxWpUpM+Uf+HXH7Nv/Qh3H/g8v/8A49R/w64/Zt/6EO4/8Hl//wDHq+rqKrlj2J5pdz5R/wCH&#10;XH7Nv/Qh3H/g8v8A/wCPUf8ADrj9m3/oQ7j/AMHl/wD/AB6vq6ijlj2Dml3PlH/h1x+zb/0Idx/4&#10;PL//AOPUf8OuP2bf+hDuP/B5f/8Ax6vq6ijlj2Dml3PlH/h1x+zb/wBCHcf+Dy//APj1H/Drj9m3&#10;/oQ7j/weX/8A8er6uoo5Y9g5pdz4v+I3/BND9nfw78PfFGq2PgeaK9sdLurqCQ61fMFkSFmU4M2D&#10;yBwa4L9kX/gnz8Cfir+zb4C8WeJfB01/ruq6f593crq95EJH8x1zsSUKOAOgFfcnxUsp9S+GHi+0&#10;tYmmubjR7yKKNeru0DgAe5JFeb/sReHdT8J/so/DXSdZsJ9M1S10zZPZ3SFJYm8xztZTyDgjg8ip&#10;5VzbFcz5Tgv+HXH7Nv8A0Idx/wCDy/8A/j1H/Drj9m3/AKEO4/8AB5f/APx6vq6iq5Y9ieaXc+Uf&#10;+HXH7Nv/AEIdx/4PL/8A+PUf8OuP2bf+hDuP/B5f/wDx6vq6ijlj2Dml3PlH/h1x+zb/ANCHcf8A&#10;g8v/AP49R/w64/Zt/wChDuP/AAeX/wD8er6uoo5Y9g5pdz5R/wCHXH7Nv/Qh3H/g8v8A/wCPUf8A&#10;Drj9m3/oQ7j/AMHl/wD/AB6vq6ijlj2Dml3PlH/h1x+zb/0Idx/4PL//AOPV8/8A7XX7CPwT+FP/&#10;AApz/hGvCUtj/wAJD8RNJ0HUt2q3cvnWU3m+bEN8p27tq/MuGGOCK/S6vmf9t3wjrXi7/hRn9i6Z&#10;c6n/AGZ8TtG1O9+zRlvs9rH5vmTP6Iu4ZPvUyirFRk7mT/w64/Zt/wChDuP/AAeX/wD8eo/4dcfs&#10;2/8AQh3H/g8v/wD49X1dRVcsexPNLufKP/Drj9m3/oQ7j/weX/8A8eo/4dcfs2/9CHcf+Dy//wDj&#10;1fV1FHLHsHNLufKP/Drj9m3/AKEO4/8AB5f/APx6j/h1x+zb/wBCHcf+Dy//APj1fV1FHLHsHNLu&#10;fKP/AA64/Zt/6EO4/wDB5f8A/wAeo/4dcfs2/wDQh3H/AIPL/wD+PV9XUUcsewc0u58o/wDDrj9m&#10;3/oQ7j/weX//AMeo/wCHXH7Nv/Qh3H/g8v8A/wCPV9XUUcsewc0u5+aHgz9hH4Kax+2p8RPh9deE&#10;pZPCmkeG7DULOzGq3YaOeRgHbzBLuOc9CSB2r6B/4dcfs2/9CHcf+Dy//wDj1avgLwjrVn+378Uf&#10;EU+mXMWhXnhTTbe31BoyIZZFYbkVuhYY5HbIz1GfpmpjFalSkz5R/wCHXH7Nv/Qh3H/g8v8A/wCP&#10;Uf8ADrj9m3/oQ7j/AMHl/wD/AB6vq6iq5Y9ieaXc+Uf+HXH7Nv8A0Idx/wCDy/8A/j1H/Drj9m3/&#10;AKEO4/8AB5f/APx6vq6ijlj2Dml3PlH/AIdcfs2/9CHcf+Dy/wD/AI9R/wAOuP2bf+hDuP8AweX/&#10;AP8AHq+rqKOWPYOaXc+Uf+HXH7Nv/Qh3H/g8v/8A49R/w64/Zt/6EO4/8Hl//wDHq+rqKOWPYOaX&#10;c+Tbj/gl3+zdFBI48Bz5VSRnXL/0/wCu9bP/AASxYt+w18PCSSfM1Ic+2oXNfSd5/wAek/8AuN/K&#10;vA/+CbnhHWvAf7HPgfQvEOmXOj6xayah59leRlJY919O65U9Mqyn6EVjUSVrG1Nt7n01RRRWRqFF&#10;FFABRRRQAUUUUAFFFFABXwB8G/8AlMl8dv8AsTLb/wBE6NX3/XwB8G/+UyXx2/7Ey2/9E6NQB9/0&#10;UUUAFFFFABRRRQAUUUUAFFFFABRRRQAUUUUAFFFFABRRRQAUUUUAFFFFABRRRQAUUUUAFFFFABRR&#10;RQAUUUUAFFFFABRRRQAUUUUAFFFFABRRRQAUUUUAFFFFABRRRQAUUUUAFFFFABRRRQAUUUUAfAHx&#10;k/5TJfAn/sTLn/0TrNff9fAHxk/5TJfAn/sTLn/0TrNff9ABRRRQAUUUUAFFFFABRRRQAUUUUAFF&#10;FFAHH/GT/kkPjj/sBX3/AKTvXi/7Av8AyZz8K/8AsEj/ANGvXtHxk/5JD44/7AV9/wCk714v+wL/&#10;AMmc/Cv/ALBI/wDRr1rT3Mqmx9AUUUV0HOFFFFABRRRQAUUUUAFY+m/8jBrP/bH/ANANedftKfHq&#10;+/Z/8I6frOn+Ate+INxeXf2QafoETSSRfu2fzH2qxCfLtzjqwr88fgP+0Z8QPjh/wU88G33inS9U&#10;8DwywXduPCc8s6LDCml3Tx+YjhN7Fjv3FB1GBwKiT1RcY6Nn610UUVZAUUUUAFFFFABRRRQAVj+I&#10;v+YZ/wBf0X9a85/asj+Jtz8FdVtfhBI0Hju5uLWC0mXyh5UbTIJnJlBVQI95z1HbnFfFV5/wTd+O&#10;XiS0tNV8aftIar/wkU86KsFu95eQxO392Vp4yoGB92P6dKiT8i4rrc/TOivzD/ZX/aE+Ln7Ov7Vs&#10;X7PXxh12bxVp19KLWw1K7ma4kikdC9vJFM/zvFJwm18lSRjbtIP6eVSdyWrBRRRTEFFFFABRRRQA&#10;VDef8ek/+438qmr8ydJ/Yv8A2rfj9YtrnxW+Nt94KjuE85dGs5pJmj74e3geGBD06MxHfBqW7FRV&#10;z9JPDv8AyA7P/rnWlX4+fFTw9+0H/wAE45fC/jTS/ihd+NvBWo3QtHtdQeY25lwz+TNbSO4XeiOQ&#10;8bbvlblcDP6u/DPx1afE/wCHPhjxfYRtDZ69plvqUULtuaNZY1fYT6ruwfcUoyvoOUbanTV4h+2L&#10;K9z8FZtDiYrP4g1Sw0mPb1y9wjED6hDXt9eHftBf8Tr4lfBTw3jcLjxG+rFPUWcLSZ/DfXHj/wDd&#10;px/m0/8AAnb9TzMw/wB2nH+b3f8AwJ2/U9uijWGNI41CogCqo6ADoKfRRXeegFFFFABRRRQBkW3/&#10;ACM17/1wT+da9flv+31+1l4o+JGueMfh78Gbm5fR/DVk154u8SadKYwiwthoElGMKHKqSpy7fKPl&#10;Dbvov/glfrmpeIf2SNMvNV1C61O8bVb5TcXkzSyECQYG5iTgVnGWtjSUdLn17RRRWhmFFFFABRRR&#10;QAUUV5l+0/eT6f8As0/Fq6tZpLa5g8I6tLFNC5R43WzlKsrDkEEAgigDuNc/12kf9hCH+Zrra/ET&#10;9kH9k/xx+1h8Mp/F7fHDxB4Y+z+Im0MWZinvOVhhl87f9qjx/rsbcfw5zzgfT2lf8EnfHOm6pZ3b&#10;/tOeIbhLeZJWhbSpwHCsDtP+nnrjHSuWTu7nVFWVj9HaKKKgsKKKKACiiigAooooAKKKKACiiigA&#10;r4A/4Jw/8nTftof9jmv/AKXarX3/AF8Af8E4f+Tpv20P+xzX/wBLtVoA+/6KKKACiiigAooooAKK&#10;KKACiiigAooooAKKKKACiiigAooooAKKKKACiiigAooooAKKKKACiiigAooooAKKKKACiiigD4A/&#10;4LV/8ms+Fv8Asc7X/wBIb6vv+vgD/gtX/wAms+Fv+xztf/SG+r7/AKACiiigAooooAKKKKACiiig&#10;AooooA4340f8kd8d/wDYBv8A/wBJ3rxj9gH/AJM4+Fn/AGCv/aslez/Gj/kjvjv/ALAN/wD+k714&#10;x+wD/wAmcfCz/sFf+1ZK1p7mVTY+gaKKK6DnCiivg/8A4KK/tXeNfBPinwn8FvhPK9t478VeUZtQ&#10;t8efbxyymKGKInhHdlbL9VUAjBOQm7K40rux9m6L/wAjPq34fzro6/LG4/4J6/tAeG9N1LxHoHx6&#10;1fUPiBYQ/aW0+K6u4xcyAZMSXLTEuTjA3xhW4BwDX0p/wTi/a11T9pr4X6nY+LHSTxv4Xljtr+dY&#10;xH9rhkDeVOUGArko6sAAMrnA3YEQfQuUep9dUUUVoZhRRRQAUUUUAFFFFAFPWP8AkEX3/XB//QTV&#10;Pwl/yL9p/wAD/wDQ2q5rH/IIvv8Arg//AKCap+Ev+RftP+B/+htU/aK+ybFFFFUSFFFFABRRRQAU&#10;UUUAFc54w/5h3/XcVwn7VkfxNufgrqtr8IJGg8d3NxawWky+UPKjaZBM5MoKqBHvOeo7c4r4k1T/&#10;AIJx/HHxBa2uq+Nf2jtUbxFM+RBbveXkMTnssrTxkAcfdj7cVnN6WNILW5+nNFfmH+yv+0J8XP2d&#10;f2rYv2evjDrs3irTr6UWthqV3M1xJFI6F7eSKZ/neKThNr5KkjG3aQf08q07kNWCiiimIKKKKACi&#10;iigAooooA5zRf+Rn1b8P510dc5ov/Iz6t+H866OojsVLcKKKKskKKKKACiiigAooooAp6x/yCL7/&#10;AK4P/wCgmqfhL/kX7T/gf/obVgfGj4oeHPg78Mdf8WeKr9dO0extm3vjc8jsNqRov8TsxAA9T2GT&#10;X4w/EL48/Fz4m/Gj4beNNbutV8L+E/EOqQp4e0m3vHih+xR3aox2qRv3OzZdh8xBx8oUDOUrM0jH&#10;mifurRRRWhmFFFFABRRRQAUUUUAFc54w/wCYd/13FdHXOeMP+Yd/13FTLYqO50dFFFUSFFFFABRR&#10;RQAUUUUAFFFfPH7bH7W2n/sl/DGLVI7aLVfFmrSm10XS5GIWRwAXlkxz5cYIzjksyLxu3AbtqCV9&#10;D2Sx/wCR31D/AK4D+SV0dfl34U/ZG/aU/aivH8SfE74x6l8Prm/iF3FotlHK5gjIUorW8UsMcRwV&#10;4yzcDd82RX2d+yL+z34l/Zw8Fa14d8R+P7v4hG51I3dpfXiyo0MRjRfL2PJJt+ZS2A2PmrOLNJJd&#10;z3aiiitDMKKKKACiiigAooooAp6x/wAgi+/64P8A+gmqfhL/AJF+0/4H/wChtVzWP+QRff8AXB//&#10;AEE1T8Jf8i/af8D/APQ2qftFfZNiiiiqJCiiigAooooAKKKKACuc8Yf8w7/ruK4n9qb48W/7NvwN&#10;8SePJbRdQurFEisrJ22rPcyuI41J/ugtubHO1WxzXwX8Kv2ePi/+2N4J0v4p/Ez4z+INGsteuJG0&#10;vQ9Fdo44YldkEgQOI4wSGAAUsV2ktzis5vSxpBa3P1Nor8rdQ+Inxd/4Jt/tAeFPDPi7x9efEj4U&#10;eI2XbJq0jvLBD5gSRkDs7RSRb1barFHB6An5P1Sq07kNWCiiimIKKKKACiiigAooooA5yx/5HfUP&#10;+uA/kldHXOWP/I76h/1wH8kro6mPUqQUUUVRIUUUUAFFFFABRWX4q1tvDPhfWNYSyn1J9Ps5rtbO&#10;1XdLOY0LeWg7s2MD3Ir8iv26v26viZ8UPBunaHZ/DnxT8JfDwv1mfVNR+0W9xeyKj7Yg3loqrgli&#10;oLElQcgA5mUlEqMXI/YO8/49J/8Acb+VQfD7/kXU/wCujfzrC8AyvP8AC7w5JI7SSPo1szOxyWJg&#10;XJJ7mvlb9uj9sDVv2YvgroukeDyq+OvFVxPBY3DRiQ2UKbRJMqHIaTLoqAgjJJwduDlU6GtPqfdd&#10;Fflzov8AwTX/AGiPFPhWHxbrf7RGs6V4/uIftS6W91eSLDIw3CN7tZwUIzg7I2CnOMivU/8Agm5+&#10;1l42+IXiHxj8Gfi1M9z8QPCLSlL242+fPFFKIZo5SvDvG5TDjllbJyVLHE2PvOiiigAooooAKKKK&#10;ACiiigAr4A+Df/KZL47f9iZbf+idGr7/AK+APg3/AMpkvjt/2Jlt/wCidGoA+/6KKKACiiigAooo&#10;oAKKKKACiiigAooooAKKKKACiiigAooooAKKKKACiiigAooooAKKKKACiiigAooooAKKKKACiiig&#10;AooooAKKKKACiiigAooooAKKKKACiiigAooooAKKKKACiiigAooooAKKKKAPgD4yf8pkvgT/ANiZ&#10;c/8AonWa+/6+APjJ/wApkvgT/wBiZc/+idZr7/oAKKKKACiiigAooooAKKKKACiiigArm/iN4p1H&#10;wV4J1XW9J8N3/i/UbOMPDoumMi3F0SwUhC5C8Aljz0U4BOAekooA+MPiX+1p8SdT+HPiqzuP2Z/H&#10;enwXGk3cUl3NcWxSBWhcGRsHOFByfpXSfsF6tcxfsf8AwuRdLuJFXSsBwVw371+ete9/GT/kkPjj&#10;/sBX3/pO9eL/ALAv/JnPwr/7BI/9GvWlPcyqbHtP9tXf/QJufzFH9tXf/QJufzFa9FdFn3MbrsZH&#10;9tXf/QJufzFH9tXf/QJufzFa9FFn3C67Hz/8XvGuufDD4n+EvG839oJ4OuQdC1ixmmJt7cyNuhuQ&#10;ucKdwCs2OgA717T/AG1d/wDQJufzFVviB4J0/wCI3gvWPDWqLusdSt2gdgMlCeVcf7SsAw91FcB+&#10;zd401DU/DN94O8Rv/wAVf4OmGl3+48zxAf6PcjPJWSMDk8kqT3rzo81HEODfuz1Xqt181qvmebGX&#10;sMS4P4Z6r1W6+a1XzPSP7au/+gTc/mKP7au/+gTc/mK16K9Gz7npXXYyP7au/wDoE3P5ivzW1e9l&#10;/wCH02iXH2STzfsbf6Pkbv8AkBTD/wCvX6gV+ZWr/wDKbbRP+vNv/TDNUST01Ki1rofo9/bV3/0C&#10;bn8xR/bV3/0Cbn8xWvRV2fcm67GR/bV3/wBAm5/MUf21d/8AQJufzFa9FFn3C67GR/bV3/0Cbn8x&#10;R/bV3/0Cbn8xWvRRZ9wuuxkf21d/9Am5/MUf21d/9Am5/MVr0UWfcLrsZH9tXf8A0Cbn8xWbrWqX&#10;E32Dfp00Wy7jcbiPmIz8o9zXU1+ev7en7WWq+MvElv8As+fBQy61471S5+yapf6e3FkCCGgSQHCv&#10;gnzH6RqCMhs7Ilotyo6vY8cj17/hqb/gq1p+ueFLSS90LwnNDLPeW7BlMdknzSFum1rhhGpHUMpz&#10;zx+q39tXf/QJufzFeJfsX/si6J+yb8NV02Ixah4t1MJNrerqP9dIBxFGSAREmSFB5JLMcE4H0JTj&#10;F9xSkuxkf21d/wDQJufzFH9tXf8A0Cbn8xWvRVWfcV12Mj+2rv8A6BNz+Yo/tq7/AOgTc/mK16KL&#10;PuF12Mj+2rv/AKBNz+Yo/tq7/wCgTc/mK16KLPuF12Mj+2rv/oE3P5iuB+OH7QGhfAbwBdeKvF9l&#10;f2eipKlq0sEXmsHkJC/KOeteq1geOPBnh/x54duNK8TaFpviLS2/emx1azjuoC68q2yQFcg9Djil&#10;Z9wTV9j8ufjZ8ZL/AP4KXaj4U+Enww0w6b4a0e+XU9T1jW7iGGd2CPGHitw5dlVJJeBksWGQgGT+&#10;l/gHRYfhx4H8P+FNI0a6TS9EsINOtg7KW8uKMIpY92IXJPckmvgD/got+yr8Pvh38B9N+KngXRrb&#10;wN4s0fULUedoQ+yJOruVGI0IVZEcq4dADhSDnjb9qfsgfEjVfi5+zP8AD3xZrknn6xqGmqLufgGa&#10;WN2iaQ4AALGPcQOMtWcb3NJWself21d/9Am5/MV4nrmqXGvftdeGYjp07f2B4Yur8R5GVaeYQ5/I&#10;V9B14d8M/wDieftPfF3VT80emWul6RA/1iaWQfgxFcmLTk6UL7yX4Jy/Q8rFtSdKFt5L8E5foetf&#10;21d/9Am5/MUf21d/9Am5/MVr0V6Fn3PRuuxkf21d/wDQJufzFH9tXf8A0Cbn8xWvRRZ9wuuxkf21&#10;d/8AQJufzFfEn7Zn7Vfivxh4ri/Z6+CltJcfEPWcwavqMEgxpVuVzIm8A7H2HLP1ReB87Db95V+c&#10;Pir/AIJnfFg/Gfx9478EfGk+CX8Uave6gw0l7u1mEM9y8yxSPE67sbh7ZGaiSl0KjbqdB44/Z10P&#10;9l79hP4o+FtGs5bm/n0Ey6tqsqhZbufcMyMMnagzhUB4HqSSek/4JR6lPa/sg6WkdhNcL/a18d6E&#10;Y/1gr5s/aC/Y0+PfgP4UeONb8SftDa14o0fS9MNzfaXcanfyJexZA8tleUqR7MCK3f8Aglz8BfiV&#10;qml+EfiRZfFC/svh9Z6leJceClu7kW87BGQsYw/lHLsrcr1X1rON7mjtY/Tn+2rv/oE3P5ij+2rv&#10;/oE3P5iteit7PuY3XYyP7au/+gTc/mKP7au/+gTc/mK16KLPuF12Mj+2rv8A6BNz+Yo/tq7/AOgT&#10;c/mK16KLPuF12Mj+2rv/AKBNz+YrzX9pm81DVP2b/ivZW+i3ktxc+E9WhjjjXezM1nKAAo5JJPQc&#10;mvYaKVn3C67H4x/sq/Gv49fss/C+bw3pX7P3iXXtPm159b+33Wj38Y8wwwxeWNsWMAQZznPJ9K+2&#10;f2Uf+CoHhf4+eOI/Afi7w5P8O/Gs8jQWkFxcedbXUoOPJDsqNHKecIy4OMBtxCn6u1z/AF2kf9hC&#10;H+Zr8uf+CxGh2fgf4+/Cjxn4atI7XxfeQvLNNbrh55baeI2zsBglgXK7upCqM/KK55KzsdEXdXP1&#10;zoooqCwooooAKKKKACiiigAooooAKKKKACvgD/gnD/ydN+2h/wBjmv8A6XarX3/XwB/wTh/5Om/b&#10;Q/7HNf8A0u1WgD7/AKKKKACiiigAooooAKKKKACiiigAooooAKKKKACiiigAooooAKKKKACiiigA&#10;ooooAKKKKACiiigAooooAKKKKACiiigD4A/4LV/8ms+Fv+xztf8A0hvq+/6+AP8AgtX/AMms+Fv+&#10;xztf/SG+r7/oAKKKKACiiigAooooAKKKKACiqGvazB4c0PUdWuknktrC2kupUtYWmlZEUswSNQWd&#10;sA4UAknAFfMf/DyH4Yf9C/8AED/wk7r/AAoA95+NH/JHfHf/AGAb/wD9J3rxj9gH/kzj4Wf9gr/2&#10;rJXEfE7/AIKGfDbXvhr4s0230Hx2lxeaTd28bTeF7lEDPC6gsxGAMnk9q2v2D/GFnY/sh/DC3kiu&#10;C8el4JCAD/Wv6kVpTaT1M6ibWh9PUVzn/CdWH/PG5/75X/4qj/hOrD/njc/98r/8VW/NHuYcsux0&#10;dfli0k3jT/gtdEl3G01rpchWNDgiJYdFLKenTzTu9i1fpX/wnVh/zxuf++V/+Kr8xI9ZHhD/AILM&#10;DU7gzRafqbMykooaVZdGKqMZ/wCeoC9f4fwqJSTsXGL1P070X/kZ9W/D+dfml/wT5vF8J/8ABRr4&#10;8+F7bcunSSa1FHGo4DQaogjJ56BC4/EV+i+n+JbW01i+u3jmMc+NoUDI+vNfmr+wVqltrH/BRH44&#10;+LkjnfTGfWpomjAPzT6mjRhu3KBzweoqbrQrlep+sdFc5/wnVh/zxuf++V/+Ko/4Tqw/543P/fK/&#10;/FVrzR7mXLLsdHRXOf8ACdWH/PG5/wC+V/8AiqP+E6sP+eNz/wB8r/8AFUc0e4csux0dFc5/wnVh&#10;/wA8bn/vlf8A4qj/AITqw/543P8A3yv/AMVRzR7hyy7HR0Vzn/CdWH/PG5/75X/4qj/hOrD/AJ43&#10;P/fK/wDxVHNHuHLLsa+sf8gi+/64P/6Cap+Ev+RftP8Agf8A6G1Zl/4zsrqxuYUiuA0kbICyrjJB&#10;HrUGh+LLTTdLgtpY5mkTdkooI5Yn196nmXMVyvlsdlRXOf8ACdWH/PG5/wC+V/8AiqP+E6sP+eNz&#10;/wB8r/8AFVXNHuTyy7HR0Vzn/CdWH/PG5/75X/4qj/hOrD/njc/98r/8VRzR7hyy7HR0Vzn/AAnV&#10;h/zxuf8Avlf/AIqj/hOrD/njc/8AfK//ABVHNHuHLLsdHRXOf8J1Yf8APG5/75X/AOKo/wCE6sP+&#10;eNz/AN8r/wDFUc0e4csux0dc54w/5h3/AF3FH/CdWH/PG5/75X/4qvgj9uz9sLUfH2tW/wACvgsl&#10;zqnjTUpWtdVvrQgfY1Iw0MbhsK+M+Y54jUEZ3Z2zKSsVGLuebw6lH+1V/wAFaLDVfCY+2eHfCc8U&#10;s+pwHdG0VknzSZxja1wRGpHUMp78frFXyx+xf8APCv7Jvw1XTYopNQ8W6mEm1vV1jX99IBxFGSQR&#10;EmSFB5JLMcE4H0J/wnVh/wA8bn/vlf8A4qlGSW7HKLeyOjornP8AhOrD/njc/wDfK/8AxVH/AAnV&#10;h/zxuf8Avlf/AIqr5o9yOWXY6Oiuc/4Tqw/543P/AHyv/wAVR/wnVh/zxuf++V/+Ko5o9w5Zdjo6&#10;K5z/AITqw/543P8A3yv/AMVR/wAJ1Yf88bn/AL5X/wCKo5o9w5Zdjo6K5z/hOrD/AJ43P/fK/wDx&#10;VH/CdWH/ADxuf++V/wDiqOaPcOWXYNF/5GfVvw/nXR1w2n+JbW01i+u3jmMc+NoUDI+vNa3/AAnV&#10;h/zxuf8Avlf/AIqojJJFSi7nR0Vzn/CdWH/PG5/75X/4qj/hOrD/AJ43P/fK/wDxVXzR7k8sux0d&#10;Fc5/wnVh/wA8bn/vlf8A4qj/AITqw/543P8A3yv/AMVRzR7hyy7HR0Vzn/CdWH/PG5/75X/4qj/h&#10;OrD/AJ43P/fK/wDxVHNHuHLLsdHWV4q8VaR4H8N6lr+vahBpWjabA1zd3lw21Io1GST/AIDknAHN&#10;Uf8AhOrD/njc/wDfK/8AxVeR/tYeDk/aK+AHin4e6feto93rH2XZe3MO+OPyruGc5VWyciIj6mlz&#10;oagz5H0vS/En/BT/AOLNz4s1yG60X9nrwdNINL01/kfV7lRyWxg5Ycu38CkRr8zM9ct/wUYsrfTf&#10;jp+zfZ2kEdta2+yKGGJQqRot/GFVQOAAAABV3Q/2EPjv4V0G30XQ/wBo/W9I0i2QxwadY3t/BbRK&#10;SSVWNJwqgkngDua+af2pvgn8R/hn8TPh5o3i74n6l4z1bUmA07Ubq7uZW07M6r8hkcsvzEN8pHI9&#10;eaw5jdI/emivmn9knwj4w+CPgrWNJ+Ifj/VviTqd3qBurfUL6eadoIfLRfKBmkZgNys2AcfNXuf/&#10;AAnVh/zxuf8Avlf/AIqt+dGHIzo6K5z/AITqw/543P8A3yv/AMVR/wAJ1Yf88bn/AL5X/wCKp80e&#10;4uWXY6Oiuc/4Tqw/543P/fK//FUf8J1Yf88bn/vlf/iqOaPcOWXY6Oiuc/4Tqw/543P/AHyv/wAV&#10;R/wnVh/zxuf++V/+Ko5o9w5Zdjo65zxh/wAw7/ruKP8AhOrD/njc/wDfK/8AxVZOveJbXVPsnlRz&#10;L5Mu9t4A49sGplJNFRi7nc0Vzn/CdWH/ADxuf++V/wDiqP8AhOrD/njc/wDfK/8AxVVzR7k8sux0&#10;dFc5/wAJ1Yf88bn/AL5X/wCKo/4Tqw/543P/AHyv/wAVRzR7hyy7HR0Vzn/CdWH/ADxuf++V/wDi&#10;qP8AhOrD/njc/wDfK/8AxVHNHuHLLsdHRXOf8J1Yf88bn/vlf/iqP+E6sP8Anjc/98r/APFUc0e4&#10;csux0dfkR+3x8YtCsf8Agon4UfxhFd6l4T8BwWUs2m2SrI8su03gUKWAy7PApyQNoGeK/VT/AITq&#10;w/543P8A3yv/AMVX5feOdSsdB/4LIaNr2qQBtN1Ga0kgW4QfebShbRkc4LCZBt9wKiUk1oy4xaeq&#10;Ow1n/gpT8XtK1i/8U2/7OGuW3hXyi5uNQjvFAgAB8xphbhFG1QehA55PWvrf9kv9sjwd+1v4Zu7v&#10;Q4ptG1/TQn9paFeOGlg3Z2ujjAkjJBG4AHIwQMjPocHiO1j8Q3d88crQTReWF2gt0XqM4xwa/Mz9&#10;m2XTfhh/wVW8aaZ4Yt2s/DdwdRiks7dMLHG8SzmMLnCqswUAdAAAO1SpW6lON+h+ttFc5/wnVh/z&#10;xuf++V/+Ko/4Tqw/543P/fK//FVrzR7mXLLsdHRXOf8ACdWH/PG5/wC+V/8AiqP+E6sP+eNz/wB8&#10;r/8AFUc0e4csux0dFc5/wnVh/wA8bn/vlf8A4qj/AITqw/543P8A3yv/AMVRzR7hyy7HR0Vzn/Cd&#10;WH/PG5/75X/4qj/hOrD/AJ43P/fK/wDxVHNHuHLLsa+sf8gi+/64P/6Cap+Ev+RftP8Agf8A6G1Z&#10;l/4zsrqxuYUiuA0kbICyrjJBHrUGh+LLTTdLgtpY5mkTdkooI5Yn196nmXMVyvlsdlRXOf8ACdWH&#10;/PG5/wC+V/8AiqP+E6sP+eNz/wB8r/8AFVXNHuTyy7HR0Vzn/CdWH/PG5/75X/4qj/hOrD/njc/9&#10;8r/8VRzR7hyy7HR0Vzn/AAnVh/zxuf8Avlf/AIqj/hOrD/njc/8AfK//ABVHNHuHLLsdHRXOf8J1&#10;Yf8APG5/75X/AOKo/wCE6sP+eNz/AN8r/wDFUc0e4csux53+2B8BZf2k/gD4k8D2l1HY6rcCO50+&#10;4mJEa3ETh0D4BIVsFScHAbODivzn/Zr/AG8rz9l+xtvgr8W9CkFp4WvpLeLVNKljuJbQGQu0Uiqx&#10;WVQzMQ6NkDja2K+qP+CmX7SWq/DH9nJrbwpPd6Zq/iLUE0lr+MhJILcxySSlGByGYIEyOgdiCCBS&#10;/sp/A34c6R+yd4D0mXwvY6uNe0611vWX1Kzjm+2TTxLJht2chA+xRxgLnqSTlJpvQ1imlqeJePfs&#10;3/BUD9qvwtH4PT/i0vgJFbUtavEML3pkkWSSOOJsP84jRF3KNuHY9VU/qHX47ftpfCvTv2Jfid4M&#10;+K/wPu77wsb26mjm0ySXzIIpFCtsUEktDIpYNGxIGOMAgL+qPhP4rWHibwto2sfZLqD+0LKG78oo&#10;Pk8xA+3k54z3qoyWtyZReljuKK5z/hOrD/njc/8AfK//ABVH/CdWH/PG5/75X/4qr5o9yOWXY6Oi&#10;uc/4Tqw/543P/fK//FUf8J1Yf88bn/vlf/iqOaPcOWXY6Oiuc/4Tqw/543P/AHyv/wAVR/wnVh/z&#10;xuf++V/+Ko5o9w5Zdjo6K5z/AITqw/543P8A3yv/AMVR/wAJ1Yf88bn/AL5X/wCKo5o9w5Zdgsf+&#10;R31D/rgP5JXR1w1v4ktofEV1fmOYwyxhFUAbs4Xrz/smtb/hOrD/AJ43P/fK/wDxVTGSKlFnR0Vz&#10;n/CdWH/PG5/75X/4qj/hOrD/AJ43P/fK/wDxVVzR7k8sux0dFc5/wnVh/wA8bn/vlf8A4qj/AITq&#10;w/543P8A3yv/AMVRzR7hyy7HR0Vzn/CdWH/PG5/75X/4qj/hOrD/AJ43P/fK/wDxVHNHuHLLsdHX&#10;57f8FpP+SB+CP+xmX/0lnr7m/wCE6sP+eNz/AN8r/wDFV8Cf8FjvEdtrPwL8FxQpKrL4kVj5gAGP&#10;ss47E+tTKSaKjFpn3l8O/wDklPhn/sC2v/oha/MT9rySbxf/AMFFPgD4bnjafToZ9GVrfggiTVJG&#10;mbGO6KoPXhK/Rz4d+NLL/hWPhmHyrjd/Y9qmdq4z5Kj+9X5y/tcRz+Ef+CjH7P8A4ilkaDTrifRt&#10;1wQNoCapIsy++EZST/t1nNp2saQTV7n6+1+UWk3i+B/+C32o2lpuW11OUxTqo5Yz6Isx7jjzdp/D&#10;1r9Xa/KHSrVfG3/Bb6/urQO9rpszSTuh+4YNEWE568eaFX8fWsjU/V6iiigAooooAKKKKACiiigA&#10;r4A+Df8AymS+O3/YmW3/AKJ0avv+vgD4N/8AKZL47f8AYmW3/onRqAPv+iiigAooooAKKKKACiii&#10;gAooooAKKKKACiiigAooooAKKKKACiiigAooooAKKKKACiiigAooooAKKKKACiiigAooooAKKKKA&#10;CiiigAooooAKKKKACiiigAooooAKKKKACiiigAooooAKKKKACiiigD4A+Mn/ACmS+BP/AGJlz/6J&#10;1mvv+vgD4yf8pkvgT/2Jlz/6J1mvv+gAooooAKKKKACiiigAooooAr32oWul2r3N5cw2ltGMvNPI&#10;ERfqTwKqaN4n0fxGrtpOrWOqLGcObO5SYL9dpOOo/Ovgz4gf8Exde/aK+NXjDxd8UvifqyeGrnVZ&#10;5NF0HTZTPJb2hb92BJNlIfl/gSNhz16ivCv2uP8Agnqf2LfAyfGP4PePfEdpLoFzALxb+4jFzGks&#10;qRLJHLCkYI8x0Vo2UghuvBBAP17orxP9jP44Xv7RX7Nvg3xxqkSxaxeQSW+oCNQqNcQyvDJIoHAD&#10;lN4A6bsdq9soA4/4yf8AJIfHH/YCvv8A0nevF/2Bf+TOfhX/ANgkf+jXr2j4yf8AJIfHH/YCvv8A&#10;0nevF/2Bf+TOfhX/ANgkf+jXrWnuZVNj6AoooroOcKKKKACvAPjap+EPxU8MfFi2Bj0e4K6D4nCj&#10;5fs8jDyLhv8Arm+AT1xtAr3+sbxl4T0/x14U1bw9qsfm6fqVu9tMvcBhjcPQg4IPYgVy4qi61NqO&#10;klqvVbf5PyOTFUXWptR0ktV6rb/J+RsKwdQykMpGQR0NLXjH7MXirUJvC+peBvEMm7xR4Kuf7Kum&#10;brPbgZtpx7PGAMnk7c969nq6FZV6aqLr+D6r5PQuhWVenGotL/g+q+T0PFf2p/2jLv8AZs8H6Trl&#10;n4H1Tx3Jf3/2I2WlMVkhHlu/mHCPx8mOnVhX5e3f7R/ii8/btsv2gF+D/ikWdpCYm0HyZTKc6e9p&#10;nzfJwOX3/d6DHvX7WVj6b/yMGs/9sf8A0A1pJNtanXFpJ6Hkv7Kv7S15+0t4d1zVLzwHq3gNtNuk&#10;tlttWZmecMm7euY04HToa9yooqyAooooAKKKKACiiigD5k/4KJfETx78OP2b727+HP2xPEGoX8On&#10;PPp1s01zDbyJIZHj2glG+UDfjK7sjBwR+eH7L/7RNx+y74djWx/Zt8Qa34uubgS6j4nvL6ZJ7r5s&#10;iJF+xN5UecHaGYkjJJ4x+1VY/iL/AJhn/X9F/Ws5R6mkZdD8+/8Ah7F46/6Nj8Q/+DWf/wCQK/Ry&#10;iirV+rIbXRBRRRTEFFFFABRRRQBgfEGHWbrwF4lh8OOY/EMmmXKaaysqkXJiYREFuB8+3k8etfnb&#10;p/7fH7TXwfs20f4qfALUPEV3Gvlf2pYwTWQm4I3GSKKaFznn93tHtX6Y1Def8ek/+438qlrzKi/I&#10;/JPxxdftGf8ABSC48O+EIvAFx8OPhtY3KXM95qEMqwlsFfOeWRUM5RWbbHEo5b5uzL+pvw18A6X8&#10;K/h/4e8IaKjLpeiWMVjb7+WZUULuY92YgsT6k1p+Hf8AkB2f/XOtKlFWVxylfQK8O/ZY/wCJvZ/E&#10;TxOfmXXPF1/LA/rbxlY4/wAtrV6p468QDwn4J8Qa2xAGm6fcXmT/ANM42f8ApXD/ALLHh8+Gf2ff&#10;BFq4IkmsBfOW6kzs02T7/vK46nvYunHspP8AJL9Ty6nvYunHspP8kv1PVaKKK7z0QooooAKKKKAP&#10;nj9tXT7rVv2c/i7Z2NtNeXc3h8pFb28Zkkdtw4VQMk/SuJ/4JX6HqXh79kjTLPVdPutMvF1W+Y29&#10;5C0UgBkGDtYA4NfU1t/yM17/ANcE/nWvURWty29LBRRRVkBRRRQAUUUUAFeP/tYXHxNs/gnqt38I&#10;IXuPHdrcWs9pBGIiZY1nQzIVlIVgY9+R1I6c4r2CigD8yIf+Ck3xz8Nw2WmeOP2ctVn1+3uEdZLa&#10;G809ZWHQeU8EpOcj7rYParHwX/Z3+Mn7aH7TukfG744+H38G+FNCeGXTNBuoXgklETmSCBIX+cRh&#10;z5jySY3k4UYb5P0a1z/XaR/2EIf5mutrlnudUNUFFFFQWFFFFABRRRQAUUUUAFFFFABRRRQAV8Af&#10;8E4f+Tpv20P+xzX/ANLtVr7/AK+AP+CcP/J037aH/Y5r/wCl2q0Aff8ARRRQAUUUUAFFFFABRRRQ&#10;AUUUUAFFFFABRRRQAUUUUAFFFFABRRRQAUUUUAFFFFABRRRQAUUUUAFFFFABRRRQAUUUUAfAH/Ba&#10;v/k1nwt/2Odr/wCkN9X3/XwB/wAFq/8Ak1nwt/2Odr/6Q31ff9ABRRRQAUUUUAFFFFABRRRQAUUU&#10;UAcb8aP+SO+O/wDsA3//AKTvXjH7AP8AyZx8LP8AsFf+1ZK9n+NH/JHfHf8A2Ab/AP8ASd68Y/YB&#10;/wCTOPhZ/wBgr/2rJWtPcyqbH0DRRRXQc4V8I/8ABRb9lHxr448UeEvjR8J4XufHnhTyxNYW+POu&#10;I4pTLDLEDw7ozPlDy6kAZ27T93UUmrqw07O5+WNx/wAFCv2gPEmm6l4c0D4C6vp/xAv4fszahFa3&#10;cgtpCMGVLZoQUIzkb5Cq8E5Ar6T/AOCcP7JOqfsy/DHVL/xakaeOPFEsdxfQI4kNnCgbyoC4JDOC&#10;8jMVOMsBztyfpjRf+Rn1b8P510dRBdS5S6BRRRWhmFFFFABRRRQAUUUUAU9Y/wCQRff9cH/9BNU/&#10;CX/Iv2n/AAP/ANDarmsf8gi+/wCuD/8AoJqn4S/5F+0/4H/6G1T9or7JsUUUVRIUUUUAFFFFABRR&#10;RQB8yf8ABRL4iePfhx+zfe3fw5+2J4g1C/h0559OtmmuYbeRJDI8e0Eo3ygb8ZXdkYOCPzq/Zn/a&#10;EuP2YvDqJZfs4eINZ8W3UhfUfE15fTJPdfNkRov2I+VHwDtDEk8knjH7YVznjD/mHf8AXcVlOPU1&#10;hLofA3/D2Lx1/wBGx+If/BrP/wDIFfo5RRWiv1Zm2uiCiiimIKKKKACiiigAooooA5zRf+Rn1b8P&#10;510dc5ov/Iz6t+H866OojsVLcKKKKskKKKKACiiigAooooAp6x/yCL7/AK4P/wCgmvzH/wCCiHhP&#10;XNf+O37P91pejahqVtbODPNaWskqRf6eh+ZlBC8Anmv041j/AJBF9/1wf/0E1T8Jf8i/af8AA/8A&#10;0NqiSu7GkXyq5sUUUVZmFFFFABRRRQAUUUUAFc54w/5h3/XcV0dc54w/5h3/AF3FTLYqO50dFFFU&#10;SFFFFABRRRQAUUUUAFfEX/BRf9j3xN8aH8NfEz4ZfL8RvCu0LbxSLFNdwpJ5sRjdiAJYn3MoJGQz&#10;c5Cg/btFJq6sNOzuflzpn/BRH4/2fnaJP+z7qt18RXtxam4+yXaJ5oCjzDZiHd1XJAkA57CvYv8A&#10;gnp+yF4v+GXiLxR8X/iuc/EXxV5mLV2V5LaOaQTTPLt+USyOF+VfuKuONxUfYNj/AMjvqH/XAfyS&#10;ujrOMerLlLogooorUzCiiigAooooAKKKKAKesf8AIIvv+uD/APoJqn4S/wCRftP+B/8AobVc1j/k&#10;EX3/AFwf/wBBNU/CX/Iv2n/A/wD0Nqn7RX2TYoooqiQooooAKKKKACiiigDwz9s79m9P2pPgVqfg&#10;6K5istahmj1HSLq4J8qO7jDBd+ATtZHkQkA435wcYr4R+F/7S3x3/ZD8Kad8M/iT8Gtd8Rafocvl&#10;6VqNmHG2EHIhWZI5I5kH8JDAqODnAA/WGuc8Yf8AMO/67is5rS5pB62PzS1z4cfGv/gph8WfDOo+&#10;N/Bd58LPhJoLs6298HSaVHZTL5e9FaWVwiqH2KiAE9chv1Ks7SGwtYbW3iWG3hRY440GFRQMAD2A&#10;FTUVaViXK4UUUUyQooooAKKKKACiiigDnLH/AJHfUP8ArgP5JXR1zlj/AMjvqH/XAfySujqY9SpB&#10;RRRVEhRRRQAUUUUAY/jHxA3hPwjrmtpZyai+m2M96tnDw85jjZxGvB5bbgcHrX5CftwftUeKP2uv&#10;h7oXhqy+DHivw1JpuqDUWuLiKW4DgQyR7ABCuPv5zntX7J0VMlcqLt0PiH9mP9urV/iZ4n8IfDS7&#10;+DniTw1HJp72r67fM/kRG3s3fcwMK/fMW0fN1cdau/tz/sf6t+098E9F1XweEbx34VuZ57G3aQRf&#10;bYZNvmwBzgB8xxshYgZDDjdkfZd5/wAek/8AuN/KoPh9/wAi6n/XRv51jUvpc2p9bH5vaL/wUo/a&#10;I8LeFYfCWt/s76zqvj+3h+yrqj2t5Gs0ijaJHtFgJcnGTskUMc4wK9R/4Ju/sl+Nvh94j8Y/Gf4t&#10;Qtb/ABA8XNII7K4C+fbxyy+dPLKBwjyOEwg5VVwcbiq/etFZGoUUUUAFFFFABRRRQAUUUUAFfAHw&#10;b/5TJfHb/sTLb/0To1ff9fAHwb/5TJfHb/sTLb/0To1AH3/RRRQAUUUUAFFFFABRRRQAUUUUAFFF&#10;FABRRRQAUUUUAFFFFABRRRQAUUUUAFFFFABRRRQAUUUUAFFFFABRRRQAUUUUAFFFFABRRRQAUUUU&#10;AFFFFABRRRQAUUUUAFFFFABRRRQAUUUUAFFFFABRRRQB8AfGT/lMl8Cf+xMuf/ROs19/18AfGT/l&#10;Ml8Cf+xMuf8A0TrNff8AQAUUUUAFFFFABRRRQBz158RfCmnXUtrd+J9GtbmFikkM2oRI6MOoKlsg&#10;+xqxo/jPw/4iumttJ13TdTuFQyNDZ3kczhQQCxCknGSBn3FfGHxY/wCCSPw4+LvxL8TeNdS8YeKb&#10;PUNev5dQnt7Vrbyo3kYsVXdETgZ7k13n7Kf/AATv8Ffsk/ETUfF/hvxJr2sX17pUmkvBqjQGJY3m&#10;hlLDZGp3ZgUdcYJoA+rK/P7/AILAfHnS/DPwRh+E9nIt74p8YXFvLJYx/NJDZwzrKJCByC80SIo/&#10;ixJj7pr6E/bA/bA8Kfsj/D9tV1Vk1PxNfKyaNoEcmJbuQfxt/ciUkbn/AAGSQK+Z/wBh/wDY78U+&#10;PviFJ+0h8fVa/wDGOqSC+0XRbyPb9k6eXcSR9EKqAIosfIMMfmxtAPqD9h74Oah8B/2W/AnhDWIj&#10;DrcNrJd38LHJinuJXnaM84ynmBDjj5M17rRXN/EbwFp3xQ8E6r4W1ae/ttO1KMRzS6Zdva3CgMGG&#10;yVCGXlRn1GQcgkUAU/jJ/wAkh8cf9gK+/wDSd68X/YF/5M5+Ff8A2CR/6NeuI+Jf/BPP4baH8OfF&#10;WpW+veO3ns9Ju7iNZvFFy6FkhdgGUnBGRyO9dJ+wX4dtrj9j/wCF0jSXAZ9K3HEzY5letKe5lU21&#10;PpOisj/hGLT/AJ6XP/f40f8ACMWn/PS5/wC/xro17GOnc16KyP8AhGLT/npc/wDf40f8Ixaf89Ln&#10;/v8AGjXsGnc16KyP+EYtP+elz/3+NH/CMWn/AD0uf+/xo17Bp3PGvi1/xaX43eEfiRF+60XWtvhr&#10;xBjhV3nNrO3+642lj0UAd698rhfiJ8I9K+IngnWfDl7JOIdQt2iEjSFvLfqj4PUqwVvwrjP2cNZk&#10;8aeA5NO197iLxb4buX0bV4jO2TNFwsnuHXBz0J3YrzabdDESp20nqvXqvyf3nmU7UMTKn9meq9ft&#10;L8n957bWPpv/ACMGs/8AbH/0A0v/AAjFp/z0uf8Av8azbHQbeXWNThLzBYvK2kSkE5Uk5PevQd9N&#10;D1FbU6misj/hGLT/AJ6XP/f40f8ACMWn/PS5/wC/xqtewtO5r0Vkf8Ixaf8APS5/7/Gj/hGLT/np&#10;c/8Af40a9g07mvRWR/wjFp/z0uf+/wAaP+EYtP8Anpc/9/jRr2DTua9FZH/CMWn/AD0uf+/xo/4R&#10;i0/56XP/AH+NGvYNO5r1j+Iv+YZ/1/Rf1pf+EYtP+elz/wB/jWbrWg29r9g2PMfMu44zulJ4Oenv&#10;Uu9hxtc6misj/hGLT/npc/8Af40f8Ixaf89Ln/v8arXsLTua9FZH/CMWn/PS5/7/ABo/4Ri0/wCe&#10;lz/3+NGvYNO5r0Vkf8Ixaf8APS5/7/Gj/hGLT/npc/8Af40a9g07mvRWR/wjFp/z0uf+/wAaP+EY&#10;tP8Anpc/9/jRr2DTua9Q3n/HpP8A7jfyrO/4Ri0/56XP/f41Fc+G7WO3lYSXGVQnmY+lLXsGncte&#10;Hf8AkB2f/XOtKub0Xw/bXWl20ryThmTJCykD8qu/8Ixaf89Ln/v8aSvbYbtfc8v/AGvtVms/gXrO&#10;nWh/4mGuT22j2y/3nmmVWH/fAevWtF0uHQ9HsdNtxi3s4I7eMf7KKFH6CvBfjDosHir45fCrwVA8&#10;0kVvcy+JtQ3Sk+XHbqVgOP8AakLLmvcP+EYtP+elz/3+NcNFueJqz7Wj92r/APSvwPNo2qYmrO+1&#10;o/dq/wD0r8DXorI/4Ri0/wCelz/3+NH/AAjFp/z0uf8Av8a9DXsejp3Neisj/hGLT/npc/8Af40f&#10;8Ixaf89Ln/v8aNewadzXorI/4Ri0/wCelz/3+NH/AAjFp/z0uf8Av8aNewadwtv+Rmvf+uCfzrXr&#10;loNBt2125gLzbEiVgfNOeT61pf8ACMWn/PS5/wC/xqVcbsa9FZH/AAjFp/z0uf8Av8aP+EYtP+el&#10;z/3+NVr2Fp3Neisj/hGLT/npc/8Af40f8Ixaf89Ln/v8aNewadzXorI/4Ri0/wCelz/3+NH/AAjF&#10;p/z0uf8Av8aNewadzXorI/4Ri0/56XP/AH+NH/CMWn/PS5/7/GjXsGncdrn+u0j/ALCEP8zXW1wl&#10;9o8Gn3mkyRvMzG+iX95IWHX/AOtXd1zT3N4bBRRRUGgUUUUAFFFFABRRRQAUUUUAFFFFABXwB/wT&#10;h/5Om/bQ/wCxzX/0u1Wvv+vgD/gnD/ydN+2h/wBjmv8A6XarQB9/0UUUAFFFFABRRRQAUUUUAFFF&#10;FABRRRQAUUUUAFFFFABRRRQAUUUUAFFFFABRRRQAUUUUAFFFFABRRRQAUUUUAFFFFAHwB/wWr/5N&#10;Z8Lf9jna/wDpDfV9/wBfAH/Bav8A5NZ8Lf8AY52v/pDfV9/0AFFFFABRRRQAUUV+ePxO8Qfts/Gz&#10;4weM9A+Go0/4f+AdH1SfTrTW7y3jthdpG20PvlWWV88ndCgXjHXqAfodRX5OfEz4gftr/sL/ANne&#10;LvG/irS/iN4Me5WC7CEXVsGbGEd2himiLYIVh8u7rnIB/Sf4FfGDSPj58JPDPj7Q1aLT9atfO+zy&#10;MGeCRWKSxMR1KSK6k99uaAO8ooooA4340f8AJHfHf/YBv/8A0nevGP2Af+TOPhZ/2Cv/AGrJXs/x&#10;o/5I747/AOwDf/8ApO9eMfsA/wDJnHws/wCwV/7VkrWnuZVNj6BoooroOcKKKKAOc0X/AJGfVvw/&#10;nXR1zmi/8jPq34fzro6iOxUtwoooqyQooooAKKKKACiiigCnrH/IIvv+uD/+gmqfhL/kX7T/AIH/&#10;AOhtVzWP+QRff9cH/wDQTVPwl/yL9p/wP/0Nqn7RX2TYoooqiQooooAKKKKACiiigArnPGH/ADDv&#10;+u4ro65zxh/zDv8AruKmWxUdzo6KKKokKKKKACiiigAooooAKKKKAOc0X/kZ9W/D+ddHXOaL/wAj&#10;Pq34fzro6iOxUtwoooqyQooooAKKKKACiiigCnrH/IIvv+uD/wDoJqn4S/5F+0/4H/6G1XNY/wCQ&#10;Rff9cH/9BNU/CX/Iv2n/AAP/ANDap+0V9k2KKKKokKKKKACiiigAooooAK5zxh/zDv8AruK6Ouc8&#10;Yf8AMO/67iplsVHc6OiiiqJCiiigAooooAKKKKACiiigDnLH/kd9Q/64D+SV0dc5Y/8AI76h/wBc&#10;B/JK6Opj1KkFFFFUSFFFFABRRRQAUUUUAU9Y/wCQRff9cH/9BNU/CX/Iv2n/AAP/ANDarmsf8gi+&#10;/wCuD/8AoJqn4S/5F+0/4H/6G1T9or7JsUUUVRIUUUUAFFFFABRRRQAVznjD/mHf9dxXR1znjD/m&#10;Hf8AXcVMtio7nR0UUVRIUUUUAFFFFABRRRQAUUUUAc5Y/wDI76h/1wH8kro65yx/5HfUP+uA/kld&#10;HUx6lSCiiiqJCiiigAooooAKKKKAIbz/AI9J/wDcb+VQfD7/AJF1P+ujfzqe8/49J/8Acb+VQfD7&#10;/kXU/wCujfzrCp0N6ezOlooorE2CiiigAooooAKKKKACiiigAr4A+Df/ACmS+O3/AGJlt/6J0avv&#10;+vgD4N/8pkvjt/2Jlt/6J0agD7/ooooAKKKKACiiigAooooAKKKKACiiigAooooAKKKKACiiigAo&#10;oooAKKKKACiiigAooooAKKKKACiiigAooooAKKKKACiiigAooooAKKKKACiiigAooooAKKKKACii&#10;igAooooAKKKKACiiigAooooA+APjJ/ymS+BP/YmXP/onWa+/6+APjJ/ymS+BP/YmXP8A6J1mvv8A&#10;oAKKKKACiiigAooooAKKKKAPxk8YfCf9p6z/AGt/E/xTl+D8nxLubbVbpdEbxVA1zZwW6zN9meKK&#10;OePARMFAflBbdt3YI90/4aq/b3/6N+8O/wDgsuv/AJPr9J6KAPn/APY/+JXxr+JXhnX7r41+B7Dw&#10;Pq1teJHp9vYW8kKzwlMs5DzS5Ibjgj6V9AUUUAcf8ZP+SQ+OP+wFff8ApO9eL/sC/wDJnPwr/wCw&#10;SP8A0a9e0fGT/kkPjj/sBX3/AKTvXi/7Av8AyZz8K/8AsEj/ANGvWtPcyqbH0BRRRXQc4UUUUAFF&#10;FFABXgXi/wD4s/8AtIaH4oX9z4d8domh6pjhI9QQZtZT7suY/wAGNe+1w3xs+HCfFb4Z634d3CK8&#10;mi82xuM4MNyh3xOD2+YAHHYmuPF05VKfNT+KOq9V0+auvmcWLpyqU+an8UdV6rp81dfM7msfTf8A&#10;kYNZ/wC2P/oBrk/gH8RpPih8L9K1a8UxazCGsdUgYYaK8iOyUEdskBsdgwrrNN/5GDWf+2P/AKAa&#10;2p1I1oRqQ2ev4HVRqRrU1Uhs1c2KKKK2LCiiigAooooAKKKKACsfxF/zDP8Ar+i/rWxWP4i/5hn/&#10;AF/Rf1pS2HHc2KKKKYgooooAKKKKACiiigAqG8/49J/9xv5VNUN5/wAek/8AuN/KgFuU/Dv/ACA7&#10;P/rnWlWb4d/5Adn/ANc6p+PPGFl8P/BmteI9QcJaabayXL5/iKj5VHuxwo9yKhyUIc0tkKpJQTlJ&#10;6I8m+DK/8Jt8ePit42f57ewuIvCunt12rAA9wAfQyFTXu9eS/sr+E7zwn8EtB/tNGXV9U8zV70sM&#10;MZLhzIMjsdhQH6V61XJgYtUIylvL3n6vX8L2OHAxaw8ZS3l7z9Za/hewUUUV3HeFFFFABRRRQBkW&#10;3/IzXv8A1wT+da9ZFt/yM17/ANcE/nWvUxGwoooqhBRRRQAUUUUAFFFFAGVrn+u0j/sIQ/zNdbXJ&#10;a5/rtI/7CEP8zXW1zVPiOmn8IUUUVmaBRRRQAUUUUAFFFFABRRRQAUUUUAFfAH/BOH/k6b9tD/sc&#10;1/8AS7Va+/6+AP8AgnD/AMnTftof9jmv/pdqtAH3/RRRQAUUUUAFFFFABRRRQAUUUUAFFFFABRRR&#10;QAUUUUAFFFFABRRRQAUUUUAFFFFABRRRQAUUUUAFFFFABRRRQAUUUUAfAH/Bav8A5NZ8Lf8AY52v&#10;/pDfV9/18Af8Fq/+TWfC3/Y52v8A6Q31ff8AQAUUUUAFFFfnt8ZPgL+2z4g+K3ivUvBHxV0/SfCF&#10;1qM0ulWMmpsjQWxYmNCv2dsYGOMn60AfoTRXx1+xz8I/2ofAXxN1PUPjZ4/s/FXhWTR5YLazt74z&#10;sl4ZoGSTaYUwBGswzn+Lp6fTXxS+KXhn4M+BdU8X+L9Ui0jQtOj8yaeTkseioi9XdjgKo5JNAHy7&#10;/wAFbPHWk+GP2N/EGh30yjUvEl9ZWWnw5+ZniuYrmRsegSFgT6so711n/BM/wdqHgr9iz4eW2pxN&#10;Bc3sVzqaxMMFYp7mSSE/8CjZG/4FXx98K/hr4u/4Kk/tAf8AC1fiBZXOi/BXw/KYNJ0iRjtu1VwT&#10;boRjO4jM0w9BGp4Gz9Xre3itYI4II0hhjUIkcahVVQMAADoAO1AElFUNeh1G40PUYtHuYLPVpLaR&#10;bO5uojLFFMVIjd0BBZQ2CVBGQCMivmP/AIV3+19/0V34f/8AhNSf/FUAe8/Gj/kjvjv/ALAN/wD+&#10;k714x+wD/wAmcfCz/sFf+1ZK4j4neAP2sIPhr4sk1P4reBLnTU0m7a6gh8OyI8kQhfeqtu4JXIB7&#10;Zra/YPtNek/ZD+GDW19bpAdL+RSnIHmv/sn+f+FaU3ZmdRXR9PUVzn2HxL/0ELb/AL5H/wARR9h8&#10;S/8AQQtv++R/8RW/N5GHL5nR0Vzn2HxL/wBBC2/75H/xFH2HxL/0ELb/AL5H/wARRzeQcvmGi/8A&#10;Iz6t+H866OuG0+31dtYvkguoUulx5rsBhvp8v9K1vsPiX/oIW3/fI/8AiKiL02KlHXc6Oiuc+w+J&#10;f+ghbf8AfI/+Io+w+Jf+ghbf98j/AOIq+byJ5fM6Oiuc+w+Jf+ghbf8AfI/+Io+w+Jf+ghbf98j/&#10;AOIo5vIOXzOjornPsPiX/oIW3/fI/wDiKPsPiX/oIW3/AHyP/iKObyDl8zo6K5z7D4l/6CFt/wB8&#10;j/4ij7D4l/6CFt/3yP8A4ijm8g5fM19Y/wCQRff9cH/9BNU/CX/Iv2n/AAP/ANDasy/s/EC2NyZr&#10;63eERsXVVGSuDkfc9Kg0O11yTS4Gs7yGK3O7ajgZHzHP8J75qeb3tire7udlRXOfYfEv/QQtv++R&#10;/wDEUfYfEv8A0ELb/vkf/EVXN5E8vmdHRXOfYfEv/QQtv++R/wDEUfYfEv8A0ELb/vkf/EUc3kHL&#10;5nR0Vzn2HxL/ANBC2/75H/xFH2HxL/0ELb/vkf8AxFHN5By+Z0dFc59h8S/9BC2/75H/AMRR9h8S&#10;/wDQQtv++R/8RRzeQcvmdHXOeMP+Yd/13FH2HxL/ANBC2/75H/xFZOvW+rx/ZPtt1DNmXEewDhvU&#10;/KKmT02KitdzuaK5z7D4l/6CFt/3yP8A4ij7D4l/6CFt/wB8j/4iq5vInl8zo6K5z7D4l/6CFt/3&#10;yP8A4ij7D4l/6CFt/wB8j/4ijm8g5fM6Oiuc+w+Jf+ghbf8AfI/+Io+w+Jf+ghbf98j/AOIo5vIO&#10;XzOjornPsPiX/oIW3/fI/wDiKPsPiX/oIW3/AHyP/iKObyDl8zo6K5z7D4l/6CFt/wB8j/4ij7D4&#10;l/6CFt/3yP8A4ijm8g5fMNF/5GfVvw/nXR1w2n2+rtrF8kF1Cl0uPNdgMN9Pl/pWt9h8S/8AQQtv&#10;++R/8RURemxUo67nR0Vzn2HxL/0ELb/vkf8AxFH2HxL/ANBC2/75H/xFXzeRPL5nR0Vzn2HxL/0E&#10;Lb/vkf8AxFH2HxL/ANBC2/75H/xFHN5By+Z0dFc59h8S/wDQQtv++R/8RR9h8S/9BC2/75H/AMRR&#10;zeQcvmdHRXOfYfEv/QQtv++R/wDEUfYfEv8A0ELb/vkf/EUc3kHL5mvrH/IIvv8Arg//AKCap+Ev&#10;+RftP+B/+htWZf2fiBbG5M19bvCI2LqqjJXByPuelQaHa65JpcDWd5DFbndtRwMj5jn+E981PN72&#10;xVvd3OyornPsPiX/AKCFt/3yP/iKPsPiX/oIW3/fI/8AiKrm8ieXzOjornPsPiX/AKCFt/3yP/iK&#10;PsPiX/oIW3/fI/8AiKObyDl8zo6K5z7D4l/6CFt/3yP/AIij7D4l/wCghbf98j/4ijm8g5fM6Oiu&#10;c+w+Jf8AoIW3/fI/+Io+w+Jf+ghbf98j/wCIo5vIOXzOjrnPGH/MO/67ij7D4l/6CFt/3yP/AIis&#10;nXrfV4/sn226hmzLiPYBw3qflFTJ6bFRWu53NFc59h8S/wDQQtv++R/8RR9h8S/9BC2/75H/AMRV&#10;c3kTy+Z0dFc59h8S/wDQQtv++R/8RR9h8S/9BC2/75H/AMRRzeQcvmdHRXOfYfEv/QQtv++R/wDE&#10;UfYfEv8A0ELb/vkf/EUc3kHL5nR0Vzn2HxL/ANBC2/75H/xFH2HxL/0ELb/vkf8AxFHN5By+Z0dF&#10;c59h8S/9BC2/75H/AMRR9h8S/wDQQtv++R/8RRzeQcvmFj/yO+of9cB/JK6OuGt7fV28RXUcd1Ct&#10;8IwZJSBtK4XgfL9O3atb7D4l/wCghbf98j/4ipi/IqUfM6Oiuc+w+Jf+ghbf98j/AOIo+w+Jf+gh&#10;bf8AfI/+IqubyJ5fM6Oiuc+w+Jf+ghbf98j/AOIo+w+Jf+ghbf8AfI/+Io5vIOXzOjornPsPiX/o&#10;IW3/AHyP/iKPsPiX/oIW3/fI/wDiKObyDl8zo6K5z7D4l/6CFt/3yP8A4ij7D4l/6CFt/wB8j/4i&#10;jm8g5fM19Y/5BF9/1wf/ANBNU/CX/Iv2n/A//Q2rMv7PxAtjcma+t3hEbF1VRkrg5H3PSoNDtdck&#10;0uBrO8hitzu2o4GR8xz/AAnvmp5ve2Kt7u52VFc59h8S/wDQQtv++R/8RR9h8S/9BC2/75H/AMRV&#10;c3kTy+Z0dFc59h8S/wDQQtv++R/8RR9h8S/9BC2/75H/AMRRzeQcvmdHRXOfYfEv/QQtv++R/wDE&#10;UfYfEv8A0ELb/vkf/EUc3kHL5nR0Vzn2HxL/ANBC2/75H/xFH2HxL/0ELb/vkf8AxFHN5By+Z0dc&#10;54w/5h3/AF3FH2HxL/0ELb/vkf8AxFZOvW+rx/ZPtt1DNmXEewDhvU/KKmT02KitdzuaK5z7D4l/&#10;6CFt/wB8j/4ij7D4l/6CFt/3yP8A4iq5vInl8zo6K5z7D4l/6CFt/wB8j/4ij7D4l/6CFt/3yP8A&#10;4ijm8g5fM6Oiuc+w+Jf+ghbf98j/AOIo+w+Jf+ghbf8AfI/+Io5vIOXzOjornPsPiX/oIW3/AHyP&#10;/iKPsPiX/oIW3/fI/wDiKObyDl8zo6K5z7D4l/6CFt/3yP8A4ij7D4l/6CFt/wB8j/4ijm8g5fML&#10;H/kd9Q/64D+SV0dcNb2+rt4iuo47qFb4RgySkDaVwvA+X6du1a32HxL/ANBC2/75H/xFTF+RUo+Z&#10;0dFc59h8S/8AQQtv++R/8RR9h8S/9BC2/wC+R/8AEVXN5E8vmdHRXOfYfEv/AEELb/vkf/EUfYfE&#10;v/QQtv8Avkf/ABFHN5By+Z0dFc59h8S/9BC2/wC+R/8AEUfYfEv/AEELb/vkf/EUc3kHL5nR0Vzn&#10;2HxL/wBBC2/75H/xFH2HxL/0ELb/AL5H/wARRzeQcvmbt5/x6T/7jfyqD4ff8i6n/XRv51i3Fl4j&#10;EEhe/tym07gFHTH+5W18Pv8AkXU/66N/OsajvY2pqx0tFFFZGoUUUUAFFFFABRRRQAUUUUAFfAHw&#10;b/5TJfHb/sTLb/0To1ff9fAHwb/5TJfHb/sTLb/0To1AH3/RRRQAUUUUAFFFFABRRRQAUUUUAFFF&#10;FABRRRQAUUUUAFFFFABRRRQAUUUUAFFFFABRRRQAUUUUAFFFFABRRRQAUUUUAFFFFABRRRQAUUUU&#10;AFFFFABRRRQAUUUUAFFFFABRRRQAUUUUAFFFFABRRRQB8AfGT/lMl8Cf+xMuf/ROs19/18AfGT/l&#10;Ml8Cf+xMuf8A0TrNff8AQAUUUUAFFFFABRRRQAUUUUAFFFFABRRXN/EbxTqPgrwTqut6T4bv/F+o&#10;2cYeHRdMZFuLolgpCFyF4BLHnopwCcAgFP4yf8kh8cf9gK+/9J3rxf8AYF/5M5+Ff/YJH/o164j4&#10;l/tafEnU/hz4qs7j9mfx3p8FxpN3FJdzXFsUgVoXBkbBzhQcn6V0n7BerXMX7H/wuRdLuJFXSsBw&#10;Vw371+etaU3ZmVRXR9J0Vkf21d/9Am5/MUf21d/9Am5/MV0cyMeVmvRWR/bV3/0Cbn8xR/bV3/0C&#10;bn8xRzIOVmvRWR/bV3/0Cbn8xR/bV3/0Cbn8xRzIOVmvRWR/bV3/ANAm5/MUf21d/wDQJufzFHMg&#10;5WeHahfn9nX47XmoXgEPw+8f3CGW6ziPTtVC4JfsFmHJY9+eApr3DTP+Rg1n/tj/AOgGsXxpo9n8&#10;QPC+oeH9c8PTXumX0ZjliYrkdwynswOCD2IBryD9n/xhrfgfxVrXwu8VLcahremwxzaVeSEB77Tx&#10;kIxyeXQEKfp3wTXlRl9VrKm/gk3byb1a+e6+a7HmU74Or7J/BN6eT3a9Hq193Y+kaKyP7au/+gTc&#10;/mKP7au/+gTc/mK9XmR6fKzXorI/tq7/AOgTc/mKP7au/wDoE3P5ijmQcrNeisj+2rv/AKBNz+Yo&#10;/tq7/wCgTc/mKOZBys16KyP7au/+gTc/mKP7au/+gTc/mKOZBys16x/EX/MM/wCv6L+tL/bV3/0C&#10;bn8xWbrWqXE32Dfp00Wy7jcbiPmIz8o9zUuSsOMXc6misj+2rv8A6BNz+Yo/tq7/AOgTc/mKrmQu&#10;VmvRWR/bV3/0Cbn8xR/bV3/0Cbn8xRzIOVmvRWR/bV3/ANAm5/MUf21d/wDQJufzFHMg5Wa9FZH9&#10;tXf/AECbn8xR/bV3/wBAm5/MUcyDlZr1Def8ek/+438qzv7au/8AoE3P5iornWLpreUHSrhQUIyS&#10;OOKXMg5WWvDv/IDs/wDrnXivx1J+KfxN8HfCiA+ZpzOPEHiMDkfY4W/dQt7SS4BHUYU16X/wl0fh&#10;fwnJqN/ayRadY2zTz3TMAixqCzN+Qry/9m+HVNUj8SfEvV9Huf7V8Z3QubdWxm309BttYxn/AGfm&#10;yOuVNebiWqrhhl9rV/4Vv97svRs87GJ1pxwy+1q/8K3+92Xo2fQAAUAAYApayP7au/8AoE3P5ij+&#10;2rv/AKBNz+Yr0uZHocrNeisj+2rv/oE3P5ij+2rv/oE3P5inzIfKzXorI/tq7/6BNz+Yo/tq7/6B&#10;Nz+Yo5kHKzXorI/tq7/6BNz+Yo/tq7/6BNz+Yo5kHKwtv+Rmvf8Argn86165aDVLhdduZRp0xdol&#10;BiyMjnrWl/bV3/0Cbn8xUqSG4s16KyP7au/+gTc/mKP7au/+gTc/mKrmQuVmvRWR/bV3/wBAm5/M&#10;Uf21d/8AQJufzFHMg5Wa9FZH9tXf/QJufzFH9tXf/QJufzFHMg5Wa9FZH9tXf/QJufzFH9tXf/QJ&#10;ufzFHMg5WO1z/XaR/wBhCH+Zrra4S+1Ce7vNJSSxmtlF9Ed8hGDz0/z6V3dc09zeGiCiiioNAooo&#10;oAKKKKACiiigAooooAKKKKACvgD/AIJw/wDJ037aH/Y5r/6XarX3/XwB/wAE4f8Ak6b9tD/sc1/9&#10;LtVoA+/6KKKACiiigAooooAKKKKACiiigAooooAKKKKACiiigAooooAKKKKACiiigAooooAKKKKA&#10;CiiigAooooAKKKKACiiigD4A/wCC1f8Ayaz4W/7HO1/9Ib6vv+vgD/gtX/yaz4W/7HO1/wDSG+r7&#10;/oAKKKKACiiigAr8Nv2mP2rNK+O37VWoaZ8a316H4UeDtVu7O08M+EY43kuXhlaLdI0ssYDOFO6Q&#10;ElV+VAu4tX7k1zdx8NfCF1PJNN4V0SaaRi7ySadCzMxOSSSvJJoA+EvDf/BYb9nvwfoGn6Hofgbx&#10;xpWkafCtva2VrpdgkUMajCqqi84AFfUX7LP7XPg/9rrw7res+D9N1zTbXSLpLSdNcghidnZN4KiK&#10;WQEY9SK9H/4Vb4M/6FHQf/BZD/8AE1raL4b0nw3HJHpOl2WlxyHc6WVukIYjuQoGTQBpUUUUAcb8&#10;aP8Akjvjv/sA3/8A6TvXjH7AP/JnHws/7BX/ALVkr2f40f8AJHfHf/YBv/8A0nevGP2Af+TOPhZ/&#10;2Cv/AGrJWtPcyqbH0DRRRXQc4UUUUAc5ov8AyM+rfh/OujrnNF/5GfVvw/nXR1EdipbhRRRVkhRR&#10;RQAUUUUAFFFFAFPWP+QRff8AXB//AEE1T8Jf8i/af8D/APQ2q5rH/IIvv+uD/wDoJqn4S/5F+0/4&#10;H/6G1T9or7JsUUUVRIUUUUAFFFFABRRRQAVznjD/AJh3/XcV0dc54w/5h3/XcVMtio7nR0UUVRIU&#10;UUUAFFFFABRRRQAUUUUAc5ov/Iz6t+H866Ouc0X/AJGfVvw/nXR1EdipbhRRRVkhRRRQAUUUUAFF&#10;FFAFPWP+QRff9cH/APQTVPwl/wAi/af8D/8AQ2q5rH/IIvv+uD/+gmqfhL/kX7T/AIH/AOhtU/aK&#10;+ybFFFFUSFFFFABRRRQAUUUUAFc54w/5h3/XcV0dc54w/wCYd/13FTLYqO50dFFFUSFFFFABRRRQ&#10;AUUUUAFFFFAHOWP/ACO+of8AXAfySujrnLH/AJHfUP8ArgP5JXR1MepUgoooqiQooooAKKKKACii&#10;igCnrH/IIvv+uD/+gmqfhL/kX7T/AIH/AOhtVzWP+QRff9cH/wDQTVPwl/yL9p/wP/0Nqn7RX2TY&#10;oooqiQooooAKKKKACiiigArnPGH/ADDv+u4ro65zxh/zDv8AruKmWxUdzo6KKKokKKKKACiiigAo&#10;oooAKKKKAOcsf+R31D/rgP5JXR1zlj/yO+of9cB/JK6Opj1KkFFFFUSFFFFABRRRQAUUUUAQ3n/H&#10;pP8A7jfyqD4ff8i6n/XRv51Pef8AHpP/ALjfyqD4ff8AIup/10b+dYVOhvT2Z0tFFFYmwUUUUAFF&#10;FFABRRRQAUUUUAFfAHwb/wCUyXx2/wCxMtv/AETo1ff9fAHwb/5TJfHb/sTLb/0To1AH3/RRRQAU&#10;UUUAFFFFABRRRQAUUUUAFFFFABRRRQAUUUUAFFFFABRRRQAUUUUAFFFFABRRRQAUUUUAFFFFABRR&#10;RQAUUUUAFFFFABRRRQAUUUUAFFFFABRRRQAUUUUAFFFFABRRRQAUUUUAFFFFABRRRQB8AfGT/lMl&#10;8Cf+xMuf/ROs19/18AfGT/lMl8Cf+xMuf/ROs19/0AFFFFABRRRQAUUUUAFFFFABRRWfrXiLSvDk&#10;Ec2ranZ6XDI2xJL24SFWbGcAsRk4oA0KKjt7iK6gjngkSaGRQ6SRsGVlIyCCOoI71JQBx/xk/wCS&#10;Q+OP+wFff+k714v+wL/yZz8K/wDsEj/0a9e0fGT/AJJD44/7AV9/6TvXi/7Av/JnPwr/AOwSP/Rr&#10;1rT3Mqmx9AUUUV0HOFFFFABRRRQAUUUUAFeEfHzwNqOrNc+MvDMefGfg+aHUtP2g5uYgn7+2OOok&#10;QHjqSAO5r3esfTf+Rg1n/tj/AOgGuevSjXh7OXX8Oz+T1Ma1GNelKnLr+HZ/J6lfwB42034j+DdI&#10;8S6TJ5lhqUCzICclD0ZG/wBpWBU+4NdBXzpot1J+zX8YJNBuyI/hv40vGn0q4xiPS9Sfl7cn+FJD&#10;yvYHoOGNfRdRhqzqxcZ6Tjo/Xv6PdGOFrOrFxnpOOj9e/o90FFFFdZ2BRRRQAUUUUAFY/iL/AJhn&#10;/X9F/WtisfxF/wAwz/r+i/rSlsOO5sUUUUxBRRRQAUUUUAFFFFABUN5/x6T/AO438qmrG8ZeIrDw&#10;j4T1fWtUmFvp9jayTzSHsqqTgepPQDuSBSlJRTb2QnJRXNLZHhHxcupvih4i8F/B7T5GFpequseJ&#10;ZIjjy9PifKxEjp5rgD1GF7Gvoy3t4rWCOCGNYYY1CJHGAFVQMAADoAK8O/ZV8H3v9g6t8Q9ei2eI&#10;fGMy3YjflrWxUbbaEeny/MfXK55Fe615+Di5J4ie89vKK2X6+rODCJ1ObEyWs9vKPRfq/NsKKKK9&#10;E9AKKKKACiiigAooooAyLb/kZr3/AK4J/Otesi2/5Ga9/wCuCfzrXqYjYUUUVQgooooAKKKKACii&#10;igDK1z/XaR/2EIf5mutrktc/12kf9hCH+Zrra5qnxHTT+EKKKKzNAooooAKKKKACiiigAooooAKK&#10;KKACvgD/AIJw/wDJ037aH/Y5r/6XarX3/XwB/wAE4f8Ak6b9tD/sc1/9LtVoA+/6KKKACiiigAoo&#10;ooAKKKKACiiigAooooAKKKKACiiigAooooAKKKKACiiigAooooAKKKKACiiigAooooAKKKKACiii&#10;gD4A/wCC1f8Ayaz4W/7HO1/9Ib6vv+vgD/gtX/yaz4W/7HO1/wDSG+r7/oAKKKKACiiigAooooAK&#10;KKKACiiigDjfjR/yR3x3/wBgG/8A/Sd68Y/YB/5M4+Fn/YK/9qyV7P8AGj/kjvjv/sA3/wD6TvXj&#10;H7AP/JnHws/7BX/tWStae5lU2PoGiiiug5wooooA5zRf+Rn1b8P510dc5ov/ACM+rfh/OujqI7FS&#10;3CiiirJCiiigAooooAKKKKAKesf8gi+/64P/AOgmqfhL/kX7T/gf/obVc1j/AJBF9/1wf/0E1T8J&#10;f8i/af8AA/8A0Nqn7RX2TYoooqiQooooAKKKKACiiigArnPGH/MO/wCu4ro65zxh/wAw7/ruKmWx&#10;Udzo6KKKokKKKKACiiigAooooAKKKKAOc0X/AJGfVvw/nXR1zmi/8jPq34fzro6iOxUtwoooqyQo&#10;oooAKKKKACiiigCnrH/IIvv+uD/+gmqfhL/kX7T/AIH/AOhtVzWP+QRff9cH/wDQTVPwl/yL9p/w&#10;P/0Nqn7RX2TYoooqiQooooAKKKKACiiigArnPGH/ADDv+u4ro65zxh/zDv8AruKmWxUdzo6KKKok&#10;KKKKACiiigAooooAKKKKAOcsf+R31D/rgP5JXR1zlj/yO+of9cB/JK6Opj1KkFFFFUSFFFFABRRR&#10;QAUUUUAU9Y/5BF9/1wf/ANBNU/CX/Iv2n/A//Q2q5rH/ACCL7/rg/wD6Cap+Ev8AkX7T/gf/AKG1&#10;T9or7JsUUUVRIUUUUAFFFFABRRRQAVznjD/mHf8AXcV0dc54w/5h3/XcVMtio7nR0UUVRIUUUUAF&#10;FFFABRRRQAUUUUAc5Y/8jvqH/XAfySujrnLH/kd9Q/64D+SV0dTHqVIKKKKokKKKKACiiigAoooo&#10;AhvP+PSf/cb+VQfD7/kXU/66N/Op7z/j0n/3G/lUHw+/5F1P+ujfzrCp0N6ezOlooorE2CiiigAo&#10;oooAKKKKACiiigAr4A+Df/KZL47f9iZbf+idGr7/AK+APg3/AMpkvjt/2Jlt/wCidGoA+/6KKKAC&#10;iiigAooooAKKKKACiiigAooooAKKKKACiiigAooooAKKKKACiiigAooooAKKKKACiiigAooooAKK&#10;KKACiiigAooooAKKKKACiiigAooooAKKKKACiiigAooooAKKKKACiiigAooooAKKKKAPgD4yf8pk&#10;vgT/ANiZc/8AonWa+/6+APjJ/wApkvgT/wBiZc/+idZr7/oAKKKKACiiigAooooAKK568+IvhTTr&#10;qW1u/E+jWtzCxSSGbUIkdGHUFS2QfY02P4keFJrW+uYfEuk3ENjbSXl00F7HJ5MCDLyNtY4UDqel&#10;ADPiV8SPDvwj8D6t4t8ValFpWhaXCZri4lP5Io/idjhVUckkAda/Dv8Aba+JHxJ/ag0G1+NmuWc2&#10;g/DB9XbQfCejzsQzpskeScL91mPlYeTPLYRciPj6wDeIP+CrXxwIB1DQ/wBmvwdd4P34JNbuAP8A&#10;0NgfrFG3Z3rZ/wCCy+h6d4Z/Zn+HGk6TZW+m6XY+IY7e2s7WMRxQxrZzhUVRwAAAMCgD7j/Z/wD+&#10;SD/Df/sWtN/9JY676uB/Z/8A+SD/AA3/AOxa03/0ljrvqAOP+Mn/ACSHxx/2Ar7/ANJ3rxf9gX/k&#10;zn4V/wDYJH/o169o+Mn/ACSHxx/2Ar7/ANJ3rxf9gX/kzn4V/wDYJH/o161p7mVTY+gKKKK6DnCi&#10;iigAooooAKKKKACsfTf+Rg1n/tj/AOgGtisfTf8AkYNZ/wC2P/oBpPdDWzM/4l/DvSfip4L1Lw1r&#10;UW+zvI8CRR88Eg5SVD2ZTgj8jwTXn37PvxE1aSbU/hv41k/4rjwyAhuGPGp2fAiukJ65GA3fJBPJ&#10;IHtNeWfG74NyfECGy8QeHb06F4/0QGTSdWjOM9SYJf70Tcggg4yeoLA8OIpzjNYiiryWjX8y7eq3&#10;X3dTzsRTnGaxFFXktGv5l29Vuvmup6nRXnPwP+Li/FXw3cfbrM6R4p0iY2Ot6S/3rW4XgkD+42CV&#10;P1GTg16NXVSqRrQVSDumddKrCtBVIO6YUUUVqahRRRQAVj+Iv+YZ/wBf0X9a2Kx/EX/MM/6/ov60&#10;pbDjubFFFFMQUUUUAFFFFABRRRQAV88fHqZ/i58SvDvwmtGLaVAo1/xMyHj7NGcw27f9dHwSOoG0&#10;13fxQ/aB8LfDOZtLeaXW/FUsZNp4e0qJri7mfGVUqgOwH1bHHQGsn4B/DnVvDPh/XvFXiza3jfxZ&#10;J9v1MAcWqBSIbZfaNTj6kjnANeViJxxU1hYO6+15JdPV7W7XPKxEo4qawsHdX97yS6Pze1u1z0/w&#10;2oXQrJVAAEYAA7Vp1m+Hf+QHZ/8AXOtKvUjsj1nuFFFFMQUUUUAFFFFABRRRQBkW3/IzXv8A1wT+&#10;da9ZFt/yM17/ANcE/nWvUxGwoooqhBRRRQAUUUUAFFFFAGVrn+u0j/sIQ/zNdbXJa5/rtI/7CEP8&#10;zXW1zVPiOmn8IUUUVmaBRRRQAUUUUAFFFFABRRRQAUUUUAFfAH/BOH/k6b9tD/sc1/8AS7Va+/6+&#10;AP8AgnD/AMnTftof9jmv/pdqtAH3/RRRQAUUUUAFFFFABRRRQAUUUUAFFFFABRRRQAUUUUAFFFFA&#10;BRRRQAUUUUAFFFFABRRRQAUUUUAFFFFABRRRQAUUUUAfAH/Bav8A5NZ8Lf8AY52v/pDfV9/18Af8&#10;Fq/+TWfC3/Y52v8A6Q31ff8AQAUUUUAFFFFABRRRQAUUUUAMmmS3ieWV1jiRSzO5wFA5JJ7CuX/4&#10;Wz4H/wChy8P/APg0g/8Ai639Z0ex8RaPfaVqdrFfabfQSWt1azrujmidSrow7gqSCPQ14X/wwH+z&#10;z/0Sfw//AN+n/wDiqAOm+MXxS8F3Pwj8bww+LtBllk0O+RI01OEszG3cAABuSTXm/wCwPqVnb/se&#10;fC2OW6gjddK5VpACP3r9s1B8VP2FfgHovwv8YahY/C3Qba9tNHvJ4JkjfdHIsDsrD5uoIBqP9gnw&#10;zpt1+x/8L5pLUGR9LLMQ7DJ82TnANaU730M6lran0T/bFh/z/W3/AH9X/Gj+2LD/AJ/rb/v6v+NU&#10;/wDhEtJ/59P/ACI/+NH/AAiWk/8APp/5Ef8Axrf3jD3S5/bFh/z/AFt/39X/ABo/tiw/5/rb/v6v&#10;+NU/+ES0n/n0/wDIj/40f8IlpP8Az6f+RH/xo94PdM3SNQtY/EWqSPcwpG+Nrs4Ab6HvW9/bFh/z&#10;/W3/AH9X/GuZ0vQ7G413UbeSDdDDjYu9hj8c1tf8IlpP/Pp/5Ef/ABqI81tCpcty5/bFh/z/AFt/&#10;39X/ABo/tiw/5/rb/v6v+NU/+ES0n/n0/wDIj/40f8IlpP8Az6f+RH/xq/eJ90uf2xYf8/1t/wB/&#10;V/xo/tiw/wCf62/7+r/jVP8A4RLSf+fT/wAiP/jR/wAIlpP/AD6f+RH/AMaPeD3S5/bFh/z/AFt/&#10;39X/ABo/tiw/5/rb/v6v+NU/+ES0n/n0/wDIj/40f8IlpP8Az6f+RH/xo94PdLn9sWH/AD/W3/f1&#10;f8aP7YsP+f62/wC/q/41T/4RLSf+fT/yI/8AjR/wiWk/8+n/AJEf/Gj3g90dqurWUml3iJeW7M0L&#10;gKsqkk7Tx1qr4Y1K0t9Dto5bqGOQbsq8gBHzHtmjUvDGmW+nXUsdttkSJ2U+YxwQCR3qt4d8O6ff&#10;aPbzz2++Vt2W3sM4Yjsfap97mK93lN3+2LD/AJ/rb/v6v+NH9sWH/P8AW3/f1f8AGqf/AAiWk/8A&#10;Pp/5Ef8Axo/4RLSf+fT/AMiP/jVe8T7pc/tiw/5/rb/v6v8AjR/bFh/z/W3/AH9X/Gqf/CJaT/z6&#10;f+RH/wAaP+ES0n/n0/8AIj/40e8Hulz+2LD/AJ/rb/v6v+NH9sWH/P8AW3/f1f8AGqf/AAiWk/8A&#10;Pp/5Ef8Axo/4RLSf+fT/AMiP/jR7we6XP7YsP+f62/7+r/jR/bFh/wA/1t/39X/Gqf8AwiWk/wDP&#10;p/5Ef/Gj/hEtJ/59P/Ij/wCNHvB7pc/tiw/5/rb/AL+r/jWD4q1C1uPsHlXMMu2YFtjg4HqcVpf8&#10;IlpP/Pp/5Ef/ABrF8SaHY6f9i8iDy/Ml2t87HI/E1Mua2pUeW5039sWH/P8AW3/f1f8AGj+2LD/n&#10;+tv+/q/41T/4RLSf+fT/AMiP/jR/wiWk/wDPp/5Ef/Gq94n3S5/bFh/z/W3/AH9X/Gj+2LD/AJ/r&#10;b/v6v+NU/wDhEtJ/59P/ACI/+NH/AAiWk/8APp/5Ef8Axo94PdLn9sWH/P8AW3/f1f8AGj+2LD/n&#10;+tv+/q/41T/4RLSf+fT/AMiP/jR/wiWk/wDPp/5Ef/Gj3g90uf2xYf8AP9bf9/V/xo/tiw/5/rb/&#10;AL+r/jVP/hEtJ/59P/Ij/wCNH/CJaT/z6f8AkR/8aPeD3S5/bFh/z/W3/f1f8aP7YsP+f62/7+r/&#10;AI1T/wCES0n/AJ9P/Ij/AONH/CJaT/z6f+RH/wAaPeD3TN0jULWPxFqkj3MKRvja7OAG+h71vf2x&#10;Yf8AP9bf9/V/xrmdL0OxuNd1G3kg3Qw42LvYY/HNbX/CJaT/AM+n/kR/8aiPNbQqXLcuf2xYf8/1&#10;t/39X/Gj+2LD/n+tv+/q/wCNU/8AhEtJ/wCfT/yI/wDjR/wiWk/8+n/kR/8AGr94n3S5/bFh/wA/&#10;1t/39X/Gj+2LD/n+tv8Av6v+NU/+ES0n/n0/8iP/AI0f8IlpP/Pp/wCRH/xo94PdLn9sWH/P9bf9&#10;/V/xo/tiw/5/rb/v6v8AjVP/AIRLSf8An0/8iP8A40f8IlpP/Pp/5Ef/ABo94PdLn9sWH/P9bf8A&#10;f1f8aP7YsP8An+tv+/q/41T/AOES0n/n0/8AIj/40f8ACJaT/wA+n/kR/wDGj3g90dqurWUml3iJ&#10;eW7M0LgKsqkk7Tx1qr4Y1K0t9Dto5bqGOQbsq8gBHzHtmjUvDGmW+nXUsdttkSJ2U+YxwQCR3qt4&#10;d8O6ffaPbzz2++Vt2W3sM4Yjsfap97mK93lN3+2LD/n+tv8Av6v+NH9sWH/P9bf9/V/xqn/wiWk/&#10;8+n/AJEf/Gj/AIRLSf8An0/8iP8A41XvE+6XP7YsP+f62/7+r/jR/bFh/wA/1t/39X/Gqf8AwiWk&#10;/wDPp/5Ef/Gj/hEtJ/59P/Ij/wCNHvB7pc/tiw/5/rb/AL+r/jR/bFh/z/W3/f1f8ap/8IlpP/Pp&#10;/wCRH/xo/wCES0n/AJ9P/Ij/AONHvB7pc/tiw/5/rb/v6v8AjR/bFh/z/W3/AH9X/Gqf/CJaT/z6&#10;f+RH/wAaP+ES0n/n0/8AIj/40e8Hulz+2LD/AJ/rb/v6v+NYPirULW4+weVcwy7ZgW2ODgepxWl/&#10;wiWk/wDPp/5Ef/GsXxJodjp/2LyIPL8yXa3zscj8TUy5ralR5bnTf2xYf8/1t/39X/Gj+2LD/n+t&#10;v+/q/wCNU/8AhEtJ/wCfT/yI/wDjR/wiWk/8+n/kR/8AGq94n3S5/bFh/wA/1t/39X/Gj+2LD/n+&#10;tv8Av6v+NU/+ES0n/n0/8iP/AI0f8IlpP/Pp/wCRH/xo94PdLn9sWH/P9bf9/V/xo/tiw/5/rb/v&#10;6v8AjVP/AIRLSf8An0/8iP8A40f8IlpP/Pp/5Ef/ABo94PdLn9sWH/P9bf8Af1f8aP7YsP8An+tv&#10;+/q/41T/AOES0n/n0/8AIj/40f8ACJaT/wA+n/kR/wDGj3g90uf2xYf8/wBbf9/V/wAaP7YsP+f6&#10;2/7+r/jVP/hEtJ/59P8AyI/+NH/CJaT/AM+n/kR/8aPeD3TMs9Qtl8YX0xuYRC0ICyFxtJwnAP4H&#10;8q3/AO2LD/n+tv8Av6v+Ncza6HZSeKryzaDNtHEGVN7cHCd857mtr/hEtJ/59P8AyI/+NTHmKlyl&#10;z+2LD/n+tv8Av6v+NH9sWH/P9bf9/V/xqn/wiWk/8+n/AJEf/Gj/AIRLSf8An0/8iP8A41XvE+6X&#10;P7YsP+f62/7+r/jR/bFh/wA/1t/39X/Gqf8AwiWk/wDPp/5Ef/Gj/hEtJ/59P/Ij/wCNHvB7pc/t&#10;iw/5/rb/AL+r/jR/bFh/z/W3/f1f8ap/8IlpP/Pp/wCRH/xo/wCES0n/AJ9P/Ij/AONHvB7pc/ti&#10;w/5/rb/v6v8AjR/bFh/z/W3/AH9X/Gqf/CJaT/z6f+RH/wAaP+ES0n/n0/8AIj/40e8HujtV1ayk&#10;0u8RLy3ZmhcBVlUknaeOtVfDGpWlvodtHLdQxyDdlXkAI+Y9s0al4Y0y3066ljttsiROynzGOCAS&#10;O9VvDvh3T77R7eee33ytuy29hnDEdj7VPvcxXu8pu/2xYf8AP9bf9/V/xo/tiw/5/rb/AL+r/jVP&#10;/hEtJ/59P/Ij/wCNH/CJaT/z6f8AkR/8ar3ifdLn9sWH/P8AW3/f1f8AGj+2LD/n+tv+/q/41T/4&#10;RLSf+fT/AMiP/jR/wiWk/wDPp/5Ef/Gj3g90uf2xYf8AP9bf9/V/xo/tiw/5/rb/AL+r/jVP/hEt&#10;J/59P/Ij/wCNH/CJaT/z6f8AkR/8aPeD3S5/bFh/z/W3/f1f8aP7YsP+f62/7+r/AI1T/wCES0n/&#10;AJ9P/Ij/AONH/CJaT/z6f+RH/wAaPeD3S5/bFh/z/W3/AH9X/GsHxVqFrcfYPKuYZdswLbHBwPU4&#10;rS/4RLSf+fT/AMiP/jWL4k0Ox0/7F5EHl+ZLtb52OR+JqZc1tSo8tzpv7YsP+f62/wC/q/40f2xY&#10;f8/1t/39X/Gqf/CJaT/z6f8AkR/8aP8AhEtJ/wCfT/yI/wDjVe8T7pc/tiw/5/rb/v6v+NH9sWH/&#10;AD/W3/f1f8ap/wDCJaT/AM+n/kR/8aP+ES0n/n0/8iP/AI0e8Hulz+2LD/n+tv8Av6v+NH9sWH/P&#10;9bf9/V/xqn/wiWk/8+n/AJEf/Gj/AIRLSf8An0/8iP8A40e8Hulz+2LD/n+tv+/q/wCNH9sWH/P9&#10;bf8Af1f8ap/8IlpP/Pp/5Ef/ABo/4RLSf+fT/wAiP/jR7we6XP7YsP8An+tv+/q/40f2xYf8/wBb&#10;f9/V/wAap/8ACJaT/wA+n/kR/wDGj/hEtJ/59P8AyI/+NHvB7pmWeoWy+ML6Y3MIhaEBZC42k4Tg&#10;H8D+Vb/9sWH/AD/W3/f1f8a5m10Oyk8VXlm0GbaOIMqb24OE75z3NbX/AAiWk/8APp/5Ef8AxqY8&#10;xUuUuf2xYf8AP9bf9/V/xo/tiw/5/rb/AL+r/jVP/hEtJ/59P/Ij/wCNH/CJaT/z6f8AkR/8ar3i&#10;fdLn9sWH/P8AW3/f1f8AGj+2LD/n+tv+/q/41T/4RLSf+fT/AMiP/jR/wiWk/wDPp/5Ef/Gj3g90&#10;uf2xYf8AP9bf9/V/xo/tiw/5/rb/AL+r/jVP/hEtJ/59P/Ij/wCNH/CJaT/z6f8AkR/8aPeD3S5/&#10;bFh/z/W3/f1f8aP7YsP+f62/7+r/AI1T/wCES0n/AJ9P/Ij/AONH/CJaT/z6f+RH/wAaPeD3Se61&#10;exa1mAvbckowAEq+n1qT4ff8i6n/AF0b+dULnwrpcdvKy2uGVCR+8f0+tX/h9/yLqf8AXRv51jUv&#10;pc2p26HS0UUVkahRRRQAUUUUAFFFFABRRRQAV8AfBv8A5TJfHb/sTLb/ANE6NX3/AF8AfBv/AJTJ&#10;fHb/ALEy2/8AROjUAff9FFFABRRRQAUUUUAFFFFABRRRQAUUUUAFFFFABRRRQAUUUUAFFFFABRRR&#10;QAUUUUAFFFFABRRRQAUUUUAFFFFABRRRQAUUUUAFFFFABRRRQAUUUUAFFFFABRRRQAUUUUAFFFFA&#10;BRRRQAUUUUAFFFFAHwB8ZP8AlMl8Cf8AsTLn/wBE6zX3/XwB8ZP+UyXwJ/7Ey5/9E6zX3/QAUUUU&#10;AFFFFABRRRQB8L/Fj/gkj8OPi78S/E3jXUvGHimz1DXr+XUJ7e1a28qN5GLFV3RE4Ge5NdD8Cv8A&#10;gmP4F+AN/wCML3Q/FXiK/n8S+GrzwzP/AGh5DLDDcGMtIoSNTvBiXGTjk19j0UAfmx/w5E8B/wDR&#10;SPEX/gJBXzH+3v8A8E9/Dn7IXw38P+JdG8V6pr8+pasNOeC+gjRUXyZJNwK85ygH41+4dfEH/BWD&#10;4L+N/jd8GfCOk+BfDl54l1G018XU9vZBS0cX2aZd5yRxuZR+NAGv/wAE9f2L9E/Z18O2/jnTfEWo&#10;avd+MNAsZri1uokSO3LIs2EK8nlyOewr6k+I3gLTvih4J1Xwtq09/badqUYjml0y7e1uFAYMNkqE&#10;MvKjPqMg5BIqj8F9IvPD/wAHfAul6jbvaahY6DYW1zbyfeilS3RXU+4II/CuyoA+MPiX/wAE8/ht&#10;ofw58Valb6947eez0m7uI1m8UXLoWSF2AZScEZHI710n7Bfh22uP2P8A4XSNJcBn0rccTNjmV697&#10;+Mn/ACSHxx/2Ar7/ANJ3rxf9gX/kzn4V/wDYJH/o160pq71MqjaWh7T/AMIxaf8APS5/7/Gj/hGL&#10;T/npc/8Af41r0V0cqMeZmR/wjFp/z0uf+/xo/wCEYtP+elz/AN/jWvRRyoOZmR/wjFp/z0uf+/xo&#10;/wCEYtP+elz/AN/jWvRRyoOZmR/wjFp/z0uf+/xo/wCEYtP+elz/AN/jWvRRyoOZmR/wjFp/z0uf&#10;+/xrNsdBt5dY1OEvMFi8raRKQTlSTk966msfTf8AkYNZ/wC2P/oBqXFaDUnqL/wjFp/z0uf+/wAa&#10;P+EYtP8Anpc/9/jWvRVcqFzM+cfjn4Buvhj4it/i54VgubprNBD4m0yKQ7r6wGMyj/ppEBnPoB2U&#10;g+yeG49D8X6BYa1pF9Ne6bfQrPBPHO2GUjP4HsQeQQQa6iSNZo2R1V0YbWVhkEHqCK+bbd9R/ZH8&#10;QakJLG41H4OaldfaYprQGSTw7K5+dWQDJtyxyCPu/U/N5U0sHUdS37uW/wDdff0fXs9erPJlJ4Kq&#10;6n/LuW/919/R9ez16s99/wCEYtP+elz/AN/jR/wjFp/z0uf+/wAat6PrFj4g0u11LTLuG/0+6QSQ&#10;3Nu4eORT0II61cr1EotXR6qm2rpmR/wjFp/z0uf+/wAaP+EYtP8Anpc/9/jWvRT5UPmZkf8ACMWn&#10;/PS5/wC/xrN1rQbe1+wbHmPmXccZ3Sk8HPT3rqax/EX/ADDP+v6L+tS4qw4ydxf+EYtP+elz/wB/&#10;jR/wjFp/z0uf+/xrXoquVC5mZH/CMWn/AD0uf+/xo/4Ri0/56XP/AH+Na9FHKg5mZH/CMWn/AD0u&#10;f+/xo/4Ri0/56XP/AH+Na9IzBFLMQqqMkngClyoXM+55p8XPFmhfCHwbPrd+by7nZ1trHT4JWM17&#10;ct/q4UHqT144AJ56VwGm/B34mfE2GK68b+MJPBulzqHPh/wqzLOFIztlunyQw6EKCp5qb4eqf2gf&#10;i9cfEO5Bk8FeF5JNP8MRN9y7uc4nvcdwCNqH2B4KmvoWvLhTWNbqSf7volpfzdt0+i2tr1PJhfHN&#10;1Jyfs+iTtfzdt0+i2tr1PO/AfwC8FfDWGVfD+mNZTTD9/dmZnnm7/PIxLHnnGce1dRc+G7WO3lYS&#10;XGVQnmY+lblQ3n/HpP8A7jfyr0YUqdOPLCKS8j06cY0oqFNWS6IwdF8P211pdtK8k4ZkyQspA/Kr&#10;v/CMWn/PS5/7/GpfDv8AyA7P/rnWlVKKsauTuZH/AAjFp/z0uf8Av8aP+EYtP+elz/3+Na9FVyoX&#10;MzI/4Ri0/wCelz/3+NH/AAjFp/z0uf8Av8a16KOVBzMyP+EYtP8Anpc/9/jR/wAIxaf89Ln/AL/G&#10;teijlQczMj/hGLT/AJ6XP/f40f8ACMWn/PS5/wC/xrXoo5UHMzloNBt2125gLzbEiVgfNOeT61pf&#10;8Ixaf89Ln/v8aLb/AJGa9/64J/OtepUUNyZkf8Ixaf8APS5/7/Gj/hGLT/npc/8Af41r0VXKhczM&#10;j/hGLT/npc/9/jR/wjFp/wA9Ln/v8a16KOVBzMyP+EYtP+elz/3+NH/CMWn/AD0uf+/xrXoo5UHM&#10;zI/4Ri0/56XP/f40f8Ixaf8APS5/7/GteijlQczOcvtHg0+80mSN5mY30S/vJCw6/wD1q7uuS1z/&#10;AF2kf9hCH+Zrra5p6M3hqgoooqDQKKKKACiiigAooooAKKKKACiiigAr4A/4Jw/8nTftof8AY5r/&#10;AOl2q19/18Af8E4f+Tpv20P+xzX/ANLtVoA+/wCiiigAooooAKKKKACiiigAooooAKKKKACiiigA&#10;ooooAKKKKACiiigAooooAKKKKACiiigAooooAKKKKACiiigAooooA+AP+C1f/JrPhb/sc7X/ANIb&#10;6vv+vgD/AILV/wDJrPhb/sc7X/0hvq+/6ACiiigAooooAKKKKACiiigAooooA4340f8AJHfHf/YB&#10;v/8A0nevGP2Af+TOPhZ/2Cv/AGrJXs/xo/5I747/AOwDf/8ApO9eMfsA/wDJnHws/wCwV/7VkrWn&#10;uZVNj6BoooroOcKKKKAOc0X/AJGfVvw/nXR1zmi/8jPq34fzro6iOxUtwoooqyQooooAKKKKACii&#10;igCnrH/IIvv+uD/+gmqfhL/kX7T/AIH/AOhtVzWP+QRff9cH/wDQTVPwl/yL9p/wP/0Nqn7RX2TY&#10;oooqiQooooAKKKKACiiigArnPGH/ADDv+u4ro65zxh/zDv8AruKmWxUdzo6KKKokKKKKACiiigAo&#10;oooAKKKKAOc0X/kZ9W/D+ddHXOaL/wAjPq34fzro6iOxUtwoooqyQooooAKKKKACiiigCnrH/IIv&#10;v+uD/wDoJqn4S/5F+0/4H/6G1XNY/wCQRff9cH/9BNU/CX/Iv2n/AAP/ANDap+0V9k2KKKKokKKK&#10;KACiiigAooooAK5zxh/zDv8AruK6Ouc8Yf8AMO/67iplsVHc6OiiiqJCiiigAooooAKKKKACiiig&#10;DnLH/kd9Q/64D+SV0dc5Y/8AI76h/wBcB/JK6Opj1KkFFFFUSFFFFABRRRQAUUUUAU9Y/wCQRff9&#10;cH/9BNU/CX/Iv2n/AAP/ANDarmsf8gi+/wCuD/8AoJqn4S/5F+0/4H/6G1T9or7JsUUUVRIUUUUA&#10;FFFFABRRRQAVznjD/mHf9dxXR1znjD/mHf8AXcVMtio7nR0UUVRIUUUUAFFFFABRRRQAUUUUAc5Y&#10;/wDI76h/1wH8kro65yx/5HfUP+uA/kldHUx6lSCiiiqJCiiigAooooAKKKKAIbz/AI9J/wDcb+VQ&#10;fD7/AJF1P+ujfzqe8/49J/8Acb+VQfD7/kXU/wCujfzrCp0N6ezOlooorE2CiiigAooooAKKKKAC&#10;iiigAr4A+Df/ACmS+O3/AGJlt/6J0avv+vgD4N/8pkvjt/2Jlt/6J0agD7/ooooAKKKKACiiigAo&#10;oooAKKKKACiiigAooooAKKKKACiiigAooooAKKKKACiiigAooooAKKKKACiiigAooooAKKKKACii&#10;igAooooAKKKKACiiigAooooAKKKKACiiigAooooAKKKKACiiigAooooA+APjJ/ymS+BP/YmXP/on&#10;Wa+/6+APjJ/ymS+BP/YmXP8A6J1mvv8AoAKKKKACiiigAooooAKKKKACiiigAooooA4/4yf8kh8c&#10;f9gK+/8ASd68X/YF/wCTOfhX/wBgkf8Ao169o+Mn/JIfHH/YCvv/AEnevF/2Bf8Akzn4V/8AYJH/&#10;AKNetae5lU2PoCiiiug5wooooAKKKKACiiigArH03/kYNZ/7Y/8AoBrYrH03/kYNZ/7Y/wDoBpPd&#10;DWzNiiiimIKjngjuoJIZo1mhkUo8cihlZSMEEHqCKkooEfNusaS/7Kfje013RmMfwo127S21bS2c&#10;mPRrmRsJdRA/ciYkBl6D/vkD6RBDAEcisfxl4T0/x14V1Xw/qkXm6fqVu9tMuOQGGNw9GBwQexAN&#10;eXfsyeM72bQNR8AeI593i/wZN/Z1yHyGubYf8e9wueSrJgZ68An7wrzKaWFrexXwS1Xk+q+e6Xqe&#10;ZTSwlb2K+CWq8n1Xz3S9T2qiiivTPUCsfxF/zDP+v6L+tbFY/iL/AJhn/X9F/WlLYcdzYooopiCi&#10;ikJCgknAFAC14L8dPGGqePvEQ+DvgyUx6rqEIk8Qasn3dKsGxuH/AF1kU4C+je+RqfEz9orTtKuD&#10;4X8CCPxp8QLwGO00zT3EsVs3Qy3EgO1ETqQSD06A5G/8D/hGPhX4duWv7v8AtfxXrExvtb1Z/vXN&#10;w3JAPZFyQo+pwM4ry61T61L6vSfu/aa7dk+7/Bedjyq1T63L6vSfu/aa7fyp9317Lzsdl4V8M6d4&#10;L8OaboWkW62um6fAtvBEvZVGMk9yepPckmtWiivTjFRSitkenGKilFLRBUN5/wAek/8AuN/Kpqhv&#10;P+PSf/cb+VMpblPw7/yA7P8A651pVm+Hf+QHZ/8AXOtKlHZDluwooopiCiiigAooooAKKKKAMi2/&#10;5Ga9/wCuCfzrXrItv+Rmvf8Argn8616mI2FFFFUIKKKKACiiigAooooAytc/12kf9hCH+Zrra5LX&#10;P9dpH/YQh/ma62uap8R00/hCiiiszQKKKKACiiigAooooAKKKKACiiigAr4A/wCCcP8AydN+2h/2&#10;Oa/+l2q19/18Af8ABOH/AJOm/bQ/7HNf/S7VaAPv+iiigAooooAKKKKACiiigAooooAKKKKACiii&#10;gAooooAKKKKACiiigAooooAKKKKACiiigAooooAKKKKACiiigAooooA+AP8AgtX/AMms+Fv+xztf&#10;/SG+r7/r4A/4LV/8ms+Fv+xztf8A0hvq+/6ACiiigAooooAKKK+PP26v2wtS+Ff2D4U/C23fX/jP&#10;4pC29la2aiRtNjk4EzDPEhGSgbgAF2+UDcAcr+2r/wAFQNL/AGa/HUHgrwho1n4z8Q2w36w01yY7&#10;exJ+7DlAS0vdh0UEDkkhfsr4b+KJfHHw78L+I54EtZtY0q11B4IySsbSwrIVBPUAtj8K/H39tz9j&#10;+w/Zb/ZJ8HXGp3C698R9e8ULc+INekYyNJIba4Ywxuw3GMMSSTy7ZY9gv6z/ALP/APyQf4b/APYt&#10;ab/6Sx0Ad9RRRQBxvxo/5I747/7AN/8A+k714x+wD/yZx8LP+wV/7Vkr2f40f8kd8d/9gG//APSd&#10;68Y/YB/5M4+Fn/YK/wDasla09zKpsfQNFFFdBzhRRRQBzmi/8jPq34fzro65zRf+Rn1b8P510dRH&#10;YqW4UUUVZIUUUUAFFFFABRRRQBT1j/kEX3/XB/8A0E1T8Jf8i/af8D/9Darmsf8AIIvv+uD/APoJ&#10;qn4S/wCRftP+B/8AobVP2ivsmxRRRVEhRRRQAUUUUAFFFFABXOeMP+Yd/wBdxXR1znjD/mHf9dxU&#10;y2KjudHRRRVEhRRRQAUUUUAFFFFABRRRQBzmi/8AIz6t+H866Ouc0X/kZ9W/D+ddHUR2KluFFFFW&#10;SFFFFABRRRQAUUUUAU9Y/wCQRff9cH/9BNU/CX/Iv2n/AAP/ANDarmsf8gi+/wCuD/8AoJqn4S/5&#10;F+0/4H/6G1T9or7JsUUUVRIUUUUAFFFFABRRRQAVznjD/mHf9dxXR1znjD/mHf8AXcVMtio7nR0U&#10;UVRIUUUUAFFFFABRRRQAUUUUAc5Y/wDI76h/1wH8kro65yx/5HfUP+uA/kldHUx6lSCiiiqJCiii&#10;gAooooAKKKKAKesf8gi+/wCuD/8AoJqn4S/5F+0/4H/6G1XNY/5BF9/1wf8A9BNU/CX/ACL9p/wP&#10;/wBDap+0V9k2KKKKokKKKKACiiigAooooAK5zxh/zDv+u4ro65zxh/zDv+u4qZbFR3OjoooqiQoo&#10;ooAKKKKACiiigAooooA5yx/5HfUP+uA/kldHXOWP/I76h/1wH8kro6mPUqQUUUVRIUUUUAFFFFAB&#10;RRRQBDef8ek/+438qg+H3/Iup/10b+dT3n/HpP8A7jfyqD4ff8i6n/XRv51hU6G9PZnS0UUVibBR&#10;RRQAUUUUAFFFFABRRRQAV8AfBv8A5TJfHb/sTLb/ANE6NX3/AF8AfBv/AJTJfHb/ALEy2/8AROjU&#10;Aff9FFFABRRRQAUUUUAFFFFABRRRQAUUUUAFFFFABRRRQAUUUUAFFFFABRRRQAUUUUAFFFFABRRR&#10;QAUUUUAFFFFABRRRQAUUUUAFFFFABRRRQAUUUUAFFFFABRRRQAUUUUAFFFFABRRRQAUUUUAFFFFA&#10;HwB8ZP8AlMl8Cf8AsTLn/wBE6zX3/XwB8ZP+UyXwJ/7Ey5/9E6zX3/QAUUUUAFFFFABRRRQAUUUU&#10;AFFFFABXN/EbxTqPgrwTqut6T4bv/F+o2cYeHRdMZFuLolgpCFyF4BLHnopwCcA9JRQB8YfEv9rT&#10;4k6n8OfFVncfsz+O9PguNJu4pLua4tikCtC4MjYOcKDk/Suk/YL1a5i/Y/8Ahci6XcSKulYDgrhv&#10;3r89a97+Mn/JIfHH/YCvv/Sd68X/AGBf+TOfhX/2CR/6NetKe5lU2Paf7au/+gTc/mKP7au/+gTc&#10;/mK16K6LPuY3XYyP7au/+gTc/mKP7au/+gTc/mK16KLPuF12Mj+2rv8A6BNz+Yo/tq7/AOgTc/mK&#10;16KLPuF12Mj+2rv/AKBNz+Yo/tq7/wCgTc/mK16KLPuF12Mj+2rv/oE3P5is2x1S4j1jU5Bp0ztJ&#10;5W6MEZTCnGfrXU1j6b/yMGs/9sf/AEA1LT01GmtdBf7au/8AoE3P5ij+2rv/AKBNz+YrXoqrPuK6&#10;7GR/bV3/ANAm5/MUf21d/wDQJufzFa9FFn3C67GR/bV3/wBAm5/MV5f8TPgzY/EjxJaeIo5fFHhP&#10;xDb2zWn9p+G75bSaaIkMEkbaSygjIAx1+mPZ6Kxq0YVo8lTVGNWlTrR5Kkbo+c7fwv8AHvwescml&#10;eOLPxlFGNi6d4k0dLcFB0JnhYyM+O7de9Xm/aC8eeCU8zx/8KNRtNOX7+reHbgX8KerPGBvRR6kn&#10;6V79RXL9TlT/AINWS9XzL/ya7+5o4/qjh/BqSj6vmX/k139zR574F+N3hz4mWhuPDF1FrAUbnigm&#10;XzYx/txnDL+IFbOtapcTfYN+nTRbLuNxuI+YjPyj3Ncp8S/2dfC/j6Q6rZQDwv4whbzrTxHpCiG5&#10;ilHRn248wdiG5IyARXLeAvjBqs+vWfw++IcMemePrC7ieOdBtttYgyQLiA8DJ/iTsc4AwyrKr1Kc&#10;lTxGl9mtm+3k/LW/cqniJ06ip4lJX2a2b7a7Pstb9z2b+2rv/oE3P5io5vEM1tC802mzRRRqWeR3&#10;UKoHUkk8CtiaaO2hkmmkWKKNS7yOQFVQMkknoAK+bZfM/a68aNEpkT4OaDcYdlLJ/wAJBeL2BGD5&#10;CH8z7n5N8RWdK0Y6ylsv18kur/U0xGIVG0YxvOWy/V9kur/U6HXv2sdD+3y6N4P0i+8feJF4Wx0P&#10;97Eh6AyzgFEX1OTjHIrDvvh78T/jAoj+I+pf2L4akIabwt4YXZ569fLnumO4jsyr8p7Y4r3zw74X&#10;0fwjpkenaHpdnpFjH923soFiT64UDn361qVj9VqVv95nddlovn1fz08jD6tOt/vMrr+VXS+fV/N2&#10;8jg/BHg/QfhvYtZ+GPBcWiwtjebWNQ8mOm9/vOf94mul/tq7/wCgTc/mK16K7o01TSjDRHoRjCnF&#10;RhGyMj+2rv8A6BNz+Yo/tq7/AOgTc/mK16Kuz7l3XYyP7au/+gTc/mKiudYumt5QdKuFBQjJI44r&#10;cqG8/wCPSf8A3G/lSs+4XXYwdF1W5h0u2RNNnlVUwHUjBq7/AG1d/wDQJufzFS+Hf+QHZ/8AXOtK&#10;kk7bjbV9jI/tq7/6BNz+Yo/tq7/6BNz+YrXoqrPuK67GR/bV3/0Cbn8xR/bV3/0Cbn8xWvRRZ9wu&#10;uxkf21d/9Am5/MUf21d/9Am5/MVr0UWfcLrsZH9tXf8A0Cbn8xR/bV3/ANAm5/MVr0UWfcLrsctB&#10;qlwuu3Mo06Yu0SgxZGRz1rS/tq7/AOgTc/mKLb/kZr3/AK4J/OtepSfcba7GR/bV3/0Cbn8xR/bV&#10;3/0Cbn8xWvRVWfcV12Mj+2rv/oE3P5ij+2rv/oE3P5iteiiz7hddjI/tq7/6BNz+Yo/tq7/6BNz+&#10;YrXoos+4XXYyP7au/wDoE3P5ij+2rv8A6BNz+YrXoos+4XXY5y+1Ce7vNJSSxmtlF9Ed8hGDz0/z&#10;6V3dclrn+u0j/sIQ/wAzXW1zT3N4bBRRRUGgUUUUAFFFFABRRRQAUUUUAFFFFABXwB/wTh/5Om/b&#10;Q/7HNf8A0u1Wvv8Ar4A/4Jw/8nTftof9jmv/AKXarQB9/wBFFFABRRRQAUUUUAFFFFABRRRQAUUU&#10;UAFFFFABRRRQAUUUUAFFFFABRRRQAUUUUAFFFFABRRRQAUUUUAFFFFABRRRQB8Af8Fq/+TWfC3/Y&#10;52v/AKQ31ff9fAH/AAWr/wCTWfC3/Y52v/pDfV9/0AFFFFABX57fGT/goL8c/h78VvFfhnQv2ftQ&#10;8Q6NpWozWlpqsdlfMt1EjELICkZU5HPBxX6E0UAfCvwH/be+M3xcl8fWviL4NXfgYaL4R1DWtOvr&#10;myvAtxew+WIoMSIobdvY7QcnZx3r4l/Zd/aO8WfAPxx4m+IHij4E+Kvib8StdmZpPEmoXE1s0EbA&#10;bkjj+xybWY8Fg33QqqFAOf3EooA/Dz9vf9trxJ+058N/D+gaz8H9U+HUGn6sL5L++vZJ1nbyZE8o&#10;BraIA4ctnJ+707199/8ABPX9qzW/jl4dt/B+pfDTUPBtp4X0Cxjt9Xurp5Y9SCosW5FaCMLkKG4Z&#10;uG/GvNP+C2f/ACb/AOBv+xnX/wBJJ6+1f2f/APkg/wAN/wDsWtN/9JY6AOv17UZ9I0PUb+10+fVr&#10;m1tpJ4tPtSoluXVSyxIWIUMxAUZIGSMkV8x/8Ng/E/8A6Nc+IH/gTa//ABVfVdFAHxf8Tv2s/iTq&#10;nw18WWdx+zR47063uNJu4ZLya4tikCtC4MjYOcKDk/Str9g/xBe2v7Ifwwij0e4mRdLwJAThv3r8&#10;8Kf519CfGj/kjvjv/sA3/wD6TvXjH7AP/JnHws/7BX/tWStKe5nU21PXv+Env/8AoBXP/j3/AMRR&#10;/wAJPf8A/QCuf/Hv/iK6Oit7PuYXXY5z/hJ7/wD6AVz/AOPf/EUf8JPf/wDQCuf/AB7/AOIro6KL&#10;PuF12OG0/WLq31i+nTTZpZJcboVzlPr8v9K1v+Env/8AoBXP/j3/AMRRov8AyM+rfh/OujqIp23K&#10;k1fY5z/hJ7//AKAVz/49/wDEUf8ACT3/AP0Arn/x7/4iujoq7PuTddjnP+Env/8AoBXP/j3/AMRR&#10;/wAJPf8A/QCuf/Hv/iK6Oiiz7hddjnP+Env/APoBXP8A49/8RR/wk9//ANAK5/8AHv8A4iujoos+&#10;4XXY5z/hJ7//AKAVz/49/wDEUf8ACT3/AP0Arn/x7/4iujoos+4XXY5S/wDEV7PY3Mb6NcRK8bKZ&#10;G3YUEHn7tQaHr13Z6XBDFpU1zGu7EqZw2WJ/umum1j/kEX3/AFwf/wBBNU/CX/Iv2n/A/wD0Nqmz&#10;5tyrrl2Kn/CT3/8A0Arn/wAe/wDiKP8AhJ7/AP6AVz/49/8AEV0dFVZ9ybrsc5/wk9//ANAK5/8A&#10;Hv8A4ij/AISe/wD+gFc/+Pf/ABFdHRRZ9wuuxzn/AAk9/wD9AK5/8e/+Io/4Se//AOgFc/8Aj3/x&#10;FdHRRZ9wuuxzn/CT3/8A0Arn/wAe/wDiKP8AhJ7/AP6AVz/49/8AEV0dFFn3C67HOf8ACT3/AP0A&#10;rn/x7/4isnXtYur77J5umzWvly7l35+c+g+UV3Nc54w/5h3/AF3FTJO25UWr7B/wk9//ANAK5/8A&#10;Hv8A4ij/AISe/wD+gFc/+Pf/ABFdHRVWfcm67HOf8JPf/wDQCuf/AB7/AOIo/wCEnv8A/oBXP/j3&#10;/wARXR0UWfcLrsc5/wAJPf8A/QCuf/Hv/iKP+Env/wDoBXP/AI9/8RXR0UWfcLrsc5/wk9//ANAK&#10;5/8AHv8A4ij/AISe/wD+gFc/+Pf/ABFdHRRZ9wuuxzn/AAk9/wD9AK5/8e/+Io/4Se//AOgFc/8A&#10;j3/xFdHRRZ9wuuxw2n6xdW+sX06abNLJLjdCucp9fl/pWt/wk9//ANAK5/8AHv8A4ijRf+Rn1b8P&#10;510dRFO25Umr7HOf8JPf/wDQCuf/AB7/AOIo/wCEnv8A/oBXP/j3/wARXR0Vdn3Juuxzn/CT3/8A&#10;0Arn/wAe/wDiKP8AhJ7/AP6AVz/49/8AEV0dFFn3C67HOf8ACT3/AP0Arn/x7/4ij/hJ7/8A6AVz&#10;/wCPf/EV0dFFn3C67HOf8JPf/wDQCuf/AB7/AOIo/wCEnv8A/oBXP/j3/wARXR0UWfcLrscpf+Ir&#10;2exuY30a4iV42UyNuwoIPP3ag0PXruz0uCGLSprmNd2JUzhssT/dNdNrH/IIvv8Arg//AKCap+Ev&#10;+RftP+B/+htU2fNuVdcuxU/4Se//AOgFc/8Aj3/xFH/CT3//AEArn/x7/wCIro6Kqz7k3XY5z/hJ&#10;7/8A6AVz/wCPf/EUf8JPf/8AQCuf/Hv/AIiujoos+4XXY5z/AISe/wD+gFc/+Pf/ABFH/CT3/wD0&#10;Arn/AMe/+Iro6KLPuF12Oc/4Se//AOgFc/8Aj3/xFH/CT3//AEArn/x7/wCIro6KLPuF12Oc/wCE&#10;nv8A/oBXP/j3/wARWTr2sXV99k83TZrXy5dy78/OfQfKK7muc8Yf8w7/AK7ipknbcqLV9g/4Se//&#10;AOgFc/8Aj3/xFH/CT3//AEArn/x7/wCIro6Kqz7k3XY5z/hJ7/8A6AVz/wCPf/EUf8JPf/8AQCuf&#10;/Hv/AIiujoos+4XXY5z/AISe/wD+gFc/+Pf/ABFH/CT3/wD0Arn/AMe/+Iro6KLPuF12Oc/4Se//&#10;AOgFc/8Aj3/xFH/CT3//AEArn/x7/wCIro6KLPuF12Oc/wCEnv8A/oBXP/j3/wARR/wk9/8A9AK5&#10;/wDHv/iK6Oiiz7hddjhrfWLqPxFdXQ02Z5pIwrW4zuUYXk/L7Dt3rW/4Se//AOgFc/8Aj3/xFFj/&#10;AMjvqH/XAfySujqYp9ypNdjnP+Env/8AoBXP/j3/AMRR/wAJPf8A/QCuf/Hv/iK6Oiqs+5N12Oc/&#10;4Se//wCgFc/+Pf8AxFH/AAk9/wD9AK5/8e/+Iro6KLPuF12Oc/4Se/8A+gFc/wDj3/xFH/CT3/8A&#10;0Arn/wAe/wDiK6Oiiz7hddjnP+Env/8AoBXP/j3/AMRR/wAJPf8A/QCuf/Hv/iK6Oiiz7hddjlL/&#10;AMRXs9jcxvo1xErxspkbdhQQefu1BoevXdnpcEMWlTXMa7sSpnDZYn+6a6bWP+QRff8AXB//AEE1&#10;T8Jf8i/af8D/APQ2qbPm3KuuXYqf8JPf/wDQCuf/AB7/AOIo/wCEnv8A/oBXP/j3/wARXR0VVn3J&#10;uuxzn/CT3/8A0Arn/wAe/wDiKP8AhJ7/AP6AVz/49/8AEV0dFFn3C67HOf8ACT3/AP0Arn/x7/4i&#10;j/hJ7/8A6AVz/wCPf/EV0dFFn3C67HOf8JPf/wDQCuf/AB7/AOIo/wCEnv8A/oBXP/j3/wARXR0U&#10;WfcLrsc5/wAJPf8A/QCuf/Hv/iKyde1i6vvsnm6bNa+XLuXfn5z6D5RXc1znjD/mHf8AXcVMk7bl&#10;RavsH/CT3/8A0Arn/wAe/wDiKP8AhJ7/AP6AVz/49/8AEV0dFVZ9ybrsc5/wk9//ANAK5/8AHv8A&#10;4ij/AISe/wD+gFc/+Pf/ABFdHRRZ9wuuxzn/AAk9/wD9AK5/8e/+Io/4Se//AOgFc/8Aj3/xFdHR&#10;RZ9wuuxzn/CT3/8A0Arn/wAe/wDiKP8AhJ7/AP6AVz/49/8AEV0dFFn3C67HOf8ACT3/AP0Arn/x&#10;7/4ij/hJ7/8A6AVz/wCPf/EV0dFFn3C67HDW+sXUfiK6uhpszzSRhWtxncowvJ+X2HbvWt/wk9//&#10;ANAK5/8AHv8A4iix/wCR31D/AK4D+SV0dTFPuVJrsc5/wk9//wBAK5/8e/8AiKP+Env/APoBXP8A&#10;49/8RXR0VVn3Juuxzn/CT3//AEArn/x7/wCIo/4Se/8A+gFc/wDj3/xFdHRRZ9wuuxzn/CT3/wD0&#10;Arn/AMe/+Io/4Se//wCgFc/+Pf8AxFdHRRZ9wuuxzn/CT3//AEArn/x7/wCIo/4Se/8A+gFc/wDj&#10;3/xFdHRRZ9wuuxzFx4kvpIJFOiXChlILHdxx1+7W18Pv+RdT/ro386nvP+PSf/cb+VQfD7/kXU/6&#10;6N/Osal9Lm1PyOlooorI1CiiigAooooAKKKKACiiigAr4A+Df/KZL47f9iZbf+idGr7/AK+APg3/&#10;AMpkvjt/2Jlt/wCidGoA+/6KKKACiiigAooooAKKKKACiiigAooooAKKKKACiiigAooooAKKKKAC&#10;iiigAooooAKKKKACiiigAooooAKKKKACiiigAooooAKKKKACiiigAooooAKKKKACiiigAooooAKK&#10;KKACiiigAooooAKKKKAPgD4yf8pkvgT/ANiZc/8AonWa+/6+APjJ/wApkvgT/wBiZc/+idZr7/oA&#10;KKKKACiiigAooooAKKKKACsfWPGXh/w9OsGq65pumTMMiO8u44mI9QGIr4S/bg/ae+InjH42aR+z&#10;X8CrtrHxdqCqdb1yGTY9mrp5nlrIBmIJF+8eRfmwyqvzZBzvD/8AwRZ8AXmm/aPGvxD8X654mnHm&#10;XV9p8lvBE8pySdssUrtz3L5OM8ZwAD9EoZ47mFJYZFlicZV0YFWHqCKkrivgx8L7L4K/C3w34G06&#10;8uNQsNDtBZw3N0FEsigkgttAGeewrtaAOP8AjJ/ySHxx/wBgK+/9J3rxf9gX/kzn4V/9gkf+jXr2&#10;j4yf8kh8cf8AYCvv/Sd68X/YF/5M5+Ff/YJH/o161p7mVTY+gKKKK6DnCiiigAooooAKKKKACsfT&#10;f+Rg1n/tj/6Aa2Kx9N/5GDWf+2P/AKAaT3Q1szYooopiCiiigAooooAKKKKACvPfjJ8L/DnxQ0vS&#10;7LX7BbgpeoILqJjHcW5OcmOQcqeAfQ4GQcV6FWP4i/5hn/X9F/Ws6sI1IOE1dMmVOFVck1dPozxW&#10;/wD2avFesLH4b1T4q61q/wAO3bfc6Zdxp9vmUdIWux8zRn+LI7Yxzke6aJolh4b0m00vS7SKw060&#10;jEMFtAu1I0HQAVeorGjhqVBuUFq+7b+WvTyOajhaVBuUFq+7b07a9PLYKKKK6jrCiiigAooooAKh&#10;vP8Aj0n/ANxv5VNUN5/x6T/7jfyoBblPw7/yA7P/AK51pVm+Hf8AkB2f/XOtKlHZDluwooopiCii&#10;igAooooAKKKKAMi2/wCRmvf+uCfzrXrItv8AkZr3/rgn8616mI2FFFFUIKKKKACiiigAooooAytc&#10;/wBdpH/YQh/ma62uS1z/AF2kf9hCH+Zrra5qnxHTT+EKKKKzNAooooAKKKKACiiigAooooAKKKKA&#10;CvgD/gnD/wAnTftof9jmv/pdqtff9fAH/BOH/k6b9tD/ALHNf/S7VaAPv+iiigAooooAKKKKACii&#10;igAooooAKKKKACiiigAooooAKKKKACiiigAooooAKKKKACiiigAooooAKKKKACiiigAooooA+AP+&#10;C1f/ACaz4W/7HO1/9Ib6vv8Ar4A/4LV/8ms+Fv8Asc7X/wBIb6vv+gAooooAKKKKACiiigDyr9ob&#10;9mjwR+1B4Z03QPHVteXOnafefboFsrpoGEuxkySOo2u3FeheF/Dtn4Q8NaToWnK6afpdpDY2yyNu&#10;YRRoEQE9zhRzWnRQAUUUUAcb8aP+SO+O/wDsA3//AKTvXjH7AP8AyZx8LP8AsFf+1ZK9n+NH/JHf&#10;Hf8A2Ab/AP8ASd68Y/YB/wCTOPhZ/wBgr/2rJWtPcyqbH0DRRRXQc4UUUUAc5ov/ACM+rfh/Oujr&#10;nNF/5GfVvw/nXR1EdipbhRRRVkhRRRQAUUUUAFFFFAFPWP8AkEX3/XB//QTVPwl/yL9p/wAD/wDQ&#10;2q5rH/IIvv8Arg//AKCap+Ev+RftP+B/+htU/aK+ybFFFFUSFFFFABRRRQAUUUUAFc54w/5h3/Xc&#10;V0dc54w/5h3/AF3FTLYqO50dFFFUSFFFFABRRRQAUUUUAFFFFAHOaL/yM+rfh/OujrnNF/5GfVvw&#10;/nXR1EdipbhRRRVkhRRRQAUUUUAFFFFAFPWP+QRff9cH/wDQTVPwl/yL9p/wP/0Nquax/wAgi+/6&#10;4P8A+gmqfhL/AJF+0/4H/wChtU/aK+ybFFFFUSFFFFABRRRQAUUUUAFc54w/5h3/AF3FdHXOeMP+&#10;Yd/13FTLYqO50dFFFUSFFFFABRRRQAUUUUAFFFFAHOWP/I76h/1wH8kro65yx/5HfUP+uA/kldHU&#10;x6lSCiiiqJCiiigAooooAKKKKAKesf8AIIvv+uD/APoJqn4S/wCRftP+B/8AobVc1j/kEX3/AFwf&#10;/wBBNU/CX/Iv2n/A/wD0Nqn7RX2TYoooqiQooooAKKKKACiiigArnPGH/MO/67iujrnPGH/MO/67&#10;iplsVHc6OiiiqJCiiigAooooAKKKKACiiigDnLH/AJHfUP8ArgP5JXR1zlj/AMjvqH/XAfySujqY&#10;9SpBRRRVEhRRRQAUUUUAFFFFAEN5/wAek/8AuN/KoPh9/wAi6n/XRv51Pef8ek/+438qg+H3/Iup&#10;/wBdG/nWFTob09mdLRRRWJsFFFFABRRRQAUUUUAFFFFABXwB8G/+UyXx2/7Ey2/9E6NX3/XwB8G/&#10;+UyXx2/7Ey2/9E6NQB9/0UUUAFFFFABRRRQAUUUUAFFFFABRRRQAUUUUAFFFFABRRRQAUUUUAFFF&#10;FABRRRQAUUUUAFFFFABRRRQAUUUUAFFFFABRRRQAUUUUAFFFFABRRRQAUUUUAFFFFABRRRQAUUUU&#10;AFFFFABRRRQAUUUUAfAHxk/5TJfAn/sTLn/0TrNff9fAHxk/5TJfAn/sTLn/ANE6zX3/AEAFFFFA&#10;BRRRQAUUUUAc9efEXwpp11La3fifRrW5hYpJDNqESOjDqCpbIPsasaP4z8P+IrprbSdd03U7hUMj&#10;Q2d5HM4UEAsQpJxkgZ9xXxh8WP8Agkj8OPi78S/E3jXUvGHimz1DXr+XUJ7e1a28qN5GLFV3RE4G&#10;e5Nd5+yn/wAE7/BX7JPxE1Hxf4b8Sa9rF9e6VJpLwao0BiWN5oZSw2Rqd2YFHXGCaAPzk/Z5+PHj&#10;+x/a9+L/AIz+Hvw6n+J3j7X576HTxIHNtpsMl2HMsoAGFCxxxjLx4BxuGcH6D8bftWftz/Aexbxd&#10;8QPhfocvhO3ZWu1ghinjhjJxlntrl2iHbe+QCRnOcHJ/4JWXEfw//a++OvgHUG8nVD9oWOORcM5t&#10;L10cA+uJQcdwCe1fp38QLXS77wH4jt9bjjl0aXTbhL1JgChgMTeYGB4xtz14oA8+/ZX/AGmPDv7V&#10;nwotPGegRSWMqytaajpc7BpbK5UAtGSOGUqysrDqrDgHIHsFflz/AMEN/wC0P7D+MPmeZ/Zf2nSv&#10;Iz9zztt15uPfb5Of+A1+kXxG8Bad8UPBOq+FtWnv7bTtSjEc0umXb2twoDBhslQhl5UZ9RkHIJFA&#10;FP4yf8kh8cf9gK+/9J3rxf8AYF/5M5+Ff/YJH/o164j4l/8ABPP4baH8OfFWpW+veO3ns9Ju7iNZ&#10;vFFy6FkhdgGUnBGRyO9dJ+wX4dtrj9j/AOF0jSXAZ9K3HEzY5letKe5lU21PpOisj/hGLT/npc/9&#10;/jR/wjFp/wA9Ln/v8a6Nexjp3Neisj/hGLT/AJ6XP/f40f8ACMWn/PS5/wC/xo17Bp3Neisj/hGL&#10;T/npc/8Af40f8Ixaf89Ln/v8aNewadzXorI/4Ri0/wCelz/3+NH/AAjFp/z0uf8Av8aNewadzXrH&#10;03/kYNZ/7Y/+gGl/4Ri0/wCelz/3+NZtjoNvLrGpwl5gsXlbSJSCcqScnvUu+mg1bU6misj/AIRi&#10;0/56XP8A3+NH/CMWn/PS5/7/ABqtewtO5r0Vkf8ACMWn/PS5/wC/xo/4Ri0/56XP/f40a9g07mvR&#10;WR/wjFp/z0uf+/xo/wCEYtP+elz/AN/jRr2DTua9FZH/AAjFp/z0uf8Av8aP+EYtP+elz/3+NGvY&#10;NO5r1j+Iv+YZ/wBf0X9aX/hGLT/npc/9/jWbrWg29r9g2PMfMu44zulJ4OenvUu9hxtc6misj/hG&#10;LT/npc/9/jR/wjFp/wA9Ln/v8arXsLTua9FZH/CMWn/PS5/7/Gj/AIRi0/56XP8A3+NGvYNO5r0V&#10;kf8ACMWn/PS5/wC/xo/4Ri0/56XP/f40a9g07mvRWR/wjFp/z0uf+/xo/wCEYtP+elz/AN/jRr2D&#10;Tua9Q3n/AB6T/wC438qzv+EYtP8Anpc/9/jUVz4btY7eVhJcZVCeZj6Utewady14d/5Adn/1zrSr&#10;m9F8P211pdtK8k4ZkyQspA/Krv8AwjFp/wA9Ln/v8aSvbYbtfc16KyP+EYtP+elz/wB/jR/wjFp/&#10;z0uf+/xqtewtO5r0Vkf8Ixaf89Ln/v8AGj/hGLT/AJ6XP/f40a9g07mvRWR/wjFp/wA9Ln/v8aP+&#10;EYtP+elz/wB/jRr2DTua9FZH/CMWn/PS5/7/ABo/4Ri0/wCelz/3+NGvYNO4W3/IzXv/AFwT+da9&#10;ctBoNu2u3MBebYkSsD5pzyfWtL/hGLT/AJ6XP/f41KuN2Neisj/hGLT/AJ6XP/f40f8ACMWn/PS5&#10;/wC/xqtewtO5r0Vkf8Ixaf8APS5/7/Gj/hGLT/npc/8Af40a9g07mvRWR/wjFp/z0uf+/wAaP+EY&#10;tP8Anpc/9/jRr2DTua9FZH/CMWn/AD0uf+/xo/4Ri0/56XP/AH+NGvYNO47XP9dpH/YQh/ma62uE&#10;vtHg0+80mSN5mY30S/vJCw6//Wru65p7m8NgoooqDQKKKKACiiigAooooAKKKKACiiigAr4A/wCC&#10;cP8AydN+2h/2Oa/+l2q19/18Af8ABOH/AJOm/bQ/7HNf/S7VaAPv+iiigAooooAKKKKACiiigAoo&#10;ooAKKKKACiiigAooooAKKKKACiiigAooooAKKKKACiiigAooooAKKKKACiiigAooooA+AP8AgtX/&#10;AMms+Fv+xztf/SG+r7/r4A/4LV/8ms+Fv+xztf8A0hvq+/6ACiiigAooooAKKKKACiiigAooooA4&#10;340f8kd8d/8AYBv/AP0nevGP2Af+TOPhZ/2Cv/aslez/ABo/5I747/7AN/8A+k714x+wD/yZx8LP&#10;+wV/7VkrWnuZVNj6BoooroOcKKKKAOc0X/kZ9W/D+ddHXOaL/wAjPq34fzro6iOxUtwoooqyQooo&#10;oAKKKKACiiigCnrH/IIvv+uD/wDoJqn4S/5F+0/4H/6G1XNY/wCQRff9cH/9BNU/CX/Iv2n/AAP/&#10;ANDap+0V9k2KKKKokKKKKACiiigAooooAK5zxh/zDv8AruK6Ouc8Yf8AMO/67iplsVHc6OiiiqJC&#10;iiigAooooAKKKKACiiigDnNF/wCRn1b8P510dc5ov/Iz6t+H866OojsVLcKKKKskKKKKACiiigAo&#10;oooAp6x/yCL7/rg//oJqn4S/5F+0/wCB/wDobVc1j/kEX3/XB/8A0E1T8Jf8i/af8D/9Dap+0V9k&#10;2KKKKokKKKKACiiigAooooAK5zxh/wAw7/ruK6Ouc8Yf8w7/AK7iplsVHc6OiiiqJCiiigAooooA&#10;KKKKACiiigDnLH/kd9Q/64D+SV0dc5Y/8jvqH/XAfySujqY9SpBRRRVEhRRRQAUUUUAFFFFAFPWP&#10;+QRff9cH/wDQTVPwl/yL9p/wP/0Nquax/wAgi+/64P8A+gmqfhL/AJF+0/4H/wChtU/aK+ybFFFF&#10;USFFFFABRRRQAUUUUAFc54w/5h3/AF3FdHXOeMP+Yd/13FTLYqO50dFFFUSFFFFABRRRQAUUUUAF&#10;FFFAHOWP/I76h/1wH8kro65yx/5HfUP+uA/kldHUx6lSCiiiqJCiiigAooooAKKKKAIbz/j0n/3G&#10;/lUHw+/5F1P+ujfzqe8/49J/9xv5VB8Pv+RdT/ro386wqdDenszpaKKKxNgooooAKKKKACiiigAo&#10;oooAK+APg3/ymS+O3/YmW3/onRq+/wCvgD4N/wDKZL47f9iZbf8AonRqAPv+iiigAooooAKKKKAC&#10;iiigAooooAKKKKACiiigAooooAKKKKACiiigAooooAKKKKACiiigAooooAKKKKACiiigAooooAKK&#10;KKACiiigAooooAKKKKACiiigAooooAKKKKACiiigAooooAKKKKACiiigD4A+Mn/KZL4E/wDYmXP/&#10;AKJ1mvv+vgD4yf8AKZL4E/8AYmXP/onWa+/6ACiiigAooooAKKKKACiiigD8+v2yv2G/iFN8bLT4&#10;9/AC/jsvHcRWW/0ppkha4lVPL82Ev+7O9PleNyA2CcksRXnXja+/b0/ah8N3Hw61XwPo/gHRL5fs&#10;2qatEBZiWEnDLJI08rFD/EIEyRkcqSD+pVFAHjH7JX7M+jfspfB2x8GaXcf2jetK17qmpmPYby6c&#10;KGcLk7VAVVVcnAUZySSfZ6KKAOP+Mn/JIfHH/YCvv/Sd68X/AGBf+TOfhX/2CR/6NevaPjJ/ySHx&#10;x/2Ar7/0nevF/wBgX/kzn4V/9gkf+jXrWnuZVNj6AoooroOcKKKKACiiigAooooAKx9N/wCRg1n/&#10;ALY/+gGtisfTf+Rg1n/tj/6AaT3Q1szYooopiCiiigAooooAKKKKACsfxF/zDP8Ar+i/rWxWP4i/&#10;5hn/AF/Rf1pS2HHc2KKKKYgooooAKKKKACiiigAqG8/49J/9xv5VNUN5/wAek/8AuN/KgFuU/Dv/&#10;ACA7P/rnWlWb4d/5Adn/ANc60qUdkOW7CiiimIKKKKACiiigAooooAyLb/kZr3/rgn8616yLb/kZ&#10;r3/rgn8616mI2FFFFUIKKKKACiiigAooooAytc/12kf9hCH+Zrra5LXP9dpH/YQh/ma62uap8R00&#10;/hCiiiszQKKKKACiiigAooooAKKKKACiiigAr4A/4Jw/8nTftof9jmv/AKXarX3/AF8Af8E4f+Tp&#10;v20P+xzX/wBLtVoA+/6KKKACiiigAooooAKKKKACiiigAooooAKKKKACiiigAooooAKKKKACiiig&#10;AooooAKKKKACiiigAooooAKKKKACiiigD4A/4LV/8ms+Fv8Asc7X/wBIb6vv+vgD/gtX/wAms+Fv&#10;+xztf/SG+r7/AKACiiigAooooAKKKKACiiigChr2nz6xoeo2FrqE+k3N1bSQRahahTLbOylVlQMC&#10;pZSQwyCMgZBr5j/4Y++J/wD0dH8QP/Aa1/8Aia+q6KAPi/4nfsmfEnS/hr4svLj9pfx3qNvb6Tdz&#10;SWc1vbBJ1WFyY2wM4YDB+tbX7B/h+9uv2Q/hhLHrFxCjaXkRgHC/vX44Yfyr6E+NH/JHfHf/AGAb&#10;/wD9J3rxj9gH/kzj4Wf9gr/2rJWlNXepnUdloevf8Ixf/wDQduf/AB7/AOLo/wCEYv8A/oO3P/j3&#10;/wAXXR0Vvyow5mc5/wAIxf8A/Qduf/Hv/i6P+EYv/wDoO3P/AI9/8XXR0UcqDmZw2n6PdXGsX0Ca&#10;lNFJFjdMucv9fm/rWt/wjF//ANB25/8AHv8A4ujRf+Rn1b8P510dRGKaKlJ3Oc/4Ri//AOg7c/8A&#10;j3/xdH/CMX//AEHbn/x7/wCLro6KvlRPMznP+EYv/wDoO3P/AI9/8XR/wjF//wBB25/8e/8Ai66O&#10;ijlQczOc/wCEYv8A/oO3P/j3/wAXR/wjF/8A9B25/wDHv/i66OijlQczOc/4Ri//AOg7c/8Aj3/x&#10;dH/CMX//AEHbn/x7/wCLro6KOVBzM5S/8O3sFjcyPrNxKqRsxjbdhgAePvVBoeg3d5pcE0WqzW0b&#10;bsRJnC4Yj+8K6bWP+QRff9cH/wDQTVPwl/yL9p/wP/0NqnlXMVzPlKn/AAjF/wD9B25/8e/+Lo/4&#10;Ri//AOg7c/8Aj3/xddHRVcqJ5mc5/wAIxf8A/Qduf/Hv/i6P+EYv/wDoO3P/AI9/8XXR0UcqDmZz&#10;n/CMX/8A0Hbn/wAe/wDi6P8AhGL/AP6Dtz/49/8AF10dFHKg5mc5/wAIxf8A/Qduf/Hv/i6P+EYv&#10;/wDoO3P/AI9/8XXR0UcqDmZzn/CMX/8A0Hbn/wAe/wDi6yde0e6sfsnm6lNdeZLtXfn5D6j5jXc1&#10;znjD/mHf9dxUyikioydw/wCEYv8A/oO3P/j3/wAXR/wjF/8A9B25/wDHv/i66Oiq5UTzM5z/AIRi&#10;/wD+g7c/+Pf/ABdH/CMX/wD0Hbn/AMe/+Lro6KOVBzM5z/hGL/8A6Dtz/wCPf/F0f8Ixf/8AQduf&#10;/Hv/AIuujoo5UHMznP8AhGL/AP6Dtz/49/8AF0f8Ixf/APQduf8Ax7/4uujoo5UHMznP+EYv/wDo&#10;O3P/AI9/8XR/wjF//wBB25/8e/8Ai66OijlQczOG0/R7q41i+gTUpopIsbplzl/r839a1v8AhGL/&#10;AP6Dtz/49/8AF0aL/wAjPq34fzro6iMU0VKTuc5/wjF//wBB25/8e/8Ai6P+EYv/APoO3P8A49/8&#10;XXR0VfKieZnOf8Ixf/8AQduf/Hv/AIuj/hGL/wD6Dtz/AOPf/F10dFHKg5mc5/wjF/8A9B25/wDH&#10;v/i6P+EYv/8AoO3P/j3/AMXXR0UcqDmZzn/CMX//AEHbn/x7/wCLo/4Ri/8A+g7c/wDj3/xddHRR&#10;yoOZnKX/AIdvYLG5kfWbiVUjZjG27DAA8feqDQ9Bu7zS4JotVmto23YiTOFwxH94V02sf8gi+/64&#10;P/6Cap+Ev+RftP8Agf8A6G1TyrmK5nylT/hGL/8A6Dtz/wCPf/F0f8Ixf/8AQduf/Hv/AIuujoqu&#10;VE8zOc/4Ri//AOg7c/8Aj3/xdH/CMX//AEHbn/x7/wCLro6KOVBzM5z/AIRi/wD+g7c/+Pf/ABdH&#10;/CMX/wD0Hbn/AMe/+Lro6KOVBzM5z/hGL/8A6Dtz/wCPf/F0f8Ixf/8AQduf/Hv/AIuujoo5UHMz&#10;nP8AhGL/AP6Dtz/49/8AF1k69o91Y/ZPN1Ka68yXau/PyH1HzGu5rnPGH/MO/wCu4qZRSRUZO4f8&#10;Ixf/APQduf8Ax7/4uj/hGL//AKDtz/49/wDF10dFVyonmZzn/CMX/wD0Hbn/AMe/+Lo/4Ri//wCg&#10;7c/+Pf8AxddHRRyoOZnOf8Ixf/8AQduf/Hv/AIuj/hGL/wD6Dtz/AOPf/F10dFHKg5mc5/wjF/8A&#10;9B25/wDHv/i6P+EYv/8AoO3P/j3/AMXXR0UcqDmZzn/CMX//AEHbn/x7/wCLo/4Ri/8A+g7c/wDj&#10;3/xddHRRyoOZnDW+j3UniK6tRqUyTRxhmuBncwwvB+b3HftWt/wjF/8A9B25/wDHv/i6LH/kd9Q/&#10;64D+SV0dTGKKlJnOf8Ixf/8AQduf/Hv/AIuj/hGL/wD6Dtz/AOPf/F10dFVyonmZzn/CMX//AEHb&#10;n/x7/wCLo/4Ri/8A+g7c/wDj3/xddHRRyoOZnOf8Ixf/APQduf8Ax7/4uj/hGL//AKDtz/49/wDF&#10;10dFHKg5mc5/wjF//wBB25/8e/8Ai6P+EYv/APoO3P8A49/8XXR0UcqDmZyl/wCHb2CxuZH1m4lV&#10;I2YxtuwwAPH3qg0PQbu80uCaLVZraNt2IkzhcMR/eFdNrH/IIvv+uD/+gmqfhL/kX7T/AIH/AOht&#10;U8q5iuZ8pU/4Ri//AOg7c/8Aj3/xdH/CMX//AEHbn/x7/wCLro6KrlRPMznP+EYv/wDoO3P/AI9/&#10;8XR/wjF//wBB25/8e/8Ai66OijlQczOc/wCEYv8A/oO3P/j3/wAXR/wjF/8A9B25/wDHv/i66Oij&#10;lQczOc/4Ri//AOg7c/8Aj3/xdH/CMX//AEHbn/x7/wCLro6KOVBzM5z/AIRi/wD+g7c/+Pf/ABdZ&#10;OvaPdWP2TzdSmuvMl2rvz8h9R8xrua5zxh/zDv8AruKmUUkVGTuH/CMX/wD0Hbn/AMe/+Lo/4Ri/&#10;/wCg7c/+Pf8AxddHRVcqJ5mc5/wjF/8A9B25/wDHv/i6P+EYv/8AoO3P/j3/AMXXR0UcqDmZzn/C&#10;MX//AEHbn/x7/wCLo/4Ri/8A+g7c/wDj3/xddHRRyoOZnOf8Ixf/APQduf8Ax7/4uj/hGL//AKDt&#10;z/49/wDF10dFHKg5mc5/wjF//wBB25/8e/8Ai6P+EYv/APoO3P8A49/8XXR0UcqDmZw1vo91J4iu&#10;rUalMk0cYZrgZ3MMLwfm9x37Vrf8Ixf/APQduf8Ax7/4uix/5HfUP+uA/kldHUxiipSZzn/CMX//&#10;AEHbn/x7/wCLo/4Ri/8A+g7c/wDj3/xddHRVcqJ5mc5/wjF//wBB25/8e/8Ai6P+EYv/APoO3P8A&#10;49/8XXR0UcqDmZzn/CMX/wD0Hbn/AMe/+Lo/4Ri//wCg7c/+Pf8AxddHRRyoOZnOf8Ixf/8AQduf&#10;/Hv/AIuj/hGL/wD6Dtz/AOPf/F10dFHKg5mcxceG76OCRjrdwwVSSp3c8dPvVtfD7/kXU/66N/Op&#10;7z/j0n/3G/lUHw+/5F1P+ujfzrGokrWNqbbOlooorI1CiiigAooooAKKKKACiiigAr4A+Df/ACmS&#10;+O3/AGJlt/6J0avv+vgD4N/8pkvjt/2Jlt/6J0agD7/ooooAKKKKACiiigAooooAKKKKACiiigAo&#10;oooAKKKKACiiigAooooAKKKKACiiigAooooAKKKKACiiigAooooAKKKKACiiigAooooAKKKKACii&#10;igAooooAKKKKACiiigAooooAKKKKACiiigAooooA+APjJ/ymS+BP/YmXP/onWa+/6+APjJ/ymS+B&#10;P/YmXP8A6J1mvv8AoAKKKKACiiigAooooAKKKKACiiigAoorm/iN4p1HwV4J1XW9J8N3/i/UbOMP&#10;DoumMi3F0SwUhC5C8Aljz0U4BOAQCn8ZP+SQ+OP+wFff+k714v8AsC/8mc/Cv/sEj/0a9cR8S/2t&#10;PiTqfw58VWdx+zP470+C40m7iku5ri2KQK0LgyNg5woOT9K6T9gvVrmL9j/4XIul3EirpWA4K4b9&#10;6/PWtKbszKoro+k6KyP7au/+gTc/mKP7au/+gTc/mK6OZGPKzXorI/tq7/6BNz+Yo/tq7/6BNz+Y&#10;o5kHKzXorI/tq7/6BNz+Yo/tq7/6BNz+Yo5kHKzXorI/tq7/AOgTc/mKP7au/wDoE3P5ijmQcrNe&#10;sfTf+Rg1n/tj/wCgGl/tq7/6BNz+YrNsdUuI9Y1OQadM7SeVujBGUwpxn61LktBqL1OporI/tq7/&#10;AOgTc/mKP7au/wDoE3P5iq5kLlZr0Vkf21d/9Am5/MUf21d/9Am5/MUcyDlZr0Vkf21d/wDQJufz&#10;FH9tXf8A0Cbn8xRzIOVmvRWR/bV3/wBAm5/MUf21d/8AQJufzFHMg5Wa9Y/iL/mGf9f0X9aX+2rv&#10;/oE3P5is3WtUuJvsG/Tpotl3G43EfMRn5R7mpclYcYu51NFZH9tXf/QJufzFH9tXf/QJufzFVzIX&#10;KzXorI/tq7/6BNz+Yo/tq7/6BNz+Yo5kHKzXorI/tq7/AOgTc/mKP7au/wDoE3P5ijmQcrNeisj+&#10;2rv/AKBNz+Yo/tq7/wCgTc/mKOZBys16hvP+PSf/AHG/lWd/bV3/ANAm5/MVFc6xdNbyg6VcKChG&#10;SRxxS5kHKy14d/5Adn/1zrSrm9F1W5h0u2RNNnlVUwHUjBq7/bV3/wBAm5/MUlJWG4u5r0Vkf21d&#10;/wDQJufzFH9tXf8A0Cbn8xVcyFys16KyP7au/wDoE3P5ij+2rv8A6BNz+Yo5kHKzXorI/tq7/wCg&#10;Tc/mKP7au/8AoE3P5ijmQcrNeisj+2rv/oE3P5ij+2rv/oE3P5ijmQcrC2/5Ga9/64J/OteuWg1S&#10;4XXbmUadMXaJQYsjI561pf21d/8AQJufzFSpIbizXorI/tq7/wCgTc/mKP7au/8AoE3P5iq5kLlZ&#10;r0Vkf21d/wDQJufzFH9tXf8A0Cbn8xRzIOVmvRWR/bV3/wBAm5/MUf21d/8AQJufzFHMg5Wa9FZH&#10;9tXf/QJufzFH9tXf/QJufzFHMg5WO1z/AF2kf9hCH+Zrra4S+1Ce7vNJSSxmtlF9Ed8hGDz0/wA+&#10;ld3XNPc3hogoooqDQKKKKACiiigAooooAKKKKACiiigAr4A/4Jw/8nTftof9jmv/AKXarX3/AF8A&#10;f8E4f+Tpv20P+xzX/wBLtVoA+/6KKKACiiigAooooAKKKKACiiigAooooAKKKKACiiigAooooAKK&#10;KKACiiigAooooAKKKKACiiigAooooAKKKKACiiigD4A/4LV/8ms+Fv8Asc7X/wBIb6vv+vgD/gtX&#10;/wAms+Fv+xztf/SG+r7/AKACiiigAooooAKKKoa9r+meFtHu9W1nULXSdKs4zLc3t7MsMMKDqzux&#10;AUe5NAF+ivkTxN/wVW/Zz8N6pJZJ4tvdZaNirz6ZpU8kOR6OyqGHuuR719MfDv4gaJ8VPBGjeLfD&#10;dy15oWr263VpO8TRM8Z6EqwBHToRQB0dFFFAHG/Gj/kjvjv/ALAN/wD+k714x+wD/wAmcfCz/sFf&#10;+1ZK9n+NH/JHfHf/AGAb/wD9J3rxj9gH/kzj4Wf9gr/2rJWtPcyqbH0DRRRXQc4UUUUAc5ov/Iz6&#10;t+H866Ouc0X/AJGfVvw/nXR1EdipbhRRRVkhRRRQAUUUUAFFFFAFPWP+QRff9cH/APQTVPwl/wAi&#10;/af8D/8AQ2q5rH/IIvv+uD/+gmqfhL/kX7T/AIH/AOhtU/aK+ybFFFFUSFFFFABRRRQAUUUUAFc5&#10;4w/5h3/XcV0dc54w/wCYd/13FTLYqO50dFFFUSFFFFABRRRQAUUUUAFFFFAHOaL/AMjPq34fzro6&#10;5zRf+Rn1b8P510dRHYqW4UUUVZIUUUUAFFFFABRRRQBT1j/kEX3/AFwf/wBBNU/CX/Iv2n/A/wD0&#10;Nquax/yCL7/rg/8A6Cap+Ev+RftP+B/+htU/aK+ybFFFFUSFFFFABRRRQAUUUUAFc54w/wCYd/13&#10;FdHXOeMP+Yd/13FTLYqO50dFFFUSFFFFABRRRQAUUUUAFFFFAHOWP/I76h/1wH8kro65yx/5HfUP&#10;+uA/kldHUx6lSCiiiqJCiiigAooooAKKKKAKesf8gi+/64P/AOgmqfhL/kX7T/gf/obVc1j/AJBF&#10;9/1wf/0E1T8Jf8i/af8AA/8A0Nqn7RX2TYoooqiQooooAKKKKACiiigArnPGH/MO/wCu4ro65zxh&#10;/wAw7/ruKmWxUdzo6KKKokKKKKACiiigAooooAKKKKAOcsf+R31D/rgP5JXR1zlj/wAjvqH/AFwH&#10;8kro6mPUqQUUUVRIUUUUAFFFFABRRRQBDef8ek/+438qg+H3/Iup/wBdG/nU95/x6T/7jfyqD4ff&#10;8i6n/XRv51hU6G9PZnS0UUVibBRRRQAUUUUAFFFFABRRRQAV8AfBv/lMl8dv+xMtv/ROjV9/18Af&#10;Bv8A5TJfHb/sTLb/ANE6NQB9/wBFFFABRRRQAUUUUAFFFFABRRRQAUUUUAFFFFABRRRQAUUUUAFF&#10;FFABRRRQAUUUUAFFFFABRRRQAUUUUAFFFFABRRRQAUUUUAFFFFABRRRQAUUUUAFFFFABRRRQAUUU&#10;UAFFFFABRRRQAUUUUAFFFFAHwB8ZP+UyXwJ/7Ey5/wDROs19/wBfAHxk/wCUyXwJ/wCxMuf/AETr&#10;Nff9ABRRRQAUUUUAFFFFABRRRQAUUyWZIInlldY40BZnY4Cgckk9hWXo/i7QvEE8kOl61p2pTRjL&#10;x2d1HKy/UKTigDXooooA4/4yf8kh8cf9gK+/9J3rxf8AYF/5M5+Ff/YJH/o169o+Mn/JIfHH/YCv&#10;v/Sd68X/AGBf+TOfhX/2CR/6Netae5lU2PoCiiiug5wooooAKKKKACiiigArH03/AJGDWf8Atj/6&#10;Aa2Kx9N/5GDWf+2P/oBpPdDWzNiiiimIKKKKACiiigAooooAKx/EX/MM/wCv6L+tbFY/iL/mGf8A&#10;X9F/WlLYcdzYooopiCiiigAooooAKKKKACobz/j0n/3G/lU1Q3n/AB6T/wC438qAW5T8O/8AIDs/&#10;+udaVZvh3/kB2f8A1zrSpR2Q5bsKKKKYgooooAKKKKACiiigDItv+Rmvf+uCfzrXrItv+Rmvf+uC&#10;fzrXqYjYUUUVQgooooAKKKKACiiigDK1z/XaR/2EIf5mutrktc/12kf9hCH+Zrra5qnxHTT+EKKK&#10;KzNAooooAKKKKACiiigAooooAKKKKACvgD/gnD/ydN+2h/2Oa/8Apdqtff8AXwB/wTh/5Om/bQ/7&#10;HNf/AEu1WgD7/ooooAKKKKACiiigAooooAKKKKACiiigAooooAKKKKACiiigAooooAKKKKACiiig&#10;AooooAKKKKACiiigAooooAKKKKAPgD/gtX/yaz4W/wCxztf/AEhvq+/6+AP+C1f/ACaz4W/7HO1/&#10;9Ib6vv8AoAKKKKACiivk/wCIf/BTr4G/C/xzrvhLXdS1mLWdFu5LG7SHS3kQSocMAwPIyOtAH1hX&#10;5b/tJ6prn7fX7cEP7P8ApesXGlfDbwdvuNckszzNJFt+0SEdCyyOlum4EIxZsHOK+xf2e/26fhV+&#10;0540vfC3ga+1K51a0099TlS8sHgQQpJHGxDHqd0yce59K/Lj9kPwJ8Zfj38efjA3wy8aQ/D+TULm&#10;aXxBr7ZN0kM11I6xwMq7w7OpJKtHwn3h0IB+q/hD9hz4CeC9Ah0m0+E/hW+hjQIbjWNMiv7l/Vmm&#10;mVnycnoR7YwK9e8K+FdI8D+HrHQtA0630nRrGPyrWxtU2RQpknaq9hz0r8wvip/wT5/aA+BvhbUv&#10;H3gT9oLxB4r1vR4mv57EtdWc80aAtIE/0iVZTgZ2OAGGRycA/Un/AATn/a01H9qv4M3dx4kWEeMf&#10;D10tjqcsChEulZd0NwEH3SwDKQON0bEYBAAB9XUVT1nWLHw7o99qup3UVjptjBJdXV1O22OGJFLO&#10;7HsAoJJ9BXhf/Dfn7PP/AEVjw/8A9/X/APiaAPTvjR/yR3x3/wBgG/8A/Sd68Y/YB/5M4+Fn/YK/&#10;9qyVn/FT9ur4B618L/GGn2PxS0G5vbvR7yCCFJH3SSNA6qo+XqSQKj/YJ8Taba/sf/C+GS6AkTSy&#10;rAIxwfNk4yBWlN2epnUu1ofStFY//CW6T/z9/wDkN/8ACj/hLdJ/5+//ACG/+FdHMu5z8r7GxRWP&#10;/wAJbpP/AD9/+Q3/AMKP+Et0n/n7/wDIb/4Ucy7hyvsVNF/5GfVvw/nXR1xul65Y2+u6jcST7YZs&#10;bG2Mc/hitr/hLdJ/5+//ACG/+FRGSsVKLvsbFFY//CW6T/z9/wDkN/8ACj/hLdJ/5+//ACG/+FXz&#10;LuTyvsbFFY//AAluk/8AP3/5Df8Awo/4S3Sf+fv/AMhv/hRzLuHK+xsUVj/8JbpP/P3/AOQ3/wAK&#10;P+Et0n/n7/8AIb/4Ucy7hyvsbFFY/wDwluk/8/f/AJDf/Cj/AIS3Sf8An7/8hv8A4Ucy7hyvsXNY&#10;/wCQRff9cH/9BNU/CX/Iv2n/AAP/ANDaq+peJ9MuNOuoo7ndI8Tqo8thkkEDtVbw74i0+x0e3gnu&#10;Nkq7srsY4yxPYe9TzLm3Ls+XY6misf8A4S3Sf+fv/wAhv/hR/wAJbpP/AD9/+Q3/AMKrmXcjlfY2&#10;KKx/+Et0n/n7/wDIb/4Uf8JbpP8Az9/+Q3/wo5l3DlfY2KKx/wDhLdJ/5+//ACG/+FH/AAluk/8A&#10;P3/5Df8Awo5l3DlfY2KKx/8AhLdJ/wCfv/yG/wDhR/wluk/8/f8A5Df/AAo5l3DlfY2K5zxh/wAw&#10;7/ruKt/8JbpP/P3/AOQ3/wAKxfEmuWOofYvIn8zy5dzfIwwPxFRKStuXFO+x2VFY/wDwluk/8/f/&#10;AJDf/Cj/AIS3Sf8An7/8hv8A4VfMu5HK+xsUVj/8JbpP/P3/AOQ3/wAKP+Et0n/n7/8AIb/4Ucy7&#10;hyvsbFFY/wDwluk/8/f/AJDf/Cj/AIS3Sf8An7/8hv8A4Ucy7hyvsbFFY/8Awluk/wDP3/5Df/Cj&#10;/hLdJ/5+/wDyG/8AhRzLuHK+xsUVj/8ACW6T/wA/f/kN/wDCj/hLdJ/5+/8AyG/+FHMu4cr7FTRf&#10;+Rn1b8P510dcbpeuWNvruo3Ek+2GbGxtjHP4Yra/4S3Sf+fv/wAhv/hURkrFSi77GxRWP/wluk/8&#10;/f8A5Df/AAo/4S3Sf+fv/wAhv/hV8y7k8r7GxRWP/wAJbpP/AD9/+Q3/AMKP+Et0n/n7/wDIb/4U&#10;cy7hyvsbFFY//CW6T/z9/wDkN/8ACj/hLdJ/5+//ACG/+FHMu4cr7GxRWP8A8JbpP/P3/wCQ3/wo&#10;/wCEt0n/AJ+//Ib/AOFHMu4cr7FzWP8AkEX3/XB//QTVPwl/yL9p/wAD/wDQ2qvqXifTLjTrqKO5&#10;3SPE6qPLYZJBA7VW8O+ItPsdHt4J7jZKu7K7GOMsT2HvU8y5ty7Pl2OporH/AOEt0n/n7/8AIb/4&#10;Uf8ACW6T/wA/f/kN/wDCq5l3I5X2Niisf/hLdJ/5+/8AyG/+FH/CW6T/AM/f/kN/8KOZdw5X2Nii&#10;sf8A4S3Sf+fv/wAhv/hR/wAJbpP/AD9/+Q3/AMKOZdw5X2Niisf/AIS3Sf8An7/8hv8A4Uf8JbpP&#10;/P3/AOQ3/wAKOZdw5X2Niuc8Yf8AMO/67irf/CW6T/z9/wDkN/8ACsXxJrljqH2LyJ/M8uXc3yMM&#10;D8RUSkrblxTvsdlRWP8A8JbpP/P3/wCQ3/wo/wCEt0n/AJ+//Ib/AOFXzLuRyvsbFFY//CW6T/z9&#10;/wDkN/8ACj/hLdJ/5+//ACG/+FHMu4cr7GxRWP8A8JbpP/P3/wCQ3/wo/wCEt0n/AJ+//Ib/AOFH&#10;Mu4cr7GxRWP/AMJbpP8Az9/+Q3/wo/4S3Sf+fv8A8hv/AIUcy7hyvsbFFY//AAluk/8AP3/5Df8A&#10;wo/4S3Sf+fv/AMhv/hRzLuHK+xUsf+R31D/rgP5JXR1xtrrllH4qvLxp8W0kQVX2NycJ2xnsa2v+&#10;Et0n/n7/APIb/wCFRGS11KlF9jYorH/4S3Sf+fv/AMhv/hR/wluk/wDP3/5Df/Cr5l3J5X2Niisf&#10;/hLdJ/5+/wDyG/8AhR/wluk/8/f/AJDf/CjmXcOV9jYorH/4S3Sf+fv/AMhv/hR/wluk/wDP3/5D&#10;f/CjmXcOV9jYorH/AOEt0n/n7/8AIb/4Uf8ACW6T/wA/f/kN/wDCjmXcOV9i5rH/ACCL7/rg/wD6&#10;Cap+Ev8AkX7T/gf/AKG1V9S8T6ZcaddRR3O6R4nVR5bDJIIHaq3h3xFp9jo9vBPcbJV3ZXYxxlie&#10;w96nmXNuXZ8ux1NFY/8Awluk/wDP3/5Df/Cj/hLdJ/5+/wDyG/8AhVcy7kcr7GxRWP8A8JbpP/P3&#10;/wCQ3/wo/wCEt0n/AJ+//Ib/AOFHMu4cr7GxRWP/AMJbpP8Az9/+Q3/wo/4S3Sf+fv8A8hv/AIUc&#10;y7hyvsbFFY//AAluk/8AP3/5Df8Awo/4S3Sf+fv/AMhv/hRzLuHK+xsVznjD/mHf9dxVv/hLdJ/5&#10;+/8AyG/+FYviTXLHUPsXkT+Z5cu5vkYYH4iolJW3LinfY7Kisf8A4S3Sf+fv/wAhv/hR/wAJbpP/&#10;AD9/+Q3/AMKvmXcjlfY2KKx/+Et0n/n7/wDIb/4Uf8JbpP8Az9/+Q3/wo5l3DlfY2KKx/wDhLdJ/&#10;5+//ACG/+FH/AAluk/8AP3/5Df8Awo5l3DlfY2KKx/8AhLdJ/wCfv/yG/wDhR/wluk/8/f8A5Df/&#10;AAo5l3DlfY2KKx/+Et0n/n7/APIb/wCFH/CW6T/z9/8AkN/8KOZdw5X2Klj/AMjvqH/XAfySujrj&#10;bXXLKPxVeXjT4tpIgqvsbk4TtjPY1tf8JbpP/P3/AOQ3/wAKiMlrqVKL7GxRWP8A8JbpP/P3/wCQ&#10;3/wo/wCEt0n/AJ+//Ib/AOFXzLuTyvsbFFY//CW6T/z9/wDkN/8ACj/hLdJ/5+//ACG/+FHMu4cr&#10;7GxRWP8A8JbpP/P3/wCQ3/wo/wCEt0n/AJ+//Ib/AOFHMu4cr7GxRWP/AMJbpP8Az9/+Q3/wo/4S&#10;3Sf+fv8A8hv/AIUcy7hyvsaV5/x6T/7jfyqD4ff8i6n/AF0b+dULnxVpclvKq3WWZCB+7f0+lX/h&#10;9/yLqf8AXRv51jUadrG9NNbnS0UUViahRRRQAUUUUAFFFFABRRRQAV8AfBv/AJTJfHb/ALEy2/8A&#10;ROjV9/18AfBv/lMl8dv+xMtv/ROjUAff9FFFABRRRQAUUUUAFFFFABRRRQAUUUUAFFFFABRRRQAU&#10;UUUAFFFFABRRRQAUUUUAFFFFABRRRQAUUUUAFFFFABRRRQAUUUUAFFFFABRRRQAUUUUAFFFFABRR&#10;RQAUUUUAFFFFABRRRQAUUUUAFFFFAHwB8ZP+UyXwJ/7Ey5/9E6zX3/XwB8ZP+UyXwJ/7Ey5/9E6z&#10;X3/QAUUUUAFFFFABRRRQAUVz158RfCmnXUtrd+J9GtbmFikkM2oRI6MOoKlsg+xqxo/jPw/4iumt&#10;tJ13TdTuFQyNDZ3kczhQQCxCknGSBn3FAH5a+Ir3xD/wUm/bg8W/C3VfFOoeHPhR4MN2W0zTJBG9&#10;0ltOlu0hDAhpJJXDBnUhE4C5zntf2mv+CXHgT4V/CLxB8QvhVrviDwr4r8IafNrMckmoF1mSCMyS&#10;YYAPHJsVtrKwGeCOcjzD9rbwb4h/Yj/bItfiX8H/ABFp2peIfGV1LM3ghY3uL12uH3Sxtbp8z28s&#10;gJUgqwYYX7gNanxv/wCCpl58X/g3qvwrHgmbwB8QPEY/sPVbrW7pYtPsLaUbJnLOBIpZGZSroAgY&#10;nc2MEA+vP+Ca/wC0drv7SP7OUepeKZjeeJdC1CTRry+KhTdhI45I5mxxuKShW9WQnHNfVteGfsX/&#10;ALPui/s1/ALQ/C+j6rb6+10Tqt9rFowaC+uJlXMkZHWPYsaqe6op717nQBx/xk/5JD44/wCwFff+&#10;k714v+wL/wAmc/Cv/sEj/wBGvXtHxk/5JD44/wCwFff+k714v+wL/wAmc/Cv/sEj/wBGvWtPcyqb&#10;H0BRRRXQc4UUUUAFFFFABRRRQAVj6b/yMGs/9sf/AEA1sVj6b/yMGs/9sf8A0A0nuhrZmxRRRTEF&#10;FFFABRRRQAUUUUAFY/iL/mGf9f0X9a2Kx/EX/MM/6/ov60pbDjubFFFFMQUUUUAFFFFABRRRQAVD&#10;ef8AHpP/ALjfyqaobz/j0n/3G/lQC3Kfh3/kB2f/AFzrSrN8O/8AIDs/+udaVKOyHLdn5t/8FOPH&#10;3xH/AGe/jT8MPiN4Z8W+I7XwrcMkd7oNrqk8enzT20wkKyQh9hE0T7SCvIiav0W0PWrPxJoun6tp&#10;063On39vHdW0yHIkjdQyMPYgg183f8FIPg+fjB+yf4ritrf7Rq3h8Lr1iFUs26AEygAckmBpgB6k&#10;Vh/8Et/i7/wtD9lDRNPuZvN1PwnPJoc+7g+UmHtzj0ETomfWM1K0lYp6xuem/tpfGBvgb+zL468U&#10;W1y1rqosjY6bJG5WRbqciKN0I7oX8z6Ia84/4Jk2njS+/ZptfFXjrxRr3ifVfEl9NeW0mu6jPdvB&#10;aIfKjVfNZtoZo5H46h19q8H/AOCtHiy/+Ivjr4SfAjQJN2o6zfx6hcR8kCSWQ21qTjsM3BPtg19e&#10;/GX4peGP2Jf2aY9TFobjTvDtjbaRpGmK4R7uUII4Yt3bhSzNyQqucE8E+1fsFvdS7nuFFfmN8Mfh&#10;b+1l+2b4ci+IetfGa++FegamTNpOm6K01sZIT91xHA8ZEZ/hMjszYz0IJNN/aG+OX7BPxn8PeD/j&#10;n4hX4gfDnX2223iJ2Mk0CBgrSrIwDkoXQyRybvlI2H1ObyDl6XOw/wCC0n/JA/BH/YzL/wCks9fZ&#10;3wE/5IX8Ov8AsXNO/wDSWOvi/wD4LQusnwB8DsrBlbxKpDKcgj7LPzXoH7TPirW/BP8AwTFi1rw7&#10;rGoaBrNr4c8O+RqOl3T21xFunskbZIhDLlWZTg8hiOhpbSbHvFI+tLb/AJGa9/64J/Otevlj/gnF&#10;4q1vxt+y/wCC9a8RaxqGv6zdQXvn6jql09zcS7dRukXfI5LNhVVRk8BQOgrxv/gr98UPGXwz8L/D&#10;OXwf4t1zwpLd3l8tw+ialNZtMFSEqHMTLuAycZ6ZNClaNxOPvWP0Lor4r/4KXeP/ABR4D/ZB0TWf&#10;DPiTV/DusSarp8b6hpN9La3DK0EpZTJGwYgkAkZ5wK8H+G/hv9sf9rb4UeFrrS/GrfDPwhZ6bBBa&#10;ajdapcw6lrbogDXck0atM29lJyzKuCMB+WNc2tgUdLn6mUV+Sfwt/bE/aK/Z7+Jni74G+KbG4+K3&#10;j1VW00GKWY3Dx3jKkiSNMdry25gcyneQRtGSgLEbHxc+B/7bHgvwbq3xb1j4yObvSbZ9UvtA0jWJ&#10;40t4EUvJi3WNbZ9i7iVwRhTgtgUufyDk8z9VKK+d/wBhD9o69/aa/Z60/wAU62Il8Q2F1LpOrSQp&#10;sjkniVH8wL0G6OWJiBwCWA4r5r1X47fHD9uz4peJPC/wJ16LwB8L/D0/2a68X8ia9bJAZHALfNtL&#10;Kke07cF2G4LT5hcrufo5RX5hfFT4SftXfsa+GZ/iTo3xv1D4m6LpG2bVdN1qS4uMQ7gpJhnkk3R8&#10;jcyOjKCSMYJH3j+zd8b9P/aK+C/hvx7p0H2QanCRc2eSfs9wjFJY8kDIDqcHuMHvQpdAcbanb65/&#10;rtI/7CEP8zXO/tKfHbSP2bvgz4i8eauFmGnw7LOzLEG7un+WGEY5+ZiMnsoY9BXRa5/rtI/7CEP8&#10;zX56/wDBV7Ub/wCLHxx+BfwJsbl4YNYvI766VCPvXE/2WGU5/uKtyen8RrCp8RvT+E2v+CcP7Nup&#10;/E7xBfftP/FpjrXizxBcvcaFBdx5W3QHb9qCt0Py7IgOERQRncu3jv8Agq//AMnTfs+f9dI//S6K&#10;v0+8P6DY+FtB03RdMt1tdN062is7WBPuxxRoERR7BQB+FfmD/wAFX/8Ak6b9nz/rpH/6XRVmaH2J&#10;+21+yDof7WfwtuNPaGCz8aabG82hawy4aKXGTDI3UxSYAYdjhgMrz5T/AMExf2oNY+J/g7WfhX48&#10;eZPiL4Cb7JN9sfM9zao5iy/cyQuBE5PXMZJJY19wV+Xn7Qlmf2Zf+Cq3w08caWjW2kePzb22oxxf&#10;KjyzObOfKjqBm3mPq2T1oA/UOiiigAooooAKKKKACiiigAr4A/4Jw/8AJ037aH/Y5r/6XarX3/Xw&#10;B/wTh/5Om/bQ/wCxzX/0u1WgD7/ooooAKKKKACiiigAooooAKKKKACiiigAooooAKKKKACiiigAo&#10;oooAKKKKACiiigAooooAKKKKACiiigAooooAKKKKAPgD/gtX/wAms+Fv+xztf/SG+r7/AK+AP+C1&#10;f/JrPhb/ALHO1/8ASG+r7/oAKKKKACvJvEX7JvwZ8W65fa1rXww8Lapq19M1xdXt1pcUks0jHLOz&#10;EZJJ716zRQB578Pf2e/hn8Jtam1fwZ4E0Hwvqk1u1pJeaXYRwSvCWVjGWUAlSyIceqj0r83P2FtY&#10;tv2aP+Ch3xZ+GXiVo9KXXpri202SZtiyOs/n2ijt+8gkYjPOdqjk4r9Za+Wv2xP2AfB37Wklnrba&#10;jP4R8c2MXk2+vWUQkEqA5VJ48rvCnO0hlYZ6kcUAe6/GDx5o3wx+F/ijxR4guobTSdM0+aeZ5yAr&#10;YQhUAyMszEKFHJLADrX58f8ABD/wbqOneCfin4pniZNM1a+sLC2dlI3vbJO8hHqP9KjH1Bq5b/8A&#10;BKH4h+PLyysPip+0Nr3ijwlZSK8emq9zcOwHGE+0TMkJx/EFfGelfoH8Mvhn4c+D3gbSfCHhLTY9&#10;J0HS4vKt7eMknrlmZjyzMSWLHkkk0AdLNClxE8UqLJE6lWRxkMDwQR3Fcv8A8Kn8D/8AQm+H/wDw&#10;Vwf/ABFdXRQB5L8Yvhb4LtvhH43mh8IaDFLHod86SJpkIZWFu5BBC8EGvN/2B9Ns7j9jz4WyS2kE&#10;jtpXLNGCT+9fvivcPjR/yR3x3/2Ab/8A9J3rxj9gH/kzj4Wf9gr/ANqyVrT3Mqmx7r/Y9h/z423/&#10;AH5X/Cj+x7D/AJ8bb/vyv+FXKK6LIwuyn/Y9h/z423/flf8ACj+x7D/nxtv+/K/4VcoosguzldIs&#10;LWTxFqkb20LxpjajICF+g7Vvf2PYf8+Nt/35X/CsjRf+Rn1b8P510dRHYqTdyn/Y9h/z423/AH5X&#10;/Cj+x7D/AJ8bb/vyv+FXKKuyJuyn/Y9h/wA+Nt/35X/Cj+x7D/nxtv8Avyv+FXKKLILsp/2PYf8A&#10;Pjbf9+V/wo/sew/58bb/AL8r/hVyiiyC7Kf9j2H/AD423/flf8KP7HsP+fG2/wC/K/4VcoosguzJ&#10;1XSrKPS7x0s7dWWFyGWJQQdp56VV8MabaXGh20ktrDJId2WeMEn5j3xWprH/ACCL7/rg/wD6Cap+&#10;Ev8AkX7T/gf/AKG1RZcxV3ylz+x7D/nxtv8Avyv+FH9j2H/Pjbf9+V/wq5RV2RN2U/7HsP8Anxtv&#10;+/K/4Uf2PYf8+Nt/35X/AAq5RRZBdlP+x7D/AJ8bb/vyv+FH9j2H/Pjbf9+V/wAKuUUWQXZT/sew&#10;/wCfG2/78r/hR/Y9h/z423/flf8ACrlFFkF2U/7HsP8Anxtv+/K/4Vg+KrC1t/sHlW0MW6YBtiAZ&#10;HocV1Vc54w/5h3/XcVEloVFu5r/2PYf8+Nt/35X/AAo/sew/58bb/vyv+FXKKuyJuyn/AGPYf8+N&#10;t/35X/Cj+x7D/nxtv+/K/wCFXKKLILsp/wBj2H/Pjbf9+V/wo/sew/58bb/vyv8AhVyiiyC7Kf8A&#10;Y9h/z423/flf8KP7HsP+fG2/78r/AIVcoosguyn/AGPYf8+Nt/35X/Cj+x7D/nxtv+/K/wCFXKKL&#10;ILs5XSLC1k8RapG9tC8aY2oyAhfoO1b39j2H/Pjbf9+V/wAKyNF/5GfVvw/nXR1EdipN3Kf9j2H/&#10;AD423/flf8KP7HsP+fG2/wC/K/4Vcoq7Im7Kf9j2H/Pjbf8Aflf8KP7HsP8Anxtv+/K/4Vcoosgu&#10;yn/Y9h/z423/AH5X/Cj+x7D/AJ8bb/vyv+FXKKLILsp/2PYf8+Nt/wB+V/wo/sew/wCfG2/78r/h&#10;VyiiyC7MnVdKso9LvHSzt1ZYXIZYlBB2nnpVXwxptpcaHbSS2sMkh3ZZ4wSfmPfFamsf8gi+/wCu&#10;D/8AoJqn4S/5F+0/4H/6G1RZcxV3ylz+x7D/AJ8bb/vyv+FH9j2H/Pjbf9+V/wAKuUVdkTdlP+x7&#10;D/nxtv8Avyv+FH9j2H/Pjbf9+V/wq5RRZBdlP+x7D/nxtv8Avyv+FH9j2H/Pjbf9+V/wq5RRZBdl&#10;P+x7D/nxtv8Avyv+FH9j2H/Pjbf9+V/wq5RRZBdlP+x7D/nxtv8Avyv+FYPiqwtbf7B5VtDFumAb&#10;YgGR6HFdVXOeMP8AmHf9dxUSWhUW7mv/AGPYf8+Nt/35X/Cj+x7D/nxtv+/K/wCFXKKuyJuyn/Y9&#10;h/z423/flf8ACj+x7D/nxtv+/K/4Vcoosguyn/Y9h/z423/flf8ACj+x7D/nxtv+/K/4Vcoosguy&#10;n/Y9h/z423/flf8ACj+x7D/nxtv+/K/4Vcoosguyn/Y9h/z423/flf8ACj+x7D/nxtv+/K/4Vcoo&#10;sguzlLOwtm8YX0JtoTCsIKxlBtBwnIH4n863/wCx7D/nxtv+/K/4VkWP/I76h/1wH8kro6iK3Kk2&#10;U/7HsP8Anxtv+/K/4Uf2PYf8+Nt/35X/AAq5RV2RN2U/7HsP+fG2/wC/K/4Uf2PYf8+Nt/35X/Cr&#10;lFFkF2U/7HsP+fG2/wC/K/4Uf2PYf8+Nt/35X/CrlFFkF2U/7HsP+fG2/wC/K/4Uf2PYf8+Nt/35&#10;X/CrlFFkF2ZOq6VZR6XeOlnbqywuQyxKCDtPPSqvhjTbS40O2kltYZJDuyzxgk/Me+K1NY/5BF9/&#10;1wf/ANBNU/CX/Iv2n/A//Q2qLLmKu+Uuf2PYf8+Nt/35X/Cj+x7D/nxtv+/K/wCFXKKuyJuyn/Y9&#10;h/z423/flf8ACj+x7D/nxtv+/K/4Vcoosguyn/Y9h/z423/flf8ACj+x7D/nxtv+/K/4Vcoosguy&#10;n/Y9h/z423/flf8ACj+x7D/nxtv+/K/4Vcoosguyn/Y9h/z423/flf8ACsHxVYWtv9g8q2hi3TAN&#10;sQDI9DiuqrnPGH/MO/67ioktCot3Nf8Asew/58bb/vyv+FH9j2H/AD423/flf8KuUVdkTdnyp+11&#10;+yt8Sfjl4g8P3vw7+KN18NLOwtZIbu1sbi5gF1Izgq5EDqCQOOeea+Mf2lv2W/2gP2a/hDqvj7Uf&#10;2iPEGtWmnywRNZ2urahHI/myrGCC0uOC2fwr9ea+SP8Agql/yZX4v/6+9P8A/SuKs5RVmy4yd0j5&#10;Q+Av7IH7Qfx4+Efhzx7Y/tG69pVrrULzR2dxquoO8YWR48EiXB5TP419DeB/2Mfjb4N+C/xV8O3f&#10;xluPE/i3xJBYJoGrX+pXyf2S8MrtMVlJkkj8xXUExjnYAeOnqf8AwTt/5Mv+F/8A14zf+lU1dJ+2&#10;h4g1Twt+yv8AEvVtF1K70jVbTSJJbe+sJ2gnhcFcMjqQyn3BpKKtcbk72M39j/4K+OvhD8JZNC+K&#10;niG28a+J21Ka5XU/ts9/iBlQJH5twivwVY7cYGeOprg/CH7NPxh0j9srVfiFqnjq2vfhPcS3LW/h&#10;X+17yTy1eDZGPsrR+QNr/Nw3HUc153+ybpPxG/aa/wCCfv8AZ8PxR8QaH4yvNZmCeLJr+5uL2KOK&#10;4RigkEqyYKgrjeBhvwry39mi8+Kfwu/4KRL8I/Fvxb8UePtO0yzlab+0dVuntrgyaatwpMEkrjKm&#10;QAZzyueKNNNA111P1B/sew/58bb/AL8r/hR/Y9h/z423/flf8K+Mv2+v2zPFPwl8QeHvhN8JrVb/&#10;AOJ/iQJiYQrM1kkjlIhGjfKZXYNjflVVckfMCPOND/Y1/bIhhXxG/wC0XJbeJWHmjSbnVLu4slbA&#10;wjKVaL64iI+tVdXskTZ2u2cj+wlZ283/AAU8/aGikgjeJf8AhItqMgKjGtW4GBX6hf2PYf8APjbf&#10;9+V/wr8ov+CZSeIY/wDgoF8Yk8XSQy+LF0vWBrEltjymvP7VtfPKbQBtMm/GABiv1ppQ2HO9yn/Y&#10;9h/z423/AH5X/CvzZ/be8Zav+1R+0VoP7MPw5khstPgnWfxPqUMWUVlAkZXxjKQphtucNKyrwVFf&#10;on8QfFkPgHwF4l8T3IDW+i6Zc6lIGOAVhiaQ/otfAf8AwR/8Dz69pvxL+MeuO154g8Q6s+n/AGuT&#10;G5gNtxcP/wBtJJUz7xU5K9kEXZNn298I/gh4P+CfgDSvCHhnSLe30zT4wvmSRI01xJ/FLK2Budjy&#10;T+AwAAOx/sew/wCfG2/78r/hXJfHD4qWfwR+Efivx1fwNdwaHYvdC2Vtpmk+7HHntucque2c1+eX&#10;wd8G/tR/t3eGZfiPcfG6f4a+Gru6mj07T/D7zQf6tirAJA8Z2A7lBkkZiVyexI7LRISu9bn6df2P&#10;Yf8APjbf9+V/wr84P2+v2fr79m/x3pX7THwltotNlsb2P/hJNKhjAtpPMYL5zIONkpby5AO7q4wS&#10;zV6l+zt8OP2pfgr8dNF0Lx543PxI+Ft/DciXVGf7RLbypCzRea0q+dGWYY4Z0PQnJFfXnjrwbpvx&#10;E8F674X1mEXGlaxZTWNzGRn93IhUkehGcg9iAaLcy2C/K9zmvgr8QvC/x0+Fnhzx1oNnbjTtZtRO&#10;IWjRngkBKyQsQMbkdWQ+61239j2H/Pjbf9+V/wAK/PH/AIJD+JtT8MzfF34Qau7PN4Y1cXEPJIVy&#10;z29woB+6A0EZA9XY/X9GqcbNXFK6djOutJsVtZiLK3BCMQREvp9Kk+H3/Iup/wBdG/nU95/x6T/7&#10;jfyqD4ff8i6n/XRv51lU6GtPqdLRRRWJsFFFFABRRRQAUUUUAFFFFABXwB8G/wDlMl8dv+xMtv8A&#10;0To1ff8AXwB8G/8AlMl8dv8AsTLb/wBE6NQB9/0UUUAFFFFABRRRQAUUUUAFFFFABRRRQAUUUUAF&#10;FFFABRRRQAUUUUAFFFFABRRRQAUUUUAFFFFABRRRQAUUUUAFFFFABRRRQAUUUUAFFFFABRRRQAUU&#10;UUAFFFFABRRRQAUUUUAFFFFABRRRQAUUUUAfAHxk/wCUyXwJ/wCxMuf/AETrNff9fAHxk/5TJfAn&#10;/sTLn/0TrNff9ABRRRQAUUUUAFFFFAHwv8WP+CSPw4+LvxL8TeNdS8YeKbPUNev5dQnt7Vrbyo3k&#10;YsVXdETgZ7k13n7Kf/BO/wAFfsk/ETUfF/hvxJr2sX17pUmkvBqjQGJY3mhlLDZGp3ZgUdcYJr6s&#10;ooA/KP8A4JXagvxy/aq+MXxO8ZR/bPGkcSy2n2s5e0E8siyBFP3diRxxAgDapK8BsV91ftZfsz+A&#10;f2hfhfrsHirR7M6raWE8un67sEdzYyrGxVxKMHYCAWQkqQOR0x8ffGL9h34y/s//ALQ2o/Gb9mua&#10;11BNSnlnu/DMsqRMolYNNCVkZUmgZvmC7lZSF2jKhqZ468Uft0ftQeGLnwC/w10j4a6PqkP2XVdX&#10;En2YtC3Ei7pJ5HCMCQVjRmIJGcZoA2P+CKfxD1/xH8KfHnhfUrm4utG8P39rJpjTNuEIuElMsKZO&#10;QoaIPt6AyEjqa++viN4C074oeCdV8LatPf22nalGI5pdMu3tbhQGDDZKhDLyoz6jIOQSK8z/AGP/&#10;ANlvRv2S/hFb+EdPuzqup3EzXuraoybPtVywCkquTtRVVVVc9Bk8k17hQB8YfEv/AIJ5/DbQ/hz4&#10;q1K317x289npN3cRrN4ouXQskLsAyk4IyOR3rpP2C/Dttcfsf/C6RpLgM+lbjiZscyvXvfxk/wCS&#10;Q+OP+wFff+k714v+wL/yZz8K/wDsEj/0a9aU1d6mVRtLQ9p/4Ri0/wCelz/3+NH/AAjFp/z0uf8A&#10;v8a16K6OVGPMzI/4Ri0/56XP/f40f8Ixaf8APS5/7/GteijlQczMj/hGLT/npc/9/jR/wjFp/wA9&#10;Ln/v8a16KOVBzMyP+EYtP+elz/3+NH/CMWn/AD0uf+/xrXoo5UHMzI/4Ri0/56XP/f41m2Og28us&#10;anCXmCxeVtIlIJypJye9dTWPpv8AyMGs/wDbH/0A1LitBqT1F/4Ri0/56XP/AH+NH/CMWn/PS5/7&#10;/Gteiq5ULmZkf8Ixaf8APS5/7/Gj/hGLT/npc/8Af41r0UcqDmZkf8Ixaf8APS5/7/Gj/hGLT/np&#10;c/8Af41r0UcqDmZkf8Ixaf8APS5/7/Gj/hGLT/npc/8Af41r0UcqDmZkf8Ixaf8APS5/7/Gs3WtB&#10;t7X7BseY+ZdxxndKTwc9PeuprH8Rf8wz/r+i/rUuKsOMncX/AIRi0/56XP8A3+NH/CMWn/PS5/7/&#10;ABrXoquVC5mZH/CMWn/PS5/7/Gj/AIRi0/56XP8A3+Na9FHKg5mZH/CMWn/PS5/7/Gj/AIRi0/56&#10;XP8A3+Na9FHKg5mZH/CMWn/PS5/7/Gj/AIRi0/56XP8A3+Na9FHKg5mZH/CMWn/PS5/7/Gornw3a&#10;x28rCS4yqE8zH0rcqG8/49J/9xv5UuVBzMwdF8P211pdtK8k4ZkyQspA/Krv/CMWn/PS5/7/ABqX&#10;w7/yA7P/AK51pUlFWG5O5iXHhCwu7eWCYzywyqUeN5SQykYII9CK/MD9hCy/4Z3/AG6/id8DtRmk&#10;h07UTMunL5zBpGgzPbH6taySMfcCv1ar8qf+CsvhPWvhH8bvh98bPCk0mnXt1A2nTXkIH7u6hBKE&#10;+peGRl+kJ6VMklqVFt6Fv9mXSYf2pv8AgpN8QviGWkufC/g0Sx2Ewl3KWUG0tiD6OqzzD3FdR/wW&#10;a086b8H/AACsElw1tJrshkV3LLuFu+38cF/1r1L/AIJP/B4fDf8AZft/ENzb+Vq3jG7fU5GYDcLZ&#10;CYrdf93CvIP+uxr1r9tT9m9P2ovgRqvhO3littet5U1LR7ib7iXUYYBWPZXRnjJ7b92DjFHL7oc3&#10;vHafCPwnpsPwp8Fx2jypapotksKxTHYEECbQvtjFfFX/AAWW8P6bY/ArwTdB5G1BfEgiiEjbv3TW&#10;sxkxnpysdcj8Gf8AgoN4r/ZD8E2Hwx+Ofw08RR3vh+NbHTtStUVTNboMRofMKo4RRtWSNyCoHGQS&#10;cbxJafEz/gqh8YPCryeD9Q8CfBjw/IZJLq+LDzldgZWVyqiSZ1QIqoCI85J5yU7NWW41dO72L/8A&#10;wUes5R+wx8B727aU6hcNpr3AeUyDzG0xy2CevOea9j/a30KKP/glrLcRmd5f+Ec8Ovt3kj/j4sc8&#10;egGa53/gsxaQ2H7PPgK1t4lht4fEaRxxoMKii0nAA9gBX0TrXwpm+OH7Cdh4Htp47a91jwVYw2ss&#10;pIRZ1toni3Echd6Lnrxng9KOXVoObRM8+/4JkaXFf/sg+ARI0ijyr9v3blf+YndD+leEf8FpdKh0&#10;3wn8LDE0rFr3UAfMct/yzgry/wDZt/ba8a/sN6HcfCjx58K9U1C/sriUafbvcG0mTfIXaMAxOJUL&#10;szK6HB38bhg1xH7fXxK+Nfxm8PeC/GXxJ8Kw+A/CF3c3Ufhzw+6kXYAWMyTy71DncCgBYICFyqAH&#10;c0acvmXrzX6H2J/wVN0aCx/Yu0KaN5mY6vpww8hYf6iXtX0R+x14dtrj9lX4TytJcBn8N2LHbKQP&#10;9SteDf8ABVn/AJMn0H/sMab/AOiJq+jf2M/+TT/hJ/2LNj/6JWtElzGbb5T4V8c6bHH/AMFlvDdq&#10;ryiNkgBbzDu50p8819//AB28N2sXwP8AiG4kuCV8O6iRmYkf8e0lfBfjz/lNJ4a/3bf/ANNT1+hP&#10;x7/5IX8Rf+xc1H/0lkoSWoSb0Pzf/wCCfPm2P7AP7QurWs00V9YR6tcW7RuQFkTSlZTgd8gV57+w&#10;P8Lf2lvG3wj1q/8Agx8RPDXhHw1HrksF1ZaxGrTSXQt7dmkBNnN8hRogPmHKt8o6n6G/4I86LaeJ&#10;P2aPiPpGoRefYX+uzWtxEf443soVYfiCa8j+DfxG8U/8ErfjD4m8E/EPQtR1j4Za9cCex1jT4gwc&#10;rkJcRE4VmKYWWIsGUqpGQBvmysmy7u7SPV/FP7K/7cPjbwzqvh/W/jH4Ev8AR9UtZLK8tWi2iWGR&#10;SrrldNBGQTyCCOoINfQf7D37LviD9nH4Jt4Q8YanY6hqn9qXF4kmi3Uz26xOsYC5kjjIOVYkbcc9&#10;a4XxR/wVv+AmiaObrTLvXfEV6VytjZ6W8T7vRmmKKB7gnp3r3v8AZd+MWr/Hv4O6X431nw63ha41&#10;Ke4MOmSby0cCyssTEsAWLIFbcAAc8DFWoxvoQ3K2p2t9o8Gn3mkyRvMzG+iX95IWHX/61fBf7QzR&#10;H/gsP8GPtpcwjSbYR9fvf6dsx7b8e3Wv0C1z/XaR/wBhCH+Zr89v+CrljffCX46fAr462Vu80Oj3&#10;kdjdNHgHNvP9qiiyf+eivcj/AICaxnozSGqP02r8sf8Agq//AMnTfs+f9dI//S6Kv0+8P69Y+KdB&#10;03WtMnW603UbaK8tZ0+7JFIgdGHsVIP41+YP/BV//k6b9nz/AK6R/wDpdFUGh+p1fml/wVs8j/hc&#10;37MW3b9q/te734+9s+06ftz7Z34/Gv0tr8vP2hL0/tNf8FVvhp4I0p2utI8Am3udReLlEkhf7ZPl&#10;uwOLeE+jZHWgD9Q6KKKACiiigAooooAKKKKACvgD/gnD/wAnTftof9jmv/pdqtff9fAH/BOH/k6b&#10;9tD/ALHNf/S7VaAPv+iiigAooooAKKKKACiiigAooooAKKKKACiiigAooooAKKKKACiiigAooooA&#10;KKKKACiiigAooooAKKKKACiiigAooooA+AP+C1f/ACaz4W/7HO1/9Ib6vv8Ar4A/4LV/8ms+Fv8A&#10;sc7X/wBIb6vv+gAooooAKKKKACiiigAooooAKKKKAON+NH/JHfHf/YBv/wD0nevGP2Af+TOPhZ/2&#10;Cv8A2rJXs/xo/wCSO+O/+wDf/wDpO9eMfsA/8mcfCz/sFf8AtWStae5lU2PoGiiiug5wooooA5zR&#10;f+Rn1b8P510dc5ov/Iz6t+H866OojsVLcKKKKskKKKKACiiigAooooAp6x/yCL7/AK4P/wCgmqfh&#10;L/kX7T/gf/obVc1j/kEX3/XB/wD0E1T8Jf8AIv2n/A//AENqn7RX2TYoooqiQooooAKKKKACiiig&#10;ArnPGH/MO/67iujrnPGH/MO/67iplsVHc6OiiiqJCiiigAooooAKKKKACiiigDnNF/5GfVvw/nXR&#10;1zmi/wDIz6t+H866OojsVLcKKKKskKKKKACiiigAooooAp6x/wAgi+/64P8A+gmqfhL/AJF+0/4H&#10;/wChtVzWP+QRff8AXB//AEE1T8Jf8i/af8D/APQ2qftFfZNiiiiqJCiiigAooooAKKKKACuc8Yf8&#10;w7/ruK6Ouc8Yf8w7/ruKmWxUdzo6KKKokKKKKACiiigAooooAKKKKAOcsf8Akd9Q/wCuA/kldHXO&#10;WP8AyO+of9cB/JK6Opj1KkFFFFUSFFFFABRRRQAUUUUAU9Y/5BF9/wBcH/8AQTVPwl/yL9p/wP8A&#10;9Darmsf8gi+/64P/AOgmqfhL/kX7T/gf/obVP2ivsmxRRRVEhRRRQAUUUUAFFFFABXOeMP8AmHf9&#10;dxXR1znjD/mHf9dxUy2KjudHRRRVEhXyR/wVS/5Mr8X/APX3p/8A6VxV9b18kf8ABVL/AJMr8X/9&#10;fen/APpXFUy2ZUd0dV/wTt/5Mv8Ahf8A9eM3/pVNWr+3d/yZ/wDFb/sCyf8AoS1lf8E7f+TL/hf/&#10;ANeM3/pVNWr+3d/yZ/8AFb/sCyf+hLQvhD7R5b/wSX/5M70r/sL33/owV4xon/KbTxB/14r/AOmK&#10;CvZ/+CS//Jnelf8AYXvv/RgrxjRP+U2niD/rxX/0xQVHSJfVmR4fVNa/4LWao2p4mktfMNqkvQFN&#10;GUJtHspLD3+brzX6kV+bP/BQn4E/EL4c/Hzw1+0n8KtMn1e+sBD/AGta2sBneOSFfLWR41+Z4ZIf&#10;3T7eVCZyN2RDoX/BVz4hfFq3Tw58N/gVdal46lHkk/bZLq1tpOm90WJCFB5O90C924zTT5W0wacr&#10;NGH+wb/ylC/aI/7mL/0929fqRX5Lf8Eyk8Qx/wDBQL4xJ4ukhl8WLpesDWJLbHlNef2ra+eU2gDa&#10;ZN+MADFfrTThsTPc8c/bIaRf2Ufi55ZYN/wjGoZ29ceQ2fwxmvIP+CUP2f8A4Y08PeTnzP7Sv/Pz&#10;n7/ntj/x3Z0r6j+IPhOHx94C8S+GLkhbfWtMudNkLDICzRNGf0avgP8A4I/+PJ9D0n4k/BzW1a18&#10;QeHdVfUBayEZVSVt7hB/uSxJn3lFD+JAvhZ9x/HD4V2Xxu+EnirwLqFw1nb65Yvai6Rdxgk4aOTb&#10;kbtrhWxkZxjIr8zfANj+2V+wTYXfhvRfBUXj7wPDcPPDHbWjalAAxy7xeQyzxZ6lXGAcnbySf0X/&#10;AGn/AIr618Dvgb4k8ceH9CHiXU9INrIulkOfOie6hjm+4Cw2xPI27BC7ckEAivnfwZ/wV1+BfiDR&#10;Rc62+u+FtQVfnsbrT2uMtjkJJDuBHu20+wola+443tsP/ZN/4KV6X8eviInw78X+E5/AnjSYyJbR&#10;tMZLe4kjUs8R3qrxSYViFYEHaRkHAP2xX5SfDu9P7b3/AAUb0X4peA/Duo6V4E8M/Z5NQ1q5gEXn&#10;yQI5TeQSN8jMiBNxby13HABA/T7x14y034d+C9d8UazMLfStHspr65kJxiONCxA9ScYA7kgURemo&#10;pJX0Pz6/Yg+z/wDDyH9pb7Ls8rzNQz5fTf8A2im/8d27Pvmv0ir85P8AgkP4Z1PxNN8Xvi9q8bJN&#10;4n1YW8JwQrOHkuLhgT94bp4wD6ow+n6N0Q2Ce5Def8ek/wDuN/KoPh9/yLqf9dG/nU95/wAek/8A&#10;uN/KoPh9/wAi6n/XRv51nU6GlPZnS0UUVibBRRRQAUUUUAFFFFABRRRQAV8AfBv/AJTJfHb/ALEy&#10;2/8AROjV9/18AfBv/lMl8dv+xMtv/ROjUAff9FFFABRRRQAUUUUAFFFFABRRRQAUUUUAFFFFABRR&#10;RQAUUUUAFFFFABRRRQAUUUUAFFFFABRRRQAUUUUAFFFFABRRRQAUUUUAFFFFABRRRQAUUUUAFFFF&#10;ABRRRQAUUUUAFFFFABRRRQAUUUUAFFFFAHwB8ZP+UyXwJ/7Ey5/9E6zX3/XwB8ZP+UyXwJ/7Ey5/&#10;9E6zX3/QAUUUUAFFFFABRRRQAUUUUAFFFFABRRRQBx/xk/5JD44/7AV9/wCk714v+wL/AMmc/Cv/&#10;ALBI/wDRr17R8ZP+SQ+OP+wFff8ApO9eL/sC/wDJnPwr/wCwSP8A0a9a09zKpsfQFFFFdBzhRRRQ&#10;AUUUUAFFFFABWPpv/Iwaz/2x/wDQDWxWPpv/ACMGs/8AbH/0A0nuhrZmxRRRTEFFFFABRRRQAUUU&#10;UAFY/iL/AJhn/X9F/WtisfxF/wAwz/r+i/rSlsOO5sUUUUxBRRRQAUUUUAFFFFABUN5/x6T/AO43&#10;8qmqG8/49J/9xv5UAtyn4d/5Adn/ANc60qzfDv8AyA7P/rnWlSjshy3YUUUUxBRRRQAUUUUAFFFF&#10;AGRbf8jNe/8AXBP51r1kW3/IzXv/AFwT+da9TEbCiiiqEFFFFABVHWtC03xJp0un6vp1rqlhLxJa&#10;3sCzRP8AVWBBq9RQBwWgfAH4YeFNUGpaJ8OPCOj6iDuF5p+hWsEwPXO9Iwf1rvaKKAMrXP8AXaR/&#10;2EIf5mue/aT+BOkftJfBrxD4D1giBdQi32l5t3G0ukO6GYDIztYDIzypZehrodc/12kf9hCH+Zrr&#10;a5qnxHTT+E/OL/gnH+0lqfwv8RX37L/xaB0fxZ4fuZLbQbi6c7LhCS/2Xc3Xg74T0dHCjG1Q36O0&#10;UVmaHzr+21+19of7JnwtuNQaaC88aalG8OhaOzZaWXGDNIvURR5BY9zhQctx5T/wTF/Zf1j4YeDt&#10;Z+KnjxJn+Ivj1vtc32xMT21q7mXD9xJM5Erg9MRggFTX3BRQAUUUUAFFFFABRRRQAUUUUAFfAH/B&#10;OH/k6b9tD/sc1/8AS7Va+/6+AP8AgnD/AMnTftof9jmv/pdqtAH3/RRRQAUUUUAFFFFABRRRQAUU&#10;UUAFFFFABRRRQAUUUUAFFFFABRRRQAUUUUAFFFFABRRRQAUUUUAFFFFABRRRQAUUUUAfAH/Bav8A&#10;5NZ8Lf8AY52v/pDfV9/18Af8Fq/+TWfC3/Y52v8A6Q31ff8AQAUUUUAFFFFABRRRQAUUUUAFFUNe&#10;m1G30PUZdHtoLzVo7aRrO2upTFFLMFJjR3AJVS2AWAOAScGvmP8A4WJ+19/0SL4f/wDhSyf/ABNA&#10;HvPxo/5I747/AOwDf/8ApO9eMfsA/wDJnHws/wCwV/7VkriPid4//awn+GviyPU/hT4EttNfSbtb&#10;qeHxFI7xxGF97Ku3khckDvitr9g+716P9kP4YLbWNu8A0v5GL8kea/8AtD+X+NaU3ZmdRXR9PUVz&#10;n27xL/0D7b/vof8AxdH27xL/ANA+2/76H/xdb83kYcvmdHRXOfbvEv8A0D7b/vof/F0fbvEv/QPt&#10;v++h/wDF0c3kHL5hov8AyM+rfh/OujrhtPuNXXWL54LWF7pseajEYX6fN/Wtb7d4l/6B9t/30P8A&#10;4uojLQqUdTo6K5z7d4l/6B9t/wB9D/4uj7d4l/6B9t/30P8A4ur5vInl8zo6K5z7d4l/6B9t/wB9&#10;D/4uj7d4l/6B9t/30P8A4ujm8g5fM6Oiuc+3eJf+gfbf99D/AOLo+3eJf+gfbf8AfQ/+Lo5vIOXz&#10;OjornPt3iX/oH23/AH0P/i6Pt3iX/oH23/fQ/wDi6ObyDl8zX1j/AJBF9/1wf/0E1T8Jf8i/af8A&#10;A/8A0NqzL+88QNY3ImsbdITGwdlYZC4OT9/0qDQ7rXI9LgWzs4ZbcbtruRk/Mc/xDvmp5veK5fdO&#10;yornPt3iX/oH23/fQ/8Ai6Pt3iX/AKB9t/30P/i6rm8ieXzOjornPt3iX/oH23/fQ/8Ai6Pt3iX/&#10;AKB9t/30P/i6ObyDl8zo6K5z7d4l/wCgfbf99D/4uj7d4l/6B9t/30P/AIujm8g5fM6Oiuc+3eJf&#10;+gfbf99D/wCLo+3eJf8AoH23/fQ/+Lo5vIOXzOjrnPGH/MO/67ij7d4l/wCgfbf99D/4usnXrjV5&#10;Psn221hhxLmPYRy3ofmNTKWhUY6nc0Vzn27xL/0D7b/vof8AxdH27xL/ANA+2/76H/xdVzeRPL5n&#10;R0Vzn27xL/0D7b/vof8AxdH27xL/ANA+2/76H/xdHN5By+Z0dFc59u8S/wDQPtv++h/8XR9u8S/9&#10;A+2/76H/AMXRzeQcvmdHRXOfbvEv/QPtv++h/wDF0fbvEv8A0D7b/vof/F0c3kHL5nR0Vzn27xL/&#10;ANA+2/76H/xdH27xL/0D7b/vof8AxdHN5By+YaL/AMjPq34fzro64bT7jV11i+eC1he6bHmoxGF+&#10;nzf1rW+3eJf+gfbf99D/AOLqIy0KlHU6Oiuc+3eJf+gfbf8AfQ/+Lo+3eJf+gfbf99D/AOLq+byJ&#10;5fM6Oiuc+3eJf+gfbf8AfQ/+Lo+3eJf+gfbf99D/AOLo5vIOXzOjornPt3iX/oH23/fQ/wDi6Pt3&#10;iX/oH23/AH0P/i6ObyDl8zo6K5z7d4l/6B9t/wB9D/4uj7d4l/6B9t/30P8A4ujm8g5fM19Y/wCQ&#10;Rff9cH/9BNU/CX/Iv2n/AAP/ANDasy/vPEDWNyJrG3SExsHZWGQuDk/f9Kg0O61yPS4Fs7OGW3G7&#10;a7kZPzHP8Q75qeb3iuX3TsqK5z7d4l/6B9t/30P/AIuj7d4l/wCgfbf99D/4uq5vInl8zo6K5z7d&#10;4l/6B9t/30P/AIuj7d4l/wCgfbf99D/4ujm8g5fM6Oiuc+3eJf8AoH23/fQ/+Lo+3eJf+gfbf99D&#10;/wCLo5vIOXzOjornPt3iX/oH23/fQ/8Ai6Pt3iX/AKB9t/30P/i6ObyDl8zo65zxh/zDv+u4o+3e&#10;Jf8AoH23/fQ/+LrJ1641eT7J9ttYYcS5j2Ect6H5jUyloVGOp3NFc59u8S/9A+2/76H/AMXR9u8S&#10;/wDQPtv++h/8XVc3kTy+Z0dFc59u8S/9A+2/76H/AMXR9u8S/wDQPtv++h/8XRzeQcvmdHRXOfbv&#10;Ev8A0D7b/vof/F0fbvEv/QPtv++h/wDF0c3kHL5nR0Vzn27xL/0D7b/vof8AxdH27xL/ANA+2/76&#10;H/xdHN5By+Z0dFc59u8S/wDQPtv++h/8XR9u8S/9A+2/76H/AMXRzeQcvmFj/wAjvqH/AFwH8kro&#10;64a3uNXXxFdSR2sLXxjAkiJG0LheR8307961vt3iX/oH23/fQ/8Ai6mMipROjornPt3iX/oH23/f&#10;Q/8Ai6Pt3iX/AKB9t/30P/i6rm8ieXzOjornPt3iX/oH23/fQ/8Ai6Pt3iX/AKB9t/30P/i6ObyD&#10;l8zo6K5z7d4l/wCgfbf99D/4uj7d4l/6B9t/30P/AIujm8g5fM6Oiuc+3eJf+gfbf99D/wCLo+3e&#10;Jf8AoH23/fQ/+Lo5vIOXzNfWP+QRff8AXB//AEE1T8Jf8i/af8D/APQ2rMv7zxA1jciaxt0hMbB2&#10;VhkLg5P3/SoNDutcj0uBbOzhltxu2u5GT8xz/EO+anm94rl907Kiuc+3eJf+gfbf99D/AOLo+3eJ&#10;f+gfbf8AfQ/+LqubyJ5fM6Oiuc+3eJf+gfbf99D/AOLo+3eJf+gfbf8AfQ/+Lo5vIOXzOjornPt3&#10;iX/oH23/AH0P/i6Pt3iX/oH23/fQ/wDi6ObyDl8zo6K5z7d4l/6B9t/30P8A4uj7d4l/6B9t/wB9&#10;D/4ujm8g5fM6Ouc8Yf8AMO/67ij7d4l/6B9t/wB9D/4usnXrjV5Psn221hhxLmPYRy3ofmNTKWhU&#10;Y6nc0Vzn27xL/wBA+2/76H/xdH27xL/0D7b/AL6H/wAXVc3kTy+Z0dFc59u8S/8AQPtv++h/8XR9&#10;u8S/9A+2/wC+h/8AF0c3kHL5nR0Vzn27xL/0D7b/AL6H/wAXR9u8S/8AQPtv++h/8XRzeQcvmfO3&#10;7Vn/AAUD8O/snfEKy8Ka74R1nWpb/SI9TtbzTpIxG7NNNEYm3kYI8pTkbv8AWDgd/Af2Fvhr4/8A&#10;jZ+1p4s/aU8Z+G7jwlpF3HMumWt0jo07yRrCgjDAF444VIMmAGYjHfb+g/27xL/0D7b/AL6H/wAX&#10;R9u8S/8AQPtv++h/8XUbvUvZWR0dFc59u8S/9A+2/wC+h/8AF0fbvEv/AED7b/vof/F1fN5EcvmF&#10;j/yO+of9cB/JK6OuGt7jV18RXUkdrC18YwJIiRtC4XkfN9O/etb7d4l/6B9t/wB9D/4upjIqUTo6&#10;/Nf9uP4c+If2UP2hND/ai+HtkbnTZp1g8UabGWWNmYCNmfGQEmXClsYWVUbktX6C/bvEv/QPtv8A&#10;vof/ABdH27xL/wBA+2/76H/xdDdwSsZvwb+MHhn47fDzSvGfhK+F7pOoJna2BLbyD78MqgnbIp4I&#10;+hGQQTX8Q/AH4YeLtROoa78OPCOtX7HcbrUNCtZ5ST1O54ye1bX27xL/ANA+2/76H/xdH27xL/0D&#10;7b/vof8AxdPm7oXL5mrouh6b4c06HT9J0+10uwhGI7WyhWGJB6KqgAfgK/Of9vb476p+0r8QdL/Z&#10;h+EUg1W7vb1P+Ek1G3O6CPy2DGFnH8ERXzJSO6KgyQy1+gf27xL/ANA+2/76H/xdH27xL/0D7b/v&#10;of8AxdJu6sNKzuZfwV+EujfAv4WeHPAuggnTtGtRAJmUK88hJaSZgONzuzOfdq7euc+3eJf+gfbf&#10;99D/AOLo+3eJf+gfbf8AfQ/+LqubyJ5fM3bz/j0n/wBxv5VB8Pv+RdT/AK6N/OsW4vfEZgkD2FuE&#10;2ncQw6Y/362vh9/yLqf9dG/nWNR3sbU1Y6WiiisjUKKKKACiiigAooooAKKKKACvgD4N/wDKZL47&#10;f9iZbf8AonRq+/6+APg3/wApkvjt/wBiZbf+idGoA+/6KKKACiiigAooooAKKKKACiiigAooooAK&#10;KKKACiiigAooooAKKKKACiiigAooooAKKKKACiiigAooooAKKKKACiiigAooooAKKKKACiiigAoo&#10;ooAKKKKACiiigAooooAKKKKACiiigAooooAKKKKAPgD4yf8AKZL4E/8AYmXP/onWa+/6+APjJ/ym&#10;S+BP/YmXP/onWa+/6ACiiigAooooAKKKKACiiigAooooAK5v4jeKdR8FeCdV1vSfDd/4v1GzjDw6&#10;LpjItxdEsFIQuQvAJY89FOATgHpKKAPjD4l/tafEnU/hz4qs7j9mfx3p8FxpN3FJdzXFsUgVoXBk&#10;bBzhQcn6V0n7BerXMX7H/wALkXS7iRV0rAcFcN+9fnrXvfxk/wCSQ+OP+wFff+k714v+wL/yZz8K&#10;/wDsEj/0a9aU9zKpse0/21d/9Am5/MUf21d/9Am5/MVr0V0Wfcxuuxkf21d/9Am5/MUf21d/9Am5&#10;/MVr0UWfcLrsZH9tXf8A0Cbn8xR/bV3/ANAm5/MVr0UWfcLrsZH9tXf/AECbn8xR/bV3/wBAm5/M&#10;Vr0UWfcLrsZH9tXf/QJufzFZtjqlxHrGpyDTpnaTyt0YIymFOM/WuprH03/kYNZ/7Y/+gGpaemo0&#10;1roL/bV3/wBAm5/MUf21d/8AQJufzFa9FVZ9xXXYyP7au/8AoE3P5ij+2rv/AKBNz+YrXoos+4XX&#10;YyP7au/+gTc/mKP7au/+gTc/mK16KLPuF12Mj+2rv/oE3P5ij+2rv/oE3P5iteiiz7hddjI/tq7/&#10;AOgTc/mKzda1S4m+wb9Omi2XcbjcR8xGflHua6msfxF/zDP+v6L+tS07bji1fYX+2rv/AKBNz+Yo&#10;/tq7/wCgTc/mK16Kqz7iuuxkf21d/wDQJufzFH9tXf8A0Cbn8xWvRRZ9wuuxkf21d/8AQJufzFH9&#10;tXf/AECbn8xWvRRZ9wuuxkf21d/9Am5/MUf21d/9Am5/MVr0UWfcLrsZH9tXf/QJufzFRXOsXTW8&#10;oOlXCgoRkkccVuVDef8AHpP/ALjfypWfcLrsYOi6rcw6XbImmzyqqYDqRg1d/tq7/wCgTc/mKl8O&#10;/wDIDs/+udaVJJ23G2r7GR/bV3/0Cbn8xR/bV3/0Cbn8xWvRVWfcV12Mj+2rv/oE3P5ij+2rv/oE&#10;3P5iteiiz7hddjI/tq7/AOgTc/mKP7au/wDoE3P5iteiiz7hddjI/tq7/wCgTc/mKP7au/8AoE3P&#10;5iteiiz7hddjloNUuF125lGnTF2iUGLIyOetaX9tXf8A0Cbn8xRbf8jNe/8AXBP51r1KT7jbXYyP&#10;7au/+gTc/mKP7au/+gTc/mK16Kqz7iuuxkf21d/9Am5/MUf21d/9Am5/MVr0UWfcLrsZH9tXf/QJ&#10;ufzFH9tXf/QJufzFa9FFn3C67GR/bV3/ANAm5/MUf21d/wDQJufzFa9FFn3C67HOX2oT3d5pKSWM&#10;1sovojvkIween+fSu7rktc/12kf9hCH+Zrra5p7m8NgoooqDQKKKKACiiigAooooAKKKKACiiigA&#10;r4A/4Jw/8nTftof9jmv/AKXarX3/AF8Af8E4f+Tpv20P+xzX/wBLtVoA+/6KKKACiiigAooooAKK&#10;KKACiiigAooooAKKKKACiiigAooooAKKKKACiiigAooooAKKKKACiiigAooooAKKKKACiiigD4A/&#10;4LV/8ms+Fv8Asc7X/wBIb6vv+vgD/gtX/wAms+Fv+xztf/SG+r7/AKACiiigAooooAKKKKACiiig&#10;AooooA4340f8kd8d/wDYBv8A/wBJ3rxj9gH/AJM4+Fn/AGCv/aslez/Gj/kjvjv/ALAN/wD+k714&#10;x+wD/wAmcfCz/sFf+1ZK1p7mVTY+gaKKK6DnCiiigDnNF/5GfVvw/nXR1zmi/wDIz6t+H866Oojs&#10;VLcKKKKskKKKKACiiigAooooAp6x/wAgi+/64P8A+gmqfhL/AJF+0/4H/wChtVzWP+QRff8AXB//&#10;AEE1T8Jf8i/af8D/APQ2qftFfZNiiiiqJCiiigAooooAKKKKACuc8Yf8w7/ruK6Ouc8Yf8w7/ruK&#10;mWxUdzo6KKKokKKKKACiiigAooooAKKKKAOc0X/kZ9W/D+ddHXOaL/yM+rfh/OujqI7FS3CiiirJ&#10;CiiigAooooAKKKKAKesf8gi+/wCuD/8AoJqn4S/5F+0/4H/6G1XNY/5BF9/1wf8A9BNU/CX/ACL9&#10;p/wP/wBDap+0V9k2KKKKokKKKKACiiigAooooAK5zxh/zDv+u4ro65zxh/zDv+u4qZbFR3Ojoooq&#10;iQooooAKKKKACiiigAooooA5yx/5HfUP+uA/kldHXOWP/I76h/1wH8kro6mPUqQUUUVRIUUUUAFF&#10;FFABRRRQBT1j/kEX3/XB/wD0E1T8Jf8AIv2n/A//AENquax/yCL7/rg//oJqn4S/5F+0/wCB/wDo&#10;bVP2ivsmxRRRVEhRRRQAUUUUAFFFFABXOeMP+Yd/13FdHXOeMP8AmHf9dxUy2KjudHRRRVEhRRRQ&#10;AUUUUAFFFFABRRRQBzlj/wAjvqH/AFwH8kro65yx/wCR31D/AK4D+SV0dTHqVIKKKKokKKKKACii&#10;igAooooAhvP+PSf/AHG/lUHw+/5F1P8Aro386nvP+PSf/cb+VQfD7/kXU/66N/OsKnQ3p7M6Wiii&#10;sTYKKKKACiiigAooooAKKKKACvgD4N/8pkvjt/2Jlt/6J0avv+vgD4N/8pkvjt/2Jlt/6J0agD7/&#10;AKKKKACiiigAooooAKKKKACiiigAooooAKKKKACiiigAooooAKKKKACiiigAooooAKKKKACiiigA&#10;ooooAKKKKACiiigAooooAKKKKACiiigAooooAKKKKACiiigAooooAKKKKACiiigAooooAKKKKAPg&#10;D4yf8pkvgT/2Jlz/AOidZr7/AK+APjJ/ymS+BP8A2Jlz/wCidZr7/oAKKKKACiiigAoorx79prx9&#10;8Vfh/wCD9OvPhL4Bt/iBr0955NxZXVysCW8PlsfNyXTd8wUYz/FQB6lNr+mW+sQaTLqNpFqk6eZF&#10;YvOonkUZ+ZUzuI+VuQP4T6Vfr8cvgL4q+Kvi/wD4KyeCL34yabHovjRbe8jbS7cIIbS3/sm7aJIw&#10;rv8ALhi3LMcscmv2NoAZLMkETyyuscaAszscBQOSSewrN0fxVoniKSWPStYsNTeLmRbO6SUp9QpO&#10;K/LT9oDXPGP/AAUI/ba1H4EaH4jn0D4b+FGmXUmtcsrm3ZVuZ5EBAkbz2WFAxKrw3dsy/tJf8Evb&#10;T9m74Y3/AMUvg7478U23iPwnD/aVwt9cRiRoU5lkhlgjjMZRcvg7gQpGaAP1bor58/YS/aJuP2mv&#10;2cdB8V6m0beIrV30rWDEAA11CFzJgABTIjxybQMDzMDjFfQdAHH/ABk/5JD44/7AV9/6TvXi/wCw&#10;L/yZz8K/+wSP/Rr17R8ZP+SQ+OP+wFff+k714v8AsC/8mc/Cv/sEj/0a9a09zKpsfQFFFFdBzhRR&#10;RQAUUUUAFFFFABWPpv8AyMGs/wDbH/0A1sVj6b/yMGs/9sf/AEA0nuhrZmxRRRTEFFFFABRRRQAU&#10;UUUAFY/iL/mGf9f0X9a2Kx/EX/MM/wCv6L+tKWw47mxRRRTEFFFFABRRRQAUUUUAFQ3n/HpP/uN/&#10;KpqhvP8Aj0n/ANxv5UAtyn4d/wCQHZ/9c60qzfDv/IDs/wDrnWlSjshy3YUUUUxBRRRQAUUUUAFF&#10;FFAGRbf8jNe/9cE/nWvWRbf8jNe/9cE/nWvUxGwoooqhBRRRQAUUUUAFFFFAGVrn+u0j/sIQ/wAz&#10;XW1yWuf67SP+whD/ADNdbXNU+I6afwhRRRWZoFFFFABRRRQAUUUUAFFFFABRRRQAV8Af8E4f+Tpv&#10;20P+xzX/ANLtVr7/AK+AP+CcP/J037aH/Y5r/wCl2q0Aff8ARRRQAUUUUAFFFFABRRRQAUUUUAFF&#10;FFABRRRQAUUUUAFFFFABRRRQAUUUUAFFFFABRRRQAUUUUAFFFFABRRRQAUUUUAfAH/Bav/k1nwt/&#10;2Odr/wCkN9X3/XwB/wAFq/8Ak1nwt/2Odr/6Q31ff9ABRRRQAUUUUAFMlmSCJ5ZXWONAWZ2OAoHJ&#10;JPYU+vyc8RXviH/gpN+3B4t+Fuq+KdQ8OfCjwYbstpmmSCN7pLadLdpCGBDSSSuGDOpCJwFznIB+&#10;pmj+LtC8QTyQ6XrWnalNGMvHZ3UcrL9QpOK16/NH9pr/AIJceBPhX8IvEHxC+FWu+IPCvivwhp82&#10;sxySagXWZIIzJJhgA8cmxW2srAZ4I5yPoH/gmv8AtHa7+0j+zlHqXimY3niXQtQk0a8vioU3YSOO&#10;SOZscbikoVvVkJxzQB9W0UUUAcb8aP8Akjvjv/sA3/8A6TvXjH7AP/JnHws/7BX/ALVkr2f40f8A&#10;JHfHf/YBv/8A0nevGP2Af+TOPhZ/2Cv/AGrJWtPcyqbH0DRRRXQc4UUUUAc5ov8AyM+rfh/Oujrn&#10;NF/5GfVvw/nXR1EdipbhRRRVkhRRRQAUUUUAFFFFAFPWP+QRff8AXB//AEE1T8Jf8i/af8D/APQ2&#10;q5rH/IIvv+uD/wDoJqn4S/5F+0/4H/6G1T9or7JsUUUVRIUUUUAFFFFABRRRQAVznjD/AJh3/XcV&#10;0dc54w/5h3/XcVMtio7nR0UUVRIUUUUAFFFFABRRRQAUUUUAc5ov/Iz6t+H866Ouc0X/AJGfVvw/&#10;nXR1EdipbhRRRVkhRRRQAUUUUAFFFFAFPWP+QRff9cH/APQTVPwl/wAi/af8D/8AQ2q5rH/IIvv+&#10;uD/+gmqfhL/kX7T/AIH/AOhtU/aK+ybFFFFUSFFFFABRRRQAUUUUAFc54w/5h3/XcV0dc54w/wCY&#10;d/13FTLYqO50dFFFUSFFFFABRRRQAUUUUAFFFFAHOWP/ACO+of8AXAfySujrnLH/AJHfUP8ArgP5&#10;JXR1MepUgoooqiQooooAKKKKACiiigCnrH/IIvv+uD/+gmqfhL/kX7T/AIH/AOhtVzWP+QRff9cH&#10;/wDQTVPwl/yL9p/wP/0Nqn7RX2TYoooqiQooooAKKKKACiiigArnPGH/ADDv+u4ro65zxh/zDv8A&#10;ruKmWxUdzo6KKKokKKKKACiiigAooooAKKKKAOcsf+R31D/rgP5JXR1zlj/yO+of9cB/JK6Opj1K&#10;kFFFFUSFFFFABRRRQAUUUUAQ3n/HpP8A7jfyqD4ff8i6n/XRv51Pef8AHpP/ALjfyqD4ff8AIup/&#10;10b+dYVOhvT2Z0tFFFYmwUUUUAFFFFABRRRQAUUUUAFfAHwb/wCUyXx2/wCxMtv/AETo1ff9fAHw&#10;b/5TJfHb/sTLb/0To1AH3/RRRQAUUUUAFFFFABRRRQAUUUUAFFFFABRRRQAUUUUAFFFFABRRRQAU&#10;UUUAFFFFABRRRQAUUUUAFFFFABRRRQAUUUUAFFFFABRRRQAUUUUAFFFFABRRRQAUUUUAFFFFABRR&#10;RQAUUUUAFFFFABRRRQB8AfGT/lMl8Cf+xMuf/ROs19/18AfGT/lMl8Cf+xMuf/ROs19/0AFFFFAB&#10;WLq/jbw74fu/suqa/pem3O0P5N5eRxPtPQ7WYHHB/Ktqvkv9qP8A4JxeCP2rPiVF408ReJvEGk38&#10;enxacLfSzAItkbOwb542OSZD37CgD6UsfiF4V1S8itLLxNo93dSttjggv4ndz6BQ2Sa6CviD4L/8&#10;En/h38Efil4c8daT4u8T32o6HdC6ht7xrYwyNtIw22IHHPYivt+gD8wtc/5TieHv+vFv/TDPX6e1&#10;+YWuf8pxPD3/AF4t/wCmGev09oA/Kj/gkR53iD9oz47+IbpVe6kX97Lkk7pryV2AyScEx9z2FfpR&#10;8YrGDVPhH43srlBLbXGh30MqH+JWt3BH5E1+a3/BLONPh7+2T8ePAt7I0GoRi5SOGRv9Z9mvijHt&#10;uOJQRgdCT0r9Gf2gvEtt4O+BPxD1u7ZRb2Hh+/uGDHG7bbuQv1JwB7kUAfCP/BEHWJZvhj8TdKIP&#10;k2usWt0vPG6WFlbjHpCvf/6/6W1+cf8AwRL8MS2PwT8fa+8JRNR15LSORs/OILdWOB6AzkZA65Hb&#10;j74+I3gLTvih4J1Xwtq09/badqUYjml0y7e1uFAYMNkqEMvKjPqMg5BIoAp/GT/kkPjj/sBX3/pO&#10;9eL/ALAv/JnPwr/7BI/9GvWTP/wTX+FtzDJDLrvj6SKRSjo/iq5IYEYIIJ5Fe1/Df4FeGPhV4F0X&#10;wloP2+PSNJtxb26z3bSPtBJJZu5JJPGBzwAOKuMuV3IlHmR1dFQf8IXYf89Lr/v+1H/CF2H/AD0u&#10;v+/7Vp7TyM/Z+ZPRUH/CF2H/AD0uv+/7Uf8ACF2H/PS6/wC/7Ue08g9n5k9FQf8ACF2H/PS6/wC/&#10;7Uf8IXYf89Lr/v8AtR7TyD2fmT0VB/whdh/z0uv+/wC1H/CF2H/PS6/7/tR7TyD2fmT1j6b/AMjB&#10;rP8A2x/9ANaP/CF2H/PS6/7/ALUg8D6crMwa5DN1PnHJpe08h+z8yxRUH/CF2H/PS6/7/tR/whdh&#10;/wA9Lr/v+1P2nkL2fmT0VB/whdh/z0uv+/7Uf8IXYf8APS6/7/tR7TyD2fmT0VB/whdh/wA9Lr/v&#10;+1H/AAhdh/z0uv8Av+1HtPIPZ+ZPRUH/AAhdh/z0uv8Av+1H/CF2H/PS6/7/ALUe08g9n5k9Y/iL&#10;/mGf9f0X9a0f+ELsP+el1/3/AGpG8D6c+NzXLYORmY8H1pOpfoNU7PcsUVB/whdh/wA9Lr/v+1H/&#10;AAhdh/z0uv8Av+1P2nkL2fmT0VB/whdh/wA9Lr/v+1H/AAhdh/z0uv8Av+1HtPIPZ+ZPRUH/AAhd&#10;h/z0uv8Av+1H/CF2H/PS6/7/ALUe08g9n5k9FQf8IXYf89Lr/v8AtR/whdh/z0uv+/7Ue08g9n5k&#10;9Q3n/HpP/uN/Kk/4Quw/56XX/f8Aaj/hCtPPBkuiP+u5o9p5B7PzKnh3/kB2f/XOtKq6+CdORQqv&#10;cqo6ATGl/wCELsP+el1/3/akqmmw3T13J6Kg/wCELsP+el1/3/aj/hC7D/npdf8Af9qftPIXs/Mn&#10;oqD/AIQuw/56XX/f9qP+ELsP+el1/wB/2o9p5B7PzJ6Kg/4Quw/56XX/AH/aj/hC7D/npdf9/wBq&#10;PaeQez8yeioP+ELsP+el1/3/AGo/4Quw/wCel1/3/aj2nkHs/Mz7b/kZr3/rgn8616r/APCD6cGL&#10;brnceC3nHNL/AMIXYf8APS6/7/tSVS3Qbp+ZPRUH/CF2H/PS6/7/ALUf8IXYf89Lr/v+1P2nkL2f&#10;mT0VB/whdh/z0uv+/wC1H/CF2H/PS6/7/tR7TyD2fmT0VB/whdh/z0uv+/7Uf8IXYf8APS6/7/tR&#10;7TyD2fmT0VB/whdh/wA9Lr/v+1H/AAhdh/z0uv8Av+1HtPIPZ+ZR1z/XaR/2EIf5mutrEtvCNhbX&#10;MU486R4m3qJJSwDDocVt1lKXM7msY8qsFFFFSUFFFFABRRRQAUUUUAFFFFABRRRQAV8Af8E4f+Tp&#10;v20P+xzX/wBLtVr7/r4A/wCCcP8AydN+2h/2Oa/+l2q0Aff9FFFABRRRQAUUUUAFFFFABRRRQAUU&#10;UUAFFFFABRRRQAUUUUAFFFFABRRRQAUUUUAFFFFABRRRQAUUUUAFFFFABRRRQB8Af8Fq/wDk1nwt&#10;/wBjna/+kN9X3/XwB/wWr/5NZ8Lf9jna/wDpDfV9/wBABRRRQAVz158RfCmnXUtrd+J9GtbmFikk&#10;M2oRI6MOoKlsg+xroa+F/ix/wSR+HHxd+JfibxrqXjDxTZ6hr1/LqE9vatbeVG8jFiq7oicDPcmg&#10;D7P0fxn4f8RXTW2k67pup3CoZGhs7yOZwoIBYhSTjJAz7ivyb/a28G+If2I/2yLX4l/B/wARadqX&#10;iHxldSzN4IWN7i9drh90sbW6fM9vLICVIKsGGF+4DX2j+yn/AME7/BX7JPxE1Hxf4b8Sa9rF9e6V&#10;JpLwao0BiWN5oZSw2Rqd2YFHXGCa+T/+CV2oL8cv2qvjF8TvGUf2zxpHEstp9rOXtBPLIsgRT93Y&#10;kccQIA2qSvAbFAFL43/8FTLz4v8Awb1X4VjwTN4A+IHiMf2Hqt1rd0sWn2FtKNkzlnAkUsjMpV0A&#10;QMTubGD97fsX/s+6L+zX8AtD8L6Pqtvr7XROq32sWjBoL64mVcyRkdY9ixqp7qinvS/tZfsz+Af2&#10;hfhfrsHirR7M6raWE8un67sEdzYyrGxVxKMHYCAWQkqQOR0x8p/8EU/iHr/iP4U+PPC+pXNxdaN4&#10;fv7WTTGmbcIRcJKZYUychQ0Qfb0BkJHU0Afo9RVDXtGg8R6HqOk3Tzx21/bSWsr2szQyqjqVYpIp&#10;DI2CcMCCDgivmP8A4dvfDD/oYPiB/wCFZdf40Ae8/Gj/AJI747/7AN//AOk714x+wD/yZx8LP+wV&#10;/wC1ZKyp/wDgmv8ACy6gkhl13x9JFIpR0fxVcsrKRgggnkV7B8O/2efC3wv8E6P4V0KTUI9J0qAW&#10;9us9wJH2gk5ZivJJJPpzwAOKuMuV3JlHmVjtqKy/+Fa6Z/z3u/8Avtf/AImj/hWumf8APe7/AO+1&#10;/wDia09p5GXs/M1KKy/+Fa6Z/wA97v8A77X/AOJo/wCFa6Z/z3u/++1/+Jo9p5B7PzKGi/8AIz6t&#10;+H866Osv/hWumf8APe7/AO+1/wDiaP8AhWumf897v/vtf/ialVLdCnTv1NSisv8A4Vrpn/Pe7/77&#10;X/4mj/hWumf897v/AL7X/wCJqvaeRPs/M1KKy/8AhWumf897v/vtf/iaP+Fa6Z/z3u/++1/+Jo9p&#10;5B7PzNSisv8A4Vrpn/Pe7/77X/4mj/hWumf897v/AL7X/wCJo9p5B7PzNSisv/hWumf897v/AL7X&#10;/wCJo/4Vrpn/AD3u/wDvtf8A4mj2nkHs/Msax/yCL7/rg/8A6Cap+Ev+RftP+B/+htUn/CtdM/57&#10;3f8A32v/AMTR/wAK10z/AJ73f/fa/wDxNL2mt7Fez0tc1KKy/wDhWumf897v/vtf/iaP+Fa6Z/z3&#10;u/8Avtf/AImn7TyJ9n5mpRWX/wAK10z/AJ73f/fa/wDxNH/CtdM/573f/fa//E0e08g9n5mpRWX/&#10;AMK10z/nvd/99r/8TR/wrXTP+e93/wB9r/8AE0e08g9n5mpRWX/wrXTP+e93/wB9r/8AE0f8K10z&#10;/nvd/wDfa/8AxNHtPIPZ+ZqVznjD/mHf9dxV/wD4Vrpn/Pe7/wC+1/8AiaP+Fa6Z/wA97v8A77X/&#10;AOJqXUurWKVOzvc1KKy/+Fa6Z/z3u/8Avtf/AImj/hWumf8APe7/AO+1/wDiar2nkT7PzNSisv8A&#10;4Vrpn/Pe7/77X/4mj/hWumf897v/AL7X/wCJo9p5B7PzNSisv/hWumf897v/AL7X/wCJo/4Vrpn/&#10;AD3u/wDvtf8A4mj2nkHs/M1KKy/+Fa6Z/wA97v8A77X/AOJo/wCFa6Z/z3u/++1/+Jo9p5B7PzNS&#10;isv/AIVrpn/Pe7/77X/4mj/hWumf897v/vtf/iaPaeQez8yhov8AyM+rfh/OujrL/wCFa6Z/z3u/&#10;++1/+Jo/4Vrpn/Pe7/77X/4mpVS3Qp079TUorL/4Vrpn/Pe7/wC+1/8AiaP+Fa6Z/wA97v8A77X/&#10;AOJqvaeRPs/M1KKy/wDhWumf897v/vtf/iaP+Fa6Z/z3u/8Avtf/AImj2nkHs/M1KKy/+Fa6Z/z3&#10;u/8Avtf/AImj/hWumf8APe7/AO+1/wDiaPaeQez8zUorL/4Vrpn/AD3u/wDvtf8A4mj/AIVrpn/P&#10;e7/77X/4mj2nkHs/Msax/wAgi+/64P8A+gmqfhL/AJF+0/4H/wChtUn/AArXTP8Anvd/99r/APE0&#10;f8K10z/nvd/99r/8TS9prexXs9LXNSisv/hWumf897v/AL7X/wCJo/4Vrpn/AD3u/wDvtf8A4mn7&#10;TyJ9n5mpRWX/AMK10z/nvd/99r/8TR/wrXTP+e93/wB9r/8AE0e08g9n5mpRWX/wrXTP+e93/wB9&#10;r/8AE0f8K10z/nvd/wDfa/8AxNHtPIPZ+ZqUVl/8K10z/nvd/wDfa/8AxNH/AArXTP8Anvd/99r/&#10;APE0e08g9n5mpXOeMP8AmHf9dxV//hWumf8APe7/AO+1/wDiaP8AhWumf897v/vtf/ial1Lq1ilT&#10;s73NSisv/hWumf8APe7/AO+1/wDiaP8AhWumf897v/vtf/iar2nkT7PzNSisv/hWumf897v/AL7X&#10;/wCJo/4Vrpn/AD3u/wDvtf8A4mj2nkHs/M1KKy/+Fa6Z/wA97v8A77X/AOJo/wCFa6Z/z3u/++1/&#10;+Jo9p5B7PzNSisv/AIVrpn/Pe7/77X/4mj/hWumf897v/vtf/iaPaeQez8zUorL/AOFa6Z/z3u/+&#10;+1/+Jo/4Vrpn/Pe7/wC+1/8AiaPaeQez8yhY/wDI76h/1wH8kro6y/8AhWumf897v/vtf/iaP+Fa&#10;6Z/z3u/++1/+JqVUt0KdO/U1KKy/+Fa6Z/z3u/8Avtf/AImj/hWumf8APe7/AO+1/wDiar2nkT7P&#10;zNSisv8A4Vrpn/Pe7/77X/4mj/hWumf897v/AL7X/wCJo9p5B7PzNSisv/hWumf897v/AL7X/wCJ&#10;o/4Vrpn/AD3u/wDvtf8A4mj2nkHs/M1KKy/+Fa6Z/wA97v8A77X/AOJo/wCFa6Z/z3u/++1/+Jo9&#10;p5B7PzLGsf8AIIvv+uD/APoJqn4S/wCRftP+B/8AobVJ/wAK10z/AJ73f/fa/wDxNH/CtdM/573f&#10;/fa//E0vaa3sV7PS1zUorL/4Vrpn/Pe7/wC+1/8AiaP+Fa6Z/wA97v8A77X/AOJp+08ifZ+ZqUVl&#10;/wDCtdM/573f/fa//E0f8K10z/nvd/8Afa//ABNHtPIPZ+ZqUVl/8K10z/nvd/8Afa//ABNH/Ctd&#10;M/573f8A32v/AMTR7TyD2fmalFZf/CtdM/573f8A32v/AMTR/wAK10z/AJ73f/fa/wDxNHtPIPZ+&#10;ZqVznjD/AJh3/XcVf/4Vrpn/AD3u/wDvtf8A4mj/AIVrpn/Pe7/77X/4mpdS6tYpU7O9zUorL/4V&#10;rpn/AD3u/wDvtf8A4mj/AIVrpn/Pe7/77X/4mq9p5E+z8zUorL/4Vrpn/Pe7/wC+1/8AiaP+Fa6Z&#10;/wA97v8A77X/AOJo9p5B7PzNSisv/hWumf8APe7/AO+1/wDiaP8AhWumf897v/vtf/iaPaeQez8z&#10;UorL/wCFa6Z/z3u/++1/+Jo/4Vrpn/Pe7/77X/4mj2nkHs/M1KKy/wDhWumf897v/vtf/iaP+Fa6&#10;Z/z3u/8Avtf/AImj2nkHs/MoWP8AyO+of9cB/JK6Osv/AIVrpn/Pe7/77X/4mj/hWumf897v/vtf&#10;/ialVLdCnTv1NSisv/hWumf897v/AL7X/wCJo/4Vrpn/AD3u/wDvtf8A4mq9p5E+z8zUorL/AOFa&#10;6Z/z3u/++1/+Jo/4Vrpn/Pe7/wC+1/8AiaPaeQez8zUorL/4Vrpn/Pe7/wC+1/8AiaP+Fa6Z/wA9&#10;7v8A77X/AOJo9p5B7PzNSisv/hWumf8APe7/AO+1/wDiaP8AhWumf897v/vtf/iaPaeQez8y9ef8&#10;ek/+438qg+H3/Iup/wBdG/nUH/CtdM/573f/AH2v/wATXRabpsGk2cdtbrtjQd+pPqfc1nKXMaRj&#10;ylqiiioLCiiigAooooAKKKKACiiigAr4A+Df/KZL47f9iZbf+idGr7/r4A+Df/KZL47f9iZbf+id&#10;GoA+/wCiiigAooooAKKKKACiiigAooooAKKKKACiiigAooooAKKKKACiiigAooooAKKKKACiiigA&#10;ooooAKKKKACiiigAooooAKKKKACiiigAooooAKKKKACiiigAooooAKKKKACiiigAooooAKKKKACi&#10;iigD4A+Mn/KZL4E/9iZc/wDonWa+/wCvgD4yf8pkvgT/ANiZc/8AonWa+/6ACiiigAooooAK8R/a&#10;u+JPxX+Gfg3SL/4R+A4fH+t3F/5F3YzhyIbfy3bzPldOdwUdf4q9uooA/G680f8AazvP2urL9oFv&#10;gRKviO1hMK6WFP2Mg2b2mT+9352uW+91A7V+jf7J/wATvi98TvDmu3Xxe+H8Hw/1O1u0isbWAOBc&#10;RFMs53O/RuOor3aigD89f2wP2L/ihpHx+tf2gv2e7iH/AITD5W1LRnlSN5pBH5bSR+aRG6vGNrxk&#10;qcjK5ZuPM/iNpv7c37ZGhJ8PfEvgrSPh74WuZIxqd7Gos4p0VgR5paeWR1DANtiXkgZGK/VaigDz&#10;j9nf4IaP+zp8HfDngHRZGubfSoCJryRdrXVw7F5ZiMnG52YgZOBgZOK9HoooAKKKKACiiigAoooo&#10;AKKKKACiiigAooooAKKKKACiiigAooooAKKKKACiiigAooooAKKKKACiiigAooooAKKKKACiiigA&#10;ooooAKKKKACiiigAooooAKKKKACiiigAooooAKKKKACiiigAooooAKKKKACiiigAooooAKKKKACi&#10;iigAooooAK+AP+CcP/J037aH/Y5r/wCl2q19/wBfAH/BOH/k6b9tD/sc1/8AS7VaAPv+iiigAooo&#10;oAKKKKACiiigAooooAKKKKACiiigAooooAKKKKACiiigAooooAKKKKACiiigAooooAKKKKACiiig&#10;AooooA+AP+C1f/JrPhb/ALHO1/8ASG+r7/r4A/4LV/8AJrPhb/sc7X/0hvq+/wCgAooooAKKKKAC&#10;vzM+MX7Dvxl/Z/8A2htR+M37Nc1rqCalPLPd+GZZUiZRKwaaErIypNAzfMF3KykLtGVDV+mdFAH5&#10;k+OvFH7dH7UHhi58Av8ADXSPhro+qQ/ZdV1cSfZi0LcSLuknkcIwJBWNGYgkZxmvsb9j/wDZb0b9&#10;kv4RW/hHT7s6rqdxM17q2qMmz7VcsApKrk7UVVVVXPQZPJNe4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AHwb/5TJfHb/sTLb/0To1ff9fAHwb/AOUyXx2/7Ey2/wDROjUAff8ARRRQAUUUUAFF&#10;FFABRRRQAUUUUAFFFFABRRRQAUUUUAFFFFABRRRQAUUUUAFFFFABRRRQAUUUUAFFFFABRRRQAUUU&#10;UAFFFFABRRRQAUUUUAFFFFABRRRQAUUUUAFFFFABRRRQAUUUUAFFFFABRRRQB8AfGT/lMl8Cf+xM&#10;uf8A0TrNff8AXwB8ZP8AlMl8Cf8AsTLn/wBE6zX3/QAUUUUAFFFFABRRRQAUUUUAFFFFABRRRQAU&#10;UUUAFFFFABRRRQAUUUUAFFFFABRRRQAUUUUAFFFFABRRRQAUUUUAFFFFABRRRQAUUUUAFFFFABRR&#10;RQAUUUUAFFFFABRRRQAUUUUAFFFFABRRRQAUUUUAFFFFABRRRQAUUUUAFFFFABRRRQAUUUUAFFFF&#10;ABRRRQAUUUUAFFFFABRRRQAV8Af8E4f+Tpv20P8Asc1/9LtVr7/r4A/4Jw/8nTftof8AY5r/AOl2&#10;q0Aff9FFFABRRRQAUUUUAFFFFABRRRQAUUUUAFFFFABRRRQAUUUUAFFFFABRRRQAUUUUAFFFFABR&#10;RRQAUUUUAFFFFABRRRQB8Af8Fq/+TWfC3/Y52v8A6Q31ff8AXwB/wWr/AOTWfC3/AGOdr/6Q31ff&#10;9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V8AfBv8A5TJfHb/sTLb/&#10;ANE6NX3/AF8AfBv/AJTJfHb/ALEy2/8AROjUAff9FFFABRRRQAUUUUAFFFFABRRRQAUUUUAFFFFA&#10;BRRRQAUUUUAFFFFABRRRQAUUUUAFFFFABRRRQAUUUUAFFFFABRRRQAUUUUAFFFFABRRRQAUUUUAF&#10;FFFABRRRQAUUUUAFFFFABRRRQAUUUUAFFFFAHwB8ZP8AlMl8Cf8AsTLn/wBE6zX3/XwB8ZP+UyXw&#10;J/7Ey5/9E6zX3/QAUUUUAFFFFABRRRQAUUUUAFFFFABRRRQAUUUUAFFFFABRRRQAUUUUAFFFFABR&#10;RRQAUUUUAFFFFABRRRQAUUUUAFFFFABRRRQAUUUUAFFFFABRRRQAUUUUAFFFFABRRRQAUUUUAFFF&#10;FABRRRQAUUUUAFFFFABRRRQAUUUUAFFFFABRRRQAUUUUAFFFFABRRRQAUUUUAFFFFABRRRQAV8Af&#10;8E4f+Tpv20P+xzX/ANLtVr7/AK+AP+CcP/J037aH/Y5r/wCl2q0Aff8ARRRQAUUUUAFFFFABRRRQ&#10;AUUUUAFFFFABRRRQAUUUUAFFFFABRRRQAUUUUAFFFFABRRRQAUUUUAFFFFABRRRQAUUUUAfAH/Ba&#10;v/k1nwt/2Odr/wCkN9X3/XwB/wAFq/8Ak1nwt/2Odr/6Q31ff9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V8AfBv/AJTJfHb/ALEy2/8AROjV9/18AfBv/lMl8dv+xMtv&#10;/ROjUAff9FFFABRRRQAUUUUAFFFFABRRRQAUUUUAFFFFABRRRQAUUUUAFFFFABRRRQAUUUUAFFFF&#10;ABRRRQAUUUUAFFFFABRRRQAUUUUAFFFFABRRRQAUUUUAFFFFABRRRQAUUUUAFFFFABRRRQAUUUUA&#10;FFFFAHwB8ZP+UyXwJ/7Ey5/9E6zX3/X5gftvfGvQ/wBnb/gp18JviF4ktdQvdF0fwY3nwaXGklw3&#10;mtqsC7Fd0U4aVScsOAep4PoH/D6v4If9Ct8QP/BdY/8AyZQB9/0V8Af8Pq/gh/0K3xA/8F1j/wDJ&#10;lH/D6v4If9Ct8QP/AAXWP/yZQB9/0V8Af8Pq/gh/0K3xA/8ABdY//JlH/D6v4If9Ct8QP/BdY/8A&#10;yZQB9/0V8Af8Pq/gh/0K3xA/8F1j/wDJlH/D6v4If9Ct8QP/AAXWP/yZQB9/0V8Af8Pq/gh/0K3x&#10;A/8ABdY//JlH/D6v4If9Ct8QP/BdY/8AyZQB9/0V8Af8Pq/gh/0K3xA/8F1j/wDJlH/D6v4If9Ct&#10;8QP/AAXWP/yZQB9/0V8Af8Pq/gh/0K3xA/8ABdY//JlH/D6v4If9Ct8QP/BdY/8AyZQB9/0V8Af8&#10;Pq/gh/0K3xA/8F1j/wDJlH/D6v4If9Ct8QP/AAXWP/yZQB9/0V8Af8Pq/gh/0K3xA/8ABdY//JlH&#10;/D6v4If9Ct8QP/BdY/8AyZQB9/0V8Af8Pq/gh/0K3xA/8F1j/wDJlH/D6v4If9Ct8QP/AAXWP/yZ&#10;QB9/0V8Af8Pq/gh/0K3xA/8ABdY//JlH/D6v4If9Ct8QP/BdY/8AyZQB9/0V8Af8Pq/gh/0K3xA/&#10;8F1j/wDJlH/D6v4If9Ct8QP/AAXWP/yZQB9/0V8Af8Pq/gh/0K3xA/8ABdY//JlH/D6v4If9Ct8Q&#10;P/BdY/8AyZQB9/0V8Af8Pq/gh/0K3xA/8F1j/wDJlH/D6v4If9Ct8QP/AAXWP/yZQB9/0V8Af8Pq&#10;/gh/0K3xA/8ABdY//JlH/D6v4If9Ct8QP/BdY/8AyZQB9/0V8Af8Pq/gh/0K3xA/8F1j/wDJlH/D&#10;6v4If9Ct8QP/AAXWP/yZQB9/0V8Af8Pq/gh/0K3xA/8ABdY//JlH/D6v4If9Ct8QP/BdY/8AyZQB&#10;9/0V8Af8Pq/gh/0K3xA/8F1j/wDJlH/D6v4If9Ct8QP/AAXWP/yZQB9/0V8Af8Pq/gh/0K3xA/8A&#10;BdY//JlH/D6v4If9Ct8QP/BdY/8AyZQB9/0V8Af8Pq/gh/0K3xA/8F1j/wDJlH/D6v4If9Ct8QP/&#10;AAXWP/yZQB9/0V8Af8Pq/gh/0K3xA/8ABdY//JlH/D6v4If9Ct8QP/BdY/8AyZQB9/0V8Af8Pq/g&#10;h/0K3xA/8F1j/wDJlH/D6v4If9Ct8QP/AAXWP/yZQB9/0V8Af8Pq/gh/0K3xA/8ABdY//JlH/D6v&#10;4If9Ct8QP/BdY/8AyZQB9/0V8Af8Pq/gh/0K3xA/8F1j/wDJlH/D6v4If9Ct8QP/AAXWP/yZQB9/&#10;0V8Af8Pq/gh/0K3xA/8ABdY//JlH/D6v4If9Ct8QP/BdY/8AyZQB9/0V8Af8Pq/gh/0K3xA/8F1j&#10;/wDJlH/D6v4If9Ct8QP/AAXWP/yZQB9/0V8Af8Pq/gh/0K3xA/8ABdY//JlH/D6v4If9Ct8QP/Bd&#10;Y/8AyZQB9/0V8Af8Pq/gh/0K3xA/8F1j/wDJlH/D6v4If9Ct8QP/AAXWP/yZQB9/0V8Af8Pq/gh/&#10;0K3xA/8ABdY//JlH/D6v4If9Ct8QP/BdY/8AyZQB9/0V8Af8Pq/gh/0K3xA/8F1j/wDJlH/D6v4I&#10;f9Ct8QP/AAXWP/yZQB9/0V8Af8Pq/gh/0K3xA/8ABdY//JlH/D6v4If9Ct8QP/BdY/8AyZQB9/0V&#10;8Af8Pq/gh/0K3xA/8F1j/wDJlH/D6v4If9Ct8QP/AAXWP/yZQB9/0V8Af8Pq/gh/0K3xA/8ABdY/&#10;/JlH/D6v4If9Ct8QP/BdY/8AyZQB9/0V8Af8Pq/gh/0K3xA/8F1j/wDJlH/D6v4If9Ct8QP/AAXW&#10;P/yZQB9/0V8Af8Pq/gh/0K3xA/8ABdY//JlH/D6v4If9Ct8QP/BdY/8AyZQB9/0V8Af8Pq/gh/0K&#10;3xA/8F1j/wDJlH/D6v4If9Ct8QP/AAXWP/yZQB9/0V8Af8Pq/gh/0K3xA/8ABdY//JlH/D6v4If9&#10;Ct8QP/BdY/8AyZQB9/0V8Af8Pq/gh/0K3xA/8F1j/wDJlH/D6v4If9Ct8QP/AAXWP/yZQB9/0V8A&#10;f8Pq/gh/0K3xA/8ABdY//JlH/D6v4If9Ct8QP/BdY/8AyZQB9/0V8Af8Pq/gh/0K3xA/8F1j/wDJ&#10;lH/D6v4If9Ct8QP/AAXWP/yZQB9/18Af8E4f+Tpv20P+xzX/ANLtVo/4fV/BD/oVviB/4LrH/wCT&#10;K5//AIJP+NrH4lfGj9qvxdpkVxBpuv8AiCz1W1iu1VZkinudTlRXCswDBXGQCRnOCetAH6P0UUUA&#10;FFFFABRRRQAUUUUAFFFFABRRRQAUUUUAFFFFABRRRQAUUUUAFFFFABRRRQAUUUUAFFFFABRRRQAU&#10;UUUAFFFFAHwB/wAFq/8Ak1nwt/2Odr/6Q31ff9fAH/Bav/k1nwt/2Odr/wCkN9R/w+r+CH/QrfED&#10;/wAF1j/8mUAff9FfAH/D6v4If9Ct8QP/AAXWP/yZR/w+r+CH/QrfED/wXWP/AMmUAff9FfAH/D6v&#10;4If9Ct8QP/BdY/8AyZR/w+r+CH/QrfED/wAF1j/8mUAff9FfAH/D6v4If9Ct8QP/AAXWP/yZR/w+&#10;r+CH/QrfED/wXWP/AMmUAff9FfAH/D6v4If9Ct8QP/BdY/8AyZR/w+r+CH/QrfED/wAF1j/8mUAf&#10;f9FfAH/D6v4If9Ct8QP/AAXWP/yZR/w+r+CH/QrfED/wXWP/AMmUAff9FfAH/D6v4If9Ct8QP/Bd&#10;Y/8AyZR/w+r+CH/QrfED/wAF1j/8mUAff9FfAH/D6v4If9Ct8QP/AAXWP/yZR/w+r+CH/QrfED/w&#10;XWP/AMmUAff9FfAH/D6v4If9Ct8QP/BdY/8AyZR/w+r+CH/QrfED/wAF1j/8mUAff9FfAH/D6v4I&#10;f9Ct8QP/AAXWP/yZR/w+r+CH/QrfED/wXWP/AMmUAff9FfAH/D6v4If9Ct8QP/BdY/8AyZR/w+r+&#10;CH/QrfED/wAF1j/8mUAff9FfAH/D6v4If9Ct8QP/AAXWP/yZR/w+r+CH/QrfED/wXWP/AMmUAff9&#10;FfAH/D6v4If9Ct8QP/BdY/8AyZR/w+r+CH/QrfED/wAF1j/8mUAff9FfAH/D6v4If9Ct8QP/AAXW&#10;P/yZR/w+r+CH/QrfED/wXWP/AMmUAff9FfAH/D6v4If9Ct8QP/BdY/8AyZR/w+r+CH/QrfED/wAF&#10;1j/8mUAff9FfAH/D6v4If9Ct8QP/AAXWP/yZR/w+r+CH/QrfED/wXWP/AMmUAff9FfAH/D6v4If9&#10;Ct8QP/BdY/8AyZR/w+r+CH/QrfED/wAF1j/8mUAff9FfAH/D6v4If9Ct8QP/AAXWP/yZR/w+r+CH&#10;/QrfED/wXWP/AMmUAff9FfAH/D6v4If9Ct8QP/BdY/8AyZR/w+r+CH/QrfED/wAF1j/8mUAff9Ff&#10;AH/D6v4If9Ct8QP/AAXWP/yZR/w+r+CH/QrfED/wXWP/AMmUAff9FfAH/D6v4If9Ct8QP/BdY/8A&#10;yZR/w+r+CH/QrfED/wAF1j/8mUAff9FfAH/D6v4If9Ct8QP/AAXWP/yZR/w+r+CH/QrfED/wXWP/&#10;AMmUAff9FfAH/D6v4If9Ct8QP/BdY/8AyZR/w+r+CH/QrfED/wAF1j/8mUAff9FfAH/D6v4If9Ct&#10;8QP/AAXWP/yZR/w+r+CH/QrfED/wXWP/AMmUAff9FfAH/D6v4If9Ct8QP/BdY/8AyZR/w+r+CH/Q&#10;rfED/wAF1j/8mUAff9FfAH/D6v4If9Ct8QP/AAXWP/yZR/w+r+CH/QrfED/wXWP/AMmUAff9FfAH&#10;/D6v4If9Ct8QP/BdY/8AyZR/w+r+CH/QrfED/wAF1j/8mUAff9FfAH/D6v4If9Ct8QP/AAXWP/yZ&#10;R/w+r+CH/QrfED/wXWP/AMmUAff9FfAH/D6v4If9Ct8QP/BdY/8AyZR/w+r+CH/QrfED/wAF1j/8&#10;mUAff9FfAH/D6v4If9Ct8QP/AAXWP/yZR/w+r+CH/QrfED/wXWP/AMmUAff9FfAH/D6v4If9Ct8Q&#10;P/BdY/8AyZR/w+r+CH/QrfED/wAF1j/8mUAff9FfAH/D6v4If9Ct8QP/AAXWP/yZR/w+r+CH/Qrf&#10;ED/wXWP/AMmUAff9FfAH/D6v4If9Ct8QP/BdY/8AyZR/w+r+CH/QrfED/wAF1j/8mUAff9FfAH/D&#10;6v4If9Ct8QP/AAXWP/yZR/w+r+CH/QrfED/wXWP/AMmUAff9FfAH/D6v4If9Ct8QP/BdY/8AyZR/&#10;w+r+CH/QrfED/wAF1j/8mUAff9FfAH/D6v4If9Ct8QP/AAXWP/yZR/w+r+CH/QrfED/wXWP/AMmU&#10;Aff9FfAH/D6v4If9Ct8QP/BdY/8AyZR/w+r+CH/QrfED/wAF1j/8mUAff9FfAH/D6v4If9Ct8QP/&#10;AAXWP/yZR/w+r+CH/QrfED/wXWP/AMmUAff9FfAH/D6v4If9Ct8QP/BdY/8AyZR/w+r+CH/QrfED&#10;/wAF1j/8mUAff9FfAH/D6v4If9Ct8QP/AAXWP/yZR/w+r+CH/QrfED/wXWP/AMmUAff9FfAH/D6v&#10;4If9Ct8QP/BdY/8AyZR/w+r+CH/QrfED/wAF1j/8mUAff9FfAH/D6v4If9Ct8QP/AAXWP/yZR/w+&#10;r+CH/QrfED/wXWP/AMmUAff9FfAH/D6v4If9Ct8QP/BdY/8AyZR/w+r+CH/QrfED/wAF1j/8mUAf&#10;f9FfAH/D6v4If9Ct8QP/AAXWP/yZR/w+r+CH/QrfED/wXWP/AMmUAff9FfAH/D6v4If9Ct8QP/Bd&#10;Y/8AyZR/w+r+CH/QrfED/wAF1j/8mUAff9FfAH/D6v4If9Ct8QP/AAXWP/yZR/w+r+CH/QrfED/w&#10;XWP/AMmUAff9FfAH/D6v4If9Ct8QP/BdY/8AyZR/w+r+CH/QrfED/wAF1j/8mUAff9FfAH/D6v4I&#10;f9Ct8QP/AAXWP/yZR/w+r+CH/QrfED/wXWP/AMmUAff9FfAH/D6v4If9Ct8QP/BdY/8AyZR/w+r+&#10;CH/QrfED/wAF1j/8mUAff9FfAH/D6v4If9Ct8QP/AAXWP/yZR/w+r+CH/QrfED/wXWP/AMmUAff9&#10;FfAH/D6v4If9Ct8QP/BdY/8AyZR/w+r+CH/QrfED/wAF1j/8mUAff9FfAH/D6v4If9Ct8QP/AAXW&#10;P/yZR/w+r+CH/QrfED/wXWP/AMmUAff9FfAH/D6v4If9Ct8QP/BdY/8AyZR/w+r+CH/QrfED/wAF&#10;1j/8mUAff9FfAH/D6v4If9Ct8QP/AAXWP/yZR/w+r+CH/QrfED/wXWP/AMmUAff9FfAH/D6v4If9&#10;Ct8QP/BdY/8AyZR/w+r+CH/QrfED/wAF1j/8mUAff9FfAH/D6v4If9Ct8QP/AAXWP/yZR/w+r+CH&#10;/QrfED/wXWP/AMmUAff9FfAH/D6v4If9Ct8QP/BdY/8AyZR/w+r+CH/QrfED/wAF1j/8mUAff9Ff&#10;AH/D6v4If9Ct8QP/AAXWP/yZR/w+r+CH/QrfED/wXWP/AMmUAff9FfAH/D6v4If9Ct8QP/BdY/8A&#10;yZR/w+r+CH/QrfED/wAF1j/8mUAff9FfAH/D6v4If9Ct8QP/AAXWP/yZR/w+r+CH/QrfED/wXWP/&#10;AMmUAff9FfAH/D6v4If9Ct8QP/BdY/8AyZR/w+r+CH/QrfED/wAF1j/8mUAff9FfAH/D6v4If9Ct&#10;8QP/AAXWP/yZR/w+r+CH/QrfED/wXWP/AMmUAff9FfAH/D6v4If9Ct8QP/BdY/8AyZR/w+r+CH/Q&#10;rfED/wAF1j/8mUAff9FfAH/D6v4If9Ct8QP/AAXWP/yZR/w+r+CH/QrfED/wXWP/AMmUAff9FfAH&#10;/D6v4If9Ct8QP/BdY/8AyZR/w+r+CH/QrfED/wAF1j/8mUAff9FfAH/D6v4If9Ct8QP/AAXWP/yZ&#10;R/w+r+CH/QrfED/wXWP/AMmUAff9FfAH/D6v4If9Ct8QP/BdY/8AyZR/w+r+CH/QrfED/wAF1j/8&#10;mUAff9FfAH/D6v4If9Ct8QP/AAXWP/yZR/w+r+CH/QrfED/wXWP/AMmUAff9fAHwb/5TJfHb/sTL&#10;b/0To1H/AA+r+CH/AEK3xA/8F1j/APJlef8A7EPxr0P9on/gp18WfiF4btdQstF1jwYvkQapGkdw&#10;vlNpUDb1R3UZaJiMMeCOh4AB+n9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Vh+LvGel+CdNF5qcxRWO2OKMb&#10;pJD6KP69KANyivJh+0Bbxqs8/hzU4rAn/j4wCMevOB+tegeFfFmn+MtJGo6a7tBvMbCRCrKwwSCP&#10;xHT1oA2aKKKACiuN8D/EZPGmpajZpp01kbPq8jZD/MRxx7V2VABRRRQAUUUUAFFFFABRRRQAUVhe&#10;IPGWn+G9S0ixvPN8/VJvIt/LTI3blX5jngZcVu0AFFFFABRRRQAUVi+MvEyeD/Dd5q8kDXKW+zMS&#10;ttJ3Oq9f+BV59H8fi0KznwrqX2Yjd5y8rj1ztx+tAHrdFc74O8eaR45s3m0yZt8ZxJbzDbInpkZP&#10;HuCRVLxp8UdF8DyLb3byXN+y5W0tlDPz03ZOBn8/agDr6K8pj+P1pbup1Lw/qdhbt0mKBh+uP0r0&#10;nRdYtPEGl2+oWMvnWk67o32lc84PB56g0AXaKbJIsMbO7KiKNzMxwAB1JNeY6h8edNW+kttI0q+1&#10;sRnDS264T6jqSPfAoA9Qorg/B/xi0jxdqsWlC3u7DU5N2ILiMYJUFiAQfQE8gV3lABRRXJ/EL4gW&#10;/gLToJGtnvb26cx21shxvYYyScHgZHbPIoA6yivM9N+JPiOxW4vPE/httL0mGLzDcRZZgdwAGCe+&#10;726V3+i6vb69pNrqNru+z3KCRN4wcH1FAF2iiigAooooAKKKKACiiigAooooAKK4/Q/iNBq/jbUv&#10;DUlnJaXVnuKvI4IlAI5AxxkEN9K7CgAori7H4nWt94m1zS0tJFt9IikluLwsCPkxuAUDOc5/75Nc&#10;7N+0BZSs7aboOp6hbJ9+cIFA/LP64oA9Worm/BXj7SvHllJPpzuskWBLbzAB0z06HkdeRXSUAFFV&#10;tQ1G20mxmvLydLa1hXdJLIcBRXmtx8e7OaZxpWhalqtuhwZ449qn6cE/nigD1Oiq2m3o1LTrW7Eb&#10;RC4iSURv95dwBwffmrNABRXN+LfHuk+EdNubi4uoJbiEcWazL5rt/dA6/pV/wrr6eKPD9lqscLQJ&#10;dJvEbHJXkjr+FAGrRRXP+MvHGm+BdPiu9S84pK/lokCbmY4z3IH5mgDoKK8oX9oCzhkje90DUrOy&#10;c4W5ZQfpwcfoa9O03UrbV7GC9s5luLWdQ8cidGB/z07UAWa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xfFni7TfBelm/wBTlKR7tqRoMvI3oo9a4Wz+P+nG4h/tDR9Q06ymOI7u&#10;RQyn3Pt9M0AeqUVheKPFI8P+Hv7Vt7OXVkJTZHa8l1bowwDxjmuF/wCF6XP/AEJ+q/kf/iaAPV6K&#10;898G/FxPF3iQ6O2j3Om3AiaU/aH5GMcYwDzmu11rVI9E0e91CbHl2sLzHJxnaCcfjQBdormPh/4o&#10;u/FHhOHWdSghsvNLsojY7RGpxuJJ45B/CqOufFTSdL8QaPpNs8epz6hOsLNbTKwg3MqgtjPqeOvF&#10;AHa0UVzHjD4haR4P0y4uJrqCe5iIUWccy+a7ZxjHUfl2oA6eis3w3rS+I9BsdTSJoUuohKI2OSue&#10;2a0qACiuJ8G+PpvFOreIgYYY9J0uUxR3C7i8mC2Tj0wufxFYNx8frCaRxpWialqkSfflVNoH5Z/X&#10;FAHqlFct4H+I2k+PIZTYtJDcw4821nADrnuMHkZ4yPxxmm+OPiPpfgSOFbsS3F5PzFaW4BdhnGTn&#10;oM//AFs0AdXRXnHh742abq2rQ6bqOn3eiXM5AiN0PkYnoCeCMn2x711XjDxlp/gfSV1DUvNMLSiF&#10;VhTczMQSB1HZT1NAG7RXk4/aBs4nSS68P6nbWDnAuWUfnjgfka9N0nVrTXNNgv7GZbi1nXdHIvcd&#10;Pzzx+FAFuiqWs6xaaBplxqF9KILWBdzuf5D1Jrm/h38SLf4hJqD29nJaLaMi/vHDFt27B46fd/Wg&#10;DsaKKhuryCxhMtzNHbxDgySuFUfiaAJqK4zT/ihpureOP+EdsVF3+7Lm9hlDR5AyVGOv511GragN&#10;K0u8vWQyLbQvMUBwW2qTj9KALdFeR2vx+a+i8238K6jcR5xviO4fmFrpvBPxIl8YarLZSaDe6WI4&#10;TN51yDtOGUbeg5+bP4UAdtRRWJ4u8XWHgrSf7R1EyeRvEYWFNzMxBIH6HrQBt0V5N/w0Fax7Z5fD&#10;upxaeSB9pIHT1x0/WvR/D/iGx8UaVDqOnTie2k79Cp7qw7EUAaVFVdU1S10XT7i+vZlgtYF3ySN0&#10;Arl/h78Srb4hyamLazltUsjH80jA7w+/BwOn3P1oA7KiiqOuazbeHtJudRvGZLa3Xe5VdxxnHA/G&#10;gC9RXk837QNm26a18P6ncWCnm6KhR7njI/Wu98J+MNM8aaX9u0yVnjDbXjkG1429GH+RQBt0V5nq&#10;3x10211Gex03StQ1eeB2SQwx7VBBxx1J6HsK0/Bfxc0nxhqB07yZ9N1PBItroAbsckKe5A7EA0Ad&#10;zRRRQAUUUUAFFFFABRRRQAUUUUAFFFFABRRRQAUUUUAFFFFABRRRQAUUUUAFFFFABRRRQAUUUUAF&#10;FFFABRRRQAUUUUAFFFFABRRRQAUUUUAFFFFABRRRQAUUUUAFFFFABRRRQAUUUUAFFFFABRRRQAUU&#10;UUAFFFFABRRRQAUUUUAFFFFABRRRQAUUUUAFFFFABRRRQAUUUUAFeH/GaRNN+JnhfUtThMuixogf&#10;Kb1ysjF+O/BQ474r3CqGraTp3iC1lsb+3hvYeC0MgDbT2PqD15oAg0rxNo3iSECw1G1vlkXmNJAW&#10;x3BXqPoRXP8AiyKP4c+BNbvNAiSykEguFTaCiuzIrYU9Bjt71g69+z5oV3FLJpMtxpd396L94XjD&#10;dgQfmx9DXI6V4p1DxB8EvFFtqMzXMti8UaTSNuYoXUgE98EHn3HpQBt6P4y+I/i7RLWfSNMt4owv&#10;z31wFUztnkopIAHboenXtXRfDP4kX3iDU73QdftUs9cswWOwbRIoIB4z1GQeOCDkdK1vhH/yTjQv&#10;+uJ/9CauL27v2ksxc7bXMu3/AK4d/wA1/SgDe+FfjTVPFeseKLfUJY5IrCdI4AkYXALSg5x1+6K5&#10;Dwv8VvGniGO/stO01NV1AS4S4ZFSG3TkfNyAST0ye3etL4D/APIxeOf+vqP/ANDmpP2c/wDj18R/&#10;9fSfyagDb1r4hap4F8F6a2t20d14ovGeNbWMjaSHOCdvYKU4HUmsi41r4qaZaNq1xY6fLbIvmSWK&#10;gF1XqehzkD3JpnxK/wCSzeC/N/1OY9u7pu80/rnbXsVAHnV78Tjq3wrvvEmk4tryAKjRyAP5Um9Q&#10;R7jDZH1rnNJ8afEfxZodtc6PpsEcaJ+8u5wqm4bJzsUkDHbgdR17VyPhv/kmPxC8v/j286Dy8dP9&#10;Z2/DFez/AAj/AOScaF/1xP8A6E1AHE6H8X/EnizTRp+kaGk3iFGZbiVvlt4lHRjk8MTngnt3zir/&#10;AIR+IHiSx8aReGfFttCk9ym+3nhAGTgkdOCDtI9iKqfAf/kYvHP/AF9x/wDoc1N+In/JbvB3+5H/&#10;AOjHoA6Hxd4/1X/hJP8AhGfCtlFfassfmXE05/dW6479OeR37gcmsbUfGHjf4dzW914mjsNU0eWQ&#10;RyT2IIaIn04HoeowemRXMeHLHxHqPxO8ZJoerw6Vdrcyl2nhWTfH5pAAypxjj8xXT678O/HvibTZ&#10;NP1LxRY3VpIVLRm1VeQQQQQgI5HY0Ac38VpPEV1428NTxz2sltNdh9FZcdSYjl+Om4p1967axuvH&#10;mj6Tr99r09i0dtp001t9nVSRMq7lJGORwawvH+myaPrHwmsJXEstrcRwO65wxVrdSR+Vek+PP+RH&#10;8Rf9g64/9FNQB5d4d+I3j3xdoMaaNpcdxdKzefqMyqkfXhUBIBIGM9evQda3vA/jbXh48vfDPiV4&#10;muPIEsBjRV+bAYrleD8pP/fNW/gH/wAk5tf+u8v/AKFWN8a7aTw7r3h3xhbJlrSYQT4/iXJZR+I3&#10;j8RQB0nxc8bXfg3Qbb+zSv8Aad5OsUIZN3A5Y4/If8CrsNLW6j020W9cS3giXz3UAAvgbsAds5ry&#10;mSaP4jfGiz8lxPpOhwLOGB+VpDhgee+4r/3xXsFAHC/G7/kl+tf9sf8A0fHWl8L/APknugf9eq1m&#10;/G7/AJJfrX/bH/0fHXE+EPBPjbVvC2mSWni37Bps0CmOGNSHjX0GAP50AQ6bcQeHvjd4jn0tMWNt&#10;ZzT3EcPCZWNWYHHT95+RrQ+BOgrrkmp+LdTC3WoTXLJE8gzsIALMPQ5IA9AK6jRvhTZeFvCet2do&#10;z3uo6haSwy3UoAZyyMAo/ujJ9fqelYn7OuqRTeFb3TSdt3a3TO8Z4O1gMH8ww/CgD1S5tobyB4Li&#10;JJ4XGGjkUMrD0IPWq+jaPaaBpsVhYxeTaxbvLjyTtyxbHPbJNXaRWDjKkMMkcHuDg0Act8Ura6vP&#10;h/rcVmGadoM7U6lQQWH/AHyDXIfBPxl4ctfB9pprXttYajGzmeOdhGZGLHDAnhuMD149q9XeRY1y&#10;zBRkDLHHJOAPzri9f+DnhXxBM80mn/ZLhzlpbNzHn/gP3f0oA6K48P6bqGrWGsNBG19a7jDcp1Ks&#10;hUgkdRhjXn2sfEfxB4k8SXmieDLOCUWZ23F/cEFAc445xjOR3JwcCubsNOvfhH8UNI0ey1GW70nU&#10;yoMEx7MxXkDjcDzuGM1r/s3/APIK10Sf8fP2pfMz1+6ev47qALFr8RvE3g3XLLT/ABrZ2/2O8bbF&#10;qFr0U5A5xwQO4wDznmua+LZ8Sf8ACyNCUy25/wBKU6Sp6KxdAC/H94D8q6r9o3yv+EJtN+3zftyb&#10;M9fuPnH+fSsXx/5v/CafDLzs+dut9+7ru8yPP60AV/H0PxGXwjqJ1ufT30vavnLCF343rjGB64qb&#10;wjH8SV8J6dJpc+njTBbhoVKq0mzHTGOTXe/GT/kmmt/7kf8A6MSrnwv/AOSe6B/16rQBR+EXjG68&#10;a+E/td88b3sU7wyGNQuejA4Hsw/Kue8A/Fa78S/ELUdLuGU6bJ5psMIASEbjJ75UE/hXL6XrX/Cu&#10;5viTpYzGYx5toGOCN7bVPvxLGfwqXWfDp+H/AIZ8Ba/HHtnsZV+2EAgssvzkH6fMv40Adz4n8X6r&#10;B8T/AA/4d02WNYJ4/Pu1KBjsBYkZPT5UP5imeKb34h3PiG7tdAtLK30uEoI7u4xukyilupPQkjha&#10;zfBqr4j+M3ijWAoeDT4ls4mzkBiApI9fuP8A99VXXxj4u+IniDU7LwvPa6TplhJ5T3cyhnfkgHBB&#10;67TjA47mgCXTPiD4q8MeKdO0bxfaWxh1BxHBd2+B8xIHY4IyRngEZzU3xK+I2reD/G+j2VnGbqzn&#10;hWSS1jjDSSsXYbVPUZwBXE/EHw7rmheIfCba3rza0812fLUx7REFeLOOe+R2/hrpviJ/yW7wd/uR&#10;/wDox6AOk8J614xl1K91DxRZ2+k6Elq8qRqVLRsCpy2CW+6GJz+VY9j4u8bfEFpbrwzb2Ok6Orsk&#10;VzqGS02OD0B/QcdMnFdN8XjIPhvrnl53eUucem9c/pmuD+H+h+Orzwdpk2keJ7Oz05kbyoHtUYph&#10;iCCShzznvQB1Hgvx/q0niaXwv4otIbbV1j8yGa3PyTLjPqecZPHoeARXoteWab8NfFEvjbSvEGt6&#10;7a38lkNn7uHy2KYb5flUDqx6+tep0AeL/FJT4L+Jvh3xVHlYJ2ENyQfT5W/NG/8AHa9W8Ra1F4f0&#10;C/1OQqUtoWlGejEDgficD8a5n4zeHj4h8A34RN89ni7jwMn5c7v/AB0tXm3iXxnL4k+FPhjR7Z/N&#10;1HUZltJUXqfKIUAj3JjNAHV/Anw4JPCGo6jfR+a+tSvvDD78Qyv6kvXqNtbQ2cCQW8SQQoMLHGoV&#10;VHoAOlVtD0mHQtHs9OgH7q1iWJTjGcDGfx6/jXn/AMSvHV3dXg8I+GB9p1q6GyeaM8Wyd+exx1P8&#10;I98YAMP4VrFN8YfFs+nqo01UkX939zcZVxjHHO18V7VXMfD3wNbeA9BSyiIluZDvubjGPMfHb2Hb&#10;/wCvXT0AeM/HPVorzxF4e8O3dyLTTJGF1eSbsfJuK5/AK/4kVuaX8aPBGnmHTLSaS0s4f3cbi2ZY&#10;gP549yPrWB8SrO3uPjd4UW+gSezmgjiKSqGRz5kmAQeDyy/nXf8AjXwpo9/4S1OKXT7ZVjtpHjZY&#10;lUxsqkgqccYxQB01vcRXcEc8EiywyKGSRDlWB6EGpK8y/Z7vJ7rwCyTMzJBeSRRbj0TarYH4s1em&#10;0AeW/GLwLoSeFdc1xdPUarhH+073zkuq5xnHT2ro/hH/AMk40L/rif8A0Jqi+Mn/ACTTW/8Acj/9&#10;GJUvwj/5JxoX/XE/+hNQB19VbzS7TUJreW5to55Ld/MhaRQ2xsYyPfFWqjuLiK0gknnkWKGNSzyO&#10;cKoHUk0Ac38TpLOLwDrjXyq0P2Vwob/noRhMe+7bWH8BYZ4fhzaGbcEkmleIN/c3Y/mGP41zN899&#10;8c/EQtrcyWvg/T5cyTDINyw9M98dP7oOTycV7JZ2cOn2kNrbRrDbwoEjjXoqgYAoAm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Dxr4pINc+LfhDRrgeZZhVnaJvutmRt2fqIwK9A+&#10;I2kwax4F1q3mRSEtZJY8j7ropZSPTkVwXj4/Zvjt4RnfiN4Y4gf9rzJB/wCzCvR/HFwlr4N12SRt&#10;qCxm5+qEAfnQBzPwL1R9S+Hdmsh3NaySW4PfAOR+QYD8K7HxBrVv4d0W81O6OILaMyN7+ij3JwPx&#10;rhf2fbV7f4eo7KQJ7qWRSe44XI/FT+VZPxd1Cbxh4o0nwPp7kGSRZr11/gGMgH6LlvxWgCz8EdFu&#10;NQbU/GOpDdfapIwhyPux55I9iQAPZfervx31WSHwrb6RbHN1q1yluq+qggn9dg/GvQtPsYNLsbez&#10;tkEdvBGscaDsoGBXmOpf8Vd8dLG1A32mgW3nP82R5hwQR75aP/vmgD0PT9BtrHw5BozIr2sdsLVl&#10;Hyh127T09efzrxnx14S0nwn8SfBEek2a2aTXkTSBWZtxEyAdSa95rx34uf8AJTvAX/X1H/6PSgD2&#10;KvJ/jP4F0K18Ia3rkWnquqlo3NxvfO5pUUnGccgntXrFcL8bv+SX61/2x/8AR8dAGl8L/wDknugf&#10;9eq1b8c67/wjXhHVdSB2vDAfLP8Att8qf+PEVU+F/wDyT3QP+vVa5T43TvrEvh3wtAwEup3itIef&#10;lRTjJ9ssT/wGgDX+Dfh0aT8PLNJ0zJqAa6lDdw/TP/AAtdpY2FtpdpHa2kEdtbxjakUShVA+gqS3&#10;gjtYI4YkCRRqERR0AAwBXn3xM8fXNjNH4b8OqbrxFefJ+6OTbqR94+hxzz0HJ7UAcz4WWK4/aE1q&#10;XTF22kUTicx8KW2oG/8AIn6jNS+Hox4k/aA1q5uVDrpsLCFWGQpXYgP/AI8x+tdv8Nfh/D4D0Yxs&#10;wuNSuDvurj+83ZR7DP4nJ9hxfgb/AEH48eK4Jvkkmid0B43ZaNhj/gJz+FAGn+0JpsVx4JjvSii4&#10;tLlCkn8QDZBAP5H8BXZeH/s3irwvoV9exR3bmGK6BkUMFl8vBb6jc1cr+0BMsfw7mVjgyXMSr9ck&#10;/wAga6bwLCmk+A9EWZxGsdhE8jSEAL8gZsnsBk/lQA74gSWkPgjXGvgrW/2SQEOMgsRhfx3Yx74r&#10;j/gTL/ZXwza7vpBb2ouJZVklOFEYwCee2Q1YusXV78cPEI03Tma38J2EuZ7vBH2hh6Z/HA7Zyewr&#10;u/GvgY674I/4R7SpI9PjXy1TdnaFUg4OOvSgDkbSG4+NmvC7uUkg8G6fJ+5gOVN5IOMn2/kOBySR&#10;D+z0oW48WADAFzGAB9ZKlsvhv4/021itbXxbb29vEu1Io48Ko9ANtct8FNH16717UJrLVltrW1vI&#10;zfQlf+Pkbm6cezfnQB9D1n65oNh4k09rHUrcXVqzBjGzEAkHI5BBrQooA8O8P6HY+Hf2gHsNOtxb&#10;WkdsSsakkDMIJ5JJ6mvWvGH/ACKWt/8AXjP/AOi2rzOH/k5Kf/r1/wDaC17DJGs0bI6q6MNrKwyC&#10;D1BFAHgnwl+K+g+DvCq6dqLXC3BuHkJji3KAcY5z7V7VoHiTTfFFiLzS7uO7gJwSuQVPowPIP1qS&#10;TQNLlhMT6baPERjY0ClcemMV5J8KbdNF+LnivSbElNMSN2EQJ2qyyIFH4bmFAG9448Za/o/xK0DS&#10;bAf8Su6+z/aP3G770zK3zY4+UCvQ77TbXUliW7t47lYpBKiyqGAYAgHB7jJqzRQBw3jj4j+HtNsd&#10;T0uWf7bqLRtB9gijZ3ZmXhTxjHNUvgv4fuvBfgeeTVybJppnumjmO3yU2qMtnoflyfbFbviH4Z+H&#10;fEn2qS606Nbyfk3ceVkDYwGyO49681+H/wDavxE+Gev+HHvQZIJYo4LqYk/JvDFSRyRhDj/ex0oA&#10;1F+0/G3xBuYSQeDNPl4XlTeyD+n8gfU8R/AONYte8boihEW5iVVUYAAebipNP+Gvj7S7OK0s/Ftv&#10;bW0S7Uijjwqj/vmuW+D+i+ILrxZq72WrrbRWl7CdRUr/AMfQ8x8gccfdf0+9QB3nxm8Za/4R/sf+&#10;wxn7R53nfuPM+7s29uPvNXol9YW+qWr213ClxbyY3xSDKtg5wR35FWKKAImjhhtyhVEt1TBUgBQo&#10;HT0xivG/gAgk1zxbc2Y8vS2mURJnj7zlccdl/mKv+P8AxXf+NtWbwZ4WYSF+NQvlPyRJnDLn09cd&#10;eg716B4P8KWfgvQYNMs8sifNJIwwZHPVj9cfkBQAl5e6H4F00zTmDS7OSU5YJgNI2SScDknBry9V&#10;HxJ+Lmma1ottIuk6cq+dqLRlFmZSxwMgZJyF9cD0Feu6xodh4gtRbajaR3luGDiOUZG4ZAP6mvHv&#10;EVnF8Mfih4eGgeZbWmpskdzYxsWRgXCEhSe+ePcUAe30UUUAFFFFABRRRQAUUUUAFFFFABRRRQAU&#10;UUUAFFFFABRRRQAUUUUAFFFFABRRRQAUUUUAFFFFABRRRQAUUUUAFFFFABRRRQAUUUUAFFFFABRR&#10;RQAUUUUAFFFFABRRRQAUUUUAFFFFABRRRQAUUUUAFFFFABRRRQAUUUUAFFFFABRRRQAUUUUAFFFF&#10;ABRRRQAUUUUAFFFFABXnPjbwL4kuvEv9v+GtZSyujCsT28uQjheR2IbOehH416NRQB5FcaZ8Vddt&#10;3sLm60/T7eVSklxGQG298bQSCfbHXtU3ijwTa+A/gvrOn27meRgkk07LgyOZEGcdhxwK9XrB8deH&#10;ZfFfhPUNJglSGW5VQskmdow6tzj6UAeVeC4fiPD4Q0z+xJ9PuNNlizD5oUPCNxyDkDPOfWu5+G/w&#10;7m8Kz3uq6tdjUNevv9dOpO1VJyVHAzkgEnHYAe+/4K0GXwv4W07S5pUmlto9jSR52nknjP1rboA8&#10;6+FfgvVPCmseKLjUIo44r+dJICkgbIDSk5x0+8KT4O+C9U8GwawupxJEbmdZI9kgfIAPp9a9GooA&#10;4/4kfD6Px5psCxz/AGPUrRjJbXGDwTjKnHY4HI6YFcfcaL8VdUs30m4vtPhtnXypL1SNzL0PIGeR&#10;7A17BRQB5zefDE6T8K7/AMN6Ti5vLja7SSEJ5sm9SSfThcD6V0vw/wBGuvD/AIN0vTr1VS6t4ysi&#10;qwYA7iev410NFAHnXwr8F6p4U1jxRcahFHHFfzpJAUkDZAaUnOOn3hSeMPBeqax8TvDmtW0SNYWS&#10;oJnaQAjDsTgd+CK9GooA828Z/DPUbjxIPEvhfUI9N1jGJY5B+7l4xnoeSAAQRg9eKzpNM+K2tqbW&#10;e/0/SYSMPcQkbyPYqCQfpivWqKAPOfiB8M73xJ4d0OOwvVXVtHVfKmlyBIQqgnPOCSikdf60ywsP&#10;HmsaLrtnr62Oy406a3t0gKhmmZcKSRwBya9JooA474UeG77wn4Ng07UUWO6SWRiqOGGC2RyKl+K1&#10;vZ3Hw91sXzbIVgLq2MkSAjZj6ttH411lcZ8T/BeoeOtJtdOtLyGzthN5tx5gJLgD5QMfUn8BQBi/&#10;AHw2dH8GtqEoxcalJ5nPXy1yqD/0I/8AAq9NqCys4tPs4LWBdkMEaxRr6KowB+QqegDlvidoN54o&#10;8D6lplgiyXc/l7FZgoO2VGPJ9gau+B9JuND8I6Tp92qrc28CxyKpyAR71uUUAFeXeJvhRqNr4ik8&#10;Q+D9RXS7+XLTW8mfLkJ5OODwT/CRjPORXqNFAHksmm/FbWozaz32n6TCww9xCQHx7FQSD9MV6F4R&#10;8Pnwt4dstLa5a7a3Vt07LguSxYnGT3NbFFAGF428Nv4t8L3ulR3P2OSfYUm252srq47juv61wEOm&#10;/FjRI/ssN7YarEows0zAtj3LAEn65r1yigDzTwn8NdVfxOnibxZqEd/qca4gghH7uLggdh0ycADq&#10;c5NVNY+HPiHw34lvNb8F3kEQvDuuLC4ACk5ycZGMZyexGTivVqKAPJbX4c+JvGeuWV/41vLf7HZt&#10;ui0+25DHIPOOADjk5J4xxWr8QPBeqeIPG/hTU7KKN7TT50kuGaQKQBKrHA78A16LRQBk+KvD8fir&#10;w7f6VLIYluo9gkUZ2tnKnHfBArzzwdoPxE8MS6fpLSafLolvMoaXILeTvywXjOcZxkV6zRQB5J4/&#10;+FN74n+IlhqkCKdMkEQviZArfK3OB3yoX8RXeePPDp8VeEdT0xQDLNFmLOP9Yp3L9OQPzrfooA4P&#10;4P8Agq88F+HrmLUkVdQubhpZCr7/AJcAKM/mfxrmLr4d+L/B3iPUL3wfd25sb9y728xHyckgEMMH&#10;BJwQc4r2OigDxHXPhf4z1nV9D1PUtQi1S5jnDzRqwSK2QMhAQcZJw2cDsOtdR4w8F6prHxO8Oa1b&#10;RI1hZKgmdpACMOxOB34Ir0aigCG8s4dQs5rW5jEtvMhjkjboykYI/KvJbXwD428ATTw+FdStr3SZ&#10;HLra3mAyE/UY/EEZx0r2CigDznwv4f8AHN54jstV8Sarbx2lqXI0616MWRlGcADjdnknpXo1FFAD&#10;ZI1kRkdQ6MMFWGQR6GvFPA/wZ1LQfiAt7eLG2j2csstsfNyWPRDtHQ9D/wABr22igDK8VQ6hc+Hd&#10;Rh0p/K1GSFlgcMFIYjg5PT61474U8G/ETwak/wDZ2n6Z505zLcTOryvznBYt0r3eigDz7wrN8RG1&#10;61GuwaemlfN5zQFd/wBw7cYP97bVDXfBPiG9+LNlrVuf+JPG8Rf9/jhRhvlzXqFFAHG/Er4ep480&#10;2DyZ/sep2jF7a47AnGVOOccDkdCK4+88M/E3xJYnRtSv7G2sHGya6QgvIvpwMnP4Z717FRQBysfg&#10;1NC+Hl5oGk5Mpspoo5GIVnlZGG4nsSx/Dj0qh8IfDOr+FfDVzaa0c3T3bSr+98z5CiAc/VTxXc0U&#10;AeX/ABE0/wAd+JItU0e007TH0acqsczSFZioIbu+M5HpU/w3sfG2gLp2kanYadFotujIZo3LTdCR&#10;/HjqR2r0migDzD4ueC/EHinVtJm0Y/ubdWEv7/y+rA9M88Crfxk8K6/4u02ws9FIaAOzXUTSiNX+&#10;7tz6969EooA8e0uz+KGi2ENlY6do9tawjakce3A/8e6+9dz4Gk8UyW93/wAJRHaxzbl8j7MRgrg5&#10;zgnviu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4v4mfD3/hOtPtWtrgW&#10;WqWT+ZbTtnHOMqSOQMgHI6EVx+oeE/iR4wtV0jWb6xtNNLDzpoiN0oB9FHPrjgV7JRQBmaTpMXhn&#10;w/BYafCZI7SHbFGWALkDPJ7Env71xfwv8B6lo2raxr3iARnWL6QhdjBgiE7jgjpk4GOwWvR6KAIb&#10;y6jsbWa5mO2KFGkdvRQMk/lXmnwNtZNQtdc8TXKgT6teMV45CKScA+mWI/4CK9E1rSYde0m60+4a&#10;RYLmMxyGNtrbT1ANM0HQ7Xw3o9tptkrLa267UDHJ6kkk+uSaALGoNcpYXLWaJJdiJjCsn3S+DtB5&#10;6ZxXi/iLwv8AEXxNr2katdaZpcdzpkiyQrDLhGIYMNwLknkDoRXuFFAHP+DrnxJc2c58S2lnaXAf&#10;ES2RJUrjqcsec1xfxD03x74qt9U0aDTtMOjTyKI5vMKzFVcMpOXxnKjtXqlFAHnfw5tfGuirYaVq&#10;1hp0OjW0JjE0LlpuB8ufnx19qzdBB8WfG7V9RILWuhw/ZIs84kOVP6+b+lerVheFfBuneD47xbAS&#10;FruYzSyTPuZm+vp1/M0AaOsJcyaRfJZNtvGgcQNkDEm07Tz74rxLwv4J+InhKe5uLKx06S8uCTLd&#10;XMqyStnnG4t0z+de80UAeb6DN8S21izGq2+mrp3mDzzEV3BO+OetP8f/AA71LUvEFr4l8N3kdlrd&#10;uu1ll4SUDIHODzgkYPBGOlei0UAePv8AD/xh491KyPjC7tbfS7V9/wBltSMyH8OOemSeATgVvfGD&#10;wvrvijRbLT9C2iHzCbiLzBGrKANo9x14r0KigDxvR9P+J2g6fFY6fp2j2trEMLGhX8z83J9zXdeB&#10;ZPFckd5/wlEdrG+V+z/ZiORzuzgn2rqqKACvOfhH4L1TwhPr7alEkYvJ1kh2SBsgF85x0+8K9Goo&#10;AKyPFE2s2+kO+gwW1zqO5dsd2SEK556EdveteigDw5fC/wARV8bP4pGmaX/aDR+WY/N/dY2Bem/P&#10;QetekXum694k8CvaXU0Ok69MoJktWbZE6yblKkEnoB3711NFAHki2PxatYzZLeadcLjYLxtu4D15&#10;UE/ipNdN8NfhyPA9vdT3Vz9v1e9bdcXHOOpOBnk8kkk9a7WigDzPxx4N1/WPiVoGrWB/4ldr9n+0&#10;fv8Ab92Zmb5c8/KRW/8AEDw3revRWE2gaqul39pIzAvkLICBwcA8cdCCK62igDyC80n4q65avptz&#10;dadaW8qlJbqMqGKnr0BPT0Aru/AXgm18B6Cmn27maRm8yecjBkcgAn2HHArpKKACvOvhX4L1Twpr&#10;Hii41CKOOK/nSSApIGyA0pOcdPvCvRaKAPM/jN4N1/xd/Y/9hnH2fzvO/f8Al/e2be/P3Wrq/iBp&#10;+qar4P1G00VzHqUyqsbB9hxvXd83b5d1dDRQB4d4V8L/ABG8G2DWml6dpUKud0kjMrPIfVm3c/yr&#10;tvBs3j19Yx4jhsU07y25tyN2/jHQ/Wu7ooA8itvDvxP8Kxi10/VLLWbNeI/tJ+dR2+8Ae3Tcau+F&#10;PhnrF34oj8S+L76O8v4QPs9tB9yMjOCeAOOoA7nOa9Q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2VBLAwQUAAYA&#10;CAAAACEAVwaYCDECAACHBQAAEAAAAGRycy9pbmsvaW5rMS54bWy0U8lu2zAQvRfoPxDswRdL4iJZ&#10;thA5pxoo0KJBkwLtUZFoi4hEGRS95O87pBYrjVP00F64zPI48/jm5vZcV+godCsblWLqE4yEyptC&#10;ql2Kvz9svCVGrclUkVWNEil+Fi2+Xb9/dyPVU10lsCJAUK091VWKS2P2SRCcTif/xP1G7wJGCA8+&#10;qacvn/G6zyrEVipp4Ml2MOWNMuJsLFgiixTn5kzGeMC+bw46F6PbWnR+iTA6y8Wm0XVmRsQyU0pU&#10;SGU11P0DI/O8h4OEd3ZCY1RLaNhjPg3jcPlxBYbsnOLJ/QAltlBJjYPrmD//A+bmNaYti7N4EWPU&#10;l1SIo60pcJwnb/d+p5u90EaKC80dKb3jGeXd3fHTEaVF21QH+zcYHbPqAJRRQkAW/ds0uELIazzg&#10;5p/iAS9v4k2Le0lN396Uh560UVLD1xpZCxB6vR81ZloAtuZ7o904MMJCj1KPrh4oTVic8MinPJp8&#10;Ra/iAfNRH9pyxHvUF706z8ha19lJFqYcSSc+GzmfMn4tsxRyV5o/pPZNu9xRN1em0EkJ9V18E9sU&#10;f3CDiFxmZ3BtEMQQC6M4ms/ojM3IHBPsUUzmBFFE5sARrHaB7Yqpc/T+IcrGel0mdShgsOkDloXs&#10;3L1jgj4G2YzIZUShF1tEzhGHnS+5x+ydgWEFhwVdeMyjfBG9GKTh7/6WCqeQr9ttK0yKI76M8HrB&#10;Yop4GCPGlysGDPFwNSMz8ts7FyWufwEAAP//AwBQSwMEFAAGAAgAAAAhAJpJbuPjAAAADQEAAA8A&#10;AABkcnMvZG93bnJldi54bWxMj0FPwzAMhe9I/IfISNy2tFuBUZpO0wScJiQ2JMTNa7y2WuNUTdZ2&#10;/570BDfb7+n5e9l6NI3oqXO1ZQXxPAJBXFhdc6ng6/A2W4FwHlljY5kUXMnBOr+9yTDVduBP6ve+&#10;FCGEXYoKKu/bVEpXVGTQzW1LHLST7Qz6sHal1B0OIdw0chFFj9JgzeFDhS1tKyrO+4tR8D7gsFnG&#10;r/3ufNpefw4PH9+7mJS6vxs3LyA8jf7PDBN+QIc8MB3thbUTjYJZHCWhjFeQJAmIyRGtpssxTE+L&#10;5TPIPJP/W+S/AAAA//8DAFBLAwQUAAYACAAAACEAzYqvQtcAAAClAQAAGQAAAGRycy9fcmVscy9l&#10;Mm9Eb2MueG1sLnJlbHOskD1rAzEMhvdC/4PR3tNdhlJKfFlKIWtIoauwdT4n5w8sJzT/vm6XNhDo&#10;0sGDJPS8j7zefIRFnbmIT1HD0PWgOJpkfXQa3vavD0+gpFK0tKTIGi4ssBnv79Y7Xqi2JZl9FtUo&#10;UTTMteZnRDEzB5IuZY5tMqUSqLayOMxkjuQYV33/iOU3A8YrptpaDWVrV6D2l9yS/2anafKGX5I5&#10;BY71RgSak9QU3sPSoFQcVw0+HrG9oWuigLcdhv908KHd/5Mf2HrC7+bQHbL7csCrzx0/AQAA//8D&#10;AFBLAQItABQABgAIAAAAIQClJSb8HAEAAGACAAATAAAAAAAAAAAAAAAAAAAAAABbQ29udGVudF9U&#10;eXBlc10ueG1sUEsBAi0AFAAGAAgAAAAhADj9If/WAAAAlAEAAAsAAAAAAAAAAAAAAAAATQEAAF9y&#10;ZWxzLy5yZWxzUEsBAi0AFAAGAAgAAAAhAIezHtTkAgAA5AYAAA4AAAAAAAAAAAAAAAAATAIAAGRy&#10;cy9lMm9Eb2MueG1sUEsBAi0ACgAAAAAAAAAhAPUpLww7hgwAO4YMABQAAAAAAAAAAAAAAAAAXAUA&#10;AGRycy9tZWRpYS9pbWFnZTEuanBnUEsBAi0AFAAGAAgAAAAhAFcGmAgxAgAAhwUAABAAAAAAAAAA&#10;AAAAAAAAyYsMAGRycy9pbmsvaW5rMS54bWxQSwECLQAUAAYACAAAACEAmklu4+MAAAANAQAADwAA&#10;AAAAAAAAAAAAAAAojgwAZHJzL2Rvd25yZXYueG1sUEsBAi0AFAAGAAgAAAAhAM2Kr0LXAAAApQEA&#10;ABkAAAAAAAAAAAAAAAAAOI8MAGRycy9fcmVscy9lMm9Eb2MueG1sLnJlbHNQSwUGAAAAAAcABwC6&#10;AQAARpAMAAAA&#10;">
                <v:shape id="Picture 17054" o:spid="_x0000_s1027" type="#_x0000_t75" alt="Afbeelding met tekst, schermopname, diagram, Parallel&#10;&#10;Automatisch gegenereerde beschrijving" style="position:absolute;width:75438;height:10664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nKPxQAAAOMAAAAPAAAAZHJzL2Rvd25yZXYueG1sRE/dasIw&#10;FL4f+A7hCN7NpEZs6YwyBsKuNnR7gENz1hSbH5qsrW9vBgMvz/d/9sfZ9mykIXbeKSjWAhi5xuvO&#10;tQq+v07PFbCY0GnsvSMFN4pwPCye9lhrP7kzjZfUshziYo0KTEqh5jw2hizGtQ/kMvfjB4spn0PL&#10;9YBTDrc93wix4xY7lxsMBnoz1Fwvv1aBHD9vUxNEuZ3Lj5M+F9dgpFBqtZxfX4AlmtND/O9+13n+&#10;TspKVpuihL+fMgD8cAcAAP//AwBQSwECLQAUAAYACAAAACEA2+H2y+4AAACFAQAAEwAAAAAAAAAA&#10;AAAAAAAAAAAAW0NvbnRlbnRfVHlwZXNdLnhtbFBLAQItABQABgAIAAAAIQBa9CxbvwAAABUBAAAL&#10;AAAAAAAAAAAAAAAAAB8BAABfcmVscy8ucmVsc1BLAQItABQABgAIAAAAIQA/RnKPxQAAAOMAAAAP&#10;AAAAAAAAAAAAAAAAAAcCAABkcnMvZG93bnJldi54bWxQSwUGAAAAAAMAAwC3AAAA+QIAAAAA&#10;">
                  <v:imagedata r:id="rId75" o:title="Afbeelding met tekst, schermopname, diagram, Parallel&#10;&#10;Automatisch gegenereerde beschrijving"/>
                </v:shape>
                <v:shape id="Inkt 429" o:spid="_x0000_s1028" type="#_x0000_t75" style="position:absolute;left:14397;top:9240;width:28151;height:197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IBuMxwAAAOMAAAAPAAAAZHJzL2Rvd25yZXYueG1sRE/NasJA&#10;EL4LfYdlCt50Y4oxTV1FhIIePBgr9Dhkp0kwO5tmN5q+fVcQPM73P8v1YBpxpc7VlhXMphEI4sLq&#10;mksFX6fPSQrCeWSNjWVS8EcO1quX0RIzbW98pGvuSxFC2GWooPK+zaR0RUUG3dS2xIH7sZ1BH86u&#10;lLrDWwg3jYyjKJEGaw4NFba0rai45L1RkPgB9/35Ejv9/pvb5vt82Pczpcavw+YDhKfBP8UP906H&#10;+WmavM0XaTyH+08BALn6BwAA//8DAFBLAQItABQABgAIAAAAIQDb4fbL7gAAAIUBAAATAAAAAAAA&#10;AAAAAAAAAAAAAABbQ29udGVudF9UeXBlc10ueG1sUEsBAi0AFAAGAAgAAAAhAFr0LFu/AAAAFQEA&#10;AAsAAAAAAAAAAAAAAAAAHwEAAF9yZWxzLy5yZWxzUEsBAi0AFAAGAAgAAAAhACUgG4zHAAAA4wAA&#10;AA8AAAAAAAAAAAAAAAAABwIAAGRycy9kb3ducmV2LnhtbFBLBQYAAAAAAwADALcAAAD7AgAAAAA=&#10;">
                  <v:imagedata r:id="rId76" o:title=""/>
                </v:shape>
              </v:group>
            </w:pict>
          </mc:Fallback>
        </mc:AlternateContent>
      </w:r>
      <w:r w:rsidRPr="00DC6819">
        <w:rPr>
          <w:rFonts w:ascii="Arial" w:hAnsi="Arial" w:cs="Arial"/>
          <w:noProof/>
          <w:u w:val="single"/>
          <w:lang w:eastAsia="nl-NL"/>
        </w:rPr>
        <w:t>Scan uitgevoerde spirometrie</w:t>
      </w:r>
    </w:p>
    <w:p w14:paraId="30061979" w14:textId="6E8D14C5" w:rsidR="00A62B0E" w:rsidRDefault="00A62B0E" w:rsidP="003B6EF4">
      <w:pPr>
        <w:rPr>
          <w:rFonts w:ascii="Arial" w:hAnsi="Arial" w:cs="Arial"/>
        </w:rPr>
      </w:pPr>
    </w:p>
    <w:p w14:paraId="672A3F1A" w14:textId="344903A9" w:rsidR="00A62B0E" w:rsidRDefault="00A62B0E" w:rsidP="003B6EF4">
      <w:pPr>
        <w:rPr>
          <w:rFonts w:ascii="Arial" w:hAnsi="Arial" w:cs="Arial"/>
        </w:rPr>
      </w:pPr>
    </w:p>
    <w:p w14:paraId="23D2DB88" w14:textId="372AE43F" w:rsidR="00A62B0E" w:rsidRDefault="00A62B0E" w:rsidP="003B6EF4">
      <w:pPr>
        <w:rPr>
          <w:rFonts w:ascii="Arial" w:hAnsi="Arial" w:cs="Arial"/>
        </w:rPr>
      </w:pPr>
    </w:p>
    <w:p w14:paraId="1200146A" w14:textId="77777777" w:rsidR="00A62B0E" w:rsidRDefault="00A62B0E" w:rsidP="003B6EF4">
      <w:pPr>
        <w:rPr>
          <w:rFonts w:ascii="Arial" w:hAnsi="Arial" w:cs="Arial"/>
        </w:rPr>
      </w:pPr>
    </w:p>
    <w:p w14:paraId="4DFF7BCE" w14:textId="77777777" w:rsidR="00A62B0E" w:rsidRDefault="00A62B0E" w:rsidP="003B6EF4">
      <w:pPr>
        <w:rPr>
          <w:rFonts w:ascii="Arial" w:hAnsi="Arial" w:cs="Arial"/>
        </w:rPr>
      </w:pPr>
    </w:p>
    <w:p w14:paraId="1B2EC1F3" w14:textId="77777777" w:rsidR="00A62B0E" w:rsidRDefault="00A62B0E" w:rsidP="003B6EF4">
      <w:pPr>
        <w:rPr>
          <w:rFonts w:ascii="Arial" w:hAnsi="Arial" w:cs="Arial"/>
        </w:rPr>
      </w:pPr>
    </w:p>
    <w:p w14:paraId="222E4807" w14:textId="77777777" w:rsidR="00A62B0E" w:rsidRDefault="00A62B0E" w:rsidP="003B6EF4">
      <w:pPr>
        <w:rPr>
          <w:rFonts w:ascii="Arial" w:hAnsi="Arial" w:cs="Arial"/>
        </w:rPr>
      </w:pPr>
    </w:p>
    <w:p w14:paraId="362FB547" w14:textId="77777777" w:rsidR="00A62B0E" w:rsidRDefault="00A62B0E" w:rsidP="003B6EF4">
      <w:pPr>
        <w:rPr>
          <w:rFonts w:ascii="Arial" w:hAnsi="Arial" w:cs="Arial"/>
        </w:rPr>
      </w:pPr>
    </w:p>
    <w:p w14:paraId="3DCD6479" w14:textId="77777777" w:rsidR="00A62B0E" w:rsidRDefault="00A62B0E" w:rsidP="003B6EF4">
      <w:pPr>
        <w:rPr>
          <w:rFonts w:ascii="Arial" w:hAnsi="Arial" w:cs="Arial"/>
        </w:rPr>
      </w:pPr>
    </w:p>
    <w:p w14:paraId="535E9B70" w14:textId="77777777" w:rsidR="00A62B0E" w:rsidRDefault="00A62B0E" w:rsidP="003B6EF4">
      <w:pPr>
        <w:rPr>
          <w:rFonts w:ascii="Arial" w:hAnsi="Arial" w:cs="Arial"/>
        </w:rPr>
      </w:pPr>
    </w:p>
    <w:p w14:paraId="4CD2E349" w14:textId="77777777" w:rsidR="00A62B0E" w:rsidRDefault="00A62B0E" w:rsidP="003B6EF4">
      <w:pPr>
        <w:rPr>
          <w:rFonts w:ascii="Arial" w:hAnsi="Arial" w:cs="Arial"/>
        </w:rPr>
      </w:pPr>
    </w:p>
    <w:p w14:paraId="5A8A3C3B" w14:textId="77777777" w:rsidR="00A62B0E" w:rsidRDefault="00A62B0E" w:rsidP="003B6EF4">
      <w:pPr>
        <w:rPr>
          <w:rFonts w:ascii="Arial" w:hAnsi="Arial" w:cs="Arial"/>
        </w:rPr>
      </w:pPr>
    </w:p>
    <w:p w14:paraId="15865BE9" w14:textId="77777777" w:rsidR="00A62B0E" w:rsidRDefault="00A62B0E" w:rsidP="003B6EF4">
      <w:pPr>
        <w:rPr>
          <w:rFonts w:ascii="Arial" w:hAnsi="Arial" w:cs="Arial"/>
        </w:rPr>
      </w:pPr>
    </w:p>
    <w:p w14:paraId="0CC5AA2D" w14:textId="77777777" w:rsidR="00A62B0E" w:rsidRDefault="00A62B0E" w:rsidP="003B6EF4">
      <w:pPr>
        <w:rPr>
          <w:rFonts w:ascii="Arial" w:hAnsi="Arial" w:cs="Arial"/>
        </w:rPr>
      </w:pPr>
    </w:p>
    <w:p w14:paraId="1D89506A" w14:textId="77777777" w:rsidR="00A62B0E" w:rsidRDefault="00A62B0E" w:rsidP="003B6EF4">
      <w:pPr>
        <w:rPr>
          <w:rFonts w:ascii="Arial" w:hAnsi="Arial" w:cs="Arial"/>
        </w:rPr>
      </w:pPr>
    </w:p>
    <w:p w14:paraId="78554F62" w14:textId="77777777" w:rsidR="00A62B0E" w:rsidRDefault="00A62B0E" w:rsidP="003B6EF4">
      <w:pPr>
        <w:rPr>
          <w:rFonts w:ascii="Arial" w:hAnsi="Arial" w:cs="Arial"/>
        </w:rPr>
      </w:pPr>
    </w:p>
    <w:p w14:paraId="744C2F91" w14:textId="77777777" w:rsidR="00A62B0E" w:rsidRDefault="00A62B0E" w:rsidP="003B6EF4">
      <w:pPr>
        <w:rPr>
          <w:rFonts w:ascii="Arial" w:hAnsi="Arial" w:cs="Arial"/>
        </w:rPr>
      </w:pPr>
    </w:p>
    <w:p w14:paraId="3D50C978" w14:textId="77777777" w:rsidR="00A62B0E" w:rsidRDefault="00A62B0E" w:rsidP="003B6EF4">
      <w:pPr>
        <w:rPr>
          <w:rFonts w:ascii="Arial" w:hAnsi="Arial" w:cs="Arial"/>
        </w:rPr>
      </w:pPr>
    </w:p>
    <w:p w14:paraId="489687F0" w14:textId="77777777" w:rsidR="00A62B0E" w:rsidRDefault="00A62B0E" w:rsidP="003B6EF4">
      <w:pPr>
        <w:rPr>
          <w:rFonts w:ascii="Arial" w:hAnsi="Arial" w:cs="Arial"/>
        </w:rPr>
      </w:pPr>
    </w:p>
    <w:p w14:paraId="115D84BB" w14:textId="77777777" w:rsidR="00A62B0E" w:rsidRDefault="00A62B0E" w:rsidP="003B6EF4">
      <w:pPr>
        <w:rPr>
          <w:rFonts w:ascii="Arial" w:hAnsi="Arial" w:cs="Arial"/>
        </w:rPr>
      </w:pPr>
    </w:p>
    <w:p w14:paraId="2D4CC62C" w14:textId="77777777" w:rsidR="00A62B0E" w:rsidRDefault="00A62B0E" w:rsidP="003B6EF4">
      <w:pPr>
        <w:rPr>
          <w:rFonts w:ascii="Arial" w:hAnsi="Arial" w:cs="Arial"/>
        </w:rPr>
      </w:pPr>
    </w:p>
    <w:p w14:paraId="4A5037AA" w14:textId="77777777" w:rsidR="00A62B0E" w:rsidRDefault="00A62B0E" w:rsidP="003B6EF4">
      <w:pPr>
        <w:rPr>
          <w:rFonts w:ascii="Arial" w:hAnsi="Arial" w:cs="Arial"/>
        </w:rPr>
      </w:pPr>
    </w:p>
    <w:p w14:paraId="43FAC99D" w14:textId="77777777" w:rsidR="00A62B0E" w:rsidRDefault="00A62B0E" w:rsidP="003B6EF4">
      <w:pPr>
        <w:rPr>
          <w:rFonts w:ascii="Arial" w:hAnsi="Arial" w:cs="Arial"/>
        </w:rPr>
      </w:pPr>
    </w:p>
    <w:p w14:paraId="5CC995D7" w14:textId="77777777" w:rsidR="00A62B0E" w:rsidRDefault="00A62B0E" w:rsidP="003B6EF4">
      <w:pPr>
        <w:rPr>
          <w:rFonts w:ascii="Arial" w:hAnsi="Arial" w:cs="Arial"/>
        </w:rPr>
      </w:pPr>
    </w:p>
    <w:p w14:paraId="042396AB" w14:textId="77777777" w:rsidR="00A62B0E" w:rsidRDefault="00A62B0E" w:rsidP="003B6EF4">
      <w:pPr>
        <w:rPr>
          <w:rFonts w:ascii="Arial" w:hAnsi="Arial" w:cs="Arial"/>
        </w:rPr>
      </w:pPr>
    </w:p>
    <w:p w14:paraId="15A0E852" w14:textId="77777777" w:rsidR="00A62B0E" w:rsidRDefault="00A62B0E" w:rsidP="003B6EF4">
      <w:pPr>
        <w:rPr>
          <w:rFonts w:ascii="Arial" w:hAnsi="Arial" w:cs="Arial"/>
        </w:rPr>
      </w:pPr>
    </w:p>
    <w:p w14:paraId="090EDF97" w14:textId="77777777" w:rsidR="00A62B0E" w:rsidRDefault="00A62B0E" w:rsidP="003B6EF4">
      <w:pPr>
        <w:rPr>
          <w:rFonts w:ascii="Arial" w:hAnsi="Arial" w:cs="Arial"/>
        </w:rPr>
      </w:pPr>
    </w:p>
    <w:p w14:paraId="30E4A4F4" w14:textId="77777777" w:rsidR="00A62B0E" w:rsidRDefault="00A62B0E" w:rsidP="003B6EF4">
      <w:pPr>
        <w:rPr>
          <w:rFonts w:ascii="Arial" w:hAnsi="Arial" w:cs="Arial"/>
        </w:rPr>
      </w:pPr>
    </w:p>
    <w:p w14:paraId="5C0901A4" w14:textId="77777777" w:rsidR="00A62B0E" w:rsidRDefault="00A62B0E" w:rsidP="003B6EF4">
      <w:pPr>
        <w:rPr>
          <w:rFonts w:ascii="Arial" w:hAnsi="Arial" w:cs="Arial"/>
        </w:rPr>
      </w:pPr>
    </w:p>
    <w:p w14:paraId="31753138" w14:textId="77777777" w:rsidR="00A62B0E" w:rsidRPr="00DC6819" w:rsidRDefault="00A62B0E" w:rsidP="003B6EF4">
      <w:pPr>
        <w:rPr>
          <w:rFonts w:ascii="Arial" w:hAnsi="Arial" w:cs="Arial"/>
        </w:rPr>
      </w:pPr>
    </w:p>
    <w:p w14:paraId="15350AF5" w14:textId="77777777" w:rsidR="003971C3" w:rsidRPr="00DC6819" w:rsidRDefault="003971C3" w:rsidP="003B6EF4">
      <w:pPr>
        <w:rPr>
          <w:rFonts w:ascii="Arial" w:hAnsi="Arial" w:cs="Arial"/>
        </w:rPr>
      </w:pPr>
    </w:p>
    <w:p w14:paraId="739C31DE" w14:textId="76CD27B2" w:rsidR="003971C3" w:rsidRPr="00DC6819" w:rsidRDefault="003971C3" w:rsidP="003971C3">
      <w:pPr>
        <w:spacing w:after="0"/>
        <w:ind w:left="-590" w:right="11293"/>
        <w:rPr>
          <w:rFonts w:ascii="Arial" w:hAnsi="Arial" w:cs="Arial"/>
        </w:rPr>
      </w:pPr>
    </w:p>
    <w:p w14:paraId="4A321286" w14:textId="7B39A815" w:rsidR="003971C3" w:rsidRPr="00DC6819" w:rsidRDefault="003971C3" w:rsidP="003971C3">
      <w:pPr>
        <w:tabs>
          <w:tab w:val="center" w:pos="2054"/>
          <w:tab w:val="center" w:pos="7036"/>
        </w:tabs>
        <w:spacing w:after="0" w:line="265" w:lineRule="auto"/>
        <w:ind w:left="-15"/>
        <w:rPr>
          <w:rFonts w:ascii="Arial" w:hAnsi="Arial" w:cs="Arial"/>
        </w:rPr>
      </w:pPr>
      <w:r w:rsidRPr="00DC6819">
        <w:rPr>
          <w:rFonts w:ascii="Arial" w:eastAsia="Times New Roman" w:hAnsi="Arial" w:cs="Arial"/>
          <w:sz w:val="17"/>
        </w:rPr>
        <w:lastRenderedPageBreak/>
        <w:t>ID:</w:t>
      </w:r>
      <w:r w:rsidRPr="00DC6819">
        <w:rPr>
          <w:rFonts w:ascii="Arial" w:eastAsia="Times New Roman" w:hAnsi="Arial" w:cs="Arial"/>
          <w:sz w:val="17"/>
        </w:rPr>
        <w:tab/>
        <w:t>17061959</w:t>
      </w:r>
      <w:r w:rsidRPr="00DC6819">
        <w:rPr>
          <w:rFonts w:ascii="Arial" w:eastAsia="Times New Roman" w:hAnsi="Arial" w:cs="Arial"/>
          <w:sz w:val="17"/>
        </w:rPr>
        <w:tab/>
        <w:t>Onderzoeksdatu… 07/11/2024 14:30:47</w:t>
      </w:r>
    </w:p>
    <w:p w14:paraId="7DFD88B3" w14:textId="481E526C" w:rsidR="003971C3" w:rsidRPr="00DC6819" w:rsidRDefault="00084543" w:rsidP="003971C3">
      <w:pPr>
        <w:tabs>
          <w:tab w:val="center" w:pos="2164"/>
        </w:tabs>
        <w:spacing w:after="61" w:line="265" w:lineRule="auto"/>
        <w:ind w:left="-15"/>
        <w:rPr>
          <w:rFonts w:ascii="Arial" w:hAnsi="Arial" w:cs="Arial"/>
        </w:rPr>
      </w:pPr>
      <w:r w:rsidRPr="00DC6819">
        <w:rPr>
          <w:rFonts w:ascii="Arial" w:eastAsia="Times New Roman" w:hAnsi="Arial" w:cs="Arial"/>
          <w:noProof/>
          <w:sz w:val="17"/>
        </w:rPr>
        <mc:AlternateContent>
          <mc:Choice Requires="wpi">
            <w:drawing>
              <wp:anchor distT="0" distB="0" distL="114300" distR="114300" simplePos="0" relativeHeight="251793408" behindDoc="0" locked="0" layoutInCell="1" allowOverlap="1" wp14:anchorId="1A3EBCFE" wp14:editId="27E4490E">
                <wp:simplePos x="0" y="0"/>
                <wp:positionH relativeFrom="column">
                  <wp:posOffset>1099820</wp:posOffset>
                </wp:positionH>
                <wp:positionV relativeFrom="paragraph">
                  <wp:posOffset>48260</wp:posOffset>
                </wp:positionV>
                <wp:extent cx="581660" cy="635"/>
                <wp:effectExtent l="57150" t="76200" r="66040" b="75565"/>
                <wp:wrapNone/>
                <wp:docPr id="1131505681" name="Inkt 309"/>
                <wp:cNvGraphicFramePr/>
                <a:graphic xmlns:a="http://schemas.openxmlformats.org/drawingml/2006/main">
                  <a:graphicData uri="http://schemas.microsoft.com/office/word/2010/wordprocessingInk">
                    <w14:contentPart bwMode="auto" r:id="rId77">
                      <w14:nvContentPartPr>
                        <w14:cNvContentPartPr/>
                      </w14:nvContentPartPr>
                      <w14:xfrm>
                        <a:off x="0" y="0"/>
                        <a:ext cx="581660" cy="635"/>
                      </w14:xfrm>
                    </w14:contentPart>
                  </a:graphicData>
                </a:graphic>
                <wp14:sizeRelV relativeFrom="margin">
                  <wp14:pctHeight>0</wp14:pctHeight>
                </wp14:sizeRelV>
              </wp:anchor>
            </w:drawing>
          </mc:Choice>
          <mc:Fallback>
            <w:pict>
              <v:shape w14:anchorId="5AAEC5AD" id="Inkt 309" o:spid="_x0000_s1026" type="#_x0000_t75" style="position:absolute;margin-left:85.2pt;margin-top:1.3pt;width:48.6pt;height:5pt;z-index:25179340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EgrhsF4AQAACgMAAA4AAABkcnMvZTJvRG9jLnhtbJxSXU/CMBR9N/E/&#10;NH2XrSADFwYPEhMfVB70B9SuZY1r73JbGP577wYIaoyJL03uPenp+ehssXM122oMFnzBxSDlTHsF&#10;pfXrgr88311NOQtR+lLW4HXB33Xgi/nlxaxtcj2ECupSIyMSH/K2KXgVY5MnSVCVdjIMoNGeQAPo&#10;ZKQR10mJsiV2VyfDNM2SFrBsEJQOgbbLPcjnPb8xWsUnY4KOrCZ101TccBYLPhKTMSlF2k2yMe1e&#10;u50QY57MZzJfo2wqqw6y5D9UOWk9ifikWsoo2QbtDypnFUIAEwcKXALGWKV7T+ROpN/c3fu3zpm4&#10;VhvMFfiofVxJjMf8euA/T7iaImgfoKSG5CYCPzBSQH8Xshe9BLVxpGffCupaRvoSobJNoKBzWxYc&#10;70tx0u+3tycHKzz5evwKUCPJwfJvV3YGXRc2KWG7glOz793Zd6l3kSlajqciywhRBGWjvugj7f76&#10;cTrLlV7+0uD53Kk6+8LzDwAAAP//AwBQSwMEFAAGAAgAAAAhAAVrucjFAQAAZQQAABAAAABkcnMv&#10;aW5rL2luazEueG1stJNBb9sgFMfvk/YdEDvksthA0iS16vS0SJM2aWo7aT26No1RDUSA4+Tb7xkT&#10;4qppT9vFwg/e/73348/N7UE2aM+NFVrlmCYEI65KXQm1zfHvh810hZF1haqKRiue4yO3+Hb9+dON&#10;UC+yyeCLQEHZfiWbHNfO7bI07bou6WaJNtuUETJLv6uXnz/wOmRV/Fko4aCkPYVKrRw/uF4sE1WO&#10;S3cg8Txo3+vWlDxu9xFTnk84U5R8o40sXFSsC6V4g1Qhoe8/GLnjDhYC6my5wUgKGHjKEjpfzlff&#10;riFQHHI8+m+hRQudSJxe1nz8D5qbt5p9WzO2XCwxCi1VfN/3lHrm2fuz/zJ6x40T/Ix5gBI2jqgc&#10;/j2fAZThVjdtfzcY7YumBWSUELBFqE3TC0De6gGbf6oHXN7VGzf3Gk0Yb8whQIuWOl2tE5KD0eUu&#10;esxZEO7D987458AIm08pndLrB0oztsoYSa4WV6OrCC4+aT6Z1tZR78mc/ep3IrVhsk5Uro7QSUIj&#10;8zHxS5k1F9vafZAahva50TcXXqG3EgpT3PHnHH/xDxH5zCHgxyCIIDZnZPl1Qhd0NiET8sqOsQhw&#10;Xv8FAAD//wMAUEsDBBQABgAIAAAAIQCccChI3AAAAAgBAAAPAAAAZHJzL2Rvd25yZXYueG1sTI9B&#10;T8MwDIXvSPyHyEjcWEqZOihNpwkJtAM7sCFxTRvTViRO1aRr9+/xTtvNz9/T83Oxnp0VRxxC50nB&#10;4yIBgVR701Gj4Pvw/vAMIkRNRltPqOCEAdbl7U2hc+Mn+sLjPjaCQyjkWkEbY59LGeoWnQ4L3yMx&#10;+/WD05Hl0Egz6InDnZVpkmTS6Y74Qqt7fGux/tuPTkGY6vHDn6rd4XOMm6eXuP2xO6/U/d28eQUR&#10;cY4XM5zrc3UouVPlRzJBWNarZMlWBWkGgnmarXioGPBCloW8fqD8BwAA//8DAFBLAwQUAAYACAAA&#10;ACEAeRi8nb8AAAAhAQAAGQAAAGRycy9fcmVscy9lMm9Eb2MueG1sLnJlbHOEz7FqxDAMBuC90Hcw&#10;2hslHcpR4mQ5DrKWFG41jpKYxLKxnNJ7+3rswcENGoTQ90tt/+t39UNJXGANTVWDIrZhcrxo+B4v&#10;bydQkg1PZg9MGm4k0HevL+0X7SaXJVldFFUUFg1rzvETUexK3kgVInGZzCF5k0ubFozGbmYhfK/r&#10;D0z/DejuTDVMGtIwNaDGWyzJz+0wz87SOdjDE+cHEWgPycFf/V5QkxbKGhxvWKqpyqGAXYt3j3V/&#10;AAAA//8DAFBLAQItABQABgAIAAAAIQCbMyc3DAEAAC0CAAATAAAAAAAAAAAAAAAAAAAAAABbQ29u&#10;dGVudF9UeXBlc10ueG1sUEsBAi0AFAAGAAgAAAAhADj9If/WAAAAlAEAAAsAAAAAAAAAAAAAAAAA&#10;PQEAAF9yZWxzLy5yZWxzUEsBAi0AFAAGAAgAAAAhAEgrhsF4AQAACgMAAA4AAAAAAAAAAAAAAAAA&#10;PAIAAGRycy9lMm9Eb2MueG1sUEsBAi0AFAAGAAgAAAAhAAVrucjFAQAAZQQAABAAAAAAAAAAAAAA&#10;AAAA4AMAAGRycy9pbmsvaW5rMS54bWxQSwECLQAUAAYACAAAACEAnHAoSNwAAAAIAQAADwAAAAAA&#10;AAAAAAAAAADTBQAAZHJzL2Rvd25yZXYueG1sUEsBAi0AFAAGAAgAAAAhAHkYvJ2/AAAAIQEAABkA&#10;AAAAAAAAAAAAAAAA3AYAAGRycy9fcmVscy9lMm9Eb2MueG1sLnJlbHNQSwUGAAAAAAYABgB4AQAA&#10;0gcAAAAA&#10;">
                <v:imagedata r:id="rId78" o:title=""/>
              </v:shape>
            </w:pict>
          </mc:Fallback>
        </mc:AlternateContent>
      </w:r>
      <w:r w:rsidRPr="00DC6819">
        <w:rPr>
          <w:rFonts w:ascii="Arial" w:eastAsia="Times New Roman" w:hAnsi="Arial" w:cs="Arial"/>
          <w:noProof/>
          <w:sz w:val="17"/>
        </w:rPr>
        <mc:AlternateContent>
          <mc:Choice Requires="wpi">
            <w:drawing>
              <wp:anchor distT="0" distB="0" distL="114300" distR="114300" simplePos="0" relativeHeight="251791360" behindDoc="0" locked="0" layoutInCell="1" allowOverlap="1" wp14:anchorId="2A7E7477" wp14:editId="0ACAF9F8">
                <wp:simplePos x="0" y="0"/>
                <wp:positionH relativeFrom="column">
                  <wp:posOffset>1090295</wp:posOffset>
                </wp:positionH>
                <wp:positionV relativeFrom="paragraph">
                  <wp:posOffset>86360</wp:posOffset>
                </wp:positionV>
                <wp:extent cx="581660" cy="635"/>
                <wp:effectExtent l="57150" t="76200" r="66040" b="75565"/>
                <wp:wrapNone/>
                <wp:docPr id="919240385" name="Inkt 307"/>
                <wp:cNvGraphicFramePr/>
                <a:graphic xmlns:a="http://schemas.openxmlformats.org/drawingml/2006/main">
                  <a:graphicData uri="http://schemas.microsoft.com/office/word/2010/wordprocessingInk">
                    <w14:contentPart bwMode="auto" r:id="rId79">
                      <w14:nvContentPartPr>
                        <w14:cNvContentPartPr/>
                      </w14:nvContentPartPr>
                      <w14:xfrm>
                        <a:off x="0" y="0"/>
                        <a:ext cx="581660" cy="635"/>
                      </w14:xfrm>
                    </w14:contentPart>
                  </a:graphicData>
                </a:graphic>
                <wp14:sizeRelH relativeFrom="margin">
                  <wp14:pctWidth>0</wp14:pctWidth>
                </wp14:sizeRelH>
                <wp14:sizeRelV relativeFrom="margin">
                  <wp14:pctHeight>0</wp14:pctHeight>
                </wp14:sizeRelV>
              </wp:anchor>
            </w:drawing>
          </mc:Choice>
          <mc:Fallback>
            <w:pict>
              <v:shape w14:anchorId="5A04E4DB" id="Inkt 307" o:spid="_x0000_s1026" type="#_x0000_t75" style="position:absolute;margin-left:84.45pt;margin-top:4.3pt;width:48.6pt;height:5pt;z-index:251791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B9o1kh4AQAACgMAAA4AAABkcnMvZTJvRG9jLnhtbJxSy27CMBC8V+o/&#10;WL6XECgBIhIORZU49HFoP8B1bGI19kZrQ+DvuwlQoFVViYul3ZHH8/BsvrUV2yj0BlzG416fM+Uk&#10;FMatMv7+9ng34cwH4QpRgVMZ3ynP5/ntzaypUzWAEqpCISMS59OmzngZQp1GkZelssL3oFaOQA1o&#10;RaARV1GBoiF2W0WDfj+JGsCiRpDKe9ou9iDPO36tlQwvWnsVWEXqxtPpmLOQ8WE8HpFSbHfJkHYf&#10;7S6ORzzKZyJdoahLIw+yxBWqrDCORHxTLUQQbI3mF5U1EsGDDj0JNgKtjVSdJ3IX93+4W7rP1ll8&#10;L9eYSnBBufAqMBzz64BrnrAVRdA8QUENiXUAfmCkgP4vZC96AXJtSc++FVSVCPQlfGlqT0Gnpsg4&#10;Lov4pN9tHk4OXvHk6/kSoEaig+W/rmw12jZsUsK2Gadmd+3Zdam2gUlajiZxkhAiCUqGXdFH2v31&#10;43SWK7180eD53Ko6+8L5FwAAAP//AwBQSwMEFAAGAAgAAAAhAD3x1OfGAQAAZQQAABAAAABkcnMv&#10;aW5rL2luazEueG1stJNNb+MgEIbvK+1/QOwhl40NTlonVp2eGqnSrrTqh9QeXZvGqAYiwHHy73eM&#10;CXHVtKfdi4UH5p2Zh5er671o0I5pw5XMMY0IRkyWquJyk+PHh/V0gZGxhayKRkmW4wMz+Hr1/dsV&#10;l2+iyeCLQEGafiWaHNfWbrM47rou6maR0ps4IWQW38q337/wymdV7JVLbqGkOYZKJS3b214s41WO&#10;S7sn4Txo36tWlyxs9xFdnk5YXZRsrbQobFCsCylZg2QhoO8njOxhCwsOdTZMYyQ4DDxNIjpP54ub&#10;JQSKfY5H/y20aKATgePzms//QXP9UbNva5aklylGvqWK7fqeYsc8+3z2P1ptmbacnTAPUPzGAZXD&#10;v+MzgNLMqKbt7wajXdG0gIwSArbwtWl8BshHPWDzT/WAy6d64+beo/HjjTl4aMFSx6u1XDAwutgG&#10;j1kDwn343mr3HBKSzKeUTunygdIsWWT0IkpTOroK7+Kj5otuTR30XvTJr24nUBsm63hl6wCdRDQw&#10;HxM/l1kzvqntF6l+aJcbfHPmFTorIT/FHXvN8Q/3EJHLHAJuDIIISmbLxfLnhF7SiwmZkHd2DEWA&#10;8+ovAAAA//8DAFBLAwQUAAYACAAAACEAyj/jid0AAAAIAQAADwAAAGRycy9kb3ducmV2LnhtbEyP&#10;wU7DMBBE70j8g7VI3KjTCEwIcSqEWuWERAMSHN14SQLxOordNuXrWU5wnH2j2ZliNbtBHHAKvScN&#10;y0UCAqnxtqdWw+vL5ioDEaIhawZPqOGEAVbl+VlhcuuPtMVDHVvBIRRyo6GLccylDE2HzoSFH5GY&#10;ffjJmchyaqWdzJHD3SDTJFHSmZ74Q2dGfOyw+ar3TkOV1ie8Xd9Un84/X6+/sXp/2rxpfXkxP9yD&#10;iDjHPzP81ufqUHKnnd+TDWJgrbI7tmrIFAjmqVJLEDsGfJBlIf8PKH8AAAD//wMAUEsDBBQABgAI&#10;AAAAIQB5GLydvwAAACEBAAAZAAAAZHJzL19yZWxzL2Uyb0RvYy54bWwucmVsc4TPsWrEMAwG4L3Q&#10;dzDaGyUdylHiZDkOspYUbjWOkpjEsrGc0nv7euzBwQ0ahND3S23/63f1Q0lcYA1NVYMitmFyvGj4&#10;Hi9vJ1CSDU9mD0wabiTQd68v7RftJpclWV0UVRQWDWvO8RNR7EreSBUicZnMIXmTS5sWjMZuZiF8&#10;r+sPTP8N6O5MNUwa0jA1oMZbLMnP7TDPztI52MMT5wcRaA/JwV/9XlCTFsoaHG9YqqnKoYBdi3eP&#10;dX8AAAD//wMAUEsBAi0AFAAGAAgAAAAhAJszJzcMAQAALQIAABMAAAAAAAAAAAAAAAAAAAAAAFtD&#10;b250ZW50X1R5cGVzXS54bWxQSwECLQAUAAYACAAAACEAOP0h/9YAAACUAQAACwAAAAAAAAAAAAAA&#10;AAA9AQAAX3JlbHMvLnJlbHNQSwECLQAUAAYACAAAACEAH2jWSHgBAAAKAwAADgAAAAAAAAAAAAAA&#10;AAA8AgAAZHJzL2Uyb0RvYy54bWxQSwECLQAUAAYACAAAACEAPfHU58YBAABlBAAAEAAAAAAAAAAA&#10;AAAAAADgAwAAZHJzL2luay9pbmsxLnhtbFBLAQItABQABgAIAAAAIQDKP+OJ3QAAAAgBAAAPAAAA&#10;AAAAAAAAAAAAANQFAABkcnMvZG93bnJldi54bWxQSwECLQAUAAYACAAAACEAeRi8nb8AAAAhAQAA&#10;GQAAAAAAAAAAAAAAAADeBgAAZHJzL19yZWxzL2Uyb0RvYy54bWwucmVsc1BLBQYAAAAABgAGAHgB&#10;AADUBwAAAAA=&#10;">
                <v:imagedata r:id="rId80" o:title=""/>
              </v:shape>
            </w:pict>
          </mc:Fallback>
        </mc:AlternateContent>
      </w:r>
      <w:r w:rsidR="003971C3" w:rsidRPr="00DC6819">
        <w:rPr>
          <w:rFonts w:ascii="Arial" w:eastAsia="Times New Roman" w:hAnsi="Arial" w:cs="Arial"/>
          <w:sz w:val="17"/>
        </w:rPr>
        <w:t>Naam:</w:t>
      </w:r>
      <w:r w:rsidR="003971C3" w:rsidRPr="00DC6819">
        <w:rPr>
          <w:rFonts w:ascii="Arial" w:eastAsia="Times New Roman" w:hAnsi="Arial" w:cs="Arial"/>
          <w:sz w:val="17"/>
        </w:rPr>
        <w:tab/>
        <w:t>Ooms, E.M.A</w:t>
      </w:r>
    </w:p>
    <w:p w14:paraId="02723C0F" w14:textId="77777777" w:rsidR="003971C3" w:rsidRPr="00DC6819" w:rsidRDefault="003971C3" w:rsidP="003971C3">
      <w:pPr>
        <w:tabs>
          <w:tab w:val="center" w:pos="2082"/>
          <w:tab w:val="center" w:pos="6890"/>
        </w:tabs>
        <w:spacing w:after="0"/>
        <w:rPr>
          <w:rFonts w:ascii="Arial" w:hAnsi="Arial" w:cs="Arial"/>
        </w:rPr>
      </w:pPr>
      <w:r w:rsidRPr="00DC6819">
        <w:rPr>
          <w:rFonts w:ascii="Arial" w:hAnsi="Arial" w:cs="Arial"/>
        </w:rPr>
        <w:tab/>
      </w:r>
      <w:r w:rsidRPr="00DC6819">
        <w:rPr>
          <w:rFonts w:ascii="Arial" w:eastAsia="Times New Roman" w:hAnsi="Arial" w:cs="Arial"/>
          <w:sz w:val="17"/>
        </w:rPr>
        <w:t>Alle flow-volumecurven</w:t>
      </w:r>
      <w:r w:rsidRPr="00DC6819">
        <w:rPr>
          <w:rFonts w:ascii="Arial" w:eastAsia="Times New Roman" w:hAnsi="Arial" w:cs="Arial"/>
          <w:sz w:val="17"/>
        </w:rPr>
        <w:tab/>
        <w:t>Diagram alle volume-tijdcurven</w:t>
      </w:r>
    </w:p>
    <w:p w14:paraId="7376B6D4" w14:textId="77777777" w:rsidR="003971C3" w:rsidRPr="00DC6819" w:rsidRDefault="003971C3" w:rsidP="003971C3">
      <w:pPr>
        <w:spacing w:after="292"/>
        <w:ind w:left="-43" w:right="-61"/>
        <w:rPr>
          <w:rFonts w:ascii="Arial" w:hAnsi="Arial" w:cs="Arial"/>
        </w:rPr>
      </w:pPr>
      <w:r w:rsidRPr="00DC6819">
        <w:rPr>
          <w:rFonts w:ascii="Arial" w:hAnsi="Arial" w:cs="Arial"/>
          <w:noProof/>
        </w:rPr>
        <mc:AlternateContent>
          <mc:Choice Requires="wpg">
            <w:drawing>
              <wp:inline distT="0" distB="0" distL="0" distR="0" wp14:anchorId="7027E6BD" wp14:editId="45CBC105">
                <wp:extent cx="6862065" cy="8446008"/>
                <wp:effectExtent l="0" t="0" r="0" b="0"/>
                <wp:docPr id="17102" name="Group 17102"/>
                <wp:cNvGraphicFramePr/>
                <a:graphic xmlns:a="http://schemas.openxmlformats.org/drawingml/2006/main">
                  <a:graphicData uri="http://schemas.microsoft.com/office/word/2010/wordprocessingGroup">
                    <wpg:wgp>
                      <wpg:cNvGrpSpPr/>
                      <wpg:grpSpPr>
                        <a:xfrm>
                          <a:off x="0" y="0"/>
                          <a:ext cx="6862065" cy="8446008"/>
                          <a:chOff x="0" y="0"/>
                          <a:chExt cx="6862065" cy="8446008"/>
                        </a:xfrm>
                      </wpg:grpSpPr>
                      <pic:pic xmlns:pic="http://schemas.openxmlformats.org/drawingml/2006/picture">
                        <pic:nvPicPr>
                          <pic:cNvPr id="17059" name="Picture 17059"/>
                          <pic:cNvPicPr/>
                        </pic:nvPicPr>
                        <pic:blipFill>
                          <a:blip r:embed="rId81"/>
                          <a:stretch>
                            <a:fillRect/>
                          </a:stretch>
                        </pic:blipFill>
                        <pic:spPr>
                          <a:xfrm>
                            <a:off x="0" y="0"/>
                            <a:ext cx="3346704" cy="8446008"/>
                          </a:xfrm>
                          <a:prstGeom prst="rect">
                            <a:avLst/>
                          </a:prstGeom>
                        </pic:spPr>
                      </pic:pic>
                      <pic:pic xmlns:pic="http://schemas.openxmlformats.org/drawingml/2006/picture">
                        <pic:nvPicPr>
                          <pic:cNvPr id="17061" name="Picture 17061"/>
                          <pic:cNvPicPr/>
                        </pic:nvPicPr>
                        <pic:blipFill>
                          <a:blip r:embed="rId82"/>
                          <a:stretch>
                            <a:fillRect/>
                          </a:stretch>
                        </pic:blipFill>
                        <pic:spPr>
                          <a:xfrm>
                            <a:off x="3515360" y="0"/>
                            <a:ext cx="3346705" cy="8446008"/>
                          </a:xfrm>
                          <a:prstGeom prst="rect">
                            <a:avLst/>
                          </a:prstGeom>
                        </pic:spPr>
                      </pic:pic>
                    </wpg:wgp>
                  </a:graphicData>
                </a:graphic>
              </wp:inline>
            </w:drawing>
          </mc:Choice>
          <mc:Fallback>
            <w:pict>
              <v:group w14:anchorId="5E113904" id="Group 17102" o:spid="_x0000_s1026" style="width:540.3pt;height:665.05pt;mso-position-horizontal-relative:char;mso-position-vertical-relative:line" coordsize="68620,8446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4FK3lPwIAAPIGAAAOAAAAZHJzL2Uyb0RvYy54bWzUVctu2zAQvBfoPxC8&#10;x5JfiivYzsWNUaBojbT9AJqiJKLiA0vacv6+S0pxEytAgiCH9mCaS3KXs7PD1fLmpBpyFOCk0Ss6&#10;HqWUCM1NIXW1or9+3l4tKHGe6YI1RosVvReO3qw/fli2NhcTU5umEEAwiHZ5a1e09t7mSeJ4LRRz&#10;I2OFxs3SgGIeTaiSAliL0VWTTNI0S1oDhQXDhXO4uuk26TrGL0vB/feydMKTZkURm48jxHEfxmS9&#10;ZHkFzNaS9zDYG1AoJjVeeg61YZ6RA8hBKCU5GGdKP+JGJaYsJRcxB8xmnF5kswVzsDGXKm8re6YJ&#10;qb3g6c1h+bfjFuwPuwNkorUVchGtkMupBBX+ESU5Rcruz5SJkyccF7NFNkmzOSUc9xazWZami45U&#10;XiPzAz9ef37BM3m4OHkCx0qe46/nAGcDDl7WCnr5AwjaB1GviqEY/D7YKyyXZV7uZSP9fZQeFiaA&#10;0sed5DvoDKRzB0QW+BSu0/knSjRTqHo8ES4m3SIyHRzD2eCJZhLsJ4H2jbS3smkC/2HeQ0blXlT+&#10;maw7VW0MPyihffdMQDSI3mhXS+sogVyovUCY8KUYd/VyHoTndbiwxIvv8OkEZCw/b0SUf4EFzA6F&#10;81qpTKez7DqdDaRyLjjLLTi/FUaRMEFwiAFZZjk7fnU9mocjPWkdgIgM8XTE4uR/kkk2fkYmuPiP&#10;yWTy/jKZzsfzaYZtedhXOrEM+8q7iiV2GGysUeb9RyB07sc2zh9/qtZ/AAAA//8DAFBLAwQKAAAA&#10;AAAAACEAGhY1qF4sAgBeLAIAFAAAAGRycy9tZWRpYS9pbWFnZTEucG5niVBORw0KGgoAAAANSUhE&#10;UgAABEoAAArTCAYAAAAyEKk2AAAAAXNSR0IArs4c6QAAAARnQU1BAACxjwv8YQUAAAAJcEhZcwAA&#10;LiMAAC4jAXilP3YAAP+lSURBVHhe7N0JnI3V/wfw75AtW5bITpF1bI1QVFNkSZsUU1SiRGnfVfhr&#10;1UIiSaKoQdoVouhHEVP2VBSyRZaMnZj/+ZznPDPPfebOzL137p27zOf9e53feZ7n7s+9N/d853u+&#10;R4iIiIiIiIiIyBJneiIKn4mmJyIiIiKy9TY9EeUxBkqIwi/N9ERERERENo7ViMKkgOmJiIiIiIiI&#10;iPI9RimJws+ZUcIUSyIiIqL8yzklm2M1ojDhl48o/JyBEn4niYiIiPIv/i4kigCcekNERERERERE&#10;ZDBQQkRERERERERkMFBCRERERERERGQwUEJEREREREREZDBQQkRERERERERkMFBCRERERERERGQw&#10;UEJEREREREREZDBQQkRERERERERkMFBCRERERERERGTEmZ6IwifN9MDvJBERUYRITk7uGhcXV9bs&#10;Slpa2rykpKRNZjdXpk6deqHq6lt72roePXp8b7Yp/+LvQqIIwC8fUfjxH0QiolxQA86+ZlMLxmA2&#10;FPdJ0Ud9DlLi4uLOM7v4HNzeo0ePt81urqj7nqju+1azi/uepO67t9ml/Iu/C4kiAKfeEFEotXE1&#10;Ckw51dzn8mzVnNzXaaJaINz3436cYMB9Oh8DDY9LFKjBasA53m4FChR4wBwPiMkiSL8/1V5hkISI&#10;iCj/YKCEiMDbwDXQ5rTQ1Sgw76vmPI8jVNuvmhPSt53XeVG1QLRUzXk/JVULNjx3vAbn48xWjcES&#10;CtQPprd1MH1AChQocInZtC0yPREREeUDDJQQEXRTzTlozU2j4HpWNeeg7w/VOqq2R+8FXxfTAx5r&#10;pbUZVHjueA0pes+SoNowa5PIP2lpadPMpu1cU/8hUO5AywLTExERUT7AQAkRUeTqrNoT1qa2T7Xr&#10;VAtVkAR6mB6+Nn0o4DV0Vw2vydZfNbxmIr8kJSV9nJaWttXsanFxcfh8+c0EWM619rTU7t27v2S2&#10;iYiIKB9goISIKDJhGsoUazNdT9VCkeFhQ12TMtamNtP0ofKnaldZm+nwmjkFhwLhMf0mLS2tsdn0&#10;i5cAC6fdEBER5TOspEwUfpFQ3fwR1Zw1LTAl4n5r02/OQYXztQH/m+M7TLlxZpM8p9oga9Mr1Idx&#10;Tn2aoxqmt/jD+ZjI9EhfEtMNqzWYzVxbv359o+3bt2PqjVa6dOmNTZs2/c7sEmk5rQaCAqwFChT4&#10;yOxqp06dquVvEdZp06b9pjpnRskjzCjJv7jqDYUBV70higD88hGFXyQGSgIZZHvDQElgkNmxwtrU&#10;UCsERVazm3ITjEDJBtXOsTYFNR+c03A8qMGk+70lCqnu3bvn+N8PNfDcogaeVc0uBp7PqoHnk2Y3&#10;R5h2o27vDPZi2k1ps035EAMlFAYMlBBFAH75iMKPgRJywwowzmKSSapNtTazlNtACVY+QkDGlu1j&#10;MlBCec3HQMk0NfC8wexi4PmdGni6V7DJkvpcj1LdQGtP+0o97hVmO0dmWeH0TKxgDahBvba+ZhOv&#10;ay/qspjdHKnnVVM9r3ZmN8vbO59/Ts89kNfqfA3g7TbqOqgRg1W8YJ26zvdmO2Cu+8Trn+drppG6&#10;ba4CJc7Hdp93dRkDJeQNAyVEEYBfPqLwY6CEnAINeOQ2UNJPtTetTa28allmsDBQQnnNl0BJbqff&#10;BDLtRg12MfjvqQa8zVRfSh/09Ltqc9TzeNXX52FT9/2M6jo6B+pOamCNKWqL1OA626wZPEd1H+PN&#10;Lm73k7qNnu5mgigvqob/XqQ/f2/n2zyfNuq6F1tHPKn7RUFd1IqZ6y2Y4P7vhv0Y6n6RyYNpf/jv&#10;mMc5NPf5bk6v0S27+wRzv/NUPzS790Xdj9+BkhweO1W1Rep+PlE9rsdACbkxUEIUAVjMlYgiGaag&#10;4Iem3XzlvI2vt3M+FrIrfOF8DNw+GG40vQ1/4c4Lzr/0IsgSypV1iEICf603A+B0aiDqkcWQFQxu&#10;VZceJMH9ZBckQYDBDKLHq4bAgbcgCeA+B6rrLFTX9+m5IOCjrotpRINU8xokATwuroPnYZ6/X6ZN&#10;m/ZwgQIFVqr7QBZOVs9fnxsEkczz8RokAXVZVdyXauPx/M3hbKnrIaviK7WJFa8yPQdzn/o14pyb&#10;w9lS10VmEaZQeb1PMPd7K16/ur5P74sv1HkalcNj41hndR18brpah4iIKNIwUEJEkQZBB0z52Ksa&#10;6nQgS8Ju+CvLMtWQ/ZDdyiifq+a8nS+rqOCv0Pb1UZ8jJ3iezsfAc8otBGiwRK4NU2EwgAg1nJ/0&#10;YqoK/tJJFK08Vr9R8F3NkRq0ule7cd9POgzY1QB7jrpNlkEMN3VdDMwRQEBWRpYQJFH3jeBBeq2V&#10;nOB5qPYVbmsO5QjBBNUNVy3LAAngteK+1aYz0yZHvjx/BD/U9ZBRke1zAPMaZ5hdr/BcTUAnffqV&#10;D0qp6+N9yXWwRD32l6pzTt3KSY6vm4iIwoOBEiKKFBisozYHgg4YsDiXqXXCgB5TRH5ULasB0Nem&#10;t6XPTc8CskHsIqaAx8gpuNLQ9Lb/mT432pve9pbpQ839uHNNn5VgBIWIQiItLc0j0KkGwRdjAG12&#10;s+OsC5Tpfmy4LwRJ1KYzcJCKaROnTp26DtNJ0NR+G9WeVc2d4TIoq4AGjiNIojbTB9C4vbmfNvZ9&#10;43HU/iR1MaZx2DDgf82X16quh6CDO5jwu7rPn+xmjuG6CE54PB/Vva769OeDbdXwHP1arQrPw2wC&#10;zuF3qk0yLdN94fpTs1lxyzxXj6wg1dznrhaOqYsxJSqduu0rPn5OvEImieqQReKE1zRd9Y+o/nY0&#10;tf26agg8Od87IiKKMJz3RhR+kTAXNdw1SuwgiTOrwVfeio666208qhr+cpoV9/UhpwKquMz5F2gE&#10;Wv60NgPmLuLqz33aGS42f95D52vB0tAtrE2v9GdFDQqsPaI8gkGu2cyRGkz7tfqNur7Hajfq+lvV&#10;9auZXQ8YqKvrpteVUFLV4Lu3s0inkwmsjFGb6YPorO5f3bdHPQzld3XfHbKqoWGe9ztq0xm0yVSA&#10;Vl3Po0aJAwbymK7ktU6Ht/OiWtscanpgCtBreB3u90z9d8P9b4K+T9V5rUGSxevD+W7ifg4mUOFR&#10;iFdd767snqvJAHG+L5lqhKjnkGONEvM8EfxwZohk+/j4XKjbTFItfSqTt8enfIk1SogiADNKiMgb&#10;BC4w8Pa35ZSF4Y23IMk+1RDcaKoafiSgIWiA4IVzZRZIVs1dH2SJ6W2Xmj4r3lKurzF9VpzPF88p&#10;t0EScAZJgnWfvrjc9ODOxnHCe+wMqBFFqnmmt+GzmyU1WPVp2o0Z3Hpkg2QXJAEMlDFgNgEBTd1H&#10;VTW49piCo/YRzHAOyLeq22UZJAE1qP5eXedxs2vrjIG72c6Suv/v1G2bYGCe1WN4OS85rhaD56Qa&#10;/vuIzImcfKWeR1t1fa9BLNyXuvw2tenOnPH4b7bJBLnF2tOv7ScEi3J6rnhfVJd+3+731lfqdijc&#10;6sy6yfHxzWUbrT0iIoo0DJQQkTf4keusv+Fry2mKizd9VHMHSRJVQwbIShwwEDRA5kNL1cbigIPH&#10;KhcKbof7sXmk1LugLojz8W0YIGQV+MFx51Sd7IILvnIP5PIqZQN/TXVOc0KaeFbchWaJIpXHX/zV&#10;QDan6Tc+TbsxA3SPrAE14M1xmV4zKH7X2kvn8Z1X932t2bS9m9NAH8zje9QyUvflDnC4/d6jR49L&#10;crp/dR5Kmk2/de/e/R6zmSVfghkmWIJgupP73Lnfl3tNny08tuu+S6nPiV/BEvO5ck+58enxiYgo&#10;cjFQQkThhIDDY9ZmOgRJnAESN6zG8pRqzswSBC16WJvp3MGLrFalOd/04B4cISjjjft4MOqTuAsf&#10;fm/6UOtiesA5ze7cu88xUUTC4Fp17hoUXot1muwLj7oWJvjgjTugucD0OVL3myl4YzZtHvftvn4O&#10;PJ6Huu0FZtMrdfkBs+kX9ZwrmM08pZ6vx3+b1fPAUsxOzmmGCAL589/P9abX1H03N5s+cX+u1HP9&#10;zs/HJyKiCMRACRGFE4qIOrMZkCmS3UDdhmCJO1XbPVVmvultrUzv5rzdp6o5f5A7gwhOjUxvW2r6&#10;3Khuets204ear9NuIKsCu0SRCHV6nNxBDlsn09uyXO1GcWaSYVCc3XU9mMwJj+ANptuYHsEaj4Kp&#10;OWVaOJ06depDs6mpwbvPq/FkR93PL2bT1tnUAslTXgJXyPxIzxByv16cV1+buq0zEwWqmN5X7utz&#10;Og0RUQxgoISIvEFBz7YBtHWq+cMd3Jhpel+4V2Zxp5q765RklVHivB3uE8ESW1YZFM6aJ8GqJeKe&#10;FuBLwCi33Kv9+HP+iSKalyyErKbfuDM5vE67AXUfHplf/mYOqPvOKpPDPW1xp+l94k9QxR/du3d/&#10;SXXu1VkGTp06dYtq0xBoyGFKUzC5M4TaofcyVeZcddl4X5u6vj/L+XoTb3obs0mIiGIAAyVE5A0y&#10;NrDSgb8Nt/OHuzbIr6b3BR4LAR0n54AHgQbn9Bxn5oTNOa8cf33GfToDMMigcM89B+d0nWDUJwHU&#10;Sslr7totHnUOvHCfb6KI5cv0Gwzy1THnqiPZTbsJBud/kyCYQQZ3tkqOBV19oc5JpqKs6pxVVe0G&#10;BBoKFCiwcdq0ab9hBRn1mB4FaoMpqyCTeg5lzSYREVHQMFBCROHkkcau+JuZkVNgxhnEwGO5gxHO&#10;qTWfmB736fyLsnuwgSwM5xSUYNQncXNPGQiV600PWf4V3cGfmglEkSDb6TdqkO2uW+LzVJoAHTa9&#10;zd9pHlnyEkgIpLh2Jj169HhS3fezZjcrqPHSWZ3PQdOmTdsfjuk5Dljy+KdAm7p9Xk17JCKiCMZA&#10;CRFFM/yodXIXRHUHMeqZ3uacWuPMJHHWN3FP6XEPPoJRnyQc3Kv9OKccZWWGaswqoaihBr45Tb/x&#10;edpNkNQyvS1o0zTUa6tjNrUePXoELbBpgiU4V8g6c0/FcUPNj4HIMLF285Z6nuvV803IRfO6VDER&#10;EeUvDJQQUTTbb3qbuyCqO4jhzA5xZoZg8O/MZnEGTZCJ4qxv4pyP7r5dNEEhXSd3zRdvkG2D1SUY&#10;LKGooAa9mabfFChQQGdShWHaDZQwfSi4i5IGFc4llvNVrfSpU6euU4cwJecrnDd9hcw6o4aJ2Q4F&#10;f2tiERER+YyBEiKKZu5lHN1p8whiOGsCOFdGuMH04LFihILbOYMBzuv6s0pMoGqbPpSwDLMNrzWn&#10;aUw2XK+FtUkUFdzTby7B/wUy7SbNmpqRzt9AgDvrQ9GD/R6u7A91Pb9WrXEXNM0meBEUCCh17979&#10;HgRO1HOvph6vjWqTzMVOPU2fa+5zYoJg4A6YVDR9XnHXnQlKbRgiIgovBkqIKJqdYfrsOIMZzuKl&#10;zik13mqCOAcuzus6p6sELW3exV27JdjKqeZ8Taw9QjFLDeDd02ns6TaBTLtxD4rdmVlZMsEMjyWA&#10;HYN98Mh8mTZt2sNmM0cFChTQwR9bXFzcKrOZJ/A6VOutNt2FX4Py3zJ3IEhJP1fmHKZPB1KvvWqw&#10;Ctn6aL3pNfX4F5hNIiKKYgyUEFE4ZVto0QfO1Wdgu+md3HVK8Bioz2H/gMfAx9tSvM7lhe1CsO7n&#10;96Ppg8FdbyWUWpre5su0G6KoZAbSziBEKazOoga0fk+7cQdT1H10dNU8yVKBAgX6mE2bO4PF47+H&#10;6rHc9ZGypK57rdm0LTB9njp16tSrZlND0MJs5oq6nyvNpqZe7wqzqan95WbTFsopP26zTG8710tg&#10;Jyunm56IiCIMAyVEFE7u4EAn0/vCvfoMAh7e6oW465Q0VM35V+Cs/orsXl4Yt8Ftbf5MV/GFu96K&#10;v0EjfzhX+8nqvBHFEndQ9hbTa2ogbq96lS0EU9Sg3PnfrVIFChQYY7azZLJD3EuNe6wMY4IMzsyI&#10;83xZblddZ5ozIKGe39bu3bu/ZHZzxd/MDHV+NplNDc/FbAYMgSj1+tyBB/eqOliePh2uH0hWia9B&#10;LycE4lyfCQTFns/uvvDcVFugnqdzWicREUUQBkqIKJymm97WXzVMC/FFP9Pbsgp4uOuUoDaH86+v&#10;7ufg5LxP/IXSWdcj2PVJ3H9ddgZlgs252o8v0w2IopoayLozQTwyHdyX5+BN09s6Y4WXrAbGZqlc&#10;j5VU1ONNN5ku6RBkUMc9slrU88Ryu16X2sXjmSCJx2Bb7Qdzad7Xsnttbur5uDM5nP/tDYh6PVht&#10;yzll6Sf3uVP7WJXHGZQppW73jj+BDwSzChQo4C270Bfuz8S56vEXqvPxjPM54PzgfKrLvlItPaOJ&#10;iIgiT5zpiSh80kwP4fpOPqLai9amhr++YnWT3HK+NvD2+mar5qwdMla1AdZmlvCXWffSk5gek1Vm&#10;xBuqIQgD+1SzM1GwXdba9ApZK84Ub/zot6fsXKEalsoMFkztcQ4qMHBzBjRyggyUhdamltV76L5e&#10;U9V8GRzYASydRTN9+vRb9V42vvrqq86bNm3SK4xAo0aN3rzoootynK704Ycf3vzPP/+kB6UuvfTS&#10;p+vVq7fF7FI+dcMNN3grFuozNUD9TXXnWnsefu/evXtds+0TE7wYaO2lS1WDdUwB2YgdNRCuoPYb&#10;q949/eT3U6dOdXBnX9hMpoHHIBpBAHVslep3mUO11H4z1btXuvkKBVbNdjoM0NX1x5tdO9jgrLfk&#10;lbpdirodiqjitc1WbVpWU5SSk5O7IpNCbTrP8SPO7BZ13jz+TcDzUPc/zVsGjHnOyMTxeM/Ubdq4&#10;AyXgfo2grovzNiq7DBt1O2TtdDSvU9R1Pf6dcpwDTd3n7erxM9V1UtfL9L75S933JHXfqPVC+Vsk&#10;/C4kyvf45SMKv/weKHEP3AHBkqdU8za1BZkk+DHunHbznGqDrE2vEHBItjY9+BKU2aCat4KE5VUL&#10;5tQbcD5WTkEcN18DJc+q9oS16ddj4P4xUL1HNV8DRO4gmK9BmdycByKvsghuwOtqcIzPtV/UwHii&#10;GhjnGDB0QmBAtW5ZBUkAGQjqfif5O+hW94ssFa91TdxBBDwPPwMl6dRtPYI2aruC6rBSlzugkekx&#10;3IESl9/VbQ5gQ90nVgfKtNyxuvxZdZ8e2TlO6vmi9kymfwvcz1lBbZBz1DGP1waBBkrwvhUoUAD/&#10;3fUWjPMGSysfVPednhGk9hkoIWCghCgCcOoNEYUb5pbfaW2mQ/YHVhKYqhqCOGjICsEAGinOziAJ&#10;aoV4FBD0wl2nxDbT9NnxNsUm2PVJbM7Hwmt01zQIBudACufXHwheIJMHARAEn7KbJoX3zBkkwTnz&#10;JUiCLB5nYMrf50jklbvQqE0NTgOafoYBLQbNqvlSiBm1R15H4CC7IAngcnW9S9T9PqtajjU+cB08&#10;D3Ubn4u/5oYa2CNDprPqb0XDtmqZgiSqdTO7vsJ0lfPQ1LbfQRLA5bie2kyv9QLu56zaDeZxggbv&#10;GzKF1ONnN53Tfr+e7W5l/hy2jhIRUaRhlJIo/PJ7RonN/Rx8ged5k2q+BC2Wqeb866avmQrepvnk&#10;lMESKPdj+TP9xpeMEvdUIn+mD3nL/AE8zrfWpnapaliNyBnMgraqeRRczIJzmhQkqcZgCQXF1KlT&#10;8Z1KD8SpwfJOM2DNFUw7UfeFlVlqqVZCH7SsVsd/UY8RcHHVadOmPawG1g3UZrx1RDuo2kZ1/Ius&#10;psI4mednZ5LBH74EVkx2C7JRMIXOl0wJTNH5WN2316wIL1NvkDnjsWyym7oOgkVD1X36vIy5ep8v&#10;NK/X12AzVkWag2CaO5Dl/syo5/NcTufcPH53dd3Gatf+PPyhjqU4Pwvqenraj7Wnzc4pGET5AjNK&#10;iCIAv3xE4cdASQYMxvEj0ZmJ4A2CHI+rNk7v+cY55QT8CULsVc058A92fRIn91QfbPuyKo0vgRJM&#10;W3IWHfTn85ZVoCQneK8wvcmXYAcyVJBJZJ9rTrshihAY/KsOK5NVUc0ZtAEdEDp16tSH7kCDkztQ&#10;Yk9zMcEgBLKd/+3LFFjwl5kOc726bwSa3EEs1ITCf29m9fBS84QojBgoIYoA/PIRhV8k/IOIgIFz&#10;rj1SyYORMYEpGk6+Bl+Q+YBgSXPVzsABA5kLa1QLJEhhB2FsqFfg6/0gkIRMCZuvWSyBcAetHlVt&#10;uLWZLZwz5+28vYfOrBp/AkU2PAaCLbidO2PEGwRr8Px9XUki0NdORFEgq0AJEXlgoIQoAvDLRxR+&#10;/AeRnLxlVSC44UtWSXZwv7utTS23U1oQeLpANSx9iRV7bHieCIwsMb2vvL1uFHQMVUCKiPIYAyVE&#10;PuHvQqIIwGKuRESRBYGBF6xNDYGDh6zNXGlvettc0wcK9UaQ7YFpNcgUshv2MSXKnyAJ9FHNmaWC&#10;c8AgCRERERHlOQZKiIgiDwIQmD9vQ3FTZHDkxjWmh1Ct2hMo97QhZJNMsDaJiIiIiPIWAyVEFG4I&#10;ANgtWDDwtu8T29HIWTMGJqmW3XK8OXGucOHz6hF5AK/J/Xx6qsZsEiIiIiIKCwZKiCicEMTASip2&#10;yw0ERVBzA3N7sQSufZ/Yxqo1WHY2mMGYUMPUFixDbMNqEGOsTb+5l8jM7bSbYBqmmnPZZhSZDdWK&#10;QkREREREOWKghIjCKadlgH2FIAiCIs6sCSfUvsD0FVwHywRHi1dVc07BwevDa/VXF9MD7i+3hWGD&#10;BSvo4H2xYcrNXdYmEcWatLS0n5zNHCYiIiIiygQZEHbLT5DdgUyP3L5+BA6c9+FLCyTYEC7IunGf&#10;J3+X9cXrxVLNaAhORAK8BudrQoumjB8iIqJQcP67SERhwiWniMLP+Q9hrH4nUYeivmqlVGuk2vWq&#10;Oadb2Px9/Rj0v2ltpkPGxEuqrdV7Ig1Ve1g1TF1xaqsaprdEAwQV3DVLHlXN35VlIoW7eCugBktu&#10;lismIiKKBfnhdyEREVGO8sNfDpAp4HydWTV/IPjizrTILlPEnXmyQTUiIiKiSOL8rUJEYcIoJVH4&#10;Of8hjNXvJAIlvhRr9ef1I8si2drUkElS29r0CoGVH1VzZpZcoRoLhxLFimFSTU7J+WZP1PZ+GSrz&#10;zJ7vfLmfwdJcCkgts2cZLB+ZLSJy4vfFH/nhdyFRxOOXjyj88sM/iGer1s3a9HCHas7AhT+vH/U2&#10;nMVgk1TLaeqGe6rOWNUGWJtEFPWGynXqv6gzzB7+6/q9OuZ/7Rtf7mewvKz+i/Wg2bMM8fLfMPcA&#10;8ZRsVPf1s9kjij74fjj5EvDw9ftCwEAJUQTgqjdElBewyspwLy0301/cK+b4suSt+zr+FkUlIvLX&#10;jTroYjfsE0Uz5+fZ+kwTEcUcBkqIKBq5/0KcotoeazNbCNhgCVoblg1GtgsREREREZHGQAkRRSOs&#10;ZOOE+iS+Wmp6W2XTExH5Y6tgSo6zEVFW+H0hoqjCQAkRRaPSprf5M98fWSVOF5ieiMh3Q2Wkrlvi&#10;bETkHb8vRBRlGCghomjU3PSB2GR6IiIiIiKiTBgoIaJodIbpgyE3QRciIiIiIooxXHKKKPzy8zJw&#10;7iV+fX397tvdqdo4azNHj6j2orWpzVGto7VJRFEtL5cHHibV5JScb/aw7O9+dZ15Zi9jCdVTcr36&#10;L1t3vQ1pMk0KyIdmz5OvSwc7l2ctIEvlKdli9rAMazt1LGN6oi9Lt4L7duDrbW3u+3A/N3CeN/c5&#10;C4T7fXA/Z+e58ufxMr+/Ob83viwF7TxHgbw33s5pIPw9L87X5l7pJs7r8v8W+zXm9H2xxdJnKHBc&#10;HpgoAvDLRxR+DJRkCDRQ0la1RdZmjhgoIYpVGNDkVaAkp+sMUUf8lSavqPt4yOx5Giz3qf/vq/4r&#10;6S5mjdutVf8/XU6TifKfJKvrXGhdoAzx8t9VDHpFuqhLWqvbNlR9NesCL9L0IPUH1Yar55ZToGCR&#10;x2NjAG0POrN+/qnqMcar5/6azwEADGz/k3vV1g1ZPPfZ6j7nqOc70uN9yOnzgPMSJ/3U9Tplcb+A&#10;+16sz7X7+Q6Wl9XtHjR7nu8nLvP+fHF/uJ7n4Du714jXgXfW3wF7dp8hy2x12dvqepkDOO7X5iv7&#10;8+frdzPaP0PBwUAJUQTg1BsiIiKiSIXBuzV4HOFlgGjB8Tg1fDspa1SfMcjM2o36+ggSZx0QsOBy&#10;ZMTEyU/qeWCw7x8MkAfLX+r2WT3/Uur4g2rQOksPXnOC+/tPDVZxm6yfO17XCDXA3W/2czZYnla3&#10;+Ult3ZHN/QLuG+f6L3UbDNyzhwyJwfp9yer54v7metwXboPzkdVt8B67b5Md6zlk9x7YOqoh+gx1&#10;3ak+vRd5JVo+Q0QUUxilJAo/ZpRk8PX1hyujpIdqzsf1ptgZZ5zRbPTo0WubNGnCH1hEeWjKhik1&#10;Xlz5YqLZlVola+36/PLPvzK7PvPlfnK6TvxH8beaTZ91rNpx7UstX1pmduXzzZ9X/r+f/y/x2Klj&#10;hcwhv62+bvUks5nu4R8fbjF76+zsBsxZuuisi34fc+EYZJhkctXXV3XeeGBjBbMr55U/b+NPu3/K&#10;mIqSg4pFK/4774p5n5rdTIavHN5g8obJGVMk/JTV5yHQ8+F+v9z3U/+M+tv+TP2zgi/vX5ECRU6M&#10;bD1y9t5je4v4+p7bt2lzVps98fHxvc1hTwimYMDvL3fmRLgySjBVzTl1LSfIrhoqjcxeZoGeDxsz&#10;SojyDX75iMKPgZIMgQZKHlVtuLWZo9wESjaqVtPazN7ll18ur7zyitkjorwwd9tceWDJA2ZPpFm5&#10;ZvLeJe+ZPd/5cj++PtbLq16Wd9e/a/ZEbqlzizzU2PvsGqe/j/wt/Rf1lw2pG8wRCx7ngooXyDml&#10;ztH7fx/+W/488Kcs+nuRvo3b6utWm60MzuekBtnSpGwTfX/tq7TXx2Ddv+vk139/lU82fSLL9yw3&#10;Ry3TL5uOIIDZy3DzgpszXdcJz71x2cZ6e+eRnbJo5yI5eOKg3rc90vgR6VWnl9nLsGTXErl/yf2Z&#10;rt+xakd9n2edfpbe/yP1D9283bcv7yPgPnGOr615rTliXe+HnT94nGf3e+l+r51KFCohTcs1lXNK&#10;Wu/b9zu/z/Te4r1YsWdF+vP25TZ4ri+1fAmbkzIFS9zBCbBr5Din1yDjJE6uV1t3WAeMrKaCuaeV&#10;eZve5RZooMQNt1MfB2tHqqrrdlJ9KWvXSJP71X2PNHsZrNeJ1+2+/jT1/0vUebGm7ZzSWSsNsrhv&#10;BkqI8gl++YjCj4GSDOEIlDyn2iBrM0f1VGtlbXqXkJDwckpKSrkBAwbIoCHPmKMUiL07t+m+bMUq&#10;uqfA5Zdz+eWfX8gds28xeyItzmopn3adZfZ8l9X9HDmYKkcOHZBixUvKt7u+8+mx/u+Hp2TcijFm&#10;T6Rf07vk6QuGmb2sPfrd/TJlbcagu2ThkjLkwuekR/2bzJHM3M8btg3Ya7YyjF85VvdXnHOVVC6R&#10;82ei/9d95PMNn5g9kZ4Nb5EXL878R/lrPu4ky/7+0exlwPV7NrhV4s9sYo6IPpcbd6+XAd/fJev3&#10;/26OitQtU0++TcqcsHJp8gXy275fzZ51vaFtn5e2VS82RzJzn3tv75H7tT3U4jG5vwX+mcjaiGXD&#10;ZdzKMXJjg5s93kv349nw+u8976FM5xr38/KyF8yeJ19vg8/FD1da5ys+Pj7j31CrBgeml9hTS1LV&#10;9m0eARK3zIGEVCkojTLV/QhPoOQtdZtx6jaedXKs14lpShkZQVlllVhToDyvJ3Kfum7WtV4y151h&#10;oIQon+CXjyj8GCjJ4Ovrf1a1J6xNLTeBEn9um6OkpKRNycnJNQbec68MG575D1rkuy3r1+i+Wp2s&#10;s6jJN/nlXH7+20dy8ycZC3C0qnKhzO7l66y8DFndT+reXbJ/zy4pXa6CLPhnoU+P9eS3D8nopRnZ&#10;ZXef/6A8c2n2pT5W/v2zXDzpPLNnGd15gvRsfJvZy9oZL3j+Z/TfxzzHtIFwP5+sXmvHyW1kyTb8&#10;wd9Sr3xDeaHdSLmkZjtzJIN9Lrek/S2dP87IZAH3cx67bKQ8/s39Zk+kZJFSMjNpvjQ5K/vV3X35&#10;PFQbUVoOHEs1e76fL5yT1btWeLwn7vcaz3NM53fkqroZi6a4NRxTXbYdyIhDBHKbV1u9qrOBPAIl&#10;7gG+syhqdjIHBgbLUPk/s2fJy0CJb8EMFOFFfZkM7ueUecoNCsAmqvvNvkCxr887uPLz70KiiMFi&#10;rkQUjXJT++NS09tYR4SIIsrsDTPNlqVr/e4+BUlCxR2QWLs783Qeb55oO9RrkMSpUfnGOqDihACH&#10;0zcbMUMywxNthuYYJPGVM0jiDzx+Tu/JLU1uzzbgAfXP9Hztz182wu/bZOEG02PYPU18CZIAVo5x&#10;wspI4VRAB2qyX90HwQ4roJIBAQ6nOI8/yuCc4H6zD5IQUb7GQAkRRSPrz+MZ3MGP7JQzvc3zxxUR&#10;UZh98ut0s2W5tNblZivvIWjhDlwEGlzIyhlFzjBbmSFzYt6fSD7McFW97AMJuYFMkbzkDhJtS91q&#10;trLmvs3KPSvNloEggedqLl+bPmeYZmMtCW3B8tHR4V/TZ2athONZi+w0HwNHRJRvMZ2LKPzyc4pl&#10;oFNvzlbtD2tTw3ZtazNH7rzq8qrtsTZzL79MvRnwpfcFFoLpUOo+3RcvVUb3FLhoP5dX1Llarjj3&#10;GrOXNV+mWvgiq/vJq6k3uZk+E8htF2yaJz9u/UF+2/OLbFcDdWSM5BQM8Xa/7qk37107I8vsCOe5&#10;fHrpUzJpxVvmEs/b5eY99eW2rd5uJL/uzoiXIwgxrst7AWWsBPJeB+M2dlHZ9Kk33qbPFPDjjwKn&#10;ZKi6fUaAxD2NJS+n3vg6ZWiIjFP/n1GM1nm73Eyf4dQbonyLXz6i8MvP/yAGGigBlP63lgKwNFXN&#10;9We1TDqr9qW1qaWo1sLaDI78Eij5IPOKo0HHYq7BE+3nMr5CU4mviK949mIhUJLb1+BPoOTFRf8n&#10;761826Peha+CGSgZvmK4xzly3i6QQILNl3OJc/D8osFmL0O7szvKZbU6SP0zG+U4fcgWMYGSIYKK&#10;tb6u5pazaAiUZFeTJXPgyPtqPt4wUEKUb/HLRxR+DJRk8Of1uwu6YhmHAdZmlt5Qrb+1qQW1kCuw&#10;mGvwsJhr8LCYq39iPVCCDJLH5t3nkUnhr1gJlCBIdN20TtmeCxRYbVg+XhKqtJLrG9yYZbZJxARK&#10;clpi118MlDBQQpQPsUYJEUUrz0n8VgAkY+3JzPDDxhkkgYwfP0RE+QACA70+uc5rYADTTm5teoce&#10;rCNYgfbdrT9lm5US7aqUrCYfdZ+Vqe6HE6YhIQCE4ARW/0FAKK9rmeQKCp1igB9oIyLKhxgoIaJo&#10;hWk206zNdPNV62FtesCxz63NdMhA+dPaJCLKH5769uFM9UcQHEFAZEnfNTKy4zid0YCMDrRgrS4T&#10;yRAswWvHijPZBUxsCJp0SU7UmTlRwVo5pk3AjYgoH2KghIjyAoqvPuKluQuwertOdj/SMPXGqlJp&#10;QaXKZNX2qoZpPWjYxjFnFUvc5ilrk4hiRY3StcyWxTkNxB/bUj1rdpQoUtJsRb+P13nGlxEcQHAk&#10;PwREctK/xX06YLL2rr9kdOcJOrMG03W8QbDphYVDzB4REcUaBkqIKC9UVu1FL81ZjBW8XecC1bKC&#10;jJBE1ZzBEkBQBLVP0NzLfOC6uE3QVrohosjgbbAfSKHS3/asM1sWX7IMguW8yuebLQtWoAkW1Oxw&#10;wutCcCCS1SvfwGxZclNXxVfIMOnZ+DadWYOaJph6hMCJ+3OAQFyEZpV4rjF8ymOp4PzoF9NbnCv6&#10;EBFlgYESIop2mIKToNocvZc9XAfXzWl1HCKKUu4MgM9/zbkOpNuSrZ6ZKO7BeihhkI7ioTZkLoRq&#10;MH5GkTPMVuSqWqq62bL8uO0Hs5W3EDhBLRO8P07r/rEKJUcYz8CA+lqYPr/6y/S27P4AQ0SkMVBC&#10;RHnhgGoIUgTS3D9wvEFmCZZCxPqhWMkGueX27bF9p2rIXsF1WJeEKIYl1rrcbFk++9W/ms3IunBn&#10;LSTWam+28kbLKp7juE9//dBshUcgWTnBgqV53YGjKaveMXt5C0GS9ud0MnuWbQc8kzcihGc0KU46&#10;ybB8nFUyVBBpdBbmKSWD5TazTUTkFQMlRJQXkMGBIEUgbapqvsLjYLlfFG+1b4/tcaoxQEKUD3Ss&#10;3cVsWTA94sVF/2f2soeAwOPz7jd7lq71u2fKIvBHycIZg3xfXVPverNlmbTirRyzSvDcb/vMWy3r&#10;DN5quOS0egsCR63eDu+y0tfV93xdzy8ckmPwBq/ruYWDzZ53uA9/g0AlCnvWq6lSsqrZiiAIDKSJ&#10;84WVkpPypNn2j/cAi2c14Ojg/i0xJMfg0WBpLqfU2SSifImBEiIiIooZqFOCIpxOzy8arIMI2Q2K&#10;kaVw+XsXelwHmQz3tkRN6cDVP9OzHIIvNTYwzcMdnMGSvmOXjTR7GRAQePLbh3Qww12o1Q3nxl1n&#10;o9/MmzPVLgEEZnDObv6kW6ZVcvJa76b9zJYF79F10zpl+7yxjG9O5/qn7Uv1e+5PhkrKtiVmy1L/&#10;zPAGkbLxqultd6iBv+8FaRBEGCKz5D+51xzJkCaehXMGSzuzFbnS9B9MMsSp1/efen1D5TpzJANe&#10;z2CZqq7zE+uZEOVfDJQQERFRTEERTndAAEGEhmOqS8fJbXRgwW7dpnfSx+/+qk+mQMoTbYbmejUY&#10;d3HWeX/OznJg7szueL7dCLNlQbDi8W/ul2ojSuvXgIbnjYDA6KWv+BzMeKKt5x/IEUxAMMQ+N/b9&#10;XjO1fXrgxTn1JRy8Bb+8PW+cG+fz9gXec7z3uD0CUdkF0/B5ca6khM8YpgZFpKEyUtLEs9hOnIyQ&#10;ITJOZ0pkBZfhOicFxVeQlZlZnLgjUN6zM7J7nLw2VH5W5+MVs2dBECRNZqjn+Zdqi3QbIvvV8bmq&#10;dTfXIqJ8ioESIiIiijkovNnu7MzjPAx0EViwGwIX7sExAgNYNjcYK8IgMwTTd5wwMEeAxg7WIAMC&#10;g/wPf/nAXEPkqrrX6efghoAIXgOa+3nf2vQOs5U13K/7+QDuy9v9Ihgw+Vr/C+IGG4JfOT1vZ7AI&#10;76G362cFt0cgyg682O8Nmh2EwefFyR10ijinSZKkZQpq3CHIlLACAy+nN2SPIGCAy3AdTNfJSubs&#10;jAvlP/neBGHs+1xj7ityDJWH1HPPHEVDdgleA5rn6071en0iyhcYKCEiIqKYgwDFjBtm6WVd/akx&#10;gsH1zKT5QV02F9N33FkZCNDYwRpkQHjLCMFz8OX543Jcb2RHz/GrO6vG9s7VU+XxNkOzzRTBZcji&#10;QMApUrIm8LzxnLJ73oCVjxDccdd6qeeaBpUVBE3s9wbNWxAGQSwEnSLaU7JFTpNOarDvmVkCVmDg&#10;wfSG7BEEDHyB7AyRt6wdw7otgjD2fUbmlJWh0kOdD0S8sk/BwjlLk+vUSMmzknLmbBoiilEMlBAR&#10;EVHMQr2PtXf9JZ/2mKuDAwiEYCDtbBh8Y+CL62Ew7st0m1JFSnvcR3aDcNwfBu5ZBS6yYz9/BEKQ&#10;MeJ8TDxvHMfluJ5bdsv/PtrmaVnSd40+J8i8se8T5wfnApchi8MO0jgfF80bnAPndXCOfIGCqL7e&#10;Ds8Jzw3P0fle4jXgfOB9nt1rkdfgjrsQKwIduD7uJ6fgiw2PhffSWyDN/Tp8KfQajNtULFbRXOIF&#10;giVDpY0a9N+vWtbzijxZmRRx0k1nYXgzRPqp63im2GTnlOxX10fwwWpZBRxw3Hk93M43W32+HV5T&#10;QWmkrodzMi39NiKzVf+Kau31ObNWy/GUplfxI6J8IM70RBQ+aaYHfiejXFJS0qbk5OQaA++5V4YN&#10;z1x4kXy3ZT2myItUqxOxxRKjBs9lcKTu3SX79+yS0uUqSKmyFcxR/6A+Scr2H+XXfzLGiQlVWunB&#10;7wXVLspVTRRMQ8HUERsCK+4sk0gRjHOZE5xrTHOyIajkLaBkQ3HYpdsWy/YDW2V7asayv5VLVZW6&#10;5RpIy6oXRGRNEvv7HR8fn/NvCKvw6gXq10YV9esjI3IXJwfU/lopIIvVdXyfa2XVIemibt9a3d6O&#10;ROHkbfX7viIRlhGOkwlmD7/Y+shQCfX61PxdSBQB+OUjCj/+gxhDGCgJHg7ug4fnMjjyYnCfGyhG&#10;ijobtpwCA+GUF+cStV+chV2ReePPNKxo4VeghPxjrX6TUeymoFTXWTqhxd+FRBGAU2+IiIiIIpBz&#10;FZycIJtk9NKMFWExlSRSgySBwOtzFpnNCZYJdgZJMDUnFoMk5AeszONtdZ6sIPvGc/Wb2XkQJCGi&#10;CMFACREREVEEwtK/WHHlxUX/pwf+3iB4gEySy9+70COQcEuT281WbPhp+1Jp9XYjvVoQXm9WQSQc&#10;x0o1vT7xLLR6c5O+ZovyrVNyvl722Frh5z7VvM9zw3Gs3BPnmjYUJ2+bLSLKB5jORRR+TLGMIZx6&#10;EzycLhI8PJfBkddTb854IfM/CSgIaxdp/ffYv/Lr7sw1MXEdrFYTyRkU/p5L1A+5+ZNuZi8Dipna&#10;tqT+5TXrBMVaUaQ3VnHqjY+GynXqF9cMs5fBKuRqq65+iWX+4qDoK1bMyRv8XUgUAZhRQkRERBQl&#10;EBjBcrVo0RokCSb7XKDlxyAJBYG1VLLdwh0kIaIIwUAJERERUQTydclawHWxPG6sBkl8XWrYhnOA&#10;JYQZJKF0vi81bMFyylhCmEESonyJ6VxE4ccUyxjCqTfBw+kiwcNzGRzhWPUGtUnW/bNGth3YqjNI&#10;Dh47YC4RKVGkpM4gqVe+QdQVbg30XGIKzrp/1sqB46mSsm2JOWrBMr6VS1bVhVsjcRnfUOHUGz9h&#10;Cs4pvTQyIpGt9LEM1tLGKNw6VLwXBgo9/i4kigD88hGFH/9BjCEMlAQPB/fBw3MZHOEIlMQqnsvg&#10;YaAk5vB3IVEE4NQbIiIiIiIiIiKDgRIiIiIiIiIiIoOBEiIiIiIiIiIig4ESIiIiIiIiIiKDgRIi&#10;IiIiIiIiIoOBEiIiIiIiIiIig0tOEYUfl4GLHj1U62BtelejRo1umzdvLtGnT18Z9PQQc5QCcSh1&#10;n+6Llyqjewocz2VwnDh+VI4fPSKFixaTQoWLmqMUCJ7L4LG/31weOGbwdyFRBOCXjyj8+A9i9Nio&#10;Wk1rM3uJiYkyatQos0dERBRaDJTEDP4uJIoA/PIRhR//QYwe9VRrZW16l5CQ8HJKSkq5AQMGyKAh&#10;z5ijFIi9O7fpvmzFKrqnwPFcBseRg6ly5NABKVa8pBQrUcocpUDwXAaP/f1moCRm8HchUQTgl48o&#10;/PgPYgxJSkralJycXGPgPffKsOEjzVEKxJb1a3RfrU4j3VPgeC6DI3XvLtm/Z5eULldBSpWtYI5S&#10;IHgug8f+fjNQEjP4u5AoArCYKxERERERERGRwUAJEREREREREZHBQAkRERERERERkcFACRERERER&#10;ERGRwUAJEREREREREZHBQAkRERERERERkcFACRERERERERGRwUAJEREREREREZHBQAkRERERERER&#10;kcFACRERERERERGRwUAJEREREREREZHBQAkRERERERERkcFACRERERERERGRwUAJEREREREREZHB&#10;QAkRERERERERkcFACRHFoiaqtXE0IiIiIiIinzBQQkSxoodqU1VLU22FagsdDceWqdZPtXKqERER&#10;ERERecVACRFFO2SPIAiSrFp3HMhCgmpvqvajaswyISIiIiIirxgoIaJohiDJfNUQBHH6Q7U5pu3D&#10;AYdzVEOWCTJQiIiIiIiIPDBQQkTRClNoECQpo/csCIw0Va22ah1NK6taW9VSVHN6Q7WzrU0iIiIi&#10;IiILAyVEFK2GqeYOkiAwslLveVqkGi5zBktw24esTSIiIiIiIgsDJUQUrdxTZwaYPit7VLvf2kzH&#10;6TdEREREROSBgRIiikaoTeLMJkEdkj+tzWwhs8QJ98HpN0RERERElI6BEiKKRiVNb9tr+kBUNj0R&#10;EREREREDJUQUE7CSDYq7BsKdZUJERERERPkYAyVEFI28BTf6mD477mk27pVwiIiIiIgon2OghIii&#10;1VjT215UrZ+1maVupre9YnoiIiIiIiKNgRIiilYvq4Yirk5vqjZbtTZ6zxOySR6zNjUsJzzV2iQi&#10;IiIiIrIwUEJE0Qqr3CSq5g6WdFBtoWoImHTGAQVBkmmq2SvlYMrNTdYmERERERFRBgZKiCiarVSt&#10;jmrIDnFDwORL1TaohsBIgmqA63ZUbY/eIyIiIiIicmCghIiiHQIek1RzZ5bYsCKOM5NkgGoMkhAR&#10;ERERkVcMlBBRNMOSwJhik6wagiEIliSphkKv3gInyCr5Q7VH9B4REREREZFLnOmJKHzSTA/8TvrO&#10;DpLYU2oQGEHNEkzHsfVQ7VbVMA3HDcEUZJf4A/fn7b7S1ahRo9vmzZtL9OnTVwY9PcQcpUAcSrVi&#10;XcVL2QlBFCiey+A4cfyoHD96RAoXLSaFChc1RykQPJfBY3+/4+Pj+RsiNvB3IVEE4JePKPz4D2Jg&#10;sGJNd2tTa6vaImszE6yCg+k5mIbj5G+wZKNqNa3N7CUmJsqoUaPMHhERUWgxUBIz+LuQKALwy0cU&#10;fvwH0X8IfGBlG5tdoDU7yEAZplp/vZchuwCLWz3VWlmb3iUkJLyckpJSbsCAATJoyDPmKAVi785t&#10;ui9bsYruKXA8l8Fx5GCqHDl0QIoVLynFSpQyRykQPJfBY3+/GSiJGfxdSBQB+OUjCj/+g+i/N1Rz&#10;BjxQlwQZJr7AKjjOzJJApuBkKSkpaVNycnKNgffcK8OGjzRHKRBb1q/RfbU6jXRPgeO5DI7Uvbtk&#10;/55dUrpcBSlVtoI5SoHguQwe+/vNQEnM4O9CogjAYq5EFI0uN71tq+l98ZbpbWebnoiIiIiIiIES&#10;IopK7loj/vjB9LZsi7MSEREREVH+wkAJEeV3WC6YiIiIiIhIY6CEiKJRiultDU3vC/d1UbOEiIiI&#10;iIhIY6CEiKLRMtPbHja9L641ve0T0xMRERERETFQQkRR6QPT21CzBCvh5KSHau6aJHNNT0RERERE&#10;xEAJEUWlRarNsTbTYblgBEvK6b3M+qmWbG2me1S1P61NIiIiIiIiBkqIKHoNUG2ftZkOwZL1qk1V&#10;7RHTEDzZq9qbqjkh0DLc2iQiIiIiIrIwUEJE0QqZIImquQu7llGtu2ovmobgCY45jVXtJmuTiIiI&#10;iIgoAwMlRBTNVqrWUTVMoXFnl3iDpYCvUA3ZKHtwgIiIiIiIyImBEiKKdgh4YApNWdUQBEHQBNNq&#10;7DbNHGuqWm3VvlKNiIiIiIjIKwZKiCiWIAiCoAmyTOyGlW5wDNknRERERERE2WKghIiIiIiIiIjI&#10;YKCEiIiIiIiIiMhgoISIiIiIiIiIyGCghIiIiIiIiIjIYKCEiIiIiIiIiMhgoISIiIiIiIiIyGCg&#10;hIiIiIiIiIjIYKCEiIiIiIiIiMhgoISIiIiIiIiIyGCghIiIiIiIiIjIYKCEiIiIiIiIiMhgoISI&#10;iIiIiIiIyGCghIiIiIiIiIjIYKCEiIiIiIiIiMhgoISIiIiIiIiIyGCghIiIiIiIiIjIYKCEiIiI&#10;iIiIiMhgoISIiIiIiIiIyGCghIiIiIiIiIjIYKCEiIiIiIiIiMiIMz0RhU+a6YHfycjWQ7UO1qZ3&#10;NWrU6LZ58+YSffr0lUFPDzFHKRCHUvfpvnipMrqnwPFcBseJ40fl+NEjUrhoMSlUuKg5SoHguQwe&#10;+/sdHx/P3xCxgb8LiSIAv3xE4cd/EKPHRtVqWpvZS0xMlFGjRpk9IiKi0GKgJGbwdyFRBOCXjyj8&#10;+A9i9KinWitr07uEhISXU1JSyg0YMEAGDXnGHKVA7N25TfdlK1bRPQWO5zI4jhxMlSOHDkix4iWl&#10;WIlS5igFgucyeOzvNwMlMYO/C4kiAL98ROHHfxBjSFJS0qbk5OQaA++5V4YNH2mOUiC2rF+j+2p1&#10;GumeAsdzGRype3fJ/j27pHS5ClKqbAVzlALBcxk89vebgZKYwd+FRBGAxVyJiIiIiIiIiAwGSoiI&#10;iIiIiIiIDAZKiIiIiIiIiIgMBkqIiIiIiIiIiAwGSoiIiIiIiIiIDAZKiIiIiIiIiIgMBkqIiIiI&#10;iIiIiAwGSoiIiIiIiIiIDAZKiIiIiIiIiIgMBkqIiIiIiIiIiAwGSoiIiIiIiIiIDAZKiIiIiIiI&#10;iIgMBkqIiIiIiIiIiAwGSoiIiIiIiIiIDAZKiIiIiIiIiIgMBkqIKNaVU62NqxEREREREXnFQAkR&#10;xSIEQ95QbYNqu1Vb6GppqvVTjYiIiIiIyAMDJUQUS5qoNls1BEP6q3aOalkpbXoiIiIiIqJ0DJQQ&#10;UaxAhsgK1TroPSIiIiIiogAwUEJEseBZ1d60Nj2MVe1O1do6WpJqz6n2l2pEREREREQeGCghomjX&#10;Q7UnrM10CJCUV22AauNUW+RoU1UbZHoiIiIiIiIPDJQQUTTDijYo2uqEjBEESPboPSIiIiIiIj8w&#10;UEJE0WyYamWsTe1R1ZgpQkREREREAWOghIii1dmqYWUb2x+qDbc2iYiIiIiIAsNACRFFq/amt71k&#10;eiIiIiIiooAxUEJE0aqv6W0zTE9ERERERBQwBkqIKBqhiGuCtamlqOYu3tpEtTamYZuIiIiIiChH&#10;DJQQUTSqb3rbMtN3Vg3FXNNUW6HaQtOwjWO4DIETIiIiIiIirxgoIaJodIHpbWVVm63al6p1x4Es&#10;4DIETrCkMLJSiIiIiIiIPDBQQkSxAAGQDtamT7BaDgIrREREREREHhgoIaJodKnp3bBE8HOqXaFa&#10;W9OSzLF9qjmhxsmz1iYREREREZGFgRIiigUIkCA4Ulu1Qap9pdoi01CXBMcQGEHRV6cnVDvb2iQi&#10;IiIiIhKJMz0RhQ+KjNr4nfQNps04p9rcqdo4azNbCIogWFJG71keVW24tZmjHqplO8WnRo0a3TZv&#10;3lyiT5++MujpIeYoBeJQqpUEVLyU8+2iQPBcBseJ40fl+NEjUrhoMSlUuKg5SoHguQwe+/sdHx/P&#10;3xCxgb8LiSIAv3xE4cd/EP3nDpRgig2yR3yB6TbIJLHNUa2jtZmjjarVtDazl5iYKKNGjTJ7RERE&#10;ocVASczg70KiCMAvH1H48R9E/7kDJZh2g+k2vsDywFj5xsnX815PtVbWpncJCQkvp6SklBswYIAM&#10;GvKMOUqB2Ltzm+7LVqyiewocz2VwHDmYKkcOHZBixUtKsRKlzFEKBM9l8NjfbwZKYgZ/FxJFAH75&#10;iMKP/yD6D3VHnMsA+zN9polqK6zNdEE770lJSZuSk5NrDLznXhk2fKQ5SoHYsn6N7qvVaaR7ChzP&#10;ZXCk7t0l+/fsktLlKkipshXMUQoEz2Xw2N9vBkpiBn8XEkUAFnMlomj0s+kDsdL0REREREREmTBQ&#10;QkTRaL/pbc1N7wtMvSEiIiIiIvKKgRIiikZLTG+73PSBwNLCREREREREGgMlRBSNMH3GWg/RgjVP&#10;O1ubOepketvXpiciIiIiImKghIii1ljT2+4xfXbKqeYsAgszTU9ERERERMRACRFFrQmmt2G54Ees&#10;zSwNU+0ca1PDtBtflxUmIiIiIqJ8gIESIopWf6r2nLWZ7kXV3lANmSNOZ6uGJYX7670MvmShEBER&#10;ERFRPsJACRFFs1dVS7E20yEYslu1ZarNNj0yR9xTbhBkYTYJERERERF5YKCEiKLZHtU6quYOlkCC&#10;apiOg94NQZJB1iYREREREVEGBkqIKNrZwZJHVXOuhOMNMkvaqsYgCRERERERecVACRHFAgRLhqtW&#10;R7Uk1ZAxMsfREERpqlpt1RapRkRERERE5BUDJUQUSxAwQdFWZIwgy8RuCKKsVI2IiIiIiChbDJQQ&#10;ERERERERERkMlBARERERERERGQyUEBFRxNl56G8Z/ctoeWX1K/Lfqf/MUSIiIiKi0GOghIiIIsbq&#10;nSuk3xe9pMnYWjJu3TiZ9PskuWZqe9lzZLe5BhERERFRaDFQQkREYYWMkS9//1Q6TmkrbSc2k2lr&#10;p+hjl1e9XMoUKSOL/log7d9rLev+WWNuQUREREQUOgyUEBFRQP7avylX7c99G2TsspHSfFwduenj&#10;a2XJ1kVSuugZcn/rx2RV/43ySstXZOqlU6X+mY30ddtNbi2zN8w0j05EREREFBpxpiei8EkzPfA7&#10;GeWSkpI2JScn1xh4z70ybPhIczT2PP7N/TrIESznlqsndybcKzfG3ypFTyuqj21Zb2WQlK1RU/p8&#10;nqSDJKcVOE0evXCwPHzhk/oy8o19LqvVaaR7Ckzq3l2yf88uKV2ugpQqW8EcpUDwXAaP/f2Oj4/n&#10;b4jYwN+FRBGAGSVEROQzTIm55dPrdZAEQYvqpWvmql1Ss53MuGGWLL19ndzW7M70IIlT8cIlZGq3&#10;L3RwBI//7MKndB2To/8dNdcgIiIiIgoeRimJwo9/OYghsZxRsv/ov9J9xpV6igyCF9O6fSFtql9i&#10;Lg0+b1kQqF/ywJz+cuj4QWlWKUEHUCoWP8tcSllhRklwMAsieHgug4cZJTGHvwuJIgAzSoiIKEfb&#10;D2yV9pNb6yAJAhPzb1kW0iBJVro37Ckzk+br57B8R4pc9E4zXeyViIiIiChYGCghIqJsYcnexEkt&#10;5Pc9v+rCqv+7bbmuKRIuyCTBc2hRuZXsPPS3dPkgUTcGTIiIiIgoGBgoISKiLC3YNE86vt9WBySQ&#10;QTKv1+KImOqC5/DFjfPlsTaD9Uo5CJIwYEJEREREwcBACRERefXB6knSbXonXQ8EU14+7TFX1yaJ&#10;FCj8+libIbLqzo0MmBARERFR0LBAEFH4sWhXDImFYq7IHhm99BV5/ceX9f79rR+TwRc/r7fzkr8F&#10;SFFsdmzKSNVe09vQqmobObtMbb0dqDpl6+pzEM1YzDU4WIA0eHgug4fFXGMOfxcSRQB++YjCj/8g&#10;xpBoDpSgFgkCJJ/9NkMvvYvlf4e3f10v2xsOgQ7uvQVMcgvn4Y7z7jZ70YeBkuDg4D54eC6Dh4GS&#10;mMPfhUQRgF8+ovDjP4gxJNoCJf+d+k/mbJgpry99Ra9oAwiQXF2vm9zX8lGJr9hUHwuH3A7uESSZ&#10;/cdMOaleY6D+2r9JXlg0VJ8TTD0Kx0o/wcBASXBwcB88PJfBw0BJzOHvQqIIwC8fUfjxH8QYEi2B&#10;EgQRUIMEWRcIBgBqfCB75Pbmd0nlklX1sXCKlMH90O8elxGLX9AFZOfevFiql65pLokeDJQEBwf3&#10;wcNzGTwMlMQc/i4kigAs5kpElM8gSNJ2YjN5/Jv7dZAES/2+2mGs/Hb3Dl2LJBKCJJFkUNth0u7s&#10;jrp2y00fX6uL2xIRERFR7GKghIgon+nzeZIOkNQ/s5HMuGGWLL19nc4kwSoylBmm3Uy4KlkXhUUd&#10;lwfm9DeXEBEREVEsYqCEiCgfeWHREJn352wpV6y8fHTDLJ0pQTnDtKSp3b7QyyNPWztFXvr+GXMJ&#10;EREREcUaznsjCj/ORY0ePVTrYG16V6NGjW6bN28u0adPXxn09BBzNDJ8v32h3Dq3l95++7JJcnHV&#10;yC5Meih1n+6Llyqj+0jw7ZZ50nferVKwwGlRcQ5tkXguo9GJ40fl+NEjUrhoMSlUmBlYucFzGTz2&#10;95s1SmIGfxcSRQB++YjCj/8gRo+NqvlUyTMxMVFGjRpl9sJv55Gdcv0318u+Y/ukf/3+MqDBAHMJ&#10;+euNX96QsevGSslCJeX9xPelVsla5hIiovBhoCRm8HchUQTgl48o/PgPYvSop1ora9O7hISEl1NS&#10;UsoNGDBABg2JjOkZWAL4qo87yMpdyyWx+mUypcuH5pLItnfnNt2XrVhF95Hkjjm3ypd/fC61y9SR&#10;r7p9K8ULFTeXRKZIPpfR5MjBVDly6IAUK15SipUoZY5SIHgug8f+fjNQEjP4u5AoAvDLRxR+/Acx&#10;hkTi8sCPzB0ob/00Wi9rO//WZbo+STT4389f6P6i5lfqPpJg5Zt2k1vLun/WSMfaXXT9kkjG5YGD&#10;g0vaBg/PZfBweeCYw9+FRBGAxVyJiGIYCo8iSIIVbd695sOoCZL8vudXue1/t+m2fEeKORo5UNT1&#10;/a6f6PM5e8NMXSSXiIiIiGIDAyVERDEK2Q72UrbPXTZCmlVK0NuRDkGSKz9IlN1Hd+vWJTlRByMi&#10;DZYLnnB1sl4++IVFQ/VqQkREREQU/RgoISKKQZgacsun1+v+xvhb5bZmd5pLItuSrYsk8d0WsvPQ&#10;33JxpYvl6hpX69fQ8+Nr5b2Vb5trRY5LaraTRy8crLf7fdFL/tq/SW8TERERUfRioISIKAYN+Kq3&#10;zsyIr9hUXmr/ujka2Rb9tUCum95JB0aurtdNXmv9mjyT8Iw81mawLkh7z6zb5dmFT5lrR46HL3xS&#10;1ynZc2S3Dk4d/e+ouYSIiIiIohEDJUREMeaD1ZPks19n6DoaqEuCPtLh+V4ztb0OkiD7ZcJVyVIw&#10;rqC+7LE2Q2RUp/F6istL3z8jA77srQMnkWRcl8m6WC7qqTzxzf3mKBERERFFIwZKiIhizMglL+p+&#10;VMfxuo5GpEPB2T6fJ+ngR/8W98mrHcbqoIjTzU366pVlEPRBIKibyTyJFKWLnqGLu6Jo7jvL39TP&#10;kYiIiIiiEwMlREQxBEVPMeUGARJMX4l0Y5eN1LU9ECQZfPHz8vxlI8wlmbU7u6PMTJovFYufJQs2&#10;zZOO77fVtUwiBaY5IcgDD88dKKt3rtDbRERERBRdGCghIoohb6a8pvvbm9+VKSsj0oxY/II8bqap&#10;IEByf+vH9HZ2sHLP3JsXy7nl6ulAROKkFvLnvg3m0vBD4Vw0ZLvYxXSJiIiIKLowUEJEFCMQOECm&#10;BaaBYKpKJENwA4VZEcxBPRJMufEVaoHM6rlQWlVtI9sPbJWn5j9sLokMyCpBdgle4x0ze5mjRERE&#10;RBQtGCghIooRY002CYIkkV7A9eUfntXTbW5o2FOua9DDHPVduWLl5f3rrJogczbMjKisEjwn1CtB&#10;wOrL3z/VmTNEREREFD0YKCEiigGo1fHxuqk6Q6N/wr3maGTCc52+dop+rg9dMMgc9R+CJZjmgoDL&#10;+J/HmKORAVkvWAkHkDmDpY+JiIiIKDowUEJEFAPe/nmMHP3vqC7gWrlkVXM0MmFVHgQ3OtTukutV&#10;ee40QaH3Vr4t+4/+q7cjRUf1+h6+8En9Wvt8lqSXDiYiIiKiyMdACRFRlEOA5J2f39Tbd7d4UPeR&#10;CsGMicut5/rYhYN1nxso6oqABIqmIlgSaR5Vr/GKc6/RWTRdkhP1qkREREREFNkYKCEiinIfrJ4k&#10;e47s1sVNsSpMJBubMlIHdrDULwqeBoOdVYIaLcjeiCSYXvTuNR/qujEI5vT8+Fp5xwSKiIiIiCgy&#10;MVBCRBTl7CWBB54f2dkkCBTYBWfva/Wo7oPhkprtdNAFK+B89usMczRyIFgyqtN4GdR2mA7kPDCn&#10;vwz97nFzKRERERFFGgZKiCg/KKdaG0drolpMwFSO3/f8qmt9oOZHJLPriLSo3EraVL/EHA0Ou4Dt&#10;6GWv6D4SoV7JuCsn68AJVsLp83lSxGXAEBEREREDJUSUPwxTbaGjvahaTLCzSW5vfpcegEcqTLdB&#10;EVcIZjaJrWv9HlKx+Fm6YOqSrYvM0cjTvWFP+bTHXL1880e/TJUuHyRGXBFaIiIiovyOgRIiinVv&#10;qNbf2owtq3eukAWb5knpomfoGhiRDEsXo6AppsiguGmwFT2tqPRtfpfefn1p3mWVIAD01/5NOTbU&#10;kLEhm2b+Lcv06kQI6rSf3Fpfh4iIiIgiAwMlRBTLeqgWk0ESsOt9IEiCDIVIheklL//wrN62p8iE&#10;wm3N79QBkzkbZsqf+zaYo6GF6USNx9bKsV3wdrxHsASr9cy/dZkOHGHqVPv3WutAEhERERGFHwMl&#10;RBSrECRJtjZjDwbVyNLAdJtQBh+C4cvfP9WBC9RRuaFhT3M0+MoVKy83xt+qAzPjfx5jjobWx+um&#10;6R7TfqqXrum14Xnh/er3RS99XRtuM/umhXq1Ilx+yyfXs2YJERERUQRgoISIYhGKtWLKjW2f6WPG&#10;2z+P0dM+rq7XTU/hiGQvL7aySfKijoq9VLBdODaUsMoOps7gNf3Qd7Ws6r/Ra1t6xzr9Hs37c7aM&#10;XTbS3NqCTKB3r/0wfRoOV8MhIiIiCj8GSogo1iBIMl+1MnpPJEW10KUxhAECJO/8/KbevrtFZC8J&#10;jOAAaqkge6J3szvN0dDBlJaOtbvopYgRLAkleyli1BxB1khWcNkbV0zUAZWn5j+sz4cTzg2CJbj8&#10;9R9fjsgljomIiIjyEwZKiCiWYBngj1SzgyTIJEGV01S9FyM+WD1J17vAlI1mlRLM0chkr3SDTA/U&#10;D8kLdlYJariEcirLZ7/ho4YVd7rrPjuX1GwnA1s+pJ/PLZ9erwM5TlgyeVjiS3p7wFe986zGChER&#10;ERFlxkAJEcUKBElmq3aO3rOCJImqrdR7MeT7Ld/p/oaGN+k+UmEqyaK/FuhVeW7Lg2wSG4ISKJKK&#10;qTGhys5wTrvxdRWfQW2H6YAIgiAPzx1ojmbo3+I+ua5BDx1EuenjazMFU4iIiIgobzBQQkSxAtU7&#10;nekVA1SLuSAJYDoLtDu7o+4jlb1ML4IkCJbkJbvA7ehloVkq2NdpN04Iqky4OlmfC2QFffTLVHNJ&#10;hlEdx0v9MxvJun/WyANzYnbBJiIiIqKIxkAJEcUCFG51zn9IUi3zKDQGLN+RoouU2iuqRCrU4cBq&#10;N5huY0+FyUtd6/fQtT9wvpD5EWz+TLtxwnv26uVj9fY9s2+Xv/Zv0ts2FHd956pk3U9bO0XeWW7V&#10;oiEiIiKivMNACRFFu0dUc/7pHaPQmAySwIJN83Qf6dkkH6x5V/co4IqARV5DgKZ3s356+72VE3Qf&#10;LIFMu3HC9Jqbm/TVU2tQr8RdRwUZJcgsgUfmDtTBHiIiIiLKOwyUEFE066GaVS3UgiAJptzErO82&#10;f6P7C6tdrPtIhIH/9DVT9DaWBA6Xq+t20/2cDTN1HyyBTLtxe/6yEXqFHgRBnl34lDmaAcEU1CzB&#10;uUS9EhTvJSIiIqK8wUAJEUWrNqolW5sa/uyeecQZQ7AssD2N5JJa7XQfTsiswNQRd5uy6h09sMeK&#10;PMi68HYdX9r2w9vlwIkD5tH8h8wMTHXBcwnm9JtAp904YWrNhKuSdebLiMUvpGcKOWEVHBR/xXnu&#10;90WvkK7gQ0REREQZ4kxPROGTZnrgd9I3TVSbr5q9DDCCJJiLskfvZYagykJrU5ujWkjmriQlJW1K&#10;Tk6uMfCee2XY8JHmaHBgMH3N1PZ6RZeFvZebo3kLwRoUIp28akKeTAkpWaikTLx2esBTjTB15a2f&#10;RsvDFz6pV53JLQQtGoyppgNAvw3cEXBGiW3sspHy+Df3S+WSVWVV/436fp3weImTWsjOQ3/rorjD&#10;27+e6Tq+2LJ+je6r1WmkewpM6t5dsn/PLildroKUKlvBHKVA8FwGj/39jo+P52+I2MDfhUQRgBkl&#10;RBRtzlbNGSTBMsB9VcsqSBIz7Gk34ahP8vueX3XQoe7oSno1FgRJkBVhF5W1W9VS1dSvOut/1UpV&#10;z3S5P6180fI6o6THjCt1QCEQl59zhe5n/v6p7nMrGNNunDC9xs4aQfFbNwRQsFKOLvK6/E3pyWWD&#10;iYiIiEKOgRIiijbPqeYMkiSqFpPLALst2rxA93lVnwRTPRAY6PJBopw/vr7OzMCKO8hoebXDWPn9&#10;7h06C8LZ7mn5iKSp/93Q8CZZPWBzpsv9afM6z5Nbz71VPw9kXQz4srff008Q0ECQAcvtYjpPbgVj&#10;2o2bXXQWWTre4DV82mOuLoo7e8NM6ZKcqDNMiIiIiCg0mM5FFH5MsfTPbNU6WJs6ULLU2sxWOdUS&#10;rE3NfbtJqvmyUg6Kx9qP7VWNGjW6bd68uUSfPn1l0NNDzNHcSz2eKk3fbyBFChaRFTf9ovtQ+efI&#10;PzJ53SSZ9vsHehvweJ1qXiG96t8qzc5sro95c/UXnWX17lUyuUOyXFi5rTkamEOpeJtEZu2cK4//&#10;8IicPPWfJFQ8X8YkjpMzi52pL/PFnd/2la83z5YhrYbJzfV7m6P++/vQDrlgegspWOA0Wdr9ZylT&#10;tKy5JHeOnTwm5yU3lsMnDsn/rl8sVUtUM5d42py6SfrOu1X+2L9BX2fi5ZPlnNK1zaXZs89l8VJ2&#10;jJECceL4UTl+9IgULlpMChUuao5SIHgug8f+fnPqTczg70KiCMAvH1H48R9E/zgDJcHyqGrDrc1s&#10;bVStprWZvcTERBk1apTZy72vt34tD/74oLQ4s4W8c9E75mhw/frvr/Lu+ndl7ra5evAOlU+vLEnn&#10;JMnVNa6WMkWyH2RvSN0g1869VioWqyhzOs2RgnEFzSW5t2rvKrl38b2y++huff+jLxgt9c6oZy7N&#10;3kcbP5IhPw+RNme1kbEXYmGkwExeP1mGrxourSq0kvFtreV7g2XY8mEy/c/p0qduH7mv0X3maGb7&#10;ju2T+5bcJz/v/lnXb8F5aF4+68AVEeUfDJTEDP4uJIoA/PIRhR//QfRPOAMlGJm3sja9S0hIeDkl&#10;JaXcgAEDZNCQZ8zR3Hvsuwdl8tqJ8nirp+Xu5lkPpP2FqSzzNs+RcSvGyNIdS/QxFAu94pyrpFeD&#10;W6V1FdTB9c3zS/5PRv88Uj8/PM/c2rtzm+7LVqyi+x0Ht8stXyXJ2t2rpXih4jLi0jH6eeZk1+Fd&#10;0mxSPZ0Vs/q2Dfq2gbj2k876HL10yWtyY4Ne5mhwrNy1XDrPuEwqnF5Blt28JtuCrQhiDZzXT778&#10;43N9vVGXvSlX1+lqLvXOfS4pMEcOpsqRQwekWPGSUqxEKXOUAsFzGTz295uBkpjB34VEEYBfPqLw&#10;4z+I/nlWtfOsTZ8Fa+pNjkK16k3zcXXkz30bZO7Ni3Xxz9xCrRGsXjM25bX02h2li56hV1a5vfld&#10;uoioPxBwaTy2li5KuvT2dXJuOd+yPbLjbaUWFDK9Z/bt8tEv1tv1WJvBcmP8rXo7Oz0/7iqrdi6X&#10;kR3HyaW1LjdHLSjKijom2Qn2ajfeJL7bQhfJndrtC+lYu4s5mrWn5j8sr//4st4efPHzcn/rx/S2&#10;N1z1Jji4Ukvw8FwGD1e9iTn8XUgUAfjlIwo//oMYelG9PDACGQhCIJDxxz3/BLQ8rA1FQEcvfUXe&#10;W/m2DpYAghp3JtyrAw5FTwusVsC8P2dLt+mddBAHwZxgyG5w/8KiIaoNNXu5g/PaX73+/gn36W1v&#10;7GV8L6nZThdWDQWsaoMVhRAkQbDEFyiw+4R6XghUocjuYxcOlivOvcZcmoGBkuDg4D54eC6Dh4GS&#10;mMPfhUQRgKveEBFFuAWb5ukeq58EGiRBNgoG4U3G1tJZCAiSYJnhGTfM0hkgyCQJNEgCyWve1X1S&#10;/C26D7XH2gyR97t+ImeXqe11aWF3O6tEJX071E1xHkfmDM4Fgi6N36ylAzB2AMkpFKvduHVv2FNn&#10;tiDohAwWX9xx3t3y7jUf6hVxVu9cITd9fK3OPkK2kL8rBBERERGRhYESIqII993mb3R/WS3/S7Ng&#10;8Nzn8yS9vC8yFjB4vrpeN1nYe7kOkiBYklsILHz5+6c60IL7zivInPi533qvSwu72693b9dBkZNp&#10;J2XC1cnpx3+5a4vMvHG+DkJlFTBB0GLJ1kU6SOUtWyNYECS5um43/R4h48dXeE4r1WsZ1Wm8Dhwh&#10;KIallBuOqaYzYY7+d9Rck4iIiIh8wUAJEVGEW7R5ge4xmPfVor8WSI8ZV0rbic10PQ8M8m9u0ldn&#10;jyADAdM0guWz32bowXiH2l1CUrsjWOyg0Nd/fKl7G84rgiVZBUwQYIKEyi11jRRMhXI2X7M/fNG7&#10;WT/dv7dygl8ZIQhSud9fTLPCdKG6oyvJG7+8IQdOHDDXJiIiIqLsMFBCRBTBkBGCAS+mieRUIBUD&#10;awRFUBS0yweJMnvDTKv+Rov7PDIOgu2D1WbaTaO8mXYTqM51rtY9prZ4k1XA5OUfUD9YZMnW73Wt&#10;GHdDkdfWE+J1vRAEUnIDNV7qn9lIB1/sKVf+QEDMmTFkv46x68bKVV9fpT9LRERERJQ9BkqIiCKY&#10;sz5JVvYc2S0jFr+gp1pgmg1WTkHNCqwIs+rOjfL8ZSP0fihgmgempeD+gzGNJ5RQiBWZFzg/2WWB&#10;OAMmrau2NUfjpGqpah71TeyGKTPr/lkjj8wdKOeOrqRrwWA/UL2bWlklk1dN0H2g8H7gNaC4buOy&#10;jWX30d3S74terF1CRERElAMGSoiIIlh29UkwGMegHAGSod89rrMFMOXijSsm6gwSFDzNahWXYLGL&#10;uN7QqGeuVuPJCwiSIFgCWWWVOCFgclXdrnr7kpqXyZoBf3nUPbEbViLCOW9WKUFnlGCqDjJM2r/X&#10;Wmf4+FsjBEVd8VxR9yUYGSDIUnmt9WtSvmh5HXh7duFT5hIiIiIi8oaBEiKiCIUB9uKti/R2mxoZ&#10;GSXI4sBSvBiM2wVaUdAT2QOYcpGbZX799f6qSbq/ocFNuo909vSbr9Z/pvuc+LLaDc41zvn8W5bp&#10;hlohOLZs+xKd4WMHsnytZYLgll3U9QNzfnMLQZJXWr6ig1nIPvIlUERERESUXzFQQkQUoVLUQBsZ&#10;CqhZ4Zw682bKa3qga9cfQQFPLJWb3fScUEB2Agb/yGIJZnHYULKnB+G555TpgYwOTCtC0MPX1W6Q&#10;VYJaML/dvUNPeUJdGXtqFOqZIHCCAEpOejXpo/uJK8bpPhial28ug9oO09uYgoNCtERERESUGQMl&#10;REQRyp52Y08XAQzup62dorfn9lqsB+OhKNDqi+lr39f9jRFexNUJSwQjqIPzmF2xVGTt3DGzl94e&#10;fPHzfq/m4wxize65UE+nQTYHpuJgSo49LSereiEIeiHIgmBGds/TX/e3fkw61u6igze3fHo965UQ&#10;ERERecFACRHlB1gXdY6j/aRaxFuw0RogO+uTfLxuql7FxB5IhwsyXbAsMAb/qE8SCG9L7Trb9sPb&#10;5fB/h821gweBAshq+g2CKAgi4PlhBRlkk3h7fr42BGcGXTRMvrrpf3LHeXdL+dPPzJiW80Y1GTz/&#10;Udmyf7N59Ay9GltZJbkt6uo2rstkXYQWRW2fmv+wOUpEREREtjjTE1H4pJke+J2McklJSZuSk5Nr&#10;DLznXhk2fKQ56j8M0muMLKO3N9+3T6+sAlj2d9FfC2TCVclyXYMe+lg4vP7jy3qQjSACpv34C6+h&#10;z2dJORYrLVKwiHqdSXJ787v0tJZgQJACGR0IYPxy1xZzNMM9s26X91a+rbNCTpw6IYePHzKXhE5c&#10;XAEZf+UU6aZeqw1ZH6hvAmvV8/Q3q8Vpy3prFZ5qdRrpHkGS9pNb64yScH+Woknq3l2yf88uKV2u&#10;gpQqW8EcpUDwXAaP/f2Oj4/nb4jYwN+FRBGAGSVERBEI0y0wiG1VtU16kOT3Pb/qAAMGzL7WzAgF&#10;1O1AcVJAAMNfCEJcM7W9DpKg9op7uV27VSxWUY6dPCYfrJ4kie+20A23zam2SE6wCgweF/VVVu9c&#10;YY5anp7/iH4MQOYOgiTenluwWoXiFaVQwUKSlnZKbv/iJhmz9FX92GC/z3i9wSrqakPQaXj71/X2&#10;PbNv11ONiIiIiMjCKCVR+PEvBzEkWBklj8wdKG/9NFoeazNYL/MLyOBAJsfAlg/JsMSX9LG8huDG&#10;Re800z3qXaB+h68Q+Hnim/v16wKsDvNqh7FZLiuMv5JuSN0gs/Z+I++vnqSzbACZHlhlpnfTfgFP&#10;P7KzRlDcFOdz+top8vrSV2T9nl/15YUKFNIFVe9MuDfkU5wQsDl/fAM5eBwzxES/NhSExXlB0V6s&#10;cITngHongXJnlNgw/Qe1UlC3ZfZNC9ODcuQdsyCCh+cyeJhREnP4u5AoAvDLRxR+/AcxhgQrUHL+&#10;+Po6g2TuzYt1BgSyCjANA9MxFvdZrVfCyWsIdGDQjmwX1Ej5tMfcLIMcbsjOQN0P3Ba3ee6yEbpe&#10;R3acg3sESVDEdvzPY2TdP9ZxwPNAZoa/tqb+Jf/b/K2UO728nBZ3mscUoKZnnSef9ZinAzJ5BdOB&#10;Oky+UE6lndL7yCR699oPdeYLVstBrRMs/xzoykZZBUpwXpGpg88aAlcI0FDWOLgPHp7L4GGgJObw&#10;dyFRBOCXjyj8+A9iDAlGoAQZBg3GVNN/3Ud9EgQW8Fd//PUfQRMET8IB022wzC0G7/+7bbnHksXZ&#10;wSC8x4wr9fQOBB/eveZDj5V8spLV4B5BBSyRjOV7czsNx1a2WDnZe2SPNKrQROb0XBSWzIqxy0bK&#10;49/cL3FxcZKWlqZrqEzr9oXM3jBTnl34lA4s2dNl/JXVuQQEntpNbq2DJqv6bwwo8JRfcHAfPDyX&#10;wcNASczh70KiCMAaJUREEcZeDrZt9UvSMzbslU96N+un+7yGoASCJHg+dqaDLzB1BBkLCJJg+sj8&#10;W5b5FCTJDoJFKECKAqfjrpwsb1wxMaBWr3wDfX+NKzbTQRIER967dkbYpp9gOWEUVUWQpOhpRXXA&#10;rOP7bc2lIou3LjJbwYXspJvib9XbE1eM0z0RERFRfsYoJVH48S8HMSQYGSX9vuilp5k8f9kIPXjG&#10;tAtMv0A2xm9379CD6LyEIAeCHZg+g9ooqOnhCwRWkAmBKTvtzu6oM0n8CUJklwURDKiVglowtkhY&#10;/QVZHcjuQJYHMjvw3kOBuAK6OVdA8kdO5xKP13pCvA6AIQDl65Sq/IZZEMHDcxk8zCiJOfxdSBQB&#10;mFFCRBRh7IySy87uqHv7r/zdG/bM8yAJBu6oLYIgydX1uvkcJME0EkzVQZAERV+ndvsibJkaWelY&#10;u4vZysjmCDeco3euStY9giQdzrlCH0ftEpxLe0WeYENWCVbCQa0WZA8RERER5WcMlBARRRAMhjFY&#10;RfYIpqpg314atlfjPrrPSw/PHaiX0D27TG15o/NEczR7uL69fDCmuGBlnEjMUEDGhh0gCNcqQt7g&#10;OY3qaBVV/WbjHP3cipxWRO+jhkmXDxL1MtHBZn++7GleRERERPkVAyVERBHEnmqBQp6Av+4jcILB&#10;PJZwzUvIXvhg9SSd3fB+1098yghBBgqKzqLIKjJJsNRtJLuhwU16SlCkBXKQ3YIsFwTKxqa8JkMv&#10;flEfL1SwkA6SIFgS7IAJMpbwHqOuDOqjEBEREeVXDJQQEUUQe4Baw6w8Yv91P6+zSZbvSEmv3/Fq&#10;h7E+L0eMjAescoPAzqC2w8zRyIVgTqSu8oJMEhSuxWfii/Wf6GOnFyou/RPulZJFSqUHTNq911o+&#10;WjdVX54bCJIgWAKhmuJDREREFA0YKCEiiiDOjBIMkFGvxDmADQVkfyAwguKmKCR7/vj6ungrjt/W&#10;7E6fHxtLGGOAjecbiVka0ca5wtD3f32nj6FWDDJMDhxL1fuQsn2J9PksSaqPKC2jl76is3oCZQfk&#10;3ls5QWezEBEREeVHDJQQEUUQO1BSqUQVHXTAYNWeEhEsyPjAqjrI/kBApObIMrpHBgmO43I83hXn&#10;XiPD279ubpU9PO8Hvu6vt1FfI1KzNKINAmZYAhnns1ih0/WxcsXK6320qqWq63o2WBgh9ViqPPnt&#10;Q1Ln9bPkgTn99Uo2/rKneCFIhyk4RERERPkRAyVERBFk+4Ftuq9aqpr+qz7kZtrNniO7dZ0TLNPb&#10;bXonqTGyjM4YQeYIVqZBJgkyRzA4vrlJXxnVabws7L1cL0OLuiS+ZIUgmIOMBmQ7oCZJJKweE0su&#10;qdlOVvXfKE+0Gar3cX6xj7ZmwGb9Xs27eYkOoMDhE4fkneVv6uV+22Nazi9T5djJY/oyX9ift0lm&#10;tSUiIiKi/IaBEiKiCGJnlOw4uF3/Vd9elcUfyAjBkr6Nx9aSc147U276+Fp56ftndIYAghnIUsBS&#10;v6iBMbvnQtn2wAEdHEGQBMESBE38mTaDIMyy7Uv0yjgv+ZiBQv5rUaWV7hdvXaR7p4TK58sPfVdL&#10;q6pt9H5cXAEpVKCQfl9QXLf9rPbyxi9v6MtyggwmLEPNoq5ERESUXzFQQkQUQeyB6Xeb5um+d9N+&#10;uvcVBsZXfpAon/06QwddMC0DGQkPX/ikzhD5495/5Je7tugaIgNbPqQH1rmZ1oMaKq//+LJVT0Pd&#10;ZzCnCJGnpmcl6POMKTXe6pCglsnMG+frYFda2ik5ceqEXFj9YqlTrq7sO7ZPxq4b69N0Gnxmutbv&#10;oTOFpq2ZYo4SERER5R8MlBARRRA7o+T7Lf/Tf9X3p4grpthcM7W9Xk64Y+0usvT2dXpaxqc95uoV&#10;aFBzxJ6eEQyY1jPgy956QI3slLxevji/wecB5xjne/nfKeaoJwRSkBn0/GUj9DaKwNYoXUu6n9Nd&#10;Xz70u8f17d0w/cp5vHczK0A3kdNviIiIKB9ioISIKEIg8IABa6kipfWgFX/Vtwp15gwr1mC6DTIN&#10;sFLNlK6fyLnl6plLQ+OuL3vrDJh2Z3eU/i3uM0cplOypNcu2LdF9VvB+zLhhlv78IItkyc4lUqpw&#10;KVm9c4VMX5s5S2Ti8jc9jmNZYkz7QuCORV2JiIgov2GghIgoQmxPtabd2IU37b/q5+Sp+Q/rFWsQ&#10;XBl88fPyaoexftUYCQQKwc7eMFNP98CqLJQ3Eiq11H3Kjh91nx1MuZrba7EOmG0+uFkO/3dYH3/q&#10;24d1QM6Gz83rS1+RoQse95jSc2OjW3Q/eZVVVJiIiIgov2CghIgoQtjTbo6pQSymyOCv+tnBYBdZ&#10;JHaNkAlXJcv9rR8zl4bOkq2LdHAGxlwxMajTeSh7dkHXJVsyF3T1BkGS+bcsk0srX5o+tQaZSxdM&#10;iE/PFEE9G2QGYcrWy4uf1cfgxsa36uk+mNKFy4iIiIjyCwZKiIgixDbHCiN1cpg2g8Eu6pFgkIvp&#10;FSjimRfL8mLAfMsn1+tBN4IymHZDead66Zo6iwfv/5/7Npij2UOB3ddavyZfdvhSOpxzhT6G22K5&#10;aCwVPeS7jOAaMoXs+0UADHVt8F5PZ1FXIiIiykfiTE9E4ZNmeuB3MrIhEtHB2vSuRo0a3TZv3lyi&#10;T5++MujpIeaob55f9oyMX/Om3r6pXi8Z1vp5ve10Ug1av9u2QF/3j/0bpGqJajLx8slyTuna5hqh&#10;g8e+dW4v+X77Qml1VmuZ3CFZCoZwis+h1H26L16qjO7Jcue3feXrzbPl1YtGyTXndDVHs+c8l9d9&#10;ebUs3/WTFC9UQg6dsKbaxMXFSZPyTWXFP8vl4qqXyMT2VmBkyd+L5cZZ1+vP19yuC/Sx/OzE8aNy&#10;/OgRKVy0mBQqXNQcpUDwXAaP/f2Oj4/nb4jYwN+FRBGAXz6i8OM/iNFjo2o1rc3sJSYmyqhRo8ye&#10;bx5Z+ojM2jLL2m78iPSq00tvw+6ju+WzzZ9J8h/JsvPITn2sYZmGMvqC0VK+aN5MfRm5ZqRM+G2C&#10;frwPL/swzx6XPE36fZK8svoVSTonSZ5o+oQ56rtVe1fJTfNvkoJxBeWcUufI7/t/N5eInH7a6bqW&#10;ydgLx0qbs6zCsVd9fZVsPLBR3rnoHWlxZgt9jIgiDwMlMYO/C4kiAL98ROHHfxCjB+bDZFs4JCEh&#10;4eWUlJRyAwYMkEFDnjFHfXPlR5fLzzutZV/f7Zws7Wp2kMXbFsnkXybJl398nl5jolKJytKrwa3S&#10;t0l/KV6ouD4WarM3fil9ZvXStVA+vPpzOb9S9vVTgmHvzm26L1uxiu7JsnTHErn2k87SsHy8fH3D&#10;d+Zo9tzn8o45t+rPFDJJChcoLE9dMFSeXPiYfn/xOatZ+mz5LmmJ3h/980h5fsn/ydV1usob7d/W&#10;t8+vjhxMlSOHDkix4iWlWIlS5igFgucyeOzvNwMlMYO/C4kiAL98ROHHfxBjSFJS0qbk5OQaA++5&#10;V4YNH2mO+qbBmGq6qCY83maofPrbh7LunzV6H1APpHfTftKhdpeQr2rjhJoVie+2kP1H/5VhiS/J&#10;wJYPmUtCa8t667VXq9NI92RBEd+qr5bU25vv26drkOTEfS7xnia8VVdOpZ2STnWukuTrPpMH5vSX&#10;d5a/KYULFpHjJ4/pFZRQhwZ1aRqqzyY+c2vv2pKvi/em7t0l+/fsktLlKkipshXMUQoEz2Xw2N9v&#10;BkpiBn8XEkUAFnMlIooQdpAkTv3v+UWDdZAEg1IEJn7ut15m3DBLF9fMyyAJlovFyjoIklxdr1ue&#10;BUkoa1iJJr5iU535sfxvKwPJX/hcFSxQUG9v+vdP3Q9v/7o0q5SggySAFXAQJEHxWHzuEKB5b0X+&#10;zighIiKi/IGBEiKiCGAvDQxp6n9Y3eSNKybqv+Aji+PsMqEv1urNw3MHyuqdK/Tjv9F5ojlK4daq&#10;qlU/ZNm2Jbr313sr35YTJ0/IaQUL6YDctLVTdADu3Ws+TM8YQZDs6W+tZaC71uuu+8mrJuieiIiI&#10;KJYxUEJEFAGcgRJ4rM1guTH+Vp09EC4YTH+wepKe2vF+1098muJBeSOhUkvdp+z4Uff+QCbK2JTX&#10;9HZSw5t1/+KioTpjBAG6cVdOTs9aQgBl2fYleroXlqHGlJ0lWxfpy4iIiIhiFQMlREQRYJuZdgMI&#10;SHStj5WIw2f5jhR5ZO5Avf1qh7FS/0zWCYkkLapYxXSXbPE/aPHZrzP0NC9M33np8tE6OIIAyPif&#10;RuvLUQvnoQsG6W24f3Y/HTi5um43vT997fu6JyIiIopVDJQQEUWAv/7NyCjpeE6XsGaSIOOgz+dJ&#10;OsPgtmZ3SveGPc0lFCkQ3EDtkD1Hdusghz9GL3tF9/0T7tWfs0EXDdP7qEmC+4OHLnhSLqvVQW+v&#10;2bVKJq96R26Mv0XvI9CCzwYRERFRrGKghIgoAvy25xezJXplm3DCQBiDb2SRoMAnRaYEk1WCqTG+&#10;wrQZZAshyGJnLSEQ1qJyK12wFyvfADJI3rpqilQoXlHvPz7vXqlfvpEO0CCY8s2fs/VxIiIioljE&#10;QAkRUQRYum2x2coYAIeLnXEw8PwH83SFHfJPqyoX6v6n7b7XKXl9qfXe9m1+l0fW0pgrJup9BMnQ&#10;AEVdp3WbKXFxcTqDpO/nN0r3RlZ20Qdr3tU9ERERUSxioISIKMzwl/ytqX/p7aolq4V12o23jAOK&#10;THadksU+Flf96+BfMmfDTP35uq35neao5dxy9WRQW2sKDmrT4DMJWC748TZD9fbcP2dJZfX5BGSU&#10;2NN0iIiIiGINAyVERGGG1WVOpZ3S2w0rNNZ9uGSVcUCRp+lZCTrjB8v7YinfnEz9c6quP4PVlOwl&#10;gJ36t7hPT8HZeehvefyb+81RkUcufCq9mO9rS17U10GGiZ15QkRERBRrGCghIgojDFzfWDbC7Imc&#10;W76+2cp7qEuSVcYBRR68T1i5Bp+h5X+nmKPeHThxQD7a+JHevjPhXt27IehiT8HBstCz1WfBNuSS&#10;F3S/+d+Ncmmty/U2V78hIiKiWMVACRFRGOGv8jsObjd7InXK1jVbeW/8z2OyzTigyNOqahvdL9uW&#10;fUFXBEkO/3dYOtbuoqfZZMU5BQeFXe0pOBfXuEwKxBWQNPW/bQe36qAKpmn5u+IOERERUTRgoISI&#10;KIzswqk2e4pDXsOAGFOAIKuMA4o8CZVa6j5lh/eCrqt3rtABj9G/jNb7vry3mIKD2iTbD2xNn4KD&#10;LJO65Rvo7Rlrk9OXDp6+doruiYiIiGIJAyVERGFiF04tWaSUOSJybtms/9ofSgiSoM5FThkHFFns&#10;gq5LtmQUdEX9kGlrp0j791pL24nN5J3lb8qxk8ekzVlt5JKa7cy1soZskVEdx+veOQXHvu3R/45I&#10;maJl9Tan3xAREVEsYqCEiChM7MKp9co11H3xQsWldNEz9HZewnSbsSmv6W1mk0SX6qVr6hWKsALN&#10;gk3z5Kn5D0vDMdWk3xe9ZNn2JVa9mWZ3ytRLp8rYC8eaW+UMtU8eumCQ3kZGCoJodvYKfPfXt1K6&#10;yBl66g0CfkRERESxhIESIqIwcBZOLVaomD5WTQ16wwF1UjDNAoNjXzIOKLIkmKySa6a2l9d/fFkH&#10;TZAVNLz96/Lb3Tvk1Q5jpWEZKxjnj4cueFJ/JvDZGPrd4+nZK8g02XFgmzQ5q5neZ1YJERERxRoG&#10;Sogo1jRRDRUu7RaRnIVTt6T+pY+Fa8qLXSelP7NJolKrKhfqHgGMq+t1k5k3zpelt6+TO867O1cZ&#10;Sri/NzpP1P1bP42Wv/Zv0tkr+NzCjoM7dI9AG6b7EBEREcUKBkqIKNp1Vu1Z1ZaplqbaCtUWOhqO&#10;YWmOR1Qrp1rYuQun7jn8j95uVAExnrxl10nBALhr/R7mKEWTNtUvkcEXPy9r79oi717zod4PFucU&#10;nAFf9tZFXqF0kdKyfs+vUrGENe3nmz9n6+NEREREsYCBEiKKVv1U26val6o9oZo1gvPuHNVeVG29&#10;agishJW7cGrqsf36ePNKLXSfl+w6KX2b36WnAVH0QfDi/taP6WBXKGAKDlZjQkbJv0f36WN1TPZT&#10;ySKldf/Bmnd1T0RERBQLGCghomh1rWplrE2f4foIrIQ1dcJZOBX1H2x5PfXGWSfltuZ3mqNEnjD1&#10;ZlQnaxWcJVu/18cOnzikPzcb1WcIkFGCzBIiIiKiWMBACRHFihTVnlPtCtXamobR/xzV3JJVO9va&#10;zHsIjhQvXEIXTl2/93d9rGCBgnoFk7zkrJNSrlh5c5QosxaVW0n/FveZvTj5fc+vcn3Dm+TkqZNS&#10;sUQlXaMEtUqIiIiIYgEDJUQU7bDmaVPVMG8FxRS+Ug3rlaKNU62jakmquT1k+jyF6QtgT5NYvh2l&#10;VURKF/U3OSZ33HVSiHIyqO0wk/WUpgNsF1S7SB/fdwQz4Lj6DREREcUOBkqIKFp9qxoCJANUW4kD&#10;2ZiqGrJNnPqbPk/tPPS37iuXrKr71btQezYjcJJX3HVSyDsElNByIxj3EQkw1WbMFROlQJz10yFl&#10;+xL9+Tl+8pg+hsLAmM5FREREFO0YKCGiaDVctZwCJE4TTO+U58sH7zls1XGoYgIlm/b/qfvaZc7V&#10;fV5ANoCzTgplhgH/49/cLw3eqCZ1R1fSK75gdSB/rN65Qh6Y0z/9PrCNKSvRDFNw2p9j1UOetmaK&#10;3NbMijcWLlhE9x/9gpgkERERUXRjoISI8gsrIhFmu0xGSYUSVgbJttQtuq9/ZkPd54Xpa6foOinI&#10;JEGdFMqwYNM8uenja6X5uDoydtlInXWD+hsfrJ4kie+20A3ZODjmDY5PU+e3/Xutpe3EZvLO8jfT&#10;7wPb54+vL92md5J5Ubyc7jOJL+v+4PEDsvCv+XoJ4aP/HdHH3v55TJbnhoiIiChaMFBCRJSH7FVu&#10;KpxeUff/mikZzc/Ku6WBX/7hWd3f1+pR3ed3GNgj+IHAxjVT28uXv39qrQTU7E5Zevs6Wdxntdxx&#10;3t26AC+ySu6ZdbvOEEHGiZ0hgtozT81/WBqOqSb9vugly7YvSb+P+bcsk5/7rdfFUHEfCJIgWIKg&#10;CYIn0RZYqFOurpQpVlZvv7FshHQ8p4veLlbodD21zK59Q0RERBSt4kxPROGTZnrgdzK0nOcasDIO&#10;ir4GTVJS0qbk5OQaA++5V4YNH2mOZsAgGwPJcVdOlu4Ne0qZFwqoJ5Um2x44oAfRoYYgADImUCNl&#10;Vf+NesnXSLVl/RrdV6vTSPf+QhBj5JIXzZ53J0/9p7NInLVjbm9+lw5wlC56hj5mQ2YIskWwWtC6&#10;f6znBvXPbOSxj0ydvuo+8P667wO1SpCdgqlPdmFfXAfBhoLZvBd4nzqcc4V0qN0loPcst+fSDZ8h&#10;fJagTtm6sv/Yv7Lr0E69f3aZ2jrAFMmfrUCl7t0l+/fsktLlKkipshXMUQoEz2Xw2N/v+Ph4/oaI&#10;DfxdSBQB+OUjCj/+g5g3sBzwH9ZmOqyJu8faDI6cAiU9ZlwpszfMlJk3zpczipaVNu800UsD73nk&#10;P3ON0ELWBGpnPH/ZCMdyr5EpN4N7ZHT0/Oja9ABITlB7A/Varq7XzacBPu7/zZTXdLAAGSG4zRXn&#10;XqODLG2qX2KulTXUiZmjPgevL31FF0H1FYIQeAws6ewOwmQn2IGS1398WWfQlCxSSg4cS5WLaiTK&#10;/zbP11klR04cTg8ExhoO7oOH5zJ4GCiJOfxdSBQB+OUjCj/+g5g3+qn2prWpIWhS29oMnpwCJahx&#10;gekb+Iv7or8W6AKfGPBuvm+fuUbo4PG6fJCoV9hZ2X+jnhoSyQId3CN4ccfMXumr+lxV9zpziXcI&#10;PrSqGlhd3z1HdsuCjfOkTY1LAl65CIEre/WjrKAI8ORVE9Kn+uAzg2AJgiZ4/jkJdqAEwZ2OU9rq&#10;x0bhWwSKShUpLXuPWHFH1C1Z2Hu53o4lHNwHD89l8DBQEnP4u5AoAvDLRxR+/Acxb2Dd0nOsTQ3L&#10;BQ+yNoMnp0BJgzHVdJ0SBEbwF3lMw8FgEzUsQg1BEgRLHmszWLUh5mjkCmRw/9ZPo+WJb+7XGRuY&#10;PjO8/esxNQUE2UgomGoXg8Vrw3ScnAImOzb9LmcUPkPq1j/fHMkdZNFUfbWk3u7VpI9MXD5OqpWu&#10;IVv2b5aCcQXlZNpJeb/rJzrLJpZwcB88PJfBw0BJzOHvQqIIwGKuRJQfIJvEGSQBb8sFhxyCJMjk&#10;QEbAn/us4EjNMzArKLSQxYIgCR63f0JkT7kJFAJPj8wdqIMkgy9+Xl7tMDamgiSADJkZN8zSBWYR&#10;CMLrQwYNitA2Hlsry9ZhVge5aOZFQVuiGJ9hZI3gXF9R+2qpXrqmDpLUKF1LB0kA04qIiIiIohED&#10;JUQU6xCFeN7aTIflXvJ8uWC7XkYFM0UDUxagdtlzdR9KLy+2Vrrxt7ZFNEB2wy2fXq/rZiBwMOGq&#10;ZLm/9WPm0tiEArIIBK29a4sOCqGALIIVWbXKp1eWYyePBXWJYnu60updK+WNKybqbUxFQlHaOPU/&#10;TM9BcI6IiIgo2jBQQkSxbppqZaxNDbVJwpJNsuugFSjBwBV2H/5H9/EVmuk+VJBBgKwDZAHE2pLA&#10;GJgjm+KzX2foABCK5F7XoIe5NPaVK1ZeB4VQ8warGGXV5nSaI192+DKoSxQnVGqp+5QdP+oCtjjv&#10;B48fkLPLnCNYyQlGM6uEiIiIohDnvRGFH+eihs4bqvW3NjVUTE1UbaXe8x9G4B2sTe9q1KjRbfPm&#10;zSX69Okrg572rAPy3dYF0ntuT7ny7KtlSMthcl5yY338oy6fS7Mzm+vtUHhk0QMyY/10ualeLxnW&#10;2p1cE7kOpVoFbouXcsa5MmxO3SR9590qf+zfIFVLVJOJl0+Wc0oHvT5vTHCey9TjqfrzMOmXCbL1&#10;4BZ9vFThUnKj+nz0btBXzix2pj6WE9z2og9bS5miZeWnpFXy96Ed0u6TS+TwiUNyeqHTVX9YX2/m&#10;1XOkQdmGejvanTh+VI4fPSKFixaTQoUjuxhypOO5DB77+80aJTGDvwuJIgC/fEThx38QQ8O9yg0k&#10;qTbV2gzIRtWsdJAcJCYmyqhRo8ye5bPNn8mTKU9K0jlJ0r5Ke7ntf7fp4/M6z5OKxSrq7WDbfni7&#10;dJ7dWW9/fvnnUr1Edb0d7VbtXSX3Lr5Xdh/dLQ3LNJTRF4yW8kWx2jP5CrVEvtvxnby7/l35effP&#10;+liRgkWka82u0rN2T58+K4lfJur3ANkquP64deNk9C+jpcrpVWTb4W36Ovisv9rqVb1NRKHDQEnM&#10;4O9CogjALx9R+PEfxOBD5keytZkut0ESqKdaK2vTu4SEhJdTUlLKDRgwQAYNecYctbyy7EV5VbVH&#10;zn9CyhYrJ49996AUiCsgW/rvNtcIviHfD5LxK8fK1XW6yhvt3zZHo8PendZAu2zFKrq3zds0RwbM&#10;7SuHThySxOqXybgOk6R4oeLmUvImq3NpW7t7tbz20ysyZ+NXukArar1cXbur9Gt6lzQsH2+ulVmf&#10;Wb1k9sYvZVS7N+W6c2/QdVAunXqhbNr/p1Q4vaLsOrxTf8YX3rhUapYOfdHiUDtyMFWOHDogxYqX&#10;lGIlSpmjFAiey+Cxv98MlMQM/i4kigD88hGFH/9BDK4mqq2wNtONVW2AtRla2S0PjBVHUA8ChS9/&#10;3PaDvLtivJQpVlY23rvHXCO4UDy2ydhauv7Ewt7L9Sol0cTb8sA4f/bKNjc36RuTK9uEgq9LLaPA&#10;8MglL8r0tVPS65Zgid/+CffqOiRuKKCL1YbuOO9uvRQzoB7OTR9fq6fk7Du6Vx/r3qinjOsyWW9H&#10;My5pGzw8l8HD5YFjDn8XEkUAFnMloliCIMl8azNdngVJcmKvelO5ZFX5Zdfq9O1QmWiKdGKgG21B&#10;Em+eXfiUDjYhSPJYm8EyqtN4BkmC7OwytfV5Xdl/oy78igK5CHx0+SBRN/fSwi2qWAlWi7cu0j3g&#10;89bu7I46SFLLLH09Y21y+uefiIiIKNIxUEJEscIOkjgrf0ZMkAT2HLam2FQsfpZs/BeL74jULVdf&#10;98G2/+i/MjblNb2NbIBohsBIvy96yUvfP6MDI8jIeayNZ6FcCi58Rp+/bISsunOjDkphH0v9Yhnm&#10;Q8cPmmuJND0rQb8n6/5Z43H8OXVbHP8rdbOeeoN6KIO+ecBcSkRERBTZGCgholgQ8UES2H5gq+5L&#10;FC6ZvjTwOWXr6D7Y3lv5tg6WYLqEtykT0eLwf4f1MrbT1k7Ry9pO7faF3Bh/q7mUQg0ZJQhK/dxv&#10;vdQ/s5EOiCCrx4Ylp5GthGDW8r9TzFGRc8vV0xkpJ0+dlMolrboon6ybrj+TRERERJGOgRIiinZR&#10;ESQBBErwV/Z/j1pLOUKlEt6La+YGptuMXvqK3o7mbBKspnLT/JtkwaZ5OqNh9k0L9ZQOynsIUr17&#10;zYe6R9AKtWJsraq20f2ybUt0b3uo9SD9vm1N3SKFChbWWSV3fWWt9EREREQUyRgoIaJo5i1I8pxq&#10;ERck2XNkt/6rO2qSOOs8VC/t02rDPsH9f/TLVGk/ubWuB4G/9KNeRDTCOerxbQ/ZkLpBZyfMvXlx&#10;TNRZiWZ4H0Z1HK+3n/jmflm906qZnFCppe5TdvyoexuyUQZf8rzeLlGohO6/XP+prP1nld4mIiIi&#10;ilQMlBBRtOqsmjtIgiWAB1mbkWXXQauQJf7C/uuetXobqgShmCuCMCMWvyANx1STPp8n6QEsHmdY&#10;4kvmGtEFtTAS320hO4/slOblm8vcXouDGlCiwF3XoIfc1uxOnbWElW0wlcYu6LpkS0ZBVxumSbWo&#10;3EoXdi1W6HRJS0vTRWHtFXXcsjpORERElJcYKCGiaIRMki9VcwdJplqbkcde8aNCibOCllFi14tA&#10;gGTod4+nZ5Gg2ClWLbmkZjtzzeiBaR3XTG2vC4N2qtZJ3rnoHZ2ZQJEDywA3q5Qgf+3fJAO+6q0/&#10;wwjMIWCH5YXdnms3wtpIUz864grIviN75crkROuYg7U08Qtmj4iIiCh8GCghomhU0vQ2FP1Ahc/Z&#10;AbQeqoWcXcgVA8rfdq/T2yjqipoP/sBf3J9bOFgavlFNWk+I17Uijp88LlVLVdf1O+IrNNXBhgvf&#10;aSLNx9XJtl2VfFn684oEWNUGq9tgCtH9rR+T4ecPl4JxBc2lFClQZwf1Suylg1//8WVJMFkly7Z7&#10;1ikBZJTc3KSvHPnvsDSqgBinVc/kpR+e0ds2LP/88bppZo+IiIgofBgoIaJYgMySDgG26qqF3E4z&#10;9aZC8Yqyfq+VUVLzjLN17wvUdbhuWkep8koJGf79/8m21IwAx6m0U7I19S+Z9+ds+WD1JPlu0zfy&#10;x97f9V/os2v/2/ytNHqjhp6u422Am1cQGLln1u16oIxB+Ksdxsrgi63aFhSZkEUyrstkvY1spkol&#10;Kuvt5NXv6t5t0EXDdGBl1c7l0uhMK1iCgN+SrdZ0HXz+UF8H2VbIVCEiIiIKJwZKiIjywK7DO3Vf&#10;skhpvWQqVC1VTffZGbtspMSPrSEXTmgi32yco1cOQZZF2+qJ8vLlY+TZy17VmSSo/2A78/QKcnXd&#10;bnJzkz5ZNlweFxengyy6AOx7rXXDNgIXeQVTbHrMuFIvZ4zsmildP9E1MCjydazdRWf+4PPy5e+f&#10;6c8dVij67NcZ5hoZkEn16uVYjEpk4/4/pFyx8pKmPntdp3XUWVJPffuwvgxmb5hptoiIiIjCI870&#10;RBQ+aaYHfid9gz9Jv2ht5tok1YJW2yQpKWlTcnJyjYH33CvDho80R0VnbSAIMfSSF2Xwgkf1saT4&#10;m+XxNkP1ttOOA9vklR+ekwWbv5HjJ4+ZoyJlipWVrvW6y50J98qeI//I2JTX9NQHO7DRpvolejng&#10;DmoAi8yMnCD7ZMCXvXXdiJJFSunCnICVeW5vfpdcXa+bT/cTKARJ7pjZK7347NRuX+jaF7Yt69fo&#10;vlqdRroPBdTVOC3utJivgxKqc4nPHoqzIjOkfvmGsm73Wp1tsvT2dVL0tKLmWhmQOYSgWMMKjeW3&#10;3b/o29coXUs2799oriE68DfjhllmL7Kk7t0l+/fsktLlKkipshXMUQoEz2Xw2N/v+Ph4/oaIDfxd&#10;SBQB+OUjCj/+gxhDsgqUYDCJ1VwevfBpefH7/zNHcw+D0a71e+gASSDL5yJj5fFv7tcBkf4t7tMZ&#10;Afayr3kFy85iYOwubBvqQAmmeaBw7N4ju/XqLAhA4bnEolCeSxQRvuidZrrHdLJN//4pj7UZrNoQ&#10;c40MCI5hRSOce2SkOLNHkEmEmjv4TG+6b5/XQEu4cXAfPDyXwcNASczh70KiCMAvH1H48R/EGJJV&#10;oKTx2Fq69gKKWuIv6oDpB+5irgePH1AD9z16u0ShEnLG6WWlgJdZkghs3NDwJumtBpfIxsgNBEoQ&#10;MMFz+bTHXD2YHf/zmDwJmCAwMeGqZK8ZHaEc3CMD4rrpnfRrdUI2AwIm6GNJqINOCLAh6IQCxUf+&#10;OyKF1OcTWSXeVnXC56r95NZ6yk3tsufKhr2/6+MfXv+VPLfoaVm+I0VnFyGQEmk4uA8ensvgYaAk&#10;5vB3IVEE4JePKPz4D2IMySpQctbLxfTA8OIal8l3m7/Rx2b3XCitqrbR27bz3jpX/ti7XuqVbyBL&#10;+q41R0MPU3AwFQdBly9unB8RmRWhGtxjClS/mdbqOphe9NiFg+W9VRN0AMsOnOD1I2CCTJNIzGzw&#10;V6gDJWBPL6tTrq6s3/ObXNeghw6CeWNnMmHaF+rkQNHTiumskjeWjdA9ivpGGg7ug4fnMngYKIk5&#10;/F1IFAFYzJWIKMRQ+wNBEtT+2PjvBnPUqgXihCwHBEngohqX6j6vjOo0XgcNMH0CmQHoQw3LAWOw&#10;nJewlC0G9AiSYKoRlrmtf2Yjef6yEfLLgC26RxYEpoY8MKe/1B1dSS9ZjEBSVg11N1ArJr8blviS&#10;zkpCkKSE6hE0QaaJNzj3Z5eprYMkuG7hgoXVd+SIfPbbR/pyFnQlIiKicGKghIgoxFAwFCqWOEv+&#10;PrhDb+Mv6e5pCa8vfcVsiZxXuaXZyhuYyvNG54k6w2X7ga1y5QeJ6c872BCksJcDRmYBAhI4Fkq4&#10;/0fmDpSn5j+sXysCImhOmP6DAfzP/dbL+10/0ecCQa5pa6fobJusGjJRbvr4Wmk7sZm+bqhfS6RC&#10;4O++llahYkwrAwTCvJ0PfMa2pW7R2wePH5TuDXpKnPrfttS/pNhpxfTl6/6x/kpORERElNcYKCEi&#10;CjEM+qBM0bJy/ORxvV2xRCXd2/7ct0HmbJipAyjQoHzopkhkBdkAH90wS2dYIKPipo+uzVTDI7dw&#10;fz0/vjZ9OWA0FPC0szxCAY+J+3/rp9F6Gg2mgyAgkhUEUq449xo9NWph7+XyxhUTs22DL35eB71Q&#10;ewPZJ+ePr68fC1lE+c3Alg/pTJHN+zdJ5ZJVdLAD76/bM/97So6dPCZNzmquz3fy2vcksVZ7fdmR&#10;k9Z5m8ksHSIiIgoTBkqIiIKttumNbSZQUsRR6wJFLJ1QPNUOFGDgiGBFONgFXVGjA1OBbvn0+qAF&#10;MDCdp0tyop5WgVooeBwEZvCYn/06QwdQgh2YwWOiaCvuH1kOeExMMfIVVhJCnZLs2v2tH9NZKAia&#10;4H1D0AvZK03G1pIRi19IX3Y5P0AgClNw4MiJI7pH5pAzOwkBJWTi4HM+utMEHVzBZ2zjv39I6aKl&#10;RdKs6flf//Gl7omIiIjyGgMlRETBdoPIvoL7zI7IroNWvY+CcQV1D00qNjNbVg0TeyUc1GzAYBuD&#10;yHBBEGNK1090P+/P2TobI7eQodJpSlu9ogmCMCgY26JyKz29Zf4ty/RjIYDibSWaQOH+MIUIAR9k&#10;fMzyUjw3t5AxgWlEaIv++k6anZWgXwsgSDP0u8el8Zu1dG9nFsU6ZONg1aB9R/fq9xqf76ELHjeX&#10;WtNx4IaGPXUgalDbYfqzsHHfH9L8rPP1ZZCy48d8FWQiIiKiyMFACRFRsBUW+aLk5+mDvF2Hd+r+&#10;wLH9uocGZ8abLUlfbSW+QhO9H45pN24Y4CL7ws72yE3RVQQqECRBpgUCFe5VdezACWpc4LrIOgm0&#10;mCymu2DaC6a/9JhxpQ7QNKuUIHNvXuzxmMGAAq7tJrfW75+zZon7ueNzgMwSLBGNoNOy7UvMJbHr&#10;uctG6GDfH/vWS+GCRfR5QZAMgbdFfy3QmSdPXjRMXxfXm3C1tUT0/E1WNhOkpaXpABQRERFRXmOg&#10;hIgoBPYX+De97oadUbLbMf2gvgmG4PKxKa/p7ZplztF907PO0324IbPFnhqDoqtYpcZfCLIgSwRT&#10;L5BpgPuzMy6cMDief+sy3WNAjUyQ3Ud9LyaLbA0UasUqNZj2ggAJamWgYOusmxZ6fczcwLlAAVcE&#10;uPC63HVL3K17w546IICVYNq/11o3bAdrWlOkwfuIOjAnT52UqqWq6deJYBveI8B0G+eqT8j4Gd7+&#10;db2N4Ipdq+fz3z/KcuUcIiIiolDh2txE4cf18mNIUlLSpuS6yTXMrq5fsWzbEv1X9EolqsiOg9v0&#10;8c337dN/QcdgGQEVTEFADQ0MCpHJcUnNdvp6kQDBDjvog8HsHefdbS7JHoIrGBjjdriNnWWQHWRj&#10;dJveSdexqHx6ZXmp5UsSX+8Cc2lmCJAg0ITsDjvo0Kb6JdI/4V7pULtL0KcwITByz+zb9fsGD1/4&#10;pJ464gu8trd/HiPvrXg7PesEwYLbm9+l66YE+7k67dj0u5QsVFIaNGhtjoQeMmmQ2YPXeubpFeSf&#10;w7v0cQStlt6+Tn/+3TBFCdk3xQqdLkdOHNbH8L1YeNtyj8BKuKTu3SX79+yS0uUqSKmyFcxRCgTP&#10;ZfBsWW+tEBUfH8/fELGBvwuJIgC/fEThx38QY4gdKKl2orrsKLJdD94rFK8ouw7tlCIFi+iVPkoU&#10;LiFbHzigr5/4bgudQYGsA/zFHYPLP+79J3151UiBqRMDvuxtTZO4KjnLgqh4vQisjF72in5dgFVh&#10;EDDyFYIRyELBNBxfYSpH1/o9dIAEQadQQFAGWSR4XciyGdVxvFzXoIe51HeYHjR97RRdwBcBobyE&#10;LBvUA0HWUkKVVhJfoak+d6Fif24QHLGDQ9kF2/D5wZQpTNHBcsFp5j+PeM6oMRPKYJIvOLgPHp7L&#10;4GGgJObwdyFRBOCXjyj8+A9iDLEDJecfaSndruqpp4E4B3yAgTyWnUUgoOOUtnoQObvnImk2rrbe&#10;/m3gDnPNyIIMEQRzMFhF1gsyN2yYWoNMiTdTXksfEOO1YFDszyozNgRLun/QSf5M/VNOK1TYHM0M&#10;z+WGhjdJ72Z36scLFdQV6fnRtfq1IbPh/a6f6NonuYUMotFLX9GBATe8HudKSbnx34nj8u/xf+Xw&#10;f1aWhg3nD59HO3iCYrTBXnEJ04xw/mqdcY4UKlhIfuizOtuAB4KFCCCipg3ExRWQtLRTOrhiT88J&#10;JRQB7li7i9nzxMF98PBcBg8DJTGHvwuJIgC/fEThx38QY4gzUPL10CVy11e3yfurJuqaC1jRBjCw&#10;f+vKKTo7AVNGMHUDg1X8JR0DtKndvtDXi0QIlCBgYi8jXKJQCZ0ZgcwBZEoAXgsyO5DhkZtsBfvH&#10;f7U64S1ui9f2wJz++vUhoDDlOmtFoGDC6jkTV4yT99VjIUgEmJqC5Yd7N+2X60K09rk8eIYV9Fnx&#10;90+6x+PaU5ZseFwETBAISqjUUmee5Ob14nEQLMF0mtc6jtOr3eQENWYumthcnXNriWH7+4NspkCy&#10;eHyFrKHu6nuIQKY3HNwHD89l8DBQEnP4u5AoArCYKxFRCD3Y+gnd20ESaF7pfP3X8jkbZupAwm3N&#10;79QDVqiTywFxqKE4KgbvGMxfM7W9tJ4QL+8sf1MPtlHUdOaN8/UgE9cJ5ZSOvPLswqf01BEESfCa&#10;sDpPMIMkyFDBY0z/5X25+/wH5fe7d8irHcbqrA5kViAohTofONcIHuQW7vfmJn31Y+B9whSw2T0X&#10;6vcVmT+YmoPHRaYLaoUgmFf39UrSYEw1ueXT6z1qwfgKwSU8JmqOfLn+M3M0ewgMjb9yitmzskoA&#10;9WHs70ooYFoVpkP5M+2LiIiIYg8DJUREIYS/UEPBuIK6h9plz9VZGBhwYvCNeiQrdv6kL8Nf8CPd&#10;qE7j9aAawRJkH2B1ExTnxHQU53ScaIfpRAgWYJoI6qygjkywgj8YjPf7opc0GVtLr6DjXD4YU3sQ&#10;xMCSxsiewGMicIHL7KydYMF9Y8lmvIfvXvOh/Nxvva6Rg6wmFKpFhhPeY3yOUXsGgRMEbhDAQUDF&#10;V4MuGpa+1LS3aUbeXFm3q/6uwEn1XTmrRCX9mUPAxs66CbbVu6yaMa8vfUX3RERElD8xUEJEFEI7&#10;zdLAZYqV1T2s+DtF3lv5tt6+M+Fe3dvZArmdYpEXEDh4o/NEHTBZdedGnY2ATIRY88GqSTqYhaCQ&#10;P8Vos4L7QkYG6tK0ndhMpq2doo8hGILHwHlFfQxMwWo+ro4s2rxArxS09q4tejoTgitPm+V1QwmB&#10;OwRIMCUMAROs0IQACuqD4POJbChMwWr8Zi3d27VEsoMsHLuAK1a28TUrZUCL+82WyN8Hd0i1UjX0&#10;dwWZJaGwetdK3SPby5fXRURERLGJgRIiohDaZQqbnjh1Qvfw3MLB+i/iGIxi4IltTCfAX/eDXUgz&#10;VJAdgOkU3pZ4jRUfrHlX970a99F9oOwpNAh+ICMD0zpw3hB8WdV/oyQ1ukWvoIOAyGNtBuuMkr/2&#10;b9IBBWScoCDwPec/pM/5Wz+N1sGWvIZAGAIdyBxC8KTd2R09pgbhdWEJ7Ozc1/JRHYRBwAer/vjC&#10;LqoaF2dN09995B99HrA8Mx472OyVmhDIQdYXERER5U8MlBARhdDeo3t0f/j4Id1jkGfXK3Fnk0RL&#10;kCQ/sAudVi9dUy6p2c4c9R+CCcgeQeYFgh8IjKE+yG9379DTeRAUuevL3lJ3dCUZuuBx6XBOFx08&#10;wTQYBCMw1QZBgdu/6ClnFC2j73PgrL7pU7rCAcGLGTfMksV9Vsttze7UmTAI3nT5IFHXrEEwx9vU&#10;GASHHm0zWG/jtfoyjQjnB9+LtLQ0PX0NdU6QVQJPzX84qLVEMNUK59WeXoWsL3+mFxEREVHsYKCE&#10;iCiEtqVaA1o7o6R++YxgiD0AX/639Vfs+ApNdU/hl7zayia5Mf4W3QcKdUUQIMFgH8EFZGQguGAP&#10;xjEwR0FXBA2wug6WxW0/ubXsP/avTOn6ib7+wJYP6akr21K36NvsPbJHT98JZ7AE8JoQ9EEmDII+&#10;CIQguIQMmHNHV9IrBbkLr+K1IzsFr3nkkhfM0ex1Ofca3beo0kr3v+5eq+uqIOvjts+S0pejzq1l&#10;25boHt9LBIMQ7LGnyBEREVH+wkAJEVEIuQezZ3lZMQUDP2hUoYnuKbwQtED9EMD0okC9sGiILlyK&#10;6SYf3TBLZ4i42VM9sDIMprYg4wjH7pl1u84ywZLBmPqDYASWxm1csZm+PoIvKP6KFXkwlSUnq/au&#10;MlvBh9eHaUTIkkHBWywrjCADVkNChgmWBkZWDM6rXRgXxqa85lOQ47JaHXS//cA2ubjGZXr7x20/&#10;6HOB7xeK4vpa8yQ79nlEPRg72wvPMRj3TURERNGFa3MThR/Xy48ePVSzRm1ZqFGjRrfNvTeXaLa/&#10;uXx03+fS8dPL5Pd9v5lLRS6tdpl8u+Ubvf1nbyuIcsNXXSVl51KZ3vljSah4vj5GIodS9+m+eClr&#10;yklembF+ujyy6AG5sHJbmdwh2Rz1z/fbF8qtc3vp7bcvmyQXV/W+GtCrP78ko1e+Jnc3uVceaP6w&#10;HD5xSD7542OZ/Oskj88NnkuverfI5TU6yrTfk+WJHx7R01Fsrc5qLbc26KMv96bzJ+2kxZktZGgb&#10;K0gRaqt3r5IPfpssn6rXcuzkMX2sTNGycnvDfnJn47vSP/M31eslw1pn/5yw4s3505rLvqN7ZW7X&#10;BZI0q5vsPrJbZ+WUKFRCb+M+HznvcXOLwNz5bV/5evNsGZM4TjrVvEK6fNZBftm7Vl67eIxcefbV&#10;+jonjh+V40ePSOGixaRQ4ehf/jqceC6Dx/5vZXx8PH9DxAb+LiSKAPzyEYUf/0GMHhtVq2ltZmOI&#10;utKmmvLFg1/IRTMvkn3HrB+xUP+M+rLu33V6e/V1q3Xf8rOWcvi/w/LDVT9IyUIl9TEKn9v+d5ss&#10;+2eZDD9/uHSq1skc9d3OIzvl+m+u1+97//r9ZUCDAeaSzO7+4W75bsd38lrr1+TSypeaoxZkgUzZ&#10;MEW+3f5terChVslackudW2T3sd0yeu1oHSiAgyesmiD25V2qd5EiBYvoY/hsXfD5BXIy7aTccPYN&#10;8kTTJzyWqw6lAycOyKebPpUPN34oGw/g6yP6OeD53bzgZv08Pmn/iX7e2Xl82eMy86+Z8mD8g9Kh&#10;agfpNLuTfj2VT6+szze2R18wWi6udLG5hf/afdVO39eXHb6U6iWqy2ebP5MnU56UhmUaytRLp5pr&#10;EUUuBkpiBn8XEkUAfvmIwo//IEYPrN1rFUrIQkJCwsspXVLKtTjUQmY8+KXUeLOCnm5gp+9j8GoP&#10;ercN2Cub9v8pF76fINVKVpclvXKeQpGf7N25TfdlK1bRfV6w349SRUrLilt/TQ82+Arv81Ufd5CV&#10;u5ZLYvXLZEqXD80l3sW/U0cX/E25eY1UKlHZHPWEyz/6bbpMWjNBPz848/QKcvppp8vm1E3S6ewu&#10;0rJSa4/LK6jLb23UV3rH3y4r/1khPT6/Vh+HK865St5o/7b+XOaleZvmyIC5feXQiUP6OSAj5qs/&#10;v5COta6QCZ0mm2t599Hv0+WeeXdK6yptZMbVn8vnGz6R/l9bqxE1q9Bclu/6Wb9ns7p9IzVLn62P&#10;+wPnGO8F7mNdHyugg+9pq8lNZNfhXfLJtV/J+ZVayZGDqXLk0AEpVrykFCtRSl+PAsNzGTz2fysZ&#10;KIkZ/F1IFAH45SMKP/6DGEOSkpI2JddNrnH+kZby9gNTdR2JQgUK6WKuxQsV14NE27+PpenVQrC0&#10;6hXnXiPvd/3EXEKwZb1VCLRanbxbDQhL8o5Y/IKuFzK8/evmqO9QyBSrvmC1nPm3LtP1O7KC+hoN&#10;xlTTK7v8cpdVqDU7CMLg8zLyxxfTa5vEqf+lqf890fb/5IHWj2e6HNNTGlVoKinbl+ipN7/sX5e+&#10;NDVqnqAmSl7CKjXXTe+kn8NFNRLlhy0L9euaeeN8aVPd+/QkwIo0dV+vpLc337dPP+97ZvWV91ZO&#10;0OcAdVF+3rFM1xeZ22txerFcX83eMFN6zLhSF3L9tMdcc1Tkpe+fkWcXPpX+/Uzdu0v279klpctV&#10;kFJlK5hrUSB4LoPH/m8lAyUxg78LiSIAi7kSEYWIXcgV0wKgZJHMfzVdvcvKImnApYHDDgP2aWus&#10;Iq5Jjfxf7QYFYBEkwSAdy/tmFyQBO5iBQb4vkAFydb1uMv+WZTqwgME7giTw3MKnpeOUNlKlVDWP&#10;y1FAFUESQLDujc4T9Qo6CAzYAYu8hNVq8PzwHP63eb6cWdwaIGOp3+zgXCZUbqXfIzx3GNXpbb2C&#10;Ds4BCrHWKF1L91htx1/OQq5OtzW3Viiaox7zz30bzFEiIiKKdQyUEBGFyJ7Du3V/Ku2U7osUzPxX&#10;7tW7Vuq+acXzdE/hs2DTPB3cwmDZ1+CFDcvg2gP05y4b4dPtV+z8SfeBvPfIvkCGA5YPxjK9kLL9&#10;R2n3XiudxbRx3x/68sV91shpBQrpy1fsWSG3fHq9VC1VXcoWK6ezO7okJwZteV1fnVuunnxx43yd&#10;SbPjwHYpWKCgDhrZKw1lxV795puNc3QPCLoUPa2YDgIdOnFQZ5pgmWUsy4ygiq/W/GN9DxMqtdS9&#10;DQGaG+Nv1fc1/ucx5igRERHFOgZKiIhCxD0APXLisNnKgAE22INdCp/JqyboHsvx+gNZGQhAoMeg&#10;+rZmd5pLspdVFoM/EHSY12uxPNj6CSld9Ax9DEsHD5zVV6q+WkqG//B/apB/Qhcn7Ve/n77OTzuW&#10;yt4je6RwwcI6QHHF+5eEJViCqUnoT56yMq6e+9/TOgMmKzc37auzaj5eN1X2H/1XH8Pr+bTH1xIX&#10;Fye7D/8jdcvV18ESLEfc5YPE9OvlJLv3wl4q+L2Vb0vq8f16OzfsTCIiIiKKXAyUEBGFyC7X4HPX&#10;4Z0eNSEwiEM6P45hCgGFD2pgYHoFpllc1wCrQPtuwFe95fc9v+pB9kt+1DVZvHWR7ltUybY+cI7w&#10;+Xnq4md17Y7J134k9co31HU7Dh4/IJ+sm66vg+lfCeUTZPI1H0m/hIFSuWQVOX7yuL5sw97fpMVb&#10;dWXqmsk6yySrtmzbEh2E8dZQH2TCz294vczZnIELTL9BZkmjCo31/ub9G+Wxefd6fWy0ZdsW66lF&#10;CKa8mTIq/T6RmXJH84H6PvA8bmvaTx/DbdpPbq2vkx37e4igi7fvIYI5qOmCQFjyuvdlQ+oGv7JV&#10;3JCZgqwXIiIiilwsEEQUfizaFUOcxVxrn18/04AIUyYW/bVAb8/uuVA6TmkrLSq3krk3L9bHKENe&#10;FnMdu2ykPP7N/TpIgiKnvkKWwT2zbtfBioW9l/sc8MLAvPm4Oj4XcvXXRnX/qPvx1frP06d+RQIE&#10;R6Z2+8JjahICEBdPOk827P3dHMk91ELZe2S3DmB5e0wnTLm6Zmr7TIVcAVOxkAHy8a/TdJYKMlew&#10;Ws/g1sPk/oufNNfyj12U9ud+6z0Cp/kNi7kGD4u5xhz+LiSKAMwoISIKEWdGSYG4grp3DtZWmXR/&#10;X+pZUGi9Z6bd+FvE9fPfPtL9sMSX/MoKsqd6hOq9r6Wey5Sun0j50880R6wVcjB1xd0Kqs8mLvMG&#10;l9nXKxCX8ZMBx4sWLKr7rGBqT4XiFfUKQGgIWGCKD+qi2AVZAcGC7279ScqdXt7jebkbghROWCLZ&#10;vm+r1dD1TgDZJAiS4D69PaaT/V4gEwdBk9d/fFmvRIUVidCwjSAJIEgCI356OaDpSphqh9uhvbz4&#10;WXOUiIiIIg0DJUREIeIcSBVSAz1oVeVC3cOvu9fqHgM0Ch9kDGAAi+yOdmd3NEdzhkwIOzsIK8z4&#10;I2XHj7oPZRFfBAp2HcqY7nX92dfL7kdOZGp7Hv1P9j12Shd/bVihsUfQ5JT6X4Mz4+WD6z6TXQ8f&#10;k/+7ZLgOvmAqz9GTR3VfplhZHRSBrvW76+KqgKk9ePzUY/vluvo9ZHavRXJzk776vPX8+Fp5Z/mb&#10;+nqA5/jHPf94fX5omFZUpGARc23LwRMH5K0rJ8uq/htN2yTbHjgoNc8421wjo6Cyrh/z0dUyLsWa&#10;GoWpMwiQYJWit5e/oY+9mfKazixBJg6WWUY2CabjYNrNY20GS/+E+/T1ShcurWuVPPu/p/S+P5zB&#10;GmQxcSUdIiKiyMRACRFRiOw6mBEoOWmmPzgzCJb/bZaHPYsZJeFkF3G9qfGtuvcVsg9QLwNTp5At&#10;4Y9gFHLNCbIqANkYkFgpUfdZQbDn+9tWym8Dd0i3BklS5LSiOoNi1c7lcsOHV0j1EWfI0wse0UVT&#10;ncGUfUf26qBIsdOK6SAJgiUtq1wgJQqX1Jf/e3SfjFjygjR7s7bM+3O23HHePTpQgVWChn73uL5O&#10;Tuxz3eSs5upxTtfHjpw4ogu2Oqe3ocbMijv/kItrXGaOiHodVoAFU5AenXePVHrldKn4UlFpO7GZ&#10;PDJ3oGz+d6O+HBkzZxQto7f7Nu+vp8YgQINpO4+1GSKDL3leZ7HsP75fChcsoqddLTNLL/vKXrEH&#10;dU/wevD4REREFHkYKCEiChFnRglWHkHGAprNXvEGgyYKDwxWP1pnTavwd7WbOX98qfvLz7lC9/6w&#10;g2S5LeSanSVbv9c9ipWeftrp0uLMFno/J5gu8/ZVH8jOh47IqE7jpVrp6vr44ROHdA9pHlPoLUf+&#10;O6KDFmg/bvtBF5N1Q5bGWz+NkgolztLTdkYsfsGnpXztc92lzrXyQOuM4ApuN+DL3rq+jPM+Pkua&#10;l7760LH/juksmJplrEwTBFiQCeOGQAqCOvDeygmZijEjCNOz/s16+/jJY7rv/Wl3XQjYF8hqQfAK&#10;gasZN8zSSw8jcIRGREREkYWBEiKiEDgeZ60o4uSuR4FBOoIk+bmgY7h99tsMHUhAkV3UufAHVskB&#10;f6brAKZb4DFR0wSD5VCxM0oAQRL31BVfYKrM6v6bJeWO3+SGhjfJWSWsQqRQrNDpcmmty9ODf1ga&#10;2X0O7VWEKjpuB8i2QrACmSmo/9H5g4s9VsRxs89188otZGDLh9LvD9N+EHjANJYeM670uI9XO4yV&#10;5y8boR8DWTB/H9ihj9t1TM4sXkFuiu+tt88pW0eGXPJieh0WZMggW8WuTWK7o/EAua/RfXJWcevx&#10;t6b+JfVer6yDNTkt+7vwrwU6mJNQuZU+T8hQAWSV5BQoIiIiorzFQAkRUQiciDthtjI465PY6p8Z&#10;+hVdKGuTV1rTbno18S+bBFMukDGEIIG/BVnzYtoNnhsCMnZQIKdpNzmpXfZceevKKfLr3dv1VBQE&#10;h46cOCzfbvxaZ4mgWPE19a6XmTfOl9c7TZCLa1yqH1tn7PwyVXYetIIU7c7u5FEA1s5MWbr1B2kw&#10;pqr8aLJgnOxzfVaJyvLAnDtly/7N8uiFT+vLMO3n3paPSMkipXRmRpuJTdOXXYb+Le6TadfP1I95&#10;9L8j+tiNjW7V37t/Du2SD3/5QB9DVtD2A1t0Vok9VQnBC2S7IOvFVrxQcelTt4/8kJQi97R8WB87&#10;ceqEzqJJfLeFtH+vtX693gIfX5usmEtqWtOCEFjCZwfvEwrIEhERUeRgoISIKAS8BUq8DagbndnE&#10;bFFe+2v/Jl2MFQU7r67bzRz1jT3o9TebBOxCrgmVWuo+FJZssYIF9iotbc5qo/tgQHFTTB1Z3Ge1&#10;tK1uBWBOpZ3UdUwaj60lA2f1ke82fysnT2We3vLtxjnyXLsR6QVfnQ6dOCQdprSRhmOqy9Q1k83R&#10;jHOdJqdk87+bpMX4erq+ie2Vxc/JgWOpehtBlM5TLtIZHihmC5ef01nm9MoInkxZ9Y7UKVtXWldt&#10;mz6F5s+9G3TNEbi/9WO6x3UQNEEdFTyeM/iB4/+XODz9/Y+v2ERnzyCog+BKwzHV5NmFT3lMv7On&#10;2FxmboP7GN7eKi6LFXCc1yUiIqLwYqCEiCgEToiXqTdeiraGMquAsmcXAcWKLBjk+sMe9Hauc7Xu&#10;/ZEnhVy3WZkZyJBAgK5isYp6P5iQlVG5ZBW93an2VXoaWcZSvVarWsqqbwKY1oLn89i8e+WRC5/U&#10;S/faGlVokj7tZduBLXLnzJul8islpP/MW2TOBitQggwQpzjHcsVnlawspYqW1tvIUsF7e/74+tJt&#10;eif9Xv1hVpdBcAKXY1nnxVsXpj/mnD9m6uwXTMF6sPUgPSVq/d7fZESHN/XUOKzQg5V6EMxxeu6y&#10;Efo+1/2zVr668X96qg+mVCHo8dL3z+iACQInmOKFwBzuF8V/bdju3rCnrl/y9LdWhgoRERGFHwMl&#10;REQh4K5RgkGxt1okjRkoCRsU7AR/i7hiqgnqUSC4cknNduao7+yVUkK52pG9bDF08KHYLIIEgbAD&#10;Rs9e9oosvX2dY6leq/VsbNUAgdc6jtdTlZDlMuy7J+XhC56UOuXq6svW7FqZ6XygeGzymvf0qjuo&#10;M4Igiw1BljTH/v4j/8q5ZTMXRcbzQ7DkwTkD9P5d5z+oi9VCoYKFPO4T8FiTVozTdVXg74M75NMe&#10;c/WqRljat/vMrrL7aEbxVgSHML0H2SbPLXpab2O1HHt6Eo5jKs4tn1yvr3922dqZzvX/XfqS/m/D&#10;tLVT/F5Fh4iIiEKDgRIiohA4XsBz6o3zr8g2TPlwroJDeQcDaAQ8kBXhb40ROziAIIm/mShY6QjZ&#10;A8g6wPsfCrh/e0Ul6HBOF7OVtbqjK+kpJllN/xgy/1Fp9EYNufTdlpI042qd6XHDh130ii8Y5A/6&#10;5kGp+3olGf/TGHML63mMWTZCbxcuWFi61r9BBxEQHEFWx2Pz7pMOZ3dJX8r3px1LPbJEIC7OWoY4&#10;fZUdsyrxnsO7Pc7fkf8OS8p2a0qTM4sFmS7VStdIX4HnneVj5cq6XXUWyImT1nfUziqB1GP79Qo6&#10;pxeyliBOXvOu/u7O6rlQB0VW/bNCbpp/k8zZNEtfDg+1HqQDKfhcfPn7p/qYPT0JrxfBk9MKFNLH&#10;l21borNMnHVPcFvcB7CwKxERUWRgoISIKAT+E89ASdOzzjNbGeIrMJskXDAAhpv9zCaBr9Z/pvtA&#10;pt2s2hX6aTcoZmoPtn0tNovVYjB4bzK2lh6so8Co0zcbv9YrvPy8Y6nM2vC5zvSwa4cgIIJjCLI8&#10;PPduOW/cuTo7YtKKt9Jrh7Q/p7MOqOg6Hrf/Ko0rNtPHRy97RQcxCplAgjNLBOwaK+kcu1mtkoPn&#10;WaCA9fNm3p+z5JELntLbKMSK5zPh57HS8Mx4fQzseiktqrTWQRM85sglw/WqPjgPWD0IgS0ES1qc&#10;1VK2H94ut399q7Sd2Ey/TrwuewWbp+Y/7JExgtsNvvj59KK6dcrV08ElBKWcqxJhJR9cF5lK9pQw&#10;IiIiCh8GSoiIQsA99cZbRgnrk4QHBqr4yz8G7Tc06mmO+gaD4AWb5untQAq5rvj7J92HspDrj6Y+&#10;Cfj7HBFgeeun0bq+R78veul6KggWrP1nlb68UonKHksEe/PHvvX6tk8veMQcEbmq7nVmy/JF0rdS&#10;o3QtvY1MEqwcg6k355arr49lB9NwnJwZIeVOP1P3p05ZARfc74NfW9NuEIzAqjwIbKzEdB6TrYIp&#10;Pvguzu31gzzQ+nF9DLCqD/T+tLueyoT6Ih9c8aE80vgRqVqymj43eJ04VwePH5TzKp/vdQUbBESO&#10;qc8NAlbLbl8ng9oO08cfdmSPOAu7Dl3weLZLJRMREVHoMVBCRBQCzkAJBmbelgGOr8AVb8IBNSMQ&#10;8OhQu4se/PoDQRLcFgPrQKZNIWMAQppRYla8AV/qkzihzsjNTfrqgTuyJZA10XVah/RaHrc0vV0v&#10;EYzrAa5n1/xwc656s3bXSj34R3th0RBp/GYt2bx/o7nUUrZYOXW/v0gDk+2B+3ZrelaCbHkgVRIq&#10;ZwSanHVGDp04KCULlzR7luMnre8iMl6QxTWv12I93cWZrYLCs+DtMXcc3C5dPkjU7eedP0mvOr1k&#10;Xrfv5I0rJurvNYIjyMLZuPcPff2RS17Q07ps32yco3u7ng1W1cE0HgRa7JV2AEEtNATyXvh+qDlK&#10;RERE4cBACRFRCDiXB/aWTQKcehMek1dZRVyTGt2ie3/Y025QgyIQq83Um1AVckWGwrJti/V2kdOK&#10;+F1sFtM/RnUaLyv7b9S1NUoVKSWb/v3TXGrVBgF75Z7zq1yQHhAZlviSDgKgJojbqB9flrNHlde1&#10;UF5YNFQHTLDCDDI8bmt2p74OAgqXvnu+9G1uZYCc6SUA8+vuNZI040pd58Reccfp6IkjcvDEQb1t&#10;Z4zYJi4fJ+eMqiD3zu6nHjej2C0gwwgr27gVKlhY96hZgqyS7jOvlQu/uFD+b/HTcmP8rXqJ5Pe7&#10;fqK/43uP7tHXxco4KCBrm7Nhpu4vq9VB9x7ZI995Zo/gODKdxv802qPODBEREeUtBkqIiELMWSPC&#10;zigA1CugvIXzj0E+skECmTpjF3K93M9MDbALuSILIVSFXJf/nSLHTh7T222rJ+pspkAg4wJL3fZs&#10;fJveL2gyLd5bNUFPJflu8zd6v0zRsjoDolXVNnpqC+pxPJPoOfUEQQZMj0FABdk4yKZAgAQNwZJX&#10;O4yVu1s8qK/7845l8s+hnfp57ziwTR+z4T5w+4V/LZDk1e/JdtflNjtTJFN9E+W/Uydk6bYfpPuM&#10;zIGuh7++Wz3mdrNnOWGyUaqUrp6efZR6PFWm/z5VZ9zAFedeI3NvXqxfz0U1EvWxX9R73e69VnpJ&#10;4N/3/KpfD86RDQEs3A5BEgRLbAhU2avooKgsERERhQcDJUREIWbXo8DgByn6Nn9XTKHcs4u4dm/U&#10;0+s0i+wgwIIpFQgiZJUllB27kGvjEGYSLXFMuwmk2KwTBvHvm8Ki3RtatVxQawNTUL74/WO9v+af&#10;lbofeL4V6ICXFz9rtqx6IodPHJYEdb76Jdyjj21T57B0Ec9A0TOXvSxd6lyjt19Z/JxcWPUive2E&#10;KTbu98yuV3J6oeK6+Kqv7GK1WI2ny7nX6u2TaSfTPx/OoAas3/2rDgjZj4/vMuqTPLvwKb0NCPp8&#10;nvSt3NfqUb2PVXg6v2+9DgTl3M8dGTj4bwCm3zizR+5r+aj+jGGaF5YkJiIiorzHQAkRUYglVLEG&#10;1RgQLdu+RG9T3kM2gp0F0CuA1W7sQStqmwTCLuTqbQWkYPlh6//MVuDTg2wo6mpPkaluptNgqg0C&#10;A/uO7NWrxWz+d6POgrDPCTJuEFCyM1k61rlS1/9AFsf8jV/LtfVv0Fk1t3x6ve6d3r46Wd8naoog&#10;M8apSMEiun/yomd0EAGcgQcUZC3gmmpjc0/BccJjzVr/uZxZvEL6Puw7ujc9CGPD+RzQ1Ap0tqnS&#10;Vj/+S98/Iz0/vtbjtQy55AW5ul43vb01dYvuvU2zw3lDFg7O5/1z+puj1rLhgy6yCr4+8c396YEY&#10;IiIiyjsMlBARhRCmJmBgZy8JSuGDOhT2wB+DVH/Zy+H6WyDVZk+78mW53kD9b9O3uq9bvkFAxWZt&#10;CCq9/fMYvW1nSMCltdpLp9pX6e2j/x3R/W3N+qcHLUYueVH3dmCjZ3xvPS0FxWsxBeX7v76T2mXP&#10;1Rkd98y+XV/HhuyK4e1H6e1/Du/SvQ3TiZDFg+cy4epk/XgIIKSp/xUzy/seOn5I926YgoPVdMoU&#10;LWeOeEImyT+HPB/vt92/ZMoAmfvnbJn66/t6e93edTrYhiWHEUBrN7l1epYKjOsyWeqVb2j2RN5M&#10;ec1j2p3twdaD9PuE6UwoMmxD/ROcM9zn2GUjzVEiIiLKKwyUEBGFUKtqF+reXvLT/ksz5T17WsWN&#10;8f4XccWKKcgGwmDe3wKpgEH9CpMlEaoivghEoJAoXFW3q+4DNXH5m9YqMWqw7q7lcuQ/a9lc23eb&#10;5uqMCgz2UfC0ROGSsvfIHp1Vcpm6LQKFs29aqO9n16GdeuoNziMCA+4gAFbcObvMOWbPgswOBC1Q&#10;ywQQ6HrushF6G3rE3yznVTrf7FlQF8Vp64G/ZETHzMVanVBg94yiZcyeSIsqrfWUHttJ9R7uMgEc&#10;BD4nrhgnpyRNShUprafOtH+vtX79gNf3yIVP6m3Yffgf6ZKcmGkqDa6HKTjw1PyHdYAK8HpRIwYw&#10;lQmPR0RERHmHgRIiohC6qPqlegCJaTcYONqDH8pbqC2CaSF4D7rW72GO+s5euQS1K+xpJf7AQBqD&#10;YBRyDeT2vrAH6WCvsBIIBHXGm2ySxy4crHsbAjH4PNsQSECmBYIAWM0GGlawlve9Tp1nBAIAr3lq&#10;ty90IOTIicNy4qS1KhSCA+5MC/f7g6yRmxr39lhSGTVTChYoqLe/Wv+5PNLmab1tQ10Up8PHD0nf&#10;z5PMnqeLTNFbTPdxTnP5Ycv/9JQeby6v2VFnBuG1pB7br48hmHFVcjsZl2KtaLNu91rdQ1xcAR1M&#10;wjQd9+o61zXooT9X+Iy+4qjvgoAQAqsIsD77v6fMUSIiIsoLDJQQEYVQ47OapdcfeMik2VPeQ6AK&#10;MMC2B+/+mGOm3QRaINWuuRHKQq52tkLxQp4rrPhr+topesqHs/aIDcEYBHywAg2yHj7qPluvYoNg&#10;B4qP4tz+fWCHvm7X+t11b8P1sfTwoLbD9HQXQGAC9UqcGRMfr5tmtjKcVbyy2bJ8tG6qXkUHGSA7&#10;D+6Q1398WXo07GUuVT9u1PNzcwZBnBZuWSBjO0/UmS8Hjx8wRz0ViLOCMrbT4k6Tub0Wy/xblung&#10;j/2ZOqVe16Pz7pGWbzdIn0rT5dxrJC3tlK49gufwgPrvARpWxLGN6DBWnx+8DucUHqwihPt2F3wl&#10;IiKi0GKghIgohH7avkwPcDCYROFGCo8PVlvTbpICmHaDwACCABBogdQ1u6zVYUJZyPXHbd/r/qIa&#10;l+o+UK8vfUX3D10wSA/enezsD6xAg2yH1lXbyKyeC9MDM1hBZvP+jXopXWREePPwhU/KuCsnp983&#10;AgZ3fG6tqvPr7rUegQKbPW3KNnnVBN2/0O41HeBAAOejXzNqfFQsUcls5Qw1TPrO7Kme0xQpWbiU&#10;PoblkHs366feL6ueDAIgziDnVxtnSsMx1WTOHzPlsTaD5be7d+hsMbvQ7G+716W/DixnjCAJMkNQ&#10;2BavG1kljcfWkh4zrtQBLiwVjoALPmvIsrFxuWAiIqLwYKCEiChEsIKHnUqPv6S7B52UNxDkwGAc&#10;014CWdYXU00wbQK3x0A3EPZqR6Eq5IppGxiIQ49GGZkV/kLBWwT2MODPaYrS3S2sJYERFPm0x1w9&#10;haSwKeJ6xbnXZPt5R2YPbmPXAPlm4xx5fuEQGfBlb73vhvfPDlYhWIOGwEW3BklyT8tH9HF7Og/s&#10;OLBNT6e5uMZl5khmtzTNKCZ7/L9jkjTjSl1vBFpUbikjOrwps3suTK8r9PfB7bqHUoVL6xoumG6E&#10;gAcK0yLY8dtAK5vGhnOA98V+b/A6EPTA68ZqPAiSIFjS7M1z5MzTK6rHL6XfA/u1ApcLJiIiynsM&#10;lBARhUiR04roARIGhbmZCkG5Y2cf3NjI/2wS+Gr9Z7rHFIpAYGCM4AMGzaEq5Dr3z1m6x5QTd/FV&#10;f9ir1mB1meymKOHz7Az64LoTrkpOH+C7p914g4yTBbem6EALvPj9UPl5xzK9DXgttcvWNXsZ76Pd&#10;39T4Vnnlh2flyW+tgI1blzrXyMuXj8m0zC/gvXjl8jc8MoSO/HdEth2wlvO1gzx4Xe9e86E+p8ii&#10;sV1ft7u83nmCXFzjUl1D5bNfZ0i36Z2k2TjP1ZQeaP24fHvLUhnZcVz6akGA2ifIZLFtSf1Lv/6D&#10;ZpnhO2ferDNSEFjZf+xfnd0CWC4Yx7y1rKYWERERkf8YKCEiChEESZBy/3+XWqtaUN7De4C/0GPg&#10;e0Mja3qHv+y/4gdaIDUvCrl+Yup61Dzj7Fw9BjJf8Jnt3exOc8S7gednDk4g8waZLdlNu3HDlLQf&#10;+q6WCmbKitNd5z8gn3Sfk15v5PPfPpItqZtl2topev+n7Uvl+UVD/p+9O4Gzqf7/OP6xy74lZAmp&#10;hERUQlEpidJOpZIUherXquUvP220ryohpdBeFC1SP0QpWoioiFLJkiWS7X/e33POuHPdmbkzc8fc&#10;mXk9Pb6dc8+9d5Zz723u93M/38/HBSqqlamREkwIlS5e1k4ff6K7XiIDJnos9JxQcOfASg2Co2nr&#10;F/X7jvz2Gev/bi/75OePXK2U0NJ1PwZ7vmEzh9jxY460a6ZcYZN/eDs46tPyo8uP6OeWYxUJaqCE&#10;wZjfN/1mzZ9u4LJVNMJCuQqehMc0dBu1HVd2SxjcAQAA2UegBABykApXhnULsPdpUq0ghYqSZuVx&#10;UJBDn9Zr8p/VrKCwkKvaz+aUeb9/6bZZraESqW+Lq9PNJtm3VNU9irzKW9+/5rZagpOZSbselzm9&#10;FwaXfPsUK+U67tQqX8cuOfxyd0xLawZ+cI1bBlW6WGn7aOn77viR+7ey+Vf+bPd1eNxdDo2aN9wF&#10;bg6p0sgtqQkDJhI+FgoqvXTW2ynthGNln4haQkd23SlRpIRbhhU59LNWKbVvcAs/KyX6NrW924SU&#10;aTasw2Muq+bX6za5wrDXHj3QtVcWPQa6jwJX0XTOVOtlwVUrXLAnK0vKAABA2giUAEAO0dKESzP4&#10;ZB45KywC2uOwXm6bWZMWv+m22VnOEhZybVy1qdsmmrIJwhoYKgiaHZqc921xTXAptt5H9IsZCNHy&#10;E4ln2U206GDAIx2fScmMefDk4Va2hF9kdcqPfnaP2hTLZc2vtPd7fOp+nrSCMyoQq8BKpMjHQlkt&#10;z5/xmqsZEhlMiaYAUqhZ1SPsm75LU41v+y6zHwasCm7hPxbRt/nGu00sOu/6/8Wgdnfb4dWau2OH&#10;7tvYPe+2bv/HXZbwnKgGDEFYAAByTuyPTgDsTZHvzHlNJjdVt0x3/UW1atXO/b3P7/7H00AeFCur&#10;IjKAUHhX7M9Ydhbyl42kdX1GwvtL9NfYVUg/Qeoghm4TfbvthXfX6Si2o5gV2lXIthfZnupry76b&#10;9rV9/t0nuORbV2qdbSzptwcuu6WsnbD4RLcf+mufv+yTBh+7n6XEthK238b9gmtSW15pudtW2VTF&#10;Sv1bysr9U87qrD3A/TzyZtM33Lbr12e4bTR9D/0sIf0O1TZUs/qrD7R9tu1jHx081XZ6/47//gQr&#10;u9XPPsmL/tmyxZYuXWr169e34iX8IsDIml9WrLBGjRrZmDFjeA+RP/C+EEgCvPiA3McfxLxjqTcy&#10;bntyR7AFkDdt9cY9/m4q6vAdbwmYn70xyxuL3CXfQd443xuK59ypAzGc441G3lATH62o+twba70R&#10;0gqwzd6Y6y4BjsuI2rWL9xD5A+8LgSTAiw/IffxBzDsO8Ua6xQCqVav25O99fncfVZewPes87LKd&#10;9q/3r7D3r5gVD44ilq3/+EsOSpRMu15GenZ4s1H9K+r9K+KNrNhqwc8Q47GM1zbv8VYGQHHvX6Ec&#10;WPG63fsOO7x/ygQp7v2ksWR0LsPfs4zFzlDY4s3M9T2Kef/KF9qzZsaOXTtsXTCbr1yoivtZMmOb&#10;92/9Ln/5UJVCu+t8RFq9689gz6y095PuW7hqcMn3+86V3m/h/x4tihzptiE9Bl/v+Cq4ZNasSHOr&#10;X3h3h5rfvPt+tmO2e77IYUWaWvfiF7j9kK77vy23eq9h/3/ZFQtVtKZFDrfZ3v3+2bXFHYt0zz7D&#10;gj3f+l3r7bGtD9vfu/62rsXOtKOKxv5fyQv/jrHvdiywHsUvtkOLKGKSP33w3nv20UdT7fjjT7AO&#10;J2etUDJ8A2/yW2R7eA+RP/C+EEgCvPiA3McfxHykYcOGfy08b2F57f91c+RD67t3xh2ug0XfltfY&#10;PSc8FBxFLBVK+i+Hv/7Z8zzGIzzXN7cZ5I2spflUuDf4GWI8lvH6z3t9bdS8p1ytjZyoWfPfT26x&#10;B2fd42p0/H79lpi1OjI6lxn9np1famczln9ibWofZ5PO/zg4mpo6sKgry4tnvuFqaGTGM18+bjd+&#10;0N/tx/oZ1Lnogtf9pSoKwihYodePXkehKsOKpbTIjfwaOtZ2VDNbuHp+cMTs/CaX2JOnjnb7emz0&#10;vSPb68b6HUZ8+YTd8EG/4FJqOufnNrrQXls4PqWmSPTPoPbBap98+iFnu5bDaTn0iVquCO13V62w&#10;GmVrBkfzn8G33mAPPXC/XXvd9TboLjqDZUf4+vak7CBPi/yfII8pkEsS/9EWAMDRpDHaFys/c9s2&#10;tY5zW+R/DSod7LZL1n7vtolWvIifmaTJ+Ld/7M6a2NvU7UbUxjezwoK3aXl27pPBnlnlUlXc9vZp&#10;N7iWxPL818+mCnREemT2sFRBEpmx3A/23DX9dhfI8u+7ez5yQozivaO/ejrYS02dhuZescQ6H3xG&#10;qsKrkR777H4XJFEXm0c7jgiO7mnNltUuSKLitvk5SAIAQLIjUAIAOeSTZVODvd1mBRO7o2tlrdUs&#10;8p4GlbViy2zJmshiFTljzsrZwd7ed9pBZ7ntpCVvupbMmRG2UI5FQYxZv0wPLplr5dv/qOvd8Uvf&#10;6u66/jz2+f3BtanpfCgYEk0tn89/ravdN/NOlw1yaJXG3lH/Q9wSRUvu0R5Z3yMy2FJiVwnXMli+&#10;+eMrd5+HPo1V1GT3z6Dv80yXF2K2+w3N+dV//HKylTQAAMgYgRIAyCHTln0Q7Pn0af/f/25y7Ugr&#10;7+N/Ko78r8l+h7vt3sj2+Op3Vf/MHfo961U80D3Hp/40JTiaMQVVFv6ZOuMjkrI/ogMvg467x9rU&#10;bueyL3q+dZ79sGZxcM1uapnc883zbOeu1B1vQu8uecu12x152jhbtOa74KjFfG2+/t14Fcr0L3xt&#10;1uvvy+3Vcyen/AyXvXW+zf19jn99BP0Mvd7q7oI6N7UeZEfXTD9AGp6H8DkDAAByB4ESAMgh0ZO/&#10;MJukRY1068Ein9mvdDWXRaCsBC2tyEnpZWbsDVlZfqPXSVrLZuTFb58L9nZTdsbI08e5c/vp8v+5&#10;miXR/vN+X/tlg9+qNxZljUy5YLpN+WFiqmBKuFQq0sh5w4M9z2Q/oyTyZ5i+fJrt2LnDdR6JpJ9B&#10;2SsKqFzb6ubgaNq++sMPdLWofpTbAgCA3EGgBAByyPINy4I932e/znRbFcREwdKkqp8hkF7mRHap&#10;Vom+vrIYcktWlt9ELxeKvJ8CKJMXvxVcSk0BCgUqYlHNkte+G2/pdd8p5p0vZW6oAKuEt21evaXb&#10;hnROf1jrZ6yU3FXS+wHdrhP+DOF9a5Wr47YS/gzKUNGSGwVWMhJmHZFRAgBA7iJQAgA5ZOv2re7T&#10;5NCsFWSUFFSH7qsaGGbf5WCgpFqZGm6bm1klWVl+E13IdfS8p4I9f9nNpm2b3H6RQkXcNtLmbZuD&#10;vdQGTr3WbWNlmkjNcrVt49YN1u+dS+3fHf+6rx0WxW1Vq63bhl7+7sVgz6z6Dv8cR6paulrK9/lz&#10;8x9uK+HP8OgpI+IqzKoAlwpAK/tI5xAAAOQeAiUAkIPCT4gVMFEtA326rBolKFgODJZz/JBDnW+k&#10;ell/Eh8WBM0tmV1+Ex3YeXj20JSlOK8vnOC2UqFkxWBvN7WAljLFy7htSIGa9Bxb53i3fWWhn5HS&#10;oX4n27pjq9s/yduPNH7+C8Ge2SHbGwZ7uw3/4mG3VVbJlm1b3L7oZ7j8iH5xt0oOz0NDV1gWAADk&#10;JgIlAJCDwgKP4eSVbjcF097IKKleZn+3Detc5JbMLL8JC7lGLktRLZeXF4x1wZIw2LJP0X2sdPHS&#10;bj+k+4bFa0858DS3DalIa3pOqHuy26qdr+qKdA6CGSW97xNJLX1/2/hrcMms7vZ6wZ5PP+OrC15y&#10;+82qt0yVCaLsmv+2vy+4lLEwqNqsOh1vAADIbQRKACAHff7Lp247c8Unbnv0/q3dFgVLwyBQkpM1&#10;SvYPlnd8kcsZJZlZfqPzoWBDeH5C9396l1t289c/69zlw6sd4baR7vzkNleEVdkkas8bSd87urBq&#10;pDZ12gV7ZkfUOMoW/el3vdm39L5uG3p5we5lN6pHoiKukd5Z/KZt/Hej27/k8N724plvuH15pvML&#10;e7QZTk8Y4Ir1uwIAgL2LQAkA5KCvfp/rtmHBSjJKCiYtudJQ1xtlTOSEsiXKucm8vr6WeeWmeJff&#10;hK+LZtV2Z1HULn+Aq9XxyOxhwRGzMxv6Xy/ShO/Gum3HA7vY4jUL3X4ktfMtkkYB1UV/Lgj2zC49&#10;vI99+ftnbv+gSruX1ihj5a3vXw0umbWus2cR5tFfPe22hQsVdktsIgM+0cGfjITZRocFhX8BAEDu&#10;IVACAAm0zz777Ah2nY3/brAlaxe7tHp9uhw5IUT6qlSp4kZ+ES6pCJdY5IQW+/uFgqPrlOztcxnv&#10;8puwkGvjqk3dVsIgi1ruhprs19S27/RfWtq+u+Rt+/Nvv3DqVS3/Y79sWOH2Q2Fh1h1BrZNo139w&#10;VbCn+kFLbem6H93+Yfs1c1tRkCSy1skp9bvYvvtWdfvaKhj1v58/cpdb1z7OBcKySt9H2TVaMpTZ&#10;AEteFXkukT357f+VAJAMCJQAQAI1aNBgjyqSr3/nF4xUt5t4WoTCN2rUKBszZkxwKe9rEBTxXbJm&#10;kdvmhBbVj3LbL37zMyRCiTqXkcVK0xPv8puwgGnLiE5QD826123Dgq7ScWzblCwZbc9/7XS3L+3H&#10;tNwjg0adbEoUTb1MRt1kQkvW7C6qO2P5J7Z2yxq3H9nx5pWIZTdy7AEn2DnndXPnstv5F9iE+WPd&#10;0h8559Dz3Tarvl3lB88KUqHnyHOJ7Mlv/68EgGRAoAQAEqhw4cJ79COdvvxjt20ZfNqP+NStW9dq&#10;164dXMr7GgSdb5bkYOebMGtl3m+pO8lk91weUMEvYqrAxuxf/DbXGclo+U1kIdfILAotvVHx1lCp&#10;YqXdsTDIqK06zEiJIqmDIZEULIkU3XJXbX31tfT7hLcNO95o+ZIKuYb2K1PNr1FSooS1bNnSihYt&#10;mrLsRq2F4+1sk5bw8YoMGOV3kecS2ZPf/l8JAMmAQAkA5LCFq/3aA61r7VnjAAWHsiwkJ5fehEu7&#10;olvuZlfNcv4kTBkUl0/sYev/+ctdTk9Gy28iC7lGFj2de8US26doqeCS2XWtbrFv+i61GmX9rj4l&#10;ipS0Xd4/1QXZsSvVSjcbefo4t+xGhVxVoyRSdKDkpta3u/MVZq5Edrx5/bvxqTJajqtzQrDnm7Xy&#10;U9fyW9rWaZ+tZTfybYwlSAAAIPcQKAGAHKKJnKzd7Kf1F6RPi7Gngyr5yyoWr825pTdaXqLAg5a8&#10;5ERARpklChAMmNI7OJK2jJbfxCrkKup2s/Yf/zUjs36ZHuz5/t7mr25T0EbZHIdUOdRdlkWrF7js&#10;kCYxCqJ+GPEzqPBtr+ZXpup+E9nx5qX5qZcxnFy/c7Dnm/D97mU5ZzY8L9jLunDpDTWMAABIDgRK&#10;ACCHhJ9o69PvQ73Ja2SNBBQ8evxrlK3psjHCbISckFNZJXJqg9Nd9sRbi161UfOeCo6mLb3lN7EK&#10;ucozXz4e7JlbYqMAx13T/8/+/PvP4OhuW3dstUWr/da+ct/MO/2diGySE+t1dNvILJjLml3ptifU&#10;PdltJex4o0wXBZnCQKdEBlQ2bttok3562+2rq052l92ES5CUVVNQCrkCAJDsCJQAQA4o7P1TgCRU&#10;s1ydYA8F2WHB8puwFWxOOLzaEW77xcrUBV0TQZkYT5w62u3fPu0GN8FPT3rLb2IVcpV3l7wV7JmV&#10;Ku4vwblv5hDbsn2z25dihYu5uiUaqmEiRYNjKsi64M9v3TFltMz9bY7bDykLZVC7e9y+CiwX9i7L&#10;ETX8Qrgvf+dni+h7yP7larn6JKHJKyan1DRpW7tdtpfdRC5BotgzAADJgUAJAOSAwrtS/++1XPFy&#10;wR4Ksr3R+SYMPORERol0PLCz9W15jVtSc/mkHum2/01r+U1ahVyj/f3v326rzJKqpfdz+3Jtq4Gu&#10;bolGWHukde1j3eULDuuZUrvkp3U/pHS0ERVr/a7f7g45yuIoEmSOhMEQdbMRZavI8XVPctvQ68te&#10;D/YSs+wmXIIUa7kQAADIHQRKACAHKKMk0vp/My5+ifyvYZVGbrtw9QK3zQkKTigAoECEAhQ5YdBx&#10;97jvoyUq/zfthuBobLGW30RmUehnVZeZaFr6cl6jC+2Eeh1ddlZYXFWFWv/TaqDbl183rnDbiiUr&#10;2SkvtrVrJl/uLkupYruLwl7b6mZ7+Zx3UmWHaDnOtp3b3P6CP79xnW7UarhM8bLumLSq2SbYM/vm&#10;z69swTr/sVOQJ7vLbiStJUgAACD3ECgBgBxQaJffvjT049olwR4KsoZV/OyJsBNSTtAEXtkJCiyE&#10;RUITTcGNkaeNs9LFy7iaIu8sfjO4Zk+xlt+EWRSli5WxKyb2sKbD67rLkSruU8n+e/x9dmDFg9zl&#10;MDOkepn93fcX/Y7rtqx1+28uesVmrZixO6Di/du8zV+uU6dCXRfciTZ16XvBnrkgiZYTSa3yu5fK&#10;tant1yfRz9zzvR5uX3Q8u8tuJHyMKPYMAEDyIFACADkgOqNESwDiaamK1ObOnWuzP53hRn5wULD0&#10;ZnEOLr2RFvv7k+5Plnzkzp3Oo8aypT+544mg3+WeEx5y+wMm93aZGLFEL79RIOOzX2e662b/MsMm&#10;LBibEtyItGbzajv0iVr29JePBkd8Wj7zw9rFdt4rXaz6/bszRiSyYHLqGkG1Y36Pz37xfw7Ra1QZ&#10;Mvq9/vz7D3esWpkaru6JAkGnvXi8/bl5lZUu7NdEObn2qW6bHfqZ4lmCVBDouRm+1jUS+VzNLyLP&#10;T+QIX98epT+lN0hbAoA4ESgBgBwQXaNEcurT/fzq+++/t4svvtg6Ht/WjfxAGRhh0CAngiWaXI5+&#10;9mn78g2/kOs9owe5c6fzqHF4w/pWoWQhu7RHNzfByq6Lml7mltas2bLaLp/Yw3XziTXaHXCiu/29&#10;Mwdb86cb2GvfjXeXFSDQ/SedP81djrZj53arX7FBcMn32sLx1uKZg+29HyelLJuREZ3H2kn1dwcv&#10;ShQpYfsU9QMpM5d/YocNr2v3TL/DVqz/2R2Tub+nLvSqx+fO4x+w1Zv9DjtlV5Wz+mfuaxe8eoZt&#10;2bHF7Buzv3f+bbbTbGDna63ZoQfakEG3ZnlSryCJsmzCJUgF1dq1a6znheelvNY13nr91eBahCLP&#10;T+QIX98e9dJObwz1BgAgDgRKACAHRGeUiD6tRvxmzpwZ7OUvYeZAogu6TnhprAuEXNuvj33++iz/&#10;YA1/E+31Vya4CZYCJpqkZseDJw13WRczln/sghGxRthKWK8BBU5CyqhQ0KTj2NSBMNUhCS3968dU&#10;lzdu3eC2yh5pVt1vhSw/r1/qfa1xwSWz1857z04+0A+c1Ci7v8t4GTpzsDUZfoAL1oyf/4It+2up&#10;uz7UuUFXe/DZu4NL3mO0cpGtOXK1/25JjXSqusNm+hU2ez/bTz/aA0Pvduf9kQeG+ddlQlhw99Bg&#10;SVZBtG7dOjurS0eb92XOFB8GACArCJQAQA7YWWhnsLfbV79/GewhI8p2GDlyZHApf8mp5TeatKdQ&#10;2Q6VA9FKlNSrU1JRwEST1OxQwGLk6eNS2vVmNMJiqsqgCC8XCjrPhI6rc0JKcdOdu3barl27rETR&#10;Ei5g0qjqYfbimW/Yz9ess6P2P8bdRu6cfru7rRxQoZ61qX1cSqHUlRt/dduQltn0mXRRyhKbkOqU&#10;zP4zIkCnhjpawaNz2cQb+tFVH9cvsZLKoFtvsusGXBlcik/484UtnQui+4fdS5AEAJB0CJQAQA74&#10;t9C/wd5u37D0JiZlNCgw8v6Ud92n8u1bt3TZDhs2+JkD+U3jff0AwPw//UlyTqhQsaJV2+ank/zf&#10;c3fbmDFj7Mknn7TrbrrFXRcpEZNUFSIN2/VmNK475lZ3n3MbXWi3HjvELdvZFQQ4Qq1qtrV/tm0J&#10;LvnUiebzyxfZzEu/Tuk2892fSvPYrdI+ld22Zrla1nZ0M1fLRBSUubRZH/u890IXZFGwReVeo7nu&#10;O9F1ZXWzkmYH7FPP+tW+2p5t/Kzd0+s+O/OcPVsDj3xmeLAXn3m/+ec+MjOmILnzzjvthTHPBZeQ&#10;WVM+mu6GXt8aHqVmpTdu8gYAIA4ESgAgB2wrtLt2ghQpXCRH27XmZYsXLXSBkXO7nuo+lc/vny7n&#10;ZEHXuvXq28jnx9ncBUvsklN6u2NbKm625s2bW9u2be32wXe565odkXsT8zCL4o9Nv7uON1p+o9a9&#10;kT78abL9sG6x7VemenDEL+567KjDrctL7a3vOxfbxW+eY9OXfxxca1atbA3bsXOH25+x/JOUpW7l&#10;SpS37/v9Zg+ePNydewVZPrnkSzuiRkt3/R6KBFtPkUJF3O1VQ+Wrq3+0GzveYkcdcZRd0OMiG/XC&#10;eDdJjQ48ZcZ3QfcjdSkqaN5+602bMGFCcMkP7iFzjj6mjRt6fWt4VHgovZFz0VkAyGcIlADAXlCi&#10;iF+okYKuaBAESlSjJFYnlqxqd/yJNu+7H+ysc7tZpUqV7fBqfjBkzq+p14noutFjJ+TaxHTub34B&#10;VRVjVTFXBTCO2r+1OyZaYqNWvGq9e3nzq4Kjvi3btrjgyLhvn7e3Fr3qluSEft+40tZv9TtLHVG9&#10;pd3a9r9uv7m3H9kNR1Sr5MuVn7t91S/pcvCZLpgZSQGSOZcvchkoYYvgaJqkDhqyZ9vheISBU9Ws&#10;URHZguS1l8dbv75XBJfMel3e1669PnWwDACA3ESgBAByiD6NDoUT4m8o6LqHatVr2OC7hu4xatWq&#10;Fdwif9EyEE2O1e0kkQVdjz5md7BBWgYtgsOCoZEOqFvPzjqnW3Bp71m7ebUt+PMbt6/gwNgz37CO&#10;B3a2q97p6Y7J1u1b3Wvn0KpNXN2RSPuXreWdv32CS6kVLlTYmlRtagPb3GFTL/48JRtFXYYiqXjs&#10;fTPvDC759Usmfv96SjZKaNBx9+xx31hOP/PsYC9zwqV4hxawtsDzv/nael3UPbhkdljTw+3WO4YE&#10;lwAASA4ESgAgh9Sp4Bc70Kfm/+7Y6vZn/zLDdf1wtRDgaNJ+9XU37jFq164d3CL/ycnlNyFlZGii&#10;v/6fv2zpxtTdXaR2nQOCvb1Dz/mTxrZ2WSBFCxezSd2n2Yn1OtqV7/R0dUoi7di1w6b/PC24bVFr&#10;WEWVVM1+2/Sr/bM9de2SkOqSqD1w69rt3Ots5opP3HEFUHRZ4+UFL1rfdy5xxyPp51DmSO3yddxl&#10;FZgNH6OMKEMnK8LizofvV3AKuSpI0vnk9sEls0aNGtkLL43P8jkEACCnECgBgByizhoSubzi9YUT&#10;XLvUY55t4jIKkPNWRXU2SQYNqzRy24VBjYqcEhYJXbBugduGFJhYtNM7poY3ffxjMnDqtXsE8d5Z&#10;/KaN/Wa023/s8wds+JyH3X689PVun3aDHTmiYUpx1dMOPtPKlihnXcd1cJ1mItv/RtPrZ+Fqv2hr&#10;2NUmluXrf7YHZt1tnV9q59oNT5g/1h1/du6T7rLG5RMvTAlaht7q9qG9eu5kt9TmxHqnuGNt6sRe&#10;apNIYSHXJvsVjPokKtrco9tZ9te6de5y+fIVbPDgwVaR2iQAgCREoAQAcsi+papakcJFg0tqnuH/&#10;K12sjJuovvQt3R5yUrsDTnTZCM9//aybjCeThlX85RYLV6cOYCRai+pHue1nf35mk1dMtv+819cF&#10;LOo/sq+N2/G8mVbn+N16HQVBGj1Ry/pOutgenj3MdY654PUz7JcNy931qqmhYEqdhytmGDBRoFDf&#10;r+nwuvbYZ/e7zJYKJf1J8ZuLXrEWzxxsM1b4xVjDWiMKmCgTplb52ilL16qVqeHaCFcoWcld1tKl&#10;6t4xFWkNVS+7v1Upta+7To+5hl5rotoj4TEN/QyD2vl1RfT9jjvgBLcvrWsdl2obD3VryoowSNYs&#10;qCWTnylIojbUYQtr1ceZ8NrrdvDBB7vLAAAkGwIlAJBDlM7fNqIIZJXSVW2X9+/mNoPc5ae+eMRt&#10;kTOOrtnGbm07xGUkqLtKMi13yumlNwpSKBA3LQgQvbnsTbvx8xtt1Lyn3PdUfZCaW2ub6epR7ibO&#10;eY17uKyNcfOftzs+vsl1jlGg4p4THrI5l39vbWof54ILCnqkFTDRfXq93d1ajjjEfb+tO7amZIz8&#10;9Y+fTRCZGaKAolTcp5ItuHK5/Xj1n3Zn+wfc8htlxCzq96trK7zsmjVu+/v1W2yhd6x93Q7ufvJt&#10;32X2w4BV7rrVN25zQ0Vh5Y/r/0k5prHsmrVWvcz+7rrSxUq7bahd3RPdNq3irbE8/cSjwV789Pjo&#10;HGppVHSh2fyo98UXpOpm9cAjT9qhh/pZVcg6LWVSa/W5c+e64WnjDdYxAUACECgBgPgpPUSFHdIc&#10;mzZtSkkheeW7l6xCid2ToFJBEcoShYtb3Qr13YT13e/ftO3b/mXEGNFi3Saj0b/Ff+yEuie5IMnl&#10;b19g/2zdHPN2aY1QrOuyM+qWq+eyG1TM9e8tG2LeJt6xc4dfhHTWiunW883z7KDHqlnzpxu42h/v&#10;//iOu07aVW9nd7a73z684FP78ao/bNPwjX7DUD9ZxJm29P2UIEYY3Ph900qbtPgNW772J3v05BE2&#10;qdtHdkT1I13GRhgwqfVgebv0jfPskMf3d1koKpgaFkdVtohGmOGhmiG6vzSv1tI2b9vs9h856Wmr&#10;WrKq+52e/3qEO3ZBo4tT/a41StVI2V+8eqG7TdXSVc37Zqlut3ztUre0Ta+z6Os0Zvw8zd13/7K1&#10;Ux0vX7Sce77U8x6fyOPhCM+1tqv++M16XnCuTf3gPXdMrr3+pmAv/efMVyv9oEHjfQ+LeX1+Gtf2&#10;65PqHI0Y/YKdfsaZqc6lbrczqpiuLkd/rYI+orU58nDXWv3iiy92wzPdGyr4s9YbT3qjnjcAAFmQ&#10;9qJgAHvL7v6WvCaTnfqaZpwnf4dZ8e3F7d+i/9oBZQ6wZZuWucP77bOf/bHlD+tev7vVKl3Lhn0z&#10;zI6uerSNaOtPCpFanz59bObMmcEls2+/9etUZNa6revsnKnnuHPft2Ffu/LQK4NrMtbkNb+I6Ldn&#10;Ze17p0c/06K/FtkrJ7xih1SIr3BoLE9+96QNXzg8uOSrUrKKtdy3pbWo0sJe+OEFW7ZxmY0/frw1&#10;quh/ij958mS78cYbzbSaRTELv0GOc1ilw6zXwb3c9uWfXraxP4y1jds2BtfGTwERPeebVW5m7au3&#10;t1plalm3j7pZtVLV7PfNv1uF4hXcz/nDhh/ca+KWw29x99PjdPLkk61EkRI27dRpVqpoKXc8Wss3&#10;W9o/O/6xJhWb2EvHvxQc9c1eNdt6T+9tbaq1seGtU58b6T6tu81fO9+Or3G8PdIqdWbXN2u/cb97&#10;pF9++cVWrVrl9v/44w/78ssv3TncsGGDOya9e/e2AQMGxPWceeDbB+y5xc9Zv0P72RUNd7fJzW9G&#10;jRplDz30UHDJ7LzzzrPbbrstuJRa9G2vvfZau/TSS4NLkCZN/OdWJt3tjVv9XeQRvC8EkgAZJQAQ&#10;P33+rqhHmqNUqVKucmulrZXcJDAMksj6f9e77bfrvrXzDupuZYuXcxO6Hzb9aEWLFWdEjWixbhPP&#10;2LfMfvbAMQ+5mhfPLHrG5qz5IubtYo1QrOuyO+qVr+++9vLNK2JeH+8oXKSI7V96fzuj7pl291H3&#10;2DudJtv0rjPtwdYP2/kHX2itqykb32zu6rnu9pv+3mz3v36/mboDD/BGRJBEwY1T63S2k+p0tGpl&#10;a9iAptfY1C4f2cBmt7gsC32f6KFgSPHCxV3GSPkS5e30A063p499xhact9A+Ou1je6D1Q9a53mk2&#10;f71fj2X1P36Hm2b7NnNBkkMqNrSbmg9M+X3eWP6mW3Zzmvd1yu1TIeV45Ni4828XJJFa5Wrvcf0v&#10;W3511+kcR1+n8dvm39z1TSoftsd1zfdrscexqVM/SvnUXgGmCRMmpARJTunUyca++JL957rr3W1D&#10;0V8jcny/wS9q26hK45jX54fx/vsfpAp8dO/e3e4Y/N+U6/W8FW11uUiR3fWcRJfD2zL8kUWKQCq7&#10;BACQCUQpgdzHJwf5iDcZWDbu4HF1DvvnMLvsjP42YHJvd7xE0ZK2Nehyo4KTv/xnow3+ZKArcnl+&#10;k0vsyVP9riLY7dQT2qTKKPnrn8iXSuY9NOted87V+vV/l85z24xUuNd/Sf51c/a+dyzhz3Ntq5tt&#10;0HF+cdGs0BITPafSololWoZzUs2TrHOTc+zOd26zVYWDTkDbvefmwhL29uCpNmnFm+75KHpOPnrK&#10;CLc8KFGuevdSezHonnPygZ3tvR8muVopH/aYZQ339Yvbqp6MukKt3PiLTbt4TkrXnmhzVs62Ds+3&#10;cvv9j7rehrS/z+2H1GVHv8uwDo/Z5Uf0C47uVmloEbfEaGavr63RvqmzR2J55IFhNujW3ctqQnXr&#10;1bczzznPzjjrXGt8WFN3LJ7njIrpqqCz6rGoeG1+owK353Y9Nbhk1uyIFvbaxCmp2gBvWLvK1q9Z&#10;ZeUrV7VylarucY4H3zXUtQnHbiqIe2y7491+w0aNrVy5cm7/jxU/ue3FF1+sE3iON2K9cMgsyTt4&#10;XwgkATJKACAHlNy1j5tsNqrqT8K279zmtureoYntwj/nW98WV7uJ6OsLxydVodH8SgEJFdjVuVZx&#10;18i2zVmh+0/xJvsKhikQkd64b+ade7SDTlRB1/SCJBJ2VXn/l/fdz+qCJEqGUCHX+83ubf+IHXVg&#10;axdsUMBOz0kFVzq/1D5hz0udq8lLJrr9AyrUszm/znL7+p5hkEQ+/GmKC5LoWFpBEglbb0utcnWC&#10;vd1U+0VULDXaivU/uyCJarDEEyRJj7q4PDD0blcrQpPYZUv9CWt69PspSFKjbM18GSSRy3teGOzF&#10;DpIga3QeFTzSOKljJzv6mDZuNG/e3A3PMG+09EZbb/iVk3dTZgk1SwAgTgRKACCHaMI59ES//kFY&#10;2LJq0OFj3u9fuInS6Yec7SbQz859wh1Hznq6ywvuvKtd8P2f3hkczRwFD5QNosyHbq92ce2HFVhI&#10;b9w1/XbXljeyTXGDIFASTupzioIOYZ2Por8XNXvV21GjmhlmvS7qaz0v210jQ8G9yRdOd9k2s3+Z&#10;Ye2fa+m62GSHWgqf+tJxtnaLv+RGwYG1W9a45/6lzfq4Y6HnvnrabXsenn7djqURgZL9vcczWhhI&#10;iRUombbsA7eN7niTntPPPNumfDTdXnvzbRszZozdM/Q+63V53+BanwqWtjsm4xJG837zC7mmFwjK&#10;6/5at3uOrn11vVEgKXL0OL+bq0OkrS4/N/KZ4B4+XY68vTq8IG5aJtre303l7GALAMgA6VxA7iPF&#10;Mh8Jl94cueUoe3/wbHfsgIcrpbRFbVunvU3/eZr1bXmNa7mqSVP7MS3d5HHBVSsyzA4oSBK99Cak&#10;AICyJeTVcydbuwP8lrCxRC6jmLH8YxvtTeTfWvRqSjaKgi4XNe3lMoXSotuOmPtESsBBwYghx9/n&#10;HvNq9+/jAmW//mejW4aSU65/ubdNfGSi/fFlsOTGk94n/cp6OO/VLu5n1s/1ZKfRLrCRWQpYKJgU&#10;Zs00rtrU5q/62p2v6T3npWqNqwBUoydquQDj9/1+S7dtrjKCJiwY6/b1dZrsd7jbD1UZVsx9HbUL&#10;jnbZ2+fbq9+Ns0OqHGqzL/PrpsQrermIMkh6Xnheqta3KuYsaS29UdBMGUZqE35zm+DG+UyFkon/&#10;U6ZAlbInsKcVS+a7bZMmTaJPvGqTREb01H6oo7+LJMb7QiAJkFECADnsmFrHBntmG7f6BSAjP1U+&#10;umYbl4qvzAPkPJ3vW9sOcQEMTbjjWV7SamQTF1xR21vdT0t4XjzzDfum71I32VXwI61xUdPLXL0N&#10;LTNRIEyP85HPNHQT/XDZSXaX36Rn7do1NmvorLiDJKIA0JQLpttZh3ZzGSEXv3mO3TvjDlu+flnc&#10;4+UFL9pxzx2R8rtV2qeyLVq9wAUwnunywh6BkJe+ec6d2zMbdks3SCKRS29qlEudUaLr9HXqxsgm&#10;kfDnObDiQW6bHQfUrefOY4WKFYMju8U6JxpzfvUDqE2qpg7uADlgUrAN+X25AQAZIkoJ5D4+OchH&#10;YmWU6NNjfYosZYqXsU3exFOf0v98zTo3aXxn8Zt2wetnuJoVn/de6G6HnMsoCZ398imuJoYySpRZ&#10;osciWphRIsoAOf+wS9yykFhLOuKhibLqhIRLcGqU3d9WbvzV1QZRUCUnXNqjm73+yoTgkvc7eZP6&#10;Se9NSyk+mhEFSO6dMTi4lH0KUt3QOnWLWAUvThnb1gUMP7holrWsEdGKJ4awGGqp4qVt5X82BUd9&#10;qhujLJZTD+rqglnR6j/q3Xfzarv1WO/nOCZ2q9q0RGeUhIYMutXVKnHiTBL57qoVLiCVH2mpTEa2&#10;b/vXjbCjy08//uBqvoRUKLde/d2vMxV3jfc5W9Ckk1GiFJzp/m4K3mckP94XAkmAjBIAyGGRk2oF&#10;SWqWq+U+pdcSEFEHEN1Gk0VN8rB3xFuvRJN2BTK0NEpZIVkNkoiWnLzZ7QP39RR4UZBElGWiLIhE&#10;u27AldkKkogyZhRw0O+tnz/9UcfKFC8b3NOseNESwZ5PQSkV1Y2kJU1afqbAR5va7TIMkui1o9tK&#10;zbK13DZSWL8krcdp3Za1bnvGIee6bSLUrFU72PP8ZVZy6z4xzs3uoUyi/BokEWXZZDReeGm8PfXU&#10;U26ry5f0ujy4t0+XI29PkAQAsDcRKAGAHBZO2IoVKe62G//d6Laf/DzVbZXJ0Lv5VW7/qS/84q/I&#10;eQpUjDp9nDv/9396V6pCq6FZvb51GQ7K9khk/Rh9vc8vX2hta/u1UmYs/8Q6vNAq24VTIylIMvKZ&#10;4cElc61EMxskCSk7Y+4VS9xSo7SGzlPt8nVtk/f81jlVxsaOiOCPliBFZ+5o+VHX8R1c8EPLfBRE&#10;ykjkshsFHaIt/cvPSqhbob7bRtrd8aawHVgp+0tvQg0PbRTseR42a/3FsTHPUTj0vAIAAMmLQAkA&#10;5LDaFfzJXOFCfgbt+n/+ctuPl+6emGsSqboMmqwncrKM9GVUrySydW2iKVDzxKmj3L6CB2Fh39un&#10;3bBHK+HMihUkGTVqVI59Kq8lTB2eb+WyQ9QxRxkoCvqp21PhQoVtWIfH7NFTRqQKkmhJWtimWVkm&#10;I0/zg1YZSVWfJEZWRnj9oTEeu7DjTbkS5dw2UT6b9WmwBySV6BeIirkCAOJAoAQAcpgmxAqCbN2+&#10;NTiiRceFbM7K2SlLCFSzRMESGU5WyV6lSbqKsypIEk7c9xZlROix1/dUjRp57LP792glnBnRQRIt&#10;t1GQ5OCDDw6OJIZ+Zi0Zaju6mav3ovorCiw902WsXT3lClcHpFChQvbCGa/Z5Uf0C+7l3091WlS3&#10;R4GRB08eboOOuye4NmOpAyX7B3u7hcVaYxVz/d/PH7ltzXIRS2USYPnPy4I93+HNjwj2gFzVNdiG&#10;vgy2AIAMECgBgL0gsl6CJse7glptkVklfVtc7SaOry8cH1cnFiROvPVKcsKEsye6YIkm+A2rNLZG&#10;VQ9zQQctSbnynZ4pwbR4RAdJVBBTy20SGSRRRpSCOWrlq59PGVA6d2p3fWvb/9r5r3e13zetdLcd&#10;2GawW7YT0hIbFVp9/utn3e889sw37NJmfYJr4xMurZHopTfKxNG509dWZku0MIjSoFLs86F2v5ml&#10;+0SeczmqVetgD8g+da7SyCSlj53n76Z4OdgCADJAoAQA9oLIQMn+5Wq55Qjy1vevuK1osnn6IWe7&#10;yd6zc58IjmJviKdeSU5RAdMPe8xyE/tvV31l/+7Y6rqxRLcSTo8mUepuEzlhVwvgqTM+i2u5jQIY&#10;CjCkN9TWtt+7vazx8DpueZCCeYdUOdTuPuEhe+f8ae55e8mb57qvJU33a27/aTXQ7Ytu3/HFtm6Z&#10;jn7XSd2nWccDOwfXxk8/Syg6UJJRIddfN65w26P2P8ZtoynQpBFvwETnveeFqeeiCk6d1LFTcAnI&#10;vsWLFlrzRg3stZfHxxswUd/vZ/3dFFp287W/CwDICIESANgLIiduf2z6zc5s6E+u3v9xstuG+rW8&#10;zm1HzX0q23UqkDkZ1SvJSVqy8r9L57nlN0vWfO8yLl466y3XJUYZJfp5Bk69Nrj1nq6/+qpU3W0U&#10;JFGnkEqVNF9Km7JD1P730Cdr2WHD66Y7VGx27DejbOPWDcG9zRat/s5u8X6uZk83sMGfDHTnrkRQ&#10;9HZoh0dc4EnnUYEVLSdS9ol+RxV+bVa9hbtdZoVZIRJdoyRclhMrUKKfbe0Wf5LZoX7agQwFmw5v&#10;WN+1uE1vYqrrTmhzlM378ovgiG/og48Ge0Di/LVunfW6qLsLmCiY9/6Ud4Nr9qAn92feiH6B7d1U&#10;OQDI4+jNDeQ++uXnI927d1827uBxdY7ccpS9P3h2cNRv/6plCkWLFLPtO7bZjwP+tAMf28927dpp&#10;T3QaZRcc1jO4pVmrkU1s4Z/zXQcQTZTzO316/9brrwaXdnv2qcdtxQo/A0AG3zU02NvtqFbH2NHH&#10;tAkuJYbqbSjrQec+uktLTlM2xnmvdnFFUbV8REVRV278xW74oH9KZ5inO7+wx8+kSf3UD3bXaVSg&#10;JDJI8s9mP8ujZKkybru96HZbXn2Zrajxs9uXEv+WtEK7ClnVqvu5y/9s32Ibtm5wW18h72cqbWWL&#10;l7PiQQenaApcqO31eY0utJvaDLLHP3/APffDoJ8yph7tOMLV7MkKfZ1q9+/javxo+drqG7elOhda&#10;EqSgzA2tb3NBr0gjvnzCO4/9rEihIrbmpth1aKLPY0h1Xo5ocaRt3/avrf5zlS1YsCC4JrVel/e1&#10;Bx59MriE9GxYu8rWr1ll5StXtXKVqtojDwyzQbfeFFzrv96vvu7G4FLBNvvTGdbx+LbBpdT0Wi9V&#10;0m/DPXPmzHXepqK7kJrWtz3t7yIP4H0hkAR48QG5jz+I+UhagRJNHjuObWtlipd17VM/773Qrnzn&#10;Evti5WdWvUwN+/bKn1MmfPpk/qFZ97oCmOoWkt+lNwnISE5MppTB0XZUMxeguNmb7N/c5o7gmr3D&#10;ZbRM6mGvfTfePSeeOHW01Sl/gJ318ikuWKJgQ3SHmLQm+HtQssfRwQi7HWsly8fBtrDZk5+NdgWF&#10;w+5LCmqo0HC/I6+LWfcjpOLE6nwjys75wrus30U/p+qUXN/qVmuy3+Hu+qxSNokyU0Q/y/f9f3P7&#10;of+819dGzXvK1ZxRsCbScc8dYV//PtcO2beRze41PziaWtznMQaCJJlDoCR+2fl/pIcgSd7D+0Ig&#10;CbD0BgD2grADx85dO912iTfh69Wsr9v/bdNK96l76OT6p7qtshqw9+VmvRLR91UgRN14wmVA03/+&#10;2GUYKTjw1qJXrfNL7VNqgcRFQZF23rgm2OqyAiN62mlolZHKdvzH9ijQ+k2fpTak/X3pBknkxg/6&#10;B3t+YFC/hwIsCgqO6fpKtoMkEtnxJro+iXz3px8AiV56oyVG8//wyzN0Pfhst41lxJgX7aHHn3Kf&#10;0sdLt53y0XSCJMgxypob+fw4O/Oc6Nqs6VLETy86giQAkAVEKYHcxycHiaXKlWX9XWdGsN0rwoyS&#10;xlub2IxB3wRHffs/WDZlcquJ5/mHXWL1H9nXXa5aej+b03uR+/Rek+P6j+7rJndzr1iSZmHK/GL+&#10;N1+n+iQ5FL1cJJbze1xiZ53bLbiUWMrqUXaPiqqe2bCb9W5+VZbramTVM18+7mqA6DmhQMMZh5xr&#10;T33xiK36+w+XtaGOOXrODBl0q301d8/OnxtLb7Rfq62w3/ddaTuK7HDHKq6vZHVX1HfbLSU324rq&#10;y23lfr+kXK/vo+yRs7zfOTJrJZKybeb99oV98dtnbqtskvC5rZ/n/CaX2DVH35RhcCWzhs95OKVW&#10;izJrFICJpNeTMoJ+vPpPF/AKqeaLWhKLAjdhK+b0qDbJF59/ZgsXzLevv5pr6//6yy290ah3YANr&#10;3vJoa3nk0XEVy8WeojNKVPPlpRd2B4xz8rWdl+l5qeKun8361LWl1tLF8P+VM2fOVDVnRQQ/8Ebm&#10;WzghWfC+EEgCvPiA3McfxOxR4Tr14jzJG2nNYtVP9BlvjPRGXC0DssoFShqMq1O4cGF7+dx37MR6&#10;HYNrzNqObpaynEEtUR88ebi1H9PSTTRFGQSDjrvH7fd6u7tbeqGASv+jrnfHCpoVS/zsgFoNGrtt&#10;brjg9TPsncVvBpfMBUp6Hn6FndvoQhdA2Rv0/bWkJCwuW7nUvt7/NXa5gIAm/BPPn5YqIKE6Hm99&#10;/6o9++UTLoARarlvSxvUYZjrsqMsmRFzn0j1u+m5qgBJdF0cBUD0dfTcnf3rTPd8VaAkFtUGUUHi&#10;rNYgyYiyVhQ8Er0u9PoIhctyYi3JCV9nJYvuY79fvzk4mnnRk3tkHecyccL/VzZp0oT3EPkD7wuB&#10;JMDSGwB51RXeWOuNd7xxizfS+6i/vjdUCXSJN3K+b+fHZju9f1oyETmhjFwqEC4hCCelahesT8vD&#10;4ycFy2+mLs1avQQkhoqpzur1rasXo+KqmmwrM+Hgx6u7zIbIDiw5RfU9Fly1wi3HUaBmzeY/XZCk&#10;UKFC7vuf9HyrlBa+KmTa6Ila7rmn4IaCOQrKjT9+vA1vPdw9vxSw6zq+gwuShNcry0KFaxVEUUBE&#10;wQj9niosrEwo3V5fW/fRc1qBELX21XkJs04UuFAB1ZwKkkhka+AaZfYP9nyqiSIt9lcBlt10nzAY&#10;2bZOe7cFAABID4ESAHnVGd6IVd0/Pbq9Ais5m8/9P7M62+q4yawyErRsQiKX0IQT7BPqnuy2mlwq&#10;E0BLPSTMRFH3k0zVokDCqXWviuou7vebywLSZS2LUmBLGQwKIqhuSPg4J5K+5pQfJrmMEgXNGlZp&#10;7IJokUG3n9cvs6ZP1XMtfNX1Rc+7YkWKW5VS+1q1MjVc9sgNn91gbSa2ccEPBUJKFStth1c7wroc&#10;dKZ73j08e6grNlzzwbIukKLMDS1XUfclBVNa1jja+ra8xgVrtBzs52vW2fizJ7rAi35GLQMKs6Fy&#10;Uno1SmYs/8Rt29Q6zm1DE+aPDfbMjj+gQ7AHAACQNtK5gNxHimXWqNKpH2Xw6SPj970x0xsbdMDT&#10;yBsKqETeLqQsk4Sv4XZLb8aNq3PZ1Zfb+we87z7NDrvXqBuHJrzFi5awf7dvtW/6LnUFM+s8XNEF&#10;Q8qWKGcbt26wKRdOdxNPTVxVFFN1GFSPoaBJhqU3aVG2hmqFKMMibH2rJR89m13hCpjqcc0OLbN5&#10;6Zvn3PKYtJa55BQFgppVa+ECKa2856Eux6pVcu+MO7wx2NUCmX7pvGz/zvGoMqyY7di5w/uf5i6b&#10;dvGcVDVjFLRSADL6ePOnG6QEWKb3nJetorIsF0kczmXisPQm3+F9IZAEePEBuY8/iFkTBkpUvE5V&#10;/f2WFrEpg2Scv5tC97vS302cMFDSf8DVdua1F1qHF1q5T9z1SXzlUlVc9oE+CVcAJWw92+3VLi5r&#10;4MxDzrPXF01wkzxN9u6beafdNf12VxjzyVNHB9+h4EjmQElI2RvPf/Wsjf7q6ZRlIQoqaLlMj8N6&#10;papREw9lEOlrRWaoKABxUdNeMbu8iIJsry2cYDXL1bZSxfYJjqa2af06q1SikjU/UOV8YtP3UeaI&#10;lhhlRFkqZ798itvXkp3ouiY5QedXWTPFChezbTu3pSrYqsDSwY9Vdz+7sl3CwI4CWmHL4vIly3vX&#10;/eX2s4rJfeJwLhOHQEm+w/tCIAnw4gNyH38Qs+ZGb6iAR3oBkkh3eUO1TCIl/HxHBkqGDHs4JYtE&#10;Ezh1KFFb1zBQoqU4WsagehBa6nBGw/Ps69+/dJ9+KzDSpOrhbhlErOKUBUFeCJREUrDrua+edm2d&#10;wyCHiq0qYKLASVodZHRb3UcBEi11CSnIosKxJx/YOc37xiuR51JBiWNHNXPbMNi3Nyg4o0CjaDnQ&#10;79dvcfuizB4tc9M5U+AmFFn8VY+Bas5kB5P7xOFcJg6BknyH94VAEqBGCYC8apg34g2SiDreRGsT&#10;bHOMCmWe1+hC96n/Dd6kTRNeLaXQcgYFRLS0Jsw6+N+yqXb3CQ+5/cEfD7QG3iRbn/JrQhoWo0Ty&#10;UnFT1e1Q8EsdjBTg0lIQFUHV8g9lQ8Qauk4TegVJlCGhoqj6GprwpxdgyQ0K6lz8xjnuOakskuuP&#10;uS24JueFdX1kj/okK/z6JC1qHOW2op9VnaNC0bVLAAAA0kKgBEBBkfB6JPEKC4BqIlyqWCk3gesY&#10;dLV56dsxLrNEEz8t49DyHC290UR09LynUoIo7/04yW2R/PRYqrDp132XuiVX6iSjY+kN1aRRFpG6&#10;26jlbWTh32SipWAK7imAN/L0cXs1iPP+j6rD7Iuuh6KfSXSuQ+/9MMm9pooEP2PkdQAAAOkhUAIA&#10;OUzLbkZ5E2ZtN2z168weVq25m2S+tnC8KwYaBkQ+XvqhXd/qVrevTiTh8ak/0SY4r9HykLMO7WaT&#10;zp/mCvemN1TAV7VodJ9kpaVFD8261z1vR50+LqU+yN6g14jqt4QUXAopW0udfPRzqQht6OXvXnTb&#10;HTu3u9dedoq4AgCAgoVACQDsBcooebTjiOCS2Te/z3NLFzTJe+v7V+24Oie445/8PNUtt1BtC2WV&#10;rNm82k2eVZRSl4HcoGViV0zq4faVLaMMmL1J9UkULAkzSWqU3d9tZdYvM1yWloIkCoiI2jcroySk&#10;7j0AAADxIlACoKCoF2wjLQy2e4WyC1rXOtbtj5w33E4/+By3P+7bMS5zRJ+IawmBgifXHH2Tu+6x&#10;z+9PmZRO/UmNfoC9b/AnA13wQUE81VDZ28JlN1VL7+e2kRklX6yc7bYt9j/abUXBRwVWqpTa111u&#10;TX0SAACQCQRKABQUfruM3X70xhp/d+8ZcLSa9Zht2Lre3lg0wcqXrOCWFKzf+pe1qHG0+2Rcn56f&#10;2+hCNxnUJ/l1ytd193kvokYDsLfo+ah2xXquPnrK7qyovUnLfiRcmhRZo2TGcr+Qa2SxVtX+kUJB&#10;w4g2dahPAgAA4kegBEBBcUOwDU0ItntV3Qr13bZI4SL20dL3rX7FBi44MmH+WGt3gL/8ZurS91x2&#10;Sd8WV7vLs3/1C1VGtp0F9gY939SRR7TkZm/WJQmpCLI6Rel7r9+63h0LM0r088373e8IdXQtP/NK&#10;rbeVmaUirn9uXuWW40TWLgEAAMgIgRIABcEV3vAjFLvFahec48JuJoULFXHbr3+f67bj5o+xE8KC&#10;rss+dNuezfq4FrPfr15oNcvVcktywu4ewN4w4svHXVte1di5qOllwdG9a9LiN9325AM7u4CJhBkl&#10;CpLodaGaPmEQR0FHabzvYW6r+iQKPAIAAMSLQAmA/E61Se7xd1OoAEiutAvWhE2Tum07/vUmnr1s&#10;x64dLrtEk1HR8gYtt9HQMoOezRTjMdvl/svyG+w9aq1778zBbv++Do/lWrBBGVbSqmZbVydFwcNw&#10;Cc4Xv/r1SSJb/yroKBX3qeS21CcBAACZRaAEQG5p6g3lysc7skpLbCr6u45qk+RKNkkonNTVKV/P&#10;db7ZsXOHu/ziN6N3twkOskr6trjGBU9+3bDCXY7s5AHkpMEf+wVcVYQ4MhCxN+n7q1irgjSHVGno&#10;jtUoF1GfZIVfn6RFjaPcVt2hFGTUcpvwNUN9EgAAkFl+lTMAuSlMFpCC9JpUC5eT/d24ZOXcPOmN&#10;vv6us84b7b3xtbuUefpIffcsLYYuXbrMmDhx4v79+w+wQXffFxxN7Y1FL1vvd3rYCXVPsidPGW3H&#10;Pn+E/bHpdytZdB8b0m6o3fDhAOt04Gn2/OmvuNsP+t/N9sSch1zNhR07t9ucXt+l1DrJz35bttht&#10;qx9wkNsi6zJ7Lr/6/Us78cVjrIRaU1/6Xap2vHvTK9+9ZH0n93Tdoq5qca2d/8YZdtpBZ9qoLuPc&#10;9Qc/ub/LfJnbe7HVLlfHbv7oGnt23nA7r9EFNmHBi+7n/7n/moRlw2z6a41t9EbZCpWtjDeQdZzL&#10;xAlf302aNOF9ff5QUN8XAkmFFx+Q+wiUxCez50ZrVp7yd1N098Z4fzdL5ngjrqqQnTp1sqFDhwaX&#10;Ulv9z2pr/057K1W0lH12+mf2zdpv7MJpF3pPhF12Xr3zbMJPE9x1H3b60MoWK+tu33FKR9u6Y6u7&#10;/y2H32Ld6+tXAXLGBdMucM/Lfof2sysa+su/csPAOQNt0vJJdk3ja6x44eI27Jth1qNBD7vxsBtt&#10;6caldtr7p1mVklVs2qnT3OtDrxO9Xvo36m+PLXjMWu7b0kYdOyr4akD+RqAk3yBQAiQBXnxA7iNQ&#10;Ep/MnJtu3vA/ct4tu0ESecgbXf3d2EqVKlVz8+bNRbt162aD7vDrO8Ry4sTj7de/f7U3Tn7TDqnY&#10;0G6cdYNN/PltK1KoiB1WuanNWz3XLjr4YhvY7BZ3+8Ff3GHjf/B/pVbVjrFR7Ua7/fxs+7Z/3bZo&#10;seJui6zLzLl8e9nbdtPsG2z/0vvbO50mW4kiJYJr9i7V72n7Zmtbt3Wd+zn+b85t9uWfX9qQlnfa&#10;2fXPca8HvS461TnVHmj1oA1f8KQ9+u0j1rTy4da0SlN7/vsxdlXjftavsd+1JxF27txhO3fssMJF&#10;iljhwn5BZmQN5zJxwtc3gZJ8g0AJkAR48QG5r6D+QVQwo7a/G5dhwTYjqn3ylb+bYrg3rvR3c1b3&#10;7t2XjRs3rk7/AVfbkGEPB0f3dOU7Pe2lb5+ze054yPq2vMb+2f6P1XywrGt3qs44anEq03vOcx1H&#10;VHfhyBEN3fWauP509WpXhyE/W7FkvtvWatDYbZF18Z5L1QTR8+yPv3+3F898w049KN24YI5Sh6eO&#10;Y9u6VsBTLpxuhz5Ryy2h+b7/b67DTeRrSB1xjhnZxL0+PugxywZM6W3f/vGVTTp/WkLrq2xYu8rW&#10;r1ll5StXtXKVqgZHkRWcy8QJX98ESvINAiVAEqCYK4DcouwOBT/iHfFQkGSav5tirwVJMqNNbb8T&#10;R1iMUl08zmx4nttXUOTQff1J37Xv+SVWFDw5q6FiS+aWGExf/rHbBxLp4c+GuiCJigznZpBEwm43&#10;HQ/sbG8tetXtK+gRtgGeEbwGdOzGD/q7YKNaGOu1oiCJXlMtahztbgMAAJAZBEoA5BdhkCSyw01S&#10;Bkkk/JQ7nOyJJnlSuFBh++aPeVatTA33qfrzXz/rjvc78jq3ldcWZncVEZCaAnSPfXa/y9oY1uGx&#10;4GjumbT4Tbc9qf6p9tb3r7n97k0udlsFc5R1pawqbT/8aYoLoAw67p6U15SCJGEbYQAAgMwgUAIg&#10;P8hTQRLRcgINLXXQp9+i4ImO7dy1013ev1wttw3btDbZ73BrXftYd2zKDxPdFkgUZWUoi6n3Ef3s&#10;oMqHBEdzx8qNv9jCP+e7QEf9Sg1cwFD7nRv4WS4zfvaDIUfWaGUDp17r9u8+8SHXSjvM0gqztgAA&#10;ADKLQAmAvC7PBUlCsbJKzg8+Mden+l+u/Mza1mnv2p8O/mSgOz6wjV8gduPWDTZrxXS3D2TXlB8m&#10;uayM/UpXs5tbDwqO5h79LKIlQJO+f8Ptn1CvY0pdni9++8xtt+3c5jJKjq7Zxs5rdKE7FrkkBwAA&#10;ICsIlADIy2IFSe72RtIHSSS6Tomc3+QSty1SuKjbVipZ2X2SruU3c1bOdpM/TWblwVn3ui2QHYvX&#10;LLKrJ/d2+7ceO8RlZeS2d5e85bZadvPydy+6/dMOPsttJQyGKFiooOJDJys2avb3v5tchpaOUZ8E&#10;AABkFYESAHlVJ29EB0nUAvhWfzf5xcoo0dKbE+t1tK3b/3G1St5Z8qZd0eJqtyQiXBpxRYsB7rYf&#10;//yBuwxklZ577ce0dDU/9HwM6+TkJhVlDYsVq+NTWJg1XHYTBkP0+lALYXWN0u1k1i8z3LZZtRbU&#10;JwEAAFlGoARAXqRMkne8ER0kyVMVThUUUXaI6o/oU/3QkPb3uU/E1RVQgZAt2/52nTzm/faFyyz5&#10;T6uBVqxIMdu2Y5s99tkD/p2ATHrtu/HWdXwHF3g4/ZCz7dVzJwfX5C4Fb/QzKfgR1iKJXHYTBkNU&#10;y6dG2ZqplgrNDOuT1GHZDQAAyDoCJQDyorLBNrTOG1qzosIGmR1+z91cEk7oIrNKNEFUQc2du3a4&#10;ywqO3NHOX2ajWiWqWaKsExn+5cNuC2TGQ7PutV5vd3eBuP5HXW9jur6SNBkY7/+oGKhZ54O62tuL&#10;/W435x56gdvKR0HbYFFQMQygSBhYaV2LQq4AACDrCJQAyA+UWXJyFkdtb+SacEIXfhIe0qfkancq&#10;Worw3Z/f2lmHdnPZJ7d8eK3933H3uOtWbfp9j/sCaVFg5D/v9XUBt7ANsIINyUSFZaVhlUZuiY0C&#10;IScf2NkdkzcXveq2jas2da+JkNobz/v9CxfwaVWzTXAUAAAg8wiUAEAuSqlTEnwSHlJBzUHt/GCI&#10;DP/iERvY+g43aZywYKyt/2ed1SpXx113x8c3uy2Qns3bN9uFr59ho+Y95Z5HI08bZ5cf0S+4Njlo&#10;CZq62Oj5v2TNYndMtUnCbJcvV37uWgfLE6eOctvQ/Z/e5QJBZzbslirLBAAAILMIlADIizZ6Q/n3&#10;iRjLvZFrDqp8iKtTomKakXVKRB1wmlVv4faVSfLBT5NT6jFc+15f69Oiv9v/YuVn7tN0IC2r/1lt&#10;vaf3dtkaer69du5kV5ck2bwXZJN0rN/ZJix4we1Hdrvp924vt61Sal9rul9zty96/by8YKzLkrn+&#10;mDxTzxkAACQpAiUA8qKvvaEiHYkYuV4ANladEgmXRoQenHWP9WzWx9UwWfjnfNuwdaMVKVzEdu3a&#10;ZY99fn9wKyA1BeAu/uRi+2btNy4wN/H8aXZ0ki5NeS+oT6KfU8E/ZYaokKsMnHqtLVw93+2fepDf&#10;ASf08OyhLptES3RU+BgAACA7CJQAQC5Lq06JtKxxtJ3X6EK3/+fmVfb6wvE2KKhP8shnQ1OW7rz0&#10;zXMu6wSINPuXGXbK2La2fNNya16luQuSKAiRjNTpRj+vAoTr/lnrjmnZjS5f/OY5NnzOw1aoUCF3&#10;/Njax7ut6Hk/et5Tbj+yAw4AAEBWESgBgFyWVp2S0H+Pv89KFC3h9ofOGOw63ug+KvJatHAxd3zr&#10;jq2uOw4QemvRq679r7okHV/jeBveerhbdpOstCxIWSEtahxt7y552x076cDO1vml9u53UXZJqWKl&#10;3fGW+x/ttjL8i4fda0Gviyb7HR4cBQAAyDoCJQCQy/QJv4pXqs6CCllG0+T2xmP+z+3/uvEXe/v7&#10;11I6lXyy7EOrUFJNf8we+/wBN9EElH2h9r8KIKhg64NHP2ilipYKrk1OU4O2v42rHuaW3VQsWcnu&#10;nTHIZZnoNfBsl5dc1knt8ge4IbqsQsdyzdE3uS0AAEB2ESgBgCSQklUSVackdPXRN1rlUvu6/dun&#10;3eCKvGpJjgIjYaBk1d+/u0/eUXDp+aBaHhraV0BNdW6KFCoS3CI56WcNC7nu2LXDbf/ZvsWWrPne&#10;1eT536XzbNlfP7rjkdkkyqLS0hstUQtfQwAAANlFoAQAkkCboE7JjOV71ikR1Wl47BR/ac2vG1bY&#10;awsn2E1tBrm2qcv++skdl8fmUNS1oFJ2hbJIlE2i58uYrq9Y/6OuD65NbgrwaYmQls68veh1d2zL&#10;9i0u+PFhj1lWskhJV7BVzjn0ArdVtkx4jGwSAACQSARKACAJZJRRIp0anGYHVjrI7d/+0fWuu0fv&#10;I/q5y/sU28dtv/rtS7dUAQWLggxnvXyKCzhoGdek86clZfvftDw+5wG33b9MTe93+dPtn9PoAnuz&#10;2weuNsnDnw11S9NUh6TjgZ3d9SpsrGMKrkR3wUon9w8AAP/0SURBVAEAAMgOAiUAkAQ02dMEVzVK&#10;YtUpCY08bZz330K2cuMv9uI3o+36Vre6+23ZtsW/gUe1SlBwqJ6HOtsoQKbaHR/0mJW07X9j0c89&#10;77cvrEzxMjblR3/5TeOqTW1El7EuM0a/32Of3e/27z7hIXe9lurc/+ldbr9vi6vdFgAAIFEIlABA&#10;kognq6RpteZ2VM1Wbv+2j653QZKwJWoh75+o1oMml8j/5qyc7YIki9cscnVrPrhoVtK2/03Lo5/5&#10;y8U2/bvJbeXO43cvIbslqLei7Knwd3tn8ZvuOa6sqnOD9tkAAACJQqAEAJJERnVKQo90HOH9t5Ct&#10;+2etPfPl49azWR83Ydzl/RNNKkfMfcLtI/9SsEDtf7X8RMtRJnWfltTtf2NZsOobm/yD3wpY9Xak&#10;Rtma1u6AE93+hz9NcW2DK+9TJSUgKPfP8rNJeje/ymWaAAAAJBKBEgBIEvFklMghVQ615tVbuP27&#10;pt/uJoq3th3iLofCbiDInxQgu/jNc1wB10ub9bGxZ77hannkJQrwnD7+RNu1a5ftU6yUdT7oDHc8&#10;rK2igJ+ySeTWY4e47ClR8OTbP75yQSEFCQEAABKNQAkAJAnVKdFkVzVKNIlMz6OnKKvEXDDksc/u&#10;s7MO7WYtahzljokm0KPmPRVcQn6i9tA3ftDfBRIGHXePPXjy8DyXVaGlQseNPsJWb/YLt7545hs2&#10;/edpbv/0g89y2xFfPu5up9fFRU0vc8ck7HTTp8XVKVkoAAAAiUSgBACSSKugCOeMn9PPKlGxyyb7&#10;NXX7Q2cOcQGTO9rd6y6Hwk4hyB/UDldZJGFhUxX2vbbVzcG1eYcyptqPaWm/b1rpLp9Q72Rbt2Vt&#10;SgcbFaJVF597Zw52199zwkMpgSAVftX9lV2iTBoAAICcQKAEAJJI66BOycwV6dcpkTuO8z9Z/2f7&#10;Fntw9j1u6U7bOu3dsSLexFLBk7v+d7u7jLxNgQPVI4ls/6ssorxmwoKx7vdQxpOW20j/I69PaQ8c&#10;drDR81bPX/2O4ZI0CTs6KUgSLsUBAABINAIlAJBE2tSJr06J6JP4uhXru/0nP3/ILdl5pOMzrvvN&#10;jp3brXiREq5WiTqjIG/S8hoVM83L7X9D9828066Y2MP9Tp0anG5btm12GSRaPqP2wKo5cmbDbq7+&#10;iJ63Oq6lRSEdVwFbHdeyGwAAgJxCoAQAkkizai3cJ+WqzfDSt88FR9N2wzG3ue22ndvcp/DqfnNU&#10;zWPcsR27trvtLR/6BTGRd2gZykOz7rXDhte1bq92ydPtfxUYGTC5d0rhYdVU+W3Tr+46ZZCEWSKX&#10;Nb/KBUEGBu2A+x91vQsMiZYdDZjS2+2rgGte6+4DAADyFgIlAJBE3ETypOFu/4YP+tvCP+e7/bTo&#10;E/hK+1R2+1rW4D6NP+M1K+FNOHfs3OG+njJK4gm6IPcpk6jX292t0RO1bPAnA23lxl9cu1x1NcqL&#10;7X+1xObC189wGSIqVDym6yt26L6NUzJImldvae/9MMkFSC5t3sde+268Owf6na9rdWvwVcwVr9V9&#10;FAiMbBMMAACQEwiUAECSUV0G1WBwrV+9SbO2adEEs2+La4JL5j6Nr1p6P3v57EluCY4+mZfBHw+k&#10;XXCS0uOidr+tRjaxzi+1d8ECPW4n1uvousF803ep3dD6tjzZ/rfzuPZu6ZCCIm92+8BOPahrqgyS&#10;MV8/637X85tcYqWLlXHBIRnU7h733BYF+cKlOAq0UJsEAADkNAIlAJCE7j7hIVe/QRklyixJjz6J&#10;L1GkhNvXp/GamB53wAl2zdE3uWOiSev9s+4KLiEZKEBy74w77LCn6rqMCT3Wlfep4paczL1iib16&#10;7mQXWAg7vuQlWiqkuirKAtFSoYnnT7OWNY62n9b9kJJBcvah3V0ARFRzRN18VGdH9VfOa3ShO64M&#10;qfD5ryU7ek0AAADkNAIlAJCEwk/PlUWgT9TTWzqjyfUFh/UMLpn937Qb3Kf0+lReSxtCw+c87Caw&#10;yF2RAZJ7Zwx2lxVEePLU0bbgqhU2pP19bolJXqWiswqSKCiioIeCJGFdlRFzn0jJIJm0+A2XLdXx&#10;wM5WxnuePxAE8tQOWHRe1A5Zt7mo6WXuPgAAAHsDgRIASFKaLD/acYTbz6heSdgFpFChQqkKwb57&#10;wf9SlipognrzB3QLyS2xAiRqfatWvyrSqkBAuNwkr1L74rNePsW1M1Y2zGvnTk6pq6LfN8wg6d28&#10;nw3/4hG3r+euloapYKsCIipaK1e+29MFW5RFMqzDY+4YAADA3lAo2ALIPbuCrfCaTG5aA1HT342t&#10;S5cuMyZOnLh///4DbNDd9wVHs+f6D/vbc18/Yw2rNLIp5//P1XKI5fw3zrD3f3rX7atOyZxe37nb&#10;fvfnfGv3QkvbuWunu+7501+xTgee5vaT2W/LFrtt9QMOctu8av3Wv+zpLx+zp+c+7valda1j7cZW&#10;t7vt3rA3zuVT3u94x/9udgG5y5r1tTvb3Z9q2dATcx6yQd71J9XrZOc07G693+lhjas2tXuPf8g6&#10;jz/eypeoYLN6fuOeu498fp8NmX6bOzbtos+tdrk6wVfJXZv+WmMbvVG2QmUr4w1kHecyccLXd5Mm&#10;TXgPkT/wvhBIArz4gNzHH8S8Y443/I+7M9CpUycbOnRocCl7tu7Yahd+fKEt+muRnV7ndLuzxZ3B&#10;NanNXjXbek/vbUULFbXtu7bbJQddYtc1uc5d98KSF2zYN8Pcfvli5W3qqVNT6pogZ+jxemXpKzZp&#10;+STbvH2zO9Zy35bWt2Fft81Pxv04zu7+6m63f03ja6zXwb3cfmjHrh128uST7Y8tf9iItiPs4fkP&#10;24J1C9xzWffVfng/PY/7zOjj7jO89XBrU61N8FUApIdASb7B+0IgCfDiA3IffxDzDhVP6Orvxlaq&#10;VKmamzdvLtqtWzcbdMfg4Gj2Ld/0s50xpaubcN991D12Rt0zg2tSO+O9rrZo3UIr7P3b6f17uPWj&#10;dnKtk911ff93hX288mO3r/vr6ySz7dv+dduixYq7bV6goNZ7K96zl5a8aF+v+So4anZk1SPtqsb9&#10;3TY35OS51O95wYfnu8DG0KPvs9MO2DNb6Y2lr9stnw20euXq2X9b3mkXTj3fqpSsYlc26mf//fIO&#10;q12mjr176mRbt3Wd9zw/3Vb/s9r6NrrSBjRJrqViO3fusJ07dljhIkWscOEiwVFkBecyccLXN4GS&#10;fIP3hUAS4MUH5D7+IOYj3bt3XzZu3Lg6/QdcbUOGPRwcTQy1je31dndX4PXDHrOs4b6Ng2t2U22S&#10;K9/pafuXrWm/bvxlj9vWf7SKrdm8xu1/1nuBHVz5ULefjFYs8Wuy1Gqw5++ZbNStRYVKX/rmOVef&#10;Q1RvRHVHehzWK6XuRm7JqXOp37XtqGa20nuuqVuPCtHG0vzpBq7eiArWvrPkLXtn8Zt2Xatbbew3&#10;I11HpvFnT3TtkNUeWcVg2x1wouv6k2wdfzasXWXr16yy8pWrWrlKVYOjyArOZeKEr28CJfkG7wuB&#10;JEAxVwDII846tJtd2qyP6wJy6dvd3TbamQ27ueKZCpJ0qHeKu815r3ZJmbzP6rXAChfy/9d//Jij&#10;3BZZo1ocasV89sun2GHD67r2tjrP6vCi4qPf9/vNtbTN7SBJTrpiYg8XJFF3m0HHxc5QUlBEQZIa&#10;ZWtayxqtUtoD/71tkwuSKECizje3T7vBBUl0u5Gnj8uTbZEBAED+QKAEAPKQu094yHUBUQccdcKJ&#10;pgloz2ZXuP2iRYq6SbqyHXq91d1N7FUo87FT/M4jCqIcNeJQdxzx0+T+oVn3uuBIt1e72Ic/TXGT&#10;+tMPOdt1sPm890K7/Ih+Kd2G8it18NHvrvbUo9IJbNw701+C1v/I62zUV0+551vng86wZ+c+4e6j&#10;57QCTmpfrctjznjFfU0AAIDcQqAEAPIQBULGdH3FLanRMpuwDXCkns36uNtNXjLRbj/2Tpdh8vGy&#10;D90n9nLBYT3tqJqt3f73axZah+dbudatSN+M5R+7pU+Nnqhlgz8Z6DIplP1wa9shtuCqFe5xUbvf&#10;gkDPp/s/vcsFNpT9ofMQi87Zt3985Z6DZzXsltIe+PdNv7mASe8j+lkZ77l81Ts93XFl4rSscbTb&#10;BwAAyC0ESgAgj6lX8UB7tOMIt6+sEmWXRNKkVMESmTB/rI096w03odUn9mFg5eWzJ1nxoOvNvN+/&#10;sBNfONplniA1BZCe+fJxazWyiaufoToxmuBruciLZ75h3/Rdaje0vs2d84JCGTVacqPzcP0xt7p6&#10;Imm5d4afTaIspwkLxrosphY1jnIBFGWN6P6qqaMlS8rI0dIyAACA3EagBADyoIzqlfRufpULjry2&#10;cLybkKpWhvznvb4277cv3LKQ/zvuLndMlqz53mWW6Dr4Fq9ZZEeOaGg3BsEonUcVLJ17xRJXaPTU&#10;g7q6c1yQKDhy8RvnuGCJAiTXH3NbcM2e9FxSQETPtQ71T7WHZ/vtsn/ftNJtbz12iD3/1bMuO6V2&#10;+QNSgn8AAAC5jUAJAORR6dUrUdbJuY0udBPbp754xC5qepkLrPyz/R9XV0MT3T4trraa5WoF9/Az&#10;BTqPa+/qRRR0CpJ0eam9OyfqGKRuLVpeo64uOrcF1V3Tb4+74Or9s/xAnAIqp4073mWN6Nz9smGF&#10;e94eWrWJ+3r6Gs90eSHf13QBAAB5B4ESAMijMqpXouKZoroQmvCr/oNqaGj/wtfOcNfddfyDbisl&#10;i+7jMlMufP0MGzXvqeBowaNAQPsxLd15UjcWtVdWm1+d74JMATQVsVVgQ8Vb0yu4qkCTut0UK1zM&#10;bfW8OqVBF1uz+U93/W1th9jlb/uBvJtaD3JdcwAAAJIFgRIAyMPSq1eiTAgtD1EWyeOfP+AmuGHh&#10;zTkrZ7tlOKoLEU5S/9m+xepXbOAmr7pOBUsLGi0VOetlv62yzs3YM99wgaiCTt1trpjUw+2rDXBG&#10;gY1wmc22ndvc80lLlqqX2d/Wb13vlo29/N2LriaOAnfXtrrZ3RYAACBZECgBgDwuvXol1xx9k9sq&#10;q0SFSVV0dMLZE93kX8dUnHTI8fe528iP65bYuY0ucEEVZQ+oy4smugXBW4teta7jO/jn0TufI09L&#10;f2lJfqfHXVlKbUc3s7NfPsU9fxR4U9AjPT+t+8HGz3/e7RcpXMRlMvU8/Ar3fFNWTpOqh7vnnTJS&#10;tOSmIJ9jAACQnAiUAEA+kFa9ErVa1af2YfcW0e3CLJQBU3q74ImyJ6RQoUL2+sIJrvirgima0Krb&#10;S2TwJT9SR5YwKNS35TXu9y+oE3g9Vx777H7XBlkdadTeV1lI93jPsWc6vxDcKjY9T86ccJLt3LXT&#10;nb9Rp423y4/o51oJ69yeWO8Uu+/TO91tHz1lRJpthQEAAHITgRIAyAfSq1eiFqzy7Nwn3DIcURaK&#10;CrxqYnvxm+fYbW3vdBPbXbt2uQmtlk683W2qC6KENTtWbvzF3Te/UdvksN2tlpUoIFAQ6fEdOPVa&#10;O+ypunb7tBtcjRYF1Z7u8oJrg6wAUnrLkHT7U19qZ8v+WuouP3LKMy4Ap+MvLxjrnl9L1i5yzzkF&#10;T5SdAgAAkIwIlABAPhFdr0QFNUVdRzTh1YR1dESRVgUEDqp8iGvj+tL856y3N3mV0sVKu+UTY74e&#10;Yf+7dJ67jb5W++dapqqBktcpMKCAgIIDovNREOtlKGNEgaLDhtd1QSNllJxYr6O92e0Dm95znp3X&#10;6MIMs2v0/DhlbFv76vcv3eXjDjjBLmjS0+0r6KYgVPWy+9v3qxe65+J/2+9e7gUAAJBsCJQAQD4S&#10;Wa9kwOTewVGzm1sPctvhXzziJq2i7ADV4VA2iuqRtKl1nGvR+ve2v61UsVKupoQCI9MunpPSLefE&#10;F1rZx8s+dPfPq1SY9ILXz3CBAS0xURBA50EZEwWJzoNqsqgGiZYeibr7KDjy6rmTXYAtHso4UpBE&#10;wbUwoHLDMbe5rYIuI+c+6fZXrP/ZPee0fKegdxACAADJjUAJAOQzQ9rf52o/aAIbToBPPrCzyzhR&#10;pxEtgwjp030tNxF1utGSCNmnWCm3vfGD/lbCm9Qqu0BBGAVgVNgz/Lp5xZotq11QpPnTDdzPr5a1&#10;ova/k86f5n63gkBBssgCrQp6KTimAq0LrlphT5462j0n4hUWwNX5bVilsfv6CqqFdXF03b87/nW3&#10;VWaSnkfqxgQAAJDMCJQAQD6jT+3DOhv/99ENbsKqT/rDWiWPff6A24aUSaGAgTJGvlz5udUuf4Ct&#10;2bzaqpep4ZZURGZdaGmKJsNaqnHfTL8oZzJTG2QVJFVhUi2zUdaD6q7o91DdjfFnT8yw1W1+sHHb&#10;Rntu8XMxC7R+02epC67pvGSGlumoAK7q3vRq1tcFS6Rvi6tdAOXoZxvbvN+/cMfOb3KxfdrrW1dc&#10;GAAAINkRKAFQEFT2hmbD4WjqjXxNRTRVZ0LBj7um3+6OndvoQjcZ1nKaMKMi9MSpo93E+aOl79vR&#10;NVu7Y3/9s85t7591l8tEEWWfqN2rAif6uspMUIZCWCQ2GSiQo249KkDb4flWKT+fshwU7FHmhH6P&#10;gtJxRQGMsz882x749gH3fIgu0KqMkszQ+VVdFw3tK8hyYKWDbJX3tQ+p0shemj/GFQj+bdOv7vaN&#10;qza1J099LmVZDgAAQLIjUAKgIBjijekRY6g38j0FNFQLYtS8p1zBVk1Urzn6Jnedgh+RKu9TxS27&#10;0G3UHviYWsfalu1brFChwm65TVjwVLQ8Rx12FHRRZoIyFJoOr2v3zrjDTcRziwICqrWirAllOuh3&#10;1s+on3dWr29TltgUpAm7AhkXv3GOrdy80g6p4C99ibdAayx6LujcKptE99fzQN2T7p052F2/fP1S&#10;F4QrX7K8lS1Rzh0b2OYOtwUAAMgrCJQAyO9USbKvv1uwqCaJak9osqxaI9KzWR+XQaAgwozlH7tj&#10;IRXvDG+vbIA+La62Xbt2uus0+X3vx3fcvqi1qzIzlKHRrHoLFyC5d8ZgFzAJl3bsLcqQUX0VBUgG&#10;fzIwJWtCgZ+v+y51AaOCWhfjlqnXuse5SskqNrz18LgLtMaiQNRZL5/iltXoOaTAkzKXbv3oOre8&#10;SzZv2+yO3dh6kG3cusE9DrQBBgAAeU2hYAsg9+wKtsJrMrFUoXOcv5vKe97o6O8mVvfu3ZeNGzeu&#10;Tv8BV9uQYQ8HR3OPlpwcM7KJq83x6Ckj/E//Z9zhghpaiqLJbiQFSdTBRLU91AGlTe3jrN+7vWzn&#10;rp0uO+Xz3ousdvk6wa130+0f//wBF1DR1xDV/lCwJqv+3uAv/SldrqLbxqIWv2EXHmU4qGitamTo&#10;dyvotORIQSuX+XHcGDus0mFWq0HWAkaqVXPh62e4rWrYqCuOtoOm3WhPf/mYu03lUvvaox2fcY/B&#10;kSMauuecglV6HuUXG9ausvVrVln5ylWtXKWqwVFkBecycVYs8du2N2nShPcQ+QPvC4EkwIsPyH38&#10;QcwZaQVJpMAESkRtYNXhRFkAc69YYkULFbXDnqrrt249bdweHV9Uj0S1R3S9givKxug09ljbtnOb&#10;W07x7vmfpNkZRYELtSBWa+EwyyCn6ffSZLx386uyFZjJTxS4UsBLQSsFK9qWbOGOZyVQouDX5ZN6&#10;uGU3yh5SAdyl635w7acVOJFa5WvbjJ5fu8dCGSeqUaLH4vPeC/PVUicm94nDuUwcAiX5Du8LgSTA&#10;iw/IffxBTDwVa1WqRJiKoNSEyLSEAhUokQteP8NNeJVRouCHip2q1oQ65Kh+h7IDIoXZCMoi+aDH&#10;LPtt00o775XO3pN1l5UqVsqGnzrGLbFIizJZ9P227sh6kde1f/jFQCvtt7/bxlLEm4R3rN/ZTdDh&#10;09KjY0c1c1vVZ9HSo3AildlAiTobhcWAtYTm/g6P232f3unq3oSKFCpiMy79KmV5k4JsWnqljjoq&#10;FpufMLlPHM5l4hAoyXd4XwgkAV58QO7jD2JiRQdJ1J90kDd2F9gogIESZYm0GtnEZQV8cNEs16ZV&#10;GQHK/FCWgIIh0Z/8q+6HJsQKoqgA6B2f3Gyj5z0dXGt2c5tB3si5Qp1ZndwXZApQdXmpvcso0fIj&#10;FW/V45rZc6nnyYApvV1ATW5ofZs13repK+qrrCEF0KqWruaeV2HwTcLsJRXRVX0Y3S4/YXKfOJzL&#10;xCFQku/wvhBIAhRzBZCfqA3wa96IzCS5zBsb3KUCTMGO61vd6vYVANGSDH3if1DlQ1xh1zBrIJIy&#10;ERRE0WRY2Sd3HHevmwCHVOckshsOcp8eWwVJ9HiPOeOVLC17USCk87j2LkiijCMtz9r07ya3nEbX&#10;qfbMkPb3u+eFAiG3HqumUr6HZ/sNpVQIOL8FSQAAQMFBoARAfqEgyRRv1HeX/CBJe2987S7BdbRR&#10;YETLIkZ8+XjKJFgTWrXVDYuihlwR0K6vuNbByhR4xrvPf4+/z11XaZ/KVrpYadcmVkGUsIArco8e&#10;Hy2Z0uP64plvuMctsxRkaf9cSxc8q1G2pr113of29uLXUtoBK3imAsAj5j7ubq9202HwbPYvM1yH&#10;HS2DurRZH3cMAAAgLyJQAiC/eMIbfsVK35XeIEgSIZzoyr0zB6e00R103D3u2BUTe7gWsJGUmfB0&#10;lxfcfYd699GkWBkFa7essVMPOsNNysN6JwRLco+CXGoFLI92HJFmsd30KMiiZTt6Xmhp1lvdp9pt&#10;0653xVn1OGsZj2qeaLmWirjqudD/yOuDe5s99vkDbqsgCTVjAABAXkagBEB+8KQ3zvN3ne7e8Isr&#10;IJV2B5xo5zW60HWk+b+PbnDHVHCz44Gd3QRZwZJoJ9braNcfc6sLhPR6q7vdduwQFzh5feF4e/jk&#10;p92EWZPpzt4kW7UtsHcpaKHHRY+PaolEdzGKx+BPBrrivapxog5Cz3QZaxe8drrLEtHjO+3iOa7m&#10;iZ43Q2cMdvfRkhsFUERZSireq+wkLbsBAADIywiUAMjrbvRGX3/XGe4NgiTp0PIZfeI/YcFYN8GV&#10;J04d7ZZaaImNlllEu/6Y21zARBkngz8eaFcd+R83Mb/to+tcloom05pUn/XyKXutLTD8IImyQPS4&#10;6PG5qbXqFmeO6sxo6ZWCX8ou6tviaus4to372upk879L57klWzL8i4ddQE2XFVAJqSW09GzWxz0X&#10;AAAA8jICJQDyMn107leP9ClIoiU3SIcmsupUIuEEV/Usnjx1tJss3z7thpQASkjHtQRHS3FUx2LT&#10;1o2uPbAmzVe+29PuOdEvDKtgSYcXWrnjyFl6HMKlMloOpXoyepzipUCXOh+F9UdUr0bFezu+2NZ9&#10;TWWQfNhjVkrgQ8fCYq3/bX9fyvfScWUX6XL/I69zxwAAAPIyAiUA8qo23hjn7zpqA7xn6xbEpKwB&#10;TWw1wQ2DGlqWo4KvmkCrw0n0MhoFU8LJ+Mh5w61zg64uWKLb9fcm3P9pdYsLloRZDuqKgpyhgFTX&#10;8R3cY6fHQAVWw2Uw8XDLqN7u7uqN6H66/9/bNrnWvno8tTxLNUkiv6YyibQ0RwEULdUKPTv3CXdc&#10;P4eykgAAAPI6AiUA8qKm3njb33UUJOnojTXuEjKkCa0mtprgaqIburXtEFfI86d1P8Rs/auMg7Ag&#10;7DXv9bGbWw9yNU40ue737qU24KgbXXaDgiUdnm/lapdoUo7EUS0QLXHSOVc9EmWChNkd8dD9ur3a&#10;xT02WoL12rmTbfrPH7saJXqsrm11c0oB35C62by8YKzbV1vpkJ4/o+Y+5fb7tSSbBAAA5A8ESgDk&#10;NfW8Mc0bFd0lvw2w1pEQJMmkcGKria4mvOKyRU4f5ybQyjaIbhks6mqi+hSacGuZxukHn5WSiXLN&#10;lMtdAEbBEmU7KDOl0RO17N4Zd9jKjb8EXwFZpeBGmO2jAFVWgiQKsqgWjZbUTLlghr307Ri7a/rt&#10;7us8ePLwlC5IottrKZayV/T4KtMksqOOOuWoPooebwXRAAAA8gMCJQByi7JCtHwm3hG62xuRQZL2&#10;3qANcBZoYqsJria6mvCGVIdEmSJy4wf9Y2aEaEKtgIgKt6rbzeH7HeEyDXTbgR9eY6cc2NlNuPW1&#10;FDC5d8ZgO2x4XTfJ1yQdmffMl4+ntGFW1kdkZkc8Vv+z2gW2tGxHj8uEc96x26ddn7L8ZuyZb7gg&#10;WEiPU6uRTeyxz+53lxUMe+SUEW4/9FRQ44baJAAAID8pFGwB5J5dwVYK0mtSs+WT/d24hOcm8n4K&#10;lHzu76arsjciP+6Ovp+iBPF0ytFH9+kWYejSpcuMiRMn7t+//wAbdPd9wdHk9e4Pb9tFb51jDSod&#10;bLN6fhMc9WtYnPjiMTZ/1dd2e9s77eoj/VbC0Qb972Z7Yo4/YdftShcrY7d97GeX6D469v5P79pz&#10;X4+wj5a9nxJ00fe7sHFPu/Cwnla+RAV3LNpvyxa7bfUDDnLbguypLx9z51XubHe/9Tmiv9uP17eL&#10;PrVL/3epLd241J37kZ1fsiunXOoe36ql97OXur5hh1c7wt1WgbPbPr7BXvnuJXdZxx/uMNwaV1Vs&#10;czc9rue/cYbVrVDfPXcyk9mSV236a41t9EbZCpWtjDeQdZzLxAn/X9mkSRPe1+cPBfV9IZBUePEB&#10;uY9ASXxiBUoS5SZvDPN30zXHG3GtL+jUqZMNHRrZkCc57di1w057/zRbvmm5PX7M43Zc9eOCa8y+&#10;WfuNXTDtAitVtJS90eENq1GqRnBNauN+HGdDvx7qvta59c61lvu2tJs/v9ldvqLhFdbv0H7udis3&#10;r7SXf3rZ3vr5LZfdICWKlLDOtTtbt3rd7JAKfgtapPbCkhds2DfDrEihInbL4be4c5wZc/6cYwPn&#10;DLQ/tvxhjSo2shsPu9Fu/PxGd7lu2br2VJunUh5bPTYPfPuArdu6zj3ufRv2tR4NerjvHa339N42&#10;e9Vs9/V0GwC5i0BJvkGgBEgCvPiA3EegJD7JEChR6kRXfze2UqVK1dy8eXPRbt262aA7BgdHk9vz&#10;34+xe+bdba2qHWOj2o0Ojvpun3ObvfrjK3ZCzRPt8Ta7i75Gm/rLh3bj7Bts8/bN1q5Gezuldie7&#10;5TM/WPJw60ft5Fq7H7KtO7a627/0w4v25Z9fBkfNjtj3COtx0MV2ove9NDHfvu1fd7xoseJuWxBN&#10;/2269f3fFTHPYzz02N3xxSB3fwWweh96uV0z82r3OOl8D2/7lJUtXs5+/ftX91jP+v1Td7+21dva&#10;oBaDbf/S+7vL0RatW2hnvNfV3ffj0z5xQZWCYOfOHbZzxw4rXKSIFS68Z/AI8eNcJk74/0oCJfkG&#10;gRIgCfDiA3JfQf2D2M0btf3duISBjLu84a8RiF+ilt5kqHv37svGjRtXp/+Aq23IsIeDo8lNBTsP&#10;fbKWqzcyvee8VMU6tQyj+dMN3HWvnjvZTqyn5kKxzVk52y587QxXk0T1TzrU62TDZv7X1b/4sMcs&#10;a7hv4+CWu337x1c2Yu4TrqNKWFBWRUYva36VnViujVUpWcVqNdjzfgWBOg+1H9PSnfub2wzyxh3B&#10;NRnTEqdbpl7r6prIWXXPsuaVm9uguYPcdeqW83TnF9x1w+c87Iq56vyrBfTdJz7kiramRx1yVNdG&#10;dUuGtE/+JWaJsmHtKlu/ZpWVr1zVylWqGhxFVnAuE2fFkvluS6Ak3yBQAiQBXnxA7uMPYs5TMdjp&#10;/q7znjfSnvFnQ14MlIg6m6hop7rZPHlq6qwSFfscMLm31at4oH3a61srWbRkcM2eNLlX61m1B1bB&#10;0DremL78Y7c/7ZI5biIei4IB+j4Kmixfv8wd07KcDvt3sKvb3epaFhckCl6d+EIrW/jnfOt4YGcb&#10;f/bE4JqM6VyqaK46FqluyE2tB9mvf/xozy32C/aqEKwK7c777QsbMKW3C1aJHvshx9+X5mMUUiCs&#10;6fC6LuDyTd+lrtV0QcHkPnE4l4lDoCTf4X0hkAToegMAsL4trnaT6tcXjncT4UgXNb3MBSoUBHlg&#10;lhJ60qZgyuQLp7tuOgp4KEhSrHAxt3/h62emFHONpnbEyk6Ye8USe/HMN1zmipboTFo+yTo838pl&#10;VkyIyDrJ79TdRkESZeGoBXC8FKDSuVKQpHTx0nZEjaNs6MzBLkii5UzqVnR9q1tdYKzDC61ckERB&#10;rDe7feACZBkFSeTZuU+4x0FdjwpSkAQAABQcBEoAAG7Cq4mvJsCaCEcb1uExF0hR1okCJunRZPu1&#10;cyentAfetnObOz5rxXQ76tlD020PrO9x6kFd3TKft09627rX7+6W7ij74YqJPVwmw+BPBtrKjb8E&#10;98h/7p1xh035YZILHilopN8/Hjqv7Z5r4R6fYkWK29///m2f/TLTXacivaOOHeUej+iWv5/3Xmjt&#10;DjjRXc6Inh+j5j7l9vu1pCUwAADInwiUAACccOKriXB05oZqjlzarI87fuMHGbem1eReSzy0NEPL&#10;Ro6u2dod/3HtEjv75VPsyBEN3WRdy0TSoo4s6vLy3ZUrXKDmoMqHuGyXh2bda4cNr+uWl8xY/rHL&#10;Vklv5CXvLH7T7p0x2AWMlEmiDJ14XPfelXbuK6fa5m1/u8vbdvzrar2Ej8GQI4bYK0tfcede50SP&#10;57SL57j6IuktpYqmuiSqW6OMIX0NAACA/IhACQDA0cRXE2BNhDUhjnZr2yFu8q3MhbcWvRoczZhq&#10;bEy5cIbd0e5ed7mQ909LRLT8QwET7adHmRWXH9HPZT4o00RfT0t49DN0fqm9C5qkN/7zXt80l/wk&#10;Ey21uXyS32ZX2TjpFc4VBa1u+mCA1XigjI2cN9x27trpjreufZwLsiy4aoX7OqWLlbFuH3Vzy5gU&#10;wFJw5IMes1IV7Y3XU1884rb9jySbBAAA5F8ESgAAKcIJcDghjqSAxX+P9zucDJx6rSs4mhnXHH2T&#10;y0rZ5f0rX6KCHV7tCJcholoZs3+ZEdwqfQoeKENFWRJaNqKMCy0nSWsoW2LUvKfswtfPyPTPuzcp&#10;s+aC4GdUxxn9bmn5Ye1iO2tCR6vxQGl7+svHXBZJ4UKFrd0BJ9isXt/aO+d/7LraKCtFVO9k5eaV&#10;dkiFQ9z1+trhdZmh5UAKaumcn3xg5+AoAABA/kOgBACQQhNgTYQ1IdbEOJom8co6UY2Q+zMo7BqL&#10;ltC0qd3O1m/9y03WTzv4LBckOOvlU+IOloiCIMqMUPFXBU3SGipSqiwY/S5dx3fYo1BtMlC2i5YR&#10;qbaIsnpUcDUWLcs5+tlG1uKZg23q0vdcBknJovvYRU172dKr13i/64d7tGBWvRNlAFUsUdEeP+Zx&#10;d96yKgye9W5+VZYCLQAAAHkFgRIAQApNgDURlsc/f8Btoz16ygh3O9UY0XKRzND9Rp4+zhWP/WLl&#10;Z1aiaEnr1vgil0mhZTSZWdITDwV1Jp4/zdU3mbNytp0ytm2GS30SScuY7pt5p135Ts80h+qGqEuN&#10;AjqxireO/Wa01X90X5dxsmj1d+5YtTLV7Z4THrLfr9/sPR7PumyfaPqa9396lzvnd7e42/bbZ7/g&#10;msxTdxx9PX0fdUECAADIzwiUAABS0URYk3UVStWyjej6Hgo6aPmGjqumRnTh14woIDDh7Inue7yy&#10;4EWb/MPb1qLG0e7r6fu99t344JaJoZ9XwZKwxXGXl9pnKnslK5Rxo+VJjZ6oZXdNv93VfElrKAAR&#10;GUASnQtlkBzxzEHW791Lbc3m1VaoUCE7bL9m9la3D21Rv5XWt+U17rax6Pv3est/7K4/5lZrU61N&#10;cE3m6fEdMKW32w+fGwAAAPlZoWALIPfsCrbCazJnaJY43d913vNG+pUys6h79+7Lxo0bV6f/gKtt&#10;yLCHg6N5j4Ik573axWV6KCtD7X4jJ8iaPKu2iDINVGhVS2oyS8GKO/93u/teonoiYdBF2RKdK/gt&#10;a2s1SL2cJKv0uyiwowCEfpcnO412LZETSdkqD88eai8vGJsSYFK741MbnO7206LlTjrP+v1fXzje&#10;ZYJEtmFWsOe1c6dYrfJ1giNp0/fVY6OWyqrpogK4K5b4mT9ZOZcDJve2579+1v2M6pQTK3uloNiw&#10;dpWtX7PKyleuauUqVQ2OIis4l4kTvr6bNGnCe4j8gfeFQBLgxQfkPv4g5rym3hjq7zpfeuNWfzex&#10;8kugRLSsJqzroYm66n2EGQ+ioED7MS1dAEJLRhQQyAoFStQSNwyYhPo27GtXHnplwgIloiCC2hur&#10;wKtbknLCQy7Qk10KSqhmi4Iwoq99roqyHnndHnVDYtE5VDBCQZawjoq6A6nw7QWH9bRHOj7jvmY8&#10;9Ps986Vfj2TaJXOs8j5VshwoUcaLlgcpiJXVTjn5CZP7xOFcJg6BknyH94VAEuDFB+Q+/iDmI/kp&#10;UCKatGupioIiWjKjYEnkxF+Te2UcaDI+/dJ5qQIpmRUrYNKgfAN7rMsol22RSA/NutcGfzLQ7avd&#10;cCXv588qZX6ES3kUUOjZrI/1bXF1XIVTdX6fnfuEC2yoqK1ULb2frfr7D7d/c5tB3rjD7cdjwoKx&#10;dsXEHu7nmHzBdFccVrISKFG2UMcX27ogzpOnjrbzm1wSXFNwMblPHM5l4hAoyXd4XwgkAV58QO7j&#10;D2I+kt8CJaKJspbhKIChJSvKHml3gL8sRsK6Iupmo0BKvJkPadH3uf79frZo9YLgiNm+pfeznodf&#10;Yf9pNdAFARJBQYWr3umZskQmO7QcRcERBUkUUMqIghAqlvvW96+mLDdqXfs4K1KoiP3v54/cOVTR&#10;3MwEJ5QBdOILrdzjpc45asUcymygREEbZQspCKS6JPpZwOQ+kTiXiUOgJN/hfSGQBHjxAbmPP4j5&#10;SH4MlIiCCVdM6uECIprEP3HqaNcqWDSpbju6mS1fv8xubTvEbmh9mzueXUMn32KjFo+yP7b42RWi&#10;731cnRPsv8cPs0b7HhYczTplgkTWAsmKIt7P1LF+5wxrd+gcvvfDJHvs8wdSMlD0+6hOysWHX24P&#10;fnq3K+yqYNSYrq+4+iLxUnBEgQ1l/ii4ogyQSJkNlKjDjpYRaamNltwkKjiV1zG5TxzOZeIQKMl3&#10;eF8IJAFefEDu4w9iPpJfAyUhLVfRshWJDIqErXdl0vnTErJUJnzzv6HCTrvpgwE2a8UM27Frhzsm&#10;tcrXtitbXJtu95dksHLjr/bcV0+7Nr/qRiNlS5Szcxtd4FojlylWxi59u7vLCFE2ioqvZrYWyMVv&#10;nuNaK+t+Uy6YvkdnmswESsJlSQr8TO85L64lRAUFk/vE4VwmDoGSfIf3hUASoD0wACBug467x3W4&#10;USaE2t7eO8Ovn6HWuwqcKGvi8ok9UuptJIIyRyad/7H9et0m69fyOqtcyq8nsmL9cteCt+K9ha3O&#10;wxXt+DFH2m1Tr7e5v81x1+e21xdOsKOfbeRaBA+bOSQlSCIbt26wkXOHW4fnW1mrkU1ckEQFcz+4&#10;KPMFU4fPedgFScJMlOggSWYoo0WPq4w8bRxBEgAAUCARKAEAZIq6xGgSrWCJ2thqci39j7re1S7R&#10;EpwBU3q7Y4mk5R93nnC//TjgT3v5nHesefWWVqxwMVNnGAVmFCB5fM4DLmBSaWgRO+TxGnb6uBPt&#10;kdnDbMX6n4OvkrP0c/znvb5W88Gydulb3WzR6u/cz1eiSAlXpFWBh1hDy2y0xEX7maFMntun3eD2&#10;n+n8gmvhm1UqLKtCsAp2KVMoM0t/AAAA8hPSuYDcR4plPpLfl95EUjaJutREdrxR1kTbUc1szZbV&#10;exQUzax4l4soCDJ+wQs24+eP7bvV82315j9t166dwbW7lSha0qqVqW7NqrWwjgd2sa6HnJOw2huq&#10;OXLL1P/YvN+/TPW9D6lyqF1z9M3WrXGP4Eji6BzrXOucK0g1pP19wTV7yuhcKjjS+aX27vdQsEvL&#10;fxQIQ2osF0kczmXisPQm3+F9IZAEePEBuY8/iPlIQQqUyNkvn2If/jTF1SRRbRJNrqf8MMm6vdrF&#10;LQH5sMesVO2EMyMzdTWiacI/6fs37X/LP7Klf/1om7ZudJkd0UoVK+2CJ9mx7p+1tm7L2uCSWfEi&#10;xa1Tg9Nd4KJW+TrB0cSLde7TktG5VBbMqHlPuWCXgl4KfmFPTO4Th3OZOARK8h3eFwJJgKU3AIAs&#10;e7rLC25yrcCECoBKxwM7uwKr6sSiIqPa7m0KHmiZzv96zrUV1663367fbKNOH29nH9rdGlQ+2EoW&#10;3cfdbvO2v13Xm+yMMEii83DPCQ/Zqhu22nNdX87RIImyeRQkUUBj1On+MqisUCbJgMm9XZBEX2PM&#10;Ga8QJAEAAAUeUUog9/HJQT5S0DJKJOx4o0n3i2e+Yace1NUFR058oZUrUnrWod1cTZPMyk5GSTxW&#10;/f2HvfbdOFu42v8+WVW0cDHr1bxvQtoVx0M1YZRNIloio6UyGYl1LsNAlgIuyv7RY6QgF9JGFkTi&#10;cC4Th4ySfIf3hUAS4MUH5D7+IOYjBTFQIuq8og40kS1llW3RdnQzNyFXpkVm2/jmdKAkL1LB1WNH&#10;NXPbm9sM8obfdSgj0edS91ew5ds/vnIticefPdGaVW/hrkPamNwnDucycQiU5Du8LwSSAEtvAADZ&#10;piCIMknU9eWC18+wf7b/4zqwqBOLqDOLlucg65Sxc/Eb57ggh7JIrj/mtuCazFm8ZpG1f66lC5KE&#10;LYkJkgAAAOxGoAQAkBBhe1pNwG+Zeq07puCJOrJokn/pW93dJB9Zc9f0212wSbVQRmaxLsmM5R9b&#10;+zEtXacc1XHJSktiAACA/I5ACQAgIVTnYkzXV1zLXRUHnbBgrDs+6Lh7rE3tdm5yfsXEHi5ogsxR&#10;J6GHZt3rgiMq3pqVgquTlk+yruM7uKVQqhujTjlaKgUAAIDUCJQAABKmyX6H27AOj7l9tZxVMVdN&#10;7pUBoVoYKkSqzAjET+fsikk93L6CTsoEyaznFj9nA+cMdEGqa1vd7Aq3ZrVTDgAAQH5HoAQAkFAX&#10;Nb3Mzm9yictc6PhiW7dcREGScLmIMiOUIYG0KaDxzuI3XTFcZYGo9ku4jCmz3lr0qj3w7QNWpFAR&#10;e/Dk4S7YAgAAgLQRKAEAJJwm5Kcfcrab4Hd+qb2brGv5TThJV4aEuuIgNRXBfenb5+zIEQ1dUdyw&#10;K426BoWFcTNDhVuvfLen27+p6U12abM+bh8AAABpI1ACAEg41SnR8g51w3HdWt48xx777H6XERF2&#10;x9ExBQZgLvtGLZabDq9rV77T0wWRVBj30VNG2Nd9l7rzqBowmaGvqXOs7Sm1TrHu9bsH1wAAACA9&#10;BEoAADlCy2yUCaEhahE8cOq19mSn0SndcXq93d2Wr1/mri+otBTp0CdruXOjrkCq86KiuJ/3XuiW&#10;MSnolBVhjZiG+za2O5rfERwFAABARgiUAABylLIhwm44ypoYMKW3PdvlRZchoToczZ9u4JaZqGhp&#10;QaJMmwGTe9vgTwa6DBstTXr13Mk2vec8t2wpO8VWn/nycdd1KOxEVKpoqeAaAAAAZIRACQAgx2ni&#10;/2a3D1w7WtUrueWj62z06ePdMhxRwERFS1uNbOIm+Voukp/p9+v2ahd7/utnXTDjxTPfcO16T6zX&#10;MbhF1s377Qu7Zeq1bv/RjiPsoMqHuH0AAADEp1CwBZB7dgVb4TWZ3PQRf01/N7YuXbrMmDhx4v79&#10;+w+wQXffFxxFaMna7+2817rY8g0/W4NKB9tLZ7xhRQoXtTFfj7Cx3462NVtWu9uVL1HBTqvdxbrV&#10;62ZHNT7RHcsvVv39h537ehebv+prq1p6P3up6xt2eLUjgmuzR+ev/QtH2sqNv1qfI/rbne3ud8d/&#10;W7bYbasfcJDbIms2/bXGNnqjbIXKVsYbyDrOZeKEr+8mTZrwHiJ/4H0hkAR48QG5jz+Iecccb7Tw&#10;d9PXqVMnGzp0aHAJkVb/s9r6zuxri/5aZFVKVrHHj3ncGlVsZFt3bLVJyyfZ+J/Gu+tCbaq1cQGT&#10;46ofFxzJu5ZuXGq9p/e2P7b8YXXL1rWn2jxlNUrVCK7Nnh27dlifGX1s9qrZ1rxKcxt17CjXEhhA&#10;wUCgJN/gfSGQBHjxAbmPP4h5h6qS+mtF0lCqVKmamzdvLtqtWzcbdMfg4Ciibd6+2a6ZOcCm/zbd&#10;1c944JgHrV2N9sG1Zl+v+crGLHrO3v/lfRcAkNpl6tgFDS6wM+qeYWWLl3PH8pLPV31uff93hfvd&#10;j9j3CBve9qmE/h6Pz3/Mnpj/uAs+vXLSa1atVLXgGrPt2/5126LFirstsmbnzh22c8cOK1ykiBUu&#10;TBAqOziXiRO+vgmU5Bu8LwSSAC8+IPfxBzEf6d69+7Jx48bV6T/gahsy7OHgKGJRMVN1ZlGdDhUu&#10;HdbhMbu0WZ/gWrMVS+a77JN3/5pqz3/1rOsIIyoKe36TS6x386tcR5e8QIVVr3qnp/udzzq0mz3d&#10;+YVsFWuN9uFPU+zsl09xX1MFYdsdkHq5ks6l1GqQN85XstqwdpWtX7PKyleuauUqVQ2OIis4l4kT&#10;vr4JlOQbvC8EkgDFXAEAuUKT+kdPGWG3th2SEjRRB5hIyo7Q9QuuWmEjTxtnLWscbf9s/8dGzXvK&#10;FX5VAVgVgtX9k9HKjb+4tshXTOzhfsZrW93sfo9EBkmm/DDJtVkWnavoIAkAAAAyh0AJACBX3dD6&#10;Nnu6i59h8dCse92kPzrwoeuUifHBRbNs2sVzXEaJMkvUUlithY8c0dC1Hlab3WSgDA/9XIcNr2uP&#10;fXa/+/kfPHm4DTrunuAW2aNgkboD6fdW9xz93h0P7OwCMQAAAMgeAiUAgFx3XqMLXftgtcp97bvx&#10;1vml9rZx28bg2tSaVW9hT5462mWZaLmO2t/+tO4HGzj1Wjvsqbpuq8t7mzrOKCjS/OkGbhmMMl1E&#10;AQy1/o1cVpRVYYbKwY9Xtxs/6G+L1yyyehUPtHtOeMhlqgAAACD7CJQAAJJCm9rtXLZIjbI1bfYv&#10;M+yCaRfYys0rg2v3VHmfKnb5Ef3s894LbfzZE+3Eeh1dZoUyS5RpoYyOGcs/Dm6dc+asnG1XvtPT&#10;Gj1RywUxFKTZr3Q1l93xTd+l7mc7umab4NZZo+9x8ZvnpGSo6PfU+XrxzDfc79+35TUuyAQAAIDs&#10;I1ACAEgayg6Zdskca7Lf4a6VroIl8377Irg2bcraUBHTWb2+dZkbWuqijA5lpqiWiZap/P3vpuDW&#10;iaPslQ7Pt7KXvn3OLYdR8EKZHcp20TIbBX2yK/weby161f1eWnY0vec8l6Vy6kFd3TEAAAAkDoES&#10;AEBSUTbGlAumW5tqbVzXm87j2ruCpfFQFxzVAgkDFeVLVrCFf853y1QOery6Kxiry9mlGirK8FD2&#10;igIVymxRkEbBC9VSSUTwIvp73NxmkH3dd6lbdqRAEgAAAHIGgRIAQNLRMpLHj3ncTq9zussEufD1&#10;M1wb4XhpWY6Wvnzf7zcXWFBdE32dsFuOMjRUC0VZIJmlZS/KVFGGh35O1VZRrZREtiqO9T1ubnOH&#10;CyIBAAAgZxEoAQAkpSKFitidLe50mRTKrhgwubfdNf324Nr4qDOOlqqo9onGRU0vc8dU80PddVRX&#10;5N4Zd7jARDxUTLXDC61cDRUFLfQ1tdwmkfbG9wAAAEDaCJQAAJKaMikePWWEW35y38w7XeHU6PbB&#10;8VBWib6OskzUJUb1UNSp5t4Zg123nIwCJt/+8ZW1f66l6zSj7JH/XTrPfY1E2hvfAwAAAOkjUAIA&#10;SHrKBFH3GC1DUeFUtd/NanFW1S1Rlxh1i9GSFmVrKECSXsDk42UfWscX29off//ubv9hj1kJXwaz&#10;N74HAAAAMkagBACQJ6j976Tu01zwIDKokB3tDjjRFWDVSCtgEhmYOa/RhS64kuhWvHvjewAAACA+&#10;BEoAAHmGls98cNEstxwlXKaiNsBZWYoTSUGSWAGTQ5+slbLUR8Vhn+7yQkLb8SrQc/u0G3L0ewAA&#10;ACBzCJQAAPKU2uUPsMkXTreja7ZxhU8veP0MO3JEQ9dGN3rJTGZFB0yU4aGghVoOq91woijIc8XE&#10;HtZ0eF177LP7c+R7AAAAIGsIlAAA8hy1/w3b8iq75Kd1P9jAqde6JTPa6nJ2RAZMVBvl0mZ9gmuy&#10;Thkjyn7pOLattR3dzCYsGOuOnXVoN9fZJhHfAwAAANlXKNgCyD27gq3wmszjunfvvmzcuHF1+g+4&#10;2oYMezg4iqxYsWS+29Zq0Nht0zPlh0n27Nwn7MOfprjLytA4+cDO1rv5VVav4oHuWG5RMOQ97+cb&#10;/sUjtnz9MndMBWUVGNHPV6NsTXcsJ2XmXCJtG9ausvVrVln5ylWtXKWqwVFkBecyccLXd5MmTXgP&#10;kT/wvhBIArz4gNzHH8ScVdkbDf3dFDOCbcIRKEmcrEzuF/4530bMfcIVR/1n+z/B0eSh7Jc+La62&#10;85tcYiWLlgyO5jwCJYnB5D5xOJeJQ6Ak3+F9IZAEePEBuY8/iInXxhvne+Mkb9TXgRi0zuFpfzdx&#10;CJQkTnYm92u2rLbnv3rWxs0fkxQBE2W19DvyOte5JzcQKEkMJveJw7lMHAIl+Q7vC4EkwIsPyH38&#10;QUycpt4Y6o2T3aX03eSNYf5u4hAoSRwm94nDuUwMJveJw7lMHAIl+Q7vC4EkQDFXAPnFFd74yhvx&#10;BEkAAAAAICYCJQDyg7u88ZS/m8pwb2iJTduI0d0bd3tjuTcAAAAAIBUCJQDyum7euMXfTaEASRVv&#10;XOkN1SFR8dZwjPfGrcEWAAAAAFIhUAIgL1NHmyf93RTKGFGAZI27BAAAAACZQKAEQF42xBsV/V1H&#10;BVrJFAEAAACQZQRKAORV9bzR1991fvRGwrvYAAAAAChYCJQAyKs6BNvQfcEWAAAAALKMQAmAvOqy&#10;YBt6NdgCAAAAQJYRKAGQF6mIawt/1/nCG9HFW5t6o00wtA8AAAAAGSJQAiAvahhsQ3OCbSdvqJjr&#10;Lm985Y3pwdC+juk6BU4AAAAAICYCJQDyomOCbaiSN6Z44x1vnKcDadB1CpyopbCyUgAAAAAgFQIl&#10;APIDBUBO9nfjom45CqwAAAAAQCoESgDkRccH22hqEXy3N071RttgdA+OrfNGJNU4ucvfBQAAAAAf&#10;gRIAuSWy2Go8Iz0KkCg4cqA3bvXGu96YEQzVJdExBUZU9DXSLd6o5+8CAAAAgFmhYAsg96jIaKgg&#10;vSa19CUzy2Uiz030fft442l/N10KiihYUtFd8t3kjWH+boaKeqOmvxtbly5dZkycOHH//v0H2KC7&#10;7wuOIit+W7bYbasfcJDbIus4l4mx6a81ttEbZStUtjLeQNZxLhMnfH03adKE9/X5Q0F9XwgkFV58&#10;QO4jUBKf9AIlWmKj7JF4aLmNMklC73mjo7+bIXXXiWxLnKZOnTrZ0KFDg0sAAOQsAiX5BoESIAnw&#10;4gNyH4GS+KQXKNGyGy23iYeW8ajzTaR4z/tD3ujq78ZWqlSpmps3by7arVs3G3TH4OAosmL7tn/d&#10;tmix4m6LrONcJsbOnTts544dVrhIEStcuEhwFFnBuUyc8PVNoCTfIFACJAFefEDuK6h/ELt5o7a/&#10;G5fI5TGqOxLZBjgzy2dUG+UrfzdFws579+7dl40bN65O/wFX25BhDwdHkRUrlsx321oNGrstso5z&#10;mRgb1q6y9WtWWfnKVa1cparBUWQF5zJxwtc3gZJ8g0AJkAQo5gogtyjYoeBGvCPS3GCbFV8HWwAA&#10;AADYA4ESAHnR+mAbah5s45FRBx0AAAAABRiBEgB50exgGzop2GaFWgsDAAAAgEOgBEBepOUz6/xd&#10;R+1+O/m7GTol2IbeD7YAAAAAQKAEQJ41PNiGBgTb9FT2RmQRWJkUbAEAAACAQAmAPGtksA2pXfCN&#10;/m6ahnijvr/raNlNvG2FAQAAABQABEoA5FU/eeNufzfFUG886Q1ljkSq5w112enrLu0WTxYKAAAA&#10;gAKEQAmAvOxBb3zh76ZQMGS1N+Z4Y0qwVeZI9JIbBVnIJgEAAACQCoESAHnZGm909EZ0sERaeEPL&#10;cbSNpiDJrf4uAAAAAOxGoARAXhcGS27yRmQnnFiUWdLWGwRJAAAAAMREoARAfqBgyTBvNPBGd28o&#10;Y+S9iKEgyuHeONAbM7wBAAAAADERKAGQnyhgoqKtyhhRlkk4FET52hsAAAAAkC4CJQAAAAAAAAEC&#10;JQAAAAAAAAECJQAAAAAAAAECJQAAAAAAAAECJQAAAAAAAAECJQAAAAAAAAECJQAAAAAAAAECJQAA&#10;AAAAAAECJQAAAAAAAAECJQAAAAAAAAECJQAAAAAAAAECJQAAAAAAAAECJQAAAAAAAAECJQAAAAAA&#10;AAECJQAAAAAAAAECJQAAAAAAAAECJQAAAAAAAAECJQAAAAAAAAECJQAAAAAAAAECJQAAAAAAAIFC&#10;wRZA7tkVbIXXZHIr6o2a/m5sXbp0mTFx4sT9+/cfYIPuvi84iqz4bdlit61+wEFui6zjXCbGpr/W&#10;2EZvlK1Q2cp4A1nHuUyc8PXdpEkT3kPkD7wvBJIALz4g9/EHMe+Y440W/m76OnXqZEOHDg0uAQCQ&#10;swiU5Bu8LwSSAC8+IPfxBzHveMgbXf3d2EqVKlVz8+bNRbt162aD7hgcHEVWbN/2r9sWLVbcbZF1&#10;nMvE2Llzh+3cscMKFylihQsXCY4iKziXiRO+vgmU5Bu8LwSSAC8+IPfxBzEf6d69+7Jx48bV6T/g&#10;ahsy7OHgKLJixZL5blurQWO3RdZxLhNjw9pVtn7NKitfuaqVq1Q1OIqs4FwmTvj6JlCSb/C+EEgC&#10;FHMFAAAAAAAIECgBAAAAAAAIECgBAAAAAAAIECgBAAAAAAAIECgBAAAAAAAIECgBAAAAAAAIECgB&#10;AAAAAAAIECgBAAAAAAAIECgBAAAAAAAIECgBAAAAAAAIECgBAAAAAAAIECgBAAAAAAAIECgBAAAA&#10;AAAIECgBAAAAAAAIECgBAAAAAAAIECgBkB819UabiAEAAAAAcSFQAiC/6OaN8d7Y5Y2vvDE9YujY&#10;HG9c4Y3K3gAAJMD8b762s7p0TBlDBt0aXIMkpr+D+ns5JWLc5Y1o+rsaeRtdjhR9vYY+qACAPI9A&#10;CYC8Tm/KFAQZ543zdCANLbzxlDc+8wZZJgBy1Wsvj08VYLhuwJXBNVk3+tmnU31NXc5pmzZttKkf&#10;vJcyvpr7ZXANktgQb+jv5cnBUODkQW9Eq+2N8DYauhxJwZafvBF5m2ne4AMJAHkegRIAeZmCJHpT&#10;piBIpB+98V4w1ulAhPreUJZJ9CdjALDXHHxIw1QBhpHPDLdlSzXnzLrnRz+b6mvuX7NWcA2QQpmV&#10;ff1dR38jFTRZ4y5lniJ8E/xdp6I3XvR3ASDvIlACIK/SJ1YKkuhNWUiBkcO9caA3OgajkjfaeuML&#10;b0R60hv1/F0A2LsaH9bU6tZT3Ha3aVM/CPYyT0GWeV/u/t9chYoV7aSOnYJLgKMPF5RZGam9N7IX&#10;oTO7yhuRf2OVWaKADADkWQRKAORVSh2ODpIoMPK1u5TaDG/ousg3crrv9f4uAOx9Z56TerWgMkKy&#10;KjrIctY5JM1hD0ODbaiPN2L9zcwsZaNc5o3IDM57vMGHEQDyLAIlAPKq6FlARgv89UbuWn83BTMJ&#10;ALnmjLPODfZ8yghZuzZrKyCigywnd+oc7AGO/t4p0yOkDxcSWcRGAZeB/q6jDyOUuQkAeRKBEgB5&#10;kdKHI7NJ9ClWPKnDyiyJpK/BJ14AckXM5TcfZn75DctukAEtVY0OWmS/evCeFHhRACakwAzF0wHk&#10;SQRKAORFZYNtaG2wzYoawRYA9rro5TfvTHwz2Isfy26QgV7eiPxw4W5vZLcuSVruDLah24ItAOQp&#10;BEoA5Af6SDar7Qijs0wAYK+JXn7z+isTMr38hmU3yMDNwVaUgRmrFXCi6G8qWSUA8jwCJQDyoljB&#10;DX1ilpHoZTbRnXAAYK/K7vKbrC67UTDm/Snv2pBBt9pZXTqmjOsGXGmjn306262Ko0V+D414Rf98&#10;87/Zs/ZoerfR76HfJ7zu0h7dMvz9ou+j8cgDw7J8TnSuX3t5/F4711GUXhSZTTLeG1ltBRyv6KyS&#10;fsEWAPIMAiUA8qrhwTakav4ZtSM8O9iGHgi2AJBrsrP8JrPLbjRp16S/eaMGdm7XU+2BoXfb1A/e&#10;Sxkjnxlu1/brY4c3rO8m84maxEd+D414fTX3y1T327RpY3DNbmndRr+nfg/9PuF1ytgJfz9dH03B&#10;jOj7aAy69aY075OWyHPd66Lu6Z5rBU0ym0kUp+uCbSiRBVzTog8zfvR3HT3Bs5r1CQC5gkAJgLzq&#10;fm9EtiKUp7wxxRux0nyVTRKZfqx36vpkDQByVXaW30Qvu+l5WdrxYn1NBT806f9rXfT/PvekyXy7&#10;Y1q4bIi8ZMOGDda+dUv3e6ZH14eBD50b3UfBjPRE3ic9ymrJzLlW0OSENkfFzJjJBv3da+HvOko9&#10;Sug3SMd9wTbUIdgCQJ5AoARAXqWPOdt7I/odqNZDT/eGAiZh/rneLE7wRph+rDeLF/i7AJC7srr8&#10;Rtkekctu9DX0tWIJgySRt5dmR7Sw6266xQbfNdSNEzpEdpA1N8lXNoSW6eQVl/e8cI/fMy0KZIRB&#10;jczcJ71MG329zie332NJlDKHwvOsoXMfaelPP1r/vpclMrPkyGAbeiXY7g3RT+CuwRYA8gQCJQDy&#10;Mn0y1sAbsfK49W7/HW/84A29Ww3fkeq2WiCf02u0ASBuWVl+E73sJvprROp98QV7TNynfDTdps2c&#10;Y7cPvsuuvu5GN16bOMW+WvjjHgETBR9yuJZGwoQZHAocjXx+nPt9/vpnl/20crW7rN89UmRQI977&#10;vPDcyGBvTwp2RGaRKBA1d8ESG/XC+JTzrKFzP+Pzr1IFTPRzvDA67a+dSccG21D8a56yT0+WyOU3&#10;JwVbAMgTCJQAyOsU8HjOG2nlNutj2shMkiu9QZAEQFLJyvKb6GU30V8jNPvTGW4ZTUiT/knvTbOj&#10;j4ndjOSAuvVcwCQyWKKJ/2MPacVj3qDgxNQZn9lZ53Zzv49UqlTZXX7gkSfd5VAY1MjMffT4xKJl&#10;OZEBKQVZFIjS14lFGUA615GBmIfuvzdRWSX+L+HTL7m3lt2E3g+2ol8w8ucBgKRGoARAblF+uN6l&#10;xzti0TtPLbEZ5w29CdMbwe7eUKHXWIETfWynT7hudJcAIElowhy9FCO95TeZWXbzzPDHgz2fJv1p&#10;3TbSA4+mDg6ojkYCl4XkmIcefyrd4IQCH9EyCmhE30fLZGJRkCOkDJ9Y3yuavue11+8uoaXAzRef&#10;fxZcypbItKDPg+3eFB2YqRFsASDpESgBkFvUpUa1ROId0cIgSfhGUIER1SxR1UFljVTyhoImsVKN&#10;9b1TzwDiU9QbB6Q3Nm3apNuY7dpl27f9y8jGCMW6jpG5EYp1HSP+sXPHDncetY11fXbHhRdd4r5+&#10;aNJbr8e8ncbU9ycHt/J1PfPsmLdb9cdvqbIfKlSoaKefcWbM20aPmjVr2hlnnRPc0zf1vcmpb7d9&#10;W3CNb9eunamvD0a0eM+lvl4kfb+MbtPgoIP2uE30OLz5EcGtfW2POy7m7SJH9H1+XPJ9qutfGTc2&#10;1ZKbq6+9PtX16Y0jWrYM7uVb8O3XMW8Xa8Tpy2C7Ny0ItqFGwRYAkl6hYAsg9+wKtlKQXpORQY54&#10;RJ8bBUQiF+S39YZaEsaijBQtz0ldLdHPPFFQJV5zvJH6I980dOrUyYYOVTwGAOLzyy+/2CmnnBJc&#10;8k2fPt0qVKgQXNqtT58+NnPmzOCS2auvvmoHH3xwcGm3uXPn2sUXXxxcMmvdurU99ZQahMXnlVde&#10;sf/+97/BJe9/uuedZ7fddltwKf6v36RJk2DP9+233wZ76Yv+PceMGWPNmzcPLvniuU20nLjPnXfe&#10;aRMm7A5Kxfs7hiLPUWYfJ/HuH/l3Un/3Ij9kUAug+Hsb+5R9GfmHLLNfQ0ttIlNvsvIzFEQF9X0h&#10;kFTIKAGQF+kNYGSQRFkjaQVJRNcd5Q0FRiL19UZay3pi0ddZlt4oVarUdm9r5cqVs6LFijOyMUKx&#10;rmNkboRiXceIfxQuUsSdR21jXZ/doboYjRs3dt8j9Pnnc/a43aa/N6easNeuXdsaNW6yx+00vv12&#10;fnArX6tWx8S8XVrjoIMPCe7p+/XXX1NdX6RoseAaX6FChVJdH45o8Z5Lfb1I+n5ZuU30yIn7LFiQ&#10;OoGib9++mRqR0jqPsUaclgfbvSlvVP8FgBiIUgK5r6B+cqCF27X93bhEfgqlZTOR7yq1xEYZJvFQ&#10;F5zIzJLMZpWkq3v37svGjRtXp/+Aq23IsIeDo8iKFUv8CV6tBqknjsg8zmVibFi7ytavWWXlK1e1&#10;cpWqBkcTa/SzT9u1/foEl/w6F+qWEum1l8e7lr0hFSFVfY1YVFxU7WxDakurjivxUqvbNkceHlwy&#10;V+BVxUdDKhTb8Xgl9Pmirw9VKJn6z9vylX/EdS7VtjeyEK069UQXoY3nNtFy4j7Rv2N2pHUeYwlf&#10;3xlklKSXdZmW7GaUSOR7HDJK4kNGCZAEyCgBkFv0zl9vmOIdkaLbDP4SbOPxTLANUYUfQNJof0KH&#10;YM8Xq/tNdOvgtLrdJEJ00dfIQAEAAPkVgRIAeVF0rZHM+DTYhjJTJwUAcpSW36TX/UZBk8jirOl1&#10;u0mE6CCNvh/io4yTrA5l/gAAcg+BEgAFXewejwCQSy7qeVmw54vMIIluGaylOTlp8aKFwZ6vXv0D&#10;gz1kRMtysjpyIPh1TLAFAMSBQAmAvOiLYBvKTMvB6NuqZgkAJI3o5Tcfffh+sJf5ZTc1a6UuBbX8&#10;Z9Wdjt+GDRuCveypULFisIe9ZGOwzU3pF30BgCRGoARAXqQ2vZFuCLbxOCPYht4ItgCQFKKX3/y1&#10;bp29P+XdLC27OfiQhsGeLzLoEo/PZu3uriPHtjs+2MucI1ocGezlXyrAGkmFbnPR18E2dECw3ZvK&#10;BdtQ6hZMAJDECJQAyIteCrYhLZpXJ5yMqNNOdE2S1HnsAJAEopffvPfupCwtu1EgJbKuyNKffszU&#10;BD4yMCPRwYCsmvP5Z8Fe/nF48yOCPd8H700O9nJN5NLSlsF2b4pus5WY9CQA2AsIlADIi/QuP7r1&#10;gtoFK1hS2V3a0xXeGOfvplCrwp/8XQBIHtHLb157Zfwey256XNIr2EvfJb0uD/Z8991zZ7CXPrUq&#10;VmAllJ3CscqSiTTto6nBXmzKnhky6NY81WXnqFatgz3fyGeG71EMdy+LXFqqFKW0/j7mlOj0o1xN&#10;sQGAzCBQAiCvutIb6/zdFAqWLPGGWg/fGAwFT9Z64ylvRNK77+i2wwCQFGItv4nM7tB10cGHtPTo&#10;2StVjRAFH64boP+Fpk1ZJ9f26xNc8t12R3wBlliOaXNssOd7/NFH7Pvvvw8upfbay+PthDZH2QND&#10;7w6O5A0ndeyUKntHj9n1V18VXIqfllnN/yZ65UyWfBRsQ0cF270lMv0ourYYACQ1AiUA8iplgrT3&#10;RvSbL80GlI+u3ooaCp5EVxEc7o0L/F0ASE7Ry28ipXddtEqVKtsDj6Renahsh7O6dEypfRJSgERB&#10;lI7Htw2O+LTk5qxztXoxa9qf2GGPgq5nn322XdXncnvkgWFu6Ps2O/RA63VR91SZLHnJ0AcfDfZ8&#10;Cm7p94ons2TZ0p/s0h7d7Nyup9qmTQmpxRrdDr9zsN0bOgXbUOaK4wBALiNQAiAv00duHb2hJTTR&#10;2SWx6J33qd7QR6m5mg8NABmJXn4TKb3rYlGQ47qbbgku+ZRZokl5vRpVrELJQm4oQKIgSiRlr4wY&#10;82JwKWtiBWtk4ttv2aBbb3JD3zcyQKIaLJFZNXmBskp6Xa74/G76vZQho2BQdKaIAlNa4qSg1eEN&#10;6+9REyabtNQl8m+jIl17a/lNdFAm1wu2AEBmECgBkNcp4KElNJW8oSCIgiZaVhMOvevUscO9caA3&#10;3vUGACQ9La2JVTw1M8tuIt0++C4b+fy4TLXqVXDltYlTXKAju2IFa9Ly0ONP2agXxifk++5tDzz6&#10;5B7BEgWAFAxqc+ThKUGpMDClJU45WItFS1FDeuAzF2HLGj1okSdA0S/qkwDIUwiUAMhPFARR0ERZ&#10;JuHQJ2g6lpAF3wCwN53f45Jgb7fMLLuJpmDF3AVLbPBdQ1PV04ikQIom+lM+mu6CK4kMVujr6ese&#10;104rJ1MLv+9XC3+0npep/nbepWCJgj2ZCUqFdA6qVa8RXMq2p4Nt6Lpgm5Oiqww/E2wBIM8oFGwB&#10;5J5dwVZ4TeZx3bt3XzZu3Lg6/QdcbUOGPRwcRVasWDLfbWs1iO4wicziXCbGhrWrbP2aVVa+clUr&#10;V6lqcDRnqbbF4kULg0u+gw5pmLDgRfTX1wQ9M9kq0fcvU6ZsXJ1xdC5//nGxrVqzzkqXq5jm/bRU&#10;JbJeR6zfPZ7bRNtb99H5eev1V23SW2+kmTWiYMrxJ55kp3bp6mq5ZPaxDV/fTZo0Ses9xBRvRKYm&#10;qQBNPBkeeiJERmxWeiOjTnH64VVUPYwQaelPA2+w3DV+vC8EkgAvPiD38QcxHyFQkjhM7hOHc5kY&#10;uREoya8K6rlUwdbff1O8wZfZwFQscQRK2nhjur/raCmMlqLmBHWbUyH1kJa+0mEuc3hfCCQBlt4A&#10;AAAAe4GCIkcf0yZlZDdIEidlj0RWidWaq5xY26Rf5mZ/11E2yUh/FwDyFgIlAAAAQP6mKrqRHXDu&#10;8UaiozRqaxRZlGWgN1hyAyBPIlACAAAA5G+qLaLARUgBjUT2ItaSm8g6KCrIEl1IFgDyDAIlAAAA&#10;QP6nwEVkRdkW3lAWSHZ18kZkXRJlrlzp7wJA3kSgBAAAACgYFMCIXILT1xvKBskqtSoa6++m0PfI&#10;qDsOACQ1AiUAAABAwaAAxmn+bgplg3TzdzNFQZJp3oisSzLcG+P9XQDIuwiUAAAAAAWHuuAc7o22&#10;EeMXb2SFgi6RX4clNwDyBQIlAAAAQMHytTcUMIkcmZWIrwEASYlACQAAAAAAQIBACQAAAAAAQIBA&#10;CQAAAAAAQIBACQAAAAAAQIBACQAAAAAAQIBACQAAAAAAQIBACQAAAAAAQIBACQAAAAAAQIBACQAA&#10;AAAAQIBACQAAAAAAQKBQsAWQe3YFW+E1mdyKeqOmvxtbly5dZkycOHH//v0H2KC77wuOIit+W7bY&#10;basfcJDbIus4l4mx6a81ttEbZStUtjLeQNZxLhMnfH03adKE9xD5A+8LgSTAiw/IffxBzDvmeKOF&#10;v5u+Tp062dChQ4NLAADkLAIl+QbvC4EkwIsPyH38Qcw7HvJGV383tlKlStXcvHlz0W7dutmgOwYH&#10;R5EV27f967ZFixV3W2Qd5zIxdu7cYTt37LDCRYpY4cJFgqPICs5l4oSvbwIl+QbvC4EkwIsPyH38&#10;QcxHunfvvmzcuHF1+g+42oYMezg4iqxYsWS+29Zq0NhtkXWcy8TYsHaVrV+zyspXrmrlKlUNjiIr&#10;OJeJE76+CZTkG7wvBJIAxVwBAAAAAAACBEoAAAAAAAACBEoAAAAAAAACBEoAAAAAAAACBEoAAAAA&#10;AAACBEoAAAAAAAACBEoAAAAAAAACBEoAAAAAAAACBEoAAAAAAAACBEoAAAAAAAACBEoAAAAAAAAC&#10;BEoAAAAAAAACBEoAAAAAAAACBEoAAAAAAAACBEoAAAAAAAACBEoA5LY2ESNRmnoj/JraBwAAAIC4&#10;ECgBkJsUxJgeMbJDQZHx3tjlja+8EX5N7a/1xpPeSGQwBgAAAEA+RKAEQG46Odhml4IgCoqc5y7t&#10;qaI3+npDt7lLBwAAAAAgFgIlAHKLsjtu9nezRUESBUHidYs3dB8AAAAA2AOBEgB7Q2VvKDDSyRs3&#10;emOON5TdoUyP7LjCG9FBkh+90ccbbYOhfR2LpPuwDAcAAADAHgiUANgbGnpDgZF3vDHUGy28kV0K&#10;vtzj76YY7o0DvfG0N2YEQ/s6pusiPRdsAQAAACAFgRIAeVUHb0RmpChr5Ep/N6bbvRGZWVLfG8pw&#10;AQAAAIAUBEoA7A0rvXFTjBG9JCYzLgm2oduCbVrWeOM+fzdF52ALAAAAAA6BEgB7w0/eGBZj/OCN&#10;rIrumPNBsE1P9G26BVsAAAAAcAiUAMiLoguxfuENZYxkRAGbdf6uo6U79fxdAAAAACBQAiBvahRs&#10;Q5lZwvN5sA3VCLYAAAAAQKAEQJ5UPtiG5gbbeCirJNIxwRYAAAAACJQAyJOaB9usWBZsAQAAAGAP&#10;BEoA5EUVgm0iZCfoAgAAACCfIVACID9YH2yzIpFBFwAAAAB5HIESAPnBgmALAAAAANlCoARAeip7&#10;Q6144x202gUAAACQpxUKtgByz65gK8n2mlTwY7q/G5ebvDHM343LFG+c7O868f7+0fdr640Z/m6G&#10;bvTGUH/Xec8bHf3dDBX1Rk1/N7YuXbrMmDhx4v79+w+wQXffFxxFVvy2bLHbVj/gILdF1nEuE2PT&#10;X2tsozfKVqhsZbyBrONcJk74+m7SpAnv6/OHZH5fCBQYvPiA3EegZLesBkoy832zEyiZ440W/m76&#10;OnXqZEOHRn4bAAByzLImTZrUDfaRtxEoAZIALz4g9xEo2S03AiV3e+NWfzdDD3mjq7+bpuIlSpSo&#10;evc992w++eST/w2OAQCQYxo3arRvsIu8j0AJkAR48QG5L5n/IKrmyNn+blw+9Ua8S2Akq4GSu7xx&#10;i7/rZCdQktngDgAAQE4hUAIAgEd/EMNR0ChQkpXfX8GOyPvpcryiv+cV3gAAAEgGke9RAOQSut4A&#10;yIvmB9vQ8cE2HtFVA2ktDAAAACAFgRIAedGiYBs6MNjGI7oY68JgCwAAAAAESgDkST9540d/16nv&#10;jab+bro6BdvQF95Y4+8CAAAAAIESAHnXhGAbiqfWSOdgG3ol2AIAAAAAgCRRkIt2ZbWYqyiDJPK+&#10;GulllajVcfTt1dUHAAAgWUS+TwEAoMAqyH8QsxMokfHeiLz/Wm9080Y0HdN1kbd90hsAAADJJPK9&#10;CoBcQm9uIPdF/iHMr69JZW6c7e+mcrk3VF8kdFOwjfSpN2b4u3vQ11WdkYru0m7rvPG5v2tHeiPW&#10;9Q28QX0SAACQTArC+0IAADJUED45iLXsJd5xozfSo+U20dki6Q3dNp7CrwAAAHtb5HsWALmEYq4A&#10;8rqvvaGWv++5S+nTbXRb3QcAAAAA9kA6F5D7Ij8xyK+vSWVwDPV3M+05b6gWSTz0fU72RnNvVNAB&#10;z1/emOaND7yhtsIAAADJqiC8LwSSHi8+IPfxBxEAAADC+0IgCbD0BgAAAAAAIECgBAAAAAAAIECg&#10;BAAAAAAAIECgBAAAAAAAIECgBAAAAAAAIECgBAAAAAAAIECgBAAAAAAAIECgBAAAAAAAIECgBAAA&#10;AAAAIECgBAAAAAAAIECgBAAAAAAAIECgBAAAAAAAIECgBAAAAAAAIECgBAAAAAAAIECgBAAAAAAA&#10;IECgBAAAAAAAIECgBAAAAAAAIECgBAAAAAAAIECgBAAAAAAAIECgBAAAAAAAIECgBAAAAAAAIECg&#10;BAAAAAAAIECgBAAAAAAAIECgBAAAAAAAIECgBAAAAAAAIECgBAAAAAAAIECgBAAAAAAAIECgBAAA&#10;AAAAIECgBAAAAAAAIECgBAAAAAAAIECgBAAAAAAAIECgBAAAAAAAIECgBAAAAAAAIECgBAAAAAAA&#10;IECgBAAAAAAAIECgBAAAAAAAIECgBAAAAAAAIECgBAAAAAAAIECgBAAAAAAAIECgBAAAAAAAIECg&#10;BAAAAAAAIECgBAAAAAAAIECgBAAAAAAAIECgBAAAAAAAIECgBAAAAAAAIECgBAAAAAAAIECgBAAA&#10;AAAAIECgBAAAAAAAIECgBAAAAAAAIECgBAAAAAAAIECgBAAAAAAAIECgBAAAAAAAIECgBAAAAAAA&#10;IFAo2ALIPbuCrTwXbAEAAFDwXBJshbkakEt48QG5LzJQAgAAAAhzNSCXsPQGAAAAAAAgQJQSyH2R&#10;KZYAAACAsCQbAAAAAAAAAAAAAAAAAAAAAAAAAAAAAAAAAAAAAAAAAAAAAAAAAAAAAAAAAAAAAAAA&#10;AAAAAAAAAAAAAAAAAAAAAAAAAAAAAAAAAAAAAAAAAAAAAAAAAAAAAAAAAAAAAAAAAAAAAAAAAAAA&#10;AAAAAAAAAAAAAAAAAAAAAAAAAAAAAAAAAAAAAAAAAAAAAAAAAAAAAAAAAAAAAAAAAAAAAAAAAAAA&#10;AAAAAAAAAAAAAAAAAAAAAAAAAAAAAAAAAAAAAAAAAAAAAAAAAID/Z+9fwG4p68Pge8BDtMo5L1ZF&#10;i6h5sbrFKCZWMem2VQiaNoknTEgq0Yqb5kuCJ1RMhSASaCiRz7DVL0ab0IhpzGtrtKCNtAFtIqAQ&#10;sdqoQD2l4QsgoJdWo/u9/2vd8zB79sysmfWsNc9h/X7X9b/ue61n1qyZe+41h/8zBwAAAAAAAAAA&#10;AAAAAAAAAAAAAAAAAAAAAAAAAAAAAAAAAAAAAAAAAAAAAAAAAAAAAAAAAAAAAAAAAAAAAAAAAAAA&#10;AAAAAAAAAAAAAAAAAAAAAAAAAAAAAAAAAAAAAAAAAAAAAAAAAAAAAAAAAAAAAAAAgDX75RIA2D6O&#10;SvGQaXUfV+ey7rhc1t2d4oZpdUubp00AgBUkUQKw2o5JccC0upevpbhpWmULek2K86fVfbRt+/fk&#10;su6KFCdMq3NrS8J8NsVt0+pc2pIfTcmdedoEAFhBQ3cMDkvxmGm1t+20s901//4btVhDdn6B+V2e&#10;4vhpdS9npLhgWmUDzZvI2myJkrZxPz3FerafbfPZNM0SJQDAUsR/hGJnZ564JsVJKSLZsFV1zT+L&#10;FTu0Te0cB3XA4sRvqum3Fr9BNt68y6dtHRrRpmnYiEWsd5vGG9F2pklfQ7YV87QJALCC9s/lGI5N&#10;8Z4Uf5Ei/kMGAAAAsKmMmSgpPTLFlSm28pklALCZfSlFXH7SFG2aho24LsV2ME+bAADMtJ5Lb+qx&#10;FU/rdunNeIacTg3Mz6U3m9t2WT5N8xAx5qU3AAC9LPKMkmtTVP87c0eKLs/IJQAAAMCmMPQu7/Gf&#10;n6um1X003bk+/tPTdof5SKYMuYt+/Ykzi3j6Sf0/WW2PKSyfwPLYFG+LNxrE/Nf1ncb6Uw3W+7jE&#10;IertOuQpRUOeAlQdtqtdyrb42RS74o2aSMidPq3upc9019t51meGzF/1KT3zPump6ekWQ/rCMpZH&#10;qWnaQtO8Voddb1+uf2/f8bX9l7rp89Vh1/P0jdD2tKYwa9xDprmu3k5D5iP+8973qTdDp7FvvxnS&#10;v8pp6Lt+LYef93dZqi/b9Y5vlnK6L0oR9/iq253iD6bVvZTLou+Tw9qWaVXftg7V8VX7YZzl0aTv&#10;U2/a1rFt+xlN+xh926RJ0/p1SLu0aRpv2R5tv4v6723edX/XuqXpu/usi0pD2rr6XX36Qjn8Itof&#10;ABYidoDqp7eW0baz9YUUTcP3OS02xnlJittTNI0j4rIUfXb0Qmy4z00RT+BpGldEfFdM26kpYvjQ&#10;dmrvrGibx9hRifF3TUe0W3xvDLtofds1nlLUpas/lGKYaIf632P+og3qmobtE9FWdWU7zxpn/D36&#10;Rex8VfWZv2ijpj4e73W1X/StmLZo57bfSBmxnMrl0dUflrE8Sm1tWLZ7TFfUm/pUTHv5W5plUb+N&#10;ps9FxPyHmJ74DdT/HtMffaFr3F2iD9XHWcaJKdp0fa5pWvq2U8zLrLaftWyrmoaLKNu1ru+4+/Sv&#10;puXV1m/blm8M37Uc6uI3F/23Pp4yor/E9/Tt30M0fV+fKJdFtF3T36Otq5qGqUf9M3XxnW3tFO/H&#10;35v+FtHWd0Is95iPWG71z5Xrgejj9b9FNE1z3zYJ0U9i3G19sxrxO2zahnSJ8Xf9fqPdmuY7ot5m&#10;Xe1balpG5Xii/y56e9SnrWOY+jajbR1c9oWm4eN9ANhQXRvj+oa71LYjEDuXbWKD2GfnpBox/Dwb&#10;7VkR5v1s085X7FzUN/RdEcN2HXAPEe1T31GaFbH82nb+uvpD3++q94Ohy72M+o5S7IQOaecyqv24&#10;a/5ix7JrJ7eMtn4+b5+Kndgxl0epbbnEfPRp6/j7rIOIRf42moaPiDbq0/axbLvWJ13aDjRi579N&#10;2zTFMqubp2/Xfx9VXcu2rmm4iOrvpqrvuNfbv6r9Ng74Zg3flFypir4664CxHl3Ldx5N39EnymXR&#10;1qeirauahqlH/TNVMd9Nn+kbbX1nnmVQjaZp7tsmoWm4PjGrH8yzHa5Hvc3iddNwEaFtvmf1lVnR&#10;tT3qauv4zKztZ3UdHNM5qy80rSsBYDRdG+P6hjvExrBp2Ii2/8DFZ4YeBJQRG9YmsRPdNHyfCPPu&#10;RNR3vtYzHXGwsB6xw9HnwL4pYnk07Qx19Ych31U92I02axpmVsQyKsX4mobpE9V+3DV/Q/po00HZ&#10;vH0qYszlUWpbLkPGGzu6bRb922gaLmLI9LYljWZpO3Dsmv+26aovi/X07bb5aVu21d9UqWm4iKb1&#10;f+g77rbhhhwoRz8Y0o+afkNhPW28yGRJ0/j7RLks2tYx0dZVTcPUo/6Z0np+t2U09Z317AeU0TTN&#10;fdskNA3XN7rWHW19fUjU26xr3d+VlJnVV/pE2/aobZwxfN9lG7+nIb/HWQlQAFiaro1xbKDi72XE&#10;Bq5tY9h0IBZmHczHDkZE10a2vgMe09U0XBnlONu+N8T0dg0TUY6nGtWd5q6NfRwMxPBd4495nvc/&#10;3KFr3H2/v57c6uoPQ6J6ABltFtPSdoAU01G2bzXKPhU7bE2fKyPmsfxM099jnkqLmr+mZde0E1md&#10;tq4+HhHD1C1jeZTa2mtoNP32l/HbaBpunpjnkoquPth0QBHf0TRszFdVJAKahiujT99pOpBvW7b1&#10;dWloGi6i+rup6jvutuGWGU0Hs10H6PF+2cZNfy+jrS2GKr+rbXrK30Y9yj7WdqAaw1RVP9u23q1/&#10;Jszqj32jqb26fu99o2ma+7ZJqA9TXf59pq9pvtq+f2jUxx2vm4abFeV4mqZrvdujRc3rkGjadgHA&#10;KObdGJcRG7GuMyPaNqzxfl1bAiQ26NWDprYdv9hJbko8xPTFRr8crqpr/rvE9zTtaMSOSP3AqeuS&#10;jqZ26KPrQLR+4Brz2LZTVD+w6NMfyp2tWTta9QPStr7QtENW1fYfzpiOpoPeaP/qZ8odxzBk/tr6&#10;WRn1/3SV8xftEvWmaYv3uv4bWP/MMpdH9TfRFDG+GKat75ZR70PL+m00DVONWF59lltTYqePvtMZ&#10;2tZl9bZqm9b4ruq6LOptv4OIvsu2aVqbhouo/m6q+o57Vv/qu7zKiDaJ4bv6efytrmk6Yrj6dqur&#10;jWMci9TWNk3Lpyr+3vS5rukb8plZy6JcZm3TX0a973Rtr8oox9s1DU3TPGT+qn9r22+JaW3rY33X&#10;ddWYt836rPvju8txl1FPqsUwUa+vI0K8N2R71NbWZZTT07aurEfZNrP6XX27AQCj6LMx7orYwMV/&#10;NJs2wm07EV3XncZGsz58RHWnpunvEdUDiyYxr/Xv7pr/Lm07DG0b9LbviR2KebTtWNR35EpdO6rV&#10;ZdfVHtF29eXcdfAW46oaskNb1adPNIlpjemrLpOu+Yvpq/ehGL5tR7g+3dHGTeOo69q5rrfZMpdH&#10;W7vGtNWTCdGGfdthWb+NpmEiYrj6vHX195i+ebQlP5p+w20HH9U+2/c3WdX3d9+2bJvmvWm4iHqb&#10;lvqOu224mIf6uLv6bdPybWvfiKq2vlVPcpa6fpvV33X05Rh336gbsnyq2n5b9d9gVd/PdPXHpmUQ&#10;moaNqA/bdSAc01dfZw6ZzyHDRr9pmo+6vuNsWydErLfN4nXTcBH17VqTZWyP2tolPl//TXX1p6Zt&#10;TFdb9llmALBwXRvjIdG04WvbUEZiJb63Kdp2mGMDXWr6e0TTgeMs8Z1N44ro0rTjF21Qn59q1Icv&#10;Y6jYQWoaT0TX/LftrFZ3cIZOZ+xkNQ0bEeOqGrJDWxV/b/pc245ol3mWQ9t0RwwVyyemIaa9aXz1&#10;39Ayl0dbu1Z/a1Xxu20avr78lvXbaPp7RHy+SVsbt83fLLHsmsYXUf3dtS2DaIOqtoP9etKjqm2d&#10;Wh/3kGXbNFxEW7v2HfeQaRjSb0PfPtO2PYl2jHE0RVu/ib+V2uatLeqGtE1V/L3pczG+Nn0/09Yf&#10;o2+1bVeaho+otlXX9qrpsrEwZD7naZMuMe1tB+2xbqtaVpuFeN00XMSiDN0eDW3roevgpmEj6m0D&#10;AHPZP5eLcG2KK2pxR4omh6R4T4rqhvXHcln3+hRXtcSuFE2emMvQNg0vTPHFFLEzEzswsTFexgY2&#10;di4eOa3uJdqgaZ7KaDPrP0N1j8llXbTLTdNqo1ieTYZ+f9VtuWzy1Fyu19dzWXdsimjX2CmNHbVY&#10;3vEf+zjoWqQ/ymWTtraLPhI729EPY9rKHb7onzHNMe1NHp7LeS1zedyZy7rjcxk2+rdR1dYWz8jl&#10;UPHbavsNPTOX4UdzWbc7l6W2PnBDLpt8Npd10b5tB2ZbQVe/bfK1XDaprvOflcu62FY19cOItuXy&#10;2FxuV23zHeuwru3KLG3bq/DOXG6E2FZEoibWz9XkbvSBt6VoUl+3tfWv9bbZom3G7VGTmJ4mi9qX&#10;AGDFLTJRcnqKE2pxaIoXpWhLVsR/8MoD1UXuuB+cyxAb+y6xMxNJk/NTxE5AHEjHdC1qeh6Sy0U5&#10;IJd9te28fCKXbT6Zy7r1tkvbweOivD+XbeIgMQ7WY3l/MMXfpog+sqgkWdcOb33ZxXfGjmjs8MXO&#10;dvTDaiJhDMtaHjfmsstG/zaqrsvlIv1OLut25jI8J5d1f5jLUlNCKXwml026kiiLbvvNrO9BaFsb&#10;z+OgXG5XbW31Z7mcV9v2KtaRYycTYt8kEuqxTxDbivinTayf5+0nse1pst42W5TNsD0aon7GDgAs&#10;1CITJW3iIPR10+o+Yseh+t/VZfi1FG2JmiYxTXGmShxAruc/1DQb+l+joaK/xdlMQ8QOYSTJ6qcO&#10;L1N8V3znRu+ILmt53JXLraLtDJj1aDu7KPpbmSBu6nNxoNKV5IDN6iu5XLSxD4rj9xlJg0iotyU4&#10;FmVZbTbEZtkeAcCmMUaiJHT913PW6Zpx0FC/pGdWVP87HAeCcapovD9E7BxdmWKZp6jXp7tP3J2C&#10;bj+X4s3T6iBxiv2sm74uQvznLr5rlkjwxTIfkujbLur9vk9stt9GrHveO63uIy65iURs00FY22fY&#10;GJE0b+pvXfGlFKXYHjUN0xZsvH+fou0Sk6roG8s+S3LZbI8AoMFYiZL1eEeK+iU9s+LMFFVxym68&#10;//QUce1/JF/6WPYZL/Xp7hOL+k/zou/NsZnEAWr0gThFOhImQ3ZkfyGX8+pKrJX3SvilXDaJ6X1C&#10;iv1SxKVrscxnXSa1HdX7fZ/YjGdhtF0KFpfcvGBa3ceQezEcmEuWp+my0llRveQz1kVNw7TFVras&#10;/jjm9ioSmG1nVsS2JC4n/sEUsY5+coroH+ux0b9h2yMAaDBWoqTPjkDbPQKqN2btIw5Uy4PV2Lmq&#10;HrheneK0FI9KETs6kTg5I0XXgfRP53JebTdUDEMv7ZnnPhofz2XdrP+Wtd3E8qO53KyqbRoJsjhI&#10;iZ3Z2NGL5f3yFF3/sY/LItbjeblsUl5j3/YdsQMe07sql11s9G9jDB/JZV2c6t50c8dYFzXdi6Ht&#10;TIPH5bJJV5vEupC9tW0Hht6YNfrudk5Eh7Z/Njwtl/OqnolTFdursdq0LUkS8xzbkkiCzXPJ4rLa&#10;bL1sjwCgwRiJkti5OXtabVTeG+BjuayLjXjfg6YYLnZ2y4PVuIN+vG46YIgdnThYuCBF7PzMc6lG&#10;H/E9bTvgbfduaRI3mI1riIfqOhhtu8wkllnbzmKfm3RupOtTVB9hXBXL++0p4iD12fHGgkX/e+20&#10;uo8+l1NshmvVx7TRv40xxDzWn2AT4my1pmRl2w1g2xLJz89lk5/IZV1bm6/Hz+ayKtYjWylh8OFc&#10;1r06Rd/5iHVLrIO6nt6yHbT1obi/13ouV+3aXr0ilxtlvfdJ6WqzoYnhMaza9ggA9rLIREn81y0S&#10;EtWIx+l9PkXX2Qvlf1w/lKLtPy5x8NC1IxE7sXF3+thBrV/zH6/jIGreJ9lU/7vbdQ+EpqRD+X0X&#10;5rIukkAx3V2iHa9J0fYo5FnaDtRCJLCaDgDOyWVdLJ9YTmPoerxs0zRXl23csT9uxBdtN1RbH6yL&#10;ZEy9r8c9bZruORFmPY0nNJ15FfMaZ0BtVxv52xjLn+Syj7YzUNoux4l1a9MNYWN92dYubW3eR9v9&#10;CeK74jdQ/T3MWvdvNm1tHJfw/XaKrmRJrH/iTIM+93oYqu2R501JspjGrulclLb1Waz/IiFQXT9G&#10;X+ibZIizF9rWwfHUmWjj2NbGeKPfx+u44eoY2tq17xlHsX1oEm0Wf6u2Waz7NvqpLqu4PQKAucUG&#10;vHym/iIikhdVsQPUNFwZMXx1ZyKGj52weHxfdbjyAKtpemPHqjqO2NmK8daHKyOGqWoaJiKmoRxv&#10;jDMO1CNKcUDX9LmI2CGKaS53ACNiXPH5+rDziJ34+njKiO+O6a1Od9NwEfH3qvhM03ARbdrGXz8o&#10;7hp3tGU5zdFOZfuFpmHjbzFsRFufKaM6HV3TMCTqO7zxumm4ah+K6JrOiCFt1qbv8ug7XGnItCzj&#10;t1H/Wxnx+SbxHU3Dx/csQtdyLCPWTV261lPxt7J9uvpNvS+GIcs2prFp2KGx3v7VNGxE2/JtGjai&#10;Pny0XdNwEdGm8fdy3RMR9abl0jYd82jrmxHVxEG53MvvnqdP9/1MHDD36dN9ot5WXfM7JJrms8/8&#10;xTJtGiai2t4xXFu/LaMq2qxpmHmi3mbxumm4iFmWtT0a2v/a2rI+3tLQ4QFgqbo2xkMjNs5N/6Hp&#10;OhjoG+WGcr3T23TgMuRAobpDEP/hXcSO5by6dv76RCyXunl2zobs3Axpr/LzTX/rG/U+uaj+Xj8b&#10;Kqa1abihUW+zZS6PoTulQ6ZlGb+Npr9HxHQ1aVsm1d/wevRZr8VvtEv0za6k0qyINm46M2/Isl3v&#10;eqSM9favpmEj2pZv07AR9eHX28ZltE3HPGKZNX1HW5TfPU+fHvKZtmGHRtMyWMT6YMg0V4dd1PdH&#10;1C2rzeJ103ARsyxqmmI8VX3auirebxq+Pt7S0OEBYJCNeupNnJr73BRxWUhd3Gw1brC60eKeEv9q&#10;Wt3LeSnmeTxenFK8M8Uy7g/QRyR44uZs84hLd2K5jG3M7+zqk+sRbV6/GV7cF2dIP9juj2Pc6N/G&#10;GPpcftN22U0p+mY8dWKedoo+FG283hszxnqk7yNsY72x1ZZp2cab6RHNsczaLp/cSLEeW8bjjGMZ&#10;/LNpdUPE9588rfYyZP08dN0/BtsjAGgwdqIkNrCRBIkd0a4d9thwx3XhQ3cOY2MfB6blteZxY7h4&#10;ysmQnYC4Pjpu9Bn/OW06aC4P6vrey6IqPhs3jo1pHPL5aLdoi3hM33rEQU6Mo+/ObdkWG5EkCWVy&#10;Z8iOWQw/5CCn7JOxXIYcRM7qm9F28ZSdmIcm8RuYtRxi2mIcq/A4xo3+bSxb1z2YQvTZpvVNXQwT&#10;7RR9tu/vItrn0SmG9O8uP5eiq+/GdJXrjT7ztNnENMf6P357QxMBsRxj3hf9VKFoy2XdcHw9oi/0&#10;WRcO/X1G+0X7z+rj0SbL+MdK/F77bHti3ockVUKfm8eX24+x2B4BQE08MnWIOAV46I3T4kZ0n0wR&#10;T0uZ50agcRrsj6aIx2DGo4IPTlEVj6uNRwrGxrvpsZqluE/Hj6R4eIr6o2/jc3EQ8ee57CuuVY7p&#10;ahrfLSlix6NrfNGeT0kR0/SkeKOiHEc83ncZj/KM9nhmivp395320NUfYserSVznXJ/X8O4UbUmF&#10;6AMxrTtS1D8bTwOJ5R//ja8u/65+U/bJWW0bpzO3PU0lfjtlG0birBx/TM/HUvTt6/Ed8cSQGFdV&#10;jOffpoiDtr5ttszlMXS5zTMtVev9bbSd3h0HVU39Og6MXzyt7iWWQzwicxHiev+2x42/KcU8v/Ny&#10;HVTv4+V6MX4Xs5IV8/wmQ/TdeLJO+dlYLn+Wovqdy+pfQ5fv0OGrurYd1e3bX6RYdmKoXOfE76O+&#10;zqgv83n6dLRT0xPPYnvQ9buN6XlBivoyjGmKf1zE9MyzDMp1/0+lqK/D35oifjND5nNom8T3x1P0&#10;6r/b+P7fSxHr+XnXdX22H3EpSZP4R1J1e7fe9W1pkdujoW09dB0w73oLAIB1Ws913wBbSSQFmtZ1&#10;EQ48Fye2K9HWs0RitWlZxP1TAIAlG3pGCayS2KHtOqMEYCuKMwYeMq1OHJHilSnaHuccZ33EJbGs&#10;XyQ7QpylE2fcxNlId8UbWTxuOM4yiUekN4nLfTbqclgAAHBGCbAtDX3SSVzawWI0te+QqF8WAwAs&#10;wUY99QYA2Pz63K+KccRNYKv3JgEAlkSiBABoEk86ictu2Hhxyc2ibiwNAMxQ3mfhXbkE7vGgFPFU&#10;jyZxZ32ArSielNR2P5LSV1PEk+DunrxiUZqeBNPlb1Nck+JvJq8AgFGUiZK47hUAAABgpbn0BgAA&#10;ACBrOqPklFwCAAAArIK1W5I0JUrK9wAAAABWwVpexKU3AAAAAJlECQAAAEAmUQIAAACQSZQAAAAA&#10;ZBIlAAAAAJlECQAAAEAmUQIAAACQSZQAAAAAZBIlAAAAAJlECQAAAEAmUQIAAACQ7ZfLPbkM5Xvb&#10;wWEpHjOtTtyd4oZplU3smBQHTKtrrs5l6agUD5lWJ76W4qZpdaLPOAAAACBU8yIT8UYZIQ5Cj6tE&#10;HHSu1zLGOUt8T3XeLk/B5lZfZhEnpah7TYrqMPG6KvrX7Smqw1ySAgAAAOqqx44T9TfiwLT6Xhxw&#10;rtdlKarjPDXFskmUbC2RTKsnN9r6yaxESWhKljQlXQAAAFht1ePGifobcclK9b2IE1OsR/2ANQ6K&#10;l02iZGu5JkV1eXWdAdInURKi31aHi344Rt8DAABg61g7bmy7mettKd47ra55Ti7nEQerh0yrE9em&#10;qN5PAiLRcey0OhF95LRpdV0+lOKMaXUi+qFLcAAAAGjU9dSb9+eytJ5LFupJlt/JJYQ4w+O10+rE&#10;HSleOK0uxAUprphWJ45PMcalXwAAAGxR1UsTSk2X38x7A9aNuOwmuPRma5jn/jV9L70p1e9/EvXo&#10;4wAAALB2fNl1RknT5TcvyOUQLruhSySzqmePfDHF26fVhYo+9xvT6kT0yZdMqwAAADDVlSgJ9ctv&#10;5rkcwmU3dHlDLksvzuUyvDNFXNZTist9nFUCAADAmlmJko/ksvTIFEMvv6nf26Q+zi5xEBtnHJSx&#10;rEt2qt8R0Ve0RfVzTQfdfYYp/zakbavjXISx2roqviPuF1KKs42unlaXIs6SclYJAAAAM61dizN5&#10;tbf6/SPOTdFX/dGs8fjXWeKAPe43UX9UbBlxb4l4akmfBEEMU/1s2z1KqsNE9BXjq36uaZrahon5&#10;jPmo37+lnL+mhEokFpo+E9H2mS5lW38hRX18EeW0LCtpEuOuft+QGwYPvUdJKea5+rmYdwAAAFZb&#10;9ThxYp83KuLgtfr3IQeWQw+E4+9NSYC2iKRNV3JgsyZKIoE0az7j79UzTOb5TJehbb2Mp8RUvz/q&#10;QxI98yZKQr1fDjmTBwAAgO2neow4sc8bFfX/wEf0PbCsH4h3HQjXEzJ9I848aRvvZkyU1A/Su6I8&#10;A2dI2/Q5a2fINFRjSDJilvqyiWkaYj2JkvqZTkPOkgIAAGD7qR4jTuzzRs08l9/UD0ZjHG2aEgGR&#10;YIhxVJMgcXDddJDfNu7NmCipRpydE/MTB/nRpk2XwNTnt89noj3b1BMMkcyK9+rJr2j7+nKPaJrH&#10;edSno2uam9Q/H6+HqH62T3IJAACA7at6jDixzxs19URGn8tv6gf4bQfCkQipn3kSn+0SB+v1zzSN&#10;f7MmSmLa2y5laUpODP1MW+IokiHV4SJBMOv+I/Vl39aGQ9XbpetsoybrTZTUvx8AAIDVtc/x4T5v&#10;1DQlM2ZdflMfvu1AuH7A23aQXxdJg+rnmpI3mzFRMis5EX+rDj/vZ5pUpyWWT9/kRH0eFnFPj+qZ&#10;MPOc0bHeREn9803LDgAAgNWwdnw46/HApXisaj2B8YJcNonLNuLRq6X3pohxNHlZLkuvz+Usb0/x&#10;xWl1Yp5HF2+E01PcNK02ir/dMa2uOSHF0M/URTKl+ije01K0LZO6i3NZekou1yOWV6m6HMdyYy5L&#10;B+YSAACAFdY3URL+JJelF+ayyXNyWXp/LusisVE9YL42RVdCoC4SMFXVRMBW9olclo7IZZf6Z+pn&#10;SDwvl6WP5LKPz+WytN6EVP3smE/mckx35bL0uFwCAACwwoYkSj6UonrWQtcZHM/KZantoPwxuSwN&#10;vQTjY7ksPSOX280BuVyPettE20cypU88JEVV12VAfdTHtxGuziUAAACsGZIoCX0uv6mfJdJ12c3D&#10;c1m6JZd91c8KoN2P5LJ01cBYpo/nEgAAADbU0ERJn8tv6smTtstuFuGzuSw9Kpfsq3rPGAAAAKDB&#10;0ERJn8tv6smTIffCGKp+pkr1TBa6XbGOuC4FAAAAbDtDEyWh6/KbIZfdLEI9SRMH8fQTT9KZN85M&#10;sUh9blYLAAAASzdPoqR++U31xq1jXnYTFnGTUzZe/V41Y1jvDWkBAADYhuZJlNQvvzk2RXnQOfSy&#10;m/pNPIc+teaxuSwNebRwVTyWeLv7Yi5LG5koqN9bZiPUn7xzZy4BAABYYfMkSkL98ptnppjnspv6&#10;AfPxKQ6bVnvZmcvSn+VyqPp0bsezDerJoPpTcMZUb++NeKxzPcn2mVwCAACwwuZNlNQvv3lpinku&#10;u4kD5kioVL0kl7NEMmNZN47tk0SI799KT9m5MpelF+dyo1TvJ7MRSZv6/W2+lksAAABW2LyJkqbL&#10;b6pJi/hb/ayTNm/NZem1KeoHsU3qCZbdKea9cexHc1l6ZS7bnJoiztDYSk/ZqSeR4uydE6fVwYac&#10;9dOmeplUPLq4zzJfpOq9daK/znvZFgAAANvIvImSUE+EVJMGfZMk4eoU1bML4qA5zn44bvJqX3Em&#10;x+UpIjlTigPd35xW51J/Wk6MO+ahevAe33tSii+keFuKmM6tJBIBkUyqujTFkARFDHtNisdMXq1P&#10;/TKpp+RyDLEsq/31w7kEAACAiT2V6CvORqh+rhpDz1SIMxQiAVEfTxyUn5viNTkiQVIfJiISGE0i&#10;2VIdLj7fpm3cXXF77XVTcqc+3rYEUNWyPhPtXJ/meB1nyHSdJRLjuiRF17iHimRFdTpiWQ8R/aH6&#10;+XjdV8xv9bNt/QcAAIDVUD1GnNjnjZ7qB90R8d48yrMV6uPriviuroPcOKCvDt+VKGlKIrRFJHVi&#10;evskJzZToiTEdLcttziLpkxKlYmppmH7TE8f9eU95OyW9SRK6km5SNoAAACwutaOEddz6U2oX8oR&#10;hlx2U3VDihNSnJGiev+TNnG5THmJzCLE/U1ifPXLcOpinn80RUzvVhTTHU8Lqj8uOC4livvMnF+J&#10;uI/JMi8xujCXpTjTY9kiyVN/OpP7kwAAADCxXy4ja1Iq3+sjzgCIA+qqN6WI+46sR5zdEY8c3pHi&#10;SfFGFge0caAfNybtc3Bbn77rUpw5rXaKg+mfSFF+99dTxH1T6t8blwVVpy+SPPUESp9h6sb4TLRx&#10;PGEobp7bJxkSiZVIKrwzxaISCzENn09Rfn8kyB6dos9NeeNMouqTe96dok/SLM6SiQRQ6ekp1ttf&#10;AQAA2NrW8iLrTZSwPURi6KkpjkxRvQylTEz9eS6XIS6ZqSaz3pyiTzJrHjGfV02rE3H2UJzFBAAA&#10;wGqr5kUmJtfh5IAxNd0bZln3DJnn3i8AAABsf9VjxYl93oARxWU01T4YCY1Fqz/pZhnfAQAAwNZU&#10;PV6c2OeNFRJnNMSZBdVgfPWzPRZ5Y9f6k36i7kk3AAAAlKrHoxP7vLHNRTLkkhT1x8RWY4wnsHCP&#10;SFzUL8EZ8rjgNpEIqz+G2LIFAACgqnrMOLHPG9tUHHjXz1xoi7jJKOOqXx4TiZP1JkviSTjVcbrk&#10;BgAAgLrqcePEPm9sQ/WD8FkhUbIx4kyf6nKIs0HirJB51McViZd5xwUAAMD2tXbsuCqPBz43xeun&#10;1b3sThGPvf3M5NXUESl2pPh0ijgbgXFFIuO3Uxw8eTV1XYqhjwyOG8S+eFpdc0aKZT3mGAAAgK2r&#10;mheZWMucTF5tL/UnqkTEmQbOLAAAAABCNWcwsc8b20QkQ+o3CI3ECQAAAECpmjeY2OeNbaJ+jwr3&#10;HQEAAADqqrmDiX3e2AbicbPV+YpHAQMAAADUreUP9p+83J6emcvSv8klAAAAQKfqmRfbRTxWtjpf&#10;bt4KAAAANFnLH2zXxwNHUuRvp9WJa1M8eVpdc0yKA6bV4u4UHhsLAAAAq6maF5lYy5xMXm19x6Wo&#10;zlPc1DWcmOKyFNW/VSP+Fp8FAAAAVkc1NzCxzxtbXDzdpjpPkQC5vPZeV0RixaU6AAAAsBqqOYGJ&#10;fd7Y4uqJknki7nECAAAAbH9r+YDteo+SOHvk+Gl1L19M8d4UH0txV7yRHJFiR4pdKQ6JNyrenOLM&#10;aRUAAADYptbyIquSKIkEyS+n+NDkVbOjUkQS5djJq3s8MsVN0+o4PvWpTx2ciggAAAC2uR/+4R++&#10;JVfZOCuXKHl5irdPq50iWRJPyKmeWXJGigum1V5OStF0Nktf93/wgx/8tHe84x1HHHnkkfktAAAA&#10;tqsdO3Zsh+PwrW7lEiVPT3H1tDrTuSleP61OXJHihGm1l5tTrDvD8axnPau48MIL8ysAAAC2sXfv&#10;2bPnPz7+8Y9/f37N+FYuUfLsFF2X3VTF44GvmlbXDGmTo1M8ZVodbufOne+68sori1NPPbX41dNf&#10;kd9lkb7//e8V3//e9yb1/e91r2L//e81qbNY2nkcf/fd7+RaUdz7PvfNNRZJXx6HvjwO7bx81hnj&#10;0JeXT18eR7Wdk7N37NhxVq4zvm2fKInHAb9wWp0YcvnMMSmun1bXjNYmu3bt2rN79+4oi/MuiqcU&#10;s2h33X5rcedtt07qBx12eHHgoYdP6iyWdh7Hlz9/Y64VxcMe/bhcY5H05XHoy+PQzstnnTEOfXn5&#10;9OVxVNs5kSjZWGt5kf1zud18MpfzuCGXAAAAwIrZromSO3NZemIu+4hLbwAAAIAVtF0TJX+ey9Kz&#10;cjmPeLQwAAAAsAK2a6IkLp+5Y1qdiMf9njitzvQTuSx9OJcAAADANrddEyVhdy5Lv5zLLoelqN4E&#10;NvxJLgEAAIBtbjsnSt6Zy1I8Lvg102qrc1I8clqdiMtu+j5WGAAAANjitnOi5KYUb55W15yfIp65&#10;G2eOVB2VIh4pvGvy6h59zkIBAAAAtontnCgJ/zbFtdPqmkiG/G2Ka1Jcnss4c6R+yU0kWZxNAgAA&#10;ACtkuydKbktxQop6siQcmyIux4myLpIkZ06rAAAAwKrY7omSUCZLzkhRfRJOkziz5OkpJEkAAABg&#10;Ba1CoiREsuSCFI9O8aIUccbIFZWIJMoTUjwqxdUpAAAAgBW0KomSUiRM4qatccZInGVSRiRRbkgB&#10;AAAArLBVS5QAAAAAtJIoAQAAAMgkSgAAAAAyiRIAAACATKIEAAAAIJMoAQAAAMgkSgAAAAAyiRIA&#10;AACATKIEAAAAIJMoAQAAAMgkSgAAAAAyiRIAAACATKIEAAAAIJMoAQAAAMgkSgAAAAAyiRIAAACA&#10;TKIEAAAAIJMoAQAAAMgkSgAAAAAyiRIAAACATKIEAAAAIJMoAQAAAMgkSgAAAAAyiRIAAACATKIE&#10;AAAAIJMoAQAAAMgkSgAAAAAyiRIAAACATKIEAAAAIJMoAQAAAMgkSgAAAAAyiRIAAACATKIEAAAA&#10;IJMoAQAAAMgkSgAAAAAyiRIAAACATKIEAAAAIJMoAQAAAMgkSgAAAAAyiRIAAACATKIEAAAAIJMo&#10;AQAAAMgkSgAAAACy/XK5J5ehfI8NsGvXrj27d++Osjjngt/K77JI3/j6bcXdKcIBBx9WPDAFi6ed&#10;x/HXt/xVrhXFg4/8oVxjkfTlcejL49DOy2edMQ59efn05XFU2zk5e8eOHWflOuNby4tIlCzeSSmO&#10;n1aHO/roo1/8uc99rjjllFOKV7ziFfldAAAAtjmJko0lUbJEN6c4clqd386dO4uLL744vwIAAGCb&#10;kyjZWBIlS3R0iqdMq8Pt3LnzXVdeeWVx6qmnFr96ujNKluH73/9e8f3vfW9S3/9e9yr23/9ekzqL&#10;pZ3H8Xff/U6uFcW973PfXGOR9OVx6Mvj0M7LZ50xDn15+fTlcVTbOZEo2VgSJZtV9R4l5110SX6X&#10;Rbrr9luLO2+7dVI/6LDDiwMPPXxSZ7G08zi+/Pkbc60oHvbox+Uai6Qvj0NfHod2Xj7rjHHoy8un&#10;L4+j2s6JRMnGWsuLeOoNAAAAQCZRAgAAAJBJlAAAAABkEiUAAAAAmUQJAAAAQCZRAgAAAJBJlAAA&#10;AABkEiUAAAAAmUQJAAAAQCZRAgAAAJBJlAAAAABkEiUAAAAAmUQJAAAAQCZRAgAAAJBJlAAAAABk&#10;EiUAAAAAmUQJAAAAQCZRAgAAAJBJlAAAAABkEiUAAAAAmUQJAAAAQCZRAgAAAJBJlAAAAABkEiUA&#10;AAAAmUQJAAAAQCZRAgAAAJBJlAAAAABkEiUAAAAAmUQJAAAAQCZRAgAAAJBJlAAAAABkEiUAAAAA&#10;mUQJAAAAQCZRAgAAAJBJlAAAAABkEiUAAAAAmUQJAAAAQCZRAgAAAJBJlAAAAABkEiVTh6U4rhLH&#10;pAAAAABWjETJ1DkprqrE+SkAAACAFSNRUhSXpNg1rQIAAACrbNUTJSelkCQBAAAAJlY5URJJkvdM&#10;qwAAAACrmyiJm7XGJTelO3IJAAAArLBVTJREkuTKFIdMXhXFtSlOnlYBAACAVbZqiZJ4DPD7UpRJ&#10;kjiT5KUp7pq8AgAAAFbaKiVKIklyeYpHTl5NkyQ7U9wweQUAAACsvFVKlPx2imOn1YnTUkiSAAAA&#10;AGtWJVESN2594bQ68aIUl02rAAAAAFOrkCh5TYpd0+rE7hSSJAAAAMA+tnui5KQU50+rE5EkiUtu&#10;AAAAAPaxnRMlx6V4z7Q6EY8B/rVpFQAAAGBf2zVRckyK/zStTkSS5IQUt01eAQAAADTYjomSo1Jc&#10;meKQyavpY4BfmkKSBAAAAOi0Xy735DKU721VcaPW8gk3kSTZmWLWY4DjMp2rptWJK1LEGSij27Vr&#10;157du3dHWZxzwW/ld1mkb3z9tuLuFOGAgw8rHpiCxdPO4/jrW/4q14riwUf+UK6xSPryOPTlcWjn&#10;5bPOGIe+vHz68jiq7ZycvWPHjrNynfGt5UW2Y6Lk8hTHT6uTRMknptVO8as/dlqdqH/u3Sn6Pikn&#10;biBbfv9gRx999Is/97nPFaecckrxile8Ir8LAADANidRsrFWJlGyKGekuGBanenmFEdOq/PbuXNn&#10;cfHFF+dXAAAAbHMSJRtLomSgIYmSo1M8ZVodbufOne+68sori1NPPbX41dOdUbIM3//+94rvf+97&#10;k/r+97pXsf/+95rUWSztPI6/++53cq0o7n2f++Yai6Qvj0NfHod2Xj7rjHHoy8unL4+j2s6JRMnG&#10;2taJknNTPGla7W2Rl96sS/UeJedddEl+l0W66/Zbiztvu3VSP+iww4sDDz18UmextPM4vvz5G3Ot&#10;KB726MflGoukL49DXx6Hdl4+64xx6MvLpy+Po9rOiUTJxlrLi2zHp96cmSJuxDokTk9RFUmS6t9H&#10;SZIAAAAAG2s7JkoAAAAA5iJRAgAAAJBJlAAAAABkEiUAAAAAmUQJAAAAQCZRAgAAAJBJlAAAAABk&#10;EiUAAAAAmUQJAAAAQCZRMnV3iisqcV0KAAAAYMVIlEzdkOKESpyZAgAAAFgxEiUAAAAAmUQJAAAA&#10;QCZRAgAAAJBJlAAAAABkEiUAAAAAmUQJAAAAQCZRAgAAAJBJlAAAAABkEiUAAAAAmUQJAAAAQCZR&#10;AgAAAJBJlAAAAABkEiUAAAAAmUQJAAAAQCZRAgAAAJBJlAAAAABkEiUAAAAAmUQJAAAAQCZRAgAA&#10;AJBJlAAAAABkEiUAAAAAmUQJAAAAQCZRAgAAAJBJlAAAAABkEiUAAAAAmUQJAAAAQCZRAgAAAJBJ&#10;lAAAAABkEiUAAAAAmUQJAAAAQCZRAgAAAJBJlAAAAABkEiUAAAAAmUQJAAAAQCZRAgAAAJBJlAAA&#10;AABkEiUAAAAAmUQJAAAAQCZRAgAAAJBJlAAAAABkEiUAAAAAmUQJAAAAQCZRAgAAAJDtl8s9uQzl&#10;e2yAXbt27dm9e3eUxTkX/FZ+l0X6xtdvK+5OEQ44+LDigSlYPO08jr++5a9yrSgefOQP5RqLpC+P&#10;Q18eh3ZePuuMcejLy6cvj6PazsnZO3bsOCvXGd9aXkSiZPFOSnH8tDrc0Ucf/eLPfe5zxSmnnFK8&#10;4hWvyO8CAACwzUmUbCyJkiW6OcWR0+r8du7cWVx88cX5FQAAANucRMnGkihZoqNTPGVaHW7nzp3v&#10;uvLKK4tTTz21+NXTnVGyDN///veK73/ve5P6/ve6V7H//vea1Fks7TyOv/vud3KtKO59n/vmGouk&#10;L49DXx6Hdl4+64xx6MvLpy+Po9rOiUTJxpIo2ayq9yg576JL8rss0l2331rcedutk/pBhx1eHHjo&#10;4ZM6i6Wdx/Hlz9+Ya0XxsEc/LtdYJH15HPryOLTz8llnjENfXj59eRzVdk4kSjbWWl7EU28AAAAA&#10;MokSAAAAgEyiBAAAACCTKAEAAADIJEoAAAAAMokSAAAAgEyiBAAAACCTKAEAAADIJEoAAAAAMokS&#10;AAAAgEyiBAAAACCTKAEAAADIJEoAAAAAMokSAAAAgEyiBAAAACCTKAEAAADIJEoAAAAAMokSAAAA&#10;gEyiBAAAACCTKAEAAADIJEoAAAAAMokSAAAAgEyiBAAAACCTKAEAAADIJEoAAAAAMokSAAAAgEyi&#10;BAAAACCTKAEAAADIJEoAAAAAMokSAAAAgEyiBAAAACCTKAEAAADIJEoAAAAAMokSAAAAgEyiBAAA&#10;ACCTKAEAAADIJEoAAAAAMokSAAAAgEyiBAAAACBbxUTJMSmOqwQAAADAxCokSk5McW6Ka1LsSXF9&#10;iqsqEe99IcVrUhyWAgAAAFhR2zlRcmqK21N8MMXrUxybos0jU5yf4vMpIrECAAAArKDtnCj56RSH&#10;TKu9xfCRWDlp8goAAABYKat0j5JrU7w5xbNTPD3Hy1NckaLuPSmOmlYBAACAVbEKiZLdKZ6Q4skp&#10;zkzxoRRX53h7ihNSvChF3atyCQAAAKyI7Zwo+WiKSJCcluKGeKPDZSnibJOqXbkEAAAAVsR2TpRc&#10;kGJWgqTqnbms8vhgAAAAWCGrdI+SWW7KJQAAALCiJEoAAAAAMokSAAAAgEyi5B5NjwP+bC4BAACA&#10;FSBRco9n5rL0xRS3TasAAADAKpAoucerc1l6by4BAACAFSFRMnVqikdOq2uaHhcMAAAAbGMSJdN7&#10;k5w3ra45I4XHBQMAAMCK2S+Xe3IZyvdWxTUpjp1WJ+LeJD+aYkPuT7Jr1649u3fvjrI454Lfyu+y&#10;SN/4+m3F3SnCAQcfVjwwBYunncfx17f8Va4VxYOP/KFcY5H05XHoy+PQzstnnTEOfXn59OVxVNs5&#10;OXvHjh1n5TrjW8uLrHqi5JIUu6bViTtS7Exxw+TVfE5Kcfy0OtzRRx/94s997nPFKaecUrziFa/I&#10;7wIAALDNSZRsLImSJO5L8rZpdc2LUlw2rc7t5hRHTqvz27lzZ3HxxRfnVwAAAGxzEiUba+UTJXHW&#10;x3um1TWLSJKEo1M8ZVodbufOne+68sori1NPPbX41dOdUbIM3//+94rvf+97k/r+97pXsf/+95rU&#10;WSztPI6/++53cq0o7n2f++Yai6Qvj0NfHod2Xj7rjHHoy8unL4+j2s6JRMnGWulEyTEprp9W1+xO&#10;cdq0urGq9yg576K4MohFu+v2W4s7b7t1Uj/osMOLAw89fFJnsbTzOL78+RtzrSge9ujH5RqLpC+P&#10;Q18eh3ZePuuMcejLy6cvj6PazolEycZay4us2lNvIkly5bS6ZtMkSQAAAICNtUqJkjJJcsjk1ZQk&#10;CQAAALBmVRIlkiQAAADATKuQKJEkAQAAAHrZ7omSpiTJm1NIkgAAAAD72M6JkhNT1JMk8QjgM6dV&#10;AAAAgL1t10RJnEnywRT1JMll0yoAAADAvrZrouSAXJbuSPHiFJfPESelAAAAAFbAKtzMNcSZJcfP&#10;GQ9PAQAAAKyAVUmUAAAAAMy0XRMld6e4YkHxpRQAAADACtiuiZIbUpywoHADWAAAAFgRLr0BAAAA&#10;yCRKAAAAADKJEgAAAIBMogQAAAAgkygBAAAAyCRKAAAAADKJEgAAAIBMogQAAAAgkygBAAAAyCRK&#10;AAAAADKJEgAAAIBMogQAAAAgkygBAAAAyCRKAAAAADKJEgAAAIBMogQAAAAgkygBAAAAyCRKAAAA&#10;ADKJEgAAAIBMogQAAAAgkygBAAAAyCRKAAAAADKJEgAAAIBMogQAAAAgkygBAAAAyCRKAAAAADKJ&#10;EgAAAIBMogQAAAAgkygBAAAAyCRKAAAAADKJEgAAAIBMogQAAAAgkygBAAAAyCRKAAAAADKJEgAA&#10;AIBMogQAAAAgkygBAAAAyCRKAAAAADKJEgAAAIBMogQAAAAgkygBAAAAyCRKAAAAADKJEgAAAIBs&#10;v1zuyWUo32MD7Nq1a8/u3bujLM654LfyuyzSN75+W3F3inDAwYcVD0zB4mnncfz1LX+Va0Xx4CN/&#10;KNdYJH15HPryOLTz8llnjENfXj59eRzVdk7O3rFjx1m5zvjW8iISJYt3Uorjp9Xhjj766Bd/7nOf&#10;K0455ZTiFa94RX4XAACAbU6iZGNJlCzRzSmOnFbnt3PnzuLiiy/OrwAAANjmJEo2lkTJEh2d4inT&#10;6nA7d+5815VXXlmceuqpxa+e7oySZfj+979XfP9735vU97/XvYr997/XpM5iaedx/N13v5NrRXHv&#10;+9w311gkfXkc+vI4tPPyWWeMQ19ePn15HNV2TiRKNpZEyWZVvUfJeRddkt9lke66/dbizttundQP&#10;Ouzw4sBDD5/UWSztPI4vf/7GXCuKhz36cbnGIunL49CXx6Gdl886Yxz68vLpy+OotnMiUbKx1vIi&#10;nnoDAAAAkEmUAAAAAGQSJQAAAACZRAkAAABAJlECAAAAkEmUAAAAAGQSJQAAAACZRAkAAABAJlEC&#10;AAAAkEmUAAAAAGQSJQAAAACZRAkAAABAJlECAAAAkEmUAAAAAGQSJQAAAACZRAkAAABAJlECAAAA&#10;kEmUAAAAAGQSJQAAAACZRAkAAABAJlECAAAAkEmUAAAAAGQSJQAAAACZRAkAAABAJlECAAAAkEmU&#10;AAAAAGQSJQAAAACZRAkAAABAJlECAAAAkEmUAAAAAGQSJQAAAACZRAkAAABAJlECAAAAkEmUAAAA&#10;AGQSJQAAAACZRAkAAABAJlECAAAAkEmUAAAAAGQSJQAAAACZRAkAAABAJlECAAAAkEmUAAAAAGQS&#10;JQAAAACZRAkAAABAJlECAAAAkEmUAAAAAGQSJQAAAACZRAkAAABAJlECAAAAkEmUAAAAAGQSJQAA&#10;AACZRAkAAABAJlECAAAAkEmUAAAAAGQSJQAAAADZfrnck8tQvscG2LVr157du3dHWbzh19+c32WR&#10;vvWNuyYR7v/AAyfB4mnncdz+v7+Sa0Vx6N8/ItdYJH15HPryOLTz8llnjENfXj59eRzVdk7O3rFj&#10;x1m5zvjW8iISJYt3Uorjp9XhjjzyyBffcsstxSMe8Yji8Y9/fH6XRfvqV79a7LfffsVDHvKQ/A7L&#10;oJ2X7//8n/9T3HzzzcVRRx1V3Pe+983vsmj68vLpy+PQzuOwzlg+fXkc+vI4op0f+9jHFq961ask&#10;SjaWRMkS3ZziyGkVAAAAukVC6i//8i8lSjaWRMkSHZ3iKdPqcEceeeS74oySVBYvfelL87ss2hve&#10;8IZJ+aY3vWlSshzaefk++tGPTuIZz3jGJFgOfXn59OVxaOdxWGcsn748Dn15HGU7f/rTn5Yo2VgS&#10;JZvVscceu+faa6+NsvgvV1+T32WR7rr91uLhD3nQpP6lr/1NceChh0/qLJZ2HsfrTj+tKO9rdN5F&#10;l+R3WSR9eRz68ji08/JZZ4xDX14+fXkc1XaWKNlwa3kRT70BAAAAyCRKAAAAADKJEgAAAIBMogQA&#10;AAAgkygBAAAAyCRKAAAAADKJEgAAAIBMogQAAAAgkygBAAAAyCRKAAAAADKJkk3m7/29v7dXyXL8&#10;4A/+4CRYLu28fGX7aufl0peXT18eh3YeR7SvNl4ufXkc+vI4tPPms18u9+QylO+xAV72spftecc7&#10;3lG8/OUvL37jt3bnd1mku26/tbj+2r8o7nWvexU7fvjY4sBDD89/YZG08zi+cON1xV/+5V8WT3zi&#10;E4sjjz4mv8si6cvj0JfHoZ2XzzpjHPry8unL46i288Mf/vCzd+zYcVb+E+Nby4s4o2STiR9I2G8/&#10;+aplesQjHhErovyKZdHOy/cDP/ADxZOf/OS1dQfLoS8vn748Du08DuuM5dOXx6Evj0M7bz4SJQAA&#10;AACZRAkAAABAJlECAAAAkEmUAAAAAGQSJQAAAACZRAkAAABAJlECAAAAkEmUAABLc8vNNxV//vGr&#10;JxH1Rbj99tvWxhkRrwFgM6hun278yxvyuwtzWIrjKhGvWQKJEgBgaX79X7++OOEZT5/Ef/zjP8rv&#10;DhfJkLdceEHxw//wUcVRD/nBtXFGxOudT3ty8a7febukCQCjiW3O+/7wsuKVv3zaZPt08P3222v7&#10;dNyPPGHyXmyjYrg5RTLkNSm+kOJvU1xViXh9TYpTU0iaLJBECQCwFLED+dH/8uH8an7xH7knPvbR&#10;xRvPPKO4+aYv5nf39qnrri1O/6WXF//kuB9dxn/wAGAvkRyJRP1LfuFFxTvfsbt1+xRiGxXDRcJk&#10;4DbqmBSfT3F+ikfGGw2OTfG2FH+RIoZnASRKAICFiyTJuWf9WvH1O+7I78wndiifc/zO3uOJHdUY&#10;XrIEgGWK5MhQkTAZsI2KpMeVKQ6ZvJotEikxvGTJAkiUAADrFjt9cT12XP4S/2WLM0Dm2YmsimTL&#10;z5/03H2SJC952a7iD9//weLyj141KeN1VQwfZ58AwFj+yTOPL84+9/zJtqmMeP2Io/Y+ESS2UbFt&#10;myEuo3lfinqSJDasz07x9FzWN7QxfJx9wjpJlAAA6xaJibgeOy5/iQTJes8kCb//rnfudSrzwYcc&#10;Ulz9ieuLCy++pHjWCScWT3nqcZMyXsf78ffSn37kivVcDw4AM8V2J5Ih13/2i8X7PnB58SuvfM1k&#10;21RGvP7U//jCPgn92LbN2Ea9JEU1wxIb1SekOC3Fh1Jcnct4He9XN7rHpzhpWmVeEiUAwKb07ne+&#10;I9emLnzLJcXjHt98RnG8/8Zzzsuvpt76lgtzDQAWK5Ifn/zM5yfJkCMfcVR+t1kk9H/4SXErkXv8&#10;we+/O9cavSyXpUiItF2vE++/blpd88pcMieJEgBg3X725188+a9aNer/QRsiLuOpnk0Spy4/9wXd&#10;/yA75aWn7nVWSVwLvqhHEgNAVSQ/Dj20/4NmfulX9s5dxJmPLeKxv9WzSWJjOOsUybenqJ5VElmZ&#10;7uwNnSRKAIB1iyRG/FetGs8/6WfzX4f7i//+8Vyb+pnnvzDXuj33+XsnU67804/kGgBsnIcecUSu&#10;zfTUXJbem8tZ6smUZ+aSOUiUAACbzp/914/m2tSP/qOn5Vq3+qU5nn4DwBbzjFyWPpbLWeobPE+/&#10;WQeJEgBg07nu2k/k2tRDHvLQXOv2mH/42FybcukNAFvMj+Sy9NVczvKZXJZcerMOEiUAwKZTf2pO&#10;201c6/7+gx+Sa1Md14ADwGi++pWv5NpU/eauFfVHAvc9NfJruSzF02+Yk0QJALCprOdymVlPHgCA&#10;jfDBD7w/16ae+KQn59o9PvrRjz4oV+fhFMoFkigBADaVb3zj7lxbDPcpAWAjxWWgf/wf9r4n6/En&#10;PifX7nHnnXf+QK4uivuUzEmiBADY1KqP/J3HohMvADDEr//r1+faVDzy/lknnJhfddr7OtThDsgl&#10;A0mUAACb2pOOrd/XDgC2hg9f/qF9zibZ/TvvzrWZ9r6zOaORKAEAAIAFi0tuXnbKyfnV1M88/4XF&#10;U556XH7FZiVRAgAAAAt0++23Faec/MK9nuIWT7r5zbf8dn7FZiZRAgBsah7xC8BW86pf+VfFp667&#10;Nr+a3m/r/7v7d4pDDz0sv9OLR/xuEIkSAGBb+6GjH5NrALB8r/zl0/a6L0kkSf7kiiuLxz1+9IfQ&#10;fDaXDCRRAgBsKotObAz87x0AzO1dv/P24p3v2J1fTV34lkt6JUmOPfbY/3+uLsptuWQgiRIAYFNZ&#10;T2Ljzz9+da5NrffRwgDQ1/v+8LLi9F96eX419c7fe0/x3BeclF91e9jDHvatXJ1H/Q6x63208EqT&#10;KAEANp244V1VPQHS5q677sq1KY8WBmAMkSR5yS+8KL+aGpIkqbjnxiZTfR+Rc2AuSx4tvA4SJQDA&#10;pvPEJz0516a++pWv5Fq3z37mxlybesITn5RrALAcC0yShGtyWToil7M8Lpel63LJHCRKAIBN56nH&#10;/ViuTX3wA+/PtW7v/+P/kGtTP/qPnpZrALB4C06ShD/LZemncjnL83NZ+lgumYNECQCw6ez8p8/M&#10;tal4esAtN9+UXzWLv9cfxXjsj/xofgUAi1VPksR2Z51JkvCRXJZemOKoabVV/L16zWrcn+QvplXm&#10;IVECAGw6cUPXn3l+7Bve49f/9etzrVk8jrHquc8/yRNvAFiKt1x4wT5JkngE8DqTJCGeVHPPs4Wn&#10;3pzLNpfksnRZCk+8WQeJEgBgU3rFq1+Xa1NxVskv/vxJ+5xZEq/j/T/9yBX5nan/z+mvyjUAWJx4&#10;BPAbzzwjv7onSdLnEcA9nZfLUvznIJIf9TNL4nW8f/zk1T1+M5fMab9c7sllKN9jA+zatWvP7t27&#10;oyzOu6ieGGQR7rr91uLO226d1A867PDiwEMPn9RZLO08ji9//p4bVz7s0fV7eLEI+nI/cfrxV778&#10;pfxq6kv/65bine/YnV8VxT955vHFj/3jZ+RX9/iVV76mtS+f88YziwvP3/cfafFUnDhb5Pbbb9vr&#10;cpvS2eeePxkve7POWD7rjHHoy8unL7eLs0mqiZJHHPXI4qhHPiq/GubVZ5xRPPRB/1d+VZy9Y8eO&#10;s3L93BRNp1LGRi/OFolTJvd+RNxUTNgF0yoDreVFJEo2GYmS5bPSH4d2HocdxeXTl/t57k+esM8Z&#10;HX19/dt7OvtyXFJTTbjM8pKX7SouvNg2tIl1xvJZZ4xDX14+fbldPVGyHu97/38qfuiRj8iv9kqU&#10;hNiY7ZpWe4mN5d7XoTLEWl7EpTcAwKYWSY+L3vq2yanNXeLvMZwkCQDbRCQ9Xp4ibs7aJf4ew0mS&#10;LIgzSjYZZ5Qsn+z4OLTzOPxHbfn05X7iEpnrP3ldfjXM+z5wea++HJfZXPlfPlL8j898eq/vesIT&#10;nzR5DPCzTjgxv0Mb64zls84Yh768fPpyu7jc9A9+/9351fp0XHpTFZfZxOPgdqR4UryRxcYwHgP8&#10;ockr1sulN5uVRMnyWemPQzuPw47i8unL49CXx6Gdl886Yxz68vLpy+OotnPSlihhHC69AQAAAKiT&#10;KAEAAADIJEoAAAAAMvcoWbx7pzhiWh3u5JNPvvnSSy+d3KPk1a89M7/LIn33O98uvvPtb03q973f&#10;/Yv73Pd+kzqLpZ3H8c277rkJ+gMO7H4iCPPRl8ehL49DOy+fdcY49OXl05fHUW3nxD1KNpabuS7R&#10;NSmOnVbnd+KJJxbnn39+fgUAAMA2J1GysdzMdYmuTnHLvHHAAQekoijKEgAAABiPM0o2merjgd9w&#10;9rn5XRbpW9+4q/jWN++e1O//gAOK+z/wwEmdxdLO47j9b76aa0Vx6IMemmsskr48Dn15HNp5+awz&#10;xqEvL5++PI5qOyfOKNlYLr3ZrKqJkvMuuiS/yyJ5Jvw4tPM4vvz5G3OtKB726MflGoukL49DXx6H&#10;dl4+64xx6MvLpy+Po9rOiUTJxnLpDQAAAECdRAkAAABAJlECAAAAkEmUAAAAAGQSJQAAAACZRAkA&#10;AABAJlECAAAAkEmUAAAAAGQSJQAAAACZRAkAAABAJlECAAAAkEmUAAAAAGQSJQAAAACZRAkAAABA&#10;JlECAAAAkEmUAAAAAGQSJQAAAACZRAkAAABAJlECAAAAkEmUAAAAAGQSJQAAAACZRAkAAABAJlEC&#10;AAAAkEmUAAAAAGQSJQAAAACZRAkAAABAJlECAAAAkEmUAAAAAGQSJQAAAACZRAkAAABAJlECAAAA&#10;kEmUAAAAAGQSJQAAAACZRAkAAABAJlECAAAAkEmUAAAAAGQSJQAAAACZRAkAAABAtoqJkmNSHFcJ&#10;AAAAgIlVSJScmOLcFNek2JPi+hRXVSLe+0KK16Q4LAUAAACworZzouTUFLen+GCK16c4NkWbR6Y4&#10;P8XnU0RiBQAAAFhB2zlR8tMpDplWe4vhI7Fy0uQVAAAAsFJW6R4l16Z4c4pnp3h6jpenuCJF3XtS&#10;HDWtAgAAAKtiFRIlu1M8IcWTU5yZ4kMprs7x9hQnpHhRirpX5RIAAABYEds5UfLRFJEgOS3FDfFG&#10;h8tSxNkmVbtyCQAAAKyI7ZwouSDFrARJ1TtzWeXxwQAAALBCVukeJbPclEsAAABgRUmUAAAAAGQS&#10;JQAAAACZRMk9mh4H/NlcAgAAACtAouQez8xl6YspbptWAQAAgFUgUXKPV+ey9N5cAgAAACtComTq&#10;1BSPnFbXND0uGAAAANjGJEqm9yY5b1pdc0YKjwsGAACAFbOZEyXHpDhuQMwrLrE5ZFqdiHuTOJsE&#10;AAAAVtB+udyTy1C+t9EuT3H8tNrLPNN9SYpd0+rEHSl2prhh8mo+905xxLQ63Mknn3zzpZdeWuza&#10;tat49WvPzO+ySN/9zreL73z7W5P6fe93/+I+973fpM5iaedxfPOuWG1NPeDAas6XRdGXx6Evj0M7&#10;L591xjj05eXTl8dRbefk7B07dpyV64xvLS+yyomSuC/J26bVNS9Kcdm0OrdrUhw7rc7vxBNPLM4/&#10;//z8CgAAgG1OomRjreVFVvUeJSelWEaSJFyd4pZ544ADDkhFUZQlAAAAMJ7NfEZJJDMePq32ckEu&#10;Z4l7n1w/ra7ZneK0aXVj7dq1a8/u3bsnl9684exz87ss0re+cVfxrW/ePanf/wEHFPd/4IGTOoul&#10;ncdx+998NdeK4tAHPTTXWCR9eRz68ji08/JZZ4xDX14+fXkc1XZOnFGysbbEpTfLEEmSK1NUL2Tc&#10;NEmSUE2UnHdR3EKFRbvr9luLO2+7dVI/6LDDiwMPPXxSZ7G08zi+/Pkbc60oHvbox+Uai6Qvj0Nf&#10;Hod2Xj7rjHHoy8unL4+j2s6JRMnGWslLbzZ9kgQAAADYWKuSKJEkAQAAAGZahUSJJAkAAADQy3ZP&#10;lDQlSd6cQpIEAAAA2Md2TpScmKKeJIlHAJ85rQIAAADsbbsmSuJMkg+mqCdJLptWAQAAAPa1XRMl&#10;B+SydEeKF6e4fI44KQUAAACwAlbhZq4hziw5fs54eAoAAABgBaxKogQAAABgpu2aKLk7xRULii+l&#10;AAAAAFbAdk2U3JDihAWFG8ACAADAinDpDQAAAEAmUQIAAACQSZQAAAAAZBIlAAAAAJlECQAAAEAm&#10;UQIAAACQSZQAAAAAZBIlAAAAAJlECQAAAEAmUQIAAACQSZQAAAAAZBIlAAAAAJlECQAAAEAmUQIA&#10;AACQSZQAAAAAZBIlAAAAAJlECQAAAEAmUQIAAACQSZQAAAAAZBIlAAAAAJlECQAAAEAmUQIAAACQ&#10;SZQAAAAAZBIlAAAAAJlECQAAAEAmUQIAAACQSZQAAAAAZBIlAAAAAJlECQAAAEAmUQIAAACQSZQA&#10;AAAAZBIlAAAAAJlECQAAAEAmUQIAAACQSZQAAAAAZBIlAAAAAJlECQAAAEAmUQIAAACQSZQAAAAA&#10;ZBIlAAAAAJlECQAAAEAmUQIAAACQSZQAAAAAZBIlAAAAANl+udyTy1C+x3zuneKIaXW4k08++eZL&#10;L7202LVrV/Hq156Z32WRvvudbxff+fa3JvX73u/+xX3ue79JncXSzuP45l135FpRPODAQ3KNRdKX&#10;x6Evj0M7L591xjj05eXTl8dRbefk7B07dpyV64xvLS8iUbJ416Q4dlqd34knnlicf/75+RUAAADb&#10;nETJxlrLi7j0ZvGuTnHLvHHAAQekoijKEgAAABiPM0o2mV27du3ZvXv35NKbN5x9bn6XRfrWN+4q&#10;vvXNuyf1+z/ggOL+DzxwUmextPM4bv+br+ZaURz6oIfmGoukL49DXx6Hdl4+64xx6MvLpy+Po9rO&#10;iTNKNpZLbzaraqLkvIsuye+ySHfdfmtx5223TuoHHXZ4ceChh0/qLJZ2HseXP39jrhXFwx79uFxj&#10;kfTlcejL49DOy2edMQ59efn05XFU2zmRKNlYLr0BAAAAqJMoAQAAAMgkSgAAAAAyiRIAAACATKIE&#10;AAAAIJMoAQAAAMgkSgAAAAAyiRIAAACATKIEAAAAIJMoAQAAAMgkSgAAAAAyiRIAAACATKIEAAAA&#10;IJMoAQAAAMgkSgAAAAAyiRIAAACATKIEAAAAIJMoAQAAAMgkSgAAAAAyiRIAAACATKIEAAAAIJMo&#10;AQAAAMgkSgAAAAAyiRIAAACATKIEAAAAIJMoAQAAAMgkSgAAAAAyiRIAAACATKIEAAAAIJMoAQAA&#10;AMgkSgAAAAAyiRIAAACATKIEAAAAIJMoAQAAAMgkSgAAAAAyiRIAAACATKIEAAAAIJMoAQAAAMgk&#10;SqYOS3FcJY5JAQAAAKwYiZKpc1JcVYnzUwAAAAArRqKkKC5JsWtaBQAAAFbZqidKTkohSQIAAABM&#10;rHKiJJIk75lWAQAAAFY3URI3a41Lbkp35BIAAABYYauYKIkkyZUpDpm8KoprU5w8rQIAAACrbNUS&#10;JfEY4PelKJMkcSbJS1PcNXkFAAAArLRVSpREkuTyFI+cvJomSXamuGHyCgAAAFh5q5Qo+e0Ux06r&#10;E6elkCQBAAAA1qxKoiRu3PrCaXXiRSkum1YBAAAAplYhUfKaFLum1YndKSRJAAAAgH1s90TJSSnO&#10;n1YnIkkSl9wAAAAA7GM7J0qOS/GeaXUiHgP8a9MqAAAAwL62a6LkmBT/aVqdiCTJCSlum7wCAAAA&#10;aLAdEyVHpbgyxSGTV9PHAL80hSQJAAAA0GkzJ0rirJC4fKZvlN6copok2ZnCY4ABAACAmfbL5Z5c&#10;hvK9jXZ5iuOn1V7K6a5+LhIln5hWOx2W4thpdaL+uXen6PuknHunOGJaHe7kk0+++dJLLy127dpV&#10;vPq1Z+Z3WaTvfufbxXe+/a1J/b73u39xn/veb1JnsbTzOL55V6yuph5wYJkjZpH05XHoy+PQzstn&#10;nTEOfXn59OVxVNs5OXvHjh1n5TrjW8uLbPdEyaKckeKCaXWma1JUky5zOfHEE4vzz68+sAcAAIBt&#10;TKJkY63lRbb744E3wtUpbpk3DjjggFQURVkCAAAA49nMZ5SclOLh02ov5Rkf56Z40rTa2yIvvVmX&#10;Xbt27dm9e/fk0ps3nB2zwqJ96xt3Fd/65t2T+v0fcEBx/wceOKmzWNp5HLf/zVdzrSgOfdBDc41F&#10;0pfHoS+PQzsvn3XGOPTl5dOXx1Ft58QZJRtrS1x6M6a4GexV0+rEFSniccKjqyZKzrvokvwui3TX&#10;7bcWd95266R+0GGHFwceevikzmJp53F8+fM35lpRPOzRj8s1FklfHoe+PA7tvHzWGePQl5dPXx5H&#10;tZ0TiZKN5dIbAAAAgDqJEgAAAIBMogQAAAAgkygBAAAAyCRKAAAAADKJEgAAAIBMogQAAAAgkygB&#10;AAAAyCRKAAAAADKJkqm7U1xRietSAAAAACtGomTqhhQnVOLMFAAAAMCKkSgBAAAAyCRKAAAAADKJ&#10;EgAAAIBMogQAAAAgkygBAAAAyCRKAAAAADKJEgAAAIBMogQAAAAgkygBAAAAyCRKAAAAADKJEgAA&#10;AIBMogQAAAAgkygBAAAAyCRKAAAAADKJEgAAAIBMogQAAAAgkygBAACg03N/8oS9Ytluv/224hd/&#10;/qS9vvOcN56Z/7pYN/7lDXt9T8T7/vCy/FdW0X653JPLUL7HBti1a9ee3bt3R1mcd9El+V0W6a7b&#10;by3uvO3WSf2gww4vDjz08EmdxdLO4/jy52/MtaJ42KMfl2sskr48Dn15HNp5+awzxrGRfTkOoP/g&#10;99+dXy3H+z5w+aSMxMD1n7xuUg9PeOKTil87+9z8am/16eoato96X374Qx40qZe+/u3qIeTivfKX&#10;Tyve+Y7d+VVR/PCTjp20y6GHHpbfWaxov5f8wovyq6nLP3pV8ZSnHpdfLUe1nZOzd+zYcVauM761&#10;Ti1RsslIlCyfHZhxaOdxOOhZPn15HPryOLTz8llnjGMj+/JbLrygeOOZZ+RXy1EmIeLMhj/9yBWT&#10;evgnzzx+LYlSV5+urmH7qPflMRMl7/qdtxen/9LL86uiOPiQQ4r/+vFriyMfcVR+ZzmavveTn/n8&#10;0pIzodrOiUTJxlrr1C69AQAAYFOIy2CqyYrwJ1dcufQkSTjlpacWL3nZrvyqKL5+xx3Fq37lX+VX&#10;rBKJEgAAgJ6OeNjDJ2drzIq4VKQqzk5oGq4pVln9bJ2L3vq24nGPPya/Wr4zzzpnr2X3x//hvcWH&#10;L/9QfsWqcOnNJuPSm+VzSuw4tPM4nEa/fPryOPTlcWjn5bPOGMdW6Mt//vGrixOe8fT8ar5LYeLs&#10;im984+78qige+MADWpMGt9x8U/G///pr+VX3sH3U+/IYl97U7xMyT5stQrT7cT/yhPxquZfgVNs5&#10;cenNxnLpDQAAwGYWiY64mWgZXYmPuDSl77CbUTzl5pW/clp+NXXhxRvzj+Nou7PPPT+/ml6C8/vv&#10;emd+xSqQKAEAAGBDRSIiEhKlV57x+lHuS9Lm5095yeRMktJFv/kbk2QOq0GiBAAAgA0ViYhSJCj+&#10;1a+8Ir/aGHGZzemvem1+5aySVSNRAgAAsAnFPTviEcFlxOtS3Eej+rd6nPPGM/OQs8XNSuPxwtXP&#10;X/Abby6uuuqqPMRyxXxVzyZ57vNPmvt+IE3z8os/f9LkvaE3ZW06q4TVIFECAACwCX3ly18q/vQj&#10;V6xFvC7FTV6rf6vH9Z+8Lg/ZLhIHP/wPH1W84KeePXnaTPXzb734LcVpp51WPO1pTyt2X/LW/Inl&#10;eOtbLsy1qXhM71CRCDnywYc2zks8uSbei78dfL/9ilf+8mmTm+3OEsmaSNqUIpnjCTirQaIEAABg&#10;xcQZJ5E4uPmmL+Z3mt11113FeW86J79avHhaz6euuza/KiaP5h1yI9q4b0icNRKJkOpZKV3e+Y7d&#10;xb857035Vbd60uaKD/1JrrGdSZQAAABsMX//wQ+ZPJmlGn1FkuTC89+cX90jLjOJR/JGPP6Yex6P&#10;u0zXXfOJXJv6qZ95fq71c+5ZvzY5a6TqEUc9cnIz2LJdfub5L9zrEpohImkT4yu97z/cc/kT25dE&#10;CQAAwBYTT4T5lVe+Zq/oIy45qSdJIjFy+UevKm7569uL933g8kn8yX++ovj0pz9dXHLJJcWP/+Od&#10;ecjF+/jVf5ZrUzEtfcV9WuLskFIkQ2I+PvU/vlD82tnnrrXL7/7+ZZN5+8P3f3DQ+EvP+KfPyrXp&#10;5TfxvWxvEiUAAAArYtdLX5xrUy952a5JYuQpTz0uv7O3pz/96cXv/8HyzqKIS29KkegYctnN//O+&#10;P8y1qQvfcknrfIRnnXDiZF4veuvbioMOPji/O9tTj/uxXJv6n5/7bK6xXUmUAAAArIB4ukz1niRx&#10;ScmZZy3v/iN9VC+bedKxP5Jr/dRvWPvQI47ItW5x35HffMtv51ez/d9HPybXpqo31WV7kigBAABY&#10;AR/8wPtzbeoNZ71p7sfwLsMTnvikXFu+IfNdP8vlhus/mWtsVxIlAAAAKyAek1u1858+M9c2Rv0R&#10;vQceeFCu9VO/fOYdu5f3GOPqDV3v/PrXc43tSqIEAABgm6veCyTEgf9mOpskHPGwh+daP8/+yZ/K&#10;talIBMWjgj98+YfyO4tz1CMflWusAokSAACAbe5///XXcm1qMx74973HSCnOiKk/9jfuefKCn3p2&#10;ceSDD50kTd5y4QWTM1duv/22PATMJlECAADAlhNnxPzJFVfukywJ8RjfSJq88cwzihOe8fTiqIf8&#10;4CRxEje0hVkkSgAAANiS4karkSz5J888Pr/TLhInL/mFF00SJs4woYtECQAAABvuL/77x3NtmEiW&#10;vO8DlxdXf+L64uxzz5+ZNImEyb/8Fz+XX8G+JEoAAAC2uQc+8IBcm7rpi1/ItY1Tn6b1ioTJr7zy&#10;NZOkyde/vWeSOLnorW8rfub5L8xD3COSJfWn7nSJ4VkdEiUAAADbXCQRqm6+6Yv7PAlnbPVp+tL/&#10;uiXXFiPGf8pLTy1+9/cvmyRN6vcy6XsGS/0ynSc88Um5xnYlUQIAALAC6pekXPmnH8m1jROPKS59&#10;8rprcm3xImnyxnPOy6+m/uy/fjTXuv3V5z6ba1MHHnhQrrFdSZQAAACsgOf885/Otamzf+11vW5q&#10;uvuSt+ba4lUfU/yp665d6k1WH/MPH5trw9TPPPnRf/TUXGO7kigBAABYAf/8Z5631+Un8QjdeAJM&#10;2yU4V111VXHiiScW573pnPzO4v3YP35Grk1d+4m/yLXZznnjmYMSK3fddVeuTdW/u039zJMfOvox&#10;ucZ2tV8u9+QylO8xn3unOGJaHe7kk0+++dJLLy127dpVvPq1Z+Z3WaTvfufbxXe+/a1J/b73u39x&#10;n/veb1JnsbTzOL551x25VhQPOHDv625ZDH15HPryOLTz8llnjGMr9OVrr/lE8YLn/Ux+lQ7Kf/zH&#10;i3f/3r/Pr/p5+9suKc4/7835VVGc8brXF6e+/LT8al9H/YN7DkPavq8+ztJzfvKfFY993OMm9a98&#10;5SvFVf/tvxZf+tKXJq+b3PS/vpJr61Nvp5/7+V8oznnTvtPXJOb3oIMOKn49Df+T/+yf53fbvfgX&#10;fq74s//23/KrovjDP/rj4tgn/0h+1eyOO+4onvSEHflVUex4/OOL//iBD+VX61ddZyRn79ix46xc&#10;Z3xreRGJksWLC+uOnVbnF5nb888/P78CAAC2kk9+8pPFv/gX/yK/KoqnPe1pxdve9rb8qp/f/d3f&#10;LS666KL8qihOP/304hd/8Rfzq32lg+xc6/6+k046qfjMZz6TX80W4/rYxz6WX019+tOfzrX1i/GX&#10;Z3sceOCBxQc/+MHi4IMPnrzuUp3f+NxP/MRPFD/+4z8+eb/8/P/8n/+zuOmmm4p/9+/+3V7z/NjH&#10;Pra47LLL8qt2//k//+fiNa95TX41exmsk0TJxlrLi7j0ZvHiGVNxu+a54oADpo/IKksAAIBFigRK&#10;JCf6+Jf/8l8OTvAMFQmOUiRM/vt//+/5VX/xufe+973FaaedVjz96U+fJEsinve8500SHdUkSSRV&#10;zj777PyqWyRYqp71rGflGtuZM0o2mV27du3ZvXv35NKbN5x9bn6XRfrWN+4qvvXNuyf1+z/ggOL+&#10;DzxwUmextPM4bv+br+ZaURz6oIfmGoukL49DXx6Hdl4+64xxbIW+/Im/+PPip3/yxPyqKP7xzmcU&#10;//69f5Rf9XPJWy8uzv31e04wOPNfn1Wc9ku/nF/t66GHH5pr/b7vP/4/f1y8ffdvFzdc/6n8ztRB&#10;Bx9cPOfZzylOPvnniiOOOGLSlx911JH5r1NfvfX2XFu///GZG4tn7vyx/KoojnnCDxcf+vCf5lft&#10;XveaVxX/8f1/XNz59a/nd2aLce/+/72z+Af/YO/5abKIZThLdZ2ROKNkY7n0ZrOqJkrOu+iS/C6L&#10;dNfttxZ33nbrpH7QYYcXBx56+KTOYmnncXz58zfmWlE87NHT64pZLH15HPryOLTz8llnjGMr9OW4&#10;yWj1sbIPfOABk0fUDhE3Wf3ff/21/Koo/v6DH1Ic+Yij8qu9xfcd9ZAfzK+mjwJ+3wcuz6+6Vae1&#10;nM56X/4fn/urSb30lKcel2uLETeV/dOPXJFfFcXlH72q13fEtF/5Xz5SfPAD7y8++l8+PLlBbZNo&#10;j5/9+RcXz33BSfmd2eadpiGq7ZxIlGwsl94AAAAsy6GHHjY5qC5jaJIkRFKkOo62JEmoJmWGqk5r&#10;23RWpyNi0V79ujfk2tSul74417rFtEfy43d//7Lilr++vbjpa387SWiUcfUnri++/u09k6TRkCTJ&#10;n3/86r2SJJFoWcZ8szlJlAAAAGxxX/3K3k+h6UqqbEaRhPiZ578wvyqKm2/6YvGu33l7ftXfIhJU&#10;4XWvPj3XpuqJHLY3iRIAAIAtLC4/edNZex/IP/W4e+75sVX8619/c3HwIfc87vnsX3vd5PKjsb3l&#10;wguKT113bX5VTBI4ziZZLRIlAAAAW0QcxJfJg0iQfPjyD03upRFnYJQi2bDznz4zv9o64iyYN55z&#10;Xn5VTO43csrJ95xlMoa45OaNZ56RX03b8jff8tv5FatCogQAAGCLiIP4JzzmkcXB99tvcvPWF/zU&#10;s/c6+yG8412XTi5B2YpOeempk/uBlGLeXvnLp+VXyxUJqJOe+8/yq6mt3JbMT6IEAABgm3jn772n&#10;eNYJ9zzSdiu68OJL9roE553v2D05k2aZ4uycOHul+tScl7xs15ZvS+YjUQIAALCFRVIhDuqv/+wX&#10;Bz3ZZbOKS3Aue99/yq+m4kya9/3hZfnVYkWSJC5fqp6Z88NPOrY486xz8itWjUQJAADAFhGPuq0/&#10;/jYeixtnYWy1J910iZunxrxV5/WhRxyR/7pYd915Z3Hev7lor++Kxwm75GZ1SZQAAABsIYt4/O1W&#10;EPNWndeIZYgEU/17JElWm0QJAAAAQCZRAgAAAJBJlAAAAABkEiUAAAAAmUQJAAAAQCZRAgAAAJBJ&#10;lAAAAABkEiUAAAAAmUQJAAAAQCZRAgAAAJBJlAAAAABkEiUAAAAAmUQJAAAAQCZRAgAAAJBJlAAA&#10;AABkEiUAAAAAmUQJAAAAQCZRAgAAAJBJlAAAAABkEiUAAAAAmUQJAAAAQCZRAgAAAJBJlAAAAABk&#10;EiUAAAAAmUQJAAAAQCZRAgAAAJBJlAAAAABkEiUAAAAAmUQJAAAAQCZRUhSHpTiuFgAAAMAKWtVE&#10;SSRDLknxhRR/m+KqWuxJcWoKAAAAYIWsWqLkmBSXp4hkyK4Uj0zR5qBcAgAAACtilRIlcYbI9SmO&#10;n7wCAAAAqFmVRMm5Kd42re5ld4qXp3h6JV6U4s0pvpQCAAAAWCGrkCg5KcXrp9U1kSD5wRSnpXh7&#10;iqsrcVmKM3MJAAAArJDtniiJJ9rETVur4oyRSJDcNnkFAAAAkG33RMk5KQ6ZVifOSOFMEQAAAKDR&#10;dk6UHJUinmxT+mKKC6ZVAAAAgH1t50TJM3NZ+je5BAAAAGi0nRMlL81l6Y9yCQAAANBouyZK4iau&#10;x06rE9emqN+89ZgUx+WIOgAAALDitmui5DG5LF2TyxNTxM1c96S4PsVVOaIe78XfInECAAAArKDt&#10;mih5ai5Lh6a4PMUHU7ww3mgRf4vESTxSOM5KAQAAAFbIdr5HSVUkQI6fVnuJp+VEYgUAAABYIds1&#10;UfKMXNbFI4LfnOLZKZ6e40X5vTtSVMU9Ts6dVgEAAIBVsJkTJdWbrfaJLpEgieTIo1KcmeJDKa7O&#10;EfclifciMRI3fa16fYqjplUAAABgu9svl3Ej01L53kaLS1+GXC5Tne76Z1+e4u3TaqdIikSy5JDJ&#10;q6kzUlwwrfZy7xRHTKvDnXzyyTdfeumlxa5du4pXvzbyNyzad7/z7eI73/7WpH7f+92/uM997zep&#10;s1jaeRzfvOuek+EecGB11cWi6Mvj0JfHoZ2XzzpjHPry8unL46i2c3L2jh07zsp1xreWF1mVRElc&#10;YhNnj/QRl9vEmSSlK1KcMK32Ek/YqT6aeC4nnnhicf755+dXAAAAbGO3pHjLjh07fmv6kg2wlhdZ&#10;lZu5HpjLPv5zLktDkjUhEjLRyeeNr/3AD/zA3x1//NCvBQAAYCvasWPHIyRJNo/NfEbJSSkePq32&#10;Ur08Ju47Un0M8JDLZ+LeKNdPq2tGbZMbb7zxCd/73veekF8CAACwjR1zzDHvzlU2TjUvMhFvlLEd&#10;vCZFdZ7i9RDVz0YAAAAA29daDmC7XnpzZy5LT8xlH7OeoAMAAABsU9s1UfLnuSw9K5fziEcLAwAA&#10;ACtguyZKbkhxzzPDpo/7PXFanekncln6cC4BAACAFbEd78cRj/mtzlc8MniWw1J8IUX1c30TLAAA&#10;AMDWVM0DTOzzxjZwVIrqfEXMuqnrJSmqw0fSBAAAANjeqrmAiX3e2CbqZ5VERDIkzhypiqRKPFK4&#10;PqyzSQAAAGD7q+YCJvZ5Y5uIhMg1KarzV0a8H5fjtP09kiwAAADA9lfNB0zs88Y20pUsaQtJEgAA&#10;AFgd1ZzAxD5vbDORLIn7k9yeojqv9Yh7khyXAgAAAFgda7mB/SYvpy9K5XvbUSRMnpliR4onxRvZ&#10;R1NckSIeKwwAAACslrW8yKolSgAAAADq1vIi++cSAAAAYOVJlAAAAABkEiUAAAAAmUQJAAAAQCZR&#10;AgAAAJBJlAAAAABkEiUAAAAAmUQJAAAAQCZRAgAAAJBJlAAAAABkEiUAAAAAmUQJAAAAQCZRAgAA&#10;AJBJlAAAAABkEiUAAAAAmUQJAAAAQCZRAgAAAJBJlAAAAABkEiUAAAAAmUQJAAAAQCZRAgAAAJBJ&#10;lAAAAABkEiUAAAAAmUQJAAAAQCZRAgAAAJBJlAAAAABkEiUAAAAAmUQJAAAAQCZRAgAAAJBJlAAA&#10;AABkEiUAAAAAmUQJAAAAQCZRAgAAAJBJlAAAAABkEiUAAAAAmUQJAAAAQCZRAgAAAJBJlAAAAABk&#10;EiUAAAAAmUQJAAAAQCZRAgAAAJBJlAAAAABkEiUAAAAAmUQJAAAAQCZRAgAAAJBJlAAAAABkEiUA&#10;AAAAmUQJAAAAQCZRAgAAAJBJlAAAAABkEiUAAAAAmUQJAAAAQCZRAgAAAJDtl8s9uQzvziUAAADA&#10;KnhxLhsTJQAAAAAryaU3AAAAAFl5RsnaKSY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JvHfrncjI5J&#10;ccC0upe7U9wwrQIAUDF0/+mwFI+ZVvfxtRQ3TasAsDo2c6Lk8hTHT6t7uSLFCdMqLFTXzuLVuSy1&#10;7YjaqQS2gqNSPGRa3Yt/Rmx9Q/efjktx1bS6jzNSXDCtzkU/A2BLGpoo6TqQbFI/uBxCooSxde0s&#10;1n8rbf1zvTuVSELBGF6T4vxpdS+2sZtHbJOafDbFbdNqo82UKNHPAFgJsTHdM0fERvvcFHEA1Fd8&#10;pm1csAxd/buurX/GTiHro21h+eL31PQ7s43dPJqWT0RbAqU0dP+pa9u33vWufgbAlrR/Lpct/rPx&#10;+hTXp4iN45CECQAAAMAoxkqUVEXSJBIms/5LcV2KODWzHvE+AAD7Grr/FPcLaRo+4kspAIAZ5r30&#10;pi0uSQGbhUtvNgdtC8vnkojNr2n5RMy69GYz0c8A2JIWeUbJtSmq/4X4YopZdqU4dVoFAAAA2FhD&#10;n3oT/8VouzP601PUn3ITj4V7XorXpjgk3mjxhBT1x8St58kXTU/nWcSj6OqPuauOs+0/PPU2GfII&#10;2uqwXXe5b2qrWXfFrxoyTdU26PMd1eHX8xSkPpoeQzjkSSld/XtZT72p95tlt1FVvd8M+e4hv8/q&#10;sF19pmyLi1IcO63uZXeKP5hW99KnH9bbedZnhsxfddzzLL9FrK+WsTzCvOur9a5v6/PTZxmHpnVA&#10;aJqe6rBD1hNt2pbBrLYY0sZ19c8OmY/4T3/fp5EM6V+h73IYMu/VcfbpD9Xh5/ldVo25nq62Sdv2&#10;6OUpPjOt7qWcrj7Lq6vtq/r2qbbf05B+1mVIXx/Sr0r1ZVyq97Uhv4W2Yatm9aW+09Wk/jucZ1lW&#10;jbEeBdiyYoXddAplRNvKPMTG4vYUTZ+LaDoFc8jp9yemiKfqtH2mGtekGPoEnvjOL6RoGl/MV1xC&#10;1PS3iLquNizFMJelqP6tbN/YKMVZOPH3tmkqI6YthjspRew4tOkzTdHGTd8X449pqovvbBo+2qpr&#10;WvqKccR3xPhimda/px7RN6Ldmqa11KcdSkP6Z1V8f/S/rmUX8xPztmjRZtEGXe0V0xXT19VOYdb8&#10;x3dFvel339Zn6sP1jfK3UVW2c9e8xrS19YtZ8xfDt/3u4/2u9lvG+moZyyP0+U3EME3fH32p7xmD&#10;fftmzEMM2yb+3vTZmL5S27opvrupL/UV018fZxld09z2uZieJjGN0cealmUZ5Xq/S5+2Ks3qX3V9&#10;x92nf23EtifGu1Hr6a42mRWlPsur7/e0LeNQrlea2inei79FO9b/FtHUz+qifWM5t/X1eL/s69Vl&#10;26df1TUNGxHjqprVtk1t0vVbjf7dJtb7TZ+JaOvLZZs1fSYipmXWNiqmv+mz1WXW9jtb73oUYMvq&#10;2vjMWjF2rfAj6ivtPhv6UtNwfSI24F1imrt23PtE3awNeNsGqmzftr/PitigtR1sdU1TbIy7NroR&#10;seEtxx3LsW3ZlRHT0raR76trmrsiprVt53bWsqka0j9LbTuMbdG1zIaKnbGunbWm6JqXrvnv813V&#10;PlNqGq5PlL+N0ry/kaqu+es6IC6jaf5KTcP3ia711TKWR1jvuiEidsq7xO9x1vRVI4Zt+w23Lfto&#10;n5i/PuvztnHPEuu+pvFFdB0MtS27epKpb3tXI+a3rR92tVVdV/9q0nfcm3Hbs5Hr6TDvti2i1Gd5&#10;9f2etmUc8xzz3vSZPtHUz0rxexk67mpf6Jq3Nk3DRsS4qrraNr6/aR0Tn2mbn671etvvKH4XdfMs&#10;j7bv7vr9ts1jPeZdjwJsWV0bn/rGpEnbyjeivjHus6EvNQ3XN9p24mNnasjOe1vUdbVh105h2b5d&#10;bTgrqjsSVV3T1HfDW+6Q922zpg39EF3T3CeaNuJd46wb0j+jL/XZsWiKaM+u//z0EfPaNO4+0fb7&#10;aJv/IfMZfauqaZg+Uf42Qkxv0zB9oqpt/oasE2L+mg7KmobtG2Muj9D1mxgy7rad5vUsr6bkQ9v6&#10;MeZtyLKb9zfX1iZd25mm4SOq07DedUjTer+traIv1Q1Z34W+495M256NXk+X1rNtK/VZXn2/p2kZ&#10;D2nvtmjqZ2E926tyW9A1b22aho0ox1lqa9t4v61N4m9tCbim9W6prT/W16frabOmZEnb73es9SjA&#10;pjD244H/KJdNnpHLRbgjRXlT2bjJbJe4oWx9Qxj+fYqu+6oswwtzOVT1Rrox721ifpquFe7yyFzO&#10;EveUiMc+922zmNdFb0TjBsJlO8y6mXAcuDQdxC7DOSma7rkRymXXNr3Rnm0HWX3EweR7ptVGs/pN&#10;/D66/uNV1zafTaJvVXf4Zk1LdflWI66bDvEf+JjeNuXws9YJXYasE2L+XjKtdlrE+qrNepbHLEPG&#10;/aZcVsV3tS2vcll3tcelKfr+hmPehiy7V+VyqN/JZV1buz4zl3XvTVG91j8OtNrae1ZbxXxfmWKr&#10;HbSMve3ZyPV0VazPyvVBm3J66jFE9XsiuvYd6qKfD/k99RW/k67tVXVdOWR6xxD3LOtqkz/MZV30&#10;86ZEZvTRpv4Y811N9sVn2/petb3avD5F323KWOtRgC2pK0vfd0Xb9l+iyFJXtWXtm/67Uf4tPtN2&#10;inNsgNsy4fWNTNd8lhGZ/vi+Wf+Bqusz7pjOGHc1yg1pmemPYaLetMMX73WdnVL/TJ9pKqej6W/1&#10;KKd/VtvUTy0fojrNsfyadjTiIKrtPyMR9YOXrnaoa2uLev9sG2csn/pBXgzb1kfjb/No+73Fsql+&#10;f9SjHZuGjaj3mVl9oW8faNrB69u2dW3zGt/RdEAd64rqd1X1nb8+w9WVf4vPLmJ9FfpO79Dl0fWb&#10;KCPGGeNum94yqn0olkfT8DGu+m85Ptc23fU+0fV7LyOmdVZ7df2Xt0vMV9P4Ipp+w23r6eq6KepN&#10;w0Q0rcP69pu2toq2qWtrr7bfZN9x9+lffZZXGX37eX3b0zYdY62n2zR9R8Ss7xm6vELfz3T1xzLK&#10;Zda2To6Iv1e1rRMi4v16Xw/xXvUzZbu0Lc+INk3DRtTbuq2dqlGuE8so/9nQdz0W2i7xrP+Om6Yn&#10;2qS+bYn2jc/Wh42IcVS1/X6rUc5b09/KmHc9CrAldW18Zm24S10r1qq24Zo2KLEz0+f721b+9Y1E&#10;V5Ih/jYk0VDXNWxsxJoO+KtixyDmo77zVte101Fvq65pig189bti+trGG1Gfthi+abiIpmXZV4w3&#10;2qu+LJr07UtDlmPfcTYNFzsPbcsvPl8fPmLIWR2lrh3atnbrSjZUtc1/0w5tV5+p//ZC37ata/pM&#10;xKzfSiz3+F1XtU1D7OjWfz8x/rYd0Ij68IteX4VlLY+u30TTurBvO7TNW0xbk7bpiOVR1TbeiPhb&#10;tS9EveuAel5t24+m33DbcqhOZ9/fZKnv734R/SvG0aTvuLv615jbnqb5W+96Oto65q9vNH1X03dE&#10;xPBdhi6v0Pczbf0xor4MQltb1ftCtF3TcBFt64UQ31f+jst2ibI+jjLaNA0bUW/rtnaKdonfXluf&#10;CW3Jj/p6LLStR6oJkLb5bPsnVExbn3VO2zKLqC/javs3BcDK6Nr41Dcmbdo2MhFV82zou8T0tW2k&#10;YgNX1bYhadqYha52qRsy7LzKHbS2jVf9wGnoNLXt0NR3fEqLXpZ9xQY85q3t4K1+oDGkHfrMUyyH&#10;pmHis/FdTdHWR9vatkvbjlbbAVZoO8iK30TV0GU6pM8MHXep6TMRTQf0swydhq4d0Hn6eVdfqK+v&#10;wrKWR0xH03ARTaIdmoaNiHGVmg62ov3K30FT1Icvoyrmt2mYpn4W4qCjafiIebX9hurLre27o7+W&#10;ug72u/p0U/tGVA+ghrTV0P7Vd9x9l2tpGdueZa2n29qgLWK8dU3DRTQNW9Vnvuv6fKarP8ayadK3&#10;L7T12a7tVSnWO/G7KRMq0T5N44po0zRsRL2t52nbUltfi6j+ntvWo/XtcNu+TayDYrqbom2/MP5W&#10;6rvMSstYjwJsuLHvUTKGWGHHBjtW6NUN71Up3paiSfVa6NjQtl2DeWEuN4vYsMYOW+wgVDfecR11&#10;zG/b9dYPz+W87sxlX23P1V/UfWlipyJ2DGKnIdqhPGD92xTRDm33Qeg60FiEH8llXVzLHNPVFG19&#10;tG1cXdqW/w25bPLZXNbFb2I97dXWZ6ItFqXtmvW4J0H8JmJ9EL+V2Ams7hQuwm0pqge4VU/MZZP1&#10;rq/mtazlEe3Q5qm5jH7UNA/Rx+q/h2q06fpv8yx35bLJvH3kI7msq9+L4Gm5rPu9XIbH5LIu+nrb&#10;ejW03a9kPW21GSxj27PR6+mtpK0/hnfmch5t64TwJ7nsEuud2Afo2rZtBtEf236b1fsV/Wgu63bn&#10;svSsXNbFfV6a+m1E237BY3M5j2WsRwE23HZJlMSBchz8xAHyB1PEzaliJ2eeA4oDctnkE7ncaLHh&#10;iQOrOPiLHbY4EFzkAeei3ZLLRYudq0iOREIkdgwiIRLtMORmY8u03oRU1Tzz1Nb/P5PLJl07mg/J&#10;5TxuzOUytSUqStEe8VuJGxrHDmOsL6L/LCph1tbPD85laZHrq3ktc3m0HQiU1tOPmnSts2dpSwyu&#10;Rxy0xc1YmzwllyH6Yl0kQD40rU60rUNmbYs+mcu6RfX1raLPtmej19NbSVtbxb5IV+Julq51wl/k&#10;crtou+HzzlyG5+Syrn5D2EVuMw7K5TyWsR4F2HAbkShpO6CftXPdJg46ImkQBz/L3klZz47AosR/&#10;TeIgbzMnRsYQ/xmNPtP1lBM2j67/OC3Kr6VoO6ukSawvov9EPxrrP+1jrq+6LHN5dJ1Vstksa1qr&#10;Z4VUvTSX0d+aDnJmJftgM4qz4ZZlK61P+mh7+mMkTmP7EGI/ry6SUZv1jJnttowAJsZOlMRp5m0+&#10;nMuh4jG+bacSVsXB0LzJmM0iziTpenReqXwk3JCDxq0kdibicZd9DjSjHWIHYzMpl8/QoFvsrMW6&#10;YGhbRT8a6/Gpq7S+mke9z/eJ8vHQm0mcFdK0/o1lH+uv6pklVX0uM2Ac611PfylF09/bYjP2YxYv&#10;tlNtZ5zFJTeRRG3at2n7TJPYdjT1sa6I/gpAxdiJkl/OZZOP5XKI2KB0naHyohQ/mGK/FE9OcXqK&#10;9Siz/Rvll3LZ5M0pnpAi5vXQFCek2CyXCi3a81K0JUliZ+LZKaIdIqId3pFiM4nlEtM1NBblwFxu&#10;R3HWV7TV01PE9dx9k2TRn6rXiM/jyFzWlWeijb2+2orqfb5PbNb/sradHRL9rDyzpCr6avWymy4b&#10;vS1aBetdT8fyb/p7W2z2+2t0WWZ/3I6Xi70/l3Vxyc0LptV9DLkHTGw7mvpYVzibDaBmzERJXJPf&#10;dpAwZAexqmt8caARK/6hpwR+LZdN2m6wNZama9pDHGCdmWIr72gN8dO5rIsD4zhldZ6+tAxt94EY&#10;esO/2Amd59KQ+C9Rk8flsknXjdeuzuVmFG1U3aGOaT0txaNSRPIhEidnpOg6S6OtX/UR3990unQo&#10;75OwjPXVVtR1PfvQfr6ZbxTYdnbIi1M0nVXU9B/jj+eybtZZSW03yv5oLrnHRq+nt5K2sw7KM6Xm&#10;1bVt6bscou3XMw1jarvhc2xDmm7QGtutpku/27ZnQ2/MupXaDmA0YyRKYuUbN0yMa/LbdJ1pMo/1&#10;XC8bG6O2S1bOTrEZNyZfyeWqW9ZNY+fVdhO6OHuh+pjOLtHfyntaDHVdLuuen8smP5HLuq4Ew2YQ&#10;T2OIaWw6cI7kQ+yIX5AiEhJx9tWinZOi7SyntoRVaZnX929GsTza+tPrctlHbFfifk2bVSRsm85o&#10;akuY1W/UGLqSSm2XssY6o+07Fn0T35flsq7t7KrNaKPX01tJV398RS7n1bZOiMTiLHGgf32Krqfy&#10;lJoS2mOftRLrwPoTbEL0uaYkaNsNYNsuWX91ir77qtEefdsOYKUsMlESGew4SCkjVr7x2MvPp+i6&#10;4Wb8F23RZwC0bSD6ZtnbNj6xAYudoZi3mMfy0Z7/KcVGarqUItog/pu+Stru2t71eNZlatsZCuel&#10;6LpnT4h+Fr+fWf89btN2qm6Mr2lnMXY2236rYz4a++u5rGtK8EQ/L3/vsZMZB87zPsmmz82a4z/1&#10;sdyq67lYJ7S1WxwozzrTa73rq62orT/FWXNx9mGXaPdrUmyFGzn3va9AWz/pWoe0Je4jadckvmPe&#10;bW3bbzJuSBtnQpW/iUgsROJvKyyb0kavp7u0/dOmKaE9xsF+9NGm5F+Ip3dV+0K0S7zumzxqWydE&#10;0i/W6W3i++IeU1Vd93uJcUU/jWmMz8brtnlapiH3I2o7A6VtGx+/y99O0bZtCdFfYvn0ue8dAD3E&#10;hmXPAiN2dttW5HHw0fSZ6k50bIibhomob7DbxldGVXyuaZh5oq6rDWeJHdCmz8VjRssNf0Qkb+K9&#10;pmEj6gciQ6cpPt80bLRxk6HDzxI7Nk3ji4h5L9uh3GlvGi6i/v1D2qFP/wyxM9K1LGI88ZlymiPi&#10;dX26l9FW8bfyO7v6TNMZD33nvxTf0TR8RF1bf4mo/q7LaS7noWnY6u8i1gNd7RHDlNrmb2jEd5aW&#10;tb4Ky1oefYer6jstsf5vGi4i+lwMX7ZJRCzLpnFXtfWd+FybpuEj4jvXK5KPTeOuR8xbm1iHNH0m&#10;Itop+ktM66x+U+2LYUhbxfQ1DTs06uMe2r+GLt++w2/0erpNjK86/mqU27r4jZTrtVLb52Ka2/T9&#10;TFubDo2mtpq1Tqiuz5vWB/F+qWt5DonqOMM8bdumzzTGtqFL9IOmz0XE+OPv5ToiIupN28HqfLYt&#10;46ZlVmoaPqLefgDbVqzwmlaE80RXkiT02RjF5xe1Maxr+/6hUdfVhrMsagelvkEfOk1DN6LzbHS7&#10;LKof1r9/SDv06Z+l2DFpGnZIzNtW8Rvp2vmcFfH7ioO9uiHzH4a0bd+DyzJi3OvtE/Wd0bb5GxL1&#10;cW7E+mq9y2PIciv1nZZYzotoj6p51jVNw0fEvC9C/WC6KWadDbDedUgcGNUNaauuZM2QqI97aP8a&#10;unyHDL+R6+k2QxNUpZiOpr/Xf4NVfT+zqPVYU1vNSljNiupvtispPiTq64F52rZNn2mMftllvdv4&#10;MqrzOfR3FpqGj1jUehRgdGM/9aYUp7nGXbbjlNf1iM+fPK320nYaa5O4EeSQ4ccQ91gYcq+IzTb9&#10;ixL3mxhyn4mNboc4YI4n8WzEdMRvJH5r89xjJKZ3Z4qxbxIc39d2KvwyxOUR/2paXZho7/o4l7m+&#10;2opiOUf/mqdvbiWzLr+J+Z912VesQ+Km3fOI31Jsz9Yjpi9uhtxHzM+Yv99F2cj1dJs/SrHZfh+x&#10;Hvtn0+rCRT9b1Drh11L0XZYvz+XY+lx+03bZTancxve9zA+AnsZOlMSKPJ4+ETttsXJfhLjmOnYg&#10;Z20QY8dtyEFKbLAfnWLWjRjj7/PuwM4jNoizpinaItp5uz4eOMRTfvokS2IH6Dem1Q0V/TT6Uxxs&#10;DNkRj2un4zPrOdCJ31rcxHTId8fvJaZ37CRJKeZ3SDIsbjIYy3rIDna0bRwYxX/s+q6P4rc363r2&#10;mO62RPCy1ldbVfSv6JvRJkPuExDtF20Uj0Tf7GY91rPtRo11cSAf8ztr/V8q+/d6kySlSNTP+k3G&#10;OiaW52a7sXZfG7meblIeBPdd5mOJf1bEPsasNor+Eu0yxDzrhLL9qzebjbaLpEvXOGJ7Eb+pt09e&#10;jS/6W9f0xT5zn21TDBPbsVgmQ/tKfEesJ7qePASwkvbLZV9xqvSQu7qXjyKMRxzGBqzPCr8U11U+&#10;aVrdy7tT1E9pD3H64fNS1B/xGTeh+70UsUHqmv7YGWkTn4sbilUfuRjzFhuk2KjHqYVNT1+IDWD9&#10;hqrzTkNdfOfPpqifsh1POvm3KaKt+7bh0GmKDXLTnejjuyOBUTd0+CFi/l+Soj6fkeiKnZ9YPn2/&#10;f0g7DO2fdbH8npoing7RtAzjMYx/nmIZiYq4pj0eERw3uT043siiT8f3xn+wZv1Wh87/vP0+2uaZ&#10;KeLz9XZqm94YLh4p+fAU9cekRr+INp3VtnGKcdOTQ2JnPA4Yow2flqJsg1jPxA0FY1riO2ZZ9Ppq&#10;WctjnuW2nt9GfN9TUsSyq48j2jUOwGN70rZTP8+6pu108ljWi/r9xSn29f5b+rkUQ7aNofxd1Nup&#10;bKNy29Rl3vVyfHf03fK31dT3l7HODUOned55LG3kerou2irWSfX1drT/J1PEE41ivRHm+Q3GZRJN&#10;ynVek1iPRT/8qRT1aXprividrncZtK0TyvnuWh+UYhp+LEW5DOO7P5aibK/Qdz2w3m1/XVxe1fZo&#10;+jelmCeBEfPZtg2s9pd44lPTumeeZTbGehSATSJ2APpeWxkbx/p1mRHzbDSBjRc7fU2/6XmuQwfY&#10;zCLx27S+i4gDeQBYORt1j5KtIJ4pH2eJxI3FIuERB0iROKlGvBc30YpHWjZ5fy4BADZanKFR3Y+J&#10;RMilKdp8JpcAABOxA9H035W+EU86ALYmZ5QA21Hbuq0p4h9FALCSnFGyPL+cSwCArWYz3AgdADaE&#10;RMlyxN3aqzcJAwDYKuKJMLOe2AQA21b51Jt35ZJ7PCjFT0yrvd2cIu4mfvfkFbBVxZMcHjqt7iUO&#10;HuJpAQBbUdu6reovU8S9Sf7P5BUArKAyURLXogIAAACsNJfeAAAAAGRNZ5SckksAAACAVbB2S5Km&#10;REn5HgAAAMAqWMuLuPQGAAAAIJMoAQAAAMgkSgAAAAAyiRIAAACATKIEAAAAIJMoAQAAAMgkSgAA&#10;AAAyiRIAAACATKIEAAAAIJMoAQAAAMgkSgAAAACy/XK5J5ehfG87OCzFY6bVibtT3DCtsokdk+KA&#10;aXXN1bksHZXiIdPqxNdS3DStTvQZBwAAAIRqXmQi3igjxEHocZWIg871WsY4Z4nvqc7b5SnY3OrL&#10;LOKkFHWvSVEdJl5XRf+6PUV1mEtSAAAAQF312HGi/kYcmFbfiwPO9bosRXWcp6ZYNomSrSWSafXk&#10;Rls/mZUoCU3JkqakCwAAAKutetw4UX8jLlmpvhdxYor1qB+wxkHxskmUbC3XpKgur64zQPokSkL0&#10;2+pw0Q/H6HsAAABsHWvHjW03c70txXun1TXPyeU84mD1kGl14toU1ftJQCQ6jp1WJ6KPnDatrsuH&#10;UpwxrU5EP3QJDgAAAI26nnrz/lyW1nPJQj3J8ju5hBBneLx2Wp24I8ULp9WFuCDFFdPqxPEpxrj0&#10;CwAAgC2qemlCqenym3lvwLoRl90El95sDfPcv6bvpTel+v1Poh59HAAAANaOL7vOKGm6/OYFuRzC&#10;ZTd0iWRW9eyRL6Z4+7S6UNHnfmNanYg++ZJpFQAAAKa6EiWhfvnNPJdDuOyGLm/IZenFuVyGd6aI&#10;y3pKcbmPs0oAAABYMytR8pFclh6ZYujlN/V7m9TH2SUOYuOMgzKWdclO9Tsi+oq2qH6u6aC7zzDl&#10;34a0bXWcizBWW1fFd8T9QkpxttHV0+pSxFlSzioBAABgprVrcSav9la/f8S5KfqqP5o1Hv86Sxyw&#10;x/0m6o+KLSPuLRFPLemTIIhhqp9tu0dJdZiIvmJ81c81TVPbMDGfMR/1+7eU89eUUInEQtNnIto+&#10;06Vs6y+kqI8vopyWZSVNYtzV7xtyw+Ch9ygpxTxXPxfzDgAAwGqrHidO7PNGRRy8Vv8+5MBy6IFw&#10;/L0pCdAWkbTpSg5s1kRJJJBmzWf8vXqGyTyf6TK0rZfxlJjq90d9SKJn3kRJqPfLIWfyAAAAsP1U&#10;jxEn9nmjov4f+Ii+B5b1A/GuA+F6QqZvxJknbePdjImS+kF6V5Rn4Axpmz5n7QyZhmoMSUbMUl82&#10;MU1DrCdRUj/TachZUgAAAGw/1WPEiX3eqJnn8pv6wWiMo01TIiASDDGOahIkDq6bDvLbxr0ZEyXV&#10;iLNzYn7iID/atOkSmPr89vlMtGebeoIhklnxXj35FW1fX+4RTfM4j/p0dE1zk/rn4/UQ1c/2SS4B&#10;AACwfVWPESf2eaOmnsjoc/lN/QC/7UA4EiH1M0/is13iYL3+mabxb9ZESUx726UsTcmJoZ9pSxxF&#10;MqQ6XCQIZt1/pL7s29pwqHq7dJ1t1GS9iZL69wMAALC69jk+3OeNmqZkxqzLb+rDtx0I1w942w7y&#10;6yJpUP1cU/JmMyZKZiUn4m/V4ef9TJPqtMTy6ZucqM/DIu7pUT0TZp4zOtabKKl/vmnZAQAAsBrW&#10;jg9nPR64FI9VrScwXpDLJnHZRjx6tfTeFDGOJi/LZen1uZzl7Sm+OK1OzPPo4o1weoqbptVG8bc7&#10;ptU1J6QY+pm6SKZUH8V7Woq2ZVJ3cS5LT8nlesTyKlWX41huzGXpwFwCAACwwvomSsKf5LL0wlw2&#10;eU4uS+/PZV0kNqoHzNem6EoI1EUCpqqaCNjKPpHL0hG57FL/TP0MieflsvSRXPbxuVyW1puQqp8d&#10;88lcjumuXJYel0sAAABW2JBEyYdSVM9a6DqD41m5LLUdlD8ml6Whl2B8LJelZ+Ryuzkgl+tRb5to&#10;+0im9ImHpKjqugyoj/r4NsLVuQQAAIA1QxIloc/lN/WzRLouu3l4Lku35LKv+lkBtPuRXJauGhjL&#10;9PFcAgAAwIYamijpc/lNPXnSdtnNInw2l6VH5ZJ9Ve8ZAwAAADQYmijpc/lNPXky5F4YQ9XPVKme&#10;yUK3K9YR16UAAACAbWdooiR0XX4z5LKbRagnaeIgnn7iSTrzxpkpFqnPzWoBAABg6eZJlNQvv6ne&#10;uHXMy27CIm5yysar36tmDOu9IS0AAADb0DyJkvrlN8emKA86h152U7+J59Cn1jw2l6UhjxauiscS&#10;b3dfzGVpIxMF9XvLbIT6k3fuzCUAAAArbJ5ESahffvPMFPNcdlM/YD4+xWHTai87c1n6s1wOVZ/O&#10;7Xi2QT0ZVH8Kzpjq7b0Rj3WuJ9k+k0sAAABW2LyJkvrlNy9NMc9lN3HAHAmVqpfkcpZIZizrxrF9&#10;kgjx/VvpKTtX5rL04lxulOr9ZDYiaVO/v83XcgkAAMAKmzdR0nT5TTVpEX+rn3XS5q25LL02Rf0g&#10;tkk9wbI7xbw3jv1oLkuvzGWbU1PEGRpb6Sk79SRSnL1z4rQ62JCzftpUL5OKRxf3WeaLVL23TvTX&#10;eS/bAgAAYBuZN1ES6omQatKgb5IkXJ2ienZBHDTH2Q/HTV7tK87kuDxFJGdKcaD7m9PqXOpPy4lx&#10;xzxUD97je09K8YUUb0sR07mVRCIgkklVl6YYkqCIYa9J8ZjJq/WpXyb1lFyOIZZltb9+OJcAAAAw&#10;sacSfcXZCNXPVWPomQpxhkIkIOrjiYPyc1O8JkckSOrDREQCo8n/2979gOlV1feiX4AiVBIg8caC&#10;YEMQb6yMIMTqUWgbW/40tqetVg0ttlCpYTi9WlBBjVYiAie0XISrGeWWYiunoi0eWwsFraQt1KqA&#10;gmKlosAR0Ta3CRDwgYNC7lp7/97JzptkMjN53z2T9/18nuf37N/aM5k/i8U7mW/23quELc33K39+&#10;e7b3sSeqDV3jbYU73R93ewFQU7/+TJnn7q+5jMsVMhNdJVI+1ppcE33sqSphRfPrKP+tp6Ksh+af&#10;L+PJKt9v889ub/0AAAAwHJq/I1a2OjFJ3b90lyrnpqNztUL3x5uoyuea6Jfc8gt98/0nCkq2FSJs&#10;r0qoU77eyYQTsykoKcrXvb3/buUqmk4o1QmmtvW+k/l6JqP7v/dUrm7ZmaCkO5QroQ0AAADDa/x3&#10;xJ259abovpWjmMptN0135Dox1zm5ms8/2Z5yu0znFpleKM83KR+v+zacbuV7fmmu8vXuisrXXXYL&#10;6t4uuNxKVJ4zs7pR5Tkm/bzF6OI4dpQrPfqthDzduzN5PgkAAACV3eJYUpOOzrnJKFcAlF+om96f&#10;qzx3ZGeUqzvKlsMjuY4uJ0L5hbb8ol8eTDqZX267v77bcq2s2wmVX6Z/KVfncz+Uqzw3pfvzltuC&#10;ml9fCXm6A5TJvE+3Nv5MmeOyw1B5eO5kwpASrJRQ4YpcvQoWytdwd67O5y8B2WG5JvNQ3nIlUXPn&#10;no/mmkxoVq6SKQFQx7G5dna9AgAAsGsbz0V2NihhMJRg6OW5FuZq3obSCaa+GMd+KLfMNMOsC3JN&#10;JsyajvJ93lS3lXL1ULmKCQAAgOHWzEUq1X04UdCmbT0bpl/PDJnOs18AAAAYfM3fFStbnYAWldto&#10;mmuwBBq91r3TTT8+BwAAALum5u+Lla1ODJFyRUO5sqBZtK/7ao9ePti1e6ef0tvpBgAAgI7m76OV&#10;rU4MuBKGrMnVvU1ss9rYgYXNSnDRfQvOVLYL3p4ShHVvQ+y/LQAAAE3N3xkrW50YUOUX7+4rF7ZX&#10;5SGjtKv79pgSnOxsWFJ2wml+TLfcAAAA0K35e2NlqxMDqPuX8B2VoGRmlCt9mv8dytUg5aqQ6ej+&#10;WCV4me7HAgAAYHCN/+44LNsDn5/rXXW7hbFcZdvbb1Sj2kG5RnJ9PVe5GoF2lSDjQ7n2q0a123JN&#10;dcvg8oDYU+p23Dm5+rXNMQAAALuuZi5SGU9OqtFg6d5RpVS50sCVBQAAAEDRzAwqW50YECUM6X5A&#10;aAlOAAAAADqauUFlqxMDovsZFZ47AgAAAHRrZgeVrU4MgLLdbPP7KlsBAwAAAHQbzw92r4aD6bg4&#10;dvxRHAEAAAAm1LzyYlCUbWWb35eHtwIAAADbMp4fDOr2wCUU+c+6rdya6yV1O+6IXHPqNj2Sy7ax&#10;AAAAMJyauUhlPDmpRru+Y3I1v6fyUNdiWa6rczXf1qzytvJnAQAAgOHRzAYqW53YxZXdbZrfUwlA&#10;ru86N1GVYMWtOgAAADAcmplAZasTu7juoGQ6VZ5xAgAAAAy+8TxgUJ9RUq4eOaFut/CdXJ/I9c+5&#10;NpYT2UG5RnKN5tq/nGi4INfKugUAAAAG1HguMixBSQlI3pzrumq0bYtylRBlSTXa7NBc99RtO776&#10;1a/ulw+lAAAAGHAvfvGL74uWmTN0QcnpuT5StxMqYUnZIad5Zck5uS6q20lZnmtbV7NM1t4HHHDA&#10;Ky6//PKDFi5cGKcAAAAYVCMjI4Pwe/iubuiCkmNz3Vy3O3R+rnfVbeWGXCfW7aTcm2unE47jjz8+&#10;XXzxxTECAABggH1006ZNf/2iF73o0zGmfUMXlLwq10S33TSV7YFvqttxU5mTxbleVrdTt3Tp0ivX&#10;rl2bVqxYkf7gzLPiLL301FNPpqeefLLqd99jj7T77ntUPb1lntvx4x89EV1KT3v6ntHRS9ZyO6zl&#10;dpjn/vOa0Q5ruf+s5XY05zlbNTIycm70tG/gg5KyHfDr67Yyldtnjsh1e92Oa21ORkdHN42NjZVj&#10;uvCSsksxvbZxw7r08Pp1Vb/v/AVp7rwFVU9vmed23H/3ndGldPBhh0dHL1nL7bCW22Ge+89rRjus&#10;5f6zltvRnOdMUDKzxnOR3eM4aL4Sx+m4I44AAADAkBnUoOThOHYcFcfJKLfeAAAAAENoUIOSL8ax&#10;4/g4TkfZWhgAAAAYAoMalJTbZx6s20rZ7ndZ3e7QL8Wx47NxBAAAAAbcoAYlxVgcO94cx4nMz9V8&#10;CGzxt3EEAAAABtwgByVXxLGjbBd8dt1u13m5Dq3bSrntZrLbCgMAAAC7uEEOSu7JdUHdjludq+y5&#10;W64caVqUq2wpPFqNNpvMVSgAAADAgBjkoKT4v3PdWrfjShjyn7luyXV9HMuVI9233JSQxdUkAAAA&#10;MEQGPShZn+vEXN1hSbEkV7kdpxy7lZBkZd0CAAAAw2LQg5KiE5ack6u5E862lCtLjs0lJAEAAIAh&#10;NAxBSVHCkotyHZbrpFzlipEbGlVClCNzPS/XzbkAAACAITQsQUlHCUzKQ1vLFSPlKpNOlRDljlwA&#10;AADAEBu2oAQAAABguwQlAAAAAEFQAgAAABAEJQAAAABBUAIAAAAQBCUAAAAAQVACAAAAEAQlAAAA&#10;AEFQAgAAABAEJQAAAABBUAIAAAAQBCUAAAAAQVACAAAAEAQlAAAAAEFQAgAAABAEJQAAAABBUAIA&#10;AAAQBCUAAAAAQVACAAAAEAQlAAAAAEFQAgAAABAEJQAAAABBUAIAAAAQBCUAAAAAQVACAAAAEAQl&#10;AAAAAEFQAgAAABAEJQAAAABBUAIAAAAQBCUAAAAAQVACAAAAEAQlAAAAAEFQAgAAABAEJQAAAABB&#10;UAIAAAAQBCUAAAAAQVACAAAAEAQlAAAAAEFQAgAAABAEJQAAAABBUAIAAAAQBCUAAAAAQVACAAAA&#10;EHaL46Y4Fp1zzIDR0dFNY2Nj5ZjOu+gDcZZeevSh9emRXMWc/eanfXLRe+a5HT+471vRpXTAwudH&#10;Ry9Zy+2wltthnvvPa0Y7rOX+s5bb0ZznbNXIyMi50dO+8VxEUNJ7y3OdULdTt3jx4lPuuuuudOqp&#10;p6azzjorzgIAADDgBCUzS1DSR/fmWli307d06dJ02WWXxQgAAIABJyiZWYKSPlqc62V1O3VLly69&#10;cu3atWnFihXpD850RUk/PPXUk+mpJ5+s+t332CPtvvseVU9vmed2/PhHT0SX0tOevmd09JK13A5r&#10;uR3muf+8ZrTDWu4/a7kdzXnOBCUzS1AyWzWfUXLhJWviLL20ccO69PD6dVW/7/wFae68BVVPb5nn&#10;dtx/953RpXTwYYdHRy9Zy+2wltthnvvPa0Y7rOX+s5bb0ZznTFAys8ZzEbveAAAAAARBCQAAAEAQ&#10;lAAAAAAEQQkAAABAEJQAAAAABEEJAAAAQBCUAAAAAARBCQAAAEAQlAAAAAAEQQkAAABAEJQAAAAA&#10;BEEJAAAAQBCUAAAAAARBCQAAAEAQlAAAAAAEQQkAAABAEJQAAAAABEEJAAAAQBCUAAAAAARBCQAA&#10;AEAQlAAAAAAEQQkAAABAEJQAAAAABEEJAAAAQBCUAAAAAARBCQAAAEAQlAAAAAAEQQkAAABAEJQA&#10;AAAABEEJAAAAQBCUAAAAAARBCQAAAEAQlAAAAAAEQQkAAABAEJQAAAAABEEJAAAAQBCUAAAAAARB&#10;CQAAAEAQlAAAAAAEQUltfq5jGnVELgAAAGDICEpq5+W6qVGrcwEAAABDRlCS0ppco3ULAAAADLNh&#10;D0qW5xKSAAAAAJVhDkpKSPLxugUAAAAY3qCkPKy13HLT8WAcAQAAgCE2jEFJCUnW5tq/GqV0a66T&#10;6xYAAAAYZsMWlJRtgK/J1QlJypUkp+XaWI0AAACAoTZMQUkJSa7PdWg1qkOSpbnuqEYAAADA0Bum&#10;oORDuZbUbeWMXEISAAAAYNywBCXlwa2vr9vKSbmurlsAAACA2jAEJWfnGq3bylguIQkAAACwlUEP&#10;SpbnWl23lRKSlFtuAAAAALYyyEHJMbk+XreVsg3we+oWAAAAYGuDGpQcketv6rZSQpITc62vRgAA&#10;AADbMIhByaJca3PtX43qbYBPyyUkAQAAACa0Wxw3xbHonNtVlQe1dna4KSHJ0lw72ga43KZzU91W&#10;bshVrkBp3ejo6KaxsbFyTOdd9IE4Sy89+tD69EiuYs5+89M+ueg989yOH9z3rehSOmDh86Ojl6zl&#10;dljL7TDP/ec1ox3Wcv9Zy+1oznO2amRk5Nzoad94LjKIQcn1uU6o2yoo+XLdTqj8X7+kbivdf+6j&#10;uSa7U055gGzn80/Z4sWLT7nrrrvSqaeems4666w4CwAAwIATlMysoQlKeuWcXBfV7Q7dm2th3U7f&#10;0qVL02WXXRYjAAAABpygZGYJSqZoKkHJ4lwvq9upW7p06ZVr165NK1asSH9wpitK+uGpp55MTz35&#10;ZNXvvsceaffd96h6ess8t+PHP3oiupSe9vQ9o6OXrOV2WMvtMM/95zWjHdZy/1nL7WjOcyYomVkD&#10;HZScn+voup20Xt56s1Oazyi58JI1cZZe2rhhXXp4/bqq33f+gjR33oKqp7fMczvuv/vO6FI6+LDD&#10;o6OXrOV2WMvtMM/95zWjHdZy/1nL7WjOcyYomVnjucgg7nqzMld5EOtU6sxcTSUkab69lZAEAAAA&#10;mFmDGJQAAAAATIugBAAAACAISgAAAACCoAQAAAAgCEoAAAAAgqAEAAAAIAhKAAAAAIKgBAAAACAI&#10;SgAAAACCoKT2SK4bGnVbLgAAAGDICEpqd+Q6sVErcwEAAABDRlACAAAAEAQlAAAAAEFQAgAAABAE&#10;JQAAAABBUAIAAAAQBCUAAAAAQVACAAAAEAQlAAAAAEFQAgAAABAEJQAAAABBUAIAAAAQBCUAAAAA&#10;QVACAAAAEAQlAAAAAEFQAgAAABAEJQAAAABBUAIAAAAQBCUAAAAAQVACAAAAEAQlAAAAAEFQAgAA&#10;ABAEJQAAAABBUAIAAAAQBCUAAAAAQVACAAAAEAQlAAAAAEFQAgAAABAEJQAAAABBUAIAAAAQBCUA&#10;AAAAQVACAAAAEAQlAAAAAEFQAgAAABAEJQAAAABBUAIAAAAQBCUAAAAAQVACAAAAEAQlAAAAAEFQ&#10;AgAAABAEJQAAAABBUAIAAAAQBCUAAAAAQVACAAAAEHaL46Y4Fp1zzIDR0dFNY2Nj5ZjOu+gDcZZe&#10;evSh9emRXMWc/eanfXLRe+a5HT+471vRpXTAwudHRy9Zy+2wltthnvvPa0Y7rOX+s5bb0ZznbNXI&#10;yMi50dO+8VxEUNJ7y3OdULdTt3jx4lPuuuuudOqpp6azzjorzgIAADDgBCUzS1DSR/fmWli307d0&#10;6dJ02WWXxQgAAIABJyiZWYKSPlqc62V1O3VLly69cu3atWnFihXpD850RUk/PPXUk+mpJ5+s+t33&#10;2CPtvvseVU9vmed2/PhHT0SX0tOevmd09JK13A5ruR3muf+8ZrTDWu4/a7kdzXnOBCUzS1AyWzWf&#10;UXLhJWviLL20ccO69PD6dVW/7/wFae68BVVPb5nndtx/953RpXTwYYdHRy9Zy+2wltthnvvPa0Y7&#10;rOX+s5bb0ZznTFAys8ZzEbveAAAAAARBCQAAAEAQlAAAAAAEQQkAAABAEJQAAAAABEEJAAAAQBCU&#10;AAAAAARBCQAAAEAQlAAAAAAEQQkAAABAEJQAAAAABEEJAAAAQBCUAAAAAARBCQAAAEAQlAAAAAAE&#10;QQkAAABAEJQAAAAABEEJAAAAQBCUAAAAAARBCQAAAEAQlAAAAAAEQQkAAABAEJQAAAAABEEJAAAA&#10;QBCUAAAAAARBCQAAAEAQlAAAAAAEQQkAAABAEJQAAAAABEEJAAAAQBCUAAAAAARBCQAAAEAQlAAA&#10;AAAEQQkAAABAEJQAAAAABEEJAAAAQBCUAAAAAARBCQAAAEAQlAAAAACEYQxKjsh1TKMAAAAAKsMQ&#10;lCzLdX6uW3JtynV7rpsaVc59O9fZuebnAgAAAIbUIAclK3JtyHVtrnflWpJrew7NtTrX3blKsAIA&#10;AAAMoUEOSn491/51O2nl/UuwsrwaAQAAAENlmJ5RcmuuC3K9KtexUafnuiFXt4/nWlS3AAAAwLAY&#10;hqBkLNeRuV6Sa2Wu63LdHPWRXCfmOilXt7fFEQAAABgSgxyU3JirBCRn5LqjnJjA1bnK1SZNo3EE&#10;AAAAhsQgByUX5dpRQNJ0RRybbB8MAAAAQ2SYnlGyI/fEEQAAABhSghIAAACAICgBAAAACIKSzba1&#10;HfA34wgAAAAMAUHJZsfFseM7udbXLQAAADAMBCWbvT2OHZ+IIwAAADAkBCW1FbkOrdtx29ouGAAA&#10;ABhggpL62SQX1u24c3LZLhgAAACGzG5x3BTHonNuWNySa0ndVsqzSV6aa0aeTzI6OrppbGysHNN5&#10;F30gztJLjz60Pj2Sq5iz3/y0Ty56zzy34wf3fSu6lA5Y+Pzo6CVruR3WcjvMc/95zWiHtdx/1nI7&#10;mvOcrRoZGTk3eto3nosMe1CyJtdo3VYezLU01x3VaHqW5zqhbqdu8eLFp9x1113p1FNPTWeddVac&#10;BQAAYMAJSmaWoCQrzyX5cN2OOynX1XU7bffmWli307d06dJ02WWXxQgAAIABJyiZWUMflJSrPj5e&#10;t+N6EZIUi3O9rG6nbunSpVeuXbs2rVixIv3Bma4o6YennnoyPfXkk1W/+x57pN1336Pq6S3z3I4f&#10;/+iJ6FJ62tP3jI5espbbYS23wzz3n9eMdljL/Wctt6M5z5mgZGYNdVByRK7b63bcWK4z6nZmNZ9R&#10;cuEl5c4gem3jhnXp4fXrqn7f+QvS3HkLqp7eMs/tuP/uO6NL6eDDDo+OXrKW22Ett8M895/XjHZY&#10;y/1nLbejOc+ZoGRmjeciw7brTQlJ1tbtuFkTkgAAAAAza5iCkk5Isn81qglJAAAAgHHDEpQISQAA&#10;AIAdGoagREgCAAAATMqgByXbCkkuyCUkAQAAALYyyEHJslzdIUnZAnhl3QIAAABsaVCDknIlybW5&#10;ukOSq+sWAAAAYGuDGpTMiWPHg7lOyXX9NGp5LgAAAGAIDMPDXItyZckJ06zn5gIAAACGwLAEJQAA&#10;AAA7NKhBySO5buhRfTcXAAAAMAQGNSi5I9eJPSoPgAUAAIAh4dYbAAAAgCAoAQAAAAiCEgAAAIAg&#10;KAEAAAAIghIAAACAICgBAAAACIISAAAAgCAoAQAAAAiCEgAAAIAgKAEAAAAIghIAAACAICgBAAAA&#10;CIISAAAAgCAoAQAAAAiCEgAAAIAgKAEAAAAIghIAAACAICgBAAAACIISAAAAgCAoAQAAAAiCEgAA&#10;AIAgKAEAAAAIghIAAACAICgBAAAACIISAAAAgCAoAQAAAAiCEgAAAIAgKAEAAAAIghIAAACAICgB&#10;AAAACIISAAAAgCAoAQAAAAiCEgAAAIAgKAEAAAAIghIAAACAICgBAAAACIISAAAAgCAoAQAAAAiC&#10;EgAAAIAgKAEAAAAIghIAAACAICgBAAAACIISAAAAgLBbHDfFseicYwaMjo5uGhsbK8d03kUfiLP0&#10;0qMPrU+P5Crm7Dc/7ZOL3jPP7fjBfd+KLqUDFj4/OnrJWm6HtdwO89x/XjPaYS33n7XcjuY8Z6tG&#10;RkbOjZ72jecigpLeW57rhLqdusWLF59y1113pVNPPTWdddZZcRYAAIABJyiZWYKSPro318K6nb6l&#10;S5emyy67LEYAAAAMOEHJzBKU9NHiXC+r26lbunTplWvXrk0rVqxIf3CmK0r64amnnkxPPflk1e++&#10;xx5p9933qHp6yzy348c/eiK6lJ729D2jo5es5XZYy+0wz/3nNaMd1nL/WcvtaM5zJiiZWYKS2ar5&#10;jJILL1kTZ+mljRvWpYfXr6v6fecvSHPnLah6ess8t+P+u++MLqWDDzs8OnrJWm6HtdwO89x/XjPa&#10;YS33n7XcjuY8Z4KSmTWei9j1BgAAACAISgAAAACCoAQAAAAgCEoAAAAAgqAEAAAAIAhKAAAAAIKg&#10;BAAAACAISgAAAACCoAQAAAAgCEoAAAAAgqAEAAAAIAhKAAAAAIKgBAAAACAISgAAAACCoAQAAAAg&#10;CEoAAAAAgqAEAAAAIAhKAAAAAIKgBAAAACAISgAAAACCoAQAAAAgCEoAAAAAgqAEAAAAIAhKAAAA&#10;AIKgBAAAACAISgAAAACCoAQAAAAgCEoAAAAAgqAEAAAAIAhKAAAAAIKgBAAAACAISgAAAACCoAQA&#10;AAAgCEoAAAAAgqAEAAAAIAhKAAAAAIKgBAAAACAISgAAAACCoAQAAAAgCEoAAAAAgqAEAAAAIAhK&#10;AAAAAIKgBAAAACAISgAAAACCoAQAAAAgCEoAAAAAgqAEAAAAIAhKAAAAAIKgBAAAACAISgAAAACC&#10;oAQAAAAgCEoAAAAAgqAEAAAAIAhKAAAAAIKgBAAAACDsFsdNcSw655gBo6Ojm8bGxsoxvft9F8RZ&#10;eumxRzdWVey9z9yq6D3z3I4N//696FKa95MHRUcvWcvtsJbbYZ77z2tGO6zl/rOW29Gc52zVyMjI&#10;udHTvvFcRFDSe8tznVBElaSLAAAsQklEQVS3U7dw4cJT7rvvvnTIIYekF73oRXGWXnvggQfSbrvt&#10;lg488MA4Qz+Y5/773//7f6d77703LVq0KO25555xll6zlvvPWm6HeW6H14z+s5bbYS23o8zzC1/4&#10;wvS2t71NUDKzBCV9dG+uhXULAAAAEyuB1Ne+9jVBycwSlPTR4lwvq9upW7hw4ZXlipJ8TKeddlqc&#10;pdfe/e53V8f3v//91ZH+MM/9d+ONN1b1yle+sir6w1ruP2u5Hea5HV4z+s9aboe13I7OPH/9618X&#10;lMwsQclstWTJkk233nprOaa/v/mWOEsvbdywLj33wGdX/Xe//x9p7rwFVU9vmed2vPPMM1LnuUYX&#10;XrImztJL1nI7rOV2mOf+85rRDmu5/6zldjTnWVAy48ZzEbveAAAAAARBCQAAAEAQlAAAAAAEQQkA&#10;AABAEJQAAAAABEEJAAAAQBCUAAAAAARBCQAAAEAQlAAAAAAEQQkAAABAEJTMMj/xEz+xxZH+eNaz&#10;nlUV/WWe+68zv+a5v6zl/rOW22Ge21Hm1xz3l7XcDmu5HeZ59tktjpviWHTOMQPe9KY3bbr88svT&#10;6aefnv77B8biLL20ccO6dPutX0p77LFHGnnxkjR33oJ4C71kntvx7TtvS1/72tfSUUcdlRYuPiLO&#10;0kvWcjus5XaY5/7zmtEOa7n/rOV2NOf5uc997qqRkZFz4020bzwXcUXJLFP+Byl2201e1U+HHHJI&#10;eSGKEf1invvvGc94RnrJS14y/tpBf1jL/Wctt8M8t8NrRv9Zy+2wltthnmcfQQkAAABAEJQAAAAA&#10;BEEJAAAAQBCUAAAAAARBCQAAAEAQlAAAAAAEQQkAAABAEJQAAH1z3733pC9+4eaqSt8LGzasH/+Y&#10;pcoYAGaD5s+nO792R5ztmfm5jmlUGdMHghIAoG/e94fvSie+8tiq/vpTfxVnp66EIZdefFF68U8/&#10;Ly068FnjH7NUGS99xUvSlX/yEaEJAK0pP3Ou+eTV6a1vPqP6+bTfXrtt8fPpmJ85sjpXfkaV95um&#10;Eoacnevbuf4z102NKuNbcq3IJTTpIUEJANAX5S+QN/79Z2M0feVf5I564WHpvSvPSffe8504u6Wv&#10;3nZrOvP3T0+/cMxL+/EveACwhRKOlKD+jb99Urri8rHt/nwqys+o8n4lMJniz6gjct2da3WuQ8uJ&#10;bViS68O5vpSrvD89ICgBAHquhCTnn/ue9NCDD8aZ6Sl/ofzlE5ZO+uOUv6iW9xeWANBPJRyZqhKY&#10;TOFnVAk91ubavxrtWAlSyvsLS3pAUAIA7LTyl75yP3a5/aX8K1u5AmQ6f4lsKmHLG5a/ZquQ5I1v&#10;Gk2f/PS16fobb6qOZdxU3r9cfQIAbfmF405Iq85fXf1s6lQZH7JoywtBys+o8rNtB8ptNNfk6g5J&#10;yg/WV+U6No7dP2jL+5erT9hJghIAYKeVYKLcj11ufykByc5eSVJ87MortriUeb/99083f/n2dPFl&#10;a9LxJy5LL3v5MdWxjMv58vaOz3/uhp25HxwAdqj83ClhyO3f/E665jPXp7e89ezqZ1Onyvir//rt&#10;rQL98rNtBz+j3pirmbCUH6pH5joj13W5bo5jGZfzzR+6J+RaXrdMl6AEAJiVPnrF5dHVLr50TTr8&#10;Rdu+oricf+95F8ao9sFLL44OAHqrhB9f+cbdVRiy8JBFcXbbSqD/4qPLo0Q2+4uPfTS6bXpTHDtK&#10;ILK9+3XK+XfW7bi3xpFpEpQAADvtN99wSvWvas3q/he0qSi38TSvJimXLr/mdRP/A9mpp63Y4qqS&#10;ci94r7YkBoCmEn7Mmzf5jWZ+/y1bZhflysftKNv+Nq8mKT8Md3SJ5EdyNa8qKanMxOkNExKUAAA7&#10;rYQY5V/VmvXa5b8Zb526L/3LF6Krvfq1r49uYq957ZZhytrPfy46AJg5zznooOh26OVx7PhEHHek&#10;O0w5Lo5Mg6AEAJh1/ukfboyu9tL/8oroJtZ9a47dbwDYxbwyjh3/HMcd6f6BZ/ebnSAoAQBmndtu&#10;/XJ0tQMPfE50E3vBT78wuppbbwDYxfxMHDseiOOOfCOOHW692QmCEgBg1uneNWd7D3Ht9pMHHBhd&#10;bYJ7wAGgNQ9873vR1bof7trQvSXwZC+N/H4cO8ruN0yToAQAmFV25naZHe08AAAz4drPfDq62lFH&#10;vyS6zW688cZnRzsdLqHsIUEJADCrPProI9H1hueUADCTym2gn/rLLZ/JesKyX45us4cffvgZ0faK&#10;55RMk6AEAJjVmlv+TkevgxcAmIr3/eG7oquVLe+PP3FZjCa05X2oUzcnjkyRoAQAmNWOXtL9XDsA&#10;2DV89vrrtrqaZOxPPhrdDm35ZHNaIygBAACAHiu33Lzp1JNjVHv1a1+fXvbyY2LEbCUoAQAAgB7a&#10;sGF9OvXk12+xi1vZ6eaPL/1QjJjNBCUAwKxmi18AdjVve8t/S1+97dYY1c/b+n/G/iTNmzc/zkyK&#10;LX5niKAEABhoz1/8gugAoP/e+uYztnguSQlJ/vaGtenwF7W+Cc0348gUCUoAgFml18HGFP/1DgCm&#10;7co/+Ui64vKxGNUuvnTNpEKSJUuW/H/R9sr6ODJFghIAYFbZmWDji1+4Obrazm4tDACTdc0nr05n&#10;/v7pMapd8ecfT6953fIYTezggw9+LNrp6H5C7M5uLTzUBCUAwKxTHnjX1B2AbM/GjRujq9laGIA2&#10;lJDkjb99UoxqUwlJGjY/2KQ22S1y5saxw9bCO0FQAgDMOkcd/ZLoag9873vRTeyb37gzutqRRx0d&#10;HQD0Rw9DkuKWOHYcFMcdOTyOHbfFkWkQlAAAs87Lj/nZ6GrXfubT0U3s05/6y+hqL/0vr4gOAHqv&#10;xyFJ8U9x7Pi1OO7Ia+PY8c9xZBoEJQDArLP0F4+LrlZ2D7jv3ntitG3l7d1bMS75mZfGCAB6qzsk&#10;KT93djIkKT4Xx47X51pUt9tV3t68Z7U8n+RLdct0CEoAgFmnPND11a8tfzfc7H1/+K7otq1sx9j0&#10;mtcut+MNAH1x6cUXbRWSlC2AdzIkKcpONZv3Fq5dEMftWRPHjqtz2fFmJwhKAIBZ6ay3vzO6Wrmq&#10;5HffsHyrK0vKuJz//OduiDO1/+vMt0UHAL1TtgB+78pzYrQ5JJnMFsCTdGEcO8q/HJTwo/vKkjIu&#10;50+oRpv9cRyZpt3iuCmOReccM2B0dHTT2NhYOaYLL+kOBumFjRvWpYfXr6v6fecvSHPnLah6ess8&#10;t+P+uzc/uPLgw7qf4UUvWMuTUy4//t79341R7bv/6750xeVjMUrpF447If3sz78yRpu95a1nb3ct&#10;n/feleni1Vv/Q1rZFadcLbJhw/otbrfpWHX+6urjsiWvGf3nNaMd1nL/WcvbV64maQYlhyw6NC06&#10;9Hkxmpq3n3NOes6z/48YpVUjIyPnRn9+rm1dSll+6JWrRcolk1tuEVcrX9hFdcsUjecigpJZRlDS&#10;f17022Ge2+Eviv1nLU/Oa37lxK2u6Jishx7fNOFaLrfUNAOXHXnjm0bTxZf5GbotXjP6z2tGO6zl&#10;/rOWt687KNkZ13z6b9LzDz0kRlsEJUX5YTZat5NSflhueR8qUzGei7j1BgCY1UrocckHP1xd2jyR&#10;8vbyfkISAAZECT1Oz1UezjqR8vbyfkKSHnFFySzjipL+k463wzy3w7+o9Z+1PDnlFpnbv3JbjKbm&#10;ms9cP6m1XG6zWfv3n0v/+o2vb/G5jjzq6Gob4ONPXBZn2B6vGf3nNaMd1nL/WcvbV243/YuPfTRG&#10;O2eCW2+aym02ZTu4kVxHlxOh/DAs2wBfV43YWW69ma0EJf3nRb8d5rkd/qLYf9ZyO6zldpjn/vOa&#10;0Q5ruf+s5XY05znbXlBCO9x6AwAAANBNUAIAAAAQBCUAAAAAwTNKeu9puQ6q26k7+eST773qqquq&#10;Z5S8/R0r4yy99KMnHk9PPP5Y1e+5197p6XvuVfX0lnluxw83bn4I+jPnTrwjCNNjLbfDWm6Hee4/&#10;rxntsJb7z1puR3OeM88omVke5tpHt+RaUrfTt2zZsrR69eoYAQAAMOAEJTPLw1z76OZc90235syZ&#10;kw8pdY4AAABAe1xRMss0twd+96rz4yy99NijG9NjP3yk6vd+5py09z5zq57eMs/t2PAfD0SX0rxn&#10;Pyc6eslaboe13A7z3H9eM9phLfeftdyO5jxnriiZWW69ma2aQcmFl6yJs/SSPeHbYZ7bcf/dd0aX&#10;0sGHHR4dvWQtt8Nabod57j+vGe2wlvvPWm5Hc54zQcnMcusNAAAAQDdBCQAAAEAQlAAAAAAEQQkA&#10;AABAEJQAAAAABEEJAAAAQBCUAAAAAARBCQAAAEAQlAAAAAAEQQkAAABAEJQAAAAABEEJAAAAQBCU&#10;AAAAAARBCQAAAEAQlAAAAAAEQQkAAABAEJQAAAAABEEJAAAAQBCUAAAAAARBCQAAAEAQlAAAAAAE&#10;QQkAAABAEJQAAAAABEEJAAAAQBCUAAAAAARBCQAAAEAQlAAAAAAEQQkAAABAEJQAAAAABEEJAAAA&#10;QBCUAAAAAARBCQAAAEAQlAAAAAAEQQkAAABAEJQAAAAABEEJAAAAQBCUAAAAAARBCQAAAEAYxqDk&#10;iFzHNAoAAACgMgxBybJc5+e6JdemXLfnuqlR5dy3c52da34uAAAAYEgNclCyIteGXNfmeleuJbm2&#10;59Bcq3PdnasEKwAAAMAQGuSg5Ndz7V+3k1bevwQry6sRAAAAMFSG6Rklt+a6INerch0bdXquG3J1&#10;+3iuRXULAAAADIthCErGch2Z6yW5Vua6LtfNUR/JdWKuk3J1e1scAQAAgCExyEHJjblKQHJGrjvK&#10;iQlcnatcbdI0GkcAAABgSAxyUHJRrh0FJE1XxLHJ9sEAAAAwRIbpGSU7ck8cAQAAgCElKAEAAAAI&#10;ghIAAACAICjZbFvbAX8zjgAAAMAQEJRsdlwcO76Ta33dAgAAAMNAULLZ2+PY8Yk4AgAAAENCUFJb&#10;kevQuh23re2CAQAAgAEmKKmfTXJh3Y47J5ftggEAAGDIzOag5Ihcx0yhpqvcYrN/3VbKs0lcTQIA&#10;AABDaLc4bopj0Tk3067PdULdTsp0vu41uUbrtvJgrqW57qhG0/O0XAfV7dSdfPLJ91511VVpdHQ0&#10;vf0dK+MsvfSjJx5PTzz+WNXvudfe6el77lX19JZ5bscPN5aXrdoz5zYzX3rFWm6HtdwO89x/XjPa&#10;YS33n7XcjuY8Z6tGRkbOjZ72jeciwxyUlOeSfLhux52U6+q6nbZbci2p2+lbtmxZWr16dYwAAAAY&#10;cIKSmTWeiwzrM0qW5+pHSFLcnOu+6dacOXPyIaXOEQAAAGjPbL6ipIQZz63bSbkojjtSnn1ye92O&#10;G8t1Rt3OrNHR0U1jY2PVrTfvXnV+nKWXHnt0Y3rsh49U/d7PnJP23mdu1dNb5rkdG/7jgehSmvfs&#10;50RHL1nL7bCW22Ge+89rRjus5f6zltvRnOfMFSUza5e49aYfSkiyNlfzRsZZE5IUzaDkwkvKI1To&#10;tY0b1qWH16+r+n3nL0hz5y2oenrLPLfj/rvvjC6lgw87PDp6yVpuh7XcDvPcf14z2mEt95+13I7m&#10;PGeCkpk1lLfezPqQBAAAAJhZwxKUCEkAAACAHRqGoERIAgAAAEzKoAcl2wpJLsglJAEAAAC2MshB&#10;ybJc3SFJ2QJ4Zd0CAAAAbGlQg5JyJcm1ubpDkqvrFgAAAGBrgxqUzIljx4O5Tsl1/TRqeS4AAABg&#10;CAzDw1yLcmXJCdOs5+YCAAAAhsCwBCUAAAAAOzSoQckjuW7oUX03FwAAADAEBjUouSPXiT0qD4AF&#10;AACAIeHWGwAAAIAgKAEAAAAIghIAAACAICgBAAAACIISAAAAgCAoAQAAAAiCEgAAAIAgKAEAAAAI&#10;ghIAAACAICgBAAAACIISAAAAgCAoAQAAAAiCEgAAAIAgKAEAAAAIghIAAACAICgBAAAACIISAAAA&#10;gCAoAQAAAAiCEgAAAIAgKAEAAAAIghIAAACAICgBAAAACIISAAAAgCAoAQAAAAiCEgAAAIAgKAEA&#10;AAAIghIAAACAICgBAAAACIISAAAAgCAoAQAAAAiCEgAAAIAgKAEAAAAIghIAAACAICgBAAAACIIS&#10;AAAAgCAoAQAAAAiCEgAAAIAgKAEAAAAIghIAAACAICgBAAAACIISAAAAgCAoAQAAAAiCEgAAAIAg&#10;KAEAAAAIu8VxUxyLzjmm52m5DqrbqTv55JPvveqqq9Lo6Gh6+ztWxll66UdPPJ6eePyxqt9zr73T&#10;0/fcq+rpLfPcjh9ufDC6lJ45d//o6CVruR3WcjvMc/95zWiHtdx/1nI7mvOcrRoZGTk3eto3nosI&#10;SnrvllxL6nb6li1bllavXh0jAAAABpygZGaN5yJuvem9m3PdN92aM2dOPqTUOQIAAADtcUXJLDM6&#10;OrppbGysuvXm3avOj7P00mOPbkyP/fCRqt/7mXPS3vvMrXp6yzy3Y8N/PBBdSvOe/Zzo6CVruR3W&#10;cjvMc/95zWiHtdx/1nI7mvOcuaJkZrn1ZrZqBiUXXrImztJLGzesSw+vX1f1+85fkObOW1D19JZ5&#10;bsf9d98ZXUoHH3Z4dPSStdwOa7kd5rn/vGa0w1ruP2u5Hc15zgQlM8utNwAAAADdBCUAAAAAQVAC&#10;AAAAEAQlAAAAAEFQAgAAABAEJQAAAABBUAIAAAAQBCUAAAAAQVACAAAAEAQlAAAAAEFQAgAAABAE&#10;JQAAAABBUAIAAAAQBCUAAAAAQVACAAAAEAQlAAAAAEFQAgAAABAEJQAAAABBUAIAAAAQBCUAAAAA&#10;QVACAAAAEAQlAAAAAEFQAgAAABAEJQAAAABBUAIAAAAQBCUAAAAAQVACAAAAEAQlAAAAAEFQAgAA&#10;ABAEJQAAAABBUAIAAAAQBCUAAAAAQVACAAAAEAQlAAAAAEFQAgAAABAEJQAAAABBUAIAAAAQBCUA&#10;AAAAQVBSm5/rmEYdkQsAAAAYMoKS2nm5bmrU6lwAAADAkBGUpLQm12jdAgAAAMNs2IOS5bmEJAAA&#10;AEBlmIOSEpJ8vG4BAAAAhjcoKQ9rLbfcdDwYRwAAAGCIDWNQUkKStbn2r0Yp3Zrr5LoFAAAAhtmw&#10;BSVlG+BrcnVCknIlyWm5NlYjAAAAYKgNU1BSQpLrcx1ajeqQZGmuO6oRAAAAMPSGKSj5UK4ldVs5&#10;I5eQBAAAABg3LEFJeXDr6+u2clKuq+sWAAAAoDYMQcnZuUbrtjKWS0gCAAAAbGXQg5LluVbXbaWE&#10;JOWWGwAAAICtDHJQckyuj9dtpWwD/J66BQAAANjaoAYlR+T6m7qtlJDkxFzrqxEAAADANgxiULIo&#10;19pc+1ejehvg03IJSQAAAIAJzeagpFwVUm6fmWx1XJCrGZIszWUbYAAAAGCHdovjpjgWnXMz7fpc&#10;J9TtpHS+7uafK0HJl+t2QvNzLanbSvef+2iuye6U87RcB9Xt1J188sn3XnXVVWl0dDS9/R0r4yy9&#10;9KMnHk9PPP5Y1e+5197p6XvuVfX0lnluxw83lper2jPndjJieslaboe13A7z3H9eM9phLfeftdyO&#10;5jxnq0ZGRs6NnvaN5yKDHpT0yjm5LqrbHbolVzN0mZZly5al1aubG/YAAAAwwAQlM2s8Fxn07YFn&#10;ws257ptuzZkzJx9S6hwBAACA9szmK0qW53pu3U5K54qP83MdXbeT1stbb3bK6OjoprGxserWm3ev&#10;Kt8KvfbYoxvTYz98pOr3fuactPc+c6ue3jLP7djwHw9El9K8Zz8nOnrJWm6HtdwO89x/XjPaYS33&#10;n7XcjuY8Z64omVm7xK03bSoPg72pbis35CrbCbeuGZRceMmaOEsvbdywLj28fl3V7zt/QZo7b0HV&#10;01vmuR33331ndCkdfNjh0dFL1nI7rOV2mOf+85rRDmu5/6zldjTnOROUzCy33gAAAAB0E5QAAAAA&#10;BEEJAAAAQBCUAAAAAARBCQAAAEAQlAAAAAAEQQkAAABAEJQAAAAABEEJAAAAQBCU1B7JdUOjbssF&#10;AAAADBlBSe2OXCc2amUuAAAAYMgISgAAAACCoAQAAAAgCEoAAAAAgqAEAAAAIAhKAAAAAIKgBAAA&#10;ACAISgAAAACCoAQAAAAgCEoAAAAAgqAEAAAAIAhKAAAAAIKgBAAAACAISgAAAACCoAQAAAAgCEoA&#10;AAAAgqAEAAAAIAhKAAAAmNBrfuXELarfNmxYn373Dcu3+JznvXdlvLW37vzaHVt8nlLXfPLqeCvD&#10;aLc4bopj0TnHDBgdHd00NjZWjunCS9bEWXpp44Z16eH166p+3/kL0tx5C6qe3jLP7bj/7jujS+ng&#10;ww6Pjl6yltthLbfDPPef14x2zORaLr9A/8XHPhqj/rjmM9dXxxIM3P6V26q+OPKoo9N7Vp0foy11&#10;f10Tve9kdK/l5x747KrveOjx5q+QvffWN5+Rrrh8LEYpvfjoJdW8zJs3P870Vpm/N/72STGqXX/j&#10;TellLz8mRv3RnOds1cjIyLnR077xRS0omWUEJf3nLzDtMM/t8EtP/1nL7bCW22Ge+89rRjtmci1f&#10;evFF6b0rz4lRf3RCiHJlw+c/d0PVF79w3AnjIUq37q9rovedjO613GZQcuWffCSd+funxyil/fbf&#10;P/3DF25NCw9ZFGf6Y1uf9yvfuLtv4UzRnOdMUDKzxhe1W28AAACYFcptMM2wovjbG9b2PSQpTj1t&#10;RXrjm0ZjlNJDDz6Y3vaW/xYjhomgBAAAYJIOOvi51dUaO6pyq0hTuTphW++3rRpm3VfrXPLBD6fD&#10;X3REjPpv5bnnbfHf7lN/+Yn02euvixHDwq03s4xbb/rPJbHtMM/tcBl9/1nL7bCW22Ge+89rRjt2&#10;hbX8xS/cnE585bExmt6tMOXqikcffSRGKe2zz5zthgb33XtP+vcffD9GE7/vZHSv5TZuvel+Tsh0&#10;5qwXyrwf8zNHxqi/t+A05zlz683McusNAADAbFaCjvIw0U5NFHyUW1Mm+76zUdnl5q1vOSNGtYsv&#10;m5l/OC5zt+r81TGqb8H52JVXxIhhICgBAABgRpUgogQSHW89512tPJdke95w6hurK0k6Lvnj/16F&#10;OQwHQQkAAAAzqgQRHSWg+G9vOStGM6PcZnPm294RI1eVDBtBCQAAwCxUntlRtgjuVBl3lOdoNN/W&#10;Xee9d2W8546Vh5WW7YWbf/6i/35Buummm+I9+qt8X82rSV7z2uXTfh7Itr6X333D8urcVB/Kuq2r&#10;ShgOghIAAIBZ6Hv3fzd9/nM3jFcZd5SHvDbf1l23f+W2eM/tK8HBi3/6eel1v/aqareZ5p//4GWX&#10;pjPOOCO94hWvSGNrPhh/oj8+eOnF0dXKNr1TVYKQhQfM2+b3UnauKefK2/bba7f01jefUT1sd0dK&#10;WFNCm44S5tgBZzgISgAAAIZMueKkBAf33vOdOLNtGzduTBe+/7wY9V7Zreert90ao1RtzTuVB9GW&#10;54aUq0ZKENK8KmUiV1w+lv7owvfHaGLdoc0N1/1tdAwyQQkAAMAu5icPOLDamaVZk1VCkotXXxCj&#10;zcptJmVL3lIvOmLz9rj9dNstX46u9muvfm10k3P+ue+prhppOmTRodXDYDvz8urXvn6LW2imooQ2&#10;5eN1XPOXm29/YnAJSgAAAHYxZUeYt7z17C1qMsotJ90hSQlGrr/xpnTfDzakaz5zfVV/+3c3pK9/&#10;/etpzZo16ed+fmm8Z+994eZ/iq5WvpbJKs9pKVeHdJQwpHwfX/3Xb6f3rDp/fF7+9GNXV9/bJz99&#10;7ZQ+fscrf/H46Orbb8rnZbAJSgAAAIbE6GmnRFd745tGq2DkZS8/Js5s6dhjj00f+4v+XUVRbr3p&#10;KEHHVG67+Z/XfDK62sWXrtnu91Ecf+Ky6nu95IMfTvvut1+c3bGXH/Oz0dX+7a5vRsegEpQAAAAM&#10;gbK7TPOZJOWWkpXn9u/5I5PRvG3m6CU/E93kdD+w9jkHHRTdxMpzR/740g/FaMf+z8UviK7WfKgu&#10;g0lQAgAAMASu/cyno6u9+9z3T3sb3n448qijo+u/qXzf3Ve53HH7V6JjUAlKAAAAhkDZJrdp6S8e&#10;F93M6N6id+7cfaObnO7bZy4f6982xs0Huj780EPRMagEJQAAAAOu+SyQovziP5uuJikOOvi50U3O&#10;q37l16KrlSCobBX82euvizO9s+jQ50XHMBCUAAAADLh//8H3o6vNxl/8J/uMkY5yRUz3tr/lmSev&#10;+7VXpYUHzKtCk0svvqi6cmXDhvXxHrBjghIAAAB2OeWKmL+9Ye1WYUlRtvEtocl7V56TTnzlsWnR&#10;gc+qgpPyQFvYEUEJAAAAu6TyoNUSlvzCcSfEme0rwckbf/ukKjBxhQkTEZQAAAAw4770L1+IbmpK&#10;WHLNZ65PN3/59rTq/NU7DE1KYPJ7v/NbMYKtCUoAAAAG3D77zImuds93vh3dzOn+mnZWCUze8taz&#10;q9Dkocc3VcHJJR/8cHr1a18f77FZCUu6d92ZSHl/hoegBAAAYMCVEKHp3nu+s9VOOG3r/pq++7/u&#10;i643ysc/9bQV6U8/dnUVmnQ/y2SyV7B036Zz5FFHR8egEpQAAAAMge5bUtZ+/nPRzZyyTXHHV267&#10;JbreK6HJe8+7MEa1f/qHG6Ob2Lfu+mZ0tblz942OQSUoAQAAGAK//Ku/Hl1t1XveOamHmo6t+WB0&#10;vdfcpvirt93a14esvuCnXxjd1HRfefLS//Ly6BhUghIAAIAh8Kuv/o0tbj8pW+iWHWC2dwvOTTfd&#10;lJYtW5YufP95cab3fvbnXxld7dYvfym6HTvvvSunFKxs3Lgxulr3596e7itPnr/4BdExqHaL46Y4&#10;Fp1zTM/Tch1Ut1N38skn33vVVVel0dHR9PZ3rIyz9NKPnng8PfH4Y1W/5157p6fvuVfV01vmuR0/&#10;3PhgdCk9c+6W993SG9ZyO6zldpjn/vOa0Y5dYS3fesuX0+t+49Uxyr+U/9zPpY/++f+I0eR85MNr&#10;0uoLL4hRSue8811pxelnxGhri35q868h2/t83R+z45d/5b+mFx5+eNV/73vfSzf94z+k7373u9V4&#10;W+75X9+Lbud0z9NvveG303nv3/rr25by/e67777pffn9f+W//mqc3b5Tfvu30j/94z/GKKVP/tWn&#10;0pKX/EyMtu3BBx9MRx85EqOURl70ovTXn7kuRjuv+ZqRrRoZGTk3eto3nosISnqv3Fi3pG6nryS3&#10;q1evjhEAALAr+cpXvpJ+53d+J0YpveIVr0gf/vCHYzQ5f/qnf5ouueSSGKV05plnpt/93d+N0dby&#10;L9nRTfz5li9fnr7xjW/EaMfKx/rnf/7nGNW+/vWvR7fzysfvXO0xd+7cdO2116b99tuvGk+k+f2W&#10;P/dLv/RL6ed+7ueq850//2//9m/pnnvuSX/2Z3+2xff8whe+MF199dUx2r6/+7u/S2effXaMdvzf&#10;YCcJSmbWeC7i1pveK3tMlcc1T6vmzKm3yOocAQAAeqkEKCWcmIzf+73fm3LAM1Ul4Ogogcm//Mu/&#10;xGjyyp/7xCc+kc4444x07LHHVmFJqd/4jd+ogo5mSFJClVWrVsVoYiVgaTr++OOjY5C5omSWGR0d&#10;3TQ2NlbdevPuVefHWXrpsUc3psd++EjV7/3MOWnvfeZWPb1lntux4T8eiC6lec9+TnT0krXcDmu5&#10;Hea5/7xmtGNXWMtf/tIX06//yrIYpfTzS1+Z/scn/ipGk7Pmg5el89+3+QKDlX94bjrj998co609&#10;Z8G86Cb3+f76f34qfWTsQ+mO278aZ2r77rdf+uVX/XI6+eTfSgcddFC1lp+3aGG8tfbAug3R7bx/&#10;/cad6bilPxujlI448sXpus9+Pkbb986z35b++tOfSg8/9FCc2bHyscf+3yvST/3Ult/PtvTiv+GO&#10;NF8zMleUzCy33sxWzaDkwkvWxFl6aeOGdenh9euqft/5C9LceQuqnt4yz+24/+47o0vp4MPq+4rp&#10;LWu5HdZyO8xz/3nNaMeusJbLQ0ab28rus8+caovaqSgPWf33H3w/Rin95AEHpoWHLIrRlsrnW3Tg&#10;s2JUbwV8zWeuj9HEml9r5+vsXsv/ete3qr7jZS8/JrreKA+V/fznbohRStffeNOkPkf52tf+/efS&#10;tZ/5dLrx7z9bPaB2W8p8/OYbTkmved3yOLNj0/2apqI5z5mgZGa59QYAAKBf5s2bX/1S3amphiRF&#10;CUWaH2N7IUnRDGWmqvm1bu/rbH4dpXrt7e98d3S10dNOiW5i5Wsv4ceffuzqdN8PNqR7vv+fVaDR&#10;qZu/fHt66PFNVWg0lZDki1+4eYuQpAQt/fi+mZ0EJQAAALu4B7635S40E4Uqs1EJIV792tfHKKV7&#10;7/lOuvJPPhKjyetFQFW88+1nRlfrDnIYbIISAACAXVi5/eT95275i/zLj9n8zI9dxR++74K03/6b&#10;t3te9Z53Vrcfte3Siy9KX73t1hilKsBxNclwEZQAAADsIsov8Z3woAQkn73+uupZGuUKjI4SNiz9&#10;xeNitOsoV8G897wLY5Sq542cevLmq0zaUG65ee/Kc2JUz+UfX/qhGDEsBCUAAAC7iPJL/JEvODTt&#10;t9du1cNbX/drr9ri6ofi8iuvqm5B2RWdetqK6nkgHeV7e+ubz4hRf5UAavlr/muMarvyXDJ9ghIA&#10;AIABccWffzwdf+LmLW13RRdftmaLW3CuuHysupKmn8rVOeXqleauOW980+guP5dMj6AEAABgF1ZC&#10;hfJL/e3f/M6UdnaZrcotOFdf8zcxqpUraa755NUx6q0SkpTbl5pX5rz46CVp5bnnxYhhIygBAADY&#10;RZStbru3vy3b4parMHa1nW4mUh6eWr635vf6nIMOirf21saHH04X/tElW3yusp2wW26Gl6AEAABg&#10;F9KL7W93BeV7a36vpfqhBEzdn0dIMtwEJQAAAABBUAIAAAAQBCUAAAAAQVACAAAAEAQlAAAAAEFQ&#10;AgAAABAEJQAAAABBUAIAAAAQBCUAAAAAQVACAAAAEAQlAAAAAEFQAgAAABAEJQAAAABBUAIAAAAQ&#10;BCUAAAAAQVACAAAAEAQlAAAAAEFQAgAAABAEJQAAAABBUAIAAAAQBCUAAAAAQVACAAAAEAQlAAAA&#10;AEFQAgAAABAEJQAAAABBUAIAAAAQBCUAAAAAQVACAAAAEAQlAAAAAEFQktL8XMd0FQAAADCEhjUo&#10;KWHImlzfzvWfuW7qqk25VuQCAAAAhsiwBSVH5Lo+VwlDRnMdmmt79o0jAAAAMCSGKSgpV4jcnuuE&#10;agQAAADQZViCkvNzfbhutzCW6/RcxzbqpFwX5PpuLgAAAGCIDENQsjzXu+p2XAlInpXrjFwfyXVz&#10;o67OtTKOAAAAwBAZ9KCk7GhTHtraVK4YKQHJ+moEAAAAEAY9KDkv1/51WzknlytFAAAAgG0a5KBk&#10;Ua6ys03Hd3JdVLcAAAAAWxvkoOS4OHb8URwBAAAAtmmQg5LT4tjxV3EEAAAA2KZBDUrKQ1yX1G3l&#10;1lzdD289ItcxUaUHAAAAhtygBiUviGPHLXFclqs8zHVTrttz3RRV+nKuvK0EJwAAAMAQGtSg5OVx&#10;7JiX6/pc1+Z6fTmxHeVtJTgpWwqXq1IAAACAITLIzyhpKgHICXU7KWW3nBKsAAAAAENkUIOSV8ax&#10;W9ki+IJcr8p1bNRJce7BXE3lGSfn1y0AAAAwDGZzUNJ82OpkaiIlICnhyPNyrcx1Xa6bo8pzScq5&#10;EoyUh742vSvXoroFAAAABt1ucSwPMu3onJtp5daXqdwu0/y6u//s6bk+UrcTKqFICUv2r0a1c3Jd&#10;VLeT8rRcB9Xt1J188sn3XnXVVWl0dDS9/R0lv6HXfvTE4+mJxx+r+j332js9fc+9qp7eMs/t+OHG&#10;zRfDPXNu86WLXrGW22Ett8M895/XjHZYy/1nLbejOc/ZqpGRkXOjp33juciwBCXlFpty9chklNtt&#10;ypUkHTfkOrFuJ6XssNPcmnhali1bllavXh0jAAAABth9uS4dGRn5QD1kBoznIsPyMNe5cZyMv4tj&#10;x1TCmqIEMmWRT7e+/4xnPOPHJ5ww1U8LAADArmhkZOQQIcnsMZuvKFme67l1OynN22PKc0ea2wBP&#10;5faZ8myU2+t2XKtzcueddx755JNPHhlDAAAABtgRRxzx0WiZOc1cpFJOdGoQnJ2r+T2V8VQ0/2wp&#10;AAAAYHCNZwCDeuvNw3HsOCqOk7GjHXQAAACAATWoQckX49hxfByno2wtDAAAAAyBQQ1K7si1ec+w&#10;ervfZXW7Q78Ux47PxhEAAAAYEoP4PI6yzW/z+ypbBu/I/FzfztX8c5MNWAAAAIBdUzMHqGx1YgAs&#10;ytX8vkrt6KGua3I137+EJgAAAMBga2YBla1ODIjuq0pKlTCkXDnSVEKVsqVw9/u6mgQAAAAGXzML&#10;qGx1YkCUQOSWXM3vr1PlfLkdZ3tvLyELAAAAMPiaeUBlqxMDZKKwZHslJAEAAIDh0cwEKludGDAl&#10;LCnPJ9mQq/m9dld5JskxuQAAAIDhMZ4N7FYN60FH59wgKoHJcblGch1dToQbc92Qq2wrDAAAAAyX&#10;8Vxk2IISAAAAgG7jucjucQQAAAAYeoISAAAAgCAoAQAAAAiCEgAAAIAgKAEAAAAIghIAAACAICgB&#10;AAAACIISAAAAgCAoAQAAAAiCEgAAAIAgKAEAAAAIghIAAACAICgBAAAACIISAAAAgCAoAQAAAAiC&#10;EgAAAIAgKAEAAAAIghIAAACAICgBAAAACIISAAAAgCAoAQAAAAiCEgAAAIAgKAEAAAAIghIAAACA&#10;ICgBAAAACIISAAAAgCAoAQAAAAiCEgAAAIAgKAEAAAAIghIAAACAICgBAAAACIISAAAAgCAoAQAA&#10;AAiCEgAAAIAgKAEAAAAIghIAAACAICgBAAAACIISAAAAgCAoAQAAAAiCEgAAAIAgKAEAAAAIghIA&#10;AACAICgBAAAACIISAAAAgCAoAQAAAAiCEgAAAIAgKAEAAAAIghIAAACAICgBAAAACIISAAAAgCAo&#10;AQAAAAiCEgAAAIAgKAEAAAAIu8VxUxyLj8YRAAAAYBicEsdtBiUAAAAAQ8mtNwAAAAChc0XJ+CUm&#10;AAAAAMMppf8fcRkam/cro2EAAAAASUVORK5CYIJQSwMECgAAAAAAAAAhADEs7QjnDQMA5w0DABQA&#10;AABkcnMvbWVkaWEvaW1hZ2UyLnBuZ4lQTkcNChoKAAAADUlIRFIAAARKAAAK0wgGAAAAMhCpNgAA&#10;AAFzUkdCAK7OHOkAAAAEZ0FNQQAAsY8L/GEFAAAACXBIWXMAAC4jAAAuIwF4pT92AAD/pUlEQVR4&#10;XuzdCWAU5f3/8W8O7vuQG+QGFQQUlCp4W8ETT7C1iletba21Wq1Wf2q1tlqtR/v3VtRaFRWPth54&#10;ooAXHiCK3KBAOANJOAM5/s935plkdrKb7G5mk03yftmn8zyzRzaTWbLzyXMIAAAAAAAAXBl2O8aU&#10;C90qAAAAAABAgzTbC0ommzLFrQIAAAAAADRIT2TaCgAAAAAAQIMXrUfJLFMec6sAAAAAAAD12qGm&#10;XORW5Qm7dYKSUlsYggMAAAAAABqKiEyEoTcAAAAAAAAWQQkAAAAAAIBFUAIAAAAAAGARlAAAAAAA&#10;AFgEJQAAAAAAABZBCQAAAAAAgEVQAgAAAAAAYBGUAAAAAAAAWAQlAAAAAAAAFkEJAAAAAACARVAC&#10;AAAAAABg1fegpK8pY3xF20h//p+ZlmGmBAXvExS8PdpzAAAAAAAQ1WRTSm2ZYopeVPovMsMIGFLx&#10;nFW52hTv+9KibaS34M9ssynRQg7/fbQETTIleB/dBwAAAACAX0QmkqF7DN2pAYl6wpSdplzqtFxT&#10;TanuRaZe8LZzq47hpsxzqymjF923u1XHNabc4VaRho435TW3WibWeaInsJ93LvvpOfusW3VsMeVI&#10;U1J93gEAAACI07PPPts7IyPjGNuU0tLSzWefffZLtlltzz333EW26pg0adKjtgp4IjKRWEHJC6YE&#10;L1g7mpLrVhOmPQLmulXHMlP6u9WUIiipO7SH0eem+MO0s015zq1WEE9Qov5synVu1aFfY5RbBQAA&#10;QLyCF7OquhecqXhO1D0aZJjz4BHb1KDkC3MejLTNaps6dWrEtcPEiRNjXTug4YrIRGLNUfK6KfrX&#10;d79j7TYZZ9mtR3uoAH73m+IPSW4zJVZIkog/mjLdrTr0H1yGYAEAACTIXMh214tZf3n22WdPszcn&#10;JTMz83f+5zO7znFvAYDaU9lkrsGL1Al2m4yJdut53m4BpUNujnOrDu31oQFHWH5qij/4015GTO4K&#10;AACQgEmTJs02m8Vuy5WRkRH8nJ+Q0tLS/W3VM8tuAaDWVBaU/M9uPT+220TpBWk/t+rQYTfMEQFP&#10;B1Puc6tlIsYQhkCHjAX/OuEfkgUAAID4+HvqqkPsNmF22M3htukoLS1l2A2AWldZUBIcfqPDIvQv&#10;/4li2A0qc6Ep/iDtAVNSEaTp+ez/xa49WHT1JQAAAMSptLQ04rN8RkZGj2SH35jHRvxxzDz3B2ef&#10;ffZK2wSAWlNZUKKCw29OtNtEMOwGsWhvkj+4VYcGcze41ZS41W4919stAAAA4hBt+E1mZuYRtpqo&#10;4B+tGHYDIC1UFZQEh98kukRwdYfd6Eoo+g+oV/TCOmz6nP6vkcjcFf7HaQmK57n932O835//MVoP&#10;g7427zm11ASdINg/gav2Jkl2ZaV46C9fepUAAABUT3D4jX+uubgw7AZAOqsqKKnu8Jtkht3ohb+u&#10;gLLUFA1WZvrKJlN0vy75GlZAsI8p/q+RyNwV/sdpCarsufU4zjHF/z3q96f7Yh1jDaqCj9G6HpNk&#10;hkVpSKC9hnS5LF2+2XtOLbpPv1ai4Vgigj08HrPbVArOh/ITuwUAAEAcgsNvjIHPPffcobYeF4bd&#10;AEhn3vrREWsGm3K+W3VoaHGpW3XoX/1/6VarpBfw/h4lWl/uVqPSAOQ6t1olDXCuNeUhpxWdLgPr&#10;DyeuMeUOt1pGwwINBjyakI9zq1WKWI/bCK7HHe25dQWW/2dKVTOE+4+z9jRJ9DGV0ef7tynxpv+6&#10;Co1+7cp+donSHiwazngSOe6qqmNfGf95qedRe7cKAACAeEydOnWR2Qx0W45/TJw48Te2XqXnnntu&#10;hr9HSWlp6Z8nTZoU97Bo8/iyoMU8dvPZZ5/9km1Wi+3pcoxtqu/scKO42MBI/1jqifp47/XH89oT&#10;/V6D30Osx+jcMuZ+zudgc593wgiq/M+pzPceVy8h/R7N43R5aId5PV+Yx460zbgEjlPE92PO14hr&#10;B3OuJnLtgIYhIhOJJyjRngqvuVVHvBeWwQthvdge5VajCgYy8aosHEi3oESPgYr3TX+CKZ+a8qYp&#10;iTxGewLFoj+X903xD3mJh/7cB5gS1tCY4M/mbFOCc+JUpjpBSTCQq+qYAQAAwMdceGov3cvclmOx&#10;ufgcZOuV0gv5zMzMFbbpKCkp6VPVhbq5ENbeyOPMBfWB7p5I5uL4A7OZlUjgomywcKMpuoKPP/zx&#10;FJgyyzz/y1Vd+JvXOMU8j15bOcxjnjCPca6tNEQw37cuZFDWEzxaIGCPz+9MVf+oGe31qMXmsR+Z&#10;7aPm8RFBTGWhgw0TzjG3Rwx7Uno/s3mwqu8xqLLntPS1vmCeN+bPpbLXXBnzuFvN48401WjHSefS&#10;mW7Orb8HzzeCEkQRkYlUNfRGJTv8JjjsprI3XLSQRAOQsaboSayloyl6QRscE6mPu8Stpj19s/vf&#10;8Pq9aHijJdqwpJtNCYYkVT0mOLTET3uSBEMSfT49rnp8vWOtvS1+YUrw5669UMJylN16PrPbmvCG&#10;3XoS6ioKAADQ0JkL2aSH35gL27K//FuvVxaSaMBgnnuVedwfTYkakihz2+F6H3Pfz+N9LXqhbS6i&#10;55nH6UVSrFCitSnHm/s8Yu4/VYMMd3f8zOOmmK8zzVQrvY4y97tIX4+paggV6/WogfqaTZk1depU&#10;/x+1o9LXrPfT78GUqIGG2X+g3q7fo91VKX1Oc9/PK3tOS1/rH7UXkrl/KJ+79Xn0+fR5TTPWcdL9&#10;l9njCSQknqBEJbP6TXCYyNt2G6S9LoIhifYu0F4i/pmvtSeDhjba20Mv4v0eNCWsOUtqgoYTGkbo&#10;96I9XLToXCDDTfHzByvxPkbvE23SWKXDd/whiR5HfT49rv6eIjrERoc0aQ8SrxeMCnPyU/+wH/0a&#10;YQ7rqUpwRvWYv3ABAABQke3FELH6jblorWqYuCf4eXKG3VagIYm50NVeGj3sriqZ++oF/+v6WLsr&#10;KnOxrb0R9EJbg5C4mPufZV7P9ATCkuY2TCjrZRKLuZ/XqyLu16NKS0s722osnc3zai/3uOY01O/R&#10;vBbvL+tR2Z+LBkyJfI7WwER/LgkHTX76tfV5TLWyIMkvoeMJKK/LUWVDb1RwCElVw28SGXajPSb8&#10;F8168V7ZvCMeDW/8/xhHG4KTbkNvVFXfX7TeNYk+Jp7vM9p9ogk+ThPm6k7wqqGWTkLruc0U/SWV&#10;iOoMvVHB8y7RxwMAkBLPP//8mJKSEu2eD9Sk2YkOuUhm+I1eJJsLbP8wiALzmDa2HsFejOs1StmF&#10;bmlp6WqzedKUN2xY4104n2SKBiMR9zVlbLTeKr6QpIy57xdm31Tz/nvBe4wNL0411YiQwdz3A/P1&#10;KyyLrAGDuX+loYh+HVtVy8zzTLTHRXs++F+/3u9Ns33Uez32mOjXLRuWo/czz1HWA90XuERl7r/a&#10;3P612W7QtqlHHXJkbr842jkR67Wa5wkeu0PNPr1eO8+UiPv6X68KvuZo91H6tc39ZpoSEZzZr/+R&#10;2X6tbVNvZ+r7mm3U742hN4giIhOJNyhRwYlZK5vXITgHRKwL/eAFs9b7u9UqBR8bLbxJx8lcq3pu&#10;HUakPWQ88YQIwcdE+z79YUoix1np6jfeP1RVhWTxCB6XeMMxv+oGJcFzVIcepXJpYgAA4vL8889P&#10;Nh/wK/1rLhA2c86VzaURL3shHNFT1zzPGPM8ToARjXlMMKB43Vy06nVFBea+2hPD32NhsbkQPy7W&#10;MB37eh43Vf+FcYXnj3ahb8R8HcpeyN9lqv4L/goT0Jr7RQ1KzH2dgCd4f0/wuJj7Rw1i/PQ1mc2N&#10;pqw3960yKDHPGXMOkhjfX9Swwtw3YiJeo9KJfO3x1uugsp+Lee6IECb4miv52lPN/fxTPBSY+14Z&#10;7XvyRDseBCWIIiITiXfojQqOVats+E28w26OtVtPXOPhLB2q4R8WokNK9AK8rvvWbj3+cCqW4GOC&#10;838of4+TRI6z0qDEo8e5usOcgl0ng6+/JuTbrcc/OzkAAACqYC5OZ9uL7zLmgrSq4TfBz+tRh93Y&#10;i9uykMR8ndWVhSRKX4+5j66K6Xe8ea6IeTHM82q44A8EPqgsJFH2Qlx7svhpT4kqmefXEKqnKZVN&#10;Mhs8Lk/bbUz6msxz65yO2lO6Kv8w9x9pv48K7H6dLLeMHv/gsbM/l7KQRL+3ykISpT8zc7+/2abn&#10;HLuNm74W87Uj5sE0z1tpSKKquh2IJpGg5Hm79cQafqEX0f6L+8rmnwjOpTHfbuP1lt16tGtVfdPW&#10;bqsj+A+vFyrFW4K62W2yetltbdJZwgEAAFA9wYt0/9DmCHbYhL8ngg67CV5AO8z9dLiL35OVhSQe&#10;cx9dBjei17t5rmB441/+V8U1BFwDAXNhrj1DHOZ5e5jvqdJ5UMz9nzcX6vH01GlptwnRY2Kev9JV&#10;fsxr+KKqMEPZn0Wl8874fy56LOL83rywouy5zfOMsNVEBL+H1wlBkCqJBCXaPc0/1EUvtqNNCBTs&#10;JVLZyRvsmVD2D0+cgr0CEN1+duvR3iU69CXeEpwzJWzByVUBAABQB5iL5eBn/Zir35iL4+BqN5V9&#10;Boz4Y12Ur1OZiF4q5rFlf0zVYEMDDttUi83F9mxbj0fEH9vMc51kq7HssNtEVWvC02rQITJlzLHb&#10;31Y9/uu/RP/wqFM5eFrHOk8qEfFH8ZKSksdsFQhdIkGJimf4TfAfwFjDbsLwjd16ausflHQXdYIs&#10;AAAAoDrssIoPbNOREWP4TZReBLGG3egFtH9ozOp4epN4dEJRW3WYr1s2hMfUD7BVj//ivUrm8f6h&#10;/2qo3VaX/w/S+nUu02EutlljzLF2JkP1mNfR1VadYTe26jC3tdR98Rb7ML+Ehr6brxcxfN/2HgJS&#10;ItGgpKrhN9pDxD/pTqqXfS2wW091585oKPQfYk2Lky1bTQEAAABUsGdIrOE3/l4iMYfdGMEL6PV2&#10;G5cqQpXudusotSu/xMvcXxc2CJ153uAfpFtnZGQ8MnXq1EW6ulCMoCF05nW8Y6uesglYzeup0LtE&#10;X2O8Re/vPixxwe/fvM6IuXGAsCUalFQ1/CaRYTdhCA4pec9uUbmHTdHVd5Iteh6EiYALAACgjjIX&#10;rVUOvzEX+783G/8qM6keeh0x10bw9SQrSpDQ2W6rxfaOiLaiqAYVl2nQYI5hqfk+PjdlajA4CEtl&#10;IZP53lvZKlDvJRqUqGDa6f9HJ/iGTeWwG8WQkvqhupPDJiO48g4AAACSoBfX5iK6quE3waVuow67&#10;CYt5PcEe0KGscBgMEsz3GdpnyonuyjvRwpIy5usdaMpZGpw899xzq1IVmMTDHOPVpnxRjbLZPhWQ&#10;dpIJSoLDb7x/BJMZdhPsAZLoqjXBMYY/2G0ivrPb+ix4XGp7Lpfg3DK1IbjyDsOJAAAAklfV8Jt4&#10;h92EIiMjY4CtOsJaHSW4yo1e8NtqKDQsMc95sSkRwVM0GtLYwCRiWd8a9I45rrrkcFLF9qIB0lIy&#10;QUlw+I0uBazL/CYz7CZ4wXym3cbrx3br+cxuE5Frt57+dlufBMOg4HGracG5ZWpjWedgyBb2cCIA&#10;AIAGw1zYVxh+o8sBa6UWht0o/9cLTUZGRntbTZlJkyY9asoREydOzLChyRM2OAl+hnaY13SZd6zD&#10;Zr5uoquSAvVCMkGJCg6/OcuUZIbdaNcy/4RI2iMlYimwSuhEsjpHiiesiWM1+Ilnzox4X2c60BDA&#10;f5z1e6zN1x/85RgMLWqCv/dTxCzjAAAASEyM4Tfe9UFCw240KLBVh3meslVr4hGl14f/Yn+23XoS&#10;WrXGvJaICU1NO6GJZhNlQ5PzbXDSpqSk5PTgcTZaZ2Zm/s7WqyXKUB7/97fGbh3me+9kqylnvueI&#10;uWESPSeARCUblEQbfuO/8NQgJd7Q4q9267nblA5uNSYNMu53q2Xusttk6EoufhfabTT62v5sykyn&#10;VXc8Z7cePc7JqOpnEy9/OFHTPVz0/NGwyBNc5g0AAACJC/4xzPvDXDLDbiImY7W9UuKSmZkZEcyY&#10;i+qyJW+jXXAn0hvDPD4iKDHtr2y1RuhwFQ1NooQl/s+2STPHI7iyTdlndvM1v7RVR/BYpJIN4iJ6&#10;tyRyTgCJyrDbyaZMcavyhCnnu9VK6Zrjsd6QZ5sSvDCPRS+8l5gS7B2i4Uu0sEX/odXXGLzQHeVW&#10;I1xtyu1u1XGNKXe41QiXmPKgWy2j933RFO816PAiHWv5B1P8r9XPO54efa3+QEUDGV01pjKpeoyG&#10;A8GeEw+Y8ku3Ghc9nkeZUtXriYcGXZe6VcdwUxIZ/lJqt57gsa+M9kZ61q06fmHKQ24VAIDaZT78&#10;9zcXK/4LS6AmLD3rrLOqNSRGA4fMzMwVtukwF7d/NufzH21Tva7zcNh6TOZ9cJ/ZXOa2nOf5YtKk&#10;Sf4/zMakk5yar+mfZPVqfzhjbp9hbj/cNvW5n9BeG7YZk3ncoeZxEceopKSkj3+CV3OfKeY+em3l&#10;iPe5E2VDgrLrGv/x0V4h5jXocryOBI/d5+ax/t4aEcfOfN18sykb1mSe+2Lz3NWe/yWe12y+9mtm&#10;U7biqrnPB+Y+wd5KFUQ7L833lMi1AxqGiEykOkGJ9qq4zq1W0NGU4NwfldEQYq5bjaAX/N6Er7rC&#10;jfY8CL7JdUjJkaZEu8iONyiJFtZURb9u8P7pHJSo4PFQel89LrFCCj02Z5ii/xhrOBXP64lHMKy4&#10;zRT/L9GqVCco0RDPPxO7fl9hDNsCAABo0MwFbzCEWG3aZaGFDh2JZxJPe3Grn0/9F+V/NhfG19tm&#10;VObrTzVfT6cFcOjXN4/paZuO4EW5UWBe1/lVvS5zob7IbHS5Xk+F0Mc8d1JBiXncoeZ+s22zSlG+&#10;h7LXErzNvIa4gpIoj6tw7IJhhbHYfN1Bth43/fkGAqYqX3OU71nvV+k5YR5zq3mMBm4Rc9YQlCCK&#10;iEwk2aE3Kjj8xqPDbhIJSZT+I6hvbP88Gkp7cOiFvRYNZYJvcO0hESskSYS+3pPdalw0LIiYSbuO&#10;0JBIe5H46THWkGqOKRp+aZiiRXt86L5Npmhvm1C68/kE57Dx9y5JJe1Z4w9J9BwiJAEAAAhHRI8L&#10;c5FaFpLohXc8IYnSi2hz/4j7muf6o7lQ154mFeiFt7kojghJlGlXuL+5sH5UL8RtU+kcH1P0Qty2&#10;I5j9h5qiPdj9IUmBeQ79Q18ozOt83XwN7yItHofarSfYczwhevzMawhOZRAxTElF+Z4H2vAkbvp9&#10;mq+lPfcTEuXn5p0Tr5nXXzYvjf153arBlt5udqVkYl/Ub9UJSjSciDa3wyt2myid2FWDkOCFfCz6&#10;Jj3YlOqGJB79R32sKZX9I6NBjva+0B4ViYZB6UKH2kT7R12PvYZRXjClwUWVyXM16PHz/6y1d472&#10;Mkk17R3jl9Kl6QAAABoScyFb2TCMj+w2LubC+HzzfMG5OC4zF8Gr9OJYL7htmaG9T8xFcURIYmgv&#10;i6if9czznmGKf86L1ubxj+jFtXm+qb7n1qEos0yJmDzUPPYf5vXF3QMkDvr1J5uvp9/bfWYbDELK&#10;mNt/b+4bMWFtSUnJ3221An3terz8YYKf+Vq3Rum9o71JKvSE0e/Z3KYjEPyO1+MU6/mVBjH2+9Jh&#10;UWU9bhJlvna065jjzeufZp6/VIt5fv15aUDiD7aAhFRn6I3SC9vgif5TU6obIuhf/XW5YR2So3WP&#10;JojzTdHeCPF8jeDr0+8tnrlT9HGHmeJ9be1x8KEpwa/7pt16gkNS9PX7h7ro669qeElNPUaH62g3&#10;teAa97FoTyENweKdeyYeyQwz8lR17KMJDrHS4Et7BtXV0AsAACDtmIvhiOE3nniH3fjZng5PRHu+&#10;ypgL6ufNRb2/F3EFemFvLrD/YqqJXFBrTxINSaIO9zDfe1JDb/QC31b9FpvHa8/vHW5T+pjSzzy/&#10;f/6VCl/DvIYKQ1T8zP3LemWY+0VbPabKoUgavJiNfwiOJ+I1m+fXlXH6mxJxjPU1mNdc9kfZ4GsO&#10;3u5n7qvDaaq61vHoz+vK4PFg6A2iiMhEqhuUoO7TMOggU3qZohO1+un8MN+Y8qkpqQoTNPDwhzU6&#10;BEt7F6VCvHPWAAAAIEnmIvr3ZhPxGctcrFaY7yIRenFsNueZC96IkCBIv47Z3Gy+VlwTjNog5kZT&#10;tDdEpUM09OLdbC43zx2zJ0nIQUmVzPNXCISqCkqqENd8Lcp8nQpDneKlx9K87qSCEqX3Nxv9uVV2&#10;Prxunuc2/XkFjy9BCaIgKEFaCfYq0aFPmjqHjd4kAAAANcRcyEYM0TcXtB+Zi9Pf2GbSNIQxF7/7&#10;mupQd49jmykrzP7/JtpjxWMDE7341s+HZXPzmX3rzWaZee6pesHt7o3NfN8a6Ph7Or9pHlfpBLTK&#10;PE6H2ujXP6aKi3+HeT06Se590YYWBUMHQ5da1hVLo/UAKWOes8ogKMgGFr8wXy9az5QKzNfQoVSz&#10;gsdEe/eY5/AvFLLM3KfSHkHKng8aqHg/s23meb4O/ryC56O5LWYIgwaLoARpJ7hUcCp6egRXuqE3&#10;CQAAANKOHRJ0hLnY72ya/gUVnEDIlNnmQj9mj5lgUKIBiAYDXhhkygj73J75pp10yKRs0DPelO6m&#10;+EMsNd98zQUlJSUvmK9RttINkGYISgztxeDZakpYE8IiOdGWZx5uSlg/l+BSxJooj3KrAAAAQP0R&#10;KyixTQDRRWQi1Vn1pi7RC/FLTNHlbnV8mg718IpONqT7tMdBTay6gop0+Ms5brXMNFP051ZdOtGt&#10;9ljxi7r0GwAAAAAADSEo0bF42lvhQVMqS1J1WIb2OtDJRf0r7aBm6ASuurKOR7sZ6s+iOmGJPlYD&#10;F39PFR1yQw8iAAAAAEBU9T0o0R4iunSV/0JZ6dALXYpWS5CuwKK3a08E1KxfmeKfaEmDrVvcasI0&#10;JNGgxT+uU3/ezEsCAAAAAIipPgclOg+Jf14KdZspeuGs81PobNRadJ6Ws03RVVA8GqzEtaQYQqVD&#10;cHRYjBdiadHePckMifqdKfp83vNob5WfmgIAAAAAQEz1OSjRSWn9dMjFH01Z7rQi6fwkR5riD0u0&#10;NwNzltQ8HRbjhVhe0Z9PovRn7X8O/VmyFDAAAAAAoFL1NSjRYTP+IRfLTKlqyIVeoP/VrZaZYLcA&#10;AAAAkPZKS0s360o3XjG79FoIQBJ0KRxd+UWLtyROXaYr3Hjfj7eiTTx0uI7/cUtNAQAAAAAA9VdE&#10;JlJfe5S0sVvPZrtNlL9XCgAAAAAAqOfq+6o3Hp28NRk6CSgAAAAAAGggdMUXpd1MvCE3Ognq+W61&#10;ztIhNDPdapmxpsxyqzHphJ/+lXJ0lRydFBQAAACA50Y5QDKlj22JlMgKuVm+tK34xfM8N8ox5j7l&#10;PcZLJN/c5x3bAuDH+yVZEZlIfe1RooFIcNKi/5iiAUpl9OD4PWa3AAAAAMr9RErlxbKi7eTE8zw3&#10;Be5zk7s7QC8Qb5bTy8ot0tPeAtQ9GiL6z2dtxye+9wsqVZ+H3vzGbj3tTNFeJveb0ld3BBxvynFu&#10;1aHLCUdbShgAAABA+om8QCyRg+x+oC4KK4xEEupzUPK6KWe71QiXmqK9TTQw0WWElfY0edqtOh4w&#10;parlhAEAAAAAQD1T3ydz1WWBh5sSbe1wDUzmmjLHFO1poj1OlM5L8ku3CgAAAKBWZci3Uiqzy4q2&#10;AUTH+yUUDWHVm9WmPOxWoxppt0p7kvzdrQIAAACodTfJJXKzjCkr2gYQHe+XUNTXVW88OrRmmin9&#10;nJbI56bcZcoEUybqjii2mHKOKTp0p1bMmzevR0lJSbZtAgAAAGnlmDePuS63MPdi25QOTTo88s64&#10;d7RndkLCeh41+r+jXygsKSz7I+h+7fb75dOHPf2GbQJpq1mzZtsGDx68yTZdN8qd5mr9StsSKTXX&#10;sTfLVbaF8EVkIvU5KNGQ5H1TvCE1GpKMMyXXaZl/h005w5Tfm+IFKX46v4kO3UmEhhu3mNLFaSWn&#10;86hRo454/PHHm9k2AAAAkFbu/PpOeXLJk7Ylct6A8+Sq/RO/hgvredS5M86Vr3K/si2Rv4/+uxzb&#10;/VjbAtLaE0OHDo28BicoqWkNIijREORTU7wARHuJDDDFC0mCtDvSX0zxQhVPomHJEFPmu9XqeeWV&#10;V6Rfv2j5DQAAAFC7ajIo+S7vO1m9XUfTu3q06CH7tN3Hqa/buU7mb3Y/ft+/4H5ZWrDUqatf7fsr&#10;6dc6+ufpoe2HSpdmlf9t0//cKhi6vL3mbVsTadWolYzuNNq2Kud/nErksZ7gc0QLhPzHzX/MkuV/&#10;vuBrDh6rRL5e8Ocbz8/mkw2fyNY9W20r+mO8Y5TszyaMkC3e45KZlbWhpLj49UaNGv1+8NTBhzs7&#10;S+RMyfCNgiiVqZIpL9hWpBJZITfLl05dlxHOlD5OXflv89Mlh/1udEZiRPI/V6znSUTk8+Wb53vH&#10;qStdztu/UlUYXy8xDSIoudqU292qQ5f6rWoVG10yeKop/jlLqgpYotFeK0n1KJkwYcKYGTNmXJiX&#10;lydvvfW29OzVy96SfoqL9khpaalTz85uJJLhnUpIVmlJiRQXFzn1zMws/QfTqaN6OFfDxzENH+//&#10;1OBcDR/navjq6jG946vbZcqix23LXDwMukCuHqEfuRMTz/NUdp+3Vk+Xy2f9xqkn4t4x98mPexxn&#10;W+XW7VgrTy16St5Y9YZTDxrbdayM6TJWzh10nuzz3CC7V+SAjgfIv4951rbKfbzuI5m5dqbMy50r&#10;i/MXy7Y92+wtFfVvPcB5/nMHnStdmne1e6Pzf2313aRFzray16/Pef6g853XHq8FW76VR7971HwP&#10;H1Z47S0btTSv9zAZ10svfyTi51DV+aA/tzd/eDPq8yrvuYd3GB719f70nbPly03l19Dez1O/5zvm&#10;3lHheb3nu3r41RWObWXf4/hex0d9TGWqOoe813LRPhfJvu32i/hdVVRU1GfEqyNWOI1E+HubxNsT&#10;RRfT9rvJTsuhgUWRXG5qZ5k9PZ19nlJZZf7/7+b57nF3xEHDEb0+z5DxZtva2VeuwDznG2UBkLsM&#10;sqvme9A0iKBEo2R/fKz15W61UhqWBFfISWYITlLmzZs3efz48VNycnLkw9kfy/4HJpYs16S1KxdL&#10;0Z7dTr1r74GS3aixU0fythdskc3r1zj1Fq3bSfvO3Z06qodzNXwc0/Dx/k8NztXwca6Gr64e0+vf&#10;u0r++ZlO/ef69UFXyq1H3Wlb8YvneSq7z38WTZNzX9bR9Il56tQX5eRBkX9Q1+e69p0rZM1WvRas&#10;XKsmrWVrYYFtiYzufqi8+bNZtlVu3L/GyCdrZttWfPS5/3L03XLO/hfYPRW1/Wtk8Jv3h1K5fdaf&#10;5J9z7op4XdGcts9EefyUqi9v4n0+FTwesc4HPbY3vPd7eek7/ft0fPS5/3XqNDmi9zF2T8Xjqj/P&#10;gsJ8ufbdKyp9vcHnevrrxxN+TGUemHOP3DbrxriOmbp2zM1ybo9JZb+raj0ouVH+zz42GGhE0t4t&#10;N8sk24ot3udz6UErv18tByX1cdUbDTuCfeziCUmU3m+6Wy2Tvt06AAAAAFSbXuBq4BJPSKLivRBO&#10;hj73r1+/0LmIj9cFr06Sv8R5ga4hxW/frHwhlESeT8V7vwtfOTuhkETpc2sIUplXFr7gHLOqXofe&#10;/od3fuvU9Wee6GMqo8esqtAlSI+x9phKCzfKc5IhN5ta1aGGDgm6SR6yregSeT5XvPerEfUxKOlm&#10;t8l6z249R9ktAAAAgDSivUK0N4UW7dXhp5O5zj99vmy6srDsPl7x9yaZsfIdpxdAkPa80J4d2ltB&#10;i/71X/dpD4NE6WO853tl0tsRr0Xbur97q8hRDn+ZeZOtVc0fPujXOqbvOKdXhxatBz0x92GZty76&#10;9A8aIATDDH3Oc/Y7T/504J+c43r/UQ/HfO5YtGeQvxeIPufk4T+POB7f/uoH+efxjyV8nP2vV4+j&#10;Pl5fnz5/8Lgu3PRtWajhiecxelxi0e8t+DPQ5wr+rPV7Cx4zHVYWMeeM9uzQoj0q/LTt3RYsYfS8&#10;8M+H4vbueNP5mu7reNPZG+nn4g6rqehG+W3g+ZQ+58Pm+S40t53hlNjPXevqY1AStnh7owAAAACo&#10;Y7S3gL8XwOCO+zkXuDo85dJRv3VCFS3XjPk/Z9+qK/Kdi+B4jOw+2rk41sd4zxccwqFt3f/WubOd&#10;r+3R3i2J9CrRi3MNcz656Bt58aw3nKEvWrSu308weJgyt2KHAA1PgqGRXtjrc95++N1yau9TnUlO&#10;x+19fNlza7gRT2Dy8nfP25pLh7PcM+6hiOOhAYUOOdJjpV9TQ4t4ed+/vh59vL4+ff5or88LNRJ5&#10;zLsrggMPXBq0+YeG6c/wf2e/7zxX8Get35seMw3G/P615F+2Vut0zpAbJUuGyE0y3glgtGi9VHR2&#10;28juMhnOoiiRNDxxe5L4vWmf8xJzy+PmPtOc4j13ljOKI60Ck/oYlHxnt366VHC8gqnYSrsFAAAA&#10;UI9oLwHtLeDRC+eHTnyqyvkoDur+I1urnF4sVzbXiJ+GBOcNu8i2XAs3LbC1ynlhhoY5wd4QSr+f&#10;68ZEXrsu3Fj+fXvu/fSOCqGRXthHe06P3uYPeKLRMME/rEl7/1R1jPV5NbTQ3jytm7Sxe6Pzwgn9&#10;/qO54bA/21q5RB/zzvLo1/F/9fX80fNn2sQ3ZFiX6B0tPBqM+XtA6bLWupJPLXPDjJvlT3KDM2lr&#10;JF2hRkMUv1KJ9oPXhVXKU7lS+dYJQ6I9p0dv0/ulkfoYlOgKNcEJWSsfhFdOlxX+sVstEz06BAAA&#10;AFCnBXsJaJhQ1UVuKnVvXXHIRzyqCjPUyYMjJ6+NNsns28vfsDWXhkZhqGqOkcpob56qQpXrxlb+&#10;c9Pbgj1qqgo0oj0mSHvg+I+jnj9V/Rw85wyLDNDm5s61tVpSVZihsgNLCGdI5Hg35a5u43eu3dYp&#10;9XXozcN267nUlKpn5dXFkETauVWHBi7z3CoAAACA+kJ7OAR7CQTDhJqir0VX3fku0MtjW+FWW6u+&#10;qi7gdZhPsDdJqkKjVQU/2FrN2a/jUFtzLcl1l1SuTPAx+jPye2HBM7bmSuT8GdppuK25lhUE/9af&#10;hqoKUm4UTX8ie5PcLNEnw0lz9TUoecyULW61jC5sHqtnifYkud8UDVT8dIkgAACAGrN99zb5IX9l&#10;WpZVW3+QnB05Tlm9bVXU+1ASK+lyTHN3brJnYMPxRc5ntubSoRDx9gZIll5o68SfZzw/3lniVpf5&#10;1bLf/+vlrLqjq6CkUmVDZILDfOKZdyReB3Y7yNZcGgzphKr+4Tg1rTq9XDyfr4kcLqPnlP6M4ynf&#10;50euArx+53pbS3OVD5HZ1249aTlRazy8Bbgj1gw25Xy3Wqcdb8prbjWCRnVvmeLNPaIxaXBGXnWN&#10;KXe41Zoxb968yePHj5+Sk5MjH87+WPY/cLS9Jf2sXbm4bL3vrr0HSnajxk4dydtesEU2r1/j1Fu0&#10;biftO3d36qgeztXwcUzDx/s/NerqufrM/Cfkl6/Vh49iqEt+MnSy3H+CdzlQNb3Y909gqZOb6nwc&#10;iYrneeL9Who8+IdB6OosOvForPd/db4HvdDVYMOjIcubP5tlW5E0DPjb7Ftl2nfPJbR0rIr1vBqu&#10;+OmKKvEIHiP/44K36dwg/tWBKvtdFc+x1HAo2INHh7Yc23e8HNXnx04Pi3h7sFT1WqNJxWN63t0m&#10;4Z9pLCM6jJDHxzzeZ8SIEe516o1yp7laL581WFeIiWd1m3gfd5O5xU9Xz4nHjTLL3LN8yI3/ccHb&#10;dGUbnbQ1Hsl+v+GJyETq86o3r5tyginBniX9TNGeI7pgtZZoIckvTKnRkAQAAEC1aNRSerXpnZal&#10;Z6te0q15N6f0aNkz6n0oiZV0OaYdmne0ZyDCpMNZRj86xFmON6wL6rpKw5PgnB96THQFml+/fqEc&#10;/sSBTs8aDVRun/WnWu1tEq+G/jOtz+pzjxJPX1M0iQoOq4lGZ3PSniS1Mi8JPUoaNv6inBqcq+Hj&#10;mIaP939qcK6Gj3M1fHX1mNKjpOoeJcH7+On9dengVo1byz57ucNhdHiKDt2Ip6dKXexRonT1m5+9&#10;fHrcAYMuD/z7Q6+vMCQqFb1DoqnqMcGfg/68ErW7cKeUlpZKv9b95I/7/5EeJR56lKTcclN+aYrG&#10;5GebcpspGoh45QFTtAeJ9jTRgXhM3goAAACgWq595wpbc2lvimvH3Czf/uoHJ/zQIEGXptULby2p&#10;nh8lHejqNbqMsQYp8Xy/2hPn9Knj60TvEqU/10TLv495Vp464im58YDUzk+DxDSEoMSjywY/Z8of&#10;TdFAxCsaojxkigYqAAAAAKrQvVUPW3MFJ7WMV87W1bbm0h4W9YH2JvFf3GtI8q9TpznBSEMIRCqj&#10;37+GRBoYfTD5C/nL0Xc7PUdiTTSrSyQ/MOde2wJqRkMKSgAAAACEoHvryIv9vMI8W0vMgo3f2JrL&#10;G4ZSEwZ3jFygQy/Iw/LZmo9tzXX6PpOc3hTpbHDg2AeXKk4Fnbz10lG/lXvGPeT0NNHwRIOT4Fwm&#10;T857xNbSSzD0mreuTq6EG56MwIo4JVJzb+iQEZQAAAAASEhwbgcNGRK9SNQeF8FwIriMbCr1aN3L&#10;1lyfrvnI1sLXsnErW0tfXVtGzo8zJycy7KkJGjxocKK9b/x0TpN0DCGCwd5Hqz60tQaqVNxJbDwZ&#10;8iNbq3MISgAAAAAk7Ji+Ooq93AsLnrG1+ASHU+jQi5oclqI9PPw9F/RiXFepqU0Fhfm2VvMO7nGI&#10;rbl0Kd/amhtEfzbBoTjf56+wtfQxqltkDvDqwhdtrcEKpo3j5Bapk2PNCEoAAAAAJOzoPsfZmktX&#10;PdFVTeKh9/OvkqLOG3aRrSWnZZPEe23okBi/v8y8qcpwQHs23Daz8ok3g3O4vPzd87YWmy6Jq8vk&#10;1pZo4cTlb/zc1mLT+ViqGhqTTG+Qtk3a2ppr7zZ9bC19jOt/oq25dIWcZMO2dTvX2VqZurf28M3y&#10;jpQGht8Uy8O2FtvNcrpkyMW2lRYISgAAAAAkTIdIBJdDnfDcsc4FfywaQujtukSsn16g6/NVR/Ai&#10;f1nBMluL7fzhl9iaS1+frrKiF/9BGu5c8OokOfyJA6ucz+TkwZHfnz7vGc+PjxoY6IW1LkP7l1m1&#10;v+pJMKzSXiVVvW5dzriq5X61t5HeN94gTY/Xt5vm25Y7Ga7OZ5Ju9DWdts9E23Jd++4VcX+f6uN1&#10;H8mpb58q8zeXf7+OzEDgkFFn5vt41G494+QmeUNulIo/wBvlAmdJ4VLRrjhpNZMzQQkAAACApNx+&#10;7H0VJt7UC/6ed7dxLrCvf++qsqIXyqMfHeLc7r+w1sf/9Zh7bCt5wclZn1zypHyX951tldOLcC1K&#10;L3R1qVo/DUH04n+//9fLec1a9PvREOil76bae1VOhxAFn1dDBw1Z9Bj4n1d7kWhPBBU8ljUtWvjl&#10;ve6jnj1Ezp1xrlP6TukR8brjoffVY6hhU2W9LvRnoz1Z/OdIsOdPOrnlqL9VGMKlQaAGgt55Fo2G&#10;cXosLphxviwtWGr3+mTKZ7bmGecEC9FECyFqy81yj5RK8MQYJxnyhXmd3zjBiJabzL0y5DFTIk+4&#10;NEFQAgAAACApGjToxJvB3hx6sagX2Dq8xit6oRzseaCBgj4+jBVhztn/gog5Trbt2SYXfHiBXPy/&#10;c8rCGg1vNAD5Iqf8GlSXqg32ClB6kauvOfi69aI42v2DLh11eYXjojSIifa8OueLrvhS2x6b8GzU&#10;171oy0L5Kvcrp/jpMQ/OV1MZDZs0ZAmGab998xInPNKfj547Hj3evz/0ettKP945HAxLNBDUUCxa&#10;YKjfu4ZxlQZvN8gqKZXIO2iw4PbOuNOW50xbJ7b5iXuHNJEtZ1cYgqO0V4wGI8FwpNR8ryLlP/Q0&#10;QFACAAAAIGkacujSrtqDIt4eEXo/vf9b584OJSTxXDv2JltzaVjy8qIXysIa/wW43+OnPBfX69fe&#10;FnpRPGHwmXaPK7i0rtIL6GkT35DJwyuf50PvpwHJi2e9Ia2btLF7a4/3uuMJg/Q++jMMBivB3j3R&#10;BMO0J+Y+7IRHfl4Iodt0pudwtNcZ/B61BAOyKtxhSvDO2jvjSlv0h1S73ZCi0ZAnW8ZXCHqi0ftk&#10;y6FRgpUFdlsrCEoAAAAAVJv2zFh1Rb48deqLTuigvQw0WPCKtnX/P49/zLmf3j+eC2CdGNX/PMGJ&#10;Uv20V4k+f8tGLe2e+Onr0cBHQwsNAIKv+5VJb8ubP5sVNdiJtfyvfn/3jHtIPpj8hfMc/u9DAxR9&#10;rd/+6oey+Vk0KPHfJ1oAo/z30RIvfb54HqevW8Mjfd3XjrnZOQajuhwsIzqMkHE9xslvR1zp3Kb3&#10;ifYzDAY+emz1e02k54kXwkQ73sHvI56AKdWP0deprzeewM2jx+6sfhPl+aOfl2O7H2v3+twsX0qp&#10;nB4lRKjManP/2WVF29H47+PeLz4Z5rXE8zgNS26WSeY+B5qiE/C86XvcVGef3qb30fsGZTo9ZWpN&#10;ht1ONmWKW5UnTDnfraImzZs3b/L48eOn5OTkyIezP5b9Dxxtb0k/a1culqI9u516194DJbtRY6eO&#10;5G0v2CKb17tLj7do3U7ad45cyx7J4VwNH8c0fLz/U4NzNXycq+HjmKbGVws+kDdWvi5fb/5atpQU&#10;SEZGhrMqjvZ80N4OR/Y5NuoFfrx0jg3/CjUaAmhIU59Vdq7qsBntEeLR8CfW8dUhTe+veFsWblrg&#10;DEPaVrjV3uIGE4M67COH9DwsLSdvTYTOQfLZmo8lZ+tqySkozyq6te5hvsd9neWYNVzx/64qKirq&#10;M2LEiJVOI0jnJ8mQg6U0YlLXT0zRJ//QCVXqspvkIfP/5d2vsqRX1AAldSIyEYKSNEJQ0rDxQSk1&#10;OFfDxzENH+//1OBcDR/navg4pqmR6ve/TsLpn1+ismCgvqjsXNV5RbyJSzWM0p45iI//XK00KKnv&#10;bpQfJEPcN5H2oLlZhjj1mhORiTD0BgAAAECDpRf4la1OEqRLv/pDEh1OUp9CkmhLAVcmuLrLqYPP&#10;sjU0WImuwnOj/F9ZSOJ63m5rDUEJAAAAgAZLV8DxVid5YM49MYMC3a+rlujSr37nDrvI1uqHFxY8&#10;4/QQ8ZbxjRUiaWCk99HVXTw6N8c5wxicAPmJ00NEV+XRIUO3RIQg5W6UY5z7ZMjNdo8qkOyynh21&#10;hqAEAAAAQIPmrU5y7btXyOFPHCht/5rhLOPqFQ0OdL+uWuJfsUQnHD15UGRwUh9oOOIt46vfuy5n&#10;O+Gl8XLujHOdsv/T+8iE546tsLztdWNurvdDkBAn7SGiq/LoksbF8oOzjPGNMqusaDtD3nbu46eT&#10;vNbs3CRREZQAAAAAQIAu4+qVaL0qNCTRVV8aAg2H5qz7VL7K/cop2/aUT8Dq0dWCvNV7gChaS4Yc&#10;WlaiLWtcKlfIzXKPbdUqghIAAAAADVY8y8T6aY8JDQXqa0jSqnF8S9t6dNlcXRKakAQ+5d2u4qFL&#10;BmfIGekSkihWvUkjrHrTsDHrfWpwroaPYxo+3v+pwbkaPs7V8HFMUyOZ978u5/rdxm9l6+4C+XyN&#10;rrpaTpd07daqhzNxqy7pWt9pDxqdu0WXt922e6ssNMeluLio7JjqEsu99xoo4/qfWOeX8a1t/nO1&#10;Xq16o/OSlMhBpvxIMqRVYFljTSK+Nfv0H7//pcnSxiwPnK4ISho2PiilBudq+Dim4eP9nxqcq+Hj&#10;XA0fxzQ1eP+Hj3M1NfznaoNeHrj2sTwwAAAAAABANAQlAAAAAAAAFkEJAAAAAACARVACAAAAAABg&#10;EZQAAAAAAABYBCUAAAAAAAAWQQkAAAAAAIBFUAIAAAAAAGARlAAAAAAAAFgEJQAAAAAAAFaG3U42&#10;ZYpblSdMOd+toibNmzdv8vjx46fk5OTIjJmzZcjwkfaW9LNh9QopLtrj1Pfq0Ueysxs5dSRvx7Z8&#10;yd+03qk3a9la2nbs4tRRPZyr4eOYho/3f2pwroaPczV8HNPU4P0fPs7V1PCfq0VFRX1GjBix0mmg&#10;pkVkIgQl4co25RZTkvpXY9CgQf1XrVo1ZseOHTJ9+nTp1q2bvQUAAAAAUJ8RlNQqgpIUGmLKfLda&#10;PdOmTZOBAwfaFgAAAACgPiMoqVUEJSk2zpSkepRMmDBhzIwZMy7My8uTt956W3r26mVvST/aPay0&#10;tNSpO10ZM7xTCckqLSmR4uIip56ZmSWZWVlOHdXDuRo+jmn4eP+nBudq+DhXw8cxTQ3e/+HjXE0N&#10;/7lKUFKrCErSlX+Okg9nfyz7Hzja3pJ+1q5cLEV7djv1rr0HSnajxk4dydtesEU2r1/j1Fu0bift&#10;O3d36qgeztXwcUzDx/s/NThXw8e5Gj6OaWrw/g8f52pq+M9VgpJaFZGJsOoNAAAAAACARVACAAAA&#10;AABgEZQAAAAAAABYBCUAAAAAAAAWQQkAAAAAAIBFUAIAAAAAAGARlAAAAAAAAFgEJQAAAAAAABZB&#10;CQAAAAAAgEVQAgAAAAAAYBGUAAAAAAAAWAQlAAAAAAAAFkEJAAAAAACARVACAAAAAABgEZQAAAAA&#10;AABYBCUAAAAAAAAWQQkAAAAAAIBFUAIAAAAAAGARlAAAAAAAAFgEJQAAAAAAABZBCQAAAAAAgEVQ&#10;AgAAAAAAYBGUAAAAAAAAWAQlAAAAAAAAFkGJSF9TxvjKMFMAAAAAAEAD1FCDkkmmPGfKZlOWmTLT&#10;V+aaUmoKgQkAAAAAAA1MQwtKjjdlqSnPmjLRlHamxNLKbgEAAAAAQAPRUIKSDqbcb8prpvTTHQAA&#10;AAAAAEENJSh505RL3WqZLabcZsrZpoz1lV+Y8oApW00BAAAAAAANSEMISrQnyUi3WkbDkPam/NEU&#10;natklq88ZMovTZlnCgAAAAAAaEDqe1Ciq9j4e5JoL5LhpmgYAgAAAAAAEKG+ByVP2K3nZFPoKQIA&#10;AAAAAKKqz0GJLgHsn7hV5x3RoTUAAAAAAABR1eegZILdehhuAwAAAAAAKlVfgxJdDniiW3V8bgpD&#10;bgAAAAAAQKXqa1BysN163rJbP53o1St9dQcAAAAAAGjY6mtQMsRuPfNN0V4mOm/JHFNKTZnpK8tM&#10;2WyKLiVMaAIAAAAAQANVX4OSo+zWM9SUT0151pSRuiOKdqboUsIamlyiOwAAAAAAQMNSnydz9bvO&#10;FP8KOFV50JQ/u1UAAAAAANBQ1Neg5Di7DdJJXa8xZayv/MIUXTo4SMOV490qAAAAAABoCDLsdrIp&#10;U9yqPGHK+W61ztI5SPymm6IBSWUr3+ikrv8xRYfgeHQYTn+3mnrz5s2bPH78+Ck5OTkyY+ZsGTI8&#10;1iih2rdh9QopLtrj1Pfq0Ueysxs5dSRvx7Z8yd+03qk3a9la2nbs4tRRPZyr4eOYho/3f2pwroaP&#10;czV8HNPU4P0fPs7V1PCfq0VFRX1GjBix0mmgpkVkIg0lKBluSjzLA2sPktfcahntdTLLrVYp25Rb&#10;TEnqX41Bgwb1X7Vq1ZgdO3bI9OnTpVu3bvYWAAAAAEB9RlBSqxpkUOJ9n/HQVXH8XTm0J8odbrVK&#10;utqOrrBTbdOmTZOBAwfaFgAAAACgPiMoqVUNMijpaEquW63S1abc7lYdOmxnnFuNi943qR4lEyZM&#10;GDNjxowL8/Ly5K233paevXrZW9KPdg8rLXUPs9OVMSORLArRlJaUSHFxkVPPzMySzKwsp47q4VwN&#10;H8c0fLz/U4NzNXycq+HjmKYG7//wca6mhv9cJSipVQ0iKNlsin+ukUSGz+jSwLrqjSfRoCRp/jlK&#10;Ppz9sex/4Gh7S/pZu3KxFO3Z7dS79h4o2Y0aO3Ukb3vBFtm8fo1Tb9G6nbTv3N2po3o4V8PHMQ0f&#10;7//U4FwNH+dq+DimqcH7P3ycq6nhP1cJSmpVRCZSX1e9+cxuk/Gt3QIAAAAAgAamvgYleXbr2c9u&#10;43GI3QIAAAAAgAamvgYl79ut50i7TcZyuwUAAAAAAPVcfQ1KPrFbz0RTOrjVKp1pt54P7RYAAAAA&#10;ANRz9TUomWfK5261zIV2W5lhpviXBlZv2y0AAAAAAKjn6mtQou6yW48u+TvGrUalPU4edatlHjAl&#10;3mWFAQAAAABAHVefg5LnTAn2Kplpii7/G6QBypum+HuTbDHlTrcKAAAAAAAagvoclKiLTNHAw+9B&#10;U0pN0WBEy1JTNEAJDrk5xxQmcgUAAAAAoAGp70GJzlWiK94EwxJ1nC39nFY5ve/ZprzutAAAAAAA&#10;QINR34MSpWGJ9hbR+UaqMt0Uva8O2wEAAAAAAA1MQwhKlA6h+aUp2nvkF6ZoaKKhiJapdp/eNs4U&#10;htsAAAAAANBANZSgxKMhyEOmaGiioYiWSXYfAQkAAAAAAA1cQwtKAAAAAAAAYiIoAQAAAAAAsAhK&#10;AAAAAAAALIISAAAAAAAAi6AEAAAAAADAIigBAAAAAACwCEoAAAAAAAAsghIAAAAAAACLoAQAAAAA&#10;AMAiKAEAAAAAALAISgAAAAAAACyCEgAAAAAAAIugBAAAAAAAwCIoAQAAAAAAsAhKAAAAAAAALIIS&#10;AAAAAAAAi6AEAAAAAADAIigBAAAAAACwCEoAAAAAAAAsghIAAAAAAACLoAQAAAAAAMAiKAEAAAAA&#10;ALAISgAAAAAAACyCEgAAAAAAAIugBAAAAAAAwCIoAQAAAAAAsAhKAAAAAAAALIISAAAAAAAAK8Nu&#10;J5syxa3KE6ac71ZRk+bNmzd5/PjxU3JycmTGzNkyZPhIe0v62bB6hRQX7XHqe/XoI9nZjZw6krdj&#10;W77kb1rv1Ju1bC1tO3Zx6qgeztXwcUzDx/s/NThXw8e5Gj6OaWrw/g8f52pq+M/VoqKiPiNGjFjp&#10;NFDTIjIRgpJwZZtyiylJ/asxaNCg/qtWrRqzY8cOmT59unTr1s3eAgAAAACozwhKahVBSQoNMWW+&#10;W62eadOmycCBA20LAAAAAFCfEZTUKoKSFBtnSlI9SiZMmDBmxowZF+bl5clbb70tPXv1srekH+0e&#10;Vlpa6tSdrowZ3qmEZJWWlEhxcZFTz8zMksysLKeO6uFcDR/HNHy8/1ODczV8nKvh45imBu//8HGu&#10;pob/XCUoqVUEJenKP0fJh7M/lv0PHG1vST9rVy6Woj27nXrX3gMlu1Fjp47kbS/YIpvXr3HqLVq3&#10;k/aduzt1VA/navg4puHj/Z8anKvh41wNH8c0NXj/h49zNTX85ypBSa2KyERY9QYAAAAAAMAiKAEA&#10;AAAAALAISgAAAAAAACyCEgAAAAAAAIugBAAAAAAAwCIoAQAAAAAAsAhKAAAAAAAALIISAAAAAAAA&#10;i6AEAAAAAADAIigBAAAAAACwCEoAAAAAAAAsghIAAAAAAACLoAQAAAAAAMAiKAEAAAAAALAISgAA&#10;AAAAACyCEgAAAAAAAIugBAAAAAAAwCIoAQAAAAAAsAhKAAAAAAAALIISAAAAAAAAi6AEAAAAAADA&#10;IigBAAAAAACwCEoAAAAAAAAsghIAAAAAAACLoMTV15QxvqJtAAAAAADQwBCUiHQwZaopM33lDFMA&#10;AAAAAEAD09CDEg1J3jRlpNMCAAAAAAANWkMPSm4xhZAEAAAAAAA4GnJQcr8pl7pVAAAAAACAhhuU&#10;TDLFH5JssVsAAAAAANCANcSgREOSZ92q4wFT/upWAQAAAABAQ9bQgpJhpvhDks9NucGtAgAAAACA&#10;hq4hBSUakrzvVh0akowzJddpAQAAAACABq+hBCW6DPA0U9o5LXdOkotMISQBAAAAAABlGkJQoiHJ&#10;m6b0c1puSHKkKfOcFgAAAAAAgNUQgpJ/mzLSrTp+aQohCQAAAAAAqKC+ByX3m3KcW3WcbcpzbhUA&#10;AAAAACBSfQ5KrjblUrfq0GWACUkAAAAAAEBM9TUomWTK7W7VoSGJDrkBAAAAAACIqT4GJceb8qxb&#10;degywDe4VQAAAAAAgNgy7HayKVPcqjxhyvlutU7abIq3DLCGJONMqWoZYB2m4++Bco0pd7jVmjNv&#10;3rzJ48ePn5KTkyMzZs6WIcP9c9Cmlw2rV0hx0R6nvlePPpKd3cipI3k7tuVL/qb1Tr1Zy9bStmMX&#10;p47qacjn6q6dO2wtXPmb1klJcZFTb23O06ysbKceptJSkcJdO22r3O7CQimVEttyFRcVy549hbZV&#10;bteOio9PV42yM6VZ0yZOfbf5fnbt2u3UUT0tWzSVzAz3o87W7bvMeWVOLFQL52r4OKapwfs/fJyr&#10;qeE/V4uKivqMGDFipdNATYvIROpjUOL/V3CZKUvdaqX6m+ItH6yCj9PgJJ6VcvRq4RZTkrrCHTRo&#10;UP9Vq1aN2bFjh0yfPl26detmbwEAAAAA1GcEJbWqQQUlYRlryiy3Wqkhpsx3q9Uzbdo0GThwoG0B&#10;AAAAAOozgpJaRVCShHiDEqVDfZLqUTJhwoQxM2bMuDAvL0/eeutt6dmrl70l/ehQBq8LozOUwXYX&#10;Q/JKS0qk2A5nyMzMksysLKcOHYZRWlbM/0W0nf9K9Fx020GNGpUPtTG/fKLeB4nhmIYvMzNTsux7&#10;Xo+nHldUH+dq+DhXw8cxTQ3e/+HjXE2NwLlKUFJ76n1Q8qbdJiKsoTfV4p+j5MPZH8v+B462t6Sf&#10;tSsXS9Eed1xi194DJbtRY6eO5G0v2CKb169x6i1at5P2nbs79fps9+5C2bl9uzMXxS5Tdu7YLrt3&#10;7XLquq+wcJc5z9z5RZI1YMCAsl9AS5YskT3VfD5wTFOhTZs20r27+57Pz8+XNWvcfwtQPZyr4eNc&#10;DR/HNDV4/4ePczU1/OcqQUmtishE6uOqN9qjI9HysCl+2vbfnvKQBKhviouLZcf2bZK7cb3krFop&#10;yxZ9K/O//Ew+/+gDmfXuG/LO/6bJ+2+8Kp98+I589dls+e7rL2Xl0kWSs/p72bxpg2zftrXaIQkA&#10;AAAAJKo+BiUAaoD2BsnbkitrV//gBBwLv5nrBB4afGgAokHIzHded4IRDUiWLvzWCUw0ONEQRIMU&#10;AAAAAEg3BCUA4qLDYjToWDDvC6dHiIYhn374rnz9xSey6Nt58v2yxbJh7RrJ37LZCVEAAAAAoC4i&#10;KAEQ1db8PFm1cpkThMyY/l/58O3XnJ4huk97hAAAAABAfURQAsCZuVyH0axYstAZPvPu6y/LRzPe&#10;cnqP6NAanVgVAAAAABoCghKgASouKpJNG9Y5E6zOmT1D3n3tJWcYzeIFXzvDZ5hEFQAAAEBDRVAC&#10;NAAafGgAohOu6mSr2mPki48/dCZY1RVmmFgVAAAAAFwEJUA9pcNpNBzRoTTvvfGKs9UJV3WyVb0N&#10;AAAAAFARQQlQz+gkrNpzZMab/3HCEQ1LCEYAAAAAID4EJUA9UFi4S1YuXSSz35/uTMKqPUdYohcA&#10;AAAAEkdQ4vrBlOm+om0grem8IutzVstXn86SD6b/VxZ9O0+2FeTbWwEAAAAAySAocT1nyjhf0TaQ&#10;lnQZX122d8b0/8jcOR/JhnU5DK0BAAAAgJAQlAB1QOGunbJiyUKZ9e4bzjK+q1YuYwlfAAAAAEgB&#10;ghIgTenQmpzV38vnH30gM6b/VxYv+Fq2b9tqbwUAAAAApAJBCZCG8jZvkvfffFXmf/Gp5G5cb/cC&#10;AAAAAFKNoARIE9qDxLNj+zYpLiqyLQAAAABATSEoAdLA5k0bZMmC+bYFAAAAAKgtBCVALdJeJLqs&#10;75zZM2TPnt12LwAAAACgthCUALVka36efDrzXVm5dJHdAwAAAACobQQlQA0rLS11wpGPP3jbCUsA&#10;AAAAAOmDoASoQTt3bHeW+9XhNhqYAAAAAADSC0EJUENyVn8vH814y5m4FQAAAACQnghKgBTbvbtQ&#10;5s75SOZ/8akU7dlj9wIAAAAA0hFBCZBCmzask4/ef0vW56y2ewAAAAAA6YygBEgBXfb3u6+/lC8+&#10;/lAKd+20ewEAAAAA6Y6gBAiZrmTz8Yy35IcVS+0eAAAAAEBdkWG3k02Z4lblCVPOd6uoSfPmzZs8&#10;fvz4KTk5OfLh7I9l/wNH21vSz9qVi6Voz26n3rX3QMlu1NipN2S6is3yxd/JskXfJrWiTZs2baR7&#10;9+5OPT8/X9asWePUUT0DBgyQRo0aOfUlS5bIHuaJqTaOafjCeP9v3LPR1vSvIJnSoVEH2wpXcWmx&#10;bC7abFvprXfv3mXn6ooVK6SoqMip14ammU2lVVYr26q70ul31fbi7bKjZIdt1V2tWrWSLl26OPWC&#10;ggJZv369U0+F+nIexoPfVeHjs2pq+M9V83uqz4gRI1Y6DdS0iEyEoCSNEJTUXbrs79effyJ5W3Lt&#10;nsTxyyc1+KAUPo5puWihQe6eXCkx/3kKigpkV8ku2xKnvrV4q22Jc9+tGVulefPmTluPZ05Bjuwu&#10;cf+NVXoxqBeFnj2leySvKM+2qtY6q7VkZWRJqflPL5ScemmpZGRkSKMM92epz5mdkS0Z5j/9Wlnm&#10;v2Lzn/fad5bslKLS2gsa6roj2h4hl3a91Lbqrpr8XaXvLw0A1+1e52zX71nvbDfs3uDU/e8JxKe+&#10;nIfx4HdV+PismhoEJWmDoCRdEZTUTau/Xy4Lv5krxdX8SyW/fFKDD0rhS4djGi0o8PeoUHp7ZWGD&#10;BhTRQg69OPNooFFZyAHEi6AkOn0/eUGIt/XXES6CElQHn1VTg6AkbRCUpCuCkrpFl/39du7nsmFt&#10;OL8k+OWTGnxQCpcGBR16dig7pkuXL5UNuzY4dU8wbAgGFEXmv2DIoX8h9ssvzq805ADqmoYalGio&#10;6fUA0e2mok0RwYg/iETqEZSgOvismhoEJWmDoCRdEZTUHdp7ZM5HMyR/S3jj9Pnlkxr15YOShgT+&#10;sfgaImiY4FdVb4jC0sKI3hB6X32M3+aizZU+B9AQ6VAlj87/4snMyHSGKnn8t/kfo/cZ0mKIHNvu&#10;WGeoU9vstvYWkfbZ7SPum+6i/a7S4NPfG0RDEa8d/DcmbHs12svW6q7MzEzJynLPAR0Sl8q5dEa3&#10;Hi3ndDrHtuo3gpLw8Vk1NQhK0gZBSboiKKk75n/xqeSs/t62wsEvn9SozQ9KeoHgXTjoRYP+JVVp&#10;yBHPsBH9SyxQXdEu8nVuEv1P5yzxX9x7vNv0P3/d4w/TdAhTMhNYo6IWWS2keaY7V03jzMbSJquN&#10;U1c6Oa/+LHs07iHj2o8rm1umpmW1yJJ3t78rC/IWyKqtq2TV9lUp/bdKJx7VMKRL4y7SqXEn6dyo&#10;s9P29tUH/P5PDYKS8HGupgZBSdogKElXBCV1w7JFC2Tpwm9sKzz88kmNVH5Q0p4WXgiiW69rubcl&#10;6ACQChoSnNHxDBnbZmyN9UbRf8/e3vK2TMudJtuKttm91aevXwMPL/jomN2xrK5bDY/qO37/pwZB&#10;Sfg4V1ODoCRtEJSkK4KS9LdhXY589eks2woXv3xSo7oflLRXiL8buX/LpJ5A/TCg2QDn/ez1lKkr&#10;c+J0b9Jdzt7rbBnVapTdEz49JjPzZ8qzG5+t0BMuXjrUyB9+eHXtHZKqZazrEn7/pwZBSfg4V1OD&#10;oCRtEJSkK4KS9LatIF8+mflutVe3iYVfPqlR1QclvRgK9grxt/1DDADUT//s/0/n4j0a7UnhDwg0&#10;PPWWf/Yv/Ry8nzfUTvnvp1t/yKr/zlRX36Z95Wedfyb7Nt/X7gnHJwWfOAGJ/ntYGR0G5IUg/uEx&#10;3j5dkhqx8fs/NQhKwse5mhoEJWmDoCRdEZSkL13h5pMP3pGdO1L3F0Z++aSG/vKZmzdXNuzcILNX&#10;zJYte7Y4Fzqb9mxiotKQ6VwWyj+XRSo0yWwizTKbOaVJhlvX7vuNMt0PGY0zGjuTbOp/Wq8LmjRp&#10;Is2bu3NT7N69W7ZvZ4Uf1Sa7jXRt3NW2Ete5c2fJzs526uvWrZPi4ujBp05wmQ4X8/5/k4KBig7n&#10;W7tnrbyW+1rMYX0alJzX+Tzp3bS33ZOc+dvny9MbnpaVu6J/Vm/VqJX8fPDPpV+TfpKVnxUxOS0S&#10;x+//1CAoCR/namoQlKQNgpJ0RVCSnnSSws8/+kA2b4pcvjRs/PJJ3g+7fpClu5bKD4U/yOrC1U4Q&#10;UlBcIDtLdtIjJMCbmDMRrbNbOxMqaiihQxL0+KZy/hWdk0D/Iq1/mda/Rgcnb6ypORlqEu//1KiP&#10;F0raa+Xl3Jed+UJi/fumQ3F0DpNEA5MlO5fIMxuekQU7Ftg9kTRMOqPbGfLLA37phCWcq+Hg/Z8a&#10;BCXh41xNDYKStEFQkq4IStLTt3M/l9XfL7et1OGXT2x6YaAf4JfuXCprdq9xeoNsLtosO4p3pPSC&#10;vTZpKKD8K1/oRYqGFkpXxvBWx9AQw/truI7314snDY1ydufIwh0LZe3utc5t8XJ6a2Q1k53FO52w&#10;KWzaTd8LQTT4aIiTNwbx/k+N+nyhpMNhNDCZkTfD7qko3sBkVeEqmbpxqszZOsfuiaTvWV3a+JQO&#10;p8jeHfbmXA0Z7//UICgJH+dqahCUpA2CknRFUJJ+Vq1cJgvmfWFbqdXQf/l8s/0bWb5rudMjRLuX&#10;b96zWbYVb5PCksKUD+VIloYS3tKqXrChvR28yQn14sILOfzLfmrY4QUberuGIap9dvukektoMKJB&#10;knaX/2bHN049kZ40+j14cy6ERY+BPwjxQhAtTN5YER8+U6MhXCjp8JgXN70YM+RQsQITL2zRyVqj&#10;/Zuh/x7pyjqndjjVeQ8rztXwcUxTg6AkfJyrqUFQkjYIStIVQUl6yd24Xr74+ENn6E1NqO+/fGpz&#10;eIwON8nOzJamGU2d+S00wOjYqKPbKyOruXTILg82vLH2wd4bXi8Hf++N2qR/AdZgZN72eU6vkZqe&#10;a6Vdk3bSrXk3aV3S2glCGsLwmFTiw2dqNKQLJR0u88LGF2IOm1FeYKL/zr2a+6ozfCdWrzy978S9&#10;JkrPJj3tHhfnavg4pqlBUBI+ztXUIChJGwQl6coflMyYOVuGDB9pb0k/G1avkOIi9xfOXj36SHa2&#10;++auL3bu2CFzP5ttfqm6YVBNaNWqlXTp4v7FrqCgQNavX+/U6xK9WP9+1/fySf4nsmD7AmfywZoa&#10;HqMX5hpmtGvUzuml0TqrtbTIbiEd23aUbUXbnPts27atxoKvVNCJaHMKc2RL0RbZXVIz56YeVw2T&#10;NCDS46ulS5su0iSriXN7qo/p4OaD5Zj2x9hW/VUf3v/pqHfv3mUfPlesWKEfQJ16ffbNtm/k+Q3P&#10;O9tYNBSO9e/ykJZD5Jwu58jA5gPtnkicq+HjmKZGQ3z/pxrnamr4z1WCklpFUJJCOrX+Laa4/4Ik&#10;aNCgQf1XrVo1Zoe5SJ8+fbp069bN3gKknxVbV8iS/CWytGCpfLHpC1lSsES2FG6xt4bPWVHF/K+y&#10;i/KWjVrKziImcK1PTtn7FLl15K22BSBeczbOkQe+e8DZxmNw28Fy5dArZXSn9O3NCgD1HUFJrSIo&#10;SaEhpsx3q9Uzbdo0GTgw+l9zgJqk4ce3W751gpFF+YucYERDkd3F4fdoyMjIqNM9PhA+ghKgeqoK&#10;THq17CWX73e5/LjHj+0eAEBtISipVQQlKTbOlKR6lEyYMGHMjBkzLszLy5O33npbevbqZW9JPzrs&#10;xrugdYbdmAvc+kCH2hTV0hjWzMxMycpy53XQY1vTXUR3FO2QldtWOmHIsq3LnKL1vN159h7V5/QK&#10;MdJ1clakn5N7nSw3Db/Jtuqv2n7/11deV2alx7QhB7Gfb/pcHl78sLNVHZp0kMv2uUxO6HlCQnMK&#10;ca6Gj2OaGrz/w8e5mhqBc5WgpPYQlKQrJnOtXTmrv5f5X3xqWzWvJifI0pUOdKUEnRD0+8LvnWVk&#10;1xTWzwm5dEUZ7Up+VLejZNOGTVJcnL7DcrYWb5WPCj5yfjbJrELTMqul9GjSQ7o37i6dGnUqm5g2&#10;bJ07d5bsbB1paM6ldeuiHlNdsUjpa6oOnRhW5ymp75ggLzWYzLEinex12c5lMq79OGeukkRxroaP&#10;Y5oavP/Dx7maGkzmmjYIStIVQUntyduSK5/PnlGrF9Gp/OWTV5TnfDjWFVK+3f6tbNyz0d5Sd/mX&#10;m9UVVzRk+HTrpzG/t45NO8rpHU6Xw1sdXmsrsujcKfr6NKjytisKV8jawrWSX5yf8NwqOrHqvs33&#10;lWEthjnb7k3c8ycs+hr1NW0u2uxMHqvnkU7Y27htY9lRskMKdhfIurx1snXPVuf46216H/8kkbGW&#10;JUUkPnymBhdK4eNcDR/HNDV4/4ePczU1CErSBkFJuiIoqR2Fhbvk4/ffcra1KcxfPnrBqkvGajCi&#10;S8hqz5G6RntD+JebDdaj0Yv6mfkz5cVNL8YMTPTxeuE+ts1YuydcGhj4gxDd+uvVoX/9HdBsgBOM&#10;7NdiP+nbtG+loY8/5NAgRs+LgqICJ+TYXrzd2TqBh9mnt+l99L76mERDm6oQmFSOD5+pwYVS+DhX&#10;w8cxTQ3e/+HjXE0NgpK0QVCSrghKal5xUZHM+WiG5G/ZbPfUnur88tGL2iU7lzihyDc7vnHqYV/o&#10;hq1pZtOYIYgWvT1Z2qPh7S1vy6u5rzo9HKLRC/aJe02UA1oeYPfER59blz1ev2e9s91UtCkiGNHA&#10;IUz6Ogc2Gyi9mvSSzo07S2FJYVnIodttJdvKenL4Q47qhjKpQmASHR8+U4MLpfBxroaPY5oavP/D&#10;x7maGgQlaYOgJF0RlNQ8nZNE5yZJB4n+8tFeIhqMaK8R7T2SyAW69kzo1ribc5GvF9up0qFRB+fr&#10;aPChw2M6Ne5UFoi0ympl75U6+r19mvGpPLP8GWd4SDQ6ZOXMvc50th4NHfy9QTQU8dq5e3LtvVJD&#10;J7zNzsiWJplNyub5qIt0WFBl5xaBSSQ+fKYGF0rh41wNH8c0NXj/h49zNTUIStIGQUm6IiipWcsW&#10;LZClC7+xrdoXzy8fnWdEe0roNlZPiWh0eIYO0+jTtI9z8fr19q+dISJh0+EyGjgMbTHUKRqK1Db9&#10;5aO9Lh5Z9Ig8t/S5iPkz/HRIi4ZNGojEuk9Doz9PDdU08Mo0/2nQpdsBnQdIs0bNnHlfNm/YLK0y&#10;Wjk9gDT8ap7Z3AlJlJ6nL2x8wdnGMrzlcOnftL/ztfTr6LZ9dntn25Dw4TM1uFAKH+dq+DimqcH7&#10;P3ycq6lBUJI2CErSFUFJzdmwLke++nSWbaWHyn756Cooz258VuZum2v3VE0n9tQhG3rxWlBckJJJ&#10;XPXiWFckGdJ8iBOMpGPvAP8vn08WfCL/XvtvZx6TdB+aFBYv5NDQSgMzbWv40SarjbPVQEJ/jq2z&#10;W5eFHHrOVDb0KdEPn/EEJkH6WjUw0dfrBSfeVvfp96N1/R7qAz58pgYXSuHjXA0fxzQ1eP+Hj3M1&#10;NQhK0gZBSboiKKkZ2wry5ZOZ7zrzk6STaL98tHfD1I1TnSVjq6IXjTrBZ/us9rK7dLcs37Xcmask&#10;TF7PFG8y0UHNBlU6mWg68H75FBYXyucLP5e1O9fK8p3LZUb+jDozya0XcmhQoMsdewGBhh1eTw4N&#10;OPwhRypDhGQ/fCYTmFRFv19/T5RguKJ1vU+648NnanChFD7O1fBxTFOD93/4OFdTg6AkbRCUpCuC&#10;ktTbvbtQPvngHdm5I3XzciTL/8tnxcYVcs/X98gH+R/E7PmgF8M6zEXn+9B5LX4o/MGZqySRYSOZ&#10;GZnOfBg6CWgs2jNFgxHtMaJfr7KeBrVFhxHp3CE6HGlz0Wanrlst2zK3SW5hrmwp3GLvXfP8IYeG&#10;G17YoceyZWZLJ+DQ3hzaq0P3effRx6RjEFXdD5+pCEwq4x1/DZz8oYq39YKV2jzWfPhMDS6Uwse5&#10;Gj6OaWrw/g8f52pqEJSkDYKSdEVQklqlpaXy+UcfyOZNG+ye9KK/fFp3ai0PL3xYnln6TMzwQoe6&#10;6JwOOoxGV7hJZjLWdtntnIvCTXs22T2R9MJdJ9o8pPUhzsVkbdLQQ79XDT38QYjWvf3pMIymcUZj&#10;Z4LSA1seKO0atSu78E6HeVrCFtaHTw32dFjZluItzs9TVxHyfr61MU+Mnuv+8EQDK3+4ksqQsFWr&#10;VtKlSxenXlBQIOvXr3fqyajt0CedcKEUPi6UwscxTQ3e/+HjXE0NgpK0QVCSrghKUuvbuZ/L6u+X&#10;21Z60YvCN7e9Ka+ufzXm6ix7N93b6TmiF5bJ6tW0l2SUZsj3hdFX+tELwRPbnyjHtz/eCUtqkw4b&#10;embDMzXW68Cjx8C7WNbJS0tKS2TxzsXOMKho0umY1ZSa+PCpAaCGJhqgeGFZfnF+WUjm3YaK/tn/&#10;n/UyoEsGF0rh40IpfBzT1OD9Hz7O1dQgKEkbBCXpiqAkddau/kG+/uIT20of2hNi+pbp8mruqzEv&#10;+ro16eYMy1i6c6ndkzhdord5Vuzn0Lksjm13rJzS4ZRa70Gi84bovCxzts6xe8LjBSC6jdZjQG/z&#10;wo6qXkc6HbOali4fPvX9o4GJhidecOJtvXBF6w1tFSOCknJcKIWPC6XwcUxTg/d/+DhXU4OgJG0Q&#10;lKQrgpLU0CE3s959Q3Zs32b31D69wNOVV17OfTlmTwXvAl57VlQ2tERXNCkx/0XTsVFHp8R6Du2e&#10;P7bNWDm1w6nOXCe1SY+DHo9kVqTR0ELDimDoodthfYZJ91bdpVvzbnF9UKrqdaTTMastde3DZ2Vz&#10;2HihSiqWy64tBCXluFAKHxdK4eOYpgbv//BxrqYGQUnaIChJVwQlqbE+Z7XMnVP1qjE1RXsovLjp&#10;xZhDaNo3aS+9mveSb/O+jfmXcB2GU1BUIFuKok9QqpOCdm/c3elBEus5dD6NiXtNlJ5Neto9tUMv&#10;VLVHzdtb3o75WnXZYS/80KJhiLfV/ZWtahLvB6V4Xke6HLPaVh8/fGoopsGJ9kLxhyr+cCWVMjMz&#10;JSvLnVdEw13zQcmpJ+PmvW923hvgQikVuFAKH8c0NXj/h49zNTUIStIGQUm6IihJjY9mvCVb82t/&#10;LgOda0OHcugEltG0yG4h+7TdRxbkLZAdRTvs3kgaGJSa/77fFX2OER2io/fRpYF3leyyeyPpyjU/&#10;6fQTGdBsgN1TO/QCVIcdvb759ZS+1qo+KOlcGPoa/rf5f2l/zNIFHz7Dx4fP1OBcDR/navg4pqnB&#10;+z98nKupQVCSNiIykUxbAeqlDWvX1HpIoj1H/rLqL3Lz9zdHDUl02Mh+zfcTKRX5fNPnUUMSnWOk&#10;X7N+znNFC0n0OXRC0X1b7OsEMtEu+DVAub7X9XLj3jfW6gW/BiRPrn9Sfr301/LSppdq7bVqrxEN&#10;SC5bdpnTwyedjxkAAACAmkNQgnpt6aJvba3m6VwX9665V65ZcY3M3TbX7i2nc13s03wfaZbVTL7d&#10;8W3UZX51fpFBzQZJzu4cWbZzmd1bTp/jqLZHyb397pVNRZvk862f21vK6TwaV3S/Qm7vc7sMbTHU&#10;7q15/oBEA4pow1tq4rXqEIsZeTOc16GvJ9pxT5djBgAAAKDmEZSg3tq8aUOt9CbRQOChtQ/J75b/&#10;Tj4qiD43ioYf7bLbyXc7vnPmGglq17idE6LoHCSLdi6yeyMd0voQ+Xvfv8slXS9xJh/9pCByVR+d&#10;u+PSrpc69xnduvaGccUTkNTUa/04/2Pn5/LA2gec1xWULscMAAAAQO0hKEG9tWzRAlurGdoz4ekN&#10;TzuBwHt570VdMUWHz+gwGg0/Nu3ZZPeWa9mopRy010GyvWi7E6JEe47hLYc7PR0u73650/NBQwid&#10;gNSve5Puzn2OaHuE0+ukNsTbg0SDCV2lI5Wv9ZMNn8iZ754pf/v+b1FXGdIlgc/rfF7KXwcAAACA&#10;9EdQgnpJe5NoqQkaALyw8QVnrov/5v43aiAwqPkgGdx8sDN8RofRBDXNbCpHdzzaqX+28TPZXeJO&#10;lOunj9e5Mq7tea0zd4bSr6shhJ+GJP/X6/+c3hG1wTsely+7vMqARHtuaDChc6ykgi6L/POPfi4X&#10;z7xYFuZVnB9Gj/sZHc+Qf/T7hxzf/viUvQ4AAAAAdQdBCeqlFUuirywTJu3toUGA9pjQyUCjzXWh&#10;gcbvevzOGWYTayJXvUC/rNtl8tGWj2Tbnm32lnL6HFf1uMpZ8lNXX/Ho19av66fhyJXdr6yVkCR4&#10;PKJNjhoMSFLVc2NV4Sq5c/Wdcv3K650JcoO8465zu5y515lOjxIAAAAAUAQlqHd0XpJNGyoOrwiL&#10;NxmoznWhQ0uizXXhBQK39b7NmTskOH+IBgQaFNzZ904Z22as/CPnH7KzeKe91eV/jlGtRtm9Lh1q&#10;o1/bT8MR7UmiPUpqUiLHI9UBiQ6r0flHdALdOVvn2L3l/Mddh9rUVq8bAAAAAOmLoAT1TipXutGL&#10;7+tWXudcjEeb60IvvPUC3AsEdM6S4ISu3vwhGhxoyHD7qtsr9L64oO8FMUMFDV2mrPeW+HbpEJJr&#10;el5T4yFJPMejJgISbz6Uq5Zf5YQ2elyDjup2lNw14C7n9WhwAwAAAADREJSgXtHeJBvWrrGt8Oiw&#10;mRu/v9EZzrFy10q7t5wO3dC5LnQyUB3SoYGAXrjHmj+kZ5OesqZwjfzphz9V6IFx9f5XO0FJtFBB&#10;Q5f7cu6LCAI0JNF5S/o27Wv3pF4ixyOVAYkOd6pqPpSRHUfKv4/8t9z7o3ulV9Nedi8AAAAAREdQ&#10;gnplxdLw5ybRUOAvq/4Sc46Rkzqc5EwGqnNdeJOB6kV7MCTxhsboVsORu9bcVSEkuXSfS+VnA35m&#10;W+U0jNDXcO+aeyNCEg0gdP4Snei1piRzPMKmgYgeX51AN9Z8KDq3y/W9rpeHD3lY9m+/v90LAAAA&#10;AJVriEHJGF8ZpjtQP+zYvk3WrVllW+HwQoHghbgGFEe1PcrpMXFOp3MiJgPVC/hY84d4IYn2JNEe&#10;JX6ndj1VfrnvL23LpcNZNBzROTfmbptr97r0Nfym229kaIuhdk/qJXM8wuTNh6ITxuoxjjaBrg6r&#10;uaL7Fc7wppo8NgAAAADqhwy7nWyKN+nBE6ac71brvA6mHGvKYab82JR+pkSjy2LcZcpzTquWzJs3&#10;b/L48eOn5OTkyIezP5b9Dxxtb0k/a1culqI97hK2XXsPlOxGjZ16bZr/5WeSs6riMJBkaZBxw/c3&#10;VLgYP6T1ITJxr4lR57nQoTEabPhpaHDL3rc4w240YLj5+5tl+a7l9lbXse2OlSsHXSndu7tzjKzY&#10;uELu+foe+SD/g6jzbajLu1/uvJaakszxCJPOzfLsxmejzoWiNIQ6e6+znclx/UN9BgwYII0auT1b&#10;lixZInv2VByeg8RwTMPXpk2bsvd/fn6+rFkT/hDChohzNVzZ5li2a9dO9urY0Wlv27ZdNm7a5NSR&#10;vJYtW3BMU6Bnjx6Sne1+Hli1erUUFUX/PIX4ca6mhv9cLSoq6jNixIjwLmiQiIhMpD4HJfebcqlb&#10;jZsGJheZMs9p1TCCkuRpb5JZ774hpaWldk/1xJo/RCdq1TlIotEL+Vjzh+jQGA1Jog1ZGd16tNMz&#10;pH3b9tK6U2t5eOHD8szSZ2R3iXt8g4a3HO4EAjq0pKYkczzCMn/7fGdS3GhzoShvPhQNm6IN9eFC&#10;KXwc0/ClIihp1rxmlr3OzMyUJk2b2Va5ps2a21q5Jk2bSlZW5JxF2dmNpFHj1PwOKSncYX4vlDj1&#10;zCbNJSOjYY841t/V2dnZtuXKND+PJk2a2lY5/fllZHgfE8ttL9gim9e752eL1u2kfeeanUS8PuKY&#10;pkY6/lGvruNcTQ3/uUpQUqsaTFCS7BXzFlOONKXGwxKCkuQt/GaufL9ssW1Vj4YBOtQl3lBA58t4&#10;ZdMr8nLuyzFDEt2vIYle9Pt5IYn2gFhSukRuX3a7bN2z1d4aSZ9He27s23xfu6dmJHo8wrJk5xJ5&#10;ZsMzsmDHArsnkh7fE9uf6LyGyob6cFEfvoZ8TPUv6o0C/96FERRkZWVI6Z5Cp52Z1UgyGjeVplGe&#10;U7+Ofj2/LHPh27hxE9uCHxdK4eNCKXwc09Tg/R8+ztXUIChJGw02KJluynum+Ndq1XELPzclOCRn&#10;mSn93WrNIShJTmHhLpn59mtSXFz9LpUaBkSbP0QvxjUY8NPwY/qW6fJq7qsVQgRv/hANQvR+2tNE&#10;e5z4afChQYpe8GtvkytXXCmbdlfswqg9R7THxKhWo+yempPI8QjLqsJVMnXjVGfp4Wi014j2Hjml&#10;wynOcJuqEJSEr7aPqT8Y0L+E61/ElRdM6F/MGzdxb29k7uf/C7r+W1Xdv6inAh8+U4MLpfBxroaP&#10;Y5oavP/Dx7maGgQlaaNBBSXaO+SvprxoSuSkEJGiDdM525QanbOEoCQ5YfUm0bk3dA6OqkIBDT5m&#10;5s90epBEmy/DH5IonbNE5y7x84ckKtpSwjrnx6kdTq0w50ZNifd4hEWPpR5TPbb+njkePQZ6LPSY&#10;JDIfCkFJ+BI5pl4PCH+vC+2Vob0oVLPmXhiR4dSV3qb3UdEeXx/x4TM1uFAKH+dq+DimqcH7P3yc&#10;q6lBUJI2GkxQouHHDabkOq2q6Z+vR7pVh/ZAGedWawZBSeJ27y6UD9/6X7V7k8SaP0QnKtVJUz3a&#10;y0GXo401X4b2cNAQwZtkNVoAopO66uSu3nARndj1+pXXR4QDE3pMkLNanlUrAYmK93iEQXutaK+c&#10;t7e87QxjikZ70+iwo55Neto98SMoiY+GFWU9Mszx8oaXOMM/zG06XESHjajGelra+YCate7g9Mjw&#10;98rQ3h7a6wPx48NnanChFD7O1fBxTFOD93/4OFdTg6AkbTSYoCRRk0x51q2WqZk+1xZBSeKWLfpW&#10;li781raSU9UkqxpW6G264krwPh4NPca3Gy8TOk4om1A0VkjiLROsNBy5buV1EcFLr5a95ImDnpCN&#10;azfaPTVLe5LcsfqOSo9HGDQg0aFLeoz0ZxCNzsfyk04/kQHNBtg9iWtIQYk3JEUn8dTJMTW40CEo&#10;3qSeXhCSlVU+NKWxuU9wzoyq8OEzfHz4TA3O1fBxroaPY5oavP/Dx7maGgQlaSMiE2nY079HWm23&#10;qCOKzAXvyhCG3ExZP6VCKDC0xdCyUECHntz6w61RQxINRU7qcJL8o98/5My9ziwLSfTiPxiSaDji&#10;D0mU3ifYO+WGETdI48ya/2WuvTn09Vy27LJKj0d1aUCiIdKvl/5aXtr0UtSQROdlub7X9XLj3jdW&#10;KySpD7SnhwYdbdt1kE5dukmPvftK/8H7yb7DDpThow6RUYceIYcde4Icc+LpcswJpzl13ae37bP/&#10;AdJv0H7SrWdvp7Tv2Mkpbdq1d55TS6IhCQAAAFDfEZSgzvp+uaav1esdkLsn15kTw0/nD7mqx1Vl&#10;ocCj6x6tMCREbzuq7VHyz/7/lHM6nROx6oqGDRoE+EULSTbu2egM4/E7Ze9TZHSnmu1JpL1aZuTN&#10;cIILfd3ao8QveDyS5Q9I9BhFG2ajc49c0f0Kub3P7U44U59pb4+WrdtIh706OyFGnwGDZfCQ4TL0&#10;wIOdoGPM0ePl6ONPlR+ffKYTfhx82NEy4uAxst/wkU740bN3P+ncrYcTfBB4AAAAAOEhKEGdpHOS&#10;hNGb5H+b/xcxN4heqPsnWdUAIbg8rc7T8fe+f5dLul4SEXwonbQ1GJJoiKIhiQ678Xt83eMRvSla&#10;Z7eWK4deaVs1Q1fi+d3y38kDax9wgoygvk37RhyPZMQTkOhxvLTrpc5x9SbBrYs0rHB6f7Tv6IQY&#10;GmZo74+hBxzkhByjDzvGCT2OO+UsOWLcyXLokcfJyEMOd24fuO/+sne/gdKtx95O+NGiZSvxJjQF&#10;AAAAUHMISsr1sFvP53aLNLR65bJq9ybRC3idQNRPV1TxQoGtxVvl6Q1PO3XPAS0PcCYzjbbqioYO&#10;/8z5p2259Lmu7nF1hZBEA5Uvt31pW66L975Y2jVpZ1upNX/7fLlmxTVy95q7o67co+GOTkr7p95/&#10;SjokibcHiQYk2jPniLZHhDK0J5V01RUNMXT4iwYbXu+Psccc7/T+0OEvTu+PsUc5Q190eIw39EWH&#10;zXhDXgAAAACkL4KSchPs1qOr4CANaW+SFUuiT6qaiOAqKx0adXCWn/XoRb6GJR4NDC7ocoFtRZq7&#10;ba7cl3NfRO8Uvb/2xtChK346tCXY60QnLT12r2NtK3X09d25+k5nzpVoK/foaz6j4xnOnCu6DLA3&#10;50oi9Ji+sPEFuXzZ5VUGJNqDRAOSZL5OqjRv0VI6duoivfr0l0H7DZMRBx3q9PzQEOSI405yghEd&#10;/qJDZbzeH/oYen8AAAAA9QNBiauvKRPdapn/2S3SjPYmKSyMvkpKvDSseGPLG7blOrH9iWU9GrTH&#10;RXDuEg0Q9mq0l22V0+EzD697OCIk0efRICAYkihdPcc/zEVDAh3Gk2r6+jTM0SWOg/Q1aDByb797&#10;nUlp/XOuxEufX4MR7UGic69Em6Q1GJDURg8SnRxVh7VoDw8d6qITnh74o8OcOUF0PhDtHaJt3d+7&#10;/yDp1LW7M5cIc4AAAAAADQNBies2u/UsMyVyyRKkhdLSUvl++RLbSt4H+R9ETFraKquVHNvO7dGh&#10;PSB0Alc/natDg4Ropm6c6kwK69GLf10hJtpcG7qaTHC4z2kdT4s6lCdsOixIhwf56WvVwOLOvnc6&#10;Q22Cc67EQwMSnctF5zrRnjLR5jqpjYBEl8rVoS7Z2eU9PUYfdrQThmgoonOG6OSp2nNEe5BoeKIh&#10;CgAAAICGjaBERK9+g71JdA1lpKG1q7+XnTsiV2VJlAYhr+a+aluu49odVzb8Q3tD+Oft0Iv6i7te&#10;HPXifvmu5TJ9y3Tbcp3S4ZSoIYkGCtrzxE/nLtH7p5oGGDovip9+bV1dRgOMZIMa7Z1y3crrnMlg&#10;o8114p+kNZUBia4goz1EdDiMzg3iDJU54TRn8tRGjcuXWm5s7gcAAAAAlfH+fKrBwBS3Kk+Ycr5b&#10;rfd0yI1O2uqfQXOqKZPcas2aN2/e5PHjx0/JycmRGTNny5DhI+0t6WfD6hVSXOTOPbFXjz4Rf7VP&#10;Fe1N8vnsGbJz5w67JznTc6fLQ2sesi134tIHBz/obH/Y9YNcueTKiGE0J3Y8US7oVnFuEr3P1Uuv&#10;lhU7V9g9Il2bdJV7Bt4Tdc6NF9a/IM+uf9a2XH/t/1cZ2HygU2/VqpV06eIGFgUFBbJ+/XqnXl2P&#10;5zwu/9sUOZJMQ5Jb+t2SVA8S9c22b5zv5bvt39k9kfRY6nE7rdNpoc4/oj0+mrVoKa1atpYWrVpL&#10;c3PMWrVuI40alYchQbVxrtZ3HNPw7diWL/mb3Pd8M3N+t+2Y+l5mDQHnavg4V8PHMU0N3v/h41xN&#10;Df+5WlRU1GfEiBEVJxJETYjIRBpyUNLBlDdN8acRGpqMM6V8HEVisk25xZSk/tUYNGhQ/1WrVo3Z&#10;sWOHTJ8+Xbp162ZvQVg03Dj5rZPlh20/2D0iPxvwM7l6/6ud+k/f/6l8vflrp666Ne8mLx/7sjTP&#10;bm73lHti8RNy1/y7bMv1yNhHZHSnir1JVmxdIWe+e6YUFhfaPSJn9T1Lbhhxg22lxr+W/Evu+PoO&#10;23J1bNpRXjj6BWebqIV5C+Xeb++VWetm2T2RmmQ1kbP7nS0/H/xzadWold0LAAAAoCoEJbWKoMR6&#10;zhT/kJstphxpyjynlZwhpsx3q9Uzbdo0GTjQ7WmA8Lyx6g25+jM3FFF6Yf/muDed0ODZZc/KbXMj&#10;p6v55yH/lMO7Hm5b5XJ25Mipb58qO4rKe7ecsvcpcuvIW20r0gUfXiBzNpZPoqpf7z8//k9Kw4RY&#10;Icnjhz0ufVr1sXvio8HSPxf80zl+0eiQmgm9J8iv9/11UgEMAAAA0NARlNQqghLjflMudauOMEIS&#10;j/ZISapHyYQJE8bMmDHjwry8PHnrrbelZ69e9pb0o93DdCiMcroypngSTF0SeHc1V7pRZ39wtizK&#10;X2RbIqfufarcMOwGWb9zvZw14yzZuqd8OeBjuh0jd4yMDBo8l396ucxcX74qTtvGbeWlo15ytkH/&#10;+eE/ctPcm2zLpc+rz++XmZlZtrKKHlvzD6VTT8b0NdPl2i+utS2XhjJPjn1SerfsbfdULbcwV+5f&#10;eL/zPfiHI/kd1/04+eXgX0rPFj3tnqrpEJrMzCzne87MMsXUU6Wmz9WGgGMavtKSEvPvnPued94b&#10;rLIUCs7V8HGuho9jmhq8/8PHuZoa/nOVoKRWNfigRNdhfdCtljnbFO1hUqv8c5R8OPtj2f/AikM4&#10;0sXalYulaM9up96190DJrmSOiDB8NOMt2ZpfcTWVROjEo3euvtO23F4QOsmoTmR695q7I1aE0Tk2&#10;/tbnb9KhkY7QiqSTot675l7bcumEpTpZadDW4q1yxbIrnK3ngJYHyDU9r7Gtcm3atJHu3bs79fz8&#10;fFmzZo1TT5R+H7oMsD/YaJrZVK7teW3U5Yqj0RWBXs59Wd7c/KYz+W00w1sOl7P3Olt6N606eGne&#10;oqW0bd/RlA7SvmMnZ4WZmlLT52pDwDEN3/aCLbJ5vfueb9G6nbTv7P5bgOrhXA0f52r4OKapwfs/&#10;fJyrqeE/VwlKalVEJtLQVr3RSVrTMiRBbBvW5VQ7JFGvb45c8fngVgc7IcmX276ssGyuBgDRQhIN&#10;EHQFGb99m+8bNSRRel9/SKKBxQVdKk4MG5b52+dXKyTRUOSFjS/IZcsuk//m/jdqSKLPc+PeNzrP&#10;GS0k0d4iuizv3v0GyoiDDpUjxp0sY485XoYecJD07N2vRkMSAAAAAEhUQwpKNCSJXHKEkKRO+H7Z&#10;YltL3oIdC5zip8vy7irZJY+ue9TucQ1oNkCObXesbUV6duOzkldUHtroii6XdNVOShVpaDEzv3x4&#10;jjqj4xmyV6O9bCtcC3csdHrM+EMS7TWjvV2qCkn0MRok/Xrpr53lkTUQCtJQ5KoeV8nNe9/shEOe&#10;rOxs6dipi/QfPERGHXqEHH38qc6yvIOHDJdOXbs7S/cCAAAAQF3RUIISQpI6avOmDU6prmBvEh3+&#10;ohf+UzdOldw95YscabAQK/jQIOLtLW/bluu0jqc5vVKCtCdGMIDp27SvHN/+eNsK1/Jdy+Uvq/7i&#10;BD8e/V5+0+03Mrp17CFcGpDMyJshv1v+O6f3iz8E8uj3p2HLbb1vk1GtRjk9Rjrs1VkG7TdMDjni&#10;x3LMCafJgT86TPoN2tcZVqPBCQAAAADUVQ0hKCEkqcOWLYrsBZKMlbtWOvOT+J3U4SQnXJi+Zbrd&#10;49JeJj2bVJyUVAOFh9c9bFuu7k26O/ePRntlrNu9zrbc0OLirhc727CtKVwjt6+6PSIkUed3Pr/S&#10;kESPyXUrr5MH1j4Q8Vo9bbPbynmdz3PmcTm64zHSrfveMvTAg+Wo8RNk5CGHS+/+g6RVm4qT1wIA&#10;AABAXVbfg5JgSKKr2xCS1BH5WzaH0pvk1dxXbc2lw0YGNRskD619KGKYivac0B4i0ehzaCDhp70s&#10;ogUfqwpXOfN7+B3X7jinR0nY9DX96Yc/VegJogFHrOFD2jPmxu9vdIbpaIgUpBPZ6hChh/d7VH4+&#10;4tdy0CFHypHjTpHhow6Rbj32luxGjew9AQAAAKD+qc9BydWmBEMSXQKYkKSOWL7kO1tLnvaU+HTr&#10;p7bl0uEvOhQnGBJc1OUiZ86RIA0jXtr0km25NITQuUyiCQYwOifJxL0m2lZ4NBy5a81dFUISDTli&#10;DfHRkESH6Og2SL/307qcLv8b97bcedoD8uPxp8t+w0c68494yxYDAAAAQH1XX4MSnWTidrfq8EKS&#10;eU4LaU9XudmwNrIHRzLe2PJGRGih85Jo0aExfrpqzdAWQ20rks414l/9RYek6Ko40ehyukt2LrEt&#10;l65yoyvPhEnDEe1JEuzlogHJmXudaVuRvJAkOERHe8Wc1udMmXPBd/L45BdlxNAfOUv5AgAAAEBD&#10;VF+DkjZ269lsigYnbyZRhpmCGrZ00be2ljwNE97d8q5tuU5sf6I8vu7xiLCgVVYrOafTObYVSSc6&#10;Da6Wo3N/6PCUIJ0U9vlNz9uWS+cI0Yljw6SvXeckCYYk2stFh9xEo/e9Y/UdFUKSUwefJXN+vlAe&#10;n/i89N6rn90LAAAAAA1XQ5jMVekV4HFJllamoAbt2L5NNq7Lsa3k6Qo1/p4gOgQmw/z35bYv7R6X&#10;hiQalgRtLd4qT2942rZcGnrEmiD1qQ1PRSyrq2HKuZ3Ota1waNChvUJ0Ilo/fU0a4ETjzmNyS4Ul&#10;f/9y9N0yZcJU6duuv90DAAAAAGgoQQnqEF3pprS01LaSowFJcEWbY9odI//a8C/bcunErjrsJhpd&#10;LlfDEo8On9FhNNFo+PJJwSe25dLhOR0adbCt6tMhRNqTJDi/iIYkugxw1BV1WmfLbWv/InlFOvqs&#10;nIYkl476rW0BAAAAADz1NSj5wRS9Sg6jlF8pI+WKi4tl/drVtpU87U3iDzm0d8f63esjJj7VyUsv&#10;6arT2VQ0f/t8mZk/07ZcOkmq9koJ0gBDQxU/neg11qozyXov770Kw4AGNx9cYfWdJk2aSp8Bg2Xw&#10;oSPlhqV/lE07N9pbXBqQEJIAAAAAQHT1NSjRlW3GhVSYALYG5W3eJMVFRbaVHA0ugr1JRrYc6QQN&#10;froUsC4JHKS9UXQCVz9d2jfWSjLam0RX1/FoaBErgEmWBjzPbvQv4uSGJNf2vLZsolhdnUaX8D38&#10;uJOkc99ecubLJ8ji3MjeJxqQaG8SAAAAAEB0DL1BWsnduN7WkqfLAfuDC+05smjnIttydW/SXU7p&#10;cIptRdIVcYLBx8VdL44+tMUIrqAzts1Y6dmkp22FQ+dK8c8xouGIDrdp07yd9B+8nxxx3Ely4I8O&#10;k87desiOPdtl4osnVQhJTt93EiEJAAAAAFSBoARpZeP6tbaWvFdzX7U1V68mvSKCDxUcruJZVbhK&#10;/pv7X9tyHdfuOKdHSTRzt82VlbtW2pYbqpza4VTbCofOSRIcBjS5zwVyzJhT5PAfnyj9Bu0nTZo2&#10;c/bn78qT058fL5+snuW0PacMPkMeOjFyfhYAAAAAQEUEJUgbhYW7ZFtBvm0lR+fw8AcX6odCnbKm&#10;nM4donOIRPPQ2oecoTsenZNk4l4TbauiYCijq+JEG86TLH0twWFAgzvsK7eefq906tJNMjIynH27&#10;inbJA3Pukf0f7FMhJDmi9zHy2MnPSnZmtt0DAAAAAIiFoARpI3dDZK+PZASDi06NO0UsEdw2u62z&#10;Gk00b25+U5bsXGJbLl3lxpsDJEjvG5xcVSd8DdP/Nv/P6eXid8/4h8pCj6KSInlm/hMy7IE+cu27&#10;Vzg9SvxG9xgj/z7tZUISAAAAAIgTQQnSxqZqBiXak0SHwvht3rPZ1lwakugKOEG5e3Ll+U3P25ZL&#10;l93VHiKxBEOZoS2GSu+mvW2rerKzG0nbvp3l1S3/sXtcE/c7xwk/1KsLX5SDHtlHfvna+bJ+e8Vj&#10;N6LrSJl21hvSonFLuwcAAAAAUBWCEqSN3A3Vm8hVe1/4tW/UXopKy1fQ0SExOtFqNE9teCpislQN&#10;U87tdK5tVaShzJytc2zLpavohKVT1+7y8IoHZfuebXaPSJumbeW2Y+6WGSvfkbFTRsh5r5wpy7cs&#10;tbeW0/vppK1v/HQmIQkAAAAAJIigBGkhb0uu7N5daFuJ0x4hHxV8ZFsuf/ChTmx/YtQJXHV5308K&#10;PrEtl/Y86dCog21V9MaWN2zNpXOe7Nt8X9tKXPuOnaTPgMG2JfLB6hkybYGucl3uohG/kvNePlMm&#10;PHeszF8f2XNGaSjyhzE3yte/WOEsA9w0O/qQIQAAAABAbAQlSAth9CbxT8LaKquVFJaUBy86N8kR&#10;bY+wrXL6mCfXP2lbLg09dMLXWHQFneAqNLGWGq6KBiSjDj3CKS1btXb2FRYXyk2fXu/UPR2b7yX3&#10;fnq7zPphht1TTgMRDUa+vGSJ/GHMTU6PEgAAAABAcghKkBY2b9pga4nTniPv5b1nWy5/aKK0N0mj&#10;jEa2VU57k/iXDtYeJ5d0vcS2opu+ZXrE8/ds0lNGtRplW/Fp1aatjDh4jBOQaFji98TiJ+T7gsiV&#10;ezbt2OhM3OqnE7T+ZOhk+ejC+c5Qm84twlttBwAAAAAaKoIS1LrioiLZkrvRthKnwcWukl22JdIs&#10;s5nsKNlhW+58I0e1Pcq2Ir246UVbc+kcJhp8xJJXlCdvb3nbtlwawsTLCUgOOlQOOeLHzvK+QTk7&#10;cuSRRY/YVmwnDJwgM8//Su4/YYr0bdff7gUAAAAAVBdBCWpd7sb1UlpaaluJ0aV/NSjxyzD/+Y1v&#10;Nz7qSje6Qo5OyurR3iSndjjVtqLTuUn8yw1XNkGsX8vWbcoDkq7d7d6Krv/8emfoTSz77DVEXpn0&#10;trPkr9YBAAAAAOEiKEGtq86ywDpXiPby8DTJbBLRm0SH28SabyS4vK8uBazBRyw6xCfYm+S4dsdF&#10;nSDW07xFSxl6wEFVBiTqhpl/kDkbI1fS8Xgr2WgvkiN6H2P3AgAAAADCRlCCWledoOT1za/bmis4&#10;D4mGJDqRa9CSnUtkwY4FtuU6o+MZthadhiT+lXT0eWOFMF5AMubo8dKtZ2/JyIjs5RJ0/btXyePz&#10;H7atSOcOu8iZqFUnbNV5SQAAAAAAqUNQglq1Y/s22bkjchnfeGnYsapwlW2ZkzkjU7YVb7MtdyjN&#10;8e2Pt61Iwd4kQ1sMld5Ne9tWRTrcJrgksPYmCQYzTZo0TSggURqS/HPOXbZVbshe+8v7582R+8Y/&#10;Ih2adbR7AQAAAACpRFCCWlWd3iQf5H9ga64mGU1szaVzh+zVaC/bKqfzkszZGjnE5bSOp9ladNqb&#10;xD/ER+c80aDEowHJ4CHDZeyxJ8QdkKhYIckZ/c+SWRfOkxFdR9o9AAAAAICaQFCCWpWbZFCiq9zo&#10;/CR+O0t22prr5PYn21qkYM+QAc0GyL7N97WtinQp4OCEsTrkRsMSf0Cyd7+BkpUVe76SoFghyXkD&#10;zpM7xv7dtgAAAAAANYmgBLWmuLhYcjdtsK3EfFLwScSSwNkZkXN3jGo1Sro3qTh56rrd6yoELKd0&#10;OMXWotOQRB/n0eE2OqSn36B9kwpIVGUhyVX7X2VbAAAAAICaRlCCWpO/JVeKi4psKzHv579va66i&#10;0sjniTWURkMP7SHi6dmkpxOqxJK7J1embpxqW67xnY6XHx9xqvQfPCThgETFCkkuGfYrQhIAAAAA&#10;qGUEJag1yc5PsqZwjSzcsdC2KtJhNH2b9rWtcjrHSHB53xPbn2hr0U1ZPyWi50rL7Jbyt9MfkLbt&#10;k5tcNVZI8utRV8r/HXqLbQEAAAAAagtBCWpNskHJhwUf2lp0Z+51pq1F0rlJdPUaT5fGXZwJX2PR&#10;4T3BSV9vO/Zu6dy6q20l5tp3rogZktx69J22BQAAAACoTQQlqBWFhbtka375KjLx0mEzM/Jm2FZF&#10;usRvtIlZtxdvr9CbRFet0SWEo9H7P7XhKdtyje4xRs4ddpFtxW/++rlyzFOj5YHP77F7yhGSAAAA&#10;AEB6IShBrUh2tZsvt30ZsUxv0Bkdz7C1SBqSaPjhaZvd1lm5JpbnNz3vzE/iaZrdVO4b/4htxWf5&#10;lqVy4X/OlrFTRsjnOZ/aveUISQAAAAAg/RCUoFbkblhva4l5L+89W6tIh9JEm5hVh9sElwTW3iS6&#10;ek00S3YuqdD75Lejr5GBHQbbVuXWb18nv3njYjnokX1k2oLn7N5Il478LSEJAAAAAKQhghLUimTm&#10;J9GeJPO2z7Otik7tcKqtRdLQw98LpUVWCycoiUaH9jy26fGIlXE0IPnt6D/YVmz5u/Lkhvd/L8Me&#10;6CNPzXtUikqir+hz2UFXyV+Oudu2AAAAAADphKAENS5/y2bZvbvQtuKnc5P4Awy/Do06RJ2YVe+v&#10;SwL76ZAbDUuCsrKzZU7TebJi23K7x/X34x5wht5UZsbKd2T/B/vIPz69U3YVla+SE/SXo++WW476&#10;m20BAAAAANINQQlqXCpWu9FlfqNNzDozf6as213+9XS4zfh2422rXNt2HaTXgYPlgW/utXtcOnnr&#10;mF5H2FZ0n6yeJT996VSnR0llLh31W6cAAAAAANIXQQlq3OZNG2wtfgt2LJA1hWtsK1KrrFYxJ2YN&#10;zk1ydLujnYlcPRkZGdJv0L5y0Nij5OoZl0f0BunQrKPccmTlvT++Wvu5nP78eNm+e5vdE50GJNqb&#10;BAAAAACQ3ghKUKOKi4pkS+5G24rfB/kf2FpFsSZmnbN1jqzctdK2xOlx4u9N0qx5CzlozJHSf/AQ&#10;eX7Bv53hM363HXO3tGlaHqoELc5dKJNePKnKkOT0fScRkgAAAABAHZFht5NNmeJW5QlTznerqEnz&#10;5s2bPH78+Ck5OTkyY+ZsGTJ8pL0l/WxYvUKKi/Y49b169JHs7OgryATlblwv38793Lbis6tkl5z3&#10;7XnO6jVBOtfIg4MfjDrnyB+W/kEW71hsWyJHtT9Kft3j1069U5du0n+foeZ1Z0t+YZ4c9Nh+krtz&#10;k3ObOrrPj2Xqaf+1rYqWbF4kpzx/rGzYXvnqPScPPE0ePuFfkp2ZbffEtmNbvuRvcp+vWcvW0rZj&#10;F6eO6kn2XEVsHNPw8f5PDc7V8HGuho9jmhq8/8PHuZoa/nO1qKioz4gRI8r/0ouaFJGJEJSES6+G&#10;bzElqX81Bg0a1H/VqlVjduzYIdOnT5du3brZWxq255c/L7d8pYe1op8N+Jlcvf/VtlVuzsY5csGH&#10;F9iW64WjX5DBbSsu8Xv959fLq9+/alsiTbKayH9+/B/p1jz68d+0a5Pz3Cu2rrB7ohvdabQ8OObB&#10;qHOnAAAAAIAfQUmtishEGHoTLr0K13Vk9SAnXBYtWuSEJGrbtsqHczQk/hDDTwONCwZGhiGexxc/&#10;bmuuo7odFTUk0UAl+PyX7nNptUOSAzoeIPf+6F5CEgAAAACoY+hREr5xpiTVo2TChAljZsyYcWFe&#10;Xp689dbb0rNXL3tL+tHuYaWlpU7d6cqY4Z1KsZWWlsiunTttKz5LC5bKWTPOsq1Ip+59qtww7Abb&#10;Krcof5Gc/cHZtuV68vAn5aCuo23LVVhcKKdNnyDLC8qXAx7cbh958cfTogYcO4p2yHnv/Uy+2fyN&#10;3RPdkPZD5Mmj/iXNs5vbPfEpLSmR4uIip56ZmSWZWYQsYUjmXEXlOKbh4/2fGpyr4eNcDR/HNDV4&#10;/4ePczU1/OcqPUpqVUQm4v2LQVCSBvxzlHw4+2PZ/8DIC/t0snblYinas9upd+09ULIbNXbqlVm1&#10;cpksmPeFbcXnyfVPyuubX7etchpk/L3v36VL44qZ1J2r73QmcvWM6nSwvH3BJ7ZV7q+zbjLlZtsy&#10;v0Qzs+WNc2bKqG4Vj7tO2Kqr2+hSwJUZ2GGw/Pcn70vnFolnZdsLtsjm9e7KPi1at5P2nbs7dVRP&#10;MucqKscxDR/v/9TgXA0f52r4OKapwfs/fJyrqeE/VwlKalVEJsLQG9SYTevX2lp8dPLWmfkzbSvS&#10;wa0OjhqSrNu9Tr7c9qVtua454iZbK6cr1tz50Z9ty3XBiF9EDUnm5HwiJz57ZEpDEgAAAABAeiAo&#10;QY3Q7mS5mzbYVnzmbpsrW4u32lakUzqcYmuRXs59WYpLi21LZGjn4XJMXx0NFek3b1wsRSVu10HV&#10;rVUP+ePYyAljv9v4jfz0pVPl2Kd+JF+trXylHg1Hnj7tZUISAAAAAKjjCEpQI7bkbpTiovJgIh4f&#10;5H9ga5EOaHmA9G7a27bK5RXlyez82bbluupHf7S1ck/Ne7RC75C/HfsPadO0rVNfvmWp/PK182Xs&#10;lBHy2uJXnH2V0XBEe5JojxIAAAAAQN1GUIIasWnDOluLj/YkCQ6h8ZzU4SRbi/Rq7qvOcB1P33b9&#10;5YSBE2zLtX77Ornh/d/blkvvo0Vvu/bdK+SQx4bKM/OfiOhx4skITATWonFLee6M/xKSAAAAAEA9&#10;QVCCGrE5wWE3OjeJfwiNZ9/m+zolaHvxdnkn7x3bcl11yB+dCVr9rnv3CsnflWdbbtDxf4f92ZnY&#10;9YCHBsgDc+6RXUW77K3lBnXY15lA1puRWuljp531hozoOtLuAQAAAADUdQQlSLnCwl2Sv2WzbcUn&#10;1rCb49sfb2uRZpV8LLtL3NmilQ6HOW2fSbblemf5mzJtwXO25Tqq94/lx08f6qx+oyvbBA3oMEgO&#10;6DpKFuUuiAhuNID592kvy+geY+weAAAAAEB9QFCClMvduN7W4rN813JZuaviqlg6L8moVqNsq1yv&#10;Af1l2uoXbMv129HXSNPsprYlTgjyu+mX2parUWYj+e/ilyJ6mHh6ttlbRvc4VJbkLpIv15YvNaw0&#10;JHns5GfliN7H2D0AAAAAgPqCoAQpl7s+sflJYvUmObH9ibbm0vlChh5wkMzY/mFE2KGTsp477CLb&#10;cv119s3yQ35k+LKnpHw+E89ezTvJob0Ok7Vb18gnqyMnhvU8dOK/5JTBZ9gWAAAAAKA+IShByiXS&#10;o0QnYw2uXKO6NO4ih7Q+xLZEsrKz5YDRY6V91y5yzye3272uS0de7swf4pm/fq7c/9ndthVd6yZt&#10;ZOzeR0rB7gKZ/cOHUSdy1WWGZ57/lZy+b+SQHgAAAABA/UFQgpTSuUl0jpJ4fbH1C2fFmyDtTaKT&#10;qaomTZrKwWOOko6dushL3z3nrFbj0eE2l478rW2Zr78rT0585sioE8MqDVQmDD7Tqc/8/n0pjDKR&#10;q85D8r+fvC8vnvWGDO083O4FAAAAANRHBCVIqURXu4k27KZtdls5ou0RTr1Fy1Zy8GFHS6s2bZ32&#10;nR/92dl6zh/xC2fojdJeIeP/fZjkF1acg8QJVEb9Vh456d/y5tL/SkFhvr2lnIYiOmHrm+fMlDG9&#10;3K8PAAAAAKjfCEqQUps2xD8/SV5RnszbPs+2ymlvkkYZjaRt+45y0NijpFnzFs7+1xa/Isu3LHXq&#10;SidZ1UlcPb96/QJZsHG+bbl0XpOfDJ0sH104X84ffolc+tp5FZYD7tuuv9x/whR5/7w5csLACXYv&#10;AAAAAKAhIChByhQXFcmW3I22VbUZeTMqDJFpkdVCjmp7lHTu1kNGHnK4NG7cxN4iFeYmOWu/c5xl&#10;gdVfZ90kU7/5l1P3ZGZkyes//cAJQXTIzUnPHFlhxZs/jLlRPrv4OydM0eAFAAAAANCwEJQgZXI3&#10;bZDS0lLbqtqHBR/aWrnx7cbLvgNHyLCRP5KsLHeOEvXJ6lkyJ+cT23JddtCVzvapeY/KX2fd7NT9&#10;bjriL/KjHmOdpYI1JPHPbaJ+f+j18ocxNxGQAAAAAEADRlCClMlNYNjNkp1LZE3hGtty6XCbS390&#10;hQweMtwZMuP3j8/usjXXuP4nyj57DXGG4/xu+qV2b7lhXQ6U3xz8e2eYzenPj5fFuQvtLS5dTviP&#10;Y2+xLQAAAABAQ0VQgpRJZH6SaJO4/mSf8+TA/cqXBPZoyKGBiN+vD7rS6WXy8//9rMLSvo2zGssj&#10;Jz3t7L/E3K7389OQ5e/HPWBbAAAAAICGjKAEKbFzx3bZsX2bbVVuT+kemZk/07ZcOp/IlYf/0bYi&#10;BecmGdF1pHRq0UXOe/lMZ1hN0O9+dK0M7DBYbnj/9/LqwhftXpcu/fvYyc8y3AYAAAAA4CAoQUok&#10;0ptkztY5sqskcuWZiUN+Kr3a9LatcjqvyEvfPWdbrosO+JWc8fz4CnOOKA1Ifjv6D3L3x3+VB+bc&#10;Y/e69LYnT33BmdgVAAAAAABFUIKUSCQo+W/uf22t3BWjr7W1SA9+fm/Ecr692/aVBz6/R37IX2n3&#10;RNIhNa8uelFu/iDy+XR1nOfO+G/ZKjkAAAAAACiCEoROV7rJ3bjetiqXuydXlu9abluuw3sf7fT2&#10;CNKlfB//6kHbcq0pWCXfrJ9nW5F0glYdUhOc3FV7kLx41hvSt11/uwcAAAAAABdBCUK3JXejFBdF&#10;Tqgay6u5r9pauZsO/6utRXpm/hNOWOK3p2SPrUXq0KyjnDzodGeFG/+8JRqc/Pu0l2Vo5+F2DwAA&#10;AAAA5QhKELrNmzbYWtWCq930bz/QmZw1aO7aL+SmwPCZyvxm9O/lwv+cXWFy14dO/Jcc0fsY2wIA&#10;AAAAIBJBCUIX7/wks/JnVZjE9c9H3WVrrlk/zJATnzlSjnhypBT65ibxy8yIPI1/1HOs3P/Z3RV6&#10;n/zl6Lvl9H0n2RYAAAAAABURlCBUu3cXSv6WzbZVuRdyI5fqbdu0nRzX/0TbEvlk9SyZ+OJJTlgS&#10;zV7NO0nrJm2kpLTE7hFpkt1EluQurLACjoYkl476rW0BAAAAABAdQQlCFW9vkg+3zZR1hWtty/Xz&#10;Ay+zNTckCc4v4skw/+3dpo9s3LFBCgrz7V5Xq8atZdOOjbbl0oCEkAQAAAAAEA+CEoQqd0PVq90U&#10;ZxTLozmP2JarSVYTuW7szU59ce5CpydJtJBElZr/vs9fYVvlmmY3jRqSaG8SAAAAAADiQVCCUOXG&#10;0aPk8YInpbC40LZc1439k7PVkOSkZ46sML9IZZo3biG92vSWXYE5THQ+EkISAAAAAEAiCEoQmq35&#10;eVJYGH3CVU9p18by7pq3bMu1d9s+cvnoq515RTQkCc4vUpnTBp8l+3TcT37IX2n3uE4ZfIazwg0A&#10;AAAAAIkgKEFoqpqfpFvP3vL7Ly6X0tJSu0ckIyNDnjn9lYRDkiGdh8mp+5wlry/9j3yR85nd69Ll&#10;fx87+VnJzsy2ewAAAAAAiA9BCUJTWVDSvmMneXf3+7Iq/we7x3VC/1OkR6teTkiiw26qoivjjOr+&#10;I1m48Vt5+bvnKwy3Gd1jjPz7tJcJSQAAAAAASSEoQSiKi4okf0uubUVq0bKV7HvgSLlt5v/ZPa6m&#10;2c3k3vGPyFkvnBBXSNKpRWfJ27VF5qz5WIpKiuzechqSTDvrDWnRuKXdAwAAAABAYghKEIrcTRuk&#10;uLjYtso1adJUDvzRYXLuq2fI7uLddq/r2jE3yeFPHCifrvnI7qnchu3RV9Tp3KKLM2nrK5PeJiQB&#10;AAAAAFQLQQlCEW21m6zsbBl+8KEyb/NX8u6K6Xavq3WTNnLzB9fK6oLIoTiJ6Nuuv9x/whSZd+kK&#10;ZxlgXR4YAAAAAIDqIChBKHI3VuztMXTEQdK2XQeZ/MpZdk+5gsJ8KSktsa3EDO083JmH5LOLv5Of&#10;DJ1MQAIAAAAACA1BCapt184dsn3bVttyDdx3f+ncrYf87aNbZd22tXZvbBnmv6qM6XWEM7xm5vlf&#10;yQkDJzBhKwAAAAAgdAQlqLYtuRttzdVj777SZ8Bgyd+VJ7fPutnujU4DklZNWkup+S8WnaT1/fPm&#10;yP9+8r6z9C8AAAAAAKlCUIJq27J5k62JdOzURfYddqBTH/3YflFXp/HoUr/tm3eUrYUFdk+kbq16&#10;yGMnPytvnjNTRnQdafcCAAAAAJA6BCWots2b3B4lLVu3kY6DesgBDw2Qtn/NkLVbc5z9sehSv7k7&#10;InujqCbZTeX3h14vcy7+Tk7fd5LdCwAAAABA6hGUoNpKiovli51fytlzJ8qwh/vJirxl9pbEHdN3&#10;nHx84Xz549hbWOoXAAAAAFDjCEpQLfd8c4+cNf8suWPl7c5KNslqkt1Enj7tJXnxrDecZX8BAAAA&#10;AKgN3lIjk02Z4lblCVPOd6uoSfPmzZs8fvz4KTk5OfLejA9k0H7721vSz4KVX8qxrx1tW8lp3qi5&#10;9G3bXw7q+iP5zYG/k72ad7K3NEyFO7bL9oItTr1x0+bSsm17p47q2bJhrZSWFDv1Nnt1kawsVkuq&#10;Lo5p+Hj/pwbnavg4V8PHMU0N3v/h41xNDf+5WlRU1GfEiBErnQZqWkQmQlASLv0X+BZTujitBA0a&#10;NKj/999/P2bXrl1y7LHHSvPmze0t6ae0tFT+c8B/bCs+TYqaSOudraVzfmfpvqW7NC1qam+BJzc3&#10;VzZv3iwDBgywe1Bdeq4uXLhQunfvLq1bt7Z7UR0c09Tg/R8+ztXU4FwNH8c0fLz/U4NzNXx6ri5e&#10;vFguvfRSOeywwwhKag9BSQoNMWW+W20AfmXKXm61Ag1FdSTOGlO+NWWhKQAAAACACgYOHChTp04l&#10;KKk9BCUpNs6UpHqUTJgwYcz7779/YX5+vlx55ZXSrl07e0v6+fLLL+Wld18SucJtZ5r/umZ0lX4Z&#10;/eSAzAOko/kPibvrrrtky5Ytaf/zr0ucc/Wll+SAAw6Q0047ze5FdXBMU4P3f/g4V1ODczV8HNPw&#10;8f5PDc7V8Hnn6gknnCC33norQUntIShJV/45Sj6c/bHsf+Boe0v6uf/uv8p1114rwy4YJi/f/pa0&#10;b9Ww5xcJg475HDV8iNSFn39d4p2rp5xyijz29POS3aixvQXJ4piGj/d/anCuho9zNXwc09Tg/R8+&#10;ztXU8J+rN910E0FJ7YnIRFj1BtXSO7e3tG7a1rYAAAAAAKjbCEoAAAAAAAAsghIAAAAAAACLoAQA&#10;AAAAAMAiKAEAAAAAALAISgAAAAAAACyCEgAAAAAAAIugBAAAAAAAwCIoAQAAAAAAsAhKAAAAAAAA&#10;LIISJKVXr72dbevWrZ0twtGrVy/JysqSFs1b2D2oLs7V8HFMU4P3f/g4V1ODczV8HNPw8f5PDc7V&#10;8HGupqcsux1uygS3KnNNedWtoiZdeumlw//9739P2Lp1q5x/4UXSuVsPe0v6adW8iQwfNkyOP/54&#10;6dC5m2SafzBRPXsKd8mI/YfIEUccIYP22U+ateQfyzBwroaPYxo+3v+pwbkaPs7V8HFMU4P3f/g4&#10;V1PDf642atTo3oceeijP3oSaFZGJ0KMESRs9erS0atXKthCGjh07ygEHHGBbCAvnavg4puHj/Z8a&#10;nKvh41wNH8c0NXj/h49zNTU4V9MPQQkAAAAAAIBFUAIAAAAAAGARlAAAAAAAAFgEJQAAAAAAABZB&#10;CQAAAAAAgEVQAgAAAAAAYBGUAAAAAAAAWAQlSMqqVavkyy+/dMonH8+2e4H0snLFcvniiy/KztXN&#10;m3PtLUD6++SjWREFSEfB85R/Z5Eugp9VOTdR0775el4q/m0cZsoYW7SOFMmw28mmTHGr8oQp57tV&#10;1KR58+ZNHj9+/JScnBz5cPbHsv+Bo+0t6UEvOv9x950y7YXnJG/LFru33GlnTpQTTpogp581ye5B&#10;IrYXbJHN69c49Rat20n7zt2dOuKnv5DefXu6fDjjPWcbTdt27eT0MyfJZVdcJb379LV7kYi1KxdL&#10;0Z7dTr1r74GS3aixU0fygu//9z+YKReee7bT9uTtKrU1xItzNXwL5n8lUx5+QD766CP59ttv7d5I&#10;+nng8X89Z1uoCr//w6MXpC8890zMz6p9+vZzzs+fTb6QzwBJ4FxNTO+u7cvOwzffmymjD9FsoyL/&#10;76qioqI+I0aMWOk0yukDf23KRKcVSb+A/oP7jCn8VaV6IjIRepQgLtOef06G79NPHjMfjqL94lEv&#10;vTDV+WB/+knjSO1Ro/SD0Yh9+8uYg4bLjX+8JmZIovT81fNYz+d777rD7gXSx3//82qFkASobfp7&#10;/crf/FIOGXWAPPLIIzFDEpWfl2drQM3Q8/OCn02ScUeNrfSz6orly+Su22+TIw4ZKVMefcjuBcKn&#10;n01jnYcJut+UmaZEC0lUO1MuNUXv82fdgXAQlKBKGpIk8qFdL1IJS1CTPv34I+fDT6I0VNEP/kC6&#10;WLRokfzf9dfZFpAe9AP/AfsNcC5AgXSjnzf1c6f+wc6vdevWcuihhzol2HtEL2Cv+PUv+AyAlNBe&#10;+Nf+/grbqhYNSTQEiZd+gNDHIAQEJaiUDmUIhiQ6dOGSS34hTz75pFMemfIvOfrY4+ytrq+++Fz+&#10;NeUx2wJqlnatvfDnl8pjTz0rT//7Gec8veOOO+T8iy6x9yinH/w1DARqm4YkF1xwgeTn59s9QO17&#10;683Xnb/SB/8yqhef11x7ndOd3CvPv/Ka3Pzn22X4AQfaewGpd/F5P3U+d3r0M4Cei59+NkcefPBB&#10;p3z+9Xcy97tlzrAbP/0MoOc4UB0aJmvRnsras0l7LfvPySTph9ZgSKJ/FfyFKWNt0XrwL4X6mOhj&#10;fJAQ5ihJI+k4R4km9P5hDCMOHCnT/vumFBbkVhj3Ha3nif5SYgxofBj3mTz9xaS9QzSwu+RXv5Ef&#10;jzve3lJxjoKF330nJx53ZMSHfv1Q9dWCpbaFqjDvQ/hWf79MJp52StlwBg2kgxemzFGSOM7V6tE/&#10;lgT/vRw2fIT89S+3SY8ePfhdFRJ+/ycv+NlT/+388tsl0r59h5jvf+1F4u8dxWeA+HGuRte2qXdJ&#10;HVuCc5RsNdUlpuiwGo+etLG6QAV7nmh40t+tIgHMUYL4aLex4FwPU56e6vzyiUYncQ0m9f96gl4l&#10;SL0ePXs5fz3SEM8fkkQzZP9h8vCUp23LpcN29C8BQG3QbuM/nXhmWUjSpk0b+d/09506UJs0gPaH&#10;JNpT7/W33nVCEiAdvPbfV2zNdde998f8nOr54023OIGKRz8DaCgIpJFjTfGHJBp8VDZO7AZT/D1L&#10;+plS+QdiVImgBDG9+tKLtubSD0hV9Q753e+vtTVXcLwokAoa0lUVkPjpffUvSH46zwlQG666/Fcy&#10;b+5XtiXyp1tvcwI9oDbpX+r9fyzRHnt33cfQd6SX9955y9ZcgwbvY2uxaZBy4MiDbMu1aOF3tgYk&#10;ToccBktwWoIEac8Gv+vtNhadGPJvbrXMiXaLJBGUICZdYtXvuOOrfr/ph3v/BSgpPdJV3370SETt&#10;0y7g/kBZ59I56eRTbAuoPbfeFPm5nJAE6Sg4RLFlq1a2lpjVq36wNSBxl195dYVy2BFH2VuTEkxZ&#10;3rbbygTvM8lukSSCEsQUHHYz8qCDba1yOo+JHyk9AFSkS1P6x8lPnDhRxo8fb1tA7dE/cPhXEtNh&#10;tcw3hrpg8aKFtpaYg390iK0Bteuyyy6LvJAS0Vlh41lKdLkp/uRQh+7wD3c1EJQgqmAvEB3LWdWY&#10;T8+w4QfYmouUHgAi6bAGXZrSc+7kC+T666vqWQvUjJenPW9rrkk/PdfWgPQSHN7w0P+7z9Yqt3xZ&#10;5OStA+MYsgPUhFWrVg20VU9wVZvKfGa3nm52iyQQlCCqbdt0suVywbGcldGJNf2CQ3iAdBD8kLTP&#10;fkNsDUgtnTjYv0qD9sK7+trrbAuofcF5H4I9SlevXi1ffvmlfD7nMybCRq36yc8ip3LQ3tA6pFEn&#10;yY5Fz1l/jymdgy/ePwYCqbZnz57g+LEv7TYe2qvEj65S1UBQgqi+W+CuvpCM7syGjzQX7FauBg4a&#10;bGtA6ui5N+n0k22rfMn1du3a2z1A7fvqC+3p7dJ5x/QiUs9dvQDdd2BfZ4jYeeedJ2edcZqMO2qs&#10;szTmkYeOcnpKATVJJ3MPDvnWIY1HjzlYXn/tNbsn0rW/v8LW3B7TugoOkC4KCgqq85e7lXaLEBCU&#10;IKqC/Hxbq74vPg/2AgNql84N4acfshh/j1TTv3CeeNyRZZMP6gf0fzzwKH/JRFoJ9hDR81QDkjEH&#10;DXcuQPPz8uwtkTRc0Z5SGpisXBH8oyaQOho2B8MS/WPIlVf+To4//nh54403nH9/tei57AWBem7r&#10;Uuz8G4x0Ulxc3NpWwxA5HwISQlCCuLRp29bWEheckRyoTfpXUf8EmurXl19pa0Bq6Af0008aFxGS&#10;6Ad0lgFGutOLyuC/mZXR+x9xyEjCEtQYDTrenz1Hrrym4hDGVatWydVXXy0HDdvP6WXincvaU4p/&#10;g1FHVOev18lfwIGgBPEJTtAK1FWXXXqRrbl0IjjtugukkoYk/uEMd917Px/QkZY+/fgjW4uk4Z7O&#10;5XD/Q4/Kk08+6ZTHn3hKbv7z7c5Fp58GguefM9G2gJpx7HHjK/Qs8eTlbSkbcqvn8gOPPsG/wagr&#10;kp8PAdVCUAKgwfjzzf8XcbGq9EM+kEo61Mt/3j321LOEc6gz9KLy7n8+KF9+u0Tuuu9+OeXU0+SA&#10;Aw5wyhFHHiWXX3m1vDvrUydE8dNznjlLUFNuufGPznw53r+1+rv9qqt+Lz179nTafhrk6X0v+Nmk&#10;Sid9BdCwEZQAaBB0jPLdd0aGInrByl+UkGrBOZ+e+dcTTg8Tf/npxDPkF7/4hVMmn/tTZ1+Q//56&#10;UQDUhKOO+bGcf9Ellc7joLdpiBL8a76e60Cq6bwjd91+m225v9s1wLvwoovk9ddfd3o/6Tkc9NIL&#10;U51/TwlLAERDUIK4sMQv6rJFixY5Y5T99K+f/FUftUGXrwyWGe+/J7Nnz3bKhx984OwL8t9/7pdf&#10;2L1AaiUy9PbaG262NVe08xgIk/bY88+hoz1Jgr/btffT3+6+T+Z+t8wZbuunPVAIS5DmWOK3lhCU&#10;IOVijRcFasLChQvlggsusC2XhiT6108AQOUKCuKfR/DH4463tXLBVXSAsGi4cfMN19qWO0zsZ+df&#10;aFsV6ep2ukKODiXz07DkX1Mesy2gXuGvKtVAUIKo9tmvOkt4R2LZNdQW/RB1+W8u0zXp7R43uPvj&#10;TbfYFpB6PXr2cv6KWVnRuR4OPfRQpxx2+OHOviD//YcfcKDdC4SrdZs2tuZKtPeSXqwCNeH9d96O&#10;WFnx9DMnxfWZU4fhBOfUeeKxh20NqF0tWrSYb6thqM6KOQ1eht1ONmWKWxUdUHq+W0USdBmmpJZi&#10;euCBB8646aab/rZ+/Xp59733pU+/AfaWmvf5nM/krDNOsy1xPrg/8dS/bUtk57YCKSkpdurNW7aR&#10;jMzyzO2hB++X2/9SPlb0xJNOlvv+yV/vq1K0Z7cU7tzu1Bs1biKNmzZ36kjOFvPhSed6mP/113aP&#10;yNCh+8sT//q3tOODfLVU9v5HcqK9//vu3cNpe5Z/v9rWEC/O1cRV9fu/qt9V+u+uDh/zPP/iSzJy&#10;1EG2hWj4/Z+cG66/Tv79r6dsS+Saa6+TS37xS9uq/P0fPM8V/8ZWjXM1fsHrocr+LfSfq8cdd9xf&#10;c3Jy/uA0XNeYcodbrdKbpvj/0vILUx5yq4hDRCZCUBKu3qZ8Z0pTp1UNr7zyivTrF7ncXk3Ky8uT&#10;sWPH2pZr/vz4As777rtPHnnkEdsSueKKKyoMfQBSSc9fnRTz22/LV1Tbb7/95MEHH5S2bVlSHnXD&#10;0KFDbc0V77/BQHXonE5nnHGGbYm0bt3amTsnXsHzVifS1DkigLDp73n/uZno503OVaTS448/Lnff&#10;fbdtxX9+nXPOORfMmzfvcdtUOtlTxRneo5tjin/OA72YY/xj/CIyEf60Eq48U+aasjKZ0rx5801Z&#10;WVmmKtK4cWNnW1v0YjK4pNrq1fEl7QsWLLA114ABtdczBg0PIQkAJG/QoEFOOOLRoYsaniSrU6dO&#10;tgakN85VpINhw4Yts1VPf7uNR3BiSP0DPpJEj5I0Mm/evMnjx4+fkpOTI+/N+EAG7RuZdNe0a6++&#10;Sp56ojzQvP1vf5dzztNTxVyMblonJcVuF7E2HTtLVla2U9+yZbMMGRT5fv5m0VJp1669bSEW7cq4&#10;vUCzNnG6MrZsw/CQROn599OJZ8q8uV/ZPSL7DRkiDz7wgBOS+M9VJC/W+x/Ji/b+794p8t/NNRs2&#10;2xrixbmanEt/fqH855WXbUvkN7/9nVxz3fVOvbLfVe+987b87CcTbUtk79595KPPmEuwKvz+T87t&#10;t90q993zd9sSOXnCqfLAw+WTslb2/l/w7Tdy7JGH2ZaLf2Orxrkav/v/eZ/8+U832ZbIy/99XQ46&#10;eLRtRfKfq0VFRX1GjBjxjqn6hxYMN2WeW41JZ9N+za06PjdllFtFnBh6k678QcmHsz+W/Q+M/maq&#10;KW+9+bqcNeEE2xLp07effLVgqVNfu3KxM05Rde09ULIbuT1gpj3/nFx47tlOXemkgzrDOKq2vWCL&#10;bF6/xqm3aN1O2nfu7tQRH524VZf409nrPXr+3XrLn6RlC3cMrf9cRfJivf+RvGjv/7ZNvV/Rrrxd&#10;pbaGeHGuJif4+18naP3y2yXORJmV/a664GeT5KUXptqWyJXXXCc33Pxn20Is/P5PTvAzp9IlgHV1&#10;G1XZ+//eu+6QG/+oUz+4Tjtzojz+r+dsC7FwrsYveI69+d5MGX3IGNuK5D9XbVBysale5+xw6RrY&#10;5RPwRKcTQvpnKU5kbhO4GHqD+Ogyf/7Z61csX+asVx+LXqheeXnke/gnP3N7oACp9M3X8yqEJDqj&#10;vYZ0DLcBgMTo73/944hHVxa5+Lyf2lZ0etHqD0nUzybHXqoVqK4jjzm2wipL558z0fk8Whn9zHD3&#10;nX+1LdcJJ02wNSAtPG+3Hg1AhrnVqDSBiVzKSeRFu0WSCEpQqRtv+Yutua749S+chFTngfD75KNZ&#10;zoWqf5k2/ZB1+lmTbAtInROPO7JCSHLXfay0BADJuv3v99ma6923p8uRh46S77/XadXK6UWpfi4I&#10;/mVfe5N4f9kHUkF7OF1xlX9xEHE+C+jn0ZUrlts9kfTzqn5m8H9e1d6nfF5FmtFhNpHJs8j7pkQ7&#10;UXXff9xqGe2BEv1NgLgx9CaNpNvQG49+MPJfhHoOPfRQZ7smZ23UX0iVdTFDRXRnTF5wiIJ+6PHo&#10;eNrSUnfIQpNmzSUjI3Y+PPyAA+kmHgeGM4SPoTepwblaPVf+5pfy2MP6eTuSTvbeq1cvycrOjlgK&#10;2DPiwJHy/mxdfAHx4Pd/9cT6nDpmzBgZNcpO0ZDVWF556UWnd7Sff1gZqsa5Gp2GxUEfznjPCZg9&#10;+ke8XnvrAqnlevTs5YR0UYbeaCKtSbOe2MGJYDTl+8ytiq43HO12XUmj8q5ViIY5StJVugYl0eZ+&#10;qMpjTz1LOp8gfvkkL3hBmSzm1IkPF5/hIyhJDc7V6osVlsSi/44+8uS/ufBMAL//q0c/p151+a8q&#10;DP2qigZ6U56eSs+nBHCuRpfs51Dvc2eMoETpcBvtSRLvrLkakhxpSlUTvyI65ihBYvTDjr6JtRtt&#10;VXS4jfYkISQBAKDu02GM+scP/5wl0ehf5u/+54PO5wVCEtQkPd90ItZ4zlOl5+rNf77d6fVESII0&#10;p4GHLvlb3jUlNr2P3peQJCT0KEkj6dqjxE+H2Lz/7tvy2ewP5IcffnD26XCGw488xklFh+xf2TxD&#10;qAwpffK0x1MsDL0JH3+lD1+093/wvKa3U+I4V8Olq+HM+3KOzDCfA5QOvRk1+lA5+EeHOhPAIjn8&#10;/g+XTtaqQx4+MZ9VC/LznX3eZ9V99hvCuVoNnKvRVfY5tDLe585KepT46UWWji0/wBRvpQKdNFJ7&#10;nOg/ysxJUn0MvUlXdSEo8fDhM3z88kkNztXwcUzDx/s/NThXw8e5Gj6OaWrw/g8f52pq+M/VSoIS&#10;pB5DbwAAAAAAAKIhKAEAAAAAALAISgAAAAAAACyCEgAAAAAAAIugBAAAAAAAwCIoAQAAAAAAsAhK&#10;AAAAAAAALIISAAAAAAAAi6AEAAAAAADAIigBAAAAAACwCEoAAAAAAAAsghIAAAAAAACLoAQAAAAA&#10;AMAiKAEAAAAAALAISgAAAAAAACyCEgAAAAAAAKshBiVjfGWY7gAAAAAAAFD1PSjpYMokU+43Zakp&#10;pabM9JW5dt8cU/R+AAAAAACgAavPQYmGI5tMedaUS03pZ0osI03R+2lgQi8TAAAAAAAaqPoclGg4&#10;kigNTN43hbAEAAAAAIAGqCHNUTLdlGtMGesr2l5mil87U6a5VQAAAAAA0JDU96Bkiykahuiwm3Gm&#10;3GHKLF/Rdn9THjDFT+/PnCUAAAAAADQw9Tko0fBjgCkahizXHZX4pSmfu9Uyk+0WAAAAAAA0EPU5&#10;KNHwI9etxuUuu/UcZ7cAAAAAAKCBaEhzlFRltd0CAAAAAIAGiqAEAAAAAADAIigBAAAAAACwCErK&#10;9bBbT3ByVwAAAAAAUM8RlJSbYLeeOXYLAAAAAAAaCIISV19TJrrVMv+zWwAAAAAA0EAQlLhus1vP&#10;MlNed6sAAAAAAKChICgROd6UYG+SyXYLAAAAAAAakHQOSsYkUIaZkgwdcvO0Wy0z1ZRZbhUAAAAA&#10;ADQkGXarPSimuFV5wpTz3WqtKrXbeEw3ZZxbjVsHU940ZaTTculKN/o8uU4rOW1tSdgDDzxwxk03&#10;3fS39evXy7vvvS99+g2wt6SfndsKpKSk2Kk3b9lGMjLpnFRdRXt2S+HO7U69UeMm0rhpc6eO6uFc&#10;DR/HNHy8/1ODczV8nKvh45imBu//8HGupob/XC0qKuozYsSIlU4DNS0iE2nIQclzpviH3Gwx5UhT&#10;5jmt5PQ25TtTmjqtanjllVekX79+tgUAAAAAqM8ISmpVRCbSUKPV+00JOyRReabMNUVP7oRL8+bN&#10;N2VlZZmqSOPGjZ0tAAAAAACoOenco+Rqu43HD6ZoD5F4XGLKg261zNmmxPv4lJk3b97k8ePHT8nJ&#10;yZH3Znwgg/Ydam9JP3mb1klJsdtFrE3HzpKVle3UkTztyri9QLM2cboytmzTzqmjejhXw8cxDR/v&#10;/9TgXA0f52r4OKapwfs/fJyrqeE/V+lRUqvqzNCbVJhkyrNutUxahCTKH5R8OPtj2f/A0faW9LN2&#10;5WJnnKLq2nugZDeiB0x1bS/YIpvXr3HqLVq3k/aduzt1VA/navg4puHj/Z8a/5+9O4GXq6wPxv8E&#10;QsCwBIS+aEAEAlGQCAgoKtZdglpXFLAu4FLFttalotb6gq91AXet4lqo2gIqlVoXqCgoQVFQSRFR&#10;RKQoEf6yxEBEMCT/53fmmeTcyczcuTdz752Z+/3y+fE858yZMzNnztzM+c2zOFf7z7naf47p1PD5&#10;7z/n6tSon6sSJTNq1na9GegkCQAAADDzZkuiRJIEAAAAGNdsSJRIkgAAAAA9GfVESWuSJGa3kSQB&#10;AAAA2hrlREnMmtOaJIkpgCVJAAAAgLZGNVESUwCf3KhWmkmS5dUSAAAAQBujmihZUMqmW3NE4uTc&#10;ScT+OQAAAIBZYDYM5hoW5Th8krFtDgAAAGAWmC2JEgAAAIBxjWqi5Poc5/Upbs8BAAAAzAKjmiiJ&#10;mW2W9ikMAAsAAACzhK43AAAAAIVECQAAAEAhUQIAAABQSJQAAAAAFBIlAAAAAIVECQAAAEAhUQIA&#10;AABQSJQAAAAAFBIlAAAAAIVECQAAAEAhUQIAAABQSJQAAAAAFBIlAAAAAIVECQAAAEAhUQIAAABQ&#10;SJQAAAAAFBIlAAAAAIVECQAAAEAhUQIAAABQSJQAAAAAFBIlAAAAAIVECQAAAEAhUQIAAABQSJQA&#10;AAAAFBIlAAAAAIVECQAAAEAhUQIAAABQSJQAAAAAFBIlAAAAAMWcUh6b47RGNZ2e47hGlUnYvsSE&#10;nXrqqUeedNJJ777pppvSN791Qdpj0d7llsFz5x2r0tq191T1+dssSHM2k3PbVGv+dHe6687VVX2L&#10;eVumeVvNr+psGudq/zmm/efzPzWcq/3nXO0/x3Rq+Pz3n3N1atTP1TVr1uxx4IEHXlctMN3G5EQk&#10;Svpr9xxX5diqWtoE55xzTlq0aFFZAgAAYJRJlMyoMTkRqdX+Wpnj8hxxck845s+ff/Pmm2+eqynN&#10;mzevKgEAAIDpo0XJAFm+fPmxRxxxxGkrVqxI37rw2+kB+y4ptwyelTffmNbe02gitmCnndPmm8+t&#10;6kxeNGVcvSpybalqyrjNgh2qOpvGudp/jmn/+fxPDedq/zlX+88xnRo+//3nXJ0a9XNVi5IZpevN&#10;oKonSr5z8ffSgw86tNwyeH573dVVP8Vw390Xp7lbaAGzqVavui3detMNVX3r7XZI9955l6rOpnGu&#10;9p9j2n8+/1PDudp/ztX+c0ynhs9//zlXp0b9XJUomVG63gAAAAC0I1ECAAAAUEiUAAAAABQSJQAA&#10;AACFRAkAAABAIVECAAAAUEiUAAAAABQSJQAAAACFRAkAAABAIVECAAAAUEiUAAAAABQSJQAAAACF&#10;RAkAAABAIVECAAAAUEiUAAAAABQSJQAAAACFRAkAAABAIVECAAAAUEiUAAAAABQSJQAAAACFRAkA&#10;AABAIVECAAAAUEiUAAAAABQSJQ175jisFrEMAAAAzDISJSntmOOsHBfV4sgcAAAAwCwz2xMlkSQ5&#10;N8fB1RIAAAAwq832RMnbckiSAAAAAJXZnCj5aI7jG1UAAACA2ZsoOTpHPUlyWykBAACAWWw2Jkoi&#10;SXJGo1o5Nce7GlUAAABgNpttiZL9c9STJJfleEujCgAAAMx2sylREkmSCxrVSiRJlua4pVoCAAAA&#10;Zr3ZkiiJaYDPzrFDtdQYk+SlOSRJAAAAgPVmQ6IkkiTn5lhULTWSJI/NsbxaAgAAAChmQ6Lk33Ic&#10;3KhWXplDkgQAAADYyKgnSj6a4/BGtXJMjjMbVQAAAICxRjlRckKO4xvVSkwDLEkCAAAAdDSqiZKj&#10;c5zcqFYiSRJdbgAAAAA6GsVEyZNznNGoVmIa4Lc0qgAAAACdDXKi5LAJxP45mj5XyhBJkqU5TAMM&#10;AAAAjGtOKY/NcVqjmk7PcVyjOqPWlbIX5+WIhEio3++XOa5pVLvaK0dz+uDQer835Oh1ppztS0zY&#10;qaeeeuRJJ5307ptuuil981sXpD0W7V1uGTx33rEqrV17T1Wfv82CNGezUR8XeOqt+dPd6a47V1f1&#10;LeZtmeZtNb+qs2mcq/3nmPafz//UcK72n3O1/xzTqeHz33/O1alRP1fXrFmzx4EHHnhdtcB0G5MT&#10;GfVESb88KseyRrWr3XNclWOramkTnHPOOWnRonruBgAAgFElUTKjxuREpFb7a2WOy3PEyT3hmD9/&#10;/s2bb755rqY0b968qgQAAACmzyC3KInpfXt1fY7m1L/nlnIi+tn1ZtKWL19+7BFHHHHaihUr0rcu&#10;/HZ6wL5Lyi2DZ+XNN6a19zSaiC3Yaee0+eZzqzqTF00ZV6+KXFuqmjJus2CHqs6mca72n2Pafz7/&#10;U8O52n/O1f5zTKeGz3//OVenRv1c1aJkRg1N15vpFEmZ+nTCkRg5pVGdPvVEyXcu/l568EGHllsG&#10;z2+vu7rqpxjuu/viNHcLLWA21epVt6Vbb7qhqm+93Q7p3jvvUtXZNM7V/nNM+8/nf2o4V/vPudp/&#10;junU8PnvP+fq1KifqxIlM0rXGwAAAIB2JEoAAAAACokSAAAAgEKiBAAAAKCQKAEAAAAoJEoAAAAA&#10;CokSAAAAgEKiBAAAAKCQKAEAAAAoJEoars9xXi1iGQAAAJhlJEoazsyxtBaxDAAAAMwyEiUAAAAA&#10;hUQJAAAAQCFRAgAAAFBIlAAAAAAUEiUAAAAAhUQJAAAAQCFRAgAAAFBIlAAAAAAUEiUAAAAAhUQJ&#10;AAAAQCFRAgAAAFBIlAAAAAAUEiUAAAAAhUQJAAAAQCFRAgAAAFBIlAAAAAAUEiUAAAAAhUQJAAAA&#10;QCFRAgAAAFBIlAAAAAAUEiUAAAAAhUQJAAAAQCFRAgAAAFBIlAAAAAAUEiUAAAAAhUQJAAAAQCFR&#10;AgAAAFBIlAAAAAAUEiUAAAAAxZxSHpvjtEY1nZ7juEaVSdi+xISdeuqpR5500knvvummm9I3v3VB&#10;2mPR3uWWwXPnHavS2rX3VPX52yxIczaTc9tUa/50d7rrztVVfYt5W6Z5W82v6mwa52r/Oab95/M/&#10;NZyr/edc7T/HdGr4/Pefc3Vq1M/VNWvW7HHggQdeVy0w3cbkRCRK+mv3HFfl2Kpa2gTnnHNOWrRo&#10;UVkCAABglEmUzKgxORGp1f5amePyHHFyTzjmz59/8+abb56rKc2bN68qAQAAgOmjRckAWb58+bFH&#10;HHHEaStWrEjfuvDb6QH7Lim3DJ6VN9+Y1t7TaCK2YKed0+abz63qTF40ZVy9KnJtqWrKuM2CHao6&#10;m8a52n+Oaf/5/E8N52r/OVf7zzGdGj7//edcnRr1c1WLkhml682gqidKvnPx99KDDzq03DJ4fnvd&#10;1VU/xXDf3RenuVtoAbOpVq+6Ld160w1Vfevtdkj33nmXqs6mca72n2Pafz7/U8O52n/O1f5zTKeG&#10;z3//OVenRv1clSiZUbreAAAAALQjUQIAAABQSJQAAAAAFBIlAAAAAIVECQAAAEAhUQIAAABQSJQA&#10;AAAAFBIlAAAAAIVECQAAAEAhUQIAAABQSJQAAAAAFBIlAAAAAIVECQAAAEAhUQIAAABQSJQAAAAA&#10;FBIlAAAAAIVECQAAAEAhUQIAAABQSJQAAAAAFBIlAAAAAIVECQAAAEAhUQIAAABQSJQAAAAAFBIl&#10;Ke2Z47Ba7J8DAAAAmIVma6Lk6Bxn5rg1xy9zXFSLy3OsyyFhAgAAALPMbEuUPDnHNTnOyHFUjh1y&#10;dLJtKQEAAIBZYrYkSnbM8dEcX82xKFYAAAAAtJotiZJzcxzfqK53W4535Dgmx6Nq8Yocp+a4PQcA&#10;AAAwi8yGREm0JDm4UV0vkiH3zvHmHDFWybJafDzHK3MszwEAAADMIqOeKIlZbOotSaIVyQE5IhkC&#10;AAAAMMaoJ0pOL2XT03JoKQIAAAC0NcqJkpgCuD5wa4w7El1rAAAAANoa5UTJM0rZpLsNAAAA0NWo&#10;JkpiOuCjGtXKZTl0uQEAAAC6GtVEycNK2fTfpayLgV6bsWesAAAAAGa3UU2U7FfKpityRCuTGLfk&#10;0hzrclxUi1/muDVHTCUsaQIAAACz1KgmSh5XyqYlOb6f44wcB8eKNnbIEVMJR9Lk5bECAAAAmF1G&#10;eTDXun/IUZ8BZzwfy/H2RhUAAACYLUY1UXJ4KVvFoK5vyPGoWrwiR0wd3CqSK09uVAEAAIDZYJAT&#10;JfXBVseL/XN0c16OA3IckuOUHMtqEdMGvzJHJE1uy1H3oVICAAAAs8CcUh6b47RGNZ2e47hGdUbF&#10;gKu9ikTI0ka10nrfSJL0Mj1wtCD5aqO6XiRQIqHSq+1LTNipp5565EknnfTum266KX3zWxekPRbt&#10;XW4ZPHfesSqtXXtPVZ+/zYI0Z7PZ0otr6qz5093prjtXV/Ut5m2Z5m01v6qzaZyr/eeY9p/P/9Rw&#10;rvafc7X/HNOp4fPff87VqVE/V9esWbPHgQceeF21wHQbkxOZLYmS5uvsRcyKUx/wNbrqRCuUXuye&#10;46ocW1VLm+Ccc85JixZNZFgVAAAAhpVEyYyalYmSnXLc0qiO64QcJzeqldZ9dxMtSb6e4z7V0gTN&#10;nz9/m7vuumune+65J33ta19L97vf/cotAAAAM+PnP/95ev/731+WUtp3333Tq171qrI0NVofMzz9&#10;6U9PRxxxRFnqnw996EPppz/9aVlKadttt01vfvOb0/bbT6qjwKRJlMyooUmURMKiV9fnOLNRrdya&#10;I6b7bZpI95mYGjhmvWmaSKJkkyxfvvzY/ME/bcWKFelbF347PWDfmNV4MK28+ca09p5GE7EFO+2c&#10;Nt98blVn8qIp4+pVK6t6NGXcZkH9FGaynKv955j2n8//1HCu9p9ztf8c06kxlZ//k9/xT+l/ll9e&#10;lvrvwfsfkN7wD/9Y1f/yqCOrsum5Rz8vPf2ZzypLY7U+r27bTtQPvn9JeuZfbJjn4rBH/Xk66+xz&#10;ylL/3Xbbrfm1Pyctv/zHZU1KLzz2xemdp7ynLPVXu8d7zGMfl/7trC+WpalTP1clSmbU0CRKNsW5&#10;Oeoz30wkURKDw17UqFZmJFHynYu/lx580KHllsHz2+uurvophvvuvjjN3WJeVWfyVq+6Ld160w1V&#10;fevtdkj33nmXqs6mca72n2Pafz7/U8O52n/O1f5zTKfGVH7+n/0XS9M3vxGXCFPj8U88PJ39X3E5&#10;k9L2W40dQeCtbz85/d3r2v+e3Pq8um07UZd8d1la+ri4pGr480c/On35vAvLUv+9+AVHp//4wlll&#10;KaUDDzo4XXBxjJAwdW699Zb0+MMeln517S/Lmv4ew07q56pEyYwakxMZ1VGNGmn5DR5Uyl48opQA&#10;AABMo9M+9fExSZI99ly0PnE0le597x3TZ888O22/w4ZWXSe++Q3pJ//Ty5wgjJpRTZRcUMqmx5Zy&#10;Mq4tJQAAMMsd8JCDqlYf40Vc4NfFcrvtWiP2P1tFq463vuVNZakhkheRxJgO+z14//TeD360LDX8&#10;7fEvLTVmk1HterN/jtaOg70O6No6680xOerjn0wZXW9mN01vp4Zztf8c0/7z+Z8aztX+c672n2M6&#10;NQbh8//B955StUhomkw3jujyUnef+y5Mu++xZ1kaK1o+3HHH7WWp+7YTNV1db173qlemT3/i1LI0&#10;PV1f2mnt+jOVz6N+rup6M6NmRdebaB91WaO63ktK2U0kWOpJkvCNUgIAAEybQx9x2JjolviI1hC9&#10;bjuIIhlTT5JEC5yZSJKE93zwI2O64Lz/Pe+qWrswe4xqoiS8t5RNMeVvDNTaSbTn+lSjul58Un0i&#10;AAAAptC73/lPpdZw8vs+VGrTL7r6vObv31iWUlp5223ps6d9uiwxG4xyoiS6y7S2KonZbGL631aR&#10;QIkRguqtSW7LMTXzTwEAAFCJbkP1GXtirJYnLd0wHfFMeMFxL9GqZBYb5URJiJF3IuFR97Ec63JE&#10;YiTimhyRQGntcvP8HAZyBQAAZsTbTnxzNe1vM+ozsJz9+TPH3NYacXsv4uI/tm19rBhjZbpmfImZ&#10;buqe94IYLmLirvvVtdW+YqyT+muJ1xbr4/ZetWtV8p//8cWyxKgb9URJfLJjxpvWZEk4vMTY4agb&#10;28YArl+rlgAAAGbA5T/6YdXSohn1wVp/8+vrx9zWGnH7eCIZ8pAH7Z1e8sJj0ntPfseY+8dAtIc9&#10;9IB04L57pW+c9/Vyj/6LRE19bJJoxfHs5x5dlnoTCZ1IiBywz6L0mr95RbW/+muJ1xbr4/Z4PZE0&#10;6aV1yNOfdWSpNXzmtNaRGhhVo54oCZEsidYiGz59nUV7r9h2Wma5AQAAmG6RJIjEQiRDoqVEN7+6&#10;9pdVomGqXHD+2LkzXvJXx5dab6I1zFMPf2yVEOlFvJ5Imlz9s6vKms5iQNxnPeeospTSj3942YRa&#10;pTC8ZkOiJMTZ/Moc0XrkFTkiaRKfpIiY9ynWxW1LczjzAQCAgfawhz+imra2GRNJMESSpF1iIWaa&#10;ifFBIqI+Hb677Dul1vDEw48otfFFS5LX/d0rN0r2RHKjeVxe94Z/SAce1DrKQu+e8hfPKLWGC75p&#10;UtTZYLYkSpoiCRId4CJpEkmRiGjXFeskSAAAgKEQUwDH9LnNeM7Rzyu3dBfdbaJlRF0kWS6/6pfp&#10;xz+9Jp39X+dWEfVrV9ycPv2ZM6Y0afKt8/+71BrdbuJ19ep9737nmCRJvI54zv/y2TPXH5e3vPXt&#10;6YKLL61eXyRO6gO09uKgQx5aag0XffuCUmOUzbZECQAAwKwU3Uaiu01dJELe+6GPVt1MWsWApjFe&#10;yKmfOr2s6b/oCtP0uCc8qdTGF92H/uML0TmgIZI58TriObcTry8SJxd+97KqxUyv4n71RFFrkonR&#10;JFECAAAwC3z4/e8ptYboojLRgVP76ZLvLiu1hv0PeEipja91jJE9F+1Vat1F4iNazCx+4D5lzfjq&#10;XXfqiR1Gl0QJAADALHD2F8bOWfF//9/UDdI6Gfs8aL9Sm3qdWp6005rAma5pk5k5EiUAAAAjLlpv&#10;1MfziFYS7brbTKfvf++7pdaw3Xbbldr4ttlm21JriMFppyqBsev9diu1hvo0zYwmiRIAAIARd8Nv&#10;flNqDQ856JBSGxz3ue/CUhvffg/ef6NBZmOa4Bistt9T+O6y666lxmwhUQIAADDifvPr60utYbf7&#10;715qg2OiLVyOfclflVpDtJiJwWoP2GdReuwjD0mve9Ur09mfP1NXGSZMogQAAIChE7PYxJTA7cTs&#10;NJ/+xKnpJS88Jh320APS7ve9d3rbiW/ue2sTRpNECQAAAEMppgR+69tPTtvvsENZ0160Nnnvye9I&#10;j3nEwVUrE+hGogQAAIAZ1zpdcK+iZcmPrvxF+vRnzqhamLSOXVIXCZNoZTLZx2J2kCgBAAAYcdst&#10;WFBqDdf/73WlNnNan9OmiOl+n/3co6sWJj/+6TXp2hU3p8+f89X0ujf8Q9vEybvf+U+lNr7W2XkY&#10;fRIlAAAAI26ffR9Uag3fOv+/S23mtD6n1pl5NkUkTp609MnpLW99e5U4aR3LJKYT7tWqVb8vtYbF&#10;D9yn1BhVEiUAAAAj7tBHHFZqDb+69pczPhtM63TAP73yilLrv2hp0jqOSa/dby7/0Q9LrSGSMIw2&#10;iRIAAIBZ4FnPOarUGmIq3fHceust6ROn/nNZ6q/W6YCnupXLQQc/tNQmpt765PFPPLzUGGUSJQAA&#10;ALPAXx3/N6XWEAmA173qlVUypFWsO+1TH08PedDe6T++cFZZ23/1xENM6dvuubQTM9dMdEDW1n23&#10;trJpp/UxDnjIQaXGKJMoAQAAmAUiMdDaIuLTnzi1SoZEwuSD7z2lihe/4Ohq3Wv+5hXVLDFT6c8f&#10;87hSa7jg/G+UWne/+fX1aenjHlU91+t+dW1Z21kkPCIR09Rry5BvnPf1Umt42MMfWWqMMokSAACA&#10;WaLdWB2RDImESXTFiYgWJPUEyVR2N2nd979/9vRS60081wP2WZQe+8hDqhYw9XFXogVJJEjeduKb&#10;q6RK3cv/+lWl1l1ra5oYIJbRJ1ECAAAwS8S4IF8574K2U+a2ioTKpz9zRnr9m/6xrOm//R68/5jn&#10;Et2Bemkh0ipai0QLmMMeekDafqs5Vey5cKcqQfLek99RtmqIGXB6SXj897lfqwa9bWqdOYfRJVEC&#10;AAAwi0Ry4pvLvp/e+vaT2yZMYl3c9qMrf5Ge/dyjy9qp86rXvr7UGj57+qdLrbOHPfwR6cCDDi5L&#10;vXv/P3+salXTi49/5EOl1vCco59Xaow6iRIAAIA+e/qzjkznfuui9RHLExXJivo+Fj9wn3LLxlat&#10;WlVqvYkpbv/udSekH//0mnT5Vb9c/xhRj3VxW3Ma3HjcL/3X19K//uu/VvGGN725Wt8vcWzq3YGi&#10;G9B4g7rGeCsXXHxpWvaDy9Pr3vAPXZMmkfiJ1iDx2o576cvL2u6iy07rbDe9DP7KaJAoAQAA6LPo&#10;4hIX1s1onQq3F9Hyo76PZuKinauu/EmpTVz9ubZ7nvG4D33YoekhD3lIFfvss2+5pT9i/6/5+zeW&#10;pcaYKW8/6S1lqbs4Rm9569urpMnKP66rEif15NK1K26uEj/RimQi78G73/lPpdYwld2PGDwSJQAA&#10;AEPu+v+9rtQadr3fbqU2HF5w3EvGdAOKViX1gVl7NZHkUicxNonWJLObRAkAAMAQi4RCJBbqDjrk&#10;oaU2HCKhcfL7xo4J8rfHv7TUpk90+fmr455flhqiCxSzi0QJAADAEIiEyNmfP3P9+B0xO0wsP/Xw&#10;x1bLTdECYjJdfWZazETzrOccVZYaM9nE1L7T6WUv+ssxUyNHkiRaqTC7SJQAAAAMgTvuuD295IXH&#10;VNPexvS3B+yzqFquX9jHoKi9zuoyiN7zwY+MGdg1pvaNZNB0iKRMvctNDBAbg9oy+0iUAAAAjIBI&#10;MHzlvAuGsjVJU3TB+cRpnytLDZEMilloplIkYyIp0xTH8sOnfqosMdtIlAAAAAyxGAQ1uoj86Mpf&#10;jEQ3keiC0zouyNHPftqkBnftRSRJIhlT994PflSXm1lMogQAAGAIxMwrMd1tffrby6/6ZTX9bXQR&#10;mcwML4MqXk/9dZ559pfLLf23y667jnmsmGL42c89utzKbCRRAgAAMCQiGVKf/naYu9mMp/46I6aq&#10;hcd0PQ7DQ6IEAAAAoJhTymNznNaoptNzHNeoMgnbl5iwU0899ciTTjrp3TfddFP65rcuSHss2rvc&#10;MnjuvGNVWrv2nqo+f5sFac5mcm6bas2f7k533bm6qm8xb8s0b6v5VZ1N41ztP8e0/3z+p4Zztf+c&#10;q/3nmE4Nn//+c65Ojfq5umbNmj0OPPDA66oFptuYnIhESX/tnuOqHFtVS5vgnHPOSYsWLSpLAAAA&#10;jDKJkhk1JicitdpfK3NcniNO7gnH/Pnzb958881zNaV58+ZVJQAAADB9tCgZIMuXLz/2iCOOOG3F&#10;ihXpWxd+Oz1g3yXllsGz8uYb09p7Gk3EFuy0c9p887lVncmLpoyrV0WuLVVNGbdZsENVZ9M4V/vP&#10;Me0/n/+p4VztP+dq/zmmU8Pnv/+cq1Ojfq5qUTKjdL0ZVPVEyXcu/l568EGHllsGz2+vu7rqpxju&#10;u/viNHcLLWA21epVt6Vbb7qhqm+93Q7p3jvvUtXZNM7V/nNM+8/nf2o4V/vPudp/junU8PnvP+fq&#10;1KifqxIlM0rXGwAAAIB2JEoAAAAACokSAAAAgEKiBAAAAKCQKAEAAAAoJEoAAAAACokSAAAAgEKi&#10;BAAAAKCQKAEAAAAoJEoAAAAACokSAAAAgEKiBAAAAKCQKAEAAAAoJEoAAAAACokSAAAAgEKiBAAA&#10;AKCQKAEAAAAoJEoAAAAACokSAAAAgEKiBAAAAKCQKAEAAAAoJEoAAAAACokSAAAAgGK2JkoOq8X+&#10;sQIAAABgtiRKdszx8hyX5liX46JaXF7WnZnj6BwAAADALDUbEiVPzvGLHB/LcXCs6OCoHGfkODfH&#10;nrECAAAAmF1GPVESLUS+mmOHammDy3KcV6LV4Tnidl1yAAAAYJYZ5URJjD8SLUTq3pFjUY5Dciwt&#10;MSfHMTluy9EUiZVPNaoAAADAbDHKiZLTS9n0hhxvznFttTRWjE/y2Bz1ZEl00zFmCQAAAMwio5oo&#10;iW4z0XKk6Zc5TmlUO1qe412N6nrPKCUAAAAwC4xqouTQUjbFmCO9+G4pm7oN/goAAACMmFFNlCwo&#10;ZdOtpZyoeqsUAAAAYMSN8hgldTF462S0mxUHAAAAGFGjmihp14UmZsEZz66lbPphKQEAAIBZYFQT&#10;JctyxACudV/OMV6y5NhSNn26lAAAAMAsMMpdb15VyqYdclyU46M59owVLZ6c4/BGtRLTCbebShgA&#10;AAAYUaOcKPlajmMa1TGOzxGtTSJhEtMIh2hp8rlGtXJqjvGmEwYAAABGzKgP5npmjgNytHbDCZEw&#10;uTzHpTmipUm0OAnvyPHKRhUAAACYTUY9URJ+k+MTjWpbMdBrU7QkeV+jCgAAAMw2g5woie4wvUaz&#10;C02rWP/9HCdXSyldliO645xVLW0sWpn8IkeMVwIAAADMMnNKGbO9nNaoptNzHNeozqh1pezFeTmW&#10;NqrrRZLkghzNLjWRJIltbqmWUtoxx5E5Xp9jUaxoEQmV6LozUduXmLBTTz31yJNOOundN910U/rm&#10;ty5Ieyzau9wyeO68Y1Vau/aeqj5/mwVpzmazoXHS1Frzp7vTXXeurupbzNsyzdtqflVn0zhX+88x&#10;7T+f/6nhXO0/52r/OaZTw+e//5yrU6N+rq5Zs2aPAw888Lpqgek2JicyqomSSIJES5JmAuS2HJF1&#10;aCZJWr08xztzNJMqTRNNluye46ocW1VLm+Ccc85Jixa1y98AAAAwKjbbbLM/rV279oYcj9p///1j&#10;6Aim35icyKimVl+So55leFeOTkmS8PEcMVZJtDqpi5lxIunSq5U5YoDYyAJOKjbffPOV22+//dr7&#10;3e9+eREAAIBRNmezuecvWbJkD0mSwTHILUpOKGUvrs9Rb/lxTY56oiTq1zaqXe2Zo3WGnMl2wZm0&#10;n/zkJ0fec88925RFAAAARtTmm29+zX777besLDIzWnMilVgZXV0imjcOq0h2NF9LMybi3Bz1+04k&#10;YQMAAAAMlzE5kVHserOwlJP1rVI2Pa6UAAAAwIgz/PP4eumyAwAAAIyAUUyUxKwzrWKq4F49pJRN&#10;McgqAAAAMAuMYqIkZrdpHZA1pv/tRcxw86RGdb2YehgAAACYBUa1680nStl0fI6jG9Wu3pZjh0a1&#10;EgmX5Y0qAAAAMOpGNVHy6Ry3NarrnZGjU8uSaEny0RyRUKmLkW8BAACAWWJUEyXR/eb5jeoYH8tx&#10;TY5IisS0vxFn5rg5R2uS5A05zGUNAAAAs9CYOYNjxYh4co5bczRfW6/R65gmAAAAwHAbkxMZ1RYl&#10;TV/LcXCOU6ul8cXArQfk+Hi1BAAAAMwqo54oCdfmeGWOnXIck+MdOSIh0oxIorwix6IcS3MYvBUA&#10;AABmuVHtegMAAADQzazqegMAAADQM4kSAAAAgEKiBAAAAKCQKAEAAAAoJEoAAAAACokSAAAAgEKi&#10;BAAAAKCQKAEAAAAoJEoAAAAACokSAAAAgEKiBAAAAKCQKAEAAAAoJEoAAAAACokSAAAAgEKiBAAA&#10;AKCQKAEAAAAoJEoAAAAACokSAAAAgEKiBAAAAKCQKAEAAAAoJEoAAAAACokSAAAAgEKiBAAAAKCQ&#10;KAEAAAAoJEoAAAAACokSAAAAgEKiBAAAAKCQKAEAAAAoJEoAAAAACokSAAAAgEKiBAAAAKCQKAEA&#10;AAAoJEoAAAAACokSAAAAgEKiBAAAAKCQKAEAAAAoJEoAAAAACokSAAAAgEKiBAAAAKCQKAEAAAAo&#10;JEoAAAAACokSAAAAgEKiBAAAAKCQKAEAAAAoJEoAAAAACokSAAAAgEKiBAAAAKCQKAEAAAAoJEoA&#10;AAAACokSAAAAgEKiBAAAAKCQKAEAAAAoJEoAAAAAijmlPDbHaY1quibHskYVAAAAYKTtleOwRjWd&#10;3i5RAgAAADAbna7rDQAAAEDRbFFSb2YCAAAAMBvFcCQ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INq&#10;TikBmD475tinUV3v9hzLG9V0WClbXZXjlkaVEeB9BgAYQBIlMBz2zLGwUe3ZKF1sdXr99eTCoIvk&#10;yGtzHJVjUazo4FE5LmpUNxK3LWtUGQHrStnK+wwAADCOE3LERdVk4swcT84xzDq9/nNzDIP9c9ya&#10;o91raI1oZdBufUSnFggMp3bvcYT3GQBgBm1WSmB0RQuGr+aIpEK0amB6xTG/IMcO1RIAADDQJEpg&#10;9jg8x781qkyjI3N0SpLcluO8lojuRAAAwAyRKIHZJZIlmvVPr2eWstWpOe6dY2lLDMuYKwAAMJIk&#10;SmD4tbZIGM8jSsn0eGgpW328lAAAwAAx6w0MhxjM9ORGdSOtn+MYE+MjOWJsknbekOOURrUnrTPO&#10;rMhxbaM6Ka376zZzTQyCum2O5+U4Pla0uCzHaxrVMXp9jq2ta/o100j9NXabwaZV8/FjQM92JjIb&#10;SvPYNfVyv9b7NHV7jzrNSNTp8SbzGL2Y7H7bTdXc1Msxq59DE30Nvb7Pk3mOnVqOtc6G1et29efQ&#10;y+ervv2mzsDV+t72a0avXt+7TudWp+MwkVm6ej3+odO2TVN9rk/V+wAAAJPSbdabduKLerttI2Jf&#10;4zk6R8yW0+7+ETGDy0dzxOP0orm/bjO/XJoj9lmfoScGoG237XjR6TXG8317jmtytLtfRDyPeL6b&#10;otv71S2a2t0W0e1CKS6CXp4jnn+7+0bE647X3+l9i9s63a+TTudJp8fo9J7Ge78p4rW3229EHJtO&#10;Ot0vjmM7vZ5Dsd9ujxva3Tei9X2O5XbbRXTSbtuI1n232yaiuV1cHLd7z+I1tjsfY1277WNd7KsX&#10;vZ7L8Tkb7xjXxXOL86zbexfPMx67fv52Omc7/Z3p9PmP/bRqt11E89jG84jnXP/b2e3vaD/P9al6&#10;HwAAoC+6XXi3E19a220b0S0JEBcy3S4i2kVcNHYS++v2JbtTNC9AOl2gjBftLmA6JQE6RRyHXi/s&#10;WnV7v7pFU7vbItpdmIZILvU6/XAz2h2j2H+7bSM6XQh1ety4wGqn3bYRmzqFdVxQtttvRLd9dzrH&#10;2j3/ib6vcWy6PXa7+0S0vs/d3pdO2m0b0brvdttExHa9vN7m35M4P3r5jI33mYr9TeRcjm3HS2zG&#10;Y07mb0lzvzOVKOn0uY7ESeu6ZvTrXJ+K9wEAAPqq2wVLO51+OYyL/07iS267+/QS7ZIlcXEykS/a&#10;9WhegEzm4iaifgETF3CTSdZExPPv1DKim27vV7doandbROtFbtiU961dK45O71m7C7BuF/DR0qRV&#10;t+378Yt0p/e5U2uVbgnF1ve928XpeNHpArLdthGt73O349ZJu20jWvfdbpuIXhOmcb5MJCEa++30&#10;Xm/KMe6UIJjKv0P1vzN1nT7/E0mUdGvRF/sf1HO9W6IGAAD6qtuFd1z4NCO+pHb6ktu8oGmn28VE&#10;rI8v+OMlLeoXYPGlvNuFVtzW3Ge7x21egEQCJrbptK/6c6tH/cK025f+uNiI7bs917h9ouLxm8+l&#10;3T4jmo9dj6Z220e0XuTG+91uu2Y099vpvY1oTXJ1ukBrlwzr1oIgHrNVpwReu6TKZHTaf7vnEjol&#10;mVqfz3ivs3mc293ejHYXkO22i2h9n2O53XYRnbTbNqJ13+22mepolzjq9F5ENP9edEvGxPvQmoDp&#10;JUnSfO/a/Q1o/h3q9N42b2/V6e917KdVu+3Gi9j/VJ3rU/E+AADAlOj0xbvXiC+3nZIkod2FQHzh&#10;bb24iy/AnRIP9YuATl+2Y5+tF2ohftGM19i8qGm9AJnIhUddpwvMuDho/TIf2zYfvzXaPedetdtf&#10;RLd9tts+ovU+nRI8cSFTf33d3reI+i/Knd672GerbhdMEa3Pt1MSpl3T/8mI19lu/xHtjnen5xPH&#10;oCmOTbttIuKY1sW2nY5JvFet2m0X0fpcY7nddhGdtNs2onXf7bapR7ye+Jx1+my0Rmzb7u9JPVov&#10;zuN9a7f/eOzWv1vdjnHr341uzyO2bfc3oL7v5v467af18Zom8veq3Xat0TymzYjzcyrO9al6HwAA&#10;YEp0+uLda8QX2rgYbb0wCJ0uwjpdvHb6Mh3R3H+n59uuVUJd3D/uW//yHiZy4VEXt7feJy5Y2x2H&#10;MNnn3U27/UW0u5hpard9RP0+nRIaEfXER12nxEr9gr9bYqCu23bNiONZ1+nx68836vE6e43W97LT&#10;BWG793C88zh0SjC1S3yEbsel9bxut01EvK66WG63XUQn7baNaN13u20i4rNTf1/imHS6MI6I4966&#10;faf3u/Vz2+lz1ym52+l4xPNr6tbaarzEXPM9b56/7f6O1G9v1en1tPt71W67iNi2XSukun6f61Px&#10;PgAAwJTp9AV2ohEXLq1fejtdCMZFXXwRbhedLpjittDp+caX9daLxV5M5MKjqdMFa9yn9fU0o1Nz&#10;9m6PM552+4uIx+uk3fYR9ft0ukhqbeVQ1ym5Eu9L3Xjvb+iWqGlG/bjFBVm7bVoTDhM911uPY6fn&#10;1fo4nS6k47jWdbrA7HYed/pMte673TYRra8pltttF9FJu20jWvfdbpuI1u1Ct+RDO71+btslVOK4&#10;x3PoFK3bN6NpogmuVpFsaL7H8Xzb7SteXzsT+XvVbruIeI3j6fe5PhXvAwAATJluF4/x5bs12m3X&#10;jPjiW0+WtPtyPNlo/lLbKeFQj3iezYuR+i/R7UzkwqOp00XEZKI1kTAR7fYXERcZnbTbPqJ+n07v&#10;W7dfy+N9b3efiPp7EO9Lu23qF4atiZpIrrRLsDR/se50sdb663e3c71dtB7HTgmZiPp53+k11n/F&#10;75Rsi+j0K3vodP63XsC22yai9TVN5oK03bYRrftut01E63Zhos+j22ewqdsxnkw035dOn4/W860X&#10;nf6m1j8PdRP5e9Vuu4h2x7/VdJ3rk4lunw8AGHiblRIYXkvbxE453pCjnR1ynNyoVhaVsh8WlPIb&#10;pezm8Bz/kOOMHL/MERfZzV9w+2G3UvZDHLNB0+l9u7KU7SwvZTsLSxm+XspWjytleFIpm/67RKuH&#10;lXK/Ura6uJT9ckuOsxrVjRxaynBUKetuy/G1RrVSPyatuh3LTu9BPz9rw+A3peym2zGejG1L2elY&#10;9/t8m0nTda5PRvN9AIChJFECoym+QJ+So9OX6EhSjNeKY1Ncm6NToqaTg3NE0qRb1xGmx7IccSHV&#10;6qGljF+7W5NHcQHaLsHyyFLWkyx19Yu1fvlMKVu9tJTxa3e7C+nWrgiMnlWlHBXOdQCYAhIlMNp+&#10;VMp2xvsF8bIc500wrs/RFImaV+Rod8HdzfE5JtM8vlfxfNo99/FitmnXOiSSI3HhdUS1NNb3c0SC&#10;pVWz5Ukk51q1S+TFOdTu+HeK23O0iuRLu/MuknHRXaH+a3vdV0rJYGj3fo8X7c6HUTYd53q74zxe&#10;zLb3AQCAGdBt3IZuut2v2Qe+3W0RvfSR70V8WY8xG8YbO6UerWOCTKTPf9Nk7jMV2j2HiG7Ht932&#10;EfX7tLs9oj7uQDvt7hPR+nw6jS8R72XrWCT1Y9rufe40Pkm38VQ2VbdBituNpdI6fkiIY9K6XTPi&#10;vO6k2/3q2t0e0fpe9Lq/unbbRrTuu902Ea3bhYk+j162n8xr60W7/UVMpntfp79d8TemnYn87Wm3&#10;XUS749/JVJ/rADDraFECo605Zkg30XKknQeVslfR0qB58VgfyC+6AX08R4ydMifHATmOyXFqjk6t&#10;TaLlwkQuFNr5SSlbNbuP9CpeU/31DIr41badTmOBhG7HtLU1yA9K2eqZOeLX6rpvlTJ8qZR1rypl&#10;q17GspmsTr+YH5uj9fmHdq1b2rWQadqnlO08opStOr1ns9lVpWxnop+7+vnd6Vj/eSnHE10Tp7J7&#10;Yj/141yfqvcBAIaSRAmMrvhyG91YOmk2jW7XxSK8Pke3X83r4pfLy3M0Lx5jsNj4lbPd/WMQzOgf&#10;/8oce8eKKRJdQdqJJEyvLRni+cevwPXBbwfFD0vZ6jmlbKddl5nQLlkW48y0W9+uC039ovSSUta1&#10;u0/sOx5jqkSXhBgkuFW75xI+X8pWnRKJnY5l6PQedHrPNkW7FhLDcoEfIpHa6Ri/qZS9iL83FzWq&#10;lU7HOo7XeH/X4vb4u3hktdTZX5Wy1e6lnC79ONen6n0AAIApM14XmnpEN4dOTbGbUW963W1ayEho&#10;dLuoiPvWp4lt/pLYbKoej9OtqXvsu3nf1qhf7HWabjWi3fNr3rfTcYiuPeN1UYnnHdvF9u2azPeq&#10;9bGb0TxW7bTbPqJ+n27vW7tjHomz5uvpZfvQaVrRerSbOrnT49RjKsehaerl+Ue064rQFMem3X3i&#10;Nbb7pb3T9hH1czq02yai9dyIx2m3XUQ8j/h89PrZb913u20i2p2fsa7dthHt9Lp9t2PWqXtLUzxG&#10;vXtJU7fPR2zf6e9aHOvm/pqPXf8b1xpxWxz3eB7xPsS51G67iKnqehOm8lyPmOz7AAAAU6ZbomQy&#10;0Xph3O1LdlyIxe1xn/gyHBH1dhdkzS/3zURJM+LLeeyjeUEREa+p00VF6wVFbN9uu4j4ct58bs0L&#10;leaX+rhY6nbRHo8T2zafU6fnNYiJktDtojhua76mOPadjkO3C6e4b7v71CMuFFuNd7Ee0e3190u3&#10;BEM9xmth1Ok8jWPaPH/GS1LEba3abRfR7th0O48nEq37brdNRLvnEOvabRvRzkS2r19kt0bzM13/&#10;+xHvWevfmYi6Xv6uNffX7m9a8+9IPFZ9/WSj3d+RdttFxHOaiH6d61PxPgAAwJSIL6etX0QnG+0u&#10;bOPX1W5fkHuN5pf7dl+cJxLtfqmfyIVi8wInxAVQu20mEoOaKNnU9y2OabtjXTfecY/j22q8Yx77&#10;nC6dkhz1aG3p0SqO0UTOv9aI96hdC4Z220a0Ozd6ST71Eq37brdNRLvnEOvabRvRzkS239Rj3IxW&#10;m/L5aP4d6dY6ZSIxlYmSMAjnejMAYKgZowRmlxjE768b1TGif3oMttpukL/pFIO7PiVHjGPSKsY0&#10;mYxIDMU+Ow0cO8ya71unsQW6iePx2BztjnVdpzFsmtoN+tppINim8fbZT+Od072MlRLHKI7VZM6h&#10;2H+8R/FebYq35Oj18WNa7mHTPMaTOZe76cfftTg/3tCojiuefwxUPRP6ea73+30AAIC+29QWJfFL&#10;Y7tf/tuJXzIn2iKk2U+/KfYRv4BP5JfJ2L7TuAFN8Rp62We9RUlT7DvWT+Q5NZuaj/crbDft9hvR&#10;7RfjdttHdLvPRF5bL8e6qVvrkDg+nXT7dbvXc7EfxmsNMF5XhLo4Zr227Ij3ot15WNfufhGd3uf4&#10;tb/bcY3WE80WQu1uj2jdd7ttIto9h1jXbtuIdia6fVOcH91eZ2vEsY73pfna24nn0uvfteb+Wj/3&#10;3bryRDTf7yjb3T7VLUr6ea6HqXgfAGAoxFSdwOCLL6wx1eNExC+H1+WIGUnGazXQTnzpjql0d8vx&#10;uFhRszLHj3LEFLwxu0y3X8vjC39MlxozQbReeMS0sr3soy4uVp+YY0mOg2JFTcx0cX2OmHa22y+n&#10;3Z5Tcx8xe8tkjlurTt124hfqTvufzH2aImEVUwQ/JMf2saKIY908NhNp3RDHJy5+2ol9ntKobiQu&#10;ymIq4XaiddB4v2z3U7uL3qa/zDHR1h7Nc7D1s1H/XMRMJOOZ7Pscfw9imtvma4pz9uIc9cfsdd8T&#10;eQ5xAdxpBqhoudFqotu3ivsfmiOOc+tnvfn37bs5uk3j3CqOWae/a738PYr7x2w4zfvGe35Bjvrf&#10;nE5/r+N9enOjut6mfNbb6fe5HqbifQAAAAAAAAAAAAAAAAAAAAAAAAAAAAAAhp1Zb2BmxewrL2lU&#10;AQCgErOZfapRBaabRAnMrJhC8rRGFQAAKqfnOK5RBabbZqUEAAAAmPW0KIGZVW9RsizHpxtVAABm&#10;mUfmeGmjqkUJALNXJErWldAFBwBg9vK9EAaErjcAAAAAhUQJAAAAQCFRAgAAAFBIlAAAAAAUEiUA&#10;AAAAhUQJAAAAQCFRAgAAAFBIlAAAAAAUEiUAAAAAxZxSAjPj2BynNarp9BzHNaoAwEw644wzdp8z&#10;Z84TymJat27drcccc8x/lMVNduaZZ760VCtHH330p0qV2cv3QhgQEiUws/yDCLAJWi9mw6ZecE7F&#10;Phk+kcjI58Eny2IkSn6Yz4ODy+ImO+uss9aVauWoo47yvRzfC2FA6HoDTJU9cxxWi1hmcvbPUT+W&#10;Ea36dbxb97Njjn7r5fVAT/KF7C5xMVuPM84441nl5knZbLPNXlvfX171/MYtAMBsIFEChHYXrpOJ&#10;2E/TkTkuqkUsM3FxXC/PUT+Wu+Zo1a/j/ZIczX18OcctOaZC7Lv+fD+aAybs6KOPvjgXVzeWGubM&#10;mXNUqU7KunXrHlyqTctKCQDMAhIlQDg5R/2idbIR+6F/onVHJBTqXpHjzEZ1StQvMKfqcZbneGyO&#10;26qlhuNzHN2owoSdV8qmR5Rywkq3m0eXxcq6det0uwGAWUSiBGBwnZVjh0a1cmqOjzeqUyJaBC1q&#10;VCvfKeVUiGRJa3eGaFWiixYTtm7duvisrDdnzpxdJ9v9Jt93zACbed/fPuaYY64riwDALCBRAjCY&#10;TshRHzTwshyvbFSnzKGlbPpGKafK13K8oVGtRFJIFxwmrF33m8022+wxpTpR0d2tTrcbAJhljK4N&#10;M2tQRjc/N8fhjWolWi78e6M6IbfniJYCIS70611x4oL4lEaVcUSrikiMNFuTRBeVSJpcWy2114/j&#10;fWmOZnImfqFv2xXm85///GFr166NsUz64oc//OET77jjjl3KYtptt92+t8cee/y8LEK4eLxZZ846&#10;66wP5eJvG0uVq4866qgHlHpPotvNZptt9quyWMnn+h5alMxOZr1hBpj1BgaEP8gwswY1UdKPpIZE&#10;yeTF2CD1sUJiXJLxutxs6vGO5MwvG9VKx8f8/Oc/f2y+YGietzDl8vl2er5A7fr3MV/UPjJf1I5p&#10;/ZHvd1hpbdKTvI9/yvt4c1msut3k+0+2ZQpDTqKEGSBRAgPCH2SYWRIltIpm/zEwblMkL/ZqVLva&#10;1OMdrUfOaFQrMVZJ2xYsEiVMt14SJSFfeEZLpMWNpcqH88Xnq0p9XPnC+MJ8Ybx+INf8uG/Pj/uP&#10;ZXFccWFdqnHfW4855pj/KIubpAww+4SyGK6aYALokbnYp7FUaXv/5vPv5blP9LW2voZO94mxZfJ2&#10;94563ub8frTmqe8z5Nfe0+C88Rrz/TYpUdJynMa8HokS2pAogQHhDzLMLIkSWrW+F4/K0csYCZt6&#10;vOutWKLbzyGN6sYkSphu+XzrNVEy6e43k+12ky+E/ykXS/MF9UGNNWPl5/7tXCzLz7/nhEsoiYUT&#10;c8QMPvXkT9OqHMvy/r803oV/fo6n5f3EvzeV+vGMJEJ+3dGV7smxHPLtGyUEyvF5ba7G36d2zydc&#10;ne/73Vx+Kt9/TCKmW9KhJBOen28fM9tQiO1y8bHxXmOrbvss4rl+Ie+34/vS7Tl3k+8XLZOek6vt&#10;jlOMpXNePrfe13q+SZSQSZTAgDCYKzCodswRrSua0etsKLHdRO/X+li9aH2c2Memin3WkySRsJiO&#10;gSTjude7+nyhlDBU8oXsmNlvssX5ojVaU4wrX9iu/+W/+Fq3JEkkGPK+f53v9+YcbZMkId/26Ngm&#10;b3tZr88lLrTzRfTyfL+4aOqUlNgux5PzNp/M258ViYzG6t7l+52WH+fsXF2fJGknb/fSeD65Gkmo&#10;Ts8nLI7nnGPZWWed9dWyrqN4zrFdvIYcbRMaef1BcXu8xrKqq9hn3vaybvss4rm+OVoh5e17el/G&#10;E/uJ/cV+82Kn4xTr/7YcTwAGlEQJMEjigj1aRsSgojfniC4ozYguKLfmiFlRuiUznpijfr9eBh1t&#10;vU/Xi4Yinkf9PgtybKq/L2XTe0s51R5WyqbzSglDpbRiGDP7Tb5orScBu2n9u3JhKTcSSZJ8oRut&#10;NHYtq8aVt40L/q/FfcuqtvLFdnOclEiE9CRv/9z8fM6bQLJkfkkmrG9l0knertmqoufnE9atW7dz&#10;qXayc95vr39vq9eYn0vXlmzlfYkEU8fEVRuRMIn3ZcKJprp47NhPrnZLJNVN6HgCML0kSoBBEWNk&#10;/CJHdB/p1LQ5ZoE5Pkd8uX57jnatOC4pZVMvX5ifUcqmXn5dfGgpQyRxus1I06v6LDMx081UT8/b&#10;9NRShngt3X7p3PELX/jCC0sdBlFroq/eSqutuEjOF7n11gerjjrqqHeX+hjlYjwu2Ndf6K5bt+43&#10;Od6e47DoPhGxdu3aZ+flaDofXWSatsuP88FOF+W1JMl6eR/R9eSE6AbU3Hde97K8Li7K6+KCPx5v&#10;XHm75+YY87cxHqcZebEa2LkclzEJ27LN2+vPJ15rvunDOcYkqbrJ+901oixWxzAXX8vl6RG5vtG+&#10;8vbHRuKmLI4Rz7XN+9Lu2EVCLJ5r6/vyxVKfsHKcPpirY5If5fE/nMuXReT6Cbls+9oAGCwSJcAg&#10;aA4k2pwOtxf/kCPG82hNlsRFfiQZmsa9SMqeVMqm8X6B3j9H/bn+dyk3RXx5r+8zxgy5pVGdcvUE&#10;zXjN2//td7/73WNLHQZOvhCdcPebfJHbevHdsctb3jb+9tQviGOsi0fFWBelRUslBirNy8fl26LF&#10;xPoL43z/XfMF/UfK4nrlYrs+vkr4WoyJkS/w313vBpTXfSqve0q5+F5/wZ/v/+hItpTFceX7Vwme&#10;SCDE49Si+htYjks98RCzAMXt/1h/PvFa8z5eleMB8Zxiv+WmceVtI/HysrzP+8VryuVxEc195U3q&#10;CY0QM3JtJD/XSEDU35cPx3PN+2k9dhfHc127dm38Ha+/Lwd1SsKMJ9/35Bz11kWrymuKx39VLmPM&#10;lnjP3p3L+msDYEBJlADtxK+dceE+0ZiM1tlWQvwi/JQcO+WIwe0iYlDTU3PURcuTjS44stbERbfn&#10;FhcxrQmamPElvkR3Up89InynlJsiBmys68c+e9Ga9Lm4lO1Et6heEk8wY+JCOC6+y2IlX8SOl/xs&#10;/RvRtttNXEjHBXVZrBIN+YL78PqFeKt4PnmbN5XFpie3Jm/yfk/MxZikRL6gjr+DHcXFdy7+tbG0&#10;3otK2VXefwzoer8c3QaZbT0unytlR/Gc8r7j73UkssdTJTPK69hIWT8m8RPHv/XYlfdlfYugeG2R&#10;oCiLbcV7lrdrbTX0/FL2LJ5LfuznlsVK3u/rOr2mpvFuB2BmSZQA7TS7t0w0Jipag8RYH3WRDFma&#10;I5qV11tUxC+8r8wRX8DrLUbiAqjeIiJcUMqm1iREXb3bSd2YL74tlpSy6Qel3BSPK2XTdHW7qb/O&#10;OK6tzfnr/qqUMOhaL9I7JvhKS46eut3k7Z5Zqk3/2i1J0hQtLnIx5rOV99WavKlP/xvGdMHpJBIC&#10;+cJ8fQuOvN9d82vqOg5K3v7z+UK9l9k0tinlhMQxyfvvOstPfg4/HC+ZEcp7MaarSuuxq78vcSx6&#10;fG3NZEW9VcmBpToRra8hWgFJggAMOYkSYCbFQKv11gzRZD6SId1EwqT119nWpuat45Q8pJTt1Lvd&#10;1Jvst3bHqavf1q/xSfYqZYjZbqar2039giO6+3QSLU+ipQ0MvHyx3Hqh2rH7Tb447rnbTTamhUWb&#10;x+lmTCuVfN/1CdxIbESCoyyGq/PFdrfWXa1iSt718r7+olQ7+UMpJ2qTBjzdBGPGncnH7sGl2lQf&#10;EHbMsejBNaUM23U6T7oYk4hfu3btp0sVgCEmUQLMpNYWCtH3vxcfz1ENNli0dpVpHaekU9KjfvEf&#10;+3tno1qJbj2dphauDzbbj/FJQj0JUX9tUyleX/1xu3X32baUMPBKt4pvl8XKnA7db9q0IujU7SYu&#10;oOtdY37TS2uSpnwBPWba7fy467vw5HprMrd+8T6ufP9Irta1tnqbrDF/i/Lj/G10cymL0yYf6/8p&#10;1Up+Hvct1arbTalW8m3bxLpeo9ytrrVrZVf58cbMfFRaDwEw5CRKgHai+0t0cZloTERrC4X4oj+R&#10;lhmtAza2Nq2vJzCi1Uq7pEf9PrG/SLDULwxi2uBWrX32+zGWSOtz+1Epp1rr65uu7j4wHVpbhnTq&#10;flP/THfsdpO1XkDfVMqejJNU2aWUlXXr1v1/pdqTvH09Mdw3eb+tf2djdphPnnXWWT/P8aEOiYa+&#10;y8/j/FJtWj8Fb34+G7UuiefYa8T2jbtNXOvrz89zzNg4AAwviRKgnfhCHxcZE42JaL3ouLSUvWpt&#10;lt46xsc5pWyqT+fb9JxShq+Xsn5h0O4i4EGlbOrH+CQLSznd6uMtRNP2bt19riolDIV80Tpu95t8&#10;sf/6XNRnSpno37GJGjPWRuvzmaw2iYSdS7lJSuuIduMWRaLibyPRkI/huvw6LstxVmvioF+6JZny&#10;a9faDYC+kygBZspupWzquQl70TplZKvWBMafl7IpWnE0u9DEr7HNC6TPlzLE7a3TD9enxo3WJ/0Y&#10;n6TVRPvYT0a8rvov7F8qZSeRRGn9dRkGVlxc54vo8brfPKaUTW273fRLfj63l2rThLp5dNKaSMiv&#10;c0x3kE1xVGPmnW6DPMfjHZTjuZE4OfPMM389VQmTXuRjHFMex5TDk41by64AmMUkSoBh1drCoT4Y&#10;aogERr0bzSGlbKp3O6kPYto6vklr95SpGJ9kJkym202M4TIlTfxhirS2EGntftNrt5u+mDNnzt6l&#10;WunX7Cits9zEBX+p9kUkS/I+X5ZjTOKpnUjSlIRJ6yDb0+X8fFxjyuFJRWlFA8AsJ1ECDKvWbiL1&#10;8U6a6omM1tYh9ZYhXyllUz1x8oxShrh//XFa7zdM6q+r1/FhIon02M0222x1YxEGW76w36j7TUwH&#10;HJUZ6HYT6o/XN3PmzLl3qU6Zo48++lM5HnPUUUfNKUmT00vipG3rvvyc/rZ5rPstP+766ZABYCpI&#10;lADDqj7LTRgzfWTROtBqs5l7JDzqTfBbm5XXEyCxXTPB8rBSNn2/lP3Wt2bzXdRnAppIy5jlz3nO&#10;c95Y6jDQOnS/aXYLmVC3m0gUlGol72f9rDW9aNPqo36x3zrm0oRmrcnPZcyApnl5QgPNTlRJmhxX&#10;EicL1q5d++zW45xtt9lmm7221DdJm6489dd3Qykr+bX/n1Kdcvk1jxkbZqLnBACDS6IEGFa9DODX&#10;Ok7JI0pZ73bSbtyNSJy0636zXylDtMLoNvjppmgdv6XfYpaHmAmoqT4uy7h23HHHO0oVhkFrS5Fm&#10;d5vJdLsZMxhraZXSk80222xMYiZfVK+f8rbdBfdEWmPk+49JlOTlH5fqtIjuKpE0aZMsadfSb8Ly&#10;8Wid2WZ9t8r8mGNmCWs9FlOpJOLGtG6ZyDkBwOCSKAFmSuuApa2z1oyndfaZdl1HWscpaT5GfWDX&#10;1tlxmuqtLJrb159jP8cnme4ZZeozbcTxiS41MJLyhWxrS5BHl/EzJtPtZkzLtbzv1sFhO8rb1meZ&#10;CutbsHRo+XJiqXaVX8sj4zWVxUrra54u+Xl8tVQr+Xn0ZfadvJ9mkruSHycS1ZUypsj67j/5tl2n&#10;czDZ/HjrE14hP9cY/HZcU9UtCYD+kCgBZkprciAGWayPITKe+hgjobWbTVM9odGcIvjoUoZOg5jW&#10;EyjN7etTDLc2ld8UrS1TJpo0mqj6xV0/Ez4wcNolIbIXlbKydu3aT5dqV3m79+WiflF+UC+DluZt&#10;zooL+LIYF9O/adOC5XOlrOTtn9XaXaedvN2/lGrT1+I1l/omiSRMqfYkv64xgz3n57bJXYAi6RHH&#10;uSx2OnZjEl15+0m16phM8iI/nzEzhuXHbibiOorbN9tsMwlqgAEmUQLMlHbTzb6klOOJqX1bf8nt&#10;lPCoJ1Ciu8nLSxni8Tt1n6nvL7Y/oZRN/R6fpP5LdT0h028xtsuoDEgLvWq9kB6TtCitEsZVki5j&#10;ts37evNZZ531obI4Rlx4lyTJc8uqSl7eaPsY9yPvuz5bTYzxcVokCsryGHn9I3NEy4rFjTWVVXkf&#10;7yj1TZaf59fyY5xWFnvRmlipt+ibsDh++Tm8tyw2jemmFNq85sX5PRnTumU88TrzY32xLPaszfvW&#10;PCe+Wk90lffrn/L6n8ftedWUDOwLQH/MKSUwM47N0fwSenqO4xrVaXdujvq0mW/IcUqjOmmRWDi5&#10;Ua2022eMEXBRo1qJXyOjpch4v7RdmqM+Te+pOV7ZqG4kkir1L+vxGM2ExytyfLxRbStmv2kmZGIf&#10;zQRDXJy0Tje8qT6a4/hGtXJAjon84tjL8Q717eJY9DpbRhzHqntT/qK/V/6iXx/foa3Pfvazr7v9&#10;9tvXj+vylKc85YT73//+vyuLHX3qU586+e67764GZIwZdl7xilf8TXUDs9k1z33ucyc9K01ccOdz&#10;6VdlcYx8kfv5fLHbcxeakC94L8yfgdbuLr/J6/4nl/9fWbVHXj4wl60XxF876qij2nbPKImBi3K0&#10;Duh8dd7v5bn8Q2MxLcnbbDRwaN7m7fm1/GNZXK8kAeLfm0re7vS83bj/3uTP+rooy2v7Ui7Pyvdr&#10;25oubxutOOKx17/etWvX7tFs3ZKfQ7QM+WR1wwZfi9Y87RJVkVTI2/9trq7fXzyP/Pj3K4tjtL7G&#10;kLf/YY53dEqElfPitXmbZ+b77hrb5/2v/7el9Tm33t4UCZG8n7PL4qTl88L3cgbleyHMev4gw8ya&#10;7YmS0PrYcfH+tBztLoriYj0SCq3bxxfXbtPbXpOj3aCCsa7b/aLLzRmN6hjx62X8IthPrY81XhKn&#10;Va/Hu55kihY19W5I3cT+o0tQ7LeXBE50o/pFjmZSqtekTGtiayLPETrKF70bJTdCzNjSa4uSppLQ&#10;OL3d/rrJF9rjJmXKRfc7c7XeUmQ80ZLkw3nfGyVJQmsSIW87oURJi9akzR45FuX9j0nutD5Ga9Kh&#10;Vd5+fauMvF272WNW5ffquG7vVX6+0YokBqtuNeY55/1HInavHGOOcTyHeiKk10RJyNtGYqfXfxfi&#10;/Xpd6/GQKCGTKIEBoesNMNP+Mkf9wjgurKOVSVzQvz1HXKBHREIltqsnSUK0JOmW7AjtxuGIViHj&#10;3a911pymfo5P0tT6WFMxGGEkIepf8jsNZNtJHPu42IhkVbuLkaZIknwkR72rUrT66cUTS9k00ecI&#10;beWL0o26YuSL1Z673dTl+1yXL5hjlpe3xz7K6o5imxwvy/cZt+VKPJ+1a9cenrePi6T146F0kreL&#10;VhNPzvtumySZAovzsXxujmNLPDpHa5IkEkITusDL+zioGWVV3bhJkhAtdeKxy2LdmOecl+Pv10QS&#10;UeOK458f+2U5xjsfvlberxkZcBeA3kiUADMtxgh5do71sxgUcUH/DzmilUREa4IkWigckyO6x4yn&#10;3TgcvXxJjURK6/MK/R6fJLQ+Vrz+GE+kn1qTEJ3GdRlPdBGKi85bc8TxbyazIrEVCa2bc9QvCOO9&#10;ikEwexHN9+s6JatgQmIA0HyBGkmF9ZEvmscMxDlRcXGcI7qCnJD3d3rL/r8d66LFSmwzkQvjkog5&#10;Lt93/7yPSMZ8vuyzirxJTGH+4Vw/LG93cI7xkrc3tNz/hsbq7mL/OeJ1jZsMCmW7E/Lz6aUrU0y1&#10;HK+jq3i+OZ7ca0IrHjtvHwmLMeOGdJO3jfcqui2NaS2S190a+2lGXlVP6m8k3/9TOZrnQ/09i8GE&#10;q/crkjl5m+r9qt3e3D8AA0ITP5hZut5sEK0QYjDXN+aot0RoJwY+7aUlSVPsOy7e63odAyQGf/1Y&#10;o1qZivFJmlq733Qbe6VVL8e7PuZKHMOljWpPWvffq7iwiERYL8e6dcwa3W5gQJQuQdGKJqb8rXdl&#10;vCNHjP9ycSQKqjVtdOrGUroxxW0Hln03XZGX/6vXBEk7+TFjcNkjcuySY0msq7kiP+ZP165d+4VI&#10;TJV1MNN0vYEBIVECM2tQ/kGMlgD15s7xXHppqdFNXODG62vqdZ+R1IiWD/Gltv6cIikSF9vRCqLX&#10;BElddBeJridhZY5eL8Cb46I0xS/QExk7ZCLajeuxd45OM/PUjXe8W5NFEx0DJURz9Rfm6OXX4hCJ&#10;nrfk6OX5h9aE3aNyTHoAT2BwTGS8D5jFJEpgQEiUwMzyDyKtWltu9Gvg2Ehy1MdoGG8g224i6fKw&#10;HDGjzUNybJ+jKZqPX5EjusxMZP+trUkm2uIFGGASJdAT3wthQBijBGCwfDpHtCRpinFami1hNsVT&#10;Sxl6Gci2m2ghEmMLRNeeaMkSCY1mRFInWrJMdP+tA1H+UykBAGBaSZQADJZIQrSOS1Lv+jNZ9a5G&#10;7WYBmkkxDky9y020JtHlBgCAGSFRAsyk6MIRXS4i+jXDS32fEbE8bKJFRiQLmiKJEMmEyYrjUB8g&#10;t930mTMl3vd3NqqVaE3T6wC2AADQdxIlwEw6MkeMSxExmRlVmiIZEmN7XJMjBixt7jMili/NEYmG&#10;YUqaRLKg3gUnZt6ZbDIpZn1oilloepmBZjrE+xGzZNSTOG/KsSndggAAYJNIlAAz6Zml3BSRPIiZ&#10;YiLRUp+ysi4GDIxEw/dz9KvlylSLZEEkDeouyDGZ51+fpWaQut18JEd9MMdoRTNVMwoBM2jdunW3&#10;xgCuzcirImkLAAAbidHN15VojnI+W0QLj+Zrj4ipYScqkga35qjvZ7yI7YclWRJifJL684/WMRNp&#10;GRPbxrFtRnTDGQStryvel2Fq8QMA/TabvxcCwHqz5R/EmLUlLtBjQNG354guMs3X3YyJJkriorrd&#10;fuICPKbCjceLsvWCPGIySZmZEq8zxiypJzviGA6zOA/qrydimJJXADAVJEoAIJst/yDG+CHN19kp&#10;4mJ5Ilr32a2lSLuWJ/VZYAAAZppECQyIOaUEZkb8g9j8h/D0HMc1qiMnkhrjDdYa41MsbVR7Eq1J&#10;6mOSHJMjWl50El19YpySpstyHNKoAiPhxPSQtFnaoyyltDb9Kr01/ags9a6X/ZyYnpC3WVCWYpvf&#10;523OL0tAnc9Lr2bL90IYeBIlMLNmyz+I0Q3mEY3qGPXkyUQSJbG/mNGmKQYF3KtR7SpaldRnWIlE&#10;ixlWYFScmN6Tv9m8rizFb7LvzRdjf1+WetfLfk5My/I2jyxLsc3FeZuNxwBqvUDcLP0gvSX9uizB&#10;cJlsMrLXzwsSJTAgzHoDTIdlOU5pE5PVmnQ5q5TjaW1x8sRSAkyVk/JF4RfXx9r00LIehtHzxpzP&#10;sQwwgiRKgGH0uFI2XVzK8SwvZZMBRAEAgDEkSoBh1PqL7A2lHM+VpWyK2XgAJm5O/nsS3QeaEctA&#10;ez4vwJCRKAGGUX2ckdDaUqSTFaVsOryUABNzUnp5NcZCM2IZaM/nBRgyEiXAsNmU7jIGbgUAALqS&#10;KAGGzbal7BfjlAAAAOuZHhhm1myfBm5dKUOv0wO3Tg18W457N6o9qT9meFSOmJUHGHbTOz1w52lS&#10;35but352m7V57Zz0oKoe1uV7btZhfIZepg6u7zucmM4utYa3pmeXWjz27/Py+WWpu/r9wkTu29S6&#10;j9bnFurHrdepZbsZu7+xz7n1WE3k8Vrf317em16mgm4eo8m+N+2O6URN5rhseN7PyefzUVU9rEtn&#10;5df5hbI0Vn2/vU4rPErn0OSYHhgGhEQJzCyJkg0mmyjp9X5NEiUwqqY3UdJ5m7jYa0ydOjFz0pF5&#10;vxtfGMbF2pr0d7n23LzN/Rorxzg3P955+XE/UE1G3BSDZsZ4EK3igr7xd/PQvL8ludwuVre1rkrq&#10;nJvmpg+OmyioP3Y4Ke89dHv+66p9vq967r2KC9uUTsj7OiKXrc99Vd7n19dfvNffh/HOh3jfGomA&#10;dvsNjX2ndEnb53ti/rdkTnpkWdrwfjZe/7vb7Lexv7np9Rsd226vMZIT7e7TzfjnUPO1nZJf28aJ&#10;gNb3thf1493rZ3PYz6FNJ1ECA0LXGwCAQRUX72uqWUJet9EF4gZL823vzxeVvy/L44nLz9hfXNS3&#10;SwhsEK1hYtt70k/yxeWLy9renZj+b3XfTs8/1sVzPzGdWdZ0F/ubky7IEa0a2j337arb4uJ2XfqX&#10;sq67uAiPx4/7dN5vaOy7eawbCafu4pg1Xn+7/Tb21zi2G/YV9+n2Gtvdp5sT06u7vgcNzdf2w7z9&#10;/y3rBsMwnEPAyNGiBGaWFiUbDHqLkrk53pbjPtVSZzvvtdde+3zpS1+6sCwD0+T133/9Ief+5tz1&#10;3VyW7rr0ync/7N2XlsWe9bKfbtt87prP3f/k5Sc/trphAt6w/xsueP5ez//fsphOWX7Kvp+95rMb&#10;mv1P0B7b7vH/fflJX/5aWVzvaf/9tCf/6vZf/Z+yOCHH73P8xa/c95W/KItjLDl7Sfybtt5BOx30&#10;qx/e/MMN3S3G8ef3+fOrP/LIj3y3LG7k2G8f++iJ7K9Vp/Nhssej9f1q3c9EXv/OW+288vynnH/O&#10;RN7z5n1y9eIlS5Z8qrG2RSQPGgmBiWltOTFTLUqi9czEnv8n8j46z6gz2ePRpEUJzBoSJTCzJEo2&#10;mGyiJEzkb9lkEyX75biiUR3fOeeckxYtWlSWgOnwnv95T/rXX/xrWUrpRXu/KP39gyd+TdPLfnp9&#10;rBde+ML041vy7frwAAD/9ElEQVR+XJZSet+h70tP3OWJZamzS/6/S9JrLnlNuuNPd5Q1DfliPz34&#10;3g9O95nfyNn+ctUvq1h207KNtj1wxwPTZx7zmbK0QfM5bbPFNumwnQ+r9rf3gr3Tof/n0LJF4/F/&#10;8ftfpM/84jPpxjtvLGtTus+97pO+8eRvlKWxlpwdvXjai8c6YMcD0qJtG38Xf3l7fs43bvyn9/OP&#10;/3zaZ/t9ytIGn/3FZ9Mp/3NKWWqIfTaPR9TD8luWd9x3L+9jc5+H73r4+uMRr/97N30vffem7445&#10;zq3vZet7XRfHLV7/zvfaOa1es7p6fvXjGuJxz/3NuWWpt/uc8OAT0oseeOz/t/aee968UbKkNTnR&#10;6FLyyVyemy/2N4zD0WjB8pxcG/tvcLuuYL0mPFpNNlEy1qoc381bNMb4aYz9s/H3hnXpoLzvjbsP&#10;RcuaaHkyVuwzWhN9P21WWmStTQ/vsm+JEpglJEpgZkmUbDBTiZKdctzSqI4rnl/XFiXbb7/9aStX&#10;rkzLvveDtMeivcpaJuquO1en1atWpnlbzU/bLNihrGUyZtOx/H/ffUv6+OUfKUspvfyAv07/9xHR&#10;EGxiOu1n5c03pnxBmhbstHN6+/ff2tNjPeM/jkiX3vj9spTSJ5b+a3rKnn9Rljp73BmPSD+/7Wdl&#10;KaUH7PDA9NZHvTM9atdHlzUba33eh9znYemcZ8WwE2PFdovz/o7e5y/Lms5W3HFDev5/PWfMc3nv&#10;Yz/c9r67fHTjcbW3nbdtevn+f52Oytsv3GaXsjZVx/K7v704veb7r0133H17WZvS8x/0onTyo8de&#10;y17xu+XpOf/5tHR7bbvH7vb4dMpjPjBmn3XxvE+48NXpguu/Wda0f48O+cySatumM5/2pa7HOLb9&#10;4A/fkz535b9u9F62vteh+fpfc8gJZc0Gz//Kc8Y8v6aJ3OfRuz4m/fPDPhzV05csWbLhO0R0y5mT&#10;NmS0GsmFF7ZNIDS1JhLajXEzM4mSSPC8N83N35c2HsslXmckc+pdaDZuVRJjkkR3m7HbnZs2T3/V&#10;cayX6JJ1T95X/buJRAnMGhIlMLMkSjboNVGyY46bG9X1NiVR0te/gwsXLly3YsWKdOnyK9PeD9i3&#10;rGWiVq+6Ld160w1p6+12SPfeuf2FEL2ZTcfyH7/19+mff/DespTS3zz0demfHveestS7Tvv57XVX&#10;pzV/ujvdd/fF6aSL/qGnx1r62cPSJTdcXJZS+swzv5ie9oCxE3u0OvXSD6Q3ffM1ZSlfOG+5XfrK&#10;MRek/e8T40929uWfn51e+KUjy1JKh+7yyHTuCzZ9rOrW59PptW7/rrF/Tp+w59L0wSM+kXbZduNh&#10;JZrH8j9vOS/944UbrjvbPecX/+fR6T+uOqsspfTAnR6ULnnpT8pSZ+OdDxded356xpkbWoRM5HjF&#10;sd5uywXpMbtvGCak9b2O5/nxp36m4/u2/MYfpUefflBZapjMfa54dtXYsTVRUh9YdlXaPO3X0+Cv&#10;rQPSrktPTGNbn0x3oqR7MiP0luAZ2+UmEkdvrVqKdjfZ1zt5EiUwIAzmCgybXlt/tDP2i1NjamGA&#10;gfLNX0XeeIN/OOyt4yZJptIu241NdPzs5vazG7f64nO/3jZJUvcXi59Zag31REPTN64d2yomEgn9&#10;sOquXse+3Vgku+pJknb+4VHd37e4LZJgdWcf9fUJ32cjjdYT9WTHiROYIad18NJHlHJmnJSOGPe5&#10;z23pHlR/7U2N2W3qXlhKgLYkSoBhdFkpm1oTIJ20frv8QSkBBsINt/86nX/thnEqwtMe2L0FylSJ&#10;5xItJ6763djEyB13begCs6l22XbXUmvvc//zL+n2u2IYiYZocTFVSaNfr7q+1KbPg3YaO67LL275&#10;eal11nqfb9yw0ZgxzytlQ2siobvLS9k0+E0jx0ukNGZr2vDvf6M1SecuSACZrjcws3S92WAis9d8&#10;NMfxjWrlmBy9TAsYHb5PblQr78jx5ka1P2ZD15tLfrMsfWb5p8vS1Igm+TG2xhbztqzG1mDyRuFY&#10;vu1x70473iuGE+puFLrebEr3mcneN+73gxu+V7UUiSRIu1YddZ3229r1ZuUb2w030VA/lof960PG&#10;tFKp329T3tPx7huJoAd9ZLey1PCsfY6qzrfxWsK0M5luVv24TxlUdkPXm9buMzEo60TEtLhNrd1Y&#10;prvrTUxk3YsTq+mD189CNeZ+m9J9RtcbmLUkSmBmSZRsMJFEydE5zmhUK9F5PdaNJ6aFPLhRrTwl&#10;x0ZTZ26K2ZAoufa2a6pkyVQymGv/jMKxfPoDjkxbz2vMatLNKCRKNuU1TCRREkmCd1/8T+nsq84c&#10;02KjF/1OlDz1zMeNOUb1+00mkdDUy7E88vNHbNSCJ7q2PHHPI9Lj9nhSWvJ/Dui5BcvAJEpOqmZv&#10;Gad/To+GJ1EyNjk0NlGyceKodTafTiRKYNaSKIGZJVGywUQSJe0GdI05J69tVNvaM8cvG9VKjE+y&#10;d45NGfNkIwZz7Q+DufaPwVwlSlpFd5YYnHWiCZKmUUqUxICuL/jSs7sei2hdss+fPSgdsvDh6fn7&#10;H9extckAJUo6H/iJkiiRKIFZyhglwDCK5MaGKRAaohtNN9Fdpy666vQ1SQIw6CKZ8jdfe0nbxEAk&#10;QCKZ8KbD3lpdsEdc+dfXV+WoigFZP/vMs7sOkNocN+ady06suuq8+tyXV+uGRiQ7JhtzqmmFAWYd&#10;iRJgWL2zlE0x7V8kP6LlSF0sx/rDq6UNJv4zM8CQe9P5G6b5DZEgiMRIJESilUi0uHjDYf+3atUQ&#10;MZmxOoZNJEtiuuFIEvXyek+//BPp2WcdMTzJkmgRMtk4Kb287AVgVpEoAaZDNNuNgVRbo26vHO22&#10;aU18NC3P0dqKJJIl0b0mxiKJTudRxnKsr3tDjm7ddIAh1DqDymU3XFJqE7Pi9t+UWsO28/oz3MNM&#10;i9Yk9Yv7SJJEa4pIjMyGhEg38fojSRQJo28f+8P0zse/Px17wF9Vs+y0E4PPnnrpB8sSAKNGogSY&#10;Do/IEbPNtEZdjDHSbpuFOTqJGWtObVTHiAFbowVJfeDWptj+lEYVGCW7bDf2Yn/lXStLbWJ++ruf&#10;lFpDjE8xXR6409ixjeqzwWyqmNmm7tn7HF21phhkD2w59q1TFU+FGLz1+ENenT6w9ONVS5NInkTi&#10;pLV7zr8u/2SpDZh1LdPlnpimZj7lYdHafWhtbXYcgA4kSoBh98ocr8gRg7N2E7fHdrE9MIJaB8GM&#10;JMPyG39UlnoTLS5akxMHLXxoqU29XbcbO13t92/4bqn13zbzti21wXXfbcYOQHzpirHJnukQrU0i&#10;cRKtb+pinJeJnl/TYuNxRf68lLPTunRDqTXMSQ8vNYCOJEqA6XB9jpjVZjJxe47xfDxHzGBzTI7o&#10;jlO/fyzHNMD3zhHbASPsCXuOnTzrCz/991LrTWt3iuh6MZ3dUqKFR73lQlyMxyw1M2nVXTHb7Mx4&#10;2K7RIHGDGFR1psYGifemtSvO//7+V6U2QNal1mzShqmQZqfWbOPS9LY0u/uaAeOSKAGmQwymGlcv&#10;k4kYi6QXMYNNPE50x6nfP5a/lgOYBR6/x9hxm2N62JgCthexXX062fCi/V9aapOzzZYTb7URXWLq&#10;3nnRSeMmB6JlwzsuOrEstdc6hsuXrvp8qXV28rL/V82SM1PaJSf+7ut/VWqdxXgs43WNmUxrkO23&#10;3L7UGu6/YI9SGyhfKWVDTI17YnpxWZqYjRMKk5tTeia9NZ2f1rW0srknfaLUOntrenY+di8rS8As&#10;I1ECAIyM6CIR09zWPePMJ1YX/J1EEiJuf8GXxnbdiQv02N+maL3I72WMjeMOGDvRSDy/mGUlLv5b&#10;RXLnxf95dHr06QeNO57J0x449vXFfo/8/BFtEwbRimXpZw+rpsSdaa3JqmhVMt7zfuGXjmw7BXJd&#10;tDaKbXtNpMXxuvLmK8pSYzDcGM9k4Lw1/Sita5lCf056fzox9T4gTWx7YvpJWpvG9jvbrCXhMGdo&#10;xvv4VCmblqaT0tfbjt8SSaUT07J8DGNe7NEYyRmYMIkSAGCknPzED2008GZc8N/v/QuqC+x//Nbf&#10;r4+4UD70U/tVt9cvrOP+73rCB8rS5LUOzvrPl7637QV+XIRHhLj4jqlq6yIJEhf/D/rIbtVzjojX&#10;E0mg/7hq7DVxJ9GFqHW/kXSIJEscg/p+oxXJJTdcXG3TeiynW7vkV7vnvf275ox53r2IbeMYRrKp&#10;WxeneG+iJUv9HGlt+TNQ5qbX5//XM0XbpTnp7HRi+r9du51EK4oT05l522+0TYJsln5Qak1Lq8RC&#10;O4M0iOxb0wfSutR6YizNr/GH+Xn+JMeyKk7KW81Jn84x9oQDZh2JEgBgpESiIQbebG3NERe5cYEd&#10;3WuaERfKrS0PIqEQ9+/HjDDPf/CLx4xxEo/11DMeW12YN5M1kbyJBMgPV2y4Bo2pap+1T+vM5o0L&#10;9njOrc87khnttm91/CF/t9FxCZGIabffGPMlZnyZaZ9+xhnjPu+6OOat49V0E8mmSLK0JtNefe7L&#10;qyRMvD9x7jTF8X79I/+xLA2gt6Rf50v+aELUmix5a7on/aS0pnhPLSJJ8PuqFcWcjabU36Cx39bW&#10;Kp9u2d+Z1b5Sel5jgwExNx2Tn/vGza4iIRSJkdbkSGP2oA1vOjCrSJQAACMnkhwxtWu0oOi1RURs&#10;F9v/9wsv7kuSpOlNjzqp1BoiEREX5s1kTf0CvO5fnn5mT88/WltEYucZD3xOWdPQOrVuiATC2Ud9&#10;PR17QPdxPmK7SJB88blfT9ttuaCsnTnN591LMii2ifewNbHS2rqnnXhv6sm00y//RNskTBzvKAda&#10;Y2yOZ5cL/ro4oaI1xetqEUmCXpsOxRT7Y7OLY/cXb9LMNkNqJ5I8c9MRGyV62olt5uZjsnFi5ael&#10;BEbc5qUEZsYBOZ7RqKbLc/xno8qw2nbbbU+6/fbb018d/9dpx53+rKxlov501x/TnatvT/O2vFe6&#10;1zaD9317mMz2Y/m4PZ6UXvvwN6V9/2xJ2mW7+1UX/f9n/s7VNLwRkUx48t5PTy/c/6Xp9Gd8vtq+&#10;U2LgjpW3pLVr70nbbr9j+sVtP0+r775j/X4O2eXQKtp58M4HVttcdP2F6e577iprN/bMfZ6bHtBy&#10;MR/P56j9np/ul++/YKvt04Ittx/zvP/hUf8v/eOj/yntvv2e6ee3XJW+9LMNA7Qetttjqvu3ite3&#10;dK+/SEfs9bRqiuDN8n/N1/GERUeklz7klenjf/GZ9a/nt3esSNfddu36beKx4/6tLvzV+eu3iXj+&#10;/p3HD60fyx/ddFnaavOtxr1fPO+nP/DI6nnHtMFbzd1q/Xv50F0fkZ7xwOemtz/uvenlB/9tte23&#10;fvXf6Qc3bJgA5uj9Xjjm+Maxifvefc/d6drbrilru4skzGnPOLN6T1td9tvvj3kdj99zafW+dLOp&#10;97nv1gvTI/7s4WnXrXe9/NRTT934O8S307XpCemLaW3+b07aL6/ZsnFDF5FYmZPOyuVfpZPSt8ra&#10;Db6dfpsenS7LtYPydv+nsbKt7+Vt/7uqPSbFgY+RjSNpE3FJvu2SXI716PTE/P/mNr/O2/Q25dNj&#10;08Py8/1jrnW/3wVpVb7ti/lx/isvrcjP/658v5tyPe4XJ8sXcvx9emv6cLXtY9KT8jYbpl7aLH02&#10;XZiuKktTwfdCGBBzSgnMjGNznNaoptNzHNeoMqwWLly4bsWKFenS5VemvR8w/q+XtLd61W3p1ptu&#10;SFtvt0O69867lLVMhmPZP7+97uq05k93p/vuvjjN3WJeWdu76Dbz5Z+dnS5dcUlaseo31bqYFSda&#10;PkRrh8fu8cRNaqUQY2zUZ6j55yd/uur6M4g29Vj2IrrNRIuQpiv/+vqOxzfemwt+9Y30s5t/WnXn&#10;ueOuDTPTR2LoATvukx5xvz8fuMFbm5/v7PQlS5aM/x0ixiBZmx6eazEFUn0apDgho7XEd6uWKL2K&#10;8UnmVEmKevOdSIDE/r6T9zXxqYUGyUnp4/n/G5pfbZ52q1qmTB3fC2FASJTAzPIP4oiRKOkPF/f9&#10;41j2z3Rc3G+KGPekPrBrt8TATJuOYxnjijQHyI1kVHTFGjUTTpQwMSem6/PVUuNDFN1w3lq1yplK&#10;vhfCgDBGCQDAgIkL/OZFfi9iitt6kiQGMh34MTQmoN1MQd3EdM/14/fMBz631Ji1JjoLT8wQ1EyS&#10;NGzo1waMPIkSAIABEzPgxNS3MQPLqZd+oGOiINbH7Cwv+FJMcLJBjLkySr7w03+vWog0p/HtlESK&#10;hFFsE9M9N8VguM/f3w/zpOdVLURiVp7oMtRpmuQT0xOqbWKGoA1WpbnrW3oAs4CuNzCzNLEcMbre&#10;9IfuIv3jWPbPdHa9+fLPz04v/NKRZWmDmOGm6derrm+bMIgBR2PGnEE20WMZyaCYhaYuEiAP2mlJ&#10;WUrpypuvGDO1cVPM3nP8Ia8uS6NF15sJiKmLY1aesValdemKUo8rozihNh71el16TXpr+kBZmkq+&#10;F8KA0KIEAGBIxFS1zRjWJEm/RFKkfjxmW5KEvtguxdTIzZjZJAkwQCRKAAAGTKcpijuJ8UgiKTCq&#10;SZJt501sautoefOZZ35RkoS6jTNp3axLF6c56UhJEpiddL2BmaWJ5YjR9aY/dBfpH8eyf2Zi1pvo&#10;gnPV765Mt9+9Kl12Q8y6usHC7XZNC7fdtRq49TG7P6GsHQ6TOZbRgibGbvnBDd9Ld9x9e/pZPi51&#10;MY3vfbfZJS3d66kDN43vVNH1ZoJiXJK16aHVFMlz0rZp7LTGcWV0ZV4XB/QraWamNva9EAaERAnM&#10;LP8gjhiJkv5wcd8/jmX/zESiZFQ5lv0hUTJyfC+EAaHrDQAAAEAhUQIAAABQSJQAAAAAFBIlAAAA&#10;AIVECQAAAEAhUQIAAABQmB4YZpZp4IbH3Bxvy3GfaqmD+fPnH/uHP/whXfidZWm3++9e1jJRMW3o&#10;XXeuTlvM2zLN22p+WctkOJb9c+cdq9Latfek+dssSHM281vTpnAs+6P5+c5MDzwafC+EASFRAjPL&#10;P4jDY78cVzSq4zv77LPT4sWLyxIATCmJktHgeyEMCIkSmFn+QRwuS3N0bVGy/fbbn7Zy5cq07Hs/&#10;SHss2qusZaLiF9LVq1ZWLSC2WbBDWctkOJb9s/LmG9Pae+5JC3baOW2+eTQyY7Icy/5ofr4ziZLR&#10;4HshDAiJEphZ/kEcMQsXLly3YsWKdOnyK9PeD9i3rGWiVq+6Ld160w1p6+12SPfeeZeylslwLPvn&#10;t9ddXXV1uO/ui9PcLeaVtUyGY9kfzc93JlEyGnwvhAGhUygAAABAIVECAAAAUEiUAAAAABQSJQAA&#10;AACFRAkAAABAIVECAAAAUEiUAAAAABQSJQAAAACFRAkAAABAIVECAAAAUEiUAAAAABQSJQAAAACF&#10;RAkAAABAIVECAAAAUEiUAAAAABQSJcAoOqwW+8cKAACAXkiUAKNgxxwvz3FpjnU5LqrF5WXdmTmO&#10;zgEAANCRRAkw7J6c4xc5Ppbj4FjRwVE5zshxbo49YwUAAEAriRJgmEULka/m2KFa2uCyHOeVaHV4&#10;jrhdlxwAAGAjEiXAsIrxR6KFSN07cizKcUiOpSXm5Dgmx205miKx8qlGFQAAYAOJEmBYnV7Kpjfk&#10;eHOOa6ulsWJ8ksfmqCdLopuOMUsAAIAxJEqAYRTdZqLlSNMvc5zSqHa0PMe7GtX1nlFKAACAikQJ&#10;MIwOLWVTjDnSi++Wsqnb4K8AAMAsJFECDKMFpWy6tZQTVW+VAgAAIFECjIQYvHUy2s2KAwAAzGIS&#10;JcAwateFJmbBGc+upWz6YSkBAAAqEiXAMFqWIwZwrftyjvGSJceWsunTpQQAAKhIlADD6lWlbNoh&#10;x0U5Pppjz1jR4sk5Dm9UKzGdcLuphAEAgFlMogQYVl/LcUyjOsbxOaK1SSRMYhrhEC1NPteoVk7N&#10;Md50wgAAwCwkUQIMszNzHJCjtRtOiITJ5TkuzREtTaLFSXhHjlc2qgAAAGNJlADD7jc5PtGothUD&#10;vTZFS5L3NaoAAAAbkygBhll0rfl+jpOrpZQuyxHdcc6qljYWrUx+kSPGKwEAANjInFICMyNmYTmt&#10;UU2n5ziuUaUHkSS5IEezS00kSZbmuKVaSmnHHEfmeH2ORbGiRSRUoutOr+bmeFuO+1RLHcyfP//Y&#10;P/zhD+nC7yxLu91/97KWiVrzp7vTXXeuTlvM2zLN22p+WctkOJb9c+cdq9Latfek+dssSHM281vT&#10;pnAs+6P5+c5OX7Jkie8Qw8/3QhgQEiUws/yDODmRBImWJM0EyG059s7RTJK0enmOd+ZoJlWaJpIs&#10;2S/HFY3q+M4+++y0ePHisgQAU0qiZDT4XggDQqIEZpZ/ECfnhBzN7jYhpvodbxabmDI4uuTUxywZ&#10;L8HSKlqsdG1Rsv3225+2cuXKtOx7P0h7LNqrrGWi4hfS1atWVi0gtlnQmt9iIhzL/ll5841p7T33&#10;pAU77Zw23zwamTFZjmV/ND/fmUTJaPC9EAaERAnMLP8gTs41OerdaaJ+baPaVSRLWmfImWgXnK4W&#10;Lly4bsWKFenS5VemvR+wb1nLRK1edVu69aYb0tbb7ZDuvfMuZS2T4Vj2z2+vu7rq6nDf3RenuVvM&#10;K2uZDMeyP5qf70yiZDT4XggDQqdQYNhEsqN1zJFekiQhtjuvUV1vt1ICAABIlABDZ2EpJ+tbpWx6&#10;XCkBAAAkSoBZr9fWKAAAwCwgUQIMm6tKWRdTBffqIaVsuq6UAAAAEiXA0IkZaloHZI3pf3sR0wo/&#10;qVFdr3XMEgAAYBaTKAGG0SdK2XR8jqMb1a7elqM+P2okXJY3qgAAABIlwHD6dI7bGtX1zsjRqWVJ&#10;tCT5aI5IqNTFNHwAAADrSZQAwyi63zy/UR3jYzmuyRFJkRNKnJnj5hytSZI35FjWqAIAADRIlADD&#10;6ms5npKjtWXJohyRFDm5xFE5Wr0ixymNKgAAwAYSJcAwi2TJwTlOrZbGFwO3HpDj49USAABAC4kS&#10;YNhdm+OVOXbKcUyOd+SIhEgzIokSLUiipcnSHAZvBQAAOpIoAUZFjFsS45G8OUckRJoRSZRoQRIJ&#10;FQAAgK4kSgAAAAAKiRIAAACAQqIEAAAAoJAoAQAAACgkSgAAAAAKiRIAAACAQqIEAAAAoJAoAQAA&#10;ACgkSgAAAAAKiRIAAACAQqIEAAAAoJAoAQAAACgkSgAAAAAKiRIAAACAQqIEAAAAoJAoAQAAACgk&#10;SgAAAAAKiRIAAACAQqIEAAAAoJAoAQAAACjmlBKYGcfmOK1RTafnOK5RZQDNzfG2HPepljqYP3/+&#10;sX/4wx/Shd9Zlna7/+5lLRO15k93p7vuXJ22mLdlmrfV/LKWyXAs++fOO1altWvvSfO3WZDmbOa3&#10;pk3hWPZH8/Odnb5kyRLfIYaf74UwICRKYGb5B3F47JfjikZ1fGeffXZavHhxWQKAKSVRMhp8L4QB&#10;IVECM8s/iMNlaY6uLUq2337701auXJmWfe8HaY9Fe5W1TFT8Qrp61cqqBcQ2C3Yoa5kMx7J/Vt58&#10;Y1p7zz1pwU47p803j0ZmTJZj2R/Nz3cmUTIafC+EASFRAjPLP4gjZuHChetWrFiRLl1+Zdr7AfuW&#10;tUzU6lW3pVtvuiFtvd0O6d4771LWMhmOZf/89rqrq64O9919cZq7xbyylslwLPuj+fnOJEpGg++F&#10;MCB0CgUAAAAoJEoAAAAACokSAAAAgEKiBAAAAKCQKAEAAAAoJEoAAAAACokSAAAAgEKiBAAAAKCQ&#10;KAEAAAAoJEoAAAAACokSAAAAgEKiBAAAAKCQKAEAAAAoJEoAAAAACokSAAAAgEKiBBh1e+Y4rBb7&#10;5wAAAGhLogQYRUfnODPHrTl+meOiWlyeY10OCRMAAGAjEiXAKHlyjmtynJHjqBw75Ohk21ICAACs&#10;J1ECjIIdc3w0x1dzLIoVAAAAkyFRAoyCc3Mc36iud1uOd+Q4JsejavGKHKfmuD0HAADAGBIlwLCL&#10;liQHN6rrRTLk3jnenCPGKllWi4/neGWO5TkAAADGkCgBhlnMYlNvSRKtSA7IEckQAACACZMoAYbZ&#10;6aVseloOLUUAAIBJkygBhlVMAVwfuDXGHYmuNQAAAJMmUQIMq2eUskl3GwAAYJNJlADDKKYDPqpR&#10;rVyWQ5cbAABgk0mUAMPoYaVs+u9S1sVAr83YM1YAAACMR6IEGEb7lbLpihzRyiTGLbk0x7ocF9Xi&#10;lzluzRFTCUuaAAAAHUmUAMPocaVsWpLj+znOyHFwrGhjhxwxlXAkTV4eKwAAAFpJlACj4B9y1GfA&#10;Gc/Hcry9UQUAANhAogQYRoeXslUM6vqGHI+qxStyxNTBrSK58uRGFQAAoEGiBBgF5+U4IMchOU7J&#10;sawWMW3wK3NE0uS2HHUfKiUAAEBlTimBmXFsjtMa1XR6juMaVcYRg7XWRZKkl+mBowXJVxvV9SKB&#10;EgmV8czN8bYc96mWOpg/f/6xf/jDH9KF31mWdrv/7mUtE7XmT3enu+5cnbaYt2Wat9X8spbJcCz7&#10;5847VqW1a+9J87dZkOZs5remTeFY9kfz852dvmTJEt8hhp/vhTAgJEpgZvkHcXJaEyUT+VsWs+LU&#10;B3yNrjrRCmU8MdNOzK7Tk7PPPjstXry4LAHAlJIoGQ2+F8KAkCiBmeUfxMlpTZTslOOWRnVcJ+Q4&#10;uVGtRLedpY3quGK7ri1Ktt9++9NWrlyZln3vB2mPRXuVtUxU/EK6etXKqgXENgtiwiImy7Hsn5U3&#10;35jW3nNPWrDTzmnzzaORGZPlWPZH8/OdSZSMBt8LYUBIlMDM8g/i5Nyao37F12v3mRBTA8esN00T&#10;SZSMa+HChetWrFiRLl1+Zdr7AfuWtUzU6lW3pVtvuiFtvd0O6d4771LWMhmOZf/89rqrq64O9919&#10;cZq7xbyylslwLPuj+fnOJEpGg++FMCB0CgWG0Q9KORlXlhIAAGAjEiXAMKraGdc8qJS9eEQpAQAA&#10;NiJRAgyjC0rZ9NhSTsa1pQQAAJAoAYbSJaVsOirHjo3quJ5TyqbvlBIAAECiBBhKy3Nc1qiu95JS&#10;drN/jvrUwOEbpQQAAJAoAYbWe0vZFFP+HtaothUtTj7VqK53ao5epxUGAABmAYkSYFidmaO1VclF&#10;OWL631aRQDk3R701yW053tOoAgAANEiUAMPspTki4VH3sRzrckRiJOKaHJFAae1y8/wcBnIFAADG&#10;kCgBhlmMVRIz3rQmS8LhJRZVSxvEtsfk+Fq1BAAAUCNRAgy7SJZEa5EYb2Q85+WIbaPbDgAAwEYk&#10;SoBREF1oXpkjWo+8IkckTSIpEnFWWRe3Lc2huw0AANCRRAkwSiIJ8vEckTSJpEjE0WWdBAkAADAu&#10;iRIAAACAQqIEAAAAoJAoAWDgXPf7a9NJPzopffs3F5Y1AAAwPSRKABgY1952TXrlV49Ljz7j0HT2&#10;r85OL/3mselffvyxcisAAEw9iRIAZty513wlHfn5I9JDPr53+vcrTk+bz9k8PW7h49I9a9ek1553&#10;fHrLBa9Pa3IdAACmmkQJAJN20+ob0/W/v27C8ePfXlYlRCIBEsmRo7/4F+n8a89NW83dKh1/yKvT&#10;JS9Ynj748A+m9/35h9LczeamD3//PelF5zwnrb77jvLIAAAwNeaUEpgZx+Y4rVFNp+c4rlFlWC1c&#10;uHDdihUr0qXLr0x7P2Dfsnb0RAuQT/3oI1Vyox8WbrtretlD/jq98ICXph3vtVNaveq2dOtNN6St&#10;t9shXf2nX6W/PPuZ6ZY7b04H3vfgdOaR/5V23vo+5Z6Mp34s773zLmUtk/Hb665Oa/50d7rv7ovT&#10;3C3mlbVMhmPZH83Pd3b6kiVLfIcYfr4XwoDQogSAnp390zM3agGy24LdJxyLd3xgesriZ6TXPPyN&#10;VeLjf47/VVWPJEmrQ3c9LH39+RdV94mWKI89/ZB01e9+Um4FAID+0qIEZpZfDkbMKLcoWXH7b9Ih&#10;n9yn6v7S2gKk39q1gogWJdGy5JLfLEtbz9smnf3cr1dJFLrToqR/tILoH8eyP7QoGTm+F8KA0KIE&#10;gJ7EeCKRJImWIN1agEyVeKyvPO+CdNSDnl89j6f++2OrcU4AAKCfJEoAGNeF151fdbuJrjbvfPz7&#10;qwFWZ0I87sf/4rPpjYedWM2CE1MJv/XbbzIjDgAAfSNRAkBXkYQ44Rt/W9Vf9/A3V2OMzLQ3HnZS&#10;+vTTzqi64Lz/e+9Kzzjzien3f1xZbgUAgMmTKAGgq5ia9+pbfpb23GGv9LcP+/uyduY9e9+j01eO&#10;uaCaAWfZ9RemJ3724ena264ptwIAwORIlADQ0RU3XZ7e8723V/VTnvjhquvNIInpgr/z4h+nJTsf&#10;UCVzjvjco6rBXgEAYLIkSgBoK7qyvOic51QDp75w/5emJ+y5tNwyWKJFybl/eVFautdT002rb0zP&#10;/vwRkiUAAEyaRAkAbb38Ky+ourJEq41oTTLIYqySzz3rS+mvDvqbKrEjWQIAwGRJlACwkXdf/E/p&#10;3Gu+Uk3J+6/P+MLAdblpJ2bEiYTO8Ye8en2y5Pxrz03X//66Cccf1/yx7BUAgNlmTimBmXFsjtMa&#10;1XR6juMaVYbVwoUL161YsSJduvzKtPcD9i1rh0e0IHnPd9+ePn/l56rlM4/8rxnpcrN61W3p1ptu&#10;SFtvt0O69867lLW9e9M3X5NOvfQDZWlyFu/4wLR3juMOePnAdjvqxaYeSzb47XVXpzV/ujvdd/fF&#10;ae4W88paJsOx7I/m5zs7fcmSJb5DDD/fC2FAaFECQLp0xSXp5f/1gvTQT+6T/v2K06vWGSc++p1D&#10;myB45+PfX83QE1MZTzQWbrtrtY8YHParV5+Tjv7iX6R/+fHHqnUAAIw+LUpgZvnlYMQMU4uS6F7y&#10;nz//YvrYZR9MP/7tZdW66GJz3IGvSK8+9A3VIKkzZaZbQUTXnUiUfPnqs9P7v/eual0kXiJ5FEmk&#10;YaJFSf9oBdE/jmV/aFEycnwvhAEhUQIzyz+IwyOujt+Wo2v2YP78+cf+4Q9/SBd+Z1na7f67l7WD&#10;5+vXfTWd8sN3pv9ddV21vN287dJRi5+XXrrfy9Of3evPqnUzKS6g7rpzddpi3pZp3lbzy9qZcc4v&#10;/yO9ftlr0z1r16Qjdn9Kevdh70vzt9i63Dr4BulYDrs771iV1q69J83fZkGas5lGuZvCseyP5uc7&#10;kygZDb4XwoCQKIGZ5R/E4bFfjisa1fGdffbZafHixWVpcPxs5c/SKf9zSrr0d5dWy7tts1t60d4v&#10;Sk+//9PTlptvWa1jYz+6+Ufp1Ze8Ot12123VMTvloaekB+3woHIrwIyTKBkNvhfCgJAogZnlH8Th&#10;EgN2dG1Rsv3225+2cuXKtOx7P0h7LNqrrB0MX/3ll9NfnRenXErbbbkgnfDQf0gveNBxA9mVJH4h&#10;Xb1qZdUCYpsFO5S1M+u631+bXvmNl6Xl/9+Pq2P2+nz8XnHA3wx8V5xBPJbDauXNN6a199yTFuy0&#10;c9p88+HqgjVoHMv+aH6+M4mS0eB7IQwIiRKYWf5BHDGDOkbJf/7si+klXz4mrVm7Jv3VQX+T3vyo&#10;t6UFW21fbh08gzquRhy/t1/0lvTh77+nqj9736PTp592Rrl1MBmjpH+Mq9E/jmV/GKNk5PheCANC&#10;p1CAEVdPksRsMKc88cMDnSQZZM3ZgM45+htp63nbpLN/euYmT0MMAMBgkSgBGGGfWf6pMUmS4w95&#10;dbmFTXHYbo9JH1r6yar+lgtev37WIAAAhp9ECcCIeuu335Re9fWXSZJMkeh28+IDX1Ed3xed85z0&#10;+z9W4wQAADDkJEoARszqu++oLtzf/713VV1FPvqU0yRJpsg7Hv/+tGTnA9L1v78unfCNvy1rAQAY&#10;ZhIlACMmkiQxLkmMQxJjaTxvSWOmG/pvq7lbVYO5RnnWlZ9Ll664pNwCAMCwkigBGCHLrr8wnX/t&#10;uWnHe+2UvvGC71VjaTC1Fu/4wPUtdrQqAQAYfhIlACPkXcveWpV//4g3VxfwTI+/f/ib085b36ca&#10;1DUG0AUAYHhJlACMiGhNEhEX7Mcd+IqylukQUwX/v8e9u6q//TtvMbArAMAQkygBGBHN1iSvPvQN&#10;1ZgZTK+jHvT8dMjCQ9NNq29M7/ne28taAACGjUQJwAjQmmQwnPLED1flqZd+IF1x0+VVHQCA4SJR&#10;AjACtCYZDAfe9+BqYNc1a9ekV537sqoEAGC4SJQADDmtSQbLPz7qbWm3BbtXA7tGyxIAAIaLRAnA&#10;kDv1sg9W5XEHvlxrkgEQA7u+7/BTq/q7Ln5ruv7311V1AACGg0QJwBCLi/DzrvlKmrvZXK1JBsgT&#10;9lxaDe66+u470mvPO76sBQBgGEiUAAyxT/7oI9U4GE9/4JFV1xsGxzue8P604712Sudfe64uOAAA&#10;Q0SiBJgN9sxxWC1ieej9cc0f02eWf6qqv+Lgv6tKBkckSd72uHdX9Td98zXpUacdmL569TnVMgAA&#10;g0uiBBh1O+Y4K8dFtTgyx9D79ytOT7//48pqppVDFh5a1jJInrfk2PTRp5yW9txhr2q64L/8j2em&#10;h3x876qFSbx3AAAMHokSYJRFkuTcHAdXSyMmut0ErUkGWyRLfvCyq6qEScyGc+1t11QtTPb96P3S&#10;Wy54vSmEAQAGjEQJMMrelmMkkySX/GZZuup3P6nGJXn6A0aigcxIi8F2I2Hyo5f/Iv3rM76QDt31&#10;sGqg1w9//z1VsgQAgMEhUQKMqo/mGNnpRv7z52dX5fMefKwpgYdIJExi4N1zn39ROufob1TL0Q3H&#10;2CUAAINDogQYRUfnqCdJbivlyPjPn32xKp/1wKOqkuHzmN2fkN78qGj0lNIrv3ZcNdUzAAAzT6IE&#10;GDWRJDmjUa2cmuNdjepoiG43K27/TTVA6JKdDyhrGUavefgb0xP2XFoN7Pqic55jvBIAgAEgUQKM&#10;kv1z1JMkl+V4S6M6Oprdbp69b+SEGHYf/4vPpoXb7pp+/NvLqpmMAACYWRIlwKiIJMkFjWolkiRL&#10;c9xSLY2QZrebpy1+dlUy3Ha8107p3U/8cFV/+3fekv645o9VHQCAmSFRAoyCmAY4mlnsUC01xiR5&#10;aY6RS5LodjOanrL4GemQhYemm1bfWM2EAwDAzJEoAYZdJEnOzbGoWmokSR6bY3m1NGJ0uxldJz7m&#10;nVX5z5e+txqzBACAmSFRAgy7f8txcKNaeWWOkUySBN1uRtdhuz0mLd3rqVWS5F0Xv7WsBQBgukmU&#10;AMPsozkOb1Qrx+Q4s1EdPbrdjL6YLnjuZnPTaT/+mOmCAQBmiEQJMKxOyHF8o1qJaYBHNkkSdLsZ&#10;fZEAe+6Dnl8N6BoDuwIAMP0kSoBhFJmCkxvVSiRJosvNSPvmtTEUS0pP3uvpVcloeuNhJ6at522T&#10;zrryc+u7WgEAMH0kSoBh8+QcZzSqlZgGeOR/eo9xK66+5WfVBbRuN6NttwW7p3c+/v1V/bXnHV91&#10;twIAYPpIlADD5nOlDJEkWZpj5KYBbrXs+gurMqaQjTEsGG0v3P+l1ZTBt9x5c3rV119W1gIAMB3m&#10;lBKYGcfmOK1RTafnOK5RpYt1pQy/zHFNo9rVXjma0weH1vu9Icd4M+VEduJtOe5TLXUwf/78Y//w&#10;hz+kC7+zLO12/93L2k13yg/fmT72Px9Jf3fAa9PfHfjasnZ0rfnT3emuO1enLeZtmeZtNb+snV1u&#10;++Otaek5j0+/u/N36aRD35ZeuM/k/jw4lv1z5x2r0tq196T52yxIczbzW9OmcCz7o/n5zk5fsmSJ&#10;7xDDz/dCGBASJTCz/IM4cfVESb88KseyRrWj/XJc0aiO7+yzz06LFy8uS5vuRd9+UfrRzT9Kpz7y&#10;1HTYfQ4raxl13/7tt9PffPdv0uZzNk/P2+t56cWLX5x22mqncivAehIlo8H3QhgQEiUws/yDOHEz&#10;lSgJ0c2na4uS7bff/rSVK1emZd/7QdpjUTRk2XR33XNX2udTu1fl1S/7ddp6i63LLaMrfiFdvWpl&#10;1QJimwU7lLWz03svPTl96IfvTWvWrklbbr5let6+L0zH7vfStNcOe5ctunMs+2flzTemtffckxbs&#10;tHPafHNd4DaFY9kfzc93JlEyGnwvhAEhUQIzyz+IE9eY+mVi+tH1picLFy5ct2LFinTp8ivT3g/Y&#10;t6zdNJeuuCQ98TMPrwZxvei4H5e1o231qtvSrTfdkLbebod07513KWtnr2tvuya957tvT5+/8nNV&#10;wiQ8Yc+l6aUP+eu0dK+nVsudOJb989vrrq66Otx398Vp7hbzylomw7Hsj+bnO5MoGQ2+F8KA0CkU&#10;GDbRqmOi8YkcdbFcv70vSZKpcsmvG41dHr6rLjez1Z477JU++pTT0ndfckU10OtWc7dK5197bjr6&#10;i39Rxeq77yhbAgCwqSRKAAbcJTdcXJUP2+WRVcnstXjHB6YPHfHJdOVf/zqd+Oh3ph3vtVM695qv&#10;pCd89uHp+t9fV7YCAGBTSJQADLhmi5JDdjm0KiESJK95+BvTd196RTrwvgenq373k6p71oXXnV+2&#10;AABgsiRKAAbY1bf8LN1y581p4ba7pt0W9G+6YUbDzlvfJ33lmAvSs/c9Ot20+sb0jDOfmN5ywevX&#10;j2MCAMDESZQADLDLVlxSlQ+/n/FJaG/redukTz/tjPS2x747zd1sbvrw99+THvuvh1RJNgAAJk6i&#10;BGCAXfKbxvgkB9/3YVUJnfztw/4+XfCiS6txTK646fIqWfIvP/5YuRUAgF5JlAAMsGXXX1iVh+32&#10;mKqEbmIK6UiWvPjAV1Qz4bz2vOPTS77+gnTbXbeVLQAAGI9ECcCAuva2a6pYsNX2aZ8/26+she6i&#10;K877Dj81/duzvtSYFedXX03P+eZz0mU3/aBsAQBANxIlAAOqOYPJE/ZcWo09ARPxlMXPSBe9+Mfp&#10;Ubs+Ot10503p2G+8IF3ym8YMSgAAdCZRAjCg/vuXX63Kx+9xeFXCRMVsSWc+7UvpBXu/IP3hT6vT&#10;sz9/hGQJAMA4JEqA2eD6HOfVIpYH2h/X/DFdVMYneczuT6hKmKwTHnxCevGDXlqNWyJZAgDQnUQJ&#10;MBucmWNpLWJ5oMW0wHFRG2OTRKsA2FT/+NCT0vGHvFqyBABgHBIlAAPom7+Khi8pLd3rqVUJ/fDO&#10;x79fsgQAYBwSJQAD6NxrvlKVj77/46sS+kWyBACgO4kSgAFz0+ob01W/+0k1zeuhux5W1kL/tCZL&#10;4pwDAKBBogRgwHzz2nOr8lG7PSZtNXerqg79FsmSZ+97dJUs+cAlJ5e1AABIlAAMmOb4JI8zLTBT&#10;7M2Peluau9ncdNqPP6ZVCQBAIVECMGDOLy1KnrBnTNADU2fPHfZKz33Q86vpqLUqAQBokCgBGCDL&#10;rr8w/f6PK6sL2AiYan//iDdrVQIAUCNRAjBArr7lZ1V5yMJDqxKmmlYlAABjSZQADJBfr/rfqtxj&#10;h0VVCdNBqxIAgA0kSgAGyPW/v64qd1uwe1XCdKi3Kjl52VvLWgCA2UmiBGCAXHvbNVVpfBKm26sP&#10;fUNV/vsVp1fj5AAAzFYSJQAD5PqVWpQwMxbv+MB02G6PqVqVnHXl58paAIDZR6IEYECsvvuOdMud&#10;N1djRSzcdteyFqbPcQe8vCpPu/zjVQkAMBtJlAAMCOOTMNOesvgZacd77ZSu+t1P0qUrLilrAQBm&#10;F4kSgAHxvxIlzLCt5m6VnvfgY6v6aT/WqgQAmJ0kSgAGhBYlDIIXPPglVfkfV51pUFcAYFaSKAEY&#10;EL9e9b9Veb/t7l+VMBMM6goAzHYSJQADwtTADIrmoK4fu+yDac3aNVUdAGC2kCgBGBDru95sr+sN&#10;M+vpDzyySthF8u7sq84sawEAZgeJEoABYYwSBkVMUf03D31dVf/nH7y3KgEAZos5pQRmRkwvcVqj&#10;mk7PcVyjygCam+NtOe5TLXUwf/78Y//whz+kC7+zLO12/94THqvuXpUO+Ld905abb5mueuEvy9rZ&#10;a82f7k533bk6bTFvyzRvq/llLZMx2WN51z13pT//wqHpd3f+Ln3qCaenx93vCeWW2evOO1altWvv&#10;SfO3WZDmbOa3pk3hWPZH8/Odnb5kyRLfIYaf74UwICRKYGb5B3F47JfjikZ1fGeffXZavHhxWRrf&#10;z1b+LD3nm89Je2y7R/ryk75c1sLM+vTPP50+8JMPpEP+7JD0L3/+L2UtMIAkSkaD74UwICRKYGb5&#10;B3G4LM3RtUXJ9ttvf9rKlSvTsu/9IO2xqPdBWc/91VfTS77+gvTY3R6fPvfUL5S1s1f8Qrp61cqq&#10;BcQ2C3Yoa5mMTTmWq+76fXrY5w6oyv969n+nh+x8cLlldlp5841p7T33pAU77Zw23zwamTFZjmV/&#10;ND/fmUTJaPC9EAaERAnMLP8gjpiFCxeuW7FiRbp0+ZVp7wfsW9aO79RLP5De9M3XpBcf+Ir0vsNP&#10;LWtnr9Wrbku33nRD2nq7HdK9d96lrGUyNvVYvuWC16cPf/896SmLn5H+7VlfKmtnp99ed3XV1eG+&#10;uy9Oc7eYV9YyGY5lfzQ/35lEyWjwvRAGhE6hAAPgVysb45Lssf2iqoRBEYO6bjV3q/TVq89ZP4U1&#10;AMAokygBGABmvGFQ7bz1farWJOHC686vSgCAUSZRAjAA/leihAH2yPs9uiov/vW3qxIAYJRJlAAM&#10;gPUtSraXKGHwHLbbY6py2f9eWJUAAKNMogRght1y581p9d13pK3nbZN2vNdOZS0MjsU7PrDqgnPT&#10;6hvT1bf8rKwFABhNEiUAM+z6lbrdMPgOu39pVXK9ViUAwGiTKAGYYc1uN/eXKGGAGacEAJgtJEoA&#10;ZlhzytU9dtirKmEQGacEAJgtJEoAZtivV/1vVe623f2rEgaRcUoAgNlCogRghq2f8UbXGwaccUoA&#10;gNlAogRghkmUMCyMUwIAzAYSJQAz7Ibbf1OVC7fbtSphUBmnBACYDSRKAGbQ7/+4Mq2++4601dyt&#10;0o732qmshcFUH6ekOQgxAMCokSgBmEErmq1JttWahOHwmN2fUJXnX3tuVQIAjBqJEoAZFL/MB4kS&#10;hsWTFj2lKr/2i/+sSgCAUSNRAoyaw2qxf6wYZM0WJbtIlDAklu711KqrWMx8c8udN5e1AACjQ6IE&#10;GGY75jg6x0dzxIAJ63JcVIvLy7pLc8R2A6c5442BXBkWW8/bJj1+z6Vpzdo16bxrvlLWAgCMDokS&#10;YFhFciR+zj4jx/E5FuXo5OAcsV0kTAaqlcmK22+oyvtus0tVwjA4vHS/+aruNwDACJIoAYZVJEcm&#10;KhImF+QYmGSJrjcMo6csfkaau9nc9M1rz61mbQIAGCUSJcCoOC/HG3I8qhax/MscdTvkOLtRnXk3&#10;mPWGIRRTWR+222PSH9f80ew3AMDIkSgBhtltOSIZEt1uluY4JceyWsTyXjlOzVEX2w/EmCXrpwc2&#10;RglDptn9xuw3AMCokSgBhlUkP/bOEcmQa2NFF6/McVmjut6xpZwx8Wv87/+4sqrvvPV9qhKGxdMf&#10;eGRVfuUX51TnMgDAqJAoAYZVJD9uaVR78t5SNh1eyhnTbE2y24LdqxKGSXQXO2ThodUYJZf8Jhpw&#10;AQCMBokSYLZoZCUGyPpuN8YnYUg9qXS/OeOKf61KAIBRIFECMEOu//11VbmL8UkYUkft9/xq9puz&#10;rzozXXvbNWUtAMBwkygBmCE3rNKihOEW3cae+6DnpzVr16SPXfbBshYAYLhJlACzRWs2onVw12n3&#10;2ztuqMqF2+xSlTCMjj/476ryM8s/lW5afWNVBwAYZhIlwGzxjFI2XVrKGWOMEkbBkp0PSE9Z/Ixq&#10;5ptP/egjZS0AwPCSKAFmgz1zHNWorveVUs6Y5q/vO29jamCGW7NVySd++M/rp7wGABhWEiXAbPCO&#10;Ujb9MsfXGtWZs8IYJYyIw3Z7TDp018OqJMm/X3F6WQsAMJwkSoBR9+Qcra1Jji3ljInBL5stSmJA&#10;TBh2f/vQ11XlBy45ueqGAwAwrCRKgFEWXW4+16iud1aOZY3qzDE+CaMmxinZ58/2qxKA/3HVmWUt&#10;AMDwmVNKYGZEy4bTGtUU7dWPa1Tpgx1znJvj4GqpIWa6WZrjlmppYubmeFuOrgOKzJ8//9g//OEP&#10;6cLvLEu73b9zS5FLbvxeet7Xn5MO/LOHpLOf+uWylqY1f7o73XXn6rTFvC3TvK3ml7VMxnQeyy/+&#10;4vPphGWvTYsW7JW+8awLy9rRcecdq9Latfek+dssSHM281vTpnAs+6P5+c5OX7Jkie8Qw8/3QhgQ&#10;EiUws/yDOHXiJ+16l5vbcjw2x/JqaeL2y3FFozq+s88+Oy1evLgsbewr138lvenSN6Un7fqk9N6H&#10;vbesheF2z7p70hO+9oR08x9vTh98+AfT4xY+rtwCTDGJktHgeyEMCIkSmFn+QZwaH81xfKNa2dQk&#10;SVO0RunaomT77bc/beXKlWnZ936Q9li0V1m7sX/+0QfSOy/5f+ll+x+fTnrk28tamuIX0tWrVlYt&#10;ILZZsENZy2RM97H85PJT00kXvzk99L6Hpi89c8bHTO6rlTffmNbec09asNPOafPNo5EZk+VY9kfz&#10;851JlIwG3wthQEiUwMzyD2L/vTzHxxrV9Y7JMS2DJixcuHDdihUr0qXLr0x7P2DfsnZjb/rma9Kp&#10;l34gnfjod6bXPPyNZS1Nq1fdlm696Ya09XY7pHvvvEtZy2RM97GMmW8e/LE9qvLc519UzYYzKn57&#10;3dVVV4f77r44zd1iXlnLZDiW/dH8fGcSJaPB90IYEDqFAqPk6BwzliSZiPWDuW5nMFdGy4Kttk8v&#10;PvAVVf3DP9CtDAAYPhIlwKiIJMkZjep6A5kkCStWNRIlu5j1hhH0ioP/Lm01d6v01avPSVff8rOy&#10;FgBgOEiUAKNgqJIk4epbGxePe+/4wKqEUbLz1vdJL9z/pVX97Re9pSoBAIaFRAkw7IYuSXLT6hur&#10;8Ruii0JcUMIoet0j3ly1KvnPn30x/fi3MTM3AMBwkCgBhllrkiRmtxnoJEm44qbLq3LxvbUmYXRF&#10;EvDVh76hqr/lgtdXJQDAMJAoAYbVCTlakyQxBfBAJ0nCL8qYDbrdMOqOP/jVacd77ZSWXX9hOv/a&#10;c8taAIDBJlECDKOYAvjkRrXSTJIsr5YG3C9u/XlV7rPTg6oSRlV0L/v7R7y5qr/122+qSgCAQSdR&#10;AgyjBaVsujVHJE7iJ+uJxv45ptVPf/eTqtSihNnguANfkfbcYa+qy9m//Lh19m4AgMEjUQKMgkU5&#10;Dp9kbJtjWjW73uz7Z/tVJYyyGNC12arkhG/8rWQJADDwJEoAptEtd95cxdbztkm7Ldi9rIXR9rwl&#10;x6Y3HnZiWrN2TXrtecdXg7tGHQBgEEmUAMPo+hzn9SluzzFtrirdbqIrAswmbzzspPTxv/hsmrvZ&#10;3PTh778nveTLx0iWAAADSaIEGEYxs83SPsW0DgDbHJ9ksfFJmIWOetDz01eed0E1E85//uyLkiUA&#10;wECSKAGYRteUGW/2+7NpH0MWBsKhux6Wvv78i9LOW99HsgQAGEgSJQDT6NrbrqlKLUqYzeL8/6/n&#10;XSBZAgAMJIkSgGkUU6QGUwMz27UmS/76q8eVWwAAZpZECcA0+f0fV6abVt9YDWapRQk0kiXnHP2N&#10;ahaos678XHr7RW8ptwAAzByJEoBpcvWtP6tKrUlgg33+bL/0b8/6UpVAfPfF/5Q+s/xT5RYAgJkh&#10;UQIwTZrdbrQmgbEes/sT0oeO+GRVf+15x6fzrz23qgMAzASJEoBp8quVv6zKfXZ6UFUCGzxvybHp&#10;jYedWA3q+qqvv6zqqgYAMBMkSgCmyS9uaXS92Wen/aoSGOuNh52UDtvtMWnF7b9Jb/rma8paAIDp&#10;JVECME1++rufVKWuN9DZR59yWjW4679fcXo695qvlLUAANNHogRgGqy++450/e+vq+p77LBXVQIb&#10;223B7unER7+zqsd4JbrgAADTTaIEYBpcXbrdRGuSreZuVdWB9v7qoL/RBQcAmDESJQDTwNTAMDH1&#10;Ljj/+bMvlrUAAFNPogRgGqxY9ZuqjG4FwPjis/LOx7+/qkcXnGhdAgAwHSRKAKZBc2rgPbZfVJXA&#10;+F64/0vTUxY/I91y583VlMEAANNBogRgGjQHctWiBCbmQ0d8Mu289X3S+deemz7xw38uawEApo5E&#10;CcA0aCZK7i9RAhOy4712Sh884pNV/f9e8Pp0xU2XV3UAgKkiUQIwDa697ZqqNDUwTNzSvZ6ajj/k&#10;1emPa/6YXnXuy9KatWvKLZMT03UDAHQiUQIwxZqtSaL7gKmBYXL+8VFvq7qu/fi3l6VTL/1AWTtx&#10;MdbJg0/dQ7IEAOhIogRgijVbkxifBCYvpgp+3+GnVvV3XfzW9QnIibrwuvOrwWEjAADakSgBmGLN&#10;C7o9dbuBTfKEPZemox70/Ko1SEwZDAAwFeaUEpgZx+Y4rVFNp+c4rlFlAM3N8bYc96mWOpg/f/6x&#10;f/jDH9KF31mWdrt/owXJ+3707vTPyz+Y/mb/v0uvfcjrq3V0t+ZPd6e77lydtpi3ZZq31fyylskY&#10;tWN52x9vTU/40mOq8n1//qH0jEXPKrf05s+/8PD0mzt+nb7znO+lXbe5X1nbmzvvWJXWrr0nzd9m&#10;QZqzmd+aNoVj2R/Nz3d2+pIlS3yHGH6+F8KAkCiBmeUfxOGxX44rGtXxnX322Wnx4sVV/YQfnJC+&#10;/uuvp5MeclJ69h7PrtYBk/f/s3cfcFKU5wPHH7gTsVEEg55IB0HEjqJiFKMCogYbYP421KgYa2wx&#10;6h+NHSV2sYMlCipKrGA3gqLYEAmKBf4ETk+li7Fw3P99Zt65m52b3Z3d271tv6+fx/ed2dm53Xf3&#10;uJ1n3/LP//unXPLeJdJug3by9AFPy4bl0RNAA18YKJU/Vsq0wdOkYsMKuxcoeCRKigOfC4E8QaIE&#10;yC3+IBaWQSYS9ihp1arV+BUrVsj0t9+Vzl3doTYHTz5APqh6T574/dOy+5b9nX1ITL8hXbNqhdMD&#10;YuOWre1epKMY21JXvTnkyYEy+9sP5fSdzpaL+v2vvSW5fg/tIP9ZvUhmHvORbLVJB7s3mhXffyPr&#10;qqulZdt2UlamncyQLtoyM7zfb4NESXHgcyGQJ0iUALnFH8QiU1FRUVNZWSmzZs+V7ltv4+zb+tYt&#10;pGrNN/LxqAVM6BrRmlXLZVnVEtmoRWvZtN2Wdi/SUaxtOatypuz/4O5S3rRc3jpxjvRo09Pekpiu&#10;eKPzBqXz+/j1wvnOUIctOvWQ8vWa2b1IB22ZGd7vt0GipDjwuRDIEwwKBYAs0kknNUmiF3MkSYDM&#10;6VvRT47d/iSnd8kFL51h9wIAADQciRIAyCJvxRuSJEDmjd7nGmnZvJWz5O/kf0+0ewEAABqGRAkA&#10;ZNH/kSgBsqbNBm1l9N7XOPUzp/5R5lR95NQBAAAagkQJAGTRguVfOGWX1u7ErgAy64QdT5U/9Dne&#10;GeZ2xGODpXL1YnsLAABAekiUAEAWLVr1f065VYuOTgkg824ZfI/s02k/Zz6goRP3d5ImAAAA6SJR&#10;AgBZxBwlQPbpZMn/OOwp6bXZtjJ/6acy/ImDnUleAQAA0kGiBACy6CuG3gCNYqNmG8uUES9Ju402&#10;l+mLXpczX/ijvQUAACA1JEoAIItqe5S0okcJkG2aJHli2AtO0uSRORPk+hlX2lsAAACiI1ECAFmy&#10;9L/fO3Ml6EWbrs4BIPv6tNtB7jvkUWc4zlVvXsqywQAAIGUkSgAgSxh2A+TGoG4HydW/u9Gpn/Ls&#10;MXL5GxfJyp9WONsAAADJkCgBgCxZtIKJXIFcOXnn0+WM3c5zJnW98e1rZdd7esmDs++tneRVlxHW&#10;oXFe6Io5AAAAikQJAGTJp0vnOiU9SoDcuGLA9fLSsW9L34p+TiJEJ3jVBIka9PBest24zrWx9a1b&#10;OMmUS187X15f+LJzDAAAKE0kSgAgS3SZUtV9062dEkDj0ySJJkvuOvghZ/ngTTdoI83LN5AOLTs6&#10;vb280LmE9Hf21ndukKET95e9xu8oz82fYs8CAABKCYkSAMgSb44SvTgDkFvDex8tb584R74663v5&#10;5rwf5eNRC00sqI0vz/zOWV5Yh+to4mRO1UfyP08e6iRMdPWcD79+z54JAAAUOxIlAJAln9seJQy9&#10;AfJf8/Lmsk+n/ZzhOh+c8rncMWS887urCRNdPWfAA31lryl7ypiPx8i3a6rsvQAAQDEiUQIAWfD1&#10;j0vkp7U/OcsCszQwUFh0aeE/9Dle3v3jPHlg6ONOvd1Gm8v3P30vD33+kOw+fjtnglj9HQcAAMWH&#10;RAkAZMHC1Quckt4kQOHShMnvex7h9C757IyvZeL+k6T/5v1l5c8rnCWH97ivj/zz0yfs0QAAoFiQ&#10;KAGALPjPD4ucsnubnk4JoPBt32YHGbfnOJl02DPSw/xu6zxEx005kolfAQAoMiRKACAL/m+N26OE&#10;FW+A4vO7zgfIWyfOiZnHRCd+PeiRAbXLDwMAgMJFogQAssDrUaLfOgMoPv55TDRhUrFJe5m+6HXZ&#10;neE4AAAUPBIlAJAFX6763CmZowQobl7CRJce1vlMVv60whmOc+YLf5Q1v/xgjwIAAIWERAkAZFoz&#10;kW//6y4fyhwlQGlo2byVs0LOLYPvkY2abSwPzr7Xmbvkw6/fs0cAAIBCQaIEADJtU7fQ3iT6bTOA&#10;0nHs9ifJmyM/lB232MWZ7HX/h3Z3lhJeu26tPQIAAOQ7EiUAkGk2UcL8JEBp0iTpS8e8Lefs/hdn&#10;W5cSPvrJQxmKAwBAgSBRAgCZ1tYtOjM/CVCytDfZ6L2vkSkjXpJ2G20uU794VvZ7aHdZtHKhPQIA&#10;AOQrEiUAkGm/cQuWBgbQv8M+8q8T3KE48777RPZ/cHdWxQEAIM+RKAGATGPoDQAf7VHy7FGvyeHb&#10;jJCqNd84q+Ic9MgAmVP1kT0CAADkExIlAJBpdugNK94A8OhKOPcd8qiM2f9WZ4Wc6YtelwEP9HWW&#10;EdbkCQAAyB8kSgAg05qJbFi+ofMtMgD4nbzz6fLxqQucUukywtuP6ywXvXKOzF/6qTOHSZRgFR0A&#10;ALKHRAkAZEHHTTrbGgDE0h4l2rPk3T/Okz/0Od5JeoybdZPsek8v2W5c50hRuXqxPRsAAMg0EiUA&#10;kAVbbdTR1gAgnC4jfMeQ8bUJkw4tOyUNXU0HAABkF4kSAMiCLpt0tTUASMxLmHw8akHSqNikvb0X&#10;AADIlia2BJAbx5sY71ZlgomRbhV5SL/GvcJEwolHmjVrdvwvf/1Ftv9se+n8Uxe7F6mqWbdO5s2b&#10;J+3bt5cWLVvavUgHbZk5S7//XpYuXSo9emyds09QL/aaJj82+1EOmDdQNvxlQ7u38ORDWxYD/f3+&#10;7LPPZOjQoa9de+21+9rdKFx8LgQAwNA/iDU2vD+MyE/bmvBeq8Sxi4lWgX0EQRCZiLNNXGaCf2MI&#10;X2yxxRbLTInCx+dCIE+Qwwdyi28OCssgEwl7lDRt2nT8unXr5JRTTpVOXehRkq73Zr0rk594Qnba&#10;aSc5cvgIuxfpoC0zZ8y118jy5cvlggv/Iq033dTubVwX//cvss78d/kGV0ozXWKrQOVDWxYD7/d7&#10;1113/erdd99lzGfh43MhkCdIlAC5xR/EIlNWVlZTXV0tT7/wovx2wP52L1I1/u7b5ZwzT5cjjhwm&#10;9z40ye5FOmjLzOndtb0sWbJEPpg7X7p07W73Nh5dPlhXxtGlxz8742u7tzDlui2Lhff7vccee3zx&#10;1ltv0ZCFj8+FQJ5gMlcAAIAC8NXyL5yy12Y6EhAAAGQLiRIAAIACsMAmSnSVHAAAkD0kSgAAAArA&#10;ghVfOmXnVkxFAQBANpEoAQAAKADe0Bt6lAAAkF0kSgAAAArAv7/7xCm7t+nplAAAIDtIlAAAAOS5&#10;n9b+JJWrFzt1epQAAJBdJEoAAADynH8i1/Km5U4dAABkB4kSAACAPMf8JAAANB4SJQAAAHlu/tJP&#10;nZL5SQAAyD4SJQAAAHmOpYEBAGg8JEoAIIPKy925AzbYYCOnRHo6de7ilC1atHBKpI+2zJwOHTtK&#10;WVmZbLRR4/9+ez1KimXoTS7bsph4v9+mHX9xKgCAjCBRAgAZ1Lp1a6ds1bqVUyI9u+7WT+655x45&#10;8+w/2z1IF22ZOWPGXC/333+/tGnT1u5pPP7JXItBLtuymHi/33/9618/srsAABlAogQAMqhpU/5Z&#10;zZR+/frRCyJDaMvMaNu2rey00052q/Gs/GmFVK35RpqXNy+aREmu2rIY6e+3aU96lABABvGJHgAA&#10;II95K950ZsUbAAAaBYkSAACAPMbSwAAANC4SJQAAAHns06VznZJECQAAjYNECQAAQB7zVrzpvunW&#10;TgkAALKLRAkAAEAe84be9NpsW6cEAADZRaIEAAAgj31ue5Qw9AYAgMZBogQAACBPVa5eLD+t/Ula&#10;Nm8lbTZoa/cCAIBsIlECAMhLK1askPdmvSsz35oun3w82+5FKhYu+ErefWemfPDBB05bLlu21N6C&#10;VGg76vvw/fffd9py7pyP7S3Z9+/vPnHKHpv2dMpipe3rD8Ty3oPB8H6/X3zxxXbmsP5Joo0JAEAE&#10;TWwJIDeONzHercoEEyPdKgpVRUVFTWVlpcyaPVe6b72N3YtUrVm1XO667Sb529/+5mz/bv+BMvmZ&#10;qU4d8WlC6ZWXpsm/Xn/VKcO0at1aDj9yhJxxznnSqXMXuxd+UdpRHXbkcBly8FA5fNgIuyfz7n7/&#10;NrngpTPkD32OlzuGeH8uCt/XC+fL2l9/kS069ZB/PvWknHjsUfYW14qfamwN6uaxY2T0xRfarbTt&#10;ZYIsVH7jcyGQJ+hRAgDIS6+88oqtIRn9ZnnHbbpJ/113cC6mEl3cr1i+XO67e5zs0Kurc/GFOqm0&#10;o3ry8UnOBf6APftmrdfTF8s+c8piXfHmqSceq5ckAQAg10iUAADyzsMPTJAZM2bYLSTzzttvyYKv&#10;vrRb0Wky4NwzT7NbSLcdP3z/PTlo4ICsJEu8FW+KcSLXzz77TM4/50y7BQBA/iBRAgDIKW/s/eTH&#10;JsoVoy92vtG/8Pw/21uRjs5dusqJJ4+S+x58VJ565nl54IEH5OZbb3f2BWnvEm171KfDlLTNbrzt&#10;Tpn66pvy8D8ekTvuuEPOOe9Cp439tKfOGaNOsluZM9+ueNOjTXHNUfLpp5/KCSecICtWLLd7kAp9&#10;X+p70vv9Hjt27Atmtw6tSRTzTAAAIiBRAgDIqX8++YQM2ncvp/v92OuuTusbfbh0LpfHpjwnH/77&#10;Cxl7yx3O3Bm77tZPdtppJzn4kN87+6a/+5GTAPC78rJLbA3Ka8eFXy9z2mzkSadIvz36y8477yx7&#10;7bWXXDz6b/LK9HfqJZ60Z8mLU5+3Ww2nq90sWrnQqXcuoh4lOqnwpZdcLKtWrXK2g+9HJNehYyfn&#10;Pen9fh9wwAFVZrfOP5IomM0ZACIiUQIAQIFrv1UH58JeJ7w9YNCBdm+4bbfbXu4e/7DdcmlySnv1&#10;lLpU2nHTTdvIxZddUa9nyby57io1mfC57U2iw26alzd36oVOkySHHzxIPvnEbadWrVrLs9Nec+oA&#10;AOQLEiUAgJzabfc95PKrrouJi//3MnsrotCeI8ku7P302OAFvs7PUepSbUdNlujKN366Uk6mFOP8&#10;JOed9Sen543n+htvcZJ3AADkExIlAICc0u7jZ517QUycdjoTPGZbl67FNzloLrRo0dLWMs9LlHQv&#10;kvlJdOJgXSnIM2bMGDn0iGF2CwCA/EGiBABK1OsLX5a9xu8oz82fYvcAaKgddtrZ1hru0+/nOmXn&#10;VrG9fwrR+HvvciYO9hx11FEyePBguwUAQH4hUQIAJapy9WKZU/WRXDvjcrsHQKqmPPm4rbn2H5i5&#10;i//5y4pjxRtdVemc00+1W+6KLf87muF1AID8RaIEAErUsN5HO3MfaLKEXiWl56sv3WEdnl69t7U1&#10;RKUT4Prn29DVcnQoWaYsWuGueFPIiRJtI13RyrPjzrs4k+CiYVatWum07bvvzJQPPvhAXnzxxXZm&#10;N5O9AECGNLElgNw43sR4tyoTTIx0q8hTrWzE1a5duwVVVVUy84PZ0q17/l/cPDr3QTlj6h9l299s&#10;L68f867dm3s//rBSOmzxG7slsu9++8tjTz1rt5AKbcuV31fJBhu3kFZtN3f2zZ3zsey9R1+n7nl/&#10;zqfSsVNnu4Uw3y5eINVrf5XN2neW1195RU496XhZsWK5c5uu3vLKm29nrA1X/rxCut7WTtYvby5L&#10;zlpp9xYWfZ/9/sADattIhyU99tQzziS4/rYsL19P2m6yvnOM5/vVP9sa1K03jZXLL/2r3UpKs3dj&#10;TUx0tlBI+FwI5AkSJUBu8QexcHQyMc9EpDU6p0yZIl275v+8AtU11XLIi4fIoh8Wyc273yz7Vuxr&#10;b8m9Pn362JrInnvuKXfeeafdQkNdeeWVMmlS3aSavXv3lokTuaaKR7+x93z00Uf67b3MnevOH6K2&#10;2morufHGG2Xrrbe2exru42Ufy/+89j/Ss1VPefx3scN7CsGKFStkyJAhsmrVKme7RYsWcv/998dt&#10;I//vu5ozZ46tQWnb6XssRV+aONzEbGcLhYDPhUCeIFEC5BZ/EAuH9iR5wYT7lXwcZWVlnaqrq2Xq&#10;tBelY8eOdm9+e2rBk/LXdy6Snq17yVMD82MITs26dbLNNr3slkj//v3lnnvvs1tIhbZldfVaadq0&#10;TJqWlcmnn34qhw79vb3VNXbs3+VAc1GLcL16hl/cd+jQQYYNGy6HH3GEtGqVsLNZyp5e+LRcOPN8&#10;GbjVQLlpz1vs3sKgSZI/nnSifPLJJ862JkkeePAh6dmzrped9iapqalxepNIkyb12njep5/ZGtR9&#10;994rN9xwvd1KiXbnGWCCZElh4HMhkCdIlAC5xR/EIlNRUVFTWVkps2bPle5bb2P35re169bKrvf0&#10;cpYi/cdhT8mQHkPtLbmzZtVy2fI3m9otd+6Hyc9MtVtIhbblsqolslGL1rJpuy1lwJ59682rQdsm&#10;1qp5+Melw44cLkMOHioD9tvfGU6SSVe9ealcP+NKOWf3v8jova+xewtD8D1234OPyuHDRtgt19cL&#10;58vaX3+RLTr1kPL1mtVr4xU/1dgalE6I+9b0f0mHjp2kRcuW0mub3s7+/65ZLauWfSezZ89+4+9/&#10;//u/zS5t6NbOjXU0WbKLia+cLeQzPhcCeYLJXAGgxJU3LZfz9rjYqbMCTnG7YvTFMRew6vKrrrM1&#10;pOrJxyc5E5Xu1Lu7s/xtJmniUhXa0sDaDsmSJEidtuHYW+6Qs869QEaedIozabDGrrv1k5122klG&#10;jhy5wBx2monuJurWYXZp4uQ8twoAiIJECQCAFXBKwDNP/1PGXne13XLpRey227FQRjJTX33TiYf/&#10;8YjccccdMvqKq6Vzl7oExorly53lb889U69TM2P+Undp4F6bFdZqRKtWxk48+8hDE+TwgwfVCx2a&#10;c+qpp8qwQw9ytoP8x2qCD5EtNaFvxLpJiFyjbAkAiIBECQCgXq8SHY6D4vHZZ5/JWWf8yW65Tjx5&#10;FN/0R+R9e7/zzjvLXnvtJWecfa58+O8v5MbbYicYvu/ucfLi1OftVsN4PUo0gVnIXnlpWmhMnz5d&#10;ZsyYIa++/JKzHeQ/9qMP3rd7kYKwJXIyt3Y1ABQ5EiUAAIe/V8mDs++1e1Ho/j33EznhhBPslkuT&#10;JNqNHw2jQyCCQ5euuWK0raWvas03suaXH6Rl81bSZoO2di+QEp2PJHacnYg7sQkAICkSJQAAh/Yq&#10;uXivK5z6ddMvl5U/rXDqKFzLli2Vk0YeV7tEq9px513k4svc1xkNd8zIE23NpfNzLFzQsDkzFxRw&#10;b5L2W3VwJghOFrqSlS77ve9++zvbQf5jd9hpZ7sXKdJhOH4tbQkASIJECQCg1uHbjJC+Ff2cb7Rv&#10;mzXW7kUh0iSJzu/wfwt1jkeXJkl0hZtMr9BSyrQtW7WOXWTkm68rbS09//7OXVa3EBMlOpxL32PJ&#10;Qpf7vvPOO+Wxp551toP8x156+VV2LwAAjYNECQAgxhX7Xu+Ut75zg1SuXuzUUVi8JIl/9ZE+223n&#10;XHSSJMm8nXfZ1dYyY8GKL52yZxtGSgAAkAskSgAAMfq17y+/73mE/LT2J7lpJkvHFpqwJEnv3r1l&#10;woP/IEmSJWGTkTZEsUzkipwLvoHesiUAIAkSJQCAekbvfY0zZ4lO6qrDcFAYwpIk2++wozPEoXVg&#10;eAgyI2w+kh49e9laekiUIAN03e+6Naxd82wJAEiCRAkAoB69QNNVcOhVUjjCkiQ6EeY/Jj0urVq1&#10;snsQj7afRqpuvfEGW3PpPDAN7blTyJO5IvPSnBz4Ilt6JplI/Q0OACWKRAkAINR5e1zs9CoZ/+Gd&#10;9CrJc598PLtekkSXANY5SVq33tTuQSLzP50nv+u/m0x+bKLdk5wee9/d4+yW6/SzzrW19GhvEk1Q&#10;tttoc2d5YODcM0+TE44Z4fyeRzTCxHC3Wus2WwIAIiBRAgAIRa+SwnHQwAH1kiRjb7nDbiGqBV99&#10;KScee5R02mJTuWL0xXEvTHUlIb141WP9tDeJrvrSEN6wm870JoHPk49Pkv677iAD9uwr4++9K14v&#10;ky4mdImgR52tOjqJznS3CgCIooktAeTG8SbGu1WZYGKkW0WhqqioqKmsrJRZs+dK9623sXsLl160&#10;7XpPL6dnyexRC5xvuTNt5lvT5Z23Y+cY/OXn/8pVf7vMbpmLxi5d5fgTT7ZbdX5/2BHSqbNeG5S2&#10;Vs1j/5zrkBtP9dpf5ddffpay8nJZr1lzuzfcDjvtXLJLser7cNC+e9mtWN5wmp//u0Y+/vhjWbVq&#10;lb2lji4R/Oy012Tb7XRqiPTpalOXvna+nLDjqfL3gbG9VYrJ1wvny9pff5EtOvWQ8vWa1XsPr/ip&#10;xtagvcXCJgzW99wOO+zo/H4vWrTo+//85z9t7U1+uoTSbiYYdlMY+FwI5AkSJUBu8QexyBRbokSd&#10;9txIeWTOBBnV92y55nc32r2Zc/PYMTL64gvtVmqmvvqm9Nujv90qXcGLzHRpgkWH65SiRImSZDKV&#10;JFGnPHOMTJr7sPO7pr9zxYpESXTxEiURaDczHYKT1iQnyAk+FwJ5gqE3AICEmKsEpUATbpp402FL&#10;mviIQo8798K/ygdzP89IkkT9+/tPnLJPux2cEtBhdPo+0551ES03odnnviZIkgBAGuhRAuQW3xxk&#10;nr97wWoTkWe/y4Ri7FGistmrRCfEfOQhffvXiTpc5PKrrsvYBWoh02+c42HoTXp0fpJZ786Uxf9Z&#10;JB998L6zT4fe1NTUyH6DhkjvPtvLLrvu1uAVbvzWrlsrm9+wgVP+39nLi3oy12CPkuB7uFR7NiWj&#10;78vPPp3nvC//9fqrtb/fy5YtWzJv3rxb9BATzzsHoxDxuRDIEyRKgNziD2LD6BXK/iZ+a+IAE/G+&#10;btPux2NNRF/OIk3FmihpjLlK/NasWi7LqpbIRi1ay6bttrR7kQ7aMnOCF/eZNu+7T2T3+/o4v1+f&#10;nfG13Vucst2WpcL7/TYm9OnTh88QhY/PhUCeYOgNgEKlS3p8b0Jn9x9lIlGf5F1M6HGzTND9IA2s&#10;gANk37+/c4fd7LiF/pMFAAByhUQJgEKlyZFU6dXHayZIlqSBuUqA7Pqoyh3i071NT6cEAAC5QaIE&#10;QLHQJQF08jpdtsIL3dalEf10lsbJbhWpoFcJkF2fL/3UKXdot7NTAgCA3CBRAqCQeTP767AbnQlw&#10;jInpvtDtbibGmfDT40e4VaSCXiVA9nxc9ZFT9qBHCQAAOUWiBECh0uRHdxOaDEm2/OFpJnRCVz+d&#10;MA0polcJkB0rf1ohlasXO4nIXptta/cCAIBcIFECoFBp8mOpW41EV73xG2hLpMjfq0RXwwHQcHO+&#10;dXuTaJJEf78AAEDukCgBUCoW2xINpL1KTtjxVHqVABnkrXjDsBsAAHKPRAkAIGWn7nKW8633Y3Mf&#10;Zq4SIAM+/X6uUzKRKwAAuUeiBACQMu1VMqTHUKdXyb0f3G73AkiX16OEpYEBAMg9EiUASkV7W3qC&#10;k7siRWfvpgsOidz9/m1OwgRA+rylgftu2c8pAQBA7pAoAVAqhtrSM8uWSNOOW+wi/Tvs46zWoRO7&#10;AkiPToq89L/fS8Um7aXNBm3tXgAAkCskSgCUgi4mhrvVWs/aEg0wapeznPKeD26XtevWOnUAqZlT&#10;5a54Q28SAADyA4kSAKXgalt6vjTxvFtFQ+g8JbpKh34j/tz8KXYvgFTMXDLDKXfZYjenBAAAuUWi&#10;BECxO9BEsDfJ8bZEBpy+67lOedM7LBUMpOPDr90pk3Q4GwAAyD0SJQBypX8Ksb2JdOiQm4fdaq1J&#10;Jqa7VWTCsN5HS7uNNncu9qYvet3uBRCFDlmb86079GbHzUmUAACQD5rYEkBuaM+G8W5VJpgY6VZL&#10;Qo0to5hmYpBbjayNiakm/Fce+rWtnmeps5W6Vjbiateu3YKqqiqZ+cFs6da9dJb5HDvzGrlmxmVy&#10;YLdD5MHfP273pu/HH1bKyu+rZIONW0irtpvbvUgHbZk53y5eINVrf5XN2neW8vL17N6G+eTb2bLP&#10;Q7tKr7a95c3jPrB7i1822rIUeb/fxoQ+ffqU0meIYlXKnwuBvEKiBMgtEiXRpJMomWjCP+RmuYkB&#10;JmY7W6nrZGKeiebOVhJTpkyRrl272q3it/rX1TLguQHyc/XPMm3wNKnYsMLeAiCRyQsmy2UfXCaH&#10;dz5cLtvpMrsXSBmJkuJAogTIEyRKgNwiURJNqomSO0yMcquOhiZJlPYkecFEwq/ky8rKOlVXV8vU&#10;aS9Kx44d7d7ScOmsS+SJLx+XY7c+Ti7a8a92b3pq1q2T6uq10rRpmTQtK7N7kQ7aMnO0B0RNTY3b&#10;A6JJZj5Ceb83l+x8qfxP96Pt3uKXjbYsRd7vt0GipDiQKAHyBH+ZgNwq5T+IF9gyikUmtIdIFKeY&#10;uNOt1jrKRNT7N0hFRUVNZWWlzJo9V7pvvY3dWxp05Ztd7+kl5U3LZfaoBc68Jelas2q5LKtaIhu1&#10;aC2bttvS7kU6aMvM+XrhfFn76y+yRaceUr5eM7u3Yba5fSupXL1Y3j5xjvTabFu7t/hloy1Lkff7&#10;bZAoKQ4kSoA8wWSuAHJlTAoRNckxwkTOkiSlrkvrbs7Erj+t/UlumskKOEAyc6o+cpIk+rtTSkkS&#10;AADyHYkSAMVCkySPutVaJEka2Xl7XOz0KBn/4Z1SteYbuxdAmKlfPOuUA7sd5JQAACA/kCgBUAxI&#10;kuQJf6+Sq/51qd0LIMyLXz7nlAO7DnFKAACQH0iUACh0JEnyzCW/vUKalzeXR+ZMkEUrF9q9APy0&#10;x9WsypmyUbONpX+HfexeAACQD0iUAChkwSSJrm5DkiTHKjZpL4f1GiFr162Vce/dbPcC8Jtmh90M&#10;6naQM1wNAADkDxIlAAqVrpoTTJLoEsAkSfLAGbue65QPzr5XVv60wqkDqDPNDrs5gGE3AADkHRIl&#10;AAqRLgHsX1bFS5LMdraQc7qCh35TvuaXH+T+D4MLEQGlTefweX3hy05Pkv26DLJ7AQBAviBRAqAQ&#10;tbSlZ5kJTZxMTSO2N4EsON32KrnzvZudC0MArumLXneSiLtU9JM2G7S1ewEAQL4gUQKgGHQ1MTDN&#10;2MQEskAnqOzTbgdn0son5zEiCvA8//k/nZLVbgAAyE8kSgAAWXP2bhc65a3vjnVKAG6PEqXD0wAA&#10;QP4hUQKgEC0yMS1DsdoEsuT3PY+QDi07ybzvPpGpdpUPoJRpD6v5Sz91lgXu3qan3QsAAPIJiRIA&#10;hUjHcegMiJkIJoDNIp2sctQuZzn12+hVAsj0/3N7k+zevj/LAgMAkKdIlAAAsurY7U+Sls1bOcMN&#10;5lR9ZPcCpWnGf95wyj232tspAQBA/iFRAgDIKh1icMKOpzr1m97xr+oMlB5vfpL+HfdxSgAAkH9I&#10;lAAAsu7UXc6S5uXN5Z+fPiGLVi60e4HS4p+fZMfNd7F7AQBAviFRAgDIunYbbS6H9Roha9etlXHv&#10;3Wz3AqWF+UkAACgMJEoAAI3ijF3PdcoHZ98rK39a4dSBUsL8JAAAFAYSJQCARtFrs21lULeDZM0v&#10;P8j9H95p9wKl4ae1P8lz86c49X067eeUAAAgP5EoAQA0mtNtr5I737vZuXAESsUjcyY4c5T0regn&#10;O27B/CQAAOQzEiUAgEbTv8M+0qfdDs4F45PzJtq9QPG77d2xTnl2vwudEgAA5C8SJQCARuX1KmFS&#10;V5QKHXLz1fIvpEvrbjKw20F2LwAAyFckSgAAjerwXiOcVXDmVH0kry982e4FitettjeJLpPNajcA&#10;AOQ/EiUAgEalF4p6wah0rhKgmM2qnCkzF0+XNhu0lWO3P8nuBQAA+YxECQCg0Z2w46nSvLy5TP3i&#10;WadnCVCsbpp5nVP+cec/Oe95AACQ/0iUAAAaXcvmrWTkjqc69dOeH8kKOChKOi/JtC+edRIk3vsd&#10;AADkPxIlAICcGL33NdJrs22dHiWXv3GR3QsUDx1atnbdWvlDn+OdeXkAAEBhIFECAMgJ/Zb97oMe&#10;cspxs26Sl7+aam8BCt/S/34vD86+16l7Kz0BAIDCQKIEAJAzfdrt4PQsUac8c4wzVAEoBve8f5sz&#10;pGxIj6HOssAAAKBwkCgBAOTUqL5ny/DeRzvfwI944mBZ88sP9hagMGmCZPyHdzn1M+hNAgBAwSFR&#10;AgDIuZsH3yN9K/rJ/KWfynFTjnTmdQAK1SNzJkjVmm+c93S/9v3tXgAAUChIlAAAck7nKXn48Kek&#10;YpP2zlwlt39wk70FKDy3vTvWKc/ud6FTAgCAwkKiBACQF3RVkPt//6iUNy2Xv783Rj5e9rG9BSgc&#10;z82f4sy1o/OSDOx2kN0LAAAKSRNbAsiN402Md6sywcRIt4o81cpGXO3atVtQVVUlMz+YLd2697R7&#10;kYprZlwmY2deIxUbVsjUQ1+Wis272luQjh9/WCkrv6+SDTZuIa3askRtQ3y7eIFUr/1VNmvfWcrL&#10;17N7Yx00cV+ZuWSGXLvvTXLSjqPsXgRFaUsk5/1+GxP69OnDZ4jCx+dCIE+QKAFyiz+IhaOTiXkm&#10;mjtbSUyZMkW6duUCPx3VNdVy7OvHOj1KBm81WMbsOsbeAuS3Wd/NkhP+dYK0Xr+1vDT4JVm/bH17&#10;C5B1JEqKA58LgTxBogTILf4gFg7tSfKCiYRfyZeVlXWqrq6WqdNelI4dO9q9SNXi1f+Rw148VFb/&#10;ulrG/fZO2adigL0FqapZt06qq9dK06Zl0rSszO5FOrQHRE1NjdsDokn9j1CHThsqny6fJ2f2OUtG&#10;9T7N7kWYZG2JaLzfb4NESXHgcyGQJ/jLBOQWfxCLTEVFRU1lZaXMmj1Xum+9jd2LVK1ZtVxuf+sG&#10;ufqjq6VDy07y9olzZKNmG9tbkQpty2VVS2SjFq1l03Zb2r1Ix9cL58vaX3+RLTr1kPL1mtm9Ll3p&#10;5rTnRjpz7cwetcCZoBjxJWpLROf9fhskSooDnwuBPMFkrgCAvDSsyzDZcbOdZNHKhXLtjMvtXiD/&#10;/LT2J7nyX5c69dH7XEOSBACAAkeiBACQl8qalMkVe1zjrIIzbtZNzkoiQD669Z0bpHL1YunTbgcZ&#10;1vtouxcAABQqEiUAgLy1zaa95Q99jpe169bKpa+db/cC+WPlTyvktlljnfoVA653EnsAAKCwkSgB&#10;AOS1i397hTOU4bn5U2T6otftXiA/jHvvJidZMqTHUNmn0352LwAAKGQkSgAAeU0nxzy734VOnV4l&#10;yCeaIBn33s1O/S97jnZKAABQ+EiUAADy3hm7nuckTD78+j2ZNPdhuxfILX9vEp2fBAAAFAcSJQCA&#10;vKdLA+sQHHXVvy51VhkBconeJAAAFC8SJQCAgqCTuvbabFtnuWBdBQfIJXqTAABQvEiUAAAKgq4m&#10;oquKqJveuU6W/vd7pw40tpU/05sEAIBiRqIEAFAw9usyyFlZRL/Jv2765XYv0Ljuev9WepMAAFDE&#10;SJQAAAqK9irR3iX3f3inzPvuE7sXaByrf10td31wm1OnNwkAAMWJRAkAoKDoN/gn7HiqrF23Vk5+&#10;9hgmdkWjeujzh5yhN/QmAQCgeJEoAQAUnL8NuN6Z2HVO1Udy+RsX2b1Adn3/0/fy8Bfu8tT0JgEA&#10;oHiRKAEAFJzm5c3l7oMeckpdAeflr6baW4Dsuf2T25yhN7/rfAC9SQAAKGIkSgAABUkvVEfvfY1T&#10;/9NzI1kFB1k1f+mn8viXj0lZkzK57LfX2r0AAKAYkSgBUAq6mOjvC91GERjV92xnJZyqNd84yRIg&#10;W/73tfOluqZahnYaKr3a9rZ7AQBAMSJRAqDYtTExycSbvjjCBIrE7UPGS5sN2srUL56Vu993VyMB&#10;Mmn6oted99eG5RvK6ducbvcCAIBiRaIEQDHTJIlOXrGLs4Wi1G6jzZ1kidJv/VkyGJl27fTLnfLU&#10;bUZJ2+ZtnToAACheJEoAFLMrTJAkKQGDuh0kJ+98urNUMEsGI5O0N4mGJuSO3fo4uxcAABQzEiUA&#10;itUdJka5VZQClgxGNni9Sc7ud6GsX7a+UwcAAMWNRAmAYjTChD9JstyWKGIsGYxM8/cmGbnjqXYv&#10;AAAodiRKABQbTZI86lYd40ywlmeJYMlgZJK/N4km4AAAQGkgUQKgmGxvwp8kec/EpW4VpYIlg5EJ&#10;9CYBAKB0kSgBUCw0SfKaW3VokmSQiaXOFkoKSwajoehNAgBA6SJRAqAY6DLAk020drbcOUlOMkGS&#10;pEQFlwyeuXi6UweioDcJAACljUQJgEKnSRKdtbOrs+UmSQaYmO1soWTpksHn7P4XZ6ngwx8bTLIE&#10;kdGbBACA0kaiBECh+4eJXdyq4zQTJEng0Ilddc6SNb/8QLIEkehqSfQmAQCgtJEoAVDI7jAx0K06&#10;jjIx0a0Crmt+d2NtsuR/Jh8qXy3/wt4CxNJVks584Y9O/dw9LqY3CQAAJYpECYBCdYGJUW7VocsA&#10;kyRBKE2WDO99tHMhPOKJg52kCRCkSZLK1Ytln077yck7n273AgCAUkOiBEAhGmHiOrfq0CSJDrkB&#10;4rp58D3St6KfzF/6qRw35UhZu26tvQWlThNol79xkTw3f4qzWtIddiJgAABQmkiUACg0B5p41K06&#10;dBngS90qEJ8Oo3j48KekYpP2zjwUN759rb0FpWrRyoVyyjPHSO/bt6p9P9wy+B7nPQIAAEoXiRIA&#10;udI/hdjehOdhWypNkgwywTLAiEQn6Lz/949KedNyuW7G5TKrcqa9BaVEV0K6fsaVsus9vWTS3Ied&#10;7f26DJKJRzwjQ3oMtUcBAIBS1cSWAHLjeBNeH+8JJka61ZJQY8soppnQhIjy3+9LE1Fm5uxmwls+&#10;WAXvd6GJKCvltLIRV7t27RZUVVXJzA9mS7fuPe1epOrHH1bKyu+rZIONW0irtpvbvZlzzYzLZOzM&#10;a6RDi47y5vEfyEbrbWxvKT7ZbstC8vmyz+ThT8bLxE8ecobbqEN7DpO/7nmZdG7l/yci3LeLF0j1&#10;2l9ls/adpbx8PbsX6aAtM8P7/TYm9OnTp5Q+QxSrUv5cCOQVEiVAbpEoiSZeoiRT9jKRbN3YTibm&#10;mYi0DMaUKVOka9fkF17Ijeqaajn29WPl42Ufy0EdDpJr+l5jb0Gx+bn6Z3m18lV5fMHjMuu7WXav&#10;SM9WPeXcPudKv9/0s3uAgkaipDiQKAHyBIkSILdIlESTD4kS7UnygomEX8mXlZV1qq6ulqnTXpSO&#10;HTvavUhVzbp1Ul29Vpo2LZOmZWV2b2YtWbNEDnnhIPlx7Y8ydve/y4Edh9hbiktjtGU++mrVVzL5&#10;qyfkqQVPyvKflzv71i9bXw7sMESGdxsu27fZwdmXCu0BUVNT4/aAaMJHqIagLTPD+/02SJQUBxIl&#10;QJ7gLxOQW6X8B1GX941qkQlv6d+ptkxFpobeJFVRUVFTWVkps2bPle5bb2P3IlVrVi2XZVVLZKMW&#10;rWXTdlvavZmn81PoZJ4tm7eSN0d+KB1aaseh4tJYbZkPdK4RXblm/Ed3yfRFr9u9Ir0221ZG7nCK&#10;s0S0vtbp+nrhfFn76y+yRaceUr5eM7sX6aAtM8P7/TZIlBQHEiVAniBRAuQWfxAbhyZl/MsJa2Jk&#10;jFvNLBIlmdGYF/cnPn2UTP73ROnXvr88+4fXnIlei0mpJEp0ueeDHhkgMxe7ncN0laPDeo2QkTue&#10;4iwLnQlc3GcObZkZJEqKDp8LgTzBqjcAgJL29wPGOT1J9AKbJYML15+njXJeQ13ad8z+t8pnp38t&#10;dwwZn7EkCQAAKB0kSgAAJU2HYtx98EMsGVzAxs26SR6cfa9s1GxjmTLiJTl559MbNMQGAACUNhIl&#10;AICSp8Nuztn9L87wjRP/eZSs+eUHewvync5Fculr5zuJrgeGPi492rAsNwAAaBgSJQAAGBfuOdoZ&#10;prFo5UJnGAfyn07eqq+VJrjO2+Ni2a+LtzgWAABA+kiUAABgaI+E+37/qDN8Q1fD0Qlekd9umnmt&#10;zF/6qdOL5Lw9LrF7AQAAGoZECQAAlk7q+veB45z6n18c5fQuQX7SBMlNM93FrG4ZfE/RrVYEAABy&#10;h0QJAAA+w3sfLYdvM0JW/rSC+UrymA650aE3x25/kjPHDAAAQKaQKAEAIMBbMlhXwNnvod3lq+Vf&#10;2FuQDx6ZM8GZxLXNBm3ligHX270AAACZQaIEAIAAXVr2iWEvSK/NtpV5330iAx7oKy9/NdXeilxa&#10;+t/v5dJXz3fqV+93I8sAAwCAjCNRAqAULDIxzRe6DSSkE4S+fMzb8vueRzjDcEY8cbBcP+NKeyty&#10;RZMkmizZp9N+zjApAACATCNRAqAU6PIlum6oFyxngkh0BZwHhj4uF+91hbN91ZuXynFTjmTekhzR&#10;4TY67KZ5efPaSXcBAAAyjUQJAABJnL/nJTLxiGecYR7//PQJ5i3JAZ24VSdwVefufrF0ad3NqQMA&#10;AGQaiRIAACLYr8sgee24WTHzlsxcPN3eimy7aea1zpLAOiTqnN3/YvcCAABkHokSAAAi0l4M/nlL&#10;/mfyofQsaQSaILlp5nVO/ZbB90h503KnDgAAkA0kSgAASIE3b4lOJKqTiuokr8xZkj1r162VM1/4&#10;ozP05tjtT5J+7fvbWwAAALKDRAkAAGm4efA90rein9PbQSd41Qt6ZJ7OS6JDnLQ3zxUDrrd7AQAA&#10;sodECQAAadCVVx4+/Cmp2KS9vPzVVHlw9r32FmTKuFk3Oe2qvXi8yXQBAACyjUQJAABparfR5rW9&#10;HK6bfrkzbwky4/WFL8ulr53vzEeiQ510ElcAAIDGQKIEAIAGOHybEc4QnKo138hts8bavWgInfvl&#10;tOdGOsOZLt7rCmfFIQAAgMZCogQAgAa6Yl+3V8mt79wglasXO3WkTydv1Xbcp9N+LAUMAAAaHYkS&#10;AAAaSFdi0SWDdWUWbxlbpOf+D++U5+ZPkTYbtJU7hoy3ewEAABoPiRIAADJg9N7XOPNp6OSjOgwH&#10;qZtVOVP++so5Tv2Wwfc4E+UCAAA0NhIlAABkgC5fO6z30fQqSZMOtTl68qFO+52/5yUypMdQewsA&#10;AEDjIlECAECGnLfHxU6vkvEf3kmvkhRoWw1/4mCn1ASJTuAKAACQKyRKAADIEHqVpE6H2/z2/h1l&#10;TtVH0qfdDnL3QQ/ZWwAAAHKDRAkAABnk71Uy77tP7F4E6dK/d79/mwx+eC+nJ0n/DvvIE8NekI2a&#10;bWyPAAAAyA0SJQAAZJD2Kjlhx1OdXiUnP3uMU6KOzkUybtZNsus9veSCl85wEiYn73y6TBnxkrTb&#10;aHN7FAAAQO6QKAEAIMP+NuB66bXZts5wksvfuMjuLW2T/z1RBj28l2xz+1Zy0SvnyFfLv3CG2kw8&#10;4hkZs/+tTi8cAACAfECiBACADGte3tyZa0NL7T1xyjPHyGnPjXSSJqU2yav2qPnztFFy4tNHyczF&#10;052hNcN7H+0kSN4c+aEM6naQPRIAACA/kCgBACALtLfE6L2vceqT5j4sj8yZIDe+fa1sP66zkzTQ&#10;xImG7i/G4Tnzl34ql752vvS+fSu5/8M7naSR9hz58szv5K6DHyJBAgAA8haJEgAAsmRU37OdpMAd&#10;Q8Y78Yc+xztzcugwFE2QaGiyZOvbtpAzX/ijPDj7Xme4jh5TiDTho8/toEcGOHOQ3PrODbL0v987&#10;SaOXjnnbmYtEEyYAAAD5rIktAeTG8SbGu1WZYGKkW0WeamUjrnbt2i2oqqqSmR/Mlm7de9q9SNWP&#10;P6yUld9XyQYbt5BWbYtrgs8FK76UmUtmOPWVP62UJz59VD765n1n27N+eXPp1ba37LnVb2XENsc4&#10;9XQ1Vlu+suBF+curZzvPT+lzOGzrYXLc9ifJLlvs5uwrdN8uXiDVa3+Vzdp3lvLy9exepIO2zAzv&#10;99uY0KdPHz5DFD4+FwJ5gkQJkFv8QSwcnUzMMxHp6/ApU6ZI165d7RaQ2KcrPpU3vn5D/r3i3zJ3&#10;+Vyp+q9z4VNru023k2Fdhsmg9oNk/bL17d78MOu7WfLA5w84j1912LiDHN3taDmow0GyyXqbOPsA&#10;ZB2JkuLA50IgT5AoAXKLP4iFQ3uSvGAi4VfyZWVlnaqrq2XqtBelY8eOdi9SVbNunVRXr5WmTcuk&#10;aVmZ3Vs6lv+8XGYv/UjeqHxDnl74T/lx7Y/O/k2atZBDOh4iw7uNkO4tuzv7kslGW+rje2rBkzL5&#10;qyfkq1VfOfs2LN9QTt1mlJzQ60Qpa1Kcr5n2gKipqXF7QDThI1RD0JaZ4f1+GyRKigOfC4E8wV8m&#10;ILf4g1hkKioqaiorK2XW7LnSfett7F6kas2q5bKsaols1KK1bNpuS7u3NK355QdnMtiHPr5PPvz6&#10;PbtXpG9FPxm54ylyWK8RCef9yGRbTl/0uoz/6C55bv6U2glo2220ufxhu+Pl1F3OcurF7OuF82Xt&#10;r7/IFp16SPl6zexepIO2zAzv99sgUVIc+FwI5AkmcwUAII/pcron7HiqvHbcLCe0rvtmVc6snQj2&#10;olfOcRIq2fLPT59wJmfVSVp1slZNkuzXZZA8MPRxmfun/zir+xR7kgQAAJQOEiUAABSIHbfYRf4+&#10;cJzMP/1rp9TtlT+tkHGzbpL9Htpdvlr+hT0yczQhc8qzxzjL/Woy5Jzd/yIfj1ogTwx7QX7f8wgp&#10;b1pujwQAACgOJEoAACgwwV4mvTbbVuZ994kMeKCvzFw83R7VcJWrF8vRkw91epCcsdt5tb1HOrTU&#10;uY0BAACKE4kSAAAKmPYqefmYt53eHdq75PDHBmckWaJDeYY/cbBUrflGhvQYKlcMuJ7eIwAAoCSQ&#10;KAEAoMBpDxOdL2RU37OdBEcmkiUnP3uMzKn6SPq020HuPughuxcAAKD4kSgBAKBIXPO7GzOSLLnq&#10;zUudlW10TpJJRzzjJGIAAABKBYkSAACKSDBZ8u7XM+0t0ehSxNfPuNJZcvjhw5+Sik3a21sAAABK&#10;A4kSAACKjD9ZcvSzR8qrla/aWxLTZYD/9NxIp37z4Hukb0U/pw4AAFBKSJQAAFCEapMlv66Rs94+&#10;S0a+dHTC5YM1SXLi00fJ2nVrnfsO7320vQUAAKC0kCgBAKBIacLj0j3+Jpust4m8sfh12fWeXnLc&#10;lCPl5a+m2iNc106/LCZJogkWAACAUkWiBACAInbqDqfL0wc8LUO7HuZsa8+RIx4bLNuN6yw3vn2t&#10;jHjiYLl2+uXObSRJAAAASJQAAFD02jZvK3//7S3y8agF8pf+o50JWhetXCiXv3GRTP3iWWnZvJVM&#10;POIZkiQAAAAGiRIAAEqEJkj+0v8yJ2GiiZFB3Q6SXpttK68dN0v26zLIHgUAAFDaSJQAAFBiypuW&#10;O0kSTZa8feIc6dK6m70FAAAAJEoAAAAAAAAsEiUAil0XE/19sb0JAAAAAAhFogRAMRphYqKJZSa+&#10;NPGmLz4yUWOChAkAAACAekiUACgmB5r4wsSjJoabaG0ink1sCQAAAAC1SJQAKAZtTNxh4jkTXXUH&#10;AAAAAKSDRAmAYjDVxCi3Wmu5iatNHGViL1+camKcidUmAAAAACAGiRIAhU57kuziVmtpMmRTExeb&#10;0LlKpvviLhOnmZhtAgAAAABikCgBUMh0FRt/TxLtRbKDCU2GAAAAAEDKSJQAKGQTbOk5xAQ9RQAA&#10;AACkjUQJgEKlSwD7J27VeUd0aA0AAAAApI1ECYBCNdSWHobbAAAAAGgwEiUACpEuBzzcrTreM8GQ&#10;GwAAAAANRqIEQCHazZaeF23ppxO9etFFdwAAAABAMiRKABSibW3pmWNCe5novCWzTNSYeNMXX5pY&#10;ZkKXEiZpAgAAACAuEiUACtG+tvT0MfGOiUdN7KI7QrQ2oUsJa9LkFN0BAAAAAEEkSgAUg7+a8K+A&#10;k8ydJq5yqwAAAABQh0QJgEI00JZBOqnrhSb28sWpJnTp4CBNrhzoVgEAAADARaIEQK74J1tNFtub&#10;SGSaiR1M9DUxxsR0X+iywaeZ0KTJchN+t9gSAAAAABxNbAkgN443Md6tygQTI91qSdAJV6PSRMgg&#10;t+oI3leTJFGWB9YeJM+51VqaQNGEShStbMTVrl27BVVVVTLzg9nSrXtPuxep+vGHlbLy+yrZYOMW&#10;0qrt5nYv0kFbZs63ixdI9dpfZbP2naW8fD27F+mgLTPD+/02JvTp06eUPkMUq1L+XAjkFRIlQG6R&#10;KIkmWaIklX/LdFUc/4SvOlRHe6Ek08nEPBPNna0kpkyZIl27pjJtCgAAaSNRUhxIlAB5gkQJkFsk&#10;SqJJlihpa2KpW03qAhPXuVVH8NzxaE+SF0wk/Eq+rKysU3V1tUyd9qJ07NjR7kWqatatk+rqtdK0&#10;aZk0LSuze5EO2jJztAdETU2N2wOiCR+hGoK2zAzv99sgUVIcSJQAeYK/TEBulfIfRE1YRLXIxES3&#10;6lhmQpf79aQyfEaXBtZVbzxREyWRVFRU1FRWVsqs2XOl+9bb2L1I1ZpVy2VZ1RLZqEVr2bTdlnYv&#10;0kFbZs7XC+fL2l9/kS069ZDy9ZrZvUgHbZkZ3u+3QaKkOJAoAfIEk7kCyBUd7hI1/EkS9a4t0zHX&#10;lgAAAABQD4kSAIVohS09vW0ZxR62BAAAAIB6SJQAKESv2dIzwJbp+MqWAAAAAECiBEBBmmlLz3AT&#10;bdxqUkfa0vMvWwIAAAAAiRIABWm2iffcaq0TbZnI9ib8SwOrl2wJAAAAACRKABSssbb06JK//d1q&#10;KO1xcq9brTXORNRlhQEAAACUABIlAAqVroQT7FXypgld/jdIEyhTTfh7kyw3cYNbBQAAAAAXiRIA&#10;hewkE5rw8LvTRI0JTYxofGFCEyjBITdHm2AiVwAAAAAxSJQAKGQ6V4mueBNMlqiBNro6W3X02KNM&#10;PO9sAQAAAIAPiRIAhU6TJdpbROcbSWaaCT1Wh+0AAAAAQD0kSgAUAx1Cc5oJ7T1yqglNmmhSRGOS&#10;3ae3DTLBcBsAAAAAcZEoAVBMNAlylwlNmmhSRGOE3UeCBAAAAEBSJEoAAAAAAAAsEiUAAAAAAAAW&#10;iRIAAAAAAACLRAkAAAAAAIBFogQAAAAAAMAiUQIAAAAAAGCRKAEAAAAAALBIlAAAAAAAAFgkSgAA&#10;AAAAACwSJQAAAAAAABaJEgAAAAAAAItECQAAAAAAgEWiBAAAAAAAwCJRAgAAAAAAYJEoAQAAAAAA&#10;sEiUAAAAAAAAWCRKAAAAAAAALBIlAAAAAAAAFokSAAAAAAAAi0QJAAAAAACA1cSWAHLjeBPj3apM&#10;MDHSrSJPtbIRV7t27RZUVVXJzA9mS7fuPe1epOrHH1bKyu+rZIONW0irtpvbvUgHbZk53y5eINVr&#10;f5XN2neW8vL17F6kg7bMDO/325jQp08fPkMUPj4XAnmCRAmQW/xBLBydTMwz0dzZSmLKlCnStWtX&#10;uwUAQFaRKCkOfC4E8gSJEiC3+INYOLQnyQsmEn4lX1ZW1qm6ulqmTntROnbsaPciVTXr1kl19Vpp&#10;2rRMmpaV2b1IB22ZOdoDoqamxu0B0YSPUA1BW2aG9/ttkCgpDnwuBPIEf5mA3OIPYpGpqKioqays&#10;lFmz50r3rbexe5GqNauWy7KqJbJRi9ayabst7V6kg7bMnK8Xzpe1v/4iW3TqIeXrNbN7kQ7aMjO8&#10;32+DRElx4HMhkCeYzBUAAAAAAMAiUQIAAAAAAGCRKAEAAAAAALBIlAAAAAAAAFgkSgAAAAAAACwS&#10;JQAAAAAAABaJEgAAAAAAAItECQAAAAAAgEWiBAAAAAAAwCJRAgAAAAAAYJEoAQAAAAAAsEiUAAAA&#10;AAAAWCRKAAAAAAAALBIlAAAAAAAAFokSAAAAAAAAi0QJgGLU3xfb6w4AAAAAiIJECYBi0MbEKSZm&#10;magx8aYvPrL7JpoYYQIAkCGTH5sohx88qDZ0G3lPv0CYGoiwv4/BY4KuMuG/XV98/XsMAAWPRAmA&#10;Qnegic9N3GliF90Rx3ATj5rQD3NddAcA5MoVoy+OSTCMv/cue0v6zj3ztJhzznxrur0lexb/Z5G8&#10;8tK02tBt5DVNZNxrYqAvvjIRluHyH6MR9HcTej7vdv07+w8TAFDwSJQAKGT6DdhzJlo7W3XeMzHN&#10;RpB+mNPbGZIDIGfab9UhJsFwy9+vt7ekZ9mypXLf3eNiztmjZy97K1DrdhP+LxX07+FpbjVlS00M&#10;MvGls+XSv7EXuFUAKFwkSgAUKp1/RHuI+F1toquJvib0w5tGExNHmVhuwqOJFf1GDQByYsDv9rc1&#10;14KvvpRPPp5tt1L32ssv2ZrrsCOHy6abMgoCMXSIqvb68GiCQ/9ONoQmSw434f8be50JvowAUNBI&#10;lAAoVBNs6bnQxMUmtAtxkHYpHmDC/0FOv1FjzhIAOdGpcxfZcefY0YJPTX7M1lL33DNTbM015OCh&#10;tgY4NGt2jVutpQkOTXQ0lGb4gr1S+DICQEEjUQKgEOk3VdpzxKPfio1xq3HpB7lr3WotriQA5Myx&#10;I0+yNderL79oa6nRYTdPPj7JbrkG7BfbYwUl7woT/mGq+uVC+l2Y6tMvJPxvQs0CMgQHQMEiUQKg&#10;EPWzpUfHWEfxli09iSZ/BYCsCg6/+fD992ThgrBOcYkx7AZJ6FDVUW7VEeXLhXT8yYS/5+ZfTPBG&#10;BFCQSJQAKEQtbelZZstU+XulAECjCht+89orsUmPKBh2gyQusaXnTFtmmg7j8ffc1B4sJ7pVACgs&#10;JEoAFAOdvDUdYaviAECjCQ6/eXB8alM7MOwGSehQVf/Svvp373m3mhX3maBXCYCCR6IEQCEKG0Kj&#10;XYuTaW9Lz/u2BICcaOjwm3SH3ejPmPzYRDn3zNPk8IMH1cYVoy929msCJlN0NZ/gz4jKfz+NoGTn&#10;fnHq8zHPUW/XfYkE76N1bZN06WO8eewYOeGYEbXn1NB9yR5LBuhKN37BidAzLaxXyRFuFQAKhy6b&#10;CSB3jjcx3q06H15GulVE8IUJ/9AZ/QbrEBPTna1wU034v1nT+6c+IUACFRUVNZWVlTJr9lzpvvU2&#10;di9StWbVcllWtUQ2atFaNm23pd2LdNCWmfP1wvmy9tdfZItOPaR8vWZ2b8MN2LOvkyDx3HjbnTLy&#10;pOD1bTi9+Pb3KLnvwUfl8GHxF/TSBMmtN94g9909zu6J79wL/yp/OuvPCRMverE/+mKdF9R1+VXX&#10;yVnnxs7hOfOt6TJo373slsjv9h8ot916S6S2bNU89qPqip9qbM0Vdu7Jz0x1khNnjDoppl39dMjT&#10;rePulW23q1vFVu9zzIjDnaWaw4TdJxF9bNdfc6W88lLizoudu3SV6/5+ixww6EC7Jzrv99uY0KdP&#10;n+BnCH3hvnerDv07ualbjSS2saNfN3Qx4W9EfRHS7flZavhcCOQJepQAKFTBMdb6rdWbJu4woR/S&#10;gvQTqD9Jop/sM5okAYB0pDv8JjjsplXr1gmTJJoI2GePXSIlSdTY666W3/XfzblfIdHeH/133SFu&#10;kkTpbQcNHFDbc8a7T7wkiQreJxFNIGkCJ1mSROnPHDZ0SEo9bSIKjsGK9sI3nP5tDa6AE/Z3GQDy&#10;FokSAIVK+ysf5VZj6Mz++klXEybe1346LOdht+rQD4vZmPEfAFKW7vCb4LCbw49MnCTRi/wVy/3T&#10;R7g9MLQXiIb2IAlOLqsX8Xq/dFbjyYX333tXTjw27E9DfdoWV112qZMkSfU+iehQHX8vG6Xtqu3r&#10;tfWJJ49yElt+mphqyBCfEL+1pecFWzaG2BmG6ydtACCvkSgBUMj0E+UOJsK+AtSEyUcmZpnQnibe&#10;J9KrTZzmVgEg99Jd/Sa42s3AAw+ytVjaAyKYJNGf99G8L51hKjpURuPSy6+S12bMkqmvvukMB/Ho&#10;/UYePdxu5Tf/c9RkhD4XHa6jMf3dj5w5XPwmPx6bJIlyH+2RE69Xic454u+xo+2o59N21fb12nrs&#10;LXfIwq+XOUkTv3PPOi1Sj5WIDrCl0oZJNDQ10961pWeALQGgIJAoAVDoFpu4262G8l996KfXv7tV&#10;AMgfqQ6/0Yvp4LCbeHNcPDT+vnpJEk2QaIImTL89+ssr09+J6fGgvVwy3Nsha7zkhCYj9Ll4dG6R&#10;+x+aWC8JpFK5jwr25lH6mpw88mi75baztqP/fEGaNPEnS/Tx6OuVIf4H/aItG4t2QfJ/iRGbCQSA&#10;PEeiBECu6CfHqBFv5jzd/44J71OmDkjXrwZj18qso71MPjeR+ox5AJBFvz8sdmGQZMNvUhl2c+MN&#10;/kVIRMY/PCnpyjh6+9ibdQRjndtuHmtr+UsTGsmSE8efeLKtuaIkNIL3WfyfRbZW559PPhGTkNKJ&#10;X6OsQHTMyBNjklJTnnzc1hok+GQ+sGVj8k8SE5tpAoA8R6IEQK7ocJioEds32aVJktdMeB++9AOZ&#10;rh2pX3nqFUNbE6eaCA7L0U+jz5mIf1URXysTnRJFdXW1KUSqq9c6KzoQ6YW2n1q3rjr0diJ60JaZ&#10;i5oadxGQtWt/Db29IdFik03k0MOPdM7veeXFF0KP1Xj2n0/ao1z7HzAo9Lipzz4dc/GuP6N9+/ah&#10;xwbj94ceJq1axfYq+fLzz2KO0feVX+j7zLSXX03NushtGVTvmMC5O3fp4rRlveN8sfXWPe3Rrn0G&#10;/C7l+2gSK3iMTuDq0Xbu2atXvWPCQn/2Tr6hV9rOYceFhff7HcEntmxMweRMtOWCACAPsDwwkFul&#10;vAxccNnBRHTZAE2CePQrOu1J4iVJ9Cqgu4l4A7t1nc1rTNR94ndp75Oofck1ETLPRHNnK4kpU6ZI&#10;1658gQYguhdeeEEuuKBuad3evXvLxInh/0T16dPH1kRatGghM2bMsFux7r//frnxxhvtlsg555wj&#10;J5xwgt1K7vzzz5epU3VlddeYMWNk8ODBdiva+T/44AM57rjj7JbInnvuKXfeeafdSsz/PNWcOXNs&#10;zZXOubNxn8WLF8e0S6rtHGzHBx54QHbaaSe7FUlweWB9I/m/ZNA1lFOdoyTd5YE9+oXEo27Vkc5j&#10;KDUsDwzkCXqUAChEJ5rwZyG0X3mi2e/uMqFf1wXXitR+5cn7RbtWmNDJYRcmirKyMlOINN9gQylf&#10;rxmRZpSVlTvt2LRpWejtRPSgLTMXTZq414nl5euF3t7Q2Ou3ezvn98ydO1e+/qaq3nFvvfW2PcI1&#10;ZMiQesd4MWuWzmddZ+dd+oYeFy+23TY2UfHtt9/F3O69vzy67b/dOca0l5+2Y9S2DAreHnbu4DHB&#10;yMZ9Fi36j73FNXnyZBk1alTk0OP99Of5zx8vgu2fQKUtG5POIQYABYkeJUBulfI3B3Vfmyang8H9&#10;X6t+YcKfKNF6lLUrdebC4FCcVHqVJFVRUVFTWVkps2bPle5bb2P3IlVrVi2XZVVLZKMWrWXTdlva&#10;vUgHbZk5Xy+c7wx32KJTD+ciNRtOOGZEzCStN952p4w8STvF1dHlZ/0rqzw25bm4E7kefvAgeeUl&#10;7ZTn0glLE83FETT+3rvknNN1FKNLJx7VCUg9OtzEvxRu8HY1863pMmhf7Uzg0iWJb7v1lkht2ap5&#10;7EdVXYnGL+zcOlFtItm4T7AdGirq6+T9fhvJepSk85m/oT1K9Ano8FkPPUqSo0cJkCfoUQIgV3Qw&#10;d9TwJzI02REc0xIlSaL0uLorBlcHWwJAzg05eKitucJWv9ElbT2JVrvJhF7b9LY1179ef9XWAAAo&#10;XiRKABSaClumK/gpf19bAkDODdhvf1tzBVe/eXHq8zGTsyZa7SYTVq1aZWuueEsKI9aJJ49yeoWk&#10;Gz169rJnAgDkAokSAKUuam8UAMg6XU72sCOH2y3Xa6/ULQU87flnbc018MCDbC075s2NXSylQ0ed&#10;1xrJaDvp0Jl0I8qywimKPt4KAECiBEDB0ZVnglJZcjC4jIBOwgoAeSM4/ObNN3QldFeqw26CPUCW&#10;LE5tfs1Vq1baWvo23ngTW0MjavgL13B72BIACg6JEgCFRle3CU7IGjvTYXz6Fd0BbrVWcM4SAMip&#10;4PAbndx12bKlaQ272Xa72DzyW9P/ZWvRvPryi7bm2m331K99g4+hGAXbJQ/mcplrS097Wzamlrb0&#10;hH3RAQB5iUQJgEJ0ty09o0xEGah/hYnWbtWhCZfZbhUA8kPo8JuXX0pr2M2A38UmXbRHiiZdotC5&#10;UXSOFI/2YNFhIQ3lX4WnWATnFNHnGLWdsyS4HHDsOs+NY2dbenLaIACQChIlAArRfSbqvlZ1PWoi&#10;Xs8S7UlyhwlNqPjpMnwAkHeCw2+ee2ZKzLCbzl26RlrtRofe6FK2Hu2R8tB4/Sc0ub/9719tzdWQ&#10;iWP18fr96403bC2cJml0aeNCocmtHXfexW65orZzlgTn3wr2pmwMdW88em8CKDAkSgAUIv1W6mi3&#10;GuNOE1+Y0KTIBTb0yuJ7E8EkyYUmprtVAMgvYcNv/MNugj1OEjn/oktszTX64gtl8mP+Vdfru3ns&#10;GOdn+p1xznm2lrp994u9Tr/qqitlxYoVdquO9sLQn73PHrsUXM+T088619Zc2s6ffJxap0V9/uPv&#10;vctuNZi/ATWLk/EZYhMIdj1635YAUBBIlAAoVM+bGGIi2LNEv7bUpMh1NsKuJk41McatAkD+CRt+&#10;43fo4cNsLTkdLqPL1fqdeOxRcu6Zp8nMt+ryxd48KNqTQy/y/S6/6roGLQ185Ig/2Jpr0aJFMmTI&#10;EDn/nDOdxIjGCceMkJ16d3d+tj8pVCgOHzaiXq+SgwYOiGnjRDR5pc//2X8+Zfc0WHCilNjsW3YN&#10;tqVnhi0BoCCQKAFQyDRZop9Kxzlbyem3azuYyNjXdQCQLcHhNx4dxpLqBKljb7mj3kX8fXePk0H7&#10;7iWtmjdxoktFWxk2dEi9nhyaZDnrXO2gl76wZM2qVauc3hOaGNEI9prR5EyhuXXcvc5cLh59PtrG&#10;mgTSJJR/3hIdXqT7rhh9sXTaYlMneZXhBFGwS05jDjcNZvn07zUAFAwSJQAKnY7DPs1EWxNHmbja&#10;hH449EKTKNqDRHua6IB3Jm8FUBB0+I3/otuTyrAbv9dmzJJzL4yddyQR/dk33nank2TJhIsvuyJm&#10;vpR49OdOffXNBidnckETWM9Oe63e66ZJIE1CaTLKS0zt0Kurs2/sdVdnqweN/r3zrxKnjZ9+t6Do&#10;dPIc/6Q0Ub/MAIC8QaIEQLHQr+l00P3FJjQh4oUmUbQHSXBiOwDIazr8JmwC1VSG3QRdevlV8tG8&#10;L53eHWFJGKU9VjSh8vpb78nIk6Kuvp6cPp/Jz0yV+x58VDp06GD31tGfq71IPpj7eUZW18kVTZZo&#10;20VJCgVpG/zhmIx2/Ljelp4TbZlNZ9rS84gtAaBgNLElgNzQT0Pj3apMMDHSraJQVVRU1FRWVsqs&#10;2XOl+9bb2L1I1ZpVy2VZ1RLZqEVr2bTdlnYv0kFbZs7XC+fL2l9/kS069ZDy9ZrZvdmlwzO++Tp2&#10;pddMJhGC59dlbjWhEVXw/ptvURFpLhNtS71vddn6Ul6+Xtz7Bef3CD53Hcoy/9N5dktk4403STos&#10;qbHuo/TxPz7xEXn15RdlwVf+zh11dEiUTnarCbAo5/Tzfr+NCX369An7DKEv5ucmvKyYdl3pbiLK&#10;Ur3BN1qUyVb0Pm+6VYf27Cyc5Ytyj8+FQJ4gUQLkFn8QiwyJkszg4j5zaMvMyUWipFiValsmS/yk&#10;KkKiROkYJv+ELzoURntbZsNUE/6uNHuZiDabLRSfC4E8wdAbAAAAoBFoYsQfjeQ+E/7uLDqrbmpd&#10;V6LRuUn8SRLtTUKSBEBBIlECAAAAFC8dZhOcN+ReW2aKDvF52K3Wil1jGgAKCIkSAAAAoLjp8ryT&#10;3KpD14q+yq1mxD9M+GcH1iQJq8wBKFgkSgAAAIDi9ycT/nWIda3o+ssqpU4TLv4hN++ZGONWAaAw&#10;kSgBAAAAip8OwTnardZ61ERDJkvRRIsmXDyaiDnJrQJA4SJRAgAAAJQGHYITnDvkaRPpTO6qSRJN&#10;tPjpajoMuQFQ8EiUAAAAAKVDh8Xosr1eHGIiHYtN+M+zg4mJJgCg4JEoAQAAAEqLLtvrj3R6gWTi&#10;HACQl0iUAAAAAAAAWCRKAAAAAAAALBIlAAAAAAAAFokSAAAAAAAAi0QJAAAAAACARaIEAAAAAADA&#10;IlECAAAAAABgkSgBAAAAAACwSJQAAAAAAABYJEoAAAAAAACsJrYEkBvHmxjvVmWCiZFuFXmqlY24&#10;2rVrt6CqqkpmfjBbunXvafciVT/+sFJWfl8lG2zcQlq13dzuRTpoy8z5dvECqV77q2zWvrOUl69n&#10;9yIdtGVmeL/fxoQ+ffrwGaLw8bkQyBMkSoDc4g9i4ehkYp6J5s5WElOmTJGuXbvaLQAAsopESXHg&#10;cyGQJ0iUALnFH8TCoT1JXjCR8Cv5srKyTtXV1TJ12ovSsWNHuxepqlm3Tqqr10rTpmXStKzM7kU6&#10;aMvM0R4QNTU1bg+IJnyEagjaMjO832+DRElx4HMhkCf4ywTkFn8Qi0xFRUVNZWWlzJo9V7pvvY3d&#10;i1StWbVcllUtkY1atJZN221p9yIdtGXmfL1wvqz99RfZolMPKV+vmd2LdNCWmeH9fhskSooDnwuB&#10;PMFkrgAAAAAAABaJEgAAAAAAAItECQAAAAAAgEWiBAAAAAAAwCJRAgAAAAAAYJEoAQAAAAAAsEiU&#10;AAAAAAAAWCRKAAAAAAAALBIlAAAAAAAAFokSAAAAAAAAi0QJAAAAAACARaIEAAAAAADAIlECAAAA&#10;AABgkSgBAAAAAACwSJQAAAAAAABYJEoA5FIbE/1tbK87MsQ7p0YX3QEAAAAAUZAoAZBLR5h408Z1&#10;uqMBRpiYZaLGhHdOjS9NfGHiKhMkTQAAAAAkRKIEQC4dasuG0F4pmiB51MQuuiNEVxN/NfGeCU2o&#10;AAAAAEAoEiUAcuUUEwPdato0STLVRLwESVBrE5pQIVkCAAAAIBSJEgCNQYe86HwhmqDQITA6FOZO&#10;Ew11u4lgkmSaiaNM7GXjahPLTfjdYUKTLAAAAAAQg0QJgMbgzUWivTl0CIwOhWkoTbwMd6u1NEEy&#10;yMREE9NtXGyiuwkdduPRniVXuFUAAAAAqEOiBECh+oMtPeNMaIIkzFITJ7nVWqNM0KsEAAAAQAwS&#10;JQAaw1smLgyJhtBEh98NtoxntolJbrXW/rYEAAAAAAeJEgCNQYfAjAmJdOmwGz8dVvOVW01oii09&#10;Q20JAAAAAA4SJQAK0R629Lxoy2Tm2dITdbUcAAAAACWCRAmAQrSTLT2LbJmMDr/xy8SksgAAAACK&#10;CIkSAIWolS09c20ZxZe29ASH8QAAAAAoYSRKABSiXW2Zji9sCQAAAAD1kCgBUIha2zITetsSAAAA&#10;AEiUACgKq22Zjpa2BAAAAAASJQCKQnCSVgAAAABIC4kSAIl0MaGTnUaNNiYAAAAAoGA1sSWA3Dje&#10;xHi3KhNMjHSreeMCE9e51Uj2MjHdrUZSY0s1zcQgt5qU/34qlX/LppoY6FYdF5oY41aT0tV2givu&#10;xGjXrt2CqqoqmfnBbOnWvafdi1T9+MNKWfl9lWywcQtp1XZzuxfpoC0z59vFC6R67a+yWfvOUl6+&#10;nt2LdNCWmeH9fhsT+vTpk2+fIZC6fP9cCJQMEiVAbpEoqdOQREkqPzfdREknE/NMNHe2kpgyZYp0&#10;7drVbgEAkB1Nmzb9tbq6+ubtttvufLsLhYtECZAnSJQAuUWipE6uEiVDTDzvVhPSniQvmEj4lXxZ&#10;WVmrjTbeeJPXX399ebNmzexeAACyo6xsvZd69ezxB7uJwkaiBMgTJEqA3Mr3P4g678gebjWSJ0x8&#10;5VYjSTdRMsvELm7V0ZBESarJHQAAgGwgUQIAgKF/EDVZoOH9YSwl3nPX0ARGVHqs/76a0InKfz+N&#10;7U0AAADkWql/LgTyBqveAChE79vSE7XXS9iqPCwtDAAAAKAWiRIAhWiOLT060WoUvWzpec+WAAAA&#10;AOAgUQKgEL1rS88IWyYz2JaeF20JAAAAAA4SJQAKkU4Y6+8N0tpElGTJcFt6dBUbAAAAAKhFogRA&#10;obrXlp4rTYTNQeLRpY67ulXHlyZY7QYAAABADBIlAAqVLkWsyQ6PJkF0NZzgCjiaPNEkyXXOVp1L&#10;bAkAAAAAtZrYEkBulMp6+Zq8CFuZxp+80KTH3W41hiZEdKhNmANNPOdWY+i5vnCrMtCWftNMDHKr&#10;AAAAeaFUPhcCAJBQqayXrz06vOeZagR7iATp3CRh94sXs0wkGqIDAACQC6XyuRDIewy9AVDoJprY&#10;y4R/GE48V5vQniRLnS0AAAAACGDoDZBbpdLFUnt96HNNx4UmZrvVpHQozrYm9nW2XDps518mXjJB&#10;ggQAAOQrht4AAGDQxRIAAACKz4VAnmDoDQAAAAAAgEWiBAAAAAAAwCJRAgAAAAAAYJEoAQAAAAAA&#10;sEiUAAAAAAAAWCRKAAAAAAAALBIlAAAAAAAAFokSAAAAAAAAi0QJAAAAAACARaIEAAAAAADAIlEC&#10;AAAAAABgkSgBAAAAAACwSJQAAAAAAABYJEoAAAAAAAAsEiUAAAAAAAAWiRIAAAAAAACLRAkAAAAA&#10;AIBFogQAAAAAAMAiUQIAAAAAAGCRKAEAAAAAALBIlAAAAAAAAFgkSgAAAAAAACwSJQAAAAAAABaJ&#10;EgAAAAAAAItECQAAAAAAgEWiBAAAAAAAwCJRAgAAAAAAYJEoAQAAAAAAsEiUAAAAAAAAWCRKAAAA&#10;AAAALBIlAAAAAAAAFokSAAAAAAAAi0QJAAAAAACARaIEAAAAAADAIlECAAAAAABgkSgBAAAAAACw&#10;SJQAAAAAAABYJEoAAAAAAAAsEiUAAAAAAAAWiRIAAAAAAACLRAkAAAAAAIBFogQAAAAAAMAiUQIA&#10;AAAAAGCRKAEAAAAAALBIlAAAAAAAAFgkSgAAAAAAACwSJQAAAAAAABaJEgAAAAAAAItECQAAAAAA&#10;gEWiBAAAAAAAwCJRAgAAAAAAYJEoAQAAAAAAsEiUAAAAAAAAWE1sCSA3jjcx3q3KFyamu1UAAACU&#10;mG4m+rtVmWBipFsF0NhIlAC55U+UAAAAAIpECZBDDL0BAAAAAACw6FEC5Ja/iyUAAACgGJIN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DCNLElgNLWxUSFW42x2sRst1prexObuNUY&#10;lSa+cqt5LezxzzOx1EQq7YDCVejvYQAAAABAHHph3z9O6MVgVBeYqAmJqSaCdF/YsXqOfHWgiYkm&#10;wh63F/q8UmkHFK5CfA8DAACgkTS1JYDCNMnEm3FisgmI3GHiORPDnS0AAAAASIBECVC4tDfJLm41&#10;VFcT2rOklGkPgVFuFQAAAACSI1ECFK79bZnIH2xZqv5iyzDvmZjmi/dNAAAAAChxJEqAwnWSLRMZ&#10;YctSpL1pWrvVGMtN7GCir4lBvrjYBAAAAIASR6IEKEzJht14NFGgE5mWot62DHrRBCvYAAAAAAjF&#10;8sBAYTrFxJ1uNalxJk5zq3HpXB7XudUYOiRFe1v46YohA91qjAtNjHGrSbUx0cutOjK5/K43L4sO&#10;Owqbn0Tb4xG3WstbFjaVdogn+NyiLDkbvI+ft3RxmLA5aOL9vHR/RjINOW9DlukNLuWcynNI5T0c&#10;b56feD8v6nNKZSlq/zmn2zIR7/iG/l5l6/c02EaJnlM+tH+8Y/0a870e5T4q3ecY9fwAAABAXpll&#10;Imx507BYZiKZVJbFTXdpVb3g0RVo9PGE3V9Dl/CNd2EUVdh5k4X32FNpB7+ozy3eUCi9IA27j0a8&#10;++iFV9jx+jjC6GMMO15DL5IaIt7zvspEIvHuF68XlLZFomWe9Xz6/JO9h1J5D4cdpxHvZ0Q9d5T3&#10;mh4TbCPd1nbV94yfbsc7Pux5xRP1vZysjf30/aWPOdG/W3qbHqPva7+wYzUao/31/RZ8zPHaJVfv&#10;9US/u1Gf4xcmgsfo807lNQYAAABySj8YBz/Ueh9swz7waiQbfhPlA7Un6oWIRy/g4t0nXujxwQvB&#10;qMLOlyy8x55KOyh9jIkuZsJCX6fgxaCK10bxLsC0V1HY8XoBFSbec9PH01B6wZbqufUiLOw+YY9f&#10;20vPFXZ8vNDXJd57KJX3cNhxGtm8UI/yfPV27/npY4n3u++Ftkci2fg91dvivTcShd7HE3a7Rjbb&#10;Xx93vN/rxnivJ3stgxHv34iGvsc04iVqAQAoasxRAhSeE20Z9LiJSW61noNs2dj0w/jnJsKGOSSi&#10;x+uH+XzmXVgOd7ai07llXjOhbeP3lC2DDrBl0KG2DNJ5aYLnVvvaMkjnbGmoZ20ZpM813jfeg20Z&#10;FLyg1+ei7RVlTh4/fV28i95CsquJKM9Xb/+zCb2QfdOELgeeiLaHJtfCZOP31Pv9SGd57ob2cGqI&#10;biYS/V5n872ur+VHJpK9lkF/NZGsR4ufPseov1OPmsjl6wEAQE6QKAEKT7wP8DqPxgtutZ5cfCuo&#10;F0r3mghbeUZ5y/LqKjRh9EN88FvgKLzzfuls1ac/zzvGi0UmUqUXU/EuNPRn63l1CeIw2iZ6oeK/&#10;AJlpyyD9GcGLfd1OdFHbz5Z+egEe5jFbNsTzJuK9jvGWsY73Pr7LlkrbR9sp3nvIW+I53mutbRfv&#10;Qj5f6XON93yD9AJZL2SjOt+Wftn4PfWSJPF+P5T32sX7HckVTVIketzZeq9rssrfk8bP/29WPPpe&#10;iNfLJkifY9T3mDrPlgAAAEBe0g/TYd2jtau2J9Wx8CpRF+0g3Rd2bPBiKd45w5IfiYaRBJMEUaXy&#10;nDxR76OJp7DjNIJJKb14ifeaBC+Mog6d0u2w47wIPt5475uwrv/p0m+0w35GWHtHeR+reMMc9HHr&#10;OfzivYc0gq9J1PewCjtOI1tDP7zQ56jnijrkSNtOj082bCPYbvEeR1hbRP09TfTctBdFsIeCbvuH&#10;uvjfM/77+iPb7a/htak/VDbe63rf4DHarsHffW3neL8XwZ8f5Tl6zyvsNi+CjxUAAADIK/E+oPu7&#10;Xcf7EB3v20oV7wN12Af/eB+q/Rci+mFeP+QHjwl2NfeLd95k86vEk8pz8kS9T7yL0XhtnCix4r9o&#10;jPfa+dtWxTvOH37xfn7w8erFZ9QIXnDHuyDUCCa74l1w+9/H2i5hx2gEEx+eeO0S5aJUI9jOKuw4&#10;DW2DMFHPHe+9pr83wSEyid4/enywPRIljfyPOxu/p3rOsNs1Ep1Xec/T//sWPIcX2Wx/vS2YzPHL&#10;9Htdn0vYMcH3gSfe66bh//nxnqOG3uY/VuuJknIAAJQUht4AhSVeF27/kJt4Y+jjXVxmg3ZBD+va&#10;rUMk9KIgLOItR7mtLfOFXiTFm0PgBlsG6QVivOEh/u768V674Pwi8eYt8dM29fSxZdC/bOnRuS6i&#10;RnAZZV1uNMpzVCfZMsg/DCjeMAb9GfEuuOO1v75ewcROvnrXhH9IhtLnG2+IyrUmgu0RvH882fg9&#10;jfe6KR0ekog+j6NMvO9s5Ya2vy4RnWh53Ey/13Up8zArTYS9Brpkc7yfH2+pbj8dwqPP0b+csdZH&#10;u1UAAECiBCgc8S7Qdfz6dLfqeMeWQXpB1FjJkt/aMkgvlMIuujXiTfq4ky3zRbwLEX0dEl1cxbvQ&#10;9V/Ax3vt/PORhL0PxtnSzz+BZLzEyku2zJR4kwkPtaXSb67D5oDQ9tELUE+8xEaiOS20/ePNHxHl&#10;AjKf+S9qo4h3Ib2HLVU2fk/jnVNft0S/Hx5NllzsVvNaJt/r8X4/df6ZsNdAI948Kr1tmY5Vtgyj&#10;CRoAAEoGiRKgcAyzZVDw22S9oIryIT6bEnVbT1UrW+aLDrYM0m+iE/nAlkH+ttLXLt6Ejd6FSthE&#10;rWE9KfwXX/Eu1lK9+E4m3sSw/scSr8eBTijqF+89FK8dPfFeh3ivW7GKMq9ENn5P450zE6sr5ZNM&#10;vtfj9VBLR0tbpmOeLQEAKHkkSoDCEW/YzUIT/m7ZGvG+TdZz+MelI//EWybY+6Y4uCyw9019MMGi&#10;yRF9rb0ES5AuJ51p+i15WI8P7c3kzWERL1mX6d4tyC86jKSYFON7PdOJUwAAChaJEqAwxBt2o3Su&#10;iGC37ERzAcT7lrMxaALHW+YyauRyvoJciLdM8AATmvgILgvsfVP/qi39djPhH2rhp20bFGz7RBHv&#10;dQl+W+7Z05Zhwwy8ZA/yA7+n0WT7va7HhrV1okhnqXMAAACgIMVb7SadCA7VUfFWR/CvPuGJsqpE&#10;1JUnsimV5+SJcp94x+iKEYmk8njCVtXRVS70m+rgfq/HiJbB23QVGH29g/v1XNmiQy+CP09Dn1PY&#10;49cImzsn3nvIv1pImCjvvSjHeMKO04jXUyfquVN5P6hUHrPKdDtEFe+cwRWWogo7l0Zjt3+YTL3X&#10;w47TiPcco0rnOYYdr9HQxwIAQEGhRwlQGOINu0lHYwy/ifftcqoTs+qFSCbnUciEt2wZFG9yRU9w&#10;5RpPWE+QsPkctEv/mW41hjeRr5bBiUz1G+2wxxWWLMsU/bY8bEiC9ogKe/wqbChCWLuonW0ZT7DH&#10;jSfe61bKsvF7Gu91C+tdEUb/bYo3kW++ydR7PewcKtWJWbXdGFoJAEAGkCgB8p9+k5fJyf5Utoff&#10;zLBlkCZpol4E6XF6AXGEs5U/Ek146M1NEBQ2ZMbziS394i0THDxHcNLeYIJF3zdh751458+UsbYM&#10;CmsDfQ5hcyOEtYvSc8S7GIzX/irTE1WGLemqj6uQLlSz8Xsa73XT92GUXgm3mwguPR0mX9o/E+/1&#10;eBPdnm8i6vPRniofmSj01Z0AAMgLJEqA/Bd2QaC090DYGHV/xFsqNdur3zxvIt6EsjquP9FFmF4Y&#10;aJdx/dCvvSjyjV7ohC3Hqy43EXZhc4Utg7SNtK2C4i0THPSaLT3B7Xiinj9dqUxWOcWWQYneQ2Ht&#10;qe2u7R9GX690J6qM9zuky+TqMCC9+NfQ+ucmkvUsyifZ+D1NdM6nTcQ7p55PezoFe8/le/tn4r1+&#10;ny2DNLmkiaOwf1M82pNH202XEgYAAABKhs4nETZm/BQTyejFQ9h9NfwfvlMZyx51DoB4Y/S90DkL&#10;9Dl4Fzp6vD7e4PMNnjeqVJ6TJ+p99OIk7DgNnZ9Av93V56RlvPbSCJuvwJPofl4ELzoTPS4vEj3/&#10;TAqbGyUYyeZK0fYJu5+GPg99z2g76/sobF4XL7xhIZ54bRv2XovyPKJE8Nypvj9Tecwq6vHZ+D2N&#10;ck7vtQs7n78N8qX9E8nEez3Rv9V6X73d+3dFQ+vajsFj9TZPOs8x7HgN/3kBAACAnEp0wRG8+Auj&#10;F9Jh99XwX6Sn8oE66gWYCvsgn2qEnTeKdC4SUrlPoov4KKFtk4henIbdzwtNDIRJlDDQiJJgy4Qo&#10;7ZOsDVRD30P+97knlfdwQ19nL4LnTvX9mcpjVqkcn43f00QX/snC3wb50v6JZOK9rolrnRA67L6p&#10;BIkSAAAygKE3QH47yJZB2rU9yhKTs03kaviNOs3EhW616Oi3yEe51ZTpUBBtm0TiLRPsiTevQbz9&#10;nmTnzZQoQxKizJWi7RRvqFMy+vro69QQen8dxhaFPs54E3Pms2z8nl5sIhPnLIT2z8R7XYeGDTIR&#10;nHcIAADkAIkSIL+FfRuuUvkwHe9CsTFWv1FjTOhY+1QvdvWCRy90443fzwfatjuYiHohpwmuISaS&#10;JUmUJrnizfWg/mXLoHj7lZ5Pz9sYEs3lojSBFzY/SxhtL223RO3hp6+Hvi4NTZJ4/sdEotdYn4v3&#10;uqY7F0quZeP3NJ1z6r9tV7rVWvne/pl6r+t59N/8vUxE/TfFo+2mbeCtggUAABqgiS0B5B8dNhNv&#10;9Qf9pjbqBa92mb7ErdajFyT6wVo/nB+vOwJ0+VD9ZthPu9SHLdE6wUSyC1NNzOxmYlsTugRpKxN+&#10;urToIhPvmojSYyaRVJ6TJ537eHQolK4m1MGEv330eSw0oRc+qSYptOt8vGWF9aIwrI20jf/hVuvR&#10;9tWL18aS6L33lIm73GpK9PdCVxTpZMI//ExfI33v6Lf7yd476b6H9fkMNuHdV3+OJqb0Z3oX6FHP&#10;nep7LdXHnG+/p4nOqc95jolk58tl+yeTjfe6vr93NaH/pgT/HVhh4gMTusqQTs4cliBK5znGG5aT&#10;yt8cAAAAAAAAAAAAAAAAAAAAAAAAAAAAAAAAAAAAAAAAAAAAAKWAVW+A3NKVEk50qwAAAIBjhol7&#10;3SqAxkaiBMgtXbpxvFsFAAAAHLqs+Ui3CqCxNbUlAAAAAABAyaNHCZBb/h4l003c51YBAABQYvY0&#10;cZJbpUcJAKB0aaKkxgZDcAAAAEoXnwuBPMHQGwAAAAAAAItECQAAAAAAgEWiBAAAAAAAwCJRAgAA&#10;AAAAYJEoAQAAAAAAsEiUAAAAAAAAWCRKAAAAAAAALBIlAAAAAAAAFokSAAAAAAAAq4ktAeTG8SbG&#10;u1WZYGKkWwUAALn06KOPdmrSpMl+dlNqamqWHXXUUU/azQabOHHiSbbqGDFixL22itLF50IgT5Ao&#10;AXKLP4gA0ADBi1nV0AvObJwThUcTGeZ9cI/d1ETJ++Z9sIvdbLBJkybV2Kpj+PDhfC4HnwuBPMHQ&#10;GwDZ0sVEf1/oNtKzvQl/W2oEZaq9g+dpYyLTojwfIBJzIbulXsz649FHHz3M3pyWpk2b/tl/PrPr&#10;aPcWAABQCkiUAFBhF67phJ7Hc4SJN32h20idtutHJvxt2d5EUKba+0QT3jmeNrHURDbouf2P9w4T&#10;QMpGjBgxwxTz3S1XkyZNhttqWmpqarazVc90WwIAgBJAogSAus6E/6I13dDzIHO0d4cmFPxONTHR&#10;rWaF/wIzWz9ntokBJpY7W65RJka4VSBl02zp2cOWKbPDbva2m46amhqG3QAAUEJIlABA/ppkorVb&#10;dYwzcZdbzQrtEdTVrTr+Zcts0GRJcDiD9iphiBZSVlNTo78rtZo0adI+3eE35r4xE2yac79x1FFH&#10;LbSbAACgBJAoAYD8dIEJ/6SB75k4za1mTT9bel6yZbY8b+JCt+rQpBBDcJCysOE3TZs23cdWU6XD&#10;3fwYdgMAQIlhdm0gt/JldvOpJga6VYf2XHjEraZktQntKaD0Qt8/FEcviMe4VSShvSo0MeL1JtEh&#10;Kpo0+crZCpeJ9p5lwkvO6Df0oUNhHnvssf7r1q3TuUwy4v3339//hx9+2NJuSocOHd7u3LnzZ3YT&#10;UDOSrTozadKkW0xxhrvlmD98+PCtbT0SHXbTtGnTBXbTYd7rnelRUppY9QY5wKo3QJ7gH2Qgt/I1&#10;UZKJpAaJkvTp3CD+uUJ0XpJkQ24a2t6anPnSrTri/szHHnvseHPB4L1vgawz77cJ5gI14b+P5qJ2&#10;T3NRG9P7w9yvv+1tEok5x5XmHBfbTWfYjbl/uj1TUOBIlCAHSJQAeYJ/kIHcIlGCIO32rxPjejR5&#10;0c2tJtTQ9tbeI4+6VYfOVRLag4VECRpblESJMhee2hOph7vluNVcfJ5p60mZC+PXzYVx7USu5ude&#10;ZX7uJXYzKb2wtlW977KjjjrqSbvZIHaC2f3sppqXYgJoT1P0crccoff3Hn+Ux57qcw0+h3j30bll&#10;zHGbat0c83ImevP4z6nMc480Oa8+R3O/BiVKAu0U83xIlCAEiRIgT/APMpBbJEoQFHwt9jIRZY6E&#10;hra3vxeLDvvp61brI1GCxmbeb1ETJWkPv0l32I25EL7SFIPMBfXO7p5Y5rG/YYrp5vFHTrgom1gY&#10;bUJX8PEnfzyrTEw3538q2YW/eYzjzXn0743D356aRDDPW4fSHajbytxeLyFg2+fPpqr/PoU9HjXf&#10;3PctU95r7h+TiEmUdLDJhKPN7TGrDSk9zhR3JnuOQYnOaeljfdycN+7rkugxJ2Lupz2TjjTVsHbS&#10;uXSmmffW34PvNxIlMEiUAHmCyVwB5Ks2JrR3hRdRV0PR41K9X/BnRRH8OXqOhtJz+pMkmrBojIkk&#10;9bH7h/o8bkugoJgL2ZjVb4we5qJVe1MkZS5sa7/5t55PlCTRBIM593/M/S42EZokUea2vfUYc+x7&#10;UR+LXmibi+jZ5n560RQvKdHCxIHmmHvM8ZM0keHujs7cb7z5OZNNtTZJEsYcd5I+HlPVJFS8x6N6&#10;6GM2MX3SpEnP2X1x6WPW4/Q5mAhNaJj9O+vt+hztroT0nObY9xKd09LHerH2QjLHR3pdktHz6Pn0&#10;vGYzXjvp/jNsewIA8hSJEgD5RC/YtWeETir6vQkdguKFDkFZZkJXRUmUzNjfhP9+USYdDd4n4UWD&#10;pY/Df5+WJhrqPFt6xtoy23azpWeaLYGCYnsxxKx+Yy5a/UnARIL/rrxuy3o0SWIudLWXRnu7Kylz&#10;rF7wP6/3tbtCmYttb54UTYREYo4fZh7PtBSSJRvaZEJtL5N4zHFer4rIj0fV1NS0s9V42pnzRv33&#10;1nmO5rEk7MlmXxdNMMVNXIXQhIm+Liknmvz0Z+t5TDVRIskvpfYEADQuEiUA8oXOkfG5CR0+Eq9r&#10;s64CM8qEfri+ykRYL46ZtvRE+cA81JaeKN8u7mpLpUmcRCvSROVfZUZXusn28ryeg2yp9Lkk+qaz&#10;zeOPP36srQP5KJjo8/fSCqUXyeYi19/7YNXw4cOvt/UY9mJcL9hrL3RramoWm7jKRH8dPqGxbt26&#10;w822dp3XITKeFubn3BzvotyXJKllzqFDTy7QYUDeuc2+P5p9elHupxf8+vOSMscNMxHzb6P+HC/M&#10;pjOxs22XmIStPeYq/+PR52puutVETJIqEXPe9hp202lDUzxvygkapl7vXOb44zVxYzdj6GMNeV3C&#10;2k4TYvpYg6/LE7aeMttON5tqTPLD/vxbTflHDVO/wJShzw0AkF9IlADIB95Eot5yuFH81YTO5xFM&#10;luhFviYZPEkvkowDbOlJ9g309ib8j/VFWzaEfnj3n1PnDFnqVrPOn6BJ1r39H999990AWwfyjrkQ&#10;TXn4jbnIDV58xx3yZo7Vf3v8F8Q618VeOteF7dHi0IlKzfZIc5v2mKi9MDb3b28u6G+3m7XsxbZ/&#10;fhX1vM6JYS7wr/cPAzL77jX7htiL79oLfnP/vTXZYjeTMvd3EjyaQNCf4wvn30DbLv7Eg64CpLdf&#10;4n88+lzNOc40sbU+Jj2vvSkpc6wmXv5ozrmVPidTjtTwzmUO8Sc0lK7IVY95rJqA8L8ut+pjNecJ&#10;tt0Mfazr1q3Tf8f9r8vO8ZIwyZj7XmfC37tolX1O+vPPNKXO2aKv2fWm9D83AECeIlECIIx+26kX&#10;7qlGOoKrrSj9RniIibYmdHI7DZ3UdJwJP+15Uu+CwwgmLhI9Nr2ICSZodMUX/RAdj3/1CPUvWzaE&#10;Ttjol4lzRhFM+sywZRgdFhUl8QTkjF4I68W33XSYi9hkyc/gvxGhw270QlovqO2mk2gwF9wD/Rfi&#10;Qfp4zDEX2U3PgcHkjTnvaFPEJCXMBbX+OxiXXnyb4gF3q9ZxtkzInF8ndN3KRKJJZoPt8rAt49LH&#10;ZM6t/15rIjsZJ5lhn0c9dn9M4kfbP9h29nWp7RGkz00TFHYzlL5m5rhgr6GjbRmZPhbzs4fZTYc5&#10;77nxnpMn2e0AgNwiUQIgjDe8JdVIlfYG0bk+/DQZMsiEdiv396jQb3hPM6EfwP09RvQCyN8jQr1m&#10;S08wCeHnH3biF/PBN6CPLT3v2rIh9rWlp7GG3fifp7ZrsDu/38m2BPJd8CI9boLP9uSINOzGHHeo&#10;rXoeSJQk8WiPC1PE/G6ZcwWTN/7lf1XMEJx4NCFgLsxre3CY87Y3zynhPCjm+MfMhXqU1TQ2tmVK&#10;tE3M+ROu8mMew/vJkhnKvhYxQ1WCbed/XbQtIj43L1nh71Wyo62mIvgctBcQSRAAKHAkSgDkkk60&#10;6u/NoF3mNRmSiCZMgt/OBruaB+cp2cmWYfzDbvxd9oPDcfz8t2VqfpJutlS62k1jDbvxX3DocJ94&#10;tOeJ9rQB8p65WA5eqMYdfmMujiMPuzFieliE/JxEYnqpmPvWJnA1saEJDrup5puL7US9u4J0Sd5a&#10;5lwH22o8P9oyVQ2a8LQBYuadMW23na16/BPCxrRFBF/YUrWI9z5JICYRv27duvtsFQBQwEiUAMil&#10;YA8FHfsfxV0mnMkGreBQmeA8JfGSHv6Lfz3fNW7VocN64i0t7J9sNhPzkyh/EsL/3LJJn5//5yYa&#10;7rOJLYG8Z4dVvGE3HU3iDL8J6UUQb9iNXkD7h8YsjtKbxGMuoGOW3TY/t3YIj6kHk7n+i/ekzP01&#10;ueoX7PWWrph/i8zPOUOHudjNRmPa+mNbdZjHsYWtOsNubNVhbttY90UNeze/4NDKhMzPi1n5yPYe&#10;AgAUOBIlAMLo8Bcd4pJqpCLYQ0E/6KfSMyM4YWOwa70/gaG9VsKSHv776Pk0weK/MNBlg4OCY/Yz&#10;MZdI8LF9YMtsCz6/xhruAzSGYM+QeMNv/L/TcYfdGMEL6CpbRpIkqbKlLR01NTXf2mok5nh/Yjhj&#10;zHmD/87q6jD3TJo06TMTt8RJNGSceRwv26qndgle83jq9S7Rxxg19Hj3bqkLPn/zOGPmxgEAFC4S&#10;JQDC6Ad6vchINVIRvOiYZcuogt3Sg3N8TLGlx7+cr+dIW6oXbOm/MAi7COhtS08m5iepsGVj88+3&#10;oF3bEw33mWdLoCCYi9akw2/Mxf75pvCvlJLqv2OpiplrI/h40hWSSGhnywaxvSPC5i3SRMUZmmgw&#10;bVhjnsd7JiYFEweZkijJZJ47vd0AABlHogRArnSwpSdyF3YruGRkUDCB8VtberQXhzeERr+N9S6Q&#10;HrOl0tuDyw/7l8bV3ieZmJ8kKNUx9unQ5+X/hv0pW8ajSZTgt8tA3tKLa3MRnWz4zT629IQOu8kU&#10;83hW26onpWEe8QQTCeZ5xgwHaYjh7so7iSZ51p+3s4lhmjiZOHHif7KVMInCtLEueaxLDqcby+yp&#10;AAAljEQJgEIV7OHgnwxVaQLDP4ymry09/mEn/klMg/ObBIenZGN+klxIZ9iNzuGSlS7+QJYEe4gE&#10;h99EHXaTEU2aNOluq45MrY4SXOVGL/htNSM0WWLO+UcTMYmnMJqksQmT4CTbjeVl06665HBaYXvR&#10;AABKHIkSAIUqOEzEP9+Jx5/ICPYO8fcMedaWHn/iZKgtld7f/3OC9ysk/ucVdX4YTSINaNq06Rp3&#10;E8hv5sK+3vAbXQ5YKzkYdqP8Py9jmjRpsqmtZs2IESPuNbHP8OHDm9ikyQSbOAnt3Wce0xleW2ea&#10;+bm1yyEDAJANJEoAFCr/KjcqZvlIKzjRqtfNXRMe/i74wW7l/gSIHuclWHazpecdW2ZaxrrNJ+Bf&#10;CSiVnjGzjzzyyL/YOpDX4gy/8YaFpDTsRhMFtuow56ldtSaKkF4f/ov94JxLKa1aYx5LzISmZjul&#10;iWZTZZMmI23ipOW6desOD7az0aJp06Z/tvUGCRnK439+S2zpMM/9N7aadeY5x8wNk+p7AgCQv0iU&#10;AChUUSbwC85Tsoct/cNOwubd0MRJ2PCbbW2ptBdGoslPGyI4f0um6SoPuhKQxz8vS1Jt2rT5wVaB&#10;QhDsKeINt0ln2E3MZKy2V0okTZs2jUnMmIvq2iVvwy64U+mNYe4fkygx2x/aaqPQ4SqaNAlJloT1&#10;9EuZaY/gyja1wyrNz4xZJSzYFtlkE3ExvVtSeU8AAPIXiRIAuRKcsDS4ak0ywdVnwoaOBOcp8X6G&#10;f2LX4Oo4Hn8vC+94/2PM5Pwkjb2ijH+lDW0fHVIDFCVzIRvsCbK3nT8jnWE3MT3XzLmDk8PGZY71&#10;rzKlanuwxOn5MtpWEzLPZU99TnbTEXzOjcU8juds1WEeR0ZW3zHn8ZLcDvNzNFHtsHOK1A7/Mbe1&#10;b8zJZM3Pq014KfNYdfLbpLI1LAkAkBkkSgDkSjA5oJMs+ucQScY/x4gKDrPx+BMa3hLBI2yp4k1i&#10;6k+geMf7lxgOdpVviGDPlFSTRqnyX9xlMuED5J2wJIRxnC0d69atu89WEzLH/d0U/ovynaNMWmqO&#10;maQX8HZTL6YXh/RgediWDnP8YcHhOmHMcffbqud5fc623iCahLHVSMzzipns2Ty2Bg8B0qSHtrPd&#10;jNd2MYkuc3xavTrSSV6YxxOzYpj52V4iLi69vWnTpiSoASCPkSgBkCthy82eaMtkdGnf4De58RIe&#10;/gSKDjc5xZZKf3684TP+8+nxF9jSk+n5SfzfVPsTMpmmc7sUy4S0QFTBC+mYpIXtlZCUTbrEHGvO&#10;dfGkSZNusZsx9MLbJkmG2V0Os13veJ33w5zbv1qNzvExXhMFdjuG2b+nCe1Z0cPd41hlznG1rTeY&#10;eZzPm58x3m5GEUys+Hv0pUzbzzyGsXbTEzNMSYU85x7mNYnp3ZKMPk/zs56wm5GFvG7ee+I5f6LL&#10;vl5Xmv2f6e1mV1Ym9gUAZEYTWwLIjeNNeB9CJ5gY6VYb3VQT/mUzLzQxxq2mTRML17lVR9g5dY6A&#10;N92qQ7+N1J4iyb5pm2XCv0zvOBOnudV6NKni/7CuP8NLeJxq4i63GkpXv/ESMnoOL8GgFyfB5YYb&#10;6g4To9yqYwcTqXzjGKW9lf84bYuoq2VoOzrDm8wH/W7mg75/fodQDz300LmrV6+unddlyJAhF3Ts&#10;2PE7uxnXvffee90vv/ziTMioK+yceuqppzs3oJR9MWzYsLRXpdELbvNeWmA3Y5iL3MfMxW7kITTK&#10;XPC+bn4HgsNdFpt9H5vyW7urs9ne0ZTBC+Lnhw8fHjo8wyYG3jQRnNB5vjnvR6b80d2UPuaYehOH&#10;mmOuMs/lErtZyyYB9O+Nwxw3wRyX9O+N+V2v0dI+t6dMOcncL7Q3nTlWe3Hoz659vuvWrevs9W4x&#10;j0F7htzj3FDnee3NE5ao0qSCOf4MU609nz4O8/O3spsxgs9RmePfN3F1vESYfV/82RxzqLlvez3e&#10;nL/2b0vwMQdv92hCxJxnst1Mm3lf8Lkc+fK5ECh5/IMM5FapJ0pU8GfrxfshJsIuivRiXRMKweP1&#10;g2ui5W2/MBE2qaDuS3Q/HXLzqFuNod9e6jeCmRT8WcmSOEFR29ufZNIeNf5hSIno+XVIkJ43SgJH&#10;h1F9bsJLSkVNygQTW6k8RiAuc9FbL7mhdMWWqD1KPDahMSHsfImYC+2kSRl70X2Nqfp7iiSjPUlu&#10;NeeulyRRwSSCOTalRElAMGnT2URXc/6Y5E7wZwSTDkHm+NpeGea4sNVjVpnXamSi18o8Xu1FopNV&#10;B8U8ZnN+TcR2MxHTxvoY/ImQqIkSZY7VxE7Uvwv6ep0bbA8SJTBIlAB5gqE3AHLtf0z4L4z1wlp7&#10;megF/VUm9AJdQxMqepw/SaK0J0miZIcKm4dDe4Uku19w1RxPJucn8QR/VjYmI9QkhP9DfryJbOPR&#10;tteLDU1WhV2MeDRJcrsJ/1Al7fUTxf629KT6GIFQ5qK03lAMc7EaediNn7nPQnPBrKu8XKXnsLvj&#10;0mNM/NHcJ2nPFX0869atG2iO14uk2vlQ4jHHaa+JA825Q5MkWdDDtOUwE8fb2NtEMEmiCaGULvDM&#10;OXb2wu7yS5okUdpTR3+23fSLecxmW//9SiURlZS2v/nZfzSR7P3wvH29cjLhLgAgGhIlAHJN5wg5&#10;3ETtKgaWXtD/1YT2ktAIJki0h8JRJnR4TDJh83BE+ZCqiZTg41KZnp9EBX+WPn+dTySTgkmIePO6&#10;JKNDhPSic5kJbX8vmaWJLU1ofW/Cf0Gor5VOghmFdt/3i5esAlKiE4CaC1RNKtSGuWiOmYgzVXpx&#10;bEKHglxgzjchcP43dJ/2WNFjUrkwtomYkea+25tzaDLmMXtOJ8whuoT5rabe3xy3i4lkydslgfsv&#10;cXcnpuc3oc8raTJI2eMuMI8nylAmXWpZn0dC+nhNHBg1oaU/2xyvCYuYeUMSMcfqa6XDlmJ6i5h9&#10;y/Q8Xphd/qR+Peb+95rw3g/+10wnE3ZeL03mmGOc18t3u3d+AECeoIsfkFsMvamjvRB0Mte/mPD3&#10;RAijE59G6Uni0XPrxbtf1DlAdPLXO92qIxvzk3iCw28Szb0SFKW9/XOuaBsOcquRBM8flV5YaCIs&#10;SlsH56xh2A2QJ+yQIO1Fo0v++ocy/mBC53+ZoYkCZ0+IeMNY7DAmvW1He27PHLP9TNQESRjzM3Vy&#10;2cEmtjTRR/f5zDE/89/r1q17XBNTdh+Qawy9AfIEiRIgt/LlD6L2BPB3d9bHEqWnRiJ6gavPzxP1&#10;nJrU0J4P+qHW/5g0KaIX29oLImqCxE+Hi+jQE7XCRNQLcG9eFI9+A53K3CGpCJvXo7uJeCvz+CVr&#10;72CyKNU5UJR2Vz/WRJRvi5Umei41EeXxq2DCbi8TaU/gCSB/pDLfB1DCSJQAeYJECZBb/EFEULDn&#10;RqYmjtUkh3+OhmQT2SaiSZfdTOiKNjuZaGXCo93H55jQITOpnD/YmyTVHi8A8hiJEiASPhcCeYI5&#10;SgAgv9xnQnuSeHSeFq8nTEMcZEsVZSLbRLSHiM4toEN7tCeLJjS80KSO9mRJ9fzBiSivtCUAAADQ&#10;qEiUAEB+0SREcF4S/9CfdPmHGoWtApRLOg+Mf8iN9iZhyA0AAABygkQJgFzSIRw65EIjUyu8+M+p&#10;oduFRntkaLLAo0kETSakS9vBP0Fu2PKZuaKv+zVu1aG9aaJOYAsAAABkHIkSALl0hAmdl0IjnRVV&#10;PJoM0bk9vjChE5Z659TQ7VkmNNFQSEkTTRb4h+DoyjvpJpN01QePrkITZQWaxqCvh66S4U/iXGSi&#10;IcOCAAAAgAYhUQIglw61ZUNo8kBXitFEi3/JSj+dMFATDe+YyFTPlWzTZIEmDfxeM5HO4/evUpNP&#10;w25uN+GfzFF70WRrRSEAOVRTU7NMJ3D1wuzSpC0AAABQj85uXmPDm+W8VGgPD++5a+jSsKnSpMEy&#10;E/7zJAs9vlCSJUrnJ/E/fu0dk0rPGD1W29YLHYaTD4LPS1+XQurxAwBAppXy50IAAGqVyh9EXbVF&#10;L9B1QtGrTOgQGe95e5FqokQvqsPOoxfguhSu/jwtgxfkGukkZXJFn6fOWeJPdmgbFjJ9H/ifj0Yh&#10;Ja8AAMgGEiUAABil8gdR5w/xnme80IvlVATPmainSFjPE/8qMAAAALlGogTIE01sCSA39A+i94dw&#10;gomRbrXoaFIj2WStOj/FILcaifYm8c9JcpQJ7XkRjw710XlKPO+Z6OtWARSF0bKTNJXOdktknSyQ&#10;y+UDuxVdlPOMlv3MMS3tlh6z0hzzst0C4MfvS1Sl8rkQyHskSoDcKpU/iDoMZg+3GsOfPEklUaLn&#10;0xVtPDopYDe3mpD2KvGvsKKJFlZYAYrFaLnBfLI5127pd7JjzcXYeXYruijnGS3TzTF72i09ZoY5&#10;pv4cQMELxKbyrlwq/7FbQGFJNxkZ9fcFJEqAPMGqNwAaw3QTY0IiXcGkyyRbJhPscbK/LQEgWy4z&#10;F4VP1MY62dXuBwrRH2Lez7oNAEWIRAmAQrSvLT0zbJnMbFt6mEAUAAAAQAwSJQAKUfAb2SW2TGau&#10;LT26Gg8ApK6J+fdEhw94odsAwvH7AqDAkCgBUIj884yoYE+ReCpt6RloSwBIzWVyijPHghe6DSAc&#10;vy8ACgyJEgCFpiHDZZi4FQAAAEBCJEoAFJpNbJkpzFMCAAAAoBbLAwO5VerLwNXYUkVdHji4NPBy&#10;E5u61Uj8P1PtZUJX5QFQ6Bp3eeD4y6ReIVvVrm6zzuxtIr2duqox92waZ36GKEsH+8+tRstkW3Nd&#10;Lofbmv7slWb7ZbuVmP9+KpX7eoLnCD425W+3qEvLJhJ7vtjHHGyrVH5e8PWN8tpEWQraa6N0X5uw&#10;Nk1VOu1S97iPNO/n4U5d1cgk8zwft1ux/OeNuqxwMb2H0sPywECeIFEC5BaJkjrpJkqi3s9DogQo&#10;Vo2bKIl/jF7suUunpqaJHGHOW//CUC/W1spZpjbMHLOVuzPGVPPzppmfe5OzGLFHJ83U+SCC9ILe&#10;/XeznzlfH1O20N2hapykzlQpl5uTJgr8P1tdZs6uEj3+Guecf3cee1R6YStygTnXYFMGH/sqc84X&#10;ai/e/a9DsveDvm5uIiDsvMo9t8jM0Mc72vwtaSJ72q2619N9/teHnNc9X7mcX69tEz1HTU6E3SeR&#10;5O8h77mNMc+tfiIg+NpG4W/vqL+bhf4eajgSJUCeYOgNAABAvtKL97XOKiHn1rtArDPI3Hajuahc&#10;abeT0ctPPZ9e1IclBOpobxg9tlo+MReXJ9i90Y2W/3XuG+/x6z597KNlot2TmJ6vibxmQns1hD32&#10;Fs5tenFbI/fbfYnpRbj+fL1P/PMq99xeW7sJp8S0zdznH3Ze93xu29adS++T6DmG3SeR0XJ2wtfA&#10;5T23983x/2v35YdCeA8BKDr0KAFyix4ldfK9R0m5iStMbO5sxdeuW7duvZ566qnX7TaARnL+O+f3&#10;nbp4au0wl0HtB829frfrZ9nNyKKcJ9ExD3/xcMfrZl83wLkhBRduf+FrR3c7+v/spoyZPWabh754&#10;qK7bf4o6b9L526cPePp5u1nrkBcPOXDB6gW/sZspGdVr1IzTtjntc7sZo8/kPvo3rdbObXde8P73&#10;79cNt0jit5v/dv7te97+lt2s5/g3jt87lfMFxXs/pNsewdcreJ5Unn+75u1WvDzk5SmpvObefUx1&#10;Rp8+fe519wZo8sBNCKQm2HMiVz1KtPdMao//bnOO+CvqpNseHnqUACWDRAmQWyRK6qSbKFGp/FuW&#10;bqJkWxNz3GpyU6ZMka5du9otAI3hho9vkAc+f8BuiRzX/Tg5b7vUr2minCfqzzr29WPlw6Uf2i2R&#10;v/f7u+y/5f52K76Z386Uc2aeIz/8+oPd4zIX+7LdptvJ5hu6OdsvV33pxPSq6fWO3bHNjvLgPg/a&#10;rTreY9p4vY2lf7v+zvm6t+wu/X7Tzx7h/vzPV34uD37+oHzz32/sXpHNN9hcXjrwJbsVq89kHcUT&#10;Tn/WDm12kK6buP8ufrnaPOZv6v/T+9jvHpNerXrZrToPff6QjPl4jN1y6Tm99tC6mr10dtxzR3kd&#10;vXMObD+wtj30+b9d9ba8VfVWTDsHX8vga+2n7abPv90G7WTN2jXO4/O3q9KfO3XxVLsV7T4XbHeB&#10;HNfz+G/XVVdfXC9ZEkxOuENK7jHlVHOxXzcPh9uD5UhTi/0bHDYULGrCIyjdREmsVSbeMke4c/y4&#10;c//U/9xQIzubc9cfPqQ9a7TnSSw9p/Ymekea2h5Z62T3BOcmUQKUCBIlQG6RKKmTq0RJWxNL3WpS&#10;+vgS9ihp1arV+BUrVsj0t9+Vzl272b1I1c//XSNrVq2QZs03lI1btrZ7kY5Sasu/vXWp3PXR7XZL&#10;5JQd/iT/u4d2BEtNvPOs+P4bMRek0rJtO7nqncsj/ayhTw6WWd+8Y7dE7h70gAzpcrDdim/fR/eQ&#10;z5Z/ardEtm7dUy7f6xrZq/3edk99wcfdd/PdZMphOu1ELD2uhznfiF7/Y/fEV/nDEjn6mSNjHsvY&#10;AbeG3nfLO+rPq71Js03klO3/JMPN8RUbb2n3itOWb309Q85558/ywy+r7V6Ro3sfJ9ftHXstO+e7&#10;2XLkPw+R1b7jBnT4nYzZ56aYc/rp477g9bPltUWv2D3hr1HfB/s4x3omHvJUwjbWY29+/wZ5eO4D&#10;9V7L4GutvOd/Tt8L7J46Rz97ZMzj86Ryn73b7yO37XarVif06dOn7jOEDstpInUZLTe5cGxoAsET&#10;TCSEzXGTm0SJJnjGSrn5vFR/Lhd9nprM8Q+hqd+rROck0eE2scdNlTI5Oe5cLzokq9qcy//ZhEQJ&#10;UDJIlAC5RaKkTtRESRsT37vVWg1JlGT038GKioqayspKmTV7rnTfehu7F6las2q5LKtaIhu1aC2b&#10;tgu/EEI0pdSWl7x6ntz27li7JXL6rufKlfveYLeii3eerxfOl7W//iJbdOohl73510g/a9BD/WXm&#10;khl2S+TBQ5+QQ7aOXdgjaNysm+SiV86xW+bCef0W8uxRr8n2m+v8k/E9/dlkOfapI+yWSL8t95Sp&#10;xzR8rurg44n3XFtdG/vP6X5dBsnNg++WLTepP62E15b/XDpNLnm97roz7DGf8M8R8uS8SXZLpGfb&#10;3jLzpE/sVnzJ3g+vL3xZhk6s6xGSSntpW7dYv6Xs06lumpDga62P866DHoz7us3+5gPZe8LOdsuV&#10;zn3mHO50dgwmSvwTy66SMtk20uSvwQlpa2R/ie190tiJksTJDBUtwRM75EYTR5c7PUUTS/f5po9E&#10;CZAnmMwVQKGJ2vsjTOwHJ3dpYQDIK68s0Lxxnb/2vzxpkiSbtmwRm+j49Pvw1Y2Dnhj2QmiSxO/g&#10;HofamsufaPC89FVsrxhNJGTCqp+jzn1bnya7/EmSMH/dK/HrprdpEsxv8vAXUr5PPW7vCX+yY3QK&#10;K+QEJy/dw5a5cZkMTvrYywPDg/zP3eOubuN3rC0BIBSJEgCF6D1beoIJkHiCny7ftSUA5IUlq/8j&#10;L39VN0+FOqRn4h4o2aKPRXtOzPsuNjHyw891Q2AaastN2ttauIc/vl9W/6zTSLi0x0W2kkb/WbXI&#10;1hpP77ax87p8vvQzW4sveJ+XltSbM+YPtnQFEwmJfWRLT/53jUyWSHFXa6r7++/2Jok/BAkADIbe&#10;ALnF0Js6qaxec4eJUW7VcZSJKMsC6oDv69yq42oTF7vVzCiFoTczF0+XB2ffZ7eyQ7vk69wa6zVb&#10;35lbA+krhra8Yt/rpc0GOp1QYsUw9KYhw2fSva/e790lbzs9RTQJEtarwy/eeYNDb1b8JWy6CZe/&#10;Lfs/sFNMLxX//Rrymia7ryaCet/ewW65Dus13Hm/JesJEyadYVaZuI+dVLZu6E1w+IxOypoKXRbX&#10;ExzG0thDb3Qh6yhGO8sH165CFXO/hgyfYegNULJIlAC5RaKkTiqJkhEmHnWrDh28rvuS0WUhd3Gr&#10;jiEm6i2d2RClkCj5avkXTrIkm5jMNXOKoS1/v/URslEzd1WTRIohUdKQ55BKokSTBNfPuFImz5sY&#10;02MjikwnSg6auG9MG/nvl04iwROlLY94bHC9Hjw6tGX/LoNl384HSJ/f7BC5B0veJEouc1ZvSTI+&#10;J6LCSZTEJodiEyX1E0fB1XziIVEClCwSJUBukSipk0qiJGxCV11z8iu3GqqLiS/dqkPnJ+luoiFz&#10;ntTDZK6ZwWSumcNkriRKgnQ4i07OmmqCxFNMiRKd0PWYpw5P2Bbau6TXZr2lb8XucvT2I+P2Nsmj&#10;REn8hk8ViRISJUCJYo4SAIVIkxt1SyC4dBhNIjpcx0+H6mQ0SQIA+U6TKac/f2JoYkATIJpMuKj/&#10;5c4Fu8bcPy1yymKlE7I+dOjkhBOkevPGXDN9tDNU5+yppzj7CoYmO9KNJs6ywgBQckiUAChU19jS&#10;o8v+afJDe4746bbuH+hs1Un9a2YAKHAXvVy3zK/SBIEmRjQhor1EtMfFhf3/1+nVoJHOXB2FRpMl&#10;utywJomiPN8JH90th08aXDjJEu0Rkm5cJqfYswBASSFRAqAxaLddnUg1GH7dTIQdE0x8eGabCPYi&#10;0WSJDq/RuUh00LmWuq37/S40kWiYDoACFFxB5b0lM20tNZWrF9uaa5NmmZnuIde0N4n/4l6TJNqb&#10;QhMjpZAQSUSfvyaJNGH0xvHvyzW/u1GO3+FkZ5WdMDr57LhZN9stAECxIVECoDHsYUJXmwmGn84x&#10;EnZMhYl4dMWacW41hk7Yqj1I/BO3evT4MW4VQDHZskXsxf6Kn1fYWmr+/d0ntubS+SkaS8+2sXMb&#10;+VeDaShd2cbv8F4jnN4U+axnoO2DSxVng07eOqrv2XLToLucniaaPNHESXB4zgOz77G1PFMTWC53&#10;tGRnPeVCERw+tM63Og4AxEGiBEChO83EqSZ0ctZE9HY9To8HUISCk2BqkmH2Nx/YrWi0x0UwObFz&#10;xa62ln3tW8QuV/vOkrdsLfM2braJreWvLTaOnYB4VmVssqcxaG8TTZxo7xs/necl1fdXo6g/r8hv&#10;bVmaamSJrbmayO62BgBxkSgB0BgWmdBVbdKJ1SaSucuErmBzlAkdjuO/v27rMsCbmtDjABSx/brE&#10;Lp71+L8fsbVogsMpdOhFYw5L0R4e/p4LejGuq9Tk0qqfdbXZ3NitvXZIrKOTquZqbhB9bYJDcf5v&#10;5QJbyyM1Eswm1S2FVJqC2cZBcoWU9lgzAEmRKAHQGHQyVb16SSd0LpIodAUb/Tk6HMd/f91+3gSA&#10;EvC7zrHzNuvysLoEbBR6nH85WXXc9ifZWno2Xj/1Xhs6JMbvmjcvS5oc0J4NV7852m6FC87h8tS8&#10;x2wtvuum/81ZJSdXwpITZ71wsq3Fp/OxJBsak05vkFbrt7I1V8eWnW0trzxrS5cujTtaTrBbqamf&#10;UEhvTelculxelppAL5tqudvW4rtcDjdt90e7BaDEkCgBAABFQ4dI6DK3fkMn7u9c8MejSQi9/Zin&#10;Yofu6AW6nq8hghf5UebYGLlD7EIj+vh0lRW9+A/S5M4J/xwhe0/YOel8Jof0jH1+et4jHhscmjDQ&#10;XiyDHurvLImba8FklfYqSfa4j33qiNAlkP20t5EeGzWRpu019/s5dsudDFfnM8k7l8sHUhNYQr+J&#10;3CijJfqENHrsaPlE1knsuLOmgYRDk4KZ7+NeW3oGyWXyQuj8LZpUGi3TTRvqutjFMZMzgJSRKAEA&#10;AEXluv1vqTfxpl7wb3VjS+cC+5JXz6sNvVDud++2zu3+C2u9/7X73WS30hecnPW2WWNDL/D1IlxD&#10;6cW3LlXrp0kQvfjvfXsH5zFr6PPRJNCT82KviePRIUTB82rSQZMs2gb+82ovkplLZjjHBNuysYUl&#10;v8Ied6trm8Q87ij0WG1DTTYlGuKkr432ZPG/R4I9f/JKuZxv/u/PFLWQJjJZRsv/Jhx2or0oRstE&#10;c+xLoUmQpvKurXkGOYmFMPk0iezlcpPUSPCNMcg8x/fN4/zExHQnLjNHNZH7TMS+4QCUHBIlAACg&#10;qGiiQSfeDPbm0ItcvcDW4TVe6IVysOeBJhT0/plYEebo7U6ImeNEf9ZBjw5wLsy9ZI0mbzQB8n5l&#10;3TWoLlV7WK/gyubuBbs+5uDj1mRG2PFBo/qeVa9dlCZiws6rc77oii+5dt/QR5M+bj9t8+B8NYlo&#10;skmTLMFk2tlTT3GSMPr66HvHo+19/p6X2K08dKn8x1zyaxeiYLLkcqmWT2xviht8oUmClU4viib1&#10;ltSv45432FvlvsD5JjrnEvmDe0CeKJejzGOv3+1KE0KaGAkmR9zVg+pedAAlhUQJAAAoOprk0KVd&#10;tQdF1B4Repwe/+KxMzKSJPFctNdltubSRIRemHvJGv8FuN/9v58Y6fFrbwtN7AzteaTd4wouras0&#10;gTB5+Aty/A6J5/nQ4zRB8sSwF6TF+i3t3tzxHneUZJAeo69hMLES7N0TRl8bfzJtwkd3hyZhtL21&#10;zGvu3ByH2wt+P31DaW+Kc32hSYKoXYd0if3Y7GLs+fRFym03pDCa5CmXwfUSPWH0mHLTJvUTK/+2&#10;JYAiV2ZLALmxg4mhblU+MvFPt4pCtckmm1y2evVqOXnUn6RN283sXqTq159/kv+uWS3N1t9ANtg4&#10;/z5vF5JSb8t9Ox8gf979Itlmsz6yZYutnIv+32zYzlmGV0OTCQd2/70cu/1JMmHoY87x8RIDP6xY&#10;KuvWVcsmrdrI58s/kzW//FB7nr5b9nMizHbtdnSOeXPR6/JL9c92b32H9homWwcu5vXxDN/2aNnK&#10;3L9l81bScv1WMY/7r3v9TS7Z+0rp1KqLfLZ0njz1ad0Erf077OPcP0if36BuB8vgboc4SwQ3Nf95&#10;z2O/roPlpJ1Ok7sOfrD2+Xz9Q6UsXP5V7TH6s/X+Qa8veLn2GI2jt48/f6i/LT+oek+alzVPej99&#10;3L/veYTzuHXZ4OblzWtfy13b7yFDew6Tq/YdK6fscoZz7KsLXpR3l9QtADNi22Nj2lfbRu/7S/Uv&#10;8tXyL+zexDQJM37oROc1DXrv63dinsfvugxyXpdEGnqfLTaqkD02213ab9T+o3HjxtX/DPGGfCX7&#10;yROyzvzXRLY1e9Z3b0hAEytNZJIpT5bL5FW7t84b8rXsLe+Z2s7muN+4O0O9bY590antI9rwOrOx&#10;Jm00ZprbZpoy1t6yv/m/d8x/zDHRlnwaILuZx/uTqSW+32uyytz2hPk5z5itSvP4fzb3qzJ1vZ++&#10;WR43cZ5cLrc6x+4jB5hj6pZeaioPyesyz25lA58LgTzRxJYAcuN4E+PdqkwwMdKtolBVVFTUVFZW&#10;yqzZc6X71sm/vUS4NauWy7KqJbJRi9ayabst7V6kg7bMnK8Xzpe1v/4iW3TqIeXrNbN7o9NhM09/&#10;OllmVc6UylWLnX26Ko72fNDeDgM679+gXgo6x4Z/hZrbDrzPGfqTjxrallHosBntEeKZ+6dFcdtX&#10;X5vXFrwkn37/b2c4zw8/161Mr4mhrdv0kj22+m3eTd7q/X4bE/r06ZP8M4TOQbJOdjc1XQLJvwyS&#10;viG1t8RbTk+UqHR+kiZOksLffUcTIHq+f5lzpb60UD65TO4y/6/rflUmHZyeKdnD50IgT5AoAXKL&#10;P4hFhkRJZnBxnzm0ZeY0xsV9Q+i8J/6JXRMlBnKtMdpS5xXxJsjVZJQOxSo2KSdKkJrRsshcLbm/&#10;RDoM53KnV0428bkQyBPMUQIAAJBn9ALfu8iPQpe49SdJdCLTvJ9DIwVhKwUloss9+9vv0J7DbA0l&#10;K9VVeHSFIC9J4qob1wag6JEoAQAAyDO6Ao4ufasrsIybdVPcRIHu19VZjnlKFzipo3OuFJPH//2I&#10;00PEW8Y3XhJJE0Z6jC737NHJcI/eni/mIX9weojoqjw6ZCjeMsmjZT/nGF0hqM4qKa/t6QGgBDD0&#10;BsgtulgWGYbeZAbDRTKHtsycxhx68/Rnk+XYp46wW3V0hRvPf1YtCk0Y6ISjumJOPku1LTUZpKvQ&#10;+GkCpHfbPnZLZO73c2KWNvbo6j2j+p5tt4oLQ29SoEsX66o8sVZJjcyxdb0y0jdU/Vmva+QcuVxu&#10;slvZxOdCIE/QowQAAKBA6FK1XhRqkiRTNCnib49SS5IgI1qILo3sRW6TJADyCIkSAACAPBNvieJ4&#10;dD4STQoUa5Jkk2apLW2tPW8ePPQJkiTwq59JS6RGZkgTOYIkCVCaGHoD5BZdLIsMQ28yg+EimUNb&#10;Zk4uVr3RITjzvpsrq39ZJe8t0VVX61S0aC8Vm7R3Jm7dp9N+dm9hSKcttQeNzt3y7pK35YdfVsun&#10;pl38dBnfLTbeUgZ1OyjvlvHNFobepEjnJVknuzpLJDeRTSR2WWO9Mppr9mmDPiu5WdqYz4VAniBR&#10;AuQWfxCLDImSzODiPnNoy8zJRaKkWNGWmUGipOjwuRDIEwy9AQAAAAAAsEiUAAAAAAAAWCRKAAAA&#10;AAAALBIlAAAAAAAAFokSAAAAAAAAi0QJAAAAAACAxfLAQG6xDFzhKDdxhYnNna04Ntxww+N//PFH&#10;ef1f06VDx052L1Kly4b+/N81sl6z9aVZ8w3tXqSDtsyc//6wStatq5YNN24pTZryXVND0JaZ4f1+&#10;GywPXBz4XAjkCRIlQG7xB7FwbGtijltNbvLkydKjRw+7BQBAVpEoKQ58LgTyBIkSILf4g1hYBplI&#10;2KOkVatW41esWCHT335XOnftZvciVfoN6ZpVK5weEBu3bG33Ih20Zeas+P4bWVddLS3btpOyMu1k&#10;hnTRlpnh/X4bJEqKA58LgTxBogTILf4gFpmKioqayspKmTV7rnTfehu7F6las2q5LKtaIhu1aC2b&#10;ttvS7kU6aMvM+XrhfGeowxadekj5es3sXqSDtswM7/fbIFFSHPhcCOQJBoUCAAAAAABYJEoAAAAA&#10;AAAsEiUAAAAAAAAWiRIAAAAAAACLRAkAAAAAAIBFogQAAAAAAMAiUQIAAAAAAGCRKAEAAAAAALBI&#10;lAAAAAAAAFgkSgAAAAAAACwSJQAAAAAAABaJEgAAAAAAAItECQAAAAAAgEWiBAAAAAAAwCJRAgAA&#10;AAAAYJEoAVCM+vtie90BAAAAAFGQKAFQDNqYOMXELBM1Jt70xUd230QTI0wAAAAAQFwkSgAUugNN&#10;fG7iThO76I44hpt41MRUE110BwAAAAAEkSgBUMi0h8hzJlo7W3XeMzHNRtBAE3o7Q3IAAAAA1EOi&#10;BECh0vlHtIeI39Umuproa2KQjSYmjjKx3IRHEyv3ulUAAAAAqEOiBEChmmBLz4UmLjbxlbMVS+cn&#10;GWDCnyzRYTrMWQIAAAAgBokSAIVIh81ozxHPlybGuNW4Zpu41q3WGmpLAAAAAHCQKAFQiPrZ0qNz&#10;jkTxli09iSZ/BQAAAFCCSJQAKEQtbelZZstU+XulAAAAAACJEgBFQSdvTUfYqjgAAAAAShiJEgCF&#10;KGwIja6Ck0x7W3retyUAAAAAOEiUAChE003oBK5+T5tIliw53pae+2wJAAAAAA4SJQAK1Zm29LQ2&#10;8aaJO0x00R0BB5oY6FYdupxw2FLCAAAAAP6fvfsAj6Ls2gB8Qggl9N47hBo6CAIiAgICgoAICNJE&#10;imAH+6f+2FFRQWnSpDelCogICkqV3nsNvRN6kn+eMzPJZknPbrJZntvrvWZ2dpPsTjaSOTnlAcZA&#10;CRGlVL8Zq6O5G0lfYyHbBAETjBEGZJpMNnfVCGPFNk6YiIiIiIgeQAyUEFFKNt1YlY3lXIYDCJhs&#10;MdYGYyHTBBkn8Kmx+pm7REREREREkTFQQkQp3QljjTZ3o4RGrzZkknxj7hIREREREd2PgRIiSslQ&#10;WrPOWF/oLZGNxkI5zgy9dT9kmew3FvqVEBERERER3cfH2hJR8sAUlvHmrkwwVndzl+IAQZIVxrJL&#10;ahAkaWqsC3pLJIex2hlroLFK4IATBFRQuhNXqY012Fh59VY0/P39u924cUNW/r1aChcpah2l+Lp3&#10;947cvhksfmnSSpp0/tZRSgieS9e5ef2qhIaGiH/GLOKTin9rSgyeS9ewf74NEwIDA/k7RMrH3wuJ&#10;PAQDJUTJi/8gJgyCIMgksQMgl4xVylh2kMRZb2N9Ziw7qGKLT7CkgrG2m7uxmzNnjgQEBFi3iIiI&#10;3IqBEu/A3wuJPAQDJUTJi/8gJswgY9nlNoBRv7FNscHIYJTkOPYsiS3A4gwZKzFmlGTNmnX85cuX&#10;ZfWa9VKsREnrKMUX/kIafPWyZkBkzOIc36L44Ll0ncvnT0toSIhkyZlHfH2RZEYJxXPpGvbPt4GB&#10;Eu/A3wuJPAQDJUTJi/8gJswBYzmW02D/kLkbIwRLnCfkxLcEJ0b58+cPCwoKkg1bd0qp0uWsoxRf&#10;wVcvycUzJyVD5mySPU8B6yglBM+l65w6sk9LHfIVDZDUfmmso5QQPJeuYf98Gxgo8Q78vZDIQ7Ao&#10;lIhSGgQ7nHuOxCVIAnjcUnM3XGFrS0RERERExEAJEaU4+a1tQv1pbW2PWVsiIiIiIiIGSojogRfX&#10;bBQiIiIiInoAMFBCRCnNbmvrCKOC46qqtbUdsbZEREREREQMlBBRioMJNc4NWTH+Ny4wVvhxczec&#10;c88SIiIiIiJ6gDFQQkQp0Whra+trrA7mbowGG8txPioCLlvNXSIiIiIiIgZKiChlGmusS+ZuuGnG&#10;ii6zBJkkPxoLARVHGMNHREREREQUjoESIkqJUH7T2dyNZKSxDhgLQZFB1ppurPPGcg6SvGms1eYu&#10;ERERERGRiYESIkqpfjNWc2M5Z5aUMBaCIl9Y6xljOetjrC/NXSIiIiIioggMlBBRSoZgSXVjjdBb&#10;sUPj1srGGqW3iIiIiIiInDBQQkQp3SFj9TNWTmN1NNanxkJAxF4IoiCDBJkmTY3F5q1ERERERBQt&#10;BkqIyFugbwn6kbxrLARE7IUgCjJIEFAhIiIiIiKKEQMlREREREREREQWBkqIiIiIiIiIiCwMlBAR&#10;ERERERERWRgoISIiIiIiIiKyMFBCRERERERERGRhoISIiIiIiIiIyMJACRERERERERGRhYESIiIi&#10;IiIiIiILAyVERERERERERBYGSoiIiIiIiIiILAyUEBERERERERFZGCghIiIiIiIiIrIwUEJERERE&#10;REREZGGghIiIiIiIiIjIwkAJEREREREREZGFgRIiIiIiIiIiIgsDJUREREREREREFgZKiIiIiIiI&#10;iIgsDJQQEREREREREVkYKCEiIiIiIiIisvhYWyJKHt2MNd7clQnG6m7ukgdKbazBxsqrt6Lh7+/f&#10;7caNG7Ly79VSuEhR6yjF1727d+T2zWDxS5NW0qTzt45SQvBcus7N61clNDRE/DNmEZ9U/FtTYvBc&#10;uob9822YEBgYyN8hUj7+XkjkIRgoIUpe/Acx5ahgrO3mbuzmzJkjAQEB1i0iIiK3YqDEO/D3QiIP&#10;wUAJUfLiP4gpS1NjxZhRkjVr1vGXL1+W1WvWS7ESJa2jFF/4C2nw1cuaAZExSzbrKCUEz6XrXD5/&#10;WkJDQiRLzjzi64skM0oonkvXsH++DQyUeAf+XkjkIRgoIUpe/AfRy+TPnz8sKChINmzdKaVKl7OO&#10;UnwFX70kF8+clAyZs0n2PAWso5QQPJeuc+rIPi11yFc0QFL7pbGOUkLwXLqG/fNtYKDEO/D3QiIP&#10;waJQIiIiIiIiIiILAyVERERERERERBYGSoiIiIiIiIiILAyUEBERERERERFZGCghIiIiIiIiIrIw&#10;UEJEREREREREZGGghIiIiIiIiIjIwkAJEREREREREZGFgRIiIiIiIiIiIgsDJUREREREREREFgZK&#10;iIiIiIiIiIgsDJQQEREREREREVkYKCEiIiIiIiIisjBQQkRERERERERkYaCEiIiIiIiIiMjCQAkR&#10;ebvixqrrsCoZi4iIiIiIKEoMlBCRN+pgrOnGumisg8Za5bC2GCvMWAyYEBERERHRfRgoISJv8oSx&#10;DhhrmrGeMVY2Y0Unk7UlIiIiIiIKx0AJEXmDHMb60ViLjFUCB4iIiIiIiBKCgRIi8gZLjNXX3A13&#10;yVifGqujseo5rD7GGmGsa8YiIiIiIiKKhIESIkrpkElS3dwNh2BIdmO9ayz0KlntsEYZq5+xthqL&#10;iIiIiIgoEgZKiCglwxQbx0wSZJFUNhaCIURERERERPHGQAkRpWQTrK3tSWMxU4SIiIiIiBKMgRIi&#10;SqkwAtixcSv6jqC0hoiIiIiIKMEYKCGilKq1tbWx3IaIiIiIiBKNgRIiSokwDvgZc1dtNBZLboiI&#10;iIiIKNEYKCGilOgha2v73do6QqNXexXHASIiIiIiotgwUEJEKVEFa2vbbixkmaBvyQZjhRlrlcM6&#10;aKyLxsIoYQZNiIiIiIgoWgyUEFFK9Ji1tQUaa52xphmrOg5EIZuxMEoYQZPeOEBEREREROSMgRIi&#10;8gbvGMtxAk5sRhrrE3OXiIiIiIgoAgMlRJQSNbG2ztDU9U1j1XNYfYyF0cHOEFx5wtwlIiIiIiIy&#10;MVBCRN5gqbEqG6uGsb401mqHhbHB/YyFoMklYzn63toSEREREREpH2tLRMmjm7HGm7sywVjdzV2K&#10;BZq1OkKQJC7jgZFBssjcDYcACgIqsUltrMHGyqu3ouHv79/txo0bsvLv1VK4SFHrKMXXvbt35PbN&#10;YPFLk1bSpPO3jlJC8Fy6zs3rVyU0NET8M2YRn1T8W1Ni8Fy6hv3zbZgQGBjI3yFSPv5eSOQhGCgh&#10;Sl78BzFhnAMl8fl/GabiODZ8RakOslBig0k7mK4TJ3PmzJGAgADrFhERkVsxUOId+HshkYdgoIQo&#10;efEfxIRxDpTkNNYFczdWg4z1hbmrULbT1NyNFR4XY0ZJ1qxZx1++fFlWr1kvxUqUtI5SfOEvpMFX&#10;L2sGRMYsGFhECcVz6TqXz5+W0JAQyZIzj/j6IsmMEorn0jXsn28DAyXegb8XEnkIBkqIkhf/QUyY&#10;i8ZyvOKLa/kMYDQwpt7Y4hMoiVX+/PnDgoKCZMPWnVKqdDnrKMVX8NVLcvHMScmQOZtkz1PAOkoJ&#10;wXPpOqeO7NNSh3xFAyS1XxrrKCUEz6Vr2D/fBgZKvAN/LyTyECwKJaKUaL21TYid1paIiIiIiOg+&#10;DJQQUUqkecYOylvbuHjY2hIREREREd2HgRIiSolWWFtbA2ubEIesLREREREREQMlRJQirbW2tmeM&#10;lcPcjdXT1tb2t7UlIiIiIiJioISIUqStxtpo7obraW1jUslYjqOBYZm1JSIiIiIiYqCEiFKsr62t&#10;DSN/65q7UULGyU/mbrgRxorrWGEiIiIiInoAMFBCRCnVdGM5Z5WsMhbG/zpDAGWJsRyzSS4Z6ytz&#10;l4iIiIiIyMRACRGlZM8bCwEPRyONFWYsBEawDhgLARTnkpvOxmIjVyIiIiIiioSBEiJKydCrBBNv&#10;nIMl0MRaJfRWBDy2o7F+01tEREREREQOGCghopQOwRJki6DfSGyWGguPRdkOERERERHRfRgoISJv&#10;gBKafsZC9kgfYyFogqAI1gzrGO5raiyW2xARERERUbQYKCEib4IgyChjIWiCoAhWB+sYAyRERERE&#10;RBQrBkqIiIiIiIiIiCwMlBARERERERERWRgoISIij7P17GZ5e8Pb8teJldYRIiIiIqKkwUAJERF5&#10;hHuh92TentnS+Ofa8sTshrLw2EJ5fnk3Gbrmc+sRRERERETux0AJERElqyu3LsuwdV9JxRHFpOvc&#10;p2VD0FrJni6HNCvUTEJC78lHf70t/RZ1l1v3blkfQURERETkPgyUEBFRvCFocezKkUSt7We2yKBl&#10;A6T08Hzy/oqBEnTthJTNVUG+aTJCNnbdIV/W/FJGPvaTZEiTUaZunyAtpzaQM8GnrWdAREREROQe&#10;PtaWiJJHN2ONN3dlgrG6m7uUUuXPnz8sKChINmzdKaVKl7OOehcEK7r++rSsPbHaOpJ4TUu2kOer&#10;viiNimOis0jw1Uty8cxJyZA5m5xJdUmemd1Sgyv5MxWUKW1+lSr5quvjKHaO5zJ7ngLWUUqIU0f2&#10;yb27dyRf0QBJ7ZfGOkoJwXPpGvbPt2FCYGAgf4dI+fh7IZGHYEYJERHF2b4LezSzA0GSLOmySuEs&#10;RRO1XqjWX9b32i3T2y0ID5I4Q5bJsufWSN3Cj2rWSYtpDWTOrunWvURERERErsWMEqLkxb8ceBlv&#10;zihB75DOc57SjJIa+WvJ5La/Sp4Mea17XSuqLAg0e31taV/5eetPentgnffk3XqDdZ+ix4wS12EW&#10;hOvwXLoGM0q8Dn8vJPIQzCghIqJYLdo3V1pPb6xBEpTJzO2wzG1BkuikTpVavm82Rr5sPEz3h/zz&#10;sTz7ixm4ISIiIiJyFQZKiIgoRuM2j9RpNMF3rkuPKn1kcptftcFqckG5zuz2i7X0BwGcSiOKydvL&#10;X2XAhIiIiIhcgoESIiKKFkbzotwFZS8oc8FEGmRzJLdHizaSVd03S6fAbvrcRmz4lgETIiIiInIJ&#10;BkqIiOg+CD70XtBFhq75XAMjo1pO0p4gngTNYH9sPl6bwTJgQkRERESuwmauRMmLTbu8jDc0c918&#10;aqMGGjDZBiU2GMeLDI6klJAGpIcuHZCv/v1EZu6crEGTdKnTSfOA1pLWN531iIRpU/aZaCfypARs&#10;5uo6bEDqOjyXrsFmrl6HvxcSeQgGSoiSF/9B9DIpNVCCwAL6fQxf/7VOtwE0a0XTVoznTWqJubh3&#10;DpgkFoJFK7pukIAcZawjKQsDJa7Di3vX4bl0DQZKvA5/LyTyEAyUECUv/oPoZVJaoOTKrcs6bnfE&#10;xu8k6NoJPZYjfU55rvLz0qf6y0k+2cbmiot7BEyQFZMYi/bP0wASgiTLuqzRBrIpDQMlrsOLe9fh&#10;uXQNBkq8Dn8vJPIQDJQQJS/+g+hlUkqgZN+FPfLTph80SHLr3i09hsyRXlVf1H4fKFtJTp5ycY9J&#10;P02n1JPtZ7Zo+c30dgs8opltfDBQ4jq8uHcdnkvXYKDE6/D3QiIPwWauREQPmJVH/pCaY8rK6P+G&#10;a5CkackWOm53Tc/tOv43uYMknsTu0YLMmj8OLZEv/vnIuoeIiIiIvBUDJUREDxCU1/Sc11H3nynf&#10;WSfGIEsiJTcrdTdM1xnbappmkgz552OZsXOydQ8REREReSMGSoiIHhBobNr116flws3zGhj5ofn4&#10;FNugNKnVLfyofNpwqO6/trSvluIQERERkXdijxKi5MVa1JQDjSkGGyvG7qb+/v7dbty4ISv/Xi2F&#10;ixS1jnqGD9e+Lz/vHi8FMxaSeS0XSbZ02a17PA96F9y+GSx+adJKmnT+1tHk9/Y/A2XGvml6Due0&#10;mC+50uey7vFcnnouU6Kb169KaGiI+GfMIj6p+LemxOC5dA3759vAHiXegb8XEnkIBkqIkhf/QUw5&#10;MCN3u7kbuzlz5khAQIB1K/ktPr5YBq0fJL4+vjKlwRQpn628dQ/FR0hYiDy38jnZdnGb1MhVQ8bU&#10;G6PnlIgomTFQ4h34eyGRh2CghCh58R/ElAWNPGLMKMmaNev4y5cvy+o166VYiZLW0eS15+JueXLO&#10;4xJ8N1g+r/+1dCnv+W8z/IU0+OplzYDImCWbddQznL1xVprMfES33QN7ycf1vrDu8UyefC5Tmsvn&#10;T0toSIhkyZlHfH1T1vQjT8Nz6Rr2z7eBgRLvwN8LiTwEAyVEyYv/IHoZTxsPjPG2DSbW0HHAGPv7&#10;Y3P77ebZMPLyj50L5OGi9SVXviLWUc+x+dRGaTalnk4N+r7ZGHmu0vPWPZ6H44FdhyNtXYfn0jU4&#10;Htjr8PdCIg/BolAiIi/20pJeGiQpm6uCDGk8zDrq+cZsHSE9/u4hXZZ21GCPp6mSr7p802SE7qO5&#10;KwInREREROQdGCghIvJSIzZ8K3N2TZcMaTLKlDa/6jYlwPP+8J93tR/I2tNrpNGk2nIm+LR1r+dA&#10;hs4L1frrNKFnf3lKpwkRERERUcrHQAkRkRdae2K1vL9ioO6PbjFJimfzjH4psXl7+au6oG/ZvlIi&#10;S0nZfW6HPDKuimbGeBqMDK5VsK4EXTshPed11KAJEREREaVsDJQQEXkZZF/0sC7aBzz0hjQPaG3d&#10;47nwXBEgQTZJ6lSpZcij30m/cv10jDECEXhN6LWy+thK6yM8A57ruFbTJE+GvLLyyB/y1b8fW/cQ&#10;ERERUUrFQAkRkZdBzwxkONQt/Kh8UP8z66jnQpCk5/yO4UGSsU9Ok07luuh9/n4ZZGGnFdK2XAft&#10;VdJ6emMtJ/Ik+TMVlFEtJ+lz/3z1R/LHoSXWPURERESUEjFQQkTkRVCmsmjfXO1HMrbVNL1492QI&#10;fiBIMm/PbH3O09stkFZl2ln3muzgCbJj7KDK0DWfW/d6hkeLNpJ36w3WfTy/Y1eO6D4RERERpTwM&#10;lBAReZERG7/TLcbVohzEkyFI0nZms/AgyZz2i6VR8abWvfcb3GCIfNl4mAZOPvrrbRm0bIBH9QR5&#10;tfZb0rRkC7ly67J0nfu0jg4mIiIiopSHgRIiIi+BPh4zd07WQEKvqi9aRz0TggkIkqDpLAI6S55d&#10;pb1IYoMpM8guQWBl9H/DNXvDk4Ilo6zGuRgXjEAOEREREaU8DJQQEXmJ8ZtHahZDk5ItPH7KzdTt&#10;E8KDJAs6rZDAPJWte2KH0hxkn+BjkY2C4JCnyJIuq0xsPUvSpU4nP2/9SV8nEREREaUsDJQQEXkB&#10;BEjGbx6l+wNqvq5bT4Xn+u3aL3T/myYjJCBHGd2PD2Sf/N9jQ3TfLjfyFAj64HXBwGUDZPuZLbpP&#10;RERERCkDAyVERF4AWRUovamSr3qcSliSk/1cEVBIzOjitmU7aFYJAhEYzetJOgV20z4x6MOCfiUo&#10;NSIiIiKilIGBEiIiL2BnVfSv4dnZJOgnYmeT9E9k5gt6sfSp/rLuj/SwrBJA41kEgw5dOiDPzG6p&#10;QRMiIiIi8nwMlBARpXB/HFqiY4HzZyp432hdT4OeIggcoIcKMkISq0eVPtoPZMmBhbLvwh7rqGfA&#10;80K/EmS9oB9Lg4k1JOjaCeteIiIiIvJUDJQQEaVwdjZF3+ova5aFJ/t2nZlNgkwQVzxXNE9FiQt4&#10;YlYJAkIrum3QPiwI5DSYUIM9S4iIiIg8HAMlREQpGDJJkFGCcbl2wMBTIesDQQJkWLjyudrlN5gw&#10;c+Hmed33JMj0WdF1g9Qt/Kj2Zmk6pZ5+z4iIiIjIMzFQQkQPguLGQodTe+G2V7B7kyDwgOwKTzZ8&#10;/de6RW8SlKW4CrI20BQW03TGbRppHfUsCGTN7bBMninfWXuVdJjdUscHExEREZHnYaCEiLxdDmPN&#10;MNYqh+XZjTziCNkJmCCDEpZeVV+0jnqm1cdW6nIslXEllB3BT5t+0ICJJ8L3aVTLSTKwznva1Pal&#10;xb3kk1XvW/cSERERkadgoISIvBmCJKhxqK63vMz4zSM1KNCkZAvNqvBkdubLC9X6uyXzBWUtmDCD&#10;4NEvu6dbR90PY3+PXTkS63IM3rxbb7B832yMBk6G/POx9F7QRQMnREREROQZGCghIm822FheGSTB&#10;hff4zaN0f0Aix+y6G/qSLNo3V8ttnndj5os9btgOyiSFrnOfloojisW6es7vaH2ECVk109st0JKc&#10;GTsnS++FXax7iIiIiCi5MVBCRN7qR2P1NXe9D0pukD1RJV91qVUQbVc8l92bpHuVPtrI1V0wbhif&#10;H4GZlUf+sI66DxrHopwImSGFsxSNdiFAhEDRuM2R+6c0Kt5Uljy7SjNs5uyaLkPXfG7dQ0RERETJ&#10;iYESIvJGHYzlGCS5ZG29hp010b+GZ2eTHLp0QObsnq7BBLuPiLvga9gTcJJiVDCCHyiZQenTtr6H&#10;o10/PDFeH//O8ld1SpEjlAuNfXKa7qNfSVIEeIiIiIgoZgyUEJG3QZDEvPI0jTCWV/2pHqNlccGN&#10;sbOtynh2X1pkkyCY0L58Z82ucLceVfpoBgdGEe+7sMc66h6/7EaPYJEnS7fVbXTalusgnQK7ablU&#10;j/kd72s2i8wSu8Er+pUgU4iIiIiIkg8DJUTkTSoZyzFIstFYXjdWBJNdABkayKLwVLjgn7p9gu4n&#10;VR8Vx6k67swqsctuEJRpUaq1dTR6QxoP04a7CHAhs8TZm3U+kEeLNtJz1vXXp9nclYiIiCgZMVBC&#10;RN4CQZIV5q5CkKSpsS7oLS+BbIRVxgU6tK/QWbeeCtkkeL7NA1pL2VwVrKPuZ5ffIEiDgIY72GU3&#10;DYs31YasscFjJraepYEt9CrBxzvC8bGtpmmW0NoTq+X9FQOte4iIiIgoqTFQQkTeAGOA5xgrm94y&#10;e5IgrcCrgiSwMWitBN+5roEHdzZGTSyMzf1560+6/0btd3WbVJC5geAMgjTjNkVuoOoqcS27cYR+&#10;JIMbDNH9fr91l6BrJ3TfliN9Tpn4lBlMGbHhW5m3Z7Z1DxERERElJQZKiCilQ5BkibFK6C0zSNLA&#10;WFv1lpf56+hy3aJMw5ON2PitBkvqFn5UJ/MkNbtxLMqUnHuCJFZ8y24c9a3xivYkwbnpMa/jfSU2&#10;NfLXkk8bDtV9BFPc3WeFiIiIiO7HQAkRpXRTjOV4Jd7PWF4ZJIGVh82pKA2LNdGtJ8LF/5j/zD4q&#10;b9X9QLdJDQEaZN2g5weycFwpvmU3zka1nKTZQCix+erfj62jEV6o1l8bwCJzqOvcp3VLREREREmH&#10;gRIiSsl+NJZjxKCjsaabu94HF8ybT2/U0ozaBetaRz3P0gMLNesCgQoELJJLmzLP6HbpwUW6dZWE&#10;lN04QokNgiXw1b+faMDE2fdNx+j5Q/PX15Y6TromIiIiIndjoISIUqpBxnK8gsQYYK8NksDKI39o&#10;JkOtgnUTlMngSihnOXblSJRr7GZ8K0SalXwyyvvjso5fOyZBN4IkxKk0JT6almyhW+fGqYmRmLIb&#10;RyiderX2W/r9RAkOSnEc2c1fsZ2xc7KM/m+4dQ8RERERuRsDJUSUEnUw1hfmrsKVOUpuvJrdn6Ru&#10;4fq6TQ4IYnz019tSaUQxqRjN+vPw7/rYb9Z8GuX9cVm1JlWWJoubSJelHbV8JiHQPBVTZA5dOqDL&#10;FRJbduPo3XqDtX8LmrpGNeUmIEcZzSwBjBRmc1ciIiKipMFACRGlNE8Ya5q5qzAG+H1z17showRw&#10;kZ7UlhxYKB1mt5Sqo0rJ0DWfa/ACfTYKZykaaWVLl10fn97P/7774rMKZSosmfwyydrTa6Txz7W1&#10;BCUh0DgVXJVVktiyG0cooRrVwizBmblz8n1ZJYBeJQMeekODM+hXMmzdV9Y9REREROQuDJQQUUoz&#10;2doCgiS4Eva6McDOkHWACSjIYqiSN2mmyKDMBEERZHggSIJgCeDifWGnFbJ3wCnZ1vdwpFU0W3F9&#10;zMjmE++7Lz5rbZctMv/x+VIlV1XNYmk0qXaCgh1PlGqlW1f0KXFV2Y0jZI2gjwtKmVBiExWMFLbH&#10;CiPzZNCyARo4ISIiIiL38LG2RJQ8uhlrvLkrE4zV3dylGIRZWzhorLjUVJQ0lj0+GJw/7k1jxTYp&#10;J7WxBhsrr96Khr+/f7cbN27Iyr9XS+EiRa2jiTd7/0wZtPo1eaxQI/mpEd4q7rP9/Db5f0D8RQAA&#10;//RJREFUaeco+f3oErkdcluP5c2QT54r003almovudLn0mPO9l3aK03nNpTMaTLLug6bJa1vWuue&#10;+Lt3947cvhksob7GSd88WF8/vFZ1oPSvZI7+jQs8/8pTysm9sBD5r+M2fW4JNWPfNHn7n4HyeJGm&#10;MvKxn6yjiTf34C/y2t8vSWDOijKv5W/W0fstPrJIH4fXhOfwTb3vxN8vg3Vv9Oxz6ZcmraRJ528d&#10;pYS4ef2qhIaGiH/GLOKTin9rSgyeS9ewf74NEwIDA/k7RMrH3wuJPAQDJUTJi/8gxp9joMRV6hnr&#10;/tEjkVUw1nZzN3Zz5syRgIAA61bivb3hbVl4bKEMqjhIupTqYh11nZCwEFl+crlM3D9Rtl3cZh0V&#10;qZu3rnQo3kG3vj6+1tGofb39a5mwb4K0L95e3q/i2mqosXvHyrCdw/R5NivUTD6s+qH4p47bRX//&#10;f/vLX6f+ki9rfqkfm1C9VvWStWfXymc1PpMWhc1Gsa6AwEeDRQ3k2t1rMv2x6VI+W3nrnvttOr9J&#10;Xln7ily6fUkqZq8o39X+TnKmy2ndS0QPMAZKvAN/LyTyEAyUECUv/oMYf8kVKAGU+cSYUZI1a9bx&#10;ly9fltVr1kuxEkhkcY0qE8rI2Rtn5a+O66RktlLW0cS7evuKTN09SX7aNlJOXQ/SY9nT5ZBO5bpI&#10;5/LdtFdIXOg0nsmV9XMsaPu7VM2TuPIg/IU0+OplzYDImCWbHltxbLn0XtpNgu8GS6XcVWRs00mS&#10;L2N+vS8mU3dNkoErX5a2Ae3l+0YjraPxc/HWBeN7UFaDRdt7HJAMccjkiI/3Vr0p47ePkS7lu8vn&#10;9b+2jkbtwKX90vW3jnLkyiEpmqW4THxiWozviajOJSXM5fOnJTQkRLLkzCO+vkgyo4TiuXQN++fb&#10;wECJd+DvhUQegoESouTFfxDjb4m1jQ9XlN7ESf78+cOCgoJkw9adUqp0Oeto4qA3Sc0xZbV5KvqC&#10;uAI+50+bfpCft/6k/TGgbK4K0qvqi9IpsJv24YiPPw4tkXYzm2nPjfW9dltHEy746iW5eOakZMic&#10;TbLnKWAdNZ83+qVgig3Ox6iWk6R4tpgDUmeun5bGk2pL1nTZZEXX9eKbKvJFGZrHxgbn6aXFvaR5&#10;QGuZ0uZX66jroFlt7bGB2oNmX/9TsU7UQTPdznOekg1BayVH+pwype2vOjY6KtGdS4q/U0f2aalD&#10;vqIBktovjXWUEoLn0jXsn28DAyXegb8XEnkIFoUSUUqDrI74rtHGcoTbjve7JEjiLssPmbEhV0y7&#10;QTNSBBoQeBn933ANkjQt2UJmt18sa3pulx5V+sQ7SALTdkzUbccKXXXrLgjErOi6QR4t2kiDBa2n&#10;N75vtLDzQpAELt+6JFVGlbrv/nrjq8TaKNaV026igiBVjfy1JPjO9WibujpCkGhuh2UauEGT2RZT&#10;G0jvBV1k+5kt1iOIiIiIKKEYKCEi8nB/HV2u27qF6+s2IRAIaDq5nl5QY3oNgiEvVOuv2R/T2y0I&#10;H6ObEBhrawcanqnQWbfulCVdVg3s4Pk7jxWObuFjIHPaLJGOIxsDwYVnf3kq2oCJO6bdRKV7ld66&#10;nbbdDDrFBlknE1vP0vHBgAALXgNeC54vERERESUMAyVERB4MvT9WWRe98c0owcdO3T4h/OJ57YnV&#10;GjB4q+4HsrXvYfmy8TDN0EisObuna2YKsjzyZypoHXWv1KlS6/OParRwVAuBFcibMV+k4yhl+rH5&#10;eC3fiS5ggn2cS5z/2EpiEqNV6Xb6+VFOg1KcuMB5wOjgTb33S98ar2gwB88XATGsqAI/RERERBQz&#10;BkqIiDzYRuOiGeUYCGig3CIuELQYseFbLa/pt6i7BgDwsZ81HCrb+hyWt+p+GOfPFRczd07RbcdA&#10;95bdJAbKWvCa0eME/U1sCDSgJwsya6ILmCDYBHUK1ZdjV47ct5BR4woIkjxT3szIGb9llG7jCtkx&#10;+P4iAIZAGAJiyCrB63h8Zn2dmBQSes96NBERERHFhIESIiIPtvLIH7pFtkZs0LNjyD8fS6URxeTt&#10;5a9qQAAX/t83G6MX0Mg4sEtQXAVfA5kquMhHRoQna1LSHOmLxrPOYgqYrD3xjz7mHeOcOvc3wSrx&#10;fS7pOvfp8O9VYnSp2FO3KKOxm+zGB4JBCIQhIIbACW7vPL9dx0u/uLKP9SgiIiIiigkDJUREHmzl&#10;EbM/Sf0iDXUbFVzQYyILAiSfrHpfAyaBeSpr/wpc+D9X6fkENWiNC7uJa9uyHdz2NVylSYnmuv1t&#10;/zzdRsU5YFIgcyE9nt7PP1JvE8cF8/bM1sayyOJBNk9Cs0yq5KuuCx//y+7p1tH4Q0AMgTEEyIY8&#10;+p34p/aX348ukWHrvrIeQURERETRYaCEiMhDoeQGpTe4eI8qowRlIbg4R4kIxteijwamoCzpvEpW&#10;dd8srcq00491pynbzLKUTh5cdmPDOUQwBxkwOLcxsQMmpbKX1tvfNh0VqbeJ8xpY573w0h5k85Qe&#10;nk+DV5tPbdSPjw87q+TnrWN1mxh4vZ3KdZF3Kr+jtz/66219/UREREQUPQZKiIg81BrjghbBjyp5&#10;q0dqIjpn13SpOqqUloWg3MPOHkBDzyltfpVaBetaj3QvfO2gayc0qyKpvmZi4BzWLfyolrREVX7j&#10;LK7TbtDA9t16g2Xni8c1i8f+GgheNZhYQ9e4zSPjXEqDPiV2QAeBF1doVaSVPFumi76feszrqK+N&#10;iIiIiKLGQAkRkYdafnipbhsWb6JbwMX2oGUDwvuPoA/Frn7HdWuXgSQVe4xtSsgmsT1uld8sPbhI&#10;tzFBRkh8pt0gCwVZPAs7rdDSHYwvRhALWSWvLe0r5X8opBkdKI2KCb5Wm7IddH/StsRnldjeq/mh&#10;lmQhuNVzXkd9bURERER0PwZKiIg8lN0cFBkKNpTbIBugbK4K4SNh43IR72ooXVm43xw9ixKVlKKp&#10;1dB16YGFuo3O0DWf67nGuX2v3mDraNxhShHGF+/tf0rGPjlNp+7g+4bPi4BJz/kdYyzL6V6lt26n&#10;bpuQoKauUUnrm1YzXhC8wXvrq38/tu4hIiIiIkcMlBDRg+CYsZCeYS/c9mjIOth9bodeqDuWtdhj&#10;Y7tXNi+kk8u8vbM1WIIgTkIzWfAaoxq3i3X82jEJuhFkPdJ18FwRZELQIrpeHTiOprjwYf3P9XsQ&#10;1XOMyzprvMYaBWrJ2FbTZFrb+dK0ZEsJM/5D+RRKch4ZX1XGbhpxXzAEgRX7eSJg4yrIQvrxifG6&#10;/9W/n4QH44iIiIgogo+1JaLkgT/Fm1ctIuiK2d3cpZQqf/78YUFBQbJh604pVbqcdTT+MB6294Iu&#10;0qh4U5ndfrEew4U3xtGifwUyFVw96jeuULLRbHI92RC0VifDJCSjBGOM7WBETApmLCQ9q/WT5yo/&#10;LznS57SOJg6+Lr4+GrCit4gjBG8aTKih5SmFshSR41eOWve4V64MuWV1j63aENY2+r/hWmaFYBTK&#10;eRIq+OoluXjmpGTInE2y5ymgx9BwFtN5cE5X9disfVYodqeO7JN7d+9IvqIBktovjXWUEoLn0jXs&#10;n2/DhMDAQP4OkfLx90IiD8GMEiIiD/RXFGOB7WwSTLZJriAJINCAIAku6luVbmcdjRtkoSAAhM+B&#10;nh7I8IhqFcpUWLKlzSYnrh/Xvh52uQq+bmI1LGb2fFniVH5z3XhuLac20CAJIEiCoFRUz88VC4GY&#10;7OlziI+Pj5wLPisPjSmnWUQ2u6krGsoiSOZKgxsM0UwlZKyguSv7lRARERFFYEYJUfLiXw68jKsy&#10;Ssr9UEgv2DHmFw04cSGLYAEyHpBd4Ni3JCkhuNBhdksNcsztsCxezwPPHR+L3hwoZ0HvDrtniDP8&#10;lfTc6WOy8eoWmX5oeqQpNShJ6VX1RQ0kJLQ/S4nvcmmQYNeLx8XXeC0jN34nIzd8Lzfv3dD7EQTq&#10;X/N1ea7S824PSs3eNU2en99J99OlTm+cl6kaDAMEh1Cm82rtt+SD+p/psfiKKqME8P6qN66KnocB&#10;D72hwROKGbMgXIfn0jWYUeJ1+HshkYdgoIQoefEfRC/jikAJRsLWHFNWL9b3Djilx+btmS1d5z6t&#10;TUIxUSU5YNIO+mpcuXVZL6pxcR1XyATpPOcpDZagTwbGGCPgER3ni3tkVIzZ9IM2N8WFPSBIgkBL&#10;Wt90ejs+0IcEr6dC7kqy5/zOSBkVLz00UP5X/1MNBiUVZM2g0asNJUEoDUI2SYupDfS9gPHDCXlO&#10;0QVKAAEoBK/w+vE9sQM0FDVe3LsOz6VrMFDidfh7IZGHYOkNEZGHwcUx1C0Ska1hj4ntUrGnbpMa&#10;mo0iUIMgCS6m4xMkQb8VlLQgSIIMlGXPrYkxSBIVlKogOINgwaiWk7TZKcp4kG0xdfuEeC8ESWDH&#10;2a26xUQYwOv6vwZfJmmQBBAYebRoI91HKQ5Kk5BNUiVvdQ2O4dzZ7wtXQg+cNx5+V/c/jkPPGCIi&#10;IqIHATNKiJIX/3LgZVyRUfLsL0/ppBO7USpKJFCKg34VCBS4qqlpfPRb1F0DDMgGQTlQXEpekKWA&#10;C347U6JHlT46MjcuQYiYsiBs289ske1nt1i34uf2vdvy+u/9xNfHV8rnrihbTv+nPTtQ1pTUQRIb&#10;MmVQCoPvt5+vn9wNuStV8lWXynmryfjNo8KzTOIrtnOJIBjKuvD1EcRCEIqixiwI1+G5dA1mlHgd&#10;/l5I5CGYUUJE5EEQXAjPKLH6f/y89SfdNinZIlmCJPj6CJIgOILyjLgESZDt0fmXpzRIgsDDN01G&#10;6HJlEAK9WxBISsjqXqW3PFLkMbkbeleDJDiv41pNS7YgCeA5THxqlj4HBElQboN+Lr/umqH3/3dq&#10;nW5dDQG4ThXxu7nIpK1m5hIRERHRg4yBEiIiD4LeGShvQbkFyk0QOPnZunhNjrIbZG1gRC0MaTws&#10;TiUzeM4tpjXQxq+4+EfTV2STeJomJZrrFoGJsa2mecSIXGRzfNpwqO5fv3NNahaoLZdvX9bbKw4v&#10;0xIcd+hUoatu5+yerkEuIiIiogcZAyVERB7E7p2B3hSAZpsoxUDQBP0kkhICNigDQmkGAh3IxIgL&#10;lNsgEwKBB5RyJNeEntggQwfQo8PuD+IJXqjWX9qW6yDBd4Pl2u2r8nzVF8XH+O92yG2p+GNReXv5&#10;qy4PmCAAZvd9QU8ZIiIiogcZAyVERB7k+NWjui2ctahuJ2wZpdvulXvrNimhmSimzaBPBnqLxMXK&#10;I3+El9uglAU9TTwVnhsCQG88HP++H+72fdMxGrzYfX6nXLt9RR4vaWa/oFRoxIZvpdKIYi4PmKAc&#10;CezGwUREREQPKgZKiIg8yMmrJ3RbKHMRzSRBRgmCDnYPiaQy5J+P9Wtr34zWZt+M2KAZaO8FXXQf&#10;WRpojurpXN03xVXQBwbnHVtkeKSy/rlGFkyr0u3CAybIMOn/W0/Zc36X3p8Ybcp2kCzpsmo2EBYR&#10;ERHRg4qBEiIiD4IMDkDZyowdk7XfBy6O0djTXVBig6AIgiMdZreUEt/l0vIZBBAwihdlP3GBIAky&#10;HBAg8cQsjZQGfWqQWQKLD8w3t/vny7y9syUkNERvoxxn8rZxUuun8tJgYg3N6EkoNHV9pnxn3WdW&#10;CRERET3IGCghIvIgdqAEwYnxVtmNK5u4ot8IsgWQjYDARtVRpaTIt9mk3cxmGhxBA1ZkhiBQg6ai&#10;ce2Lgs+HYAsyEpJ7eow3Qa+SAQ+9YbwfimifEiiUubC+P7DyZyogGfzMKUT4vrae3lhqjCmj3w8E&#10;wOLLfq+hqSveK0REREQPIgZKiIg8CMptYN+F3Ro0QcAiMU1cd5/boaUbmFyDjIOC32TSLfpb4Dia&#10;x6K8A81MX639lo7/3fXicV1oKhoXmIzz/oqBuv/jE+P1OZPrDG4wRLb1PSIPFayjt4c9Mda4fVjX&#10;rhdPyMnXr8n/NfhSUvmY/6Tvv7BXv7+lh+eTlxb3kq1nN+vxuMDIZfSkQZDll93TraNEREREDxYG&#10;SoiIPASCJCi1QV+QWbum6rHnKvWMd3bGon1zNbMAmSK1xwZq5sjo/4aH953AxTCCID82Hy9rem6X&#10;k69d0xG+H9T/TJoHtI5XoANTUrrOfVqfNxqj4uPJPWoUqKXbDSfX6tbRSw8NlPkdl0tuq0QrvZ+/&#10;ZoT8vPUneWJ2Q+nwZwdZe3qN3hcbO6tk/GYzo4mIiIjoQcNACRGRhzhpZZPkzphHgx0IkDxX6Xk9&#10;FlfD1n2lI33RqwJZAZjsgvKNzxoO1VG9J167Jqu6b9YpNhj3i8kqiTFw2QDNSsHnQakOuU+tAmZG&#10;yX+n1unWGcYw/2F8j/G9uHn3hmRKk0mal2olmdNmkZ2XdsqgVa/FqZwGfUqQZbQhaK1mJBERERE9&#10;aBgoISLyEMcum/1JRHw0QwMlN3HN7sDjUV5jl8C8W2+wHH3lkmzqvV/GPjlN+tZ4RWrkr6UNO11l&#10;zq7pMnX7BP2c44yv4crPTferbmWUrDmxWrdRQd+SP7qs0cyea3euydKDi+S16oOkZOaScuL6cRnz&#10;33DrkZEhM8iGIInd1NXuk0NERET0IGGghIjIQ9j9SU5dO6nbjhW66jY2dvkLymsQrMBY2YF13tPG&#10;qu6C/ikvLeml+8gkSWxmCsUOk48QCEGm0L4Le6yj90OgA71m8B5AAO3Df96V3Olz631frfkkyiav&#10;yELCxCJbeFPXXWzqSkRERA8eBkqIiDxE0HUzQHL51iW9KI5Lvw9c3KIfCUp10NsEvUZalWln3ese&#10;uPh+YUEXDdDgOaI3CSUNu0/JxqD7+5Q4Q1YRsoky+GWQf8/8K2l802iQ5KO/37EeYUKJDUq1/ven&#10;mY0EaOiK4BcmIOG9RURERPQgYaCEiMhD2KOBoUnJFrE2cUVWQbPJ9fRCF71IFndeJbUK1rXudR+M&#10;EV57YrUGczDlhpJO9XwP6XZjUNR9SpyhP82sVvO19OZOyB09Nm7TCOm98LnwrJTh67/WLaYg4b1k&#10;6165t25ZfkNEREQPGgZKiIg8hF16A6Wyl7b2ooZABYIkaKSK3iMIkgTkKGPd6z5LDiyUoWs+1yDO&#10;2FbT3FreQ/ezA2GOAY3YVMpdRX5t/KuMbzxZCmQupMdm7JgkNceUlVbTGsrCvb/qMUCfG2QMAfqU&#10;oJRr9bGVMZb6EBEREXkbH2tLRMmjm7HsP8lPMFZ3c5c8ENI7BhvLnL8aDX9//243btyQlX+vlsJF&#10;ilpH46batIpy6dZF3f+p0QR5rFAj3Xd09c5VmbFvqnyzaYjcDrktjxdpKt/U+078/TJYj3Cfo1eP&#10;SKsFT+hzeLvGe9KrgvtKbu7dvSO3bwaLX5q0kiadv3WUQkLvSYXJpfV7v6Pz3jh93x3P5dl7F6TR&#10;nPpyJ/SO+KVKI3eNLWBCThrj9oVbF+SzOkPkmYCOenzQ6tdk9v6Z+r3G9/xBd/P6VQkNDRH/jFnE&#10;JxX/1pQYPJeuYf98GyYEBgbyd4iUj78XEnkIBkqIkhf/QUw50K10u7kbuzlz5khAQIB1K3a48K0+&#10;t7p1S2RRk0VSOGNh65boeNdZh2fJwmML9bHQsURHebPSm+Lr46u33Qlfs/PKzrLn8h55LP9j8l3t&#10;76x7KKl1/aurbDq/ScbUGyO1cps9S+Lj2x3fyti9Y6VC9gqy/8r+8PdTOt90civklmRLm03ff5n8&#10;Msm2i9vk2RXP6rEVzVckyXuNiBKEgRLvwN8LiTwEAyVEyYv/IKYsTY0VY0ZJ1qxZx1++fFlWr1kv&#10;xUqUtI7G7sCl/VJ/mtl/Iq1vWjnU+5RewM7bP0cm7BgrW89u1vugdoG68nzF3tK0WHPriPu9+md/&#10;mblnqhTNUlx+b/+XNgh1J/yFNPjqZc0myZglm3WUYPC//5ORW4bLoJrvyMvV37CORs/5XF69fUXq&#10;TKkuF29d0PvrFnxEsqTNKosOztcMlRt3g6VXpb7yYZ1P9H68L/H+HN1kgjQv8aQee1BdPn9aQkNC&#10;JEvOPOLrG3MPIYoZz6Vr2D/fBgZKvAN/LyTyEAyUECUv/oPoZfLnzx8WFBQkG7bulFKly1lHY4ep&#10;I5heA+g1gmauP2/9KXyUK3qBoGfE81VfTJJeJI7wPF5a3EvHzv7RZU2SjAIOvnpJLp45KRkyZ5Ps&#10;eQpYRwkwhQbjfJsa75Hp7RZYR6MX1bn8Yf038u6fr+v+1LZzpX6RhlJvfBXteePjk0p8jbWq+2b9&#10;Xg9b95W8v2KgNCreVGa3X6wf86A6dWSfljrkKxogqf3SWEcpIXguXcP++TYwUOId+HshkYdgUSgR&#10;kQdwbOSKxpm4OEWQBGNav2kyQvb2PyVfNh6W5EGS7We2aINPGGJ8/aQIklDMqlsjgtecWK3bhMiX&#10;KSL4dOLqcQ2CTWnzq27DwkK1oevby1/V+ztV7KZNXf84tCTSZCYiIiIib8VACRGRB3C+AMVf75c9&#10;t0ZWdN0gPar00QvVpIZADTIXbt27pc+hUyD+0EXJDWOZC2cpqt+fhE6jGbHhW2tP5IvVH+nnQhAM&#10;QTnwMf5DltO8PbMlR/qc0jygtR6fsWOybomIiIi8GQMlREQe4NiVo9aeiJ+vn/zQfLyO/U1OPed3&#10;1AAOslqQzUKeo4aVVbIxHmOCbRgtjIUASM0CD8uFm+dl+Iav9T6UdyEoFmb8ByjPQaCsS8Weenva&#10;jom6JSIiIvJmDJQQEXkAx9KbRsWbadZAchryz8daaoGL6YmtZ0nqVGy26Emq5zMb/24MWqfb+Bi+&#10;3gyK9KjaR/6vwRe6j1Iv+z2IoFjlfNV0/8TVY/Lt2s+lbuFHJX+mgtrDBEEWIiIiIm/GQAkRkQc4&#10;fOmgtSfyeu13rb3ksfnURvnin480ODKq5SQt8yDPUqtgXd3GN2iBDCE0g0UpFxoD4/O0KtNOs0bs&#10;niT4vk9tM1cyp82it7/69xMNorQt10Fvz9o5RbdERERE3oqBEiIiD4C/3EP61Omlev6aup9cvl33&#10;hTbz7FvjFe2VQp4nME9lDXag2W7wnevW0diN2Pidfm/blO0QnrU0uMEQbeKKfiRYgOyRca2mi4+P&#10;jz7+xd96SPtyz+p9c3ZN12NERERE3oqBEiKiZIa/1oeEheh+uWSeKuOYcdC/pjk+ljwPsj4q562u&#10;+3HNKrl656pM3Y5pkyJ9q7+sW0DG0Af1P9P915b21Z4lgCBZn2ov6f6qoytk34XdGqDB/UsPLNTj&#10;RERERN6IgRIiomQ206GU4eHC9a295BFVxgF5Jruh64aTcQuUzN4/U6fbPFq0kQY8HL1Qrb/2IUEQ&#10;BMES22eNvpUS2Urp/ou/9ZQ2ZZ7R/Zm7WH5DRERE3ouBEiKiZDZp2zhrT6RY1hLWXtLDRXRUGQfk&#10;mWoVqKPb/07F3tAVGUsTdo3V/T7RfG+/bzZGM4kcS3BgQacVmsFy695NOX71qO4jowTvFyIiIiJv&#10;xEAJEVEyQtnEwYv7rFtm74nkgiBJdBkH5HmqWxkla06s1m1Mlp9cLieuH5eAHGWkackW1tHIimcr&#10;Ke/WG6z7jiU4+TMVkMeKPa77i/bP08wTNH+dtzcimEJERETkTRgoISJKRvaoVhsuVpMDym1QdgPR&#10;ZRyQZ0FpFPqLILi178Ie62jUJu6fqNvYvrdo4Fsjfy0NkrzzhzkFBzpX7KHbM9dPSRWrN8rU7ebn&#10;JCIiIvI2DJQQESUTu3FqKh/zf8UZ02SSHOlz6n5Sw/PA84kp44A8j92nZGMUDV0R/EIJTeeFT8u2&#10;i9skW7rs0imwm3Vv1FBW80Pz8VqCM2PnZFliNW19qKBZ5gM7zm7RKTlrT6zW9wwRERGRt2GghIgo&#10;mdiNUxEggeTsT2JntjCbJGWpnu8h3W4MiuhTcib4tHy++kOpOKKYdJ37tKw4tlzS+qaV16oM1ABI&#10;bBAscyzBQcYKslcKZi6sx5YdWiKPFHlM92fsmKxbIiIiIm/CQAkRUTJwbJyKYAmUzVVet0kNfVKw&#10;kM0SW8YBeZZaBevqFt+/lUf+0MBI+R8KyeerP9Kx0yjlev/h/5NlzZbJs2W66GPjwi7Bwed4e7lZ&#10;gvNQwYd1C2FhobqdtoPlN0REROR9GCghIkoGduPU+kUbyo27wXrM7v2Q1Oxskh5V+8Qp44A8B5ru&#10;4nu2/cwWaT29cfi0muYBrWV2+8Wyqfd+6VO5v2RLm02Px5VdgoMt3qsowbGzVwBBmbwZ88uhSwc0&#10;SENERETkTRgoISJvgz+x26sSDngax8apbco8o1solaOMtZd07D4puNh+vuqL1lFKKRDIqGwF2FAe&#10;M7DOe7Kt72GZ0uZXaVS8qR5PKJTgvPHwu7qPEpwKuc0fp8xps+jUm6JZi+vtWTun6JaIiIjIWzBQ&#10;QkQpWQ5jdTDWj8Y6YKwwY61yWFusYxuMhcd5BMfGqSWyl7KOmhemSc3uk9KmbAe90KaUp1NgV5nY&#10;epbsfPG49hbJn6mgdU/ivfHwe5q1ghKcmTsna0Dt6u0ret/+C7t1O2fX9PDyMSIiIiJvwEAJEaVU&#10;CI6cN9Y0Y/U1VkydUPEndzwOAZNkzzJxbJy669wO3UdmAEa9JiXHPil92cQ1xXqu0vPSqkw7fQ+5&#10;Gj7nj0+YJTiTto2T4tnMwF6xbCXkws0L2uAVo4SXWtNxiIiIiLwBAyVElFIhOBJfCJisMFayBUsw&#10;UtWxceq2M5v1eNb02XWblOw+KY8WbaRZA0RRwXvDLsE5cfWYbivmrqLbECuTZOYult8QERGR92Cg&#10;hIi8xVJjvWmseg4Ltw8ayxG6Ws4xd5Meml8C+kegjOHAxb16u2CmQrpNKo59UjgSmGJjl+DYZTc3&#10;793UUq1T14PE18dXM0oQdCMiIiLyBgyUEFFKdslYCIag7AadK7801mqHhdsljTXCWI7w+GTpWYLe&#10;JJA/s9lHIujaSd2WzF5at0nFsU9K05ItrKNEUXMswYF/jv8VHmDLmj6bNnedt9ecuENERESU0jFQ&#10;QkQpFYIfaJiAYMghHIhBP2NtNHfDdbO2Seps8Bnd5vbPo9sLN87ptlIes5QhqTj2SaHo2YGtxEAW&#10;kTc0O0VGSd8ar+h+8J3rUrNAbc2KunADrYJQyjVRt0REREQpHQMlRJRSIfhxwdyNEzMyEKGJtU1S&#10;aHwJua0JMzfu3dRt9fwP6TYpoEeKY58Uut8fh5ZIh9ktpeKIYrqGrvk8/HsXFwiMzNszW9rNbCZV&#10;R5XSzzFs3VcpvjwFU3Uypc2s+0P+HayNZMEvlZ/237FLy4iIiIhSMgZKiOhBccLaJqsz10/rNk/G&#10;vHL8ylEJCwvV21Xy1dBtUvh27Re67VSxm2YEkAnlI+M2j5TaYwM1wLHEmuSCrJKP/npbyv9QSHrO&#10;76hBpuicCT4tn6/+UAMjXec+rQEXwHjd91cMlNLD88mgZQNk34U9ejylwfulc2AP3f/76AqpU7i+&#10;7oca/8FX/36iWyIiIqKUjIESIqIkhAtmwChg+4I7jW+aJAtY7D63Q/uT4Ov1r/m6dfTBhuCGHQh5&#10;bWlfPUf5MxWUwQ2GyMGXz8n0dgu0+S4CKXN2TZfGP9fWYAqCKihBgZVH/tDACD7H56s/0u9z8Wwl&#10;wz/H7PaLtRcMPsfo/4ZLzTFlNWPFDqSkJO3LP6vb0LBQ+eTv96VZqZYSEhoiqXxSycydk8Pf40RE&#10;REQplY+1JaLkgbqH8eauTDBWd3OX3KCusVaZu+Fc/v/A/PnzhwUFBcmGrTulVOly1tEIOb/007KM&#10;02/clI//ek+Gb/hacmXII/sHmJkm7tZvUXcdC/xCtf7yZeNh1lHPE3z1klw8c1IyZM4m2fMUsI7G&#10;DwJCi/bPs25F7crtyzqxxe4hUiN/LQ0gNQ9oHd641IbMkjGbfpCp2yaEl+FkSJNRp7/YJSf4mCYl&#10;W0j3yr01uOIMmSQ/GZ/j560/adAEyuaqIFXyYnJ19LKkyyqdKnRN0BhnV5xLRzhXBb7JJLet59+m&#10;7DPyy+4ZGnzDa0Ifk88aDtX7vM2pI/vk3t07kq9ogKT2S2MdpYTguXQN++fbMCEwMJC/Q6R8/L2Q&#10;yEMwUEKUvPgPYtLBlJtp5q5Cc1eX17vEFCjBxXWJ73LpxfXJ165J25lNZfmhpVI+d6D802Ob9Sj3&#10;wcU8Mhlgfa/dmvHgqRJ7cY9+ICh1iQsEN1qVaSf9a7wuVfLFHLAABAMw4eWn/34IzwpCsOS5ys9r&#10;gATZKLFBrxIESzCiOT4ZGI8WbSS9qr6ogZy4cnWgBJpOrqc9STAa2MfHRwpmLixHLps9lREw2dr3&#10;sJ4Tb8OLe9fhuXQNBkq8Dn8vJPIQDJQQJS/+g5h0phvrGXNXYWoOGsK6VEyBEpR0oGQDAYpNvfdL&#10;jTFlZf+FPdK8VCuZ0nau9Sj3eXv5qzJiw7fyTPnOMqrlJOuoZ0roxT2yHd4xXifKW+DV2m9JqVhG&#10;Lzcs3jTBF/Xbz2yRk9dOaPaIcwZKXOD5IqMFmS0x2X52q2YC2c1g8R5CwATNVBF4i4k7AiUIQiEY&#10;hSbEG4PWSb5MBeTUtZOS2tdP7oXclbfqfmCsD61Hew9e3LsOz6VrMFDidfh7IZGHYKCEKHnxH8Sk&#10;UdxYB83dcM2N9Zu56zoxBUrQx6L19MZSt/CjsrDTCik8NKtcvX1FBj78nrz7yGDrUe6BPhyVRhTT&#10;bIhV3TcnqIQjKSXk4h79Ql5Y2CW8B8uoFpM0U8Rb4PUhCwXlP3apj5bkBHaT5yr2jDZgcuP6Fbly&#10;/owUz11acuUrYh1NHJzjZ395SgNEKCdCWVKhLEW0QTHgeW3rc1i33oQX967Dc+kaDJR4Hf5eSOQh&#10;2MyViB4En1pbG4ImLg+SxMYusShglWZcv3NNt0kxGhh9MRAkQcmGpwdJEgKBIAShcAGPscdzOyzz&#10;qiAJIBCC/h/IRprS5lctw0GGCbKEkKlkjzJ2XrUmVZYmi5tIvdm1XTaiuHqBWrpF6dGPzc3f6fH+&#10;9k1lluLgayADhoiIiCglYqCEiLzdE8ZyLLkB/MUmydmjgXNnzKt/hcfUECiVo4xu3QUXrXYpygAv&#10;nHSDc9lscj29aEdJyuLOq6RWQfTu9V4IeCEYhOwgZJRgilJ0q1CmwpIzXU45HXxKS2ZcMaIYpUr4&#10;3Hhv5UZ/lkrP6+SbApkKSVhYmD4GY6jthrVEREREKQkDJUTkzVByM9ncDTfDWKvN3aR19sYZ3eb2&#10;z6O9SWy44HQnjLHFBS1KfrwtgICGogiSoBQFE2sQJAlwc+DJkyA7CBkd2/oejnat7bJFVjRfIeMb&#10;T3bpiOIaVlbJxqC1WjqGMhuU4GRKk1mPI8uHWSVERESUErFHCVHyYi2q++QwFq4AHceYYNINZrZe&#10;0Fvxg06daCQSY9dPf3//bjdu3JCVf6+WwkUiB0Be/utFWXBonnzzyPdy4PI++XHbcEmfOr3s7LLf&#10;eoTr3Q65LY/MqiXnbp6TnxpNkMcKNbLu8WzoXXD7ZrD4pUkradL5W0cjW3xkkbz290v6Gh8v0lS+&#10;qfed+PtlsO4lm/O5PHjlgEzaPVFm7Juq5w4CspWW58v3lqdKtBHfODalHbfzJ/l4/YfybJkuMrj2&#10;Z+G3c6TLIRdumT9ihTMVkeVt/orz5/R0N69fldDQEPHPmEV8UvFvTYnBc+ka9s+3gT1KvAN/LyTy&#10;EAyUECUv/oPoPs5Tbi4Zq4Gxtuqt+KtgrO3mbuzmzJkjAQEB1i1Tj797yIZzG2TcI+Nk7N6x8s+Z&#10;fyS/f35Z2myp9QjXm3Zwmny65VMpk7WMzGo4yzqa8k3aP0m+3v61hISFSMcSHeXNSm/qqFqKu2t3&#10;r8mcw3Nk8oHJcuamme2EEp0eAT2kffH2ktY3rR6Lzs5LO6XDnx3C31v4Xjy17Ck5fO2w5E6fW87e&#10;PKuP+7Lml9KsUDPdJyK3YaDEO/D3QiIPwUAJUfLiP4ju8aOx+pq7KrFBEhuyUWLMKMmaNev4y5cv&#10;y+o166VYiZLWUROaah6/dkz+6rhOuv7WQY5cOSw189WSX59yT19ZjJ6tP62W8XUOyegmE6R5iSet&#10;ezwf/kIafPWyZkBkzJLNOmr68J93ZcxWTHcWef/h/5M+lfvrPkUtpnMJeJ/8sm+mjNryg+y5uFuP&#10;ZU6bRZ6v2Ed6GQv7UcHHBYwppFkp+3odlwx+GWTVib+kw/ynNFPq5r2b+rhS2QJkZce1up/SXT5/&#10;WkJDQiRLzjzi6+sdWTLJhefSNeyfbwMDJd6BvxcSeQgGSoiSF/9BdL3exhpp7obraCxkmLhdTOOB&#10;836VXvtDHH3lkjbUxD6aYH7fbIz1CNdCf4h+i7prg9P1vXZL6hRU/hDVeGCcr94Lu8i8PbP1tYx9&#10;cprXTbZxh/iMWsbUIDRhRWNcwJjl7lX6yCu13tQGrs6aTq6nfWLQWBZTeABjg/F5HMcFY0oPGtCm&#10;dBxp6zo8l67B8cBeh78XEnkIFoUSkTfpYKxkC5LEBM1UcaGPC89bIbd0H8rmLK9bdxix8Tvd4iI3&#10;JQVJooLzh/G/CJKgaejCTisYJHEDBDOWPbdGz2+j4k31fYrxw+V/KKRBN2SROLIbum44GZEx8lnD&#10;ofo+R5DELt/5dPUHuiUiIiJKCRgoISJvgSDJNHM3nEcESeDCzfO6xShVx4k3+TMVtPZcC3/R335m&#10;i2YBtC/f2TqaMmGSSuNJtTVzAedrWZc1Xj/+N7lhQtLs9ot1/LAdkEKGEsYLO6pVoI5u/zu1TreA&#10;KU4DHnpD9xHUgp1nt8lfR5brPhEREZGnY6CEiLyBRwdJIOjaCd3iInLXuR26D+4aDTxs/de6RTYJ&#10;/rqfUu26uFMa/1xb9l3Yo6NwV3Tb8ECN/01uOOcTW8/SoAmykpBdMmdXxI9VdSujZM2JyBO3X6/9&#10;rga1zgafEX8/c2rRm3+8pFsiIiIiT8dACRGldB4fJIGTVqAkT8a8cvjyQd2H/Jldn1Gy+thKzb7A&#10;X/PRAyWlWn16tbT/rY2cCT6t/S+WPLsqyj4Z5H44/2/WMctnXlrSSw5dOqD7+H4g2IfSKASzbAjO&#10;DW4wxLpl2nN+l6xkVgkRERGlAAyUEFFK5hwkwXQbjwuSwNnrp3WL0pvd58wpw36+fi698EdAYcg/&#10;H0vPeTgFIn2rvywZ0mTU/ZRm6q5J0v/f/nLjbrB0CuymGQ0p9bV4i4F13tO+JcF3rkvXuU/rFuw+&#10;JRutBrC2tuU6aAnPjbs3JFPazHqs14JndUtERETkyRgoIaKUapCxnIMkGAHscUESOHvjjG6zp8sR&#10;XnqTJ0M+3SYWepG8tLiXVBpRTD5Z9b4GTFAy0bf6K9YjUha8hoErX5aQsBDpX+ll+bH5+BTfjNZb&#10;jGo5SUtq8J4buGyAHque7yHdbgyK6FNiG9J4mH7vEPCCc8Fn5JlZLXXfmXOjWCIiIqLkwkAJEaVE&#10;GAH8hbmr7CDJVr3lgeyMkpz+ubRvA5TIXkq3CYWGrZgEU298Ffl56096oYmpJUs6r9ImnHYjzZQC&#10;z7/3gi6aFYOL6w+rfiivVY3cPJSSV470OXXUL74/aO6KZTfWtUcKOyqbq4KWf4WEhkhu/zx6bOnB&#10;hTJ204+672jc5pFaMkZERESU3BgoIaKUKIu1tV00FgInSxKwKhnL7eweJciSsBXIVMjaizuMXO08&#10;5ykpNDSLPPvLU7LyyB+SxjeNlMlZToMkGfwyyLvLX5eqo0rFut7/843wMcXJDWUcCPrM2DlZS2wm&#10;PDFN2hZra91LnqRKvurh/UeQVeJj/IeeJMgysctxHH1Q/zMNsCCryp7yNGjZS3Lg4j7dB/Q4+WL1&#10;R7L88FLrCBEREVHyYaCEiLxBCWM1SeDKZCy3OxtsZpRcu3NVt1A4SxFrL3bTd0ySGmPKSOCIorJw&#10;/1y5djvi89wJuaONMuftmS0zd06R/06t12absS1MxgkYllc++uttLddJLpgI1GBiDW1Ci54taNra&#10;oHBD617yRH1rvKJjgxEY6TG/g1TMU0WPT9k+QbeOkNn07iODdT/47jUNqiBgiJHPdqDu23Vf6Ajt&#10;JQcW6m0iIiKi5MRACRFRErADEVdvRQQ47L+uRwd/ZX9p8fOS/+uM0mfhc7L/wl49jgvPHpX7aO+O&#10;12u/I5XyVpVUPhH/O0d2SccKz8lzlXpGuyrkNhNprt6+IkPXfC7lfygkPed3lM2nNurxpIIshAYT&#10;aujEFIz9xfhf9Fchz/fjE+OleLaSGnSz33/oL4OAh7MeVfpoI9grt65IsWylNAvl0s2L0m5mUzl2&#10;5YiOHQa8H+xR2kRERETJxcfaElHy6Gas8eau4E+x3c1digWm3eDcucKbxnJZb5P8+fOHBQUFyYat&#10;O6VU6XJ6DH81z/tVeu3r0LZcR5mxY5IeH91ystQqWEf3Ha06ulJ+3DhUdp3dLmHGf4ALy1I5SsvL&#10;D70p9Yo8KmtOrJbh67/WC0vAX+nbl+8svaq+GKdAA/qBtJvZTEt38LF3jdshVjPNGvlrSf+ar2uJ&#10;hTvhub+wsItmJWA6yox2C8In2wRfvSQXz5yUDJmzSfY8BfSYO+AiH+NtvblZrDvPJb6HdmZIyewB&#10;Wk6DniTfNxtjPSICAigP/xSoQUP0NbH7kVTJW102n44I0OFjPXWs9akj++Te3TuSr2iApPZLYx2l&#10;hOC5dA3759swITAwkL9DpHz8vZDIQzBQQpS8+A+il4kqUIK/mFccUUwvyP39/LVMxlVQqvJ81Rfl&#10;ucrPx3vUMAIUbWc20wtWZAY0KtFM5uycFmVGgDs9U76z/OA02SYpAiVoRIppQRjZjFHKuDhPaQ1w&#10;48Ld5xLnsd+i7uKbyldvI6i3rMuaKANtCMyhFw2+10WzFg/vU+Lr4yv9ar4qw9Z9JU1LtpDp7Rbo&#10;cU/Di3vX4bl0DQZKvA5/LyTyECy9ISJyMwRKAIGMk1eP6z4UylJEgyeOyy+VecGAUobs6XPed7+9&#10;kPWBUa1b+x6WgXXei3eQBJC9MfGpWVrygsyKzUEbZEOv3fJNkxGalRLV13X1wnPH60jqjI7PV3+o&#10;F/fIrEGpx/srBkrp4flk0LIBWgZEcdcpsJsGuzDZBg2KcU7fXv6qdW9kjxZtJK/Wfksfc+PujfDg&#10;CrYoJ4NVx1Z6TJNhIiIiejAxo4QoefEvB14mqoySObuma/8P/KXcblbp75dBgl6PPCEEAZVKI4tL&#10;WFiYvF//E+0/khRQCvHIuCq6RQnM3A7Lkr0UxV1ZELhAf21pXx2njNeIoBB6xfy06YdIjUTxvUKm&#10;DvpqpHRJkZ2D907NMWW1r06mNJm1aTECYAigOMP3AOU6zv1wquarITfv3ZTd53bI7PaLPfLcMwvC&#10;dXguXYMZJV6HvxcSeQhmlBARuZk98Qa9QGx5M+az9iKM2PidBkmgTqFHdJsUkI2yoNMK3WLyDII6&#10;uJh1J5T9oEfKH4cwoTlp4Gt2mN1SgyTIppnc5lctt8EFOUo91vfaLS9U66/fJwRN8Pxqjw3UzJOY&#10;FrInkJHzIMN75606H+i+/T7/358D9Zw7Q4Bq3JPTwhvAlslRXrebTm2QzGky6/7vBxfploiIiCg5&#10;MFBCRORmF29dsPYikvgKZi5s7Znwl/ip2+0/IomUzVnB2ksaKL9BGQ4CCBgz/E40pROugOyDRpNq&#10;a5AEgQt8PXfD12wxrYF+TVzUL+y4QrNGHOEcfNl4mOztf0oGNxiimSbIbkAPjpgWJrZUHVVKnv3l&#10;qfDmug+iXtX66zk8d+Os5MtUQM/5V2s+se6NDOU1oWGhun/kykFt6AobgtbqNikDaERERETOGCgh&#10;InKzk1fNcad2tghgpK8jXHBjdCqgd0dyNBXFJJIpbX7Vv/iP/m+4jnp1NfT/QJkPAhB4jchcQQYL&#10;sjzcBV+z8c9mqQcu5Bd3XhXjRB88rwEPvSHb+h7W84ExzDEtZKUgi2LRvrlSb3wVaTG1gWbmPGjw&#10;vkGgCS7fuqhbBJGcs22QZfLJ3+Z76+FC9bQfyc2Qm5I5bRYNnvj4+OjHsFcMERERJRcGSoiIXM2c&#10;cBsOzUIBf2m3lc1plhsAggUou7HFZbyvu6DZ5tgnp+lF75B/PtYLXVdB8KDBxBqaaYCgzK5+x6Vv&#10;jVf09WP6jCu/lg0TfZpNrqf9X/A1ESTBhJ+4wDloHtBam5XGtDDOFk118VoQZMHrRLAEQRMETx4k&#10;eP/gnN28e1MDfgiCoEGuo2Hrv9L3AIJVs57+Tb8fe87tlNoF6+n9dkBxqUPPGCIiIqKkxEAJEZGr&#10;tRcJCQuxbphlH2D3KgHH0hpcTONCPlv67Ho7MHcl3SaXVmXaaekJoP+GK0pj0NAWY2F1JHG5DrKw&#10;0wot8/ms4VBdgK/lqiwWfB2MmsXXxLhjvKY57RdLjvQ5rUe4BjKB0Kfko5Vva/kUmuEiwAIow0E5&#10;Dspyxm0e+cBMcsH3Exk2eE9nNL7HKKOxS2nwszBs/de6j/eYTl5qPUvP2dKDC6WqQ6aPO7OMiIiI&#10;iGLCQAkRkasVFvl8y/9ZN0TOXjcDJKevn9ItOGY1DLcuHO2L+MDcyZdRYkN2xFt1zeacKI1JTM+I&#10;oWs+D28Qi5IWO2PFhq+Fi2s7iyW60bJxgYtzfHy5HwvpyF8EJ/D58TVxUe4qeC34OgiSOPYrQdAL&#10;9zlCGQkm7ZT/oZB89Nfb4YEzb4VMEnyfIWOaTLpFVgnOC0puEMRCfxgElQAZVHZgbs/53ZLG15yA&#10;sv/iXvn3+N+6T0RERJSUOB6YKHlxDJyX0fHALwTpPkbPon9Fzi/99LYtk3HxePy1q7qP5pXon4Eg&#10;yb3Qu3Ll9hXZ1Ht/nMtD3A3BAJTEIMiAjAyUr8QVLozRFBb9ThAE+bThUJ0qEx1krtgBlbYB7eX9&#10;Cu9I5iw54zTSFiU2yFRAuYYdqEAZSK+qL2opiCshc6Tr3Kdl5ZE/9HW9W2+w5MmY17r3fgjWTNs+&#10;MbxRKT4GGS79a7weY68UV0mK8cDO8JqRSYOys5z+ueT8jXNapjRz52S9/9+e27VfjKPeC7rIDON+&#10;+/GQ0z+n/PfC/mTp2RMVjrR1HZ5L1+B4YK/D3wuJPAQDJUTJi/8gehnHQAkuiEe1nCQ953WU3Bny&#10;hpfeVMxTRf7uvkn3ccGNAEGf6i/JyI3fa0Di5GvX9D5PgKADghd4jgjmoMeH8wVuVJA18MLCLpph&#10;gdf04xPjNTgQG3ydfr91149/vODj8l7tjyRrzuiDEGtOrNaMHHvaDEo+2pfvrAESd/R6QYPRzr88&#10;pVtMz8GkoLgGj9BMdviGr/U12sGcGvlrSf+a7g2Y3Lh+Ra6cPyPFc5eWXPmKWEfdD+VWeO9kSJPB&#10;+H4GW0dFelTpo0FEZ5ppMqWefi/9UvnJ3dC7ehzjm2e3X6z7yY0X967Dc+kaDJR4Hf5eSOQhGCgh&#10;Sl78B9HL2IGSxws+Ib+f+E2yp8suF29dlOLZSsmhS/v1Mc9U6CKjWvysZSL4qzsCKl8bF44vLuqu&#10;F91LOq/Sx3kKXNS3m9lMMygQHFjRbYOOzo0Kykp+3vKT/LTpB92PbzABkB3SdkZTCb4bcXEdG3yd&#10;56u+KM9Vfl733QHlRwhs4YIeQZgZ7RZEex5igvMycuN3ep7QPyWppPVNq0G66gVqSeW81TRI4+7M&#10;JXsCUKEsReT4laMaNEPGVHTfI/xMIMPKuTwJZWBv1f3QupV8eHHvOjyXrsFAidfh74VEHoKBEqLk&#10;xX8QvYwdKPml8WL58eB34b09SmYPkAMX9+k++nGgb4Zd1oKShGJZS2gjU5Sm2CNWPQmCA21nNtMg&#10;BjJKFnRaEeliF1kAYzb9oKUVdtNSBBPQGyQuGSjOVuxdLAOXvyS3Qm9LKl9f6+j9NEBS7UVpVbqd&#10;ZpO4CxrDor8IgkbIjEGGTGJ7nuA8oa/Jt2u/0ACBIwTPEhKEiUpYaKiEhNyTM7fOSoiVyWJDSUvt&#10;gnX1e1Ut30NSo0Atlza8xRhoTP8JM/7z9Uktr9V+K9aABwIraMJrZ934+KQyPjaVZpWgnMqd8P5G&#10;o+XoSn14ce86PJeuwUCJ1+HvhUQegoESouTFfxC9jB0omd/kd6lUtoZUGx2g/RZwUY1gA+CCD3/N&#10;rziymPa7WNV9s3y15hMtyUBJAkoTPBH+yt9yagMtO8Hzn9thmWaZIECCLeACv0nJFjKg5uvxyiJx&#10;lhx9NaKCi3WMLkZAA9yR2YCvgYAasnAcm+aWzVVBS4ieKd85UUEZ+1z6pE8jJ+SslgCtPfmPbp0D&#10;NIAsEwROahWooyVBlfNWT1QQCo1sMfUHnxfv9bi8FvS1cR4rjADOqh6bXRZAigqaCeM9/Grtt6wj&#10;kfHi3nV4Ll2DgRKvw98LiTwEp94QEbkJ/ir9VJn2um8HSaCccQGMC28ESfAXclyU4i/vUMW4KPVU&#10;yN6wM0nQmLTE97l0/C2CJHityJJBWcWUNr8mKkjiKfD9aTa5nn6vcHGPMbauDpIgWIFAzMWb52Wy&#10;cd629T2sE2MQFMB7AkGGgOH5dIKPnWGRUP5+GfT7gu8TXgu+1sGXz8n0dgtkYJ33tBcIvo+Y0oOg&#10;HTKemhqvv+A3mTQrBIELuxdMfHxQ/zN9Pfi8Sw4stI7GDJlVjxV73LolkjltZi1TwvstsechJlvO&#10;/KdlUXZWFBERET2YGCghInIj5z4bvql8tbHrCONiDPpUf1mDKMjSgISUqSQlx2AJLiaRJYBSol39&#10;jusWo2G9BQIkCAghg2HJs6vi1Iw2LnChj0AEenE0mFhDvw7GDJcenk+zc7pU7Ck7XzyujYCRuYP3&#10;h13642oIYGBULyb3INPp6CuXNNiFr42ACjJKkGGBAAmyPBAwQVkMmvTGFYIv7z4yWPfxGuIahBjf&#10;aoak8jF/Tbl6+6pkN54rAkuYpOQueJ3InPpl93TrCBERET2IGCghInIje9KNLSwsTMsQUPKAoAgu&#10;Uh2DJInte5EU8Dwnt/1VM0dwUY0L6pTwvOPr521jdTu4wRDN+kksZKgg4FFxRDFtCosgDAIVyJ5A&#10;QMK+v+aYsjpZJ51vOp0yhBInBCtwn2Npjrsg+IVyHwS+VnTdICdeu6ZbfJ8R9EAGETI70IgYPXYc&#10;s6WigzHZKCXC+37Mf8OtozHD16pTuL51S+TG3euSNnVaDdhgjLCr4fzbpUh2IJOIiIgeTAyUEBG5&#10;kfP0jtCwUPnfikG6j2wSwAUz4EIypUCmQ/OA1tYt74PMBZS+IJCR2NeJQBjKVpAxghKaoGsn9HuN&#10;fjT/Pr9dHi/RXAMRy55bo4190Q/EnrCDoAoajParYWZRYDKS83vK3RCkQSDHMXMIwRSU0qA8p9yP&#10;hXQbVb8TGz4HSnAA/XgQlIiLlgFtdOtj/IdMlKJZSuhtlCTZ5Wqusvn0RmvPzCyx++4QERHRg4eB&#10;EiIiN7pwI/L416zpshkXfDeNi+H0elEMBy7u1W3lPNV0S8lvkpVN0rZch0Q1MsXFNjJEkAWBC31k&#10;EKHEZU3P7dq0FxfkGL2MgMjqoytl8GNDtOwGWSwIRiCo8vnqj+THDUMlh39ODZIgWJJckDnk2IsG&#10;PXYQ9EBmCTJMENyJLsCA11638KP6+M//+cg6GjN8DPj5+ul274VdUrtQPc1isUc1u4rdf8XOjkKv&#10;EiIiInowMVBCRORGuNB1VCZned0WylI4/AIc2QuQkjJKvBkCGnOsHhXoF5JQ+N73nNdR91HKsr7X&#10;bm2ciqapNvt7j2wM9O8o/0MhzT6pVaiuBiMQVEGwBhkZdtAN2SY953eKc68Pd0GmDcqCMMkGrw/Q&#10;ewU9TBAcQvDEOXME2SiA8htkpMQGPW9Q6nUn5I4Uy1Zcj60/8a9xrKxm6vT7zXVBo42n1un2lYfe&#10;1J9NNJ61y+KIiIjowcJACRGRm9hBEseMhGu3r+o2R/pcuoVd580Sgoou6INBiTdv72y9wEe5SUJ7&#10;k6Bha9dfn9ZJLQiM/NB8vF7wO8OUFUB2CR6nQZpd07XRa+2xgRpA+b7pGNna97A2XM2aNqs+fs6u&#10;aVLuh4I6zjYupTh7Lrvvgh/nCM1fMUUH03PQ6BcBBpTjoNwIU33sgBAei0wqnJ9PVr2vx2KDcdPQ&#10;rOSTkiltZgkJCzFec5Bk8MuogRkEZFzBzijB9wE9VYBZJURERA8mH2tLRMmD8/JTjtTGwuiOvHor&#10;Gv7+/t1uDLoh0x+eJelzZJBWC57Qppy3Qsy//qPnBS6eGxduIqMajpWjV49Igzl1JXOazLLl2V36&#10;GBK5d/eO3L4ZLH5p0kqadP7W0aTRafHTsvb0Gvmw1mB5rmzCfiQ/XPu+/Lx7vBTMWEjmtVwk2dJl&#10;t+6J7OGZNeR08ClZ2GqplMteXk5cPy6Tdk+U2QdmyqVbF/UxGOv7VIk20qVMNymSuaj0+qO7rA76&#10;W++DtL5ppbVxf/dyz0tAttLW0QgnrhyTpvMbyXd1v5eGxSKyWdwlJPSe/H5sqfE6Juh5tAXmrCiD&#10;qr2tr6HxL4/K7ZDbMqfFfKmSq6r1iKjhc+B7go/77pEfpM2iltrrJyBradl3ea/4pkot05rOlOp5&#10;alofEX9X71yVylPK6efa0Xmvfk/wc4lz+2/7DeHfv5vXr0poaIj4Z8wiPqn4t6bE4Ll0Dfv/lYYJ&#10;gYGB/B0i5ePvhUQegoESouTFfxBTDtTFbDd3Y/GhyIjSIyQkR4j0/7e/lk3gL+gZ/TLK9btmT4VW&#10;RVrJx9U/lt9P/C6vr3tdauWuJWPqjdH7KPkE3QiSJoub6AXyiuYrJJNfJuueuFt8fLEMWj9IfH18&#10;ZUqDKVI+m1lu5ezS7UvyyMJH9Guta7VOH29DEGHZyWUy7eA02XZxm3VUpH6++tKpRCcZumOoZonk&#10;9c8r526e0ywL+/6upbpKjVw19DY4Pp8va34pjxd83LrH/Q5fO6yvYeGxhXLt7rXw57Dr8i4Zu3es&#10;VM1ZVSbWn2g9Omp4bQ/Pf1hu3Lshi5oskuVBy+Wb7d/ofdVyVpP/zv8nOdPllFkNZ+k2IdaeXSu9&#10;VvWSMlnL6OeBl9e8LH8G/Sn9y/WX3mV76zEiD8ZAiXfg74VEHoKBEqLkxX8QUxb8OT7GjJKsWbOO&#10;v/zKZZn1yDw5kuqIDFxpTraBQpkLy/Grx3S/fRnjYvex4fLl+k/lu41fSa9KfeXDOp/ofST6F9Lg&#10;q5c1myRjlmzWUfezvx+tSrWRHxv/ZB2Nuz0Xd8uTcx6X4LvB8nn9r6VL+eh/pP84slS6/tZRKuWu&#10;Ir+1W24dvd+BS/tl8q4JMnXXz/p5oWS2UvpeQkAF75uT109Eur98zkB5scrL0rzEk/LRqndk3E7z&#10;tSBo99kjX0uncl30dlLB8xz87/9k/PYx+hz+9/DH8u3GIXLx1gUZ22ySNC3W3Hpk1Pote17m7f9F&#10;Xyt+Vp5d8LSsPL5cp+Hgte44v03qFawvk1vM0s8fXyO3DNfnh/My5FGz3GbNydXSbt6Tkts/t6zt&#10;slUDWpfPn5bQkBDJkjOP+PrG/+tQBJ5L17D/X2lgoMQ78PdCIg/BQAlR8uI/iF4mf/78YUEvBMn8&#10;Jr/Lv8H/6MQSW7ncgbLrrJmUgj4NPzYfL8/+8pQs2jdX9+0pOCTGL/6X5OKZk5IhczbJnqeAddS9&#10;kPWD6TPoLYMmpZjoEh+YwNJgYg3tz2F/f2OC/iLo0/FCtf7yZeNh1tHooW/KuM0jtW+GY1+SNMYF&#10;/J9d12sgzvl+NEO9c++2lpLUyV9P/glapcfRVBXTa5Ia+pbYPUValGotC/fP1ek+aHQbU4Bj6vYJ&#10;0m9Rd/2e4HsDpYbllXPBZyR9an/JmDajsX9WXq39VvgY4vjABB30O8H3Ad8PW73xVbR3if3zeerI&#10;Pi11yFc0QFL7pbEeRQnBc+ka9v8rDQyUeAf+XkjkIVgUSkTkJkHX9JfXcHfu3bH2ItgNJANzs5Fr&#10;csNYWwRJEFyIb5AEXlrSS4MkmF40JA6BD7uRa4XclXQbmyzpsmogAI1dceFuT0m6E3Jb6k+oKu+v&#10;eEM6VewW6X40g0WQBMrlKC/v1Ps/3UfAIq7NVF0JARp78g2CJOj9gek3CPDExG7ouvbE6vCRwH8+&#10;t078UvnJzXs3JK1vOg20DF3zuTbDjS/757BG/lq6tfWv+bpuR7CpKxER0QOFgRIiIjdB01ZHp69H&#10;DpwgQwAXsrjAKxXFRBRKWtN2mL0yOgV21W18IEsCF+gZ0mSUKW1+1W1s7EkwVfJW121cYYoSshvW&#10;9Nwu456crrdDQkPk561jpezwAtJ2ZlMplytQ73+77ofWR4mM2T5SvlnzqVTNV1N8U/lqRgsCJkkN&#10;mSwIluB9bzes/WL1R/eNEnaEJsgIYmAqEMYjQ6EsRXTaDpy4ekwq5TGbwvZe2MU4F3Evm0LgxR5V&#10;7Dyiu23ZDjrFB4EUBNKIiIjowcBACRGRm5y9Hnls63XjggwXfLbd1lhgBEkcRwhT0kNQCyVQEN8S&#10;KGQ5vL9ioO6PbjFJS0lig6+H7BV8350vzuOjTbln5O/um6V1mXYaeMA0mH+O/SWPTqguVUeVknUn&#10;/9XHtS7aWloWb6XlRZtOrdfAio+PjwZ4ei/ooseTEoIlY5+cFl5ug/Px/fohuh+dJ0u31e2kbWN1&#10;C23KPiPPVeqp+5tObZCWpdvoa8FI4rhmzGw/a2aT4Pvg/HOI59enutlnyFWjgu0AGREREXkuBkqI&#10;iNzEsY8E/oIPxbKV0C3YF0wVWXaT7JANgmwFlNyg9Cau8D3uMa+jXpwPeOgNaR7Q2ronZmuPr9Yt&#10;Sq7sYEFCBeQoIxNaz5KDL52Tt+t+JNnT59DjyJL48/Dvuo+JMV3KdNXgROsy7SV96vQSFham983Y&#10;OVl7q/xz/C8N+kS3tp3ZrBlQUa1fds/UTI+o7nNcjgGZVmXa6fNJZzwXGLrmC/n94G9Rfm2sCzfO&#10;aakNvs6Gk2vDP+cbD78nRbMWlzDjv8X758v/HvlUzykyZuISBIrt57BHlT4aQFlyYKFOGjp23WzI&#10;nBB4LuhL5Pj/BiIiIvI8bOZKlLzYtMvLODZzfXJpxBjWDH4ZdCJJu3IdZfauaZq1gIs5lAgMbjBE&#10;L7IpQlI3c7WbduLCvW25DtbR2NnNeOsWflSbjMY16IFsB1zI22UorrbUuKj/8K+3Zfc5M2vJU+A8&#10;zWi3IFJpEoIgLaY2iDWgEVc+PqmkXdkO8tv+efozF9XXdIRgCoJFUTW4xfnbELRWs0l2GfvIwkll&#10;/Le622YpmyfQelTc4XM1/rm2PFO+c3jZ0IOKzVxdg81cvQ5/LyTyEMwoISJyg0u3zd4L4YwLLCiW&#10;NSKjxDHln5IPMgoQJEGz1LhmhAB6Wyw/tESzDca2iigjiQu7eWjlvNV062pofvp9szG6n8bXvAhN&#10;5ZNKn6PzSuVjZjvdzyfS4zCK14bMjrTG63Y85ggBBX+/DFIgcyHN0MFCoGL1sZWavYKyI1utgnVl&#10;dMtJ+jwdv57zcoTXUjhLkfDPjZU7Qx69LywsVGbtmip3Qu4Yz8E/yq/paJv1c4ieJwh6vfvn6xq4&#10;KfBNJqk9NlDLeBAkAWThhISFyHsrExbYxPsFEJhB0ISIiIg8EwMlRERucOnOJWvPdPPuDb3YK5i5&#10;sHXE/Gs1VMkXv2ae5Fp2E1f8lT8+vWJQAoJyHWQsoOFnfKB0BNxZdrX66ErdImABs5rPlfOD7t63&#10;Lr55T06/cVMG1fmf5PCP6KEjEia+xnu2dZmnZdeLJ2TPgCBpV66TBjTuht6V28ZrR7lLwUyF9NGl&#10;cpSWhwo+rEEMBBRu3A2Wk1dPSKa0meSLRt9rxg3KhDAZqMGEGuHBImhTtoOcHXg7yueHhUwfwOcG&#10;9GLJnj6nNqzd1vewrn0DTuuY5NSp/PQxeI43jJ87wNd8eGzF8K+JxrFozvrF6v8L/zns/EsbzRD6&#10;Yf03GlxBIAzPF+8LjA3G9xnS+qaV5Yd/D+9pEx/LDy219kQGLRvgsiwaIiIici0GSoiI3OCyU0YJ&#10;LuwC81QWP1/zIg6NXHGRjeaujg1eKWnhe4C/7kPHCvGbdrP04CLdPlGqlW7jCpkNaF6KDAt3ZhNt&#10;PLVOt5dvXZKc6XJKlVzmVJioIED0Tr2PtM/Jks6rpGq+GlrCgmAISsVKD8snVUaWNPbNTA1kjNhO&#10;XDuuWzy+RLYADaaUyl5as04QbNl5drt0nPOkPD7pYSmUuYg8XOgR7dHRdEq98Ak2sbHP9ZMBZkNX&#10;2HL6P80UsSfWAJ73rhePa3aQzc5GwXl4ZEJVzRQp8m02aT29sXy2+gO9D5AhkzltFn3emFx09JVL&#10;sr7Xbi2ReaFaf3mrrvnY1D7m50MDX7x/4grBmc2nN+q5zp+poGYyTd2OzHoiIiLyNAyUEBG5waXb&#10;kTNKAONNbfZfsWsUiDhGSQ9ZAbiARRArvpk96AMCTUu20G1c2c1D0cjVnZAVYaufr761FzuUwiAz&#10;48jLF7SRacY0GTVzBBkiNrsRrKN953frhf/MnZNl/8W9mtHhCB+z/PBSbWSbN0M+zdjoMLtlnEb5&#10;2uf6/x77MtJUIc1OmVgj0uhelODs7X9KimQtpreRtVE5b1Xx802jzwFfNyoICl29fUWf9wcr35Rb&#10;IZGDIMgoKZOtrATfM88DAjQDfusZ56wQBIXwWJzfDx79TI99tPLtGMciExERUfJgoISIyA3O3zpv&#10;7UWolv8ha8/MZACMBqbkY4+a7VLRHDEbVzqF5eZ5zQhBdkB8bDnzn27dWXKFQBwuwO2JMg/nfli3&#10;8YGsjG+ajJATr12Tca2my2PFHpf0fv7WvSK5MuSWZqWe1P20qdNKt8ov3NcwFefm1dpvRcpACTX+&#10;Ox18SvcROIhtlK99rsvkLC9Z0prPyVYie4C+znYzm8no/4ZbR80Mma19DkntQnX19pbTm7ShsiME&#10;LKpbP5NosoxlO3BxnzSbXE8DMY6+rDVE2hdvr0EXQC+USiOKydA1n+tzjAmCRFC/SEMt58HXx8d8&#10;/s9HepyIiIg8BwMlRERucNmhR4l9kVgl7/0XxpXzuKeZJ8UOo2WRiYCL6vhMugH7ordFPJq/2tzd&#10;yBXWnDDHD98NvaM9NermNQMGCdWm7DPyyzNL5cCAMzodBlkd54LP6jheQO+d3tUGyO+d/9ERxSWz&#10;B+hxlBkhiGBmoPhI69Lt9LgzTACq/VNglKUs9rnO4Z9DBv0xQL92xTxV9Bg+P8piEHBBz4+nZz0h&#10;1x0yRhY/u0o6VnhO91F6g+fwwxPjNaCDAMzOc9v1vm6Ve8v6k2t0H/Azi4wRBEvwOFupLKXk/Srv&#10;y56+x8PLpk4az+Gjv96W8j8U0qCPY+8VR3bWi52BhPOIsqAx/w0PzzAjIiIiz8BACRGRG1y+E9Gj&#10;BBeJ+Os8GkM6K8eJN8nG7g+BSTfx7ROz0Grk2bBYE93GR1I0cv3n+F+6DQkNkZr5aol/6ohMkMRA&#10;gAEjdDf13q99PJBVAgcv7tcJMXXGVdK+H8jIuF+YrDj6h7xcc2CU03LQtyff1/7SelrjSB9vn+u1&#10;x/+RGTsmS8URxWTbmc16DE2SHTNJlh1cLKWG5ZFh674KL2kZ0WKitAoP0ITJwGX95bmKz2u2Cz4e&#10;/jy0VANnCMIgkIGf2fK5K2rGB3qZzNszWx9nQ2YLRg6jrwkgMwVBHpQRYdQ0RgDP2TU9vCwHgRAE&#10;dfA17QALMoqeq/S8Pubt5a/qMSIiIvIMDJQQEbmBc48Sx/4kNmQysPQm+Uzdbk67iW8TV1zw4sIX&#10;wRWUT8RHUjVytYMx0KTYE9aea2EEsT1VBoEIx1G99srpn0vvBwRHELwYt3WUfN3kx/AJNr4+vlIu&#10;V6DuI0Cx8ugfUn10aQkcUUS+XzdEzzXOF8byOrKDLfaoYHweQPADjVZLD8+nWSZaPmPFZfAx6LUy&#10;YuO3cjb4tHnQ8O26L3T7dPlnw98PaLyMbBUEQLrOfVqDL47w+l56yBwTfDvktqzpuUMfj+eK0b89&#10;53fULBNky6AhLjxatJFube8+MliDqMg2cQ7GEBERUfJhoISIyA3O3Txr7ZnsXgiOECSxJ3JQ0sKF&#10;KTII8Bd+54vX2CyxGosiUBBfdgAjqjIsV8HrwsIUGmhUNOasl+iam8YGJSn2CN2JT80KH9PruHL6&#10;mxknaXzTyqQ2v2hQ49rtq/LWHy/LyBY/66hhBED2nN8pxRyatMLxK8fkfysG6f6tezd1a8uaLqs2&#10;mAVMlMqWLrv4pjIDJTYEOJBtUnNM2fCslJEtf9YtSmvsbA/A54Cxm37UoA2CYFtO/SfdK/eWwQ2G&#10;6H0Ivnz83+BIAZvXa7+r7yGU26w5sUrHCO/rf0q3OC+Y7oP+K9+sNZu3Fs1aXLc2fJ136w3W/fhO&#10;0SEiIiL3YaCEiMgNLtyO3NixchQXxu68WKaY2U1cn63YLd7Bqt/2z9NtkxLNdRsf9shedzZytYMx&#10;YcbFP7JWCmUqrLejM2/vbC2bQSmSY/DA0cNjK0q10aWl6eR60vXXp6Xfou7y1h+v6H2+xvmrO66y&#10;fo6dZ7fpMUBACQEQeLJ0G0E/l+ntFmhwBCOG+//WQ6a2nasZFQhUHLbG/NrfD8cGsCghUtah28bH&#10;22UvsPXMZv2caLKaNV02PYagzLMVu2tmSIj1ur5d+4U2bUXmSnqr0a1jGdD5G+ek0aRa0qh4U709&#10;dcdEGfDQGzKx9SzNAJuyf7K8vOZlOXz5oN6PY3YgBX1KkDGDjBJklmC08Oz2i6Wx8bnMHi0in676&#10;n07pcZxIhMlC+D4huPXt2s+to0RERJScGCghInID+y/UttpRlGiUzVne2qOkhItZjAWG+E67QQYF&#10;LnJxgWxfTMeH3eizer77M4xcxe5PAnFtNovyFgQ/UCoyYsO3kTIbsL/3/C45eHGfZpEgsIKgyo6z&#10;W/V+fCz2sUWPEkygwescvv5rvR+eKtNet4+XeEJWdNsQHixpP6vFfWOS7WCNHVyIxDqE8hqM83V2&#10;1/icaNqK4Ad+Bv8LWmecg6f0PvQVwXOcu2eWlMlZTm5aWSrITMmYJlN4GRzeH3apzPTtP+vzaVWm&#10;ncztsEyypc0mf536S2qMLSfP/vKUvk40AsboYHwcgiWO8B7pWfVF3c+fqYAGhTAe+oUFXcLPMQJD&#10;QxoP030EchAwISIiouTFQAkRkZuhQSQukJwF5nFfM0+K3oydk/UiFRe36DMRHyjZwceiNwkyB+Jr&#10;8+mNunXn9x79MWzxaTaLC3aUiqCxKPp7fL76Q734H795ZHi5CQIMjiOCHdkZIH8cWqINTe2sCYzl&#10;begQVCqfq6JMajNHMz0QzMDj/FL56fjhDH4xn1PHLJOoZEybSbd2Wc6e87vCg2II0Ays854GPnDc&#10;Uf+ar8mGXru1jAbs13vuxlnpNvdpPS/4ns96fI60LdZWs1nwefE6W0xtoJN1cP7QzBXBGEe/H1yk&#10;WzRu3dv/lH7v0avm6zWf6HHAexEBF7y3nIMtRERElPQYKCEicrOoGrmC81/SKWlM22E2ce1SKX7Z&#10;JLDUuuhNSNkNxs0i8ICgGYJn7oDPb2etZE+fQ6pH896LSvvynXWSDd6v+Dyfr/5IAobnk09Xf2A9&#10;QmTm04vk1OvB4X018mTIG14qE2UGiCGtb7rwYAHOATJXnp3zlNwNuavHAMGL5qVayR/PmSN6U1mN&#10;WZ2h98f8Tss1AyQqBTMVsvYiIHMFI5IRwMDz/r7ZmPDnbLP7ozgeR/AG0N+k0ohiGkDC58F44A09&#10;dun0H3wvEeh58bcektnYx+t4dWlf/TibPRYYwSJkItnZI2gOi/Nh+6D+Z3o/puXYH0NERETJg4ES&#10;IiI3q5y3mrUXAX+5jirLhNwLQQSUPuDcR4yMjbuliWjkagcw3NmbZs2J1daeSOPize4LCMQGo5KX&#10;PbdGFnZaoWUjKG9B81WbPeXmwMW9ukVZC4IDuTPklaFNR0n78s9G6h0CF29dkOd+bSd5vkovNUaX&#10;0bIdPC8EGv7puU1/FpAB8sbv/eXf439roCY0LET8/TJYnyECSlNGbfheGhZvcl/zVkCmSFRZJ5hK&#10;g1KZ/F9n1OyQV2u/Zd1jenVpH3M6joO7oXf1c+Hr4DWiJKnB/PpSb0E9uXrnqnzWcKhs63NY3qr7&#10;gQaMLt4w+xKhPOmjlWZWCAIhWGjaagdMkZnyTPnOmj2CBq42ZDehOSwgKIOvSURERMmDgRIiIjdz&#10;HCG75fR/unVnM0+Knt3EtW3ZDvrX+/hAgAUX2ZhmkpCMELuRqzvLbtad/MfaQz+Q+Ge92FAKgkak&#10;RZxKk15Y0FnPAcprYNd5s8xkQM3XpXvlF2R0y8nyZOm2esyWycr+QNAlJCxUOlfsIVv7HtZAQ/lc&#10;gbKp9/7wYMmgZS9pPxDAGF9nJ68el0X75+ko3fAGr06iy2wBfM5P/n5fFu791TpiunEnWAMpaIDr&#10;CJ8LXwfBTvRVQfDi2t1r0m1+e+0lgoDbW3U/DH89yOKBoWs/16COfZ4eLRZ5stIHj36mpVso33HM&#10;HkHjWARMkP2CMh4iIiJKHgyUEBG5EfowYKIFIKNg3OaRuo/GkpS08Bd8lDVAfJu4wtKDZjYJsi4S&#10;ws4ocWcj17+P/qlbXx9faZqArBdHuIg/euWIZkvkzZhfj207s1kem1BDLtw8L/mMY2uOr9ILfvTf&#10;AGRP/Lp7hk6csV27c016VXtRe5Oge8jWM5sivf8RsEKwBBkk6A0yY+cknV7jyC6DuT+LxMweKZa1&#10;hG7jarc1jScwdyUpmT1A9/df2COng0/rvvO52xi0Tkt4cF7hwMV90vjn2uF9WPAakCGz68UTUiRr&#10;MT324cq35McNQ3XfuVcMAkOvPPSm7g9aNiA8ewSfByU4gIAOSqCIiIgo6TFQQkTkRmVylg/PXHht&#10;aV+m0ycjXPjjAh+Bq4Rk9CSmPwm4u5ErAkHbrGBM7UL1EtRs1tFXVrPRV2q9qdkUUDFPFTl57YTu&#10;p/Y1gxcIkthlZJh0g/e4ffuVWm9pmc2Y/36QktlLaYAAAaN3lr+q99vwM/J5o291f/uZrfeVDKEM&#10;Bq9ncIOvrCNmMAiBF8C4Xufgis0xaONs+9mtcub6KcmUNrPextQc2Htht24djX1ymuTxz6P7Dxd6&#10;RDNrWk9vHCnzA6/j9y7/ho8oPnL5kG4fLRo5owSQPYLMJJT8oKzHhqauyELDe9X+HhAREVHSYqCE&#10;iMiNUMIAuJhynEZCSc9u4vpcArJJMKUEpTfoNRGfBqk2ZFq4u5HrRuP9ZV/oozFqYiBTwn693av0&#10;sY6KltbY5SXHrxzVYEUva/wtAgfoPwKXbl7Uj33vkcFawoMgx7y9cySnfy4NgiCzCtOHHCHggqk6&#10;gPG/NjvQ8Ubtd6VfjVfC+4ukSZ1Wt+n90uvWfu3OMFnnqdLmeOKoIOPFsQ8LHL508L5eK28vf0XO&#10;3Dij++l902tAA0Ghlxb3ipQVggyc6e3mRwrQYBwwRks7QlDl04ZmxgkCIjh/NpTxAAIojg1fiYiI&#10;KGkwUEJE5EYos8AFst3cMaq/LJP7IdCBXhC4SG9fobN1NO7sXhNocOqc7RAXdpDMbujpDhtORgTi&#10;EtJs1hEm3gBKZuyMKEAw4urtK+JjlbygVMYev4tsEmS1lMpRRm+jRAnnCu/5P7qs0QACSnfsbAtk&#10;WDmP0p319G/hn9uGQAf6wiADAzC5pkHRxuHBlOHNxunXsT/ODuQ42nl+m3Qo38W6FcEupcFrbF26&#10;XaSv/UiRx6w909ngM+Fjg5cfWaplXHkz5tOvPfq/4dJuZrPwUhlkhNQqWEf38TkReGowsYa+Dx2h&#10;xAfvKXwcSm1syHjqFNhNgy/O2TdERETkfgyUEBG5ES54MNkCafS4eMJUEEp6U7ZN0ItOXLwj0yG+&#10;fts/T7ePFY/cayKukqKJ7+ID83WLCTSJyVpBaQwu7JEF0rf6K9ZRE4JNOI/ovWPD+xtBD7sEBY1R&#10;oVNgV90Cyp1WdNugAY/zN85ptgYyLHrM7xgp06JQliLhgRRHGAtsB6iwbVSime4DRg8jGwXNYOH6&#10;nWu6dYTylt+s8+MIQZgnSrXSAM/cvbMjTcxZdvA3a+9+z1fpp4Gf09dP6flAMATn5uGxFcOn51y6&#10;dUm3eF4YK4zjDSbUCO9VY0NWCV6Tc9aZ3fB1yYGFHBdMRESUxBgoISJyk9Sp/DRAggsgXAh932yM&#10;dQ8lNXvaTccKERfvcYWLaDsbpWmJhGVqoIwFKue5f1S0qyBbA1qWfkq3CfX5P2Y2iWPvEdvyw0t1&#10;i8amCPpMbD1LszFQSoOsCIw+PnntuPYicZz2BDi2ousGLUfDBBwfn1SaUYIgiw2f47IVYHCEj3U0&#10;d/dM3aZNnVZLeHL555E0qcweJXhuUfUrQSaMMwQx1p9cEx6IQeAkKigZcvR48Sdk54vH9fXj9dhB&#10;Grz2Wj+Vl+fnd9LX5p8mgxTOUkTHE+fOkEfLa5pOqaf/T8D7ChyzZd75IyJ7BIEYu+ErxwUTEREl&#10;LQZKiIjcpGDmQtq7AHAhhAsiSnrIjsAoV1xso8whvvDxuKjFhb9z4CCutp81swjclVGCLAX7wvup&#10;MtH344gN+mGglAbBDzRxdbb2xGprT6R/jdd1lO/cDsvCs3RK5SitW3vErzNkSODxz5TvHD6KF4EO&#10;exrUwGX9w4MOjuxAFyAAgcwLfK7RLcw+J0P+HSx3Qs0eJcgKQYlQtE1cI1f2yPkbZ2XWzikyuc0v&#10;1hEEZgpI72oDwst4kAXjqP2cFtJiagMNXqAHy/peu6V7ld4aoEGwZfauafo4ZNeEhIZqiQ9Kd8rm&#10;LK8ZNOhrUnp4Ps3GQaYJAiIIjOB12X1egOOCiYiIkgcDJUREboISCGQS4AIdjSgpeUzaal5kP1Oh&#10;s2YNxJdddpPQaTe4yMXFMYIJzpkRrvL7IbNMBNNpnDM54uOrf80pK+3Ld9YLd2d2MAavww6G4Ost&#10;7rxKb2OMLrQq3Va3UcH3YFTLSTKwznvWEXNE7u8Hf5PZu80Ag7Op2yaEf+3xW0bpFsEWfE1M4nHM&#10;BAkLMwMt+H47N2RVxt35MhWIFLRCgOKz1R+GB1fGtZouXzT+XpZ0Xh1expQutdk0Fvz9/DVo1HN+&#10;R6k0opg2Cn611lvyXVPzuWVKY07RQcAJWSZ2bxOMJcbXwChkZM8MW/eV1BxTVj9PS+ucoZ+R3esE&#10;H89xwUREREmPgRIiIjfZeXarbjHBAn/9pqSHC8t5e2frfpcETLsB9IgA9DdJiG1WNkmNAu5r5Go3&#10;VK2Yu3KCgkFw826wzNw5WT8+qmwSR32rvxzp6yBbCsFAZKQgiBKXYA2asqIcDRkgyMzoOPtJCQ2N&#10;CHggQGE3W0UJG14jgiX2tBw0O230c+3wkiNnz5TvIu3LRd0TqGq+GjKlza+S2z+3dURk6+lN95Xe&#10;4HUhCISAxa17N62jIuNbTpe3634kJbMHaDnN0DWfS5VRJeW7dV/q/bdCzMcie+aXZ5bK4AZDpEjW&#10;onoMX+OGca4doVnwT5t+EN9Uvvr53lj2omZBYeF9gx4vOAefrHo//Ljjcm4SS0RERInDQAkRkZsE&#10;GxdDKPWIrgyB3G/O7ul6cY0+EglpcIqSFlyE4mMT2iDVbuQamKeybt1h57ntum1ZJvpMjtgg2wEB&#10;CwSEYnqtyNJA/xJnv+yZodv4vN/xeSY9NUezLOysCxuyTp6v2s+6JTJ603D5xfh+IvgVmLuyPDun&#10;tY5EhjZln9EsDVsa37Sy7fTm8JHQztArBgGdKe3mhQdjooPMGufX+8wvT8pnqz+QAxf3WUdEQkJD&#10;ZO/53bp/N+SubptOridtZjTREpujl4/oMSiStZgGUJEVg30bPgfM2jlVKo4oFr6QlQSYruN4vPHP&#10;tbUsyTeBwTEiIiKKGgMlRERugr9Co0kkJR+7t4XjBJb4SGw2Cbi7kev+C3u1OSp0q/SCbhNi/8W9&#10;uo2tTOzZit2j7NUyY4eZ6RFdFkd0WgQ8JQMfjijDAUyiwShllL9kS59dj6078Y+M2fSD7u85v1Mz&#10;L9AQ9uPHvtJSmQIOZU13Qm7L/1YO0sBPk5L3l0zZQSt8jaFNzf4oyql/ia1P9ZetPROCJ+gd4rgK&#10;ZC4UqdQnU9rM9z0mo5+ZWYbgTN8ar2gwaGufQ3L0lUsyvd0C6VDhOZ2gA3kyml8D/x9xhuevH9v3&#10;sGbmRFUmRURERAnHQAkRkZugEWNCsxAo8fBXeAQpUPbUpmwH62j8YPQsNCyWsLHA4O5GrhO2jNYt&#10;Go8mtNksIJuhackWUWa+2NkeKJPpX+M13XeEfh125k1CXqdjVgW+xrAnIhqXjmoxydqLCDrdDb2r&#10;/VjmtF8s/Wu+rseis/TAovvOi2MZFLJF2trvj/v7yCq8Lsdg2diW02Rb38OR1s5+x+QZh/Hf41vN&#10;uO8xbco9Y90bGZ4fzv3IFhO1/AZ6V3tJv67dmwWlTnbQBKU8yEaJKohCREREiRfN306IKIl0M9Z4&#10;c1cw6qC7uUseCLntg40V459u06RJ0+3OO+b0DaKUyM5ocOQ4iSZV2P1/YwnzwSPC9GN9wuL/q4X9&#10;8TbnrxHqE7l3CPiG+kZ6riE+Ifp5AMf97vlJWKowuZvKLINxVPhiYWvPYnyaoCxBci+VOYK3zqG6&#10;kuta5JHAu/Lukn15zKybPFfzStp7948gvpDxggSnMfuPFLpUSM9Fvqv5Jd+VfHpsc6HNcjT7Eclw&#10;O4M03vO4HnM2r+Lc8NcBfiF+UvhSESlxroQcz3ZcdhvPI/OtzPLY3obWI1KmC+fPy4ULFyQgoDR/&#10;G02EsNBQ2bt3r7Ru3XrF559//ph1mFIu/l5I5CH4TxNR8uI/iClHBWOZjSBi86G1JaKU6S9jrTB3&#10;w6Fq5g1zN06QSIRpyuf1lqmzsZBkhtYmU3EgCm8bK62xMOAGLVg2GcuOvSJci8SWf40VhANEpnz5&#10;8l06deqUWadGKRl/LyTyEAyUECUv/oOYsjQ1VowZJalSpRof+r9Q43+uPpJGr3Yiu2f8F2Ks1MZ/&#10;vnrVQ1EJCTHO1N17kso3lfj53f+X+7i4I7c1SyGtfh/i/89dqPGdumv8l8r4z8/4biZMmPEsbkf7&#10;fnAF+3VG956K7VzarxMfn04iRuA6ui7XdJtFsoqfj5/uO7oVdtN4zHU915l8zNG48XEh7Ly+Bsjp&#10;EzmTA26H3TKegfkcIJfxmAw+maxbpiOhh3Tra/xXxTdyP5gTocfldNgp65ZIC7+WkV7r1pAtsj80&#10;ojHr++k/FH/jP0cb722QOXdnWbdEyviW1ffGrpCd1hHA+yzMeA055fV0g8xDlnX31srcu78Y74M0&#10;8lK6VyWHTw7rngg4jx/d+kA/70fpP9bvibf68vPP5NKlSzLozbckW3Ze3yfUxg3rZc7s2VKzZs1D&#10;69evL2EdppSLvxcSeQgGSoiSF/9B9DK+vr5hIe+HSDa/7HL49QvW0Qj1xlfRSSpLOq+K0wjVB9X4&#10;0T/Iqy/1l3ZPt5efJpnTVOILU0EwOhW9IdAUM76mbp8g/RZ11zG0Pza3f0zjL+9X6bXPxMGXz0mO&#10;9Dmto65T8vvccv7GOXms2OM6itZZbOcyLq8z55d+2hg1uvctxgJXHVVKX9/eAafiPaI4j3GObhvn&#10;CNNbLgy6v1TmqRlNZMXh361bon1n/uiyRsfmws9bf5KXFvfS/YKZC8uOfkd1H9Crpu64ypGm6mA0&#10;MHqO4PvSe2EXmbfHHCENeO7no3gODSbWCO+R4gzNVB8t2lBm7Jyit9uW6yBjn5ym+4Dn0GhSbQm+&#10;c12bsKK/SFRWHvlDWk9vrH1iVnWPeuyxtyhfoqCcPHlSNu3cJ8VLlLKOUnzZP98PP/zwgX///Zcn&#10;MuXj74VEHoLNXImI3CA45Lq1FwEXSbhgQgPGynnd09iTPE+pHGV0a494dTWMwoWd57bpNjmg6Sgu&#10;7i/cPC+rj620jsYNAjB37t3W/VTR/P0GE29sGPWMn6Wuc5/WLfy4YahuIUvaLNaeaCDkubntIgVJ&#10;YPXxv3TMMIISCJKk9Y1oiprT//6MFnydraejDlxg6gymz5y8dsI6IpE+H57DCwu76OdAgCS6IAkg&#10;iApV+P8HIiKiZMVACRGRG9wJvRN+EWdbc2K1XhQG5q7MaRUPkAArULLLTYESO3vjzPXTOnkmuTwZ&#10;0Fa3v+yOXwYQAkjhjVyjiJNgos6Nu2aDVOhSsacGZfZd2CP9fuuuAY+953db94pk948oafnfioE6&#10;PtnZkgMLpPGk2vq582cqqJN2bIWyFLH2IszcNVVCHYItJbMEhH9fd5zbqlv8fEcFzwEBEASTvmky&#10;wjoatY2n1um2Qu5KuiUiIqLkwUAJEZGb7Dof+cJ4YxA6M4rULfKobunBUCGXedF74OL9F+yuFl1p&#10;SFJAuQks2jdXA4Jxtfl0zM954tYx1p4JQcaJrWdp+Q2yQdrObBoRaDHkTG9mhOB5jP5vuO47QlDk&#10;8KWDGmhBwKVb5Rfk1r2b1r0iVfPWsPYijN880tozzBKZ+fhCmd5uQfhz6LXgWR2v7DiFB+zngGAW&#10;SnHw+JjYWUc18keMLyYiIqKkx0AJEZGb/H3kT2vPtNYqH6ie7yHd0oPBzjzYZpVVuJOdkZAcElp+&#10;s+OsmZERnd/2LbD2IuBrjW4xSfc3BkV+zen9Mmhmjd2zxFlYmBlUKZcrUJY8u0rGbY6c5fFQwTrW&#10;ngmfa9sZs+zGN9hXxOrd6vgcFu79VbcFMhfULTg+hw/qfyZV8sVcToMMNARvwH7PEBERUfJgoISI&#10;yE3WncQMTxP+wr7BzigpzIySBwmCB7DbKcPIHZIzowQSUn5j/1yAHcSwoTTmyu1L1q3I0Iy1dZmn&#10;rVsRwiRUXljQRQM2MamUp4o2Tz19PWIaDjxRqpW1Z5qyDf0UTWmCIk8NwnPoWrlXeEZLzQJmkMXx&#10;OTQq3lQGPBT7XOHtZ81AGhrUxpZ5QkRERO7FQAkRkZvsdPhLOVLq8Rdj/KU4S7qs1lF6EGDiDi58&#10;0UvjTPBp66h7OAYdkkN8y2/wGMcmt7iNCTq2eXvnWHtRO3HtuLUXYefZ7ZrRkson6l9xSmYP0O0/&#10;x/+W91cM1P2s6bLpNm3qdPf1D5q+82drT8T/YOSRwYCPsdnZMfZzwDScH+I4MckOclXMbQbWiIiI&#10;KPkwUEJE5CanrgfpxAuwSxGYTfJgsksp7Kkm7lAsWwkNxrlruk5cxLf8Bs8VPyOO44SHr//a2hOZ&#10;vXOqbjOmyXRf/w983Kag9bqfysdXt2AHK0LDQnXrrGaBhzVYidHRdlCmUt4qunUe34zgxcGL+3Uf&#10;gZe0QeaEIRsCO9O3mYEUP980su+C2VTWfg4IkiBYEhdbTv+n28p5q+mWiIiIkg8DJUREboILNfui&#10;de1Jqz9JfvYneRCVzVlBt/utHhTuUD5XoG5ja47qbvEpv7GfazqHcbpTt0/QzBuU3Zy7cVaPPVzo&#10;Ed06+mbNZ/oz5pfKT/JkjAhG6DFfP+tW1FAOY8ubMZ9cu31N94tnK6Fb28xdU6w9MzPIJyRysOaP&#10;Q0vk6p0ruv9qrTfDs1jwHFBu4/h1YrPNKr2JrZcJERERuR8DJUREbmT3HVh73BwdWqtgXd3Sg6Vs&#10;zvK63e/GyTdoTgp2ZkJyiU/5jZ154Vi+gkyRb9d+Eanspk3ZZ6y9COO3jNLtI0Uek+tWoAPwue6G&#10;3NV9n2h+zSmX0zxX8OGjX8jxq8d0v3KeiCAFnvvMHZOtWyINija29iKM/m+YbpER8/JDg6R1abNn&#10;Snb/nNrANa7wmu2gKsaHExERUfJioISIyI1wIYgUf/yFHCn4KE2gB08pq/TGndkeVayxtmtOmEG5&#10;5BKf8hu7p0paX7Okxc7IQFaJY0ZKg2KRgxQ7z22Tc8FndP+DRz+Ta3eu6j7cCbmtI4ABTVVtGR0a&#10;pK44sky3eFyHCl3k4g2z8WvtQhGBTGSLODaEtQNANvxMoxksPFq0kfahaVTCzCB5uGC9SOVEsbGD&#10;JDh3bORKRESU/BgoISJyodSpI18crT72V/jFYvUCtXRLsStarLhuM2fOrNuUzi6nsMe/ukPJHAHa&#10;iNTu+2FLjnMZl/Ibx0au6fzS6xa9RhBk0ca31jSavBnyym3j9diTZc7fOCuDfh+g+8jcuHE3WPdt&#10;mJyDfibOzVxzZcij2zuhd+Tf43/rPh679MBCCQkL0dsNHUplZjmU3fgYn6tK3upSuEgR8fX1lQwZ&#10;MsjUbRPC+6A8Xf5Z3doyp81i7cWNHTCyJyQ9CBzPJSWc/fNtnMc7ukNERC7BQAkRkQtly2ZOz7Ad&#10;uLhX1p9co/t1C9XXLcWu5kO1ZMyYMfLSK69ZR1I2ZBOhgSiarSLDyB2QlYHRsghAbHHIXHHluTx5&#10;7YS1F7O4lN/YAZ38mQqKr9WM9V7o3fsa3p4OPi0VRxSzbom8/vuLOrEGkAnSdHI93bchSIIABhrA&#10;Osrln1u3m4M26P321xz53/e6dZx4g+8TnrutWNbimunx5ZdDZNy4cZIjR06ZvG2c3od+KC1Ktdb9&#10;hLJLkKrne3B6GDmeS0o4++f7nXfecV+naCKiBxADJURELpQqVeT/rd4JuSN/H/1T99mfJH5q1arl&#10;NRklEJDdLL/ZZWVRuEON/GbWkj1q1pbYc5kutZnx8dHKtzSIEJu4lN/YZUjItrGDFsgC0aapVukM&#10;5MqQW4/ZYipNwcfZmSdXb5tNVm15MuTT7ZHLh3Rbu5AZYFlx2CzDcZx4M2f39EhZOY1KNNNtzpw5&#10;pWrVqtqc+eAlcxpO4+JPJLpcxj4XD1JGiX0uKfHw822cT2aUEBG5EAMlRERuhhGkuJB6kC6C6H72&#10;99+dk2+qWVOVNp5ap1tXyZY+u26PXTkqry3tq/uxia38xs6iqJynmuTwN4MU+DkZ3XKSlsTYNvba&#10;K9v6HtZMEUjjm0a36f38dWvLmi6bvFP3/3Q/qv4gmG4DKLNBQGZE8/F62+Y48WbmzoiyG3i8+BPW&#10;nmnK9gnWnkirMu2svYRxLEFCeQ8RERElPwZKiIiSAC6A4tPckbxPqeyldbv7/E7duoN9oe2cUZJY&#10;dpDC389fZuycrCs2sZXfRNeXw3HaDSzaH1ECA5duXtTtzbs3JKd/LsmUxsyUKZi5cHhfEZTKOFt8&#10;YIG1Z2aBFMpSVAKsJrtgT7wJunYiUhYMgiq1HbLBbty7IXP2msGfNL5pE112gyAJzg9KkFCeRURE&#10;RMmPgRIioiRQtzD7kzzo0D8E7JHR7oALf1xsI4vJcWKLq7xW+x1zu7Svfo2YxFR+45hFUcOhyTHG&#10;+s7bM9u6ZRry78fy0V9vh5fUODp/41z4xBtkqKBZbvb0OeTIlcN6rGaB2rqFE9YIYPjq8eG6xbQa&#10;mz3xZso2M1vEN5VZDoRz6lhas/DYQrlz77buNy7RzGVlN3bDXyIiIkp+DJQQESWB6lbvCHpwJUXp&#10;Ddh9SjacNDM2XKl9+We11AR9SnrO7xhlpoij6MpvHBu5ojdIbmsiza17NzWjw4YsrMOXDsrQNZ9b&#10;R0yYKoO+JY69S7Kkzaq36xVuoAEXuD+0YgY+CmUpovuOP5f2xBs7KyUk1JyE07hE5LKbeUfnWXvG&#10;6yttvr7EcCxBIiIiIs/AQAkRkZvY5QqQPZ3Z44EeXAgIYCFA4M4xwXZmguPkG1f6vukYDUigvAeZ&#10;HjGJrvzGOYsiU9qoG83aH4P+I47jfje+YPYtWdJ5lXVE5JsmI/TYvbCIr7PBmjgF+PjPGg6VFV03&#10;WEfMwAxg/G+I8bXwmvC9cRzvW79IQ2tPZP+V/bLt4jbdx5ScxJbdwIM4GpiIiMjTMVBCROQG6X3T&#10;RyoVOGxN2qAHm11+486sEjszYcvp/3TraijtQcNVZHsMW/eV/HFoiXXP/aIrv3HOorhw4/4yITSQ&#10;fbfeYN1evnUp/OepaNbi4RkojuU/KGkKHFE00lhfBDMgta+fzHx6kfSt8UqkUhl7IlVYWKisObFa&#10;ZlrZJLmszw92hg7MPfyrtSfSqHjTRJfdRFeCRERERMmLgRIiIjfIkS5i1ChsOeOei1ZKWcpZgRJ3&#10;ZpTUsnpt4MLfXTDq+s06H+j+i4u6y5ng07oflajKb+wsinM3zkjjn2vLov0R5Sy2dmU7ajCicGaz&#10;vMaehNOt8gu6hd3nIhrjfrv2Czl+5ah1S8TP109uWyN+X6jaXz+XM8fvw8iN38n4zSN1//S1k7q1&#10;e74AgkLj9ozVfXBF2Q0CZsgwypMhb6TxxERERJS8GCghInID50DJ9jPua+DprS5fviwbN6yXtf+u&#10;lh3bzAyElK6kNflmxzn3vR5ccKM05sqty7Jq+wpZv26tbNq0Sc/lxYsXrEcl3qu135K6hR/VIAmC&#10;JdFxLr/B87KzKEb/N1yDJhmjyMwYu3mkNJhYQ7ae2WQdMbUp+4x+rjrjKsmgZQOso2b5DBq52uw+&#10;JZAvY35rL7KT145be6KZMQhaNC/VWoLvBusx9C3Bc+4zp6u8v2KgHkNJXZpUaVxSdrPNauzLRq6i&#10;P+eOiyI7cvjQfecIy/75/v3335EGhShpTCviB4SIiGLEQAkRkRvkSJfL2jPZPRko7pYtWybt27WR&#10;po/Vkw/efdM6mrJVtPpQ7LICBa6GgNJ3X38ptw6ZvTda9nxMnmr5hHTt2lXPZfH8OaVovuzy+kv9&#10;9MIrMVB6gxIcBGYQZBjyz8dy7MqR+xYehxIclN90nfu0lB6eTwMSgI9FwMWepuMoNCxE0qVOJ3kz&#10;5rOOmGqPrSDP/vKU7Dy7LbwcJ33q9HLk5QtaQmPL4Z8zvE8QghzIXBm7aUSkXin2qGEbAj9V89Ww&#10;bomsmrxCcvbwk+n7fxbBhxk/xviad3bdkQKZM0mPLh1kzszp5oMTwC6PetD7k+Ac4ufccVFk836Z&#10;fd85wrJ/vl9//fVmxsPQtCemVdZYREQUBwyUEBG5QWoxR4sCmkjir+ixjVOlyJYvX27teY+yOSN6&#10;lDhesLtC88aPSt2alTWodPa/M+bBKBIpLl+6JGNHj5DKZUtoUCUxMLXm+2ZjdP+TVe9LxRHFolz2&#10;ex+ZIHaQBBA8wUSb//srcqDEbtx6O+S2nL5+SvdtwXeCNQBSJmc5bfIKpXKUkS6/tpFLty7pbZTL&#10;bOtzODyQgmaxyFx5/fd+kver9NJ2RlMN7oQ6BFagnv+jMmT2x9YtkR2ZtoqUMXYQd0ISUDkcNewy&#10;N7/MmiE9n+soDerUSFDWE5rHwoM88ebX2TP1HBIREXkSBkqIiNzg+r1r1h7+Mm5ejLH8Ju4mT5wg&#10;//zzj3XLe+ACHv0oECRxdUPX48ci+nOIPWG3oLWNBoIq06f8bN1KmOYBrWXAQ2+Ej+uNbdkNUO0S&#10;IYz1dfb+Ix9rJordlwRwG81ZW5d5WqfbrH1+pwZSYOe5bfL30RW6D89Vel72X9yr+2l808i121d1&#10;H3Dulx9eKu1m4g/wkS3dt0hu5TSzcQTTgRFowpdIYyzEMvyNhXYsTt+6zf9tlBZNGsiJ4xGlPHGB&#10;BrTwoJbe7N27Vwa++pJ1i4iIyHMwUEJE5AZnbpp/0UffBBsbukbNrr1H+v3gD96VKuVKypsDX7Pu&#10;9T52mYU7G7oWSVfM+Ac+lfgV8pPZ8xfIxIkT5bthP0jPF/paj4jw98qIAENCDW4wRIMXcVlokArD&#10;nvhJahesK1duX440+hfyZSpwX7bHo0UbyZk3bsqE1jOlUJYimo1y8+4NvS8kNESzTPJavUiCrp2Q&#10;llMf0/07IXc08wXPcd+AUzKozv+0LMeRXaKzP2xvxG9GdlJYWuOQbyp5OGc9eb/gB/JjxR/l1Zfe&#10;lGLFS1gPMCFTZ8rP46xbscP3P/jOdQ0Y4fk9aPbs2SM9evSQy5fNLCCKH/wsL/lzlfy64Df9+f76&#10;668XG4dRsxTT2m0sIiKKAwZKiIjc4Nj1I7p17JlgN7CkyOzae6Tff/3Fp3L40EHrHu+EMhHYfd71&#10;74eGjZvIzLmLZOu2Q1I+T0W5G3ZX/Iv7S9WqVaXlk63k6+9/lNXrt0jWbGbJSlJDNof9c/DduiEy&#10;Y+dkzTDpXDGiGSyCGB+seFMDJen9kMJhQqlM+R8Ly7NzWku/Rd3lyWkNrXuMX2Z8Uklgnkpy+nqQ&#10;3p6za7pcu2NmkWDaDQI0yHrJnSGvvFPvI1nVfbOkS51e7we7ROdaWETmCWROm0VHCm/pe1B+e/5v&#10;6VS3k9SrV0/e/eD/ZPnqdfcFno4eMX/u48I+Dw9ifxI0FX7/vXfl6lXzfCfX+zElK1ykqNR6uK7U&#10;fKiW/nw//vjjiM6jC25My3XdnImIvBwDJUREbnA39K74poroUwIbTpojUenBVsqafLP7fMRoW1f4&#10;YfQ4mbNgiTze9Am9XSN/Ld1uOhO5kXCFipVk9PjJ1q0I585ZfU3cCMEB9ChBGc26E/9oGdKSZ1fJ&#10;9rMR/T0QssAkHQQ4SmQraR60nLx6XEcJT90+QZu52hBU2WaVtvn4+OikHXt8b8NiTfTr2ZDFgWaw&#10;t+6ZJTYtAp6SgBz397j8+LGvZfeLJ+SzhkO1RMhZ9uw55N0PB9+XWRJXG0+t0+2DFihBkKRty6ay&#10;Y4cZKMqaNZssXJr4rCYiIiJXYqCEiMhNcqSPmHyT2tdPSwVQEkCRPVT7Yfnoky8irXf/96F1r/ep&#10;ktfsR+HqDKN69RtYe6bKec0GoduiGEWMYIrzBf75s+esPfdZuO9X3SKzBCU4K7pt0CardlNTuHjj&#10;vOTyz61BkR0OwRComKeKtXe/jH4ZNbjy6zPLZOyT0+RssBn4sTN4bK8t7Rvp6+E57bsQuSKhVI7S&#10;0r/ma+H9VKKDYEmbp5+xbsWP3bOoer6HdPugeOPlF7Wni23I0O81eEdERORJGCghInKT/JkKWHsi&#10;aVOhG6TI7wd/05Gp+Ks2mZA+/vLrgyKtfv29t8Gj3aMDPSocJ8C4mh2Q2XZ2s26dFS8ROVvDLj+J&#10;Skz3xRVKZ75Z+5nuF8lSTFZ03aDToDC619m5G2fDM24KZi4saX3T6v6uc9t16yyVj69Uzl9DWpV+&#10;WtKlTitrT6yWvRfM0TRXb1/W21hv/P6ilvs4QoPdF6r1l2lt51tHROoVjhx0iknmzFmsvfixR4Y/&#10;SBklGEuNSUG2L7/8Up5q1966RURE5DkYKCEicpMtpyOatwbfDdbtK0t667jUl5b00tvkfghMeRJk&#10;KdilHK6efOMIF+D4Wnsu7pZrdyOmMAGyWU7mPS7SzrhhDX/ZHbpDRv83PFLwBoGMIf98LEFXzUyo&#10;jnNa6YSZ+Fh9bKV0mN1Sp8zcDbmrxz5rNFSDhs0mPxJr0PDE1WPh022iG6kcGhYiq4+ukAGLe0rT&#10;yfV0Xbp5Ue/rMa9j+LGfNv2ox2zoU7K3/yn5svEwaVaqpZYCQZ1C9XXrLhiXjHOLIE1xp/IibzX+&#10;p1E6ltrWsWNHadbs/slDREREnoCBEiIiN8AUjdwZ8li3IqA5JfolzNszm2U4boYyDEDjT1yUepJy&#10;uSro1p2Tb8DOKll8fLGM2/mT9uYo8m02qT02UPaU2CWCp2Ema8ht479BywZIpRHFZPBf7xr7L0nF&#10;kcXkk1XvS0gYZuWK9gWpM7aSPDK+aqwBk0X75mpwosXUBrLkwELxS+UXPt3m2TlPSfd5z8jl25En&#10;nvj5ppE8GfNp6Q3gZ8UeK4z70H8E44SRZWJ/Lj9fPymQuZBkTZdNvwY+xu4PhJ9D3HZcKN+pWeBh&#10;vR9ZX+lSp9N9qFvk0UjbuJj7yyxrL+7CG7nmfjCySTDR6tX+faxb5sSW/33gveV1RESU8jFQQkTk&#10;BihVQBNIcGzqmi1ddmlbtoP+ZXzExu+so+QOnxrnH1kVyCjp91vEVBVPYPfN2BFF/5DEQkYI+n4M&#10;XfO5HL96VI8N3jxYPl7/oQYvEDRC4CHDkYwiC407/9CHSPmMFaV0zrLaSPXrNZ/K6P+G6WMRVJjd&#10;frHM6/BHePbDtjObowyY4H2NRqt1xlbUoAzKXRDcADQ4tkf+hpfyGHfhZwIQ2Do38Lbs7R8k1fLX&#10;1GPv1hscPlb4wIAzcuLVq3L01Uuy7vmd4Z8LzVp39jsmR165KOcG3ZHzg+7K6BZmec0TAa30tuP6&#10;u/smCb5rZrGUyh65f0n9Ig21NMrOLIkNxlo79tsoV94MgMXGHhX+IJTd4BxhopWtSrXq2gSXEufq&#10;1St6btevWyubNm2S33//HZF5NnshInIRBkqIiOIuq7FQMxHtCgkx//IOX/37iaRNnU5CQs1j+Gs3&#10;skg6ln9Ob/+85Se5cuOi3Lt7h8tphYRELrHAmOWoHhfTSh2WSsa1mCoZ/DJqgGD42q+jfFx0y34O&#10;YaHx/9qxrYBs5uSbved2RXl/fJZxcvRzfb/2S2k+pb5mjDT+ubZ89NfbcvTyYb3PP7W/tC35tAxr&#10;OkY29donkx6aJcETrovgGt+qfLkcdlEOXtxv3nCw9cwmWbJ/vmTxyyyz2/0mI5tPlEKZi+h9dsCk&#10;1k/lpd2MZlLwm0yawbPToZdImPX87AyQYllLSJa0Zl+Px4o8LpduXdTsq+8fH62v59jFw9rPBNkf&#10;z5R9Nvx1ZvD1l7Q+aXR//7mI5qsFMxUKf4y9DlzYq/cVzVLsvvuwTlw5pvdXzF0p0vG6BevLwwUf&#10;iXTMcdmv5d69u7Jk4Xzp0OZJvQ2Y3tK+47O6H9t7ZuupTfq4ijkjf31vW1s3bYx0jipXrSYzfpkv&#10;mTNlinQu8Vhnzp/rQV+h1r8jNoxSx1j1p1o+IV27dpXXX38ddUzoEIwTu8FYHYxFREQJZP6Zh4iS&#10;SzdjjTd3ZYKxPOvP3uQIgRBcnUXk6UfnQ5FMvpnkWsg1yZkup5y/dV4P50qXS87dOifDHx4uE/dP&#10;lA3nNsigioOkS6kuej9FFhgYaO2J1KlTR0aOHGndih+UnQxaP0h8fXxlSoMpUj5beeuemM07Ok/e&#10;2/ietCrSSj6u/rF11DX2XN4jTy9/WvL755elzZZaRxOmyeImEnQjyLplKpO1jFTMXlFKZS4ln2z5&#10;RN+HK5pHjGD9+OOPZcaMGSJIEGlkLCuBAueoReEW0i2gm9y4d0PG7h0rfwb9ad4ZT2jAWjBDQXko&#10;10PStlhbmX14tkw7OE0KZCggJ4NPSmD2QNl1aZeW9YyoM0Lq5q2rH4ev+e2Ob+Wx/I/Jd7Wjzrr6&#10;/cTv8vq613X/lQqvSM/SPXXf9vaGt2XhsYXyfpX3pX3x+5uFVvylol6o//zoz1IlR+RJOtsubtNz&#10;5wh/sbdt2bIFf72XnTsjxjsXKlRIhg4dKnvS7YnTe+aRhY/IpduX5NfGv0rJzN7Zo+Ty5cvSvHlz&#10;uXr1qt7OnDmzjBs3TkqXNoOEzhx/3mH79qgb9z6ocO7wHoung8bCnGzXp66Ru/D3QiIPwYwSIqK4&#10;QZML/LUOnUGjXb6+ZplNuwLmxdmVO1d0C/5+GXS779p+6VoavwuJTD80Q3xS+0pqvzRcDsvXN7We&#10;HxvKN6J6XFxWy+KtpEPJjnpBjovrm2G3onyc80plfS9TpXL996dUdvNiEQGOOz73onxMnFcqP6mQ&#10;vYI8V7qrDK/7g6xvs0F+bTpPPqo5WDqXeS48WHfu9jl9/O79e2TGwRki/Ywn0NlYGiQx/26SK30u&#10;6Vmul5TJUU6q5qkuPzwyQuY3WyhPFWujAY6oFj4/sj+QMVIwY0F5vmwvWd7yT9ny9DZZ+MRv8n6N&#10;D6Rczgqy/ZJ54YsgSY50OTRoiO9JjzI95dFCj4W/nlmHzZ4fT5dsH/Eandbp2+boX8iXscB99x8P&#10;Nvv/FMtS/P77bp0Mz2aokfeh++7H63Y+hr/Y2wsXq3aQpHDhwvLGGwNl5qzZUr5CYJzeM+fvXtQg&#10;CbJ8cJ6jekxKX9eDb0jfvn0jBUkm/jxJz5H9GLskK3VqP73tzH4cl7mc/58YR5gBjggpS3KIiOKJ&#10;GSVEyYt/OfAy+fPnDwt6IUjmN/ldPt35f9qjwVYoSxE5fuWotCrTTia2niVVR5XS6RdT2vwqzQNa&#10;W48iCL56SQrkNntXQMPGTWTOgiXWrfhD347Gk2rL9jNb9FzjnMcGvTZQRtIpsJv82Nz+MXWdmmPK&#10;ajNXjMmtks9supoQeG2ODUmddZjRQpYcXiQf1hosV3yCZdhfX8m9NFZpk3EdW+piaZn66Xzpt7Cr&#10;9jbBpJzRLSa59D2J3iX5v84gd0LMEovaherKmuOr9XUv67JGAy2AkhtMx8mfqaD2JbGPO3ttaV8Z&#10;t9nMMFrSeZXUKmhmo9hKfJdLLtw8L7tePK6fy9GQfz+WT/5+XwOXQa/HPHHHljVd1L8utXn6GWne&#10;srU0aNRYsmfPEaf3DBrbYgpQjfy1ZNlza6yj3qVBnRqRereM/XmatG0fuRLk1JF9WlKSr2iABgKc&#10;z/HlW2Ywi0xoiPvv6r+lcJGikjlLFilbzsyMuxl8Ta5ePCdbt27965tvvsFMbJzobHpnBHRNxv9k&#10;Dukt8mT8vZDIQzCjhIjITexmrjZ7XCku1qFP9Zd1O2z917ol90EgAcEpBAHQr2TEhm+texIOjU7x&#10;eXBhHNvClCNndkPX3efNCSgJFVOQBKrkqabbD9e+rw1eNUiChIuZxjJOw/h+M6RU9gBZ0GmFXuBj&#10;XC8asWIssKusPvZXeJCkQbHGGiTB92Lsk9MiBUMmbRur2+cq9Yw2SAIIMNqcAyEIkGDh8zvfB1tP&#10;mY1U82bMp9vE+GXWDG1UWrV8KR1/Gxf2z39igmOeDOchtiAJxR/O4dff/ygvvz5Iuj/fW2o9XFdX&#10;zYdqSdWqVaV79+5oSIQ8sVLGipjDbELg5A1zl4iI4oKBEiIiN8GFUIOijXUfaebX71zTiz9c5OEi&#10;+7lKz0uWdFk162TzqYgLC3IPTGz5vukY3X9/xcAEn3N83EuLe0np4fnk7eWvahZBbKvr3Kc1i8Bx&#10;JDSmq8Du8xG9LtyhUm6zB0cq/JOPmMxoY/1krF3GReyEaVKhopmVj4ALsiA+qP+Zvk8xFrjn/I4a&#10;OEkMBAY6//KU7mdOm1nWnzSzKL5pMiJ8ig5g2g6CWPja+NmIycFLEU1nMcHHkR1Ecfzcjg5c2qdb&#10;54k3MVny5ypdk6dMlR9//FE+GPypFCuOqgbT5UuXdPzt9Ck/W0eiZ0+8qZDbO6shrl6JKDeEqZMm&#10;SNuWTe9bvZ7vKX369JH2T7XQ284cHzv4g3etoxQHF4yFgMkMvRWhr7UlIqI4YKCEiMiNXn/4Hd3a&#10;PRGKZC2m282nN+qFaY8qffT28A3MKkkKbct10HOOUhAELxCwiguUtyDg0WBiDV0/b/1Jj9Ut/Khe&#10;8CPAEN0a3GCIBsRQclFjTFkZ/d9w/foVcpkXyvsv7NGtu1TKVVmeyvWUhH4VKoLEFqvva88X+kb5&#10;l/5Xa78l09st0IyMObumS4tpDSIFeOIDH//45DoaJIQc/jk18PJM+c66HM3cMVnPC8YER5UJYsNj&#10;UMIGKGdzFlug5MRVc+JNpbxVdRsX9l/vq1WrJvXq1ZMBr7wum3cdkKHDIzcY/ntlRMPc6NgBuip5&#10;vTOjxNnyZUujXKtXr5Z//vlH/vxjmd525vjYLZvM4BLFi/mPT2SRa9SIiChaDJQQEbmRc++E3P55&#10;dOtYfoO/oKM0I6EXoxQ/nzYcKoF5KsuxK0ek32+xl3+vPrZSs0dQQoOLXAQ9XqjWX9b32i0LO63Q&#10;wAtKVqJbAx56Qx+L3jQIEgxaNkCaTa4XXjLj7myiEweOy/K3l4ePAQYESZDGHx0EK9A7BcEGPL8G&#10;E2rIyiN/6DmL63r7j1c0I+Xm3Rv6OZFBc/jSIf2cCC45s8tuOlboqtvoOJbdFMhUyNqLcOCiORo4&#10;ukBJ8N1g3T5WzMz2SgyUQHz0yRfWrQjBd69HeU7wc4+fc3zvy+aqYD2ayC3Qj8T5fy5xG/lFRERs&#10;5kqUzNi0y8s4NnN9pIp5IVZlZEk5fBlTGkXK5Cwne87vCm/oCr0XdJEZOyfrBTWyD8j1zVyd4WK7&#10;3vgqGrhAL5m+NV6x7omADBIER2wopepSsacGP+wgR3whqwSNSHGxjABZaFiorqOvXNIAjKtdvHhB&#10;GjxcQ44eQfsCU5Vq1fVcovlobJBxg8wbBElcAa8ZzVud+3MgywYBpDwZ8srOF4/r46JjN0MFZKWM&#10;ajlJ9214vgg8IpsH3ytHO89tkzpjKxm//PjIpbdCraNx59yAFHCOi+fPqftS2Vhx6IGL149AlDdC&#10;01GU28Tm9s1gzbRLm95ffHxS3ZdVgp95W+Wq1eT9jz6xbpEj/L/y4pmT2J0QGBjo/DsE/qcZcSJF&#10;3jTWl+YueSj+XkjkIZhRQkTkZiWyo7ee6dAlM2Cy+uhK3UL/mq/rFuUcie0HQXGDbIO49CtBQAQX&#10;25hOggtbZI8kNEgCTUu2kA29dmtGCiBIArN2TdWtK+ECHv0dEhokAQRvZrdfrM8XvUBiWyiZSeNr&#10;BhAwLhjLhuAHAoHOQRL0QkGQBN6s+0GMQRJAZoYtf+b7S3TsjBO7Wa6j3/bP1216P3/dugLOZdZs&#10;1pAR9Ku9LJInXd4oz4+9kLHjrVDOhfdYbGvMT2Nl5MiRMvPXhXrbmeNjGSQhIqKkxkAJEZGbOZYA&#10;3Am5LZnTZtGpHPbFOcpA0OsCf71HsISSRmz9SvA9QXYDMhMwytVV0Pvjy8bDZHHnVdrcFN74/UVt&#10;EBvXnimxsYMkjtNHAitW1IvOuAZJbAhc4PliXG9Ma3TLSRJinEtMt0GZTeeKPcIDQXjNk9v8Gilz&#10;B+cd2VSYroOv8X2zMfr9iI2dnQWFMsevR4k98aZwFL1NEqNa9ZrmDoazfisyseasKM+Rvd6tN9h8&#10;PBEREXkkBkqIiNzM+WIO/Qvgj0MRf0Xta40KHrPpB72ApKQRU78S/OU/R3qrpMINEHyxR0T7pvLV&#10;IFnNMWWjHCUcH1EFScqXLy8Tfp4S7yBJXKCp7bB1X0mLqQ10cg2yJQbV+Z9M2mr2HMmXMb/80WWN&#10;ZtPYkDnVenpjLTlDEAXNY2ObdGM77NCjxLnpK74+PjcyYaL63tkTb0pmC9Ctq0TVjJTIAzhHC/+1&#10;tkREFAsGSoiI3Mz+y7afVZIQEhqi27+OLtctNA9orY/DX8OXHlhoHSV3QxkNesXgYh2jaUds+Na6&#10;J2lUyhMxeQWlIrjQj2qUcFxFFSSpVLmKljhks8tDXATPFWUzaHSL8iUE+JAxgkyd3gu7SJjxX07/&#10;XLK659ZIjUvxujA5CE1y0ZNkybOr4lWK4tjMtUiWyKOB7QlCUWWTQPjEm3zVdOsKRw6jZ2ZkAWXK&#10;WntEyQZjtSJmWJt2W1siIooFAyVERG5mX7TZ/RrsHg5rjq+K1JPEzi4Ytp6jgpMSvj9x6VfiDgiQ&#10;DazzngbPcJHfrGTLKEcJx0VUQRI0xJwyY5Zkzeq6RrH7jOeJMqFKI4pp2QzKhVCmNLXtXA089V3Y&#10;TV8PsmR+7/JvpMwOTH3BBB18DpTnrOi2QTN64sMxUOKcUYLPCwHZ7+9PAvbEmydKPalbRzh/WPE1&#10;bOhX1p4JfWDckblDD66ognFx8La1tc0wVvzf4EREDygGSoiI3KyYFSi5fe+WbusXbajbkLAQWXUs&#10;oqkrSg9wkbz2xOokvVin2PuVuBP6VaA/B/p0LD6wQB4v0VyeLN1Wg2j2KOHd53ZYj47ajm1b7wuS&#10;YAQwepJkyxYxPSg66JnjOMY2qjVn93RpM6OJlgehTOhu6F1pXKKZTGs7X58/jg1d87lOlIHXar8d&#10;KbMDpWZNp9TTTBQEVtAc1znQERtko9iBI/ysYDmy+5eUzF5at44w8QZTVnx8fKR8rorW0Qj79uyW&#10;hnUf0qktcYXHjh0dedRx/5fN5sxE/9/encDZVP9/HP8waCEhEi12haYoKkVFhKiUFkRFqWj/tW+/&#10;6q9Fq4qiJIpsLRSFVCqKIlJJaeEnRtNClBaM+Z/3954z7lyz3Jm53HtnXs8e38c599w7M+bMneae&#10;9/18P99Yue6qAda3d3f3ex6l7t44N7SbZai/BQBEgaAEAHYyvcsefkFYr3JDK1+2gtt/csGjbit6&#10;XNDMcvjCx90Wu05e/Up2NoVkanaqKUAvLX3R/tqyyUZ3fck9bxakzXdTVfLqXdKlQ5sdQpJHnnjK&#10;v5U7VWdoCeSDh9Sww4bVyXNc9FoPe3fFW/5HhqaQzfp+uvV45TQ74ukGrgpGz2tNuVF/l+ta3uYe&#10;pyk2mkp01qROLvzRkr5Tus9y32tBBRUjklPIklcj12nfTHbb8mXLu21OVvzwvV10fg+rXaOKDbzz&#10;tlwvTLWSkC5e9dhwqibRqi9ArL360kRrdVRTa3NcCxv17NO5VZnU9YaWCBrvbm2nJjpzQ7sAgGiE&#10;3vYBEC+sl1/M1KxZMzPtkjR7vcNbdnyz9v5R70J2XBt3wShqapm6b1N76KN73PSEVdf8nnXRqAs9&#10;XXTq9v+uWZ/vUqnFwfyP5trH87L3GNz879927//d5d8yq1O3nl140SX+re1OP/Msq11H1waxofPf&#10;elQzd0F//0mDs63SsiuokkihgqoutIzuc6dNsMHzB7lqDT0XRp423k4/5Cz/0dtV2j37n3NNuQlk&#10;bN1iWzb/ayllyljZcqGljf/e/S9bceAP9lO1NMsslWmlt5W2clt2s3LlylmlSpVd2PHnv3/YH5v/&#10;sK3btriPSSmVYhXK7WV77VYx27K/gap7VLVv1y33Pmaj+3cq+NM0MlVIiW5fc8xNdnOr7T/Xgnpu&#10;8XD7z8z+bl+/R2oCG67lyFRXfaNqlchliNs+f5QtWrvAjqjRwt694BP/6HZ6HnZs29q/lV0wnebf&#10;vzfZ559/bhs3bvTv2U5LBE+bOdsOPUytIZCftSuX29Ytm61G7YZWpqz3vIt4Dv/+T6a/B1WL5dQw&#10;WM+5pk2bud/vVatW/frjjz/m1H1aZVZHe4NpN8mB14VAgiAoAeKLP4jFTG5BiXo6BEv/qjfDJ/2W&#10;2T4PlnHvyl/S/Ap7sN0Qd58oKNEF+7Ses90UheLu8UcetDtvu8m/VTAz3p1jxxzbyr8VG698NcEu&#10;er2HCyZm9Z63wwX3zqafvcISVU+oMuPlc6bbqM+ezmo0m1OAE3mRmSvNwjneG5p5oqxDs1hUiKIs&#10;40+z1p1PtGOuaeV6owTTj/R8veKo6+ycJr1c2JEbBRgKMhTyqaJD/UhE02O0qlOfZpe55q1Fcff7&#10;t7jpPaLqq0c7ZJ/2st/De7hVeBQyhk/L0bH9H63gft9yC8DyCkryQ0hScAQl0cstKImCfrs1BadQ&#10;TU4QF7wuBBIEU28AYBeoU2n74gPB9IAgBBm16Gk33SOgBp8y8/s33Ba7Vjz7lYhChum95tgxB7Ry&#10;zwv1KDn94G52c6s73f23vHOtW463QBSQ6Gl1hTfUO3WbN+Z7Q9mLVqlW/nGa2YdHfpCtQeuLZ052&#10;oZ6mBuUVkigUCYJAVePotkIRhRKfX7bCVZEUNSSR4HdHIpfd1n0KRPR1InuXTP3mFReSyJnezzcn&#10;CtwUvGnakoKPaOhx1910qy1a+i0hCXYaTaPT80yVdVFa7w2lzy28QUgCAIVARQkQX7xzEHvh5QV/&#10;eCPq7nexEFSUDG892rofd4F/1Fx/CV1075aym/2b8a8tuvRbNxVHlSaivg1PnzrG7b+38m3rOqF9&#10;VuVJcaeGmOPG6Om/XU7TRXJy970P7JQLVF1wtx/T0l3wq6qjT9NL7fymF2dbwWVnU+CgXil67qi6&#10;pUP9LnbAXgfa05+Gqo9UFaEgQvSOcyRNqfmlys+2Zt8fbV2VUNW9ptjs/9OBVntNHSu3eTf7rfKv&#10;trrGKvu18i+h+73/Tj3kTLvm6JvyrKTR9Bb1Tvnsp0/dVreDJqsKejTFJr8KlMLQtKigUkW/L/q9&#10;CQS/NwqYZvSa4x8N6TT2eJu3eo7tW766Lb/yJ/9o3tSfZMEn8231j6vss0WfumOaeqOGsO06drYm&#10;qYdb86OOZoWbQoqsKIl8DqsRMXak5+U3Xy9zz8sP3ns36/+V69atW7Ns2bIn9BBvvOkejGTE60Ig&#10;QRCUAPHFH8Si0RWK5rdoMsHJ3sjt7TaVH2vN3eiXsyikICjZd4/qNu+SL7MurHVxp4u8PcrsYX9v&#10;/dtNp2hc7VBr/OSB7n6Zdf48a1HzGHfBWeuxyu5CWYFKTo0pi7tNG9fbuvQ1Vr5iZatSfX//6K6l&#10;CgX1ltFKK6KLflX7aBln/Zx2BT0XHvjwbldBovBGDqh4kK39Y41bNemSI69wTWjDe9mov8moxcPt&#10;hSUjs/7tCujOO6S33dR2oO29WyUb98VoG7HoyazVdPS9aWpMvyMu3+H5ps+h3inz13zotot/Wuie&#10;m5FUyfFg+yHuHO2s3jr7P7pX1teOnJqmc6TlnXVO9O8IaEWfBk9Ut22Z27IFkoUReXGPwuNcxkbw&#10;/0rP6NTUVF5DJD9eFwIJgqk3AJKVlvT41Rvq7q/ujnnVJOutcT1ugTd2fn38T2Y//51ul07t7R8w&#10;V5Ugm7dtdttvf/vardqhqpHArW9f67a6yGxXN/TuqpZURXwoMPi8/wrXMFQ/DwUV6l/S/oWWrmmo&#10;+nHkFBjEkp4LWj54iffv0FZhxOqNq1xIIuol0uvVM1ygoooKVS01efJAGzT3bhdw6Hu449j/s1md&#10;ZtmlqZe71ZR0v/qJKCTRc3Bgm4fsmyvWuuoUBXv6POoDcp73ebUajsI87SuIUBWUvmc9bxU6BM9T&#10;/TsVQKjR7M4KSRR46GtreV8JfqcCCnLkyJrqW7ndpC/HupBEgqW5AQAA8kJFCRBfvHNQeIXt9Ke5&#10;2228sVOm5LiKkn/SbM//7Gl/bf3L9ZUIVvmo93g1d7Enwbve6jehJp1qgKmLwGA6gd7x17KtuhBV&#10;9UlJkwgVJZHUL0RVGOM+H531c9TP7bzUC93UnEbVDnXHYkm9QvRc+OLn0NNVAcmP3r9j2a9Lbf3f&#10;69wx0So0QRigIGHPMnvaXrvv7bbbtm2zf7f8bT/9nW6Z/mOq7lnNGlVtYgfsfZD3QqC0/Zvxj331&#10;y5dZFSbhFJ4cc2Ara1r9SGux/zHWbL/mrgeIKm6CFYLuPOF+u7blzf5H7Bya4qOQKvD7zdn/F6Aq&#10;LJ0vhVvhIYqWVlYljETeV1BUQcQO5zI2qCgpdnhdCCQIghIgvviDWHiRQYmWBHjXG+HrzB7rDa0p&#10;G1ltouUSd8p8FheUpKXZoDcH282fXOveXVfQcWLtdu4iTxd7klq9qc3ps9hVjJw1qZPVrlTXVv7+&#10;g3uHX9NtNvz7u3s3X1Mivr/ql6zlg0uKRAxKAqosee2bl+3ZT5/M+nmKemNo6oqmnhS1N4cu7LXS&#10;zaSlY7Om3OwKep5p6WoFIs1rHO22ek5GUjjSbkxLF6zsqjBvoncugiot/Zu+uvxHty9aIeioEY1y&#10;PS4H7l3Lvui/vWlyYXBxHzucy9ggKCl2eF0IJAiCEiC++INYeApKVB2itUJf9kZenf01TUfTc8L1&#10;8EbMe5YEQcmCJUvtudUjXLWI3pGf03ex3f3eLe5ir3zZCrZpy58uKGmwzyFW+7HK7mK48b6p9tXP&#10;X2RVoQTvhGvqR8f6XfyvUDIkclASTr1nFGjo56rwQDQ9pudhoSqTglQv6Dnw6rIJrmolqIAQ9eE4&#10;s9G5uYYvX/78uRsHVaxlpUvv+GddjR7//fsva1L9cKtR9SD/aHYppctY46qHugAvGqp2UqWLvr/Z&#10;Fy7YJU1uB829y00pksiGrZoGpelEWrFo5GmaZRdy75w73Co+0jP1Qnuqc/C/28Lh4j52OJexQVBS&#10;7PC6EEgQBCVAfPEHsfAUftzhjdByHvlTf5LwZTxUgbLjUiFFFB6U1GnQ0DUDnb96rmv+2a5uJ7t/&#10;7p12WPVm9nn64qxVS7RSh/pC3HjcHfbghwPdBbGqSrTcqi4MtTTrE51G+F+hZEiWoCSgKR8KSxSa&#10;BNNXgl4zFza91DXuzY0+dtJXL7qft/ZFU1s0BeviIy7P1semMGJ9LoNpYfr+ZvWel+fqOLGkahKd&#10;Y4kMRIL7NJ1N09oC6q8SNLRVSKKwpCi4uI8dzmVsEJQUO7wuBBIEzVwBJKsB3og2JBGtehOug7/d&#10;aXQh+dzp412FgaZofJI2zx2vvHsVt331qwmuCecJtUINJldv/NE1w1RlwT0f3GEn+Y0yaeia+BRs&#10;6AJ93kVfuNVYdCEvM76bZt1fPtUOG1Yn16E+H2qUqpBEocOjHYa55qq66C9qSBJrqqBR5YaoCeyu&#10;CklEPVECkZU681bPdduWB2xfHVyNZxWSqH+LhK+QAwAAkBeCEgAlReht5V1MPRPUoFWhyTt+4LHu&#10;n99c408t46oQJJhWo6oSNcXUY9WbQtMZFLLoYk8XqEgOuiBXtcPSy390P0+FHbqwz2uo0kHLQ8++&#10;YIH1bXZZkXuc7AyaWqRVdRTkKQhSRdSuoq/9xc/bfwdqVNheGaPfDzXaVVgVPnVo0tIX3VZNboPz&#10;DAAAEA2CEgDYydTI9fpjb/NvmX2/brn1PPQCtz/+y+ddaBIEIqowOadJL7cd+skjWVUlqkxActHP&#10;VCvBfNJvmVttJa+haSGanpXIBrzZx1V1aMnhJzru2qlgChQV0FTcbW93Ozz0mPdjqJok/Pzpsa8s&#10;296CKLzSBAAAID8EJQCwC6g5q/pVyF9b/rKjarZ0lSMzv5vmlpoNAhHdvuaYm9y+ekEcc8Bxbv+d&#10;FWqpAsSHmhK/9vXLblWc57u+tMtXYQqe/+VSQr0s9g9biefjNR+67XEHnuC28sbyKa4Kpcoe+7jb&#10;R/u/RwAAANEgKAFQUkSucbp9WZFdRFNwyqXs5vYfnnevqzRx73x/NcFOqB3qU/L+/95xUzW0xKzu&#10;+zz9MxeoLEyb7wIVYFfTFLF75qhvstlD7YdEvTJOLClAlI3/bnDbbBUlQX+SA7dXjbz0VWjazZaM&#10;LW5LfxIAAFAQBCUASoqu/jagVXB2KfUcaXVQ6F3vWT9Mz+qz8NLSF7OqTdSAUgHJ9S1DU3V0wde8&#10;5jFuKg5NXREP/333BledoV46RV01pjC0VLLCmmp77mubMza7ahb1IxE1wFX/HvV0abpfqLGsAkX9&#10;rqSUTrE/Nm90U6ASrSkuAABIbAQlAEqCut44N7SbJS5NPw7f7wh/LxSCVCi3l1sR57e/fnUriCgk&#10;0XLC2te74LoQ3KPMHu7x7/7A9BvsWnouatldBRH3nTTYP7prBQHhUfsf67bh1ST63RGFJEED3Elf&#10;jnXBYuOqoSWZW9WimgQAABQMQQmAkuA+fxv43htvhnZ3rTqV6rnt/hUPdKFIQE1dNRVHgn4MN7e6&#10;020/T1/stjO+n+YuAIFdQc+1W9651u1fefT1rolrPLz1/RtuW79KA7cN70/y4Y/vu234tJtJ/rSb&#10;oI9KeO8SAACAaBCUACjuTvFGZDXJrp8/4AtW5tiSsdmtdvPn5j/c7Ylfjs0KSoJ30FVRon4Qmkqw&#10;z55VXXWJepUAu4KaCWvai5a4vuboUIPhXU3PfVWNqFokaMya04o3R+8fata6/Lev3b9ZU3O0Qo/Q&#10;nwQAABQUQQmAeNFbwNGOw71RGJpyMza0m2WiN0JXV3EQLAX886Z0u/P4+7Le9dbSwKow0e1lv3zp&#10;ejLIzceFqkqC6pOZ/rvrwM6kUO7u925x+3eeeP8uX+UmEDRxPeaAVvar38w46O2j34nPfgr1ZA6W&#10;/w2auCp01O8Y/UkAAEBhlPK3AOJDlQ2jQrs22ht9QrslQqa/jYbmooS6nUZPbz+rNCPU4TFEV1X6&#10;PL+5WwWnDpKhLpK5qF69+or09HSbv2iJ1W+Q8wVavzd62+SvJ9nD7YbY3rtVcrfl+IPaunfO3/rh&#10;TRvScYT1aHK+O95iZGNb8btmC5k1qtrE5lywyO0XZ3/9ucE2/Jpue1SoaJWq7ucfRWEU5lze/O41&#10;9uziYXbM/sfZtO7v+kd3veB35Z4TH7ZP0j6y15e/asM6jbKzG/e0+Ws+tC4T2tqh+x5u7/X+xD3+&#10;sGfqWtofa1wFzGMfP2CnNTzTnjt1vLsvFn5evcIytm6xagfUsTJlyvpHURicy9gIfr89o1NTU0vS&#10;a4jiqiS/LgQSCkEJEF8EJdEpTFAywRvhU27We6ONN5a4WwWnev9l3gh1jMzHlClTrF69UD+SSJN+&#10;mGQDFw+0Lgd1sftb3G+3L7zdXvvfa97/kEvZZY0us2HLhlnbmm3t8ZaPu8frPj2mdKnSti1zm719&#10;yttWfY/q7j4g1r7b+J2d9fZZbn9C2wl2SKX4VGRkZGbYsa8fa39t/cve6PCG3bLgFvt83ef23PHP&#10;WYtqLWzkNyPtsS8fs3PqnmN3NLvD5v401/p/2N9q7lnT3a/fmxsPu9F6NwgFkUAxR1BSPBCUAAmC&#10;oASIL4KS6BQ0KHnKG/1Du05RQxJRJcl0b+T5lnxKSkrtjIwMmzHzLatVq5Z/NLuv1y+zM2Z2tf3L&#10;729vn/quuyA85tWj7M8tf9qB5Q+0n//52f7N+NfGnjTOjqx2pLu/3dS29tNfoek4dza/y7rX7+H2&#10;i6vMbdssI2OrlS6dYqVTUvyjKIyCnsu+7/WxeT995J5jeq7Fyyc/f2IXvNvbDqpQyya0n2itpxxn&#10;ZUqXsY/OmG97ltnT+n9wmb2XNtseafmodTioo502vYv9sPEH+89h19nE7yfYmk1rbHKHKXZI5Ub+&#10;Zyw6VUBkZmaGKiBK8RKqKDiXsRH8fnsISooHghIgQfCXCYivkvwH8UZ/G41V3lCFSDQu9cbw0G4W&#10;pQrRfnyR1KxZMzMtLc0WLFlqDQ5u7B/dUa3HKrs+EJ/3X+GaUz614DG71V9h5OgDjrWPV3/keit8&#10;dNEX7uJwmHd/sAJJx/pdbMJZU91+cbVp43pbl77GylesbFWqh3pSoHAKci5f+WqCXfR6D9cMddGl&#10;39o+e1T179n17n7/Fhs8b5D1b3GNm3J21fR+1rlhV3vxzMnu/uB36KvLf7QXPx9t9865w63MM/Hs&#10;adbimUPc9/C/a5SRxs7alctt65bNVqN2QytTtpx/FIXBuYyN4PfbQ1BSPBCUAAmCZq4A4uXBAoxo&#10;Q47u3ohbSFIQwUocc1e957YXHH6x7V5mD7evkKR6hRpuBY8hHz/sjvVpdplV3r2K2393xVvZlhYG&#10;YkHPKYUTcucJ98c1JJE3lk9x2w71OtukpaEmracd3M1tv0j/zIUkChm1jPEj8+51xx/tMMwWrJnn&#10;9lntBgAAFBZBCYDiQiFJZNfGhAxJpNWBJ7jt3FXvu61WFTmz0faWKupXIg97F4BaEUdNXi9tfqU7&#10;tjljc1bAAsTKY/MH2aoNK93KTOcffrF/ND7071BQqN+LWpXquOe79k8/ONQ7RUsGi1a7UaWVQp5u&#10;jbu71W6C36ngdwwAAKCgCEoAFAdJFZJIZEWJ9Ey9wG3LlC5rP/2ZZofvd4Rt2vxn1pSb/s2vsd3K&#10;hHrJjv18pNsCsaBg4rH5D7j9h9oPcdO94mmGvyxwu7odbca3oWlmXRp0dYGhfPhjKAypsFtFV3mi&#10;EGVgm4fcseB3iooSAABQWAQlAJJd0oUkklq9qeuhoAtUDdGFXWgqwRZ3W++S6wLwta9ftrd/mOEe&#10;36n+ae6+md+/6bZALNwx+4asqoxECBje+v4Ntz2pTgd77ZtX3H4w7Ubm/TjXbd/0p+fcfNydVnOv&#10;A7J+n/S7ot8xAACAwiAoAZDMIkMSdW5M+JAkkFdVid45/+bXr6xLgzPc7RtnXekuZB9o/7iblvP3&#10;lr+8i0nCEhTdC0uedWGcnnNBVUY8qYoq+J1out+RNn/1XBcYnlQ3tPCVghBNR1N11do/09xUITV8&#10;lQVrQlNyqCYBAABFQVACIFlp1ZzIkERLACdFSCJBD4X5qz90W+mZeqG7YFUoIt+vX+5Wv/lh/Xeu&#10;sWv18vtZ/X0auvvun3On2wKFNWjuXW41GbnvpMGuKiPe5qx6zz3/m9Vobh/6/UbCp93MWx2qJtma&#10;Eaq8GtxhWNZUoWBKTvMaR7stAABAYRCUAEhGWgI41FAhJAhJlrhbSeKYA1q5rd4xD2jqTfDueErp&#10;FFuY9nFWY02t7KHA5D/H3Opuf5b+qf32969uHygIrRQz4I0+Nmju3S5keKLTCOvb7DL/3vgKpt2o&#10;P8mryya6/fBpNx/7wWJGZoad26RX1u+RZPUnqUVFCQAAKDyCEgDJaG9/G1jnDQUnMwoxDvdGXKiH&#10;gqYUaHWP9E0/+UfNrm95m3tnP2Nbhrv93sq33QWh3mXXFJweqeeblhLOzMy0u98LLecKREtTW86a&#10;1MnGfTHaPf8mnDU17qvchAsauR5a7XC3uo2WKQ6m3chMP0ip4P3b72s32O2LfoeClXKa7dfcPwoA&#10;AFBwBCUAioN63uhQyLGXN+JC7+RreVOZ+7/tfUp0oXfnife7ffUjUSNXTclRg0rta5WProeElkl9&#10;6asXs6bpAPlRmNDxxdYufNM0rmk9ZrvKjUSx7JcvXf8RhSMKPaRzw+3Tbtb+scbWbPzR7d914gPu&#10;cYFXvwrNutPvVLxX7QEAAMmNoAQA4ug4v09J0FshEEwpyPT+k2cWDXUre4iWC77yqOvd/t9b/raJ&#10;S8e4fSAv32/4ztqMbmFfpH/m+t7MOn+e6wOSSKb5q9h0qN/FXl8eWu3mzEbnuq1cP+sKt61Qbi+7&#10;sOklbl8UFgbLG/dpqpl5AAAAhUdQAiAZrfLGzBiNP7wRN0EvhfCVbwL3nzTYUvx3xmd8N9Xa1e3k&#10;puto1Y+Xl423+lVCTV0f/uhetwVys+CXBXb61M6uWkMB3Kze81w/nETzzgr9Spql7nu4C3RUMRKs&#10;YKNqk+nfvu72Tz/krGxVI5OWjnXVMvr9UAUKAABAURCUAEhGqrHXfIFYjLg2gFUvhZz6lIje7b/A&#10;7x2hfiWD5w+yRzsMc7e1As5ZjXu6/R83/M9NpQBy8tq3r1q/Of3sry2bXMAwredsN40r0agx8cK0&#10;+S4AWfe32g6Fpt3otn43BrzZx7ZlbnPHzzjkHLcVNaYNqkmuOOo6twUAACgKghIAiKPc+pQEbjt+&#10;oO1VrqLbVz8SVQGoX4kuDhf9tCDrXfXgQhEIN3jeIBsw62K3Qky/Qy+z57u+lK0SI5Go/46e16p4&#10;mfH9VHdM024UIp46ro0tXrvQ9eyR4HdGXvv6ZbcaVN3K9a1bo+7+UQAAgMIjKAGAOAv6lHy8JrTs&#10;aThNPbjjhNDUmi0ZW+yRj+51jV7V3PKt796wow84zt2nipKg+SWgwOE/M/vb3e/f4oKRW5veare0&#10;uN2/NzG9+0No2k2Taoe5aTdqNqvVnRSS6Ll9yD6NXc+eYLWowGMfh0LCy5pfnbAhEAAASC4EJQAQ&#10;Zy0PDL07Pm/1XLeN1LfZZe7dcnlu8XDbPWV3u/LoUDPXXzalu60MX/i4v4eSTMv/9nr1DPdcUaDw&#10;dIdR1qNeD//exKRgRxUlbj9zi9s2q9HCuk3qGFqpp34XO+3gbu540LNEtJRwEKok0hLHAAAguRGU&#10;AECcNd2vuasQ0QXfhn9+949up3fJn+g0wu3rgnLQ3LvsihbXuYtDvdO+926hfhNjP3/O9XlAyaVQ&#10;oeuE9i5A0PPjlXOmW8c6nf17E5d6k+i5q6lls1fMcsdmff+mC30UFI49c7LNXhk63rzG0W4rQz95&#10;xG3VmyRYQhgAAKCoCEoAIM50gde85jFuP6fVb0Tvoh9fq63bf3bxMNvN+5ibWoWWC/bbNtjmjM32&#10;3KLhoRsocRSadRrb2hakzXfL/07tOdv1+0gGw/xqqDa127t+I6K+Kre1HugaGKsPib4vTUVrV1c9&#10;mEO/KxpqTEs1CQAAiCWCEgBIAK0OCvUpmfvj+26bk6GnjLTSpUrblozNdts7/3EXh5qSE16FMmLR&#10;UPtn6z/+LZQU81fPdSGJQgaFIwpJFJYkAy13/cbyKS78C6af6Xn+9Klj7IbjbnfPZ/VaETU3Dlbs&#10;CcKVS468IiFX8QEAAMmLoAQAEkDQdyG3ihLRtIRgVY/nl4xwF5AD2zzkbqeUTnHbnzel26vLtHoy&#10;SgpVW2i6jaauaPlfTbfRtJtkocBDU8oq7VbJlv+2zB27t+0jdm6TXm7/sfmDXJjSqNqhWZUjmqam&#10;cEXVWBcfcbk7BgAAECsEJQCQADT1Jq8+JYEhp4y0sinl3IXlDW9dbp0bdnUhS8a2DP8R299pR/E3&#10;5OOH7YIpZ7vQTJUVI08bn21FmESn57p664j6q8i+5atb/xbXuP20P1ZnLX39UPshWavaBL1J+jS7&#10;LKlCIQAAkBwISgAgAUTTp0T0uAsO7+f2X/pqvGt2GVSVBBS2aLlgFF8Kym6cdaXdMfsGd1vPgQfD&#10;goRk8fBH99of/250+5V2r+K2FzQNPb9F359CIFXKBFVXml70yrIJ7nvt3/xqdwwAACCWCEoAIEFE&#10;06dEBrV7zMqWLutdLG+x694aYM1qNLdujUNTcgIsFVx8KRxTFckznw51wdnzXV/KWi46mcz8/g0b&#10;uuBRt9+4WqrtUWYPt39aw9AywOq78spXE9z3GB4GqppEQdE5TXq56WgAAACxRlACAAkiWKFk4Zr5&#10;bpsbvZPeM/VCtz9p6YtuyoJWBymbUtYdK1WqlFsedtkvX7rbKD6C5X/Vn0MrwEzpPstVWySbF5Y8&#10;az1fPt0yM7dZxd0q2kMnD7G1f65xzYlTqzd1Qcgt71zrHqsQKAhE9P2P+2K027/yqOvcFgAAINYI&#10;SgAgQbSoeYwLQRb/tNBVDeTl/9o8aKVLpdg270LzupkD3AXmJUde6e7LzMx022BaBoqH8OV/9fOe&#10;3mtO0iz/G+7eOXfYVdP7ueV/5a4TH3DVMXJOk/PcVmHI4rULreZeB9g1R9/kjomqSTQVR7151NwV&#10;AABgZyAoAYAEoSaczfZr7t5ND5ZJzY2WQz27SU+3/+a3r7nqkRuPvcN2K7ObO6apOW//MMNVHiD5&#10;hS//q0BNIUmyLP8b0PP60qm97aEP77GUUqFVmlQV07pWm6wVbNScVQ1e7/3gDnf/nSfen9WcVsdV&#10;iSLXt7zNbQEAAHYGghIASCCtaoUaVn6YT58Suem4/7qtqkpufvtqF55c1GyAOxa8Wx80w0RyUjig&#10;lW2C5X9VSaHpNsm20osqpPQ9TFw61gUfR+3f0h3ve8Rl9tzi4S5EObNRd/d9PTzvXjfFRoFQsESw&#10;DFv4mDsfauqqvjwAAAA7C0EJACSQ4w4MNXTVxeOqDSvdfm40/aJd3Y5u//3/vetWuvnvCfdZuZTd&#10;XHii6hJVIOhCG8lF0040PeXgoTWywi4t/6vGrcm0/K8o9Gg3pqVbzUlByOjTJ7rpQ6ogObdx76ye&#10;I1rBRs/XYQsec7e1ik9AKzkN8ZcEvrnVnW4LAACwsxCUAEACUfChoXfOtbKJ3mnPyzXHbO/fcPu7&#10;17mLzyc6jXC3/936r9s+9vEDlvbHarePxKUwRKFBm+dbuKFpJjqmCooXz5yclMv/qq/K8c81c1PD&#10;NFVo9oUL7N2Vs7IqSGb98KZ7rp9Yu51r4qolj3WfmhUHVSPBKj/a6niwTDAAAMDOQlACAAnm6VPH&#10;uCaWqirIryGrLhoP3fcwt//lz5+7C+3uh/a2sxr3cMdEF5g0dk1cChP081H1yIA3+rifu6ZRqYLk&#10;k37LbFrP2W7KTbJRBYkCH1WUqOns7AsWWPmyFbIqSPT9DfOXsb6s+dWup46Gvnf1JglcMq23qzRR&#10;kPJoh2H+UQAAgJ2HoAQAEowaXD53+nhXPaBpCPk1ZL3y6O0hyD0f3OGqEJ49bZybmhN45asJriEo&#10;Eocu/hWMHDsy1U2PUmWFqigUBnxzxVpXQZJsDVsDer6pJ4lCum6Nu7uwR1OGFJIEFST/+32Fm16m&#10;71FVVLf6ywFrlZugB8vgeYPc81/hiapqVDEFAACwsxGUAEAC0jvwt7Ue6PYHvNknz34l3Rp1t339&#10;C0tNsQl6kszoNde7sNzD7csN/rQGxFcQkBw1opELDhSIaUrJrPPnuaqLvs0uS+pAQOHGRa/3cM+1&#10;K4++3kaeFgr9dDu8gkRL/Qb7CgRVWaNwr3+La9xxVaRoKWF5ussYO2jv2m4fAABgZyMoAYAEdW3L&#10;m6PqV6KLUDXCDAxd8IhbIWXf8tVt4llTrZT3n6ghZrC8Kna9nAIShQJL+q+wpzqPcqu8JDM9P9Vj&#10;5O73b3HfmypiBrZ5yL/XXGVIUEGyz55VXUNXVU91rH+qW+lG7jtpsAuJNF3notdCYcsNx93uPaaL&#10;ux8AAGBXCL16BhAvF3pjVGjXNHG/T2gXCaqSP3JVvXr1Fenp6TZ/0RKr36Do0yYUeLQZc5Sl/bHG&#10;LjvySrvnxJxXsNnw7+/WeHgt+9dfCvjiZv1tUNvQ6iED59xuj38SumBVhcnSy1ba3rvl+W3E3V9/&#10;brANv6bbHhUqWqWqybUUbqQVv39vj84fZC8tG+cu/Hcrs7v1ObyfXdXiBhdm7Wy74lxu2vKn9X+z&#10;j7353euuD8mQjiPstIZn+veGdBx3vC1c+7E93G6IfbBqtr2+/FW77phb7OdN6Tbmi+fshFpt7ZWz&#10;prtz1HXSyTZ/zYfu2MQzp7rgJRH8vHqFZWzdYtUOqGNlypT1j6IwOJexEfx+e0anpqbyGiL58boQ&#10;SBAEJUB88Qcxeajuf5k3opoTMWXKFKtXr55/q2gW/brI+n7Q1zIyM+zxlo9b25pt/Xuyu++z+2z8&#10;9+OtVKlSVtr774UTX7DDqoQavfZ6r5ct+W2J2+9wQAd7+GiWDN6Z9LN6Z807Nvl/k23uT6HeMLul&#10;7Gbn1D3H+jbsa1V3r+qOFQf6Xs9/73z7fN3n7vt65OhH7IiqR/j3hui+82afZ5V3q+yel13f6urC&#10;j6HHDrXL5l7mHjO5/WSrs1cde+SLR2z08tFWfY/qNqHthGJ1roCdiKCkeOB1IZAgCEqA+OIPYvJQ&#10;CcZ0b+T5lnxKSkrtjIwMmzHzLatVq5Z/tOhGfPWMPfr5I7ZXuYo2ucMU27/8/v49263683/WYdrJ&#10;llIqxV286gJzcsfX3Hbzts127ORjbNOWTe6xL3d41ZpUbuL2E1Hmtm2WkbHVSpdOsdIpKf7RxPfr&#10;P7/ahO/G2ys/vGw//fWTO6aA5Nz63a1fo0victG/s8/lPZ8OtBe/Heu+t+fbjrG6Fev692x3xdzL&#10;7Z3Vb1vfQy6yrZlb7YVvnrcz6pzpnrOf/vKpndegl91+5B0288eZds2HV7nn8Ivtxtnh+zT1P0Ni&#10;UAVEZmZmqAKiFC+hioJzGRvB77eHoKR44HUhkCD4ywTEF38Qi5maNWtmpqWl2YIlS63BwY39o7Fx&#10;1qRObvlUrYwyq/e8HKcjnPfqGa4XRJ1K9dyUDz12+nlzXN+Hpb98bq2ea+ouTiqU28tW/2ej/1GJ&#10;Z9PG9bYufY2Vr1jZqlTfMRRKNO+tfNtGffa0O/dBLxk1Ju3T9FLrediFrhdHvOzMc6nVbdS4Vc/F&#10;l8+Z7lazibTsly+t5chU9xyc22eJnTTmaNd3564TBtld79/szs2iS79108xaj2rmVsq5/6TBWU1d&#10;E8nalctt65bNVqN2QytTtpx/FIXBuYyN4PfbQ1BSPPC6EEgQNHMFgCTx9KljrOZeB9jitQvtjtnb&#10;lwQOFzR1/XPzH3bg3rXcY/8zs7871qTaYVnNNXX/uS/RILModLGv1VrUnFVL4b729cvueOeGXV1o&#10;oIt/rfoSz5BkZ1Jz2qtm9HP7WqEpp5BEhvir25x/+MU264c33Xk7vlZbe+6z4e74bccPdEGLQr5g&#10;OeFEDEkAAEDJQVACAElCF9zPnR5aalUX6KpeiNTqoBOtUbVD7Ze/frYLDu9n5ctVcCus6PFyxVHX&#10;WeOqqW5/5vdv2KPz7nf7iJ7Cp6um97ODh9awW9651i1rW738fm51ls/7r7AXz5zsVisqzhRoBMGG&#10;vlet0JQThSmTlo51z9l+R1yRtTywmthqBRw9VxWgaAlsVZ7o9hMdR7jHAAAAxAtBCQAkkWMOaOXe&#10;vRddXOpiM9KVR13ntgpIhnQKLQesChRND5F3L/zEyqWESt3/7/1bbeAHt7l95O6frf+489nm+RZu&#10;aJllHVMw9XzXl2zp5T+6n4sqfkqCG2Zd6YKNg/au7SqdcjNi0ZNuKlK3Rt3tq1++cM9XTUmatnyy&#10;u/+h9kPcuVQ1jkI9hUzaAgAAxBNBCQAkGb17r3fxNYXhgilnZ/XECJzTpJe7GNW7+WokqkoHPeai&#10;13q4C1X1iniyczAF2uyRj+6zS6f23uHzwFy1iEImVY8MeKOPqybZe/dKdsmRV9gn/ZbZtJ6z7fRD&#10;zsqxX0xxpcBIQ9+zQqLcphalb/rJRi0OTa9RJdNQfwqOzp9CJp03fWwwjezRDsPc8xYAACDeCEoA&#10;IAnl1a8kNM3hcrc/6MO7XaVDx/pdXLPMc18+1U2XOLtxTzt038PdY2Ti0rGuz4buQ0jQf2TIxw+7&#10;UEqNcXUx/80Va+3B9kOs4T6H+I8sOb5I/yyr54363eic5ObZRU+6QEQ9Wxb/tNAWpM23vXfb2z1n&#10;Fdbd3voeu2Rab/ecO7dJLzcAAAASAUEJACSh/PqV9Gl2meuboQtbrZQz8rTx7sJe0yU0ZUeGdVZD&#10;/ZDSpUrb3FXvuWklaX+s9o+WXDqn6j8iuoCfdf48m33BAuvrnVdd5JdECjRUwaTwI7+GqwqWnvl0&#10;qNuvvHtl19NFKu6uVbbNNbkdsWioe36qikQBFAAAQKIgKAGAJJVXvxJdzF/sV5U8Nv8B1/dh7JmT&#10;3bQH9YN46MN7LLV6U+uRer57zLbMbW7JYE01aTO6hbuALakUkAQhiZapVfVOi5rHuNslmZ5jms6l&#10;YCO/hqvPLR7uwhKFdWM/H+UCvR6Hnm8/bvifq4Q6ZJ8mLkjRcYV49CUBAACJhKAEAJJYXv1K1EdD&#10;wYgqRTTtQRUluijVxem9c+6wGd9Ns1ta3e36mIiWDK5fpaHrLdHxxdauEqUk0blTQKJqEp2jJzqN&#10;YJlajypI7n7/lqyGq+pLklewoccPWxhaZUnPJT125OkT7N0Vb7ljVx99g90460q3f+cJ9+c5fQcA&#10;ACAeCEoAIMnl1q9EIYmmioiqSkShyk3H3en2L53W2wUCA44KVU/I6o2rXD8TTbPo/vKprmlnSeCa&#10;3b7eIyskUaCkZWtLMoUcCtTUyHbwvEHumFapUSVSXp5c8Kj9vCnd7auiZFqP2Za28Uf3+Zrud6RN&#10;XT7Z9cvRc1FTcAAAABINQQkAJLm8+pVc1vxqNw1Hx4LpNFoFJ6hC6ftaD7ciSbByiaoB/rdhpatU&#10;UXiglV4Gzb3L3VdcKRRSSBJUTEw4a6pbkaWk0vQr9RQ5fFgdN0VLzxMtg6zz0jP1Qv9ROVv2y1K7&#10;f04oiKux1/6ut0ujaodmBXX1qxzsKpwUoISvvAQAAJBICEoAoBjIrV+JLkiDyohhCx93W1EViu6b&#10;v3qujfh0qF1/7G3ueNnSZV3DV10ca+qJwpdBc+92F87FcflghSTdJnXKCkleOWe6C5FKIgUY5716&#10;hlvp54Ulz7qftwIjNbHVMsiqNMqLPv7E5490H6dwbm6fz+ygvWvbpKVjXTVJvcoNbMrXk9xjFZLo&#10;+QcAAJCICEoAoJjIrV+JqkoUeOiCVc04RRUkCkvk4Y/utcP2a+aadG7ZtsWtgKNmnHqMGsAqQNCF&#10;s6biKFgoLtS3RUsiKyzSRfuM8+a4wKkk0XNEIZFWO+oyro2rPFLIod4sn/Rb5vqRRNND5JWvJrhz&#10;+e/Wf93t+9s9bvvsWdV9/qCa5Pd/1rvbmm5TUsMoAACQHAhKAKAYCe9XokoRUQByTpNe7iJ1xKIn&#10;3TE5sXa7rCk2/V7vZTcce7s7vkeZPdz2hllXWuuDTnQ9JhQkqLlrl/FtXHVAslLQoxCo5chUa/9C&#10;SxeW6Hub2nN2vr03ihPXcHXBY656RKGani86D6pK+uaKtW61Hz1voqH+JZq6pOeR6PNohRuZvGyi&#10;C+cUvqkviUIXNXAFAABIZAQlAFCMqApEDTdl0Id3W9ofq91+/+ZXu+2oxcOzBR26MNbFqx437dsp&#10;rqJi05ZNtl+FGu6YPofun95rjls1RxfUChjUxyKZaDqRVlppOLSG/Wdmf3db50rVDR/0Xey+t5Ig&#10;vEGrVvhRiKHvXdOslvRf4frXqAlwNBSM6FxqRRxVLNWuVM8dv+aYm1xVis7x1TMudce0/LSm8bx8&#10;znT3WAAAgERGUAIAxUznhl1dPwlNwQlWwVG1hI6rkmB4WK8SXbQGy71q2kWLmke74+v+/s3dp6oD&#10;XfCqukBhiYIU9T/pNLa1m7KSyPS9akpIR+/fqgqSZz4d6ipKWtQ8xlXeLL38RxvY5iFXAVHcrfhj&#10;hd3y4Q07NGh98czJboqN+tgo3IiWzmOvV89w1Tl67tx83J228vfvXchyzqG9XBjT6rmm9teWTVa6&#10;VIqNOeMV9zwLmgYDAAAkMoISACVBXW+o+UQwdLtYe7D9EHfhq6DgvZVvu2NXHnWd2+riVhfKATXc&#10;fKLjCLevqTlt65xsmzM2Z/WYuHZmf3efLnLV7FSVAZpGoZ4Wav6ZaIGJqiYUBigU0JQQ/ft0Ma+l&#10;kuf0WexWYjm3Sa8CBQPJbPaqd+y0t06zicvHu59neINWhWcFpfOrfiQzvpvmQiY9J9773zvuvs4N&#10;Tnchms7/Nu8/ua313XbqwWe6fQAAgGRAUAKguNvHGxO9MSdsFPu1XxV+XNcytJKNppzoAlnVIKoi&#10;UEiisCRct8bd3dKvqsJQxYiWdk3/8ydXDaCgYeLSse5xChxGnjbeTdFQxYmqUFSx0XpUM/cYfXy8&#10;aPnjYFlbVTTogl5L0yo0+mrAj/Zoh2Elqg+JaGrNgFmhVY/OanBOgRq05kRTrhSEqLeLpuyot8tv&#10;f/3qVrwpl1LOxn3xvHtMrUp1LDMz01WYXHzE5f5HAwAAJAeCEgDFmUKSGd4o3FVhklP/DU2Z0YWr&#10;Gm6K+keIpt9EhhrqbaLHf7duuZ1Y6yQ3RWVbZoa77/qZl2dVoSggUW8T9bTQVlUFCikundo7a2pH&#10;eB+UnU1hjSocFNYEy9qqUmJGrzk276Iv7JIjr4i670ZxoukxqvjZ+O8Ga1uzrT3Y6tGoG7TmRIGZ&#10;QhKFLwrdFJLo86lPiagKSVU6ek40qXaYO1ZSzz0AAEhupfwtgPi40BujQrs22ht9QruIkae8EbqK&#10;y05pwYOh3diqWbNmZlpami1YstQaHNzYPxo/mnajEEEXsKomUKWJAgUFG1rZRMvAhtNxLRWrsGH0&#10;6ZPsrR/etHFf6KlpdkSNFvbuBZ+4/XAKXF775mUb+skj7uNFX69D/S5WvmwFd7ugtm7ZbP/+vcnK&#10;ltvNyu2+p390R7p4D5Y81gW5qmLUuFbfZ0mn5Zw1PeaQKo3s+dajrVqV/a1K9f39ewtGzwEFIvpZ&#10;a+rOU6eMsg3//m5nTzrFlv7yhXvMcQedYIM7DLd/vcfoOabngMK04tQDZu3K5e65WaN2QytTtpx/&#10;FIXBuYyNTRvX27r0NdodnZqaymuI5MfrQiBBEJQA8cUfxJ0nt5BESkxQIurToV4lqrJQ887Xvn7Z&#10;LQmrYEEVF1pOOJwauGpFFN2vXhYjPn3Shi18zN2n/iVqzKkpODlRcDHkk0dspneBrrBlV1BVQ78j&#10;LncNSXP7d5U0g+be5Y273c/wzW5vW8V/drPyFSsXOCjRz1ANgfWcEFWI/F+bh1zlzl3v32x/bd7k&#10;jl/Y9BJ7rOPTbl+VRZqGpRBOYVxxwsV97HAuY4OgpNjhdSGQIAhKgPjiD+LO0d0b40O7znpvVA7t&#10;OiUqKNEyvy1GNHJTMSacNdWtiHPWpE729g8z3BQKNfWMXLJVQYoCFfX0mHHeHLtkWm83xUWa7nek&#10;jes2ZYeAJZyqPBSaFJaqSTZt/N1Vk1TYO/xHl92+5fezdnU7+rcg+jlpyo1+plqOt0WVI92FVEGD&#10;Ek210vNAVUn6XOrxoulY6gOjHiUBPR/eu3Ch29fP/SjvuSaLLv222FX2cHEfO5zL2CAoKXZ4XQgk&#10;CIISIL74gxh7kSHJMG+s9MYD7lZIiQpKZMjHD7vKAF24agrOpi1/2rHPprpeIje3utMbd/mPDFGo&#10;oukTuvDVdBZVBihs+dnvPaLpFGO7TXYXzjtD8OK/MFUQJZmWcm43pqX7+WnpY/WpKcy5VF8bLf+r&#10;rX7WI0570easmu163ajKZL8KNey3v3+zLRmbXS8YBW6i6TlqFKznzFOdg/+1FR9c3McO5zI2CEqK&#10;HV4XAgmCZq4AipPDvREekuht7jtCuyWbpkFoBRitaPPIvHvdUr9PnzrG3ffwR/fuUP2hKSyapqOt&#10;+lOoB0kwjULVBQpYTh3XxlWdIDGoAkSVJApJtPyxQpLCUKWR+tQoJFFF0UvnvGn3zbnTNekVTb85&#10;vlZbF5JoOlcQkug5EfSzCZaiBgAASEYEJQCKC4Uks0O7jkISzcn4zd0q4RRuDO6g4ppQdYkqRU6s&#10;3c6ubXmzqxDo+1qPrFVtAgpWNN1CtMSweoHoY/T4hvs0co091f+EsCT+9DPRNBn9XLX07+OdRvj3&#10;FIyeG2oCq7BFTVuHdhppF7/e0wVp+vlP7zXHeh92kb26bKJ7TqlqJaBmvnpOKDzRcwcAACBZEZQA&#10;KA60DPAr3giaWagnycXeICQJo3f+VWmgi9lgSVct5aoLa/UxGfDmjhW+enzfZpe5j9GF+H+Pv89d&#10;IC//bZmd0eicrAv0oNkn4uPu929xvUQ0TUaVQFpxpiD0cxzwRh83PUv7mo51xVHX2TkvdXaVJZpi&#10;pZBE2+Axel4Eyw0rZFODV7m+5W1uCwAAkKwISgAkO4UkM7xRz90KhSRtvLHE3UI297Ub7FZC0UW1&#10;VsJR6PF815fcFBs1AVV/iUgPth/iwhRN27lv7n9dFYp8/etX9p+Wt7h9rZKjagTsevqZ6dy7n+UZ&#10;L+XZZDcnmjLTaWxrN21GzwM9H1L3beqWldZ9av47pfssF8LoeaOh59BNre70P4O5VZEUlrQ66ET3&#10;XAEAAEhmBCUAkt2L3gi/MhvgDUKSXKg3yZ0n3O/2751zh6sMUIPXJzqGpmrc+s61riFoOF2Aq0pB&#10;H6v+FZmZme5j9LiPfpxjd504yD1OlQYKTLDrqJInqA7SNKmgX0i0gl4zWsVGAYtWOPrt719dlZCm&#10;36hqZKzfq0bPFf2M5YoW17nng6jaaNTi0NLAqkQBAABIdgQlAJLZU97oENp1enhjQmgXuQmmTKif&#10;xczvprlj3Rp3dyuV6KK37+s93DacLqLV/FWhyWPzH7Abj/uvqzBQ7wpVotzf7jF3ny7c1c9EF9XY&#10;uQbNvSsrmFKj3fMP12yz6GlKjUISbRvuc4jNvnCBvfr1RBe86OenaVkKX/RzlUlLx9oX6Z+550J4&#10;o1gdV+CiShJVlAAAACQ7ghIAyepGb4TeSg9R11FCkihd1vxqtx3yySNuKw+1H+ICFFWKqLIkUru6&#10;He36Y29zF9F3zr7RRp4+3oUlqkYYtXh41kX1M58OdU1eCUt2HgUkg+be7fYVkmhVo4KIDEk0tea/&#10;797glv/Vz1Ch2A3H3e4/OlQ1cvd7oWlWtx8/MFsPlGELH3dbVZkAAAAUBwQlAJJRd288ENp1FJJo&#10;yg2ipOoD9ZlQRcjitVogyLL6U+hCWX0vVCkS6eZWd7nARNMzNA1jRq+57kJbF9yqNHms4zPu82gl&#10;nF6vnrHDNB4UjcInNV1V5Y5+Tvp5FTQk0c9cIYmqQDRVZ1rP9+ySqb1t4tKx7mf38jnTXRPfcA98&#10;eLd7vJYLVuVRQFOx9DNWlYlWyQEAACgOCEoAJJtTvDE+tOvoKv+O0C6ipYoATcGRoQu2V5XoQjhY&#10;8vWGWVe6PhWRVG2gHiUKWC6Z2stGdZ3oloPVVJ6B799qgzsMdxfcM76bZi1HplrHsa1d49jI6Two&#10;GIUkqtRR01X9/EaeNr7A4YRCkm6TOrnQQ9NkhnZ61rqMO9HmrnrPVQe93XueWwI6oJ9pl3FtXKWJ&#10;hC8HLMP9apL+za/OmqIDAACQ7AhKAMSLuk5GOw73RmCsvxWFJB29wTLAhaDpN7q4VfWHlgcO9Dvy&#10;iqwlgwd9GJreEU5NPCeeNdVN09G0m96vdrNhnZ931Qm6AL/l7WvskZOfdEGMAhNdnOsC//Bhddwy&#10;tlo9BwWjwOqsSZ3cz0rnVFNlChqSTF/5hgtJ9Ln0sfe0fdg6jzsxW48SBV6iUEbhyLEjU12Iop+5&#10;qlfCQxRVkqiiRP+egvZHAQAASGSl/C2A+FAN+6jQro32Rp/QbomQ6W+jMdMbCkQk/OO+98Z3od08&#10;1fdGsHywRH7cTd6IZqWcSv7IVfXq1Vekp6fb/EVLrH6DQ/yjiav/9D720lfj7PIW19rdx4eqBmTh&#10;2o+ty4S2bn9270+sUdUmbj/cz5vS7fzXznaP1YX0052ftyELHrH3//eulS9bwSZ2e9193Etfjbfn&#10;Px9hy35d6j5O4Uzb2ifbhYf3s5PrqkBoR3/9ucE2/Jpue1SoaJWq7ucfLZk2bfnTzn3lNJu/5sNQ&#10;YHH6JDtm/+P8e/Onc/nSZ2Psxk9usozMrXZ24552xsHnWL9pvdznPu7A423cGZPdz0z087z+7Svt&#10;y59DvxI9mpxv97R5yPbeLftT/9q3+tuYL56zy4680u45sWQsDf3z6hWWsXWLVTugjpUpU9Y/isLg&#10;XMZG8P9Kz+jU1NSS9BqiuCrJrwuBhEJQAsQXQUl0cgtKYqW1N+aGdnNV2xvLvLG9i2UepkyZYvXq&#10;hWczienr37+2s9852/Yqu5e9fcrbtmeZPf17zAYuHmiTfphkR1Q9wp4/4Xn/aHZ/bf3Lbllwi72b&#10;9q7tlrKb3XPkPTYrbZa9tfot97lGtB5hh1U5zD12wS8L7KUVL7n7MjIz3LGae9a0HvV6WLc63dy/&#10;AdnpPPX9oK8t+nWRVd29qj13/HNWZ686/r3ReXrZ0zZs2TD3uXo36G319qrnfra63eWgLnZP83ss&#10;pVSK+1kO/WqojftunLvvoAoH2V1H3GUtqrXwP9N2v/7zq3Wc0dFVnrx+8uvusQDiiqCkeCAoARIE&#10;QQkQXwQl0UmEoERvp0/3Rp7lDSkpKbUzMjJsxsy3rFatWv7RxHbBu73tk58/sVua3WrnH3yBf9Ts&#10;j80brcMbJ9v6f9fbA8c8ZKfVPs2/JztdVN+/6D578dvQrKjrDr/evt2w3F5f+bq7uJ/c8TW3Degi&#10;e/IPr3oX5C/aT3/95I4pZDmjzpnWs8F51mDvBpa5bZtlZGy10qVTrHRKintMSXTPpwPdedX5e77t&#10;GKtbsa5/T/4UfNy98E73c1AQ0q9RPytVqrQNW6pVtc36NxlgV6WGVj96L222+1prNq1xj+3b6CK7&#10;vMkV7ueSk6FfDrEnvxxqJx3Qzoa2etI/WvypAiIzMzNUAVGKl1BFwbmMjeD/lR6CkuKBoARIEPxl&#10;AuKrJP9B1PK+0VrljWDp3xn+tiBiNfUmXzVr1sxMS0uzBUuWWoODG/tHE5tWtznv1TNcz5FP+i3L&#10;1pTzhSXP2lXT+7kpH4su/datlJObIR8/7FbCkYuPGGDfrvvG3l/5jut3Mv28OdmWlBVVI8z8bpqN&#10;WPSkvbfybf+ouV4nfZtcbEeVb2oV965qVarv799Tsqhpq1a40Xmb2nO2tah5jH9P/tQrpvvLp7qG&#10;u+XLlrf7m99v7/78nk35/lX389VSzuorotWLbpx1pWu2K/oauk9NfXOjprzqN6OvMaPXHPfzKinW&#10;rlxuW7dsthq1G1qZsuX8oygMzmVsbNq43talr9EuQUnxQFACJAiCEiC++IO4ayiUCV9OWMHIg6Hd&#10;2ErGoESOeLqBW+HkxTMnW+eGXf2jIVq1Rg1Z1ZxVF9F5UbPRS6f1dhfTbeuc7Bp+rv0zzS0p+1Tn&#10;4Km+Iz1OgYmWqA1W2qm+R3W7oHFfu+jYq9yKLCWJmuR28s67wiSdt/AlefOjj+31yhkuyFD4dW3z&#10;G23U4uFu+o4ar6opq5Z4VhBzyzvX2oZ/fnfHb2890DXyzW/1miA8UwA2+4IF/tGSgYv72OFcxgZB&#10;SbHD60IgQbDqDQDArYAjQz7ZvlRwYHCHYe7iWRfIqlDIi1ZT0YosqkB5d8VbLiTRVA5dlD/xce4N&#10;P7XaikKYrwb8aPefNNhq713X0v9Otwc/vd9VL1w6tXe+X7u4UMChoEMhySVHXlGgkERB06nj2rjP&#10;Ub+KdwFauqxdOesSF5JU26OazThvjgtPtOSvqlUUknSs38XmXfSF9W9xTb4hiQzzlwS+osV1bgsA&#10;AFDcEJQAANw0DE2rUeVIZCChEEOVBrpw1zQNbfOiqRizzp+XtTywepjIf2ff4JYJzmt5YP0bdMH+&#10;4XkLbeixQ63tge1cdYoCgDbPt7D2L7R0+zpWHOn7CqpBtBTvfScN9u/Jm34mWnpZgZI+R9nSZe27&#10;dctt+W/LrMru+9iFDS+0106b7pbzDV/yd+Rp423CWVPtoL3Vqzh/+nhV/9Tc64ACL08MAACQLAhK&#10;AACuD4aCDRm6YMeqkpuPu9NdHGtahypL8qOqhaBC5MH2Q6zqntXccfXCaPZ0fdc/Y8Z309yx3JxQ&#10;4wR7tt1o1xtF4YlCFH19hQGqMrl3zh22/LevXfCS21APjmTyn5n93feo4GLk6eOjqvBY99evdtLz&#10;R9vgeduXd96ybYvrN/L0qWNs4QVfWvv929vFsy5wYYqCFFWp6Lx2a9zd/4joDPerSfo3vzqqfxsA&#10;AEAyokcJEF/MRd016FESBVUxNHnyQLf/ef8VLhgJp5BDFSEKLHSRrYqEgjh5zLH2yZp53h+eUpbp&#10;L17U6qATbeJZU13lSbhg3n35ipWzmrmqd4mqSdTLRFUN0VAA9HSXMUlR/fDMp0NdxY7OhabI5NVQ&#10;VZb+8rnd+vZ/bM6q2bYtc5s7tnuZPaxn6gXWp+mlWR8/46spdt7Us1xljwKsJzqNcOe9oHTOW45M&#10;df8+BWB5NfYtruirETucy9igR0mxw+tCIEFQUQIAcNQwtVuj7m4aR9CHIpyqDzQdRH0t7n7vFv9o&#10;9Caf+5Y13OcQF5I0rnaoC1o0BaTbpE5ZDVzzogt0Vb2on4b6oKjprCovchsKelQ9oXBn2ILH/M+S&#10;mLTqz63vXOv2nzplVJ4hyavLJlqLEYfYcSMPt/f/944LSRSQ3HTcf+2bK9KyrVqT9sdqG/DWxS4k&#10;Oe+Q3vaRd+4KE5JI8JwIpmkBAAAUVwQlAIAsVxwVatCp6TU5hReaRhM0dlU/k4JQ0DH2zMnuIvur&#10;X760s5v0dOGMPo/6j6iiJVoKbLRCjypfchtfXf6jDWzzkAt+tLqLRiLSFKGLXuvh/p03HHd7rtUv&#10;CqfqPL6P9X2tu3372zfu2H4VatgjJz9pP13/l93S+u5sAYY+3wWTz7Z1//xmrfZrZXcdPdBV2BSG&#10;fjaTlo51P/t+R1zuHwUAACieCEoAAFlUiaCKA1WNPLd4uH90O1WEXNvyZrd/7cz+7mK8IPTxaiCq&#10;C+7hC5+wS5tf5Y6p14hWa1EFRCxdefT1bjlcfT1VlVww5exd2ghWjXHVd0QrzOQ2uk5o73qpaPWZ&#10;m4670//IEIVVV755kVV7sJwNnj/I1v+9zkqVKmWHVW9mM3rNsa+vSLOLjhjgPzo7Vaio38mBex1k&#10;9zW/z1KK0FNEywvrvHXw/o2avgMAAFCcEZQAALJRo05R408t6xvpupa3uakt6lmhxxRUu7odswKB&#10;/3v/Vu8CPsVq7rW/C0vajG7htrGkCo1pPWe7aovXvn7ZBRMKgnYmTaXREryqlFHgpPOY2/hh/XfZ&#10;AiRRcDJo7l1W74l9bcznz7nmrFrJpkuDrvbNFWvtgz6L3OpCuVE/GfU80ed7usMoq7xbZf+egvsi&#10;/bOsZaOv9CuOAAAAijOCEgBANur9oSkgqhZRxYMu2MNp+sYzp45xF+FDPn7YLRlbUPr8aiqq6oRl&#10;vyy1tD/WWPmy5d0UD1WWLP31C/+RseGWLO49z/Ut0VSf9mNauikvsaTz9cbyKdZ6VDMXxqj/isIZ&#10;rdjzVOdReQ4t0aupSaqo0RQhNdUdNPdu+2fr3+5z9zz0Avvlxs02tttk27d8dXcsNwqwrprRz+1r&#10;qtTh+zZz+4WhihZV4WirlXLyCmcAAACKC1a9AeKL7ua7htZA1bkO6FxPCO3GVjKvehNJfUg0bUQB&#10;gBp4qkloUPEgD314j1uiV31GPui72G0LSp9bvS8e/uheV1kR2D1ld3u61dPWuu5JWavexIKCmLMm&#10;dXJVEvr3vnzO9HxXl8mPpqS8umxCtu9Bn7tPs0utf/PQssb5URXNY/MfcOcifDpTSqkUe+70CVGv&#10;2qNAQ1Us+nwKNhTC5LSCULTOe/UMF/7oHCloKmyPk+KClVpih3MZG6x6U+zwuhBIEAQlQHzxB7GY&#10;KU5Bicz4bppbNUYX4Joyo34fqnwQXdAHlRO6T6FDYQWByYMfDrSVv//gjpUuVdrOrH+2PdJ5eFRh&#10;Q7T0vSgA0PQYfS+nH1y0pYPf+WFGViNaTUnS1KU+zS6LKlRQD5OH593rwghREKXv9be/fnVbLZ1c&#10;kCoO/aw07aZRtUPt7d7z3PdX2KBk8LxBbmqV/h1z+ix231tJx8V97HAuY4OgpNjhdSGQIAhKgPji&#10;D2IxU9yCEtHFfPeXT3VhQLMazd00kaB6RFNFWj/XzPXU0Aozap5aFApMxn/xgt389lW2acsmd0zN&#10;S5vt19xubnWXnVzvFHesqPR1rprez/UIiQUFE+rfcU6TXtmqbnKir61gZOgnj7hmq6JQ5ZQGp9ui&#10;tQtcUKQpQloCWb1LoqVmtZq2o3BEwUbQdLUwQYnCL4Vg+rfq561Gs+DiPpY4l7FBUFLs8LoQSBAE&#10;JUB88QexmCmOQYloSonCEk3pUGWBqkeCi3hd9KtCQwGBpmcoTCmq39attatnXGLvpL1jf/t9OmSf&#10;PatajyYX2O0n3BOTaSBq7rppy47LIBfEvuX3cxU1+VEDWU1nGrbw8azVffbZo6qd3/RiO6FWO7t0&#10;ai8XRmmai85vQaYyqe+Kmscq2NCyyeozEyhoUKJ/w/HPNXNb9ZK5rfVA/x5wcR87nMvYICgpdnhd&#10;CCQIghIgvviDWMwU16BEVDVy3itnuItyXeC/2G1y1rSQG2dd6VZZURWDqhmC6TmFFX5xP+2n6a5/&#10;R3gPE/XuaHlgK/u/Ng/ZETVa+EcT07wf59oLn4+wV7+aaP9m/OuO1a/S0Lofer6b9rP8t2V2ybTe&#10;bkrQibXbuaCjIOdPgYZWC1L4oooeVfaEK0hQoqBFgYt+xvq3KLDJr0KmJOHiPnY4l7FBUFLs8LoQ&#10;SBCsegMAiIrCkVe8C2c1FlVo0m1SJzctRxRYqBJCYYYawMaSGskuuvRbW3jJN9ahXhe3TG5GZobN&#10;XfW+tX3+KNvngTLW+MkD7dyXTnXTT37elO5/ZPyowevt71xv9Z6oZp1ebO2mEwUhiXy3brnd88Ht&#10;1mLEIa4aJ1hVRsFEQUISBRsXTD7bhSStDjrR7jzhfv+ewlFPEoUkmvrztL+yEQAAQElDUAIAiJou&#10;4keeNt5d1OviXkvHKjRxSwZ3GePun7h0rBuxpiqMiWdPdcvk3nb8QDtw74OsVKnSLjRRUDDz+2mu&#10;R0fDIfvZfg/v6UKIi1/vaa8um+iCi11h6S+fW5dxJ9r+j1SwoQsecU1ZZa9yFa3GXvu7aUs5DU1x&#10;0Qo1BQ0mbvW+XwUbmqYz8vTxRQo2NA1Jyz3rczx/xksFmvoDAABQnDD1BogvSiyLmeI89SacWwVn&#10;TEtb9suX2Va8eW7xcFdRosAkvKFoQRVkusj7K9+xWd9Ptw9WvWsrfv/e/vh3o3/PdqW8/yrstpfV&#10;qVTPjj+orXU5uGuBVpPJz+PzH7SnPx2S1XtEVPnStk4Hu/ekR1zIE2ta3Uar3CjY0PnXVJmcRHMu&#10;VQnUelQz93O9/6TB1r/FNf49CMd0kdjhXMYGU2+KHV4XAgmCoASIL/4gFjMlJSiR8ItrTfm4tuXN&#10;7riqTFSdoKauau5amCqHggQlkVQ98ua3r7mxJH2RrdrwP/s3h4oSVaNU3bOa7VVuL/9I4azeuMo2&#10;Z2z2b5ntV6GGXXTEALvh2Nv9I7GX27nPSX7nMjz06ta4u6sYQs64uI8dzmVsEJQUO7wuBBIEQQkQ&#10;X/xBLGZKUlAiOVU1aHUXXcSv2rDSLjnyCnuw/RD/0dErSlCSE/UteeWr8fbeyndsSfqn9sumn92U&#10;nVgpXaq0HX3AsXZv20d3enPZ3Kp5cpPXuVQFjJYB1mpGWuL47d7zCtQjpaTh4j52OJexQVBS7PC6&#10;EEgQBCVAfPEHsZgpaUGJBCveqKfFB30Xu62avKqJqao71BT03Ca9/EdHJ9ZBSU7UT+TlpePtt79/&#10;8Y8Uzn4V9rf/tLwlJssVR2PAG31s3BejXW+T2RcucE1285Lbufwi/TM7a1Int2qOlnqe2nM2fUny&#10;wcV97HAuY4OgpNjhdSGQIAhKgPjiD2IxUxKDEq280n5MSxeOhC8pG96vRJUKqliI1q4ISpKRAhIF&#10;JTq/mtak6U35yelcvv3DDDdFStUpWi1n4llTqSSJAhf3scO5jA2CkmKH14VAgmDVGwBAkeii/fmu&#10;L9neu1ey91a+bffOucMd79vssmyr42iLwlMFSLD08sA2D0UVkuTkhSXPWveXT3U/D1X6TOk+i5AE&#10;AAAgDEEJAKDINA0kaAI6eN4gV7EgD7UfYqnVm7oeGAPe5I2xwgrCJk1lUsPVwq5KoxDrqun9XBWQ&#10;liTWtKjCNNsFAAAozghKAAAxocaiweorl07t7Zq5qlJB1SbaaiWcYQsec/ejYBQyaaUbLbf8RMcR&#10;/tHoqXHtfz64yh768B4XjDzRaYTd1nqgfy8AAADCEZQAAGJGF9/qefHb379mTbfRxf0zXca4+++Y&#10;fYPNXz3X7SN/On93v3+LC5nCQ6eC2PjvBus3p59N+f5V97ETzppq5x9+sX8vAAAAIhGUAABiRtUK&#10;I08fn7XyTTd/VZXODbu6ahNN+bhg8tnuGHKnoGnQ3Lus8VMHuqlMEkxjKqjb59xkC35ZYNX2qGYz&#10;zpvjKn8AAACQO4ISAEBMKSRRg1BVkqh65NRxbVyPkqDaRCGJpuYoNEF2aX+stlveudaaPHmgDZp7&#10;t23453drUfMYV0mixrgFpZWHXlk+yfYss6eN6TChUEELAABASUNQAgCIOS0FPL3XHHeRr5BEYcni&#10;nxZmVZuEr44DCzW7faOPHTasjuvjoqatqvyY1nO2zTp/np1+yFn+I6Onip4bZ13p9u864i5rWPlg&#10;tw8AAIC8EZQAAHaKoLKkY/0uroqk64T2tnDNfHv+jJfcFB1NKQlCgZIqWM3mqBGNbNwXo90xhSJz&#10;+iy2l8+Z7ipwCkNTd8579QxXtdPv8P7W6cBO/j0AAADID0EJAGCnUfPQsWdOtr7NLssKBb765Uu7&#10;84T73f3BNBM1LNW0k5JE32+b51u4Rq27l9ndNVj9pN8yN82mKFNkFI5oapM+vyp6bm95t38PAAAA&#10;okFQAgDYqVQ98miHYa5HiS7i/zOzv6375zd3TIGAqh9UXaJpJwpSNC2nuPsi/TNrM7qFm3LTcJ9D&#10;bNGl37ole9XXpage/ugee/uHGa6iJ6jeAQAAQPRK+VsA8aHujKNCu6a6+z6hXSSoSv7IVfXq1Vek&#10;p6fb/EVLrH6DQ/yjCLz01Ti7cmY/F5ic3binDekwwhau/dieWTTU3vzu9awGrwdXOcTOqXW2dW/S&#10;2zuntdyx4uKdFW9Z36k9bNOWP+24A4+3cWdMtvJlC7bkb270uc999VQXjkw8c6qdUKut/fXnBtvw&#10;a7rtUaGiVaq6n/9IFMbPq1dYxtYtVu2AOlamTFn/KAqDcxkbwe+3Z3RqaiqvIZIfrwuBBEFQAsQX&#10;fxCTR21vLPPG7u5WPqZMmWL16tXzbyHc/J/n29Xzrra/tv5lLaq1sKHHDnWrsqT/nW4vrXjJXlnx&#10;iv36z6/usXuV3cu61u5q3et2t4MqHOSOJTN9bwMXD7SMzAzrclAXu6f5PZZSKsW/t2jS/kqz7u92&#10;t/X/rrcrGl9hlza61L8HQAlAUFI88LoQSBAEJUB88QcxeaiSZLo38nxLPiUlpXZGRobNmPmW1apV&#10;vCohYunbDd9a39kXukCkbsW6NvLEUbbfnqFT+2/GvzZz1XR7YfkLtnT9UndMTqzZxno2OM9a12jt&#10;H0kuT3zxuA1b+pTb799kgF2VerXbjwWds17v9LQv133pztOw44f795hlbttmGRlbrXTpFCudEptQ&#10;pqRSBURmZmaoAqIUL6GKgnMZG8Hvt4egpHjgdSGQIPjLBMQXfxCLmZo1a2ampaXZgiVLrcHBjf2j&#10;yImajWolHPXpUD8NrfISNDHdtHG9rUtfYz9s/tHG/TDOXvvm5azVcdTHo98Rl1vP1Att793znAmV&#10;EDSd6PI3+tjEpWOz+rWocWssqe/Lc4uH20F713Yr5oSfl+Bclq9Y2apU398/isJYu3K5bd2y2WrU&#10;bmhlypbzj6IwOJexEfx+ewhKigdeFwIJgmauAIC4qLnXATb7ggVuCVwtH9zxxdauCWm41KqH2dOn&#10;jrEl/Ve4ZrD6mB/Wf+dWy2n81IEuIFBj1ES1IG2+dRnXxoUkWgFowllTYxqSaCWhQXPvciGJVs55&#10;8czJSREeAQAAJDKCEgBA3Cg8mNJ9lp3bpJe76O/+8qn2wpJn/Xu3U8XJDcfdbp/3X+GWzz3mgFbu&#10;8QoIWo9q5ipT3lg+xX90fAX/rpYjU639Cy1t/uq57t8/47w51q5uR/9RRbNqw8qssGjQ3NDyv8Eq&#10;QgAAACgaghIAQFxpOoqqRhSEaJrKVdP72YOf3Offm50ee/ohZ9mMXnPsk37LrH+La1wFhZYUPu/V&#10;M+yIpxvYsAWPubBiV1v2y5d246wrreHQGq7SRbf32aOqXXn09fZB38UxCTEUuoR/nxv++d1OrN3O&#10;VapoKhIAAACKjqAEAJAQNLXmiU4jXBjy+MKH7ZYFt1iGv1xwThruc4jdf9Jg+2rAj26r3iXh03K0&#10;VeXFzqS+Ka98NcE6jm3tKkie+XSoC2la1DzGhT9LL//RBrZ5yFWUFJa+hqbuqHJGX0eVMzpHmsKj&#10;fiSqyOlYv4v/aAAAABQVQQkAIGHo4l/VEeXLlrdpq6ZZ75k98q0O0fQdVZYsuvRb16NDFRaqtFDF&#10;hSovLphytqs4iTX1VdGUn4te7+EqPfTv6NvsMhdezDp/nptOpL4hRRF8jUun9na9WBS4KFBSzxaF&#10;Sky1AQAAiD2CEgBAQlEfj8lnvGlVd69q83+aZ+3GtHSBQTQ6N+zqKiwUViiokNe+ftmFDUeNaJQ1&#10;XaWotFLPqePauIBEK8082H6Iq2yJZZ+Q8K+hapmgqa2mKBWlQgUAAAB5IygBACScJlVTbULbCVZv&#10;7/qu18fxzzVzwUG0FFYoWFDz1yBY0MdrOs7BQ2u4PiiL1y70H10wWslGAYY+n6bYqHrkkiOviOlq&#10;M5FfY3qvOTGpUAEAAED+CEoAAAmp+h7V7bVT33Ar3KiipM3zLWzuqvf8e6Oj5YQ1VUW9QrRajpYi&#10;Vs8Prayjz6ehipNoqT+IqlPccsb1u7jqlVhXd+yKrwEAAIDcEZQAABLWnupV0nO2dWvc3fUqUYCg&#10;5qkFFayWo8+l1XKCChBVlaiHiRql5re8sJb81WP171AvkrFnTnZ9SWJpV3wNAAAA5I2gBACQ0BRy&#10;jDxtvFtmV8sHq3nq4HmD/HsLTqvlqKfIN1esdQ1R1f9DjVK17G5ugcnd79/ilvzV11eFinqR6N8V&#10;S7viawAAACB/BCUAgKSgZXYVcCg8UKhw46wrXahQWOr3oVV2VGHyVOdROQYm+vxacUbBjL6u+p6o&#10;50ks7YqvAQAAgOgRlAAAkoamzKi6RNNRnvl0qPV69QwXbhSFwomeqRfmGJjUe6KaTVw61n29l8+Z&#10;nrWSTqxo6k+XcW126tcAAABAwRCUAACSinqNvHLOdNfgdMZ301z1h3qX5NdjJD85BSZaSlhf5+3e&#10;8+zE2u38RxaNKkjUQLb9Cy1dM1kt/xvrrwEAAIDCIygBACQdrYQz+8IF1r/FNa4p63sr33YVIEc8&#10;3cCGLXjMNUMtrPDARNNg9HUaVTvUv7fwFLoM+fhhO2xYHdewVUsA77NHVbu25c32Qd/FMfkaAAAA&#10;KLpS/hZAfFzojVGhXRvtjT6hXSSrmjVrZqalpdmCJUutwcGN/aMoqE0b19u69DVWvmJlq1J9f/9o&#10;zhSKaLnfEYuetB/Wf+eOKTxR2HH+YRfFfdUYBSRjPh/p/o1amlgUivQ74nL3b1SvlJ2pIOcSeVu7&#10;crlt3bLZatRuaGXKlvOPojA4l7ER/H57RqempvIaIvnxuhBIEAQlQHzxB3Hnq+uNmqFd5w9vLAnt&#10;xh5BSWwU9uJe028UmKjCJBF1rN/FLj7icmtXt6N/ZOcjKIkdLu5jh3MZGwQlxQ6vC4EEQVACxBd/&#10;EHeO7t7o6o2TvVFZB3LQ1BsxD0wISmKjqBf3asY6bOHjNnfVe/6R+AoCEi1NvKsRlMQOF/exw7mM&#10;DYKSYofXhUCCICgB4os/iLF1ijee8EY9dytvrb0xN7QbOwQlscHFfexwLmOHi/vY4VzGBkFJscPr&#10;QiBB0MwVQHGwjzee8sYb3ogmJAEAAACAHBGUACgOZnijf2g3y3pv3OeNHt5Q9UgwLvPGMG+oVwkA&#10;AAAAZENQAiDZqZKkeWg3i8KQKt64zRsTvKEpNsF42hsDvLHTGroCAAAASF4EJQCSWStvhFeSqIpE&#10;TVoVhgAAAABAgRGUAEhmanQW7jRvUCkCAAAAoNAISgAkKy0BHN64VX1HYr6KDQAAAICShaAEQLLq&#10;6m8DTLcBAAAAUGQEJQCSkZYDPje06yz0BlNuAAAAABQZQQmAZHS0vw285W/DqdFrMOrqAAAAAADk&#10;h6AEQDI61N8GvvCGqkzUt2SBNzK9MSdsfO+Ndd7QUsKEJgAAAAByRVACIBm19beBVG987I3x3miu&#10;Azmo7A0tJazQ5FIdAAAAAIBIBCUAioNbvRG+Ak5+hnvj3tAuAAAAAGxHUAIgGXXwt5HU1PUmb7QO&#10;G5d5Q0sHR1K4ckpoFwAAAABCCEoAxEt4s9X8xuHeyMtMbzT1RgtvPOiNuWFDywYP8IZCk/XeCPeE&#10;vwUAAAAAp5S/BRAfF3pjVGjXRnujT2i3RFDD1WgpCOkY2nUiP1YhSTTLA6uC5I3QbhYFKApUolHJ&#10;H7mqXr36ivT0dJu/aInVb3CIfxQF9defG2zDr+m2R4WKVqnqfv5RFAbnMnZ+Xr3CMrZusWoH1LEy&#10;Zcr6R1EYnMvYCH6/PaNTU1NL0muI4qokvy4EEgpBCRBfBCXRyS8oKcj/y7QqTnjDV03VURVKfmp7&#10;Y5k3dne38jFlyhSrV68gbVMAACg0gpLigaAESBAEJUB8EZREJ7+gpKo3fgvt5utGbzwQ2nUiP3du&#10;VEky3Rt5viWfkpJSOyMjw2bMfMtq1arlH0VBZW7bZhkZW6106RQrnZLiH0VhcC5jRxUQmZmZoQqI&#10;UryEKgrOZWwEv98egpLigaAESBD8ZQLiqyT/QVRgEa1V3pgQ2nXWeUPL/QYKMn1GSwNr1ZtAtEFJ&#10;VGrWrJmZlpZmC5YstQYHN/aPoqA2bVxv69LXWPmKla1K9f39oygMzmXsrF253LZu2Ww1aje0MmXL&#10;+UdRGJzL2Ah+vz0EJcUDQQmQIGjmCiBeNN0l2hEeksgn/rYwlvpbAAAAANgBQQmAZPS7vw008bfR&#10;ONbfAgAAAMAOCEoAJKPZ/jbQxt8Wxg/+FgAAAAAISgAkpfn+NnCuN/YJ7ebrbH8b+MDfAgAAAABB&#10;CYCktMQbC0O7WS7yt3k53BvhSwPLLH8LAAAAAAQlAJLWI/42oCV/W4V2c6SKk2dDu1mGeSPaZYUB&#10;AAAAlAAEJQCSlVbCiawqmeMNLf8bSQHKDG+EV5Os98bDoV0AAAAACCEoAZDMLvaGAo9ww72R6Q0F&#10;IxrfeUMBSuSUm17eoJErAAAAgGwISgAkM/Uq0Yo3kWGJdPBHPXdrOz22hzfedLcAAAAAIAxBCYBk&#10;p7BE1SLqN5Kfmd7QYzVtBwAAAAB2QFACoDjQFJoB3lD1yGXeUGiiUERjon9M93X0BtNtAAAAAOSK&#10;oARAcaIQ5GlvKDRRKKLR3T9GQAIAAAAgXwQlAAAAAAAAPoISAAAAAAAAH0EJAAAAAACAj6AEAAAA&#10;AADAR1ACAAAAAADgIygBAAAAAADwEZQAAAAAAAD4CEoAAAAAAAB8BCUAAAAAAAA+ghIAAAAAAAAf&#10;QQkAAAAAAICPoAQAAAAAAMBHUAIAAAAAAOAjKAEAAAAAAPARlAAAAAAAAPgISgAAAAAAAHwEJQAA&#10;AAAAAD6CEgAAAAAAAB9BCQAAAAAAgI+gBAAAAAAAwFfK3wKIjwu9MSq0a6O90Se0iwRVyR+5ql69&#10;+or09HSbv2iJ1W9wiH8UBfXXnxtsw6/ptkeFilap6n7+URQG5zJ2fl69wjK2brFqB9SxMmXK+kdR&#10;GJzL2Ah+vz2jU1NTeQ2R/HhdCCQIghIgvviDmDxqe2OZN3Z3t/IxZcoUq1evnn8LAICdiqCkeOB1&#10;IZAgCEqA+OIPYvJQJcl0b+T5lnxKSkrtjIwMmzHzLatVq5Z/FAWVuW2bZWRstdKlU6x0Sop/FIXB&#10;uYwdVUBkZmaGKiBK8RKqKDiXsRH8fnsISooHXhcCCYK/TEB88QexmKlZs2ZmWlqaLViy1Boc3Ng/&#10;ioLatHG9rUtfY+UrVrYq1ff3j6IwOJexs3blctu6ZbPVqN3QypQt5x9FYXAuYyP4/fYQlBQPvC4E&#10;EgTNXAEAAAAAAHwEJQAAAAAAAD6CEgAAAAAAAB9BCQAAAAAAgI+gBAAAAAAAwEdQAgAAAAAA4CMo&#10;AQAAAAAA8BGUAAAAAAAA+AhKAAAAAAAAfAQlAAAAAAAAPoISAAAAAAAAH0EJAAAAAACAj6AEAAAA&#10;AADAR1ACAAAAAADgIygBAAAAAADwEZQAKI5ahY3DdQAAAAAAokFQAqA42Mcbl3pjgTcyvTEnbHzm&#10;H5vgje7eAADEyCuTJli3UztmDd1GwtMbCDMiRk5/HyMfE+leb4Tfrx++/h4DQNIjKAGQ7E7xxrfe&#10;GO6N5jqQi3O9Md4bejFXVwcAIF4G3nlbtoBh1LNP+/cU3nVXDcj2Oed/NNe/Z+dZ/eMqe2fWzKyh&#10;20hoCjKe9UaHsPGDN3JKuMIfoxHpUW/o8wX36+/si94AgKRHUAIgmekdsDe8Udnd2m6hN2b6I5Je&#10;zOl+puQAiJsDDjwoW8DwxKMP+fcUzrp1v9nIZ4Zl+5wND2nk3wtkedIb4W8q6O/hgNBugf3mjY7e&#10;+N7dCtHf2BtDuwCQvAhKACQr9R9RhUi4+7xRzxstvKEXbxqlvNHDG+u9EVCwonfUACAu2pzU3t8L&#10;WfHD9/bl50v8WwU3++1Z/l7ImWefa1WqMAsC2WiKqqo+Ago49HeyKBSWdPNG+N/YB7zBmxEAkhpB&#10;CYBkNdrfBm7yxm3eUAlxJJUUt/FG+As5vaNGzxIAcVG7Tl1rdmT22YKTX5nk7xXcG1On+HshnU/t&#10;6u8BjlKz+0O7WRRwKOgoKiV8kVUpvBkBIKkRlABIRnqnSpUjAb0r9mBoN1d6ITcotJuFKwkAcXN+&#10;n4v9vZB3337L3ysYTbt59aWJ/q2QNu2yV6ygxBvojfBpqnpzofAlTDvSGxLhT0KlgEzBAZC0CEoA&#10;JKNj/G1Ac6yj8ZG/DeTV/BUAdqrI6TeLP11oK1fkVBSXN6bdIB+aqto/tOtE8+ZCYVzujfDKzZu9&#10;wRMRQFIiKAGQjPb2t4F1/ragwqtSAGCXymn6zex3soce0WDaDfJxu78NXOVvY03TeMIrN1XBclFo&#10;FwCSC0EJgOJAzVsLI6dVcQBgl4mcfvPCqIK1dmDaDfKhqarhS/vq796bod2dYqQ3qCoBkPQISgAk&#10;o5ym0Ki0OD8H+NvAp/4WAOKiqNNvCjvtRl/jlUkT7LqrBli3UztmjYF33uaOK4CJFa3mE/k1ohX+&#10;cRqR8vvcb814M9v3qPt1LC+RH6N9nZPC0r/x8UcetL69u2d9Tg0dy+/fEgNa6SZcZCP0WMupquSs&#10;0C4AJA8tmwkgfi70xqjQrnvx0ie0iyh8543wqTN6B+s0b8x1t3I2wxvh76zp4wveECAPNWvWzExL&#10;S7MFS5Zag4Mb+0dRUJs2rrd16WusfMXKVqX6/v5RFAbnMnbWrlxuW7dsthq1G1qZsuX8o0XX5rgW&#10;LiAJDB463PpcHHl9mzNdfIdXlIx8Ybx1Oyf3Bb0UkAwZ/LCNfGaYfyR31910q11+9X/yDF50sX/n&#10;beoLGnL3vQ/Y1ddl7+E5/6O51rFta/+W2UntO9jQIU9EdS4r7Z79perv/2T6eyE5fe5Xps5w4cSV&#10;/S/Odl7DacrTkGHP2qGHbV/FVh/Tu3s3t1RzTnL6mLzo3/bQ/ffYO7PyLl6sU7eePfDoE3Zyx1P8&#10;I9ELfr89o1NTUyNfQ+gH92to19HfySqh3ahkP9nRXzfU9Ub4SdQPobCVnyUNrwuBBEFFCYBkFTnH&#10;Wu9azfHGU97Qi7RIegUaHpLolX1MQxIAKIzCTr+JnHZTqXLlPEMSBQEnHts8qpBEHnngPjup1dHu&#10;45KJqj9aHdU015BEdF+XDm2yKmeCj8ktJJHIj8mLAiQFOPmFJKKveU7XzgWqtIlS5Bys6H7wRae/&#10;rZEr4OT0dxkAEhZBCYBkpXrlHqHdbNTZX690FZgEb/tpWs7Y0K6jF4s7o+M/ABRYYaffRE676XZ2&#10;3iGJLvJ/Xx/ePiJUgaEqEA1VkEQ2l9VFvD6uMKvxxMOnCz+xi87P6U/DjnQu7r3rDheSFPRj8qKp&#10;OuFVNqLzqvMbnOuLLunvgq1wCqaKMsUnB8f728B0f7srZO8wvGNoAwAJjaAEQDLTK8qm3sjpLUAF&#10;Jp95Y4E3VGkSvCK9zxsDQrsAEH+FXf0mcrWbDqd08feyUwVEZEiir/fZsu/dNBVNldG44+57bfaH&#10;C2zGu3PcdJCAPq5Pr3P9W4kt/HtUGKHvRdN1NOZ+8pnr4RLulZeyhyTRfIwqcnKrKlHPkfCKHZ1H&#10;fT6dV53f4Fw/8sRTtnLtOheahLvu6gFRVaxE6WR/KzoxeU1NjbVP/G2gjb8FgKRAUAIg2a32xjOh&#10;3RyFX33o1eujoV0ASBwFnX6ji+nIaTe59bgYM2rkDiGJAhIFNDk55thW9s7cj7NVPKjKJcbVDjtN&#10;EE4ojND3ElBvkefGTNghBJKCfIxEVvOIfiaX9Onl3wqdZ53H8M8XSaFJeFiif49+XjES/o9+y9/u&#10;KipBCn8TI3sSCAAJjqAEQLzolWO0I7fOeTr+sTeCV5makK63BrOvlbmdqky+9UbBO+YBwE50+pnZ&#10;FwbJb/pNQabdDH44fBESs1FjJ+a7Mo7uf+RxzWDcbujjj/h7iUuBRn7hxIUXXeLvhUQTaER+zOof&#10;V/l727326svZAik1fo1mBaLefS7KFkpNefUlf69IIr+ZRf52VwpvEpM9aQKABEdQAiBeNB0m2pG9&#10;NjlEIclsbwQvvvSCTGtH6i1PXTFU9cZl3oiclqNXo294I/eritxV8kbtvEZGRoa3McvI2OpWdGAU&#10;buj8ybZtGTnez4h+cC5jNzIzQ4uAbN26Jcf7izIq7rWXndHtbPf5A++8NT3Hx2pMe+1V/1Eh7U/u&#10;mOPjZkx7PdvFu77GAQcckONjI8fpZ5xplSplryr5/ttvsj1Gz6twOT7PvPMVLjNzW9TnMtIOj4n4&#10;3HXq1nXncofHhY2DDz7Ef3TIiW1OKvDHKMSKfIwauAZ0ng9p1GiHx+Q09LWPCJt6pfOc0+NyGsHv&#10;dxS+9Le7UmQ4E91yQQCQAFgeGIivkrwMXOSyg3nRsgEKQQJ6i06VJEFIoquABt7IbWK31tm83xvb&#10;X/GHqPok2lpyBSHLvLG7u5WPKVOmWL16vIEGIHrTp0+3G2/cvrRukyZNbMKEnP8XlZqa6u+ZVaxY&#10;0T788EP/VnbPPfecDR482L9ldu2111rfvn39W/m74YYbbMYMrawe8uCDD1qnTp38W9F9/kWLFtkF&#10;F1zg3zI77rjjbPjw4f6tvIV/n/LFF1/4eyGF+dw742NWr16d7bwU9DxHnsfnn3/ejjjiCP9WVCKX&#10;B9YTKfxNBq2hXNAeJYVdHjigNyTGh3adwvwbShqWBwYSBBUlAJLRRd4ITyFUV55X97unvaG36yLX&#10;ilRdef510SG/e0PNYVfmNVJSUryN2e577GllypZjFHKkpJRx57F06ZQc72dEPziXsRulSoWuE8uU&#10;KZvj/UUdrY8/wX3+wNKlS23tT+k7PO6jj+b5jwjp3LnzDo8JxoIF6me93ZHNW+T4uNzGoYdmDyp+&#10;/vmXbPcHz6+Aboff7x7jna9wOo/RnstIkffn9LkjHxM5dsbHrFr1o39PyCuvvGL9+/ePeujx4fT1&#10;wj9/biPy/Ochzd/uSuohBgBJiYoSIL5K8jsH2982zZ8mg4e/rfqdN8KDEu1Hs3alOhdGTsUpSFVJ&#10;vmrWrJmZlpZmC5YstQYHN/aPoqA2bVxv69LXWPmKla1K9f39oygMzmXsrF253E13qFG7obtI3Rn6&#10;9u6erUnr4KHDrc/FKorbTsvPhq+sMmnKG7k2cu12akd7Z5aK8kLUsDSvXhyRRj37tF17hWYxhqjx&#10;qBqQBjTdJHwp3Mj7Zf5Hc61jWxUThGhJ4qFDnojqXFbaPftLVa1EEy6nz61GtXnZGR8TeR6KKtqf&#10;U/D77cmvoqQwr/mLWlGib0DTZwNUlOSPihIgQVBRAiBeNJk72hEeZCjsiJzTEk1IInrc9iuGkIP8&#10;LQDEXedTu/p7ITmtfqMlbQN5rXYTC40aN/H3Qj54711/DwCA4ougBECyqelvCyvyVX5bfwsAcdem&#10;XXt/LyRy9Zu3ZryZrTlrXqvdxMLGjRv9vZDclhRGdhdd0t9VhRR2NDykkf+ZAADxQFACoKSLthoF&#10;AHY6LSd75tnn+rdCZr+zfSngmW9O8/dCOpzSxd/bOZYtzb5YykG11Nca+dF50tSZwo5olhUuoOjn&#10;WwEACEoAJB2tPBOpIEsORi4joCasAJAwIqffzHlfK6GHFHTaTWQFyJrVBeuvuXHjBn+v8CpU2Mvf&#10;wy5U9B9c0R3rbwEg6RCUAEg2Wt0msiFr9k6HudNbdCeHdrNE9iwBgLiKnH6j5q7r1v1WqGk3hx6W&#10;PUf+aO4H/l503n37LX8v5OiWBb/2jfw3FEeR5yUBerks9beBA/ztrrS3vw3k9EYHACQkghIAyegZ&#10;fxvo741oJuoP9Ebl0K6jwGVJaBcAEkOO02/enlWoaTdtTsoeuqgiRaFLNNQbRT1SAqpg0bSQogpf&#10;hae4iOwpou8x2vO8k0QuB5x9nedd40h/G4jrCQGAgiAoAZCMRnpj+9uqIeO9kVtliSpJnvKGApVw&#10;WoYPABJO5PSbN6ZOyTbtpk7delGtdqOpN1rKNqCKlDGj9L/Q/P3ff2/190KK0jhW/95wH7z/vr+X&#10;M4U0Wto4WSjcanZkc/9WSLTneSeJ7L8VWU25K2x/4lG9CSDJEJQASEZ6V6pXaDeb4d74zhsKRW70&#10;h64sfvVGZEhykzfmhnYBILHkNP0mfNpNZMVJXm645XZ/L+TO2xVnm5UAAA3LSURBVG6yVyaFr7q+&#10;o8cfedB9zXBXXnu9v1dwbdtlv06/99577Pfff/dvbacqDH3tE49tnnSVJ1dcfZ2/F6Lz/OXnBSta&#10;1Pc/6tmn/VtFFn4CleLEvENsHiJLjz71twCQFAhKACSrN73R2RuRlSV621KhyAP+yOlq4jJvPBja&#10;BYDEk9P0m3BndDvH38ufpstoudpwF53fw667aoDN/2h7Xhz0QVElhy7yw9197wNFWhr47O49/b2Q&#10;VatWWefOne2Ga69ywYhG397d7YgmDdzXDg+FkkW3c7rvUFXSpUObbOc4Lwqv9P1Pe22yf6TIIhul&#10;ZE/fdq5O/jbwob8FgKRAUAIgmSks0avSYe5W/vTuWlNvxOztOgDYWSKn3wQ0jaWgDVIfeeKpHS7i&#10;Rz4zzDq2bW2Vdi/lRt2aVe2crp13qORQyHL1dSrQK7ycwpqNGze66gkFIxqRVTMKZ5LNkGHPul4u&#10;AX0/OscKgRRChfct0fQiHRt4521Wu0YVF17FOCCKLMnZldNNI1M+/b0GgKRBUAIg2Wke9gBvVPVG&#10;D2/c5w29OAyGQhRVkKjSRBPead4KIClo+k34RXegINNuws3+cIFdd1P2viN50dcePHS4C1li4ba7&#10;Bmbrl5Ibfd0Z784pcjgTDwqwps2cvcPPTSGQQiiFUUEw1bRRPXfskQfu21kVNPp7F75KnE5+4cuC&#10;oqfmOeFNaaJ9MwMAEgZBCYDiQm/TadL9bd5QIBIMhSiqIIlsbAcACU3Tb3JqoFqQaTeR7rj7Xvts&#10;2feuuiOnEEZUsaJA5b2PFlqfi6NdfT1/+n5emTrDRr4w3g466CD/6Hb6uqoiWbT025isrhMvCkt0&#10;7qIJhSLpHPTsHdPCj4f8beAif7szXeVvA+P8LQAkjVL+FkB86NXQqNCujfZGn9AuklXNmjUz09LS&#10;bMGSpdbg4Mb+URTUpo3rbV36GitfsbJVqb6/fxSFwbmMnbUrl9vWLZutRu2GVqZsOf/ozqXpGT+t&#10;zb7SayxDhMjPr2VuFWhEK/Lj96tRM6peJjqX+tiMlN2sTJmyuX5cZH+PyO9dU1mWf73Mv2VWocJe&#10;+U5L2lUfI/r3vzRhnL379lu24ofw4o7tNCVKzW4VgEXzOcMFv9+e0ampqTm9htAP81tvBKmYSlca&#10;eCOapXojn2jRNFvRx8wJ7Tqq7Eye5Yvij9eFQIIgKAHiiz+IxQxBSWxwcR87nMvYiUdQUlyV1HOZ&#10;X/BTUFEEJaI5TOENXzQVRtWWO8MMb4SX0rT2RnTdbCG8LgQSBFNvAAAAgF1AwUj42EVGeiO8nEVd&#10;dQtWuhId9SYJD0lUTUJIAiApEZQAAAAAxZem2UT2DXnW38aKpviMDe1myb7GNAAkEYISAAAAoHjT&#10;8rwTQ7uO1oq+N7QbEy96I7w7sEISVpkDkLQISgAAAIDi73JvhK9DrLWid1xWqeAUuIRPuVnojQdD&#10;uwCQnAhKAAAAgOJPU3B6hXazjPdGUZqlKGhR4BJQEHNxaBcAkhdBCQAAAFAyaApOZO+Q171RmOau&#10;CkkUtITTajpMuQGQ9AhKAAAAgJJD02K0bG8wTvNGYaz2RvjnaeqNCd4AgKRHUAIAAACULFq2N3wU&#10;pgokFp8DABISQQkAAAAAAICPoAQAAAAAAMBHUAIAAAAAAOAjKAEAAAAAAPARlAAAAAAAAPgISgAA&#10;AAAAAHwEJQAAAAAAAD6CEgAAAAAAAB9BCQAAAAAAgI+gBAAAAAAAwFfK3wKIjwu9MSq0a6O90Se0&#10;iwRVyR+5ql69+or09HSbv2iJ1W9wiH8UBfXXnxtsw6/ptkeFilap6n7+URQG5zJ2fl69wjK2brFq&#10;B9SxMmXK+kdRGJzL2Ah+vz2jU1NTeQ2R/HhdCCQIghIgvviDmDxqe2OZN3Z3t/IxZcoUq1evnn8L&#10;AICdiqCkeOB1IZAgCEqA+OIPYvJQJcl0b+T5lnxKSkrtjIwMmzHzLatVq5Z/FAWVuW2bZWRstdKl&#10;U6x0Sop/FIXBuYwdVUBkZmaGKiBK8RKqKDiXsRH8fnsISooHXhcCCYK/TEB88QexmKlZs2ZmWlqa&#10;LViy1Boc3Ng/ioLatHG9rUtfY+UrVrYq1ff3j6IwOJexs3blctu6ZbPVqN3QypQt5x9FYXAuYyP4&#10;/fYQlBQPvC4EEgTNXAEAAAAAAHwEJQAAAAAAAD6CEgAAAAAAAB9BCQAAAAAAgI+gBAAAAAAAwEdQ&#10;AgAAAAAA4CMoAQAAAAAA8BGUAAAAAAAA+AhKAAAAAAAAfAQlAAAAAAAAPoISAAAAAAAAH0EJAAAA&#10;AACAj6AEAAAAAADAR1ACAAAAAADgIygBAAAAAADwEZQAiKd9vNHKH4frQIwEn1Ojrg4AAAAAQDQI&#10;SgDE01nemOOPB3SgCLp7Y4E3Mr0RfE6N773xnTfu9QahCQAAAIA8EZQAiKcz/G1RqCpFAcl4bzTX&#10;gRzU88at3ljoDQUqAAAAAJAjghIA8XKpNzqEdgtNIckMb+QWkESq7A0FKoQlAAAAAHJEUAJgV9CU&#10;F/ULUUChKTCaCjPcG0X1pDciQ5KZ3ujhjdb+uM8b670R7ilvKGQBAAAAgGwISgDsCkEvElVzaAqM&#10;psIUlYKXc0O7WRSQdPTGBG/M9cdt3mjgDU27CaiyZGBoFwAAAAC2IygBkKx6+tvAMG8oIMnJb964&#10;OLSbpb83qCoBAAAAkA1BCYBd4SNv3JTDKAoFHeEe9re5WeKNiaHdLO39LQAAAAA4BCUAdgVNgXkw&#10;h1FYmnYTTtNqfgjt5mmKvw109bcAAAAA4BCUAEhGx/rbwFv+Nj/L/G0g2tVyAAAAAJQQBCUAktER&#10;/jawyt/mR9NvwsWiqSwAAACAYoSgBEAyquRvA0v9bTS+97eByGk8AAAAAEowghIAyegof1sY3/lb&#10;AAAAANgBQQmAZFTZ38ZCE38LAAAAAAQlAIqFP/xtYeztbwEAAACAoARAsRDZpBUAAAAACoWgBEBe&#10;6npDzU6jHft4AwAAAACSVil/CyA+LvTGqNCujfZGn9BuwrjRGw+EdqPS2htzQ7tRyfS3MtMbHUO7&#10;+Qr/OCnI/8tmeKNDaNe5yRsPhnbzpdV2IlfcyaZ69eor0tPTbf6iJVa/wSH+URTUX39usA2/ptse&#10;FSpapar7+UdRGJzL2Pl59QrL2LrFqh1Qx8qUKesfRWFwLmMj+P32jE5NTU201xAouER/XQiUGAQl&#10;QHwRlGxXlKCkIF+3sEFJbW8s88bu7lY+pkyZYvXq1fNvAQCwc5QuXXpLRkbG44cddtgN/iEkL4IS&#10;IEEQlADxRVCyXbyCks7eeDO0mydVkkz3Rp5vyaekpFQqX6HCXu+99976cuXK+UcBANg5UlLKzmp0&#10;SMOe/k0kN4ISIEEQlADxleh/ENV35NjQblRe9sYPod2oFDYoWeCN5qFdpyhBSUHDHQAAgJ2BoAQA&#10;AI/+ICos0Aj+MJYkwfeuoQAjWnps+Mcq0IlW+MdpHO4NAACAeCvprwuBhMGqNwCS0af+NhBt1UtO&#10;q/KwtDAAAACALAQlAJLRF/42oEar0WjkbwML/S0AAAAAOAQlAJLRJ/420N3f5qeTvw285W8BAAAA&#10;wCEoAZCM1DA2vBqksjeiCUvO9bcBrWIDAAAAAFkISgAkq2f9beAeb+TUgySgpY7rhXad773BajcA&#10;AAAAsiEoAZCstBSxwo6AQhCthhO5Ao7CE4UkD7hb293ubwEAAAAgSyl/CyA+Ssp6+QovclqZJjy8&#10;UOjxTGg3GwUimmqTk1O88UZoNxt9ru9Cu9bB34ab6Y2OoV0AAICEUFJeFwIAkKeSsl6+KjqC77Og&#10;I7JCJJJ6k+T0cbmNBd7Ia4oOAABAPJSU14VAwmPqDYBkN8Ebrb0RPg0nN/d5Q5Ukv7lbAAAAABCB&#10;qTdAfJWUEktVfeh7LYybvLEktJsvTcU51Btt3a0QTdv5wBuzvEFAAgAAEhVTbwAA8FBiCQAAAOF1&#10;IZAgmHoDAAAAAADgIygBAAAAAADwEZQAAAAAAAD4CEoAAAAAAAB8BCUAAAAAAAA+ghIAAAAAAAAf&#10;QQkAAAAAAICPoAQAAAAAAMBHUAIAAAAAAOAjKAEAAAAAAPARlAAAAAAAAPgISgAAAAAAAHwEJQAA&#10;AAAAAD6CEgAAAAAAAB9BCQAAAAAAgI+gBAAAAAAAwEdQAgAAAAAA4CMoAQAAAAAA8BGUAAAAAAAA&#10;+AhKAAAAAAAAfAQlAAAAAAAAPoISAAAAAAAAH0EJAAAAAACAj6AEAAAAAADAR1ACAAAAAADgIygB&#10;AAAAAADwEZQAAAAAAAD4CEoAAAAAAAB8BCUAAAAAAAA+ghIAAAAAAAAfQQkAAAAAAICPoAQAAAAA&#10;AMBHUAIAAAAAAOAjKAEAAAAAAPARlAAAAAAAAPgISgAAAAAAAHwEJQAAAAAAAD6CEgAAAAAAAB9B&#10;CQAAAAAAgI+gBAAAAAAAwEdQAgAAAAAA4CMoAQAAAAAA8BGUAAAAAAAA+AhKAAAAAAAAfAQlAAAA&#10;AAAAPoISAAAAAAAAH0EJAAAAAACAj6AEAAAAAADAR1ACAAAAAADgIygBAAAAAADwEZQAAAAAAAD4&#10;CEoAAAAAAAB8BCUAAAAAAAC+Uv4WQHxc6I1RoV37zhtzQ7sAAAAoYep7o1Vo10Z7o09oF8CuRlAC&#10;xFd4UAIAAAAIQQkQR0y9AQAAAAAA8FFRAsRXeIklAAAAIEzJBuLG7P8BqapgJbkQ5SwAAAAASUVO&#10;RK5CYIJQSwMEFAAGAAgAAAAhAGrsgNDdAAAABwEAAA8AAABkcnMvZG93bnJldi54bWxMj0FrwzAM&#10;he+D/Qejwm6rnYWVksYppWw7lcHawdhNjdUkNJZD7Cbpv5+7y3YRTzzx3qd8PdlWDNT7xrGGZK5A&#10;EJfONFxp+Dy8Pi5B+IBssHVMGq7kYV3c3+WYGTfyBw37UIkYwj5DDXUIXSalL2uy6OeuI47eyfUW&#10;Q1z7SpoexxhuW/mk1EJabDg21NjRtqbyvL9YDW8jjps0eRl259P2+n14fv/aJaT1w2zarEAEmsLf&#10;MdzwIzoUkenoLmy8aDXER8LvvHlqqRYgjlGlqUpAFrn8z1/8AAAA//8DAFBLAwQUAAYACAAAACEA&#10;LmzwAMUAAAClAQAAGQAAAGRycy9fcmVscy9lMm9Eb2MueG1sLnJlbHO8kMGKwjAQhu8L+w5h7tu0&#10;PSyymPYigldxH2BIpmmwmYQkir69gWVBQfDmcWb4v/9j1uPFL+JMKbvACrqmBUGsg3FsFfwetl8r&#10;ELkgG1wCk4IrZRiHz4/1nhYsNZRnF7OoFM4K5lLij5RZz+QxNyES18sUksdSx2RlRH1ES7Jv22+Z&#10;7hkwPDDFzihIO9ODOFxjbX7NDtPkNG2CPnni8qRCOl+7KxCTpaLAk3H4t+ybyBbkc4fuPQ7dv4N8&#10;eO5wAwAA//8DAFBLAQItABQABgAIAAAAIQCxgme2CgEAABMCAAATAAAAAAAAAAAAAAAAAAAAAABb&#10;Q29udGVudF9UeXBlc10ueG1sUEsBAi0AFAAGAAgAAAAhADj9If/WAAAAlAEAAAsAAAAAAAAAAAAA&#10;AAAAOwEAAF9yZWxzLy5yZWxzUEsBAi0AFAAGAAgAAAAhADgUreU/AgAA8gYAAA4AAAAAAAAAAAAA&#10;AAAAOgIAAGRycy9lMm9Eb2MueG1sUEsBAi0ACgAAAAAAAAAhABoWNaheLAIAXiwCABQAAAAAAAAA&#10;AAAAAAAApQQAAGRycy9tZWRpYS9pbWFnZTEucG5nUEsBAi0ACgAAAAAAAAAhADEs7QjnDQMA5w0D&#10;ABQAAAAAAAAAAAAAAAAANTECAGRycy9tZWRpYS9pbWFnZTIucG5nUEsBAi0AFAAGAAgAAAAhAGrs&#10;gNDdAAAABwEAAA8AAAAAAAAAAAAAAAAATj8FAGRycy9kb3ducmV2LnhtbFBLAQItABQABgAIAAAA&#10;IQAubPAAxQAAAKUBAAAZAAAAAAAAAAAAAAAAAFhABQBkcnMvX3JlbHMvZTJvRG9jLnhtbC5yZWxz&#10;UEsFBgAAAAAHAAcAvgEAAFRBBQAAAA==&#10;">
                <v:shape id="Picture 17059" o:spid="_x0000_s1027" type="#_x0000_t75" style="position:absolute;width:33467;height:844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17fHxAAAAN4AAAAPAAAAZHJzL2Rvd25yZXYueG1sRE/bisIw&#10;EH1f2H8II+zbmijoajWKrAgrLIoXxMehGdtiMylN1PbvN8KCb3M415nOG1uKO9W+cKyh11UgiFNn&#10;Cs40HA+rzxEIH5ANlo5JQ0se5rP3tykmxj14R/d9yEQMYZ+ghjyEKpHSpzlZ9F1XEUfu4mqLIcI6&#10;k6bGRwy3pewrNZQWC44NOVb0nVN63d+shsNmuz33l+qUNuvf83hxa83KtVp/dJrFBESgJrzE/+4f&#10;E+d/qcEYnu/EG+TsDwAA//8DAFBLAQItABQABgAIAAAAIQDb4fbL7gAAAIUBAAATAAAAAAAAAAAA&#10;AAAAAAAAAABbQ29udGVudF9UeXBlc10ueG1sUEsBAi0AFAAGAAgAAAAhAFr0LFu/AAAAFQEAAAsA&#10;AAAAAAAAAAAAAAAAHwEAAF9yZWxzLy5yZWxzUEsBAi0AFAAGAAgAAAAhAAXXt8fEAAAA3gAAAA8A&#10;AAAAAAAAAAAAAAAABwIAAGRycy9kb3ducmV2LnhtbFBLBQYAAAAAAwADALcAAAD4AgAAAAA=&#10;">
                  <v:imagedata r:id="rId83" o:title=""/>
                </v:shape>
                <v:shape id="Picture 17061" o:spid="_x0000_s1028" type="#_x0000_t75" style="position:absolute;left:35153;width:33467;height:844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SnPbxQAAAN4AAAAPAAAAZHJzL2Rvd25yZXYueG1sRE9LawIx&#10;EL4X/A9hhN5qogdXVqO0oqWHSvFR9DhspruLm8mSpLr996YgeJuP7zmzRWcbcSEfascahgMFgrhw&#10;puZSw2G/fpmACBHZYOOYNPxRgMW89zTD3Lgrb+myi6VIIRxy1FDF2OZShqIii2HgWuLE/ThvMSbo&#10;S2k8XlO4beRIqbG0WHNqqLClZUXFefdrNZxW52Pms7fR+/fabE7mUyp5/NL6ud+9TkFE6uJDfHd/&#10;mDQ/U+Mh/L+TbpDzGwAAAP//AwBQSwECLQAUAAYACAAAACEA2+H2y+4AAACFAQAAEwAAAAAAAAAA&#10;AAAAAAAAAAAAW0NvbnRlbnRfVHlwZXNdLnhtbFBLAQItABQABgAIAAAAIQBa9CxbvwAAABUBAAAL&#10;AAAAAAAAAAAAAAAAAB8BAABfcmVscy8ucmVsc1BLAQItABQABgAIAAAAIQCjSnPbxQAAAN4AAAAP&#10;AAAAAAAAAAAAAAAAAAcCAABkcnMvZG93bnJldi54bWxQSwUGAAAAAAMAAwC3AAAA+QIAAAAA&#10;">
                  <v:imagedata r:id="rId84" o:title=""/>
                </v:shape>
                <w10:anchorlock/>
              </v:group>
            </w:pict>
          </mc:Fallback>
        </mc:AlternateContent>
      </w:r>
    </w:p>
    <w:p w14:paraId="2C50E9BE" w14:textId="77777777" w:rsidR="003971C3" w:rsidRPr="00DC6819" w:rsidRDefault="003971C3" w:rsidP="003971C3">
      <w:pPr>
        <w:spacing w:after="0"/>
        <w:rPr>
          <w:rFonts w:ascii="Arial" w:hAnsi="Arial" w:cs="Arial"/>
        </w:rPr>
      </w:pPr>
      <w:r w:rsidRPr="00DC6819">
        <w:rPr>
          <w:rFonts w:ascii="Arial" w:eastAsia="Times New Roman" w:hAnsi="Arial" w:cs="Arial"/>
        </w:rPr>
        <w:lastRenderedPageBreak/>
        <w:t>Automatische interpretatie: (ATS) (automatische interpretatie kan niet worden ontheven van een persoonlijke interpretatie)</w:t>
      </w:r>
    </w:p>
    <w:p w14:paraId="3723D8D8" w14:textId="77777777" w:rsidR="003971C3" w:rsidRPr="00DC6819" w:rsidRDefault="003971C3" w:rsidP="003971C3">
      <w:pPr>
        <w:spacing w:after="570" w:line="265" w:lineRule="auto"/>
        <w:ind w:left="-5" w:hanging="10"/>
        <w:rPr>
          <w:rFonts w:ascii="Arial" w:hAnsi="Arial" w:cs="Arial"/>
        </w:rPr>
      </w:pPr>
      <w:r w:rsidRPr="00DC6819">
        <w:rPr>
          <w:rFonts w:ascii="Arial" w:eastAsia="Times New Roman" w:hAnsi="Arial" w:cs="Arial"/>
        </w:rPr>
        <w:t>Base: Normale spirometrie (Er is niet aan de reproduceerbaarheidscriteria voldaan, dus de interpretatie kan onjuist zijn.)</w:t>
      </w:r>
    </w:p>
    <w:p w14:paraId="7542A07F" w14:textId="77777777" w:rsidR="003971C3" w:rsidRPr="00DC6819" w:rsidRDefault="003971C3" w:rsidP="003971C3">
      <w:pPr>
        <w:spacing w:after="287"/>
        <w:ind w:left="10" w:right="-15" w:hanging="10"/>
        <w:jc w:val="right"/>
        <w:rPr>
          <w:rFonts w:ascii="Arial" w:hAnsi="Arial" w:cs="Arial"/>
        </w:rPr>
      </w:pPr>
      <w:r w:rsidRPr="00DC6819">
        <w:rPr>
          <w:rFonts w:ascii="Arial" w:eastAsia="Times New Roman" w:hAnsi="Arial" w:cs="Arial"/>
          <w:color w:val="A9A9A9"/>
          <w:sz w:val="16"/>
        </w:rPr>
        <w:t>07/11/2024 15:34:24</w:t>
      </w:r>
    </w:p>
    <w:p w14:paraId="181413A9" w14:textId="6DF22EBA" w:rsidR="003971C3" w:rsidRPr="00DC6819" w:rsidRDefault="003971C3" w:rsidP="003971C3">
      <w:pPr>
        <w:tabs>
          <w:tab w:val="center" w:pos="2054"/>
          <w:tab w:val="center" w:pos="7036"/>
        </w:tabs>
        <w:spacing w:after="0" w:line="265" w:lineRule="auto"/>
        <w:ind w:left="-15"/>
        <w:rPr>
          <w:rFonts w:ascii="Arial" w:hAnsi="Arial" w:cs="Arial"/>
        </w:rPr>
      </w:pPr>
      <w:r w:rsidRPr="00DC6819">
        <w:rPr>
          <w:rFonts w:ascii="Arial" w:eastAsia="Times New Roman" w:hAnsi="Arial" w:cs="Arial"/>
          <w:sz w:val="17"/>
        </w:rPr>
        <w:t>ID:</w:t>
      </w:r>
      <w:r w:rsidRPr="00DC6819">
        <w:rPr>
          <w:rFonts w:ascii="Arial" w:eastAsia="Times New Roman" w:hAnsi="Arial" w:cs="Arial"/>
          <w:sz w:val="17"/>
        </w:rPr>
        <w:tab/>
        <w:t>17061959</w:t>
      </w:r>
      <w:r w:rsidRPr="00DC6819">
        <w:rPr>
          <w:rFonts w:ascii="Arial" w:eastAsia="Times New Roman" w:hAnsi="Arial" w:cs="Arial"/>
          <w:sz w:val="17"/>
        </w:rPr>
        <w:tab/>
        <w:t>Onderzoeksdatu… 07/11/2024 14:30:47</w:t>
      </w:r>
    </w:p>
    <w:p w14:paraId="49A5CF43" w14:textId="6F3502B8" w:rsidR="00A62B0E" w:rsidRPr="00A62B0E" w:rsidRDefault="00BB10CE" w:rsidP="00A62B0E">
      <w:pPr>
        <w:spacing w:after="7078"/>
        <w:ind w:left="-43" w:right="-59"/>
        <w:rPr>
          <w:rFonts w:ascii="Arial" w:hAnsi="Arial" w:cs="Arial"/>
        </w:rPr>
      </w:pPr>
      <w:r w:rsidRPr="00DC6819">
        <w:rPr>
          <w:rFonts w:ascii="Arial" w:hAnsi="Arial" w:cs="Arial"/>
          <w:noProof/>
        </w:rPr>
        <mc:AlternateContent>
          <mc:Choice Requires="wpi">
            <w:drawing>
              <wp:anchor distT="0" distB="0" distL="114300" distR="114300" simplePos="0" relativeHeight="251802624" behindDoc="0" locked="0" layoutInCell="1" allowOverlap="1" wp14:anchorId="52D150D5" wp14:editId="7BD36D22">
                <wp:simplePos x="0" y="0"/>
                <wp:positionH relativeFrom="column">
                  <wp:posOffset>1081150</wp:posOffset>
                </wp:positionH>
                <wp:positionV relativeFrom="paragraph">
                  <wp:posOffset>50560</wp:posOffset>
                </wp:positionV>
                <wp:extent cx="591120" cy="9720"/>
                <wp:effectExtent l="95250" t="95250" r="57150" b="104775"/>
                <wp:wrapNone/>
                <wp:docPr id="269862266" name="Inkt 318"/>
                <wp:cNvGraphicFramePr/>
                <a:graphic xmlns:a="http://schemas.openxmlformats.org/drawingml/2006/main">
                  <a:graphicData uri="http://schemas.microsoft.com/office/word/2010/wordprocessingInk">
                    <w14:contentPart bwMode="auto" r:id="rId85">
                      <w14:nvContentPartPr>
                        <w14:cNvContentPartPr/>
                      </w14:nvContentPartPr>
                      <w14:xfrm>
                        <a:off x="0" y="0"/>
                        <a:ext cx="591120" cy="9720"/>
                      </w14:xfrm>
                    </w14:contentPart>
                  </a:graphicData>
                </a:graphic>
              </wp:anchor>
            </w:drawing>
          </mc:Choice>
          <mc:Fallback>
            <w:pict>
              <v:shape w14:anchorId="6FC8C2E9" id="Inkt 318" o:spid="_x0000_s1026" type="#_x0000_t75" style="position:absolute;margin-left:82.3pt;margin-top:1.15pt;width:52.25pt;height:6.4pt;z-index:25180262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O6+MX10AQAACwMAAA4AAABkcnMvZTJvRG9jLnhtbJxSy27CMBC8V+o/&#10;WL6XPCgUIgKHokoc2nJoP8B1bGI19kZrh8Dfd8OjQKuqEhdrvSPPzux4MtvYiq0VegMu50kv5kw5&#10;CYVxq5y/vz3djTjzQbhCVOBUzrfK89n09mbS1plKoYSqUMiIxPmsrXNehlBnUeRlqazwPaiVI1AD&#10;WhHoiquoQNESu62iNI6HUQtY1AhSeU/d+R7k0x2/1kqGV629CqzKeX8Yx6QvfFfYVWlCvQ+qBqP+&#10;gEfTichWKOrSyIMscYUqK4wjEd9UcxEEa9D8orJGInjQoSfBRqC1kWrnidwl8Q93C/fZOUvuZYOZ&#10;BBeUC0uB4bi/HXDNCFvRCtpnKCgh0QTgB0Za0P+B7EXPQTaW9OxTQVWJQF/Cl6b2nGFmipzjokhO&#10;+t368eRgiSdfL5cAJRIdLP/1ZKPRdssmJWyTc8pz2527LNUmMEnNwThJUkIkQeMHqs549++PU84W&#10;S6MvIjy/d7LO/vD0CwAA//8DAFBLAwQUAAYACAAAACEAZMjlicYBAABmBAAAEAAAAGRycy9pbmsv&#10;aW5rMS54bWy0k0Fv2yAUx++T9h0QPeSy2ICtpLHq9LRIkzZpWlupPbo2jVFtiADHybffMybEVdOd&#10;1ouFH7z/e+/Hn5vbQ9ugPddGKJljGhGMuCxVJeQ2xw/3m/k1RsYWsioaJXmOj9zg2/XXLzdCvrZN&#10;Bl8ECtIMq7bJcW3tLovjvu+jPomU3saMkCT+IV9//cRrn1XxFyGFhZLmFCqVtPxgB7FMVDku7YGE&#10;86B9pzpd8rA9RHR5PmF1UfKN0m1hg2JdSMkbJIsW+n7EyB53sBBQZ8s1Rq2Agecsoukyvf6+gkBx&#10;yPHkv4MWDXTS4viy5tMnaG7eaw5tJWy5WGLkW6r4fugpdsyzj2f/rdWOayv4GfMIxW8cUTn+Oz4j&#10;KM2NarrhbjDaF00HyCghYAtfm8YXgLzXAzb/VQ+4fKg3be4tGj/elIOHFix1ulorWg5Gb3fBY9aA&#10;8BC+s9o9B0ZYOqd0Tlf3lGYJzUgSkQWbXIV38UnzWXemDnrP+uxXtxOojZP1orJ1gE4iFphPiV/K&#10;rLnY1vYfqX5olxt8c+EVOishP8Uf/pLjK/cQkcscA24MgghiaZKuvs3oIqUztpiRN34MVQD0+i8A&#10;AAD//wMAUEsDBBQABgAIAAAAIQBj/OuP3gAAAAgBAAAPAAAAZHJzL2Rvd25yZXYueG1sTI/BTsMw&#10;EETvSPyDtUjcqJO0DTTEqRASEnBri5C4OfGSRMTrYDtt4OtZTnAcvdHs23I720Ec0YfekYJ0kYBA&#10;apzpqVXwcni4ugERoiajB0eo4AsDbKvzs1IXxp1oh8d9bAWPUCi0gi7GsZAyNB1aHRZuRGL27rzV&#10;kaNvpfH6xON2kFmS5NLqnvhCp0e877D52E9WwfJVfl7Xz292WoWnR5+tv8NmOCh1eTHf3YKIOMe/&#10;MvzqszpU7FS7iUwQA+d8lXNVQbYEwTzLNymImsE6BVmV8v8D1Q8AAAD//wMAUEsDBBQABgAIAAAA&#10;IQB5GLydvwAAACEBAAAZAAAAZHJzL19yZWxzL2Uyb0RvYy54bWwucmVsc4TPsWrEMAwG4L3QdzDa&#10;GyUdylHiZDkOspYUbjWOkpjEsrGc0nv7euzBwQ0ahND3S23/63f1Q0lcYA1NVYMitmFyvGj4Hi9v&#10;J1CSDU9mD0wabiTQd68v7RftJpclWV0UVRQWDWvO8RNR7EreSBUicZnMIXmTS5sWjMZuZiF8r+sP&#10;TP8N6O5MNUwa0jA1oMZbLMnP7TDPztI52MMT5wcRaA/JwV/9XlCTFsoaHG9YqqnKoYBdi3ePdX8A&#10;AAD//wMAUEsBAi0AFAAGAAgAAAAhAJszJzcMAQAALQIAABMAAAAAAAAAAAAAAAAAAAAAAFtDb250&#10;ZW50X1R5cGVzXS54bWxQSwECLQAUAAYACAAAACEAOP0h/9YAAACUAQAACwAAAAAAAAAAAAAAAAA9&#10;AQAAX3JlbHMvLnJlbHNQSwECLQAUAAYACAAAACEA7r4xfXQBAAALAwAADgAAAAAAAAAAAAAAAAA8&#10;AgAAZHJzL2Uyb0RvYy54bWxQSwECLQAUAAYACAAAACEAZMjlicYBAABmBAAAEAAAAAAAAAAAAAAA&#10;AADcAwAAZHJzL2luay9pbmsxLnhtbFBLAQItABQABgAIAAAAIQBj/OuP3gAAAAgBAAAPAAAAAAAA&#10;AAAAAAAAANAFAABkcnMvZG93bnJldi54bWxQSwECLQAUAAYACAAAACEAeRi8nb8AAAAhAQAAGQAA&#10;AAAAAAAAAAAAAADbBgAAZHJzL19yZWxzL2Uyb0RvYy54bWwucmVsc1BLBQYAAAAABgAGAHgBAADR&#10;BwAAAAA=&#10;">
                <v:imagedata r:id="rId86" o:title=""/>
              </v:shape>
            </w:pict>
          </mc:Fallback>
        </mc:AlternateContent>
      </w:r>
      <w:r w:rsidR="003971C3" w:rsidRPr="00DC6819">
        <w:rPr>
          <w:rFonts w:ascii="Arial" w:hAnsi="Arial" w:cs="Arial"/>
          <w:noProof/>
        </w:rPr>
        <w:drawing>
          <wp:inline distT="0" distB="0" distL="0" distR="0" wp14:anchorId="34B8A712" wp14:editId="7D889EED">
            <wp:extent cx="6861049" cy="5029200"/>
            <wp:effectExtent l="0" t="0" r="0" b="0"/>
            <wp:docPr id="17063" name="Picture 17063" descr="Afbeelding met schermopname, lijn, Perceel, Rechthoek&#10;&#10;Automatisch gegenereerde beschrijving"/>
            <wp:cNvGraphicFramePr/>
            <a:graphic xmlns:a="http://schemas.openxmlformats.org/drawingml/2006/main">
              <a:graphicData uri="http://schemas.openxmlformats.org/drawingml/2006/picture">
                <pic:pic xmlns:pic="http://schemas.openxmlformats.org/drawingml/2006/picture">
                  <pic:nvPicPr>
                    <pic:cNvPr id="17063" name="Picture 17063" descr="Afbeelding met schermopname, lijn, Perceel, Rechthoek&#10;&#10;Automatisch gegenereerde beschrijving"/>
                    <pic:cNvPicPr/>
                  </pic:nvPicPr>
                  <pic:blipFill>
                    <a:blip r:embed="rId87"/>
                    <a:stretch>
                      <a:fillRect/>
                    </a:stretch>
                  </pic:blipFill>
                  <pic:spPr>
                    <a:xfrm>
                      <a:off x="0" y="0"/>
                      <a:ext cx="6861049" cy="5029200"/>
                    </a:xfrm>
                    <a:prstGeom prst="rect">
                      <a:avLst/>
                    </a:prstGeom>
                  </pic:spPr>
                </pic:pic>
              </a:graphicData>
            </a:graphic>
          </wp:inline>
        </w:drawing>
      </w:r>
    </w:p>
    <w:p w14:paraId="09752C66" w14:textId="77777777" w:rsidR="00A62B0E" w:rsidRDefault="00A62B0E" w:rsidP="00A62B0E">
      <w:pPr>
        <w:pStyle w:val="Geenafstand"/>
        <w:spacing w:line="276" w:lineRule="auto"/>
        <w:rPr>
          <w:rFonts w:ascii="Arial" w:hAnsi="Arial" w:cs="Arial"/>
          <w:u w:val="single"/>
        </w:rPr>
      </w:pPr>
    </w:p>
    <w:p w14:paraId="059B0E89" w14:textId="790D2C9B" w:rsidR="00A62B0E" w:rsidRPr="00DC6819" w:rsidRDefault="00A62B0E" w:rsidP="00A62B0E">
      <w:pPr>
        <w:pStyle w:val="Geenafstand"/>
        <w:spacing w:line="276" w:lineRule="auto"/>
        <w:rPr>
          <w:rFonts w:ascii="Arial" w:hAnsi="Arial" w:cs="Arial"/>
          <w:u w:val="single"/>
        </w:rPr>
      </w:pPr>
      <w:r w:rsidRPr="00DC6819">
        <w:rPr>
          <w:rFonts w:ascii="Arial" w:hAnsi="Arial" w:cs="Arial"/>
          <w:u w:val="single"/>
        </w:rPr>
        <w:t>Scan ingevuld ROER-formulier</w:t>
      </w:r>
    </w:p>
    <w:p w14:paraId="0558D7FD" w14:textId="01C34A04" w:rsidR="003971C3" w:rsidRPr="00DC6819" w:rsidRDefault="00A62B0E" w:rsidP="003B6EF4">
      <w:pPr>
        <w:rPr>
          <w:rFonts w:ascii="Arial" w:hAnsi="Arial" w:cs="Arial"/>
        </w:rPr>
      </w:pPr>
      <w:r w:rsidRPr="00DC6819">
        <w:rPr>
          <w:rFonts w:ascii="Arial" w:hAnsi="Arial" w:cs="Arial"/>
          <w:noProof/>
        </w:rPr>
        <w:drawing>
          <wp:anchor distT="0" distB="0" distL="114300" distR="114300" simplePos="0" relativeHeight="251857920" behindDoc="0" locked="0" layoutInCell="1" allowOverlap="1" wp14:anchorId="7F1740CC" wp14:editId="1000AA97">
            <wp:simplePos x="0" y="0"/>
            <wp:positionH relativeFrom="column">
              <wp:posOffset>-6935</wp:posOffset>
            </wp:positionH>
            <wp:positionV relativeFrom="paragraph">
              <wp:posOffset>240287</wp:posOffset>
            </wp:positionV>
            <wp:extent cx="5760720" cy="8227060"/>
            <wp:effectExtent l="0" t="0" r="0" b="2540"/>
            <wp:wrapNone/>
            <wp:docPr id="2132094913" name="Afbeelding 303" descr="Afbeelding met tekst, ontvangst, nummer, document&#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2094913" name="Afbeelding 303" descr="Afbeelding met tekst, ontvangst, nummer, document&#10;&#10;Automatisch gegenereerde beschrijving"/>
                    <pic:cNvPicPr>
                      <a:picLocks noChangeAspect="1" noChangeArrowheads="1"/>
                    </pic:cNvPicPr>
                  </pic:nvPicPr>
                  <pic:blipFill>
                    <a:blip r:embed="rId88">
                      <a:extLst>
                        <a:ext uri="{28A0092B-C50C-407E-A947-70E740481C1C}">
                          <a14:useLocalDpi xmlns:a14="http://schemas.microsoft.com/office/drawing/2010/main" val="0"/>
                        </a:ext>
                      </a:extLst>
                    </a:blip>
                    <a:srcRect/>
                    <a:stretch>
                      <a:fillRect/>
                    </a:stretch>
                  </pic:blipFill>
                  <pic:spPr bwMode="auto">
                    <a:xfrm>
                      <a:off x="0" y="0"/>
                      <a:ext cx="5760720" cy="8227060"/>
                    </a:xfrm>
                    <a:prstGeom prst="rect">
                      <a:avLst/>
                    </a:prstGeom>
                    <a:noFill/>
                    <a:ln>
                      <a:noFill/>
                    </a:ln>
                  </pic:spPr>
                </pic:pic>
              </a:graphicData>
            </a:graphic>
          </wp:anchor>
        </w:drawing>
      </w:r>
    </w:p>
    <w:p w14:paraId="65908EB3" w14:textId="6C6F37F9" w:rsidR="003971C3" w:rsidRPr="00DC6819" w:rsidRDefault="003971C3" w:rsidP="003B6EF4">
      <w:pPr>
        <w:rPr>
          <w:rFonts w:ascii="Arial" w:hAnsi="Arial" w:cs="Arial"/>
        </w:rPr>
      </w:pPr>
    </w:p>
    <w:p w14:paraId="48E4A8BF" w14:textId="459EEB1A" w:rsidR="003971C3" w:rsidRDefault="003971C3" w:rsidP="003B6EF4">
      <w:pPr>
        <w:rPr>
          <w:rFonts w:ascii="Arial" w:hAnsi="Arial" w:cs="Arial"/>
        </w:rPr>
      </w:pPr>
    </w:p>
    <w:p w14:paraId="46A8E709" w14:textId="149127FA" w:rsidR="00A62B0E" w:rsidRDefault="00A62B0E" w:rsidP="003B6EF4">
      <w:pPr>
        <w:rPr>
          <w:rFonts w:ascii="Arial" w:hAnsi="Arial" w:cs="Arial"/>
        </w:rPr>
      </w:pPr>
    </w:p>
    <w:p w14:paraId="318F15EE" w14:textId="67BDFF97" w:rsidR="00A62B0E" w:rsidRDefault="00A62B0E" w:rsidP="003B6EF4">
      <w:pPr>
        <w:rPr>
          <w:rFonts w:ascii="Arial" w:hAnsi="Arial" w:cs="Arial"/>
        </w:rPr>
      </w:pPr>
    </w:p>
    <w:p w14:paraId="4B04AC5F" w14:textId="401BBF61" w:rsidR="00A62B0E" w:rsidRDefault="00A62B0E" w:rsidP="003B6EF4">
      <w:pPr>
        <w:rPr>
          <w:rFonts w:ascii="Arial" w:hAnsi="Arial" w:cs="Arial"/>
        </w:rPr>
      </w:pPr>
    </w:p>
    <w:p w14:paraId="73D65DA6" w14:textId="77777777" w:rsidR="00A62B0E" w:rsidRDefault="00A62B0E" w:rsidP="003B6EF4">
      <w:pPr>
        <w:rPr>
          <w:rFonts w:ascii="Arial" w:hAnsi="Arial" w:cs="Arial"/>
        </w:rPr>
      </w:pPr>
    </w:p>
    <w:p w14:paraId="30A4853A" w14:textId="77777777" w:rsidR="00A62B0E" w:rsidRDefault="00A62B0E" w:rsidP="003B6EF4">
      <w:pPr>
        <w:rPr>
          <w:rFonts w:ascii="Arial" w:hAnsi="Arial" w:cs="Arial"/>
        </w:rPr>
      </w:pPr>
    </w:p>
    <w:p w14:paraId="56B80C15" w14:textId="77777777" w:rsidR="00A62B0E" w:rsidRDefault="00A62B0E" w:rsidP="003B6EF4">
      <w:pPr>
        <w:rPr>
          <w:rFonts w:ascii="Arial" w:hAnsi="Arial" w:cs="Arial"/>
        </w:rPr>
      </w:pPr>
    </w:p>
    <w:p w14:paraId="1410DF34" w14:textId="77777777" w:rsidR="00A62B0E" w:rsidRDefault="00A62B0E" w:rsidP="003B6EF4">
      <w:pPr>
        <w:rPr>
          <w:rFonts w:ascii="Arial" w:hAnsi="Arial" w:cs="Arial"/>
        </w:rPr>
      </w:pPr>
    </w:p>
    <w:p w14:paraId="2534AE3D" w14:textId="77777777" w:rsidR="00A62B0E" w:rsidRDefault="00A62B0E" w:rsidP="003B6EF4">
      <w:pPr>
        <w:rPr>
          <w:rFonts w:ascii="Arial" w:hAnsi="Arial" w:cs="Arial"/>
        </w:rPr>
      </w:pPr>
    </w:p>
    <w:p w14:paraId="0A00858A" w14:textId="77777777" w:rsidR="00A62B0E" w:rsidRDefault="00A62B0E" w:rsidP="003B6EF4">
      <w:pPr>
        <w:rPr>
          <w:rFonts w:ascii="Arial" w:hAnsi="Arial" w:cs="Arial"/>
        </w:rPr>
      </w:pPr>
    </w:p>
    <w:p w14:paraId="6A145637" w14:textId="77777777" w:rsidR="00A62B0E" w:rsidRDefault="00A62B0E" w:rsidP="003B6EF4">
      <w:pPr>
        <w:rPr>
          <w:rFonts w:ascii="Arial" w:hAnsi="Arial" w:cs="Arial"/>
        </w:rPr>
      </w:pPr>
    </w:p>
    <w:p w14:paraId="334E48CF" w14:textId="77777777" w:rsidR="00A62B0E" w:rsidRDefault="00A62B0E" w:rsidP="003B6EF4">
      <w:pPr>
        <w:rPr>
          <w:rFonts w:ascii="Arial" w:hAnsi="Arial" w:cs="Arial"/>
        </w:rPr>
      </w:pPr>
    </w:p>
    <w:p w14:paraId="79004FF1" w14:textId="77777777" w:rsidR="00A62B0E" w:rsidRDefault="00A62B0E" w:rsidP="003B6EF4">
      <w:pPr>
        <w:rPr>
          <w:rFonts w:ascii="Arial" w:hAnsi="Arial" w:cs="Arial"/>
        </w:rPr>
      </w:pPr>
    </w:p>
    <w:p w14:paraId="20AB8AAB" w14:textId="77777777" w:rsidR="00A62B0E" w:rsidRDefault="00A62B0E" w:rsidP="003B6EF4">
      <w:pPr>
        <w:rPr>
          <w:rFonts w:ascii="Arial" w:hAnsi="Arial" w:cs="Arial"/>
        </w:rPr>
      </w:pPr>
    </w:p>
    <w:p w14:paraId="23BAE809" w14:textId="77777777" w:rsidR="00A62B0E" w:rsidRDefault="00A62B0E" w:rsidP="003B6EF4">
      <w:pPr>
        <w:rPr>
          <w:rFonts w:ascii="Arial" w:hAnsi="Arial" w:cs="Arial"/>
        </w:rPr>
      </w:pPr>
    </w:p>
    <w:p w14:paraId="1C154071" w14:textId="77777777" w:rsidR="00A62B0E" w:rsidRDefault="00A62B0E" w:rsidP="003B6EF4">
      <w:pPr>
        <w:rPr>
          <w:rFonts w:ascii="Arial" w:hAnsi="Arial" w:cs="Arial"/>
        </w:rPr>
      </w:pPr>
    </w:p>
    <w:p w14:paraId="210921FD" w14:textId="77777777" w:rsidR="00A62B0E" w:rsidRDefault="00A62B0E" w:rsidP="003B6EF4">
      <w:pPr>
        <w:rPr>
          <w:rFonts w:ascii="Arial" w:hAnsi="Arial" w:cs="Arial"/>
        </w:rPr>
      </w:pPr>
    </w:p>
    <w:p w14:paraId="028460D1" w14:textId="77777777" w:rsidR="00A62B0E" w:rsidRDefault="00A62B0E" w:rsidP="003B6EF4">
      <w:pPr>
        <w:rPr>
          <w:rFonts w:ascii="Arial" w:hAnsi="Arial" w:cs="Arial"/>
        </w:rPr>
      </w:pPr>
    </w:p>
    <w:p w14:paraId="49D4F0C8" w14:textId="77777777" w:rsidR="00A62B0E" w:rsidRDefault="00A62B0E" w:rsidP="003B6EF4">
      <w:pPr>
        <w:rPr>
          <w:rFonts w:ascii="Arial" w:hAnsi="Arial" w:cs="Arial"/>
        </w:rPr>
      </w:pPr>
    </w:p>
    <w:p w14:paraId="2FB9F3FE" w14:textId="77777777" w:rsidR="00A62B0E" w:rsidRDefault="00A62B0E" w:rsidP="003B6EF4">
      <w:pPr>
        <w:rPr>
          <w:rFonts w:ascii="Arial" w:hAnsi="Arial" w:cs="Arial"/>
        </w:rPr>
      </w:pPr>
    </w:p>
    <w:p w14:paraId="33F02B0D" w14:textId="77777777" w:rsidR="00A62B0E" w:rsidRDefault="00A62B0E" w:rsidP="003B6EF4">
      <w:pPr>
        <w:rPr>
          <w:rFonts w:ascii="Arial" w:hAnsi="Arial" w:cs="Arial"/>
        </w:rPr>
      </w:pPr>
    </w:p>
    <w:p w14:paraId="294D6F7E" w14:textId="77777777" w:rsidR="00A62B0E" w:rsidRDefault="00A62B0E" w:rsidP="003B6EF4">
      <w:pPr>
        <w:rPr>
          <w:rFonts w:ascii="Arial" w:hAnsi="Arial" w:cs="Arial"/>
        </w:rPr>
      </w:pPr>
    </w:p>
    <w:p w14:paraId="0F9B9C7A" w14:textId="77777777" w:rsidR="00A62B0E" w:rsidRDefault="00A62B0E" w:rsidP="003B6EF4">
      <w:pPr>
        <w:rPr>
          <w:rFonts w:ascii="Arial" w:hAnsi="Arial" w:cs="Arial"/>
        </w:rPr>
      </w:pPr>
    </w:p>
    <w:p w14:paraId="37D45BC3" w14:textId="77777777" w:rsidR="00A62B0E" w:rsidRDefault="00A62B0E" w:rsidP="003B6EF4">
      <w:pPr>
        <w:rPr>
          <w:rFonts w:ascii="Arial" w:hAnsi="Arial" w:cs="Arial"/>
        </w:rPr>
      </w:pPr>
    </w:p>
    <w:p w14:paraId="278CEC6B" w14:textId="77777777" w:rsidR="00A62B0E" w:rsidRDefault="00A62B0E" w:rsidP="003B6EF4">
      <w:pPr>
        <w:rPr>
          <w:rFonts w:ascii="Arial" w:hAnsi="Arial" w:cs="Arial"/>
        </w:rPr>
      </w:pPr>
    </w:p>
    <w:p w14:paraId="5349D142" w14:textId="77777777" w:rsidR="00A62B0E" w:rsidRDefault="00A62B0E" w:rsidP="003B6EF4">
      <w:pPr>
        <w:rPr>
          <w:rFonts w:ascii="Arial" w:hAnsi="Arial" w:cs="Arial"/>
        </w:rPr>
      </w:pPr>
    </w:p>
    <w:p w14:paraId="76C92C93" w14:textId="77777777" w:rsidR="00A62B0E" w:rsidRDefault="00A62B0E" w:rsidP="003B6EF4">
      <w:pPr>
        <w:rPr>
          <w:rFonts w:ascii="Arial" w:hAnsi="Arial" w:cs="Arial"/>
        </w:rPr>
      </w:pPr>
    </w:p>
    <w:p w14:paraId="57E4AB26" w14:textId="77777777" w:rsidR="00A62B0E" w:rsidRDefault="00A62B0E" w:rsidP="003B6EF4">
      <w:pPr>
        <w:rPr>
          <w:rFonts w:ascii="Arial" w:hAnsi="Arial" w:cs="Arial"/>
        </w:rPr>
      </w:pPr>
    </w:p>
    <w:p w14:paraId="26737D8D" w14:textId="77777777" w:rsidR="00A62B0E" w:rsidRPr="00DC6819" w:rsidRDefault="00A62B0E" w:rsidP="003B6EF4">
      <w:pPr>
        <w:rPr>
          <w:rFonts w:ascii="Arial" w:hAnsi="Arial" w:cs="Arial"/>
        </w:rPr>
      </w:pPr>
    </w:p>
    <w:p w14:paraId="0866513A" w14:textId="203717AA" w:rsidR="001B0C0D" w:rsidRPr="00DC6819" w:rsidRDefault="001B0C0D" w:rsidP="00DC6819">
      <w:pPr>
        <w:pStyle w:val="Kop2"/>
      </w:pPr>
      <w:bookmarkStart w:id="24" w:name="_Toc188648096"/>
      <w:r w:rsidRPr="00DC6819">
        <w:lastRenderedPageBreak/>
        <w:t>Casus 7: Foute techniek</w:t>
      </w:r>
      <w:bookmarkEnd w:id="24"/>
      <w:r w:rsidRPr="00DC6819">
        <w:t xml:space="preserve"> </w:t>
      </w:r>
    </w:p>
    <w:p w14:paraId="6DACCCFC" w14:textId="46686161" w:rsidR="001B0C0D" w:rsidRPr="00DC6819" w:rsidRDefault="001B0C0D" w:rsidP="003B6EF4">
      <w:pPr>
        <w:rPr>
          <w:rFonts w:ascii="Arial" w:hAnsi="Arial" w:cs="Arial"/>
        </w:rPr>
      </w:pPr>
    </w:p>
    <w:p w14:paraId="54E0656D" w14:textId="77777777" w:rsidR="00A62B0E" w:rsidRDefault="00A62B0E" w:rsidP="00A62B0E">
      <w:pPr>
        <w:rPr>
          <w:rFonts w:ascii="Arial" w:hAnsi="Arial" w:cs="Arial"/>
          <w:b/>
          <w:bCs/>
          <w:u w:val="single"/>
        </w:rPr>
      </w:pPr>
      <w:r w:rsidRPr="00DC6819">
        <w:rPr>
          <w:rFonts w:ascii="Arial" w:hAnsi="Arial" w:cs="Arial"/>
          <w:b/>
          <w:bCs/>
          <w:u w:val="single"/>
        </w:rPr>
        <w:t>Korte omschrijving / Anamnese</w:t>
      </w:r>
    </w:p>
    <w:p w14:paraId="40970FEB" w14:textId="1462EC78" w:rsidR="004D0B4D" w:rsidRDefault="004D0B4D" w:rsidP="005F73E1">
      <w:pPr>
        <w:spacing w:after="0"/>
        <w:rPr>
          <w:rFonts w:ascii="Arial" w:hAnsi="Arial" w:cs="Arial"/>
        </w:rPr>
      </w:pPr>
      <w:r>
        <w:rPr>
          <w:rFonts w:ascii="Arial" w:hAnsi="Arial" w:cs="Arial"/>
        </w:rPr>
        <w:t xml:space="preserve">Mevrouw van 70 jaar, bekend met </w:t>
      </w:r>
      <w:r w:rsidRPr="004D0B4D">
        <w:rPr>
          <w:rFonts w:ascii="Arial" w:hAnsi="Arial" w:cs="Arial"/>
        </w:rPr>
        <w:t>Centrilobulaire emfyseem</w:t>
      </w:r>
      <w:r>
        <w:rPr>
          <w:rFonts w:ascii="Arial" w:hAnsi="Arial" w:cs="Arial"/>
        </w:rPr>
        <w:t xml:space="preserve"> sinds 2013. Mevrouw rookt een pakje per dag. Zij ervaart veel stress zowel in haar werk als privé. Heeft in 2019 voor het laatst een spirometrie gehad, maar ook die was toen niet gelukt. </w:t>
      </w:r>
      <w:r w:rsidR="00DD165D">
        <w:rPr>
          <w:rFonts w:ascii="Arial" w:hAnsi="Arial" w:cs="Arial"/>
        </w:rPr>
        <w:t>Omdat de klachten van benauwdheid wel mee vallen, g</w:t>
      </w:r>
      <w:r>
        <w:rPr>
          <w:rFonts w:ascii="Arial" w:hAnsi="Arial" w:cs="Arial"/>
        </w:rPr>
        <w:t xml:space="preserve">ebruikt </w:t>
      </w:r>
      <w:r w:rsidR="00DD165D">
        <w:rPr>
          <w:rFonts w:ascii="Arial" w:hAnsi="Arial" w:cs="Arial"/>
        </w:rPr>
        <w:t xml:space="preserve">zij </w:t>
      </w:r>
      <w:r w:rsidR="00DD165D" w:rsidRPr="00DD165D">
        <w:rPr>
          <w:rFonts w:ascii="Arial" w:hAnsi="Arial" w:cs="Arial"/>
        </w:rPr>
        <w:t>serevent 1</w:t>
      </w:r>
      <w:r w:rsidR="00DD165D">
        <w:rPr>
          <w:rFonts w:ascii="Arial" w:hAnsi="Arial" w:cs="Arial"/>
        </w:rPr>
        <w:t xml:space="preserve"> </w:t>
      </w:r>
      <w:r w:rsidR="00DD165D" w:rsidRPr="00DD165D">
        <w:rPr>
          <w:rFonts w:ascii="Arial" w:hAnsi="Arial" w:cs="Arial"/>
        </w:rPr>
        <w:t>d</w:t>
      </w:r>
      <w:r w:rsidR="00DD165D">
        <w:rPr>
          <w:rFonts w:ascii="Arial" w:hAnsi="Arial" w:cs="Arial"/>
        </w:rPr>
        <w:t xml:space="preserve">aags </w:t>
      </w:r>
      <w:r w:rsidR="00DD165D" w:rsidRPr="00DD165D">
        <w:rPr>
          <w:rFonts w:ascii="Arial" w:hAnsi="Arial" w:cs="Arial"/>
        </w:rPr>
        <w:t>1</w:t>
      </w:r>
      <w:r w:rsidR="00DD165D">
        <w:rPr>
          <w:rFonts w:ascii="Arial" w:hAnsi="Arial" w:cs="Arial"/>
        </w:rPr>
        <w:t>, m</w:t>
      </w:r>
      <w:r w:rsidR="00DD165D" w:rsidRPr="00DD165D">
        <w:rPr>
          <w:rFonts w:ascii="Arial" w:hAnsi="Arial" w:cs="Arial"/>
        </w:rPr>
        <w:t>a</w:t>
      </w:r>
      <w:r w:rsidR="00DD165D">
        <w:rPr>
          <w:rFonts w:ascii="Arial" w:hAnsi="Arial" w:cs="Arial"/>
        </w:rPr>
        <w:t xml:space="preserve">ar zij zou </w:t>
      </w:r>
      <w:r w:rsidR="00DD165D" w:rsidRPr="00DD165D">
        <w:rPr>
          <w:rFonts w:ascii="Arial" w:hAnsi="Arial" w:cs="Arial"/>
        </w:rPr>
        <w:t>2</w:t>
      </w:r>
      <w:r w:rsidR="00DD165D">
        <w:rPr>
          <w:rFonts w:ascii="Arial" w:hAnsi="Arial" w:cs="Arial"/>
        </w:rPr>
        <w:t xml:space="preserve"> </w:t>
      </w:r>
      <w:r w:rsidR="00DD165D" w:rsidRPr="00DD165D">
        <w:rPr>
          <w:rFonts w:ascii="Arial" w:hAnsi="Arial" w:cs="Arial"/>
        </w:rPr>
        <w:t>d</w:t>
      </w:r>
      <w:r w:rsidR="00DD165D">
        <w:rPr>
          <w:rFonts w:ascii="Arial" w:hAnsi="Arial" w:cs="Arial"/>
        </w:rPr>
        <w:t xml:space="preserve">aags </w:t>
      </w:r>
      <w:r w:rsidR="00DD165D" w:rsidRPr="00DD165D">
        <w:rPr>
          <w:rFonts w:ascii="Arial" w:hAnsi="Arial" w:cs="Arial"/>
        </w:rPr>
        <w:t>2</w:t>
      </w:r>
      <w:r w:rsidR="00DD165D">
        <w:rPr>
          <w:rFonts w:ascii="Arial" w:hAnsi="Arial" w:cs="Arial"/>
        </w:rPr>
        <w:t xml:space="preserve"> mogen</w:t>
      </w:r>
      <w:r w:rsidR="00DD165D" w:rsidRPr="00DD165D">
        <w:rPr>
          <w:rFonts w:ascii="Arial" w:hAnsi="Arial" w:cs="Arial"/>
        </w:rPr>
        <w:t xml:space="preserve">, </w:t>
      </w:r>
      <w:r w:rsidR="00DD165D">
        <w:rPr>
          <w:rFonts w:ascii="Arial" w:hAnsi="Arial" w:cs="Arial"/>
        </w:rPr>
        <w:t>I</w:t>
      </w:r>
      <w:r w:rsidR="00DD165D" w:rsidRPr="00DD165D">
        <w:rPr>
          <w:rFonts w:ascii="Arial" w:hAnsi="Arial" w:cs="Arial"/>
        </w:rPr>
        <w:t xml:space="preserve">pratropium </w:t>
      </w:r>
      <w:r w:rsidR="00DD165D">
        <w:rPr>
          <w:rFonts w:ascii="Arial" w:hAnsi="Arial" w:cs="Arial"/>
        </w:rPr>
        <w:t xml:space="preserve">(Atrovent) gebruikt ze </w:t>
      </w:r>
      <w:r w:rsidR="00DD165D" w:rsidRPr="00DD165D">
        <w:rPr>
          <w:rFonts w:ascii="Arial" w:hAnsi="Arial" w:cs="Arial"/>
        </w:rPr>
        <w:t>zonodig</w:t>
      </w:r>
      <w:r w:rsidR="00DD165D">
        <w:rPr>
          <w:rFonts w:ascii="Arial" w:hAnsi="Arial" w:cs="Arial"/>
        </w:rPr>
        <w:t xml:space="preserve">, maar zij zou </w:t>
      </w:r>
      <w:r w:rsidR="00DD165D" w:rsidRPr="00DD165D">
        <w:rPr>
          <w:rFonts w:ascii="Arial" w:hAnsi="Arial" w:cs="Arial"/>
        </w:rPr>
        <w:t>4</w:t>
      </w:r>
      <w:r w:rsidR="00DD165D">
        <w:rPr>
          <w:rFonts w:ascii="Arial" w:hAnsi="Arial" w:cs="Arial"/>
        </w:rPr>
        <w:t xml:space="preserve"> </w:t>
      </w:r>
      <w:r w:rsidR="00DD165D" w:rsidRPr="00DD165D">
        <w:rPr>
          <w:rFonts w:ascii="Arial" w:hAnsi="Arial" w:cs="Arial"/>
        </w:rPr>
        <w:t>d</w:t>
      </w:r>
      <w:r w:rsidR="00DD165D">
        <w:rPr>
          <w:rFonts w:ascii="Arial" w:hAnsi="Arial" w:cs="Arial"/>
        </w:rPr>
        <w:t xml:space="preserve">aags </w:t>
      </w:r>
      <w:r w:rsidR="00DD165D" w:rsidRPr="00DD165D">
        <w:rPr>
          <w:rFonts w:ascii="Arial" w:hAnsi="Arial" w:cs="Arial"/>
        </w:rPr>
        <w:t>2</w:t>
      </w:r>
      <w:r w:rsidR="00DD165D">
        <w:rPr>
          <w:rFonts w:ascii="Arial" w:hAnsi="Arial" w:cs="Arial"/>
        </w:rPr>
        <w:t xml:space="preserve"> mogen hebben. </w:t>
      </w:r>
    </w:p>
    <w:p w14:paraId="21D9DA6B" w14:textId="6EE6AAA2" w:rsidR="005F73E1" w:rsidRPr="004D0B4D" w:rsidRDefault="005F73E1" w:rsidP="005F73E1">
      <w:pPr>
        <w:spacing w:after="0"/>
        <w:rPr>
          <w:rFonts w:ascii="Arial" w:hAnsi="Arial" w:cs="Arial"/>
        </w:rPr>
      </w:pPr>
      <w:r>
        <w:rPr>
          <w:rFonts w:ascii="Arial" w:hAnsi="Arial" w:cs="Arial"/>
        </w:rPr>
        <w:t>Omdat mevrouw een verhoogde ziektelast heeft en zij rookt, werd zij weer opgeroepen voor een spirometrie.</w:t>
      </w:r>
    </w:p>
    <w:p w14:paraId="29E45314" w14:textId="77777777" w:rsidR="00A62B0E" w:rsidRPr="00DC6819" w:rsidRDefault="00A62B0E" w:rsidP="00A62B0E">
      <w:pPr>
        <w:rPr>
          <w:rFonts w:ascii="Arial" w:hAnsi="Arial" w:cs="Arial"/>
        </w:rPr>
      </w:pPr>
    </w:p>
    <w:p w14:paraId="3753E608" w14:textId="77777777" w:rsidR="00A62B0E" w:rsidRPr="00DC6819" w:rsidRDefault="00A62B0E" w:rsidP="00A62B0E">
      <w:pPr>
        <w:pStyle w:val="Geenafstand"/>
        <w:spacing w:line="276" w:lineRule="auto"/>
        <w:rPr>
          <w:rFonts w:ascii="Arial" w:hAnsi="Arial" w:cs="Arial"/>
          <w:b/>
          <w:bCs/>
          <w:u w:val="single"/>
        </w:rPr>
      </w:pPr>
      <w:r w:rsidRPr="00DC6819">
        <w:rPr>
          <w:rFonts w:ascii="Arial" w:hAnsi="Arial" w:cs="Arial"/>
          <w:b/>
          <w:bCs/>
          <w:u w:val="single"/>
        </w:rPr>
        <w:t>Motivatie accepteerbaarheid en herhaalbaarheid</w:t>
      </w:r>
    </w:p>
    <w:p w14:paraId="28AC8A7D" w14:textId="77777777" w:rsidR="00A62B0E" w:rsidRPr="00DC6819" w:rsidRDefault="00A62B0E" w:rsidP="00A62B0E">
      <w:pPr>
        <w:pStyle w:val="Geenafstand"/>
        <w:spacing w:line="276" w:lineRule="auto"/>
        <w:rPr>
          <w:rFonts w:ascii="Arial" w:hAnsi="Arial" w:cs="Arial"/>
          <w:b/>
          <w:bCs/>
        </w:rPr>
      </w:pPr>
    </w:p>
    <w:p w14:paraId="15971D04" w14:textId="33A3FFF1" w:rsidR="008916E5" w:rsidRDefault="00A62B0E" w:rsidP="008916E5">
      <w:pPr>
        <w:rPr>
          <w:rFonts w:ascii="Arial" w:hAnsi="Arial" w:cs="Arial"/>
        </w:rPr>
      </w:pPr>
      <w:r w:rsidRPr="00DC6819">
        <w:rPr>
          <w:rFonts w:ascii="Arial" w:hAnsi="Arial" w:cs="Arial"/>
          <w:b/>
          <w:bCs/>
        </w:rPr>
        <w:t xml:space="preserve">Accepteerbaarheid: </w:t>
      </w:r>
      <w:r w:rsidR="0058499F">
        <w:rPr>
          <w:rFonts w:ascii="Arial" w:hAnsi="Arial" w:cs="Arial"/>
        </w:rPr>
        <w:t>Mevrouw kwam alleen voor een monitoringstest onder eigen medicatie. Zij heeft 4 keer geblazen</w:t>
      </w:r>
      <w:r w:rsidR="00325746">
        <w:rPr>
          <w:rFonts w:ascii="Arial" w:hAnsi="Arial" w:cs="Arial"/>
        </w:rPr>
        <w:t>.</w:t>
      </w:r>
      <w:r w:rsidR="0000466F">
        <w:rPr>
          <w:rFonts w:ascii="Arial" w:hAnsi="Arial" w:cs="Arial"/>
        </w:rPr>
        <w:t xml:space="preserve"> </w:t>
      </w:r>
      <w:r w:rsidR="00325746">
        <w:rPr>
          <w:rFonts w:ascii="Arial" w:hAnsi="Arial" w:cs="Arial"/>
        </w:rPr>
        <w:t xml:space="preserve">Er </w:t>
      </w:r>
      <w:r w:rsidR="008916E5">
        <w:rPr>
          <w:rFonts w:ascii="Arial" w:hAnsi="Arial" w:cs="Arial"/>
        </w:rPr>
        <w:t xml:space="preserve">was geen sprake van een scherpe piek en geen mooie geleidelijke daling naar de X-as omdat zij regelmatig hoestte. Er was wel sprake van een plateau, maar het lukt haar niet om de </w:t>
      </w:r>
      <w:r w:rsidR="00325746">
        <w:rPr>
          <w:rFonts w:ascii="Arial" w:hAnsi="Arial" w:cs="Arial"/>
        </w:rPr>
        <w:t xml:space="preserve">uitademing gelijk te krijgen aan de inademing, omdat ze voortijdig stopte. </w:t>
      </w:r>
      <w:r w:rsidR="008916E5">
        <w:rPr>
          <w:rFonts w:ascii="Arial" w:hAnsi="Arial" w:cs="Arial"/>
        </w:rPr>
        <w:t xml:space="preserve"> </w:t>
      </w:r>
    </w:p>
    <w:p w14:paraId="54837F03" w14:textId="520E9C83" w:rsidR="008916E5" w:rsidRPr="0000466F" w:rsidRDefault="00A62B0E" w:rsidP="00A62B0E">
      <w:pPr>
        <w:rPr>
          <w:rFonts w:ascii="Arial" w:hAnsi="Arial" w:cs="Arial"/>
        </w:rPr>
      </w:pPr>
      <w:r w:rsidRPr="00DC6819">
        <w:rPr>
          <w:rFonts w:ascii="Arial" w:hAnsi="Arial" w:cs="Arial"/>
          <w:b/>
          <w:bCs/>
        </w:rPr>
        <w:t xml:space="preserve">Herhaalbaarheid: </w:t>
      </w:r>
      <w:r w:rsidR="0000466F" w:rsidRPr="0000466F">
        <w:rPr>
          <w:rFonts w:ascii="Arial" w:hAnsi="Arial" w:cs="Arial"/>
        </w:rPr>
        <w:t xml:space="preserve">Er werd </w:t>
      </w:r>
      <w:r w:rsidR="0000466F">
        <w:rPr>
          <w:rFonts w:ascii="Arial" w:hAnsi="Arial" w:cs="Arial"/>
        </w:rPr>
        <w:t>niet herhaalbaar geblazen omdat de 2 hoogste FVC waarden niet binnen de 150 ml lagen.</w:t>
      </w:r>
      <w:r w:rsidR="008916E5">
        <w:rPr>
          <w:rFonts w:ascii="Arial" w:hAnsi="Arial" w:cs="Arial"/>
        </w:rPr>
        <w:t xml:space="preserve"> </w:t>
      </w:r>
    </w:p>
    <w:p w14:paraId="2E2E7D55" w14:textId="77777777" w:rsidR="00A62B0E" w:rsidRPr="00DC6819" w:rsidRDefault="00A62B0E" w:rsidP="00A62B0E">
      <w:pPr>
        <w:rPr>
          <w:rFonts w:ascii="Arial" w:hAnsi="Arial" w:cs="Arial"/>
        </w:rPr>
      </w:pPr>
    </w:p>
    <w:p w14:paraId="488AEE8F" w14:textId="12339DEC" w:rsidR="00A62B0E" w:rsidRDefault="00A62B0E" w:rsidP="00A62B0E">
      <w:pPr>
        <w:rPr>
          <w:rFonts w:ascii="Arial" w:hAnsi="Arial" w:cs="Arial"/>
          <w:b/>
          <w:bCs/>
        </w:rPr>
      </w:pPr>
      <w:r w:rsidRPr="00DC6819">
        <w:rPr>
          <w:rFonts w:ascii="Arial" w:hAnsi="Arial" w:cs="Arial"/>
          <w:b/>
          <w:bCs/>
          <w:u w:val="single"/>
        </w:rPr>
        <w:t>Conclusie:</w:t>
      </w:r>
      <w:r w:rsidRPr="00DC6819">
        <w:rPr>
          <w:rFonts w:ascii="Arial" w:hAnsi="Arial" w:cs="Arial"/>
          <w:b/>
          <w:bCs/>
        </w:rPr>
        <w:t xml:space="preserve"> </w:t>
      </w:r>
    </w:p>
    <w:p w14:paraId="0CE8A543" w14:textId="766AF2D1" w:rsidR="0000466F" w:rsidRPr="0000466F" w:rsidRDefault="005F73E1" w:rsidP="00A62B0E">
      <w:pPr>
        <w:rPr>
          <w:rFonts w:ascii="Arial" w:hAnsi="Arial" w:cs="Arial"/>
        </w:rPr>
      </w:pPr>
      <w:r>
        <w:rPr>
          <w:rFonts w:ascii="Arial" w:hAnsi="Arial" w:cs="Arial"/>
        </w:rPr>
        <w:t xml:space="preserve">Na die 4 keer blazen vertoonde zij al tekenen van vermoeidheid. </w:t>
      </w:r>
      <w:r w:rsidR="0000466F">
        <w:rPr>
          <w:rFonts w:ascii="Arial" w:hAnsi="Arial" w:cs="Arial"/>
        </w:rPr>
        <w:t xml:space="preserve">Er is sprake van een milde obstructie, maar omdat er niet aan de reproduceerbaarheiscriteria </w:t>
      </w:r>
      <w:r>
        <w:rPr>
          <w:rFonts w:ascii="Arial" w:hAnsi="Arial" w:cs="Arial"/>
        </w:rPr>
        <w:t>is voldaan, kan de interpretatie onjuist zijn.</w:t>
      </w:r>
    </w:p>
    <w:p w14:paraId="14EEC522" w14:textId="77777777" w:rsidR="00A62B0E" w:rsidRPr="00DC6819" w:rsidRDefault="00A62B0E" w:rsidP="00A62B0E">
      <w:pPr>
        <w:rPr>
          <w:rFonts w:ascii="Arial" w:hAnsi="Arial" w:cs="Arial"/>
        </w:rPr>
      </w:pPr>
    </w:p>
    <w:p w14:paraId="270D7362" w14:textId="77777777" w:rsidR="00A62B0E" w:rsidRPr="00DC6819" w:rsidRDefault="00A62B0E" w:rsidP="00A62B0E">
      <w:pPr>
        <w:rPr>
          <w:rFonts w:ascii="Arial" w:hAnsi="Arial" w:cs="Arial"/>
          <w:b/>
          <w:bCs/>
          <w:u w:val="single"/>
        </w:rPr>
      </w:pPr>
      <w:r w:rsidRPr="00DC6819">
        <w:rPr>
          <w:rFonts w:ascii="Arial" w:hAnsi="Arial" w:cs="Arial"/>
          <w:b/>
          <w:bCs/>
          <w:u w:val="single"/>
        </w:rPr>
        <w:t xml:space="preserve">Beleid: </w:t>
      </w:r>
    </w:p>
    <w:p w14:paraId="6548435D" w14:textId="2F035A23" w:rsidR="001B0C0D" w:rsidRDefault="005F73E1" w:rsidP="00325746">
      <w:pPr>
        <w:spacing w:after="0"/>
        <w:rPr>
          <w:rFonts w:ascii="Arial" w:hAnsi="Arial" w:cs="Arial"/>
        </w:rPr>
      </w:pPr>
      <w:r>
        <w:rPr>
          <w:rFonts w:ascii="Arial" w:hAnsi="Arial" w:cs="Arial"/>
        </w:rPr>
        <w:t>Volgend jaar wordt mevrouw weer opnieuw opgeroepen voor een spirometrie.</w:t>
      </w:r>
    </w:p>
    <w:p w14:paraId="1F4E0EBF" w14:textId="00FFD440" w:rsidR="00325746" w:rsidRPr="00DC6819" w:rsidRDefault="00325746" w:rsidP="00325746">
      <w:pPr>
        <w:spacing w:after="0"/>
        <w:rPr>
          <w:rFonts w:ascii="Arial" w:hAnsi="Arial" w:cs="Arial"/>
        </w:rPr>
      </w:pPr>
      <w:r>
        <w:rPr>
          <w:rFonts w:ascii="Arial" w:hAnsi="Arial" w:cs="Arial"/>
        </w:rPr>
        <w:t>Stopen met roken advies werd gegeven.</w:t>
      </w:r>
    </w:p>
    <w:p w14:paraId="4A93042B" w14:textId="77777777" w:rsidR="001B0C0D" w:rsidRPr="00DC6819" w:rsidRDefault="001B0C0D" w:rsidP="003B6EF4">
      <w:pPr>
        <w:rPr>
          <w:rFonts w:ascii="Arial" w:hAnsi="Arial" w:cs="Arial"/>
        </w:rPr>
      </w:pPr>
    </w:p>
    <w:p w14:paraId="5FA25AB0" w14:textId="77777777" w:rsidR="001B0C0D" w:rsidRPr="00DC6819" w:rsidRDefault="001B0C0D" w:rsidP="003B6EF4">
      <w:pPr>
        <w:rPr>
          <w:rFonts w:ascii="Arial" w:hAnsi="Arial" w:cs="Arial"/>
        </w:rPr>
      </w:pPr>
    </w:p>
    <w:p w14:paraId="650A149C" w14:textId="77777777" w:rsidR="001B0C0D" w:rsidRPr="00DC6819" w:rsidRDefault="001B0C0D" w:rsidP="003B6EF4">
      <w:pPr>
        <w:rPr>
          <w:rFonts w:ascii="Arial" w:hAnsi="Arial" w:cs="Arial"/>
        </w:rPr>
      </w:pPr>
    </w:p>
    <w:p w14:paraId="09F4F4DE" w14:textId="77777777" w:rsidR="001B0C0D" w:rsidRPr="00DC6819" w:rsidRDefault="001B0C0D" w:rsidP="003B6EF4">
      <w:pPr>
        <w:rPr>
          <w:rFonts w:ascii="Arial" w:hAnsi="Arial" w:cs="Arial"/>
        </w:rPr>
      </w:pPr>
    </w:p>
    <w:p w14:paraId="04FAB30F" w14:textId="77777777" w:rsidR="001B0C0D" w:rsidRPr="00DC6819" w:rsidRDefault="001B0C0D" w:rsidP="003B6EF4">
      <w:pPr>
        <w:rPr>
          <w:rFonts w:ascii="Arial" w:hAnsi="Arial" w:cs="Arial"/>
        </w:rPr>
      </w:pPr>
    </w:p>
    <w:p w14:paraId="30B92B1A" w14:textId="77777777" w:rsidR="001B0C0D" w:rsidRPr="00DC6819" w:rsidRDefault="001B0C0D" w:rsidP="003B6EF4">
      <w:pPr>
        <w:rPr>
          <w:rFonts w:ascii="Arial" w:hAnsi="Arial" w:cs="Arial"/>
        </w:rPr>
      </w:pPr>
    </w:p>
    <w:p w14:paraId="76C2F289" w14:textId="77777777" w:rsidR="001B0C0D" w:rsidRPr="00DC6819" w:rsidRDefault="001B0C0D" w:rsidP="003B6EF4">
      <w:pPr>
        <w:rPr>
          <w:rFonts w:ascii="Arial" w:hAnsi="Arial" w:cs="Arial"/>
        </w:rPr>
      </w:pPr>
    </w:p>
    <w:p w14:paraId="27BD0AE2" w14:textId="77777777" w:rsidR="001B0C0D" w:rsidRPr="00DC6819" w:rsidRDefault="001B0C0D" w:rsidP="003B6EF4">
      <w:pPr>
        <w:rPr>
          <w:rFonts w:ascii="Arial" w:hAnsi="Arial" w:cs="Arial"/>
        </w:rPr>
      </w:pPr>
    </w:p>
    <w:p w14:paraId="1F4B5BF7" w14:textId="77777777" w:rsidR="001B0C0D" w:rsidRPr="00DC6819" w:rsidRDefault="001B0C0D" w:rsidP="003B6EF4">
      <w:pPr>
        <w:rPr>
          <w:rFonts w:ascii="Arial" w:hAnsi="Arial" w:cs="Arial"/>
        </w:rPr>
      </w:pPr>
    </w:p>
    <w:p w14:paraId="784E3DE9" w14:textId="77777777" w:rsidR="001B0C0D" w:rsidRPr="00DC6819" w:rsidRDefault="001B0C0D" w:rsidP="003B6EF4">
      <w:pPr>
        <w:rPr>
          <w:rFonts w:ascii="Arial" w:hAnsi="Arial" w:cs="Arial"/>
        </w:rPr>
      </w:pPr>
    </w:p>
    <w:p w14:paraId="742B2365" w14:textId="5C0DDF68" w:rsidR="00E8565D" w:rsidRDefault="00E8565D" w:rsidP="00E8565D">
      <w:pPr>
        <w:spacing w:after="0"/>
        <w:ind w:left="-590" w:right="9959"/>
      </w:pPr>
      <w:r>
        <w:rPr>
          <w:noProof/>
        </w:rPr>
        <w:lastRenderedPageBreak/>
        <mc:AlternateContent>
          <mc:Choice Requires="wpi">
            <w:drawing>
              <wp:anchor distT="0" distB="0" distL="114300" distR="114300" simplePos="0" relativeHeight="251873280" behindDoc="0" locked="0" layoutInCell="1" allowOverlap="1" wp14:anchorId="1257BBD9" wp14:editId="5ADB8CDB">
                <wp:simplePos x="0" y="0"/>
                <wp:positionH relativeFrom="column">
                  <wp:posOffset>2862565</wp:posOffset>
                </wp:positionH>
                <wp:positionV relativeFrom="paragraph">
                  <wp:posOffset>614455</wp:posOffset>
                </wp:positionV>
                <wp:extent cx="495360" cy="9720"/>
                <wp:effectExtent l="76200" t="95250" r="76200" b="85725"/>
                <wp:wrapNone/>
                <wp:docPr id="2145576062" name="Inkt 421"/>
                <wp:cNvGraphicFramePr/>
                <a:graphic xmlns:a="http://schemas.openxmlformats.org/drawingml/2006/main">
                  <a:graphicData uri="http://schemas.microsoft.com/office/word/2010/wordprocessingInk">
                    <w14:contentPart bwMode="auto" r:id="rId89">
                      <w14:nvContentPartPr>
                        <w14:cNvContentPartPr/>
                      </w14:nvContentPartPr>
                      <w14:xfrm>
                        <a:off x="0" y="0"/>
                        <a:ext cx="495360" cy="9720"/>
                      </w14:xfrm>
                    </w14:contentPart>
                  </a:graphicData>
                </a:graphic>
              </wp:anchor>
            </w:drawing>
          </mc:Choice>
          <mc:Fallback>
            <w:pict>
              <v:shape w14:anchorId="159D9BE9" id="Inkt 421" o:spid="_x0000_s1026" type="#_x0000_t75" style="position:absolute;margin-left:222.55pt;margin-top:45.55pt;width:44.65pt;height:6.4pt;z-index:25187328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G6D6hR0AQAACwMAAA4AAABkcnMvZTJvRG9jLnhtbJxSy07DMBC8I/EP&#10;lu80SV+0UdMeqJB6AHqADzCO3VjE3mjtNu3fs0nfIITUi7W7I49ndjyZbW3JNgq9AZfxpBNzppyE&#10;3LhVxj/enx9GnPkgXC5KcCrjO+X5bHp/N6mrVHWhgDJXyIjE+bSuMl6EUKVR5GWhrPAdqJQjUANa&#10;EajFVZSjqIndllE3jodRDZhXCFJ5T9P5HuTTll9rJcOb1l4FVma8N4xj0hdOFVI1eGxmn0016g14&#10;NJ2IdIWiKow8yBI3qLLCOBJxopqLINgazS8qaySCBx06EmwEWhupWk/kLol/uFu4r8ZZ0pdrTCW4&#10;oFxYCgzH/bXALU/YklZQv0BOCYl1AH5gpAX9H8he9Bzk2pKefSqoShHoS/jCVJ4zTE2ecVzkyVm/&#10;2zydHSzx7Ov1GqBEooPlv65sNdpm2aSEbTNOee6as81SbQOTNOyPB5Q/Z5Kg8WO3RY+8+/vH7mKx&#10;9PRVhJd9I+viD0+/AQAA//8DAFBLAwQUAAYACAAAACEAqaYfUcYBAABmBAAAEAAAAGRycy9pbmsv&#10;aW5rMS54bWy0k0Fv2yAUx++T9h0QO+Sy2BjSprHq9LRIkzZpajtpO7o2jVENRIDj5NvvGRPiqulO&#10;28XCD97/vffjz+3dQbZoz40VWhU4SwhGXFW6Fmpb4J+Pm/kNRtaVqi5brXiBj9ziu/XHD7dCvcg2&#10;hy8CBWWHlWwL3Di3y9O07/ukZ4k225QSwtKv6uX7N7wOWTV/Fko4KGlPoUorxw9uEMtFXeDKHUg8&#10;D9oPujMVj9tDxFTnE86UFd9oI0sXFZtSKd4iVUro+xdG7riDhYA6W24wkgIGntMkWywXN19WECgP&#10;BZ78d9CihU4kTi9r/v4Pmpu3mkNbjC6vlxiFlmq+H3pKPfP8/dl/GL3jxgl+xjxCCRtHVI3/ns8I&#10;ynCr2264G4z2ZdsBsowQsEWonaUXgLzVAzb/VA+4vKs3be41mjDelEOAFi11ulonJAejy130mLMg&#10;PIQfnPHPgRJ6NSfZnJHHbJGzRU5ZslqxyVUEF580n0xnm6j3ZM5+9TuR2jhZL2rXROgkoZH5lPil&#10;zIaLbeP+khqG9rnRNxdeobcSClPc8+cCf/IPEfnMMeDHIIggyihZfZ5lbHk1o9cz8sqPsQqAXv8B&#10;AAD//wMAUEsDBBQABgAIAAAAIQAcRqd73wAAAAoBAAAPAAAAZHJzL2Rvd25yZXYueG1sTI9NT4NA&#10;EIbvJv6HzZh4swuWGossjTZ6MzYtXrxN2RFI94OwS0F/veNJT5PJPHnneYvNbI040xA67xSkiwQE&#10;udrrzjUK3quXm3sQIaLTaLwjBV8UYFNeXhSYaz+5PZ0PsREc4kKOCtoY+1zKULdkMSx8T45vn36w&#10;GHkdGqkHnDjcGnmbJHfSYuf4Q4s9bVuqT4fRKjDbsaroNGn89k33LN/2H7vXJ6Wur+bHBxCR5vgH&#10;w68+q0PJTkc/Oh2EUZBlq5RRBeuUJwOrZZaBODKZLNcgy0L+r1D+AAAA//8DAFBLAwQUAAYACAAA&#10;ACEAeRi8nb8AAAAhAQAAGQAAAGRycy9fcmVscy9lMm9Eb2MueG1sLnJlbHOEz7FqxDAMBuC90Hcw&#10;2hslHcpR4mQ5DrKWFG41jpKYxLKxnNJ7+3rswcENGoTQ90tt/+t39UNJXGANTVWDIrZhcrxo+B4v&#10;bydQkg1PZg9MGm4k0HevL+0X7SaXJVldFFUUFg1rzvETUexK3kgVInGZzCF5k0ubFozGbmYhfK/r&#10;D0z/DejuTDVMGtIwNaDGWyzJz+0wz87SOdjDE+cHEWgPycFf/V5QkxbKGhxvWKqpyqGAXYt3j3V/&#10;AAAA//8DAFBLAQItABQABgAIAAAAIQCbMyc3DAEAAC0CAAATAAAAAAAAAAAAAAAAAAAAAABbQ29u&#10;dGVudF9UeXBlc10ueG1sUEsBAi0AFAAGAAgAAAAhADj9If/WAAAAlAEAAAsAAAAAAAAAAAAAAAAA&#10;PQEAAF9yZWxzLy5yZWxzUEsBAi0AFAAGAAgAAAAhAG6D6hR0AQAACwMAAA4AAAAAAAAAAAAAAAAA&#10;PAIAAGRycy9lMm9Eb2MueG1sUEsBAi0AFAAGAAgAAAAhAKmmH1HGAQAAZgQAABAAAAAAAAAAAAAA&#10;AAAA3AMAAGRycy9pbmsvaW5rMS54bWxQSwECLQAUAAYACAAAACEAHEane98AAAAKAQAADwAAAAAA&#10;AAAAAAAAAADQBQAAZHJzL2Rvd25yZXYueG1sUEsBAi0AFAAGAAgAAAAhAHkYvJ2/AAAAIQEAABkA&#10;AAAAAAAAAAAAAAAA3AYAAGRycy9fcmVscy9lMm9Eb2MueG1sLnJlbHNQSwUGAAAAAAYABgB4AQAA&#10;0gcAAAAA&#10;">
                <v:imagedata r:id="rId90" o:title=""/>
              </v:shape>
            </w:pict>
          </mc:Fallback>
        </mc:AlternateContent>
      </w:r>
      <w:r>
        <w:rPr>
          <w:noProof/>
        </w:rPr>
        <mc:AlternateContent>
          <mc:Choice Requires="wpi">
            <w:drawing>
              <wp:anchor distT="0" distB="0" distL="114300" distR="114300" simplePos="0" relativeHeight="251871232" behindDoc="0" locked="0" layoutInCell="1" allowOverlap="1" wp14:anchorId="3A88C344" wp14:editId="612FB65F">
                <wp:simplePos x="0" y="0"/>
                <wp:positionH relativeFrom="column">
                  <wp:posOffset>2862565</wp:posOffset>
                </wp:positionH>
                <wp:positionV relativeFrom="paragraph">
                  <wp:posOffset>614455</wp:posOffset>
                </wp:positionV>
                <wp:extent cx="360" cy="360"/>
                <wp:effectExtent l="76200" t="95250" r="76200" b="95250"/>
                <wp:wrapNone/>
                <wp:docPr id="1246386962" name="Inkt 419"/>
                <wp:cNvGraphicFramePr/>
                <a:graphic xmlns:a="http://schemas.openxmlformats.org/drawingml/2006/main">
                  <a:graphicData uri="http://schemas.microsoft.com/office/word/2010/wordprocessingInk">
                    <w14:contentPart bwMode="auto" r:id="rId91">
                      <w14:nvContentPartPr>
                        <w14:cNvContentPartPr/>
                      </w14:nvContentPartPr>
                      <w14:xfrm>
                        <a:off x="0" y="0"/>
                        <a:ext cx="360" cy="360"/>
                      </w14:xfrm>
                    </w14:contentPart>
                  </a:graphicData>
                </a:graphic>
              </wp:anchor>
            </w:drawing>
          </mc:Choice>
          <mc:Fallback>
            <w:pict>
              <v:shape w14:anchorId="3F62CF30" id="Inkt 419" o:spid="_x0000_s1026" type="#_x0000_t75" style="position:absolute;margin-left:222.55pt;margin-top:45.55pt;width:5.7pt;height:5.7pt;z-index:25187123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F1SU5oAQAABwMAAA4AAABkcnMvZTJvRG9jLnhtbJxSy07DMBC8I/EP&#10;lu80SUEVipr0QIXUA9ADfIBx7MYi9kZrp0n/nk36SkEIqRdrH9rZmR3PF52t2FahN+AynkxizpST&#10;UBi3yfjH+/PdI2c+CFeICpzK+E55vshvb+ZtnaoplFAVChmBOJ+2dcbLEOo0irwslRV+ArVy1NSA&#10;VgRKcRMVKFpCt1U0jeNZ1AIWNYJU3lN1uW/yfMDXWsnwprVXgVUZv5/FMfELpwhP0ecxivK5SDco&#10;6tLIAy1xBSsrjCMSJ6ilCII1aH5BWSMRPOgwkWAj0NpINWgidUn8Q93KffXKkgfZYCrBBeXCWmA4&#10;3m9oXLPCVpx9ti9QkEOiCcAPiHSg/w3Zk16CbCzx2buCqhKBvoQvTe05w9QUGcdVkZz5u+3TWcEa&#10;z7peLxvkSHSQ/NdIp9H2xyYmrMs4ebzr38FL1QUmqUjmcyap3gcjzP3sccPoqLT2wr5x3lMa/d/8&#10;GwAA//8DAFBLAwQUAAYACAAAACEA6J+F/bsBAABbBAAAEAAAAGRycy9pbmsvaW5rMS54bWy0k11v&#10;2yAUhu8n7T8geh0bf2RprTq9WqRJmzStnbReuvZpjGogAhwn/37HmBBXTXu13SA4cF7OeXi5vTuI&#10;juxBG65kSZOIUQKyVg2X25L+ftgsrikxtpJN1SkJJT2CoXfrz59uuXwRXYEjQQVpxpnoStpauyvi&#10;eBiGaMgipbdxylgWf5MvP77Ttc9q4JlLbvFKcwrVSlo42FGs4E1Ja3tg4Txq36te1xC2x4iuzyes&#10;rmrYKC0qGxTbSkroiKwE1v2HEnvc4YTjPVvQlAiODS/SKMlX+fXXGwxUh5LO1j2WaLASQePLmo//&#10;QXPzVnMsK0tXX1aU+JIa2I81xY558X7vP7XagbYczpgnKH7jSOpp7fhMoDQY1fXj21Cyr7oekSWM&#10;oS383Ul8AchbPWTzT/WQy7t68+Jeo/HtzTl4aMFSp6e1XAAaXeyCx6xB4TF8b7X7DilLlwuWLDL2&#10;kORFlhdpEmVsOXsK7+KT5pPuTRv0nvTZr24nUJs6G3hj2wCdRWlgPid+KbMFvm3tB6m+aZcbfHPh&#10;FzorEd/FL3gu6ZX7iMRlTgHXBiOMpPlytXxlwiCNdNd/AQAA//8DAFBLAwQUAAYACAAAACEAiXgd&#10;BN8AAAAKAQAADwAAAGRycy9kb3ducmV2LnhtbEyPwU7DMAyG70i8Q2QkbiztaCtWmk4TG4jTEN24&#10;Z43XVjRO1WRb4ekxJzhZlj/9/v5iOdlenHH0nSMF8SwCgVQ701GjYL97vnsA4YMmo3tHqOALPSzL&#10;66tC58Zd6B3PVWgEh5DPtYI2hCGX0tctWu1nbkDi29GNVgdex0aaUV843PZyHkWZtLoj/tDqAZ9a&#10;rD+rk1VAcvOGH/uX1etm/X28r6ts3Wy1Urc30+oRRMAp/MHwq8/qULLTwZ3IeNErSJI0ZlTBIubJ&#10;QJJmKYgDk9E8BVkW8n+F8gcAAP//AwBQSwMEFAAGAAgAAAAhAHkYvJ2/AAAAIQEAABkAAABkcnMv&#10;X3JlbHMvZTJvRG9jLnhtbC5yZWxzhM+xasQwDAbgvdB3MNobJR3KUeJkOQ6ylhRuNY6SmMSysZzS&#10;e/t67MHBDRqE0PdLbf/rd/VDSVxgDU1VgyK2YXK8aPgeL28nUJINT2YPTBpuJNB3ry/tF+0mlyVZ&#10;XRRVFBYNa87xE1HsSt5IFSJxmcwheZNLmxaMxm5mIXyv6w9M/w3o7kw1TBrSMDWgxlssyc/tMM/O&#10;0jnYwxPnBxFoD8nBX/1eUJMWyhocb1iqqcqhgF2Ld491fwAAAP//AwBQSwECLQAUAAYACAAAACEA&#10;mzMnNwwBAAAtAgAAEwAAAAAAAAAAAAAAAAAAAAAAW0NvbnRlbnRfVHlwZXNdLnhtbFBLAQItABQA&#10;BgAIAAAAIQA4/SH/1gAAAJQBAAALAAAAAAAAAAAAAAAAAD0BAABfcmVscy8ucmVsc1BLAQItABQA&#10;BgAIAAAAIQCxdUlOaAEAAAcDAAAOAAAAAAAAAAAAAAAAADwCAABkcnMvZTJvRG9jLnhtbFBLAQIt&#10;ABQABgAIAAAAIQDon4X9uwEAAFsEAAAQAAAAAAAAAAAAAAAAANADAABkcnMvaW5rL2luazEueG1s&#10;UEsBAi0AFAAGAAgAAAAhAIl4HQTfAAAACgEAAA8AAAAAAAAAAAAAAAAAuQUAAGRycy9kb3ducmV2&#10;LnhtbFBLAQItABQABgAIAAAAIQB5GLydvwAAACEBAAAZAAAAAAAAAAAAAAAAAMUGAABkcnMvX3Jl&#10;bHMvZTJvRG9jLnhtbC5yZWxzUEsFBgAAAAAGAAYAeAEAALsHAAAAAA==&#10;">
                <v:imagedata r:id="rId92" o:title=""/>
              </v:shape>
            </w:pict>
          </mc:Fallback>
        </mc:AlternateContent>
      </w:r>
      <w:r>
        <w:rPr>
          <w:noProof/>
        </w:rPr>
        <mc:AlternateContent>
          <mc:Choice Requires="wpi">
            <w:drawing>
              <wp:anchor distT="0" distB="0" distL="114300" distR="114300" simplePos="0" relativeHeight="251870208" behindDoc="0" locked="0" layoutInCell="1" allowOverlap="1" wp14:anchorId="1A01ADDB" wp14:editId="5E564610">
                <wp:simplePos x="0" y="0"/>
                <wp:positionH relativeFrom="column">
                  <wp:posOffset>547765</wp:posOffset>
                </wp:positionH>
                <wp:positionV relativeFrom="paragraph">
                  <wp:posOffset>499615</wp:posOffset>
                </wp:positionV>
                <wp:extent cx="658080" cy="11160"/>
                <wp:effectExtent l="95250" t="95250" r="66040" b="103505"/>
                <wp:wrapNone/>
                <wp:docPr id="2079435765" name="Inkt 418"/>
                <wp:cNvGraphicFramePr/>
                <a:graphic xmlns:a="http://schemas.openxmlformats.org/drawingml/2006/main">
                  <a:graphicData uri="http://schemas.microsoft.com/office/word/2010/wordprocessingInk">
                    <w14:contentPart bwMode="auto" r:id="rId93">
                      <w14:nvContentPartPr>
                        <w14:cNvContentPartPr/>
                      </w14:nvContentPartPr>
                      <w14:xfrm>
                        <a:off x="0" y="0"/>
                        <a:ext cx="658080" cy="11160"/>
                      </w14:xfrm>
                    </w14:contentPart>
                  </a:graphicData>
                </a:graphic>
              </wp:anchor>
            </w:drawing>
          </mc:Choice>
          <mc:Fallback>
            <w:pict>
              <v:shape w14:anchorId="0536A72A" id="Inkt 418" o:spid="_x0000_s1026" type="#_x0000_t75" style="position:absolute;margin-left:40.3pt;margin-top:36.5pt;width:57.45pt;height:6.55pt;z-index:25187020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OS0SexyAQAADAMAAA4AAABkcnMvZTJvRG9jLnhtbJxSXU/CMBR9N/E/&#10;NH2XbSgLWRg8SEx4UHnQH1C7ljWuvcttx8a/97KBgMaY8LK092Tnno/OFp2t2FahN+BynoxizpST&#10;UBi3yfn729PdlDMfhCtEBU7lfKc8X8xvb2ZtnakxlFAVChmROJ+1dc7LEOosirwslRV+BLVyBGpA&#10;KwJdcRMVKFpit1U0juM0agGLGkEq72m6HEA+7/m1VjK8au1VYFXO79M4Jn3h+4R0mkxTmn0MswmP&#10;5jORbVDUpZEHWeIKVVYYRyK+qZYiCNag+UVljUTwoMNIgo1AayNV74ncJfEPdyv3uXeWPMgGMwku&#10;KBfWAsMxvx64ZoWtKIL2GQpqSDQB+IGRAvq/kEH0EmRjSc/QCqpKBHoSvjS15wwzU+QcV0Vy0u+2&#10;jycHazz5erkEqJHoYPmvXzqNdh82KWFdzqnP3f7bd6m6wCQN08k0nhIiCUqShEo/Ix4IjmvOkqXd&#10;Fx2e3/e6zh7x/AsAAP//AwBQSwMEFAAGAAgAAAAhABZ2AwsTAgAA8wQAABAAAABkcnMvaW5rL2lu&#10;azEueG1stFPJbtswEL0X6D8Q7MEXUSKp1ULknGqgQAsUTQq0R0ViLCISZVD09vcdUrLsIE5P7YXL&#10;LI8zbx7v7o9di/ZCD7JXBWY+xUioqq+l2hT45+OaZBgNplR12fZKFPgkBny/+vjhTqqXrs1hRYCg&#10;Bnvq2gI3xmzzIDgcDv4h9Hu9CTilYfBFvXz7ildTVi2epZIGnhzOpqpXRhyNBctlXeDKHOkcD9gP&#10;/U5XYnZbi64uEUaXlVj3uivNjNiUSokWqbKDun9hZE5bOEh4ZyM0Rp2Ehgn3WZRG2eclGMpjga/u&#10;OyhxgEo6HNzG/P0fMNdvMW1ZIU+TFKOppFrsbU2B4zx/v/fvut8KbaS40DySMjlOqBrvjp+RKC2G&#10;vt3Z2WC0L9sdUMYoBVlMb7PgBiFv8YCbf4oHvLyLd13ca2qm9q55mEibJXUerZGdAKF321ljZgBg&#10;a34w2n0HTnlMKCMhfWRRHkY5y/wkCa9GMan4jPmkd0Mz4z3pi16dZ2Zt7Owga9PMpFOfz5xfM34r&#10;sxFy05i/pE5Nu9xZNzd+oZMSmrr4IZ4L/Ml9ROQyR4NrgyKeIR7FaewtonhB+IJ6OM4wYRRTj8Qp&#10;ShD14ohwu2UpWsJOkjhDzB6Y2/jSRUUMRWAEhRM2epecWAthaYQ4YTHzKKIEVkikcB6jAJt5gOQc&#10;9h0Hy7wliQh79TnmlmHqqz8AAAD//wMAUEsDBBQABgAIAAAAIQBc/HCl3AAAAAgBAAAPAAAAZHJz&#10;L2Rvd25yZXYueG1sTI/BTsMwEETvSPyDtUjcqF0gSQlxKoRUjq1Ie+DoxksSEa9D7Kbh79me4Lh6&#10;o9k3xXp2vZhwDJ0nDcuFAoFUe9tRo+Gw39ytQIRoyJreE2r4wQDr8vqqMLn1Z3rHqYqN4BIKudHQ&#10;xjjkUoa6RWfCwg9IzD796Ezkc2ykHc2Zy10v75VKpTMd8YfWDPjaYv1VnZyGXa9k9j3jRlUfyeN+&#10;u929HbJJ69ub+eUZRMQ5/oXhos/qULLT0Z/IBtFrWKmUkxqyB5504U9JAuLIIF2CLAv5f0D5CwAA&#10;//8DAFBLAwQUAAYACAAAACEAeRi8nb8AAAAhAQAAGQAAAGRycy9fcmVscy9lMm9Eb2MueG1sLnJl&#10;bHOEz7FqxDAMBuC90Hcw2hslHcpR4mQ5DrKWFG41jpKYxLKxnNJ7+3rswcENGoTQ90tt/+t39UNJ&#10;XGANTVWDIrZhcrxo+B4vbydQkg1PZg9MGm4k0HevL+0X7SaXJVldFFUUFg1rzvETUexK3kgVInGZ&#10;zCF5k0ubFozGbmYhfK/rD0z/DejuTDVMGtIwNaDGWyzJz+0wz87SOdjDE+cHEWgPycFf/V5QkxbK&#10;GhxvWKqpyqGAXYt3j3V/AAAA//8DAFBLAQItABQABgAIAAAAIQCbMyc3DAEAAC0CAAATAAAAAAAA&#10;AAAAAAAAAAAAAABbQ29udGVudF9UeXBlc10ueG1sUEsBAi0AFAAGAAgAAAAhADj9If/WAAAAlAEA&#10;AAsAAAAAAAAAAAAAAAAAPQEAAF9yZWxzLy5yZWxzUEsBAi0AFAAGAAgAAAAhAOS0SexyAQAADAMA&#10;AA4AAAAAAAAAAAAAAAAAPAIAAGRycy9lMm9Eb2MueG1sUEsBAi0AFAAGAAgAAAAhABZ2AwsTAgAA&#10;8wQAABAAAAAAAAAAAAAAAAAA2gMAAGRycy9pbmsvaW5rMS54bWxQSwECLQAUAAYACAAAACEAXPxw&#10;pdwAAAAIAQAADwAAAAAAAAAAAAAAAAAbBgAAZHJzL2Rvd25yZXYueG1sUEsBAi0AFAAGAAgAAAAh&#10;AHkYvJ2/AAAAIQEAABkAAAAAAAAAAAAAAAAAJAcAAGRycy9fcmVscy9lMm9Eb2MueG1sLnJlbHNQ&#10;SwUGAAAAAAYABgB4AQAAGggAAAAA&#10;">
                <v:imagedata r:id="rId94" o:title=""/>
              </v:shape>
            </w:pict>
          </mc:Fallback>
        </mc:AlternateContent>
      </w:r>
      <w:r>
        <w:rPr>
          <w:noProof/>
        </w:rPr>
        <w:drawing>
          <wp:anchor distT="0" distB="0" distL="114300" distR="114300" simplePos="0" relativeHeight="251864064" behindDoc="0" locked="0" layoutInCell="1" allowOverlap="0" wp14:anchorId="275BC1AF" wp14:editId="21BC6081">
            <wp:simplePos x="0" y="0"/>
            <wp:positionH relativeFrom="page">
              <wp:align>right</wp:align>
            </wp:positionH>
            <wp:positionV relativeFrom="page">
              <wp:posOffset>433705</wp:posOffset>
            </wp:positionV>
            <wp:extent cx="7543800" cy="10664952"/>
            <wp:effectExtent l="0" t="0" r="0" b="3175"/>
            <wp:wrapTopAndBottom/>
            <wp:docPr id="10068" name="Picture 10068"/>
            <wp:cNvGraphicFramePr/>
            <a:graphic xmlns:a="http://schemas.openxmlformats.org/drawingml/2006/main">
              <a:graphicData uri="http://schemas.openxmlformats.org/drawingml/2006/picture">
                <pic:pic xmlns:pic="http://schemas.openxmlformats.org/drawingml/2006/picture">
                  <pic:nvPicPr>
                    <pic:cNvPr id="10068" name="Picture 10068"/>
                    <pic:cNvPicPr/>
                  </pic:nvPicPr>
                  <pic:blipFill>
                    <a:blip r:embed="rId95"/>
                    <a:stretch>
                      <a:fillRect/>
                    </a:stretch>
                  </pic:blipFill>
                  <pic:spPr>
                    <a:xfrm>
                      <a:off x="0" y="0"/>
                      <a:ext cx="7543800" cy="10664952"/>
                    </a:xfrm>
                    <a:prstGeom prst="rect">
                      <a:avLst/>
                    </a:prstGeom>
                  </pic:spPr>
                </pic:pic>
              </a:graphicData>
            </a:graphic>
            <wp14:sizeRelV relativeFrom="margin">
              <wp14:pctHeight>0</wp14:pctHeight>
            </wp14:sizeRelV>
          </wp:anchor>
        </w:drawing>
      </w:r>
      <w:r>
        <w:br w:type="page"/>
      </w:r>
    </w:p>
    <w:p w14:paraId="35F9D8FF" w14:textId="77777777" w:rsidR="00E8565D" w:rsidRDefault="00E8565D" w:rsidP="00E8565D">
      <w:pPr>
        <w:tabs>
          <w:tab w:val="center" w:pos="1819"/>
          <w:tab w:val="center" w:pos="6989"/>
        </w:tabs>
        <w:spacing w:after="2"/>
        <w:ind w:left="-15"/>
      </w:pPr>
      <w:r>
        <w:rPr>
          <w:rFonts w:ascii="Times New Roman" w:eastAsia="Times New Roman" w:hAnsi="Times New Roman" w:cs="Times New Roman"/>
          <w:sz w:val="17"/>
        </w:rPr>
        <w:lastRenderedPageBreak/>
        <w:t>ID:</w:t>
      </w:r>
      <w:r>
        <w:rPr>
          <w:rFonts w:ascii="Times New Roman" w:eastAsia="Times New Roman" w:hAnsi="Times New Roman" w:cs="Times New Roman"/>
          <w:sz w:val="17"/>
        </w:rPr>
        <w:tab/>
        <w:t>261</w:t>
      </w:r>
      <w:r>
        <w:rPr>
          <w:rFonts w:ascii="Times New Roman" w:eastAsia="Times New Roman" w:hAnsi="Times New Roman" w:cs="Times New Roman"/>
          <w:sz w:val="17"/>
        </w:rPr>
        <w:tab/>
        <w:t>Onderzoeksdatu… 28/01/2025 8:04:11</w:t>
      </w:r>
    </w:p>
    <w:p w14:paraId="4D06797D" w14:textId="77777777" w:rsidR="00E8565D" w:rsidRDefault="00E8565D" w:rsidP="00E8565D">
      <w:pPr>
        <w:tabs>
          <w:tab w:val="center" w:pos="2205"/>
        </w:tabs>
        <w:spacing w:after="66"/>
        <w:ind w:left="-15"/>
      </w:pPr>
      <w:r>
        <w:rPr>
          <w:rFonts w:ascii="Times New Roman" w:eastAsia="Times New Roman" w:hAnsi="Times New Roman" w:cs="Times New Roman"/>
          <w:noProof/>
          <w:sz w:val="17"/>
        </w:rPr>
        <mc:AlternateContent>
          <mc:Choice Requires="wpi">
            <w:drawing>
              <wp:anchor distT="0" distB="0" distL="114300" distR="114300" simplePos="0" relativeHeight="251869184" behindDoc="0" locked="0" layoutInCell="1" allowOverlap="1" wp14:anchorId="42A70528" wp14:editId="1C7D9704">
                <wp:simplePos x="0" y="0"/>
                <wp:positionH relativeFrom="column">
                  <wp:posOffset>1101090</wp:posOffset>
                </wp:positionH>
                <wp:positionV relativeFrom="paragraph">
                  <wp:posOffset>81915</wp:posOffset>
                </wp:positionV>
                <wp:extent cx="562610" cy="635"/>
                <wp:effectExtent l="76200" t="95250" r="85090" b="94615"/>
                <wp:wrapNone/>
                <wp:docPr id="633342035" name="Inkt 179"/>
                <wp:cNvGraphicFramePr/>
                <a:graphic xmlns:a="http://schemas.openxmlformats.org/drawingml/2006/main">
                  <a:graphicData uri="http://schemas.microsoft.com/office/word/2010/wordprocessingInk">
                    <w14:contentPart bwMode="auto" r:id="rId96">
                      <w14:nvContentPartPr>
                        <w14:cNvContentPartPr/>
                      </w14:nvContentPartPr>
                      <w14:xfrm>
                        <a:off x="0" y="0"/>
                        <a:ext cx="562610" cy="635"/>
                      </w14:xfrm>
                    </w14:contentPart>
                  </a:graphicData>
                </a:graphic>
                <wp14:sizeRelH relativeFrom="margin">
                  <wp14:pctWidth>0</wp14:pctWidth>
                </wp14:sizeRelH>
                <wp14:sizeRelV relativeFrom="margin">
                  <wp14:pctHeight>0</wp14:pctHeight>
                </wp14:sizeRelV>
              </wp:anchor>
            </w:drawing>
          </mc:Choice>
          <mc:Fallback>
            <w:pict>
              <v:shape w14:anchorId="1BCA19EE" id="Inkt 179" o:spid="_x0000_s1026" type="#_x0000_t75" style="position:absolute;margin-left:83.85pt;margin-top:1.45pt;width:49.95pt;height:10pt;z-index:2518691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E4UiRZ5AQAACgMAAA4AAABkcnMvZTJvRG9jLnhtbJxSyU7DMBC9I/EP&#10;lu80S2koUdMeqJB6YDnABxjHbixiTzR2m/TvmXShLQgh9RJp5sXPb/Fk1tmarRV6A67gySDmTDkJ&#10;pXHLgr+/Pd6MOfNBuFLU4FTBN8rz2fT6atI2uUqhgrpUyIjE+bxtCl6F0ORR5GWlrPADaJQjUANa&#10;EWjEZVSiaInd1lEax1nUApYNglTe03a+A/l0y6+1kuFFa68Cqws+HN3fDTkLBc+Go5iUYr/LkpSz&#10;D9ql42zEo+lE5EsUTWXkXpa4QJUVxpGIb6q5CIKt0PyiskYieNBhIMFGoLWRauuJ3CXxD3cL99k7&#10;S27lCnMJLigXXgWGQ35b4JIrbE0RtE9QUkNiFYDvGSmg/wvZiZ6DXFnSs2sFVS0CPQlfmcZT0Lkp&#10;C46LMjnqd+uHo4NXPPp6PgeokWhv+a8jnUbbh01KWFdwanbTf7ddqi4wSctRlmYJIZIgqr8HD7S7&#10;44fpJFf65azB07k/fvKEp18AAAD//wMAUEsDBBQABgAIAAAAIQCFUFTgxQEAAGUEAAAQAAAAZHJz&#10;L2luay9pbmsxLnhtbLSTXW/bIBSG7yvtPyB2kZvGxjhfs+r0apEmrVLVD2m7dG0aoxqIAMfJv98x&#10;JsRV011tkmXBgfNyzsPLze1BNGjPtOFK5jiJCEZMlqricpvj56fNdIWRsYWsikZJluMjM/h2/eXq&#10;hss30WTwR6AgTT8STY5ra3dZHHddF3VppPQ2poSk8Q/5dvcTr31WxV655BaONKdQqaRlB9uLZbzK&#10;cWkPJOwH7UfV6pKF5T6iy/MOq4uSbZQWhQ2KdSEla5AsBNT9CyN73MGAwzlbpjESHBqe0iiZLWer&#10;798gUBxyPJq3UKKBSgSOL2v+/g+am4+afVkpXS6WGPmSKrbva4od8+zz3u+12jFtOTtjHqD4hSMq&#10;h7njM4DSzKim7e8Go33RtIAsIQRs4c9O4gtAPuoBm3+qB1w+1RsX9x6Nb2/MwUMLljpdreWCgdHF&#10;LnjMGhDuw49Wu+dACZ1PSTKlqyeyzGbwraI0XYyuwrv4pPmiW1MHvRd99qtbCdSGzjpe2TpAJxEN&#10;zMfEL2XWjG9r+5dU37TLDb658AqdlZDv4oG95vire4jIZQ4B1wZBBNFZSpPrSTJfpBMyIe/sGA4B&#10;zus/AAAA//8DAFBLAwQUAAYACAAAACEAGC1jM90AAAAIAQAADwAAAGRycy9kb3ducmV2LnhtbEyP&#10;zU7DMBCE70i8g7VIXBB1iITThjgV4ucKolTq1Y2XODReR7HTBp6e5QS3nZ3R7LfVeva9OOIYu0Aa&#10;bhYZCKQm2I5aDdv35+sliJgMWdMHQg1fGGFdn59VprThRG943KRWcAnF0mhwKQ2llLFx6E1chAGJ&#10;vY8wepNYjq20ozlxue9lnmVKetMRX3BmwAeHzWEzeQ2Hb6fC5+Ospilth9en3cutW15pfXkx39+B&#10;SDinvzD84jM61My0DxPZKHrWqig4qiFfgWA/V4UCseeBF7Ku5P8H6h8AAAD//wMAUEsDBBQABgAI&#10;AAAAIQB5GLydvwAAACEBAAAZAAAAZHJzL19yZWxzL2Uyb0RvYy54bWwucmVsc4TPsWrEMAwG4L3Q&#10;dzDaGyUdylHiZDkOspYUbjWOkpjEsrGc0nv7euzBwQ0ahND3S23/63f1Q0lcYA1NVYMitmFyvGj4&#10;Hi9vJ1CSDU9mD0wabiTQd68v7RftJpclWV0UVRQWDWvO8RNR7EreSBUicZnMIXmTS5sWjMZuZiF8&#10;r+sPTP8N6O5MNUwa0jA1oMZbLMnP7TDPztI52MMT5wcRaA/JwV/9XlCTFsoaHG9YqqnKoYBdi3eP&#10;dX8AAAD//wMAUEsBAi0AFAAGAAgAAAAhAJszJzcMAQAALQIAABMAAAAAAAAAAAAAAAAAAAAAAFtD&#10;b250ZW50X1R5cGVzXS54bWxQSwECLQAUAAYACAAAACEAOP0h/9YAAACUAQAACwAAAAAAAAAAAAAA&#10;AAA9AQAAX3JlbHMvLnJlbHNQSwECLQAUAAYACAAAACEAThSJFnkBAAAKAwAADgAAAAAAAAAAAAAA&#10;AAA8AgAAZHJzL2Uyb0RvYy54bWxQSwECLQAUAAYACAAAACEAhVBU4MUBAABlBAAAEAAAAAAAAAAA&#10;AAAAAADhAwAAZHJzL2luay9pbmsxLnhtbFBLAQItABQABgAIAAAAIQAYLWMz3QAAAAgBAAAPAAAA&#10;AAAAAAAAAAAAANQFAABkcnMvZG93bnJldi54bWxQSwECLQAUAAYACAAAACEAeRi8nb8AAAAhAQAA&#10;GQAAAAAAAAAAAAAAAADeBgAAZHJzL19yZWxzL2Uyb0RvYy54bWwucmVsc1BLBQYAAAAABgAGAHgB&#10;AADUBwAAAAA=&#10;">
                <v:imagedata r:id="rId97" o:title=""/>
              </v:shape>
            </w:pict>
          </mc:Fallback>
        </mc:AlternateContent>
      </w:r>
      <w:r>
        <w:rPr>
          <w:rFonts w:ascii="Times New Roman" w:eastAsia="Times New Roman" w:hAnsi="Times New Roman" w:cs="Times New Roman"/>
          <w:sz w:val="17"/>
        </w:rPr>
        <w:t>Naam:</w:t>
      </w:r>
      <w:r>
        <w:rPr>
          <w:rFonts w:ascii="Times New Roman" w:eastAsia="Times New Roman" w:hAnsi="Times New Roman" w:cs="Times New Roman"/>
          <w:sz w:val="17"/>
        </w:rPr>
        <w:tab/>
        <w:t>limmen, ineke</w:t>
      </w:r>
    </w:p>
    <w:p w14:paraId="0C6F9BDC" w14:textId="77777777" w:rsidR="00E8565D" w:rsidRDefault="00E8565D" w:rsidP="00E8565D">
      <w:pPr>
        <w:tabs>
          <w:tab w:val="center" w:pos="2082"/>
          <w:tab w:val="center" w:pos="6890"/>
        </w:tabs>
        <w:spacing w:after="0"/>
      </w:pPr>
      <w:r>
        <w:rPr>
          <w:noProof/>
        </w:rPr>
        <mc:AlternateContent>
          <mc:Choice Requires="wpg">
            <w:drawing>
              <wp:anchor distT="0" distB="0" distL="114300" distR="114300" simplePos="0" relativeHeight="251865088" behindDoc="0" locked="0" layoutInCell="1" allowOverlap="1" wp14:anchorId="191732DF" wp14:editId="2A075441">
                <wp:simplePos x="0" y="0"/>
                <wp:positionH relativeFrom="page">
                  <wp:posOffset>990600</wp:posOffset>
                </wp:positionH>
                <wp:positionV relativeFrom="page">
                  <wp:posOffset>5903976</wp:posOffset>
                </wp:positionV>
                <wp:extent cx="6211824" cy="3048"/>
                <wp:effectExtent l="0" t="0" r="0" b="0"/>
                <wp:wrapTopAndBottom/>
                <wp:docPr id="9862" name="Group 9862"/>
                <wp:cNvGraphicFramePr/>
                <a:graphic xmlns:a="http://schemas.openxmlformats.org/drawingml/2006/main">
                  <a:graphicData uri="http://schemas.microsoft.com/office/word/2010/wordprocessingGroup">
                    <wpg:wgp>
                      <wpg:cNvGrpSpPr/>
                      <wpg:grpSpPr>
                        <a:xfrm>
                          <a:off x="0" y="0"/>
                          <a:ext cx="6211824" cy="3048"/>
                          <a:chOff x="0" y="0"/>
                          <a:chExt cx="6211824" cy="3048"/>
                        </a:xfrm>
                      </wpg:grpSpPr>
                      <wps:wsp>
                        <wps:cNvPr id="1347" name="Shape 1347"/>
                        <wps:cNvSpPr/>
                        <wps:spPr>
                          <a:xfrm>
                            <a:off x="0" y="0"/>
                            <a:ext cx="2788920" cy="0"/>
                          </a:xfrm>
                          <a:custGeom>
                            <a:avLst/>
                            <a:gdLst/>
                            <a:ahLst/>
                            <a:cxnLst/>
                            <a:rect l="0" t="0" r="0" b="0"/>
                            <a:pathLst>
                              <a:path w="2788920">
                                <a:moveTo>
                                  <a:pt x="0" y="0"/>
                                </a:moveTo>
                                <a:lnTo>
                                  <a:pt x="2788920" y="0"/>
                                </a:lnTo>
                              </a:path>
                            </a:pathLst>
                          </a:custGeom>
                          <a:ln w="3048" cap="flat">
                            <a:miter lim="127000"/>
                          </a:ln>
                        </wps:spPr>
                        <wps:style>
                          <a:lnRef idx="1">
                            <a:srgbClr val="808080"/>
                          </a:lnRef>
                          <a:fillRef idx="0">
                            <a:srgbClr val="000000">
                              <a:alpha val="0"/>
                            </a:srgbClr>
                          </a:fillRef>
                          <a:effectRef idx="0">
                            <a:scrgbClr r="0" g="0" b="0"/>
                          </a:effectRef>
                          <a:fontRef idx="none"/>
                        </wps:style>
                        <wps:bodyPr/>
                      </wps:wsp>
                      <wps:wsp>
                        <wps:cNvPr id="1348" name="Shape 1348"/>
                        <wps:cNvSpPr/>
                        <wps:spPr>
                          <a:xfrm>
                            <a:off x="3093720" y="0"/>
                            <a:ext cx="3118104" cy="0"/>
                          </a:xfrm>
                          <a:custGeom>
                            <a:avLst/>
                            <a:gdLst/>
                            <a:ahLst/>
                            <a:cxnLst/>
                            <a:rect l="0" t="0" r="0" b="0"/>
                            <a:pathLst>
                              <a:path w="3118104">
                                <a:moveTo>
                                  <a:pt x="0" y="0"/>
                                </a:moveTo>
                                <a:lnTo>
                                  <a:pt x="3118104" y="0"/>
                                </a:lnTo>
                              </a:path>
                            </a:pathLst>
                          </a:custGeom>
                          <a:ln w="3048" cap="flat">
                            <a:miter lim="127000"/>
                          </a:ln>
                        </wps:spPr>
                        <wps:style>
                          <a:lnRef idx="1">
                            <a:srgbClr val="808080"/>
                          </a:lnRef>
                          <a:fillRef idx="0">
                            <a:srgbClr val="000000">
                              <a:alpha val="0"/>
                            </a:srgbClr>
                          </a:fillRef>
                          <a:effectRef idx="0">
                            <a:scrgbClr r="0" g="0" b="0"/>
                          </a:effectRef>
                          <a:fontRef idx="none"/>
                        </wps:style>
                        <wps:bodyPr/>
                      </wps:wsp>
                    </wpg:wgp>
                  </a:graphicData>
                </a:graphic>
              </wp:anchor>
            </w:drawing>
          </mc:Choice>
          <mc:Fallback>
            <w:pict>
              <v:group w14:anchorId="453B1E3B" id="Group 9862" o:spid="_x0000_s1026" style="position:absolute;margin-left:78pt;margin-top:464.9pt;width:489.1pt;height:.25pt;z-index:251865088;mso-position-horizontal-relative:page;mso-position-vertical-relative:page" coordsize="62118,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r/ohsQIAAMYIAAAOAAAAZHJzL2Uyb0RvYy54bWzsVk1v2zAMvQ/YfxB8X+04RZMaSXpYt16G&#10;bVi7H6DK8gcgS4Kkxsm/H0lbrpcC3dZhPQ0FXNoSyccnPiqbq0On2F463xq9TRZnWcKkFqZsdb1N&#10;vt99fLdOmA9cl1wZLbfJUfrkavf2zaa3hcxNY1QpHYMg2he93SZNCLZIUy8a2XF/ZqzUsFgZ1/EA&#10;r65OS8d7iN6pNM+yi7Q3rrTOCOk9fL0eFpMdxa8qKcKXqvIyMLVNAFugp6PnPT7T3YYXteO2acUI&#10;g78ARcdbDUmnUNc8cPbg2iehulY4400VzoTpUlNVrZBUA1SzyE6quXHmwVItddHXdqIJqD3h6cVh&#10;xef9jbO39qsDJnpbAxf0hrUcKtfhf0DJDkTZcaJMHgIT8PEiXyzW+XnCBKwts/P1wKhogPYnTqL5&#10;8JxbGlOmPwHpLbSGf6ze/131tw23kkj1BVT/1bG2hM5dnq8SpnkHPUo7GH0hUmjfRJEvPLD1u/zk&#10;q/X6MofOQ36o3aYqeSEefLiRhkjm+08+DN1YRos30RIHHU0HPf1sN1se0A8Rosn6bRJR4LfO7OWd&#10;odVwckIA7XFV6fmuGIHNyhh2gBOm2W1Gg1KDPS9OaURB7cEEB5lXigfSS9cG0L9qOziCfJVlkSKl&#10;ISCe/EA2WeGoJOJW+pus4NSg/RYUxLv6/r1ybM9B5esM/7ANAQRtRZ+qVWryyp56QWZMjlu5sg0f&#10;YsUwYwIKOUbCnZIGzGlYMaIZpgxoFU4/zhqANDkRLKPD5K9hQhLuWbVo3pvySPokQkAKqNTX0QRM&#10;7xNNkMAxPWjn15pYZpfLFbZ/bBuofxwBSxgci2ycHJHoOHLmzfNPlRFR4GE89r79A2XECFOJ1Hao&#10;HTD+K4NkOgruNZRBdwdclkT/eLHjbTx/B3v+82P3AwAA//8DAFBLAwQUAAYACAAAACEAiR4qn+IA&#10;AAAMAQAADwAAAGRycy9kb3ducmV2LnhtbEyPzU7DMBCE70i8g7VI3KjzQysa4lRVBZwqJFokxG0b&#10;b5OosR3FbpK+PdsTPc7saHa+fDWZVgzU+8ZZBfEsAkG2dLqxlYLv/fvTCwgf0GpsnSUFF/KwKu7v&#10;csy0G+0XDbtQCS6xPkMFdQhdJqUvazLoZ64jy7ej6w0Gln0ldY8jl5tWJlG0kAYbyx9q7GhTU3na&#10;nY2CjxHHdRq/DdvTcXP53c8/f7YxKfX4MK1fQQSawn8YrvN5OhS86eDOVnvRsp4vmCUoWCZLZrgm&#10;4vQ5AXFgK41SkEUubyGKPwAAAP//AwBQSwECLQAUAAYACAAAACEAtoM4kv4AAADhAQAAEwAAAAAA&#10;AAAAAAAAAAAAAAAAW0NvbnRlbnRfVHlwZXNdLnhtbFBLAQItABQABgAIAAAAIQA4/SH/1gAAAJQB&#10;AAALAAAAAAAAAAAAAAAAAC8BAABfcmVscy8ucmVsc1BLAQItABQABgAIAAAAIQCFr/ohsQIAAMYI&#10;AAAOAAAAAAAAAAAAAAAAAC4CAABkcnMvZTJvRG9jLnhtbFBLAQItABQABgAIAAAAIQCJHiqf4gAA&#10;AAwBAAAPAAAAAAAAAAAAAAAAAAsFAABkcnMvZG93bnJldi54bWxQSwUGAAAAAAQABADzAAAAGgYA&#10;AAAA&#10;">
                <v:shape id="Shape 1347" o:spid="_x0000_s1027" style="position:absolute;width:27889;height:0;visibility:visible;mso-wrap-style:square;v-text-anchor:top" coordsize="278892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OzEgxAAAAN0AAAAPAAAAZHJzL2Rvd25yZXYueG1sRI/dagIx&#10;EIXvC75DGKF3NbutaNkaRQXBXll/HmDYTHeXJpMlSd349qYg9G6Gc+acbxarZI24kg+dYwXlpABB&#10;XDvdcaPgct69vIMIEVmjcUwKbhRgtRw9LbDSbuAjXU+xETmEQ4UK2hj7SspQt2QxTFxPnLVv5y3G&#10;vPpGao9DDrdGvhbFTFrsODe02NO2pfrn9GsV+MEcZp8mfcn9ppwWpuR0zHjqeZzWHyAipfhvflzv&#10;dcZ/m87h75s8glzeAQAA//8DAFBLAQItABQABgAIAAAAIQDb4fbL7gAAAIUBAAATAAAAAAAAAAAA&#10;AAAAAAAAAABbQ29udGVudF9UeXBlc10ueG1sUEsBAi0AFAAGAAgAAAAhAFr0LFu/AAAAFQEAAAsA&#10;AAAAAAAAAAAAAAAAHwEAAF9yZWxzLy5yZWxzUEsBAi0AFAAGAAgAAAAhAAs7MSDEAAAA3QAAAA8A&#10;AAAAAAAAAAAAAAAABwIAAGRycy9kb3ducmV2LnhtbFBLBQYAAAAAAwADALcAAAD4AgAAAAA=&#10;" path="m,l2788920,e" filled="f" strokecolor="gray" strokeweight=".24pt">
                  <v:stroke miterlimit="83231f" joinstyle="miter"/>
                  <v:path arrowok="t" textboxrect="0,0,2788920,0"/>
                </v:shape>
                <v:shape id="Shape 1348" o:spid="_x0000_s1028" style="position:absolute;left:30937;width:31181;height:0;visibility:visible;mso-wrap-style:square;v-text-anchor:top" coordsize="311810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Jcs0xgAAAN0AAAAPAAAAZHJzL2Rvd25yZXYueG1sRI/NbsJA&#10;DITvlXiHlZF6KxvSqkUpC0L8SBW3kh7am5V1k0DWG2WXJH37+oDEzdaMZz4v16NrVE9dqD0bmM8S&#10;UMSFtzWXBr7yw9MCVIjIFhvPZOCPAqxXk4clZtYP/En9KZZKQjhkaKCKsc20DkVFDsPMt8Si/frO&#10;YZS1K7XtcJBw1+g0SV61w5qlocKWthUVl9PVGaD+51ieD6l+2+V5+n3UoR/2C2Mep+PmHVSkMd7N&#10;t+sPK/jPL4Ir38gIevUPAAD//wMAUEsBAi0AFAAGAAgAAAAhANvh9svuAAAAhQEAABMAAAAAAAAA&#10;AAAAAAAAAAAAAFtDb250ZW50X1R5cGVzXS54bWxQSwECLQAUAAYACAAAACEAWvQsW78AAAAVAQAA&#10;CwAAAAAAAAAAAAAAAAAfAQAAX3JlbHMvLnJlbHNQSwECLQAUAAYACAAAACEAKyXLNMYAAADdAAAA&#10;DwAAAAAAAAAAAAAAAAAHAgAAZHJzL2Rvd25yZXYueG1sUEsFBgAAAAADAAMAtwAAAPoCAAAAAA==&#10;" path="m,l3118104,e" filled="f" strokecolor="gray" strokeweight=".24pt">
                  <v:stroke miterlimit="83231f" joinstyle="miter"/>
                  <v:path arrowok="t" textboxrect="0,0,3118104,0"/>
                </v:shape>
                <w10:wrap type="topAndBottom" anchorx="page" anchory="page"/>
              </v:group>
            </w:pict>
          </mc:Fallback>
        </mc:AlternateContent>
      </w:r>
      <w:r>
        <w:rPr>
          <w:noProof/>
        </w:rPr>
        <mc:AlternateContent>
          <mc:Choice Requires="wpg">
            <w:drawing>
              <wp:anchor distT="0" distB="0" distL="114300" distR="114300" simplePos="0" relativeHeight="251866112" behindDoc="0" locked="0" layoutInCell="1" allowOverlap="1" wp14:anchorId="763800C6" wp14:editId="5D82B0DA">
                <wp:simplePos x="0" y="0"/>
                <wp:positionH relativeFrom="page">
                  <wp:posOffset>356616</wp:posOffset>
                </wp:positionH>
                <wp:positionV relativeFrom="page">
                  <wp:posOffset>10009632</wp:posOffset>
                </wp:positionV>
                <wp:extent cx="6845808" cy="321320"/>
                <wp:effectExtent l="0" t="0" r="0" b="0"/>
                <wp:wrapTopAndBottom/>
                <wp:docPr id="9863" name="Group 9863"/>
                <wp:cNvGraphicFramePr/>
                <a:graphic xmlns:a="http://schemas.openxmlformats.org/drawingml/2006/main">
                  <a:graphicData uri="http://schemas.microsoft.com/office/word/2010/wordprocessingGroup">
                    <wpg:wgp>
                      <wpg:cNvGrpSpPr/>
                      <wpg:grpSpPr>
                        <a:xfrm>
                          <a:off x="0" y="0"/>
                          <a:ext cx="6845808" cy="321320"/>
                          <a:chOff x="0" y="0"/>
                          <a:chExt cx="6845808" cy="321320"/>
                        </a:xfrm>
                      </wpg:grpSpPr>
                      <wps:wsp>
                        <wps:cNvPr id="1349" name="Rectangle 1349"/>
                        <wps:cNvSpPr/>
                        <wps:spPr>
                          <a:xfrm>
                            <a:off x="3148584" y="222150"/>
                            <a:ext cx="727229" cy="131896"/>
                          </a:xfrm>
                          <a:prstGeom prst="rect">
                            <a:avLst/>
                          </a:prstGeom>
                          <a:ln>
                            <a:noFill/>
                          </a:ln>
                        </wps:spPr>
                        <wps:txbx>
                          <w:txbxContent>
                            <w:p w14:paraId="4944C738" w14:textId="77777777" w:rsidR="00E8565D" w:rsidRDefault="00E8565D" w:rsidP="00E8565D">
                              <w:r>
                                <w:rPr>
                                  <w:rFonts w:ascii="Times New Roman" w:eastAsia="Times New Roman" w:hAnsi="Times New Roman" w:cs="Times New Roman"/>
                                  <w:w w:val="109"/>
                                  <w:sz w:val="16"/>
                                </w:rPr>
                                <w:t>Pagina</w:t>
                              </w:r>
                              <w:r>
                                <w:rPr>
                                  <w:rFonts w:ascii="Times New Roman" w:eastAsia="Times New Roman" w:hAnsi="Times New Roman" w:cs="Times New Roman"/>
                                  <w:spacing w:val="11"/>
                                  <w:w w:val="109"/>
                                  <w:sz w:val="16"/>
                                </w:rPr>
                                <w:t xml:space="preserve"> </w:t>
                              </w:r>
                              <w:r>
                                <w:rPr>
                                  <w:rFonts w:ascii="Times New Roman" w:eastAsia="Times New Roman" w:hAnsi="Times New Roman" w:cs="Times New Roman"/>
                                  <w:w w:val="109"/>
                                  <w:sz w:val="16"/>
                                </w:rPr>
                                <w:t>2</w:t>
                              </w:r>
                              <w:r>
                                <w:rPr>
                                  <w:rFonts w:ascii="Times New Roman" w:eastAsia="Times New Roman" w:hAnsi="Times New Roman" w:cs="Times New Roman"/>
                                  <w:spacing w:val="11"/>
                                  <w:w w:val="109"/>
                                  <w:sz w:val="16"/>
                                </w:rPr>
                                <w:t xml:space="preserve"> </w:t>
                              </w:r>
                              <w:r>
                                <w:rPr>
                                  <w:rFonts w:ascii="Times New Roman" w:eastAsia="Times New Roman" w:hAnsi="Times New Roman" w:cs="Times New Roman"/>
                                  <w:w w:val="109"/>
                                  <w:sz w:val="16"/>
                                </w:rPr>
                                <w:t>/</w:t>
                              </w:r>
                              <w:r>
                                <w:rPr>
                                  <w:rFonts w:ascii="Times New Roman" w:eastAsia="Times New Roman" w:hAnsi="Times New Roman" w:cs="Times New Roman"/>
                                  <w:spacing w:val="11"/>
                                  <w:w w:val="109"/>
                                  <w:sz w:val="16"/>
                                </w:rPr>
                                <w:t xml:space="preserve"> </w:t>
                              </w:r>
                              <w:r>
                                <w:rPr>
                                  <w:rFonts w:ascii="Times New Roman" w:eastAsia="Times New Roman" w:hAnsi="Times New Roman" w:cs="Times New Roman"/>
                                  <w:w w:val="109"/>
                                  <w:sz w:val="16"/>
                                </w:rPr>
                                <w:t>2</w:t>
                              </w:r>
                            </w:p>
                          </w:txbxContent>
                        </wps:txbx>
                        <wps:bodyPr horzOverflow="overflow" vert="horz" lIns="0" tIns="0" rIns="0" bIns="0" rtlCol="0">
                          <a:noAutofit/>
                        </wps:bodyPr>
                      </wps:wsp>
                      <wps:wsp>
                        <wps:cNvPr id="1350" name="Shape 1350"/>
                        <wps:cNvSpPr/>
                        <wps:spPr>
                          <a:xfrm>
                            <a:off x="0" y="0"/>
                            <a:ext cx="6845808" cy="0"/>
                          </a:xfrm>
                          <a:custGeom>
                            <a:avLst/>
                            <a:gdLst/>
                            <a:ahLst/>
                            <a:cxnLst/>
                            <a:rect l="0" t="0" r="0" b="0"/>
                            <a:pathLst>
                              <a:path w="6845808">
                                <a:moveTo>
                                  <a:pt x="0" y="0"/>
                                </a:moveTo>
                                <a:lnTo>
                                  <a:pt x="6845808" y="0"/>
                                </a:lnTo>
                              </a:path>
                            </a:pathLst>
                          </a:custGeom>
                          <a:ln w="9144" cap="flat">
                            <a:miter lim="127000"/>
                          </a:ln>
                        </wps:spPr>
                        <wps:style>
                          <a:lnRef idx="1">
                            <a:srgbClr val="808080"/>
                          </a:lnRef>
                          <a:fillRef idx="0">
                            <a:srgbClr val="000000">
                              <a:alpha val="0"/>
                            </a:srgbClr>
                          </a:fillRef>
                          <a:effectRef idx="0">
                            <a:scrgbClr r="0" g="0" b="0"/>
                          </a:effectRef>
                          <a:fontRef idx="none"/>
                        </wps:style>
                        <wps:bodyPr/>
                      </wps:wsp>
                      <pic:pic xmlns:pic="http://schemas.openxmlformats.org/drawingml/2006/picture">
                        <pic:nvPicPr>
                          <pic:cNvPr id="1352" name="Picture 1352"/>
                          <pic:cNvPicPr/>
                        </pic:nvPicPr>
                        <pic:blipFill>
                          <a:blip r:embed="rId98"/>
                          <a:stretch>
                            <a:fillRect/>
                          </a:stretch>
                        </pic:blipFill>
                        <pic:spPr>
                          <a:xfrm>
                            <a:off x="9144" y="24385"/>
                            <a:ext cx="1066800" cy="274320"/>
                          </a:xfrm>
                          <a:prstGeom prst="rect">
                            <a:avLst/>
                          </a:prstGeom>
                        </pic:spPr>
                      </pic:pic>
                      <wps:wsp>
                        <wps:cNvPr id="1487" name="Rectangle 1487"/>
                        <wps:cNvSpPr/>
                        <wps:spPr>
                          <a:xfrm>
                            <a:off x="1135380" y="24027"/>
                            <a:ext cx="1959229" cy="131896"/>
                          </a:xfrm>
                          <a:prstGeom prst="rect">
                            <a:avLst/>
                          </a:prstGeom>
                          <a:ln>
                            <a:noFill/>
                          </a:ln>
                        </wps:spPr>
                        <wps:txbx>
                          <w:txbxContent>
                            <w:p w14:paraId="5E1616D3" w14:textId="77777777" w:rsidR="00E8565D" w:rsidRDefault="00E8565D" w:rsidP="00E8565D">
                              <w:r>
                                <w:rPr>
                                  <w:rFonts w:ascii="Times New Roman" w:eastAsia="Times New Roman" w:hAnsi="Times New Roman" w:cs="Times New Roman"/>
                                  <w:color w:val="A9A9A9"/>
                                  <w:w w:val="105"/>
                                  <w:sz w:val="16"/>
                                </w:rPr>
                                <w:t>Spirometry</w:t>
                              </w:r>
                              <w:r>
                                <w:rPr>
                                  <w:rFonts w:ascii="Times New Roman" w:eastAsia="Times New Roman" w:hAnsi="Times New Roman" w:cs="Times New Roman"/>
                                  <w:color w:val="A9A9A9"/>
                                  <w:spacing w:val="10"/>
                                  <w:w w:val="105"/>
                                  <w:sz w:val="16"/>
                                </w:rPr>
                                <w:t xml:space="preserve"> </w:t>
                              </w:r>
                              <w:r>
                                <w:rPr>
                                  <w:rFonts w:ascii="Times New Roman" w:eastAsia="Times New Roman" w:hAnsi="Times New Roman" w:cs="Times New Roman"/>
                                  <w:color w:val="A9A9A9"/>
                                  <w:w w:val="105"/>
                                  <w:sz w:val="16"/>
                                </w:rPr>
                                <w:t>PC</w:t>
                              </w:r>
                              <w:r>
                                <w:rPr>
                                  <w:rFonts w:ascii="Times New Roman" w:eastAsia="Times New Roman" w:hAnsi="Times New Roman" w:cs="Times New Roman"/>
                                  <w:color w:val="A9A9A9"/>
                                  <w:spacing w:val="10"/>
                                  <w:w w:val="105"/>
                                  <w:sz w:val="16"/>
                                </w:rPr>
                                <w:t xml:space="preserve"> </w:t>
                              </w:r>
                              <w:r>
                                <w:rPr>
                                  <w:rFonts w:ascii="Times New Roman" w:eastAsia="Times New Roman" w:hAnsi="Times New Roman" w:cs="Times New Roman"/>
                                  <w:color w:val="A9A9A9"/>
                                  <w:w w:val="105"/>
                                  <w:sz w:val="16"/>
                                </w:rPr>
                                <w:t>Software</w:t>
                              </w:r>
                              <w:r>
                                <w:rPr>
                                  <w:rFonts w:ascii="Times New Roman" w:eastAsia="Times New Roman" w:hAnsi="Times New Roman" w:cs="Times New Roman"/>
                                  <w:color w:val="A9A9A9"/>
                                  <w:spacing w:val="9"/>
                                  <w:w w:val="105"/>
                                  <w:sz w:val="16"/>
                                </w:rPr>
                                <w:t xml:space="preserve"> </w:t>
                              </w:r>
                              <w:r>
                                <w:rPr>
                                  <w:rFonts w:ascii="Times New Roman" w:eastAsia="Times New Roman" w:hAnsi="Times New Roman" w:cs="Times New Roman"/>
                                  <w:color w:val="A9A9A9"/>
                                  <w:w w:val="105"/>
                                  <w:sz w:val="16"/>
                                </w:rPr>
                                <w:t>V2.6.1.2</w:t>
                              </w:r>
                            </w:p>
                          </w:txbxContent>
                        </wps:txbx>
                        <wps:bodyPr horzOverflow="overflow" vert="horz" lIns="0" tIns="0" rIns="0" bIns="0" rtlCol="0">
                          <a:noAutofit/>
                        </wps:bodyPr>
                      </wps:wsp>
                      <wps:wsp>
                        <wps:cNvPr id="1488" name="Rectangle 1488"/>
                        <wps:cNvSpPr/>
                        <wps:spPr>
                          <a:xfrm>
                            <a:off x="5895975" y="24027"/>
                            <a:ext cx="1219303" cy="131896"/>
                          </a:xfrm>
                          <a:prstGeom prst="rect">
                            <a:avLst/>
                          </a:prstGeom>
                          <a:ln>
                            <a:noFill/>
                          </a:ln>
                        </wps:spPr>
                        <wps:txbx>
                          <w:txbxContent>
                            <w:p w14:paraId="2E8C7057" w14:textId="77777777" w:rsidR="00E8565D" w:rsidRDefault="00E8565D" w:rsidP="00E8565D">
                              <w:r>
                                <w:rPr>
                                  <w:rFonts w:ascii="Times New Roman" w:eastAsia="Times New Roman" w:hAnsi="Times New Roman" w:cs="Times New Roman"/>
                                  <w:color w:val="A9A9A9"/>
                                  <w:w w:val="112"/>
                                  <w:sz w:val="16"/>
                                </w:rPr>
                                <w:t>28/01/2025</w:t>
                              </w:r>
                              <w:r>
                                <w:rPr>
                                  <w:rFonts w:ascii="Times New Roman" w:eastAsia="Times New Roman" w:hAnsi="Times New Roman" w:cs="Times New Roman"/>
                                  <w:color w:val="A9A9A9"/>
                                  <w:spacing w:val="11"/>
                                  <w:w w:val="112"/>
                                  <w:sz w:val="16"/>
                                </w:rPr>
                                <w:t xml:space="preserve"> </w:t>
                              </w:r>
                              <w:r>
                                <w:rPr>
                                  <w:rFonts w:ascii="Times New Roman" w:eastAsia="Times New Roman" w:hAnsi="Times New Roman" w:cs="Times New Roman"/>
                                  <w:color w:val="A9A9A9"/>
                                  <w:w w:val="112"/>
                                  <w:sz w:val="16"/>
                                </w:rPr>
                                <w:t>8:35:05</w:t>
                              </w:r>
                            </w:p>
                          </w:txbxContent>
                        </wps:txbx>
                        <wps:bodyPr horzOverflow="overflow" vert="horz" lIns="0" tIns="0" rIns="0" bIns="0" rtlCol="0">
                          <a:noAutofit/>
                        </wps:bodyPr>
                      </wps:wsp>
                    </wpg:wgp>
                  </a:graphicData>
                </a:graphic>
              </wp:anchor>
            </w:drawing>
          </mc:Choice>
          <mc:Fallback>
            <w:pict>
              <v:group w14:anchorId="763800C6" id="Group 9863" o:spid="_x0000_s1341" style="position:absolute;margin-left:28.1pt;margin-top:788.15pt;width:539.05pt;height:25.3pt;z-index:251866112;mso-position-horizontal-relative:page;mso-position-vertical-relative:page" coordsize="68458,321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QLJEQFQQAAFoNAAAOAAAAZHJzL2Uyb0RvYy54bWzcV9tu2zgQfV+g/yDo&#10;vbEk32QhTlE026DAYhv08gE0TVnCUqRA0pfs1+8ZSpRdO22yXaABFkHkES/DmTNnZqjrN4dGRjth&#10;bK3VMk6vkjgSiut1rTbL+OuX96/zOLKOqTWTWoll/CBs/Obm1W/X+7YQma60XAsTQYmyxb5dxpVz&#10;bTEaWV6Jhtkr3QqFyVKbhjm8ms1obdge2hs5ypJkNtprs26N5sJajN52k/GN11+WgruPZWmFi+Qy&#10;hm3OP41/rug5urlmxcawtqp5bwb7CSsaViscOqi6ZY5FW1NfqGpqbrTVpbviuhnpsqy58D7AmzQ5&#10;8+bO6G3rfdkU+007wARoz3D6abX8z92daT+39wZI7NsNsPBv5MuhNA39wsro4CF7GCATBxdxDM7y&#10;yTRPEGSOuXGWjrMeU14B+IttvPr9xxtH4djRN8bsW9DDHhGw/w2BzxVrhQfWFkDg3kT1GuwdTxZx&#10;pFgDnn4Cc5jaSBH5UQ+OXztAZQsL1B7BaZxO8mk+iSMgkmVZOu0RCZDNs3mW4SBCLB2n+WJGLBwc&#10;Z0VrrLsTuolIWMYGpnhusd0f1nVLwxI6Xip6Kv2+lrKbpRHgFywkyR1Wh87JeUrH0dhKrx/geqXN&#10;3x+RwqXU+2WseymmrMbpNBtH8oMC5JRAQTBBWAXBOPlO+zTr7Hm7dbqsvcHH03rDEMvOhl8QVODf&#10;B9WHHQHtIkJGIfhPBxT7nyC+j/BJBPm2iyABEaKG2rDu4oexKkj8oIJIcf5hmWqZo32klMQI0Qrp&#10;R2MNQvdF+1l3lngw7Tgr1emqoGFwEWu7FRDoGE/N4WgMnjonFVmxSCegO2eo36VkHVmb2qGwy7oB&#10;ybN5kgSIHuGmdQ9SkN1SfRIlWIq6knrGW7NZvZMm2jHwCmUGf32u+KW0pwTrh13J5S6cTIfTUibb&#10;inW6gpr+AO9jr4lWCt85ztXy3pqufaAIgxihiQCXYZM3Sys37Fdofd5uolzv7TElKGfpzedEW/MC&#10;/32ph3RR6J5uidjltkbEvZLmWToaZv7atq/RlRDrelXL2j34DgvoyCi1u6851Tt6Oa2Z0yykFxbQ&#10;uZRgGbkbVtI+cpLev1GzknVLVYsAI7k3GPietbdHfO5a563m20Yo190FjAD7cBGxVd3aODKFaFYC&#10;hd18WPuixwC+EY6D04E4vC+ow4S38mgY2fydOt+xnor8ZJxPyWFwoO9uaTKb5aCdL/LZfNK3RbAk&#10;NNVQwZ9V5L1RnRlehFW/qnxO8nmI70lPpFE4/OwSmoITYySv74mTJPO7T+BaTBcv2hM9X48p+X/v&#10;iZMcN7aLiw6N/pugTnOEbT79blCzdDFOxi930RkHb176ouPvsrjA+zbTf2zQF8Lpu28Cx0+im38A&#10;AAD//wMAUEsDBAoAAAAAAAAAIQDMA2pCdRYAAHUWAAAUAAAAZHJzL21lZGlhL2ltYWdlMS5wbmeJ&#10;UE5HDQoaCgAAAA1JSERSAAAArwAAAC0IBgAAANjqO6YAAAABc1JHQgCuzhzpAAAABGdBTUEAALGP&#10;C/xhBQAAAAlwSFlzAAAOwwAADsMBx2+oZAAAFgpJREFUeF7tnQlcVWX6xx8E2UHEBRE0wQXcSMFd&#10;c9/ScstKM1PLqazmnzmNNWVNVrYvLtXUjKW22KZW7iHuuCsqIqIsCiqgguyr4Jnn995z4NzLXc69&#10;gIP++X4+z0fOuXDW532293mvdrn5xdIX3x+gqNOXqUdXfwrr4kc9Q1qRq4sjOdg3sKNa5ObNm9L1&#10;7EI6GnOZ9h27QInJmXRPzwAaOyRYfP7WZ9vJydGeunRoQSMHdKAWzTxwXbV6TaC45IaUfi2Ptu2L&#10;p1Nn0ym/sIRenD2IOrXzqXLu0rJyqbj4BqVdzaWDJ1LE76deyVU+IzzC5k3cqXN7HxrYK5D8fRqR&#10;k5MD35eD1feB5xUdl04r1x6l9Iw8undQED089m5ydmqo6VhlfK34t5Cv91J6Dm3fn0CxCVfo2vUC&#10;8bk5cJ5xwzqZvG5cW3FJmTj2cdal/VHJlJiSKbbV9OnWmrp3aimeh5eni9lr33M4ScI1hgT7Usy5&#10;dPrLlN6UcCFDfIbrF3/408YT0qIvdlARn8ixoT31D2tDT03tTd06tiQHB3urH7IW8CAjj16gpd9G&#10;El4IaMw3893HU6hlc0+xvWRVJH33exQ/GIlcnBvyAwyhxx/shc9r5ZrAlYw86ZfN0bRizRHKzS8R&#10;+6Akrz4zlAdP5XnLym9KqVdyxEvaFhlPuw8nyZ+YB8ZhRP/2QpHBXX6NNSsyru21T8Npx4EEse3T&#10;1J1ee244jR4YZPHvc/OKpT1HdNf4R0SsuO6S0jKxrZWVHzxEA3oEVDkXD24eVGn0555zFB55TtNg&#10;8G3uwc81WDyLju2ak7urU5Xj4pp/33aahvVrS5+uiCSYUlYFAQxZA92P9dRz+yG0PTu3SJr79nqC&#10;JVQICW5Bbz4/kroE+Voc1baweVec9OayCMrIqhylTz/SB+654nyHTqZIr368lS5cyhLbzuxu4bqe&#10;fbQv+bXwqtHr4vBFjOnlvxwW1h5eCDTzdqNX5gylewcHV4RRbLGk/VEX6Ic/jotQAe7SGhrwYeAK&#10;wbRx3WhY3/bk6eFs8X5OxKZKCz7ZSnFJ18S2h5sTvTDrHnpsUpjZv4XF/nL1QdqwI1ZsZ+cWi3+t&#10;5Z0XR9NDY+6uOFdSSqZ4Zj9tOklbdsdx6JQn9lsDLPDYwR35uCFiO7B1k4rjqy3vD+tPUEArbwpk&#10;ATsPJuosL8cednOm9RU7FeDKP1q+hwqLSiWIvLtG4PiF4+z9eoobHNiMxg/vLG/pQFyEWBdKC6Ak&#10;G3acoY0741i5SiWI+KCaIISBMkJ+5ZBBUVwoGeL/Qezi1fH/16zgby6NoD1HzlutuABhECuikA/+&#10;vZu+/PGgcL3yxyYpv3mTxbpbTr2aK/3joy388o8LpbVVcVu1aES9+FkoRMelSvPf30SQb9cds0lx&#10;Af5u1bqj9O6XO4XguPJH5OzSkIb0bUveXq40cWQXGj+is8h/IBNHdtZZXoAY7i22hLhJBbw8xHpg&#10;xqQeZke3FmCx8O97fJE/bjiBc4r9DR0a0PwnB9Mj47pXif/iEq9Kz77xOyVf1llf0L5NU/r8jQni&#10;Z/VItRVYpjmvrxM/K/E3QAy+7I3xnGTcJc7x0fLd4vpXrDlqNF7kaxfxW+d2PrptHnScyHCSkUkn&#10;zqSygpaK/YYgz5j9UC+a98RAs/dyLOYSW94/KV5OWixZXgzufy4Op3Xhp+U9VRkxoD218vWSt4zT&#10;tLGrMCKtW3qxTjSwg/F5hT1ibPwV+Teq0sa/MYVyYubVyFXeQ1TA98/etMKTqoGugR5d/OnteaM0&#10;vVe9X7icni1NePpbysotkvdwYMxJAfj9yxnU1Nvd4gHNwZZNvPzX+YGqbyC0sx+9OXckBbdtbvT4&#10;S1bulZZ9u1/e0vH4gz3Fvy8/NVg8ULFhI0hYoRSGTB7dld6bP8YOmTSy3nnvbBT7FcsMcGp3V0cx&#10;8Kbed7fJcCYzu0D6ZVM0hxpRlJ6RL+/VB8/gIc7qTVV5rFFeXPMm9lAIzdTvE8CToaqDZM/a5Bc6&#10;8s8l22jXoaoJKpJqJPnPPdaPet/d2uhxUZ05zKHWZ9/tF5UZY0ZgElvVBXxtnu7mQym9hI2Vk2Y+&#10;0ENYQoWMrEIhX/10qMJy2gLiF2SiELXi4sWjNGZKcQFbfeG21KzZEi0kMeW6vMc20q/lSohzDYGr&#10;+suUXuJnnAP3D6VVKy4sZr/Qu+jr9x4Usbq5OLyJlxtCM7tVHz1MQ/u2Ey8aombxyki2ZpWWvzog&#10;4/9tW4ye4nq6OwmZ80hf+vDlsVYrLsLHNVtP6eVGCohd5z1+D32+cIJJxQWODvZ2qFh8sXAi/ZWV&#10;HN7NEHiKjRweWkJPeeGy4UbaBzST94hwQggCZNQEbQVuMyIyXogaVlp2XR3kLeMgJn+FwxcoiwLK&#10;WJBFX2yv1qD6/PsDRt3YU1N6U9vWTe3wwjZsj0X4In+ig60jDeodSK+zhejeyU+zEuCYH7w0hq1L&#10;FyE4jgInzrSaExPUmeVdNoN3pVhoAIM0vF87IQ+zhzBWmrJE0sXrBOVVwj0FJLXPPtpP1IItWUsF&#10;Ng52syb3pOdnDTCqwP9afUDE6/KmUfSUFyCuGc8ZPVySmsvpObQ+IlZYUHmXZpAQreYYF+7S0GU+&#10;NjFMkwUY1KetqD8bcvB4Cu2V65fWgjAGWbIh3ThWm8CuC6AYjjjNMDFD5os4FbGdtWAwzprcgyDq&#10;e0Iidzj6opgwqg7IX5IvZ3MsX/ms4UlGDwoW0rSxm9WKCzbvMl5RgLceP7yT1RNIMJYIk56c2lve&#10;UwnO8/3vUfKWcaooL2Y8hvHo7BDQVN6j40bZTdrF1vdMkr4F0gKy8t2HEuWtSlCwx7m0AHfzBMe5&#10;cHtqYAWWcjyslLq0AuuGkphh9g3r/jgrFawB4sYzbHFPnkmTP9WBmBHZ7t3BvjbH2zASEEyAeHk6&#10;y3sRxuRVW3nZW/CgyxaDQaFJYzcxgwqxlS2svGowyCEzJoVxCGTbzCfeK8qfyrHU4Hzm3msV5QVt&#10;/L3tUHszjMkushVay3GmNdYXSoIEDcqvBkry6YJxmmeXAEKM+4d2krcquZiaLWIkWBx5l1mglJil&#10;wqyQIbCEilLC2p7mjNrQTcIrjUXdtxqzjzg+pB+fLziwubyXE5ob5XQ26Rpdy8y3ajAaUq6bCa7A&#10;z8dTuHStbt0QlLDw/tVMYasJsbOzE6GbrQKDBMsNUZNXWGI2VDWqvPXUcztgUnkR83VqV2kRFMI5&#10;4YrRmBHDEiJugStUA0/76IRQq7NdxIpjhgRXiTPzCkpo/Y5YzPjIe8yDTBzxmzom5DhQCEa/UjWA&#10;FTzPSYohndr51NgMH55B29ZN9BK3NH5e13MK5a2aAfdWHaLPVn3neH6Qb9YcqZasXHeMTp+7IkTt&#10;7UtKy/mdmq4mmVReuBdkkHDv6iwfhfalq/ZpyogTkzPE1KEheFlosrEFzLoN5izf8LrgaveKGS/z&#10;14U64/6oZE6MLsl7dIOpZ4i/EHQ9KXCiiQkMeasSZWq3pggKbFYxiwjy8otNTmj8rzA0QODTFXuF&#10;fLx8T7UFVQyIuhRZzuFaZrbpJh+zYUOf0LvEzApEDaY1/9x7Tt4yDmZ3fgs/rZedwrpA7hvSERZH&#10;3msdKPFMGtWVWnIMB1HATa8LjxHVAXPk5BTRuj9jkAjIe4gauTvTg/eGCFFPxEg8DAxjdYDadE2C&#10;mA9xowLaCG+w1a9LoL2xrmFWeZEJ/t+M/gRBqUUBCQxaKDOyCkxauZOcDO06lKg3g6JklKgl25qd&#10;AvRBjB4YJEQNrO/WPWcr+laNsZOv6Uj0RXlLR5/urcVAhdRjHHjLWw08orNB0UCNWeUFfi0aCUH3&#10;Ew6mkJtXLKY6jSkKGtzR25mQXDlaEcugqA/pENCsWvEisvSZk8IIgpkdNV/9eAjFbXlLH0w4fPrN&#10;Xr3qAfoRFjw7TAxUiLxb0IA33YxY2Yvp2fJPNcPFtBy28HXL0hri4lRViWDQIJikqA1BCQ3v2BSa&#10;lejc+WvSi+9t0mvGQOL0/vwxFNbFX+84B08kSy+8vUGvKRn1xcUL7hc/q5u6q8tv4THSSx9s1qtp&#10;Iula9LfRomYt7xKD7L2vdtLKtcfkPbqRDa/y3PT+Rq8Hg/Ad9jCIxdTA8q9e/Ijm2SRzoJvsZb7+&#10;rTzYFTAgP3xpLHsEXUOQgtbeBlw3Binq2ApT7+9Gb70wyubr3b4/Xnpqga55SWHT8lni36BA01P7&#10;tYlFy6uAgvqYQUF62SCWu8BN42FBsA8J0a+bT+kpLpRkwojOQmlrUnEBivyGM29bdp8VyZuaGM5k&#10;126Nkbd0oGrw6PhQeasqcFkIc9QeByCu3qNx5YQlYjiLV/pz6zI9u7aqEuv/5+fDQqoL6u6YO4Bg&#10;Shi1X/kjs2hWXlgxxJjI9hVQSkKvAqyxYpH3H70gmm/UoHllzGDdurSaBteFPgT1g8V1ff0rlvEU&#10;S7BskNXro6igqDKDR6ViCub4DabB1SCMQPuln0FyiYQKfcXmYn5LKC9r+4GEijVvdRk0y/c1yAlg&#10;uCBKt6CtYH3avHc2CHnh7fW07Ftt1SzNyltPPXUNq5QXocOoezrohQ6YMkTZDIKm7vf/vUuvVgew&#10;jKYm4kNTYNp47JCO8pYOTOtiVQTa9yCo7arjYiyAvKdHG5TuzF5XgL83hRn0A+A4ON7PG09qshCG&#10;IP6GxYWs5XganuJ2AF1wajB9Dlm8ItJiB5gp4B1f+mCL6A+GHIu5TN+w1zx8Ur8iZAyrlBdZPpbq&#10;BBk07fy6JVoIymfqNjyApvHqVhcsgZk39ASre34xgDiZE2vSIOpuNtRVsWpVyywZWvfQf6s05Svg&#10;+Kt+O0brt8dqWsKjgHgO7aXo94AoK5RvB0K7+BkN/9DuunDpNqx2kbT2l2AAo7F91vxfqugMBrNh&#10;P4kxrA4b8DJnP9xbbzpTGYGYclUDZcJqhFsBki9YU/WsGxIhZa2YApIvJHiD++iWnmthYK8AGsXx&#10;Pnpi1Y36mOh4Y8k2WrIyEueQsJBV/qgKUHAsaVrOCQ5WZED5DT1UXaeRh4t4n/DAauCJdrPVRNVn&#10;J3sTeGD5oypAuaG0m1hXZr+yVswHGAK9URZamsMmiwjrMW/RBrOzbFCiZx7tS2hjrM6EhDVAgf72&#10;7ka99W6GoNVx4dyRsCBWXRPc4qLPt4ufjd03yoaYWsYg8pc9gKOjvXixKanZYobqELtCNLWrwxdj&#10;1MVSmQJmTn/icAlJlTGvgfpsz5BWojPPlxNdb6/KRnMMdjS0w5gcPXXJ6BQ4/v6lpwaLWVhLXXs2&#10;3wyWPU9+7juTbg8rPLGQjv+t9gPTCgbVv344QF+wmFIQhD0L546waSUBLAb+/fA/e2jjTuPLVFD1&#10;UFYG2LOVxhRzZlaBqFCYuiYU+jHpo7jKuqy8AB7ml80nxepyYOy+YLwaeTjrTfJgAWZWTpHRkADP&#10;AKBy9OCYEE05ktVhgwJcB1YSGAMv8D6sSwusXE50K0Bv8PSJoYiB5T1VwXc+2KK4ADEy5LW/DhOr&#10;INQhigKsCZJYCJYXwQtgn+ELRvgCQQI8YyKauU1Pg9Y1kGNgBczS18cLgbU0BHErav14Bopg25ji&#10;YrAuYkMHmTa+u+bk3mblhUkfzkkP6qCGtOEMHTFibX1VlDlg9Qb2DJC39IGVqoml8lhM+fcnB9Mn&#10;r94vBqg1iofuMSR/C54ZJuTjV+6jtnc1IXvVo3Jo0IDsjBRBcB5X1bnQy+OgisHVGO5X5yg1gVz3&#10;F/Lz0mkikYPR0noe5A5KE/qaz6ZjHaMdRD0raolqvUiUifCNJqvW6aZcM3hk+fp40tNTe/PNdKzW&#10;sW3lbNJVaerc1VXCmbatvenHxdNEwinvqhHgQhFCHDyeTJfSc5GYUX6BLpYrKy/nB2xHjTydYe3F&#10;d4v1D21DY4cGiwEgfonBZMXCZRFirRwUEqtF4NUMrxVhEb7wBCVAWPMeIf7099mDqgxIJEUR++Lp&#10;M45L0W8Ly4YvCuSEtkbvXQ10AcuXsEIlNv6q6EfGpJA6KfXgZ4A8oHkTDzHZhUmvLkEtLJYrTVHt&#10;m0GzC2qqAOumggKbI2mptYdkDiQTCz4Jpz8iKr9kA4034LXnhtHke0NsflCWQOknOZVdY2ZBxdQ4&#10;K5uwqC19GrGyuopEzpRlwWwdkhiEIugXNrVIEoqO0hTOgTWAWLIlf6QHFB0zVyl8Tbf6nWAJU0pa&#10;NuVwHK9uPUVDvLubo/DMpu7PGmrWl9RTzy3klo3GWwG7LLHYU931j74KgC6zVr41s3SnnrrBHWN5&#10;4Xbx5SBqxUXyhi9og6DmWM+dxR2hvGipOxF7WXzdqBq0M8LyQmor1q3nf8cdobyZWYX086ZovR5i&#10;1B4fGN2VM3wPO4i8u547iDtCeSOPndezusjYp08IpSF92sp76rkTue0tEkp1E+esqvi2SBS+n585&#10;QFhdW2fSFLAqJDarmJo6O5C/R+WxUEdNzCkmF4cG1NrT8mxQbkmZFM+/XyyvRHbgCKZ3C23e4FSG&#10;ruE9t7SybbJbU1dy0/hNQyeuFUjdmmkvS8VkFErHM3QeLKuknDo1dqG+Ldw0nw+sSciUMovLaHJb&#10;b2riom3S4YbcjZbEz8nHtSF5OVv+u9ve8uJLqjE5gP+GYOYDYfTTkmk0dVz3aisuuM4vb/q2JPr4&#10;eDoVlFYuTUktKKUB6+JoRZx+K58pzmQV0bvH0ijiUi4dSC+go1crwxtLzI1MEbImIYt2p+bR20dT&#10;aXqE/hInc+D6tRKRkiONXH+WknJLhJSWS3Qio5AHjuX2RIWU3GJp9o4LtIevdXms9uVNWSVlQt7k&#10;+ztsxfOpxwSX80ukrqtPSRM2nZPOXq/8wrfv4zIk/xXHpYWHL0lIFuXdJjmUnifN35cijpFZdEOC&#10;JZY/ssjIP+IkCCwotqEcHb+P1vz3uH75R4t8FJUmrlPetInPo9OlObvOS/tSc6WHtsaL+4XIH5vk&#10;amGpBJkWniCFp+gaoCxxx5TK6vn/R73ymgFhWGNne2rm4kAX8yvn6NckXqdRrRtRwY2bVGTkG3WM&#10;cS67mL4+k0HLoq/QpmTbv/dBS4xtK8l5JeRcjQYexK1bU3JpYmBjauPpJI4Ve71ISG1Qr7xmQEDg&#10;7eRAgZ7OIvaD24ekFd6gcQFe5GRvR8Wmv5xHD1+3hjTEz5NGtPKkUE64bAVJZDmahGuBpjxIq0MC&#10;J1sXOFZGfD9r+3nal5YvBi2kNqhXXjPks2VtYGcnsu2z2UW0Mi5TyFBWQlQgUDXQSjPnhhTW3JX6&#10;t/S0C/K2vbPtCCczHo5V+4hrAh+XhhTLyaWtHL5SQIP9PGjVsABawfJymK8Y9BAtca+11CuvGS4V&#10;lFJvHzdRmrpWVEZrOVyAzAxuIhQXYUOBhpW/+N2oawX0BGfhkzbHSzMjEjW/SPeG9kL+ceCiSN4e&#10;izhPM4Kr9lCbwhprOpy9wqnMIuq/JlaC4FqRQCXlaPsy8cScEurn607+7o7k5+5k152fmwMPfggq&#10;Ceaw59+BeDk60PtRaeI5TdmaIP14LsPEuYn+C8fHk1c+3Ef8AAAAAElFTkSuQmCCUEsDBBQABgAI&#10;AAAAIQCraQiJ4wAAAA0BAAAPAAAAZHJzL2Rvd25yZXYueG1sTI/NTsMwEITvSLyDtUjcqPNDDIQ4&#10;VVUBp6oSLRLi5sbbJGpsR7GbpG/P9gS32Z3R7LfFcjYdG3HwrbMS4kUEDG3ldGtrCV/794dnYD4o&#10;q1XnLEq4oIdleXtTqFy7yX7iuAs1oxLrcyWhCaHPOfdVg0b5hevRknd0g1GBxqHmelATlZuOJ1Ek&#10;uFGtpQuN6nHdYHXanY2Ej0lNqzR+Gzen4/rys8+235sYpby/m1evwALO4S8MV3xCh5KYDu5stWed&#10;hEwklKR99iRSYNdEnD6SOpASiXgBXhb8/xflLwAAAP//AwBQSwMEFAAGAAgAAAAhAKomDr68AAAA&#10;IQEAABkAAABkcnMvX3JlbHMvZTJvRG9jLnhtbC5yZWxzhI9BasMwEEX3hdxBzD6WnUUoxbI3oeBt&#10;SA4wSGNZxBoJSS317SPIJoFAl/M//z2mH//8Kn4pZRdYQde0IIh1MI6tguvle/8JIhdkg2tgUrBR&#10;hnHYffRnWrHUUV5czKJSOCtYSolfUma9kMfchEhcmzkkj6WeycqI+oaW5KFtjzI9M2B4YYrJKEiT&#10;6UBctljN/7PDPDtNp6B/PHF5o5DOV3cFYrJUFHgyDh9h10S2IIdevjw23AEAAP//AwBQSwECLQAU&#10;AAYACAAAACEAsYJntgoBAAATAgAAEwAAAAAAAAAAAAAAAAAAAAAAW0NvbnRlbnRfVHlwZXNdLnht&#10;bFBLAQItABQABgAIAAAAIQA4/SH/1gAAAJQBAAALAAAAAAAAAAAAAAAAADsBAABfcmVscy8ucmVs&#10;c1BLAQItABQABgAIAAAAIQCQLJEQFQQAAFoNAAAOAAAAAAAAAAAAAAAAADoCAABkcnMvZTJvRG9j&#10;LnhtbFBLAQItAAoAAAAAAAAAIQDMA2pCdRYAAHUWAAAUAAAAAAAAAAAAAAAAAHsGAABkcnMvbWVk&#10;aWEvaW1hZ2UxLnBuZ1BLAQItABQABgAIAAAAIQCraQiJ4wAAAA0BAAAPAAAAAAAAAAAAAAAAACId&#10;AABkcnMvZG93bnJldi54bWxQSwECLQAUAAYACAAAACEAqiYOvrwAAAAhAQAAGQAAAAAAAAAAAAAA&#10;AAAyHgAAZHJzL19yZWxzL2Uyb0RvYy54bWwucmVsc1BLBQYAAAAABgAGAHwBAAAlHwAAAAA=&#10;">
                <v:rect id="Rectangle 1349" o:spid="_x0000_s1342" style="position:absolute;left:31485;top:2221;width:7273;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3tuoxAAAAN0AAAAPAAAAZHJzL2Rvd25yZXYueG1sRE9La8JA&#10;EL4L/odlBG+6qYqY6CriAz1WLdjehuyYhGZnQ3Y1sb++WxB6m4/vOYtVa0rxoNoVlhW8DSMQxKnV&#10;BWcKPi77wQyE88gaS8uk4EkOVstuZ4GJtg2f6HH2mQgh7BJUkHtfJVK6NCeDbmgr4sDdbG3QB1hn&#10;UtfYhHBTylEUTaXBgkNDjhVtckq/z3ej4DCr1p9H+9Nk5e7rcH2/xttL7JXq99r1HISn1v+LX+6j&#10;DvPHkxj+vgknyOUvAAAA//8DAFBLAQItABQABgAIAAAAIQDb4fbL7gAAAIUBAAATAAAAAAAAAAAA&#10;AAAAAAAAAABbQ29udGVudF9UeXBlc10ueG1sUEsBAi0AFAAGAAgAAAAhAFr0LFu/AAAAFQEAAAsA&#10;AAAAAAAAAAAAAAAAHwEAAF9yZWxzLy5yZWxzUEsBAi0AFAAGAAgAAAAhAHXe26jEAAAA3QAAAA8A&#10;AAAAAAAAAAAAAAAABwIAAGRycy9kb3ducmV2LnhtbFBLBQYAAAAAAwADALcAAAD4AgAAAAA=&#10;" filled="f" stroked="f">
                  <v:textbox inset="0,0,0,0">
                    <w:txbxContent>
                      <w:p w14:paraId="4944C738" w14:textId="77777777" w:rsidR="00E8565D" w:rsidRDefault="00E8565D" w:rsidP="00E8565D">
                        <w:r>
                          <w:rPr>
                            <w:rFonts w:ascii="Times New Roman" w:eastAsia="Times New Roman" w:hAnsi="Times New Roman" w:cs="Times New Roman"/>
                            <w:w w:val="109"/>
                            <w:sz w:val="16"/>
                          </w:rPr>
                          <w:t>Pagina</w:t>
                        </w:r>
                        <w:r>
                          <w:rPr>
                            <w:rFonts w:ascii="Times New Roman" w:eastAsia="Times New Roman" w:hAnsi="Times New Roman" w:cs="Times New Roman"/>
                            <w:spacing w:val="11"/>
                            <w:w w:val="109"/>
                            <w:sz w:val="16"/>
                          </w:rPr>
                          <w:t xml:space="preserve"> </w:t>
                        </w:r>
                        <w:r>
                          <w:rPr>
                            <w:rFonts w:ascii="Times New Roman" w:eastAsia="Times New Roman" w:hAnsi="Times New Roman" w:cs="Times New Roman"/>
                            <w:w w:val="109"/>
                            <w:sz w:val="16"/>
                          </w:rPr>
                          <w:t>2</w:t>
                        </w:r>
                        <w:r>
                          <w:rPr>
                            <w:rFonts w:ascii="Times New Roman" w:eastAsia="Times New Roman" w:hAnsi="Times New Roman" w:cs="Times New Roman"/>
                            <w:spacing w:val="11"/>
                            <w:w w:val="109"/>
                            <w:sz w:val="16"/>
                          </w:rPr>
                          <w:t xml:space="preserve"> </w:t>
                        </w:r>
                        <w:r>
                          <w:rPr>
                            <w:rFonts w:ascii="Times New Roman" w:eastAsia="Times New Roman" w:hAnsi="Times New Roman" w:cs="Times New Roman"/>
                            <w:w w:val="109"/>
                            <w:sz w:val="16"/>
                          </w:rPr>
                          <w:t>/</w:t>
                        </w:r>
                        <w:r>
                          <w:rPr>
                            <w:rFonts w:ascii="Times New Roman" w:eastAsia="Times New Roman" w:hAnsi="Times New Roman" w:cs="Times New Roman"/>
                            <w:spacing w:val="11"/>
                            <w:w w:val="109"/>
                            <w:sz w:val="16"/>
                          </w:rPr>
                          <w:t xml:space="preserve"> </w:t>
                        </w:r>
                        <w:r>
                          <w:rPr>
                            <w:rFonts w:ascii="Times New Roman" w:eastAsia="Times New Roman" w:hAnsi="Times New Roman" w:cs="Times New Roman"/>
                            <w:w w:val="109"/>
                            <w:sz w:val="16"/>
                          </w:rPr>
                          <w:t>2</w:t>
                        </w:r>
                      </w:p>
                    </w:txbxContent>
                  </v:textbox>
                </v:rect>
                <v:shape id="Shape 1350" o:spid="_x0000_s1343" style="position:absolute;width:68458;height:0;visibility:visible;mso-wrap-style:square;v-text-anchor:top" coordsize="684580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MEzGxQAAAN0AAAAPAAAAZHJzL2Rvd25yZXYueG1sRI9Nb8Iw&#10;DIbvSPyHyEi7QQoTDDoCQkibdhnS2l12M43Xdmuc0gTo/v18QOJmy+/H4/W2d426UBdqzwamkwQU&#10;ceFtzaWBz/xlvAQVIrLFxjMZ+KMA281wsMbU+it/0CWLpZIQDikaqGJsU61DUZHDMPEtsdy+fecw&#10;ytqV2nZ4lXDX6FmSLLTDmqWhwpb2FRW/2dlJyWlKT8vjan76eff7r3PID/SaG/Mw6nfPoCL18S6+&#10;ud+s4D/OhV++kRH05h8AAP//AwBQSwECLQAUAAYACAAAACEA2+H2y+4AAACFAQAAEwAAAAAAAAAA&#10;AAAAAAAAAAAAW0NvbnRlbnRfVHlwZXNdLnhtbFBLAQItABQABgAIAAAAIQBa9CxbvwAAABUBAAAL&#10;AAAAAAAAAAAAAAAAAB8BAABfcmVscy8ucmVsc1BLAQItABQABgAIAAAAIQAAMEzGxQAAAN0AAAAP&#10;AAAAAAAAAAAAAAAAAAcCAABkcnMvZG93bnJldi54bWxQSwUGAAAAAAMAAwC3AAAA+QIAAAAA&#10;" path="m,l6845808,e" filled="f" strokecolor="gray" strokeweight=".72pt">
                  <v:stroke miterlimit="83231f" joinstyle="miter"/>
                  <v:path arrowok="t" textboxrect="0,0,6845808,0"/>
                </v:shape>
                <v:shape id="Picture 1352" o:spid="_x0000_s1344" type="#_x0000_t75" style="position:absolute;left:91;top:243;width:10668;height:274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XCtSwwAAAN0AAAAPAAAAZHJzL2Rvd25yZXYueG1sRE/basJA&#10;EH0v9B+WKfhWN2pTJGYjoogFoVDtB0yzkwtmZ8PuGmO/vlso9G0O5zr5ejSdGMj51rKC2TQBQVxa&#10;3XKt4PO8f16C8AFZY2eZFNzJw7p4fMgx0/bGHzScQi1iCPsMFTQh9JmUvmzIoJ/anjhylXUGQ4Su&#10;ltrhLYabTs6T5FUabDk2NNjTtqHycroaBd9UHQ84G4/n3cv719JthpTTSqnJ07hZgQg0hn/xn/tN&#10;x/mLdA6/38QTZPEDAAD//wMAUEsBAi0AFAAGAAgAAAAhANvh9svuAAAAhQEAABMAAAAAAAAAAAAA&#10;AAAAAAAAAFtDb250ZW50X1R5cGVzXS54bWxQSwECLQAUAAYACAAAACEAWvQsW78AAAAVAQAACwAA&#10;AAAAAAAAAAAAAAAfAQAAX3JlbHMvLnJlbHNQSwECLQAUAAYACAAAACEAH1wrUsMAAADdAAAADwAA&#10;AAAAAAAAAAAAAAAHAgAAZHJzL2Rvd25yZXYueG1sUEsFBgAAAAADAAMAtwAAAPcCAAAAAA==&#10;">
                  <v:imagedata r:id="rId99" o:title=""/>
                </v:shape>
                <v:rect id="Rectangle 1487" o:spid="_x0000_s1345" style="position:absolute;left:11353;top:240;width:19593;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Hp2+xAAAAN0AAAAPAAAAZHJzL2Rvd25yZXYueG1sRE9La8JA&#10;EL4L/odlhN50Uyk1RlcRH+jRR8H2NmTHJDQ7G7KrSf31riD0Nh/fc6bz1pTiRrUrLCt4H0QgiFOr&#10;C84UfJ02/RiE88gaS8uk4I8czGfdzhQTbRs+0O3oMxFC2CWoIPe+SqR0aU4G3cBWxIG72NqgD7DO&#10;pK6xCeGmlMMo+pQGCw4NOVa0zCn9PV6Ngm1cLb539t5k5fpne96fx6vT2Cv11msXExCeWv8vfrl3&#10;Osz/iEfw/CacIGcPAAAA//8DAFBLAQItABQABgAIAAAAIQDb4fbL7gAAAIUBAAATAAAAAAAAAAAA&#10;AAAAAAAAAABbQ29udGVudF9UeXBlc10ueG1sUEsBAi0AFAAGAAgAAAAhAFr0LFu/AAAAFQEAAAsA&#10;AAAAAAAAAAAAAAAAHwEAAF9yZWxzLy5yZWxzUEsBAi0AFAAGAAgAAAAhAFAenb7EAAAA3QAAAA8A&#10;AAAAAAAAAAAAAAAABwIAAGRycy9kb3ducmV2LnhtbFBLBQYAAAAAAwADALcAAAD4AgAAAAA=&#10;" filled="f" stroked="f">
                  <v:textbox inset="0,0,0,0">
                    <w:txbxContent>
                      <w:p w14:paraId="5E1616D3" w14:textId="77777777" w:rsidR="00E8565D" w:rsidRDefault="00E8565D" w:rsidP="00E8565D">
                        <w:proofErr w:type="spellStart"/>
                        <w:r>
                          <w:rPr>
                            <w:rFonts w:ascii="Times New Roman" w:eastAsia="Times New Roman" w:hAnsi="Times New Roman" w:cs="Times New Roman"/>
                            <w:color w:val="A9A9A9"/>
                            <w:w w:val="105"/>
                            <w:sz w:val="16"/>
                          </w:rPr>
                          <w:t>Spirometry</w:t>
                        </w:r>
                        <w:proofErr w:type="spellEnd"/>
                        <w:r>
                          <w:rPr>
                            <w:rFonts w:ascii="Times New Roman" w:eastAsia="Times New Roman" w:hAnsi="Times New Roman" w:cs="Times New Roman"/>
                            <w:color w:val="A9A9A9"/>
                            <w:spacing w:val="10"/>
                            <w:w w:val="105"/>
                            <w:sz w:val="16"/>
                          </w:rPr>
                          <w:t xml:space="preserve"> </w:t>
                        </w:r>
                        <w:r>
                          <w:rPr>
                            <w:rFonts w:ascii="Times New Roman" w:eastAsia="Times New Roman" w:hAnsi="Times New Roman" w:cs="Times New Roman"/>
                            <w:color w:val="A9A9A9"/>
                            <w:w w:val="105"/>
                            <w:sz w:val="16"/>
                          </w:rPr>
                          <w:t>PC</w:t>
                        </w:r>
                        <w:r>
                          <w:rPr>
                            <w:rFonts w:ascii="Times New Roman" w:eastAsia="Times New Roman" w:hAnsi="Times New Roman" w:cs="Times New Roman"/>
                            <w:color w:val="A9A9A9"/>
                            <w:spacing w:val="10"/>
                            <w:w w:val="105"/>
                            <w:sz w:val="16"/>
                          </w:rPr>
                          <w:t xml:space="preserve"> </w:t>
                        </w:r>
                        <w:r>
                          <w:rPr>
                            <w:rFonts w:ascii="Times New Roman" w:eastAsia="Times New Roman" w:hAnsi="Times New Roman" w:cs="Times New Roman"/>
                            <w:color w:val="A9A9A9"/>
                            <w:w w:val="105"/>
                            <w:sz w:val="16"/>
                          </w:rPr>
                          <w:t>Software</w:t>
                        </w:r>
                        <w:r>
                          <w:rPr>
                            <w:rFonts w:ascii="Times New Roman" w:eastAsia="Times New Roman" w:hAnsi="Times New Roman" w:cs="Times New Roman"/>
                            <w:color w:val="A9A9A9"/>
                            <w:spacing w:val="9"/>
                            <w:w w:val="105"/>
                            <w:sz w:val="16"/>
                          </w:rPr>
                          <w:t xml:space="preserve"> </w:t>
                        </w:r>
                        <w:r>
                          <w:rPr>
                            <w:rFonts w:ascii="Times New Roman" w:eastAsia="Times New Roman" w:hAnsi="Times New Roman" w:cs="Times New Roman"/>
                            <w:color w:val="A9A9A9"/>
                            <w:w w:val="105"/>
                            <w:sz w:val="16"/>
                          </w:rPr>
                          <w:t>V2.6.1.2</w:t>
                        </w:r>
                      </w:p>
                    </w:txbxContent>
                  </v:textbox>
                </v:rect>
                <v:rect id="Rectangle 1488" o:spid="_x0000_s1346" style="position:absolute;left:58959;top:240;width:12193;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gQnMxgAAAN0AAAAPAAAAZHJzL2Rvd25yZXYueG1sRI9Ba8JA&#10;EIXvgv9hmYI33bQUiamriG3Ro1VBexuy0yQ0OxuyWxP99c6h4G2G9+a9b+bL3tXqQm2oPBt4niSg&#10;iHNvKy4MHA+f4xRUiMgWa89k4EoBlovhYI6Z9R1/0WUfCyUhHDI0UMbYZFqHvCSHYeIbYtF+fOsw&#10;ytoW2rbYSbir9UuSTLXDiqWhxIbWJeW/+z9nYJM2q/PW37qi/vjenHan2fthFo0ZPfWrN1CR+vgw&#10;/19vreC/poIr38gIenEHAAD//wMAUEsBAi0AFAAGAAgAAAAhANvh9svuAAAAhQEAABMAAAAAAAAA&#10;AAAAAAAAAAAAAFtDb250ZW50X1R5cGVzXS54bWxQSwECLQAUAAYACAAAACEAWvQsW78AAAAVAQAA&#10;CwAAAAAAAAAAAAAAAAAfAQAAX3JlbHMvLnJlbHNQSwECLQAUAAYACAAAACEAIYEJzMYAAADdAAAA&#10;DwAAAAAAAAAAAAAAAAAHAgAAZHJzL2Rvd25yZXYueG1sUEsFBgAAAAADAAMAtwAAAPoCAAAAAA==&#10;" filled="f" stroked="f">
                  <v:textbox inset="0,0,0,0">
                    <w:txbxContent>
                      <w:p w14:paraId="2E8C7057" w14:textId="77777777" w:rsidR="00E8565D" w:rsidRDefault="00E8565D" w:rsidP="00E8565D">
                        <w:r>
                          <w:rPr>
                            <w:rFonts w:ascii="Times New Roman" w:eastAsia="Times New Roman" w:hAnsi="Times New Roman" w:cs="Times New Roman"/>
                            <w:color w:val="A9A9A9"/>
                            <w:w w:val="112"/>
                            <w:sz w:val="16"/>
                          </w:rPr>
                          <w:t>28/01/2025</w:t>
                        </w:r>
                        <w:r>
                          <w:rPr>
                            <w:rFonts w:ascii="Times New Roman" w:eastAsia="Times New Roman" w:hAnsi="Times New Roman" w:cs="Times New Roman"/>
                            <w:color w:val="A9A9A9"/>
                            <w:spacing w:val="11"/>
                            <w:w w:val="112"/>
                            <w:sz w:val="16"/>
                          </w:rPr>
                          <w:t xml:space="preserve"> </w:t>
                        </w:r>
                        <w:r>
                          <w:rPr>
                            <w:rFonts w:ascii="Times New Roman" w:eastAsia="Times New Roman" w:hAnsi="Times New Roman" w:cs="Times New Roman"/>
                            <w:color w:val="A9A9A9"/>
                            <w:w w:val="112"/>
                            <w:sz w:val="16"/>
                          </w:rPr>
                          <w:t>8:35:05</w:t>
                        </w:r>
                      </w:p>
                    </w:txbxContent>
                  </v:textbox>
                </v:rect>
                <w10:wrap type="topAndBottom" anchorx="page" anchory="page"/>
              </v:group>
            </w:pict>
          </mc:Fallback>
        </mc:AlternateContent>
      </w:r>
      <w:r>
        <w:tab/>
      </w:r>
      <w:r>
        <w:rPr>
          <w:rFonts w:ascii="Times New Roman" w:eastAsia="Times New Roman" w:hAnsi="Times New Roman" w:cs="Times New Roman"/>
          <w:sz w:val="17"/>
        </w:rPr>
        <w:t>Alle flow-volumecurven</w:t>
      </w:r>
      <w:r>
        <w:rPr>
          <w:rFonts w:ascii="Times New Roman" w:eastAsia="Times New Roman" w:hAnsi="Times New Roman" w:cs="Times New Roman"/>
          <w:sz w:val="17"/>
        </w:rPr>
        <w:tab/>
        <w:t>Diagram alle volume-tijdcurven</w:t>
      </w:r>
    </w:p>
    <w:p w14:paraId="30BB0C88" w14:textId="77777777" w:rsidR="00E8565D" w:rsidRDefault="00E8565D" w:rsidP="00E8565D">
      <w:pPr>
        <w:spacing w:after="304"/>
        <w:ind w:left="1042" w:right="-1383"/>
      </w:pPr>
      <w:r>
        <w:rPr>
          <w:noProof/>
        </w:rPr>
        <mc:AlternateContent>
          <mc:Choice Requires="wpg">
            <w:drawing>
              <wp:inline distT="0" distB="0" distL="0" distR="0" wp14:anchorId="79C77E06" wp14:editId="753A9C6B">
                <wp:extent cx="6166104" cy="2615184"/>
                <wp:effectExtent l="0" t="0" r="0" b="0"/>
                <wp:docPr id="10074" name="Group 10074"/>
                <wp:cNvGraphicFramePr/>
                <a:graphic xmlns:a="http://schemas.openxmlformats.org/drawingml/2006/main">
                  <a:graphicData uri="http://schemas.microsoft.com/office/word/2010/wordprocessingGroup">
                    <wpg:wgp>
                      <wpg:cNvGrpSpPr/>
                      <wpg:grpSpPr>
                        <a:xfrm>
                          <a:off x="0" y="0"/>
                          <a:ext cx="6166104" cy="2615184"/>
                          <a:chOff x="0" y="0"/>
                          <a:chExt cx="6166104" cy="2615184"/>
                        </a:xfrm>
                      </wpg:grpSpPr>
                      <wps:wsp>
                        <wps:cNvPr id="1038" name="Shape 1038"/>
                        <wps:cNvSpPr/>
                        <wps:spPr>
                          <a:xfrm>
                            <a:off x="0" y="0"/>
                            <a:ext cx="1969008" cy="2615184"/>
                          </a:xfrm>
                          <a:custGeom>
                            <a:avLst/>
                            <a:gdLst/>
                            <a:ahLst/>
                            <a:cxnLst/>
                            <a:rect l="0" t="0" r="0" b="0"/>
                            <a:pathLst>
                              <a:path w="1969008" h="2615184">
                                <a:moveTo>
                                  <a:pt x="0" y="0"/>
                                </a:moveTo>
                                <a:lnTo>
                                  <a:pt x="1969008" y="0"/>
                                </a:lnTo>
                                <a:lnTo>
                                  <a:pt x="1969008" y="2615184"/>
                                </a:lnTo>
                                <a:lnTo>
                                  <a:pt x="0" y="2615184"/>
                                </a:lnTo>
                                <a:close/>
                              </a:path>
                            </a:pathLst>
                          </a:custGeom>
                          <a:ln w="9144" cap="flat">
                            <a:miter lim="127000"/>
                          </a:ln>
                        </wps:spPr>
                        <wps:style>
                          <a:lnRef idx="1">
                            <a:srgbClr val="000000"/>
                          </a:lnRef>
                          <a:fillRef idx="0">
                            <a:srgbClr val="000000">
                              <a:alpha val="0"/>
                            </a:srgbClr>
                          </a:fillRef>
                          <a:effectRef idx="0">
                            <a:scrgbClr r="0" g="0" b="0"/>
                          </a:effectRef>
                          <a:fontRef idx="none"/>
                        </wps:style>
                        <wps:bodyPr/>
                      </wps:wsp>
                      <wps:wsp>
                        <wps:cNvPr id="10279" name="Shape 10279"/>
                        <wps:cNvSpPr/>
                        <wps:spPr>
                          <a:xfrm>
                            <a:off x="355092" y="210312"/>
                            <a:ext cx="1260348" cy="2196084"/>
                          </a:xfrm>
                          <a:custGeom>
                            <a:avLst/>
                            <a:gdLst/>
                            <a:ahLst/>
                            <a:cxnLst/>
                            <a:rect l="0" t="0" r="0" b="0"/>
                            <a:pathLst>
                              <a:path w="1260348" h="2196084">
                                <a:moveTo>
                                  <a:pt x="0" y="0"/>
                                </a:moveTo>
                                <a:lnTo>
                                  <a:pt x="1260348" y="0"/>
                                </a:lnTo>
                                <a:lnTo>
                                  <a:pt x="1260348" y="2196084"/>
                                </a:lnTo>
                                <a:lnTo>
                                  <a:pt x="0" y="2196084"/>
                                </a:lnTo>
                                <a:lnTo>
                                  <a:pt x="0" y="0"/>
                                </a:lnTo>
                              </a:path>
                            </a:pathLst>
                          </a:custGeom>
                          <a:ln w="0" cap="flat">
                            <a:miter lim="127000"/>
                          </a:ln>
                        </wps:spPr>
                        <wps:style>
                          <a:lnRef idx="0">
                            <a:srgbClr val="000000">
                              <a:alpha val="0"/>
                            </a:srgbClr>
                          </a:lnRef>
                          <a:fillRef idx="1">
                            <a:srgbClr val="F0F8FF"/>
                          </a:fillRef>
                          <a:effectRef idx="0">
                            <a:scrgbClr r="0" g="0" b="0"/>
                          </a:effectRef>
                          <a:fontRef idx="none"/>
                        </wps:style>
                        <wps:bodyPr/>
                      </wps:wsp>
                      <wps:wsp>
                        <wps:cNvPr id="1040" name="Shape 1040"/>
                        <wps:cNvSpPr/>
                        <wps:spPr>
                          <a:xfrm>
                            <a:off x="670560" y="210312"/>
                            <a:ext cx="0" cy="2196084"/>
                          </a:xfrm>
                          <a:custGeom>
                            <a:avLst/>
                            <a:gdLst/>
                            <a:ahLst/>
                            <a:cxnLst/>
                            <a:rect l="0" t="0" r="0" b="0"/>
                            <a:pathLst>
                              <a:path h="2196084">
                                <a:moveTo>
                                  <a:pt x="0" y="0"/>
                                </a:moveTo>
                                <a:lnTo>
                                  <a:pt x="0" y="2196084"/>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41" name="Shape 1041"/>
                        <wps:cNvSpPr/>
                        <wps:spPr>
                          <a:xfrm>
                            <a:off x="984504" y="210312"/>
                            <a:ext cx="0" cy="2196084"/>
                          </a:xfrm>
                          <a:custGeom>
                            <a:avLst/>
                            <a:gdLst/>
                            <a:ahLst/>
                            <a:cxnLst/>
                            <a:rect l="0" t="0" r="0" b="0"/>
                            <a:pathLst>
                              <a:path h="2196084">
                                <a:moveTo>
                                  <a:pt x="0" y="0"/>
                                </a:moveTo>
                                <a:lnTo>
                                  <a:pt x="0" y="2196084"/>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42" name="Shape 1042"/>
                        <wps:cNvSpPr/>
                        <wps:spPr>
                          <a:xfrm>
                            <a:off x="1299972" y="210312"/>
                            <a:ext cx="0" cy="2196084"/>
                          </a:xfrm>
                          <a:custGeom>
                            <a:avLst/>
                            <a:gdLst/>
                            <a:ahLst/>
                            <a:cxnLst/>
                            <a:rect l="0" t="0" r="0" b="0"/>
                            <a:pathLst>
                              <a:path h="2196084">
                                <a:moveTo>
                                  <a:pt x="0" y="0"/>
                                </a:moveTo>
                                <a:lnTo>
                                  <a:pt x="0" y="2196084"/>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43" name="Shape 1043"/>
                        <wps:cNvSpPr/>
                        <wps:spPr>
                          <a:xfrm>
                            <a:off x="1615440" y="210312"/>
                            <a:ext cx="0" cy="2196084"/>
                          </a:xfrm>
                          <a:custGeom>
                            <a:avLst/>
                            <a:gdLst/>
                            <a:ahLst/>
                            <a:cxnLst/>
                            <a:rect l="0" t="0" r="0" b="0"/>
                            <a:pathLst>
                              <a:path h="2196084">
                                <a:moveTo>
                                  <a:pt x="0" y="0"/>
                                </a:moveTo>
                                <a:lnTo>
                                  <a:pt x="0" y="2196084"/>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44" name="Shape 1044"/>
                        <wps:cNvSpPr/>
                        <wps:spPr>
                          <a:xfrm>
                            <a:off x="355092" y="210312"/>
                            <a:ext cx="0" cy="2196084"/>
                          </a:xfrm>
                          <a:custGeom>
                            <a:avLst/>
                            <a:gdLst/>
                            <a:ahLst/>
                            <a:cxnLst/>
                            <a:rect l="0" t="0" r="0" b="0"/>
                            <a:pathLst>
                              <a:path h="2196084">
                                <a:moveTo>
                                  <a:pt x="0" y="0"/>
                                </a:moveTo>
                                <a:lnTo>
                                  <a:pt x="0" y="2196084"/>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45" name="Shape 1045"/>
                        <wps:cNvSpPr/>
                        <wps:spPr>
                          <a:xfrm>
                            <a:off x="355092" y="210312"/>
                            <a:ext cx="0" cy="2196084"/>
                          </a:xfrm>
                          <a:custGeom>
                            <a:avLst/>
                            <a:gdLst/>
                            <a:ahLst/>
                            <a:cxnLst/>
                            <a:rect l="0" t="0" r="0" b="0"/>
                            <a:pathLst>
                              <a:path h="2196084">
                                <a:moveTo>
                                  <a:pt x="0" y="0"/>
                                </a:moveTo>
                                <a:lnTo>
                                  <a:pt x="0" y="2196084"/>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46" name="Shape 1046"/>
                        <wps:cNvSpPr/>
                        <wps:spPr>
                          <a:xfrm>
                            <a:off x="355092" y="1307592"/>
                            <a:ext cx="1260348" cy="0"/>
                          </a:xfrm>
                          <a:custGeom>
                            <a:avLst/>
                            <a:gdLst/>
                            <a:ahLst/>
                            <a:cxnLst/>
                            <a:rect l="0" t="0" r="0" b="0"/>
                            <a:pathLst>
                              <a:path w="1260348">
                                <a:moveTo>
                                  <a:pt x="1260348" y="0"/>
                                </a:moveTo>
                                <a:lnTo>
                                  <a:pt x="0" y="0"/>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47" name="Shape 1047"/>
                        <wps:cNvSpPr/>
                        <wps:spPr>
                          <a:xfrm>
                            <a:off x="355092" y="1170432"/>
                            <a:ext cx="1260348" cy="0"/>
                          </a:xfrm>
                          <a:custGeom>
                            <a:avLst/>
                            <a:gdLst/>
                            <a:ahLst/>
                            <a:cxnLst/>
                            <a:rect l="0" t="0" r="0" b="0"/>
                            <a:pathLst>
                              <a:path w="1260348">
                                <a:moveTo>
                                  <a:pt x="1260348" y="0"/>
                                </a:moveTo>
                                <a:lnTo>
                                  <a:pt x="0" y="0"/>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48" name="Shape 1048"/>
                        <wps:cNvSpPr/>
                        <wps:spPr>
                          <a:xfrm>
                            <a:off x="355092" y="1033272"/>
                            <a:ext cx="1260348" cy="0"/>
                          </a:xfrm>
                          <a:custGeom>
                            <a:avLst/>
                            <a:gdLst/>
                            <a:ahLst/>
                            <a:cxnLst/>
                            <a:rect l="0" t="0" r="0" b="0"/>
                            <a:pathLst>
                              <a:path w="1260348">
                                <a:moveTo>
                                  <a:pt x="1260348" y="0"/>
                                </a:moveTo>
                                <a:lnTo>
                                  <a:pt x="0" y="0"/>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49" name="Shape 1049"/>
                        <wps:cNvSpPr/>
                        <wps:spPr>
                          <a:xfrm>
                            <a:off x="355092" y="896112"/>
                            <a:ext cx="1260348" cy="0"/>
                          </a:xfrm>
                          <a:custGeom>
                            <a:avLst/>
                            <a:gdLst/>
                            <a:ahLst/>
                            <a:cxnLst/>
                            <a:rect l="0" t="0" r="0" b="0"/>
                            <a:pathLst>
                              <a:path w="1260348">
                                <a:moveTo>
                                  <a:pt x="1260348" y="0"/>
                                </a:moveTo>
                                <a:lnTo>
                                  <a:pt x="0" y="0"/>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50" name="Shape 1050"/>
                        <wps:cNvSpPr/>
                        <wps:spPr>
                          <a:xfrm>
                            <a:off x="355092" y="758952"/>
                            <a:ext cx="1260348" cy="0"/>
                          </a:xfrm>
                          <a:custGeom>
                            <a:avLst/>
                            <a:gdLst/>
                            <a:ahLst/>
                            <a:cxnLst/>
                            <a:rect l="0" t="0" r="0" b="0"/>
                            <a:pathLst>
                              <a:path w="1260348">
                                <a:moveTo>
                                  <a:pt x="1260348" y="0"/>
                                </a:moveTo>
                                <a:lnTo>
                                  <a:pt x="0" y="0"/>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51" name="Shape 1051"/>
                        <wps:cNvSpPr/>
                        <wps:spPr>
                          <a:xfrm>
                            <a:off x="355092" y="621792"/>
                            <a:ext cx="1260348" cy="0"/>
                          </a:xfrm>
                          <a:custGeom>
                            <a:avLst/>
                            <a:gdLst/>
                            <a:ahLst/>
                            <a:cxnLst/>
                            <a:rect l="0" t="0" r="0" b="0"/>
                            <a:pathLst>
                              <a:path w="1260348">
                                <a:moveTo>
                                  <a:pt x="1260348" y="0"/>
                                </a:moveTo>
                                <a:lnTo>
                                  <a:pt x="0" y="0"/>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52" name="Shape 1052"/>
                        <wps:cNvSpPr/>
                        <wps:spPr>
                          <a:xfrm>
                            <a:off x="355092" y="484632"/>
                            <a:ext cx="1260348" cy="0"/>
                          </a:xfrm>
                          <a:custGeom>
                            <a:avLst/>
                            <a:gdLst/>
                            <a:ahLst/>
                            <a:cxnLst/>
                            <a:rect l="0" t="0" r="0" b="0"/>
                            <a:pathLst>
                              <a:path w="1260348">
                                <a:moveTo>
                                  <a:pt x="1260348" y="0"/>
                                </a:moveTo>
                                <a:lnTo>
                                  <a:pt x="0" y="0"/>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53" name="Shape 1053"/>
                        <wps:cNvSpPr/>
                        <wps:spPr>
                          <a:xfrm>
                            <a:off x="355092" y="347472"/>
                            <a:ext cx="1260348" cy="0"/>
                          </a:xfrm>
                          <a:custGeom>
                            <a:avLst/>
                            <a:gdLst/>
                            <a:ahLst/>
                            <a:cxnLst/>
                            <a:rect l="0" t="0" r="0" b="0"/>
                            <a:pathLst>
                              <a:path w="1260348">
                                <a:moveTo>
                                  <a:pt x="1260348" y="0"/>
                                </a:moveTo>
                                <a:lnTo>
                                  <a:pt x="0" y="0"/>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54" name="Shape 1054"/>
                        <wps:cNvSpPr/>
                        <wps:spPr>
                          <a:xfrm>
                            <a:off x="355092" y="210312"/>
                            <a:ext cx="1260348" cy="0"/>
                          </a:xfrm>
                          <a:custGeom>
                            <a:avLst/>
                            <a:gdLst/>
                            <a:ahLst/>
                            <a:cxnLst/>
                            <a:rect l="0" t="0" r="0" b="0"/>
                            <a:pathLst>
                              <a:path w="1260348">
                                <a:moveTo>
                                  <a:pt x="1260348" y="0"/>
                                </a:moveTo>
                                <a:lnTo>
                                  <a:pt x="0" y="0"/>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55" name="Shape 1055"/>
                        <wps:cNvSpPr/>
                        <wps:spPr>
                          <a:xfrm>
                            <a:off x="355092" y="2406396"/>
                            <a:ext cx="1260348" cy="0"/>
                          </a:xfrm>
                          <a:custGeom>
                            <a:avLst/>
                            <a:gdLst/>
                            <a:ahLst/>
                            <a:cxnLst/>
                            <a:rect l="0" t="0" r="0" b="0"/>
                            <a:pathLst>
                              <a:path w="1260348">
                                <a:moveTo>
                                  <a:pt x="1260348" y="0"/>
                                </a:moveTo>
                                <a:lnTo>
                                  <a:pt x="0" y="0"/>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56" name="Shape 1056"/>
                        <wps:cNvSpPr/>
                        <wps:spPr>
                          <a:xfrm>
                            <a:off x="355092" y="2269236"/>
                            <a:ext cx="1260348" cy="0"/>
                          </a:xfrm>
                          <a:custGeom>
                            <a:avLst/>
                            <a:gdLst/>
                            <a:ahLst/>
                            <a:cxnLst/>
                            <a:rect l="0" t="0" r="0" b="0"/>
                            <a:pathLst>
                              <a:path w="1260348">
                                <a:moveTo>
                                  <a:pt x="1260348" y="0"/>
                                </a:moveTo>
                                <a:lnTo>
                                  <a:pt x="0" y="0"/>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57" name="Shape 1057"/>
                        <wps:cNvSpPr/>
                        <wps:spPr>
                          <a:xfrm>
                            <a:off x="355092" y="2132076"/>
                            <a:ext cx="1260348" cy="0"/>
                          </a:xfrm>
                          <a:custGeom>
                            <a:avLst/>
                            <a:gdLst/>
                            <a:ahLst/>
                            <a:cxnLst/>
                            <a:rect l="0" t="0" r="0" b="0"/>
                            <a:pathLst>
                              <a:path w="1260348">
                                <a:moveTo>
                                  <a:pt x="1260348" y="0"/>
                                </a:moveTo>
                                <a:lnTo>
                                  <a:pt x="0" y="0"/>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58" name="Shape 1058"/>
                        <wps:cNvSpPr/>
                        <wps:spPr>
                          <a:xfrm>
                            <a:off x="355092" y="1994916"/>
                            <a:ext cx="1260348" cy="0"/>
                          </a:xfrm>
                          <a:custGeom>
                            <a:avLst/>
                            <a:gdLst/>
                            <a:ahLst/>
                            <a:cxnLst/>
                            <a:rect l="0" t="0" r="0" b="0"/>
                            <a:pathLst>
                              <a:path w="1260348">
                                <a:moveTo>
                                  <a:pt x="1260348" y="0"/>
                                </a:moveTo>
                                <a:lnTo>
                                  <a:pt x="0" y="0"/>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59" name="Shape 1059"/>
                        <wps:cNvSpPr/>
                        <wps:spPr>
                          <a:xfrm>
                            <a:off x="355092" y="1857756"/>
                            <a:ext cx="1260348" cy="0"/>
                          </a:xfrm>
                          <a:custGeom>
                            <a:avLst/>
                            <a:gdLst/>
                            <a:ahLst/>
                            <a:cxnLst/>
                            <a:rect l="0" t="0" r="0" b="0"/>
                            <a:pathLst>
                              <a:path w="1260348">
                                <a:moveTo>
                                  <a:pt x="1260348" y="0"/>
                                </a:moveTo>
                                <a:lnTo>
                                  <a:pt x="0" y="0"/>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60" name="Shape 1060"/>
                        <wps:cNvSpPr/>
                        <wps:spPr>
                          <a:xfrm>
                            <a:off x="355092" y="1720596"/>
                            <a:ext cx="1260348" cy="0"/>
                          </a:xfrm>
                          <a:custGeom>
                            <a:avLst/>
                            <a:gdLst/>
                            <a:ahLst/>
                            <a:cxnLst/>
                            <a:rect l="0" t="0" r="0" b="0"/>
                            <a:pathLst>
                              <a:path w="1260348">
                                <a:moveTo>
                                  <a:pt x="1260348" y="0"/>
                                </a:moveTo>
                                <a:lnTo>
                                  <a:pt x="0" y="0"/>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61" name="Shape 1061"/>
                        <wps:cNvSpPr/>
                        <wps:spPr>
                          <a:xfrm>
                            <a:off x="355092" y="1583436"/>
                            <a:ext cx="1260348" cy="0"/>
                          </a:xfrm>
                          <a:custGeom>
                            <a:avLst/>
                            <a:gdLst/>
                            <a:ahLst/>
                            <a:cxnLst/>
                            <a:rect l="0" t="0" r="0" b="0"/>
                            <a:pathLst>
                              <a:path w="1260348">
                                <a:moveTo>
                                  <a:pt x="1260348" y="0"/>
                                </a:moveTo>
                                <a:lnTo>
                                  <a:pt x="0" y="0"/>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62" name="Shape 1062"/>
                        <wps:cNvSpPr/>
                        <wps:spPr>
                          <a:xfrm>
                            <a:off x="355092" y="1446276"/>
                            <a:ext cx="1260348" cy="0"/>
                          </a:xfrm>
                          <a:custGeom>
                            <a:avLst/>
                            <a:gdLst/>
                            <a:ahLst/>
                            <a:cxnLst/>
                            <a:rect l="0" t="0" r="0" b="0"/>
                            <a:pathLst>
                              <a:path w="1260348">
                                <a:moveTo>
                                  <a:pt x="1260348" y="0"/>
                                </a:moveTo>
                                <a:lnTo>
                                  <a:pt x="0" y="0"/>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63" name="Shape 1063"/>
                        <wps:cNvSpPr/>
                        <wps:spPr>
                          <a:xfrm>
                            <a:off x="355092" y="1307592"/>
                            <a:ext cx="1260348" cy="0"/>
                          </a:xfrm>
                          <a:custGeom>
                            <a:avLst/>
                            <a:gdLst/>
                            <a:ahLst/>
                            <a:cxnLst/>
                            <a:rect l="0" t="0" r="0" b="0"/>
                            <a:pathLst>
                              <a:path w="1260348">
                                <a:moveTo>
                                  <a:pt x="1260348" y="0"/>
                                </a:moveTo>
                                <a:lnTo>
                                  <a:pt x="0" y="0"/>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64" name="Shape 1064"/>
                        <wps:cNvSpPr/>
                        <wps:spPr>
                          <a:xfrm>
                            <a:off x="355092" y="1307592"/>
                            <a:ext cx="1260348" cy="0"/>
                          </a:xfrm>
                          <a:custGeom>
                            <a:avLst/>
                            <a:gdLst/>
                            <a:ahLst/>
                            <a:cxnLst/>
                            <a:rect l="0" t="0" r="0" b="0"/>
                            <a:pathLst>
                              <a:path w="1260348">
                                <a:moveTo>
                                  <a:pt x="1260348" y="0"/>
                                </a:moveTo>
                                <a:lnTo>
                                  <a:pt x="0" y="0"/>
                                </a:lnTo>
                              </a:path>
                            </a:pathLst>
                          </a:custGeom>
                          <a:ln w="4572" cap="flat">
                            <a:miter lim="127000"/>
                          </a:ln>
                        </wps:spPr>
                        <wps:style>
                          <a:lnRef idx="1">
                            <a:srgbClr val="D3D3D3"/>
                          </a:lnRef>
                          <a:fillRef idx="0">
                            <a:srgbClr val="000000">
                              <a:alpha val="0"/>
                            </a:srgbClr>
                          </a:fillRef>
                          <a:effectRef idx="0">
                            <a:scrgbClr r="0" g="0" b="0"/>
                          </a:effectRef>
                          <a:fontRef idx="none"/>
                        </wps:style>
                        <wps:bodyPr/>
                      </wps:wsp>
                      <wps:wsp>
                        <wps:cNvPr id="1065" name="Shape 1065"/>
                        <wps:cNvSpPr/>
                        <wps:spPr>
                          <a:xfrm>
                            <a:off x="355092" y="1307592"/>
                            <a:ext cx="1260348" cy="0"/>
                          </a:xfrm>
                          <a:custGeom>
                            <a:avLst/>
                            <a:gdLst/>
                            <a:ahLst/>
                            <a:cxnLst/>
                            <a:rect l="0" t="0" r="0" b="0"/>
                            <a:pathLst>
                              <a:path w="1260348">
                                <a:moveTo>
                                  <a:pt x="1260348" y="0"/>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66" name="Shape 1066"/>
                        <wps:cNvSpPr/>
                        <wps:spPr>
                          <a:xfrm>
                            <a:off x="355092" y="1307592"/>
                            <a:ext cx="0" cy="39624"/>
                          </a:xfrm>
                          <a:custGeom>
                            <a:avLst/>
                            <a:gdLst/>
                            <a:ahLst/>
                            <a:cxnLst/>
                            <a:rect l="0" t="0" r="0" b="0"/>
                            <a:pathLst>
                              <a:path h="39624">
                                <a:moveTo>
                                  <a:pt x="0" y="39624"/>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67" name="Shape 1067"/>
                        <wps:cNvSpPr/>
                        <wps:spPr>
                          <a:xfrm>
                            <a:off x="670560" y="1307592"/>
                            <a:ext cx="0" cy="39624"/>
                          </a:xfrm>
                          <a:custGeom>
                            <a:avLst/>
                            <a:gdLst/>
                            <a:ahLst/>
                            <a:cxnLst/>
                            <a:rect l="0" t="0" r="0" b="0"/>
                            <a:pathLst>
                              <a:path h="39624">
                                <a:moveTo>
                                  <a:pt x="0" y="39624"/>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68" name="Shape 1068"/>
                        <wps:cNvSpPr/>
                        <wps:spPr>
                          <a:xfrm>
                            <a:off x="984504" y="1307592"/>
                            <a:ext cx="0" cy="39624"/>
                          </a:xfrm>
                          <a:custGeom>
                            <a:avLst/>
                            <a:gdLst/>
                            <a:ahLst/>
                            <a:cxnLst/>
                            <a:rect l="0" t="0" r="0" b="0"/>
                            <a:pathLst>
                              <a:path h="39624">
                                <a:moveTo>
                                  <a:pt x="0" y="39624"/>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69" name="Shape 1069"/>
                        <wps:cNvSpPr/>
                        <wps:spPr>
                          <a:xfrm>
                            <a:off x="1299972" y="1307592"/>
                            <a:ext cx="0" cy="39624"/>
                          </a:xfrm>
                          <a:custGeom>
                            <a:avLst/>
                            <a:gdLst/>
                            <a:ahLst/>
                            <a:cxnLst/>
                            <a:rect l="0" t="0" r="0" b="0"/>
                            <a:pathLst>
                              <a:path h="39624">
                                <a:moveTo>
                                  <a:pt x="0" y="39624"/>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70" name="Shape 1070"/>
                        <wps:cNvSpPr/>
                        <wps:spPr>
                          <a:xfrm>
                            <a:off x="1615440" y="1307592"/>
                            <a:ext cx="0" cy="39624"/>
                          </a:xfrm>
                          <a:custGeom>
                            <a:avLst/>
                            <a:gdLst/>
                            <a:ahLst/>
                            <a:cxnLst/>
                            <a:rect l="0" t="0" r="0" b="0"/>
                            <a:pathLst>
                              <a:path h="39624">
                                <a:moveTo>
                                  <a:pt x="0" y="39624"/>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471" name="Rectangle 1471"/>
                        <wps:cNvSpPr/>
                        <wps:spPr>
                          <a:xfrm>
                            <a:off x="637032" y="1376982"/>
                            <a:ext cx="91691" cy="163394"/>
                          </a:xfrm>
                          <a:prstGeom prst="rect">
                            <a:avLst/>
                          </a:prstGeom>
                          <a:ln>
                            <a:noFill/>
                          </a:ln>
                        </wps:spPr>
                        <wps:txbx>
                          <w:txbxContent>
                            <w:p w14:paraId="133A2FF9" w14:textId="77777777" w:rsidR="00E8565D" w:rsidRDefault="00E8565D" w:rsidP="00E8565D">
                              <w:r>
                                <w:rPr>
                                  <w:rFonts w:ascii="Times New Roman" w:eastAsia="Times New Roman" w:hAnsi="Times New Roman" w:cs="Times New Roman"/>
                                  <w:w w:val="109"/>
                                  <w:sz w:val="20"/>
                                </w:rPr>
                                <w:t>1</w:t>
                              </w:r>
                            </w:p>
                          </w:txbxContent>
                        </wps:txbx>
                        <wps:bodyPr horzOverflow="overflow" vert="horz" lIns="0" tIns="0" rIns="0" bIns="0" rtlCol="0">
                          <a:noAutofit/>
                        </wps:bodyPr>
                      </wps:wsp>
                      <wps:wsp>
                        <wps:cNvPr id="1472" name="Rectangle 1472"/>
                        <wps:cNvSpPr/>
                        <wps:spPr>
                          <a:xfrm>
                            <a:off x="950744" y="1376982"/>
                            <a:ext cx="91691" cy="163394"/>
                          </a:xfrm>
                          <a:prstGeom prst="rect">
                            <a:avLst/>
                          </a:prstGeom>
                          <a:ln>
                            <a:noFill/>
                          </a:ln>
                        </wps:spPr>
                        <wps:txbx>
                          <w:txbxContent>
                            <w:p w14:paraId="07F317B5" w14:textId="77777777" w:rsidR="00E8565D" w:rsidRDefault="00E8565D" w:rsidP="00E8565D">
                              <w:r>
                                <w:rPr>
                                  <w:rFonts w:ascii="Times New Roman" w:eastAsia="Times New Roman" w:hAnsi="Times New Roman" w:cs="Times New Roman"/>
                                  <w:w w:val="109"/>
                                  <w:sz w:val="20"/>
                                </w:rPr>
                                <w:t>2</w:t>
                              </w:r>
                            </w:p>
                          </w:txbxContent>
                        </wps:txbx>
                        <wps:bodyPr horzOverflow="overflow" vert="horz" lIns="0" tIns="0" rIns="0" bIns="0" rtlCol="0">
                          <a:noAutofit/>
                        </wps:bodyPr>
                      </wps:wsp>
                      <wps:wsp>
                        <wps:cNvPr id="1473" name="Rectangle 1473"/>
                        <wps:cNvSpPr/>
                        <wps:spPr>
                          <a:xfrm>
                            <a:off x="1264456" y="1376982"/>
                            <a:ext cx="91691" cy="163394"/>
                          </a:xfrm>
                          <a:prstGeom prst="rect">
                            <a:avLst/>
                          </a:prstGeom>
                          <a:ln>
                            <a:noFill/>
                          </a:ln>
                        </wps:spPr>
                        <wps:txbx>
                          <w:txbxContent>
                            <w:p w14:paraId="3EE5B40E" w14:textId="77777777" w:rsidR="00E8565D" w:rsidRDefault="00E8565D" w:rsidP="00E8565D">
                              <w:r>
                                <w:rPr>
                                  <w:rFonts w:ascii="Times New Roman" w:eastAsia="Times New Roman" w:hAnsi="Times New Roman" w:cs="Times New Roman"/>
                                  <w:w w:val="109"/>
                                  <w:sz w:val="20"/>
                                </w:rPr>
                                <w:t>3</w:t>
                              </w:r>
                            </w:p>
                          </w:txbxContent>
                        </wps:txbx>
                        <wps:bodyPr horzOverflow="overflow" vert="horz" lIns="0" tIns="0" rIns="0" bIns="0" rtlCol="0">
                          <a:noAutofit/>
                        </wps:bodyPr>
                      </wps:wsp>
                      <wps:wsp>
                        <wps:cNvPr id="1474" name="Rectangle 1474"/>
                        <wps:cNvSpPr/>
                        <wps:spPr>
                          <a:xfrm>
                            <a:off x="1581963" y="1376982"/>
                            <a:ext cx="91691" cy="163394"/>
                          </a:xfrm>
                          <a:prstGeom prst="rect">
                            <a:avLst/>
                          </a:prstGeom>
                          <a:ln>
                            <a:noFill/>
                          </a:ln>
                        </wps:spPr>
                        <wps:txbx>
                          <w:txbxContent>
                            <w:p w14:paraId="6E0779E7" w14:textId="77777777" w:rsidR="00E8565D" w:rsidRDefault="00E8565D" w:rsidP="00E8565D">
                              <w:r>
                                <w:rPr>
                                  <w:rFonts w:ascii="Times New Roman" w:eastAsia="Times New Roman" w:hAnsi="Times New Roman" w:cs="Times New Roman"/>
                                  <w:w w:val="109"/>
                                  <w:sz w:val="20"/>
                                </w:rPr>
                                <w:t>4</w:t>
                              </w:r>
                            </w:p>
                          </w:txbxContent>
                        </wps:txbx>
                        <wps:bodyPr horzOverflow="overflow" vert="horz" lIns="0" tIns="0" rIns="0" bIns="0" rtlCol="0">
                          <a:noAutofit/>
                        </wps:bodyPr>
                      </wps:wsp>
                      <wps:wsp>
                        <wps:cNvPr id="1072" name="Rectangle 1072"/>
                        <wps:cNvSpPr/>
                        <wps:spPr>
                          <a:xfrm>
                            <a:off x="1165860" y="2134411"/>
                            <a:ext cx="774927" cy="163394"/>
                          </a:xfrm>
                          <a:prstGeom prst="rect">
                            <a:avLst/>
                          </a:prstGeom>
                          <a:ln>
                            <a:noFill/>
                          </a:ln>
                        </wps:spPr>
                        <wps:txbx>
                          <w:txbxContent>
                            <w:p w14:paraId="392ABEDC" w14:textId="77777777" w:rsidR="00E8565D" w:rsidRDefault="00E8565D" w:rsidP="00E8565D">
                              <w:r>
                                <w:rPr>
                                  <w:rFonts w:ascii="Times New Roman" w:eastAsia="Times New Roman" w:hAnsi="Times New Roman" w:cs="Times New Roman"/>
                                  <w:w w:val="102"/>
                                  <w:sz w:val="20"/>
                                </w:rPr>
                                <w:t>Volume</w:t>
                              </w:r>
                              <w:r>
                                <w:rPr>
                                  <w:rFonts w:ascii="Times New Roman" w:eastAsia="Times New Roman" w:hAnsi="Times New Roman" w:cs="Times New Roman"/>
                                  <w:spacing w:val="13"/>
                                  <w:w w:val="102"/>
                                  <w:sz w:val="20"/>
                                </w:rPr>
                                <w:t xml:space="preserve"> </w:t>
                              </w:r>
                              <w:r>
                                <w:rPr>
                                  <w:rFonts w:ascii="Times New Roman" w:eastAsia="Times New Roman" w:hAnsi="Times New Roman" w:cs="Times New Roman"/>
                                  <w:w w:val="102"/>
                                  <w:sz w:val="20"/>
                                </w:rPr>
                                <w:t>(l)</w:t>
                              </w:r>
                            </w:p>
                          </w:txbxContent>
                        </wps:txbx>
                        <wps:bodyPr horzOverflow="overflow" vert="horz" lIns="0" tIns="0" rIns="0" bIns="0" rtlCol="0">
                          <a:noAutofit/>
                        </wps:bodyPr>
                      </wps:wsp>
                      <wps:wsp>
                        <wps:cNvPr id="1073" name="Shape 1073"/>
                        <wps:cNvSpPr/>
                        <wps:spPr>
                          <a:xfrm>
                            <a:off x="355092" y="210312"/>
                            <a:ext cx="0" cy="2196084"/>
                          </a:xfrm>
                          <a:custGeom>
                            <a:avLst/>
                            <a:gdLst/>
                            <a:ahLst/>
                            <a:cxnLst/>
                            <a:rect l="0" t="0" r="0" b="0"/>
                            <a:pathLst>
                              <a:path h="2196084">
                                <a:moveTo>
                                  <a:pt x="0" y="0"/>
                                </a:moveTo>
                                <a:lnTo>
                                  <a:pt x="0" y="2196084"/>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74" name="Shape 1074"/>
                        <wps:cNvSpPr/>
                        <wps:spPr>
                          <a:xfrm>
                            <a:off x="326136" y="1307592"/>
                            <a:ext cx="28956" cy="0"/>
                          </a:xfrm>
                          <a:custGeom>
                            <a:avLst/>
                            <a:gdLst/>
                            <a:ahLst/>
                            <a:cxnLst/>
                            <a:rect l="0" t="0" r="0" b="0"/>
                            <a:pathLst>
                              <a:path w="28956">
                                <a:moveTo>
                                  <a:pt x="0" y="0"/>
                                </a:moveTo>
                                <a:lnTo>
                                  <a:pt x="28956"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75" name="Shape 1075"/>
                        <wps:cNvSpPr/>
                        <wps:spPr>
                          <a:xfrm>
                            <a:off x="326136" y="1170432"/>
                            <a:ext cx="28956" cy="0"/>
                          </a:xfrm>
                          <a:custGeom>
                            <a:avLst/>
                            <a:gdLst/>
                            <a:ahLst/>
                            <a:cxnLst/>
                            <a:rect l="0" t="0" r="0" b="0"/>
                            <a:pathLst>
                              <a:path w="28956">
                                <a:moveTo>
                                  <a:pt x="0" y="0"/>
                                </a:moveTo>
                                <a:lnTo>
                                  <a:pt x="28956"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76" name="Shape 1076"/>
                        <wps:cNvSpPr/>
                        <wps:spPr>
                          <a:xfrm>
                            <a:off x="326136" y="1033272"/>
                            <a:ext cx="28956" cy="0"/>
                          </a:xfrm>
                          <a:custGeom>
                            <a:avLst/>
                            <a:gdLst/>
                            <a:ahLst/>
                            <a:cxnLst/>
                            <a:rect l="0" t="0" r="0" b="0"/>
                            <a:pathLst>
                              <a:path w="28956">
                                <a:moveTo>
                                  <a:pt x="0" y="0"/>
                                </a:moveTo>
                                <a:lnTo>
                                  <a:pt x="28956"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77" name="Shape 1077"/>
                        <wps:cNvSpPr/>
                        <wps:spPr>
                          <a:xfrm>
                            <a:off x="326136" y="896112"/>
                            <a:ext cx="28956" cy="0"/>
                          </a:xfrm>
                          <a:custGeom>
                            <a:avLst/>
                            <a:gdLst/>
                            <a:ahLst/>
                            <a:cxnLst/>
                            <a:rect l="0" t="0" r="0" b="0"/>
                            <a:pathLst>
                              <a:path w="28956">
                                <a:moveTo>
                                  <a:pt x="0" y="0"/>
                                </a:moveTo>
                                <a:lnTo>
                                  <a:pt x="28956"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78" name="Shape 1078"/>
                        <wps:cNvSpPr/>
                        <wps:spPr>
                          <a:xfrm>
                            <a:off x="326136" y="758952"/>
                            <a:ext cx="28956" cy="0"/>
                          </a:xfrm>
                          <a:custGeom>
                            <a:avLst/>
                            <a:gdLst/>
                            <a:ahLst/>
                            <a:cxnLst/>
                            <a:rect l="0" t="0" r="0" b="0"/>
                            <a:pathLst>
                              <a:path w="28956">
                                <a:moveTo>
                                  <a:pt x="0" y="0"/>
                                </a:moveTo>
                                <a:lnTo>
                                  <a:pt x="28956"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79" name="Shape 1079"/>
                        <wps:cNvSpPr/>
                        <wps:spPr>
                          <a:xfrm>
                            <a:off x="326136" y="621792"/>
                            <a:ext cx="28956" cy="0"/>
                          </a:xfrm>
                          <a:custGeom>
                            <a:avLst/>
                            <a:gdLst/>
                            <a:ahLst/>
                            <a:cxnLst/>
                            <a:rect l="0" t="0" r="0" b="0"/>
                            <a:pathLst>
                              <a:path w="28956">
                                <a:moveTo>
                                  <a:pt x="0" y="0"/>
                                </a:moveTo>
                                <a:lnTo>
                                  <a:pt x="28956"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80" name="Shape 1080"/>
                        <wps:cNvSpPr/>
                        <wps:spPr>
                          <a:xfrm>
                            <a:off x="326136" y="484632"/>
                            <a:ext cx="28956" cy="0"/>
                          </a:xfrm>
                          <a:custGeom>
                            <a:avLst/>
                            <a:gdLst/>
                            <a:ahLst/>
                            <a:cxnLst/>
                            <a:rect l="0" t="0" r="0" b="0"/>
                            <a:pathLst>
                              <a:path w="28956">
                                <a:moveTo>
                                  <a:pt x="0" y="0"/>
                                </a:moveTo>
                                <a:lnTo>
                                  <a:pt x="28956"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81" name="Shape 1081"/>
                        <wps:cNvSpPr/>
                        <wps:spPr>
                          <a:xfrm>
                            <a:off x="326136" y="347472"/>
                            <a:ext cx="28956" cy="0"/>
                          </a:xfrm>
                          <a:custGeom>
                            <a:avLst/>
                            <a:gdLst/>
                            <a:ahLst/>
                            <a:cxnLst/>
                            <a:rect l="0" t="0" r="0" b="0"/>
                            <a:pathLst>
                              <a:path w="28956">
                                <a:moveTo>
                                  <a:pt x="0" y="0"/>
                                </a:moveTo>
                                <a:lnTo>
                                  <a:pt x="28956"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82" name="Shape 1082"/>
                        <wps:cNvSpPr/>
                        <wps:spPr>
                          <a:xfrm>
                            <a:off x="326136" y="210312"/>
                            <a:ext cx="28956" cy="0"/>
                          </a:xfrm>
                          <a:custGeom>
                            <a:avLst/>
                            <a:gdLst/>
                            <a:ahLst/>
                            <a:cxnLst/>
                            <a:rect l="0" t="0" r="0" b="0"/>
                            <a:pathLst>
                              <a:path w="28956">
                                <a:moveTo>
                                  <a:pt x="0" y="0"/>
                                </a:moveTo>
                                <a:lnTo>
                                  <a:pt x="28956"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83" name="Shape 1083"/>
                        <wps:cNvSpPr/>
                        <wps:spPr>
                          <a:xfrm>
                            <a:off x="326136" y="1446276"/>
                            <a:ext cx="28956" cy="0"/>
                          </a:xfrm>
                          <a:custGeom>
                            <a:avLst/>
                            <a:gdLst/>
                            <a:ahLst/>
                            <a:cxnLst/>
                            <a:rect l="0" t="0" r="0" b="0"/>
                            <a:pathLst>
                              <a:path w="28956">
                                <a:moveTo>
                                  <a:pt x="0" y="0"/>
                                </a:moveTo>
                                <a:lnTo>
                                  <a:pt x="28956"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84" name="Shape 1084"/>
                        <wps:cNvSpPr/>
                        <wps:spPr>
                          <a:xfrm>
                            <a:off x="326136" y="1583436"/>
                            <a:ext cx="28956" cy="0"/>
                          </a:xfrm>
                          <a:custGeom>
                            <a:avLst/>
                            <a:gdLst/>
                            <a:ahLst/>
                            <a:cxnLst/>
                            <a:rect l="0" t="0" r="0" b="0"/>
                            <a:pathLst>
                              <a:path w="28956">
                                <a:moveTo>
                                  <a:pt x="0" y="0"/>
                                </a:moveTo>
                                <a:lnTo>
                                  <a:pt x="28956"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85" name="Shape 1085"/>
                        <wps:cNvSpPr/>
                        <wps:spPr>
                          <a:xfrm>
                            <a:off x="326136" y="1720596"/>
                            <a:ext cx="28956" cy="0"/>
                          </a:xfrm>
                          <a:custGeom>
                            <a:avLst/>
                            <a:gdLst/>
                            <a:ahLst/>
                            <a:cxnLst/>
                            <a:rect l="0" t="0" r="0" b="0"/>
                            <a:pathLst>
                              <a:path w="28956">
                                <a:moveTo>
                                  <a:pt x="0" y="0"/>
                                </a:moveTo>
                                <a:lnTo>
                                  <a:pt x="28956"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86" name="Shape 1086"/>
                        <wps:cNvSpPr/>
                        <wps:spPr>
                          <a:xfrm>
                            <a:off x="326136" y="1857756"/>
                            <a:ext cx="28956" cy="0"/>
                          </a:xfrm>
                          <a:custGeom>
                            <a:avLst/>
                            <a:gdLst/>
                            <a:ahLst/>
                            <a:cxnLst/>
                            <a:rect l="0" t="0" r="0" b="0"/>
                            <a:pathLst>
                              <a:path w="28956">
                                <a:moveTo>
                                  <a:pt x="0" y="0"/>
                                </a:moveTo>
                                <a:lnTo>
                                  <a:pt x="28956"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87" name="Shape 1087"/>
                        <wps:cNvSpPr/>
                        <wps:spPr>
                          <a:xfrm>
                            <a:off x="326136" y="1994916"/>
                            <a:ext cx="28956" cy="0"/>
                          </a:xfrm>
                          <a:custGeom>
                            <a:avLst/>
                            <a:gdLst/>
                            <a:ahLst/>
                            <a:cxnLst/>
                            <a:rect l="0" t="0" r="0" b="0"/>
                            <a:pathLst>
                              <a:path w="28956">
                                <a:moveTo>
                                  <a:pt x="0" y="0"/>
                                </a:moveTo>
                                <a:lnTo>
                                  <a:pt x="28956"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88" name="Shape 1088"/>
                        <wps:cNvSpPr/>
                        <wps:spPr>
                          <a:xfrm>
                            <a:off x="326136" y="2132076"/>
                            <a:ext cx="28956" cy="0"/>
                          </a:xfrm>
                          <a:custGeom>
                            <a:avLst/>
                            <a:gdLst/>
                            <a:ahLst/>
                            <a:cxnLst/>
                            <a:rect l="0" t="0" r="0" b="0"/>
                            <a:pathLst>
                              <a:path w="28956">
                                <a:moveTo>
                                  <a:pt x="0" y="0"/>
                                </a:moveTo>
                                <a:lnTo>
                                  <a:pt x="28956"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89" name="Shape 1089"/>
                        <wps:cNvSpPr/>
                        <wps:spPr>
                          <a:xfrm>
                            <a:off x="326136" y="2269236"/>
                            <a:ext cx="28956" cy="0"/>
                          </a:xfrm>
                          <a:custGeom>
                            <a:avLst/>
                            <a:gdLst/>
                            <a:ahLst/>
                            <a:cxnLst/>
                            <a:rect l="0" t="0" r="0" b="0"/>
                            <a:pathLst>
                              <a:path w="28956">
                                <a:moveTo>
                                  <a:pt x="0" y="0"/>
                                </a:moveTo>
                                <a:lnTo>
                                  <a:pt x="28956"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90" name="Shape 1090"/>
                        <wps:cNvSpPr/>
                        <wps:spPr>
                          <a:xfrm>
                            <a:off x="326136" y="2406396"/>
                            <a:ext cx="28956" cy="0"/>
                          </a:xfrm>
                          <a:custGeom>
                            <a:avLst/>
                            <a:gdLst/>
                            <a:ahLst/>
                            <a:cxnLst/>
                            <a:rect l="0" t="0" r="0" b="0"/>
                            <a:pathLst>
                              <a:path w="28956">
                                <a:moveTo>
                                  <a:pt x="0" y="0"/>
                                </a:moveTo>
                                <a:lnTo>
                                  <a:pt x="28956"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91" name="Rectangle 1091"/>
                        <wps:cNvSpPr/>
                        <wps:spPr>
                          <a:xfrm>
                            <a:off x="227076" y="977695"/>
                            <a:ext cx="91691" cy="163394"/>
                          </a:xfrm>
                          <a:prstGeom prst="rect">
                            <a:avLst/>
                          </a:prstGeom>
                          <a:ln>
                            <a:noFill/>
                          </a:ln>
                        </wps:spPr>
                        <wps:txbx>
                          <w:txbxContent>
                            <w:p w14:paraId="77882997" w14:textId="77777777" w:rsidR="00E8565D" w:rsidRDefault="00E8565D" w:rsidP="00E8565D">
                              <w:r>
                                <w:rPr>
                                  <w:rFonts w:ascii="Times New Roman" w:eastAsia="Times New Roman" w:hAnsi="Times New Roman" w:cs="Times New Roman"/>
                                  <w:w w:val="109"/>
                                  <w:sz w:val="20"/>
                                </w:rPr>
                                <w:t>2</w:t>
                              </w:r>
                            </w:p>
                          </w:txbxContent>
                        </wps:txbx>
                        <wps:bodyPr horzOverflow="overflow" vert="horz" lIns="0" tIns="0" rIns="0" bIns="0" rtlCol="0">
                          <a:noAutofit/>
                        </wps:bodyPr>
                      </wps:wsp>
                      <wps:wsp>
                        <wps:cNvPr id="1092" name="Rectangle 1092"/>
                        <wps:cNvSpPr/>
                        <wps:spPr>
                          <a:xfrm>
                            <a:off x="227076" y="703375"/>
                            <a:ext cx="91691" cy="163394"/>
                          </a:xfrm>
                          <a:prstGeom prst="rect">
                            <a:avLst/>
                          </a:prstGeom>
                          <a:ln>
                            <a:noFill/>
                          </a:ln>
                        </wps:spPr>
                        <wps:txbx>
                          <w:txbxContent>
                            <w:p w14:paraId="37D761FD" w14:textId="77777777" w:rsidR="00E8565D" w:rsidRDefault="00E8565D" w:rsidP="00E8565D">
                              <w:r>
                                <w:rPr>
                                  <w:rFonts w:ascii="Times New Roman" w:eastAsia="Times New Roman" w:hAnsi="Times New Roman" w:cs="Times New Roman"/>
                                  <w:w w:val="109"/>
                                  <w:sz w:val="20"/>
                                </w:rPr>
                                <w:t>4</w:t>
                              </w:r>
                            </w:p>
                          </w:txbxContent>
                        </wps:txbx>
                        <wps:bodyPr horzOverflow="overflow" vert="horz" lIns="0" tIns="0" rIns="0" bIns="0" rtlCol="0">
                          <a:noAutofit/>
                        </wps:bodyPr>
                      </wps:wsp>
                      <wps:wsp>
                        <wps:cNvPr id="1093" name="Rectangle 1093"/>
                        <wps:cNvSpPr/>
                        <wps:spPr>
                          <a:xfrm>
                            <a:off x="227076" y="429054"/>
                            <a:ext cx="91691" cy="163394"/>
                          </a:xfrm>
                          <a:prstGeom prst="rect">
                            <a:avLst/>
                          </a:prstGeom>
                          <a:ln>
                            <a:noFill/>
                          </a:ln>
                        </wps:spPr>
                        <wps:txbx>
                          <w:txbxContent>
                            <w:p w14:paraId="3D02D16B" w14:textId="77777777" w:rsidR="00E8565D" w:rsidRDefault="00E8565D" w:rsidP="00E8565D">
                              <w:r>
                                <w:rPr>
                                  <w:rFonts w:ascii="Times New Roman" w:eastAsia="Times New Roman" w:hAnsi="Times New Roman" w:cs="Times New Roman"/>
                                  <w:w w:val="109"/>
                                  <w:sz w:val="20"/>
                                </w:rPr>
                                <w:t>6</w:t>
                              </w:r>
                            </w:p>
                          </w:txbxContent>
                        </wps:txbx>
                        <wps:bodyPr horzOverflow="overflow" vert="horz" lIns="0" tIns="0" rIns="0" bIns="0" rtlCol="0">
                          <a:noAutofit/>
                        </wps:bodyPr>
                      </wps:wsp>
                      <wps:wsp>
                        <wps:cNvPr id="1094" name="Rectangle 1094"/>
                        <wps:cNvSpPr/>
                        <wps:spPr>
                          <a:xfrm>
                            <a:off x="227076" y="154735"/>
                            <a:ext cx="91691" cy="163394"/>
                          </a:xfrm>
                          <a:prstGeom prst="rect">
                            <a:avLst/>
                          </a:prstGeom>
                          <a:ln>
                            <a:noFill/>
                          </a:ln>
                        </wps:spPr>
                        <wps:txbx>
                          <w:txbxContent>
                            <w:p w14:paraId="264B4699" w14:textId="77777777" w:rsidR="00E8565D" w:rsidRDefault="00E8565D" w:rsidP="00E8565D">
                              <w:r>
                                <w:rPr>
                                  <w:rFonts w:ascii="Times New Roman" w:eastAsia="Times New Roman" w:hAnsi="Times New Roman" w:cs="Times New Roman"/>
                                  <w:w w:val="109"/>
                                  <w:sz w:val="20"/>
                                </w:rPr>
                                <w:t>8</w:t>
                              </w:r>
                            </w:p>
                          </w:txbxContent>
                        </wps:txbx>
                        <wps:bodyPr horzOverflow="overflow" vert="horz" lIns="0" tIns="0" rIns="0" bIns="0" rtlCol="0">
                          <a:noAutofit/>
                        </wps:bodyPr>
                      </wps:wsp>
                      <wps:wsp>
                        <wps:cNvPr id="1095" name="Rectangle 1095"/>
                        <wps:cNvSpPr/>
                        <wps:spPr>
                          <a:xfrm>
                            <a:off x="181356" y="1526335"/>
                            <a:ext cx="152810" cy="163394"/>
                          </a:xfrm>
                          <a:prstGeom prst="rect">
                            <a:avLst/>
                          </a:prstGeom>
                          <a:ln>
                            <a:noFill/>
                          </a:ln>
                        </wps:spPr>
                        <wps:txbx>
                          <w:txbxContent>
                            <w:p w14:paraId="1F2A1E90" w14:textId="77777777" w:rsidR="00E8565D" w:rsidRDefault="00E8565D" w:rsidP="00E8565D">
                              <w:r>
                                <w:rPr>
                                  <w:rFonts w:ascii="Times New Roman" w:eastAsia="Times New Roman" w:hAnsi="Times New Roman" w:cs="Times New Roman"/>
                                  <w:w w:val="109"/>
                                  <w:sz w:val="20"/>
                                </w:rPr>
                                <w:t>-2</w:t>
                              </w:r>
                            </w:p>
                          </w:txbxContent>
                        </wps:txbx>
                        <wps:bodyPr horzOverflow="overflow" vert="horz" lIns="0" tIns="0" rIns="0" bIns="0" rtlCol="0">
                          <a:noAutofit/>
                        </wps:bodyPr>
                      </wps:wsp>
                      <wps:wsp>
                        <wps:cNvPr id="1096" name="Rectangle 1096"/>
                        <wps:cNvSpPr/>
                        <wps:spPr>
                          <a:xfrm>
                            <a:off x="181356" y="1800654"/>
                            <a:ext cx="152810" cy="163394"/>
                          </a:xfrm>
                          <a:prstGeom prst="rect">
                            <a:avLst/>
                          </a:prstGeom>
                          <a:ln>
                            <a:noFill/>
                          </a:ln>
                        </wps:spPr>
                        <wps:txbx>
                          <w:txbxContent>
                            <w:p w14:paraId="017FB79E" w14:textId="77777777" w:rsidR="00E8565D" w:rsidRDefault="00E8565D" w:rsidP="00E8565D">
                              <w:r>
                                <w:rPr>
                                  <w:rFonts w:ascii="Times New Roman" w:eastAsia="Times New Roman" w:hAnsi="Times New Roman" w:cs="Times New Roman"/>
                                  <w:w w:val="109"/>
                                  <w:sz w:val="20"/>
                                </w:rPr>
                                <w:t>-4</w:t>
                              </w:r>
                            </w:p>
                          </w:txbxContent>
                        </wps:txbx>
                        <wps:bodyPr horzOverflow="overflow" vert="horz" lIns="0" tIns="0" rIns="0" bIns="0" rtlCol="0">
                          <a:noAutofit/>
                        </wps:bodyPr>
                      </wps:wsp>
                      <wps:wsp>
                        <wps:cNvPr id="1097" name="Rectangle 1097"/>
                        <wps:cNvSpPr/>
                        <wps:spPr>
                          <a:xfrm>
                            <a:off x="181356" y="2074975"/>
                            <a:ext cx="152810" cy="163394"/>
                          </a:xfrm>
                          <a:prstGeom prst="rect">
                            <a:avLst/>
                          </a:prstGeom>
                          <a:ln>
                            <a:noFill/>
                          </a:ln>
                        </wps:spPr>
                        <wps:txbx>
                          <w:txbxContent>
                            <w:p w14:paraId="5C3826DE" w14:textId="77777777" w:rsidR="00E8565D" w:rsidRDefault="00E8565D" w:rsidP="00E8565D">
                              <w:r>
                                <w:rPr>
                                  <w:rFonts w:ascii="Times New Roman" w:eastAsia="Times New Roman" w:hAnsi="Times New Roman" w:cs="Times New Roman"/>
                                  <w:w w:val="109"/>
                                  <w:sz w:val="20"/>
                                </w:rPr>
                                <w:t>-6</w:t>
                              </w:r>
                            </w:p>
                          </w:txbxContent>
                        </wps:txbx>
                        <wps:bodyPr horzOverflow="overflow" vert="horz" lIns="0" tIns="0" rIns="0" bIns="0" rtlCol="0">
                          <a:noAutofit/>
                        </wps:bodyPr>
                      </wps:wsp>
                      <wps:wsp>
                        <wps:cNvPr id="1098" name="Rectangle 1098"/>
                        <wps:cNvSpPr/>
                        <wps:spPr>
                          <a:xfrm>
                            <a:off x="181356" y="2349295"/>
                            <a:ext cx="152810" cy="163394"/>
                          </a:xfrm>
                          <a:prstGeom prst="rect">
                            <a:avLst/>
                          </a:prstGeom>
                          <a:ln>
                            <a:noFill/>
                          </a:ln>
                        </wps:spPr>
                        <wps:txbx>
                          <w:txbxContent>
                            <w:p w14:paraId="0CD25272" w14:textId="77777777" w:rsidR="00E8565D" w:rsidRDefault="00E8565D" w:rsidP="00E8565D">
                              <w:r>
                                <w:rPr>
                                  <w:rFonts w:ascii="Times New Roman" w:eastAsia="Times New Roman" w:hAnsi="Times New Roman" w:cs="Times New Roman"/>
                                  <w:w w:val="109"/>
                                  <w:sz w:val="20"/>
                                </w:rPr>
                                <w:t>-8</w:t>
                              </w:r>
                            </w:p>
                          </w:txbxContent>
                        </wps:txbx>
                        <wps:bodyPr horzOverflow="overflow" vert="horz" lIns="0" tIns="0" rIns="0" bIns="0" rtlCol="0">
                          <a:noAutofit/>
                        </wps:bodyPr>
                      </wps:wsp>
                      <wps:wsp>
                        <wps:cNvPr id="1099" name="Rectangle 1099"/>
                        <wps:cNvSpPr/>
                        <wps:spPr>
                          <a:xfrm>
                            <a:off x="89916" y="48056"/>
                            <a:ext cx="702705" cy="163394"/>
                          </a:xfrm>
                          <a:prstGeom prst="rect">
                            <a:avLst/>
                          </a:prstGeom>
                          <a:ln>
                            <a:noFill/>
                          </a:ln>
                        </wps:spPr>
                        <wps:txbx>
                          <w:txbxContent>
                            <w:p w14:paraId="656B915D" w14:textId="77777777" w:rsidR="00E8565D" w:rsidRDefault="00E8565D" w:rsidP="00E8565D">
                              <w:r>
                                <w:rPr>
                                  <w:rFonts w:ascii="Times New Roman" w:eastAsia="Times New Roman" w:hAnsi="Times New Roman" w:cs="Times New Roman"/>
                                  <w:w w:val="105"/>
                                  <w:sz w:val="20"/>
                                </w:rPr>
                                <w:t>Flow</w:t>
                              </w:r>
                              <w:r>
                                <w:rPr>
                                  <w:rFonts w:ascii="Times New Roman" w:eastAsia="Times New Roman" w:hAnsi="Times New Roman" w:cs="Times New Roman"/>
                                  <w:spacing w:val="12"/>
                                  <w:w w:val="105"/>
                                  <w:sz w:val="20"/>
                                </w:rPr>
                                <w:t xml:space="preserve"> </w:t>
                              </w:r>
                              <w:r>
                                <w:rPr>
                                  <w:rFonts w:ascii="Times New Roman" w:eastAsia="Times New Roman" w:hAnsi="Times New Roman" w:cs="Times New Roman"/>
                                  <w:w w:val="105"/>
                                  <w:sz w:val="20"/>
                                </w:rPr>
                                <w:t>(l/s)</w:t>
                              </w:r>
                            </w:p>
                          </w:txbxContent>
                        </wps:txbx>
                        <wps:bodyPr horzOverflow="overflow" vert="horz" lIns="0" tIns="0" rIns="0" bIns="0" rtlCol="0">
                          <a:noAutofit/>
                        </wps:bodyPr>
                      </wps:wsp>
                      <wps:wsp>
                        <wps:cNvPr id="1100" name="Shape 1100"/>
                        <wps:cNvSpPr/>
                        <wps:spPr>
                          <a:xfrm>
                            <a:off x="355092" y="772668"/>
                            <a:ext cx="850392" cy="1153668"/>
                          </a:xfrm>
                          <a:custGeom>
                            <a:avLst/>
                            <a:gdLst/>
                            <a:ahLst/>
                            <a:cxnLst/>
                            <a:rect l="0" t="0" r="0" b="0"/>
                            <a:pathLst>
                              <a:path w="850392" h="1153668">
                                <a:moveTo>
                                  <a:pt x="0" y="534924"/>
                                </a:moveTo>
                                <a:lnTo>
                                  <a:pt x="818388" y="534924"/>
                                </a:lnTo>
                                <a:lnTo>
                                  <a:pt x="787908" y="618744"/>
                                </a:lnTo>
                                <a:lnTo>
                                  <a:pt x="755904" y="673608"/>
                                </a:lnTo>
                                <a:lnTo>
                                  <a:pt x="723900" y="701040"/>
                                </a:lnTo>
                                <a:lnTo>
                                  <a:pt x="693420" y="713232"/>
                                </a:lnTo>
                                <a:lnTo>
                                  <a:pt x="661416" y="713232"/>
                                </a:lnTo>
                                <a:lnTo>
                                  <a:pt x="629412" y="701040"/>
                                </a:lnTo>
                                <a:lnTo>
                                  <a:pt x="598932" y="685800"/>
                                </a:lnTo>
                                <a:lnTo>
                                  <a:pt x="566928" y="685800"/>
                                </a:lnTo>
                                <a:lnTo>
                                  <a:pt x="534924" y="673608"/>
                                </a:lnTo>
                                <a:lnTo>
                                  <a:pt x="504444" y="646176"/>
                                </a:lnTo>
                                <a:lnTo>
                                  <a:pt x="472440" y="603504"/>
                                </a:lnTo>
                                <a:lnTo>
                                  <a:pt x="472440" y="534924"/>
                                </a:lnTo>
                                <a:lnTo>
                                  <a:pt x="504444" y="438912"/>
                                </a:lnTo>
                                <a:lnTo>
                                  <a:pt x="534924" y="425196"/>
                                </a:lnTo>
                                <a:lnTo>
                                  <a:pt x="629412" y="425196"/>
                                </a:lnTo>
                                <a:lnTo>
                                  <a:pt x="661416" y="438912"/>
                                </a:lnTo>
                                <a:lnTo>
                                  <a:pt x="693420" y="452628"/>
                                </a:lnTo>
                                <a:lnTo>
                                  <a:pt x="723900" y="452628"/>
                                </a:lnTo>
                                <a:lnTo>
                                  <a:pt x="755904" y="467868"/>
                                </a:lnTo>
                                <a:lnTo>
                                  <a:pt x="787908" y="495300"/>
                                </a:lnTo>
                                <a:lnTo>
                                  <a:pt x="818388" y="534924"/>
                                </a:lnTo>
                                <a:lnTo>
                                  <a:pt x="787908" y="630936"/>
                                </a:lnTo>
                                <a:lnTo>
                                  <a:pt x="755904" y="646176"/>
                                </a:lnTo>
                                <a:lnTo>
                                  <a:pt x="723900" y="685800"/>
                                </a:lnTo>
                                <a:lnTo>
                                  <a:pt x="661416" y="685800"/>
                                </a:lnTo>
                                <a:lnTo>
                                  <a:pt x="629412" y="673608"/>
                                </a:lnTo>
                                <a:lnTo>
                                  <a:pt x="566928" y="673608"/>
                                </a:lnTo>
                                <a:lnTo>
                                  <a:pt x="534924" y="658368"/>
                                </a:lnTo>
                                <a:lnTo>
                                  <a:pt x="504444" y="630936"/>
                                </a:lnTo>
                                <a:lnTo>
                                  <a:pt x="472440" y="562356"/>
                                </a:lnTo>
                                <a:lnTo>
                                  <a:pt x="472440" y="534924"/>
                                </a:lnTo>
                                <a:lnTo>
                                  <a:pt x="504444" y="495300"/>
                                </a:lnTo>
                                <a:lnTo>
                                  <a:pt x="534924" y="452628"/>
                                </a:lnTo>
                                <a:lnTo>
                                  <a:pt x="566928" y="438912"/>
                                </a:lnTo>
                                <a:lnTo>
                                  <a:pt x="598932" y="438912"/>
                                </a:lnTo>
                                <a:lnTo>
                                  <a:pt x="629412" y="452628"/>
                                </a:lnTo>
                                <a:lnTo>
                                  <a:pt x="693420" y="452628"/>
                                </a:lnTo>
                                <a:lnTo>
                                  <a:pt x="723900" y="467868"/>
                                </a:lnTo>
                                <a:lnTo>
                                  <a:pt x="755904" y="480060"/>
                                </a:lnTo>
                                <a:lnTo>
                                  <a:pt x="787908" y="534924"/>
                                </a:lnTo>
                                <a:lnTo>
                                  <a:pt x="755904" y="646176"/>
                                </a:lnTo>
                                <a:lnTo>
                                  <a:pt x="723900" y="658368"/>
                                </a:lnTo>
                                <a:lnTo>
                                  <a:pt x="693420" y="673608"/>
                                </a:lnTo>
                                <a:lnTo>
                                  <a:pt x="598932" y="673608"/>
                                </a:lnTo>
                                <a:lnTo>
                                  <a:pt x="566928" y="658368"/>
                                </a:lnTo>
                                <a:lnTo>
                                  <a:pt x="534924" y="646176"/>
                                </a:lnTo>
                                <a:lnTo>
                                  <a:pt x="504444" y="658368"/>
                                </a:lnTo>
                                <a:lnTo>
                                  <a:pt x="472440" y="630936"/>
                                </a:lnTo>
                                <a:lnTo>
                                  <a:pt x="440436" y="562356"/>
                                </a:lnTo>
                                <a:lnTo>
                                  <a:pt x="409956" y="534924"/>
                                </a:lnTo>
                                <a:lnTo>
                                  <a:pt x="472440" y="480060"/>
                                </a:lnTo>
                                <a:lnTo>
                                  <a:pt x="566928" y="480060"/>
                                </a:lnTo>
                                <a:lnTo>
                                  <a:pt x="598932" y="467868"/>
                                </a:lnTo>
                                <a:lnTo>
                                  <a:pt x="629412" y="480060"/>
                                </a:lnTo>
                                <a:lnTo>
                                  <a:pt x="661416" y="467868"/>
                                </a:lnTo>
                                <a:lnTo>
                                  <a:pt x="693420" y="467868"/>
                                </a:lnTo>
                                <a:lnTo>
                                  <a:pt x="723900" y="495300"/>
                                </a:lnTo>
                                <a:lnTo>
                                  <a:pt x="755904" y="534924"/>
                                </a:lnTo>
                                <a:lnTo>
                                  <a:pt x="723900" y="646176"/>
                                </a:lnTo>
                                <a:lnTo>
                                  <a:pt x="693420" y="673608"/>
                                </a:lnTo>
                                <a:lnTo>
                                  <a:pt x="661416" y="685800"/>
                                </a:lnTo>
                                <a:lnTo>
                                  <a:pt x="629412" y="701040"/>
                                </a:lnTo>
                                <a:lnTo>
                                  <a:pt x="598932" y="701040"/>
                                </a:lnTo>
                                <a:lnTo>
                                  <a:pt x="566928" y="685800"/>
                                </a:lnTo>
                                <a:lnTo>
                                  <a:pt x="504444" y="673608"/>
                                </a:lnTo>
                                <a:lnTo>
                                  <a:pt x="472440" y="658368"/>
                                </a:lnTo>
                                <a:lnTo>
                                  <a:pt x="440436" y="646176"/>
                                </a:lnTo>
                                <a:lnTo>
                                  <a:pt x="409956" y="618744"/>
                                </a:lnTo>
                                <a:lnTo>
                                  <a:pt x="409956" y="534924"/>
                                </a:lnTo>
                                <a:lnTo>
                                  <a:pt x="440436" y="495300"/>
                                </a:lnTo>
                                <a:lnTo>
                                  <a:pt x="472440" y="480060"/>
                                </a:lnTo>
                                <a:lnTo>
                                  <a:pt x="504444" y="452628"/>
                                </a:lnTo>
                                <a:lnTo>
                                  <a:pt x="566928" y="452628"/>
                                </a:lnTo>
                                <a:lnTo>
                                  <a:pt x="598932" y="467868"/>
                                </a:lnTo>
                                <a:lnTo>
                                  <a:pt x="629412" y="480060"/>
                                </a:lnTo>
                                <a:lnTo>
                                  <a:pt x="723900" y="480060"/>
                                </a:lnTo>
                                <a:lnTo>
                                  <a:pt x="755904" y="507492"/>
                                </a:lnTo>
                                <a:lnTo>
                                  <a:pt x="755904" y="534924"/>
                                </a:lnTo>
                                <a:lnTo>
                                  <a:pt x="723900" y="893064"/>
                                </a:lnTo>
                                <a:lnTo>
                                  <a:pt x="693420" y="1002792"/>
                                </a:lnTo>
                                <a:lnTo>
                                  <a:pt x="661416" y="1071372"/>
                                </a:lnTo>
                                <a:lnTo>
                                  <a:pt x="629412" y="1112520"/>
                                </a:lnTo>
                                <a:lnTo>
                                  <a:pt x="598932" y="1139952"/>
                                </a:lnTo>
                                <a:lnTo>
                                  <a:pt x="534924" y="1139952"/>
                                </a:lnTo>
                                <a:lnTo>
                                  <a:pt x="504444" y="1153668"/>
                                </a:lnTo>
                                <a:lnTo>
                                  <a:pt x="472440" y="1139952"/>
                                </a:lnTo>
                                <a:lnTo>
                                  <a:pt x="440436" y="1139952"/>
                                </a:lnTo>
                                <a:lnTo>
                                  <a:pt x="409956" y="1126236"/>
                                </a:lnTo>
                                <a:lnTo>
                                  <a:pt x="377952" y="1112520"/>
                                </a:lnTo>
                                <a:lnTo>
                                  <a:pt x="345948" y="1085088"/>
                                </a:lnTo>
                                <a:lnTo>
                                  <a:pt x="315468" y="1071372"/>
                                </a:lnTo>
                                <a:lnTo>
                                  <a:pt x="283464" y="1030224"/>
                                </a:lnTo>
                                <a:lnTo>
                                  <a:pt x="251460" y="1002792"/>
                                </a:lnTo>
                                <a:lnTo>
                                  <a:pt x="220980" y="961644"/>
                                </a:lnTo>
                                <a:lnTo>
                                  <a:pt x="188976" y="906780"/>
                                </a:lnTo>
                                <a:lnTo>
                                  <a:pt x="156972" y="865632"/>
                                </a:lnTo>
                                <a:lnTo>
                                  <a:pt x="126492" y="810768"/>
                                </a:lnTo>
                                <a:lnTo>
                                  <a:pt x="94488" y="742188"/>
                                </a:lnTo>
                                <a:lnTo>
                                  <a:pt x="62484" y="673608"/>
                                </a:lnTo>
                                <a:lnTo>
                                  <a:pt x="32004" y="630936"/>
                                </a:lnTo>
                                <a:lnTo>
                                  <a:pt x="0" y="562356"/>
                                </a:lnTo>
                                <a:lnTo>
                                  <a:pt x="0" y="534924"/>
                                </a:lnTo>
                                <a:lnTo>
                                  <a:pt x="32004" y="192024"/>
                                </a:lnTo>
                                <a:lnTo>
                                  <a:pt x="62484" y="68580"/>
                                </a:lnTo>
                                <a:lnTo>
                                  <a:pt x="94488" y="13716"/>
                                </a:lnTo>
                                <a:lnTo>
                                  <a:pt x="126492" y="0"/>
                                </a:lnTo>
                                <a:lnTo>
                                  <a:pt x="156972" y="0"/>
                                </a:lnTo>
                                <a:lnTo>
                                  <a:pt x="188976" y="13716"/>
                                </a:lnTo>
                                <a:lnTo>
                                  <a:pt x="251460" y="41148"/>
                                </a:lnTo>
                                <a:lnTo>
                                  <a:pt x="283464" y="96012"/>
                                </a:lnTo>
                                <a:lnTo>
                                  <a:pt x="315468" y="109728"/>
                                </a:lnTo>
                                <a:lnTo>
                                  <a:pt x="345948" y="150876"/>
                                </a:lnTo>
                                <a:lnTo>
                                  <a:pt x="377952" y="178308"/>
                                </a:lnTo>
                                <a:lnTo>
                                  <a:pt x="409956" y="219456"/>
                                </a:lnTo>
                                <a:lnTo>
                                  <a:pt x="440436" y="274320"/>
                                </a:lnTo>
                                <a:lnTo>
                                  <a:pt x="472440" y="315468"/>
                                </a:lnTo>
                                <a:lnTo>
                                  <a:pt x="504444" y="329184"/>
                                </a:lnTo>
                                <a:lnTo>
                                  <a:pt x="534924" y="344424"/>
                                </a:lnTo>
                                <a:lnTo>
                                  <a:pt x="566928" y="370332"/>
                                </a:lnTo>
                                <a:lnTo>
                                  <a:pt x="598932" y="397764"/>
                                </a:lnTo>
                                <a:lnTo>
                                  <a:pt x="629412" y="411480"/>
                                </a:lnTo>
                                <a:lnTo>
                                  <a:pt x="661416" y="438912"/>
                                </a:lnTo>
                                <a:lnTo>
                                  <a:pt x="693420" y="438912"/>
                                </a:lnTo>
                                <a:lnTo>
                                  <a:pt x="723900" y="467868"/>
                                </a:lnTo>
                                <a:lnTo>
                                  <a:pt x="787908" y="425196"/>
                                </a:lnTo>
                                <a:lnTo>
                                  <a:pt x="818388" y="480060"/>
                                </a:lnTo>
                                <a:lnTo>
                                  <a:pt x="850392" y="507492"/>
                                </a:lnTo>
                                <a:lnTo>
                                  <a:pt x="850392" y="534924"/>
                                </a:lnTo>
                                <a:lnTo>
                                  <a:pt x="818388" y="534924"/>
                                </a:lnTo>
                                <a:lnTo>
                                  <a:pt x="850392" y="534924"/>
                                </a:lnTo>
                                <a:lnTo>
                                  <a:pt x="850392" y="534924"/>
                                </a:lnTo>
                                <a:lnTo>
                                  <a:pt x="850392" y="534924"/>
                                </a:lnTo>
                                <a:lnTo>
                                  <a:pt x="818388" y="603504"/>
                                </a:lnTo>
                                <a:lnTo>
                                  <a:pt x="787908" y="576072"/>
                                </a:lnTo>
                                <a:lnTo>
                                  <a:pt x="787908" y="534924"/>
                                </a:lnTo>
                                <a:lnTo>
                                  <a:pt x="787908" y="534924"/>
                                </a:lnTo>
                                <a:lnTo>
                                  <a:pt x="723900" y="603504"/>
                                </a:lnTo>
                                <a:lnTo>
                                  <a:pt x="693420" y="658368"/>
                                </a:lnTo>
                                <a:lnTo>
                                  <a:pt x="661416" y="673608"/>
                                </a:lnTo>
                                <a:lnTo>
                                  <a:pt x="629412" y="630936"/>
                                </a:lnTo>
                                <a:lnTo>
                                  <a:pt x="629412" y="534924"/>
                                </a:lnTo>
                                <a:lnTo>
                                  <a:pt x="661416" y="522732"/>
                                </a:lnTo>
                                <a:lnTo>
                                  <a:pt x="661416" y="534924"/>
                                </a:lnTo>
                              </a:path>
                            </a:pathLst>
                          </a:custGeom>
                          <a:ln w="6096" cap="flat">
                            <a:miter lim="127000"/>
                          </a:ln>
                        </wps:spPr>
                        <wps:style>
                          <a:lnRef idx="1">
                            <a:srgbClr val="FF0000"/>
                          </a:lnRef>
                          <a:fillRef idx="0">
                            <a:srgbClr val="000000">
                              <a:alpha val="0"/>
                            </a:srgbClr>
                          </a:fillRef>
                          <a:effectRef idx="0">
                            <a:scrgbClr r="0" g="0" b="0"/>
                          </a:effectRef>
                          <a:fontRef idx="none"/>
                        </wps:style>
                        <wps:bodyPr/>
                      </wps:wsp>
                      <wps:wsp>
                        <wps:cNvPr id="1101" name="Shape 1101"/>
                        <wps:cNvSpPr/>
                        <wps:spPr>
                          <a:xfrm>
                            <a:off x="355092" y="717804"/>
                            <a:ext cx="976884" cy="1263396"/>
                          </a:xfrm>
                          <a:custGeom>
                            <a:avLst/>
                            <a:gdLst/>
                            <a:ahLst/>
                            <a:cxnLst/>
                            <a:rect l="0" t="0" r="0" b="0"/>
                            <a:pathLst>
                              <a:path w="976884" h="1263396">
                                <a:moveTo>
                                  <a:pt x="0" y="589788"/>
                                </a:moveTo>
                                <a:lnTo>
                                  <a:pt x="976884" y="589788"/>
                                </a:lnTo>
                                <a:lnTo>
                                  <a:pt x="976884" y="658368"/>
                                </a:lnTo>
                                <a:lnTo>
                                  <a:pt x="944880" y="713232"/>
                                </a:lnTo>
                                <a:lnTo>
                                  <a:pt x="914400" y="755904"/>
                                </a:lnTo>
                                <a:lnTo>
                                  <a:pt x="882396" y="768096"/>
                                </a:lnTo>
                                <a:lnTo>
                                  <a:pt x="850392" y="781812"/>
                                </a:lnTo>
                                <a:lnTo>
                                  <a:pt x="818388" y="781812"/>
                                </a:lnTo>
                                <a:lnTo>
                                  <a:pt x="787908" y="768096"/>
                                </a:lnTo>
                                <a:lnTo>
                                  <a:pt x="755904" y="768096"/>
                                </a:lnTo>
                                <a:lnTo>
                                  <a:pt x="723900" y="755904"/>
                                </a:lnTo>
                                <a:lnTo>
                                  <a:pt x="693420" y="740664"/>
                                </a:lnTo>
                                <a:lnTo>
                                  <a:pt x="661416" y="740664"/>
                                </a:lnTo>
                                <a:lnTo>
                                  <a:pt x="629412" y="728472"/>
                                </a:lnTo>
                                <a:lnTo>
                                  <a:pt x="566928" y="713232"/>
                                </a:lnTo>
                                <a:lnTo>
                                  <a:pt x="534924" y="701040"/>
                                </a:lnTo>
                                <a:lnTo>
                                  <a:pt x="504444" y="685800"/>
                                </a:lnTo>
                                <a:lnTo>
                                  <a:pt x="472440" y="685800"/>
                                </a:lnTo>
                                <a:lnTo>
                                  <a:pt x="440436" y="673608"/>
                                </a:lnTo>
                                <a:lnTo>
                                  <a:pt x="440436" y="589788"/>
                                </a:lnTo>
                                <a:lnTo>
                                  <a:pt x="472440" y="507492"/>
                                </a:lnTo>
                                <a:lnTo>
                                  <a:pt x="504444" y="493776"/>
                                </a:lnTo>
                                <a:lnTo>
                                  <a:pt x="534924" y="480060"/>
                                </a:lnTo>
                                <a:lnTo>
                                  <a:pt x="598932" y="480060"/>
                                </a:lnTo>
                                <a:lnTo>
                                  <a:pt x="629412" y="493776"/>
                                </a:lnTo>
                                <a:lnTo>
                                  <a:pt x="693420" y="507492"/>
                                </a:lnTo>
                                <a:lnTo>
                                  <a:pt x="723900" y="507492"/>
                                </a:lnTo>
                                <a:lnTo>
                                  <a:pt x="755904" y="522732"/>
                                </a:lnTo>
                                <a:lnTo>
                                  <a:pt x="787908" y="534924"/>
                                </a:lnTo>
                                <a:lnTo>
                                  <a:pt x="818388" y="534924"/>
                                </a:lnTo>
                                <a:lnTo>
                                  <a:pt x="850392" y="562356"/>
                                </a:lnTo>
                                <a:lnTo>
                                  <a:pt x="882396" y="589788"/>
                                </a:lnTo>
                                <a:lnTo>
                                  <a:pt x="850392" y="673608"/>
                                </a:lnTo>
                                <a:lnTo>
                                  <a:pt x="818388" y="713232"/>
                                </a:lnTo>
                                <a:lnTo>
                                  <a:pt x="787908" y="740664"/>
                                </a:lnTo>
                                <a:lnTo>
                                  <a:pt x="755904" y="728472"/>
                                </a:lnTo>
                                <a:lnTo>
                                  <a:pt x="723900" y="740664"/>
                                </a:lnTo>
                                <a:lnTo>
                                  <a:pt x="693420" y="728472"/>
                                </a:lnTo>
                                <a:lnTo>
                                  <a:pt x="661416" y="728472"/>
                                </a:lnTo>
                                <a:lnTo>
                                  <a:pt x="598932" y="713232"/>
                                </a:lnTo>
                                <a:lnTo>
                                  <a:pt x="566928" y="701040"/>
                                </a:lnTo>
                                <a:lnTo>
                                  <a:pt x="534924" y="701040"/>
                                </a:lnTo>
                                <a:lnTo>
                                  <a:pt x="504444" y="685800"/>
                                </a:lnTo>
                                <a:lnTo>
                                  <a:pt x="472440" y="673608"/>
                                </a:lnTo>
                                <a:lnTo>
                                  <a:pt x="440436" y="617220"/>
                                </a:lnTo>
                                <a:lnTo>
                                  <a:pt x="440436" y="589788"/>
                                </a:lnTo>
                                <a:lnTo>
                                  <a:pt x="472440" y="507492"/>
                                </a:lnTo>
                                <a:lnTo>
                                  <a:pt x="534924" y="507492"/>
                                </a:lnTo>
                                <a:lnTo>
                                  <a:pt x="566928" y="493776"/>
                                </a:lnTo>
                                <a:lnTo>
                                  <a:pt x="598932" y="507492"/>
                                </a:lnTo>
                                <a:lnTo>
                                  <a:pt x="661416" y="507492"/>
                                </a:lnTo>
                                <a:lnTo>
                                  <a:pt x="693420" y="522732"/>
                                </a:lnTo>
                                <a:lnTo>
                                  <a:pt x="723900" y="522732"/>
                                </a:lnTo>
                                <a:lnTo>
                                  <a:pt x="755904" y="534924"/>
                                </a:lnTo>
                                <a:lnTo>
                                  <a:pt x="787908" y="550164"/>
                                </a:lnTo>
                                <a:lnTo>
                                  <a:pt x="818388" y="577596"/>
                                </a:lnTo>
                                <a:lnTo>
                                  <a:pt x="850392" y="589788"/>
                                </a:lnTo>
                                <a:lnTo>
                                  <a:pt x="818388" y="728472"/>
                                </a:lnTo>
                                <a:lnTo>
                                  <a:pt x="787908" y="768096"/>
                                </a:lnTo>
                                <a:lnTo>
                                  <a:pt x="755904" y="781812"/>
                                </a:lnTo>
                                <a:lnTo>
                                  <a:pt x="693420" y="781812"/>
                                </a:lnTo>
                                <a:lnTo>
                                  <a:pt x="661416" y="768096"/>
                                </a:lnTo>
                                <a:lnTo>
                                  <a:pt x="629412" y="768096"/>
                                </a:lnTo>
                                <a:lnTo>
                                  <a:pt x="598932" y="755904"/>
                                </a:lnTo>
                                <a:lnTo>
                                  <a:pt x="566928" y="755904"/>
                                </a:lnTo>
                                <a:lnTo>
                                  <a:pt x="534924" y="740664"/>
                                </a:lnTo>
                                <a:lnTo>
                                  <a:pt x="504444" y="740664"/>
                                </a:lnTo>
                                <a:lnTo>
                                  <a:pt x="472440" y="728472"/>
                                </a:lnTo>
                                <a:lnTo>
                                  <a:pt x="440436" y="728472"/>
                                </a:lnTo>
                                <a:lnTo>
                                  <a:pt x="409956" y="713232"/>
                                </a:lnTo>
                                <a:lnTo>
                                  <a:pt x="377952" y="685800"/>
                                </a:lnTo>
                                <a:lnTo>
                                  <a:pt x="345948" y="603504"/>
                                </a:lnTo>
                                <a:lnTo>
                                  <a:pt x="345948" y="589788"/>
                                </a:lnTo>
                                <a:lnTo>
                                  <a:pt x="377952" y="522732"/>
                                </a:lnTo>
                                <a:lnTo>
                                  <a:pt x="409956" y="507492"/>
                                </a:lnTo>
                                <a:lnTo>
                                  <a:pt x="472440" y="507492"/>
                                </a:lnTo>
                                <a:lnTo>
                                  <a:pt x="504444" y="493776"/>
                                </a:lnTo>
                                <a:lnTo>
                                  <a:pt x="566928" y="493776"/>
                                </a:lnTo>
                                <a:lnTo>
                                  <a:pt x="598932" y="507492"/>
                                </a:lnTo>
                                <a:lnTo>
                                  <a:pt x="629412" y="507492"/>
                                </a:lnTo>
                                <a:lnTo>
                                  <a:pt x="661416" y="522732"/>
                                </a:lnTo>
                                <a:lnTo>
                                  <a:pt x="693420" y="522732"/>
                                </a:lnTo>
                                <a:lnTo>
                                  <a:pt x="723900" y="534924"/>
                                </a:lnTo>
                                <a:lnTo>
                                  <a:pt x="755904" y="562356"/>
                                </a:lnTo>
                                <a:lnTo>
                                  <a:pt x="787908" y="589788"/>
                                </a:lnTo>
                                <a:lnTo>
                                  <a:pt x="755904" y="1002792"/>
                                </a:lnTo>
                                <a:lnTo>
                                  <a:pt x="723900" y="1126236"/>
                                </a:lnTo>
                                <a:lnTo>
                                  <a:pt x="693420" y="1194816"/>
                                </a:lnTo>
                                <a:lnTo>
                                  <a:pt x="661416" y="1222248"/>
                                </a:lnTo>
                                <a:lnTo>
                                  <a:pt x="629412" y="1249680"/>
                                </a:lnTo>
                                <a:lnTo>
                                  <a:pt x="598932" y="1263396"/>
                                </a:lnTo>
                                <a:lnTo>
                                  <a:pt x="566928" y="1263396"/>
                                </a:lnTo>
                                <a:lnTo>
                                  <a:pt x="534924" y="1235964"/>
                                </a:lnTo>
                                <a:lnTo>
                                  <a:pt x="504444" y="1235964"/>
                                </a:lnTo>
                                <a:lnTo>
                                  <a:pt x="472440" y="1222248"/>
                                </a:lnTo>
                                <a:lnTo>
                                  <a:pt x="440436" y="1208532"/>
                                </a:lnTo>
                                <a:lnTo>
                                  <a:pt x="409956" y="1194816"/>
                                </a:lnTo>
                                <a:lnTo>
                                  <a:pt x="377952" y="1181100"/>
                                </a:lnTo>
                                <a:lnTo>
                                  <a:pt x="345948" y="1181100"/>
                                </a:lnTo>
                                <a:lnTo>
                                  <a:pt x="315468" y="1153668"/>
                                </a:lnTo>
                                <a:lnTo>
                                  <a:pt x="283464" y="1126236"/>
                                </a:lnTo>
                                <a:lnTo>
                                  <a:pt x="251460" y="1098804"/>
                                </a:lnTo>
                                <a:lnTo>
                                  <a:pt x="220980" y="1071372"/>
                                </a:lnTo>
                                <a:lnTo>
                                  <a:pt x="188976" y="1043940"/>
                                </a:lnTo>
                                <a:lnTo>
                                  <a:pt x="156972" y="989076"/>
                                </a:lnTo>
                                <a:lnTo>
                                  <a:pt x="126492" y="947928"/>
                                </a:lnTo>
                                <a:lnTo>
                                  <a:pt x="94488" y="893064"/>
                                </a:lnTo>
                                <a:lnTo>
                                  <a:pt x="62484" y="836676"/>
                                </a:lnTo>
                                <a:lnTo>
                                  <a:pt x="32004" y="755904"/>
                                </a:lnTo>
                                <a:lnTo>
                                  <a:pt x="0" y="589788"/>
                                </a:lnTo>
                                <a:lnTo>
                                  <a:pt x="32004" y="562356"/>
                                </a:lnTo>
                                <a:lnTo>
                                  <a:pt x="62484" y="41148"/>
                                </a:lnTo>
                                <a:lnTo>
                                  <a:pt x="94488" y="0"/>
                                </a:lnTo>
                                <a:lnTo>
                                  <a:pt x="126492" y="54864"/>
                                </a:lnTo>
                                <a:lnTo>
                                  <a:pt x="156972" y="54864"/>
                                </a:lnTo>
                                <a:lnTo>
                                  <a:pt x="220980" y="68580"/>
                                </a:lnTo>
                                <a:lnTo>
                                  <a:pt x="251460" y="82296"/>
                                </a:lnTo>
                                <a:lnTo>
                                  <a:pt x="283464" y="109728"/>
                                </a:lnTo>
                                <a:lnTo>
                                  <a:pt x="315468" y="164592"/>
                                </a:lnTo>
                                <a:lnTo>
                                  <a:pt x="345948" y="219456"/>
                                </a:lnTo>
                                <a:lnTo>
                                  <a:pt x="377952" y="260604"/>
                                </a:lnTo>
                                <a:lnTo>
                                  <a:pt x="409956" y="301752"/>
                                </a:lnTo>
                                <a:lnTo>
                                  <a:pt x="440436" y="342900"/>
                                </a:lnTo>
                                <a:lnTo>
                                  <a:pt x="472440" y="356616"/>
                                </a:lnTo>
                                <a:lnTo>
                                  <a:pt x="504444" y="384048"/>
                                </a:lnTo>
                                <a:lnTo>
                                  <a:pt x="534924" y="411480"/>
                                </a:lnTo>
                                <a:lnTo>
                                  <a:pt x="566928" y="438912"/>
                                </a:lnTo>
                                <a:lnTo>
                                  <a:pt x="598932" y="452628"/>
                                </a:lnTo>
                                <a:lnTo>
                                  <a:pt x="629412" y="466344"/>
                                </a:lnTo>
                                <a:lnTo>
                                  <a:pt x="661416" y="493776"/>
                                </a:lnTo>
                                <a:lnTo>
                                  <a:pt x="693420" y="507492"/>
                                </a:lnTo>
                                <a:lnTo>
                                  <a:pt x="723900" y="480060"/>
                                </a:lnTo>
                                <a:lnTo>
                                  <a:pt x="787908" y="534924"/>
                                </a:lnTo>
                                <a:lnTo>
                                  <a:pt x="818388" y="577596"/>
                                </a:lnTo>
                                <a:lnTo>
                                  <a:pt x="818388" y="589788"/>
                                </a:lnTo>
                                <a:lnTo>
                                  <a:pt x="787908" y="836676"/>
                                </a:lnTo>
                                <a:lnTo>
                                  <a:pt x="755904" y="906780"/>
                                </a:lnTo>
                                <a:lnTo>
                                  <a:pt x="723900" y="975360"/>
                                </a:lnTo>
                                <a:lnTo>
                                  <a:pt x="693420" y="1016508"/>
                                </a:lnTo>
                                <a:lnTo>
                                  <a:pt x="661416" y="1030224"/>
                                </a:lnTo>
                                <a:lnTo>
                                  <a:pt x="629412" y="989076"/>
                                </a:lnTo>
                                <a:lnTo>
                                  <a:pt x="598932" y="947928"/>
                                </a:lnTo>
                                <a:lnTo>
                                  <a:pt x="566928" y="824484"/>
                                </a:lnTo>
                                <a:lnTo>
                                  <a:pt x="534924" y="603504"/>
                                </a:lnTo>
                                <a:lnTo>
                                  <a:pt x="534924" y="589788"/>
                                </a:lnTo>
                              </a:path>
                            </a:pathLst>
                          </a:custGeom>
                          <a:ln w="6096" cap="flat">
                            <a:miter lim="127000"/>
                          </a:ln>
                        </wps:spPr>
                        <wps:style>
                          <a:lnRef idx="1">
                            <a:srgbClr val="FF0000"/>
                          </a:lnRef>
                          <a:fillRef idx="0">
                            <a:srgbClr val="000000">
                              <a:alpha val="0"/>
                            </a:srgbClr>
                          </a:fillRef>
                          <a:effectRef idx="0">
                            <a:scrgbClr r="0" g="0" b="0"/>
                          </a:effectRef>
                          <a:fontRef idx="none"/>
                        </wps:style>
                        <wps:bodyPr/>
                      </wps:wsp>
                      <wps:wsp>
                        <wps:cNvPr id="1102" name="Shape 1102"/>
                        <wps:cNvSpPr/>
                        <wps:spPr>
                          <a:xfrm>
                            <a:off x="355092" y="813816"/>
                            <a:ext cx="976884" cy="493776"/>
                          </a:xfrm>
                          <a:custGeom>
                            <a:avLst/>
                            <a:gdLst/>
                            <a:ahLst/>
                            <a:cxnLst/>
                            <a:rect l="0" t="0" r="0" b="0"/>
                            <a:pathLst>
                              <a:path w="976884" h="493776">
                                <a:moveTo>
                                  <a:pt x="0" y="493776"/>
                                </a:moveTo>
                                <a:lnTo>
                                  <a:pt x="0" y="493776"/>
                                </a:lnTo>
                                <a:lnTo>
                                  <a:pt x="32004" y="150876"/>
                                </a:lnTo>
                                <a:lnTo>
                                  <a:pt x="62484" y="41148"/>
                                </a:lnTo>
                                <a:lnTo>
                                  <a:pt x="94488" y="0"/>
                                </a:lnTo>
                                <a:lnTo>
                                  <a:pt x="126492" y="13716"/>
                                </a:lnTo>
                                <a:lnTo>
                                  <a:pt x="156972" y="27432"/>
                                </a:lnTo>
                                <a:lnTo>
                                  <a:pt x="188976" y="54864"/>
                                </a:lnTo>
                                <a:lnTo>
                                  <a:pt x="220980" y="82296"/>
                                </a:lnTo>
                                <a:lnTo>
                                  <a:pt x="251460" y="109728"/>
                                </a:lnTo>
                                <a:lnTo>
                                  <a:pt x="283464" y="123444"/>
                                </a:lnTo>
                                <a:lnTo>
                                  <a:pt x="315468" y="150876"/>
                                </a:lnTo>
                                <a:lnTo>
                                  <a:pt x="345948" y="178308"/>
                                </a:lnTo>
                                <a:lnTo>
                                  <a:pt x="377952" y="205740"/>
                                </a:lnTo>
                                <a:lnTo>
                                  <a:pt x="440436" y="233172"/>
                                </a:lnTo>
                                <a:lnTo>
                                  <a:pt x="472440" y="260604"/>
                                </a:lnTo>
                                <a:lnTo>
                                  <a:pt x="504444" y="288036"/>
                                </a:lnTo>
                                <a:lnTo>
                                  <a:pt x="534924" y="329184"/>
                                </a:lnTo>
                                <a:lnTo>
                                  <a:pt x="566928" y="356616"/>
                                </a:lnTo>
                                <a:lnTo>
                                  <a:pt x="598932" y="370332"/>
                                </a:lnTo>
                                <a:lnTo>
                                  <a:pt x="629412" y="397764"/>
                                </a:lnTo>
                                <a:lnTo>
                                  <a:pt x="661416" y="411480"/>
                                </a:lnTo>
                                <a:lnTo>
                                  <a:pt x="693420" y="411480"/>
                                </a:lnTo>
                                <a:lnTo>
                                  <a:pt x="723900" y="438912"/>
                                </a:lnTo>
                                <a:lnTo>
                                  <a:pt x="755904" y="454152"/>
                                </a:lnTo>
                                <a:lnTo>
                                  <a:pt x="787908" y="454152"/>
                                </a:lnTo>
                                <a:lnTo>
                                  <a:pt x="850392" y="466344"/>
                                </a:lnTo>
                                <a:lnTo>
                                  <a:pt x="914400" y="466344"/>
                                </a:lnTo>
                                <a:lnTo>
                                  <a:pt x="944880" y="481584"/>
                                </a:lnTo>
                                <a:lnTo>
                                  <a:pt x="976884" y="481584"/>
                                </a:lnTo>
                                <a:lnTo>
                                  <a:pt x="976884" y="493776"/>
                                </a:lnTo>
                              </a:path>
                            </a:pathLst>
                          </a:custGeom>
                          <a:ln w="6096" cap="flat">
                            <a:miter lim="127000"/>
                          </a:ln>
                        </wps:spPr>
                        <wps:style>
                          <a:lnRef idx="1">
                            <a:srgbClr val="FF0000"/>
                          </a:lnRef>
                          <a:fillRef idx="0">
                            <a:srgbClr val="000000">
                              <a:alpha val="0"/>
                            </a:srgbClr>
                          </a:fillRef>
                          <a:effectRef idx="0">
                            <a:scrgbClr r="0" g="0" b="0"/>
                          </a:effectRef>
                          <a:fontRef idx="none"/>
                        </wps:style>
                        <wps:bodyPr/>
                      </wps:wsp>
                      <wps:wsp>
                        <wps:cNvPr id="1103" name="Shape 1103"/>
                        <wps:cNvSpPr/>
                        <wps:spPr>
                          <a:xfrm>
                            <a:off x="355092" y="731520"/>
                            <a:ext cx="850392" cy="1112520"/>
                          </a:xfrm>
                          <a:custGeom>
                            <a:avLst/>
                            <a:gdLst/>
                            <a:ahLst/>
                            <a:cxnLst/>
                            <a:rect l="0" t="0" r="0" b="0"/>
                            <a:pathLst>
                              <a:path w="850392" h="1112520">
                                <a:moveTo>
                                  <a:pt x="0" y="576072"/>
                                </a:moveTo>
                                <a:lnTo>
                                  <a:pt x="315468" y="576072"/>
                                </a:lnTo>
                                <a:lnTo>
                                  <a:pt x="315468" y="644652"/>
                                </a:lnTo>
                                <a:lnTo>
                                  <a:pt x="283464" y="659892"/>
                                </a:lnTo>
                                <a:lnTo>
                                  <a:pt x="251460" y="672084"/>
                                </a:lnTo>
                                <a:lnTo>
                                  <a:pt x="220980" y="659892"/>
                                </a:lnTo>
                                <a:lnTo>
                                  <a:pt x="188976" y="576072"/>
                                </a:lnTo>
                                <a:lnTo>
                                  <a:pt x="220980" y="452628"/>
                                </a:lnTo>
                                <a:lnTo>
                                  <a:pt x="251460" y="397764"/>
                                </a:lnTo>
                                <a:lnTo>
                                  <a:pt x="283464" y="385572"/>
                                </a:lnTo>
                                <a:lnTo>
                                  <a:pt x="315468" y="370332"/>
                                </a:lnTo>
                                <a:lnTo>
                                  <a:pt x="377952" y="385572"/>
                                </a:lnTo>
                                <a:lnTo>
                                  <a:pt x="409956" y="385572"/>
                                </a:lnTo>
                                <a:lnTo>
                                  <a:pt x="440436" y="397764"/>
                                </a:lnTo>
                                <a:lnTo>
                                  <a:pt x="472440" y="411480"/>
                                </a:lnTo>
                                <a:lnTo>
                                  <a:pt x="504444" y="411480"/>
                                </a:lnTo>
                                <a:lnTo>
                                  <a:pt x="534924" y="425196"/>
                                </a:lnTo>
                                <a:lnTo>
                                  <a:pt x="566928" y="425196"/>
                                </a:lnTo>
                                <a:lnTo>
                                  <a:pt x="598932" y="438912"/>
                                </a:lnTo>
                                <a:lnTo>
                                  <a:pt x="629412" y="452628"/>
                                </a:lnTo>
                                <a:lnTo>
                                  <a:pt x="661416" y="466344"/>
                                </a:lnTo>
                                <a:lnTo>
                                  <a:pt x="693420" y="493776"/>
                                </a:lnTo>
                                <a:lnTo>
                                  <a:pt x="723900" y="509016"/>
                                </a:lnTo>
                                <a:lnTo>
                                  <a:pt x="787908" y="521208"/>
                                </a:lnTo>
                                <a:lnTo>
                                  <a:pt x="818388" y="536448"/>
                                </a:lnTo>
                                <a:lnTo>
                                  <a:pt x="850392" y="563880"/>
                                </a:lnTo>
                                <a:lnTo>
                                  <a:pt x="818388" y="576072"/>
                                </a:lnTo>
                                <a:lnTo>
                                  <a:pt x="787908" y="687324"/>
                                </a:lnTo>
                                <a:lnTo>
                                  <a:pt x="755904" y="742188"/>
                                </a:lnTo>
                                <a:lnTo>
                                  <a:pt x="723900" y="768096"/>
                                </a:lnTo>
                                <a:lnTo>
                                  <a:pt x="693420" y="783336"/>
                                </a:lnTo>
                                <a:lnTo>
                                  <a:pt x="661416" y="797052"/>
                                </a:lnTo>
                                <a:lnTo>
                                  <a:pt x="598932" y="797052"/>
                                </a:lnTo>
                                <a:lnTo>
                                  <a:pt x="566928" y="810768"/>
                                </a:lnTo>
                                <a:lnTo>
                                  <a:pt x="504444" y="810768"/>
                                </a:lnTo>
                                <a:lnTo>
                                  <a:pt x="472440" y="797052"/>
                                </a:lnTo>
                                <a:lnTo>
                                  <a:pt x="440436" y="797052"/>
                                </a:lnTo>
                                <a:lnTo>
                                  <a:pt x="409956" y="783336"/>
                                </a:lnTo>
                                <a:lnTo>
                                  <a:pt x="377952" y="768096"/>
                                </a:lnTo>
                                <a:lnTo>
                                  <a:pt x="315468" y="768096"/>
                                </a:lnTo>
                                <a:lnTo>
                                  <a:pt x="283464" y="754380"/>
                                </a:lnTo>
                                <a:lnTo>
                                  <a:pt x="251460" y="754380"/>
                                </a:lnTo>
                                <a:lnTo>
                                  <a:pt x="220980" y="726948"/>
                                </a:lnTo>
                                <a:lnTo>
                                  <a:pt x="188976" y="726948"/>
                                </a:lnTo>
                                <a:lnTo>
                                  <a:pt x="156972" y="699516"/>
                                </a:lnTo>
                                <a:lnTo>
                                  <a:pt x="126492" y="672084"/>
                                </a:lnTo>
                                <a:lnTo>
                                  <a:pt x="94488" y="576072"/>
                                </a:lnTo>
                                <a:lnTo>
                                  <a:pt x="126492" y="493776"/>
                                </a:lnTo>
                                <a:lnTo>
                                  <a:pt x="156972" y="438912"/>
                                </a:lnTo>
                                <a:lnTo>
                                  <a:pt x="188976" y="425196"/>
                                </a:lnTo>
                                <a:lnTo>
                                  <a:pt x="220980" y="411480"/>
                                </a:lnTo>
                                <a:lnTo>
                                  <a:pt x="345948" y="411480"/>
                                </a:lnTo>
                                <a:lnTo>
                                  <a:pt x="377952" y="425196"/>
                                </a:lnTo>
                                <a:lnTo>
                                  <a:pt x="409956" y="425196"/>
                                </a:lnTo>
                                <a:lnTo>
                                  <a:pt x="440436" y="438912"/>
                                </a:lnTo>
                                <a:lnTo>
                                  <a:pt x="472440" y="452628"/>
                                </a:lnTo>
                                <a:lnTo>
                                  <a:pt x="504444" y="452628"/>
                                </a:lnTo>
                                <a:lnTo>
                                  <a:pt x="534924" y="466344"/>
                                </a:lnTo>
                                <a:lnTo>
                                  <a:pt x="566928" y="466344"/>
                                </a:lnTo>
                                <a:lnTo>
                                  <a:pt x="598932" y="480060"/>
                                </a:lnTo>
                                <a:lnTo>
                                  <a:pt x="629412" y="480060"/>
                                </a:lnTo>
                                <a:lnTo>
                                  <a:pt x="661416" y="509016"/>
                                </a:lnTo>
                                <a:lnTo>
                                  <a:pt x="723900" y="521208"/>
                                </a:lnTo>
                                <a:lnTo>
                                  <a:pt x="755904" y="521208"/>
                                </a:lnTo>
                                <a:lnTo>
                                  <a:pt x="787908" y="536448"/>
                                </a:lnTo>
                                <a:lnTo>
                                  <a:pt x="787908" y="576072"/>
                                </a:lnTo>
                                <a:lnTo>
                                  <a:pt x="755904" y="822960"/>
                                </a:lnTo>
                                <a:lnTo>
                                  <a:pt x="723900" y="920496"/>
                                </a:lnTo>
                                <a:lnTo>
                                  <a:pt x="693420" y="989076"/>
                                </a:lnTo>
                                <a:lnTo>
                                  <a:pt x="661416" y="1030224"/>
                                </a:lnTo>
                                <a:lnTo>
                                  <a:pt x="629412" y="1043940"/>
                                </a:lnTo>
                                <a:lnTo>
                                  <a:pt x="598932" y="1071372"/>
                                </a:lnTo>
                                <a:lnTo>
                                  <a:pt x="566928" y="1071372"/>
                                </a:lnTo>
                                <a:lnTo>
                                  <a:pt x="504444" y="1098804"/>
                                </a:lnTo>
                                <a:lnTo>
                                  <a:pt x="472440" y="1112520"/>
                                </a:lnTo>
                                <a:lnTo>
                                  <a:pt x="377952" y="1112520"/>
                                </a:lnTo>
                                <a:lnTo>
                                  <a:pt x="345948" y="1098804"/>
                                </a:lnTo>
                                <a:lnTo>
                                  <a:pt x="315468" y="1085088"/>
                                </a:lnTo>
                                <a:lnTo>
                                  <a:pt x="251460" y="1071372"/>
                                </a:lnTo>
                                <a:lnTo>
                                  <a:pt x="220980" y="1030224"/>
                                </a:lnTo>
                                <a:lnTo>
                                  <a:pt x="188976" y="1002792"/>
                                </a:lnTo>
                                <a:lnTo>
                                  <a:pt x="156972" y="947928"/>
                                </a:lnTo>
                                <a:lnTo>
                                  <a:pt x="126492" y="906780"/>
                                </a:lnTo>
                                <a:lnTo>
                                  <a:pt x="94488" y="865632"/>
                                </a:lnTo>
                                <a:lnTo>
                                  <a:pt x="62484" y="822960"/>
                                </a:lnTo>
                                <a:lnTo>
                                  <a:pt x="32004" y="754380"/>
                                </a:lnTo>
                                <a:lnTo>
                                  <a:pt x="0" y="617220"/>
                                </a:lnTo>
                                <a:lnTo>
                                  <a:pt x="0" y="576072"/>
                                </a:lnTo>
                                <a:lnTo>
                                  <a:pt x="32004" y="370332"/>
                                </a:lnTo>
                                <a:lnTo>
                                  <a:pt x="62484" y="164592"/>
                                </a:lnTo>
                                <a:lnTo>
                                  <a:pt x="94488" y="41148"/>
                                </a:lnTo>
                                <a:lnTo>
                                  <a:pt x="126492" y="0"/>
                                </a:lnTo>
                                <a:lnTo>
                                  <a:pt x="156972" y="27432"/>
                                </a:lnTo>
                                <a:lnTo>
                                  <a:pt x="188976" y="54864"/>
                                </a:lnTo>
                                <a:lnTo>
                                  <a:pt x="220980" y="82296"/>
                                </a:lnTo>
                                <a:lnTo>
                                  <a:pt x="251460" y="137160"/>
                                </a:lnTo>
                                <a:lnTo>
                                  <a:pt x="283464" y="205740"/>
                                </a:lnTo>
                                <a:lnTo>
                                  <a:pt x="315468" y="274320"/>
                                </a:lnTo>
                                <a:lnTo>
                                  <a:pt x="345948" y="301752"/>
                                </a:lnTo>
                                <a:lnTo>
                                  <a:pt x="377952" y="342900"/>
                                </a:lnTo>
                                <a:lnTo>
                                  <a:pt x="409956" y="370332"/>
                                </a:lnTo>
                                <a:lnTo>
                                  <a:pt x="440436" y="438912"/>
                                </a:lnTo>
                                <a:lnTo>
                                  <a:pt x="472440" y="438912"/>
                                </a:lnTo>
                                <a:lnTo>
                                  <a:pt x="504444" y="466344"/>
                                </a:lnTo>
                                <a:lnTo>
                                  <a:pt x="566928" y="466344"/>
                                </a:lnTo>
                                <a:lnTo>
                                  <a:pt x="598932" y="493776"/>
                                </a:lnTo>
                                <a:lnTo>
                                  <a:pt x="629412" y="480060"/>
                                </a:lnTo>
                                <a:lnTo>
                                  <a:pt x="661416" y="521208"/>
                                </a:lnTo>
                                <a:lnTo>
                                  <a:pt x="693420" y="521208"/>
                                </a:lnTo>
                                <a:lnTo>
                                  <a:pt x="723900" y="563880"/>
                                </a:lnTo>
                                <a:lnTo>
                                  <a:pt x="755904" y="576072"/>
                                </a:lnTo>
                              </a:path>
                            </a:pathLst>
                          </a:custGeom>
                          <a:ln w="6096" cap="flat">
                            <a:miter lim="127000"/>
                          </a:ln>
                        </wps:spPr>
                        <wps:style>
                          <a:lnRef idx="1">
                            <a:srgbClr val="FF0000"/>
                          </a:lnRef>
                          <a:fillRef idx="0">
                            <a:srgbClr val="000000">
                              <a:alpha val="0"/>
                            </a:srgbClr>
                          </a:fillRef>
                          <a:effectRef idx="0">
                            <a:scrgbClr r="0" g="0" b="0"/>
                          </a:effectRef>
                          <a:fontRef idx="none"/>
                        </wps:style>
                        <wps:bodyPr/>
                      </wps:wsp>
                      <wps:wsp>
                        <wps:cNvPr id="10296" name="Shape 10296"/>
                        <wps:cNvSpPr/>
                        <wps:spPr>
                          <a:xfrm>
                            <a:off x="527304" y="62484"/>
                            <a:ext cx="477012" cy="67056"/>
                          </a:xfrm>
                          <a:custGeom>
                            <a:avLst/>
                            <a:gdLst/>
                            <a:ahLst/>
                            <a:cxnLst/>
                            <a:rect l="0" t="0" r="0" b="0"/>
                            <a:pathLst>
                              <a:path w="477012" h="67056">
                                <a:moveTo>
                                  <a:pt x="0" y="0"/>
                                </a:moveTo>
                                <a:lnTo>
                                  <a:pt x="477012" y="0"/>
                                </a:lnTo>
                                <a:lnTo>
                                  <a:pt x="477012" y="67056"/>
                                </a:lnTo>
                                <a:lnTo>
                                  <a:pt x="0" y="67056"/>
                                </a:lnTo>
                                <a:lnTo>
                                  <a:pt x="0" y="0"/>
                                </a:lnTo>
                              </a:path>
                            </a:pathLst>
                          </a:custGeom>
                          <a:ln w="0" cap="flat">
                            <a:miter lim="127000"/>
                          </a:ln>
                        </wps:spPr>
                        <wps:style>
                          <a:lnRef idx="0">
                            <a:srgbClr val="000000">
                              <a:alpha val="0"/>
                            </a:srgbClr>
                          </a:lnRef>
                          <a:fillRef idx="1">
                            <a:srgbClr val="A9A9A9"/>
                          </a:fillRef>
                          <a:effectRef idx="0">
                            <a:scrgbClr r="0" g="0" b="0"/>
                          </a:effectRef>
                          <a:fontRef idx="none"/>
                        </wps:style>
                        <wps:bodyPr/>
                      </wps:wsp>
                      <wps:wsp>
                        <wps:cNvPr id="1105" name="Rectangle 1105"/>
                        <wps:cNvSpPr/>
                        <wps:spPr>
                          <a:xfrm>
                            <a:off x="1027176" y="41958"/>
                            <a:ext cx="733005" cy="163395"/>
                          </a:xfrm>
                          <a:prstGeom prst="rect">
                            <a:avLst/>
                          </a:prstGeom>
                          <a:ln>
                            <a:noFill/>
                          </a:ln>
                        </wps:spPr>
                        <wps:txbx>
                          <w:txbxContent>
                            <w:p w14:paraId="284EA8C4" w14:textId="77777777" w:rsidR="00E8565D" w:rsidRDefault="00E8565D" w:rsidP="00E8565D">
                              <w:r>
                                <w:rPr>
                                  <w:rFonts w:ascii="Times New Roman" w:eastAsia="Times New Roman" w:hAnsi="Times New Roman" w:cs="Times New Roman"/>
                                  <w:color w:val="A9A9A9"/>
                                  <w:w w:val="104"/>
                                  <w:sz w:val="20"/>
                                </w:rPr>
                                <w:t>Voorspeld</w:t>
                              </w:r>
                            </w:p>
                          </w:txbxContent>
                        </wps:txbx>
                        <wps:bodyPr horzOverflow="overflow" vert="horz" lIns="0" tIns="0" rIns="0" bIns="0" rtlCol="0">
                          <a:noAutofit/>
                        </wps:bodyPr>
                      </wps:wsp>
                      <wps:wsp>
                        <wps:cNvPr id="1106" name="Shape 1106"/>
                        <wps:cNvSpPr/>
                        <wps:spPr>
                          <a:xfrm>
                            <a:off x="527304" y="227076"/>
                            <a:ext cx="477012" cy="0"/>
                          </a:xfrm>
                          <a:custGeom>
                            <a:avLst/>
                            <a:gdLst/>
                            <a:ahLst/>
                            <a:cxnLst/>
                            <a:rect l="0" t="0" r="0" b="0"/>
                            <a:pathLst>
                              <a:path w="477012">
                                <a:moveTo>
                                  <a:pt x="0" y="0"/>
                                </a:moveTo>
                                <a:lnTo>
                                  <a:pt x="477012" y="0"/>
                                </a:lnTo>
                              </a:path>
                            </a:pathLst>
                          </a:custGeom>
                          <a:ln w="3048" cap="flat">
                            <a:miter lim="127000"/>
                          </a:ln>
                        </wps:spPr>
                        <wps:style>
                          <a:lnRef idx="1">
                            <a:srgbClr val="008000"/>
                          </a:lnRef>
                          <a:fillRef idx="0">
                            <a:srgbClr val="000000">
                              <a:alpha val="0"/>
                            </a:srgbClr>
                          </a:fillRef>
                          <a:effectRef idx="0">
                            <a:scrgbClr r="0" g="0" b="0"/>
                          </a:effectRef>
                          <a:fontRef idx="none"/>
                        </wps:style>
                        <wps:bodyPr/>
                      </wps:wsp>
                      <wps:wsp>
                        <wps:cNvPr id="1107" name="Rectangle 1107"/>
                        <wps:cNvSpPr/>
                        <wps:spPr>
                          <a:xfrm>
                            <a:off x="1027176" y="173023"/>
                            <a:ext cx="1160547" cy="163394"/>
                          </a:xfrm>
                          <a:prstGeom prst="rect">
                            <a:avLst/>
                          </a:prstGeom>
                          <a:ln>
                            <a:noFill/>
                          </a:ln>
                        </wps:spPr>
                        <wps:txbx>
                          <w:txbxContent>
                            <w:p w14:paraId="48A30E59" w14:textId="77777777" w:rsidR="00E8565D" w:rsidRDefault="00E8565D" w:rsidP="00E8565D">
                              <w:r>
                                <w:rPr>
                                  <w:rFonts w:ascii="Times New Roman" w:eastAsia="Times New Roman" w:hAnsi="Times New Roman" w:cs="Times New Roman"/>
                                  <w:color w:val="008000"/>
                                  <w:w w:val="107"/>
                                  <w:sz w:val="20"/>
                                </w:rPr>
                                <w:t>Uitgangsmeting</w:t>
                              </w:r>
                            </w:p>
                          </w:txbxContent>
                        </wps:txbx>
                        <wps:bodyPr horzOverflow="overflow" vert="horz" lIns="0" tIns="0" rIns="0" bIns="0" rtlCol="0">
                          <a:noAutofit/>
                        </wps:bodyPr>
                      </wps:wsp>
                      <wps:wsp>
                        <wps:cNvPr id="1108" name="Shape 1108"/>
                        <wps:cNvSpPr/>
                        <wps:spPr>
                          <a:xfrm>
                            <a:off x="527304" y="358140"/>
                            <a:ext cx="477012" cy="0"/>
                          </a:xfrm>
                          <a:custGeom>
                            <a:avLst/>
                            <a:gdLst/>
                            <a:ahLst/>
                            <a:cxnLst/>
                            <a:rect l="0" t="0" r="0" b="0"/>
                            <a:pathLst>
                              <a:path w="477012">
                                <a:moveTo>
                                  <a:pt x="0" y="0"/>
                                </a:moveTo>
                                <a:lnTo>
                                  <a:pt x="477012" y="0"/>
                                </a:lnTo>
                              </a:path>
                            </a:pathLst>
                          </a:custGeom>
                          <a:ln w="3048" cap="flat">
                            <a:miter lim="127000"/>
                          </a:ln>
                        </wps:spPr>
                        <wps:style>
                          <a:lnRef idx="1">
                            <a:srgbClr val="FF0000"/>
                          </a:lnRef>
                          <a:fillRef idx="0">
                            <a:srgbClr val="000000">
                              <a:alpha val="0"/>
                            </a:srgbClr>
                          </a:fillRef>
                          <a:effectRef idx="0">
                            <a:scrgbClr r="0" g="0" b="0"/>
                          </a:effectRef>
                          <a:fontRef idx="none"/>
                        </wps:style>
                        <wps:bodyPr/>
                      </wps:wsp>
                      <wps:wsp>
                        <wps:cNvPr id="1109" name="Rectangle 1109"/>
                        <wps:cNvSpPr/>
                        <wps:spPr>
                          <a:xfrm>
                            <a:off x="1027176" y="301039"/>
                            <a:ext cx="408197" cy="163394"/>
                          </a:xfrm>
                          <a:prstGeom prst="rect">
                            <a:avLst/>
                          </a:prstGeom>
                          <a:ln>
                            <a:noFill/>
                          </a:ln>
                        </wps:spPr>
                        <wps:txbx>
                          <w:txbxContent>
                            <w:p w14:paraId="317D5E62" w14:textId="77777777" w:rsidR="00E8565D" w:rsidRDefault="00E8565D" w:rsidP="00E8565D">
                              <w:r>
                                <w:rPr>
                                  <w:rFonts w:ascii="Times New Roman" w:eastAsia="Times New Roman" w:hAnsi="Times New Roman" w:cs="Times New Roman"/>
                                  <w:color w:val="FF0000"/>
                                  <w:w w:val="108"/>
                                  <w:sz w:val="20"/>
                                </w:rPr>
                                <w:t>Post1</w:t>
                              </w:r>
                            </w:p>
                          </w:txbxContent>
                        </wps:txbx>
                        <wps:bodyPr horzOverflow="overflow" vert="horz" lIns="0" tIns="0" rIns="0" bIns="0" rtlCol="0">
                          <a:noAutofit/>
                        </wps:bodyPr>
                      </wps:wsp>
                      <wps:wsp>
                        <wps:cNvPr id="1111" name="Shape 1111"/>
                        <wps:cNvSpPr/>
                        <wps:spPr>
                          <a:xfrm>
                            <a:off x="2834640" y="0"/>
                            <a:ext cx="3331464" cy="2615184"/>
                          </a:xfrm>
                          <a:custGeom>
                            <a:avLst/>
                            <a:gdLst/>
                            <a:ahLst/>
                            <a:cxnLst/>
                            <a:rect l="0" t="0" r="0" b="0"/>
                            <a:pathLst>
                              <a:path w="3331464" h="2615184">
                                <a:moveTo>
                                  <a:pt x="0" y="0"/>
                                </a:moveTo>
                                <a:lnTo>
                                  <a:pt x="3331464" y="0"/>
                                </a:lnTo>
                                <a:lnTo>
                                  <a:pt x="3331464" y="2615184"/>
                                </a:lnTo>
                                <a:lnTo>
                                  <a:pt x="0" y="2615184"/>
                                </a:lnTo>
                                <a:close/>
                              </a:path>
                            </a:pathLst>
                          </a:custGeom>
                          <a:ln w="9144" cap="flat">
                            <a:miter lim="127000"/>
                          </a:ln>
                        </wps:spPr>
                        <wps:style>
                          <a:lnRef idx="1">
                            <a:srgbClr val="000000"/>
                          </a:lnRef>
                          <a:fillRef idx="0">
                            <a:srgbClr val="000000">
                              <a:alpha val="0"/>
                            </a:srgbClr>
                          </a:fillRef>
                          <a:effectRef idx="0">
                            <a:scrgbClr r="0" g="0" b="0"/>
                          </a:effectRef>
                          <a:fontRef idx="none"/>
                        </wps:style>
                        <wps:bodyPr/>
                      </wps:wsp>
                      <wps:wsp>
                        <wps:cNvPr id="10303" name="Shape 10303"/>
                        <wps:cNvSpPr/>
                        <wps:spPr>
                          <a:xfrm>
                            <a:off x="3134868" y="210312"/>
                            <a:ext cx="2732532" cy="2196084"/>
                          </a:xfrm>
                          <a:custGeom>
                            <a:avLst/>
                            <a:gdLst/>
                            <a:ahLst/>
                            <a:cxnLst/>
                            <a:rect l="0" t="0" r="0" b="0"/>
                            <a:pathLst>
                              <a:path w="2732532" h="2196084">
                                <a:moveTo>
                                  <a:pt x="0" y="0"/>
                                </a:moveTo>
                                <a:lnTo>
                                  <a:pt x="2732532" y="0"/>
                                </a:lnTo>
                                <a:lnTo>
                                  <a:pt x="2732532" y="2196084"/>
                                </a:lnTo>
                                <a:lnTo>
                                  <a:pt x="0" y="2196084"/>
                                </a:lnTo>
                                <a:lnTo>
                                  <a:pt x="0" y="0"/>
                                </a:lnTo>
                              </a:path>
                            </a:pathLst>
                          </a:custGeom>
                          <a:ln w="0" cap="flat">
                            <a:miter lim="127000"/>
                          </a:ln>
                        </wps:spPr>
                        <wps:style>
                          <a:lnRef idx="0">
                            <a:srgbClr val="000000">
                              <a:alpha val="0"/>
                            </a:srgbClr>
                          </a:lnRef>
                          <a:fillRef idx="1">
                            <a:srgbClr val="F0F8FF"/>
                          </a:fillRef>
                          <a:effectRef idx="0">
                            <a:scrgbClr r="0" g="0" b="0"/>
                          </a:effectRef>
                          <a:fontRef idx="none"/>
                        </wps:style>
                        <wps:bodyPr/>
                      </wps:wsp>
                      <wps:wsp>
                        <wps:cNvPr id="1113" name="Shape 1113"/>
                        <wps:cNvSpPr/>
                        <wps:spPr>
                          <a:xfrm>
                            <a:off x="3264408" y="795528"/>
                            <a:ext cx="2602992" cy="512064"/>
                          </a:xfrm>
                          <a:custGeom>
                            <a:avLst/>
                            <a:gdLst/>
                            <a:ahLst/>
                            <a:cxnLst/>
                            <a:rect l="0" t="0" r="0" b="0"/>
                            <a:pathLst>
                              <a:path w="2602992" h="512064">
                                <a:moveTo>
                                  <a:pt x="845820" y="0"/>
                                </a:moveTo>
                                <a:lnTo>
                                  <a:pt x="2602992" y="0"/>
                                </a:lnTo>
                                <a:lnTo>
                                  <a:pt x="2602992" y="220980"/>
                                </a:lnTo>
                                <a:lnTo>
                                  <a:pt x="2212848" y="220980"/>
                                </a:lnTo>
                                <a:lnTo>
                                  <a:pt x="2147316" y="222504"/>
                                </a:lnTo>
                                <a:lnTo>
                                  <a:pt x="1367028" y="222504"/>
                                </a:lnTo>
                                <a:lnTo>
                                  <a:pt x="1301496" y="224028"/>
                                </a:lnTo>
                                <a:lnTo>
                                  <a:pt x="1171956" y="224028"/>
                                </a:lnTo>
                                <a:lnTo>
                                  <a:pt x="1106424" y="225552"/>
                                </a:lnTo>
                                <a:lnTo>
                                  <a:pt x="1040892" y="225552"/>
                                </a:lnTo>
                                <a:lnTo>
                                  <a:pt x="976884" y="227076"/>
                                </a:lnTo>
                                <a:lnTo>
                                  <a:pt x="911352" y="228600"/>
                                </a:lnTo>
                                <a:lnTo>
                                  <a:pt x="845820" y="231648"/>
                                </a:lnTo>
                                <a:lnTo>
                                  <a:pt x="780288" y="234696"/>
                                </a:lnTo>
                                <a:lnTo>
                                  <a:pt x="716280" y="237744"/>
                                </a:lnTo>
                                <a:lnTo>
                                  <a:pt x="650748" y="243840"/>
                                </a:lnTo>
                                <a:lnTo>
                                  <a:pt x="586740" y="249936"/>
                                </a:lnTo>
                                <a:lnTo>
                                  <a:pt x="521208" y="257556"/>
                                </a:lnTo>
                                <a:lnTo>
                                  <a:pt x="455676" y="268224"/>
                                </a:lnTo>
                                <a:lnTo>
                                  <a:pt x="390144" y="281940"/>
                                </a:lnTo>
                                <a:lnTo>
                                  <a:pt x="326136" y="300228"/>
                                </a:lnTo>
                                <a:lnTo>
                                  <a:pt x="260604" y="324612"/>
                                </a:lnTo>
                                <a:lnTo>
                                  <a:pt x="195072" y="355092"/>
                                </a:lnTo>
                                <a:lnTo>
                                  <a:pt x="131064" y="394716"/>
                                </a:lnTo>
                                <a:lnTo>
                                  <a:pt x="65532" y="446532"/>
                                </a:lnTo>
                                <a:lnTo>
                                  <a:pt x="0" y="512064"/>
                                </a:lnTo>
                                <a:lnTo>
                                  <a:pt x="65532" y="292608"/>
                                </a:lnTo>
                                <a:lnTo>
                                  <a:pt x="131064" y="166116"/>
                                </a:lnTo>
                                <a:lnTo>
                                  <a:pt x="195072" y="94488"/>
                                </a:lnTo>
                                <a:lnTo>
                                  <a:pt x="260604" y="53340"/>
                                </a:lnTo>
                                <a:lnTo>
                                  <a:pt x="326136" y="30480"/>
                                </a:lnTo>
                                <a:lnTo>
                                  <a:pt x="390144" y="18288"/>
                                </a:lnTo>
                                <a:lnTo>
                                  <a:pt x="455676" y="10668"/>
                                </a:lnTo>
                                <a:lnTo>
                                  <a:pt x="521208" y="6096"/>
                                </a:lnTo>
                                <a:lnTo>
                                  <a:pt x="586740" y="3048"/>
                                </a:lnTo>
                                <a:lnTo>
                                  <a:pt x="650748" y="3048"/>
                                </a:lnTo>
                                <a:lnTo>
                                  <a:pt x="716280" y="1524"/>
                                </a:lnTo>
                                <a:lnTo>
                                  <a:pt x="780288" y="1524"/>
                                </a:lnTo>
                                <a:lnTo>
                                  <a:pt x="845820" y="0"/>
                                </a:lnTo>
                                <a:close/>
                              </a:path>
                            </a:pathLst>
                          </a:custGeom>
                          <a:ln w="0" cap="flat">
                            <a:miter lim="127000"/>
                          </a:ln>
                        </wps:spPr>
                        <wps:style>
                          <a:lnRef idx="0">
                            <a:srgbClr val="000000">
                              <a:alpha val="0"/>
                            </a:srgbClr>
                          </a:lnRef>
                          <a:fillRef idx="1">
                            <a:srgbClr val="A9A9A9"/>
                          </a:fillRef>
                          <a:effectRef idx="0">
                            <a:scrgbClr r="0" g="0" b="0"/>
                          </a:effectRef>
                          <a:fontRef idx="none"/>
                        </wps:style>
                        <wps:bodyPr/>
                      </wps:wsp>
                      <wps:wsp>
                        <wps:cNvPr id="1114" name="Shape 1114"/>
                        <wps:cNvSpPr/>
                        <wps:spPr>
                          <a:xfrm>
                            <a:off x="3525012" y="210312"/>
                            <a:ext cx="0" cy="2196084"/>
                          </a:xfrm>
                          <a:custGeom>
                            <a:avLst/>
                            <a:gdLst/>
                            <a:ahLst/>
                            <a:cxnLst/>
                            <a:rect l="0" t="0" r="0" b="0"/>
                            <a:pathLst>
                              <a:path h="2196084">
                                <a:moveTo>
                                  <a:pt x="0" y="0"/>
                                </a:moveTo>
                                <a:lnTo>
                                  <a:pt x="0" y="2196084"/>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15" name="Shape 1115"/>
                        <wps:cNvSpPr/>
                        <wps:spPr>
                          <a:xfrm>
                            <a:off x="3785616" y="210312"/>
                            <a:ext cx="0" cy="2196084"/>
                          </a:xfrm>
                          <a:custGeom>
                            <a:avLst/>
                            <a:gdLst/>
                            <a:ahLst/>
                            <a:cxnLst/>
                            <a:rect l="0" t="0" r="0" b="0"/>
                            <a:pathLst>
                              <a:path h="2196084">
                                <a:moveTo>
                                  <a:pt x="0" y="0"/>
                                </a:moveTo>
                                <a:lnTo>
                                  <a:pt x="0" y="2196084"/>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16" name="Shape 1116"/>
                        <wps:cNvSpPr/>
                        <wps:spPr>
                          <a:xfrm>
                            <a:off x="4044696" y="210312"/>
                            <a:ext cx="0" cy="2196084"/>
                          </a:xfrm>
                          <a:custGeom>
                            <a:avLst/>
                            <a:gdLst/>
                            <a:ahLst/>
                            <a:cxnLst/>
                            <a:rect l="0" t="0" r="0" b="0"/>
                            <a:pathLst>
                              <a:path h="2196084">
                                <a:moveTo>
                                  <a:pt x="0" y="0"/>
                                </a:moveTo>
                                <a:lnTo>
                                  <a:pt x="0" y="2196084"/>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17" name="Shape 1117"/>
                        <wps:cNvSpPr/>
                        <wps:spPr>
                          <a:xfrm>
                            <a:off x="4305300" y="210312"/>
                            <a:ext cx="0" cy="2196084"/>
                          </a:xfrm>
                          <a:custGeom>
                            <a:avLst/>
                            <a:gdLst/>
                            <a:ahLst/>
                            <a:cxnLst/>
                            <a:rect l="0" t="0" r="0" b="0"/>
                            <a:pathLst>
                              <a:path h="2196084">
                                <a:moveTo>
                                  <a:pt x="0" y="0"/>
                                </a:moveTo>
                                <a:lnTo>
                                  <a:pt x="0" y="2196084"/>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18" name="Shape 1118"/>
                        <wps:cNvSpPr/>
                        <wps:spPr>
                          <a:xfrm>
                            <a:off x="4565904" y="210312"/>
                            <a:ext cx="0" cy="2196084"/>
                          </a:xfrm>
                          <a:custGeom>
                            <a:avLst/>
                            <a:gdLst/>
                            <a:ahLst/>
                            <a:cxnLst/>
                            <a:rect l="0" t="0" r="0" b="0"/>
                            <a:pathLst>
                              <a:path h="2196084">
                                <a:moveTo>
                                  <a:pt x="0" y="0"/>
                                </a:moveTo>
                                <a:lnTo>
                                  <a:pt x="0" y="2196084"/>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19" name="Shape 1119"/>
                        <wps:cNvSpPr/>
                        <wps:spPr>
                          <a:xfrm>
                            <a:off x="4826508" y="210312"/>
                            <a:ext cx="0" cy="2196084"/>
                          </a:xfrm>
                          <a:custGeom>
                            <a:avLst/>
                            <a:gdLst/>
                            <a:ahLst/>
                            <a:cxnLst/>
                            <a:rect l="0" t="0" r="0" b="0"/>
                            <a:pathLst>
                              <a:path h="2196084">
                                <a:moveTo>
                                  <a:pt x="0" y="0"/>
                                </a:moveTo>
                                <a:lnTo>
                                  <a:pt x="0" y="2196084"/>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20" name="Shape 1120"/>
                        <wps:cNvSpPr/>
                        <wps:spPr>
                          <a:xfrm>
                            <a:off x="5085588" y="210312"/>
                            <a:ext cx="0" cy="2196084"/>
                          </a:xfrm>
                          <a:custGeom>
                            <a:avLst/>
                            <a:gdLst/>
                            <a:ahLst/>
                            <a:cxnLst/>
                            <a:rect l="0" t="0" r="0" b="0"/>
                            <a:pathLst>
                              <a:path h="2196084">
                                <a:moveTo>
                                  <a:pt x="0" y="0"/>
                                </a:moveTo>
                                <a:lnTo>
                                  <a:pt x="0" y="2196084"/>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21" name="Shape 1121"/>
                        <wps:cNvSpPr/>
                        <wps:spPr>
                          <a:xfrm>
                            <a:off x="5346192" y="210312"/>
                            <a:ext cx="0" cy="2196084"/>
                          </a:xfrm>
                          <a:custGeom>
                            <a:avLst/>
                            <a:gdLst/>
                            <a:ahLst/>
                            <a:cxnLst/>
                            <a:rect l="0" t="0" r="0" b="0"/>
                            <a:pathLst>
                              <a:path h="2196084">
                                <a:moveTo>
                                  <a:pt x="0" y="0"/>
                                </a:moveTo>
                                <a:lnTo>
                                  <a:pt x="0" y="2196084"/>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22" name="Shape 1122"/>
                        <wps:cNvSpPr/>
                        <wps:spPr>
                          <a:xfrm>
                            <a:off x="5606796" y="210312"/>
                            <a:ext cx="0" cy="2196084"/>
                          </a:xfrm>
                          <a:custGeom>
                            <a:avLst/>
                            <a:gdLst/>
                            <a:ahLst/>
                            <a:cxnLst/>
                            <a:rect l="0" t="0" r="0" b="0"/>
                            <a:pathLst>
                              <a:path h="2196084">
                                <a:moveTo>
                                  <a:pt x="0" y="0"/>
                                </a:moveTo>
                                <a:lnTo>
                                  <a:pt x="0" y="2196084"/>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23" name="Shape 1123"/>
                        <wps:cNvSpPr/>
                        <wps:spPr>
                          <a:xfrm>
                            <a:off x="5867400" y="210312"/>
                            <a:ext cx="0" cy="2196084"/>
                          </a:xfrm>
                          <a:custGeom>
                            <a:avLst/>
                            <a:gdLst/>
                            <a:ahLst/>
                            <a:cxnLst/>
                            <a:rect l="0" t="0" r="0" b="0"/>
                            <a:pathLst>
                              <a:path h="2196084">
                                <a:moveTo>
                                  <a:pt x="0" y="0"/>
                                </a:moveTo>
                                <a:lnTo>
                                  <a:pt x="0" y="2196084"/>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24" name="Shape 1124"/>
                        <wps:cNvSpPr/>
                        <wps:spPr>
                          <a:xfrm>
                            <a:off x="3134868" y="210312"/>
                            <a:ext cx="0" cy="2196084"/>
                          </a:xfrm>
                          <a:custGeom>
                            <a:avLst/>
                            <a:gdLst/>
                            <a:ahLst/>
                            <a:cxnLst/>
                            <a:rect l="0" t="0" r="0" b="0"/>
                            <a:pathLst>
                              <a:path h="2196084">
                                <a:moveTo>
                                  <a:pt x="0" y="0"/>
                                </a:moveTo>
                                <a:lnTo>
                                  <a:pt x="0" y="2196084"/>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25" name="Shape 1125"/>
                        <wps:cNvSpPr/>
                        <wps:spPr>
                          <a:xfrm>
                            <a:off x="3264408" y="210312"/>
                            <a:ext cx="0" cy="2196084"/>
                          </a:xfrm>
                          <a:custGeom>
                            <a:avLst/>
                            <a:gdLst/>
                            <a:ahLst/>
                            <a:cxnLst/>
                            <a:rect l="0" t="0" r="0" b="0"/>
                            <a:pathLst>
                              <a:path h="2196084">
                                <a:moveTo>
                                  <a:pt x="0" y="0"/>
                                </a:moveTo>
                                <a:lnTo>
                                  <a:pt x="0" y="2196084"/>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26" name="Shape 1126"/>
                        <wps:cNvSpPr/>
                        <wps:spPr>
                          <a:xfrm>
                            <a:off x="3134868" y="1307592"/>
                            <a:ext cx="2732532" cy="0"/>
                          </a:xfrm>
                          <a:custGeom>
                            <a:avLst/>
                            <a:gdLst/>
                            <a:ahLst/>
                            <a:cxnLst/>
                            <a:rect l="0" t="0" r="0" b="0"/>
                            <a:pathLst>
                              <a:path w="2732532">
                                <a:moveTo>
                                  <a:pt x="2732532" y="0"/>
                                </a:moveTo>
                                <a:lnTo>
                                  <a:pt x="0" y="0"/>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27" name="Shape 1127"/>
                        <wps:cNvSpPr/>
                        <wps:spPr>
                          <a:xfrm>
                            <a:off x="3134868" y="1170432"/>
                            <a:ext cx="2732532" cy="0"/>
                          </a:xfrm>
                          <a:custGeom>
                            <a:avLst/>
                            <a:gdLst/>
                            <a:ahLst/>
                            <a:cxnLst/>
                            <a:rect l="0" t="0" r="0" b="0"/>
                            <a:pathLst>
                              <a:path w="2732532">
                                <a:moveTo>
                                  <a:pt x="2732532" y="0"/>
                                </a:moveTo>
                                <a:lnTo>
                                  <a:pt x="0" y="0"/>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28" name="Shape 1128"/>
                        <wps:cNvSpPr/>
                        <wps:spPr>
                          <a:xfrm>
                            <a:off x="3134868" y="1033272"/>
                            <a:ext cx="2732532" cy="0"/>
                          </a:xfrm>
                          <a:custGeom>
                            <a:avLst/>
                            <a:gdLst/>
                            <a:ahLst/>
                            <a:cxnLst/>
                            <a:rect l="0" t="0" r="0" b="0"/>
                            <a:pathLst>
                              <a:path w="2732532">
                                <a:moveTo>
                                  <a:pt x="2732532" y="0"/>
                                </a:moveTo>
                                <a:lnTo>
                                  <a:pt x="0" y="0"/>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29" name="Shape 1129"/>
                        <wps:cNvSpPr/>
                        <wps:spPr>
                          <a:xfrm>
                            <a:off x="3134868" y="896112"/>
                            <a:ext cx="2732532" cy="0"/>
                          </a:xfrm>
                          <a:custGeom>
                            <a:avLst/>
                            <a:gdLst/>
                            <a:ahLst/>
                            <a:cxnLst/>
                            <a:rect l="0" t="0" r="0" b="0"/>
                            <a:pathLst>
                              <a:path w="2732532">
                                <a:moveTo>
                                  <a:pt x="2732532" y="0"/>
                                </a:moveTo>
                                <a:lnTo>
                                  <a:pt x="0" y="0"/>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30" name="Shape 1130"/>
                        <wps:cNvSpPr/>
                        <wps:spPr>
                          <a:xfrm>
                            <a:off x="3134868" y="758952"/>
                            <a:ext cx="2732532" cy="0"/>
                          </a:xfrm>
                          <a:custGeom>
                            <a:avLst/>
                            <a:gdLst/>
                            <a:ahLst/>
                            <a:cxnLst/>
                            <a:rect l="0" t="0" r="0" b="0"/>
                            <a:pathLst>
                              <a:path w="2732532">
                                <a:moveTo>
                                  <a:pt x="2732532" y="0"/>
                                </a:moveTo>
                                <a:lnTo>
                                  <a:pt x="0" y="0"/>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31" name="Shape 1131"/>
                        <wps:cNvSpPr/>
                        <wps:spPr>
                          <a:xfrm>
                            <a:off x="3134868" y="621792"/>
                            <a:ext cx="2732532" cy="0"/>
                          </a:xfrm>
                          <a:custGeom>
                            <a:avLst/>
                            <a:gdLst/>
                            <a:ahLst/>
                            <a:cxnLst/>
                            <a:rect l="0" t="0" r="0" b="0"/>
                            <a:pathLst>
                              <a:path w="2732532">
                                <a:moveTo>
                                  <a:pt x="2732532" y="0"/>
                                </a:moveTo>
                                <a:lnTo>
                                  <a:pt x="0" y="0"/>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32" name="Shape 1132"/>
                        <wps:cNvSpPr/>
                        <wps:spPr>
                          <a:xfrm>
                            <a:off x="3134868" y="484632"/>
                            <a:ext cx="2732532" cy="0"/>
                          </a:xfrm>
                          <a:custGeom>
                            <a:avLst/>
                            <a:gdLst/>
                            <a:ahLst/>
                            <a:cxnLst/>
                            <a:rect l="0" t="0" r="0" b="0"/>
                            <a:pathLst>
                              <a:path w="2732532">
                                <a:moveTo>
                                  <a:pt x="2732532" y="0"/>
                                </a:moveTo>
                                <a:lnTo>
                                  <a:pt x="0" y="0"/>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33" name="Shape 1133"/>
                        <wps:cNvSpPr/>
                        <wps:spPr>
                          <a:xfrm>
                            <a:off x="3134868" y="347472"/>
                            <a:ext cx="2732532" cy="0"/>
                          </a:xfrm>
                          <a:custGeom>
                            <a:avLst/>
                            <a:gdLst/>
                            <a:ahLst/>
                            <a:cxnLst/>
                            <a:rect l="0" t="0" r="0" b="0"/>
                            <a:pathLst>
                              <a:path w="2732532">
                                <a:moveTo>
                                  <a:pt x="2732532" y="0"/>
                                </a:moveTo>
                                <a:lnTo>
                                  <a:pt x="0" y="0"/>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34" name="Shape 1134"/>
                        <wps:cNvSpPr/>
                        <wps:spPr>
                          <a:xfrm>
                            <a:off x="3134868" y="210312"/>
                            <a:ext cx="2732532" cy="0"/>
                          </a:xfrm>
                          <a:custGeom>
                            <a:avLst/>
                            <a:gdLst/>
                            <a:ahLst/>
                            <a:cxnLst/>
                            <a:rect l="0" t="0" r="0" b="0"/>
                            <a:pathLst>
                              <a:path w="2732532">
                                <a:moveTo>
                                  <a:pt x="2732532" y="0"/>
                                </a:moveTo>
                                <a:lnTo>
                                  <a:pt x="0" y="0"/>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35" name="Shape 1135"/>
                        <wps:cNvSpPr/>
                        <wps:spPr>
                          <a:xfrm>
                            <a:off x="3134868" y="2406396"/>
                            <a:ext cx="2732532" cy="0"/>
                          </a:xfrm>
                          <a:custGeom>
                            <a:avLst/>
                            <a:gdLst/>
                            <a:ahLst/>
                            <a:cxnLst/>
                            <a:rect l="0" t="0" r="0" b="0"/>
                            <a:pathLst>
                              <a:path w="2732532">
                                <a:moveTo>
                                  <a:pt x="2732532" y="0"/>
                                </a:moveTo>
                                <a:lnTo>
                                  <a:pt x="0" y="0"/>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36" name="Shape 1136"/>
                        <wps:cNvSpPr/>
                        <wps:spPr>
                          <a:xfrm>
                            <a:off x="3134868" y="2269236"/>
                            <a:ext cx="2732532" cy="0"/>
                          </a:xfrm>
                          <a:custGeom>
                            <a:avLst/>
                            <a:gdLst/>
                            <a:ahLst/>
                            <a:cxnLst/>
                            <a:rect l="0" t="0" r="0" b="0"/>
                            <a:pathLst>
                              <a:path w="2732532">
                                <a:moveTo>
                                  <a:pt x="2732532" y="0"/>
                                </a:moveTo>
                                <a:lnTo>
                                  <a:pt x="0" y="0"/>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37" name="Shape 1137"/>
                        <wps:cNvSpPr/>
                        <wps:spPr>
                          <a:xfrm>
                            <a:off x="3134868" y="2132076"/>
                            <a:ext cx="2732532" cy="0"/>
                          </a:xfrm>
                          <a:custGeom>
                            <a:avLst/>
                            <a:gdLst/>
                            <a:ahLst/>
                            <a:cxnLst/>
                            <a:rect l="0" t="0" r="0" b="0"/>
                            <a:pathLst>
                              <a:path w="2732532">
                                <a:moveTo>
                                  <a:pt x="2732532" y="0"/>
                                </a:moveTo>
                                <a:lnTo>
                                  <a:pt x="0" y="0"/>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38" name="Shape 1138"/>
                        <wps:cNvSpPr/>
                        <wps:spPr>
                          <a:xfrm>
                            <a:off x="3134868" y="1994916"/>
                            <a:ext cx="2732532" cy="0"/>
                          </a:xfrm>
                          <a:custGeom>
                            <a:avLst/>
                            <a:gdLst/>
                            <a:ahLst/>
                            <a:cxnLst/>
                            <a:rect l="0" t="0" r="0" b="0"/>
                            <a:pathLst>
                              <a:path w="2732532">
                                <a:moveTo>
                                  <a:pt x="2732532" y="0"/>
                                </a:moveTo>
                                <a:lnTo>
                                  <a:pt x="0" y="0"/>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39" name="Shape 1139"/>
                        <wps:cNvSpPr/>
                        <wps:spPr>
                          <a:xfrm>
                            <a:off x="3134868" y="1857756"/>
                            <a:ext cx="2732532" cy="0"/>
                          </a:xfrm>
                          <a:custGeom>
                            <a:avLst/>
                            <a:gdLst/>
                            <a:ahLst/>
                            <a:cxnLst/>
                            <a:rect l="0" t="0" r="0" b="0"/>
                            <a:pathLst>
                              <a:path w="2732532">
                                <a:moveTo>
                                  <a:pt x="2732532" y="0"/>
                                </a:moveTo>
                                <a:lnTo>
                                  <a:pt x="0" y="0"/>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40" name="Shape 1140"/>
                        <wps:cNvSpPr/>
                        <wps:spPr>
                          <a:xfrm>
                            <a:off x="3134868" y="1720596"/>
                            <a:ext cx="2732532" cy="0"/>
                          </a:xfrm>
                          <a:custGeom>
                            <a:avLst/>
                            <a:gdLst/>
                            <a:ahLst/>
                            <a:cxnLst/>
                            <a:rect l="0" t="0" r="0" b="0"/>
                            <a:pathLst>
                              <a:path w="2732532">
                                <a:moveTo>
                                  <a:pt x="2732532" y="0"/>
                                </a:moveTo>
                                <a:lnTo>
                                  <a:pt x="0" y="0"/>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41" name="Shape 1141"/>
                        <wps:cNvSpPr/>
                        <wps:spPr>
                          <a:xfrm>
                            <a:off x="3134868" y="1583436"/>
                            <a:ext cx="2732532" cy="0"/>
                          </a:xfrm>
                          <a:custGeom>
                            <a:avLst/>
                            <a:gdLst/>
                            <a:ahLst/>
                            <a:cxnLst/>
                            <a:rect l="0" t="0" r="0" b="0"/>
                            <a:pathLst>
                              <a:path w="2732532">
                                <a:moveTo>
                                  <a:pt x="2732532" y="0"/>
                                </a:moveTo>
                                <a:lnTo>
                                  <a:pt x="0" y="0"/>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42" name="Shape 1142"/>
                        <wps:cNvSpPr/>
                        <wps:spPr>
                          <a:xfrm>
                            <a:off x="3134868" y="1446276"/>
                            <a:ext cx="2732532" cy="0"/>
                          </a:xfrm>
                          <a:custGeom>
                            <a:avLst/>
                            <a:gdLst/>
                            <a:ahLst/>
                            <a:cxnLst/>
                            <a:rect l="0" t="0" r="0" b="0"/>
                            <a:pathLst>
                              <a:path w="2732532">
                                <a:moveTo>
                                  <a:pt x="2732532" y="0"/>
                                </a:moveTo>
                                <a:lnTo>
                                  <a:pt x="0" y="0"/>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43" name="Shape 1143"/>
                        <wps:cNvSpPr/>
                        <wps:spPr>
                          <a:xfrm>
                            <a:off x="3134868" y="1307592"/>
                            <a:ext cx="2732532" cy="0"/>
                          </a:xfrm>
                          <a:custGeom>
                            <a:avLst/>
                            <a:gdLst/>
                            <a:ahLst/>
                            <a:cxnLst/>
                            <a:rect l="0" t="0" r="0" b="0"/>
                            <a:pathLst>
                              <a:path w="2732532">
                                <a:moveTo>
                                  <a:pt x="2732532" y="0"/>
                                </a:moveTo>
                                <a:lnTo>
                                  <a:pt x="0" y="0"/>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44" name="Shape 1144"/>
                        <wps:cNvSpPr/>
                        <wps:spPr>
                          <a:xfrm>
                            <a:off x="3134868" y="1307592"/>
                            <a:ext cx="2732532" cy="0"/>
                          </a:xfrm>
                          <a:custGeom>
                            <a:avLst/>
                            <a:gdLst/>
                            <a:ahLst/>
                            <a:cxnLst/>
                            <a:rect l="0" t="0" r="0" b="0"/>
                            <a:pathLst>
                              <a:path w="2732532">
                                <a:moveTo>
                                  <a:pt x="2732532" y="0"/>
                                </a:moveTo>
                                <a:lnTo>
                                  <a:pt x="0" y="0"/>
                                </a:lnTo>
                              </a:path>
                            </a:pathLst>
                          </a:custGeom>
                          <a:ln w="7620" cap="flat">
                            <a:miter lim="127000"/>
                          </a:ln>
                        </wps:spPr>
                        <wps:style>
                          <a:lnRef idx="1">
                            <a:srgbClr val="D3D3D3"/>
                          </a:lnRef>
                          <a:fillRef idx="0">
                            <a:srgbClr val="000000">
                              <a:alpha val="0"/>
                            </a:srgbClr>
                          </a:fillRef>
                          <a:effectRef idx="0">
                            <a:scrgbClr r="0" g="0" b="0"/>
                          </a:effectRef>
                          <a:fontRef idx="none"/>
                        </wps:style>
                        <wps:bodyPr/>
                      </wps:wsp>
                      <wps:wsp>
                        <wps:cNvPr id="1145" name="Shape 1145"/>
                        <wps:cNvSpPr/>
                        <wps:spPr>
                          <a:xfrm>
                            <a:off x="3134868" y="1307592"/>
                            <a:ext cx="2732532" cy="0"/>
                          </a:xfrm>
                          <a:custGeom>
                            <a:avLst/>
                            <a:gdLst/>
                            <a:ahLst/>
                            <a:cxnLst/>
                            <a:rect l="0" t="0" r="0" b="0"/>
                            <a:pathLst>
                              <a:path w="2732532">
                                <a:moveTo>
                                  <a:pt x="2732532" y="0"/>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46" name="Shape 1146"/>
                        <wps:cNvSpPr/>
                        <wps:spPr>
                          <a:xfrm>
                            <a:off x="3264408" y="1307592"/>
                            <a:ext cx="0" cy="39624"/>
                          </a:xfrm>
                          <a:custGeom>
                            <a:avLst/>
                            <a:gdLst/>
                            <a:ahLst/>
                            <a:cxnLst/>
                            <a:rect l="0" t="0" r="0" b="0"/>
                            <a:pathLst>
                              <a:path h="39624">
                                <a:moveTo>
                                  <a:pt x="0" y="39624"/>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47" name="Shape 1147"/>
                        <wps:cNvSpPr/>
                        <wps:spPr>
                          <a:xfrm>
                            <a:off x="3525012" y="1307592"/>
                            <a:ext cx="0" cy="39624"/>
                          </a:xfrm>
                          <a:custGeom>
                            <a:avLst/>
                            <a:gdLst/>
                            <a:ahLst/>
                            <a:cxnLst/>
                            <a:rect l="0" t="0" r="0" b="0"/>
                            <a:pathLst>
                              <a:path h="39624">
                                <a:moveTo>
                                  <a:pt x="0" y="39624"/>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48" name="Shape 1148"/>
                        <wps:cNvSpPr/>
                        <wps:spPr>
                          <a:xfrm>
                            <a:off x="3785616" y="1307592"/>
                            <a:ext cx="0" cy="39624"/>
                          </a:xfrm>
                          <a:custGeom>
                            <a:avLst/>
                            <a:gdLst/>
                            <a:ahLst/>
                            <a:cxnLst/>
                            <a:rect l="0" t="0" r="0" b="0"/>
                            <a:pathLst>
                              <a:path h="39624">
                                <a:moveTo>
                                  <a:pt x="0" y="39624"/>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49" name="Shape 1149"/>
                        <wps:cNvSpPr/>
                        <wps:spPr>
                          <a:xfrm>
                            <a:off x="4044696" y="1307592"/>
                            <a:ext cx="0" cy="39624"/>
                          </a:xfrm>
                          <a:custGeom>
                            <a:avLst/>
                            <a:gdLst/>
                            <a:ahLst/>
                            <a:cxnLst/>
                            <a:rect l="0" t="0" r="0" b="0"/>
                            <a:pathLst>
                              <a:path h="39624">
                                <a:moveTo>
                                  <a:pt x="0" y="39624"/>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50" name="Shape 1150"/>
                        <wps:cNvSpPr/>
                        <wps:spPr>
                          <a:xfrm>
                            <a:off x="4305300" y="1307592"/>
                            <a:ext cx="0" cy="39624"/>
                          </a:xfrm>
                          <a:custGeom>
                            <a:avLst/>
                            <a:gdLst/>
                            <a:ahLst/>
                            <a:cxnLst/>
                            <a:rect l="0" t="0" r="0" b="0"/>
                            <a:pathLst>
                              <a:path h="39624">
                                <a:moveTo>
                                  <a:pt x="0" y="39624"/>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51" name="Shape 1151"/>
                        <wps:cNvSpPr/>
                        <wps:spPr>
                          <a:xfrm>
                            <a:off x="4565904" y="1307592"/>
                            <a:ext cx="0" cy="39624"/>
                          </a:xfrm>
                          <a:custGeom>
                            <a:avLst/>
                            <a:gdLst/>
                            <a:ahLst/>
                            <a:cxnLst/>
                            <a:rect l="0" t="0" r="0" b="0"/>
                            <a:pathLst>
                              <a:path h="39624">
                                <a:moveTo>
                                  <a:pt x="0" y="39624"/>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52" name="Shape 1152"/>
                        <wps:cNvSpPr/>
                        <wps:spPr>
                          <a:xfrm>
                            <a:off x="4826508" y="1307592"/>
                            <a:ext cx="0" cy="39624"/>
                          </a:xfrm>
                          <a:custGeom>
                            <a:avLst/>
                            <a:gdLst/>
                            <a:ahLst/>
                            <a:cxnLst/>
                            <a:rect l="0" t="0" r="0" b="0"/>
                            <a:pathLst>
                              <a:path h="39624">
                                <a:moveTo>
                                  <a:pt x="0" y="39624"/>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53" name="Shape 1153"/>
                        <wps:cNvSpPr/>
                        <wps:spPr>
                          <a:xfrm>
                            <a:off x="5085588" y="1307592"/>
                            <a:ext cx="0" cy="39624"/>
                          </a:xfrm>
                          <a:custGeom>
                            <a:avLst/>
                            <a:gdLst/>
                            <a:ahLst/>
                            <a:cxnLst/>
                            <a:rect l="0" t="0" r="0" b="0"/>
                            <a:pathLst>
                              <a:path h="39624">
                                <a:moveTo>
                                  <a:pt x="0" y="39624"/>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54" name="Shape 1154"/>
                        <wps:cNvSpPr/>
                        <wps:spPr>
                          <a:xfrm>
                            <a:off x="5346192" y="1307592"/>
                            <a:ext cx="0" cy="39624"/>
                          </a:xfrm>
                          <a:custGeom>
                            <a:avLst/>
                            <a:gdLst/>
                            <a:ahLst/>
                            <a:cxnLst/>
                            <a:rect l="0" t="0" r="0" b="0"/>
                            <a:pathLst>
                              <a:path h="39624">
                                <a:moveTo>
                                  <a:pt x="0" y="39624"/>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55" name="Shape 1155"/>
                        <wps:cNvSpPr/>
                        <wps:spPr>
                          <a:xfrm>
                            <a:off x="5606796" y="1307592"/>
                            <a:ext cx="0" cy="39624"/>
                          </a:xfrm>
                          <a:custGeom>
                            <a:avLst/>
                            <a:gdLst/>
                            <a:ahLst/>
                            <a:cxnLst/>
                            <a:rect l="0" t="0" r="0" b="0"/>
                            <a:pathLst>
                              <a:path h="39624">
                                <a:moveTo>
                                  <a:pt x="0" y="39624"/>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56" name="Shape 1156"/>
                        <wps:cNvSpPr/>
                        <wps:spPr>
                          <a:xfrm>
                            <a:off x="5867400" y="1307592"/>
                            <a:ext cx="0" cy="39624"/>
                          </a:xfrm>
                          <a:custGeom>
                            <a:avLst/>
                            <a:gdLst/>
                            <a:ahLst/>
                            <a:cxnLst/>
                            <a:rect l="0" t="0" r="0" b="0"/>
                            <a:pathLst>
                              <a:path h="39624">
                                <a:moveTo>
                                  <a:pt x="0" y="39624"/>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475" name="Rectangle 1475"/>
                        <wps:cNvSpPr/>
                        <wps:spPr>
                          <a:xfrm>
                            <a:off x="3752088" y="1376982"/>
                            <a:ext cx="91691" cy="163394"/>
                          </a:xfrm>
                          <a:prstGeom prst="rect">
                            <a:avLst/>
                          </a:prstGeom>
                          <a:ln>
                            <a:noFill/>
                          </a:ln>
                        </wps:spPr>
                        <wps:txbx>
                          <w:txbxContent>
                            <w:p w14:paraId="13D6AFEB" w14:textId="77777777" w:rsidR="00E8565D" w:rsidRDefault="00E8565D" w:rsidP="00E8565D">
                              <w:r>
                                <w:rPr>
                                  <w:rFonts w:ascii="Times New Roman" w:eastAsia="Times New Roman" w:hAnsi="Times New Roman" w:cs="Times New Roman"/>
                                  <w:w w:val="109"/>
                                  <w:sz w:val="20"/>
                                </w:rPr>
                                <w:t>2</w:t>
                              </w:r>
                            </w:p>
                          </w:txbxContent>
                        </wps:txbx>
                        <wps:bodyPr horzOverflow="overflow" vert="horz" lIns="0" tIns="0" rIns="0" bIns="0" rtlCol="0">
                          <a:noAutofit/>
                        </wps:bodyPr>
                      </wps:wsp>
                      <wps:wsp>
                        <wps:cNvPr id="1476" name="Rectangle 1476"/>
                        <wps:cNvSpPr/>
                        <wps:spPr>
                          <a:xfrm>
                            <a:off x="4270725" y="1376982"/>
                            <a:ext cx="91691" cy="163394"/>
                          </a:xfrm>
                          <a:prstGeom prst="rect">
                            <a:avLst/>
                          </a:prstGeom>
                          <a:ln>
                            <a:noFill/>
                          </a:ln>
                        </wps:spPr>
                        <wps:txbx>
                          <w:txbxContent>
                            <w:p w14:paraId="3E69A49B" w14:textId="77777777" w:rsidR="00E8565D" w:rsidRDefault="00E8565D" w:rsidP="00E8565D">
                              <w:r>
                                <w:rPr>
                                  <w:rFonts w:ascii="Times New Roman" w:eastAsia="Times New Roman" w:hAnsi="Times New Roman" w:cs="Times New Roman"/>
                                  <w:w w:val="109"/>
                                  <w:sz w:val="20"/>
                                </w:rPr>
                                <w:t>4</w:t>
                              </w:r>
                            </w:p>
                          </w:txbxContent>
                        </wps:txbx>
                        <wps:bodyPr horzOverflow="overflow" vert="horz" lIns="0" tIns="0" rIns="0" bIns="0" rtlCol="0">
                          <a:noAutofit/>
                        </wps:bodyPr>
                      </wps:wsp>
                      <wps:wsp>
                        <wps:cNvPr id="1477" name="Rectangle 1477"/>
                        <wps:cNvSpPr/>
                        <wps:spPr>
                          <a:xfrm>
                            <a:off x="4791892" y="1376982"/>
                            <a:ext cx="91691" cy="163394"/>
                          </a:xfrm>
                          <a:prstGeom prst="rect">
                            <a:avLst/>
                          </a:prstGeom>
                          <a:ln>
                            <a:noFill/>
                          </a:ln>
                        </wps:spPr>
                        <wps:txbx>
                          <w:txbxContent>
                            <w:p w14:paraId="2B206304" w14:textId="77777777" w:rsidR="00E8565D" w:rsidRDefault="00E8565D" w:rsidP="00E8565D">
                              <w:r>
                                <w:rPr>
                                  <w:rFonts w:ascii="Times New Roman" w:eastAsia="Times New Roman" w:hAnsi="Times New Roman" w:cs="Times New Roman"/>
                                  <w:w w:val="109"/>
                                  <w:sz w:val="20"/>
                                </w:rPr>
                                <w:t>6</w:t>
                              </w:r>
                            </w:p>
                          </w:txbxContent>
                        </wps:txbx>
                        <wps:bodyPr horzOverflow="overflow" vert="horz" lIns="0" tIns="0" rIns="0" bIns="0" rtlCol="0">
                          <a:noAutofit/>
                        </wps:bodyPr>
                      </wps:wsp>
                      <wps:wsp>
                        <wps:cNvPr id="1478" name="Rectangle 1478"/>
                        <wps:cNvSpPr/>
                        <wps:spPr>
                          <a:xfrm>
                            <a:off x="5313059" y="1376982"/>
                            <a:ext cx="91691" cy="163394"/>
                          </a:xfrm>
                          <a:prstGeom prst="rect">
                            <a:avLst/>
                          </a:prstGeom>
                          <a:ln>
                            <a:noFill/>
                          </a:ln>
                        </wps:spPr>
                        <wps:txbx>
                          <w:txbxContent>
                            <w:p w14:paraId="0DEB2F71" w14:textId="77777777" w:rsidR="00E8565D" w:rsidRDefault="00E8565D" w:rsidP="00E8565D">
                              <w:r>
                                <w:rPr>
                                  <w:rFonts w:ascii="Times New Roman" w:eastAsia="Times New Roman" w:hAnsi="Times New Roman" w:cs="Times New Roman"/>
                                  <w:w w:val="109"/>
                                  <w:sz w:val="20"/>
                                </w:rPr>
                                <w:t>8</w:t>
                              </w:r>
                            </w:p>
                          </w:txbxContent>
                        </wps:txbx>
                        <wps:bodyPr horzOverflow="overflow" vert="horz" lIns="0" tIns="0" rIns="0" bIns="0" rtlCol="0">
                          <a:noAutofit/>
                        </wps:bodyPr>
                      </wps:wsp>
                      <wps:wsp>
                        <wps:cNvPr id="1158" name="Rectangle 1158"/>
                        <wps:cNvSpPr/>
                        <wps:spPr>
                          <a:xfrm>
                            <a:off x="5798820" y="1376983"/>
                            <a:ext cx="182541" cy="163394"/>
                          </a:xfrm>
                          <a:prstGeom prst="rect">
                            <a:avLst/>
                          </a:prstGeom>
                          <a:ln>
                            <a:noFill/>
                          </a:ln>
                        </wps:spPr>
                        <wps:txbx>
                          <w:txbxContent>
                            <w:p w14:paraId="7D3FF735" w14:textId="77777777" w:rsidR="00E8565D" w:rsidRDefault="00E8565D" w:rsidP="00E8565D">
                              <w:r>
                                <w:rPr>
                                  <w:rFonts w:ascii="Times New Roman" w:eastAsia="Times New Roman" w:hAnsi="Times New Roman" w:cs="Times New Roman"/>
                                  <w:spacing w:val="-1"/>
                                  <w:w w:val="108"/>
                                  <w:sz w:val="20"/>
                                </w:rPr>
                                <w:t>10</w:t>
                              </w:r>
                            </w:p>
                          </w:txbxContent>
                        </wps:txbx>
                        <wps:bodyPr horzOverflow="overflow" vert="horz" lIns="0" tIns="0" rIns="0" bIns="0" rtlCol="0">
                          <a:noAutofit/>
                        </wps:bodyPr>
                      </wps:wsp>
                      <wps:wsp>
                        <wps:cNvPr id="1159" name="Rectangle 1159"/>
                        <wps:cNvSpPr/>
                        <wps:spPr>
                          <a:xfrm>
                            <a:off x="3230880" y="1376983"/>
                            <a:ext cx="91691" cy="163394"/>
                          </a:xfrm>
                          <a:prstGeom prst="rect">
                            <a:avLst/>
                          </a:prstGeom>
                          <a:ln>
                            <a:noFill/>
                          </a:ln>
                        </wps:spPr>
                        <wps:txbx>
                          <w:txbxContent>
                            <w:p w14:paraId="68C8C297" w14:textId="77777777" w:rsidR="00E8565D" w:rsidRDefault="00E8565D" w:rsidP="00E8565D">
                              <w:r>
                                <w:rPr>
                                  <w:rFonts w:ascii="Times New Roman" w:eastAsia="Times New Roman" w:hAnsi="Times New Roman" w:cs="Times New Roman"/>
                                  <w:w w:val="109"/>
                                  <w:sz w:val="20"/>
                                </w:rPr>
                                <w:t>0</w:t>
                              </w:r>
                            </w:p>
                          </w:txbxContent>
                        </wps:txbx>
                        <wps:bodyPr horzOverflow="overflow" vert="horz" lIns="0" tIns="0" rIns="0" bIns="0" rtlCol="0">
                          <a:noAutofit/>
                        </wps:bodyPr>
                      </wps:wsp>
                      <wps:wsp>
                        <wps:cNvPr id="1160" name="Rectangle 1160"/>
                        <wps:cNvSpPr/>
                        <wps:spPr>
                          <a:xfrm>
                            <a:off x="5411725" y="2134411"/>
                            <a:ext cx="532138" cy="163394"/>
                          </a:xfrm>
                          <a:prstGeom prst="rect">
                            <a:avLst/>
                          </a:prstGeom>
                          <a:ln>
                            <a:noFill/>
                          </a:ln>
                        </wps:spPr>
                        <wps:txbx>
                          <w:txbxContent>
                            <w:p w14:paraId="7AD80A98" w14:textId="77777777" w:rsidR="00E8565D" w:rsidRDefault="00E8565D" w:rsidP="00E8565D">
                              <w:r>
                                <w:rPr>
                                  <w:rFonts w:ascii="Times New Roman" w:eastAsia="Times New Roman" w:hAnsi="Times New Roman" w:cs="Times New Roman"/>
                                  <w:w w:val="104"/>
                                  <w:sz w:val="20"/>
                                </w:rPr>
                                <w:t>Tijd</w:t>
                              </w:r>
                              <w:r>
                                <w:rPr>
                                  <w:rFonts w:ascii="Times New Roman" w:eastAsia="Times New Roman" w:hAnsi="Times New Roman" w:cs="Times New Roman"/>
                                  <w:spacing w:val="13"/>
                                  <w:w w:val="104"/>
                                  <w:sz w:val="20"/>
                                </w:rPr>
                                <w:t xml:space="preserve"> </w:t>
                              </w:r>
                              <w:r>
                                <w:rPr>
                                  <w:rFonts w:ascii="Times New Roman" w:eastAsia="Times New Roman" w:hAnsi="Times New Roman" w:cs="Times New Roman"/>
                                  <w:w w:val="104"/>
                                  <w:sz w:val="20"/>
                                </w:rPr>
                                <w:t>(s)</w:t>
                              </w:r>
                            </w:p>
                          </w:txbxContent>
                        </wps:txbx>
                        <wps:bodyPr horzOverflow="overflow" vert="horz" lIns="0" tIns="0" rIns="0" bIns="0" rtlCol="0">
                          <a:noAutofit/>
                        </wps:bodyPr>
                      </wps:wsp>
                      <wps:wsp>
                        <wps:cNvPr id="1161" name="Shape 1161"/>
                        <wps:cNvSpPr/>
                        <wps:spPr>
                          <a:xfrm>
                            <a:off x="3134868" y="210312"/>
                            <a:ext cx="0" cy="2196084"/>
                          </a:xfrm>
                          <a:custGeom>
                            <a:avLst/>
                            <a:gdLst/>
                            <a:ahLst/>
                            <a:cxnLst/>
                            <a:rect l="0" t="0" r="0" b="0"/>
                            <a:pathLst>
                              <a:path h="2196084">
                                <a:moveTo>
                                  <a:pt x="0" y="0"/>
                                </a:moveTo>
                                <a:lnTo>
                                  <a:pt x="0" y="2196084"/>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62" name="Shape 1162"/>
                        <wps:cNvSpPr/>
                        <wps:spPr>
                          <a:xfrm>
                            <a:off x="3084576" y="1307592"/>
                            <a:ext cx="50292" cy="0"/>
                          </a:xfrm>
                          <a:custGeom>
                            <a:avLst/>
                            <a:gdLst/>
                            <a:ahLst/>
                            <a:cxnLst/>
                            <a:rect l="0" t="0" r="0" b="0"/>
                            <a:pathLst>
                              <a:path w="50292">
                                <a:moveTo>
                                  <a:pt x="0" y="0"/>
                                </a:moveTo>
                                <a:lnTo>
                                  <a:pt x="5029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63" name="Shape 1163"/>
                        <wps:cNvSpPr/>
                        <wps:spPr>
                          <a:xfrm>
                            <a:off x="3084576" y="1170432"/>
                            <a:ext cx="50292" cy="0"/>
                          </a:xfrm>
                          <a:custGeom>
                            <a:avLst/>
                            <a:gdLst/>
                            <a:ahLst/>
                            <a:cxnLst/>
                            <a:rect l="0" t="0" r="0" b="0"/>
                            <a:pathLst>
                              <a:path w="50292">
                                <a:moveTo>
                                  <a:pt x="0" y="0"/>
                                </a:moveTo>
                                <a:lnTo>
                                  <a:pt x="5029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64" name="Shape 1164"/>
                        <wps:cNvSpPr/>
                        <wps:spPr>
                          <a:xfrm>
                            <a:off x="3084576" y="1033272"/>
                            <a:ext cx="50292" cy="0"/>
                          </a:xfrm>
                          <a:custGeom>
                            <a:avLst/>
                            <a:gdLst/>
                            <a:ahLst/>
                            <a:cxnLst/>
                            <a:rect l="0" t="0" r="0" b="0"/>
                            <a:pathLst>
                              <a:path w="50292">
                                <a:moveTo>
                                  <a:pt x="0" y="0"/>
                                </a:moveTo>
                                <a:lnTo>
                                  <a:pt x="5029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65" name="Shape 1165"/>
                        <wps:cNvSpPr/>
                        <wps:spPr>
                          <a:xfrm>
                            <a:off x="3084576" y="896112"/>
                            <a:ext cx="50292" cy="0"/>
                          </a:xfrm>
                          <a:custGeom>
                            <a:avLst/>
                            <a:gdLst/>
                            <a:ahLst/>
                            <a:cxnLst/>
                            <a:rect l="0" t="0" r="0" b="0"/>
                            <a:pathLst>
                              <a:path w="50292">
                                <a:moveTo>
                                  <a:pt x="0" y="0"/>
                                </a:moveTo>
                                <a:lnTo>
                                  <a:pt x="5029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66" name="Shape 1166"/>
                        <wps:cNvSpPr/>
                        <wps:spPr>
                          <a:xfrm>
                            <a:off x="3084576" y="758952"/>
                            <a:ext cx="50292" cy="0"/>
                          </a:xfrm>
                          <a:custGeom>
                            <a:avLst/>
                            <a:gdLst/>
                            <a:ahLst/>
                            <a:cxnLst/>
                            <a:rect l="0" t="0" r="0" b="0"/>
                            <a:pathLst>
                              <a:path w="50292">
                                <a:moveTo>
                                  <a:pt x="0" y="0"/>
                                </a:moveTo>
                                <a:lnTo>
                                  <a:pt x="5029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67" name="Shape 1167"/>
                        <wps:cNvSpPr/>
                        <wps:spPr>
                          <a:xfrm>
                            <a:off x="3084576" y="621792"/>
                            <a:ext cx="50292" cy="0"/>
                          </a:xfrm>
                          <a:custGeom>
                            <a:avLst/>
                            <a:gdLst/>
                            <a:ahLst/>
                            <a:cxnLst/>
                            <a:rect l="0" t="0" r="0" b="0"/>
                            <a:pathLst>
                              <a:path w="50292">
                                <a:moveTo>
                                  <a:pt x="0" y="0"/>
                                </a:moveTo>
                                <a:lnTo>
                                  <a:pt x="5029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68" name="Shape 1168"/>
                        <wps:cNvSpPr/>
                        <wps:spPr>
                          <a:xfrm>
                            <a:off x="3084576" y="484632"/>
                            <a:ext cx="50292" cy="0"/>
                          </a:xfrm>
                          <a:custGeom>
                            <a:avLst/>
                            <a:gdLst/>
                            <a:ahLst/>
                            <a:cxnLst/>
                            <a:rect l="0" t="0" r="0" b="0"/>
                            <a:pathLst>
                              <a:path w="50292">
                                <a:moveTo>
                                  <a:pt x="0" y="0"/>
                                </a:moveTo>
                                <a:lnTo>
                                  <a:pt x="5029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69" name="Shape 1169"/>
                        <wps:cNvSpPr/>
                        <wps:spPr>
                          <a:xfrm>
                            <a:off x="3084576" y="347472"/>
                            <a:ext cx="50292" cy="0"/>
                          </a:xfrm>
                          <a:custGeom>
                            <a:avLst/>
                            <a:gdLst/>
                            <a:ahLst/>
                            <a:cxnLst/>
                            <a:rect l="0" t="0" r="0" b="0"/>
                            <a:pathLst>
                              <a:path w="50292">
                                <a:moveTo>
                                  <a:pt x="0" y="0"/>
                                </a:moveTo>
                                <a:lnTo>
                                  <a:pt x="5029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70" name="Shape 1170"/>
                        <wps:cNvSpPr/>
                        <wps:spPr>
                          <a:xfrm>
                            <a:off x="3084576" y="210312"/>
                            <a:ext cx="50292" cy="0"/>
                          </a:xfrm>
                          <a:custGeom>
                            <a:avLst/>
                            <a:gdLst/>
                            <a:ahLst/>
                            <a:cxnLst/>
                            <a:rect l="0" t="0" r="0" b="0"/>
                            <a:pathLst>
                              <a:path w="50292">
                                <a:moveTo>
                                  <a:pt x="0" y="0"/>
                                </a:moveTo>
                                <a:lnTo>
                                  <a:pt x="5029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71" name="Shape 1171"/>
                        <wps:cNvSpPr/>
                        <wps:spPr>
                          <a:xfrm>
                            <a:off x="3084576" y="1446276"/>
                            <a:ext cx="50292" cy="0"/>
                          </a:xfrm>
                          <a:custGeom>
                            <a:avLst/>
                            <a:gdLst/>
                            <a:ahLst/>
                            <a:cxnLst/>
                            <a:rect l="0" t="0" r="0" b="0"/>
                            <a:pathLst>
                              <a:path w="50292">
                                <a:moveTo>
                                  <a:pt x="0" y="0"/>
                                </a:moveTo>
                                <a:lnTo>
                                  <a:pt x="5029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72" name="Shape 1172"/>
                        <wps:cNvSpPr/>
                        <wps:spPr>
                          <a:xfrm>
                            <a:off x="3084576" y="1583436"/>
                            <a:ext cx="50292" cy="0"/>
                          </a:xfrm>
                          <a:custGeom>
                            <a:avLst/>
                            <a:gdLst/>
                            <a:ahLst/>
                            <a:cxnLst/>
                            <a:rect l="0" t="0" r="0" b="0"/>
                            <a:pathLst>
                              <a:path w="50292">
                                <a:moveTo>
                                  <a:pt x="0" y="0"/>
                                </a:moveTo>
                                <a:lnTo>
                                  <a:pt x="5029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73" name="Shape 1173"/>
                        <wps:cNvSpPr/>
                        <wps:spPr>
                          <a:xfrm>
                            <a:off x="3084576" y="1720596"/>
                            <a:ext cx="50292" cy="0"/>
                          </a:xfrm>
                          <a:custGeom>
                            <a:avLst/>
                            <a:gdLst/>
                            <a:ahLst/>
                            <a:cxnLst/>
                            <a:rect l="0" t="0" r="0" b="0"/>
                            <a:pathLst>
                              <a:path w="50292">
                                <a:moveTo>
                                  <a:pt x="0" y="0"/>
                                </a:moveTo>
                                <a:lnTo>
                                  <a:pt x="5029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74" name="Shape 1174"/>
                        <wps:cNvSpPr/>
                        <wps:spPr>
                          <a:xfrm>
                            <a:off x="3084576" y="1857756"/>
                            <a:ext cx="50292" cy="0"/>
                          </a:xfrm>
                          <a:custGeom>
                            <a:avLst/>
                            <a:gdLst/>
                            <a:ahLst/>
                            <a:cxnLst/>
                            <a:rect l="0" t="0" r="0" b="0"/>
                            <a:pathLst>
                              <a:path w="50292">
                                <a:moveTo>
                                  <a:pt x="0" y="0"/>
                                </a:moveTo>
                                <a:lnTo>
                                  <a:pt x="5029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75" name="Shape 1175"/>
                        <wps:cNvSpPr/>
                        <wps:spPr>
                          <a:xfrm>
                            <a:off x="3084576" y="1994916"/>
                            <a:ext cx="50292" cy="0"/>
                          </a:xfrm>
                          <a:custGeom>
                            <a:avLst/>
                            <a:gdLst/>
                            <a:ahLst/>
                            <a:cxnLst/>
                            <a:rect l="0" t="0" r="0" b="0"/>
                            <a:pathLst>
                              <a:path w="50292">
                                <a:moveTo>
                                  <a:pt x="0" y="0"/>
                                </a:moveTo>
                                <a:lnTo>
                                  <a:pt x="5029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76" name="Shape 1176"/>
                        <wps:cNvSpPr/>
                        <wps:spPr>
                          <a:xfrm>
                            <a:off x="3084576" y="2132076"/>
                            <a:ext cx="50292" cy="0"/>
                          </a:xfrm>
                          <a:custGeom>
                            <a:avLst/>
                            <a:gdLst/>
                            <a:ahLst/>
                            <a:cxnLst/>
                            <a:rect l="0" t="0" r="0" b="0"/>
                            <a:pathLst>
                              <a:path w="50292">
                                <a:moveTo>
                                  <a:pt x="0" y="0"/>
                                </a:moveTo>
                                <a:lnTo>
                                  <a:pt x="5029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77" name="Shape 1177"/>
                        <wps:cNvSpPr/>
                        <wps:spPr>
                          <a:xfrm>
                            <a:off x="3084576" y="2269236"/>
                            <a:ext cx="50292" cy="0"/>
                          </a:xfrm>
                          <a:custGeom>
                            <a:avLst/>
                            <a:gdLst/>
                            <a:ahLst/>
                            <a:cxnLst/>
                            <a:rect l="0" t="0" r="0" b="0"/>
                            <a:pathLst>
                              <a:path w="50292">
                                <a:moveTo>
                                  <a:pt x="0" y="0"/>
                                </a:moveTo>
                                <a:lnTo>
                                  <a:pt x="5029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78" name="Shape 1178"/>
                        <wps:cNvSpPr/>
                        <wps:spPr>
                          <a:xfrm>
                            <a:off x="3084576" y="2406396"/>
                            <a:ext cx="50292" cy="0"/>
                          </a:xfrm>
                          <a:custGeom>
                            <a:avLst/>
                            <a:gdLst/>
                            <a:ahLst/>
                            <a:cxnLst/>
                            <a:rect l="0" t="0" r="0" b="0"/>
                            <a:pathLst>
                              <a:path w="50292">
                                <a:moveTo>
                                  <a:pt x="0" y="0"/>
                                </a:moveTo>
                                <a:lnTo>
                                  <a:pt x="5029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179" name="Rectangle 1179"/>
                        <wps:cNvSpPr/>
                        <wps:spPr>
                          <a:xfrm>
                            <a:off x="2982468" y="977695"/>
                            <a:ext cx="91691" cy="163394"/>
                          </a:xfrm>
                          <a:prstGeom prst="rect">
                            <a:avLst/>
                          </a:prstGeom>
                          <a:ln>
                            <a:noFill/>
                          </a:ln>
                        </wps:spPr>
                        <wps:txbx>
                          <w:txbxContent>
                            <w:p w14:paraId="2DE1FA6B" w14:textId="77777777" w:rsidR="00E8565D" w:rsidRDefault="00E8565D" w:rsidP="00E8565D">
                              <w:r>
                                <w:rPr>
                                  <w:rFonts w:ascii="Times New Roman" w:eastAsia="Times New Roman" w:hAnsi="Times New Roman" w:cs="Times New Roman"/>
                                  <w:w w:val="109"/>
                                  <w:sz w:val="20"/>
                                </w:rPr>
                                <w:t>2</w:t>
                              </w:r>
                            </w:p>
                          </w:txbxContent>
                        </wps:txbx>
                        <wps:bodyPr horzOverflow="overflow" vert="horz" lIns="0" tIns="0" rIns="0" bIns="0" rtlCol="0">
                          <a:noAutofit/>
                        </wps:bodyPr>
                      </wps:wsp>
                      <wps:wsp>
                        <wps:cNvPr id="1180" name="Rectangle 1180"/>
                        <wps:cNvSpPr/>
                        <wps:spPr>
                          <a:xfrm>
                            <a:off x="2982468" y="703375"/>
                            <a:ext cx="91691" cy="163394"/>
                          </a:xfrm>
                          <a:prstGeom prst="rect">
                            <a:avLst/>
                          </a:prstGeom>
                          <a:ln>
                            <a:noFill/>
                          </a:ln>
                        </wps:spPr>
                        <wps:txbx>
                          <w:txbxContent>
                            <w:p w14:paraId="1B439491" w14:textId="77777777" w:rsidR="00E8565D" w:rsidRDefault="00E8565D" w:rsidP="00E8565D">
                              <w:r>
                                <w:rPr>
                                  <w:rFonts w:ascii="Times New Roman" w:eastAsia="Times New Roman" w:hAnsi="Times New Roman" w:cs="Times New Roman"/>
                                  <w:w w:val="109"/>
                                  <w:sz w:val="20"/>
                                </w:rPr>
                                <w:t>4</w:t>
                              </w:r>
                            </w:p>
                          </w:txbxContent>
                        </wps:txbx>
                        <wps:bodyPr horzOverflow="overflow" vert="horz" lIns="0" tIns="0" rIns="0" bIns="0" rtlCol="0">
                          <a:noAutofit/>
                        </wps:bodyPr>
                      </wps:wsp>
                      <wps:wsp>
                        <wps:cNvPr id="1181" name="Rectangle 1181"/>
                        <wps:cNvSpPr/>
                        <wps:spPr>
                          <a:xfrm>
                            <a:off x="2982468" y="429054"/>
                            <a:ext cx="91691" cy="163394"/>
                          </a:xfrm>
                          <a:prstGeom prst="rect">
                            <a:avLst/>
                          </a:prstGeom>
                          <a:ln>
                            <a:noFill/>
                          </a:ln>
                        </wps:spPr>
                        <wps:txbx>
                          <w:txbxContent>
                            <w:p w14:paraId="4C136A24" w14:textId="77777777" w:rsidR="00E8565D" w:rsidRDefault="00E8565D" w:rsidP="00E8565D">
                              <w:r>
                                <w:rPr>
                                  <w:rFonts w:ascii="Times New Roman" w:eastAsia="Times New Roman" w:hAnsi="Times New Roman" w:cs="Times New Roman"/>
                                  <w:w w:val="109"/>
                                  <w:sz w:val="20"/>
                                </w:rPr>
                                <w:t>6</w:t>
                              </w:r>
                            </w:p>
                          </w:txbxContent>
                        </wps:txbx>
                        <wps:bodyPr horzOverflow="overflow" vert="horz" lIns="0" tIns="0" rIns="0" bIns="0" rtlCol="0">
                          <a:noAutofit/>
                        </wps:bodyPr>
                      </wps:wsp>
                      <wps:wsp>
                        <wps:cNvPr id="1182" name="Rectangle 1182"/>
                        <wps:cNvSpPr/>
                        <wps:spPr>
                          <a:xfrm>
                            <a:off x="2982468" y="154735"/>
                            <a:ext cx="91691" cy="163394"/>
                          </a:xfrm>
                          <a:prstGeom prst="rect">
                            <a:avLst/>
                          </a:prstGeom>
                          <a:ln>
                            <a:noFill/>
                          </a:ln>
                        </wps:spPr>
                        <wps:txbx>
                          <w:txbxContent>
                            <w:p w14:paraId="4C202D92" w14:textId="77777777" w:rsidR="00E8565D" w:rsidRDefault="00E8565D" w:rsidP="00E8565D">
                              <w:r>
                                <w:rPr>
                                  <w:rFonts w:ascii="Times New Roman" w:eastAsia="Times New Roman" w:hAnsi="Times New Roman" w:cs="Times New Roman"/>
                                  <w:w w:val="109"/>
                                  <w:sz w:val="20"/>
                                </w:rPr>
                                <w:t>8</w:t>
                              </w:r>
                            </w:p>
                          </w:txbxContent>
                        </wps:txbx>
                        <wps:bodyPr horzOverflow="overflow" vert="horz" lIns="0" tIns="0" rIns="0" bIns="0" rtlCol="0">
                          <a:noAutofit/>
                        </wps:bodyPr>
                      </wps:wsp>
                      <wps:wsp>
                        <wps:cNvPr id="1183" name="Rectangle 1183"/>
                        <wps:cNvSpPr/>
                        <wps:spPr>
                          <a:xfrm>
                            <a:off x="2936748" y="1526335"/>
                            <a:ext cx="152810" cy="163394"/>
                          </a:xfrm>
                          <a:prstGeom prst="rect">
                            <a:avLst/>
                          </a:prstGeom>
                          <a:ln>
                            <a:noFill/>
                          </a:ln>
                        </wps:spPr>
                        <wps:txbx>
                          <w:txbxContent>
                            <w:p w14:paraId="3671A118" w14:textId="77777777" w:rsidR="00E8565D" w:rsidRDefault="00E8565D" w:rsidP="00E8565D">
                              <w:r>
                                <w:rPr>
                                  <w:rFonts w:ascii="Times New Roman" w:eastAsia="Times New Roman" w:hAnsi="Times New Roman" w:cs="Times New Roman"/>
                                  <w:w w:val="109"/>
                                  <w:sz w:val="20"/>
                                </w:rPr>
                                <w:t>-2</w:t>
                              </w:r>
                            </w:p>
                          </w:txbxContent>
                        </wps:txbx>
                        <wps:bodyPr horzOverflow="overflow" vert="horz" lIns="0" tIns="0" rIns="0" bIns="0" rtlCol="0">
                          <a:noAutofit/>
                        </wps:bodyPr>
                      </wps:wsp>
                      <wps:wsp>
                        <wps:cNvPr id="1184" name="Rectangle 1184"/>
                        <wps:cNvSpPr/>
                        <wps:spPr>
                          <a:xfrm>
                            <a:off x="2936748" y="1800654"/>
                            <a:ext cx="152810" cy="163394"/>
                          </a:xfrm>
                          <a:prstGeom prst="rect">
                            <a:avLst/>
                          </a:prstGeom>
                          <a:ln>
                            <a:noFill/>
                          </a:ln>
                        </wps:spPr>
                        <wps:txbx>
                          <w:txbxContent>
                            <w:p w14:paraId="2238FCD7" w14:textId="77777777" w:rsidR="00E8565D" w:rsidRDefault="00E8565D" w:rsidP="00E8565D">
                              <w:r>
                                <w:rPr>
                                  <w:rFonts w:ascii="Times New Roman" w:eastAsia="Times New Roman" w:hAnsi="Times New Roman" w:cs="Times New Roman"/>
                                  <w:w w:val="109"/>
                                  <w:sz w:val="20"/>
                                </w:rPr>
                                <w:t>-4</w:t>
                              </w:r>
                            </w:p>
                          </w:txbxContent>
                        </wps:txbx>
                        <wps:bodyPr horzOverflow="overflow" vert="horz" lIns="0" tIns="0" rIns="0" bIns="0" rtlCol="0">
                          <a:noAutofit/>
                        </wps:bodyPr>
                      </wps:wsp>
                      <wps:wsp>
                        <wps:cNvPr id="1185" name="Rectangle 1185"/>
                        <wps:cNvSpPr/>
                        <wps:spPr>
                          <a:xfrm>
                            <a:off x="2936748" y="2074975"/>
                            <a:ext cx="152810" cy="163394"/>
                          </a:xfrm>
                          <a:prstGeom prst="rect">
                            <a:avLst/>
                          </a:prstGeom>
                          <a:ln>
                            <a:noFill/>
                          </a:ln>
                        </wps:spPr>
                        <wps:txbx>
                          <w:txbxContent>
                            <w:p w14:paraId="1CDAE161" w14:textId="77777777" w:rsidR="00E8565D" w:rsidRDefault="00E8565D" w:rsidP="00E8565D">
                              <w:r>
                                <w:rPr>
                                  <w:rFonts w:ascii="Times New Roman" w:eastAsia="Times New Roman" w:hAnsi="Times New Roman" w:cs="Times New Roman"/>
                                  <w:w w:val="109"/>
                                  <w:sz w:val="20"/>
                                </w:rPr>
                                <w:t>-6</w:t>
                              </w:r>
                            </w:p>
                          </w:txbxContent>
                        </wps:txbx>
                        <wps:bodyPr horzOverflow="overflow" vert="horz" lIns="0" tIns="0" rIns="0" bIns="0" rtlCol="0">
                          <a:noAutofit/>
                        </wps:bodyPr>
                      </wps:wsp>
                      <wps:wsp>
                        <wps:cNvPr id="1186" name="Rectangle 1186"/>
                        <wps:cNvSpPr/>
                        <wps:spPr>
                          <a:xfrm>
                            <a:off x="2936748" y="2349295"/>
                            <a:ext cx="152810" cy="163394"/>
                          </a:xfrm>
                          <a:prstGeom prst="rect">
                            <a:avLst/>
                          </a:prstGeom>
                          <a:ln>
                            <a:noFill/>
                          </a:ln>
                        </wps:spPr>
                        <wps:txbx>
                          <w:txbxContent>
                            <w:p w14:paraId="1D45FAA8" w14:textId="77777777" w:rsidR="00E8565D" w:rsidRDefault="00E8565D" w:rsidP="00E8565D">
                              <w:r>
                                <w:rPr>
                                  <w:rFonts w:ascii="Times New Roman" w:eastAsia="Times New Roman" w:hAnsi="Times New Roman" w:cs="Times New Roman"/>
                                  <w:w w:val="109"/>
                                  <w:sz w:val="20"/>
                                </w:rPr>
                                <w:t>-8</w:t>
                              </w:r>
                            </w:p>
                          </w:txbxContent>
                        </wps:txbx>
                        <wps:bodyPr horzOverflow="overflow" vert="horz" lIns="0" tIns="0" rIns="0" bIns="0" rtlCol="0">
                          <a:noAutofit/>
                        </wps:bodyPr>
                      </wps:wsp>
                      <wps:wsp>
                        <wps:cNvPr id="1187" name="Rectangle 1187"/>
                        <wps:cNvSpPr/>
                        <wps:spPr>
                          <a:xfrm>
                            <a:off x="2842260" y="48056"/>
                            <a:ext cx="774927" cy="163394"/>
                          </a:xfrm>
                          <a:prstGeom prst="rect">
                            <a:avLst/>
                          </a:prstGeom>
                          <a:ln>
                            <a:noFill/>
                          </a:ln>
                        </wps:spPr>
                        <wps:txbx>
                          <w:txbxContent>
                            <w:p w14:paraId="43E7E86A" w14:textId="77777777" w:rsidR="00E8565D" w:rsidRDefault="00E8565D" w:rsidP="00E8565D">
                              <w:r>
                                <w:rPr>
                                  <w:rFonts w:ascii="Times New Roman" w:eastAsia="Times New Roman" w:hAnsi="Times New Roman" w:cs="Times New Roman"/>
                                  <w:w w:val="102"/>
                                  <w:sz w:val="20"/>
                                </w:rPr>
                                <w:t>Volume</w:t>
                              </w:r>
                              <w:r>
                                <w:rPr>
                                  <w:rFonts w:ascii="Times New Roman" w:eastAsia="Times New Roman" w:hAnsi="Times New Roman" w:cs="Times New Roman"/>
                                  <w:spacing w:val="13"/>
                                  <w:w w:val="102"/>
                                  <w:sz w:val="20"/>
                                </w:rPr>
                                <w:t xml:space="preserve"> </w:t>
                              </w:r>
                              <w:r>
                                <w:rPr>
                                  <w:rFonts w:ascii="Times New Roman" w:eastAsia="Times New Roman" w:hAnsi="Times New Roman" w:cs="Times New Roman"/>
                                  <w:w w:val="102"/>
                                  <w:sz w:val="20"/>
                                </w:rPr>
                                <w:t>(l)</w:t>
                              </w:r>
                            </w:p>
                          </w:txbxContent>
                        </wps:txbx>
                        <wps:bodyPr horzOverflow="overflow" vert="horz" lIns="0" tIns="0" rIns="0" bIns="0" rtlCol="0">
                          <a:noAutofit/>
                        </wps:bodyPr>
                      </wps:wsp>
                      <wps:wsp>
                        <wps:cNvPr id="1188" name="Shape 1188"/>
                        <wps:cNvSpPr/>
                        <wps:spPr>
                          <a:xfrm>
                            <a:off x="3264408" y="950976"/>
                            <a:ext cx="2603055" cy="356616"/>
                          </a:xfrm>
                          <a:custGeom>
                            <a:avLst/>
                            <a:gdLst/>
                            <a:ahLst/>
                            <a:cxnLst/>
                            <a:rect l="0" t="0" r="0" b="0"/>
                            <a:pathLst>
                              <a:path w="2603055" h="356616">
                                <a:moveTo>
                                  <a:pt x="0" y="356616"/>
                                </a:moveTo>
                                <a:lnTo>
                                  <a:pt x="27432" y="344424"/>
                                </a:lnTo>
                                <a:lnTo>
                                  <a:pt x="53340" y="289560"/>
                                </a:lnTo>
                                <a:lnTo>
                                  <a:pt x="79248" y="246888"/>
                                </a:lnTo>
                                <a:lnTo>
                                  <a:pt x="105156" y="205740"/>
                                </a:lnTo>
                                <a:lnTo>
                                  <a:pt x="131064" y="178308"/>
                                </a:lnTo>
                                <a:lnTo>
                                  <a:pt x="156972" y="150876"/>
                                </a:lnTo>
                                <a:lnTo>
                                  <a:pt x="182880" y="137160"/>
                                </a:lnTo>
                                <a:lnTo>
                                  <a:pt x="208788" y="109728"/>
                                </a:lnTo>
                                <a:lnTo>
                                  <a:pt x="234696" y="96012"/>
                                </a:lnTo>
                                <a:lnTo>
                                  <a:pt x="260604" y="82296"/>
                                </a:lnTo>
                                <a:lnTo>
                                  <a:pt x="286512" y="68580"/>
                                </a:lnTo>
                                <a:lnTo>
                                  <a:pt x="338328" y="54864"/>
                                </a:lnTo>
                                <a:lnTo>
                                  <a:pt x="364236" y="41148"/>
                                </a:lnTo>
                                <a:lnTo>
                                  <a:pt x="443484" y="27432"/>
                                </a:lnTo>
                                <a:lnTo>
                                  <a:pt x="495300" y="13716"/>
                                </a:lnTo>
                                <a:lnTo>
                                  <a:pt x="573024" y="0"/>
                                </a:lnTo>
                                <a:lnTo>
                                  <a:pt x="754380" y="13716"/>
                                </a:lnTo>
                                <a:lnTo>
                                  <a:pt x="1066800" y="0"/>
                                </a:lnTo>
                                <a:lnTo>
                                  <a:pt x="2055876" y="13716"/>
                                </a:lnTo>
                                <a:lnTo>
                                  <a:pt x="2107692" y="27432"/>
                                </a:lnTo>
                                <a:lnTo>
                                  <a:pt x="2497836" y="41148"/>
                                </a:lnTo>
                                <a:lnTo>
                                  <a:pt x="2575560" y="54864"/>
                                </a:lnTo>
                                <a:lnTo>
                                  <a:pt x="2602992" y="68580"/>
                                </a:lnTo>
                                <a:lnTo>
                                  <a:pt x="2603055" y="68614"/>
                                </a:lnTo>
                              </a:path>
                            </a:pathLst>
                          </a:custGeom>
                          <a:ln w="10668" cap="flat">
                            <a:miter lim="127000"/>
                          </a:ln>
                        </wps:spPr>
                        <wps:style>
                          <a:lnRef idx="1">
                            <a:srgbClr val="FF0000"/>
                          </a:lnRef>
                          <a:fillRef idx="0">
                            <a:srgbClr val="000000">
                              <a:alpha val="0"/>
                            </a:srgbClr>
                          </a:fillRef>
                          <a:effectRef idx="0">
                            <a:scrgbClr r="0" g="0" b="0"/>
                          </a:effectRef>
                          <a:fontRef idx="none"/>
                        </wps:style>
                        <wps:bodyPr/>
                      </wps:wsp>
                      <wps:wsp>
                        <wps:cNvPr id="1189" name="Shape 1189"/>
                        <wps:cNvSpPr/>
                        <wps:spPr>
                          <a:xfrm>
                            <a:off x="3264408" y="964692"/>
                            <a:ext cx="1197864" cy="342900"/>
                          </a:xfrm>
                          <a:custGeom>
                            <a:avLst/>
                            <a:gdLst/>
                            <a:ahLst/>
                            <a:cxnLst/>
                            <a:rect l="0" t="0" r="0" b="0"/>
                            <a:pathLst>
                              <a:path w="1197864" h="342900">
                                <a:moveTo>
                                  <a:pt x="0" y="342900"/>
                                </a:moveTo>
                                <a:lnTo>
                                  <a:pt x="79248" y="330708"/>
                                </a:lnTo>
                                <a:lnTo>
                                  <a:pt x="105156" y="315468"/>
                                </a:lnTo>
                                <a:lnTo>
                                  <a:pt x="131064" y="260604"/>
                                </a:lnTo>
                                <a:lnTo>
                                  <a:pt x="156972" y="219456"/>
                                </a:lnTo>
                                <a:lnTo>
                                  <a:pt x="182880" y="178308"/>
                                </a:lnTo>
                                <a:lnTo>
                                  <a:pt x="208788" y="152400"/>
                                </a:lnTo>
                                <a:lnTo>
                                  <a:pt x="234696" y="137160"/>
                                </a:lnTo>
                                <a:lnTo>
                                  <a:pt x="260604" y="109728"/>
                                </a:lnTo>
                                <a:lnTo>
                                  <a:pt x="286512" y="96012"/>
                                </a:lnTo>
                                <a:lnTo>
                                  <a:pt x="312420" y="82296"/>
                                </a:lnTo>
                                <a:lnTo>
                                  <a:pt x="338328" y="68580"/>
                                </a:lnTo>
                                <a:lnTo>
                                  <a:pt x="364236" y="54864"/>
                                </a:lnTo>
                                <a:lnTo>
                                  <a:pt x="390144" y="41148"/>
                                </a:lnTo>
                                <a:lnTo>
                                  <a:pt x="443484" y="27432"/>
                                </a:lnTo>
                                <a:lnTo>
                                  <a:pt x="521208" y="13716"/>
                                </a:lnTo>
                                <a:lnTo>
                                  <a:pt x="624840" y="0"/>
                                </a:lnTo>
                                <a:lnTo>
                                  <a:pt x="963168" y="13716"/>
                                </a:lnTo>
                                <a:lnTo>
                                  <a:pt x="989076" y="41148"/>
                                </a:lnTo>
                                <a:lnTo>
                                  <a:pt x="1014984" y="82296"/>
                                </a:lnTo>
                                <a:lnTo>
                                  <a:pt x="1040892" y="109728"/>
                                </a:lnTo>
                                <a:lnTo>
                                  <a:pt x="1066800" y="123444"/>
                                </a:lnTo>
                                <a:lnTo>
                                  <a:pt x="1197864" y="123444"/>
                                </a:lnTo>
                              </a:path>
                            </a:pathLst>
                          </a:custGeom>
                          <a:ln w="10668" cap="flat">
                            <a:miter lim="127000"/>
                          </a:ln>
                        </wps:spPr>
                        <wps:style>
                          <a:lnRef idx="1">
                            <a:srgbClr val="FF0000"/>
                          </a:lnRef>
                          <a:fillRef idx="0">
                            <a:srgbClr val="000000">
                              <a:alpha val="0"/>
                            </a:srgbClr>
                          </a:fillRef>
                          <a:effectRef idx="0">
                            <a:scrgbClr r="0" g="0" b="0"/>
                          </a:effectRef>
                          <a:fontRef idx="none"/>
                        </wps:style>
                        <wps:bodyPr/>
                      </wps:wsp>
                      <wps:wsp>
                        <wps:cNvPr id="1190" name="Shape 1190"/>
                        <wps:cNvSpPr/>
                        <wps:spPr>
                          <a:xfrm>
                            <a:off x="3264408" y="896112"/>
                            <a:ext cx="2603055" cy="411480"/>
                          </a:xfrm>
                          <a:custGeom>
                            <a:avLst/>
                            <a:gdLst/>
                            <a:ahLst/>
                            <a:cxnLst/>
                            <a:rect l="0" t="0" r="0" b="0"/>
                            <a:pathLst>
                              <a:path w="2603055" h="411480">
                                <a:moveTo>
                                  <a:pt x="0" y="411480"/>
                                </a:moveTo>
                                <a:lnTo>
                                  <a:pt x="27432" y="399288"/>
                                </a:lnTo>
                                <a:lnTo>
                                  <a:pt x="53340" y="344424"/>
                                </a:lnTo>
                                <a:lnTo>
                                  <a:pt x="79248" y="301752"/>
                                </a:lnTo>
                                <a:lnTo>
                                  <a:pt x="105156" y="260604"/>
                                </a:lnTo>
                                <a:lnTo>
                                  <a:pt x="131064" y="233172"/>
                                </a:lnTo>
                                <a:lnTo>
                                  <a:pt x="156972" y="220980"/>
                                </a:lnTo>
                                <a:lnTo>
                                  <a:pt x="182880" y="192024"/>
                                </a:lnTo>
                                <a:lnTo>
                                  <a:pt x="208788" y="178308"/>
                                </a:lnTo>
                                <a:lnTo>
                                  <a:pt x="234696" y="164592"/>
                                </a:lnTo>
                                <a:lnTo>
                                  <a:pt x="260604" y="150876"/>
                                </a:lnTo>
                                <a:lnTo>
                                  <a:pt x="286512" y="137160"/>
                                </a:lnTo>
                                <a:lnTo>
                                  <a:pt x="312420" y="123444"/>
                                </a:lnTo>
                                <a:lnTo>
                                  <a:pt x="364236" y="109728"/>
                                </a:lnTo>
                                <a:lnTo>
                                  <a:pt x="443484" y="96012"/>
                                </a:lnTo>
                                <a:lnTo>
                                  <a:pt x="495300" y="82296"/>
                                </a:lnTo>
                                <a:lnTo>
                                  <a:pt x="598932" y="68580"/>
                                </a:lnTo>
                                <a:lnTo>
                                  <a:pt x="728472" y="54864"/>
                                </a:lnTo>
                                <a:lnTo>
                                  <a:pt x="911352" y="41148"/>
                                </a:lnTo>
                                <a:lnTo>
                                  <a:pt x="1066800" y="27432"/>
                                </a:lnTo>
                                <a:lnTo>
                                  <a:pt x="1301496" y="13716"/>
                                </a:lnTo>
                                <a:lnTo>
                                  <a:pt x="1639824" y="0"/>
                                </a:lnTo>
                                <a:lnTo>
                                  <a:pt x="2603055" y="0"/>
                                </a:lnTo>
                              </a:path>
                            </a:pathLst>
                          </a:custGeom>
                          <a:ln w="10668" cap="flat">
                            <a:miter lim="127000"/>
                          </a:ln>
                        </wps:spPr>
                        <wps:style>
                          <a:lnRef idx="1">
                            <a:srgbClr val="FF0000"/>
                          </a:lnRef>
                          <a:fillRef idx="0">
                            <a:srgbClr val="000000">
                              <a:alpha val="0"/>
                            </a:srgbClr>
                          </a:fillRef>
                          <a:effectRef idx="0">
                            <a:scrgbClr r="0" g="0" b="0"/>
                          </a:effectRef>
                          <a:fontRef idx="none"/>
                        </wps:style>
                        <wps:bodyPr/>
                      </wps:wsp>
                      <wps:wsp>
                        <wps:cNvPr id="1191" name="Shape 1191"/>
                        <wps:cNvSpPr/>
                        <wps:spPr>
                          <a:xfrm>
                            <a:off x="3264408" y="992124"/>
                            <a:ext cx="937260" cy="315468"/>
                          </a:xfrm>
                          <a:custGeom>
                            <a:avLst/>
                            <a:gdLst/>
                            <a:ahLst/>
                            <a:cxnLst/>
                            <a:rect l="0" t="0" r="0" b="0"/>
                            <a:pathLst>
                              <a:path w="937260" h="315468">
                                <a:moveTo>
                                  <a:pt x="0" y="315468"/>
                                </a:moveTo>
                                <a:lnTo>
                                  <a:pt x="27432" y="303276"/>
                                </a:lnTo>
                                <a:lnTo>
                                  <a:pt x="53340" y="248412"/>
                                </a:lnTo>
                                <a:lnTo>
                                  <a:pt x="79248" y="205740"/>
                                </a:lnTo>
                                <a:lnTo>
                                  <a:pt x="105156" y="178308"/>
                                </a:lnTo>
                                <a:lnTo>
                                  <a:pt x="131064" y="150876"/>
                                </a:lnTo>
                                <a:lnTo>
                                  <a:pt x="156972" y="137160"/>
                                </a:lnTo>
                                <a:lnTo>
                                  <a:pt x="182880" y="109728"/>
                                </a:lnTo>
                                <a:lnTo>
                                  <a:pt x="208788" y="96012"/>
                                </a:lnTo>
                                <a:lnTo>
                                  <a:pt x="234696" y="82296"/>
                                </a:lnTo>
                                <a:lnTo>
                                  <a:pt x="260604" y="68580"/>
                                </a:lnTo>
                                <a:lnTo>
                                  <a:pt x="312420" y="54864"/>
                                </a:lnTo>
                                <a:lnTo>
                                  <a:pt x="364236" y="41148"/>
                                </a:lnTo>
                                <a:lnTo>
                                  <a:pt x="443484" y="27432"/>
                                </a:lnTo>
                                <a:lnTo>
                                  <a:pt x="521208" y="13716"/>
                                </a:lnTo>
                                <a:lnTo>
                                  <a:pt x="702564" y="0"/>
                                </a:lnTo>
                                <a:lnTo>
                                  <a:pt x="937260" y="0"/>
                                </a:lnTo>
                              </a:path>
                            </a:pathLst>
                          </a:custGeom>
                          <a:ln w="10668" cap="flat">
                            <a:miter lim="127000"/>
                          </a:ln>
                        </wps:spPr>
                        <wps:style>
                          <a:lnRef idx="1">
                            <a:srgbClr val="FF0000"/>
                          </a:lnRef>
                          <a:fillRef idx="0">
                            <a:srgbClr val="000000">
                              <a:alpha val="0"/>
                            </a:srgbClr>
                          </a:fillRef>
                          <a:effectRef idx="0">
                            <a:scrgbClr r="0" g="0" b="0"/>
                          </a:effectRef>
                          <a:fontRef idx="none"/>
                        </wps:style>
                        <wps:bodyPr/>
                      </wps:wsp>
                      <wps:wsp>
                        <wps:cNvPr id="10322" name="Shape 10322"/>
                        <wps:cNvSpPr/>
                        <wps:spPr>
                          <a:xfrm>
                            <a:off x="4703064" y="91440"/>
                            <a:ext cx="481584" cy="38100"/>
                          </a:xfrm>
                          <a:custGeom>
                            <a:avLst/>
                            <a:gdLst/>
                            <a:ahLst/>
                            <a:cxnLst/>
                            <a:rect l="0" t="0" r="0" b="0"/>
                            <a:pathLst>
                              <a:path w="481584" h="38100">
                                <a:moveTo>
                                  <a:pt x="0" y="0"/>
                                </a:moveTo>
                                <a:lnTo>
                                  <a:pt x="481584" y="0"/>
                                </a:lnTo>
                                <a:lnTo>
                                  <a:pt x="481584" y="38100"/>
                                </a:lnTo>
                                <a:lnTo>
                                  <a:pt x="0" y="38100"/>
                                </a:lnTo>
                                <a:lnTo>
                                  <a:pt x="0" y="0"/>
                                </a:lnTo>
                              </a:path>
                            </a:pathLst>
                          </a:custGeom>
                          <a:ln w="0" cap="flat">
                            <a:miter lim="127000"/>
                          </a:ln>
                        </wps:spPr>
                        <wps:style>
                          <a:lnRef idx="0">
                            <a:srgbClr val="000000">
                              <a:alpha val="0"/>
                            </a:srgbClr>
                          </a:lnRef>
                          <a:fillRef idx="1">
                            <a:srgbClr val="A9A9A9"/>
                          </a:fillRef>
                          <a:effectRef idx="0">
                            <a:scrgbClr r="0" g="0" b="0"/>
                          </a:effectRef>
                          <a:fontRef idx="none"/>
                        </wps:style>
                        <wps:bodyPr/>
                      </wps:wsp>
                      <wps:wsp>
                        <wps:cNvPr id="1193" name="Rectangle 1193"/>
                        <wps:cNvSpPr/>
                        <wps:spPr>
                          <a:xfrm>
                            <a:off x="5212080" y="54151"/>
                            <a:ext cx="733005" cy="163395"/>
                          </a:xfrm>
                          <a:prstGeom prst="rect">
                            <a:avLst/>
                          </a:prstGeom>
                          <a:ln>
                            <a:noFill/>
                          </a:ln>
                        </wps:spPr>
                        <wps:txbx>
                          <w:txbxContent>
                            <w:p w14:paraId="57905ED9" w14:textId="77777777" w:rsidR="00E8565D" w:rsidRDefault="00E8565D" w:rsidP="00E8565D">
                              <w:r>
                                <w:rPr>
                                  <w:rFonts w:ascii="Times New Roman" w:eastAsia="Times New Roman" w:hAnsi="Times New Roman" w:cs="Times New Roman"/>
                                  <w:color w:val="A9A9A9"/>
                                  <w:w w:val="104"/>
                                  <w:sz w:val="20"/>
                                </w:rPr>
                                <w:t>Voorspeld</w:t>
                              </w:r>
                            </w:p>
                          </w:txbxContent>
                        </wps:txbx>
                        <wps:bodyPr horzOverflow="overflow" vert="horz" lIns="0" tIns="0" rIns="0" bIns="0" rtlCol="0">
                          <a:noAutofit/>
                        </wps:bodyPr>
                      </wps:wsp>
                      <wps:wsp>
                        <wps:cNvPr id="1194" name="Shape 1194"/>
                        <wps:cNvSpPr/>
                        <wps:spPr>
                          <a:xfrm>
                            <a:off x="4703064" y="242316"/>
                            <a:ext cx="481584" cy="0"/>
                          </a:xfrm>
                          <a:custGeom>
                            <a:avLst/>
                            <a:gdLst/>
                            <a:ahLst/>
                            <a:cxnLst/>
                            <a:rect l="0" t="0" r="0" b="0"/>
                            <a:pathLst>
                              <a:path w="481584">
                                <a:moveTo>
                                  <a:pt x="0" y="0"/>
                                </a:moveTo>
                                <a:lnTo>
                                  <a:pt x="481584" y="0"/>
                                </a:lnTo>
                              </a:path>
                            </a:pathLst>
                          </a:custGeom>
                          <a:ln w="4572" cap="flat">
                            <a:miter lim="127000"/>
                          </a:ln>
                        </wps:spPr>
                        <wps:style>
                          <a:lnRef idx="1">
                            <a:srgbClr val="008000"/>
                          </a:lnRef>
                          <a:fillRef idx="0">
                            <a:srgbClr val="000000">
                              <a:alpha val="0"/>
                            </a:srgbClr>
                          </a:fillRef>
                          <a:effectRef idx="0">
                            <a:scrgbClr r="0" g="0" b="0"/>
                          </a:effectRef>
                          <a:fontRef idx="none"/>
                        </wps:style>
                        <wps:bodyPr/>
                      </wps:wsp>
                      <wps:wsp>
                        <wps:cNvPr id="1195" name="Rectangle 1195"/>
                        <wps:cNvSpPr/>
                        <wps:spPr>
                          <a:xfrm>
                            <a:off x="5212080" y="185215"/>
                            <a:ext cx="1160547" cy="163394"/>
                          </a:xfrm>
                          <a:prstGeom prst="rect">
                            <a:avLst/>
                          </a:prstGeom>
                          <a:ln>
                            <a:noFill/>
                          </a:ln>
                        </wps:spPr>
                        <wps:txbx>
                          <w:txbxContent>
                            <w:p w14:paraId="305AF4E1" w14:textId="77777777" w:rsidR="00E8565D" w:rsidRDefault="00E8565D" w:rsidP="00E8565D">
                              <w:r>
                                <w:rPr>
                                  <w:rFonts w:ascii="Times New Roman" w:eastAsia="Times New Roman" w:hAnsi="Times New Roman" w:cs="Times New Roman"/>
                                  <w:color w:val="008000"/>
                                  <w:w w:val="107"/>
                                  <w:sz w:val="20"/>
                                </w:rPr>
                                <w:t>Uitgangsmeting</w:t>
                              </w:r>
                            </w:p>
                          </w:txbxContent>
                        </wps:txbx>
                        <wps:bodyPr horzOverflow="overflow" vert="horz" lIns="0" tIns="0" rIns="0" bIns="0" rtlCol="0">
                          <a:noAutofit/>
                        </wps:bodyPr>
                      </wps:wsp>
                      <wps:wsp>
                        <wps:cNvPr id="1196" name="Shape 1196"/>
                        <wps:cNvSpPr/>
                        <wps:spPr>
                          <a:xfrm>
                            <a:off x="4703064" y="373380"/>
                            <a:ext cx="481584" cy="0"/>
                          </a:xfrm>
                          <a:custGeom>
                            <a:avLst/>
                            <a:gdLst/>
                            <a:ahLst/>
                            <a:cxnLst/>
                            <a:rect l="0" t="0" r="0" b="0"/>
                            <a:pathLst>
                              <a:path w="481584">
                                <a:moveTo>
                                  <a:pt x="0" y="0"/>
                                </a:moveTo>
                                <a:lnTo>
                                  <a:pt x="481584" y="0"/>
                                </a:lnTo>
                              </a:path>
                            </a:pathLst>
                          </a:custGeom>
                          <a:ln w="4572" cap="flat">
                            <a:miter lim="127000"/>
                          </a:ln>
                        </wps:spPr>
                        <wps:style>
                          <a:lnRef idx="1">
                            <a:srgbClr val="FF0000"/>
                          </a:lnRef>
                          <a:fillRef idx="0">
                            <a:srgbClr val="000000">
                              <a:alpha val="0"/>
                            </a:srgbClr>
                          </a:fillRef>
                          <a:effectRef idx="0">
                            <a:scrgbClr r="0" g="0" b="0"/>
                          </a:effectRef>
                          <a:fontRef idx="none"/>
                        </wps:style>
                        <wps:bodyPr/>
                      </wps:wsp>
                      <wps:wsp>
                        <wps:cNvPr id="1197" name="Rectangle 1197"/>
                        <wps:cNvSpPr/>
                        <wps:spPr>
                          <a:xfrm>
                            <a:off x="5212080" y="316279"/>
                            <a:ext cx="408197" cy="163394"/>
                          </a:xfrm>
                          <a:prstGeom prst="rect">
                            <a:avLst/>
                          </a:prstGeom>
                          <a:ln>
                            <a:noFill/>
                          </a:ln>
                        </wps:spPr>
                        <wps:txbx>
                          <w:txbxContent>
                            <w:p w14:paraId="0C219776" w14:textId="77777777" w:rsidR="00E8565D" w:rsidRDefault="00E8565D" w:rsidP="00E8565D">
                              <w:r>
                                <w:rPr>
                                  <w:rFonts w:ascii="Times New Roman" w:eastAsia="Times New Roman" w:hAnsi="Times New Roman" w:cs="Times New Roman"/>
                                  <w:color w:val="FF0000"/>
                                  <w:w w:val="108"/>
                                  <w:sz w:val="20"/>
                                </w:rPr>
                                <w:t>Post1</w:t>
                              </w:r>
                            </w:p>
                          </w:txbxContent>
                        </wps:txbx>
                        <wps:bodyPr horzOverflow="overflow" vert="horz" lIns="0" tIns="0" rIns="0" bIns="0" rtlCol="0">
                          <a:noAutofit/>
                        </wps:bodyPr>
                      </wps:wsp>
                    </wpg:wgp>
                  </a:graphicData>
                </a:graphic>
              </wp:inline>
            </w:drawing>
          </mc:Choice>
          <mc:Fallback>
            <w:pict>
              <v:group w14:anchorId="79C77E06" id="Group 10074" o:spid="_x0000_s1347" style="width:485.5pt;height:205.9pt;mso-position-horizontal-relative:char;mso-position-vertical-relative:line" coordsize="61661,2615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BynmigAAJc3AgAOAAAAZHJzL2Uyb0RvYy54bWzsXW2PGzeS/n7A/Qdhvl+myX434iyC5Bws&#10;sNgNNrkfIGukmQE0kiDJ9mR//T0km2S1utWslu2ZkUQbsOQW1WKz+NQ7q3782/PTcvJ5vt09rlfv&#10;b8QPyc1kvpqt7x5X9+9v/u/PD/9T3Ux2++nqbrpcr+bvb/6a727+9tN//9ePXzbv5nL9sF7ezbcT&#10;3GS1e/dl8/7mYb/fvLu93c0e5k/T3Q/rzXyFDxfr7dN0j/9u72/vttMvuPvT8lYmSXH7Zb2922zX&#10;s/luh6u/mg9vftL3Xyzms/2/FovdfD9Zvr/B3Pb6363+96P69/anH6fv7rfTzcPjrJnG9IRZPE0f&#10;V/hRd6tfp/vp5NP2sXOrp8fZdr1bL/Y/zNZPt+vF4nE218+ApxHJwdP8tl1/2uhnuX/35X7jlglL&#10;e7BOJ9929s/Pv203f2x+32IlvmzusRb6f+pZnhfbJ/WKWU6e9ZL95ZZs/ryfzHCxEEUhkuxmMsNn&#10;shC5qDKzqLMHrHzne7OH/w1889b+8G1rOl822CA7vwa7r1uDPx6mm7le2t07rMHv28njHfZvkmK/&#10;rqZP2Kl6xERf0Uujx7mF2r3bYc24qyTqok4S3PpgldyzTt/NPu32v83XesGnn/+x25udeWffTR/s&#10;u9nzyr7dYn8P7uzNdK++p+ap3k6+4BntXB48wdTnT+vP8z/XeuT+gGyYpv90uaKj3N3s1sBYO8K+&#10;bvT96EiyUY6OB1rbW4qMnC3XuzkWCJfUY7k3+lFxkS7mcqWeuhaZ2qRTsJjFcrrXWH163IP3LB+f&#10;sCiyTBLNDfSv4IZqvxkS63f7v5ZztTbL1b/nC+wVbH2hb7Lb3n/8ZbmdfJ4qDqP/qP2vb4Oh6juL&#10;x+XSfSs5+i01dLrcPEybezW3aX5A37K5kxo518zt8LazZjaGw4FPYBUtn8OU3Jf0tNarvfv+CtxZ&#10;/yB5WvX24/ruL80b9IIAgIpLvAgSZVkfQlFdwtqqCQCzYSymeZ7U0uwjAFlI9W2sQsOBhCySNLOo&#10;xP5MDO/CQlnWRzfS90WlnYtCZTMVNVePO4Migwq7U/2nB1izdwujkoy0v2u3r8F5+84NKluLZUfY&#10;176Zms+wsky84ne+KVi/CnYa9BoyFMk9+P+QfKg+fGiAe01gzUCvttjElTFQLcokL+zm6kJVbQcl&#10;DVr77mVB+k2AaZ+Q8pqx0MjyEjztm6KjZyv/mqq/zVbuB8BXYeqq0CE66BCj0FFXWa6UbA2BiI5G&#10;p4U0ofLZKHoRHUr3PCdFLwM3O5AdWlFjq3lC1nWteGKER6NgHbeDIjzODh5pBx5aLPPhAa9MphS0&#10;CI8ID+N9uCA3gXLrHEgP7YBkwyPgJIiWhzJ8o27VeL7PTbfKO+jIR1keER1sl1VUrc5OtSo66ChO&#10;RYdIkzKHs/m4h9k6bV/WbaUiPo2Pt8+fbD9TyqGd4DGvslEh7ajotrr0CExWduBRngwPUSZZGuGh&#10;YrHQIaLfSocmzzpAqSKHB5ZHdTI8kjSVcGFF6RHhobIJLiB+n3XC97gyJiRITI+qLsRg9N4qJVG3&#10;+o7ZLTEkqHMSR+XaHcszy6FMt4UHrpyIjjKv6jzKjqhamUy0C5AdeSdgjisnoqOQoox2eYwIXk5m&#10;JHj9oezQ3P+UkEdWZUU0yyM6LggdnXh5Pi5eTuyONCuzaJVHdFwQOjrh8vybhstdPEGl60arPCbq&#10;nlUqYt4Jl+PKiXaHzJIirXU88ciRkwiPCI/zgkcnXp6fHC+XsqhlGuERvVaX47XqxMvzk+PlUqQy&#10;KSM8IjwuBx6deHl+ery8rrNaRHhEeFwOPDrx8vzkeLmo8rI0ulm0PWK21SWkk6jD4e2AOa6caJqL&#10;UiZ5NM2jX/dy/LpFJ2KOK6fCI6/SLJrmER4XBI9OyLw4OWSOSlKFjKZ5hMcFwaMTMy9OjpnHg1C6&#10;xlWExwXBoxM0L04Omkd4RHjgQP3ugkowFJ2oOa6canvEY7SuZmv/OcESotlUf9uu7nQ5D1QJXt1h&#10;vTF+ucKLygPd6eq0+l0sXaqW4SVLlxadODmufEtANEVJkF4itSAC5V/25BOKIZof7ztTbs6J08l9&#10;pxPlEQooLvy2q/gWnZg4royBAikM2qs6RSio8tZZhMLbh0In/l2Mi3+TKqARCscj3xEKbx8KnVh3&#10;MS7WTUt+RixELJxxn4OyE9jGlTEakiD1PSMWIhbOFwtZ6aLY/0Znm+nqfjmfCHV1DB6KtExwpFVV&#10;NBNpWdTVQWkE5A3W+B11QEkUaVofWtCbrenEM1Fv3t+oHjvazWL7f8DYtkNMaUz172r9Ab0hMM1+&#10;J8z++eOz6TBUOs+xaa0yeVhv//MvdNBaLNdQ5NGER7+7UU218Ovq05vJ8u8r9DsCo9jbN1v75qN9&#10;s90vf1nrLldmPj9/2q8Xj6qNkHYImV9r/vOCzhB1frJJ3GnRdFz4tc6TUlV6faM0de7Oa6Gpixe2&#10;aDouZoijglmGJMW3SlTnsrsWorooV4uojl+xWi6JvEKPFmyPN4pU53y6DqImvdxXXR0jUYUo8sp1&#10;50mzTGiJ7FOLyzKrJTx9ryVTnR/lWqjq+K/tUliO472kxoHs6YzWOFVju6XoWm1aGL7tKAOU6oPk&#10;cK9ms8RWio6UyHg1UqunkLNEhTV8/KpFDcwcjgfc7HHyY8G25hkgmO3I0SWco2v1zbtWy04yBq6M&#10;EfYUCn1FmyMUYsDNNrZ941Khk4Zhsrb5ddKIVOgr0ByhEKFwJlDopGGUzhIeqyD1FWOOSIhIOBMk&#10;dLIwSuc9GIuEvsLLEQkRCWeChE4SRjkuCYNYCn1FliMSIhLOAwlVJwUDV060mfsKKkckRCScCRJc&#10;AoYNLFTjki+ITOgrnhyREJFwJkhwaSsOCeOCpgQJfSG2iISIhDNBQifYXI0MNhM3al/tjAiFCIUz&#10;gUInzlyNS48iQgGZUt0qSxEKEQpnAoVOnLk6Pc7cV48vQiFC4Uyg0IkzVy53eGxIobdya4RChMKZ&#10;QKETZ65OjjOLvhrfEQoRCmcChU6guTo50NzbDSJCIULhTKDQiTRXJ0eae/sGRShEKJwHFOpOqBlX&#10;Tgw193aYi1CIUDgTKLhYMzlvmuBo/hg4SFmqNlnq4E5d4rC/9kH5g4mvfNbfSbkrOZdYu6Bpi6Tj&#10;AqeEpCjkkJrjK2+FpD4x6FpI6qJ/LZKOiwASkmayTkzL4TdDUsdxroWkLorVIum4SBYhqcizMn1T&#10;jNeUfFHnfK6FpC4a0yLpuIiMqERq63HkEqVxDmgqclmJ5mj4K1TO8VkH10JUF1doEXVcbIEStUqS&#10;4pD3vjZRHde5FqI6D3mLqOO85ISo6BKb1Yc60msT1fGdayGq8/W2iDrO30uJmqKeyqEt89pEdXzn&#10;WojqvJYtojqbjhXarWrVplaZp1mVHHbkLBNYr5Dcr1Q2x4fmroOiIjl0vqkrY7wNpGxOWcrC1G/2&#10;dkyVJ6kygTU9RZ42A168Oj+q1tipoFC/aGZyvHJIrtiNFsSY6rHyIZWoUkSw1FZujTdFRFTriT/X&#10;6ic2+8nz+5uyKuvEjC5EpWr3YZ11bUQz6mB0ntcJrBLcuyjTAl8cHC3TWpESo8tEJFm7nMnhTIo6&#10;zWQzGk3VURly6N5FIbIGsCVjtKwzAYLzZpLXVd0UpiyqHMrY4Ezyoqhls4KM0YaEzBXMkwx/zHpn&#10;hTBlEY5SByUcMyyyvneS4ruD8yajGfuEzCRLqxqLOUSd5oZqJpnMUWhucHThqcMZ7SnPmAnZVRls&#10;JRBqaN6l37Gc0R4NWVFWhsscpQ5BWlbnaWBXnY7iNKlNT9DjM/HzLsK7iqwJAw0El5zRnvIMfkKR&#10;FuY+ZA+iKl4aoA7Z30V4BSl2CqmM8aFdRUdTDm55q301HJnMhLFPyFMydixZQQZ2CB9kjKYoDiPt&#10;dFwykOb3N5S5xPSfPo4GLwEZfLD09x6JnfAeJGvCQQORUgw0ECkVngnZVYynJDuWgTSCBg7SskS1&#10;OFaSJGcgLal1/Tc1Oow0MhPGPqHYCe8qip3wjqXYCd+b8FiG3CG7ijGacHsG9yFoYKw3uTdjV5F5&#10;M9BA1mSc3GFopoSWnNEEaQx9kGh4YRSTHctBmscOY70zjx2GJUBGMygPtdSimLGryFNycOlXcKQE&#10;DEspQnkGdsahmKCB8ZQUacqTOKx/09FhPkhmAsMnMT1Tj8pLgkuY5bIMTIUAUyQw1UxJ4+N39xqh&#10;EELmsAiHVCtCICFSMP/hdSFyjTXcby1rnA9Nhuxbzt0JKFjDPT6xMJCFw0pnWpZqNZTg5CxkmuV1&#10;ZqxYkcApYXJgj5IpRSwRGrW+O4OqEkfosK3M8DSRzolhVV/7alRgmIxZU8aas8WkTGpVGgSPWhcC&#10;xeoHt4yoqtpmoiQQzcMbTORFrWpz495VkRcBr4Qqla8cS2o0dnvA5qizrHHUlJnEtAanjQ6SOMOo&#10;7syQhqlMrJsmbMyYlWNoV83AMEPxPy9qmQSITR5MicvBRfArBkYC988QGgkthm9KSBwY6HdO+OfJ&#10;HkYZdkBraK4EH3WRBJwrLexhcw7fmgIbsA64kCjXKKs04OAjSgBKkKseEUMPSfidLDPskeHR3pnV&#10;PPDQvYkJkspamNO+R7kXEQMokp8FNihR/FXHmgALIBIpVZluw8yIqgxqlwyvCZGlHIPcO1QZo4kS&#10;wFB1qDMr7OAjziyGqmNd4mB1qptMQL+go8OcicyEobaOvHcTVVDzZsxk3Gjv1C/Crl1Cnbwsmi4S&#10;R9FAR4fnPXK0d6gy5k1US4Z5Q9DAEIkEaQy3AxnNoCWZSY58qwCHoKO76w0yqcbiOggz3GG8SOBX&#10;Nx3GF8up6X319LifbyfLxydofYhZEidz01FqN7bf+IcPuItnSzZlGU208BatshBDSnTbrd32/uMv&#10;y+3k81Q1t9J/TDuu5eZh2lxtOH4zVD/jwtxJRaTmiwV6eB3edtbcd6sba93rfz+qf408cF9Sd3jb&#10;TZZF4jKpm1pF6goeg1/oOs+TRr8sBVRXLVx8XBN6baWURB3XVIlhLvDysl3HEde0U1FxzWYmA3FN&#10;aORO/T0W17R3VOyVjremg301JgQZzWAlWq806i0jmlgLqDLNaOMOHlJNqgo80HgwQR6F2cHRXiyU&#10;EFYBVZCIM8ZowroZMyE+BM5oz+ibLw49JWH0ZZYUISXJR/w4o70HAboxbPLB9SbKHYPyRHHkeAK9&#10;+4DhkyTeA85o71FjCD+iejOwQ2bCUMCI6p3VsB+G9zdZQYYqSJRpxmgitBkzIXuQ8ZREPeaM9lEi&#10;hkJAcMlQNgjmOaM9P2FY+IRXMfYJUY8Ze5DMm4E0siYMzFNeFcY8oSXj3mSfMPgJUe4Yo8n+ZqwJ&#10;5VXhfBqCtO/KqxhRC8KrRAlv3SBH/q68yujbyovGQDFZbwY/IbRk3JvsE85ob8pz+ImXxZzRhFd1&#10;zZHDLC2CS+iicLYO0pJgPi/LnK/7cLiPN4kZSCPz5mgzfk0YehXlEHjigM5GKM+YCZFpjNFkDzK0&#10;MLK/OaM9dhhck2gFjNFE42DQknAIzmgfN2HwWOIAZWhhxLnKcG+Q0Yz9TWbCQDFxxTL4CVlvxmhC&#10;Sw4f9PFvzmifxcKYCUEDZ7S3GxgrSFDMGE10CIYWRvQThhZGeBVjn5B7c4JlZOKcMCJZFQEXfxUI&#10;uhDmJiT+BOIehJ5CZjXM40FxQtibdSoMWZmEv7GGewYnkNNXB2QbQQVnOIEcZ2UIjxMSAdmAT5HA&#10;n0MmwlsEBFaTXn/UQ0wYF2s4CQ63suuti8a+NtFeEhwGnUKBbRJYE4j7Nk6wo3MnwWFO/gGJDiNj&#10;Pa0DSeskdghGpiocDG1IPJ0ND9cZEieGI3c+2MnJynDhYaS6FoF5+PgsQ+43Ud+wy83flcHjfNQ3&#10;HB31CzHMHsjy5lkVgC+hXHgw2URaKxikMtmglZQBnZdEfrGboc4M3pqGfgtkbAz7tghsGeFZwhNk&#10;gaTZYc2eMJw0EWUg74ZwMxzyUIdChmBCWCVSq5HRMTia8OG0gqU5vILEKtYbb3gmRIIwQqhEPDEy&#10;0Yjsy4oCcejBpySClaFVEanN0JOISsDwslHtJGwvjrQAvU3H0Xx85jaD6RE9qQ7n/ZA1waldHHUa&#10;po63zxHSKZBnMTzcK6Zo6h5MhyI7hSFkyC5kCBmywyucHuInTjDsHYK1HmrGQOdB/PSSAp3IgVtN&#10;n+bvb1ygU4uqUwKdKHbRWB39gc4WO3zNOGczkeNhztZMj4U5jbrVGmrVZftq1GavbolwXtd3VrfC&#10;6XBE3dLJX4P8kSjho3QzhrpFM0uD6hZVzqTKFBucNVXOwhQhyhki+aFMO6qcJTk8aoMzIeqWTFO4&#10;3IdH+0w7huJH1C0J4yuQhUxEACcvz7uOOIqfdx0x8vKIEOXk5XkJzVATibrFGE1UC4ZSSdSWLM9Q&#10;W2KQlkQ5Y4wmATyGCkrSHjijVXJzw8wq9FAZxg5J14CPaczobsg5KhYXrFi4KndOsRhX4Y5WhgDD&#10;NrFIr1hYRJjKEPT8yYtrFnYqujKEmclx1aKV5nlMtSACqjXe6hX2tdEvvBcPRyqKAOMhorJQFsgw&#10;myIukgI9ZQLMgXpfwvemykM4+ZXcm2Gzk3kzhAhZk7TK84AYJtRhiDOiEDDuTb014ZkQ9YHxlMRb&#10;wxB+RH3gjPYueUZlCGLLckZ79YEhhon6wNgn1FvD8O147wFD7yfqA5JB4W3gKgS5VJGEwdHUW5MC&#10;9YHRNLcINWeGlVJ67zAuiSJTVMioHlYfiJLEOEpFVpARUyfKHfT0NKDwEsqXNYpGDfNB4qvhjPbq&#10;MeN0GUEaYzRBMWMmhENwRpMIfHgFCWdjUIdwTcZowpHLHKgf3rGE23NG+1OIKDmlDlMO+biJlOKM&#10;9qcQCxxyDWCexEEY0tVHVxhKAbk1g1URo5/BYsmSMNg3Fdzhk1PE2maIHbIFGTMhwpUz2ifDMdaE&#10;wJIhdgjkOaOJcA0LKSpcGaOJcGUUtPAp24wABGGxHAFIk+GCApAIEoa4JEIKIYKQuKSjGQLQp6Bp&#10;t9YwqyIiDSdukUkxyHyISAOdQlFrst4joxWcCDoRgZz4PNmGrOE+BZ+TLEDgxjo0/xVn7MOZC0S0&#10;cY7kE2nFWRnCPzlUJcyZk2VEOD8jCEWkCiM05wUW40S+d3wzUORd6gx5b3xbKMqHlRxEW5NAEYa8&#10;/3mGAegfDEm4oUwAv2Ra+g1OlxBj+LkIjd+KS18VBRieNNEAZdiRTiDIOLJOlAxGTgRRMjg5EV6H&#10;ZmwOop+PVDIYtR09S2W4gQm/5owmakPXsXuYi05tcoaS4V36DNFORCRjNBG/qBESsoSpktHlCtF9&#10;fbHu60Rlg7UD4/oSDEV2ZDzH+XJb20Xn/OHL3n+dlTjrg+C78l8XcD9YPfDFvdd2IvBem3kc911b&#10;hn3MbW1vhUeyQ62n2r4ajzUZSJ/dDrKvZnAjvska2c/tKx3X/mE+RPErs+nm/c23OqD/VUftl6u+&#10;0/uie3r/51r9bbSEqzqg39eeRaD0+xiEChRFU6Wa1SmzTNS5dgR5iJYpav/SYvL67thSFqOb7W7/&#10;23z9NFFv3t9sURPBFFL4/I/d3viU7BAFquVK/btaf0AhBfOpunKrGIov9rB//viMYg04jG/O2atP&#10;r6WY/CHLFYnmiqdw3KaZ0lGWa9mEJeXskyGlotC0Id/03f2dISSuPdh3s+eVfasIPlE1NG4mID/+&#10;NZUvbM0LUx8Eg9VNVYUQ00dR8311ybPRPgbmP22zOcI77UOYAXxeB7GEinDflN318KYkgarnp9jH&#10;0b6KSV4Vu+vrcQPnwcnsTkA3kTog7/mdgEmGxmNNVRJVlMTGcixKLDf7TgzPNQK5FoYHFB4kX2oR&#10;dArDS/NKmGQzT1DLKpSOaYFoSRkZXizA5Ao4rdaruVYitS6y/2s5N3aOwaHSVdQHX3YbcxlvJs9P&#10;yxUubXbvbx72+82729vd7GH+NN398PQ4265368X+h9n66Xa9WDzO5rdf1tu7W4laCPrdZruezXe7&#10;x9W9Tg6C0tRs+d+3RveBC9hCg7QKUlcxmWbsHyiQ1fzPqE9eMcOPqpYpVL+DnwetZNTXCT6SStSv&#10;x+98n+or4XeiU1ULV8YQ1PgEjUGoGZqnJeL9KEXblNSShch9ackXZ3luLrCp7VROV/jc3QgXtyqh&#10;fTUKJB1pfxfLC8XQjrOvVOHsHzlbrndz82VmlTuVdfoSWqUqWKd2jX6sqFWezmRxoOkwSVNfGoPI&#10;VKQ4wGnqS0twWFNSw8NS1VhUR6K1nwtnG9GJ6lCpfDFNxM1FwbKZyumwdHcLwpKOtL9r929f7y7D&#10;3/gjPRrU3fhmIH7nm9qAX2XNsV1eH5IP1YcPDQO4JhtQHIIVtehHSc8Uh9oz5BUqdxdKzqP3sPo6&#10;wWoBH7cqWqnshRwZGO5g9otLUBxvMVMBVJuZ9CG1yvJKEnUAe/+Y28TdMQxX+9sY2cTeh9AqkaxZ&#10;KX8Kc7hAa2+khZnhEolATpb18QKRwkEOQrGHJ0LllJjhmfrm0NyFKOH2HDEcWwIJnubuOXbQ8N3R&#10;SFDllzOHk5Ml3nt3VHepsfvx++beVUFUgr5lJBtFYvUDKX+o14oTU+beaIcQyNFBJFs252ckQsWB&#10;s2c4clza3YKIb+B8WF4V6giZfsqsDrWLa+KfenSO2KWNKVmtz74a7S/DgMb5LQvkXAxvRDSI1Pqd&#10;2uWwmgLzBqvBztXzhg9dBrZhc5hNzRv5w0WgLBd2rCqUrUebKruDWzyFF9lsWfizQq0IilwrK5iI&#10;OkgRKOVi6NJilHaF7atZaX9XWeNZA5j0ExZI6AplkPrFMKkjQ2tB1jlP0zEkRLLfINTJ7hCVws7Q&#10;NMjGA20CrTfIntZltIduTNCiXdxDYwkOg2MJwnEQaRgnhHcExxKudLi8482v89TmrjaAKcCT2r5f&#10;XMGGZTu3IP1Q1rGRgD2Wl9oPilm/os31TeysRvq1HsOwV76lUxZKS/ymxk5PwOvXVP11rC+6Jk53&#10;TaCJVwce42L7aVnlqiCRVoYiPBB91oFoYIb6W5YrFZOO8FBek3PqT6E29oH0GJcqgbMt2rCJ8LAO&#10;swiPy2nfIly6hC0+gCtjlKssTXTj9wiPCI/GrX1BRb8EfFsH0kNb7GzbAw0E87rJbe6L+kTbQ3mr&#10;o3Ll047OSrlyuSdOeozLO8kqqStLRukRpcflSQ/lSmlLD1wZo1yh5F6e2/hKNM2jaf5ud0HKlewk&#10;ueHKKHgg5Ihu3NFz5XJZoml+Oaa5xMY+kB46i4Bte+QoeV/aFIcoPaL0uCzp0UnyMqd0+PDQGSM2&#10;aNZNyIymeTTNsQfsGcUzi3uo5LMD6TEyah7IV47wiPA4Y3h0ouZyZNScpAhHx646+BJtjwuyPTpR&#10;czkuak5Pu4g0QZ9cbbuQFHp63MXm9L189nwzi76UeXoYxU7wWM48GCEyyOyomHS1WKDggzs0e4Ge&#10;3U7YXI4Lm7fwIUq0ZYz4UOU/YtbVtqmNcq/rpJyr9dGJm5uDDWzjvIWPJE2l6TQQ5UfMSrwIfHQC&#10;53Jc4Jzio6px+CWKjyg+7j/+srwI8ZFCn247r3BlTGSQwqNEo05z/jJKjyg9LkF6pJ3AOa6cCo9C&#10;CrRtV1+P8IjwuAh4dALnxrg+yfhA++gi2ubRt3s5vt20EzjHlVOlR5qVaDASpUd0XV2M7dEJnKff&#10;NnDu4gqvWmzUziJGPh7vnpWrVS3EruHyn6eqVrX+Y8qULzcP04m5qngdvNTNUP3+mmprpZ3AOa6c&#10;Kj1klhSpKRoUjY9ofFyE8dGJnJvuqicZHxJNN6X5fsRHxMdF4KMTOU9Pj5xLgf5yqMwWnVcxcn4p&#10;oY9O5Dwdd+Kchj5EXWe1qYsX5UeUHxchPzqRc9Or4CT9SlR5WZrinxEfER+XgA9VA7cdOjfVS0/D&#10;R4mGstE+j9GPy4l+ZJ3YOa6c6r8SeZVm0T6P+LggfHSC55kO750mP1A6UUb7POLjgvDRiZ5np0fP&#10;48ko3e014uOC8NEJn5s2H6fJj3hyMJ6sRaz9gopeZZ34Oa6cbH9EfAzjIysLyGvdzmC7utO5HNv1&#10;p9UdFhw5HD1N5Xempav6zB1f7Wlg0OSG2NvEBgZf0cAg60TMcWUUIkgphl6NCi4xlWuFTBPXkuZl&#10;T5qjvYf58b5sK3N2nE7u+5wyj1hAhtdivfLn0t9eM2fVU/7AezsyOk563UQsHD0SGLFwBljoRMJN&#10;M0K+JUEa20QsRCwgyfdcq7llnag3rozRkWgXm4iFiIUzxkLeiXDjyigskJY1EQsRC+eMhU40Ox8X&#10;zab9aSIWIhbOGQudyLWp+sG2F2gzmoiFiIVzxkInSp2Pi1LTzjMRCxEL54yFTkQ6H3egOydtZiIW&#10;IhbOGQud6HM+LvpMe8pELEQsnDMWOnFncxKIbS/kpIFMxELEwvliISudXPg3CrdPV/fL+USoq2P8&#10;qmmZy6TpVinSsqirg8JQOIpaw2GlcjFEkaa1VsOQh2OTMTbb3f63+fppot68v9liKqb8ymdkiGIm&#10;GGqHqEQKlb4zfbdaf3hcLs2nPQk9++ePz5PHO/wifrp5mo/ru79+304e1tv//OvzfLtYrr+8v1k3&#10;724meINfV5/eTJZ/X+10Ie69fbO1bz7aN9v98pe1KhijJ7ta//xpv1486gkrXmJ+DbNX//my2/z0&#10;Y/Nm8vy0XOHSBr/wsN9v3t3e7mYP86fp7oenx9l2vVsv9j+cnliDGLdNJmgRdVxyTSbLpERvFNXf&#10;4C0S1R1OuBaiugyRFlHHZYlkZS2qpnHmWySq81VcC1FdqkOLqOMO/uc4+Y/Tmm8Wqc7ovg6i4mxg&#10;D/tVV8fI1Lysq0qaFEGDVI0Nf1pdVDJXZxpfS6g6FeFaqOoyMQhUBWA3hqqpTKEoDVD1lTUlpyJc&#10;CVELl1JAiYqrY4gKGAqrKaEwUYb/qu97qOYpLoMpvBZUnY5wLVTtBMcLZwLM/vn5j83v24a+O7xV&#10;lLKGyHqxmKAoJC2lE3v8xZMW4BJn3ZWp6ETIcWUMi4PUynJlVmpjsKerX55IZVYoDmeb4VlMzT4Z&#10;417hbNoY9NN393fGtMc11UBS88vZ88q+3cIFMNGm9QQmOdZ/q/+1XbHgD7CNJ83bCQx5Mwf1M/4c&#10;xWav8GwErp2Y/9T068Md9KjmGcgjjO3nF7PLsfhv/KSFOhfWPmmBKydjoa+DX8SCQmPEwhlgoRMh&#10;L5yxzlOUqFzo69YXsRCxYA/Jvu0TeIWLhPzxMN0gCiJw5VS50NeZL0IhQuFMoODiRw4KzjE0Wiz0&#10;deGLUIhQOBMouKibg4Lzpo2GQl/HvQiFCIUzgYILazkojAtpUSdSX3e9CIUIhTOBgosFOiiMjAMS&#10;u7mvk16EQoTCeUChdBFUCwVcOdVs7ou1RShEKJwJFDph53Jk2JlIBdFXQTliIWLhTLDQiTibZsEq&#10;A3q03dxbbT9iIWLhTLDQiTiXXxFx7uvMErEQsXAmWOhEnMuviDj3dfGKWIhYOBMsdCLOY8/dUXuh&#10;r+NjxELEwplgoRNyNt2DTrIXersDRyxELJwJFjox5/L0mHNvJ/mIhYiFM8FCJ+hcnh50lllSoN2C&#10;Ck+Qw1nx5ELM1p4v1JZ44ycXShd1pocVcXVMuE2iOEdWAFU45lKXqNWhk1w9HF75AKoD95UcVVRn&#10;gc1pFEpTXD2VpiWy8I0Z+WZo6jbotdDUxQFbNB0XC6Q4zWSdmNKFb4SmMnEb9Fpo6uJZLZqOO0VJ&#10;aSryrEzfEu+Vidug10JTF5dp0XRcbEbWaVGiP40+GZtLVLc6IKrIZSXA5V/n8L9M3Ba9Fqq6CEOL&#10;quOiDC2qVklSHLLf16aq26TXQlXnK29RddwJLUpVmZRZfagovTZV3Sa9Fqo6r2+LquMOG7Womma1&#10;PDRpXpuqbpNeC1Wd/7JF1XE+TFllcF2awg1ZlZgKrV79LYFeid95Lanqtui10LTjh0O9zzE2akp6&#10;tdZ5UpvwjicoaI0iduDyiqJpXhRCLzEpEvpidUTcVFT3VjOT40VFWlM9VllEllkKA0I9WZZlrhet&#10;LT9iX5syJGmamX0vqxplt9Uy657Ff67VNNqDy1o2yqfy6hiaHB0sklwASGoeMslL/MrQrUUqEpQD&#10;0IptWeHwzvDovKiR4mfU4KQy5D0+k0qSMmgi8JAoLlva8rLYOXJ4JhJV++HkVTOpi0Ro/ffoREDr&#10;IjEPWUlpfMPHB1dFjvupOxdVbpw0RwenaZVipmpwnlWmrsLxwUUmUzNnVA8z7S6PDs6yFMen9J3N&#10;xhqiYlbnKax1TZe0dKCyu8i+NluvTBPsTjV4eG+UeZb6MnaBu2IbFdChGbfFrszV1uHNFqcF4L80&#10;9AgvhIS6V7HXWOZlrrDHIx92kaybmYR3huMveh8VQmt9jtp4o2obmaLHtsgRLlL2t1yp+JVeVzDM&#10;6eb9zWI5NSWTnx738+1k+fiEz1HB1zhq9M2bQsSm5JmKqzNbnn/4oJqeO/DbuBFqL+MtKizr+kqK&#10;M+229x9/WW4nn6eqcJP+Y6o4LzcP0+Zqc5tmqH7IhbmTusN8sUDdp8Pbzpr7mhJQ961CUHgy9yV1&#10;hzfuwq+cC9+elsEVwJef5kDFaAFGp9mbF6NCYJcrrq3FqHIcWsq9eDkuNxUlRs1MFIW8jKS1uZoB&#10;hpP5IW325IVdmiZlSCB5YZfC2YaQxxCbJMKuEQmDo72wk6JGK73hexNhFxakVNjliFha+tmlsK9m&#10;9YiwQ5XYoCD10k4wBKkXd2FBmgqZScMvw4KUyMYwu0y9bGQI0jrByRnNtr+xIM2lAGmYoqmAVtYo&#10;ccP0q4tUNNE4Tb/BjVRXNSQe8+EEFqJu1IQwRUSSJa4weHhrUJEusAex5IN4sVwJEq9neBR5Fyzy&#10;ajCFdr09XMFmOUnk9dVVcuqUEnka9BZyLy7y3FQg8pqZHBd5rakeE3nEcoSCGbDvcmc5MsxMIkwT&#10;gQYewwD2wpQjHr3lKNMUtZGH702EqUzqgFmFsufOcqwR3RhmPFSYMkSvtxxFkeVGt9K6c5/p3SyE&#10;tlXQNTFg8UovTBmCmkjTHn556AQgEpIh1on5GBbrxHwMC5EcAqrxc4TFOsz4rHEYhMV6LUSKLarW&#10;OizWqXAK24XonQBBybU50b5GJdDomVg2YzUy+9poZtahhTm3R0Zxd8niziV/WAvPtx/iHXylFl4N&#10;pVNzOG/h1WkJztMYeNSweXFpZ2ei7DszkePCrmWCMYRdksoAQ/XCTunaATefF3Ycx6cXdiIsNIjl&#10;KMJiAP5X5yYN22tU2IWVciLswoydGI5hxk5EXZixE9kVZuxEdIUZO5FcYb4+yl4rE5k3vu42rz4U&#10;tXbPR6Z+RW47MCPoHi0jRl8aY8VkSMy04ZQaLgq9zTxXzyoUObBuO+QL2V344kzdTkQxdT2P4zzd&#10;zvEYO7e36mDlEFRkoPnNIV+C8TFxx9k5Gt2Mr3kpAfst/eqmReCJHvLlCgqTokODOeN0F9q53rrl&#10;z7X621hbVwRQUfem8uHqGIgaiWH2F3r65Dof0kO0hNM5aQLUuoulzuvAlrIYtS0qv0sXS+Qr2Ye5&#10;kpQDdAlt81x42u0SsDRpynLhnIajVX3dE9SyHeU3snzC0pJG275r05JmEt+By/KZHVq7QL59U37X&#10;w5ySBEFgu879LO2ruORV8bvedEiT+MZ2rFJ+Jyr87zBzGeEkZKkbU/Pl+/aqaEvDvq+F48EL1dIy&#10;hUlIYVOUcrwU8sr4UiPHIx2oTOrEy3C8mDnxzXpaI4BosUGTSnH1VA0P6oA0ZycJPpJK/5DSCF6D&#10;4blckNdmeGhZfv/uyz1alkOLuN9ONw+Ps1+n+yn9v84nejeX64f18m6+/en/AQAA//8DAFBLAwQU&#10;AAYACAAAACEA0MpbNdwAAAAFAQAADwAAAGRycy9kb3ducmV2LnhtbEyPT0vDQBDF74LfYRnBm92s&#10;f2vMppSinopgK4i3aTJNQrOzIbtN0m/v6EUvDx5veO832WJyrRqoD41nC2aWgCIufNlwZeFj+3I1&#10;BxUicomtZ7JwogCL/Pwsw7T0I7/TsImVkhIOKVqoY+xSrUNRk8Mw8x2xZHvfO4xi+0qXPY5S7lp9&#10;nST32mHDslBjR6uaisPm6Cy8jjgub8zzsD7sV6ev7d3b59qQtZcX0/IJVKQp/h3DD76gQy5MO3/k&#10;MqjWgjwSf1Wyxwcjdmfh1pg56DzT/+nzbwAAAP//AwBQSwECLQAUAAYACAAAACEAtoM4kv4AAADh&#10;AQAAEwAAAAAAAAAAAAAAAAAAAAAAW0NvbnRlbnRfVHlwZXNdLnhtbFBLAQItABQABgAIAAAAIQA4&#10;/SH/1gAAAJQBAAALAAAAAAAAAAAAAAAAAC8BAABfcmVscy8ucmVsc1BLAQItABQABgAIAAAAIQC/&#10;OBynmigAAJc3AgAOAAAAAAAAAAAAAAAAAC4CAABkcnMvZTJvRG9jLnhtbFBLAQItABQABgAIAAAA&#10;IQDQyls13AAAAAUBAAAPAAAAAAAAAAAAAAAAAPQqAABkcnMvZG93bnJldi54bWxQSwUGAAAAAAQA&#10;BADzAAAA/SsAAAAA&#10;">
                <v:shape id="Shape 1038" o:spid="_x0000_s1348" style="position:absolute;width:19690;height:26151;visibility:visible;mso-wrap-style:square;v-text-anchor:top" coordsize="1969008,26151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J96txwAAAN0AAAAPAAAAZHJzL2Rvd25yZXYueG1sRI8xT8NA&#10;DIV3pP6Hk5HY6CUgQUl7rSpEBEMW0g6MVs5NUnK+kDuSwK/HA1I3W+/5vc+b3ew6NdIQWs8G0mUC&#10;irjytuXawPGQ365AhYhssfNMBn4owG67uNpgZv3E7zSWsVYSwiFDA02MfaZ1qBpyGJa+Jxbt5AeH&#10;Udah1nbAScJdp++S5EE7bFkaGuzpuaHqs/x2Bqa0yMev9PflXDyej/nH9FQWr9aYm+t5vwYVaY4X&#10;8//1mxX85F5w5RsZQW//AAAA//8DAFBLAQItABQABgAIAAAAIQDb4fbL7gAAAIUBAAATAAAAAAAA&#10;AAAAAAAAAAAAAABbQ29udGVudF9UeXBlc10ueG1sUEsBAi0AFAAGAAgAAAAhAFr0LFu/AAAAFQEA&#10;AAsAAAAAAAAAAAAAAAAAHwEAAF9yZWxzLy5yZWxzUEsBAi0AFAAGAAgAAAAhAGQn3q3HAAAA3QAA&#10;AA8AAAAAAAAAAAAAAAAABwIAAGRycy9kb3ducmV2LnhtbFBLBQYAAAAAAwADALcAAAD7AgAAAAA=&#10;" path="m,l1969008,r,2615184l,2615184,,xe" filled="f" strokeweight=".72pt">
                  <v:stroke miterlimit="83231f" joinstyle="miter"/>
                  <v:path arrowok="t" textboxrect="0,0,1969008,2615184"/>
                </v:shape>
                <v:shape id="Shape 10279" o:spid="_x0000_s1349" style="position:absolute;left:3550;top:2103;width:12604;height:21960;visibility:visible;mso-wrap-style:square;v-text-anchor:top" coordsize="1260348,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lVjrxgAAAN4AAAAPAAAAZHJzL2Rvd25yZXYueG1sRE9La8JA&#10;EL4X/A/LCL01GwOtTXQVLVQK9uLjoLcxOybR7Gya3Zr033cLQm/z8T1nOu9NLW7UusqyglEUgyDO&#10;ra64ULDfvT+9gnAeWWNtmRT8kIP5bPAwxUzbjjd02/pChBB2GSoovW8yKV1ekkEX2YY4cGfbGvQB&#10;toXULXYh3NQyieMXabDi0FBiQ28l5dftt1HwfEmX1XH9uTp1h9VX0i/WqZQnpR6H/WICwlPv/8V3&#10;94cO8+NknMLfO+EGOfsFAAD//wMAUEsBAi0AFAAGAAgAAAAhANvh9svuAAAAhQEAABMAAAAAAAAA&#10;AAAAAAAAAAAAAFtDb250ZW50X1R5cGVzXS54bWxQSwECLQAUAAYACAAAACEAWvQsW78AAAAVAQAA&#10;CwAAAAAAAAAAAAAAAAAfAQAAX3JlbHMvLnJlbHNQSwECLQAUAAYACAAAACEACZVY68YAAADeAAAA&#10;DwAAAAAAAAAAAAAAAAAHAgAAZHJzL2Rvd25yZXYueG1sUEsFBgAAAAADAAMAtwAAAPoCAAAAAA==&#10;" path="m,l1260348,r,2196084l,2196084,,e" fillcolor="#f0f8ff" stroked="f" strokeweight="0">
                  <v:stroke miterlimit="83231f" joinstyle="miter"/>
                  <v:path arrowok="t" textboxrect="0,0,1260348,2196084"/>
                </v:shape>
                <v:shape id="Shape 1040" o:spid="_x0000_s1350" style="position:absolute;left:6705;top:2103;width:0;height:21960;visibility:visible;mso-wrap-style:square;v-text-anchor:top" coordsize="0,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utOSwwAAAN0AAAAPAAAAZHJzL2Rvd25yZXYueG1sRI9NawIx&#10;EIbvBf9DmIK3mlRKKatRSkVa0UP9uo+b6WbpZrJsUl3/fecgeJth3o9npvM+NOpMXaojW3geGVDE&#10;ZXQ1VxYO++XTG6iUkR02kcnClRLMZ4OHKRYuXnhL512ulIRwKtCCz7kttE6lp4BpFFtiuf3ELmCW&#10;tau06/Ai4aHRY2NedcCapcFjSx+eyt/dX5ASkz7Dlg/14rQ5rjf07VdH6q0dPvbvE1CZ+nwX39xf&#10;TvDNi/DLNzKCnv0DAAD//wMAUEsBAi0AFAAGAAgAAAAhANvh9svuAAAAhQEAABMAAAAAAAAAAAAA&#10;AAAAAAAAAFtDb250ZW50X1R5cGVzXS54bWxQSwECLQAUAAYACAAAACEAWvQsW78AAAAVAQAACwAA&#10;AAAAAAAAAAAAAAAfAQAAX3JlbHMvLnJlbHNQSwECLQAUAAYACAAAACEA57rTksMAAADdAAAADwAA&#10;AAAAAAAAAAAAAAAHAgAAZHJzL2Rvd25yZXYueG1sUEsFBgAAAAADAAMAtwAAAPcCAAAAAA==&#10;" path="m,l,2196084e" filled="f" strokecolor="#d3d3d3" strokeweight=".36pt">
                  <v:stroke miterlimit="83231f" joinstyle="miter"/>
                  <v:path arrowok="t" textboxrect="0,0,0,2196084"/>
                </v:shape>
                <v:shape id="Shape 1041" o:spid="_x0000_s1351" style="position:absolute;left:9845;top:2103;width:0;height:21960;visibility:visible;mso-wrap-style:square;v-text-anchor:top" coordsize="0,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9nYJxQAAAN0AAAAPAAAAZHJzL2Rvd25yZXYueG1sRI/NasMw&#10;EITvgbyD2EBviZRSSnEsh5BQ2tIc6vzcN9bGMrFWxlIT9+2rQiG3XWZ2vtl8ObhWXKkPjWcN85kC&#10;QVx503Ct4bB/nb6ACBHZYOuZNPxQgGUxHuWYGX/jkq67WIsUwiFDDTbGLpMyVJYchpnviJN29r3D&#10;mNa+lqbHWwp3rXxU6lk6bDgRLHa0tlRddt8uQVR4cyUfms1pe/zc0pf9ONKg9cNkWC1ARBri3fx/&#10;/W5SffU0h79v0giy+AUAAP//AwBQSwECLQAUAAYACAAAACEA2+H2y+4AAACFAQAAEwAAAAAAAAAA&#10;AAAAAAAAAAAAW0NvbnRlbnRfVHlwZXNdLnhtbFBLAQItABQABgAIAAAAIQBa9CxbvwAAABUBAAAL&#10;AAAAAAAAAAAAAAAAAB8BAABfcmVscy8ucmVsc1BLAQItABQABgAIAAAAIQCI9nYJxQAAAN0AAAAP&#10;AAAAAAAAAAAAAAAAAAcCAABkcnMvZG93bnJldi54bWxQSwUGAAAAAAMAAwC3AAAA+QIAAAAA&#10;" path="m,l,2196084e" filled="f" strokecolor="#d3d3d3" strokeweight=".36pt">
                  <v:stroke miterlimit="83231f" joinstyle="miter"/>
                  <v:path arrowok="t" textboxrect="0,0,0,2196084"/>
                </v:shape>
                <v:shape id="Shape 1042" o:spid="_x0000_s1352" style="position:absolute;left:12999;top:2103;width:0;height:21960;visibility:visible;mso-wrap-style:square;v-text-anchor:top" coordsize="0,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JOh+xAAAAN0AAAAPAAAAZHJzL2Rvd25yZXYueG1sRI9PawIx&#10;EMXvgt8hjNCbJpUishqltJS26MH1z33cjJulm8mySXX99kYQvM3w3rzfm/myc7U4UxsqzxpeRwoE&#10;ceFNxaWG/e5rOAURIrLB2jNpuFKA5aLfm2Nm/IVzOm9jKVIIhww12BibTMpQWHIYRr4hTtrJtw5j&#10;WttSmhYvKdzVcqzURDqsOBEsNvRhqfjb/rsEUeHb5byvPo/rw2pNG/t7oE7rl0H3PgMRqYtP8+P6&#10;x6T66m0M92/SCHJxAwAA//8DAFBLAQItABQABgAIAAAAIQDb4fbL7gAAAIUBAAATAAAAAAAAAAAA&#10;AAAAAAAAAABbQ29udGVudF9UeXBlc10ueG1sUEsBAi0AFAAGAAgAAAAhAFr0LFu/AAAAFQEAAAsA&#10;AAAAAAAAAAAAAAAAHwEAAF9yZWxzLy5yZWxzUEsBAi0AFAAGAAgAAAAhAHgk6H7EAAAA3QAAAA8A&#10;AAAAAAAAAAAAAAAABwIAAGRycy9kb3ducmV2LnhtbFBLBQYAAAAAAwADALcAAAD4AgAAAAA=&#10;" path="m,l,2196084e" filled="f" strokecolor="#d3d3d3" strokeweight=".36pt">
                  <v:stroke miterlimit="83231f" joinstyle="miter"/>
                  <v:path arrowok="t" textboxrect="0,0,0,2196084"/>
                </v:shape>
                <v:shape id="Shape 1043" o:spid="_x0000_s1353" style="position:absolute;left:16154;top:2103;width:0;height:21960;visibility:visible;mso-wrap-style:square;v-text-anchor:top" coordsize="0,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aE3lxAAAAN0AAAAPAAAAZHJzL2Rvd25yZXYueG1sRI9PawIx&#10;EMXvQr9DmIK3mlilyGoUaSkq9eDf+7gZN4ubybKJun77plDwNsN7835vJrPWVeJGTSg9a+j3FAji&#10;3JuSCw2H/ffbCESIyAYrz6ThQQFm05fOBDPj77yl2y4WIoVwyFCDjbHOpAy5JYeh52vipJ194zCm&#10;tSmkafCewl0l35X6kA5LTgSLNX1ayi+7q0sQFRZuy4fy67Q+/qxpY1dHarXuvrbzMYhIbXya/6+X&#10;JtVXwwH8fZNGkNNfAAAA//8DAFBLAQItABQABgAIAAAAIQDb4fbL7gAAAIUBAAATAAAAAAAAAAAA&#10;AAAAAAAAAABbQ29udGVudF9UeXBlc10ueG1sUEsBAi0AFAAGAAgAAAAhAFr0LFu/AAAAFQEAAAsA&#10;AAAAAAAAAAAAAAAAHwEAAF9yZWxzLy5yZWxzUEsBAi0AFAAGAAgAAAAhABdoTeXEAAAA3QAAAA8A&#10;AAAAAAAAAAAAAAAABwIAAGRycy9kb3ducmV2LnhtbFBLBQYAAAAAAwADALcAAAD4AgAAAAA=&#10;" path="m,l,2196084e" filled="f" strokecolor="#d3d3d3" strokeweight=".36pt">
                  <v:stroke miterlimit="83231f" joinstyle="miter"/>
                  <v:path arrowok="t" textboxrect="0,0,0,2196084"/>
                </v:shape>
                <v:shape id="Shape 1044" o:spid="_x0000_s1354" style="position:absolute;left:3550;top:2103;width:0;height:21960;visibility:visible;mso-wrap-style:square;v-text-anchor:top" coordsize="0,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gdWRwwAAAN0AAAAPAAAAZHJzL2Rvd25yZXYueG1sRI9BawIx&#10;EIXvhf6HMAVvNVFEZGsUsRSVelCr93EzbhY3k2UTdfvvjSB4m+G9ed+b8bR1lbhSE0rPGnpdBYI4&#10;96bkQsP+7+dzBCJEZIOVZ9LwTwGmk/e3MWbG33hL110sRArhkKEGG2OdSRlySw5D19fESTv5xmFM&#10;a1NI0+AthbtK9pUaSoclJ4LFmuaW8vPu4hJEhYXb8r78Pq4Pv2va2NWBWq07H+3sC0SkNr7Mz+ul&#10;SfXVYACPb9IIcnIHAAD//wMAUEsBAi0AFAAGAAgAAAAhANvh9svuAAAAhQEAABMAAAAAAAAAAAAA&#10;AAAAAAAAAFtDb250ZW50X1R5cGVzXS54bWxQSwECLQAUAAYACAAAACEAWvQsW78AAAAVAQAACwAA&#10;AAAAAAAAAAAAAAAfAQAAX3JlbHMvLnJlbHNQSwECLQAUAAYACAAAACEAmIHVkcMAAADdAAAADwAA&#10;AAAAAAAAAAAAAAAHAgAAZHJzL2Rvd25yZXYueG1sUEsFBgAAAAADAAMAtwAAAPcCAAAAAA==&#10;" path="m,l,2196084e" filled="f" strokecolor="#d3d3d3" strokeweight=".36pt">
                  <v:stroke miterlimit="83231f" joinstyle="miter"/>
                  <v:path arrowok="t" textboxrect="0,0,0,2196084"/>
                </v:shape>
                <v:shape id="Shape 1045" o:spid="_x0000_s1355" style="position:absolute;left:3550;top:2103;width:0;height:21960;visibility:visible;mso-wrap-style:square;v-text-anchor:top" coordsize="0,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zXAKxAAAAN0AAAAPAAAAZHJzL2Rvd25yZXYueG1sRI9PawIx&#10;EMXvQr9DmIK3mli0yGoUaSkq9eDf+7gZN4ubybKJun77plDwNsN7835vJrPWVeJGTSg9a+j3FAji&#10;3JuSCw2H/ffbCESIyAYrz6ThQQFm05fOBDPj77yl2y4WIoVwyFCDjbHOpAy5JYeh52vipJ194zCm&#10;tSmkafCewl0l35X6kA5LTgSLNX1ayi+7q0sQFRZuy4fy67Q+/qxpY1dHarXuvrbzMYhIbXya/6+X&#10;JtVXgyH8fZNGkNNfAAAA//8DAFBLAQItABQABgAIAAAAIQDb4fbL7gAAAIUBAAATAAAAAAAAAAAA&#10;AAAAAAAAAABbQ29udGVudF9UeXBlc10ueG1sUEsBAi0AFAAGAAgAAAAhAFr0LFu/AAAAFQEAAAsA&#10;AAAAAAAAAAAAAAAAHwEAAF9yZWxzLy5yZWxzUEsBAi0AFAAGAAgAAAAhAPfNcArEAAAA3QAAAA8A&#10;AAAAAAAAAAAAAAAABwIAAGRycy9kb3ducmV2LnhtbFBLBQYAAAAAAwADALcAAAD4AgAAAAA=&#10;" path="m,l,2196084e" filled="f" strokecolor="#d3d3d3" strokeweight=".36pt">
                  <v:stroke miterlimit="83231f" joinstyle="miter"/>
                  <v:path arrowok="t" textboxrect="0,0,0,2196084"/>
                </v:shape>
                <v:shape id="Shape 1046" o:spid="_x0000_s1356" style="position:absolute;left:3550;top:13075;width:12604;height:0;visibility:visible;mso-wrap-style:square;v-text-anchor:top" coordsize="12603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AQNjwQAAAN0AAAAPAAAAZHJzL2Rvd25yZXYueG1sRE/NagIx&#10;EL4X+g5hCl5KzbaI2NUoUpB6Krr6AEMybhY3kyWJ7vr2piB4m4/vdxarwbXiSiE2nhV8jgsQxNqb&#10;hmsFx8PmYwYiJmSDrWdScKMIq+XrywJL43ve07VKtcghHEtUYFPqSimjtuQwjn1HnLmTDw5ThqGW&#10;JmCfw10rv4piKh02nBssdvRjSZ+ri1Nwjv2uO17CZi97/a3tOzd/61+lRm/Deg4i0ZCe4od7a/L8&#10;YjKF/2/yCXJ5BwAA//8DAFBLAQItABQABgAIAAAAIQDb4fbL7gAAAIUBAAATAAAAAAAAAAAAAAAA&#10;AAAAAABbQ29udGVudF9UeXBlc10ueG1sUEsBAi0AFAAGAAgAAAAhAFr0LFu/AAAAFQEAAAsAAAAA&#10;AAAAAAAAAAAAHwEAAF9yZWxzLy5yZWxzUEsBAi0AFAAGAAgAAAAhAIMBA2PBAAAA3QAAAA8AAAAA&#10;AAAAAAAAAAAABwIAAGRycy9kb3ducmV2LnhtbFBLBQYAAAAAAwADALcAAAD1AgAAAAA=&#10;" path="m1260348,l,e" filled="f" strokecolor="#d3d3d3" strokeweight=".36pt">
                  <v:stroke miterlimit="83231f" joinstyle="miter"/>
                  <v:path arrowok="t" textboxrect="0,0,1260348,0"/>
                </v:shape>
                <v:shape id="Shape 1047" o:spid="_x0000_s1357" style="position:absolute;left:3550;top:11704;width:12604;height:0;visibility:visible;mso-wrap-style:square;v-text-anchor:top" coordsize="12603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Tab4wQAAAN0AAAAPAAAAZHJzL2Rvd25yZXYueG1sRE/NagIx&#10;EL4XfIcwgpeiWaW0uhpFBLGnUq0PMCTjZnEzWZLorm9vCoXe5uP7ndWmd424U4i1ZwXTSQGCWHtT&#10;c6Xg/LMfz0HEhGyw8UwKHhRhsx68rLA0vuMj3U+pEjmEY4kKbEptKWXUlhzGiW+JM3fxwWHKMFTS&#10;BOxyuGvkrCjepcOac4PFlnaW9PV0cwqusftuz7ewP8pOL7R95fpre1BqNOy3SxCJ+vQv/nN/mjy/&#10;ePuA32/yCXL9BAAA//8DAFBLAQItABQABgAIAAAAIQDb4fbL7gAAAIUBAAATAAAAAAAAAAAAAAAA&#10;AAAAAABbQ29udGVudF9UeXBlc10ueG1sUEsBAi0AFAAGAAgAAAAhAFr0LFu/AAAAFQEAAAsAAAAA&#10;AAAAAAAAAAAAHwEAAF9yZWxzLy5yZWxzUEsBAi0AFAAGAAgAAAAhAOxNpvjBAAAA3QAAAA8AAAAA&#10;AAAAAAAAAAAABwIAAGRycy9kb3ducmV2LnhtbFBLBQYAAAAAAwADALcAAAD1AgAAAAA=&#10;" path="m1260348,l,e" filled="f" strokecolor="#d3d3d3" strokeweight=".36pt">
                  <v:stroke miterlimit="83231f" joinstyle="miter"/>
                  <v:path arrowok="t" textboxrect="0,0,1260348,0"/>
                </v:shape>
                <v:shape id="Shape 1048" o:spid="_x0000_s1358" style="position:absolute;left:3550;top:10332;width:12604;height:0;visibility:visible;mso-wrap-style:square;v-text-anchor:top" coordsize="12603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0jKKxQAAAN0AAAAPAAAAZHJzL2Rvd25yZXYueG1sRI/NagMx&#10;DITvgb6DUaGX0HhbQkm3cUIohOYUmp8HELa6XrKWF9vJbt8+OhR6k5jRzKflegydulHKbWQDL7MK&#10;FLGNruXGwPm0fV6AygXZYReZDPxShvXqYbLE2sWBD3Q7lkZJCOcaDfhS+lrrbD0FzLPYE4v2E1PA&#10;ImtqtEs4SHjo9GtVvemALUuDx54+PdnL8RoMXPLw3Z+vaXvQg323fsrtfvNlzNPjuPkAVWgs/+a/&#10;650T/GouuPKNjKBXdwAAAP//AwBQSwECLQAUAAYACAAAACEA2+H2y+4AAACFAQAAEwAAAAAAAAAA&#10;AAAAAAAAAAAAW0NvbnRlbnRfVHlwZXNdLnhtbFBLAQItABQABgAIAAAAIQBa9CxbvwAAABUBAAAL&#10;AAAAAAAAAAAAAAAAAB8BAABfcmVscy8ucmVsc1BLAQItABQABgAIAAAAIQCd0jKKxQAAAN0AAAAP&#10;AAAAAAAAAAAAAAAAAAcCAABkcnMvZG93bnJldi54bWxQSwUGAAAAAAMAAwC3AAAA+QIAAAAA&#10;" path="m1260348,l,e" filled="f" strokecolor="#d3d3d3" strokeweight=".36pt">
                  <v:stroke miterlimit="83231f" joinstyle="miter"/>
                  <v:path arrowok="t" textboxrect="0,0,1260348,0"/>
                </v:shape>
                <v:shape id="Shape 1049" o:spid="_x0000_s1359" style="position:absolute;left:3550;top:8961;width:12604;height:0;visibility:visible;mso-wrap-style:square;v-text-anchor:top" coordsize="12603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npcRwQAAAN0AAAAPAAAAZHJzL2Rvd25yZXYueG1sRE/NagIx&#10;EL4XfIcwgpei2UqRuhpFBGlPRa0PMCTjZnEzWZLorm9vCoK3+fh+Z7nuXSNuFGLtWcHHpABBrL2p&#10;uVJw+tuNv0DEhGyw8UwK7hRhvRq8LbE0vuMD3Y6pEjmEY4kKbEptKWXUlhzGiW+JM3f2wWHKMFTS&#10;BOxyuGvktChm0mHNucFiS1tL+nK8OgWX2O3b0zXsDrLTc23fuf7dfCs1GvabBYhEfXqJn+4fk+cX&#10;n3P4/yafIFcPAAAA//8DAFBLAQItABQABgAIAAAAIQDb4fbL7gAAAIUBAAATAAAAAAAAAAAAAAAA&#10;AAAAAABbQ29udGVudF9UeXBlc10ueG1sUEsBAi0AFAAGAAgAAAAhAFr0LFu/AAAAFQEAAAsAAAAA&#10;AAAAAAAAAAAAHwEAAF9yZWxzLy5yZWxzUEsBAi0AFAAGAAgAAAAhAPKelxHBAAAA3QAAAA8AAAAA&#10;AAAAAAAAAAAABwIAAGRycy9kb3ducmV2LnhtbFBLBQYAAAAAAwADALcAAAD1AgAAAAA=&#10;" path="m1260348,l,e" filled="f" strokecolor="#d3d3d3" strokeweight=".36pt">
                  <v:stroke miterlimit="83231f" joinstyle="miter"/>
                  <v:path arrowok="t" textboxrect="0,0,1260348,0"/>
                </v:shape>
                <v:shape id="Shape 1050" o:spid="_x0000_s1360" style="position:absolute;left:3550;top:7589;width:12604;height:0;visibility:visible;mso-wrap-style:square;v-text-anchor:top" coordsize="12603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fahRxQAAAN0AAAAPAAAAZHJzL2Rvd25yZXYueG1sRI/NagMx&#10;DITvgb6DUaGX0HhbSEm3cUIohOYUmp8HELa6XrKWF9vJbt8+OhR6k5jRzKflegydulHKbWQDL7MK&#10;FLGNruXGwPm0fV6AygXZYReZDPxShvXqYbLE2sWBD3Q7lkZJCOcaDfhS+lrrbD0FzLPYE4v2E1PA&#10;ImtqtEs4SHjo9GtVvemALUuDx54+PdnL8RoMXPLw3Z+vaXvQg323fsrtfvNlzNPjuPkAVWgs/+a/&#10;650T/Gou/PKNjKBXdwAAAP//AwBQSwECLQAUAAYACAAAACEA2+H2y+4AAACFAQAAEwAAAAAAAAAA&#10;AAAAAAAAAAAAW0NvbnRlbnRfVHlwZXNdLnhtbFBLAQItABQABgAIAAAAIQBa9CxbvwAAABUBAAAL&#10;AAAAAAAAAAAAAAAAAB8BAABfcmVscy8ucmVsc1BLAQItABQABgAIAAAAIQDmfahRxQAAAN0AAAAP&#10;AAAAAAAAAAAAAAAAAAcCAABkcnMvZG93bnJldi54bWxQSwUGAAAAAAMAAwC3AAAA+QIAAAAA&#10;" path="m1260348,l,e" filled="f" strokecolor="#d3d3d3" strokeweight=".36pt">
                  <v:stroke miterlimit="83231f" joinstyle="miter"/>
                  <v:path arrowok="t" textboxrect="0,0,1260348,0"/>
                </v:shape>
                <v:shape id="Shape 1051" o:spid="_x0000_s1361" style="position:absolute;left:3550;top:6217;width:12604;height:0;visibility:visible;mso-wrap-style:square;v-text-anchor:top" coordsize="12603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MQ3KwQAAAN0AAAAPAAAAZHJzL2Rvd25yZXYueG1sRE/NagIx&#10;EL4X+g5hCr2UmrWg2NUoIoieRFcfYEjGzeJmsiTR3b59IxR6m4/vdxarwbXiQSE2nhWMRwUIYu1N&#10;w7WCy3n7OQMRE7LB1jMp+KEIq+XrywJL43s+0aNKtcghHEtUYFPqSimjtuQwjnxHnLmrDw5ThqGW&#10;JmCfw10rv4piKh02nBssdrSxpG/V3Sm4xf7YXe5he5K9/tb2g5vDeqfU+9uwnoNINKR/8Z97b/L8&#10;YjKG5zf5BLn8BQAA//8DAFBLAQItABQABgAIAAAAIQDb4fbL7gAAAIUBAAATAAAAAAAAAAAAAAAA&#10;AAAAAABbQ29udGVudF9UeXBlc10ueG1sUEsBAi0AFAAGAAgAAAAhAFr0LFu/AAAAFQEAAAsAAAAA&#10;AAAAAAAAAAAAHwEAAF9yZWxzLy5yZWxzUEsBAi0AFAAGAAgAAAAhAIkxDcrBAAAA3QAAAA8AAAAA&#10;AAAAAAAAAAAABwIAAGRycy9kb3ducmV2LnhtbFBLBQYAAAAAAwADALcAAAD1AgAAAAA=&#10;" path="m1260348,l,e" filled="f" strokecolor="#d3d3d3" strokeweight=".36pt">
                  <v:stroke miterlimit="83231f" joinstyle="miter"/>
                  <v:path arrowok="t" textboxrect="0,0,1260348,0"/>
                </v:shape>
                <v:shape id="Shape 1052" o:spid="_x0000_s1362" style="position:absolute;left:3550;top:4846;width:12604;height:0;visibility:visible;mso-wrap-style:square;v-text-anchor:top" coordsize="12603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45O9wQAAAN0AAAAPAAAAZHJzL2Rvd25yZXYueG1sRE/NagIx&#10;EL4X+g5hCr0UzSoodTWKCFJPolsfYEjGzeJmsiTR3b59IxR6m4/vd1abwbXiQSE2nhVMxgUIYu1N&#10;w7WCy/d+9AkiJmSDrWdS8EMRNuvXlxWWxvd8pkeVapFDOJaowKbUlVJGbclhHPuOOHNXHxymDEMt&#10;TcA+h7tWTotiLh02nBssdrSzpG/V3Sm4xf7UXe5hf5a9Xmj7wc1x+6XU+9uwXYJINKR/8Z/7YPL8&#10;YjaF5zf5BLn+BQAA//8DAFBLAQItABQABgAIAAAAIQDb4fbL7gAAAIUBAAATAAAAAAAAAAAAAAAA&#10;AAAAAABbQ29udGVudF9UeXBlc10ueG1sUEsBAi0AFAAGAAgAAAAhAFr0LFu/AAAAFQEAAAsAAAAA&#10;AAAAAAAAAAAAHwEAAF9yZWxzLy5yZWxzUEsBAi0AFAAGAAgAAAAhAHnjk73BAAAA3QAAAA8AAAAA&#10;AAAAAAAAAAAABwIAAGRycy9kb3ducmV2LnhtbFBLBQYAAAAAAwADALcAAAD1AgAAAAA=&#10;" path="m1260348,l,e" filled="f" strokecolor="#d3d3d3" strokeweight=".36pt">
                  <v:stroke miterlimit="83231f" joinstyle="miter"/>
                  <v:path arrowok="t" textboxrect="0,0,1260348,0"/>
                </v:shape>
                <v:shape id="Shape 1053" o:spid="_x0000_s1363" style="position:absolute;left:3550;top:3474;width:12604;height:0;visibility:visible;mso-wrap-style:square;v-text-anchor:top" coordsize="12603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rzYmwQAAAN0AAAAPAAAAZHJzL2Rvd25yZXYueG1sRE/NagIx&#10;EL4XfIcwgpeiWS0tuhpFBLGnUq0PMCTjZnEzWZLorm9vCoXe5uP7ndWmd424U4i1ZwXTSQGCWHtT&#10;c6Xg/LMfz0HEhGyw8UwKHhRhsx68rLA0vuMj3U+pEjmEY4kKbEptKWXUlhzGiW+JM3fxwWHKMFTS&#10;BOxyuGvkrCg+pMOac4PFlnaW9PV0cwqusftuz7ewP8pOL7R95fpre1BqNOy3SxCJ+vQv/nN/mjy/&#10;eH+D32/yCXL9BAAA//8DAFBLAQItABQABgAIAAAAIQDb4fbL7gAAAIUBAAATAAAAAAAAAAAAAAAA&#10;AAAAAABbQ29udGVudF9UeXBlc10ueG1sUEsBAi0AFAAGAAgAAAAhAFr0LFu/AAAAFQEAAAsAAAAA&#10;AAAAAAAAAAAAHwEAAF9yZWxzLy5yZWxzUEsBAi0AFAAGAAgAAAAhABavNibBAAAA3QAAAA8AAAAA&#10;AAAAAAAAAAAABwIAAGRycy9kb3ducmV2LnhtbFBLBQYAAAAAAwADALcAAAD1AgAAAAA=&#10;" path="m1260348,l,e" filled="f" strokecolor="#d3d3d3" strokeweight=".36pt">
                  <v:stroke miterlimit="83231f" joinstyle="miter"/>
                  <v:path arrowok="t" textboxrect="0,0,1260348,0"/>
                </v:shape>
                <v:shape id="Shape 1054" o:spid="_x0000_s1364" style="position:absolute;left:3550;top:2103;width:12604;height:0;visibility:visible;mso-wrap-style:square;v-text-anchor:top" coordsize="12603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Rq5SwQAAAN0AAAAPAAAAZHJzL2Rvd25yZXYueG1sRE/NagIx&#10;EL4XfIcwgpeiWaUtuhpFBLGnUq0PMCTjZnEzWZLorm9vCoXe5uP7ndWmd424U4i1ZwXTSQGCWHtT&#10;c6Xg/LMfz0HEhGyw8UwKHhRhsx68rLA0vuMj3U+pEjmEY4kKbEptKWXUlhzGiW+JM3fxwWHKMFTS&#10;BOxyuGvkrCg+pMOac4PFlnaW9PV0cwqusftuz7ewP8pOL7R95fpre1BqNOy3SxCJ+vQv/nN/mjy/&#10;eH+D32/yCXL9BAAA//8DAFBLAQItABQABgAIAAAAIQDb4fbL7gAAAIUBAAATAAAAAAAAAAAAAAAA&#10;AAAAAABbQ29udGVudF9UeXBlc10ueG1sUEsBAi0AFAAGAAgAAAAhAFr0LFu/AAAAFQEAAAsAAAAA&#10;AAAAAAAAAAAAHwEAAF9yZWxzLy5yZWxzUEsBAi0AFAAGAAgAAAAhAJlGrlLBAAAA3QAAAA8AAAAA&#10;AAAAAAAAAAAABwIAAGRycy9kb3ducmV2LnhtbFBLBQYAAAAAAwADALcAAAD1AgAAAAA=&#10;" path="m1260348,l,e" filled="f" strokecolor="#d3d3d3" strokeweight=".36pt">
                  <v:stroke miterlimit="83231f" joinstyle="miter"/>
                  <v:path arrowok="t" textboxrect="0,0,1260348,0"/>
                </v:shape>
                <v:shape id="Shape 1055" o:spid="_x0000_s1365" style="position:absolute;left:3550;top:24063;width:12604;height:0;visibility:visible;mso-wrap-style:square;v-text-anchor:top" coordsize="12603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CgvJwQAAAN0AAAAPAAAAZHJzL2Rvd25yZXYueG1sRE/NagIx&#10;EL4LfYcwBS9SsxaUdjWKCFJPotYHGJJxs7iZLEl017c3QqG3+fh+Z7HqXSPuFGLtWcFkXIAg1t7U&#10;XCk4/24/vkDEhGyw8UwKHhRhtXwbLLA0vuMj3U+pEjmEY4kKbEptKWXUlhzGsW+JM3fxwWHKMFTS&#10;BOxyuGvkZ1HMpMOac4PFljaW9PV0cwqusTu051vYHmWnv7Udcb1f/yg1fO/XcxCJ+vQv/nPvTJ5f&#10;TKfw+iafIJdPAAAA//8DAFBLAQItABQABgAIAAAAIQDb4fbL7gAAAIUBAAATAAAAAAAAAAAAAAAA&#10;AAAAAABbQ29udGVudF9UeXBlc10ueG1sUEsBAi0AFAAGAAgAAAAhAFr0LFu/AAAAFQEAAAsAAAAA&#10;AAAAAAAAAAAAHwEAAF9yZWxzLy5yZWxzUEsBAi0AFAAGAAgAAAAhAPYKC8nBAAAA3QAAAA8AAAAA&#10;AAAAAAAAAAAABwIAAGRycy9kb3ducmV2LnhtbFBLBQYAAAAAAwADALcAAAD1AgAAAAA=&#10;" path="m1260348,l,e" filled="f" strokecolor="#d3d3d3" strokeweight=".36pt">
                  <v:stroke miterlimit="83231f" joinstyle="miter"/>
                  <v:path arrowok="t" textboxrect="0,0,1260348,0"/>
                </v:shape>
                <v:shape id="Shape 1056" o:spid="_x0000_s1366" style="position:absolute;left:3550;top:22692;width:12604;height:0;visibility:visible;mso-wrap-style:square;v-text-anchor:top" coordsize="12603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2JW+wQAAAN0AAAAPAAAAZHJzL2Rvd25yZXYueG1sRE/NagIx&#10;EL4X+g5hCl5Kzbag2NUoUpB6Krr6AEMybhY3kyWJ7vr2piB4m4/vdxarwbXiSiE2nhV8jgsQxNqb&#10;hmsFx8PmYwYiJmSDrWdScKMIq+XrywJL43ve07VKtcghHEtUYFPqSimjtuQwjn1HnLmTDw5ThqGW&#10;JmCfw10rv4piKh02nBssdvRjSZ+ri1Nwjv2uO17CZi97/a3tOzd/61+lRm/Deg4i0ZCe4od7a/L8&#10;YjKF/2/yCXJ5BwAA//8DAFBLAQItABQABgAIAAAAIQDb4fbL7gAAAIUBAAATAAAAAAAAAAAAAAAA&#10;AAAAAABbQ29udGVudF9UeXBlc10ueG1sUEsBAi0AFAAGAAgAAAAhAFr0LFu/AAAAFQEAAAsAAAAA&#10;AAAAAAAAAAAAHwEAAF9yZWxzLy5yZWxzUEsBAi0AFAAGAAgAAAAhAAbYlb7BAAAA3QAAAA8AAAAA&#10;AAAAAAAAAAAABwIAAGRycy9kb3ducmV2LnhtbFBLBQYAAAAAAwADALcAAAD1AgAAAAA=&#10;" path="m1260348,l,e" filled="f" strokecolor="#d3d3d3" strokeweight=".36pt">
                  <v:stroke miterlimit="83231f" joinstyle="miter"/>
                  <v:path arrowok="t" textboxrect="0,0,1260348,0"/>
                </v:shape>
                <v:shape id="Shape 1057" o:spid="_x0000_s1367" style="position:absolute;left:3550;top:21320;width:12604;height:0;visibility:visible;mso-wrap-style:square;v-text-anchor:top" coordsize="12603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lDAlwQAAAN0AAAAPAAAAZHJzL2Rvd25yZXYueG1sRE/NagIx&#10;EL4XfIcwgpeiWYW2uhpFBLGnUq0PMCTjZnEzWZLorm9vCoXe5uP7ndWmd424U4i1ZwXTSQGCWHtT&#10;c6Xg/LMfz0HEhGyw8UwKHhRhsx68rLA0vuMj3U+pEjmEY4kKbEptKWXUlhzGiW+JM3fxwWHKMFTS&#10;BOxyuGvkrCjepcOac4PFlnaW9PV0cwqusftuz7ewP8pOL7R95fpre1BqNOy3SxCJ+vQv/nN/mjy/&#10;ePuA32/yCXL9BAAA//8DAFBLAQItABQABgAIAAAAIQDb4fbL7gAAAIUBAAATAAAAAAAAAAAAAAAA&#10;AAAAAABbQ29udGVudF9UeXBlc10ueG1sUEsBAi0AFAAGAAgAAAAhAFr0LFu/AAAAFQEAAAsAAAAA&#10;AAAAAAAAAAAAHwEAAF9yZWxzLy5yZWxzUEsBAi0AFAAGAAgAAAAhAGmUMCXBAAAA3QAAAA8AAAAA&#10;AAAAAAAAAAAABwIAAGRycy9kb3ducmV2LnhtbFBLBQYAAAAAAwADALcAAAD1AgAAAAA=&#10;" path="m1260348,l,e" filled="f" strokecolor="#d3d3d3" strokeweight=".36pt">
                  <v:stroke miterlimit="83231f" joinstyle="miter"/>
                  <v:path arrowok="t" textboxrect="0,0,1260348,0"/>
                </v:shape>
                <v:shape id="Shape 1058" o:spid="_x0000_s1368" style="position:absolute;left:3550;top:19949;width:12604;height:0;visibility:visible;mso-wrap-style:square;v-text-anchor:top" coordsize="12603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C6RXxQAAAN0AAAAPAAAAZHJzL2Rvd25yZXYueG1sRI/NagMx&#10;DITvgb6DUaGX0HhbSEm3cUIohOYUmp8HELa6XrKWF9vJbt8+OhR6k5jRzKflegydulHKbWQDL7MK&#10;FLGNruXGwPm0fV6AygXZYReZDPxShvXqYbLE2sWBD3Q7lkZJCOcaDfhS+lrrbD0FzLPYE4v2E1PA&#10;ImtqtEs4SHjo9GtVvemALUuDx54+PdnL8RoMXPLw3Z+vaXvQg323fsrtfvNlzNPjuPkAVWgs/+a/&#10;650T/GouuPKNjKBXdwAAAP//AwBQSwECLQAUAAYACAAAACEA2+H2y+4AAACFAQAAEwAAAAAAAAAA&#10;AAAAAAAAAAAAW0NvbnRlbnRfVHlwZXNdLnhtbFBLAQItABQABgAIAAAAIQBa9CxbvwAAABUBAAAL&#10;AAAAAAAAAAAAAAAAAB8BAABfcmVscy8ucmVsc1BLAQItABQABgAIAAAAIQAYC6RXxQAAAN0AAAAP&#10;AAAAAAAAAAAAAAAAAAcCAABkcnMvZG93bnJldi54bWxQSwUGAAAAAAMAAwC3AAAA+QIAAAAA&#10;" path="m1260348,l,e" filled="f" strokecolor="#d3d3d3" strokeweight=".36pt">
                  <v:stroke miterlimit="83231f" joinstyle="miter"/>
                  <v:path arrowok="t" textboxrect="0,0,1260348,0"/>
                </v:shape>
                <v:shape id="Shape 1059" o:spid="_x0000_s1369" style="position:absolute;left:3550;top:18577;width:12604;height:0;visibility:visible;mso-wrap-style:square;v-text-anchor:top" coordsize="12603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RwHMwQAAAN0AAAAPAAAAZHJzL2Rvd25yZXYueG1sRE/NagIx&#10;EL4XfIcwgpei2QqVuhpFBGlPRa0PMCTjZnEzWZLorm9vCoK3+fh+Z7nuXSNuFGLtWcHHpABBrL2p&#10;uVJw+tuNv0DEhGyw8UwK7hRhvRq8LbE0vuMD3Y6pEjmEY4kKbEptKWXUlhzGiW+JM3f2wWHKMFTS&#10;BOxyuGvktChm0mHNucFiS1tL+nK8OgWX2O3b0zXsDrLTc23fuf7dfCs1GvabBYhEfXqJn+4fk+cX&#10;n3P4/yafIFcPAAAA//8DAFBLAQItABQABgAIAAAAIQDb4fbL7gAAAIUBAAATAAAAAAAAAAAAAAAA&#10;AAAAAABbQ29udGVudF9UeXBlc10ueG1sUEsBAi0AFAAGAAgAAAAhAFr0LFu/AAAAFQEAAAsAAAAA&#10;AAAAAAAAAAAAHwEAAF9yZWxzLy5yZWxzUEsBAi0AFAAGAAgAAAAhAHdHAczBAAAA3QAAAA8AAAAA&#10;AAAAAAAAAAAABwIAAGRycy9kb3ducmV2LnhtbFBLBQYAAAAAAwADALcAAAD1AgAAAAA=&#10;" path="m1260348,l,e" filled="f" strokecolor="#d3d3d3" strokeweight=".36pt">
                  <v:stroke miterlimit="83231f" joinstyle="miter"/>
                  <v:path arrowok="t" textboxrect="0,0,1260348,0"/>
                </v:shape>
                <v:shape id="Shape 1060" o:spid="_x0000_s1370" style="position:absolute;left:3550;top:17205;width:12604;height:0;visibility:visible;mso-wrap-style:square;v-text-anchor:top" coordsize="12603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EWLsxAAAAN0AAAAPAAAAZHJzL2Rvd25yZXYueG1sRI9BawIx&#10;EIXvhf6HMEIvpWbbg9itUaQg9SRq/QFDMm4WN5Mlie76751DobcZ3pv3vlmsxtCpG6XcRjbwPq1A&#10;EdvoWm4MnH43b3NQuSA77CKTgTtlWC2fnxZYuzjwgW7H0igJ4VyjAV9KX2udraeAeRp7YtHOMQUs&#10;sqZGu4SDhIdOf1TVTAdsWRo89vTtyV6O12Dgkod9f7qmzUEP9tP6V2536x9jXibj+gtUobH8m/+u&#10;t07wq5nwyzcygl4+AAAA//8DAFBLAQItABQABgAIAAAAIQDb4fbL7gAAAIUBAAATAAAAAAAAAAAA&#10;AAAAAAAAAABbQ29udGVudF9UeXBlc10ueG1sUEsBAi0AFAAGAAgAAAAhAFr0LFu/AAAAFQEAAAsA&#10;AAAAAAAAAAAAAAAAHwEAAF9yZWxzLy5yZWxzUEsBAi0AFAAGAAgAAAAhACgRYuzEAAAA3QAAAA8A&#10;AAAAAAAAAAAAAAAABwIAAGRycy9kb3ducmV2LnhtbFBLBQYAAAAAAwADALcAAAD4AgAAAAA=&#10;" path="m1260348,l,e" filled="f" strokecolor="#d3d3d3" strokeweight=".36pt">
                  <v:stroke miterlimit="83231f" joinstyle="miter"/>
                  <v:path arrowok="t" textboxrect="0,0,1260348,0"/>
                </v:shape>
                <v:shape id="Shape 1061" o:spid="_x0000_s1371" style="position:absolute;left:3550;top:15834;width:12604;height:0;visibility:visible;mso-wrap-style:square;v-text-anchor:top" coordsize="12603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Xcd3wAAAAN0AAAAPAAAAZHJzL2Rvd25yZXYueG1sRE/NisIw&#10;EL4L+w5hFrzImroH0a5RZEHck/j3AEMy2xSbSUmirW9vBMHbfHy/s1j1rhE3CrH2rGAyLkAQa29q&#10;rhScT5uvGYiYkA02nknBnSKslh+DBZbGd3yg2zFVIodwLFGBTaktpYzaksM49i1x5v59cJgyDJU0&#10;Absc7hr5XRRT6bDm3GCxpV9L+nK8OgWX2O3b8zVsDrLTc21HXO/WW6WGn/36B0SiPr3FL/efyfOL&#10;6QSe3+QT5PIBAAD//wMAUEsBAi0AFAAGAAgAAAAhANvh9svuAAAAhQEAABMAAAAAAAAAAAAAAAAA&#10;AAAAAFtDb250ZW50X1R5cGVzXS54bWxQSwECLQAUAAYACAAAACEAWvQsW78AAAAVAQAACwAAAAAA&#10;AAAAAAAAAAAfAQAAX3JlbHMvLnJlbHNQSwECLQAUAAYACAAAACEAR13Hd8AAAADdAAAADwAAAAAA&#10;AAAAAAAAAAAHAgAAZHJzL2Rvd25yZXYueG1sUEsFBgAAAAADAAMAtwAAAPQCAAAAAA==&#10;" path="m1260348,l,e" filled="f" strokecolor="#d3d3d3" strokeweight=".36pt">
                  <v:stroke miterlimit="83231f" joinstyle="miter"/>
                  <v:path arrowok="t" textboxrect="0,0,1260348,0"/>
                </v:shape>
                <v:shape id="Shape 1062" o:spid="_x0000_s1372" style="position:absolute;left:3550;top:14462;width:12604;height:0;visibility:visible;mso-wrap-style:square;v-text-anchor:top" coordsize="12603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j1kAwAAAAN0AAAAPAAAAZHJzL2Rvd25yZXYueG1sRE/NisIw&#10;EL4LvkMYYS+i6XqQ3WoUEWQ9ibo+wJCMTbGZlCTa+vYbQdjbfHy/s1z3rhEPCrH2rOBzWoAg1t7U&#10;XCm4/O4mXyBiQjbYeCYFT4qwXg0HSyyN7/hEj3OqRA7hWKICm1JbShm1JYdx6lvizF19cJgyDJU0&#10;Absc7ho5K4q5dFhzbrDY0taSvp3vTsEtdsf2cg+7k+z0t7Zjrg+bH6U+Rv1mASJRn/7Fb/fe5PnF&#10;fAavb/IJcvUHAAD//wMAUEsBAi0AFAAGAAgAAAAhANvh9svuAAAAhQEAABMAAAAAAAAAAAAAAAAA&#10;AAAAAFtDb250ZW50X1R5cGVzXS54bWxQSwECLQAUAAYACAAAACEAWvQsW78AAAAVAQAACwAAAAAA&#10;AAAAAAAAAAAfAQAAX3JlbHMvLnJlbHNQSwECLQAUAAYACAAAACEAt49ZAMAAAADdAAAADwAAAAAA&#10;AAAAAAAAAAAHAgAAZHJzL2Rvd25yZXYueG1sUEsFBgAAAAADAAMAtwAAAPQCAAAAAA==&#10;" path="m1260348,l,e" filled="f" strokecolor="#d3d3d3" strokeweight=".36pt">
                  <v:stroke miterlimit="83231f" joinstyle="miter"/>
                  <v:path arrowok="t" textboxrect="0,0,1260348,0"/>
                </v:shape>
                <v:shape id="Shape 1063" o:spid="_x0000_s1373" style="position:absolute;left:3550;top:13075;width:12604;height:0;visibility:visible;mso-wrap-style:square;v-text-anchor:top" coordsize="12603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w/ybwQAAAN0AAAAPAAAAZHJzL2Rvd25yZXYueG1sRE/NagIx&#10;EL4X+g5hCl5KzbaC2NUoUpB6Krr6AEMybhY3kyWJ7vr2piB4m4/vdxarwbXiSiE2nhV8jgsQxNqb&#10;hmsFx8PmYwYiJmSDrWdScKMIq+XrywJL43ve07VKtcghHEtUYFPqSimjtuQwjn1HnLmTDw5ThqGW&#10;JmCfw10rv4piKh02nBssdvRjSZ+ri1Nwjv2uO17CZi97/a3tOzd/61+lRm/Deg4i0ZCe4od7a/L8&#10;YjqB/2/yCXJ5BwAA//8DAFBLAQItABQABgAIAAAAIQDb4fbL7gAAAIUBAAATAAAAAAAAAAAAAAAA&#10;AAAAAABbQ29udGVudF9UeXBlc10ueG1sUEsBAi0AFAAGAAgAAAAhAFr0LFu/AAAAFQEAAAsAAAAA&#10;AAAAAAAAAAAAHwEAAF9yZWxzLy5yZWxzUEsBAi0AFAAGAAgAAAAhANjD/JvBAAAA3QAAAA8AAAAA&#10;AAAAAAAAAAAABwIAAGRycy9kb3ducmV2LnhtbFBLBQYAAAAAAwADALcAAAD1AgAAAAA=&#10;" path="m1260348,l,e" filled="f" strokecolor="#d3d3d3" strokeweight=".36pt">
                  <v:stroke miterlimit="83231f" joinstyle="miter"/>
                  <v:path arrowok="t" textboxrect="0,0,1260348,0"/>
                </v:shape>
                <v:shape id="Shape 1064" o:spid="_x0000_s1374" style="position:absolute;left:3550;top:13075;width:12604;height:0;visibility:visible;mso-wrap-style:square;v-text-anchor:top" coordsize="12603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KmTvwQAAAN0AAAAPAAAAZHJzL2Rvd25yZXYueG1sRE/NagIx&#10;EL4X+g5hCl5KzbaI2NUoUpB6Krr6AEMybhY3kyWJ7vr2piB4m4/vdxarwbXiSiE2nhV8jgsQxNqb&#10;hmsFx8PmYwYiJmSDrWdScKMIq+XrywJL43ve07VKtcghHEtUYFPqSimjtuQwjn1HnLmTDw5ThqGW&#10;JmCfw10rv4piKh02nBssdvRjSZ+ri1Nwjv2uO17CZi97/a3tOzd/61+lRm/Deg4i0ZCe4od7a/L8&#10;YjqB/2/yCXJ5BwAA//8DAFBLAQItABQABgAIAAAAIQDb4fbL7gAAAIUBAAATAAAAAAAAAAAAAAAA&#10;AAAAAABbQ29udGVudF9UeXBlc10ueG1sUEsBAi0AFAAGAAgAAAAhAFr0LFu/AAAAFQEAAAsAAAAA&#10;AAAAAAAAAAAAHwEAAF9yZWxzLy5yZWxzUEsBAi0AFAAGAAgAAAAhAFcqZO/BAAAA3QAAAA8AAAAA&#10;AAAAAAAAAAAABwIAAGRycy9kb3ducmV2LnhtbFBLBQYAAAAAAwADALcAAAD1AgAAAAA=&#10;" path="m1260348,l,e" filled="f" strokecolor="#d3d3d3" strokeweight=".36pt">
                  <v:stroke miterlimit="83231f" joinstyle="miter"/>
                  <v:path arrowok="t" textboxrect="0,0,1260348,0"/>
                </v:shape>
                <v:shape id="Shape 1065" o:spid="_x0000_s1375" style="position:absolute;left:3550;top:13075;width:12604;height:0;visibility:visible;mso-wrap-style:square;v-text-anchor:top" coordsize="12603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ff+fwgAAAN0AAAAPAAAAZHJzL2Rvd25yZXYueG1sRE9Na8JA&#10;EL0X/A/LFLzVTYUEja4igqE9JvbS25Ads8HsbMiumubXu4VCb/N4n7Pdj7YTdxp861jB+yIBQVw7&#10;3XKj4Ot8eluB8AFZY+eYFPyQh/1u9rLFXLsHl3SvQiNiCPscFZgQ+lxKXxuy6BeuJ47cxQ0WQ4RD&#10;I/WAjxhuO7lMkkxabDk2GOzpaKi+VjeroCmnY7rs0uwz+zauGKdwWhdrpeav42EDItAY/sV/7g8d&#10;5ydZCr/fxBPk7gkAAP//AwBQSwECLQAUAAYACAAAACEA2+H2y+4AAACFAQAAEwAAAAAAAAAAAAAA&#10;AAAAAAAAW0NvbnRlbnRfVHlwZXNdLnhtbFBLAQItABQABgAIAAAAIQBa9CxbvwAAABUBAAALAAAA&#10;AAAAAAAAAAAAAB8BAABfcmVscy8ucmVsc1BLAQItABQABgAIAAAAIQB3ff+fwgAAAN0AAAAPAAAA&#10;AAAAAAAAAAAAAAcCAABkcnMvZG93bnJldi54bWxQSwUGAAAAAAMAAwC3AAAA9gIAAAAA&#10;" path="m1260348,l,e" filled="f" strokeweight=".1323mm">
                  <v:stroke endcap="round"/>
                  <v:path arrowok="t" textboxrect="0,0,1260348,0"/>
                </v:shape>
                <v:shape id="Shape 1066" o:spid="_x0000_s1376" style="position:absolute;left:3550;top:13075;width:0;height:397;visibility:visible;mso-wrap-style:square;v-text-anchor:top" coordsize="0,3962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6gMvxAAAAN0AAAAPAAAAZHJzL2Rvd25yZXYueG1sRE9NawIx&#10;EL0X/A9hBC+lJnpYZGuUVhQqeFArlN6Gzbi7dDNZknR3++8bQfA2j/c5y/VgG9GRD7VjDbOpAkFc&#10;OFNzqeHyuXtZgAgR2WDjmDT8UYD1avS0xNy4nk/UnWMpUgiHHDVUMba5lKGoyGKYupY4cVfnLcYE&#10;fSmNxz6F20bOlcqkxZpTQ4UtbSoqfs6/VsN8sVfv2fG567/66/chDNvjyV+0noyHt1cQkYb4EN/d&#10;HybNV1kGt2/SCXL1DwAA//8DAFBLAQItABQABgAIAAAAIQDb4fbL7gAAAIUBAAATAAAAAAAAAAAA&#10;AAAAAAAAAABbQ29udGVudF9UeXBlc10ueG1sUEsBAi0AFAAGAAgAAAAhAFr0LFu/AAAAFQEAAAsA&#10;AAAAAAAAAAAAAAAAHwEAAF9yZWxzLy5yZWxzUEsBAi0AFAAGAAgAAAAhAMTqAy/EAAAA3QAAAA8A&#10;AAAAAAAAAAAAAAAABwIAAGRycy9kb3ducmV2LnhtbFBLBQYAAAAAAwADALcAAAD4AgAAAAA=&#10;" path="m,39624l,e" filled="f" strokeweight=".1323mm">
                  <v:stroke endcap="round"/>
                  <v:path arrowok="t" textboxrect="0,0,0,39624"/>
                </v:shape>
                <v:shape id="Shape 1067" o:spid="_x0000_s1377" style="position:absolute;left:6705;top:13075;width:0;height:397;visibility:visible;mso-wrap-style:square;v-text-anchor:top" coordsize="0,3962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pqa0xQAAAN0AAAAPAAAAZHJzL2Rvd25yZXYueG1sRE9NawIx&#10;EL0X+h/CCL2UmtTDVlaj2NJCBQ9qBfE2bMbdxc1kSdLd7b83QsHbPN7nzJeDbURHPtSONbyOFQji&#10;wpmaSw2Hn6+XKYgQkQ02jknDHwVYLh4f5pgb1/OOun0sRQrhkKOGKsY2lzIUFVkMY9cSJ+7svMWY&#10;oC+l8dincNvIiVKZtFhzaqiwpY+Kisv+12qYTNfqPds+d/2xP582Yfjc7vxB66fRsJqBiDTEu/jf&#10;/W3SfJW9we2bdIJcXAEAAP//AwBQSwECLQAUAAYACAAAACEA2+H2y+4AAACFAQAAEwAAAAAAAAAA&#10;AAAAAAAAAAAAW0NvbnRlbnRfVHlwZXNdLnhtbFBLAQItABQABgAIAAAAIQBa9CxbvwAAABUBAAAL&#10;AAAAAAAAAAAAAAAAAB8BAABfcmVscy8ucmVsc1BLAQItABQABgAIAAAAIQCrpqa0xQAAAN0AAAAP&#10;AAAAAAAAAAAAAAAAAAcCAABkcnMvZG93bnJldi54bWxQSwUGAAAAAAMAAwC3AAAA+QIAAAAA&#10;" path="m,39624l,e" filled="f" strokeweight=".1323mm">
                  <v:stroke endcap="round"/>
                  <v:path arrowok="t" textboxrect="0,0,0,39624"/>
                </v:shape>
                <v:shape id="Shape 1068" o:spid="_x0000_s1378" style="position:absolute;left:9845;top:13075;width:0;height:397;visibility:visible;mso-wrap-style:square;v-text-anchor:top" coordsize="0,3962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OTLGxwAAAN0AAAAPAAAAZHJzL2Rvd25yZXYueG1sRI9PS8NA&#10;EMXvgt9hmYIXsbv2EErabbGioOCh/6B4G7LTJJidDbtrEr+9cxC8zfDevPeb9XbynRoopjawhce5&#10;AUVcBddybeF8en1YgkoZ2WEXmCz8UILt5vZmjaULIx9oOOZaSQinEi00Ofel1qlqyGOah55YtGuI&#10;HrOssdYu4ijhvtMLYwrtsWVpaLCn54aqr+O3t7BYvptdsb8fxst4/fxI08v+EM/W3s2mpxWoTFP+&#10;N/9dvznBN4Xgyjcygt78AgAA//8DAFBLAQItABQABgAIAAAAIQDb4fbL7gAAAIUBAAATAAAAAAAA&#10;AAAAAAAAAAAAAABbQ29udGVudF9UeXBlc10ueG1sUEsBAi0AFAAGAAgAAAAhAFr0LFu/AAAAFQEA&#10;AAsAAAAAAAAAAAAAAAAAHwEAAF9yZWxzLy5yZWxzUEsBAi0AFAAGAAgAAAAhANo5MsbHAAAA3QAA&#10;AA8AAAAAAAAAAAAAAAAABwIAAGRycy9kb3ducmV2LnhtbFBLBQYAAAAAAwADALcAAAD7AgAAAAA=&#10;" path="m,39624l,e" filled="f" strokeweight=".1323mm">
                  <v:stroke endcap="round"/>
                  <v:path arrowok="t" textboxrect="0,0,0,39624"/>
                </v:shape>
                <v:shape id="Shape 1069" o:spid="_x0000_s1379" style="position:absolute;left:12999;top:13075;width:0;height:397;visibility:visible;mso-wrap-style:square;v-text-anchor:top" coordsize="0,3962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dZddxQAAAN0AAAAPAAAAZHJzL2Rvd25yZXYueG1sRE9NawIx&#10;EL0L/Q9hCr2IJvWw2NUobalQoQe1gngbNuPu0s1kSeLu+u+bQsHbPN7nLNeDbURHPtSONTxPFQji&#10;wpmaSw3H781kDiJEZIONY9JwowDr1cNoiblxPe+pO8RSpBAOOWqoYmxzKUNRkcUwdS1x4i7OW4wJ&#10;+lIaj30Kt42cKZVJizWnhgpbeq+o+DlcrYbZfKvest2460/95fwVho/d3h+1fnocXhcgIg3xLv53&#10;f5o0X2Uv8PdNOkGufgEAAP//AwBQSwECLQAUAAYACAAAACEA2+H2y+4AAACFAQAAEwAAAAAAAAAA&#10;AAAAAAAAAAAAW0NvbnRlbnRfVHlwZXNdLnhtbFBLAQItABQABgAIAAAAIQBa9CxbvwAAABUBAAAL&#10;AAAAAAAAAAAAAAAAAB8BAABfcmVscy8ucmVsc1BLAQItABQABgAIAAAAIQC1dZddxQAAAN0AAAAP&#10;AAAAAAAAAAAAAAAAAAcCAABkcnMvZG93bnJldi54bWxQSwUGAAAAAAMAAwC3AAAA+QIAAAAA&#10;" path="m,39624l,e" filled="f" strokeweight=".1323mm">
                  <v:stroke endcap="round"/>
                  <v:path arrowok="t" textboxrect="0,0,0,39624"/>
                </v:shape>
                <v:shape id="Shape 1070" o:spid="_x0000_s1380" style="position:absolute;left:16154;top:13075;width:0;height:397;visibility:visible;mso-wrap-style:square;v-text-anchor:top" coordsize="0,3962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lqgdyAAAAN0AAAAPAAAAZHJzL2Rvd25yZXYueG1sRI9BSwMx&#10;EIXvQv9DGKEXsYk91LJtWqxYUPDQ1oJ4GzbT3aWbyZLE3fXfOwfB2wzvzXvfrLejb1VPMTWBLTzM&#10;DCjiMriGKwvnj/39ElTKyA7bwGThhxJsN5ObNRYuDHyk/pQrJSGcCrRQ59wVWqeyJo9pFjpi0S4h&#10;esyyxkq7iIOE+1bPjVlojw1LQ40dPddUXk/f3sJ8+WZ2i8NdP3wOl6/3NL4cjvFs7fR2fFqByjTm&#10;f/Pf9asTfPMo/PKNjKA3vwAAAP//AwBQSwECLQAUAAYACAAAACEA2+H2y+4AAACFAQAAEwAAAAAA&#10;AAAAAAAAAAAAAAAAW0NvbnRlbnRfVHlwZXNdLnhtbFBLAQItABQABgAIAAAAIQBa9CxbvwAAABUB&#10;AAALAAAAAAAAAAAAAAAAAB8BAABfcmVscy8ucmVsc1BLAQItABQABgAIAAAAIQChlqgdyAAAAN0A&#10;AAAPAAAAAAAAAAAAAAAAAAcCAABkcnMvZG93bnJldi54bWxQSwUGAAAAAAMAAwC3AAAA/AIAAAAA&#10;" path="m,39624l,e" filled="f" strokeweight=".1323mm">
                  <v:stroke endcap="round"/>
                  <v:path arrowok="t" textboxrect="0,0,0,39624"/>
                </v:shape>
                <v:rect id="Rectangle 1471" o:spid="_x0000_s1381" style="position:absolute;left:6370;top:13769;width:917;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btB2xQAAAN0AAAAPAAAAZHJzL2Rvd25yZXYueG1sRE9Na8JA&#10;EL0X/A/LCN7qRpE2pq4iajHHNhG0tyE7TUKzsyG7Nam/3i0UepvH+5zVZjCNuFLnassKZtMIBHFh&#10;dc2lglP++hiDcB5ZY2OZFPyQg8169LDCRNue3+ma+VKEEHYJKqi8bxMpXVGRQTe1LXHgPm1n0AfY&#10;lVJ32Idw08h5FD1JgzWHhgpb2lVUfGXfRsExbreX1N76sjl8HM9v5+U+X3qlJuNh+wLC0+D/xX/u&#10;VIf5i+cZ/H4TTpDrOwAAAP//AwBQSwECLQAUAAYACAAAACEA2+H2y+4AAACFAQAAEwAAAAAAAAAA&#10;AAAAAAAAAAAAW0NvbnRlbnRfVHlwZXNdLnhtbFBLAQItABQABgAIAAAAIQBa9CxbvwAAABUBAAAL&#10;AAAAAAAAAAAAAAAAAB8BAABfcmVscy8ucmVsc1BLAQItABQABgAIAAAAIQCFbtB2xQAAAN0AAAAP&#10;AAAAAAAAAAAAAAAAAAcCAABkcnMvZG93bnJldi54bWxQSwUGAAAAAAMAAwC3AAAA+QIAAAAA&#10;" filled="f" stroked="f">
                  <v:textbox inset="0,0,0,0">
                    <w:txbxContent>
                      <w:p w14:paraId="133A2FF9" w14:textId="77777777" w:rsidR="00E8565D" w:rsidRDefault="00E8565D" w:rsidP="00E8565D">
                        <w:r>
                          <w:rPr>
                            <w:rFonts w:ascii="Times New Roman" w:eastAsia="Times New Roman" w:hAnsi="Times New Roman" w:cs="Times New Roman"/>
                            <w:w w:val="109"/>
                            <w:sz w:val="20"/>
                          </w:rPr>
                          <w:t>1</w:t>
                        </w:r>
                      </w:p>
                    </w:txbxContent>
                  </v:textbox>
                </v:rect>
                <v:rect id="Rectangle 1472" o:spid="_x0000_s1382" style="position:absolute;left:9507;top:13769;width:917;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vE4BwwAAAN0AAAAPAAAAZHJzL2Rvd25yZXYueG1sRE9Li8Iw&#10;EL4v+B/CCN7WVJFdrUYRH+jRVUG9Dc3YFptJaaLt+uuNsLC3+fieM5k1phAPqlxuWUGvG4EgTqzO&#10;OVVwPKw/hyCcR9ZYWCYFv+RgNm19TDDWtuYfeux9KkIIuxgVZN6XsZQuycig69qSOHBXWxn0AVap&#10;1BXWIdwUsh9FX9JgzqEhw5IWGSW3/d0o2AzL+Xlrn3VarC6b0+40Wh5GXqlOu5mPQXhq/L/4z73V&#10;Yf7guw/vb8IJcvoCAAD//wMAUEsBAi0AFAAGAAgAAAAhANvh9svuAAAAhQEAABMAAAAAAAAAAAAA&#10;AAAAAAAAAFtDb250ZW50X1R5cGVzXS54bWxQSwECLQAUAAYACAAAACEAWvQsW78AAAAVAQAACwAA&#10;AAAAAAAAAAAAAAAfAQAAX3JlbHMvLnJlbHNQSwECLQAUAAYACAAAACEAdbxOAcMAAADdAAAADwAA&#10;AAAAAAAAAAAAAAAHAgAAZHJzL2Rvd25yZXYueG1sUEsFBgAAAAADAAMAtwAAAPcCAAAAAA==&#10;" filled="f" stroked="f">
                  <v:textbox inset="0,0,0,0">
                    <w:txbxContent>
                      <w:p w14:paraId="07F317B5" w14:textId="77777777" w:rsidR="00E8565D" w:rsidRDefault="00E8565D" w:rsidP="00E8565D">
                        <w:r>
                          <w:rPr>
                            <w:rFonts w:ascii="Times New Roman" w:eastAsia="Times New Roman" w:hAnsi="Times New Roman" w:cs="Times New Roman"/>
                            <w:w w:val="109"/>
                            <w:sz w:val="20"/>
                          </w:rPr>
                          <w:t>2</w:t>
                        </w:r>
                      </w:p>
                    </w:txbxContent>
                  </v:textbox>
                </v:rect>
                <v:rect id="Rectangle 1473" o:spid="_x0000_s1383" style="position:absolute;left:12644;top:13769;width:917;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8OuaxQAAAN0AAAAPAAAAZHJzL2Rvd25yZXYueG1sRE9La8JA&#10;EL4X/A/LCL3VTa1Yk7qK+ECPNhbS3obsNAlmZ0N2NWl/fbcgeJuP7znzZW9qcaXWVZYVPI8iEMS5&#10;1RUXCj5Ou6cZCOeRNdaWScEPOVguBg9zTLTt+J2uqS9ECGGXoILS+yaR0uUlGXQj2xAH7tu2Bn2A&#10;bSF1i10IN7UcR9FUGqw4NJTY0Lqk/JxejIL9rFl9HuxvV9Tbr312zOLNKfZKPQ771RsIT72/i2/u&#10;gw7zJ68v8P9NOEEu/gAAAP//AwBQSwECLQAUAAYACAAAACEA2+H2y+4AAACFAQAAEwAAAAAAAAAA&#10;AAAAAAAAAAAAW0NvbnRlbnRfVHlwZXNdLnhtbFBLAQItABQABgAIAAAAIQBa9CxbvwAAABUBAAAL&#10;AAAAAAAAAAAAAAAAAB8BAABfcmVscy8ucmVsc1BLAQItABQABgAIAAAAIQAa8OuaxQAAAN0AAAAP&#10;AAAAAAAAAAAAAAAAAAcCAABkcnMvZG93bnJldi54bWxQSwUGAAAAAAMAAwC3AAAA+QIAAAAA&#10;" filled="f" stroked="f">
                  <v:textbox inset="0,0,0,0">
                    <w:txbxContent>
                      <w:p w14:paraId="3EE5B40E" w14:textId="77777777" w:rsidR="00E8565D" w:rsidRDefault="00E8565D" w:rsidP="00E8565D">
                        <w:r>
                          <w:rPr>
                            <w:rFonts w:ascii="Times New Roman" w:eastAsia="Times New Roman" w:hAnsi="Times New Roman" w:cs="Times New Roman"/>
                            <w:w w:val="109"/>
                            <w:sz w:val="20"/>
                          </w:rPr>
                          <w:t>3</w:t>
                        </w:r>
                      </w:p>
                    </w:txbxContent>
                  </v:textbox>
                </v:rect>
                <v:rect id="Rectangle 1474" o:spid="_x0000_s1384" style="position:absolute;left:15819;top:13769;width:917;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GXPuwwAAAN0AAAAPAAAAZHJzL2Rvd25yZXYueG1sRE9Li8Iw&#10;EL4L/ocwgjdNXcRH1yjiKnpcH6B7G5rZtmwzKU201V9vFgRv8/E9Z7ZoTCFuVLncsoJBPwJBnFid&#10;c6rgdNz0JiCcR9ZYWCYFd3KwmLdbM4y1rXlPt4NPRQhhF6OCzPsyltIlGRl0fVsSB+7XVgZ9gFUq&#10;dYV1CDeF/IiikTSYc2jIsKRVRsnf4WoUbCfl8rKzjzot1j/b8/d5+nWceqW6nWb5CcJT49/il3un&#10;w/zheAj/34QT5PwJAAD//wMAUEsBAi0AFAAGAAgAAAAhANvh9svuAAAAhQEAABMAAAAAAAAAAAAA&#10;AAAAAAAAAFtDb250ZW50X1R5cGVzXS54bWxQSwECLQAUAAYACAAAACEAWvQsW78AAAAVAQAACwAA&#10;AAAAAAAAAAAAAAAfAQAAX3JlbHMvLnJlbHNQSwECLQAUAAYACAAAACEAlRlz7sMAAADdAAAADwAA&#10;AAAAAAAAAAAAAAAHAgAAZHJzL2Rvd25yZXYueG1sUEsFBgAAAAADAAMAtwAAAPcCAAAAAA==&#10;" filled="f" stroked="f">
                  <v:textbox inset="0,0,0,0">
                    <w:txbxContent>
                      <w:p w14:paraId="6E0779E7" w14:textId="77777777" w:rsidR="00E8565D" w:rsidRDefault="00E8565D" w:rsidP="00E8565D">
                        <w:r>
                          <w:rPr>
                            <w:rFonts w:ascii="Times New Roman" w:eastAsia="Times New Roman" w:hAnsi="Times New Roman" w:cs="Times New Roman"/>
                            <w:w w:val="109"/>
                            <w:sz w:val="20"/>
                          </w:rPr>
                          <w:t>4</w:t>
                        </w:r>
                      </w:p>
                    </w:txbxContent>
                  </v:textbox>
                </v:rect>
                <v:rect id="Rectangle 1072" o:spid="_x0000_s1385" style="position:absolute;left:11658;top:21344;width:7749;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M+IYwwAAAN0AAAAPAAAAZHJzL2Rvd25yZXYueG1sRE9Ni8Iw&#10;EL0L+x/CLHjTdD2sWo0iuose1QrqbWjGtmwzKU3WVn+9EQRv83ifM523phRXql1hWcFXPwJBnFpd&#10;cKbgkPz2RiCcR9ZYWiYFN3Iwn310phhr2/COrnufiRDCLkYFufdVLKVLczLo+rYiDtzF1gZ9gHUm&#10;dY1NCDelHETRtzRYcGjIsaJlTunf/t8oWI+qxWlj701W/pzXx+1xvErGXqnuZ7uYgPDU+rf45d7o&#10;MD8aDuD5TThBzh4AAAD//wMAUEsBAi0AFAAGAAgAAAAhANvh9svuAAAAhQEAABMAAAAAAAAAAAAA&#10;AAAAAAAAAFtDb250ZW50X1R5cGVzXS54bWxQSwECLQAUAAYACAAAACEAWvQsW78AAAAVAQAACwAA&#10;AAAAAAAAAAAAAAAfAQAAX3JlbHMvLnJlbHNQSwECLQAUAAYACAAAACEAbjPiGMMAAADdAAAADwAA&#10;AAAAAAAAAAAAAAAHAgAAZHJzL2Rvd25yZXYueG1sUEsFBgAAAAADAAMAtwAAAPcCAAAAAA==&#10;" filled="f" stroked="f">
                  <v:textbox inset="0,0,0,0">
                    <w:txbxContent>
                      <w:p w14:paraId="392ABEDC" w14:textId="77777777" w:rsidR="00E8565D" w:rsidRDefault="00E8565D" w:rsidP="00E8565D">
                        <w:r>
                          <w:rPr>
                            <w:rFonts w:ascii="Times New Roman" w:eastAsia="Times New Roman" w:hAnsi="Times New Roman" w:cs="Times New Roman"/>
                            <w:w w:val="102"/>
                            <w:sz w:val="20"/>
                          </w:rPr>
                          <w:t>Volume</w:t>
                        </w:r>
                        <w:r>
                          <w:rPr>
                            <w:rFonts w:ascii="Times New Roman" w:eastAsia="Times New Roman" w:hAnsi="Times New Roman" w:cs="Times New Roman"/>
                            <w:spacing w:val="13"/>
                            <w:w w:val="102"/>
                            <w:sz w:val="20"/>
                          </w:rPr>
                          <w:t xml:space="preserve"> </w:t>
                        </w:r>
                        <w:r>
                          <w:rPr>
                            <w:rFonts w:ascii="Times New Roman" w:eastAsia="Times New Roman" w:hAnsi="Times New Roman" w:cs="Times New Roman"/>
                            <w:w w:val="102"/>
                            <w:sz w:val="20"/>
                          </w:rPr>
                          <w:t>(l)</w:t>
                        </w:r>
                      </w:p>
                    </w:txbxContent>
                  </v:textbox>
                </v:rect>
                <v:shape id="Shape 1073" o:spid="_x0000_s1386" style="position:absolute;left:3550;top:2103;width:0;height:21960;visibility:visible;mso-wrap-style:square;v-text-anchor:top" coordsize="0,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MrdKxgAAAN0AAAAPAAAAZHJzL2Rvd25yZXYueG1sRE9Na8JA&#10;EL0X/A/LCL2UZlOFaKOrSEWoCBW1hx4n2TEJZmdDdhvTf+8KQm/zeJ8zX/amFh21rrKs4C2KQRDn&#10;VldcKPg+bV6nIJxH1lhbJgV/5GC5GDzNMdX2ygfqjr4QIYRdigpK75tUSpeXZNBFtiEO3Nm2Bn2A&#10;bSF1i9cQbmo5iuNEGqw4NJTY0EdJ+eX4axRsd8mXH2/ed9nkcLq8/CT77LzulHoe9qsZCE+9/xc/&#10;3J86zI8nY7h/E06QixsAAAD//wMAUEsBAi0AFAAGAAgAAAAhANvh9svuAAAAhQEAABMAAAAAAAAA&#10;AAAAAAAAAAAAAFtDb250ZW50X1R5cGVzXS54bWxQSwECLQAUAAYACAAAACEAWvQsW78AAAAVAQAA&#10;CwAAAAAAAAAAAAAAAAAfAQAAX3JlbHMvLnJlbHNQSwECLQAUAAYACAAAACEA0jK3SsYAAADdAAAA&#10;DwAAAAAAAAAAAAAAAAAHAgAAZHJzL2Rvd25yZXYueG1sUEsFBgAAAAADAAMAtwAAAPoCAAAAAA==&#10;" path="m,l,2196084e" filled="f" strokeweight=".1323mm">
                  <v:stroke endcap="round"/>
                  <v:path arrowok="t" textboxrect="0,0,0,2196084"/>
                </v:shape>
                <v:shape id="Shape 1074" o:spid="_x0000_s1387" style="position:absolute;left:3261;top:13075;width:289;height:0;visibility:visible;mso-wrap-style:square;v-text-anchor:top" coordsize="289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IlQuxAAAAN0AAAAPAAAAZHJzL2Rvd25yZXYueG1sRE9Na8JA&#10;EL0X+h+WKXjTTUSrRjdSWgQPpWj04HHIjtnQ7GzIrhr767sFobd5vM9ZrXvbiCt1vnasIB0lIIhL&#10;p2uuFBwPm+EchA/IGhvHpOBOHtb589MKM+1uvKdrESoRQ9hnqMCE0GZS+tKQRT9yLXHkzq6zGCLs&#10;Kqk7vMVw28hxkrxKizXHBoMtvRsqv4uLVTDHrfnaFdMm/TmNL4vPjztVplZq8NK/LUEE6sO/+OHe&#10;6jg/mU3g75t4gsx/AQAA//8DAFBLAQItABQABgAIAAAAIQDb4fbL7gAAAIUBAAATAAAAAAAAAAAA&#10;AAAAAAAAAABbQ29udGVudF9UeXBlc10ueG1sUEsBAi0AFAAGAAgAAAAhAFr0LFu/AAAAFQEAAAsA&#10;AAAAAAAAAAAAAAAAHwEAAF9yZWxzLy5yZWxzUEsBAi0AFAAGAAgAAAAhAEQiVC7EAAAA3QAAAA8A&#10;AAAAAAAAAAAAAAAABwIAAGRycy9kb3ducmV2LnhtbFBLBQYAAAAAAwADALcAAAD4AgAAAAA=&#10;" path="m,l28956,e" filled="f" strokeweight=".1323mm">
                  <v:stroke endcap="round"/>
                  <v:path arrowok="t" textboxrect="0,0,28956,0"/>
                </v:shape>
                <v:shape id="Shape 1075" o:spid="_x0000_s1388" style="position:absolute;left:3261;top:11704;width:289;height:0;visibility:visible;mso-wrap-style:square;v-text-anchor:top" coordsize="289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bvG1xAAAAN0AAAAPAAAAZHJzL2Rvd25yZXYueG1sRE9Na8JA&#10;EL0X/A/LCL3VjUJaja5SWgo5lFKjB49DdpoNzc6G7GqS/vquIHibx/uczW6wjbhQ52vHCuazBARx&#10;6XTNlYLj4eNpCcIHZI2NY1IwkofddvKwwUy7nvd0KUIlYgj7DBWYENpMSl8asuhnriWO3I/rLIYI&#10;u0rqDvsYbhu5SJJnabHm2GCwpTdD5W9xtgqWmJuv7yJt5n+nxXn1+T5SZWqlHqfD6xpEoCHcxTd3&#10;ruP85CWF6zfxBLn9BwAA//8DAFBLAQItABQABgAIAAAAIQDb4fbL7gAAAIUBAAATAAAAAAAAAAAA&#10;AAAAAAAAAABbQ29udGVudF9UeXBlc10ueG1sUEsBAi0AFAAGAAgAAAAhAFr0LFu/AAAAFQEAAAsA&#10;AAAAAAAAAAAAAAAAHwEAAF9yZWxzLy5yZWxzUEsBAi0AFAAGAAgAAAAhACtu8bXEAAAA3QAAAA8A&#10;AAAAAAAAAAAAAAAABwIAAGRycy9kb3ducmV2LnhtbFBLBQYAAAAAAwADALcAAAD4AgAAAAA=&#10;" path="m,l28956,e" filled="f" strokeweight=".1323mm">
                  <v:stroke endcap="round"/>
                  <v:path arrowok="t" textboxrect="0,0,28956,0"/>
                </v:shape>
                <v:shape id="Shape 1076" o:spid="_x0000_s1389" style="position:absolute;left:3261;top:10332;width:289;height:0;visibility:visible;mso-wrap-style:square;v-text-anchor:top" coordsize="289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vG/CwwAAAN0AAAAPAAAAZHJzL2Rvd25yZXYueG1sRE9Li8Iw&#10;EL4L/ocwwt40VVgf1SiiCB4W0erB49DMNmWbSWmi1v31ZmHB23x8z1msWluJOzW+dKxgOEhAEOdO&#10;l1wouJx3/SkIH5A1Vo5JwZM8rJbdzgJT7R58onsWChFD2KeowIRQp1L63JBFP3A1ceS+XWMxRNgU&#10;Ujf4iOG2kqMkGUuLJccGgzVtDOU/2c0qmOLeHI7ZZzX8vY5us6/tkwpTKvXRa9dzEIHa8Bb/u/c6&#10;zk8mY/j7Jp4gly8AAAD//wMAUEsBAi0AFAAGAAgAAAAhANvh9svuAAAAhQEAABMAAAAAAAAAAAAA&#10;AAAAAAAAAFtDb250ZW50X1R5cGVzXS54bWxQSwECLQAUAAYACAAAACEAWvQsW78AAAAVAQAACwAA&#10;AAAAAAAAAAAAAAAfAQAAX3JlbHMvLnJlbHNQSwECLQAUAAYACAAAACEA27xvwsMAAADdAAAADwAA&#10;AAAAAAAAAAAAAAAHAgAAZHJzL2Rvd25yZXYueG1sUEsFBgAAAAADAAMAtwAAAPcCAAAAAA==&#10;" path="m,l28956,e" filled="f" strokeweight=".1323mm">
                  <v:stroke endcap="round"/>
                  <v:path arrowok="t" textboxrect="0,0,28956,0"/>
                </v:shape>
                <v:shape id="Shape 1077" o:spid="_x0000_s1390" style="position:absolute;left:3261;top:8961;width:289;height:0;visibility:visible;mso-wrap-style:square;v-text-anchor:top" coordsize="289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8MpZxAAAAN0AAAAPAAAAZHJzL2Rvd25yZXYueG1sRE9Na8JA&#10;EL0L/odlhN50E6HVRjdBLAUPpdTYg8chO82GZmdDdjWxv75bKHibx/ucbTHaVlyp941jBekiAUFc&#10;Od1wreDz9Dpfg/ABWWPrmBTcyEORTydbzLQb+EjXMtQihrDPUIEJocuk9JUhi37hOuLIfbneYoiw&#10;r6XucYjhtpXLJHmSFhuODQY72huqvsuLVbDGg3n/KB/b9Oe8vDy/vdyoNo1SD7NxtwERaAx38b/7&#10;oOP8ZLWCv2/iCTL/BQAA//8DAFBLAQItABQABgAIAAAAIQDb4fbL7gAAAIUBAAATAAAAAAAAAAAA&#10;AAAAAAAAAABbQ29udGVudF9UeXBlc10ueG1sUEsBAi0AFAAGAAgAAAAhAFr0LFu/AAAAFQEAAAsA&#10;AAAAAAAAAAAAAAAAHwEAAF9yZWxzLy5yZWxzUEsBAi0AFAAGAAgAAAAhALTwylnEAAAA3QAAAA8A&#10;AAAAAAAAAAAAAAAABwIAAGRycy9kb3ducmV2LnhtbFBLBQYAAAAAAwADALcAAAD4AgAAAAA=&#10;" path="m,l28956,e" filled="f" strokeweight=".1323mm">
                  <v:stroke endcap="round"/>
                  <v:path arrowok="t" textboxrect="0,0,28956,0"/>
                </v:shape>
                <v:shape id="Shape 1078" o:spid="_x0000_s1391" style="position:absolute;left:3261;top:7589;width:289;height:0;visibility:visible;mso-wrap-style:square;v-text-anchor:top" coordsize="289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b14rxgAAAN0AAAAPAAAAZHJzL2Rvd25yZXYueG1sRI9Ba8JA&#10;EIXvhf6HZQre6kahVaOrlJaChyIaPXgcsmM2NDsbsqtGf71zKPQ2w3vz3jeLVe8bdaEu1oENjIYZ&#10;KOIy2JorA4f99+sUVEzIFpvAZOBGEVbL56cF5jZceUeXIlVKQjjmaMCl1OZax9KRxzgMLbFop9B5&#10;TLJ2lbYdXiXcN3qcZe/aY83S4LClT0flb3H2Bqa4dptt8daM7sfxefbzdaPK1cYMXvqPOahEffo3&#10;/12vreBnE8GVb2QEvXwAAAD//wMAUEsBAi0AFAAGAAgAAAAhANvh9svuAAAAhQEAABMAAAAAAAAA&#10;AAAAAAAAAAAAAFtDb250ZW50X1R5cGVzXS54bWxQSwECLQAUAAYACAAAACEAWvQsW78AAAAVAQAA&#10;CwAAAAAAAAAAAAAAAAAfAQAAX3JlbHMvLnJlbHNQSwECLQAUAAYACAAAACEAxW9eK8YAAADdAAAA&#10;DwAAAAAAAAAAAAAAAAAHAgAAZHJzL2Rvd25yZXYueG1sUEsFBgAAAAADAAMAtwAAAPoCAAAAAA==&#10;" path="m,l28956,e" filled="f" strokeweight=".1323mm">
                  <v:stroke endcap="round"/>
                  <v:path arrowok="t" textboxrect="0,0,28956,0"/>
                </v:shape>
                <v:shape id="Shape 1079" o:spid="_x0000_s1392" style="position:absolute;left:3261;top:6217;width:289;height:0;visibility:visible;mso-wrap-style:square;v-text-anchor:top" coordsize="289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I/uwxAAAAN0AAAAPAAAAZHJzL2Rvd25yZXYueG1sRE9La8JA&#10;EL4X/A/LCL3VjUJbja4iSiGHUmrsocchO2aD2dmQXfPor+8WCt7m43vOZjfYWnTU+sqxgvksAUFc&#10;OF1xqeDr/Pa0BOEDssbaMSkYycNuO3nYYKpdzyfq8lCKGMI+RQUmhCaV0heGLPqZa4gjd3GtxRBh&#10;W0rdYh/DbS0XSfIiLVYcGww2dDBUXPObVbDEzHx85s/1/Od7cVu9H0cqTaXU43TYr0EEGsJd/O/O&#10;dJyfvK7g75t4gtz+AgAA//8DAFBLAQItABQABgAIAAAAIQDb4fbL7gAAAIUBAAATAAAAAAAAAAAA&#10;AAAAAAAAAABbQ29udGVudF9UeXBlc10ueG1sUEsBAi0AFAAGAAgAAAAhAFr0LFu/AAAAFQEAAAsA&#10;AAAAAAAAAAAAAAAAHwEAAF9yZWxzLy5yZWxzUEsBAi0AFAAGAAgAAAAhAKoj+7DEAAAA3QAAAA8A&#10;AAAAAAAAAAAAAAAABwIAAGRycy9kb3ducmV2LnhtbFBLBQYAAAAAAwADALcAAAD4AgAAAAA=&#10;" path="m,l28956,e" filled="f" strokeweight=".1323mm">
                  <v:stroke endcap="round"/>
                  <v:path arrowok="t" textboxrect="0,0,28956,0"/>
                </v:shape>
                <v:shape id="Shape 1080" o:spid="_x0000_s1393" style="position:absolute;left:3261;top:4846;width:289;height:0;visibility:visible;mso-wrap-style:square;v-text-anchor:top" coordsize="289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zCIKxgAAAN0AAAAPAAAAZHJzL2Rvd25yZXYueG1sRI9Ba8JA&#10;EIXvBf/DMoK3ulGwpKmrFEXwIKVNPXgcstNsaHY2ZFeN/nrnUOhthvfmvW+W68G36kJ9bAIbmE0z&#10;UMRVsA3XBo7fu+ccVEzIFtvAZOBGEdar0dMSCxuu/EWXMtVKQjgWaMCl1BVax8qRxzgNHbFoP6H3&#10;mGTta217vEq4b/U8y160x4alwWFHG0fVb3n2BnLcu4/PctHO7qf5+fWwvVHtGmMm4+H9DVSiIf2b&#10;/673VvCzXPjlGxlBrx4AAAD//wMAUEsBAi0AFAAGAAgAAAAhANvh9svuAAAAhQEAABMAAAAAAAAA&#10;AAAAAAAAAAAAAFtDb250ZW50X1R5cGVzXS54bWxQSwECLQAUAAYACAAAACEAWvQsW78AAAAVAQAA&#10;CwAAAAAAAAAAAAAAAAAfAQAAX3JlbHMvLnJlbHNQSwECLQAUAAYACAAAACEADswiCsYAAADdAAAA&#10;DwAAAAAAAAAAAAAAAAAHAgAAZHJzL2Rvd25yZXYueG1sUEsFBgAAAAADAAMAtwAAAPoCAAAAAA==&#10;" path="m,l28956,e" filled="f" strokeweight=".1323mm">
                  <v:stroke endcap="round"/>
                  <v:path arrowok="t" textboxrect="0,0,28956,0"/>
                </v:shape>
                <v:shape id="Shape 1081" o:spid="_x0000_s1394" style="position:absolute;left:3261;top:3474;width:289;height:0;visibility:visible;mso-wrap-style:square;v-text-anchor:top" coordsize="289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gIeRwwAAAN0AAAAPAAAAZHJzL2Rvd25yZXYueG1sRE9Na8JA&#10;EL0L/Q/LFLzpJgElTV1DaSl4KKKxhx6H7DQbmp0N2VVjf70rCN7m8T5nVY62EycafOtYQTpPQBDX&#10;TrfcKPg+fM5yED4ga+wck4ILeSjXT5MVFtqdeU+nKjQihrAvUIEJoS+k9LUhi37ueuLI/brBYohw&#10;aKQe8BzDbSezJFlKiy3HBoM9vRuq/6qjVZDjxmx31aJL/3+y48vXx4Ua0yo1fR7fXkEEGsNDfHdv&#10;dJyf5CncvoknyPUVAAD//wMAUEsBAi0AFAAGAAgAAAAhANvh9svuAAAAhQEAABMAAAAAAAAAAAAA&#10;AAAAAAAAAFtDb250ZW50X1R5cGVzXS54bWxQSwECLQAUAAYACAAAACEAWvQsW78AAAAVAQAACwAA&#10;AAAAAAAAAAAAAAAfAQAAX3JlbHMvLnJlbHNQSwECLQAUAAYACAAAACEAYYCHkcMAAADdAAAADwAA&#10;AAAAAAAAAAAAAAAHAgAAZHJzL2Rvd25yZXYueG1sUEsFBgAAAAADAAMAtwAAAPcCAAAAAA==&#10;" path="m,l28956,e" filled="f" strokeweight=".1323mm">
                  <v:stroke endcap="round"/>
                  <v:path arrowok="t" textboxrect="0,0,28956,0"/>
                </v:shape>
                <v:shape id="Shape 1082" o:spid="_x0000_s1395" style="position:absolute;left:3261;top:2103;width:289;height:0;visibility:visible;mso-wrap-style:square;v-text-anchor:top" coordsize="289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UhnmxAAAAN0AAAAPAAAAZHJzL2Rvd25yZXYueG1sRE9Na8JA&#10;EL0X+h+WKXhrNgkoaeoaSkXwUMTGHnocstNsaHY2ZFeN/fWuIPQ2j/c5y2qyvTjR6DvHCrIkBUHc&#10;ON1xq+DrsHkuQPiArLF3TAou5KFaPT4ssdTuzJ90qkMrYgj7EhWYEIZSSt8YsugTNxBH7seNFkOE&#10;Yyv1iOcYbnuZp+lCWuw4Nhgc6N1Q81sfrYICt2a3r+d99vedH18+1hdqTafU7Gl6ewURaAr/4rt7&#10;q+P8tMjh9k08Qa6uAAAA//8DAFBLAQItABQABgAIAAAAIQDb4fbL7gAAAIUBAAATAAAAAAAAAAAA&#10;AAAAAAAAAABbQ29udGVudF9UeXBlc10ueG1sUEsBAi0AFAAGAAgAAAAhAFr0LFu/AAAAFQEAAAsA&#10;AAAAAAAAAAAAAAAAHwEAAF9yZWxzLy5yZWxzUEsBAi0AFAAGAAgAAAAhAJFSGebEAAAA3QAAAA8A&#10;AAAAAAAAAAAAAAAABwIAAGRycy9kb3ducmV2LnhtbFBLBQYAAAAAAwADALcAAAD4AgAAAAA=&#10;" path="m,l28956,e" filled="f" strokeweight=".1323mm">
                  <v:stroke endcap="round"/>
                  <v:path arrowok="t" textboxrect="0,0,28956,0"/>
                </v:shape>
                <v:shape id="Shape 1083" o:spid="_x0000_s1396" style="position:absolute;left:3261;top:14462;width:289;height:0;visibility:visible;mso-wrap-style:square;v-text-anchor:top" coordsize="289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rx9xAAAAN0AAAAPAAAAZHJzL2Rvd25yZXYueG1sRE9Na8JA&#10;EL0X+h+WKXirm1gsMbqGohQ8iLRpDx6H7JgNzc6G7KrRX+8KQm/zeJ+zKAbbihP1vnGsIB0nIIgr&#10;pxuuFfz+fL5mIHxA1tg6JgUX8lAsn58WmGt35m86laEWMYR9jgpMCF0upa8MWfRj1xFH7uB6iyHC&#10;vpa6x3MMt62cJMm7tNhwbDDY0cpQ9VcerYIMN2b3VU7b9LqfHGfb9YVq0yg1ehk+5iACDeFf/HBv&#10;dJyfZG9w/yaeIJc3AAAA//8DAFBLAQItABQABgAIAAAAIQDb4fbL7gAAAIUBAAATAAAAAAAAAAAA&#10;AAAAAAAAAABbQ29udGVudF9UeXBlc10ueG1sUEsBAi0AFAAGAAgAAAAhAFr0LFu/AAAAFQEAAAsA&#10;AAAAAAAAAAAAAAAAHwEAAF9yZWxzLy5yZWxzUEsBAi0AFAAGAAgAAAAhAP4evH3EAAAA3QAAAA8A&#10;AAAAAAAAAAAAAAAABwIAAGRycy9kb3ducmV2LnhtbFBLBQYAAAAAAwADALcAAAD4AgAAAAA=&#10;" path="m,l28956,e" filled="f" strokeweight=".1323mm">
                  <v:stroke endcap="round"/>
                  <v:path arrowok="t" textboxrect="0,0,28956,0"/>
                </v:shape>
                <v:shape id="Shape 1084" o:spid="_x0000_s1397" style="position:absolute;left:3261;top:15834;width:289;height:0;visibility:visible;mso-wrap-style:square;v-text-anchor:top" coordsize="289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9yQJxAAAAN0AAAAPAAAAZHJzL2Rvd25yZXYueG1sRE9Na8JA&#10;EL0X+h+WKXirm0gtMbqGohQ8iLRpDx6H7JgNzc6G7KrRX+8KQm/zeJ+zKAbbihP1vnGsIB0nIIgr&#10;pxuuFfz+fL5mIHxA1tg6JgUX8lAsn58WmGt35m86laEWMYR9jgpMCF0upa8MWfRj1xFH7uB6iyHC&#10;vpa6x3MMt62cJMm7tNhwbDDY0cpQ9VcerYIMN2b3VU7b9LqfHGfb9YVq0yg1ehk+5iACDeFf/HBv&#10;dJyfZG9w/yaeIJc3AAAA//8DAFBLAQItABQABgAIAAAAIQDb4fbL7gAAAIUBAAATAAAAAAAAAAAA&#10;AAAAAAAAAABbQ29udGVudF9UeXBlc10ueG1sUEsBAi0AFAAGAAgAAAAhAFr0LFu/AAAAFQEAAAsA&#10;AAAAAAAAAAAAAAAAHwEAAF9yZWxzLy5yZWxzUEsBAi0AFAAGAAgAAAAhAHH3JAnEAAAA3QAAAA8A&#10;AAAAAAAAAAAAAAAABwIAAGRycy9kb3ducmV2LnhtbFBLBQYAAAAAAwADALcAAAD4AgAAAAA=&#10;" path="m,l28956,e" filled="f" strokeweight=".1323mm">
                  <v:stroke endcap="round"/>
                  <v:path arrowok="t" textboxrect="0,0,28956,0"/>
                </v:shape>
                <v:shape id="Shape 1085" o:spid="_x0000_s1398" style="position:absolute;left:3261;top:17205;width:289;height:0;visibility:visible;mso-wrap-style:square;v-text-anchor:top" coordsize="289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u4GSwgAAAN0AAAAPAAAAZHJzL2Rvd25yZXYueG1sRE9Ni8Iw&#10;EL0L+x/CLHjTVEGp1SjLLoIHEa172OPQjE3ZZlKaqNVfbwTB2zze5yxWna3FhVpfOVYwGiYgiAun&#10;Ky4V/B7XgxSED8gaa8ek4EYeVsuP3gIz7a58oEseShFD2GeowITQZFL6wpBFP3QNceROrrUYImxL&#10;qVu8xnBby3GSTKXFimODwYa+DRX/+dkqSHFjdvt8Uo/uf+PzbPtzo9JUSvU/u685iEBdeItf7o2O&#10;85N0As9v4gly+QAAAP//AwBQSwECLQAUAAYACAAAACEA2+H2y+4AAACFAQAAEwAAAAAAAAAAAAAA&#10;AAAAAAAAW0NvbnRlbnRfVHlwZXNdLnhtbFBLAQItABQABgAIAAAAIQBa9CxbvwAAABUBAAALAAAA&#10;AAAAAAAAAAAAAB8BAABfcmVscy8ucmVsc1BLAQItABQABgAIAAAAIQAeu4GSwgAAAN0AAAAPAAAA&#10;AAAAAAAAAAAAAAcCAABkcnMvZG93bnJldi54bWxQSwUGAAAAAAMAAwC3AAAA9gIAAAAA&#10;" path="m,l28956,e" filled="f" strokeweight=".1323mm">
                  <v:stroke endcap="round"/>
                  <v:path arrowok="t" textboxrect="0,0,28956,0"/>
                </v:shape>
                <v:shape id="Shape 1086" o:spid="_x0000_s1399" style="position:absolute;left:3261;top:18577;width:289;height:0;visibility:visible;mso-wrap-style:square;v-text-anchor:top" coordsize="289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aR/lxAAAAN0AAAAPAAAAZHJzL2Rvd25yZXYueG1sRE9Na8JA&#10;EL0L/Q/LFHrTjUJDTF2ltBRyKFJjDz0O2Wk2NDsbsqtJ/PWuUPA2j/c5m91oW3Gm3jeOFSwXCQji&#10;yumGawXfx495BsIHZI2tY1IwkYfd9mG2wVy7gQ90LkMtYgj7HBWYELpcSl8ZsugXriOO3K/rLYYI&#10;+1rqHocYblu5SpJUWmw4Nhjs6M1Q9VeerIIMC7P/Kp/b5eVndVp/vk9Um0app8fx9QVEoDHcxf/u&#10;Qsf5SZbC7Zt4gtxeAQAA//8DAFBLAQItABQABgAIAAAAIQDb4fbL7gAAAIUBAAATAAAAAAAAAAAA&#10;AAAAAAAAAABbQ29udGVudF9UeXBlc10ueG1sUEsBAi0AFAAGAAgAAAAhAFr0LFu/AAAAFQEAAAsA&#10;AAAAAAAAAAAAAAAAHwEAAF9yZWxzLy5yZWxzUEsBAi0AFAAGAAgAAAAhAO5pH+XEAAAA3QAAAA8A&#10;AAAAAAAAAAAAAAAABwIAAGRycy9kb3ducmV2LnhtbFBLBQYAAAAAAwADALcAAAD4AgAAAAA=&#10;" path="m,l28956,e" filled="f" strokeweight=".1323mm">
                  <v:stroke endcap="round"/>
                  <v:path arrowok="t" textboxrect="0,0,28956,0"/>
                </v:shape>
                <v:shape id="Shape 1087" o:spid="_x0000_s1400" style="position:absolute;left:3261;top:19949;width:289;height:0;visibility:visible;mso-wrap-style:square;v-text-anchor:top" coordsize="289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Jbp+xAAAAN0AAAAPAAAAZHJzL2Rvd25yZXYueG1sRE9Na8JA&#10;EL0X+h+WKXirmwi1MbqGohQ8iLRpDx6H7JgNzc6G7KrRX+8KQm/zeJ+zKAbbihP1vnGsIB0nIIgr&#10;pxuuFfz+fL5mIHxA1tg6JgUX8lAsn58WmGt35m86laEWMYR9jgpMCF0upa8MWfRj1xFH7uB6iyHC&#10;vpa6x3MMt62cJMlUWmw4NhjsaGWo+iuPVkGGG7P7Kt/a9LqfHGfb9YVq0yg1ehk+5iACDeFf/HBv&#10;dJyfZO9w/yaeIJc3AAAA//8DAFBLAQItABQABgAIAAAAIQDb4fbL7gAAAIUBAAATAAAAAAAAAAAA&#10;AAAAAAAAAABbQ29udGVudF9UeXBlc10ueG1sUEsBAi0AFAAGAAgAAAAhAFr0LFu/AAAAFQEAAAsA&#10;AAAAAAAAAAAAAAAAHwEAAF9yZWxzLy5yZWxzUEsBAi0AFAAGAAgAAAAhAIElun7EAAAA3QAAAA8A&#10;AAAAAAAAAAAAAAAABwIAAGRycy9kb3ducmV2LnhtbFBLBQYAAAAAAwADALcAAAD4AgAAAAA=&#10;" path="m,l28956,e" filled="f" strokeweight=".1323mm">
                  <v:stroke endcap="round"/>
                  <v:path arrowok="t" textboxrect="0,0,28956,0"/>
                </v:shape>
                <v:shape id="Shape 1088" o:spid="_x0000_s1401" style="position:absolute;left:3261;top:21320;width:289;height:0;visibility:visible;mso-wrap-style:square;v-text-anchor:top" coordsize="289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ui4MxgAAAN0AAAAPAAAAZHJzL2Rvd25yZXYueG1sRI9Ba8JA&#10;EIXvBf/DMoK3ulGwpKmrFEXwIKVNPXgcstNsaHY2ZFeN/nrnUOhthvfmvW+W68G36kJ9bAIbmE0z&#10;UMRVsA3XBo7fu+ccVEzIFtvAZOBGEdar0dMSCxuu/EWXMtVKQjgWaMCl1BVax8qRxzgNHbFoP6H3&#10;mGTta217vEq4b/U8y160x4alwWFHG0fVb3n2BnLcu4/PctHO7qf5+fWwvVHtGmMm4+H9DVSiIf2b&#10;/673VvCzXHDlGxlBrx4AAAD//wMAUEsBAi0AFAAGAAgAAAAhANvh9svuAAAAhQEAABMAAAAAAAAA&#10;AAAAAAAAAAAAAFtDb250ZW50X1R5cGVzXS54bWxQSwECLQAUAAYACAAAACEAWvQsW78AAAAVAQAA&#10;CwAAAAAAAAAAAAAAAAAfAQAAX3JlbHMvLnJlbHNQSwECLQAUAAYACAAAACEA8LouDMYAAADdAAAA&#10;DwAAAAAAAAAAAAAAAAAHAgAAZHJzL2Rvd25yZXYueG1sUEsFBgAAAAADAAMAtwAAAPoCAAAAAA==&#10;" path="m,l28956,e" filled="f" strokeweight=".1323mm">
                  <v:stroke endcap="round"/>
                  <v:path arrowok="t" textboxrect="0,0,28956,0"/>
                </v:shape>
                <v:shape id="Shape 1089" o:spid="_x0000_s1402" style="position:absolute;left:3261;top:22692;width:289;height:0;visibility:visible;mso-wrap-style:square;v-text-anchor:top" coordsize="289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9ouXwgAAAN0AAAAPAAAAZHJzL2Rvd25yZXYueG1sRE9Ni8Iw&#10;EL0L+x/CLOxNU4WVWo2yrAgeRLS7B49DMzbFZlKaqNVfbwTB2zze58wWna3FhVpfOVYwHCQgiAun&#10;Ky4V/P+t+ikIH5A11o5JwY08LOYfvRlm2l15T5c8lCKGsM9QgQmhyaT0hSGLfuAa4sgdXWsxRNiW&#10;Urd4jeG2lqMkGUuLFccGgw39GipO+dkqSHFttrv8ux7eD6PzZLO8UWkqpb4+u58piEBdeItf7rWO&#10;85N0As9v4gly/gAAAP//AwBQSwECLQAUAAYACAAAACEA2+H2y+4AAACFAQAAEwAAAAAAAAAAAAAA&#10;AAAAAAAAW0NvbnRlbnRfVHlwZXNdLnhtbFBLAQItABQABgAIAAAAIQBa9CxbvwAAABUBAAALAAAA&#10;AAAAAAAAAAAAAB8BAABfcmVscy8ucmVsc1BLAQItABQABgAIAAAAIQCf9ouXwgAAAN0AAAAPAAAA&#10;AAAAAAAAAAAAAAcCAABkcnMvZG93bnJldi54bWxQSwUGAAAAAAMAAwC3AAAA9gIAAAAA&#10;" path="m,l28956,e" filled="f" strokeweight=".1323mm">
                  <v:stroke endcap="round"/>
                  <v:path arrowok="t" textboxrect="0,0,28956,0"/>
                </v:shape>
                <v:shape id="Shape 1090" o:spid="_x0000_s1403" style="position:absolute;left:3261;top:24063;width:289;height:0;visibility:visible;mso-wrap-style:square;v-text-anchor:top" coordsize="289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FbTXxgAAAN0AAAAPAAAAZHJzL2Rvd25yZXYueG1sRI9Ba8JA&#10;EIXvBf/DMoK3ulGwaOoqRRE8SGmjB49DdpoNzc6G7KrRX+8cCr3N8N68981y3ftGXamLdWADk3EG&#10;irgMtubKwOm4e52DignZYhOYDNwpwno1eFlibsONv+lapEpJCMccDbiU2lzrWDryGMehJRbtJ3Qe&#10;k6xdpW2HNwn3jZ5m2Zv2WLM0OGxp46j8LS7ewBz37vOrmDWTx3l6WRy2d6pcbcxo2H+8g0rUp3/z&#10;3/XeCn62EH75RkbQqycAAAD//wMAUEsBAi0AFAAGAAgAAAAhANvh9svuAAAAhQEAABMAAAAAAAAA&#10;AAAAAAAAAAAAAFtDb250ZW50X1R5cGVzXS54bWxQSwECLQAUAAYACAAAACEAWvQsW78AAAAVAQAA&#10;CwAAAAAAAAAAAAAAAAAfAQAAX3JlbHMvLnJlbHNQSwECLQAUAAYACAAAACEAixW018YAAADdAAAA&#10;DwAAAAAAAAAAAAAAAAAHAgAAZHJzL2Rvd25yZXYueG1sUEsFBgAAAAADAAMAtwAAAPoCAAAAAA==&#10;" path="m,l28956,e" filled="f" strokeweight=".1323mm">
                  <v:stroke endcap="round"/>
                  <v:path arrowok="t" textboxrect="0,0,28956,0"/>
                </v:shape>
                <v:rect id="Rectangle 1091" o:spid="_x0000_s1404" style="position:absolute;left:2270;top:9776;width:917;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7ZqVwwAAAN0AAAAPAAAAZHJzL2Rvd25yZXYueG1sRE9Li8Iw&#10;EL4L/ocwgjdN9bDYrlFkVfS4PqDrbWjGtmwzKU3W1v31RhC8zcf3nPmyM5W4UeNKywom4wgEcWZ1&#10;ybmC82k7moFwHlljZZkU3MnBctHvzTHRtuUD3Y4+FyGEXYIKCu/rREqXFWTQjW1NHLirbQz6AJtc&#10;6gbbEG4qOY2iD2mw5NBQYE1fBWW/xz+jYDerVz97+9/m1eayS7/TeH2KvVLDQbf6BOGp82/xy73X&#10;YX4UT+D5TThBLh4AAAD//wMAUEsBAi0AFAAGAAgAAAAhANvh9svuAAAAhQEAABMAAAAAAAAAAAAA&#10;AAAAAAAAAFtDb250ZW50X1R5cGVzXS54bWxQSwECLQAUAAYACAAAACEAWvQsW78AAAAVAQAACwAA&#10;AAAAAAAAAAAAAAAfAQAAX3JlbHMvLnJlbHNQSwECLQAUAAYACAAAACEALu2alcMAAADdAAAADwAA&#10;AAAAAAAAAAAAAAAHAgAAZHJzL2Rvd25yZXYueG1sUEsFBgAAAAADAAMAtwAAAPcCAAAAAA==&#10;" filled="f" stroked="f">
                  <v:textbox inset="0,0,0,0">
                    <w:txbxContent>
                      <w:p w14:paraId="77882997" w14:textId="77777777" w:rsidR="00E8565D" w:rsidRDefault="00E8565D" w:rsidP="00E8565D">
                        <w:r>
                          <w:rPr>
                            <w:rFonts w:ascii="Times New Roman" w:eastAsia="Times New Roman" w:hAnsi="Times New Roman" w:cs="Times New Roman"/>
                            <w:w w:val="109"/>
                            <w:sz w:val="20"/>
                          </w:rPr>
                          <w:t>2</w:t>
                        </w:r>
                      </w:p>
                    </w:txbxContent>
                  </v:textbox>
                </v:rect>
                <v:rect id="Rectangle 1092" o:spid="_x0000_s1405" style="position:absolute;left:2270;top:7033;width:917;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PwTixAAAAN0AAAAPAAAAZHJzL2Rvd25yZXYueG1sRE9Na8JA&#10;EL0X/A/LCL3VjTmUJHWVUBVzbFVIexuy0yQ0OxuyW5P213cFwds83uesNpPpxIUG11pWsFxEIIgr&#10;q1uuFZxP+6cEhPPIGjvLpOCXHGzWs4cVZtqO/E6Xo69FCGGXoYLG+z6T0lUNGXQL2xMH7ssOBn2A&#10;Qy31gGMIN52Mo+hZGmw5NDTY02tD1ffxxyg4JH3+Udi/se52n4fyrUy3p9Qr9Tif8hcQniZ/F9/c&#10;hQ7zozSG6zfhBLn+BwAA//8DAFBLAQItABQABgAIAAAAIQDb4fbL7gAAAIUBAAATAAAAAAAAAAAA&#10;AAAAAAAAAABbQ29udGVudF9UeXBlc10ueG1sUEsBAi0AFAAGAAgAAAAhAFr0LFu/AAAAFQEAAAsA&#10;AAAAAAAAAAAAAAAAHwEAAF9yZWxzLy5yZWxzUEsBAi0AFAAGAAgAAAAhAN4/BOLEAAAA3QAAAA8A&#10;AAAAAAAAAAAAAAAABwIAAGRycy9kb3ducmV2LnhtbFBLBQYAAAAAAwADALcAAAD4AgAAAAA=&#10;" filled="f" stroked="f">
                  <v:textbox inset="0,0,0,0">
                    <w:txbxContent>
                      <w:p w14:paraId="37D761FD" w14:textId="77777777" w:rsidR="00E8565D" w:rsidRDefault="00E8565D" w:rsidP="00E8565D">
                        <w:r>
                          <w:rPr>
                            <w:rFonts w:ascii="Times New Roman" w:eastAsia="Times New Roman" w:hAnsi="Times New Roman" w:cs="Times New Roman"/>
                            <w:w w:val="109"/>
                            <w:sz w:val="20"/>
                          </w:rPr>
                          <w:t>4</w:t>
                        </w:r>
                      </w:p>
                    </w:txbxContent>
                  </v:textbox>
                </v:rect>
                <v:rect id="Rectangle 1093" o:spid="_x0000_s1406" style="position:absolute;left:2270;top:4290;width:917;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c6F5wwAAAN0AAAAPAAAAZHJzL2Rvd25yZXYueG1sRE9Li8Iw&#10;EL4v+B/CCN7WVAWxXaOID/S4PkD3NjSzbdlmUppoq79+Iwje5uN7znTemlLcqHaFZQWDfgSCOLW6&#10;4EzB6bj5nIBwHlljaZkU3MnBfNb5mGKibcN7uh18JkIIuwQV5N5XiZQuzcmg69uKOHC/tjboA6wz&#10;qWtsQrgp5TCKxtJgwaEhx4qWOaV/h6tRsJ1Ui8vOPpqsXP9sz9/neHWMvVK9brv4AuGp9W/xy73T&#10;YX4Uj+D5TThBzv4BAAD//wMAUEsBAi0AFAAGAAgAAAAhANvh9svuAAAAhQEAABMAAAAAAAAAAAAA&#10;AAAAAAAAAFtDb250ZW50X1R5cGVzXS54bWxQSwECLQAUAAYACAAAACEAWvQsW78AAAAVAQAACwAA&#10;AAAAAAAAAAAAAAAfAQAAX3JlbHMvLnJlbHNQSwECLQAUAAYACAAAACEAsXOhecMAAADdAAAADwAA&#10;AAAAAAAAAAAAAAAHAgAAZHJzL2Rvd25yZXYueG1sUEsFBgAAAAADAAMAtwAAAPcCAAAAAA==&#10;" filled="f" stroked="f">
                  <v:textbox inset="0,0,0,0">
                    <w:txbxContent>
                      <w:p w14:paraId="3D02D16B" w14:textId="77777777" w:rsidR="00E8565D" w:rsidRDefault="00E8565D" w:rsidP="00E8565D">
                        <w:r>
                          <w:rPr>
                            <w:rFonts w:ascii="Times New Roman" w:eastAsia="Times New Roman" w:hAnsi="Times New Roman" w:cs="Times New Roman"/>
                            <w:w w:val="109"/>
                            <w:sz w:val="20"/>
                          </w:rPr>
                          <w:t>6</w:t>
                        </w:r>
                      </w:p>
                    </w:txbxContent>
                  </v:textbox>
                </v:rect>
                <v:rect id="Rectangle 1094" o:spid="_x0000_s1407" style="position:absolute;left:2270;top:1547;width:917;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jkNwwAAAN0AAAAPAAAAZHJzL2Rvd25yZXYueG1sRE9Li8Iw&#10;EL4v+B/CCN7WVBGxXaOID/S4PkD3NjSzbdlmUppoq79+Iwje5uN7znTemlLcqHaFZQWDfgSCOLW6&#10;4EzB6bj5nIBwHlljaZkU3MnBfNb5mGKibcN7uh18JkIIuwQV5N5XiZQuzcmg69uKOHC/tjboA6wz&#10;qWtsQrgp5TCKxtJgwaEhx4qWOaV/h6tRsJ1Ui8vOPpqsXP9sz9/neHWMvVK9brv4AuGp9W/xy73T&#10;YX4Uj+D5TThBzv4BAAD//wMAUEsBAi0AFAAGAAgAAAAhANvh9svuAAAAhQEAABMAAAAAAAAAAAAA&#10;AAAAAAAAAFtDb250ZW50X1R5cGVzXS54bWxQSwECLQAUAAYACAAAACEAWvQsW78AAAAVAQAACwAA&#10;AAAAAAAAAAAAAAAfAQAAX3JlbHMvLnJlbHNQSwECLQAUAAYACAAAACEAPpo5DcMAAADdAAAADwAA&#10;AAAAAAAAAAAAAAAHAgAAZHJzL2Rvd25yZXYueG1sUEsFBgAAAAADAAMAtwAAAPcCAAAAAA==&#10;" filled="f" stroked="f">
                  <v:textbox inset="0,0,0,0">
                    <w:txbxContent>
                      <w:p w14:paraId="264B4699" w14:textId="77777777" w:rsidR="00E8565D" w:rsidRDefault="00E8565D" w:rsidP="00E8565D">
                        <w:r>
                          <w:rPr>
                            <w:rFonts w:ascii="Times New Roman" w:eastAsia="Times New Roman" w:hAnsi="Times New Roman" w:cs="Times New Roman"/>
                            <w:w w:val="109"/>
                            <w:sz w:val="20"/>
                          </w:rPr>
                          <w:t>8</w:t>
                        </w:r>
                      </w:p>
                    </w:txbxContent>
                  </v:textbox>
                </v:rect>
                <v:rect id="Rectangle 1095" o:spid="_x0000_s1408" style="position:absolute;left:1813;top:15263;width:1528;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1pyWwwAAAN0AAAAPAAAAZHJzL2Rvd25yZXYueG1sRE9Li8Iw&#10;EL4v+B/CCN7WVEGxXaOID/S4PkD3NjSzbdlmUppoq79+Iwje5uN7znTemlLcqHaFZQWDfgSCOLW6&#10;4EzB6bj5nIBwHlljaZkU3MnBfNb5mGKibcN7uh18JkIIuwQV5N5XiZQuzcmg69uKOHC/tjboA6wz&#10;qWtsQrgp5TCKxtJgwaEhx4qWOaV/h6tRsJ1Ui8vOPpqsXP9sz9/neHWMvVK9brv4AuGp9W/xy73T&#10;YX4Uj+D5TThBzv4BAAD//wMAUEsBAi0AFAAGAAgAAAAhANvh9svuAAAAhQEAABMAAAAAAAAAAAAA&#10;AAAAAAAAAFtDb250ZW50X1R5cGVzXS54bWxQSwECLQAUAAYACAAAACEAWvQsW78AAAAVAQAACwAA&#10;AAAAAAAAAAAAAAAfAQAAX3JlbHMvLnJlbHNQSwECLQAUAAYACAAAACEAUdaclsMAAADdAAAADwAA&#10;AAAAAAAAAAAAAAAHAgAAZHJzL2Rvd25yZXYueG1sUEsFBgAAAAADAAMAtwAAAPcCAAAAAA==&#10;" filled="f" stroked="f">
                  <v:textbox inset="0,0,0,0">
                    <w:txbxContent>
                      <w:p w14:paraId="1F2A1E90" w14:textId="77777777" w:rsidR="00E8565D" w:rsidRDefault="00E8565D" w:rsidP="00E8565D">
                        <w:r>
                          <w:rPr>
                            <w:rFonts w:ascii="Times New Roman" w:eastAsia="Times New Roman" w:hAnsi="Times New Roman" w:cs="Times New Roman"/>
                            <w:w w:val="109"/>
                            <w:sz w:val="20"/>
                          </w:rPr>
                          <w:t>-2</w:t>
                        </w:r>
                      </w:p>
                    </w:txbxContent>
                  </v:textbox>
                </v:rect>
                <v:rect id="Rectangle 1096" o:spid="_x0000_s1409" style="position:absolute;left:1813;top:18006;width:1528;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BALhwgAAAN0AAAAPAAAAZHJzL2Rvd25yZXYueG1sRE9Li8Iw&#10;EL4L/ocwgjdN3YPYahTRFT36At3b0My2xWZSmmirv94sLHibj+85s0VrSvGg2hWWFYyGEQji1OqC&#10;MwXn02YwAeE8ssbSMil4koPFvNuZYaJtwwd6HH0mQgi7BBXk3leJlC7NyaAb2oo4cL+2NugDrDOp&#10;a2xCuCnlVxSNpcGCQ0OOFa1ySm/Hu1GwnVTL686+mqz8/tle9pd4fYq9Uv1eu5yC8NT6j/jfvdNh&#10;fhSP4e+bcIKcvwEAAP//AwBQSwECLQAUAAYACAAAACEA2+H2y+4AAACFAQAAEwAAAAAAAAAAAAAA&#10;AAAAAAAAW0NvbnRlbnRfVHlwZXNdLnhtbFBLAQItABQABgAIAAAAIQBa9CxbvwAAABUBAAALAAAA&#10;AAAAAAAAAAAAAB8BAABfcmVscy8ucmVsc1BLAQItABQABgAIAAAAIQChBALhwgAAAN0AAAAPAAAA&#10;AAAAAAAAAAAAAAcCAABkcnMvZG93bnJldi54bWxQSwUGAAAAAAMAAwC3AAAA9gIAAAAA&#10;" filled="f" stroked="f">
                  <v:textbox inset="0,0,0,0">
                    <w:txbxContent>
                      <w:p w14:paraId="017FB79E" w14:textId="77777777" w:rsidR="00E8565D" w:rsidRDefault="00E8565D" w:rsidP="00E8565D">
                        <w:r>
                          <w:rPr>
                            <w:rFonts w:ascii="Times New Roman" w:eastAsia="Times New Roman" w:hAnsi="Times New Roman" w:cs="Times New Roman"/>
                            <w:w w:val="109"/>
                            <w:sz w:val="20"/>
                          </w:rPr>
                          <w:t>-4</w:t>
                        </w:r>
                      </w:p>
                    </w:txbxContent>
                  </v:textbox>
                </v:rect>
                <v:rect id="Rectangle 1097" o:spid="_x0000_s1410" style="position:absolute;left:1813;top:20749;width:1528;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SKd6wwAAAN0AAAAPAAAAZHJzL2Rvd25yZXYueG1sRE9Li8Iw&#10;EL4v+B/CCN7WVA9qu0YRH+hxfYDubWhm27LNpDTRVn/9RhC8zcf3nOm8NaW4Ue0KywoG/QgEcWp1&#10;wZmC03HzOQHhPLLG0jIpuJOD+azzMcVE24b3dDv4TIQQdgkqyL2vEildmpNB17cVceB+bW3QB1hn&#10;UtfYhHBTymEUjaTBgkNDjhUtc0r/DlejYDupFpedfTRZuf7Znr/P8eoYe6V63XbxBcJT69/il3un&#10;w/woHsPzm3CCnP0DAAD//wMAUEsBAi0AFAAGAAgAAAAhANvh9svuAAAAhQEAABMAAAAAAAAAAAAA&#10;AAAAAAAAAFtDb250ZW50X1R5cGVzXS54bWxQSwECLQAUAAYACAAAACEAWvQsW78AAAAVAQAACwAA&#10;AAAAAAAAAAAAAAAfAQAAX3JlbHMvLnJlbHNQSwECLQAUAAYACAAAACEAzkinesMAAADdAAAADwAA&#10;AAAAAAAAAAAAAAAHAgAAZHJzL2Rvd25yZXYueG1sUEsFBgAAAAADAAMAtwAAAPcCAAAAAA==&#10;" filled="f" stroked="f">
                  <v:textbox inset="0,0,0,0">
                    <w:txbxContent>
                      <w:p w14:paraId="5C3826DE" w14:textId="77777777" w:rsidR="00E8565D" w:rsidRDefault="00E8565D" w:rsidP="00E8565D">
                        <w:r>
                          <w:rPr>
                            <w:rFonts w:ascii="Times New Roman" w:eastAsia="Times New Roman" w:hAnsi="Times New Roman" w:cs="Times New Roman"/>
                            <w:w w:val="109"/>
                            <w:sz w:val="20"/>
                          </w:rPr>
                          <w:t>-6</w:t>
                        </w:r>
                      </w:p>
                    </w:txbxContent>
                  </v:textbox>
                </v:rect>
                <v:rect id="Rectangle 1098" o:spid="_x0000_s1411" style="position:absolute;left:1813;top:23492;width:1528;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zMIxgAAAN0AAAAPAAAAZHJzL2Rvd25yZXYueG1sRI9Bb8Iw&#10;DIXvk/YfIk/iNlJ2QLQQEGKb4MhgEuNmNaataJyqCbTw6+cDEjdb7/m9z7NF72p1pTZUng2Mhgko&#10;4tzbigsDv/vv9wmoEJEt1p7JwI0CLOavLzPMrO/4h667WCgJ4ZChgTLGJtM65CU5DEPfEIt28q3D&#10;KGtbaNtiJ+Gu1h9JMtYOK5aGEhtalZSfdxdnYD1pln8bf++K+uu4PmwP6ec+jcYM3vrlFFSkPj7N&#10;j+uNFfwkFVz5RkbQ838AAAD//wMAUEsBAi0AFAAGAAgAAAAhANvh9svuAAAAhQEAABMAAAAAAAAA&#10;AAAAAAAAAAAAAFtDb250ZW50X1R5cGVzXS54bWxQSwECLQAUAAYACAAAACEAWvQsW78AAAAVAQAA&#10;CwAAAAAAAAAAAAAAAAAfAQAAX3JlbHMvLnJlbHNQSwECLQAUAAYACAAAACEAv9czCMYAAADdAAAA&#10;DwAAAAAAAAAAAAAAAAAHAgAAZHJzL2Rvd25yZXYueG1sUEsFBgAAAAADAAMAtwAAAPoCAAAAAA==&#10;" filled="f" stroked="f">
                  <v:textbox inset="0,0,0,0">
                    <w:txbxContent>
                      <w:p w14:paraId="0CD25272" w14:textId="77777777" w:rsidR="00E8565D" w:rsidRDefault="00E8565D" w:rsidP="00E8565D">
                        <w:r>
                          <w:rPr>
                            <w:rFonts w:ascii="Times New Roman" w:eastAsia="Times New Roman" w:hAnsi="Times New Roman" w:cs="Times New Roman"/>
                            <w:w w:val="109"/>
                            <w:sz w:val="20"/>
                          </w:rPr>
                          <w:t>-8</w:t>
                        </w:r>
                      </w:p>
                    </w:txbxContent>
                  </v:textbox>
                </v:rect>
                <v:rect id="Rectangle 1099" o:spid="_x0000_s1412" style="position:absolute;left:899;top:480;width:7027;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m5aTxAAAAN0AAAAPAAAAZHJzL2Rvd25yZXYueG1sRE9Na8JA&#10;EL0X/A/LCL3VTT2UJLqKtBVzVFOw3obsmASzsyG7TVJ/vVsoeJvH+5zlejSN6KlztWUFr7MIBHFh&#10;dc2lgq98+xKDcB5ZY2OZFPySg/Vq8rTEVNuBD9QffSlCCLsUFVTet6mUrqjIoJvZljhwF9sZ9AF2&#10;pdQdDiHcNHIeRW/SYM2hocKW3isqrscfo2AXt5vvzN6Gsvk87077U/KRJ16p5+m4WYDwNPqH+N+d&#10;6TA/ShL4+yacIFd3AAAA//8DAFBLAQItABQABgAIAAAAIQDb4fbL7gAAAIUBAAATAAAAAAAAAAAA&#10;AAAAAAAAAABbQ29udGVudF9UeXBlc10ueG1sUEsBAi0AFAAGAAgAAAAhAFr0LFu/AAAAFQEAAAsA&#10;AAAAAAAAAAAAAAAAHwEAAF9yZWxzLy5yZWxzUEsBAi0AFAAGAAgAAAAhANCblpPEAAAA3QAAAA8A&#10;AAAAAAAAAAAAAAAABwIAAGRycy9kb3ducmV2LnhtbFBLBQYAAAAAAwADALcAAAD4AgAAAAA=&#10;" filled="f" stroked="f">
                  <v:textbox inset="0,0,0,0">
                    <w:txbxContent>
                      <w:p w14:paraId="656B915D" w14:textId="77777777" w:rsidR="00E8565D" w:rsidRDefault="00E8565D" w:rsidP="00E8565D">
                        <w:r>
                          <w:rPr>
                            <w:rFonts w:ascii="Times New Roman" w:eastAsia="Times New Roman" w:hAnsi="Times New Roman" w:cs="Times New Roman"/>
                            <w:w w:val="105"/>
                            <w:sz w:val="20"/>
                          </w:rPr>
                          <w:t>Flow</w:t>
                        </w:r>
                        <w:r>
                          <w:rPr>
                            <w:rFonts w:ascii="Times New Roman" w:eastAsia="Times New Roman" w:hAnsi="Times New Roman" w:cs="Times New Roman"/>
                            <w:spacing w:val="12"/>
                            <w:w w:val="105"/>
                            <w:sz w:val="20"/>
                          </w:rPr>
                          <w:t xml:space="preserve"> </w:t>
                        </w:r>
                        <w:r>
                          <w:rPr>
                            <w:rFonts w:ascii="Times New Roman" w:eastAsia="Times New Roman" w:hAnsi="Times New Roman" w:cs="Times New Roman"/>
                            <w:w w:val="105"/>
                            <w:sz w:val="20"/>
                          </w:rPr>
                          <w:t>(l/s)</w:t>
                        </w:r>
                      </w:p>
                    </w:txbxContent>
                  </v:textbox>
                </v:rect>
                <v:shape id="Shape 1100" o:spid="_x0000_s1413" style="position:absolute;left:3550;top:7726;width:8504;height:11537;visibility:visible;mso-wrap-style:square;v-text-anchor:top" coordsize="850392,11536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GgPTxQAAAN0AAAAPAAAAZHJzL2Rvd25yZXYueG1sRI9BSwNB&#10;DIXvgv9hiODNzlZFyrbTUgrVCiLaKr2GnbizuJNZdmJ3++/NQfCW8F7e+7JYjbE1J+pzk9jBdFKA&#10;Ia6Sb7h28HHY3szAZEH22CYmB2fKsFpeXiyw9GngdzrtpTYawrlEB0GkK63NVaCIeZI6YtW+Uh9R&#10;dO1r63scNDy29rYoHmzEhrUhYEebQNX3/ic6eD6vvYyfsquOj8NrCi9Pb3h/59z11biegxEa5d/8&#10;d73zij8tlF+/0RHs8hcAAP//AwBQSwECLQAUAAYACAAAACEA2+H2y+4AAACFAQAAEwAAAAAAAAAA&#10;AAAAAAAAAAAAW0NvbnRlbnRfVHlwZXNdLnhtbFBLAQItABQABgAIAAAAIQBa9CxbvwAAABUBAAAL&#10;AAAAAAAAAAAAAAAAAB8BAABfcmVscy8ucmVsc1BLAQItABQABgAIAAAAIQDtGgPTxQAAAN0AAAAP&#10;AAAAAAAAAAAAAAAAAAcCAABkcnMvZG93bnJldi54bWxQSwUGAAAAAAMAAwC3AAAA+QIAAAAA&#10;" path="m,534924r818388,l787908,618744r-32004,54864l723900,701040r-30480,12192l661416,713232,629412,701040,598932,685800r-32004,l534924,673608,504444,646176,472440,603504r,-68580l504444,438912r30480,-13716l629412,425196r32004,13716l693420,452628r30480,l755904,467868r32004,27432l818388,534924r-30480,96012l755904,646176r-32004,39624l661416,685800,629412,673608r-62484,l534924,658368,504444,630936,472440,562356r,-27432l504444,495300r30480,-42672l566928,438912r32004,l629412,452628r64008,l723900,467868r32004,12192l787908,534924,755904,646176r-32004,12192l693420,673608r-94488,l566928,658368,534924,646176r-30480,12192l472440,630936,440436,562356,409956,534924r62484,-54864l566928,480060r32004,-12192l629412,480060r32004,-12192l693420,467868r30480,27432l755904,534924,723900,646176r-30480,27432l661416,685800r-32004,15240l598932,701040,566928,685800,504444,673608,472440,658368,440436,646176,409956,618744r,-83820l440436,495300r32004,-15240l504444,452628r62484,l598932,467868r30480,12192l723900,480060r32004,27432l755904,534924,723900,893064r-30480,109728l661416,1071372r-32004,41148l598932,1139952r-64008,l504444,1153668r-32004,-13716l440436,1139952r-30480,-13716l377952,1112520r-32004,-27432l315468,1071372r-32004,-41148l251460,1002792,220980,961644,188976,906780,156972,865632,126492,810768,94488,742188,62484,673608,32004,630936,,562356,,534924,32004,192024,62484,68580,94488,13716,126492,r30480,l188976,13716r62484,27432l283464,96012r32004,13716l345948,150876r32004,27432l409956,219456r30480,54864l472440,315468r32004,13716l534924,344424r32004,25908l598932,397764r30480,13716l661416,438912r32004,l723900,467868r64008,-42672l818388,480060r32004,27432l850392,534924r-32004,l850392,534924r,l850392,534924r-32004,68580l787908,576072r,-41148l787908,534924r-64008,68580l693420,658368r-32004,15240l629412,630936r,-96012l661416,522732r,12192e" filled="f" strokecolor="red" strokeweight=".48pt">
                  <v:stroke miterlimit="83231f" joinstyle="miter"/>
                  <v:path arrowok="t" textboxrect="0,0,850392,1153668"/>
                </v:shape>
                <v:shape id="Shape 1101" o:spid="_x0000_s1414" style="position:absolute;left:3550;top:7178;width:9769;height:12634;visibility:visible;mso-wrap-style:square;v-text-anchor:top" coordsize="976884,126339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X+KzxAAAAN0AAAAPAAAAZHJzL2Rvd25yZXYueG1sRE9Na8JA&#10;EL0X/A/LFLwU3URKCdFNKIJij2pbehyy02zS7GzIbjT9911B6G0e73M25WQ7caHBN44VpMsEBHHl&#10;dMO1gvfzbpGB8AFZY+eYFPySh7KYPWww1+7KR7qcQi1iCPscFZgQ+lxKXxmy6JeuJ47ctxsshgiH&#10;WuoBrzHcdnKVJC/SYsOxwWBPW0PVz2m0CnberD6P7Ud7+BrDPuve2vHp+azU/HF6XYMINIV/8d19&#10;0HF+mqRw+yaeIIs/AAAA//8DAFBLAQItABQABgAIAAAAIQDb4fbL7gAAAIUBAAATAAAAAAAAAAAA&#10;AAAAAAAAAABbQ29udGVudF9UeXBlc10ueG1sUEsBAi0AFAAGAAgAAAAhAFr0LFu/AAAAFQEAAAsA&#10;AAAAAAAAAAAAAAAAHwEAAF9yZWxzLy5yZWxzUEsBAi0AFAAGAAgAAAAhAJdf4rPEAAAA3QAAAA8A&#10;AAAAAAAAAAAAAAAABwIAAGRycy9kb3ducmV2LnhtbFBLBQYAAAAAAwADALcAAAD4AgAAAAA=&#10;" path="m,589788r976884,l976884,658368r-32004,54864l914400,755904r-32004,12192l850392,781812r-32004,l787908,768096r-32004,l723900,755904,693420,740664r-32004,l629412,728472,566928,713232,534924,701040,504444,685800r-32004,l440436,673608r,-83820l472440,507492r32004,-13716l534924,480060r64008,l629412,493776r64008,13716l723900,507492r32004,15240l787908,534924r30480,l850392,562356r32004,27432l850392,673608r-32004,39624l787908,740664,755904,728472r-32004,12192l693420,728472r-32004,l598932,713232,566928,701040r-32004,l504444,685800,472440,673608,440436,617220r,-27432l472440,507492r62484,l566928,493776r32004,13716l661416,507492r32004,15240l723900,522732r32004,12192l787908,550164r30480,27432l850392,589788,818388,728472r-30480,39624l755904,781812r-62484,l661416,768096r-32004,l598932,755904r-32004,l534924,740664r-30480,l472440,728472r-32004,l409956,713232,377952,685800,345948,603504r,-13716l377952,522732r32004,-15240l472440,507492r32004,-13716l566928,493776r32004,13716l629412,507492r32004,15240l693420,522732r30480,12192l755904,562356r32004,27432l755904,1002792r-32004,123444l693420,1194816r-32004,27432l629412,1249680r-30480,13716l566928,1263396r-32004,-27432l504444,1235964r-32004,-13716l440436,1208532r-30480,-13716l377952,1181100r-32004,l315468,1153668r-32004,-27432l251460,1098804r-30480,-27432l188976,1043940,156972,989076,126492,947928,94488,893064,62484,836676,32004,755904,,589788,32004,562356,62484,41148,94488,r32004,54864l156972,54864r64008,13716l251460,82296r32004,27432l315468,164592r30480,54864l377952,260604r32004,41148l440436,342900r32004,13716l504444,384048r30480,27432l566928,438912r32004,13716l629412,466344r32004,27432l693420,507492r30480,-27432l787908,534924r30480,42672l818388,589788,787908,836676r-32004,70104l723900,975360r-30480,41148l661416,1030224,629412,989076,598932,947928,566928,824484,534924,603504r,-13716e" filled="f" strokecolor="red" strokeweight=".48pt">
                  <v:stroke miterlimit="83231f" joinstyle="miter"/>
                  <v:path arrowok="t" textboxrect="0,0,976884,1263396"/>
                </v:shape>
                <v:shape id="Shape 1102" o:spid="_x0000_s1415" style="position:absolute;left:3550;top:8138;width:9769;height:4937;visibility:visible;mso-wrap-style:square;v-text-anchor:top" coordsize="976884,49377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WGzxxAAAAN0AAAAPAAAAZHJzL2Rvd25yZXYueG1sRE/JasMw&#10;EL0H8g9iAr2ERrZbQnAjm7ZQSE9tlkOPgzW1ja2RkVTH+fuoEMhtHm+dbTmZXozkfGtZQbpKQBBX&#10;VrdcKzgdPx43IHxA1thbJgUX8lAW89kWc23PvKfxEGoRQ9jnqKAJYcil9FVDBv3KDsSR+7XOYIjQ&#10;1VI7PMdw08ssSdbSYMuxocGB3huqusOfUfCzxB1lT9n35tm9dV9d+lmNYVDqYTG9voAINIW7+Obe&#10;6Tg/TTL4/yaeIIsrAAAA//8DAFBLAQItABQABgAIAAAAIQDb4fbL7gAAAIUBAAATAAAAAAAAAAAA&#10;AAAAAAAAAABbQ29udGVudF9UeXBlc10ueG1sUEsBAi0AFAAGAAgAAAAhAFr0LFu/AAAAFQEAAAsA&#10;AAAAAAAAAAAAAAAAHwEAAF9yZWxzLy5yZWxzUEsBAi0AFAAGAAgAAAAhAKFYbPHEAAAA3QAAAA8A&#10;AAAAAAAAAAAAAAAABwIAAGRycy9kb3ducmV2LnhtbFBLBQYAAAAAAwADALcAAAD4AgAAAAA=&#10;" path="m,493776r,l32004,150876,62484,41148,94488,r32004,13716l156972,27432r32004,27432l220980,82296r30480,27432l283464,123444r32004,27432l345948,178308r32004,27432l440436,233172r32004,27432l504444,288036r30480,41148l566928,356616r32004,13716l629412,397764r32004,13716l693420,411480r30480,27432l755904,454152r32004,l850392,466344r64008,l944880,481584r32004,l976884,493776e" filled="f" strokecolor="red" strokeweight=".48pt">
                  <v:stroke miterlimit="83231f" joinstyle="miter"/>
                  <v:path arrowok="t" textboxrect="0,0,976884,493776"/>
                </v:shape>
                <v:shape id="Shape 1103" o:spid="_x0000_s1416" style="position:absolute;left:3550;top:7315;width:8504;height:11125;visibility:visible;mso-wrap-style:square;v-text-anchor:top" coordsize="850392,11125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h9gnwgAAAN0AAAAPAAAAZHJzL2Rvd25yZXYueG1sRE9Ni8Iw&#10;EL0L/ocwC940rSuLdo0iuoLgySrq3oZmbMs2k9JErf/eCAve5vE+ZzpvTSVu1LjSsoJ4EIEgzqwu&#10;OVdw2K/7YxDOI2usLJOCBzmYz7qdKSba3nlHt9TnIoSwS1BB4X2dSOmyggy6ga2JA3exjUEfYJNL&#10;3eA9hJtKDqPoSxosOTQUWNOyoOwvvRoFqzTmyfBx3aE9/Z63P8fLCLdSqd5Hu/gG4an1b/G/e6PD&#10;/Dj6hNc34QQ5ewIAAP//AwBQSwECLQAUAAYACAAAACEA2+H2y+4AAACFAQAAEwAAAAAAAAAAAAAA&#10;AAAAAAAAW0NvbnRlbnRfVHlwZXNdLnhtbFBLAQItABQABgAIAAAAIQBa9CxbvwAAABUBAAALAAAA&#10;AAAAAAAAAAAAAB8BAABfcmVscy8ucmVsc1BLAQItABQABgAIAAAAIQAYh9gnwgAAAN0AAAAPAAAA&#10;AAAAAAAAAAAAAAcCAABkcnMvZG93bnJldi54bWxQSwUGAAAAAAMAAwC3AAAA9gIAAAAA&#10;" path="m,576072r315468,l315468,644652r-32004,15240l251460,672084,220980,659892,188976,576072,220980,452628r30480,-54864l283464,385572r32004,-15240l377952,385572r32004,l440436,397764r32004,13716l504444,411480r30480,13716l566928,425196r32004,13716l629412,452628r32004,13716l693420,493776r30480,15240l787908,521208r30480,15240l850392,563880r-32004,12192l787908,687324r-32004,54864l723900,768096r-30480,15240l661416,797052r-62484,l566928,810768r-62484,l472440,797052r-32004,l409956,783336,377952,768096r-62484,l283464,754380r-32004,l220980,726948r-32004,l156972,699516,126492,672084,94488,576072r32004,-82296l156972,438912r32004,-13716l220980,411480r124968,l377952,425196r32004,l440436,438912r32004,13716l504444,452628r30480,13716l566928,466344r32004,13716l629412,480060r32004,28956l723900,521208r32004,l787908,536448r,39624l755904,822960r-32004,97536l693420,989076r-32004,41148l629412,1043940r-30480,27432l566928,1071372r-62484,27432l472440,1112520r-94488,l345948,1098804r-30480,-13716l251460,1071372r-30480,-41148l188976,1002792,156972,947928,126492,906780,94488,865632,62484,822960,32004,754380,,617220,,576072,32004,370332,62484,164592,94488,41148,126492,r30480,27432l188976,54864r32004,27432l251460,137160r32004,68580l315468,274320r30480,27432l377952,342900r32004,27432l440436,438912r32004,l504444,466344r62484,l598932,493776r30480,-13716l661416,521208r32004,l723900,563880r32004,12192e" filled="f" strokecolor="red" strokeweight=".48pt">
                  <v:stroke miterlimit="83231f" joinstyle="miter"/>
                  <v:path arrowok="t" textboxrect="0,0,850392,1112520"/>
                </v:shape>
                <v:shape id="Shape 10296" o:spid="_x0000_s1417" style="position:absolute;left:5273;top:624;width:4770;height:671;visibility:visible;mso-wrap-style:square;v-text-anchor:top" coordsize="477012,670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U9D6xQAAAN4AAAAPAAAAZHJzL2Rvd25yZXYueG1sRE9La8JA&#10;EL4X+h+WKfRWN+agMboJYim0YEXjgx6H7DQJZmdDdqvpv+8WBG/z8T1nkQ+mFRfqXWNZwXgUgSAu&#10;rW64UnDYv70kIJxH1thaJgW/5CDPHh8WmGp75R1dCl+JEMIuRQW1910qpStrMuhGtiMO3LftDfoA&#10;+0rqHq8h3LQyjqKJNNhwaKixo1VN5bn4MQq2J+M20zh+XeI+GX98fq2rIyZKPT8NyzkIT4O/i2/u&#10;dx3mR/FsAv/vhBtk9gcAAP//AwBQSwECLQAUAAYACAAAACEA2+H2y+4AAACFAQAAEwAAAAAAAAAA&#10;AAAAAAAAAAAAW0NvbnRlbnRfVHlwZXNdLnhtbFBLAQItABQABgAIAAAAIQBa9CxbvwAAABUBAAAL&#10;AAAAAAAAAAAAAAAAAB8BAABfcmVscy8ucmVsc1BLAQItABQABgAIAAAAIQDjU9D6xQAAAN4AAAAP&#10;AAAAAAAAAAAAAAAAAAcCAABkcnMvZG93bnJldi54bWxQSwUGAAAAAAMAAwC3AAAA+QIAAAAA&#10;" path="m,l477012,r,67056l,67056,,e" fillcolor="#a9a9a9" stroked="f" strokeweight="0">
                  <v:stroke miterlimit="83231f" joinstyle="miter"/>
                  <v:path arrowok="t" textboxrect="0,0,477012,67056"/>
                </v:shape>
                <v:rect id="Rectangle 1105" o:spid="_x0000_s1418" style="position:absolute;left:10271;top:419;width:7330;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PQaMwgAAAN0AAAAPAAAAZHJzL2Rvd25yZXYueG1sRE9Li8Iw&#10;EL4L/ocwgjdNFRTtGkV8oEdXBXdvQzPbFptJaaKt/nqzIHibj+85s0VjCnGnyuWWFQz6EQjixOqc&#10;UwXn07Y3AeE8ssbCMil4kIPFvN2aYaxtzd90P/pUhBB2MSrIvC9jKV2SkUHXtyVx4P5sZdAHWKVS&#10;V1iHcFPIYRSNpcGcQ0OGJa0ySq7Hm1Gwm5TLn7191mmx+d1dDpfp+jT1SnU7zfILhKfGf8Rv916H&#10;+YNoBP/fhBPk/AUAAP//AwBQSwECLQAUAAYACAAAACEA2+H2y+4AAACFAQAAEwAAAAAAAAAAAAAA&#10;AAAAAAAAW0NvbnRlbnRfVHlwZXNdLnhtbFBLAQItABQABgAIAAAAIQBa9CxbvwAAABUBAAALAAAA&#10;AAAAAAAAAAAAAB8BAABfcmVscy8ucmVsc1BLAQItABQABgAIAAAAIQDPPQaMwgAAAN0AAAAPAAAA&#10;AAAAAAAAAAAAAAcCAABkcnMvZG93bnJldi54bWxQSwUGAAAAAAMAAwC3AAAA9gIAAAAA&#10;" filled="f" stroked="f">
                  <v:textbox inset="0,0,0,0">
                    <w:txbxContent>
                      <w:p w14:paraId="284EA8C4" w14:textId="77777777" w:rsidR="00E8565D" w:rsidRDefault="00E8565D" w:rsidP="00E8565D">
                        <w:r>
                          <w:rPr>
                            <w:rFonts w:ascii="Times New Roman" w:eastAsia="Times New Roman" w:hAnsi="Times New Roman" w:cs="Times New Roman"/>
                            <w:color w:val="A9A9A9"/>
                            <w:w w:val="104"/>
                            <w:sz w:val="20"/>
                          </w:rPr>
                          <w:t>Voorspeld</w:t>
                        </w:r>
                      </w:p>
                    </w:txbxContent>
                  </v:textbox>
                </v:rect>
                <v:shape id="Shape 1106" o:spid="_x0000_s1419" style="position:absolute;left:5273;top:2270;width:4770;height:0;visibility:visible;mso-wrap-style:square;v-text-anchor:top" coordsize="47701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h6FSwgAAAN0AAAAPAAAAZHJzL2Rvd25yZXYueG1sRE9Li8Iw&#10;EL4L/ocwgpdlTfVQtBpFZFe9+mJ3b0Mz9mEzKU3U+u+NsOBtPr7nzBatqcSNGldYVjAcRCCIU6sL&#10;zhQcD9+fYxDOI2usLJOCBzlYzLudGSba3nlHt73PRAhhl6CC3Ps6kdKlORl0A1sTB+5sG4M+wCaT&#10;usF7CDeVHEVRLA0WHBpyrGmVU3rZX42C3cfkEpd/a3OyX3I9KuWm/G1/lOr32uUUhKfWv8X/7q0O&#10;84dRDK9vwgly/gQAAP//AwBQSwECLQAUAAYACAAAACEA2+H2y+4AAACFAQAAEwAAAAAAAAAAAAAA&#10;AAAAAAAAW0NvbnRlbnRfVHlwZXNdLnhtbFBLAQItABQABgAIAAAAIQBa9CxbvwAAABUBAAALAAAA&#10;AAAAAAAAAAAAAB8BAABfcmVscy8ucmVsc1BLAQItABQABgAIAAAAIQDCh6FSwgAAAN0AAAAPAAAA&#10;AAAAAAAAAAAAAAcCAABkcnMvZG93bnJldi54bWxQSwUGAAAAAAMAAwC3AAAA9gIAAAAA&#10;" path="m,l477012,e" filled="f" strokecolor="green" strokeweight=".24pt">
                  <v:stroke miterlimit="83231f" joinstyle="miter"/>
                  <v:path arrowok="t" textboxrect="0,0,477012,0"/>
                </v:shape>
                <v:rect id="Rectangle 1107" o:spid="_x0000_s1420" style="position:absolute;left:10271;top:1730;width:11606;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oz1gwwAAAN0AAAAPAAAAZHJzL2Rvd25yZXYueG1sRE9Li8Iw&#10;EL4L/ocwgjdN9eCjaxTxgR5dFdy9Dc1sW2wmpYm2+uvNguBtPr7nzBaNKcSdKpdbVjDoRyCIE6tz&#10;ThWcT9veBITzyBoLy6TgQQ4W83ZrhrG2NX/T/ehTEULYxagg876MpXRJRgZd35bEgfuzlUEfYJVK&#10;XWEdwk0hh1E0kgZzDg0ZlrTKKLkeb0bBblIuf/b2WafF5nd3OVym69PUK9XtNMsvEJ4a/xG/3Xsd&#10;5g+iMfx/E06Q8xcAAAD//wMAUEsBAi0AFAAGAAgAAAAhANvh9svuAAAAhQEAABMAAAAAAAAAAAAA&#10;AAAAAAAAAFtDb250ZW50X1R5cGVzXS54bWxQSwECLQAUAAYACAAAACEAWvQsW78AAAAVAQAACwAA&#10;AAAAAAAAAAAAAAAfAQAAX3JlbHMvLnJlbHNQSwECLQAUAAYACAAAACEAUKM9YMMAAADdAAAADwAA&#10;AAAAAAAAAAAAAAAHAgAAZHJzL2Rvd25yZXYueG1sUEsFBgAAAAADAAMAtwAAAPcCAAAAAA==&#10;" filled="f" stroked="f">
                  <v:textbox inset="0,0,0,0">
                    <w:txbxContent>
                      <w:p w14:paraId="48A30E59" w14:textId="77777777" w:rsidR="00E8565D" w:rsidRDefault="00E8565D" w:rsidP="00E8565D">
                        <w:r>
                          <w:rPr>
                            <w:rFonts w:ascii="Times New Roman" w:eastAsia="Times New Roman" w:hAnsi="Times New Roman" w:cs="Times New Roman"/>
                            <w:color w:val="008000"/>
                            <w:w w:val="107"/>
                            <w:sz w:val="20"/>
                          </w:rPr>
                          <w:t>Uitgangsmeting</w:t>
                        </w:r>
                      </w:p>
                    </w:txbxContent>
                  </v:textbox>
                </v:rect>
                <v:shape id="Shape 1108" o:spid="_x0000_s1421" style="position:absolute;left:5273;top:3581;width:4770;height:0;visibility:visible;mso-wrap-style:square;v-text-anchor:top" coordsize="47701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NWWuxgAAAN0AAAAPAAAAZHJzL2Rvd25yZXYueG1sRI/RasJA&#10;EEXfC/7DMkLf6saCItFVqlUqlAbUfsCQnSah2dl0d6vRr+88FHyb4d6598xi1btWnSnExrOB8SgD&#10;RVx623Bl4PO0e5qBignZYuuZDFwpwmo5eFhgbv2FD3Q+pkpJCMccDdQpdbnWsazJYRz5jli0Lx8c&#10;JllDpW3Ai4S7Vj9n2VQ7bFgaauxoU1P5ffx1BrbhZ+IOt+0a35FeCzcrPrq3wpjHYf8yB5WoT3fz&#10;//XeCv44E1z5RkbQyz8AAAD//wMAUEsBAi0AFAAGAAgAAAAhANvh9svuAAAAhQEAABMAAAAAAAAA&#10;AAAAAAAAAAAAAFtDb250ZW50X1R5cGVzXS54bWxQSwECLQAUAAYACAAAACEAWvQsW78AAAAVAQAA&#10;CwAAAAAAAAAAAAAAAAAfAQAAX3JlbHMvLnJlbHNQSwECLQAUAAYACAAAACEAwDVlrsYAAADdAAAA&#10;DwAAAAAAAAAAAAAAAAAHAgAAZHJzL2Rvd25yZXYueG1sUEsFBgAAAAADAAMAtwAAAPoCAAAAAA==&#10;" path="m,l477012,e" filled="f" strokecolor="red" strokeweight=".24pt">
                  <v:stroke miterlimit="83231f" joinstyle="miter"/>
                  <v:path arrowok="t" textboxrect="0,0,477012,0"/>
                </v:shape>
                <v:rect id="Rectangle 1109" o:spid="_x0000_s1422" style="position:absolute;left:10271;top:3010;width:4082;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cAyJwwAAAN0AAAAPAAAAZHJzL2Rvd25yZXYueG1sRE9Li8Iw&#10;EL4L/ocwgjdN9bDYrlFkVfS4PqDrbWjGtmwzKU3W1v31RhC8zcf3nPmyM5W4UeNKywom4wgEcWZ1&#10;ybmC82k7moFwHlljZZkU3MnBctHvzTHRtuUD3Y4+FyGEXYIKCu/rREqXFWTQjW1NHLirbQz6AJtc&#10;6gbbEG4qOY2iD2mw5NBQYE1fBWW/xz+jYDerVz97+9/m1eayS7/TeH2KvVLDQbf6BOGp82/xy73X&#10;Yf4kiuH5TThBLh4AAAD//wMAUEsBAi0AFAAGAAgAAAAhANvh9svuAAAAhQEAABMAAAAAAAAAAAAA&#10;AAAAAAAAAFtDb250ZW50X1R5cGVzXS54bWxQSwECLQAUAAYACAAAACEAWvQsW78AAAAVAQAACwAA&#10;AAAAAAAAAAAAAAAfAQAAX3JlbHMvLnJlbHNQSwECLQAUAAYACAAAACEATnAMicMAAADdAAAADwAA&#10;AAAAAAAAAAAAAAAHAgAAZHJzL2Rvd25yZXYueG1sUEsFBgAAAAADAAMAtwAAAPcCAAAAAA==&#10;" filled="f" stroked="f">
                  <v:textbox inset="0,0,0,0">
                    <w:txbxContent>
                      <w:p w14:paraId="317D5E62" w14:textId="77777777" w:rsidR="00E8565D" w:rsidRDefault="00E8565D" w:rsidP="00E8565D">
                        <w:r>
                          <w:rPr>
                            <w:rFonts w:ascii="Times New Roman" w:eastAsia="Times New Roman" w:hAnsi="Times New Roman" w:cs="Times New Roman"/>
                            <w:color w:val="FF0000"/>
                            <w:w w:val="108"/>
                            <w:sz w:val="20"/>
                          </w:rPr>
                          <w:t>Post1</w:t>
                        </w:r>
                      </w:p>
                    </w:txbxContent>
                  </v:textbox>
                </v:rect>
                <v:shape id="Shape 1111" o:spid="_x0000_s1423" style="position:absolute;left:28346;width:33315;height:26151;visibility:visible;mso-wrap-style:square;v-text-anchor:top" coordsize="3331464,26151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drFYwwAAAN0AAAAPAAAAZHJzL2Rvd25yZXYueG1sRE/RagIx&#10;EHwv9B/CFnyrOQVLOY1yHFSEguVUSh+Xy5o7vGyuSarn3xtB6DztMjszO4vVYDtxJh9axwom4wwE&#10;ce10y0bBYf/x+g4iRGSNnWNScKUAq+Xz0wJz7S5c0XkXjUgmHHJU0MTY51KGuiGLYex64sQdnbcY&#10;0+qN1B4vydx2cpplb9JiyymhwZ7KhurT7s8q2GNVef65fv1+luvvaeHNbEtGqdHLUMxBRBri//FD&#10;vdHp/QS4t0kjyOUNAAD//wMAUEsBAi0AFAAGAAgAAAAhANvh9svuAAAAhQEAABMAAAAAAAAAAAAA&#10;AAAAAAAAAFtDb250ZW50X1R5cGVzXS54bWxQSwECLQAUAAYACAAAACEAWvQsW78AAAAVAQAACwAA&#10;AAAAAAAAAAAAAAAfAQAAX3JlbHMvLnJlbHNQSwECLQAUAAYACAAAACEA5HaxWMMAAADdAAAADwAA&#10;AAAAAAAAAAAAAAAHAgAAZHJzL2Rvd25yZXYueG1sUEsFBgAAAAADAAMAtwAAAPcCAAAAAA==&#10;" path="m,l3331464,r,2615184l,2615184,,xe" filled="f" strokeweight=".72pt">
                  <v:stroke miterlimit="83231f" joinstyle="miter"/>
                  <v:path arrowok="t" textboxrect="0,0,3331464,2615184"/>
                </v:shape>
                <v:shape id="Shape 10303" o:spid="_x0000_s1424" style="position:absolute;left:31348;top:2103;width:27326;height:21960;visibility:visible;mso-wrap-style:square;v-text-anchor:top" coordsize="2732532,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L99qxQAAAN4AAAAPAAAAZHJzL2Rvd25yZXYueG1sRE9LawIx&#10;EL4L/ocwQi9SEysUWY0igrDQQ+3ag71Nk9kHbibLJur23zdCobf5+J6z3g6uFTfqQ+NZw3ymQBAb&#10;bxuuNHyeDs9LECEiW2w9k4YfCrDdjEdrzKy/8wfdiliJFMIhQw11jF0mZTA1OQwz3xEnrvS9w5hg&#10;X0nb4z2Fu1a+KPUqHTacGmrsaF+TuRRXp6GV57w85OH9sjxP96Yw38fy603rp8mwW4GINMR/8Z87&#10;t2m+WqgFPN5JN8jNLwAAAP//AwBQSwECLQAUAAYACAAAACEA2+H2y+4AAACFAQAAEwAAAAAAAAAA&#10;AAAAAAAAAAAAW0NvbnRlbnRfVHlwZXNdLnhtbFBLAQItABQABgAIAAAAIQBa9CxbvwAAABUBAAAL&#10;AAAAAAAAAAAAAAAAAB8BAABfcmVscy8ucmVsc1BLAQItABQABgAIAAAAIQDUL99qxQAAAN4AAAAP&#10;AAAAAAAAAAAAAAAAAAcCAABkcnMvZG93bnJldi54bWxQSwUGAAAAAAMAAwC3AAAA+QIAAAAA&#10;" path="m,l2732532,r,2196084l,2196084,,e" fillcolor="#f0f8ff" stroked="f" strokeweight="0">
                  <v:stroke miterlimit="83231f" joinstyle="miter"/>
                  <v:path arrowok="t" textboxrect="0,0,2732532,2196084"/>
                </v:shape>
                <v:shape id="Shape 1113" o:spid="_x0000_s1425" style="position:absolute;left:32644;top:7955;width:26030;height:5120;visibility:visible;mso-wrap-style:square;v-text-anchor:top" coordsize="2602992,51206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QikpwwAAAN0AAAAPAAAAZHJzL2Rvd25yZXYueG1sRE/basJA&#10;EH0v+A/LCH2rm7RQQnQNQRGKpaVePmDITi6YnY27q6b9+m6h4NscznUWxWh6cSXnO8sK0lkCgriy&#10;uuNGwfGwecpA+ICssbdMCr7JQ7GcPCww1/bGO7ruQyNiCPscFbQhDLmUvmrJoJ/ZgThytXUGQ4Su&#10;kdrhLYabXj4nyas02HFsaHGgVUvVaX8xCnjT1NXaOJN9bGu/fv8pP8/Zl1KP07Gcgwg0hrv43/2m&#10;4/w0fYG/b+IJcvkLAAD//wMAUEsBAi0AFAAGAAgAAAAhANvh9svuAAAAhQEAABMAAAAAAAAAAAAA&#10;AAAAAAAAAFtDb250ZW50X1R5cGVzXS54bWxQSwECLQAUAAYACAAAACEAWvQsW78AAAAVAQAACwAA&#10;AAAAAAAAAAAAAAAfAQAAX3JlbHMvLnJlbHNQSwECLQAUAAYACAAAACEA3kIpKcMAAADdAAAADwAA&#10;AAAAAAAAAAAAAAAHAgAAZHJzL2Rvd25yZXYueG1sUEsFBgAAAAADAAMAtwAAAPcCAAAAAA==&#10;" path="m845820,l2602992,r,220980l2212848,220980r-65532,1524l1367028,222504r-65532,1524l1171956,224028r-65532,1524l1040892,225552r-64008,1524l911352,228600r-65532,3048l780288,234696r-64008,3048l650748,243840r-64008,6096l521208,257556r-65532,10668l390144,281940r-64008,18288l260604,324612r-65532,30480l131064,394716,65532,446532,,512064,65532,292608,131064,166116,195072,94488,260604,53340,326136,30480,390144,18288r65532,-7620l521208,6096,586740,3048r64008,l716280,1524r64008,l845820,xe" fillcolor="#a9a9a9" stroked="f" strokeweight="0">
                  <v:stroke miterlimit="83231f" joinstyle="miter"/>
                  <v:path arrowok="t" textboxrect="0,0,2602992,512064"/>
                </v:shape>
                <v:shape id="Shape 1114" o:spid="_x0000_s1426" style="position:absolute;left:35250;top:2103;width:0;height:21960;visibility:visible;mso-wrap-style:square;v-text-anchor:top" coordsize="0,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evltwgAAAN0AAAAPAAAAZHJzL2Rvd25yZXYueG1sRE/JasMw&#10;EL0X+g9iCr01stvQBCdKKF2gEHrI8gGDNbGceEZGUmP376tAobd5vHWW65E7daEQWy8GykkBiqT2&#10;tpXGwGH/8TAHFROKxc4LGfihCOvV7c0SK+sH2dJllxqVQyRWaMCl1Fdax9oRY5z4niRzRx8YU4ah&#10;0TbgkMO5049F8awZW8kNDnt6dVSfd99swL8/HdvEG89v7utEQ5g1rDfG3N+NLwtQicb0L/5zf9o8&#10;vyyncP0mn6BXvwAAAP//AwBQSwECLQAUAAYACAAAACEA2+H2y+4AAACFAQAAEwAAAAAAAAAAAAAA&#10;AAAAAAAAW0NvbnRlbnRfVHlwZXNdLnhtbFBLAQItABQABgAIAAAAIQBa9CxbvwAAABUBAAALAAAA&#10;AAAAAAAAAAAAAB8BAABfcmVscy8ucmVsc1BLAQItABQABgAIAAAAIQAmevltwgAAAN0AAAAPAAAA&#10;AAAAAAAAAAAAAAcCAABkcnMvZG93bnJldi54bWxQSwUGAAAAAAMAAwC3AAAA9gIAAAAA&#10;" path="m,l,2196084e" filled="f" strokecolor="#d3d3d3" strokeweight=".6pt">
                  <v:stroke miterlimit="83231f" joinstyle="miter"/>
                  <v:path arrowok="t" textboxrect="0,0,0,2196084"/>
                </v:shape>
                <v:shape id="Shape 1115" o:spid="_x0000_s1427" style="position:absolute;left:37856;top:2103;width:0;height:21960;visibility:visible;mso-wrap-style:square;v-text-anchor:top" coordsize="0,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Nlz2wgAAAN0AAAAPAAAAZHJzL2Rvd25yZXYueG1sRE/JasMw&#10;EL0X+g9iCr01slvSBCdKKF2gEHrI8gGDNbGceEZGUmP376tAobd5vHWW65E7daEQWy8GykkBiqT2&#10;tpXGwGH/8TAHFROKxc4LGfihCOvV7c0SK+sH2dJllxqVQyRWaMCl1Fdax9oRY5z4niRzRx8YU4ah&#10;0TbgkMO5049F8awZW8kNDnt6dVSfd99swL8/HdvEG89v7utEQ5g1rDfG3N+NLwtQicb0L/5zf9o8&#10;vyyncP0mn6BXvwAAAP//AwBQSwECLQAUAAYACAAAACEA2+H2y+4AAACFAQAAEwAAAAAAAAAAAAAA&#10;AAAAAAAAW0NvbnRlbnRfVHlwZXNdLnhtbFBLAQItABQABgAIAAAAIQBa9CxbvwAAABUBAAALAAAA&#10;AAAAAAAAAAAAAB8BAABfcmVscy8ucmVsc1BLAQItABQABgAIAAAAIQBJNlz2wgAAAN0AAAAPAAAA&#10;AAAAAAAAAAAAAAcCAABkcnMvZG93bnJldi54bWxQSwUGAAAAAAMAAwC3AAAA9gIAAAAA&#10;" path="m,l,2196084e" filled="f" strokecolor="#d3d3d3" strokeweight=".6pt">
                  <v:stroke miterlimit="83231f" joinstyle="miter"/>
                  <v:path arrowok="t" textboxrect="0,0,0,2196084"/>
                </v:shape>
                <v:shape id="Shape 1116" o:spid="_x0000_s1428" style="position:absolute;left:40446;top:2103;width:0;height:21960;visibility:visible;mso-wrap-style:square;v-text-anchor:top" coordsize="0,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5MKBwgAAAN0AAAAPAAAAZHJzL2Rvd25yZXYueG1sRE/NagIx&#10;EL4X+g5hCt5qdluwZWuU0loQxENtH2DYjJvVncmSRHd9e1MoeJuP73fmy5E7daYQWy8GymkBiqT2&#10;tpXGwO/P1+MrqJhQLHZeyMCFIiwX93dzrKwf5JvOu9SoHCKxQgMupb7SOtaOGOPU9ySZ2/vAmDIM&#10;jbYBhxzOnX4qiplmbCU3OOzpw1F93J3YgF8979vEG8+fbnugIbw0rDfGTB7G9zdQicZ0E/+71zbP&#10;L8sZ/H2TT9CLKwAAAP//AwBQSwECLQAUAAYACAAAACEA2+H2y+4AAACFAQAAEwAAAAAAAAAAAAAA&#10;AAAAAAAAW0NvbnRlbnRfVHlwZXNdLnhtbFBLAQItABQABgAIAAAAIQBa9CxbvwAAABUBAAALAAAA&#10;AAAAAAAAAAAAAB8BAABfcmVscy8ucmVsc1BLAQItABQABgAIAAAAIQC55MKBwgAAAN0AAAAPAAAA&#10;AAAAAAAAAAAAAAcCAABkcnMvZG93bnJldi54bWxQSwUGAAAAAAMAAwC3AAAA9gIAAAAA&#10;" path="m,l,2196084e" filled="f" strokecolor="#d3d3d3" strokeweight=".6pt">
                  <v:stroke miterlimit="83231f" joinstyle="miter"/>
                  <v:path arrowok="t" textboxrect="0,0,0,2196084"/>
                </v:shape>
                <v:shape id="Shape 1117" o:spid="_x0000_s1429" style="position:absolute;left:43053;top:2103;width:0;height:21960;visibility:visible;mso-wrap-style:square;v-text-anchor:top" coordsize="0,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qGcawgAAAN0AAAAPAAAAZHJzL2Rvd25yZXYueG1sRE/NagIx&#10;EL4X+g5hCt5qdluoZWuU0loQxENtH2DYjJvVncmSRHd9e1MQepuP73fmy5E7daYQWy8GymkBiqT2&#10;tpXGwO/P1+MrqJhQLHZeyMCFIiwX93dzrKwf5JvOu9SoHCKxQgMupb7SOtaOGOPU9ySZ2/vAmDIM&#10;jbYBhxzOnX4qihfN2EpucNjTh6P6uDuxAb963reJN54/3fZAQ5g1rDfGTB7G9zdQicb0L7651zbP&#10;L8sZ/H2TT9CLKwAAAP//AwBQSwECLQAUAAYACAAAACEA2+H2y+4AAACFAQAAEwAAAAAAAAAAAAAA&#10;AAAAAAAAW0NvbnRlbnRfVHlwZXNdLnhtbFBLAQItABQABgAIAAAAIQBa9CxbvwAAABUBAAALAAAA&#10;AAAAAAAAAAAAAB8BAABfcmVscy8ucmVsc1BLAQItABQABgAIAAAAIQDWqGcawgAAAN0AAAAPAAAA&#10;AAAAAAAAAAAAAAcCAABkcnMvZG93bnJldi54bWxQSwUGAAAAAAMAAwC3AAAA9gIAAAAA&#10;" path="m,l,2196084e" filled="f" strokecolor="#d3d3d3" strokeweight=".6pt">
                  <v:stroke miterlimit="83231f" joinstyle="miter"/>
                  <v:path arrowok="t" textboxrect="0,0,0,2196084"/>
                </v:shape>
                <v:shape id="Shape 1118" o:spid="_x0000_s1430" style="position:absolute;left:45659;top:2103;width:0;height:21960;visibility:visible;mso-wrap-style:square;v-text-anchor:top" coordsize="0,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N/NoxAAAAN0AAAAPAAAAZHJzL2Rvd25yZXYueG1sRI9BSwNB&#10;DIXvQv/DkII3O7sKKmunpVQFoXiw+gPCTrqzusksM2N3/ffmIHhLeC/vfVlvZx7MmVLuozioVxUY&#10;kjb6XjoHH+/PV/dgckHxOEQhBz+UYbtZXKyx8XGSNzofS2c0RHKDDkIpY2NtbgMx5lUcSVQ7xcRY&#10;dE2d9QknDefBXlfVrWXsRRsCjrQP1H4dv9lBfLo59YUPkR/D6ydN6a5je3DucjnvHsAUmsu/+e/6&#10;xSt+XSuufqMj2M0vAAAA//8DAFBLAQItABQABgAIAAAAIQDb4fbL7gAAAIUBAAATAAAAAAAAAAAA&#10;AAAAAAAAAABbQ29udGVudF9UeXBlc10ueG1sUEsBAi0AFAAGAAgAAAAhAFr0LFu/AAAAFQEAAAsA&#10;AAAAAAAAAAAAAAAAHwEAAF9yZWxzLy5yZWxzUEsBAi0AFAAGAAgAAAAhAKc382jEAAAA3QAAAA8A&#10;AAAAAAAAAAAAAAAABwIAAGRycy9kb3ducmV2LnhtbFBLBQYAAAAAAwADALcAAAD4AgAAAAA=&#10;" path="m,l,2196084e" filled="f" strokecolor="#d3d3d3" strokeweight=".6pt">
                  <v:stroke miterlimit="83231f" joinstyle="miter"/>
                  <v:path arrowok="t" textboxrect="0,0,0,2196084"/>
                </v:shape>
                <v:shape id="Shape 1119" o:spid="_x0000_s1431" style="position:absolute;left:48265;top:2103;width:0;height:21960;visibility:visible;mso-wrap-style:square;v-text-anchor:top" coordsize="0,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e1bzwgAAAN0AAAAPAAAAZHJzL2Rvd25yZXYueG1sRE/JasMw&#10;EL0X+g9iCr01sltIEydKKF2gEHrI8gGDNbGceEZGUmP376tAobd5vHWW65E7daEQWy8GykkBiqT2&#10;tpXGwGH/8TADFROKxc4LGfihCOvV7c0SK+sH2dJllxqVQyRWaMCl1Fdax9oRY5z4niRzRx8YU4ah&#10;0TbgkMO5049FMdWMreQGhz29OqrPu2824N+fjm3ijec393WiITw3rDfG3N+NLwtQicb0L/5zf9o8&#10;vyzncP0mn6BXvwAAAP//AwBQSwECLQAUAAYACAAAACEA2+H2y+4AAACFAQAAEwAAAAAAAAAAAAAA&#10;AAAAAAAAW0NvbnRlbnRfVHlwZXNdLnhtbFBLAQItABQABgAIAAAAIQBa9CxbvwAAABUBAAALAAAA&#10;AAAAAAAAAAAAAB8BAABfcmVscy8ucmVsc1BLAQItABQABgAIAAAAIQDIe1bzwgAAAN0AAAAPAAAA&#10;AAAAAAAAAAAAAAcCAABkcnMvZG93bnJldi54bWxQSwUGAAAAAAMAAwC3AAAA9gIAAAAA&#10;" path="m,l,2196084e" filled="f" strokecolor="#d3d3d3" strokeweight=".6pt">
                  <v:stroke miterlimit="83231f" joinstyle="miter"/>
                  <v:path arrowok="t" textboxrect="0,0,0,2196084"/>
                </v:shape>
                <v:shape id="Shape 1120" o:spid="_x0000_s1432" style="position:absolute;left:50855;top:2103;width:0;height:21960;visibility:visible;mso-wrap-style:square;v-text-anchor:top" coordsize="0,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LTXTxAAAAN0AAAAPAAAAZHJzL2Rvd25yZXYueG1sRI9BSwNB&#10;DIXvQv/DkII3O9sKKmunRVoFoXiw9QeEnXRndZNZZsbu+u/NQfCW8F7e+7LeTtybC6XcRXGwXFRg&#10;SJroO2kdfJxebh7A5ILisY9CDn4ow3Yzu1pj7eMo73Q5ltZoiOQaHYRShtra3ARizIs4kKh2jomx&#10;6Jpa6xOOGs69XVXVnWXsRBsCDrQL1Hwdv9lBfL49d4UPkffh7ZPGdN+yPTh3PZ+eHsEUmsq/+e/6&#10;1Sv+cqX8+o2OYDe/AAAA//8DAFBLAQItABQABgAIAAAAIQDb4fbL7gAAAIUBAAATAAAAAAAAAAAA&#10;AAAAAAAAAABbQ29udGVudF9UeXBlc10ueG1sUEsBAi0AFAAGAAgAAAAhAFr0LFu/AAAAFQEAAAsA&#10;AAAAAAAAAAAAAAAAHwEAAF9yZWxzLy5yZWxzUEsBAi0AFAAGAAgAAAAhAJctNdPEAAAA3QAAAA8A&#10;AAAAAAAAAAAAAAAABwIAAGRycy9kb3ducmV2LnhtbFBLBQYAAAAAAwADALcAAAD4AgAAAAA=&#10;" path="m,l,2196084e" filled="f" strokecolor="#d3d3d3" strokeweight=".6pt">
                  <v:stroke miterlimit="83231f" joinstyle="miter"/>
                  <v:path arrowok="t" textboxrect="0,0,0,2196084"/>
                </v:shape>
                <v:shape id="Shape 1121" o:spid="_x0000_s1433" style="position:absolute;left:53461;top:2103;width:0;height:21960;visibility:visible;mso-wrap-style:square;v-text-anchor:top" coordsize="0,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YZBIwQAAAN0AAAAPAAAAZHJzL2Rvd25yZXYueG1sRE/bagIx&#10;EH0v9B/CFHyr2VWwZWuU0gsUxIfafsCwGTerO5MlSd3t3xtB8G0O5zrL9cidOlGIrRcD5bQARVJ7&#10;20pj4Pfn8/EZVEwoFjsvZOCfIqxX93dLrKwf5JtOu9SoHCKxQgMupb7SOtaOGOPU9ySZ2/vAmDIM&#10;jbYBhxzOnZ4VxUIztpIbHPb05qg+7v7YgP+Y79vEG8/vbnugITw1rDfGTB7G1xdQicZ0E1/dXzbP&#10;L2clXL7JJ+jVGQAA//8DAFBLAQItABQABgAIAAAAIQDb4fbL7gAAAIUBAAATAAAAAAAAAAAAAAAA&#10;AAAAAABbQ29udGVudF9UeXBlc10ueG1sUEsBAi0AFAAGAAgAAAAhAFr0LFu/AAAAFQEAAAsAAAAA&#10;AAAAAAAAAAAAHwEAAF9yZWxzLy5yZWxzUEsBAi0AFAAGAAgAAAAhAPhhkEjBAAAA3QAAAA8AAAAA&#10;AAAAAAAAAAAABwIAAGRycy9kb3ducmV2LnhtbFBLBQYAAAAAAwADALcAAAD1AgAAAAA=&#10;" path="m,l,2196084e" filled="f" strokecolor="#d3d3d3" strokeweight=".6pt">
                  <v:stroke miterlimit="83231f" joinstyle="miter"/>
                  <v:path arrowok="t" textboxrect="0,0,0,2196084"/>
                </v:shape>
                <v:shape id="Shape 1122" o:spid="_x0000_s1434" style="position:absolute;left:56067;top:2103;width:0;height:21960;visibility:visible;mso-wrap-style:square;v-text-anchor:top" coordsize="0,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sw4/wQAAAN0AAAAPAAAAZHJzL2Rvd25yZXYueG1sRE/bagIx&#10;EH0v9B/CFPpWs27BytYopRcoiA/VfsCwGTerO5MlSd3t3xtB8G0O5zqL1cidOlGIrRcD00kBiqT2&#10;tpXGwO/u62kOKiYUi50XMvBPEVbL+7sFVtYP8kOnbWpUDpFYoQGXUl9pHWtHjHHie5LM7X1gTBmG&#10;RtuAQw7nTpdFMdOMreQGhz29O6qP2z824D+f923itecPtznQEF4a1mtjHh/Gt1dQicZ0E1/d3zbP&#10;n5YlXL7JJ+jlGQAA//8DAFBLAQItABQABgAIAAAAIQDb4fbL7gAAAIUBAAATAAAAAAAAAAAAAAAA&#10;AAAAAABbQ29udGVudF9UeXBlc10ueG1sUEsBAi0AFAAGAAgAAAAhAFr0LFu/AAAAFQEAAAsAAAAA&#10;AAAAAAAAAAAAHwEAAF9yZWxzLy5yZWxzUEsBAi0AFAAGAAgAAAAhAAizDj/BAAAA3QAAAA8AAAAA&#10;AAAAAAAAAAAABwIAAGRycy9kb3ducmV2LnhtbFBLBQYAAAAAAwADALcAAAD1AgAAAAA=&#10;" path="m,l,2196084e" filled="f" strokecolor="#d3d3d3" strokeweight=".6pt">
                  <v:stroke miterlimit="83231f" joinstyle="miter"/>
                  <v:path arrowok="t" textboxrect="0,0,0,2196084"/>
                </v:shape>
                <v:shape id="Shape 1123" o:spid="_x0000_s1435" style="position:absolute;left:58674;top:2103;width:0;height:21960;visibility:visible;mso-wrap-style:square;v-text-anchor:top" coordsize="0,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6ukwQAAAN0AAAAPAAAAZHJzL2Rvd25yZXYueG1sRE/NagIx&#10;EL4X+g5hCt5qVgVbtkaRtoIgHqp9gGEzbrbuTJYkdde3N4WCt/n4fmexGrhVFwqx8WJgMi5AkVTe&#10;NlIb+D5unl9BxYRisfVCBq4UYbV8fFhgaX0vX3Q5pFrlEIklGnApdaXWsXLEGMe+I8ncyQfGlGGo&#10;tQ3Y53Bu9bQo5pqxkdzgsKN3R9X58MsG/Ofs1CTeef5w+x/qw0vNemfM6GlYv4FKNKS7+N+9tXn+&#10;ZDqDv2/yCXp5AwAA//8DAFBLAQItABQABgAIAAAAIQDb4fbL7gAAAIUBAAATAAAAAAAAAAAAAAAA&#10;AAAAAABbQ29udGVudF9UeXBlc10ueG1sUEsBAi0AFAAGAAgAAAAhAFr0LFu/AAAAFQEAAAsAAAAA&#10;AAAAAAAAAAAAHwEAAF9yZWxzLy5yZWxzUEsBAi0AFAAGAAgAAAAhAGf/q6TBAAAA3QAAAA8AAAAA&#10;AAAAAAAAAAAABwIAAGRycy9kb3ducmV2LnhtbFBLBQYAAAAAAwADALcAAAD1AgAAAAA=&#10;" path="m,l,2196084e" filled="f" strokecolor="#d3d3d3" strokeweight=".6pt">
                  <v:stroke miterlimit="83231f" joinstyle="miter"/>
                  <v:path arrowok="t" textboxrect="0,0,0,2196084"/>
                </v:shape>
                <v:shape id="Shape 1124" o:spid="_x0000_s1436" style="position:absolute;left:31348;top:2103;width:0;height:21960;visibility:visible;mso-wrap-style:square;v-text-anchor:top" coordsize="0,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FjPQwgAAAN0AAAAPAAAAZHJzL2Rvd25yZXYueG1sRE/NagIx&#10;EL4X+g5hCt5qVi22rEYprYWCeND2AYbNuFm7M1mS6G7fvikI3ubj+53leuBWXSjExouBybgARVJ5&#10;20ht4Pvr4/EFVEwoFlsvZOCXIqxX93dLLK3vZU+XQ6pVDpFYogGXUldqHStHjHHsO5LMHX1gTBmG&#10;WtuAfQ7nVk+LYq4ZG8kNDjt6c1T9HM5swG9mxybx1vO7252oD881660xo4fhdQEq0ZBu4qv70+b5&#10;k+kT/H+TT9CrPwAAAP//AwBQSwECLQAUAAYACAAAACEA2+H2y+4AAACFAQAAEwAAAAAAAAAAAAAA&#10;AAAAAAAAW0NvbnRlbnRfVHlwZXNdLnhtbFBLAQItABQABgAIAAAAIQBa9CxbvwAAABUBAAALAAAA&#10;AAAAAAAAAAAAAB8BAABfcmVscy8ucmVsc1BLAQItABQABgAIAAAAIQDoFjPQwgAAAN0AAAAPAAAA&#10;AAAAAAAAAAAAAAcCAABkcnMvZG93bnJldi54bWxQSwUGAAAAAAMAAwC3AAAA9gIAAAAA&#10;" path="m,l,2196084e" filled="f" strokecolor="#d3d3d3" strokeweight=".6pt">
                  <v:stroke miterlimit="83231f" joinstyle="miter"/>
                  <v:path arrowok="t" textboxrect="0,0,0,2196084"/>
                </v:shape>
                <v:shape id="Shape 1125" o:spid="_x0000_s1437" style="position:absolute;left:32644;top:2103;width:0;height:21960;visibility:visible;mso-wrap-style:square;v-text-anchor:top" coordsize="0,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WpZLwgAAAN0AAAAPAAAAZHJzL2Rvd25yZXYueG1sRE/NagIx&#10;EL4X+g5hCt5qVqW2rEYprYWCeND2AYbNuFm7M1mS6G7fvikI3ubj+53leuBWXSjExouBybgARVJ5&#10;20ht4Pvr4/EFVEwoFlsvZOCXIqxX93dLLK3vZU+XQ6pVDpFYogGXUldqHStHjHHsO5LMHX1gTBmG&#10;WtuAfQ7nVk+LYq4ZG8kNDjt6c1T9HM5swG9mxybx1vO7252oD881660xo4fhdQEq0ZBu4qv70+b5&#10;k+kT/H+TT9CrPwAAAP//AwBQSwECLQAUAAYACAAAACEA2+H2y+4AAACFAQAAEwAAAAAAAAAAAAAA&#10;AAAAAAAAW0NvbnRlbnRfVHlwZXNdLnhtbFBLAQItABQABgAIAAAAIQBa9CxbvwAAABUBAAALAAAA&#10;AAAAAAAAAAAAAB8BAABfcmVscy8ucmVsc1BLAQItABQABgAIAAAAIQCHWpZLwgAAAN0AAAAPAAAA&#10;AAAAAAAAAAAAAAcCAABkcnMvZG93bnJldi54bWxQSwUGAAAAAAMAAwC3AAAA9gIAAAAA&#10;" path="m,l,2196084e" filled="f" strokecolor="#d3d3d3" strokeweight=".6pt">
                  <v:stroke miterlimit="83231f" joinstyle="miter"/>
                  <v:path arrowok="t" textboxrect="0,0,0,2196084"/>
                </v:shape>
                <v:shape id="Shape 1126" o:spid="_x0000_s1438" style="position:absolute;left:31348;top:13075;width:27326;height:0;visibility:visible;mso-wrap-style:square;v-text-anchor:top" coordsize="27325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412RxAAAAN0AAAAPAAAAZHJzL2Rvd25yZXYueG1sRE/basJA&#10;EH0X+g/LFHyRujGUtE2zkbZYFIRC1A8YstMkNDubZlcT/94VBN/mcK6TLUfTihP1rrGsYDGPQBCX&#10;VjdcKTjsv59eQTiPrLG1TArO5GCZP0wyTLUduKDTzlcihLBLUUHtfZdK6cqaDLq57YgD92t7gz7A&#10;vpK6xyGEm1bGUZRIgw2Hhho7+qqp/NsdjQLaPq/il2gTz9am+Bz/h5/kzR6Vmj6OH+8gPI3+Lr65&#10;NzrMX8QJXL8JJ8j8AgAA//8DAFBLAQItABQABgAIAAAAIQDb4fbL7gAAAIUBAAATAAAAAAAAAAAA&#10;AAAAAAAAAABbQ29udGVudF9UeXBlc10ueG1sUEsBAi0AFAAGAAgAAAAhAFr0LFu/AAAAFQEAAAsA&#10;AAAAAAAAAAAAAAAAHwEAAF9yZWxzLy5yZWxzUEsBAi0AFAAGAAgAAAAhAAfjXZHEAAAA3QAAAA8A&#10;AAAAAAAAAAAAAAAABwIAAGRycy9kb3ducmV2LnhtbFBLBQYAAAAAAwADALcAAAD4AgAAAAA=&#10;" path="m2732532,l,e" filled="f" strokecolor="#d3d3d3" strokeweight=".6pt">
                  <v:stroke miterlimit="83231f" joinstyle="miter"/>
                  <v:path arrowok="t" textboxrect="0,0,2732532,0"/>
                </v:shape>
                <v:shape id="Shape 1127" o:spid="_x0000_s1439" style="position:absolute;left:31348;top:11704;width:27326;height:0;visibility:visible;mso-wrap-style:square;v-text-anchor:top" coordsize="27325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r/gKxAAAAN0AAAAPAAAAZHJzL2Rvd25yZXYueG1sRE/basJA&#10;EH0v+A/LCH2RujFIUqOrtKVioFCI+gFDdpqEZmfT7GrSv+8KQt/mcK6z2Y2mFVfqXWNZwWIegSAu&#10;rW64UnA+7Z+eQTiPrLG1TAp+ycFuO3nYYKbtwAVdj74SIYRdhgpq77tMSlfWZNDNbUccuC/bG/QB&#10;9pXUPQ4h3LQyjqJEGmw4NNTY0VtN5ffxYhTQx/I9TqM8nh1M8Tr+DJ/Jyl6UepyOL2sQnkb/L767&#10;cx3mL+IUbt+EE+T2DwAA//8DAFBLAQItABQABgAIAAAAIQDb4fbL7gAAAIUBAAATAAAAAAAAAAAA&#10;AAAAAAAAAABbQ29udGVudF9UeXBlc10ueG1sUEsBAi0AFAAGAAgAAAAhAFr0LFu/AAAAFQEAAAsA&#10;AAAAAAAAAAAAAAAAHwEAAF9yZWxzLy5yZWxzUEsBAi0AFAAGAAgAAAAhAGiv+ArEAAAA3QAAAA8A&#10;AAAAAAAAAAAAAAAABwIAAGRycy9kb3ducmV2LnhtbFBLBQYAAAAAAwADALcAAAD4AgAAAAA=&#10;" path="m2732532,l,e" filled="f" strokecolor="#d3d3d3" strokeweight=".6pt">
                  <v:stroke miterlimit="83231f" joinstyle="miter"/>
                  <v:path arrowok="t" textboxrect="0,0,2732532,0"/>
                </v:shape>
                <v:shape id="Shape 1128" o:spid="_x0000_s1440" style="position:absolute;left:31348;top:10332;width:27326;height:0;visibility:visible;mso-wrap-style:square;v-text-anchor:top" coordsize="27325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MGx4xwAAAN0AAAAPAAAAZHJzL2Rvd25yZXYueG1sRI/dasJA&#10;EIXvhb7DMoI3RTeGYmt0lVZaFAoFfx5gyI5JMDubZleTvr1zUfBuhnPmnG+W697V6kZtqDwbmE4S&#10;UMS5txUXBk7Hr/EbqBCRLdaeycAfBVivngZLzKzveE+3QyyUhHDI0EAZY5NpHfKSHIaJb4hFO/vW&#10;YZS1LbRtsZNwV+s0SWbaYcXSUGJDm5Lyy+HqDND3y2f6muzS563bf/S/3c9s7q/GjIb9+wJUpD4+&#10;zP/XOyv401Rw5RsZQa/uAAAA//8DAFBLAQItABQABgAIAAAAIQDb4fbL7gAAAIUBAAATAAAAAAAA&#10;AAAAAAAAAAAAAABbQ29udGVudF9UeXBlc10ueG1sUEsBAi0AFAAGAAgAAAAhAFr0LFu/AAAAFQEA&#10;AAsAAAAAAAAAAAAAAAAAHwEAAF9yZWxzLy5yZWxzUEsBAi0AFAAGAAgAAAAhABkwbHjHAAAA3QAA&#10;AA8AAAAAAAAAAAAAAAAABwIAAGRycy9kb3ducmV2LnhtbFBLBQYAAAAAAwADALcAAAD7AgAAAAA=&#10;" path="m2732532,l,e" filled="f" strokecolor="#d3d3d3" strokeweight=".6pt">
                  <v:stroke miterlimit="83231f" joinstyle="miter"/>
                  <v:path arrowok="t" textboxrect="0,0,2732532,0"/>
                </v:shape>
                <v:shape id="Shape 1129" o:spid="_x0000_s1441" style="position:absolute;left:31348;top:8961;width:27326;height:0;visibility:visible;mso-wrap-style:square;v-text-anchor:top" coordsize="27325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fMnjxAAAAN0AAAAPAAAAZHJzL2Rvd25yZXYueG1sRE/basJA&#10;EH0v+A/LCH0R3RgkrdFV2lIxUCgk+gFDdpqEZmfT7GrSv+8KQt/mcK6z3Y+mFVfqXWNZwXIRgSAu&#10;rW64UnA+HebPIJxH1thaJgW/5GC/mzxsMdV24Jyuha9ECGGXooLa+y6V0pU1GXQL2xEH7sv2Bn2A&#10;fSV1j0MIN62MoyiRBhsODTV29FZT+V1cjAL6WL3HT1EWz44mfx1/hs9kbS9KPU7Hlw0IT6P/F9/d&#10;mQ7zl/Eabt+EE+TuDwAA//8DAFBLAQItABQABgAIAAAAIQDb4fbL7gAAAIUBAAATAAAAAAAAAAAA&#10;AAAAAAAAAABbQ29udGVudF9UeXBlc10ueG1sUEsBAi0AFAAGAAgAAAAhAFr0LFu/AAAAFQEAAAsA&#10;AAAAAAAAAAAAAAAAHwEAAF9yZWxzLy5yZWxzUEsBAi0AFAAGAAgAAAAhAHZ8yePEAAAA3QAAAA8A&#10;AAAAAAAAAAAAAAAABwIAAGRycy9kb3ducmV2LnhtbFBLBQYAAAAAAwADALcAAAD4AgAAAAA=&#10;" path="m2732532,l,e" filled="f" strokecolor="#d3d3d3" strokeweight=".6pt">
                  <v:stroke miterlimit="83231f" joinstyle="miter"/>
                  <v:path arrowok="t" textboxrect="0,0,2732532,0"/>
                </v:shape>
                <v:shape id="Shape 1130" o:spid="_x0000_s1442" style="position:absolute;left:31348;top:7589;width:27326;height:0;visibility:visible;mso-wrap-style:square;v-text-anchor:top" coordsize="27325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n/ajxwAAAN0AAAAPAAAAZHJzL2Rvd25yZXYueG1sRI/dasJA&#10;EIXvC77DMgVvSt0Yi9XUVVqxKBQK/jzAkJ0modnZmF1N+vbORcG7Gc6Zc75ZrHpXqyu1ofJsYDxK&#10;QBHn3lZcGDgdP59noEJEtlh7JgN/FGC1HDwsMLO+4z1dD7FQEsIhQwNljE2mdchLchhGviEW7ce3&#10;DqOsbaFti52Eu1qnSTLVDiuWhhIbWpeU/x4uzgB9vWzS12SXPm3d/qM/d9/Tub8YM3zs399ARerj&#10;3fx/vbOCP54Iv3wjI+jlDQAA//8DAFBLAQItABQABgAIAAAAIQDb4fbL7gAAAIUBAAATAAAAAAAA&#10;AAAAAAAAAAAAAABbQ29udGVudF9UeXBlc10ueG1sUEsBAi0AFAAGAAgAAAAhAFr0LFu/AAAAFQEA&#10;AAsAAAAAAAAAAAAAAAAAHwEAAF9yZWxzLy5yZWxzUEsBAi0AFAAGAAgAAAAhAGKf9qPHAAAA3QAA&#10;AA8AAAAAAAAAAAAAAAAABwIAAGRycy9kb3ducmV2LnhtbFBLBQYAAAAAAwADALcAAAD7AgAAAAA=&#10;" path="m2732532,l,e" filled="f" strokecolor="#d3d3d3" strokeweight=".6pt">
                  <v:stroke miterlimit="83231f" joinstyle="miter"/>
                  <v:path arrowok="t" textboxrect="0,0,2732532,0"/>
                </v:shape>
                <v:shape id="Shape 1131" o:spid="_x0000_s1443" style="position:absolute;left:31348;top:6217;width:27326;height:0;visibility:visible;mso-wrap-style:square;v-text-anchor:top" coordsize="27325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01M4xAAAAN0AAAAPAAAAZHJzL2Rvd25yZXYueG1sRE/basJA&#10;EH0X+g/LCL6IbhKLl9RVWlEqFApePmDITpNgdjbNrib+fbcg+DaHc53lujOVuFHjSssK4nEEgjiz&#10;uuRcwfm0G81BOI+ssbJMCu7kYL166S0x1bblA92OPhchhF2KCgrv61RKlxVk0I1tTRy4H9sY9AE2&#10;udQNtiHcVDKJoqk0WHJoKLCmTUHZ5Xg1CujrdZvMon0y/DSHj+63/Z4u7FWpQb97fwPhqfNP8cO9&#10;12F+PInh/5twglz9AQAA//8DAFBLAQItABQABgAIAAAAIQDb4fbL7gAAAIUBAAATAAAAAAAAAAAA&#10;AAAAAAAAAABbQ29udGVudF9UeXBlc10ueG1sUEsBAi0AFAAGAAgAAAAhAFr0LFu/AAAAFQEAAAsA&#10;AAAAAAAAAAAAAAAAHwEAAF9yZWxzLy5yZWxzUEsBAi0AFAAGAAgAAAAhAA3TUzjEAAAA3QAAAA8A&#10;AAAAAAAAAAAAAAAABwIAAGRycy9kb3ducmV2LnhtbFBLBQYAAAAAAwADALcAAAD4AgAAAAA=&#10;" path="m2732532,l,e" filled="f" strokecolor="#d3d3d3" strokeweight=".6pt">
                  <v:stroke miterlimit="83231f" joinstyle="miter"/>
                  <v:path arrowok="t" textboxrect="0,0,2732532,0"/>
                </v:shape>
                <v:shape id="Shape 1132" o:spid="_x0000_s1444" style="position:absolute;left:31348;top:4846;width:27326;height:0;visibility:visible;mso-wrap-style:square;v-text-anchor:top" coordsize="27325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Ac1PxAAAAN0AAAAPAAAAZHJzL2Rvd25yZXYueG1sRE/basJA&#10;EH0v+A/LCL6UujEWW6OrqFgqCEKsHzBkxySYnY3Z1aR/7wqFvs3hXGe+7Ewl7tS40rKC0TACQZxZ&#10;XXKu4PTz9fYJwnlkjZVlUvBLDpaL3sscE21bTul+9LkIIewSVFB4XydSuqwgg25oa+LAnW1j0AfY&#10;5FI32IZwU8k4iibSYMmhocCaNgVll+PNKKD9+zb+iHbx67dJ1921PUym9qbUoN+tZiA8df5f/Ofe&#10;6TB/NI7h+U04QS4eAAAA//8DAFBLAQItABQABgAIAAAAIQDb4fbL7gAAAIUBAAATAAAAAAAAAAAA&#10;AAAAAAAAAABbQ29udGVudF9UeXBlc10ueG1sUEsBAi0AFAAGAAgAAAAhAFr0LFu/AAAAFQEAAAsA&#10;AAAAAAAAAAAAAAAAHwEAAF9yZWxzLy5yZWxzUEsBAi0AFAAGAAgAAAAhAP0BzU/EAAAA3QAAAA8A&#10;AAAAAAAAAAAAAAAABwIAAGRycy9kb3ducmV2LnhtbFBLBQYAAAAAAwADALcAAAD4AgAAAAA=&#10;" path="m2732532,l,e" filled="f" strokecolor="#d3d3d3" strokeweight=".6pt">
                  <v:stroke miterlimit="83231f" joinstyle="miter"/>
                  <v:path arrowok="t" textboxrect="0,0,2732532,0"/>
                </v:shape>
                <v:shape id="Shape 1133" o:spid="_x0000_s1445" style="position:absolute;left:31348;top:3474;width:27326;height:0;visibility:visible;mso-wrap-style:square;v-text-anchor:top" coordsize="27325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TWjUxAAAAN0AAAAPAAAAZHJzL2Rvd25yZXYueG1sRE/basJA&#10;EH0v+A/LCH0pujGKl+gqbWlRKAhRP2DIjkkwO5tmV5P+vSsIfZvDuc5q05lK3KhxpWUFo2EEgjiz&#10;uuRcwen4PZiDcB5ZY2WZFPyRg82697LCRNuWU7odfC5CCLsEFRTe14mULivIoBvamjhwZ9sY9AE2&#10;udQNtiHcVDKOoqk0WHJoKLCmz4Kyy+FqFNDP5CueRbv4bWvSj+633U8X9qrUa797X4Lw1Pl/8dO9&#10;02H+aDyGxzfhBLm+AwAA//8DAFBLAQItABQABgAIAAAAIQDb4fbL7gAAAIUBAAATAAAAAAAAAAAA&#10;AAAAAAAAAABbQ29udGVudF9UeXBlc10ueG1sUEsBAi0AFAAGAAgAAAAhAFr0LFu/AAAAFQEAAAsA&#10;AAAAAAAAAAAAAAAAHwEAAF9yZWxzLy5yZWxzUEsBAi0AFAAGAAgAAAAhAJJNaNTEAAAA3QAAAA8A&#10;AAAAAAAAAAAAAAAABwIAAGRycy9kb3ducmV2LnhtbFBLBQYAAAAAAwADALcAAAD4AgAAAAA=&#10;" path="m2732532,l,e" filled="f" strokecolor="#d3d3d3" strokeweight=".6pt">
                  <v:stroke miterlimit="83231f" joinstyle="miter"/>
                  <v:path arrowok="t" textboxrect="0,0,2732532,0"/>
                </v:shape>
                <v:shape id="Shape 1134" o:spid="_x0000_s1446" style="position:absolute;left:31348;top:2103;width:27326;height:0;visibility:visible;mso-wrap-style:square;v-text-anchor:top" coordsize="27325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pPCgxAAAAN0AAAAPAAAAZHJzL2Rvd25yZXYueG1sRE/basJA&#10;EH0v+A/LCH0pujGKl+gqbalUKAhRP2DIjkkwO5tmVxP/visIfZvDuc5q05lK3KhxpWUFo2EEgjiz&#10;uuRcwem4HcxBOI+ssbJMCu7kYLPuvaww0bbllG4Hn4sQwi5BBYX3dSKlywoy6Ia2Jg7c2TYGfYBN&#10;LnWDbQg3lYyjaCoNlhwaCqzps6DscrgaBfQz+Ypn0S5++zbpR/fb7qcLe1Xqtd+9L0F46vy/+One&#10;6TB/NJ7A45twglz/AQAA//8DAFBLAQItABQABgAIAAAAIQDb4fbL7gAAAIUBAAATAAAAAAAAAAAA&#10;AAAAAAAAAABbQ29udGVudF9UeXBlc10ueG1sUEsBAi0AFAAGAAgAAAAhAFr0LFu/AAAAFQEAAAsA&#10;AAAAAAAAAAAAAAAAHwEAAF9yZWxzLy5yZWxzUEsBAi0AFAAGAAgAAAAhAB2k8KDEAAAA3QAAAA8A&#10;AAAAAAAAAAAAAAAABwIAAGRycy9kb3ducmV2LnhtbFBLBQYAAAAAAwADALcAAAD4AgAAAAA=&#10;" path="m2732532,l,e" filled="f" strokecolor="#d3d3d3" strokeweight=".6pt">
                  <v:stroke miterlimit="83231f" joinstyle="miter"/>
                  <v:path arrowok="t" textboxrect="0,0,2732532,0"/>
                </v:shape>
                <v:shape id="Shape 1135" o:spid="_x0000_s1447" style="position:absolute;left:31348;top:24063;width:27326;height:0;visibility:visible;mso-wrap-style:square;v-text-anchor:top" coordsize="27325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6FU7xAAAAN0AAAAPAAAAZHJzL2Rvd25yZXYueG1sRE/basJA&#10;EH0v+A/LCH0pujFaL9FV2qIoFArafsCQHZNgdjZmVxP/3hWEvs3hXGexak0prlS7wrKCQT8CQZxa&#10;XXCm4O9305uCcB5ZY2mZFNzIwWrZeVlgom3De7oefCZCCLsEFeTeV4mULs3JoOvbijhwR1sb9AHW&#10;mdQ1NiHclDKOorE0WHBoyLGir5zS0+FiFND3aB1Pol38tjX7z/bc/Ixn9qLUa7f9mIPw1Pp/8dO9&#10;02H+YPgOj2/CCXJ5BwAA//8DAFBLAQItABQABgAIAAAAIQDb4fbL7gAAAIUBAAATAAAAAAAAAAAA&#10;AAAAAAAAAABbQ29udGVudF9UeXBlc10ueG1sUEsBAi0AFAAGAAgAAAAhAFr0LFu/AAAAFQEAAAsA&#10;AAAAAAAAAAAAAAAAHwEAAF9yZWxzLy5yZWxzUEsBAi0AFAAGAAgAAAAhAHLoVTvEAAAA3QAAAA8A&#10;AAAAAAAAAAAAAAAABwIAAGRycy9kb3ducmV2LnhtbFBLBQYAAAAAAwADALcAAAD4AgAAAAA=&#10;" path="m2732532,l,e" filled="f" strokecolor="#d3d3d3" strokeweight=".6pt">
                  <v:stroke miterlimit="83231f" joinstyle="miter"/>
                  <v:path arrowok="t" textboxrect="0,0,2732532,0"/>
                </v:shape>
                <v:shape id="Shape 1136" o:spid="_x0000_s1448" style="position:absolute;left:31348;top:22692;width:27326;height:0;visibility:visible;mso-wrap-style:square;v-text-anchor:top" coordsize="27325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OstMxAAAAN0AAAAPAAAAZHJzL2Rvd25yZXYueG1sRE/basJA&#10;EH0v+A/LCH0pujGWqNFV2mKpIAhePmDIjkkwOxuzq0n/3hUKfZvDuc5i1ZlK3KlxpWUFo2EEgjiz&#10;uuRcwen4PZiCcB5ZY2WZFPySg9Wy97LAVNuW93Q/+FyEEHYpKii8r1MpXVaQQTe0NXHgzrYx6ANs&#10;cqkbbEO4qWQcRYk0WHJoKLCmr4Kyy+FmFND2fR1Pok389mP2n9213SUze1Pqtd99zEF46vy/+M+9&#10;0WH+aJzA85twglw+AAAA//8DAFBLAQItABQABgAIAAAAIQDb4fbL7gAAAIUBAAATAAAAAAAAAAAA&#10;AAAAAAAAAABbQ29udGVudF9UeXBlc10ueG1sUEsBAi0AFAAGAAgAAAAhAFr0LFu/AAAAFQEAAAsA&#10;AAAAAAAAAAAAAAAAHwEAAF9yZWxzLy5yZWxzUEsBAi0AFAAGAAgAAAAhAII6y0zEAAAA3QAAAA8A&#10;AAAAAAAAAAAAAAAABwIAAGRycy9kb3ducmV2LnhtbFBLBQYAAAAAAwADALcAAAD4AgAAAAA=&#10;" path="m2732532,l,e" filled="f" strokecolor="#d3d3d3" strokeweight=".6pt">
                  <v:stroke miterlimit="83231f" joinstyle="miter"/>
                  <v:path arrowok="t" textboxrect="0,0,2732532,0"/>
                </v:shape>
                <v:shape id="Shape 1137" o:spid="_x0000_s1449" style="position:absolute;left:31348;top:21320;width:27326;height:0;visibility:visible;mso-wrap-style:square;v-text-anchor:top" coordsize="27325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dm7XxQAAAN0AAAAPAAAAZHJzL2Rvd25yZXYueG1sRE/basJA&#10;EH0v9B+WEXwpzca0GJtmFZVKhUJB7QcM2WkSzM6m2dXEv3cFoW9zONfJF4NpxJk6V1tWMIliEMSF&#10;1TWXCn4Om+cZCOeRNTaWScGFHCzmjw85Ztr2vKPz3pcihLDLUEHlfZtJ6YqKDLrItsSB+7WdQR9g&#10;V0rdYR/CTSOTOJ5KgzWHhgpbWldUHPcno4C+Xj+SNN4mT59mtxr++u/pmz0pNR4Ny3cQngb/L767&#10;tzrMn7ykcPsmnCDnVwAAAP//AwBQSwECLQAUAAYACAAAACEA2+H2y+4AAACFAQAAEwAAAAAAAAAA&#10;AAAAAAAAAAAAW0NvbnRlbnRfVHlwZXNdLnhtbFBLAQItABQABgAIAAAAIQBa9CxbvwAAABUBAAAL&#10;AAAAAAAAAAAAAAAAAB8BAABfcmVscy8ucmVsc1BLAQItABQABgAIAAAAIQDtdm7XxQAAAN0AAAAP&#10;AAAAAAAAAAAAAAAAAAcCAABkcnMvZG93bnJldi54bWxQSwUGAAAAAAMAAwC3AAAA+QIAAAAA&#10;" path="m2732532,l,e" filled="f" strokecolor="#d3d3d3" strokeweight=".6pt">
                  <v:stroke miterlimit="83231f" joinstyle="miter"/>
                  <v:path arrowok="t" textboxrect="0,0,2732532,0"/>
                </v:shape>
                <v:shape id="Shape 1138" o:spid="_x0000_s1450" style="position:absolute;left:31348;top:19949;width:27326;height:0;visibility:visible;mso-wrap-style:square;v-text-anchor:top" coordsize="27325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6fqlxwAAAN0AAAAPAAAAZHJzL2Rvd25yZXYueG1sRI/dasJA&#10;EIXvC77DMgVvSt0Yi9XUVVqxKBQK/jzAkJ0modnZmF1N+vbORcG7Gc6Zc75ZrHpXqyu1ofJsYDxK&#10;QBHn3lZcGDgdP59noEJEtlh7JgN/FGC1HDwsMLO+4z1dD7FQEsIhQwNljE2mdchLchhGviEW7ce3&#10;DqOsbaFti52Eu1qnSTLVDiuWhhIbWpeU/x4uzgB9vWzS12SXPm3d/qM/d9/Tub8YM3zs399ARerj&#10;3fx/vbOCP54IrnwjI+jlDQAA//8DAFBLAQItABQABgAIAAAAIQDb4fbL7gAAAIUBAAATAAAAAAAA&#10;AAAAAAAAAAAAAABbQ29udGVudF9UeXBlc10ueG1sUEsBAi0AFAAGAAgAAAAhAFr0LFu/AAAAFQEA&#10;AAsAAAAAAAAAAAAAAAAAHwEAAF9yZWxzLy5yZWxzUEsBAi0AFAAGAAgAAAAhAJzp+qXHAAAA3QAA&#10;AA8AAAAAAAAAAAAAAAAABwIAAGRycy9kb3ducmV2LnhtbFBLBQYAAAAAAwADALcAAAD7AgAAAAA=&#10;" path="m2732532,l,e" filled="f" strokecolor="#d3d3d3" strokeweight=".6pt">
                  <v:stroke miterlimit="83231f" joinstyle="miter"/>
                  <v:path arrowok="t" textboxrect="0,0,2732532,0"/>
                </v:shape>
                <v:shape id="Shape 1139" o:spid="_x0000_s1451" style="position:absolute;left:31348;top:18577;width:27326;height:0;visibility:visible;mso-wrap-style:square;v-text-anchor:top" coordsize="27325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pV8+xAAAAN0AAAAPAAAAZHJzL2Rvd25yZXYueG1sRE/basJA&#10;EH0v+A/LFHwpujEWW6OrqCgVhEK0HzBkxyQ0Oxuzq4l/3y0Ivs3hXGe+7EwlbtS40rKC0TACQZxZ&#10;XXKu4Oe0G3yCcB5ZY2WZFNzJwXLRe5ljom3LKd2OPhchhF2CCgrv60RKlxVk0A1tTRy4s20M+gCb&#10;XOoG2xBuKhlH0UQaLDk0FFjTpqDs93g1Cujwvo0/on389mXSdXdpvydTe1Wq/9qtZiA8df4pfrj3&#10;Oswfjafw/004QS7+AAAA//8DAFBLAQItABQABgAIAAAAIQDb4fbL7gAAAIUBAAATAAAAAAAAAAAA&#10;AAAAAAAAAABbQ29udGVudF9UeXBlc10ueG1sUEsBAi0AFAAGAAgAAAAhAFr0LFu/AAAAFQEAAAsA&#10;AAAAAAAAAAAAAAAAHwEAAF9yZWxzLy5yZWxzUEsBAi0AFAAGAAgAAAAhAPOlXz7EAAAA3QAAAA8A&#10;AAAAAAAAAAAAAAAABwIAAGRycy9kb3ducmV2LnhtbFBLBQYAAAAAAwADALcAAAD4AgAAAAA=&#10;" path="m2732532,l,e" filled="f" strokecolor="#d3d3d3" strokeweight=".6pt">
                  <v:stroke miterlimit="83231f" joinstyle="miter"/>
                  <v:path arrowok="t" textboxrect="0,0,2732532,0"/>
                </v:shape>
                <v:shape id="Shape 1140" o:spid="_x0000_s1452" style="position:absolute;left:31348;top:17205;width:27326;height:0;visibility:visible;mso-wrap-style:square;v-text-anchor:top" coordsize="27325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mYXexwAAAN0AAAAPAAAAZHJzL2Rvd25yZXYueG1sRI/dasJA&#10;EIXvBd9hGaE3RTcGsTZ1FVtaFISCPw8wZKdJaHY2ZleTvr1zUfBuhnPmnG+W697V6kZtqDwbmE4S&#10;UMS5txUXBs6nr/ECVIjIFmvPZOCPAqxXw8ESM+s7PtDtGAslIRwyNFDG2GRah7wkh2HiG2LRfnzr&#10;MMraFtq22Em4q3WaJHPtsGJpKLGhj5Ly3+PVGaD97DN9SXbp89Yd3vtL9z1/9Vdjnkb95g1UpD4+&#10;zP/XOyv405nwyzcygl7dAQAA//8DAFBLAQItABQABgAIAAAAIQDb4fbL7gAAAIUBAAATAAAAAAAA&#10;AAAAAAAAAAAAAABbQ29udGVudF9UeXBlc10ueG1sUEsBAi0AFAAGAAgAAAAhAFr0LFu/AAAAFQEA&#10;AAsAAAAAAAAAAAAAAAAAHwEAAF9yZWxzLy5yZWxzUEsBAi0AFAAGAAgAAAAhADqZhd7HAAAA3QAA&#10;AA8AAAAAAAAAAAAAAAAABwIAAGRycy9kb3ducmV2LnhtbFBLBQYAAAAAAwADALcAAAD7AgAAAAA=&#10;" path="m2732532,l,e" filled="f" strokecolor="#d3d3d3" strokeweight=".6pt">
                  <v:stroke miterlimit="83231f" joinstyle="miter"/>
                  <v:path arrowok="t" textboxrect="0,0,2732532,0"/>
                </v:shape>
                <v:shape id="Shape 1141" o:spid="_x0000_s1453" style="position:absolute;left:31348;top:15834;width:27326;height:0;visibility:visible;mso-wrap-style:square;v-text-anchor:top" coordsize="27325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1SBFxAAAAN0AAAAPAAAAZHJzL2Rvd25yZXYueG1sRE/basJA&#10;EH0v9B+WKfhSdJMgtsasUkWpUChE/YAhOyah2dmY3Zj077uFQt/mcK6TbUbTiDt1rrasIJ5FIIgL&#10;q2suFVzOh+krCOeRNTaWScE3OdisHx8yTLUdOKf7yZcihLBLUUHlfZtK6YqKDLqZbYkDd7WdQR9g&#10;V0rd4RDCTSOTKFpIgzWHhgpb2lVUfJ16o4A+5vvkJTomz+8m34634XOxtL1Sk6fxbQXC0+j/xX/u&#10;ow7z43kMv9+EE+T6BwAA//8DAFBLAQItABQABgAIAAAAIQDb4fbL7gAAAIUBAAATAAAAAAAAAAAA&#10;AAAAAAAAAABbQ29udGVudF9UeXBlc10ueG1sUEsBAi0AFAAGAAgAAAAhAFr0LFu/AAAAFQEAAAsA&#10;AAAAAAAAAAAAAAAAHwEAAF9yZWxzLy5yZWxzUEsBAi0AFAAGAAgAAAAhAFXVIEXEAAAA3QAAAA8A&#10;AAAAAAAAAAAAAAAABwIAAGRycy9kb3ducmV2LnhtbFBLBQYAAAAAAwADALcAAAD4AgAAAAA=&#10;" path="m2732532,l,e" filled="f" strokecolor="#d3d3d3" strokeweight=".6pt">
                  <v:stroke miterlimit="83231f" joinstyle="miter"/>
                  <v:path arrowok="t" textboxrect="0,0,2732532,0"/>
                </v:shape>
                <v:shape id="Shape 1142" o:spid="_x0000_s1454" style="position:absolute;left:31348;top:14462;width:27326;height:0;visibility:visible;mso-wrap-style:square;v-text-anchor:top" coordsize="27325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B74yxAAAAN0AAAAPAAAAZHJzL2Rvd25yZXYueG1sRE/basJA&#10;EH0v+A/LCL6UukkIaqNrsNKiUCho+wFDdkyC2dk0uybp33eFQt/mcK6zyUfTiJ46V1tWEM8jEMSF&#10;1TWXCr4+355WIJxH1thYJgU/5CDfTh42mGk78In6sy9FCGGXoYLK+zaT0hUVGXRz2xIH7mI7gz7A&#10;rpS6wyGEm0YmUbSQBmsODRW2tK+ouJ5vRgG9p6/JMjomjwdzehm/h4/Fs70pNZuOuzUIT6P/F/+5&#10;jzrMj9ME7t+EE+T2FwAA//8DAFBLAQItABQABgAIAAAAIQDb4fbL7gAAAIUBAAATAAAAAAAAAAAA&#10;AAAAAAAAAABbQ29udGVudF9UeXBlc10ueG1sUEsBAi0AFAAGAAgAAAAhAFr0LFu/AAAAFQEAAAsA&#10;AAAAAAAAAAAAAAAAHwEAAF9yZWxzLy5yZWxzUEsBAi0AFAAGAAgAAAAhAKUHvjLEAAAA3QAAAA8A&#10;AAAAAAAAAAAAAAAABwIAAGRycy9kb3ducmV2LnhtbFBLBQYAAAAAAwADALcAAAD4AgAAAAA=&#10;" path="m2732532,l,e" filled="f" strokecolor="#d3d3d3" strokeweight=".6pt">
                  <v:stroke miterlimit="83231f" joinstyle="miter"/>
                  <v:path arrowok="t" textboxrect="0,0,2732532,0"/>
                </v:shape>
                <v:shape id="Shape 1143" o:spid="_x0000_s1455" style="position:absolute;left:31348;top:13075;width:27326;height:0;visibility:visible;mso-wrap-style:square;v-text-anchor:top" coordsize="27325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SxupxAAAAN0AAAAPAAAAZHJzL2Rvd25yZXYueG1sRE/basJA&#10;EH0v+A/LCH0pujGKl+gqbalUKAhRP2DIjkkwO5tmVxP/visIfZvDuc5q05lK3KhxpWUFo2EEgjiz&#10;uuRcwem4HcxBOI+ssbJMCu7kYLPuvaww0bbllG4Hn4sQwi5BBYX3dSKlywoy6Ia2Jg7c2TYGfYBN&#10;LnWDbQg3lYyjaCoNlhwaCqzps6DscrgaBfQz+Ypn0S5++zbpR/fb7qcLe1Xqtd+9L0F46vy/+One&#10;6TB/NBnD45twglz/AQAA//8DAFBLAQItABQABgAIAAAAIQDb4fbL7gAAAIUBAAATAAAAAAAAAAAA&#10;AAAAAAAAAABbQ29udGVudF9UeXBlc10ueG1sUEsBAi0AFAAGAAgAAAAhAFr0LFu/AAAAFQEAAAsA&#10;AAAAAAAAAAAAAAAAHwEAAF9yZWxzLy5yZWxzUEsBAi0AFAAGAAgAAAAhAMpLG6nEAAAA3QAAAA8A&#10;AAAAAAAAAAAAAAAABwIAAGRycy9kb3ducmV2LnhtbFBLBQYAAAAAAwADALcAAAD4AgAAAAA=&#10;" path="m2732532,l,e" filled="f" strokecolor="#d3d3d3" strokeweight=".6pt">
                  <v:stroke miterlimit="83231f" joinstyle="miter"/>
                  <v:path arrowok="t" textboxrect="0,0,2732532,0"/>
                </v:shape>
                <v:shape id="Shape 1144" o:spid="_x0000_s1456" style="position:absolute;left:31348;top:13075;width:27326;height:0;visibility:visible;mso-wrap-style:square;v-text-anchor:top" coordsize="27325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ooPdxQAAAN0AAAAPAAAAZHJzL2Rvd25yZXYueG1sRE/basJA&#10;EH0v+A/LCH0pdWMIXtJsREuLQqEQ6wcM2WkSzM7G7GrSv+8Khb7N4Vwn24ymFTfqXWNZwXwWgSAu&#10;rW64UnD6en9egXAeWWNrmRT8kINNPnnIMNV24IJuR1+JEMIuRQW1910qpStrMuhmtiMO3LftDfoA&#10;+0rqHocQbloZR9FCGmw4NNTY0WtN5fl4NQroI3mLl9EhftqbYjdehs/F2l6VepyO2xcQnkb/L/5z&#10;H3SYP08SuH8TTpD5LwAAAP//AwBQSwECLQAUAAYACAAAACEA2+H2y+4AAACFAQAAEwAAAAAAAAAA&#10;AAAAAAAAAAAAW0NvbnRlbnRfVHlwZXNdLnhtbFBLAQItABQABgAIAAAAIQBa9CxbvwAAABUBAAAL&#10;AAAAAAAAAAAAAAAAAB8BAABfcmVscy8ucmVsc1BLAQItABQABgAIAAAAIQBFooPdxQAAAN0AAAAP&#10;AAAAAAAAAAAAAAAAAAcCAABkcnMvZG93bnJldi54bWxQSwUGAAAAAAMAAwC3AAAA+QIAAAAA&#10;" path="m2732532,l,e" filled="f" strokecolor="#d3d3d3" strokeweight=".6pt">
                  <v:stroke miterlimit="83231f" joinstyle="miter"/>
                  <v:path arrowok="t" textboxrect="0,0,2732532,0"/>
                </v:shape>
                <v:shape id="Shape 1145" o:spid="_x0000_s1457" style="position:absolute;left:31348;top:13075;width:27326;height:0;visibility:visible;mso-wrap-style:square;v-text-anchor:top" coordsize="27325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fe/oxAAAAN0AAAAPAAAAZHJzL2Rvd25yZXYueG1sRE/bSsNA&#10;EH0v+A/LCL61m4pVSbstIihCodKbfR2yYzY2OxuzY5r+fVcQfJvDuc5s0ftaddTGKrCB8SgDRVwE&#10;W3FpYLd9GT6CioJssQ5MBs4UYTG/Gswwt+HEa+o2UqoUwjFHA06kybWOhSOPcRQa4sR9htajJNiW&#10;2rZ4SuG+1rdZdq89VpwaHDb07Kg4bn68gf1qe9i/y2sn39XHMbrd5Oth2Rhzc90/TUEJ9fIv/nO/&#10;2TR/fDeB32/SCXp+AQAA//8DAFBLAQItABQABgAIAAAAIQDb4fbL7gAAAIUBAAATAAAAAAAAAAAA&#10;AAAAAAAAAABbQ29udGVudF9UeXBlc10ueG1sUEsBAi0AFAAGAAgAAAAhAFr0LFu/AAAAFQEAAAsA&#10;AAAAAAAAAAAAAAAAHwEAAF9yZWxzLy5yZWxzUEsBAi0AFAAGAAgAAAAhAMR97+jEAAAA3QAAAA8A&#10;AAAAAAAAAAAAAAAABwIAAGRycy9kb3ducmV2LnhtbFBLBQYAAAAAAwADALcAAAD4AgAAAAA=&#10;" path="m2732532,l,e" filled="f" strokeweight=".1323mm">
                  <v:stroke endcap="round"/>
                  <v:path arrowok="t" textboxrect="0,0,2732532,0"/>
                </v:shape>
                <v:shape id="Shape 1146" o:spid="_x0000_s1458" style="position:absolute;left:32644;top:13075;width:0;height:397;visibility:visible;mso-wrap-style:square;v-text-anchor:top" coordsize="0,3962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vlDSxAAAAN0AAAAPAAAAZHJzL2Rvd25yZXYueG1sRE9Na8JA&#10;EL0X/A/LCF6KbpQSJLqKSgULPagVxNuQHZNgdjbsbpP477uFQm/zeJ+zXPemFi05X1lWMJ0kIIhz&#10;qysuFFy+9uM5CB+QNdaWScGTPKxXg5clZtp2fKL2HAoRQ9hnqKAMocmk9HlJBv3ENsSRu1tnMETo&#10;CqkddjHc1HKWJKk0WHFsKLGhXUn54/xtFMzmH8k2Pb623bW73z59/348uYtSo2G/WYAI1Id/8Z/7&#10;oOP86VsKv9/EE+TqBwAA//8DAFBLAQItABQABgAIAAAAIQDb4fbL7gAAAIUBAAATAAAAAAAAAAAA&#10;AAAAAAAAAABbQ29udGVudF9UeXBlc10ueG1sUEsBAi0AFAAGAAgAAAAhAFr0LFu/AAAAFQEAAAsA&#10;AAAAAAAAAAAAAAAAHwEAAF9yZWxzLy5yZWxzUEsBAi0AFAAGAAgAAAAhAPm+UNLEAAAA3QAAAA8A&#10;AAAAAAAAAAAAAAAABwIAAGRycy9kb3ducmV2LnhtbFBLBQYAAAAAAwADALcAAAD4AgAAAAA=&#10;" path="m,39624l,e" filled="f" strokeweight=".1323mm">
                  <v:stroke endcap="round"/>
                  <v:path arrowok="t" textboxrect="0,0,0,39624"/>
                </v:shape>
                <v:shape id="Shape 1147" o:spid="_x0000_s1459" style="position:absolute;left:35250;top:13075;width:0;height:397;visibility:visible;mso-wrap-style:square;v-text-anchor:top" coordsize="0,3962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8vVJxQAAAN0AAAAPAAAAZHJzL2Rvd25yZXYueG1sRE9La8JA&#10;EL4X/A/LFHopzUYRlZhVVFqw0IMvKN6G7JiEZmfD7jZJ/323UPA2H99z8vVgGtGR87VlBeMkBUFc&#10;WF1zqeByfntZgPABWWNjmRT8kIf1avSQY6Ztz0fqTqEUMYR9hgqqENpMSl9UZNAntiWO3M06gyFC&#10;V0rtsI/hppGTNJ1JgzXHhgpb2lVUfJ2+jYLJ4j3dzg7PXf/Z364ffng9HN1FqafHYbMEEWgId/G/&#10;e6/j/PF0Dn/fxBPk6hcAAP//AwBQSwECLQAUAAYACAAAACEA2+H2y+4AAACFAQAAEwAAAAAAAAAA&#10;AAAAAAAAAAAAW0NvbnRlbnRfVHlwZXNdLnhtbFBLAQItABQABgAIAAAAIQBa9CxbvwAAABUBAAAL&#10;AAAAAAAAAAAAAAAAAB8BAABfcmVscy8ucmVsc1BLAQItABQABgAIAAAAIQCW8vVJxQAAAN0AAAAP&#10;AAAAAAAAAAAAAAAAAAcCAABkcnMvZG93bnJldi54bWxQSwUGAAAAAAMAAwC3AAAA+QIAAAAA&#10;" path="m,39624l,e" filled="f" strokeweight=".1323mm">
                  <v:stroke endcap="round"/>
                  <v:path arrowok="t" textboxrect="0,0,0,39624"/>
                </v:shape>
                <v:shape id="Shape 1148" o:spid="_x0000_s1460" style="position:absolute;left:37856;top:13075;width:0;height:397;visibility:visible;mso-wrap-style:square;v-text-anchor:top" coordsize="0,3962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bWE7yAAAAN0AAAAPAAAAZHJzL2Rvd25yZXYueG1sRI9Pa8Mw&#10;DMXvhX0Ho8EuZXVaSilZ3bKNDlrYof9g7CZiNQmL5WC7Sfrtp8NgN4n39N5Pq83gGtVRiLVnA9NJ&#10;Boq48Lbm0sDl/PG8BBUTssXGMxm4U4TN+mG0wtz6no/UnVKpJIRjjgaqlNpc61hU5DBOfEss2tUH&#10;h0nWUGobsJdw1+hZli20w5qlocKW3isqfk43Z2C23Gdvi8O467/66/dnHLaHY7gY8/Q4vL6ASjSk&#10;f/Pf9c4K/nQuuPKNjKDXvwAAAP//AwBQSwECLQAUAAYACAAAACEA2+H2y+4AAACFAQAAEwAAAAAA&#10;AAAAAAAAAAAAAAAAW0NvbnRlbnRfVHlwZXNdLnhtbFBLAQItABQABgAIAAAAIQBa9CxbvwAAABUB&#10;AAALAAAAAAAAAAAAAAAAAB8BAABfcmVscy8ucmVsc1BLAQItABQABgAIAAAAIQDnbWE7yAAAAN0A&#10;AAAPAAAAAAAAAAAAAAAAAAcCAABkcnMvZG93bnJldi54bWxQSwUGAAAAAAMAAwC3AAAA/AIAAAAA&#10;" path="m,39624l,e" filled="f" strokeweight=".1323mm">
                  <v:stroke endcap="round"/>
                  <v:path arrowok="t" textboxrect="0,0,0,39624"/>
                </v:shape>
                <v:shape id="Shape 1149" o:spid="_x0000_s1461" style="position:absolute;left:40446;top:13075;width:0;height:397;visibility:visible;mso-wrap-style:square;v-text-anchor:top" coordsize="0,3962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IcSgxQAAAN0AAAAPAAAAZHJzL2Rvd25yZXYueG1sRE9Na8JA&#10;EL0X/A/LCL0U3ShFNLqKioUKPagVxNuQHZNgdjbsbpP037sFobd5vM9ZrDpTiYacLy0rGA0TEMSZ&#10;1SXnCs7fH4MpCB+QNVaWScEveVgtey8LTLVt+UjNKeQihrBPUUERQp1K6bOCDPqhrYkjd7POYIjQ&#10;5VI7bGO4qeQ4SSbSYMmxocCatgVl99OPUTCe7pPN5PDWtJf2dv3y3e5wdGelXvvdeg4iUBf+xU/3&#10;p47zR+8z+PsmniCXDwAAAP//AwBQSwECLQAUAAYACAAAACEA2+H2y+4AAACFAQAAEwAAAAAAAAAA&#10;AAAAAAAAAAAAW0NvbnRlbnRfVHlwZXNdLnhtbFBLAQItABQABgAIAAAAIQBa9CxbvwAAABUBAAAL&#10;AAAAAAAAAAAAAAAAAB8BAABfcmVscy8ucmVsc1BLAQItABQABgAIAAAAIQCIIcSgxQAAAN0AAAAP&#10;AAAAAAAAAAAAAAAAAAcCAABkcnMvZG93bnJldi54bWxQSwUGAAAAAAMAAwC3AAAA+QIAAAAA&#10;" path="m,39624l,e" filled="f" strokeweight=".1323mm">
                  <v:stroke endcap="round"/>
                  <v:path arrowok="t" textboxrect="0,0,0,39624"/>
                </v:shape>
                <v:shape id="Shape 1150" o:spid="_x0000_s1462" style="position:absolute;left:43053;top:13075;width:0;height:397;visibility:visible;mso-wrap-style:square;v-text-anchor:top" coordsize="0,3962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wvvgyAAAAN0AAAAPAAAAZHJzL2Rvd25yZXYueG1sRI9Pa8Mw&#10;DMXvhX0Ho8EuZXVaaClZ3bKNDlrYof9g7CZiNQmL5WC7Sfrtp8NgN4n39N5Pq83gGtVRiLVnA9NJ&#10;Boq48Lbm0sDl/PG8BBUTssXGMxm4U4TN+mG0wtz6no/UnVKpJIRjjgaqlNpc61hU5DBOfEss2tUH&#10;h0nWUGobsJdw1+hZli20w5qlocKW3isqfk43Z2C23Gdvi8O467/66/dnHLaHY7gY8/Q4vL6ASjSk&#10;f/Pf9c4K/nQu/PKNjKDXvwAAAP//AwBQSwECLQAUAAYACAAAACEA2+H2y+4AAACFAQAAEwAAAAAA&#10;AAAAAAAAAAAAAAAAW0NvbnRlbnRfVHlwZXNdLnhtbFBLAQItABQABgAIAAAAIQBa9CxbvwAAABUB&#10;AAALAAAAAAAAAAAAAAAAAB8BAABfcmVscy8ucmVsc1BLAQItABQABgAIAAAAIQCcwvvgyAAAAN0A&#10;AAAPAAAAAAAAAAAAAAAAAAcCAABkcnMvZG93bnJldi54bWxQSwUGAAAAAAMAAwC3AAAA/AIAAAAA&#10;" path="m,39624l,e" filled="f" strokeweight=".1323mm">
                  <v:stroke endcap="round"/>
                  <v:path arrowok="t" textboxrect="0,0,0,39624"/>
                </v:shape>
                <v:shape id="Shape 1151" o:spid="_x0000_s1463" style="position:absolute;left:45659;top:13075;width:0;height:397;visibility:visible;mso-wrap-style:square;v-text-anchor:top" coordsize="0,3962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jl57xAAAAN0AAAAPAAAAZHJzL2Rvd25yZXYueG1sRE9Na8JA&#10;EL0X/A/LCF6KbiJUJLqKSgULPagVxNuQHZNgdjbsbpP477uFQm/zeJ+zXPemFi05X1lWkE4SEMS5&#10;1RUXCi5f+/EchA/IGmvLpOBJHtarwcsSM207PlF7DoWIIewzVFCG0GRS+rwkg35iG+LI3a0zGCJ0&#10;hdQOuxhuajlNkpk0WHFsKLGhXUn54/xtFEznH8l2dnxtu2t3v336/v14chelRsN+swARqA//4j/3&#10;Qcf56VsKv9/EE+TqBwAA//8DAFBLAQItABQABgAIAAAAIQDb4fbL7gAAAIUBAAATAAAAAAAAAAAA&#10;AAAAAAAAAABbQ29udGVudF9UeXBlc10ueG1sUEsBAi0AFAAGAAgAAAAhAFr0LFu/AAAAFQEAAAsA&#10;AAAAAAAAAAAAAAAAHwEAAF9yZWxzLy5yZWxzUEsBAi0AFAAGAAgAAAAhAPOOXnvEAAAA3QAAAA8A&#10;AAAAAAAAAAAAAAAABwIAAGRycy9kb3ducmV2LnhtbFBLBQYAAAAAAwADALcAAAD4AgAAAAA=&#10;" path="m,39624l,e" filled="f" strokeweight=".1323mm">
                  <v:stroke endcap="round"/>
                  <v:path arrowok="t" textboxrect="0,0,0,39624"/>
                </v:shape>
                <v:shape id="Shape 1152" o:spid="_x0000_s1464" style="position:absolute;left:48265;top:13075;width:0;height:397;visibility:visible;mso-wrap-style:square;v-text-anchor:top" coordsize="0,3962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XMAMxAAAAN0AAAAPAAAAZHJzL2Rvd25yZXYueG1sRE9Na8JA&#10;EL0X/A/LCF6KbgxUJLqKikILPagVxNuQHZNgdjbsrkn677uFQm/zeJ+zXPemFi05X1lWMJ0kIIhz&#10;qysuFFy+DuM5CB+QNdaWScE3eVivBi9LzLTt+ETtORQihrDPUEEZQpNJ6fOSDPqJbYgjd7fOYIjQ&#10;FVI77GK4qWWaJDNpsOLYUGJDu5Lyx/lpFKTzj2Q7O7623bW73z59vz+e3EWp0bDfLEAE6sO/+M/9&#10;ruP86VsKv9/EE+TqBwAA//8DAFBLAQItABQABgAIAAAAIQDb4fbL7gAAAIUBAAATAAAAAAAAAAAA&#10;AAAAAAAAAABbQ29udGVudF9UeXBlc10ueG1sUEsBAi0AFAAGAAgAAAAhAFr0LFu/AAAAFQEAAAsA&#10;AAAAAAAAAAAAAAAAHwEAAF9yZWxzLy5yZWxzUEsBAi0AFAAGAAgAAAAhAANcwAzEAAAA3QAAAA8A&#10;AAAAAAAAAAAAAAAABwIAAGRycy9kb3ducmV2LnhtbFBLBQYAAAAAAwADALcAAAD4AgAAAAA=&#10;" path="m,39624l,e" filled="f" strokeweight=".1323mm">
                  <v:stroke endcap="round"/>
                  <v:path arrowok="t" textboxrect="0,0,0,39624"/>
                </v:shape>
                <v:shape id="Shape 1153" o:spid="_x0000_s1465" style="position:absolute;left:50855;top:13075;width:0;height:397;visibility:visible;mso-wrap-style:square;v-text-anchor:top" coordsize="0,3962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EGWXxQAAAN0AAAAPAAAAZHJzL2Rvd25yZXYueG1sRE9La8JA&#10;EL4X/A/LFHopzUalIjGrqLRgoQdfULwN2TEJzc6G3W2S/vtuQfA2H99z8tVgGtGR87VlBeMkBUFc&#10;WF1zqeB8en+Zg/ABWWNjmRT8kofVcvSQY6ZtzwfqjqEUMYR9hgqqENpMSl9UZNAntiWO3NU6gyFC&#10;V0rtsI/hppGTNJ1JgzXHhgpb2lZUfB9/jILJ/CPdzPbPXf/VXy+ffnjbH9xZqafHYb0AEWgId/HN&#10;vdNx/vh1Cv/fxBPk8g8AAP//AwBQSwECLQAUAAYACAAAACEA2+H2y+4AAACFAQAAEwAAAAAAAAAA&#10;AAAAAAAAAAAAW0NvbnRlbnRfVHlwZXNdLnhtbFBLAQItABQABgAIAAAAIQBa9CxbvwAAABUBAAAL&#10;AAAAAAAAAAAAAAAAAB8BAABfcmVscy8ucmVsc1BLAQItABQABgAIAAAAIQBsEGWXxQAAAN0AAAAP&#10;AAAAAAAAAAAAAAAAAAcCAABkcnMvZG93bnJldi54bWxQSwUGAAAAAAMAAwC3AAAA+QIAAAAA&#10;" path="m,39624l,e" filled="f" strokeweight=".1323mm">
                  <v:stroke endcap="round"/>
                  <v:path arrowok="t" textboxrect="0,0,0,39624"/>
                </v:shape>
                <v:shape id="Shape 1154" o:spid="_x0000_s1466" style="position:absolute;left:53461;top:13075;width:0;height:397;visibility:visible;mso-wrap-style:square;v-text-anchor:top" coordsize="0,3962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f3jxQAAAN0AAAAPAAAAZHJzL2Rvd25yZXYueG1sRE9La8JA&#10;EL4X/A/LFHopzUaxIjGrqLRgoQdfULwN2TEJzc6G3W2S/vtuQfA2H99z8tVgGtGR87VlBeMkBUFc&#10;WF1zqeB8en+Zg/ABWWNjmRT8kofVcvSQY6ZtzwfqjqEUMYR9hgqqENpMSl9UZNAntiWO3NU6gyFC&#10;V0rtsI/hppGTNJ1JgzXHhgpb2lZUfB9/jILJ/CPdzPbPXf/VXy+ffnjbH9xZqafHYb0AEWgId/HN&#10;vdNx/vh1Cv/fxBPk8g8AAP//AwBQSwECLQAUAAYACAAAACEA2+H2y+4AAACFAQAAEwAAAAAAAAAA&#10;AAAAAAAAAAAAW0NvbnRlbnRfVHlwZXNdLnhtbFBLAQItABQABgAIAAAAIQBa9CxbvwAAABUBAAAL&#10;AAAAAAAAAAAAAAAAAB8BAABfcmVscy8ucmVsc1BLAQItABQABgAIAAAAIQDj+f3jxQAAAN0AAAAP&#10;AAAAAAAAAAAAAAAAAAcCAABkcnMvZG93bnJldi54bWxQSwUGAAAAAAMAAwC3AAAA+QIAAAAA&#10;" path="m,39624l,e" filled="f" strokeweight=".1323mm">
                  <v:stroke endcap="round"/>
                  <v:path arrowok="t" textboxrect="0,0,0,39624"/>
                </v:shape>
                <v:shape id="Shape 1155" o:spid="_x0000_s1467" style="position:absolute;left:56067;top:13075;width:0;height:397;visibility:visible;mso-wrap-style:square;v-text-anchor:top" coordsize="0,3962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tVh4xQAAAN0AAAAPAAAAZHJzL2Rvd25yZXYueG1sRE9LawIx&#10;EL4L/ocwhV5EswqKrGallhYq9OALSm/DZvaBm8mSpLvrv28KBW/z8T1nuxtMIzpyvrasYD5LQBDn&#10;VtdcKrhe3qdrED4ga2wsk4I7edhl49EWU217PlF3DqWIIexTVFCF0KZS+rwig35mW+LIFdYZDBG6&#10;UmqHfQw3jVwkyUoarDk2VNjSa0X57fxjFCzWh2S/Ok66/qsvvj/98HY8uatSz0/DywZEoCE8xP/u&#10;Dx3nz5dL+PsmniCzXwAAAP//AwBQSwECLQAUAAYACAAAACEA2+H2y+4AAACFAQAAEwAAAAAAAAAA&#10;AAAAAAAAAAAAW0NvbnRlbnRfVHlwZXNdLnhtbFBLAQItABQABgAIAAAAIQBa9CxbvwAAABUBAAAL&#10;AAAAAAAAAAAAAAAAAB8BAABfcmVscy8ucmVsc1BLAQItABQABgAIAAAAIQCMtVh4xQAAAN0AAAAP&#10;AAAAAAAAAAAAAAAAAAcCAABkcnMvZG93bnJldi54bWxQSwUGAAAAAAMAAwC3AAAA+QIAAAAA&#10;" path="m,39624l,e" filled="f" strokeweight=".1323mm">
                  <v:stroke endcap="round"/>
                  <v:path arrowok="t" textboxrect="0,0,0,39624"/>
                </v:shape>
                <v:shape id="Shape 1156" o:spid="_x0000_s1468" style="position:absolute;left:58674;top:13075;width:0;height:397;visibility:visible;mso-wrap-style:square;v-text-anchor:top" coordsize="0,3962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Z8YPxAAAAN0AAAAPAAAAZHJzL2Rvd25yZXYueG1sRE9Na8JA&#10;EL0X/A/LCF6KbhQaJLqKSgULPagVxNuQHZNgdjbsbpP477uFQm/zeJ+zXPemFi05X1lWMJ0kIIhz&#10;qysuFFy+9uM5CB+QNdaWScGTPKxXg5clZtp2fKL2HAoRQ9hnqKAMocmk9HlJBv3ENsSRu1tnMETo&#10;CqkddjHc1HKWJKk0WHFsKLGhXUn54/xtFMzmH8k2Pb623bW73z59/348uYtSo2G/WYAI1Id/8Z/7&#10;oOP86VsKv9/EE+TqBwAA//8DAFBLAQItABQABgAIAAAAIQDb4fbL7gAAAIUBAAATAAAAAAAAAAAA&#10;AAAAAAAAAABbQ29udGVudF9UeXBlc10ueG1sUEsBAi0AFAAGAAgAAAAhAFr0LFu/AAAAFQEAAAsA&#10;AAAAAAAAAAAAAAAAHwEAAF9yZWxzLy5yZWxzUEsBAi0AFAAGAAgAAAAhAHxnxg/EAAAA3QAAAA8A&#10;AAAAAAAAAAAAAAAABwIAAGRycy9kb3ducmV2LnhtbFBLBQYAAAAAAwADALcAAAD4AgAAAAA=&#10;" path="m,39624l,e" filled="f" strokeweight=".1323mm">
                  <v:stroke endcap="round"/>
                  <v:path arrowok="t" textboxrect="0,0,0,39624"/>
                </v:shape>
                <v:rect id="Rectangle 1475" o:spid="_x0000_s1469" style="position:absolute;left:37520;top:13769;width:917;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VdZ1xQAAAN0AAAAPAAAAZHJzL2Rvd25yZXYueG1sRE9La8JA&#10;EL4X/A/LCL3VTaVak7qK+ECPNhbS3obsNAlmZ0N2NWl/fbcgeJuP7znzZW9qcaXWVZYVPI8iEMS5&#10;1RUXCj5Ou6cZCOeRNdaWScEPOVguBg9zTLTt+J2uqS9ECGGXoILS+yaR0uUlGXQj2xAH7tu2Bn2A&#10;bSF1i10IN7UcR9FUGqw4NJTY0Lqk/JxejIL9rFl9HuxvV9Tbr312zOLNKfZKPQ771RsIT72/i2/u&#10;gw7zX14n8P9NOEEu/gAAAP//AwBQSwECLQAUAAYACAAAACEA2+H2y+4AAACFAQAAEwAAAAAAAAAA&#10;AAAAAAAAAAAAW0NvbnRlbnRfVHlwZXNdLnhtbFBLAQItABQABgAIAAAAIQBa9CxbvwAAABUBAAAL&#10;AAAAAAAAAAAAAAAAAB8BAABfcmVscy8ucmVsc1BLAQItABQABgAIAAAAIQD6VdZ1xQAAAN0AAAAP&#10;AAAAAAAAAAAAAAAAAAcCAABkcnMvZG93bnJldi54bWxQSwUGAAAAAAMAAwC3AAAA+QIAAAAA&#10;" filled="f" stroked="f">
                  <v:textbox inset="0,0,0,0">
                    <w:txbxContent>
                      <w:p w14:paraId="13D6AFEB" w14:textId="77777777" w:rsidR="00E8565D" w:rsidRDefault="00E8565D" w:rsidP="00E8565D">
                        <w:r>
                          <w:rPr>
                            <w:rFonts w:ascii="Times New Roman" w:eastAsia="Times New Roman" w:hAnsi="Times New Roman" w:cs="Times New Roman"/>
                            <w:w w:val="109"/>
                            <w:sz w:val="20"/>
                          </w:rPr>
                          <w:t>2</w:t>
                        </w:r>
                      </w:p>
                    </w:txbxContent>
                  </v:textbox>
                </v:rect>
                <v:rect id="Rectangle 1476" o:spid="_x0000_s1470" style="position:absolute;left:42707;top:13769;width:917;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h0gCwwAAAN0AAAAPAAAAZHJzL2Rvd25yZXYueG1sRE9Li8Iw&#10;EL4v+B/CCN7WVBFXq1FEXfToC9Tb0IxtsZmUJtru/vqNsOBtPr7nTOeNKcSTKpdbVtDrRiCIE6tz&#10;ThWcjt+fIxDOI2ssLJOCH3Iwn7U+phhrW/OengefihDCLkYFmfdlLKVLMjLourYkDtzNVgZ9gFUq&#10;dYV1CDeF7EfRUBrMOTRkWNIyo+R+eBgFm1G5uGztb50W6+vmvDuPV8exV6rTbhYTEJ4a/xb/u7c6&#10;zB98DeH1TThBzv4AAAD//wMAUEsBAi0AFAAGAAgAAAAhANvh9svuAAAAhQEAABMAAAAAAAAAAAAA&#10;AAAAAAAAAFtDb250ZW50X1R5cGVzXS54bWxQSwECLQAUAAYACAAAACEAWvQsW78AAAAVAQAACwAA&#10;AAAAAAAAAAAAAAAfAQAAX3JlbHMvLnJlbHNQSwECLQAUAAYACAAAACEACodIAsMAAADdAAAADwAA&#10;AAAAAAAAAAAAAAAHAgAAZHJzL2Rvd25yZXYueG1sUEsFBgAAAAADAAMAtwAAAPcCAAAAAA==&#10;" filled="f" stroked="f">
                  <v:textbox inset="0,0,0,0">
                    <w:txbxContent>
                      <w:p w14:paraId="3E69A49B" w14:textId="77777777" w:rsidR="00E8565D" w:rsidRDefault="00E8565D" w:rsidP="00E8565D">
                        <w:r>
                          <w:rPr>
                            <w:rFonts w:ascii="Times New Roman" w:eastAsia="Times New Roman" w:hAnsi="Times New Roman" w:cs="Times New Roman"/>
                            <w:w w:val="109"/>
                            <w:sz w:val="20"/>
                          </w:rPr>
                          <w:t>4</w:t>
                        </w:r>
                      </w:p>
                    </w:txbxContent>
                  </v:textbox>
                </v:rect>
                <v:rect id="Rectangle 1477" o:spid="_x0000_s1471" style="position:absolute;left:47918;top:13769;width:917;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y+2ZwwAAAN0AAAAPAAAAZHJzL2Rvd25yZXYueG1sRE9Li8Iw&#10;EL4L/ocwwt40dZFVq1HEddGjL1BvQzO2xWZSmqzt7q83guBtPr7nTOeNKcSdKpdbVtDvRSCIE6tz&#10;ThUcDz/dEQjnkTUWlknBHzmYz9qtKcba1ryj+96nIoSwi1FB5n0ZS+mSjAy6ni2JA3e1lUEfYJVK&#10;XWEdwk0hP6PoSxrMOTRkWNIyo+S2/zUK1qNycd7Y/zotVpf1aXsafx/GXqmPTrOYgPDU+Lf45d7o&#10;MH8wHMLzm3CCnD0AAAD//wMAUEsBAi0AFAAGAAgAAAAhANvh9svuAAAAhQEAABMAAAAAAAAAAAAA&#10;AAAAAAAAAFtDb250ZW50X1R5cGVzXS54bWxQSwECLQAUAAYACAAAACEAWvQsW78AAAAVAQAACwAA&#10;AAAAAAAAAAAAAAAfAQAAX3JlbHMvLnJlbHNQSwECLQAUAAYACAAAACEAZcvtmcMAAADdAAAADwAA&#10;AAAAAAAAAAAAAAAHAgAAZHJzL2Rvd25yZXYueG1sUEsFBgAAAAADAAMAtwAAAPcCAAAAAA==&#10;" filled="f" stroked="f">
                  <v:textbox inset="0,0,0,0">
                    <w:txbxContent>
                      <w:p w14:paraId="2B206304" w14:textId="77777777" w:rsidR="00E8565D" w:rsidRDefault="00E8565D" w:rsidP="00E8565D">
                        <w:r>
                          <w:rPr>
                            <w:rFonts w:ascii="Times New Roman" w:eastAsia="Times New Roman" w:hAnsi="Times New Roman" w:cs="Times New Roman"/>
                            <w:w w:val="109"/>
                            <w:sz w:val="20"/>
                          </w:rPr>
                          <w:t>6</w:t>
                        </w:r>
                      </w:p>
                    </w:txbxContent>
                  </v:textbox>
                </v:rect>
                <v:rect id="Rectangle 1478" o:spid="_x0000_s1472" style="position:absolute;left:53130;top:13769;width:917;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VHnrxwAAAN0AAAAPAAAAZHJzL2Rvd25yZXYueG1sRI9Pa8JA&#10;EMXvQr/DMoI33ViK1egq0lb06J+C9TZkp0lodjZkV5P20zuHgrcZ3pv3frNYda5SN2pC6dnAeJSA&#10;Is68LTk38HnaDKegQkS2WHkmA78UYLV86i0wtb7lA92OMVcSwiFFA0WMdap1yApyGEa+Jhbt2zcO&#10;o6xNrm2DrYS7Sj8nyUQ7LFkaCqzpraDs53h1BrbTev21839tXn1ctuf9efZ+mkVjBv1uPQcVqYsP&#10;8//1zgr+y6vgyjcygl7eAQAA//8DAFBLAQItABQABgAIAAAAIQDb4fbL7gAAAIUBAAATAAAAAAAA&#10;AAAAAAAAAAAAAABbQ29udGVudF9UeXBlc10ueG1sUEsBAi0AFAAGAAgAAAAhAFr0LFu/AAAAFQEA&#10;AAsAAAAAAAAAAAAAAAAAHwEAAF9yZWxzLy5yZWxzUEsBAi0AFAAGAAgAAAAhABRUeevHAAAA3QAA&#10;AA8AAAAAAAAAAAAAAAAABwIAAGRycy9kb3ducmV2LnhtbFBLBQYAAAAAAwADALcAAAD7AgAAAAA=&#10;" filled="f" stroked="f">
                  <v:textbox inset="0,0,0,0">
                    <w:txbxContent>
                      <w:p w14:paraId="0DEB2F71" w14:textId="77777777" w:rsidR="00E8565D" w:rsidRDefault="00E8565D" w:rsidP="00E8565D">
                        <w:r>
                          <w:rPr>
                            <w:rFonts w:ascii="Times New Roman" w:eastAsia="Times New Roman" w:hAnsi="Times New Roman" w:cs="Times New Roman"/>
                            <w:w w:val="109"/>
                            <w:sz w:val="20"/>
                          </w:rPr>
                          <w:t>8</w:t>
                        </w:r>
                      </w:p>
                    </w:txbxContent>
                  </v:textbox>
                </v:rect>
                <v:rect id="Rectangle 1158" o:spid="_x0000_s1473" style="position:absolute;left:57988;top:13769;width:1825;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j4YPxgAAAN0AAAAPAAAAZHJzL2Rvd25yZXYueG1sRI9Ba8JA&#10;EIXvBf/DMkJvdWNB0egqYit6bFVQb0N2TILZ2ZDdmtRf3zkUvM3w3rz3zXzZuUrdqQmlZwPDQQKK&#10;OPO25NzA8bB5m4AKEdli5ZkM/FKA5aL3MsfU+pa/6b6PuZIQDikaKGKsU61DVpDDMPA1sWhX3ziM&#10;sja5tg22Eu4q/Z4kY+2wZGkosKZ1Qdlt/+MMbCf16rzzjzavPi/b09dp+nGYRmNe+91qBipSF5/m&#10;/+udFfzhSHDlGxlBL/4AAAD//wMAUEsBAi0AFAAGAAgAAAAhANvh9svuAAAAhQEAABMAAAAAAAAA&#10;AAAAAAAAAAAAAFtDb250ZW50X1R5cGVzXS54bWxQSwECLQAUAAYACAAAACEAWvQsW78AAAAVAQAA&#10;CwAAAAAAAAAAAAAAAAAfAQAAX3JlbHMvLnJlbHNQSwECLQAUAAYACAAAACEAMo+GD8YAAADdAAAA&#10;DwAAAAAAAAAAAAAAAAAHAgAAZHJzL2Rvd25yZXYueG1sUEsFBgAAAAADAAMAtwAAAPoCAAAAAA==&#10;" filled="f" stroked="f">
                  <v:textbox inset="0,0,0,0">
                    <w:txbxContent>
                      <w:p w14:paraId="7D3FF735" w14:textId="77777777" w:rsidR="00E8565D" w:rsidRDefault="00E8565D" w:rsidP="00E8565D">
                        <w:r>
                          <w:rPr>
                            <w:rFonts w:ascii="Times New Roman" w:eastAsia="Times New Roman" w:hAnsi="Times New Roman" w:cs="Times New Roman"/>
                            <w:spacing w:val="-1"/>
                            <w:w w:val="108"/>
                            <w:sz w:val="20"/>
                          </w:rPr>
                          <w:t>10</w:t>
                        </w:r>
                      </w:p>
                    </w:txbxContent>
                  </v:textbox>
                </v:rect>
                <v:rect id="Rectangle 1159" o:spid="_x0000_s1474" style="position:absolute;left:32308;top:13769;width:917;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wyOUwwAAAN0AAAAPAAAAZHJzL2Rvd25yZXYueG1sRE9Li8Iw&#10;EL4L+x/CCN40VVix1Siy7qJHHwvqbWjGtthMSpO11V9vBGFv8/E9Z7ZoTSluVLvCsoLhIAJBnFpd&#10;cKbg9/DTn4BwHlljaZkU3MnBYv7RmWGibcM7uu19JkIIuwQV5N5XiZQuzcmgG9iKOHAXWxv0AdaZ&#10;1DU2IdyUchRFY2mw4NCQY0VfOaXX/Z9RsJ5Uy9PGPpqs/D6vj9tjvDrEXqlet11OQXhq/b/47d7o&#10;MH/4GcPrm3CCnD8BAAD//wMAUEsBAi0AFAAGAAgAAAAhANvh9svuAAAAhQEAABMAAAAAAAAAAAAA&#10;AAAAAAAAAFtDb250ZW50X1R5cGVzXS54bWxQSwECLQAUAAYACAAAACEAWvQsW78AAAAVAQAACwAA&#10;AAAAAAAAAAAAAAAfAQAAX3JlbHMvLnJlbHNQSwECLQAUAAYACAAAACEAXcMjlMMAAADdAAAADwAA&#10;AAAAAAAAAAAAAAAHAgAAZHJzL2Rvd25yZXYueG1sUEsFBgAAAAADAAMAtwAAAPcCAAAAAA==&#10;" filled="f" stroked="f">
                  <v:textbox inset="0,0,0,0">
                    <w:txbxContent>
                      <w:p w14:paraId="68C8C297" w14:textId="77777777" w:rsidR="00E8565D" w:rsidRDefault="00E8565D" w:rsidP="00E8565D">
                        <w:r>
                          <w:rPr>
                            <w:rFonts w:ascii="Times New Roman" w:eastAsia="Times New Roman" w:hAnsi="Times New Roman" w:cs="Times New Roman"/>
                            <w:w w:val="109"/>
                            <w:sz w:val="20"/>
                          </w:rPr>
                          <w:t>0</w:t>
                        </w:r>
                      </w:p>
                    </w:txbxContent>
                  </v:textbox>
                </v:rect>
                <v:rect id="Rectangle 1160" o:spid="_x0000_s1475" style="position:absolute;left:54117;top:21344;width:5321;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lUC0xgAAAN0AAAAPAAAAZHJzL2Rvd25yZXYueG1sRI9Bb8Iw&#10;DIXvk/gPkZF2Gyk7ICgEhGATHBkgATerMW1F41RNRjt+/XxA4mbrPb/3ebboXKXu1ITSs4HhIAFF&#10;nHlbcm7gePj+GIMKEdli5ZkM/FGAxbz3NsPU+pZ/6L6PuZIQDikaKGKsU61DVpDDMPA1sWhX3ziM&#10;sja5tg22Eu4q/ZkkI+2wZGkosKZVQdlt/+sMbMb18rz1jzavvi6b0+40WR8m0Zj3frecgorUxZf5&#10;eb21gj8cCb98IyPo+T8AAAD//wMAUEsBAi0AFAAGAAgAAAAhANvh9svuAAAAhQEAABMAAAAAAAAA&#10;AAAAAAAAAAAAAFtDb250ZW50X1R5cGVzXS54bWxQSwECLQAUAAYACAAAACEAWvQsW78AAAAVAQAA&#10;CwAAAAAAAAAAAAAAAAAfAQAAX3JlbHMvLnJlbHNQSwECLQAUAAYACAAAACEAApVAtMYAAADdAAAA&#10;DwAAAAAAAAAAAAAAAAAHAgAAZHJzL2Rvd25yZXYueG1sUEsFBgAAAAADAAMAtwAAAPoCAAAAAA==&#10;" filled="f" stroked="f">
                  <v:textbox inset="0,0,0,0">
                    <w:txbxContent>
                      <w:p w14:paraId="7AD80A98" w14:textId="77777777" w:rsidR="00E8565D" w:rsidRDefault="00E8565D" w:rsidP="00E8565D">
                        <w:r>
                          <w:rPr>
                            <w:rFonts w:ascii="Times New Roman" w:eastAsia="Times New Roman" w:hAnsi="Times New Roman" w:cs="Times New Roman"/>
                            <w:w w:val="104"/>
                            <w:sz w:val="20"/>
                          </w:rPr>
                          <w:t>Tijd</w:t>
                        </w:r>
                        <w:r>
                          <w:rPr>
                            <w:rFonts w:ascii="Times New Roman" w:eastAsia="Times New Roman" w:hAnsi="Times New Roman" w:cs="Times New Roman"/>
                            <w:spacing w:val="13"/>
                            <w:w w:val="104"/>
                            <w:sz w:val="20"/>
                          </w:rPr>
                          <w:t xml:space="preserve"> </w:t>
                        </w:r>
                        <w:r>
                          <w:rPr>
                            <w:rFonts w:ascii="Times New Roman" w:eastAsia="Times New Roman" w:hAnsi="Times New Roman" w:cs="Times New Roman"/>
                            <w:w w:val="104"/>
                            <w:sz w:val="20"/>
                          </w:rPr>
                          <w:t>(s)</w:t>
                        </w:r>
                      </w:p>
                    </w:txbxContent>
                  </v:textbox>
                </v:rect>
                <v:shape id="Shape 1161" o:spid="_x0000_s1476" style="position:absolute;left:31348;top:2103;width:0;height:21960;visibility:visible;mso-wrap-style:square;v-text-anchor:top" coordsize="0,21960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BXmxgAAAN0AAAAPAAAAZHJzL2Rvd25yZXYueG1sRE9La8JA&#10;EL4X/A/LCL2UuomFWNOsIorQIig+Dj1OsmMSzM6G7Dam/75bKPQ2H99zsuVgGtFT52rLCuJJBIK4&#10;sLrmUsHlvH1+BeE8ssbGMin4JgfLxeghw1TbOx+pP/lShBB2KSqovG9TKV1RkUE3sS1x4K62M+gD&#10;7EqpO7yHcNPIaRQl0mDNoaHCltYVFbfTl1HwsUv2/mU73+Wz4/n29Jkc8uumV+pxPKzeQHga/L/4&#10;z/2uw/w4ieH3m3CCXPwAAAD//wMAUEsBAi0AFAAGAAgAAAAhANvh9svuAAAAhQEAABMAAAAAAAAA&#10;AAAAAAAAAAAAAFtDb250ZW50X1R5cGVzXS54bWxQSwECLQAUAAYACAAAACEAWvQsW78AAAAVAQAA&#10;CwAAAAAAAAAAAAAAAAAfAQAAX3JlbHMvLnJlbHNQSwECLQAUAAYACAAAACEAvpQV5sYAAADdAAAA&#10;DwAAAAAAAAAAAAAAAAAHAgAAZHJzL2Rvd25yZXYueG1sUEsFBgAAAAADAAMAtwAAAPoCAAAAAA==&#10;" path="m,l,2196084e" filled="f" strokeweight=".1323mm">
                  <v:stroke endcap="round"/>
                  <v:path arrowok="t" textboxrect="0,0,0,2196084"/>
                </v:shape>
                <v:shape id="Shape 1162" o:spid="_x0000_s1477" style="position:absolute;left:30845;top:13075;width:503;height:0;visibility:visible;mso-wrap-style:square;v-text-anchor:top" coordsize="5029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R0j+xAAAAN0AAAAPAAAAZHJzL2Rvd25yZXYueG1sRE9LawIx&#10;EL4X/A9hCr3VrHvYltUoKihtQYoP8Dpsxt21m8mSRE3/vSkUvM3H95zJLJpOXMn51rKC0TADQVxZ&#10;3XKt4LBfvb6D8AFZY2eZFPySh9l08DTBUtsbb+m6C7VIIexLVNCE0JdS+qohg35oe+LEnawzGBJ0&#10;tdQObyncdDLPskIabDk1NNjTsqHqZ3cxCuRyfc7Px+1nsbh8uXXcvH0volPq5TnOxyACxfAQ/7s/&#10;dJo/KnL4+yadIKd3AAAA//8DAFBLAQItABQABgAIAAAAIQDb4fbL7gAAAIUBAAATAAAAAAAAAAAA&#10;AAAAAAAAAABbQ29udGVudF9UeXBlc10ueG1sUEsBAi0AFAAGAAgAAAAhAFr0LFu/AAAAFQEAAAsA&#10;AAAAAAAAAAAAAAAAHwEAAF9yZWxzLy5yZWxzUEsBAi0AFAAGAAgAAAAhAMxHSP7EAAAA3QAAAA8A&#10;AAAAAAAAAAAAAAAABwIAAGRycy9kb3ducmV2LnhtbFBLBQYAAAAAAwADALcAAAD4AgAAAAA=&#10;" path="m,l50292,e" filled="f" strokeweight=".1323mm">
                  <v:stroke endcap="round"/>
                  <v:path arrowok="t" textboxrect="0,0,50292,0"/>
                </v:shape>
                <v:shape id="Shape 1163" o:spid="_x0000_s1478" style="position:absolute;left:30845;top:11704;width:503;height:0;visibility:visible;mso-wrap-style:square;v-text-anchor:top" coordsize="5029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C+1lwwAAAN0AAAAPAAAAZHJzL2Rvd25yZXYueG1sRE9NawIx&#10;EL0X/A9hCt40q8K2rEapgtIKpWgLXofNdHftZrIkUeO/N4LQ2zze58wW0bTiTM43lhWMhhkI4tLq&#10;hisFP9/rwSsIH5A1tpZJwZU8LOa9pxkW2l54R+d9qEQKYV+ggjqErpDSlzUZ9EPbESfu1zqDIUFX&#10;Se3wksJNK8dZlkuDDaeGGjta1VT+7U9GgVxtjuPjYfeRL09bt4mfL1/L6JTqP8e3KYhAMfyLH+53&#10;neaP8gncv0knyPkNAAD//wMAUEsBAi0AFAAGAAgAAAAhANvh9svuAAAAhQEAABMAAAAAAAAAAAAA&#10;AAAAAAAAAFtDb250ZW50X1R5cGVzXS54bWxQSwECLQAUAAYACAAAACEAWvQsW78AAAAVAQAACwAA&#10;AAAAAAAAAAAAAAAfAQAAX3JlbHMvLnJlbHNQSwECLQAUAAYACAAAACEAowvtZcMAAADdAAAADwAA&#10;AAAAAAAAAAAAAAAHAgAAZHJzL2Rvd25yZXYueG1sUEsFBgAAAAADAAMAtwAAAPcCAAAAAA==&#10;" path="m,l50292,e" filled="f" strokeweight=".1323mm">
                  <v:stroke endcap="round"/>
                  <v:path arrowok="t" textboxrect="0,0,50292,0"/>
                </v:shape>
                <v:shape id="Shape 1164" o:spid="_x0000_s1479" style="position:absolute;left:30845;top:10332;width:503;height:0;visibility:visible;mso-wrap-style:square;v-text-anchor:top" coordsize="5029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4nURwwAAAN0AAAAPAAAAZHJzL2Rvd25yZXYueG1sRE9NawIx&#10;EL0X/A9hCt40q8i2rEapgtIKpWgLXofNdHftZrIkUeO/N4LQ2zze58wW0bTiTM43lhWMhhkI4tLq&#10;hisFP9/rwSsIH5A1tpZJwZU8LOa9pxkW2l54R+d9qEQKYV+ggjqErpDSlzUZ9EPbESfu1zqDIUFX&#10;Se3wksJNK8dZlkuDDaeGGjta1VT+7U9GgVxtjuPjYfeRL09bt4mfL1/L6JTqP8e3KYhAMfyLH+53&#10;neaP8gncv0knyPkNAAD//wMAUEsBAi0AFAAGAAgAAAAhANvh9svuAAAAhQEAABMAAAAAAAAAAAAA&#10;AAAAAAAAAFtDb250ZW50X1R5cGVzXS54bWxQSwECLQAUAAYACAAAACEAWvQsW78AAAAVAQAACwAA&#10;AAAAAAAAAAAAAAAfAQAAX3JlbHMvLnJlbHNQSwECLQAUAAYACAAAACEALOJ1EcMAAADdAAAADwAA&#10;AAAAAAAAAAAAAAAHAgAAZHJzL2Rvd25yZXYueG1sUEsFBgAAAAADAAMAtwAAAPcCAAAAAA==&#10;" path="m,l50292,e" filled="f" strokeweight=".1323mm">
                  <v:stroke endcap="round"/>
                  <v:path arrowok="t" textboxrect="0,0,50292,0"/>
                </v:shape>
                <v:shape id="Shape 1165" o:spid="_x0000_s1480" style="position:absolute;left:30845;top:8961;width:503;height:0;visibility:visible;mso-wrap-style:square;v-text-anchor:top" coordsize="5029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rtCKwwAAAN0AAAAPAAAAZHJzL2Rvd25yZXYueG1sRE9NawIx&#10;EL0X/A9hCt40q+C2rEapgtIKpWgLXofNdHftZrIkUeO/N4LQ2zze58wW0bTiTM43lhWMhhkI4tLq&#10;hisFP9/rwSsIH5A1tpZJwZU8LOa9pxkW2l54R+d9qEQKYV+ggjqErpDSlzUZ9EPbESfu1zqDIUFX&#10;Se3wksJNK8dZlkuDDaeGGjta1VT+7U9GgVxtjuPjYfeRL09bt4mfL1/L6JTqP8e3KYhAMfyLH+53&#10;neaP8gncv0knyPkNAAD//wMAUEsBAi0AFAAGAAgAAAAhANvh9svuAAAAhQEAABMAAAAAAAAAAAAA&#10;AAAAAAAAAFtDb250ZW50X1R5cGVzXS54bWxQSwECLQAUAAYACAAAACEAWvQsW78AAAAVAQAACwAA&#10;AAAAAAAAAAAAAAAfAQAAX3JlbHMvLnJlbHNQSwECLQAUAAYACAAAACEAQ67QisMAAADdAAAADwAA&#10;AAAAAAAAAAAAAAAHAgAAZHJzL2Rvd25yZXYueG1sUEsFBgAAAAADAAMAtwAAAPcCAAAAAA==&#10;" path="m,l50292,e" filled="f" strokeweight=".1323mm">
                  <v:stroke endcap="round"/>
                  <v:path arrowok="t" textboxrect="0,0,50292,0"/>
                </v:shape>
                <v:shape id="Shape 1166" o:spid="_x0000_s1481" style="position:absolute;left:30845;top:7589;width:503;height:0;visibility:visible;mso-wrap-style:square;v-text-anchor:top" coordsize="5029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fE79wwAAAN0AAAAPAAAAZHJzL2Rvd25yZXYueG1sRE9LawIx&#10;EL4X/A9hhN5qVg9r2RqlCkoVpPiAXofNdHd1M1mSqPHfm0LB23x8z5nMomnFlZxvLCsYDjIQxKXV&#10;DVcKjofl2zsIH5A1tpZJwZ08zKa9lwkW2t54R9d9qEQKYV+ggjqErpDSlzUZ9APbESfu1zqDIUFX&#10;Se3wlsJNK0dZlkuDDaeGGjta1FSe9xejQC5Wp9HpZ7fO55eNW8Xt+HsenVKv/fj5ASJQDE/xv/tL&#10;p/nDPIe/b9IJcvoAAAD//wMAUEsBAi0AFAAGAAgAAAAhANvh9svuAAAAhQEAABMAAAAAAAAAAAAA&#10;AAAAAAAAAFtDb250ZW50X1R5cGVzXS54bWxQSwECLQAUAAYACAAAACEAWvQsW78AAAAVAQAACwAA&#10;AAAAAAAAAAAAAAAfAQAAX3JlbHMvLnJlbHNQSwECLQAUAAYACAAAACEAs3xO/cMAAADdAAAADwAA&#10;AAAAAAAAAAAAAAAHAgAAZHJzL2Rvd25yZXYueG1sUEsFBgAAAAADAAMAtwAAAPcCAAAAAA==&#10;" path="m,l50292,e" filled="f" strokeweight=".1323mm">
                  <v:stroke endcap="round"/>
                  <v:path arrowok="t" textboxrect="0,0,50292,0"/>
                </v:shape>
                <v:shape id="Shape 1167" o:spid="_x0000_s1482" style="position:absolute;left:30845;top:6217;width:503;height:0;visibility:visible;mso-wrap-style:square;v-text-anchor:top" coordsize="5029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MOtmwwAAAN0AAAAPAAAAZHJzL2Rvd25yZXYueG1sRE9LawIx&#10;EL4X/A9hhN5qVg9rWY1SBcUWpPiAXofNdHftZrIkUdN/bwTB23x8z5nOo2nFhZxvLCsYDjIQxKXV&#10;DVcKjofV2zsIH5A1tpZJwT95mM96L1MstL3yji77UIkUwr5ABXUIXSGlL2sy6Ae2I07cr3UGQ4Ku&#10;ktrhNYWbVo6yLJcGG04NNXa0rKn825+NArlcn0ann91nvjh/uXXcjr8X0Sn12o8fExCBYniKH+6N&#10;TvOH+Rju36QT5OwGAAD//wMAUEsBAi0AFAAGAAgAAAAhANvh9svuAAAAhQEAABMAAAAAAAAAAAAA&#10;AAAAAAAAAFtDb250ZW50X1R5cGVzXS54bWxQSwECLQAUAAYACAAAACEAWvQsW78AAAAVAQAACwAA&#10;AAAAAAAAAAAAAAAfAQAAX3JlbHMvLnJlbHNQSwECLQAUAAYACAAAACEA3DDrZsMAAADdAAAADwAA&#10;AAAAAAAAAAAAAAAHAgAAZHJzL2Rvd25yZXYueG1sUEsFBgAAAAADAAMAtwAAAPcCAAAAAA==&#10;" path="m,l50292,e" filled="f" strokeweight=".1323mm">
                  <v:stroke endcap="round"/>
                  <v:path arrowok="t" textboxrect="0,0,50292,0"/>
                </v:shape>
                <v:shape id="Shape 1168" o:spid="_x0000_s1483" style="position:absolute;left:30845;top:4846;width:503;height:0;visibility:visible;mso-wrap-style:square;v-text-anchor:top" coordsize="5029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r38UxwAAAN0AAAAPAAAAZHJzL2Rvd25yZXYueG1sRI9BawIx&#10;EIXvBf9DmEJvNauHbVmNooLSFkrRFrwOm3F37WayJFHTf985FHqb4b1575v5MrteXSnEzrOBybgA&#10;RVx723Fj4Otz+/gMKiZki71nMvBDEZaL0d0cK+tvvKfrITVKQjhWaKBNaai0jnVLDuPYD8SinXxw&#10;mGQNjbYBbxLuej0tilI77FgaWhxo01L9fbg4A3qzO0/Px/1rub68hV1+f/pY52DMw31ezUAlyunf&#10;/Hf9YgV/UgqufCMj6MUvAAAA//8DAFBLAQItABQABgAIAAAAIQDb4fbL7gAAAIUBAAATAAAAAAAA&#10;AAAAAAAAAAAAAABbQ29udGVudF9UeXBlc10ueG1sUEsBAi0AFAAGAAgAAAAhAFr0LFu/AAAAFQEA&#10;AAsAAAAAAAAAAAAAAAAAHwEAAF9yZWxzLy5yZWxzUEsBAi0AFAAGAAgAAAAhAK2vfxTHAAAA3QAA&#10;AA8AAAAAAAAAAAAAAAAABwIAAGRycy9kb3ducmV2LnhtbFBLBQYAAAAAAwADALcAAAD7AgAAAAA=&#10;" path="m,l50292,e" filled="f" strokeweight=".1323mm">
                  <v:stroke endcap="round"/>
                  <v:path arrowok="t" textboxrect="0,0,50292,0"/>
                </v:shape>
                <v:shape id="Shape 1169" o:spid="_x0000_s1484" style="position:absolute;left:30845;top:3474;width:503;height:0;visibility:visible;mso-wrap-style:square;v-text-anchor:top" coordsize="5029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49qPxAAAAN0AAAAPAAAAZHJzL2Rvd25yZXYueG1sRE9NawIx&#10;EL0L/ocwhd5qVg/bdjVKFZRWKGVtweuwGXdXN5MliZr++0YoeJvH+5zZIppOXMj51rKC8SgDQVxZ&#10;3XKt4Od7/fQCwgdkjZ1lUvBLHhbz4WCGhbZXLumyC7VIIewLVNCE0BdS+qohg35ke+LEHawzGBJ0&#10;tdQOryncdHKSZbk02HJqaLCnVUPVaXc2CuRqc5wc9+VHvjxv3SZ+Pn8to1Pq8SG+TUEEiuEu/ne/&#10;6zR/nL/C7Zt0gpz/AQAA//8DAFBLAQItABQABgAIAAAAIQDb4fbL7gAAAIUBAAATAAAAAAAAAAAA&#10;AAAAAAAAAABbQ29udGVudF9UeXBlc10ueG1sUEsBAi0AFAAGAAgAAAAhAFr0LFu/AAAAFQEAAAsA&#10;AAAAAAAAAAAAAAAAHwEAAF9yZWxzLy5yZWxzUEsBAi0AFAAGAAgAAAAhAMLj2o/EAAAA3QAAAA8A&#10;AAAAAAAAAAAAAAAABwIAAGRycy9kb3ducmV2LnhtbFBLBQYAAAAAAwADALcAAAD4AgAAAAA=&#10;" path="m,l50292,e" filled="f" strokeweight=".1323mm">
                  <v:stroke endcap="round"/>
                  <v:path arrowok="t" textboxrect="0,0,50292,0"/>
                </v:shape>
                <v:shape id="Shape 1170" o:spid="_x0000_s1485" style="position:absolute;left:30845;top:2103;width:503;height:0;visibility:visible;mso-wrap-style:square;v-text-anchor:top" coordsize="5029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AOXPxgAAAN0AAAAPAAAAZHJzL2Rvd25yZXYueG1sRI9BawIx&#10;EIXvhf6HMAVvNasHLVujqFCpQilqoddhM91d3UyWJGr8951DobcZ3pv3vpktsuvUlUJsPRsYDQtQ&#10;xJW3LdcGvo5vzy+gYkK22HkmA3eKsJg/PsywtP7Ge7oeUq0khGOJBpqU+lLrWDXkMA59Tyzajw8O&#10;k6yh1jbgTcJdp8dFMdEOW5aGBntaN1SdDxdnQK83p/Hpe7+drC67sMkf089VDsYMnvLyFVSinP7N&#10;f9fvVvBHU+GXb2QEPf8FAAD//wMAUEsBAi0AFAAGAAgAAAAhANvh9svuAAAAhQEAABMAAAAAAAAA&#10;AAAAAAAAAAAAAFtDb250ZW50X1R5cGVzXS54bWxQSwECLQAUAAYACAAAACEAWvQsW78AAAAVAQAA&#10;CwAAAAAAAAAAAAAAAAAfAQAAX3JlbHMvLnJlbHNQSwECLQAUAAYACAAAACEA1gDlz8YAAADdAAAA&#10;DwAAAAAAAAAAAAAAAAAHAgAAZHJzL2Rvd25yZXYueG1sUEsFBgAAAAADAAMAtwAAAPoCAAAAAA==&#10;" path="m,l50292,e" filled="f" strokeweight=".1323mm">
                  <v:stroke endcap="round"/>
                  <v:path arrowok="t" textboxrect="0,0,50292,0"/>
                </v:shape>
                <v:shape id="Shape 1171" o:spid="_x0000_s1486" style="position:absolute;left:30845;top:14462;width:503;height:0;visibility:visible;mso-wrap-style:square;v-text-anchor:top" coordsize="5029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TEBUxAAAAN0AAAAPAAAAZHJzL2Rvd25yZXYueG1sRE/fa8Iw&#10;EH4X9j+EG+xN0/qgUk3LFCabMEQn7PVobm1dcylJ1PjfL4PB3u7j+3mrKppeXMn5zrKCfJKBIK6t&#10;7rhRcPp4GS9A+ICssbdMCu7koSofRisstL3xga7H0IgUwr5ABW0IQyGlr1sy6Cd2IE7cl3UGQ4Ku&#10;kdrhLYWbXk6zbCYNdpwaWhxo01L9fbwYBXKzPU/Pn4e32fqyc9v4Pt+vo1Pq6TE+L0EEiuFf/Od+&#10;1Wl+Ps/h95t0gix/AAAA//8DAFBLAQItABQABgAIAAAAIQDb4fbL7gAAAIUBAAATAAAAAAAAAAAA&#10;AAAAAAAAAABbQ29udGVudF9UeXBlc10ueG1sUEsBAi0AFAAGAAgAAAAhAFr0LFu/AAAAFQEAAAsA&#10;AAAAAAAAAAAAAAAAHwEAAF9yZWxzLy5yZWxzUEsBAi0AFAAGAAgAAAAhALlMQFTEAAAA3QAAAA8A&#10;AAAAAAAAAAAAAAAABwIAAGRycy9kb3ducmV2LnhtbFBLBQYAAAAAAwADALcAAAD4AgAAAAA=&#10;" path="m,l50292,e" filled="f" strokeweight=".1323mm">
                  <v:stroke endcap="round"/>
                  <v:path arrowok="t" textboxrect="0,0,50292,0"/>
                </v:shape>
                <v:shape id="Shape 1172" o:spid="_x0000_s1487" style="position:absolute;left:30845;top:15834;width:503;height:0;visibility:visible;mso-wrap-style:square;v-text-anchor:top" coordsize="5029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nt4jwwAAAN0AAAAPAAAAZHJzL2Rvd25yZXYueG1sRE9NawIx&#10;EL0X+h/CFLzVrHvQshpFhUoVStEKXofNuLu6mSxJ1PjvG0HobR7vcyazaFpxJecbywoG/QwEcWl1&#10;w5WC/e/n+wcIH5A1tpZJwZ08zKavLxMstL3xlq67UIkUwr5ABXUIXSGlL2sy6Pu2I07c0TqDIUFX&#10;Se3wlsJNK/MsG0qDDaeGGjta1lSedxejQC5Xp/x02K6Hi8vGreL36GcRnVK9tzgfgwgUw7/46f7S&#10;af5glMPjm3SCnP4BAAD//wMAUEsBAi0AFAAGAAgAAAAhANvh9svuAAAAhQEAABMAAAAAAAAAAAAA&#10;AAAAAAAAAFtDb250ZW50X1R5cGVzXS54bWxQSwECLQAUAAYACAAAACEAWvQsW78AAAAVAQAACwAA&#10;AAAAAAAAAAAAAAAfAQAAX3JlbHMvLnJlbHNQSwECLQAUAAYACAAAACEASZ7eI8MAAADdAAAADwAA&#10;AAAAAAAAAAAAAAAHAgAAZHJzL2Rvd25yZXYueG1sUEsFBgAAAAADAAMAtwAAAPcCAAAAAA==&#10;" path="m,l50292,e" filled="f" strokeweight=".1323mm">
                  <v:stroke endcap="round"/>
                  <v:path arrowok="t" textboxrect="0,0,50292,0"/>
                </v:shape>
                <v:shape id="Shape 1173" o:spid="_x0000_s1488" style="position:absolute;left:30845;top:17205;width:503;height:0;visibility:visible;mso-wrap-style:square;v-text-anchor:top" coordsize="5029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0nu4wwAAAN0AAAAPAAAAZHJzL2Rvd25yZXYueG1sRE9NawIx&#10;EL0L/Q9hCt5qVgWVrVGqoFhBRC30Omymu2s3kyWJmv57IxS8zeN9znQeTSOu5HxtWUG/l4EgLqyu&#10;uVTwdVq9TUD4gKyxsUwK/sjDfPbSmWKu7Y0PdD2GUqQQ9jkqqEJocyl9UZFB37MtceJ+rDMYEnSl&#10;1A5vKdw0cpBlI2mw5tRQYUvLiorf48UokMv1eXD+PnyOFpetW8fdeL+ITqnua/x4BxEohqf4373R&#10;aX5/PITHN+kEObsDAAD//wMAUEsBAi0AFAAGAAgAAAAhANvh9svuAAAAhQEAABMAAAAAAAAAAAAA&#10;AAAAAAAAAFtDb250ZW50X1R5cGVzXS54bWxQSwECLQAUAAYACAAAACEAWvQsW78AAAAVAQAACwAA&#10;AAAAAAAAAAAAAAAfAQAAX3JlbHMvLnJlbHNQSwECLQAUAAYACAAAACEAJtJ7uMMAAADdAAAADwAA&#10;AAAAAAAAAAAAAAAHAgAAZHJzL2Rvd25yZXYueG1sUEsFBgAAAAADAAMAtwAAAPcCAAAAAA==&#10;" path="m,l50292,e" filled="f" strokeweight=".1323mm">
                  <v:stroke endcap="round"/>
                  <v:path arrowok="t" textboxrect="0,0,50292,0"/>
                </v:shape>
                <v:shape id="Shape 1174" o:spid="_x0000_s1489" style="position:absolute;left:30845;top:18577;width:503;height:0;visibility:visible;mso-wrap-style:square;v-text-anchor:top" coordsize="5029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O+PMwwAAAN0AAAAPAAAAZHJzL2Rvd25yZXYueG1sRE9NawIx&#10;EL0L/Q9hCt5qVhGVrVGqoFhBRC30Omymu2s3kyWJmv57IxS8zeN9znQeTSOu5HxtWUG/l4EgLqyu&#10;uVTwdVq9TUD4gKyxsUwK/sjDfPbSmWKu7Y0PdD2GUqQQ9jkqqEJocyl9UZFB37MtceJ+rDMYEnSl&#10;1A5vKdw0cpBlI2mw5tRQYUvLiorf48UokMv1eXD+PnyOFpetW8fdeL+ITqnua/x4BxEohqf4373R&#10;aX5/PITHN+kEObsDAAD//wMAUEsBAi0AFAAGAAgAAAAhANvh9svuAAAAhQEAABMAAAAAAAAAAAAA&#10;AAAAAAAAAFtDb250ZW50X1R5cGVzXS54bWxQSwECLQAUAAYACAAAACEAWvQsW78AAAAVAQAACwAA&#10;AAAAAAAAAAAAAAAfAQAAX3JlbHMvLnJlbHNQSwECLQAUAAYACAAAACEAqTvjzMMAAADdAAAADwAA&#10;AAAAAAAAAAAAAAAHAgAAZHJzL2Rvd25yZXYueG1sUEsFBgAAAAADAAMAtwAAAPcCAAAAAA==&#10;" path="m,l50292,e" filled="f" strokeweight=".1323mm">
                  <v:stroke endcap="round"/>
                  <v:path arrowok="t" textboxrect="0,0,50292,0"/>
                </v:shape>
                <v:shape id="Shape 1175" o:spid="_x0000_s1490" style="position:absolute;left:30845;top:19949;width:503;height:0;visibility:visible;mso-wrap-style:square;v-text-anchor:top" coordsize="5029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d0ZXwwAAAN0AAAAPAAAAZHJzL2Rvd25yZXYueG1sRE/bagIx&#10;EH0X+g9hCr7VrIIXtkapgmIFEbXQ12Ez3V27mSxJ1PTvjVDwbQ7nOtN5NI24kvO1ZQX9XgaCuLC6&#10;5lLB12n1NgHhA7LGxjIp+CMP89lLZ4q5tjc+0PUYSpFC2OeooAqhzaX0RUUGfc+2xIn7sc5gSNCV&#10;Uju8pXDTyEGWjaTBmlNDhS0tKyp+jxejQC7X58H5+/A5Wly2bh134/0iOqW6r/HjHUSgGJ7if/dG&#10;p/n98RAe36QT5OwOAAD//wMAUEsBAi0AFAAGAAgAAAAhANvh9svuAAAAhQEAABMAAAAAAAAAAAAA&#10;AAAAAAAAAFtDb250ZW50X1R5cGVzXS54bWxQSwECLQAUAAYACAAAACEAWvQsW78AAAAVAQAACwAA&#10;AAAAAAAAAAAAAAAfAQAAX3JlbHMvLnJlbHNQSwECLQAUAAYACAAAACEAxndGV8MAAADdAAAADwAA&#10;AAAAAAAAAAAAAAAHAgAAZHJzL2Rvd25yZXYueG1sUEsFBgAAAAADAAMAtwAAAPcCAAAAAA==&#10;" path="m,l50292,e" filled="f" strokeweight=".1323mm">
                  <v:stroke endcap="round"/>
                  <v:path arrowok="t" textboxrect="0,0,50292,0"/>
                </v:shape>
                <v:shape id="Shape 1176" o:spid="_x0000_s1491" style="position:absolute;left:30845;top:21320;width:503;height:0;visibility:visible;mso-wrap-style:square;v-text-anchor:top" coordsize="5029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pdggwwAAAN0AAAAPAAAAZHJzL2Rvd25yZXYueG1sRE9LawIx&#10;EL4X/A9hhN5qVg9rWY1SBcUWpPiAXofNdHftZrIkUdN/bwTB23x8z5nOo2nFhZxvLCsYDjIQxKXV&#10;DVcKjofV2zsIH5A1tpZJwT95mM96L1MstL3yji77UIkUwr5ABXUIXSGlL2sy6Ae2I07cr3UGQ4Ku&#10;ktrhNYWbVo6yLJcGG04NNXa0rKn825+NArlcn0ann91nvjh/uXXcjr8X0Sn12o8fExCBYniKH+6N&#10;TvOH4xzu36QT5OwGAAD//wMAUEsBAi0AFAAGAAgAAAAhANvh9svuAAAAhQEAABMAAAAAAAAAAAAA&#10;AAAAAAAAAFtDb250ZW50X1R5cGVzXS54bWxQSwECLQAUAAYACAAAACEAWvQsW78AAAAVAQAACwAA&#10;AAAAAAAAAAAAAAAfAQAAX3JlbHMvLnJlbHNQSwECLQAUAAYACAAAACEANqXYIMMAAADdAAAADwAA&#10;AAAAAAAAAAAAAAAHAgAAZHJzL2Rvd25yZXYueG1sUEsFBgAAAAADAAMAtwAAAPcCAAAAAA==&#10;" path="m,l50292,e" filled="f" strokeweight=".1323mm">
                  <v:stroke endcap="round"/>
                  <v:path arrowok="t" textboxrect="0,0,50292,0"/>
                </v:shape>
                <v:shape id="Shape 1177" o:spid="_x0000_s1492" style="position:absolute;left:30845;top:22692;width:503;height:0;visibility:visible;mso-wrap-style:square;v-text-anchor:top" coordsize="5029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6X27wwAAAN0AAAAPAAAAZHJzL2Rvd25yZXYueG1sRE9NawIx&#10;EL0X+h/CFLzVrB5cWY1ShUoVRLRCr8Nmurt2M1mSqPHfG0HobR7vc6bzaFpxIecbywoG/QwEcWl1&#10;w5WC4/fn+xiED8gaW8uk4EYe5rPXlykW2l55T5dDqEQKYV+ggjqErpDSlzUZ9H3bESfu1zqDIUFX&#10;Se3wmsJNK4dZNpIGG04NNXa0rKn8O5yNArlcnYann/16tDhv3Cpu890iOqV6b/FjAiJQDP/ip/tL&#10;p/mDPIfHN+kEObsDAAD//wMAUEsBAi0AFAAGAAgAAAAhANvh9svuAAAAhQEAABMAAAAAAAAAAAAA&#10;AAAAAAAAAFtDb250ZW50X1R5cGVzXS54bWxQSwECLQAUAAYACAAAACEAWvQsW78AAAAVAQAACwAA&#10;AAAAAAAAAAAAAAAfAQAAX3JlbHMvLnJlbHNQSwECLQAUAAYACAAAACEAWel9u8MAAADdAAAADwAA&#10;AAAAAAAAAAAAAAAHAgAAZHJzL2Rvd25yZXYueG1sUEsFBgAAAAADAAMAtwAAAPcCAAAAAA==&#10;" path="m,l50292,e" filled="f" strokeweight=".1323mm">
                  <v:stroke endcap="round"/>
                  <v:path arrowok="t" textboxrect="0,0,50292,0"/>
                </v:shape>
                <v:shape id="Shape 1178" o:spid="_x0000_s1493" style="position:absolute;left:30845;top:24063;width:503;height:0;visibility:visible;mso-wrap-style:square;v-text-anchor:top" coordsize="5029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dunJxgAAAN0AAAAPAAAAZHJzL2Rvd25yZXYueG1sRI9BawIx&#10;EIXvhf6HMAVvNasHLVujqFCpQilqoddhM91d3UyWJGr8951DobcZ3pv3vpktsuvUlUJsPRsYDQtQ&#10;xJW3LdcGvo5vzy+gYkK22HkmA3eKsJg/PsywtP7Ge7oeUq0khGOJBpqU+lLrWDXkMA59Tyzajw8O&#10;k6yh1jbgTcJdp8dFMdEOW5aGBntaN1SdDxdnQK83p/Hpe7+drC67sMkf089VDsYMnvLyFVSinP7N&#10;f9fvVvBHU8GVb2QEPf8FAAD//wMAUEsBAi0AFAAGAAgAAAAhANvh9svuAAAAhQEAABMAAAAAAAAA&#10;AAAAAAAAAAAAAFtDb250ZW50X1R5cGVzXS54bWxQSwECLQAUAAYACAAAACEAWvQsW78AAAAVAQAA&#10;CwAAAAAAAAAAAAAAAAAfAQAAX3JlbHMvLnJlbHNQSwECLQAUAAYACAAAACEAKHbpycYAAADdAAAA&#10;DwAAAAAAAAAAAAAAAAAHAgAAZHJzL2Rvd25yZXYueG1sUEsFBgAAAAADAAMAtwAAAPoCAAAAAA==&#10;" path="m,l50292,e" filled="f" strokeweight=".1323mm">
                  <v:stroke endcap="round"/>
                  <v:path arrowok="t" textboxrect="0,0,50292,0"/>
                </v:shape>
                <v:rect id="Rectangle 1179" o:spid="_x0000_s1494" style="position:absolute;left:29824;top:9776;width:917;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dn/0wwAAAN0AAAAPAAAAZHJzL2Rvd25yZXYueG1sRE9Li8Iw&#10;EL4L+x/CCN401cNqq1Fk3UWPPhbU29CMbbGZlCZrq7/eCMLe5uN7zmzRmlLcqHaFZQXDQQSCOLW6&#10;4EzB7+GnPwHhPLLG0jIpuJODxfyjM8NE24Z3dNv7TIQQdgkqyL2vEildmpNBN7AVceAutjboA6wz&#10;qWtsQrgp5SiKPqXBgkNDjhV95ZRe939GwXpSLU8b+2iy8vu8Pm6P8eoQe6V63XY5BeGp9f/it3uj&#10;w/zhOIbXN+EEOX8CAAD//wMAUEsBAi0AFAAGAAgAAAAhANvh9svuAAAAhQEAABMAAAAAAAAAAAAA&#10;AAAAAAAAAFtDb250ZW50X1R5cGVzXS54bWxQSwECLQAUAAYACAAAACEAWvQsW78AAAAVAQAACwAA&#10;AAAAAAAAAAAAAAAfAQAAX3JlbHMvLnJlbHNQSwECLQAUAAYACAAAACEAFnZ/9MMAAADdAAAADwAA&#10;AAAAAAAAAAAAAAAHAgAAZHJzL2Rvd25yZXYueG1sUEsFBgAAAAADAAMAtwAAAPcCAAAAAA==&#10;" filled="f" stroked="f">
                  <v:textbox inset="0,0,0,0">
                    <w:txbxContent>
                      <w:p w14:paraId="2DE1FA6B" w14:textId="77777777" w:rsidR="00E8565D" w:rsidRDefault="00E8565D" w:rsidP="00E8565D">
                        <w:r>
                          <w:rPr>
                            <w:rFonts w:ascii="Times New Roman" w:eastAsia="Times New Roman" w:hAnsi="Times New Roman" w:cs="Times New Roman"/>
                            <w:w w:val="109"/>
                            <w:sz w:val="20"/>
                          </w:rPr>
                          <w:t>2</w:t>
                        </w:r>
                      </w:p>
                    </w:txbxContent>
                  </v:textbox>
                </v:rect>
                <v:rect id="Rectangle 1180" o:spid="_x0000_s1495" style="position:absolute;left:29824;top:7033;width:917;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maZOxgAAAN0AAAAPAAAAZHJzL2Rvd25yZXYueG1sRI9Bb8Iw&#10;DIXvk/gPkZG4jZQdUCkEhAYTHBkgwW5W47XVGqdqAi38+vkwaTdb7/m9z4tV72p1pzZUng1Mxgko&#10;4tzbigsD59PHawoqRGSLtWcy8KAAq+XgZYGZ9R1/0v0YCyUhHDI0UMbYZFqHvCSHYewbYtG+fesw&#10;ytoW2rbYSbir9VuSTLXDiqWhxIbeS8p/jjdnYJc26+veP7ui3n7tLofLbHOaRWNGw349BxWpj//m&#10;v+u9FfxJKvzyjYygl78AAAD//wMAUEsBAi0AFAAGAAgAAAAhANvh9svuAAAAhQEAABMAAAAAAAAA&#10;AAAAAAAAAAAAAFtDb250ZW50X1R5cGVzXS54bWxQSwECLQAUAAYACAAAACEAWvQsW78AAAAVAQAA&#10;CwAAAAAAAAAAAAAAAAAfAQAAX3JlbHMvLnJlbHNQSwECLQAUAAYACAAAACEAspmmTsYAAADdAAAA&#10;DwAAAAAAAAAAAAAAAAAHAgAAZHJzL2Rvd25yZXYueG1sUEsFBgAAAAADAAMAtwAAAPoCAAAAAA==&#10;" filled="f" stroked="f">
                  <v:textbox inset="0,0,0,0">
                    <w:txbxContent>
                      <w:p w14:paraId="1B439491" w14:textId="77777777" w:rsidR="00E8565D" w:rsidRDefault="00E8565D" w:rsidP="00E8565D">
                        <w:r>
                          <w:rPr>
                            <w:rFonts w:ascii="Times New Roman" w:eastAsia="Times New Roman" w:hAnsi="Times New Roman" w:cs="Times New Roman"/>
                            <w:w w:val="109"/>
                            <w:sz w:val="20"/>
                          </w:rPr>
                          <w:t>4</w:t>
                        </w:r>
                      </w:p>
                    </w:txbxContent>
                  </v:textbox>
                </v:rect>
                <v:rect id="Rectangle 1181" o:spid="_x0000_s1496" style="position:absolute;left:29824;top:4290;width:917;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1QPVxAAAAN0AAAAPAAAAZHJzL2Rvd25yZXYueG1sRE9Na8JA&#10;EL0X+h+WKXhrNvFQYuoq0lbMsRoh7W3ITpPQ7GzIbk3sr3cFwds83ucs15PpxIkG11pWkEQxCOLK&#10;6pZrBcdi+5yCcB5ZY2eZFJzJwXr1+LDETNuR93Q6+FqEEHYZKmi87zMpXdWQQRfZnjhwP3Yw6AMc&#10;aqkHHEO46eQ8jl+kwZZDQ4M9vTVU/R7+jIJd2m++cvs/1t3H9678LBfvxcIrNXuaNq8gPE3+Lr65&#10;cx3mJ2kC12/CCXJ1AQAA//8DAFBLAQItABQABgAIAAAAIQDb4fbL7gAAAIUBAAATAAAAAAAAAAAA&#10;AAAAAAAAAABbQ29udGVudF9UeXBlc10ueG1sUEsBAi0AFAAGAAgAAAAhAFr0LFu/AAAAFQEAAAsA&#10;AAAAAAAAAAAAAAAAHwEAAF9yZWxzLy5yZWxzUEsBAi0AFAAGAAgAAAAhAN3VA9XEAAAA3QAAAA8A&#10;AAAAAAAAAAAAAAAABwIAAGRycy9kb3ducmV2LnhtbFBLBQYAAAAAAwADALcAAAD4AgAAAAA=&#10;" filled="f" stroked="f">
                  <v:textbox inset="0,0,0,0">
                    <w:txbxContent>
                      <w:p w14:paraId="4C136A24" w14:textId="77777777" w:rsidR="00E8565D" w:rsidRDefault="00E8565D" w:rsidP="00E8565D">
                        <w:r>
                          <w:rPr>
                            <w:rFonts w:ascii="Times New Roman" w:eastAsia="Times New Roman" w:hAnsi="Times New Roman" w:cs="Times New Roman"/>
                            <w:w w:val="109"/>
                            <w:sz w:val="20"/>
                          </w:rPr>
                          <w:t>6</w:t>
                        </w:r>
                      </w:p>
                    </w:txbxContent>
                  </v:textbox>
                </v:rect>
                <v:rect id="Rectangle 1182" o:spid="_x0000_s1497" style="position:absolute;left:29824;top:1547;width:917;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B52iwgAAAN0AAAAPAAAAZHJzL2Rvd25yZXYueG1sRE9Li8Iw&#10;EL4v+B/CCN7WVA9Sq1FEd9Hj+gD1NjRjW2wmpYm27q83guBtPr7nTOetKcWdaldYVjDoRyCIU6sL&#10;zhQc9r/fMQjnkTWWlknBgxzMZ52vKSbaNryl+85nIoSwS1BB7n2VSOnSnAy6vq2IA3extUEfYJ1J&#10;XWMTwk0ph1E0kgYLDg05VrTMKb3ubkbBOq4Wp439b7Ly57w+/h3Hq/3YK9XrtosJCE+t/4jf7o0O&#10;8wfxEF7fhBPk7AkAAP//AwBQSwECLQAUAAYACAAAACEA2+H2y+4AAACFAQAAEwAAAAAAAAAAAAAA&#10;AAAAAAAAW0NvbnRlbnRfVHlwZXNdLnhtbFBLAQItABQABgAIAAAAIQBa9CxbvwAAABUBAAALAAAA&#10;AAAAAAAAAAAAAB8BAABfcmVscy8ucmVsc1BLAQItABQABgAIAAAAIQAtB52iwgAAAN0AAAAPAAAA&#10;AAAAAAAAAAAAAAcCAABkcnMvZG93bnJldi54bWxQSwUGAAAAAAMAAwC3AAAA9gIAAAAA&#10;" filled="f" stroked="f">
                  <v:textbox inset="0,0,0,0">
                    <w:txbxContent>
                      <w:p w14:paraId="4C202D92" w14:textId="77777777" w:rsidR="00E8565D" w:rsidRDefault="00E8565D" w:rsidP="00E8565D">
                        <w:r>
                          <w:rPr>
                            <w:rFonts w:ascii="Times New Roman" w:eastAsia="Times New Roman" w:hAnsi="Times New Roman" w:cs="Times New Roman"/>
                            <w:w w:val="109"/>
                            <w:sz w:val="20"/>
                          </w:rPr>
                          <w:t>8</w:t>
                        </w:r>
                      </w:p>
                    </w:txbxContent>
                  </v:textbox>
                </v:rect>
                <v:rect id="Rectangle 1183" o:spid="_x0000_s1498" style="position:absolute;left:29367;top:15263;width:1528;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Szg5wwAAAN0AAAAPAAAAZHJzL2Rvd25yZXYueG1sRE9Ni8Iw&#10;EL0L/ocwwt40dYWlVqOIq+jRVUG9Dc3YFptJaaLt7q83C4K3ebzPmc5bU4oH1a6wrGA4iEAQp1YX&#10;nCk4Htb9GITzyBpLy6TglxzMZ93OFBNtG/6hx95nIoSwS1BB7n2VSOnSnAy6ga2IA3e1tUEfYJ1J&#10;XWMTwk0pP6PoSxosODTkWNEyp/S2vxsFm7hanLf2r8nK1WVz2p3G34exV+qj1y4mIDy1/i1+ubc6&#10;zB/GI/j/JpwgZ08AAAD//wMAUEsBAi0AFAAGAAgAAAAhANvh9svuAAAAhQEAABMAAAAAAAAAAAAA&#10;AAAAAAAAAFtDb250ZW50X1R5cGVzXS54bWxQSwECLQAUAAYACAAAACEAWvQsW78AAAAVAQAACwAA&#10;AAAAAAAAAAAAAAAfAQAAX3JlbHMvLnJlbHNQSwECLQAUAAYACAAAACEAQks4OcMAAADdAAAADwAA&#10;AAAAAAAAAAAAAAAHAgAAZHJzL2Rvd25yZXYueG1sUEsFBgAAAAADAAMAtwAAAPcCAAAAAA==&#10;" filled="f" stroked="f">
                  <v:textbox inset="0,0,0,0">
                    <w:txbxContent>
                      <w:p w14:paraId="3671A118" w14:textId="77777777" w:rsidR="00E8565D" w:rsidRDefault="00E8565D" w:rsidP="00E8565D">
                        <w:r>
                          <w:rPr>
                            <w:rFonts w:ascii="Times New Roman" w:eastAsia="Times New Roman" w:hAnsi="Times New Roman" w:cs="Times New Roman"/>
                            <w:w w:val="109"/>
                            <w:sz w:val="20"/>
                          </w:rPr>
                          <w:t>-2</w:t>
                        </w:r>
                      </w:p>
                    </w:txbxContent>
                  </v:textbox>
                </v:rect>
                <v:rect id="Rectangle 1184" o:spid="_x0000_s1499" style="position:absolute;left:29367;top:18006;width:1528;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oqBNwwAAAN0AAAAPAAAAZHJzL2Rvd25yZXYueG1sRE9Ni8Iw&#10;EL0L/ocwwt40dZGlVqOIq+jRVUG9Dc3YFptJaaLt7q83C4K3ebzPmc5bU4oH1a6wrGA4iEAQp1YX&#10;nCk4Htb9GITzyBpLy6TglxzMZ93OFBNtG/6hx95nIoSwS1BB7n2VSOnSnAy6ga2IA3e1tUEfYJ1J&#10;XWMTwk0pP6PoSxosODTkWNEyp/S2vxsFm7hanLf2r8nK1WVz2p3G34exV+qj1y4mIDy1/i1+ubc6&#10;zB/GI/j/JpwgZ08AAAD//wMAUEsBAi0AFAAGAAgAAAAhANvh9svuAAAAhQEAABMAAAAAAAAAAAAA&#10;AAAAAAAAAFtDb250ZW50X1R5cGVzXS54bWxQSwECLQAUAAYACAAAACEAWvQsW78AAAAVAQAACwAA&#10;AAAAAAAAAAAAAAAfAQAAX3JlbHMvLnJlbHNQSwECLQAUAAYACAAAACEAzaKgTcMAAADdAAAADwAA&#10;AAAAAAAAAAAAAAAHAgAAZHJzL2Rvd25yZXYueG1sUEsFBgAAAAADAAMAtwAAAPcCAAAAAA==&#10;" filled="f" stroked="f">
                  <v:textbox inset="0,0,0,0">
                    <w:txbxContent>
                      <w:p w14:paraId="2238FCD7" w14:textId="77777777" w:rsidR="00E8565D" w:rsidRDefault="00E8565D" w:rsidP="00E8565D">
                        <w:r>
                          <w:rPr>
                            <w:rFonts w:ascii="Times New Roman" w:eastAsia="Times New Roman" w:hAnsi="Times New Roman" w:cs="Times New Roman"/>
                            <w:w w:val="109"/>
                            <w:sz w:val="20"/>
                          </w:rPr>
                          <w:t>-4</w:t>
                        </w:r>
                      </w:p>
                    </w:txbxContent>
                  </v:textbox>
                </v:rect>
                <v:rect id="Rectangle 1185" o:spid="_x0000_s1500" style="position:absolute;left:29367;top:20749;width:1528;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7gXWwwAAAN0AAAAPAAAAZHJzL2Rvd25yZXYueG1sRE9Ni8Iw&#10;EL0L/ocwwt40dcGlVqOIq+jRVUG9Dc3YFptJaaLt7q83C4K3ebzPmc5bU4oH1a6wrGA4iEAQp1YX&#10;nCk4Htb9GITzyBpLy6TglxzMZ93OFBNtG/6hx95nIoSwS1BB7n2VSOnSnAy6ga2IA3e1tUEfYJ1J&#10;XWMTwk0pP6PoSxosODTkWNEyp/S2vxsFm7hanLf2r8nK1WVz2p3G34exV+qj1y4mIDy1/i1+ubc6&#10;zB/GI/j/JpwgZ08AAAD//wMAUEsBAi0AFAAGAAgAAAAhANvh9svuAAAAhQEAABMAAAAAAAAAAAAA&#10;AAAAAAAAAFtDb250ZW50X1R5cGVzXS54bWxQSwECLQAUAAYACAAAACEAWvQsW78AAAAVAQAACwAA&#10;AAAAAAAAAAAAAAAfAQAAX3JlbHMvLnJlbHNQSwECLQAUAAYACAAAACEAou4F1sMAAADdAAAADwAA&#10;AAAAAAAAAAAAAAAHAgAAZHJzL2Rvd25yZXYueG1sUEsFBgAAAAADAAMAtwAAAPcCAAAAAA==&#10;" filled="f" stroked="f">
                  <v:textbox inset="0,0,0,0">
                    <w:txbxContent>
                      <w:p w14:paraId="1CDAE161" w14:textId="77777777" w:rsidR="00E8565D" w:rsidRDefault="00E8565D" w:rsidP="00E8565D">
                        <w:r>
                          <w:rPr>
                            <w:rFonts w:ascii="Times New Roman" w:eastAsia="Times New Roman" w:hAnsi="Times New Roman" w:cs="Times New Roman"/>
                            <w:w w:val="109"/>
                            <w:sz w:val="20"/>
                          </w:rPr>
                          <w:t>-6</w:t>
                        </w:r>
                      </w:p>
                    </w:txbxContent>
                  </v:textbox>
                </v:rect>
                <v:rect id="Rectangle 1186" o:spid="_x0000_s1501" style="position:absolute;left:29367;top:23492;width:1528;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PJuhxAAAAN0AAAAPAAAAZHJzL2Rvd25yZXYueG1sRE9Na8JA&#10;EL0L/odlhN50kx5CjK4StMUcWy1Yb0N2TILZ2ZDdmrS/vlsoeJvH+5z1djStuFPvGssK4kUEgri0&#10;uuFKwcfpdZ6CcB5ZY2uZFHyTg+1mOlljpu3A73Q/+kqEEHYZKqi97zIpXVmTQbewHXHgrrY36APs&#10;K6l7HEK4aeVzFCXSYMOhocaOdjWVt+OXUXBIu/yzsD9D1b5cDue383J/WnqlnmZjvgLhafQP8b+7&#10;0GF+nCbw9004QW5+AQAA//8DAFBLAQItABQABgAIAAAAIQDb4fbL7gAAAIUBAAATAAAAAAAAAAAA&#10;AAAAAAAAAABbQ29udGVudF9UeXBlc10ueG1sUEsBAi0AFAAGAAgAAAAhAFr0LFu/AAAAFQEAAAsA&#10;AAAAAAAAAAAAAAAAHwEAAF9yZWxzLy5yZWxzUEsBAi0AFAAGAAgAAAAhAFI8m6HEAAAA3QAAAA8A&#10;AAAAAAAAAAAAAAAABwIAAGRycy9kb3ducmV2LnhtbFBLBQYAAAAAAwADALcAAAD4AgAAAAA=&#10;" filled="f" stroked="f">
                  <v:textbox inset="0,0,0,0">
                    <w:txbxContent>
                      <w:p w14:paraId="1D45FAA8" w14:textId="77777777" w:rsidR="00E8565D" w:rsidRDefault="00E8565D" w:rsidP="00E8565D">
                        <w:r>
                          <w:rPr>
                            <w:rFonts w:ascii="Times New Roman" w:eastAsia="Times New Roman" w:hAnsi="Times New Roman" w:cs="Times New Roman"/>
                            <w:w w:val="109"/>
                            <w:sz w:val="20"/>
                          </w:rPr>
                          <w:t>-8</w:t>
                        </w:r>
                      </w:p>
                    </w:txbxContent>
                  </v:textbox>
                </v:rect>
                <v:rect id="Rectangle 1187" o:spid="_x0000_s1502" style="position:absolute;left:28422;top:480;width:7749;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cD46wwAAAN0AAAAPAAAAZHJzL2Rvd25yZXYueG1sRE9Ni8Iw&#10;EL0L/ocwwt40dQ9urUYRV9Gjq4J6G5qxLTaT0kTb3V9vFgRv83ifM523phQPql1hWcFwEIEgTq0u&#10;OFNwPKz7MQjnkTWWlknBLzmYz7qdKSbaNvxDj73PRAhhl6CC3PsqkdKlORl0A1sRB+5qa4M+wDqT&#10;usYmhJtSfkbRSBosODTkWNEyp/S2vxsFm7hanLf2r8nK1WVz2p3G34exV+qj1y4mIDy1/i1+ubc6&#10;zB/GX/D/TThBzp4AAAD//wMAUEsBAi0AFAAGAAgAAAAhANvh9svuAAAAhQEAABMAAAAAAAAAAAAA&#10;AAAAAAAAAFtDb250ZW50X1R5cGVzXS54bWxQSwECLQAUAAYACAAAACEAWvQsW78AAAAVAQAACwAA&#10;AAAAAAAAAAAAAAAfAQAAX3JlbHMvLnJlbHNQSwECLQAUAAYACAAAACEAPXA+OsMAAADdAAAADwAA&#10;AAAAAAAAAAAAAAAHAgAAZHJzL2Rvd25yZXYueG1sUEsFBgAAAAADAAMAtwAAAPcCAAAAAA==&#10;" filled="f" stroked="f">
                  <v:textbox inset="0,0,0,0">
                    <w:txbxContent>
                      <w:p w14:paraId="43E7E86A" w14:textId="77777777" w:rsidR="00E8565D" w:rsidRDefault="00E8565D" w:rsidP="00E8565D">
                        <w:r>
                          <w:rPr>
                            <w:rFonts w:ascii="Times New Roman" w:eastAsia="Times New Roman" w:hAnsi="Times New Roman" w:cs="Times New Roman"/>
                            <w:w w:val="102"/>
                            <w:sz w:val="20"/>
                          </w:rPr>
                          <w:t>Volume</w:t>
                        </w:r>
                        <w:r>
                          <w:rPr>
                            <w:rFonts w:ascii="Times New Roman" w:eastAsia="Times New Roman" w:hAnsi="Times New Roman" w:cs="Times New Roman"/>
                            <w:spacing w:val="13"/>
                            <w:w w:val="102"/>
                            <w:sz w:val="20"/>
                          </w:rPr>
                          <w:t xml:space="preserve"> </w:t>
                        </w:r>
                        <w:r>
                          <w:rPr>
                            <w:rFonts w:ascii="Times New Roman" w:eastAsia="Times New Roman" w:hAnsi="Times New Roman" w:cs="Times New Roman"/>
                            <w:w w:val="102"/>
                            <w:sz w:val="20"/>
                          </w:rPr>
                          <w:t>(l)</w:t>
                        </w:r>
                      </w:p>
                    </w:txbxContent>
                  </v:textbox>
                </v:rect>
                <v:shape id="Shape 1188" o:spid="_x0000_s1503" style="position:absolute;left:32644;top:9509;width:26030;height:3566;visibility:visible;mso-wrap-style:square;v-text-anchor:top" coordsize="2603055,35661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IyUexgAAAN0AAAAPAAAAZHJzL2Rvd25yZXYueG1sRI9Ba8JA&#10;EIXvhf6HZQre6kaxNURXKYVS660qeB2y02za7GzIbmPMr3cOhd5meG/e+2a9HXyjeupiHdjAbJqB&#10;Ii6DrbkycDq+PeagYkK22AQmA1eKsN3c362xsOHCn9QfUqUkhGOBBlxKbaF1LB15jNPQEov2FTqP&#10;Sdau0rbDi4T7Rs+z7Fl7rFkaHLb06qj8Ofx6A+P3OH4s3PJo52fdlnun86f33pjJw/CyApVoSP/m&#10;v+udFfxZLrjyjYygNzcAAAD//wMAUEsBAi0AFAAGAAgAAAAhANvh9svuAAAAhQEAABMAAAAAAAAA&#10;AAAAAAAAAAAAAFtDb250ZW50X1R5cGVzXS54bWxQSwECLQAUAAYACAAAACEAWvQsW78AAAAVAQAA&#10;CwAAAAAAAAAAAAAAAAAfAQAAX3JlbHMvLnJlbHNQSwECLQAUAAYACAAAACEA2SMlHsYAAADdAAAA&#10;DwAAAAAAAAAAAAAAAAAHAgAAZHJzL2Rvd25yZXYueG1sUEsFBgAAAAADAAMAtwAAAPoCAAAAAA==&#10;" path="m,356616l27432,344424,53340,289560,79248,246888r25908,-41148l131064,178308r25908,-27432l182880,137160r25908,-27432l234696,96012,260604,82296,286512,68580,338328,54864,364236,41148,443484,27432,495300,13716,573024,,754380,13716,1066800,r989076,13716l2107692,27432r390144,13716l2575560,54864r27432,13716l2603055,68614e" filled="f" strokecolor="red" strokeweight=".84pt">
                  <v:stroke miterlimit="83231f" joinstyle="miter"/>
                  <v:path arrowok="t" textboxrect="0,0,2603055,356616"/>
                </v:shape>
                <v:shape id="Shape 1189" o:spid="_x0000_s1504" style="position:absolute;left:32644;top:9646;width:11978;height:3429;visibility:visible;mso-wrap-style:square;v-text-anchor:top" coordsize="1197864,3429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uI0VxQAAAN0AAAAPAAAAZHJzL2Rvd25yZXYueG1sRE/dasIw&#10;FL4f7B3CGXgzNNWLqdUoYyIbk7Gt+gCH5tgUm5OSxNq+/TIY7O58fL9nve1tIzryoXasYDrJQBCX&#10;TtdcKTgd9+MFiBCRNTaOScFAAbab+7s15trd+Ju6IlYihXDIUYGJsc2lDKUhi2HiWuLEnZ23GBP0&#10;ldQebyncNnKWZU/SYs2pwWBLL4bKS3G1CkL51T3OP47GX3ev5vA+HIrhc67U6KF/XoGI1Md/8Z/7&#10;Taf508USfr9JJ8jNDwAAAP//AwBQSwECLQAUAAYACAAAACEA2+H2y+4AAACFAQAAEwAAAAAAAAAA&#10;AAAAAAAAAAAAW0NvbnRlbnRfVHlwZXNdLnhtbFBLAQItABQABgAIAAAAIQBa9CxbvwAAABUBAAAL&#10;AAAAAAAAAAAAAAAAAB8BAABfcmVscy8ucmVsc1BLAQItABQABgAIAAAAIQDHuI0VxQAAAN0AAAAP&#10;AAAAAAAAAAAAAAAAAAcCAABkcnMvZG93bnJldi54bWxQSwUGAAAAAAMAAwC3AAAA+QIAAAAA&#10;" path="m,342900l79248,330708r25908,-15240l131064,260604r25908,-41148l182880,178308r25908,-25908l234696,137160r25908,-27432l286512,96012,312420,82296,338328,68580,364236,54864,390144,41148,443484,27432,521208,13716,624840,,963168,13716r25908,27432l1014984,82296r25908,27432l1066800,123444r131064,e" filled="f" strokecolor="red" strokeweight=".84pt">
                  <v:stroke miterlimit="83231f" joinstyle="miter"/>
                  <v:path arrowok="t" textboxrect="0,0,1197864,342900"/>
                </v:shape>
                <v:shape id="Shape 1190" o:spid="_x0000_s1505" style="position:absolute;left:32644;top:8961;width:26030;height:4114;visibility:visible;mso-wrap-style:square;v-text-anchor:top" coordsize="2603055,411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MouQxwAAAN0AAAAPAAAAZHJzL2Rvd25yZXYueG1sRI9Ba8JA&#10;EIXvQv/DMgVvutGDaOoqpUU01FDU0l6H7DQJzc6G7BrTf985FLzN8N689816O7hG9dSF2rOB2TQB&#10;RVx4W3Np4OOymyxBhYhssfFMBn4pwHbzMFpjav2NT9SfY6kkhEOKBqoY21TrUFTkMEx9Syzat+8c&#10;Rlm7UtsObxLuGj1PkoV2WLM0VNjSS0XFz/nqDGRh/378urz2p2wZsrf8mn8eV7kx48fh+QlUpCHe&#10;zf/XByv4s5Xwyzcygt78AQAA//8DAFBLAQItABQABgAIAAAAIQDb4fbL7gAAAIUBAAATAAAAAAAA&#10;AAAAAAAAAAAAAABbQ29udGVudF9UeXBlc10ueG1sUEsBAi0AFAAGAAgAAAAhAFr0LFu/AAAAFQEA&#10;AAsAAAAAAAAAAAAAAAAAHwEAAF9yZWxzLy5yZWxzUEsBAi0AFAAGAAgAAAAhAFIyi5DHAAAA3QAA&#10;AA8AAAAAAAAAAAAAAAAABwIAAGRycy9kb3ducmV2LnhtbFBLBQYAAAAAAwADALcAAAD7AgAAAAA=&#10;" path="m,411480l27432,399288,53340,344424,79248,301752r25908,-41148l131064,233172r25908,-12192l182880,192024r25908,-13716l234696,164592r25908,-13716l286512,137160r25908,-13716l364236,109728,443484,96012,495300,82296,598932,68580,728472,54864,911352,41148,1066800,27432,1301496,13716,1639824,r963231,e" filled="f" strokecolor="red" strokeweight=".84pt">
                  <v:stroke miterlimit="83231f" joinstyle="miter"/>
                  <v:path arrowok="t" textboxrect="0,0,2603055,411480"/>
                </v:shape>
                <v:shape id="Shape 1191" o:spid="_x0000_s1506" style="position:absolute;left:32644;top:9921;width:9372;height:3154;visibility:visible;mso-wrap-style:square;v-text-anchor:top" coordsize="937260,3154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2TgwwAAAN0AAAAPAAAAZHJzL2Rvd25yZXYueG1sRE/NasJA&#10;EL4LfYdlCr3pJkLVpK4ShEAPekj0AYbsmIRmZ2N2G+Pbu0Kht/n4fme7n0wnRhpca1lBvIhAEFdW&#10;t1wruJzz+QaE88gaO8uk4EEO9ru32RZTbe9c0Fj6WoQQdikqaLzvUyld1ZBBt7A9ceCudjDoAxxq&#10;qQe8h3DTyWUUraTBlkNDgz0dGqp+yl+j4Hyq17fP9ZQfMc82UV4kSXtLlPp4n7IvEJ4m/y/+c3/r&#10;MD9OYnh9E06QuycAAAD//wMAUEsBAi0AFAAGAAgAAAAhANvh9svuAAAAhQEAABMAAAAAAAAAAAAA&#10;AAAAAAAAAFtDb250ZW50X1R5cGVzXS54bWxQSwECLQAUAAYACAAAACEAWvQsW78AAAAVAQAACwAA&#10;AAAAAAAAAAAAAAAfAQAAX3JlbHMvLnJlbHNQSwECLQAUAAYACAAAACEANf9k4MMAAADdAAAADwAA&#10;AAAAAAAAAAAAAAAHAgAAZHJzL2Rvd25yZXYueG1sUEsFBgAAAAADAAMAtwAAAPcCAAAAAA==&#10;" path="m,315468l27432,303276,53340,248412,79248,205740r25908,-27432l131064,150876r25908,-13716l182880,109728,208788,96012,234696,82296,260604,68580,312420,54864,364236,41148,443484,27432,521208,13716,702564,,937260,e" filled="f" strokecolor="red" strokeweight=".84pt">
                  <v:stroke miterlimit="83231f" joinstyle="miter"/>
                  <v:path arrowok="t" textboxrect="0,0,937260,315468"/>
                </v:shape>
                <v:shape id="Shape 10322" o:spid="_x0000_s1507" style="position:absolute;left:47030;top:914;width:4816;height:381;visibility:visible;mso-wrap-style:square;v-text-anchor:top" coordsize="481584,38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b/mryAAAAN4AAAAPAAAAZHJzL2Rvd25yZXYueG1sRI/dasJA&#10;EIXvC32HZQq9azaNUCW6hlIoKLRY/xDvhuyYhGRnY3Y16dt3C4J3M5xzvjkzywbTiCt1rrKs4DWK&#10;QRDnVldcKNhtP18mIJxH1thYJgW/5CCbPz7MMNW25zVdN74QAcIuRQWl920qpctLMugi2xIH7WQ7&#10;gz6sXSF1h32Am0YmcfwmDVYcLpTY0kdJeb25mEBJ6p/V6jweFvv+8K1xuTSXr6NSz0/D+xSEp8Hf&#10;zbf0Qof68ShJ4P+dMIOc/wEAAP//AwBQSwECLQAUAAYACAAAACEA2+H2y+4AAACFAQAAEwAAAAAA&#10;AAAAAAAAAAAAAAAAW0NvbnRlbnRfVHlwZXNdLnhtbFBLAQItABQABgAIAAAAIQBa9CxbvwAAABUB&#10;AAALAAAAAAAAAAAAAAAAAB8BAABfcmVscy8ucmVsc1BLAQItABQABgAIAAAAIQAOb/mryAAAAN4A&#10;AAAPAAAAAAAAAAAAAAAAAAcCAABkcnMvZG93bnJldi54bWxQSwUGAAAAAAMAAwC3AAAA/AIAAAAA&#10;" path="m,l481584,r,38100l,38100,,e" fillcolor="#a9a9a9" stroked="f" strokeweight="0">
                  <v:stroke miterlimit="83231f" joinstyle="miter"/>
                  <v:path arrowok="t" textboxrect="0,0,481584,38100"/>
                </v:shape>
                <v:rect id="Rectangle 1193" o:spid="_x0000_s1508" style="position:absolute;left:52120;top:541;width:7330;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kq7kwwAAAN0AAAAPAAAAZHJzL2Rvd25yZXYueG1sRE9Li8Iw&#10;EL4L+x/CCN401QWx1Siy7qJHHwvqbWjGtthMSpO11V9vBGFv8/E9Z7ZoTSluVLvCsoLhIAJBnFpd&#10;cKbg9/DTn4BwHlljaZkU3MnBYv7RmWGibcM7uu19JkIIuwQV5N5XiZQuzcmgG9iKOHAXWxv0AdaZ&#10;1DU2IdyUchRFY2mw4NCQY0VfOaXX/Z9RsJ5Uy9PGPpqs/D6vj9tjvDrEXqlet11OQXhq/b/47d7o&#10;MH8Yf8Lrm3CCnD8BAAD//wMAUEsBAi0AFAAGAAgAAAAhANvh9svuAAAAhQEAABMAAAAAAAAAAAAA&#10;AAAAAAAAAFtDb250ZW50X1R5cGVzXS54bWxQSwECLQAUAAYACAAAACEAWvQsW78AAAAVAQAACwAA&#10;AAAAAAAAAAAAAAAfAQAAX3JlbHMvLnJlbHNQSwECLQAUAAYACAAAACEAx5Ku5MMAAADdAAAADwAA&#10;AAAAAAAAAAAAAAAHAgAAZHJzL2Rvd25yZXYueG1sUEsFBgAAAAADAAMAtwAAAPcCAAAAAA==&#10;" filled="f" stroked="f">
                  <v:textbox inset="0,0,0,0">
                    <w:txbxContent>
                      <w:p w14:paraId="57905ED9" w14:textId="77777777" w:rsidR="00E8565D" w:rsidRDefault="00E8565D" w:rsidP="00E8565D">
                        <w:r>
                          <w:rPr>
                            <w:rFonts w:ascii="Times New Roman" w:eastAsia="Times New Roman" w:hAnsi="Times New Roman" w:cs="Times New Roman"/>
                            <w:color w:val="A9A9A9"/>
                            <w:w w:val="104"/>
                            <w:sz w:val="20"/>
                          </w:rPr>
                          <w:t>Voorspeld</w:t>
                        </w:r>
                      </w:p>
                    </w:txbxContent>
                  </v:textbox>
                </v:rect>
                <v:shape id="Shape 1194" o:spid="_x0000_s1509" style="position:absolute;left:47030;top:2423;width:4816;height:0;visibility:visible;mso-wrap-style:square;v-text-anchor:top" coordsize="48158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3VogwgAAAN0AAAAPAAAAZHJzL2Rvd25yZXYueG1sRE9Li8Iw&#10;EL4L/ocwwt409YGPrlFEKXhSdNf70Mw21WZSmqjdf28WFrzNx/ec5bq1lXhQ40vHCoaDBARx7nTJ&#10;hYLvr6w/B+EDssbKMSn4JQ/rVbezxFS7J5/ocQ6FiCHsU1RgQqhTKX1uyKIfuJo4cj+usRgibAqp&#10;G3zGcFvJUZJMpcWSY4PBmraG8tv5bhVMsv0sG5udP9LldD1sx35+v+VKffTazSeIQG14i//dex3n&#10;DxcT+PsmniBXLwAAAP//AwBQSwECLQAUAAYACAAAACEA2+H2y+4AAACFAQAAEwAAAAAAAAAAAAAA&#10;AAAAAAAAW0NvbnRlbnRfVHlwZXNdLnhtbFBLAQItABQABgAIAAAAIQBa9CxbvwAAABUBAAALAAAA&#10;AAAAAAAAAAAAAB8BAABfcmVscy8ucmVsc1BLAQItABQABgAIAAAAIQAr3VogwgAAAN0AAAAPAAAA&#10;AAAAAAAAAAAAAAcCAABkcnMvZG93bnJldi54bWxQSwUGAAAAAAMAAwC3AAAA9gIAAAAA&#10;" path="m,l481584,e" filled="f" strokecolor="green" strokeweight=".36pt">
                  <v:stroke miterlimit="83231f" joinstyle="miter"/>
                  <v:path arrowok="t" textboxrect="0,0,481584,0"/>
                </v:shape>
                <v:rect id="Rectangle 1195" o:spid="_x0000_s1510" style="position:absolute;left:52120;top:1852;width:11606;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N5MLwwAAAN0AAAAPAAAAZHJzL2Rvd25yZXYueG1sRE9Li8Iw&#10;EL4L+x/CCN40VVix1Siy7qJHHwvqbWjGtthMSpO11V9vBGFv8/E9Z7ZoTSluVLvCsoLhIAJBnFpd&#10;cKbg9/DTn4BwHlljaZkU3MnBYv7RmWGibcM7uu19JkIIuwQV5N5XiZQuzcmgG9iKOHAXWxv0AdaZ&#10;1DU2IdyUchRFY2mw4NCQY0VfOaXX/Z9RsJ5Uy9PGPpqs/D6vj9tjvDrEXqlet11OQXhq/b/47d7o&#10;MH8Yf8Lrm3CCnD8BAAD//wMAUEsBAi0AFAAGAAgAAAAhANvh9svuAAAAhQEAABMAAAAAAAAAAAAA&#10;AAAAAAAAAFtDb250ZW50X1R5cGVzXS54bWxQSwECLQAUAAYACAAAACEAWvQsW78AAAAVAQAACwAA&#10;AAAAAAAAAAAAAAAfAQAAX3JlbHMvLnJlbHNQSwECLQAUAAYACAAAACEAJzeTC8MAAADdAAAADwAA&#10;AAAAAAAAAAAAAAAHAgAAZHJzL2Rvd25yZXYueG1sUEsFBgAAAAADAAMAtwAAAPcCAAAAAA==&#10;" filled="f" stroked="f">
                  <v:textbox inset="0,0,0,0">
                    <w:txbxContent>
                      <w:p w14:paraId="305AF4E1" w14:textId="77777777" w:rsidR="00E8565D" w:rsidRDefault="00E8565D" w:rsidP="00E8565D">
                        <w:r>
                          <w:rPr>
                            <w:rFonts w:ascii="Times New Roman" w:eastAsia="Times New Roman" w:hAnsi="Times New Roman" w:cs="Times New Roman"/>
                            <w:color w:val="008000"/>
                            <w:w w:val="107"/>
                            <w:sz w:val="20"/>
                          </w:rPr>
                          <w:t>Uitgangsmeting</w:t>
                        </w:r>
                      </w:p>
                    </w:txbxContent>
                  </v:textbox>
                </v:rect>
                <v:shape id="Shape 1196" o:spid="_x0000_s1511" style="position:absolute;left:47030;top:3733;width:4816;height:0;visibility:visible;mso-wrap-style:square;v-text-anchor:top" coordsize="48158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pkzOxgAAAN0AAAAPAAAAZHJzL2Rvd25yZXYueG1sRE9NawIx&#10;EL0L/Q9hCt7crEWtbo2iFsFDQWrV4m3YTHe33UyWTarx3xuh0Ns83udM58HU4kytqywr6CcpCOLc&#10;6ooLBfuPdW8MwnlkjbVlUnAlB/PZQ2eKmbYXfqfzzhcihrDLUEHpfZNJ6fKSDLrENsSR+7KtQR9h&#10;W0jd4iWGm1o+pelIGqw4NpTY0Kqk/Gf3axSE4eLt9LwNzckd8+/V8jB4/TwOlOo+hsULCE/B/4v/&#10;3Bsd5/cnI7h/E0+QsxsAAAD//wMAUEsBAi0AFAAGAAgAAAAhANvh9svuAAAAhQEAABMAAAAAAAAA&#10;AAAAAAAAAAAAAFtDb250ZW50X1R5cGVzXS54bWxQSwECLQAUAAYACAAAACEAWvQsW78AAAAVAQAA&#10;CwAAAAAAAAAAAAAAAAAfAQAAX3JlbHMvLnJlbHNQSwECLQAUAAYACAAAACEAcqZMzsYAAADdAAAA&#10;DwAAAAAAAAAAAAAAAAAHAgAAZHJzL2Rvd25yZXYueG1sUEsFBgAAAAADAAMAtwAAAPoCAAAAAA==&#10;" path="m,l481584,e" filled="f" strokecolor="red" strokeweight=".36pt">
                  <v:stroke miterlimit="83231f" joinstyle="miter"/>
                  <v:path arrowok="t" textboxrect="0,0,481584,0"/>
                </v:shape>
                <v:rect id="Rectangle 1197" o:spid="_x0000_s1512" style="position:absolute;left:52120;top:3162;width:4082;height:16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qajnwwAAAN0AAAAPAAAAZHJzL2Rvd25yZXYueG1sRE9Li8Iw&#10;EL4L+x/CCN401cNqq1Fk3UWPPhbU29CMbbGZlCZrq7/eCMLe5uN7zmzRmlLcqHaFZQXDQQSCOLW6&#10;4EzB7+GnPwHhPLLG0jIpuJODxfyjM8NE24Z3dNv7TIQQdgkqyL2vEildmpNBN7AVceAutjboA6wz&#10;qWtsQrgp5SiKPqXBgkNDjhV95ZRe939GwXpSLU8b+2iy8vu8Pm6P8eoQe6V63XY5BeGp9f/it3uj&#10;w/xhPIbXN+EEOX8CAAD//wMAUEsBAi0AFAAGAAgAAAAhANvh9svuAAAAhQEAABMAAAAAAAAAAAAA&#10;AAAAAAAAAFtDb250ZW50X1R5cGVzXS54bWxQSwECLQAUAAYACAAAACEAWvQsW78AAAAVAQAACwAA&#10;AAAAAAAAAAAAAAAfAQAAX3JlbHMvLnJlbHNQSwECLQAUAAYACAAAACEAuKmo58MAAADdAAAADwAA&#10;AAAAAAAAAAAAAAAHAgAAZHJzL2Rvd25yZXYueG1sUEsFBgAAAAADAAMAtwAAAPcCAAAAAA==&#10;" filled="f" stroked="f">
                  <v:textbox inset="0,0,0,0">
                    <w:txbxContent>
                      <w:p w14:paraId="0C219776" w14:textId="77777777" w:rsidR="00E8565D" w:rsidRDefault="00E8565D" w:rsidP="00E8565D">
                        <w:r>
                          <w:rPr>
                            <w:rFonts w:ascii="Times New Roman" w:eastAsia="Times New Roman" w:hAnsi="Times New Roman" w:cs="Times New Roman"/>
                            <w:color w:val="FF0000"/>
                            <w:w w:val="108"/>
                            <w:sz w:val="20"/>
                          </w:rPr>
                          <w:t>Post1</w:t>
                        </w:r>
                      </w:p>
                    </w:txbxContent>
                  </v:textbox>
                </v:rect>
                <w10:anchorlock/>
              </v:group>
            </w:pict>
          </mc:Fallback>
        </mc:AlternateContent>
      </w:r>
    </w:p>
    <w:p w14:paraId="12DC8D6F" w14:textId="77777777" w:rsidR="00E8565D" w:rsidRDefault="00E8565D" w:rsidP="00E8565D">
      <w:pPr>
        <w:spacing w:after="0"/>
      </w:pPr>
      <w:r>
        <w:rPr>
          <w:rFonts w:ascii="Times New Roman" w:eastAsia="Times New Roman" w:hAnsi="Times New Roman" w:cs="Times New Roman"/>
          <w:sz w:val="17"/>
        </w:rPr>
        <w:t xml:space="preserve">Automatische interpretatie: (ATS) </w:t>
      </w:r>
      <w:r>
        <w:rPr>
          <w:rFonts w:ascii="Times New Roman" w:eastAsia="Times New Roman" w:hAnsi="Times New Roman" w:cs="Times New Roman"/>
          <w:sz w:val="16"/>
        </w:rPr>
        <w:t>(automatische interpretatie kan niet worden ontheven van een persoonlijke interpretatie)</w:t>
      </w:r>
    </w:p>
    <w:p w14:paraId="322A8E80" w14:textId="77777777" w:rsidR="00E8565D" w:rsidRDefault="00E8565D" w:rsidP="00E8565D">
      <w:pPr>
        <w:spacing w:after="2"/>
        <w:ind w:left="-5" w:hanging="10"/>
      </w:pPr>
      <w:r>
        <w:rPr>
          <w:rFonts w:ascii="Times New Roman" w:eastAsia="Times New Roman" w:hAnsi="Times New Roman" w:cs="Times New Roman"/>
          <w:sz w:val="17"/>
        </w:rPr>
        <w:t>Post1: Milde obstructie (Er is niet aan de reproduceerbaarheidscriteria voldaan, dus de interpretatie kan onjuist zijn.)</w:t>
      </w:r>
    </w:p>
    <w:tbl>
      <w:tblPr>
        <w:tblStyle w:val="TableGrid"/>
        <w:tblW w:w="10781" w:type="dxa"/>
        <w:tblInd w:w="-29" w:type="dxa"/>
        <w:tblCellMar>
          <w:top w:w="64" w:type="dxa"/>
          <w:left w:w="77" w:type="dxa"/>
          <w:right w:w="456" w:type="dxa"/>
        </w:tblCellMar>
        <w:tblLook w:val="04A0" w:firstRow="1" w:lastRow="0" w:firstColumn="1" w:lastColumn="0" w:noHBand="0" w:noVBand="1"/>
      </w:tblPr>
      <w:tblGrid>
        <w:gridCol w:w="10781"/>
      </w:tblGrid>
      <w:tr w:rsidR="00E8565D" w14:paraId="12240197" w14:textId="77777777" w:rsidTr="0091632D">
        <w:trPr>
          <w:trHeight w:val="1118"/>
        </w:trPr>
        <w:tc>
          <w:tcPr>
            <w:tcW w:w="10781" w:type="dxa"/>
            <w:tcBorders>
              <w:top w:val="single" w:sz="2" w:space="0" w:color="808080"/>
              <w:left w:val="single" w:sz="2" w:space="0" w:color="808080"/>
              <w:bottom w:val="single" w:sz="2" w:space="0" w:color="808080"/>
              <w:right w:val="single" w:sz="2" w:space="0" w:color="808080"/>
            </w:tcBorders>
          </w:tcPr>
          <w:p w14:paraId="25A9A0AA" w14:textId="77777777" w:rsidR="00E8565D" w:rsidRDefault="00E8565D" w:rsidP="0091632D">
            <w:pPr>
              <w:spacing w:after="17"/>
            </w:pPr>
            <w:r>
              <w:rPr>
                <w:rFonts w:ascii="Times New Roman" w:eastAsia="Times New Roman" w:hAnsi="Times New Roman" w:cs="Times New Roman"/>
                <w:sz w:val="17"/>
              </w:rPr>
              <w:t>Opmerkingen onderzoek</w:t>
            </w:r>
          </w:p>
          <w:p w14:paraId="77855D44" w14:textId="77777777" w:rsidR="00E8565D" w:rsidRDefault="00E8565D" w:rsidP="0091632D">
            <w:pPr>
              <w:spacing w:after="2" w:line="248" w:lineRule="auto"/>
              <w:ind w:right="5308"/>
            </w:pPr>
            <w:r>
              <w:rPr>
                <w:rFonts w:ascii="Times New Roman" w:eastAsia="Times New Roman" w:hAnsi="Times New Roman" w:cs="Times New Roman"/>
                <w:sz w:val="17"/>
              </w:rPr>
              <w:t>Heeft vanmorgen 2 pufjes Atrovent genomen om 06.00 uur Alleen post test geblazen.</w:t>
            </w:r>
          </w:p>
          <w:p w14:paraId="54C2E40A" w14:textId="77777777" w:rsidR="00E8565D" w:rsidRDefault="00E8565D" w:rsidP="0091632D">
            <w:pPr>
              <w:jc w:val="both"/>
              <w:rPr>
                <w:rFonts w:ascii="Times New Roman" w:eastAsia="Times New Roman" w:hAnsi="Times New Roman" w:cs="Times New Roman"/>
                <w:sz w:val="17"/>
              </w:rPr>
            </w:pPr>
            <w:r>
              <w:rPr>
                <w:rFonts w:ascii="Times New Roman" w:eastAsia="Times New Roman" w:hAnsi="Times New Roman" w:cs="Times New Roman"/>
                <w:sz w:val="17"/>
              </w:rPr>
              <w:t>Heeft 4 x geblazen, waarbij er niet lang genoeg werd uitgeblazen, 2 x gehoest en er niet aan de reproduceerbaarheidscriteria werd voldaan omdat de 2 hoogste FVC waarden niet binnen de 150 ml lag.</w:t>
            </w:r>
          </w:p>
          <w:p w14:paraId="5257ECCB" w14:textId="7496A974" w:rsidR="00334C59" w:rsidRDefault="00334C59" w:rsidP="0091632D">
            <w:pPr>
              <w:jc w:val="both"/>
            </w:pPr>
            <w:r>
              <w:rPr>
                <w:rFonts w:ascii="Times New Roman" w:eastAsia="Times New Roman" w:hAnsi="Times New Roman" w:cs="Times New Roman"/>
                <w:sz w:val="17"/>
              </w:rPr>
              <w:t>Echter de hoogste FEV1 wordt in de curve aangegeven met 1,96 liter, omdat deze als standaard beste, handmatige beste en individuele beste wordt gezien, maar ligt lager dan de hoogste en de op 1 na hoogste.</w:t>
            </w:r>
          </w:p>
        </w:tc>
      </w:tr>
    </w:tbl>
    <w:p w14:paraId="0A5DA92B" w14:textId="77777777" w:rsidR="00E8565D" w:rsidRDefault="00E8565D" w:rsidP="00E8565D">
      <w:pPr>
        <w:spacing w:after="3"/>
        <w:ind w:left="-5" w:hanging="10"/>
      </w:pPr>
      <w:r>
        <w:rPr>
          <w:rFonts w:ascii="Times New Roman" w:eastAsia="Times New Roman" w:hAnsi="Times New Roman" w:cs="Times New Roman"/>
          <w:sz w:val="17"/>
        </w:rPr>
        <w:t>Samenvatting van ALLE onderzoeken</w:t>
      </w:r>
    </w:p>
    <w:tbl>
      <w:tblPr>
        <w:tblStyle w:val="TableGrid"/>
        <w:tblW w:w="10728" w:type="dxa"/>
        <w:tblInd w:w="-29" w:type="dxa"/>
        <w:tblCellMar>
          <w:top w:w="50" w:type="dxa"/>
          <w:left w:w="55" w:type="dxa"/>
          <w:right w:w="47" w:type="dxa"/>
        </w:tblCellMar>
        <w:tblLook w:val="04A0" w:firstRow="1" w:lastRow="0" w:firstColumn="1" w:lastColumn="0" w:noHBand="0" w:noVBand="1"/>
      </w:tblPr>
      <w:tblGrid>
        <w:gridCol w:w="1441"/>
        <w:gridCol w:w="620"/>
        <w:gridCol w:w="620"/>
        <w:gridCol w:w="619"/>
        <w:gridCol w:w="619"/>
        <w:gridCol w:w="619"/>
        <w:gridCol w:w="619"/>
        <w:gridCol w:w="619"/>
        <w:gridCol w:w="619"/>
        <w:gridCol w:w="619"/>
        <w:gridCol w:w="619"/>
        <w:gridCol w:w="619"/>
        <w:gridCol w:w="619"/>
        <w:gridCol w:w="619"/>
        <w:gridCol w:w="619"/>
        <w:gridCol w:w="619"/>
      </w:tblGrid>
      <w:tr w:rsidR="00E8565D" w14:paraId="7F8CFEAF" w14:textId="77777777" w:rsidTr="0091632D">
        <w:trPr>
          <w:trHeight w:val="432"/>
        </w:trPr>
        <w:tc>
          <w:tcPr>
            <w:tcW w:w="1440" w:type="dxa"/>
            <w:tcBorders>
              <w:top w:val="nil"/>
              <w:left w:val="nil"/>
              <w:bottom w:val="single" w:sz="2" w:space="0" w:color="D3D3D3"/>
              <w:right w:val="single" w:sz="2" w:space="0" w:color="D3D3D3"/>
            </w:tcBorders>
          </w:tcPr>
          <w:p w14:paraId="462F89A6" w14:textId="77777777" w:rsidR="00E8565D" w:rsidRDefault="00E8565D" w:rsidP="0091632D"/>
        </w:tc>
        <w:tc>
          <w:tcPr>
            <w:tcW w:w="619" w:type="dxa"/>
            <w:tcBorders>
              <w:top w:val="single" w:sz="2" w:space="0" w:color="D3D3D3"/>
              <w:left w:val="single" w:sz="2" w:space="0" w:color="D3D3D3"/>
              <w:bottom w:val="single" w:sz="2" w:space="0" w:color="D3D3D3"/>
              <w:right w:val="nil"/>
            </w:tcBorders>
            <w:shd w:val="clear" w:color="auto" w:fill="F0FFF0"/>
          </w:tcPr>
          <w:p w14:paraId="28C07388" w14:textId="77777777" w:rsidR="00E8565D" w:rsidRDefault="00E8565D" w:rsidP="0091632D"/>
        </w:tc>
        <w:tc>
          <w:tcPr>
            <w:tcW w:w="619" w:type="dxa"/>
            <w:tcBorders>
              <w:top w:val="single" w:sz="2" w:space="0" w:color="D3D3D3"/>
              <w:left w:val="nil"/>
              <w:bottom w:val="single" w:sz="2" w:space="0" w:color="D3D3D3"/>
              <w:right w:val="nil"/>
            </w:tcBorders>
            <w:shd w:val="clear" w:color="auto" w:fill="F0FFF0"/>
          </w:tcPr>
          <w:p w14:paraId="7A1CF428" w14:textId="77777777" w:rsidR="00E8565D" w:rsidRDefault="00E8565D" w:rsidP="0091632D"/>
        </w:tc>
        <w:tc>
          <w:tcPr>
            <w:tcW w:w="619" w:type="dxa"/>
            <w:tcBorders>
              <w:top w:val="single" w:sz="2" w:space="0" w:color="D3D3D3"/>
              <w:left w:val="nil"/>
              <w:bottom w:val="single" w:sz="2" w:space="0" w:color="D3D3D3"/>
              <w:right w:val="nil"/>
            </w:tcBorders>
            <w:shd w:val="clear" w:color="auto" w:fill="F0FFF0"/>
            <w:vAlign w:val="center"/>
          </w:tcPr>
          <w:p w14:paraId="43CF94DF" w14:textId="77777777" w:rsidR="00E8565D" w:rsidRDefault="00E8565D" w:rsidP="0091632D">
            <w:pPr>
              <w:ind w:left="98"/>
            </w:pPr>
            <w:r>
              <w:rPr>
                <w:rFonts w:ascii="Times New Roman" w:eastAsia="Times New Roman" w:hAnsi="Times New Roman" w:cs="Times New Roman"/>
                <w:sz w:val="16"/>
              </w:rPr>
              <w:t>Base</w:t>
            </w:r>
          </w:p>
        </w:tc>
        <w:tc>
          <w:tcPr>
            <w:tcW w:w="619" w:type="dxa"/>
            <w:tcBorders>
              <w:top w:val="single" w:sz="2" w:space="0" w:color="D3D3D3"/>
              <w:left w:val="nil"/>
              <w:bottom w:val="single" w:sz="2" w:space="0" w:color="D3D3D3"/>
              <w:right w:val="nil"/>
            </w:tcBorders>
            <w:shd w:val="clear" w:color="auto" w:fill="F0FFF0"/>
          </w:tcPr>
          <w:p w14:paraId="0D8F100C" w14:textId="77777777" w:rsidR="00E8565D" w:rsidRDefault="00E8565D" w:rsidP="0091632D"/>
        </w:tc>
        <w:tc>
          <w:tcPr>
            <w:tcW w:w="619" w:type="dxa"/>
            <w:tcBorders>
              <w:top w:val="single" w:sz="2" w:space="0" w:color="D3D3D3"/>
              <w:left w:val="nil"/>
              <w:bottom w:val="single" w:sz="2" w:space="0" w:color="D3D3D3"/>
              <w:right w:val="single" w:sz="2" w:space="0" w:color="D3D3D3"/>
            </w:tcBorders>
            <w:shd w:val="clear" w:color="auto" w:fill="F0FFF0"/>
          </w:tcPr>
          <w:p w14:paraId="44675874" w14:textId="77777777" w:rsidR="00E8565D" w:rsidRDefault="00E8565D" w:rsidP="0091632D"/>
        </w:tc>
        <w:tc>
          <w:tcPr>
            <w:tcW w:w="619" w:type="dxa"/>
            <w:tcBorders>
              <w:top w:val="single" w:sz="2" w:space="0" w:color="D3D3D3"/>
              <w:left w:val="single" w:sz="2" w:space="0" w:color="D3D3D3"/>
              <w:bottom w:val="single" w:sz="2" w:space="0" w:color="D3D3D3"/>
              <w:right w:val="nil"/>
            </w:tcBorders>
            <w:shd w:val="clear" w:color="auto" w:fill="FFF0F5"/>
          </w:tcPr>
          <w:p w14:paraId="4BB9278B" w14:textId="77777777" w:rsidR="00E8565D" w:rsidRDefault="00E8565D" w:rsidP="0091632D"/>
        </w:tc>
        <w:tc>
          <w:tcPr>
            <w:tcW w:w="619" w:type="dxa"/>
            <w:tcBorders>
              <w:top w:val="single" w:sz="2" w:space="0" w:color="D3D3D3"/>
              <w:left w:val="nil"/>
              <w:bottom w:val="single" w:sz="2" w:space="0" w:color="D3D3D3"/>
              <w:right w:val="nil"/>
            </w:tcBorders>
            <w:shd w:val="clear" w:color="auto" w:fill="FFF0F5"/>
          </w:tcPr>
          <w:p w14:paraId="192ECB54" w14:textId="77777777" w:rsidR="00E8565D" w:rsidRDefault="00E8565D" w:rsidP="0091632D"/>
        </w:tc>
        <w:tc>
          <w:tcPr>
            <w:tcW w:w="619" w:type="dxa"/>
            <w:tcBorders>
              <w:top w:val="single" w:sz="2" w:space="0" w:color="D3D3D3"/>
              <w:left w:val="nil"/>
              <w:bottom w:val="single" w:sz="2" w:space="0" w:color="D3D3D3"/>
              <w:right w:val="nil"/>
            </w:tcBorders>
            <w:shd w:val="clear" w:color="auto" w:fill="FFF0F5"/>
            <w:vAlign w:val="center"/>
          </w:tcPr>
          <w:p w14:paraId="333B0219" w14:textId="77777777" w:rsidR="00E8565D" w:rsidRDefault="00E8565D" w:rsidP="0091632D">
            <w:pPr>
              <w:ind w:left="62"/>
            </w:pPr>
            <w:r>
              <w:rPr>
                <w:rFonts w:ascii="Times New Roman" w:eastAsia="Times New Roman" w:hAnsi="Times New Roman" w:cs="Times New Roman"/>
                <w:sz w:val="16"/>
              </w:rPr>
              <w:t>Post1</w:t>
            </w:r>
          </w:p>
        </w:tc>
        <w:tc>
          <w:tcPr>
            <w:tcW w:w="619" w:type="dxa"/>
            <w:tcBorders>
              <w:top w:val="single" w:sz="2" w:space="0" w:color="D3D3D3"/>
              <w:left w:val="nil"/>
              <w:bottom w:val="single" w:sz="2" w:space="0" w:color="D3D3D3"/>
              <w:right w:val="nil"/>
            </w:tcBorders>
            <w:shd w:val="clear" w:color="auto" w:fill="FFF0F5"/>
          </w:tcPr>
          <w:p w14:paraId="79CC55D7" w14:textId="77777777" w:rsidR="00E8565D" w:rsidRDefault="00E8565D" w:rsidP="0091632D"/>
        </w:tc>
        <w:tc>
          <w:tcPr>
            <w:tcW w:w="619" w:type="dxa"/>
            <w:tcBorders>
              <w:top w:val="single" w:sz="2" w:space="0" w:color="D3D3D3"/>
              <w:left w:val="nil"/>
              <w:bottom w:val="single" w:sz="2" w:space="0" w:color="D3D3D3"/>
              <w:right w:val="single" w:sz="2" w:space="0" w:color="D3D3D3"/>
            </w:tcBorders>
            <w:shd w:val="clear" w:color="auto" w:fill="FFF0F5"/>
          </w:tcPr>
          <w:p w14:paraId="2F06145D" w14:textId="77777777" w:rsidR="00E8565D" w:rsidRDefault="00E8565D" w:rsidP="0091632D"/>
        </w:tc>
        <w:tc>
          <w:tcPr>
            <w:tcW w:w="619" w:type="dxa"/>
            <w:tcBorders>
              <w:top w:val="single" w:sz="2" w:space="0" w:color="D3D3D3"/>
              <w:left w:val="single" w:sz="2" w:space="0" w:color="D3D3D3"/>
              <w:bottom w:val="single" w:sz="2" w:space="0" w:color="D3D3D3"/>
              <w:right w:val="nil"/>
            </w:tcBorders>
            <w:shd w:val="clear" w:color="auto" w:fill="F8F8FF"/>
          </w:tcPr>
          <w:p w14:paraId="174805FC" w14:textId="77777777" w:rsidR="00E8565D" w:rsidRDefault="00E8565D" w:rsidP="0091632D"/>
        </w:tc>
        <w:tc>
          <w:tcPr>
            <w:tcW w:w="619" w:type="dxa"/>
            <w:tcBorders>
              <w:top w:val="single" w:sz="2" w:space="0" w:color="D3D3D3"/>
              <w:left w:val="nil"/>
              <w:bottom w:val="single" w:sz="2" w:space="0" w:color="D3D3D3"/>
              <w:right w:val="nil"/>
            </w:tcBorders>
            <w:shd w:val="clear" w:color="auto" w:fill="F8F8FF"/>
          </w:tcPr>
          <w:p w14:paraId="411A51FD" w14:textId="77777777" w:rsidR="00E8565D" w:rsidRDefault="00E8565D" w:rsidP="0091632D"/>
        </w:tc>
        <w:tc>
          <w:tcPr>
            <w:tcW w:w="1238" w:type="dxa"/>
            <w:gridSpan w:val="2"/>
            <w:tcBorders>
              <w:top w:val="single" w:sz="2" w:space="0" w:color="D3D3D3"/>
              <w:left w:val="nil"/>
              <w:bottom w:val="single" w:sz="2" w:space="0" w:color="D3D3D3"/>
              <w:right w:val="nil"/>
            </w:tcBorders>
            <w:shd w:val="clear" w:color="auto" w:fill="F8F8FF"/>
            <w:vAlign w:val="center"/>
          </w:tcPr>
          <w:p w14:paraId="29C82EA7" w14:textId="77777777" w:rsidR="00E8565D" w:rsidRDefault="00E8565D" w:rsidP="0091632D">
            <w:pPr>
              <w:ind w:left="62"/>
            </w:pPr>
            <w:r>
              <w:rPr>
                <w:rFonts w:ascii="Times New Roman" w:eastAsia="Times New Roman" w:hAnsi="Times New Roman" w:cs="Times New Roman"/>
                <w:sz w:val="16"/>
              </w:rPr>
              <w:t>Post2</w:t>
            </w:r>
          </w:p>
        </w:tc>
        <w:tc>
          <w:tcPr>
            <w:tcW w:w="619" w:type="dxa"/>
            <w:tcBorders>
              <w:top w:val="single" w:sz="2" w:space="0" w:color="D3D3D3"/>
              <w:left w:val="nil"/>
              <w:bottom w:val="single" w:sz="2" w:space="0" w:color="D3D3D3"/>
              <w:right w:val="single" w:sz="2" w:space="0" w:color="D3D3D3"/>
            </w:tcBorders>
            <w:shd w:val="clear" w:color="auto" w:fill="F8F8FF"/>
          </w:tcPr>
          <w:p w14:paraId="7FB28B0A" w14:textId="77777777" w:rsidR="00E8565D" w:rsidRDefault="00E8565D" w:rsidP="0091632D"/>
        </w:tc>
      </w:tr>
      <w:tr w:rsidR="00E8565D" w14:paraId="72E90147" w14:textId="77777777" w:rsidTr="0091632D">
        <w:trPr>
          <w:trHeight w:val="432"/>
        </w:trPr>
        <w:tc>
          <w:tcPr>
            <w:tcW w:w="1440" w:type="dxa"/>
            <w:tcBorders>
              <w:top w:val="single" w:sz="2" w:space="0" w:color="D3D3D3"/>
              <w:left w:val="single" w:sz="2" w:space="0" w:color="D3D3D3"/>
              <w:bottom w:val="single" w:sz="2" w:space="0" w:color="D3D3D3"/>
              <w:right w:val="single" w:sz="2" w:space="0" w:color="D3D3D3"/>
            </w:tcBorders>
            <w:shd w:val="clear" w:color="auto" w:fill="F0F8FF"/>
            <w:vAlign w:val="center"/>
          </w:tcPr>
          <w:p w14:paraId="5F1369BF" w14:textId="77777777" w:rsidR="00E8565D" w:rsidRDefault="00E8565D" w:rsidP="0091632D">
            <w:pPr>
              <w:ind w:left="43"/>
            </w:pPr>
            <w:r>
              <w:rPr>
                <w:rFonts w:ascii="Times New Roman" w:eastAsia="Times New Roman" w:hAnsi="Times New Roman" w:cs="Times New Roman"/>
                <w:sz w:val="16"/>
              </w:rPr>
              <w:t>Datum Tijd</w:t>
            </w:r>
          </w:p>
        </w:tc>
        <w:tc>
          <w:tcPr>
            <w:tcW w:w="619" w:type="dxa"/>
            <w:tcBorders>
              <w:top w:val="single" w:sz="2" w:space="0" w:color="D3D3D3"/>
              <w:left w:val="single" w:sz="2" w:space="0" w:color="D3D3D3"/>
              <w:bottom w:val="single" w:sz="2" w:space="0" w:color="D3D3D3"/>
              <w:right w:val="single" w:sz="2" w:space="0" w:color="D3D3D3"/>
            </w:tcBorders>
            <w:shd w:val="clear" w:color="auto" w:fill="F0FFF0"/>
            <w:vAlign w:val="center"/>
          </w:tcPr>
          <w:p w14:paraId="06CCAD11" w14:textId="77777777" w:rsidR="00E8565D" w:rsidRDefault="00E8565D" w:rsidP="0091632D">
            <w:pPr>
              <w:ind w:left="43"/>
            </w:pPr>
            <w:r>
              <w:rPr>
                <w:rFonts w:ascii="Times New Roman" w:eastAsia="Times New Roman" w:hAnsi="Times New Roman" w:cs="Times New Roman"/>
                <w:sz w:val="16"/>
              </w:rPr>
              <w:t>VC</w:t>
            </w:r>
          </w:p>
        </w:tc>
        <w:tc>
          <w:tcPr>
            <w:tcW w:w="619" w:type="dxa"/>
            <w:tcBorders>
              <w:top w:val="single" w:sz="2" w:space="0" w:color="D3D3D3"/>
              <w:left w:val="single" w:sz="2" w:space="0" w:color="D3D3D3"/>
              <w:bottom w:val="single" w:sz="2" w:space="0" w:color="D3D3D3"/>
              <w:right w:val="single" w:sz="2" w:space="0" w:color="D3D3D3"/>
            </w:tcBorders>
            <w:shd w:val="clear" w:color="auto" w:fill="F0FFF0"/>
            <w:vAlign w:val="center"/>
          </w:tcPr>
          <w:p w14:paraId="75180F22" w14:textId="77777777" w:rsidR="00E8565D" w:rsidRDefault="00E8565D" w:rsidP="0091632D">
            <w:pPr>
              <w:ind w:left="43"/>
            </w:pPr>
            <w:r>
              <w:rPr>
                <w:rFonts w:ascii="Times New Roman" w:eastAsia="Times New Roman" w:hAnsi="Times New Roman" w:cs="Times New Roman"/>
                <w:sz w:val="16"/>
              </w:rPr>
              <w:t>FEV1</w:t>
            </w:r>
          </w:p>
        </w:tc>
        <w:tc>
          <w:tcPr>
            <w:tcW w:w="619" w:type="dxa"/>
            <w:tcBorders>
              <w:top w:val="single" w:sz="2" w:space="0" w:color="D3D3D3"/>
              <w:left w:val="single" w:sz="2" w:space="0" w:color="D3D3D3"/>
              <w:bottom w:val="single" w:sz="2" w:space="0" w:color="D3D3D3"/>
              <w:right w:val="single" w:sz="2" w:space="0" w:color="D3D3D3"/>
            </w:tcBorders>
            <w:shd w:val="clear" w:color="auto" w:fill="F0FFF0"/>
            <w:vAlign w:val="center"/>
          </w:tcPr>
          <w:p w14:paraId="370980C4" w14:textId="77777777" w:rsidR="00E8565D" w:rsidRDefault="00E8565D" w:rsidP="0091632D">
            <w:pPr>
              <w:ind w:left="43"/>
            </w:pPr>
            <w:r>
              <w:rPr>
                <w:rFonts w:ascii="Times New Roman" w:eastAsia="Times New Roman" w:hAnsi="Times New Roman" w:cs="Times New Roman"/>
                <w:sz w:val="16"/>
              </w:rPr>
              <w:t>FVC</w:t>
            </w:r>
          </w:p>
        </w:tc>
        <w:tc>
          <w:tcPr>
            <w:tcW w:w="619" w:type="dxa"/>
            <w:tcBorders>
              <w:top w:val="single" w:sz="2" w:space="0" w:color="D3D3D3"/>
              <w:left w:val="single" w:sz="2" w:space="0" w:color="D3D3D3"/>
              <w:bottom w:val="single" w:sz="2" w:space="0" w:color="D3D3D3"/>
              <w:right w:val="single" w:sz="2" w:space="0" w:color="D3D3D3"/>
            </w:tcBorders>
            <w:shd w:val="clear" w:color="auto" w:fill="F0FFF0"/>
            <w:vAlign w:val="center"/>
          </w:tcPr>
          <w:p w14:paraId="029DAAF6" w14:textId="77777777" w:rsidR="00E8565D" w:rsidRDefault="00E8565D" w:rsidP="0091632D">
            <w:pPr>
              <w:ind w:left="43"/>
            </w:pPr>
            <w:r>
              <w:rPr>
                <w:rFonts w:ascii="Times New Roman" w:eastAsia="Times New Roman" w:hAnsi="Times New Roman" w:cs="Times New Roman"/>
                <w:sz w:val="16"/>
              </w:rPr>
              <w:t>PEF</w:t>
            </w:r>
          </w:p>
        </w:tc>
        <w:tc>
          <w:tcPr>
            <w:tcW w:w="619" w:type="dxa"/>
            <w:tcBorders>
              <w:top w:val="single" w:sz="2" w:space="0" w:color="D3D3D3"/>
              <w:left w:val="single" w:sz="2" w:space="0" w:color="D3D3D3"/>
              <w:bottom w:val="single" w:sz="2" w:space="0" w:color="D3D3D3"/>
              <w:right w:val="single" w:sz="2" w:space="0" w:color="D3D3D3"/>
            </w:tcBorders>
            <w:shd w:val="clear" w:color="auto" w:fill="F0FFF0"/>
          </w:tcPr>
          <w:p w14:paraId="75B444FA" w14:textId="77777777" w:rsidR="00E8565D" w:rsidRDefault="00E8565D" w:rsidP="0091632D">
            <w:pPr>
              <w:ind w:left="43"/>
            </w:pPr>
            <w:r>
              <w:rPr>
                <w:rFonts w:ascii="Times New Roman" w:eastAsia="Times New Roman" w:hAnsi="Times New Roman" w:cs="Times New Roman"/>
                <w:sz w:val="16"/>
              </w:rPr>
              <w:t>FEV1</w:t>
            </w:r>
          </w:p>
          <w:p w14:paraId="1FC73212" w14:textId="77777777" w:rsidR="00E8565D" w:rsidRDefault="00E8565D" w:rsidP="0091632D">
            <w:pPr>
              <w:ind w:left="43"/>
            </w:pPr>
            <w:r>
              <w:rPr>
                <w:rFonts w:ascii="Times New Roman" w:eastAsia="Times New Roman" w:hAnsi="Times New Roman" w:cs="Times New Roman"/>
                <w:sz w:val="16"/>
              </w:rPr>
              <w:t>/FVC</w:t>
            </w:r>
          </w:p>
        </w:tc>
        <w:tc>
          <w:tcPr>
            <w:tcW w:w="619" w:type="dxa"/>
            <w:tcBorders>
              <w:top w:val="single" w:sz="2" w:space="0" w:color="D3D3D3"/>
              <w:left w:val="single" w:sz="2" w:space="0" w:color="D3D3D3"/>
              <w:bottom w:val="single" w:sz="2" w:space="0" w:color="D3D3D3"/>
              <w:right w:val="single" w:sz="2" w:space="0" w:color="D3D3D3"/>
            </w:tcBorders>
            <w:shd w:val="clear" w:color="auto" w:fill="FFF0F5"/>
            <w:vAlign w:val="center"/>
          </w:tcPr>
          <w:p w14:paraId="37D8A1B3" w14:textId="77777777" w:rsidR="00E8565D" w:rsidRDefault="00E8565D" w:rsidP="0091632D">
            <w:pPr>
              <w:ind w:left="43"/>
            </w:pPr>
            <w:r>
              <w:rPr>
                <w:rFonts w:ascii="Times New Roman" w:eastAsia="Times New Roman" w:hAnsi="Times New Roman" w:cs="Times New Roman"/>
                <w:sz w:val="16"/>
              </w:rPr>
              <w:t>VC</w:t>
            </w:r>
          </w:p>
        </w:tc>
        <w:tc>
          <w:tcPr>
            <w:tcW w:w="619" w:type="dxa"/>
            <w:tcBorders>
              <w:top w:val="single" w:sz="2" w:space="0" w:color="D3D3D3"/>
              <w:left w:val="single" w:sz="2" w:space="0" w:color="D3D3D3"/>
              <w:bottom w:val="single" w:sz="2" w:space="0" w:color="D3D3D3"/>
              <w:right w:val="single" w:sz="2" w:space="0" w:color="D3D3D3"/>
            </w:tcBorders>
            <w:shd w:val="clear" w:color="auto" w:fill="FFF0F5"/>
            <w:vAlign w:val="center"/>
          </w:tcPr>
          <w:p w14:paraId="0CC01C9C" w14:textId="77777777" w:rsidR="00E8565D" w:rsidRDefault="00E8565D" w:rsidP="0091632D">
            <w:pPr>
              <w:ind w:left="43"/>
            </w:pPr>
            <w:r>
              <w:rPr>
                <w:rFonts w:ascii="Times New Roman" w:eastAsia="Times New Roman" w:hAnsi="Times New Roman" w:cs="Times New Roman"/>
                <w:sz w:val="16"/>
              </w:rPr>
              <w:t>FEV1</w:t>
            </w:r>
          </w:p>
        </w:tc>
        <w:tc>
          <w:tcPr>
            <w:tcW w:w="619" w:type="dxa"/>
            <w:tcBorders>
              <w:top w:val="single" w:sz="2" w:space="0" w:color="D3D3D3"/>
              <w:left w:val="single" w:sz="2" w:space="0" w:color="D3D3D3"/>
              <w:bottom w:val="single" w:sz="2" w:space="0" w:color="D3D3D3"/>
              <w:right w:val="single" w:sz="2" w:space="0" w:color="D3D3D3"/>
            </w:tcBorders>
            <w:shd w:val="clear" w:color="auto" w:fill="FFF0F5"/>
            <w:vAlign w:val="center"/>
          </w:tcPr>
          <w:p w14:paraId="41163236" w14:textId="77777777" w:rsidR="00E8565D" w:rsidRDefault="00E8565D" w:rsidP="0091632D">
            <w:pPr>
              <w:ind w:left="43"/>
            </w:pPr>
            <w:r>
              <w:rPr>
                <w:rFonts w:ascii="Times New Roman" w:eastAsia="Times New Roman" w:hAnsi="Times New Roman" w:cs="Times New Roman"/>
                <w:sz w:val="16"/>
              </w:rPr>
              <w:t>FVC</w:t>
            </w:r>
          </w:p>
        </w:tc>
        <w:tc>
          <w:tcPr>
            <w:tcW w:w="619" w:type="dxa"/>
            <w:tcBorders>
              <w:top w:val="single" w:sz="2" w:space="0" w:color="D3D3D3"/>
              <w:left w:val="single" w:sz="2" w:space="0" w:color="D3D3D3"/>
              <w:bottom w:val="single" w:sz="2" w:space="0" w:color="D3D3D3"/>
              <w:right w:val="single" w:sz="2" w:space="0" w:color="D3D3D3"/>
            </w:tcBorders>
            <w:shd w:val="clear" w:color="auto" w:fill="FFF0F5"/>
            <w:vAlign w:val="center"/>
          </w:tcPr>
          <w:p w14:paraId="0B911B89" w14:textId="77777777" w:rsidR="00E8565D" w:rsidRDefault="00E8565D" w:rsidP="0091632D">
            <w:pPr>
              <w:ind w:left="43"/>
            </w:pPr>
            <w:r>
              <w:rPr>
                <w:rFonts w:ascii="Times New Roman" w:eastAsia="Times New Roman" w:hAnsi="Times New Roman" w:cs="Times New Roman"/>
                <w:sz w:val="16"/>
              </w:rPr>
              <w:t>PEF</w:t>
            </w:r>
          </w:p>
        </w:tc>
        <w:tc>
          <w:tcPr>
            <w:tcW w:w="619" w:type="dxa"/>
            <w:tcBorders>
              <w:top w:val="single" w:sz="2" w:space="0" w:color="D3D3D3"/>
              <w:left w:val="single" w:sz="2" w:space="0" w:color="D3D3D3"/>
              <w:bottom w:val="single" w:sz="2" w:space="0" w:color="D3D3D3"/>
              <w:right w:val="single" w:sz="2" w:space="0" w:color="D3D3D3"/>
            </w:tcBorders>
            <w:shd w:val="clear" w:color="auto" w:fill="FFF0F5"/>
          </w:tcPr>
          <w:p w14:paraId="58DA090C" w14:textId="77777777" w:rsidR="00E8565D" w:rsidRDefault="00E8565D" w:rsidP="0091632D">
            <w:pPr>
              <w:ind w:left="43"/>
            </w:pPr>
            <w:r>
              <w:rPr>
                <w:rFonts w:ascii="Times New Roman" w:eastAsia="Times New Roman" w:hAnsi="Times New Roman" w:cs="Times New Roman"/>
                <w:sz w:val="16"/>
              </w:rPr>
              <w:t>FEV1</w:t>
            </w:r>
          </w:p>
          <w:p w14:paraId="3F99E6A1" w14:textId="77777777" w:rsidR="00E8565D" w:rsidRDefault="00E8565D" w:rsidP="0091632D">
            <w:pPr>
              <w:ind w:left="43"/>
            </w:pPr>
            <w:r>
              <w:rPr>
                <w:rFonts w:ascii="Times New Roman" w:eastAsia="Times New Roman" w:hAnsi="Times New Roman" w:cs="Times New Roman"/>
                <w:sz w:val="16"/>
              </w:rPr>
              <w:t>/FVC</w:t>
            </w:r>
          </w:p>
        </w:tc>
        <w:tc>
          <w:tcPr>
            <w:tcW w:w="619" w:type="dxa"/>
            <w:tcBorders>
              <w:top w:val="single" w:sz="2" w:space="0" w:color="D3D3D3"/>
              <w:left w:val="single" w:sz="2" w:space="0" w:color="D3D3D3"/>
              <w:bottom w:val="single" w:sz="2" w:space="0" w:color="D3D3D3"/>
              <w:right w:val="single" w:sz="2" w:space="0" w:color="D3D3D3"/>
            </w:tcBorders>
            <w:shd w:val="clear" w:color="auto" w:fill="F8F8FF"/>
            <w:vAlign w:val="center"/>
          </w:tcPr>
          <w:p w14:paraId="0E317D17" w14:textId="77777777" w:rsidR="00E8565D" w:rsidRDefault="00E8565D" w:rsidP="0091632D">
            <w:pPr>
              <w:ind w:left="43"/>
            </w:pPr>
            <w:r>
              <w:rPr>
                <w:rFonts w:ascii="Times New Roman" w:eastAsia="Times New Roman" w:hAnsi="Times New Roman" w:cs="Times New Roman"/>
                <w:sz w:val="16"/>
              </w:rPr>
              <w:t>VC</w:t>
            </w:r>
          </w:p>
        </w:tc>
        <w:tc>
          <w:tcPr>
            <w:tcW w:w="619" w:type="dxa"/>
            <w:tcBorders>
              <w:top w:val="single" w:sz="2" w:space="0" w:color="D3D3D3"/>
              <w:left w:val="single" w:sz="2" w:space="0" w:color="D3D3D3"/>
              <w:bottom w:val="single" w:sz="2" w:space="0" w:color="D3D3D3"/>
              <w:right w:val="single" w:sz="2" w:space="0" w:color="D3D3D3"/>
            </w:tcBorders>
            <w:shd w:val="clear" w:color="auto" w:fill="F8F8FF"/>
            <w:vAlign w:val="center"/>
          </w:tcPr>
          <w:p w14:paraId="1B98A397" w14:textId="77777777" w:rsidR="00E8565D" w:rsidRDefault="00E8565D" w:rsidP="0091632D">
            <w:pPr>
              <w:ind w:left="43"/>
            </w:pPr>
            <w:r>
              <w:rPr>
                <w:rFonts w:ascii="Times New Roman" w:eastAsia="Times New Roman" w:hAnsi="Times New Roman" w:cs="Times New Roman"/>
                <w:sz w:val="16"/>
              </w:rPr>
              <w:t>FEV1</w:t>
            </w:r>
          </w:p>
        </w:tc>
        <w:tc>
          <w:tcPr>
            <w:tcW w:w="619" w:type="dxa"/>
            <w:tcBorders>
              <w:top w:val="single" w:sz="2" w:space="0" w:color="D3D3D3"/>
              <w:left w:val="single" w:sz="2" w:space="0" w:color="D3D3D3"/>
              <w:bottom w:val="single" w:sz="2" w:space="0" w:color="D3D3D3"/>
              <w:right w:val="single" w:sz="2" w:space="0" w:color="D3D3D3"/>
            </w:tcBorders>
            <w:shd w:val="clear" w:color="auto" w:fill="F8F8FF"/>
            <w:vAlign w:val="center"/>
          </w:tcPr>
          <w:p w14:paraId="49C88F3A" w14:textId="77777777" w:rsidR="00E8565D" w:rsidRDefault="00E8565D" w:rsidP="0091632D">
            <w:pPr>
              <w:ind w:left="43"/>
            </w:pPr>
            <w:r>
              <w:rPr>
                <w:rFonts w:ascii="Times New Roman" w:eastAsia="Times New Roman" w:hAnsi="Times New Roman" w:cs="Times New Roman"/>
                <w:sz w:val="16"/>
              </w:rPr>
              <w:t>FVC</w:t>
            </w:r>
          </w:p>
        </w:tc>
        <w:tc>
          <w:tcPr>
            <w:tcW w:w="619" w:type="dxa"/>
            <w:tcBorders>
              <w:top w:val="single" w:sz="2" w:space="0" w:color="D3D3D3"/>
              <w:left w:val="single" w:sz="2" w:space="0" w:color="D3D3D3"/>
              <w:bottom w:val="single" w:sz="2" w:space="0" w:color="D3D3D3"/>
              <w:right w:val="single" w:sz="2" w:space="0" w:color="D3D3D3"/>
            </w:tcBorders>
            <w:shd w:val="clear" w:color="auto" w:fill="F8F8FF"/>
            <w:vAlign w:val="center"/>
          </w:tcPr>
          <w:p w14:paraId="2E2B86D4" w14:textId="77777777" w:rsidR="00E8565D" w:rsidRDefault="00E8565D" w:rsidP="0091632D">
            <w:pPr>
              <w:ind w:left="43"/>
            </w:pPr>
            <w:r>
              <w:rPr>
                <w:rFonts w:ascii="Times New Roman" w:eastAsia="Times New Roman" w:hAnsi="Times New Roman" w:cs="Times New Roman"/>
                <w:sz w:val="16"/>
              </w:rPr>
              <w:t>PEF</w:t>
            </w:r>
          </w:p>
        </w:tc>
        <w:tc>
          <w:tcPr>
            <w:tcW w:w="619" w:type="dxa"/>
            <w:tcBorders>
              <w:top w:val="single" w:sz="2" w:space="0" w:color="D3D3D3"/>
              <w:left w:val="single" w:sz="2" w:space="0" w:color="D3D3D3"/>
              <w:bottom w:val="single" w:sz="2" w:space="0" w:color="D3D3D3"/>
              <w:right w:val="single" w:sz="2" w:space="0" w:color="D3D3D3"/>
            </w:tcBorders>
            <w:shd w:val="clear" w:color="auto" w:fill="F8F8FF"/>
          </w:tcPr>
          <w:p w14:paraId="56E035ED" w14:textId="77777777" w:rsidR="00E8565D" w:rsidRDefault="00E8565D" w:rsidP="0091632D">
            <w:pPr>
              <w:ind w:left="43"/>
            </w:pPr>
            <w:r>
              <w:rPr>
                <w:rFonts w:ascii="Times New Roman" w:eastAsia="Times New Roman" w:hAnsi="Times New Roman" w:cs="Times New Roman"/>
                <w:sz w:val="16"/>
              </w:rPr>
              <w:t>FEV1</w:t>
            </w:r>
          </w:p>
          <w:p w14:paraId="7281A6CD" w14:textId="77777777" w:rsidR="00E8565D" w:rsidRDefault="00E8565D" w:rsidP="0091632D">
            <w:pPr>
              <w:ind w:left="43"/>
            </w:pPr>
            <w:r>
              <w:rPr>
                <w:rFonts w:ascii="Times New Roman" w:eastAsia="Times New Roman" w:hAnsi="Times New Roman" w:cs="Times New Roman"/>
                <w:sz w:val="16"/>
              </w:rPr>
              <w:t>/FVC</w:t>
            </w:r>
          </w:p>
        </w:tc>
      </w:tr>
      <w:tr w:rsidR="00E8565D" w14:paraId="6EA4D2FC" w14:textId="77777777" w:rsidTr="0091632D">
        <w:trPr>
          <w:trHeight w:val="250"/>
        </w:trPr>
        <w:tc>
          <w:tcPr>
            <w:tcW w:w="1440" w:type="dxa"/>
            <w:vMerge w:val="restart"/>
            <w:tcBorders>
              <w:top w:val="single" w:sz="2" w:space="0" w:color="D3D3D3"/>
              <w:left w:val="nil"/>
              <w:bottom w:val="nil"/>
              <w:right w:val="single" w:sz="2" w:space="0" w:color="D3D3D3"/>
            </w:tcBorders>
            <w:shd w:val="clear" w:color="auto" w:fill="FFFFFF"/>
          </w:tcPr>
          <w:p w14:paraId="6FE2F5E7" w14:textId="77777777" w:rsidR="00E8565D" w:rsidRDefault="00E8565D" w:rsidP="0091632D">
            <w:pPr>
              <w:spacing w:after="48"/>
            </w:pPr>
            <w:r>
              <w:rPr>
                <w:rFonts w:ascii="Times New Roman" w:eastAsia="Times New Roman" w:hAnsi="Times New Roman" w:cs="Times New Roman"/>
                <w:sz w:val="16"/>
                <w:bdr w:val="single" w:sz="4" w:space="0" w:color="D3D3D3"/>
              </w:rPr>
              <w:t>28/01/2025 08:04</w:t>
            </w:r>
          </w:p>
          <w:p w14:paraId="71009B85" w14:textId="77777777" w:rsidR="00E8565D" w:rsidRDefault="00E8565D" w:rsidP="0091632D">
            <w:r>
              <w:rPr>
                <w:rFonts w:ascii="Times New Roman" w:eastAsia="Times New Roman" w:hAnsi="Times New Roman" w:cs="Times New Roman"/>
                <w:sz w:val="16"/>
                <w:bdr w:val="single" w:sz="4" w:space="0" w:color="D3D3D3"/>
              </w:rPr>
              <w:t>04/01/2019 14:00</w:t>
            </w:r>
          </w:p>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3F5B4037" w14:textId="77777777" w:rsidR="00E8565D" w:rsidRDefault="00E8565D" w:rsidP="0091632D"/>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2ABB6469" w14:textId="77777777" w:rsidR="00E8565D" w:rsidRDefault="00E8565D" w:rsidP="0091632D"/>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7207CF3B" w14:textId="77777777" w:rsidR="00E8565D" w:rsidRDefault="00E8565D" w:rsidP="0091632D"/>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30A60864" w14:textId="77777777" w:rsidR="00E8565D" w:rsidRDefault="00E8565D" w:rsidP="0091632D"/>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6C9CA4D7" w14:textId="77777777" w:rsidR="00E8565D" w:rsidRDefault="00E8565D" w:rsidP="0091632D"/>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506CB501" w14:textId="77777777" w:rsidR="00E8565D" w:rsidRDefault="00E8565D" w:rsidP="0091632D"/>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7568CC97" w14:textId="77777777" w:rsidR="00E8565D" w:rsidRDefault="00E8565D" w:rsidP="0091632D">
            <w:r>
              <w:rPr>
                <w:rFonts w:ascii="Times New Roman" w:eastAsia="Times New Roman" w:hAnsi="Times New Roman" w:cs="Times New Roman"/>
                <w:sz w:val="16"/>
              </w:rPr>
              <w:t>1,96</w:t>
            </w:r>
          </w:p>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507DA5E7" w14:textId="77777777" w:rsidR="00E8565D" w:rsidRDefault="00E8565D" w:rsidP="0091632D">
            <w:r>
              <w:rPr>
                <w:rFonts w:ascii="Times New Roman" w:eastAsia="Times New Roman" w:hAnsi="Times New Roman" w:cs="Times New Roman"/>
                <w:sz w:val="16"/>
              </w:rPr>
              <w:t>3,08</w:t>
            </w:r>
          </w:p>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7F52823B" w14:textId="77777777" w:rsidR="00E8565D" w:rsidRDefault="00E8565D" w:rsidP="0091632D">
            <w:r>
              <w:rPr>
                <w:rFonts w:ascii="Times New Roman" w:eastAsia="Times New Roman" w:hAnsi="Times New Roman" w:cs="Times New Roman"/>
                <w:sz w:val="16"/>
              </w:rPr>
              <w:t>3,46</w:t>
            </w:r>
          </w:p>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1B5B002E" w14:textId="77777777" w:rsidR="00E8565D" w:rsidRDefault="00E8565D" w:rsidP="0091632D">
            <w:r>
              <w:rPr>
                <w:rFonts w:ascii="Times New Roman" w:eastAsia="Times New Roman" w:hAnsi="Times New Roman" w:cs="Times New Roman"/>
                <w:sz w:val="16"/>
              </w:rPr>
              <w:t>64</w:t>
            </w:r>
          </w:p>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0D22AA2C" w14:textId="77777777" w:rsidR="00E8565D" w:rsidRDefault="00E8565D" w:rsidP="0091632D"/>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05E71C13" w14:textId="77777777" w:rsidR="00E8565D" w:rsidRDefault="00E8565D" w:rsidP="0091632D"/>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0E2CC053" w14:textId="77777777" w:rsidR="00E8565D" w:rsidRDefault="00E8565D" w:rsidP="0091632D"/>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65DAE533" w14:textId="77777777" w:rsidR="00E8565D" w:rsidRDefault="00E8565D" w:rsidP="0091632D"/>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1997C672" w14:textId="77777777" w:rsidR="00E8565D" w:rsidRDefault="00E8565D" w:rsidP="0091632D"/>
        </w:tc>
      </w:tr>
      <w:tr w:rsidR="00E8565D" w14:paraId="6F8F0DDA" w14:textId="77777777" w:rsidTr="0091632D">
        <w:trPr>
          <w:trHeight w:val="250"/>
        </w:trPr>
        <w:tc>
          <w:tcPr>
            <w:tcW w:w="0" w:type="auto"/>
            <w:vMerge/>
            <w:tcBorders>
              <w:top w:val="nil"/>
              <w:left w:val="nil"/>
              <w:bottom w:val="nil"/>
              <w:right w:val="single" w:sz="2" w:space="0" w:color="D3D3D3"/>
            </w:tcBorders>
          </w:tcPr>
          <w:p w14:paraId="443F0A01" w14:textId="77777777" w:rsidR="00E8565D" w:rsidRDefault="00E8565D" w:rsidP="0091632D"/>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416F96F7" w14:textId="77777777" w:rsidR="00E8565D" w:rsidRDefault="00E8565D" w:rsidP="0091632D"/>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70FF49F5" w14:textId="77777777" w:rsidR="00E8565D" w:rsidRDefault="00E8565D" w:rsidP="0091632D"/>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0CC5401B" w14:textId="77777777" w:rsidR="00E8565D" w:rsidRDefault="00E8565D" w:rsidP="0091632D"/>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06390848" w14:textId="77777777" w:rsidR="00E8565D" w:rsidRDefault="00E8565D" w:rsidP="0091632D"/>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54FF55AC" w14:textId="77777777" w:rsidR="00E8565D" w:rsidRDefault="00E8565D" w:rsidP="0091632D"/>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62868511" w14:textId="77777777" w:rsidR="00E8565D" w:rsidRDefault="00E8565D" w:rsidP="0091632D"/>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5DABD85B" w14:textId="77777777" w:rsidR="00E8565D" w:rsidRDefault="00E8565D" w:rsidP="0091632D">
            <w:r>
              <w:rPr>
                <w:rFonts w:ascii="Times New Roman" w:eastAsia="Times New Roman" w:hAnsi="Times New Roman" w:cs="Times New Roman"/>
                <w:sz w:val="16"/>
              </w:rPr>
              <w:t>2,34</w:t>
            </w:r>
          </w:p>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24980C94" w14:textId="77777777" w:rsidR="00E8565D" w:rsidRDefault="00E8565D" w:rsidP="0091632D">
            <w:r>
              <w:rPr>
                <w:rFonts w:ascii="Times New Roman" w:eastAsia="Times New Roman" w:hAnsi="Times New Roman" w:cs="Times New Roman"/>
                <w:sz w:val="16"/>
              </w:rPr>
              <w:t>3,65</w:t>
            </w:r>
          </w:p>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7827445B" w14:textId="77777777" w:rsidR="00E8565D" w:rsidRDefault="00E8565D" w:rsidP="0091632D">
            <w:r>
              <w:rPr>
                <w:rFonts w:ascii="Times New Roman" w:eastAsia="Times New Roman" w:hAnsi="Times New Roman" w:cs="Times New Roman"/>
                <w:sz w:val="16"/>
              </w:rPr>
              <w:t>4,38</w:t>
            </w:r>
          </w:p>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157658EA" w14:textId="77777777" w:rsidR="00E8565D" w:rsidRDefault="00E8565D" w:rsidP="0091632D">
            <w:r>
              <w:rPr>
                <w:rFonts w:ascii="Times New Roman" w:eastAsia="Times New Roman" w:hAnsi="Times New Roman" w:cs="Times New Roman"/>
                <w:sz w:val="16"/>
              </w:rPr>
              <w:t>64</w:t>
            </w:r>
          </w:p>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783DB43D" w14:textId="77777777" w:rsidR="00E8565D" w:rsidRDefault="00E8565D" w:rsidP="0091632D"/>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723880F1" w14:textId="77777777" w:rsidR="00E8565D" w:rsidRDefault="00E8565D" w:rsidP="0091632D">
            <w:r>
              <w:rPr>
                <w:rFonts w:ascii="Times New Roman" w:eastAsia="Times New Roman" w:hAnsi="Times New Roman" w:cs="Times New Roman"/>
                <w:sz w:val="16"/>
              </w:rPr>
              <w:t>1,36</w:t>
            </w:r>
          </w:p>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7CB79642" w14:textId="77777777" w:rsidR="00E8565D" w:rsidRDefault="00E8565D" w:rsidP="0091632D">
            <w:r>
              <w:rPr>
                <w:rFonts w:ascii="Times New Roman" w:eastAsia="Times New Roman" w:hAnsi="Times New Roman" w:cs="Times New Roman"/>
                <w:sz w:val="16"/>
              </w:rPr>
              <w:t>2,88</w:t>
            </w:r>
          </w:p>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2A0C53CB" w14:textId="77777777" w:rsidR="00E8565D" w:rsidRDefault="00E8565D" w:rsidP="0091632D">
            <w:r>
              <w:rPr>
                <w:rFonts w:ascii="Times New Roman" w:eastAsia="Times New Roman" w:hAnsi="Times New Roman" w:cs="Times New Roman"/>
                <w:sz w:val="16"/>
              </w:rPr>
              <w:t>1,29</w:t>
            </w:r>
          </w:p>
        </w:tc>
        <w:tc>
          <w:tcPr>
            <w:tcW w:w="619" w:type="dxa"/>
            <w:tcBorders>
              <w:top w:val="single" w:sz="2" w:space="0" w:color="D3D3D3"/>
              <w:left w:val="single" w:sz="2" w:space="0" w:color="D3D3D3"/>
              <w:bottom w:val="single" w:sz="2" w:space="0" w:color="D3D3D3"/>
              <w:right w:val="single" w:sz="2" w:space="0" w:color="D3D3D3"/>
            </w:tcBorders>
            <w:shd w:val="clear" w:color="auto" w:fill="FFFFFF"/>
          </w:tcPr>
          <w:p w14:paraId="35F7694A" w14:textId="77777777" w:rsidR="00E8565D" w:rsidRDefault="00E8565D" w:rsidP="0091632D">
            <w:r>
              <w:rPr>
                <w:rFonts w:ascii="Times New Roman" w:eastAsia="Times New Roman" w:hAnsi="Times New Roman" w:cs="Times New Roman"/>
                <w:sz w:val="16"/>
              </w:rPr>
              <w:t>47</w:t>
            </w:r>
          </w:p>
        </w:tc>
      </w:tr>
    </w:tbl>
    <w:p w14:paraId="5E135975" w14:textId="77777777" w:rsidR="00E8565D" w:rsidRDefault="00E8565D" w:rsidP="00E8565D">
      <w:pPr>
        <w:tabs>
          <w:tab w:val="center" w:pos="5598"/>
        </w:tabs>
        <w:spacing w:after="3"/>
        <w:ind w:left="-15"/>
      </w:pPr>
    </w:p>
    <w:p w14:paraId="3A627553" w14:textId="77777777" w:rsidR="001B0C0D" w:rsidRPr="00DC6819" w:rsidRDefault="001B0C0D" w:rsidP="003B6EF4">
      <w:pPr>
        <w:rPr>
          <w:rFonts w:ascii="Arial" w:hAnsi="Arial" w:cs="Arial"/>
        </w:rPr>
      </w:pPr>
    </w:p>
    <w:p w14:paraId="03244F46" w14:textId="77777777" w:rsidR="001B0C0D" w:rsidRPr="00DC6819" w:rsidRDefault="001B0C0D" w:rsidP="003B6EF4">
      <w:pPr>
        <w:rPr>
          <w:rFonts w:ascii="Arial" w:hAnsi="Arial" w:cs="Arial"/>
        </w:rPr>
      </w:pPr>
    </w:p>
    <w:p w14:paraId="1A6E8E83" w14:textId="77777777" w:rsidR="001B0C0D" w:rsidRPr="00DC6819" w:rsidRDefault="001B0C0D" w:rsidP="003B6EF4">
      <w:pPr>
        <w:rPr>
          <w:rFonts w:ascii="Arial" w:hAnsi="Arial" w:cs="Arial"/>
        </w:rPr>
      </w:pPr>
    </w:p>
    <w:p w14:paraId="135AA500" w14:textId="77777777" w:rsidR="001B0C0D" w:rsidRPr="00DC6819" w:rsidRDefault="001B0C0D" w:rsidP="003B6EF4">
      <w:pPr>
        <w:rPr>
          <w:rFonts w:ascii="Arial" w:hAnsi="Arial" w:cs="Arial"/>
        </w:rPr>
      </w:pPr>
    </w:p>
    <w:p w14:paraId="08E35E29" w14:textId="77777777" w:rsidR="001B0C0D" w:rsidRPr="00DC6819" w:rsidRDefault="001B0C0D" w:rsidP="003B6EF4">
      <w:pPr>
        <w:rPr>
          <w:rFonts w:ascii="Arial" w:hAnsi="Arial" w:cs="Arial"/>
        </w:rPr>
      </w:pPr>
    </w:p>
    <w:p w14:paraId="385298A3" w14:textId="77777777" w:rsidR="001B0C0D" w:rsidRPr="00DC6819" w:rsidRDefault="001B0C0D" w:rsidP="003B6EF4">
      <w:pPr>
        <w:rPr>
          <w:rFonts w:ascii="Arial" w:hAnsi="Arial" w:cs="Arial"/>
        </w:rPr>
      </w:pPr>
    </w:p>
    <w:p w14:paraId="1BD326A6" w14:textId="77777777" w:rsidR="001B0C0D" w:rsidRPr="00DC6819" w:rsidRDefault="001B0C0D" w:rsidP="003B6EF4">
      <w:pPr>
        <w:rPr>
          <w:rFonts w:ascii="Arial" w:hAnsi="Arial" w:cs="Arial"/>
        </w:rPr>
      </w:pPr>
    </w:p>
    <w:p w14:paraId="5A1A3CD2" w14:textId="77777777" w:rsidR="001B0C0D" w:rsidRDefault="001B0C0D" w:rsidP="003B6EF4">
      <w:pPr>
        <w:rPr>
          <w:rFonts w:ascii="Arial" w:hAnsi="Arial" w:cs="Arial"/>
        </w:rPr>
      </w:pPr>
    </w:p>
    <w:p w14:paraId="653458B5" w14:textId="77777777" w:rsidR="00A62B0E" w:rsidRDefault="00A62B0E" w:rsidP="003B6EF4">
      <w:pPr>
        <w:rPr>
          <w:rFonts w:ascii="Arial" w:hAnsi="Arial" w:cs="Arial"/>
        </w:rPr>
      </w:pPr>
    </w:p>
    <w:p w14:paraId="2D1FE9D4" w14:textId="77777777" w:rsidR="00A62B0E" w:rsidRDefault="00A62B0E" w:rsidP="003B6EF4">
      <w:pPr>
        <w:rPr>
          <w:rFonts w:ascii="Arial" w:hAnsi="Arial" w:cs="Arial"/>
        </w:rPr>
      </w:pPr>
    </w:p>
    <w:p w14:paraId="5F01A2B9" w14:textId="00BAB85E" w:rsidR="00A62B0E" w:rsidRDefault="00766697" w:rsidP="003B6EF4">
      <w:pPr>
        <w:rPr>
          <w:rFonts w:ascii="Arial" w:hAnsi="Arial" w:cs="Arial"/>
        </w:rPr>
      </w:pPr>
      <w:r>
        <w:rPr>
          <w:noProof/>
        </w:rPr>
        <w:lastRenderedPageBreak/>
        <w:drawing>
          <wp:inline distT="0" distB="0" distL="0" distR="0" wp14:anchorId="54400172" wp14:editId="3849DE7F">
            <wp:extent cx="5760720" cy="8238490"/>
            <wp:effectExtent l="0" t="0" r="0" b="0"/>
            <wp:docPr id="489212430" name="Afbeelding 422" descr="Afbeelding met tekst, nummer, document, ontvangst&#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9212430" name="Afbeelding 422" descr="Afbeelding met tekst, nummer, document, ontvangst&#10;&#10;Automatisch gegenereerde beschrijving"/>
                    <pic:cNvPicPr>
                      <a:picLocks noChangeAspect="1" noChangeArrowheads="1"/>
                    </pic:cNvPicPr>
                  </pic:nvPicPr>
                  <pic:blipFill>
                    <a:blip r:embed="rId100">
                      <a:extLst>
                        <a:ext uri="{28A0092B-C50C-407E-A947-70E740481C1C}">
                          <a14:useLocalDpi xmlns:a14="http://schemas.microsoft.com/office/drawing/2010/main" val="0"/>
                        </a:ext>
                      </a:extLst>
                    </a:blip>
                    <a:srcRect/>
                    <a:stretch>
                      <a:fillRect/>
                    </a:stretch>
                  </pic:blipFill>
                  <pic:spPr bwMode="auto">
                    <a:xfrm>
                      <a:off x="0" y="0"/>
                      <a:ext cx="5760720" cy="8238490"/>
                    </a:xfrm>
                    <a:prstGeom prst="rect">
                      <a:avLst/>
                    </a:prstGeom>
                    <a:noFill/>
                    <a:ln>
                      <a:noFill/>
                    </a:ln>
                  </pic:spPr>
                </pic:pic>
              </a:graphicData>
            </a:graphic>
          </wp:inline>
        </w:drawing>
      </w:r>
    </w:p>
    <w:p w14:paraId="33119F3A" w14:textId="77777777" w:rsidR="00A62B0E" w:rsidRDefault="00A62B0E" w:rsidP="003B6EF4">
      <w:pPr>
        <w:rPr>
          <w:rFonts w:ascii="Arial" w:hAnsi="Arial" w:cs="Arial"/>
        </w:rPr>
      </w:pPr>
    </w:p>
    <w:p w14:paraId="363E6C19" w14:textId="77777777" w:rsidR="00A62B0E" w:rsidRDefault="00A62B0E" w:rsidP="003B6EF4">
      <w:pPr>
        <w:rPr>
          <w:rFonts w:ascii="Arial" w:hAnsi="Arial" w:cs="Arial"/>
        </w:rPr>
      </w:pPr>
    </w:p>
    <w:p w14:paraId="4190F1D4" w14:textId="5E29D678" w:rsidR="007168D0" w:rsidRPr="00DC6819" w:rsidRDefault="007168D0" w:rsidP="00DC6819">
      <w:pPr>
        <w:pStyle w:val="Kop2"/>
      </w:pPr>
      <w:bookmarkStart w:id="25" w:name="_Toc188648097"/>
      <w:r w:rsidRPr="00DC6819">
        <w:lastRenderedPageBreak/>
        <w:t xml:space="preserve">Casus </w:t>
      </w:r>
      <w:r w:rsidR="001B0C0D" w:rsidRPr="00DC6819">
        <w:t>8</w:t>
      </w:r>
      <w:r w:rsidRPr="00DC6819">
        <w:t>: Restrictie</w:t>
      </w:r>
      <w:bookmarkEnd w:id="25"/>
    </w:p>
    <w:p w14:paraId="283CB093" w14:textId="77777777" w:rsidR="007168D0" w:rsidRPr="00DC6819" w:rsidRDefault="007168D0" w:rsidP="007168D0">
      <w:pPr>
        <w:rPr>
          <w:rFonts w:ascii="Arial" w:hAnsi="Arial" w:cs="Arial"/>
        </w:rPr>
      </w:pPr>
    </w:p>
    <w:p w14:paraId="3091681B" w14:textId="77777777" w:rsidR="00FB75C9" w:rsidRPr="00DC6819" w:rsidRDefault="00FB75C9" w:rsidP="00FB75C9">
      <w:pPr>
        <w:rPr>
          <w:rFonts w:ascii="Arial" w:hAnsi="Arial" w:cs="Arial"/>
          <w:b/>
          <w:bCs/>
          <w:u w:val="single"/>
        </w:rPr>
      </w:pPr>
      <w:r w:rsidRPr="00DC6819">
        <w:rPr>
          <w:rFonts w:ascii="Arial" w:hAnsi="Arial" w:cs="Arial"/>
          <w:b/>
          <w:bCs/>
          <w:u w:val="single"/>
        </w:rPr>
        <w:t>Korte omschrijving / Anamnese</w:t>
      </w:r>
    </w:p>
    <w:p w14:paraId="54C4A27C" w14:textId="0D4F2187" w:rsidR="007168D0" w:rsidRPr="00DC6819" w:rsidRDefault="007168D0" w:rsidP="007168D0">
      <w:pPr>
        <w:rPr>
          <w:rFonts w:ascii="Arial" w:hAnsi="Arial" w:cs="Arial"/>
        </w:rPr>
      </w:pPr>
      <w:r w:rsidRPr="00DC6819">
        <w:rPr>
          <w:rFonts w:ascii="Arial" w:hAnsi="Arial" w:cs="Arial"/>
        </w:rPr>
        <w:t xml:space="preserve">Meneer van 75 jaar, bekend met COPD, maar ook diabetes mellitus type 2. Al geruime tijd benauwd, hoest niet meer dan normaal. BMI 32,2. Gebruikt atrovent 2-4 keer per dag 1, salbutamol </w:t>
      </w:r>
      <w:r w:rsidR="00A868D8" w:rsidRPr="00DC6819">
        <w:rPr>
          <w:rFonts w:ascii="Arial" w:hAnsi="Arial" w:cs="Arial"/>
        </w:rPr>
        <w:t>zonodig 4d1, alvesco 1d1</w:t>
      </w:r>
      <w:r w:rsidR="00FB75C9" w:rsidRPr="00DC6819">
        <w:rPr>
          <w:rFonts w:ascii="Arial" w:hAnsi="Arial" w:cs="Arial"/>
        </w:rPr>
        <w:t xml:space="preserve">. </w:t>
      </w:r>
      <w:r w:rsidR="00562795" w:rsidRPr="00DC6819">
        <w:rPr>
          <w:rFonts w:ascii="Arial" w:hAnsi="Arial" w:cs="Arial"/>
        </w:rPr>
        <w:t>I.v.m.</w:t>
      </w:r>
      <w:r w:rsidR="00FB75C9" w:rsidRPr="00DC6819">
        <w:rPr>
          <w:rFonts w:ascii="Arial" w:hAnsi="Arial" w:cs="Arial"/>
        </w:rPr>
        <w:t xml:space="preserve"> de toegenomen klachten werd besloten een spirometrie te doen.</w:t>
      </w:r>
      <w:r w:rsidR="00477E06" w:rsidRPr="00DC6819">
        <w:rPr>
          <w:rFonts w:ascii="Arial" w:hAnsi="Arial" w:cs="Arial"/>
        </w:rPr>
        <w:t xml:space="preserve"> Spirometrie was voor het laatst 4 jaar geleden bij de longarts verricht.</w:t>
      </w:r>
    </w:p>
    <w:p w14:paraId="0387AA05" w14:textId="77777777" w:rsidR="00FB75C9" w:rsidRPr="00DC6819" w:rsidRDefault="00FB75C9" w:rsidP="007168D0">
      <w:pPr>
        <w:rPr>
          <w:rFonts w:ascii="Arial" w:hAnsi="Arial" w:cs="Arial"/>
        </w:rPr>
      </w:pPr>
    </w:p>
    <w:p w14:paraId="24361B7F" w14:textId="77777777" w:rsidR="00FB75C9" w:rsidRPr="00DC6819" w:rsidRDefault="00FB75C9" w:rsidP="00FB75C9">
      <w:pPr>
        <w:pStyle w:val="Geenafstand"/>
        <w:spacing w:line="276" w:lineRule="auto"/>
        <w:rPr>
          <w:rFonts w:ascii="Arial" w:hAnsi="Arial" w:cs="Arial"/>
          <w:b/>
          <w:bCs/>
          <w:u w:val="single"/>
        </w:rPr>
      </w:pPr>
      <w:r w:rsidRPr="00DC6819">
        <w:rPr>
          <w:rFonts w:ascii="Arial" w:hAnsi="Arial" w:cs="Arial"/>
          <w:b/>
          <w:bCs/>
          <w:u w:val="single"/>
        </w:rPr>
        <w:t>Motivatie accepteerbaarheid en herhaalbaarheid</w:t>
      </w:r>
    </w:p>
    <w:p w14:paraId="7167F0A9" w14:textId="77777777" w:rsidR="007168D0" w:rsidRPr="00DC6819" w:rsidRDefault="007168D0" w:rsidP="007168D0">
      <w:pPr>
        <w:rPr>
          <w:rFonts w:ascii="Arial" w:hAnsi="Arial" w:cs="Arial"/>
        </w:rPr>
      </w:pPr>
    </w:p>
    <w:p w14:paraId="3591A443" w14:textId="238CBD59" w:rsidR="00FB75C9" w:rsidRPr="00DC6819" w:rsidRDefault="00FB75C9" w:rsidP="007168D0">
      <w:pPr>
        <w:rPr>
          <w:rFonts w:ascii="Arial" w:hAnsi="Arial" w:cs="Arial"/>
        </w:rPr>
      </w:pPr>
      <w:r w:rsidRPr="00DC6819">
        <w:rPr>
          <w:rFonts w:ascii="Arial" w:hAnsi="Arial" w:cs="Arial"/>
          <w:b/>
          <w:bCs/>
        </w:rPr>
        <w:t xml:space="preserve">Accepteerbaarheid: </w:t>
      </w:r>
      <w:r w:rsidRPr="00DC6819">
        <w:rPr>
          <w:rFonts w:ascii="Arial" w:hAnsi="Arial" w:cs="Arial"/>
        </w:rPr>
        <w:t xml:space="preserve">De curve heeft geen scherpe piek, deze buigt af naar rechts. </w:t>
      </w:r>
      <w:r w:rsidR="00BA0556" w:rsidRPr="00DC6819">
        <w:rPr>
          <w:rFonts w:ascii="Arial" w:hAnsi="Arial" w:cs="Arial"/>
        </w:rPr>
        <w:t>Er was niet altijd sprake van een gladde daling naar X-as. Meneer moest regelmatig hoesten.</w:t>
      </w:r>
      <w:r w:rsidR="007F1F35" w:rsidRPr="00DC6819">
        <w:rPr>
          <w:rFonts w:ascii="Arial" w:hAnsi="Arial" w:cs="Arial"/>
        </w:rPr>
        <w:t xml:space="preserve"> De uitademing was niet altijd gelijk aan de inademingsvolume. Er was wel sprake van een plateau, waarbij niet meer dan 8 seconden is geblazen.</w:t>
      </w:r>
    </w:p>
    <w:p w14:paraId="0231DAEF" w14:textId="72B9D244" w:rsidR="007F1F35" w:rsidRPr="00DC6819" w:rsidRDefault="007F1F35" w:rsidP="007168D0">
      <w:pPr>
        <w:rPr>
          <w:rFonts w:ascii="Arial" w:hAnsi="Arial" w:cs="Arial"/>
        </w:rPr>
      </w:pPr>
      <w:r w:rsidRPr="00DC6819">
        <w:rPr>
          <w:rFonts w:ascii="Arial" w:hAnsi="Arial" w:cs="Arial"/>
          <w:b/>
          <w:bCs/>
        </w:rPr>
        <w:t xml:space="preserve">Herhaalbaarheid: </w:t>
      </w:r>
      <w:r w:rsidRPr="00DC6819">
        <w:rPr>
          <w:rFonts w:ascii="Arial" w:hAnsi="Arial" w:cs="Arial"/>
        </w:rPr>
        <w:t>Er is in de zowel in de pre als in de post 3 keer geblazen. De herhaalbaarheid werd bereikt bij de FVC in de pre test bij poging 2 en poging 3 en bij de FEV1 bij poging 1, 2 en 3. Bij de posttest werd deze bereikt bij de FVC bij poging 2 en poging 3 en bij de FEV1 eveneens bij poging 2 en poging 3.</w:t>
      </w:r>
    </w:p>
    <w:p w14:paraId="0AE8AD36" w14:textId="77777777" w:rsidR="007B382A" w:rsidRPr="00DC6819" w:rsidRDefault="007B382A" w:rsidP="007B382A">
      <w:pPr>
        <w:pStyle w:val="Geenafstand"/>
        <w:spacing w:line="276" w:lineRule="auto"/>
        <w:rPr>
          <w:rFonts w:ascii="Arial" w:hAnsi="Arial" w:cs="Arial"/>
          <w:u w:val="single"/>
        </w:rPr>
      </w:pPr>
    </w:p>
    <w:p w14:paraId="75FD5DCC" w14:textId="77777777" w:rsidR="007B382A" w:rsidRPr="00DC6819" w:rsidRDefault="007B382A" w:rsidP="007B382A">
      <w:pPr>
        <w:rPr>
          <w:rFonts w:ascii="Arial" w:hAnsi="Arial" w:cs="Arial"/>
          <w:b/>
          <w:bCs/>
          <w:u w:val="single"/>
        </w:rPr>
      </w:pPr>
      <w:r w:rsidRPr="00DC6819">
        <w:rPr>
          <w:rFonts w:ascii="Arial" w:hAnsi="Arial" w:cs="Arial"/>
          <w:b/>
          <w:bCs/>
          <w:u w:val="single"/>
        </w:rPr>
        <w:t>Conclusie</w:t>
      </w:r>
    </w:p>
    <w:p w14:paraId="1404582B" w14:textId="19B1709B" w:rsidR="007B382A" w:rsidRPr="00DC6819" w:rsidRDefault="007B382A" w:rsidP="00477E06">
      <w:pPr>
        <w:pStyle w:val="Geenafstand"/>
        <w:spacing w:line="276" w:lineRule="auto"/>
        <w:jc w:val="both"/>
        <w:rPr>
          <w:rFonts w:ascii="Arial" w:hAnsi="Arial" w:cs="Arial"/>
        </w:rPr>
      </w:pPr>
      <w:r w:rsidRPr="00DC6819">
        <w:rPr>
          <w:rFonts w:ascii="Arial" w:hAnsi="Arial" w:cs="Arial"/>
        </w:rPr>
        <w:t xml:space="preserve">R: mogelijke restrictie  O: </w:t>
      </w:r>
      <w:r w:rsidR="00477E06" w:rsidRPr="00DC6819">
        <w:rPr>
          <w:rFonts w:ascii="Arial" w:hAnsi="Arial" w:cs="Arial"/>
        </w:rPr>
        <w:t xml:space="preserve">geen </w:t>
      </w:r>
      <w:r w:rsidRPr="00DC6819">
        <w:rPr>
          <w:rFonts w:ascii="Arial" w:hAnsi="Arial" w:cs="Arial"/>
        </w:rPr>
        <w:t xml:space="preserve">obstructie  E: </w:t>
      </w:r>
      <w:r w:rsidR="00477E06" w:rsidRPr="00DC6819">
        <w:rPr>
          <w:rFonts w:ascii="Arial" w:hAnsi="Arial" w:cs="Arial"/>
        </w:rPr>
        <w:t xml:space="preserve">n.v.t. </w:t>
      </w:r>
      <w:r w:rsidRPr="00DC6819">
        <w:rPr>
          <w:rFonts w:ascii="Arial" w:hAnsi="Arial" w:cs="Arial"/>
        </w:rPr>
        <w:t xml:space="preserve">R: </w:t>
      </w:r>
      <w:r w:rsidR="00477E06" w:rsidRPr="00DC6819">
        <w:rPr>
          <w:rFonts w:ascii="Arial" w:hAnsi="Arial" w:cs="Arial"/>
        </w:rPr>
        <w:t xml:space="preserve">wel </w:t>
      </w:r>
      <w:r w:rsidRPr="00DC6819">
        <w:rPr>
          <w:rFonts w:ascii="Arial" w:hAnsi="Arial" w:cs="Arial"/>
        </w:rPr>
        <w:t>reversibel</w:t>
      </w:r>
    </w:p>
    <w:p w14:paraId="3605DBC2" w14:textId="77777777" w:rsidR="00477E06" w:rsidRPr="00DC6819" w:rsidRDefault="00477E06" w:rsidP="00477E06">
      <w:pPr>
        <w:pStyle w:val="Geenafstand"/>
        <w:spacing w:line="276" w:lineRule="auto"/>
        <w:jc w:val="both"/>
        <w:rPr>
          <w:rFonts w:ascii="Arial" w:hAnsi="Arial" w:cs="Arial"/>
        </w:rPr>
      </w:pPr>
    </w:p>
    <w:p w14:paraId="2212BA7A" w14:textId="2B1FA297" w:rsidR="00477E06" w:rsidRPr="00DC6819" w:rsidRDefault="00477E06" w:rsidP="00477E06">
      <w:pPr>
        <w:spacing w:after="0"/>
        <w:jc w:val="both"/>
        <w:rPr>
          <w:rFonts w:ascii="Arial" w:hAnsi="Arial" w:cs="Arial"/>
        </w:rPr>
      </w:pPr>
      <w:r w:rsidRPr="00DC6819">
        <w:rPr>
          <w:rFonts w:ascii="Arial" w:hAnsi="Arial" w:cs="Arial"/>
        </w:rPr>
        <w:t>Er wordt getwijfeld aan de diagnose COPD. Volgens kaderhuisarts COPD is restrictie bij post test nog aanwezig (-1,94). Er is ook sprake van hyperinflatie ( change FVC 23 %)</w:t>
      </w:r>
    </w:p>
    <w:p w14:paraId="6A4FAA49" w14:textId="4B38D4A5" w:rsidR="00477E06" w:rsidRPr="00DC6819" w:rsidRDefault="00477E06" w:rsidP="00477E06">
      <w:pPr>
        <w:spacing w:after="0"/>
        <w:jc w:val="both"/>
        <w:rPr>
          <w:rFonts w:ascii="Arial" w:hAnsi="Arial" w:cs="Arial"/>
        </w:rPr>
      </w:pPr>
      <w:r w:rsidRPr="00DC6819">
        <w:rPr>
          <w:rFonts w:ascii="Arial" w:hAnsi="Arial" w:cs="Arial"/>
        </w:rPr>
        <w:t>FEV1 change 25% hoeft nog niet gelijk reversibiliteit van astma te betekenen maar de</w:t>
      </w:r>
    </w:p>
    <w:p w14:paraId="0D44A46A" w14:textId="77777777" w:rsidR="00477E06" w:rsidRPr="00DC6819" w:rsidRDefault="00477E06" w:rsidP="00477E06">
      <w:pPr>
        <w:spacing w:after="0"/>
        <w:jc w:val="both"/>
        <w:rPr>
          <w:rFonts w:ascii="Arial" w:hAnsi="Arial" w:cs="Arial"/>
        </w:rPr>
      </w:pPr>
      <w:r w:rsidRPr="00DC6819">
        <w:rPr>
          <w:rFonts w:ascii="Arial" w:hAnsi="Arial" w:cs="Arial"/>
        </w:rPr>
        <w:t>kans is groot.</w:t>
      </w:r>
    </w:p>
    <w:p w14:paraId="1D642D95" w14:textId="77777777" w:rsidR="00477E06" w:rsidRPr="00DC6819" w:rsidRDefault="00477E06" w:rsidP="00477E06">
      <w:pPr>
        <w:spacing w:after="0"/>
        <w:jc w:val="both"/>
        <w:rPr>
          <w:rFonts w:ascii="Arial" w:hAnsi="Arial" w:cs="Arial"/>
        </w:rPr>
      </w:pPr>
      <w:r w:rsidRPr="00DC6819">
        <w:rPr>
          <w:rFonts w:ascii="Arial" w:hAnsi="Arial" w:cs="Arial"/>
        </w:rPr>
        <w:t>De flow curve lijkt niet op een COPD flow curve.</w:t>
      </w:r>
    </w:p>
    <w:p w14:paraId="32F1F742" w14:textId="1B9E14AD" w:rsidR="00477E06" w:rsidRPr="00DC6819" w:rsidRDefault="00477E06" w:rsidP="00477E06">
      <w:pPr>
        <w:spacing w:after="0"/>
        <w:jc w:val="both"/>
        <w:rPr>
          <w:rFonts w:ascii="Arial" w:hAnsi="Arial" w:cs="Arial"/>
        </w:rPr>
      </w:pPr>
      <w:r w:rsidRPr="00DC6819">
        <w:rPr>
          <w:rFonts w:ascii="Arial" w:hAnsi="Arial" w:cs="Arial"/>
        </w:rPr>
        <w:t>Patiënt weegt 102 kg</w:t>
      </w:r>
      <w:r w:rsidR="00F80EB9" w:rsidRPr="00DC6819">
        <w:rPr>
          <w:rFonts w:ascii="Arial" w:hAnsi="Arial" w:cs="Arial"/>
        </w:rPr>
        <w:t>. D</w:t>
      </w:r>
      <w:r w:rsidRPr="00DC6819">
        <w:rPr>
          <w:rFonts w:ascii="Arial" w:hAnsi="Arial" w:cs="Arial"/>
        </w:rPr>
        <w:t>eze restrictie kan bij</w:t>
      </w:r>
      <w:r w:rsidR="0089469F" w:rsidRPr="00DC6819">
        <w:rPr>
          <w:rFonts w:ascii="Arial" w:hAnsi="Arial" w:cs="Arial"/>
        </w:rPr>
        <w:t xml:space="preserve"> </w:t>
      </w:r>
      <w:r w:rsidRPr="00DC6819">
        <w:rPr>
          <w:rFonts w:ascii="Arial" w:hAnsi="Arial" w:cs="Arial"/>
        </w:rPr>
        <w:t>overgewicht passen. Er is twijfel over de diagnose COPD. Mogelijk is er sprake van Astma.</w:t>
      </w:r>
    </w:p>
    <w:p w14:paraId="2D308DAE" w14:textId="07A75B26" w:rsidR="007B382A" w:rsidRPr="00DC6819" w:rsidRDefault="007B382A" w:rsidP="003B6EF4">
      <w:pPr>
        <w:rPr>
          <w:rFonts w:ascii="Arial" w:hAnsi="Arial" w:cs="Arial"/>
        </w:rPr>
      </w:pPr>
    </w:p>
    <w:p w14:paraId="5F830B22" w14:textId="77777777" w:rsidR="00477E06" w:rsidRPr="00DC6819" w:rsidRDefault="00477E06" w:rsidP="00477E06">
      <w:pPr>
        <w:rPr>
          <w:rFonts w:ascii="Arial" w:hAnsi="Arial" w:cs="Arial"/>
          <w:b/>
          <w:bCs/>
          <w:u w:val="single"/>
        </w:rPr>
      </w:pPr>
      <w:r w:rsidRPr="00DC6819">
        <w:rPr>
          <w:rFonts w:ascii="Arial" w:hAnsi="Arial" w:cs="Arial"/>
          <w:b/>
          <w:bCs/>
          <w:u w:val="single"/>
        </w:rPr>
        <w:t xml:space="preserve">Beleid: </w:t>
      </w:r>
    </w:p>
    <w:p w14:paraId="20CB9392" w14:textId="1C1E318C" w:rsidR="001233D7" w:rsidRPr="00DC6819" w:rsidRDefault="001233D7" w:rsidP="00477E06">
      <w:pPr>
        <w:rPr>
          <w:rFonts w:ascii="Arial" w:hAnsi="Arial" w:cs="Arial"/>
        </w:rPr>
      </w:pPr>
      <w:r w:rsidRPr="00DC6819">
        <w:rPr>
          <w:rFonts w:ascii="Arial" w:hAnsi="Arial" w:cs="Arial"/>
        </w:rPr>
        <w:t>Meneer werd verwezen naar de longarts</w:t>
      </w:r>
      <w:r w:rsidR="000833E8" w:rsidRPr="00DC6819">
        <w:rPr>
          <w:rFonts w:ascii="Arial" w:hAnsi="Arial" w:cs="Arial"/>
        </w:rPr>
        <w:t xml:space="preserve"> voor verder onderzoek.</w:t>
      </w:r>
    </w:p>
    <w:p w14:paraId="4D24B28E" w14:textId="77777777" w:rsidR="00A62B0E" w:rsidRDefault="00A62B0E" w:rsidP="00477E06">
      <w:pPr>
        <w:rPr>
          <w:rFonts w:ascii="Arial" w:hAnsi="Arial" w:cs="Arial"/>
          <w:noProof/>
          <w:u w:val="single"/>
          <w:lang w:eastAsia="nl-NL"/>
        </w:rPr>
      </w:pPr>
    </w:p>
    <w:p w14:paraId="7DB45100" w14:textId="77777777" w:rsidR="00A62B0E" w:rsidRDefault="00A62B0E" w:rsidP="00477E06">
      <w:pPr>
        <w:rPr>
          <w:rFonts w:ascii="Arial" w:hAnsi="Arial" w:cs="Arial"/>
          <w:noProof/>
          <w:u w:val="single"/>
          <w:lang w:eastAsia="nl-NL"/>
        </w:rPr>
      </w:pPr>
    </w:p>
    <w:p w14:paraId="1DA15C0D" w14:textId="77777777" w:rsidR="00A62B0E" w:rsidRDefault="00A62B0E" w:rsidP="00477E06">
      <w:pPr>
        <w:rPr>
          <w:rFonts w:ascii="Arial" w:hAnsi="Arial" w:cs="Arial"/>
          <w:noProof/>
          <w:u w:val="single"/>
          <w:lang w:eastAsia="nl-NL"/>
        </w:rPr>
      </w:pPr>
    </w:p>
    <w:p w14:paraId="28317777" w14:textId="77777777" w:rsidR="00A62B0E" w:rsidRDefault="00A62B0E" w:rsidP="00477E06">
      <w:pPr>
        <w:rPr>
          <w:rFonts w:ascii="Arial" w:hAnsi="Arial" w:cs="Arial"/>
          <w:noProof/>
          <w:u w:val="single"/>
          <w:lang w:eastAsia="nl-NL"/>
        </w:rPr>
      </w:pPr>
    </w:p>
    <w:p w14:paraId="670080A8" w14:textId="77777777" w:rsidR="00A62B0E" w:rsidRDefault="00A62B0E" w:rsidP="00477E06">
      <w:pPr>
        <w:rPr>
          <w:rFonts w:ascii="Arial" w:hAnsi="Arial" w:cs="Arial"/>
          <w:noProof/>
          <w:u w:val="single"/>
          <w:lang w:eastAsia="nl-NL"/>
        </w:rPr>
      </w:pPr>
    </w:p>
    <w:p w14:paraId="5AFE1E77" w14:textId="77777777" w:rsidR="00A62B0E" w:rsidRDefault="00A62B0E" w:rsidP="00477E06">
      <w:pPr>
        <w:rPr>
          <w:rFonts w:ascii="Arial" w:hAnsi="Arial" w:cs="Arial"/>
          <w:noProof/>
          <w:u w:val="single"/>
          <w:lang w:eastAsia="nl-NL"/>
        </w:rPr>
      </w:pPr>
    </w:p>
    <w:p w14:paraId="47C3113B" w14:textId="77777777" w:rsidR="00A62B0E" w:rsidRDefault="00A62B0E" w:rsidP="00477E06">
      <w:pPr>
        <w:rPr>
          <w:rFonts w:ascii="Arial" w:hAnsi="Arial" w:cs="Arial"/>
          <w:noProof/>
          <w:u w:val="single"/>
          <w:lang w:eastAsia="nl-NL"/>
        </w:rPr>
      </w:pPr>
    </w:p>
    <w:p w14:paraId="364CE595" w14:textId="77777777" w:rsidR="00A62B0E" w:rsidRDefault="00A62B0E" w:rsidP="00477E06">
      <w:pPr>
        <w:rPr>
          <w:rFonts w:ascii="Arial" w:hAnsi="Arial" w:cs="Arial"/>
          <w:noProof/>
          <w:u w:val="single"/>
          <w:lang w:eastAsia="nl-NL"/>
        </w:rPr>
      </w:pPr>
    </w:p>
    <w:p w14:paraId="564CEDF7" w14:textId="7C1A8565" w:rsidR="009251CA" w:rsidRPr="00DC6819" w:rsidRDefault="00A62B0E" w:rsidP="00477E06">
      <w:pPr>
        <w:rPr>
          <w:rFonts w:ascii="Arial" w:hAnsi="Arial" w:cs="Arial"/>
        </w:rPr>
      </w:pPr>
      <w:r>
        <w:rPr>
          <w:rFonts w:ascii="Arial" w:hAnsi="Arial" w:cs="Arial"/>
          <w:noProof/>
        </w:rPr>
        <w:lastRenderedPageBreak/>
        <mc:AlternateContent>
          <mc:Choice Requires="wpg">
            <w:drawing>
              <wp:anchor distT="0" distB="0" distL="114300" distR="114300" simplePos="0" relativeHeight="251859968" behindDoc="0" locked="0" layoutInCell="1" allowOverlap="1" wp14:anchorId="39399533" wp14:editId="6A5D8009">
                <wp:simplePos x="0" y="0"/>
                <wp:positionH relativeFrom="column">
                  <wp:posOffset>-817816</wp:posOffset>
                </wp:positionH>
                <wp:positionV relativeFrom="paragraph">
                  <wp:posOffset>331677</wp:posOffset>
                </wp:positionV>
                <wp:extent cx="7543800" cy="10664825"/>
                <wp:effectExtent l="0" t="0" r="0" b="3175"/>
                <wp:wrapNone/>
                <wp:docPr id="1573006138" name="Groep 432"/>
                <wp:cNvGraphicFramePr/>
                <a:graphic xmlns:a="http://schemas.openxmlformats.org/drawingml/2006/main">
                  <a:graphicData uri="http://schemas.microsoft.com/office/word/2010/wordprocessingGroup">
                    <wpg:wgp>
                      <wpg:cNvGrpSpPr/>
                      <wpg:grpSpPr>
                        <a:xfrm>
                          <a:off x="0" y="0"/>
                          <a:ext cx="7543800" cy="10664825"/>
                          <a:chOff x="0" y="0"/>
                          <a:chExt cx="7543800" cy="10664825"/>
                        </a:xfrm>
                      </wpg:grpSpPr>
                      <pic:pic xmlns:pic="http://schemas.openxmlformats.org/drawingml/2006/picture">
                        <pic:nvPicPr>
                          <pic:cNvPr id="1616795129" name="Picture 18233" descr="Afbeelding met tekst, diagram, schermopname, Parallel&#10;&#10;Automatisch gegenereerde beschrijving"/>
                          <pic:cNvPicPr/>
                        </pic:nvPicPr>
                        <pic:blipFill>
                          <a:blip r:embed="rId101"/>
                          <a:stretch>
                            <a:fillRect/>
                          </a:stretch>
                        </pic:blipFill>
                        <pic:spPr>
                          <a:xfrm>
                            <a:off x="0" y="0"/>
                            <a:ext cx="7543800" cy="10664825"/>
                          </a:xfrm>
                          <a:prstGeom prst="rect">
                            <a:avLst/>
                          </a:prstGeom>
                        </pic:spPr>
                      </pic:pic>
                      <w14:contentPart bwMode="auto" r:id="rId102">
                        <w14:nvContentPartPr>
                          <w14:cNvPr id="1204833857" name="Inkt 431"/>
                          <w14:cNvContentPartPr/>
                        </w14:nvContentPartPr>
                        <w14:xfrm>
                          <a:off x="1475740" y="951865"/>
                          <a:ext cx="2753115" cy="133710"/>
                        </w14:xfrm>
                      </w14:contentPart>
                    </wpg:wgp>
                  </a:graphicData>
                </a:graphic>
              </wp:anchor>
            </w:drawing>
          </mc:Choice>
          <mc:Fallback>
            <w:pict>
              <v:group w14:anchorId="267E9AFA" id="Groep 432" o:spid="_x0000_s1026" style="position:absolute;margin-left:-64.4pt;margin-top:26.1pt;width:594pt;height:839.75pt;z-index:251859968" coordsize="75438,106648" o:gfxdata="UEsDBBQABgAIAAAAIQClJSb8HAEAAGACAAATAAAAW0NvbnRlbnRfVHlwZXNdLnhtbISSTU7DMBBG&#10;90jcwfIWJU67QAg16YKUJSBUDmDZk8St/+Qxob09TtpKUGiz8MKeed88W14sd0aTHgIqZ0s6ywtK&#10;wAonlW1L+rF+zh4owcit5NpZKOkekC6r25vFeu8BSaItlrSL0T8yhqIDwzF3HmyqNC4YHtM2tMxz&#10;seUtsHlR3DPhbAQbszhk0GpRQ8M/dSSrXTo+mGx8S8nToW8YVVJlBn7joaXsXySAxjOGe6+V4DFd&#10;jvVWnollR6k8kWMPdsrjXTK/MGGo/Jb6OeDIvabXDEoCeeMhvnCT1JkMyGDuaify6xmDpMHMNY0S&#10;kNcBVyN1crqUreyWpTWbSE8tRk9lSfdlA/QTUX9E64S9Q39KZ+P/qL4BAAD//wMAUEsDBBQABgAI&#10;AAAAIQA4/SH/1gAAAJQBAAALAAAAX3JlbHMvLnJlbHOkkMFqwzAMhu+DvYPRfXGawxijTi+j0Gvp&#10;HsDYimMaW0Yy2fr2M4PBMnrbUb/Q94l/f/hMi1qRJVI2sOt6UJgd+ZiDgffL8ekFlFSbvV0oo4Eb&#10;ChzGx4f9GRdb25HMsYhqlCwG5lrLq9biZkxWOiqY22YiTra2kYMu1l1tQD30/bPm3wwYN0x18gb4&#10;5AdQl1tp5j/sFB2T0FQ7R0nTNEV3j6o9feQzro1iOWA14Fm+Q8a1a8+Bvu/d/dMb2JY5uiPbhG/k&#10;tn4cqGU/er3pcvwCAAD//wMAUEsDBBQABgAIAAAAIQCSVAha4wIAAOQGAAAOAAAAZHJzL2Uyb0Rv&#10;Yy54bWysVdtu2zAMfR+wfxA8YE9tHdu51WtSFOtaFNgl2OUDFJm2tVoXSMqlfz9KtpM2GdCi20MU&#10;05LIw8ND+uJyKxqyBmO5krMoORtEBCRTBZfVLPr18+Z0GhHrqCxooyTMogew0eX87ZuLjc4hVbVq&#10;CjAEnUibb/Qsqp3TeRxbVoOg9kxpkLhZKiOoQ9NUcWHoBr2LJk4Hg3G8UabQRjGwFt9et5vRPPgv&#10;S2DuW1lacKSZRYjNhdWEdenXeH5B88pQXXPWwaCvQCEolxh05+qaOkpWhh+5EpwZZVXpzpgSsSpL&#10;ziDkgNkkg4Nsbo1a6ZBLlW8qvaMJqT3g6dVu2df1rdE/9MIgExtdIRfB8rlsSyP8P6Ik20DZw44y&#10;2DrC8OVkNMymA2SW4V4yGI+H03TUsspqpP7oIqs/PXc17kPHTwBpznL8dSzg0xELz6sFb7mVgahz&#10;Il7kQ1Bzv9KnWDBNHV/yhruHID4sjQcl1wvOFqY1kNCFIbxANsbJeHI+StLziEgqUPx4zEcnyTTN&#10;sogUYBlK8apcAjS+Y4hAoTq4t+6EFJyiLMUJ8a1ghNLexQlZUEObBpr377ZXH8JytXIKm4PjOVJB&#10;BRIMgCmALNF9bfjvNXr2FfFQPTqPFc3Y20+gLxuub3jT+Jr7544khHigtr/w3Cr5WrGVAOna1jTQ&#10;IC4lbc21jYjJQSwBiTF3RdJKxDoDjtU+YImBv2O7emQ0320ElHtgHrNFsf6zPHcao7k21t2CEsQ/&#10;IDoEgYWlOV1/th2c/kjHWosgQENA2DfJkK1MzpR0mDyWyPWtGjaO+HtBt4omIsvNF1WgbChWuFfs&#10;/yuGlyhWIsVcO/xy/XGfgee4z2sv6XQwnGbZdDTpJX0n7x0ZZqGe++NP/PiKPhPhYNIkw8loMsSh&#10;gjMFG2g67iZKP3TSyShLklE3dLJskoRB3kdpvfXWo6p4IDjicJQGkXVj38/qx3Y4tf84zf8AAAD/&#10;/wMAUEsDBAoAAAAAAAAAIQA+vwVnqR0OAKkdDgAUAAAAZHJzL21lZGlhL2ltYWdlMS5qcGf/2P/g&#10;ABBKRklGAAEBAQEsASwAAP/bAEMAAwICAwICAwMDAwQDAwQFCAUFBAQFCgcHBggMCgwMCwoLCw0O&#10;EhANDhEOCwsQFhARExQVFRUMDxcYFhQYEhQVFP/bAEMBAwQEBQQFCQUFCRQNCw0UFBQUFBQUFBQU&#10;FBQUFBQUFBQUFBQUFBQUFBQUFBQUFBQUFBQUFBQUFBQUFBQUFBQUFP/AABEIDasJqwMBIgACEQED&#10;EQH/xAAfAAABBQEBAQEBAQAAAAAAAAAAAQIDBAUGBwgJCgv/xAC1EAACAQMDAgQDBQUEBAAAAX0B&#10;AgMABBEFEiExQQYTUWEHInEUMoGRoQgjQrHBFVLR8CQzYnKCCQoWFxgZGiUmJygpKjQ1Njc4OTpD&#10;REVGR0hJSlNUVVZXWFlaY2RlZmdoaWpzdHV2d3h5eoOEhYaHiImKkpOUlZaXmJmaoqOkpaanqKmq&#10;srO0tba3uLm6wsPExcbHyMnK0tPU1dbX2Nna4eLj5OXm5+jp6vHy8/T19vf4+fr/xAAfAQADAQEB&#10;AQEBAQEBAAAAAAAAAQIDBAUGBwgJCgv/xAC1EQACAQIEBAMEBwUEBAABAncAAQIDEQQFITEGEkFR&#10;B2FxEyIygQgUQpGhscEJIzNS8BVictEKFiQ04SXxFxgZGiYnKCkqNTY3ODk6Q0RFRkdISUpTVFVW&#10;V1hZWmNkZWZnaGlqc3R1dnd4eXqCg4SFhoeIiYqSk5SVlpeYmZqio6Slpqeoqaqys7S1tre4ubrC&#10;w8TFxsfIycrS09TV1tfY2dri4+Tl5ufo6ery8/T19vf4+fr/2gAMAwEAAhEDEQA/AP1T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D5H/a5/4KK+Gv2RfiRpvg/WfCWra9dX2kx6stzYzx&#10;Iio800QQhucgwE/8CFYn7Mv/AAU98K/tNfF7TPAGleC9Y0a9voZ5lvLy4ieNRFE0hBC88hcV8U/8&#10;Fq/+TpvC3/YmWv8A6XX1cD/wSd/5PY8J/wDXjqP/AKSyUAfvPXzt+2J+2dof7Hel+GL3WvDuoeIE&#10;12aeGJbCVIzEYlQktv653jp6V9E1+YX/AAXE/wCRR+Ev/X9qP/ouCgDsvAv/AAWR8E+OvG3h7w1b&#10;/D3X7a41nUbfTo5pbqApG00qxhiBzgFs8elfoXX8zH7PH/JwHwz/AOxn0z/0rir+mC8vrfTbSW6u&#10;54rW2hUvJNM4REUdSWPAH1oAnorl/wDhaXgz/obtB/8ABnD/APFV0drdQ31rDc200dxbzIskU0TB&#10;kdSMhlI4IIOQRQBLRWNrHjPw/wCHbpbbVtd03TLhkEiw3l5HC5UkgMAxBxkEZ9jSaR428O+ILv7L&#10;pev6XqVztL+TZ3kcr7R1O1WJxyPzoA+Qf+Cmv7WPj79lfw/4CvPAk2nwzazdXcV19vtBOCsaRFdu&#10;SMcu1fIHwG/4Km/HT4hfHL4d+FtXvNBbSdc8R6dpl4sOlhHMM1zHHIFbdwdrHB7V+kn7Uv7Ovwp/&#10;aC0zw/B8U7o2lrpc0z2Lf2mLIF5FUOMkjdwi8dq8Z+Hn/BP39l3wf4+8N6/4d1Qza/pOpW+oafGP&#10;EqzbriKVZIxsz83zKPl70AfbNFFct47+Kng34X2K3njDxXovhe2f7kmr38VsH9l3sNx9hmgDqaK8&#10;Ih/bs/Z+uLkQL8W/DAfJGXvAicf7RAXt616z4R8feGPiBp5vvC3iPSfEtjnH2nSL6K6j/wC+o2Io&#10;A3qKqapq1jodnJeajeW9haR/fuLqVY41+rMQBXkmv/tnfArwzO0F/wDFrwiJlba0dvqsVwynngiM&#10;tjp36UAezUV4rof7anwG8Q3CwWfxb8JCVm2qtzqkVvuPoPMK5r2Kw1C11WzhvLK5hvLSZQ8U9vIH&#10;jdT0KsOCPpQBYoqC8vrfTbSW6u54rW2hUvJNM4REUdSWPAH1rnv+FpeDP+hu0H/wZw//ABVAHUUV&#10;Fa3UN9aw3NtNHcW8yLJFNEwZHUjIZSOCCDkEVhN8RvCkYmLeJ9GUQNslzqEQ8tskYb5uDwevoaAP&#10;OPFH7Z/wQ8F+ItR0HXPiXoWmaxp07W13Z3ExEkMinDKwx1Brtvhf8ZPBPxp0i71TwN4ksfE2n2s/&#10;2ae4sXLJHLtDbCSBzhgfxr+fD9s6+t9S/av+LF1aTxXVtN4jvHjmhcOjqZDghhwR9K/Rf/gjL4x0&#10;Dw58B/G0Gra3pulzSeJWdI7y7jhZl+ywDIDEZGQefagD9K6KxtH8Z+H/ABFdNbaTrum6ncKhkaGz&#10;vI5nCggFiFJOMkDPuKv6lqlnothNfahdwWNlAu+W5uZFjjjX1ZmIAH1oAtUV4fq37b/wD0S8e1uv&#10;i34VMyEhvs+oJOoIOMbo9w/Wus8CftFfC34nXSWnhT4h+GdfvX+7Z2OqwyXBz/0y3b/0oA9Eooqr&#10;qWqWei2E19qF3BY2UC75bm5kWOONfVmYgAfWgC1RXh+q/twfALRrpra4+LfhVpV6/ZtRSdf++o9w&#10;/Wu9+H3xo8A/FiORvBnjTQfFBiG6WPSdRiuJIhnHzorFl/ECgDs6KK5+++IXhXS7yW0vfE2j2l1E&#10;22SCe/iR0PoVLZBoA6CiszRfE2j+JFlbSNWsdVWEgSNZXKTBCemdpOM4PX0rzHxV+2F8EfBOsPpW&#10;s/FLwvaajG2yS3GoxyNEw7PsJ2Hno2KAPYaKwvBvjrw58RNEi1nwtr2m+I9JkJCXulXcdzCSOo3I&#10;SMjuOorYurqGxtZrm5mjt7eFGklmlYKiKBksxPAAAySaAJaK5f8A4Wl4M/6G7Qf/AAZw/wDxVXtY&#10;8beHfD/h1vEGqa9pmm6CqCQ6peXkcVqEIyGMrMFxjvmgDaorxfRv20fgT4g1hNLsfix4UkvZH8tE&#10;k1OONXbOAquxCsSeAAee1ezI6yIrowZWGQynII9aAHUVla14s0Tw28SavrOn6W0oJjW9ukhLgdSN&#10;xGcZH51W0zx94Z1q+jstP8R6Tf3kmdlva30Ukj4BJwqsScAE/QGgDeoqlq2tafoNmbvU762061DB&#10;TPdzLEmT0G5iBmiPWtPm0salHf20mnFPMF4symEr/e35xj3zQBdoryPxP+118E/Bs0kGr/FXwjbX&#10;EfD26avDLKvIGCiMWB59KytM/bi+AOrXAhg+LnhRH4GbrUUgXn/ak2j9aAPcaKz9B8RaV4p0uHUt&#10;F1Oz1fTphmO8sJ0nhf8A3XUkH8DWhQB+H3iL/grf+0BpviDU7OG98PeTb3UsSbtJUnarkDPzegr9&#10;Mv2APjr4p/aL/Z0sPGfjCS1l1qbULq2ZrOAQx7I3AX5QTziv5/fGP/I3a5/1/T/+jGr9v/8AgkV/&#10;yZnpP/YYv/8A0YKAPtKisrWvFmieG3iTV9Z0/S2lBMa3t0kJcDqRuIzjI/Os5fih4NkYKvi3Q2Zj&#10;gKNShJJ/76oAy/in8cvAPwSt9Pn8d+KdP8Lw6g7pavfuVEzIAWC4B6Bl/OuY8FftgfBj4jeKLDw5&#10;4Z+Iui61rl+zJa2NrMWklYKWIAx2VSfwr4P/AOC1virRfEHhb4WRaXq9hqUsF9qHmpZ3KStHlIAN&#10;wUnHQ9fSvjX/AIJ26laaP+2d8Mry/uobK0iu7gyXFxII40BtJxyxOByR+dAH9Ddfn3/wUw/bU+JX&#10;7LPjXwVpngW40yG11bT57m5F/ZCcl0kCjBJGBg19uf8AC0vBn/Q3aD/4M4f/AIqvHf2pP2W/gx8f&#10;tb0LUPilem0vdPt5LeyH9riyDRlgzcEjdzjntQB8P/sc/wDBSj4z/G39pbwP4I8TXeivoer3E0d0&#10;trpoikKrbyyDDbjj5kFfrVXx98E/2Gf2b/hf8UdB8U+CNSNx4p02SSWyjHiFbnLGJ1b92D83yM30&#10;69q+q9a8XaF4blji1bWtP0uSQbkS9uo4Sw6ZAYjIoA/GP4gf8FYvj54b8eeJNJs73w+LSw1O5tYf&#10;M0lS2xJWVcndycAV97f8E1f2mvG37UXwp8T+IPHE1jNqGn60bCA2NsIEEXkRPyATk5c81yGu/wDB&#10;PX9k3xFreoate60rXl9cSXU7L4pRQZHYsxA3cDJNfQ37L/wJ+GfwD8I6ro/wvuvtekXl99rum/tE&#10;XuJ/LRMbgTj5VXigD40/4KJ/t8fFf9mn4+23hLwXc6TFo8mi29+VvrATP5ryTK3zZHGEXj61d/4J&#10;t/t3fFP9p/45a54W8b3GkzaTZ+HJ9TiWxsRA/nJc2sYJYE5G2Z+Pp6V8y/8ABZT/AJO3sf8AsWLP&#10;/wBHXFan/BFT/k6bxT/2Jl1/6XWNAH7U0VW1DUrTSLOW8v7qGytIhmS4uJBHGgzjlicDkisD/haX&#10;gz/obtB/8GcP/wAVQB1FFU9L1iw1yzW8029t9QtGJCz2sqyxkg4IDKSODVygDmviZ44g+GXw38V+&#10;MLq2kvbXw/pN3q0ttCQHlSCF5WRSeASEIGfWvz9/4fd+A/8Aom/iL/wLgr7S/ax/5NZ+Mn/Ymaz/&#10;AOkM1fzWUAfsD/w+78B/9E38Rf8AgXBWx4d/4LXfCm+uootY8GeLNJjd9pnhS3uVQcfMR5qnHXOA&#10;TxxnpXyj8Av+CUPin4+fB7w34/sPHmj6Va63A80dlc2crvHtlePDMDg8pnj1r5s/aW/Zn8X/ALK/&#10;xE/4RHxgLSa4ltlvLS+092e3uoWZlDIWVSCGVgVIBBHoQSAf0KfBz46eBfj94WHiHwH4itfEGnKw&#10;SbycrLbuRnZLGwDRtjswGeoyK7yvwN/4Jc/E3Vvh/wDtgeEtOsriRdL8S+dpWo2qk7ZkMTvGxHTK&#10;SIhB6gbh3NfvhJIkMbSSMqIoLMzHAAHUk0AOoryvxZ+1V8G/A8zQa58UfCen3KglrZtYgaYAf9M1&#10;Yt2PbtXPWP7dH7P+oXAhi+LfhdHPOZ74RL/30+B+tAHutFY/hXxloHjnSk1Pw3rmm+INNk+5eaVd&#10;x3MLfR0JB/OtigAornrz4i+FNOupbW78T6Na3MLFJIZtQiR0YdQVLZB9jV/R/E2j+IoZZtK1Wx1O&#10;KE4kks7hJVQ4zglSccetAGlRXjfiT9sj4HeEdYfStV+Kvha21CNzHJCupRyGJgcFXKEhCD1DYxXp&#10;fhHxpoHj7Q4Na8M63p/iHSJsiO+0u6S4hcjqA6EjI7jPFAGzRRXN+OviV4T+GGkjU/F/iXSfDGns&#10;dq3OrXsdsjt/dUuRuPI4HNAHSUV474R/bE+CPjrVo9L0T4o+GbzUJTtitm1BInlPPCByNx46DJr0&#10;XVPHfhrQ7x7PUvEOlafdoAWt7q9iikAIyMqzA8igDdorL0XxToviXzv7I1ew1Xydvm/YrlJvLznG&#10;7aTjODjPoan1fWtP8P2L3uqX9tptnH9+4vJlijX6sxAFAF2ivF9e/bR+BHhu4eC++LXhITI2xkt9&#10;ViuCrdwfLLYIx36UaD+2j8CPElwkFj8WvCRmdtipcarFblm7AeYVyTnt1oA9ooqGzvINQtYrm1nj&#10;ubeVd0c0Lh0cHoQRwRU1ABRVPVtYsNB0+a/1O9t9OsYV3S3V3KsUUY9WZiAB9a8Z1L9uT4AaTdNb&#10;z/Fzwq8i9WttQWdOpH349ynp60Ae5UVyHw/+MHgX4rQyy+DPGOh+KVh/1o0jUIrlov8AfVGJXqOo&#10;HUV19ABRXPXnxF8KaddS2t34n0a1uYWKSQzahEjow6gqWyD7Gr+i+JNJ8SRySaTqllqkcZ2u9lcJ&#10;MFJ7EqTg0AaVFZd94q0XTdSg0681ewtdQuGVYbWe5RJZCxwoVCckkkAYFalABXlX7VHxG1j4R/s7&#10;+PfGPh94Y9a0bTHurVriPzIw4IxuXuOab46/au+Dvwz1aTSvE3xK8N6TqkR2y2MmoI88R9HjUlk/&#10;4EBXlX7WXxg8DfFz9iv4u3ngrxdo3imCPRJPNOlXsc7RfMvDqpyh6cMB1FAH5tf8PfP2hP8An98O&#10;/wDgoX/4qv228D6tca94K8P6ndlWur3T7e5lKjALvGrNgdhkmv5cq/qA+Fv/ACTLwj/2B7P/ANEp&#10;QB1FFMmmjtoZJppFiijUu8jkBVUDJJJ6ACvG/EX7Z/wK8K3z2epfFjwpHdRsUeKDU45yjDqG8stg&#10;j0NAHs9FeefD39of4YfFi6Fr4P8AH/h3xFe7d32Kx1KJ7gLjOTFu3ge+K9D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PxW/4LV/8AJ03h&#10;b/sTLX/0uvq+bf2Nvj9p37Mvx70bx/qulXWs2Vjb3ULWdm6pIxlhaMEFuOC2a+kv+C1f/J03hb/s&#10;TLX/ANLr6vlX9mP4AX/7Tfxg0zwBpurW+iXd9DPMt5dRtJGoiiaQgqvPIXH40AfpZ/w+78B/9E38&#10;Rf8AgXBXyZ/wUA/bt8P/ALYmi+DLLRPDGpeH20K4uppWv5o5BKJVjAC7OmNh6+tevf8ADkHxn/0U&#10;3Qf/AAXzf4185/tkfsI65+xzpfhe91fxTp/iJNemnhjWyt3iMRiVCSdx5zvH5UAeQfs8f8nAfDP/&#10;ALGfTP8A0rir9/v21P8Ak0j4vf8AYsX/AP6JavwB/Z4/5OA+Gf8A2M+mf+lcVfv9+2p/yaR8Xv8A&#10;sWL/AP8ARLUAfzgV/Sn+yd/yaz8G/wDsTNG/9IYa/msr+lP9k7/k1n4N/wDYmaN/6Qw0AflX/wAF&#10;q/8Ak6bwt/2Jlr/6XX1Zf/BGv/k7e+/7Fi8/9HW9an/Bav8A5Om8Lf8AYmWv/pdfVl/8Ea/+Tt77&#10;/sWLz/0db0AfS3/Bbv8A5JL8N/8AsNz/APog1+dX7Ev/ACd18Iv+xlsv/Ror9Ff+C3f/ACSX4b/9&#10;huf/ANEGvzq/Yl/5O6+EX/Yy2X/o0UAfst/wUQ/awvP2U/gpHfaAsT+MNfuTp2lNModbbCFpbgqf&#10;vbBgAcjc6ZBGRX4V3F541+PXxFgFxcap4z8Za5dLBEZpGnuLmVjhVBJ4HPTgKPQCv1u/4LPfC7W/&#10;GHwR8J+K9KtZbyz8L6jKdRSFCxignRV8446KrxqpP/TQHoDX4/8Agfxvrfw28YaR4o8N376Xruk3&#10;C3VndxqrGORTkHDAhh2IIIIJBBBoA+ql/wCCS/7RraKl9/wjWlC4ZN/9mnWbcXAP90nd5ef+B496&#10;ufsUfB34ifAf9vL4ZaR408Nax4Tubq5uosXUbJFdILWYkJIvySqCFPylhkDuK9M+Hv8AwWx+IGjw&#10;wQ+MfAmheJQmFa4024l0+Vx3JB81d30VR7CvvL9l/wDbs+Ff7XFxHpuk+bpHi6zU3Q0HWo0E42gh&#10;pLdwSsmAWyVIYAnKgUAeQf8ABYHwJ4k+InwZ8BaR4W0DUvEeqSeJlK2el2klxLj7LOM7UBIHPXoK&#10;+CPCX/BKn9ovxVp63kvhKz0FHGUj1bVII5WHuiMzL9GAPHSv2g/aA/aO8C/sz+Cj4m8daqbK2kYx&#10;Wlnbp5t1eygZ8uGPIycdSSFXI3MM1+dHxC/4LeatJezReBfhrZ29opxFdeIb15ZH92ih2hfoJG+t&#10;AHxT8ev2Mvi7+zZYw6j458KSWWizTeRFq1ncR3VqzkEhS0bEoTg4DhScHGcV0X7FH7YHin9l/wCK&#10;OjMmrXEvgS9vI4ta0WWUm3aFztaZFPCyIDvDLjO0KTg10Xx4/wCCmHxa/aG+HeseCfEtj4XtdA1Q&#10;xmeLTdOkRxskSRNrySuRhkU5618nUAf0f/tqf8mkfF7/ALFi/wD/AES1fzgV/RX+1YS37EXxIJOS&#10;fBlz/wCkxr+dSgD6J8fftafFv47eBfCPw00d9Rs/Cvh3Q7PSE0Lw+JWa9FvbpE01xsG6TdsLbD8i&#10;8cEjcXfCH9nP4n+O/hj8QdE0TwJrt3qslxpk6W0lk8LMiNPvYGQKDjcucHuK/bf9jfw7pPh/9ln4&#10;TnS9Ls9NN54U0m7ufsdukXnzPZxM8r7QNzsxJLHkkkmvZqAP5a/FXhbVvBHiTUtA12xl0zWdNna2&#10;u7ObG+GVThlOO4Nd18K/2Zfij8btHu9V8C+C9S8S6daXH2We4swpWOXaG2HLDnayn8a3v22v+Tuv&#10;i7/2Mt7/AOjTX6U/8ETP+Tf/ABz/ANjO3/pJBQB5L/wTT+AvxF/Zd+Lvjrx98T/B2peE/Clh4Jv3&#10;m1C8VNnyXFrMyjDdfLhkb/gJr43/AGqP2vvHX7VXjS71HX9RuLTw5HMTpnhyCUi0s4xkKSvR5cfe&#10;kPJJOMLhR/QF8afBdz8SPg5478JWcqw3evaDf6VDI/3Uee3kiUn2BcV/Mzr2g6j4W1u+0fV7KfTd&#10;UsZnt7qzuUKSQyKcMjKehBFAH0V8Gf8AgnP8cvjl4QtPFOg+Gray0C9TzLO81a+jtvtS5xuRMl9p&#10;7MVAI5BNc/8AGL9hv43/AAHspdT8UeBL5dIh+d9W0t0vbaNQM7naFmMQGOsgX9RXp37PH/BUv4s/&#10;APwjpfhJrTR/F3hrTIhb2dvqkLx3FvEPuxpNGwyo7b1YgcA4Ax9tfAv/AILGfDn4iapbaP4/8P3X&#10;w9urlvLXUDcC90/JIA8xwqPGDnqUKjuwFAH0Z8L/AIraV8Kf2HfAPj7xbfSf2dpfgXSr68uJG3yz&#10;ObKHCgk/NJI7BRk8s49a/Eb9pr9rT4h/tbeOpbrWry6i0Z7jbpPhaykdrW1BO1FCD/WSkEZkIyxJ&#10;wFGFH6T/APBZLxcNB/Zh8H+H9HeODTNZ1uEFbUKIXtoYJHRFxxt3GJhjj5BX5I/CPx//AMKq+J3h&#10;fxl/ZdvrT6DqEOox2F0xWOWSJg6BiOcBgD+FAH2t4M/4IxfFjxH4Mt9V1XxL4d8N6zcQiVNFuzNK&#10;8RIyEmkRSqt67Q4Hqa+OvF/hfxz+zL8Xr7Rbye68L+NfDl0B9p0+5KPG2AySRyIQdrKysD3DDPpX&#10;3d/w++8Z/wDRMtB/8GE3+FfG37Vn7SF5+1R8VT451DQLPw7eNYw2UltZStIsnllsOSwznDAfRRQB&#10;+zn/AATr/awuf2qPgm1xrzK3jXw7Mun6w6BVFzld0NyFXhfMUMCMAb43wAMCvyC/4KBf8nmfFf8A&#10;7DB/9FpX1F/wRF1i4h+L3xH0pWxa3OhQ3Mi56vFcBUP5TP8AnXy7/wAFAv8Ak8z4r/8AYYP/AKLS&#10;gDnPgn4s+MGpeHdf+GXwsj1u6h8SSxXGp2Xh63d7m4SMMqq7oNyRfvG3chTn5siue+KfwC+IvwRk&#10;tF8deDdW8MLd5+zzX1uVilI6qsgypYd1ByPSv0s/4Idov/CJ/Fp9o3/bdOG7HOPLn4r3H/grdotp&#10;qn7GGu3VxEsk+m6pYXNs5AJSRpxESPT5JXHHrQB+V/7Bv7Rms/s7/tC+Grq3v5YvDWtXsGma5Y7v&#10;3U1vI+wSFem6IvvU9eCM4Yg/uR+1j/yaz8ZP+xM1n/0hmr+bPT72XTb62u4SBNbyLKhYZG5SCP1F&#10;f0mftY/8ms/GT/sTNZ/9IZqAP5rK+hbHwL+0Z+1V4P8ADltpvhvxP4q8IeG7CLT9Jjt7Vo9OgjiX&#10;y/3ZO2N5ODuYEv2JwAB89V/R/wDsV/8AJpHwh/7Fiw/9ErQB/Ov4s8H674D1660TxJo19oOsWpxN&#10;YalbvBNHkZGUYA4I5B7iv01/4I+/tZaze+ILn4J+J9Rkv7BrR7zw5JcyFnt2iAMtopP8BTMir0Xy&#10;3/vDF/8A4LfeBNPGn/DHxnFBHHqhmu9JuJlUB5otqSxAnHIQiXHPHmH1r4d/YP1a40X9sT4S3Fqw&#10;WR9dhtiT/clzE4/75dqAPsf/AILjf8jP8I/+vPUv/Q7evgX9nr42al+zr8XNG+IOj2NvqOqaTFeL&#10;bW92SIvMmtJrcM2OSFMu7aMZ24yM5H31/wAFxv8AkZ/hH/156l/6Hb18tf8ABNTQdM8TfttfDbTt&#10;Y0601bT5G1B3tL6BZomZNOuXQlGBBKuqsDjgqCORQB5z4/8AEnxf/aR1qXxZ4iTxN4zmmdhHcLaT&#10;TW8PrHCqLsjUf3VAFfph8WvBviDVP+CQHhXw/ZaHqV3rzWelRDS4LSR7ouL1Mr5QG7Ptiv0hjjSG&#10;NY41VEUBVVRgADoAK5L4rfFrwn8EfBF/4t8aaxDomhWeA9xKCzO5+7GiKCzueyqCeD2BoA/DLwL/&#10;AMEv/wBorx1ZreDwQvh+2YZRtdvobWQ+3lbjIv8AwJR1+tc38bv2A/jd8APDtz4i8T+ExL4dttvn&#10;6rpd3FdRQ5OAXVW3ouSBuZQuSOea+0Pid/wW6iivpbf4e/Dgz2q52ah4kvNjP/2whzgf9tT16Cvn&#10;r4m/8FZvjN8UvCWv+Gb/AErwhY6NrVlNp91DaabMWMMqMjgNJM/JVjzjryMUAeAfs7/tKeNv2ZvH&#10;ln4j8I6pPDCsqNf6S0p+y6jECC0UqdDkZAbG5c5BBr+jrwT4ssfHvgzQPE2mFm03WtPt9StS3UxT&#10;RrImf+AsK/lxr+j/APYsJb9kn4QZOf8AimLD/wBErQB/Ov4x/wCRu1z/AK/p/wD0Y1fsn/wTg+KP&#10;h34L/wDBPKXxn4qvl0/RNJ1DUJppGI3OfMASNB/E7sQqr3LAV+NnjH/kbtc/6/p//RjV0+ufGzxL&#10;rfwf8N/DJrn7P4T0S7uNRW1iyPtF1KxzLJ67VO1R2yx/ioA2/wBqD9o3xF+1F8WtT8Z6+5hif/R9&#10;N05WzHYWikmOFfU8lmb+JmY8ZwPuj/glb+wh/bFxYfGv4gaYDYRMJfDGl3S/65weL11P8IP+rB6k&#10;b8YCE/KP/BPn4GeEf2gv2k9F8N+M9UhtNJhhk1BdMfIfVniIb7KrdgV3O3OSsbAcnI/oPs7ODT7S&#10;C1tYI7a2gRYooYUCJGijCqqjgAAAACgD+bX4/fs//ET4M65LqHjbwnf+HLPVr65+wzXgULPtbcdu&#10;CegZT+NcJ4H8D698SvFWn+GvDGmTazruoMyWtjb48yVlUsQMkDhVY/hX6nf8FxP+RR+Ev/X9qP8A&#10;6Lgr4q/4Jt/8nufC3/r8uf8A0jnoAy/+Hfv7RH/RKNe/75j/APi6+vv+C43/ACM/wj/689S/9Dt6&#10;/WivyX/4Ljf8jP8ACP8A689S/wDQ7egD5p/4Jcf8n2fDL/uJ/wDpru6+y/8AgrR+zh8TPjh4+8A3&#10;vgTwdqPia1sNMuIbmWyCkRO0oIU5I5IFfGn/AAS4/wCT7Phl/wBxP/013dfv9QB/LX4q8Lat4I8S&#10;aloGu2Mumazps7W13ZzY3wyqcMpx3Br9gf8AgiZ/yb/45/7Gdv8A0kgr81v22v8Ak7r4u/8AYy3v&#10;/o01+lP/AARM/wCTf/HP/Yzt/wCkkFAHyr/wWU/5O3sf+xYs/wD0dcVqf8EVP+TpvFP/AGJl1/6X&#10;WNZf/BZT/k7ex/7Fiz/9HXFfKHwn+NPiX4KnxbN4Wuv7Pv8AxHoUugTX0ZIlgt5Z4JZDEf4XYQbN&#10;3UByRggEAH2L/wAFSP23v+Fy+K5Phf4L1DzPA2iT/wDExu7d/k1S8Q9AR96KM8DszAtzhDXgv7E/&#10;7IetftbfFKPS4/NsPCOmMk+u6sox5URPEUeRgyyYIX0ALHgYPgmjWcGpaxY2l1ex6bbXE8cUt7Mr&#10;MlujMA0jBQWIUEkgAnjiv6Sf2aPgZ4Q/Z7+EGh+FPBgjuNOES3M2qKBv1OZ1Ba5dhnJbjHJCqFUc&#10;AUAdz4L8GaL8O/Cek+GfDmnw6Voel26WtpZwDCxxqMAepJ6ljkkkkkkk1tUUUAeVftY/8ms/GT/s&#10;TNZ/9IZq/msr+lP9rH/k1n4yf9iZrP8A6QzV/NZQB+uH7Hv/AAUm+CvwV/Zn8D+DPEt/rEevaPaS&#10;xXMNrpjypuM8jgK2cHhhXxZ+39+11Z/td/FjT9Y0TS7rSfDWi2P2Cwjvtv2ibLs7zOFJCk5UBQxw&#10;EBzkkD0/4A/8EofFPx8+D/hrx/Y+PdI0m01uF5o7O4s5XkiCyvHgsDg8pn8a8+/as/4JzfEj9lXw&#10;0ninULvTfE/hPzkgm1PSi4a1dzhPOicAqrHADAsMkAkEgEA+i/8AglD+xV4oj+INh8aPGGmT6Jou&#10;mwSf2Da3sbRzX00sZT7QEOCIljdtrEfMWUrwua+/v25dNu9Y/ZH+KVlYWs19ez6NIkVvbRmSSRiy&#10;4CqAST7CvxG/Zb/bO+If7LfiqxuNE1e51Dwr5ynUPDN1KXtLiLPzbFOfKkwch0wcgZ3DKn9+br4x&#10;+ENN+E1v8S9R1qDTPBk2mQ6uNSu8qot5Y1eM45JZg6gKASSQACSBQB+FXw7/AOCan7Q/xGtY7u38&#10;Az6FZSLuE3iC4jsW9gYnbzR/3xTPi1/wTf8Aj18G/DN74i1fwlHqWh2MTTXd5o17FdfZ4wMl2jBE&#10;m0DJLBSAASSBX2f8XP8Agtlo2m6hPZ/DfwFPrUCFlXVdfufsyOR0ZYIwzFTyRudTjGQOg8B8T/8A&#10;BZD42+IIbq2h0XwbptnOjRGKPTp5TsOQQTJOwJIODwB7UAfJPwf+NXjL4D+M7TxR4J1y50bU7dwX&#10;WNyYblB1jmj+7Ih5+VvqMHBr+jT4D/Fa2+OHwb8IeO7WD7Kmu6dHdvbhtwhlIxLGD3CuHXPfFfzK&#10;V+/3/BLli37CnwyJOT/xMx/5U7ugD8bf22v+Tuvi7/2Mt7/6NNVvg14k+MnibwhrHwq+GEOuX2na&#10;3creanp/h+3dpbgBBGBNIgysOM5BIU5+bOBiz+21/wAndfF3/sZb3/0aa/RT/giGqj4UfElto3HW&#10;7cFsckCDgfqfzoA/Ln4pfAv4g/BK8tLbx14Q1Xww92pa3e/tysc2OoRxlWIyMgHIyM9a9n/4J2/t&#10;G6z8BP2jvDFtHfSp4V8TX0GkaxYlsxOsreXHMVzw0TuG3DnbvH8RFfpN/wAFhdDtNT/ZDa9niDXO&#10;m69ZT28mBlWYSRtzjoVkP5D0r8Vvh/eSad488N3cOBNBqVtKm4ZG5ZVI/UUAf0dftLfHbTP2bvgr&#10;4k8fanF9q/s2ELaWe7BurpyEhiz2BcjJ7KGPav53PjB8ZfF3x38c3/i3xprE2r6vdMcbyRFbx5+W&#10;KFOkca9lHuTkkk/qb/wW68SXNn8JfhxoSMwtb/Wp7yUA8FoINqg+v/Hw35V+YP7OngGy+KXx6+H3&#10;hHUiRpus67Z2d2FJBMLSqJACOhK7gD70Aafw9/ZR+MHxW8PjXfCfw61/WtGbPl30NoVhlxkHy2bA&#10;fBBHy554rh/HmjeKPDviq80rxlaapp/iKyWK3uLXWkkS6hVIlWJGWT5gojEYUdNu3HGK/qB0/T7X&#10;SdPtrGyt4rSytYlhgt4UCJFGoAVVUcAAAAAelfgT/wAFR/8Ak+z4m/8AcM/9NdpQB9Vf8EMf+a2f&#10;9wT/ANv69O/4LC/D3xR8Svh98NNJ8J+HdU8Sam2tzH7LpVpJcSAeQeSEBwPc8CvMf+CGP/NbP+4J&#10;/wC39ff37RH7TngD9l/wjHr/AI61R7ZbhmjstOs4/NvL1wMlYo8joMZZiqjIywyMgH41eFv+CUv7&#10;RniWwF3N4VsNCVuUi1TVYEkYeu1Gcr9Gwa8o+PX7H/xY/Zqhtrvx54Vk07SrqXybfVLaeO5tZJMZ&#10;2F42OxiAcK+0naSAQK+1/iB/wW812a8mj8EfDXTrS1UkRXHiC9kndxjgtFFsC89g7fWvmz9oD/gp&#10;H8V/2kfh7qPgrxRZeGrXQr6WKWSPTNPkSRWjkWRNrvK5GCuPUgkd6AIv2Cv2v/FP7OPxe8P6Y2q3&#10;Fx4A1i+is9V0eaQtBGsjhftESnhJELbiVxuClT2I/c340fFvQvgV8L/EPjrxHK0ek6NbGd0QjfM5&#10;IWOJM8b3dlQZ4ywzxX8xqsVYEHBHIIr9jv8Agtj4xudL+CfgXw3DI8cOr63JczhejrbwnCn23TK2&#10;PVR6UAfm9+0R+1B8R/2uviF9q1y7upra4uVi0nwvYO7WtruO2NI4h9+Q5wXI3MT2GFH0z4a/4Iu/&#10;FjWfBsWp6j4o8N6Hrs0Pmrotw00nlMRkRyzIpVW7HYHA7E18YfBH4nN8GPix4Y8cJpNvrk2g3i3s&#10;VhdOUjkkUHYSQMja21hjuor71/4ffeM/+iZaD/4MJv8ACgD4P1nTfHX7NHxcvdOe5vPCfjfw1eGJ&#10;prKcpJDIOQyup+ZGUgg9GVh1Br91P+Cf37VEn7VXwJt9W1YJH4u0WYaZrKoAqzSqislwqjoJFOSM&#10;ABlcAYAr8SP2ov2grr9p74uX3j6+0Kz8P3t5bQQTWtlI0iMYkCByzcklQo+iivuD/gh7q1xH40+K&#10;ulhz9km0+xuWTJxvSSVQcfSRv0oA+Mv22v8Ak7r4u/8AYy3v/o01Z+Df7X3j74GfCPxJ4C8BT/2L&#10;d+JNQS5uNbtiTeogjEYig4/dsf74y3TbtPNVv22v+Tuvi7/2Mt7/AOjTX6Cf8ESvDek3HgH4hazL&#10;pdlLrEOrQwRag9uhuI4zBkoshG4Lkk4BxzQB8J/s0+AfH17+1R8KNb1jw54knLeMtIurrUb6xuGy&#10;PtsLNI8jL0xklia++f8Agq1+2/rPw0mh+EHgHU5NL1q8tlude1a0kKT2sL8x20bDlHdfnZhghSgH&#10;3jj9K6/m2/bB8WXPjf8Aam+K2rXLs7P4kvrePf8AeEMMzQxKfpHGg/CgDzHQtB1fxhrltpWj6fea&#10;1rF7Jsgs7KF5553OThUUFmPU8V6h4w/ZX+N3wl8O3Ov678PfE+haN5JW6vhav5UcTYyJmTOxTwDv&#10;wM4FfoB/wRL+FujyaB4/+Ilxbx3Gtrex6JaTSIC1tEIxLLsOOPMMkYP/AFzHvn7K/b2/5M5+LP8A&#10;2BJf/QloA/nUr+nTwRrVj4b+DOgatqd1HY6bYaBb3V1dTHCQxJbKzux7AKCT9K/mLr90f29PGF14&#10;P/4Jv3P2KRoZ9U0vSdMMi9o5TD5o+jRq6/8AAqAPzV/bW/bw8X/tS+MNQsbG/u9D+G9vKY9P0KGV&#10;kFyinie6AP7yRuoU/KgwByCzegfA3/gkf8Ufi98P9P8AFmp63pHguDU4VubGw1FJZbp4mGUeRUGI&#10;wwIIBJbB5A6V8Q6XdRWOpWlzPbJeQQzJJJbSHCyqGBKE+hAx+NfpEn/BbvxlGionww0FVUYCrfzA&#10;Aen3aAPib48/Afxv+yl8VG8LeJylnrVqkd7Z6jpk7GKeMk7J4XwrAblYchWBU8Cv1k/4JY/tlax+&#10;0F4O1bwP42vpNT8Z+GoluItTnYGXULFm2hn7tJG2FZz94PGTltxP5o/tjftkan+2JrfhrVNV8L6f&#10;4cudFt5rZWsZ3lM6OysAxYcbSpx/vGvd/wDgip/ydN4p/wCxMuv/AEusaAP2p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Fb/gtX/ydN4W/&#10;7Ey1/wDS6+rgf+CTv/J7HhP/AK8dR/8ASWSvWv8Agsd4D8S+KP2nPDF1o3h3VtWtU8H2sTTWNlLM&#10;iuL29JUsqkA4IOPcVw3/AAS1+Hfivw9+2V4WvdV8M6xplkllqAa4vLCWKNSbWQAFmUAZNAH7jV+Y&#10;X/BcT/kUfhL/ANf2o/8AouCv09r81/8AgtN4T1zxV4U+FaaLo2oaw8N7qBlWwtXnKAxwYLbAcZwe&#10;vpQB+YH7PH/JwHwz/wCxn0z/ANK4q/oH/bEsX1L9lH4wQocMPCepy9M52W0jkfjtx+NfhD8AfhT4&#10;2sfjt8OLi48H6/b28PiTTZJJZdMnVEUXUZLElcAAc5Nf0X69oln4m0PUdI1CLz7DULaS0uIj/HHI&#10;pVl/EE0AfyzV/Rt+w/4y0zxv+yT8KLvS7mO4js/Dtlpc/luGMc9tCsEqN6ENGeD2I+tfhh+1J+yv&#10;4y/Za+IV/ofiHTriTRWnYaVrqxn7Nfw5JQh8YEm370fVSD1GCeH+G9r478QawPDngQa9d6lqXyHT&#10;dCaYvcDp8yRnkDPJPAB5oA+vv+CyXiTSfEX7VOirpWp2mpNp/hW2s7v7JMsv2ecXd45ifaTtcLIj&#10;bTzhh603/gjX/wAnb33/AGLF5/6Ot68I+N37GXxO+BOr+H9I1jw/eanqmp6PHqtxDo9rJdx2LPNN&#10;GLd5UBVpAIgx2kgbwAT1P0p/wSH8A+J/DP7Vd5d6x4c1bSrQ+G7yMT31jLChYzW5C7mUDOAePY0A&#10;e8/8Fu/+SS/Df/sNz/8Aog1+dX7Ev/J3Xwi/7GWy/wDRor9Kf+Cz3hfWvFPws+HcOi6Rf6vNFrM7&#10;yR2Fs87IvkYyQoOBmvz9/Yz+F/jLS/2rfhReXvhLXbO0h8RWby3FxpsyRxqJBksxXAHuaAP3K+LP&#10;x2+HXwu17wz4U8f6zZ6P/wAJgl3BZf2on+h3HlCISxSyMNibhOoG/AbJGc4B+aPit/wSN+B3xLvJ&#10;NW8OvqvgW4uMy+Xodwstk5bncIpVbaPQRsqgdBXB/wDBZD4J+PPirovwx1Xwd4U1PxPZ6EdUGo/2&#10;VAbiW384WhjJiXLkHyZMlVIG3kjIz+ZPgr9oj4xfA9m0jw9458T+Fo7c7W0r7XKkMRI7wP8AKp5/&#10;u5oA9y/bS/4Jv65+yP4TtPF0Pi+y8V+Gbi+SwLNatZ3cUrqzJmPc6suEYFg2eB8uDx85fAnxZqng&#10;b40eBte0V5U1Ow1q0mhEJwznzVBT3DAlSOhDEHrVzx98Zfih+0Jqlha+KfE+v+NrtXxZ2M00k4Vy&#10;P+WUK/KGI6lVya+7P+Cdv/BNrxc3xA0H4n/FLSJPDmjaPMt9pmg36bby7uFOYpJYjzFGjYba+GLK&#10;Pl28kA8d/wCCt3jzUvFP7Y2uaFdTO2n+GbCysbOHPyKJbeO5dgPUtPgnuFUdhW7/AMEov2YvAP7Q&#10;vj7xnqHj2xXW7fw1b2klpo00jLDO8zSgySBcF1TygNpOCZBkGvbf+CtH7GPijxZ4rg+MXgjSLnXY&#10;3tI7TX7CxjMtxEYhtjuVQfM67NqNtB27A3QsR+Znw/8AiV4s+EviJdc8H+IdS8M6wimI3Wm3DQuU&#10;JBKNg/MpIGVbIOBxQB+0P/BRj4L/AA5+G/7DvxDm8MeB/DPhm7X+zY4ZtL0q3tpedStdwDIgYkqD&#10;nnkA5r8OK+tfGHwl/ac/aI+DOtfFLx9eeJtW8N6FHbvp1nq5maS/eWeODNpaqOirIWaXaAVXALc4&#10;+d/+FQePP+hJ8Rf+Cmf/AOIoA/f79qr/AJMh+I//AGJlz/6TGv51K/oz/af0+61D9i/4hWVrbTXN&#10;5L4PuIo7eGMvI7m2wFCgZJz2r+fn/hUHjz/oSfEX/gpn/wDiKAP6Jv2Tv+TWfg3/ANiZo3/pDDXq&#10;teX/ALLVncaf+zH8IrW6gktrqDwfpEUsMyFHjdbKEMrKeQQQQQemK9QoA/nD/ba/5O6+Lv8A2Mt7&#10;/wCjTX6Pf8ER9UtZvgr8QtNSVTe2/iBLiWLPKxyWyKjH2JikH/ATXgX/AAVR/Y58YaD8ZtY+K3hz&#10;RrzXPCPiAJcX0ljE0zadcrGEk81VGVjYIHDnjLMDj5c/EHw1+LvjT4Oa2+r+CPE+peGNQkTy5JtO&#10;uGj81f7rr0cd8MCM80Af0tfEDxzpXwy8D654s12SSLRtFtJL68khjMjrEilmIUck4HQV86/EL9mH&#10;9nT9vbQ4fGsH2XVbq6jEa+KfC92ILvgYCyjBUuowNs0ZZcAcdK/Oz9kHx58X/wBqLVvjlo+r+IvE&#10;HjnUb34ZaraWFnfXrNB9pkuLQIiK7CKNm+bHTvXy29r8Wf2afEzOY/Fvw01sNsMi/aNOkkwTxuG3&#10;evX1BHqKAP0G+Kn/AARJktdPu7z4e/Eb7TcRoWi0zxFZhBIRzg3MZwvpzHj3FfllXs3ir9sz44+N&#10;vD82h618UfEl5pU8ZhmtxetGJkIwUcpgupHBDEg963P2bf2Gvir+0xrVmui6Bc6N4ZdgbjxNq0Dw&#10;2cUfcxkgGZsdEjzyRkqPmAB738UdN1/4of8ABJX4YeI7kS3beDPEU1o80mSRYF5oIyPZHaCIew68&#10;c/GXwd1zw94a+K3hLU/F2mx6x4VttUt31WxmjLrNabwJht7nYWIHqBX9FXhP9nfwb4X+AFn8HjYC&#10;/wDB0WlNpU8M3DXKuCZZGK4w7uzSEjGGbIxX4zftUf8ABND4ofAXXr698N6RfePPAxcvbalpUBmu&#10;YIychLiBMspXoXUFDjOVztAB+rXh/wDYp/Zo8WaHY6zo3w08K6npV9Ctxa3lrGXimjYZVlYNyCKv&#10;S/sHfs7wRPLL8KfDccaAsztCQFA5JJ3cCvwc+HP7QXxR+CfnWfg/xvr/AIXh8xvNsLW8dIN/QloS&#10;dm7ryVzWn4z/AGj/AIzfHAR6Jr3jrxR4oiuf3a6St1K0Ux9PIjwrn/gJNAH7c/syp+zhb/E7xppP&#10;wU0rRYtf0W1hg1i/0OIm3KSuSsSzZKyYaLnbkAjGc5Ffjf8A8FAv+TzPiv8A9hg/+i0r78/4I8/A&#10;P4hfCh/iDrvjLwlqXhjTtatrGOwOqReRLMY2mL/umIkUAOvLKAc8Zr4o/bw+GfjDWP2vvile2HhT&#10;XL6zm1YtFcW2nTSRuPLTlWCkEfSgD7E/4Id/8ij8Wv8Ar+07/wBFz17/AP8ABV7/AJMj8Y/9fmnf&#10;+lkVeK/8EWfCeueFfCnxUTWtG1DR3mvdPMS39q8BcCOfJXeBnGR09a92/wCCo+i6h4g/Yz8W2Ol2&#10;F1qV7Jd6eUtrOFpZGxdxE4VQScAE/hQB+BNf0p/tY/8AJrPxk/7EzWf/AEhmr+dn/hUHjz/oSfEX&#10;/gpn/wDiK/om/ax/5NZ+Mn/Ymaz/AOkM1AH81lf0f/sV/wDJpHwh/wCxYsP/AEStfzgV3uqQ/Ez4&#10;b+HNLW8fxN4d8P6xbrd2GZZ4LO8ikQMHjIIRwVIzjPoeaAPun/gsx8ftB8ceLfB/w58P6jBqcvhw&#10;3F5q8ls4dIriQIkcORxvRVcsOceYo4IIr5r/AOCc/gm78dftlfDWC2jkaPTr46tcSRjiOO3jaXLe&#10;gLKi/VxXgnhPwfrnjzXrXRPDmkXuu6vdMEhstPgaaVyTjhVBOOevav29/wCCbv7Dc/7LnhO98T+L&#10;44X+ImvwrFNDEwddMtchhbhxwzswVnI4yqgEhdzAHzX/AMFxv+Rn+Ef/AF56l/6Hb180/wDBLj/k&#10;+z4Zf9xP/wBNd3X1d/wWo8G6/wCKvEvwpbRND1LWFgtNREpsLSScR5e3xu2A4zg9fQ185/8ABM74&#10;ceLdB/bc+HF/qfhfWtOsYv7S8y5u9PmiiTOm3SjLMoAySB9SKAP3cr8e/wDgtr481K6+LvgLwUZn&#10;XSLHQ/7YEIOFeee4mhLEdyFtgB6bm9TX7CV+f/8AwVc/Y88QfHbwxofj7wRp8ur+JvDcMlteaXbj&#10;dNd2RO8GJerPG287BywkbGSACAfn7/wTd/Z/8I/tGftIR+HvGyvc6Hp+lT6qdPWZoheyRyRIsTMv&#10;zbf3pc7SCQnWv1n/AGhP2efhR8OP2W/izP4f+HnhTQZ7bwhqzQ3drpFvHMsn2KYK3m7dxbJABznm&#10;vwO0PX/Efw08VxajpF/qXhjxHpkrBLi1ke1uraQZVhkYZT1BHuQa+o9L8H/tS/tmfDjX9c1/XvE2&#10;qeAtA0q61YzarJIlpfPBE0qQwQqB9omYqFVgpC55YcAgHyBX9H/7Ff8AyaR8If8AsWLD/wBErX89&#10;v/CoPHn/AEJPiL/wUz//ABFf0Mfsc2Nzpn7KnwntLy3ltLuDw3YxywToUeNhCoKsp5BB7GgD+dHx&#10;j/yN2uf9f0//AKMavsb4Z/sJ2Xxg/wCCf+ofE/wxDdXPxF07Vbq6aAOWW6sYQFkt44x/GADIpwWJ&#10;BX+IY+ZfF3wj8cy+K9adPBfiF0a9mKsulTkEGRuR8lftD/wSj0PUvDv7IOl2WrafdaZeLq18xt7y&#10;BoZADIMHawBwaAPwv8K+KNV8E+JdL8QaHey6brGmXMd3aXcJw8UqMGVh9CK/ol/Y8/aa0r9qn4K6&#10;X4stfKttahxZ61pyHm1vFUbsDrscEOp9Gx1Br8qv+CkX7Eer/CP41SeIPAvh2+1Hwb4qaS9ht9Mt&#10;JJhp91kGeEhFO1CW3p0GGKj7lc1+wd8UPiP+yn8arXU7rwd4nk8G6xssdetE0m4b9zu+WdV2cvES&#10;WHcqXX+KgD6s/wCC4n/Io/CX/r+1H/0XBXw//wAE79UtdH/bS+FU93KsMT6m9urMcAySwSxRr9S7&#10;qPxr9av+CjX7NOp/tUfs9QReEQl54l0W6XWNMt94QXqGNlkhDHgMyMGXOAWRQSAc1+EOtaDr3gHx&#10;A1jq2n6h4d1yykDNb3kL21zA4OQdrAMpBGQaAP6ka/Jf/guN/wAjP8I/+vPUv/Q7evibUv2vvjt4&#10;u0e38O3HxQ8W31owEC2sOoSiSYcAKzIQ8mfRic194/8ABajwbr/irxL8KW0TQ9S1hYLTURKbC0kn&#10;EeXt8btgOM4PX0NAHyj/AMEuP+T7Phl/3E//AE13dfv9X4R/8Ezvhx4t0H9tz4cX+p+F9a06xi/t&#10;LzLm70+aKJM6bdKMsygDJIH1Ir93KAP5w/22v+Tuvi7/ANjLe/8Ao01+lP8AwRM/5N/8c/8AYzt/&#10;6SQV+aX7aVzFdftbfF94XEiDxPfxkj+8szKw/Agj8K/S3/giZ/yb/wCOf+xnb/0kgoA+Vf8Agsp/&#10;ydvY/wDYsWf/AKOuK87/AOCc/wCzb4W/aj+NXiHwp4ua6WwtfC97fwNaSbGS48yCCOQ+uw3BkC9C&#10;yKDlcg+w/wDBXjwD4n8TftV2d3o/hzVtVtB4bs4zPY2MsyBhNcEruVSM4I49xWn/AMEcfAfiXwv+&#10;054nutZ8O6tpNq/g+6iWa+spYUZze2RChmUAnAJx7GgD4X+Mnwn174G/E7xD4G8SQeTq2j3LQOwH&#10;yTJw0cqf7DoVdfZhnmv1F/4JF/thDxR4fHwT8V3wOr6VE03hy4nc7ri1Xl7XJ6tF95R/cyAAI67L&#10;/gq9+yBL8Yvh9B8S/CmnPdeMvDMWy8trWPdJf6fkkgKBlniYlx/stJ1O0V+Tngzwj8VPh74s0nxL&#10;4f8AC/ifTda0q5S7tLqHSpw0ciHIP3OR2IPBBIPBoA/phoryz9mf41H4+fB/RPFdzpF14f1iRPI1&#10;PSbyF4pLW6QASKAwBKHhlPdWHfIHqdAHlX7WP/JrPxk/7EzWf/SGav5rK/pY/als7jUP2Y/i7a2s&#10;ElzdT+D9XiihhQu8jtZTBVVRySSQAB1zX86n/CoPHn/Qk+Iv/BTP/wDEUAfuT/wTy+IHhfSf2M/h&#10;jaX3iTSLK7isphJBcX8UciH7VMcFS2Rwa8s/4Khftc/DWP8AZ18R/DnRPEml+KPFfiB7e3+x6XcR&#10;3S2SRzxTPJMUJCHEYCqTu3MCBhTX5E/8Kg8ef9CT4i/8FM//AMRWt4f/AGdfip4rvEttH+G3izUZ&#10;mbbiDRblgD7nZhR7kgUAeeV+h/8AwUQ1jxD4D/ZJ/Zd+Gt2Xs4pNBW/1O15BNxDb26Ro3unnTAj1&#10;I9K7T9iX/gk/r9v4s0vxv8abaHTrDT5VurTwosqyzXMqnKG5ZSVWMEA+WCS3RtoyG+nv+Cm37JWr&#10;ftOfCLTL/wAKW4vPGfhWaW5srLcFN5byhRPCpJAD/u43XPXyyv8AFQB+SX7EPwb8PfH79pzwZ4J8&#10;VTyRaDfSTy3MUMpjkuBDbyTCFWHI3mMAkYO0tgg4r9zB+y/8G/h34N1Q6L8NPCWmC2spX+1nSYGm&#10;XajEM0zqXOOuS1fzsSR+Ifh14qCump+GPEmlThsMJLS8s5l5B7PG44PYivqv4Z6b+1X+3NpZ0F/F&#10;nibUfAkKsb/VNUuJItN2IMlXKgfaXyuAnzncQTtGWAB8d1+/3/BLj/kxP4Zf9xP/ANOl3X4Xf8Kg&#10;8ef9CT4i/wDBTP8A/EV+7n/BM7R7/Qf2I/hxYanZXGnX0X9peZbXcTRSpnUrphlWAIyCD9CKAPxi&#10;/ba/5O6+Lv8A2Mt7/wCjTX6K/wDBET/kkvxI/wCw3B/6IFfCP7Znwv8AGWqftW/Fe8svCWu3lpN4&#10;ivHiuLfTZnjkUyHBVguCPcV+gX/BGHwvrXhb4WfESHWtIv8ASJpdZgeOO/tngZ18jGQGAyM0Aeg/&#10;8Fdf+TM9W/7DFh/6MNfiB4O/5G7Q/wDr+g/9GLX7m/8ABVzQ9S8Rfsg6pZaTp91qd42rWLC3s4Gm&#10;kIEhydqgnAr8XvCPwj8cxeK9Fd/BfiFEW9hLM2lTgACReT8lAH6pf8FrPBdxq/wJ8F+JYIWlTRdd&#10;ME7KCfLjuIWG484A3xRr9WHrX5RfA34iL8I/jL4J8aSW7XcGg6xa6hNbr96SOOVWdV9yoIHviv6O&#10;/jN8JdB+Onwx8QeBfE0LS6RrNuYJGjx5kLgho5UJBAdHVXGQRlRkEcV+EPx+/wCCe/xm+A/iC7gf&#10;wpqHi3QFc/Zte8P2j3UMsfOGdE3PCcDkOMA9CwwSAfuR4Z/aY+FHi/wjD4n034ieGn0WSIStcz6p&#10;DD5IxkiVXYGNhnlWAI71+FH/AAUE+Ivhz4r/ALX3xC8T+E9Ui1rQLuSzit7+AMI5TDY28MhXIGVD&#10;xuAw4IGQSCDXIfD39lH4wfFHW4dL8O/DnxFdTyNtM09hJbW8fvJNKFjQf7zCsb48fB3UvgD8VNZ8&#10;Baze2moatpC24uprEsYRJJbxTMilgCdhk2ZwMlSaAP0W/wCCGP8AzWz/ALgn/t/XzL/wVS8ean4x&#10;/bM8XWF5MzWHh+G00ywhJ4ij+zxyv+LSyyNn0IHavp7/AIIZ28q2/wAabgoRDI+jIr9iyi+JH4Bl&#10;/Osv/grJ+xb4o1bx7J8ZfBej3Ou2F9bRRa/aWMRlntpYkWNLjYPmaNo1RWIHymMk8NkAHnP/AASb&#10;/Zb+Hvx/8SeONc8eWEfiAeG1s0s9FnkIgZp/OLSyoMbwPKAVSdvzNkH5a+uP+CmHwd+Hnw3/AGLP&#10;FMvhjwV4a8M3P2vT4opdL0u3tZDm7jLKGRATkAk+uDX45fDn4p+L/hF4gGt+C/EmpeGdU2eW1xpt&#10;w0RkTOdjgHDrkA7WBGQOK+ifH3wZ/aZ+O3wh1H4rfEW48TaroulGBNMsdY857i8aWVIy1taAfIgU&#10;7mk2qGwMbuSoB8m1+zP/AAWo8A3mvfAXwj4ptYWmi8P62Yror/yyiuIyoc+3mRxL65ce9fkn/wAK&#10;g8ef9CT4i/8ABTP/APEV/Sx8Rfh/oXxW8D634R8TWS6hoWsWzWt3bklSVPdSOVYEBgw5BAI6UAfz&#10;b/APXvCvhn4zeDtR8c6ZDq/g6HUYhq1pPGZEa2Y7ZGKjltqsWAHOVFfvHo/7EP7NniDSrTU9M+GX&#10;hbUNOu4lmt7q2jMkcsbDKsrBsEEdxX5J/tRf8E2/ip+z7rl7c6Ro97468Fbi1trWj25mljj64uIE&#10;y0ZA6tgoeMNk4Hinw5/aL+KnwWhew8H+OvEHhq1V2L6fbXjrbhzncTCxKbsk87c0Afu/cfsI/s7W&#10;sEk8/wAKvDUMMal3kkhKqqgZJJLcADvWd+yy37OreNvHun/A7TNHi1LQ1tbbWr/RIm+zyiUytGiT&#10;ZKygGGTJTIB71+H3jL9oL4y/Hh49F17xr4o8XJcEKukLcyyRSkcj/R0+Vjx/dzX6df8ABHj4D/ED&#10;4QaH8StV8a+FdQ8L2viD+y/7NXU4xDNMIftfmExE70A86P76jO7jODQB+bf7bX/J3Xxd/wCxlvf/&#10;AEaa/RX/AIIif8kl+JH/AGG4P/RAr4R/bM+F/jLVP2rfiveWXhLXby0m8RXjxXFvpszxyKZDgqwX&#10;BHuK/QL/AIIw+F9a8LfCz4iQ61pF/pE0uswPHHf2zwM6+RjIDAZGaAP0Tr+bn9sbwjP4H/aq+K2k&#10;XCspXxHeXMe7qYppTNET9UkQ/jX9I1fml/wVY/Yb1z4mXsXxe+H+lvqusWtottr2k2cZa4uo4+I7&#10;mNQMyOq/IyjnaqYHymgDB/4In/FrQ7XQ/HXw5vLyG012a+j1mxhmkCtdxmIRyiME8lPKQkDnEmex&#10;x9e/8FDPEmlaD+x98S4tS1K0sJb/AEt7W0juZlja4mZlxHGCcsx9Bk1/PaGutJv8gzWV7bSY7xyR&#10;Op/NSCPqK+hfCv7JPxp+NXw18R/E3VLPV28P6LYNcW95rXnS3GpEY2xWsbZeQHP3x8nXBJGKAPnK&#10;v3b/AG4/AV54/wD+Cct7Dp8RmvNL0XTNXWMZ5jgETzH8IvMb/gP41+KP/CoPHn/Qk+Iv/BTP/wDE&#10;V/Sh8PtPjufhX4asL63EkUmi20E9vOmQwMCqyMp/EEGgD+YrT7pbHULa5eCO6SGVZGglGUkAIO1v&#10;Y4wfrX77fCn9lr9lr40fD/RfGXhf4aeGb/RtVt1njdISWjYj5o3G75XQ5VlPIINfn3+2b/wS18bf&#10;DDxNqfiT4V6Rc+L/AANcO066bYqZb/TATkxeVkvMg/hZMtjhhxub5B8E/FT4kfAXW7uPwz4k8QeC&#10;NRV9t3a2txLalmHaWLIDY9GBoA/e/wD4YJ/Z7/6JN4d/78N/8VWN8ENO/Zs8DfH3VvB3wr0nQbP4&#10;h2+iTXGpNoSFxBaC4gV4ZJQSofzGhPl53Dbk44z+KHi/9rv44fEyyGka18TPE+pWk/7o2MN68ST5&#10;42skW3fnPQg19tf8EfPgF8RfA/xo8QeNvEfg3VtA8MXXhmfT7e+1S3Nt50z3VpIqoj4dgVikO4Lt&#10;+XGckUAfrX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BBfWNtqVrJa3lvFdW0gw8M6B0YehB4NVNF8M6P4cSRNJ0qx0tJ&#10;Dl1srZIQx9TtAzWlRQAUUUUAFFFFABWZrHhnR/ESqNV0mx1ML90XlskuPpuB9T+dadFAGXo3hfRv&#10;DocaTpFjpYf732O2SHd067QM9B+QrUoooAKxZPBPh2bVDqUmgaXJqJbebxrOMzbvXftzn8a2qKAC&#10;iiigAooooAKKKKACufvvh74W1S5a4vPDWj3dw33pZ7CJ3P1JXNdBRQBXsdPtdMt1gs7aG0gXpFBG&#10;EUfgOKfdWsN9A0NxDHcQtjdHKoZTg5GQfepaKAOes/h34U064S4tPDGj2s6fdlhsIkYfQhc10NFF&#10;ABRRRQBkax4R0LxBIH1TRdO1J16NeWkcpH4sDUuj+GdH8Oqy6VpVjpit95bO2SIH67QK0qKACiii&#10;gAooooAK8q/ax/5NZ+Mn/Ymaz/6QzV6rXP8AxC8E2PxK8A+JfCOpy3EGm+INMudKupbRlWZIp4mi&#10;dkLKwDBXOCQRnGQelAH8u9f0bfsd6daat+x78JbW+tYby1k8L2IeG4jDow8leCpGDXzl/wAOVPgh&#10;/wBDT8QP/BjY/wDyHX2v8L/h7p3wm+HfhzwZpE11c6XoNhDp9tNeurTvHGoVS5VVUtgc4UD2oA1t&#10;F8M6P4cSRNJ0qx0tJDl1srZIQx9TtAzWlRRQAUUUUAFFFFAGNqXgzw/rN8t7qGhabfXi4xcXNnHJ&#10;IMdPmYE8VroixoqIoVVGAqjAA9KdRQAUUUUAFFFFABRRRQAVnax4c0nxDGseq6XZ6nGv3VvLdJQP&#10;oGBrRooAyNH8I6F4fkL6Xounaa7dWs7SOIn8VArXoooA5X4seIrzwf8AC3xjr2nFF1DS9GvL63Mi&#10;7lEkUDumR3GVHFfkav8AwWq+K/8Awislk/hDwqddMflpqypOEU4xvMBkILdT94Lntjiv2H8WeG7T&#10;xl4W1nQL8yCw1Wymsbgwttfy5UKNtODg4Y4OK+FW/wCCKvwQLEjxR4/A9BqNj/8AIdAH4xazrF54&#10;g1i+1TUbhrvUL6eS5ubh8bpJXYs7HHckk/jX7kf8ElfhFqvwv/ZXTUNat5LS78VanJrUNvMu1ktT&#10;HHFCSP8AbERkHqrrUvwt/wCCSvwH+Gfim31yaHXvGctuyvDZ+JryGa1RwchjHFDEH/3X3L7V9mxx&#10;pDGscaqiKAqqowAB0AFADqKKKACiiigAooooAKKKKACiiigAooooAyNZ8H6D4imSXVtE07U5UGEe&#10;8tI5mUegLA4rThgjtoUihjWKJBhURQFUegAqSigAooooAKKKKACiiigDE8catcaD4K8QanaFVurL&#10;T7i5iLDIDpGzLkdxkCvxz8K/8FpPjHpKrHrfhrwlr0YOTILae2mPqMrKV/8AHO9fs3rGl2+uaTe6&#10;beIXtLyB7eZVYqSjqVYZHTgmvhvW/wDgjP8AAfVr5p7XVPGmjRHpa2Op27Rj6GW3kb/x6gD5b8Uf&#10;8Fr/AInalprwaH4I8M6LdOpX7VO090U6YKruQZHPXI6cevwL4s8Va38RfF2p+INdvZtY1/V7p7q6&#10;upAC88ztknCjA5PCqABwAAABX7H/APDlT4If9DT8QP8AwY2P/wAh17T8Bf8Agnf8E/2e9Ut9Y0Tw&#10;7LrniC3IaDWPEUwu54WHRo12rGjZ53Kgb0NAHP8A/BMv9nDUv2d/2coF8Q20ll4o8TXR1e+tJl2y&#10;WqFFSGBhjIYIu4g8hpGHavraiigDE/4Qnw7/AGp/af8AYGl/2lu3/bPscfnbsYzv25zj3rboooAK&#10;KKKACsfV/B2geIJhLqmh6bqUo6PeWkcrDjHVgfQVsUUAZ2j+HNJ8PRtHpWl2emRt95bO3SIH6hQK&#10;0aKKACiiigAooooAxr3wb4f1LUl1C70LTbq/XBW6mtI3lGOmGIzx9a2aKKACiiigArN1jw3pHiFF&#10;TVdKstTRei3lukoH/fQNaVFAGRo/g/QfD0rSaVomnaZI3V7O0jiJ+pUCte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4/4oeJPEfhfQLe68L6D/wAJFfvdLE9ruI2x&#10;lHJfj0IUf8Cry/8A4XB8X/8Aol3/AJEb/GgD6Aor5/8A+FwfF/8A6Jd/5Eb/ABo/4XB8X/8Aol3/&#10;AJEb/GgD6Aor5/8A+FwfF/8A6Jd/5Eb/ABo/4XB8X/8Aol3/AJEb/GgD6Aor5/8A+FwfF/8A6Jd/&#10;5Eb/ABo/4XB8X/8Aol3/AJEb/GgD6Aor5/8A+FwfF/8A6Jd/5Eb/ABo/4XB8X/8Aol3/AJEb/GgD&#10;6Aor5/8A+FwfF/8A6Jd/5Eb/ABo/4XB8X/8Aol3/AJEb/GgD6Aor5/8A+FwfF/8A6Jd/5Eb/ABo/&#10;4XB8X/8Aol3/AJEb/GgD6Aor5/8A+FwfF/8A6Jd/5Eb/ABo/4XB8X/8Aol3/AJEb/GgD6Aor5/8A&#10;+FwfF/8A6Jd/5Eb/ABo/4XB8X/8Aol3/AJEb/GgD6Aor5/8A+FwfF/8A6Jd/5Eb/ABo/4XB8X/8A&#10;ol3/AJEb/GgD6Aor5/8A+FwfF/8A6Jd/5Eb/ABo/4XB8X/8Aol3/AJEb/GgD6Aor5/8A+FwfF/8A&#10;6Jd/5Eb/ABo/4XB8X/8Aol3/AJEb/GgD6Aor5/8A+FwfF/8A6Jd/5Eb/ABo/4XB8X/8Aol3/AJEb&#10;/GgD6Aor5/8A+FwfF/8A6Jd/5Eb/ABo/4XB8X/8Aol3/AJEb/GgD6Aor5/8A+FwfF/8A6Jd/5Eb/&#10;ABo/4XB8X/8Aol3/AJEb/GgD6Aor5/8A+FwfF/8A6Jd/5Eb/ABo/4XB8X/8Aol3/AJEb/GgD6Aor&#10;5/8A+FwfF/8A6Jd/5Eb/ABo/4XB8X/8Aol3/AJEb/GgD6Aor5/8A+FwfF/8A6Jd/5Eb/ABo/4XB8&#10;X/8Aol3/AJEb/GgD6Aor5/8A+FwfF/8A6Jd/5Eb/ABo/4XB8X/8Aol3/AJEb/GgD6Aor5/8A+Fwf&#10;F/8A6Jd/5Eb/ABo/4XB8X/8Aol3/AJEb/GgD6Aor5/8A+FwfF/8A6Jd/5Eb/ABo/4XB8X/8Aol3/&#10;AJEb/GgD6Aor5/8A+FwfF/8A6Jd/5Eb/ABo/4XB8X/8Aol3/AJEb/GgD6Aor5/8A+FwfF/8A6Jd/&#10;5Eb/ABo/4XB8X/8Aol3/AJEb/GgD6Aor5/8A+FwfF/8A6Jd/5Eb/ABo/4XB8X/8Aol3/AJEb/GgD&#10;6Aor5/8A+FwfF/8A6Jd/5Eb/ABo/4XB8X/8Aol3/AJEb/GgD6Aor5/8A+FwfF/8A6Jd/5Eb/ABo/&#10;4XB8X/8Aol3/AJEb/GgD6Aor5/8A+FwfF/8A6Jd/5Eb/ABo/4XB8X/8Aol3/AJEb/GgD6Aor5/8A&#10;+FwfF/8A6Jd/5Eb/ABo/4XB8X/8Aol3/AJEb/GgD6Aor5/8A+FwfF/8A6Jd/5Eb/ABo/4XB8X/8A&#10;ol3/AJEb/GgD6Aor5/8A+FwfF/8A6Jd/5Eb/ABo/4XB8X/8Aol3/AJEb/GgD6Aor5/8A+FwfF/8A&#10;6Jd/5Eb/ABo/4XB8X/8Aol3/AJEb/GgD6Aor5/8A+FwfF/8A6Jd/5Eb/ABo/4XB8X/8Aol3/AJEb&#10;/GgD6Aor5/8A+FwfF/8A6Jd/5Eb/ABo/4XB8X/8Aol3/AJEb/GgD6Aor5/8A+FwfF/8A6Jd/5Eb/&#10;ABo/4XB8X/8Aol3/AJEb/GgD6Aor5/8A+FwfF/8A6Jd/5Eb/ABo/4XB8X/8Aol3/AJEb/GgD6Aor&#10;5/8A+FwfF/8A6Jd/5Eb/ABo/4XB8X/8Aol3/AJEb/GgD6Aor5/8A+FwfF/8A6Jd/5Eb/ABo/4XB8&#10;X/8Aol3/AJEb/GgD6Aor5/8A+FwfF/8A6Jd/5Eb/ABo/4XB8X/8Aol3/AJEb/GgD6Aor5/8A+Fwf&#10;F/8A6Jd/5Eb/ABo/4XB8X/8Aol3/AJEb/GgD6Aor5/8A+FwfF/8A6Jd/5Eb/ABo/4XB8X/8Aol3/&#10;AJEb/GgD6Aor5/8A+FwfF/8A6Jd/5Eb/ABo/4XB8X/8Aol3/AJEb/GgD6Aor5/8A+FwfF/8A6Jd/&#10;5Eb/ABo/4XB8X/8Aol3/AJEb/GgD6Aor5/8A+FwfF/8A6Jd/5Eb/ABo/4XB8X/8Aol3/AJEb/GgD&#10;6Aor5/8A+FwfF/8A6Jd/5Eb/ABo/4XB8X/8Aol3/AJEb/GgD6Aor5/8A+FwfF/8A6Jd/5Eb/ABo/&#10;4XB8X/8Aol3/AJEb/GgD6Aor5/8A+FwfF/8A6Jd/5Eb/ABo/4XB8X/8Aol3/AJEb/GgD6Aor5/8A&#10;+FwfF/8A6Jd/5Eb/ABo/4XB8X/8Aol3/AJEb/GgD6Aor5/8A+FwfF/8A6Jd/5Eb/ABo/4XB8X/8A&#10;ol3/AJEb/GgD6Aor5/8A+FwfF/8A6Jd/5Eb/ABo/4XB8X/8Aol3/AJEb/GgD6Aor5/8A+FwfF/8A&#10;6Jd/5Eb/ABo/4XB8X/8Aol3/AJEb/GgD6Aor5/8A+FwfF/8A6Jd/5Eb/ABo/4XB8X/8Aol3/AJEb&#10;/GgD6Aor5/8A+FwfF/8A6Jd/5Eb/ABo/4XB8X/8Aol3/AJEb/GgD6Aor5/8A+FwfF/8A6Jd/5Eb/&#10;ABo/4XB8X/8Aol3/AJEb/GgD6Aor5/8A+FwfF/8A6Jd/5Eb/ABo/4XB8X/8Aol3/AJEb/GgD6Aor&#10;5/8A+FwfF/8A6Jd/5Eb/ABo/4XB8X/8Aol3/AJEb/GgD6Aor5/8A+FwfF/8A6Jd/5Eb/ABo/4XB8&#10;X/8Aol3/AJEb/GgD6Aor5/8A+FwfF/8A6Jd/5Eb/ABo/4XB8X/8Aol3/AJEb/GgD6Aor5/8A+Fwf&#10;F/8A6Jd/5Eb/ABo/4XB8X/8Aol3/AJEb/GgD6Aor5/8A+FwfF/8A6Jd/5Eb/ABo/4XB8X/8Aol3/&#10;AJEb/GgD6Aor5/8A+FwfF/8A6Jd/5Eb/ABo/4XB8X/8Aol3/AJEb/GgD6Aor5/8A+FwfF/8A6Jd/&#10;5Eb/ABo/4XB8X/8Aol3/AJEb/GgD6Aor5/8A+FwfF/8A6Jd/5Eb/ABo/4XB8X/8Aol3/AJEb/GgD&#10;6Aor5/8A+FwfF/8A6Jd/5Eb/ABo/4XB8X/8Aol3/AJEb/GgD6Aor5/8A+FwfF/8A6Jd/5Eb/ABo/&#10;4XB8X/8Aol3/AJEb/GgD6Aor5/8A+FwfF/8A6Jd/5Eb/ABo/4XB8X/8Aol3/AJEb/GgD6Aor5/8A&#10;+FwfF/8A6Jd/5Eb/ABo/4XB8X/8Aol3/AJEb/GgD6Aor5/8A+FwfF/8A6Jd/5Eb/ABo/4XB8X/8A&#10;ol3/AJEb/GgD6Aor5/8A+FwfF/8A6Jd/5Eb/ABo/4XB8X/8Aol3/AJEb/GgD6Aor5/8A+FwfF/8A&#10;6Jd/5Eb/ABo/4XB8X/8Aol3/AJEb/GgD6Aor5/8A+FwfF/8A6Jd/5Eb/ABo/4XB8X/8Aol3/AJEb&#10;/GgD6Aor5/8A+FwfF/8A6Jd/5Eb/ABo/4XB8X/8Aol3/AJEb/GgD6Aor5/8A+FwfF/8A6Jd/5Eb/&#10;ABo/4XB8X/8Aol3/AJEb/GgD6Aor5/8A+FwfF/8A6Jd/5Eb/ABo/4XB8X/8Aol3/AJEb/GgD6Aor&#10;5/8A+FwfF/8A6Jd/5Eb/ABo/4XB8X/8Aol3/AJEb/GgD6Aor5/8A+FwfF/8A6Jd/5Eb/ABo/4XB8&#10;X/8Aol3/AJEb/GgD6Aor5/8A+FwfF/8A6Jd/5Eb/ABo/4XB8X/8Aol3/AJEb/GgD6Aor5/8A+Fwf&#10;F/8A6Jd/5Eb/ABo/4XB8X/8Aol3/AJEb/GgD6Aor5/8A+FwfF/8A6Jd/5Eb/ABo/4XB8X/8Aol3/&#10;AJEb/GgD6Aor5/8A+FwfF/8A6Jd/5Eb/ABo/4XB8X/8Aol3/AJEb/GgD6Aor5/8A+FwfF/8A6Jd/&#10;5Eb/ABo/4XB8X/8Aol3/AJEb/GgD6Aor5/8A+FwfF/8A6Jd/5Eb/ABo/4XB8X/8Aol3/AJEb/GgD&#10;6Aor5/8A+FwfF/8A6Jd/5Eb/ABo/4XB8X/8Aol3/AJEb/GgD6Aor5/8A+FwfF/8A6Jd/5Eb/ABo/&#10;4XB8X/8Aol3/AJEb/GgD6Aor5/8A+FwfF/8A6Jd/5Eb/ABo/4XB8X/8Aol3/AJEb/GgD6Aor5/8A&#10;+FwfF/8A6Jd/5Eb/ABo/4XB8X/8Aol3/AJEb/GgD6Aor5/8A+FwfF/8A6Jd/5Eb/ABo/4XB8X/8A&#10;ol3/AJEb/GgD6Aor5/8A+FwfF/8A6Jd/5Eb/ABo/4XB8X/8Aol3/AJEb/GgD6Aor5/8A+FwfF/8A&#10;6Jd/5Eb/ABo/4XB8X/8Aol3/AJEb/GgD6Aor5/8A+FwfF/8A6Jd/5Eb/ABo/4XB8X/8Aol3/AJEb&#10;/GgD6Aor5/8A+FwfF/8A6Jd/5Eb/ABo/4XB8X/8Aol3/AJEb/GgD6Aor5/8A+FwfF/8A6Jd/5Eb/&#10;ABo/4XB8X/8Aol3/AJEb/GgD6Aor5/8A+FwfF/8A6Jd/5Eb/ABo/4XB8X/8Aol3/AJEb/GgD6Aor&#10;5/8A+FwfF/8A6Jd/5Eb/ABo/4XB8X/8Aol3/AJEb/GgD6Aor5/8A+FwfF/8A6Jd/5Eb/ABo/4XB8&#10;X/8Aol3/AJEb/GgD6Aor5/8A+FwfF/8A6Jd/5Eb/ABo/4XB8X/8Aol3/AJEb/GgD6Aor5/8A+Fwf&#10;F/8A6Jd/5Eb/ABo/4XB8X/8Aol3/AJEb/GgD6Aor5/8A+FwfF/8A6Jd/5Eb/ABo/4XB8X/8Aol3/&#10;AJEb/GgD6Aor5/8A+FwfF/8A6Jd/5Eb/ABo/4XB8X/8Aol3/AJEb/GgD6Aor5/8A+FwfF/8A6Jd/&#10;5Eb/ABo/4XB8X/8Aol3/AJEb/GgD6Aor5/8A+FwfF/8A6Jd/5Eb/ABo/4XB8X/8Aol3/AJEb/GgD&#10;6Aor5/8A+FwfF/8A6Jd/5Eb/ABo/4XB8X/8Aol3/AJEb/GgD6Aor5/8A+FwfF/8A6Jd/5Eb/ABo/&#10;4XB8X/8Aol3/AJEb/GgD6Aor5/8A+FwfF/8A6Jd/5Eb/ABo/4XB8X/8Aol3/AJEb/GgD6Aor5/8A&#10;+FwfF/8A6Jd/5Eb/ABo/4XB8X/8Aol3/AJEb/GgD6Aor5/8A+FwfF/8A6Jd/5Eb/ABo/4XB8X/8A&#10;ol3/AJEb/GgD6Aor5/8A+FwfF/8A6Jd/5Eb/ABo/4XB8X/8Aol3/AJEb/GgD6Aor5/8A+FwfF/8A&#10;6Jd/5Eb/ABo/4XB8X/8Aol3/AJEb/GgD6Aor5/8A+FwfF/8A6Jd/5Eb/ABo/4XB8X/8Aol3/AJEb&#10;/GgD6Aor5/8A+FwfF/8A6Jd/5Eb/ABo/4XB8X/8Aol3/AJEb/GgD6Aor5/8A+FwfF/8A6Jd/5Eb/&#10;ABo/4XB8X/8Aol3/AJEb/GgD6Aor5/8A+FwfF/8A6Jd/5Eb/ABo/4XB8X/8Aol3/AJEb/GgD6Aor&#10;5/8A+FwfF/8A6Jd/5Eb/ABo/4XB8X/8Aol3/AJEb/GgD6Aor5/8A+FwfF/8A6Jd/5Eb/ABo/4XB8&#10;X/8Aol3/AJEb/GgD6Aor5/8A+FwfF/8A6Jd/5Eb/ABo/4XB8X/8Aol3/AJEb/GgD6Aor5/8A+Fwf&#10;F/8A6Jd/5Eb/ABo/4XB8X/8Aol3/AJEb/GgD6Aor5/8A+FwfF/8A6Jd/5Eb/ABo/4XB8X/8Aol3/&#10;AJEb/GgD6Aor5/8A+FwfF/8A6Jd/5Eb/ABo/4XB8X/8Aol3/AJEb/GgD6Aor5/8A+FwfF/8A6Jd/&#10;5Eb/ABo/4XB8X/8Aol3/AJEb/GgD6Aor5/8A+FwfF/8A6Jd/5Eb/ABo/4XB8X/8Aol3/AJEb/GgD&#10;6Aor5/8A+FwfF/8A6Jd/5Eb/ABo/4XB8X/8Aol3/AJEb/GgD6Aor5/8A+FwfF/8A6Jd/5Eb/ABo/&#10;4XB8X/8Aol3/AJEb/GgD6Aor5/8A+FwfF/8A6Jd/5Eb/ABo/4XB8X/8Aol3/AJEb/GgD6Aor5/8A&#10;+FwfF/8A6Jd/5Eb/ABo/4XB8X/8Aol3/AJEb/GgD6Aor5/8A+FwfF/8A6Jd/5Eb/ABo/4XB8X/8A&#10;ol3/AJEb/GgD6Aor5/8A+FwfF/8A6Jd/5Eb/ABo/4XB8X/8Aol3/AJEb/GgD6Aor5/8A+FwfF/8A&#10;6Jd/5Eb/ABo/4XB8X/8Aol3/AJEb/GgD6Aor5/8A+FwfF/8A6Jd/5Eb/ABo/4XB8X/8Aol3/AJEb&#10;/GgD6Aor5/8A+FwfF/8A6Jd/5Eb/ABo/4XB8X/8Aol3/AJEb/GgD6Aor5/8A+FwfF/8A6Jd/5Eb/&#10;ABo/4XB8X/8Aol3/AJEb/GgD6Aor5/8A+FwfF/8A6Jd/5Eb/ABo/4XB8X/8Aol3/AJEb/GgD6Aor&#10;5/8A+FwfF/8A6Jd/5Eb/ABo/4XB8X/8Aol3/AJEb/GgD6Aor5/8A+FwfF/8A6Jd/5Eb/ABo/4XB8&#10;X/8Aol3/AJEb/GgD6Aor5/8A+FwfF/8A6Jd/5Eb/ABo/4XB8X/8Aol3/AJEb/GgD6Aor5/8A+Fwf&#10;F/8A6Jd/5Eb/ABo/4XB8X/8Aol3/AJEb/GgD6Aor5/8A+FwfF/8A6Jd/5Eb/ABo/4XB8X/8Aol3/&#10;AJEb/GgD6Aor5/8A+FwfF/8A6Jd/5Eb/ABo/4XB8X/8Aol3/AJEb/GgD6Aor5/8A+FwfF/8A6Jd/&#10;5Eb/ABo/4XB8X/8Aol3/AJEb/GgD6Aor5/8A+FwfF/8A6Jd/5Eb/ABo/4XB8X/8Aol3/AJEb/GgD&#10;6Aor5/8A+FwfF/8A6Jd/5Eb/ABo/4XB8X/8Aol3/AJEb/GgD6Aor5/8A+FwfF/8A6Jd/5Eb/ABo/&#10;4XB8X/8Aol3/AJEb/GgD6Aor5/8A+FwfF/8A6Jd/5Eb/ABr1D4X+JPEfijQLi68UaD/wjt+l00SW&#10;u4ndGEQh+fUlh/wGgDs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vlX/goZ8dPib8Bfhj4b1j4W6f8A2jrF5rAtLqP+zWvsQeTI2di8j5lXn3x3r6qooA/D&#10;eH/grV+0hcaimnxPocl+8ogS1TRMytITtCBd2S2eMdc19/8AwC/aR+KXi79hv4lfEzxpZx6b450G&#10;z1m5so5tNa1QfZrMSws0TdRvzn16V+UXwt/5SAeEf+ynWf8A6dUr90f2sf8Ak1n4yf8AYmaz/wCk&#10;M1AH5JaL/wAFXv2l/El8LPSY9H1S8Klhb2WgmaQqOp2qScCul0H/AILCfHTwJr0dp438IaDqcSEN&#10;PZXFjPp12VPI2tvIX6mNq4v/AIJB/wDJ41l/2BL7/wBBSv1X/bW/Z98NftAfAPxVp+s2ED6vpunX&#10;F/o+pFAJrO5jjZ0IfrsYqFdehUnuAQAaf7Lf7Vngv9rDwK/iDwpJNa3do4h1LR7zAubKQjIDY4ZG&#10;AJVxwcHoQQPZ6/Br/glH8RdQ8E/ti+G9Kt5ZP7O8TW11pl7CrfKwEDzRtjOCVkiXnqAzY64PqX/B&#10;Un/haP8Aw1Zef8Il/wAJd/ZH9kWeP7F+1fZ9+1t3+r+XPTPegD9k6K4n4Ifa/wDhS/gD7d5327/h&#10;H9P8/wC0Z8zzPs0e7fnndnOc85rtqACiiigAooooAKKKKACiiigAooooAKKKKACiiigAooooAKKK&#10;KACiiigAooooAKKKKACiiigAooooAKKKKACiiigAooooAK+W/wBpP/hq7/hYkf8Awpf/AIRP/hD/&#10;ALDFv/tzb5/2nc/mYz/Dt2Y/GvqSigD8/NV1T9v3Q9LvNS1C4+G9nYWcL3FxcStGqRRopZnY9gAC&#10;T9K6j9in9rT4l/GT9ln4m/EnxTpUPiHW/D0t8dJsNMs2t11DyLNZlhQKGLM0h25AJ+YDGeKzv+Cp&#10;Hxn1iLwp4a+BXgYtdeOPiNcrazW9ucvHYlwpU91ErkLu6bI5s19VfAD4OaX8Afg94X8B6QFa30e0&#10;WKW4VcG4nPzTTH3eRmb2zjtQB8d2/wARf2//AB5YtrumfD/wb4QsivmW+j6gyC5lXqFYSTsVbjHz&#10;+X16CvRf2Jv239a+PXi7xR8NPiT4Zh8HfFLw2rSXNnbhlhuY0cRyFUcsUZGZMjcwYOGU4zj68ubm&#10;Gzt5bi4lSCCJDJJLIwVUUDJYk8AAd6/M79i2T/hob/go38YfjVoMMg8EWMMlhbX2zal1KyQwRFeO&#10;d0cEkp7jcmfvUAe6/tAfGX9p+4+MOreBvgp8NNKuNE0+G3M3i7XtywM8kQkIjLyRoSpYAhRIfUDN&#10;eO61+21+0d+yZ4z0CH9ojwXod/4I1i4EA17w+MPCcDdtKOykqDu8t0VmCna3FfpHX5yf8FgvGcHj&#10;HQfhx8EvD8P9seOtd12HUotPgUPJHGElgiyP4TI8xwfSJ84HUA+1fjb8StX8B/BfW/GPg3QH8bax&#10;DbRS6ZpNoHc3zSyIibQgLMMPu4HIHbrXx9N48/4KD6tpsniKDwL4I0mJV81PDpaNp5FBzj5rhvmI&#10;7GRTx0B4r7o+H/hj/hCfAXhvw6ZfPOkaZbaf5v8Af8qJY93QddvpV3xJ4j0zwf4f1LXNavYdN0jT&#10;beS7u7y4bbHDEilndj6AAmgD5s/YZ/bTP7Vmi+IdL8QaEnhbx/4ZlWLVdLj3iNlYsokRX+ZMMjKy&#10;MSVIGT8wqz+1t+2pb/s+atovgnwn4buPiD8VtfAbTvDVnu+SM7gJpSoJxlWwg5IViSoG6vnL/glt&#10;pF78S/j38e/jnHYzaf4c8Q6ncW+nCVAnmma6a5ccDBZF8kMc9ZD15x438J/2i9Xh/bj+OPj/AEX4&#10;X638WvHM15NpOgWmmqfJsLVJTD5s0uxvK/dQQqDt5BcblycgH0/4a8Wft4z+JfD2reIPCXgy08OX&#10;OpW66no9i0TXFraNIBKwzOxJVCTgOzZA4PIr6U/aj/aK0X9lv4O6r461m2fUDC6Wtjp0cgja8unz&#10;5cQYg7RhWYtg4VGOCRg/KMH/AAU28c/CjxjpOmfH34I6l8PNE1OTy4tbtnklSM5GTtKYkCg5YI+4&#10;Dop6Vzf/AAV81aLxgv7PXhq2nS60TxLrFxc+dHITHIo+yRxsMdQVunIIPQ+9AFvTfjx+3d4s8Fp8&#10;TdI+H3hKHwxLB/aFr4ekhzd3FpjcrCMziViV5A3KzcbV5AP1V+xv+1Zo/wC1x8Jk8UWVp/ZWs2U3&#10;2LV9KL7hbXAUNlG/ijdSGU/UHlTXukMMdtDHDDGsUUahEjQAKqgYAAHQAV+an/BNm9j8M/tqftSe&#10;DrLdFpi6vdywwD7qi31KeJfoQs2On8qAP0u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s/WvEWleHII5tW1Oz0uGRtiSXtwkKs2M4BYjJxWhXzL+3n+yXqv7X3w58P&#10;+GtJ1+z8PTaZqw1F7i9heVXUQyR7QFPXL5/CgD8bPhjqFrD+3j4TvpLmGOyT4lWkzXLSARiMaohL&#10;lum3HOemK/cr9prXNN8QfsnfGW60vULXUrYeDtaQzWcyypuFjLkblJGeRx71+c3/AA5B8Z/9FN0H&#10;/wAF83+NfZfwD/Yv1j4Pfsd+Pfgxd+JLHUdS8SW+qwxapDA6wwm7tRApZScnaRk46igD80/+CTOt&#10;afoP7Xdld6nf2unWo0W+Xz7uZYkyVXA3MQM1+kX7cP7b3w8+D3wZ8T6XpfifTNd8b6xp81hp2l6Z&#10;cpcvE8qFPPl2EhEQMW+bG4rgZ5x8ff8ADkHxn/0U3Qf/AAXzf410/gr/AIIfFdQhl8XfFPfYqf3t&#10;roulbZXGeiyySEKcdzG30oA8O/4JF/BfUvH37T1r4z+zSDQPBttNcz3OCI2uZonhhiz/AHsO8mPS&#10;Lnrg/pv8df2//hF+zp4+k8H+M7/VLfWo7eO6KWmnvMnlyAlTuB68GvV/g38FvCHwD8C2fhHwTpEe&#10;k6PbkuVBLyzyN96WVzy7nA5PYADAAA+M/wBtT/gmf4j/AGpvjfceOtM8a6XoVrJYW9mLS7tJJHBj&#10;BBbKnGDmgD7x8L+IrPxf4a0nXdOZ30/VLSG+tmkXaxikQOhI7HDDitOuc+G/heXwP8O/C/hyedLq&#10;bR9KtdPeeMELI0UKxlgD0BK5/GujoAKKKKACiiigAooooAKKKKACiiigAooooAKKKKACiiigAooo&#10;oAKKKKACiiigAooooAKKKKACiiigAooooAKKKKACiiigArL8UeJtN8F+GtV1/WbpLHSNLtZb27uZ&#10;DhYoY1Lux+gBrUrwf9sz4G+Mf2jvg7P4C8KeJrHwtBqVxGdUuryKSRpbdDuEKbCMbnClieoXH8Ro&#10;A+Vf2A/D+oftT/tL/EP9qDxRayLp0NzJpHhW1uBnyF2BSyjsY4CqZXgvNKeor9IJJEhjaSRlRFBZ&#10;mY4AA6kmuJ+Cfwl0b4F/Crw14F0GMJp2jWiwCTaFaeT70szY/idyzn3Y1V/aD+Gt/wDGL4KeMvBO&#10;makmj3uu6fJYx30gYrFvwCSF5IxkEd80AfFHx8+NXi/9vjxxdfA74EXclr4AtZPK8Z+Ogv8AozxE&#10;4MMLAgvGdrDCnMx4GIwzN9s/Ar4H+Fv2ePhrpfgnwjafZ9Msl3STSAeddzEDfPKwA3O2Bk9gABgA&#10;AfDvw3/4J4/tG/B/w2mgeC/2hLDw3o6yNN9lsNMZFaRurscZZjgDJJOAB0Ar1j4Q/sz/ALS/hD4l&#10;eH9Z8X/tC/8ACVeGrO5El9o32Rk+1R4I2ZxxyQfwoA9A/a+/bG0L9mTQbbTLO2fxL8StcXyfD/hi&#10;zUyyzSsdiSSqvzCPeQMD5nI2r3K+dfsV/sb694S8Uah8bfjTdf2/8ZvEGZdk+yRNHjZduxCPl83Z&#10;hCU+VEGxeMk8d8Zv+CefxR8ZftQ+I/jF4K+Kmm+FNR1BkFk01i09xZoII4iEZshSdjcrg4Yjucz/&#10;APDIf7Xf/R0v/ki3+FAH3fqmqWeh6Zd6jqN3DYafaRNPcXVzII44Y1BLOzHgKACST0xX5v8AxI8Y&#10;eL/+CoXxAbwD8O7i+8O/s+aLdKPEPih4vLbV5kYMI4lPLAYUoh4GRJIPuLX0d8Vv2YvHnxc/Y2/4&#10;VLrvj2G/8Z3AhF94nnifZc7LrzuUXBwUCpj2rwXwR+wT+018NfDFj4d8LftGWeg6HZLst7Gx0wxx&#10;pk5JwF5JJJLHkkkkkmgD7w+G3w48PfCPwPpHhHwrp0WlaFpcAgt7eIfiWY/xOxJZmPJJJPWvz4/4&#10;JrXkfw1/bA/aX+HOrH7LrN5qX2y1jm+Vpore6ufmX13JdxuMdVOegr3v9n39nj9ob4e/FDT9b+IP&#10;x2/4TnwvDFMk+i/ZWTzWaNlRskfwsQ34Uz9qv9gOw+PPj7TviV4N8XX3w0+J9iqINc09Sy3IRdqG&#10;QKyMrhfkDq33flIYAYAMb/grhPosf7GOuJqnlfb5NUsF0nzMbvtImBYpkdfIFx0wcE9sg/JX7YHh&#10;3W/Cf7Hv7HPjfVLeZ38LxwRTRsv3Fmht54EZeDny7QLjIxgj3r6M8O/8E1PFHxB8eaR4j/aD+L+o&#10;fFOx0ht9p4fWN4rVzkH5yz4CnA3KiAtgZbAxX118aPgn4X+PHwv1bwF4ntC+h6hEqA221JbV1IMc&#10;sJIIV0IBHBHYggkEA7HS9Ysta0e01Wxuo7nTbuBLqC6RvkkiZQyuD6FSDmvzf/4Jg28Xjr9qb9pr&#10;4laeok0W+1idLO6U5WRbm+nuMK3Q/KkZP+8vrWrF/wAE1/jZpHhyXwDo/wC0zqlr8NJA0H9ntaTe&#10;bHbNnMIQTY24OCodVOT8ozivsX9m/wDZ18K/sv8Awxs/BfhSKRoEc3N5fXGDPfXLAB5pMcAkKoAH&#10;AVQO2SAep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Xln7TH&#10;x80/9mf4Q6r4/wBU0u61my0+WCJ7OzdUkbzZVjBBbjgsD+FAHqdFfBPwg/4K+/Dv4p/Ezw74QufC&#10;mseGl1q7Wyj1O+nieGKV+Iw4XkBn2rnoN2TwCa+rP2jvjfYfs4/BnxD8RNT0241ex0b7P5lnaOqS&#10;yedcRQDBbjgyg/QGgD0qivmz9jf9t7Qf2yf+Ev8A7E8N6j4e/wCEc+x+d/aE0cnnfaPP27dnTHkH&#10;Of7wr6ToAKKKKACiiigAooooAKKKKACiiigAooooAKKKKACiiigAooooAKKKKACiiigAooooAKKK&#10;KACiiigAooooAKKKKACiiigAooooAKKKKACiivmf9rv9uLRv2R9a8JaZqfhPVfE9z4kSZrZNLkQM&#10;rRtGu3a3JLGQYx6UAfTFFfAF5/wVy0rRYTd618EviBpWmof3t3NboqoP+B7R+ZFfWX7P37Rngf8A&#10;aa8Dr4o8D6k93aJJ5F1aXKeVdWcuAfLlTJwcHIIJU9iaAPTaK+Z/2N/2stV/ac1j4oWWpaBZ6Ivh&#10;DV102FrWZ5DcKWmG5tw4P7ocD1q/+yZ+2dof7WmqeO7LR/DuoaE/hOa2hna+lRxOZmnAKbemPs7d&#10;f7woA+iaK+Z/2I/2stV/as0fxxe6poFnoLeHtX/s2JbOZ5BMu0nc24cHjoK+mKACiiigAoqtqV6N&#10;N026u2UutvE8pUcE7QTj9K/P3Qv+CwWj+KLeS40b4L+N9Xgjfy3lsVSdVbAO0lQQDgjj3oA/Quiv&#10;kj9n3/gpd8Lvjt44g8FXFnrPgbxdcOIbbT/EEColzLjPlJIrHD+iuEzwBknFfW9ABRRRQAUUUUAF&#10;FFFABRWT4u1p/DfhPWtWijWaSwsprpY2OAxSNmAPscV4p+xB+0xqX7V3wXl8bapotroNymqz6eLW&#10;zlaRNsaRsGy3OTvP5UAfQNFFfM/xk/ay1X4Y/tafC34Q22gWd7p/jCATT6lLM6y253yrhVAwf9WO&#10;vrQB9M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IP/AAVe/wCTI/GP/X5p3/pZFX19XyD/&#10;AMFXv+TI/GP/AF+ad/6WRUAfh5ZfDzW774d6j43tbcy6HpmowabdzR5LQSzI7xFvRW8pxu9QB3Ff&#10;pn40/agH7TH/AASU8fTandCbxl4d/snS9aVmG+VhqVp5VyRjpKgJPbesgHSuf/4JO/CvRfjd8A/j&#10;54H8QxeZpWtPY20jAZaFvLnMcq/7SOFce6ivhLxzpvjL9nLxR8S/hbqLm1e62aRq9uQdlxHDcw3U&#10;EqDPcxRurf3JD/eNAH6D/wDBDH/mtn/cE/8Ab+rvij9ur9rD4kfEzxn4f+Evw0sb7RvD2r3Wmfb7&#10;XSJ7jPkzMg8yeSQRByFztAB579aw/wDgifrln4Z0P4+6xqMv2fT9PttIu7mYjOyKNdQd2/AAmuQ1&#10;T/go/wDtDftHfEw+DfgJodt4ZtriSZtP06xsraa8eIEs0k8s+YoycliVCgE/eJ5IBr2v/BVb4/8A&#10;wP8AHkWhfGT4e2BQBJbixmsJtNv/ACSxHmRMWKMvDYOwglcbhg1+ifxM/aMtNE/ZT1b4zeEIYtYt&#10;F0Jda06G9DIsqsqlVkAOVI3YIByCCK/FX9uDwn8evDfinwzL8e9WXVdcvLKVtPxcQSmGFZMMv7lQ&#10;q5bnAz1+tfoj8M/2ltN/Zl/4Jc/DvxlrGmr4gupbc6Zpumzn93c3LXFwY1ckHCKkTMeM4jwOcUAe&#10;O2P7Y37dfj7Qx4l0D4VRw6JIu+H7H4amIlXqGjWWRpJBg8Fcg11f7Jf/AAVk8Q+OPixpXw8+Lnhv&#10;T9KudUvBplvq2lxS27W92zhEiuIZGbGXOwsCu04yuMkeUfDn9pj9uD9si81S8+G95b6botnKI7ht&#10;NtbK0tLdyuQgmuA0jNgg7Q7EZBIHBr5Mn0/xZ4Z/a8trTxle/avGln4xgGqXkcgfzLsXamRwwABJ&#10;bJyBQB+rX/BTz9r74hfsp/8ACtf+EDn06H+3v7S+2/2hZifPkfZPL25Ix/rnz68elfLr/wDBXr4v&#10;ah8I7KPQ/ClrfeKbMyya74lm093s4EMjeUscUbYX5NmXkbk5AX+Ku2/4Lnf80T/7jf8A7YV71/wT&#10;Q0+1uP8Agntp8MttDLDdDWBPG8YKzAzzKQ4/iyoA57DFAHz18CP+Cz2o2/h/X4Pir4ai1bWbeAS6&#10;NL4eiMH22Usq+RMrMwQ/MW8xeMKRtLY3efav/wAFgPjz4d8fGTVvCeg6ZpqyB28O3mnzwyiEnIHm&#10;M4cMV/jxjPO3HFeOf8EwLaG6/bo+GKTxJMgfUZAsihgGXTbplbnuGAIPYgGvpP8A4Lhafbx+N/hT&#10;fLEouptOv4ZJMcsiSwlR+Bkf/vo0AfoLrHx/j8Tfsfa/8YvBuIn/AOEPvtf09LtQ/kzxWskgSQA4&#10;JSRCrDPO018df8E7P2+Piv8AtLfH258JeNLnSZdHj0W4vwtjYCF/NSSFV+bJ4w7cfSvdv+Cdlrpv&#10;ij/gnf4JsfEyQXeiXdhq1nfx3hCwva/bruN0c8AL5eQT6V6d8H/gn8Bvh94sfVPhvofhXTvELWzw&#10;tNo1wjzmElSwwHPy5C547CgD2yiiigAooooAKKKKACiiigAooooAKKKKACiiigAooooAKKKKACii&#10;igAooooAKKKKACiiigAooooAK/NT/gqNcRWn7T/7Lc88iQwx6zveSRgqoovbIkknoAO9fpXX5if8&#10;FaPDdl4y/aA/Zu0DUld9O1W/lsblY22sYpbuzRwD2O1jzQB99eMvjl8MvC/hnUNR8Q+NfDcGjxQt&#10;9o8/UIXV1wcps3EuSMjaASc4wa+J/wDgj78PNT0uw+LPjuKwuNI8F+J9Thj0G2mjKCWKF7gmRQf4&#10;VEyoCOCVcfw13uqf8Ef/ANn6+0+4t7a28R6dPIhVLqDVizxH+8A6sp/EGuD/AGEfiR43+Ef7V3j3&#10;9mXxR4muvGXh7QbV59E1C+3NNbLH5TJGCclUaGYfKSVRkAXANAFn/gkz/wAjX+0f/wBjUn/oy6r1&#10;b9gv9pfxr+0LrvxitPF81lLD4X1xdP077HbCEiItOPnwTuOI15+teU/8Emf+Rr/aP/7GpP8A0ZdU&#10;f8Emf+Rr/aP/AOxqT/0ZdUAZv/BJnxJpXg/4a/HTXNc1C30rSNP8RtcXV7dSBIoY1iJZmY9ABXqH&#10;7OP7R3xZ/a8+MGqeJPCkFt4Q+AGkz/ZYrnULFZNQ1mVPvCMk4QHILHBCDCjLElfy80Pwf8VPE3wT&#10;+Keo6DbjUPhV4f8AFMeo+JNLgmKT3bgsAzBRuMUajLYIC+YHwdhKftp+yX8TPAPxU+A3hfVvhtZW&#10;+j+GobZbRdFhADabKgG+3cD+JSc7j97cG53ZoA9gooooAy/FX/Isax/15zf+gGvgD/giZ/yb/wCO&#10;f+xnb/0kgr7/APFX/Isax/15zf8AoBr8Z/8Agnr8Evjr8TPhL4q1L4UfF1fh/p9rqzQzaW0RIurk&#10;W8bBywB25BRenGKAPav+Cxmjaa3jj4Kz+G4Vi+KN5fSw2k1moFxJGskIg3kDJxMw8vPcyY7190ft&#10;PftIeHP2WfhPfeNvESPd7XW1sNNhcJLfXTAlIlJ6DCszNg7VVjg4wfz1/wCCden+HvEH7UXiS3+P&#10;E+val+0Roc7JpQ8VXxmjVI0O4QBjlpkBdxksvlkPGBtLV6D/AMFgM3nib9nbTL4K/h27166+3xyn&#10;ETYezVd/PTY834E0AX9E+Mn7efxK8Ox+OvD3gDwfo+g3UYu7DQb7atzcwEZQkSTBskf3jGT1AAIr&#10;3n9i39syL9qHT/EOia9oLeD/AIjeF5fI1nQ3LbfvFPMj3fMAHVlZDkocAk5BP00qhVAAwBwAK/N/&#10;4ZrHpf8AwWg+JMOjsyW1zoAN+kK/JuazspHBIzwZAjEnHzHH1AM7Sf8AgoV8cNQ+Pnxj+GfhXwHF&#10;8Rdf03X7zTPDVrb24gtrGCC6njaa9lDDI2rCoyyAknLg4Bkvv23P2lv2X/iF4XX9orwXocPgbX7o&#10;W7ajpIQtajK72R4pXBMatuMbjLAHa3BNbf8AwTq/5PO/bA/7Gef/ANON9Wj/AMFrIkb9l3wpKUUy&#10;L4ytlV8cgGyvSQD6HA/IUAfSn7U/jT4yeFfBmjP8DvCemeMPEl/fCCddUYCC2tzG7edkzRLncFAy&#10;xHPQ18u+KPiT+3z8MfD954v1jwt4H1/SNOha8vdLsgryxwqN8mAkqsxVQfuMx9A1ej/teftieIf2&#10;f9H+G3gT4d+H4PEvxN8ZQww6bBdnMNup2RqxUMu5mdsKCwUbWLHAwfPvFXwH/bO8UeBtd1Pxp8et&#10;E0G0/s+ea40bQ9MjfEQjZmi3rDGckfKTubqeTjkA+g/hH+0Xpv7Un7JOr+O9PsX0qafS7+1vtOd/&#10;M+zXMcLB0DYG5SCrKcA7WGQDkV4h/wAEjdcsPDH7FOs6zqt1HYaXp+uajd3d1McJDDHBC7ux7AKC&#10;T9K5D/glO7N+wV8VgWJC63qwUE9B/ZdocD8SfzryX4K6jf6X/wAEafi1Np2ftDa08DYz/qZLixjl&#10;7/8APNnoA9m0L9sD9pz9rLWtX1D9n/wPoeifD3Trl7WHWvEuDLduuOCWcLkgq2xEOzOGc8V5Rrni&#10;r4v+JP8Agox+z/F8Z/CWmeF/E9gBbwyaPOJba/g3zsJ1Ad9vJKkFuo6L0r7l/wCCd9hYaf8AsX/C&#10;xNOjjSGTTGmk8voZnmkaUn33ls189/taf8pRP2bP+vIf+jrmgD9D6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vmX/go58N/E3xY/ZO8T+GvCOj3Gva7dXVi8NjagGR1S5jdiMkDhQT+FfTVFAH5&#10;/wD/AASR+A/j/wCBvhr4kW/jzwtfeGJtRu7GS0S9CgzKiTBiME9Cy/nWV/wVS/Yk1742SeH/AIif&#10;DvQ5NY8WWwGmarp9rtEl1bctFMASAWjO5Tzkq69kr9FaKAPzW/4Jcfss+O/h74T+OXh/4leFdS8K&#10;2fiqysLCFrnarTR+XfJMUIJ5UTJ1/vCvmrQf2NP2qf2Pfjede+HPhqTX5rPzYrPWtOSG5try2f5S&#10;JInbchIxlSAQR8pOA1ft9RQB+JH7UH7M/wC2D8etS8N+KvHvhmbxHqU9rIkGl6RHCq6TCHGI5AhC&#10;h3OW+85xjJH3R9a3/wCxb4r+Mn/BNHwL8ML6BvDfj3w+51S1sdRbYv2lJblRFKRnAeKd8HsSpPGa&#10;/QKigD8Xv2c/hv8Atwfszx6t4R8C+BptPstXuw8zahBZz28M+0J56ys5UDaF5JK/KODXF3n7EP7R&#10;4/aSi17xH4Q1PxNcDxLDe6j4itVQ290wuFeWdM7TsPJHyrx2HSv3VooA/Oz/AIK7fs//ABE+On/C&#10;qP8AhAvCd/4o/sv+1vtv2IKfI837H5e7JH3vLfH+6a9p/YG+GPir4Y/sXaX4U8U6JdaL4ii/tPfp&#10;1yB5g8yeVk6EjkMD+NfVVFAH4x/8E9/2PvjN8Lf2vvAPijxX8PtW0PQLH+0PtN/dKnlxb9PuY0zh&#10;ieXdV+pFe8/8Fbv2d/iR8cvEHw1m8B+EdQ8Txaba36XbWQUiFneAoDkjrtb8q/SOigD4x+A3wf8A&#10;Gfhn/gl1qfw71Tw9d2XjWTwt4ksk0WQL55mnlvjCnXGXEseOf4hXzL/wS5/ZX+LPwZ/aUu9f8beB&#10;tU8O6O+gXVqt5eKmwytLAVThjyQrflX60UUAFFFFABRRRQAUUUUAFFFFABRRRQAUUUUAFFFFABRR&#10;RQAUUUUAFFFFABRRRQAUUUUAFFFFABRRRQAV+fH/AAUy+EXxN8cfFj4J+K/h54JvfGJ8KTzX1xFb&#10;bQgdZ7aWNHJIwG8punoa/QeigD8/dQ/an/bR1u2ay0T9muz0vUJsrHdX91vij4POGljXIODy2OOh&#10;ruf2Hf2NfFXwj8YeKfi58Wtaj174seKleO4Fu4eKyid1dxuACl2KIMIAqKgVcgmvsmigD4k/4Jvf&#10;Bnxt8JfEXx0n8X+HLzQIdb8Qpd6c90FAuYt9wd64J4w69fWj/gm98GfG3wl8RfHSfxf4cvNAh1vx&#10;Cl3pz3QUC5i33B3rgnjDr19a+26KAPh//gmX8D/F/wAKvCfxX0/x74WuNFTWdeM8FvqKKy3VuYyp&#10;OMkFTnBB9a4Twz8Bvij+wz+1ldal8LPC2peM/gh4uYSalo1gVZ9M+bnarMPniLEof4o2KH5huH6N&#10;0UAfnp+1/wDGb4meKv23vhd8FPhj4u1Lwvb3lpFca1LYbVYJI7ySswZTgx28JYZxy+K/QlFEaKoy&#10;QowNxJP5nrXyp8A/2ZPE2g/td/GT41eOIrMXOuSLp3hyO3uPOaOxXam+QY+RzHBbjAzj5x3r6toA&#10;zvEUEl14f1OGJDJLJayoir1LFCAK+Mf+CT/wX8b/AAR+DPi7SfHXhy88Najd6+bqC3vQoaSL7NCu&#10;8YJ43Kw/Cvt+igD4s/4KCfsX3/xktLH4ofDMtpXxf8M7Li3ltG8qTUo4juWPd2mTGY2PX7h4IK1f&#10;Gnwa8Y/t8fsjweHvib4Xuvhz8VNFnWe2ub6IC2nukQqJV2E/uplYhl6o3IDBV3fbtFAH5z+HfjN+&#10;3R8NvDUXgm9+DGm+MdasohaWnihrpHjmUDakkpWZVdsDOSYz03DOc+r/ALC/7IPin4O+IPGHxT+K&#10;upW+sfFbxg7G7+zsJEsYWcSPGHAALMwTIX5FEaBcgZr7BooA+IP2H/gv43+HP7U/7TfiLxL4cvNH&#10;0TxJr811pF7cBfLvIjfXcgdME8bZEPOPvCtH/gqz8H/Gfxs/Z58PaH4G8PXfiXVrfxTb3stpZhS6&#10;QraXaM5yRwGkQf8AAhX2dRQB8Lftwfsr/EXx5qHwo+LHwpht7r4g+A0h3aRduqG5RGWVNpdghKOH&#10;DISNyucHIAOJqfjj9tD9onwhqnhlvh3o/wAHtOmspY9S16Z/PuplMZ3Q2sLSMQz8qCQcbv8AWKRm&#10;v0EooA+Ef+CdPwQ8d/Cf9jn4j+FvF3hm90LxBqGralPa6fdBfMmjk0+2jRhgkYLoy/VTVr9g79mT&#10;WrX9iPxZ8LPifoF54dl16/1CGa2uAvnJDNDEqTJyRkMCyn1QV9yUUAflz8K9E/bO/Yosrz4ZeE/A&#10;GkfE7wfHczS6NqUpzHEHcsSCs8bRqzEs0cg4Zm2tjkzWP7P37S2vftrfBr4k/FO1i13yWE17/Yca&#10;Cw0CEGULbbgfmb5txI3cv95utfqB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c58QPiN&#10;4a+FXhe58R+LtZttA0O3ZEmvrxisaM7BVBOO7ED8a6OvkH/gq9/yZH4x/wCvzTv/AEsioA98+Fn7&#10;Qfw5+N1xqMHgTxfpviiXT1R7tbCQsYVckIWyB1Kt+Rr0KvyX/wCCHP8AyM/xc/689N/9DuK/WigA&#10;orwf9pj9tX4Yfsp29vH4w1Oe5126i8620HSohNeyx5I3kFlWNMggM7LnBxnBr5j0f/gth8L7zWI4&#10;NR8EeKtP0532/bENvMyAnAZow44xycEnjgGgD9FKK5f4Z/Ezwz8YPBOmeLfCGrQ61oGpR+Zb3cOR&#10;nBIZWUgMrKQQVYAgggivk341f8FbPgz8KfEVzoekR6p49v7ZzHNcaIsYskYdVEzsN590Vl460Afb&#10;VYnjPxpoXw78M3/iLxNq1romh2EfmXN9eSBI41yAMk9ySAAOSSAOTXyD8C/+Csnwh+MXiyy8Nala&#10;6t4H1S+lWC0l1dY3tJZGOFTzUY7CTjl1VefvV8yf8Ff/ANqqHxNrU/wMstOvbKbw7qlrqGoXzSr5&#10;N4HslljQKDnC/aeQ3GVB7CgD6tvf+CtH7OVrqD20fiTVruJX2/aodGuPKIz94blDY/4DmvVNR/bg&#10;+BeizRQan8StG0u7kt4br7LeO0cqJNEssZZSuQSjqcH1r8cP2Y/jp+z18LfAc9j8SPgzc/ELxRPd&#10;vK2pyXCeUkOAEjRGYYxhiTjJLdcAY8i/aO+JmjfGD4zeIfFnh3R5PD+hX32eOy0uZgzW0UNtFCqZ&#10;HGAI+PbFAH9L9fCPhv8A4KzeD/Enxu0v4ax+BNchv7/xFF4dW+a5hMSyPci3EhHXaCc464rb/Zl/&#10;4Ke+Ff2mvi9pngDSvBesaNe30M8y3l5cRPGoiiaQgheeQuK8J+HX7SH7M3iL9qXRfDGm/s/jT/GU&#10;nipbaDX2eM+Verc/Lc/ezxIu+gD7J/bA/bA0b9j/AMM6BrWtaBf6/DrF49nHHYSojRsqb8nd1GKs&#10;fsh/taaP+174J1nxLo2hX2gW+maj/Zzw30qO7t5SSbgV4xhwPwr5T/bA/b7+C0fxI1j4bfEn4PXv&#10;jk+Fb9o45ZpovJ8woMugJBGQcc171/wTz+KHwy+Knwx8Saj8Lfh9/wAK60e31g291YblPnz+TG3m&#10;/KSPusq/8BoA+qq8K/aJ/bQ+Gf7LmsaPpnju81G1utVge5thZWTXAKK205I6HJryD4/f8FXPhL8E&#10;fGV74VsbPVPG+r2EpgvZNH8tbW3kU4aPzXYb3B4OwEAggnIIH50f8FEv2t/CP7XWveBNc8K2WqaY&#10;2mafcWt7Z6pEivG7ShlKsjMrKR3yD6gUAft98J/ihoXxo+Hui+NfDMs02havG0trJcRGKQqrshyp&#10;6cqa62vlv9gbWk8N/sC+ANWkjaaOw0a8umjU4LBJ52IHucVyH7Mv/BT3wr+018XtM8AaV4L1jRr2&#10;+hnmW8vLiJ41EUTSEELzyFxQB9p0UUUAFFFFABRRRQAUUUUAFFFFABRRRQAUUUUAFFFFABRRRQAU&#10;UUUAFFFFABRRRQAV5b8Sv2ovhR8HvES6D408daT4c1hoFuRZ30pVzExIV8Y6Eq35GvUq8t+JX7Lv&#10;wo+MPiJde8aeBdJ8R6wsC2wvL6Is4iUkqmc9AWb8zQByn/De37Pf/RWfDv8A3/b/AOJr0b4b/Gzw&#10;L8XtBv8AW/Bniax8RaTYSmG6u7FyyROEDlScddpB/Gvlj9rT4E/s2fsz/AnxH42uvhT4ZOoQxfZd&#10;JtpIG/0m+kBEKY3cgEF2/wBlGParH/BNv4H6j8G/2Nbm81jfFqni5Z9fa1Zdv2eGSBUgXGOrRorn&#10;08zHagD1n/hvb9nv/orPh3/v+3/xNb/gP9rj4OfE/wAV2Phnwr8Q9F13X77zPs2n2kxaWXZG0j4G&#10;OyIzfQGvgD/gk3+zb8MPjT8F/F+q+OPBWl+JtRtfEBtoLi+jLNHF9mhbYMEcbmY/jX3/AOA/2R/g&#10;58MPFdj4m8K/DzRdC1+x8z7NqFpCVli3xtG+Dnujsv0JoA9erP8AEGv6f4V0HUtb1e7jsNJ022lv&#10;Ly7mOEhhjQvI7H0VVJP0rQr5z/bQ+PNn8IfB0Ghav8L/ABP8S/D/AIssNQstUi8OxuVtrYRokqzO&#10;nzRiRJ2wwII2MQeKAPYfht8VPCXxg8Otr3gvXrPxHo6ztbG8smLR+YoBZckdQGX866uvlP8AYL8f&#10;/C6+/Zm1bxF8NPBl94G8HWOo3ss+lXV7JezGWOKN5ZA8kjHldoC7sfL2zXl3/D3zwtrXm3Hhf4R+&#10;P/EOmxkhrxLSJV47/I0gHQ9T2oA+/aK8B/Zc/bZ+HX7WUeo23haS+0zxBpqebeaFrEKxXUce7b5i&#10;7WZXTdgEqcgsu4DcM8T+0N/wUY8IfAP4pXfw6HgzxZ4u8V2sEVxJDo9tE0O2RFdcMX3k4YZ+TGT1&#10;oA+tKK+Kvhj/AMFU/hx4w8dWPhHxb4Z8S/DXVdQkSK1l8QWyi3ZnIVQ7A7kySMMV2+rCvWv2pv2u&#10;9B/ZVuPA6a9pF1qMPii/exS4hnjijtNpjzJIX/hAkz7BTQB73RXyBoP/AAU4+GHjj9oPQ/hX4Ps9&#10;T8SSanemx/4SCEJHYiQBiTHuO+RflPzBQDwQSDmvr+gDlPiT8VPCXwf8Orr3jTXrPw5o7TrbC8vW&#10;Kx+YwJVcgdSFb8q8t/4b2/Z7/wCis+Hf+/7f/E14p/wWP/5NFtv+xlsv/RU9dz8F/wBh/wCA+vfB&#10;3wJqeofC7QLvUL3QbC5uLiSBi0sj28bOx+bqSSfxoA95+F3xr8DfGvT72+8C+JrDxPaWUohuZrBy&#10;yxORkKcgc45rtq4n4XfBTwN8FNPvbHwL4YsPDFpeyia5hsEKrK4GAxyTzjiu2oAKK+afjx+3d4J/&#10;Z2+O3h/4c+L7O4srfVNI/tmXxC0qi2tYt1yu1k5dmJtiAFBJLqBzXjmn/wDBY/4UXHi62sb7wv4q&#10;0rw3dStFB4hubaPy2AIHmGIOW2eu3cwGPlzwAD75or45+Pv/AAVE+FnwV8TzeHNKtNT+Ier2sXnX&#10;3/CPBGtbNcAkPMzYLAEZ2hgOjEHivZf2Y/2pvBP7V3gebxH4OluYWs5hb3+l6gipdWchGVDhWYFW&#10;GSrKSDg9CGAAPYaK+I/iJ/wVQ8IeEviJ4m8F6F8OPG3jDVvDuoz6ZfyafaReSJYZGjkKFXZiu5SA&#10;WVc/z679nX/go58OPj/48HgWXTda8D+NH3CHSvEMCx/aGVdzIjqx+cAE7XCk44zQB9XUV85ftUft&#10;xeEP2UdY0HRtb8P+IfEWta5BJPZ2uiW8TgqjbTuLyKQc9grV43pH/BXTwLZ65Z2Xjn4eeNfANndt&#10;sj1LUbIPEvqzKCH2jj7iseelAH3jRXmnxk+O2i/CP4F6v8UlibxHoNjZQ38S6dKv+lQyvGqNG5+U&#10;giRWB7ivmHxF/wAFdvhTpPhfw/daXouueJvEOqWa3k+h6SqSHTgTyk8xIXeBztQNj+LbQB900V8/&#10;fsoftseAf2utP1P/AIRdb7Stb0tUe90fVEVZkRiQsiMrFXTIxkHIOMgZGYP2o/25/hx+ynNY6Z4h&#10;e+1vxRfRiW28P6LEstyYydokkLMqxqSCBk5bB2g4OAD0342fGjwz+z/8O7/xr4vmuINCspIoppLW&#10;AzSBpJBGuFHJ+ZhXQ+CfF2nfEDwXoHinR3kk0nXNPt9Ts3lQo7QzRrJGWU9DtYZHavyx/bZ/4KDe&#10;GPjt+zT4l8CXngrxX4G8T301ncWUGu2YWG5SO5jZ9rg5BCqTyoHGM54r78/Z98XaN4C/Yz+FviLx&#10;FqVvo+iab4G0i4u766fbHEgsYckn9ABySQBkmgD2yivhi8/4KueGb5rq/wDCvwl+InizwpbO6v4h&#10;s9LC2zKpIZ15Py8H75U+oFfSn7O/7Svgb9qDwS3ibwPfzT28MvkXlleReVdWcuN2yVMkZIOQyllP&#10;OCcHAB6nRXwjoP8AwWA+EeofDu78RahpOs2OrrfGxs/DNuI7m+u8IjebwwRI8uFyzAkhtoYgiux/&#10;Zs/4KYfDr9oj4hReBW0jWfBvim53CztdYRDHcsqlmjV1PyvtUnawGegJPFAH17RRRQAUUUUAFFFF&#10;ABRRRQAUUUUAFFFFABXj3jX9sD4MfDnxRf8AhzxN8RdF0XXLBlS6sbqYrJExUMARjurA/jXsNfz2&#10;/wDBST/k9z4pf9flt/6RwUAfs/pv7cvwA1S6W3h+LnhVHbobm/WBOoH3nwo6+v8AKvZdF1zTfEml&#10;2+paRqFrqmnXC74byymWaGRfVXUkEfQ1+X2uf8ET9K1LwXFfeFviVex65LbLPFBq1gjW8jFAQhaN&#10;gyDJ+9hsf3TXyN+zr+0N8RP2Bfj1daHrIvrfSbPUfsfibwvJJuilUEK0ka52+YFwySL94YGSrUAf&#10;0EV5p8Q/2mPhR8J9QbT/ABf8Q/Dug6koBawutQjFyoPQmIEuAc9SK+Y/+Cnn7Yt/8Dfg9oGk+BdS&#10;+z+I/GySNb6rbn5rWwVFLyxn+F38xFVuoBcjBANfB37EP/BPTWf2xbHWPGfiHxJP4e8LQ3jW/wBs&#10;WH7Rd6jc4DSbSzAALuXLtnJJABIJAB+yPw6/aQ+FvxbvBZeDviB4e8Q3+CwsbPUI2udo6nyid+OO&#10;uK9Hr8G/22v2Btf/AGLZdD8W6F4ln13wvd3ggg1NY/st3p92AXRH2sc5CMyyLjlCCF4Lfoz/AMEx&#10;f2s9V/aW+EGo6Z4ruftnjLwnLFa3d43D3lvIrGCd/V/3cise5QMeWoA9Tuf27v2f7O4lgm+K3h6O&#10;aJyjo07ZVgcEH5fWp9J/bh+AWtXqWlt8WvCwmcgL9ov1gUkkDG58Dv61+Dvw1+HFt8X/ANpjRvBN&#10;7eTafaa94j/s+W6gUNJEsk5UsoPBIz3r3n9vv9gbRf2PdD8Laxo3jWbX4tZuZLRtP1CBIrhCibvN&#10;QqcMn8J4GCV5O7gA/dW2uYby3iuLeVJ4JUEkcsbBldSMhgRwQR3qWvg3/gjZq3iLUv2XdUh1iW5m&#10;0mz8QTwaObgHasHlRM6xk9UErSewYsKvfFr/AIKr+EfhL8bNa+G954H1q/v9L1BdPe9guYVidm24&#10;YA84+YflQB9yUUUUAFFFFABRRRQAUUUUAFFFFABRRRQAUUUUAFFFFABRRRQAUUUUAFFFFABRRRQA&#10;UUUUAFFFFABRRRQAUUUUAFecfEv9o74X/By+isfGvjzQvDmoSqHSyvbxBcFT0bygSwU/3iMVrfGT&#10;x+nwq+EvjPxk8XnjQdHu9SWH/no0UTOqf8CIA/Gvz2/4J0/sh+Dv2g/h5rPxp+MGnL4+8TeKNVuj&#10;CdUldokjR9ruUBALtIJOuQqqoUDnIB+i3gL4leFPiloY1jwf4j0zxNpZbYbrS7pJ0Vu6sVJ2t7HB&#10;rpK/LyHwjafsEf8ABSTwToXguSfTfht8S7eK1n0eSZ5IY5pJHhRFLEklJxE6sSSFmdAcGvvj9oT9&#10;oDwp+zV8M9R8aeLbrZaW/wC7trKEj7RfXB+5DEpPLHqeygMxwATQBofFL46fD/4JwafN478W6Z4X&#10;TUGdLX+0JthmKgFto6kDcuT0GR6129vcR3VvFPC4kikUOjDoVIyD+Vfhp+298OfiR4q+Fuj/ALQP&#10;xbuJtP8AEvi7WY7LSPCy5EOkaX9nlkjQo3KuxVTt6jJZ8u5C/t34V/5FjR/+vOH/ANAFAHEfH39o&#10;bwX+zT4Mt/E/ji9ns9Nub1LCAWsDTyyTMrsFVByflRiT7V6NazfabeKby3h8xA/lyjDLkZwR2Ir4&#10;I/a+B+Pn7eXwG+DkRafRfDxbxbrkS4MZCkuiSf8AAYNn0uh+H1z8eNO+JmqfD25t/hJqmh6P4yaa&#10;PyrvxErtarFn95kLG53Y6fKRnrQBsSfFTwlD8RovAL69aL4yls/7QTRix89rfJHmAY+7kH8q6pmC&#10;qSTgDkk1+Un7LPhv4leFP+Cp2p2Hxa8R2Xirxt/wj8011qGnOzWxR4ImjSMGOPaqqQNoQAHPXrX6&#10;l+I9Fj8SeH9U0mWRoor+1ltXkTG5VdCpIz3GaAPLvFn7YnwQ8D6k+naz8U/C9rfRnElvHqUczxn0&#10;cRltp9mwa9E8F+PvDXxI0RNY8KeINM8SaU52i80q7juYt2ASpZCQGGRkHkV87+Bf+CZf7O/gnQV0&#10;9/AkfiKcpsm1HW7mWe4lOMFuGVEP+4q18r/s++FI/wBlH/gqlqPwo8CXNy3gXxDp7vc6bLK8otF+&#10;wtdxhic5ZJE2qx52TYJJJyAfqdXmPgv9ovwb8QPjB4v+Guh3F3eeI/CsavqrfZiLaIttAQSHhmyx&#10;GB3RvSu18aeK7DwJ4P1zxLqkgh0zR7GfULqQnG2KKNnc/kpr4z/4JR+E77Uvhf44+L+upnX/AIke&#10;IrnUHmPVoIpHUYJ7ec9z+AFAH2zrGrWegaTe6pqNwlpp9lA9zcXEhwsUaKWdj7AAn8KzPAfj7w98&#10;T/Clj4m8K6tb67oF95n2bULRt0UuyRo3wfZ0ZfqDXxJ/wUR8E/tLa74O+Jd/oPjbwro/wYtdMNzN&#10;pUZlj1a5tktlNxE7i3YYaQS4USKCpAY4JFeof8EuP+TE/hl/3E//AE6XdAH07rWt6d4b0q61PVr+&#10;10vTbVDLcXl7MsMMKDqzuxAUe5NeXeF/2vfgp408Qx6FovxR8L3+rSyeVDapqMYaZzwFjJIDk9gp&#10;Oa+Mv22JL/8AaY/b0+Fv7Ouo6jdad4DW3Gp6jb2smxruURT3Dkn2igCJkfKXc969Z/aA/wCCZXwY&#10;8RfBjWrLwb4RtvCnijTbGSfStUtJ5d5mRCypMWc+YrFQpLZIySDmgD7Sor5B/wCCW/x11f44fsu2&#10;Y8QXct/rfhm/k0OW8uDukuIkSOSF2b+IhJQhJ5Pl5OScnmf2pPjj4q/aE+JU37NnwQvfK1CRSPGn&#10;i+Ekw6NaZAkhR1P+tIJVgOcnYCCXKAH1N8Pfj38PPivr2r6L4P8AF+meI9T0nP2630+bzDB85TJI&#10;4xuBGQa6fxV4u0PwNodzrPiPWLHQdIthma+1K5SCGP6u5AFfmd/wSt8E2fw1/az/AGivCOnzTXFh&#10;oFxNpVvNcEGR44L+WJGfAA3EICcADNW/20L6w+J3/BSD4T/DL4nX72vwpjtYrlLGecwW1zcSJcFW&#10;ZsjJkmSKDOeBkAgk5APt/wAI/tefBXx5r0eiaD8T/DOoatM4ihtF1BEeZycBYwxG88dFzXr1fEX7&#10;dn7H/wAFNN/ZZ8a67p3gfQPB2reHtON9p+qaJYxWUvnJgJG7RgeYHJCEPnlgeoBr1H/gnn4u8T+N&#10;/wBj34dat4uknuNWa1mgW6uiTLcW8c8kcEjE8kmNE+Y8tgN/FQB9GUUUUAFFFFABRRRQAUUUUAFF&#10;FFABRRRQAUUUUAFFFFABRRRQAUUUUAFFFFABRRRQAUUUUAFcH8R/jx8OfhA0aeNfG+g+GZ5F3x2+&#10;pX8cU0i/3ljJ3sOOoFeTf8FAv2nbr9lv9n+813RjH/wlerXK6Vo5kQOsUzqzNMVPBCIjkA8FtgPB&#10;Nfkv+yF+yH4v/b0+IniLV9a8TXNlpdi6Taz4ivQ13czzSZ2xIGYbnIViSThQB1yAQD9pvAv7V3wc&#10;+JWqxaZ4a+JfhrVdTmbZFYx6jGk8reiRsQzdf4Qa9Xr8Rf21v+CYN/8Asx+AG8feFfE03inw3Zyx&#10;xalDd2yw3NlvYIkoZWKuhdlU8AqWX7wyV+of+CSf7YGvfFrSdX+FnjPUZNW1nQLNb7SdRuXLzzWQ&#10;dY3ikY8sY2ePaxySr4P3aAP0Zor4Z+P3/BVrwj8Afi94k8Aaj4G1rVL3RJY4pLy1uYVjk3xJICA3&#10;I4cDn0qH4u/8FgPg/wDDnxVPomhafq/jr7M5jn1HSvLjs9wJBEbuwMmCPvAbT1DGgD7soryj9m79&#10;pjwV+1N4CPinwZcXHkwy/ZrywvoxHc2c2AdkigkcgghlJBHfIIHk/wC09/wUk+Fv7MfiZ/C94uoe&#10;KvFcKq1zpuiqhWz3DKiaV2CqxGDtG5gCCQARkA9U/aI/ai8Cfsu6JpOreO7m9trPVLhrW2aytWnJ&#10;kVdxBA6DFafwE+P/AIR/aS8DP4t8FT3Vxoy3cliXvLcwP5qBSw2nth15r8jP+CgX7d3gr9r/AOF/&#10;hDT/AA/pOsaHrGk6rJcXNpqaRlDG0JUMkiMQeeCCFP1r7T/4I4f8mi3P/Yy3v/oqCgD7oor5A/aF&#10;/wCCofwe+Afia88Mq+o+M/EVm7Q3droMaNDayrwY5JnZV3A8EJvKnIOCMVxnwr/4LFfB7x14jt9I&#10;8Q6XrfgcXLiOPUtQWOazUkgDzHjbcgyfvFdoAyWAoA+8qK8O/a0/as0X9k34ZaV411TR7vxFY6hq&#10;sWlxw6dKitukhmmEm5uCuISOP7wrwnw//wAFePhFffC6/wDF+sWGqaRew6gbC18ORNFcX92RGjmV&#10;VDKqRjfjc7AZBAyeKAPueivhHxN/wVm8H+GfhP4H8dy+BNcms/FV1qVrBaJcwiSA2bQK5YnghvtA&#10;xj+6a4b/AIfd+A/+ib+Iv/AuCgD9J6K+Uf2Qv+Cg3hz9r7xprXhzRfCmqaBPpen/ANoPNfzxurr5&#10;iR7QF5zlwfwqP9pL/gpb8JP2b/E1x4Yu31HxZ4otTtutP0KNHW0bGds0rsqq3qq7mGeQKAPrKivg&#10;T4d/8Flvg/4r1y307xDofiHwfFO+wajcxx3NtHnGDIY23qOvRGxX3dY63p+qaNBq9nfW11pU8Auo&#10;r6GVWheIruEgcHBUrznOMUAXaK+Ffix/wWB+DPw/1650jQLPWfHctu5jkvtKSOOyLA4ISWRgXHX5&#10;lUqeCGIOa6P9nj/gqV8JPj54tsfCssWqeDPEV/KsFjDrKIbe6kb7saTIxAcngBwuSQASSBQB7L+0&#10;Z+1d4A/ZZsdDu/Hl1fWsOsySxWhsrRrglowpbIHTh1rofgZ8c/Cv7RHgGHxl4NmubjRJp5bZJLuA&#10;wvvjOG+U84zXwH/wXE/5FH4S/wDX9qP/AKLgr0r/AIJm/EDQvhX/AME/X8W+Jr+PTNC0i/1G5urm&#10;T+FRIAAB/EzEhVUcksAOTQB950V8NfAn/gqVpP7RHxQ0vwR4R+F3iO4v71y0lxLcwCK0t1I3zykZ&#10;2ooI+pIUZJAPrH7Tv7e3wr/ZVvYtJ8S3l7q/iaWITLoWiRJNcRofutKWZUjB6jc24jkKaAPo2ivz&#10;p0X/AILZ/DC6vlj1TwL4rsLQnHn25tp2HuVMicfQn8a+1JPj54HtPgtbfFe/1pNL8Dz6dHqi6heo&#10;0Z8mQAoNmNxdtwAQAsSQACTQB6FXy3Y/8FI/grqHxat/hxFqOr/8JPPri+HkibTHEX2trjyAu/ON&#10;vmH73pzXi11/wWs+E8PiI2sXg7xZPo6ybP7RCW6uwzjeIjL078sDjsDxX5zfC3xHZeMP+CgHhHXt&#10;MdpNO1T4nWd9bO6lWaKXVUdCQeQdrDigD+iaivFv2ov2svBv7JXhPTdd8YWurXsWpXDWtpbaRAks&#10;jyBdxzvdFUY7k18kx/8ABbj4cm82v8PfFC2m7/WrNbGTHrs34z7bvxoA/R+vLfiV+1F8KPg94iXQ&#10;fGnjrSfDmsNAtyLO+lKuYmJCvjHQlW/I1m/s2/tZ/Dr9qrQbzUfA2pzPc2JVb7StQiEN5a7hlS6A&#10;kFTg4ZWZcgjOQRX4qf8ABQ74+af+0N+0df63pul3WkxaTajQpIrp1dnkt55g0gK/wndx34oA/f8A&#10;8P6/p/irQdN1vSLuO/0nUraK8s7uE5SaGRA8bqfRlYEfWtCvzX/Y9/4Ke+FdSsfg98GU8F6wmqrZ&#10;aX4Z/tNriLyPNjhjgMu3720lc464NehfH7/gq14R+APxe8SeANR8Da1ql7okscUl5a3MKxyb4kkB&#10;AbkcOBz6UAfc1Fea/tHfG+w/Zx+DPiH4ianptxq9jo32fzLO0dUlk864igGC3HBlB+gNeW/sd/t1&#10;6B+2LqXii00TwzqXh9tBit5ZWv5o5BL5pkAC7OmPLPX1FAH05RRRQAUUUUAFFFFAHNeOPiX4R+GO&#10;mjUPF/ifR/DFk2ds+r30VsrkdlLsNx9hzXEeCf2uPgx8Rdcj0bw78TPDepatKwSGzW/RJZmJwFjV&#10;iN59lyaxvjr+xn8OP2kvHvh/xN8QLO81lNEtHtLbS0umgtn3uHLyGPDseAAAwHXIPb5i/wCCgX7C&#10;Pwb8I/s0+JfGvhHwza+C/EXhqOG6trvT5JFSYGaNGikQsQxYNw2NwbbzjIIB+iVeWfEL9qb4RfCr&#10;WG0jxZ8RfD2iasmPMsJ75DPHnpvjUll/ECvn/wCG/wAcvHWpf8Esx8RllnbxvaeFb4RXrKXm3W8s&#10;1ulycj5m8uISljnJ5ORXnn/BMX9n34M/FD9nNPFviLw3oXj7x1qN/eDX7jxBBHqM1tL57+Wm2UN5&#10;ZaIRybsBmMhOT2APvXwP8RPC3xM0Uax4R8RaX4m0ssU+2aTdx3MYYdVLIThh6Hmuhr8xfAngy2/Z&#10;0/4KyWfgr4Vxy2XhHxBo7XWvaHbuxtbQNbzS/d6IFdIXXPTzti4DYr9CPjJ8RbX4R/Cfxd40vMGD&#10;QtLuL/Yf+WjpGSiD3Ztqj3YUAYXwv/aN8F/GLx5458JeFrm6vtS8GXQstXla2KW8cxeRNiOfvndF&#10;IOP7p9qv/E39oD4b/BmS3j8ceNtE8M3Fwu+G21C8RJpFzjcsedxXPcDFfL3/AATV8OyfCb9jrW/i&#10;d4kElxq3ie4v/FmoTSYEskMasEyQOjCJ5B/12P0rxT/gnr+zb4b/AGvh49+Ovxl09fGWr6trktpZ&#10;2V7M5ghCoju+xWGQBIsaK3CrFwOhAB+kHw6+LHgz4u6O+qeCvFGk+KLGNgssul3aTeUxGQsgU5Rs&#10;dmANUfin8cvAPwSt9Pn8d+KdP8Lw6g7pavfuVEzIAWC4B6Bl/Ovzu+K3gPTP+CfP7d3wm1/4e+do&#10;XgP4gSjTNV0RZWa3H76OKbBYk7V8+GZVJ+VlODtO0dF/wWct4ry3+B9vMgkhl1q7jdG6MpFuCPyo&#10;A+rP+G9v2e/+is+Hf+/7f/E16t8O/iZ4W+LXhqPxD4O1u18Q6LJI8K31mxaMupwy5I6g15T/AMME&#10;/s9/9Em8O/8Afhv/AIqvVvh38M/C3wl8NR+HvB2iWvh7RY5HmWys1Kxh2OWbBPUmgDI+OHxw8J/s&#10;8/D678Z+M7yWz0W3migJt4TLK8kjBVVUHU9T9FJ7VrXHxM8NaX4JsPFmtaxZ+GtDvLaK6W51y4js&#10;1jWRA6hzIwCtg8jPGDXxX/wUOY/G79oL4Afs/W7+ba6rqv8AwkOt26n/AJdItygkD/pkl717gV9M&#10;/tD/ALKvgj9p618L2HjdL2fR9Bunu49Psp/s6XDNHsCyMo3BQOyFTnHPYgEWi/tofArxBrSaTYfF&#10;fwrLfSNsRH1KONXbphXYhST2APPavZ1YMoIOQeQRXxd+0f8A8E6fgPN8B/F0ui+DbPwnqukaTdX9&#10;jrFlLKJIZIomcGTLnzEO3DBsnBOMHBHPf8E2/jvq8X7AviHxN4naa+t/AUmpxW0kxJeaztrWO6Vd&#10;x6hfMeMdcBAO2KAPrD4mftD/AAz+DdxBbeNvHOh+GryZd8dpfXiLOy9Nwjzu2++MVt/D34o+EPix&#10;op1fwZ4m0vxPpqtse40u7SdY2xna+0kq2P4Wwa/OP/gnb+yv4W/af8OeLPjh8ZdPXxz4i8Qa1PHb&#10;RahM7QRogXfJsDAElmKKrZCLEu0CmeKPBOn/APBP/wD4KGfDZvAjz6R8O/iQI9Pv9FMzvbpI8vkk&#10;DcSdqSSQSqScrudRhTigD9H/AB38UvBvwvsUvfGHirRvC9q+dkmr38VsHx2Xew3H2Ga47wH+1j8H&#10;PibrcWj+GPiT4c1bVpiFhsY75EmmJ7Ro2C59lya5/wCNn7FPwz/aK+JmkeMviBY3muyaVp40+20v&#10;7U0FqQJXk3v5e12bLYxuC4ByDnj5W/4KMfsP/CH4e/s2658QvBfhy38FeJPDctpJBPpsskaXCyXM&#10;cJjdNxG797uDABsqBnGaAP0ipGYKpJOAOSTXi/7GPj7Wvid+y18NvEviJ3m1q90pBczyDDTtGzRi&#10;VuOrhA57Zbivnr9pj4x+J/2qviddfs3fBe/NvZRcePPGUGTDp1tuAe1ikU/M5+ZWUcscpkASlQD6&#10;w+Gvx6+Hnxi1DVrHwT4u0zxNdaTt+2x6dL5nkbiwUk4xglGwR1xXfV+X/wDwSO8L2vgf47/tGeHL&#10;F5ZbLR7yHT4HnIMjRxXV3GpYgAFsKM4A5r9QKACuU8ZfFTwl8PdW8OaX4k16z0fUPEV4un6Tb3LE&#10;NeXBZVEaccsS6D/gQrR8bQ69ceC9fi8Kz2dt4ok0+4XSp9RDG2juzGwgaXaCfLEm0tgE4B4Nfkf8&#10;d/B/x38N/trfs2Xnxw8YaD4nub/xXp/9k2/h0yC2so01C180bGgiwWLJ83zE7Rk/KBQB+xVR3FxH&#10;a28s8ziOKNS7segUDJP5VJXxl+3X4J/aW8TaH4wl+H3jfwt4b+GUOhyzX1rMZU1WZUiZrhFkW3cK&#10;GVcDa6nkgkUAfU3w7+Jnhb4teGo/EPg7W7XxDoskjwrfWbFoy6nDLkjqDXT18W/8Eiv+TM9J/wCw&#10;xf8A/owV9EftHfG+w/Zx+DPiH4ianptxq9jo32fzLO0dUlk864igGC3HBlB+gNAHpVea/ED9pb4U&#10;/Cq8ey8W/EPw5oV+n3rG61GMXK9OsQJcdfSq37M/x80/9pj4Q6V4/wBL0u60ay1CWeJLO8dXkXyp&#10;WjJJXjkqT+NeaWH/AATh+BreOPFPi/xB4Yfxfr3iHVrzVribWbl3ihe4meVo44UKptBfALBm460A&#10;exfDP48fDv4yLP8A8IR410TxPJAN00GnXqSTRDsWjzuUH1Iwa7a8vINPtZrq6njtraFS8k0zhERQ&#10;MlmJ4AHqa/J/9r34H+Gf2V/2wvgFqvwTgl8OeIfEGphbvQ9Omd0Ci4gjVhGSSEmWWaNl+4REcAfN&#10;Xp3/AAU68S658SfjR8Ff2e7LU7jRvD3i6+guNYmt22tMj3IhRT6hAsr7SNpYoT90YAPrOx/bK+Be&#10;peIP7Etvix4Tl1EyeUqDVYhG7kgBVkJ2MSSAMMc17IrBlBByDyCK+TPGH/BL/wCAWvfDO68L6V4O&#10;i0LUfsxSz1+G4me8hnwdsrsznzPm5Kt8pGQAOMcL/wAElvi54g8VfC7xj8N/FF21/q3w91NLCKZ3&#10;LlbWTzAkW8/eCSQTgHsu0dAKAPu6iiigAooooAKKKKACiiigAooooAKKKKACiiigAooooAKKKKAC&#10;iiigAooooAKKKKACiiigAooooAKKKKACiiigAooooAKKKKACiiigAooooAKKKKACvkH/AIKvf8mR&#10;+Mf+vzTv/SyKvr6vkH/gq9/yZH4x/wCvzTv/AEsioA+Vf+CHP/Iz/Fz/AK89N/8AQ7iv1or+eT9j&#10;f9tLWP2OdS8U3ekeG7HxE2vRW8Ui3s7xCIRGQgjaOc+YevpX2H8NP+Cyfi/x38RvCvhqb4c6JaQ6&#10;zq1ppz3Ed9MzRrNMkZYAjkgNn8KAPiX4zfFDUfH/AO2N4k8W6/on/CaSjxPIF0CYuUuoIZjHDaYQ&#10;bimyNEwOSAfWvXP2jvj14l/aF+HcPhk/sxWXhC6tZo5bLV9F0a4jntgp+aNdsS5RlyCp46HGVFav&#10;7an7L/xE/ZP/AGlLz4s+DtJurrwkdaHiPTdXtYWmh0+bzfOaC4C/cVXyBu+VkIGSdwHvunf8FwdK&#10;Hhfdf/Cy8PiNY8eVb6qgs3kwOd5j3qpOeNrEep60AeFfs7/ED4g/BX9gf9pDT5dP1bw+y3GlR2E1&#10;7DLblPt7vbXTRBlHzeVEoypyCynjAz4t+x78YLr4L65r2sab8HLH4r6lJHDFHNfWktyNMXLklFVG&#10;CtJx8x5xHgdWr9Cfgfe/Ev8A4KMfs+/HSx+I1nL4fsdeNmPCitZSQWNq8W+VDC7DdIvmJF5jgkkM&#10;RwCFr4y/Z9+NHxO/4JkfF7XbDxd4FumsdXjjt9R0q8YwLciJmMVxbXAVkfbvkAI3KQ7A4PIAPOf2&#10;ipvFfx4+I8ni3T/gldeAmntkiudO0PSbgQTTKWzPt8sAMylQcDnZnqTX1h/wUfabW/2M/wBnbxJr&#10;OmrbeLdRgtv7Vup4Al3NMtgiuZWIDE5XOG6dO1dF8S/+CzGteNNH/sH4S/Dm8tPE+oKYYbzUJBdy&#10;QsR1ht41/eOOoLHAI5VhxUP/AAVEudfvP2Nf2c7jxWLtfFMsFrJqw1CMx3AvDpyGfzVIBV/M3bgQ&#10;MHPFAHr3/BIfwT4d8QfsoXF1qmgaXqVz/wAJHeJ515ZxyvtEcGBuZSccmvzm/wCCiWm2mj/tnfE2&#10;zsLWGytIru3EdvbxiONAbSA8KBgck/nX6Z/8EcP+TRbn/sZb3/0VBXwV/wAFWPhH4i8EftYeJvFN&#10;7p1wPDnif7PdadqWwmGRlto45It3QOrxt8vXaVPegD9wNL8C+GtDvEvNN8PaVp92gIW4tbKKKQAj&#10;BwyqDyK/A74B/wDKRTwv/wBlAP8A6WNX6Qfsq/8ABUC3/aa+LXhL4fW/gSXRb6/tLibUdQmvxJGj&#10;xQM+IUCAsGZerEYHY9a/N/4B/wDKRTwv/wBlAP8A6WNQB9+/8FoPDek2P7Nvh3VLbS7K31K48ZWq&#10;zXkVuizSA2V6SGcDJGQOp7CvIv2AfHOpfDX/AIJz/tCeJNHlNvq1hd3bWk69YZWsoEWQe6lgw9xX&#10;t3/Baxh/wy14VGeT4ztTj/txvq82/wCCXHw3i+MP7EPxq8EzTLbDXtSurBLhhkQyPYwhJMd9rbW/&#10;CgD5Y/4Jn/s2eGP2l/j7fWHjW3fUfDui6VJqc1gszxfapfNjjjRmQhtv7xmOCM7QOhNd1/wVq+Bv&#10;gP4I/EPwHbeBPDFl4Yt9R0yea6hsQwSV1lCqxBJAOD2rw74Q/FT4lf8ABPv4/wCo3EmhLZ+IbOKT&#10;S9T0bV42Edzbs6twQQdpMaOkikg4BGVJBsftkftQeN/2rta8L+K/FXha18M6XDazW2j/AGOKYJco&#10;JAZW8yQkSEP8uVAAxjGQaAP17/YG0VPEn7AvgDSZJGhjv9GvLVpFGSoeedSR7jNch+zL/wAEwvCv&#10;7Mvxe0zx/pXjTWNZvbGGeFbO8t4kjYSxNGSSvPAbNdB+xLfXGl/8E6PCV7aStBdW/h7UJopV6o6y&#10;3BVh7ggV8U/8E4f2uPjD8Wv2r/Dnhvxf4/1XXtCuLS+klsbpk8t2S3dlJwo6EA/hQB+xNFFFABRR&#10;RQAUUUUAFFFFABRRRQAUUUUAFFFFABRRRQAUUUUAFFFFABRRRQAUUUUAFFFeDftt/tFwfsy/s9+I&#10;fFMc8aeIbhP7O0OFyCZL2UEI209RGN0hHpGR3FAHyV8d5m/b1/by0H4QWrNP8Mvhuz33iGWFv3dx&#10;cKVEqE9Cd+y3A6jM5FfpBqWmi70O60+AJAslu8EYAwqZUqOB2FfJ3/BMv9nW6+CvwI/4STxFG7eN&#10;/HMi6zqU1xkzJCwJt4nJ53bXaRgeQ0zA9K+kPi940v8A4c/C/wAU+KdL0aTxDqOj6fNewaTCWD3b&#10;opYRKVViC2MDCnr0PSgD4O8F/wDBHeXwj4fe1g+O3ifTb+QmRm0W1NpbeZjAJjExLYwBncCcdqh/&#10;Zc+Kfxa/Zp/bIX9m/wCJ/i248faFrFu9xous3zvJMn7qSaN1dyzhGEUkbRszBXUbTgEt2vhz/gsh&#10;8Fb7R5Zdf0jxV4c1iAFZtMksUnJcdVjdZMHB4+cIc9q4D9lvR/Ff7Zn7b037Sep+Hbzwz8PdAtWt&#10;PD6X4KyXh8p4owOzAebLKzKSqsVQFuTQB+mFcv8AFL/kmXi7/sD3n/ol66iuX+KX/JMvF3/YHvP/&#10;AES9AHxT/wAEnfEWjeEf2Hdf1vxDd29hoWn63qNzfXN1/qo4VggLlvUYzx36VNY/8FMNe+I15dWX&#10;wK/Z88UfEDRrKT7P/a7sbK0QjGBhIpFXIOQrOrYIO3qK8c/ZR+GuvfF7/gkx8TfCnhhZJddvNXuZ&#10;baCH79wYWs52hXnrIsTIB/t1ufsi/wDBSb4V/A39nrw78PfFeg+IdH8XeG0lsZtKsdMDm7m812yn&#10;zLiRi3zBwpDluvUgHLfs2+LvGOu/8FXpNU8YeCofh14h1rR5jqGhQSiQBfsKujswPLP5cbnvnORm&#10;vqn4+f8ABQnwj8HfihefD7wV4I1j4pfEpiBd6X4eh2gSBARHJKqO7OFxkKj7RwSCMV8sfAj4h6/8&#10;Vv8AgrRYeKfEXhG78D3WoaPLJb6LqDZuY7YacRC8owNrugDlSBt3Y5xkp8Pfi1Yf8E/f24PjTP8A&#10;FrRdVOm+NLue80rxHa2vnb4XuXuARkjcrCVQ+wkq8agjuADi/wDgo18aPi78YPhH4dm+IHwIf4Za&#10;La63GbPWL28E9y0rwT/6NgqjBWVS5+XrCuccCvYP+CnlvH408K/sswaupuYtWv1S7XcVMiyx2YcZ&#10;ByMhjyDnmvLv+CkH7Y1t+1F8FdHg8GeDNci+Hmn+I4JH8Y6tCLeK6vfs10qW8EeSWGwzMzZyCgBA&#10;yCfVv+Cin/Iu/sg/9hK3/wDQLKgD9GPCXgPw34D8P2mh+HdC0/RdItAogsrG3WKNNuMHAH3uPvHn&#10;POa3qKKAPCf2yv2ZH/ay+E1r4HXxCvhlF1aDUJL42n2k7I1kUqqb05O8ck9q+W/EX/BLPxz4O8Lm&#10;7+Gv7QfjC28S6fBmztbu4kgt5mRRtiDxygwgkAA4cDjjvX0r+11+1un7JNr4U1fUfB2p+J/DmqTz&#10;wahd6WcSafsVCjYYbG3bnGGZPu8HgivBfHX/AAWG+F7eDZl8AaP4j8QeNb2Iw6bpdxp4jVLhhhPN&#10;Ic7gGI+WPcWxgYzmgDv/APgmj+1J4l/aU+EOsW/jYifxf4WvlsLu88oRtdRMm6OSRQAFkysitgD7&#10;gOMk19gV8Z/8Eu/2b/EfwF+Ceq6p4yt5rHxT4uvhqM9jcZE1tAq7YllHaQlpHI6gOAeQa+zKAPzT&#10;/a28G6J4/wD+CsXwM0LxHplvrOjXPhqFp7G8TfDNsm1ORQ69GXcikqeDjBBBIr27/gqh4Z0u8/Yb&#10;8ZzSWMBfR5tNnsMRgfZmN9BCSnHy/u5XXjscV5V+0R/ymC+An/YsL/6Fqte0/wDBUf8A5MT+Jv8A&#10;3DP/AE6WlAHQ/sC/D/w34N/ZP+HE+iaJZabcaxodrf6jPBEBJdzyRhnklfqxJJ6ngcDAAFfNX/BP&#10;HRbfwb+3B+1N4e0pFtNHh1B2hs4UCRxqLyYxoqjoEWRlA9K+tf2K/wDk0j4Q/wDYsWH/AKJWvkj9&#10;j/TZda/bm/a/0+C4NpPdvcQR3C9Yma4kUN+BOfwoA7zxh/wUv0aPx1q/gz4I/CrXvjBq9lNI15Po&#10;aGCz8wuQ8gdIpGcbs5kKqrHoxzmvk79o/wCKXxP8cftcfs8eJPH/AMKU+FWqQa9aRWLG6Wee+jW9&#10;tywkYAHahY4BAGJW681vfsLftUeFv2CdN8efCr4yaBrHhzxKmtte/bILHzhKvlRxCM8hioMZdHAK&#10;sJWII4zh/tTftF3v7Sn7TH7OniK28Eav4U8GRa/BHoeoa2ojn1YG9tTLMIwTtjH7sKQWByeeoAB9&#10;9/tUftveAP2X/EOlaPd6RfeL/iFqcKiy0PRYVa58t3KpvkP3A7AhVAZiR93vXyF+2J+0n8b/AIz/&#10;ALN3i2w8Rfsz3vgrwdJFBcT6xrd6Wmsds0RSRY3iiYPuIX7ucOR61f8A2lvEE37JP/BSyw+N3jXQ&#10;dQ1n4fa5p6W1rqFnAJfsMgs1tnVNxA3qULlcqSkzEZOQZv2yP2/9D/aI/Z18c+FfhV4P8QeItLa0&#10;ifXPEt7a/ZbLS4BPGRySS8jMEUKdv3sjdgigDpNQ1CfU/wDgiqs1w++RfDscIP8Asx6isaD8FUD8&#10;K9//AOCcnw/8N+D/ANkv4f6jouiWWnajrWmpealeQxATXcpZvmkf7zY6AE4A4GBXzv8A84Tv+4H/&#10;AO5Wvqj9gn/kzn4Tf9gSL/0JqAPl34f6DZeDv+Cy3jO20eFbC11Lw811cW8ICo0kltbvIcAfxSLv&#10;PqxJqj/wT702y+On7an7RPxT8SQLqWtaFqSWekNdIGNnFLNcxoUHIVkhtEjBHOGbnk1vaL/ymf1/&#10;/sVV/wDSOCvM5PHepf8ABMj9sv4jat4n8Oanqnwq+Ik7XttqGmorsrmV5kCFiqlomlmQxlg20hgT&#10;xkA+mf8AgrFbxTfsT+LJHiR5Ir3T2jZlBKE3cYJB7HBI+hr5U/bh8bX9r+xj+x/4Ft7a41Cy8SaR&#10;pd1dadby+Ub4W1jZqkBccjc11xwQCoPVRSftx/t7Wv7UX7PPiTQPh34A8Qy+Dre4tJdZ8WaxEkEF&#10;sRPGYoo1VmDM7lRywIGTtI+Yer/tBfs2eJfj1/wT4+Aer+B4pLnxp4N8N6NqdjaQf625iawgEqRf&#10;9NAVjkHr5ZUAlhQB22g/tXfHbwtotjo+j/sXatpml2MK29rZ2viaKOKGNRhVVRaYAAFcl+wf4B+K&#10;GiftgfFjxlr/AMK7/wCFngrxhpr3v9mTzrPCl8txCVUOoXJIkun+4MbiB73fhr/wV9+HsPhqKw+K&#10;mheIPB/jmwRYdSso9OMkUkwGGMY3B0yRnY6jbuxlsZr2T9lv9tqL9rDx5rlr4Z8Ca7pPgbTbEyx+&#10;JdXj2Ld3PmqnkqE3IPl3N/rC3HQYoA+af+CKXw/8N3Pw28aeMJtEsp/FEOtnT4dWliDzw2/2eJ/L&#10;Rj9wFnYnbjPGc4GNH/gplolnov7Vn7KniWxiW11q81/7NPdxAK7pBeWDRAkDJ2meTr/eq/8A8ETP&#10;+Tf/ABz/ANjO3/pJBR/wVH/5OA/ZG/7Ge4/9K9LoA/ROiiigAooooAKKKKACiiigAooooAKKKKAC&#10;v57f+Ckn/J7nxS/6/Lb/ANI4K/oSr+e3/gpJ/wAnufFL/r8tv/SOCgD9/vCv/IsaP/15w/8AoAr8&#10;Hf8AgqbeafeftuePDYGNmjisIrloxwZls4Q2T3IG0H6Y7V6r4g/4LOfE248HjR/D3hDw/oF6tutu&#10;mqO8t08QChd6IxC7uP4gw9jXNfsYfsI+PP2pvihF49+JNlqNl4Ia8/tPUdQ1ZGSfXJC28xxBsMyu&#10;T80n3QCwB3cAApf8FINN1bTfC/7MyapHPHLH8M9NglE7ZIuERfOB5+8Mrk/Sv0Z/4JT3ljc/sQeC&#10;I7Qqbi3udSjvNvUSm+mYZ9/LaP8ADFWf+Ch37Hcn7VHwhs4/DqW8HjXw073OkLIQiXEbKBLalui7&#10;wiFT0DIucAkj8tv2f/2sfjD/AME+/EOueE7zw4Us7mcTXvhrxJbyw7JgNvnQsCCpZQBuG5WCrwcA&#10;0Afpf/wVuubKD9i/Xku2jWebVNPjtA/VpfPDEL7+Wsh+gNfK3/BD6G4bx/8AFOZQ/wBlTTLJJGB+&#10;XeZZCmffCvj6GvnT48ftNfGT/god4w0Xw7Z+HHubazkL2Hhnw5bySIsjfKZ5mJO5gDje21VBOAuW&#10;J/WD/gn7+yO/7JfwdksNXkhufGWvTLfazLbnckRC4it1b+JYwW57s744xQB+IngHwPqXxM/aN0vw&#10;po+q/wBh6prHiH7FbakCw+zSPMQsnykNweeDmvpn9rH/AIJp/FL4N/DjUPiNrPjux8d2WkrGt95s&#10;s4uoYmkVFZPN3BlDOMjcCM5APOPl/wAIfEi4+D/7QFj42tLOLULnQNfOoR2szFUlaOYsFJHIBx2r&#10;6N/aW/4Kj/EH9pH4a3vgFfDWj+GtH1Qot81m0k9xcKsiusasxwgLKucKScYyBkEA+yP+CUv7Zd98&#10;ZdLvfhTr2kabYal4a00Xum3Oj2iWkM1msiRurwoAiuryocoAGDn5QQS3UfFr/glR4R+LXxs1r4kX&#10;njjWrC/1TUF1B7KC2haJGXbhQTzj5R+deWf8Egf2UfF3w51DxF8VvF2l3Xh9dU03+yNJ0+9jMU80&#10;LSxyyzvGRlFzDEEzy3zHGNpbw39qj9sb40+C/wBsrxh4V0P4iavpvh601+O2g0+Fk8uOI+XlRlc4&#10;5PfvQB+1NFFFABRRRQAUUUUAFFFFABRRRQAUUUUAFFFFABRRRQAUUUUAFFFFABRRRQAUUUUAFFFF&#10;ABRRRQAUUUUAFFFFAHgv7eUTzfsd/FpY0Z2GhTMQoycAgk/QAE/hXF/8Es2ib9hf4cCMoXVtTEm3&#10;GQ39pXR598bevbFfRfxI8E2XxK+HvibwlqPFjrum3OmzsOqpNE0ZI9xuyPcV+ZX7JX7XEX7Aen69&#10;8Dvjroms6RJpOoz3Wk6rZ2hmgmhdvmCg7S0bOGdJFBB3sDtIoA6b/gpLHcTftvfstx2hK3TarZrC&#10;VbaQ51KDbz25xXnvxs+MmqXv7c+veI/il8N/F3j/AMKeBr2Sy8JaDpOnv9gR0YD7TIWGJCSiv33H&#10;bk7UVT23wl1PVv8AgoN+3loPxgsNA1DSfhN8P7dYrG61KMI11OhkeMDBI8wzSbyFLBUiUMQWGf0+&#10;oA/Fj/gop+2h/wANKfC7w3oX/CtPFPgn7BrIvftmuw7Ipf3EqeWpwPm+fP0Br9NP2R/2hR+0J8N5&#10;9VPhHWfBo0mZNPMGtpsefbCjeanA+Q7sZ9jXy/8A8Fs/+Tf/AAN/2M6/+kk9fRH7Xfxa/wCFL/sX&#10;+KvEUU3k6i+hx6dYMPvfaLlFhRl913l/ohoA8O/4J9r/AMLy/aS/aA+P84E1ne6n/wAI3oc4+ZTa&#10;xbCSD/1yjszx/eavvyvnz9gf4Sn4M/sm/D/RJ4Wg1K7shq18sigOJ7k+cVYeqK6p/wAAFekfGj42&#10;eEv2f/A83i/xrfy6boUM8du9xDbyTsHc4UbUBbk+1AHxXov/ACmf1/8A7FVf/SOCv0Pr8ftM/bT+&#10;E9t/wUr1b4vya7cjwHcaCtjHf/2fOXMwtok2+Vs3/eVhnGOK/SXTP2mvCPiv9nfX/jH4Ve41/wAM&#10;aXpmoakqmJ7aS4FokjSIBIoKkmJlBI96AHftNftKeFP2W/hje+LfE04klw0Om6XG2JtQudpKxJ6D&#10;uzdFGTzwD8y/8E8/2ffF2teNfE/7S3xWjMXjXxorHS9OkjKNZWblfnKtyu5EjSNeqxLyTvwPkf4X&#10;ftWfCz4ufGa4+Ln7TGvX+sajYTkeGvBVjp0s+maXGGBDsPuuchfl53EbnLHCr96+Cf8AgqN8CPiB&#10;400Dwto+p61Jq2uahb6ZZpLpUiI000ixxhmJ4G5hk9qAM/8A4KqfEq68H/su3HhjSQ82veONSt9A&#10;tIIeZXRm8yXaO4ZYxGf+uw9a+kfgn8Nrb4O/CLwf4JtSHj0LS7exaQDHmyIgEkn1Z9zH3avjr41D&#10;/hoT/gp58L/AagXOhfDHTG8S6kgGfLun2SoGHTGfsHX++a++6APFv21P+TSPi9/2LF//AOiWrz7/&#10;AIJcf8mJ/DL/ALif/p0u64/9vT9tD4UeGPh78Wfg/qOu3MPjyTQ5bJbBdPnaMy3FqskQ80Js5WVD&#10;nOBnnpXn3/BNf9s/4U+GfgT8Lvg/f67cxePZLq6slsF0+do/Nnv55Ih5oTZysqHOeM89KAO1/bk/&#10;ZF+Ivij4ueEvjv8ABK5gHxD8OxpDNpc8iR/bEQuVdGchCxWRo3RiAyEYIIw3P3/7Qn7aHjLwxqmn&#10;P8FPDfgUR2Uzah4k1q6YWttEEYvIkfmliQAcACTtkEV9SftKftSeEf2VdB0HXPGkGovpOrah/Zon&#10;02FZmgfynkDOpYErhCPlyckcHt8a/Hb9vTUf2vPD2ofB39nLwnr+t6r4hiFlqXiC6txb29laSZWX&#10;PJ2Blypkk2AAkLuJGADxH9krxh4/+Ef/AATl+K3ifwBb3zeIdU8VRaXZy2sDTSwoYIRLNCigneFc&#10;gPjAIB6rXd/srftfeHP2WfhrF4d0j4B/EXUdYu2FzrWuzWWJ9Suucu2VJCjJCrngE9SWJ/Qn9lz4&#10;EWf7NnwN8MeAbWdLyfToWe9vEUgXN1IxeaQZ527mIXPIVVHavVqAPxb/AGM/2r/+ED/a7+LviP8A&#10;4QDxFqv/AAnety/6DaRZm0rztQkk/wBJGONnmbT7qa+if2+hpH7WH7Q3hP8AZv8ADfh7TZvGVoov&#10;9T8ZX27foVqyCZ44lRlMjNHsYq+VPmRgAE70p/8ABPL/AJP0/ax/7Dd//wCnS4rL/aXtfFP7Ff7e&#10;R/aIj8PX3iL4beJLVLXWZrCMu1pmGOGSMnOEbdDFKpchWyUBGMgA5H9p79j745/A/wCG8LHxzd/G&#10;r4IeHLhdV1Dwrql1LazJbRHcVk2vueJFyfkk+UjcIwBx+hX7J/xo8LfHr4EeGfFHhDTV0PSVh+wH&#10;RVCgadJDhGtxtAG1QBtIAypU4GcD5S+P3/BUL4bfED4Ta34P+FllrvjXxx4psJtIstNh0uWMwNPG&#10;yM7ZGXKqxIWMNkgA4GSPdv8Agnl8Add/Zz/Zm0fw54nUQeIb66m1a9s1YMLR5doWEkcFlRE3YyNx&#10;YAkAGgD6WooooAKKKKACiiigAooooAKKKKACiiigAooooAKKKKACiiigAooooAKKKKACiiigAooo&#10;oA/Mv/guDb3LeAfhZOiv9jTU71JGB+UO0UZQEeuFfH0NdL/wRNvLF/2d/GtrGV/tKPxVJJOB97ym&#10;tLYR59tyS4/Gvp79sj9mq0/aq+Buq+DXmistYjkW/wBIvphlbe8jBClsAnYys6NjkByRkgV+M/wx&#10;+J/xt/4JtfFbU4brw/JpU96ggvtI1qB2stRjQkpJG6EByu5tsiMcbmBzkigD9k/27Lmytf2Pfi2+&#10;oNGkB0C4jUydPNYBYh9TIUA98V+Vn/BHqG4m/bARoQ5ji8P3zz7TwEzEoz7bin44rnv2kP28vi1+&#10;25Z6f4BsfDsen6TNOkv9geHIZrm41CZeV8w8s6qfmCKoGcE5IUj9B/8AgmP+xLqn7NPhPVPF/jSF&#10;Lfxz4jhSH7ACGbTbMHf5TMOPMdtrMASBsQdQaAPzQ/4KSf8AJ7nxS/6/Lb/0jgr74/br/YN+DXww&#10;/Y78Ua14N8H2+j+IfDkdrcW2qfaZmnlBuYo5RKzMfM3I78EYDbcYAr4H/wCCkn/J7nxS/wCvy2/9&#10;I4K/X/8A4KO/8mT/ABT/AOvGD/0qhoA+Dv8AgjT4uuPC918cJI082O30K31LymYhWeAz7QR77zzX&#10;zF+yH8MIv2tP2utD0bxtdz3trrd5d6trUyyFJbrbHJPIu4cgyOApIwQGJGCBX05/wRV02DWPHXxY&#10;sLpPMtbrQoIJU/vI0rKw/ImvmHXNF+In/BPL9qWK6jtDBrHh68lk0y6vYGNrqlm4aPeMY3JJG5B2&#10;nKkkcMvAB9X/APBWP9mj4YfAv4a+AL3wH4OsfDV3c6nLaTzWhkLSxLDkByzHccjO48+9dr+w94+1&#10;P4X/APBLP4oeKdGkMGr6bdarJZzjrDMYIFSQe6swb8K+RP2wv22PH37YHg3w/Lrfg2x8O+FNJv3E&#10;F5YxzOst40XzRmZztJCc7AMjOSTkV9zf8Eyfh1YfFz/gnv4y8Famxjste1PVNPklUZaLzLeFRIvu&#10;pIYe6igD81/2VfiZcfC/4kXfiSH4XWvxa1KO1YRWWoW8lylq7OubjYqtlv4QzDjccc4rqf2oPFHi&#10;r9pDxVpviC1+A0vgG+t7doLr+wtJuFS9+bKPIvlgbl5G7GSCAT8orpPh7q3xa/4Jd/tBT6pr/hGS&#10;5tJopdMnWYuljq9qWVw1vcAFd2Y0YHBZeQyjJFfUXjb/AILYNq3h8WPgH4Y3K+KboeVE+rXYmhhk&#10;IwCscShpjnoMp/SgDiP2qdU1zVv+CSfwJfxHa3dnq1t4lisHgvkZJljt4tUgi3BgCP3cSEZHQitb&#10;/gk9+yj8K/jb8NfFnirx14Tt/E2rWOsnT7b7bNKYY4fIic/ugwUnLn5mBI4xirn7dmueM/En/BMf&#10;4Par8Qhfr4yvPFUM2ojU7Y29xuMGpFd0ZVdvybMDA4xXp/8AwRM/5N/8c/8AYzt/6SQUAfVerfsf&#10;fBC88KaXomo/DvQX8P6I9zcWdrNGRDaGbYZ3HzcbvKQn/dFfjL+2R4q+G3xS+MVl4H+AXw+02y0i&#10;zuvsMF9o9sWudbu2bZmPDHMOeEwPmyWPBAH25/wWM/aO8U/D/wAN+HPhn4fmOm6f4ptZrjVr2FyJ&#10;poEdVFupH3UYk7/7wwvA3Bvzx/ZN/actf2VvGV34sg8Cab4u8RNF5Njeancug09SCJDEqj77g7Sx&#10;5C5AwGbIB+p/7Of7Ksf7BP7KvxD8bzLDf/FP/hGb7Vb68BDR2xhtnmjtIj0KK6As38bc9AoH57/8&#10;Ey/hhovxy/a7sx4ytk1+1sLK61ya2vwJo7udWRVMoYHeN8u8g9SozkZB+6f2QP279S/by8YeMvhZ&#10;4p8Gaboei3XhW8muJrG6kkeRGkhtmjwwwAVuWOfYV8KaLpfxI/4Je/tSWuua34bfVtOtWmtY7j5o&#10;7PWbKQEfuptpCvgK205KsoDAjqAfV3/BZf4F+D/D/wAL/Bvj7RdB0/RdbXW10a4k0+2SD7TDLbzS&#10;r5gUDcUNvwTyA7D6eI+B/j94o0v/AIJM+L9EivJF8rxYvhi3uFb54rCeNLmSIexPnL/uy47Vjftl&#10;ftsa7+31c+FPAHgXwHqVvY2t4byOxjY3d7fXRQxqdka4VUV5B3zvJJGMV9i+D/8AgnLqEH/BPPVP&#10;hRfyW1v8QtWuj4laRpA0MGogIIoC4B+Xyo1iZhkAu7DI6gH56fsdfHK++B8eu3+kfBDT/ijqV1Ik&#10;f9qX1nLctZIFP7pAqME3ZJJGCcAHgCuW+Nlv4w+KvxTvvGmifB/Ufh+900cp03QdMuUginQAGWMB&#10;BsZiAx2gfNk9Sa9c/Zh/ab+If/BNzx14j8MeNfAN9Jp2qsj3mjX7NaTJLHuVZ7eQqyOpDYJAKuAu&#10;GGM17x8Vv+CwXiz4naWfCvwX+Huoad4i1JDCmoTn7deRk8f6PbxqQX9GYsB/dNADv+CvGsXviL4E&#10;/s9arqUTwajfW811cxSAhkle1tWdSCByGJ7CvgnXP2g/EWqfADwz8IrdjY+F9Kv7nU7pI5Dm/uJH&#10;yhk/2Y1+6vqzMc/Lt/QD/gsc9/J8HfgM+qCUamy3JuvPXEnm/Z7bfuHY7s5965T4Mfsh2n7Sv/BM&#10;qG40PTYR4/0TWdR1LTJoYlEt4QVWS2ZsZbzERQuT96OPsKAPrj/glr8D/BPw5/Zu0bxb4dvYNd17&#10;xZCt1quqomGidSQbNc8qsLblP95gzdCoH5m/8FBvAnir4X/tk+LfEHiXRHvdM1TWBq2mTahE72eo&#10;W2VZYt2RuVQBGygggDHAwa9F/wCCVv7XR+B/xSf4ceKLsweDfFVwscLznamn6kcKjkn7qSACNvQ+&#10;WeArV6546/4KPeLvgn8Z/iL8PvjD8N08c+CE8S6kdI/tS1FtcLY/apRCUEsZjuIgm3YcA4P3yMCg&#10;DnvD3/BRr9nv4m6Hb+F/iv8As76XpWksgtzdaFb29wlupAG+MBIZYQP+mblgBxnpT/8Agqp4u0bw&#10;/wDAn4BeAvh5qIufhtcWU1/ZyRTmUXMUEcMdrljydqyy53c5IzgrXzD+0F4y8K/tYfFHQbL4H/BM&#10;+D7to2hk07RY1Z792ZdrmCFRHEE5G4cYbLEADH1p+1f+wl400f8AYN+EEVraTa34t+HsN3Jq9jZg&#10;zSi3vZTPMqBcmTyH2L8vG0O3QUAdj/wTT/YW+FHj39nDS/iD448MW3izWvENxdeV9vdzFawRTvAE&#10;WMMF3FoWYsQT8wAIFfCPw40Ox8M/8FCvC+j6Zbraabp/xStbS1t1JIiij1ZURQSSThQBye1d9+yl&#10;/wAFJfiN+zh8OU+HeieG9L8WWn2l20iO8WXzreWZsmMLGQZFMjFgvDZcjdyAPLvgnqmr65+3P4C1&#10;HX7P+z9evPiPYXGoWnltH5Fw+pxtKmxiSu1ywwTkYwaAP19/4KCfET4DeANA8I3vxo0eXxdc2l3L&#10;d6J4Ztjua5lChXkkQsqmNQQD5h25P3WPFfA3xa/b+8LfGz4f694S8P8A7L+gQaa1jLBBfRbZZtOG&#10;xts8fk2yeUUADDDYGw5JFd5/wWq+E3iib4ieD/iNBYz3fhJdFTRp7iFWZLS5S4ml/eY4QSLMoUnq&#10;YyPSud+Fv/BRqLTv2UE+C/hL4R3d/wCJ18PXWmT3NhMPs5jMDia+dEj3EhcyPnA4JL4oA5D/AII6&#10;6tcaf+129tE5EN94evYZlyQCoaKQcd+UHWo/+CwOkWGi/tY2sWn2VvYxSeHLSV47aJY1ZzNcZYhQ&#10;Mk+tVv8AgkH/AMnjWX/YEvv/AEFK9J/4LQ/CPxFbfGDw78RItOuLjwtd6LDpkt/GhaO3uo5pjskI&#10;+7uWRCpPUhgOlAH6LfsmeBfDSfs2/BvU18PaUupf8Ijo8/2wWUXneYbKEl9+3O7POc5zX4v/APBS&#10;T/k9z4pf9flt/wCkcFfZ/wCx3/wVAt9Q0v4M/BhfAkv9shtO8MS6s1+BbiCNUhWZUCbi5RR8pIAJ&#10;PJ6V80f8FXPhD4h8C/tW+IvFV5Yznw74pW3u9P1ERnyWZbdIpIi3QOrRMdvXaVPegD9MP+Co/wDy&#10;Yn8Tf+4Z/wCnS0r5B/4Ic/8AIz/Fz/rz03/0O4ryj40ft6fGr9qf9mDxLoNx4E06Hwfp8Vl/wk/i&#10;a0hlwWW6g8kBmfYjPN5RKLuYgkjCgmvV/wDghz/yM/xc/wCvPTf/AEO4oA/Wiivxj/4bB+M3/Dw3&#10;/hB/+Fhat/wif/C0v7F/sncnk/Yv7W8nyPu52+X8vXpX2d/wVZ+MHjP4J/s8+Htc8DeIbvw1q1x4&#10;pt7KW7syod4WtLt2Q5B4LRof+AigD7Oor4x/4JTfGDxn8bP2efEOueOfEN34l1a38U3FlFd3hUuk&#10;K2lo6oMAcBpHP/AjXxj/AMNg/Gb/AIeG/wDCD/8ACwtW/wCET/4Wl/Yv9k7k8n7F/a3k+R93O3y/&#10;l69KAP2cooooAK/NX9sD4pa1+3T8WLP9mv4QXAn8O2V2tz4w8Tqpe0i8p/8AV7hwyRsM9f3koRQQ&#10;FLHU/wCCo37Xuv8Aw18S+H/g5oOrP4LtvEGnx6jrXiyFXkngs5JpYvKhRPmDfuXJIIJyqgqCxrP/&#10;AGcf24v2Q/2X/h/D4W8HXGvRhtsl/qU+ju1zqEwGDLK354UYVQcADnIB9j+LNU8Ffse/sx3E1zau&#10;3gzwbo0dqtoQryXSgLEkZzhWeWRlUk8FpCTX59fs3/sP+Pvip4bvfjv8O/GEPwF1bxFcvd6B4b0N&#10;ZpbNLMMyhZ3MmcOw3BdrIByEAYKn1N8Udf8ADn/BSH9jT4g2XwvurmeQXItrQ6hAbYvfWxguhFhj&#10;0dWRNx4BfPavDv2Sv+Ci/hL4D/CrTfhV8bdO1vwT4t8IRf2cPO0yVxPApPlAooLo6rhTkbSAGB5w&#10;ADL/AGMPGeqfs3ftd678OPjl4Zjb4r+NnM1v4/8AtjXL36PkxRZJwsTtEyqUCEMiIyDaNvsX/BVz&#10;xffXXwj8HfCbQ3Vtf+JHiG10yKHJ3NDHIjE4HJ/fNbA+xNeQ+DdQ1r/goN+3Z4M+K3hrw7qOhfCj&#10;4fpGsWtalF5bX8kUskgVByCzyOAVBO1EJYqzBa9Fvc/tC/8ABVq1gG6fw58IdB81tqgxG/lXIyf7&#10;264X8bU+hyAfRnxx8E2ngf8AYp+IXhLRoWay0n4f6jplnEi5Zkj06SNBgdSQB+Jrxf8A4JCvE37G&#10;+niNkLrrV+JApGQ29ThvfaV69iK+yNd0W08SaJqGk38fnWN/byWtxH/ejdSrD8QTX5XfswftCN/w&#10;TT8S+Nfgx8ZdI1mHQJNUk1LQ9fsrQywzqVVGdQSC0brHEw2Z2vvDAEnAB1n/AAWJjuZviD+zZHZk&#10;rdtqmorCyttIcy6btOe3OK+l/wBtj9i//hsWHwTaSeLW8J2vh+5ubiWSKy+0yzeYsYAT94gUjy+p&#10;z16V8oWXii9/4KVftseAvEvhrQNQsvhD8N5UupdU1KLyzPMsgm24BIzI8cKiMEsERmOM7R9UftUf&#10;t16b+yT8RNB0rxT4L1rVfCuq6eLn+3tJCsbeYSuhiKPtRvlCt/rARnocigD5u+M37A3xR/Z98B6x&#10;8RPhb8ffGN7qvhy1k1OfS9SuJB9pihUvJtKyFWIQMRG8bB+mRmvrT9hf9oi//ac/Z00PxhrMMMPi&#10;COWXTtT+zrtjeeIgeYo7b0ZHIHALEDgV8s/tFf8ABULwh8WvhhrPw8+DeheJPFPjXxZZS6TAv9nm&#10;MW6TKUkYKGLvIEZtoUYB5J4wfUfhP4Vv/wDgn/8A8E6dbvdbkig8VWOnXWr3Ee7KRajckJbwkg4O&#10;12t4yRwSCR1FAHMfsn5+P3/BQD46/F2TdNovhVV8JaK/WJiD5byRn6QO3Xpde9fflfKf/BMf4UN8&#10;Lf2Q/CktzE0eq+Jmk8RXbOPmbz8eSc9TmBITz3Jrl/8Agp1+1x4i/Zp8A+GtC8JFNO8QeM3uoE16&#10;XJGmQw+SJXVQCTIftC4ODtAYgE7aAOW/b9/aK1f4la0n7MPwdQ63468SMLTX7qAkw6ZaHBkidwDt&#10;ypzI38EeRyzYHovjf4Baf+zl/wAE4fHnw/0hmvm07wjqMt5eKmGurhoXknmI7LndgHO1FUZ4zXzV&#10;+yZ+1x+yj+y34XnNvrfiDxB441cebr3im80eVri+mJ3MAWJKx7iTtzknlix5r7N+EP7SXwu/bg8I&#10;+PfDnhO5v73TobFdP1Zb2za3/dXkc0YC565WOT6cetAHnv8AwSdaJv2J/CYjKF1vtREm0jIb7VIe&#10;ffBX8MV4f/wVVjuJv2kv2Y0tCVum1VliIOCHN5Z7ee3OK5T9lH9p7/h3XceKvgl8cNG1ixs7bU5b&#10;7RtbsbQzQTRsArFASC0TFFdWXdhpHVgpFbPgvXtR/wCCjX7dHg/4h6L4f1DTvhD8N/Lki1DUowhu&#10;bmNzMmACRveby/kBO2OIFsFgpAP1Er8y/wBqT4jax/wUM+Mun/s/fCe4L+AtFu1vfFviuME2xZGK&#10;7VYDDInzbBnEsmCMLHvN3/gqB+1zrnhHx1o/wS0vW5PAuiatZR3viDxTbo81yLWR5EMESJ8w4jbO&#10;CC5ZV3Iu4m3+z9+3h+yL+zT8PbXwl4Lm162tVPm3V5No8jXN9PgBppn/AImOOgwFGAoAGKAPZP23&#10;tY8T/s3/ALGttoPwesry3u4fsfh2zfT4HmurS08tg0ibBkSbYwu/GQXLDDYI+Y/2Yv2yPC/7Lfww&#10;s/CXh39n34iXFw2J9T1aSx2zajckYaV/lOB2Vc4UADk5J/Qz4CfH/wAI/tJeBn8W+Cp7q40ZbuSx&#10;L3luYH81ApYbT2w6816RQB+MX7Av7Un/AAr/APaX+KFz/wAIJ4g1b/hPtfhj8uziydI829nObnj5&#10;Qvnc/wC41fs7X5sf8Ewf+Tpv2qf+w2f/AEuva/SegAr87P8Agor/AMnnfsf/APYzwf8Apxsa++/G&#10;XizTfAfhHXPE2szNb6PotjPqV7MqM5jghjaSRgqgliFUnAGTX5J/tkftofCj4v8A7Sn7Oni/wvrt&#10;ze6F4N1yK91meTT54mgiW8tZSVVkBf5InOFBPHvQB+wlcD+0B/yQf4kf9i1qX/pLJWJ8Af2o/h3+&#10;05Z6zdfD7Vp9Wg0iSKK8aeylttjSBigAkUZyEbpXlP7Y37aHwp+FGgeOPht4k1y5s/F1/wCHblLe&#10;zj0+eVGM9vIsX7xVKjJPc8d6AOc/4JFf8mZ6T/2GL/8A9GCvrPx54B8PfE/wpfeGfFWk2+u6BfeX&#10;9p0+7XdFLskWRMj2dFb6gV+bf/BM39tH4UfC34H+Gvhn4i125tPGF9rk0UFnHp88qM1xMqxDzFQq&#10;MkjqeO9fcn7W3xwvf2cP2e/FfxF0/TINZvNG+ybLG6kaOOTzruGA5ZeRgSk/UCgDvPh/8OvDXwq8&#10;L23hzwjo1toGh27O8NjZqVjRnYsxAz3Yk/jXK/tE+BfHXxF+Gs+jfDrxn/wgfiV7mGRNZ8svsjU5&#10;dMD+8OKwf2O/j5f/ALTPwF0T4galpVvot3qE91E1nayNJGgimeMEM3JyFz+NfPOhf8Fcvh/oup32&#10;hfE3wh4n8BeIrGRopoTafaIX2kjcudki5xnBTjP3j1oA8It4fGX/AATz/aR8P+MvjnYaT8VLTxTO&#10;1nD8RJLm6uNS0xRtVgombZHtVySqpkoWCyYytfT/APwUD/Y+8VfHe48HfEP4ZahFYfEzwXKJbKKa&#10;RYhdosiyxhZG+VZI5F3Luwp3sCRxXy98ePidff8ABVT4reBfh/8ADHw1q1n4A0G9a71nxLqUAjEY&#10;farvwWVMRhtiltzs/RQua/R39of9oDw9+zT8Oz418U219c6LHeQWc39nRrJKnmkqH2syggHrznHT&#10;PSgD5Q8P/tCftwa9b2/h8fAXQNN1zAhm1/U7ry7JD0MpQT8+uEZs9lPSuC/4I1aZqdz4q+Pmv6hc&#10;R3bXGoWVu91aZFtcziS8eV0yBwN6EcDiToK6X4wf8FOrf4waDd+AP2dfC3iXxX481yBrWHUPsXlR&#10;6er/ACtMASSWUN95wqKcMWIGD9JfsN/syH9lX4C6d4VvZYLrxHeTvqes3FvzGbmQKNiE8lUREQHu&#10;VLYG7FAH0FRRRQAUUUUAFFFFABRRRQAUUUUAFFFFABRRRQAUUUUAFFFFABRRRQAUUUUAFFFFABRR&#10;RQAUUUUAFFFFABRRRQAUUUUAFFFFABRRRQAUUUUAFFFFABVPVNHsNcs2s9SsrfULRiC0F1EssZIO&#10;QSrAjg1cooA5f/hVvgz/AKFHQf8AwWQ//E1Jb/DXwhazxzQ+FdEhmjYOkkenQqysDkEELwQa6Sig&#10;ArAX4f8AhdL37YvhvSFu87vtAsIvMz67tuc1v0UAFVdS0uy1m1a11Czt762b70NzEsiH6qwIq1RQ&#10;BlaN4T0Tw4ztpOjafpbSDDtZ2qQlh77QM9B+VP1rw3pPiSOOPVtLstUjjO5EvbdJgpPcBgcGtKig&#10;CjpGh6b4ftTa6Xp9rptsWLmGzhWJNx6naoAzwOfapdQ0601a0ktb61hvLWQYeG4jDow9CpGDVmig&#10;DK0bwnonhxnbSdG0/S2kGHaztUhLD32gZ6D8q4T4weHbPwZ8LfG/ijwl4S0qbxlpei32o6SYNJjl&#10;me9jgkkh2qq7nYyBeByScd69QooA/Af4+fFL9p39ryfRPDni7wfr14un3DPa6Vpvhua3HnsNpdxs&#10;yWAOOTgAnpkmv1S/4Jx/s161+zL+zvFo/iiJLfxRrWoSavqFqkgk+ylkSOOEsvBKpEpOMgM7AEgA&#10;19TUUAZWteFdE8SNEdX0ew1QxZEZvbVJtmeuNwOKg1DwP4b1aO2jvfD+l3kdrH5UC3FlG4iT+6oK&#10;/KPYVuUUAVLPSLHT9NXT7Wyt7awVSgtYYlSIKc5GwDGDk8Y71m6X4F8NaHeJeab4e0rT7tAQtxa2&#10;UUUgBGDhlUHkVu0UAFFFFABRRRQAUUUUAFFFFABRRRQAUUUUAFFFFABRRRQAUUUUAFFFFABRRRQA&#10;UUUUAFZuteGtI8SRxJq+lWWqJES0a3tukwQnqQGBxWlRQAiqFUADAHAApaKKAMfUvBuga1ereaho&#10;em312uCtxc2kckgxjGGYE9h+VayIsaKiKFVRgKowAPSnUUAFfB37V37bvjK1vPH3wh8DfBfxdrni&#10;WeObRrfW4beRrX99Ht8+MIhLYD5HIGRknAr7xooA+cP+CfvwA1j9nD9mfQ/DHiNVh8R3VxNqmo20&#10;bh1t5ZSNsW4cErGkYbHG7dgkcn3uTwrosurrqr6PYPqi/dvmtkM4+j43frWpRQBnf8I3pP8AbP8A&#10;a/8AZdl/a2Nv2/7Onn4xtx5mN2McdelO1jQNM8Q26warptpqcCncIryBZVB9cMCM1fooAy77wtou&#10;qabDp17pFhd6fCwaK1ntkeKMgEAqhGAQCRwO5pdQ8M6Pqy2i32k2N6tmc2y3FskghPH3Mj5eg6eg&#10;rTooAKKKKAGuiyIyOoZWGCrDII9KydO8G6Bo9+19YaHptletktc29pHHIc9csBnmtiigAooooAz7&#10;jw7pV5q0GqT6ZZz6nbrshvZLdGmjXnhXI3AfM3Q9z61Nqel2WtWMllqFnBf2cmN9vdRLJG+CCMqw&#10;IOCAfqBVqigCCzsrfTbSK1tIIrW2hUJHDCgREUdAFHAH0qtY+HtK03ULq+s9Ms7W+ujm4uYLdEkm&#10;Oc/OwGW59a0KKAMzVvC+ja9NDNqekWOoywf6qS7tklaPnPylgcc+lGo+GdH1i4tZ7/SbG9ntTm3l&#10;uLZJGhOQcoSMryB09BWnRQBW1DTbTV7OS0vrWG9tZBh4LiMSI31UjBqpH4W0WPR30lNIsE0p/vWK&#10;2yCBuc8pjaeQD07VqUUAZ3/CN6T/AGN/ZH9l2X9k42/YPs6eRjO7Hl424zz061ZsdPtdLs4rSyto&#10;bS1iG2OCCMIiD0CjgCrFFAGevh7Sl1htWGmWY1Vl2G+FunnlcYxvxuxgYxmptS0uy1qze01Czt76&#10;1f70FzEsiN9VYEGrVFAGXJ4V0WbRxpL6PYPpS4xYtbIYBg5HyY29far9raw2NrDbW0MdvbwoscUM&#10;ShURQMBVA4AAGABUtFAGRrHhHQvEE8c2qaLp2pTRjCSXlpHKy/QsDitSKJIIkiiRY40AVUUYCgcA&#10;AdhT6KAM/RfDuleHIJIdJ0yz0uGRt7x2VukKs2MZIUDJxRqnh3StbntZtR0yzv5rRt9vJdW6SNCx&#10;IJKFgdpyq9PQelaFFABRRRQAUUUUAFFFFABRRRQAUUUUAFFFFABWBqHw/wDC+r3kt5feG9IvbuU5&#10;knuLCKSRzjGSxXJ4Fb9FAGDpvgHwxo90tzYeHNJsbhek1tYxRuOQeoUHqAfwreoooAKoaxoGmeIL&#10;cQapptpqUKnIjvIFlUfgwPoPyq/RQBR0nQ9N0C2+z6Xp9rptvnPlWkCxJ+SgDuavUUUAcy3ww8Gy&#10;MWbwlobMxyWOmwkk/wDfNWNN8A+GNHulurDw5pNjcr92a2sYo3H0YKDW9RQAVgXnw/8AC+oX0l7d&#10;eG9IubyRt73E1hE8jN6liuSfet+vGtA/bG+CninxVZ+GtJ+JGh3+vXlyLO3sIZiZZJi20IBjrnig&#10;D2WiiigAoqhrGv6Z4dtVudW1G00y3ZxGs15OsKFiCQoLEDOATj2NJoviLSvEcEk2k6nZ6pDG2x5L&#10;K4SZVbGcEqTg4oA0KKKKACiiigAooooAKKKKACiiigAooooAKKKKACiiigAooooAKKKKACiiigAo&#10;oooAKKKKACiiigArP1nw7pXiKFIdW0yz1OJDuWO8t0mVT6gMDg1oUUARWtrBY28dvbQx28EY2pFE&#10;oVVHoAOAKloooAz9a8O6V4jgjh1bTLPVIY23pHe26TKrYxkBgcHFfIn7fnwh8ZftBeKfgv8ADrRv&#10;D13d+Am19NT8UalDhILa3jKoqE55Jje449dlfZdFADURY0VEUKqjAVRgAelVNW0XT9eszaanYW2o&#10;2pYMYLuFZUyOh2sCM1dooA5f/hVvgz/oUdB/8FkP/wATWxa+HdKsdJfS7bTLO30yRWR7KK3RYWVs&#10;7gUA2kHJzxzmtCqOr65pvh+1F1qmoWum2xYIJryZYk3HoNzEDPB49qAMX/hVvgz/AKFHQf8AwWQ/&#10;/E1Jb/Dnwlp9xFdW/hbRre4gYSxzQ6dEroynIZSFyCCMjHNdDFMk8SSxOskbgMrqchgeQQe4p9AH&#10;xr+wh8IfGen/ABK+N3xb+ImgXnh7xF4x1wxWFjqG3zYdPQl0wFJ4w8acn/lgPqfsqiigDB1PwD4Z&#10;1q+kvdQ8OaTf3kmN9xdWMUkj4AAyzKScAAfQCmWfw68KaddRXVp4Y0a1uYWDxzQ6fEjow6EMFyD7&#10;iuhooAo6voem+ILX7Nqmn2upW+d3k3kKypn1wwIzTtL0ew0K0Frptjbafag7hDawrEgJ77VAFXKK&#10;ACiiigDN0/w3pOk311e2Wl2Vne3RLXFxb26JJMSckuwGWJJJ571oSRpNG0ciq6MCrKwyCD1BFOoo&#10;AydJ8JaHoNxLPpmi6fp08v8ArJbS1jiZ/qVAJ61rUUUAFFFFABRRRQAUUUUAFFFFABRRRQAUUUUA&#10;FFFFABRRRQAUUUUAFFFFABRRRQAUUUUAFFFFABVXUtLstZtWtdQs7e+tm+9DcxLIh+qsCKtUUAZm&#10;jeGdH8OK66TpNjpayHLiztkhDfXaBnoPyrToooAwNQ+H/hfV7yW8vvDekXt3KcyT3FhFJI5xjJYr&#10;k8CtbUNNtNXs5bO/tYb20lGJLe4jEkbjOeVIweQKs0UAZOi+EdC8NyyS6Toun6XJINrvZWscJYdc&#10;EqBkVNrHh/S/EVukGq6bZ6nCjbljvIEmUH1AYHmtCigDDn8D+G7rTrfT5vD+ly2FuxaG1kso2iiJ&#10;6lVK4BPtV7SND03w/am10vT7XTbYsXMNnCsSbj1O1QBngc+1XqKAIbyzt9QtpLa6gjubeQYeGZA6&#10;MPcHg1maR4L8P+H7gz6XoWm6bORgyWdnHEx/FQPU/nWzRQBQ1jQdM8RWq22radaanbq4kWG8gWZA&#10;wBAYBgRnBIz7mk0Xw7pXhyCSHSdMs9Lhkbe8dlbpCrNjGSFAycVoUUAZOteEdC8SSxy6toun6pJG&#10;NqPe2scxUdcAsDgVm/8ACrfBn/Qo6D/4LIf/AImuoooAxtH8GeH/AA7dNc6ToWm6ZcMhjaazs44X&#10;KkglSVAOMgHHsK0b7T7XVLV7a8tobu2kGHhnjDo31B4NWKKAMzRvDOj+HFddJ0mx0tZDlxZ2yQhv&#10;rtAz0H5Vp0UUAUtV0XT9dtTbalYW2o2+c+TdQrKn5MCKh0bwzo/hxXXSdJsdLWQ5cWdskIb67QM9&#10;B+VadFAGZrXhnR/EixLq+k2OqrCSY1vbZJghPXG4HGcDp6VNpOi6foNmLTTLC2061DFhBaQrEmT1&#10;O1QBmrtFAHNTfDPwhcTPLL4U0SWWRizyPp0JZmJySSV5NbGq6Lp+u2pttSsLbUbfOfJuoVlT8mBF&#10;XaKAM7RvDuk+HYni0nS7PS4pDl0s7dIQx9SFAzWjRRQBiw+CvD1vq39qRaDpkep7zJ9tSzjE249W&#10;37c5OTzmok+H/hePUFv08N6Qt8svni6WwiEokzu37tud2ec9c1v0UARXNtDeW8kFxEk8EilXjkUM&#10;rA9QQeorJ03wR4d0cXA0/QNLsRcRmGYW1nHH5qHqrYUZHseK26KAMTSfA/hzQbwXemeH9L066AKi&#10;e0so4nAPUblUHFa80EdzC8U0ayxOMMjqCrD0INSUUAYuk+CfDugXP2nTNB0zTrjGPOtLOOJ8fVVB&#10;71oalpdlrVm9pqFnb31q/wB6C5iWRG+qsCDVqigDMbwzo76MdIbSbFtJwB9gNshg4II/d428EA9O&#10;opui+E9E8NvK+kaNp+ltKAJGsrVIS4HQHaBnGT+datFAGD/wgPhn+1P7S/4RzSf7R877R9r+wxed&#10;5u7d5m/bndu5znOeav6xoOmeIrVbbVtOtNTt1cSLDeQLMgYAgMAwIzgkZ9zV+igCho+g6Z4dtWtt&#10;J0600y3ZzI0NnAsKFiACxCgDOABn2FUP+EB8M/2p/aX/AAjmk/2j532j7X9hi87zd27zN+3O7dzn&#10;Oc81vUUAFFFFAGNrHgzw/wCIrpbnVtC03U7hUEazXlnHM4UEkKCwJxkk49zVD/hVvgz/AKFHQf8A&#10;wWQ//E11FFAFDR9B0zw7atbaTp1ppluzmRobOBYULEAFiFAGcADPsKh1rwroniNozq2j2GqGPhDe&#10;2qTbfpuBxWrRQBUuZE0jS5pLe1aRLaFnS1tUG5toJCIvqcYAr5G/4Jy/Bfxj4F0X4mePfiRos+he&#10;PPHfiOW/urO5YM8dupZoxwTj95NPx6Ba+xKKACqOr6HpviC1+zapp9rqVvnd5N5CsqZ9cMCM1eoo&#10;Ar2On2ul2cVpZW0NpaxDbHBBGERB6BRwBUlxbxXULwzxJNE4w0cihlP1BqSigDJ0XwnofhuSR9J0&#10;bT9LeQbXaytY4Sw9CVAzXyr/AMFIPhv48+OXgvwF8NfB2i317peueIoJPEGp2oUR2NnGQMyFj03S&#10;CTgH/Ufn9gUUAVNJ0u10PSrLTbKIQWVnClvBEvRI0UKqj6AAVW1rwtoviXyf7X0iw1Xyd3lfbbZJ&#10;vLzjO3cDjOBnHoK1KKAOX/4Vb4M/6FHQf/BZD/8AE1qaL4W0Xw1539kaRYaV523zfsVskPmYzjdt&#10;AzjJxn1NalFAFDWNA0zxDbrBqum2mpwKdwivIFlUH1wwIzVizsrfTrWK2tIIrW2iG2OGFAiIPQAc&#10;AVPRQBi6v4J8O+ILv7VqmgaXqVztCedeWccr7R0G5lJxyfzqj/wq3wZ/0KOg/wDgsh/+JrqKKAKO&#10;kaHpvh+1Nrpen2um2xYuYbOFYk3HqdqgDPA59qvUUUAZumeG9I0W6ubnT9KsrC4ujunmtbdI3lOS&#10;cuVALcknn1NaVFFAEV1aw31rNbXMMdxbzI0csMqhkdSMFWB4IIOCDXOf8Kt8Gf8AQo6D/wCCyH/4&#10;muoooAzNF8M6P4bWVdI0mx0pZiDItlbJCHI6Z2gZxk9fWq+reB/DmvXhu9T8P6XqN0QFM93ZRyuQ&#10;Og3MpOK26KAObt/hr4QtZ45ofCuiQzRsHSSPToVZWByCCF4INbWp6XZa1YyWWoWcF/ZyY3291Esk&#10;b4IIyrAg4IB+oFWqKAKel6PYaHZrZ6bZW+n2iklYLWJYowSckhVAHJqHWPDekeIo0TVdKstTRDlV&#10;vLdJgv0DA4rSooAq6bpdno9olrYWkFjap92G2jWNF+igACjUtLstas3tNQs7e+tX+9BcxLIjfVWB&#10;Bq1RQBn6P4f0vw7A0OlabZ6ZCxy0dnAkSk+pCgVoUUUAFFFFABRRRQAUUUUAFFFFABRRRQAUUUUA&#10;FFFFABRRRQAUUUUAFFFFABRRRQAUUUUAFFFFABRRRQAUUUUAFFFFABRRRQAUUUUAFFFFABRRRQAU&#10;UUUAFfJv/BUfWtQ8P/sZ+Lb7S7+6029ju9PCXNnM0Ui5u4gcMpBGQSPxr6yr5B/4Kvf8mR+Mf+vz&#10;Tv8A0sioA+bf+CK/jLX/ABV4l+Ky63rmpawsFppxiF/dyTiPL3Gdu8nGcDp6Cv1Qr8l/+CHP/Iz/&#10;ABc/689N/wDQ7iv1ooAx/FnjLQfAWhz6z4l1rT/D+kQf62+1O6S3hTPQF3IGT6V5bo/7anwI17WI&#10;9Lsvix4WkvZH8uNH1FI1ds4Cq7EKSSeMHntX43/tkftBf8NJftbX1v4w12/0j4b6LrLaRbR2iGb7&#10;HZxS+XLPHF0aaTaz5PPKqThRVb9o7S/2T/8AhXcM3wa1rxevjC2mjVrfWoGaC8hJw5Zio2OOGBXA&#10;OCNvIIAP3y17xFpvhnw9qOu6pexWWj6fayXt1eSN+7igjQu8hP8AdCgn6CvOvh7+1T8I/itrU2ke&#10;EfH+ja7qUFs95Lb2sxykKY3yNkABRuGT71+ev7DPxo1jx7/wTz/aO8FaxeyX48H+F9RFg8xLPDaX&#10;Gn3RSHceqq8Eu0dg2OgUD44/Yi/Z7vf2nvjFc+BbbxVceErG40qa41G6tozI09skkRaDaGUNuYxn&#10;5jgbQcHAFAH7l6L+1z8FvEnixPDOmfFDwve63JL5MVrDqUZ82TOAiPna7EnACkk9q9bZgqkk4A5J&#10;Nfz2ft1/siJ+x58TtI0Kw16fxBpOracL+1u7i38mWNhIyPG2CVYjarZGOHGQOp+rP2tv2sfE8P8A&#10;wTr+CGm2+rXA1vx7YNbapqSlllntrILHOpbrmR3i3H+IbxyGNAH39rP7anwI8P61LpN/8V/C8N/D&#10;J5Uka6gjrG+cFWdcqCDwcnjviltv20fgZfeJLfQbX4o+HbzVri5Szgt7W7EvmyuwVFRlBVskgAg4&#10;Oa/Kv9hz/gmf/wANTfDu48deI/Fdx4a0N7qSzsLaxtVlmuTHgPKWY4VQ2VxgklT0xz4F4X8Dx/DH&#10;9tjSPB0V22oReHviFDpCXboEadYNSEQcqCdpbZnGTjNAH3f/AMFj/jla2dz4K8K+FPGU1l4o0e7u&#10;W1jT9LvJIZoElhgeHzdpHDK24fWux/4Jz/tkfDXwP+zPp+l/Eb4nWVl4nXUruSSLWbx5Ljy2cbCS&#10;2TjHTmvIf+Cz3wV8MeEfFHhj4i6dDcJ4l8XXU0WqSSTlonW2treKLYnRcKozjrWr/wAE/f8Agn78&#10;If2iP2crDxl4ysNUuNbm1C6tne01F4U2RuAvygdcUAfqrd65p+n6O+q3d9b2mmJF573lxII4kjxn&#10;czMQAMdzXjr/ALcHwBj1L7Cfi74TM27buXUkMX/f0HZj3zivy/8A+CtH7QmseJvjR/wqPTr6ez8H&#10;eD7e3iltVdgl3dvEkpkkx98IrRooI4KuR96uE8eaB+xnD8G7+18KeKPG9x8RbayaS01C8sitvd3S&#10;rkRvHt2pG5+UYOVyCScHIB+8Ol6rZa5p1vqGm3lvqFhcoJILq1lWWKVT0ZWUkMD6ivKNX/a/+DOg&#10;+MrjwnqHxF0W08SW959gl02SUiVbjdt8sjH3t3FfnX/wRX+NGsw/EDxZ8Lru9kn8P3GmNrdlbyEs&#10;tvcxyxRyBP7okSXJ7ZiHcnN34qf8E2fjN4u/a81v4i6faaK3hu78Wf2xE0mpBZTb/aBJkpt4baOm&#10;aAP1oooooAKKKKACiiigAooooAKKKKACiiigAooooAKKKKACiiigAooooAKKKKACiiigAooooAK8&#10;t/aK+M2sfA3wNa69onw88RfEy+uL5LIaP4Zt3mnjDRyP5zhEcrGDGFLY6yL616lRQB+Y/wCwn8cv&#10;iB8av+Ch3xN1Dxzpmp+EZ28JzFfCN6Zo100JcaekYMUgU79hyXKgneSAAQK/QL40fDT/AIXF8L9e&#10;8Hf23feHP7ViSL+1NMbbcW+2RXyhzwTtx9Ca+Iv2d/8AlMF8e/8AsWG/9C0qv0ToA+Bv+HUf/Vfv&#10;iJ/4Ff8A2VeB+Gfg3q3w6/4KLfD74ZeCviT4t8cpockOs+JZNWv38i2RP3rRMqsQfk8sc9WmRfWv&#10;0p/aQ+OGlfs6fBjxN481XbIum25+yWrHBurp/lghGOfmcrkjou49q+Zv+CWvwP1TQ/AOvfGjxmWu&#10;vHHxJuG1E3Ew/eLZM5dW9jM7NLxwV8r0xQBs/toftQeOtJ+JHhf4DfBOOBvil4nQTz6rcKGj0i1O&#10;47yCrLuKo7liG2IuQpLLjg7r/gmD8QNd0uTUtZ/ab8aXPjaQeZ9uV5jaxvnIUKZ9+0EkAhl9Qo6V&#10;4dpMfxj+Jv8AwUs+OVx8JtQ0TR/E9vFNpcus+IB5iadZxvbweZCm1sy/uUUAoww7ZHO4eifGSx/b&#10;K/Y80B/iXP8AFWw+KHhfT5EbV9MuLMfJGzhQxj2BhHlhlo3UrkEjaCQAfprRXn/wB+MWm/H/AODn&#10;hX4gaTC1raa5aecbZ23GCZWaOaLdgbtkiOu7AztzgZrvJ5o7aGSaVxHFGpd3bgKAMkmgDmPiF8WP&#10;Bfwl0tNR8aeKtI8L2UhKxy6reRweaw5KoGILn2UE1gfDr9pX4VfFq++w+D/iD4f1/UOosbW/jNwR&#10;6iIkOR7gV+eH7Ivwj07/AIKL/Gj4i/Gj4tC51zw1p2oiw0Pw9JO8cEa43pGwUjCRx+V8qkB3dmbP&#10;OfsJ/wDgnf8ABPTviB4V8a+GfDJ8H+IPDuowahBJo87rDP5bBvLlhcsm04PKhWz3PSgD1m3+Pnw6&#10;uvE/iXw8vjLSY9Y8NQtcazbTXAi+wRAqC8rNhVUFl5J71S+HP7S3wr+LmtTaP4N8f6D4h1WJS5sb&#10;K9Rpio6sqZyyjuVyBX5w+FP2bfD37TX/AAUq+Oug+Lr7Uk8Nae/9oXWl2Fw0C6iVeBUjlZTnYC27&#10;jByBgio/+CiX7MfhH9lbxB8JPHHwbhm+H2tXGrtYPLY3MsoWQBTHMokdsEDerDOGDAEdcgH6OeOP&#10;2pPhF8NfE3/CO+KPiP4b0PWxgSWN3qEayQ5AI80Z/d5BBG/GQc16XZ3kGoWkF1azR3NtOiyxTQuH&#10;SRGGVZWHBBBBBFfFniT/AIJZ/BS0+EPiO0l0zUtb8ZS2VxcnxbqWpTNfSXmxmExAYR8vyVKkHPOT&#10;zVf/AII9+NdU8XfskS2epXElymgeIbrSrNpXLFYBDbzqnPQBrhwB2GB7UAfcNFFFABRRRQAUUUUA&#10;FFFFABRRRQAUUUUAFFFFABRRRQAUUUUAFFFFABRRRQAUUUUAFFFFABRRRQAUUUUAFFFFABRRRQAV&#10;+Z//AAUV/wCClet/CvxdffC/4U3ENprdkoTWfETRrK1rIwB+zwKwK7wCNzkHBOAAwJH6YV/Nx4Tt&#10;Ifit+19o1r4kZJrfxL46hj1Jn+663GoKJicnoQ7d6APdPhz+zX+2J+0xpMXjGLWvEw02/XzrbUvE&#10;XiOW2+0qejRRs+/YRjaQoQjG0kV1fhvXP2yP2N/iN4XtPF2peIz4V1HVrWyll1K6Gs6ZIkkqptEp&#10;aQQsQxwAUY46V+iP7YX7a/h39i2HwbDqvhe/1yLxAt2ltHpkkcS262wgBBDdiJ1xjptNfP2gf8Fk&#10;/APjbxBpXh9vhtrh/tS8hsx9ouLd4wzyKoLDuASD+FAH6KXFxFawSTzyJDDGpd5JGCqqgZJJPQAd&#10;68W1L9tr4C6Rqh0+5+LXhUXKtsbytRSVFOcYLqSo565PFfAX/BZb9o7XF8YaL8HtIvJ7HQ4rFNV1&#10;hYXKfbZZGYRRPjqiKm/HQtICRlBXgGheH/2Mv+FMxWeq+KvG/wDwseXTvMk1OGyb7NDelM7Fi24a&#10;IP8ALydxAJ3AngA/cVPiR4Wm8Dz+MrfX9PvfCkFq99JrFnOtxbCBFLPJvQkFVUEkjoAa4/4b/tTf&#10;Cb4veI/7A8G+PNH8Raz5LXH2KylLSeWuNzYIHAyPzr8kv+CSvxRvrD483nwrvrh7rwh460y8t7nS&#10;5CWiM8du8nmKOisYo5UJ6EEZztXHC/sp3F3+zB/wUL8O6FqMzxHTfE0/hi7YjiRJWe0DH/ZJdHz7&#10;A0Aft18VP2gPh18EZdNi8d+L9M8LyakJGtEv5dpmCbQ5AAPA3r+ddH4X8deH/GnhC18U6Fq1tqnh&#10;26ha4g1G3bdFJGpILA+gKn8q/Fn/AIKneMdS+NH7Ymp+GNCil1OLwfoxtvJgwR+5t5L68kH+4hcN&#10;/wBcDXrv7Iv7Rp8O/wDBLn4y2El4ItR8JLdadZ85MUeo4WBh7/aJpyP92gD9B/A/7Xnwa+JXiqw8&#10;N+F/iHo2ua9fFltrCzlZpZSqM7YGOyqxPsDXwj8D/wBln9mnR/2kvC+t+Gvj+de8XWuure2uhLHF&#10;+/nSQv5XC56gj8K89/4Ir/Cv/hIPjL4w8eXEO628OaWtlbOy8C5umPzKfURQyg47SjPUZ8B/Yv8A&#10;+T+vAf8A2M03/tWgD+gTU9Us9F0+4v8AUbuCwsbdDJNc3UixxxqOrMzEAD3NeNTftvfAKHU/sDfF&#10;3wkZ923cmpxtFn/rqDsx77sV+Wv/AAVc/aO8SfEz9oLUfhjZXdxH4S8LyQ2yabBkLeXzRq7yuo5Z&#10;gX8tQcgbSRgsc/VvgH/gjT8LIfhraWfi3VdfuvGVxbK13qVjdpFFbTlQWWGPYVKKcjL7ieTxkAAD&#10;P+CxniLSvFX7Ifg7VNE1Oz1jTLjxlatDeWFwk8Mg+w33KuhII+hrB/4I9+NvD/w+/Zh+IOt+J9b0&#10;/wAP6Pb+Jz5t9qdylvCpNpBgFnIGT2HU9q8V/a0/Zh1v9kz9guTwXrOoWurRz/FxdS0++tcr59o+&#10;kSRozofuPmJwVycY4JGDXHfsG/sF/wDDYXw717UtY8e3/h7w9o+qvbQaTZ2/nBrpoYmac7mCr8vl&#10;rwpJ29RgUAfsF8Mf2jPhj8Zry4s/BPjrRPEl9brvls7K7Vp1Tj5/LOGK8j5gMZPWvz6/4LH/AByt&#10;bO58FeFfCnjKay8UaPd3Laxp+l3kkM0CSwwPD5u0jhlbcPrXwxo2m6z+yb+2XZaZb6q32/wj4qjt&#10;DfxRtGLiBZwrEp12yRE5XnhyMnrX11/wWe+Cvhjwj4o8MfEXTobhPEvi66mi1SSSctE621tbxRbE&#10;6LhVGcdaAPXv+Cc/7ZHw18D/ALM+n6X8RvidZWXiddSu5JItZvHkuPLZxsJLZOMdOa+1PiV+0V8N&#10;fg7/AGV/wmvjLTPDf9qxNNY/bpCv2hF27mXjtuX8xX5xf8E/f+Cfvwh/aI/ZysPGXjKw1S41ubUL&#10;q2d7TUXhTZG4C/KB1xXs3/BSj9iv4hftNX3w5/4V/b6dLa+HrO6trj+0b0QEbzDsxkHPEZzQB9ve&#10;A/H3h74n+FLHxN4V1a313QL7zPs2oWjbopdkjRvg+zoy/UGt+vC/2IPhB4h+Av7L3gvwJ4qS3j1/&#10;Sftv2lbSbzYh5t7PMmGwM/JIv45r3SgAooooAKKKKACiiigAooooAKKKKACiiigAooooAKKKKACi&#10;iigAooooAKKKKACvzF/4KJftmfFBfAvjTwPoXwi8Y+DtAg1JtPu/H99a3ENtLFFchUe2kEYQLMUX&#10;a5flXwBlgR+nVfIP/BV7/kyPxj/1+ad/6WRUAe3fstXlxqH7MfwiurqeS5up/B+kSyzTOXeR2soS&#10;zMx5JJJJJ65r5X/bw+OnxG8UfHfwF+zd8Itek8M694kiF1q+tWzFJ7eBvMO1ZF+aMLHFLKxTDEBA&#10;CMkH6j/ZO/5NZ+Df/YmaN/6Qw18W+Gd2qf8ABbLxb9odnGnaIn2YdNgOlWuR78yuefWgDF+OH7Iv&#10;xd/Y6+H9x8W/h38dfFXiXUvD5ju9Y0zVpH8i8g3ASPsMrK6qTuMbhvl3ENkDP1to3xI8WftX/sY2&#10;fin4Y6lb+E/GviXTo0t7qSQ+Vp90s4juhu2scKUmAO0tjBHOK7T9rSNJf2V/jGHVXH/CG6w2GGeR&#10;ZTEH8CAa+ev+CPuoTXv7HkEMo+Sz16+gi6/dPlyf+hSN0oA5Sb/gl/491bTZNR1f9p3xvd+M2XfH&#10;fiSfyI5M5A2m4L7R6hl9QB0rV/4Jt/tFfEHxN4w+JHwV+Keoya94q8D3DpDq0zGSWWOOdoJkeQgG&#10;QB9jK7ZZlc56Cvqz9oD47eGf2cfhbrHjfxTciOzsk229orATXtwQfLt4h3Zj+CgFjgKSPkf/AIJZ&#10;fB/xLJ/wsH49eNbT7DrXxGvHubK2aMowt3meeSYA8hJJHXYO6xhuQymgD7+r4X/4LH/8mi23/Yy2&#10;X/oqevuivhf/AILH/wDJott/2Mtl/wCip6APrn4eX1tpfwk8M3t5PHa2lvodrNNPMwVI0W3UszE8&#10;AAAkn2qt8Lfjd4G+NdnfXfgbxJaeJrSykWK4uLHc0cbkZCFiAN2OcA5AI9RX54a/8Vdf/wCChHiD&#10;w9+z78MNYXRPhzoml2c/jDxIku2a8SNER4YYzgvGHIUcEM+GJCAbvpX9qnxFpP7Cv7EurW3w1sYf&#10;D8ltFFpGjeURvjuJ22tcFjy8oXzJNxySyjPGaAPXfHf7VXwf+GXiBtC8UfEjw5o2soQstjcX6edC&#10;T0Eigkx9QfmxxzWh4f8A2ivhl4s8ZWHhTQ/HOi6z4g1C1+22llp92s5ng2lvMRkypXapOQe1fKH7&#10;G/8AwTr+Fr/Azw74o+IvhqLxr4y8VWMer313q8sknkidfNSNF3YDBXG5+WLbjnGAPLPhz8F/CPwG&#10;/wCCuWieGPBGmNo+hNoE94tn58kyxySWcu/a0jM2MjoScduKAP1HooooAKKKKACiiigAooooAKKK&#10;KACiiigAooooAKKKKACiiigAooooAKKKKACiiigAooooAKKKKACiiigAooooAKKKKACiiigD5N/4&#10;Kj61qHh/9jPxbfaXf3Wm3sd3p4S5s5mikXN3EDhlIIyCR+Nfk5+zf8K/j1+1Vea7a+BPF+pTS6LH&#10;DJd/b/EE8ACylwm3LHP3Gr9V/wDgq9/yZH4x/wCvzTv/AEsir8uP2GPHXx+8Eap4vf4EeHF8Q3Vx&#10;DbDVlazS48pFaTyj8zLjJMn5UAZk3xq/aJ/Yz+MF3oWo+L9d03xBo0qfatI1DUmvrG4Rgsi7kLtG&#10;6OhB3LhgGOCpzj9Wv28fiBf61/wTn8R+MtMmuNDvtS03RNQja0nZJYPPvbNiodcHo5XPcZ9a/JP4&#10;jah4msf2mk8QftQeF/El/eXk8V1qtgoTTp7uBQEQRHZsMQVAmI9uQpAdTyP1N/bk+JHhX4tf8Ex/&#10;FnirwVcJceGb+20o2YRPL8pV1S1QxMn8LIylCvYqaAPyq/Zy/aw8ZfBn42eEvF2oeJda1bSbC9Ua&#10;hY3V/NNHNauCky7CxBYIzFcjhgp7V+9/xh+NWh/CT4I+IPiVc3Ed1pGn6Yb+3ZGG26ZlHkIp/wCm&#10;jsij/eFfz8fCv4GzfFH4J/FrxVpySS6r4ITTtRManh7ORp0ueM9VxHJnssTDvXa+Of2vvE3xQ/ZR&#10;+HfwLWG6lm0bUXSeZDua+t12iwhAHJ2GSVduMfu4SMnOADynxB8eviL4m17UtYvPGuvC81C5ku5v&#10;J1KZE3yOWbaofCjJOAOlfsR+0r8E/in+0N+yD8GNP+GmqPaa/BaabfXtzJqj2bSRHT9rZkByxLup&#10;wfrX5QftZfBSP9nr4q2/gbg3thommyag6sWDXktsks5BP8IkdgPYCv6BP2f/APkg/wAN/wDsWtN/&#10;9JY6AP57NF1b4q698UbD4f2njPXD4hvdZj0KJX1qcRfannECgvu4XeRz6c1+337CPwl8e/AX4C3W&#10;h/FHUBea8mqXN6bg37XgFuY49v7xueNjcdq/Gz4W/wDKQDwj/wBlOs//AE6pX9DGu2kl/oeoW0IB&#10;lmt5I0BOBuKkD9TQB5f4D/a4+DnxP8V2Phnwr8Q9F13X77zPs2n2kxaWXZG0j4GOyIzfQGvXq/KL&#10;9iD/AIJw/GP4C/tQ+C/Hfiq10WPQNJ+2/aWtNREso82ynhTC7Rn55F/DNfq7QAUUUUAFFFFABRRR&#10;QAUUUUAFFFFABRRRQAUUUUAFFFFABRRRQAUUUUAFFFFABRRRQAUUUUAFFFFABRRRQAUUUUAfM37V&#10;37P/AMXPj34q8Paf4M+K958MPBMFpJ/az6W8gu7qYuNqqI2QldgIOZAOR8rc18q/tBfsWfEz9lb4&#10;Z6r8VPh58f8Axhfal4eVby9stUuXC3EW4B2HzlG27s+XIrBhnnOAf1Dr8lP2qP2jfjz8QPCdt4d+&#10;Mvw2174Q/CK9niGvar4b0w6hdSxhwVhaWSVY4kZgvXk46OMoQD7j+Bfxa8Y/tMfsS2fjPRnttD+I&#10;GvaBqFvZ3AwsEOpxGe2jmwQ21DNEHwQ2AcYOK8Bt/wDgmT8RvFli2o+Ov2mvGV74okXcsmnyTG2t&#10;n9FDzAsoOOgj6dBX19+zjD4Ctvgb4Mh+GE8V14Dj09F0qaMkl4wTuL5APmF9+/IB37sgHIroPid8&#10;S/Dvwf8AAuseMPFeox6XoWlQGe4nfqf7qIP4nY4VVHJJAFAHwz+wn8bfib4D/aY8c/s2fFTxFP4y&#10;udFge50rW7p2lnwgjcKztl2SSGVZBvJKFduSDx+h1fnJ/wAE6PBPiL43ftAfEn9qTxNpjaRYeIHm&#10;0/QLSQcvGWQGQZHIjjhjiDjhmMv92v0boA+P/wDgoz+1R4l+APg/wt4V+H6qfiH44vGsNNuGVXNr&#10;GpjV5FVsqZGeWJF3DHzMeduK8quf+CafxbbwvJ4gH7Sni2T4peV9oEovLhbIz/e8kP5vmBc/Lvx7&#10;7P4a1v8Agqx8IfGmsQ/DH4teCdLl1268Aag9zeafDEZXEZkgljm2L8zIrwYfGThweArGtLw//wAF&#10;ivgtqvhu0ubnS/FUXiGVFVtBtdOWeVpjgeXE+8K4LHAJKk8ZA6UAdd/wTl/am8SfH7wP4l8L/EBA&#10;nxF8D3i6fqcjKqPcoS6pI6rgCQNFKj7eMqp/ixX1/X5b/wDBLvxJfeMv2yP2jPEEml3Ohw6rcXV9&#10;caXqCFLqzll1GR1hkXAw6BpFYHkEV+pFABRRRQAUUUUAFFFFABRRRQAUUUUAFFFFABRRRQAUUUUA&#10;FFFFABRRRQAUUUUAFFFFABRRRQAUUUUAFFFFABRRRQAUUUUAFFFFABRRRQAUUUUAFFFFABRRRQAU&#10;UUUAFFFFABRRRQAUUUUAFFFFABRRRQAUUUUAFFFFABRRRQAUUUUAFFFFABRRRQAV8g/8FXv+TI/G&#10;P/X5p3/pZFX19XCfGz4L+Gf2gPh3f+CvF8NxPoV7JFLNHazmGQtHIJFww5HzKKAPxv8A+CYv7WHw&#10;/wD2Wdb+IF148ur61i1m3so7Q2Vo1wS0bTF846ffWv0N8Lf8FUvgJ4x8TaRoGm6prb6jqt5DY2yy&#10;aTIqmWVwiAkngbmHNZf/AA6K/Z3/AOgTr3/g4k/wrU8Lf8ErfgJ4O8TaRr+m6ZraajpV5DfWzSat&#10;IyiWJw6EgjkblHFAH5RftAfD9v2a/wBtLVoPG/h/+3vD1v4j/tf7FcIRHqumSXBkG08AloyynBwH&#10;Vgehr9BNO8Yf8E79Q8L/ANuHTvCNpGI/MexuNOuVvEOBlPJClmbnHy5B7E19tfF74D/D/wCPWhpp&#10;Pj7wpp/iW0jz5LXKFZoM9TFMhWSMnjOxhnFfOa/8ElP2c1vfPPh3V2izn7Mdan8v6Z3bsf8AAqAP&#10;KfhH8TPhR8S/2bf2uZvhH8OrXwL4dsPC11bC5RdlxqY/s+9KySpkhApL7VyThyTgnA+Yf+CNf/J2&#10;99/2LF5/6Ot6/Wnw3+y/8MfBPwu8R/D7wz4Us/DvhvxDYzafqUen7lnuYpYmiYvMxMjsEdgGZiRn&#10;iuJ+Af7Bfwm/Zr8cSeLfBNjqltrElnJYs95qDzp5TsjMNpHXKLzQB8G/8Fvv+Sm/DL/sD3X/AKOW&#10;vP8A9pn4ealrf/BNz9mfxlawSzWHh9tSsrxo1yIhd3BKO3ou62C56ZdR1Ir9R/2if2L/AIZ/tR6x&#10;o+p+O7PUbq60qB7a2NletbgIzbjkDqciuW/aBg8Lfsd/sO69Z6V4TtvFvhPw7b29ovh/XJTLFdQ3&#10;F9HG6yOVOceezA4OCBQB8Uf8E+/+CkHw6+APwHHgHx7a6taXOk3VxcWNzp1sLhLqOVzIUI3Aq4dm&#10;HPykEcjmvkDQ/G1n8S/25NP8X6dDPbaf4g+I0erW8N0FEscc+piVFcKSNwDgHBIznk16LZfG79km&#10;2uhrTfs8eIX1FT5q6I/i2V9OEmchd5HmFc+qkdipHFZ37GXwr1f9pr9s3SNa0nQI9H0Cz8QjxNqc&#10;enQ7LLTLdLg3C26YACgkCJFHODkDCnAB9nf8FwNLuZvh38LtSSMmzt9VvLeSTsskkKMg/ERP/wB8&#10;1Q/4JtftpfB/4Lfsry6B428XQ6BrOlaldXD2U1vK8s8chVkaIIp355GByCOcDBr9HPiN8NfDHxc8&#10;IX3hbxhotrr+g3wAnsrpTtODkMCCGVgeQykEHkEV8uJ/wSW/ZyXUPtB8N6s8O7P2RtauPLx6ZDb8&#10;f8CzQB+df/BVj4V6r4R/ag1Dxm0Ez+G/Gtrbalp14yfLuWCOKWEnpvUoGx/dkXr1r6t+FPxC/YE8&#10;feBrDVtZ8M+EfCWtfZ1OoaRqdnMjwTbRvVDyJFznaVJJGMgHIH6DeNfhf4S+I/hFvC3inw9Ya/oD&#10;IqfYdQhEqDaMKVJ5Vh2YEMOoNfMWof8ABJj9nK+vmuIvDWq2MZOfs1vrNwYxznHzszfrQBxX7G/x&#10;b/Z98cftVaz4c+CPw2sNGttN8M3N5L4sSB7eW6IubWMwxRNyIiJNxZ8MSo+UAZPKfEX/AIKseKPB&#10;P7TOrfC+HwJpFzZWXiT+w11CS8lEjJ54j8wqBjODnFfZ/wAEf2V/hX+zqszeAPB1jod7PF5E2okv&#10;cXksZYMUaeVmfaWVWKghcqvHAx5p4m/4JvfBbxd8VL34h6hp+rt4lu9U/teWWPU3WP7R5gkyExgD&#10;cOlAH1FRRRQAUUUUAFFFFABRRRQAUUUUAFFFFABRRRQAUUUUAFFFFABRRRQAUUUUAFFFFABRRRQA&#10;VXvNQtdNiEt3cw2sZbaHmkCAnrjJ78H8qsV5h+0J+zn4M/ac8F2Xhbxzb3dzpNpqCanElnctA4mS&#10;OSNSWHUbZn4+npQB8X/s96xYQ/8ABXb48XUl9bJayeGWCTNMoRju0rgNnB6H8q/Rq3uobyFZreVJ&#10;4W+7JGwZT9CK+Mv+HRX7O/8A0Cde/wDBxJ/hX1J8KfhboXwY+HejeCfDKTwaHpMTQ2q3EplkVWdn&#10;OWPX5nPWgD8/f2wNVu/21v2zvBn7OuiSyN4M8KzjVPFVzAx27woMoJHQpGwhUjpJcMCPlr9KNP0+&#10;20mwtrGzgjtbO2iWGGCJdqRooAVVHYAADHtXk/wN/ZV8A/s+a94p1zwtbX0uueJpRNqmpapeNdTz&#10;MHdydzdNzSMxx1OM9BXsFAH5fyeKrP8AYw/4Kn+KdY8ZSrpHgf4kWDG31eYEW8TTNE5eRui7biF0&#10;Y/wrKGbAOR7r/wAFFP2nvh34Z/Za8Y6HB4o0bW9f8TWH9n6dpljeRXMsglYBpiqE7URdzbzgZUAH&#10;JFfRnxm+AvgL9oLwyug+PvDdr4gsI2MkBlLRzW7nq0UqEPGTgZ2kZAwcjivHvhd/wTZ+AXwm8U23&#10;iLS/CEmparaOJbWTWb2W7jgcHIZY2OwkHkFlJB5GDQBp/wDBPP4Y6p8Jf2Qfh/oetwSWurS282o3&#10;FtMpVoftE8kyIVIyrBHQEHkNmvoe8tY76zntphuimRo3AOMqRg/oamooA/LX/gmn8VNF/ZX+IPxP&#10;+AvxM1G28K6zHrP2jT7vU3EEF04URMvmN8o3osLx5OGDHHbP3/rn7Sfww8P+JNC8PT+N9GuNf1y8&#10;isbDS7G7S5uZpJGCr8kZJVcnlmwvHWsb48fsh/Cf9pJ4Ljx54Tg1LU7ePyoNVt5ZLa7jTOQvmRsC&#10;ygk4V9wG4kDmuR+Dv/BPH4F/BDxNa+I9A8Itda9aSCW1v9WvJbprZxyGjVm2KwPIbbuHY0AeBfsl&#10;/wDKUT9pP/ryP/o62o/4LFf8ip8G/wDsav8A2mK+u/A/7NXgn4e/GTxb8T9Ht7yPxX4oj8rUpZbp&#10;niZdyN8qdF5jXpR8ev2avBP7SFloFr40t7y4h0O9+32Ys7poCsuMZbHUYHSgD0DxV/yLGsf9ec3/&#10;AKAa+FP+CKn/ACaz4p/7HO6/9IbGvvi+tI9Qs7i1lz5U8bRPtODtYYP8683/AGe/2c/Bn7Mfgu98&#10;LeBre7ttJu9QfU5UvLlp3MzxxxsQx6DbCnH19aAPT6KKKACiiigAooooAKKKKACiiigAooooAKKK&#10;KACiiigAooooAKKKKACiiigAooooAKKKKACiiigAooooAKKKKACiiigAr8A/2+/2c/Ev7MX7R+ra&#10;3Z29zbeGta1N9a0DWIVIRHaQymEP0WSJyQATnaEbvX7+VheNfAvh34keHbnQfFWiWHiHRrjHm2Op&#10;W6zRMRyDtYHkHkHqO1AH5f6F/wAFHvgB+0H4V8OWv7Rnw6lvfE2ixSIl9DZC7smdwglkjUOHjL+W&#10;hKbWAwPmr4Y1DVPCmt/tcQ3/AIGtPsHg658XQS6TbCIxeVbG6QxrsPK4GOK/YHWv+CTv7OWrXr3E&#10;PhfUtLViSYbLWLjy+fQOzEfQGvQfhn+wL8A/hNfwX+hfDfTJdRgcSx3mrNJqEiODkMvns4RhgYKg&#10;YIz15oA/Oz/gs58IdZ0X42aD8RFt5JvDut6ZFp7XQUlYLuEvmNjjA3RlWXPJxJ/dr0D9mHx9+w94&#10;0+Evh2Lxz4a8LeGfGtlYxW+qw6vaSoJ50UI86ScqwcjdjO4biCOM1+n3irwjonjrQLvQ/EWkWWua&#10;PdrsuLHUIFmhkHurAg88j0Ir5V17/glB+zlrWoSXUXhXUdJEhLGCw1e4EQJ64Ds2B7A4HYYoA8u+&#10;APxd/Zi1r9sDwj4T+CPw20tr+OC/ml8YxW0lsICttINlur/M+5S6szBRg/LuzkfKP/BWj4eXXwt/&#10;a8g8Y6XvtE8SWVtq8FxHwI7uA+S+P9oeVE595K/Vf4Jfsa/B79nm+/tHwR4KtNP1jayf2tdSSXd2&#10;AwwwWSVmKAjghNoI60/9oz9kf4c/tTRaEnj3T7u6bRWmNnLZXTW7qJdm8EjqD5ace1AH5w/8Es/B&#10;k37RP7R3xe+Jniu3W6SawukuV2kp9o1KR94UnOAIknXHo4/H4k8WXniL4K3vxO+FLTbLSbVVsNUR&#10;lwZXsbiTy2HtuLH8a/oH/Z3/AGYfAn7L3h7VNG8CWV1a2mpXQu7lry5aeRnCBANx6AAdPUn1rzH4&#10;rf8ABNf4IfGT4ha14z8Q6Tqn9t6vKJ7trPUnhjZwiqWCDoTtyfck0Ac1/wAEnfhT/wAK5/ZH0nVZ&#10;4jHqHiy9n1mXcPmEWRDCPoUiDj/roa/Lz9i//k/rwH/2M03/ALVr99vB/hPTPAfhPRfDejW/2XSN&#10;Hs4bCzhznZDEgRBnucKOe9fOvw//AOCb3wW+GfxM0zx7oen6vF4h0+8a+gkm1N5IxKc5JQjBHzHi&#10;gD8v/wDgqB8Lde+E/wC19rnieSB10rxJLFrGlXxTKOypGsqem5JFPH91kP8AFX6X+Af+CnvwD8U/&#10;Du18Rav4zg8N6itur32i3lvMbmCbaN6IqofNGejJnI9DkD6L+I3wv8JfFzw3LoHjPw9p/iTR5DuN&#10;rqEIkCtjAdD1Rhk4ZSCM9a+Yrj/gkz+zhNqX2lPC+qQQ7s/Y49auTFj0yzl8f8CzQB8o/t5ftRWP&#10;7WX7E58V6Tpcul6Lp3xVj0awFwf308MekzSiWRQSFZjM3ygnAA5zmvYP+CJn/Jv/AI5/7Gdv/SSC&#10;vpPxd+wn8GfFnwg0/wCGI8Lf2J4OstUXWY7PSLh4Xe7WF4fNklJLyMY3KkuSTtXngV1f7PP7NHgj&#10;9l/wzqWgeBba8ttO1C8+3Tre3TTsZdipkE9BtReKAPxG/bQ/5P68ef8AYzQ/+0q+3P8AguBpdzN8&#10;O/hdqSRk2dvqt5bySdlkkhRkH4iJ/wDvmvpD4gf8E3vgt8TPiZqfj3XNP1eXxDqF4t9PJDqbxxmU&#10;YwQgGAPlHFe+/Eb4a+GPi54QvvC3jDRbXX9BvgBPZXSnacHIYEEMrA8hlIIPIIoA/OP/AIJtftpf&#10;B/4Lfsry6B428XQ6BrOlaldXD2U1vK8s8chVkaIIp355GByCOcDBr3H9vD9vfWP2SbrwIuh+F7Dx&#10;HB4ltLi6LX07wtEIzFtACg5yJe/pVhP+CS37OS6h9oPhvVnh3Z+yNrVx5ePTIbfj/gWa9U/aB/Yv&#10;+Gf7TD+HT42sdQnGgQSW9itlfPAER9m4HH3v9WvX0oA1f2Sfjhe/tH/s9+FPiLqGmQaNeaz9r32N&#10;rI0kcfk3c0AwzcnIiB+pNev1xXwb+EXh34D/AA30fwN4UhuINA0rzvs0d1MZpB5szzPlzyfnkb8M&#10;Cu1oAKKKKACiiigAooooAKKKKACiiigAooooAKKKKACiiigAooooAKKKKACiiigAr41/4Ks6xYXH&#10;7F/jK1ivraS6W908GFZlLgi8iyNuc8V9lV8keNv+CXPwI+IHjTX/ABTrGma1Jq2uahcanePFqsiI&#10;000jSSFVA4G5jgdqAPVv2SdZ0+f9mT4OWkd9bSXS+DdHUwLMpcEWMORtznjFfGH7SOqQfst/8FQv&#10;AnxZ18NZeCfF2nCyvtT2ERxyCBrV95HXy8Wshzn5T7DH018Ev+Cenwe/Z9+IVj418IafqtvrtnHL&#10;FFJdai80YWRCjZUjnhjXsXxZ+DXgv46eE5fDXjrw9aeItHdvMWG5BDxPggPHIpDxvgkbkIOCRnBN&#10;AHzz+3t+1N8PvCP7Kvja2sPF2jazq3ijSZtI0yy0y+iuZLgXKGJ5AEY/IsbsxfpwADkgHK/ZH1HS&#10;/wBjH/gnr4f8T/EFp9MgjtpNau4FiLTFrqYtbwqh/wCWjK0K4OAGJzgAmum+H/8AwTH/AGfPh34q&#10;tvEFn4Pm1O9tZVmto9Xv5rmCFwchvKLbXx/thhwO/Ne3fGz4L+Gf2gPh3f8AgrxfDcT6FeyRSzR2&#10;s5hkLRyCRcMOR8yigD4A+GnhmT9vz4l6d8YPjtrOj+G/hxpbn/hF/h7NqMam4TORNcBmB2tgEkgG&#10;XA4WMAN+jWh+M/CupTQabo+u6PdSqm2KzsbyJ2CqOiop6ADsOAK+Tf8Ah0V+zv8A9AnXv/BxJ/hX&#10;efBL/gnp8Hv2ffiFY+NfCGn6rb67ZxyxRSXWovNGFkQo2VI54Y0AfS1fC/8AwWP/AOTRbb/sZbL/&#10;ANFT190V5v8AHv4AeEf2kvAyeEvGsF1caMt3HfBLO4MD+agYKdw7YduKAPz/AP2hP2YdS/Zp8M/D&#10;j9pD4D2K6Ne+G9Hsz4i0W0VjFdW3krvuGXqwKkrNk5IxJwVZj3v7YXxA0r9tj/gnHf8AjnwQr3Eu&#10;lXNtql/pSsGnspITtuYpB/0zSVpM8bkAYcEV99afoNlpvh+20RIRNp1varZrDOA4aJUCbWz97KjB&#10;z1rw74a/st/Cz9kiHxv4u8MwappWj3VlPdavpr3b3Nm0MYaQ7YGB5Vd4XHOCRzmgDH/Y9/ak+HPj&#10;f9mfwPeTeMdC0u+0fRLWw1azvr+K3e0mghWOQssjAqhKFlY8FSOetfLvg34reFPjF/wWC0nW/Bus&#10;Qa9o0OgzWX2+1yYZJY7OXfsYj5lBONw4ODgkc1XvfBv/AATl8cX83ir+3rPSoZGM82kw3eoWMZPV&#10;lW32h1H+zHgf3RVr9i3w/wCGfjP+3Zr/AMSvhj4YXw/8IPBuif2LpE8Nq1tHcXDRqhIQjJZg9w5z&#10;82NhfDPQB+nVFFFABRRRQAUUUUAFFFFABRRRQAUUUUAFFFFABRRRQAUUUUAFFFFABRRRQAUUUUAF&#10;FFFABRRRQAUUUUAFFFFABRRRQAUUUUAfIP8AwVe/5Mj8Y/8AX5p3/pZFX55f8Exf2sPh/wDss638&#10;QLrx5dX1rFrNvZR2hsrRrglo2mL5x0++tfsh8bPgv4Z/aA+Hd/4K8Xw3E+hXskUs0drOYZC0cgkX&#10;DDkfMor5o/4dFfs7/wDQJ17/AMHEn+FAH52/8FJP2wvCn7Wfjrws/g3T7+DR/DttcQC+1FFie7eV&#10;0JKxgkqgEYwWOTuPyjHP0ZceAdb+Hv8AwRP1+2161ksbvUZrXVIraYEOkE2sWrREg9NyAOPZxX1v&#10;8Nf+Cav7Pvwv16DWbHwV/a+pW7h4JNcu5bxI2BBBETHyyQQCCVJHavbPjH8IPDnx1+Gur+BPFUM8&#10;3h7VPJFxFazGFz5UyTJhh0+eNfw4oA/MD/gino9l4i1D416VqVtHeadfaZYWtzbSjKSxOblXRh6F&#10;SR+Nen/s/wD/AASJf4R/tAaD421nxfYa/wCGtDv3v7TSvsjid3XcbYu5O3KP5bnA5KY719bfs5/s&#10;c/Df9lm81y68B2moWsusxwxXf229a4DLGXKYz0++1e30Afgx/wAFYv8Ak9jxZ/146d/6Sx1+qk37&#10;S/gj9mD9mD4S6/46uby207UNG02xgaytWnYy/YlfBA6Dajc0z42/8E9Pg9+0F8Qr7xr4v0/VbjXb&#10;yOKKWS11F4YysaBFwoHHCiuu+L37I3w8+OHwz8L+A/FNrfz+HvDfkmwjtrxopF8qEwpucct8hP48&#10;0Afgz4G+JGi6D+1j4f8AH93JMvh2z8bW+uzSLETILVL9Z2ITqW2A8evFfv38HP2jPCf7QHwv1Dxz&#10;4HlubvSbWWe3ze27QMZYkVyNp5x8y814B/w6K/Z3/wCgTr3/AIOJP8K+hPgj+zr4N/Z9+HN14I8H&#10;293b6Dc3E1zIl1cmaTfKiq5DHthRQB8Yfsk/8FTvE/7R/wC0J4U+HWoeBdJ0az1n7XvvrW8lkkj8&#10;m0mnGFYYOTEB9Ca/R2vmL4N/8E5/gz8B/iRo/jnwpp+rQa/pXnfZpLrUnmjHmwvC+UIwfkkb8cGv&#10;p2gAooooAKKKKACiiigAooooAKKKKACiiigAooooAKKKKACiiigAooooAKKKKACiiigAooooAKKK&#10;KACiiigAooooA8w8UftM/DDwN8Sj4D8TeMtM8N+JjaRX0dvq8wtY5opC6qUlfEZOY2G3du6ccivI&#10;f27/ANpH4YeFf2ZfiDpF/wCKdF1PV9e0S603TdItLyK4uJp5o2jjkEakkKjMHLnAGzrnAPo/xy/Y&#10;9+Ef7R19DqHjzwhBqmrQwiCLU4J5ba5WMEkKXiZSwBZsBsgZNeceAf8AgmB+zz4A8QW+sQ+Dptau&#10;7dg8Ka1fy3MCMOhMRIR/o4Ye1AHOf8E85f8AhQH7AeleJPHrvoekwJe667TqzNFZvIWjbYAT864d&#10;VAyd69zXhOn3l3/wU0+I1p4m+IWt2fgH4BeHbxm0nw1cagkF5rcgJBkl+cY4G0uOFBZIzuLyV+jv&#10;xI+G+ifFX4faz4L12GRtB1a2NncxWz+U3lnHCsPu9B0r5W/4dFfs7/8AQJ17/wAHEn+FAH1J4V8T&#10;eBdNsdM8PeHNY8PwWtvGlrZaZp13CFRFGFjjjVugA4AHauC/aG/a++HP7MOoeHrHxvd38d5rolay&#10;g06ye5dhGUU5C9MmRQPXB9K4D4Yf8E0fgj8IfH2ieMvDunaxDrejz/abWSfU3kQPgjlSMEYJrwrx&#10;l4VP7U3/AAVftLGdDceFfhRpdrc3W5d0T3CkTxp6bjNcICD1Fuw7UAfoL4g8ZaL4P8ONr3iLUrXw&#10;9pMfkia71SZII4WldY0V3Y7VJd1Xk4yRXh3xy/ag+B37PPhvUfF93qXhe+8SeRJLY2OlvBLqF/Lj&#10;5VUxgsFZsAyH5R1Jr1n4wfCXw58dPhzrHgfxbbTXfh/VhELmKCZoXPlypKhDryCHjQ++MHIrw74b&#10;f8E0f2fPhjrsGs2fgr+2dQt33wPrt3LeRxnjBETHyyQRkFlJB6UAee/8Eq/g74g8N/D3xl8VPGNm&#10;1n4k+JOp/wBpiKRCjfZVaR0k2nlRJJNMwHdfLPORX3LSKoVQAMAcACloAKKKKACiiigAooooAKKK&#10;KACiiigAooooAKKKKACiiigAooooAKKKKACiiigAooooAKKKKACiiigAooooAKKKKACiiigAoooo&#10;AKKKKACiiigAooooAKKKKACiiigAooooAKKKKACiiigAooooAKKKKACiiigAooooAKKKKACiiigA&#10;ooooAKKKKACiisrxV4q0jwP4b1PxBr+oQ6Voum273V3eXDbUhjUZZj/gOT0HNAGrRX5J/HT/AILT&#10;69Nrd1YfCbwpp9rpET7E1jxGjzT3AH8awI6rGD2DFzjqATgcHH/wVY/ac8Ipb6prvhvSJdLkZdra&#10;loE9vDID2WRXTkj3NAH7UUV82fsN/thj9sTwBrGty+Gj4Z1DR7xbK5gS6+0RSsybw6NtUgY7Ecep&#10;r6ToAKKKKACszxJ4Z0fxlol1o2v6TY65o92oW40/UrZLi3mUEMA8bgqwyAeR1ArTrjfjRq954f8A&#10;g7461TTrh7TULHQb+5triP70UqW7sjD3BAP4UAee3H7DP7P9xe/an+EfhYS7g22OwVI8j/YGFx7Y&#10;xXrHg7wL4c+Heix6P4W0HTfDmlRnK2el2kdtEDjGdqADPHXqa/KP/gmZ+1h8XfjB+1BaeHvGfjzV&#10;PEOitpN5ObK7ZNhkULtbhRyMmv14oAKKKKACiiigAor8Uv26/wBsj41fDX9rH4heGvDHxE1fRtC0&#10;+6gS1sbdk8uJWtoXIGVJ5ZmP41+1tABRRX5K67/wUo+M9h+2RqHw2hu9FHhmHx7J4dRTpoM32Qai&#10;bcDfu+9sH3sdeaAP1qooooAKKKKACiiigAooooAKKKKACiiigAooooAKKKKACiiigAooooAKKKKA&#10;CiiigAoor4Q/4KT/ALXXxO/Zp8VfDjSfhybB5vEUd0JYLuxFy8kqPCsapyMEmQjHfIoA+76K8g/Z&#10;M+O0H7SHwB8KeOV8pNQvLfyNTghGFhvYzsmUDspYblB/hda8A/4KRftreKP2Z18JeG/h4lrP4w1R&#10;Z9UvPtNt9oW30+JWBYpkY3MGO7sIHoA+3qK8L/Yg+L/iH49fsveC/Hfip7eTX9W+2/aWtIfKiPlX&#10;s8KYXJx8ka/jmvdKACiiigAooooAKKKKACiiigAor4g/4KEfGjxv8LfjN+zVpPhTxHeaHp3iPX5r&#10;XVre1KhbyIXOnqEfIPG2WQcY++a9W/ac1j9obTfHHgCP4M6Fp+reGppmHiWa8e1VoI/NiAKedKjE&#10;7DKfkDdB7ZAPomivGv2rdS+MelfC+Of4HaVZ6z41/tCFWtr14Fj+y7X8xszSIuQdn8WeelcT+014&#10;++IPgH9gjWPFV5dt4c+Jln4e0+bUJrEx/wCi37NbrcqhUsmA7SL8pIx0JHNAH03RXjX7G/i7WfH3&#10;7L/w38Q+IdQm1XWtR0mOe7vZyC80hLZY4717LQAUUUUAFFFFABRRRQAUUUUAFFFFABRRRQAUUUUA&#10;FFFFABRRRQAUUUUAFFFFABRRRQAUUUUAFFFFABRRRQAUUV+Sv7Y3/BSj4z/BL9pbxx4I8M3eipoe&#10;kXEMdqt1polkCtbxSHLbhn5nNAH61UV+Laf8FIP2vpFVl8MBlYZDL4TmII9a+0/2J/2kvi38Xvgn&#10;8TfEfxJ09dM1vQ/MOmq2lNZgqts0mSjfeG4f0oA+0aK/LL9g3/goh8X/ANoT9pTQfBPi660eTQ7y&#10;1u5ZVs9OEMm6OB3XDbjjlRX6m0AFFFFABRXyr/wUM+BfxN+PXwx8N6P8LdQ/s7WLPWBd3Un9pNY5&#10;g8mRcb15PzMvHtntR/wTz+BfxN+Avwx8SaP8UtQ/tHWLzWDd2sn9pNfYg8mNcb25HzK3HvnvQB9V&#10;UUUUAFFFFABRX5//APBW748eP/gb4a+G9x4D8U33hibUbu+ju3sioMyokJUHIPQs3516t/wTR+J/&#10;ir4vfst6d4i8Za3c+INbk1O8he9uyC5RHAVeABgCgD6qooooAKKKKACiiigAooooAKK/Gj40f8FA&#10;vj18ev2jLr4e/BrVW0DTZNVk0nR7PTUgE97scr58txIDt3BC+FZVVTg5wWPbfFTUP2wf2bP2e/G3&#10;iP4ifEOTzGudPh0q6sryGeWKRpiJRkRggFABzkUAfrDRX5//APBJH48eP/jl4a+JFx488U33iebT&#10;ruxjtHvSpMKukxYDAHUqv5V+gFABRRRQAUUUUAFFFFABRRRQAUUV8+/t4fGrxL+z7+zT4h8b+EZL&#10;aLXLG4s44WvIBNHtkuEjbK5GflY0AfQVFfC//BMP9r74hftWf8LK/wCE8n06b+wf7N+xf2fZiDHn&#10;/a/M3YJz/qUx6c+tfdFABRRRQAUUUUAFFUddu5LDQ9QuYSBLDbySISMjcFJH6ivy9/Z1/aa/bT/a&#10;i8L6l4g8Dy+CJtO0+8+wTm+tkgbzdivwCTkbXXmgD9UKK/NrUP25v2hP2U/iJ4c0r9o/wZoc3hDX&#10;JTFHrmgYDoAyh3UrIytsDgmNlRiOQfX0n/gp78aPGvwf8N/C258E+JLzw9JqniH7LdyWZX9/DsB2&#10;nIPFAH25RRRQAUUUUAFFFfEHxu+NHjfw7/wU4+Dfw+03xHeWfgzV9AF1f6NGV8m4l3aj87cZz+5i&#10;7/wCgD7fqC9srfUrOe0u4Irq0uI2imgmQOkiMMMrKeCCCQQeuanooA8OvP2HfgDfX/2yT4R+FFl3&#10;btsOnJFHnOf9WuFx7Yx26V694b8L6P4N0W10fQNKstE0m1XZBY6fbpBBEvoqIAB+ArTooAKKKKAC&#10;iiigAooooAKKKKACiiigAooooAKKKKACiiigAooooAKKKKACiiigAooooAKKKKACiiigAooooAKK&#10;KKACiiigAooooAKK+ff28PjV4l/Z9/Zp8Q+N/CMltFrljcWccLXkAmj2yXCRtlcjPysa/MbQf+Cq&#10;H7UHippl0Sz03WGhAMq2Hh5pzGDnBbYTjOD19KAP27or8hPhb/wUC/at8TfE7wjo+teG/J0fUNYs&#10;7S9k/wCEXlj2QSTIsh3kYXCk89utfr3QAUUUUAFFFFABRX5Rftv/APBR74x/AX9qHxp4E8K3Wix6&#10;BpP2L7Mt3pwllHm2UEz5bcM/PI34Yr9T9Cu5L/Q9PuZiDLNbxyOQMDcVBP6mgC9RRRQAUUUUAFFF&#10;FABRRRQAUUUUAFFFFABRRRQAUUUUAFFFFABRRRQAUUUUAFFFFABRRRQAUUUUAFFFFABRRRQAUUUU&#10;AFFcb8VfjF4M+CHhuLX/AB14gtfDejy3AtI7q73FXmKO4jUKCSxWNzgD+E18o/ss/t4Xv7T/AO2V&#10;458JeH5Ypfhbp3h+S+0qSW0MV1PNHNaRNKScMEYzSkKwzgrnB4AB9wUVQ1/XbHwvoWo6zqlwtnpm&#10;nW0l3dXEn3Yoo1Lu59goJ/Cvzu8M/tfftTftaahrWs/AfwRoGhfD/TrlrW31HxEVM10684LM4XcV&#10;KsVRCEzgueMgH6QVyvhP4WeEvAviHxHrugaBZ6XrPiOdbnV76BMS3silirSMeuC747Dca+Z/2O/2&#10;1fEnxW+I3iT4QfFzw1b+DvizoCtK1vZgrb3kS7dxUF3w4Do/ysyurblwBUX7X/7bHir4Y/FLw/8A&#10;Bv4P+FLfxl8VNaiWfZeEm3s0YMVBUMm5iqM5LOqooDNkHgA+x6K/OHxB+1/+0/8Asm614f1T4/8A&#10;g3QNW+Huq3S2k+qeHQPPtJCCdoKvt3BQzbHXD7SFcYOP0S0bWLLxFo9jqum3Md5p19BHdW1zEcpL&#10;E6hkdT6FSD+NAFyiiigAooooAKKKKACiiigAooooAKKKKACiiigAooooAKKKKACiiigAooooAKKK&#10;KACiiigAooooAKKKKACiiigAooooAKKKKACiiigAooooAKKKKACiiigAooooAKKKKACiiigAoooo&#10;AKKKKACiiigAooooAKKKKACiiigAooooAKKKKACiiigAooooAK/O7/gtP8Q9Q8O/A3wh4UsppILf&#10;xFq7yXvlnAlit4wwjb2Mkkb/AFjFfojXwF/wWS+EupeOP2e9D8WaZbyXTeEtTM14kYJKWk6bHkwO&#10;oV1hz6Ak9AaAPJv+CMv7PPhnxBonij4sa1plvqusWOqf2NpLXUayLZMkMcssqA9JGE0ahuoAYA/M&#10;a+0r79uj9nLVLOa0vPij4Xu7WZSksE8hdJFPVWUrgj2Nfnh/wSh/bN8I/A9fEXw58e6lHoGjaxej&#10;U9O1e5O22hufLWOWOZv4AyxxEOflBQgkZFcR+1/+w98LvgH8F7bxr4J+Ky+OLyfUoLRLWO4tZUaJ&#10;1kJkBiYk4KDnpzQB+nfwN8Q/s9fD3wT8S/HHwo1DSo/CsDtq3iD+xHZra3eKAsfLiPCEoudiYGeg&#10;Ga/NS3+Pvxy/4KHfGbU9G034jwfC3wlbxyXSWraq2n2lra7gio7RkPcytuH3uCdxGxRgdV+wt4d1&#10;DxV/wT2/ad0zSoGub+WNnjhjyWk2Wu9lUDqSqkAdzgV8yfsV/AbwV+0h8Xn8E+MfF1x4QN1ZPLpk&#10;8Cxn7Vcq6fuMucbihdgB12EegIB6Z8TfEXxy/YB+J2ivpHxlXxhZX0ZuoXstWe/sbkKwEkVxbSMQ&#10;rfd567WBVwc4+tv20/8Agox4k0D9m/4U6z8Ok/sDWfiJp8t7PqDBZH01YfLSaKHIwXMrsocjhUJA&#10;BYFc3xR/wRu+FXgnQbzW/EHxd1bRdIs0MlxfX8VtDDEo7szYAqbVf2fv2d/jH+zh8HfhJb/Ey50r&#10;VEttT1LwV4m1a1WBr1Jb6Xz4njfarAyFcR7kchFI/iBAPEf2ef2Sfjv+1h8O4viNZftANDfXMsnl&#10;Wl1r17cXcTJIy/vyjEwklSwHJ2lTxnFfWPwB8A/Hb4Y/s8ftB+HPjbrF9r/2TRLj+xNRu9R+3xzQ&#10;mzufMMUrHzNuQnyyAEccAGvhj4+f8E1/i3+yr4U1L4hW/ifRtQ0PSCjSX+kX0trexBpFRW2Mq87m&#10;XhHY19A/sD/tPePPjD+zv8e/BnjXVrrxLHoPhS5u9P1a/dpblEkt50eGSUklxlVZS3zD5xkjAUA8&#10;G/4JB/8AJ41l/wBgS+/9BSvsT9qr9mn9pf8AaH/aU1228JeOdR8EfCy3trVIZ5dZmtrWVzAvnCO3&#10;gO6RtxbJcBeSN3UV8d/8Eg/+TxrL/sCX3/oKVQ/as/aA+JP7VH7V2ofDb/hJ7jQ/DU3if/hFtN0l&#10;bl4rGNTdC2Wa4Vf9YSfnYtuxkgcAUAaX7R/wk+Ov7DzaT4htfjncaxbXl2LUPo2vXKzxyhGYCa3d&#10;uUIRxn5hwQQMgH9Av2Rf24ZfHv7F3iD4qfEIpJqXgx7iz1Wa1RY2vmiijkjdUHCvIJkTAwpfdgAc&#10;D8//ANtj/gndpP7Hvwb0HxP/AMJ5N4n13UdZi01rNrJLWIRm3nkeRV8x2O1o0XOcfPz1FdJ+zb4b&#10;1DxV/wAEpv2irHTImmuY9bgvWVevlW5sZ5T+EcTn8KAOf0X40ftKf8FG/jXdeG/C/i268Laa0ct2&#10;dOsNQlsdO02zDBczNEN8xy6rlgxZm4Crnb7DqH7Lf7Vn7I3ivwx4j0L4m6v4z8KyaraQarDpt7cT&#10;+VG8yqzTWk25WTBxvAYrkk7RzXLf8EVvH2geHfjB448Oand29pq+vabAdM89gpnaGRzJEhPViJA2&#10;0ckRscfLx+rnxT+MXhL4M6LZ6l4s1eHTYr27hsLOEndNdTyOqKkSdXOWBOOgBJwBQB+EP/BST/k9&#10;z4pf9flt/wCkcFes/taeDf2yF8JzfFz4l6nqWi6AssZfTNH1kQx6SsrhYgbeJ8KNzom4lnyyhzmv&#10;Jv8AgpJ/ye58Uv8Ar8tv/SOCv18/4KRQxz/sSfFJZY1kUWduwVgCNwu4CD9QQCPcUAfLP/BPP4zf&#10;EH9rL9nX4v8Awm13xTdS+ILHTkg0jxNfSvJcwx3KSoBJIDvYxvGGDElsPjPyivzf1X4Y6zY/tLXn&#10;w8l10y+IIfFz6A2uZfLXIvDAbnOd3Ljf1z75r7g/4Ig/8lN+Jv8A2B7X/wBHNXzL43uI9N/4KO67&#10;cXbrbQQ/FaeWSSU7VRBq5YsSegxzn0oA/UX9i39iT4i/s2fFLVPE3i74pP430270aXTY9PaS5by5&#10;WngkEv7xyOFidfX5/rXwR8E/+Ft/8N3eHPt3/Caf8I9/wm/7z7R9r+yeR9qbrn5Nm38MV+4jXESz&#10;pAZEEzqzrGWG5lUgMQO4BZcn/aHrXzD4Z/4KQ/Bbxd8VLL4eafqOrt4lu9U/siKKTTHWP7R5hjwX&#10;zgDcOtAH1FRRRQAUUUUAFFFFABRRRQAUUUUAFFFFABRRRQAUUUUAFFFFABRRRQAUUUUAFfnX/wAF&#10;FlDftmfsgAjIPieEEH/sI2NfopX52f8ABRX/AJPO/Y//AOxng/8ATjY0AS/su3cP7Hf7bXxK+Bd/&#10;LHp3gfxareKPCzSsqRQnaWeMEngCNJI8k/8ALov97NeS6paS/tGfDv8Aau/aV1OFjplxpk3hjwgs&#10;oI2WMLIHlUHGNwEfOOGeYZ619Rf8FGv2O/EH7TnhjwtqngOW3tPHWg3MkKTT3JtllspkImQuO4YI&#10;R7M4/iq/+0H8J9M+Bn/BNzxf4E0kKbTRPCxt2lAwZpcq0sp93kLufdqAML9g3w1rPjL/AIJl+F9C&#10;8O63J4a13UbDWbay1iEsHspW1G8CyjaQcqTngjpXF3P/AATD1yPTzqHib9qDx1NrROf7SkuJI4w/&#10;UcSXDMecn74J9q4bwP8AHrX/ANnf/gjz4M8R+FpBbeIby6vNKs7woH+ytLql6WlAPG4Ij7c5G4qc&#10;HpXVfBH/AIJg+D/i58PvDXj74veNPFXj7xT4h06DVJXbUysEQnjEoRWIaRiA4y28AkZCgcUAa3/B&#10;Oz44+Ol+NXxO+A/jjxkvxDHhWNrvSfETSmaWaBJUicGQkl1ImhYbmYqSw3MMY8i16T43ePP+ClPx&#10;l8FfCrxp/wAI5Lcaakd3fajM8kWmWO2wMs1vESQJi5RRgZ/ePyv31vfsC+BPD3wx/wCCmnxo8KeF&#10;I/K8PaR4evbS0j88zlFW80/KlySSQ24HJ6jFd7+zv/ymC+Pf/YsN/wChaVQB5V+0n+zn8Z/2FfC9&#10;h8Y/DHx68R+MprPUIItVttVEypLvJAeRGnkWWNnwpR+RvBDE9Pfv+ChvxSvfFH/BPfRvHmh3N5oU&#10;2vDRtTiNpcNHLElwqybN6kHo+D64rrP+Cr3/ACZH4x/6/NO/9LIq8W/bE/5RG/DH/sCeF/8A0lio&#10;Ab4N/Yx+Pf7Tnwy8M+I/iB8eb/wdbzaPanRvDvh6OWSCCHyE8qScrNGHlYYZs7zlj84+6Ot/4Jvf&#10;F74iWXxO+KvwH+JWuXXinUvBcpksNWvZGllMSS+U6l3yzI26J03EkBmHTAH19+z/AP8AJB/hv/2L&#10;Wm/+ksdfE37LtvJd/wDBTT9p2CGU280umyIky5yjGW2AYY9DzQA3SNV+JH/BST4peNE0L4g6p8NP&#10;gb4Tv20qE+HZTHe61OM5dnBB2ldr4bKqGjAUtuYc58ePhj8Sv+CcFv4f+KXgf4reKPG/gtNShstc&#10;8L+J7rz0kjck7gSdo3bSm5UDoWUgkEgeOf8ABOb9jv4SftCWfj7w/wDEm21FfHnhvUvLawt79rZk&#10;tsbCdo+8VlR1Y9ty56ivsx/+CRv7OsaM76XriqoyWbWZAAPXpQB5f/wUm1y08T/GD9jTWbB/NsdQ&#10;157u3fj5o5LjSnU8exFdF/wUy8TaxoPx2/ZTt9M1W+063vfElxHdRWly8STr9q00bXCkBhhmGDn7&#10;x9a5f/go1odh4X+K37FujaUS2l6drTWloS+8mGOfSkT5v4vlA571rf8ABUf/AJOA/ZG/7Ge4/wDS&#10;vS6AGf8ABUj4CzeH/Aviz436X4/8XaZrEbafapolnqBi08AvHAWCKA2SCW+91rtPjxeXGof8Ei7W&#10;6up5Lm6n8A6DLLNM5d5HZLMszMeSSSSSeua6T/gq9/yZH4x/6/NO/wDSyKuV+Nn/ACiA07/sn3h/&#10;/wBF2dAHDeH/ANsJ/gL+xP8ABbwV4Gs28S/GTxPocMGh6Lbw+cYN7souJVHbIbap+8w5+VWNfSP7&#10;Gv7MOr/Azwvca3468Saj4u+JWvD7Rq15eXjzQWjOd7W8CklQAx+ZwPmI7KFA/N7wf8FfG/7Jfwr+&#10;D/7VvgW9uPFUbWgPiXTLyMFba2kYxqqYBIhMeIy3VHCMODhf16+C/wAYvDfx5+G2jeNvCl4LvSdS&#10;i3BSR5kEg4eGQfwujZBH4jIINAHb0UUUAFFFFABRRRQAUUUUAFFFFABRRRQAUUUUAFFFFABRRRQA&#10;UUUUAFFFFABRRRQAUUUUAFFFFABRRRQAV/Pb/wAFJP8Ak9z4pf8AX5bf+kcFf0JV/Pb/AMFJP+T3&#10;Pil/1+W3/pHBQB9waP8A8FrvAum6TZWjfDnxC7W8CRFlu4MEqoGf0r1H4meJb3/goh+xLdeIvA99&#10;efDzyNQmupPtcrNJJFaxyiSImIjh9w9uOa67w/8Asv8A7Js2g6bJceFfALTvbRtIWu4sligzn951&#10;zXqth4U8A+DPgX4t0D4bW2k2uhwadfP9j0WVZYkleFyfuscE0Afgv+yX8G/EHx6+N2keDfDHiU+E&#10;tYu4LiWPVVaQGNY4mdhmMhvmAI4Pev0s8Yfs9+Pf2TP2CvjjB4g+Ilz4q1a9+y3dpqVvPcLLaqJo&#10;UKqzsWGeeh718W/8EpLyC1/ba8HCaZIjNaahFHvYDe5tJSFHvgH8q/VX/go1cRSfsW/FeFZUaWOw&#10;ty8YYFlzdQ4yO2cH8qAPyj/Y78XftMfEbVvFfhf4Ra7qF3qWoWUQ1DVtQ1Ek6dbq5+aOSZyI2diF&#10;yil+Plxgmud8QfEz9of9jP47SWmu+LdetPFWmyR3Fxa3mqyXtpfxOAw3guVljcHvyDn7rLx9M/8A&#10;BEH/AJKb8Tf+wPa/+jmrzv8A4LIRJH+1zasqKrSeGbJnKjBY+bcDJ9TgAfgKAPqP/gq58T9T1D9l&#10;H4UeLPD+o32hNrmp2t4DY3TxP5c1jLKELIRkDI/KqP8AwTr+Omq/D3/gn98WPiJrM974ovPD+vX9&#10;xDHf3TyNJtsbIpHvYkqm9ucdMk1wX/BQL/lGz+zF/wBeeif+mc103/BNjVPBWk/8E8PitJ8RiV8D&#10;zeJ7uz1ZlVmKwTWenwlvl+YYMgOV5GMjpQB8zfCjxV8dv+Chnxiv9HvPjMfC0nkteLZzanLZ2oXc&#10;FEVraxEb2GR74GWYnr9ZfA/9k/8Aam/Zz+P3gea6+Il943+Gs1/5WrR2usTyxRQlW5ltrg8ZOPmj&#10;3EdyK8Y8Xf8ABHjVvE1mPEPwb+Jvh3xn4WvB51k2oymN2jPRRNCskch98IPYV5X+yL+0h8Wv2c/2&#10;oNC+H974g1DVNKbxHH4Z1fw7cXrXdqGNyLeRoPmKq6sSVaPG7aAcqaAPdv8Agod/wUQ8eS/FnU/h&#10;L8JtTuvD9ppFz/ZuoappZxfX95kK8MTgbolR/k+TDFlbnGBRZ/8ABOH9q+28Jp4qg+MdzB418sXH&#10;9jr4hvVnDYz5Zus7fM7f3M8b8c18peOJB8Hf+ChGo3/iuAw2mi/EcapeLIuQ9qNRFxvxg5VoiGHH&#10;IYcV/QVbeI9JvNAj1yDU7OXRZLcXSaik6m3aEruEgkzt2453ZxigD8U/22Ne+IPiH9j/AOBM3xRk&#10;1GTxtb61r1nfHVoRFcjypUjQOABkhVHzc565Oc1n/s7fD/8Aau+NH7NsXh/4WTSaH8OtNurp/Ms9&#10;STT59UuWbdInmbg7BeFx8sfrk5x7F/wVy+K3hr4zfCX4S+JfCV+NU0N9Z1m0ivFUhJmhMUTsh/iQ&#10;shw3QjBHWvpn/gkV/wAmZ6T/ANhi/wD/AEYKAPgv/gnn+1d8S/h3+034b8C6/wCIdX1bw7r2o/2N&#10;f6PrF1JP9muGJRJIxISY3WTaGxjcMggkKR9Ef8FMv2+vGPgP4hj4P/C3VG0TUIIojrWsW2BciaZQ&#10;0dtC5/1eEZGZx82XABXa274o8IxJB/wUh0WONFjjT4swKqKMBQNYXAA7Cp/+Ci3h278O/ttfEZNY&#10;hmggvL+G9jkRcmS3khjYMmcA8ZHXG5SO1AHrfxQ/Zd+Nvwv+GV58R3/aLs9Z17TYBe3ul6b4tuGv&#10;UXA3+VLv/eOoPIGMhTtLcA/W3/BK39szxT+0Jo/iPwT49vW1jxJ4fijvLTV3VVlurRm2MsuAAXRt&#10;nz4ywcZ5UlvPvCP/AARx+Ffjzw1p3iDw/wDFrWtW0bUIVuLW8tbe3eORGGQQR+o6g8GvR/2J/wBm&#10;D4Rfs4ftOeJ9L8GfEu98aeM7fw3JBqWmtDEYbOF7q3PzyR8CXdEo8vOQGyQOMgH3vX5+/tefs5/t&#10;J/tBftGXNj4G8a6j4K+GUGnWwa6fWZrW1eYhvNCwwnfK/T7wC9twr9Aq/Cz9tn9o74j/ALQv7Vev&#10;/DKHxLc6F4Xs/Eb+FbLSY7l4bMslz9mM9wE/1hZwWJYHapwBxyAXP2kfgh8df2JbPTvFFr8dLjV4&#10;Jb1bNv7H1+5juoZdrMPNt2b5o/lZc5YZ4IGa+uvgP488ff8ABRb9hrXvDs3iaPwz4/03VoNPn8RQ&#10;hovPSIwzrMViIKs6lkYLgEqSAAcD5L/bH/4Jv6V+yP8AA2x8Xz+P5fEevXOpwWAsvsKWsJDpIzlA&#10;ZHZtuwenqRzx9Nf8ERP+SS/Ej/sNwf8AogUAfmb8E/hlrfxE/aA0HwNo2vtoWuahqUljDrCs4MLg&#10;OC+VIbkA9D3r9AP2oP2cfFv7NP8AwT28ZaF4v8aN44vr/wAVWF7Des0zGKPCJ5f71ieqE8cfNXyV&#10;+xf/AMn9eA/+xmm/9q1+nn/BXX/kzPVv+wxYf+jDQB8U/wDBPX9p3RP2U/2cfjT4t1FY7zVpb/T7&#10;XR9KZ8Ne3ZiuCqnuEX7zsOijjkgHO/Yj+GHxW/be+NmpeJ/FXjPxLF4Ks703uu3lvqM8CXUzHeLO&#10;EKwVd2RkLjYnTBK5+bPhv+zX4m+KnwT+InxF0OWK4tPBD2rXumKrGeSGUSGSZO2IwgYjuu48bcH7&#10;8/4I6/tU2Udnd/A3XWgtboyzal4fuMKhucjdPbNgfM4wZFJySu8ZwiigBP8Agpl+3v4q+GvjZvg5&#10;8LtTfw0uk20I1jWLFsXQd4wyW0L/APLMLGyFnU7iWxldp3eceLP2Iv2ovh/8F5vi0/xW1dtbsbEa&#10;vfaLBrd8L+3hC73/AHm7DSIoyy5/hbBJAB8R/wCChGk3ngv9ujx7caraOYpdTt9SiVhxPA8UTqVJ&#10;4I6r7FSO1ftl8Zvid4Ysf2a/F3jWXVLWfwxN4cuLqG8WRWjuEkgby1Q5wxcsqqO5YDvQB8f/APBL&#10;v9u/xJ8dL7UPhn8Q7wap4ksbM32ma04Cy3kCMqyRSgABpF3Kwbqy7s8rk/n/AOJviz8T9N/bK1WL&#10;wnruraprNv4+lXSdHnv5mtriddRIgt2j8xVKMwVCuQMHGRXoX/BIfw7qGsftiadqFrC72mk6RfXN&#10;3IAdqI8fkrk+peRePY+lef8AhX/lJNo//ZWof/TwKAOo/av0X9q34H+JNG8ZfE/xjr1lfa3I0lpf&#10;aTrzeTbzIATCqwMEhKgghVAU84Jwa9j8P/Ef9sr9ur4LWUfg6ZdL8P6JEbHUNWsL+PTrnXbtPmOX&#10;3BgdjRgqu2MsWJPIVfYP+C3f/JJfhv8A9huf/wBEGu//AOCOH/Jotz/2Mt7/AOioKAPi7/gmr+1d&#10;8RvCv7S3h7wFrniLVtc8M+Ip5NPudN1a6ef7LPscpLFvJ2MHUBgOGBOQSFx3f/BTD9un4k6f8b9Z&#10;+FXgrXbvwZoWh+TBd3mmzm3ur2aSJJGLTKQ0caiQKFUjOGLE5AX5u+AQC/8ABRLwuAMAfEDAA/6/&#10;Gr7t/am/Yz+Gf7anxp8V3vgL4h2fhn4saRKtjr+hX8W5Lloo1CTBMiQfJsUyIHUhQMBgSQDzPT/+&#10;CdP7S0fhW18V+EPj/Dq2sTQi4Cab4jvkSUnDFYroEq+T3O1T6jrUX7cnwX+Lesfsa+AfH3xE8S3l&#10;prfhmx/s7xDol7KXlvZ5dQKRSMY28ttqlDu5z1B718zfHL9nX40f8E/dd0O/m8WR6S+rSS/YdS8J&#10;6vMnmGLYWDqRG/R16qVOcZNfY/xj+N3iL9oT/gkJd+LfFKrLr639rZXl3HHsW6MOoxos20cAsNu7&#10;HG7dgAEAAHyT+wn+yf44/af/AOE3/wCEN+ILeBP7D+w/a9rzr9q877Rs/wBUw+75L9f7/Hevur9s&#10;74Z/ED4O/wDBPTwf4NsNc1jxJ4t0nWbeK51XRTcG4uFY3Lk5BMm0BlByew9q83/4IZ3UKXXxotml&#10;UXEiaNIkRPzMqm+DMB6Auuf94etfob8dP2h/Bn7O/gJPGPi+8nTQ2vUsBNYQm4bzm34GFPby2B9C&#10;KAPkv/gj/wD8Jn/wrPx//wAJp/bv2v8AteHyP7e87zNnk87PN5xn04zX6AV5J+zv+1F4E/ai0TVt&#10;W8CXN7c2el3C2ty17atARIy7gAD1GK9boAKKKKAMvxV/yLGsf9ec3/oBr8g/+CaX7b3wu/Zg+E/i&#10;jQPHV7qVtqOoa2b6BbOxadTF5ESZJHQ7kbiv188Vf8ixrH/XnN/6Aa/Oj/gjL4P0DxH8B/G0+raH&#10;puqTR+JWRJLy0jmZV+ywHALA4GSePegDgv2hvjt4T/4KZfGH4bfCvwZdx+H/AAxp9+97qGt+I54r&#10;KW53BVMVrEXLSOV3BVxuLMMhVUtXqv8AwWCt47XwZ8FoIUEcUficIijoFEYAH5VP/wAFZvgn8NND&#10;/Z2fxta6BpHh7xpZanaQadqGnwJaz3O58PCdgHmYjDuM5K+XkYGc+Uftv+JNb8Yfsf8A7JmteI3k&#10;m1u+uLKe6nmOXmZrZCJW4HLjDn3agD7w/as+AvjP9oDw/oOjeEvifqnwwhtrt5tRvNJMvnXcRTAi&#10;xHLHxnnlsexr5A+L37BfiP4F+BNa8Z+GP2mvFll4q0Wxl1KODVdQaJL0xqXMQImBG8oQMhwTwQeT&#10;XVf8FDPin498VftC/Cv9nbwZ4puPA1p4tiju9T1qzLJK8cs0sSoGUq2FEEhKBl3l1BIFR/EL/glb&#10;8D/hv8H/ABn4l1C68Ra/remaLe3/APaWsaqEDXCQO6uwjVBjeAcEnoASecgHo37PH7Q2vftBf8E9&#10;/EvjDXLhf+Eqs9D1iwvb21HlGSaGCTZMAuNjlDGxxgbskYGAPlH9jT4K/H39rD4C2lrcfGO+8B/D&#10;S2vrlEksHln1TVJiw8wSv5inylztAL44+4eGr0//AIJ3/wDKM34o/wDcf/8ASBK9T/4JFf8AJmek&#10;/wDYYv8A/wBGCgDxX4KX3xQ/Yo/bk8MfBXxJ491L4h+BfGVmZrObUWkPkswlCOiuz+W6yQFGVX2l&#10;XDEZwB0v7R9xFa/8Fe/gRPPIkMMfhbe8kjBVVQ2qkkk9AB3qx+1p/wApRP2bP+vIf+jrmvP/ANvr&#10;4T23xz/4KWfCTwJe6peaNY634Uit7m8sMCdYRPqTyKpPALqrJyCMMcgjggHaeMPiL4y/4KQfGhvA&#10;/wAMta1Pwr8CfDFyr674v0/dBNqk6/8ALKB85wQfkXoAfMcH5Fr9BPCPhXTvA/hnTdA0iKSHTdPh&#10;WCFZZWlfaO7O5LOxOSWYkkkk1+c37GfxS1v9iX423/7MPxUmhh0O8u2ufCfiBo/KinMzHYuf7sx4&#10;GSSkoZCTkY/TCgAooooAKKKKACiiigAooooAKKKKACiiigAooooAKKKKACiiigAooooAKKKKACii&#10;igAooooAKKKKACiiigAooooAKKKKACiiigAooooA+Qf+Cr3/ACZH4x/6/NO/9LIq/Mr/AIJ+/toa&#10;H+x1q3jS71vw7qHiBdegtYolsJY4zEYmlJLb+ufMHT0r9Nf+Cr3/ACZH4x/6/NO/9LIq+Gv+CRnw&#10;L8A/G7xB8TIfHfhXT/FEWnWtg9ot+hYQs7zhyuCOu1fyoA+tfgh/wVm8H/HD4seGfAlh4E1zTbzX&#10;LoWsV3c3MLRxHaWywHJHHasD9qr9mn9pf9of9pTXbbwl451HwR8LLe2tUhnl1ma2tZXMC+cI7eA7&#10;pG3FslwF5I3dRX1R4R/Y4+CngHxLp/iHw98N9D0jWtPk861vbaEiSF8EblOeuCa/IT9qz9oD4k/t&#10;UftXah8Nv+EnuND8NTeJ/wDhFtN0lbl4rGNTdC2Wa4Vf9YSfnYtuxkgcAUAaX7R/wk+Ov7DzaT4h&#10;tfjncaxbXl2LUPo2vXKzxyhGYCa3duUIRxn5hwQQMgH9Av2Rf24ZfHv7F3iD4qfEIpJqXgx7iz1W&#10;a1RY2vmiijkjdUHCvIJkTAwpfdgAcD8//wBtj/gndpP7Hvwb0HxP/wAJ5N4n13UdZi01rNrJLWIR&#10;m3nkeRV8x2O1o0XOcfPz1FdJ+zb4b1DxV/wSm/aKsdMiaa5j1uC9ZV6+VbmxnlP4RxOfwoA5/Rfj&#10;R+0p/wAFG/jXdeG/C/i268Laa0ct2dOsNQlsdO02zDBczNEN8xy6rlgxZm4Crnb6zr/7KX7Vn7Ke&#10;uaBrehfE/V/GPhW61G2tNVj0y9uZvJjklVGea0l3KyYbG9dxXJJ2jmue/wCCK3j7QPDvxg8ceHNT&#10;u7e01fXtNgOmeewUztDI5kiQnqxEgbaOSI2OPl4/Vz4p/GLwl8GdFs9S8WavDpsV7dw2FnCTumup&#10;5HVFSJOrnLAnHQAk4AoA/nh/am+E+ufA/wCPHifwT4k8QnxVrWl/ZfP1djITP5lrDMvLkt8qyKvJ&#10;/h9K/Uv9k/8AYH+JvwV+LfhD4ieJPjC3iHw7p1vPNPo8kt1tdZbOWNc73KYRpFbkfwV8E/8ABUhG&#10;X9ur4lEqQGGmFSR1H9mWoyPxB/Kv3GmVPEvwejs9PuoZJdY0MwWMglAWZpLUlNpzzx83HYE9qAPy&#10;C+MH7ZXxl/ba/aGtfh58K/EF94W8OahqDWOj2emXUlm1xEm4tdXUqYcjYrSFOiquApIJY/aF+DH7&#10;SX7ANvoHjW1+Lup6vpN3dC1e6sNQuWiiuNpdY54JiUdGCNgkEHaQQOM+b/8ABNXxBZfD39t/wSvi&#10;MrpZaS90tmvMR+RcyW0saI27oxkxHjrl8V+h/wDwWN8XaTo/7K1tol1cxDVtY1u2Fla5HmMIg7yS&#10;AddqjCluxkUd6AGeFv2uLr9p/wD4Jz/FPxZIBo/jLRdDvrHUxYO0YW4S33pPEeqh1YMBn5WDDJxm&#10;vzt/Y5+In7Rfij4ha/onwk1XUNe8T6loM1tLLqeo71061M9uZLpDPJsVwVRA2CQJTtGcEe4/sM+H&#10;dQs/+Cev7U2tzQumnX+nzW1tIwIDvDZyGTHqB5yDPrn0rH/4Iqf8nTeKf+xMuv8A0usaAPsD9hz9&#10;nf45fBVvipqfxe12bXZ9a0+L7FNJrUmoyeagmMhJY5UnenPfHtXxd/wTk/4W1/w2Z8Pf+Em/4TT+&#10;w/8AiY/aP7W+1/Zv+Qdc7d/mfL97bjPfHev2zvryPT7O4upc+VBG0r7Rk7VGT/Kvmn4N/wDBRj4M&#10;/Hj4kaP4G8Kahq0+v6r532aO6014Yz5ULzPlycD5I2/HAoA+naKKKACiiigAooooAKKKKACiiigA&#10;ooooAKKKKACiiigAooooAKKKKACiiigAooooAKKKKACiiigDn/G3w98K/ErSotM8XeGdH8VabDML&#10;mOz1uwivIUlCsokCSKwDBXcbsZwxHc1+fP7KfhjR/Bv/AAVm+OOjeH9JsdC0e08Lutvp+m2yW9vC&#10;DJpbEJGgCqCSTwOpNfpNX52fs7/8pgvj3/2LDf8AoWlUAe+/8FI/EFx4Z/Yk+KV5bEiSSzt7I7Wx&#10;8lxeQQP/AOOytx36VJ/wTl8P2/hv9iz4XwW8aJ9osJb2RkH3nmuJZCST1PzY/AAcAVZ/4KGeD7nx&#10;x+xh8VNMtEeSaPTU1HbH1K2s8Vy3b+7Cayv+CanjKz8ZfsX/AA7e1lR5tMgm0u6jXrFJDM6hWGTy&#10;U8t/o4PGcUAfN/7St7H4H/4K+/BHUrLdDNq2kWcV0yf8tDNLfWnPTjYEH4VP+yqD40/4KxfH/Xr9&#10;Flm0qwurODzDuZCk1pbIynt+6iZcej4qD45RQfFP/gsN8KtL00Ldt4W0i3bUSjbhA8P2u8G7H3Ti&#10;aEc92X1xU/7O8i/C3/grd8ZvDuqMLY+KdOnutPabrPJI1tdhUPAI8vz+xOY8djQB9D/8FMtHtdY/&#10;Yk+JQuU3m2htLqJh1SRLuEgj9R9Ca0v+CdPiSXxX+xV8K72Z2d4tOlsAWGDtt7mW3UdegEQH4Vg/&#10;8FQvFdj4X/Yp8eR3cqrPqptNOtI2YKZZWuY3IHqQkcj4HZDXVfsA+EJvA/7G/wAKtMuITBM+k/bz&#10;GQQR9ple5GQe+JhQB9BUUUUAFFFFABRRRQAUUUUAFFFFABRRRQAUUUUAFFFFABRRRQAUUUUAFFFF&#10;ABRRRQAUUUUAFFFFABRRRQAUUUUAFFFFABRRRQAUUUUAFFFFABRRRQAUUUUAFFFFABRRRQAUUUUA&#10;FFFFABRRRQAUUUUAFFFFABRRRQAUUUUAFFFFABRRRQAUUUUAFFFFABVfUNPtdWsLmxvraG9srqJo&#10;Z7a4jEkcsbAhkZTwykEgg8EGrFFAH5x/HD/gjD4M8Za9c6v8O/Ftx4HW4kaR9HvLT7baIT/DE29H&#10;jXOThi/XAwMCvMtB/wCCHmuSXi/218V9PtrQEE/YNHeaRh3A3SoAenPPXpxg/rTRQB4T+yZ+yH4X&#10;/ZF8GapoPh7VdU1o6rcLd3tzqhj+aRU2AIqKNq47Esfevmj9oL/gjr4K+I3iS88Q/D7xLN8P7u7l&#10;aebSpLQXdjvJyfKAdGhGSTjLKOihR0/Q2igD8rrX/gjb448SzWdr4y+ODXmj2rApBFZz3TKMYIQS&#10;zBUOMDOD9OMV7V8bP+CVPhb4n/DHwD4V0fxvq+h3HgvT5tPsbu9tortLhJJjMxlRfLOd7NgqwABH&#10;Bxz9z0UAflN/w5p8fa59l03X/jelxoNs37qH7FcXHlgcDZE8wVTj0PHvX2f8Iv2KPB/wE+AvjD4e&#10;+DHl/tDxNp1xbX+vaj881zM8DxIzhQAETedqLwMt1LEn6KooA/Pv9iv/AIJn+I/2Wfjfb+OtT8a6&#10;XrtrHYXFmbS0tJI3JkAAbLHGBiqf7Vf/AAST0/40fE7UvHPgfxbD4SvNYna71LTbyzMsDXDHLzRM&#10;jAqWbLMpByzEgjpX6IUUAflnrX/BGfxH4i8Go2rfFx9Y8areRrHdX0UslnBYqkm6JQzM7OXMbA5V&#10;QFYYJOa+rv2E/wBkPUP2S/hj4k8J67rdh4n/ALX1Nr4vbW7JGI2hjiMbK+c/cPtg19PUUAfnB8bf&#10;+CMvhTxV4juNb+GvjCfwN50hm/si8tTd20T5yBDIHV41B7HfjtgACs/4cf8ABIHW4viBo3if4i/F&#10;+68Qf2VdRXMVvZ2zvLJ5bq6qZ55G2DI5AQ/UV+l9FAH5r/tRf8Eo/FH7QHx68XfECx8eaRpNprc8&#10;UsdncWcryRBIY48FgcHJTP419rftP/B+7+PnwG8XeALDUYdJu9bt44Y7y4QvHEVmjkyQOTwhH416&#10;lRQB8V/sD/sD67+x54s8V6tq3ivT/EUetWUVqkdlbSRGMpIWydx5BzXJ/tc/8EodL+P3xK1Lx54R&#10;8Wr4S1fVWEupWF5Zm4tp5sYMqMrhoycAlcMCcnjpX6AUUAfE/wCxN+wH4q/Zh+KWoeNfFHxHXxjL&#10;NoUmhW9itvLiGNp4JQwkkkOAPI27AuPmzkYwfMfh1/wSn8UeCf2mdJ+KE3jvSLmysvEn9uNp8dnK&#10;JGTzzJ5YYnGcHGa/SaigAooooAKKKKACiiigAooooAKKKKACiiigAooooAKKKKACiiigAooooAKK&#10;KKACvmX9pr9kvVfjz8dPgp48sdfs9KtPAGrR6jc2dxC7yXardW821CDhTiAjn+8K+mqKACvOf2iv&#10;hbdfGz4IeMvAtlfQ6bda7YNZx3c6F0iJIO4gckcV6NRQB8w/D/8AYl0q1/YpsP2f/HGorrNtFHci&#10;TVNNUwskr3st1FLEGzhkMi9cg7SCCDivFfBv/BOv43+F9Ni8GJ+07rdl8NocxLZ6ZbyxXQt+P3UZ&#10;Mp8oEZGFYqM/dOSK/QiigD4z/ZR/4J8J+yx+0d4r8daPr0Fz4T1HR5dJsNJkWR7uENNbSb5JW4Yk&#10;wNnAHL8AAYrsvhn+yXqvgT9tf4i/HGfX7O60zxRpJ06HSY4XE0DZszuZydpH+it0/vD0r6aooA8U&#10;/bE+Ad/+0z8Bdb+H+m6rb6Ld6hPayreXUbSRoIpkkIKrychcfjXC/G79j7V/it+xj4T+Cdr4hsrD&#10;UtFsNJs5NVmgdoZDZwpGzBAcgMVyPTNfUtFAHOfDfwvL4H+Hfhfw5POl1No+lWunvPGCFkaKFYyw&#10;B6Alc/jXhXwb/ZN1X4Y/tafFL4vXOvWd7p/jCAwwabFC6y253xNlmJwf9WenrX0xRQB8aftDf8E4&#10;dO+JXxOl+J/w28c6p8JviFO5lu77SwzQ3LkYZ9qPG0bsPvFWKtySpJJPD3v/AATw+NfxUUab8V/2&#10;mdc1fww3y3Gk6RA8Yuk7q2XCfi0b/Sv0DooA+V/2mv2M7743eK/gRqGi+IbbSbD4aXvnvDfRNJJd&#10;xiSzZVDLgBsWhBJGMsKvftb/ALJeq/tH/Eb4MeJdO1+z0aHwHq0mo3FvdQu7XatNaSBUKn5Ti2Yc&#10;/wB4V9NVXv7UX9jcWxdoxNG0ZdPvLkEZHvzQB8cf8FcPEFhpP7Gmt2N1cJFdapqdjb2kTMA0rrOs&#10;rAAnJwkbHj0rr1+COp/Gj/gnd4S+Gcd3HoWq6n4J0Szae8jLLbyRwWzMGUc/8syPrXnPhH/gkz8P&#10;7Pxlp2veN/Gniv4kx6e4eDTdduVNu2DnbJwWZMjlQyg98jIP3IiLGioihVUYCqMAD0oA8v8Agd8F&#10;Y/hr+zz4a+GPiB7PxFBp+lf2Xekw/wCj3aEMHBRv4SGIINeJ/sr/ALFniz9kz4teKJvDHjW1v/hN&#10;rc7zDwvexyG4tWx+7dJMlS6/cJ/jQDdyBj6+ooAKKKKACiiigAooooAKKKKACiiigAooooAKKKKA&#10;CiiigAooooAKKKKACiiigAooooAKKKKACiiigAooooAK/Nf9qL/glH4o/aA+PXi74gWPjzSNJtNb&#10;niljs7izleSIJDHHgsDg5KZ/Gv0oooA/IP8A4cg+M/8Aopug/wDgvm/xr7V/YL/Y61T9kPwT4r0H&#10;WtfsfEp1q+S6V7S3eNUVY9hVg2c5r6nooA/L74nf8EW1uPG1zrPw2+Ii+HNMkuDcW+m6jaO8lick&#10;hY50fLBTjblQwA5Ynk+t+Af+Cd/iTwj+y78VvhpqPxDg17xB46nt7htYuLSXZbtGY+GLSM0mRGee&#10;O1fc1FAHxX+wP+wPrv7HnizxXq2reK9P8RR61ZRWqR2VtJEYykhbJ3HkHNc1+3B/wTb8RftYfGaD&#10;xrpfjLS9Ato9Jg077LeWskrlo3lYtlTjB8wflX3zRQB8bftIfsJ658cf2W/hP8KbLxTp+l33guCw&#10;in1G4t3eK5NvYm2JRQcjJO7ntSfAX/gn0fh9+yT46+CPi3xSNQt/FGqyag+p6LF5TwqY7VVUCQMC&#10;Q1rk8chscHmvsqigD8qpv+CNXjnwzcXtv4Q+N/2TSbonfG9nPas64wFdY5mV+DjPf0GcV7v+yT/w&#10;Sz8G/s4eMLPxnr2vTeOfFlgxewdrUWtnZuVI3rFvcu4BOGZsDqFBAI+3qKAPlj9rz/gnp4B/azvE&#10;126u7rwr40ihWBdcsI1lWaNc7VnhJAkAzwQyt0G7AxXyVB/wRk8efZRoUnxuhj8L+ZuNtHp9wydc&#10;lvs/nBM5/wBr8a/VyigD8/vjR/wS1l8XfAX4afDLwj42W0tvCN1f3ct/rVsXe5a6ZXbaseAoDA4B&#10;zxjk9a+jP2L/ANnbUP2XPgbZ+BNT1i21y6gvbi6N5aRNGhEjBgMNzkV7rRQB+a+j/wDBKPxRpv7U&#10;ll8Vn8eaQ9jb+Mk8TnTls5fNMa3wufK3ZxuwNuema+oP2s/2HfAH7XNhaTeIPtOjeJrCIw2Wv6bt&#10;85EJz5cisMSx5JO04IJO1lyc/RFFAH5TWn/BG/4i+G2uLLQPjjHZ6RO2JRDZ3NsZV5BLRJMVJweh&#10;Y9cZr6k/Yn/4J86N+x5qura8vi2+8U+IdUshYzu1slrapHvWT5I8u27Kj5i+MfwivrWigAr8+/2u&#10;v+CT+mfHr4lX/jvwb4pi8Jarq0nnapYXloZraabGGmQqwKM2MsCCCxJyMmv0EooA/LPUv+CNPiPx&#10;B4Ok/tz4uPrPi6OaOKymu4pXsrW0AbeuGZnZyduMFVUBuGJBH1P+wP8Asfav+x74N8U6Lq3iGy8R&#10;Saxfx3iS2UDxCMLHs2kMeT3r6looA/Nn4F/8Ep/FHwk/aL8PfEm68d6RqFnpeqvqL2MNnKsjq2/5&#10;QxOM/N+lfWP7aH7O2oftR/A288CaZrFtod1Pe290Ly7iaRAI2LEYXnJr3WigD5K/YL/Yn1P9kXw7&#10;430rX9f07xTF4ilt3221syIqRpIrK6vncG8z+dfN+t/8EefE3h/4vXHi74a/Eqx8LWVrqf8AaOix&#10;TWkr3Fhhw6JuBwwQ/KCeoAz1NfqLRQB8v/tP/sK+Gv2uvCOhy+MbmPQ/iHptmkA8SaJDuUnGXjaN&#10;yDJDvLMqlgy5OGGW3fIKf8EW/GtxHBo138abc+GYZfMjt106dwhJ+ZlgMwQNyf4v51+r1FAHh37K&#10;n7Ifgj9knwfcaT4XjlvtUv2V9T1y9C/abxlB2rwMJGuTtQcDJJJJJPyRo/8AwSj8Uab+1JZfFZ/H&#10;mkPY2/jJPE505bOXzTGt8Lnyt2cbsDbnpmv0oooA+Wv2+P2PtX/bC8G+FtF0nxDZeHZNHv5Lx5b2&#10;B5RIGj2bQFPB710n7EH7M+pfso/BeXwTqmtWuvXL6rPqAurOJo02yJGoXDc5Gw/nX0DRQB+bPw6/&#10;4JT+KPBP7TOk/FCbx3pFzZWXiT+3G0+OzlEjJ55k8sMTjODjNdB+01/wShX4yfFnWviN4V+JN14a&#10;1zVbn7ZNa3tl50aS7QMxSxujIPl7hjz1r9BqKAPy68O/8EY9X8QeJIdQ+JXxgudbtYyBJHY2sj3M&#10;qD+ETzSHZ3/gavvLWP2aPAOq/s+zfBhNJ+w+BXsBp6Wls5DxAMJFlDnJMgkAk3NnL8nOTXqdFAH5&#10;RSf8EWvF/hzxBNc+E/jJDY2rBkS4awmt7kRseUby5SG4xnkA+gr6R+Jn7A+reMf2J/B3wKsfGFmt&#10;/oN5Hdvrd1Zusc2GnZgIw7Ecz4zu/hzxnFfZlFAHy1+wP+x9q/7Hvg3xToureIbLxFJrF/HeJLZQ&#10;PEIwsezaQx5PevqWiigAooooAp6xZNqWk3tojBGuIHiDN0BZSM/rX5u/Cv8A4Jt/tCfBHR7vSvAv&#10;7QNn4a067uPtU9vZ2MgWSXaF3nOedqqPwr9LqKAPgbwz/wAEw9Z8ceOdM8TfH/4vav8AFdNNfzLf&#10;Q2WSO15OSrM8jERkgZSNUzjrjivXf20/2Rb/APag8P8AgLS9D1mw8NReGdUF+Vnt2ZHjCBRGipjb&#10;gD6V9OUUAfM/7ZX7E+mftWW/h7VrLxFdeC/HfhyTzNK1+zUuUG4PtdQytw6hldWDIckZyRXj0n/B&#10;On4mfE7Q73T/AIzfHzWvHOnxW0i6folv5kFmbnYRFNcndmQI+1sYz8v3uSD980UAfLf7M/7H+rfA&#10;n9lTxb8Jr7xDZarqGtf2j5eo28DpFH9pt1iXKk5O0jJrr/2L/wBnbUP2XPgbZ+BNT1i21y6gvbi6&#10;N5aRNGhEjBgMNzkV7rRQB8z/ABk/ZN1X4nftafC34vW2vWdlp/g+AQz6bLC7S3B3ytlWBwP9YOvp&#10;TfiZ+yXqvjv9tf4dfHGDX7O10zwvpI06bSZIXM07ZvDuVwdoH+lL1/un1r6aooA+d/21P2PdF/a8&#10;+HMGlyXEWjeKtLl8/R9caIubckjzI3AwTG4AyAeGVG7YPo3wF8L+N/BPwv0fQPiD4htPFfiHTU+z&#10;HWrVHQ3cSgCN5Q/PmY4ZsndjceSa9CooAKKKKACiiigAooooAKKKKACiiigAooooAKKKKACiiigA&#10;ooooAKKKKACiiigAooooAKKKKACiiigAooooAKKKKACiiigAooooAKKKKAPFP2xPgHf/ALTPwF1v&#10;4f6bqtvot3qE9rKt5dRtJGgimSQgqvJyFx+NeQ/sBfsJ65+xzq3jO71fxTp/iJdegtYo1srd4jEY&#10;mlJJ3HnPmD8q+yaKACvzv/ar/wCCSen/ABo+J2peOfA/i2HwleaxO13qWm3lmZYGuGOXmiZGBUs2&#10;WZSDlmJBHSv0QooA/LPWv+CM/iPxF4NRtW+Lj6x41W8jWO6vopZLOCxVJN0ShmZ2cuY2ByqgKwwS&#10;c19XfsJ/sh6h+yX8MfEnhPXdbsPE/wDa+ptfF7a3ZIxG0McRjZXzn7h9sGvp6igD84Pjb/wRl8Ke&#10;KvEdxrfw18YT+BvOkM39kXlqbu2ifOQIZA6vGoPY78dsAAVn/Dj/AIJA63F8QNG8T/EX4v3XiD+y&#10;rqK5it7O2d5ZPLdXVTPPI2wZHICH6iv0vooA+Lv22v8Agmxon7V/ii38Y6T4kbwj4vS3W1uZJLX7&#10;TbXsaf6veoZSjqDjcCcgAbeM1xP7J/8AwTL8YfAP41eEPHHiD4ow6/p3hkXQtNFhtZin7+2lgIUv&#10;JiIDzd3CnO3HGcj9B6KAPhT9q/8A4JS+Df2gPGF94x8La63gLxJqDmbUI1sxcWV5KTlpTGGQxyN1&#10;ZlJDHkrkknx/Qf8AgjBrniDxDbXnxE+MM2rWMIVGjsbSSW5eMfwLLNIRGOv8LY9K/UuigDxrxP8A&#10;s16Hb/sv6/8ABrwNBbeGdLvNFuNJtGZS6xtKhBlkP3nYsxZieSSa+d/2Ef8AgnT4g/ZF+Lur+MdW&#10;8Yab4gt77Q5tJW1s7WSJ1Z7i3lDkscYAgIx/tCvu2igCnrFk2paTe2iMEa4geIM3QFlIz+tfnd+y&#10;T/wSx8T/ALOH7QnhT4i6h460nWbPRvte+xtbOWOSTzrSaAYZjgYMoP0Br9HaKACiiigAooooAKKK&#10;KACiiigAooooAKKKKACiiigAooooAKKKKACiiigAooooAKKKKACiiigAooooA8p/aQ8C/Er4geB7&#10;HTvhZ48h+HniCLUY7ifVJrRbkS2wilVodrKQCXaNs4/g96+M9B/4J3/tF+GfirrfxK0z4/aVaeN9&#10;atvsmoauujgvPF+6O0qVKD/URdFB+T61+kVFAHEfCnwn4k0L4WaToHxA1yDxp4iS3kh1PVDbKkV7&#10;ud+seAMbGCkYwcV8aXn/AATS8d/C3xVrV78A/jhqfw80DWJTLPoNxG8kcTHP3XVsMBnapZN6gY3t&#10;X6BUUAfMf7If7Duj/sx6jrninVfEV349+I+vbl1DxNqCFH8tmDvGis7t8zgMzsxLFV6YxUf7XX7D&#10;OkftNaxofi7SPE178P8A4jaGoSx8RabHuLIG3IsgVkfKsSVdXBXc3DdK+oKKAPz/ANN/4Jp+Ofid&#10;4u0PUPj98a9R+JHh/RpPNg8PwxyRxTHjO5y/yg4wxVdzDjeK+/Le3itYI4II0hhjUIkcahVVQMAA&#10;DoAO1SUUAFFFFABRRRQAUUUUAFFFFABRRRQAUUUUAFFFFABRRRQAUUUUAFFFFABRRRQAUUUUAFFF&#10;FABRRRQAUUUUAFFFFABRRRQAUUUUAFFFFABRRRQAUUUUAFFFFABRRRQAUUUUAFFFFABRRRQAUUUU&#10;AFFFFABRRRQAUUUUAFFFFABRRRQAUUUUAFFFFABRRRQAV5Z+0x8fNP8A2Z/hDqvj/VNLutZstPlg&#10;iezs3VJG82VYwQW44LA/hXqdfIP/AAVe/wCTI/GP/X5p3/pZFQB4t/w+78B/9E38Rf8AgXBXVfD3&#10;/gsx8H/FGuW+n+IdC8ReEIZn2DUbiKO6tovQyeW3mAf7qN/h8j/8Ep/hj8KfiTr3xGj+KWl6DqcF&#10;pbWLWA1yVYwjM83mbNzDJIC5+grzP/gox4R+Dfgv47W9j8GJ7B9IOmo+pwaTdm6tILzzJAVjcswB&#10;2CMlVJAJ7HIAB+++manaa1ptpqOn3UN9YXcKXFvdW7h45o3UMrqw4ZSCCCOCDVqvlf8AYO1xvhr/&#10;AME//AWu+N7s6bZaZo93qVxdXWT5Vj9onlhbjkjyDGQBzjAFfIfiP/gqp8Z/jd8SpvC/wC+H9vNb&#10;ne1qtzZve6hNEhGZnAcRxLjGQQcbgNxOKAP1krwr9tD9onUP2XPgbeeO9M0e21y6gvbe1FndytGh&#10;EjFScrzkV8KeC/8Agq58Wfg/8Tl8JftAeA4LS3SREvHtLKSy1C1RukwRmKTJjBAULkchjXv/APwV&#10;V1/TvFX7CsutaRdx3+lajf6Zd2l1CcpNC7bkdfYqQfxoA7D9gP8AbQ1j9sbRfGV9q/hux8OtoVxb&#10;QxpZTvKJRKshJO4cY2Dp619Y1+TP/BIv4meHvg78E/jp4y8VXy6doWkz2E9xMeWP7ucKiD+J2YhV&#10;XuWAqL4J/wDBQH9pb9qz48Dwn4Ag0HRtIu7l7hnuNM+0LpVgG5klk3DeyqQO29yAMZ4AP1ror43/&#10;AG4f+Cg2m/sg2+meF9N0+Pxd8Qr20Fx5Vw/lW1rHyomn2ckuytiNccAkso27vlDxL+3h+2r4L8LR&#10;ePtd+HVnpfhB9knnXXh2ZLVUfAQufN8xFYkYZmGSwweQKAP13or5X/Y3/bj079rX4Y+I9QTTU8Pe&#10;M/D0ROoaWsvmxEMjGKeIkAlGKMCp5UjBJBVm+Afhf/wWI+LOn+N7G48b22m694bSO487TdLsFt7i&#10;4lMEggUSZOwecYtxwTt3YBPFAH7TUV+LfiH/AIK9fH/QPG3m6h4Y0DRrDcJV0G+0ueNjCScZkZw5&#10;JH8QwMjOO1fqH8Mf2gLP40/sywfFPw7D9jN3o9zdrazHzDbXMKyLJG3A3BZI2GcDcAD3oA9hor8s&#10;v2Df+CiHxf8A2hP2lNB8E+LrrR5NDvLW7llWz04Qybo4HdcNuOOVFfqbQAUUUUAFFFFABRRRQAUU&#10;UUAFFFFABRRRQAUUUUAFFFFABRRRQAUUUUAFFFFABRRRQAUUUUAFfM/7Xf7cWjfsj614S0zU/Ceq&#10;+J7nxIkzWyaXIgZWjaNdu1uSWMgxj0r6Yr8zP+CrGsWXh/8AaQ/Zk1TUrhLPTrHVHubm4kOFiiS8&#10;s2dz7BQT+FAHdf8AD1z/AKoD8RP/AAF/+xr3z9lb9q7/AIae/wCEo/4oDxF4G/sP7L/yH4tn2rzv&#10;O/1fAzt8nn/fWj/hvb9nv/orPh3/AL/t/wDE1f8AEHxel+N3wX8U6x+z54w0bWvEum5W0n8sXFtJ&#10;cIoc2zhsYLoQAc8FlJ4yKAPbqK+Uv2CP2xJf2lPh5rNp4xFvpHxF8LTvBrlmU+zqY9zbJwhOVA2s&#10;jg/dZDnAYVzn7N/7UXxE/av/AGkPFt14Sez034CeGJTaLey2O+51a4C4URyk/KGJ8w8ZVPLBAL5A&#10;B9oUUV43+2H8Utd+Cv7Nfjnxt4aeCPXNItYpbVrqLzYwzTxody9+GNAHslFfmf4P/bX/AGp/2hPh&#10;noE3wc+FUWpXUFsF1rxVqscNvbXN2pPmR2iSzJHtXgE7nYnI2rjJ9i/aX/bg8T/CnVPBnwu8A+E0&#10;8afHHxBYwTTabID9msGePJMiqy5YkOdu5VVQWZgMZAPs6vOf2ivildfBP4IeMvHVlYw6ldaFYNeR&#10;2k7lElIIG0kcgc18WeLf2i/20v2cdH/4Tf4leAPCvifwRDtbU7fRpAs9ijHrujkYrgkAuVkUdyM5&#10;r2j9pD4taD8dP+Cdfjnx14ZmaXSNY8NyTxrJjzIXDhZInAJAdHVkOCRlTgkc0Aev/swfGC7+PnwG&#10;8I+P7/TodKu9bt5JpLO3cvHEVmkjwCeTwgP416lXxH+zL8f/AAp+zX/wTb+HvjPxbdeXa29hPHbW&#10;UTL9ovpzdT7IIlJGWOCfQAFjwDXc/sh/Ej4yfEjwjqvxS+Lk+leEvBl9FJfaJ4fhtQk0FkcyLcXE&#10;zHOwR/d4BYfOcAgEA+o6K+BtN/aq/aL/AGrNW1e+/Z48J+H9D+HOn3LWkHijxiHWTUpF+80SZ+Vf&#10;bY2MjLK2VG18H/2wPix4E/aA0X4M/tFeGNG0nVPEKZ0HxNoTkWt4/IVGBZgS7AqCNhDFAUwwagD7&#10;for4B/aQ/b08c/Ab9s1PANnoMni/w1Jo8c1p4f0uzDX95fSxP5SCTkhPMCliFYhQcA9K9V/ZS8df&#10;tOeM/iJrk/xq8Eab4N8Hz6e0+kQWLQO6TeagEblZpJAfLLH5wuSDgDGAAfVNFFFABRRRQAUUUUAF&#10;FFFABRRRQAUUUUAFFFFABRRRQAUUUUAFFFFABRRRQAUUUUAFFFFABRRRQAUUUUAFFFFABXwz8fv+&#10;CrXhH4A/F7xJ4A1HwNrWqXuiSxxSXlrcwrHJviSQEBuRw4HPpX3NX89v/BST/k9z4pf9flt/6RwU&#10;Afeum/8ABbf4by3Srf8Aw+8VW1v3ktpLaZxyP4S6Dpnv/jX1z+zz+1x8Mf2ntPmm8Da+txqFsge6&#10;0e+TyL63U4+Zoj95ckDehZcnGc15zqP/AATl/Z88eeAbS0m+HtlpF1cWcbLqWkyyW9xFIUHzghsM&#10;cnOGDL6ivx58a6L4v/YK/awvLLSdU3654R1BJbS9VSsd7bOiyIHX+7JFIFdcnGWGTjNAH9GFFfmF&#10;+3D+3t8ZPgd4u8G6v4Iu9IPgDxr4etdc0h7zTlmdCyKZYi+4biN0b59JQO1fZ/wP/aQ074hfsnaN&#10;8YdWljhgj0GXUdYMIwsU1sji6CjsA8UmB6YoA9uor8rv2Kv2/vjl+0p+0JZeHtXvNDsvB1nb3Or6&#10;1JDpoVreyiXpvzxl2iTcezE1V+I//BWT4l/E34nP4O/Z+8D2+pQSTPDZXF3ZS3l/fBc5lSJWVYkw&#10;C2GDEKMkryAAfq3RX5Y6P+3l+1n8KfG3hzT/AIs/C60g0LVtSt7Fr660ie1CmWRUwlxHIYtw3Z2k&#10;E8V6V/wUw/bU+JX7LPjXwVpngW40yG11bT57m5F/ZCcl0kCjBJGBg0AfoJRX466r/wAFdfjNrHw2&#10;0v8A4Rbwfayanp8BbxB4mn06SaDzdzECONDsiQJs5cknnhe/uf7AP/BTbWfj98RI/hz8SbHTbTXb&#10;6J30jVtNjaGO5kRS7QSxlmAcqGZWUgHbtxkjIB+i9Ffkr+2N/wAFKPjP8Ev2lvHHgjwzd6Kmh6Rc&#10;Qx2q3WmiWQK1vFIctuGfmc1h/Gb/AIK9/F281RdT8B+ELTwr4JklaOwvNZsJLiW9AJ5aTcIwSBnY&#10;mcc/M1AH7DUV8n/sA/ttH9rn4f67Nr9hZ6J4s8NvGupx2jMttLFIHMc6BySgPlyAqWbBXOcMAPmH&#10;4z/8FavGni74njwR+z54StdcWS4aztNRvLWW7udRkGfnggRlCJwSC+4lRkheRQB+p1Ffki//AAU8&#10;/aL/AGe/HVjpPxu+HNn9iuFEzW7WL2F08JIBeCUO0b4542nngla/RK6/al+Htv8As7N8axqxk8D/&#10;AGD7aswTEztu2C3CE/64y/utucb+M45oA9cor8nbf/gpF+01+0R4g1T/AIUh8L7b+wrFvmK2Ml/O&#10;gOdvnTF1iDMBnaFB68nrXQ/s1/8ABVrxgfi5afDn46+GbPRLm5vl0xtUt7aSymsLkkIq3UDkjaXI&#10;BYbNuckEdAD9QaK+Nf8Agpd+1J45/Za8B+DdW8CzWEN3qmpy2tx9vtROpRYtwwCRg5rrP+Cd/wC0&#10;F4t/aU+AE3i7xpLZy6wus3NiGsrcQx+WiRFflBPOXbmgD6eooooAKKKKACiiigAooooAKKKKACii&#10;igAooooAKKKKACiiigAooooAKKKKACvjL4uf8FR/hz8P/iBfeC/C/h7xF8S9d093jvP+Edt1aCJ0&#10;OHUOTucqeCVUr/tGvff2ofHd18Mv2c/iT4osJfI1HTdAvJbSXBOy4MTLE34OVP4dq+b/APgkL8N9&#10;L8L/ALKNp4qitFGs+KdRu7i6vXQeY8cMzW8cYbqUBic4/vO9AHrv7LP7b3w8/awGo2Xhw32jeJNN&#10;TzLzQNYjWO5WPdtMibWYOgYgEg5UldwG4Z+g6/M/9qq1tfgb/wAFQvgZ410RE09/GDW+n6skPyLO&#10;8sxs5JZOgOY5os57xA9ea/TC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r5B/4Kvf8AJkfjH/r807/0sir6+r5l/wCCjnw38TfFj9k7xP4a8I6Pca9r&#10;t1dWLw2NqAZHVLmN2IyQOFBP4UAfjl+yf+xv4j/a6i8bR+GdYsdO1Dw3ZxXKWt8rYvHk8zZGHHCZ&#10;MeNx4G6sP9nAeBPAf7RmiWfxt8O3Nz4as79rPVLGYtEbOdX2h548ZeNHHzx8ZXd97G1v0g/4JI/s&#10;7/Ej4G+IPiVN488I6h4Yi1K1sEtGvQoEzI85cDBPTcv51F/wU7/4J/6t8VNWt/ih8MNFfUvFE7pb&#10;a5o9oFD3a42x3SZIBdQFVh3G0/wnIB7b/wAFPL42/wCwf40k0SRF0+b+zIxJZEeX9ma8gACleNh+&#10;UccEHHQ18q/8EOLHT5PEHxfvJEjOqw2ulwwOQN4hd7oygH0LRw5+gr1f9h/wT8VvEHwT8Sfs/fHn&#10;4f69aeELnTpbfStcuth8iFhj7MWydpjOHiYghcbeioK+d9M/Yv8A2rP2JPitfa/8H4F8V6bKjW4v&#10;tPaGRLu3LArHcWkrBgwIB+UHBBw/WgDe/wCC32n6fD8RvhhfRRxLqk+lXkVw6gb2iSVDEG74BeXH&#10;1NWviNeX19/wRT8Cyag0jzrfpEpk6+UmpXKRD6CNUA9gK5n/AIYd/ag/bT+L1t4n+NK/8IrpwWO3&#10;lv75oFaC1VmPk2trExIOSx+cKCWJLE5z9mft4fs86nqf7Etp8Mfhf4cutWbSp9Ot7LTbXDS+RCcF&#10;iTjJwMk9ySe9AH4r6Na+O7z4P+JTpkF/J8PrPU7OfWZIE/0dLtllS2Mp69DKB2BYZ5Zc/qZ/wRb8&#10;X+Abj4Y+KfDenWMVh8Rbe7+16rNI26W/sycQSISOEjJKFBkBiGPMlP8A+Can7JXiTw/8I/jH4K+L&#10;/gu80fSvFLWkH2W+CgzxiOYMyEE4ZSykHqDgjpXzB4E/ZH/aU/ZI/aUj8ReB/A+qeJrXQNReOG+t&#10;CgttWsWOCjDdwJIzyCPlbkcqDQB5d/wUE1DUr79uT4kSXFx5d3HqsEUElyQqxokMSxE7uAoUKcnj&#10;HNfVvin9lv8Ab18deGdR0HXfHlpquialA1vdWc2sxGOaJhgqcRdCK9T/AG7f+CeWp/tVXWnfFXwC&#10;I9C8a3mnwjVPD+uD7O11tQBMuMhJ0XEZDfKwRfmXblvIPA/ib/gob8KPD1v4QtvCl5qttZxra2s+&#10;oW1levAgG1QLgSEOBxguW6DtQB3f7Af7FfxT/Zb+I/jjU/Gz6PBpOpeEbq2W2sdRWeZ5hNCyOUwD&#10;tCiUbumWA7ivjH/gmBbQ3X7dHwxSeJJkD6jIFkUMAy6bdMrc9wwBB7EA1+gv7FP7PH7QWh+PvH/x&#10;N+OF79r1nXvDz6VbWlzfpcXakyLIoCRZhij+U4RWGC33RzXzD/wT3/Y++M3wt/a+8A+KPFfw+1bQ&#10;9Asf7Q+0390qeXFv0+5jTOGJ5d1X6kUAepf8FxtHtm0v4Rar5YW8WbU7UyKAC0ZW2YBjjJwQcc4G&#10;5vWvc/8AglGINU/Yd0+01PZLp32/UoJEmICeS0hLgn0+Zs/WuW/4K3fAfx/8cvDXw3t/Afha+8Tz&#10;add30l2lkFJhV0hCk5I6lW/Ku2/YU+EPjH4a/sOap4Q8T+H7vRvEsn9rbNNuAPNbzVby8YJHzZ45&#10;oA9U+FXwJ/Z78DeNLTV/h/oPhGw8TxJIsE+k3CPcBWQhwAHJxtJzx0r3avx2/wCCcP7I/wAYfhL+&#10;1f4c8SeL/AOq6DoVvaX0ct9dKnloz27qoOGPUkD8a/YmgAooooAKKKKACiiigAooooAKKKKACiii&#10;gAooooAKKKKACiiigAooooAKKKKACiiigAooooAK/Mz/AIKsaPZeIP2kP2ZNK1K2S806+1R7a5t5&#10;BlZYnvLNXQ+xUkfjX6Z1+fH/AAUy+EXxN8cfFj4J+K/h54JvfGJ8KTzX1xFbbQgdZ7aWNHJIwG8p&#10;unoaAPor/hgn9nv/AKJN4d/78N/8VXpXwv8Ag34J+C2kXel+BvDdj4Z0+6n+0z29ihVJJdoXeQSe&#10;cKB+FfHP/DXn7Xf/AEa1/wCTzf416B4J/aS/aB1j4XfEXWPEvwFu9F8U6ZDbR+GtJs5fOOpTzecH&#10;Z9zDbHEUiZuQSGIHJFAHwj/wVBj0v4aftPa/dfC3Vr6x1/XfD7jxzY6Sp8mOOYqp80r085DGzqQB&#10;ko2SZK/T79jbRfAGhfs0+BIfhnKLrwnLYLPFdOAJp5mJM7zY6S+ZvDLn5Su0cKK8b/Yg/Y7n8K/D&#10;Xxf4l+MNj/bXxH+JSz/8JEmoESPFZyk/6K3YFsl3xxnYv/LMGuQ/Yr+FnxY/ZD+PHjD4V3mgap4g&#10;+C2p3T3ei+JIwrxWUpUMhfncA6YjkwMCRFYYUsSAZn/DJf7bH/Ryen/99Tf/ACPXc/tN+EvG3gX/&#10;AIJk+NdD+IviWPxf4ytbE/b9ai3bbjdqSvHjKqfljaNOg+7X2tXhH7c3gjXfiR+yh8Q/DfhnTJtY&#10;13ULSGO1sbcDzJWFxExAyR2Un8KAIf2BwF/Y4+E2Bj/iSRn/AMeavlj9nn/iaf8ABYT43TauFkvL&#10;XQpvsZmPzJg6fGmznr5JYfQmvr/9jfwjrPgH9l/4b+HvEOnzaVrWnaTHBd2U4AeGQFsqcd68B/a/&#10;/ZM+I6/HDRv2g/gJc2w+IdjGsGp6JeOqR6nEsflgguQrEx4jZGZcqqlWVlGQD61+L1lp+pfCfxra&#10;6sqtpc2i3sd0JACvlGBw+QSO2e9fl7+yxd3tx/wSJ+OUd00jQW+o6hHaBxgLEbeyYhfUeY0h+pNe&#10;l/EPxV+2n+1N4RvPhsfhPpPwy0rV4fsmta9dXW1TAwxIilpGIRxkEIsjYOMgEmvcPGP7LEnwp/4J&#10;7+JvhB4JtZvEOs/2JLHmFAsuoXsjh5XAJ4yxOASdqhRk4zQB+ZnguLxP8PdL/Z0+J/xp8Pp4u+BV&#10;vJPY6Vp0L747NRNIWeWMDDSGQNMEcnzVhKHAGB+rH7bfiqPWv2GPiRrnhW7h1Gx1Dw95lvdWrbo5&#10;bWUoHdSD0MTMf84rK/Zy/Zzi8SfsG+F/hP8AFDw/JatNps9tf6fchRNbSG5leORTyFkXKOrDoQK8&#10;Z/ZF+E3xY+DWpeN/2dfiX4T1Dxb8GNTW6tdL8TwYaCKKZDuQjcWSORWyQP8AVy7uoYsADjP2LvhN&#10;+054m/Zl8Eaj8PPj1onhXwhNDcfYtGk8N2ly9ri5lEitI0LMxMgdjkk/NXeeI/2Efj/8UPid8OPF&#10;nxI+Nui+KT4K1aLUrJIdCjspEAnhlkVWgRMlvITBbOCOMZOeO8B/Cf8Aau/YF1HVfD/w40DT/jJ8&#10;LLm7e5tbaadUubYtjkJ5iPG5wNwUSRnBOFLV6Z4J8d/tpfGf4ieFm1PwPofwj8A2eq2l1q7TTI95&#10;e2sc6tPbrlpHG9AQMRx9fv4NAHLa2ob/AILQeHyRkjwsxHt/oc9fohXxJqvwZ8bTf8FUNG+IyeHL&#10;xvBEPh5rSTWwF8hZfssq7Ouc7mA6d6+26ACiiigAooooAKKKKACiiigAooooAKKKKACiiigAoooo&#10;AKKKKACiiigAooooAKKKKACiiigAooooAKKKKACiiigAr+e3/gpJ/wAnufFL/r8tv/SOCv6Eq/FL&#10;9uv9jf41fEr9rH4heJfDHw71fWdC1C6ge1vrdU8uVVtoUJGWB4ZWH4UAfsx4XYL4X0gk4As4SSf9&#10;wV+An/BRL4iaX8Xv2xvG+peG5l1LTo5bbS7e4tjvFw8MEcTlMdR5iuARnIAI616xrHwz/b6+JGiN&#10;4Y1G38bzaTNGIZLSXUILKGSPhdjt5iArjGQxxjOeM19FfsL/APBKu8+GHi/TviB8XpLG71fTZFuN&#10;L8OWcgnit5xgrNcSfdZ0PKomVBAbccYoA6L9u79mW81T/gnZ4Igkg83xR8MNF02WQovzNFFax294&#10;o9FAAlP/AFwFfn98M/2sp/A/7EnxP+D/ANomS+13VrSTTivOy2lBN6M9lxbxLjv9oYjua/f/AFzR&#10;bLxJouoaRqVut3p1/byWtzbyDKyROpV1PsVJH41/M/4q+FtxYfHDVvhz4fuE167i8Qy6Bp88R+W7&#10;kFyYIyDgfeO3npzQB+ov/BIf4CWmm/s++OfHeuqLX/hMTLpkNy7BfL0+FWSRwxHyhpWlz2/cqa+S&#10;fE37FP7TP7IXxKPiPwHpWsasLF5PsHiXwhGbsywtkfPAoZ1yv3kdCvuwGa/Ymy+CMXhP9mGX4U+H&#10;XhUweF5dCtZpyUR5mtmj81yASNzsWbAP3jxX5xeC9F/4KBfsx2K+F9H0q48V6BbDy7MSva6rAijp&#10;5TlxMijGAjYAHRRxQBzHwj/4K1fFTwb4wttA+NOkWXibQROsGqefpa2epWwyMvsULGSv3tjRgnHB&#10;Wtv/AILbzR3PxG+F00TiSKTRbl0deQwMykEVS8Cf8E6Pjz+1N8bpvH/x4SPw1Y39xDcarNPJALy9&#10;ijVEEEMMBxF+7RU3Pt2gZwx4N3/gtvDHbfEb4XQxII4o9FuURFGAoEygAUAfc/8AwThtYf8AhiP4&#10;Yx+THslsbgyLtGHzdTZyO+a/H74Irb2H/BQjwnF4QMa6VH8RYorL7GQY/sP9obSEPTZ5Gfwr0HwH&#10;8Of2ydS/Z98Nw+BLzxFqfwx1uzlWztND1KMCOIyyLJE67llQFg+R90hsZOSK+o/+Ccf/AATd8U/C&#10;Xx9b/FD4qWsGmarp8bjRtBjnSeSKV1KNPOyEoMIzBUDE5bJ2lQCAfEX/AAUk/wCT3Pil/wBflt/6&#10;RwV+t3/BSnw/YXn7DfxGtTbRxQ2NtZzWyxooELR3cBXYMfKMArxj5SR3r89v26/2N/jV8Sv2sfiF&#10;4l8MfDvV9Z0LULqB7W+t1Ty5VW2hQkZYHhlYfhX6bftzeCNd+JH7KHxD8N+GdMm1jXdQtIY7Wxtw&#10;PMlYXETEDJHZSfwoA/KL/gn7qmo6b8G/2rTp0skUo8ATS5i+8u1JwWB6ghWfkdOvatr/AIIz2On3&#10;f7WmpS3iRtc2vha8msi4BKzGe2QlfQ+W8o+hNe/f8Eq/2XfiD8KfFnxJj+JXge90PR9a0aKyVdSR&#10;THcgyN5keATn5W59jXmPjr/gnd8fP2U/jQnjj4BSSeItNtpZJbCa3nhF5bxMCGguIZSFmGCVyu7d&#10;wcKcAAHs/wDwW50/T5Pg/wDDu+kjiOqxa7LBBIQPMEL27NIB3xuSLP0FfFV/rmt/8OutKs5JrhdK&#10;PxUmgRcEIYhpqyKmfTzWlbHqCe1eweO/2Zf2x/24vG2iv8TdJTw7pOnbooZ9RMFraWKuV8xkgjYy&#10;SO20c4OdoG4ADH6B6l+wn4IvP2Q4/gLHPNHpsMPmw6y0YM63+8yfayvTJctlc/cJTOOaAPzB/Yl+&#10;HH7Ufjb4Y6vc/A7xjDoPhqHV5IryzOoRW7m68mEmQqyMSChjAbODsI7Vu/EX/gmf+0/468San4z8&#10;Y3+gX+sThZrzVrzWo0JEaKiuzBABtRFGfat3wf8Asq/tk/sS+MtUn+F9qNe0m8KrPNpMsFzaXyqT&#10;sMltMQ6uAx5CgjLAORnPQ+N/hT+3d+2NCnhzxlap4S8KOV8+G6mg06yYg8GWOIvNKMjOCrKCAcA4&#10;oA/Sf4sfDf4cfEbwzodp8XNO0PVY7UiSFdalSOMXBQBymWUZ69O1bPwf8D+APh/4TbS/hvY6Tp3h&#10;43LzNDo0ivB5xChzkEjdgLnn0r5J/wCCs3wQ8d/HD4b+BLDwJ4ZvfE15Y6tNPcw2QUmKMw7QxyRx&#10;niuz/wCCXvwn8XfBv9mmfQPGug3Xh3WW166uRZ3gAfymjhCtwTwSrflQB9d0UUUAFFFFABRRRQAU&#10;UUUAFFFFABRRRQAUUUUAFFFFABRRRQAUUUUAFFFFAHhv7cmmz6t+yD8XILdd0i+Hbqcjn7sa+Y54&#10;/wBlDXnv/BK3Uob79hvwBDE2Xs5tSglGRwx1C4kx1/uyL19a+qNY0m017Sb3TL+FbixvYHtriF+k&#10;kbqVZT7EEivzV+Hvwz/af/4J+694k8NfDnwVafF34XanfPfaeDcqtxbMQFG4BlZH2Kgf5GQlQVIO&#10;RQBN/wAFErH/AISX9vP9mDRLZ994b6zlljQZaOI6ihMmPQCOQ/8AADX6YV8Dfsz/ALM/xc+Jv7Tb&#10;/tEfH+ys9B1ewt/s2geGLV1cWwKMgYhXcIiLJIQrMzF5Cx27QD980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HK/FQ+KP+Fb+JV8FQwzeLpLCaPShcSiONbllKxuzHoFYhj67cV+bH7Dv/AATJ+Ivwm/aK0Xxz&#10;8SodJ/snRI5ry2jtL4XDzXhXZFuG3gLvaTOfvItfqjRQAUUUUAFfn3/wUw/Yr+JX7U3jXwVqfgW3&#10;0ya10nT57a5N/eiAh3kDDAIORgV+glFAHjf7Hnwt134K/s1+BvBPiVII9c0i1liultZfNjDNPI42&#10;t34YV7J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V+dX/BYz4peNPhj4X+GMvg7xdr3hOW8vL9bmTQ9TmsmnVUhKhzE&#10;y7gMnGemTQB+itFflV/wSh/bR8R+IvHmq/Cz4keJ9U8QXmsKdQ0LUddvZbqfzkQGS28yVmba0a+Y&#10;ozgFH7uKw/h/8bviLef8FYrrwhcePvFE/hNfFep240GTWblrERJDOUj8gvs2gqCFxgYHpQB+uNFF&#10;fmr/AMFlPix44+F//CoP+EN8ZeIPCX27+2Ptf9hapPZfaNn2LZ5nlOu7bvfGc43NjqaAP0qor8QP&#10;FfgT9rf4e/s46V8dp/jlrl74SurWzvvs0PjDUZLuGO5dEj8yKUBGO6RAQrNjOeQCa++v+CX/AO0h&#10;4z/aN+BerXnjmf8AtPV9D1ZtOXV/KWM3cZijkUOFABkXeQSAMgp3ySAfYtFFeK6b+2V8HtY+Mz/C&#10;i08X+b4+S8l09tI/sy8XE8Ss0iecYfK4CNzvwccE0Ae1UUUUAFFflh+x38FfiT+1h4H8Y+K7/wDa&#10;P+KPhq507xTeaPBaWOvXMkISOKCVWIaUd5iNowMKK9E1b4pfHH9gHx54bT4r+MB8W/gtr16unHxL&#10;cWwhv9JmbkNJySRtDNhmcMqNgqRggH6F0VynxE+K3g/4S+FW8SeMfEen+HtDBVVvL2YKsjMCVVB1&#10;diASFUEkAnHFed/CX9tf4JfHLxENA8F/ECw1TWnz5VhPBPZzTYBJESzxoZCACfkzwCe1AHt9FFZf&#10;ibxRpHgvQL7XNf1O00bR7GMy3N9fTLFDCg7szEAckD6kUAalFfOXhz/gol+zp4q8QJoun/FDTft7&#10;yeUn2u1urWFmJwAJpYljOT/tV6B4v/aX+GPgDx1eeD/Evi+y0LX7PSf7cnh1BJIYo7Pf5YkM7KIs&#10;l/lCb9xJGBQB6bRXivwl/bP+C3xy8USeHPBPj2x1jXFDFbF4J7WSUKCWMQmjTzcAE/Ju4Gelcz4i&#10;utHtf26PC1rP8YNesdcufDrz2/wyjhujpt7CBcqbt3B8gOCj8MN37pfUUAfSFFeQ6v8AtcfCHw/d&#10;eOLfVfG9lpcvgqeC111b2GaEW00wkaKNCyATuwikIWHeflNa0P7R3w1l+ENn8UJPF1jZeA7xd9vr&#10;N+HtUk+dk2hJVV9xZWAXbk44BoA9Iorw34V/tvfA741eJk8O+D/iFp+pa3ISsNjcQT2ck7AEkRCe&#10;NPMOAThMnAJrt/iB8cvA/wAK/E3hXw/4r1+LRdV8TtcLpUc0EpSfyFRpi0qoUiCrIpLSMo568HAB&#10;3dFeIfD39tn4H/FTx4fBnhb4h6bqviMu0cVosc0S3DKCSIZXRY5jgE/u2bIGRUEP7c3wHuPiQvgS&#10;L4l6TJ4lacWqwqspt2mJ2iMXOzyC244wHznjrQB7tRWP4u8YaH4B8O3uv+JNWs9D0WyTzLm/v5lh&#10;hiGcDLMcZJIAHUkgDk14v4F/b6+AHxI8Ww+GdA+JWm3GszyiCCG6t7i0SaQnCpHJNGiOxPACsSSR&#10;jOaAPoCivzw/bM/bC0T4Z/tpfCLRB8QdW0LQ/DM8zeNdNszepbBJooZbfzo4123IKPkBQ+3JBwci&#10;vpHTf28vgXq3w11jx/aeOfN8JaRew6fe6h/ZF+vlTyjMaeWYPMbI7qpA7kUAe/UV5S37SXwy174p&#10;TfCbTfG1pceP5oZx/Z1gsszQFEZn3SopjR0AJ2s4bjpmuL/YV1PRNS+CE1xoXxb1v4z2A1W4B8S+&#10;IYbqK4VgkeYMXJ37VGCD0+c470AfRVFfOuuf8FDv2dfDvig6BefFLSjqCyeUzW0FxcWytnHNxHG0&#10;Q5HUvivdbXxVot74aj8RW+r2M2gSW32xNUS5Q2rQbd3miXO3Zt53ZxigDVor5vj/AOCjP7OEusXm&#10;mL8VNLFzao7ySNbXKwMFXcdkxi8uQ46BGJJ4GTxXs/w/+J3hj4oeAdP8a+GtVS/8L6hC9xb6hJFJ&#10;bq0aMysxWVVZQCjfeA6Z6UAdTRXzlN/wUU/Zyt/Ew0FvippJvi/l+akFw9pnOM/ahGYcf7W/HvXv&#10;GoeKtF0nw1L4ivNWsrXQIrb7Y+qS3CLbLBt3eb5mduzHO7OMUAatFfNdv/wUg/ZuubjUYE+Kenh7&#10;CN5ZjJZ3aKyqCSImaECZuOFjLFuwOa9w8O/Ebw34q8AWPjfT9XgPhS8sV1OLVLrdbRfZim/zX80K&#10;UXbyd4GB1xQB0lFfOVl/wUS/Zz1DxQugRfFTShfs/liSWC4jtM/9fLRiHHvvxXp+sfHfwLoHxU8P&#10;fDjUNdFt4x8QWr3ul2DWk5S7iVXZis4TysgRudpcHgccjIB31Fcp8Uvip4W+C3gfUfGHjPVl0Tw7&#10;p/li5vGhkl2F5FjQBI1Z2JZ1GFU9c9AazPF3x48AeAfh7p3jjxN4ns/D/hnUYYp7S81MPbvMJI/M&#10;RVidRIXKc+Xt3jByBg0Ad9RXivwe/bO+C3x71xtF8D+PbHV9YwWTT5oJ7OeUAZPlx3EaNJgZJ2A4&#10;AJ7V0fjD9or4cfD7x7/whniXxVa6H4gGjtr7Q3sckcKWKu6GZpyvlKN0bjaXDcdORkA9HorxL4V/&#10;tqfBP42eL28LeDfH9hq2v4YpYvBPbNPtBLeUZo0EpABOELcAnoM1vfGj9pr4X/s8w2j/ABC8Y2Ph&#10;2S7G+C1dZJ7mVc4LrDEryFc8btuM96APT6K8t+DP7UHwt/aEN0nw+8ZWPiK4tY/OntI1kguI48gb&#10;zDKquFyQM7cZIFepUAFFcD8Xvj18PvgLo0GqeP8AxXp/hq1uCywLdMWmnKgFvLiQF5MZGdqnGRnq&#10;Kw/gv+1h8Jf2hbq4tfh/42sdfvrdDLJY+XLbXIQEAuIZkRyoJALBcDI55FAHrVFeQ+IP2tvhF4T1&#10;jxlpWt+N7HSL7wg1umtR30U0It3nUvCiMyBZmZQSFiLng8VP8E/2qPhT+0VJfQ/DzxlZ+IbqyTzL&#10;iz8qa2uETIG/ypkRymSBuCkZIGeRQB6vRRRQAUUV4F44/b0+AXw48YSeF9f+JWm2utQyGGaC3guL&#10;pIZAcFJJYY2jjYHghmBHegD32ivgP9hvUtP8VQ/thahpviL7FpOpeNdYntvEOluZPKhkE7JdQshy&#10;2FYOpU84GDXtX7OHxQ8EfD39k+z8Yal8YNQ+IHg6xmnM3jrxLFdRzy7roxhHWfMvyyMsa568Y4oA&#10;+kqK+a9B/wCCkH7N3iPXE0i0+KWnx3bvsD3tld2kGc4/18sKxgZ77sd6+g9Z8RaX4d0O61rVNRtd&#10;O0i1hNxPf3UyxwRRAZLs5OAuO+aANGivmu3/AOCkH7N1zcajAnxT08PYRvLMZLO7RWVQSREzQgTN&#10;xwsZYt2BzXouvftL/Dbwz8PvCHjfUvEf2bwv4uurWy0W/wDsNy/2ua4RnhXy1jLpuVGOXVQMckUA&#10;en0V5Tov7VHwo8SfETV/Auk+NbDU/E+kWc1/f2tmkksdvDEQJS0yoYsqWAK79w9ODXnNx/wUt/Zq&#10;t9UFg/xRtDOW2749Mvnhz/11EBTHvuxQB9OUVxmr/GTwXonwvufiNP4htJ/BFvafbn1qx3XcJgBw&#10;XXygxfnjCgnOa8w8Sft+fs/+EZ9Dh1X4lafbTazZW+o2ka21zIwgnjWWFpgkR8gsjq22XY2GGQKA&#10;PoKivGvil+2N8GPguujnxd8QNL086vAl1YpbCS9eaB/uTbYEciNuzkBTg4PBrtbf4veDr34W3PxH&#10;tNftb7wTb6dNqsmsWe6eMW0SM8rhUBYlQjZUDdlSMZ4oA7CivnzxF+39+z/4U0/w/eap8SbG3i12&#10;3S7sUW0upJTC/wBx5I1iLwg9jKFyOeldB8SP2wvgz8JfDuh654o+IGl2em65Atzpslr5l493Cekq&#10;RwK7lO2/bjPGc0Aex0Vzfw9+I/hn4seE7LxN4Q1q11/QrwHyb2zfchIOGUg8qwIwVIBHcV5P8Rv2&#10;8PgJ8J/FE3hzxN8SNOtNZgkMM9raQXF75EgOCkjQRusbA8EMQRznpQB75RXG2vxi8F3/AMMLz4i2&#10;XiKz1HwVZ2M+pT6xYMbmJbeFGeZsRgsSoRsqAWypGM8V5f4m/b8+AHg/RdD1TVviRY21trVsl5ZR&#10;paXUtw0LZ2u8CRGSIHBx5irmgD6CorC8D+OvD/xK8L2HiTwtrFpr2hXyb7e+sZBJHIASCMjoQQQV&#10;PIIIIBFbtABRXzBrH/BTH9mzQdWvdMv/AIj+RfWU7208X9hak2yRGKsuRbEHBB5BxSeLv2mPhV+0&#10;f+zx8Sb3wT8WtS8M6VotvF/afizSNOv4LrSQXDh41MccjFhGy/u88E0AfUFFfGvxV+PXwx8C/sp+&#10;DPC3iD49694fufFWgQto3xAh0/UZNSvI4jEzXR8tTIjuCoIdlb5z15r1fwr8bPAfwf8A2f8A4Yav&#10;4j+IN5r+i60ljpGl+KNRs7uS41i4miZonkXY8iNIsbMTJjGOSDQB7nRXgGq/t8fs/aL44/4RG8+K&#10;Gjxa0Jvs77Vme1jkzgq90qGBcHg7nGO9e+o6yIrowZWGQynII9aAHUUV4T8UP25vgV8G/E8vh3xb&#10;8RNPsNbhfy57K2t7i8eBv7svkRuIzz0bBFAHu1FcA3x8+H3/AAqe8+JkPimxvvAtpA1zPrOn7rqN&#10;EU4b5Ygz7geCoXcDwRX5TfCfxx+zt+014h8S+Jv2ifH+vX3xB1rxBNbeH9LtV1HytOs2KC2W38iF&#10;kUliRhj/AAqSuSSQD9mKK4X4K/Fbwb8Zfh7p/iPwHrR1/wAOEtaQ3rQSwszRHYwZJURgQR3UZ6ji&#10;k+FHxx8D/HC01u58D69Hr0Gi6hJpd88cEsQiuEALKPMRdwwRh1yp7E4NAHd0Vw3gP42eC/iZ4m8Y&#10;+H/DWs/2lqvhC7Wx1uL7LPElpOS42eY6KkhBifOxmxjnGRny7XP+Ch37Ovh3xQdAvPilpR1BZPKZ&#10;raC4uLZWzjm4jjaIcjqXxQB9FUV8af8ABUTWtP8AEn7BviXVdJvrfU9MvJ9Mntry0lWWGaNruIq6&#10;OpIZSDkEV9R/C3/kmXhH/sD2f/olKAOooryr9rH/AJNZ+Mn/AGJms/8ApDNXzn+zX+2J8G/gH+yj&#10;8IdJ8dePLDRtWk0KFvsEcU13cIpLYLxwI7ID2LAZoA+4aKwfAvjzw78TPC9j4k8K6xaa9oV8pa3v&#10;rKQPG+CQRnsQQQQcEEEEA1474+/b6+AHwz8Uy+HPEHxK02DWIZTBNBaW9xeLDIG2skjwRuiMDwQx&#10;BGDnoaAPoCiua0v4leE9a8DDxnY+JNLuvCRt2uzrcd2htFhXO9zLnaAuDnJ4IIOMV4lYf8FHP2b9&#10;S8QHRovinpqXYfZ5lxa3UNtnIH/Hw8Qixz134oA+kqK/OL9oD9trwx4E/wCChnw9jm+JOqab8PfD&#10;2mXlp4qsLX7abEXbQXXk+ZbxoVuDuktyHVXA+U5G3j7N+Gn7Tfwx+L3w71fx54X8W2t14Q0i4ktb&#10;/V72GaxhtpI40kcP9oSMgBJUO7GPm65BoA9Qor538N/8FCP2ePFniyPw5pvxQ0ttUlk8qP7Tb3Ft&#10;A7k4AW4ljWI5JwMPz2r6IoAKKzPE0P2nw3q0P22XTfMtJk+2w532+UI8xcc5XqMc8V82fs6/GLwB&#10;8Kf2TJvHOrfGXWfiT4L02+kFz4116yvmud0k6RLEYnV5iFkkRRgEfNngAmgD6morwHxp+3p8Avh7&#10;rtto2u/EnTrTUrhI3EEVvcXHlBwGUSmKNhCcMCRIVIzyBXtll4k0nUvD0OvWmqWdzoc1sLyPUop1&#10;a2eAruEokB2lNvO7OMc0AaVFfKnjv/goD+z3ruj+KfCll8UNJm1iXTbqCPMU6WruYWAC3LRiE5JA&#10;GH5rxT4Ayada/wDBI7wtd6v8SNX+EumW8ly8/izQ47iS6tAdcnRVVYCJCHZlQ7eznPGaAP0Worx/&#10;wL8ePAOn6x4A+GT+M7jWPGOr+HLbU9Ne+srpJdWtRAT9q8102b2EUjlWfeMNkV1/xY+LvhH4G+Cb&#10;vxd431hdD8PWrxxS3bQSzkNI4RAEiVnYkkdFOBkngE0AdjRXzNp+uaBqX7aemTQfGHxAdR1Lwst9&#10;bfDSS1vY9Pa2ZTi8O7ESycH5WUOCORXoHxo/at+E37PU9tb/ABA8a2OgXlwokjsvLlubkoSQH8mF&#10;HcLkEbiuODzQB6zRX5++GPjB4M+OH/BULwP4k8C+IbTxJop+G01u1zaEjy5Vu7pjG6MAyOAynawB&#10;wynGCK+yPAXxv8FfE7xd4y8L+Gda/tLXfB9zHZ65a/ZZ4vskrmQKu+RFV8mGTlCw+XryMgHdUVwu&#10;pfG/wVpHxg0r4W3eteV471TT21Wz0n7LO3m2wMoMnmhPKHMMvylwfl6cjON8Zv2ovhX+z2bZPiB4&#10;00/w9c3CebFZsslxcumcbxDErybcgjdtxweeDQB6nRXnXwb/AGh/hx+0Fpdzf/D7xbY+JYbXb9oj&#10;g3xzwbs7TJDIqyIDg4LKM4OOlfLn/BOv/kvH7X3/AGUG4/8ASq9oA+6KK8D+I37eHwE+E/iibw54&#10;m+JGnWmswSGGe1tILi98iQHBSRoI3WNgeCGII5z0r1/wT458P/EjwzZeIfC2s2ev6JeKWgv7CYSx&#10;Pg4IyOhBBBB5BBBwaAN2iiuG+HHxu8F/FrVvFel+FNZ/tPUPCuoNpes27Wk8DWlyrMpQ+ai7uUcb&#10;lyp2nmgDuaK4Xwv8cPA/jT4leKPAGi69HfeLvDKRvq2mrBKptw4BU72QI/3hnYzbScHB4pq/HLwQ&#10;3xW1D4bLre7xpp+l/wBtXWmrazkQ2eVHmtLs8scuny7t3zDigDvKK+Y7z/gpb+zVY6l9hk+KFo0+&#10;7buh0y+liznH+tWApj33Yr20/F7wV/wreT4gJ4m02fwXHbm7bXLecS2wiBwW3LnoeCOoIIPIoA6+&#10;ivmbT/8AgpR+zXqesJpkPxRskuXfYJLjT72GDPvM8IjA9y2K9j+JXxo8F/CH4eS+OvFeuxaf4TjE&#10;JOqQwyXSMJWVYmUQq7MGLLgqCOc9KAO2oryu2/ak+Fd98WtN+GVp4ysr3x1qCyNBo9rHLM42QtM6&#10;yOqFImEaM22RlbjGM8VhfFT9tz4H/BXxQfDvjD4hafpmtqQstjBBPdyQE4wJfIjfyzgg4fHBzQB7&#10;jRXwp+xb4x0T4gftu/tP+IfDeqWut6HqEeiS2t/ZyCSKVfs7AkEehBBHUEEHkV778XP21vgl8C9e&#10;bQ/GvxAsNL1mPAl0+3gnvZ4cruAkS3jcx5BB+YDgj1FAHt1FcX4K+M3gj4j+BZvGXhfxLY694agj&#10;kkmvrFzIIti7nV0A3K4XkoQG5HHIry/Vv+CgH7P+h+DdD8U33xIsYdI1tJJLD/Q7prmZI5nhd/sw&#10;iMyqJI5F3MgB2nBI5oA+hKK5j4c/Ezwt8XfCdp4m8G65Z+IdCusiO8s33LuHVWBwUYd1YAjuK6eg&#10;Aoorh/ix8bvAnwL0CPWvHniex8M6fK5jhe7cl5mAyVjjUF5CByQoNAHcUV5D8Gf2uPhD+0FqE1h4&#10;B8cWOu6lChkawaOW1uSgxl1hnRHZRkZYAgZFfEv7dn7SPw88eftOeEvhN4x+IGpeH/hRosdy/jOH&#10;S4LuN57zYxhtpPLiLSJxHygZf3jcggFQD9OKK+Rv2LfHP7NfhW4l8AfBLxNfXTa8kmvwaZfW9+FM&#10;cZ8iR4pLmFcDdEcqWJyGIGK9+8TfHHwP4N+Jnhj4faxr0dl4w8TJJJpWmGCVjcKgYsS6oUT7rY3s&#10;u4ggZPFAHd0Vw/xA+Nfgz4W+IvCGg+JtY/s7V/F19/Zui2q2k87Xc+5FK5jRggBkTLOVUZySBmsT&#10;4zftRfCv9ns2yfEDxpp/h65uE82KzZZLi5dM43iGJXk25BG7bjg88GgD1OivOvg3+0P8OP2gtLub&#10;/wCH3i2x8Sw2u37RHBvjng3Z2mSGRVkQHBwWUZwcdK+Xv+CZf/IzftK/9lCvP/Q5KAPuaiiuB+L3&#10;x6+H3wF0aDVPH/ivT/DVrcFlgW6YtNOVALeXEgLyYyM7VOMjPUUAd9RXkvwX/aw+Ev7Qt1cWvw/8&#10;bWOv31uhlksfLltrkICAXEMyI5UEgFguBkc8itf4xftCfDn4AaXb3/xA8W2HhqG43G3juC0k8+3G&#10;4xwxhpHxkZ2qcZHrQB6HRXlXwX/al+FX7Qxuk+H3jSx8QXNqvmTWYSS3ukTON/kTKkmzJA3bccjn&#10;kVR1z9sH4O+GL3xpaax46sdKuPB1zBZ61HewzRGCaZZGijTcg89mEUhxFvICnOKAPY6K8u+Cf7T3&#10;wv8A2iob5/h54vs/ET2ODc2yxS29xEpOAxhmRH2k8btuM8Zr1GgAorhfi58cvAfwH8Px614+8T2P&#10;hrT5WKQtdMWknYDJWOJAXkIBBIVTjNcl8H/2yPgz8etaGjeBvHljrOrsrOmnyQz2lxIqglikc6Iz&#10;AAEnaDgDNAHs9FfO3jz/AIKEfs+fDTxNqHh/xD8Rra11jT7mWzu7W3068ujBNG22RGMMLgEMCOvU&#10;H0r1r4YfFzwb8aPDY1/wP4jsPEuk+YYmuLGTd5cgAJR1OGRsEHawBwQe9AHX0V8/al+3z8AtH8Hp&#10;4nvfiLZ22kyX02nRl7K6+0STxbRKFt/K81lXeuXCFeRzXQ6j+198G9J+Fdr8R7r4g6Sng26laCDU&#10;FZ3aWVeWiWFVMpkA5KBNwHOMUAewUVwPwc+PXgD9oDw/PrXw/wDE1r4k0+3kEM7Qq8ckLkZAkikV&#10;XTI6blGcHHQ1ynxg/bM+C/wF1r+xvHHj7T9I1cBWfT4Ypry4iDDK+ZHAjsmRgjcBkEHvQB7TRXFf&#10;Dn40eB/i54Pk8UeDfEtj4i0KLcJbqycsYWVdxWRMb0YKQdrAHBHHNeY6l+39+z/pHgfSPFt58SLG&#10;DRdWMgsibO6NzMI5DG7C2EXnBQ6su4oFODg0AfQdFcn8Mfit4R+M/hODxN4J1+z8R6HM5jF1Zsfl&#10;cYJR1IDI4BBKsAQCDjkV5t8Tv24/gZ8HfFj+GfFvxE0/TtdjcRzWcEFxdtAxx8spgjcRHkcORQB7&#10;rRXm3wk/aN+G/wAd9S8RWPgHxVa+J5/D5txqLWcUvlReeHMW2VkCSZ8p/uM2CpBwa5b4rftvfA74&#10;J+JJPD/jH4hafputQkLNY28E97LAxGQJRBG/lnBBw2Dgj1oA9yormfh78TPCvxX8K2/iTwhr9j4h&#10;0OYkLe2ModAw+8rd1YZGVYAjPIrxjXv+CiX7OfhvxNJoF78UdMOoRv5bta21zc2wbnj7RFE0Xb+/&#10;QB9G0V+dv/BQD9snw74d8TfBC38H/Eu8sYW1qz13V38P3N0sFzozvje7wjZPGfLkBjBY8HK819bf&#10;BH9rH4U/tGTazF8PfFa6++jxxy3+6wurQQo5YISZ4kBzsbpnGOcUAeuUV85aj/wUS/Zz0vxQNAn+&#10;KmlNf7/L8yCC4mtQfe5SMwgcdd+K8x/4KxapZ61+xFeahp13Bf2F1qenTW91ayLJFNGz5V0ZSQyk&#10;EEEcEGgD7borh9X+I/hf4U/DGw8ReMNdsfDuiW9pAsl7fyiNNxQbVHdmPZRknsK+AP8Agoj+2N8G&#10;/wBoD9k/XNF8B+ObPW9Xi1WxkNjJbz2kzqsnzMiTxoXAzyVBxQB+m9Fc/wCO/iB4b+GHhm78ReLN&#10;bsfD2iWuPOvtQmEUaknCrk9WJ4CjJJ4Aryj4Zft0fAn4weK4vDXhT4i6ff65M/lwWdzb3Fm07/3Y&#10;jPGgkY9ghJPagD3eiikZgqkk4A5JNAC0V87+Jv8AgoV+zv4R8TPoGpfFHS/7RSTyn+xwXF1AjA4I&#10;aeGNohg9ctxXdXH7THwxt9c8CaQvi60u7zx0JD4dNjFLcw6gExv2zRo0a4JA+dl5yOoNAHp1FcV8&#10;XvjJ4P8AgP4Ml8V+OdY/sPQIpo7d7z7NNcYdzhBsiR25PfGKr+MPjt4F8AeIvBuh+INeTTdT8YGY&#10;aJFJbTMt15So8hLqhWIKsiHMhUc+xwAd7RXzzd/8FBP2frN9Rz8RrWeHT76DTrm7tbC8nto55hIY&#10;l86OFoyGEMnzhio28kcV9AXl5Dp9pPdXMqw28CNLLI5wqKoyST6ACgCaivN/BH7Rnw5+InwtufiP&#10;ovii3Pge3aRZdb1CGWwgTyyFcn7QiHAY7c4wTwCTxXB+EP8AgoD+z5468XQ+GtH+Jumy6vPKIIY7&#10;m3uLWKWQnCqk0saxsScAAMckgDOaAPoS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ML/guJ/yKPwl/wCv7Uf/AEXBX6e18I/8&#10;FU/2Z/iT+0j4c+Hlr8OfDf8AwkU+k3d5LeL9utrXylkSIIczyIGyVb7uenNAHxx+1l8CdV+FPwn/&#10;AGc/2ifA+/T7hvC/h+PU7i2XBtr+GxgNtcnHZ1TYc8ZjXOS9cr+yF8Rn+L3/AAUw8K+NZbUWU2va&#10;1eahLbKciN5LSdmUHuAxOPbFfrh4X+A8HjD9jjwt8JfHlh9nkbwbp+ianbq6SvaXMdpGhZGUsheO&#10;VNysCRlARkV+df7Hf/BPX45fBP8Aa68H+JfEPhGNPCWi6hdedrUWqWTo8RgmjSVYhMZcMWUgbNw3&#10;cgYNAH7B1+Vf/Bc7/mif/cb/APbCtr9tb9jb4w/Fz9tjQfH3hPwh/avhO1/srztQ/tOzh2+TJul/&#10;dyTK5wPRee2a7v8A4Ktfst/E/wDaU/4Vd/wrjwz/AMJH/Yv9qfb/APT7W18nzvsflf6+VN2fKk+7&#10;nG3nGRkA+Nbz9iL9pDxn+ytpXjKX4hW/iD4dwaHHrln4Vm8RXrtb2qQ+YAlvLGIFZEB+VW7YGa+s&#10;f+CQP7TEPjzwbqnwnl8Naboc/hm1W/tbrSo2Rb2J3CSvOGJJm3lCXz8wbGBs58Qh+CP/AAUJuPhb&#10;b/DD7JJp/ghLAaSLOPUNDi22gTZ5TTRv5xUr8p+Ykg85r6c/Yp/4J+6r+zL8L/Ht9r15a6v8QvFG&#10;kTaettYP/o9pEUYrCsjbdzO5UsxAUbVA4BYgH3XXxZ4b/wCCcP8Awj37ZU3x6/4WH9o8zWLvVv8A&#10;hH/7E248+ORPL+0faD93zM7vL5x0Ga81/wCCWP7JPxY/Zw8deOtQ+IvhT/hHrPUtNgt7ST+0bS68&#10;x1lLMMQSuRgHqQBWB4J/Y1+MOj/8FMLn4r3fhDyvAL+JdQ1BdX/tOzbMEsUyxv5Im83kuvGzIzyB&#10;QB+nlFFFAHwv/wAEhf8Akg/xF/7KDqP/AKS2Vbn/AAVuvLC1/Yv16O8kjS4uNU0+KzWTq0wnDkL7&#10;+Wkp+gNeM/s1eGf2uv2V/Cvinwv4f+A+l+ILPVfEF1rUd/f+JrGMqZUijA2Lc8qBCrdj8xFel+Hf&#10;2VfjN+0l8VvDvjj9pTU9FsfDfhu4F5pPw/8ADrNJbNcA5WS4YkhhkLn5nLAFfkUkMAeJeM9b8ceK&#10;v2wvh34Vk+Fo+MNz4D+HlhdxeEdT1e20y3W8kig8++LXCskrKZETbjOUDDGwk9R+0x4I/aD+PVh4&#10;Yu9D/ZTsvAfjLw3qsGqab4ltfGukzzReWSTCVXyiyMdpxu4KDive/wBqD9mrx/ffGbwv8dPgrf6Z&#10;bfEPRLNtNv8AR9ZZltNZszuIjZlIww3MOcZ+Q7lMYznr8Qv2yfHskOkW3wm8I/DAM6Lc+IdV8QRa&#10;kFTPztBDCXIbAOPMVhyM+oAPsGvlr/go98FfGnx0/ZybRfA1uNS1Ww1e21WfRzKI/wC0reJZA0GS&#10;QCdzpJgkZ8rA5xX1LXlv7Q8nxbtvB2nXnwbj0G88S2mpJNd6f4iLLb3tn5UqvCrLgrJ5jQsDuUfI&#10;cnHBAPka1/bE+CmpWeh+Afjd8BdU+EyStHb26+IPD6R6ZbSLjBim2pJGqnaRIqAAckgc1f8AH3wz&#10;8J/Fr/gq1p1j4s0Sy8SaZZ/D2PUoLS+TzYDMl0yo7IflcAO3DAjkHHApPjJ4D/aY/bR8L2nw38a/&#10;C7w58KfCkl9b3epeIJtcg1ScrExJ+yxxMxVz23YyDtLAE1z3xib4j+Ev+Ck9l/wqLSNF1/X9P+G8&#10;MbaZ4guHiS5tFuWV0SQEBZc7CCxC8Nn0oA1P+Conw78O/CnwX8Nfit4O0HTtB8Z+HfFtlFazaVap&#10;by3UZSSQQkIBvw0KEA5wN4H3jXRfEj/lL/8ACr/sn03/AKM1Kq7fBX4//tdfFLwVqPxz8O6J8OPh&#10;z4P1BNXj8MadfR31xql2n3DI8buuwcg8rhWYAEtuX0Lxt8EPGur/APBR/wCH/wAUrTRfN8CaX4Ol&#10;0q81b7VAvlXJe+Ij8ov5p4mi+YIR83Xg4APIv2c/gf4F+LH7dX7Uer+MvDNh4muNB1XTV0+HVIhP&#10;bxGaOcu5hbKM37lMMwJXnGMmrnxo8FaF8Sv+Cinwh+Eup6RZxfDnwz4Zn8RQ+G0gWKyubpnnGfJX&#10;CMoMcZxjB2yA5DEH2L9mX4N+MPh7+0x+0n4s8QaP9g0DxfqWmXGiXn2mGT7WkKXIkOxHLJgyJw4U&#10;nPGcGq/7Wn7NvjPxl8Q/A3xj+Et9p9n8T/Bwe3Wz1UlbXVLJ9263dhyD+8kAyQCJW5UgGgDlf+Cn&#10;Xwh8Lzfsr674xstLsdG8VeEJbO/0fWLONbee2b7VFGUWRADgq5wvTcEPUA15Z+1BY2H7RHj79hL/&#10;AITHTzd2Piu2ur3U7Fy0XmGW106Z422kEAscEA9Miut+KHw8/aZ/bR0/T/h/498FaN8Gvh013Dc6&#10;7eW+tQ6neaikTB1jhWJiFBYKwDgYKqSTt2t6Z+0B8A/EviL9oH9l7V/CGgrP4R8B3WoLqcy3UMYs&#10;bd4rVIAEdw75ETD5AxG3nGRQB43/AMFPPgf4J0PwH8HL3Q/Dem+HLhPG9hoizaLapZyrazRTMyK8&#10;YUgAwqR6HkY5zq/8FMPgX8PfAP7Eep/8I54M0XRJNCvLD+zprGzSKW33XCRuRIBuO5XbduJyTk5P&#10;Net/t8/Bvxh8avAvw40/wZo/9s3mkeO9N1m9j+0wweVaRRXCySZldQ2DInyqSxzwDg1e/wCCg/wj&#10;8WfHD9lvxL4Q8E6V/bXiK8ubKSCz+0xW+9Y7mN3O+V1QYVSeT24oA+Yv2zfGHiXx18Xf2YPAUfhF&#10;/iZaXel/8JHdeFLrUodPg126WAlVlnmBT5BHI5Vhhg5XkuMaP7SXhH42/tDfCO98Gf8ADHGm+G7w&#10;eW+l61a+N9IeXTJEdSGjVUQ4KgqVDAEMa9n/AGiv2T/FXxO8G/CfxR4H1a18L/F74dxQS6dNfEtb&#10;TgRIJraVkzwWQYOGUjep4ckZn/C1P20dcsxo0HwR8G+HNVZPLbxNf+JI57BW6F1to5GmA5yAd3Tn&#10;PSgDyz42aTrC/tN/sPReM7KFfFklg6a9G3ly7r1ba2EwZlLK+HDDIJHHBIrv/wDgrRptnpv7GOsL&#10;aWkFqraxYFhDGEB/eHrgVs/tXfs9/FTxc3wR+I/gw6X4k+KHw5lEt7YXUq21vq5kjiE+xmCqmXib&#10;AOz5ZWPBUCuP/aa8EftD/tVfso+J9B1r4Waf4Z8UyazYyaZ4fs9dtbiR7eMkyyyXBlWLr0UEHHqa&#10;APqr4X/s4/DP4M2tjH4Q8E6LpFzZoUTUks0a+cldrM9ywMjswJBZmJOa/Kj4d/ETV/h3/wAEg/Fr&#10;aLPPaXWs+L5NIkubf70cMqwmUZ7BkRoyf+mnvmv2fr4E/Zm/Yb8Q6j+wb4q+DHxT0xvCus6rq1xe&#10;2rrcQXbWrhYWt58wyMpAeM5XcCV3DjOaAJPCMfxR8MfC208C2X7C2iXHhcWa2slvJ490d1ulKgNJ&#10;IfK+d2+8XJySc5r548c+Dviv8Iv2LPBnwV8cWNx4JXxd8SxpUMH9owXZh0WRY5VjM0Tuv/Hw7nnB&#10;IjOQAefqHwT4o/bL+D/hmw8FXfwo8M/E/wDsuFLK08WW3iWKzEsKAKjzxzMsjsBjJCqTjnJ5Or8Y&#10;P2Zfi5+09+zHcaR8Q9X8PaR8VbPXR4g0CTQ/MFjp5jTbFbM5XfyGly+XwzKcsFAoA9E+L37OPwu8&#10;L/sx+MtC0/wB4dj07S/Dl7JaJJpsMjxyR20jJLvZSxkDANvJ3Z5zmvhz4jeN9Y8N/wDBJn4KaBo4&#10;uM+LtWj0S8EE62/m2zT3cjQ+a3CeY0aLk8bd+eMg+wfEfx1+2RrXwR8Y6X4x8E+CvAmk2Xh+9bWf&#10;F02oR3TXVulvJ5ht7eKV9kjqCBvXaC3Reg1fg7+zTaftN/8ABMH4feBtQuW0bUWtDqWl6i0ZY2l0&#10;tzO0Um3jKsjspxztkJHOKAG31v8AFO8+F8/w/X9hPRYPC8lobQWUfjzSAqArgOD5WfMB+bfndu5z&#10;nmvA/G/gn4k+GvgD+y5+zl8T4bjQV8T+NJbLU4BfRTFtOiuoDFC00Ujqf+PslFzwYoxxtFfT3h34&#10;iftp+DNFtPDWp/B7wr441K1iW3Hi+HxNDb28+OBLLA7LIzEAFtqrkngDoH/HT9l/4w/H79n/AMIX&#10;niDXtAsfjv4T1pvEOmXWlqy6fGwkLJaqzJkbVEXzMGy8QySCWoA6z9rz4E/Djw/+x98RrfTvAfhy&#10;zj0bw3dy6cYtLhDWkiRMUeNtuVcHncDnOTnmvk/9obxVrKfsL/smeA9L0+fVrXxjLpNrfaZDdrZj&#10;Uo444ttm1w3yxCV5E+c8DZk8Ag9p+0V46/a38Vfs4ePrXx34G8G/Dbw1a6Jcf2xqw1BL2fUI9m3y&#10;raOOWQRmUkLl+gbgg4r0KL9l2X9pb/gnv8G9CtNSPhrxho+i6XrOg6tIGAtrpIFK7tvzBGVuoyVO&#10;1gDtwQDnviHp/wAXPH3wh1T4eH9h3RdN0a5sHs7Rbbxzo4Fg5QiOaJREMMjYYYIOR1rz/wCNXwl+&#10;JHws/Yl+BXxH8S6Y1p8Ufg3qiT3VsLiOd/7O+2GNIzJEzqw8tLMnkgL5mccivc9N+Kn7aem6fDoV&#10;58EvCGsaxGvknxWniSGKwkIGBK9tvEvOMkLt5PAUcD33Qfh/4j8cfAObwf8AFu603VvEGtabdWWt&#10;y6TGRa/vjIMQhlU4RHVQSM5TOSeaAPl39sTxJY/tU+Pf2ePg74fmN74e8YTxeNdYkQ9dIijLxhsH&#10;gSAzAZ43onU15/8AGrxJ4p8bf8FI9W0fS/hHD8Zbf4f+G7f+y/C99rNrpdratMsEr3yi4VklIM6x&#10;4AyCEP8AAK9A/wCCc/7IvxF+CvirxT4n+LEQOsWVhD4X8NsbqG426ZHI0jMpjZtqM3l7VbDgK2Ry&#10;K7n9pD9m34iWvx40T48/BC70oeN7SwOlaz4f1pmjtdZtOSo3jo4wowSo+SM7hsIYA8R+PvgX9oD4&#10;5a94A1vSP2W7P4deK/C2vW2pw+JrTxnpVzKYEJ3wOieUWQna33jjYQB8xrqvjp8LvC3xc/4Ko+Ad&#10;F8YaNb6/o8Pw7+2/YLwFoZJI7y9Kb0zh1BOdrZBwMg16Bp/xA/bD+IGpadpv/CqvCfwtsftERv8A&#10;WtT1+LU3MAYGTyI4S+HKggb1I5HTqN7xH8G/GF//AMFEvC3xOg0ff4HsvAj6Ncap9phGy7NzcuI/&#10;KL+YflkQ7gu3nrwaAPJP+CgXw28M+BfG37OHivwzoen+Hdct/H+n6aLrS7VLZmt3cN5bbANygxjA&#10;OcBmHQnOZ8ePDPjn4F/tw6x8bLv4S6h8ZvA2raNBYWi6Tbi8u9CeOONXKRbWK8xyNuwFInb5wQwP&#10;tv7cPwa8Y/GD/hTf/CI6P/a3/CP+O9P1nU/9Jhh8i0j3b5P3jruxkfKuWPYGpPit4w/ai8B/FDXL&#10;jwV8P/DHxO+Ht0YX02z/ALWTTdSsiII1lWSSUrGymUSOOGOG+8OFABU/ZZ/aD+B3x8+I2u3/AIO8&#10;Mv4O+J9pYm31XTtV0xLDUntvMUtuCErKqyBOSSy5GQu7n6lr5B/Z3+A/xM179pbXfj/8WtJ0bwbr&#10;V3oq6Hp/hbRbkXLxR5UtLczLlXfCbRtLZB7BFB+vqAPzAtfGHjnx1+318afEOlfBOH42Xfg97XRN&#10;MtNT1+z0tNChAceZElyrB2laORt68rubkbwK6vxJ8Pfjp8S/2mPg58QrX9m60+FNz4d1mNNb1uz8&#10;W6ZeNd6ZK6JOskcXls2yIykY3H5yADwK9K+Lf7O/xY+Fv7Ruq/G/4DLo+t3HiK0jtfE3gzWpzbx3&#10;rJtCzQyZCq+FXqV2tuPzCRlHReC/G37WHxD8baBHrfw38LfCjwlbX0UuryXWtR6pfXdurAvFB5O5&#10;ELDK5YA+jLQB5H8Fvg94L+Jn/BRv9pDU/Fnhyx8RXOhNpL6cupRCaKB5LYbn8tsoW/drhiCV5xjJ&#10;rU+IngfRfh1/wVL+BV34Y0210AeItB1aHVINNhWCO68q1uXVnVQATkJzjP7tPQV6l8Bfg14x8F/t&#10;hftB+N9Z0f7H4X8Vf2X/AGPffaYX+1eTCVl/dq5dME4+dVz2zS/Fr4N+MPE37dXwM+Iem6P9p8H+&#10;GtN1a31XUvtMKfZnmtZ44h5bOJH3M6jKKQM84GaAPp2vHf2jNW+OOl2Ohn4J6L4R1i7eSUamvix5&#10;lSNAF8sxeXKnJO/Oc9BXsVFAHxX49+K37SvgX9mn4z+I/ilo3hHQL2w0PboN14MeZ5knlJieR/Mm&#10;fHl70dSMYwSc4xXT/sK/s2fD3wx+yz4Du5PC+i6zqniTR7fV9U1G+s47mW6kuYxKUdnU8IJNm3oN&#10;p6kkn6E+KXw9034tfDjxL4M1jcum67p82nzPGBvjEiFQ6543KSGHuBXxX8IdB/bO+AvhCz+E+k+D&#10;vBfinRtLBtdI8b6hqYSG3t9x2CWASCZ9g6AJwMDLY5AK/wCxbo9h4d0f9szStLs4NO0yx8Ya1a2t&#10;naxiOKCFFnVI0UcKqqAABwABVP8AY3+Knw6+D/8AwTL8P6/8UYba98LDUryI6fcWa3ZvLgX0skMa&#10;QsNrvuj3jOAuzcSAuR3/AOyH+zx8UPhf4R/aIsvHlsl5rvizW7+7sdSjlt1XV/MjkH2kRxuRAJHb&#10;dsfaV3YIGK800f8AYS+I/iX/AIJ9eC/h9e29t4Y+JvhTxBN4hsrG+uYp7eVxPOVjkeJpI8Mk24Hn&#10;BABwC1AGP+098cNc+MH7OPi62sv2S9a0zwm2ly3MPiLxAbfTm01EXct2kJjLZXAIVWG4ZAOK5z4p&#10;eINS+Jf7Mf7E/wAKtSv7iPRPH19ZWmszLIUM1tbPbxLEz5ySRMGUd2jU9QK9d+Jdn+2d+0J8HfFX&#10;g/V/AfhH4fRXGlzQ3TwahFeXWssYyBb2w85o4Fkb5S8rAqGyDkc3PFX7Fnjnxx+xd8G9AsZbfwp8&#10;YfhybfU9NF1NHJGlzGSWhMib05IjYMMrujUHgkgA9M/a8+BPw48P/sffEa307wH4cs49G8N3cunG&#10;LS4Q1pIkTFHjbblXB53A5zk55r5b/aR0mDXv+Ccf7KGmXQc2t54g8OW0vlsVbY9jdK2COQcE8iuo&#10;/aK8dftb+Kv2cPH1r478DeDfht4atdEuP7Y1Yagl7PqEezb5VtHHLIIzKSFy/QNwQcVueLPgn41+&#10;MP7CX7LOl+EdEbVL/SNS8O63ewtcQ25is47OYPLmV1DY81PlXLHdwDzQB9U2Hwo+Dn7N/gLU9VtP&#10;CPhvwpoGkabMb6/TTo/MNqE/eiWTaZJdyryGLFuBycV8yWX7U9n8UPCdxY/Cf9kbWPHXga5DW0Vx&#10;fWlppGm3iZ2ny90bqycHntgAgHp9ZftCfCZPjp8FPGPgJ706a2uae9tFeYJEMvDRswBBKh1XIzyM&#10;jvXyh8IbL9s/wX4F0P4TweCPA+gWGi2kWlW3j+41BbiJLWNQiyLaJIXklCDjeiqzAbgMmgDwz9m/&#10;Uru6/wCCTfx9sblXgh0vVtTs7a1eTf8AZo/Js5THu74eWQ57kk19LfCX9mP4Yn/gn3psCeDNH+1e&#10;IPAUOqX2oTWiS3Ml3LYCYzGVvn3LI2Uww2YAXGK88+B/7J3xX8G/sB/G/wCG2t+HseOPEWsX11pt&#10;mb60P22OSC0RJN6ymOPc0UnyswIxz1GfrT4b+A9d0H9kjwv4Lv7HyPE1l4HtdHnsfOjbZdpYLE0e&#10;8MUOHBG4Nt75xzQB87f8EzfgP8P9f/Y58M+IdZ8JaVrmt+JEvYtTvtVtlupZoorue2jhDSAlY1ih&#10;RQi4XgnGTXln7Gk0i/8ABM39pbT/ADHaz02bxVaWcLMWEMI0qJ9i57bnc/VjX11+wV8LfE/wW/ZP&#10;8DeDfGWmf2P4k037d9rsvtEU/l+Zf3EqfPEzIcpIh4Y4zg8givEf2af2Z/iT8P8A9ij4/wDgLX/D&#10;f2DxZ4pu/EEukaf9utpPtK3OmxQwHzEkKJukVl+dlxjJwOaAOg/Yb/Zj+GWrfsY+FvtXgzR7y+8V&#10;6MZdVv76zS4nneTcMl3BYBRjaqkBcZGDk1wv/BJ34K+Bte/Zji8U6x4X03XNev767sZbzVbdbplt&#10;kf5YIxICEjyWYqoAJYk5r6q/ZH8B678MP2avh54V8TWP9m6/pOlR215aedHL5UgJyu+NmVuvVSRX&#10;Af8ABOf4N+MPgP8Asz6f4T8c6P8A2Hr8WpXdw9n9phuMI7god8TuvI7ZzQB8m/s9+Nr/AOCP7Lv7&#10;ZUnhVpdPj8O+J9Qg0eG15Fizn7OsiA9NiiM5/wCmYPOK6n9lG8+KHgX9n/wtZ+Gf2PNL8Vabq2mx&#10;X1x4iuPG+lRy60ZkDm4lSSMuNwbiNySgwp6V6x+y7+yrr+m+H/2j/DPxM0BtO0Lx/wCJL6a02XkE&#10;rXFlN5gEqmJ28tsMCA2GBxxxXO/C3Q/2s/2S/C0Pw80bwH4f+NvhHSy8ei6vFrkWl3cNuWLLHMs7&#10;DIXOAoztzgOwAwAcl8JfhH8SPhL+zf8AthxeL/AK/DXwlreialq/h3w7Hq9tqMdoZLG8FzGjwOcK&#10;oW2Ayq8YxnBx63+wD+zr8M4f2T/BOqS+B9Dv9T8RaUs+q3moWSXM10zFgVZpAx2AcBBhR6da6L/h&#10;HPj98S/2ffjXYfEfTfDlprviPw7e6d4b8MeHrgMLd5LOePZNPIQpeR3jG7fsG3Py816F+yP4D134&#10;Yfs1fDzwr4msf7N1/SdKjtry086OXypATld8bMrdeqkigDwD/glnp6+G/CHxo8M2juNI0T4h6lZW&#10;NuzEiGNVjUKuegwo/HJ7mvt2vmH9h74NeMfg/wD8Lk/4S7R/7J/4SDx3qGs6Z/pMM3n2km3ZJ+7d&#10;tucH5Www7gV9PUAfKH7cHxjX4Y+HdJ8BeANEs9T+MPjyU6foNrDbRs9qrHEt4/Hyqgzhjxu+Y5VG&#10;rkvid+zno/7MP/BNn4jeENOZb3Ujokt3rGq7SH1C9cp5kpzzjgKoPRVXqck+W+B/CP7U3g/9o3xt&#10;8Xtc/Z+t/HXibVS1npFxc+MNOt4dIsAWCw28fmsRldoLHB+9xl3z7x46/wCF5ftEfsu/Fzwz4r+E&#10;cHgfxPe6cLTRNOg8Q2l9/aDNkvmRXCRbdq/fIzu9qAOI8UWNtcf8EibSeW3ilmh+Htr5cjoCyfu4&#10;+hPSvJf2kdJtte/4Jx/soaZeKz2d74g8OW0yqxUlHsbpWAI5HBPIr3v4seDtX+HP/BK/UvDHiK0/&#10;s7XNJ8DwWV7a+aknlTIiKy70Yq2DxlSQexrhfEvwb8YfGr9g/wDZZ0/wZo/9s3mkap4f1m9j+0ww&#10;eVaRWkyySZldQ2DInyqSxzwDg0Aeo/tffs1/DDw7+xf8Q9M0XwNoWkW+i6JPfWD2ljGksE0K+Yri&#10;TG8sSuCxJLAnOcmvVP2OtQudU/ZT+El1dzvc3D+GNP3yyHLNiBACT3OAOa0v2n/BusfET9nb4j+G&#10;PD1n/aGuavoV3ZWVr5qRebM8RVV3uQq5J6sQPej9mDwbrHw7/Z2+HHhjxDZ/2frmkaFaWV7a+akv&#10;lTJEFZd6Eq2COqkj3oAt/tF+NL/4dfAL4jeKNK3DVNI8PX97aMozsmSB2Rj7BgCfYGvB/wDgnH8F&#10;fCOj/so+Ftdn0ex1bX/FkEupazql7Cs8948kr/I7uCSqrhdvTIY9WJP1T4n8O2HjDw3q2g6rALnS&#10;9UtJrG7hPSSGVCjr+KsRXw/8L/Bf7Uf7Hfh65+HXgzwPofxk8DWtzM+gapNrcWm3VlDI5fZOkrLu&#10;AZidqZ5LYbBAUAZ+y3odh8Jf+Cg3x9+Enh+0jg8CXuk2niOLSYxutrO4K229Ah+VNxunIUD7qIOi&#10;gU//AIJG6PYXXwN+IM01jbTTR/EDUAkkkSsygW1mQASOMGvU/wBkD9mvxd8OfFXjv4q/FPUbLUfi&#10;j45lRryDTcm1022T/V20bHlsAID1AEaAFsFmo/8ABOP4IeNfgN8JfGmi+OtF/sPUtR8Y3uq2sH2q&#10;C48y2kt7ZEk3Qu4GWjcbSQeORyKAPnj4M/E8/si/DP8AbG8GpL9juPBOtTahoEecbf7QXybLaPQM&#10;tuxA/vnHXNbX7Ivgv/hhv4+DwJrUk1tovjX4f2viKR5ZCUj1WxjY30aBjx8pmkPtsHQfL0n7Qv7G&#10;XjX4kft1eFvF+kWf/Fr9XTTbrxdcLcwIHmsJHeOJ4mbzHDiK3QFFONxzjGa7T/gpJ+zj43+OXgDw&#10;xqvwvsftnj3Qru5to1S6htnbT7y2eC7QPMyqMjy+pzjdjmgD5Hk8SeIPAH/BLnx58Q7fz7DxB8W/&#10;GFxdXV1D9+K2mnaN0z1CMLeZc9SJ+OoI+hPCMfxR8MfC208C2X7C2iXHhcWa2slvJ490d1ulKgNJ&#10;IfK+d2+8XJySc5r3PxJ+yRo/jj9jbTfgdqU32JLXQrSxjv413mC9gRGW4wCN371SzAEbgzDIzXk3&#10;gnxR+2X8H/DNh4Ku/hR4Z+J/9lwpZWniy28SxWYlhQBUeeOZlkdgMZIVScc5PJAPnr4i/C/4i/Bv&#10;/glL498KfEbQ38O3Vn4qhfSNOkv4L0w6fJc2siDzYXZT+9acc4PGcDIz+nXwt/5Jl4R/7A9n/wCi&#10;Ur5Q/aM+D/x9+N/7Evizwx4nsND1v4matq9td2ukeHbhILW1tEnhYQiW4ZAWUJIxLO2S2Ax4FfXP&#10;gHTLnRfAvhzT72Pyby0022t5o9wbY6RKrDIJBwQeQcUAcR+1j/yaz8ZP+xM1n/0hmrxP/gn/APs7&#10;fDK3/ZQ8Eaq/gXQr3U/EWlrcareX9il1LdsxYEM0gY7MfwDCj05r6B/aE8Lap44+AXxL8N6Ja/bd&#10;a1jwzqen2Nt5ix+dPLayRxpuchVyzAZYgDPJAr44+En/AA2p8Dfgz4X8BaV8JfBmtLY2C21pqD61&#10;Gj6eOeLpDOFlZSesJKkAdaAPHvDfjTU/2ZfAf7dHhTwXNc2+h+GtQtW0X7IS39mvfTvbPsP8JRCm&#10;DnI8gnkivTv2bJvih4D+AvhfRvDn7GOkeItFv9Kt7ifWJ/HGkBta82IObmVXiLHzA24K5O1SF6Cv&#10;ZvgP+w6vh34EfEbw38TNWXxH4y+J0s174p1S04VZpAxQQkqM+U7tICVA3seNoArh/hjZ/tdfsu+E&#10;rP4eWHw88O/Gbw3o6G20fXbfXotMnjtgT5STJOwztXACqDgADc2M0AeS6P8AsifHPUv2Sfjz4BXw&#10;b/wgketeIodf8NeEzrdteJ9n83zJrJJonKgARwhd4QMyjOMkjqdH/a4+E/h/wPovw4+PH7O2r/DT&#10;T/Jj0+Q6l4cSTSN6qFLo+1XAyNwZFYjruPWvoCxb9rC8+Fuv6xcx+A7Dx++pW9xpHh1XkksY7FQR&#10;LBNLjcZXJzuV8fKMMuSK8j+MWh/tVftYeALr4WeI/hH4W+HOh6rNCupeKLrXoNRVI45kk328EbM6&#10;sSgxuHQ4yh+YAEfxZ0/Rbz/gqR+zf9ggtLrSrrwrfyxtGFkjnT7JflHzzvGApBOe1Q/8FMtW1FvG&#10;XwG+GOh+FR4k0nxFrk2oX3heG9i0yHWntjB5Vq87DYqsZG3bh/cxzjHX/tBfsw/EDwj46+B3xK+D&#10;On2fivXfhrpZ0B9D1a7S2a/svs5hUrK5CB9jyg5I5dSM4Ip3xU+A/wAXP2tvhPpev+KNI0v4QfGH&#10;wh4gOq+EFtr9b+OGJYoTsuJoyy5eZGOUHHlRfKfm3AHCfHHw/wDGT40fBvVvADfsVaPokE1oYdMv&#10;Lbxvo5/suYD91LEixpjacfKrLkZXOCa+w/2a9H8W+HfgF4B0nx3C0Hi7T9Ht7PUY5J0ncSRqE+aR&#10;GZXYhQSwY5JJrwGH4rftoy2Q0U/A7wdDq4Tyz4nl8SRHTi2P9Z9lWTzsZ525r6l+HNn4m0/wHoNt&#10;4zvrPU/FkdnGuqXmnrtt5bnaPMaMbVwm7OPlHHagC/4q/wCRY1j/AK85v/QDX5L+Ef8AlCP43/7D&#10;Ef8A6eLOv1t1+1lvtB1K3hXfNNbSRouQMsVIAyfevzx8Ofsk/Fiw/wCCWvin4Qz+FNnxEvdSS4t9&#10;G/tG0O9BqVtMT5wl8ofu43bBfPGOpAoA+ivB37Kvwnsf2X08P23gPQ47TUvDolup5LNJbiWZ7YEz&#10;NMwLmQMcht2VIGMYFfBVz4615P8Agk78KvCtnqk1mvi3xc/hu4vXchYrM3V1IYy2chS0aDHQoHHT&#10;iv1b0HQ76y+FGnaNNBs1KHRI7R4d6nEogCFdwOPvcZzivivwN+wr4s8Z/wDBOXTfhB4stovCfj/T&#10;dRuNX00z3Mc8dtdC5leItJAzgK8cjqSpJUSZwSMEA+jfE37M/wALPBnwB1zwxp3gLQP7JsNEuFiW&#10;406GWRmWFiJXdl3NJkbi5Oc85r4f/wCcFH+f+hnr2pLv9tz4geBb3wLrHhHwf4Skaxks7vxo99Fd&#10;y3q+WyloLZJSqyvwMyBUBbOF7ZX/AAy38T/+HTv/AApr/hGf+Lk/9AX7fa/9B37V/rvN8n/U/P8A&#10;f9vvcUAY37WHh+88Ffs7/s1fHzRLd5NV+G8WjS33k/el06eGBZEPqC4ROcYEz811v7Wup2X7Ufx+&#10;/Z/+DelSLqPhe9ZfH2uyId0cmnxo32cN/syDzU+siGvpO0+D6+MP2W7D4Z+Kbf7M954Tg0S/jysh&#10;t5fsqxsQVJUsjjIIJGVBBr5y/wCCbv7KfxE+C954s8VfFy28nxW9raeGtHRruC58nSrZF27GiZgE&#10;YiMBThv3GSOckATV/wDlL9on/ZPW/wDRk1YH/BPfwJoPx68b/Gz40eN9KtfEXim68X3OkWaaxAsz&#10;abbRIjKiIwIT5ZUjzycQ4z1z6zqPwR8a3H/BR7S/ijHou7wJD4NbSpNW+1QcXW+Q+X5W/wA3ow+b&#10;Zt5615tF8Gf2g/2S/jN491T4K+FtE+I3w68bai2rvod/qMdjNpd05JchpHQbMkqNpfKhBgFSSAW7&#10;jwboHgv/AIKz+FYfD+iafocN78OZby5j061SBZpzdXKGVggALlUQFjyQo9Kd+wX/AMndftlf9jLY&#10;/wDo3Uad8J/gj+0Bd/tw6D8WfinZ6Lcae3hKawkk0CWNLTSWaWUx2Kq8nnSsAfMaXaVzMVDYUVD4&#10;o+Dvx8/Z0/ae+IHxE+DHhTRfiF4W+IPkT6no19qMdjLaXUYb95ukdARueUgqWJEpBXIDUASfEj/l&#10;L/8ACr/sn03/AKM1KvEP2WfHnxJ8YfEj4vfFDR/2ebf4ya3qHii5sP7e1LxPYabLpUEQXy7GOG4R&#10;mQKjpl1IDAKvJQ17B8O/gL+0LqX7d3gr4u/E+y0W80yLw5cWlxNoE0SWmjlhdCOyVXk86ZgZA7Sb&#10;SMzEBiEzWrP8B/jf+yn8ZPG3iz4G6Rovj/wH4zvP7T1DwXqd+LG4s7s5LvbyuwjAJZuc/dKqUOxW&#10;oAxfhT8MfjHf/tzeGfilc/Ai2+Dnhi50m60vxP8AYvEun6hHe5ileGZo4CjbzKtupIRuFBJGCa8v&#10;+Gfj/VPhf4V/4KEeJtEklg1ey8U3q2txAMvBJJdXkSyj3Qvuz2255r68+EHib9pnx18RtNv/AB94&#10;N8MfDLwHapMbrSIdTXUtTvJDGyxjzY90aoGKtwVbjGTyK8//AGdf2VPEFvr37V2lfEfQGsPCvxI8&#10;R3k2nSJeQSNdWU0t2RKojdmjYLKjAOFYEjjg0AeU/so3nxQ8C/s/+FrPwz+x5pfirTdW02K+uPEV&#10;x430qOXWjMgc3EqSRlxuDcRuSUGFPSvXv+Cevwj+JHwl1b4vxeL/AACvw18Ja3rEGr+HfDser22o&#10;x2hkEwuY0eBzhVC2wGVXjGM4OOX+Fuh/tZ/sl+Fofh5o3gPw/wDG3wjpZePRdXi1yLS7uG3LFljm&#10;WdhkLnAUZ25wHYAY+kP2epvjVqUfiDVfjHbeHNHe7khGkaD4ekaYWMah/M86Vgd7sSnRivy8BckU&#10;AewV8I+DdYs/2df+Cjfxst9Sk+w+GvGHg+Lxlu4A3WgIlPYE8Xj57frX3dXw1/wUa/ZR+IXx68Uf&#10;DnXPhnB/xMoI73QdcuRcwQ+Vpt0qo7sJXXeqq04Krlj5nAyM0AeG/s86bq/wh+LXwP8Aj/rnnQt8&#10;bNU1fTvEPmStsia+n87TVAPG1iiN6YX6V7l+yvqmka98fP2svjj4iuILfw7Z6r/wjaX9xzDFaafD&#10;i5YnnKlEt2wP1zXrP7XP7O118Rv2VpvBHgW0x4h8OpY3fheNZY4miuLNkEQV3KopMYdASQBu7Vy/&#10;wF/ZO1iy/YU1L4U+M3bR/F/iq11KbWrhJEmMN5dSOyuTGxV9q+SCFbDbSM4NAHn+lftXaX8RPDdz&#10;Y/Bv9k3WPHngiXdax3U9ha6Rpd2M7GCbo3Vk4wcjIxyB24L/AIJ+/E/wl8L/ANkX4yXnxOtINP8A&#10;BGi+MbmGTQ76MX6w+YkAFoqEES/vMADGCcscDJrufgvpX7Znwv8AA+j/AAksvAvgaz03Rof7Ps/H&#10;t1qKywJbqflf7KknmSSAE4zGoOBuHUnhPAf/AAT7+Jnif9kf4u/DrxeYtF8X6p4xbxDo99c3ELQa&#10;gURAJJBbu4jWX94Np5QsDtOMEA1vjB+0HqHxo+A3iiz8Nfsja5d+CL3R7mSDWtcW20tLaLyXYXkU&#10;ZjbOwYkUo3OODXAeLtYu9c/4Ih6Bc3szTzJJHaqzHJEcOtPFGv0CIo/CvbdWb9tP4s/DLWvAuq+B&#10;vB3gCOTSriyutejvorubUV8lk8q1gWZkiaXhd0pUKHJG0gYwNS/ZS+Kdx/wSq0r4PR+Ft3xGguWk&#10;k0X+0LUYX+15LjPneb5X+qYN9/vjrxQB9B6f8Hvh3+zL+z9q3i7wV4E0e013w74Zu9Xt9SWxSbUJ&#10;Z0s5HLGdwZHZvmU5bkMR0OK8s/4Jm/Anwfd/sz6T4/1zRtN8T+MvGVxeajqutanAl3PIftUqBN8g&#10;JA/d7mHd2YnPWvsGPw7Bq3gddB1a3WW2udO+w3duxBDI0Wx1PY5BIr4V+EPw5/ay/ZDsLz4Y+BfC&#10;Phf4keAo72ebQte1TVEtTp8Url9s8e9JGG5izKin5mbDEEYAKfwcurL4I/tH/tval4W0e10228Oa&#10;HaanZ6bp1skcSvHYzT7UiUBfmfJwOpJriv2Htb+Kfh/4J2fiLw9+y3Z/E278TT3V9f8Ajm+8aabb&#10;3WryNcSBt6TRtIiqVK7GPVWbqxr3X9kn9nP4peE/jf8AHjXPjFbWOs23jW1sIv7UsmhS11DEUizx&#10;JCjmREQOIwZFUsFz1Jrnfhp8MP2lv2KLfUvBfw88KaL8aPhk17NdaNFc6xHpmo6ckh3GJ2lKoRuJ&#10;Py7sks3y7toAKH7PXwl+KHgPx9+0L4m174VxfCPwF4s8OyXVv4fttbs9Rghv44SrGPyGG0OGmc/u&#10;1A3AZ4Fbn/BLv4B/Du4/ZF8J+LLvwbo+peIteN//AGhqOoWiXMsqx31xCqAyA7E2Rp8q4BOSQSSa&#10;9Y+Hg/aF8faP47uPifoXhrwtp1/oktnovhfRrsXN0tw6MC9xOcoeoUbXC8nI4zWh+wV8LfE/wW/Z&#10;P8DeDfGWmf2P4k037d9rsvtEU/l+Zf3EqfPEzIcpIh4Y4zg8gigDx7/gnPoNt4I+K37UXhLSUFp4&#10;e0nxrmw0+MbYrZXM42ovYBUjX6ItfcNfLn7L3wp8U/CH4t/tI+KvF2mro2geJPEQ1bS717qGRZ7V&#10;BOWkIR2ZAAynDhTz0rJ/4J5/Fj4n/tAeGfGvxH8b65Lc+FNT1ma38K6S1jbQC2tY3fc2+ONXk5ZY&#10;gWZuYXzknNAH1zXwV4X8Pad8ef8AgqJ8Sj4zs4tY034c6FZwaDpWoJ5kMMsqQyNcCNsqW3SSkHH8&#10;aHqqkfetfIXx4/Z7+JnhH9ou2+PfwQTS9W8Q3enDSfEfhXV5/s8WqQKFCPHLwBIAkY+YgDykPI3K&#10;QDgP+CoHhbR/hPonwz+NPhjTLXSPHPh7xZZwJd2EYhmvLdo5XaBguPMyYgMH+EyDoxBt/HLS7Kb/&#10;AIKwfs+xvaQPHP4c1N5UaJSJG+zahywxyeB19Ksax8F/jt+2N8SPBVz8ZvC2k/C74a+EtQTWP+Ec&#10;s9Vj1K71W7T7m+SIlAmNwzwQrsACWyvd/FL4IeNfEn/BQv4M/EzTtF+0eCPD2h31nqeqfaoF+zyy&#10;QXqIvlM4kbLTRjKqQN3J4OADi/2v9Lg+Ef7X37MnxRsYI7Kyn1SbwhqLQoEQJdArCCAMEDz7lvYr&#10;mvC/2k9M1f4mfEr4x/tGaIZrqT4M+I9H0nQlhkZRJHYyb9TQnoVElxv/AN0N6kH7L/b4+CPiH47f&#10;s66jo/g60F74003ULPWNEiM0cJ+0xSgEh5GCKfKeXBYgZ471L+zX+zlJ4Q/ZHtvhz44hM2seILC8&#10;k8TK7pI73V8Xa4VnQlWZRJs3KSDsBBPWgDyPWtWsv2hP+Cjnwmk01he+G/BfgeTxYsvBVpb393ED&#10;jgHa9tIMHJx6CvCv2WfHnxJ8YfEj4vfFDR/2ebf4ya3qHii5sP7e1LxPYabLpUEQXy7GOG4RmQKj&#10;pl1IDAKvJQ17x/wTY/Zd+InwHk8f6z8UrTydfvvsGi6YxuoJwdOs4ikbIYmYKrAou1sN+6BIySSy&#10;f4D/ABv/AGU/jJ428WfA3SNF8f8AgPxnef2nqHgvU78WNxZ3ZyXe3ldhGASzc5+6VUoditQBi/Cn&#10;4Y/GO/8A25vDPxSufgRbfBzwxc6TdaX4n+xeJdP1CO9zFK8MzRwFG3mVbdSQjcKCSME1rf8ABMv/&#10;AJGb9pX/ALKFef8AoclerfCDxN+0z46+I2m3/j7wb4Y+GXgO1SY3WkQ6mupaneSGNljHmx7o1QMV&#10;bgq3GMnkVh/sMfBHxr8Hdc+OFx4v0X+yIfEnjK51XSm+1QT/AGi1dnKyYidtmQR8r4b2oA+rK/MC&#10;18YeOfHX7fXxp8Q6V8E4fjZd+D3tdE0y01PX7PS00KEBx5kSXKsHaVo5G3ryu5uRvAr9P6+Nfi3+&#10;zv8AFj4W/tG6r8b/AIDLo+t3HiK0jtfE3gzWpzbx3rJtCzQyZCq+FXqV2tuPzCRlAB5r4k+Hvx0+&#10;Jf7THwc+IVr+zdafCm58O6zGmt63Z+LdMvGu9MldEnWSOLy2bZEZSMbj85AB4Fcb4N8aePPHX7bf&#10;x58X6T8DIfjZqPhnVE8O6f8A2l4istMXQYIXmjUwxXKtkzGJnDrjHz/3zX094L8bftYfEPxtoEet&#10;/Dfwt8KPCVtfRS6vJda1Hql9d26sC8UHk7kQsMrlgD6Mtcv8SP2e/i78Ff2ivEfxk+A1vo3iS18W&#10;QRr4k8E6xcfZRcTpjbPBKSFDH5m+ZhtLv94PhQDgpvh18cPHn7Wnwk+JcP7Otr8I10S7ktvEOqWX&#10;ivTb77fYyhUbzY4jGzGNTJjAcneOPlFWf2Z/g54K+JH7d37UeueKfDdh4h1DQNW00aadShE8duZo&#10;7gyOI2yhf9zHhiCVwcEZNexfD/xl+1V8QfH2gnxJ8PfC/wAKvBdrciTVlm1iPVNQvIgD+7hMW6Nc&#10;nGdwBxnDDvL+zL8G/GHw9/aY/aT8WeINH+waB4v1LTLjRLz7TDJ9rSFLkSHYjlkwZE4cKTnjODQB&#10;5frngnRvhx/wVc+HcnhfTrXQIPEXgu8Op2unQLDFcuhuDvZVABJ8uHP/AFyU19218x+Pvg34w1r9&#10;vz4Y/Eiy0jzvBejeGb3T77U/tMK+TPJ5+xPKLiRs715VSOeT1r6coA+Ev23vhx470f8Aaa+GPxo0&#10;r4dTfGDwb4c02SwvPCtqgnnt52eU/aY4drF2IkjIKq2DAuduVNdV8CP2pPgZ8dfjZpenSeBLz4f/&#10;ABg06GY2Nt4k0dLG9dGiYSxxyISXHlljsfBwCQvy5HoPx68QftF+D/H9lqnwr8KeGvH3gp9OjivN&#10;B1C+FjqCXiyyl5IpnKoEaNoRhi3KHCjJJ8o8I/A/4wftBftLeDvi18YfCei/DXS/Btnc22n6Dpuo&#10;pfX97JMrrmWeIlRGA5YYbIIwF+ZiACGT9sbwZrnivxNpnwT+AGrfFdre9mGra5oulwWenT3TMWlJ&#10;uSh8x2YlizAF8lhuByeE/wCCdGpanD+11+0Rp934KX4ZrdRWF/ceD4bpLiOwmOThXRVQ7hKzfKoA&#10;347Vc+Cnwt/ap/Y6s9W+GngDwL4U8f8AgmbUprzSvE2o6mlo1ssmBm5i8xZHwFUlUQkHcAxGMdz+&#10;x5+z98YPhv8AtRfGHxt8UFs9SHiSzsxFr+ntDHbXcyhS6RQK5kRI/wDVgyKpYIGPJoA4v/glp8Dv&#10;Aeu/C7xh4y1bwrpeseJLnxPqGntfalbLcMlunlkRoHBCAl2J2gbs85wMUf2D/wBnvwD/AMNG/tH/&#10;AGzw1p+pReFfFktroVrdwCS20yGZ5i4hhbKK22OJN4G7bGBkDIr3v/gnz8G/GHwP+C+t6D420j+x&#10;dVufE1/qEVv9phuN0Egj2PuidlGdp4JyMcij9k/4N+MPhp8aP2ide8SaR/ZuleLPEyaho1x9phl+&#10;1QAzZfajsyffXhwp56UAeEfCWa0+C/8AwUB/avh8MaZFp2jad4St9aXR7CIJC9wtpazkiMYGS80x&#10;wMcyN61wP7C/iX4q2Pwkfxlof7Mln8V9U8VX95e6h46vvGOm2l1qMnnujIYpozJGqFSNhOCcsBhh&#10;X078OfgL4v0v/goB8bfiFrWgKvgDxRoFlp9jqD3UDrdOlvZxyxmIOZFGYpRllAO3g8jPn/w9+Ef7&#10;Rn7Et1rnhj4XeF9F+MPwrvL+W/0rTrzV007UdL8w8xGSZghXpnG7cQWGwswoAZ+zN8J/ip4R/aG+&#10;L3jLW/hFB8HvAHirw07votprtlqMH9pxGMK6C3YFd6Ncuf3YAJPPIzH/AMEqPgP8Pb79lnR/F994&#10;P0jU/EurXN7Fd6lqFqtzK0aXDxrGpkB2JtUZVcAnJOTXunwivP2h/G+oeItR+KPh/wANeDPD02kS&#10;22meGNJvBeXv2piCJJ5xlCAoZRsYD5uV4Bqv/wAE+PhH4s+B/wCy34a8IeNtK/sXxFZ3N7JPZ/aY&#10;rjYslzI6HfE7IcqwPB780AfNHwH1Y/s86/8At7L4UiFlp3hXy9V0jToEAgtZ3t76QbE6KoZIhgdF&#10;jGBxivWP+Ccv7PvgiH9l3w54r1bQNL8R+KfF6z6nq+r6nbJdzXDPNIAheQE4CgAr0LbyeSa2fgt+&#10;zj4it/jX+1dceNNE+y+DPiPJZ22nXH2qGT7bbeRdxT/IjsyYEyj51XO7jODXlnwe8G/tf/so+Hm+&#10;FvhTwV4U+I/hCxuZv7E8S3+qpai2hkkaTE0RlWQgMxJVVJBLAMwxQBifBXU7f4E+O/2/dT8I6Xba&#10;Snhy1tLzTbHT7dY4IJEtdQdNsagKqB8EgDAGaxv2LdV+KXhH4E6RqHhv9lGx+ILeIBLf33jS98ba&#10;ZDday8krlnlWWMyKASV2MTjBJ5JJ7L9gbwrrHir4xfte6R8Rp7DxFe6peafpetz6bEY7KeQx3yXM&#10;MYODtQPs55wATya1vhf8P/2oP2MNJufAfgrwhonxt+HVvdSy6HLNrMWl6hYxSMXaOXzSEI3EnC7u&#10;WJBAO1QDG+Af7Ofxjt1/aY0+TwBF8FtA+IWjt/YOjw65a39vY6g0MkTFHt2zGrFySRGuBtAzsFcX&#10;8E/j5pP7JfwdsPhr8cv2bte0Sz08Paah4htdDhvtN1Dc7HzZpGwjkggHDyZxxxgD6x8BS/tPeKPD&#10;Pj7U/Fdt4O8Gazc6asXhLQ7SZrpbO7AcmS8l2uHDExr8hIwp+UHk+ZeK/GH7Y/jnwbq/gXUfgf4M&#10;hn1a0m0248Uf8JDC+nKkqFGlFoztKRhiQCG91PSgDzf9seT4f614S/ZJ1H4cQ2D+CrvxtZjTms48&#10;R+QZVzFhuVCtvUxn7pBXAxivUv8Agql4oufhr+yfdWnhy3XTZfFGs2mg3U1iqQH7O6yyurPwFVhD&#10;sJPGHIPBNYfxG/YI8UaL+yN8KfBfgTVLPVPH3w31iPxDayXx8u2vrgyyTTRKT90eZICpbAIjAOCx&#10;I63xB8Nfix+2l8H/ABp4G+NPw+0z4U28sFtLod3Z6pFqk636MzGZvKcqIwAq7PvFXcbuhABx+nw/&#10;FHTfhqPAMP7COi/8Ir9l+yNYt490giRdu0uzeVkyHqZM7t3Oc814P8Zvhr8RPhB/wShn8IfEnTH0&#10;fVtM8URJZWkl5Ddslm0wkQeZC7r955ABkYAHA4r6T8J+N/20Phv4fsvCeofCPwv8RLqxhS0i8XW/&#10;iaG1inVQFEk0UjLIzYA3EKueeKr/ALUfwT+Pfxz/AGKbzwxr9hoviH4n3utw3x03w/cR29pb2yyZ&#10;WNZLhkBKL13MSSTgtxQByfxs0O0+Pn7efwN+FfiqMXngXRPCf/CSzaPckiHULorMoDL0kUeTFwR0&#10;Eq9GOdL/AIKxfC7wbof7JN1qmm+E9D07U7PVLKK2vLTToYpoUZyrIrqoIUjggHHSu1/ak/Zr+I+r&#10;eMPhf8Y/hAdOHxO8FWf9n3Gl6pIqRalZsjAwb8hcgyTDBZQRKSGVlGfHP2pPhn+2D+1h8GbnSdX8&#10;DeG/CVnBdW8y+FNO1K3uL7UJFc5ke5ebyY40HzBVbcTgc9gC7+2x4k8R+Mv27vhf4EsPh4vxX0vQ&#10;tAk8QxeC7zVYNNtb+6d50MzvOGjkWNYkIUjkhx0LZpftReB/jz+0b8PbfRbL9kmz8F+JNPuoLvSf&#10;E1l440mS409o3ViECiM4ZQRjeADtbkqK+g/2uP2ZfGHj7x34I+Lvwm1aw0j4qeDQ8MEWqBhaanZu&#10;W3W8rLyOHlA6AiVxlThhzlz8Sv20PGFm+i6d8HPB/gG/kHlt4m1bxFFfWsfODJHBCzPnHIDBu2Qe&#10;lAH1r4bfUZPDultq6LFqzWsRvEXGFm2DzAMEjG7PQ4r5t/4KZfEHV/hz+xv42vNEnms7+/Ntpf2q&#10;34aKKaZUl57bo96Z/wBsV9O2KTx2Nul1IstysaiWRRgM+BuI47nNcF+0J8F9L/aG+Dnif4f6xM1r&#10;a6xbbI7tFDNbTIwkhlA77ZEQkZGQCMjNAHLfs9/s4/D74d/AXwz4UtPDGj6hYT6XA+oSXNnFP/aM&#10;rxq0kspZTv3Ek88AYAAAAr5p/aN8DaD8Nv2y/wBj7w54Z0yHR9DsrzVPs1jb58uEO6SMFBJwNzsQ&#10;OgzgYAArc+HeqftlfBLwXp/w8X4X+GPiKmjwrYab4xPiKK2iNug2xGeF2WWQqoAJAUkAZycsbn7Q&#10;/wCzj8cPiF4M+DnxB0++8P6h8dfAF9PqE9rC3k6fepNIHNvGzBeFWOOMbyuVL5fJ3EAs/wDBXX/k&#10;zPVv+wxYf+jDXF/txeA9F+J3x0/Y48LeIrVr3Q9Un1SC7tlkaPzY/JsCULKQQDjBwehNc9+1J8Mv&#10;2wf2sPgzcaXq/gjw34Ss4LqCVfCWnalb3F9qEiuf3j3LzeTHGg+YKr7ieCD297+PXwR8a+NPj5+y&#10;34j0bRftmjeCrm/k165+1QR/Y1khtVQ7WcNJkxP/AKsNjbz1FAG7+0Z+yH4K8Zfsz+OfA/gzwZof&#10;h6/utO83T10nT4rUvdQHzbdS0agnLrtJOeJG9a+bvEv7WV54q/4JcaNPYPLeePfESRfDwW4I8+S+&#10;OYZSQDw7wKzjpzKvTNfpBX54eBP2EfGegft3XWt3VqF+Bmm63c+NNJj+0wGI6rNFGAggDeYrRycq&#10;xXaFt1wQWwQDjf2qvBmpfCt/2Uv2e9C8K/8ACd6ParJf3/hf7fFp1v4gvIArFXnkBQKZGuJGVhg+&#10;YB1Ix1v7Qfhf4z/Hr4O6l4Ef9jDSdBMkIXTNSt/G+kM2lyqQUkiRUTgYwVDKCCQeK+hP2zP2YNY+&#10;Pem+EfEfgjW4PDXxN8E6h/aWg6lcg+S5O0vBLgEhWMcZzhh8pBBDGuIT4rfto6lZDRk+B/g3SdXK&#10;+W3ia68SRSaeGxzILZJDMB3AJPTvQB9GfAex8U6X8FPAtl43jaLxfa6LaW+rK8qSt9pSJVkLOjMr&#10;MWBJKkgknFd3WF4EtdesfA/h628VXtvqXiiHTrePVb2zXbDPdiJRPJGNq4VpAxA2jgjgdK3a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rxb/hnH/jLf8A4Xd/wkP/ADLH&#10;/COf2F9i/wCm3m+d5/mfhs2e+7tXtNFABRRRQAUUUUAFFFFABRRRQAUUUUAFFFFABRRRQAVxfxk8&#10;A6l8UPhvq/hrR/FmqeBtTvPJaDX9FcrdWrRzJL8uGGQ2wowyMq7DvXaUUAfEd9/wT18ffECFNG+J&#10;/wC0v4u8beCy6tcaDb2K2H2pVYEJLL50m8cDqvUZGDzX2V4b8OaZ4P8AD2maFotlFp2kabbR2dnZ&#10;wjCQwxqFRF9gABWlRQAV598cvhnrHxa8AzaBoXjfWPh7qTTxTx63ojETpsOSnDLlW6EZ5r0GigD4&#10;ml/4J4+MPiFNaWPxi/aI8VfEnwjBNHcSeHYbIabBdMjBgszLNJvXIHYMOSGB5H2jp+n22k2FtY2c&#10;EdrZ20SwwwRLtSNFACqo7AAAY9qsUUAFFFFABRRRQAUUUUAFFFFABRRRQAUUUUAFFFFABRRRQAUU&#10;UUAFFFFABXn3xy+GesfFrwDNoGheN9Y+HupNPFPHreiMROmw5KcMuVboRnmvQaKAPiaX/gnj4w+I&#10;U1pY/GL9ojxV8SfCME0dxJ4dhshpsF0yMGCzMs0m9cgdgw5IYHkfaOn6fbaTYW1jZwR2tnbRLDDB&#10;Eu1I0UAKqjsAABj2qxRQAUUUUAFFFFABRRRQAUUUUAFFFFABRRRQAUUUUAFFFFAHyv8AHf8AY18Z&#10;ftD+LtVt/E/xx1q2+FeoTwySeBdL0mG3+SMIfLN3vJcF03/NGcEjjgGvpfw74fsPCfh/TNE0m2Sy&#10;0vTbWKytLaP7sUMaBEQewVQPwrRooAKKKKACiiigAooooAKKKKACiiigAooooAKKKKACiiigAooo&#10;oAKKKKACiiigAooooAKKKKACiiigAooooAKKKKACiiigAooooAKKKKACiiigAooooAKKKKACiiig&#10;AooooAKKKKACiiigAooooA574h+C7b4keA/EPhS8vb3TrPW7CbTp7rTZFjuY45UKOY2ZWCttY4JU&#10;4qv8Lvhvovwf+Hfh7wX4dieLRtDs47K380gyOFHLuQAC7NlmIAyzE4FdTRQAUUUUAFFFFABRRRQA&#10;UUUUAFFFFABRRRQAUUUUAFFFFABRRRQAUUUUAFFFFABRRRQAUUUUAFFFFABXxnqP7EfxokvbqLT/&#10;ANrbxnZaJcSs5tJtO8+5RSfupcm5DLgYAIHHWvsyigDyr9nH9nHwt+zJ4Bbwz4Za7vXurl77UdW1&#10;KQSXd/cuAGlkYADoAAAMADuSSfVa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s7xF4i0vwjod9rWt6hbaVpFjC1xdXt5KI4oY1GSzMeABQBo0V8B/ED&#10;/gsx8HfC+sTWPh3RPEfjCKJtv9oW8MdrbSe6eawkP/AkWrHw/wD+CyfwV8UX0dr4h03xJ4O3EA3d&#10;3aJdWy89zCzSflHQB96UVFa3Ed5bxXELb4ZUDo3qpGQfyqWgAooooAKKKKACiiigAooooAKKKKAC&#10;iiigAooooAKKKKACivhv4tf8FV/CPwl+NmtfDe88D61f3+l6gunvewXMKxOzbcMAecfMPyr7koAK&#10;K+G/hL/wVX8I/Fr42aL8N7PwPrVhf6pqDael7PcwtEjLuyxA5x8p/Ovq/wCNviTWPBvwZ8fa/wCH&#10;ovP1/StAv77TovJM2+5itpHiXYOXy6r8vfpQB2tFfnB+wr+2H+0H8avj1beGviRon9n+Gn065uGm&#10;/sGSz/eoF2DzG47njvX6P0AFFFFABRRRQAUUUUAFFFFABRRRQAUUUUAFFFFABRRRQAUUUUAFFfmv&#10;rH/BVzxRpv7Ul78KU8B6Q9jb+Mn8MDUWvJfNMa3xtvN24xuwN2Oma9f/AG/f27Nc/Y51bwZaaR4W&#10;0/xEuvQXUsjXtw8RiMTRAAbRznzD+VAH2TRXkH7JPxwvf2j/ANnvwp8RdQ0yDRrzWfte+xtZGkjj&#10;8m7mgGGbk5EQP1Jr1+gAooooAKKKKACiiigAooooAKK+O/22P+Cjnh79knXrPwrY+H5PF/jG4t1u&#10;5bT7T9mt7OFiQhkk2sS7YJCAdOSRlc+dfsu/8FJPiR8ePi54U8Mat8IP7H8Pa47r/b1u1yYoVETy&#10;B9zR7GBKBeo+917UAfoTRRRQAUUUUAFFFFABRRRQAUUUUAFFFFABRRRQAUUV8g/8FAv239a/Y1/4&#10;QP8AsjwxYeI/+Ek+3+b9tuHi8n7P9mxt2jnPnnOf7ooA+vqK8U/Y7+Pl/wDtM/AXRPiBqWlW+i3e&#10;oT3UTWdrI0kaCKZ4wQzcnIXP417XQAUUUUAFFcj8XPiJbfCP4X+KfGt5aS39poGnTajLawMFeVY0&#10;LFVJ4BIHevnX9kb/AIKK+Gv2uviRqXg/RvCWraDdWOkyas1zfTxOjIk0MRQBeckzg/8AATQB9cUU&#10;UUAFFFFABRRXkn7UX7RGm/su/Ce58d6tpN1rdnBdQ2ptLORUkJkbaDluMCgD1uivnb9jv9s7Q/2x&#10;NL8T3ui+HdQ8PpoU0EMq38qSGUyq5BXZ0xsPX1r6J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r89P8AgtTq+t2P7PXhKzspJotFvvEKpqPlZCyMsEjwo5HUZDNtPGYw&#10;eqiv0Lrzb44aJ8NfiFoNv8OviTJpk1n4oLxWem6hcCGS6ki2sTA2QRIm5SNp3enegD8af+Cf+sfs&#10;t6b/AG5H8erIS+IJrhV0u51OK4l05ICmCpWHIEm7OWkGANuCPmz9p+NP+Cef7Mn7Unhm71D4M+Id&#10;L0LW41LrdeG9SF7ahz0W4ti7FBz/AA+WRx16Hz74m/8ABEW2muLi4+H3xIkt4Tkxaf4ksvMI9Abi&#10;Ejj/ALZV+f8A8QPA3xI/Yv8Ajg2lXGoN4e8Z6G8dzb6ho90WR0YBkdGwNyMOqsBnlWXqKAP2C/bq&#10;/am+I/7LWn/C/wAM/DbwvY+LPEfieK8tljns7i7kDWyWwHlQwsrOx84nnONo4NfLPjj9tr9t/wCE&#10;ek/8JP4v+HdrpugIwMk154ff7NFuOFEjRy7oxkgDcw5IHWu6/ae/4Kka18OfAXwxj8KeH9Of4geI&#10;fClnrmoalqUBki00XUasY4UBBZmKFsk7dojyGJwvinjqX9uL4vfs/wDiHxn4v1mW1+Gtzo8mo3UN&#10;wLCz+1WPl7/lhiQSYZDkbgCeD6GgD7u/YL/bwtP2wtH1nT9T0eLw9400RI5bu1tpC9tcwuSBNDu+&#10;ZcMNrIxONyncc8fIf7UH/BTT4x/B39pnxn4O0m50ceGtG1UW8ccmmrJP5O1GYbiwy3Jrif8Aginc&#10;SL+1B4shDsIX8HXLsmeCwvbIA/UBm/M14t+2oiyft7+PUdQyN4liBVhkEYi4oA+gfi5/wV8+MreJ&#10;IdT8J+EdP8KeDrht2mprWnyTy3sYI+Z5dyqcgjiP7ucbj1r0nUP+Cx2reIvhPpUPgv4dyan8Vpo5&#10;TqVsIpZtOsVQgCdFQ+ZIGyDtJGzoWbA3erf8FkLG2/4ZH05vs8W638SWYhbYMxZhnB2+nHHHauC/&#10;4Ih2sI+F/wASrkQxi4bWLeMzbRvKiDIXPXAJJx7mgDjv2Q/+Csnjfxp8ZtB8G/FCx0ebSdfvI9Pg&#10;1LT7ZraazuJGCRbxuKtGXKqeARnOcDFfWv7cn7eGh/se6Lp9jDpq+I/HGrxNNY6S0vlxQwhtpnnY&#10;AkJuBCqBlyrDK4JH5KfGK2j8Pf8ABRLxEunqLZYfiKZowo4Rjfh+B6bieOldH/wVY1C/vP24PHMN&#10;28jW9pbabDZhwQFhNjA5C+o8x5T9SaAPetU/bw/bUt/Bn/CxpPhzZ2PggoLoXP8Awjs32YQHkSEm&#10;UyCLBH7wnbjBzzX2D+wX+3nY/tgaTqumappUHh3xzo0ST3VjbSl4LqBiF8+Hd8ygOQrIS23cnzHd&#10;x8mf8M5/t5eMvBf2F/iDZ33hzVtP8g2x1iExTWsse3ZgRfdKNjjsa6v/AIJ8fsJ/Fn9mP9oyHxJ4&#10;wOiWulXWj3dk0VnqSTTS5MTDCYBKhlQkjpx60AeP+HP+CvPxY8P/ABUEfi0aZqXhKzvZkurPTtOS&#10;O5mjXeFRXLYUkhQW7DJwelR+Nv8Agrx8f9L8XJdf8IpofhnSpCJrbRtS0ydjJD23Ss6M+f7ybR6A&#10;V4b+xxaw3v7engSK4hjniPieRikihlyDIQcH0IB+or7z/wCC3Gk2s3wX+HuqNEpvbfxA9tHLtGRH&#10;JbSMwzjOCYk4zjj6YAOy+KX7bfjXxf8AsKab8dvhTBaaVqllfJBr+l31v9sW3UMYZQp46SNC4bj5&#10;GJIB6Xf+CZv7anij9qmw8baZ46lsX8RaLLb3NsbG28hZLWQMp4BOSrpyf+mi1wP/AASl8G2nxY/Y&#10;S+I/gzWWL6Xq2v6lpT8ZMccthaZK9OQzlhz1r4r/AGGPie/7If7ZUtp4unGmWEJ1Dw5ru4kBCm4j&#10;AOMnz4IwM+tAH1T+25/wUj+J/wAK/wBpjVPh58Mn0uSx0xLWykS408XEk17Iodgp3dvMRMY6qa9e&#10;/a+/a2+N37Pt18MPA3g3wvpvjXx74g0b7TqMiadPdO1ym1ZfIghdcLuLEZ3YGPrXwl+wT4Nvv2qf&#10;28k8Ya3befbWeoXXjHUwxLIsgl3woD3xPJFgHqqNxgV9e/8ABQn/AIKRaz+z98S5fh98OdK00+Kb&#10;O0iOq67qUHnG281BLHDEmQCdjI5LZX5wNucmgDybxz+3R+2t8ELOLXvHXw+sdP0PeqNNqGgOLUMx&#10;+VWlilG0nGACwJr69/ZX/bgm/a2+BvjjUtB0RdJ+JXhyxl36OjedDLO8UhtZIicFkd4yCp5Uggkg&#10;hj8E/HHTf22vHH7PPiDxX8UNWmt/h1Jaw3d5YXZsLZ5ojLF5ebeFA6ncUbawUjbk89e1/wCCIE0i&#10;/Ef4oRByIm0m0ZlzwSJnAP4bj+dAHw98atc8e6z8ftf1TxvpwsPiFLqaS31iIRHsuRt2rsBIHReM&#10;96/SLRfjn+31NpuvPffDqOO6hslewX+x4h5k/wBphUr/AK3n900x/wCA18U/tof8n9ePP+xmh/8A&#10;aVf0HUAfzS/BXXPHujfH7QNU8EacL/4hRam8tjYmESb7k7ty7CQD1bjPav1u+DPxx/aftPhD8cfE&#10;3xg8NQ+HLvw34WuNV8OySaekSSXMVvcSNuCud4BSLg46mvzd/Yv/AOT+vAf/AGM03/tWv25/ax/5&#10;NZ+Mn/Ymaz/6QzUAfEn/AATs/b4+K/7S3x9ufCXjS50mXR49FuL8LY2AhfzUkhVfmyeMO3H0rzf4&#10;7/8ABUL4v/Cv9pzxf4TiudJPhHRPEUlkYxpivcfZEmwwDFhl9gOCcc151/wRr/5O3vv+xYvP/R1v&#10;XlX7QdvFdf8ABQzxZDNGk0Mnj7Y8cihlZTdqCCD1BFAH0B8V/wDgr18a5dah1Pwx4Q07wh4SuCW0&#10;5dW0+W4ku4wfvNMSqtkY4jAxnqetffv7Df7Ydv8AtZ/CC98RanY22geINEn+y6zbQyH7Mp2B1njL&#10;ElY2XdwxJUowyQATxH/BWrRbO9/Ys1+aWFDJp2pafPbHYP3bGdYjjjj5JGHGOvpxXw5/wT11bULL&#10;9kn9sUWc8kbQeGbeSMxj5kL22oq7A9R8qjntjPFAHbftBf8ABZDxldeObzS/hFpOl2fhu1maCDVN&#10;UtnuLm/wxAkVNyrGjdlKlsYJIJ2jg/Ef/BWL9pXw9b2NnqulaLod588nnXehSRSXKHbjKyPjC4OC&#10;oGd3OcCsz/gj34a0XxB+1w8+rwQz3GleH7u/00TKG23QlgjDKD/EI5ZSD2xntXsH/Bcb/kZ/hH/1&#10;56l/6Hb0Afen7EHxf8Q/Hr9l7wX478VPbya/q3237S1pD5UR8q9nhTC5OPkjX8c1674uh1e48Kaz&#10;F4fuIrTXns5l0+e4QPHHcbD5TOp6qH25HcZr5s/4Jcf8mJ/DL/uJ/wDp0u6+qqAPyj/ZC/4KYfFb&#10;x9+054c8AfE1tLg0rVLmbS5Y4NOFvNBebWESk7s5MqhCP9r2r6O/4KXftjeI/wBlPwb4Oi8FS2Ke&#10;KNdvpWP26389VtIYx5h25GCXlhwT2Dfh+dX/AAUY+Hd7+zj+2xfeJNCH2OPVbmDxdpcqoQsdwZS0&#10;nPci4jkbA6Blpn7eHxkf9sj9qLwrY+Dj9utZtN0vSNJhV8o9zdKszD2YSXAibjOYvagD7X8K/ts/&#10;GTw7+wXP8b/EVho2u+JNU1xbHRbE2TwwfZjJ5IdkjYM7GVZcAMMgLjrXlV/+15+3kugnxS3ws+ya&#10;IE88xr4Yl+WMDJYxtIZQuATk9uc19L/tZftDaN/wT0/Z38A+GfD+iWuua75CaboNtfgmCP7LGglu&#10;pMHcSC6cAglpeo5r5J+GXxU/b0/a20mXxJ4N1kaZ4WkmeGO6hisNPtgwIDLGzqZnCkY3ZbBBGc8U&#10;Ae/fsI/8FPrr9ozx/b/Dzx9oVho3ie9id9M1HSd62128aM7xPG7MY32KzAhiGwRhTgHlP+Cif7fH&#10;xX/Zp+Ptt4S8F3OkxaPJotvflb6wEz+a8kyt82RxhF4+tfC/7Bq3em/txfDWOZ9t5HrjxTMh6t5c&#10;iuOOx5H4163/AMFlP+Tt7H/sWLP/ANHXFAHb+PP+CvXxd1Hwbod14N8I2mn2trZW0OseJNQsHnju&#10;L/yk8/ywpEcSGUvtUlmIKn5elfT/APwTp/4KC6p+1VqOs+DfGunWFh4w020/tCC601WjhvbcOqPl&#10;GLbZFZ0zg4YNkAbTXoegeH7DVP8AgmRp2mS20a2lz8J4y6IijDtpIcyAEY37zvzj73PWvzX/AOCP&#10;txJD+2HAiNtWbQb5HH95f3bY/NQfwoA/cyvj/wD4KBftafEX9myb4eaL8NPCtn4p8QeLmv40huLS&#10;e7lQ24t8CKGFlZ2Pnk98bRwa+wK+Av8Agop/wUK1H9mbxdpvgrwNo2nXvjOSw+13OsapEZU0+GVs&#10;LHGgI3O3l7jk7QAnDZ+UA8L8cfttftv/AAj0n/hJ/F/w7tdN0BGBkmvPD7/ZotxwokaOXdGMkAbm&#10;HJA619e/sF/t4Wn7YWj6zp+p6PF4e8aaIkct3a20he2uYXJAmh3fMuGG1kYnG5TuOePhHx1L+3F8&#10;Xv2f/EPjPxfrMtr8NbnR5NRuobgWFn9qsfL3/LDEgkwyHI3AE8H0NR/8EU7iRf2oPFkIdhC/g65d&#10;kzwWF7ZAH6gM35mgDxPxV/ykm1j/ALK1N/6eDX1V/wAFxv8AkZ/hH/156l/6Hb18q+Kv+Uk2sf8A&#10;ZWpv/Twa+qv+C43/ACM/wj/689S/9Dt6APo79hb4reHvgj/wTL8IeN/FN0bXRdHt9UnmKAF5GOqX&#10;SpEgJGXdyqKMjlhkgc1872//AAUi/aa/aI8Qap/wpD4X239hWLfMVsZL+dAc7fOmLrEGYDO0KD15&#10;PWvMfjHqF9a/8EgPgPbwPIllc+Kb5bnaDtfbdamyKx+oJx6rntXOfsS/Dj9qPxt8MdXufgd4xh0H&#10;w1Dq8kV5ZnUIrdzdeTCTIVZGJBQxgNnB2EdqAPpL9mv/AIKteMD8XLT4c/HXwzZ6Jc3N8umNqlvb&#10;SWU1hckhFW6gckbS5ALDZtzkgjp+oNfiT8Rf+CZ/7T/jrxJqfjPxjf6Bf6xOFmvNWvNajQkRoqK7&#10;MEAG1EUZ9q/a3TRcrptqLwhrsRIJmGMF8DceOOuelAHA/tCfHXw9+zf8J9a8d+JTI9lp6KsNpDjz&#10;budztjhT3Zu/QAMx4Br8m7//AIK7ftBeN/FkqeEdA0O1gdma30ez0uW+lEY5+Zt25yB1YBR3wK+j&#10;v+C3F3dJ8E/h9bI7iyk8QvJKgHymRbaQIT7gPJj6mtT/AIIs+GdEtP2dfE+vWsML69e+IpbW9uNo&#10;81Yo4IDFET12jzHYD1c0AfK0P/BWz9oK+8aWlhcxeHtIWW7ht5rJdIYGLJVXHzuWBPJ5Jxmv07/b&#10;A/a48Nfsh/DmLX9Ytn1fWdQka30jRYZBG93Kq5Ys5B2RoCu58HG5QASRX40ftof8n9ePP+xmh/8A&#10;aVe5/wDBbHUL+T9orwVYyPIdMh8KxzQIQdgme8uRKQfUrHFn6LQB1ln+3p+2b8SvDd1468IfDO1H&#10;gyLfIk1hoM1xE0aHDFWeQtLjB3MgwCD0xx7f+xf/AMFLdQ/aWj1vwVr+iWOj/EqHSri80iXTi32X&#10;VJI42by1iclkkGA23cwYBz8u3B+efgd8Hf23vEPwf8Iaj4C+IMFn4NuNNhbSbZNWhQRW+3CIV8s4&#10;IxggnIIOea0f2U/+CdPxs+B/7THgLx14lOgWmm2WpO1w8Oqo0sgeGRXVE2jcxVm4HOMntQB8S/tV&#10;eJfiP4s+O3iPUfizYHSvHjrarf2PlCIQKLaIRAICQoMexuDyWJ71+r/7I3xz/aItdY1/Ufj94btf&#10;Bvwt0TwtPqMWorpyW8cbxPBsUFHYkeSZiFA52jvgV+eP/BUf/k+z4m/9wz/012lfpx/wUkvL2z/4&#10;J8+JjZvJGskGkxTtHwfKa6twQT2BO0H1zjvQB8w+I/8Agqp8Z/jd8SpvC/wC+H9vNbne1qtzZve6&#10;hNEhGZnAcRxLjGQQcbgNxOKk8F/8FXPiz8H/AInL4S/aA8BwWlukiJePaWUllqFqjdJgjMUmTGCA&#10;oXI5DGov+CHFjp8niD4v3kiRnVYbXS4YHIG8Qu90ZQD6Fo4c/QVmf8FvtP0+H4jfDC+ijiXVJ9Kv&#10;Irh1A3tEkqGIN3wC8uPqaAPqz/goT+1x4l+A/wAC/A/jr4Yajpt1F4h1KKOO7ubcXEM9rJbSTI6A&#10;kYztU59DXyV4N/4K9fFjU/hjcaVZ+ErbxZ8TptRmdLqDTnNna6eIogn7iJt8kvmecckqqjbndnA5&#10;D9oS8vr7/gk/+ztJqDSPOuv3USmTr5SSX6RD6CNUA9gK+rf+CKdvEv7L/iycRoJn8Y3KNIFG5lWy&#10;sioJ7gFmwP8AaPrQBs6B/wAFCLz4T/sbeHviP8XtPef4g6xd3lrY+HYLY2Mt20UzKpKsD5capsLO&#10;QfvDAJYA/OvhT/goR+1/+0BcX+pfDL4cafc6LZyMr/2bo0txGh4IjeaSTa0gBBwuDznbjFcz/wAF&#10;sb6/k/aK8FWcjyHTIfCsc0CH7gme7uRKR7lY4c/QV+i//BP/AEjSNG/Y3+FUWjJGttNo6XMxj/iu&#10;JGZ5yT6+aXHtjHagDxn9jn/goB4o+Jy/Emw+M3hqw8EXfgPTRqWp3kUU9qyRgtvWS2lLMr4APDck&#10;4C8ivDtS/wCCnnx4/aB8b6ho37P3wyjm020G/fcWT314I92FklIdYoQ2PundySAxr3b/AIKvaPpG&#10;k/sx+MNa06ztbfxNqTaZYajeQKBczWK3YdEkI5MYlAwTxk474r88P2F/Av7RXjjT/GCfAfxXD4ei&#10;tZbU6vC19HbvIWEvksQyMSBtkGenWgD6W+GP/BWD4m/DT4rJ4M/aB8HW2n263CQXtxb2UllfacH5&#10;ErxEssseGU4UKSvzAtwD9lftm/tueGf2R/A+l6i9oPE3iPXA39j6VbzhElRQC08kgB2xDcvIBLFg&#10;BxuZfzr+KH/BN39q/wCL3iA+I/HGpaLr2rJbrAb691iMMIkyQCQgGBub868r/wCCjNn4g0X4ofDz&#10;QvEd0t3qOj/D3QrKSWGQSQtIsLec0bDhlMvmHcODQB9Dyft5ftpeIPBsnxF0v4b2dv4HSM3Qurfw&#10;/M9ubdSSZMtIZGjAzmQfLgE5HJr6k/YE/wCChkH7Wk2oeFvEuk2vh7x3p9t9rCWTsbXUIAQrvErE&#10;sjKzLlCzcMCCcMF+WfAHwN/bp8T/AAx8OT+HviHa/wDCJahpFu2n266vCI/sbwr5SY8s4HllRjNb&#10;f7Dv/BPv4x/s5/tReDvF/ik6FZ6FGl9BdR22qJJNMr2cyqqJtBbEhjY46BSelAHM/Ez/AIKofFz4&#10;c/tOeK/DF1c6S3grQfGF3psscOlq90bCC9eNgrFhmTykOCcc16f8HP8Agor8Zfjx+0t4O0yw8DL4&#10;a+Feq3/lGZ9Nmmle22sRJJdH92DlR9wADOMnrXw54whjuf8AgpBrcM0ayxSfFidHjcAqynWGBBB6&#10;iv3L/aWvbvSf2b/ird6Yzw39r4T1WW2aEfMsi2cpQrjuCBigD85P2nf+Cw/iSx8eaj4e+DumaSND&#10;0+4a3/t/U4WuZb9lbBeFAyqkZOcbgzMMH5c4r5N/a9/ao+Jn7SOl+BbT4meGbfQ9R0AXr2t3DYzW&#10;ZvY7j7PkskhIypgHzJgHd0GOe7/4JK+GdE8S/thaW2swQ3L6dpV3fWEcwBH2lQiqwB6lUeRh6Fc9&#10;q+iP+C53/NE/+43/AO2FAHv3/BNLxdpPgH/gnzoviTXrxNP0XSW1W8vLqTOI4kupmY4HJOBwByTg&#10;DmvnvUv+Cnnx4/aB8b6ho37P3wyjm020G/fcWT314I92FklIdYoQ2PundySAxrlri+vbP/gijaJa&#10;PIkVxrjQ3Plg4MX9qO2G9BvVP0HevD/2F/Av7RXjjT/GCfAfxXD4eitZbU6vC19HbvIWEvksQyMS&#10;BtkGenWgD6W+GP8AwVg+Jvw0+KyeDP2gfB1tp9utwkF7cW9lJZX2nB+RK8RLLLHhlOFCkr8wLcA/&#10;qzb3EV1BHPBIk0Mih0kjYMrKRkEEdQR3r8XPih/wTd/av+L3iA+I/HGpaLr2rJbrAb691iMMIkyQ&#10;CQgGBub86/XD4HaLqfhv4K/D/SdanhutZsPD2n2t7PbyCSOSdLaNZGRxwylgSCOCDQB83/8ABUbx&#10;F8S9D/Z3vLfwFpY1HRr+C7t/E8pgWT7Np5gO6TJI29+Rn6V+UH7Evi74y+C/irqt78D9DXX/ABZJ&#10;ossN1bNbLcbbIzwF32sygYkWEZz/ABe9ft7+2p/yaR8Xv+xYv/8A0S1fl/8A8EVP+TpvFP8A2Jl1&#10;/wCl1jQB9w+E/wBrjxr8C/2UdR+In7R+jPpXi2PVpLGw0S1gS3mvsohhRFDEDOJWLE8KjHBwAfl3&#10;Sf8AgoD+1/8AHa31HxD8MPhfa/8ACLW0jKrWGkS3uMDJQyu4Erj0jUHkfLV//guPqF8t98ILLfIu&#10;mtHqkwjwQjSg2wz7kKR9N3vXmX7Kvwp/bE8WfAvw7qXwm8dQaT4Eka5WxsV1OKEwstxIJQyGMlSZ&#10;A7cnkMD3oA+lf2IP+Como/Gz4kWvw1+KGh2Oh+Jb5ni0/VNOV4YZp1BP2eWFyxjchWwwbBYBdoJG&#10;bn7cH/BUKf4B+Prn4dfDnQbPX/FVlsXUdQ1QSPbW0jqGWGONGVpHwykncACQMMcgfOPw/wD+Cbv7&#10;Q3hf4+eFfiN4muNAFxB4ps9Yv79tXj8yWU3aSOQNoDO7E4XuWxjmtj9v/wDYB+KOu/HTxD8U/hnZ&#10;N4w0jV7lbuWHSZ1+3afdRqEkXZkFxvTIKZYEkEDbkgG3eftm/t0eBdJXxPr/AMJ45tBCedILnw1O&#10;Eij6lpBFIJIwB3fGO9Zn/BQz46fFX4yfsx/DrxBH4chsfhp4k0m01PWJoIxIltqPnyBIllJ3AEKp&#10;xjv1rzLRf+CkX7VH7P2r2mlePYZtQEQH/Et8aaGbW4eMHBxIqxSE/wC0xbnrnpX1F+2/8ZtE/aA/&#10;4Jj6f460CwOk2OqalZ79PIGbWZLh45Y+AAQHVsNgbgQcDOKAPjD9hn4hftH+CdI8XR/AjwuviGzu&#10;J7ZtVZrFLjypAsnlDLOuMgv+Vfdnx6/4KPeI/wBmP4P+AtL8TeGodR+N+taSt/qWmXSmC004F3QP&#10;KqHJLMhAjVhwpJYcbuF/4Id/8ij8Wv8Ar+07/wBFz1p/8FQP2G/G/wAe/HWn/EP4cxQeItQsdNj0&#10;zVNAW4SO5UI7vHLGGIVsiVgVJB+VSobJwAcDon7Z37dHiLw7b+NNL+F0Wo+GrhPtEC2/hqZ45oiM&#10;hkQSecyEchgTnqCRX3N+w9+0Zr37T3wUfxZ4m0S00DW7XVLjSrm0svMWPfEsZLbZCWQ5cjaScY61&#10;+VGg/thfta/siadpOg+IIdXsNCsUS0stO8ZaETCURcLGkzIsjKFGAFkwAOOlfqb+wz+1VYftZ/CW&#10;78SrosPh/wAQWV8bPWbG35iafy0ZZkPUq6kfe+YFGXkAMQD6M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Mv8AgpZ+yL42/as8H+D08D3GmrqPh65uZ5LXUJ2gM6yrGB5bhSu4&#10;GP8AiIHPWvs2igD8TNL+G3/BQD4Z2h0TTz48W0QbUji1eG/jRRkARv5rhB7KRW18H/8Aglr8a/jl&#10;8RB4m+OF/caDps8yzajc6hqSXurXyjA2JtZwmQNu6RhtAGFIwK/ZmigD8wP+Ckf/AATv8W/ELxFo&#10;PjT4S6RHqlpp+j2+jXPhyGZY5YIrcFYXgDkB18shSudw2Ajdk44K38J/t2/Ej4Haj8NdS0ZtE8Ja&#10;bojWri6tbaO81G3jj2x2SMuWdmAVcgLwPmfnn9fKKAPyn/4JTfsvfFX4J/tDeIdc8c+CNS8NaTce&#10;Friyiu7wIEeZru0dUGGPJWNz/wABNeXftUfsc/Gnxp+2V4w8VaH8O9X1Lw9d6/HcwahCqeXJEPLy&#10;wy2ccHt2r9qaKAPkT/gqF8J/F3xk/Zpg0DwVoN14i1ldetbk2dmAX8pY5gzckcAsv51xn/BJn4Ie&#10;O/gf8N/Hdh478M3vhm8vtWhntob0KDLGIdpYYJ4zxX3dRQB+K3xk/Y5+NOv/ALb3iDxfp/w71e78&#10;NT+NP7Qi1KNU8t7f7Ur+YPmzjaM9K+x/+Ch3/BPSf9qe4sPGfgy/tNM8d6fa/Y5re+JS31GBSWRS&#10;4B2SKWYBiCCCASAAR9xUUAfkL8Obv/goH8AvDdt4K0vwnd6ppGnxiCyW8gs9QFtGOFWOZZCSoxwr&#10;MQowAAMCvdv2JfgH+0j/AMNEX3xf+PF6u6TRrjTLeyvL+KWeMySROPKhgzFDHiM5AKnOPlOSa/QS&#10;igD8Vv2V/wBjn40+C/2yvB/irXPh3q+m+HrTX5LmfUJlTy44j5mGOGzjkdu9fZX/AAVg+C/jf43f&#10;BnwjpPgXw5eeJdRtNfF1Pb2QUtHF9mmXeckcbmUfjX2/RQB8Y/8ABKb4P+M/gn+zz4h0Pxz4eu/D&#10;WrXHim4vYrS8Ch3ha0tEVxgngtG4/wCAmvk3/gpD+wn8SPF37S2peMPhz4MvvEej+IrSG8um08Ji&#10;C7VfKkUgkcsI0kz3MjV+wFFAHwv/AMEpf2WfEH7P/wANfFWteNtDm0Lxbr9+sQtLnBlis4F/d5wT&#10;jdJJKceiofp4n/wUu/4J8/EP4lfGK8+KXw50xvFMWswW6appcUyJc280MSQq6K5AdGjjj4Ulgwbj&#10;ByP1UooA/IPxh4T/AG7fjv8AA/WfB/ifR20/w1p1nCs9m9rbQ32tbHQRwrsyzEEByRsXCnJJwp9J&#10;/wCCS/7OHxM+B/j7x9e+O/B2o+GbW/0y3htpb0KBK6yklRgnkA1+mdFAH5H/APBQr/gnf8UvFXx4&#10;1v4lfDbST4o0rXWiup7Sznjiu7G4WNUf5XZd6sU3gpkgsQQMAn3z9jnxV+2D4q+L2lJ8ZtHuNK8C&#10;6fptwk0kltaW7XNztURPIEO9z1+6AvUkccfelZX9vBmkEdjdSqjtHvUxgEqxU4y4PUGnq9hXtufj&#10;T8Y/+CfHx++Bn7Qtz40+FOjTeIdOg1dtW0TVNKkhMttmQusUsEjZyudp4KMPqVH1b8K/+Gp/ix8F&#10;/wBoG3+Mnh+e1l1TwZdab4Z0mKG2gEt09tdI6rHGxfczGIZkOORjAr7p/txv+gbd/nF/8XR/bjf9&#10;A27/ADi/+Lp8r7C5l3Pys/4Jc/sr/Fn4M/tKXev+NvA2qeHdHfQLq1W8vFTYZWlgKpwx5IVvyrz7&#10;4yfsc/GnX/23vEHi/T/h3q934an8af2hFqUap5b2/wBqV/MHzZxtGelfsp/bjf8AQNu/zi/+Lo/t&#10;xv8AoG3f5xf/ABdHK+wcy7nz1/wUc+G/ib4sfsneJ/DXhHR7jXtdurqxeGxtQDI6pcxuxGSBwoJ/&#10;CvnX/gld+y942+G/h342aH8UfBt9oGmeKLXTrJIb7aBdxbL5J1G0nosyg/7wr9D/AO3G/wCgbd/n&#10;F/8AF0f243/QNu/zi/8Ai6OV9g5l3PxD8Yf8E9/j/wDAn4pNrXwmiuvFFhY3kg0nxN4Xv4vPjwSp&#10;SVA4ZJApKuMbSSRkg4rzH9sTwf8AHDwzqXhS7+O3iKbUvEepWs0tnpN5qi3dxYW6so3OkZMcQkOc&#10;BTk+W27BFfUPjz/gmJ8fr74reNPE/hLxdoWi2Wu6td38fl6xdWs3lyzNIqyCOEjI3Y+8RxVDwT/w&#10;R7+JGveNY734meMNO/smSQS3lxotxJe31x6qGnWMKSON5LY67TjFHK+wcy7n3T/wTEsp7D9hn4Yx&#10;XETRSNHqEoVupR9RunQ/QqwP419SVyfhGx03wL4V0jw5omh3Fjo+k2kVlaWyGLEcUahVH3+eAOe9&#10;a/8Abjf9A27/ADi/+Lo5X2DmXc+Lv+CrP7LfiH9oH4Y+FdY8FaLLrnizw9qDR/Y7YASy2c6gSYyR&#10;kq8cRwegLn6/Mf8AwTh/YR+I/hP9pbTPF3xI8FX3h3RvDtpNe2r6gE2z3hAjiUAMTlQ7yZ7GMV+t&#10;v9uN/wBA27/OL/4uj+3G/wCgbd/nF/8AF0cr7BzLufJH/BTL9jzxD+1V8O/Dt74OeKbxZ4VmuJLb&#10;TriURJewziMSort8qyAwxFdxAwGBIyK+R/2cfB/7dnwz8K23wr8JeHj4T0Ca4kMeqa1a2pTTRI26&#10;RxKdxIyWbG1zknaOlfrf/bjf9A27/OL/AOLo/txv+gbd/nF/8XRyvsHMu5+MP7If7GPxv+H/AO1t&#10;4D8R+JPAOsWujafrLTXerTqnl7drjzD82cEkH8a9L/4Kjfsr/Fn4zftKWmv+CfA2qeItHTQLW1a8&#10;s1TYJVlnLJyw5AZfzr9U/wC3G/6Bt3+cX/xdH9uN/wBA27/OL/4ujlfYOZdzx3wv4I12z/YX0nwf&#10;Ppk0fiaH4cQ6S+mkDzVuxpgiMPXG7f8AL161+f3/AATM/ZP+Lvwf/agtPEPjPwHqnh7RV0m8gN7d&#10;qmwSMF2rwx5ODX6x/wBuN/0Dbv8AOL/4umS+IvJUM+n3agsq9YupIA/j9SKOV9g5l3NivzO/4Kgf&#10;sF+PPjR4+sviZ8OrL/hIbn+z47HU9FWZI7gGMtsli3kBwVbBXO4FQQDk4/Rz+3G/6Bt3+cX/AMXR&#10;/bjf9A27/OL/AOLo5X2DmXc/Ji38J/t2/Ej4Haj8NdS0ZtE8JabojWri6tbaO81G3jj2x2SMuWdm&#10;AVcgLwPmfnnpP+CU37L3xV+Cf7Q3iHXPHPgjUvDWk3Hha4soru8CBHma7tHVBhjyVjc/8BNfqH/b&#10;jf8AQNu/zi/+Lo/txv8AoG3f5xf/ABdHK+wcy7n4z+Iv2N/jVdft26n4yi+HeryeGJPiTLq6amqp&#10;5RtDqhlE33s7fL+bp0r6K/4K3fs7/Ej45eIPhrN4D8I6h4ni021v0u2sgpELO8BQHJHXa35V+h39&#10;uN/0Dbv84v8A4uj+3G/6Bt3+cX/xdHK+wcy7nx38C/2Qp/iL/wAE4PDnwb+JGnXXhnWwt9KBKitP&#10;p1z/AGjczQS4BwfldSRnlXIyM18f+D/2Vf2yf2JfGWqT/C+1GvaTeFVnm0mWC5tL5VJ2GS2mIdXA&#10;Y8hQRlgHIzn9hP7cb/oG3f5xf/F0f243/QNu/wA4v/i6OV9g5l3Pyc8b/Cn9u79saFPDnjK1Twl4&#10;Ucr58N1NBp1kxB4MscReaUZGcFWUEA4BxX68Vlf243/QNu/zi/8Ai6P7cb/oG3f5xf8AxdHK+wcy&#10;7niv7cX7OVh+058AdU8MXGpWui6lZzR6npep3z7ILe5QMo81uyMjuhPbeDg4xX5W/DP9lD9tD4G+&#10;I9Q0zwDo2vaA2olY57rSdVthZXKgnZIZDJs6EkMcMAx6ZxX64/tKeDdT+NHwH8beB9Jt2stS1zTn&#10;s7e4vWQQo5IILlWJxx2Br8vrH/gld+0xpulnTLPx1oFrprAqbODxBfJCQeCNggxg/SjlfYOZdz5N&#10;8YeFfE+k/tKTeH/Emsr4s8Xx6/Da32owXjXf2m7MqBx5rYLkMdpJ7g1+1f7e37Edr+2B4L0xtN1C&#10;DRPG2hGRtNvblSYJo3xvgm2gkKSqkMASpB4O4185fsb/APBLa5+DPxG0vx38S9Qt9d1PRpvtOnaP&#10;ooD2qzqf3c0kspRmKnDBQgwwB3HGD+kH9uN/0Dbv84v/AIujlfYOZdz8ivhX4N/bx/ZK02Twj4W8&#10;Mz6r4bjld7e1xaalaIScs0Tb98asTu2kqMknbnNeufs8/BD9rP4pftOeCvij8bZl03w/4cmmni02&#10;9vIYwA9vJEBBa2+5VbLjLSbWIB5PAr9Gf7cb/oG3f5xf/F0f243/AEDbv84v/i6OV9g5l3Px4/4K&#10;EfsffGb4pftfePvFHhT4fatrmgX39n/Zr+1VPLl2afbRvjLA8OjL9Qa/WTxZ8M9K+KXwdvfA3ia2&#10;d9L1fSRYXca4EkeYwNykg4dWAYHsVBro/wC3G/6Bt3+cX/xdH9uN/wBA27/OL/4ujlfYOZdz8ftM&#10;/Yv/AGrP2JPitfa/8H4F8V6bKjW4vtPaGRLu3LArHcWkrBgwIB+UHBBw/Wnf8MO/tQftp/F628T/&#10;ABpX/hFdOCx28t/fNArQWqsx8m1tYmJByWPzhQSxJYnOf18k8ReW0atp92DI21eYuTgn+/6A0/8A&#10;txv+gbd/nF/8XRyvsHMu58L/APBSL9l/xB4i/Zj+Gnw++E/hS91y38N6nDHHZWm1pIraO0ljDuSR&#10;kklcnqSxNdf/AMEpvg/4z+Cf7PPiHQ/HPh678NatceKbi9itLwKHeFrS0RXGCeC0bj/gJr65/txv&#10;+gbd/nF/8XR/bjf9A27/ADi/+Lo5X2DmXc+bP29v2JLX9sDwTpp02/g0XxtoRkbTL65VjBNG4G+3&#10;m25IUlVIYAlSDwQxr4b+FXgn9u/9kfSbnwf4T8MT6n4d82R7e3AtNStYmY5aSE798YYnO04BJYlc&#10;kmv13/txv+gbd/nF/wDF0f243/QNu/zi/wDi6OV9g5l3PgT9mb9kv4x/FT/hbmpftNs0q+OtGh0h&#10;IZLyGW6txHKZUeOOLdFCsb7XVQRhhkr1r52tP2H/ANrH9jH4i3eu/B+ceI7OVTCdQ0eWAi5hzlUu&#10;LOc5J4z8ocKejZNfsJ/bjf8AQNu/zi/+Lo/txv8AoG3f5xf/ABdHK+wcy7n5SeNfDv7f37Uumt4T&#10;13SW8JeHLoGK+2vbaZBKh6iZldpnQg4KJkEdVNfQv7XH/BOO4/aD+EPw9i0nVbDTfiR4O0K20f7R&#10;Nu+x6hFHEoMTOF3qA4dkbb/GwK/Nlftb+3G/6Bt3+cX/AMXR/bjf9A27/OL/AOLo5X2DmXc/JP4X&#10;6f8At9/sx6GngzQvCt1q2gWe5LO3uEtNShhXOf3UiyblU54QtgZPyg17R+yX8CP2ovFH7Tui/F74&#10;7XQgsdKtby3t9Pvb2EugmiZAILa33RxjJG4ttYhRndxX6Cf243/QNu/zi/8Ai6P7cb/oG3f5xf8A&#10;xdHK+wcy7n4z+Iv2N/jVdft26n4yi+HeryeGJPiTLq6amqp5RtDqhlE33s7fL+bp0r9o9U0211rT&#10;bvT76Bbmyu4Xgnhf7skbKVZT7EEiqn9uN/0Dbv8AOL/4uj+3G/6Bt3+cX/xdHK+wcy7n4n/FL/gn&#10;B8fv2fvjA2q/CvTtT13TLW6a40TxBoN2iXcCHO1JV3K6OFO1iBsbJwTkgUPjN+yL+2F8V9L8N+I/&#10;Hel+IPGd9ObiO302a9SebTY1EXzNGG8uLzc8BfmPkksBxn9v/wC3G/6Bt3+cX/xdH9uN/wBA27/O&#10;L/4ujlfYOZdz5K/ZD/Zlu9U/YCi+EPxR0K70WXUft8N5ZTBRPBvunkhlXqNynZIp55UV8YWn7D/7&#10;WP7GPxFu9d+D848R2cqmE6ho8sBFzDnKpcWc5yTxn5Q4U9Gya/YT+3G/6Bt3+cX/AMXR/bjf9A27&#10;/OL/AOLo5X2DmXc/KTxr4d/b+/al01vCeu6S3hLw5dAxX217bTIJUPUTMrtM6EHBRMgjqpr9Svhj&#10;4ZufBPw18J+Hb2SKa80jSLTT5pICTGzxQpGxUkA7SVOMgHHatH+3G/6Bt3+cX/xdMHiLdM0Q0+78&#10;xVDEZi6EkD+P2NHK+wcy7mb8VvANt8Vfhj4s8GXkxtrbX9KudMedV3GLzYmTeB3Klt34V+NHgH9k&#10;v9rn9jv4uT674B8JSaleRxS2S6lpxgvLO+tmKkhkZgyqSqNhgrAqPSv2s/txv+gbd/nF/wDF0f24&#10;3/QNu/zi/wDi6OV9g5l3PhuT9lX4n/tmfsn3GlfHiZvDnxRg1641LRb2WKAraQmONFiaOA4ETYcF&#10;c7shWOcc/Mvwx+Df7cf7GNxqGh+BtDbV/D1xOZTBZyW2o2E0mAPORHYSREhQDwhOBkHAr9fv7cb/&#10;AKBt3+cX/wAXR/bjf9A27/OL/wCLo5X2DmXc/MbwN8Gf2zP2jPjl8PPFXxZC6B4Q8L+IbDWm068u&#10;YLW3K286SsI7aAszy7VIVpR1bG4DOJ/it8If2yfgX+0B4+8Z/CHzNX8I+JNZuNTGnWd3BdQYkYsB&#10;JazkFZMcFoxnjG7pX6Zf243/AEDbv84v/i6P7cb/AKBt3+cX/wAXRyvsHMu5+PnxI/Zx/bK/bk8W&#10;eHx8R/D1voGmaSZIre51AW1lbWQl2GVxGhaaQt5adA33QBt5r7h8dfsI2l5+wiPgJ4d1WMalZQR3&#10;Nrqt2hVJ79Z/tDu4GSiSOZF4zsVx97bz9Rf243/QNu/zi/8Ai6P7cb/oG3f5xf8AxdHK+wcy7n4w&#10;/Av4Nftq/si63r9n4E8CXUa6uI4rtSlpe2srRlxHKrbyFI3tzkcN8w4GPXviJ8DP21dF8TeFvix4&#10;Purh/F934fs7XxBZ22o2nnPcxmQsJ7dyLeVRvGAm7bngLzX6gf243/QNu/zi/wDi6P7cb/oG3f5x&#10;f/F0cr7BzLufkP8AFrwL+3R+1/o+n+DfGPg37FoMN1HdOJIbTT4fNUMqyyOX3tgM3ypnr90nFfoF&#10;+wz+ybH+yL8Hn8O3Wox6x4j1O6OoateQKVh80oqLFFnkoirjJALEscDIUe7f243/AEDbv84v/i6P&#10;7cb/AKBt3+cX/wAXRyvsHMu5q0Vlf243/QNu/wA4v/i6P7cb/oG3f5xf/F0cr7BzLuatFZX9uN/0&#10;Dbv84v8A4uj+3G/6Bt3+cX/xdHK+wcy7mrRWV/bjf9A27/OL/wCLo/txv+gbd/nF/wDF0cr7BzLu&#10;atFZX9uN/wBA27/OL/4uj+3G/wCgbd/nF/8AF0cr7BzLuatFZX9uN/0Dbv8AOL/4uj+3G/6Bt3+c&#10;X/xdHK+wcy7mrRWV/bjf9A27/OL/AOLo/txv+gbd/nF/8XRyvsHMu5q0Vlf243/QNu/zi/8Ai6P7&#10;cb/oG3f5xf8AxdHK+wcy7mrRWV/bjf8AQNu/zi/+Lph8RbZliOn3fmMpYDMXQEA/x+4o5X2DmXc2&#10;KKyv7cb/AKBt3+cX/wAXR/bjf9A27/OL/wCLo5X2DmXc1aKyv7cb/oG3f5xf/F0f243/AEDbv84v&#10;/i6OV9g5l3NWisr+3G/6Bt3+cX/xdH9uN/0Dbv8AOL/4ujlfYOZdzVorK/txv+gbd/nF/wDF0f24&#10;3/QNu/zi/wDi6OV9g5l3NWisr+3G/wCgbd/nF/8AF0f243/QNu/zi/8Ai6OV9g5l3NWisr+3G/6B&#10;t3+cX/xdH9uN/wBA27/OL/4ujlfYOZdzVorK/txv+gbd/nF/8XR/bjf9A27/ADi/+Lo5X2DmXc1a&#10;Kyv7cb/oG3f5xf8AxdH9uN/0Dbv84v8A4ujlfYOZdzVorK/txv8AoG3f5xf/ABdH9uN/0Dbv84v/&#10;AIujlfYOZdzVorK/txv+gbd/nF/8XR/bjf8AQNu/zi/+Lo5X2DmXc1aKyv7cb/oG3f5xf/F0f243&#10;/QNu/wA4v/i6OV9g5l3NWisr+3G/6Bt3+cX/AMXR/bjf9A27/OL/AOLo5X2DmXc1aKyv7cb/AKBt&#10;3+cX/wAXR/bjf9A27/OL/wCLo5X2DmXc1aKyv7cb/oG3f5xf/F0f243/AEDbv84v/i6OV9g5l3NW&#10;isr+3G/6Bt3+cX/xdH9uN/0Dbv8AOL/4ujlfYOZdzVorK/txv+gbd/nF/wDF0f243/QNu/zi/wDi&#10;6OV9g5l3NWisr+3G/wCgbd/nF/8AF0f243/QNu/zi/8Ai6OV9g5l3NWisr+3G/6Bt3+cX/xdH9uN&#10;/wBA27/OL/4ujlfYOZdzVorK/txv+gbd/nF/8XR/bjf9A27/ADi/+Lo5X2DmXc1aKyv7cb/oG3f5&#10;xf8AxdH9uN/0Dbv84v8A4ujlfYOZdzVorK/txv8AoG3f5xf/ABdH9uN/0Dbv84v/AIujlfYOZdzV&#10;orK/txv+gbd/nF/8XR/bjf8AQNu/zi/+Lo5X2DmXc1aKyv7cb/oG3f5xf/F0f243/QNu/wA4v/i6&#10;OV9g5l3NWisr+3G/6Bt3+cX/AMXR/bjf9A27/OL/AOLo5X2DmXc1aKyv7cb/AKBt3+cX/wAXR/bj&#10;f9A27/OL/wCLo5X2DmXc1aKyv7cb/oG3f5xf/F0f243/AEDbv84v/i6OV9g5l3NWisr+3G/6Bt3+&#10;cX/xdH9uN/0Dbv8AOL/4ujlfYOZdzVorK/txv+gbd/nF/wDF0f243/QNu/zi/wDi6OV9g5l3NWis&#10;r+3G/wCgbd/nF/8AF0f243/QNu/zi/8Ai6OV9g5l3NWisr+3G/6Bt3+cX/xdH9uN/wBA27/OL/4u&#10;jlfYOZdzVorK/txv+gbd/nF/8XR/bjf9A27/ADi/+Lo5X2DmXc1aKyv7cb/oG3f5xf8AxdH9uN/0&#10;Dbv84v8A4ujlfYOZdzVorK/txv8AoG3f5xf/ABdH9uN/0Dbv84v/AIujlfYOZdzVorK/txv+gbd/&#10;nF/8XR/bjf8AQNu/zi/+Lo5X2DmXc1aKyv7cb/oG3f5xf/F0f243/QNu/wA4v/i6OV9g5l3NWisr&#10;+3G/6Bt3+cX/AMXR/bjf9A27/OL/AOLo5X2DmXc1aKyv7cb/AKBt3+cX/wAXR/bjf9A27/OL/wCL&#10;o5X2DmXc1aKyv7cb/oG3f5xf/F0f243/AEDbv84v/i6OV9g5l3NWisr+3G/6Bt3+cX/xdH9uN/0D&#10;bv8AOL/4ujlfYOZdzVorK/txv+gbd/nF/wDF0f243/QNu/zi/wDi6OV9g5l3NWisr+3G/wCgbd/n&#10;F/8AF0f243/QNu/zi/8Ai6OV9g5l3NWisr+3G/6Bt3+cX/xdH9uN/wBA27/OL/4ujlfYOZdzVorK&#10;/txv+gbd/nF/8XR/bjf9A27/ADi/+Lo5X2DmXc1aKyv7cb/oG3f5xf8AxdH9uN/0Dbv84v8A4ujl&#10;fYOZdzVorK/txv8AoG3f5xf/ABdH9uN/0Dbv84v/AIujlfYOZdzVorK/txv+gbd/nF/8XR/bjf8A&#10;QNu/zi/+Lo5X2DmXc1aKyv7cb/oG3f5xf/F0f243/QNu/wA4v/i6OV9g5l3NWisr+3G/6Bt3+cX/&#10;AMXR/bjf9A27/OL/AOLo5X2DmXc1aKyv7cb/AKBt3+cX/wAXR/bjf9A27/OL/wCLo5X2DmXc1aKx&#10;4/EXmNIq6fdkxttbmLg4B/v+hFP/ALcb/oG3f5xf/F0cr7BzLuatFZX9uN/0Dbv84v8A4uj+3G/6&#10;Bt3+cX/xdHK+wcy7mrRWV/bjf9A27/OL/wCLo/txv+gbd/nF/wDF0cr7BzLuatFZX9uN/wBA27/O&#10;L/4uj+3G/wCgbd/nF/8AF0cr7BzLuatFZX9uN/0Dbv8AOL/4uj+3G/6Bt3+cX/xdHK+wcy7mrRWV&#10;/bjf9A27/OL/AOLo/txv+gbd/nF/8XRyvsHMu5q0Vlf243/QNu/zi/8Ai6P7cb/oG3f5xf8AxdHK&#10;+wcy7mrRWV/bjf8AQNu/zi/+Lo/txv8AoG3f5xf/ABdHK+wcy7mrRWV/bjf9A27/ADi/+Lo/txv+&#10;gbd/nF/8XRyvsHMu5q0Vlf243/QNu/zi/wDi6ZD4i+0QpLHp920bqGU5iGQRkfx0cr7BzLubFFZX&#10;9uN/0Dbv84v/AIuj+3G/6Bt3+cX/AMXRyvsHMu5q0Vlf243/AEDbv84v/i6P7cb/AKBt3+cX/wAX&#10;RyvsHMu5q0Vlf243/QNu/wA4v/i6P7cb/oG3f5xf/F0cr7BzLuatFZX9uN/0Dbv84v8A4uj+3G/6&#10;Bt3+cX/xdHK+wcy7mrRWV/bjf9A27/OL/wCLo/txv+gbd/nF/wDF0cr7BzLuatFZX9uN/wBA27/O&#10;L/4uj+3G/wCgbd/nF/8AF0cr7BzLuatFZX9uN/0Dbv8AOL/4uj+3G/6Bt3+cX/xdHK+wcy7mrRWV&#10;/bjf9A27/OL/AOLo/txv+gbd/nF/8XRyvsHMu5q0Vlf243/QNu/zi/8Ai6ZN4i+zwvLJp92saKWY&#10;5iOABk/x0cr7BzLubFFZX9uN/wBA27/OL/4uj+3G/wCgbd/nF/8AF0cr7BzLuatFZX9uN/0Dbv8A&#10;OL/4uj+3G/6Bt3+cX/xdHK+wcy7mrRWV/bjf9A27/OL/AOLo/txv+gbd/nF/8XRyvsHMu5q0Vlf2&#10;43/QNu/zi/8Ai6P7cb/oG3f5xf8AxdHK+wcy7mrRWV/bjf8AQNu/zi/+Lo/txv8AoG3f5xf/ABdH&#10;K+wcy7mrRWV/bjf9A27/ADi/+Lo/txv+gbd/nF/8XRyvsHMu5q0Vlf243/QNu/zi/wDi6P7cb/oG&#10;3f5xf/F0cr7BzLuatFZX9uN/0Dbv84v/AIuj+3G/6Bt3+cX/AMXRyvsHMu5q0Vlf243/AEDbv84v&#10;/i6P7cb/AKBt3+cX/wAXRyvsHMu5q0Vlf243/QNu/wA4v/i6P7cb/oG3f5xf/F0cr7BzLuatFZX9&#10;uN/0Dbv84v8A4uj+3G/6Bt3+cX/xdHK+wcy7mrRWV/bjf9A27/OL/wCLo/txv+gbd/nF/wDF0cr7&#10;BzLuatFZX9uN/wBA27/OL/4uj+3G/wCgbd/nF/8AF0cr7BzLuatFZX9uN/0Dbv8AOL/4uj+3G/6B&#10;t3+cX/xdHK+wcy7mrRWV/bjf9A27/OL/AOLo/txv+gbd/nF/8XRyvsHMu5q0Vlf243/QNu/zi/8A&#10;i6P7cb/oG3f5xf8AxdHK+wcy7mrRWV/bjf8AQNu/zi/+Lo/txv8AoG3f5xf/ABdHK+wcy7mrRWV/&#10;bjf9A27/ADi/+Lo/txv+gbd/nF/8XRyvsHMu5q0Vlf243/QNu/zi/wDi6n0/VBfTTRfZ5reSNVYi&#10;XbyGLAY2sf7ppWY7pl6iiikMKKKKACiiigAooooAKKKKACiiigAooooAKKKKACiiigAooooAKKKK&#10;ACiiigAooooAKKKKACiiigAooooAKKKKACiiigAooooAKKKKACiiigAooooAKKKKACiiigAooooA&#10;K56x/wBXP/18z/8Ao166Guesf9XP/wBfM/8A6Netae5lU2LNFFFdBzhRRRQAUUUUAFFFFABRRRQA&#10;UUUUAFFFFABRRRQAVT1T/j1T/rvD/wCjVq5VPVP+PVP+u8P/AKNWh7DW5cooooEFFFFABRRRQAUU&#10;UUAFFFFABRRRQAUUUUAFFFFABRRRQBTvv+PrT/8Aruf/AEU9XKp33/H1p/8A13P/AKKerlIAooop&#10;gFFFFABRRRQAUUUUAFFFFABRRRQAUUUUAFFFFABVOL/kL3P/AFwi/wDQpKuVTi/5C9z/ANcIv/Qp&#10;KBlyiiigQUUUUAFFFFABRRRQAUUUUAFFFFABRRRQAUUUUAFFFFABRRRQAUUUUAFFFFABRRRQAVTl&#10;/wCQvbf9cJf/AEKOrlU5f+Qvbf8AXCX/ANCjpMC5RRRTAKKKKACiiigAooooAKKKKACiiigAoooo&#10;AKKKKACiiigAooooAKKKKACiiigAooooAKKKKACiiigAooooAKKKKACiiigAooooAKKKKACiiigA&#10;ooooAKKKKACiiigAooooAKKKKACiiigAooooAKKKKACiiigAooooAKKKKACiiigAooooAKKKKACi&#10;iigAooooAKKKKACiiigAooooAKKKKACiiigAooooAKKKKACiiigAooooAKKKKACiiigAooooAp2P&#10;/H1qH/Xcf+ikq5VOx/4+tQ/67j/0UlXKBsKKKKBBRRRQAUUUUAFFFFABRRRQAUUUUAFFFFABRRRQ&#10;AVT0f/kEWP8A1wT/ANBFXKp6P/yCLH/rgn/oIpdQ6FyiiimAUUUUAFFFFABRRRQAUUUUAFFFFABR&#10;RRQAUUUUAFU9Y/5BF9/1wf8A9BNXKp6x/wAgi+/64P8A+gmh7DW5cooooEFFFFABRRRQAUUUUAFF&#10;FFABRRRQAUUUUAFFFFABRRRQAUUUUAFFFFABRRRQAUUUUAFFFFABRRRQAUUUUAFFFFABRRRQAUaV&#10;/wAhe9/64Q/+hS0UaV/yF73/AK4Q/wDoUtZ1PhNKfxGxRRRXMdIUUUUAFFFFABRRRQAUUUUAFFFF&#10;ABRRRQAUUUUAFFFFABRRRQAUUUUAFFFFABRRRQAUUUUAFFFFABRRRQAUUUUAFFFFABRRRQAUUUUA&#10;FFFFABRRRQAUUUUAFFFFABRRRQAVz1j/AKuf/r5n/wDRr10Nc9Y/6uf/AK+Z/wD0a9a09zKpsWaK&#10;KK6DnPxI0z/gq3+0ZrV9FZaedFv7yYkR29ronmSOQMkBVYk8Anj0ro/+Hin7XP8A0LH/AJak3+Ff&#10;IfwD+L938BPi94c8fWOnw6rd6LLJLHZ3DlI5N8Tx4JHI4cn8K+7tF/4LP+MNV1mwsm+G+hxrc3Ec&#10;JcX0xKhmAz0965lLuzpceyPQ/wBtr9ub4sfAHS/hC/h6TTbW88SeGY9S1SO+08ORclY9wAJGwZZv&#10;l7V4Bpv/AAUo/at1qxivdP0OC/s5hmO4tvDEkkbgHGQy5B5B6eldh/wWu/5KV8NP+wRc/wDo5a4D&#10;4C/8FUvE/wAB/hH4c8BWPgXSdVtdFheGO8uLyVHkDSPJkgDA5fH4VTfvWbEl7uiPc/hf+2N+0v4y&#10;+CPxk8TanYWula14PsLPU9PW80FreOaHzJPtYIb722Jdwx02+9egf8E3f26vF37THjDxd4W8fz6e&#10;+q2tlFqOmGxthAGiVyk4YZOSDJCR7bq9Q/Yn/alu/wBtj4c+NJ/Enhmx0e2tbgaXJaWszypPFLCS&#10;+7cPQkV+X/wH1C9/Y5/b607S9RkkS20jxDLoF7JIQols5mMImbtt2Okw/wB0U7tWdybXurH6yft2&#10;/tFXv7Mv7Puo+KNGkt18S3N3b6fpK3SeZGZnbc5K9wIklP1AryH9gH9qz4mfG74f/Eb4hfE24sP+&#10;ES8Op5dsdNsBE7yRxNPcngndtjMWB3Ln0r5y/wCCz3xYOr/EbwZ8O7WbNvo1i2q3irjBuJ22Rq3u&#10;scRb6Tfl94fsa/A2z+GP7JPhHwXq1ikkmpaW11rFtKP9ZJdgvLG/+6sgi+ifjVXbkTZKJ8f/ALTH&#10;/BYC0bT9Psfgla3Iv1uPMvdV16wQQmEKwEcce8sSWIJZtuNuADuOPrf9gn44+J/2hv2ebHxj4vkt&#10;ZdZm1C6t2azgEMeyNwF+XJ5xXxT/AMFXv2ePhv8ABf4c+Br7wR4O0zw1d3mrTQ3E1jGVaRBDkKcn&#10;pnmvpb/gkv8A8md6V/2F77/0YKSb5rMbS5bo+yqKKK1MgooooAKp6p/x6p/13h/9GrVyqeqf8eqf&#10;9d4f/Rq0PYa3LlFFFAjw/wDbY+LniD4E/syeMvHPhZ7ePXdK+xfZmuofNjHm3sEL5XIz8kjfjivz&#10;D0H/AIKiftN+KGmXRbPTdXaEAyrYeH2nKA5wW2k4zg9fSv0I/wCCnf8AyY38Sv8AuG/+nO1r8m/2&#10;Pf2ytX/Y/wBQ8UXek+HLHxC2uxW8Ui3s7xCLyjIQRtHOfMP5VjN+9ubQXu7H0/8ACn9uL9rL4hfE&#10;XQPDNzo0WmRatdLZ/bJ/DEkccLPkK7M3AUMQTntmui/Y5/4KQ/E34j/tKaJ4B+Jb6ZFp2qNPp4W2&#10;sBbyQXiqTGGOSeWQx49XHpXoP7IH/BTTxJ+0t8dNH8Baj4K0vRbS+t7mZry1u5JHUxQtIAAwxyVx&#10;Xxb+3x4Jvv2bf239R8Q6In2QXd9beMNJkxgCVpPMc8elzHLwO2KV2ldMdk3Zo/af4xfEW0+Efwp8&#10;WeM70jyND02e92N/y0dEJSMe7PtUe7Cvgr/gn5+2f8b/ANqP43S6P4hudIPhLStPlvtSa000ROxO&#10;I4Yw+Tgl2De4jatH/gqV+0VY6t+yL4HstEnAj+I7W2oiPdk/YY0S4IOO4le2H4Gua/YR8I33wM/4&#10;J8fFr4sWkYg8Ra5p9/d2E5BBSG1hkigb8JjO3uNtW372hKXunVftff8ABVy1+Evi7UfBfww0mx8S&#10;azp0jW9/rOpFzZQTKcNFGiFWlKnILbgoIwN1fONn/wAFUv2k9KtY/EF7oOi3egyMNstzoU0do2Tw&#10;FlWRfQgfMfxrzv8A4JnfBXQ/jl+1DZ2niWzj1TR9D06fXJrG4AaK4aN4o41kU/eXfMjFe+3ByMiv&#10;3am0+1uLF7KW2hlsnj8prd4wYymMbSpGMY4xUrmlrcb5Y6WPn79iH9q+X9rj4X6h4ku/DyeHb/TL&#10;86bcww3JmilcRpJ5iZUFQQ4+U5xjqa+ia4P4U/A/wZ8Eo9fh8FaNHoNlrV+dSubK3Y+QsxjVCY06&#10;IpCD5V4BzgDpXeVqr21Mna+gUUUUxBRRRQAUUUUAU77/AI+tP/67n/0U9XKp33/H1p//AF3P/op6&#10;uUgCvh//AIKYftcfED9ln/hXH/CCzafD/bv9pfbPt9oJ8+R9l8vbkjH+ufPrx6V9wV+W/wDwW+/5&#10;ov8A9xr/ANsKU9Ilw1kePQ/8FQP2nbjQ21qKx0+TR1yW1BPDzG3GDg5kzt4PHXrX03+xP/wVGuvj&#10;d4/0/wAAfEfRdP0nXNUJj0zV9J3pbzzAEiGSN2YozAHDBiC2BtGQaofsE/tefB34Mfsd6Ho/jPxp&#10;p+n6tZS38k+kbHmuWV7mRlURqpJ3KRj684r4S/Zh0lvid+3N4IuPCWlPZ6fJ4yi1qGxVf+PSxhuv&#10;tLKdvACRIR6cAVldq2prZO+h9dftsf8ABRT4wfAn9pvxl4G8LXWjR6FpX2L7Mt1pwlkHm2UEz5bc&#10;M/PI34Yrzlf+Ci37W8iqy+GgysMhh4VlII9a8p/4Kd/8nyfEr/uG/wDpsta9103/AILReMNN0+1t&#10;F+G+husESxBjfzZO0AZ6e1Lm1d2FtFZH038Nf2ofitqn7B3xA+KPim1h03x3osl19kjuNMa3jCIs&#10;JQtC3UZdue/4V8W6H/wVK/aX8T3EkGjW+l6tPGu94rHQDMyrnGSFJIGSOfevtrx98bLz9or/AIJg&#10;+LfiFqGmQaPd6xot/vsraRnjj8q8kgGGbk5EQP1Nflz+yL+1hqv7I/jTWvEWlaDZ+IJtT0/7A8F5&#10;M8SovmJJuBUdcpj8acna2ooq99D6s+F/7fX7U/iT4l+EtI1nw55Okahq9paXsn/CMSx7YHmRZDuI&#10;wuFJ57V+t1fnD+zF/wAFT/E/x7+O3hPwDfeBdJ0m01qeWKS8t7yV3jCQySZCkYOSmPxr9Hq0jtuZ&#10;z9AoooqyAooooAKKKKACqcX/ACF7n/rhF/6FJVyqcX/IXuf+uEX/AKFJQMuUUUUCPyv/AG2P+Cin&#10;xg+BP7TfjLwN4WutGj0LSvsX2ZbrThLIPNsoJny24Z+eRvwxXnK/8FFv2t5FVl8NBlYZDDwrKQR6&#10;15T/AMFO/wDk+T4lf9w3/wBNlrXuum/8FovGGm6fa2i/DfQ3WCJYgxv5snaAM9Paufm1d2dFtFZH&#10;sdz+2d8ZtF/YL1P4pa1bWul+O7fxMumxx3mlGGP7MfL58lsc/M3zV81aD/wU+/ae8UJM+i2Gn6us&#10;JAlaw8PNOEJzgNtJxnB6+lfSH7Z3xcu/jx/wTG0fx7fafDpV3rV/aTSWdu5dIyt1JHgE8nhAfxr4&#10;j/Y+/bm1v9kHS/E1lpPhew8Qrrk0E0jXlw8RiMSuABtHOd/6U29VqKKunofWX7MP7aX7S/xV+Onh&#10;fwn4r0gaVoGpvPFcXreG5IRCRbysjb24HzqnXr071mfAD/gpF8XLr9qbQvh18UZdGj0uXWZdA1BL&#10;SxELxXWXhjw+eAJ9gOR0zXrn7Gf/AAUm8RftQfGuDwPqXgzS9DtZLC4vDd2t1JI4MYBC4YYwc18e&#10;f8FTPhjc/CP9rSTxVpYks7bxNBDrdrcR4Aju0IjmCn+9vjWQ+8op3drphZN2aP2k8aeLNP8AAfg/&#10;XPEuqy+Tpmj2U1/cyekcSF2/RTX5tfsR/t1fHT9p79orTfC9/No0XheGK41LVBbacFkitUGFUPnq&#10;ZHhTP+0TXc/t3ftRQ69/wT38M6zp0qwah8SYbO2aKNgTEuzzrtforRmE/wDXT8sr/gjL8Iv7D+Gf&#10;i/4i3cO25169XTLJmHP2a3GXZfZpZCp94fzpu8kkQlaLbO3/AGpP+Co3gj4Pr4x8IeGLPVNU+Ium&#10;vPp0Xm2irZWt0uV8yRmbLqp+bCqd2AMjORkf8E2f2zPiP+1B4z8Z6b44n02a10rT4bi2FjZiAh2k&#10;KnJBORgV2f7dH7Mfwrh+AfxX8eJ4H0lfGBsJr/8AtgRnz/tBYEyZz15NfLH/AARR/wCSlfEv/sEW&#10;3/o5qWvMrjsuVtH63V8/ft4fHC5+AP7MnivxFpl4bHxBdKml6TMuN63Mx271z/EkYkkH/XOvoGvy&#10;u/4LGfES88VeOvhv8ItGJubn/kKT2qf8tLidzBar7MAJuPSUVcnZERV2fTf/AATO8SfEP4gfs+y+&#10;NPiJ4kv/ABFea3qUx01r4j93aRYi4AA6yrN+AWvkz9qb/gpN8afhN+0T448GeHLnRRpGk6j9ltI5&#10;9MEsu3apALbuTk1+nPwf+Hdp8JPhZ4T8GWRDwaHpsFj5i/8ALRkQB5Pqzbm/4FX4T/tyX7aV+2x8&#10;SL1EDtba6swVuhKrGcfpUSvGKLjaUme6f8PFP2uf+hY/8tSb/Ctf4kf8FCv2mPhv4K8A+INT/smw&#10;TxNa3b+Te6H5Ukc9vdPE6bWIIHlm3b/tofar/wDw+u8Zf9E10P8A8D5v8K9m/bt0S5/ag/4J8+Fv&#10;iidNjtNc062s/EptbY7hHDMgS4jBPJVRIrnv+5/Cp6OzK6q6Prb9l/4wL8efgH4K8cM0ZvNUsF+3&#10;LEMKt3GTHcADsPNR8D0xXxJ+33/wUT8e/Av49N4F+HVxpYt9N0+A6kbyzFw/2uXMm0HIwBE0J+rG&#10;mf8ABHH41W8fw0+IXgnV7tYLfw9MNeglmbhLaRCs+B2VGiVj7ymvlH9nHSbr9sb9v6z1rU4Glsb/&#10;AF2bxJfxSYIjtIXMqQtj+H5Yof8AgQ5703JtKwlFJu5+rPxC/abh/Zf/AGcfDfi34uzC68YXVlCk&#10;ul6dEI5LrUGjDyQxr0VUJILHgBe5IB/PDWP+Ctnx38eeIng8F+GdF0+LBaLT7PTptQuNg6l2LfNj&#10;PVUUe1Z//BYjxhqGtftNaXoM0hGm6LoUH2aEH5fMmd3kk+pAjX6RrX6OfsH/AAN0H4K/s3eDBp2n&#10;wQ61rml22q6tfbVM1xPNGJNrOBkqgfYo6AD1JJesnZC0irs+P/2b/wDgq18QvEfxc8MeAPiJ4M0u&#10;eXWtWtdG+2aektjc2sk8qxK8kTlw2GcEgbOM1+pFeffEX4B+Bfip4i8M+IPEWgW91r/hvUbfU9M1&#10;WMeXcwSwyrIi+YvLRllGUbKn0zgj0GrimtyJNPYKKKKokKpy/wDIXtv+uEv/AKFHVyqcv/IXtv8A&#10;rhL/AOhR0mBcooopgfnP/wAFGv25vih+zL8btE8L+CrjS4tKu/DsGpSrfWInfznubmMkMSMDbCnH&#10;1r6f8K/tJWfhn9j7w78YfiDdxxmTw/bane/ZkCefcSRqRFEmcbndgqjPfk4ya/N7/gs5/wAnQeF/&#10;+xOtf/S2+rwX48ftQap8Yvhv8LfhtYs9h4T8H6NZ2phkbYLq/EISSd+cbVyUTPQbz/HgYuXK2b8t&#10;0j7B/Zr/AG4v2lP2sPjYnhvw2NB0bQTM13f3P9liZNLsd/QuzfO+CEXPLNzgAEj9UlGFAJyfU968&#10;G/Yx/Zj0D9l/4O2Oj6ZNb6prWppHfavrVvhlvZiuV2N3iQMQnsS3VjX5eL428V/szf8ABRaHRNS8&#10;S6tLoGl+MEhNrd38rwjTrpxsJRmwcW9wrDjGQPrVXcVqRZSeh+3tFflN/wAFg/jhrmn/ABM8E+Bv&#10;Detahph03TJdUvhptxJCXaZ9qB9hGdiQM3sJCa739lL9pq9X/gmd8QdZv9UmufEPg6DUdOjurqYv&#10;M0ky77V2Ykk/PchBn/nninzK9hcrtc/Ryivya/4I+2Pinx/8WPF/ivXNf1jVNK0DTEtYob29lliN&#10;zcPwwDEglY4ZB7bxXW+LP+Cf/wC0f8QvEPiDXPEvx1Oi6dNfTTWVrLrd9cCGEyN5akfKkeFIGFJA&#10;o5m1dIOVJ2bP04r4I/4KwfHPx78EfDfw5uPAvie98NTahd3sd09kVBlVEhKg5B6Fj+dfEDfHr45f&#10;sK/HJtAvPiG/jGz0+SGS5sV1Z9R02/t25Kr5mTE2MqSArKR3GM/T3/Baa8TUPAvwhuogwjnur6Vd&#10;wwcNFARn86lyvFlKNpI9c+FT/Ej9pz/gmPai112fUPiLr9vdxxarc3X2eRmj1WVQTIoG3EUW3jsK&#10;h/4J7/sy/Gf4D+LvF198UdV/tGx1Cxhhsl/th73bIshLHDfd4xzXG/CLULrSf+CNM15Y3M1ndw6N&#10;qzxXFvIY5Eb+1LnlWByD9K+fv2AfDfjn9pb4Z/HfwTbeO9S07V7y00U2eq3t5PL9k2XjSvtw24bl&#10;iKnBHXnii+qH0Z9Cfs+/8FQPEvxm/aP0L4aXngjSdNstRvri0e/gu5XkQRRyuCFIxk+WB+NfojX8&#10;4nwH+FGt/FD9oLRPAmjeIDoOuXt7cW0WsAuDE8ccjM2VIbkIRwf4q/TCCz8W/wDBMX9nbx74k8Ve&#10;NI/iH4h128tLPw/DcvO0cdzslzv8xidoXdIQpGfLxkZBojJ21FKK6H6F0V+K/wAJfh98bv20tG1P&#10;x14i/aAt/C0H2l4LS11TW3g8x1ALGO2iZVhjBbGQOSDx3PT/ALDv7XXxJ+Ev7TFr8HviB4pm8V6B&#10;f6q+gmS9vjei1vNxjhe2nbLNG8gVNudpEm4AHq+cXJ5nqX7YX7GP7RfxY/aM8W+KvAmu/YvCmofZ&#10;PscH/CQSWu3ZZwxyfuhwuZEc++c96+hP21v2stb/AGOfhv4K1Kx8P2fiG71Kf7BPHeXDoIykIYsC&#10;o5ORX56f8FP/AIheKfD/AO2F4nstL8S6xptmllYFbezv5YowTbRkkKrAcmu+/wCCwXwf17QfHdh8&#10;RLnxGbvw/rs8djaaHukxaSRWyh5ME7fm2noM81N7XsXa9rn6D/sbftCah+078EbPxzqWkW2iXU97&#10;cWptLWRpEAjbAOW5ya9xr8Vv2R/2FfiV8fPg3aeLfDHxXfwjpU15PbrpiyXI2sjYZsRuF5+lftTW&#10;kW2tTOSSegUUUVRAUUUUAFFFFABRRRQAUUUUAFFFFABRRRQAUUUUAFFFFABRRRQAUUUUAFFFFABR&#10;RRQAUUUUAFFFFABRRRQAUUUUAFFFFABRRRQAUUUUAFFFFABRRRQAUUUUAFFFFABRRRQAUUUUAFFF&#10;FABRRRQAUUUUAFFFFABRRRQAUUUUAFFFFABRRRQAUUUUAFFFFABRRRQAUUUUAU7H/j61D/ruP/RS&#10;VcqnY/8AH1qH/Xcf+ikq5QNle/jnmsbmO1mFtcvGyxTMu4RuQdrY74ODivyx+AH/AAUi+Ll1+1No&#10;Xw6+KMujR6XLrMugaglpYiF4rrLwx4fPAE+wHI6Zr9Vq/EL/AIKmfDG5+Ef7WknirSxJZ23iaCHW&#10;7W4jwBHdoRHMFP8Ae3xrIfeUVnO61RcLPRn7SeNPFmn+A/B+ueJdVl8nTNHspr+5k9I4kLt+imvz&#10;a/Yj/bq+On7T37RWm+F7+bRovC8MVxqWqC204LJFaoMKofPUyPCmf9omu5/bu/aih17/AIJ7+GdZ&#10;06VYNQ+JMNnbNFGwJiXZ512v0VozCf8Arp+WV/wRl+EX9h/DPxf8RbuHbc69erplkzDn7NbjLsvs&#10;0shU+8P5jd5JIErRbZ9B/wDBQD9prUv2XvgWNd8PPbDxTqWow6fpouovNjU8ySuyZGQI42X2LrXy&#10;T+xX/wAFLviN8WP2hvDvgz4gz6S+ia4stpDJZ2QgaO62F4iW3chihTHq4rzr/gsB8VpPHP7QGg+A&#10;NOZrmDwvYqJIYcsxvbra7LgdT5S2+O+WYV47+1n8Cr/9i/41eA5NHdorlNH0rW4Lg5KLqEAVZyD/&#10;ANd4TJjPAlA9KiUnfQuMVazP3a8barcaF4M1/UrUqLqz0+4uIiwyN6Rsy5HcZAr8ZdI/4KrftIeI&#10;L5LLS10fUrxwStvZ6H5sjADJIVSScCv1pl8dWHxP/ZzufF2lsG0/W/DEl/DzkqslsW2n3BJBHYg1&#10;+Hf7CXxn8NfAH9pDQvGfi6a4g0OztruKWS1gMzhpIHRcKOTyRVTeq1JgtHoe6WH/AAVo+P8A4G8Q&#10;xw+LNA0O7QFXm07UNKlspjGf7rBwVJHRirDjoa/VH9nf47aH+0h8JtG8daBHJbW18Gjns5iDJazo&#10;dskTEdcHoe4KnvX5L/8ABST9s/wJ+1N/wiGmeCdLvWi0OS4mn1jUrZYXk8wIBFENxbZ8pJ3Y5C4H&#10;GT+hH/BM74T658I/2UtEtPEVrJp+p6veT6wbKdCssEcu1Y1dTyGKRq+DyN+DggiiLd7XuEkrXtY+&#10;qqKKK1MgooooAKKKKACqej/8gix/64J/6CKuVT0f/kEWP/XBP/QRS6h0LleBftvfFXxz8GvgPe+J&#10;fh3Z/bvEsd9bQxw/Ymu8xuxDny15PHftXvtFMEfizrn/AAU4/ai8MW8dxrOm2WkwSP5aS33hx4VZ&#10;sE7QWIBOAePal0P/AIKbftSeJrR7rR9Ls9WtkcxNNY+HHmQOACVLKSM4IOPcV9Of8FpP+SB+CP8A&#10;sZl/9JZ60/8AgjH/AMmv+KP+xxuv/SKxrHXmtc3uuW9jzr4heA/2kP23P2ffhF4n0u5/sDxRZz60&#10;mtQ/apNHyrTwpbfuxyflhc8+ue9fXv7JHwq8c/Cv9mWx8IeOLv7Z4vi+3ebP9ta5z5ksjRfvTycK&#10;y/TFfMH/AAWX8Va34X8K/C59G1i/0h5r2/EjWN08BcCOHAbaRnGT19at/CP4L+N/2q/+Cbnwn0jR&#10;fHl14b1+LWLzUbjWLmed5Z4ku9Qi8oujBj/rEPJxhB7U1pIneJhfse/sY/tF/Cf9ozwl4q8d679t&#10;8Kaf9r+2Qf8ACQSXW7fZzRx/ujw2JHQ+2M9q/S+vw+/4J3eNvFtx+3R4G0TVfFOsapaRzapDLDc3&#10;80kUhTT7rBKsxB5UEZ9BXf8A7c37YXxJ+Mn7RE/wc+GGr3+j6RY6quhRxaPcNbz6pfFxFJ5kikHy&#10;1kLIFztwpY542kZJIcouTPrv/gqb8XfGPwX/AGffD+t+CPEF34c1W48UW9nLdWZUO0LWl25Q5B4L&#10;Rof+Aij/AIJZfF3xj8aP2ffEGt+N/EF34j1W38UXFnFdXhUusK2lo4QYA4DSOf8AgRr4N/bE/ZR+&#10;MH7O/wAB9EvPHHxR/wCEu8PX2uQRNof2q5nS2vTbXDLKhl4wEEykjbncOD2+w/8AgjH/AMmv+KP+&#10;xxuv/SKxoTfMJpKJ97UUUVqZBRRRQAUUUUAFU9Y/5BF9/wBcH/8AQTVyqesf8gi+/wCuD/8AoJoe&#10;w1uXKKKKBHh/7bHxc8QfAn9mTxl458LPbx67pX2L7M11D5sY829ghfK5Gfkkb8cV+Yeg/wDBUT9p&#10;vxQ0y6LZ6bq7QgGVbDw+05QHOC20nGcHr6V+hH/BTv8A5Mb+JX/cN/8ATna18kf8ESf+Rl+LP/Xp&#10;pv8A6HcVlK/Mlc1jblbaMj4W/wDBZDx5oPiSOy+J3g/S9U0pXEdxJo8UlnfQdmbZI7I5H9zCc5+Y&#10;V+qHw9+IPh/4qeDNK8V+FtSh1fQdUh862u4ejDJBBB5VlYFWU8ggg8iviL/grz8DfD2vfA1fiVFY&#10;W9r4p0K+t4Zb+NAslzayt5Ricj7212jZSc7QGA+8a84/4JJ+KPE3ib4DfHDwRo93JDe6fHHc6NKZ&#10;ihguru3uEG1v4AHto2yOhJNCbT5WDSauj9RqK/KvUP8AgnH+0XqGjtqviv8AaDht9VYEhLzXdQmi&#10;3EZ2tM+MHjnCnocZrzH9kX9rD4ufBj9qbRfhh4r8X3XjDQb3X18OXtpeX51CJJZJhCk9tOxLBQ7K&#10;3B2spOVyQRXN3QuTsz7V/bw/bw1z9kPxV4W0nSfC2n+IY9Yspbp5Ly4kiMZSQLgbRyDmvor9nr4n&#10;XPxo+Cng/wAcXljFpt1rlgt5JaQOWSIkkbQTyRxX48f8FQvg/r3wz+P02sax4jOuWniqa71TT7Ut&#10;If7PhMuPJ+YkDr/DgV7n+xl+wr8StX0z4SfFGD4rvbeGUu7HWj4d8y5wbeKdXaDAfZ8wQjpj5qlS&#10;fNYbiuVM/Veivw3+GnxE8VT/APBRqw0yTxNrEmmn4iTQGza/lMPli+cBNm7G3HGMYr6//wCCx/ij&#10;WfC/wv8Ah9No2rX2kyy6zMkkljcvCzr5GcEqRkZqufRsXJqkfoTRX56/APxNrF5/wSV8U6xcatfT&#10;6umj66638ly7Thllm2kSE7sjAxzxiviT9kfX/wBpP4n6l4s8MfCfxFqE17fWUY1LU73Uyr2MAc4M&#10;UsjkxszHGYxv44IwTRz7Byb6n7y0V+Bng39oT48fsffHy80rUta1TUtb067+yan4d1fUZLy0vS4G&#10;M/ORkhlZZFIPI5wSD1f7Wuj/ALWHw5l0n4ifFHxNrGlLrFyYrVdI1wpFp8xQuIFigcLEdqt93Odh&#10;JYnkr2nkP2fmfuRRXzP/AME7/jlr/wAff2ZdH13xROb3X7C7n0q6vmADXXlbSkjAfxFHQMe7KT3r&#10;6YrRO6uZNWdgooooAKKKKACiiigAooooAKKKKACiiigAooooAKKKKACiiigAo0r/AJC97/1wh/8A&#10;QpaKNK/5C97/ANcIf/QpazqfCaU/iNiiiiuY6QooooAKKKKACiiigAooooAKKKKACiiigAooooAK&#10;KKKACiiigAooooAKKKKACiiigAooooAKKKKACiiigAooooAKKKKACiiigAooooAKKKKACiiigAoo&#10;ooAKKKKACiiigArnrH/Vz/8AXzP/AOjXroa56x/1c/8A18z/APo161p7mVTYs0UUV0HOfz7/APBP&#10;XTbTVv2yPhraX1rDe2kt3cCSC4jEkb4tJjypGDyB+VfvGvwz8HxsGXwpoaspyGGnQgg/9818jfAX&#10;/gll4T+Avxc8O+PdO8b61ql7ossksdpdW0Kxyb4njIJXkcOTx6V9vVEI2WppOV3ofkj/AMFrv+Sl&#10;fDT/ALBFz/6OWvZP2Lvj5+zp4T/Zh8BaT4x8QeD7PxLa2sq3sGo20bTqxuJSN5KEk7Svfpiva/2u&#10;v2EfD/7XfiDw/q2s+J9S0GTR7WS1jjsYY3EgdwxJ3d+K8C/4cp+Bv+ijeIf/AAEgqbS5rod4uKTP&#10;sv4LfFz4TfEdtUtPhjrWg6mbMRy30WiRqgTdkIzhVHXa2Poa/Mj/AILIfCAeF/jN4b+IFnBss/E9&#10;gbW7dV4N3bYXcx9WieIDPXy2/D7x/ZB/Yd0H9kHUPE93oviXUdfbXYreKVb+GNBF5RkIK7eufMPX&#10;0Fdj+1V+zBoH7V/w5tvCevX1zpItb+PULa/s0VpYnVXQgbuMMrsCPoewqmnKOok1GWh+NPwJ0rXP&#10;21v2zPCx8VP/AGhPqV3b3WsSEEq1paQrvU56BkhCDPdx1r9+Li4itYJJppEhhjUu8kjBVVQMkkno&#10;AK+Wf2S/+CfPhL9k3xpq3ijS/EGo+ItTvrH+z0bUIY0EEZdXfbt7sUT8B719IeNvDMXjbwbr3h2e&#10;Z7aDV7C4sJJowC0ayxtGWAPcBs0Ri4rUUpJvQ/Of/gsn4t0PxF8Lvh7FpOs6fqckeszM6Wd1HMVH&#10;kYyQpOBXp/8AwSp8aeHtF/ZJ0qy1DXtMsbz+1r0/Z7m8jjk5kGPlZgea4b/hyn4G/wCijeIf/ASC&#10;rWl/8EY/BGl6pZ3qfEPxA720yTKrWkGCVYHB/KptLmvYu8eW1z9EqKKK1MQooooAKp6p/wAeqf8A&#10;XeH/ANGrVyqeqf8AHqn/AF3h/wDRq0PYa3LlFFFAj5b/AOCnf/JjfxK/7hv/AKc7Wvjb/gjH4a0j&#10;xH4j+Ki6tpVjqiw2mnGMXtukwTL3GcbgcZwPyr9Jv2iPgpY/tE/B3xB8PdS1G40my1j7P5l5aorS&#10;R+VcRTjAbjkxAfQmvL/2Qf2HdB/ZB1DxPd6L4l1HX212K3ilW/hjQReUZCCu3rnzD19BWbi+ZM0U&#10;lytHvel+B/Deh3iXeneH9LsLtAQs9rZRxuARg4ZVB5FfB3/BZP4Q/wDCSfB/wz8QrSDdd+Gr82d2&#10;68f6Jc4AZvXbMkQH/XVq/Q2uO+MHww0v40fC/wAS+B9ZZo9O1yye0kmjUF4WPKSKDxuRwrDPdRVy&#10;V1YiLs7n879x4q8WfGuT4b+BWmN6+lRL4f0W3JPJnu3dc9eS0ypkfwxoO1fvzqnwF0//AIZfvPg9&#10;psvk2Z8Lv4et7lhjDG2MSzNjvu+c+pzXzx8Cf+CVPgj4H/Fjw946i8W6xr1zokzXEFjeW8KRNJsZ&#10;UZioz8pYMMd1Ffb9RGLW5c5X2P58/wBlr4zan+xX+01HqviPR7lRp73Gi69pm0C4SJmAkCAkDejo&#10;jAE4bbjIzkfrtN/wUe/Z2h8M/wBtj4jWskW3cLNLS4N2T/d8ny92fcjHvjmr/wC0h+wj8Kf2nLwa&#10;p4j0y40jxKFCf29ociwXUigAAS5VklAAABdSwAwCBXzvp3/BFr4aw6isl9478U3VkGybeFbaJyM8&#10;DeY27f7P5UkpR0Q24y1Z9J/siftWWn7Wnh3xZ4i0zRJtE0fS9YOm2S3UgaeeMQxyeZIB8qMS5+UE&#10;4AHJr3yvPPgd8AvBP7Ovg4+GfAuknS9OkmNxO0kzzS3ExUKZJHYkkkKBxgDGAAK9DrRXtqZu19Ao&#10;oopiCiiigAooooAp33/H1p//AF3P/op6uVTvv+PrT/8Aruf/AEU9XKQBX5b/APBb7/mi/wD3Gv8A&#10;2wr9SK+cf2wf2KdC/bC/4RL+2vEeoeH/APhHftflfYIo3837R5O7du6Y8gYx/eNKSurIqLs7s+Cv&#10;2Pf+CZfhT9pL4E6H4+1bxjrOkXV/PcxSWdnBEyKIp3jGGYZyQufxr9Ef2af2Nvht+yvZXX/CIWFx&#10;c6zeII7vXNVlE15MgOQgIVVRM87UVc4G7JANdF+zb8B9P/Zs+Eel+AtM1S51iy0+WeVLu7RUkbzZ&#10;WkIIXjgsR+FeoUoxSHKTZ+Cf/BTv/k+T4lf9w3/02Wtfp/oP7TX7KcOh6dHP4o8BrOltGsga0iyG&#10;CjOf3fXNcv8AtEf8Ev8Awp+0T8YvEHxC1LxprOk3usfZ/Ms7W3iaOPyreKAYLc8iIH6k15x/w5T8&#10;Df8ARRvEP/gJBU2km2i7xaSbPcf2lfH3gf4ifsI/FPUfh7qWm6n4ch0u4tlk0lQsCSBkZ1AAAB+c&#10;E8fxV8L/APBHLw/pfiL42+N4dV0yz1OGPw9vSO8gSVVb7TEMgMDg4r7++H/7D+g/D/8AZf8AFPwU&#10;tvEuo3Wk6/JPJLqksMYni80RghVHynHljr61mfsk/sB+Hf2SPGWs+ItG8U6pr0+p2H2B4b6GNFRf&#10;MSTcCvfKY/GnZtpk8ySaPorT/APhjSbyK7sfDmk2d3Ecxz29jFG6HGMhguRwa3qKK0MwooooAKKK&#10;KACiiigAqnF/yF7n/rhF/wChSVcqnF/yF7n/AK4Rf+hSUDLlFFFAj8E/+Cnf/J8nxK/7hv8A6bLW&#10;v208M/DPwe/hzSmbwpobMbSIknToST8g/wBmvmL9oj/gl/4U/aJ+MXiD4hal401nSb3WPs/mWdrb&#10;xNHH5VvFAMFueRED9Sa+zNNsxpun2torF1giWIMRydoAz+lZxi022aSldKx8a/8ABVjTrTSf2L9Q&#10;tLG1hsrSLVrERwW8YjRB5pPCgYHJNfJn/BLP4q/CD4c+HfiFF8T9W8PabcXV1ZtYjW4VdnVUlD7N&#10;ynABK5+or9Lv2nP2e9O/ac+FVz4G1XVrrRbOe6hujdWaK8gMbZAw3GDXx3/w5T8Df9FG8Q/+AkFE&#10;k+a6HFrlsz6k+G/7Qf7PPibxlp+j+CPEnhK48S3paK1g0uBEnlwpZlUhAfuqSee1eJ/8FdPhAPHn&#10;7NsHi21g8zUvB9+l0zquW+yTERTKO+N5hc+gjP1E3wF/4JZeE/gL8XPDvj3TvG+tape6LLJLHaXV&#10;tCscm+J4yCV5HDk8elfX/j/wXp3xH8D+IPCurJv0zWrCfT7gADISVChI9CM5B7ECnZtWZN0ndH84&#10;GqfEDxJ448G+C/Acrvead4fmuk0i0jBLB7uVXdQO5LgfnX9Dn7Pfwqg+CHwT8GeBoNrNo2nRwTyI&#10;MLJcH553Hs0rSN/wKvlD4Uf8Ej/Anwv+JXhrxefGOs62+h30WoR2F1bwrFLJG25NxAzgMFPvjFfe&#10;NKEWtWOck9j5u/bs8aeHm/ZV+K2ljXtMOp/2RLF9jF5H52/cvy7N2c+2K+Ef+CNXiPSfDvxG+I0m&#10;rapZaXHJpNsqNeXCQhiJmyAWIzX0h8W/+CTHg/4ufE7xP40vfHeuWF3rt/Lfy2sFtCyRNIxYqpPJ&#10;Az3rkv8Ahyn4G/6KN4h/8BIKTUr3sNONrXP0T0/UrTVrOK7sbqG9tJRmOe3kEiOM44YHB5Br8hvg&#10;Tt/bA/4Kkav4xb/TvDmhX02rws/zJ9nswsFkV7DMnkSY/wB7619rfF6Oz/Yf/YG1vR9K1OfUJNF0&#10;qXStNvLhVWV7i6lZEfA4yhmLfRK8Z/4Iz/CVvD3wl8WfEC6iKz+I79bG0Zh/y7WwOWU+jSySKf8A&#10;riKb1aQlomz9Eq/AL9sxFk/bu8do6hlbxJECrDII/dcV+/tfEfxW/wCCWvhP4r/GjWfiNeeNtZsb&#10;7U9QXUHsoLaFokZdvygnnHy05ptaBBqL1Prb/hWHg3/oUtD/APBbD/8AE1c1zwfpHiDwfqHhe6sY&#10;Rod9ZSafNZxIFTyHQoyBQMAbSe1bVFWZn84F3qXiv9mL4kfEbwnbTm2v2ttR8Jak2CvnWztscrz0&#10;bYrA8gjHrmv0N/4Iv/B37D4b8bfE+7ixLqEy6Fp7MuCIo9ss7A9wztCPrEfw9i/aM/4Jf+Cv2iPi&#10;1q3j258U6r4evtUSEXNrYwRNE0kcax+Z83IJVVz7gnvX0j8Bfg1pH7P/AMJvD/gLQ5Zbmw0iJ1Fz&#10;OoEk7vI0jyNjjJZ2PtwO1Yxg0zaU00fmJ/wWU+Dup6T8VPDXxKggkk0PWLBNKuJlUlYbuFnZQx6D&#10;fGw2jv5T17V+wx/wUf8AhrH8GfDfgj4i64nhLxF4ds49MhubuFza3lvEoSJhIoIVwiqrB8ZIyM5w&#10;PvPxx4F8P/Erwvf+HPFOkWuu6HfJsuLG8jDxuM5B9mBAIYYIIBBBFfDvi/8A4I0fCjWNUlutC8Ue&#10;JvDttI277CZIbqKP/ZQugfH+8zH3qnFp3QlJNWkd14q/4Kb/AA0m+KfgfwF4AkbxvqfiDX7HSLnU&#10;IVeGys45riOJnDsoMrgPkBRt45YdD9i18hfAf/gl/wDCD4H+JtN8TMdW8W+ItNnju7O61i4URW06&#10;EMkkcUSqMhgCN5fBAI5FfXtVG/UiVugUUUVRIVTl/wCQvbf9cJf/AEKOrlU5f+Qvbf8AXCX/ANCj&#10;pMC5RRRTA/GX/gs5/wAnQeF/+xOtf/S2+rM+PH7Dtlpv7F/wu+MXgeymN1HodvceKLfcZGlWb959&#10;rA7bGfYwHRNh/gYn77/ay/4J6eG/2s/iNp3i/WPFmq6Fc2WlR6UtvYwROjIk00ocluckzEfgK99+&#10;HPwr0z4f/CHQvh67/wBtaPpmlR6QxvY1P2qFY/LIkXody5yOnNZcl27mvPZKx8Hf8Enf2wP+Eo0R&#10;Pgt4rvQdX0yJpPDlxM/NxaqMta89WiALKP7mRwI+fIv+CzHwzbw/8Z/CPjm3jZLfxBpbWczqOPtF&#10;q45J7ExyxAf9czX0Rpv/AASH8I+FvHkPinwr8RvEvhy8sr/7fpy28MLmzKvuRQzDLBeB83UDnOTX&#10;0T+1T+ylov7WHw70jwx4i1e50ubTb5L+PUrCFd5cRPG67WyArb847bRRytxsw5kpXR+b37Iccn7c&#10;H7d2s+NPFVpJPplvoc095byHKFfsiWCJnoCTIZAB3UnnmvmC88aa/wDBLwr8YPgxcFmTVdWtrPUM&#10;HCrJp9zKSQD/AHm2/wDfIz0FftF+yD+xF4a/ZBk8TzaNrl/4gu9dFukk+oRohhSLzCFUL6mQk5/u&#10;rXl3x0/4JU+Cvjh8WfEfjqfxfq+h3GtzrczWNnbQtEknlqrsC3J3MpY57saXI7eZXMr+RkfsD6Dd&#10;/s8/8E8fE/xCisVl1u8sdV8VxwT5HmLBA4t0OP4WFuGHtLXwH8FfDWuft6fGi+sfid8Yf7CZbaTU&#10;PtmtyiQSsHUGC2haSONDtYnCkBVUkKQDX7o+EPAWk+Dfh7o/gy1t0m0TTdMi0pIZkBEkKRCPDDoc&#10;qOfXJr4i8Zf8Ea/hbr3iS71DRfFPiHw5YXEhkGmRiKeODJztjZl3BR0AYsfc03F2RKkru5+Zf7Un&#10;wm8KfBP4tXXhPwd4wh8c6Za2sLS6rA8TJ9oZcyR5jZlG044ySOh5FfeH/BY3/klvwS/3rr/0Rb16&#10;D4p/4I0/DHV7u0bR/FevaFawWscDRBY52mkXO6Z2YD5mJ5CgKMAACvdv2rP2K9D/AGrPDfhDR9Y8&#10;R6hocXhsyGKSxhjdpt6Rod27pjyx09aXK7MfMro+cPhj/wAoXLz/ALAur/8Ap0ua4D/giT/yMvxZ&#10;/wCvTTf/AEO4r7g8O/sjaN4d/ZJl+A0WvX0ujyWl1aHVniQXAWe5knY7fu5BkIHsKw/2Qf2HdB/Z&#10;B1DxPd6L4l1HX212K3ilW/hjQReUZCCu3rnzD19BVcruhcys0flB+yDrmneA/wBvLwte+Ir630Sy&#10;s9evYbi4vpBFHC7RzxgOx4X52C5PHNfc/wDwVn1LTPih+zzBP4T1fT/EP/CI+ILW41tNNuFnNlHP&#10;BPHE0mwkLliowTn5gehru/jv/wAEqfhd8aPHep+LrTVtZ8I6pqk7XN9BpxiktZZmOXkEbrlWZiSc&#10;Ngk5wK9J/Zj/AGIPBf7NHgzxZ4btr6+8W2HijYupw65HC0MiKjpsEaoPlIkbIYtnjp3Si7co3JaM&#10;/Ln9jn9lX4NftG+E7r/hKfivJ4M8ZW108baNM1vEJoMApLEZSN/VgQMkFeQAQT9B+Ev2L/2ePgv8&#10;dvhvJb/HO41zxdH4isJtO0OxFvcvNPHcI6LL5WfKQlcFmxxnGTXrnxA/4I7/AAh8UaxPf+H9a8Q+&#10;EY5n3HT7eaO5to/ZBIpcD6u1dJ8Cv+CV/wALvgn430fxedZ8Q+I9d0m5S7s/tk8cNvHKhyrbI0DE&#10;g44LkcdKSi+wOS7n58f8FVv+T0PFX/Xjp/8A6Sx19e/8FqreRvhD8PJwhMKa7KjP2DNbsQPxCt+V&#10;em/tKf8ABM3wt+0r8WtS8eap4y1jR7y+hgha0s7eJ41EUaxggtzyFzX0V8dPgX4S/aK+Hl54N8ZW&#10;clzpU8izxy28nlz20y52SxPg7XALDkEEMQQQSKfK9Rcy0PkP/gl98ZvAfgr9j1k8QeMNF0WXSNUv&#10;JL6K/vo4ZIFdgyMVYgkMD8uAcnIGSCK+/a/O6L/gix8N11DfJ498UvY7v9SqWyy49N/lkZ99tfoj&#10;VxvazIla90FFFFUSFFFFABRRRQAUUUUAFFFFABRRRQAUUUUAFFFFABRRRQAUUUUAFFFFABRRRQAU&#10;UUUAFFFFABRRRQAUUUUAFFFFABRRRQAUUUUAFFFFABRRRQAUUUUAFFFFABRRRQAUUUUAFFFFABRR&#10;RQAUUUUAFFFFABRRRQAUUUUAFFFFABRRRQAUUUUAFFFFABRRRQAUUUUAFFFFAFOx/wCPrUP+u4/9&#10;FJVyqdj/AMfWof8AXcf+ikq5QNhXw3/wV0+EA8efs2weLbWDzNS8H36XTOq5b7JMRFMo743mFz6C&#10;M/UfclYHj/wXp3xH8D+IPCurJv0zWrCfT7gADISVChI9CM5B7ECk1dWBOzufzgap8QPEnjjwb4L8&#10;Byu95p3h+a6TSLSMEsHu5Vd1A7kuB+df0HfBfwJpn7Nv7PHhzw7dTx29j4X0XfqF1wE3qhluZfYF&#10;zI/418vfCj/gkf4E+F/xK8NeLz4x1nW30O+i1COwureFYpZI23JuIGcBgp98Yr67+NXw0Hxk+Ffi&#10;XwS2r3OhQ65amymvrRFeVImI8xQG4+ZNyH2Y1nGLWrNJST0R+A4m+If7T37RGveJfBukX2seL9Q1&#10;KbXoba02vJbKsoZMbuNsYMajPHAFdv8AtKeAv2n9c8M2/ij4z6T4iutF0LMcWoassWy1890QjKc/&#10;MwjH1xX6qfsj/sC+Ff2R/FGu+INJ1/UPEOo6pZrYCS/ijTyIg4dwu3ruZY85/uCvcPjJ8LtM+NXw&#10;t8TeB9Yd4tP1yze1eaNQXhY8pIoPBZHCsM91FL2btqP2ivofDX/BM34vDxn+xj8QPBVzMHv/AAhD&#10;erEhJJ+yXMMksZ5/6aC4HsAtfBH7CXwZ8NfH79pDQvBni6G4n0O8truWWO1nMLlo4HdcMORyBX6p&#10;fs3/APBOnRP2a9Y8T3ejeOtZ1O38QaPNo93Z3dvEse1yCso2/wAaYOPZ29ao/s1/8EzfC37NXxa0&#10;3x5pfjLWNYvLGGeFbS8t4kjYSxtGSSvPAbNHK3a4cyV7H5r/ALQfwS8U/sBftKaXqGnRx6jpdrej&#10;VfDmoahbrNDdQqwPlSqRgumdj4wejrtypH7Pfs0/tDeHf2mvhXpvjLw/IsTyDydQ05n3SWF0AC8L&#10;/mCpx8ysp70n7Sn7OHhb9qD4bT+EfE6yQASrc2WpWyr59lMvAdCRjkEqQeCCfYjyL9ln9gG0/ZP8&#10;b3Ou+GviJreoWd9B5GoaPeW0Qt7pRkox24IdCSVYdMsOjGqUXF6bEuSktdz6zooorQzCiiigAooo&#10;oAKp6P8A8gix/wCuCf8AoIq5VPR/+QRY/wDXBP8A0EUuodC5RRRTA/Pb/gtJ/wAkD8Ef9jMv/pLP&#10;Wn/wRj/5Nf8AFH/Y43X/AKRWNfQf7W37KWkftbeCtH8N6xrl7oNvpuoDUEmsYkdnby3j2kNxjDk/&#10;hVj9k39l/Sf2TPhzqPhDR9avNdtr3VZNVa4vo0R1d4YYigC8YAhB/E1FnzXNLrlsfHP/AAW0/wCR&#10;S+FP/X9qH/ouCvo3/gmJ/wAmN/DX/uJf+nO6roP2vf2ONE/a+0vw1Zaz4hv9ATQ5p5o2sYkcymVU&#10;BDbumNg6etc/4Q+JHwY/YH+Fmm/CzX/iLCbrw5a3F2tveJ/p06TTy3AxGgwSTIVUDrgUrWk2wveN&#10;kfmd/wAE8/8AlIh4Q/6/tZ/9ILyue1DxQP2eP+Ch2qeIPE1o4tdD8dXN5eIib2+zPcu3mIOMnypA&#10;6jjPHSuj/wCCZNnfeK/27PC2r21qzQ2q6pqN5syRBE9pPECT6eZPGufVhX6Y/tS/8E9Phx+1J4gi&#10;8S6lcah4b8UrGsM2p6UyH7VGowomjcEMVHAYYOAASQABnGLcdDRySlqfKf8AwVM/aq+FXxq+A/hf&#10;w74H8Y2fiPVx4hg1R7e0jl/d262tzGWcsgCndMg2khuTxwa9Y/4Ix/8AJr/ij/scbr/0isaoL/wR&#10;n+GS+E5NO/4S3xA2sveJP/bDLFlIVR1MCxAbcMzKxY5PyKBgZz9Nfsm/sv6T+yZ8OdR8IaPrV5rt&#10;te6rJqrXF9GiOrvDDEUAXjAEIP4mtEnzXZDceWyPa6KKK0MgooooAKKKKACqesf8gi+/64P/AOgm&#10;rlU9Y/5BF9/1wf8A9BND2Gty5RRRQI+W/wDgp3/yY38Sv+4b/wCnO1r4P/4JM/HDwH8Fde+JM3jn&#10;xRp/hmLULaxS1a/cqJijzlwuAem5fzr9Tf2iPgpY/tE/B3xB8PdS1G40my1j7P5l5aorSR+VcRTj&#10;AbjkxAfQmvir/hyn4G/6KN4h/wDASCs5J810axa5bM8s/wCCmH7eng/4yeCrX4Z/Di+fWtNe8jvN&#10;W1pYmjgcR5KQRBwGb5yHZ8AfIoBbJw79nfS/GX7H/wDwTu+JPxd0+I6V4q8X3FimmSTKGa3sxL5M&#10;VxsYEbibidlyMEGNuQcH6d+Ef/BJ74KfDTWrfV9VXVvHV5buskcGuzRmzDDoTDGihxn+FyynuK+r&#10;vHfw/wDD/wASvBOq+EfEemxaj4f1O3Nrc2bZVSnGMEYKlSAQRgggEcilytu7DmSVkfiL+zD+zxbf&#10;toX/AIm8QfEj42x+H7vTJF3jWrgXV9dBwWaQNNMu1AR1+bnjArifhb4a0Twb+3d4G0Lw1rSeI9A0&#10;74g6ba2OrRurrdwpqEQWUMnykEDOV4Pav0Gf/gi78Mjrnnp438UrpXmhvsbC3Muzunm+XjPvs/Cu&#10;m8N/8Em/AHg34yaJ480PxRrFhDo+t22s2eiiJHhTyJllSEu2XK/IAWJzzU8j7F867nz3/wAFsLeR&#10;fiF8MZyhEL6Xdor9iyzISPwDL+dfX/7Dfxm8B2X7JvwosbjxhosN+1vBowspL6MXBvXlMaW/l53e&#10;YWYYXHIIbpzXpP7TH7K/gf8Aas8I2eieMYruGWwlaew1PTpFjubR2AD7SyspVgF3KwIO0HggEfOH&#10;wt/4JG+Avhn8SPDni9PG/iPUJ9B1O31W1tWjt41eWCVZUVzsJKkoAQMEjOCKuzUrozunGzPzwj8U&#10;2Xwj/wCChN5r3iUyWem6J8RLi4vpFQuYolv3LuAOWAX5uM5A4zX0j/wVa/ae+GXxs8IeCdA8DeKb&#10;fxLf2F/Le3Rs4pPKijaLauZGUKWJ/hBJGOccZ+sf2lv+CZvw4/aN8eXHjOTVNU8Ka/eBRfPpgjeC&#10;7ZVCiRo3Xh8AAlSAcZIzknk9e/4JC/CW+8A6Z4e0nVNY0q/t7prq61+UR3F5eZUqIzlVVIxnIVFH&#10;bOSM1PLLVFc0dGcb+zz/AMoe/Fn/AGBdf/8AR09eW/8ABFH/AJKV8S/+wRbf+jmr7y8C/si6P4F/&#10;ZX1P4H2+v31zpF9aXto2qyRIJ1W5Z2YhR8uRvOPpXOfsi/sI+H/2RPEHiDVtG8T6lr0msWsdrJHf&#10;QxoIwjlgRt781XK7oXMrM/Lb9ur/AJSA+NP+wzYf+k9vX3l/wWc/5Nf8L/8AY42v/pFfV0Xxl/4J&#10;g+FfjN8b9X+JV9401jTr/UbuG7ext7eJokMaRoACecERj869p/ay/Zf0n9rP4c6d4Q1jWrzQray1&#10;WPVVuLGNHdnSGaIIQ3GCJifwFLldmHMtDwv/AII/f8ml3H/Yx3n/AKLgr7frx79ln9m3TP2V/hjJ&#10;4L0nWLvW7R7+W/8AtV7GqPukVFK4XjA2D869hrSOisZy1YUUUUxBRRRQAUUUUAFFFFABRRRQAUUU&#10;UAFFFFABRRRQAUUUUAFGlf8AIXvf+uEP/oUtFGlf8he9/wCuEP8A6FLWdT4TSn8RsUUUVzHSFFFF&#10;ABRRRQAUUUUAFFFFABRRRQAUUUUAFFFFABRRRQAUUUUAFFFFABRRRQAUUUUAFFFFABRRRQAUUUUA&#10;FFFFABRRRQAUUUUAFFFFABRRRQAUUUUAFFFFABRRRQAUUUUAFc9Y/wCrn/6+Z/8A0a9dDXPWP+rn&#10;/wCvmf8A9GvWtPcyqbFmiiiug5wooooAKKKKACiiigAooooAKKKKACiiigAooooAKp6p/wAeqf8A&#10;XeH/ANGrVyqeqf8AHqn/AF3h/wDRq0PYa3LlFFFAgooooAKKKKACiiigAooooAKKKKACiiigAooo&#10;oAKKKKAKd9/x9af/ANdz/wCinq5VO+/4+tP/AOu5/wDRT1cpAFFFFMAooooAKKKKACiiigAooooA&#10;KKKKACiiigAooooAKpxf8he5/wCuEX/oUlXKpxf8he5/64Rf+hSUDLlFFFAgooooAKKKKACiiigA&#10;ooooAKKKKAKWraJp2v2otdUsLXUrYMH8m7hWVNw6HDAjPJ/On6bpdnotlHZ6faQWNpHnZb20Sxxr&#10;kknCqABkkn6mrVFABRRRQAUUUUAFFFFABRRRQAUUUUAFFFFABVOX/kL23/XCX/0KOrlU5f8AkL23&#10;/XCX/wBCjpMC5RRRTAKKKKACiiigAooooAKKKKACiiigAooooAKKKKACiiigAooooAKKKKACiiig&#10;AooooAKKKKACiiigAooooAKKKKACiiigAooooAKKKKACiiigAooooAKKKKACiiigAooooAKKKKAC&#10;iiigAooooAKKKKACiiigAooooAKKKKACiiigAooooAKKKKACiiigAooooAKKKKACiiigAooooAKK&#10;KKACiiigAooooAKKKKACiiigAooooAKKKKACiiigAooooAp2P/H1qH/Xcf8AopKuVTsf+PrUP+u4&#10;/wDRSVcoGwooooEFFFFABRRRQAUUUUAFFFFABRRRQAUUUUAFFFFABVPR/wDkEWP/AFwT/wBBFXKp&#10;6P8A8gix/wCuCf8AoIpdQ6FyiiimAUUUUAFfPPxz/YN+Ef7RHjQ+K/GGl6hNrjQJbNcWeoyQho0G&#10;FBUHbxk8gZ5r6Goo33BNrY8s+BX7Mfw3/Zv0y7s/AXhyLSZLzabu9kkee5uMdA8rkttHOFGFBJIG&#10;Sa9ToooAKKKKACiiigAooooAKKKKACqesf8AIIvv+uD/APoJq5VPWP8AkEX3/XB//QTQ9hrcuUUU&#10;UCCiiigAooooAKKKKACiiigAooooAKKKKACiiigAooooAKKKKACiiigAooooAKKKKACiiigAoooo&#10;AKKKKACiiigAooooAKNK/wCQve/9cIf/AEKWijSv+Qve/wDXCH/0KWs6nwmlP4jYooormOkKKKKA&#10;CiiigAooooAKKKKACiiigAooooAKKKKACiiigAooooAKKKKACiiigAooooAKKKKAMzVL26hvLaC2&#10;aFPMSR2aWMv90oABhh/e/Sq/2rU/+fi0/wDAZv8A45T9V/5C9l/1wm/9CioreEU1dmE5NOyGfatT&#10;/wCfi0/8Bm/+OUfatT/5+LT/AMBm/wDjlZWseMtA8PXS22q65pumXDIJFhvLuOJypJAYBiDjIIz7&#10;GqUfxM8ISyKieK9Ed2OFVdRhJJPQAbqvkiRzyOi+1an/AM/Fp/4DN/8AHKPtWp/8/Fp/4DN/8cpY&#10;5FmjV0ZXRhuVlOQQehBp1HJEOeQz7Vqf/Pxaf+Azf/HKPtWp/wDPxaf+Azf/AByn0UckQ55DPtWp&#10;/wDPxaf+Azf/AByj7Vqf/Pxaf+Azf/HKfRRyRDnkM+1an/z8Wn/gM3/xyj7Vqf8Az8Wn/gM3/wAc&#10;p9FHJEOeQz7Vqf8Az8Wn/gM3/wAco+1an/z8Wn/gM3/xyn0UckQ55DPtWp/8/Fp/4DN/8co+1an/&#10;AM/Fp/4DN/8AHKfRRyRDnkM+1an/AM/Fp/4DN/8AHKPtWp/8/Fp/4DN/8cp9FHJEOeQz7Vqf/Pxa&#10;f+Azf/HKPtWp/wDPxaf+Azf/AByn0UckQ55DPtWp/wDPxaf+Azf/AByj7Vqf/Pxaf+Azf/HKfRRy&#10;RDnkM+1an/z8Wn/gM3/xyq2k2N9cWryLd26bp5iQbdjz5rZ/j9auVN4f/wCQaf8ArvP/AOjXrOS5&#10;di4vm0ZD/ZV//wA/tt/4Ct/8co/sq/8A+f22/wDAVv8A45WxVHV9c03w/ai61TULXTbYsEE15MsS&#10;bj0G5iBng8e1RzS7mvLHsVf7Kv8A/n9tv/AVv/jlH9lX/wDz+23/AICt/wDHK2KKOaXcOWPYx/7K&#10;v/8An9tv/AVv/jlH9lX/APz+23/gK3/xytisfVPGOgaHdJbalrmm6fcv92G6u44nPToGIPcfnRzS&#10;7hyx7B/ZV/8A8/tt/wCArf8Axyj+yr//AJ/bb/wFb/45WurBlBByDyCKpatrmm6BbfaNU1C1023z&#10;jzbuZYk/NiB3FHNLuHLHsVf7Kv8A/n9tv/AVv/jlH9lX/wDz+23/AICt/wDHKu6Xq1jrdml3p15b&#10;39q+Qs9rKsiHHXDKSKt0c0u4csexj/2Vf/8AP7bf+Arf/HKP7Kv/APn9tv8AwFb/AOOVsUUc0u4c&#10;sexj/wBlX/8Az+23/gK3/wAco/sq/wD+f22/8BW/+OVsUUc0u4csexj/ANlX/wDz+23/AICt/wDH&#10;KP7Kv/8An9tv/AVv/jlbFFHNLuHLHsY/9lX/APz+23/gK3/xyqeqabepaoWu7dh58IwLZhyZVAP3&#10;/WukqhrX/HnH/wBfNv8A+jkpcz7hyrsVv7Kv/wDn9tv/AAFb/wCOUf2Vf/8AP7bf+Arf/HK2KKfN&#10;LuHLHsY/9lX/APz+23/gK3/xyj+yr/8A5/bb/wABW/8AjlLY+MNB1LUm06z1vTrrUFyWtILuN5Rj&#10;rlAc8fStejml3Dlj2Mf+yr//AJ/bb/wFb/45R/ZV/wD8/tt/4Ct/8crYqtqGpWmkWcl3fXUNlaxj&#10;Lz3EgjRfqxOBRzS7hyx7FD+yr/8A5/bb/wABW/8AjlH9lX//AD+23/gK3/xyrul6xYa5Zrd6be2+&#10;oWrEgT2sqyoSOoDKSKtMwVSScAckmjml3Dlj2Mj+yr//AJ/bb/wFb/45R/ZV/wD8/tt/4Ct/8cqX&#10;SfFGja9NNDpmrWOoywf62O0uUlaPnHzBScc+tadHNLuHLHsY/wDZV/8A8/tt/wCArf8Axyj+yr//&#10;AJ/bb/wFb/45WxRRzS7hyx7GP/ZV/wD8/tt/4Ct/8co/sq//AOf22/8AAVv/AI5WxRRzS7hyx7GP&#10;/ZV//wA/tt/4Ct/8co/sq/8A+f22/wDAVv8A45WxRRzS7hyx7GP/AGVf/wDP7bf+Arf/AByj+yr/&#10;AP5/bb/wFb/45WxRRzS7hyx7HN32m3q3Wng3duS05CkWzDB8pzk/PzwD+dXP7Kv/APn9tv8AwFb/&#10;AOOVZ1L/AI/NL/6+W/8ARMlX6XM+4cq7GP8A2Vf/APP7bf8AgK3/AMco/sq//wCf22/8BW/+OVpX&#10;l7b6fbSXN1PHbW8Yy80zhEUe5PAqlovifR/EiyNpOrWOqLGcObK5SYL9dpOKfNLuHLHsRf2Vf/8A&#10;P7bf+Arf/HKP7Kv/APn9tv8AwFb/AOOVsUUc0u4csexj/wBlX/8Az+23/gK3/wAco/sq/wD+f22/&#10;8BW/+OUureMNB8P3CQaprenabM/3Y7u7jiZunQMRnqPzrVjkSaNZI2V0YBlZTkEHoQaOaXcOWPYy&#10;f7Kv/wDn9tv/AAFb/wCOUf2Vf/8AP7bf+Arf/HKi1Tx34a0O8ez1LxDpWn3aAFre6vYopACMjKsw&#10;PIqp/wALS8Gf9DdoP/gzh/8AiqOaXcOWPY0P7Kv/APn9tv8AwFb/AOOUf2Vf/wDP7bf+Arf/AByt&#10;iijml3Dlj2Mf+yr/AP5/bb/wFb/45R/ZV/8A8/tt/wCArf8Axytiijml3Dlj2Mf+yr//AJ/bb/wF&#10;b/45R/ZV/wD8/tt/4Ct/8crYoo5pdw5Y9jH/ALKv/wDn9tv/AAFb/wCOUf2Vf/8AP7bf+Arf/HK2&#10;KKOaXcOWPYx/7Kv/APn9tv8AwFb/AOOVTi029/te5UXdvuEERLfZmwQWkwMb/Y/nXSVQh/5Dl5/1&#10;7Q/+hS0uZ9w5V2K39lX/APz+23/gK3/xyj+yr/8A5/bb/wABW/8AjlbFcy3xQ8GxsVbxboaspwVO&#10;pQgg/wDfVPml3Dlj2L39lX//AD+23/gK3/xyj+yr/wD5/bb/AMBW/wDjlUV+KHg2Rgq+LdDZmOAo&#10;1KEkn/vqukkkSGNpJGVEUFmZjgADqSaOaXcOWPYyf7Kv/wDn9tv/AAFb/wCOUf2Vf/8AP7bf+Arf&#10;/HKm0fxNpHiISnStVsdTERxJ9juEl2H0O0nFaVHNLuHLHsY/9lX/APz+23/gK3/xyj+yr/8A5/bb&#10;/wABW/8AjlTWfibR9S1KfT7TVbG6v4P9baw3KPLH/vKDkfiK0qOaXcOWPYx/7Kv/APn9tv8AwFb/&#10;AOOUf2Vf/wDP7bf+Arf/AByrVhrmm6rc3dvZaha3lxZv5dzFbzK7wNkja4Byp4PB9DV6jml3Dlj2&#10;Mf8Asq//AOf22/8AAVv/AI5R/ZV//wA/tt/4Ct/8crYoo5pdw5Y9jH/sq/8A+f22/wDAVv8A45R/&#10;ZV//AM/tt/4Ct/8AHK2KKOaXcOWPYx/7Kv8A/n9tv/AVv/jlH9lX/wDz+23/AICt/wDHK2KKOaXc&#10;OWPYx/7Kv/8An9tv/AVv/jlH9lX/APz+23/gK3/xytiijml3Dlj2Mf8Asq//AOf22/8AAVv/AI5R&#10;/ZV//wA/tt/4Ct/8crYoo5pdw5Y9jH/sq/8A+f22/wDAVv8A45R/ZV//AM/tt/4Ct/8AHK2KKOaX&#10;cOWPYx/7Kv8A/n9tv/AVv/jlH9lX/wDz+23/AICt/wDHK2KKOaXcOWPYx/7Kv/8An9tv/AVv/jlH&#10;9lX/APz+23/gK3/xytiijml3Dlj2Mf8Asq//AOf22/8AAVv/AI5VOXTb3+17ZTd2+4wSkN9mbAAa&#10;PIxv9x+VdJVCb/kOWf8A17Tf+hRUuZ9w5V2K39lX/wDz+23/AICt/wDHKP7Kv/8An9tv/AVv/jlb&#10;FFPml3Dlj2Mf+yr/AP5/bb/wFb/45R/ZV/8A8/tt/wCArf8AxyibxhoNrfGym1vTYrwNtNu93GJM&#10;+m0nOa2KlVL7MlKEtjH/ALKv/wDn9tv/AAFb/wCOUf2Vf/8AP7bf+Arf/HK2KKrml3K5Y9jH/sq/&#10;/wCf22/8BW/+OUf2Vf8A/P7bf+Arf/HK2KKOaXcOWPYx/wCyr/8A5/bb/wABW/8AjlH9lX//AD+2&#10;3/gK3/xytiqesavZ+H9IvtU1G4W00+xge5uLiT7scaKWdj7AAn8KTm0rticYpXZT/sq//wCf22/8&#10;BW/+OUf2Vf8A/P7bf+Arf/HKPCfi7R/HXh+11zQL+LVNJut/kXcOdj7XZGxkdmVh+FbFKNTmScXd&#10;MUVCSUo6pmP/AGVf/wDP7bf+Arf/AByj+yr/AP5/bb/wFb/45WxRVc0u5XLHsY/9lX//AD+23/gK&#10;3/xyj+yr/wD5/bb/AMBW/wDjlbFFHNLuHLHsY/8AZV//AM/tt/4Ct/8AHKP7Kv8A/n9tv/AVv/jl&#10;UPHnxM8L/DGwtr3xTrNvotpcS+TFLc5w74J2jAPOATXT1Cq3binqiF7OUnFNXW5j/wBlX/8Az+23&#10;/gK3/wAco/sq/wD+f22/8BW/+OVo317BptlcXdzIIba3jaWWRuiqoySfoAaxfA/xA8PfEjRm1bwz&#10;qsGsacsrQG4t87RIoBK8gcgMPzo9raSi3qD9mpKDau+hZ/sq/wD+f22/8BW/+OUf2Vf/APP7bf8A&#10;gK3/AMcrYoq+aXcvlj2Mf+yr/wD5/bb/AMBW/wDjlH9lX/8Az+23/gK3/wAcrYoo5pdw5Y9jH/sq&#10;/wD+f22/8BW/+OUf2Vf/APP7bf8AgK3/AMcrYoo5pdw5Y9jH/sq//wCf22/8BW/+OUf2Vf8A/P7b&#10;f+Arf/HK2KKOaXcOWPYx/wCyr/8A5/bb/wABW/8AjlH9lX//AD+23/gK3/xytiijml3Dlj2Mf+yr&#10;/wD5/bb/AMBW/wDjlH9lX/8Az+23/gK3/wAcrYoo5pdw5Y9jH/sq/wD+f22/8BW/+OUf2Vf/APP7&#10;bf8AgK3/AMcrYoo5pdw5Y9jH/sq//wCf22/8BW/+OUf2Vf8A/P7bf+Arf/HK2KKOaXcOWPYx/wCy&#10;r/8A5/bb/wABW/8AjlH9lX//AD+23/gK3/xytiijml3Dlj2Mf+yr/wD5/bb/AMBW/wDjlH9lX/8A&#10;z+23/gK3/wAcrYoo5pdw5Y9jH/sq/wD+f22/8BW/+OUf2Vf/APP7bf8AgK3/AMcrYoo5pdw5Y9jH&#10;/sq//wCf22/8BW/+OUf2Vf8A/P7bf+Arf/HK2KKOaXcOWPYx/wCyr/8A5/bb/wABW/8AjlH9lX//&#10;AD+23/gK3/xytiijml3Dlj2Mf+yr/wD5/bb/AMBW/wDjlH9lX/8Az+23/gK3/wAcrYoo5pdw5Y9j&#10;H/sq/wD+f22/8BW/+OUf2Vf/APP7bf8AgK3/AMcrYoo5pdw5Y9jH/sq//wCf22/8BW/+OUf2Vf8A&#10;/P7bf+Arf/HK2KKOaXcOWPYx/wCyr/8A5/bb/wABW/8AjlH9lX//AD+23/gK3/xytiijml3Dlj2M&#10;f+yr/wD5/bb/AMBW/wDjlH9lX/8Az+23/gK3/wAcrYoo5pdw5Y9jH/sq/wD+f22/8BW/+OUf2Vf/&#10;APP7bf8AgK3/AMcrYoo5pdw5Y9jH/sq//wCf22/8BW/+OUf2Vf8A/P7bf+Arf/HK2KKOaXcOWPYx&#10;/wCyr/8A5/bb/wABW/8AjlH9lX//AD+23/gK3/xytiijml3Dlj2Mf+yr/wD5/bb/AMBW/wDjlH9l&#10;X/8Az+23/gK3/wAcrYoo5pdw5Y9jH/sq/wD+f22/8BW/+OUf2Vf/APP7bf8AgK3/AMcrYoo5pdw5&#10;Y9jH/sq//wCf22/8BW/+OUf2Vf8A/P7bf+Arf/HK2KKOaXcOWPYx/wCyr/8A5/bb/wABW/8AjlH9&#10;lX//AD+23/gK3/xytiijml3Dlj2Mf+yr/wD5/bb/AMBW/wDjlH9lX/8Az+23/gK3/wAcrYoo5pdw&#10;5Y9jH/sq/wD+f22/8BW/+OUf2Vf/APP7bf8AgK3/AMcrYoo5pdw5Y9jH/sq//wCf22/8BW/+OUf2&#10;Vf8A/P7bf+Arf/HK2KKOaXcOWPYx/wCyr/8A5/bb/wABW/8AjlH9lX//AD+23/gK3/xytiijml3D&#10;lj2Mf+yr/wD5/bb/AMBW/wDjlH9lX/8Az+23/gK3/wAcrYoo5pdw5Y9jH/sq/wD+f22/8BW/+OUf&#10;2Vf/APP7bf8AgK3/AMcrYoo5pdw5Y9jH/sq//wCf22/8BW/+OUf2Vf8A/P7bf+Arf/HK2KKOaXcO&#10;WPYx/wCyr/8A5/bb/wABW/8AjlH9lX//AD+23/gK3/xytiijml3Dlj2Mf+yr/wD5/bb/AMBW/wDj&#10;lH9lX/8Az+23/gK3/wAcrYoo5pdw5Y9jH/sq/wD+f22/8BW/+OUf2Vf/APP7bf8AgK3/AMcrYoo5&#10;pdw5Y9jH/sq//wCf22/8BW/+OUf2Vf8A/P7bf+Arf/HK2KKOaXcOWPYx/wCyr/8A5/bb/wABW/8A&#10;jlH9lX//AD+23/gK3/xytiijml3Dlj2Mf+yr/wD5/bb/AMBW/wDjlH9lX/8Az+23/gK3/wAcrYoo&#10;5pdw5Y9jH/sq/wD+f22/8BW/+OUf2Vf/APP7bf8AgK3/AMcrYoo5pdw5Y9jm7HTb1rrUALu3BWcB&#10;ibZjk+UhyPn44I/Krn9lX/8Az+23/gK3/wAcqzpv/H5qn/Xyv/omOr9LmfcOVdjH/sq//wCf22/8&#10;BW/+OUf2Vf8A/P7bf+Arf/HK2KKfNLuHLHsY/wDZV/8A8/tt/wCArf8Axyj+yr//AJ/bb/wFb/45&#10;SW/jTw/eal/Z0Gu6ZPqGcfZI7yNpc+mwNn9K2aOaXcOWPYx/7Kv/APn9tv8AwFb/AOOUf2Vf/wDP&#10;7bf+Arf/ABypp/E2j2urRaXNqtjDqcv+rspLhFmfvwhO4/lWlRzS7hyx7GP/AGVf/wDP7bf+Arf/&#10;AByj+yr/AP5/bb/wFb/45Vr+3NN/tb+yv7Qtf7U8vzfsXnL52z+9szux74q9RzS7hyx7GP8A2Vf/&#10;APP7bf8AgK3/AMco/sq//wCf22/8BW/+OVsUUc0u4csexj/2Vf8A/P7bf+Arf/HKP7Kv/wDn9tv/&#10;AAFb/wCOVsUUc0u4csexj/2Vf/8AP7bf+Arf/HKP7Kv/APn9tv8AwFb/AOOVsUUc0u4csexj/wBl&#10;X/8Az+23/gK3/wAco/sq/wD+f22/8BW/+OVsUUc0u4csexj/ANlX/wDz+23/AICt/wDHKp6Ppt7J&#10;pFiyXduqtBGQrWzEgbRxneM10lUNB/5Aenf9e0f/AKCKXM+4cq7Fb+yr/wD5/bb/AMBW/wDjlH9l&#10;X/8Az+23/gK3/wAcrYqjq+uab4ftRdapqFrptsWCCa8mWJNx6DcxAzwePanzS7hyx7FX+yr/AP5/&#10;bb/wFb/45R/ZV/8A8/tt/wCArf8AxytimSzJBE8srrHGgLM7HAUDkknsKOaXcOWPYyv7Kv8A/n9t&#10;v/AVv/jlH9lX/wDz+23/AICt/wDHKuaXrFhrlmt5pt7b6haMSFntZVljJBwQGUkcGrlHNLuHLHsY&#10;/wDZV/8A8/tt/wCArf8Axyj+yr//AJ/bb/wFb/45WxRRzS7hyx7GP/ZV/wD8/tt/4Ct/8co/sq//&#10;AOf22/8AAVv/AI5VjT/EWlateXdpY6nZ3l3aNsuYLe4SSSFgSMOoOVOQRz6Gp9Q1G00m0kur66hs&#10;7WMZea4kCIo9SxOBRzS7hyx7FD+yr/8A5/bb/wABW/8AjlH9lX//AD+23/gK3/xyrOj6/pniG3af&#10;StRtNTgU7TLZzrKoPplSRmr9HNLuHLHsY/8AZV//AM/tt/4Ct/8AHKP7Kv8A/n9tv/AVv/jlbFFH&#10;NLuHLHsY/wDZV/8A8/tt/wCArf8Axyj+yr//AJ/bb/wFb/45WxRRzS7hyx7GP/ZV/wD8/tt/4Ct/&#10;8cqnrGm3sekXzPd27KsEhKrbMCRtPGd5xXSVQ17/AJAeo/8AXtJ/6CaXM+4cq7Fb+yr/AP5/bb/w&#10;Fb/45R/ZV/8A8/tt/wCArf8AxytiinzS7hyx7GP/AGVf/wDP7bf+Arf/AByj+yr/AP5/bb/wFb/4&#10;5S2PjDQdS1JtOs9b0661BclrSC7jeUY65QHPH0rXo5pdw5Y9jH/sq/8A+f22/wDAVv8A45R/ZV//&#10;AM/tt/4Ct/8AHKk1jxTovh1o11XV7DTGl/1a3lykRf6biM1oxTJPEksTrJG4DK6nIYHkEHuKOaXc&#10;OWPYyv7Kv/8An9tv/AVv/jlH9lX/APz+23/gK3/xytiuT+H/AMWPCHxUj1WTwlr9nr8elXbWN69m&#10;xZYJ1+9Gxx94e3rRzS7hyx7Gp/ZV/wD8/tt/4Ct/8co/sq//AOf22/8AAVv/AI5UureKNG0GaGHU&#10;9WsdOln/ANVHd3KRNJzj5QxGefStJWDKCDkHkEUc0u4csexkf2Vf/wDP7bf+Arf/AByj+yr/AP5/&#10;bb/wFb/45UOp+PvDOi30llqHiPSbC8jxvt7q+ijkTIBGVZgRkEH6EVXX4oeDZGCr4t0NmY4CjUoS&#10;Sf8Avqjml3Dlj2L39lX/APz+23/gK3/xyj+yr/8A5/bb/wABW/8AjlbFcnN8WPCFv8SIPAEmv2a+&#10;M57T7dHou4mcwDd+8xjhflbr6Uc0u4csexqf2Vf/APP7bf8AgK3/AMco/sq//wCf22/8BW/+OVY1&#10;jxBpfh2BZtV1Kz0yFjhZLydIlJ9AWIqxY6ha6pZxXdlcw3drKN0c8Dh0ceoYcEUc0u4csexn/wBl&#10;X/8Az+23/gK3/wAco/sq/wD+f22/8BW/+OVrO6xozuwVVGSzHAA9aztI8TaP4geZNL1ax1JoTiRb&#10;O5SUp/vbScfjRzS7hyx7EX9lX/8Az+23/gK3/wAco/sq/wD+f22/8BW/+OVsVkN4w0GPVl0ptb05&#10;dUZtgsjdxiYt6BM7s/hRzS7hyx7Cf2Vf/wDP7bf+Arf/AByj+yr/AP5/bb/wFb/45WxRRzS7hyx7&#10;GP8A2Vf/APP7bf8AgK3/AMco/sq//wCf22/8BW/+OVYsfEWlalqF1Y2ep2d1fWpxcW0FwjyQnOPn&#10;UHK8+taFHNLuHLHsY/8AZV//AM/tt/4Ct/8AHKP7Kv8A/n9tv/AVv/jlbFFHNLuHLHsY/wDZV/8A&#10;8/tt/wCArf8Axyj+yr//AJ/bb/wFb/45WxRRzS7hyx7GP/ZV/wD8/tt/4Ct/8co/sq//AOf22/8A&#10;AVv/AI5WxRRzS7hyx7GP/ZV//wA/tt/4Ct/8co/sq/8A+f22/wDAVv8A45WxRRzS7hyx7GP/AGVf&#10;/wDP7bf+Arf/AByj+yr/AP5/bb/wFb/45WxRRzS7hyx7GP8A2Vf/APP7bf8AgK3/AMco/sq//wCf&#10;22/8BW/+OVsUUc0u4csexj/2Vf8A/P7bf+Arf/HKNKt5rbV71ZpUlYwQkNHGUGN0vGCxrYqhD/yH&#10;Lz/r2h/9ClpOTe4KKWxfoooqSgooooAKKKKACiiigAooooAKKKKACiiigAooooAKKKKACiiigAoo&#10;ooAKKKKACiiigAooooAx9V/5C9l/1wm/9Cioo1X/AJC9l/1wm/8AQoqK6afwnNU+I/GX/gs5/wAn&#10;QeF/+xOtf/S2+rh9Q/4Jt+Lof2YYfjRaeKtHutPbRE1+XSZIpY5ktzH5jKHwVZwO3AODzXcf8FnP&#10;+ToPC/8A2J1r/wClt9UOjfs1/tg/FH9m/Q7fS/ET6r8OrzSYJ7Dw/DrMcLTWuwGOIoQuRjHyM2Mg&#10;dSBWb1kzVbI7P/gjb8XPFs3xP8SfD2bULq/8If2JJqcVpNIXjsp454kDR5PyBxMwZV6kKe1fc/xn&#10;/b3+C3wG8YX3hTxV4muI/EtisbXOm2em3EzxeYiyJlwnl5KOrY3ZwecV8Bf8Ep/2kvDfwx+If/Cr&#10;9Y8HW2m614nuPsy+J43kFy86bjHbXCOSFXJZV8vb823crElh7v8AtXeN/wBjb4efGvxFrvxC8P3H&#10;j/4j3nkrqFjp5kuhbmOBIURkaWOBG2RrkElxjPGaqLtHRkSV5ao9m8D/APBTL9nvx1q0Omx+NG0S&#10;6mbZG2t2UtrCTx1lK+Wo56sw6V9Ka54k0nwzoN1rer6naaZo1rCbifULudY4IowM72djgD3zX8+P&#10;7U/xA+DPxE8QaTqHwg8Baj4ChWOVdSt7ycNFcMShjaOMO4jI/eAgEA/LwDnP1v8AtAw+OPGn/BKX&#10;4OX+nte6lpljKra55O5mFrE08UDSY6xoVjBzkA7D2zTU3qJwWh9Za5/wVO/Z30XVnsU8VX2pKjbW&#10;urHSbh4c98MygsB6gEHtmvcvgv8AtCfD/wDaF0O51XwB4ih1+1tGWO5VYpIZbdmBKq8ciqy5wccY&#10;ODjNfi5+y78cP2dvAXg2fRPi18G7nxZqk1wzvr9nOJpDEfuoInkjEe3nlGyc5PSvrRfFHwo+B37F&#10;/wAaviD+zfr18YNeksrCTT7yVvtGhzO/kHG/94D5czsrMW+ZQQxxwKT6g4I+pfix/wAFCvgX8HPE&#10;FxoWs+MVvtZtnMdxZ6PayXhgYHBV3QbAwOQV3ZGORXQ/Av8AbO+EX7ReovpfgvxVHc62iGU6TfQS&#10;WtyVHJKLIAJAAMnYWx3xX4sfsvfFD4MfDGbWr74qfDe++IuoXBRLGMXKrbWycl2KEjc7HHJzgDjG&#10;TXOeI/it4e8M/tCwfEH4TaLfeENHsdQt9S07Sbq6Lvbum0yR7wSTGzBxgk/K205FT7R7lezWx/Rx&#10;RRRW5gFFFFABRRRQAUUUUAFFFFABU3h//kGn/rvP/wCjXqGpvD//ACDT/wBd5/8A0a9Y1Nka09zS&#10;r8ev+Co3hf8AaB0XwBoV98T/AB74f1zwhca35VjougWjQeXN5MrJLKTGC5CBhyxwWOBzX7C1+dn/&#10;AAWz/wCTf/A3/Yzr/wCkk9YHQfonRRRQB8a/t9fH7xpofiDwF8EPhRe/2b8RfH9xsbVFba+m2O7a&#10;0qnqpYiQ7wCVWGTA3FSKPhr/AIJJ/BKDRl/4S7+3vGviWcGS+16+1WaKWeZuXcKjAAZJxu3Hpkty&#10;T4d+0n4L8UfFX/gq3oHh7w14xm8EaqvhlUt9dt7ZZ5rOH7PcNKIlJGHZXlUNkFd+QeBXSfH39hzx&#10;78AfhxrvxS+HHx78fXfibwzbPq93DreotMl5DEN83QgcKrNtkDq23aRzmgD7A/ak+OVl+yx+z3r3&#10;jHyVurnTbeOz0uzmJxPdPiOFWx1UH5mxg7UbHNfLPwP/AOCe9v8AtC+FdO+KH7SGva5428YeI7db&#10;+HSvt729rplvKA8cSqmCrbSCVUqq527SQWPiP7cn7Q19+0d/wTr+EXi+9WO01G/8TeRqtvbjbGbq&#10;3guoyyjJIVvvhc8bx1wDX0hrH/BNfxV4u006h4h/aP8AHs/jHZmK7sZPs2nWrgDasVqrjYi4HCOv&#10;TPFAH1Z8E/gh4T/Z88DR+EPBdnNY6FHcS3MdvPcPOyvIct8zktjPqa72vhn/AIJy/tAePfEPij4k&#10;/BT4o6o2v+K/AN00UOsTOXnuoVlaGQSOeZNrBCrt8xEnzHgV9zUAFFFFABRRRQAUUUUAFUNa/wCP&#10;OP8A6+bf/wBHJV+qGtf8ecf/AF82/wD6OSgC/XiH7Vf7Ncn7UXhXQfC0/i/VPCegwaj9r1UaQ5Wa&#10;+h8mRBBknaBudWy6uPl+73Ht9FAH52ftFf8ABLf4R+BfgX4n8T+BH1jwz4t8L6ZPrNrq0mqSP5rW&#10;0bSlZNxCpuCH5k2bTg9AQfff+Cdvxk8QfHL9lPwtr/im6bUNet5LjTbm+kOXuvJkKpI57uU2BieW&#10;YE968n/4KHftD6h4m8n9mv4Vx/2/8SPGW2y1RbU7l0yzfBdZWHCM6Z3Z+5FvY43Ka+oP2afgfY/s&#10;5/BHwt8P7G4+2DSbc/aLvBH2i4kdpJpAD0Bd2wOwwO1AHp1fmFpXgpf+CkX7aHxPsvGurak3wo+G&#10;k/8AZ1loVjcNDHPP5kkKyMR03mG4csMPjYuQBX6e1+d3/BJlU/4TD9pEgL5n/CURgnvjzLvH4df1&#10;oA4r4wfC+z/4JmftCfDHxz8NtT1Cx+G/ivUP7I8R+H7y6aaFVBTLgsct8jvIpbJVoj821yo7j9s7&#10;xL4j/aO/bA8D/sw6Tr934Z8IT2f9p+JbrT5tk1yvlySmE+q+XGoUHI3TBmUhBUX/AAWz/wCTf/A3&#10;/Yzr/wCkk9P/AGuPhP8AFP4T/tJeAf2mPAHhi48cSabpkdj4i0G0Ba5OInikbagLMrRykblVtjRh&#10;iCKAMn9qL/gnP4T+A3wnv/ij8ENR1vwZ418FQHVfOTUZJftUEYzMSWOUYIGb5flIBUrhsj7I/ZK+&#10;Nb/tDfs7+CvHlwkceo6laFL+OIYVbqKRoZsL/CpeNmA/usK+RPjV+354h+L3wE+IuheGfgJ44tVu&#10;vDeoW+q6tr0a2VjpkD2zrNL5pBEjKrMVj+VnIAAzxXrX/BKHTbnT/wBifwhJcGTZd3moTwq4xtT7&#10;VInHsSjH8TQB9f0UUUAFFFFABRRRQAUUUUAUNS/4/NL/AOvlv/RMlX6oal/x+aX/ANfLf+iZKv0A&#10;fLX7QH7Beg/tPfGKDxV488Va5N4XstPhtbPwrp1wYYPOVpGkmkY7vvB1GECn5OWPQfIP7d/7J/g/&#10;9h/wr4V+LfwX1nV/BHie21qKwW2GoPMk6tHJISPMyxx5QDISUZSQV9f1O8Wabf6z4W1nT9L1A6Tq&#10;d1ZTQWuoKu420zIVSUDvtYhse1fl38cvg38RP2VPGHhn4y/GnUoP2kvCGk30MDLqM9xbz6K7sNs0&#10;NsZDAwJA4YEFljzt+8AD9QPBeqX2ueD9C1HU7X7DqV5YQXF1akY8mV41Z0x7MSPwpnjnQ7zxN4J8&#10;QaPp1+2l6hqGn3FpbXyFg1tLJEyJICpBBUkNwc8VP4T8Tad428L6P4i0if7VpOr2cN/Zz4x5kMqC&#10;SNse6sD+NatAHxB4X/4JE/BW00mT/hLbrxH438Q3I3XWtX2pPA7SkcuiRkYGeQHLn1Jrzn/gn02v&#10;/Bn9sj4wfAXStfvvE3w00G1kvLRrxxJ9inEtuFUMPlViJpEdVADNFu2jaRX0/wDtYfAr4rfGiHSo&#10;/hv8Xbr4Yw29vPFewW0Lk3rOUKHzEZWj27WGVyfmrwb/AIJ6+JtL+DvxZ8d/s/8AiTwTp/hj4nWQ&#10;GpXevadczXSeIYwAwlaSZmcHZOrqucYeT5UYMCAeZ/FD4IeEf2gv+CtHiLwl430+XUtDk8Ow3LQQ&#10;3MkDeYlpCVO5CD3PGa+jf+HUP7Nv/QnX/wD4O7z/AOOVJ8cv+Ccvhz45fGrVviXc+PvFfhjWL+3g&#10;tvL8PzR2/lpHGsZG8qWO4KDjivmn4sWXxM/4Jg/EjwP4ls/idr3xA+Euu3/2LVNI1+VpngC4Z1UE&#10;kByhd1eMKcxkMCMbgD9UKKKKACiiigAooooAKKKKACqEP/IcvP8Ar2h/9Clq/VCH/kOXn/XtD/6F&#10;LQBfr5Hvv+CVv7OWoXlxdT+EL5555Glkb+2rsZZjknHmepr64rlPip8SdG+D/wAOfEXjTxBN5Gka&#10;JZyXk5yAz7R8sa56s7FUUd2YCgD8qf2kP2Qvhdp/7WHwr+Cvwa0Caw8S3FwmqeIdSmv7i6WytAd4&#10;Uq7lQRGkkhzgnMQB+evZv2kL/Wv2xv26Lf8AZxOv3ugfDbwzYLqXiGLTJvLk1JjFFKUJ6MB50CAE&#10;EKTI2CQAOo/4JkfDfWPGUnjj9pHxvDu8V/EG9lXT94/499PWTkJkZCs6KgH9y3jI4Nc7+038O/iX&#10;+zV+2hH+0l4C8G3fxA8NaxZJY+INI0sM1zFiJIG+RQzBSsUMgcKwDIwbAIJAOf8A2tP2FNE/ZP8A&#10;h5/wun4C6lrPg/xN4Rkinu7db6SdLu2aREfO8543BmUkoyBgV6V6H+2F+1XrOo/8E4dG+Ivhe4k0&#10;XVfGcNjZSz2cmHs2lDG6WNxyOYpYww5AbPB6ef8A7T37dHiD43fs2+P9G8OfAzxnpekTaYY9U8Qe&#10;JESxtLCMsoJUnIlckqFQMGO7gHGK6X4d/sxan+0N/wAEoPBPgSC7S38RNbNrGlTXuRH5v2yeWJGI&#10;zhWikKBuwYHHGKAON/as/Yx8D/s0/sk6N8UvhvDeeHPiN4ObTb0+JLa9l8+7eaWKGRnVnK8vMGwB&#10;wBt+6SK+s/jJ+1TF8Mf2ObL4sbI31vW9EspdGsgpP2jULyBWhRVPLBSxcr12xtXzV8WrH9pj9qz4&#10;Q6B8ENU+Dh8BeZLZxeI/F9/qsE1kYrcqd8UaHLbnRX2qzHjb0JYbMlrpnx1/aw07S43a4+C37OWm&#10;K1xL9+K81eKIBV64YwiEZHZoHB4koA+iP2H/AIC3PwF+BOnWuub5/G/iCVte8SXc53TSX0+GZHbq&#10;TGu1Dzgsrt/Ea+gK/OP4P337Sf7ZPw58R/GHQvjBJ8OYHu7qPwz4SsNIintnSHhVmkbltzgoWKvy&#10;C2MYQfS/7CX7SV5+1J+z1pfi3VobeHxDa3MulaqtqMRtcRBW3hf4d8ckblexYgcYoA+haKKKACii&#10;igAooooAKKKKACiiigAooooAKKKKACiiigAqhN/yHLP/AK9pv/Qoqv1Qm/5Dln/17Tf+hRUAX6+M&#10;vjB418YftH/Hu5+D3grWZvD3hjSEP9vapakh5NpAlBIIJALCMJkbm3Fjjp9m18VfsIsq/Gf44rf4&#10;Otf2gpJ5zj7Tc+d1/wBry+vNePj26k6OGvZTbv6JXt8zwM0cqlShhL2jUbvbTRK9vmd3H/wTx+Ei&#10;6WLaSHWZbnbg3zagRKT/AHsBdmf+A10H7Pv7P/iH4D+LtatF8WXniHwPc2q/YLS9lbfaTBxkFM7e&#10;V/iUDOOQMCtD48/FD4neAta0y28CfD7/AITGznt2kubjLjyZA2AvB7jmvKPB/wC2F4v8WaD8WbbW&#10;vDNr4b1nwnolxcpHC7tIlyMoFcMcfK2CfpXLL6hha6ShyyXZNJ6X32ehxy/svB4lKNNwnG9mk0np&#10;dq+z0PW/ib+138MfhTrUmj6xrrXOrQnbPZ6bA1w0J9HI+VW/2Scj0rpvhR8ePBHxqtZ5PCetx309&#10;uMz2ciNFcRDOMmNgCV/2hkds5rxX9g34V6AvwYtPGd/p1tqniHxBc3M02oXkQlmVEmeIIGYHAJjZ&#10;jjqW5zgY5H9obw/p3wL/AGpvhJ4w8MWkOjr4guzY6la2KCNJlEsSStsGFyyXA9iUBPOSaWLxUKUc&#10;XUtyStprdJ7O99d+xSx2Mp0IY6ry+zlbRXulJpJ3vq9VfQ+ofih8aPBvwb02K98Wa3DpizZEEGGk&#10;nmx12RqCxA7nGBnk1w/w7/bL+FnxM1+DRdO1uWy1O4YJbw6lbtAJmPRVY5XcTwASCe2a+X2+M3h5&#10;f2uviB4j8deGdb8YLodxJpGj2em2KXcdn5MrRmRkd1AJ2MQeeZGOAcYuftTfHTwp8dvAX2XSfAHj&#10;Gy8WWlxFPp+p3mjRx7MNh0MiSs4UqWOACNyr06jmqZrL36kJRSi3aLTu7efS/TRnJUzqdp1ac4pR&#10;btFp3lbzvZN9NH5n3L428d6B8OPD8+ueJdVt9H0uEhWuLgnlj0VVAJZjg/KoJ4PFfNXxG/bY+FPj&#10;74Y+PNAsNYurfULzQb+2tBeWUkaXErW8iqitg4JJGN2OvrxXm/iaS8/aL/aE+DPgvxY0w0mDw1aa&#10;tqNnISpmuHtTPLuHHLFUQ5wQN3rX0p8ePhR4Kt/gT448rwjocJsNAvp7Ro9PiVoJI7d2RkIXKkEA&#10;gj0roniMRio1ZULKEbrVO7dteuh1VMXisdCtLDcsacbrVNtu131Vt/Mzv2Gf+TWfBP8A2/f+l1xX&#10;vFeD/sM/8ms+Cf8At+/9Lrivade1ZdB0PUdSdDKlnbSXDIDgsEUsR+lelgXbB0m/5Y/kj18tajgK&#10;Df8AJH/0lHnHxa/ae+HnwWvk0/xHrX/E1ZVf+zrKJp51U9GcDhBjn5iCQeAa57Q/22PhX4k1Lw3p&#10;2matdXeoa7eLYQWy2bq8MrOiKJQcbQTIMMMg4b0NeV/sGeBdP8f6X4r+KXii2t9b8Uarq80Cz3cY&#10;k8hQqOxQNkKWaTHHRUUA4JFO/a08KaLoP7Qn7PN7pmk2OnXd94jUXU1rbpE8+y6stm8qBuxvbGf7&#10;xry5YzFugsXHlUW1ZWd7Npb33+R4ssfjpYZY6PKoNq0bO9nJK972v8j6k8f/ABI8NfC7QX1nxTq9&#10;vpFgp2q8xJaRv7qIAWdvZQTXknhn9un4Q+KNci0xNeuNOkmfZFcajaPDCxzx8/IXPq2BXg3x/wDi&#10;Zo8n7aEVr400TVfFHhjwlZR/ZtF0y1W58y4khSXzHjZ1DLmVc5PPloCCM51/jv8AtIeA/jF8LdX8&#10;ND4b+M4782pGl3FxoUIW1nUZjIZZiyLkBTtH3SeD0qa2ZS56nJOK5G1Zptu2+t9Oy3Ir5xPnq+zn&#10;GPI2rNNuTW+qatrotza/4KaMG+FvhJlOQdYJBH/XB69Q8Y/tufCTwX4gk0i58QSahcwv5c8mm2zz&#10;wxNnBBccNjvt3enXivlH4+6lquq/sSfB6XWkuE1GPUJrZ1ulYSBYvPijyDz9xF619x6P+z38N9C8&#10;Lt4ftfBejnTHj8uRZrVZJJRjGWkYFy3+0TkdsVFGeIr4mrUw9leMHrd9HZdPmRh6mKxOMrVcK1Hm&#10;jTfvJvdNpaW+f5FnVvGOi+Pvg7rmueHtRh1XSrrSrpormAnBxE4IIPIIPBBAI714L/wT/wBasvDX&#10;7MetavqU4tdO0/U727uZypYRxRwRM7YAJOFBPAzxXFfspSTeEU/aK+Hsczz6Roj3f2Xex+Vl+0Qs&#10;cerLHH/3zXU/sL3WhWn7J/iOTxPLbQ+HjqN6moNeNiIwNDErq3sQSMd84qqWIeIr0ar0fLO/a6aX&#10;3FUcXLFYnD12lGXJUv2TTSfy0+46+4/4KCfB2G8MCapqVxEGx9pj02QRkeuGw2P+A5r17w/8YPCf&#10;i3wDe+MtD1aPVtBs4JbiaW3U70EaF3VkOGVwB90gHketfOTftXfCb7PPo3gr4Van4s06EGNl0rw/&#10;EtqwHAG3G7HT7yDqK5//AIJ/33m/Ef4x6XFpc2iaRJdLMmhXiENZfvp1ELKRwyqQjDH8Iz0qqOYV&#10;JV4UnUjPmvsmrO1+7TReHzSrLEwoOrGande6mrNK+92mj0f/AIeHfCL/AJ+NZ/8ABef/AIqvRvgz&#10;+0l4N+O95qdr4WkvpJdOjSSf7XbeUAHJC45OfumuE/a0+J2n/Czwra+H/DWj2d1498St9j0u3gto&#10;zJDuO0zYx1ydq/7Rz0U1zNz8PZf2Qf2O/Ft7YS58ZXVrE2o6lGcsLiaRIRsb0i847T6gt3xWn1nE&#10;060ozkpRgm5WVraaLd69fQ0WMxlHESjUnGUKcXKdo2tpdJavV7+h6J8Qv2zfhV8N9al0i/157/UY&#10;GKTw6XA1wImHUM4+XIPBAJI713Xwt+M3g/4zaTLqHhLWI9SjhIWeEq0c0BOcB0YAjODg9Dg4Jr5B&#10;/Zr/AGifh98G/hnplhH8PfGF5rdxEZdS1az0eKUXcjHJxIZgWjAwAMAYGcZJJf8ACHxhZ69+21p2&#10;ueCvC+u+GPDevafNb6pbahp4tE85YJJN21GZMFoojnIJYtxzk40synKVNuUXzNLlSd1fz6266GNH&#10;OKkp0pSnGSm0nFJ3jfbW+tuui8j6Gh/bE+F/l+KHvNbk0weHrlbS6W8gKvLKTIAsKjLSHML9BxwT&#10;Vv4VftX/AA3+MWuHRdA1iRNXILRWd9btA8wAJJQnhiACcZzgZxXzb+x58LfC3j741fGLVfEWjW2s&#10;3Oj6uBZJeJ5kUZlnut7GM/Kx/dLgkHHOK3v2wPB2k+A/jL8E/EvhywtdE1KfWVtp2sYFiEqpNAUL&#10;BQASA7qcjkNg8CiGNxn1dYqXLy3s1rdrmt8hU8xx/wBVWNny8idmrO7XNy3vey/H9D7Uooor6Y+x&#10;CiiigAooooAKKKKACiiigAooooAKKKKACiiigAooooAKKKKACiiigAooooAKKKKACiiigAooooAK&#10;KKKACiiigAooooAKKKKACiiigAooooAKKKKACiiigAooooAKKKKACiiigAooooAKKKKACiiigAoo&#10;ooAKKKKACiiigAooooAKKKKACiiigChpv/H5qn/Xyv8A6Jjq/VDTf+PzVP8Ar5X/ANEx1foAK8X/&#10;AGqv2d5v2nPAekeDz4t1LwjpSaxFfapNpLFZ7y1SGZDbA524Z5I2ywZR5YO0kCvm7/h65/1QH4if&#10;+Av/ANjX2l8MfG3/AAsn4d+HfFX9mXWi/wBsWMV7/Z18MT229Q3luOzDODQB8TfGD/glL8C/DPwZ&#10;8R6horax4f13R9MnvoPEE+qNIRJDG0gaVG/d7SVG7aqHHQg81L+yB+0d48uP+CbfjHx74guZ9U1/&#10;wraapDpWpX3zyXUcFurQSOx+/tkZkLHk+VyScmnfthfsg/HL4nX3ijXdN+JY8W+DfPa/h+GN69xZ&#10;21zCig/ZjLBKpckrlQ20bscivRv2W/GngL9sT9i3UfDPhvQI/BOkSafdeF77RLU7k06V4eWibguC&#10;JVkDHkkndkgkgHzf8Ff2JfAnxo/YUv8A4l+JILvV/ixr+n6lrq+K7i+nNxFdRyTeTxv2lf3S7sjJ&#10;3NyOMfSf7EP7Qza5+wpofxC8e6q8p8PWN5HqmpTkvJJFaSSBXYnl5DEsY6ks3ua8J8I2v7T3wb/Z&#10;z1L9nix+DDeIdQWC90jSvHFnrMCWItbh5D5zI+MMgkfaGKn7uVyCGyPE3wf1C38K/BL9iXSNSF3d&#10;SD/hJfiHf2Lkpb2YnM7RA+jSPhcgHKQEj56APdP+CfXg3WPHTeM/2jPG1q0Xin4jXRbS7eYZOn6N&#10;GdsESZAIVto/3ljib+I19k1+fmg+Jvin+1f8eviV4E+GvxFf4OfDH4XSxaDb/wBj6XHcTXlwvmRY&#10;3MV+RWt5MBWACeXwS26vTP2Hfj9438Z+Kvil8JvidqFvrfjT4e6kLYa5DAtv/adqzOqSNGoADDYD&#10;kAZWVM5IJIB9b0UUUAFFFFABRRRQAUUUUAFUNB/5Aenf9e0f/oIq/VDQf+QHp3/XtH/6CKAL9fj1&#10;/wAFRvC/7QOi+ANCvvif498P654QuNb8qx0XQLRoPLm8mVkllJjBchAw5Y4LHA5r9ha/Oz/gtn/y&#10;b/4G/wCxnX/0knoA/ROvjn9vLwv+0Df+BPH+qeCfH3h/w38ObHw5dXd9YNaMdTnjit5HuESby2C7&#10;1UgEFSM9RX2NXlX7WP8Ayaz8ZP8AsTNZ/wDSGagDxb/glD/yZH4O/wCvzUf/AEslr3345/HPwr+z&#10;v4Bm8ZeMprm30SGeK2eS0gMz75DhflHOM14F/wAEof8AkyPwd/1+aj/6WS1778c/gZ4V/aI8AzeD&#10;fGUNzcaJNPFcvHaTmF98ZyvzDnGaANr4Z/ETRvi14B0Txh4ekml0XWLcXVo88ZjcxkkAlT0PFfOH&#10;7Xf7SviOPxRY/An4LqupfF/xFFi5vUJ8nw5ZMDvupnXOyQAgqOqghsEmNX7v4srdfsofsga3B8MN&#10;MnvbvwvpIttFtJla6kDNIqKxABMhTzC2Mc7cHivhf9kr9qrw1+zj4e1S/wBX+EXxT8V/EnxJO194&#10;j8UTaMpkupmJYxoS+RErEnsWJLEDhVAOq/4JN+EJfh9+0J+0p4WuL+TVZ9D1CPTJL+XO+5aG7vIz&#10;KcknLFd3U9a+ivjJ/wAE9/C/7RXxs1Lxv8RvE+vatoWyCPTfCtndNBaW4SJVkZmyTl2BOI9nqSc8&#10;fFH7Df7VVl4P/ay+M2pSeCPFN+vxD8Tr5MNpZqz6T51/cMPtg3fu9vngNjONj+lfr/e3tvptnPd3&#10;c8VraW8bSzTzOESNFGWZmPAAAJJPTFAH5P8A7X3wP0z/AIJu+Nvh38WfgzqmpaJZ3eo/YNU8Pz3r&#10;TRXSKPMK/MdzI6h1YNu2koVKmv1nr8ytau7z/gpr+1toseixTL8B/hleebPqpUqmrXW5WZUz18zY&#10;igdVjDMSDIq1+mtABRRRQAUUUUAFUNe/5Aeo/wDXtJ/6Cav1Q17/AJAeo/8AXtJ/6CaAL9eIftV/&#10;s1yftReFdB8LT+L9U8J6DBqP2vVRpDlZr6HyZEEGSdoG51bLq4+X7vce30UAfnZ+0V/wS3+EfgX4&#10;F+J/E/gR9Y8M+LfC+mT6za6tJqkj+a1tG0pWTcQqbgh+ZNm04PQEHuP2ef2pvGGtf8E2dW+KGpMd&#10;Y8ZeHdJ1GFbyYbjcS2+5YZ5QfvELsLk8tsY9TWZ/wUO/aH1DxN5P7Nfwrj/t/wCJHjLbZaotqdy6&#10;ZZvgusrDhGdM7s/ci3scblNe3+DfA/gz9iv9j06J4ilTUfC/hnR55NYkkiDi/eUs06iNuD5skhRU&#10;PGGVTQB8mfsQ/sWfDL9qj4Iw/Fr4tvqnxE8beJru7N5cXur3Ef2Nop5IlUCF0OSqK+HJADqAABWx&#10;+x6mrfs5/t5/ET9nrQdevtf+GsOljVrSzv5jM+lyGOCUAHov+vKHAG7MbHkV5r+zD+zB8btS8K6n&#10;8ZfgN4qg+EWj+Ib2W70bwDqtxJe21xaKSoaZ3QrlipCExk7SDvUEGvRP+CdfxAg8G/Hrx78PPip4&#10;b1HSP2hdakkv9R1/VLhJv7WjX94IYgqhYlWM71VNyMqk5G1VAB9m/tSfFhfgf+z3488a+asV1pel&#10;ymzZjgG6kxFbj8ZXjFfNn7N7N+xr/wAEzX8aywrJrkukz+KHWZSBLd3e0WqyDr902yt34NN/4KZX&#10;k/xM1b4L/ATTp3jn8deJI7jUTCfmjsYCA5YemZGkHvbmu4/4Kd2cOn/sEfEa1tolht4E0qKKNBhU&#10;VdTtAAPYAUAfPv7Jf/BP/wAJ/tMfCGD4t/G2/wBc8XeNPGjTXonbUXh+yw72SMrt6sQu4A5RQVUK&#10;Apz1f7BPiTXvgT+0x8UP2X9b12617RNAhXVPDdxfHMkMBET+UD2DR3ETbRhQ0chAG7FfTn7FAVf2&#10;R/hDsAA/4Rmx+76+Uuf1r5Ps/tX/AA+pvvIz5X/COj7RjH+r/s5Mf+P7OlAHC+JPgN4M/aK/4K3/&#10;ABX8K+OtOl1PRY9Dtb1YYbmS3YSpYacqndGwPR24zjmvp2x/4JW/s5afeW91B4QvkngkWWNv7auz&#10;hlOQceZ6iqvxk/4Js+GvjJ8cPE3xPm+IXi7wzrOuJbxyReH54rdY0it4odu8qWYMIVYjPX8K+efG&#10;qfE7/gmh8bvh7OvxJ1z4ifCLxZffYbzT9elaaS1IZBJtDFgrhZBIrR7d2xlYYAJAP1Ir4Q/YfYfH&#10;L9rL9oL45yN5+nR3y+EdCl+8pt4dm9l7DKRWz8f89W9efon9sb4tf8KR/Zl+IPi2KYQX9tpj21g2&#10;eRdTkQwkDvh5FbA7Ka5z/gn78Jj8HP2SfAGkTRmPUdQs/wC2b0Mu1vNuj5wVh6ojRp/wCgDzVf8A&#10;glr8PfGfjTxF4u+KWveIPiBrWr39zcxwzahJBbWUMkzvHDHtPmHYrBcl9vHCrXh3gfwjdfsHf8FF&#10;vCHw08E67fXfw48fWQuJ9Cvrjzfs5fz0U4/vJJACsmMlGZCTgmv0f+I/xG8O/CXwVqvizxXqkOj6&#10;DpkJmuLqY/gFUdWdjhVUckkAcmvg39j3wh4k/a8/aj1T9qjxbp02i+FtOWTTPBmmXAw7xhHi8z3V&#10;VklJPIMsrbT+7xQBP+3DrWvftHftb/Dr9mLTNbvNC8J3lr/a3iWWxfY9wgWWTy29QscPyg5XfMpI&#10;O0VzH7XP7CXhn9lD4Vj4yfA/UNa8JeLPBs1vcTH7c9wt5C0qRuWDnggsGKj5GUOpU5GOm0dUP/Ba&#10;DXCwUkeF1K59fsUPT8M19Kft7f8AJnPxZ/7Akv8A6EtAFLWNNu/23f2Q/Db6X4kuvBL+LbPT769v&#10;tMZvNgUOj3MCYYZyVkj5OO5B6HyLWv8Agj78D5/At1pelnXrTxJ5BFv4iuNRaWUTY+V3iAETLnGQ&#10;EU4zgg816P8A8Ey/tX/DDfww+2Z83yb7bux/q/7QufL6f7G2sz9vn9rVfgf4LXwN4OEms/FzxdH9&#10;g0bSrFTLPbLLlPtLIOc5JEY/ifsQrYAOR/4JL/GrxR8VPgNrejeK9Sk1q78Kar/Z1rqE03nSPbNG&#10;rIjSZO/Y28Bs/dKjotdr+1/+01r3hvW9M+DHwhgXWfjN4oTZEV5i0O1YHdeTkZ2kLllBHAG4gjar&#10;858G/g5r/wCwT+wj4nfSbRNa+Iy2c2t3UEaNOhv3RESJVXJdY1VBgcMVY8bq+Y/2S/2ptC/Z9sdb&#10;8Q+JfhP8UvGXxV8UTNdeIPFEuipmQsQ3kQ5cFYlIz0G44OAAiqAdX/wS58DXfwz/AGs/2gPCuoar&#10;JrmoaTGlrc6nNkvdTLctvlO4k5Zsnkk881+oFfjr+yT+1vY+E/2zPjB4nfwJ4svo/HGpLFFY2tmr&#10;XGm+ZdE5ul3fIBu5xnoa/YqgAooooAKKKKACiiigAooooAKKKKACiiigAqhD/wAhy8/69of/AEKW&#10;r9UIf+Q5ef8AXtD/AOhS0AX6KKKACiiigAooooAKKKKACiiigAooooAKKKKACiiigAooooAKKKKA&#10;CiiigAooooAKKKKACiiigDH1X/kL2X/XCb/0KKijVf8AkL2X/XCb/wBCiorpp/Cc1T4j8Zf+Czn/&#10;ACdB4X/7E61/9Lb6qHw//wCCsnjn4Y/B3w/4G0HwboQl0XTIdNttUvJZpTiNAokaMFQTgZxnGfXp&#10;X7I6x4N0DxDdLc6roem6ncKgjWa8tI5XCgkhQWBOMknHuapR/DTwhFIrp4U0RHU5Vl06EEEdCDto&#10;5Xe6YcytZo/Gj/gnD+zj42+MX7ROgfEe9sryDwroV+dXvNduoyqXlypZkiiY/wCsdpOW28KobJBK&#10;g+afELTZv2eP2z9Wvfil4MbxPYWviC51K50jUGxFqlvLJIySh2BEincH5BBKlW74/oFjjWGNURVR&#10;FG1VUYAA6ACs/WfDek+I44k1bS7LVEiJMa3lukwQnqQGBxS9noP2mp+Ef7av7Qnh79oDT/At34O+&#10;FMfw38K6Y1/BbXUMEUSajKwtjKoEUap+6Cx8BmP70ZxnFfYHhv8AaY8W/su/sC/ATxJ4d8N2/ifS&#10;rg3ltrNpcxSFBB5sxU+aufKO7jLAg8jBr9FLzwT4d1C0tLW60DS7m1swVtoZrON0hBxkIpXCg4HT&#10;0FaNjptnpdjHZWVpBaWcYKpbwRqkagnJAUDA6n86fK73uJyW1j8Q/wBoL9rT4C/Gb4e6lbaR+z1a&#10;+GfHV6oMOrWNxHbpazE8yZhRPPP+y6gHOTzXp/7F37Cvjb4hfsz/ABgg8QWs/hiPxlZ2cegQ6grR&#10;NLPbStPHPImNyxltqAkZKu5Axgn9W7XwP4cstQF9b6BpcF6G3faYrKNZM5zncFzmtujk1uw59LI/&#10;Cz9nz43a7+wL428ReFPih8Jo9ZtNQkjeWz1WBI7mB03L5tvI6MskbA84+VsKQw5z7lrn/BS3SfiF&#10;quneHPhb8BdLXVr6eOL7VqFlFeSIpYBtlvDHycE8lsDupr9VdU0bT9ctTbalY22oW+c+TdQrKn5M&#10;CKi0fw5pPh6N00rS7PTEc5ZbO3SIN9QoFHK1omHMnrY0aKKK0MwooooAKKKKACiiigAooooAKm8P&#10;/wDINP8A13n/APRr1DU3h/8A5Bp/67z/APo16xqbI1p7mlX5Gf8ABVL9rj4T/Hz4V+G/DXgTxX/b&#10;ut6X4hNxeWv9nXdv5UawTRk7pokU/MwGASefSv1zrmW+GHg2RizeEtDZmOSx02Ekn/vmsDoOL+Bv&#10;7Vvws/aSutXt/hz4o/4SKbSUikvV/s+6tfKWQsEOZ4k3ZKN93OMc15Prn7ZHiO4/bms/gF4W8Maf&#10;qdjBBFc6xrM87h7OMw+fLhRwcI0SjP8AHIAa+ndF8J6J4beV9I0bT9LaUASNZWqQlwOgO0DOMn86&#10;+Tf2GvgV4m0f4n/Gb4y+P9DudD8U+Mdcng06yvgvnW+mBxInTJAYmNcE9LdTigDgf2+PBPij4Kft&#10;F/Df9qPwnoU/iHT/AA7F/Z/iWxtQTIltiRDLjnAaKeVC+MIUjJ4JrK/aM/4KWeAfjN8Fdc+H/wAJ&#10;NN17xh468aWEuiQaUulyI9ulxGY5S3XcwRmAEe4ZwcgDNfo1WXpfhbRdDup7nTdIsNPuLj/XTWts&#10;kTyc5+YqATzzzQB8BeOP+Cf2v3H/AATX0T4ZW0Md58RNDn/4SZLaN1AkvWaQy2ytnBIimeMHOGdF&#10;PAORc+Fv/BWf4ceHvhPZ2XxKs9d0P4j6Jaix1LQ10xy9zcxKEYoThY9xGSshUqSRzgE/oLWXd+Fd&#10;Fv8AVItSudHsLjUYseXeTWyNMmOmHIyPzoA+IP8Agmz8J/FupeNPip8f/G2iS+Gb34gXzvpek3EZ&#10;SWO1aZpmcggHYSY1UkAsIi3RlJ+86KKACiiigAooooAKKKKACqGtf8ecf/Xzb/8Ao5Kv1Q1r/jzj&#10;/wCvm3/9HJQBfr5L/wCCi37XurfspfDPSB4bsopPEvieaaystRuvmg04Iql52TBLsN67VxjOSc42&#10;t9aVma14Z0fxIsS6vpNjqqwkmNb22SYIT1xuBxnA6elAH5l/si/tPfssfs16TqGr6r8QdQ8XfE7X&#10;2afXvFV1ol68szs24xRFo9wj3cknlyNzdFVfvP4DftN/D79pTQ9W1fwFq02p2Glzrb3ctxaS22xy&#10;u4DEigkY5yOK6z/hVvgz/oUdB/8ABZD/APE1xH7QWh3/AIV/Z5+Idv8ADfwvHJ4lvtJmtbGx0a2S&#10;KSSeVfJWQBQASm/fk9lNAHlv7FP7YviX9rfxN49nPhaw0jwT4fuPstlqkM0jzXsjOxQYPAxEoZvQ&#10;yJXzppfjZf8Agm7+2d8ULzxppWpL8KPiXONRstesrYzJBceZJMIzj+4Z7hCoy2NjYINfYX7DvwD/&#10;AOGcf2bPCvhW6t/s+vTRf2nrIOC322YBpFYjgmMBIs+kQ5Ne46hptpq9nJaX1rDe2sgw8FxGJEb6&#10;qRg0Afl/8Z/iZZ/8FN/j/wDDPwH8NtM1G++G/ha+/tbxH4gvLVoYWQlMqA2CvyK6KGwzNKfl2oWP&#10;3p8fv2mvAP7Muk6Rqfj/AFK40yx1S4e2t5re0kuMyKu4giMEjjvivStL0iw0OzW002yt9PtVJIgt&#10;YliQE9SFUAVFrHh/S/EVukGq6bZ6nCjbljvIEmUH1AYHmgD87Pj5+1lfft4aLP8ABP8AZ50TVdTt&#10;9akjj1/xdqFq9rZWNmHDMuT8w3bRksASuVVWLcfe/wAJ/hvpnwf+GfhnwVo+Tp2hWEVjFIww0uxQ&#10;GkYf3mbLH3Y10Wm6XZ6PaJa2FpBY2qfdhto1jRfooAAq1QAUUUUAFFFFABRRRQAUUUUAUNS/4/NL&#10;/wCvlv8A0TJV+qGpf8fml/8AXy3/AKJkq/QB8i/Fr/got4Z/Z9+O3iDwF8SPCmv6LotubdtJ8VWt&#10;q09rexvbRSSEqQp+SR5EzHv5TBAINfOX7X/7Xmnfty+GbH4G/AbRdW8W6lrd9bz6hqU1k1vb28Eb&#10;hxkvhkAcIWdgFAUgZzX6fahptpq1q9rfWsN7bOMNDcRiRG+qkYNQaP4f0vw7A0OlabZ6ZCxy0dnA&#10;kSk+pCgUAeJeP/Flt+xL+xsl8ix6sfA/h+z063Wdii3k6iK3jzjkb3IJx0yaxPhr+0x478W/sc3f&#10;xn1DwFE+uPbTalp3hnS3lke6tUcKvO1m3OFdwQpwpU461gf8FE/hT40+PvhD4e/DXwtpd5PpOteJ&#10;oJvEGq2+3y7CxiGGZyx9ZQ4GCSYelfU3h3QLDwp4f0zRNKt0s9M021is7W3jGFihjQIiD2CqB+FA&#10;HxnoP/BXr4EXuhyXOtHxF4b1iEFZtFu9LaSYSLkFFaMlOox8xX3Argf2L9A8UftMftk+Mf2ntT8P&#10;3nhjwXJZnTvDsN8gSW6HlRwq4/vKIkZmYZXfJtViFOP0D1HwfoGsXyXt/oem314hBW4uLSOSRSMY&#10;wxBPGB+Va6qFUADAHAAoA+M/EX/BTzwN8LPi14r8BfE/w3r3g+fSdQmt7LVktGuLW/t1YiOYKAJF&#10;3DH3VdT13c4r58+PHxJP/BUP4veAfh38MNH1Wf4beHdR/tHxF4mvbdreDadqnbnoRH5ioGAd2k+6&#10;FUsf1B1fQdM8QW4t9U0601KAHIivIFlXPrhgRUum6XZaLZpaafZ29jap92C2iWNF+iqABQBaoooo&#10;AKKKKACiiigAooooAKoQ/wDIcvP+vaH/ANClq/VCH/kOXn/XtD/6FLQBfr87P+ChnibUv2j/AI7f&#10;Dr9lnwndPGt7dR6v4puYOfs0ABdFb/ciDzbW4Zmg71+idZsPhvSLbWJdWh0qyi1SYbZL5LdBO444&#10;Lgbj0HU9hQA3wv4Z03wX4a0rQNGtEsdI0u1isrS2jGFihjUIij6ACvMf2gv2svhv+y/J4fX4harc&#10;6Uuui5Nk8FlLchvI8rzAfLUlT++TGRzz6V7FWbrXhrSPEkcSavpVlqiREtGt7bpMEJ6kBgcUAfnP&#10;8cvj9qn/AAUjjtfgz8ENH1VPBdzewzeKfGuqWrQWsMETiRYkHUksFcK2GZkUBQu5h+iPgvwnp3gH&#10;wfonhrR4fs+laPZQ2FpF/diiQIg/JRWlY2NtptrHa2dvFa20YwkMCBEUegA4FT0AeF/tn/tAf8M6&#10;/AnWNcsMz+K9SI0jw7Zom+SfUJgVj2r/ABbBukI77MdSKw/2cf2V/wDhUf7Jdz8OLyZW8TeItOu5&#10;df1AuXMt/dxFZGL4ywQFUDdSIwepr6C1LQ9N1iS1kv8AT7W+ktZPNt3uYVkML8fMhIO08DkelXqA&#10;PzH/AGOP2x/A37I/7OOufDX4oXFz4Y+IXg2/v0Gg3FjO8t6Xcyx+WyqUIZ3K5LAYAbO0hq9z/wCC&#10;U/wh1z4R/so2q+ILK402/wDEWrXGurZ3S7JIonjhhiyuMjckCuAecOPpX1lf+GNH1W+gvb3SbG8v&#10;YP8AVXFxbI8kf+6xGR+FadABRRRQAUUUUAFFFFABRRRQAUUUUAFFFFABRRRQAUUUUAFUJv8AkOWf&#10;/XtN/wChRVfqhN/yHLP/AK9pv/QoqAL9fFPxe8H+Mf2Z/wBoC8+L/g7RZvEHhTWQTrmn2wJaMuQZ&#10;dwGSAWUSLJggMSDweftaiuPFYZYmKV7STumujPPxuDWMglzcsou6a6P9fNHzNY/8FDPhHdaalxPd&#10;atZ3DKC1nJp7M6nHIypKn8+1eXfs5+Ebn4zePvjprLaRqWm+FfGdndW9lfahamMHzpGII6gsoYN8&#10;pOMV9pyeD9Bm1A30miac96W3m5a0jMhb13YzmteuN4OtWnGWJmmo9ErXura6s4Hl+IxFSEsXUUlG&#10;+ija91bXV9+h8M/s+/tFWn7Luh3nwt+Kun6lot5pF1M9jeRW7TQywu5YgY5ILlmVlBBDdiOXjXbn&#10;9tL9pDwfq2haXewfDvwXKLmTUL6LYJ5Q6yMoGSMuY4l25ztUk46V9q6roWm67Gkepafa6jGhyqXU&#10;CyhT6gMDirFraQWNukFtDHbwRjCRRIFVR6ADgVnHL6vLGhOpenG2ltXbZN32+RnHK63JDDVKt6UW&#10;rK2rS2Td9l6anxT4kv8AVf2O/wBpTxR40vdFvNW+HfjFjNc3ljHua1md95zyAGDl+CRuV+DkEV3e&#10;u/8ABQv4bwWSr4etNa8TavN8tvp1vZmIs56KzN0/4CGPsa+n5I0mjaORVdGBVlYZBB6gis3TfC+j&#10;aLcPPp+kWNhO4w0ttbJGzD3KgE1qsHXouUcPUSi23Zq9r721/M1jgcTh3KOFrKMG27ON2r6uzuuv&#10;dHxj+0BdeIfhd8W/hr8fhoNxLYz6ZDBrljGpDWsjxMro2R8uUl2ru/iiwSMitf4rftteHfiV8MfF&#10;Xh/wL4c13XtQvtFu0u5JbcQw2Fu0DiWaRgzfcXccdCRjNfZMkaTRtHIqujAqysMgg9QRWfZ+GdH0&#10;2zuLO00qxtbS4BWa3htkSOUEYIZQMEYJHPrUSwNaLmqVW0Z76Xd7WbXqRLLcRGVRUK3LGpq1y3d7&#10;WbTv19Dxn9hn/k1nwT/2/f8ApdcV7dqmnQ6xpd5YXAJt7qF4JNvXaylTj8DS6fp1ppNnHaWNrDZ2&#10;sedkFvGI0XJJOFAwMkk/jVmvSoUvY0YUnrZJfcrHr4ah7DDwoN35YpfcrH5/fAH44R/scah4m+Gn&#10;xI0zUbe3S/e8stQtYN6yAqqFgCRlGCKwZc8kggVB8WPj3a/Hn47fAm+0fQNU07w7Y+Jo4rTU9SjE&#10;f26Rrqz80IoJGE2p/ET84yB0r174iftTS+GfGWsaB4x+DOsatYWF7LHp+pRWfnxXMQYhZEWSMDkD&#10;qrEGsPwvpfiz9qL46eDvGepeDrvwT4D8GjzrGHU1KTXU2Qy7FIHG5I+g2gR4ySQK+TlGTgsHRq8y&#10;TVlyu6Sd9X2X4nw8oydNYDD1uZKStHkaaSknrJ6WXfqJ+0Dpev8AwD/aQsfjbpejXGveGr21Wz1y&#10;K1XMkAEYjLH0G1I2DHjKEEjIrqr7/goh8KINLFxaHWr+9YfJp8dhtlLHopZmC9fRj+NfTtZNr4T0&#10;Oxvvttto2n297nP2iK1jWTnr8wGa976pXpzk8PUSUndpq9n1a1R9N9RxNGpOWFqqMZu7Tjeze7Wq&#10;37M+If22vGOofEb9nH4deIL/AEWbQr3UdXkk/syYN5kS7ZlQHIBJKhTnAznjivU9R/4KG/DOy0Oa&#10;dbXXG1tFIGiy2RjmEvTYzk7V54JySPQ9K+lNU0TTtbjjTUbC1v0jbei3UKyBW9QGBwaim8N6Tcao&#10;mpS6XZS6imCt49uhmXHTDkZGPrUfU8TCrKrSqq8kk7xvst90Z/UMXTrTrUayTkop3jf4Va+61/A+&#10;Vv2afhfr/h/4U/FLx74stGsfEHjSG6vjbSKQ8cJSVwWB5Uu0rHaecBc1498O/CGteNP+Ce/imy0K&#10;KW6uoPEDXctrCCzzxRiBnUAdSOHx/seuK/RmWJJ43jkRZI3BVkYZDA9QR3FVtL0ew0O2Nvp1jbWF&#10;uWLmK1iWNNx6nCgDPA/KoeVx5YwUtFGS83zdTOWSw5YU1L3VGUX3fNu/vPjr4Q/tyfD3wn8LfD3h&#10;218Na0PENjZxWf8AY+mWSN9ouFQKWVgwzvYZJI3cngnrzP7JfxA/4Rv4iftC+M/EenTaW9q0upX2&#10;mr88kD/aLh3hHTLBsrnjkdq+5rfw5pNrqUmowaXZw6hISXuo7dFlYnrlwMnP1pi+F9GRr1l0ixU3&#10;2ftZFsn+kZJJ8zj5skk8560o4HEc1OU6qfJe3u26W7ijluL56U6lZP2d7Llt0trr/wAA/PT4J/tD&#10;eBL74v698V/inqs3/CRyOYNG02G0lni0+HGMghcZCnaMerseWzX0rrHxK8D/ALZHw48aeBPCOqTT&#10;ahJYCYNdWkkSI6yK0RJYdPMRc45xXtP/AArvwp/0LGjf+C+L/wCJq9pPhfRtBkeTTNJsdOkkG13t&#10;LZIiw9CVAyKeHwVelB0qk04yvzaO7vvrf9B4XLsTRg6NWcZQlfm913d99ebf5Hx38C/2ttO+CHhG&#10;0+HXxW0jVPDet6Cptop/spkjmhBOzIHOQOAQCrAAg16t8N/2vtG+MnxOsPDHg7QNVvdKKyyX2uXU&#10;BjhgCxsyKAM/eYKMuV9ADmvc9U0PTdciWPUtPtdQjU5VLqFZQD6gMDU1jp9rpdqltZW0Npbp92GC&#10;MIi/QAYFb0cNiqXLD2qcI/3dbLpe9vnY6aGExlHkp+3ThG32feaXRu9vna58f/sG/wDJUPj5/wBh&#10;iD/0ffVe/bs/5HT4Hf8AYwn/ANGW1fVmnaHpujy3Ethp9rZS3Lbp3t4FjMpGSCxA+Y8nr6ml1DRN&#10;O1eS3e+sLW9e3bfC1xCshjbjlSRweB09BULANYP6rzdd/wDt7mM1lkll/wBS59b3vb+9zf8AALtF&#10;FFewe+FFFFABRRRQAUUUUAFFFFABRRRQAUUUUAFFFFABRRRQAUUUUAFFFFABRRRQAUUUUAFFFFAB&#10;RRRQAUUUUAFFFFABRRRQAUUUUAFFFFABRRRQAUUUUAFFFFABRRRQAUUUUAFFFFABRRRQAUUUUAFF&#10;FFABRRRQAUUUUAFFFFABRRRQAUUUUAFFFFAFDTf+PzVP+vlf/RMdX6oab/x+ap/18r/6Jjq/QAV4&#10;B+1h+1Z/wyjD4U1nUvB2reJvCmoTzw6rfaQm6TTQqoY3IOEIYswwzpnbweMV7/SMoZSCMg8EGgD4&#10;T+IX/BXT4RxeCbr/AIQFdb8UeNbyFodM0hdLkjxcsMR+aW4KhiMhN5PQDnNdX/wS9/Z08Qfs+fs8&#10;yjxZayad4h8SagdWl0+UYktIfLRIo3HZ8KXIPI3hSAQa+qtP8H6BpOoNf2Oh6bZ3zZ3XNvaRxyHP&#10;XLAZ5rYoA5j4nfEXRfhH8Ptf8ZeIbj7Lo2i2j3dw/wDEQo4RR3ZmwoHcsBXzP/wTz+HGs3+g+Kvj&#10;v42hC+N/ild/2mkbZJs9LH/HrApP8JXDD1QRZ5WvrTVNJsdcsns9RsrfULSTBe3uolkjbByMqwIO&#10;CAfwqxDDHbQxwwxrFFGoRI0ACqoGAAB0AFAH5tfAv4reGP2F/wBqb9oPwx8Wb6TwtpXivVh4i8P6&#10;vNaTyw3cDSTybQ0aNlgsyr0xujkXrgV23/BPOwvPiX8dvj98dIbG6s/CHizU0s9AmuYmiN7DG77p&#10;grDOMCLnpuZx1U4+4tZ8O6V4ihSHVtMs9TiQ7ljvLdJlU+oDA4NXYokgiSKJFjjQBVRRgKBwAB2F&#10;AD6KKKACiiigAooooAKKKKACqGg/8gPTv+vaP/0EVfqhoP8AyA9O/wCvaP8A9BFAF+vyM/4Kpftc&#10;fCf4+fCvw34a8CeK/wC3db0vxCbi8tf7Ou7fyo1gmjJ3TRIp+ZgMAk8+lfrnXMt8MPBsjFm8JaGz&#10;McljpsJJP/fNAHF/A39q34WftJXWr2/w58Uf8JFNpKRSXq/2fdWvlLIWCHM8SbslG+7nGOa8l/bk&#10;/a2+E/w9+GfxO+GOv+K/sHjjVfCV/b2el/2ddyea9xaSpAPNSIxruYgZLADvivp/RfCeieG3lfSN&#10;G0/S2lAEjWVqkJcDoDtAzjJ/OodW8D+HNevDd6n4f0vUbogKZ7uyjlcgdBuZScUAfAX/AAS4/as+&#10;Fmg/A3wL8Jb7xR5HxBub+8ji0f8As+6bc0lxLIg84RGIZQ55fjoea+o/20P2idQ/Zc+Bt5470zR7&#10;bXLqC9t7UWd3K0aESMVJyvORXqtj8PfCul3kV3ZeGdHtLqJt0c8FhEjofUMFyDWnq2i6fr1mbTU7&#10;C21G1LBjBdwrKmR0O1gRmgDhv2dfildfGz4IeDfHV7Yw6bda7YLeSWkDl0iJJG0E8kcV6NVex0+1&#10;0uzitLK2htLWIbY4IIwiIPQKOAKsUAfnZ/wTq/5PO/bA/wCxnn/9ON9XDft9ftfweNfjdqHwB1bx&#10;NP8ADL4b6a8Y8Ua9bW8t1e6orRxyfZoUiVtiESAfNw2CW4Gx/wBPNP8ADulaTeXd3Y6ZZ2d3dtvu&#10;Z7e3SOSZiScuwGWOSTz6mqGofD/wvq95LeX3hvSL27lOZJ7iwikkc4xksVyeBQB8a/C3/gob+yN8&#10;GfAul+EPCGu3WkaFp0flwwR6HeEserO7eXl3Y5LMeSTX2j4N8Wab488I6H4m0aZrjR9asYNSspmR&#10;kMkE0ayRsVYAqSrA4IyKz/8AhVvgz/oUdB/8FkP/AMTXR2trDY2sNtbQx29vCixxQxKFRFAwFUDg&#10;AAYAFAEtFFFABRRRQAVQ17/kB6j/ANe0n/oJq/VDXv8AkB6j/wBe0n/oJoAv18l/8FFv2vdW/ZS+&#10;GekDw3ZRSeJfE801lZajdfNBpwRVLzsmCXYb12rjGck5xtb60rM1rwzo/iRYl1fSbHVVhJMa3tsk&#10;wQnrjcDjOB09KAPzL/ZF/ae/ZY/Zr0nUNX1X4g6h4u+J2vs0+veKrrRL15ZnZtxiiLR7hHu5JPLk&#10;bm6Kq/RvxO8b+Ef+Cin7JnxR8NfCfVpNVuhHDEhuraS0DXUUkd1FF+9UcOYlXd0G7k19Jf8ACrfB&#10;n/Qo6D/4LIf/AImtbRfDek+G45I9J0uy0uOQ7nSyt0hDEdyFAyaAPz1/ZI/4KHeAfgv8HdI+GPxn&#10;TVvh54z8HW/9mPb3mkXLi5jjJERCxxsyPswCHABK7g3zYDf2e7XVv2vv2/H/AGidK0O+0P4ZeF9P&#10;k0zSdQ1CHyX1aQwSwZVccj9/K5IPyhY1JycD9CdY8K6J4ikik1XR7DU3i4ja8tUlKfQsDiptWa7s&#10;tDvDpNtFPfQ2z/ZLZzsjeQKdiE9lJwPYUAfEHwfI+P3/AAU2+Jvjcstzofwv0mPwxpzqCwF3JvWU&#10;g9AQ321Tj+8v4/Uv7SHwn/4Xn8CfG/gRZEhuNa02SC2lk+6lwMPCzewkVCfYGvNP2Cv2d/EP7PHw&#10;f1O28aSW9x448Ra3da1rE1tIJV8xyFQBwBkbUD+xkavpSgD8zv2Tf+CgXhP9mn4QwfCX422Gt+Ef&#10;Gngsy2IgbTnl+1Q72eILs6MA20E4RgFYMdxx0/7BfhnXvjx+078Tv2odc0K70DQtcgGmeG7a+GHm&#10;hxEnnD1CxW8a7hlSZXAJ25r731bwvo2vTQzanpFjqMsH+qku7ZJWj5z8pYHHPpWkqhVAAwBwAKAP&#10;iy//AOCpHgL4e/E/xd4G+KHhzX/BF9ourXlna6h9je4tb62jndIp1AAkHmIqsMIy85DYrwn4pfEC&#10;b/gp5+0R8NvDfw50bVf+FWeC9Q/tHXfEl9btBDKS0bMqg9G2JsjU4cmViVCqTX6dax4f0vxFAsOq&#10;6bZ6nCpysd5Akqg+oDA1Pp+m2mkWcdpY2sNlaxjCQW8YjRfooGBQB8O/8FGJG+L3xQ+A37P9rLlP&#10;FGvjWNYjRjvWxtwQcgdQUNywzxmEelfdMcaQxrHGqoigKqqMAAdABXzB4Q/Z78X337eHi/4zeK0s&#10;08O2uhxaH4WhimEkoU7TLI4/gO7z8e03tX1DQB+NvxI/bA8CftZfHZ4vjT4mu/Bfwc8K3pNh4Osb&#10;W4uJ9ZmRmXzbmSFSq9ORnKqxVOS0lfa3hH/gpl+zVJNo3hrQPEdxao7Q6fYWNvoV1FEmSEjjUeWF&#10;VRwB0AFfSzfDDwbIxZvCWhszHJY6bCST/wB80sXwz8HwSJJH4U0OORCGV106EFSOhB28GgD4V/bg&#10;0fXf2cP2tfh3+07peiXmu+FLS1/snxNDYxh3t0KyR+afQNHN8pOF3wqCw3iuW/a6/bu8M/tXfCr/&#10;AIU38DtO1rxf4t8YzW9vMosXtxaQrKkjBi45JKhS33FUuxcYGf02dFkRkdQysMFWGQR6VnaR4Z0f&#10;w+8z6XpNjprTHMjWdskRf/e2gZ/GgD5c+LPxF/4d0/sReGY7DTY/EOraNa2mh26s3l273rozSTv3&#10;8vesj7RycgZGSw+Sf2S/2mv2fPhz4k1H4sfFj4iXnjL4069mS41CTRLt4dKRlwYLf91gED5SygAK&#10;NiALkt+r2r6HpviC1Frqmn2upWwYOIbyFZU3DodrAjPJ596xf+FW+DP+hR0H/wAFkP8A8TQB558A&#10;/wBsT4XftM6tqum/D/W7jVbvS4EuLpZrCa2CIzbVIMijPI7V7XWTovhHQvDcskuk6Lp+lySDa72V&#10;rHCWHXBKgZFa1AH54fsN/wDKQf8Aar/6/X/9K3r9D6z7Hw9pWm6hdX1nplna310c3FzBbokkxzn5&#10;2Ay3PrWhQAUUUUAFFFFABRRRQAUUUUAFFFFABRRRQAVQh/5Dl5/17Q/+hS1fqhD/AMhy8/69of8A&#10;0KWgC/RRRQAUUUUAFFFFABRRRQAUUUUAFFFFABRRRQAUUUUAFFFFABRRRQAUUUUAFFFFABRRRQAU&#10;UUUAYeuXMNrqli80qQqYZgGkYKM7o+Oar/2xYf8AP9bf9/V/xq5qv/IXsv8ArhN/6FFRXRT2Oap8&#10;RT/tiw/5/rb/AL+r/jR/bFh/z/W3/f1f8auUVrqRoU/7YsP+f62/7+r/AI0f2xYf8/1t/wB/V/xq&#10;5RRqGhT/ALYsP+f62/7+r/jR/bFh/wA/1t/39X/GrlFGoaFP+2LD/n+tv+/q/wCNH9sWH/P9bf8A&#10;f1f8auUUahoU/wC2LD/n+tv+/q/40f2xYf8AP9bf9/V/xq5RRqGhT/tiw/5/rb/v6v8AjR/bFh/z&#10;/W3/AH9X/GrlFGoaFP8Atiw/5/rb/v6v+NH9sWH/AD/W3/f1f8auUUahoU/7YsP+f62/7+r/AI0f&#10;2xYf8/1t/wB/V/xq5RRqGhT/ALYsP+f62/7+r/jR/bFh/wA/1t/39X/GrlFGoaFP+2LD/n+tv+/q&#10;/wCNH9sWH/P9bf8Af1f8auUUahoU/wC2LD/n+tv+/q/41NoetafDp+17+2RvOmOGmUHBlYg9fQ1N&#10;U3h//kGn/rvP/wCjXrGpsjWnuP8A7e0z/oI2n/f9f8aP7e0z/oI2n/f9f8av0VgblD+3tM/6CNp/&#10;3/X/ABo/t7TP+gjaf9/1/wAav0UAUP7e0z/oI2n/AH/X/Gj+3tM/6CNp/wB/1/xq/RQBQ/t7TP8A&#10;oI2n/f8AX/Gj+3tM/wCgjaf9/wBf8av0UAUP7e0z/oI2n/f9f8aP7e0z/oI2n/f9f8av0UAUP7e0&#10;z/oI2n/f9f8AGj+3tM/6CNp/3/X/ABq/RQBQ/t7TP+gjaf8Af9f8aP7e0z/oI2n/AH/X/Gr9FAFD&#10;+3tM/wCgjaf9/wBf8aP7e0z/AKCNp/3/AF/xq/RQBQ/t7TP+gjaf9/1/xqlq2t6dJaxhL+1c/aIG&#10;wsyngSoSevYA1uVQ1r/jzj/6+bf/ANHJQAf29pn/AEEbT/v+v+NH9vaZ/wBBG0/7/r/jV+igCh/b&#10;2mf9BG0/7/r/AI0f29pn/QRtP+/6/wCNX6KAKH9vaZ/0EbT/AL/r/jR/b2mf9BG0/wC/6/41fooA&#10;of29pn/QRtP+/wCv+NH9vaZ/0EbT/v8Ar/jV+igCh/b2mf8AQRtP+/6/40f29pn/AEEbT/v+v+NX&#10;6KAKH9vaZ/0EbT/v+v8AjR/b2mf9BG0/7/r/AI1fooAof29pn/QRtP8Av+v+NH9vaZ/0EbT/AL/r&#10;/jV+igCh/b2mf9BG0/7/AK/40f29pn/QRtP+/wCv+NX6KAKH9vaZ/wBBG0/7/r/jR/b2mf8AQRtP&#10;+/6/41fooAw7/W9Oe600rf2rBLgsxEy8DypBk8+pH51d/t7TP+gjaf8Af9f8aNS/4/NL/wCvlv8A&#10;0TJV+gCh/b2mf9BG0/7/AK/40f29pn/QRtP+/wCv+NX6KAKH9vaZ/wBBG0/7/r/jR/b2mf8AQRtP&#10;+/6/41fooAof29pn/QRtP+/6/wCNH9vaZ/0EbT/v+v8AjV+igCh/b2mf9BG0/wC/6/40f29pn/QR&#10;tP8Av+v+NX6KAKH9vaZ/0EbT/v8Ar/jR/b2mf9BG0/7/AK/41fooAof29pn/AEEbT/v+v+NH9vaZ&#10;/wBBG0/7/r/jV+igCh/b2mf9BG0/7/r/AI0f29pn/QRtP+/6/wCNX6KAKH9vaZ/0EbT/AL/r/jR/&#10;b2mf9BG0/wC/6/41fooAof29pn/QRtP+/wCv+NUodb04azdOb+1CNbwqG85cEhpMjOfcfmK3KoQ/&#10;8hy8/wCvaH/0KWgA/t7TP+gjaf8Af9f8aP7e0z/oI2n/AH/X/Gr9FAFD+3tM/wCgjaf9/wBf8aP7&#10;e0z/AKCNp/3/AF/xq/RQBQ/t7TP+gjaf9/1/xo/t7TP+gjaf9/1/xq/RQBQ/t7TP+gjaf9/1/wAa&#10;P7e0z/oI2n/f9f8AGr9FAFD+3tM/6CNp/wB/1/xo/t7TP+gjaf8Af9f8av0UAUP7e0z/AKCNp/3/&#10;AF/xo/t7TP8AoI2n/f8AX/Gr9FAFD+3tM/6CNp/3/X/Gj+3tM/6CNp/3/X/Gr9FAFD+3tM/6CNp/&#10;3/X/ABo/t7TP+gjaf9/1/wAav0UAUP7e0z/oI2n/AH/X/Gj+3tM/6CNp/wB/1/xq/RQBQ/t7TP8A&#10;oI2n/f8AX/Gj+3tM/wCgjaf9/wBf8av0UAUP7e0z/oI2n/f9f8aP7e0z/oI2n/f9f8av0UAUP7e0&#10;z/oI2n/f9f8AGj+3tM/6CNp/3/X/ABq/RQBQ/t7TP+gjaf8Af9f8aP7e0z/oI2n/AH/X/Gr9FAFD&#10;+3tM/wCgjaf9/wBf8apTa3px1m1cX9qUW3mUt5y4BLR4Gc+x/I1uVQm/5Dln/wBe03/oUVAB/b2m&#10;f9BG0/7/AK/40f29pn/QRtP+/wCv+NX6KAKH9vaZ/wBBG0/7/r/jR/b2mf8AQRtP+/6/41fooAof&#10;29pn/QRtP+/6/wCNH9vaZ/0EbT/v+v8AjV+igCh/b2mf9BG0/wC/6/40f29pn/QRtP8Av+v+NX6K&#10;AKH9vaZ/0EbT/v8Ar/jR/b2mf9BG0/7/AK/41fooAof29pn/AEEbT/v+v+NH9vaZ/wBBG0/7/r/j&#10;V+igCh/b2mf9BG0/7/r/AI0f29pn/QRtP+/6/wCNX6KAKH9vaZ/0EbT/AL/r/jR/b2mf9BG0/wC/&#10;6/41fooAof29pn/QRtP+/wCv+NH9vaZ/0EbT/v8Ar/jV+igCh/b2mf8AQRtP+/6/40f29pn/AEEb&#10;T/v+v+NX6KAKH9vaZ/0EbT/v+v8AjR/b2mf9BG0/7/r/AI1fooAof29pn/QRtP8Av+v+NH9vaZ/0&#10;EbT/AL/r/jV+igCh/b2mf9BG0/7/AK/40f29pn/QRtP+/wCv+NX6KAKH9vaZ/wBBG0/7/r/jR/b2&#10;mf8AQRtP+/6/41fooAof29pn/QRtP+/6/wCNH9vaZ/0EbT/v+v8AjV+igCh/b2mf9BG0/wC/6/40&#10;f29pn/QRtP8Av+v+NX6KAKH9vaZ/0EbT/v8Ar/jR/b2mf9BG0/7/AK/41fooAof29pn/AEEbT/v+&#10;v+NH9vaZ/wBBG0/7/r/jV+igCh/b2mf9BG0/7/r/AI0f29pn/QRtP+/6/wCNX6KAKH9vaZ/0EbT/&#10;AL/r/jR/b2mf9BG0/wC/6/41fooAof29pn/QRtP+/wCv+NH9vaZ/0EbT/v8Ar/jV+igCh/b2mf8A&#10;QRtP+/6/40f29pn/AEEbT/v+v+NX6KAKH9vaZ/0EbT/v+v8AjR/b2mf9BG0/7/r/AI1fooAof29p&#10;n/QRtP8Av+v+NH9vaZ/0EbT/AL/r/jV+igCh/b2mf9BG0/7/AK/40f29pn/QRtP+/wCv+NX6KAKH&#10;9vaZ/wBBG0/7/r/jR/b2mf8AQRtP+/6/41fooAof29pn/QRtP+/6/wCNH9vaZ/0EbT/v+v8AjV+i&#10;gCh/b2mf9BG0/wC/6/40f29pn/QRtP8Av+v+NX6KAKH9vaZ/0EbT/v8Ar/jR/b2mf9BG0/7/AK/4&#10;1fooAof29pn/AEEbT/v+v+NH9vaZ/wBBG0/7/r/jV+igCh/b2mf9BG0/7/r/AI0f29pn/QRtP+/6&#10;/wCNX6KAKH9vaZ/0EbT/AL/r/jR/b2mf9BG0/wC/6/41fooAof29pn/QRtP+/wCv+NH9vaZ/0EbT&#10;/v8Ar/jV+igCh/b2mf8AQRtP+/6/40f29pn/AEEbT/v+v+NX6KAKH9vaZ/0EbT/v+v8AjR/b2mf9&#10;BG0/7/r/AI1fooAof29pn/QRtP8Av+v+NH9vaZ/0EbT/AL/r/jV+igCh/b2mf9BG0/7/AK/40f29&#10;pn/QRtP+/wCv+NX6KAKH9vaZ/wBBG0/7/r/jR/b2mf8AQRtP+/6/41fooAof29pn/QRtP+/6/wCN&#10;H9vaZ/0EbT/v+v8AjV+igCh/b2mf9BG0/wC/6/40f29pn/QRtP8Av+v+NX6KAKH9vaZ/0EbT/v8A&#10;r/jR/b2mf9BG0/7/AK/41fooAof29pn/AEEbT/v+v+NH9vaZ/wBBG0/7/r/jV+igCh/b2mf9BG0/&#10;7/r/AI0f29pn/QRtP+/6/wCNX6KAKH9vaZ/0EbT/AL/r/jR/b2mf9BG0/wC/6/41fooAof29pn/Q&#10;RtP+/wCv+NH9vaZ/0EbT/v8Ar/jV+igCh/b2mf8AQRtP+/6/40f29pn/AEEbT/v+v+NX6KAKH9va&#10;Z/0EbT/v+v8AjR/b2mf9BG0/7/r/AI1fooAof29pn/QRtP8Av+v+NH9vaZ/0EbT/AL/r/jV+igCh&#10;/b2mf9BG0/7/AK/40f29pn/QRtP+/wCv+NX6KAMOw1vTkutSLX9qoe4DKTMvI8qMZHPqD+VXf7e0&#10;z/oI2n/f9f8AGjTf+PzVP+vlf/RMdX6AKH9vaZ/0EbT/AL/r/jR/b2mf9BG0/wC/6/41fooAof29&#10;pn/QRtP+/wCv+NH9vaZ/0EbT/v8Ar/jV+igCh/b2mf8AQRtP+/6/40f29pn/AEEbT/v+v+NX6KAK&#10;H9vaZ/0EbT/v+v8AjR/b2mf9BG0/7/r/AI1fooAof29pn/QRtP8Av+v+NH9vaZ/0EbT/AL/r/jV+&#10;igCh/b2mf9BG0/7/AK/40f29pn/QRtP+/wCv+NX6KAKH9vaZ/wBBG0/7/r/jR/b2mf8AQRtP+/6/&#10;41fooAof29pn/QRtP+/6/wCNH9vaZ/0EbT/v+v8AjV+igCh/b2mf9BG0/wC/6/41S0XW9Oh0awR7&#10;+1R1t41ZWmUEEKMgjNblUNB/5Aenf9e0f/oIoAP7e0z/AKCNp/3/AF/xo/t7TP8AoI2n/f8AX/Gr&#10;9FAFD+3tM/6CNp/3/X/Gj+3tM/6CNp/3/X/Gr9FAFD+3tM/6CNp/3/X/ABo/t7TP+gjaf9/1/wAa&#10;v0UAUP7e0z/oI2n/AH/X/Gj+3tM/6CNp/wB/1/xq/RQBQ/t7TP8AoI2n/f8AX/Gj+3tM/wCgjaf9&#10;/wBf8av0UAUP7e0z/oI2n/f9f8aP7e0z/oI2n/f9f8av0UAUP7e0z/oI2n/f9f8AGj+3tM/6CNp/&#10;3/X/ABq/RQBQ/t7TP+gjaf8Af9f8aP7e0z/oI2n/AH/X/Gr9FAFD+3tM/wCgjaf9/wBf8apa1ren&#10;TaNfol/au7W8iqqzKSSVOABmtyqGvf8AID1H/r2k/wDQTQAf29pn/QRtP+/6/wCNH9vaZ/0EbT/v&#10;+v8AjV+igCh/b2mf9BG0/wC/6/40f29pn/QRtP8Av+v+NX6KAKH9vaZ/0EbT/v8Ar/jR/b2mf9BG&#10;0/7/AK/41fooAof29pn/AEEbT/v+v+NH9vaZ/wBBG0/7/r/jV+igCh/b2mf9BG0/7/r/AI0f29pn&#10;/QRtP+/6/wCNX6KAKH9vaZ/0EbT/AL/r/jR/b2mf9BG0/wC/6/41fooAof29pn/QRtP+/wCv+NH9&#10;vaZ/0EbT/v8Ar/jV+igCh/b2mf8AQRtP+/6/40f29pn/AEEbT/v+v+NX6KAKH9vaZ/0EbT/v+v8A&#10;jR/b2mf9BG0/7/r/AI1fooAof29pn/QRtP8Av+v+NH9vaZ/0EbT/AL/r/jV+igCh/b2mf9BG0/7/&#10;AK/40f29pn/QRtP+/wCv+NX6KAKH9vaZ/wBBG0/7/r/jR/b2mf8AQRtP+/6/41fooAof29pn/QRt&#10;P+/6/wCNH9vaZ/0EbT/v+v8AjV+igCh/b2mf9BG0/wC/6/40f29pn/QRtP8Av+v+NX6KAKH9vaZ/&#10;0EbT/v8Ar/jR/b2mf9BG0/7/AK/41fooAof29pn/AEEbT/v+v+NH9vaZ/wBBG0/7/r/jV+igCh/b&#10;2mf9BG0/7/r/AI0f29pn/QRtP+/6/wCNX6KAKH9vaZ/0EbT/AL/r/jR/b2mf9BG0/wC/6/41fooA&#10;of29pn/QRtP+/wCv+NRafeQXus3j280c6C3hUtG4YZ3S8ZFalUIf+Q5ef9e0P/oUtAF+iiigAooo&#10;oAKKKKACiiigAooooAKKKKACiiigAooooAKKKKACiiigAooooAKKKKACiiigAooooAx9V/5C9l/1&#10;wm/9Cioo1X/kL2X/AFwm/wDQoqK6afwnNU+I+Gv25v8Agobr/wCyX8WtJ8IaV4Q03X7e90SHVWub&#10;y5kidWee4iKAKMYAgBz/ALRr53j/AOC1/i8SKX+GeiMmfmVdQmBI74O04/KuS/4LOf8AJ0Hhf/sT&#10;rX/0tvq1PEX7XXwAuv2GrH4dHwx/a/xCXw5BpqynRYl+z3wiC/aPtDYPyNk7lyx6dCSIcnd6lqKs&#10;tD7n/Yy/bw8M/teQ6npsOkz+GPF2lwLc3OkzTieOSEsFMsMgCllDFQwZVILr1zmvp+vyh/4I0/BW&#10;9/4S7xN8Ubi/sRYR6c+jWtjDdxyXDPJMjvJLGrFolAgwA4G7fkcAE+zftMaL+2f41+PfifTfhXqR&#10;0D4bWy2y6dePJY26OxtYmlIdlM7HzTIM4wMY4q1J2uyHFc1kffFFfjN8Rv2kv2xv2MPGGkw/EHXx&#10;qNtfiSa1h1Nba+s79EKhwJIwJF25XIDIw3A4w3P2h8cP+CgcPw//AGP/AAh8WdD0WObX/GCJBpum&#10;3jFoba42uZmkIKl0jMbDjBYlegJIfMhcjPsmivyF+FPib9uT9qTw3cePvCXjRYdH+0vBBGtxZ2cb&#10;un3kSIJ0HAzJjOep5NfUn7MX7Qfxb8A/Cz4sat+0tbXFjceB0gninmsooZbqN0k+VHixFMWdURWT&#10;jc2CaFK4ONj7Wor8i/Cf7SX7Xf7cXivXZfhXdw+EPDemMC0Nq0MENuGJ8tHuJFMkshCnO3A4ztUE&#10;Va+C/wC3l8bv2ff2iIfhh8eLn+2rBr6HT71ryOEXFh5u3y7iOaMASR4dHO7dlemDxRzoORn61UUU&#10;VZAUUUUAFFFFABRRRQAUUUUAFTeH/wDkGn/rvP8A+jXqGpvD/wDyDT/13n/9GvWNTZGtPc0q+Gf2&#10;pv8Agqp8PfhDottB8Or7T/iH4qa88q5sVM0dvbQhW3u0u3BbcFUKCerZxjn7mr8yf+CyHw38JeD/&#10;AIH+Db/QfC2i6JfXHiUJNc6bp8NvLIptp2IZkUEjIBwe4rA6D9NqKKKAPPvjp8dvB/7Onw9vPGPj&#10;bUTY6VAwiiiiXfPdTMCVhhTI3ucE4yAACSQASPlKw/ba/aN+IdiniDwD+y/fXHhKfMlpdazqiwXF&#10;1D1WQRsEwGHI2hwcjBbqfJv+Cg3xc8MSft2fCnw58QWnufh14RsRrN5ptvbtcNeXkhkeOIRDiTeY&#10;bVMHjDvkgFq9ek/4Kv8AhLw3q1hH4z+FPxC8D+HryURW+satpYRMHoxTIJAHJCFzgcA0AfbLaxDp&#10;+gnVNVki0yCG2+03clw4VLdVTc5ZjwAoByT6V8VXn/BRDxn8V9e1Ox/Z5+CurfEzR9NlME/ia+n+&#10;w2TyDBKx7hg5ByNzq2CDsx1i/wCCqfxwh079i+0m8K6rHeWHjq/tbGK/spNyTWTRvcMyuP4WESKf&#10;USEetcj8N/8AgoF4B+A/wl8P+HfAnwj8eeIvAnh+yjt5/FNhpHkWNw6gefcKzfe3OXYl9hJJ4FAH&#10;2h+z/wCNPHXj74dwap8RfBi+A/FH2mWGbR1uBOqop+Rw4JBDDnqa9IrzD9nv9o7wR+054FXxT4H1&#10;CS5tVk8m6srpBHdWUuM+XMgJwcHIIJU9ia9PoAKKKKACiiigAooooAKoa1/x5x/9fNv/AOjkq/VD&#10;Wv8Ajzj/AOvm3/8ARyUAX68U/ao/aUP7NPhHRdRtfBur+PNa1vUf7L03RdG/1s03lSS84VmxtjP3&#10;UY+1e11G8Eckkcjxq0kedjMoJXIwcHtxQB8BeKP2/vj78KdLj8W/EL9me60fwLvUXF1b6rvuLVWI&#10;AaQbTt5OMOqAkgZUmvtP4S/FTw98bPh1ofjbwrdm80LWIPPgd12uhBKvG65OHR1ZGGTgqeT1rzf9&#10;ubx9ofw7/ZP+Jt7rzweTfaJdaVa28/P2i6uImihjABBPzMGOOQqseMZHB/8ABLjwbqvgz9jHwcmr&#10;QyW02pS3WpwwyjDLBLMxiP0ZQHHs4oA+sq8P/aD/AGyfhb+zdb39t4s8TQW/iOKy+2W2hRxyS3Vz&#10;ncIwqqpADMpG5iAMHJFe4V49+0x8N/CPiL4RfEHWdW8LaLqmsW/hq/8AJ1C80+Ga4j2W0rJtkZSw&#10;2nkYPBoAy/2L/wBonUP2o/gbZ+O9T0e20O6nvbi1NnaStIgEbBQctzk1iftIfGD4+fD/AMcWOnfC&#10;z4N23xD8Py6dHcT6pNqaWxiuTLKrQ7WcEgIsbZx/H7V57/wSK/5Mz0n/ALDF/wD+jBX2lQB8FeIP&#10;2uP2tfCuhajrOr/s16Zp+lafbyXd3dTa/EEhiRSzux8zoFBP4V9A/sYftDal+1D8DbHx5qmjW+hX&#10;Nze3FsLS1kaSPbE+0MGbk55/KvBv+CnnxP1jxBY+DP2d/BEnmeMfiLexR3aoxzBYCQDL45VXdSSe&#10;myGXPBr6++EPwx0f4L/DLw14H0GPZpeh2SWkTFQGlYDLytj+J3LO3uxoA6+iiigAooooAKKKKACi&#10;iigChqX/AB+aX/18t/6Jkq/VDUv+PzS/+vlv/RMlX6ACvhT4z/8ABTzTPCP7SHhr4W+B9EtfFNvc&#10;avb6Pq2uS3BEEVxJNHG0cGzIdow53EnG75exJ3/2rfj54q+JHxCi/Zy+CF2U8b6imfE3iaIt5fhu&#10;xO0ud46SsrY4OV3KF+dwU+b/ANsT4A+FP2bPGn7GvgzwlaeVa2/ia4e5vJFHn31wbrS988rAcscf&#10;QABRgACgD9XKxvGfie38E+D9d8RXcUs9ppFhPqE0UIG90ijaRguSBkhTjJFbNMmhjuYZIZo1likU&#10;o8bgFWUjBBB6gigD4Nsf26v2hfiLp7a/8Pv2XdUufCuPMhu9Y1AwzXcRGVeNCiZBH9zzByME17R+&#10;x/8AtpaD+1hputWY0W78I+NNAcR6v4dvm3vDliu5GKqWUMrKQVVlIwRyCfouSRIY2kkZURQWZmOA&#10;AOpJr83P2DJovit/wUB/aF+KnhuPd4JaGXS4buFSIbqWS4gZZFOcEstrJJx2lB4yAQD1zx5+0P8A&#10;tW6L448Rad4d/Z0stc8P2mo3Fvp2qNrUUZvLZJWWKYqZAVLoFbGOM15d8Wv+CgX7SPwL8Mx+IfHf&#10;wA0jw5o8lwtolzca2r75WDFUVUdmJwrHgdATX6NV+cfxU/4zo/4KB6L8O4v9M+F/wozf65j5obu+&#10;DLuibs2XEcO08gJcEUAfoP4T1eXxB4W0bVJ4RbzX1lDcvCM4RnQMV59CcVq0UUAFFFFABRRRQAUU&#10;UUAFUIf+Q5ef9e0P/oUtX6oQ/wDIcvP+vaH/ANCloAv18Q6h+0r+1/Bf3Mdt+zLY3FskrLFMdciG&#10;9QSA2PM4yMGvt6igD85viJ/wUK/aE+DN54dX4gfAjSfDNtrl8tjaPJrIleV8jdtSNmJwGHOMcgdx&#10;X2h+0B+0H4N/Zp+Htz4v8a37W1ijiG3tbdQ9zezEErDChI3MQCeSAACSQATXxZ4D/wCM6f8AgoXq&#10;XjGQfbPhb8IcWulZ+aG71AOdsg4wcyq8uR/DBBn71cb+3B8ZPCv/AA8Q8AaZ8Q/tN/4E8B6cl/8A&#10;2Ja2jXMl9qMqtLHGkfAdnf7IMMdpEZBPJoA9hs/20v2lPHFmmveDf2W71/C02ZLaTV9VWG6nh6hx&#10;GwQjcORhWHIwW6n6s+PXxs8P/s8fCnXfHniUytpulxqRb24BluJXYJHEgPG5mYDJ4AyTwDXy0v8A&#10;wVf8I6Dr1hbeOfhf4/8AAGjX0vlwaxrOmBY8f32TIYgDk7N59jR/wVkkXxr+xGmuaBcR6po39rad&#10;qRvLSQPFJauHVJAw4ZS0sWD05FAFe+/b/wDir8N9D8MePfij8Df+EZ+FPiCaFE1bT9ZS7vLCOUbo&#10;pJoAuTuXnaQh7fewp+27/wAS6Xpfhu48QXd9DBolvaNfy3zt+6S3VC7SE/3QoJz6V8W/8FHvG3h2&#10;7/4J1zTRX1rcx6/Fo66RIkgImbzoJiUx1/dRyH2Gaw/2jNe8ReIvhL8Cf2WdEuJIvG3jfR9Nh8RX&#10;SAB9P0u3gj+1SMo6F2jk46ERSL/EKAPo79kf4+a9+0t4D1XxzfeHYfDvhi61Se38Or5jNcXlnE5T&#10;7RKDwpLArtHQo/UYr3Ovka4/bv8A2cf2dfs3wzs/EFx9i8JwxaVM2labPd21iIwIwskyKQzZGGK7&#10;juyD82RX1H4T8WaP468N6d4g8P6jb6vouowrcWl9avvjljYcEH+nUEEHkUAa1FFFABRRRQAUUUUA&#10;FFFFABRRRQAUUUUAFFFFABRRRQAVQm/5Dln/ANe03/oUVX6oTf8AIcs/+vab/wBCioAv15J8ef2l&#10;vC3wDtLWPVBPqeu3q7rPRrEAzSjO0MxPCJnjJ5JBwDg163XxF+zfp8Pxv/a4+Jnj3WY1vo/Dtx9n&#10;0xJcMkJMjxwOB6rHA5GOjMT1wa83GV6lNwo0fim7J9ktWzyMwxNWk6dCh8dR2TfRJXbt1sjq2/aS&#10;+PVxD/adt8B510o/OsEtw5udnYbcBs4/2Pwr0j9n/wDadsPjnqWr6NJ4c1Pwv4j0lFkvNPvwGCAn&#10;bgNhWyD1DIvavV9W8UaNoMiR6nq1jp0kg3Il3cpEWHqAxGRWG3iDwVDcar4pgvdJuLyx092vb6zl&#10;jklW1T5yHKnJUbSRnpzjrUwpVaU03XuuqaX4WtYinRr0aibxPMuqko/hZKx19FfFvg/xJ8b/ANra&#10;bUvEfhrxVD8NvA8Fy9tYRxw755yuOSQMtgEZO4LkkAHBre+Hnxf+I/wb+NelfC/4saha+I7PXVB0&#10;fxBAgRi7EqiNgLnLDaQw3BmXkqRURzKEuWTg1CTspdPLrez72Ihm1OTjJ05KnJ2UmlZ3263SfRtH&#10;1pRXzF8Sviz49+J3xkvfhX8Kb+00P+yIBNrniS4iEv2cnH7qMEEZ+ZR0yWzyoUmuS+Il18Z/2T7a&#10;x8YX3xA/4WX4SF1Hb6lY39mIJUVzgMh3OR0wCG6sMqR0qeYRjzSUG4R0clay79bu3WyKqZpCnzSV&#10;OThF2claytv1u7dbI+yq5X4reIbzwj8LfGOu6cypqGmaNeXtu0i7lEkcDuhI7jKjivD/ANoj9prW&#10;NHbwb4T+GMEd/wCMPGFvFeWc8yKwtraT/VvsPG5vmOWyqhGJB4rzz4gfCX9ovwr8MfFup6p8T9O1&#10;7Tm0a7OraXcKzA25hfzhExi4YLuxjZ0H0qK+PS54UYOVlq1ay09fyM8VmaXtKdCEp8q1cbWWl+rV&#10;++h9E/sv/ELWPip8C/DXijX5IpdWv/tPnPDGI0Oy6ljXCjp8qLXqleD/ALDP/JrPgn/t+/8AS64r&#10;3iuzBylPDUpSd24r8j0MvnKpg6M5u7cYt/cgor4zt/iV8Vv2sPHXiG0+G3iKHwP4B0Ob7ONXEYea&#10;8kBOCDjcdwBbaCoCldxJIrF8Z6r8bvg78XPg94c8S/EJNd0TWNdigSazj8ma4i+0Wyyx3A2jcMSD&#10;ByT87c9K4pZnFR9pGnJwvbm0tvbve3nY86WcQUfaxpSdO9ubSz1t3va/Wx9zUV87fHv40eLf+Fka&#10;J8J/hj9lj8X6nCbq91S8UPFptvgndggjdhS3IPG0AEsMcN8QfCXx5+Avhe58dW3xWHjaDTVFxqWj&#10;6hpwjjaPI37PmbIGc8bDgcelbVMcoOXLByUd2rWX3vW3Wx0VsyjTlPkpylGHxNWsu+7Tdutjt/21&#10;vjb4o+B3gjQNU8LT28F3eaibaU3MAlBTymbgHocgV9F18G/txfEC0+Kn7Nnw18V2MTQQapf+d5LH&#10;JicQyK6Z77XVhnviu31j4fftR+O7ebxCfGul+D7rBltPDNm2FjA5EbyBGBY/7TMM9cDgcMcbJYmr&#10;yRlNWi1bpdPv3/E82GYzjjK3JGVSNoNJbJNNt6tWvp5s+pPGGpT6N4S1vULYhbm1sZ54iwyAyxsw&#10;yO/IFeRfsc/FrxD8aPhLPr/iaaCfUV1Oa1DW8IiXy1SMgYHfLGuW+Avx61X41fA/x9Z+JoVh8XeH&#10;bW4tNR2RiMSBoZNjlRwrEpIpA4ymR1wOd/YVj1mX9k7xOnh2SOHxA17qA06SYDYtz9nj8otkEYD7&#10;c5BFarF+2xFKdNvlcZO3pbp3No476xiqFSi3yShJ280107rVH1/RXyWvwE/aPvoDfXfxtgt9UYb/&#10;ALLb25+z7uuMhFAGfRPwrZ/Zn+MXjL4teH/iJ4F8UXkNn478NtJp39rW8YXLt5sQkKrgbkkjOSAA&#10;QV4610QxzdRU6lOUXK9r21trbRuzOunmTlVjSq0pQcr8t7a2V7aN2fqfTdFfHPjL4N/GLwD4W1Px&#10;DrX7QtzaaXp0LTzym0YnA6ADfyxOAB3JAqX9kn4geN9P+FvjD4nfEvxHqGoeFooN+nJe8yOsRfzJ&#10;EH+021FHcg+nMRzB+1VKpTcbpvW2iXV2ZnHNH7eNCrRlBtN3bjol1dm7I+waK+Q/BNh8cv2mdFHj&#10;IePk+GPhy8Z20rTNNshPK8YYqHkYspwcHksc4yFAIrf+B/xc8c+FvjVf/B34mX9vr2p/Zftmk65b&#10;xiM3MYXeVcADPyhucZBjYEtkGrhj4ycbwajLRN2s+3W6v0ui6eaRnKHNTlGE3aMnazvtpe6v0uj6&#10;dor4F+F/xG+PPxM8f/Ezwv4R1yFre31MxvrOsOHTSYVluFVIlwctIB/dbHldutdFaePPi9+zP8Z/&#10;BugfEHxVF4z8LeKpxbJcbMtE5dULKSoZSjSRkjkFW456YRzWEoqfs5KN7X6LW3c5oZ3TnFVXSkoN&#10;2crKyd7d+/VfmfbFFFFe2fRhRRRQAUUUUAFFFFABRRRQAUUUUAFFFFABRRRQAUUUUAFFFFABRRRQ&#10;AUUUUAFFFFABRRRQAUUUUAFFFFABRRRQAUUUUAFFFFABRRRQAUUUUAFFFFABRRRQAUUUUAFFFFAB&#10;RRRQAUUUUAFFFFABRRRQAUUUUAFFFFABRRRQAUUUUAFFFFABRRRQBQ03/j81T/r5X/0THV+qGm/8&#10;fmqf9fK/+iY6v0AFZHi7xdo/gPw3qHiDxBqEOlaLp8Rmur24OI4UHVmPpzWvVPVtHsNf02407VLK&#10;31LT7hdk1rdxLLFKvoyMCCPYigD4803/AIKTeFfiB+1Z4H+FXw5W18VaDrKyLqHiHEsQgmWOWQRw&#10;qyjfxGuWxj5uCcGvsDX9dsfC+hajrOqXC2emadbSXd1cSfdiijUu7n2Cgn8K/OT4w+D9B8E/8Fc/&#10;gPY+HdE07QbKTw6JnttMtI7aNpCdUBcqgALEKoz1wo9K+z/2uNIvte/Zc+LGn6bC9xfT+GNQWKGP&#10;70h+zudoHckAjHfOKAPmaP8A4KDfFjxN4F1f4seD/gP/AGr8GtLknZ9Uu9djgv7i2hYrLcLDtJUL&#10;gkgBwNrcnBI+wvg58VtD+OHwx8O+OvDjyNo+t2ouIVmAEkTAlZI3AJG5HV0OCRlTgkc18nfsp+Of&#10;Dmm/8ErY9TvLy3bTdL8NaxbX6swG2QSXAMTD+829cDqfMXGdwryf4IfGnWf2bf8Aglt4Um06OaXx&#10;x4uvrzSvCdii4mM9zdSqkqjqdoDSDIwSUHRhQB9d/Bn9pbUfjj8eviR4a8P6Nat8PvBUi6bL4kaR&#10;zJe6l/y0hiX7pRCr5bJ6Iejg19AV8R/D34xfBf8A4Jz/AAz8NfCXxFr81542W3/tPW7XR7OS9uGu&#10;5VDyyy7BhRjCruO7y0Q4I5P1H8HPjb4K+P3g2LxT4E12HXdHaRoXkjVo5IZQAWjkjcBkYAg4YDII&#10;IyCCQDuaKKKACiiigAooooAKKKKACqGg/wDID07/AK9o/wD0EVfqhoP/ACA9O/69o/8A0EUAX6+G&#10;f2pv+Cqnw9+EOi20Hw6vtP8AiH4qa88q5sVM0dvbQhW3u0u3BbcFUKCerZxjn7mr8yf+CyHw38Je&#10;D/gf4Nv9B8LaLol9ceJQk1zpunw28sim2nYhmRQSMgHB7igD9Nq8D/aM/bW+F37NtjrFp4i8R2//&#10;AAltrYm5tPD0ccklxcuVJiX5VwoYgDcxAHOTXvleD/th/DfwlrX7PPxc1/UPC+i32u2/g7Vnh1S5&#10;0+GS5jZLKYoVlZSwKnkEHg9KALv7Hfx8v/2mfgLonxA1LSrfRbvUJ7qJrO1kaSNBFM8YIZuTkLn8&#10;a9rr5B/4JQ/8mR+Dv+vzUf8A0slrvP25v+Fp/wDCgr3/AIU5/aX/AAm32+28r+ydvn+TuPmY3cYx&#10;1oA+gq5H4rfFTw18FfAOr+MvFuoppuiaZCZZZGI3yN/DFGpI3SMcKqjqSK4v4IeKdb8Efsw+G/EH&#10;xfv5dL1zTdG+1eIbzVmAeFk3F2k28ZwOg68AV8x/D/wzrH/BR34qW/xJ8Z2Vxp/7P/hi8YeFfDF0&#10;u0a/coxU3tyh+8nUben8AyPNLgHoH7DX7dGpftgeLfiDYXXhODwxYeHvIe0AnaSeRJZJVCyggAMB&#10;GM47k1R/au/bW+IHwY/aO8LfCXwB8PbDxxq+v6LHqdtHcXpt5XkMtyrRjOFwEtt2SR1Nebf8E5o0&#10;h/bK/a+jjVURfE0yqqjAAGo32ABWL+25q3iL4c/8FHPhZ8R9N8C+JPGml+H/AArG1xBoFhJOzM02&#10;opt3KpUEeapOex9xQB6T/wANNftjf9GwWP8A4Pov/jtfaPhO+1LVPC2jXms2I0vV7iyhmvbFW3C3&#10;nZAZIwe+1iRn2r5H+Gv/AAVE+H/in4hWXgvxp4V8UfC3W791jtG8S2gjgd2baqs2dyFm4BZNvXLC&#10;vs2gAooooAKKKKACqGvf8gPUf+vaT/0E1fqhr3/ID1H/AK9pP/QTQBfrxT9qj9pQ/s0+EdF1G18G&#10;6v481rW9R/svTdF0b/WzTeVJLzhWbG2M/dRj7V7XUbwRySRyPGrSR52MyglcjBwe3FAHwF4o/b++&#10;Pvwp0uPxb8Qv2Z7rR/Au9RcXVvqu+4tVYgBpBtO3k4w6oCSBlSa+xfAfxw8HfEX4PWfxP0rVUXwd&#10;Pp8mpSXtyNn2aKMN5wlHO1oyjqw5wUPJ61wv7c3j7Q/h3+yf8Tb3Xng8m+0S60q1t5+ftF1cRNFD&#10;GACCfmYMcchVY8YyPA/2OfgJr3i7/gmHP4Gupm0fU/F+nalLYtcblESXDv8AZ2fHOxwFc4/hk6UA&#10;WNF/bz+MPxxm1PVPgX+z/ceLPBVjO0Ca9rmrRWH2zb94xxuVH4KzkcZAPA9W/ZU/bU079ojxB4h8&#10;F674Yvvh98TPDo3al4a1J95KBgrSRPtUsAzLkFRjehBYHNfKP7E/7b/hf9lPwun7P/xosLrwXrfh&#10;a+urddWRPtVq/mzvMVlMW5lIaVgGAZSoBJXFei/sl+Hbv9oT9tT4iftM6bbSWHw7uLT+wtAmmjMU&#10;uqtHHDC8+w/MEAgb7wB+dB1RsAH3b4g1yy8L6DqWs6lMLfTtOtpLu5mbokUaF3Y/RQTXzj+w38fP&#10;F/xs+A2s/FD4i3On6dpdxqV5JpqxQiGO106DgvI+fmIdZQW6Yjz61kf8FQPidP4A/ZQ1rSNNLPrn&#10;jK7g8N2UMY3PJ5xLTAKOTmKORPq6+orF/as8Lyfs4/8ABMHxB4V0uQebo/h6w0WaWP5RKZriC3uX&#10;4/v+dKT/AL1AHK2f/BRL4o/GDUtZvvgZ8A7/AMceCdJnaBtdv7z7MbsqMny4yowcchAXfDKSqk7a&#10;97/ZF/a+0H9q7w3q8lvpN14W8W6DOLbWvDd++6azkJYAhtqllJR15VSGRgVHGY/2AfDNp4T/AGOP&#10;hVa2kSRrcaOmoSbR96S4ZpnJ9TmQ/lXzV8O7pPh9/wAFkPiBpFjIYbLxVoAlmtlGEM32W3nLfXdF&#10;I2f9th35AOu+Lv7dXxZ0P9qzxd8GPhr8KdO8c32h21vdq0mom3leJ7W3mdiGIUbWuAvBz0q3p/7S&#10;v7X89/bR3P7Mtjb2zyqssw1yI7FJALY8znAya8R8fePPEvwB/wCCoXxT+IsPwy8XeN9Gn0m006P/&#10;AIR/TZZVLvYWB3bwpXAMTA+/419OfAH/AIKPfDz43fEBPAWo6Pr3w+8aytst9L8SWwjFw+N3lo4J&#10;w+OdrqueNuTxQB9YV8t+CP2hfF3xI/bu8b/DfR5rNfh34K0aJ9Sk+zBpZtQkCEIJM/KB5jDGOsDe&#10;tfRfjTxXYeBPB+ueJdUkEOmaPYz6hdSE42xRRs7n8lNfIP8AwSv8LX178IfF3xY1xc6/8SvEd1q8&#10;z7SD5KSuiLk8keabgjthhQBX1z9u34t+NPGPiHRfg9+zxq/izTtD1C406bXtVvRa2s8sMrROIztC&#10;H5kPSUnnlRXSfsz/ALfDfFf4rXnwl+I/ga8+GHxOt42eHTrqYyw3u1N7BCVUq2zLgfMrKpIc9K+t&#10;4YI7aMRwxrFGM4VFAAycnge9fm38TLyD4yf8Ffvh9a+FES6/4QjSVXXr63GRE8YuZHV2BwcfaIYv&#10;UO5U9MAA+ov2uv2xtF/ZY0zQ7NNEu/GPjfxFN5Gi+GtPbbLcNkLuZgrFV3MqjCszMQAOCR4fJ/wU&#10;S+JXwh1zQn+PPwLvfAHhHWrhbeLxBZ3v2lbVm5HmoFOSBkldyvhWIVsYrA8QQ/8ACff8FmNFt9SA&#10;mtvCfhsS2cUhyoP2V3BA7EPdFvqoNfQf/BRrw3aeJ/2L/idDdoG+y2Md9E2MlJIZ45FI9M7cfRjQ&#10;B6D8fvj3pvwI+D138QG0u88U2qPaxWtjpBVpbt7iVI4ghPUEuvTJ9Aa+VNY/br/aR0Pw/L4zv/2V&#10;76x8F28ZubhbjVGF7FAOSzJ5W9MDkkw4ABJ45r3P/gn/AOJ28ffsZ/CjUrwi6kg037EHlGSDazSW&#10;ynnuBCOfavZPiV460T4ZeAPEHirxHcR22h6TZSXV28mMFFX7gB6sxwoXuWAHWgDkf2bP2i/C37UP&#10;wus/GvhVpord5WtbywusefZXKAF4nwSCcMrAjqrqeM4HW/Er4keHfhH4H1bxb4q1KLStC0uEzXFx&#10;KfyRR/E7HCqo5JIA618Jf8Eg7Fvh/wDsx+O/HXiR4tA8NX+szX0U1wSkCW0EKrJMCSfkDb055/dH&#10;rWl4U0nVP+ClnxWh8YeILW6079nDwnesND0a4UofE95GcG5mQ9YhkjB4Ayg5MuADvP2Jf29L/wDa&#10;8+I3jnRm8JReG9I0WBLqxkednuZY3lKp5oxtVtoBO3IyeCetfYtfnZ+wpbxWv/BQD9qaCCNIYY7t&#10;kSONQqqounAAA6ADtX6J0AFFFFABRRRQAUUUUAFFFFABRRRQAUUUUAFUIf8AkOXn/XtD/wChS1fq&#10;hD/yHLz/AK9of/QpaAL9FFFABRRRQAUUUUAFFFFABRRRQAUUUUAFFFFABRRRQAUUUUAFFFFABRRR&#10;QAUUUUAFFFFABRRRQBj6r/yF7L/rhN/6FFRRqv8AyF7L/rhN/wChRUV00/hOap8R+Mv/AAWc/wCT&#10;oPC//YnWv/pbfV9L/BP4B/sr6p+yn4L1jx5pvg6yvrnw7bTarqVxqK21ysrRAuxYSBlfd6c54x2r&#10;e/bm/wCCeWv/ALWnxa0nxfpXi/TdAt7LRIdJa2vLaSR2ZJ7iUuCpxgicDH+ya+d4/wDgih4vMih/&#10;iZoipn5mXT5iQO+BuGfzqbO7dirqyVz5v/YR8Tah4R/bS8Cp4Qvbw2F9rB06QMCGubBywYSopwcI&#10;A+DwrID/AAivY/iv+1x8eP2pv2mrn4ZfD/xXP4I0+41e40rS7OwuzYfLEzgyz3Ef7wsVjLEKSOyq&#10;e/3H+x9/wTp8Hfsray3ii41Wbxh42MLQRancW4ggs0YEOIIgzYZgdpdmJxkDaGYHx39oL/gkfH49&#10;+KWo+M/h943j8KDUrtr+bTby1d1trhm3s8MqOCAXywUj5T0bGAFyySHzRbPir9t79mj4i/s8/wDC&#10;FSfEX4gjx1qGtreGFReXNz9kEPkBvmnwcP5i9AP9XX2v4H+CfgX9oX/gnV8GvBHi3xTa+ENZu/Pn&#10;8PahcSKpN4k1wCgRmXzQUZsoCCeo5WuO8Wf8EbvEXiDSdJuZPiwuqeKS039qX2q28skTJiMQRxZY&#10;v8uJdzMedy4VcHPuvjL/AIJzp8Rv2Vfh38J9X8aNpuqeD3mlh1aysvOgmeR5DhomZWxhx0Ycimou&#10;70ByWmp8M/Ej9hT9or9kXw3rXjHQfFaRaDpo+0XeoeFddms5ViBAEjxt5ZPUDC7j9RzWvp37UHxF&#10;/aU/YX+M/hPxbNL4j1Dwx/ZWoxav5YE72pvFEiTbQA2zYGDY3Ebic7c16v8A8OfPiBqUMOj6p8bl&#10;l8ORONlv9juJVRQeCsLTBAQCe/Ffav7OP7G/gD9m/wCG+q+EtLtDrg1xNmt32qIrvqI2ldjrjaIw&#10;GcBBwNxzkkkiiwckfkZ+xP8As1+Jv2kV8R6f4T+K0fgXUtPaOWTSTNOkl3GwI85VjcbgpG09cZXO&#10;Miva/iR/wSl8QeHbaTxD45+Onh60jZlibUNaWbdI3CqgZ3yzdAFGT2Fes/E3/gjfpk3iiTWvhh8Q&#10;brwlH5nmw6dqFu0/2Zif+Wdwjq4Udgys3qxqr4T/AOCQOt6h4o0/WPiD8YrrWlspkkWG1tHllcKw&#10;OBNNIdnT+4aXK9rBzLe5+l9FFFbmAUUUUAFFFFABRRRQAUUUUAFTeH/+Qaf+u8//AKNeoam8P/8A&#10;INP/AF3n/wDRr1jU2RrT3NKvzs/4LZ/8m/8Agb/sZ1/9JJ6/ROvzw+Pn7BH7RX7SOmw6P45+Ouh6&#10;zoVpfNfWVmfD8VuYX2sqnfDGjNhHI5JHfrWB0H6H1lXvizRNN1SHTLvWdPtdSmKiKzmukSaQscKF&#10;QnJyeBgc15L+zn4A+N/gq81x/i78UdP+ItvcRwjTo7LR4LA2rAv5hJijTduBTrnG33r5O+C/hE/t&#10;Mf8ABUD4m/Em8j+0eF/hs40mwZgTGb2NDbqFPQhWW6l9iYz3BoAn+KzQ+B/+CxHw11TXI44tM1/Q&#10;hbWN1NjZ57QXMKKCf4zKqKB1/eL619U/tvabomqfsjfFqPXo4JLOLw5eTw/aMYW6SJmtiM/xecI8&#10;e+Kg/a0/ZF8M/tZeEdPsdUvbjw/4j0eVrjRvEViu6exkbbuG3I3oxVCVypyikMCK+e9Q/wCCevxh&#10;+LUNl4d+MX7Rep+KfAVpMkr6Tp1iIZr0IflEkhPXodziXB9+aAPkD4m6F4i1n/gkf8KdTuYpJ7HS&#10;vF9yUZskx2jtdxo3P8PmkoP95a/Z7wV4g0vxj4L0PW9HaGXRtTsIbu0MBBjMMkYZNuOMbSK5/XPg&#10;b4J8QfByT4WXWhw/8IO+nJpY0yMlRHCgGza3UMpVWDZzuAbOa+OdJ/4J6/HD4eaNc+CvAH7S+o6H&#10;8OZmkEVlcabvurSJySUjdXGDzyY2jBJJwM0Ac1/wTns4NH/ba/ae03wuscfgmC+lRY7X/URyreyi&#10;FUxxtC/aAMdhxxX6T145+y3+y34S/ZR+HjeGPDDXF7cXU32rUtWvcG4vZ8AbmxwqgDCoOAM9SWY+&#10;x0AFFFFABRRRQAUUUUAFUNa/484/+vm3/wDRyVfqhrX/AB5x/wDXzb/+jkoAv1gePPHmgfDLwjqf&#10;ifxRqlvo2habCZrm8uWwqKOw7sxOAFGSSQACTW/Xyv8At6fsg+Iv2vPD3hDStE8V2vhuDRbya8uI&#10;r6F5orlmVVjJRTglcP8AeB4cjuaAPBfCPgfxP/wU5+LVj8QvGlpdaD+zz4bu2Ph7w/Opjk1yRWw0&#10;sozypK4ZhwBmNOfMev0et7eK1gjggjSGGNQiRxqFVVAwAAOgA7V8Laf+yr+13pNjb2Vj+0tpdlZW&#10;8axQ29v4egjjiRRhVVRFgADgAV7N8MrH4l/s5/B/x/4j+MnxFg+I0ul2s2rQXMVmtqIIIYGdosKo&#10;yWK/XnFAHuWm+LNE1jUJ7Cw1nT76+gDGW1trpJJYwpCsWUEkYJAOe5rlv2gP+SD/ABI/7FrUv/SW&#10;SvkD/gkX8HbvSPhf4m+LviGIv4j8eahJJFNKpD/ZI5Gy/PTzJmlb0ISM5r2T9pz4J/Hv4sa1fWng&#10;H4vaX4M8D6hpR0+80S80SC6eZnEizN5rRl1DI6rgMMYyMGgDhv8AgkV/yZnpP/YYv/8A0YK+vvFH&#10;ibTfBfhrVdf1m6Sx0jS7WW9u7mQ4WKGNS7sfoAa+Lv2X/wBjf4//ALN03h3QrL41aNL8OrHUftl9&#10;4fh0KIvcxs4aVBO8ZkUt6hhjtivb/wBsz4G+L/2jvgzc+AvCniWy8LR6lcxnU7u7ikkMtsh3eSoQ&#10;jG5whJz0UjHzGgD5n/4J9aDqf7S3x2+IX7Uviy0eGO6nfRfClpNz9mgVQrsvuse2LcvBZ7jvX6HV&#10;yHwh+GOj/Bf4ZeGvA+gx7NL0OyS0iYqA0rAZeVsfxO5Z292NdfQAUUUUAFFFFABRRRQAUUUUAUNS&#10;/wCPzS/+vlv/AETJV+qGpf8AH5pf/Xy3/omSr9AHxR4z/wCCZ8HiL4oeMvG2jfGPxr4Nu/FGoSah&#10;eWuhTC3j3MzMFJVgWC7mxn1PrXx1+2x+yRf/AAc+KnwE0a4+LPjLxe/irWpbOO+1q8aSbSys9knm&#10;W5LHax88HIxzGnpX7OV8y/tb/sl6r+0f8Rvgx4l07X7PRofAerSajcW91C7tdq01pIFQqflOLZhz&#10;/eFAHqfwV+Go+AfwrtfDuqeMdS8Ux6e008uveIrjdOyvIz/vJGJ4UHAyeABXcaPr+meIrVrnSdRt&#10;NTt1cxtNZzrMgYAEqSpIzgg49xXyl/wVP+Ik3gj9kXW9Kst7ar4svrXQLWOEFpH8xzJIqqOTujhd&#10;f+Bj2rpPhX+yveeAf2HR8H9Jv10LxLqWgTwXmqIW/dahdRkzPlSGIVnKgjB2ovSgDxv9p/45eKf2&#10;svH13+zn8B7xWtMGPxv40jBa10+3zhrdJFPzE4ZWC8sfkBx5hX61/Z/+A/hf9m/4YaX4J8KW7JZW&#10;g3z3UoHnXk7Ab55SOrMR9AAAMAAV8WfCj/gn7+0f8DfDbaB4E+PmieG9KeVp5IbXQIy0kh6s7tGW&#10;c9gWJwAAOABXt3wR+Bf7Sng34oaLrHj/AOO9p4z8I23nfbdDi0mOBrndBIkeHCAjbIyP152YoA7b&#10;9tX9oyD9mH9n/X/FqPGddmA0/RbeTH729lBCHHcIoeQjuIyO9cR/wTe/Z7uPgf8As+2uqa7HI3jb&#10;xpINd1ma4yZh5gJghcnnKo24g8h5ZKsftJfsfav+0x8dvhzr3iHxDZL8M/CUgupPDPkO0t9Pu3uX&#10;bO3a2yFMYyFD4OWr6loAKKKKACiiigAooooAKKKKACqEP/IcvP8Ar2h/9Clq/VCH/kOXn/XtD/6F&#10;LQBfr5V/4KOftHz/AAA+AF1Z6HI58beLnbRdGigyZk3riadAOSURgBjo8kdfVVfLXj79j7V/iz+2&#10;L4X+LXi7xDZXvg7wnCo0TwxHA5ZJ1G5ZZGPyk+cfM4Gf3cS8haAOt/Yl/Z3h/Zl/Z58O+FJYkXX5&#10;0/tHW5VwS97KAXXI6iMBIge4jB718veIGg8Df8FmNHu9cSOG28TeHVTTJ5sbfM+ytEuCR94vbyIP&#10;dgO/P6M18/8A7XH7Hfh79q7QdINxql14W8X6DK0+i+JNPGZrRyVJDKGXem5EbhlYFQVYc5AI/wDg&#10;oDpuial+xz8Uxr0du1rBpDz27XGAEulZTblT2bzdgGOpOO9cZ/wTp8Pnxt+wJ4J0XxnYR6tpd/bX&#10;1q1nqEe9ZrM3c6orK3VdvC/7IXHavPr7/gnn8WPi/LpukfG39oPUvGHgewnWb+xdNshbvdleF8yT&#10;OAf9plkPJwQea+5/Dnh3TfCPh/TdD0ayi07SNNt47S0s4FxHDCihURR6AACgD5ctf+Cf/wCzl8E7&#10;qX4gXnh+ZNO8MRy6rHFq2qXFzY6eIwZHkWJ3IONu7DbhkA4yBXm/7Ltj4g+IPhn40ftX63ZzQeKP&#10;E+nX8HhKzfO6w0u2jbyQg7M7xLkjg+XuH+sNfR37XHwN8SftG/DODwJo3iWHwvo2oX8L69cGNnnu&#10;LJGDNBFjhSzBSSePlwchjXrOg+FtJ8M+GLDw7plhBaaJY2iWNvYog8pIEQIse3pjaAMUAfGX/BLP&#10;wX4f1P8AYXWK9tbeeHxFean/AGyZgreeC7QkSEjkeUi/ezx9aq/8Ea9Y1DU/2Sb62vS5ttO8T3lr&#10;Y7gQBCYbeU4z1Hmyy9OM575qS1/YJ+K3wwsPFPg/4QfHBfB/wy8Q3M1w2j32ipd3WniZQsiQTk7s&#10;FQFBBQjAP3sufqD9nn4E+H/2b/hNovgPw40s1lp6s8t3cY826ndi0kr44BLHgDoAB2oA9IooooAK&#10;KKKACiiigAooooAKKKKACiiigAooooAKKKKACqE3/Ics/wDr2m/9Ciq/VCb/AJDln/17Tf8AoUVA&#10;F+vh79mvVIfgt+118TvAmsyLp6eILkzac0uESYiR5YFB6ZaOdsY7jb1wK+4a8e+Pn7MPhb4+Q2tz&#10;qD3GkeIbNdtprNiR5qLnIR1PDqCcjoQehGTnzMbQqVHCtR+KDvbuno0ePmGGq1XTr4fWdN3SfVNW&#10;av0ui18ZP2ZfBXx11XT9Q8UR30lxYwmCH7Jc+UNpbccjByc18afDXwNH4b8RftP+FfD6TG3sNDvb&#10;W1jdy0jRpI3yk9yVBHvmvc7X9m/49aYq6dafHeVtKj+RJprRmuNg4B+Ysc8D+P8AGvRvgT+zHp3w&#10;W1PXNauPEGpeK/Eetrt1DUNQwFlBbcTs5OSc5LM2a8yphpYutGfseR68zduqa6PU8atg547EQqLD&#10;+zevNJ8t3eLXRtswv2CNUtNQ/Zk8OQWzK01jcXlvdBcZWQ3EkgB99kkZ59RXnf7aUy6x+0D8BtG0&#10;xs65Dqfnv5Zw6I9zbeWxI5ABilPtgmt7Vv2OfE/grxRqerfB/wCIlx4JstTk8y40eaIyW6Nz93kg&#10;gZOAy5UHG6uq+Cv7KZ8B+N5/HnjTxRdeO/G8iFIr26UrHagjadgLEk7flB4ABICjrT9liamHhgpU&#10;7WsnK6taLWq63duxXsMZWwtPLp0rcvKnK6taLWq1vd22sfOfw8+GOpePP2q/jHoaeP8AXvAWqf2l&#10;c3sX9j3LwyXkJuHYBsMpIVZIyBzw1eza7+xDrHijSp9M1n42eNtX02fb5tnfXTzQybWDLuRpCDhg&#10;CMjggGuw+On7Kdj8VvE9p4x0HxBeeCvHFoqqmr2IJEoUYXeoZTkD5dwYccEMABXB3X7Kvxh8aRHT&#10;PGPxvu5dBYbZbfTbdkedO6tgoCCP724exrFYJ0eanOg53bs1KyaffVW+451l7oc9Kph3Uu3ZqVk0&#10;3fVcyt2ejOM03Q7X4c/t1fDTSZ7v7Tp9v4Xt9P02+lxiZUspYEdccDcyMOO7e9fVP7QEiRfAj4jM&#10;7Kg/4RzUVyxxybaQAfiSB+NcF8av2StH+K3g3wtp1nq9zoeu+F7aO20zWVQO+xFUBZACueUVgVIK&#10;nJHUg+e3H7GPjzxxoN/ZfEH4taj4jRLWRNOsEeQWwuNhEUsxY5cK+1sYycdex6I08RhlVowpcynd&#10;p3VldbPrp+J1QpYvBqtQp0eZTbaaasrpJp310t53PRf2Gf8Ak1nwT/2/f+l1xXr/AIyt7i88H65B&#10;Zhmu5bCdIQmdxcxsFx75xXJ/s+fDG7+Dfwh0DwffXsOoXWm/aN9zbqVR/MuJJRgHngSAfhXotevh&#10;aco4WnTno1FJ/ce7gqUoYOlSqKzUUn91j5N/4Js31pL8D9Xs4mUXlvrkzTx4ww3Qw7WP1CkZ/wBk&#10;+lM/bJYf8L3/AGbVzyPEhJH/AG9WFN8Tfsa61pvjzVfFPwh+Ikng3+0pXF7YJuMSPuJZQUPIDE/I&#10;y/Keh7Dyjxr8G7vwT+0x8F9OvvGOoeO/G11q0Wpard3shIit4ponjVELMVULHOeTyAMAYxXzlT29&#10;HBxws6ezir3Vn7ytbrqfJVvrOHy+OCqUtnFc11Z++rWW932NP4ieCb3xZ+39rmkHxfq3geXVdPhe&#10;w1LSp2hmkC2kQMSsGX5WMcvAPJX1r1rUP2MfEOrWNzY33x18eXllcxtDPbXF7JJHLGwIZGUyYZSC&#10;QQeCDXoH7QH7NOh/HiPTr2S/ufD3ibS/+PDW7EZkiGdwVlyNwDfMMEEHOCMnPlsn7Mvxz1aEaVqf&#10;x4ul0UjY8lrbuLll9CQysc98ufxreWDdKpU5qLmpNtNStv0auvvOqWAdGrV58O6inJyTUrb9GuZb&#10;d9TzL9sr4b2Xwh/Zj+HfhHT9RfVrXTdauVW7kVVZy5nkYEKcAqzlf+A1+gFfMvxY/Y8l8Y/BfwX8&#10;PtD8QCG38P3bXD3upKWkmDeYW+4MA5kP4DvWPq/7K/xivrd/D6fHS+l8JyL5L/aLdvtfkkYKFg2X&#10;445cA9x2ralGvha05RotpqCVmtLLbV/ib0I4nA4ipOGHbjKMEkmtOVNW1a0W1ziP2aFXXPFn7Tvi&#10;SxxJot3Jei2uF+7IHkupF244PylT/wACHrWV8A/i5efBP9hvxB4k0yGOfVf7fktbTzlzGkkiwjew&#10;77V3HHcgDpX1p4F+BuifDH4R3ngfw2PKS5tZo5by45eeeSMoZZMd+nA6AADpXnvwz/ZHg0L9nnW/&#10;hf4q1GHUotSvZLsXtghUwMRHsZdw+8rR59CDjuawjgcTSUFD4uWevRSk7o545di6Kpqn8ShU16KU&#10;ndI43wT+zL43+LnhPS/E3jn4yeJmn1e1jvU0/R5zDBAkqBwuM7c4bB2oB25A5wf2E9Dg8M/HP42a&#10;Pa3M97a6feG0iubqQSSypHdToruwADMQASQBkk1t+G/2NfibpFqvhuT42anb+CY8xra6eJY5jD/z&#10;zUF8RgjjAJAyeDW38Lf2Qdb+EcPxTh0DxNb2q+JrV7TR5gHM1im6TYZGxywVwNy85GRWdPDVY1qV&#10;VUWnG925Xb0fm+plRwlaNehWWHacb8zcrtvlfm+vXQ5j4qapeftgfHCD4Z6DcSJ8PfDEwufEGowt&#10;8lzKpI8tWHXnKL7725CivVf2vvDq2P7Jvi3SNDtVtbWys7VYbe3BVY4IriEsoA7CND+AryPwD+x7&#10;8ZvhbptxYeFfinpmi2txL50ywWRJkfGMszISeB3PFe1fB74X/EnQbrWofiV44tvHOj31mbZLH7ME&#10;VSTh93yjIKkjHvXRQhWqxqRrUmp1LpvSyVtEtb2X5nTh6detGrDEUZKdVNOXu2Ss0ktb2Xpqzw/4&#10;A/s7az8Qvg/4Y1zSfjh400q0ntQv9nadfyLBaOpKtEqiQbQpBGMCvTvAP7I48E/Fvw/481j4j694&#10;t1fTUltrddbfzWdXhmXyw7MWwBJI+0e59a5l/wBjPxd8O9WvZ/hH8UL3wppd5IZH0e8jM0SH1DZI&#10;bjgEpuwBljXW/CX9mfxP4a+IVj448d/EjUfGWt2UcsdtalCttD5iFGxuY9jn5VTn1qcPhXBwhPDv&#10;mjbXm006rX52sThcG4OnCphXzRavLn93T7S9752seefsG/8AJUPj5/2GIP8A0ffVe/bs/wCR0+B3&#10;/Ywn/wBGW1ekfs6/s+6l8FvFvxG1e/1W11GLxRfR3cEdujKYAslwxDZ6n98OnoasftDfAfUfjNr3&#10;w/v7HU7XT08Namb6ZLhGYzLvibauOh/dnr6itFha39m+x5fevt/2/f8AI1WDr/2R9X5ffvt/3Ev+&#10;Wp7VRRRX0Z9aFFFFABRRRQAUUUUAFFFFABRRRQAUUUUAFFFFABRRRQAUUUUAFFFFABRRRQAUUUUA&#10;FFFFABRRRQAUUUUAFFFFABRRRQAUUUUAFFFFABRRRQAUUUUAFFFFABRRRQAUUUUAFFFFABRRRQAU&#10;UUUAFFFFABRRRQAUUUUAFFFFABRRRQAUUUUAFFFFAFDTf+PzVP8Ar5X/ANEx1fqhpv8Ax+ap/wBf&#10;K/8AomOr9AHwN/w6j/6r98RP/Ar/AOyr7S+GPgn/AIVt8O/DvhX+07rWv7HsYrL+0b45nudihfMc&#10;92OMmunrmPiZpPibXPAOt2HgzXIfDXim4tymn6tPbrcJay5GHMbKysBzwQaAPhP9oj/lMF8BP+xY&#10;X/0LVa/RJlDKQRkHgg1+dXiL9gP9pHxZ8YNA+KWq/HvQbrx3oNr9i07Vv+EdiTyIcynb5SxiJv8A&#10;Xy8shPzdeBj7V+Bnhv4geE/AMOn/ABM8X23jjxSs8ryavaWMdmjxE/InlxoqgqOM45oA8b17/gmd&#10;+z94i8VXOtz+Ebi2S6uPtVzpNlqdxBYTSZzkwo4CjJ+6m0egxxXmHwa0aw/ak/bGvvFVlZQQ/CH4&#10;JJ/wjnhOztowtrNqQUCWZFHG2MKNuOMLbsO9fYXxi8P+KPFnwx8R6J4M1i38PeJNRtGtbTVrpGdb&#10;Qv8AK0gC8lgpbb6Ng9qw/wBmv4F6V+zh8F/DfgPSik39nQbry8RNpu7p/mmmI6/MxOAScKFXtQB8&#10;pf8ABOuNfEn7TH7WXibVl87xIniv+z902DJbW63F2qxLxkLiNF9xCvpS/sOxr4c/bi/as8O6Qgh8&#10;Pf2hBem3iH7qK4MkpIUD5VyZJBjH8IH8Nd/49/Y08eeH/jZ4o+JvwM+Jtv8ADzUvFiKNe0rUdJjv&#10;rS4mX/lum7O1iSWPyk7mc7sMVr0L9lD9le2/Zr0nxNeX/iGfxl458WX51LxB4iuYBC11LlmVVjBO&#10;1FMkh6kkux4GFAB7zRRRQAUUUUAFFFFABRRRQAVQ0H/kB6d/17R/+gir9UNB/wCQHp3/AF7R/wDo&#10;IoAv1+dn/BbP/k3/AMDf9jOv/pJPX6J1+eHx8/YI/aK/aR02HR/HPx10PWdCtL5r6ysz4fitzC+1&#10;lU74Y0ZsI5HJI79aAP0Pryr9rH/k1n4yf9iZrP8A6QzVi/s5+APjf4KvNcf4u/FHT/iLb3EcI06O&#10;y0eCwNqwL+YSYo03bgU65xt964n9qH4C/Hv4y6prul+Dfi/pfhP4e6zpTaXd+H7vQ4Ll5FkjaOf9&#10;8YzIA6sR8rAjtg0AY3/BKH/kyPwd/wBfmo/+lktfWOra1p+g2Zu9TvrbTrUMFM93MsSZPQbmIGa+&#10;M/2Wf2Q/j7+zjceGNAX4z6Pe/DTS7qSe58NwaFEHnSRmd1E7xmQEu2fv+wwK9k/bQ/Z21D9qP4G3&#10;ngTTNYttDup723uheXcTSIBGxYjC85NAHXfG34X6T+0h8Fdf8Fyaw1tpHiC3SP8AtLTikxCrKkgZ&#10;D908pj8a+WNP/wCCXd/pFhbWNj+0X8TbKyto1hgtrfUGjjiRRhVVQ+FAAAAHAxX1R+zr8Lbr4J/B&#10;Dwb4Fvb6HUrrQrBbOS7gQokpBJ3AHkDmvRqAPx5/Yb/ZlvfFn7WXxm0+P4leKdKbwH4nXzri0umV&#10;9d8q/uFP2z5vn3+SS2c58x/Wv2DjmjlaRUkV2jbY6qQSrYBwfQ4IP0Ir5o/Zl/ZL1X4DfHT41+PL&#10;7X7PVbTx/q0mo21nbwuklorXVxNtck4Y4nA4/umuV+OH7EPjzxN8a9e+Kfwr+NusfDrXtcFv9v0v&#10;yDLZTNDbxwISFcAjbEpw6PyTgjpQBw//AAWc0/w5J+zPol7qUMJ8QReIIYtKmwPNG6KUzKD12FFy&#10;e25Y89q+0fhN/aY+Ffg0a0ZTrP8AYtl9tM3+s8/yE8zd77s5r5K8G/8ABO3xH4x+JmjeN/2gvite&#10;fFm40NxJpuhrbfZ7CNwQdzrnDKSFJRUTcVG4sPlr7goAKKKKACiiigAqhr3/ACA9R/69pP8A0E1f&#10;qhr3/ID1H/r2k/8AQTQBfrA8eePNA+GXhHU/E/ijVLfRtC02EzXN5cthUUdh3ZicAKMkkgAEmt+v&#10;lf8Ab0/ZB8RfteeHvCGlaJ4rtfDcGi3k15cRX0LzRXLMqrGSinBK4f7wPDkdzQB4L4R8D+J/+CnP&#10;xasfiF40tLrQf2efDd2x8PeH51McmuSK2GllGeVJXDMOAMxpz5j19SftzePNb+EH7IXxD1/whust&#10;WsdPhtrSS1G1rVJZ4oGkTA+UxxyMwI6bQeMV4hp/7Kv7Xek2NvZWP7S2l2VlbxrFDb2/h6COOJFG&#10;FVVEWAAOABXuXwX+B/j+3+HPi7wp8dPG9r8V7fXc24xZLbIlq0ZR4iFVeSTkN1HYjFAHn37CfwI+&#10;GutfsU+C7W78O6P4otfElodT1iXULVLk3V47MJC5YH5oyDGD1XZxzk14F8G/CcX7Kn/BUqP4WfDq&#10;9u08AeJ9JkvNR0SSZ54rJhaTTpnPQq8KbWPIWbbk5r0fw3+wH8YvgPLqGmfA39oO68M+Dr2VpRo2&#10;u6TFem2LYyUZgy7jgZZUjJwM56167+zJ+xno/wCzvr3iHx94l8UXXj/4l62rNqfizVlEWyM4ZkiQ&#10;s3lr8q5JY8IoG1RtoA8m+Pzf8L8/4KQfB34cIRNovw9sZPF+qop3AXBKtCrr04ZLTr2nb159Z/4K&#10;Q+G7vxV+xL8UrKyUvNFZW98wAz+7t7uC4kP4JEx/CvK/+CcMMnxa+IHx1+P14u4eLPELaXpLMm0r&#10;Y2wBUgnkgq0CH3gNfcGpaba6zpt3p99bx3dldRPBPbyruSSNlKsrDuCCQfrQB4P+wH4ms/Ff7HPw&#10;qurKVJUt9GjsJNhztkgJhdT6HdGfz9K+Zvh7CnxA/wCCyfj3VLCPz7PwvoHlzXCsdqyi1toGH13T&#10;Ou3/AGGPbjobP/gnb8Ufg/qWs2PwM+Pl/wCB/BOrTtO2hX9n9pNoWGD5chY5OOA4CPhVBZiN1e9f&#10;si/sf6D+yj4c1dLfVrrxV4t16YXOt+JL9dst24LEAKWYqoLu3LMxLkljxgA98hmjuFLRSLIoZkLI&#10;QRuUkMPqCCD7ivzb/wCCtGn6enxM/Z6vNEiEfxFm1wxWU1qB57RLNbmMEjk4mZdme7SY716P4s/Y&#10;N+Kvhz4l+K/F/wAH/wBoHVvBsPiTVbrV7vQb+08+0jnuJWlkKjcUPLkDMW4ADLGtz4F/sA3Xhv4u&#10;wfFn4w/EK++LXxAswP7Oe6h8mz08jO1kQsdxUliuAiqWJ2bsMAB3/BUr4hXnhr9mdvCGj5k8Q+Pd&#10;VtfDtnDGfnZXffJgehCCM/8AXYV9LfCb4f2nwo+GHhTwbYkPa6DplvpyyAY8wxxqpc+7EFj7k18f&#10;fFNv+F/f8FPPh14OVkuNC+FWjyeI75AN229lKNGp7Agmycd+Gr7toA+RP2yv2udV8GanZ/B/4PQf&#10;8JJ8bPEWIYLe2USLo8TDmeYk7VcLllDcKBvf5QA3Y/sX/sh6b+yr4Fuxd3n/AAkHj3XnF34g1+Ql&#10;mnlOT5SM3zeWpZjk/MzMzHqAvzN4G/4Jx/Hr4U+MPEviLwV8cdH0PU9fuHnvL1tHFzcyhnZ8NLKr&#10;N1bJAIBOCc4FemaB+zf+1zY67ptzqX7Sljf6dDcxyXNquiRKZogwLpkR8ZUEZ96AOD16YeAf+Cy2&#10;j3OpkQW3ivw0IrKWTKqW+zOgAPcl7Vl7csPbP0D/AMFGvElp4Y/Yv+J0124X7VYx2MS5wXkmnjjU&#10;D1xuz9FNXf2uv2OtF/ao0vQ7tdcvPB3jbw7MbjRfEmnqWktmJDFWUMpZdyqwIZWVlBB6g+Gy/wDB&#10;Ov4k/F/W9Dj+PXx0vfH/AIQ0adZ4tAsrP7Mt0RwPMkDDBIyC21nwzAMuc0AeyfsFaXB8L/2Hfhq2&#10;tTRaTZw6PJq1xcXcgjjiinmluvMZm4UbZQ3PAzXzb4wv/E3/AAVL+KDeGvDdzeeHv2bfDN6p1HWl&#10;jMUuvXSfwRZ6jn5QRhAd7gsUQfUn7Zf7NOp/tJ/AiP4d+Gtct/CaC9tpmd43MDW8KtiEohGVyUIH&#10;QbB6CvAvB/7Gn7VXw/8ADOn+HvDn7Rej6NomnxCC1sbPw9CkcSDsB5XJ7knkkkkkmgD6z+IXwF8P&#10;eNPgLqnwm09f+EZ8NXWljSYF0+MH7LCAAAgbqQB369TXy1pf/BLe80PTbbT9O/aJ+Jmn2FrGsUFr&#10;a37RRRIBgKqq4CgDoAK9v/Zp+FPxu+Het61cfFb4s2/xGsLi3SOytodPS2NtIGyzkqgzkcV9A0Af&#10;jr+yT+yzfeKP2zPjB4bT4n+LNMk8G6kskup2t0y3Gs7LojbdHd84bbznPU1+xVfM/wAAP2TdV+Df&#10;7Sfxf+Jt5r1nqNj44naa3sIIXWS1BmaTDsThuDjivpigAooooAKKKKACiiigAooooAKKKKACiiig&#10;AqhD/wAhy8/69of/AEKWr9UIf+Q5ef8AXtD/AOhS0AX6KKKACiiigAooooAKKKKACiiigAooooAK&#10;KKKACiiigAooooAKKKKACiiigAooooAKKKKACiiigDH1X/kL2X/XCb/0KKio9cWZtUsRC6Rt5M2T&#10;IhYY3R9gRVfyr/8A5+bb/wAB2/8AjldFPY5qnxFyiqflX/8Az823/gO3/wAco8q//wCfm2/8B2/+&#10;OVqQXKKp+Vf/APPzbf8AgO3/AMco8q//AOfm2/8AAdv/AI5QBcoqn5V//wA/Nt/4Dt/8co8q/wD+&#10;fm2/8B2/+OUAXKKp+Vf/APPzbf8AgO3/AMco8q//AOfm2/8AAdv/AI5QBcoqn5V//wA/Nt/4Dt/8&#10;co8q/wD+fm2/8B2/+OUAXKKp+Vf/APPzbf8AgO3/AMco8q//AOfm2/8AAdv/AI5QBcoqn5V//wA/&#10;Nt/4Dt/8co8q/wD+fm2/8B2/+OUAXKKp+Vf/APPzbf8AgO3/AMco8q//AOfm2/8AAdv/AI5QBcoq&#10;n5V//wA/Nt/4Dt/8co8q/wD+fm2/8B2/+OUAXKKp+Vf/APPzbf8AgO3/AMco8q//AOfm2/8AAdv/&#10;AI5QBcqbw/8A8g0/9d5//Rr1m+Vf/wDPzbf+A7f/AByptDi1A6f8l1bKvnTcNbMTnzWz/wAtB3rG&#10;psjWnub1FUPJ1P8A5/LT/wABW/8AjlHk6n/z+Wn/AICt/wDHKwNy/XnXwR+AvhH9n3w/qmkeEba4&#10;ih1TUZdVvbi8nM89xcyBQzs59lHHQc+prtvJ1P8A5/LT/wABW/8AjlHk6n/z+Wn/AICt/wDHKAL9&#10;FUPJ1P8A5/LT/wABW/8AjlHk6n/z+Wn/AICt/wDHKAL9FUPJ1P8A5/LT/wABW/8AjlHk6n/z+Wn/&#10;AICt/wDHKAL9FUPJ1P8A5/LT/wABW/8AjlHk6n/z+Wn/AICt/wDHKAL9FUPJ1P8A5/LT/wABW/8A&#10;jlHk6n/z+Wn/AICt/wDHKAL9FUPJ1P8A5/LT/wABW/8AjlHk6n/z+Wn/AICt/wDHKAL9FUPJ1P8A&#10;5/LT/wABW/8AjlHk6n/z+Wn/AICt/wDHKAL9UNa/484/+vm3/wDRyUeTqf8Az+Wn/gK3/wAcqlq0&#10;Woi1j33Vqw+0QfdtmHPmpj/lp64/+tQBuUVQ8nU/+fy0/wDAVv8A45R5Op/8/lp/4Ct/8coAv1yf&#10;xW+GejfGT4e614M8Q/av7F1eIQXa2cxhlZA6sVDjoDtwfUEit3ydT/5/LT/wFb/45R5Op/8AP5af&#10;+Arf/HKAKvgzwjpXw/8ACOi+GdDthZ6No9nFY2duCTsijQIgJPJOAMk8k8mtmqHk6n/z+Wn/AICt&#10;/wDHKPJ1P/n8tP8AwFb/AOOUAX6KoeTqf/P5af8AgK3/AMco8nU/+fy0/wDAVv8A45QBfoqh5Op/&#10;8/lp/wCArf8AxyjydT/5/LT/AMBW/wDjlAF+iqHk6n/z+Wn/AICt/wDHKPJ1P/n8tP8AwFb/AOOU&#10;AX6KoeTqf/P5af8AgK3/AMco8nU/+fy0/wDAVv8A45QBfoqh5Op/8/lp/wCArf8AxyjydT/5/LT/&#10;AMBW/wDjlAF+iqHk6n/z+Wn/AICt/wDHKPJ1P/n8tP8AwFb/AOOUAGpf8fml/wDXy3/omSr9Yd/F&#10;qP2rTd11ak/aDtxbMMHypOv7znjPpV3ydT/5/LT/AMBW/wDjlAF+iqHk6n/z+Wn/AICt/wDHKPJ1&#10;P/n8tP8AwFb/AOOUAcT8UvgL4R+MniDwVq/im2uL2bwjqP8Aaum26TlIPtIKFXkQff2lBgHjk9c1&#10;6LVDydT/AOfy0/8AAVv/AI5R5Op/8/lp/wCArf8AxygC/RVDydT/AOfy0/8AAVv/AI5R5Op/8/lp&#10;/wCArf8AxygC/RVDydT/AOfy0/8AAVv/AI5R5Op/8/lp/wCArf8AxygC/RVDydT/AOfy0/8AAVv/&#10;AI5R5Op/8/lp/wCArf8AxygC/RVDydT/AOfy0/8AAVv/AI5R5Op/8/lp/wCArf8AxygC/RVDydT/&#10;AOfy0/8AAVv/AI5R5Op/8/lp/wCArf8AxygC/RVDydT/AOfy0/8AAVv/AI5R5Op/8/lp/wCArf8A&#10;xygC/VCH/kOXn/XtD/6FLR5Op/8AP5af+Arf/HKpQxaj/bN0BdWu/wCzw5b7M2MbpMceZ9e/cfiA&#10;blFUPJ1P/n8tP/AVv/jlHk6n/wA/lp/4Ct/8coAv0VQ8nU/+fy0/8BW/+OUeTqf/AD+Wn/gK3/xy&#10;gC/RVDydT/5/LT/wFb/45R5Op/8AP5af+Arf/HKAL9FUPJ1P/n8tP/AVv/jlHk6n/wA/lp/4Ct/8&#10;coAv0VQ8nU/+fy0/8BW/+OUeTqf/AD+Wn/gK3/xygC/RVDydT/5/LT/wFb/45R5Op/8AP5af+Arf&#10;/HKAL9FUPJ1P/n8tP/AVv/jlHk6n/wA/lp/4Ct/8coAv0VQ8nU/+fy0/8BW/+OUeTqf/AD+Wn/gK&#10;3/xygC/RVDydT/5/LT/wFb/45R5Op/8AP5af+Arf/HKAL9FUPJ1P/n8tP/AVv/jlHk6n/wA/lp/4&#10;Ct/8coAv0VQ8nU/+fy0/8BW/+OUeTqf/AD+Wn/gK3/xygC/RVDydT/5/LT/wFb/45R5Op/8AP5af&#10;+Arf/HKAL9FUPJ1P/n8tP/AVv/jlHk6n/wA/lp/4Ct/8coAv1Qm/5Dln/wBe03/oUVHk6n/z+Wn/&#10;AICt/wDHKpTRaj/bNqDdWu/7PNhvszYxujzx5n079j+ABuUVQ8nU/wDn8tP/AAFb/wCOUeTqf/P5&#10;af8AgK3/AMcoAv0VQ8nU/wDn8tP/AAFb/wCOUeTqf/P5af8AgK3/AMcoAv0VQ8nU/wDn8tP/AAFb&#10;/wCOUeTqf/P5af8AgK3/AMcoAv0VQ8nU/wDn8tP/AAFb/wCOUeTqf/P5af8AgK3/AMcoAv0VQ8nU&#10;/wDn8tP/AAFb/wCOUeTqf/P5af8AgK3/AMcoAv0VQ8nU/wDn8tP/AAFb/wCOUeTqf/P5af8AgK3/&#10;AMcoA+d/G37EOmeIvG2s+J9G8eeJvDN7q9y93dx2cy7DI5JO3aFIHPQk/Wuy+Cv7LHhP4Latc65b&#10;3F/4h8TXKbJNY1iUSyqp6hMAbcjAJ5OBjOOK9W8nU/8An8tP/AVv/jlHk6n/AM/lp/4Ct/8AHK4I&#10;YHDQqe1jDXc8ynluEp1fbRprm3+ffsX6KoeTqf8Az+Wn/gK3/wAco8nU/wDn8tP/AAFb/wCOV3np&#10;l+iqHk6n/wA/lp/4Ct/8co8nU/8An8tP/AVv/jlAF+iqHk6n/wA/lp/4Ct/8co8nU/8An8tP/AVv&#10;/jlAF+iqHk6n/wA/lp/4Ct/8co8nU/8An8tP/AVv/jlAF+iqHk6n/wA/lp/4Ct/8co8nU/8An8tP&#10;/AVv/jlAF+iqHk6n/wA/lp/4Ct/8co8nU/8An8tP/AVv/jlAF+iqHk6n/wA/lp/4Ct/8co8nU/8A&#10;n8tP/AVv/jlAF+iqHk6n/wA/lp/4Ct/8co8nU/8An8tP/AVv/jlAF+iqHk6n/wA/lp/4Ct/8co8n&#10;U/8An8tP/AVv/jlAF+iqHk6n/wA/lp/4Ct/8co8nU/8An8tP/AVv/jlAF+iqHk6n/wA/lp/4Ct/8&#10;co8nU/8An8tP/AVv/jlAF+iqHk6n/wA/lp/4Ct/8co8nU/8An8tP/AVv/jlAF+iqHk6n/wA/lp/4&#10;Ct/8co8nU/8An8tP/AVv/jlAF+iqHk6n/wA/lp/4Ct/8co8nU/8An8tP/AVv/jlAF+iqHk6n/wA/&#10;lp/4Ct/8co8nU/8An8tP/AVv/jlAF+iqHk6n/wA/lp/4Ct/8co8nU/8An8tP/AVv/jlAF+iqHk6n&#10;/wA/lp/4Ct/8co8nU/8An8tP/AVv/jlAF+iqHk6n/wA/lp/4Ct/8co8nU/8An8tP/AVv/jlAF+iq&#10;Hk6n/wA/lp/4Ct/8co8nU/8An8tP/AVv/jlAF+iqHk6n/wA/lp/4Ct/8co8nU/8An8tP/AVv/jlA&#10;F+iqHk6n/wA/lp/4Ct/8co8nU/8An8tP/AVv/jlAF+iqHk6n/wA/lp/4Ct/8co8nU/8An8tP/AVv&#10;/jlAF+iqHk6n/wA/lp/4Ct/8co8nU/8An8tP/AVv/jlAF+iqHk6n/wA/lp/4Ct/8co8nU/8An8tP&#10;/AVv/jlAF+iqHk6n/wA/lp/4Ct/8co8nU/8An8tP/AVv/jlAF+iqHk6n/wA/lp/4Ct/8co8nU/8A&#10;n8tP/AVv/jlAF+iqHk6n/wA/lp/4Ct/8co8nU/8An8tP/AVv/jlAF+iqHk6n/wA/lp/4Ct/8co8n&#10;U/8An8tP/AVv/jlAF+iqHk6n/wA/lp/4Ct/8co8nU/8An8tP/AVv/jlAF+iqHk6n/wA/lp/4Ct/8&#10;co8nU/8An8tP/AVv/jlAF+iqHk6n/wA/lp/4Ct/8co8nU/8An8tP/AVv/jlAF+iqHk6n/wA/lp/4&#10;Ct/8co8nU/8An8tP/AVv/jlAF+iqHk6n/wA/lp/4Ct/8co8nU/8An8tP/AVv/jlAF+iqHk6n/wA/&#10;lp/4Ct/8co8nU/8An8tP/AVv/jlAF+iqHk6n/wA/lp/4Ct/8co8nU/8An8tP/AVv/jlAF+iqHk6n&#10;/wA/lp/4Ct/8co8nU/8An8tP/AVv/jlAF+iqHk6n/wA/lp/4Ct/8co8nU/8An8tP/AVv/jlAF+iq&#10;Hk6n/wA/lp/4Ct/8co8nU/8An8tP/AVv/jlAF+iqHk6n/wA/lp/4Ct/8co8nU/8An8tP/AVv/jlA&#10;F+iqHk6n/wA/lp/4Ct/8co8nU/8An8tP/AVv/jlAF+iqHk6n/wA/lp/4Ct/8co8nU/8An8tP/AVv&#10;/jlAF+iqHk6n/wA/lp/4Ct/8co8nU/8An8tP/AVv/jlABpv/AB+ap/18r/6Jjq/WHYRaj9q1LbdW&#10;oP2gbs2zHJ8qPp+844x61d8nU/8An8tP/AVv/jlAF+iqHk6n/wA/lp/4Ct/8co8nU/8An8tP/AVv&#10;/jlAF+iqHk6n/wA/lp/4Ct/8co8nU/8An8tP/AVv/jlAF+iqHk6n/wA/lp/4Ct/8co8nU/8An8tP&#10;/AVv/jlAF+iqHk6n/wA/lp/4Ct/8co8nU/8An8tP/AVv/jlAF+iqHk6n/wA/lp/4Ct/8co8nU/8A&#10;n8tP/AVv/jlAF+iqHk6n/wA/lp/4Ct/8co8nU/8An8tP/AVv/jlAF+iqHk6n/wA/lp/4Ct/8co8n&#10;U/8An8tP/AVv/jlAF+iqHk6n/wA/lp/4Ct/8co8nU/8An8tP/AVv/jlAF+qGg/8AID07/r2j/wDQ&#10;RR5Op/8AP5af+Arf/HKpaLFqJ0awKXVqqfZ49qtbMSBtGMnzBn8qANyiqHk6n/z+Wn/gK3/xyjyd&#10;T/5/LT/wFb/45QBfoqh5Op/8/lp/4Ct/8co8nU/+fy0/8BW/+OUAX6KoeTqf/P5af+Arf/HKPJ1P&#10;/n8tP/AVv/jlAF+iqHk6n/z+Wn/gK3/xyjydT/5/LT/wFb/45QBfoqh5Op/8/lp/4Ct/8co8nU/+&#10;fy0/8BW/+OUAX6KoeTqf/P5af+Arf/HKPJ1P/n8tP/AVv/jlAF+iqHk6n/z+Wn/gK3/xyjydT/5/&#10;LT/wFb/45QBfoqh5Op/8/lp/4Ct/8co8nU/+fy0/8BW/+OUAX6oa9/yA9R/69pP/AEE0eTqf/P5a&#10;f+Arf/HKpa1FqI0a/L3VqyfZ5NyrbMCRtOcHzDj8qANyiqHk6n/z+Wn/AICt/wDHKPJ1P/n8tP8A&#10;wFb/AOOUAX6KoeTqf/P5af8AgK3/AMco8nU/+fy0/wDAVv8A45QBfqrqem22s6bd6fewrcWd1C8E&#10;8LZw8bKVZTj1BIqLydT/AOfy0/8AAVv/AI5R5Op/8/lp/wCArf8AxygDN8A/D3w38LfCtp4b8J6N&#10;a6DoVoXaCxs02xoXcu5A92Yn8a6GqHk6n/z+Wn/gK3/xyjydT/5/LT/wFb/45QBfoqh5Op/8/lp/&#10;4Ct/8co8nU/+fy0/8BW/+OUAX6KoeTqf/P5af+Arf/HKPJ1P/n8tP/AVv/jlAGH4f+FfhLwr4y1/&#10;xZpOg2lj4k17Z/aepxqfOu9gwock9AOldXVDydT/AOfy0/8AAVv/AI5R5Op/8/lp/wCArf8AxygC&#10;/RVDydT/AOfy0/8AAVv/AI5R5Op/8/lp/wCArf8AxygC/RVDydT/AOfy0/8AAVv/AI5R5Op/8/lp&#10;/wCArf8AxygC/RVDydT/AOfy0/8AAVv/AI5R5Op/8/lp/wCArf8AxygC/RVDydT/AOfy0/8AAVv/&#10;AI5R5Op/8/lp/wCArf8AxygC/RVDydT/AOfy0/8AAVv/AI5R5Op/8/lp/wCArf8AxygC/RVDydT/&#10;AOfy0/8AAVv/AI5R5Op/8/lp/wCArf8AxygC/RVDydT/AOfy0/8AAVv/AI5R5Op/8/lp/wCArf8A&#10;xygC/RVDydT/AOfy0/8AAVv/AI5R5Op/8/lp/wCArf8AxygC/RVDydT/AOfy0/8AAVv/AI5R5Op/&#10;8/lp/wCArf8AxygC/RVDydT/AOfy0/8AAVv/AI5R5Op/8/lp/wCArf8AxygC/RVDydT/AOfy0/8A&#10;AVv/AI5R5Op/8/lp/wCArf8AxygC/VCH/kOXn/XtD/6FLR5Op/8AP5af+Arf/HKi09Z11m8FxJHK&#10;/wBnhw0cZQY3S9ix/nQBqUUUUAFFFFABRRRQAUUUUAFFFFABRRRQAUUUUAFFFFABRRRQAUUUUAFF&#10;FFABRRRQAUUUUAFFFFAGPqv/ACF7L/rhN/6FFRRqv/IXsv8ArhN/6FFRXTT+E5qnxGPrHjLQPD10&#10;ttquuabplwyCRYby7jicqSQGAYg4yCM+xqlH8TPCEsionivRHdjhVXUYSST0AG6vyK/4LOf8nQeF&#10;/wDsTrX/ANLb6uH1D/gm34uh/Zhh+NFp4q0e609tETX5dJkiljmS3MfmMofBVnA7cA4PNDm72SGo&#10;KybZ+6EcizRq6Mrow3KynIIPQg06vyS/4I2/FzxbN8T/ABJ8PZtQur/wh/YkmpxWk0heOynjniQN&#10;Hk/IHEzBlXqQp7V9z/Gf9vf4LfAbxhfeFPFXia4j8S2Kxtc6bZ6bcTPF5iLImXCeXko6tjdnB5xV&#10;KSauQ4tOx9DUV8s+B/8Agpl+z3461aHTY/GjaJdTNsjbW7KW1hJ46ylfLUc9WYdK+lNc8SaT4Z0G&#10;61vV9TtNM0a1hNxPqF3OscEUYGd7OxwB75p3T2FZrc0qK+SNc/4Knfs76Lqz2KeKr7UlRtrXVjpN&#10;w8Oe+GZQWA9QCD2zXuXwX/aE+H/7Quh3Oq+APEUOv2toyx3KrFJDLbswJVXjkVWXODjjBwcZouns&#10;Fmj0WivnD4sf8FCvgX8HPEFxoWs+MVvtZtnMdxZ6PayXhgYHBV3QbAwOQV3ZGORXQ/Av9s74RftF&#10;6i+l+C/FUdzraIZTpN9BJa3JUckosgAkAAydhbHfFF0Fnue3UUUUxBRRRQAUUUUAFFFFABRRRQAV&#10;N4f/AOQaf+u8/wD6Neoam8P/APINP/Xef/0a9Y1Nka09zSqjq+uab4ftRdapqFrptsWCCa8mWJNx&#10;6DcxAzwePar1fj1/wVG8L/tA6L4A0K++J/j3w/rnhC41vyrHRdAtGg8ubyZWSWUmMFyEDDljgscD&#10;msDoP2FooooAKx9U8Y6Bod0ltqWuabp9y/3Ybq7jic9OgYg9x+dfJv7fXx+8aaH4g8BfBD4UXv8A&#10;ZvxF8f3GxtUVtr6bY7trSqeqliJDvAJVYZMDcVIo+Gv+CSfwSg0Zf+Eu/t7xr4lnBkvtevtVmiln&#10;mbl3CowAGScbtx6ZLckgH2urBlBByDyCKzJPFWixauulPq9gmqN92xa5QTn6Jnd+lfJH/BTD49+I&#10;P2ffgDouheB7iSw8S+Kb1NFtL2OXZNbQLHmR427Of3aBuNvmE5BArlov+CP/AMK7r4bGx1LVtcuf&#10;iHNB5k3i/wC2uzfbCMmQQk7THv7H5yP4880AfelFfE3/AATF+OHivxr4U8d/DDx9qEmqeL/hvqv9&#10;mSX1xIZJZrcvLGqs7cuUkglXcedpjzzyftmgAooooAKKKKACiiigAqhrX/HnH/182/8A6OSr9UNa&#10;/wCPOP8A6+bf/wBHJQBfoorxD9qv9muT9qLwroPhafxfqnhPQYNR+16qNIcrNfQ+TIggyTtA3OrZ&#10;dXHy/d7gA9YsfGGg6lqTadZ63p11qC5LWkF3G8ox1ygOePpWvX52ftFf8Et/hH4F+BfifxP4EfWP&#10;DPi3wvpk+s2urSapI/mtbRtKVk3EKm4IfmTZtOD0BB99/wCCdvxk8QfHL9lPwtr/AIpum1DXreS4&#10;025vpDl7ryZCqSOe7lNgYnlmBPegD6WprusaM7sFVRksxwAPWnV8nfts+Ff2gtY8M+Kr34dePvD/&#10;AIU8D2ugTTX1vNas2pSGOORphHL5bBAyBQCCGByQR1oA+pNJ1rT9esxd6ZfW2o2pYqJ7SZZUyOo3&#10;KSM1cZgqkk4A5JNfF3/BIr/kzPSf+wxf/wDowV5//wAFFfFusfEL9pT4Nfs/XGv33hXwH4r8qfWr&#10;qxlWJr7zLh4lt9x648rAUgrumQlWwBQB9+aZ4u0PWryW00/WtPv7qLIkgtbqOR0x1yqkkdD+Va1f&#10;nZ+1b/wTt+EXwe+AniLx98N4tU8BeMvCNodUs9YtdXuZHleMglG8yQ7WYZAMewhivUZU/U37FXxO&#10;1/4xfst/D3xd4oDHXtQsXW6lZQpnaKaSETEDjMixq/HHz9qAPbaKKKACiiigAooooAKKKKAKGpf8&#10;fml/9fLf+iZKv1Q1L/j80v8A6+W/9EyVfoAhvL230+2kubqeO2t4xl5pnCIo9yeBVLRfE+j+JFkb&#10;SdWsdUWM4c2VykwX67ScV82/tAfsF6D+098YoPFXjzxVrk3hey0+G1s/CunXBhg85WkaSaRju+8H&#10;UYQKfk5Y9B8g/t3/ALJ/g/8AYf8ACvhX4t/BfWdX8EeJ7bWorBbYag8yTq0ckhI8zLHHlAMhJRlJ&#10;BX1AP1jorG8F6pfa54P0LUdTtfsOpXlhBcXVqRjyZXjVnTHsxI/CmeOdDvPE3gnxBo+nX7aXqGoa&#10;fcWltfIWDW0skTIkgKkEFSQ3BzxQBNq3i7Q9BuIoNT1nT9Onl/1cV3dRxM/0DEE9a1EdZEV0YMrD&#10;IZTkEetfEXhv/gkV8F7fR5v+EtvPEnjbxHdDfda7e6m8MjSkfM6InAGecSGQ+pNcF/wTt1nxF8G/&#10;2qPi7+zhc+ILnxJ4S8OW0mpaRLdyB2tVSaBNi44Xcl0m5RhQ0ZIAyaAP0crGh8Z+H7jVRpkWu6bJ&#10;qWdv2NLuMzZxnGzOentXwr8e/F3jT9sj9q2//Z68FeJ7zwf8PfC1qtz4x1jS3KXF2x27rZHHb94s&#10;YU8bhKzBwgFewfC3/gmz8Dvg/wCLfD/ijw9oupp4h0SZbi21C51WaRmcAjLpnYcgngKPwoA+o6KK&#10;KACiiigAooooAKKKKACqEP8AyHLz/r2h/wDQpav1Qh/5Dl5/17Q/+hS0AX65lvih4NjYq3i3Q1ZT&#10;gqdShBB/76rpq+R77/glb+zlqF5cXU/hC+eeeRpZG/tq7GWY5Jx5nqaAPpJfih4NkYKvi3Q2ZjgK&#10;NShJJ/76rpJJEhjaSRlRFBZmY4AA6kmvyA/aQ/ZC+F2n/tYfCv4K/BrQJrDxLcXCap4h1Ka/uLpb&#10;K0B3hSruVBEaSSHOCcxAH569i/bW1jUPj1+3P8Mf2dNc13UPDnw0v7IX+oxWM4hbUpilxIqs3RlJ&#10;gSJQQcMzEAnGAD9CtI8VaL4gmlh0vWLDUpYeZI7O6SVk5xyFJxz61q1+a37aX7Cvwy/Zw+BepfFb&#10;4TNqnw58Y+E5La4t72z1e5f7TvnjiKsZZGKsfMyNhAJGCMHjrP2q/wBpjxpb/wDBMzwz46huJNG8&#10;WeMLLTbS6vbP9y8fnoXmkjx9zzFjbGOQJOMEA0Afddn4m0fUtSn0+01Wxur+D/W2sNyjyx/7yg5H&#10;4itKvzA/as/Yx8D/ALNP7JOjfFL4bw3nhz4jeDm029PiS2vZfPu3mlihkZ1ZyvLzBsAcAbfukivr&#10;P4yftUxfDH9jmy+LGyN9b1vRLKXRrIKT9o1C8gVoUVTywUsXK9dsbUAe/WGuabqtzd29lqFreXFm&#10;/l3MVvMrvA2SNrgHKng8H0NXq+f/ANh/4C3PwF+BOnWuub5/G/iCVte8SXc53TSX0+GZHbqTGu1D&#10;zgsrt/Ea+gKACiiigAooooAKKKKACiiigAooooAKKKKACiiigAooooAKoTf8hyz/AOvab/0KKr9U&#10;Jv8AkOWf/XtN/wChRUAX6KK+MvjB418YftH/AB7ufg94K1mbw94Y0hD/AG9qlqSHk2kCUEggkAsI&#10;wmRubcWOOnHisSsNFO123ZLuzgxmMjg4J8vNKTskur/rdn1rN4w0G1vjZTa3psV4G2m3e7jEmfTa&#10;TnNbFfMsf/BPH4SLpYtpIdZluduDfNqBEpP97AXZn/gNdB+z7+z/AOIfgP4u1q0XxZeeIfA9zar9&#10;gtL2Vt9pMHGQUzt5X+JQM45AwKxp1sVzpVaSs+qd7eui/Awp18b7SMa1FKL6qV7eqaX4HvVFeM/E&#10;39rv4Y/CnWpNH1jXWudWhO2ez02BrhoT6OR8qt/sk5HpXTfCj48eCPjVazyeE9bjvp7cZns5EaK4&#10;iGcZMbAEr/tDI7ZzXRHFUJVPZRmnLtfU6o4zDTq+xjUTn2urnoFFcR8UPjR4N+DemxXvizW4dMWb&#10;Iggw0k82OuyNQWIHc4wM8muH+Hf7Zfws+JmvwaLp2ty2Wp3DBLeHUrdoBMx6KrHK7ieACQT2zRLF&#10;UITVKU0pdrhPG4anUVGdRKT6XVz2+qesavZ+H9IvtU1G4W00+xge5uLiT7scaKWdj7AAn8KzfG3j&#10;vQPhx4fn1zxLqtvo+lwkK1xcE8seiqoBLMcH5VBPB4r5q+I37bHwp8ffDHx5oFhrF1b6heaDf21o&#10;LyykjS4la3kVUVsHBJIxux19eKjEYujh01OaUraJszxWOoYVNVJpStdJs+m/Cfi7R/HXh+11zQL+&#10;LVNJut/kXcOdj7XZGxkdmVh+FbFeD/sM/wDJrPgn/t+/9LriveK1w1R1qEKr3kk/vRrhKzxGHp1p&#10;LWUU/vVworyn4tftPfDz4LXyaf4j1r/iasqv/Z1lE086qejOBwgxz8xBIPANc9of7bHwr8Sal4b0&#10;7TNWurvUNdvFsILZbN1eGVnRFEoONoJkGGGQcN6Gs5YzDQm4SqK/a5nPMMJTm6UqsVJdLq57vRXN&#10;eP8A4keGvhdoL6z4p1e30iwU7VeYktI391EALO3soJryTwz+3T8IfFGuRaYmvXGnSTPsiuNRtHhh&#10;Y54+fkLn1bAqqmKoUZKFSaTfRsurjMNQmqdWooyfRtHrPjz4meF/hjYW174p1m30W0uJfJiluc4d&#10;8E7RgHnAJrp6+N/+CmjBvhb4SZTkHWCQR/1wevUPGP7bnwk8F+IJNIufEEmoXML+XPJpts88MTZw&#10;QXHDY77d3p14rk+vwp16lKtJRUeW1+t7nB/adOnia1HESUYx5bNu1+ZP/I9xvr2DTbK4u7mQQ21v&#10;G0ssjdFVRkk/QA1i+B/iB4e+JGjNq3hnVYNY05ZWgNxb52iRQCV5A5AYfnWNq3jHRfH3wd1zXPD2&#10;ow6rpV1pV00VzATg4icEEHkEHgggEd68F/4J/wCtWXhr9mPWtX1KcWunafqd7d3M5UsI4o4ImdsA&#10;EnCgngZ4rWWKtiIU1blkm7+lv8zeeM5cVTpRtyyi5X9LfK2p9aUV83XH/BQT4Ow3hgTVNSuIg2Pt&#10;MemyCMj1w2Gx/wABzXr3h/4weE/FvgG98ZaHq0eraDZwS3E0tup3oI0LurIcMrgD7pAPI9a1p4zD&#10;1m1TqJtdma0sfha7caVWMmuzR2dFfM3/AA8O+EX/AD8az/4Lz/8AFV6N8Gf2kvBvx3vNTtfC0l9J&#10;Lp0aST/a7bygA5IXHJz901FPHYarJQp1E2/MilmWDrzVOlVTk+iZ6nRXh/xC/bN+FXw31qXSL/Xn&#10;v9RgYpPDpcDXAiYdQzj5cg8EAkjvXdfC34zeD/jNpMuoeEtYj1KOEhZ4SrRzQE5wHRgCM4OD0ODg&#10;mtI4qhUn7KM05dr6m0MbhqlR0YVE5LpdXO2orxSH9sT4X+X4oe81uTTB4euVtLpbyAq8spMgCwqM&#10;tIcwv0HHBNW/hV+1f8N/jFrh0XQNYkTVyC0VnfW7QPMACSUJ4YgAnGc4GcVMcZh5SUVUV3tqRHMM&#10;JKUYRqxu9lda9D2Ciiiuw7wooooAKKKKACiiigAooooAKKKKACiiigAooooAKKKKACiiigAooooA&#10;KKKKACiiigAooooAKKKKACiiigAooooAKKKKACiiigAooooAKKKKACiiigAooooAKKKKACiiigAo&#10;oooAKKKKACiiigAooooAKKKKACiiigAooooAKKKKACiiigAooooAoab/AMfmqf8AXyv/AKJjq/VD&#10;Tf8Aj81T/r5X/wBEx1foAqaprFhodm13qV7b6faqQDPdSrEgJ6AsxAp2n6laavZx3djdQ3trIMpP&#10;byCRG+jA4NfmB8Ifhnbf8FM/2ivif4z+JOpalefDfwjf/wBk+HfD9pdNBCylnAYleVOyNXcjDM0q&#10;/NtQLV7WPA8X/BNv9sr4YQ+CdW1GP4U/Eu4Om3+g3s5mitpg8UXmBicnYZ4HDHLYEi5INAH6ZX2o&#10;Wul2ct3e3MNpaxDdJPO4REHqWPAFM0vVrHW7NLvTry3v7V8hZ7WVZEOOuGUkV8CftEaPD+0x/wAF&#10;FvBvwb8Xy3Fz8N9B8PtrlxoUc7xRX90VkIaQowPGYgO4CuBjeapeEfBunfsef8FLPCngPwEJ9I+H&#10;vxF8Py3F1oZuJJYILuNLlg6Byxzm2TBJ485xwoxQB+heoaha6TZy3d9cw2dpEN0k9xII0QdMlicC&#10;nWd5BqFrDdWs8dzbTKHjmhcOjqRkMpHBB9RXxR+2pqN7+0X8bPAH7MmgzyjTL108R+OLi3JHkaZC&#10;4aOBiOhkYZ9QxgPQ19qabp1ro+n2thY28dpZWsSwQW8KhUijUBVVQOgAAAHtQBZooooAKKKKACii&#10;igAooooAKKKKACqGg/8AID07/r2j/wDQRV+qGg/8gPTv+vaP/wBBFAF+qOr65pvh+1F1qmoWum2x&#10;YIJryZYk3HoNzEDPB49qvV+PX/BUbwv+0DovgDQr74n+PfD+ueELjW/KsdF0C0aDy5vJlZJZSYwX&#10;IQMOWOCxwOaAP2FpksyQRPLK6xxoCzOxwFA5JJ7Cn18c/t5eF/2gb/wJ4/1TwT4+8P8Ahv4c2Phy&#10;6u76wa0Y6nPHFbyPcIk3lsF3qpAIKkZ6igD660vWLDXLNbzTb231C0YkLPayrLGSDggMpI4NXK+Q&#10;f+CUP/Jkfg7/AK/NR/8ASyWvffjn8c/Cv7O/gGbxl4ymubfRIZ4rZ5LSAzPvkOF+Uc4zQB6DRXMf&#10;DP4iaN8WvAOieMPD0k0ui6xbi6tHnjMbmMkgEqeh4r5w/a7/AGlfEcfiix+BPwXVdS+L/iKLFzeo&#10;T5PhyyYHfdTOudkgBBUdVBDYJMauAfU2n+ItK1a8u7Sx1OzvLu0bZcwW9wkkkLAkYdQcqcgjn0NW&#10;7m6hs4HnuJUghQZeSRgqqPUk9K/Mv/gk34Ql+H37Qn7Snha4v5NVn0PUI9Mkv5c77lobu8jMpySc&#10;sV3dT1qx8ZrVv2wP+CkV58EPHesalpvw38L6at3BoNpc/ZxqlwLeGcs2OpPnnkZIjiO3aSxoA/R/&#10;RfE2j+I0kfSdVsdUSM4drK4SYKfQ7ScVpV+XX7c37Kvg79ivwPonxj+CF3qPw78S6Xq9vaNbQ6lP&#10;cQ3qSBiVImd2JygJUkqyhwVr9KfA2u3PijwT4f1m8tfsN5qOn293Na8/uXkiV2T8CSPwoA3KKKKA&#10;CiiigAqhr3/ID1H/AK9pP/QTV+qGvf8AID1H/r2k/wDQTQBfoorxD9qv9muT9qLwroPhafxfqnhP&#10;QYNR+16qNIcrNfQ+TIggyTtA3OrZdXHy/d7gA9YsfGGg6lqTadZ63p11qC5LWkF3G8ox1ygOePpW&#10;vX52ftFf8Et/hH4F+BfifxP4EfWPDPi3wvpk+s2urSapI/mtbRtKVk3EKm4IfmTZtOD0BB7j9nn9&#10;qbxhrX/BNnVvihqTHWPGXh3SdRhW8mG43EtvuWGeUH7xC7C5PLbGPU0AfY+seKdF8OtGuq6vYaY0&#10;v+rW8uUiL/TcRmtGKZJ4klidZI3AZXU5DA8gg9xX5ofsQ/sWfDL9qj4Iw/Fr4tvqnxE8beJru7N5&#10;cXur3Ef2Nop5IlUCF0OSqK+HJADqAABWx+x6mrfs5/t5/ET9nrQdevtf+GsOljVrSzv5jM+lyGOC&#10;UAHov+vKHAG7MbHkUAfo1XJ/D/4seEPipHqsnhLX7PX49Ku2sb17NiywTr96Njj7w9vWuY/ak+LC&#10;/A/9nvx54181YrrS9LlNmzHAN1JiK3H4yvGK+bP2b2b9jX/gma/jWWFZNcl0mfxQ6zKQJbu72i1W&#10;Qdfum2Vu/BoA+09W8UaNoM0MOp6tY6dLP/qo7u5SJpOcfKGIzz6VpKwZQQcg8givzO/ZL/4J/wDh&#10;P9pj4QwfFv423+ueLvGnjRpr0TtqLw/ZYd7JGV29WIXcAcooKqFAU56v9gnxJr3wJ/aY+KH7L+t6&#10;7da9omgQrqnhu4vjmSGAiJ/KB7Bo7iJtowoaOQgDdigD7p1Px94Z0W+kstQ8R6TYXkeN9vdX0Uci&#10;ZAIyrMCMgg/Qiq6/FDwbIwVfFuhszHAUalCST/31X5oeJPgN4M/aK/4K3/Ffwr4606XU9Fj0O1vV&#10;hhuZLdhKlhpyqd0bA9HbjOOa+nbH/glb+zlp95b3UHhC+SeCRZY2/tq7OGU5Bx5nqKAPriuTm+LH&#10;hC3+JEHgCTX7NfGc9p9uj0XcTOYBu/eYxwvyt19K6yvhD9h9h8cv2sv2gvjnI3n6dHfL4R0KX7ym&#10;3h2b2XsMpFbPx/z1b15APt/WPEGl+HYFm1XUrPTIWOFkvJ0iUn0BYirFjqFrqlnFd2VzDd2so3Rz&#10;wOHRx6hhwRXxov8AwS1+HvjPxp4i8XfFLXvEHxA1rV7+5uY4ZtQkgtrKGSZ3jhj2nzDsVguS+3jh&#10;Vrw7wP4Ruv2Dv+Ci3hD4aeCddvrv4cePrIXE+hX1x5v2cv56Kcf3kkgBWTGSjMhJwTQB+oTusaM7&#10;sFVRksxwAPWs7SPE2j+IHmTS9WsdSaE4kWzuUlKf720nH418Bftw61r37R37W/w6/Zi0zW7zQvCd&#10;5a/2t4llsX2PcIFlk8tvULHD8oOV3zKSDtFcx+1z+wl4Z/ZQ+FY+MnwP1DWvCXizwbNb3Ex+3PcL&#10;eQtKkblg54ILBio+RlDqVORgA/TeshvGGgx6sulNrenLqjNsFkbuMTFvQJndn8K8M1jTbv8Abd/Z&#10;D8NvpfiS68Ev4ts9Pvr2+0xm82BQ6PcwJhhnJWSPk47kHofIta/4I+/A+fwLdaXpZ1608SeQRb+I&#10;rjUWllE2Pld4gBEy5xkBFOM4IPNAH3PRXw9/wSX+NXij4qfAbW9G8V6lJrV34U1X+zrXUJpvOke2&#10;aNWRGkyd+xt4DZ+6VHRa7X9r/wDaa17w3remfBj4QwLrPxm8UJsiK8xaHasDuvJyM7SFyygjgDcQ&#10;RtVwD6csfEWlalqF1Y2ep2d1fWpxcW0FwjyQnOPnUHK8+taFfl//AMEufA138M/2s/2gPCuoarJr&#10;moaTGlrc6nNkvdTLctvlO4k5Zsnkk881+oFABRRRQAUUUUAFFFFABRRRQAUUUUAFFFFABVCH/kOX&#10;n/XtD/6FLV+qEP8AyHLz/r2h/wDQpaAL9FFFABRRRQAUUUUAFFFFABRRRQAUUUUAFFFFABRRRQAU&#10;UUUAFFFFABRRRQAUUUUAFFFFABRRRQBj6r/yF7L/AK4Tf+hRUUar/wAhey/64Tf+hRUV00/hOap8&#10;R+Mv/BZz/k6Dwv8A9ida/wDpbfVDo37Nf7YPxR/Zv0O30vxE+q/Dq80mCew8Pw6zHC01rsBjiKEL&#10;kYx8jNjIHUgVN/wWc/5Og8L/APYnWv8A6W31UPh//wAFZPHPwx+Dvh/wNoPg3QhLoumQ6bbapeSz&#10;SnEaBRI0YKgnAzjOM+vSs3bmdzRX5VY6b/glP+0l4b+GPxD/AOFX6x4OttN1rxPcfZl8TxvILl50&#10;3GO2uEckKuSyr5e35tu5WJLD3f8Aau8b/sbfDz41+Itd+IXh+48f/Ee88ldQsdPMl0LcxwJCiMjS&#10;xwI2yNcgkuMZ4zXyf/wTh/Zx8bfGL9onQPiPe2V5B4V0K/Or3mu3UZVLy5UsyRRMf9Y7Sctt4VQ2&#10;SCVB80+IWmzfs8ftn6te/FLwY3iewtfEFzqVzpGoNiLVLeWSRklDsCJFO4PyCCVKt3wXfKFk5GN+&#10;1P8AED4M/ETxBpOofCDwFqPgKFY5V1K3vJw0VwxKGNo4w7iMj94CAQD8vAOc/W/7QMPjjxp/wSl+&#10;Dl/p7XupaZYyq2ueTuZhaxNPFA0mOsaFYwc5AOw9s189ftq/tCeHv2gNP8C3fg74Ux/DfwrpjX8F&#10;tdQwRRJqMrC2MqgRRqn7oLHwGY/vRnGcV9geG/2mPFv7Lv7AvwE8SeHfDdv4n0q4N5bazaXMUhQQ&#10;ebMVPmrnyju4ywIPIwaFuxvofIv7Lvxw/Z28BeDZ9E+LXwbufFmqTXDO+v2c4mkMR+6gieSMR7ee&#10;UbJzk9K+tF8UfCj4HfsX/Gr4g/s369fGDXpLKwk0+8lb7Roczv5Bxv8A3gPlzOysxb5lBDHHHzd+&#10;0F+1p8BfjN8PdSttI/Z6tfDPjq9UGHVrG4jt0tZieZMwonnn/ZdQDnJ5r0/9i79hXxt8Qv2Z/jBB&#10;4gtZ/DEfjKzs49Ah1BWiaWe2laeOeRMbljLbUBIyVdyBjBIuyE+7PmD9l74ofBj4Yza1ffFT4b33&#10;xF1C4KJYxi5Vba2TkuxQkbnY45OcAcYya5zxH8VvD3hn9oWD4g/CbRb7who9jqFvqWnaTdXRd7d0&#10;2mSPeCSY2YOMEn5W2nIr2X9nz43a7+wL428ReFPih8Jo9ZtNQkjeWz1WBI7mB03L5tvI6MskbA84&#10;+VsKQw5z7lrn/BS3SfiFquneHPhb8BdLXVr6eOL7VqFlFeSIpYBtlvDHycE8lsDuppaW3K67H6w0&#10;UUV0nKFFFFABRRRQAUUUUAFFFFABU3h//kGn/rvP/wCjXqGpvD//ACDT/wBd5/8A0a9Y1Nka09zS&#10;r87P+C2f/Jv/AIG/7Gdf/SSev0Tr8jP+CqX7XHwn+Pnwr8N+GvAniv8At3W9L8Qm4vLX+zru38qN&#10;YJoyd00SKfmYDAJPPpWB0H650V5L8Df2rfhZ+0ldavb/AA58Uf8ACRTaSkUl6v8AZ91a+UshYIcz&#10;xJuyUb7ucY5ryfXP2yPEdx+3NZ/ALwt4Y0/U7GCCK51jWZ53D2cZh8+XCjg4RolGf45ADQB80ftJ&#10;+C/FHxV/4Kt6B4e8NeMZvBGqr4ZVLfXbe2Weazh+z3DSiJSRh2V5VDZBXfkHgV0nx9/Yc8e/AH4c&#10;a78Uvhx8e/H134m8M2z6vdw63qLTJeQxDfN0IHCqzbZA6tt2kc5roP2+PBPij4KftF/Df9qPwnoU&#10;/iHT/DsX9n+JbG1BMiW2JEMuOcBop5UL4whSMngmsr9oz/gpZ4B+M3wV1z4f/CTTde8YeOvGlhLo&#10;kGlLpciPbpcRmOUt13MEZgBHuGcHIAzQBV+L3h3xZ/wUi/YM8B+OvDVvCvxH0G9e6l0+BhELmaIv&#10;DOsRZsIzYjmUE9tuckGuv8F/8FJ/GtxpNloOufs4/EK5+I0aCC4sbDT3S1lmACl9zpuiUtycqwQH&#10;7xxmvW/2bfBtn+w3+xfpaeOJ2hOh2kura7Jap5xhkmkLuihfv+WHVMjOdhI615j8QP8Agqv4C1fS&#10;X0T4MaVrvxH+IWpK0GlafbaVNHEkxBCvIHAZlX7xVVOcYJUZIAPOP+CWU2ueJP2mP2nfEms6adEv&#10;bnVt2oaZHOs8VtdS3t3I0QlX5ZPLKuoZeCOe4r9L6+af2B/2adU/Zv8Ag1ND4qmW68eeJb59Z16Z&#10;ZPM2TOAFh39GKjkkcb3fBIwa+lqACiiigAooooAKKKKACqGtf8ecf/Xzb/8Ao5Kv1Q1r/jzj/wCv&#10;m3/9HJQBfoor5L/4KLfte6t+yl8M9IHhuyik8S+J5prKy1G6+aDTgiqXnZMEuw3rtXGM5JzjawBw&#10;v/BQ79ofUPE3k/s1/CuP+3/iR4y22WqLancumWb4LrKw4RnTO7P3It7HG5TX1B+zT8D7H9nP4I+F&#10;vh/Y3H2waTbn7Rd4I+0XEjtJNIAegLu2B2GB2r4G/ZF/ae/ZY/Zr0nUNX1X4g6h4u+J2vs0+veKr&#10;rRL15ZnZtxiiLR7hHu5JPLkbm6Kq/efwG/ab+H37Smh6tq/gLVptTsNLnW3u5bi0lttjldwGJFBI&#10;xzkcUAeqVwP7QH/JB/iR/wBi1qX/AKSyV4Z+xT+2L4l/a38TePZz4WsNI8E+H7j7LZapDNI817Iz&#10;sUGDwMRKGb0MiVp/tiftcfCb4T+E/Gfw+8VeK/7K8X6p4aujZ6d/Z13N5vnwyxxfvI4mjG5wRywx&#10;1OBQBxf/AASK/wCTM9J/7DF//wCjBXG/8FMI/DPxq8bfDn4F6R4bTW/i9rU32vTNY+0G3GhWpLGS&#10;aRgpMissMjGL+7EW4YJnl/8Aglj+1d8K/BvwV8L/AAs1jxT9j8eajrdxHa6T/Z90/mNNIPKHmrEY&#10;hn3cY74rQ/bU03xR+zX+2l4E/aXtPDt54m8C2+n/ANm66tjHvksxsmhdm4+QGOVWRiQC8ZViu4ZA&#10;PN/2nvgn+0x8GfhTDpfjTxhdfG/4GaZcQ3es2dnN9j1JraJt2yeVkeYQghSSHk24ydoXI/RX9mf4&#10;meDfi18DvCXiLwBaDTPC0lmttaaZ5YjNh5P7s25UcAoUK8cEAEEgg18nftCf8FLvhR8RPgr4i8If&#10;DKTVfHXjjxZpk+jWWh2+jXKvG9xE0bM++MK+1WY7U37iAOhJHvP7A/wL1r9nn9mLwx4U8SBYvEDP&#10;PqF9bI4cW0k0hYRbhwSq7QcEjduwSMUAfQ9FFFABRRRQAUUUUAFFFFAFDUv+PzS/+vlv/RMlX6oa&#10;l/x+aX/18t/6Jkq/QBleLNNv9Z8Lazp+l6gdJ1O6spoLXUFXcbaZkKpKB32sQ2Pavy7+OXwb+In7&#10;KnjDwz8ZfjTqUH7SXhDSb6GBl1Ge4t59Fd2G2aG2MhgYEgcMCCyx52/eH0/8Wv8Agot4Z/Z9+O3i&#10;DwF8SPCmv6LotubdtJ8VWtq09rexvbRSSEqQp+SR5EzHv5TBAINfOX7X/wC15p37cvhmx+BvwG0X&#10;VvFupa3fW8+oalNZNb29vBG4cZL4ZAHCFnYBQFIGc0Afpl4T8Tad428L6P4i0if7VpOr2cN/Zz4x&#10;5kMqCSNse6sD+NateBeP/Flt+xL+xsl8ix6sfA/h+z063Wdii3k6iK3jzjkb3IJx0yazPhP+1Hr2&#10;vfse6h8cvGvhWHSvK0+81i30bTZmZpbSIHyyWfo0hRmB6BWU4NAHYftSftMeGP2WPhbfeLPEEyT3&#10;rK0OlaQsgWbULnHyxr6KMgs+MKvPJIB8E/4Jv/s/eK/DkfjD42/EpJIPH/xFmN2bKVCjWdozmUBk&#10;PKF2KnYfuqkY4ORXyV8J/wBqz4SfF340H4zftH+L2n1bTZWTwx4FtNKurnT9GQNlZXIjKySZAYdc&#10;nDNyFVP0B+Ef/BQf4I/HD4haV4J8IeJbvUPEWqeb9lt5dKuYVfy4XmfLugUYSNzye2KAPhT9lf4G&#10;+K/2jP2jv2m4rL4o638PtJh8Ts2snw+ojvdR8y8vjGizggxIvlvkAENuUEcDHVftCfDj4m/8E1rj&#10;wz8T/A3xU8SeNPBs+px6fq3hzxNdNMkhZGYbudpDLG6hwquh24JycbWteILv/gnD+2t458Y+INDv&#10;rr4NfE6Q3Lavp8Jl+xXjOZSrDPBWSSf5OCUkDLkoVrK/ay/aFtf+Ci83hP4J/A3TdS1y0k1aHU9a&#10;8SXNjJDbWESq6AsHAIUeY7MW25KKqbi2KAP058Na9a+KvDula1YtustStIryBj3jkQOp/JhWlWX4&#10;W8P23hHwzpGh2WfsemWcNlBu6+XGgRf0UVqUAFFFFABRRRQAUUUUAFUIf+Q5ef8AXtD/AOhS1fqh&#10;D/yHLz/r2h/9CloAv1ynxU+JOjfB/wCHPiLxp4gm8jSNEs5Lyc5AZ9o+WNc9WdiqKO7MBXV1+dn/&#10;AAUM8Tal+0f8dvh1+yz4TunjW9uo9X8U3MHP2aAAuit/uRB5trcMzQd6AOg/4JkfDfWPGUnjj9pH&#10;xvDu8V/EG9lXT94/499PWTkJkZCs6KgH9y3jI4Nc5/wUI0XQP2kv2gvAHwU8JaMG+LcKrqEvjFLh&#10;oV0GxGZSrhRmUkLvVcrtLJtOZDX6BeF/DOm+C/DWlaBo1oljpGl2sVlaW0YwsUMahEUfQAV+dX7S&#10;Umv/ALHP7f8AH+0Le+HdQ174a+J9Oj07WLzTofNawIgigIPZGHkQyDcQHBdQc5wAeeftSfDL9ob4&#10;M+F/D0Pxf125+OvwE0LUY7vUYtOuBZXkyKQsS3shRpSoYg/fkGWwXU7Sv1/8dfhvof7eX7Etna/D&#10;y4t7K21G1ttT8PC4TyooJYCV+zyBchMASQnGQp5GQOfGv2qP+Cgnw5+OnwX1n4Z/B5dU+Injfxlb&#10;jS7fTrTSLiP7MsmPMd/NjXJVc42ZAJByACa+rP2Ofg1qP7P/AOzT4F8B6vKkuraXaySXnlsHVJ55&#10;5LiSMMOCEaYqD325oA+RPi1Y/tMftWfCHQPghqnwcPgLzJbOLxH4vv8AVYJrIxW5U74o0OW3Oivt&#10;VmPG3oSw2ZLXTPjr+1hp2lxu1x8Fv2ctMVriX78V5q8UQCr1wxhEIyOzQODxJX0p+2f+0B/wzr8C&#10;dY1ywzP4r1IjSPDtmib5J9QmBWPav8WwbpCO+zHUisP9nH9lf/hUf7Jdz8OLyZW8TeItOu5df1Au&#10;XMt/dxFZGL4ywQFUDdSIwepoA+c/g/fftJ/tk/DnxH8YdC+MEnw5ge7uo/DPhKw0iKe2dIeFWaRu&#10;W3OChYq/ILYxhB9L/sJftJXn7Un7PWl+LdWht4fENrcy6Vqq2oxG1xEFbeF/h3xyRuV7FiBxivkz&#10;9jj9sfwN+yP+zjrnw1+KFxc+GPiF4Nv79BoNxYzvLel3MsflsqlCGdyuSwGAGztIavc/+CU/wh1z&#10;4R/so2q+ILK402/8Ratca6tndLskiieOGGLK4yNyQK4B5w4+lAH2LRRRQAUUUUAFFFFABRRRQAUU&#10;UUAFFFFABRRRQAUUUUAFUJv+Q5Z/9e03/oUVX6oTf8hyz/69pv8A0KKgC/XxV+wiyr8Z/jit/g61&#10;/aCknnOPtNz53X/a8vrzX2rXxT8XvB/jH9mf9oC8+L/g7RZvEHhTWQTrmn2wJaMuQZdwGSAWUSLJ&#10;ggMSDwefGzC9OpRxNrxg3f0atf5Hz+ac1KrQxdrxpt3trZNWv8j2z48/FD4neAta0y28CfD7/hMb&#10;Oe3aS5uMuPJkDYC8HuOa8o8H/theL/Fmg/Fm21rwza+G9Z8J6JcXKRwu7SJcjKBXDHHytgn6V1Fj&#10;/wAFDPhHdaalxPdatZ3DKC1nJp7M6nHIypKn8+1eXfs5+Ebn4zePvjprLaRqWm+FfGdndW9lfaha&#10;mMHzpGII6gsoYN8pOMVwVsS6teKwtbm5r6K1lo7dL7nmYjFyrYmCwWI5ue/uq1l7rt0ute7PQP2D&#10;fhXoC/Bi08Z3+nW2qeIfEFzczTaheRCWZUSZ4ggZgcAmNmOOpbnOBjkf2hvD+nfAv9qb4SeMPDFp&#10;Do6+ILs2OpWtigjSZRLEkrbBhcslwPYlATzkmj+z7+0Vafsu6HefC34q6fqWi3mkXUz2N5FbtNDL&#10;C7liBjkguWZWUEEN2I5eNduf20v2kPB+raFpd7B8O/BcouZNQvotgnlDrIygZIy5jiXbnO1STjpX&#10;N7SjLB0qFL+KnHTqmmrt/jqcftMPPAUcLQt7dOOn2lJNczfVdbs5NvjN4eX9rr4geI/HXhnW/GC6&#10;HcSaRo9nptil3HZ+TK0ZkZHdQCdjEHnmRjgHGLn7U3x08KfHbwF9l0nwB4xsvFlpcRT6fqd5o0ce&#10;zDYdDIkrOFKljgAjcq9Oo6fxJf6r+x3+0p4o8aXui3mrfDvxixmubyxj3NazO+855ADBy/BI3K/B&#10;yCK7vXf+Chfw3gslXw9aa14m1eb5bfTrezMRZz0Vmbp/wEMfY1muX2dWjiKyg23dOOru9GnfXysZ&#10;LlVKth8VXUG5SunHV3ejTvd6bW2PJfE0l5+0X+0J8GfBfixphpMHhq01bUbOQlTNcPameXcOOWKo&#10;hzggbvWvpT48fCjwVb/Anxx5XhHQ4TYaBfT2jR6fErQSR27sjIQuVIIBBHpXgn7QF14h+F3xb+Gv&#10;x+Gg3EtjPpkMGuWMakNayPEyujZHy5SXau7+KLBIyK1/it+214d+JXwx8VeH/AvhzXde1C+0W7S7&#10;kltxDDYW7QOJZpGDN9xdxx0JGM1vTq0KKrwxD997XWrVlax1U62Gw6xUMU/3knpdauPKuW39aHqf&#10;7DP/ACaz4J/7fv8A0uuK9p17Vl0HQ9R1J0MqWdtJcMgOCwRSxH6V4t+wz/yaz4J/7fv/AEuuK9u1&#10;TTodY0u8sLgE291C8Em3rtZSpx+Br38Ff6nSt/KvyPpsuv8AUKNt+SP/AKSj4+/YM8C6f4/0vxX8&#10;UvFFtb634o1XV5oFnu4xJ5ChUdigbIUs0mOOiooBwSKd+1p4U0XQf2hP2eb3TNJsdOu77xGouprW&#10;3SJ59l1ZbN5UDdje2M/3jXD/AAB+OEf7HGoeJvhp8SNM1G3t0v3vLLULWDesgKqhYAkZRgisGXPJ&#10;IIFQfFj492vx5+O3wJvtH0DVNO8O2PiaOK01PUoxH9uka6s/NCKCRhNqfxE/OMgdK+Y9th1gI0f+&#10;Xl1ddb8yvf8AzPjvrGFWWRw7a9reN115udXb/wA/kX/j/wDEzR5P20IrXxpomq+KPDHhKyj+zaLp&#10;lqtz5lxJCkvmPGzqGXMq5yefLQEEZzr/AB3/AGkPAfxi+Fur+Gh8N/Gcd+bUjS7i40KELazqMxkM&#10;sxZFyAp2j7pPB6Vt/tA6Xr/wD/aQsfjbpejXGveGr21Wz1yK1XMkAEYjLH0G1I2DHjKEEjIrqr7/&#10;AIKIfCiDSxcWh1q/vWHyafHYbZSx6KWZgvX0Y/jWzajOvTr1VDmb0avdPazvrp9xvJqFTE0sTXVP&#10;mk9JRveL2s766aWWx87fH3UtV1X9iT4PS60lwmox6hNbOt0rCQLF58UeQefuIvWvuPR/2e/hvoXh&#10;dvD9r4L0c6Y8flyLNarJJKMYy0jAuW/2icjtivk79trxjqHxG/Zx+HXiC/0WbQr3UdXkk/syYN5k&#10;S7ZlQHIBJKhTnAznjivU9R/4KG/DOy0OadbXXG1tFIGiy2RjmEvTYzk7V54JySPQ9KvD1MLQxFT2&#10;8l8MLN9dNfv00NcLVwWGxVX6zNfBTs5LVrld9++l0eb/ALKUk3hFP2ivh7HM8+kaI939l3sflZft&#10;ELHHqyxx/wDfNdT+wvdaFafsn+I5PE8ttD4eOo3qag142IjA0MSurexBIx3zipf2afhfr/h/4U/F&#10;Lx74stGsfEHjSG6vjbSKQ8cJSVwWB5Uu0rHaecBc1498O/CGteNP+Ce/imy0KKW6uoPEDXctrCCz&#10;zxRiBnUAdSOHx/seuKwoueHVKXLdqFRpeV7pfccuHdTCxoz5LtQqtRfa6aX3HrjftXfCb7PPo3gr&#10;4Van4s06EGNl0rw/EtqwHAG3G7HT7yDqK5//AIJ/33m/Ef4x6XFpc2iaRJdLMmhXiENZfvp1ELKR&#10;wyqQjDH8Iz0q/wDCH9uT4e+E/hb4e8O2vhrWh4hsbOKz/sfTLJG+0XCoFLKwYZ3sMkkbuTwT15n9&#10;kv4gf8I38RP2hfGfiPTptLe1aXUr7TV+eSB/tFw7wjplg2VzxyO1OFeM8RQm6qlveysl7r6/oyqe&#10;JhUxeFqOspb3SjZRXK9L/oz2n9rT4naf8LPCtr4f8NaPZ3Xj3xK32PS7eC2jMkO47TNjHXJ2r/tH&#10;PRTXM3Pw9l/ZB/Y78W3thLnxldWsTajqUZywuJpEhGxvSLzjtPqC3fFeKfBP9obwJffF/Xviv8U9&#10;Vm/4SORzBo2mw2ks8Wnw4xkELjIU7Rj1djy2a+ldY+JXgf8AbI+HHjTwJ4R1SabUJLATBrq0kiRH&#10;WRWiJLDp5iLnHOK6KdaljHUrRmudpqCurrTf1f4I6aWIo491cRCa9o4yjTjdXWj1t/M/wR4r+zX+&#10;0T8Pvg38M9MsI/h74wvNbuIjLqWrWejxSi7kY5OJDMC0YGABgDAzjJJL/hD4ws9e/ba07XPBXhfX&#10;fDHhvXtPmt9UttQ08WiecsEkm7ajMmC0URzkEsW45ydr4F/tbad8EPCNp8OvitpGqeG9b0FTbRT/&#10;AGUyRzQgnZkDnIHAIBVgAQa9W+G/7X2jfGT4nWHhjwdoGq3ulFZZL7XLqAxwwBY2ZFAGfvMFGXK+&#10;gBzWWHdKpGjCVZXi17vLZ37b39WY4V0akMPTliEnFxtHltJNbp638m7eZ4d+x58LfC3j741fGLVf&#10;EWjW2s3Oj6uBZJeJ5kUZlnut7GM/Kx/dLgkHHOK3v2wPB2k+A/jL8E/EvhywtdE1KfWVtp2sYFiE&#10;qpNAULBQASA7qcjkNg8Crn7Bv/JUPj5/2GIP/R99V79uz/kdPgd/2MJ/9GW1KNOCyrnS15r36/GK&#10;NKmsk9oorm5r3639pbf0PrqiiivsT78KKKKACiiigAooooAKKKKACiiigAooooAKKKKACiiigAoo&#10;ooAKKKKACiiigAooooAKKKKACiiigAooooAKKKKACiiigAooooAKKKKACiiigAooooAKKKKACiii&#10;gAooooAKKKKACiiigAooooAKKKKACiiigAooooAKKKKACiiigAooooAKKKKAKGm/8fmqf9fK/wDo&#10;mOr9UNN/4/NU/wCvlf8A0THV+gD86v8AgiWF/wCFB+OiAN//AAkxye+PssGP61D/AMFf/tX9p/s/&#10;fYs/bP8AhIp/IxjPmbrbb146461yfwj+J1r/AMEzf2ivif4K+JGm6lZ/Dbxbf/2t4d8QWlo00SgF&#10;yFO3lsJIqMBllaIHbtfNWte8bR/8FKP2yPhhJ4J0nUpPhT8Nbk6lqOvXsBhiuJTJFKYwp5G8wQxh&#10;Th8F2wAM0Ae3ftLfBv4jeBf2p/Cf7Q/ww8MJ48e10ttF1/wut2ltcTQkOFmid+CcOuQMnMa8EMxH&#10;B2Nr44v/ANoLWP2s/jX4T/4Vf4Q8AeGprPRNBur6O4vLhmWVPm2YAZzcyqNwBLSRqAQN1foXXw9+&#10;1rNJ+1V+0f4J/Zw0mdn8NaQ8finx7LExAFuhUwWhYdGfeDj1lib+A0AeGaf8RfHP7OP7NmsfHaay&#10;jl+OHx18RQxaYLmLzRp9nIHa2Co3BAjXKg8fvINwIQivQPjN4i+PX7Btt4J+I3in4wT/ABX8KX2r&#10;w6Z4l0O80iKBYRIjuZLd1JYABHC/d+YJkEMVHcf8FTvh3rOofBTwb4v8M6S2ojwB4gt9XudPtUPF&#10;mqkMyqo+6jCPOOFXcei15B+3B+0h4K/bg8A+AfhH8GdRn8WeKvEPiC2u54UsJ4xp1ukcis8xdFC7&#10;WkBOCQFRySBtJAP04imSeJJYnWSNwGV1OQwPIIPcU+q+n2aabY21pEWaO3jWJS3UhQAM+/FWKACi&#10;iigAooooAKKKKACiiigAqhoP/ID07/r2j/8AQRV+qGg/8gPTv+vaP/0EUAX6/Oz/AILZ/wDJv/gb&#10;/sZ1/wDSSev0Tr8jP+CqX7XHwn+Pnwr8N+GvAniv+3db0vxCbi8tf7Ou7fyo1gmjJ3TRIp+ZgMAk&#10;8+lAH6515V+1j/yaz8ZP+xM1n/0hmqL4G/tW/Cz9pK61e3+HPij/AISKbSUikvV/s+6tfKWQsEOZ&#10;4k3ZKN93OMc15L+3J+1t8J/h78M/id8Mdf8AFf2DxxqvhK/t7PS/7Ou5PNe4tJUgHmpEY13MQMlg&#10;B3xQBV/4JQ/8mR+Dv+vzUf8A0slr3345/Azwr+0R4Bm8G+Mobm40SaeK5eO0nML74zlfmHOM18Uf&#10;8EuP2rPhZoPwN8C/CW+8UeR8Qbm/vI4tH/s+6bc0lxLIg84RGIZQ55fjoea+o/20P2idQ/Zc+Bt5&#10;470zR7bXLqC9t7UWd3K0aESMVJyvORQBD8WVuv2UP2QNbg+GGmT3t34X0kW2i2kytdSBmkVFYgAm&#10;Qp5hbGOduDxXwv8AslftVeGv2cfD2qX+r/CL4p+K/iT4kna+8R+KJtGUyXUzEsY0JfIiViT2LEli&#10;Bwq/o7+zr8Urr42fBDwb46vbGHTbrXbBbyS0gcukRJI2gnkjivRqAPx5/Yb/AGqrLwf+1l8ZtSk8&#10;EeKb9fiH4nXyYbSzVn0nzr+4YfbBu/d7fPAbGcbH9K9X/a28F6V+2B+2fpPw7+GcEnhn4h+D7YXn&#10;iD4j207xfYYVAKQCNNplkVpY9rB1YFiucKxG5/wTq/5PO/bA/wCxnn/9ON9XL+IfFGp/8E/f28/H&#10;fj7xhoOoXvwn+IwLf2/YW5mFpM7rJhiBwySCUGPOSjKw3EbaAOI/aI0X40fA/wAYfD/Vv2mhL8b/&#10;AIMeHr4Nby6PJHBGbk8Ry3ieWGkdVyAsh2v93zPmYN+rvhPxRpnjfwvpHiLRbpb7R9WtIr6zuUyB&#10;LDIgdGwemVI4NfnL+2Z+2F4U/bD+GifBP4F2uo/EPxL4ovLXz5odNmtobGGKaOXe7TIpGWVQWwFV&#10;d5LDgH73+Bvw9k+Evwb8EeC5rkXk+g6Pa6dLcL92SSOJVdh7Fgce2KAO4ooooAKKKKACqGvf8gPU&#10;f+vaT/0E1fqhr3/ID1H/AK9pP/QTQBfoor5L/wCCi37XurfspfDPSB4bsopPEvieaaystRuvmg04&#10;Iql52TBLsN67VxjOSc42sAcL/wAFDv2h9Q8TeT+zX8K4/wC3/iR4y22WqLancumWb4LrKw4RnTO7&#10;P3It7HG5TXt/g3wP4M/Yr/Y9OieIpU1Hwv4Z0eeTWJJIg4v3lLNOojbg+bJIUVDxhlU18b/si/tP&#10;fssfs16TqGr6r8QdQ8XfE7X2afXvFV1ol68szs24xRFo9wj3cknlyNzdFVfo34neN/CP/BRT9kz4&#10;o+GvhPq0mq3QjhiQ3VtJaBrqKSO6ii/eqOHMSru6DdyaAPlX9mH9mD43al4V1P4y/AbxVB8ItH8Q&#10;3st3o3gHVbiS9tri0UlQ0zuhXLFSEJjJ2kHeoINeif8ABOv4gQeDfj149+HnxU8N6jpH7QutSSX+&#10;o6/qlwk39rRr+8EMQVQsSrGd6qm5GVScjaqiT9kj/god4B+C/wAHdI+GPxnTVvh54z8HW/8AZj29&#10;5pFy4uY4yREQscbMj7MAhwASu4N82A39nu11b9r79vx/2idK0O+0P4ZeF9Pk0zSdQ1CHyX1aQwSw&#10;ZVccj9/K5IPyhY1JycAA7b/gpleT/EzVvgv8BNOneOfx14kjuNRMJ+aOxgIDlh6ZkaQe9ua7j/gp&#10;3Zw6f+wR8RrW2iWG3gTSooo0GFRV1O0AA9gBXA/B8j4/f8FNvib43LLc6H8L9Jj8Mac6gsBdyb1l&#10;IPQEN9tU4/vL+P1L+0h8J/8AhefwJ8b+BFkSG41rTZILaWT7qXAw8LN7CRUJ9gaAOd/YoCr+yP8A&#10;CHYAB/wjNj9318pc/rXyfZ/av+H1N95GfK/4R0faMY/1f9nJj/x/Z0rJ/ZN/4KBeE/2afhDB8Jfj&#10;bYa34R8aeCzLYiBtOeX7VDvZ4guzowDbQThGAVgx3HHT/sF+Gde+PH7TvxO/ah1zQrvQNC1yAaZ4&#10;btr4YeaHESecPULFbxruGVJlcAnbmgD0j4yf8E2fDXxk+OHib4nzfELxd4Z1nXEt45IvD88VusaR&#10;W8UO3eVLMGEKsRnr+FfPPjVPid/wTQ+N3w9nX4k658RPhF4svvsN5p+vStNJakMgk2hiwVwsgkVo&#10;9u7YysMAE+6X/wDwVI8BfD34n+LvA3xQ8Oa/4IvtF1a8s7XUPsb3FrfW0c7pFOoAEg8xFVhhGXnI&#10;bFeE/FL4gTf8FPP2iPht4b+HOjar/wAKs8F6h/aOu+JL63aCGUlo2ZVB6NsTZGpw5MrEqFUmgD7k&#10;/bG+LX/Ckf2ZfiD4timEF/baY9tYNnkXU5EMJA74eRWwOymuc/4J+/CY/Bz9knwBpE0Zj1HULP8A&#10;tm9DLtbzbo+cFYeqI0af8Arx3/goxI3xe+KHwG/Z/tZcp4o18axrEaMd62NuCDkDqChuWGeMwj0r&#10;7pjjSGNY41VEUBVVRgADoAKAOc+I/wARvDvwl8Far4s8V6pDo+g6ZCZri6mP4BVHVnY4VVHJJAHJ&#10;r4N/Y98IeJP2vP2o9U/ao8W6dNovhbTlk0zwZplwMO8YR4vM91VZJSTyDLK20/u8V4J8SP2wPAn7&#10;WXx2eL40+JrvwX8HPCt6TYeDrG1uLifWZkZl825khUqvTkZyqsVTktJX2t4R/wCCmX7NUk2jeGtA&#10;8R3FqjtDp9hY2+hXUUSZISONR5YVVHAHQAUAeVaOqH/gtBrhYKSPC6lc+v2KHp+Ga+lP29v+TOfi&#10;z/2BJf8A0Ja+bf24NH139nD9rX4d/tO6Xol5rvhS0tf7J8TQ2MYd7dCskfmn0DRzfKThd8KgsN4r&#10;lv2uv27vDP7V3wq/4U38DtO1rxf4t8YzW9vMosXtxaQrKkjBi45JKhS33FUuxcYGQD6Y/wCCZf2r&#10;/hhv4YfbM+b5N9t3Y/1f9oXPl9P9jbWZ+3z+1qvwP8Fr4G8HCTWfi54uj+waNpViplntllyn2lkH&#10;OckiMfxP2IVsM+LPxF/4d0/sReGY7DTY/EOraNa2mh26s3l273rozSTv38vesj7RycgZGSw+Sf2S&#10;/wBpr9nz4c+JNR+LHxY+Il54y+NOvZkuNQk0S7eHSkZcGC3/AHWAQPlLKAAo2IAuSwB9O/Bv4Oa/&#10;+wT+wj4nfSbRNa+Iy2c2t3UEaNOhv3RESJVXJdY1VBgcMVY8bq+Y/wBkv9qbQv2fbHW/EPiX4T/F&#10;Lxl8VfFEzXXiDxRLoqZkLEN5EOXBWJSM9BuODgAIq/oB8A/2xPhd+0zq2q6b8P8AW7jVbvS4EuLp&#10;ZrCa2CIzbVIMijPI7V7XQB+Ov7JP7W9j4T/bM+MHid/Aniy+j8caksUVja2atcab5l0Tm6Xd8gG7&#10;nGehr9iq/PD9hv8A5SD/ALVf/X6//pW9fofQAUUUUAFFFFABRRRQAUUUUAFFFFABRRRQAVQh/wCQ&#10;5ef9e0P/AKFLV+qEP/IcvP8Ar2h/9CloAv0UUUAFFFFABRRRQAUUUUAFFFFABRRRQAUUUUAFFFFA&#10;BRRRQAUUUUAFFFFABRRRQAUUUUAFFFFAGPqv/IXsv+uE3/oUVFR65cw2uqWLzSpCphmAaRgozuj4&#10;5qv/AGxYf8/1t/39X/Guinsc1S/MU9Y8G6B4huludV0PTdTuFQRrNeWkcrhQSQoLAnGSTj3NUo/h&#10;p4QikV08KaIjqcqy6dCCCOhB21s/2xYf8/1t/wB/V/xo/tiw/wCf62/7+r/jWl0RqWo41hjVEVUR&#10;RtVVGAAOgArP1nw3pPiOOJNW0uy1RIiTGt5bpMEJ6kBgcVN/bFh/z/W3/f1f8aP7YsP+f62/7+r/&#10;AI0XQWZRvPBPh3ULS0tbrQNLubWzBW2hms43SEHGQilcKDgdPQVo2Om2el2MdlZWkFpZxgqlvBGq&#10;RqCckBQMDqfzpn9sWH/P9bf9/V/xo/tiw/5/rb/v6v8AjRdBqULXwP4cstQF9b6BpcF6G3faYrKN&#10;ZM5zncFzmtuqf9sWH/P9bf8Af1f8aP7YsP8An+tv+/q/40XQahqmjafrlqbbUrG21C3znybqFZU/&#10;JgRUWj+HNJ8PRumlaXZ6YjnLLZ26RBvqFAqX+2LD/n+tv+/q/wCNH9sWH/P9bf8Af1f8aLoLMuUV&#10;T/tiw/5/rb/v6v8AjR/bFh/z/W3/AH9X/GndBZlyiqf9sWH/AD/W3/f1f8aP7YsP+f62/wC/q/40&#10;XQWZcoqn/bFh/wA/1t/39X/Gj+2LD/n+tv8Av6v+NF0FmXKKp/2xYf8AP9bf9/V/xo/tiw/5/rb/&#10;AL+r/jRdBZlyiqf9sWH/AD/W3/f1f8aP7YsP+f62/wC/q/40XQWZcqbw/wD8g0/9d5//AEa9Zv8A&#10;bFh/z/W3/f1f8am0PWtPh0/a9/bI3nTHDTKDgysQevoaxqbI1p7m9XMt8MPBsjFm8JaGzMcljpsJ&#10;JP8A3zWv/b2mf9BG0/7/AK/40f29pn/QRtP+/wCv+NYG5DovhPRPDbyvpGjafpbSgCRrK1SEuB0B&#10;2gZxk/nXyb+w18CvE2j/ABP+M3xl8f6Hc6H4p8Y65PBp1lfBfOt9MDiROmSAxMa4J6W6nFfXH9va&#10;Z/0EbT/v+v8AjR/b2mf9BG0/7/r/AI0AX6y9L8LaLod1Pc6bpFhp9xcf66a1tkieTnPzFQCeeeal&#10;/t7TP+gjaf8Af9f8aP7e0z/oI2n/AH/X/GgCzeWcGoWsttdQR3NvKu2SGZA6OD1BB4IqjovhfRvD&#10;gkGk6RY6WJPv/YrZId312gZqX+3tM/6CNp/3/X/Gj+3tM/6CNp/3/X/GgC/RVD+3tM/6CNp/3/X/&#10;ABo/t7TP+gjaf9/1/wAaAL9FUP7e0z/oI2n/AH/X/Gj+3tM/6CNp/wB/1/xoAv0VQ/t7TP8AoI2n&#10;/f8AX/Gj+3tM/wCgjaf9/wBf8aAL9FUP7e0z/oI2n/f9f8aP7e0z/oI2n/f9f8aAL9UNa/484/8A&#10;r5t//RyUf29pn/QRtP8Av+v+NUtW1vTpLWMJf2rn7RA2FmU8CVCT17AGgDcrM1rwzo/iRYl1fSbH&#10;VVhJMa3tskwQnrjcDjOB09Kk/t7TP+gjaf8Af9f8aP7e0z/oI2n/AH/X/GgDG/4Vb4M/6FHQf/BZ&#10;D/8AE1xH7QWh3/hX9nn4h2/w38LxyeJb7SZrWxsdGtkikknlXyVkAUAEpv35PZTXqH9vaZ/0EbT/&#10;AL/r/jR/b2mf9BG0/wC/6/40AeKfsO/AP/hnH9mzwr4Vurf7Pr00X9p6yDgt9tmAaRWI4JjASLPp&#10;EOTXsGr+CfDviC7+1apoGl6lc7QnnXlnHK+0dBuZSccn86t/29pn/QRtP+/6/wCNH9vaZ/0EbT/v&#10;+v8AjQBm2fw68KaddRXVp4Y0a1uYWDxzQ6fEjow6EMFyD7iugZQykEZB4INUf7e0z/oI2n/f9f8A&#10;Gj+3tM/6CNp/3/X/ABoAg0vwloeh3Ut1pui6fp9zL/rJrW1jid+c8lQCa1qof29pn/QRtP8Av+v+&#10;NH9vaZ/0EbT/AL/r/jQBfoqh/b2mf9BG0/7/AK/40f29pn/QRtP+/wCv+NAF+iqH9vaZ/wBBG0/7&#10;/r/jR/b2mf8AQRtP+/6/40AX6Kof29pn/QRtP+/6/wCNH9vaZ/0EbT/v+v8AjQBfoqh/b2mf9BG0&#10;/wC/6/40f29pn/QRtP8Av+v+NABqX/H5pf8A18t/6Jkq/WHf63pz3Wmlb+1YJcFmImXgeVIMnn1I&#10;/Orv9vaZ/wBBG0/7/r/jQBNqGm2mrWr2t9aw3ts4w0NxGJEb6qRg1Bo/h/S/DsDQ6VptnpkLHLR2&#10;cCRKT6kKBS/29pn/AEEbT/v+v+NH9vaZ/wBBG0/7/r/jQB8r/wDBRP4U+NPj74Q+Hvw18LaXeT6T&#10;rXiaCbxBqtvt8uwsYhhmcsfWUOBgkmHpX1BpXhPSNF8K2Phq10+3XQrOzjsIbF4w0SwIgRI9pGCo&#10;UAY9qsf29pn/AEEbT/v+v+NH9vaZ/wBBG0/7/r/jQBjf8Kt8Gf8AQo6D/wCCyH/4mrWmeAfDOi30&#10;d7p/hzSbC8jzsuLWxijkTIIOGVQRkEj6E1f/ALe0z/oI2n/f9f8AGj+3tM/6CNp/3/X/ABoAsXll&#10;b6jay213BFdW0o2yQzIHRx6EHgioNI0PTfD9r9m0vT7XTbfO7ybOFYkz64UAZpP7e0z/AKCNp/3/&#10;AF/xo/t7TP8AoI2n/f8AX/GgC/RVD+3tM/6CNp/3/X/Gj+3tM/6CNp/3/X/GgC/RVD+3tM/6CNp/&#10;3/X/ABo/t7TP+gjaf9/1/wAaAL9FUP7e0z/oI2n/AH/X/Gj+3tM/6CNp/wB/1/xoAv0VQ/t7TP8A&#10;oI2n/f8AX/Gj+3tM/wCgjaf9/wBf8aAL9UIf+Q5ef9e0P/oUtH9vaZ/0EbT/AL/r/jVKHW9OGs3T&#10;m/tQjW8KhvOXBIaTIzn3H5igDcrNh8N6RbaxLq0OlWUWqTDbJfJboJ3HHBcDceg6nsKf/b2mf9BG&#10;0/7/AK/40f29pn/QRtP+/wCv+NAF+myRpNG0ciq6MCrKwyCD1BFUv7e0z/oI2n/f9f8AGj+3tM/6&#10;CNp/3/X/ABoAh0fwronh2SWTStHsNMeXiRrO1SIv9SoGa1aof29pn/QRtP8Av+v+NH9vaZ/0EbT/&#10;AL/r/jQAupaHpusSWsl/p9rfSWsnm273MKyGF+PmQkHaeByPSr1UP7e0z/oI2n/f9f8AGj+3tM/6&#10;CNp/3/X/ABoAjv8Awxo+q30F7e6TY3l7B/qri4tkeSP/AHWIyPwrTqh/b2mf9BG0/wC/6/40f29p&#10;n/QRtP8Av+v+NAF+iqH9vaZ/0EbT/v8Ar/jR/b2mf9BG0/7/AK/40AX6Kof29pn/AEEbT/v+v+NH&#10;9vaZ/wBBG0/7/r/jQBfoqh/b2mf9BG0/7/r/AI0f29pn/QRtP+/6/wCNAF+iqH9vaZ/0EbT/AL/r&#10;/jR/b2mf9BG0/wC/6/40AX6Kof29pn/QRtP+/wCv+NH9vaZ/0EbT/v8Ar/jQBfoqh/b2mf8AQRtP&#10;+/6/40f29pn/AEEbT/v+v+NAF+iqH9vaZ/0EbT/v+v8AjR/b2mf9BG0/7/r/AI0AX6Kof29pn/QR&#10;tP8Av+v+NH9vaZ/0EbT/AL/r/jQBfqhN/wAhyz/69pv/AEKKj+3tM/6CNp/3/X/GqU2t6cdZtXF/&#10;alFt5lLecuAS0eBnPsfyNAG5RVD+3tM/6CNp/wB/1/xo/t7TP+gjaf8Af9f8aAK8ng/QZtQN9Jom&#10;nPelt5uWtIzIW9d2M5rXqh/b2mf9BG0/7/r/AI0f29pn/QRtP+/6/wCNJRS2RKio7IXVdC03XY0j&#10;1LT7XUY0OVS6gWUKfUBgcVYtbSCxt0gtoY7eCMYSKJAqqPQAcCq39vaZ/wBBG0/7/r/jR/b2mf8A&#10;QRtP+/6/40WV7j5Ve9tS7JGk0bRyKrowKsrDIIPUEVm6b4X0bRbh59P0ixsJ3GGltrZI2Ye5UAmp&#10;f7e0z/oI2n/f9f8AGj+3tM/6CNp/3/X/ABosm7tCcU3douyRpNG0ciq6MCrKwyCD1BFZ9n4Z0fTb&#10;O4s7TSrG1tLgFZreG2RI5QRghlAwRgkc+tP/ALe0z/oI2n/f9f8AGj+3tM/6CNp/3/X/ABosnqxu&#10;KerRNp+nWmk2cdpY2sNnax52QW8YjRckk4UDAyST+NWaof29pn/QRtP+/wCv+NH9vaZ/0EbT/v8A&#10;r/jT20QLTRHzJ8RP2ppfDPjLWNA8Y/BnWNWsLC9lj0/UorPz4rmIMQsiLJGByB1ViDWH4X0vxZ+1&#10;F8dPB3jPUvB134J8B+DR51jDqalJrqbIZdikDjckfQbQI8ZJIFfW/wDb2mf9BG0/7/r/AI0f29pn&#10;/QRtP+/6/wCNeVLBVKkv3tS8b3tZLbVXfZHiyy+pVn+/rc0Lp2sls7pN7tIv1k2vhPQ7G++222ja&#10;fb3uc/aIrWNZOevzAZqf+3tM/wCgjaf9/wBf8aP7e0z/AKCNp/3/AF/xr1Gk90ey4p7odqmiadrc&#10;caajYWt+kbb0W6hWQK3qAwODUU3hvSbjVE1KXS7KXUUwVvHt0My46YcjIx9af/b2mf8AQRtP+/6/&#10;40f29pn/AEEbT/v+v+NLlT3QOMXq0XJYknjeORFkjcFWRhkMD1BHcVW0vR7DQ7Y2+nWNtYW5YuYr&#10;WJY03HqcKAM8D8qZ/b2mf9BG0/7/AK/40f29pn/QRtP+/wCv+NOyvcdle4238OaTa6lJqMGl2cOo&#10;SEl7qO3RZWJ65cDJz9aYvhfRka9ZdIsVN9n7WRbJ/pGSSfM4+bJJPOetS/29pn/QRtP+/wCv+NH9&#10;vaZ/0EbT/v8Ar/jS5Y9ieSPYzf8AhXfhT/oWNG/8F8X/AMTV7SfC+jaDI8mmaTY6dJINrvaWyRFh&#10;6EqBkVJ/b2mf9BG0/wC/6/40f29pn/QRtP8Av+v+NJQitUhKnCLuooXVND03XIlj1LT7XUI1OVS6&#10;hWUA+oDA1NY6fa6XapbWVtDaW6fdhgjCIv0AGBUH9vaZ/wBBG0/7/r/jR/b2mf8AQRtP+/6/41Vl&#10;e9iuVXvbUXTtD03R5biWw0+1spblt0728CxmUjJBYgfMeT19TS6homnavJbvfWFrevbtvha4hWQx&#10;txypI4PA6egpv9vaZ/0EbT/v+v8AjR/b2mf9BG0/7/r/AI0uVWtYOWNrW0L9FUP7e0z/AKCNp/3/&#10;AF/xo/t7TP8AoI2n/f8AX/GqKL9FUP7e0z/oI2n/AH/X/Gj+3tM/6CNp/wB/1/xoAv0VQ/t7TP8A&#10;oI2n/f8AX/Gj+3tM/wCgjaf9/wBf8aAL9FUP7e0z/oI2n/f9f8aP7e0z/oI2n/f9f8aAL9FUP7e0&#10;z/oI2n/f9f8AGj+3tM/6CNp/3/X/ABoAv0VQ/t7TP+gjaf8Af9f8aP7e0z/oI2n/AH/X/GgC/RVD&#10;+3tM/wCgjaf9/wBf8aP7e0z/AKCNp/3/AF/xoAv0VQ/t7TP+gjaf9/1/xo/t7TP+gjaf9/1/xoAv&#10;0VQ/t7TP+gjaf9/1/wAaP7e0z/oI2n/f9f8AGgC/RVD+3tM/6CNp/wB/1/xo/t7TP+gjaf8Af9f8&#10;aAL9FUP7e0z/AKCNp/3/AF/xo/t7TP8AoI2n/f8AX/GgC/RVD+3tM/6CNp/3/X/Gj+3tM/6CNp/3&#10;/X/GgC/RVD+3tM/6CNp/3/X/ABo/t7TP+gjaf9/1/wAaAL9FUP7e0z/oI2n/AH/X/Gj+3tM/6CNp&#10;/wB/1/xoAv0VQ/t7TP8AoI2n/f8AX/Gj+3tM/wCgjaf9/wBf8aAL9FUP7e0z/oI2n/f9f8aP7e0z&#10;/oI2n/f9f8aAL9FUP7e0z/oI2n/f9f8AGj+3tM/6CNp/3/X/ABoAv0VQ/t7TP+gjaf8Af9f8aP7e&#10;0z/oI2n/AH/X/GgC/RVD+3tM/wCgjaf9/wBf8aP7e0z/AKCNp/3/AF/xoAv0VQ/t7TP+gjaf9/1/&#10;xo/t7TP+gjaf9/1/xoAv0VQ/t7TP+gjaf9/1/wAaP7e0z/oI2n/f9f8AGgC/RVD+3tM/6CNp/wB/&#10;1/xo/t7TP+gjaf8Af9f8aAL9FUP7e0z/AKCNp/3/AF/xo/t7TP8AoI2n/f8AX/GgC/RVD+3tM/6C&#10;Np/3/X/Gj+3tM/6CNp/3/X/GgC/RVD+3tM/6CNp/3/X/ABo/t7TP+gjaf9/1/wAaAL9FUP7e0z/o&#10;I2n/AH/X/Gj+3tM/6CNp/wB/1/xoAv0VQ/t7TP8AoI2n/f8AX/Gj+3tM/wCgjaf9/wBf8aAL9FUP&#10;7e0z/oI2n/f9f8aP7e0z/oI2n/f9f8aAL9FUP7e0z/oI2n/f9f8AGj+3tM/6CNp/3/X/ABoAv0VQ&#10;/t7TP+gjaf8Af9f8aP7e0z/oI2n/AH/X/GgC/RVD+3tM/wCgjaf9/wBf8aP7e0z/AKCNp/3/AF/x&#10;oAv0VQ/t7TP+gjaf9/1/xo/t7TP+gjaf9/1/xoAv0VQ/t7TP+gjaf9/1/wAaP7e0z/oI2n/f9f8A&#10;GgC/RVD+3tM/6CNp/wB/1/xo/t7TP+gjaf8Af9f8aAL9FUP7e0z/AKCNp/3/AF/xo/t7TP8AoI2n&#10;/f8AX/GgA03/AI/NU/6+V/8ARMdX6w7DW9OS61Itf2qh7gMpMy8jyoxkc+oP5Vd/t7TP+gjaf9/1&#10;/wAaAJNU0iw1yza01Kyt9QtWIJguollQkdCVYEU7T9NtNIs47SxtYbK1jGEgt4xGi/RQMCof7e0z&#10;/oI2n/f9f8aP7e0z/oI2n/f9f8aAL9UbXQ9NsdQur+20+1t766x9ouYoFWWbHTewGW/Gk/t7TP8A&#10;oI2n/f8AX/Gj+3tM/wCgjaf9/wBf8aAL9Zml+GdH0O4nn03SbHT5pzmaS1tkiaTnPzFQM8+tSf29&#10;pn/QRtP+/wCv+NH9vaZ/0EbT/v8Ar/jQBfoqh/b2mf8AQRtP+/6/40f29pn/AEEbT/v+v+NAF+iq&#10;H9vaZ/0EbT/v+v8AjR/b2mf9BG0/7/r/AI0AX6Kof29pn/QRtP8Av+v+NH9vaZ/0EbT/AL/r/jQB&#10;foqh/b2mf9BG0/7/AK/40f29pn/QRtP+/wCv+NAF+iqH9vaZ/wBBG0/7/r/jR/b2mf8AQRtP+/6/&#10;40AX6oaD/wAgPTv+vaP/ANBFH9vaZ/0EbT/v+v8AjVLRdb06HRrBHv7VHW3jVlaZQQQoyCM0Ablc&#10;y3ww8GyMWbwlobMxyWOmwkk/981r/wBvaZ/0EbT/AL/r/jR/b2mf9BG0/wC/6/40AQ6L4T0Tw28r&#10;6Ro2n6W0oAkaytUhLgdAdoGcZP51Dq3gfw5r14bvU/D+l6jdEBTPd2UcrkDoNzKTirn9vaZ/0EbT&#10;/v8Ar/jR/b2mf9BG0/7/AK/40AZ1j8PfCul3kV3ZeGdHtLqJt0c8FhEjofUMFyDWnq2i6fr1mbTU&#10;7C21G1LBjBdwrKmR0O1gRmm/29pn/QRtP+/6/wCNH9vaZ/0EbT/v+v8AjQBPY6fa6XZxWllbQ2lr&#10;ENscEEYREHoFHAFWKof29pn/AEEbT/v+v+NH9vaZ/wBBG0/7/r/jQAmn+HdK0m8u7ux0yzs7u7bf&#10;cz29ukckzEk5dgMscknn1NW7q1gvreS3uYY7iCQbXilUMrD0IPBFVf7e0z/oI2n/AH/X/Gj+3tM/&#10;6CNp/wB/1/xoAZovhvSfDcckek6XZaXHIdzpZW6QhiO5CgZNaVUP7e0z/oI2n/f9f8aP7e0z/oI2&#10;n/f9f8aAL9FUP7e0z/oI2n/f9f8AGj+3tM/6CNp/3/X/ABoAv0VQ/t7TP+gjaf8Af9f8aP7e0z/o&#10;I2n/AH/X/GgC/VDXv+QHqP8A17Sf+gmj+3tM/wCgjaf9/wBf8apa1renTaNfol/au7W8iqqzKSSV&#10;OABmgDcrM1rwzo/iRYl1fSbHVVhJMa3tskwQnrjcDjOB09Kk/t7TP+gjaf8Af9f8aP7e0z/oI2n/&#10;AH/X/GgDG/4Vb4M/6FHQf/BZD/8AE1raL4b0nw3HJHpOl2WlxyHc6WVukIYjuQoGTT/7e0z/AKCN&#10;p/3/AF/xo/t7TP8AoI2n/f8AX/GgCHWPCuieIpIpNV0ew1N4uI2vLVJSn0LA4qbVmu7LQ7w6TbRT&#10;30Ns/wBktnOyN5Ap2IT2UnA9hR/b2mf9BG0/7/r/AI0f29pn/QRtP+/6/wCNAHz1+wV+zv4h/Z4+&#10;D+p23jSS3uPHHiLW7rWtYmtpBKvmOQqAOAMjagf2MjV9KVQ/t7TP+gjaf9/1/wAaP7e0z/oI2n/f&#10;9f8AGgCPVvC+ja9NDNqekWOoywf6qS7tklaPnPylgcc+laSqFUADAHAAqj/b2mf9BG0/7/r/AI0f&#10;29pn/QRtP+/6/wCNACax4f0vxFAsOq6bZ6nCpysd5Akqg+oDA1Pp+m2mkWcdpY2sNlaxjCQW8YjR&#10;fooGBUP9vaZ/0EbT/v8Ar/jR/b2mf9BG0/7/AK/40AfNvhD9nvxffft4eL/jN4rSzTw7a6HFofha&#10;GKYSShTtMsjj+A7vPx7Te1fUNUP7e0z/AKCNp/3/AF/xo/t7TP8AoI2n/f8AX/GgDIb4YeDZGLN4&#10;S0NmY5LHTYSSf++aWL4Z+D4JEkj8KaHHIhDK66dCCpHQg7eDWt/b2mf9BG0/7/r/AI0f29pn/QRt&#10;P+/6/wCNAF10WRGR1DKwwVYZBHpWdpHhnR/D7zPpek2OmtMcyNZ2yRF/97aBn8ak/t7TP+gjaf8A&#10;f9f8aP7e0z/oI2n/AH/X/GgBdX0PTfEFqLXVNPtdStgwcQ3kKypuHQ7WBGeTz71i/wDCrfBn/Qo6&#10;D/4LIf8A4mtn+3tM/wCgjaf9/wBf8aP7e0z/AKCNp/3/AF/xoAg0XwjoXhuWSXSdF0/S5JBtd7K1&#10;jhLDrglQMitaqH9vaZ/0EbT/AL/r/jR/b2mf9BG0/wC/6/40AJY+HtK03ULq+s9Ms7W+ujm4uYLd&#10;EkmOc/OwGW59a0Kof29pn/QRtP8Av+v+NH9vaZ/0EbT/AL/r/jQBfoqh/b2mf9BG0/7/AK/40f29&#10;pn/QRtP+/wCv+NAF+iqH9vaZ/wBBG0/7/r/jR/b2mf8AQRtP+/6/40AX6Kof29pn/QRtP+/6/wCN&#10;H9vaZ/0EbT/v+v8AjQBfoqh/b2mf9BG0/wC/6/40f29pn/QRtP8Av+v+NAF+iqH9vaZ/0EbT/v8A&#10;r/jR/b2mf9BG0/7/AK/40AX6Kof29pn/AEEbT/v+v+NH9vaZ/wBBG0/7/r/jQBfqhD/yHLz/AK9o&#10;f/QpaP7e0z/oI2n/AH/X/GotPvIL3Wbx7eaOdBbwqWjcMM7peMigDUooooAKKKKACiiigAooooAK&#10;KKKACiiigAooooAKKKKACiiigAooooAKKKKACiiigAooooAKKKKAMfVf+QvZf9cJv/QoqKNV/wCQ&#10;vZf9cJv/AEKKiumn8JzVPiCivhr9ub/gobr/AOyX8WtJ8IaV4Q03X7e90SHVWuby5kidWee4iKAK&#10;MYAgBz/tGvneP/gtf4vEil/hnojJn5lXUJgSO+DtOPypuaWglBvU/W2ivmD9jL9vDwz+15Dqemw6&#10;TP4Y8XaXAtzc6TNOJ45ISwUywyAKWUMVDBlUguvXOa+n6tO+qJaa0YUUUUCCiiigAooooAKKKztZ&#10;8RaT4djjk1bVLPTI5DtR7y4SEMfQFiMmgDRoqK1uob61hubaaO4t5kEkc0TBkdSMhlI4II5yKloA&#10;KKKKACiiigAooooAKm8P/wDINP8A13n/APRr1DU3h/8A5Bp/67z/APo16xqbI1p7mlRUdxcR2tvL&#10;PM4jijUu7HoFAyT+VfDn7S//AAVd+GXwu8Nwj4b6nY/EbxRLcIps4RMlrDDglnebaFJ6AKpY5PIF&#10;YHQfc9FfOH7CP7U+p/tdfCLV/GOraFaeH7ix1ybSVtbOZpUZUt7eUOSwzkmcjH+yK+j6ACiiviD9&#10;qT/gqt8Pv2f/ABPf+E/D2kz/ABA8UWDGG8W1uVt7K0lBwYnn2sWde6opAOVLBgQAD7for8u/gv8A&#10;8FivEfxM+MXg7wfe/DXS7Sz8Ra1Z6QLi31OTzLf7RcJEJOYyH2h87eM46ivu39pL9pbwb+y38PX8&#10;V+MLiUxySfZ7LT7RQ1zez7SwjjUkDoMliQFHU8gEA9Xor8obv/gtT4tuJLrVdM+DUDeGbeYRyTza&#10;lM5XJ+UPKsOxWIxxg/jX25+yH+2j4N/a+8MXt3oUM+i+INM2f2loN66vLBuztkjcY8yMkEbsAgjl&#10;VyMgH0FRRRQAUUUUAFFFFABVDWv+POP/AK+bf/0clX6oa1/x5x/9fNv/AOjkoAv0UV5P+09+0RpP&#10;7L3wkv8Ax5rOl3us21vPFbJZ2JRXeSRtq5ZiAq+p5PsaAPWKK/JLUv8AguF4gk1Atp/wo02Cx3f6&#10;u51iSSQjP95YlAOPY19dfsY/8FDvCP7XF7d+H20mbwj40tYPtJ0me4FxFcxDh3hlCrnaSMqyggEE&#10;bgCQAfWdFFc58QPiN4a+FXhe58R+LtZttA0O3ZEmvrxisaM7BVBOO7ED8aAOjor82P2iP+Cx+geC&#10;PGFtpnwq0iy8e6Utvuu9UvDPaRiYsfkiBUMwAAyxAGTwTX3v8HfHE3xO+EXgfxjc2sdlceIdDsdW&#10;ltYmLJC09ukpRSeSAXwCfSgDsKK+TP2x/wDgop4L/ZL1KLw5/Zdz4u8bTW63I0q2mEENvGxIVp5i&#10;G2k4JCqrHGCdoIJ+Vof+C0HjXSWstS1z4LQxeH71ibeZNQnhMq5HKSvCVcgeg/KgD9XKK8f/AGYf&#10;2o/Bv7V3w/fxP4Sa4t2tZvsuoaXfKq3FnNtDbWAJDKQcq4OCM9CGA9goAKKKKACiiigAooooAoal&#10;/wAfml/9fLf+iZKv1Q1L/j80v/r5b/0TJV+gAoor86/2s/8AgrPb/BD4tXvgrwN4b0/xgukjydT1&#10;G5u3SNbrPzQx7Ad2zoxz97I/h5AP0UorxT9jv4+X/wC0z8BdE+IGpaVb6Ld6hPdRNZ2sjSRoIpnj&#10;BDNychc/jXtdABRXyl+2z+31pP7HNzoemS+Er3xTrWs20lzbol0lrboqMF+eTa7ZyegTp3r4/sf+&#10;C4XiFdSDXvwp0yTT93MUGsSJKFz/AHzEQTjP8NAH620V5F+zH+054R/aq+HKeK/CjzQGKX7Nf6Zd&#10;gC4spwM7HxwQQQVYcEHsQQPzg/4ffeM/+iZaD/4MJv8ACgD9fKK/IP8A4ffeM/8AomWg/wDgwm/w&#10;r9Ef2O/j5f8A7TPwF0T4galpVvot3qE91E1nayNJGgimeMEM3JyFz+NAHtdFFFABRRRQAUUUUAFU&#10;If8AkOXn/XtD/wChS1fqhD/yHLz/AK9of/QpaAL9FFfk740/4LQeMPCvjLXtFj+G+hzx6bf3Fmsr&#10;X0wLiORkDEY4J25oA/WKivyD/wCH33jP/omWg/8Agwm/wr7X/Zn/AG3LH4q/sv698ZfHtpZeDtK0&#10;W9uLe6FtI8yCONYipGRuZ2aUKFAySVA5NAH1LRX5ceIf+Cz2r+IPEk9h8Nvg/c6zaRguj39073Mk&#10;Y6u0MCMEHI/jb6816J+zR/wV08LfF3xxpng7xx4Vl8DavqVwtnaX8V2LmyeZiFVJNyo0RZjtHDDJ&#10;GSOoAP0Dor5+/bG/bG8Nfse+B7HVtWsZdd1zVpJIdK0W3mETXDIAXd3IOyNdyAsFY5dQAc8fGvhv&#10;/gs/ren67pcvjn4QyaV4X1I74r2xu5POEOeZIxJGFnABHQrnPXtQB+pdFZnhfxLpnjLw3pev6Ldx&#10;3+kapax3lndRHKywyKGRh9QQa+RPgX+3lrv7RX7V3iT4d+DvCun3Hw/0Fp2ufFL3EjSPDH+7V0UD&#10;afMm+4M/cy3YigD7OooooAKKKKACiiigAooooAKKKKACiiigAooooAKKKKACqE3/ACHLP/r2m/8A&#10;Qoqv1Qm/5Dln/wBe03/oUVAF+iiigAooooAKKKKACiiigAooooAKKKKACiiigAooooAKKKKACiii&#10;gAooooAKKKKACiiigAooooAKKKKACiiigAooooAKKKKACiiigAooooAKKKKACiiigAooooAKKKKA&#10;CiiigAooooAKKKKACiiigAooooAKKKKACiiigAooooAKKKKACiiigAooooAKKKKACiiigAooooAK&#10;KKKACiiigAooooAKKKKACiiigAooooAKKKKACiiigAooooAKKKKACiiigChpv/H5qn/Xyv8A6Jjq&#10;/VDTf+PzVP8Ar5X/ANEx1foAKKKKACiiigAooooAKKKKACiiigAooooAKKKKACiiigAqhoP/ACA9&#10;O/69o/8A0EVfqhoP/ID07/r2j/8AQRQBfooooAKKKKACiiigAooooAKKKKACiiigAooooAKKKKAC&#10;qGvf8gPUf+vaT/0E1fqhr3/ID1H/AK9pP/QTQBfooooAKKKKACiiigAooooAKKKKACiiigAooooA&#10;KKKKACiiigAooooAKKKKACiiigAooooAKKKKACiiigAooooAKKKKACiiigAqhD/yHLz/AK9of/Qp&#10;av1Qh/5Dl5/17Q/+hS0AX6KKKACiiigAooooAKKKKACiiigAooooAKKKKACiiigAooooAKKKKACi&#10;iigAooooAKKKKACiiigDH1X/AJC9l/1wm/8AQoqKNV/5C9l/1wm/9Ciorpp/Cc1T4j8Zf+Czn/J0&#10;Hhf/ALE61/8AS2+rU8RftdfAC6/Yasfh0fDH9r/EJfDkGmrKdFiX7PfCIL9o+0Ng/I2TuXLHp0JI&#10;y/8Ags5/ydB4X/7E61/9Lb6vpf4J/AP9lfVP2U/BesePNN8HWV9c+HbabVdSuNRW2uVlaIF2LCQM&#10;r7vTnPGO1RrzOxppyq55J/wRp+Ct7/wl3ib4o3F/Yiwj059GtbGG7jkuGeSZHeSWNWLRKBBgBwN2&#10;/I4AJ9m/aY0X9s/xr8e/E+m/CvUjoHw2tltl068eSxt0djaxNKQ7KZ2PmmQZxgYxxX59fsI+JtQ8&#10;I/tpeBU8IXt4bC+1g6dIGBDXNg5YMJUU4OEAfB4VkB/hFex/Ff8Aa4+PH7U37TVz8Mvh/wCK5/BG&#10;n3Gr3GlaXZ2F2bD5YmcGWe4j/eFisZYhSR2VT3E1y2Bp81xfiN+0l+2N+xh4w0mH4g6+NRtr8STW&#10;sOprbX1nfohUOBJGBIu3K5AZGG4HGG5+0Pjh/wAFA4fh/wDsf+EPizoeixza/wCMESDTdNvGLQ21&#10;xtczNIQVLpGY2HGCxK9ASR+bX7b37NHxF/Z5/wCEKk+IvxBHjrUNbW8MKi8ubn7IIfIDfNPg4fzF&#10;6Af6uvtfwP8ABPwL+0L/AME6vg14I8W+KbXwhrN358/h7ULiRVJvEmuAUCMy+aCjNlAQT1HK0Ju7&#10;Qmlozxz4U+Jv25P2pPDdx4+8JeNFh0f7S8EEa3FnZxu6feRIgnQcDMmM56nk19SfsxftB/FvwD8L&#10;Pixq37S1tcWNx4HSCeKeayihluo3ST5UeLEUxZ1RFZONzYJr4c+JH7Cn7RX7IvhvWvGOg+K0i0HT&#10;R9ou9Q8K67NZyrECAJHjbyyeoGF3H6jmtfTv2oPiL+0p+wv8Z/Cfi2aXxHqHhj+ytRi1fywJ3tTe&#10;KJEm2gBtmwMGxuI3E525oTa3BpPY67wn+0l+13+3F4r12X4V3cPhDw3pjAtDatDBDbhifLR7iRTJ&#10;LIQpztwOM7VBFWvgv+3l8bv2ff2iIfhh8eLn+2rBr6HT71ryOEXFh5u3y7iOaMASR4dHO7dlemDx&#10;XgH7E/7Nfib9pFfEen+E/itH4F1LT2jlk0kzTpJdxsCPOVY3G4KRtPXGVzjIr2v4kf8ABKXxB4dt&#10;pPEPjn46eHrSNmWJtQ1pZt0jcKqBnfLN0AUZPYUlzbob5dmfrXrXijRvDfk/2tq1jpfnbvK+23KQ&#10;78Yzt3EZxkZx6ivzg/4LJ+LdD8RfC74exaTrOn6nJHrMzOlndRzFR5GMkKTgV9Sftg/sU6F+2F/w&#10;iX9teI9Q8P8A/CO/a/K+wRRv5v2jyd27d0x5Axj+8a/ND9vL9g3w/wDsi+DvC+s6N4o1PXpdXv5L&#10;SSK+hjRYwse/I2960nezIha6P1J/Zf8AiN4Usf2Z/hJbXPifRre4h8I6RHJDLqESujCyiBVgWyCD&#10;xg17bY39tqlpFdWdxFd2so3RzQOHRx6hhwRX5d/B/wD4JE+DfiV8JPBHi+68e67Z3PiDQ7HVZbeG&#10;2hKRPPbpKyKTyQC5Az6V+i/wY+GNr8F/hZ4a8D2N7NqNpodotpFdXChZJFBJywHAPPaqjfqRK3Q7&#10;SiiiqJCiiigAooooAKm8P/8AINP/AF3n/wDRr1DU3h//AJBp/wCu8/8A6NesamyNae5bvrSPULO4&#10;tZc+VPG0T7Tg7WGD/OvyE/4KUfsLfCr9mP4F6F4p8DWOpW2rXfiODTJXvL950ML2t1IwCnod0Kc/&#10;X1r9gq+AP+C1f/JrPhb/ALHO1/8ASG+rA6A/4Iqf8ms+Kf8Asc7r/wBIbGvv+vgD/gip/wAms+Kf&#10;+xzuv/SGxr6n/aI/ae8CfsveHtL1nx3e3VraaldG0tls7Zp5GcIXJ2joAB19SPWgBn7WnxLvPg/+&#10;zX8RfF2nSGHU9O0ib7HKASY7iTEUT8f3XdT+Ffgz+zD4m8K+HPiFe694s+HWo/F3ULe2abTfDcY3&#10;W09yXG6a7O12ZFUsduxgzMN2AOf2D/aC+Jmkftaf8E/fif4i8Aw6hcaXNp87W7Xlo0L3AtZUllZF&#10;PLAeW65/vKw7V8Z/8ETfG+naP8X/AB74Yup0hv8AW9JhuLNXOPNNvI29F9W2zbseiMexoA2Phb/w&#10;Uw+GXiD4gaDpPxN+BHhrwtYWGowy2mtaZAhk0a4ikUxyGMxBlCMoJKMCAv3W6Vlf8FstYur74q/D&#10;W3S4afRRoMt1a7DmFpJJyHZSOCSqRdO231rzD/gro2ht+2JqI0c2pul0eyGqfZcZ+14c/vMfx+UY&#10;fw2197/Gb9mPwH8Z/wBjn4MaP8WfE0PgDxLpei6XY2PiS+kjUwXz2UayW8nmFQ6u0XKllJaNcMDw&#10;QDqP2HvA/hL4gf8ABPfwr4Wt7eyvNJ1nRrqz1ONQGDXMjyCbzO+8OevUYXHAFfmh/wAEnfFF5oH7&#10;bHhOwtnKwa5Y6hYXS5wGjW0kuB9fnt0rrfHH7F/g/wDZr8K63qPi39pKxuNHkgdo/DPg+TF/rL4K&#10;xx+X5rKoJwC7K6qM59aT/gjv8Krzxf8AtQSeMTA/9meEdMnma4wdv2i4RreOP6mN52/4BQB+3VFF&#10;FABRRRQAUUUUAFUNa/484/8Ar5t//RyVfqhrX/HnH/182/8A6OSgC/XE/F34N+E/jp4TTwz40006&#10;voQu4bx7PznjWV4m3IGKkErnqM8121YHjzx94d+GPhTUPEvivWLXQdCsE8y4vryTYiDOAPVmJwAo&#10;BLEgAEnFAHlPxk+CPwV8M/ATxbba54H8L6V4Q0/SbiWbydMhh8hVjJDxsqhhJnG0qd27GOTX5I/8&#10;EmvCura9+2l4X1Kwhkew0Syv7zUZFztSJ7WWBNx6cyzR4B9M9q7b9qL9rbxp/wAFCviHa/C74bwr&#10;ofgBLgSD+07hLQXe0j/SryRjtSJDysYyc4OGfaF/Q39jX4G/Cr9lDwDH4f0Xxboes+KNUaN9W1j7&#10;dD5t7N0VEXcSsakkKnuSckmgD6grhPjZ8F/DP7QHw7v/AAV4vhuJ9CvZIpZo7WcwyFo5BIuGHI+Z&#10;RXlvx4/b7+EX7OPjv/hEPGWpajDrYtY7to7KwedVRy20Fh0Py5x6EetfQGi6omuaPYajHBPapeW8&#10;dwsF1H5csYdQwV1/hYZwR2INAH4Kf8FKP2c/Bn7Mfx00Lwt4Gt7u20m78OQanKl5ctO5me6uo2IY&#10;9BthTj6+tftH+yd/yaz8G/8AsTNG/wDSGGvyr/4LV/8AJ03hb/sTLX/0uvq/VT9k7/k1n4N/9iZo&#10;3/pDDQB+R3/BWL4C+LfBn7Smv/EGfT7q78IeJxbS2+rIhaKGZIEha3kb+FwYtyg4yrDGcNjuP2ov&#10;+ClXgX9pL9kC/wDAp8HXmh+NrmexVbfy45LG18qVZHlglyGA2xmMKVBAlxyMmvK/2yPixrHxv/bm&#10;vPCnxE1u60vwHo/i1NDWzMmyCxsEuRFJchc43tHukLnnDAZwAB9f/wDBQD9gP4JeHfgH4m+JHhTT&#10;4fA+s6PbR3EH9nXBFlfZZVWIxMSoLBvlMe0k4J3dKAO4/wCCTf7MviP4E/CjxB4l8TvFBfeNHtLi&#10;30+GdZhBawrL5bsyErvczMSATgBM4OQPuuvyv/4Ik/ETxHqH/CxPBdzeXF34Y06G21C0glJZLOaR&#10;5FcIf4RIBuK9MoSOSxP6oUAFFFFABRRRQAUUUUAUNS/4/NL/AOvlv/RMlX6oal/x+aX/ANfLf+iZ&#10;Kv0AfEv/AAUm/bQm+AvhGD4feB5nuPif4oj8qH7IN8unWznZ5oUc+a5ykYHOdzfwqG/NT9rj9kWf&#10;9ln4SfBy519mbx34rOq3utR+ZuW1CCz8m2HYsglkLMOrOwBIVTXq/wC0X+zN+0ncftheOPiN4L8F&#10;+ILmVdenutH1qJYpMRglYXj3scBUwF4+XAxjArwf9rL/AIaI/wCKV/4X3/b3/L1/Yv8Abfl/9Mft&#10;GzZ/2wzn2oA/Wj/glD/yZH4O/wCvzUf/AEslr6+r8l/+CR//AAu3/hJtE+0f2x/wpD7HqH2bds+w&#10;/at/OP4t3mb/AMc19n+E/wDgof8AB/xx8X4PhpoV3rGpeKZ9Sk0yOKHTHMRkjZhI/mZx5ahGYt/d&#10;UmgD034ifs2/Dj4t+ONF8V+M/C9n4n1TRrZ7axj1NfOtolZw7Ewn5HbIHLA47V8hf8Fb/h/8MfDX&#10;7McN+fD2i6T4s/tS2t9DnsrSOC4PJMyAoATH5QckH5QdnfbX1X+0p+1L4E/ZZ8Ftr3jHUcXUwYaf&#10;o1qVa81CQYysaE/dGRuc4VcjJyQD+Sel2fj3/gqH8dh4j8b+INN8E+A9MfyN812kcOn2+QxgtUkI&#10;Ms78FnIx0LYARKAPpH/gh/4V1ax8G/FXxDcQyJo2pXun2dnI2QrywJcNNt+guIRkfTtX6IP8MPBU&#10;aM7+EtBVVGSzabAAB6/drF+DOkfDr4eeD9I8C/D++0kaXpVvsgsrG9jmkKg5aR8MSzMxLMx6lq+Z&#10;v+Cq37UB+CPwNPg/RbryvFvjVZLJDGSHtrEDFxLkdCwZY1/32I+5QB+bX7W3xB/4a+/ayj0D4b6R&#10;ZpowvE8PeHbfTrdIo7n95ta5YovIdyz7iPljC5+6a/cD4A/B3S/gD8H/AAv4C0jD22j2ixSXG3ab&#10;ickvNMR6vIztjtnHavzg/wCCNn7MZur/AFX42a7anybbzNK8PLIvDSEYubhc/wB0HylI/vSjtX6w&#10;UAFFFFABRRRQAUUUUAFUIf8AkOXn/XtD/wChS1fqhD/yHLz/AK9of/QpaAL9c1L8M/B88jySeFND&#10;kkclmdtOhJYnqSdvJrpa+Tf+Ck37UH/DOP7P95b6Td+R4z8VCTS9J2th4FIH2i5HORsRsKezvGfW&#10;gD8yP+Cg/wAWLL9oP9pqLwd8PNGs/wCxNDuP7C0uDSLaOM6jevIFllG1Ru3SBY15IxGGGNxr7++L&#10;n7D+qaB/wThl+EHgxF1HxTYJBq1ykJ2/2neLKstwq565+ZUB/wCecYr5g/4I8fsxt4y+IGofF/W7&#10;UnR/DbGz0cSL8s986HfIPURRsP8AgUqkcqa+v/8Agqx8aPF3wZ/Znhl8H3c+lXmvavHo91qlqSst&#10;tbtDNIwjYco7eUF3DkAtjBwQAfnl+wB+2Zpn7E/irxhonjnwfqE1rrEsMd3PaxBNQ0+WAyKY2ik2&#10;7ly5ypZSpXoc4Eng/wCGNx+3z+3d4j8ReA7SPQ/Bra3Hq15dTPHBLBaIyBpREDuaWUoWwoOGk+Yg&#10;ZNe2f8Ev/wBl/wCDf7RXwN8cXHjvSrfxT4qk1owz+dO8d3ZQCFGikjdHDje7ykt0Ypgg7a+TP2jP&#10;CI/Yt/bA1TTvhh4kvGk8N3VvdafeNKGngZ4kkaCQpgPjeUYYG5Tgjk0AfT3/AAW9s9QT4ofDO6lJ&#10;/sqTRrmK3GOPOWcGXt/deHv+XfuP+CtvxK+Hfi79mb4YWXhXW9J1W5k1aG70+Oxuo5XisVs5VbKq&#10;x2jLwDnuMV9y/Hv9m3wZ+1f8NbLQPHunTxsoW6truzfyrvT52TDGNmBHfBVgVOBkcDHy14L/AOCM&#10;fwk8M+I4dU17xP4i8S6bbP5v9mXDw28MgHO2V0XcV9dpTp1xxQBxHxB/aI1H9nX/AIJW/DPSReNB&#10;418YaKNO0wo22SGzcs7zjoRtt3jQMOjSoeetT/s9/Ez4d/8ABMT9mjw4/jy3vrz4k+PkXXbnRdMh&#10;VrtLcjbbrIXZRGiIT9458x5QAdpx5/4HsYv+Chn/AAUMOoRQLL8IPh0kaWdui/6M1pbvtgQKPlxP&#10;MC+MDMSlf4RXN/tgWdv4s/4K1eHdH8YRxS+Gm1fw9aRw3QDQzWrJAzRuDkbGleVSDgYJ+tAH118C&#10;f+CtHwp+MnjjT/CmoaVrHgvUNSmW3srrU/KktJJG4WNpEbKMzEAZXbzywr7fr8bf+CznhHwp4P8A&#10;il8OpfDumWGjatcaTO17Hp0CQbo0mUQOwQDnPmgMey47V+vfhC4vbrwnok+pLs1GSxge5X0lMalx&#10;1P8AFmgDXooooAKKKKACiiigAooooAKKKKACiiigAooooAKoTf8AIcs/+vab/wBCiq/VCb/kOWf/&#10;AF7Tf+hRUAX6568+IvhTTrqW1u/E+jWtzCxSSGbUIkdGHUFS2QfY10NfmB8ev+CRPiv4wfGjxp42&#10;tPiDo2nW2varPqEdrNZSs8SyOWCkg4JGe1AH6VaL4s0TxI8qaRrOn6o0QBkWyukmKA9CdpOM4P5V&#10;q18bfsBfsJ65+xzq3jO71fxTp/iJdegtYo1srd4jEYmlJJ3HnPmD8q+yaACiiigAooooAKKKKACi&#10;iigAooooAKKKKACiiigAooooAKKKKACiiigAooooAKKKKACiiigAooooAKKKKACiiigAooooAKKK&#10;KACiiigAooooAKKKKACiiigAooooAKKKKACiiigAooooAKKKKACiiigAooooAKKKKACiiigAoooo&#10;AKKKKACiiigAooooAKKKKACiiigAooooAKKKKACiiigAooooAKKKKACiiigAooooAKKKKACiiigA&#10;ooooAoab/wAfmqf9fK/+iY6v1Q03/j81T/r5X/0THV+gDmW+KHg2NireLdDVlOCp1KEEH/vqtbRf&#10;EWleI4JJtJ1Oz1SGNtjyWVwkyq2M4JUnBxX5Qa3/AMEUfGWra1f3y/EvQ41ubiSYIbCYlQzE46+9&#10;fav7Bn7Jeq/sg/DnxB4a1bX7PxDNqerHUUuLKF4lRTDHHtIY9cpn8aAPpqiiigAooooAKKKKACii&#10;igAooooAKKKKACiiigAqhoP/ACA9O/69o/8A0EVfqhoP/ID07/r2j/8AQRQBfooooAKKKKACiiig&#10;AooooAKKKKACiiigAooooAKKKKACqGvf8gPUf+vaT/0E1fqhr3/ID1H/AK9pP/QTQBfooooAKKKK&#10;ACiiigAooooAKKKKACiiigAooooAKKKKACiiigAooooAKKKKACiiigAooooAKKKKACiiigAooooA&#10;KKKKACiiigAqhD/yHLz/AK9of/Qpav1Qh/5Dl5/17Q/+hS0AX6KKKACiiigAooooAKKKKACiiigA&#10;ooooAKKKKACiiigAooooAKKKKACiiigAooooAKKKKACiiigDH1X/AJC9l/1wm/8AQoqKNV/5C9l/&#10;1wm/9Ciorpp/Cc1T4j4a/bm/4J5a/wDtafFrSfF+leL9N0C3stEh0lra8tpJHZknuJS4KnGCJwMf&#10;7Jr53j/4IoeLzIof4maIqZ+Zl0+YkDvgbhn86/W2im4J6iU2tD5I/Y+/4J0+Dv2VtZbxRcarN4w8&#10;bGFoItTuLcQQWaMCHEEQZsMwO0uzE4yBtDMD47+0F/wSPj8e/FLUfGfw+8bx+FBqV21/Npt5au62&#10;1wzb2eGVHBAL5YKR8p6NjAH6M0U+VWsLmd7n5b+LP+CN3iLxBpOk3MnxYXVPFJab+1L7VbeWSJkx&#10;GII4ssX+XEu5mPO5cKuDn3Xxl/wTnT4jfsq/Dv4T6v40bTdU8HvNLDq1lZedBM8jyHDRMytjDjow&#10;5FfadFHIh87Py0/4c+fEDUoYdH1T43LL4cicbLf7HcSqig8FYWmCAgE9+K+1f2cf2N/AH7N/w31X&#10;wlpdodcGuJs1u+1RFd9RG0rsdcbRGAzgIOBuOckkn3aihRSE5Nn5tfE3/gjfpk3iiTWvhh8Qbrwl&#10;H5nmw6dqFu0/2Zif+Wdwjq4Udgys3qxqr4T/AOCQOt6h4o0/WPiD8YrrWlspkkWG1tHllcKwOBNN&#10;IdnT+4a/S+ilyRHzyCvBP2uf2RtG/a68NaDo2s69faDFpF293HJYxI7SMybMHd2xXvdFXuQnY5v4&#10;a+CYPhr8OfCvhC1uZLy28P6Va6VFcTAB5UghWJXYDgEhATj1rpKKKACiiigAooooAKKKKACpvD//&#10;ACDT/wBd5/8A0a9Q1N4f/wCQaf8ArvP/AOjXrGpsjWnuT6tavf6XeW0T+VJNC8av/dJUgH9a/KvX&#10;P+CPvxZ8UWiWus/G+31a1RxKsN8t3MiuAQGCs5AOCRn3Nfq/RWB0H5QaH/wR9+LPhe0e10b432+k&#10;2ruZWhsVu4UZyACxVXAJwAM+wrH/AOCq0msfFj9ov4O/BTQ2N9qlrp8UYAJ2m7vJVjy3sqQI5J6B&#10;yfWv13rxuH9k34ex/tDzfGyWyvLvx5Imxbm4umeCEeQIAY4uikRjbn/aJ6mgDtfhX8MdH+Evwv8A&#10;DvgXSIlfSNF0+OwTzEH74KuHdx0LOxZm9Sxr4J+M3/BG/Sta8cXHib4V+OpPAvmz/aU0m4tWkitJ&#10;C2f9HmR1eNR2UhiOzAdP0looA/Oz9nz/AII/+H/AXjm18W/Erxe3j68tbgXcWlxWhhtnnDbt87s7&#10;NMN3O3Cg4+bcCRX0v+2t+zLd/tYfBlfBNlr0Ph24j1KHUVu7i2M6N5aSLsKhlIzv684x0r3yigD8&#10;oPCP/BD6+Opxv4o+KduunKcvDpGlMZZB6B5JAE+u1unT0/Rz4E/ATwb+zj4BtvCPgnTTY6bGxlmm&#10;mbzLi7mIAaWZ8Dc5wOwAAAAAAFeh0UAFFFFABRRRQAUUUUAFUNa/484/+vm3/wDRyVfqhrX/AB5x&#10;/wDXzb/+jkoAv184ft3fssan+118ItI8HaTrtp4fuLHXIdWa6vIWlRlS3uIigCnOSZwc/wCya+j6&#10;KAPyD/4cg+M/+im6D/4L5v8AGuk+Gn/BGzxf4E+I3hXxLN8RtEu4dG1a01F7eOxmVpFhmSQqCTwS&#10;Fx+NfqxTJE8yN03Mm4Ebl6j3HvQB+NPgXwKP22f+CpXi3VbyM3fhLQNYkvbxmAaOW1sWS3t48Hjb&#10;K8ceV7qznsa/Tv8Aas+Duv8Ax5+Cmr+DfDPiQ+EtYvJreSLVQ0gMQjmV2GYyG+YKV4Peo/2ef2UP&#10;h7+y/Dry+BrC6gm1uSOW+ub66a4ml8sNsG9ucAu5x6sa9ioA/JTXP+CMvxK8UXaXWs/GHTtWukQR&#10;LNfW9zM6oCSFDMxIGSTj3Newfsy/8E4fif8AAv4weEPFGq/F8a74d0N236HG10sckfkPGiKrOUAU&#10;spAxgba/QuigD4z/AGwP+CZfgv8Aah8TT+MNO1mfwT40njVLq8htluLW92rtVpYtynfgKu9WHAGQ&#10;2K+b7T/gjD421SOy0rXfjVC3h20bdDbQ2E84i5/gieZUQkE8g8Z71+rlFAHj37Mf7LPgr9lHwLL4&#10;c8HxXE0l3KLjUNUvmD3N7KFwCxAACqMhUAAGT1JJPsNFFABRRRQAUUUUAFFFFAFDUv8Aj80v/r5b&#10;/wBEyVfqhqX/AB+aX/18t/6Jkq/QAV8g/wDBQL9iDWv2yv8AhA/7I8T2Hhz/AIRv7f5v223eXzvt&#10;H2bG3aeMeQc5/vCvr6igD5Z+Gfga8/YM/Yb12x1TV7bWb7wpp2p6kl5bRtHHLK7SSxIA3IJdkX6m&#10;vkf/AIIw/AFtQ1XxT8ZtYiaQwbtF0d5hndKwD3UwJ5yFKRhh18yUV+lPxk+EegfHT4dar4I8UC7b&#10;QdU8sXUdlOYJHEciyKN45A3IufUDFTfCX4U+HPgj8PdI8FeErNrHQdLRkt4ncu53OzuzMeWYszEk&#10;+tAHyD+3d/wTp8QftdfF3SPGOk+MNN8P29jocOkta3lrJK7MlxcSlwVOMETgY/2TXzh/w5B8Z/8A&#10;RTdB/wDBfN/jX6+UUAfA37D/APwTb8Rfsn/GafxrqnjLS9ftpNJn077LZ2skThpHiYNljjA8s/nX&#10;NftUf8Ex/iN+1B8bda8c6n8StFsrS4K22nWBsZnNlZpny4gcgE8sx9Wdj3r9HqKAOX+F/wAOdG+E&#10;Xw98P+DPD0H2fR9Fs47O3U/eYKOXY92Zssx7lia6iiigAooooAKKKKACiiigAqhD/wAhy8/69of/&#10;AEKWr9UIf+Q5ef8AXtD/AOhS0AX6/Pj9sn/gnJ8Rf2svjJc+Lp/iLo+maNb28dlpOlSWkzm1gUZO&#10;SCAXZy7E+4HRRX6D0UAcB8Bvg7o/wB+EfhrwHoa5s9HtRE85GGuJiS0sze7uzN7Zx0FWfjL8HfC/&#10;x6+HWreCvGFib7RNRUB/LbZLC6kMksb4+V1IBB+oIIJB7aigD8r9W/4Iv+IvDfiSa/8Ah/8AGN9L&#10;tm3LE13ZyQ3UcZx8jSwyAP05IVR7V6b+zb/wSJ8J/Cnxnp/i/wAeeKZvHur2Fwt5bWCWn2aySZW3&#10;K8u53abDANglQT1Vh1/QOigArzT9o/4f+Kvit8GfEvg/wfrtt4Z1fWoPsTapco7iGBzibaF53Mm5&#10;Ac8bieoFel0UAfPn7Ev7Jtl+yL8JZPDf22DWPEGoXj3uqatBEY1nb7sSKCSQiRgAAn7xc8bq4f8A&#10;bc/4J56D+11qGm+JLPXpPCPjSwtxaC/Fv58F1AGZlSVNykMpZsOpyAxBDYXH13RQB+bnwb/4JCNp&#10;XxK03xb8V/iI/jqLTZo5o9Ljt5CLkxkFFmmldj5YI5jC8jjcBkH9I6KKACiiigAooooAKKKKACii&#10;igAooooAKKKKACiiigAqhN/yHLP/AK9pv/Qoqv1Qm/5Dln/17Tf+hRUAX6KKKACiiigAooooAKKK&#10;KACiiigAooooAKKKKACiiigAooooAKKKKACiiigAooooAKKKKACiiigAooooAKKKKACiiigAoooo&#10;AKKKKACiiigAooooAKKKKACiiigAooooAKKKKACiiigAooooAKKKKACiiigAooooAKKKKACiiigA&#10;ooooAKKKKACiiigAooooAKKKKACiiigAooooAKKKKACiiigAooooAKKKKACiiigAooooAKKKKACi&#10;iigAooooAKKKKAKGm/8AH5qn/Xyv/omOr9UNN/4/NU/6+V/9Ex1foAKKKKACiiigAooooAKKKKAC&#10;iiigAooooAKKKKACiiigAqhoP/ID07/r2j/9BFX6oaD/AMgPTv8Ar2j/APQRQBfooooAKKKKACii&#10;igAooooAKKKKACiiigAooooAKKKKACqGvf8AID1H/r2k/wDQTV+qGvf8gPUf+vaT/wBBNAF+iiig&#10;AooooAKKKKACiiigAooooAKKKKACiiigAooooAKKKKACiiigAooooAKKKKACiiigAooooAKKKKAC&#10;iiigAooooAKKKKACqEP/ACHLz/r2h/8AQpav1Qh/5Dl5/wBe0P8A6FLQBfooooAKKKKACiiigAoo&#10;ooAKKKKACiiigAooooAKKKKACiiigAooooAKKKKACiiigAooooAKKKKAMPXFmbVLEQukbeTNkyIW&#10;GN0fYEVX8q//AOfm2/8AAdv/AI5VzVf+QvZf9cJv/QoqK6KexzVPiKflX/8Az823/gO3/wAco8q/&#10;/wCfm2/8B2/+OVcorWxFyn5V/wD8/Nt/4Dt/8co8q/8A+fm2/wDAdv8A45VyiiwXKflX/wDz823/&#10;AIDt/wDHKPKv/wDn5tv/AAHb/wCOVcoosFyn5V//AM/Nt/4Dt/8AHKPKv/8An5tv/Adv/jlXKKLB&#10;cp+Vf/8APzbf+A7f/HKPKv8A/n5tv/Adv/jlXKKLBcp+Vf8A/Pzbf+A7f/HKPKv/APn5tv8AwHb/&#10;AOOVcoosFyn5V/8A8/Nt/wCA7f8Axyjyr/8A5+bb/wAB2/8AjlXKKLBcp+Vf/wDPzbf+A7f/AByj&#10;yr//AJ+bb/wHb/45VyiiwXKflX//AD823/gO3/xyjyr/AP5+bb/wHb/45VyiiwXKflX/APz823/g&#10;O3/xyjyr/wD5+bb/AMB2/wDjlXKKLBcp+Vf/APPzbf8AgO3/AMcqbQ4tQOn/ACXVsq+dNw1sxOfN&#10;bP8Ay0Hepqm8P/8AINP/AF3n/wDRr1jU2RrT3H+Tqf8Az+Wn/gK3/wAco8nU/wDn8tP/AAFb/wCO&#10;VforA3KHk6n/AM/lp/4Ct/8AHKPJ1P8A5/LT/wABW/8AjlX6KAKHk6n/AM/lp/4Ct/8AHKPJ1P8A&#10;5/LT/wABW/8AjlX6KAKHk6n/AM/lp/4Ct/8AHKPJ1P8A5/LT/wABW/8AjlX6KAKHk6n/AM/lp/4C&#10;t/8AHKPJ1P8A5/LT/wABW/8AjlX6KAKHk6n/AM/lp/4Ct/8AHKPJ1P8A5/LT/wABW/8AjlX6KAKH&#10;k6n/AM/lp/4Ct/8AHKPJ1P8A5/LT/wABW/8AjlX6KAKHk6n/AM/lp/4Ct/8AHKPJ1P8A5/LT/wAB&#10;W/8AjlX6KAKHk6n/AM/lp/4Ct/8AHKiurDUbuNUe8tQA6SfLat1Vgw/5aeoFalFAFDydT/5/LT/w&#10;Fb/45R5Op/8AP5af+Arf/HKv0UAUPJ1P/n8tP/AVv/jlHk6n/wA/lp/4Ct/8cq/RQBQ8nU/+fy0/&#10;8BW/+OUeTqf/AD+Wn/gK3/xyr9FAFDydT/5/LT/wFb/45R5Op/8AP5af+Arf/HKv0UAUPJ1P/n8t&#10;P/AVv/jlHk6n/wA/lp/4Ct/8cq/RQBQ8nU/+fy0/8BW/+OUeTqf/AD+Wn/gK3/xyr9FAFDydT/5/&#10;LT/wFb/45R5Op/8AP5af+Arf/HKv0UAUPJ1P/n8tP/AVv/jlHk6n/wA/lp/4Ct/8cq/RQBQ8nU/+&#10;fy0/8BW/+OUeTqf/AD+Wn/gK3/xyr9FAGXNYajPJbu15agwuZFxatydrLz+89GNS+Tqf/P5af+Ar&#10;f/HKv0UAUPJ1P/n8tP8AwFb/AOOUeTqf/P5af+Arf/HKv0UAUPJ1P/n8tP8AwFb/AOOUeTqf/P5a&#10;f+Arf/HKv0UAUPJ1P/n8tP8AwFb/AOOUeTqf/P5af+Arf/HKv0UAUPJ1P/n8tP8AwFb/AOOUeTqf&#10;/P5af+Arf/HKv0UAUPJ1P/n8tP8AwFb/AOOUeTqf/P5af+Arf/HKv0UAUPJ1P/n8tP8AwFb/AOOU&#10;eTqf/P5af+Arf/HKv0UAUPJ1P/n8tP8AwFb/AOOUeTqf/P5af+Arf/HKv0UAUPJ1P/n8tP8AwFb/&#10;AOOUeTqf/P5af+Arf/HKv0UAUPJ1P/n8tP8AwFb/AOOVEthqK3clwLy13yIsZH2VsYUsR/y0/wBo&#10;/pWpRQBQ8nU/+fy0/wDAVv8A45R5Op/8/lp/4Ct/8cq/RQBQ8nU/+fy0/wDAVv8A45R5Op/8/lp/&#10;4Ct/8cq/RQBQ8nU/+fy0/wDAVv8A45R5Op/8/lp/4Ct/8cq/RQBQ8nU/+fy0/wDAVv8A45R5Op/8&#10;/lp/4Ct/8cq/RQBQ8nU/+fy0/wDAVv8A45R5Op/8/lp/4Ct/8cq/RQBQ8nU/+fy0/wDAVv8A45R5&#10;Op/8/lp/4Ct/8cq/RQBQ8nU/+fy0/wDAVv8A45R5Op/8/lp/4Ct/8cq/RQBQ8nU/+fy0/wDAVv8A&#10;45R5Op/8/lp/4Ct/8cq/RQBQ8nU/+fy0/wDAVv8A45R5Op/8/lp/4Ct/8cq/RQBQ8nU/+fy0/wDA&#10;Vv8A45R5Op/8/lp/4Ct/8cq/RQBQ8nU/+fy0/wDAVv8A45R5Op/8/lp/4Ct/8cq/RQBQ8nU/+fy0&#10;/wDAVv8A45R5Op/8/lp/4Ct/8cq/RQBQ8nU/+fy0/wDAVv8A45R5Op/8/lp/4Ct/8cq/RQBQ8nU/&#10;+fy0/wDAVv8A45UTWGotdx3BvLXfGjRgfZWxhipP/LT/AGR+talFAFDydT/5/LT/AMBW/wDjlHk6&#10;n/z+Wn/gK3/xyr9FAFDydT/5/LT/AMBW/wDjlHk6n/z+Wn/gK3/xyr9FAFDydT/5/LT/AMBW/wDj&#10;lHk6n/z+Wn/gK3/xyr9FAFDydT/5/LT/AMBW/wDjlHk6n/z+Wn/gK3/xyr9FAFDydT/5/LT/AMBW&#10;/wDjlHk6n/z+Wn/gK3/xyr9FAFDydT/5/LT/AMBW/wDjlHk6n/z+Wn/gK3/xyr9FAFDydT/5/LT/&#10;AMBW/wDjlHk6n/z+Wn/gK3/xyr9FAFDydT/5/LT/AMBW/wDjlHk6n/z+Wn/gK3/xyr9FAFDydT/5&#10;/LT/AMBW/wDjlHk6n/z+Wn/gK3/xyr9FAFDydT/5/LT/AMBW/wDjlHk6n/z+Wn/gK3/xyr9FAFDy&#10;dT/5/LT/AMBW/wDjlHk6n/z+Wn/gK3/xyr9FAFDydT/5/LT/AMBW/wDjlHk6n/z+Wn/gK3/xyr9F&#10;AFDydT/5/LT/AMBW/wDjlHk6n/z+Wn/gK3/xyr9FAFDydT/5/LT/AMBW/wDjlHk6n/z+Wn/gK3/x&#10;yr9FAFDydT/5/LT/AMBW/wDjlHk6n/z+Wn/gK3/xyr9FAFDydT/5/LT/AMBW/wDjlHk6n/z+Wn/g&#10;K3/xyr9FAFDydT/5/LT/AMBW/wDjlHk6n/z+Wn/gK3/xyr9FAFDydT/5/LT/AMBW/wDjlHk6n/z+&#10;Wn/gK3/xyr9FAFDydT/5/LT/AMBW/wDjlHk6n/z+Wn/gK3/xyr9FAFDydT/5/LT/AMBW/wDjlHk6&#10;n/z+Wn/gK3/xyr9FAFDydT/5/LT/AMBW/wDjlHk6n/z+Wn/gK3/xyr9FAFDydT/5/LT/AMBW/wDj&#10;lHk6n/z+Wn/gK3/xyr9FAFDydT/5/LT/AMBW/wDjlHk6n/z+Wn/gK3/xyr9FAFDydT/5/LT/AMBW&#10;/wDjlHk6n/z+Wn/gK3/xyr9FAFDydT/5/LT/AMBW/wDjlHk6n/z+Wn/gK3/xyr9FAFDydT/5/LT/&#10;AMBW/wDjlHk6n/z+Wn/gK3/xyr9FAFDydT/5/LT/AMBW/wDjlHk6n/z+Wn/gK3/xyr9FAFDydT/5&#10;/LT/AMBW/wDjlHk6n/z+Wn/gK3/xyr9FAFDydT/5/LT/AMBW/wDjlHk6n/z+Wn/gK3/xyr9FAFDy&#10;dT/5/LT/AMBW/wDjlHk6n/z+Wn/gK3/xyr9FAFDydT/5/LT/AMBW/wDjlHk6n/z+Wn/gK3/xyr9F&#10;AFDydT/5/LT/AMBW/wDjlHk6n/z+Wn/gK3/xyr9FAFDydT/5/LT/AMBW/wDjlHk6n/z+Wn/gK3/x&#10;yr9FAFDydT/5/LT/AMBW/wDjlHk6n/z+Wn/gK3/xyr9FAFDydT/5/LT/AMBW/wDjlHk6n/z+Wn/g&#10;K3/xyr9FAFDydT/5/LT/AMBW/wDjlHk6n/z+Wn/gK3/xyr9FAFDydT/5/LT/AMBW/wDjlHk6n/z+&#10;Wn/gK3/xyr9FAFDydT/5/LT/AMBW/wDjlHk6n/z+Wn/gK3/xyr9FAFDydT/5/LT/AMBW/wDjlHk6&#10;n/z+Wn/gK3/xyr9FAFDydT/5/LT/AMBW/wDjlHk6n/z+Wn/gK3/xyr9FAFDydT/5/LT/AMBW/wDj&#10;lHk6n/z+Wn/gK3/xyr9FAFDydT/5/LT/AMBW/wDjlHk6n/z+Wn/gK3/xyr9FAFDydT/5/LT/AMBW&#10;/wDjlHk6n/z+Wn/gK3/xyr9FAFDydT/5/LT/AMBW/wDjlHk6n/z+Wn/gK3/xyr9FAFDydT/5/LT/&#10;AMBW/wDjlHk6n/z+Wn/gK3/xyr9FAFDydT/5/LT/AMBW/wDjlHk6n/z+Wn/gK3/xyr9FAFDydT/5&#10;/LT/AMBW/wDjlHk6n/z+Wn/gK3/xyr9FAFDydT/5/LT/AMBW/wDjlHk6n/z+Wn/gK3/xyr9FAFDy&#10;dT/5/LT/AMBW/wDjlHk6n/z+Wn/gK3/xyr9FAGXDYajBJcOt5akzOJGzatwdqrx+89FFS+Tqf/P5&#10;af8AgK3/AMcq/RQBQ8nU/wDn8tP/AAFb/wCOUeTqf/P5af8AgK3/AMcq/RQBQ8nU/wDn8tP/AAFb&#10;/wCOUeTqf/P5af8AgK3/AMcq/RQBQ8nU/wDn8tP/AAFb/wCOUeTqf/P5af8AgK3/AMcq/RQBQ8nU&#10;/wDn8tP/AAFb/wCOUeTqf/P5af8AgK3/AMcq/RQBQ8nU/wDn8tP/AAFb/wCOUeTqf/P5af8AgK3/&#10;AMcq/RQBQ8nU/wDn8tP/AAFb/wCOUeTqf/P5af8AgK3/AMcq/RQBQ8nU/wDn8tP/AAFb/wCOUeTq&#10;f/P5af8AgK3/AMcq/RQBQ8nU/wDn8tP/AAFb/wCOUeTqf/P5af8AgK3/AMcq/RQBQ8nU/wDn8tP/&#10;AAFb/wCOVFZ2Go2VpDbpeWpSFFjUtatnAGBn95WpRQBQ8nU/+fy0/wDAVv8A45R5Op/8/lp/4Ct/&#10;8cq/RQBQ8nU/+fy0/wDAVv8A45R5Op/8/lp/4Ct/8cq/RQBQ8nU/+fy0/wDAVv8A45R5Op/8/lp/&#10;4Ct/8cq/RQBQ8nU/+fy0/wDAVv8A45R5Op/8/lp/4Ct/8cq/RQBQ8nU/+fy0/wDAVv8A45R5Op/8&#10;/lp/4Ct/8cq/RQBQ8nU/+fy0/wDAVv8A45R5Op/8/lp/4Ct/8cq/RQBQ8nU/+fy0/wDAVv8A45R5&#10;Op/8/lp/4Ct/8cq/RQBQ8nU/+fy0/wDAVv8A45R5Op/8/lp/4Ct/8cq/RQBQ8nU/+fy0/wDAVv8A&#10;45UV5Yaje2k1u95ahJkaNitq2cEYOP3lalFAFDydT/5/LT/wFb/45R5Op/8AP5af+Arf/HKv0UAU&#10;PJ1P/n8tP/AVv/jlHk6n/wA/lp/4Ct/8cq/RQBQ8nU/+fy0/8BW/+OUeTqf/AD+Wn/gK3/xyr9FA&#10;FDydT/5/LT/wFb/45R5Op/8AP5af+Arf/HKv0UAUPJ1P/n8tP/AVv/jlHk6n/wA/lp/4Ct/8cq/R&#10;QBQ8nU/+fy0/8BW/+OUeTqf/AD+Wn/gK3/xyr9FAFDydT/5/LT/wFb/45R5Op/8AP5af+Arf/HKv&#10;0UAUPJ1P/n8tP/AVv/jlHk6n/wA/lp/4Ct/8cq/RQBQ8nU/+fy0/8BW/+OUeTqf/AD+Wn/gK3/xy&#10;r9FAFDydT/5/LT/wFb/45R5Op/8AP5af+Arf/HKv0UAUPJ1P/n8tP/AVv/jlHk6n/wA/lp/4Ct/8&#10;cq/RQBQ8nU/+fy0/8BW/+OUeTqf/AD+Wn/gK3/xyr9FAFDydT/5/LT/wFb/45R5Op/8AP5af+Arf&#10;/HKv0UAUPJ1P/n8tP/AVv/jlHk6n/wA/lp/4Ct/8cq/RQBQ8nU/+fy0/8BW/+OUeTqf/AD+Wn/gK&#10;3/xyr9FAFDydT/5/LT/wFb/45R5Op/8AP5af+Arf/HKv0UAUPJ1P/n8tP/AVv/jlHk6n/wA/lp/4&#10;Ct/8cq/RQBQ8nU/+fy0/8BW/+OUeTqf/AD+Wn/gK3/xyr9FAFDydT/5/LT/wFb/45UWnrOus3guJ&#10;I5X+zw4aOMoMbpexY/zrUqhD/wAhy8/69of/AEKWgC/RRRQAUUUUAFFFFABRRRQAUUUUAFFFFABR&#10;RRQAUUUUAFFFFABRRRQAUUUUAFFFFABRRRQAUUUUAY+q/wDIXsv+uE3/AKFFRRqv/IXsv+uE3/oU&#10;VFdNP4TmqfEFFFFaGYUUUUAFFFFABRRRQAUUUUAFFFFABRRRQAUUUUAFFFFABRRRQAVN4f8A+Qaf&#10;+u8//o16hqbw/wD8g0/9d5//AEa9Y1Nka09zSrP1/XrDwvod/rGq3KWWm2MD3NzcSZxHGoJZuOTw&#10;Og5NaFfFf7Vnxk8PfET4p6R8ILzxNBoHg60uFuvFOqeYR5jJ862akcZBAz94B2XIBiIPl4zExwtL&#10;ne70Xm3/AFr5HNj8ZHBUed7vRJ6Xb2+XfyON8M/G74hfEX9p7wBr9zqWqaF4L8SX0iaVocV5JHDL&#10;ZxFkDyxKxRmZs5JzkqcfKFr7R+LXw+1H4leF49I03xbq/gyVblJ3v9Fk8ud1VWHl7gQQpJBOD/CB&#10;0zXyh428deC/Gn7V/wADIfA+p2OoaTpcf2MR6fxHbqu4JGBgYAUDA9BX3JXmZdH2ka0Jz51zb330&#10;V7W6XPHymCqxxFOpPnXNvfe8U3a2yv2PgT42fDfxt8OfiB8PfB+h/Gjx3q2r+Kb3yXW51adFtoAy&#10;KZCVkz/Ex6HhG/H1+9/ZP8QabZz3d18f/iFFbW8bSyyNqcuFVRkk/vOwBrH+Fv8AxeT9tjxz4yP7&#10;7SPBNqND0+RegnO+NuvUZ+19P76/j9ReJtAtvFfhzVdEvTItnqVrLZzGFyjhJEKNtbscE4NRhcHS&#10;rKpVtpdqOr2Wnfq7meCwFDEKrW5W48zUVzStaOl9+rufLHgVfGn7YS6pq58Xat4G+FdvdPYadp+j&#10;yeXqOoIg2tJNO24jIIyDuBJYY43NuaP+yV4j+HXxE8Max4O+JniSXQor+OTWNM1jUGk8+BATj5AF&#10;fJyu1l4D5BBFeZ6D8Lf2jv2VrG9s/BMul+OfCcc7XKWRTc+DnLeSzLIrEKCUjdhluMnca+hP2Xf2&#10;hh+0R4JvtWm0kaNqGn3X2W4gjlMkbfIGV1JAIByRg5xjqc1nhY0qso08VGSrb631t2a0t5djHBxo&#10;V5wpYyMo197u6vbfladreS6Ha/Fr4naV8H/AOq+KdXbNvZx/u7dWCvcSnhIkz3Y/kMnoK8G8O2F/&#10;8DPgb4++MXitvM+I3iK2a+mmZdzWZkwlnaLv6KjPHuGOwXDBFq5pcT/tSfHRtXlHnfDHwHdtHYDa&#10;rRarqi8PLnJDxx8YI4Py/wB5hWL+3NcX3xD1r4d/CDRZY01HxBqH2y5ZgT5MKAqrtzgrzK5A5/c/&#10;nviaznCeJjtHSHnJ6X/ReV31OrF15VKc8XHaPu0/OT93m+92Xld9TP8Ag/8As4eO/H3wx8OeJNZ+&#10;NvjzTb/VbRbxrW21ad0SNyWjwWcHJjKE+5NerfD74D6j8KdfbxPrfxY8YeKNPsbaZ3sdZ1CV7YDY&#10;cyMu8htq7iAQRnnqAa5W1+Ef7SNnbRW8Hxo0eOGJBGiLoFthVAwAP3PpVL9pjxN4p+Fv7KNxo3ib&#10;xAvibxp4gmOkfbYLZIVmErsWVI41XAEClen3m75ArKEKWHpupOlJOCvdvdr0k9W/IxpwoYWi61Sh&#10;NOnG95Pdr0m9W/I4j4IeBfHX7Tum+I/Hl58VPGXhLTr3WbhNO07TNRlSJIAQQAgcKoXdsGP7h+p6&#10;L9nnxD498F/tPeK/hTrXi+98b6Dp9g16l3qTmWeEt5LIWdiWBxKFK7ivIIArjPCv7RPjn4J+FPBH&#10;wpj+GcPhDWLqJbGw1XxDqRa3kmd8PMyJCMAyybiNxxu5z1r6U/Z/+A4+ENtrWq6tqZ8QeNfEM/2r&#10;V9WYEK7ZYrHGDyEG4+5PoAoXHB01VlT9k3zR1m3ddNrPu/LY5sBTjWnR9g5c8XepJ8y3Xw2e92+1&#10;rI4Hx38RPGXxo+NGp/C34e67/wAInpGh2+/xD4ijhD3HmMQBDb8/KeQN2VOQ/PygNl+MP2JdUs9M&#10;udT8E/FXxrb+LUVpYptU1Ysk0h6gvGqsm7LAtlvvcg85yPHX7OPxb+Gvxe8R/ED4Pa1Z3Meuu893&#10;pF/IBIzuS7JiT9267+VbcjLv29AWPV/s5/tR+KfH3xI1L4c+P/CkXh7xXp9s9w8lsWRG2lPlaNi2&#10;Mq6sGDkEdBgirXs6lV08dGSlJtJ628uVrRaGq9lWrOlmUJKcpNRevL5KLTsnb533Pojw3YXeleHd&#10;KstQvG1G/trSKG4vH+9PIqANIeByxBP41pV87a3+1f4g0vWb+ztvgj4/1K2t7iSGK9h0uYJOqsQJ&#10;FBjyAwGRnnmsL9oL4veJ/Ftr8Pfhx4Xhu/Cnivx4iTX4uBi50uxYfOG6YfG/ODuAiYYBIr1ZY6hC&#10;DcW3bpZ6vZLXuz25Zlh6dOTg3JxsrWerbsld93/mel+MP2sPhL4D1V9N1jxrZJeoSrxWcU135bDG&#10;QxhRwp56Eg9fQ1vD48fD5vBSeLh4s01vDjXH2T+0FkyizYz5bDGVbHO0gHBB7iqPgP8AZz+Hvw/8&#10;IxeH7Pwvpl7B5PlXNzqFnFPPedctK7L82dzcdADgADivm34+fDfRvEXxP+GPwB8KRNpGgJcXGval&#10;HasSYFdnbKlsgEKJguc43px2OFavjMPDnmou9kkr3u2kle+v4HNiMTj8LT9pNQd7JJXvzNpJXvqt&#10;7uy2PrO4+KnhC18Uad4bk8RaeNf1Bd9tpqzBp3UruB2DlQV5GcZwcdK8k0bxr4Z0nx54q+KOo/GJ&#10;tU8Ill0iHQ1Msdjp1xtQ4x5hV5CEY52D77Vn/Fb4b/Dz9mf4V+IvG+haFFbeKLS0lhs9XuZ5Z7t7&#10;q4Bi3s7sSzEyFj7Z6V4z428MWHwk/YJ8O6JeaVa3viXxRdRXFvHc26yyRXFx8/mICDtdbcCPcOQW&#10;98Vz4nE1oNqoleCct36RXS7bv5HLjMZXpyaqxjeCc9HKy6RXS7bv0tsdn+zB+1dpGrL4v1v4heP4&#10;bSfUdVZdL0a9cj7HbDLAKFXGD5gXqT+7/P6a+IXxc8HfCmyS68WeIbLRUkBaOOZy0sgHUpGoLt0/&#10;hBryk/C/4c/s5/Au31/WvBmgahqvhvTI5pb6bTYHuZ70AYxLsLAtMQA2flyOwrwv4I/EzwVPNd+P&#10;Pijouu+LPHurSGRZZPD8txa2FvyIorcEFQNp3bh2YD1LRTxFbBwhh6so87V7u+ne/d30SVjOni8R&#10;gIQwtecedq93fRdb66u+iStsz63+Gnx++H/xgubi28I+JbfVruBS8lsY5IJgoIBYRyqrFckDIGOa&#10;2pPiZ4Vh8WXnhmTXbOLXrO2+2XFlJJteKHAPmMTwFwynOe9fJPwvj0fxp+2jJ4z8LeHrvwl4U0zQ&#10;5bi7luLBrOO7l2GN2ZCFCH96pOM58nceWJEP7Ovwd0b9pzxf4/8Ain4yhur7SNS1Z7aw0zz3hhni&#10;j2splCkM4QCEAE4yhyD21p4+vUUYRinJya6pNLr1fl1NqOZ4mqoU4RjKblJX1UXGK+Lq1q0up9E+&#10;NPjR4J8QfDHxDd6T8RtO0W2dn0hfEVuTOlndOhwV2kbmC5ZSGxwDmptH17Q/2dfhRoqeOPHc+qIp&#10;ZG1/V3lklvJG3ygAFpG+6CAoJ4UV8/8Axm+H/h3VPjl8L/gt4U0m30zw/DeN4l1mztQRGcDHzZJw&#10;THC6/wDbRa9S+OHx6+D+geJrXRfEukL478S6azNFpNjpaajNasdpYjfhEfCg/e3AL270sTJSqVKj&#10;inG0U7u193pf08y1jJKVWrVcYyhaCd3yt7tWvrbTpf5HReEf2uvhH441+00XR/GUE2pXTCOCG4tL&#10;i2EjE4Ch5Y1XcSQAM5J6V7BX51/GDVtO/aG+Lnw58Gaf8MNS8AX8l+ZJrjUbBLK6msSQS4GB8qqk&#10;rc7hkYGeQf0UrowOKqYl1FOzUWkmk1fTXR9jqy3G1cW6qnZqLSTSaT0u9Hd6GP4w8TWvgvwnrOv3&#10;u42ml2c15KEA3FY0LEDJHJx618qfs8/sp+C/ip8NLbxx8RtBbWvE/ia6uNWkna9uINscshKDbFIi&#10;4I+fp/HjoAK7j9tbVrjVvBnhv4c6a6jVfG+sQaeF2klbdHV5ZAeg2t5ec9ieO49/0fSbbQdHsdMs&#10;o/Ks7KCO2gjH8MaKFUfgAKJ04YrFONSKcYLrqrv/ACS/EKlKnjcY41YqUaa2auuaWv4JL7zyj4hf&#10;BHX/ABY3hvQfDvjXUPAPgbSLJbd7XQZXS9uSCqonmk5RVRFw2WJLNkd6+ePiD8P9Y/Zj+Nnwqg8G&#10;+PPE2oweJNTW1vNN1e9FwJIxLEjZUKqMpWZgMrlSMg56fVvxg+NHh34LeHf7R1qcy3txlNP0q3+a&#10;6vpeAI406nllyegyPYHy74H/AAg8UeKPiDL8YfilElt4nlia30fQFAKaTbHIG4/89CGb3AZieWwn&#10;NiqFOpVVOiv3l073fupfgrrRLruceNw1KtWVKgn7W6bab9xK3nZXSsl138zZ/aM+MmueG9W8O/D3&#10;wE0DfELxNLiCS4j3xWFsM77hxz/dbHB4RzjgA+M/tAfAHWPg/wDDG++I9r8V/F194z0uSCWW5vdR&#10;2287NKsZWOMDK8PwpZhgYxiuq/Ze3/F749/FD4sXS+dZQ3H9haLJt2qIUxuIVvmDbFiJPH+tfjsJ&#10;v25tRuPGQ8B/CbSJWbVvFGrRy3EcLEtHaxkje6g/c3MX54/cMf4eOavbEYapip63uoK+2tk/VvU5&#10;MVbF4SrjKl3e6pq7015Ytebet+1jpviJ+0Vqfgn4F+CNRt7VLz4ieL7O0i0zT9gZXuZY0LyMqnG1&#10;S44B6so6ZxwfxI/Zh8R2vwx13xt4l+LPie58d6bp8uomW21D7Pp0MkaGTyo4woZVBBAKleSDtHSp&#10;/A2mxfFL9tLVJ4oF/wCEW+GOmppWnxxxhI0ucbMFSOoPn4KgAeUnbG7sP26vGsmgfBOTw7p5eXXf&#10;Fd3FpVnawMfOlUuGk2gHJBACEdP3oB61VS1ahVr13eMbqOvVaX9XLRFVeXEYaticQ24wTjFXerWj&#10;lpu3LRE3w0+N2qWf7HFv8RfEkxuNVtdLuHM8u3NzKkjxQk44y7BAfck15p8E/wBn3x98TvhfoXir&#10;W/jT480i+1aJrkWltqsxRYy7eWRl/wCJNrf8Cr0/x5+zLfeMP2evCfwu07XYPD1pYrbDUboWnnGb&#10;y4yW2orICWmIckntnr18R+LUHxh/Y70jwzrdn8TV8Y+H1mj0saTf2KwgAISkYj3OSu2PG5WDDjsT&#10;UV1OnyTxUJShCKTafXS7eqb/AOHM8SqlH2dTG05Spwgk2n9p2u3qm7f5n0z8IfghqHwzutVm1X4g&#10;+J/HH22FYEj1y/lkS3GSWKKXI3Nx82MjHBGTn5u+MP7NPw10343/AAs8CeEvDiaffapdvqerSPf3&#10;UubGH5imHkbG/ZIMgA5UcjJr7htpjcW8UpXYXQMVPbIzivm/4B5+J37RPxU+JDFn07T5F8LaTIGG&#10;xkiIacgdeWVGB4H7w9e3disNRlGlh1FO766tLd6vva3zPSxuDw8o0cLGCd5ddWkvelq7vW1vmj27&#10;xP8AErwt4J1bR9J1vWrXTNQ1aTybC2mJDXDblXauB6uo/EV09eYeKv2e/DfjL4w+H/iPqd1qUusa&#10;HEsVpZrLGLT5S7KzKY95IaQtw45VffPp9epTdVylzpJX09PM9qk6zlP2iSV/d9O7+ZS1rV7Xw/o9&#10;/ql9J5NlYwSXM8n92NFLMfwANfF3wK+G/j39pDwzqvj3U/iv4z8Kwalq1ybHT9L1KUQLAG/hXeAo&#10;DF0AHGEr1T9uvxxN4Z+B8+iWG59X8UXUWkW8Uf32VjukwPdV2f8AbQVzPg39n/8AaA8CeF9O0HQ/&#10;i7o+maTYxeXBaLocD+WCSSNzREk5JOSTnNeNi5e2xSp8kpRitVHu9r6rovxPn8dP2+NVF05ThBXa&#10;i7ay2v70dkn9513hX9lvxB4d8S6Xql18afHes29ncx3D6fealKYbgKwPluPM5U4wR3Fej2vx2+H1&#10;54XvPEcfi7SxodpObWa+knCRrMFDeWN2MthhwMk5ryb4ga949+Bf7OnjrVvHnjWHxV4guE+yaXNb&#10;WcVqkBlURrtVI1JYFnckkjCDGOc5H7O37Gfgiz+F/h7UPGOjv4g1y+tFu5IdQncw2nmgP5ccQIUH&#10;GwMSCSQeQOKqE506io4WnZtXfM3p0XV+ehdOpOjVWHwVKza5pc7emtls5een5H09ous2XiLSLLVN&#10;NuUvNPvYUuLe4j+7JGwBVh7EEGuD+P8ArVnp/wAPbnTbjx0vw7u9YdbK01zyy8kbkhmWMBlIYqrA&#10;EMCM5HIFegabp9tpGn2tjZwrb2lrEsEMKfdRFAVVHsAAK+VPiZ/xeT9tvwR4Uj/faT4GtTrN8Y/l&#10;KXBKyKCW4IyLThRn5m54+XuxlWVOio2vKTUevXfz2uz0sfWlSoKNrym1HqtXvtrorvfoe4zeKvDn&#10;7P8A8OdGg8aeMci0t1gfVNWneS5v5VXMjhWZ5HYkk7V3YBAHAFZXgj9qr4U/EXWodI0Hxja3OpTM&#10;I4be4gmtWlY5wqeciBmOOgyenqK+UtW+K3hXwv8AteeOdS+NWh3V99lYWfh8S2Kz21rbI7GOXym5&#10;JZdrK65wzOcDI2/VHw90/wCEPxa1TS/H3gy10m91DR5JIotQ0+3NtNGWjZCkqFVbG1yQHX3FcNDG&#10;Trz9nRlFKLtyu/NZaX3/AEfqebhsdUxNT2WHlBKLtyu/NZOze/3aPzZ67XD/ABK+Nngj4QR27eL9&#10;fg0Y3Cs8MbxySPIAQCVRFZjgsOg713FfM3xC/aN+DLeP/Kj8KT/EzxbZqLMS6JokeoSW+GcCNZHx&#10;xucj92TkvjnoPSxVdUIX5lFva/8AktWetjcSsPTvzxi3tzf5LVnpXw7/AGmPhn8VtcOjeF/FUGoa&#10;psLrayW81s8gAJOwSou8gAkhckAZ6VvfEb4weDvhHa21x4u12DRY7oSGDzVd2l2bd+1UUliNy8Ad&#10;6+M/CMln8dv20PC13YeBLr4f/wDCNWYvdVsri2S1uDJGS0TSJtHUyQL93cVzzgAr7h8W/wBof4OW&#10;PjKHTdR8PN8RvFGls0f2fSdHj1GawIbDYeQhVO7AIRsg4BrzaOPnOhOc5RTTsnqk9um/4nkUM0nU&#10;w86lSUU1LlTaaT2+y3f5XO28CftUfCv4leIYND8PeLoLzVZ8+TbTWtxbGQgZwpljUMcA8A54rtPF&#10;XxF8NeCdQ0ax17WbbS7vWJvs9hFcMQbiTKrtXjrl0H/AhXw/dalafHr9qz4Z6fYfDu8+Hd9oU/8A&#10;aWpR3tkttcSRRMs0ZdQoO3KbRkf8tOK7zxZ4bsf2lv21JtE1ONr3wl4F0wC5hVysc1wxBKMRzy0g&#10;UjjIgI+udPMK04OyUpcyit0n1ej10VzOlmuIqU3yqMpc6hFpNJ6Xeju1ZXPbdR/aw+EeleJotAuP&#10;HOnf2lJKsI8lZJYFcttw06KYlweu5hjvivWa+M/27PBPhyDwj4A8DeF/D+l6Zr+t69HHYw6fZxwY&#10;jCtGwyqgKpeeLqQD17Ej7B0fTY9F0my0+JneK0gSBGkYsxVVCgknqeOtehh61adapSqW922qv16H&#10;qYTEV6mIq0K1vctqr9dbat7fLfYuV5N4y/as+FHgHXpNG1vxla2+pRNskhggmufLbjhmiRlU8jgk&#10;d/Q1x37WvxM1/T5fCnwz8FXhsPFnjO6+zG+X71naZ2ySAjlSc/eGSFSTGG2mt2++Fnw4/Z5+Cet3&#10;K+F9JvLXS9MkluZb+0SaS/kWMgCRmBJ3txtzgb8DAqauIqSnOFGyUN27272srdN9dCa2LqynOnh7&#10;JQ+KUrtbXskmumr108zy3wDqtn+0J+2xqniqwuY9S8LeCNKS3sLmJt0ck8qsAwxwcl7gg/8ATNfw&#10;94+In7Rnw3+FN6tl4o8WWen3xIBtI1kuZkyMgtHErMo92AFfH3w78VX37Mv7HMGt6TFs8cePdSYa&#10;aBEJGiT7iuE/iwillHPzTpkEZFdr8JvHHwZ+G/htIL3wp4i8ReIrtPM1bW9U8NTXE97O3zSMWcEh&#10;SxOF9MZyck+RhsY6cOW6jOfvyb2V9lbd6W66Hg4THypQ5eaMak/fk5bLm2SW7drdVZH1Z8P/AIm+&#10;F/ipop1XwprVvrVirBHkgyGjYgNtdGAZTgjhgDXT18lfsH+GZrPVviz4it9IuNB8P6trSppmnzwm&#10;LyokaZwFU4IASeMfdA4wCcED6U+IPjax+HHgjW/E+pbjZaXavcuifek2j5UX3Y4Ue5Fe5hcQ6uGV&#10;erpvfto3r+p9JgcVKvhI4iskt79tG9fRpXK3j74peE/hbpov/Fev2ei27AlBcP8AvJcdQkYyzn2U&#10;E1zfw8/aY+GXxU1pdI8MeLLW/wBUYMY7OWGW2llwCx2LKilyACSFzgAnoDXkf7M/wjPxYh/4XL8T&#10;4IPEfiPXMvpljeQiS1020Vz5YjibIBJG5TyQCDnczE938bNB8E/Bnwv4i+KtjoGnaZ4p0zS5rWzv&#10;LeDy98su2OIOiYDncUG48hcjIHTnjiMRKH1iyjT3s735e/ZO3T8TkjisXOmsXaMaW9nfm5e972Tt&#10;raz9Tt4/jh4Bk0zWdR/4SzS47HRp/s1/cSziNIJfm/dktjLHa2FGSccVwnxi8SaR8VvDfhbQvDPx&#10;Z/4Qi78Q3S3FhfaajtPqESFlMUTK6FQXK5Of4cYwTXmv7Lf7Hvg+5+Efh/WvGulSa7qmpxtqUdpe&#10;3L/ZrVZgNuyJWC7mjWIsWBbIA424qP4S6XY/EH9sjxLrdhDHb+FfhrpaeH9LEPyxwuqtFs+bkqP9&#10;L5GBgJz/AHuZ4jEVadONaKXtLKybvbdvpay8/wDI5JYrF1qVKNeEV7WysnK9t23a1rR89/uK/wAZ&#10;f2nNMj+Nvw78I+HfHf8AZHhbTpWfxHqHnsUkEbY+zySkNIXxC6k9zMpLZ5H1B4T+KPhPxx4eu9d0&#10;PX7HUNGs5GhuL5JNsUTKqswZmwBhWU/jXyh+yV8L/CHxd8d/E74gXvhLRLnwxNqR03Q9PfTYfsiR&#10;p8xdYGX5X2eR8wA5aT1IGN8YPHHhLVfjR/wrNdJutK+Evhl1uNZ0rwnpRC6nqHDCOQQgbYwcA8DJ&#10;ifvsZeaji61GDxNRpqbtFa+i9Fpd6HJh8diKFN4us4uNSVorXpovJRsuZ6H0W37Y3waXXDpJ8d2P&#10;2oNs8wQzG3zjP+v2eVj33Y7da9I8WeOtA8DeHzruvarb6ZpAKL9smb93lzheRnrXxP8AtGePPhr4&#10;0+Ct34a8FfDrUbbWUeD7BIvht7b7MFkUuwcJnlAykd92a1fjx4ZvvG138BP2f3uHF1HY213rUiYM&#10;kSQ2/lFwxJTIVLo4y2Tt9Ru2/tGrHnXuzata17Xk7W3+fob/ANrV4qolyzaUeXlvbmk7KLu366dD&#10;6yuPi94Ltde0jRJfE2nDWNWVHsrETgzSq4BQ7ByAwIIJxnnHQ1xPw/tofGnxq8T+MNN+J1x4j0ez&#10;iGmDwpa+ZFaabOAoLOPM2yOdknVP4zz8q45r4h/DP4d/s0/DnxF8QdI0OOPxRptrM9rrN9PNc3Ul&#10;5OphV3dmLEs8vzYwPmY8dRj/ALO58Lfs4/so6PqHje/i0m317fqNytx8zTNOv7uNEUFmYwJHlRkj&#10;DZx0HTKtUdaNPEJLlvJ6vTorvTrfdW0OuWIqvERpYpRSinN2bsktI3em7vuradztNS/bV+C2l3Jg&#10;m8cwO+M5t7G6nX/vpIiM+2a9U8H+MtE8feH7XXPD2pQatpV0CYrm3OVODggg8gg8EEAjvXyD4m/a&#10;L+GkPgXVf+Eb+A+qXPhvyZBPqDeG4LawQOAI5Nygja2QcttPTuePS/2BfBE/g39niwuLncsuu3k2&#10;reW2PkRgkSY9mSFX/wCB/hUYXG1K2IVK8ZKzd0mrfe9b+RGDzGrXxSoOUZxs3eKkrbW3bvfyPo2u&#10;d8D/ABC8OfErSZtT8Mavb61YQzm2kuLUkqsgVWKnI64dT+NdFXxT+wt480n4Y/st+NPE2t3C2+na&#10;fr1xI+Ty7fZbULGvqzMQoHqa762J9jWhTfwtSbfa1v8AM9LEYv2GIp0pW5ZKTb7ctv8AM+ste+I/&#10;hnwz4j0nQNU1q1tNb1Zttlp7NmabnbkKMkDPc4HB9DjJ+I3xx8CfCVU/4SzxNZ6TK4DLbEtLcMCc&#10;bhFGGcj324r5a07XNU8E+C/Fv7S/jq0H/CYaxGLXwlpFwWZNPgkBWEY+UEFSXPAJRGbO6UivY/2e&#10;fgDp2l+FrXxb43sIPEnxE8QR/b9T1LVI1neIyAFYUDDCBE2qQo6ggHbtA46eMr15clOKTeut9I9L&#10;+b3tpocNLH4jEy9nRik37yvfSOybXeW6Wlluz0v4a/GDwd8YNNuL7wfr1vrUNuwSdYw8csJOdu+N&#10;wrqDtbBIAO04zg18+fFL/i8n7bPgbwaP32j+CbU65qEZ6Cc7JEyB1Gfsg57O344/wZs9F8LftufG&#10;TUNGgt9N8I6TomLprVNlvbzf6K8o2Dod8dyeBj5WxXLfCP4lS+AfhT8Xvj/qNuDrfijVWtNGt5hl&#10;c7j5YAz9xWc7gTkrbEDnBPDVxbr04QrWVpNyttaD/V2PNrY54mlCniLK0pOVtnGm9/RuyPrf4lfH&#10;jwD8IXgj8W+JbXSZ5huS32PNMV4+by41ZgOepGOvpXzL+0J8TvDn7UXi74U/DnwZrMetaPquqG/1&#10;VoQ8ZSKIHKsCA6sI/tDbSB0Q+hHrf7O/7P8AY6V4Xg8W+ObK38S/ELxAo1DUdS1OFZpIfMUFYFDZ&#10;VAi4U7QBkED5QoHmP7Mej6H4o/aO+L/xQtLSx0fwzpUj6bYyQIkFrwAJrjHAUlIQ7Mcf69iec41x&#10;E8RiFTpTso1HtrdRWru7220enXc2xdTFYpUqNRKMKr215lFe87u9tlZq3Xdn0B8Qf2ifht8Ib9NK&#10;8TeJbfSLxETFmlvNM6owO07IkYhcKecY6e1Xfhj8ePAXxkkvIvB/iODV57QBprfypYJVU4G7ZKqs&#10;VyQNwBGSBnNeIa1+0p8IdT8Zapc+FvhxqPxK8SzfuptU0Xw6lwZ2VFGwzOBIVCxjopGEyMjmuI/Z&#10;Xt7H4mftVePviJp/h1vBui6VZrbtpjRpAYbuRFjkEigAA/up2bAGCQW5J3af2hN4iFOnKMlJ2sk7&#10;273206mv9qVHioUqU4TjKVrJO6WrvzX5XbqrH1F8Sf2gPh/8Ib2Kz8XeJINIvJYVuEtjDLNK0bMy&#10;hwkaMcZRhnHao/hr+0P8O/i/qFxYeEvE0Gq30Cea9q0MtvLsBALKsqKWAyMkZxkV5B4s/aU+Dt/4&#10;zupND8DXfxP8Tqvktf6HoMd4QwXCR+e+G2nBxsDDhiM9/OPgKtp8YP20LzxfpnhGbwPaeGdNcXem&#10;yQLBILt0eDEqADDESOegP7rn3JZhP28YU5RknK1kne3V3vbTsE80qfWYU6M4TjKVrJO9ur5r8una&#10;x9h658UvCXhnxRa+HNW8QWOm61c2zXkVpdSiNmhUOWkyeAoEUnJP8Jrk/D/7Uvwr8U+MoPC2leMr&#10;K81q4fyoYkjlEUr4yFSYoI2J6ABuTwOeK8E+EHgnRf2mv2kPiZ4/8RWEes+GtHuo9J0q2mG61uDH&#10;8u5oz98BY1fa3y5mzjjhf2j/AAXofib9qD4KeCvDulWmm3tnK2p6gdPgSAi1WRHUFlAwQttNt543&#10;jA5GVLHYh0/bQS5XKy3u1e3y79RTzLFOl9YpxjyufLFa3kubl+XV9dOh9n0UUV9AfUh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VCH/kOXn/AF7Q/wDoUtX6oQ/8hy8/69of&#10;/QpaAL9FFFABRRRQAUUUUAFFFFABRRRQAUUUUAFFFFABRRRQAUUUUAFFFFABRRRQAUUUUAFFFFAB&#10;RRRQBj6r/wAhey/64Tf+hRUUar/yF7L/AK4Tf+hRUV00/hOap8QUUUVoZhRRRQAUUUUAFFFFABRR&#10;RQAUUUUAFFFFABRRRQAUUUUAFFFFABU3h/8A5Bp/67z/APo16hqbw/8A8g0/9d5//Rr1jU2RrT3P&#10;Ov2kvitqPwr+Hc03h/T7jVfFept9i0q3tofN2SsMGZxg/KgOeRgsUU4DZHNfA/8AZP8ACngzwHax&#10;eMvDuk+K/Ft6xvdV1DV7SO+c3D8sqvIpO0dM/wARy3evfKK8yWGjUre1qa2Vkui7v1ZzywcKuI9v&#10;V96ysk1ou79X+R8efFX4Y6Z4U/a4+DcvhbwnaaPpoLvdvo+mrBDu3MAZDGoGcdzX0x8VvF0vgP4b&#10;+I9ftrd7u8sbKSS2t41LNLNjESYAPVyo6HrXV0VNPCqj7Tkdud3220sTRwaw/tvZu3O77baJfpc8&#10;B/Yj+HNz4C+BljdapDNFrmv3EurXn2lCJvnO2MMW+Y/Iqtz3dvqYfjl+1BqHwH+I9rBq3g/VNR8C&#10;S6ejTaxZQ5Md0ZGG1WYhCNuwEFgcsMdOfoSiksNKnh40aM+Vxtra/wB68xLBzpYWGHw9Tlcba2vt&#10;3Xn1PmLVP2yYfiLo91pPwf8ADGveK/FVyjRW8z2Qis7NjgeZPI7bVA3ZAPBIAJGRnh4/B+qfAb4Y&#10;+Hvgf4PuYpvin44kefVNSt2wlhbN8ss+4/MFWNCikAElZHXDYU/ateUfCT4M3Xg7xj4u8beJb+31&#10;nxh4inw1zbRlYrSzUKI7aLd82PlGTnnanGVyeOrhK05xc5Xb0ulZRXWy11e17nBWwNepOLnPmk7q&#10;6VlGPWyu3zS2vfTytr2fw58A6V8L/BOkeGNFi8uw06BYVYgBpW/ikfAALM2WJ9Sa+Lrj4yW+hfti&#10;eK/HfiLwt4o1jTtMt30bQ10rTftITYQjyq7sgCt++I25z5x57t960V14jCOrGEacuVQd1pfbb7jt&#10;xWBdeNOFKXIoNNaX2WnVbHz74W/bN0Hxd4k0vRLTwF4+hudQuY7aOW50iJIoyzAb3bzjtUZyTjgA&#10;muY+Lmj3/wAXv2wPh94aayuH8MeEoDrN7O0TGBrgkOqE42nlYByf4249fqmilLC1KsFCtUurp7W2&#10;1t94p4OrXpqnXq8y5k9rXS1tv3PnP9ub4TzfEX4PPq2lwzSeIfDMw1C0FuCZHjyBMgx/s4fjnMQA&#10;6ms2T9pfxdpn7Pvgnxna+D9Q17WPtaWniCxS2kDwpGrLLIQFyhc+W6nGBvGfQ/T1FFTCSdWValPl&#10;clZ6dVs/0CpgZOvOvRqcjlFJ6X1Wz+7T0PmTSf8AgoB4A8RWcaaNofinVtclX91otnpokuHbdtAB&#10;VyuMkHIJ4PTPFaP7OPwg8SL4+8V/Fz4g2EGm+LfEeIrTS42DnT7UBQFZhwXKxxD1ATnlmUfRVFEc&#10;LUlOM8RPm5drKyv33eoQwdWc4VMVU5+TVJLlV9rvV3fbW3kFfFH7Qmo6l8F/2wPC/wAVdd07UNS8&#10;Ex2P2Q3VlCXW03RSxGMk4UHdIZACRkMccivteitMVh/rMFFSs00099V5G2OwjxlOMVLlcWpJ76ru&#10;up4X4D/as0z4teLNL0jwV4a13UtPmZnvdeu7QwWVpGoYn5snc5K7QOBlgcnBFcV+zDo9/wCPvjv8&#10;VPirq1jc20U1wNH0f7XCyk264yy7gMfJHD0/vt+P1TRWf1Wc5QlWnzcrvtZbWX3a9zL6nUqTpzr1&#10;Obkbe1le1l1e2r6nyx+2BpupfFLx98MPhhZ2l1Lpd9qI1LV7iKNjHHAmVAZgMfd884J6ha5P9sfx&#10;Rb+EP2gPhDe+JdPu/wDhANF/0wtawbozcbz8uOFJXyoTt67ScDmvtOisq2AdX2jU7OTi9v5dla+q&#10;MMRljr+1anaU3F7XSUbWVr6q+u/U+V/2gteu/wBpz9lvWr7wBp+sS28d7DILe4smjl1KGMqzeSnL&#10;OoLKQccmJgM1m/DP9u3wVpvgfRtDvvDmv2vibTbSOyk0LTdP80lokCnysuMLgZw2CACDnGT9dUU5&#10;YSt7X20KlpNWfu3Tt210/EqWBxHtvrFOtaTST926drvRX037s+bfjn8VvEt/+yrrGr/8Irqeg694&#10;g3abaaM8bveQRyMUZpFC5VjEsjYwMblHufUPgD8PV+Ffwb8LeHGQRXNrZK93xj/SHzJLn6OzD6AV&#10;6FRXTDDuNb20pXdrfq38zqp4Vxr/AFicuZ8qj+N2/np9x8f/AAP07xD4y+IPxw+Li6bdRanJFPpf&#10;hyK5t2DOqR5QqrAdRHbjjqWauH/ZD+OXhT4b+E9R0aTwn4i1r4pXV5PJfw2WmebdXTF/lUyE5RBx&#10;u34AO44Pf74orhjl8oShOFTVc17q9+Z3b30f3nnRyqdOVOpTq+9Hmu3G93J3b30fTrofIf7Ntr4g&#10;+Lv7SXjf4oeKtCn0P+zLZNJ02xuMzJCTlW8qYgK2FR8lBg+eT0PP15RVfUJLiGwuZLSEXF0sTNFC&#10;zbQ7gHapPbJwM134ah9WpuLd22233bPSweG+p0nFy5m2233b/qx846K3/C2f21NW1DPn6L8OtLWy&#10;hIffH9vuAd7AdFYKXU9TmIZ9B3f7THxk1T4L/D8aloOitr2v3k4trO1EbyIh2lmldU+YqoGOCOWU&#10;ZGa8o+BXgn45/COyvtPfwt4cv21nV5NT1LVLnVmL75Sodgir0AGcZJJzzzx9ZVxYWNSpQnvCcm22&#10;1tftfeysjz8HGrWw1Ra06k2221tfa197JJHwR8J/jT4P8G69L4x8WeE/iR41+Id0v77W7zQoQlsM&#10;EeXax+diJACVz1PP3QdtfXfw1+Jdv8ZfBN3rGn6HrWhQs8trHDr1qtvLIQo+dVDtlMtjOeqt6V3l&#10;FbYXC1MP7rndelte7d3c6MHgquFXK6l49uWzb7t3bbPgP9lP9oXRf2d/But/D/xdomvp4st9WmnT&#10;TrOxMsk2Y0GxRkfNmM9cDBBB649w+Anw+8U+MfiTq3xj+ImmNo+sXUH2HQdCm5fTLTJyXBGVkbkd&#10;j88mQNwA+jKKyw+AlSUIVJ80YbK1vS+97fIxwuWSoqnCrU5o0/hVrejeru10272Pg74S/GPSv2ZP&#10;jV8XdH8c6bq1pca9rJvNPNraGUToZZiu0ZBO4SqQRkcEcGvUvhz4b8TftBfGay+KHjDQ7rw54S8P&#10;oyeF9D1JNtxJI3/L1KhHBxhh6FUwSF3N9P0UUsA4JQnO8E7pWt1vq+tn6Co5XKmo06lTmpxd0rW1&#10;vdXd9bP0Plu1/b88J6PrepaN4y8OeIPDGo21zMkKyWZYTRCQrG207XViByCuAQee1QR+G/EP7XXx&#10;E0DxBr+h6j4U+FvhyVbyy0vV4wlzrNznIkeL+GPAA5zkEhSd7Ffqusjxbd6zY+G7+fw/YQanrSR/&#10;6LaXM3kxSPkAbn7AdfwqpYWrNWxFTmitbJWvbvq7+itcuWDrVI2xVXngtbKNr21Sdm7+iSucv8fP&#10;iEvws+D/AIq8SiQR3NpZstqScf6Q/wC7i/8AH2U/QGuH+Deit+z3+ynaXUti1xq1rpcmr3NqYzHL&#10;PdyqZBEw5YvkpFk5PyjjtXJ+NPAPxg+OmteD9K8a+G/D2h+EtN1mLVL82OotPJOsYbEeCOhyw6fx&#10;DkY5+o6dNSxFaVWzikrK676t2fy+4dJTxWInXs4qMeWN1bV6t2fyXyZ5T+zT4/8AGfxO+GcXiPxt&#10;pdno2oXV1KtvaWdtLBiBSFDOsrs2Swf0GMfWvVqKK76UHTgoSldrr3PUo05UqcYSlzNLd9fM+Iv2&#10;nPHyr+1Z4Kl1bw/r2s+FPBiC7kj0mxM5lvHHmLt3FVIBW3zzxtYV6Qv7dvhlmCr8PfiIWJwANFiy&#10;f/I9fStFedHCV4VJzhVtzO/w38u/RHkxwOJp1alSnWtzu/w38kt+iR8p/tVafqPxg+J3wo+G8OnX&#10;g0e4u11nWWaIlI4lBAR2GVDbFnGM9WX1GfqtVCqFUAKBgAdBS0V2UqHs6k6jd3K33JWSO+jhvY1a&#10;lZu7m18klZL838yC9vItPs57qdtkMEbSu3oqjJP5Cvi/4Ga54g8F+C/iv8dNS8Janq/iDXNWC2uj&#10;tDILhbRZRu2uULCNRIRwu3/Rx6fL9r0VFfDutOM1K3Le3q1a/wAiMThHiKkKinZxvbS+rVk/lrp5&#10;nybfftpfDH4oaELGHwRrHjHXZYWWPw9Jo6XT7mIUqTlgFztyR2xxniut/Yr+A+pfBP4c3smvRi31&#10;7XJ1u7i0V9wto1XEcR7bhuYnHrjtX0LRWVPCS9rGvXlzSirKytv82YUsDP28cRiJqUoppWjy77vd&#10;3fzt5Hln7UVxr1v+z/41bwzDcT6w1l5aJaoXl8tnVZioHOREZDxyMZr5+/Zx/aM8IeD/AIN6XoHg&#10;XwLruveKrS0V9Tt7WzSGJrgAmWa4uiSqR5zhmyQCowOg+1KKdbCznXVeE7aW2v8ANdn8mOvgqlTE&#10;rE06nK+Xl2v1vda6P5M+JfgZofjG++E3xv8AirNp19beOPEwuhp8BtnNxEiIzAQ7huI3PtCgf8sF&#10;64AFX9k34++E/APwpt/DGgeC9f1nx3G8h1G10/Txm4nLsVaWcnCIq8ZfG0I3HHP3JRXNDLpUnCVO&#10;prFNaq97u7e+j+85KeVToypypVbOKad1e/M7trXRt+p8d/svXGrap4g+Lvx18W6LdWF5cK0FpYyR&#10;t5qwRRiRo0yoL/KkCAgclDx2HXfsL+C9T0/wJ4i8a+IbaW38ReMNWmvp/tEZSTy1ZguQ3Iy7TMM9&#10;mFfS1FbUcCqMoScr8vN83Ld/ob4fLVQlTlKfM4c3TeUnrJ/kfK0ekX/xZ/bmk1G7srgeGfAem+Xa&#10;yzRM9vNdsOSpI2hw0rcjJzbj0+X6poorqoUPY8zvdybb/ryWh24bDLD87vdyk5N+vT5KyPiz9oTx&#10;Qvwb/bM8HfELxPp99P4SXSWs4r63jMiwylJ1IUdMgyAlc5w5Iz0qj+0p8ZPEHx/8N6B4H8HeDdes&#10;tB8T6hBH/buo2zRLcIrofliGSIgzI3mMQDsOBwSPuGiuCeXzkqkFUtGbu1bXXdX7fI8upldSarU4&#10;1rQqO7VtdbXV77NLtfzPjn9sDwfq/wAP774NeKPD+gT694Z8DTokmnW8bN5SoYSjMVB2giELvIwG&#10;C5znB661/bx8JeJrNE8HeFPFni3WnC40uy075oyQTiRwWC4Abld33T25r6YorX6nUhVlOjU5VK11&#10;a+ytpr+jN/qFanWnUw9XlU7XXLfZW0d9NO6ZV0yW6m020kvYEtrx4kaeGN96xyEDcobuAcjPfFeQ&#10;/theDdc8efs+eJ9J8PQS3moEQ3H2OBC8lwkcqSMiqBkthcgDklQB1r2iiu2tSValKlJ6NWPSr0Vi&#10;KMqEnpJNfefHPwb/AG3PB3hv4X+G/C13oXiS48VaLp8OmS6PY2HnSyvCixkr8wwDtyQcEcjBwMz/&#10;ALTV94m+Nel/CXwI2g3+iS+KNQTUdYt4w8jafbKcIs2AOQru5DbQGh9sj6/orz/qVWdH2FWrdaLR&#10;W0Xze60/Q8r+z69Sg8PWrXjZLSNtE15vVpW+exynxC8RJ8N/hprerWNkJDpOnu1nY26YDuqYiiUA&#10;HALbVAA79K+Y/hP4I8R/Dn9iHxjq8Fney+NPEdtd6lOGidbxRJ+7U5PzsRGDKO+XOOTk/Y9FdNbC&#10;+2qc7la0Wl5X6nXXwSr1faOVrRcV5OXX7j5A/Yf+OngxfAfhT4caTY6nJ4lxPJfeVZfuUcvI7SyS&#10;5xt2hQCefurjOBXFfDv4rf8ADJfxv+KFp8RdD1KOx8S6m17ba/bWzMs2HmdDzgOrCU8rkqwYEHkr&#10;96UVyLAVY06aVT3qez5dLWtZq/43OCOWVo0qMVVXNS2fLpa1rNX/ABueN/C/9owfGPxcll4b8H69&#10;F4aSBp5vEmq2xtrZzgbUh67yd6Hkg4ycYwT51+zzo9/8RP2lvij8TtVsriCytXGiaJ9qiba0QIBk&#10;iZgAMpEh+X/nu3PJ3fVNFdP1ac3B1Z35Xfa2trL7vmdv1OdSVOVepzcjctrJu1l92/U+W/20LHVf&#10;iTrnw3+F+mW949prWqrd6rdWyOywW6HaC4XgjDSvyQMxD6jgf2kPE2j+AP2sPBepeO9Furn4d6Pp&#10;QTTYIbISWqTkOMhThTtIQkDkBE44FfcVFYV8A60pTU7NuL2uvd2Vr6q+pzYnK3XlOop2lJxe11aO&#10;ytfVXuz4g/aY+LniT4+aN4f8A+FfBfiDTND8SalDE2tanatF5yJIv/LEcrEHZH8xyAfLOBwSPtDQ&#10;dFtPDeh6dpFhEIbGwt47W3jHRY0UKo/AAVforpoYaVOpOrOXNKVulrJdDrw2ElRqzr1J80pWW1rJ&#10;dF82wr88f2afgD4h8ceJr/wrr1re2vwr8NeILjU3guozH/at1+7jijcEbZECQqxwvAdh/GMfodRU&#10;4nBwxU4Tm9I3073tp6aE4zL6eNqU51HpC+ne9tH5aL1Pl39v7wTrniL4Q6LPoOnNqdrouqxXd1pk&#10;MLPvjCMitsXkqpbBA6Bye1Muf24LLx34daz+FvhXXPE3jS4iVYrOSyIt7ORh96eQNjavzdDg7eoH&#10;I+paKieEqe2lVpVOXmST0vt2fT7mZ1MDV9vOtRq8vOknpd6XtZ3037M+KfHnw21n9nj9k/xDpUX2&#10;jxF8QfHF6sWp3WnxvLIzy5aVRtBZkEYkTJxlpSeN2KrftWfCbUPh7+zD8NNIsdMk1XS/C91DPrNv&#10;bg+WzGNjLK4XOFMjSfMc48z3r7forCeV05QlCLsnFRXlrf53e5zVMmpThOnGVk4qK8rO79bvc+Uf&#10;Hv7aS+JPhnrF/wDDTwj4j1qY27QNqklqYILGR/kUhgSZZFZgdidgTkAE15f8RPh34h+Fv/BP3Q9M&#10;02xuku9Wv4dS8QrFAweOCVXk/ejqu3ZaoxP93Bx0r7+op1MvnX5nVqXbi47Wtfd79fUdbK6mJ5nX&#10;rXbi4qyslfdpX62XX5nyTpv7V/h7R/hGYPg/8Pdd1SHTbPaN1ittaWR2hQZpQSJJSx+4m4yFW571&#10;58nw/wDFHgH9gLWbi1tL5vEfie7Goav+4c3QtnkCkOT8xUxorEnoJX9ST970USy+dT+JU+y4qysl&#10;fqv+HCeVzrX9rVv7rirKyV92lftpufHvwv8A2pPC3hj4L2WnfDP4f69rl1pNgGu4IbJbe3jlSMGW&#10;SacEgux5wNzOWAAyRWb8FYde+FP7KfxD+It9ZXjeOfFlxcXSL5LrdGR3MMLbcFziR5Zv91s8D5q+&#10;1KKccDUvFzqaxTSsrJX0vv2KjltW8ZTq3cYtRtGyTate1+3n9x4v+x/8Nm+GHwC8N2Nzbtb6nqCH&#10;VL1Hj8txJNhlV1PIZYxGhzz8nboPPv2cdHv/AIh/tHfFP4o6rZXFvaRSDRNF+1RMFaFSAZIywGPk&#10;ijPy/wDPZueTn6poroWDilSin7tPp3drL/M6ll8IxoQT92l07tKyfy39Twn4D/Gjxp8WviT47t7/&#10;AEO10rwVo0xg0y5NpNHcXhMjBH8x32MNkbMQqceYnP8Ae92oorpo05U4cs5cz7nXh6U6NPlqT5nr&#10;r8/02Ciiitzp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oQ/8hy8/69of/Qpa&#10;v1Qh/wCQ5ef9e0P/AKFLQBfooooAKKKKACiiigAooooAKKKKACiiigAooooAKKKKACiiigAooooA&#10;KKKKACiiigAooooAKKKKAMPXLmG11SxeaVIVMMwDSMFGd0fHNV/7YsP+f62/7+r/AI1c1X/kL2X/&#10;AFwm/wDQoqK6KexzVPiKf9sWH/P9bf8Af1f8aP7YsP8An+tv+/q/41corXUjQp/2xYf8/wBbf9/V&#10;/wAaP7YsP+f62/7+r/jVyijUNCn/AGxYf8/1t/39X/Gj+2LD/n+tv+/q/wCNXKKNQ0Kf9sWH/P8A&#10;W3/f1f8AGj+2LD/n+tv+/q/41coo1DQp/wBsWH/P9bf9/V/xo/tiw/5/rb/v6v8AjVyijUNCn/bF&#10;h/z/AFt/39X/ABo/tiw/5/rb/v6v+NXKKNQ0Kf8AbFh/z/W3/f1f8aP7YsP+f62/7+r/AI1coo1D&#10;Qp/2xYf8/wBbf9/V/wAaP7YsP+f62/7+r/jVyijUNCn/AGxYf8/1t/39X/Gj+2LD/n+tv+/q/wCN&#10;XKKNQ0Kf9sWH/P8AW3/f1f8AGj+2LD/n+tv+/q/41coo1DQp/wBsWH/P9bf9/V/xqbQ9a0+HT9r3&#10;9sjedMcNMoODKxB6+hqapvD/APyDT/13n/8ARr1jU2RrT3H/ANvaZ/0EbT/v+v8AjR/b2mf9BG0/&#10;7/r/AI1forA3KH9vaZ/0EbT/AL/r/jR/b2mf9BG0/wC/6/41fooAof29pn/QRtP+/wCv+NH9vaZ/&#10;0EbT/v8Ar/jV+igCh/b2mf8AQRtP+/6/40f29pn/AEEbT/v+v+NX6KAKH9vaZ/0EbT/v+v8AjR/b&#10;2mf9BG0/7/r/AI1fooAof29pn/QRtP8Av+v+NH9vaZ/0EbT/AL/r/jV+igCh/b2mf9BG0/7/AK/4&#10;0f29pn/QRtP+/wCv+NX6KAKH9vaZ/wBBG0/7/r/jR/b2mf8AQRtP+/6/41fooAof29pn/QRtP+/6&#10;/wCNH9vaZ/0EbT/v+v8AjV+qGtf8ecf/AF82/wD6OSgA/t7TP+gjaf8Af9f8aP7e0z/oI2n/AH/X&#10;/Gr9FAFD+3tM/wCgjaf9/wBf8aP7e0z/AKCNp/3/AF/xq/RQBQ/t7TP+gjaf9/1/xo/t7TP+gjaf&#10;9/1/xq/RQBQ/t7TP+gjaf9/1/wAaP7e0z/oI2n/f9f8AGr9FAFD+3tM/6CNp/wB/1/xo/t7TP+gj&#10;af8Af9f8av0UAUP7e0z/AKCNp/3/AF/xo/t7TP8AoI2n/f8AX/Gr9FAFD+3tM/6CNp/3/X/Gj+3t&#10;M/6CNp/3/X/Gr9FAFD+3tM/6CNp/3/X/ABo/t7TP+gjaf9/1/wAav0UAUP7e0z/oI2n/AH/X/Gj+&#10;3tM/6CNp/wB/1/xq/RQBQ/t7TP8AoI2n/f8AX/Gj+3tM/wCgjaf9/wBf8aNS/wCPzS/+vlv/AETJ&#10;V+gCh/b2mf8AQRtP+/6/40f29pn/AEEbT/v+v+NX6KAKH9vaZ/0EbT/v+v8AjR/b2mf9BG0/7/r/&#10;AI1fooAof29pn/QRtP8Av+v+NH9vaZ/0EbT/AL/r/jV+igCh/b2mf9BG0/7/AK/40f29pn/QRtP+&#10;/wCv+NX6KAKH9vaZ/wBBG0/7/r/jR/b2mf8AQRtP+/6/41fooAof29pn/QRtP+/6/wCNH9vaZ/0E&#10;bT/v+v8AjV+igCh/b2mf9BG0/wC/6/40f29pn/QRtP8Av+v+NX6KAKH9vaZ/0EbT/v8Ar/jR/b2m&#10;f9BG0/7/AK/41fooAof29pn/AEEbT/v+v+NH9vaZ/wBBG0/7/r/jV+qEP/IcvP8Ar2h/9CloAP7e&#10;0z/oI2n/AH/X/Gj+3tM/6CNp/wB/1/xq/RQBQ/t7TP8AoI2n/f8AX/Gj+3tM/wCgjaf9/wBf8av0&#10;UAUP7e0z/oI2n/f9f8aP7e0z/oI2n/f9f8av0UAUP7e0z/oI2n/f9f8AGj+3tM/6CNp/3/X/ABq/&#10;RQBQ/t7TP+gjaf8Af9f8aP7e0z/oI2n/AH/X/Gr9FAFD+3tM/wCgjaf9/wBf8aP7e0z/AKCNp/3/&#10;AF/xq/RQBQ/t7TP+gjaf9/1/xo/t7TP+gjaf9/1/xq/RQBQ/t7TP+gjaf9/1/wAaP7e0z/oI2n/f&#10;9f8AGr9FAFD+3tM/6CNp/wB/1/xo/t7TP+gjaf8Af9f8av0UAUP7e0z/AKCNp/3/AF/xo/t7TP8A&#10;oI2n/f8AX/Gr9FAFD+3tM/6CNp/3/X/Gj+3tM/6CNp/3/X/Gr9FAFD+3tM/6CNp/3/X/ABo/t7TP&#10;+gjaf9/1/wAav0UAUP7e0z/oI2n/AH/X/Gj+3tM/6CNp/wB/1/xq/RQBQ/t7TP8AoI2n/f8AX/Gj&#10;+3tM/wCgjaf9/wBf8av1Qm/5Dln/ANe03/oUVAB/b2mf9BG0/wC/6/40f29pn/QRtP8Av+v+NX6K&#10;AKH9vaZ/0EbT/v8Ar/jR/b2mf9BG0/7/AK/41fooAof29pn/AEEbT/v+v+NH9vaZ/wBBG0/7/r/j&#10;V+igCh/b2mf9BG0/7/r/AI0f29pn/QRtP+/6/wCNX6KAKH9vaZ/0EbT/AL/r/jR/b2mf9BG0/wC/&#10;6/41fooAof29pn/QRtP+/wCv+NH9vaZ/0EbT/v8Ar/jV+igCh/b2mf8AQRtP+/6/40f29pn/AEEb&#10;T/v+v+NX6KAKH9vaZ/0EbT/v+v8AjR/b2mf9BG0/7/r/AI1fooAof29pn/QRtP8Av+v+NH9vaZ/0&#10;EbT/AL/r/jV+igCh/b2mf9BG0/7/AK/40f29pn/QRtP+/wCv+NX6KAKH9vaZ/wBBG0/7/r/jR/b2&#10;mf8AQRtP+/6/41fooAof29pn/QRtP+/6/wCNH9vaZ/0EbT/v+v8AjV+igCh/b2mf9BG0/wC/6/40&#10;f29pn/QRtP8Av+v+NX6KAKH9vaZ/0EbT/v8Ar/jR/b2mf9BG0/7/AK/41fooAof29pn/AEEbT/v+&#10;v+NH9vaZ/wBBG0/7/r/jV+igCh/b2mf9BG0/7/r/AI0f29pn/QRtP+/6/wCNX6KAKH9vaZ/0EbT/&#10;AL/r/jR/b2mf9BG0/wC/6/41fooAof29pn/QRtP+/wCv+NH9vaZ/0EbT/v8Ar/jV+igCh/b2mf8A&#10;QRtP+/6/40f29pn/AEEbT/v+v+NX6KAKH9vaZ/0EbT/v+v8AjR/b2mf9BG0/7/r/AI1fooAof29p&#10;n/QRtP8Av+v+NH9vaZ/0EbT/AL/r/jV+igCh/b2mf9BG0/7/AK/40f29pn/QRtP+/wCv+NX6KAKH&#10;9vaZ/wBBG0/7/r/jR/b2mf8AQRtP+/6/41fooAof29pn/QRtP+/6/wCNH9vaZ/0EbT/v+v8AjV+i&#10;gCh/b2mf9BG0/wC/6/40f29pn/QRtP8Av+v+NX6KAKH9vaZ/0EbT/v8Ar/jR/b2mf9BG0/7/AK/4&#10;1fooAof29pn/AEEbT/v+v+NH9vaZ/wBBG0/7/r/jV+igCh/b2mf9BG0/7/r/AI0f29pn/QRtP+/6&#10;/wCNX6KAKH9vaZ/0EbT/AL/r/jR/b2mf9BG0/wC/6/41fooAof29pn/QRtP+/wCv+NH9vaZ/0EbT&#10;/v8Ar/jV+igCh/b2mf8AQRtP+/6/40f29pn/AEEbT/v+v+NX6KAKH9vaZ/0EbT/v+v8AjR/b2mf9&#10;BG0/7/r/AI1fooAof29pn/QRtP8Av+v+NH9vaZ/0EbT/AL/r/jV+igCh/b2mf9BG0/7/AK/40f29&#10;pn/QRtP+/wCv+NX6KAKH9vaZ/wBBG0/7/r/jR/b2mf8AQRtP+/6/41fooAof29pn/QRtP+/6/wCN&#10;H9vaZ/0EbT/v+v8AjV+igCh/b2mf9BG0/wC/6/40f29pn/QRtP8Av+v+NX6KAKH9vaZ/0EbT/v8A&#10;r/jR/b2mf9BG0/7/AK/41fooAof29pn/AEEbT/v+v+NH9vaZ/wBBG0/7/r/jV+igCh/b2mf9BG0/&#10;7/r/AI0f29pn/QRtP+/6/wCNX6KAKH9vaZ/0EbT/AL/r/jR/b2mf9BG0/wC/6/41fooAof29pn/Q&#10;RtP+/wCv+NH9vaZ/0EbT/v8Ar/jV+igCh/b2mf8AQRtP+/6/40f29pn/AEEbT/v+v+NX6KAKH9va&#10;Z/0EbT/v+v8AjR/b2mf9BG0/7/r/AI1fooAof29pn/QRtP8Av+v+NH9vaZ/0EbT/AL/r/jV+igCh&#10;/b2mf9BG0/7/AK/40f29pn/QRtP+/wCv+NX6KAKH9vaZ/wBBG0/7/r/jR/b2mf8AQRtP+/6/41fo&#10;oAof29pn/QRtP+/6/wCNH9vaZ/0EbT/v+v8AjV+igCh/b2mf9BG0/wC/6/40f29pn/QRtP8Av+v+&#10;NX6KAKH9vaZ/0EbT/v8Ar/jR/b2mf9BG0/7/AK/40ab/AMfmqf8AXyv/AKJjq/QBQ/t7TP8AoI2n&#10;/f8AX/Gj+3tM/wCgjaf9/wBf8av0UAUP7e0z/oI2n/f9f8aP7e0z/oI2n/f9f8av0UAUP7e0z/oI&#10;2n/f9f8AGj+3tM/6CNp/3/X/ABq/RQBQ/t7TP+gjaf8Af9f8aP7e0z/oI2n/AH/X/Gr9FAFD+3tM&#10;/wCgjaf9/wBf8aP7e0z/AKCNp/3/AF/xq/RQBQ/t7TP+gjaf9/1/xo/t7TP+gjaf9/1/xq/RQBQ/&#10;t7TP+gjaf9/1/wAaP7e0z/oI2n/f9f8AGr9FAFD+3tM/6CNp/wB/1/xo/t7TP+gjaf8Af9f8av0U&#10;AUP7e0z/AKCNp/3/AF/xo/t7TP8AoI2n/f8AX/Gr9UNB/wCQHp3/AF7R/wDoIoAP7e0z/oI2n/f9&#10;f8aP7e0z/oI2n/f9f8av0UAUP7e0z/oI2n/f9f8AGj+3tM/6CNp/3/X/ABq/RQBQ/t7TP+gjaf8A&#10;f9f8aP7e0z/oI2n/AH/X/Gr9FAFD+3tM/wCgjaf9/wBf8aP7e0z/AKCNp/3/AF/xq/RQBQ/t7TP+&#10;gjaf9/1/xo/t7TP+gjaf9/1/xq/RQBQ/t7TP+gjaf9/1/wAaP7e0z/oI2n/f9f8AGr9FAFD+3tM/&#10;6CNp/wB/1/xo/t7TP+gjaf8Af9f8av0UAUP7e0z/AKCNp/3/AF/xo/t7TP8AoI2n/f8AX/Gr9FAF&#10;D+3tM/6CNp/3/X/Gj+3tM/6CNp/3/X/Gr9UNe/5Aeo/9e0n/AKCaAD+3tM/6CNp/3/X/ABo/t7TP&#10;+gjaf9/1/wAav0UAUP7e0z/oI2n/AH/X/Gj+3tM/6CNp/wB/1/xq/RQBQ/t7TP8AoI2n/f8AX/Gj&#10;+3tM/wCgjaf9/wBf8av0UAUP7e0z/oI2n/f9f8aP7e0z/oI2n/f9f8av0UAUP7e0z/oI2n/f9f8A&#10;Gj+3tM/6CNp/3/X/ABq/RQBQ/t7TP+gjaf8Af9f8aP7e0z/oI2n/AH/X/Gr9FAFD+3tM/wCgjaf9&#10;/wBf8aP7e0z/AKCNp/3/AF/xq/RQBQ/t7TP+gjaf9/1/xo/t7TP+gjaf9/1/xq/RQBQ/t7TP+gja&#10;f9/1/wAaP7e0z/oI2n/f9f8AGr9FAFD+3tM/6CNp/wB/1/xo/t7TP+gjaf8Af9f8av0UAUP7e0z/&#10;AKCNp/3/AF/xo/t7TP8AoI2n/f8AX/Gr9FAFD+3tM/6CNp/3/X/Gj+3tM/6CNp/3/X/Gr9FAFD+3&#10;tM/6CNp/3/X/ABo/t7TP+gjaf9/1/wAav0UAUP7e0z/oI2n/AH/X/Gj+3tM/6CNp/wB/1/xq/RQB&#10;Q/t7TP8AoI2n/f8AX/Gj+3tM/wCgjaf9/wBf8av0UAUP7e0z/oI2n/f9f8aP7e0z/oI2n/f9f8av&#10;0UAUP7e0z/oI2n/f9f8AGj+3tM/6CNp/3/X/ABq/RQBQ/t7TP+gjaf8Af9f8aP7e0z/oI2n/AH/X&#10;/Gr9FAFD+3tM/wCgjaf9/wBf8ai0+8gvdZvHt5o50FvCpaNwwzul4yK1KoQ/8hy8/wCvaH/0KWgC&#10;/RRRQAUUUUAFFFFABRRRQAUUUUAFFFFABRRRQAUUUUAFFFFABRRRQAUUUUAFFFFABRRRQAUUUUAY&#10;+q/8hey/64Tf+hRUUar/AMhey/64Tf8AoUVFdNP4TmqfEfDX7c3/AAUN1/8AZL+LWk+ENK8Iabr9&#10;ve6JDqrXN5cyROrPPcRFAFGMAQA5/wBo188Rf8Fr/F6yIZPhnojx5G5V1GZSR3AO04P4GuR/4LOf&#10;8nQeF/8AsTrX/wBLb6vq/wAHzfAOH9gPws3xDHhBk/4RCDz1mW2a+Nx9mwPKA/eefuPy7fmzU3bb&#10;VyrJJOx6Z+x7+3t4P/a2+2aVb6fP4X8Y2MH2mfRbqYTLLFkKZIJQF3qpKggqpG4cEc19P1+EP/BL&#10;S0vp/wBtTwbPaiT7JaWuoz37qcKkH2KZAX/2fMeL8SK9t+L3/BQ74y/tD/G8fDv4Ayf2RptxdvZa&#10;dLaxQtd6iEDbp2llBWGPapcbdpVRkt2DjPS7FKGtkfrjRX47eOf2lP2vv2IvG+iJ8StXj8R6VqQa&#10;aK31Dybq1vUQqJUSdFEkbqGXjIxvB2sCM/U/7SX/AAUhsfAX7MvgTx/4FsILzXfHSyrp1vqJLx2J&#10;hwt0ZApG9onZUABAJIPTg1zonkZ9xVyfxZ+IVv8ACb4Z+J/Gd5aS39roOnzahLawMFeVY1LFVJ4B&#10;OO9flt8L9Q/bu/aF8EwfEjwt40aTSL2SX7HF9qsbXz/LlaNgsOwKAHVl+fGdvcYJ3/idrX7VXxO/&#10;Y+8Yx+MppdC1bwtqN5B4kS5gisXv9JFkjnhF2TZZmw0eAQOtHN5D5Ndz6u/ZJ/b88O/tb+MtZ8O6&#10;N4W1TQZ9MsPt7zX00bq6+Yke0Be+Xz+Fe+/En4qeE/g/4c/t/wAZ67a+HtH85bf7ZeEhDIwJVRgE&#10;5IVvyr8Iv2KfB3xq8Z+PNdtvghrq6Br0Wm+ZfTNdLBvtvNQbcsrZ+cqce1frT4P/AGY9c+Mn7MOj&#10;eAv2jL258QeIIdRkvrq5s7/5nZZJPI/eIBkCNwMYpRk2glFJnzn8dv8AgsXpvhPx5Jpnwy8P2XjP&#10;w7DAm/V7957XzZ8tvEaFQSgGwbiASd2OME/or4T1l/EXhXRtWkjWGS+sobpo1OQpeNWIHsM1+Cv7&#10;f3wN8Lfs8/tCXPhDwdBc2+ix6ba3SpdzmZ97hi3zHtwK/dr4Yf8AJNfCX/YItP8A0SlEW23cJJJK&#10;x01FFFaGYUUUUAFFFFABRRRQAVN4f/5Bp/67z/8Ao16hqbw//wAg0/8AXef/ANGvWNTZGtPcxvit&#10;8RLL4S/DXxP401K2uLyw0HT5tRmt7Xb5sixoWKruIGTjua+NV/bi/aR8UaXJ4k8L/srap/wiyAyq&#10;dTv2S8niHO5IjGjnI5G1H68Fu/3jNBHcxNFNGssbdUdQQfqDUeoaha6Tp9zfXtxFaWVrE009xM4R&#10;Io1BLMzHgAAEkn0rA6Dwz9kP9sDwx+114M1DU9IsbjQde0iVbfV9BvHEklo7AlGDgDfG21wGKqco&#10;wKjHPvdfm/8A8Eu428e/tAftI/FHSbRrXwbretPHpziMokxe5mn4BPDLG0ZYY4MwxjpX6QUAeBft&#10;cftfaB+yj4b0mS50q68U+LNemNtonhuwbbNeSDAJLYYqgZkXIViS4AU848CvP+CiXxS+D+oaLf8A&#10;xx+Ad/4I8E6tcLbrrlje/aGtC3I8yMKcnHO0lGIVsBiMVifFSFvH3/BYr4ZaXqOJtN8O+HzdwW78&#10;r5iwXUyuB2YSNGc/9Mx6DH0v+3v4ds/FH7HXxXtb2NZI4dElvk3DOJICJoyPfdGtAG98fPid4/8A&#10;DPw00bxF8HfBlr8TtS1C7hxafbVgi+xSQySfaVcsAw3CIAA8iTPavnn/AIaa/bG/6Ngsf/B9F/8A&#10;Ha9L/wCCa3i6fxl+xT8Nbm6kMlzZ21xprE54S3uZYoh+EaR11f7Zn7Qlv+zP+z74k8YCSMa00f2D&#10;RoXwfNvpQRHweoQBpGH92NqAPMv2M/2zPGf7RXxQ+IHgrxj4J0/wjqXhGNFuY7G9NyVnMrRvEzAl&#10;cqVPQnkEdq+va+Uv+Cb37Pdx8D/2fbXVNdjkbxt40kGu6zNcZMw8wEwQuTzlUbcQeQ8slfVtABRR&#10;RQAUUUUAFFFFABVDWv8Ajzj/AOvm3/8ARyVfqhrX/HnH/wBfNv8A+jkoAv14p+1R+0of2afCOi6j&#10;a+DdX8ea1reo/wBl6boujf62abypJecKzY2xn7qMfava6jeCOSSOR41aSPOxmUErkYOD24oA+AvF&#10;H7f3x9+FOlx+LfiF+zPdaP4F3qLi6t9V33FqrEANINp28nGHVASQMqTX2n8Jfip4e+Nnw60Pxt4V&#10;uzeaFrEHnwO67XQglXjdcnDo6sjDJwVPJ615v+3N4+0P4d/sn/E29154PJvtEutKtbefn7RdXETR&#10;QxgAgn5mDHHIVWPGMjg/+CXHg3VfBn7GPg5NWhktptSlutThhlGGWCWZjEfoygOPZxQB9ZV8+/tS&#10;ftn+E/2Y20vRpdO1Dxh491of8Snwnoq77q4y21WfAJRGYFQQrMxB2q2Dj6Cr8gfhL+1T4U0X9tb4&#10;2fE7xXoOveOfGAvn0Xwjoeg2DXdylrHI8TyKDhYtsUUKk/ePmyYBy1AH2V8Hf2iP2jvG3xJ0Gw8Y&#10;fs+Dwb4M1CRluNWfVVmms18tmVnQYY5ZQvKjG6uk/aj/AGttZ+BPijw94P8ACPww1v4neMddtZLy&#10;2sdLcpFFEjhGeRlR2ABYH7oX1YVxnwj/AOCmngPx98SrLwD4s8L+JPhd4m1BlSyi8UWwiimdjhIy&#10;2QyM54XcoUnjdkgH6/8AIjExmEaiZlCGTaNxUEkDPpkn86APgXVv+Ci3xS+COtaPJ8d/gLeeC/Ce&#10;qTi3XW9MvhdC3Y5PzKAyscAnZvVsAkBsYr7y0fV7LxBpNjqmm3Md7p19AlzbXMJyksTqGR1PcFSC&#10;PrXxb/wV48daLoP7KNx4Xu2jm17xNqdpBpdpjdMTFMk0kqqDnAVdhPPMqjuK+lP2Z/B+pfD/APZ4&#10;+GvhvWUaLVtL8O2Frdwt1imWBA8f/AWyv4UAelUUUUAFFFFABRRRQAUUUUAUNS/4/NL/AOvlv/RM&#10;lX6oal/x+aX/ANfLf+iZKv0AFfCnxn/4KeaZ4R/aQ8NfC3wPolr4pt7jV7fR9W1yW4IgiuJJo42j&#10;g2ZDtGHO4k43fL2JO/8AtW/HzxV8SPiFF+zl8ELsp431FM+JvE0Rby/Ddidpc7x0lZWxwcruUL87&#10;gp83/tifAHwp+zZ40/Y18GeErTyrW38TXD3N5Io8++uDdaXvnlYDljj6AAKMAAUAfq5WN4z8T2/g&#10;nwfrviK7ilntNIsJ9QmihA3ukUbSMFyQMkKcZIrZpk0MdzDJDNGssUilHjcAqykYIIPUEUAfBtj+&#10;3V+0L8RdPbX/AIffsu6pc+FceZDd6xqBhmu4iMq8aFEyCP7nmDkYJr2j9j/9tLQf2sNN1qzGi3fh&#10;HxpoDiPV/Dt8294csV3IxVSyhlZSCqspGCOQT9FySJDG0kjKiKCzMxwAB1JNfm5+wZNF8Vv+CgP7&#10;QvxU8Nx7vBLQy6XDdwqRDdSyXEDLIpzglltZJOO0oPGQCAe3fG/9ujU/Dvxkl+EPwg+Hd58VfiJa&#10;xebqMUd0LWz05doI8yUggkb03ZKKC6jduO2ue8N/t/eLvAPxQ8P+Bv2g/hPP8LZvEMgh0vXLXUEv&#10;bGSQsF2uyZUAFkBZXbbuUsFBzXhXiTxrqH/BOH9uPx3418ZaPca/8PPidLNcwanp8qvc2zNMJmXY&#10;xH+rZmUoSAVKlT8pWt39qDx/4c/4KTeLvhd8Mfg/evren2V9/b3iLX2t5bZNJtQPL2fvFVjIQz4V&#10;RywTnGSoB+mFFFFABRRRQAUUUUAFFFFABVCH/kOXn/XtD/6FLV+qEP8AyHLz/r2h/wDQpaAL9fEO&#10;oftK/tfwX9zHbfsy2NxbJKyxTHXIhvUEgNjzOMjBr7eooA/Ob4if8FCv2hPgzeeHV+IHwI0nwzba&#10;5fLY2jyayJXlfI3bUjZicBhzjHIHcV9FftWftpaR+zfqWg+FdK8O33j74k+If+QX4X0ttsjKW2q8&#10;rAMVUkEKArFirdACR85eA/8AjOn/AIKF6l4xkH2z4W/CHFrpWfmhu9QDnbIOMHMqvLkfwwQZ+9Vb&#10;QdQt9L/4LSeJP+EqeOJ7rQkh8OvcHC72sbfAiJPBIF0vHVi4HWgDsP8Ah4t8Qvg/4n0S2/aA+CF7&#10;8PfDeszeRB4gsbwXUUDekigEHAyxAcMACQjYr6v+N3x48M/An4Pat8R9cma60Syt0lhWzId7tpCF&#10;hSPnBLsy89ACSeAa8x/4KOaBpniD9jD4lx6mkbLa2Ud5bs5AKTxzI0ZU+pI28dQxHevjD44apq3x&#10;C/4I1fDXVsTXA0y6tILpznK29vcXFkhPJ4BWIfkeKAPdb79v/wCKvw30Pwx49+KPwN/4Rn4U+IJo&#10;UTVtP1lLu8sI5RuikmgC5O5edpCHt97Cn7bv/Eul6X4buPEF3fQwaJb2jX8t87fukt1Qu0hP90KC&#10;c+lfFv8AwUe8beHbv/gnXNNFfWtzHr8WjrpEiSAiZvOgmJTHX91HIfYZrD/aM17xF4i+EvwJ/ZZ0&#10;S4ki8beN9H02HxFdIAH0/S7eCP7VIyjoXaOTjoRFIv8AEKAPo79kf4+a9+0t4D1XxzfeHYfDvhi6&#10;1Se38Or5jNcXlnE5T7RKDwpLArtHQo/UYr3Ovka4/bv/AGcf2dfs3wzs/EFx9i8JwxaVM2labPd2&#10;1iIwIwskyKQzZGGK7juyD82RX1H4T8WaP468N6d4g8P6jb6vouowrcWl9avvjljYcEH+nUEEHkUA&#10;a1FFFABRRRQAUUUUAFFFFABRRRQAUUUUAFFFFABRRRQAVQm/5Dln/wBe03/oUVX6oTf8hyz/AOva&#10;b/0KKgC/Xknx5/aW8LfAO0tY9UE+p67erus9GsQDNKM7QzE8ImeMnkkHAODXrdfEX7N+nw/G/wDa&#10;4+Jnj3WY1vo/Dtx9n0xJcMkJMjxwOB6rHA5GOjMT1wa83GV6lNwo0fim7J9ktWzyMwxNWk6dCh8d&#10;R2TfRJXbt1sjq2/aS+PVxD/adt8B510o/OsEtw5udnYbcBs4/wBj8K9I/Z//AGnbD456lq+jSeHN&#10;T8L+I9JRZLzT78BggJ24DYVsg9QyL2r1fVvFGjaDIkep6tY6dJINyJd3KRFh6gMRkVht4g8FQ3Gq&#10;+KYL3Sbi8sdPdr2+s5Y5JVtU+chypyVG0kZ6c461MKVWlNN17rqml+FrWIp0a9Gom8TzLqpKP4WS&#10;sdfRXxb4P8SfG/8Aa2m1LxH4a8VQ/DbwPBcvbWEccO+ecrjkkDLYBGTuC5JABwa3vh58X/iP8G/j&#10;XpXwv+LGoWviOz11QdH8QQIEYuxKojYC5yw2kMNwZl5KkVEcyhLlk4NQk7KXTy63s+9iIZtTk4yd&#10;OSpydlJpWd9ut0n0bR9aUV8xfEr4s+Pfid8ZL34V/Cm/tND/ALIgE2ueJLiIS/ZycfuowQRn5lHT&#10;JbPKhSa5L4iXXxn/AGT7ax8YX3xA/wCFl+EhdR2+pWN/ZiCVFc4DIdzkdMAhurDKkdKnmEY80lBu&#10;EdHJWsu/W7t1siqmaQp80lTk4RdnJWsrb9bu3WyPsquV+K3iG88I/C3xjrunMqahpmjXl7btIu5R&#10;JHA7oSO4yo4rw/8AaI/aa1jR28G+E/hjBHf+MPGFvFeWc8yKwtraT/VvsPG5vmOWyqhGJB4rzz4g&#10;fCX9ovwr8MfFup6p8T9O17Tm0a7OraXcKzA25hfzhExi4YLuxjZ0H0qK+PS54UYOVlq1ay09fyM8&#10;VmaXtKdCEp8q1cbWWl+rV++h9E/sv/ELWPip8C/DXijX5IpdWv8A7T5zwxiNDsupY1wo6fKi16pX&#10;g/7DP/JrPgn/ALfv/S64r3iuzBylPDUpSd24r8j0MvnKpg6M5u7cYt/cgor4zt/iV8Vv2sPHXiG0&#10;+G3iKHwP4B0Ob7ONXEYea8kBOCDjcdwBbaCoCldxJIrF8Z6r8bvg78XPg94c8S/EJNd0TWNdigSa&#10;zj8ma4i+0Wyyx3A2jcMSDByT87c9K4pZnFR9pGnJwvbm0tvbve3nY86WcQUfaxpSdO9ubSz1t3va&#10;/Wx9zUV87fHv40eLf+FkaJ8J/hj9lj8X6nCbq91S8UPFptvgndggjdhS3IPG0AEsMcN8QfCXx5+A&#10;vhe58dW3xWHjaDTVFxqWj6hpwjjaPI37PmbIGc8bDgcelbVMcoOXLByUd2rWX3vW3Wx0VsyjTlPk&#10;pylGHxNWsu+7Tdutjt/21vjb4o+B3gjQNU8LT28F3eaibaU3MAlBTymbgHocgV9F18G/txfEC0+K&#10;n7Nnw18V2MTQQapf+d5LHJicQyK6Z77XVhnviu31j4fftR+O7ebxCfGul+D7rBltPDNm2FjA5Eby&#10;BGBY/wC0zDPXA4HDHGyWJq8kZTVotW6XT79/xPNhmM44ytyRlUjaDSWyTTberVr6ebPqTxhqU+je&#10;Etb1C2IW5tbGeeIsMgMsbMMjvyBXkX7HPxa8Q/Gj4Sz6/wCJpoJ9RXU5rUNbwiJfLVIyBgd8sa5b&#10;4C/HrVfjV8D/AB9Z+JoVh8XeHbW4tNR2RiMSBoZNjlRwrEpIpA4ymR1wOd/YVj1mX9k7xOnh2SOH&#10;xA17qA06SYDYtz9nj8otkEYD7c5BFarF+2xFKdNvlcZO3pbp3No476xiqFSi3yShJ280107rVH1/&#10;RXyWvwE/aPvoDfXfxtgt9UYb/stvbn7Pu64yEUAZ9E/Ctn9mf4xeMvi14f8AiJ4F8UXkNn478NtJ&#10;p39rW8YXLt5sQkKrgbkkjOSAAQV4610QxzdRU6lOUXK9r21trbRuzOunmTlVjSq0pQcr8t7a2V7a&#10;N2fqfTdFfHPjL4N/GLwD4W1PxDrX7QtzaaXp0LTzym0YnA6ADfyxOAB3JAqX9kn4geN9P+FvjD4n&#10;fEvxHqGoeFooN+nJe8yOsRfzJEH+021FHcg+nMRzB+1VKpTcbpvW2iXV2ZnHNH7eNCrRlBtN3bjo&#10;l1dm7I+waK+Q/BNh8cv2mdFHjIePk+GPhy8Z20rTNNshPK8YYqHkYspwcHksc4yFAIrf+B/xc8c+&#10;FvjVf/B34mX9vr2p/Zftmk65bxiM3MYXeVcADPyhucZBjYEtkGrhj4ycbwajLRN2s+3W6v0ui6ea&#10;RnKHNTlGE3aMnazvtpe6v0uj6dor4F+F/wARvjz8TPH/AMTPC/hHXIWt7fUzG+s6w4dNJhWW4VUi&#10;XBy0gH91seV2610Vp48+L37M/wAZ/BugfEHxVF4z8LeKpxbJcbMtE5dULKSoZSjSRkjkFW456YRz&#10;WEoqfs5KN7X6LW3c5oZ3TnFVXSkoN2crKyd7d+/VfmfbFFFFe2fRhRRRQAUUUUAFFFFABRRRQAUU&#10;UUAFFFFABRRRQAUUUUAFFFFABRRRQAUUUUAFFFFABRRRQAUUUUAFFFFABRRRQAUUUUAFFFFABRRR&#10;QAUUUUAFFFFABRRRQAUUUUAFFFFABRRRQAUUUUAFFFFABRRRQAUUUUAFFFFABRRRQAUUUUAFFFFA&#10;BRRRQBQ03/j81T/r5X/0THV+qGm/8fmqf9fK/wDomOr9ABXjf7U37Rifsz+AdM19PCeq+NtS1bVY&#10;tF07RdHH76e5kimlUHhjjEDD5VY5I4649kpkkMcrRs8au0bb0ZgCVbBGR6HBI+hNAHwF4l/b4/aE&#10;+G+i/wDCY+Nf2YrvSfAse17mePVSbm1iYgbpBsJXGf40QZIBK19dfDX4/eDfin8F7b4paRqBj8Jy&#10;WU19PNdLse0WEN56yqCdrRlHBwSOMgkEE4v7Xnj/AEP4a/sz/EfWPEDwGxbRLqyS3n6XU08TRRQ4&#10;yM72cAgdiT2r4+/ZV+GviLTv+CS3j21a0uDfeIdJ1vUrC0KkSPA8JRAo6neIiy/3g49ckA62P/go&#10;N8WPE3gXV/ix4P8AgP8A2r8GtLknZ9Uu9djgv7i2hYrLcLDtJULgkgBwNrcnBI+wvg58VtD+OHwx&#10;8O+OvDjyNo+t2ouIVmAEkTAlZI3AJG5HV0OCRlTgkc18nfsp+OfDmm/8ErY9TvLy3bTdL8NaxbX6&#10;swG2QSXAMTD+829cDqfMXGdwryf4IfGnWf2bf+CW3hSbTo5pfHHi6+vNK8J2KLiYz3N1KqSqOp2g&#10;NIMjBJQdGFAH138Gf2ltR+OPx6+JHhrw/o1q3w+8FSLpsviRpHMl7qX/AC0hiX7pRCr5bJ6Iejg1&#10;9AV8R/D34xfBf/gnP8M/DXwl8Ra/NeeNlt/7T1u10ezkvbhruVQ8ssuwYUYwq7ju8tEOCOT9R/Bz&#10;42+Cvj94Ni8U+BNdh13R2kaF5I1aOSGUAFo5I3AZGAIOGAyCCMggkA7miiigAooooAKKKKACiiig&#10;AqhoP/ID07/r2j/9BFX6oaD/AMgPTv8Ar2j/APQRQBfr4Z/am/4KqfD34Q6LbQfDq+0/4h+KmvPK&#10;ubFTNHb20IVt7tLtwW3BVCgnq2cY5+5q/Mn/AILIfDfwl4P+B/g2/wBB8LaLol9ceJQk1zpunw28&#10;sim2nYhmRQSMgHB7igD9Nq+JvFn7dXxV8SfEPxX4U+D37PuseMofDeqXWk3ev6leC1s5J7eZopFj&#10;O3YeVJH73dgjKivtmmQwx26lYo1jUszlUAA3MSWP1JJJ9zQB8gfs6/t+XPxB+MMnwh+KXgC8+F3x&#10;HKF7S1nmMtveYQuVViqlWKhmX7ysFOGzgH7Cr82f2gby3+MX/BV74PaF4WRby98GWsVxrl7bjd5C&#10;xyS3DRSMDgBVZF9mn28nivqT9ub/AIWn/wAKCvf+FOf2l/wm32+28r+ydvn+TuPmY3cYx1oA+gq+&#10;SP2q/wDgo58Nv2fdA16w0XV7LxT8RdPuBaJ4bQS4SUSBZRNIF2oFXccZySAAOc17V+zP/wAJj/wo&#10;XwR/wsH7X/wmv9nJ/av2/Hn+fk5344z06V81/wDBVL4b+EtP/ZJ8a+IrXwtott4gkvrF31aHT4Uu&#10;mZ7uMOTKF3EkE5Oec0AfWPwd8cTfE74ReB/GNzax2Vx4h0Ox1aW1iYskLT26SlFJ5IBfAJ9K+efj&#10;x+2h448G/GDUvhj8L/gtrPxJ8RadDBNeX6zmGxtvOiEke5gjAcEffZOhxmvYf2Tv+TWfg3/2Jmjf&#10;+kMNdj4+8aaN8LPBPiHxfrIaDSdJtZNRv5LeLfIUjT5m2jljtUD8AKAPjLSf+Cj3i/4ZfETRPC/7&#10;QnwfuvhhZ61J5dp4ggu/tFopyAS3BUqpZdxRyUDAla+8a/LL48/FTTP+CpvjTwX8L/hpD/ZvhrR9&#10;T/tPWPEGt3MFrc+XsKMLa1LmWTCO5+7y23O0AtX6kwQpbQxwxjbHGoRRknAAwOTQBJRRRQAUUUUA&#10;FUNe/wCQHqP/AF7Sf+gmr9UNe/5Aeo/9e0n/AKCaAL9eKftUftKH9mnwjouo2vg3V/Hmta3qP9l6&#10;boujf62abypJecKzY2xn7qMfava6jeCOSSOR41aSPOxmUErkYOD24oA+AvFH7f3x9+FOlx+LfiF+&#10;zPdaP4F3qLi6t9V33FqrEANINp28nGHVASQMqTX2L4D+OHg74i/B6z+J+laqi+Dp9Pk1KS9uRs+z&#10;RRhvOEo52tGUdWHOCh5PWuF/bm8faH8O/wBk/wCJt7rzweTfaJdaVa28/P2i6uImihjABBPzMGOO&#10;QqseMZHgf7HPwE17xd/wTDn8DXUzaPqfi/TtSlsWuNyiJLh3+zs+OdjgK5x/DJ0oAsaL+3n8Yfjj&#10;NqeqfAv9n+48WeCrGdoE17XNWisPtm37xjjcqPwVnI4yAeB6t+yp+2pp37RHiDxD4L13wxffD74m&#10;eHRu1Lw1qT7yUDBWkifapYBmXIKjG9CCwOa+Uf2J/wBt/wAL/sp+F0/Z/wDjRYXXgvW/C19dW66s&#10;ifarV/NneYrKYtzKQ0rAMAylQCSuK9F/ZL8O3f7Qn7anxE/aZ022ksPh3cWn9haBNNGYpdVaOOGF&#10;59h+YIBA33gD86DqjYAPu3xBrll4X0HUtZ1KYW+nadbSXdzM3RIo0Lux+igmvnH9hv4+eL/jZ8Bt&#10;Z+KHxFudP07S7jUryTTVihEMdrp0HBeR8/MQ6ygt0xHn1rI/4KgfE6fwB+yhrWkaaWfXPGV3B4bs&#10;oYxueTziWmAUcnMUcifV19RWL+1Z4Xk/Zx/4Jg+IPCulyDzdH8PWGizSx/KJTNcQW9y/H9/zpSf9&#10;6gDlbP8A4KJfFH4walrN98DPgHf+OPBOkztA2u3959mN2VGT5cZUYOOQgLvhlJVSdte9/si/tfaD&#10;+1d4b1eS30m68LeLdBnFtrXhu/fdNZyEsAQ21Syko68qpDIwKjjMf7APhm08J/scfCq1tIkjW40d&#10;NQk2j70lwzTOT6nMh/Kvmr4d3SfD7/gsh8QNIsZDDZeKtAEs1sowhm+y285b67opGz/tsO/IB13x&#10;d/bq+LOh/tWeLvgx8NfhTp3jm+0O2t7tWk1E28rxPa28zsQxCja1wF4OelW9P/aV/a/nv7aO5/Zl&#10;sbe2eVVlmGuRHYpIBbHmc4GTXiPj7x54l+AP/BUL4p/EWH4ZeLvG+jT6TaadH/wj+myyqXewsDu3&#10;hSuAYmB9/wAa+nPgD/wUe+Hnxu+ICeAtR0fXvh941lbZb6X4kthGLh8bvLRwTh8c7XVc8bcnigD6&#10;wr5b8EftC+LviR+3d43+G+jzWa/DvwVo0T6lJ9mDSzahIEIQSZ+UDzGGMdYG9a+i/Gniuw8CeD9c&#10;8S6pIIdM0exn1C6kJxtiijZ3P5Ka+Qf+CV/ha+vfhD4u+LGuLnX/AIleI7rV5n2kHyUldEXJ5I80&#10;3BHbDCgCvrn7dvxb8aeMfEOi/B79njV/FmnaHqFxp02varei1tZ5YZWicRnaEPzIekpPPKiuk/Zn&#10;/b4b4r/Fa8+EvxH8DXnww+J1vGzw6ddTGWG92pvYISqlW2ZcD5lZVJDnpX1vDBHbRiOGNYoxnCoo&#10;AGTk8D3r82/iZeQfGT/gr98PrXwoiXX/AAhGkquvX1uMiJ4xcyOrsDg4+0Qxeodyp6YAB9Rftdft&#10;jaL+yxpmh2aaJd+MfG/iKbyNF8Nae22W4bIXczBWKruZVGFZmYgAcEjw+T/gol8SvhDrmhP8efgX&#10;e+APCOtXC28XiCzvftK2rNyPNQKckDJK7lfCsQrYxWB4gh/4T7/gsxotvqQE1t4T8NiWzikOVB+y&#10;u4IHYh7ot9VBr6D/AOCjXhu08T/sX/E6G7QN9lsY76JsZKSQzxyKR6Z24+jGgD0H4/fHvTfgR8Hr&#10;v4gNpd54ptUe1itbHSCrS3b3EqRxBCeoJdemT6A18qax+3X+0jofh+Xxnf8A7K99Y+C7eM3Nwtxq&#10;jC9igHJZk8remBySYcAAk8c17n/wT/8AE7ePv2M/hRqV4RdSQab9iDyjJBtZpLZTz3AhHPtXsnxK&#10;8daJ8MvAHiDxV4juI7bQ9JspLq7eTGCir9wA9WY4UL3LADrQByP7Nn7Rfhb9qH4XWfjXwq00Vu8r&#10;Wt5YXWPPsrlAC8T4JBOGVgR1V1PGcDrfiV8SPDvwj8D6t4t8ValFpWhaXCZri4lP5Io/idjhVUck&#10;kAda+Ev+CQdi3w//AGY/HfjrxI8WgeGr/WZr6Ka4JSBLaCFVkmBJPyBt6c8/uj1rS8KaTqn/AAUs&#10;+K0PjDxBa3Wnfs4eE71hoejXClD4nvIzg3MyHrEMkYPAGUHJlwAd5+xL+3pf/tefEbxzozeEovDe&#10;kaLAl1YyPOz3MsbylU80Y2q20AnbkZPBPWvsWvzs/YUt4rX/AIKAftTQQRpDDHdsiRxqFVVF04AA&#10;HQAdq/ROgAooooAKKKKACiiigAooooAKKKKACiiigAqhD/yHLz/r2h/9Clq/VCH/AJDl5/17Q/8A&#10;oUtAF+iiigAooooAKKKKACiiigAooooAKKKKACiiigAooooAKKKKACiiigAooooAKKKKACiiigAo&#10;oooAx9V/5C9l/wBcJv8A0KKijVf+QvZf9cJv/QoqK6afwnNU+I/GX/gs5/ydB4X/AOxOtf8A0tvq&#10;k+Df/BJHxJ8XPhz4T8ZL8Q9K0vT9fsINQEB0+WWWBJEDbfvqGIz6ivrH9ub/AIJ5a/8AtafFrSfF&#10;+leL9N0C3stEh0lra8tpJHZknuJS4KnGCJwMf7Jr6s+Bvw9uPhN8HfBngy7u47+50HSrfTpLqFSq&#10;StGgUsAeQDily3k7lc1oqx438A/2HvCf7Lvwt8V6f4YefXfGGtaZNb3OvXiqk0pMZCxRKP8AVR7s&#10;HbkknBLNhcfmZ/wSv1qw8M/tlaFBq8yWM13ZXthbi5+T/SDHkR89GOxlA6kkDqcV+6FfBv7T3/BK&#10;Xwz8ZPG194z8EeJG8Ca7fzG6vLNrXz7OacnJlQKytEzN8zEbgTyFBJpyjtYmMt0zg/8Agtdr2mDw&#10;X8NdGN1CdYbULm8FqGBlWARhC5HUKWIAz1IOM7Tjj/gl+zL4V/aI/YV+GfhHxR4qtvBXjK81TVtS&#10;8JTXrLuuoxMsc8axMymRWOwkKdwwrDIyD1vgv/gjnc6p4th1f4ofFK58S2sbL5trYwSCe5VcYVri&#10;VyVXqMBScdCK+hP2tv2AvD/7S3gvwNoGk643gSLwZBPa6VDa2S3FsIZFhXy2TercC3TBDd2yDU8r&#10;bbaK5kkkmfnN8UP2P/2jv2J/Cd/4y0/xY1j4bsZo/tOoeE9fmt9nmSLEjPEfLZtzMikBW688Amvo&#10;v4EftTeMf2kf2Df2hNN8azf2rrXhfQZ0XV/JCPdQzW85USbQFLp5LAkAZUrnnJNH/hz74915rfT/&#10;ABF8bvtWhW7Axw/ZLi4KgcDbG8wVTtz3496+4fgj+yV4A+BPwf1L4daPZS32laxDLFrFzfMGn1Ey&#10;xmOQyEAADYSoVQAB7kkkYu4OSsfnB/wRcuIo/jz42iaRVlk8NkohYBmxcw5wO+Miv2CguYbpXMMq&#10;ShHMbGNg2GBwVOO4Pavy71r/AIIz69ofimTUPAvxZGm2quxtnvLOSK7gUjG0yxPhjgkFgFz6V7/q&#10;f7C/i21/Y90T4OaD8SDZ67Y6w+qS+I1hmt/NV5JpGj2pIW6yjktztzVRvFWsKVpO9z4J/wCCt/8A&#10;yeBe/wDYFsf/AEF6/Zr4Yf8AJNfCX/YItP8A0SlfmLrH/BG74ieIr03mq/FvTdTuyoU3F5bXE0mB&#10;0G5mJwK93/ZS/YH+JPwC+MWj+K/EPxXPijRLG3ngbSA9ztbfEyIQHcr8pIPTtSjdO9glZrc+6aKK&#10;K1MgooooAKKKKACiiigAqbw//wAg0/8AXef/ANGvUNTeH/8AkGn/AK7z/wDo16xqbI1p7mg7rGjO&#10;7BVUZLMcAD1r88fj/wDFbxT+3v8AEa7+BHwX1A2nw7sJFHjXxxGpMDqG/wCPeFwfnUlSMD/WkdRG&#10;rM32J+0p8LdU+NnwM8X+BtG1hdA1DXLQWqag27bGpkUuGCkEhkDKR3DEHivjr4ZfsH/tMfBrwpB4&#10;a8FftA6L4d0SFmkW1tPD8XLscszMYyzsf7zEnAA6AVgdB9vfB34R+G/gX8OdF8E+E7P7Ho2lwiNN&#10;2DJM55eWRgBud2JYn1PAAwBvXvizRNN1SHTLvWdPtdSmKiKzmukSaQscKFQnJyeBgc187/s//BX9&#10;ofwL8RItU+JXxttfHnhhbaWNtIh0uO3YysBsfeqA/LzxnvXz58F/CJ/aY/4KgfE34k3kf2jwv8Nn&#10;Gk2DMCYzexobdQp6EKy3UvsTGe4NAFz4pTHwF/wWK+GeqaliHTfEXh82lvcScL5jQXUKoD3YyKi4&#10;/wCmi+2fpb9vfxFZ+F/2OvivdXsixxzaJLYpuOMyTkQxge+6RaX9rj9kLQf2rvDWkRXOrXXhbxXo&#10;M7XWieI7Bd01nIdpIK5UspKI2AysCikMOc+BXn/BO34pfGDUNFsPjj8fL/xv4J0m4W4XQ7Gy+ztd&#10;leB5kgYYOONxDsAzYKk5oA9c/wCCaPhW48I/sT/Da3u4jDc3kFzqLA55Se6mlib8YmjNfPfxLuD+&#10;3h/wUC0n4fQj7Z8LPhO7XutEfNDeXisoeJuzZlCw7TztjuCOtffniLw/qNn8O77Q/BMlloWpRaa1&#10;lpEs0Ra3smEeyJii9VTg7R1244rxv9iX9kqL9kz4c6ppl7qsfiLxXrd+9/q2tIjL55GREg3EsQql&#10;m553SSHvQB9FUUUUAFFFFABRRRQAUUUUAFUNa/484/8Ar5t//RyVfqhrX/HnH/182/8A6OSgC/WB&#10;488eaB8MvCOp+J/FGqW+jaFpsJmuby5bCoo7DuzE4AUZJJAAJNb9fK/7en7IPiL9rzw94Q0rRPFd&#10;r4bg0W8mvLiK+heaK5ZlVYyUU4JXD/eB4cjuaAPBfCPgfxP/AMFOfi1Y/ELxpaXWg/s8+G7tj4e8&#10;PzqY5NckVsNLKM8qSuGYcAZjTnzHr9Hre3itYI4II0hhjUIkcahVVQMAADoAO1fC2n/sq/td6TY2&#10;9lY/tLaXZWVvGsUNvb+HoI44kUYVVURYAA4AFezfDKx+Jf7Ofwf8f+I/jJ8RYPiNLpdrNq0FzFZr&#10;aiCCGBnaLCqMliv15xQB7lpvizRNY1CewsNZ0++voAxltba6SSWMKQrFlBJGCQDnua/Pv/gl+0Ph&#10;H9oD9pvwVqkcdr4lt9dFysbY8yWBbi5R2XuUBeE56HzVrc/4JF/B270j4X+Jvi74hiL+I/HmoSSR&#10;TSqQ/wBkjkbL89PMmaVvQhIzmvSf2kP2EZPiZ8U7b4s/DLxzd/Cz4nxRiK41K1hMsF+oQIvmqGBD&#10;bAFJ+YMqgFT1oA8e/wCC1en6UvwV+H+pqsaeKofEyw2MycXAt2tpmmCEc48xLY8dDtr67+KXx+8P&#10;/s4/BO28ZfEa+FpNDZQq1pHg3F7eGMEwQoT8zls+wAJYgAmvBfhz/wAE+/EGs/FbQ/iN8evilefF&#10;jWtBYSaTpYtRb2FtIrBldlzhvmCttVUBZV3FwMUftmfsM+N/2kfjd4T8feGfHmm+HI/DumR21rY6&#10;pYm8jjuVnlkadY2zHkh4hypP7pfQYAOX/Zm/Z98Y/tNfFq1/aT+Otp9k2BX8G+DJFPl2FuCWinkV&#10;vTO9QRlmPmHA2ivvyvhn/hmX9sb/AKOfsf8AwQxf/Gq+pfgT4T8b+Cvhrp+k/ETxZH438VRSTNca&#10;1FbiBZlaRjGNgAA2qVXp2oA9BooooAKKKKACiiigAooooAoal/x+aX/18t/6Jkq/VDUv+PzS/wDr&#10;5b/0TJV+gD4o8Z/8Ez4PEXxQ8ZeNtG+MfjXwbd+KNQk1C8tdCmFvHuZmYKSrAsF3NjPqfWvjr9tj&#10;9ki/+DnxU+AmjXHxZ8ZeL38Va1LZx32tXjSTaWVnsk8y3JY7WPng5GOY09K/ZyvmX9rf9kvVf2j/&#10;AIjfBjxLp2v2ejQ+A9Wk1G4t7qF3a7VprSQKhU/KcWzDn+8KAPU/gr8NR8A/hXa+HdU8Y6l4pj09&#10;pp5de8RXG6dleRn/AHkjE8KDgZPAAruNH1/TPEVq1zpOo2mp26uY2ms51mQMACVJUkZwQce4r5S/&#10;4Kn/ABEm8Efsi63pVlvbVfFl9a6BaxwgtI/mOZJFVRyd0cLr/wADHtXSfCv9le88A/sOj4P6Tfro&#10;XiXUtAngvNUQt+61C6jJmfKkMQrOVBGDtRelAHjf7T/xy8U/tZePrv8AZz+A94rWmDH438aRgta6&#10;fb5w1ukin5icMrBeWPyA48wr9a/s/wDwH8L/ALN/ww0vwT4Ut2SytBvnupQPOvJ2A3zykdWYj6AA&#10;AYAAr4s+FH/BP39o/wCBvhttA8CfHzRPDelPK08kNroEZaSQ9Wd2jLOewLE4AAHAAr274I/Av9pT&#10;wb8UNF1jx/8AHe08Z+EbbzvtuhxaTHA1zugkSPDhARtkZH687MUAeH/sEm0+PH7XH7RHjvx6ItX8&#10;YaLfLo+l2N8u8abYtNcxukSMMABYkjyBkZfP+tOec/4KffArwh+znpXhL43fC+KP4e+PIfEEVqf7&#10;F/0eG63RTSGTyVG0ODFhsAK6uwcNkV7x8Zf+Cf15qnxku/i58GfiJefCfx7f7m1ERWwuLK+ZsF2a&#10;PI2lyAzhg6swDbQ2SaHh/wDYC8V/EX4iaH4w/aI+K03xXOhP5uneH7fTo7LTlfOd0iJhXBIUlQi5&#10;2gMWX5aAPsHwnqVzrPhXRtQvYfs95d2UM80O0rsdkVmXB5GCSOa1aKKACiiigAooooAKKKKACqEP&#10;/IcvP+vaH/0KWr9UIf8AkOXn/XtD/wChS0AX6+Vf+Cjn7R8/wA+AF1Z6HI58beLnbRdGigyZk3ri&#10;adAOSURgBjo8kdfVVfLXj79j7V/iz+2L4X+LXi7xDZXvg7wnCo0TwxHA5ZJ1G5ZZGPyk+cfM4Gf3&#10;cS8haAOt/Yl/Z3h/Zl/Z58O+FJYkXX50/tHW5VwS97KAXXI6iMBIge4jB71D+1D+xP8ADz9qxNOu&#10;/EiX2keJdNUJZeIdGlEV3Em7d5bbgVdd2SAwypJ2lcnPv1eF/tOfC34v/Eg+GpPhN8Uo/htLY/aV&#10;1FZrFblb0SeV5R+YHaU8t+3PmHn1APhb9tj9j/wd+zv+zzrGv+LPiR40+JHiq6kh03w1p/iHVmaC&#10;O4dxukSJTuZkiErcsVzgFTkV93/s2fBO18J/sk+CPhv4s0uC/h/sGO31bTbxBJGzzAyTxMD1AeRh&#10;+HFeU/Cn/gn/AHUfxL034jfG74j6l8ZfFelHfpdtfQeTp2nvkEMkJZgxDAMMBFBwdpIBr7EoA+S7&#10;X/gn/wDs5fBO6l+IF54fmTTvDEcuqxxatqlxc2OniMGR5FidyDjbuw24ZAOMgV5v+y7Y+IPiD4Z+&#10;NH7V+t2c0HijxPp1/B4Ss3zusNLto28kIOzO8S5I4Pl7h/rDX0d+1x8DfEn7Rvwzg8CaN4lh8L6N&#10;qF/C+vXBjZ57iyRgzQRY4UswUknj5cHIY16zoPhbSfDPhiw8O6ZYQWmiWNoljb2KIPKSBECLHt6Y&#10;2gDFAHxl/wAEs/Bfh/U/2F1ivbW3nh8RXmp/2yZgreeC7QkSEjkeUi/ezx9aq/8ABGvWNQ1P9km+&#10;tr0ubbTvE95a2O4EAQmG3lOM9R5ssvTjOe+aktf2Cfit8MLDxT4P+EHxwXwf8MvENzNcNo99oqXd&#10;1p4mULIkE5O7BUBQQUIwD97Ln6g/Z5+BPh/9m/4TaL4D8ONLNZaerPLd3GPNup3YtJK+OASx4A6A&#10;AdqAPSKKKKACiiigAooooAKKKKACiiigAooooAKKKKACiiigAqhN/wAhyz/69pv/AEKKr9UJv+Q5&#10;Z/8AXtN/6FFQBfr4e/Zr1SH4LftdfE7wJrMi6eniC5M2nNLhEmIkeWBQemWjnbGO429cCvuGvHvj&#10;5+zD4W+PkNrc6g9xpHiGzXbaazYkeai5yEdTw6gnI6EHoRk58zG0KlRwrUfig727p6NHj5hhqtV0&#10;6+H1nTd0n1TVmr9LotfGT9mXwV8ddV0/UPFEd9JcWMJgh+yXPlDaW3HIwcnNfGnw18DR+G/EX7T/&#10;AIV8PpMbew0O9tbWN3LSNGkjfKT3JUEe+a9ztf2b/j1pirp1p8d5W0qP5EmmtGa42DgH5ixzwP4/&#10;xr0b4E/sx6d8FtT1zWrjxBqXivxHra7dQ1DUMBZQW3E7OTknOSzNmvMqYaWLrRn7HkevM3bqmuj1&#10;PGrYOeOxEKiw/s3rzSfLd3i10bbML9gjVLTUP2ZPDkFsytNY3F5b3QXGVkNxJIAffZJGefUV53+2&#10;lMusftA/AbRtMbOuQ6n57+WcOiPc23lsSOQAYpT7YJre1b9jnxP4K8Uanq3wf+Ilx4JstTk8y40e&#10;aIyW6Nz93kggZOAy5UHG6uq+Cv7KZ8B+N5/HnjTxRdeO/G8iFIr26UrHagjadgLEk7flB4ABICjr&#10;T9liamHhgpU7WsnK6taLWq63duxXsMZWwtPLp0rcvKnK6taLWq1vd22sfOfw8+GOpePP2q/jHoae&#10;P9e8Bap/aVzexf2PcvDJeQm4dgGwykhVkjIHPDV7Nrv7EOseKNKn0zWfjZ421fTZ9vm2d9dPNDJt&#10;YMu5GkIOGAIyOCAa7D46fsp2PxW8T2njHQfEF54K8cWiqqavYgkShRhd6hlOQPl3BhxwQwAFcHdf&#10;sq/GHxpEdM8Y/G+7l0Fhtlt9Nt2R507q2CgII/vbh7GsVgnR5qc6DnduzUrJp99Vb7jnWXuhz0qm&#10;HdS7dmpWTTd9VzK3Z6M4zTdDtfhz+3V8NNJnu/tOn2/he30/Tb6XGJlSylgR1xwNzIw47t719U/t&#10;ASJF8CPiMzsqD/hHNRXLHHJtpAB+JIH41wXxq/ZK0f4reDfC2nWer3Oh674Xto7bTNZVA77EVQFk&#10;AK55RWBUgqckdSD57cfsY+PPHGg39l8Qfi1qPiNEtZE06wR5BbC42ERSzFjlwr7WxjJx17HojTxG&#10;GVWjClzKd2ndWV1s+un4nVCli8Gq1CnR5lNtppqyukmnfXS3nc9F/YZ/5NZ8E/8Ab9/6XXFev+Mr&#10;e4vPB+uQWYZruWwnSEJncXMbBce+cVyf7Pnwxu/g38IdA8H317DqF1pv2jfc26lUfzLiSUYB54Eg&#10;H4V6LXr4WnKOFp056NRSf3Hu4KlKGDpUqis1FJ/dY+Tf+CbN9aS/A/V7OJlF5b65M08eMMN0MO1j&#10;9QpGf9k+lM/bJYf8L3/ZtXPI8SEkf9vVhTfE37Gutab481XxT8IfiJJ4N/tKVxe2CbjEj7iWUFDy&#10;AxPyMvynoew8o8a/Bu78E/tMfBfTr7xjqHjvxtdatFqWq3d7ISIreKaJ41RCzFVCxznk8gDAGMV8&#10;5U9vRwccLOns4q91Z+8rW66nyVb6zh8vjgqlLZxXNdWfvq1lvd9jT+Ingm98Wft/a5pB8X6t4Hl1&#10;XT4XsNS0qdoZpAtpEDErBl+VjHLwDyV9a9a1D9jHxDq1jc2N98dfHl5ZXMbQz21xeySRyxsCGRlM&#10;mGUgkEHgg16B+0B+zTofx4j069kv7nw94m0v/jw1uxGZIhncFZcjcA3zDBBBzgjJz5bJ+zL8c9Wh&#10;Glan8eLpdFI2PJa27i5ZfQkMrHPfLn8a3lg3SqVOai5qTbTUrb9Grr7zqlgHRq1efDuopyck1K2/&#10;RrmW3fU8y/bK+G9l8If2Y/h34R0/UX1a103WrlVu5FVWcuZ5GBCnAKs5X/gNfoBXzL8WP2PJfGPw&#10;X8F/D7Q/EAht/D921w97qSlpJg3mFvuDAOZD+A71j6v+yv8AGK+t38Pp8dL6XwnIvkv9ot2+1+SR&#10;goWDZfjjlwD3HatqUa+FrTlGi2moJWa0sttX+JvQjicDiKk4YduMowSSa05U1bVrRbXOI/ZoVdc8&#10;WftO+JLHEmi3cl6La4X7sgeS6kXbjg/KVP8AwIetZXwD+Ll58E/2G/EHiTTIY59V/t+S1tPOXMaS&#10;SLCN7DvtXccdyAOlfWngX4G6J8MfhHeeB/DY8pLm1mjlvLjl555Iyhlkx36cDoAAOlee/DP9keDQ&#10;v2edb+F/irUYdSi1K9kuxe2CFTAxEexl3D7ytHn0IOO5rCOBxNJQUPi5Z69FKTujnjl2LoqmqfxK&#10;FTXopSd0jjfBP7Mvjf4ueE9L8TeOfjJ4mafV7WO9TT9HnMMECSoHC4ztzhsHagHbkDnB/YT0ODwz&#10;8c/jZo9rcz3trp94bSK5upBJLKkd1Oiu7AAMxABJAGSTW34b/Y1+JukWq+G5PjZqdv4JjzGtrp4l&#10;jmMP/PNQXxGCOMAkDJ4Nbfwt/ZB1v4Rw/FOHQPE1var4mtXtNHmAczWKbpNhkbHLBXA3LzkZFZ08&#10;NVjWpVVRacb3bldvR+b6mVHCVo16FZYdpxvzNyu2+V+b69dDmPipql5+2B8cIPhnoNxInw98MTC5&#10;8QajC3yXMqkjy1YdecovvvbkKK9V/a+8OrY/sm+LdI0O1W1tbKztVht7cFVjgiuISygDsI0P4CvI&#10;/AP7Hvxm+Fum3Fh4V+KemaLa3EvnTLBZEmR8YyzMhJ4Hc8V7V8Hvhf8AEnQbrWofiV44tvHOj31m&#10;bZLH7MEVSTh93yjIKkjHvXRQhWqxqRrUmp1LpvSyVtEtb2X5nTh6detGrDEUZKdVNOXu2Ss0ktb2&#10;Xpqzw/4A/s7az8Qvg/4Y1zSfjh400q0ntQv9nadfyLBaOpKtEqiQbQpBGMCvTvAP7I48E/Fvw/48&#10;1j4j694t1fTUltrddbfzWdXhmXyw7MWwBJI+0e59a5l/2M/F3w71a9n+EfxQvfCml3khkfR7yMzR&#10;IfUNkhuOASm7AGWNdb8Jf2Z/E/hr4hWPjjx38SNR8Za3ZRyx21qUK20PmIUbG5j2OflVOfWpw+Fc&#10;HCE8O+aNtebTTqtfnaxOFwbg6cKmFfNFq8uf3dPtL3vnax55+wb/AMlQ+Pn/AGGIP/R99V79uz/k&#10;dPgd/wBjCf8A0ZbV6R+zr+z7qXwW8W/EbV7/AFW11GLxRfR3cEdujKYAslwxDZ6n98OnoasftDfA&#10;fUfjNr3w/v7HU7XT08Namb6ZLhGYzLvibauOh/dnr6itFha39m+x5fevt/2/f8jVYOv/AGR9X5ff&#10;vt/3Ev8Alqe1UUUV9GfWhRRRQAUUUUAFFFFABRRRQAUUUUAFFFFABRRRQAUUUUAFFFFABRRRQAUU&#10;UUAFFFFABRRRQAUUUUAFFFFABRRRQAUUUUAFFFFABRRRQAUUUUAFFFFABRRRQAUUUUAFFFFABRRR&#10;QAUUUUAFFFFABRRRQAUUUUAFFFFABRRRQAUUUUAFFFFABRRRQBQ03/j81T/r5X/0THV+qGm/8fmq&#10;f9fK/wDomOr9AHwN/wAOo/8Aqv3xE/8AAr/7Kvrrw/Dov7O/wW0628ReJmbRfC2lpDda9rEmHkSJ&#10;MGSQ93bHQZJJwMk139fMP7eX7Juv/tdeBfDnh3RPFFt4aj03UWvrgXkckkVx+7KoCqnBIJJ59T60&#10;AfPGleF/Ev8AwVI+LNp4p1+G88P/ALNnha9Y6RpsqmGbxBOp2tIwz0OCpf8AgUlE+dpGH6O2Wn2u&#10;m6fBY2tvFbWVvEsMVvEgVI41GFUKOAAABivhbSf2Tv2uNB0u103TP2k9J0/T7WNYbe1tfDsEcUSK&#10;MBVVYgAAOwr6G/Zn+G/xc+Hdhr0fxY+JUHxHubqWFtPmhsVtvsqqHEikKq53Eqf+A0AcLr3/AATO&#10;/Z+8ReKrnW5/CNxbJdXH2q50my1O4gsJpM5yYUcBRk/dTaPQY4rzD4NaNYftSftjX3iqysoIfhD8&#10;Ek/4RzwnZ20YW1m1IKBLMijjbGFG3HGFt2HevsL4xeH/ABR4s+GPiPRPBmsW/h7xJqNo1raatdIz&#10;raF/laQBeSwUtt9Gwe1Yf7NfwL0r9nD4L+G/AelFJv7Og3Xl4ibTd3T/ADTTEdfmYnAJOFCr2oA+&#10;Uv8AgnXGviT9pj9rLxNqy+d4kTxX/Z+6bBktrdbi7VYl4yFxGi+4hX0pf2HY18OftxftWeHdIQQ+&#10;Hv7QgvTbxD91FcGSUkKB8q5Mkgxj+ED+Gu/8e/saePPD/wAbPFHxN+BnxNt/h5qXixFGvaVqOkx3&#10;1pcTL/y3TdnaxJLH5SdzOd2GK16F+yh+yvbfs16T4mvL/wAQz+MvHPiy/OpeIPEVzAIWupcsyqsY&#10;J2opkkPUkl2PAwoAPeaKKKACiiigAooooAKKKKACqGg/8gPTv+vaP/0EVfqhoP8AyA9O/wCvaP8A&#10;9BFAF+vzs/4LZ/8AJv8A4G/7Gdf/AEknr9E6/PD4+fsEftFftI6bDo/jn466HrOhWl819ZWZ8PxW&#10;5hfayqd8MaM2Ecjkkd+tAH6H18oftmfteXvwvlsfhh8Lbf8A4Sf43eJSINO022QTDTkbObiYE7VI&#10;ALKG4GC7fIOfQP2c/AHxv8FXmuP8Xfijp/xFt7iOEadHZaPBYG1YF/MJMUabtwKdc42+9fKeg/8A&#10;BOn46fD/AOJ3i/xp4I+NmkaDqniO9muJ7uTSBdXOx5WcIZZVZgPm52kA4Gc4GAD6F/Yn/Y8tP2X/&#10;AApqGo61f/8ACSfEvxI/2rxBr0jGQtIx3mGNm+YoGJYsfmdiWOPlVfonVta0/QbM3ep31tp1qGCm&#10;e7mWJMnoNzEDNfF2n/s1ftfwX9tJc/tNWNxbJKrSwjQ4hvUEErny+MjIr2n9tD9nbUP2o/gbeeBN&#10;M1i20O6nvbe6F5dxNIgEbFiMLzk0Ae22OoWuqWcV3ZXMN3ayjdHPA4dHHqGHBFfJP/BV7/kyPxj/&#10;ANfmnf8ApZFXvH7Ovwtuvgn8EPBvgW9vodSutCsFs5LuBCiSkEncAeQOa+Zf2mv2P/2g/wBopvFP&#10;h+5+NmjQfDfVL77Ra+HZtBh328SSCSGMzpGJGKlV53845zQB9F/snf8AJrPwb/7EzRv/AEhhr03d&#10;balDLHmG6hy0UicOuRwVI9fUGvmj9lf4E/HX4L3+laV43+Lel+MPAGkaMulafoNnosNs8HlrGkDe&#10;cIw7BI0K/MxJzk5PNcl8UP2GfiG/xa8SfEP4R/HbWvAF94guftd/otxbfaLGSXaq7gocL/CPvxue&#10;fveoB5r/AMFePCHhbwJ8LvBnxC0K2tfDXxFsPEcEWnarpaLb3bp5UrsCUALBTHGwY/dIABG8g/fX&#10;gXUr/WfBPh/UNVh+z6pdadbz3cOMbJmiVnXHsxIr448G/wDBOnxD4w+JmjeOP2gfite/Fm40VxJp&#10;+hi2+z2Ebg5BYbsFSQrFFRNxUBiw4r7joAKKKKACiiigAqhr3/ID1H/r2k/9BNX6oa9/yA9R/wCv&#10;aT/0E0AX6wPHnjzQPhl4R1PxP4o1S30bQtNhM1zeXLYVFHYd2YnACjJJIABJrfr5X/b0/ZB8Rfte&#10;eHvCGlaJ4rtfDcGi3k15cRX0LzRXLMqrGSinBK4f7wPDkdzQB4L4R8D+J/8Agpz8WrH4heNLS60H&#10;9nnw3dsfD3h+dTHJrkithpZRnlSVwzDgDMac+Y9fUn7c3jzW/hB+yF8Q9f8ACG6y1ax0+G2tJLUb&#10;WtUlnigaRMD5THHIzAjptB4xXiGn/sq/td6TY29lY/tLaXZWVvGsUNvb+HoI44kUYVVURYAA4AFe&#10;5fBf4H+P7f4c+LvCnx08b2vxXt9dzbjFktsiWrRlHiIVV5JOQ3UdiMUAeffsJ/Aj4a61+xT4Ltbv&#10;w7o/ii18SWh1PWJdQtUuTdXjswkLlgfmjIMYPVdnHOTXgXwb8Jxfsqf8FSo/hZ8Or27TwB4n0mS8&#10;1HRJJnnismFpNOmc9CrwptY8hZtuTmvR/Df7Afxi+A8uoaZ8Df2g7rwz4OvZWlGja7pMV6bYtjJR&#10;mDLuOBllSMnAznrXrv7Mn7Gej/s7694h8feJfFF14/8AiXras2p+LNWURbIzhmSJCzeWvyrkljwi&#10;gbVG2gDyb4/N/wAL8/4KQfB34cIRNovw9sZPF+qop3AXBKtCrr04ZLTr2nb159Z/4KQ+G7vxV+xL&#10;8UrKyUvNFZW98wAz+7t7uC4kP4JEx/CvK/8AgnDDJ8WviB8dfj9eLuHizxC2l6SzJtK2NsAVIJ5I&#10;KtAh94DX3BqWm2us6bd6ffW8d3ZXUTwT28q7kkjZSrKw7ggkH60AeD/sB+JrPxX+xz8KrqylSVLf&#10;Ro7CTYc7ZICYXU+h3Rn8/Svmb4ewp8QP+Cyfj3VLCPz7PwvoHlzXCsdqyi1toGH13TOu3/YY9uOh&#10;s/8Agnb8Ufg/qWs2PwM+Pl/4H8E6tO07aFf2f2k2hYYPlyFjk44DgI+FUFmI3V71+yL+x/oP7KPh&#10;zV0t9WuvFXi3Xphc634kv12y3bgsQApZiqgu7cszEuSWPGAD3yGaO4UtFIsihmQshBG5SQw+oIIP&#10;uK/Nv/grRp+np8TP2erzRIhH8RZtcMVlNagee0SzW5jBI5OJmXZnu0mO9ej+LP2Dfir4c+Jfivxf&#10;8H/2gdW8Gw+JNVutXu9Bv7Tz7SOe4laWQqNxQ8uQMxbgAMsa3PgX+wDdeG/i7B8WfjD8Qr74tfEC&#10;zA/s57qHybPTyM7WRCx3FSWK4CKpYnZuwwAHf8FSviFeeGv2Z28IaPmTxD491W18O2cMZ+dld98m&#10;B6EIIz/12FfS3wm+H9p8KPhh4U8G2JD2ug6Zb6csgGPMMcaqXPuxBY+5NfH3xTb/AIX9/wAFPPh1&#10;4OVkuNC+FWjyeI75AN229lKNGp7Agmycd+Gr7toA+RP2yv2udV8GanZ/B/4PQf8ACSfGzxFiGC3t&#10;lEi6PEw5nmJO1XC5ZQ3Cgb3+UAN2P7F/7Iem/sq+BbsXd5/wkHj3XnF34g1+QlmnlOT5SM3zeWpZ&#10;jk/MzMzHqAvzN4G/4Jx/Hr4U+MPEviLwV8cdH0PU9fuHnvL1tHFzcyhnZ8NLKrN1bJAIBOCc4Fem&#10;aB+zf+1zY67ptzqX7Sljf6dDcxyXNquiRKZogwLpkR8ZUEZ96AOD16YeAf8Agsto9zqZEFt4r8NC&#10;KylkyqlvszoAD3Je1Ze3LD2z9A/8FGvElp4Y/Yv+J0124X7VYx2MS5wXkmnjjUD1xuz9FNXf2uv2&#10;OtF/ao0vQ7tdcvPB3jbw7MbjRfEmnqWktmJDFWUMpZdyqwIZWVlBB6g+Gy/8E6/iT8X9b0OP49fH&#10;S98f+ENGnWeLQLKz+zLdEcDzJAwwSMgttZ8MwDLnNAHsn7BWlwfC/wDYd+Gra1NFpNnDo8mrXFxd&#10;yCOOKKeaW68xmbhRtlDc8DNfNvjC/wDE3/BUv4oN4a8N3N54e/Zt8M3qnUdaWMxS69dJ/BFnqOfl&#10;BGEB3uCxRB9Sftl/s06n+0n8CI/h34a1y38JoL22mZ3jcwNbwq2ISiEZXJQgdBsHoK8C8H/saftV&#10;fD/wzp/h7w5+0Xo+jaJp8QgtbGz8PQpHEg7AeVye5J5JJJJJoA+s/iF8BfD3jT4C6p8JtPX/AIRn&#10;w1daWNJgXT4wfssIAACBupAHfr1NfLWl/wDBLe80PTbbT9O/aJ+Jmn2FrGsUFra37RRRIBgKqq4C&#10;gDoAK9v/AGafhT8bvh3retXHxW+LNv8AEawuLdI7K2h09LY20gbLOSqDORxX0DQB+Ov7JP7LN94o&#10;/bM+MHhtPif4s0yTwbqSyS6na3TLcazsuiNt0d3zhtvOc9TX7FV8z/AD9k3Vfg3+0n8X/ibea9Z6&#10;jY+OJ2mt7CCF1ktQZmkw7E4bg44r6YoAKKKKACiiigAooooAKKKKACiiigAooooAKoQ/8hy8/wCv&#10;aH/0KWr9UIf+Q5ef9e0P/oUtAF+iiigAooooAKKKKACiiigAooooAKKKKACiiigAooooAKKKKACi&#10;iigAooooAKKKKACiiigAooooAx9V/wCQvZf9cJv/AEKKio9cWZtUsRC6Rt5M2TIhYY3R9gRVfyr/&#10;AP5+bb/wHb/45XRT2Oap8Rcoqn5V/wD8/Nt/4Dt/8co8q/8A+fm2/wDAdv8A45WpBcoqn5V//wA/&#10;Nt/4Dt/8co8q/wD+fm2/8B2/+OUAXKKp+Vf/APPzbf8AgO3/AMco8q//AOfm2/8AAdv/AI5QBcoq&#10;n5V//wA/Nt/4Dt/8co8q/wD+fm2/8B2/+OUAXKKp+Vf/APPzbf8AgO3/AMco8q//AOfm2/8AAdv/&#10;AI5QBcoqn5V//wA/Nt/4Dt/8co8q/wD+fm2/8B2/+OUAXKKp+Vf/APPzbf8AgO3/AMco8q//AOfm&#10;2/8AAdv/AI5QBcoqn5V//wA/Nt/4Dt/8co8q/wD+fm2/8B2/+OUAXKKp+Vf/APPzbf8AgO3/AMco&#10;8q//AOfm2/8AAdv/AI5QBcoqn5V//wA/Nt/4Dt/8co8q/wD+fm2/8B2/+OUAXKm8P/8AINP/AF3n&#10;/wDRr1m+Vf8A/Pzbf+A7f/HKm0OLUDp/yXVsq+dNw1sxOfNbP/LQd6xqbI1p7m9RVDydT/5/LT/w&#10;Fb/45R5Op/8AP5af+Arf/HKwNy/XnXwR+AvhH9n3w/qmkeEba4ih1TUZdVvbi8nM89xcyBQzs59l&#10;HHQc+prtvJ1P/n8tP/AVv/jlHk6n/wA/lp/4Ct/8coAv0VQ8nU/+fy0/8BW/+OUeTqf/AD+Wn/gK&#10;3/xygC/RVDydT/5/LT/wFb/45R5Op/8AP5af+Arf/HKAL9FUPJ1P/n8tP/AVv/jlHk6n/wA/lp/4&#10;Ct/8coAv0VQ8nU/+fy0/8BW/+OUeTqf/AD+Wn/gK3/xygC/RVDydT/5/LT/wFb/45R5Op/8AP5af&#10;+Arf/HKAL9FUPJ1P/n8tP/AVv/jlHk6n/wA/lp/4Ct/8coAv1Q1r/jzj/wCvm3/9HJR5Op/8/lp/&#10;4Ct/8cqlq0Woi1j33Vqw+0QfdtmHPmpj/lp64/8ArUAblFUPJ1P/AJ/LT/wFb/45R5Op/wDP5af+&#10;Arf/ABygC/XJ/Fb4Z6N8ZPh7rXgzxD9q/sXV4hBdrZzGGVkDqxUOOgO3B9QSK3fJ1P8A5/LT/wAB&#10;W/8AjlHk6n/z+Wn/AICt/wDHKAKvgzwjpXw/8I6L4Z0O2Fno2j2cVjZ24JOyKNAiAk8k4AyTyTya&#10;2aoeTqf/AD+Wn/gK3/xyjydT/wCfy0/8BW/+OUAX6KoeTqf/AD+Wn/gK3/xyjydT/wCfy0/8BW/+&#10;OUAX6KoeTqf/AD+Wn/gK3/xyjydT/wCfy0/8BW/+OUAX6KoeTqf/AD+Wn/gK3/xyjydT/wCfy0/8&#10;BW/+OUAX6KoeTqf/AD+Wn/gK3/xyjydT/wCfy0/8BW/+OUAX6KoeTqf/AD+Wn/gK3/xyjydT/wCf&#10;y0/8BW/+OUAX6KoeTqf/AD+Wn/gK3/xyjydT/wCfy0/8BW/+OUAGpf8AH5pf/Xy3/omSr9Yd/FqP&#10;2rTd11ak/aDtxbMMHypOv7znjPpV3ydT/wCfy0/8BW/+OUAX6KoeTqf/AD+Wn/gK3/xyjydT/wCf&#10;y0/8BW/+OUAcT8UvgL4R+MniDwVq/im2uL2bwjqP9q6bbpOUg+0goVeRB9/aUGAeOT1zXotUPJ1P&#10;/n8tP/AVv/jlHk6n/wA/lp/4Ct/8coAv0VQ8nU/+fy0/8BW/+OUeTqf/AD+Wn/gK3/xygC/RVDyd&#10;T/5/LT/wFb/45R5Op/8AP5af+Arf/HKAL9FUPJ1P/n8tP/AVv/jlHk6n/wA/lp/4Ct/8coAv0VQ8&#10;nU/+fy0/8BW/+OUeTqf/AD+Wn/gK3/xygC/RVDydT/5/LT/wFb/45R5Op/8AP5af+Arf/HKAL9FU&#10;PJ1P/n8tP/AVv/jlHk6n/wA/lp/4Ct/8coAv1Qh/5Dl5/wBe0P8A6FLR5Op/8/lp/wCArf8AxyqU&#10;MWo/2zdAXVrv+zw5b7M2MbpMceZ9e/cfiAblFUPJ1P8A5/LT/wABW/8AjlHk6n/z+Wn/AICt/wDH&#10;KAL9FUPJ1P8A5/LT/wABW/8AjlHk6n/z+Wn/AICt/wDHKAL9FUPJ1P8A5/LT/wABW/8AjlHk6n/z&#10;+Wn/AICt/wDHKAL9FUPJ1P8A5/LT/wABW/8AjlHk6n/z+Wn/AICt/wDHKAL9FUPJ1P8A5/LT/wAB&#10;W/8AjlHk6n/z+Wn/AICt/wDHKAL9FUPJ1P8A5/LT/wABW/8AjlHk6n/z+Wn/AICt/wDHKAL9FUPJ&#10;1P8A5/LT/wABW/8AjlHk6n/z+Wn/AICt/wDHKAL9FUPJ1P8A5/LT/wABW/8AjlHk6n/z+Wn/AICt&#10;/wDHKAL9FUPJ1P8A5/LT/wABW/8AjlHk6n/z+Wn/AICt/wDHKAL9FUPJ1P8A5/LT/wABW/8AjlHk&#10;6n/z+Wn/AICt/wDHKAL9FUPJ1P8A5/LT/wABW/8AjlHk6n/z+Wn/AICt/wDHKAL9FUPJ1P8A5/LT&#10;/wABW/8AjlHk6n/z+Wn/AICt/wDHKAL9FUPJ1P8A5/LT/wABW/8AjlHk6n/z+Wn/AICt/wDHKAL9&#10;UJv+Q5Z/9e03/oUVHk6n/wA/lp/4Ct/8cqlNFqP9s2oN1a7/ALPNhvszYxujzx5n079j+ABuUVQ8&#10;nU/+fy0/8BW/+OUeTqf/AD+Wn/gK3/xygC/RVDydT/5/LT/wFb/45R5Op/8AP5af+Arf/HKAL9FU&#10;PJ1P/n8tP/AVv/jlHk6n/wA/lp/4Ct/8coAv0VQ8nU/+fy0/8BW/+OUeTqf/AD+Wn/gK3/xygC/R&#10;VDydT/5/LT/wFb/45R5Op/8AP5af+Arf/HKAL9FUPJ1P/n8tP/AVv/jlHk6n/wA/lp/4Ct/8coA+&#10;d/G37EOmeIvG2s+J9G8eeJvDN7q9y93dx2cy7DI5JO3aFIHPQk/Wuy+Cv7LHhP4Latc65b3F/wCI&#10;fE1ymyTWNYlEsqqeoTAG3IwCeTgYzjivVvJ1P/n8tP8AwFb/AOOUeTqf/P5af+Arf/HK4IYHDQqe&#10;1jDXc8ynluEp1fbRprm3+ffsX6KoeTqf/P5af+Arf/HKPJ1P/n8tP/AVv/jld56Zfoqh5Op/8/lp&#10;/wCArf8AxyjydT/5/LT/AMBW/wDjlAF+iqHk6n/z+Wn/AICt/wDHKPJ1P/n8tP8AwFb/AOOUAX6K&#10;oeTqf/P5af8AgK3/AMco8nU/+fy0/wDAVv8A45QBfoqh5Op/8/lp/wCArf8AxyjydT/5/LT/AMBW&#10;/wDjlAF+iqHk6n/z+Wn/AICt/wDHKPJ1P/n8tP8AwFb/AOOUAX6KoeTqf/P5af8AgK3/AMco8nU/&#10;+fy0/wDAVv8A45QBfoqh5Op/8/lp/wCArf8AxyjydT/5/LT/AMBW/wDjlAF+iqHk6n/z+Wn/AICt&#10;/wDHKPJ1P/n8tP8AwFb/AOOUAX6KoeTqf/P5af8AgK3/AMco8nU/+fy0/wDAVv8A45QBfoqh5Op/&#10;8/lp/wCArf8AxyjydT/5/LT/AMBW/wDjlAF+iqHk6n/z+Wn/AICt/wDHKPJ1P/n8tP8AwFb/AOOU&#10;AX6KoeTqf/P5af8AgK3/AMco8nU/+fy0/wDAVv8A45QBfoqh5Op/8/lp/wCArf8AxyjydT/5/LT/&#10;AMBW/wDjlAF+iqHk6n/z+Wn/AICt/wDHKPJ1P/n8tP8AwFb/AOOUAX6KoeTqf/P5af8AgK3/AMco&#10;8nU/+fy0/wDAVv8A45QBfoqh5Op/8/lp/wCArf8AxyjydT/5/LT/AMBW/wDjlAF+iqHk6n/z+Wn/&#10;AICt/wDHKPJ1P/n8tP8AwFb/AOOUAX6KoeTqf/P5af8AgK3/AMco8nU/+fy0/wDAVv8A45QBfoqh&#10;5Op/8/lp/wCArf8AxyjydT/5/LT/AMBW/wDjlAF+iqHk6n/z+Wn/AICt/wDHKPJ1P/n8tP8AwFb/&#10;AOOUAX6KoeTqf/P5af8AgK3/AMco8nU/+fy0/wDAVv8A45QBfoqh5Op/8/lp/wCArf8AxyjydT/5&#10;/LT/AMBW/wDjlAF+iqHk6n/z+Wn/AICt/wDHKPJ1P/n8tP8AwFb/AOOUAX6KoeTqf/P5af8AgK3/&#10;AMco8nU/+fy0/wDAVv8A45QBfoqh5Op/8/lp/wCArf8AxyjydT/5/LT/AMBW/wDjlAF+iqHk6n/z&#10;+Wn/AICt/wDHKPJ1P/n8tP8AwFb/AOOUAX6KoeTqf/P5af8AgK3/AMco8nU/+fy0/wDAVv8A45QB&#10;foqh5Op/8/lp/wCArf8AxyjydT/5/LT/AMBW/wDjlAF+iqHk6n/z+Wn/AICt/wDHKPJ1P/n8tP8A&#10;wFb/AOOUAX6KoeTqf/P5af8AgK3/AMco8nU/+fy0/wDAVv8A45QBfoqh5Op/8/lp/wCArf8Axyjy&#10;dT/5/LT/AMBW/wDjlAF+iqHk6n/z+Wn/AICt/wDHKPJ1P/n8tP8AwFb/AOOUAX6KoeTqf/P5af8A&#10;gK3/AMco8nU/+fy0/wDAVv8A45QBfoqh5Op/8/lp/wCArf8AxyjydT/5/LT/AMBW/wDjlAF+iqHk&#10;6n/z+Wn/AICt/wDHKPJ1P/n8tP8AwFb/AOOUAX6KoeTqf/P5af8AgK3/AMco8nU/+fy0/wDAVv8A&#10;45QBfoqh5Op/8/lp/wCArf8AxyjydT/5/LT/AMBW/wDjlAF+iqHk6n/z+Wn/AICt/wDHKPJ1P/n8&#10;tP8AwFb/AOOUAX6KoeTqf/P5af8AgK3/AMco8nU/+fy0/wDAVv8A45QBfoqh5Op/8/lp/wCArf8A&#10;xyjydT/5/LT/AMBW/wDjlAF+iqHk6n/z+Wn/AICt/wDHKPJ1P/n8tP8AwFb/AOOUAGm/8fmqf9fK&#10;/wDomOr9YdhFqP2rUtt1ag/aBuzbMcnyo+n7zjjHrV3ydT/5/LT/AMBW/wDjlAF+iqHk6n/z+Wn/&#10;AICt/wDHKPJ1P/n8tP8AwFb/AOOUAX6KoeTqf/P5af8AgK3/AMco8nU/+fy0/wDAVv8A45QBfoqh&#10;5Op/8/lp/wCArf8AxyjydT/5/LT/AMBW/wDjlAF+iqHk6n/z+Wn/AICt/wDHKPJ1P/n8tP8AwFb/&#10;AOOUAX6KoeTqf/P5af8AgK3/AMco8nU/+fy0/wDAVv8A45QBfoqh5Op/8/lp/wCArf8AxyjydT/5&#10;/LT/AMBW/wDjlAF+iqHk6n/z+Wn/AICt/wDHKPJ1P/n8tP8AwFb/AOOUAX6KoeTqf/P5af8AgK3/&#10;AMco8nU/+fy0/wDAVv8A45QBfqhoP/ID07/r2j/9BFHk6n/z+Wn/AICt/wDHKpaLFqJ0awKXVqqf&#10;Z49qtbMSBtGMnzBn8qANyiqHk6n/AM/lp/4Ct/8AHKPJ1P8A5/LT/wABW/8AjlAF+iqHk6n/AM/l&#10;p/4Ct/8AHKPJ1P8A5/LT/wABW/8AjlAF+iqHk6n/AM/lp/4Ct/8AHKPJ1P8A5/LT/wABW/8AjlAF&#10;+iqHk6n/AM/lp/4Ct/8AHKPJ1P8A5/LT/wABW/8AjlAF+iqHk6n/AM/lp/4Ct/8AHKPJ1P8A5/LT&#10;/wABW/8AjlAF+iqHk6n/AM/lp/4Ct/8AHKPJ1P8A5/LT/wABW/8AjlAF+iqHk6n/AM/lp/4Ct/8A&#10;HKPJ1P8A5/LT/wABW/8AjlAF+iqHk6n/AM/lp/4Ct/8AHKPJ1P8A5/LT/wABW/8AjlAF+qGvf8gP&#10;Uf8Ar2k/9BNHk6n/AM/lp/4Ct/8AHKpa1FqI0a/L3VqyfZ5NyrbMCRtOcHzDj8qANyiqHk6n/wA/&#10;lp/4Ct/8co8nU/8An8tP/AVv/jlAF+iqHk6n/wA/lp/4Ct/8co8nU/8An8tP/AVv/jlAF+qup6bb&#10;azpt3p97CtxZ3ULwTwtnDxspVlOPUEiovJ1P/n8tP/AVv/jlHk6n/wA/lp/4Ct/8coAzfAPw98N/&#10;C3wraeG/CejWug6FaF2gsbNNsaF3LuQPdmJ/Guhqh5Op/wDP5af+Arf/AByjydT/AOfy0/8AAVv/&#10;AI5QBfoqh5Op/wDP5af+Arf/AByjydT/AOfy0/8AAVv/AI5QBfoqh5Op/wDP5af+Arf/AByjydT/&#10;AOfy0/8AAVv/AI5QBh+H/hX4S8K+Mtf8WaToNpY+JNe2f2nqcanzrvYMKHJPQDpXV1Q8nU/+fy0/&#10;8BW/+OUeTqf/AD+Wn/gK3/xygC/RVDydT/5/LT/wFb/45R5Op/8AP5af+Arf/HKAL9FUPJ1P/n8t&#10;P/AVv/jlHk6n/wA/lp/4Ct/8coAv0VQ8nU/+fy0/8BW/+OUeTqf/AD+Wn/gK3/xygC/RVDydT/5/&#10;LT/wFb/45R5Op/8AP5af+Arf/HKAL9FUPJ1P/n8tP/AVv/jlHk6n/wA/lp/4Ct/8coAv0VQ8nU/+&#10;fy0/8BW/+OUeTqf/AD+Wn/gK3/xygC/RVDydT/5/LT/wFb/45R5Op/8AP5af+Arf/HKAL9FUPJ1P&#10;/n8tP/AVv/jlHk6n/wA/lp/4Ct/8coAv0VQ8nU/+fy0/8BW/+OUeTqf/AD+Wn/gK3/xygC/RVDyd&#10;T/5/LT/wFb/45R5Op/8AP5af+Arf/HKAL9FUPJ1P/n8tP/AVv/jlHk6n/wA/lp/4Ct/8coAv1Qh/&#10;5Dl5/wBe0P8A6FLR5Op/8/lp/wCArf8AxyotPWddZvBcSRyv9nhw0cZQY3S9ix/nQBqUUUUAFFFF&#10;ABRRRQAUUUUAFFFFABRRRQAUUUUAFFFFABRRRQAUUUUAFFFFABRRRQAUUUUAFFFFAGPqv/IXsv8A&#10;rhN/6FFRRqv/ACF7L/rhN/6FFRXTT+E5qnxGPrHjLQPD10ttquuabplwyCRYby7jicqSQGAYg4yC&#10;M+xqnF8SvCM8iRx+KtEkkchVRdRhJYnoAN3Jr8if+Czn/J0Hhf8A7E61/wDS2+rndE/4JaePfF3w&#10;D0r4meHvEuj6i2oaOmsx6HJHLFMY2i8wxq+CpkxwAcAnuKHJ3skPkVrtn7dqwZQQcg8gilr8b/8A&#10;gk3+0p4t0X44ab8Kb7U7rU/CWvW1yLWyuZDIthcQwvOHiz9xWWJ1KjgllPUV+lHxy/bE+Ev7Ot2l&#10;h428WQ2esSRiVNJtIpLq7KkEgskYOwHBwX2g+tUpJq5Di07HtFFfMnwz/wCCj3wE+KWv2+iWHjE6&#10;VqdzIIreLWrSS0SZiQABKw8sEkgAFgSegr6D8WeMND8B+H7zXfEerWeh6NZpvuL6/mWKKMdBlmOM&#10;k4AHUkgDmndCs0bFFfImof8ABVX9nax1RrNPFGo3kattN5b6PcGHrjI3KGI+i1lftS/tw/CzVv2T&#10;/E2q+FfFs2onxFa3eiaXd6bBMkkN95G9UkDBXhIDKckDqDS5kPlZ9oUV+If/AAT3/bK0v4GfEnxJ&#10;qvxR8T6/e6TeaT9ltVZ5r3E3nRtnaWO35Vbmv0U+LH7RnjT4ofsx6d8Qf2bNOuPEGqX2qC2jjurA&#10;GTyEMqTN5bkYw6Lgn+tJSTVxuLTsfSGseMtA8PXS22q65pumXDIJFhvLuOJypJAYBiDjIIz7GtWK&#10;VJ40kjdZI3AZXU5DA9CD3FfznftSat8Wta+LFzdfGkX0fjRrWL9zfRxxGK3+YxqiRgIicscAdSSe&#10;SSf6Dvhh/wAk18Jf9gi0/wDRKURlzBKPKjpqKKKsgKKKKACiiigAooooAKm8P/8AINP/AF3n/wDR&#10;r1DU3h//AJBp/wCu8/8A6NesamyNae5pVkal4w0HRr6Oz1DW9OsbyTAS3ubuOORs9MKSCc5FZHxc&#10;8Hal8Qvhf4p8MaRrUvhzU9X06ayt9Wg3b7R5EKiVdrK2Vzngj6ivk/S/+CQvwMj8O3FrrMniXxBr&#10;1wrNL4gutUZLjzG6uqKBH15AdW9yawOg+3qK/PT/AIJf+NPFPhX4ifGb4Ea5rsniXR/AeotDpN5M&#10;+9okS4lgkReTtRtiMI84Q7x3NfoXQAVRtdc0291K50+31C1nv7UAz2sUytLFnpuUHK/iK8++P2if&#10;FjXvC9lb/CLxFoPhnXBc5urvX7VriMwbGGEUK2H3bTkjGAa+G/8AgmnY+KtL/bH/AGibLxvra+JP&#10;FtqqQalqsYwlzMlwyllG1cLwAFCgAAAAAYoA/TOqN9rmm6XdWdreaha2lzeMUtoZ5lR52GMhFJyx&#10;5HA9RVXxhBrd14R1uHw1c2tl4jksZ00y5vkLwRXRjYQvIo5KB9pIHUA1+Vnxd8OfGfw7+3x+zoPj&#10;F400jxbc3OsQzaZDoduYLayj+0IJFCFF5YhfmO4kKMngUAfrXRRRQAUUUUAFFFFABRRRQAVQ1r/j&#10;zj/6+bf/ANHJV+qGtf8AHnH/ANfNv/6OSgC/RRXiH7Vf7Ncn7UXhXQfC0/i/VPCegwaj9r1UaQ5W&#10;a+h8mRBBknaBudWy6uPl+73AB6xY+MNB1LUm06z1vTrrUFyWtILuN5RjrlAc8fStevzs/aK/4Jb/&#10;AAj8C/AvxP4n8CPrHhnxb4X0yfWbXVpNUkfzWto2lKybiFTcEPzJs2nB6Ag++/8ABO34yeIPjl+y&#10;n4W1/wAU3Tahr1vJcabc30hy915MhVJHPdymwMTyzAnvQB9LUUV+efxi8QeMv25v2q/EPwK8LeKL&#10;7wh8KPBcOPFuo6TJsuNRnJCvbhvTcTGFYbcxyswfCLQB952vjLw/fap/Ztvrmm3Go9PskV3G03TP&#10;3Ac9PathmCqSTgDkk18yfCf/AIJy/BH4LeNtB8XeF9D1G38RaM7SW97capNLuZo2jbehOw5Vz0UV&#10;4b+2d4l8R/tHftgeB/2YdJ1+78M+EJ7P+0/Et1p82ya5Xy5JTCfVfLjUKDkbpgzKQgoA++9J8UaN&#10;r000OmatY6jLB/rY7S5SVo+cfMFJxz61p1+bP7UX/BOfwn8BvhPf/FH4Iajrfgzxr4KgOq+cmoyS&#10;/aoIxmYkscowQM3y/KQCpXDZH2R+yV8a3/aG/Z38FePLhI49R1K0KX8cQwq3UUjQzYX+FS8bMB/d&#10;YUAevUUUUAFFFFABRRRQAUUUUAUNS/4/NL/6+W/9EyVfqhqX/H5pf/Xy3/omSr9AEN5e2+n20lzd&#10;Tx21vGMvNM4RFHuTwKpaL4n0fxIsjaTq1jqixnDmyuUmC/XaTivm39oD9gvQf2nvjFB4q8eeKtcm&#10;8L2Wnw2tn4V064MMHnK0jSTSMd33g6jCBT8nLHoPkH9u/wDZP8H/ALD/AIV8K/Fv4L6zq/gjxPba&#10;1FYLbDUHmSdWjkkJHmZY48oBkJKMpIK+oB+sdQXl9b6baS3V3PFa20Kl5JpnCIijqSx4A+tZvgvV&#10;L7XPB+hajqdr9h1K8sILi6tSMeTK8as6Y9mJH4VF488E6T8SfBmteFdega60XWLSSyvIUkaNnidS&#10;rKGUgjIPUHNAFX/haXgz/obtB/8ABnD/APFVZ0/4geF9XvIrOx8SaRe3cpxHBb38UkjnGcBQ2TwK&#10;+YP+HUP7Nv8A0J1//wCDu8/+OV8vfs5fAPwTf/8ABS+6T4QaXJpXgP4XwSDVb2S6luhd3zRywlFa&#10;Rjt+eRlAHBFs57igD9VtQ1K00izku766hsrWMZee4kEaL9WJwKbpesWGuWa3em3tvqFqxIE9rKsq&#10;EjqAykivzK+G/gn/AIeZ/tLfE/VviFq+on4W+Bb5dN0bwzYXjRQ3DF5UWVip4JWEuzDDEyqobamK&#10;o/tAfCdP+CYPxU8CfFX4W6pqdt8OtZ1JdK8R+Gbq5eeJhtL4Uk5fMaysu7LI8eQSGKgA/U6imRTJ&#10;PEksTrJG4DK6nIYHkEHuKfQAUUUUAFFFFABRRRQAVQh/5Dl5/wBe0P8A6FLV+qEP/IcvP+vaH/0K&#10;WgC/XMt8UPBsbFW8W6GrKcFTqUIIP/fVdNXyPff8Erf2ctQvLi6n8IXzzzyNLI39tXYyzHJOPM9T&#10;QB9JL8UPBsjBV8W6GzMcBRqUJJP/AH1XSSSJDG0kjKiKCzMxwAB1JNfkB+0h+yF8LtP/AGsPhX8F&#10;fg1oE1h4luLhNU8Q6lNf3F0tlaA7wpV3KgiNJJDnBOYgD89exftraxqHx6/bn+GP7Omua7qHhz4a&#10;X9kL/UYrGcQtqUxS4kVWboykwJEoIOGZiATjAB+hWkeKtF8QTSw6XrFhqUsPMkdndJKyc45Ck459&#10;a1a/Nb9tL9hX4Zfs4fAvUvit8Jm1T4c+MfCcltcW97Z6vcv9p3zxxFWMsjFWPmZGwgEjBGDx1n7V&#10;f7THjS3/AOCZnhnx1DcSaN4s8YWWm2l1e2f7l4/PQvNJHj7nmLG2McgScYIBoA+67PxNo+palPp9&#10;pqtjdX8H+ttYblHlj/3lByPxFaVfmB+1Z+xj4H/Zp/ZJ0b4pfDeG88OfEbwc2m3p8SW17L59280s&#10;UMjOrOV5eYNgDgDb90kV9Z/GT9qmL4Y/sc2XxY2Rvret6JZS6NZBSftGoXkCtCiqeWCli5Xrtjag&#10;D36w1zTdVubu3stQtby4s38u5it5ld4GyRtcA5U8Hg+hq9Xz/wDsP/AW5+AvwJ0611zfP438QStr&#10;3iS7nO6aS+nwzI7dSY12oecFldv4jX0BQAUUUUAFFFFABRRRQAUUUUAFFFFABRRRQAUUUUAFFFFA&#10;BVCb/kOWf/XtN/6FFV+qE3/Ics/+vab/ANCioAv0UV8ZfGDxr4w/aP8Aj3c/B7wVrM3h7wxpCH+3&#10;tUtSQ8m0gSgkEEgFhGEyNzbixx048ViVhop2u27Jd2cGMxkcHBPl5pSdkl1f9bs+tZvGGg2t8bKb&#10;W9NivA20273cYkz6bSc5rYr5lj/4J4/CRdLFtJDrMtztwb5tQIlJ/vYC7M/8BroP2ff2f/EPwH8X&#10;a1aL4svPEPge5tV+wWl7K2+0mDjIKZ28r/EoGccgYFY062K50qtJWfVO9vXRfgYU6+N9pGNailF9&#10;VK9vVNL8D3qivGfib+138MfhTrUmj6xrrXOrQnbPZ6bA1w0J9HI+VW/2Scj0rpvhR8ePBHxqtZ5P&#10;Cetx309uMz2ciNFcRDOMmNgCV/2hkds5rojiqEqnsozTl2vqdUcZhp1fYxqJz7XVz0CiuI+KHxo8&#10;G/BvTYr3xZrcOmLNkQQYaSebHXZGoLEDucYGeTXD/Dv9sv4WfEzX4NF07W5bLU7hglvDqVu0AmY9&#10;FVjldxPABIJ7ZoliqEJqlKaUu1wnjcNTqKjOolJ9Lq57fVPWNXs/D+kX2qajcLaafYwPc3FxJ92O&#10;NFLOx9gAT+FZvjbx3oHw48Pz654l1W30fS4SFa4uCeWPRVUAlmOD8qgng8V81fEb9tj4U+Pvhj48&#10;0Cw1i6t9QvNBv7a0F5ZSRpcStbyKqK2DgkkY3Y6+vFRiMXRw6anNKVtE2Z4rHUMKmqk0pWuk2fTf&#10;hPxdo/jrw/a65oF/Fqmk3W/yLuHOx9rsjYyOzKw/CtivB/2Gf+TWfBP/AG/f+l1xXvFa4ao61CFV&#10;7ySf3o1wlZ4jD060lrKKf3q4UV5T8Wv2nvh58Fr5NP8AEetf8TVlV/7OsomnnVT0ZwOEGOfmIJB4&#10;BrntD/bY+FfiTUvDenaZq11d6hrt4thBbLZurwys6IolBxtBMgwwyDhvQ1nLGYaE3CVRX7XM55hh&#10;Kc3SlVipLpdXPd6K5rx/8SPDXwu0F9Z8U6vb6RYKdqvMSWkb+6iAFnb2UE15J4Z/bp+EPijXItMT&#10;XrjTpJn2RXGo2jwwsc8fPyFz6tgVVTFUKMlCpNJvo2XVxmGoTVOrUUZPo2j1nx58TPC/wxsLa98U&#10;6zb6LaXEvkxS3OcO+CdowDzgE109fG//AAU0YN8LfCTKcg6wSCP+uD16h4x/bc+EngvxBJpFz4gk&#10;1C5hfy55NNtnnhibOCC44bHfbu9OvFcn1+FOvUpVpKKjy2v1vc4P7Tp08TWo4iSjGPLZt2vzJ/5H&#10;uN9ewabZXF3cyCG2t42llkboqqMkn6AGsXwP8QPD3xI0ZtW8M6rBrGnLK0BuLfO0SKASvIHIDD86&#10;xtW8Y6L4++Duua54e1GHVdKutKumiuYCcHETggg8gg8EEAjvXgv/AAT/ANasvDX7MetavqU4tdO0&#10;/U727uZypYRxRwRM7YAJOFBPAzxWssVbEQpq3LJN39Lf5m88Zy4qnSjbllFyv6W+VtT60or5uuP+&#10;CgnwdhvDAmqalcRBsfaY9NkEZHrhsNj/AIDmvXvD/wAYPCfi3wDe+MtD1aPVtBs4JbiaW3U70EaF&#10;3VkOGVwB90gHketa08Zh6zap1E2uzNaWPwtduNKrGTXZo7Oivmb/AIeHfCL/AJ+NZ/8ABef/AIqv&#10;Rvgz+0l4N+O95qdr4WkvpJdOjSSf7XbeUAHJC45Ofumop47DVZKFOom35kUsywdeap0qqcn0TPU6&#10;K8P+IX7Zvwq+G+tS6Rf689/qMDFJ4dLga4ETDqGcfLkHggEkd67r4W/Gbwf8ZtJl1DwlrEepRwkL&#10;PCVaOaAnOA6MARnBwehwcE1pHFUKk/ZRmnLtfU2hjcNUqOjConJdLq521FeKQ/tifC/y/FD3mtya&#10;YPD1ytpdLeQFXllJkAWFRlpDmF+g44Jq38Kv2r/hv8YtcOi6BrEiauQWis763aB5gASShPDEAE4z&#10;nAzipjjMPKSiqiu9tSI5hhJSjCNWN3srrXoewUUUV2HeFFFFABRRRQAUUUUAFFFFABRRRQAUUUUA&#10;FFFFABRRRQAUUUUAFFFFABRRRQAUUUUAFFFFABRRRQAUUUUAFFFFABRRRQAUUUUAFFFFABRRRQAU&#10;UUUAFFFFABRRRQAUUUUAFFFFABRRRQAUUUUAFFFFABRRRQAUUUUAFFFFABRRRQAUUUUAFFFFAFDT&#10;f+PzVP8Ar5X/ANEx1fqhpv8Ax+ap/wBfK/8AomOr9AFTVNYsNDs2u9SvbfT7VSAZ7qVYkBPQFmIF&#10;O0/UrTV7OO7sbqG9tZBlJ7eQSI30YHBr8wPhD8M7b/gpn+0V8T/GfxJ1LUrz4b+Eb/8Asnw74ftL&#10;poIWUs4DEryp2Rq7kYZmlX5tqBavax4Hi/4Jt/tlfDCHwTq2ox/Cn4l3B02/0G9nM0VtMHii8wMT&#10;k7DPA4Y5bAkXJBoA/TK+1C10uzlu725htLWIbpJ53CIg9Sx4Apml6tY63Zpd6deW9/avkLPayrIh&#10;x1wykivgT9ojR4f2mP8Agot4N+Dfi+W4ufhvoPh9tcuNCjneKK/uishDSFGB4zEB3AVwMbzVLwj4&#10;N079jz/gpZ4U8B+AhPpHw9+Ivh+W4utDNxJLBBdxpcsHQOWOc2yYJPHnOOFGKAP0L1DULXSbOW7v&#10;rmGztIhuknuJBGiDpksTgU6zvINQtYbq1njubaZQ8c0Lh0dSMhlI4IPqK+KP21NRvf2i/jZ4A/Zk&#10;0GeUaZeuniPxxcW5I8jTIXDRwMR0MjDPqGMB6GvtTTdOtdH0+1sLG3jtLK1iWCC3hUKkUagKqqB0&#10;AAAA9qALNFFFABRRRQAUUUUAFFFFABRRRQAVQ0H/AJAenf8AXtH/AOgir9UNB/5Aenf9e0f/AKCK&#10;AL9UdX1zTfD9qLrVNQtdNtiwQTXkyxJuPQbmIGeDx7Ver8ev+Co3hf8AaB0XwBoV98T/AB74f1zw&#10;hca35VjougWjQeXN5MrJLKTGC5CBhyxwWOBzQB+wtUNX17TPD9uLjVNRtNNgJwJbydYlz6ZYgVfr&#10;4x1D/gl/4B+IfxJ8W+Nvij4g8QeOtQ1nVby7tLB7+S3tdPtpZ3eGBNpMh8tGVfvheMBBigD7F0/U&#10;rTV7OO7sbqG9tZBlJ7eQSI30YHBqzX5bWPgST9gH/goJ8OfCHw+1u/k+HnxCWNLzw9e3XmiJ5HeH&#10;JHfYwjdJCN2N6ZIzn9CPjn8c/Cv7O/gGbxl4ymubfRIZ4rZ5LSAzPvkOF+Uc4zQB6DVbUNStNIs5&#10;by/uobK0iGZLi4kEcaDOOWJwOSKwfhn8RNG+LXgHRPGHh6SaXRdYtxdWjzxmNzGSQCVPQ8V+e3/B&#10;T7wv+0DB8I/G2sar498Pj4SrqMAj8O6baNHezQvcqIFmkMfzbWKMQHAO0cHFAH6V2t1DfWsNzbTR&#10;3FvMiyRTRMGR1IyGUjggg5BFS15V+yd/yaz8G/8AsTNG/wDSGGvmf9r/AOKnjz4z/tGeHf2Y/hb4&#10;gm8JvcWn9peLfEVmxE9paldwhRlIZfkKkgEFjNEu5V35APtSfxl4ftdUXTZtc02LUWbatnJdxrMW&#10;zjAQnOc+1bNfIfgX/gll8B/Al9oeqQaXrOoa/pN1BexateatKZXnidXV2RdsZyy5I2Y5r68oAKKK&#10;KACiiigAqhr3/ID1H/r2k/8AQTV+qGvf8gPUf+vaT/0E0AX6KK8Q/ar/AGa5P2ovCug+Fp/F+qeE&#10;9Bg1H7Xqo0hys19D5MiCDJO0Dc6tl1cfL93uAD1ix8YaDqWpNp1nrenXWoLktaQXcbyjHXKA54+l&#10;a9fnZ+0V/wAEt/hH4F+BfifxP4EfWPDPi3wvpk+s2urSapI/mtbRtKVk3EKm4IfmTZtOD0BB7j9n&#10;n9qbxhrX/BNnVvihqTHWPGXh3SdRhW8mG43EtvuWGeUH7xC7C5PLbGPU0AfY+seKdF8OtGuq6vYa&#10;Y0v+rW8uUiL/AE3EZrRimSeJJYnWSNwGV1OQwPIIPcV+aH7EP7Fnwy/ao+CMPxa+Lb6p8RPG3ia7&#10;uzeXF7q9xH9jaKeSJVAhdDkqivhyQA6gAAVsfsepq37Of7efxE/Z60HXr7X/AIaw6WNWtLO/mMz6&#10;XIY4JQAei/68ocAbsxseRQB+jVcn8P8A4seEPipHqsnhLX7PX49Ku2sb17NiywTr96Njj7w9vWuY&#10;/ak+LC/A/wDZ78eeNfNWK60vS5TZsxwDdSYitx+Mrxivmz9m9m/Y1/4Jmv41lhWTXJdJn8UOsykC&#10;W7u9otVkHX7ptlbvwaAPtPVvFGjaDNDDqerWOnSz/wCqju7lImk5x8oYjPPpWkrBlBByDyCK/M79&#10;kv8A4J/+E/2mPhDB8W/jbf654u8aeNGmvRO2ovD9lh3skZXb1YhdwByigqoUBTnq/wBgnxJr3wJ/&#10;aY+KH7L+t67da9omgQrqnhu4vjmSGAiJ/KB7Bo7iJtowoaOQgDdigD7p1Px94Z0W+kstQ8R6TYXk&#10;eN9vdX0UciZAIyrMCMgg/Qiq6/FDwbIwVfFuhszHAUalCST/AN9V+aHiT4DeDP2iv+Ct/wAV/Cvj&#10;rTpdT0WPQ7W9WGG5kt2EqWGnKp3RsD0duM45r6dsf+CVv7OWn3lvdQeEL5J4JFljb+2rs4ZTkHHm&#10;eooA+uK5Ob4seELf4kQeAJNfs18Zz2n26PRdxM5gG795jHC/K3X0rrK+EP2H2Hxy/ay/aC+Ocjef&#10;p0d8vhHQpfvKbeHZvZewykVs/H/PVvXkA+39Y8QaX4dgWbVdSs9MhY4WS8nSJSfQFiKsWOoWuqWc&#10;V3ZXMN3ayjdHPA4dHHqGHBFfGi/8Etfh74z8aeIvF3xS17xB8QNa1e/ubmOGbUJILayhkmd44Y9p&#10;8w7FYLkvt44Va8O8D+Ebr9g7/got4Q+GngnXb67+HHj6yFxPoV9ceb9nL+einH95JIAVkxkozISc&#10;E0AfqE7rGjO7BVUZLMcAD1rO0jxNo/iB5k0vVrHUmhOJFs7lJSn+9tJx+NfAX7cOta9+0d+1v8Ov&#10;2YtM1u80LwneWv8Aa3iWWxfY9wgWWTy29QscPyg5XfMpIO0VzH7XP7CXhn9lD4Vj4yfA/UNa8JeL&#10;PBs1vcTH7c9wt5C0qRuWDnggsGKj5GUOpU5GAD9N6yG8YaDHqy6U2t6cuqM2wWRu4xMW9Amd2fwr&#10;wzWNNu/23f2Q/Db6X4kuvBL+LbPT769vtMZvNgUOj3MCYYZyVkj5OO5B6HyLWv8Agj78D5/At1pe&#10;lnXrTxJ5BFv4iuNRaWUTY+V3iAETLnGQEU4zgg80Afc9FfD3/BJf41eKPip8Btb0bxXqUmtXfhTV&#10;f7OtdQmm86R7Zo1ZEaTJ37G3gNn7pUdFrtf2v/2mte8N63pnwY+EMC6z8ZvFCbIivMWh2rA7rycj&#10;O0hcsoI4A3EEbVcA+nLHxFpWpahdWNnqdndX1qcXFtBcI8kJzj51ByvPrWhX5f8A/BLnwNd/DP8A&#10;az/aA8K6hqsmuahpMaWtzqc2S91Mty2+U7iTlmyeSTzzX6gUAFFFFABRRRQAUUUUAFFFFABRRRQA&#10;UUUUAFUIf+Q5ef8AXtD/AOhS1fqhD/yHLz/r2h/9CloAv0UUUAFFFFABRRRQAUUUUAFFFFABRRRQ&#10;AUUUUAFFFFABRRRQAUUUUAFFFFABRRRQAUUUUAFFFFAGPqv/ACF7L/rhN/6FFRRqv/IXsv8ArhN/&#10;6FFRXTT+E5qnxH4y/wDBZz/k6Dwv/wBida/+lt9XNaT/AMFR/H/hf9n/AEv4Y+HfD2kaUbDR49GT&#10;XWeSW4WNY/LMiISFV8dCcgHsa6X/AILOf8nQeF/+xOtf/S2+r9Gf2NfA3huT9mH4S6i3h/Sm1BvD&#10;tjKbo2URlL+Up3b9uc++aizcnYu6UVc+AP8AgmP+zF4q8O+Jr348+I9IuNL0Hw7pV5No0V5G0Umo&#10;zPbupdFIBMQjeQb+hZhjOGx4p+xr4Btv2wf2xYP+Fjzy6zBqDXet6rG0jKbxlBYRbgQVTcy8A8Ku&#10;0Y4x+8OqabBrGmXdhdJ5lrdQvBKn95GUqw/ImvwwtND8e/8ABMn9qu013VPD02r6LaTT29tdMDHb&#10;avYyKy/JMFIWQLtYryVZRkEdSUeW3YIy5r9z1v8A4Ktfsq/D74Jaf4I8VeBNEh8Nf2lcTaffafal&#10;vIkKorxyKpJ2MBvBxwcqcZBJ4749eLviH8YP+CdnwY1ud7zUtE0DU77TNbuF3PuMZWOxlmPosfmR&#10;7m/iK85YZofteftba/8A8FAfEng/wb4E8C6jDbafK8sFgh+03d1cSBVLtsG1EQcdcfMxY9APprxh&#10;478Z/wDBMn9n34MeG4vCtl400y/i1OTxdBMr+Uly728iItwoKpjzZYwWVg4jJxxwtG3bYeqSvufJ&#10;f7NXxy/Zl8J/Du18NfFj4L3niDWTJL9q8SWM/nSTq0jMhCNLEYtqlUwjc7N3UkV9ct8D/wBn7VP2&#10;Ffi3r/wzm/4Svw6kd/rmnR6oWa40O+W0WMxgMA6kBFI35OGBywIJ+SP2lP2mfgV8avAc1h4O+Adv&#10;4N8cXUsTRaxYzRwJbt5itIBFAqicuoZMOo+/u6gV9QfsM/sn/EHS/wBjj43WWt2F1o+oeP8ASng0&#10;XSL4eVICltMqSuh5TzXlVfmwdqA4wRlx3sD7ngH/AASn+Dvgv4zfF7xfpvjfw5Y+JbC10L7RBb3y&#10;Fljk+0RLuGD1wSPxr9k/APw98N/C3wzb+HfCej22haJbs7xWNopWNGdizEDPdiT+NfhX+xl+0xL+&#10;xL8Ytfv/ABJ4Tvr/AO1WD6Ve6eW+zXdq4kRwdrjqCmCpx97OeMH9OE/4KF6dpv7JmlfHPV/CF0tj&#10;qesy6XFo9ldK8saiWZEdnYAE4hycDq3FODViZptn5+/8Fb/+TwL3/sC2P/oL1+zXww/5Jr4S/wCw&#10;Raf+iUr8C/20P2iNN/ag+Nk/jfStJutFtJLC3tBa3jq8gMYIJyvGDmv05/Y+/wCCjPhr45eMPCfw&#10;tsPCOraZqI0wx/b7meJov9Ht8scDnnYcfWiMlzMJJ8qPuGiiitjEKKKKACiiigAooooAKm8P/wDI&#10;NP8A13n/APRr1DU3h/8A5Bp/67z/APo16xqbI1p7mlXg37Yf7WGg/sp/DGfV7po9Q8V6grW+g6GD&#10;mS8uOgYqOfKQkF2+ij5mUHtf2hvjBD8Avgt4s+IE+nSaumh2nnrYxyCMzOzqiKWIO0bnXJwcDOAT&#10;xX5d/s/ftR/BnxN8WZ/jj+0N44k1r4g7yNE8OW+j3c1h4fiVjs2fIVZx1XGQpJYlnOVwOg+xf+Cb&#10;/wCzP4g+DPgPxB458eGU/ET4g3K6rqcM4xJbRku8cbjtKzTSO4wMFgpGUr7Dr59+Cv7eHwb/AGgv&#10;HEfhHwR4hutT1ySCS5WCbTLiBfLQAsdzoB3HGa4/XP2yPEdx+3NZ/ALwt4Y0/U7GCCK51jWZ53D2&#10;cZh8+XCjg4RolGf45ADQB9ZV+eH7Df8AykH/AGq/+v1//St6+yvjb+0J4A/Zz8P2Ot/EPX/+Ee0u&#10;+uvsdvP9juLnfNsZ9u2GN2HyoxyQBx1r8z/2Vf2xPhB8Nv2xf2gPHHiPxd/Z3hfxTdNJo9//AGbe&#10;S/alNwz58tIWdPlIPzqtAH661+eH7cn/ACkH/ZU/6/U/9K0r7qvPiN4d0/4bz+PbjUPL8JwaS2uS&#10;ah5EhxZLD5xl8sLv/wBWN23bu7YzxX5X/tVftifCD4k/ti/s/wDjjw54u/tHwv4Wulk1i/8A7NvI&#10;vsqi4V8+W8Ku/wAoJ+RWoA/XWivP/gr8evAn7RHhW68SfD3Xf+Eg0W1vX0+a5+xz222dY45GTbNG&#10;jHCyxnIGPm65Bx6BQAUUUUAFFFFABRRRQAVQ1r/jzj/6+bf/ANHJV+qGtf8AHnH/ANfNv/6OSgC/&#10;RRXyX/wUW/a91b9lL4Z6QPDdlFJ4l8TzTWVlqN180GnBFUvOyYJdhvXauMZyTnG1gDhf+Ch37Q+o&#10;eJvJ/Zr+Fcf9v/EjxltstUW1O5dMs3wXWVhwjOmd2fuRb2ONymvqD9mn4H2P7OfwR8LfD+xuPtg0&#10;m3P2i7wR9ouJHaSaQA9AXdsDsMDtXwN+yL+09+yx+zXpOoavqvxB1Dxd8TtfZp9e8VXWiXryzOzb&#10;jFEWj3CPdySeXI3N0VV+8/gN+038Pv2lND1bV/AWrTanYaXOtvdy3FpLbbHK7gMSKCRjnI4oA9Ur&#10;8gP2M/2f/FX7RnxK+P72/wAVNd8AaGfEzHWIvDiiK81ORp7pkzcZBRFzJ8oBDF+RwK+zv2Kf2xfE&#10;v7W/ibx7OfC1hpHgnw/cfZbLVIZpHmvZGdigweBiJQzehkSvnWy8VT/8E0v2wviLqPizRr+T4N/E&#10;u4+3Wut2EBmFpcB5JVjIH9xpp0KfeKlHGcEUAZHx68I/Er/gmR4h8H/ETwr8T/EXjr4e6jqa6Zq3&#10;h7xLcNNuYo0mB82zcyRy7XVVZCgyWDEV6J+158N/iH8P/wBpbwJ+1R8KvDc3jzTrfTo4NX0SxDNc&#10;PCY3TeFUFmV4ZsblVtjRhiCK8/8A2pvjVb/8FLvEXgf4N/BjTtT1PQLXVo9X13xTdWLw29iojkiD&#10;EMAQFSWU/Nt3NsVcmvu740ftEfDr9kvwr4cbxrqFzpOj3J/s6xkgtJLnmKMEKwjBI+UdcUAfI3xq&#10;/b88Q/F74CfEXQvDPwE8cWq3XhvULfVdW16NbKx0yB7Z1ml80giRlVmKx/KzkAAZ4r1r/glDptzp&#10;/wCxP4QkuDJsu7zUJ4VcY2p9qkTj2JRj+Jrxv4+ftZX37eGiz/BP9nnRNV1O31qSOPX/ABdqFq9r&#10;ZWNmHDMuT8w3bRksASuVVWLcfe/wn+G+mfB/4Z+GfBWj5OnaFYRWMUjDDS7FAaRh/eZssfdjQB1l&#10;FFFABRRRQAUUUUAFFFFAFDUv+PzS/wDr5b/0TJV+qGpf8fml/wDXy3/omSr9AGV4s02/1nwtrOn6&#10;XqB0nU7qymgtdQVdxtpmQqkoHfaxDY9q/Lv45fBv4ifsqeMPDPxl+NOpQftJeENJvoYGXUZ7i3n0&#10;V3YbZobYyGBgSBwwILLHnb94fT/xa/4KLeGf2ffjt4g8BfEjwpr+i6Lbm3bSfFVratPa3sb20Ukh&#10;KkKfkkeRMx7+UwQCDXzl+1/+15p37cvhmx+BvwG0XVvFupa3fW8+oalNZNb29vBG4cZL4ZAHCFnY&#10;BQFIGc0Afpl4T8Tad428L6P4i0if7VpOr2cN/Zz4x5kMqCSNse6sD+NateBeP/Flt+xL+xsl8ix6&#10;sfA/h+z063Wdii3k6iK3jzjkb3IJx0ya2/2S/i94n+PXwP0Tx74p0G08N3OtNJPaWFpI8gFqG2xu&#10;xbnL7WYf7LLQBz/7dH7RkX7M/wCzv4g8R286R+JL5f7M0OMkbjdyggSAdxGoaQ/7gHesX/gnn+zr&#10;J+zz+zvpUOrQsvjDxG39ta5JNkyrNIoKQsTzmNNqkZ++ZD3r501r/jPL/gotb6Uv+m/Cr4O5e4/i&#10;hu78SDcPQ754wvcNHaN/er9J6APy/wDDcfxJ/wCCbX7Q3xHvf+Fc618QvhH42vft0F94ehaWWzYS&#10;SPGCACFZRM8ZV9gfarK3ykV5z/wUd/ak8SftFfAvw7bx/CHxN4J8IR+JIJotb8Tbbea7uhbXKrDD&#10;b4y67XdjIpIBUKcEjP6AfGz9vT4O/s9+OLnwl421u+07XYbaO68iHTZp1dHBK4ZFIzwepFfNFtqG&#10;v/8ABTH4/wDgXX7Pw1qXh74AeA706iLzWI/KfXbsMCFRASGXKKvBO1DJlgzhQAfoP4RsJ9K8K6LZ&#10;XTtJc21lDDK7/eZ1jUEn3yDWtRRQAUUUUAFFFFABRRRQAVQh/wCQ5ef9e0P/AKFLV+qEP/IcvP8A&#10;r2h/9CloAv1ynxU+JOjfB/4c+IvGniCbyNI0SzkvJzkBn2j5Y1z1Z2Koo7swFdXX52f8FDPE2pft&#10;H/Hb4dfss+E7p41vbqPV/FNzBz9mgALorf7kQeba3DM0HegDoP8AgmR8N9Y8ZSeOP2kfG8O7xX8Q&#10;b2VdP3j/AI99PWTkJkZCs6KgH9y3jI4Nc5/wUI0XQP2kv2gvAHwU8JaMG+LcKrqEvjFLhoV0GxGZ&#10;SrhRmUkLvVcrtLJtOZDX6BeF/DOm+C/DWlaBo1oljpGl2sVlaW0YwsUMahEUfQAV+dX7SUmv/sc/&#10;t/x/tC3vh3UNe+GvifTo9O1i806HzWsCIIoCD2Rh5EMg3EBwXUHOcAHnn7Unwy/aG+DPhfw9D8X9&#10;dufjr8BNC1GO71GLTrgWV5MikLEt7IUaUqGIP35BlsF1O0r9f/HX4b6H+3l+xLZ2vw8uLeyttRtb&#10;bU/DwuE8qKCWAlfs8gXITAEkJxkKeRkDnxr9qj/goJ8Ofjp8F9Z+GfweXVPiJ438ZW40u30600i4&#10;j+zLJjzHfzY1yVXONmQCQcgAmvqz9jn4Naj+z/8As0+BfAerypLq2l2skl55bB1SeeeS4kjDDghG&#10;mKg99uaAPkT4tWP7TH7Vnwh0D4Iap8HD4C8yWzi8R+L7/VYJrIxW5U74o0OW3OivtVmPG3oSw2ZL&#10;XTPjr+1hp2lxu1x8Fv2ctMVriX78V5q8UQCr1wxhEIyOzQODxJX0p+2f+0B/wzr8CdY1ywzP4r1I&#10;jSPDtmib5J9QmBWPav8AFsG6Qjvsx1IrD/Zx/ZX/AOFR/sl3Pw4vJlbxN4i067l1/UC5cy393EVk&#10;YvjLBAVQN1IjB6mgD5z+D99+0n+2T8OfEfxh0L4wSfDmB7u6j8M+ErDSIp7Z0h4VZpG5bc4KFir8&#10;gtjGEH0v+wl+0leftSfs9aX4t1aG3h8Q2tzLpWqrajEbXEQVt4X+HfHJG5XsWIHGK+TP2OP2x/A3&#10;7I/7OOufDX4oXFz4Y+IXg2/v0Gg3FjO8t6Xcyx+WyqUIZ3K5LAYAbO0hq9z/AOCU/wAIdc+Ef7KN&#10;qviCyuNNv/EWrXGurZ3S7JIonjhhiyuMjckCuAecOPpQB9i0UUUAFFFFABRRRQAUUUUAFFFFABRR&#10;RQAUUUUAFFFFABVCb/kOWf8A17Tf+hRVfqhN/wAhyz/69pv/AEKKgC/XxV+wiyr8Z/jit/g61/aC&#10;knnOPtNz53X/AGvL6819q18U/F7wf4x/Zn/aAvPi/wCDtFm8QeFNZBOuafbAloy5Bl3AZIBZRIsm&#10;CAxIPB58bML06lHE2vGDd/Rq1/kfP5pzUqtDF2vGm3e2tk1a/wAj2z48/FD4neAta0y28CfD7/hM&#10;bOe3aS5uMuPJkDYC8HuOa8o8H/theL/Fmg/Fm21rwza+G9Z8J6JcXKRwu7SJcjKBXDHHytgn6V1F&#10;j/wUM+Ed1pqXE91q1ncMoLWcmnszqccjKkqfz7V5d+zn4RufjN4++OmstpGpab4V8Z2d1b2V9qFq&#10;YwfOkYgjqCyhg3yk4xXBWxLq14rC1ubmvorWWjt0vueZiMXKtiYLBYjm57+6rWXuu3S617s9A/YN&#10;+FegL8GLTxnf6dbap4h8QXNzNNqF5EJZlRJniCBmBwCY2Y46luc4GOR/aG8P6d8C/wBqb4SeMPDF&#10;pDo6+ILs2OpWtigjSZRLEkrbBhcslwPYlATzkmj+z7+0Vafsu6HefC34q6fqWi3mkXUz2N5FbtND&#10;LC7liBjkguWZWUEEN2I5eNduf20v2kPB+raFpd7B8O/BcouZNQvotgnlDrIygZIy5jiXbnO1STjp&#10;XN7SjLB0qFL+KnHTqmmrt/jqcftMPPAUcLQt7dOOn2lJNczfVdbs5NvjN4eX9rr4geI/HXhnW/GC&#10;6HcSaRo9nptil3HZ+TK0ZkZHdQCdjEHnmRjgHGLn7U3x08KfHbwF9l0nwB4xsvFlpcRT6fqd5o0c&#10;ezDYdDIkrOFKljgAjcq9Oo6fxJf6r+x3+0p4o8aXui3mrfDvxixmubyxj3NazO+855ADBy/BI3K/&#10;ByCK7vXf+Chfw3gslXw9aa14m1eb5bfTrezMRZz0Vmbp/wABDH2NZrl9nVo4isoNt3Tjq7vRp318&#10;rGS5VSrYfFV1BuUrpx1d3o073em1tjyXxNJeftF/tCfBnwX4saYaTB4atNW1GzkJUzXD2pnl3Djl&#10;iqIc4IG71r6U+PHwo8FW/wACfHHleEdDhNhoF9PaNHp8StBJHbuyMhC5UggEEeleCftAXXiH4XfF&#10;v4a/H4aDcS2M+mQwa5YxqQ1rI8TK6NkfLlJdq7v4osEjIrX+K37bXh34lfDHxV4f8C+HNd17UL7R&#10;btLuSW3EMNhbtA4lmkYM33F3HHQkYzW9OrQoqvDEP33tdatWVrHVTrYbDrFQxT/eSel1q48q5bf1&#10;oep/sM/8ms+Cf+37/wBLrivade1ZdB0PUdSdDKlnbSXDIDgsEUsR+leLfsM/8ms+Cf8At+/9Lriv&#10;btU06HWNLvLC4BNvdQvBJt67WUqcfga9/BX+p0rfyr8j6bLr/UKNt+SP/pKPj79gzwLp/j/S/Ffx&#10;S8UW1vrfijVdXmgWe7jEnkKFR2KBshSzSY46KigHBIp37WnhTRdB/aE/Z5vdM0mx067vvEai6mtb&#10;dInn2XVls3lQN2N7Yz/eNcP8AfjhH+xxqHib4afEjTNRt7dL97yy1C1g3rICqoWAJGUYIrBlzySC&#10;BUHxY+Pdr8efjt8Cb7R9A1TTvDtj4mjitNT1KMR/bpGurPzQigkYTan8RPzjIHSvmPbYdYCNH/l5&#10;dXXW/Mr3/wAz476xhVlkcO2va3jddebnV2/8/kX/AI//ABM0eT9tCK18aaJqvijwx4Sso/s2i6Za&#10;rc+ZcSQpL5jxs6hlzKucnny0BBGc6/x3/aQ8B/GL4W6v4aHw38Zx35tSNLuLjQoQtrOozGQyzFkX&#10;ICnaPuk8HpW3+0Dpev8AwD/aQsfjbpejXGveGr21Wz1yK1XMkAEYjLH0G1I2DHjKEEjIrqr7/goh&#10;8KINLFxaHWr+9YfJp8dhtlLHopZmC9fRj+NbNqM69OvVUOZvRq909rO+un3G8moVMTSxNdU+aT0l&#10;G94vazvrppZbHzt8fdS1XVf2JPg9LrSXCajHqE1s63SsJAsXnxR5B5+4i9a+49H/AGe/hvoXhdvD&#10;9r4L0c6Y8flyLNarJJKMYy0jAuW/2icjtivk79trxjqHxG/Zx+HXiC/0WbQr3UdXkk/syYN5kS7Z&#10;lQHIBJKhTnAznjivU9R/4KG/DOy0OadbXXG1tFIGiy2RjmEvTYzk7V54JySPQ9KvD1MLQxFT28l8&#10;MLN9dNfv00NcLVwWGxVX6zNfBTs5LVrld9++l0eb/spSTeEU/aK+Hsczz6Roj3f2Xex+Vl+0Qsce&#10;rLHH/wB811P7C91oVp+yf4jk8Ty20Ph46jepqDXjYiMDQxK6t7EEjHfOKl/Zp+F+v+H/AIU/FLx7&#10;4stGsfEHjSG6vjbSKQ8cJSVwWB5Uu0rHaecBc1498O/CGteNP+Ce/imy0KKW6uoPEDXctrCCzzxR&#10;iBnUAdSOHx/seuKwoueHVKXLdqFRpeV7pfccuHdTCxoz5LtQqtRfa6aX3HrjftXfCb7PPo3gr4Va&#10;n4s06EGNl0rw/EtqwHAG3G7HT7yDqK5//gn/AH3m/Ef4x6XFpc2iaRJdLMmhXiENZfvp1ELKRwyq&#10;QjDH8Iz0q/8ACH9uT4e+E/hb4e8O2vhrWh4hsbOKz/sfTLJG+0XCoFLKwYZ3sMkkbuTwT15n9kv4&#10;gf8ACN/ET9oXxn4j06bS3tWl1K+01fnkgf7RcO8I6ZYNlc8cjtThXjPEUJuqpb3srJe6+v6MqniY&#10;VMXhajrKW90o2UVyvS/6M9p/a0+J2n/Czwra+H/DWj2d1498St9j0u3gtozJDuO0zYx1ydq/7Rz0&#10;U1zNz8PZf2Qf2O/Ft7YS58ZXVrE2o6lGcsLiaRIRsb0i847T6gt3xXinwT/aG8CX3xf174r/ABT1&#10;Wb/hI5HMGjabDaSzxafDjGQQuMhTtGPV2PLZr6V1j4leB/2yPhx408CeEdUmm1CSwEwa6tJIkR1k&#10;VoiSw6eYi5xziuinWpYx1K0Zrnaagrq6039X+COmliKOPdXEQmvaOMo043V1o9bfzP8ABHiv7Nf7&#10;RPw++Dfwz0ywj+HvjC81u4iMupatZ6PFKLuRjk4kMwLRgYAGAMDOMkkv+EPjCz179trTtc8FeF9d&#10;8MeG9e0+a31S21DTxaJ5ywSSbtqMyYLRRHOQSxbjnJ2vgX+1tp3wQ8I2nw6+K2kap4b1vQVNtFP9&#10;lMkc0IJ2ZA5yBwCAVYAEGvVvhv8AtfaN8ZPidYeGPB2gare6UVlkvtcuoDHDAFjZkUAZ+8wUZcr6&#10;AHNZYd0qkaMJVleLXu8tnftvf1ZjhXRqQw9OWIScXG0eW0k1unrfybt5nh37Hnwt8LePvjV8YtV8&#10;RaNbazc6Pq4Fkl4nmRRmWe63sYz8rH90uCQcc4re/bA8HaT4D+MvwT8S+HLC10TUp9ZW2naxgWIS&#10;qk0BQsFABIDupyOQ2DwKufsG/wDJUPj5/wBhiD/0ffVe/bs/5HT4Hf8AYwn/ANGW1KNOCyrnS15r&#10;36/GKNKmsk9oorm5r3639pbf0PrqiiivsT78KKKKACiiigAooooAKKKKACiiigAooooAKKKKACii&#10;igAooooAKKKKACiiigAooooAKKKKACiiigAooooAKKKKACiiigAooooAKKKKACiiigAooooAKKKK&#10;ACiiigAooooAKKKKACiiigAooooAKKKKACiiigAooooAKKKKACiiigAooooAKKKKAKGm/wDH5qn/&#10;AF8r/wCiY6v1Q03/AI/NU/6+V/8ARMdX6APzq/4Ilhf+FB+OiAN//CTHJ74+ywY/rUP/AAV/+1f2&#10;n+z99iz9s/4SKfyMYz5m6229eOuOtcn8I/ida/8ABM39or4n+CviRpupWfw28W3/APa3h3xBaWjT&#10;RKAXIU7eWwkiowGWVogdu181a17xtH/wUo/bI+GEngnSdSk+FPw1uTqWo69ewGGK4lMkUpjCnkbz&#10;BDGFOHwXbAAzQB7d+0t8G/iN4F/an8J/tD/DDwwnjx7XS20XX/C63aW1xNCQ4WaJ34Jw65Aycxrw&#10;QzEcHY2vji//AGgtY/az+NfhP/hV/hDwB4ams9E0G6vo7i8uGZZU+bZgBnNzKo3AEtJGoBA3V+hd&#10;fD37Ws0n7VX7R/gn9nDSZ2fw1pDx+KfHssTEAW6FTBaFh0Z94OPWWJv4DQB4Zp/xF8c/s4/s2ax8&#10;dprKOX44fHXxFDFpguYvNGn2cgdrYKjcECNcqDx+8g3AhCK9A+M3iL49fsG23gn4jeKfjBP8V/Cl&#10;9q8OmeJdDvNIigWESI7mS3dSWAARwv3fmCZBDFR3H/BU74d6zqHwU8G+L/DOktqI8AeILfV7nT7V&#10;DxZqpDMqqPuowjzjhV3HoteQftwftIeCv24PAPgH4R/BnUZ/FnirxD4gtrueFLCeMadbpHIrPMXR&#10;Qu1pATgkBUckgbSQD9OIpkniSWJ1kjcBldTkMDyCD3FPqvp9mmm2NtaRFmjt41iUt1IUADPvxVig&#10;AooooAKKKKACiiigAooooAKoaD/yA9O/69o//QRV+qGg/wDID07/AK9o/wD0EUAX6/Oz/gtn/wAm&#10;/wDgb/sZ1/8ASSev0Tr8jP8Agql+1x8J/j58K/DfhrwJ4r/t3W9L8Qm4vLX+zru38qNYJoyd00SK&#10;fmYDAJPPpQB+udYPjrx1oHwz8I6p4n8T6pBo2habCZ7q8uWwqKO3qWJwAoySSAASa4P4G/tW/Cz9&#10;pK61e3+HPij/AISKbSUikvV/s+6tfKWQsEOZ4k3ZKN93OMc1+aXxu/a+8G/tR/Hy78OfF3xPd+A/&#10;gt4R1F0Xw1p9tcXF1r88UjpvneFSEX5emflDYXLEuoB7T+y14f8AEP7bf7Wlz+0x4j0240XwB4bV&#10;9N8H2FyMPc7N6q59QpkkkYjI81goJEbV9u/HP4GeFf2iPAM3g3xlDc3GiTTxXLx2k5hffGcr8w5x&#10;mvnrwr/wU2/Zh0mz0rw9oPiGewsoVjsrKxtdBuooolGFRFAjAUDgV6j+2h+0TqH7LnwNvPHemaPb&#10;a5dQXtvaizu5WjQiRipOV5yKAPTvhn8O9G+EvgHRPB3h6OaLRdHtxa2iTyGRxGCSAWPU8180f8FX&#10;v+TI/GP/AF+ad/6WRV7x+zr8Urr42fBDwb46vbGHTbrXbBbyS0gcukRJI2gnkjivif8A4KfftcfC&#10;fxV8CfHnwo0vxX9q8fWmpWtvNpH9nXabZIbpGlHnNEIjtCtyHwccZoA+yf2Tv+TWfg3/ANiZo3/p&#10;DDX54aB8J/Ffx2/4KVfH3TND+ImpfDwx2+zUNU0eIG+mswbVBbxSZBiyViJcHOExzk19a/sK/tW/&#10;Cz4kfDD4b/DTw54o/tHxtong/T49Q0v+z7qLyWt7aCKYea8SxttcgfKxz1GRzXhn7QkesfsP/tzN&#10;+0Gug3msfC7xlYrpniGbT4972EpESscZwCWgglBYgMTIgIOKAOe/aW/Zx+JP7Cvg9PjJ8MfjR4u1&#10;u20e7gGr6P4mujcw3EcsqxqzAEI673RSrLn59yspWv0P+C/xJt/jF8JfCHje2h+zRa9pdvfm33bv&#10;JZ0BePPfa25fwr8+f2vf2z9C/bO+HUXwQ+BOk6v401/xVdW322drCSCKyt4p0myxcAj50j3OQEVQ&#10;xLdK/QL4H/DWP4N/B/wb4IinF3/YOl29g9wowJpEQB5AOwZtxx70AdxRRRQAUUUUAFUNe/5Aeo/9&#10;e0n/AKCav1Q17/kB6j/17Sf+gmgC/RRXyX/wUW/a91b9lL4Z6QPDdlFJ4l8TzTWVlqN180GnBFUv&#10;OyYJdhvXauMZyTnG1gDhf+Ch37Q+oeJvJ/Zr+Fcf9v8AxI8ZbbLVFtTuXTLN8F1lYcIzpndn7kW9&#10;jjcpr2/wb4H8GfsV/senRPEUqaj4X8M6PPJrEkkQcX7ylmnURtwfNkkKKh4wyqa+N/2Rf2nv2WP2&#10;a9J1DV9V+IOoeLvidr7NPr3iq60S9eWZ2bcYoi0e4R7uSTy5G5uiqv0b8TvG/hH/AIKKfsmfFHw1&#10;8J9Wk1W6EcMSG6tpLQNdRSR3UUX71Rw5iVd3QbuTQB8q/sw/swfG7UvCup/GX4DeKoPhFo/iG9lu&#10;9G8A6rcSXttcWikqGmd0K5YqQhMZO0g71BBr0T/gnX8QIPBvx68e/Dz4qeG9R0j9oXWpJL/Udf1S&#10;4Sb+1o1/eCGIKoWJVjO9VTcjKpORtVRJ+yR/wUO8A/Bf4O6R8MfjOmrfDzxn4Ot/7Me3vNIuXFzH&#10;GSIiFjjZkfZgEOACV3BvmwG/s92urftfft+P+0TpWh32h/DLwvp8mmaTqGoQ+S+rSGCWDKrjkfv5&#10;XJB+ULGpOTgAHbf8FMryf4mat8F/gJp07xz+OvEkdxqJhPzR2MBAcsPTMjSD3tzXcf8ABTuzh0/9&#10;gj4jWttEsNvAmlRRRoMKirqdoAB7ACuB+D5Hx+/4KbfE3xuWW50P4X6TH4Y051BYC7k3rKQegIb7&#10;apx/eX8fqX9pD4T/APC8/gT438CLIkNxrWmyQW0sn3UuBh4Wb2EioT7A0Ac7+xQFX9kf4Q7AAP8A&#10;hGbH7vr5S5/Wvk+z+1f8Pqb7yM+V/wAI6PtGMf6v+zkx/wCP7OlZP7Jv/BQLwn+zT8IYPhL8bbDW&#10;/CPjTwWZbEQNpzy/aod7PEF2dGAbaCcIwCsGO446f9gvwzr3x4/ad+J37UOuaFd6BoWuQDTPDdtf&#10;DDzQ4iTzh6hYreNdwypMrgE7c0AekfGT/gmz4a+Mnxw8TfE+b4heLvDOs64lvHJF4fnit1jSK3ih&#10;27ypZgwhViM9fwr558ap8Tv+CaHxu+Hs6/EnXPiJ8IvFl99hvNP16VppLUhkEm0MWCuFkEitHt3b&#10;GVhgAn3S/wD+CpHgL4e/E/xd4G+KHhzX/BF9ourXlna6h9je4tb62jndIp1AAkHmIqsMIy85DYrw&#10;n4pfECb/AIKeftEfDbw38OdG1X/hVngvUP7R13xJfW7QQyktGzKoPRtibI1OHJlYlQqk0Afcn7Y3&#10;xa/4Uj+zL8QfFsUwgv7bTHtrBs8i6nIhhIHfDyK2B2U1zn/BP34TH4Ofsk+ANImjMeo6hZ/2zehl&#10;2t5t0fOCsPVEaNP+AV47/wAFGJG+L3xQ+A37P9rLlPFGvjWNYjRjvWxtwQcgdQUNywzxmEelfdMc&#10;aQxrHGqoigKqqMAAdABQBznxH+I3h34S+CtV8WeK9Uh0fQdMhM1xdTH8AqjqzscKqjkkgDk18G/s&#10;e+EPEn7Xn7UeqftUeLdOm0XwtpyyaZ4M0y4GHeMI8Xme6qskpJ5Bllbaf3eK8E+JH7YHgT9rL47P&#10;F8afE134L+DnhW9JsPB1ja3FxPrMyMy+bcyQqVXpyM5VWKpyWkr7W8I/8FMv2apJtG8NaB4juLVH&#10;aHT7Cxt9CuookyQkcajywqqOAOgAoA8q0dUP/BaDXCwUkeF1K59fsUPT8M19Kft7f8mc/Fn/ALAk&#10;v/oS182/twaPrv7OH7Wvw7/ad0vRLzXfClpa/wBk+JobGMO9uhWSPzT6Bo5vlJwu+FQWG8Vy37XX&#10;7d3hn9q74Vf8Kb+B2na14v8AFvjGa3t5lFi9uLSFZUkYMXHJJUKW+4ql2LjAyAfTH/BMv7V/ww38&#10;MPtmfN8m+27sf6v+0Lny+n+xtrM/b5/a1X4H+C18DeDhJrPxc8XR/YNG0qxUyz2yy5T7SyDnOSRG&#10;P4n7EK2GfFn4i/8ADun9iLwzHYabH4h1bRrW00O3Vm8u3e9dGaSd+/l71kfaOTkDIyWHyT+yX+01&#10;+z58OfEmo/Fj4sfES88ZfGnXsyXGoSaJdvDpSMuDBb/usAgfKWUABRsQBclgD6d+Dfwc1/8AYJ/Y&#10;R8TvpNomtfEZbObW7qCNGnQ37oiJEqrkusaqgwOGKseN1fMf7Jf7U2hfs+2Ot+IfEvwn+KXjL4q+&#10;KJmuvEHiiXRUzIWIbyIcuCsSkZ6DccHAARV/QD4B/tifC79pnVtV034f63card6XAlxdLNYTWwRG&#10;bapBkUZ5Hava6APx1/ZJ/a3sfCf7Znxg8Tv4E8WX0fjjUliisbWzVrjTfMuic3S7vkA3c4z0NfsV&#10;X54fsN/8pB/2q/8Ar9f/ANK3r9D6ACiiigAooooAKKKKACiiigAooooAKKKKACqEP/IcvP8Ar2h/&#10;9Clq/VCH/kOXn/XtD/6FLQBfooooAKKKKACiiigAooooAKKKKACiiigAooooAKKKKACiiigAoooo&#10;AKKKKACiiigAooooAKKKKAMfVf8AkL2X/XCb/wBCioqPXLmG11SxeaVIVMMwDSMFGd0fHNV/7YsP&#10;+f62/wC/q/410U9jmqX5inrHg3QPEN0tzquh6bqdwqCNZry0jlcKCSFBYE4ySce5rSs7O3061itb&#10;SCO1toVCRwwoERFHQADgCof7YsP+f62/7+r/AI0f2xYf8/1t/wB/V/xrS6I1LlV7/T7XVLWS1vba&#10;G8tpBh4biMOjD0KkYNR/2xYf8/1t/wB/V/xo/tiw/wCf62/7+r/jRdBZkOj+G9I8OpImlaXZaYkh&#10;y62dukIY+p2gZrQkjWaNkdVdGG1lYZBB6giqv9sWH/P9bf8Af1f8aP7YsP8An+tv+/q/40XQWZRs&#10;PBPh7Sr43tloOmWd4ck3FvZxpJycn5guetbVU/7YsP8An+tv+/q/40f2xYf8/wBbf9/V/wAaLoLM&#10;p6v4P0HxBOs2qaJpupTKMCS8tI5WA9AWBqe/8OaTqunpYXul2d5YowZbW4t0eJSM4IUjAPJ/Opf7&#10;YsP+f62/7+r/AI0f2xYf8/1t/wB/V/xoug1MX/hWHg3/AKFLQ/8AwWw//E1a0vwP4b0O8S707w/p&#10;dhdoCFntbKONwCMHDKoPIrQ/tiw/5/rb/v6v+NH9sWH/AD/W3/f1f8aNA1LlFU/7YsP+f62/7+r/&#10;AI0f2xYf8/1t/wB/V/xp3QWZcoqn/bFh/wA/1t/39X/Gj+2LD/n+tv8Av6v+NF0FmXKKp/2xYf8A&#10;P9bf9/V/xo/tiw/5/rb/AL+r/jRdBZlyiqf9sWH/AD/W3/f1f8aP7YsP+f62/wC/q/40XQWZcqbw&#10;/wD8g0/9d5//AEa9Zv8AbFh/z/W3/f1f8am0PWtPh0/a9/bI3nTHDTKDgysQevoaxqbI1p7mrqGm&#10;2mr2ctnf2sN7aSjElvcRiSNxnPKkYPIFYH/CrfBn/Qo6D/4LIf8A4mtn+3tM/wCgjaf9/wBf8aP7&#10;e0z/AKCNp/3/AF/xrA3Kek+B/Dmg3gu9M8P6Xp10AVE9pZRxOAeo3KoOK+U/2GvgV4m0f4n/ABm+&#10;Mvj/AEO50PxT4x1yeDTrK+C+db6YHEidMkBiY1wT0t1OK+uP7e0z/oI2n/f9f8aP7e0z/oI2n/f9&#10;f8aAE1rw7pXiOCOHVtMs9Uhjbekd7bpMqtjGQGBwcVj/APCrfBn/AEKOg/8Agsh/+JrZ/t7TP+gj&#10;af8Af9f8aP7e0z/oI2n/AH/X/GgCZtNtJNOOntawtYNF5BtTGDEY8bdm3GNuOMdMVgf8Kt8Gf9Cj&#10;oP8A4LIf/ia2f7e0z/oI2n/f9f8AGj+3tM/6CNp/3/X/ABoANH0HTPDtq1tpOnWmmW7OZGhs4FhQ&#10;sQAWIUAZwAM+wq/VD+3tM/6CNp/3/X/Gj+3tM/6CNp/3/X/GgC/RVD+3tM/6CNp/3/X/ABo/t7TP&#10;+gjaf9/1/wAaAL9FUP7e0z/oI2n/AH/X/Gj+3tM/6CNp/wB/1/xoAv0VQ/t7TP8AoI2n/f8AX/Gj&#10;+3tM/wCgjaf9/wBf8aAL9UNa/wCPOP8A6+bf/wBHJR/b2mf9BG0/7/r/AI1S1bW9OktYwl/auftE&#10;DYWZTwJUJPXsAaANyszWvDOj+JFiXV9JsdVWEkxre2yTBCeuNwOM4HT0qT+3tM/6CNp/3/X/ABo/&#10;t7TP+gjaf9/1/wAaAMb/AIVb4M/6FHQf/BZD/wDE1xH7QWh3/hX9nn4h2/w38LxyeJb7SZrWxsdG&#10;tkikknlXyVkAUAEpv35PZTXqH9vaZ/0EbT/v+v8AjR/b2mf9BG0/7/r/AI0AeKfsO/AP/hnH9mzw&#10;r4Vurf7Pr00X9p6yDgt9tmAaRWI4JjASLPpEOTXuV9p9rqlnLaXttDd2so2yQTxh0cehU8EVB/b2&#10;mf8AQRtP+/6/40f29pn/AEEbT/v+v+NADtJ0XT9BsxaaZYW2nWoYsILSFYkyep2qAM0zWPD+l+Ir&#10;dINV02z1OFG3LHeQJMoPqAwPNL/b2mf9BG0/7/r/AI0f29pn/QRtP+/6/wCNAEum6XZ6PaJa2FpB&#10;Y2qfdhto1jRfooAAq1VD+3tM/wCgjaf9/wBf8aP7e0z/AKCNp/3/AF/xoAv0VQ/t7TP+gjaf9/1/&#10;xo/t7TP+gjaf9/1/xoAv0VQ/t7TP+gjaf9/1/wAaP7e0z/oI2n/f9f8AGgC/RVD+3tM/6CNp/wB/&#10;1/xo/t7TP+gjaf8Af9f8aAL9FUP7e0z/AKCNp/3/AF/xo/t7TP8AoI2n/f8AX/GgA1L/AI/NL/6+&#10;W/8ARMlX6w7/AFvTnutNK39qwS4LMRMvA8qQZPPqR+dXf7e0z/oI2n/f9f8AGgCbUNNtNWtXtb61&#10;hvbZxhobiMSI31UjBqDR/D+l+HYGh0rTbPTIWOWjs4EiUn1IUCl/t7TP+gjaf9/1/wAaP7e0z/oI&#10;2n/f9f8AGgD5X/4KJ/Cnxp8ffCHw9+GvhbS7yfSda8TQTeINVt9vl2FjEMMzlj6yhwMEkw9K+pvD&#10;ugWHhTw/pmiaVbpZ6ZptrFZ2tvGMLFDGgREHsFUD8Kd/b2mf9BG0/wC/6/40f29pn/QRtP8Av+v+&#10;NADdH8N6T4e8/wDsrS7LTPPYNL9jt0i8wjOC20DJ5PX1rRqh/b2mf9BG0/7/AK/40f29pn/QRtP+&#10;/wCv+NAFbVPB2ga3epeajoem392gAW4urSOSRccjDMCRitZEWNFRFCqowFUYAHpVL+3tM/6CNp/3&#10;/X/Gj+3tM/6CNp/3/X/GgC/RVD+3tM/6CNp/3/X/ABo/t7TP+gjaf9/1/wAaAL9FUP7e0z/oI2n/&#10;AH/X/Gj+3tM/6CNp/wB/1/xoAv0VQ/t7TP8AoI2n/f8AX/Gj+3tM/wCgjaf9/wBf8aAL9FUP7e0z&#10;/oI2n/f9f8aP7e0z/oI2n/f9f8aAL9UIf+Q5ef8AXtD/AOhS0f29pn/QRtP+/wCv+NUodb04azdO&#10;b+1CNbwqG85cEhpMjOfcfmKANys2Hw3pFtrEurQ6VZRapMNsl8lugncccFwNx6Dqewp/9vaZ/wBB&#10;G0/7/r/jR/b2mf8AQRtP+/6/40AX6bJGk0bRyKrowKsrDIIPUEVS/t7TP+gjaf8Af9f8aP7e0z/o&#10;I2n/AH/X/GgCHR/CuieHZJZNK0ew0x5eJGs7VIi/1KgZrVqh/b2mf9BG0/7/AK/40f29pn/QRtP+&#10;/wCv+NAC6loem6xJayX+n2t9JayebbvcwrIYX4+ZCQdp4HI9KvVQ/t7TP+gjaf8Af9f8aP7e0z/o&#10;I2n/AH/X/GgCO/8ADGj6rfQXt7pNjeXsH+quLi2R5I/91iMj8K06of29pn/QRtP+/wCv+NH9vaZ/&#10;0EbT/v8Ar/jQBfoqh/b2mf8AQRtP+/6/40f29pn/AEEbT/v+v+NAF+iqH9vaZ/0EbT/v+v8AjR/b&#10;2mf9BG0/7/r/AI0AX6Kof29pn/QRtP8Av+v+NH9vaZ/0EbT/AL/r/jQBfoqh/b2mf9BG0/7/AK/4&#10;0f29pn/QRtP+/wCv+NAF+iqH9vaZ/wBBG0/7/r/jR/b2mf8AQRtP+/6/40AX6Kof29pn/QRtP+/6&#10;/wCNH9vaZ/0EbT/v+v8AjQBfoqh/b2mf9BG0/wC/6/40f29pn/QRtP8Av+v+NAF+iqH9vaZ/0EbT&#10;/v8Ar/jR/b2mf9BG0/7/AK/40AX6oTf8hyz/AOvab/0KKj+3tM/6CNp/3/X/ABqlNrenHWbVxf2p&#10;RbeZS3nLgEtHgZz7H8jQBuUVQ/t7TP8AoI2n/f8AX/Gj+3tM/wCgjaf9/wBf8aAK8ng/QZtQN9Jo&#10;mnPelt5uWtIzIW9d2M5rXqh/b2mf9BG0/wC/6/40f29pn/QRtP8Av+v+NJRS2RKio7IXVdC03XY0&#10;j1LT7XUY0OVS6gWUKfUBgcVYtbSCxt0gtoY7eCMYSKJAqqPQAcCq39vaZ/0EbT/v+v8AjR/b2mf9&#10;BG0/7/r/AI0WV7j5Ve9tS7JGk0bRyKrowKsrDIIPUEVm6b4X0bRbh59P0ixsJ3GGltrZI2Ye5UAm&#10;pf7e0z/oI2n/AH/X/Gj+3tM/6CNp/wB/1/xosm7tCcU3douyRpNG0ciq6MCrKwyCD1BFZ9n4Z0fT&#10;bO4s7TSrG1tLgFZreG2RI5QRghlAwRgkc+tP/t7TP+gjaf8Af9f8aP7e0z/oI2n/AH/X/GiyerG4&#10;p6tE2n6daaTZx2ljaw2drHnZBbxiNFySThQMDJJP41Zqh/b2mf8AQRtP+/6/40f29pn/AEEbT/v+&#10;v+NPbRAtNEfMnxE/aml8M+MtY0Dxj8GdY1awsL2WPT9Sis/PiuYgxCyIskYHIHVWINYfhfS/Fn7U&#10;Xx08HeM9S8HXfgnwH4NHnWMOpqUmupshl2KQONyR9BtAjxkkgV9b/wBvaZ/0EbT/AL/r/jR/b2mf&#10;9BG0/wC/6/415UsFUqS/e1Lxve1kttVd9keLLL6lWf7+tzQunayWzuk3u0i/WTa+E9Dsb77bbaNp&#10;9ve5z9oitY1k56/MBmp/7e0z/oI2n/f9f8aP7e0z/oI2n/f9f8a9RpPdHsuKe6Hapomna3HGmo2F&#10;rfpG29FuoVkCt6gMDg1FN4b0m41RNSl0uyl1FMFbx7dDMuOmHIyMfWn/ANvaZ/0EbT/v+v8AjR/b&#10;2mf9BG0/7/r/AI0uVPdA4xerRcliSeN45EWSNwVZGGQwPUEdxVbS9HsNDtjb6dY21hbli5itYljT&#10;cepwoAzwPypn9vaZ/wBBG0/7/r/jR/b2mf8AQRtP+/6/407K9x2V7jbfw5pNrqUmowaXZw6hISXu&#10;o7dFlYnrlwMnP1pi+F9GRr1l0ixU32ftZFsn+kZJJ8zj5skk8561L/b2mf8AQRtP+/6/40f29pn/&#10;AEEbT/v+v+NLlj2J5I9jN/4V34U/6FjRv/BfF/8AE1e0nwvo2gyPJpmk2OnSSDa72lskRYehKgZF&#10;Sf29pn/QRtP+/wCv+NH9vaZ/0EbT/v8Ar/jSUIrVISpwi7qKF1TQ9N1yJY9S0+11CNTlUuoVlAPq&#10;AwNTWOn2ul2qW1lbQ2lun3YYIwiL9ABgVB/b2mf9BG0/7/r/AI0f29pn/QRtP+/6/wCNVZXvYrlV&#10;721F07Q9N0eW4lsNPtbKW5bdO9vAsZlIyQWIHzHk9fU0uoaJp2ryW731ha3r27b4WuIVkMbccqSO&#10;DwOnoKb/AG9pn/QRtP8Av+v+NH9vaZ/0EbT/AL/r/jS5Va1g5Y2tbQv0VQ/t7TP+gjaf9/1/xo/t&#10;7TP+gjaf9/1/xqii/RVD+3tM/wCgjaf9/wBf8aP7e0z/AKCNp/3/AF/xoAv0VQ/t7TP+gjaf9/1/&#10;xo/t7TP+gjaf9/1/xoAv0VQ/t7TP+gjaf9/1/wAaP7e0z/oI2n/f9f8AGgC/RVD+3tM/6CNp/wB/&#10;1/xo/t7TP+gjaf8Af9f8aAL9FUP7e0z/AKCNp/3/AF/xo/t7TP8AoI2n/f8AX/GgC/RVD+3tM/6C&#10;Np/3/X/Gj+3tM/6CNp/3/X/GgC/RVD+3tM/6CNp/3/X/ABo/t7TP+gjaf9/1/wAaAL9FUP7e0z/o&#10;I2n/AH/X/Gj+3tM/6CNp/wB/1/xoAv0VQ/t7TP8AoI2n/f8AX/Gj+3tM/wCgjaf9/wBf8aAL9FUP&#10;7e0z/oI2n/f9f8aP7e0z/oI2n/f9f8aAL9FUP7e0z/oI2n/f9f8AGj+3tM/6CNp/3/X/ABoAv0VQ&#10;/t7TP+gjaf8Af9f8aP7e0z/oI2n/AH/X/GgC/RVD+3tM/wCgjaf9/wBf8aP7e0z/AKCNp/3/AF/x&#10;oAv0VQ/t7TP+gjaf9/1/xo/t7TP+gjaf9/1/xoAv0VQ/t7TP+gjaf9/1/wAaP7e0z/oI2n/f9f8A&#10;GgC/RVD+3tM/6CNp/wB/1/xo/t7TP+gjaf8Af9f8aAL9FUP7e0z/AKCNp/3/AF/xo/t7TP8AoI2n&#10;/f8AX/GgC/RVD+3tM/6CNp/3/X/Gj+3tM/6CNp/3/X/GgC/RVD+3tM/6CNp/3/X/ABo/t7TP+gja&#10;f9/1/wAaAL9FUP7e0z/oI2n/AH/X/Gj+3tM/6CNp/wB/1/xoAv0VQ/t7TP8AoI2n/f8AX/Gj+3tM&#10;/wCgjaf9/wBf8aAL9FUP7e0z/oI2n/f9f8aP7e0z/oI2n/f9f8aAL9FUP7e0z/oI2n/f9f8AGj+3&#10;tM/6CNp/3/X/ABoAv0VQ/t7TP+gjaf8Af9f8aP7e0z/oI2n/AH/X/GgC/RVD+3tM/wCgjaf9/wBf&#10;8aP7e0z/AKCNp/3/AF/xoAv0VQ/t7TP+gjaf9/1/xo/t7TP+gjaf9/1/xoAv0VQ/t7TP+gjaf9/1&#10;/wAaP7e0z/oI2n/f9f8AGgC/RVD+3tM/6CNp/wB/1/xo/t7TP+gjaf8Af9f8aAL9FUP7e0z/AKCN&#10;p/3/AF/xo/t7TP8AoI2n/f8AX/GgC/RVD+3tM/6CNp/3/X/Gj+3tM/6CNp/3/X/GgC/RVD+3tM/6&#10;CNp/3/X/ABo/t7TP+gjaf9/1/wAaAL9FUP7e0z/oI2n/AH/X/Gj+3tM/6CNp/wB/1/xoAv0VQ/t7&#10;TP8AoI2n/f8AX/Gj+3tM/wCgjaf9/wBf8aAL9FUP7e0z/oI2n/f9f8aP7e0z/oI2n/f9f8aADTf+&#10;PzVP+vlf/RMdX6w7DW9OS61Itf2qh7gMpMy8jyoxkc+oP5Vd/t7TP+gjaf8Af9f8aAJNU0iw1yza&#10;01Kyt9QtWIJguollQkdCVYEU7T9NtNIs47SxtYbK1jGEgt4xGi/RQMCof7e0z/oI2n/f9f8AGj+3&#10;tM/6CNp/3/X/ABoAv1RtdD02x1C6v7bT7W3vrrH2i5igVZZsdN7AZb8aT+3tM/6CNp/3/X/Gj+3t&#10;M/6CNp/3/X/GgC/WZpfhnR9DuJ59N0mx0+ac5mktbZImk5z8xUDPPrUn9vaZ/wBBG0/7/r/jR/b2&#10;mf8AQRtP+/6/40AX6Kof29pn/QRtP+/6/wCNH9vaZ/0EbT/v+v8AjQBfoqh/b2mf9BG0/wC/6/40&#10;f29pn/QRtP8Av+v+NAF+iqH9vaZ/0EbT/v8Ar/jR/b2mf9BG0/7/AK/40AX6Kof29pn/AEEbT/v+&#10;v+NH9vaZ/wBBG0/7/r/jQBfoqh/b2mf9BG0/7/r/AI0f29pn/QRtP+/6/wCNAF+qGg/8gPTv+vaP&#10;/wBBFH9vaZ/0EbT/AL/r/jVLRdb06HRrBHv7VHW3jVlaZQQQoyCM0Ablcy3ww8GyMWbwlobMxyWO&#10;mwkk/wDfNa/9vaZ/0EbT/v8Ar/jR/b2mf9BG0/7/AK/40AQ6L4T0Tw28r6Ro2n6W0oAkaytUhLgd&#10;AdoGcZP51ny/DPwfPI8knhTQ5JHJZnbToSWJ6knbya1v7e0z/oI2n/f9f8aP7e0z/oI2n/f9f8aA&#10;Mhfhh4NjYMvhLQ1ZTkMNNhBB/wC+a2dW0XT9eszaanYW2o2pYMYLuFZUyOh2sCM03+3tM/6CNp/3&#10;/X/Gj+3tM/6CNp/3/X/GgCex0+10uzitLK2htLWIbY4IIwiIPQKOAKxrz4deFNRupbq78MaNdXMz&#10;F5JptPid3Y9SWK5J9zWl/b2mf9BG0/7/AK/40f29pn/QRtP+/wCv+NAFTSPBPh3w/d/atL0DS9Nu&#10;dpTzrOzjifaeo3KoOOB+Va8sSTxPFKiyRuCrIwyGB4II7iqf9vaZ/wBBG0/7/r/jR/b2mf8AQRtP&#10;+/6/40AM0Xw3pPhuOSPSdLstLjkO50srdIQxHchQMmtKqH9vaZ/0EbT/AL/r/jR/b2mf9BG0/wC/&#10;6/40AX6Kof29pn/QRtP+/wCv+NH9vaZ/0EbT/v8Ar/jQBfoqh/b2mf8AQRtP+/6/40f29pn/AEEb&#10;T/v+v+NAF+qGvf8AID1H/r2k/wDQTR/b2mf9BG0/7/r/AI1S1rW9Om0a/RL+1d2t5FVVmUkkqcAD&#10;NAG5WZrXhnR/EixLq+k2OqrCSY1vbZJghPXG4HGcDp6VJ/b2mf8AQRtP+/6/40f29pn/AEEbT/v+&#10;v+NAGN/wq3wZ/wBCjoP/AILIf/ia1tF8N6T4bjkj0nS7LS45DudLK3SEMR3IUDJp/wDb2mf9BG0/&#10;7/r/AI0f29pn/QRtP+/6/wCNAEOseFdE8RSRSaro9hqbxcRteWqSlPoWBxU2rNd2Wh3h0m2invob&#10;Z/sls52RvIFOxCeyk4HsKP7e0z/oI2n/AH/X/Gj+3tM/6CNp/wB/1/xoA+ev2Cv2d/EP7PHwf1O2&#10;8aSW9x448Ra3da1rE1tIJV8xyFQBwBkbUD+xkavpSqH9vaZ/0EbT/v8Ar/jR/b2mf9BG0/7/AK/4&#10;0AR6t4X0bXpoZtT0ix1GWD/VSXdskrR85+UsDjn0rSVQqgAYA4AFUf7e0z/oI2n/AH/X/Gj+3tM/&#10;6CNp/wB/1/xoATWPD+l+IoFh1XTbPU4VOVjvIElUH1AYGp9P0200izjtLG1hsrWMYSC3jEaL9FAw&#10;Kh/t7TP+gjaf9/1/xo/t7TP+gjaf9/1/xoA+bfCH7Pfi++/bw8X/ABm8VpZp4dtdDi0PwtDFMJJQ&#10;p2mWRx/Ad3n49pvavqGqH9vaZ/0EbT/v+v8AjR/b2mf9BG0/7/r/AI0AZDfDDwbIxZvCWhszHJY6&#10;bCST/wB80sXwz8HwSJJH4U0OORCGV106EFSOhB28Gtb+3tM/6CNp/wB/1/xo/t7TP+gjaf8Af9f8&#10;aALrosiMjqGVhgqwyCPSs7SPDOj+H3mfS9JsdNaY5kaztkiL/wC9tAz+NSf29pn/AEEbT/v+v+NH&#10;9vaZ/wBBG0/7/r/jQAur6HpviC1Frqmn2upWwYOIbyFZU3DodrAjPJ596xf+FW+DP+hR0H/wWQ//&#10;ABNbP9vaZ/0EbT/v+v8AjR/b2mf9BG0/7/r/AI0AQaL4R0Lw3LJLpOi6fpckg2u9laxwlh1wSoGR&#10;WtVD+3tM/wCgjaf9/wBf8aP7e0z/AKCNp/3/AF/xoASx8PaVpuoXV9Z6ZZ2t9dHNxcwW6JJMc5+d&#10;gMtz61oVQ/t7TP8AoI2n/f8AX/Gj+3tM/wCgjaf9/wBf8aAL9FUP7e0z/oI2n/f9f8aP7e0z/oI2&#10;n/f9f8aAL9FUP7e0z/oI2n/f9f8AGj+3tM/6CNp/3/X/ABoAv0VQ/t7TP+gjaf8Af9f8aP7e0z/o&#10;I2n/AH/X/GgC/RVD+3tM/wCgjaf9/wBf8aP7e0z/AKCNp/3/AF/xoAv0VQ/t7TP+gjaf9/1/xo/t&#10;7TP+gjaf9/1/xoAv0VQ/t7TP+gjaf9/1/wAaP7e0z/oI2n/f9f8AGgC/VCH/AJDl5/17Q/8AoUtH&#10;9vaZ/wBBG0/7/r/jUWn3kF7rN49vNHOgt4VLRuGGd0vGRQBqUUUUAFFFFABRRRQAUUUUAFFFFABR&#10;RRQAUUUUAFFFFABRRRQAUUUUAFFFFABRRRQAUUUUAFFFFAGPqv8AyF7L/rhN/wChRUUar/yF7L/r&#10;hN/6FFRXTT+E5qnxBRXw1+3N/wAFDdf/AGS/i1pPhDSvCGm6/b3uiQ6q1zeXMkTqzz3ERQBRjAEA&#10;Of8AaNfPEX/Ba/xesiGT4Z6I8eRuVdRmUkdwDtOD+BpuaWglBvU/WyivmD9j39vbwf8AtbfbNKt9&#10;Pn8L+MbGD7TPot1MJlliyFMkEoC71UlQQVUjcOCOa+n6tO+qJaa0YUUUUCCiiuT+LPxCt/hN8M/E&#10;/jO8tJb+10HT5tQltYGCvKsaliqk8AnHegDrKK+V/wBkn9vzw7+1v4y1nw7o3hbVNBn0yw+3vNfT&#10;Rurr5iR7QF75fP4V778Sfip4T+D/AIc/t/xnrtr4e0fzlt/tl4SEMjAlVGATkhW/KldNXHZp2Oro&#10;r81Pjt/wWL03wn48k0z4ZeH7Lxn4dhgTfq9+89r5s+W3iNCoJQDYNxAJO7HGCf0V8J6y/iLwro2r&#10;SRrDJfWUN00anIUvGrED2GaFJPYHFrc1qKKKYgooooAKKKKACiiigAqbw/8A8g0/9d5//Rr1DU3h&#10;/wD5Bp/67z/+jXrGpsjWnuaVFcp8VviJZfCX4a+J/GmpW1xeWGg6fNqM1va7fNkWNCxVdxAycdzX&#10;xqv7cX7SPijS5PEnhf8AZW1T/hFkBlU6nfsl5PEOdyRGNHORyNqP14Ld8DoPvWivBP2Q/wBsDwx+&#10;114M1DU9IsbjQde0iVbfV9BvHEklo7AlGDgDfG21wGKqcowKjHPvdABRXE/Fb41eCPgdodvrPjvx&#10;HaeGtNuJvs8Nxd7iJJNpbYoUEk7VY4A7V4N+yf8At0Wn7Vvxm+IvhzQdKij8JeHoY5tM1dvMSe+R&#10;n2b3jYDYCQSAecEZAORQB9X0VynxT+J3h74M/D7W/Gnim8+w6FpEBnuJQNzHkBUQfxOzFVUdywFf&#10;Elp/wUQ+OHijw3P8QfDH7NGoaj8MIVedb6bUyt1PboTulVRHnGBklUdRg/McZoA/QaivL/2cf2hv&#10;C/7TnwtsPG3hV5Etpma3u7G4x51lcqAXhkxxkBlII4Ksp716hQAUUUUAFFFFABRRRQAVQ1r/AI84&#10;/wDr5t//AEclX6oa1/x5x/8AXzb/APo5KAL9FFeKftUftKH9mnwjouo2vg3V/Hmta3qP9l6boujf&#10;62abypJecKzY2xn7qMfagD2uivz+8Uft/fH34U6XH4t+IX7M91o/gXeouLq31XfcWqsQA0g2nbyc&#10;YdUBJAypNfafwl+Knh742fDrQ/G3hW7N5oWsQefA7rtdCCVeN1ycOjqyMMnBU8nrQB11FFfPv7Un&#10;7Z/hP9mNtL0aXTtQ8YePdaH/ABKfCeirvurjLbVZ8AlEZgVBCszEHarYOAD6Cor5L+Dv7RH7R3jb&#10;4k6DYeMP2fB4N8GahIy3GrPqqzTWa+WzKzoMMcsoXlRjdV39uj9rzxF+yrD4BTw34WsvFV/4pvpr&#10;FLe8uGh2uoi2BSO7GTHNAH1PRXwz/wANNftjf9GwWP8A4Pov/jtfVnwR8TeMfGXwv0XWPH/hePwZ&#10;4uufO+26HFOJ1tts8ix4cEg7o1R+vG/FAHdUUUUAFFFFABRRRQAUUUUAUNS/4/NL/wCvlv8A0TJV&#10;+qGpf8fml/8AXy3/AKJkq/QAUUV8KfGf/gp5pnhH9pDw18LfA+iWvim3uNXt9H1bXJbgiCK4kmjj&#10;aODZkO0Yc7iTjd8vYkgH3XRRTJZkgieWV1jjQFmdjgKByST2FAD6K+Dp/wDgoj8Qfiz4s12y/Z++&#10;Cl38R/DeiTm3uPEV3ei2gncZ4iBAGCMMMuWIIJRcivY/2Rv2ztK/af8A+Eg0S+8PXngb4g+HJPL1&#10;fwzqDlpIhu2+YjFVJAYbWBUFSQDwVJAPo6ivh/45ftxfFPwj+1Jq3wa+G/wu0/x1qNnYw30fmagb&#10;eV0aFJHJ3ELhd+OtQ/8ADTX7Y3/RsFj/AOD6L/47QB9zUUUUAFFFFABRRRQAUUUUAFUIf+Q5ef8A&#10;XtD/AOhS1fqhD/yHLz/r2h/9CloAv0UV8Q6h+0r+1/Bf3Mdt+zLY3FskrLFMdciG9QSA2PM4yMGg&#10;D7eor85viJ/wUK/aE+DN54dX4gfAjSfDNtrl8tjaPJrIleV8jdtSNmJwGHOMcgdxX0V+1Z+2lpH7&#10;N+paD4V0rw7fePviT4h/5BfhfS22yMpbarysAxVSQQoCsWKt0AJAB9H0V8Ff8PFviF8H/E+iW37Q&#10;HwQvfh74b1mbyIPEFjeC6igb0kUAg4GWIDhgASEbFfV/xu+PHhn4E/B7VviPrkzXWiWVuksK2ZDv&#10;dtIQsKR84JdmXnoASTwDQB6NRXwjfft//FX4b6H4Y8e/FH4G/wDCM/CnxBNCiatp+spd3lhHKN0U&#10;k0AXJ3LztIQ9vvYU/bd/4l0vS/Ddx4gu76GDRLe0a/lvnb90luqF2kJ/uhQTn0oA06K8M/ZH+Pmv&#10;ftLeA9V8c33h2Hw74YutUnt/Dq+YzXF5ZxOU+0Sg8KSwK7R0KP1GK9zoAKKKKACiiigAooooAKKK&#10;KACiiigAooooAKKKKACiiigAqhN/yHLP/r2m/wDQoqv1Qm/5Dln/ANe03/oUVAF+iivJPjz+0t4W&#10;+Adpax6oJ9T129XdZ6NYgGaUZ2hmJ4RM8ZPJIOAcGsqtWFGDqVHZIwrV6eHpurVlaK6nrdFfJrft&#10;JfHq4h/tO2+A866UfnWCW4c3OzsNuA2cf7H4V6R+z/8AtO2Hxz1LV9Gk8Oan4X8R6SiyXmn34DBA&#10;TtwGwrZB6hkXtXHTx9CpNU02m9rpq/pdHDRzPDVqipJtN7XjJX9Lo9qooor0T1QooooAKKK5X4re&#10;Ibzwj8LfGOu6cypqGmaNeXtu0i7lEkcDuhI7jKjiplJQi5PoROapxc3stTqqK8r/AGX/AIhax8VP&#10;gX4a8Ua/JFLq1/8AafOeGMRodl1LGuFHT5UWvVKilUVanGpHaST+8ijWjiKUa0NpJNfPUKKKK1Ng&#10;ooooAKK+dP21vjb4o+B3gjQNU8LT28F3eaibaU3MAlBTymbgHocgV9F1zwrxnVnRW8bX+Zy08TCp&#10;WqUI7wtf53t+QUVkeMNSn0bwlreoWxC3NrYzzxFhkBljZhkd+QK8i/Y5+LXiH40fCWfX/E00E+or&#10;qc1qGt4REvlqkZAwO+WNEq8Y1Y0Xu039wSxMIV44d/FJNr5W/wAz3Siiiug6gooooAKKKKACiiig&#10;AooooAKKKKACiiigAooooAKKKKACiiigAooooAKKKKACiiigAooooAKKKKACiiigAooooAKKKKAC&#10;iiigAooooAKKKKACiiigAooooAKKKKACiiigAooooAKKKKACiiigAooooAKKKKACiiigAooooAKK&#10;KKACiiigAooooAKKKKACiiigAooooAKKKKAKGm/8fmqf9fK/+iY6v1Q03/j81T/r5X/0THV+gAoo&#10;rI8XeLtH8B+G9Q8QeINQh0rRdPiM11e3BxHCg6sx9OaANeivjDTf+Ck3hX4gftWeB/hV8OVtfFWg&#10;6ysi6h4hxLEIJljlkEcKso38RrlsY+bgnBr7A1/XbHwvoWo6zqlwtnpmnW0l3dXEn3Yoo1Lu59go&#10;J/CgC/RXwXH/AMFBvix4m8C6v8WPB/wH/tX4NaXJOz6pd67HBf3FtCxWW4WHaSoXBJADgbW5OCR9&#10;hfBz4raH8cPhj4d8deHHkbR9btRcQrMAJImBKyRuASNyOrocEjKnBI5oA7Kivn/4M/tLaj8cfj18&#10;SPDXh/RrVvh94KkXTZfEjSOZL3Uv+WkMS/dKIVfLZPRD0cGvoCgAooooAKKKKACiiigAooooAKoa&#10;D/yA9O/69o//AEEVfqhoP/ID07/r2j/9BFAF+iivhn9qb/gqp8PfhDottB8Or7T/AIh+KmvPKubF&#10;TNHb20IVt7tLtwW3BVCgnq2cY5APuaiivibxZ+3V8VfEnxD8V+FPg9+z7rHjKHw3ql1pN3r+pXgt&#10;bOSe3maKRYzt2HlSR+93YIyooA+2aK+Pf2df2/Ln4g/GGT4Q/FLwBefC74jlC9pazzGW3vMIXKqx&#10;VSrFQzL95WCnDZwD9hUAFFFfJH7Vf/BRz4bfs+6Br1hour2Xin4i6fcC0Tw2glwkokCyiaQLtQKu&#10;44zkkAAc5oA+t6K4/wCDvjib4nfCLwP4xubWOyuPEOh2OrS2sTFkhae3SUopPJAL4BPpXhv7Sn7b&#10;Y+EPxI0r4XeA/BN/8T/ilqUS3A0Sxl8mK1iIJDzSbWwdoLYwAF+ZmUEZAPqKivhe7/4KA/Ef4I+J&#10;dFtP2h/gpP8AD/w9q9wLaDxHpOpx6hbwOe0gjLLwNzEB921SQjYNfclvcRXUEc8EiTQyKHSSNgys&#10;pGQQR1BHegCSiiigAooooAKoa9/yA9R/69pP/QTV+qGvf8gPUf8Ar2k/9BNAF+iivFP2qP2lD+zT&#10;4R0XUbXwbq/jzWtb1H+y9N0XRv8AWzTeVJLzhWbG2M/dRj7UAe10V+f3ij9v74+/CnS4/FvxC/Zn&#10;utH8C71FxdW+q77i1ViAGkG07eTjDqgJIGVJr7F8B/HDwd8Rfg9Z/E/StVRfB0+nyalJe3I2fZoo&#10;w3nCUc7WjKOrDnBQ8nrQB3lFfCui/t5/GH44zanqnwL/AGf7jxZ4KsZ2gTXtc1aKw+2bfvGONyo/&#10;BWcjjIB4Hq37Kn7amnftEeIPEPgvXfDF98PviZ4dG7UvDWpPvJQMFaSJ9qlgGZcgqMb0ILA5oA+l&#10;KKz/ABBrll4X0HUtZ1KYW+nadbSXdzM3RIo0Lux+igmvnH9hv4+eL/jZ8BtZ+KHxFudP07S7jUry&#10;TTVihEMdrp0HBeR8/MQ6ygt0xHn1oA+nqK+BrP8A4KJfFH4walrN98DPgHf+OPBOkztA2u3959mN&#10;2VGT5cZUYOOQgLvhlJVSdte9/si/tfaD+1d4b1eS30m68LeLdBnFtrXhu/fdNZyEsAQ21Syko68q&#10;pDIwKjjIB79RXwt8Xf26vizof7Vni74MfDX4U6d45vtDtre7VpNRNvK8T2tvM7EMQo2tcBeDnpVv&#10;T/2lf2v57+2juf2ZbG3tnlVZZhrkR2KSAWx5nOBk0Afb1FFfLfgj9oXxd8SP27vG/wAN9Hms1+Hf&#10;grRon1KT7MGlm1CQIQgkz8oHmMMY6wN60AfUlFfEGuft2/Fvxp4x8Q6L8Hv2eNX8WadoeoXGnTa9&#10;qt6LW1nlhlaJxGdoQ/Mh6Sk88qK6T9mf9vhviv8AFa8+EvxH8DXnww+J1vGzw6ddTGWG92pvYISq&#10;lW2ZcD5lZVJDnpQB9d0V88/tdftjaL+yxpmh2aaJd+MfG/iKbyNF8Nae22W4bIXczBWKruZVGFZm&#10;YgAcEjw+T/gol8SvhDrmhP8AHn4F3vgDwjrVwtvF4gs737StqzcjzUCnJAySu5XwrEK2MUAfe1Fe&#10;XfH7496b8CPg9d/EBtLvPFNqj2sVrY6QVaW7e4lSOIIT1BLr0yfQGvlTWP26/wBpHQ/D8vjO/wD2&#10;V76x8F28ZubhbjVGF7FAOSzJ5W9MDkkw4ABJ45oA+/KK8s/Zs/aL8LftQ/C6z8a+FWmit3la1vLC&#10;6x59lcoAXifBIJwysCOqup4zgdb8SviR4d+EfgfVvFvirUotK0LS4TNcXEp/JFH8TscKqjkkgDrQ&#10;B01FfHX7Ev7el/8AtefEbxzozeEovDekaLAl1YyPOz3MsbylU80Y2q20AnbkZPBPWvsWgAooooAK&#10;KKKACiiigAooooAKKKKACiiigAqhD/yHLz/r2h/9Clq/VCH/AJDl5/17Q/8AoUtAF+iiigAooooA&#10;KKKKACiiigAooooAKKKKACiiigAooooAKKKKACiiigAooooAKKKKACiiigAooooAx9V/5C9l/wBc&#10;Jv8A0KKijVf+QvZf9cJv/QoqK6afwnNU+I/GX/gs5/ydB4X/AOxOtf8A0tvq+r/B83wDh/YD8LN8&#10;Qx4QZP8AhEIPPWZbZr43H2bA8oD955+4/Lt+bNfKH/BZz/k6Dwv/ANida/8ApbfVJ8G/+CSPiT4u&#10;fDnwn4yX4h6Vpen6/YQagIDp8sssCSIG2/fUMRn1FRrzOyL05Vdnm/8AwS0tL6f9tTwbPaiT7JaW&#10;uoz37qcKkH2KZAX/ANnzHi/Eivbfi9/wUO+Mv7Q/xvHw7+AMn9kabcXb2WnS2sULXeohA26dpZQV&#10;hj2qXG3aVUZLdh9qfAP9h7wn+y78LfFen+GHn13xhrWmTW9zr14qpNKTGQsUSj/VR7sHbkknBLNh&#10;cfmZ/wAEr9asPDP7ZWhQavMljNd2V7YW4ufk/wBIMeRHz0Y7GUDqSQOpxRZxsgupXZ6P45/aU/a+&#10;/Yi8b6InxK1ePxHpWpBporfUPJurW9RColRJ0USRuoZeMjG8HawIz9T/ALSX/BSGx8Bfsy+BPH/g&#10;WwgvNd8dLKunW+okvHYmHC3RkCkb2idlQAEAkg9OD5n/AMFrte0weC/hroxuoTrDahc3gtQwMqwC&#10;MIXI6hSxAGepBxnaccf8Ev2ZfCv7RH7Cvwz8I+KPFVt4K8ZXmqatqXhKa9Zd11GJljnjWJmUyKx2&#10;EhTuGFYZGQXqm0haNJsyPhfqH7d37QvgmD4keFvGjSaReyS/Y4vtVja+f5crRsFh2BQA6svz4zt7&#10;jBO/8Tta/aq+J37H3jGPxlNLoWreFtRvIPEiXMEVi9/pIskc8IuybLM2GjwCB1rw/wCKH7H/AO0d&#10;+xP4Tv8Axlp/ixrHw3YzR/adQ8J6/Nb7PMkWJGeI+WzbmZFICt154BNfRfwI/am8Y/tI/sG/tCab&#10;41m/tXWvC+gzour+SEe6hmt5yok2gKXTyWBIAypXPOSUuzK80fGX7FPg741eM/Hmu23wQ11dA16L&#10;TfMvpmulg323moNuWVs/OVOPav1p8H/sx658ZP2YdG8BftGXtz4g8QQ6jJfXVzZ3/wAzssknkfvE&#10;AyBG4GMV8L/8EXLiKP48+NomkVZZPDZKIWAZsXMOcDvjIr9goLmG6VzDKkoRzGxjYNhgcFTjuD2q&#10;qa0Im9T8BP2/vgb4W/Z5/aEufCHg6C5t9Fj021ulS7nMz73DFvmPbgV+7Xww/wCSa+Ev+wRaf+iU&#10;r8Zf+Ct//J4F7/2BbH/0F6/Zr4Yf8k18Jf8AYItP/RKUR+JhPZHTUUUVqZBRRRQAUUUUAFFFFABU&#10;3h//AJBp/wCu8/8A6Neoam8P/wDINP8A13n/APRr1jU2RrT3L00EdzE0U0ayxt1R1BB+oNR6hqFr&#10;pOn3N9e3EVpZWsTTT3EzhEijUEszMeAAASSfSpndY0Z3YKqjJZjgAetfnj8f/it4p/b3+I138CPg&#10;vqBtPh3YSKPGvjiNSYHUN/x7wuD86kqRgf60jqI1ZmwOgz/+CXcbePf2gP2kfijpNo1r4N1vWnj0&#10;5xGUSYvczT8AnhljaMsMcGYYx0r9IK4z4O/CPw38C/hzovgnwnZ/Y9G0uERpuwZJnPLyyMANzuxL&#10;E+p4AGAN698WaJpuqQ6Zd6zp9rqUxURWc10iTSFjhQqE5OTwMDmgCPxR4L8PeNrSK18RaFpmv2sL&#10;+bHDqlnHcoj4I3BXUgHBIyPWvz//AGCNLstD/b2/ai0/TrO30+wtrpooLW1iWOKJBdvhVVQAoHoK&#10;/Rmvzw/Yb/5SD/tV/wDX6/8A6VvQBof8FovEd5pf7Mvh3TLaRo4NU8TQJc7T9+OO3nkCEem8I31Q&#10;V9zeDPDNr4L8IaH4fsYo4LLSrGCxhjiGFVI41RQB6YWvhn/gtF4cvNU/Zl8O6nbRtJBpfiaB7naP&#10;uRyW88Ycn03lF+rivufwf4mtPGnhLRfEGnyxz2Oq2UN9BJE2VaORA6kHuMMKAPz+/wCCYt4vhH9o&#10;r9qP4d2jbNG0zxJJLY2yrhYhFeXUDFR0GVEIx/sCv0Zr85P+CYduvjD9pD9qT4g2ab9G1LxFIlld&#10;K2UlEt5dzkKehwpiOf8AbHrX6N0AFFFFABRRRQAUUUUAFUNa/wCPOP8A6+bf/wBHJV+qGtf8ecf/&#10;AF82/wD6OSgC/UbwRySRyPGrSR52MyglcjBwe3FSVgePPHmgfDLwjqfifxRqlvo2habCZrm8uWwq&#10;KOw7sxOAFGSSQACTQB5R+3N4+0P4d/sn/E29154PJvtEutKtbefn7RdXETRQxgAgn5mDHHIVWPGM&#10;jg/+CXHg3VfBn7GPg5NWhktptSlutThhlGGWCWZjEfoygOPZxXh/hHwP4n/4Kc/Fqx+IXjS0utB/&#10;Z58N3bHw94fnUxya5IrYaWUZ5UlcMw4AzGnPmPX6PW9vFawRwQRpDDGoRI41CqqgYAAHQAdqAJK/&#10;IH4S/tU+FNF/bW+NnxO8V6Dr3jnxgL59F8I6HoNg13cpaxyPE8ig4WLbFFCpP3j5smActX606b4s&#10;0TWNQnsLDWdPvr6AMZbW2ukkljCkKxZQSRgkA57mvz7/AOCX7Q+Ef2gP2m/BWqRx2viW310XKxtj&#10;zJYFuLlHZe5QF4TnofNWgD1b4R/8FNPAfj74lWXgHxZ4X8SfC7xNqDKllF4othFFM7HCRlshkZzw&#10;u5QpPG7JAPnX/BWbR9dvtQ+BWoaH4c1bxK+la7cXs1ro9nJcy7E+zuRhAcZCHGfSqX/BavT9KX4K&#10;/D/U1WNPFUPiZYbGZOLgW7W0zTBCOceYlseOh219/eFLi7k8PaVHqbr/AGwtjA95Hn5lkZPmJHUA&#10;sr/kfSgD4v0//grB4P0fxFYab8RPhp46+GtrfNsi1LWdP/dL6sy8PtHHKKx56V9uaTqtnrul2epa&#10;dcxXun3kKXFtcwMGjljdQyOpHUEEEH0NfPH/AAUXsfDt5+xn8S28SRQvb29gs1m8oG6O9Eii3KE9&#10;GMjKvHJDMOQSDH/wTdGqj9iT4W/2yZjd/Y7jZ533vs/2yf7Pj/Z8ny8e2KAPpaiiigAooooAKKKK&#10;ACiiigChqX/H5pf/AF8t/wCiZKv1Q1L/AI/NL/6+W/8ARMlX6APjP9q34+eKviR8Qov2cvghdlPG&#10;+opnxN4miLeX4bsTtLneOkrK2ODldyhfncFPm/8AbE+APhT9mzxp+xr4M8JWnlWtv4muHubyRR59&#10;9cG60vfPKwHLHH0AAUYAAr6F8Z/8Ez4PEXxQ8ZeNtG+MfjXwbd+KNQk1C8tdCmFvHuZmYKSrAsF3&#10;NjPqfWvjr9tj9ki/+DnxU+AmjXHxZ8ZeL38Va1LZx32tXjSTaWVnsk8y3JY7WPng5GOY09KAP2cr&#10;xb9tLxFd+Ff2T/ivqNjI0N2nh67iSRDhk8xDGWB7EByR9K6L4K/DUfAP4V2vh3VPGOpeKY9PaaeX&#10;XvEVxunZXkZ/3kjE8KDgZPAArjv2uUt/iZ+yL8Wrfw3e22st/YN2VNhKs4Z4o/NMYKk/MQo46/MP&#10;WgDiv+CXfhe28NfsTeAXgRFn1M3moXMiDHmSPdyqpPuI0jX/AIDXifia7j+Hf/BZvw01j+4j8YeG&#10;/L1HYMeY32WcLn1+azg/Kvbv+CXvie18S/sTeAEt5EafTTeafcxq2THIl1KwB9zG8bf8DFeH+Kbe&#10;P4hf8FnvC6WI+0R+EfDpfUijf6pvsk7JnHT5ryAY96AOY+MvjTxJ8Df+CnXiX4j23w38V+ONHi0K&#10;3stvh/TpJsvJaxAHeFK8FT+VfRXwN/4KUfD34u/EWDwBrWh+IPhz4yuZFhtdP8SWwjW4kb7sSsDl&#10;XIxgOq5JABJOK+tYZo7hS0UiyKGZCyEEblJDD6ggg+4r82/+CydhZfZ/g1eaNGE+JD63JDpU1sAL&#10;logEOB3O2ZoCvUAscYycgH6T0UUUAFFFFABRRRQAUUUUAFUIf+Q5ef8AXtD/AOhS1fqhD/yHLz/r&#10;2h/9CloAv0UV8q/8FHP2j5/gB8ALqz0ORz428XO2i6NFBkzJvXE06AckojADHR5I6APDfAf/ABnT&#10;/wAFC9S8YyD7Z8LfhDi10rPzQ3eoBztkHGDmVXlyP4YIM/eqtoOoW+l/8FpPEn/CVPHE91oSQ+HX&#10;uDhd7WNvgREngkC6XjqxcDrX1b+xL+zvD+zL+zz4d8KSxIuvzp/aOtyrgl72UAuuR1EYCRA9xGD3&#10;qH9qH9if4eftWJp134kS+0jxLpqhLLxDo0oiu4k3bvLbcCrruyQGGVJO0rk5AMn/AIKOaBpniD9j&#10;D4lx6mkbLa2Ud5bs5AKTxzI0ZU+pI28dQxHevjD44apq3xC/4I1fDXVsTXA0y6tILpznK29vcXFk&#10;hPJ4BWIfkeKm/bY/Y/8AB37O/wCzzrGv+LPiR40+JHiq6kh03w1p/iHVmaCO4dxukSJTuZkiErcs&#10;VzgFTkV93/s2fBO18J/sk+CPhv4s0uC/h/sGO31bTbxBJGzzAyTxMD1AeRh+HFAHhH/BR7xt4du/&#10;+Cdc00V9a3MevxaOukSJICJm86CYlMdf3Uch9hmsP9ozXvEXiL4S/An9lnRLiSLxt430fTYfEV0g&#10;AfT9Lt4I/tUjKOhdo5OOhEUi/wAQr021/wCCf/7OXwTupfiBeeH5k07wxHLqscWrapcXNjp4jBke&#10;RYncg427sNuGQDjIFeb/ALLtj4g+IPhn40ftX63ZzQeKPE+nX8HhKzfO6w0u2jbyQg7M7xLkjg+X&#10;uH+sNAHodx+3f+zj+zr9m+Gdn4guPsXhOGLSpm0rTZ7u2sRGBGFkmRSGbIwxXcd2QfmyK+o/Cfiz&#10;R/HXhvTvEHh/UbfV9F1GFbi0vrV98csbDgg/06ggg8ivjP8A4JZ+C/D+p/sLrFe2tvPD4ivNT/tk&#10;zBW88F2hIkJHI8pF+9nj61V/4I16xqGp/sk31telzbad4nvLWx3AgCEw28pxnqPNll6cZz3zQB92&#10;UUUUAFFFFABRRRQAUUUUAFFFFABRRRQAUUUUAFFFFABVCb/kOWf/AF7Tf+hRVfqhN/yHLP8A69pv&#10;/QoqAL9fEX7N+nw/G/8Aa4+Jnj3WY1vo/Dtx9n0xJcMkJMjxwOB6rHA5GOjMT1wa+3a+Hv2a9Uh+&#10;C37XXxO8CazIunp4guTNpzS4RJiJHlgUHplo52xjuNvXArxcfb2+H5/h5vxt7v4nz2Z2+s4T2nwc&#10;zv62fL+J9nat4o0bQZEj1PVrHTpJBuRLu5SIsPUBiMisNvEHgqG41XxTBe6TcXljp7te31nLHJKt&#10;qnzkOVOSo2kjPTnHWuX+Mn7Mvgr466rp+oeKI76S4sYTBD9kufKG0tuORg5Oa+NPhr4Gj8N+Iv2n&#10;/Cvh9Jjb2Gh3traxu5aRo0kb5Se5Kgj3zRisXWw9RRcE4u9nfXRX2t+oY3HYjC1oxlTTi72d9bqL&#10;e1vLueoeD/Enxv8A2tptS8R+GvFUPw28DwXL21hHHDvnnK45JAy2ARk7guSQAcGt74efF/4j/Bv4&#10;16V8L/ixqFr4js9dUHR/EECBGLsSqI2AucsNpDDcGZeSpFdd+wRqlpqH7MnhyC2ZWmsbi8t7oLjK&#10;yG4kkAPvskjPPqK87/bSmXWP2gfgNo2mNnXIdT89/LOHRHubby2JHIAMUp9sE159pUsLTxqqNzfK&#10;3ro7tXVtup5Vp0cFSzCNWTqPlb1dnzNXjbbrpZdDrfiV8WfHvxO+Ml78K/hTf2mh/wBkQCbXPElx&#10;EJfs5OP3UYIIz8yjpktnlQpNcl8RLr4z/sn21j4wvviB/wALL8JC6jt9Ssb+zEEqK5wGQ7nI6YBD&#10;dWGVI6ed/Dz4Y6l48/ar+Mehp4/17wFqn9pXN7F/Y9y8Ml5Cbh2AbDKSFWSMgc8NXs2u/sQ6x4o0&#10;qfTNZ+NnjbV9Nn2+bZ31080Mm1gy7kaQg4YAjI4IBrKP1nFRnVhGXNd2alZKz0XLf77rUxj9cxsK&#10;lanGXPeSi1OyVnZLlv8Afdal79oj9prWNHbwb4T+GMEd/wCMPGFvFeWc8yKwtraT/VvsPG5vmOWy&#10;qhGJB4rzz4gfCX9ovwr8MfFup6p8T9O17Tm0a7OraXcKzA25hfzhExi4YLuxjZ0H0qrpuh2vw5/b&#10;q+Gmkz3f2nT7fwvb6fpt9LjEypZSwI644G5kYcd296+qf2gJEi+BHxGZ2VB/wjmorljjk20gA/Ek&#10;D8a6IwljI1qlaTTjdJJ2SsvLe/mdUac8wjiK2InJODcUk2krRXbe/mcL+wz/AMms+Cf+37/0uuK9&#10;4rwf9hn/AJNZ8E/9v3/pdcV6/wCMre4vPB+uQWYZruWwnSEJncXMbBce+cV7GCdsHSf91fke9lz5&#10;cBRf9yP/AKSj5Mt/iV8Vv2sPHXiG0+G3iKHwP4B0Ob7ONXEYea8kBOCDjcdwBbaCoCldxJIrF8Z6&#10;r8bvg78XPg94c8S/EJNd0TWNdigSazj8ma4i+0Wyyx3A2jcMSDByT87c9K7T/gmzfWkvwP1eziZR&#10;eW+uTNPHjDDdDDtY/UKRn/ZPpTP2yWH/AAvf9m1c8jxISR/29WFeA4yngljHN88mnu7ayWltrHzE&#10;oSqZdHHyqS9pJxfxO2s0rW2sjrPj38aPFv8AwsjRPhP8Mfssfi/U4TdXuqXih4tNt8E7sEEbsKW5&#10;B42gAlhjhviD4S+PPwF8L3Pjq2+Kw8bQaaouNS0fUNOEcbR5G/Z8zZAznjYcDj0rhviJ4JvfFn7f&#10;2uaQfF+reB5dV0+F7DUtKnaGaQLaRAxKwZflYxy8A8lfWvWtQ/Yx8Q6tY3NjffHXx5eWVzG0M9tc&#10;XskkcsbAhkZTJhlIJBB4INW/b4qdVxjJtSaTUrJW20vr3dzSTxWNnXlGMm4ycYtT5VG22l1fu73u&#10;eXftxfEC0+Kn7Nnw18V2MTQQapf+d5LHJicQyK6Z77XVhnviu31j4fftR+O7ebxCfGul+D7rBltP&#10;DNm2FjA5EbyBGBY/7TMM9cDgedftlfDey+EP7Mfw78I6fqL6ta6brVyq3ciqrOXM8jAhTgFWcr/w&#10;Gv0Aq6GHlicTV9tJp8sL2dtbPt26dDTDYWWMxdZYiTjJRp35XbXlfbs9uh8xfAX49ar8avgf4+s/&#10;E0Kw+LvDtrcWmo7IxGJA0Mmxyo4ViUkUgcZTI64HO/sKx6zL+yd4nTw7JHD4ga91AadJMBsW5+zx&#10;+UWyCMB9ucgiuV/ZoVdc8WftO+JLHEmi3cl6La4X7sgeS6kXbjg/KVP/AAIetZXwD+Ll58E/2G/E&#10;HiTTIY59V/t+S1tPOXMaSSLCN7DvtXccdyAOlc9HEO9KrWltGevWydr+pyYfFO9CviJN8sKl31aT&#10;Sv62X3npS/AT9o++gN9d/G2C31Rhv+y29ufs+7rjIRQBn0T8K2f2Z/jF4y+LXh/4ieBfFF5DZ+O/&#10;DbSad/a1vGFy7ebEJCq4G5JIzkgAEFeOtc54J/Zl8b/Fzwnpfibxz8ZPEzT6vax3qafo85hggSVA&#10;4XGducNg7UA7cgc4P7CehweGfjn8bNHtbme9tdPvDaRXN1IJJZUjup0V3YABmIAJIAySa0pe0p4i&#10;jaMoxndayvfS+13Zm1H2tLFUOWMowqXT5p81/db2u7P5mt4y+Dfxi8A+FtT8Q61+0Lc2ml6dC088&#10;ptGJwOgA38sTgAdyQKl/ZJ+IHjfT/hb4w+J3xL8R6hqHhaKDfpyXvMjrEX8yRB/tNtRR3IPpzT+K&#10;mqXn7YHxwg+Geg3EifD3wxMLnxBqMLfJcyqSPLVh15yi++9uQor1X9r7w6tj+yb4t0jQ7VbW1srO&#10;1WG3twVWOCK4hLKAOwjQ/gKqNNRnUxNBvkpp2u2+aSXm9l+LLhTUalXF4Zy5KSla8pNSkl5vZbeb&#10;9DzvwTYfHL9pnRR4yHj5Phj4cvGdtK0zTbITyvGGKh5GLKcHB5LHOMhQCK3/AIH/ABc8c+FvjVf/&#10;AAd+Jl/b69qf2X7ZpOuW8YjNzGF3lXAAz8obnGQY2BLZBrgvgD+ztrPxC+D/AIY1zSfjh400q0nt&#10;Qv8AZ2nX8iwWjqSrRKokG0KQRjAr07wD+yOPBPxb8P8AjzWPiPr3i3V9NSW2t11t/NZ1eGZfLDsx&#10;bAEkj7R7n1p4eGJl7KrCMruzbcrpp76X+6yHhaeMl7GvCMrtpybmmmnv7t7LurLQ8R+F/wARvjz8&#10;TPH/AMTPC/hHXIWt7fUzG+s6w4dNJhWW4VUiXBy0gH91seV2610Vp48+L37M/wAZ/BugfEHxVF4z&#10;8LeKpxbJcbMtE5dULKSoZSjSRkjkFW456aH7Bv8AyVD4+f8AYYg/9H31Xv27P+R0+B3/AGMJ/wDR&#10;ltXNCM44JYv2kuZPvp8drWOOnGpHLljlVlzqWmrtbnta3XTv+R9dUUUV9kfoAUUUUAFFFFABRRRQ&#10;AUUUUAFFFFABRRRQAUUUUAFFFFABRRRQAUUUUAFFFFABRRRQAUUUUAFFFFABRRRQAUUUUAFFFFAB&#10;RRRQAUUUUAFFFFABRRRQAUUUUAFFFFABRRRQAUUUUAFFFFABRRRQAUUUUAFFFFABRRRQAUUUUAFF&#10;FFABRRRQAUUUUAUNN/4/NU/6+V/9Ex1fqhpv/H5qn/Xyv/omOr9ABVPVtHsNf02407VLK31LT7hd&#10;k1rdxLLFKvoyMCCPYivhL/h1H/1X74if+BX/ANlX2l8MfBP/AArb4d+HfCv9p3Wtf2PYxWX9o3xz&#10;Pc7FC+Y57scZNAH5+fGHwfoPgn/grn8B7Hw7omnaDZSeHRM9tplpHbRtITqgLlUABYhVGeuFHpX2&#10;f+1xpF9r37LnxY0/TYXuL6fwxqCxQx/ekP2dztA7kgEY75xXyP8AtEf8pgvgJ/2LC/8AoWq1+iTK&#10;GUgjIPBBoA+Hf2U/HPhzTf8AglbHqd5eW7abpfhrWLa/VmA2yCS4BiYf3m3rgdT5i4zuFeT/AAQ+&#10;NOs/s2/8EtvCk2nRzS+OPF19eaV4TsUXExnubqVUlUdTtAaQZGCSg6MK+lte/wCCZ37P3iLxVc63&#10;P4RuLZLq4+1XOk2Wp3EFhNJnOTCjgKMn7qbR6DHFeYfBrRrD9qT9sa+8VWVlBD8Ifgkn/COeE7O2&#10;jC2s2pBQJZkUcbYwo244wtuw70AbHw9+MXwX/wCCc/wz8NfCXxFr81542W3/ALT1u10ezkvbhruV&#10;Q8ssuwYUYwq7ju8tEOCOT9R/Bz42+Cvj94Ni8U+BNdh13R2kaF5I1aOSGUAFo5I3AZGAIOGAyCCM&#10;ggn49/4J1xr4k/aY/ay8TasvneJE8V/2fumwZLa3W4u1WJeMhcRovuIV9KX9h2NfDn7cX7Vnh3SE&#10;EPh7+0IL028Q/dRXBklJCgfKuTJIMY/hA/hoA++qKKKACiiigAooooAKKKKACqGg/wDID07/AK9o&#10;/wD0EVfqhoP/ACA9O/69o/8A0EUAX6/Mn/gsh8N/CXg/4H+Db/QfC2i6JfXHiUJNc6bp8NvLIptp&#10;2IZkUEjIBwe4r9Nq/Oz/AILZ/wDJv/gb/sZ1/wDSSegD9E6ZDDHbqVijWNSzOVQADcxJY/Ukkn3N&#10;Pr5Q/bM/a8vfhfLY/DD4W2//AAk/xu8SkQadptsgmGnI2c3EwJ2qQAWUNwMF2+QcgHhH7QN5b/GL&#10;/gq98HtC8LIt5e+DLWK41y9txu8hY5JbhopGBwAqsi+zT7eTxX1J+3N/wtP/AIUFe/8ACnP7S/4T&#10;b7fbeV/ZO3z/ACdx8zG7jGOtZf7E/wCx5afsv+FNQ1HWr/8A4ST4l+JH+1eINekYyFpGO8wxs3zF&#10;AxLFj8zsSxx8qr9E6trWn6DZm71O+ttOtQwUz3cyxJk9BuYgZoA8/wD2Z/8AhMf+FC+CP+Fg/a/+&#10;E1/s5P7V+348/wA/Jzvxxnp0r5r/AOCqXw38Jaf+yT418RWvhbRbbxBJfWLvq0OnwpdMz3cYcmUL&#10;uJIJyc85r7ZsdQtdUs4ruyuYbu1lG6OeBw6OPUMOCK+Sf+Cr3/JkfjH/AK/NO/8ASyKgD2n9k7/k&#10;1n4N/wDYmaN/6Qw18OftLX2t/sO/t4y/tDapo8nif4feMbVdLuPssy/arRxbwxuihiMsPs6uucKV&#10;JTKkZr7j/ZO/5NZ+Df8A2Jmjf+kMNfHnwVuIfjh/wVK+Ktx47db658CWUlt4X0a8+aK2jWSOMzxo&#10;Rjdhy+fWfP8ACpABlftb/tFeFf2/PAPg/wCDvwSlk8TeKPEOpxahe/a7SS2TRrWAN5kk7OoAIZh9&#10;wtlQ2MlkDfor4N8Nx+DvCOh6BDM9zFpVjBYpNJ96RYo1QMfchc18Df8ABUD9mb4f+Dfg7e/GTwpp&#10;8Pgf4gaHf2kkGoaF/oZvGknSMhljwPMXeZBIMN8hyT0r7K/Zv8Yav8Qf2f8A4c+Jtf51vV/D9je3&#10;j7NnmSyQIzPt7bid3HHPFAHo9FFFABRRRQAVQ17/AJAeo/8AXtJ/6Cav1Q17/kB6j/17Sf8AoJoA&#10;v1G8Eckkcjxq0kedjMoJXIwcHtxUlYHjzx5oHwy8I6n4n8Uapb6NoWmwma5vLlsKijsO7MTgBRkk&#10;kAAk0AeUftzePtD+Hf7J/wATb3Xng8m+0S60q1t5+ftF1cRNFDGACCfmYMcchVY8YyPA/wBjn4Ca&#10;94u/4Jhz+BrqZtH1Pxfp2pS2LXG5RElw7/Z2fHOxwFc4/hk6Vx/hHwP4n/4Kc/Fqx+IXjS0utB/Z&#10;58N3bHw94fnUxya5IrYaWUZ5UlcMw4AzGnPmPX1J+3N481v4QfshfEPX/CG6y1ax0+G2tJLUbWtU&#10;lnigaRMD5THHIzAjptB4xQB8d/sT/tv+F/2U/C6fs/8AxosLrwXrfha+urddWRPtVq/mzvMVlMW5&#10;lIaVgGAZSoBJXFei/sl+Hbv9oT9tT4iftM6bbSWHw7uLT+wtAmmjMUuqtHHDC8+w/MEAgb7wB+dB&#10;1Rseg/sJ/Aj4a61+xT4Ltbvw7o/ii18SWh1PWJdQtUuTdXjswkLlgfmjIMYPVdnHOTXgXwb8Jxfs&#10;qf8ABUqP4WfDq9u08AeJ9JkvNR0SSZ54rJhaTTpnPQq8KbWPIWbbk5oA+hP+CoHxOn8Afsoa1pGm&#10;ln1zxldweG7KGMbnk84lpgFHJzFHIn1dfUVi/tWeF5P2cf8AgmD4g8K6XIPN0fw9YaLNLH8olM1x&#10;Bb3L8f3/ADpSf96sD4/N/wAL8/4KQfB34cIRNovw9sZPF+qop3AXBKtCrr04ZLTr2nb159Z/4KQ+&#10;G7vxV+xL8UrKyUvNFZW98wAz+7t7uC4kP4JEx/CgDT/YB8M2nhP9jj4VWtpEka3GjpqEm0fekuGa&#10;ZyfU5kP5V81fDu6T4ff8FkPiBpFjIYbLxVoAlmtlGEM32W3nLfXdFI2f9th35+lv2A/E1n4r/Y5+&#10;FV1ZSpKlvo0dhJsOdskBMLqfQ7oz+fpXzN8PYU+IH/BZPx7qlhH59n4X0Dy5rhWO1ZRa20DD67pn&#10;Xb/sMe3ABxvj7x54l+AP/BUL4p/EWH4ZeLvG+jT6TaadH/wj+myyqXewsDu3hSuAYmB9/wAa+nPg&#10;D/wUe+Hnxu+ICeAtR0fXvh941lbZb6X4kthGLh8bvLRwTh8c7XVc8bcnivq2GaO4UtFIsihmQshB&#10;G5SQw+oIIPuK/Nv/AIK0afp6fEz9nq80SIR/EWbXDFZTWoHntEs1uYwSOTiZl2Z7tJjvQB+h3jTx&#10;XYeBPB+ueJdUkEOmaPYz6hdSE42xRRs7n8lNfIP/AASv8LX178IfF3xY1xc6/wDErxHdavM+0g+S&#10;kroi5PJHmm4I7YYVq/8ABUr4hXnhr9mdvCGj5k8Q+PdVtfDtnDGfnZXffJgehCCM/wDXYV9LfCb4&#10;f2nwo+GHhTwbYkPa6DplvpyyAY8wxxqpc+7EFj7k0AdRDBHbRiOGNYoxnCooAGTk8D3r82/iZeQf&#10;GT/gr98PrXwoiXX/AAhGkquvX1uMiJ4xcyOrsDg4+0Qxeodyp6YHtv7ZX7XOq+DNTs/g/wDB6D/h&#10;JPjZ4ixDBb2yiRdHiYczzEnarhcsobhQN7/KAG7H9i/9kPTf2VfAt2Lu8/4SDx7rzi78Qa/ISzTy&#10;nJ8pGb5vLUsxyfmZmZj1AUA+dPEEP/Cff8FmNFt9SAmtvCfhsS2cUhyoP2V3BA7EPdFvqoNfQf8A&#10;wUa8N2nif9i/4nQ3aBvstjHfRNjJSSGeORSPTO3H0Y18/a9MPAP/AAWW0e51MiC28V+GhFZSyZVS&#10;32Z0AB7kvasvblh7Z+gf+CjXiS08MfsX/E6a7cL9qsY7GJc4LyTTxxqB643Z+imgCz/wT/8AE7eP&#10;v2M/hRqV4RdSQab9iDyjJBtZpLZTz3AhHPtXsnxK8daJ8MvAHiDxV4juI7bQ9JspLq7eTGCir9wA&#10;9WY4UL3LADrXiP7BWlwfC/8AYd+Gra1NFpNnDo8mrXFxdyCOOKKeaW68xmbhRtlDc8DNfNvjC/8A&#10;E3/BUv4oN4a8N3N54e/Zt8M3qnUdaWMxS69dJ/BFnqOflBGEB3uCxRAAaX/BIOxb4f8A7Mfjvx14&#10;keLQPDV/rM19FNcEpAltBCqyTAkn5A29Oef3R61peFNJ1T/gpZ8VofGHiC1utO/Zw8J3rDQ9GuFK&#10;HxPeRnBuZkPWIZIweAMoOTLj62+IXwF8PeNPgLqnwm09f+EZ8NXWljSYF0+MH7LCAAAgbqQB369T&#10;Xy1pf/BLe80PTbbT9O/aJ+Jmn2FrGsUFra37RRRIBgKqq4CgDoAKAOc/YUt4rX/goB+1NBBGkMMd&#10;2yJHGoVVUXTgAAdAB2r9E6/HX9kn9lm+8UftmfGDw2nxP8WaZJ4N1JZJdTtbpluNZ2XRG26O75w2&#10;3nOepr9iqACiiigAooooAKKKKACiiigAooooAKKKKACqEP8AyHLz/r2h/wDQpav1Qh/5Dl5/17Q/&#10;+hS0AX6KKKACiiigAooooAKKKKACiiigAooooAKKKKACiiigAooooAKKKKACiiigAooooAKKKKAC&#10;iiigDH1X/kL2X/XCb/0KKijVf+QvZf8AXCb/ANCiorpp/Cc1T4j4a/bm/wCCeWv/ALWnxa0nxfpX&#10;i/TdAt7LRIdJa2vLaSR2ZJ7iUuCpxgicDH+ya+rPgb8Pbj4TfB3wZ4Mu7uO/udB0q306S6hUqkrR&#10;oFLAHkA4ruaKuyvcjmbVgr4N/ae/4JS+GfjJ42vvGfgjxI3gTXb+Y3V5Zta+fZzTk5MqBWVomZvm&#10;YjcCeQoJNfeVFDSe4JtbH5neC/8Agjnc6p4th1f4ofFK58S2sbL5trYwSCe5VcYVriVyVXqMBScd&#10;CK+hP2tv2AvD/wC0t4L8DaBpOuN4Ei8GQT2ulQ2tktxbCGRYV8tk3q3At0wQ3dsg19W0UuVbD5ne&#10;5+W3/Dn3x7rzW+n+Ivjd9q0K3YGOH7JcXBUDgbY3mCqdue/HvX3D8Ef2SvAHwJ+D+pfDrR7KW+0r&#10;WIZYtYub5g0+omWMxyGQgAAbCVCqAAPckn2iihRSBybPy21r/gjPr2h+KZNQ8C/Fkabaq7G2e8s5&#10;IruBSMbTLE+GOCQWAXPpXv8Aqf7C/i21/Y90T4OaD8SDZ67Y6w+qS+I1hmt/NV5JpGj2pIW6yjkt&#10;ztzX2VRRyofMz8n9Y/4I3fETxFem81X4t6bqd2VCm4vLa4mkwOg3MxOBXu/7KX7A/wASfgF8YtH8&#10;V+IfiufFGiWNvPA2kB7na2+JkQgO5X5SQenavumilyJBzthRRRVkBRRRQAUUUUAFFFFABU3h/wD5&#10;Bp/67z/+jXqGpvD/APyDT/13n/8ARr1jU2RrT3OF/aU+FuqfGz4GeL/A2jawugahrloLVNQbdtjU&#10;yKXDBSCQyBlI7hiDxXx18Mv2D/2mPg14Ug8NeCv2gdF8O6JCzSLa2nh+Ll2OWZmMZZ2P95iTgAdA&#10;K/RGisDoPmL9n/4K/tD+BfiJFqnxK+Ntr488MLbSxtpEOlx27GVgNj71QH5eeM96+fPgv4RP7TH/&#10;AAVA+JvxJvI/tHhf4bONJsGYExm9jQ26hT0IVlupfYmM9wa/SCvOvgj8BfCP7Pvh/VNI8I21xFDq&#10;moy6re3F5OZ57i5kChnZz7KOOg59TQBn/tDeD/ir4z8M6ba/Cbx9Z/D3Worzzbu+vdMivlmg2MPK&#10;CSI4B3FWyBn5cd6+P/A37A37SXw2+IXivxx4c+Peg6d4o8UuZNYv/wDhHYpftTFy5PlvGyJ8xJ+R&#10;Vr9FaKAOC8VfCiy+KvwZm8A/ENl8QxalpkVnq1xEoh8+dVUtPGAMIwlUSLgYUgccYr42tP8Agnf8&#10;cPC/huf4feGP2l9Q074YTK8C2M2mFrqC3cndErCTOMHBCuinJ+UZxX6DUUAeX/s4fs8+F/2YvhdY&#10;+CfCqSvbRO1xd31xgzXtywAeZ8cAkKoAHAVVHbNeoUUUAFFFFABRRRQAUUUUAFUNa/484/8Ar5t/&#10;/RyVfqhrX/HnH/182/8A6OSgC/Xyv+3p+yD4i/a88PeENK0TxXa+G4NFvJry4ivoXmiuWZVWMlFO&#10;CVw/3geHI7mvqiigD4S0/wDZV/a70mxt7Kx/aW0uysreNYobe38PQRxxIowqqoiwABwAK9m+GVj8&#10;S/2c/g/4/wDEfxk+IsHxGl0u1m1aC5is1tRBBDAztFhVGSxX684r6Hrk/it8M9G+Mnw91rwZ4h+1&#10;f2Lq8Qgu1s5jDKyB1YqHHQHbg+oJFAHxd/wSL+Dt3pHwv8TfF3xDEX8R+PNQkkimlUh/skcjZfnp&#10;5kzSt6EJGc16T+0h+wjJ8TPinbfFn4ZeObv4WfE+KMRXGpWsJlgv1CBF81QwIbYApPzBlUAqetfT&#10;fgzwjpXw/wDCOi+GdDthZ6No9nFY2duCTsijQIgJPJOAMk8k8mtmgD4r+HP/AAT78Qaz8VtD+I3x&#10;6+KV58WNa0FhJpOli1FvYW0isGV2XOG+YK21VQFlXcXAxXbftTfsea/8cvHmhePPBPxU1n4Y+MNH&#10;sDp0dxp8bPFPD5jSbX2SI3JY5yWUgD5a+nqKAPgi6/4J3/FD4zappMPx6+PWoeNvCWmzLOPD+l2n&#10;2RLlh03sCADgkbtjPhiAy5zX3Toeh6f4Z0Ww0jSbOHT9LsIEtbW0t0CxwxIoVEUDoAAAB7VeooAK&#10;KKKACiiigAooooAKKKKAKGpf8fml/wDXy3/omSr9UNS/4/NL/wCvlv8A0TJV+gAr5l/a3/ZL1X9o&#10;/wCI3wY8S6dr9no0PgPVpNRuLe6hd2u1aa0kCoVPynFsw5/vCvpqigD5D/4Kn/ESbwR+yLrelWW9&#10;tV8WX1roFrHCC0j+Y5kkVVHJ3Rwuv/Ax7V6t+yL8Crf9n39nTwj4Hkgj+3w2Yn1YgZEt5N88+f7w&#10;DMUGf4UWuh+KXwF8I/GTxB4K1fxTbXF7N4R1H+1dNt0nKQfaQUKvIg+/tKDAPHJ65r0WgD4On/4J&#10;3fEH4TeLNdvf2fvjXd/Djw3rc5uLjw7d2QuYIHOeYiSRgDCjKBgAAXbAr2P9kb9jHSf2YP8AhINc&#10;vvEN545+IPiN9+reJtQUpJKu7d5aKWYgFvmYlizHBJwAB9HUUAfE/j79hP4n6d8VPFPjn4Q/HzVv&#10;A7eI7+TUr3Q7u1M9n50hyzAB9h9t0RYDjdV34N/8E/NQsPi9ZfFX41/Ea9+LfjTTSraXFcQeTZWD&#10;qcq6oWOSrEsoUIqsd20tgj7LooAKKKKACiiigAooooAKKKKACqEP/IcvP+vaH/0KWr9UIf8AkOXn&#10;/XtD/wChS0AX6+WvH37H2r/Fn9sXwv8AFrxd4hsr3wd4ThUaJ4Yjgcsk6jcssjH5SfOPmcDP7uJe&#10;QtfUtFABXhf7Tnwt+L/xIPhqT4TfFKP4bS2P2ldRWaxW5W9EnleUfmB2lPLftz5h59fdKKAPjv4U&#10;/wDBP+6j+Jem/Eb43fEfUvjL4r0o79Ltr6DydO098ghkhLMGIYBhgIoODtJANfYlFFAHiP7XHwN8&#10;SftG/DODwJo3iWHwvo2oX8L69cGNnnuLJGDNBFjhSzBSSePlwchjXrOg+FtJ8M+GLDw7plhBaaJY&#10;2iWNvYog8pIEQIse3pjaAMVq0UAfC9r+wT8VvhhYeKfB/wAIPjgvg/4ZeIbma4bR77RUu7rTxMoW&#10;RIJyd2CoCggoRgH72XP1B+zz8CfD/wCzf8JtF8B+HGlmstPVnlu7jHm3U7sWklfHAJY8AdAAO1ek&#10;UUAFFFFABRRRQAUUUUAFFFFABRRRQAUUUUAFFFFABRRRQAVQm/5Dln/17Tf+hRVfqhN/yHLP/r2m&#10;/wDQoqAL9ePfHz9mHwt8fIbW51B7jSPENmu201mxI81FzkI6nh1BOR0IPQjJz7DRWNWjTrwdOorp&#10;mFehSxNN0q0bxZ8oWv7N/wAetMVdOtPjvK2lR/Ik01ozXGwcA/MWOeB/H+NejfAn9mPTvgtqeua1&#10;ceINS8V+I9bXbqGoahgLKC24nZyck5yWZs17TRXLTwFClJTSba2u27el2cNHLMNRmqiTbW15SdvS&#10;7PlPVv2OfE/grxRqerfB/wCIlx4JstTk8y40eaIyW6Nz93kggZOAy5UHG6uq+Cv7KZ8B+N5/HnjT&#10;xRdeO/G8iFIr26UrHagjadgLEk7flB4ABICjrX0FRUwy/DQmpxjtqld2T7pbCp5VhKdRVIx2d0ru&#10;yfdK9l9x4P8AHT9lOx+K3ie08Y6D4gvPBXji0VVTV7EEiUKMLvUMpyB8u4MOOCGAArg7r9lX4w+N&#10;IjpnjH433cugsNstvptuyPOndWwUBBH97cPY19aUU6mX4epJzaavvZtJ+qTCrleFrTc2mubezaT9&#10;UnY8E+NX7JWj/Fbwb4W06z1e50PXfC9tHbaZrKoHfYiqAsgBXPKKwKkFTkjqQfPbj9jHx5440G/s&#10;viD8WtR8RolrImnWCPILYXGwiKWYscuFfa2MZOOvY/XtFKpl2Gqyc5R331dn6rqKrlOErTc5R30e&#10;rSdtrpOzsedfs+fDG7+Dfwh0DwffXsOoXWm/aN9zbqVR/MuJJRgHngSAfhXotFFd1OnGlCNOOyVv&#10;uPSpUo0acaUNopJeiPkjxN+xrrWm+PNV8U/CH4iSeDf7SlcXtgm4xI+4llBQ8gMT8jL8p6HsPKPG&#10;vwbu/BP7THwX06+8Y6h478bXWrRalqt3eyEiK3imieNUQsxVQsc55PIAwBjFe7+Nv2IdM8ReNtZ8&#10;T6N488TeGb3V7l7u7js5l2GRySdu0KQOehJ+tdl8Ff2WPCfwW1a51y3uL/xD4muU2SaxrEollVT1&#10;CYA25GATycDGccV81LL5VJ8qpcqve/Ndb30j0b/A+PnlUq1TkVDkXMnfnbWjvpHo3+BJ+0B+zTof&#10;x4j069kv7nw94m0v/jw1uxGZIhncFZcjcA3zDBBBzgjJz5bJ+zL8c9WhGlan8eLpdFI2PJa27i5Z&#10;fQkMrHPfLn8a+s6K9mrgKFWbqNNN72bV/WzPoK2WYavUdSSab3s2r+tmrnzL8WP2PJfGPwX8F/D7&#10;Q/EAht/D921w97qSlpJg3mFvuDAOZD+A71j6v+yv8Yr63fw+nx0vpfCci+S/2i3b7X5JGChYNl+O&#10;OXAPcdq+sqKiWW4eT5rNaJaNrRaW0ZnPKcJOTlZrRLSTWiVktGea+Bfgbonwx+Ed54H8NjykubWa&#10;OW8uOXnnkjKGWTHfpwOgAA6V578M/wBkeDQv2edb+F/irUYdSi1K9kuxe2CFTAxEexl3D7ytHn0I&#10;OO5r6Mord4Og7e7ok1bpZ7o6XgMNLl9zSKcUulnuj4+8N/sa/E3SLVfDcnxs1O38Ex5jW108SxzG&#10;H/nmoL4jBHGASBk8Gtv4W/sg638I4finDoHia3tV8TWr2mjzAOZrFN0mwyNjlgrgbl5yMivqaiua&#10;OWYaDUkndbavTS3c5IZPg6clKKd1e3vN2urWV2fFfgH9j34zfC3Tbiw8K/FPTNFtbiXzplgsiTI+&#10;MZZmQk8DueK9q+D3wv8AiToN1rUPxK8cW3jnR76zNslj9mCKpJw+75RkFSRj3r2qiqo5fRoNcjdl&#10;05nb7r2Lw+VYfDNOm5WXTmk1917Hya/7Gfi74d6tez/CP4oXvhTS7yQyPo95GZokPqGyQ3HAJTdg&#10;DLGut+Ev7M/ifw18QrHxx47+JGo+Mtbso5Y7a1KFbaHzEKNjcx7HPyqnPrX0LRThl2HpyUop6apX&#10;dk/S9h08pwlOanCL0d0uZ2T8lex4b+zr+z7qXwW8W/EbV7/VbXUYvFF9HdwR26MpgCyXDENnqf3w&#10;6ehqx+0N8B9R+M2vfD+/sdTtdPTw1qZvpkuEZjMu+Jtq46H92evqK9qorX6nR9h9Xt7v/Bv+Zv8A&#10;UKH1f6rb3PXz5vzCiiiu09AKKKKACiiigAooooAKKKKACiiigAooooAKKKKACiiigAooooAKKKKA&#10;CiiigAooooAKKKKACiiigAooooAKKKKACiiigAooooAKKKKACiiigAooooAKKKKACiiigAooooAK&#10;KKKACiiigAooooAKKKKACiiigAooooAKKKKACiiigAooooAKKKKAKGm/8fmqf9fK/wDomOr9UNN/&#10;4/NU/wCvlf8A0THV+gArmPiZpPibXPAOt2HgzXIfDXim4tymn6tPbrcJay5GHMbKysBzwQa6eigD&#10;86fEX7Af7SPiz4waB8UtV+Peg3XjvQbX7Fp2rf8ACOxJ5EOZTt8pYxE3+vl5ZCfm68DH2r8DPDfx&#10;A8J+AYdP+Jni+28ceKVnleTV7Sxjs0eIn5E8uNFUFRxnHNeg0UAcb8YvD/ijxZ8MfEeieDNYt/D3&#10;iTUbRrW01a6RnW0L/K0gC8lgpbb6Ng9qw/2a/gXpX7OHwX8N+A9KKTf2dBuvLxE2m7un+aaYjr8z&#10;E4BJwoVe1enUUAfInj39jTx54f8AjZ4o+JvwM+Jtv8PNS8WIo17StR0mO+tLiZf+W6bs7WJJY/KT&#10;uZzuwxWvQv2UP2V7b9mvSfE15f8AiGfxl458WX51LxB4iuYBC11LlmVVjBO1FMkh6kkux4GFHvNF&#10;ABRRRQAUUUUAFFFFABRRRQAVQ0H/AJAenf8AXtH/AOgir9UNB/5Aenf9e0f/AKCKAL9fnh8fP2CP&#10;2iv2kdNh0fxz8ddD1nQrS+a+srM+H4rcwvtZVO+GNGbCORySO/Wv0PooA8Q/Zz8AfG/wVea4/wAX&#10;fijp/wARbe4jhGnR2WjwWBtWBfzCTFGm7cCnXONvvXynoP8AwTp+Onw/+J3i/wAaeCPjZpGg6p4j&#10;vZrie7k0gXVzseVnCGWVWYD5udpAOBnOBj9G6KAPiHT/ANmr9r+C/tpLn9pqxuLZJVaWEaHEN6gg&#10;lc+XxkZFe0/tofs7ah+1H8DbzwJpmsW2h3U97b3QvLuJpEAjYsRhecmvdaKAPOf2dfhbdfBP4IeD&#10;fAt7fQ6ldaFYLZyXcCFElIJO4A8gc18y/tNfsf8A7Qf7RTeKfD9z8bNGg+G+qX32i18OzaDDvt4k&#10;kEkMZnSMSMVKrzv5xzmvuCigD5g/ZX+BPx1+C9/pWleN/i3pfjDwBpGjLpWn6DZ6LDbPB5axpA3n&#10;CMOwSNCvzMSc5OTzWX+0h+wXB8VvijZ/Ff4e+Nb74XfFG2VVfVrGESw3gVdgMqBlO7ZhC2SCoAZG&#10;r6zooA+HJf2A/iN8atf0af8AaH+Ndx8QvDmj3AuYPDWlaZHp9tcOABmVowg6ZXhN2GbDrk5+3LKy&#10;t9Ns4LS0hjtrW3jWKKGJQqRoowqqB0AAAxU9FABRRRQAUUUUAFUNe/5Aeo/9e0n/AKCav1Q17/kB&#10;6j/17Sf+gmgC/Xyv+3p+yD4i/a88PeENK0TxXa+G4NFvJry4ivoXmiuWZVWMlFOCVw/3geHI7mvq&#10;iigD4S0/9lX9rvSbG3srH9pbS7Kyt41iht7fw9BHHEijCqqiLAAHAAr3L4L/AAP8f2/w58XeFPjp&#10;43tfivb67m3GLJbZEtWjKPEQqrySchuo7EYr3uigD4N8N/sB/GL4Dy6hpnwN/aDuvDPg69laUaNr&#10;ukxXpti2MlGYMu44GWVIycDOeteu/syfsZ6P+zvr3iHx94l8UXXj/wCJetqzan4s1ZRFsjOGZIkL&#10;N5a/KuSWPCKBtUba+laq6npttrOm3en3sK3FndQvBPC2cPGylWU49QSKAPiD/gnDDJ8WviB8dfj9&#10;eLuHizxC2l6SzJtK2NsAVIJ5IKtAh94DX3BqWm2us6bd6ffW8d3ZXUTwT28q7kkjZSrKw7ggkH61&#10;j+Afh74b+FvhW08N+E9GtdB0K0LtBY2abY0LuXcge7MT+NdDQB8DWf8AwTt+KPwf1LWbH4GfHy/8&#10;D+CdWnadtCv7P7SbQsMHy5CxyccBwEfCqCzEbq96/ZF/Y/0H9lHw5q6W+rXXirxbr0wudb8SX67Z&#10;btwWIAUsxVQXduWZiXJLHjHv9FAHw/4s/YN+Kvhz4l+K/F/wf/aB1bwbD4k1W61e70G/tPPtI57i&#10;VpZCo3FDy5AzFuAAyxrc+Bf7AN14b+LsHxZ+MPxCvvi18QLMD+znuofJs9PIztZELHcVJYrgIqli&#10;dm7DD7EooA+Evim3/C/v+Cnnw68HKyXGhfCrR5PEd8gG7beylGjU9gQTZOO/DV921ynh/wCFfhLw&#10;r4y1/wAWaToNpY+JNe2f2nqcanzrvYMKHJPQDpXV0Afm54G/4Jx/Hr4U+MPEviLwV8cdH0PU9fuH&#10;nvL1tHFzcyhnZ8NLKrN1bJAIBOCc4FemaB+zf+1zY67ptzqX7Sljf6dDcxyXNquiRKZogwLpkR8Z&#10;UEZ96+16KAPnr9rr9jrRf2qNL0O7XXLzwd428OzG40XxJp6lpLZiQxVlDKWXcqsCGVlZQQeoPhsv&#10;/BOv4k/F/W9Dj+PXx0vfH/hDRp1ni0Cys/sy3RHA8yQMMEjILbWfDMAy5zX3vRQB8/ftl/s06n+0&#10;n8CI/h34a1y38JoL22mZ3jcwNbwq2ISiEZXJQgdBsHoK8C8H/saftVfD/wAM6f4e8OftF6Po2iaf&#10;EILWxs/D0KRxIOwHlcnuSeSSSSSa+/qKAPn79mn4U/G74d63rVx8Vvizb/EawuLdI7K2h09LY20g&#10;bLOSqDORxX0DRRQB8z/AD9k3Vfg3+0n8X/ibea9Z6jY+OJ2mt7CCF1ktQZmkw7E4bg44r6YoooAK&#10;KKKACiiigAooooAKKKKACiiigAooooAKoQ/8hy8/69of/Qpav1Qh/wCQ5ef9e0P/AKFLQBfooooA&#10;KKKKACiiigAooooAKKKKACiiigAooooAKKKKACiiigAooooAKKKKACiiigAooooAKKKKAMPXFmbV&#10;LEQukbeTNkyIWGN0fYEVX8q//wCfm2/8B2/+OVc1X/kL2X/XCb/0KKiuinsc1T4in5V//wA/Nt/4&#10;Dt/8co8q/wD+fm2/8B2/+OVT1jxloHh66W21XXNN0y4ZBIsN5dxxOVJIDAMQcZBGfY1Ti+JXhGeR&#10;I4/FWiSSOQqouowksT0AG7k1oRqbHlX/APz823/gO3/xyjyr/wD5+bb/AMB2/wDjlW1YMoIOQeQR&#10;S07Bcp+Vf/8APzbf+A7f/HKPKv8A/n5tv/Adv/jlXKKLBcp+Vf8A/Pzbf+A7f/HKPKv/APn5tv8A&#10;wHb/AOOVcoosFyn5V/8A8/Nt/wCA7f8Axyjyr/8A5+bb/wAB2/8AjlXKKLBcp+Vf/wDPzbf+A7f/&#10;AByjyr//AJ+bb/wHb/45VPWPGWgeHrpbbVdc03TLhkEiw3l3HE5UkgMAxBxkEZ9jWrFKk8aSRusk&#10;bgMrqchgehB7ilYCt5V//wA/Nt/4Dt/8co8q/wD+fm2/8B2/+OVcop2C5T8q/wD+fm2/8B2/+OUe&#10;Vf8A/Pzbf+A7f/HKuUUWC5T8q/8A+fm2/wDAdv8A45R5V/8A8/Nt/wCA7f8AxyrlFFguU/Kv/wDn&#10;5tv/AAHb/wCOUeVf/wDPzbf+A7f/AByrlFFguU/Kv/8An5tv/Adv/jlTaHFqB0/5Lq2VfOm4a2Yn&#10;Pmtn/loO9TVN4f8A+Qaf+u8//o16xqbI1p7j/J1P/n8tP/AVv/jlHk6n/wA/lp/4Ct/8cq/WbrHi&#10;bR/Dqq2q6rY6Yrfda8uEiB+m4isDcf5Op/8AP5af+Arf/HKPJ1P/AJ/LT/wFb/45Uum6rZazarda&#10;feW99bN92a2lWRD9GUkVaoAoeTqf/P5af+Arf/HKPJ1P/n8tP/AVv/jlX6patrWn6DZm71O+ttOt&#10;QwUz3cyxJk9BuYgZoAb5Op/8/lp/4Ct/8co8nU/+fy0/8BW/+OUaPr+meIrVrnSdRtNTt1cxtNZz&#10;rMgYAEqSpIzgg49xV+gCh5Op/wDP5af+Arf/AByjydT/AOfy0/8AAVv/AI5VXWPGfh/w7dLbatru&#10;m6ZcMgkWG8vI4XKkkBgGIOMgjPsa1opkniSWJ1kjcBldTkMDyCD3FAFPydT/AOfy0/8AAVv/AI5R&#10;5Op/8/lp/wCArf8Axyr9FAFDydT/AOfy0/8AAVv/AI5R5Op/8/lp/wCArf8Axyr9FAFDydT/AOfy&#10;0/8AAVv/AI5R5Op/8/lp/wCArf8Axyr9FAFDydT/AOfy0/8AAVv/AI5VLVotRFrHvurVh9og+7bM&#10;OfNTH/LT1x/9atyqGtf8ecf/AF82/wD6OSgA8nU/+fy0/wDAVv8A45R5Op/8/lp/4Ct/8cq/RQBQ&#10;8nU/+fy0/wDAVv8A45R5Op/8/lp/4Ct/8cqpqHjbw7pN6LO+1/S7O7JwLe4vI45Cc4xtLZ61sRyJ&#10;NGskbK6MAyspyCD0INAFLydT/wCfy0/8BW/+OUeTqf8Az+Wn/gK3/wAcq/RQBQ8nU/8An8tP/AVv&#10;/jlHk6n/AM/lp/4Ct/8AHKl1LVbLRrVrrULy3sbZfvTXMqxoPqzECq2jeJ9H8Rq7aTq1jqixnDmz&#10;uUmC/XaTjqPzoAk8nU/+fy0/8BW/+OUeTqf/AD+Wn/gK3/xyrrusaM7sFVRksxwAPWsnTPGOga1e&#10;Paadrmm392md0FrdxySLjrlVJIoAs+Tqf/P5af8AgK3/AMco8nU/+fy0/wDAVv8A45V+igCh5Op/&#10;8/lp/wCArf8AxyjydT/5/LT/AMBW/wDjlX6KAKHk6n/z+Wn/AICt/wDHKPJ1P/n8tP8AwFb/AOOV&#10;fooAoeTqf/P5af8AgK3/AMco8nU/+fy0/wDAVv8A45V+igDDv4tR+1abuurUn7QduLZhg+VJ1/ec&#10;8Z9Ku+Tqf/P5af8AgK3/AMco1L/j80v/AK+W/wDRMlX6AKHk6n/z+Wn/AICt/wDHKPJ1P/n8tP8A&#10;wFb/AOOVfrK1rxZonht4k1fWdP0tpQTGt7dJCXA6kbiM4yPzoAm8nU/+fy0/8BW/+OUeTqf/AD+W&#10;n/gK3/xyn6XrFhrlmt5pt7b6haMSFntZVljJBwQGUkcGrlAFDydT/wCfy0/8BW/+OUeTqf8Az+Wn&#10;/gK3/wAcq67rGjO7BVUZLMcAD1rGs/HHhzUNQ+wWuv6Xc32dv2aG9jeXOcY2hs9aALnk6n/z+Wn/&#10;AICt/wDHKPJ1P/n8tP8AwFb/AOOVfqtqGpWmk2r3V9dQ2Vsgy01xII0X6sTgUAQ+Tqf/AD+Wn/gK&#10;3/xyjydT/wCfy0/8BW/+OVHo3ifR/Eau2k6tY6osZw5s7lJgv12k46j8606AKHk6n/z+Wn/gK3/x&#10;yjydT/5/LT/wFb/45V+igCh5Op/8/lp/4Ct/8co8nU/+fy0/8BW/+OVfooAoeTqf/P5af+Arf/HK&#10;PJ1P/n8tP/AVv/jlX6KAKHk6n/z+Wn/gK3/xyqUMWo/2zdAXVrv+zw5b7M2MbpMceZ9e/cfjuVQh&#10;/wCQ5ef9e0P/AKFLQAeTqf8Az+Wn/gK3/wAco8nU/wDn8tP/AAFb/wCOVfrmpfib4PgkeOTxXocc&#10;iEqyNqMIKkdQRu4NAGt5Op/8/lp/4Ct/8co8nU/+fy0/8BW/+OVjf8LS8Gf9DdoP/gzh/wDiq2tI&#10;1zTfEFqbrS9QtdStgxQzWcyypuHUblJGeRx70AJ5Op/8/lp/4Ct/8co8nU/+fy0/8BW/+OVFrPir&#10;RfDmz+1tXsNL8z7n2y5SHd9NxGeh/KrljqFrqlqlzZ3MN3bSDKTQSB0b6EcGgCDydT/5/LT/AMBW&#10;/wDjlHk6n/z+Wn/gK3/xyrzMFUknAHJJrL0vxZoet3k1pp2s6ff3UOfMgtbpJHTBwdyqSRz60ATe&#10;Tqf/AD+Wn/gK3/xyjydT/wCfy0/8BW/+OVfrJk8W6HFrQ0d9Z09NWyF+wNdRifJXcB5ed3IIPTpz&#10;QBP5Op/8/lp/4Ct/8co8nU/+fy0/8BW/+OVfooAoeTqf/P5af+Arf/HKPJ1P/n8tP/AVv/jlX6KA&#10;KHk6n/z+Wn/gK3/xyjydT/5/LT/wFb/45V+igCh5Op/8/lp/4Ct/8co8nU/+fy0/8BW/+OVfooAo&#10;eTqf/P5af+Arf/HKPJ1P/n8tP/AVv/jlX6KAKHk6n/z+Wn/gK3/xyjydT/5/LT/wFb/45V+igCh5&#10;Op/8/lp/4Ct/8co8nU/+fy0/8BW/+OVfooAoeTqf/P5af+Arf/HKPJ1P/n8tP/AVv/jlX6KAKHk6&#10;n/z+Wn/gK3/xyqU0Wo/2zag3Vrv+zzYb7M2Mbo88eZ9O/Y/huVQm/wCQ5Z/9e03/AKFFQAeTqf8A&#10;z+Wn/gK3/wAco8nU/wDn8tP/AAFb/wCOVfooAoeTqf8Az+Wn/gK3/wAco8nU/wDn8tP/AAFb/wCO&#10;VfooAoeTqf8Az+Wn/gK3/wAco8nU/wDn8tP/AAFb/wCOVfooAoeTqf8Az+Wn/gK3/wAco8nU/wDn&#10;8tP/AAFb/wCOVfooAoeTqf8Az+Wn/gK3/wAco8nU/wDn8tP/AAFb/wCOVfooAoeTqf8Az+Wn/gK3&#10;/wAco8nU/wDn8tP/AAFb/wCOVfooAoeTqf8Az+Wn/gK3/wAco8nU/wDn8tP/AAFb/wCOVfooAoeT&#10;qf8Az+Wn/gK3/wAco8nU/wDn8tP/AAFb/wCOVfooAoeTqf8Az+Wn/gK3/wAco8nU/wDn8tP/AAFb&#10;/wCOVfooAoeTqf8Az+Wn/gK3/wAco8nU/wDn8tP/AAFb/wCOVfooAoeTqf8Az+Wn/gK3/wAco8nU&#10;/wDn8tP/AAFb/wCOVfooAoeTqf8Az+Wn/gK3/wAco8nU/wDn8tP/AAFb/wCOVfooAoeTqf8Az+Wn&#10;/gK3/wAco8nU/wDn8tP/AAFb/wCOVfooAoeTqf8Az+Wn/gK3/wAco8nU/wDn8tP/AAFb/wCOVfoo&#10;AoeTqf8Az+Wn/gK3/wAco8nU/wDn8tP/AAFb/wCOVfooAoeTqf8Az+Wn/gK3/wAco8nU/wDn8tP/&#10;AAFb/wCOVfooAoeTqf8Az+Wn/gK3/wAco8nU/wDn8tP/AAFb/wCOVfooAoeTqf8Az+Wn/gK3/wAc&#10;o8nU/wDn8tP/AAFb/wCOVfooAoeTqf8Az+Wn/gK3/wAco8nU/wDn8tP/AAFb/wCOVfooAoeTqf8A&#10;z+Wn/gK3/wAco8nU/wDn8tP/AAFb/wCOVfooAoeTqf8Az+Wn/gK3/wAco8nU/wDn8tP/AAFb/wCO&#10;VfooAoeTqf8Az+Wn/gK3/wAco8nU/wDn8tP/AAFb/wCOVfooAoeTqf8Az+Wn/gK3/wAco8nU/wDn&#10;8tP/AAFb/wCOVfooAoeTqf8Az+Wn/gK3/wAco8nU/wDn8tP/AAFb/wCOVfooAoeTqf8Az+Wn/gK3&#10;/wAco8nU/wDn8tP/AAFb/wCOVfooAoeTqf8Az+Wn/gK3/wAco8nU/wDn8tP/AAFb/wCOVfooAoeT&#10;qf8Az+Wn/gK3/wAco8nU/wDn8tP/AAFb/wCOVfooAoeTqf8Az+Wn/gK3/wAco8nU/wDn8tP/AAFb&#10;/wCOVfooAoeTqf8Az+Wn/gK3/wAco8nU/wDn8tP/AAFb/wCOVfooAoeTqf8Az+Wn/gK3/wAco8nU&#10;/wDn8tP/AAFb/wCOVfooAoeTqf8Az+Wn/gK3/wAco8nU/wDn8tP/AAFb/wCOVfooAoeTqf8Az+Wn&#10;/gK3/wAco8nU/wDn8tP/AAFb/wCOVfooAoeTqf8Az+Wn/gK3/wAco8nU/wDn8tP/AAFb/wCOVfoo&#10;AoeTqf8Az+Wn/gK3/wAco8nU/wDn8tP/AAFb/wCOVfooAoeTqf8Az+Wn/gK3/wAco8nU/wDn8tP/&#10;AAFb/wCOVfooAoeTqf8Az+Wn/gK3/wAco8nU/wDn8tP/AAFb/wCOVfooAoeTqf8Az+Wn/gK3/wAc&#10;o8nU/wDn8tP/AAFb/wCOVfooAoeTqf8Az+Wn/gK3/wAco8nU/wDn8tP/AAFb/wCOVfooAoeTqf8A&#10;z+Wn/gK3/wAco8nU/wDn8tP/AAFb/wCOVfooAoeTqf8Az+Wn/gK3/wAco8nU/wDn8tP/AAFb/wCO&#10;VfooAoeTqf8Az+Wn/gK3/wAco8nU/wDn8tP/AAFb/wCOVfooAoeTqf8Az+Wn/gK3/wAco8nU/wDn&#10;8tP/AAFb/wCOVfooAoeTqf8Az+Wn/gK3/wAco8nU/wDn8tP/AAFb/wCOVfooAoeTqf8Az+Wn/gK3&#10;/wAco8nU/wDn8tP/AAFb/wCOVfooAoeTqf8Az+Wn/gK3/wAco8nU/wDn8tP/AAFb/wCOVfooAoeT&#10;qf8Az+Wn/gK3/wAco8nU/wDn8tP/AAFb/wCOVfooAoeTqf8Az+Wn/gK3/wAco8nU/wDn8tP/AAFb&#10;/wCOVfooAoeTqf8Az+Wn/gK3/wAco8nU/wDn8tP/AAFb/wCOVfooAoeTqf8Az+Wn/gK3/wAco8nU&#10;/wDn8tP/AAFb/wCOVfooAw7CLUftWpbbq1B+0Ddm2Y5PlR9P3nHGPWrvk6n/AM/lp/4Ct/8AHKNN&#10;/wCPzVP+vlf/AETHV+gCh5Op/wDP5af+Arf/AByjydT/AOfy0/8AAVv/AI5V+igCh5Op/wDP5af+&#10;Arf/AByjydT/AOfy0/8AAVv/AI5V+igCh5Op/wDP5af+Arf/AByjydT/AOfy0/8AAVv/AI5V+igC&#10;h5Op/wDP5af+Arf/AByjydT/AOfy0/8AAVv/AI5V+igCh5Op/wDP5af+Arf/AByjydT/AOfy0/8A&#10;AVv/AI5V+igCh5Op/wDP5af+Arf/AByjydT/AOfy0/8AAVv/AI5V+igCh5Op/wDP5af+Arf/AByj&#10;ydT/AOfy0/8AAVv/AI5V+igCh5Op/wDP5af+Arf/AByjydT/AOfy0/8AAVv/AI5V+igCh5Op/wDP&#10;5af+Arf/AByqWixaidGsCl1aqn2eParWzEgbRjJ8wZ/KtyqGg/8AID07/r2j/wDQRQAeTqf/AD+W&#10;n/gK3/xyjydT/wCfy0/8BW/+OVfooAoeTqf/AD+Wn/gK3/xyjydT/wCfy0/8BW/+OVfooAoeTqf/&#10;AD+Wn/gK3/xyjydT/wCfy0/8BW/+OVfooAoeTqf/AD+Wn/gK3/xyjydT/wCfy0/8BW/+OVfooAoe&#10;Tqf/AD+Wn/gK3/xyjydT/wCfy0/8BW/+OVfooAoeTqf/AD+Wn/gK3/xyjydT/wCfy0/8BW/+OVfo&#10;oAoeTqf/AD+Wn/gK3/xyjydT/wCfy0/8BW/+OVfooAoeTqf/AD+Wn/gK3/xyjydT/wCfy0/8BW/+&#10;OVfooAoeTqf/AD+Wn/gK3/xyqWtRaiNGvy91asn2eTcq2zAkbTnB8w4/KtyqGvf8gPUf+vaT/wBB&#10;NAB5Op/8/lp/4Ct/8co8nU/+fy0/8BW/+OVfooAoeTqf/P5af+Arf/HKPJ1P/n8tP/AVv/jlX6KA&#10;KHk6n/z+Wn/gK3/xyjydT/5/LT/wFb/45V+igCh5Op/8/lp/4Ct/8co8nU/+fy0/8BW/+OVfooAo&#10;eTqf/P5af+Arf/HKPJ1P/n8tP/AVv/jlX6KAKHk6n/z+Wn/gK3/xyjydT/5/LT/wFb/45V+igCh5&#10;Op/8/lp/4Ct/8co8nU/+fy0/8BW/+OVfooAoeTqf/P5af+Arf/HKPJ1P/n8tP/AVv/jlX6KAKHk6&#10;n/z+Wn/gK3/xyjydT/5/LT/wFb/45V+igCh5Op/8/lp/4Ct/8co8nU/+fy0/8BW/+OVfooAoeTqf&#10;/P5af+Arf/HKPJ1P/n8tP/AVv/jlX6KAKHk6n/z+Wn/gK3/xyjydT/5/LT/wFb/45V+igCh5Op/8&#10;/lp/4Ct/8co8nU/+fy0/8BW/+OVfooAoeTqf/P5af+Arf/HKPJ1P/n8tP/AVv/jlX6KAKHk6n/z+&#10;Wn/gK3/xyjydT/5/LT/wFb/45V+igCh5Op/8/lp/4Ct/8co8nU/+fy0/8BW/+OVfooAoeTqf/P5a&#10;f+Arf/HKPJ1P/n8tP/AVv/jlX6KAKHk6n/z+Wn/gK3/xyjydT/5/LT/wFb/45V+igCh5Op/8/lp/&#10;4Ct/8cqLT1nXWbwXEkcr/Z4cNHGUGN0vYsf51qVQh/5Dl5/17Q/+hS0AX6KKKACiiigAooooAKKK&#10;KACiiigAooooAKKKKACiiigAooooAKKKKACiiigAooooAKKKKACiiigDH1X/AJC9l/1wm/8AQoqK&#10;NV/5C9l/1wm/9Ciorpp/Cc1T4j8Zf+Czn/J0Hhf/ALE61/8AS2+rndE/4JaePfF3wD0r4meHvEuj&#10;6i2oaOmsx6HJHLFMY2i8wxq+CpkxwAcAnuK6L/gs5/ydB4X/AOxOtf8A0tvq5rSf+Co/j/wv+z/p&#10;fwx8O+HtI0o2Gjx6Mmus8ktwsax+WZEQkKr46E5APY1m7czuaq/KrHX/APBJv9pTxbovxw034U32&#10;p3Wp+EtetrkWtlcyGRbC4hhecPFn7issTqVHBLKeor9KPjl+2J8Jf2dbtLDxt4shs9YkjEqaTaRS&#10;XV2VIJBZIwdgODgvtB9a/Of/AIJj/sxeKvDvia9+PPiPSLjS9B8O6VeTaNFeRtFJqMz27qXRSATE&#10;I3kG/oWYYzhseKfsa+Abb9sH9sWD/hY88uswag13reqxtIym8ZQWEW4EFU3MvAPCrtGOMOMmkkTK&#10;KbbP1Q+Gf/BR74CfFLX7fRLDxidK1O5kEVvFrVpJaJMxIAAlYeWCSQACwJPQV9B+LPGGh+A/D95r&#10;viPVrPQ9Gs033F9fzLFFGOgyzHGScADqSQBzX5M/8FWv2Vfh98EtP8EeKvAmiQ+Gv7SuJtPvtPtS&#10;3kSFUV45FUk7GA3g44OVOMgk8d8evF3xD+MH/BOz4Ma3O95qWiaBqd9pmt3C7n3GMrHYyzH0WPzI&#10;9zfxFecsM1zNXTJ5U7NH3pqH/BVX9nax1RrNPFGo3kattN5b6PcGHrjI3KGI+i1lftS/tw/CzVv2&#10;T/E2q+FfFs2onxFa3eiaXd6bBMkkN95G9UkDBXhIDKckDqDX57/s1fHL9mXwn8O7Xw18WPgveeIN&#10;ZMkv2rxJYz+dJOrSMyEI0sRi2qVTCNzs3dSRX1y3wP8A2ftU/YV+Lev/AAzm/wCEr8OpHf65p0eq&#10;FmuNDvltFjMYDAOpARSN+ThgcsCCTmbQ+VJnzF/wT3/bK0v4GfEnxJqvxR8T6/e6TeaT9ltVZ5r3&#10;E3nRtnaWO35Vbmv0U+LH7RnjT4ofsx6d8Qf2bNOuPEGqX2qC2jjurAGTyEMqTN5bkYw6Lgn+tfnl&#10;/wAEp/g74L+M3xe8X6b438OWPiWwtdC+0QW98hZY5PtES7hg9cEj8a/ZPwD8PfDfwt8M2/h3wno9&#10;toWiW7O8VjaKVjRnYsxAz3Yk/jRC7Qp2ufz2/tSat8Wta+LFzdfGkX0fjRrWL9zfRxxGK3+YxqiR&#10;gIicscAdSSeSSf6Dvhh/yTXwl/2CLT/0SlfjL/wVv/5PAvf+wLY/+gvX7NfDD/kmvhL/ALBFp/6J&#10;SiGjYT2R01fGX7Wf7eGufs5/tFeDPhvp/hbT9Ys9esrK6kvrq4kSSIz3c0BAVRggCIH6k1n/ALWn&#10;7dHxJ+APxen8J+F/hS/i/So7KC5GpLHcnLuCWTMaFeMevevzf/ak/aW8X/G74/eEfHPiPwO3hbW9&#10;Hs7O3ttHZJgblYrqWZGw6hvmaRl4H8PrTlK2wRj3P39or8vf+HqXxr/6IDJ/35vf/jdfqFVqSexm&#10;4uO4UUUUxBRRRQAVN4f/AOQaf+u8/wD6Neoam8P/APINP/Xef/0a9Y1Nka09yt44jvpvBXiCPSzM&#10;NSbT7hbU27FZPNMbbNpHRt2MH1r8fPCn/BIP43/E7T38Q+OPFulaFrV2vmfZtVuZr+8LEZxM6gqp&#10;+jOa/Z6vNvj9+0B4Q/Zu+Hd/4v8AGGoJbW0KlbWzRh9ovpsfLDCn8TE/goySQATWB0H4PeD/ABv8&#10;Sv2Bf2jruwS/ey1bw/qC2+r6dazmSz1GHglSDgOrxsCrEBl3A/Kw4/oqr8Lf2b/gz4s/4KI/taax&#10;8QvEOnG18I/2uNT125UfuEjUgxWEbEfOxRUT1CAsecZ/dKgCpq0lxFpd49ou+6WFzCuM5cKdox9c&#10;V+Fv7afj79rLxZ4GsG+NulX3h7wW2oRxwWsdnBa2sl35bsgbYS7ttSRgGJAwSADX7u18Af8ABav/&#10;AJNZ8Lf9jna/+kN9QAf8EVP+TWfFP/Y53X/pDY19Gftj+KPi54R+EKX3wV0j+2vGTajDE1v9mSfF&#10;sUk8x9rEDghOfevnP/gip/yaz4p/7HO6/wDSGxr7/oA/m3/aq1j4va58W7m6+Novo/GzWsWYb6OO&#10;IxW/zGNUSMBETliAB1JJ5JJ/og+Fv/JMvCP/AGB7P/0Slfit/wAFfP8Ak8a9/wCwJY/+gvX7U/C3&#10;/kmXhH/sD2f/AKJSgDqKKKKACiiigAooooAKoa1/x5x/9fNv/wCjkq/VDWv+POP/AK+bf/0clAF+&#10;vnH9vzwF8Qvid+zxeeGvhl9u/wCEmv8AUrSP/Qb37IfI3/vd8m5QI8csCecdDX0dRQB+K/ij/gjZ&#10;8WNB+H+oeID4p8OanrtrbvdyaLbvNmXaCzIkzIAXIBxkAE/xDrUP/BI/9ofxb4d/aE0n4Xyanc33&#10;hDxJBdAadcSF47SeG3kuFliB+5kRMpC8NuBIyoI+8f8AgoZ+2rof7Nfwz1Hw7pd5De/EfXbSS2sL&#10;CNwzWMbqVN3KP4QoJKKfvsBwVDEfL3/BIX9kPWLTxB/wvDxRZSWFglrJbeG4Zl2vcGRSkt1g8hNh&#10;ZFP8W9j0AJAP1erwj9tT9paH9lb4Ear4wjhiu9cmkXTtHtJ/uS3cgYqXAIJRFV3IHUJjIzmvd6/M&#10;j/guFeTR+BfhVaLIwt5dSvpXj7MyxRBT+AdvzNAHyL8L/gH8aP8AgoJqer+O/FPja3tdAs7o29z4&#10;k8V3rJbJMwDGC2iA2ggMp2KEQAjkcCvun/gn/wDsDeKP2W/jlqfjK48VaB4u8K6n4auNNhvdJkfe&#10;J2urWQAoRgrthf5gx6cgV84/sm/8E2Yf2p/2ZtK8V3/xP1bS5Jbi8TTdHW1E9nYOsrIxKmTkuUDH&#10;bs6jrjJ8r/YT+LnjD9mX9sPSPAv9oPJpWq+Il8La1pcche2mlef7Msyg8Bkk2sHAztBHQkUAd3/w&#10;Ut/ah8afGL9obU/hD4e1G5sPCekXsejjTbeUxLqN6SFkefn5gHbYqn5QE3YyTVf9rf8A4Js6n+yH&#10;8I9G+JOg+OLnWb7T7uCHVDFB9la1kc4Se3dXLBRJtXn5vmU5HIHLf8FFvg34w+Av7W2t+OvsMz6H&#10;rmqrr2kau0Je3aYsJGhZsbQ6SK3yE5K7W/ir1L9p7/gplH+1B+yz4l8G2vwu1TT7y7FidT1hLoT2&#10;OnMl1FKrbhHn940WwBtn3+rYwQD7H/4Jf/tP63+0b8Db218V3bah4q8LXa2FzfyHMl3A6boJZD3f&#10;h0J7+Xk8k19j1+Wn/BDXTbmLTfjLqDRMLSebSII5ezPGt4zr+AlT/voV+pdABRRRQAUUUUAFFFFA&#10;FDUv+PzS/wDr5b/0TJV+qGpf8fml/wDXy3/omSr9AHIfFv4reHPgl8O9a8aeK71bHRNKgMsrdXkb&#10;okSD+J3YhVHckV/Pr+1V8XPHX7RvjFfix4psZrHQdaubnTtBhLZgghtvLLwxZ+9s+0RlnxhndvQg&#10;fSH/AAUT/aXi+On7T0Pww8Sard+E/hZ4P1VrS+ktYjPNNOmRNc+Wv3mxujiB4XcScb2A4v8A4KAf&#10;H34PfFjwX8HPCfwbiurXQfBdvqNs1rcWTW4jWX7LsILcuzGGRmY8liSclqAP0f8A+CUP/Jkfg7/r&#10;81H/ANLJa+vq/Oz/AIJL/tL+CLv4S+GfgzHc3h8cWv8AaF9JAbVhAIjcPJnzOhO114r9E6APgf8A&#10;4KNfsu/F/wDak+IngfQvAl01l4Uh06dtUuL7UXg06OUyrtLxrkyPtBxtRjgc4r4Q/ao/4Jq+Pf2V&#10;/h7F45ufEOk+I9FhuI4LxtPEkM1o7nCPtcfMhbC5ByCy8YyR+89fk9/wVa/bI0z4hQwfAr4fyjX5&#10;TfxPrd5Y/vledG/dWUW3O9t5VmK9GVVHO4AA9V/4JF/tHeLPih8KfHPhzxVfXWvt4La1ksbu4YyX&#10;D286zkQFjy+1rdtpbJw4GcAAfn/ofiPxh/wUU/au0LQPG3jSbR7bxBfXAtRMxltdLhWKSVYLeIsq&#10;5IQRr0LMwLEknP6lf8E5f2X5/wBkv4DalqfjEx6b4n18rqmsLI4C2FvEjeVC7dMorSMxzgF2HbJ/&#10;L/xp8MvDv7V/7W2p6L+zZo99Y2l7JcagJNVuRBbK6FneeEBd0EJO3YrEkF1GE4UAG7+2r+yff/sA&#10;+OvBGreC/HupTnWY7iW0vISbO+s5bcxb/njblW85CCMdGBHGT+vP7FnxS1/40fsu/D7xj4oUjX9Q&#10;snW7kMYQztFNJCJto4HmLGJOAB8/AAwK/Er42aT8W/hb8TvCUP7Ruh694ts9JTyrXT9c1aVob21V&#10;yWjhvI2bjLDJViwG0HAwK/dP9mr4o+EPjF8EfCnibwJZrpfhma1FvbaYIli+w+UfLa3KLwNhUrxw&#10;QARwRQB6dRRRQAUUUUAFFFFABVCH/kOXn/XtD/6FLV+qEP8AyHLz/r2h/wDQpaAL9fk740/4Iv8A&#10;jDxV4y17Wo/iRocEepX9xeLE1jMSgkkZwpOeSN2K/WKuU+KvxK0X4O/DnxD418RTi30fRbN7udsg&#10;M+OFjXPV3YqijuzAd6AP5/8A9r79lF/2R/F2jeGb/wAZaf4o1u+tGvZ7bT7Z4/skRbbGXLE5LlXw&#10;ByAmT94Z+2/g14y8bfsl/wDBJvUvF2mwfYPEGvam1xpVwy7mtILqSKFLgqRjO2NmTOR88ZORxXyV&#10;8G/BfiL/AIKHftmyXPiAyeRrF62ra5NCTts9PjwPKVuMDaI4EPXLKfWv2L/bC174VfDf9mHxDafE&#10;qx3eBZLWPS4tJsVCzTSY/wBHhthwFkUxhlPAXy9x4U0Afk9+xL+yAf29Nf8AHGt+M/iLqFte6T5B&#10;lZv9Mv7t5t+JHeV8hF8sjock9Rjnn/CeuePv2D/2ypvBfhfxNc6rHpuvW9jdWlqXW21eGUxkJJBk&#10;jeUkA7lW+6eAayf2d/2avjL8T4/EvxG+AsOqabZaDfG0tpU1lbXUXBXeYlkXy1kZUMZcfKDvXAOc&#10;Dd/Za+MWjfAv9ribXfj94PvtX8SNqWbrVdZeRbvRb12ybt4GGJCCwOTyo+dOQAQD6y/4LRfHXX/D&#10;sHgz4Z6NqM+nabq1rNqerrbuyNdR7/LhiYjGY8iUleQTtz0Gfnz9rf8AYR1D9h34d+AfiV4f8c6j&#10;PrsmoxWV08UQtXtLxoHmV4HR9wA8mUc57c9q+sv+CtX7KPi3426N4T8e+BNJm8RX+gwTWmoadYx+&#10;Zcy2zkSRyRKOZNjCTKrknzAQODXyx8b/AItftHft4aD4M+Gk/wAJdQtJ9LuluLm5h0+5hWe5ERiE&#10;07y4SFQGkzuPVuvQUAfph8O/2p7K3/Yj0T43eMJVbyfD63l+IQI/tN2n7po4weA0ky7VHTLjtXyZ&#10;/wAEt/hTrHxm+Kfjj9p3x0v2jUtQvri20gSL8vnSf8fE0eeiRoRAmOMGRf4a85/a5i1W6h+CP7E/&#10;gW7S/wBR0uKyXX7q3GIpL503YYDkJGry3DA54dD1U079sD4geM/A/wAUPhx+yL8GNfuvCukaTb6b&#10;pEs9hcNazXt/dFW8yeWL5lTEqyMBwTI7EH5cAH7A0V+JnxGvvjx/wTH+M3hGe/8AiLd+M9E1SP7Z&#10;JYteXElnexo4SeF4pSQrgEYdeRvUgjkV+1Wm6hBq2m2t9auJLa6iSeJx0ZGAZT+RFAFmiiigAooo&#10;oAKKKKACiiigAooooAKKKKACiiigAqhN/wAhyz/69pv/AEKKr9UJv+Q5Z/8AXtN/6FFQBfoor8wP&#10;j1/wV28V/B/40eNPBNp8PtG1G20HVZ9Pjupr2VXlWNyoYgDAJx2oA/T+ivjb9gL9uzXP2xtW8Z2m&#10;r+FtP8OroMFrLG1lcPKZTK0oIO4cY8sfnX2TQAUUUUAFFFFABRRRQAUUUUAFFFFABRRRQAUUUUAF&#10;FFFABRRRQAUUUUAFFFFABRRRQAUUUUAFFFFABRRRQAUUUUAFFFFABRRRQAUUUUAFFFFABRRRQAUU&#10;UUAFFFFABRRRQAUUUUAFFFFABRRRQAUUUUAFFFFABRRRQAUUUUAFFFFABRRRQAUUUUAFFFFABRRR&#10;QAUUUUAFFFFABRRRQAUUUUAFFFFABRRRQAUUUUAFFFFABRRRQAUUUUAFFFFAFDTf+PzVP+vlf/RM&#10;dX6oab/x+ap/18r/AOiY6v0AFFfkhrf/AAWu8ZaTrV/Yr8NdDkW2uJIQ5v5gWCsRnp7V9q/sGfta&#10;ar+198OfEHiXVtAs/D02masdOS3spnlV1EMcm4lh1y+PwoA+mqKKKACiiigAooooAKKKKACiiigA&#10;ooooAKKKKACqGg/8gPTv+vaP/wBBFX6oaD/yA9O/69o//QRQBfooooAKKKKACiiigAooooAKKKKA&#10;CiiigAooooAKKKKACqGvf8gPUf8Ar2k/9BNX6oa9/wAgPUf+vaT/ANBNAF+iiigAooooAKKKKACi&#10;iigAooooAKKKKACiiigAooooAKKKKACiiigAooooAKKKKACiiigAooooAKKKKACiiigAooooAKKK&#10;KACqEP8AyHLz/r2h/wDQpav1Qh/5Dl5/17Q/+hS0AX6KKKACiiigAooooAKKKKACiiigAooooAKK&#10;KKACiiigAooooAKKKKACiiigAooooAKKKKACiiigDH1X/kL2X/XCb/0KKijVf+QvZf8AXCb/ANCi&#10;orpp/Cc1T4j8Zf8Ags5/ydB4X/7E61/9Lb6v0Z/Y18DeG5P2YfhLqLeH9KbUG8O2MpujZRGUv5Sn&#10;dv25z75r2nWPBugeIbpbnVdD03U7hUEazXlpHK4UEkKCwJxkk49zWlZ2dvp1rFa2kEdrbQqEjhhQ&#10;IiKOgAHAFUo2bYnK6SI9U02DWNMu7C6TzLW6heCVP7yMpVh+RNfhhaaH49/4Jk/tV2mu6p4em1fR&#10;bSae3trpgY7bV7GRWX5JgpCyBdrFeSrKMgjr+7NV7/T7XVLWS1vbaG8tpBh4biMOjD0KkYNEo8wo&#10;y5T8Sf2vP2ttf/4KA+JPB/g3wJ4F1GG20+V5YLBD9pu7q4kCqXbYNqIg464+Zix6AfTXjDx34z/4&#10;Jk/s+/Bjw3F4VsvGmmX8WpyeLoJlfykuXe3kRFuFBVMebLGCysHEZOOOP0S0fw3pHh1JE0rS7LTE&#10;kOXWzt0hDH1O0DNaEkazRsjqrow2srDIIPUEVPK976lcy2tofhX+0p+0z8CvjV4DmsPB3wDt/Bvj&#10;i6liaLWLGaOBLdvMVpAIoFUTl1DJh1H393UCvqD9hn9k/wCIOl/scfG6y1uwutH1Dx/pTwaLpF8P&#10;KkBS2mVJXQ8p5ryqvzYO1AcYIz+jlh4J8PaVfG9stB0yzvDkm4t7ONJOTk/MFz1raoUNbsHPSyPw&#10;J/Yy/aYl/Yl+MWv3/iTwnfX/ANqsH0q908t9mu7VxIjg7XHUFMFTj72c8YP6cJ/wUL07Tf2TNK+O&#10;er+ELpbHU9Zl0uLR7K6V5Y1EsyI7OwAJxDk4HVuK+ptX8H6D4gnWbVNE03UplGBJeWkcrAegLA1P&#10;f+HNJ1XT0sL3S7O8sUYMtrcW6PEpGcEKRgHk/nTUXHS4OSlrY/n2/bQ/aI039qD42T+N9K0m60W0&#10;ksLe0FreOryAxggnK8YOa/Tn9j7/AIKM+Gvjl4w8J/C2w8I6tpmojTDH9vuZ4mi/0e3yxwOedhx9&#10;a+u/+FYeDf8AoUtD/wDBbD/8TVrS/A/hvQ7xLvTvD+l2F2gIWe1so43AIwcMqg8ikotO9wck1axu&#10;V+VP/BSvwb4g179ub4VahpuhalqNhDpWlLLdWtnJLFGV1O6ZgzKCAQCCc9iK/VairauiYvldwooo&#10;pkhRRRQAUUUUAFTeH/8AkGn/AK7z/wDo16hqbw//AMg0/wDXef8A9GvWNTZGtPcxPi545f4YfCjx&#10;p4yjs11F/DuiXurrZtJ5YnMEDyiMtg7d2zGcHGehr+dr44/tJeMP2kviPH4r+Id7JqsccmIdJtJD&#10;BbWsGQWhgU7vLBAGWO5iQCxY1/SbdWsN9azW1zDHcW8yNHLDKoZHUjBVgeCCDgg1zn/CrfBn/Qo6&#10;D/4LIf8A4msDoPyD+Gf/AAVxvfg/4L03wn4Q+DfhrRNB09NkNrb30/U8s7MRl3Y8lmJJJyTXsH7e&#10;f7dHjjR/gN8CdW8G6vN4N8R+M9POv6gNMcN5MPlRhYssCSpeVuf+mVfo5/wq3wZ/0KOg/wDgsh/+&#10;Jr4C+O37J3jH9or/AIKG+GJ9T8H3Gn/Bvwva2duL9o0SzuIYFNw0MaA9HmlMR4HAJ7CgD6v/AGRb&#10;fxx4d/Zk8Pax8S9b1DxF4v1CzbWr1r8gSQLIu+O3AwNu2MICMcOXr8vv28v+Civhr9rr4Q6R4P0b&#10;wlq2g3VjrsOrNc308ToyJb3ERQBeckzg/wDATX7auiyIyOoZWGCrDII9K5n/AIVb4M/6FHQf/BZD&#10;/wDE0Afjh+wb/wAFFfDX7Ivwh1fwfrPhLVteur7XZtWW5sZ4kRUe3t4ghDc5BgJ/4EK/Ur9pr9qT&#10;Sf2ZPg7Y/EHVdEvNZsrq7t7QWdnIiSKZY3cHLcYGwj8a9F/4Vb4M/wChR0H/AMFkP/xNbOqaBpmu&#10;WK2epabaahZqQy291AssYIGAQrAjIBNAH88H7bH7RmmftTfHC48c6TpF3olnJYW9mLW9kV5A0YIL&#10;ZXjBzX6i/sb/APBSTwx8dvGXhL4Vaf4P1bTNRGlmP+0LmeJof9Ht8scLzzsOPrX2D/wq3wZ/0KOg&#10;/wDgsh/+Jq3pfgXw1od4l5pvh7StPu0BC3FrZRRSAEYOGVQeRQBu0UUUAFFFFABRRRQAVQ1r/jzj&#10;/wCvm3/9HJV+qGtf8ecf/Xzb/wDo5KAL9fMH/BRD9prxF+yv8AYvEvhS0tZ9d1XVotFt7i8G5LMy&#10;QzymfZ0dgICAp4ywJyBtb6fqhrGg6Z4itVttW0601O3VxIsN5AsyBgCAwDAjOCRn3NAH81fhX4uR&#10;/wDC128d/ELRf+FoXsk32qe11u9kWO7m42tMQCXQAY2ZC4AB+UbT+hHwt/4LGeKvGHxA8IeE/wDh&#10;Wug6dZ6rqdnpe+3vJf3EcsqRZVcY+UNwOnFfpn/wq3wZ/wBCjoP/AILIf/iacvw48IWDLcw+E9Gj&#10;mhPmI0Omwhww5BXC5zkcYoA/Lv8Aa8/ag+M/iz9u5vhJ8JfGmpaDai5sdDigstpiNw6K80z/ACk4&#10;QyMGPYRE19Uf8FE/2UtZ+P37NOnaZ4befW/F/hKSO9s/tLgz6kqxGOaMt0MjjDj1ZAOM15J/wT7/&#10;AGV/HVv+0l8SPjf8VfDF34c1e8ubmTSLPUNpk827kd5pRgnASM+WPUSN6V+jtAH4gfsd/wDBRDVf&#10;2Mfh/wCJfh14n8DX2sywXkt3YQTTmzms7hlUPBMjoSELKGzjcCW4OeF/4J6fs6+M/wBo39qCw+Lu&#10;u6VLZ+FdN1mTxHd6o0Jigur4SmWOGDP3sTEMcZCqhBOSAf2o1bwloevXEU+p6Lp+ozxf6uW7tY5W&#10;T6FgSOlakcaQxrHGqoigKqqMAAdABQB8E/8ABQT9u7xP+yr8VdB8NWfhjQ/FnhnWtC+13NjqyOG8&#10;3z5EyGBxtIUZVlPQYI5z8C/E/wDaM+Mf7el5pvw+8JeCbXT9CjuhcJ4b8IWLJC0pyFmupM4wo3fM&#10;2xBySMjI/eDWPDOj+IlVdV0qx1NV+6t5bJKB9NwNT6XpFjolqLXTrK3sLYHIhtYljQH/AHVAHYUA&#10;eF/sQ/sxp+yn8CdP8KXE8V54gu5m1LWLqEfI106qCiHqVRURAe+0tgbsV7/RRQAUUUUAFFFFABRR&#10;RQBQ1L/j80v/AK+W/wDRMlX6oal/x+aX/wBfLf8AomSr9AHyf8Q/+CYvwN+KHjnXfFuu6brMus61&#10;dyX128OqPGhlc5YhQOBk9K/PL/gqB+yL8O/2Vv8AhWn/AAgNpf2v9vf2n9t+23jXG7yPsnl7c9P9&#10;c+fXI9K/b2svWvC2i+JfJ/tfSLDVfJ3eV9ttkm8vOM7dwOM4GcegoA/Pf/glX+z14A8N/BLRPjtc&#10;R3cHiwQ6nBdXbXTfZ1t0mdCfL6DCRjn2ry79gv4+/HL9qz9q64e98d61F8P9LluNb1DTVZRCsJkP&#10;2e0yF6F2QYzykclfff7Wmg63Zfsr+P8AQPhv4aa91vUtNfTbPS9HhSI/6QwildQMAbY3kcn/AGfW&#10;vOP+CZ/7MV/+zf8AANm8Sae2neNPEl019qdvJjzLeNMpbwMRx8q7n9jMw7UAeC/8Faf2xvHfwm1/&#10;TPhP4OuP7AtdZ0RNU1DW7WRhePHJPPELeNhjyl/cEsw+Zt4AKgHd8Afsr/tL6T+zD4mfxQnw60vx&#10;j4oQkWWo6tduq2KkYJijVcBzz85ycHAxk5/oZ1jwZ4f8RXS3OraFpup3CoI1mvLOOZwoJIUFgTjJ&#10;Jx7mqH/CrfBn/Qo6D/4LIf8A4mgD4I/Zt/by8Q/t7a540+D2reFNN8K2ms+E9SQ6lY3UskkZdFg6&#10;ED/nsTnr8tfD3wb8afEP/gmn+0jPqPirwVcPMLafSruyuGaCK/tWdGMltcbSrDfFGwYBgcYOD0/e&#10;bSPBPh3w/d/atL0DS9NudpTzrOzjifaeo3KoOOB+VX9U0ix1u1NrqNlb39sTkw3USyIT/usCO5oA&#10;/D/9tD9s7UP2+73wb4M8C/DzU4Tp9zJcRQKTeXt3M6hNqxxr8qqM9znP8OOf1F/YJ+Bes/s7/sx+&#10;GPCniPaniBmm1C+t1YMLaSZy/k5HBKrtBIJG4NgkYr3TRfDOj+HEkTSdKsdLSQ5dbK2SEMfU7QM1&#10;pUAFFFFABRRRQAUUUUAFUIf+Q5ef9e0P/oUtX6oQ/wDIcvP+vaH/ANCloAv1+SP/AAWO/ai/tjXt&#10;O+CmgXZNpppj1HxA0TcPcMu6C3PrsU+YRyMundDX63Vz198O/CmpXct1eeGdHu7qZt8k09hE7u3q&#10;WK5J+tAHyZ/wSv8A2ZP+FG/ASPxTrFmYPF3jQR39wsq4e3swCbaHB6EqxkYdcyAH7orb/wCCnf7P&#10;PiT9oX9nAWnhG2k1HX/D+px6xFpsR+e8jWOSKSNB3cLLuA6nYVGSwFfW6IsaKiKFVRgKowAPSnUA&#10;fh/+xR/wUEvv2KvD+vfDvxl4Hv8AUtPOoPfLGsn2W9sbhkRHjeOReVIRTyVKnPXPHEeING8ef8FM&#10;v2rNQ8ReGPCE2j2GqT21vdXKhprXSraONI/Mnn2qpbYu7bwWJ2qDxX7wax4R0LxFIkmq6Lp2pyIM&#10;K15aRzFfoWBrQsbG2021jtbO3itbaMYSGBAiKPQAcCgBNPs002xtrSIs0dvGsSlupCgAZ9+K4f4+&#10;fGTSPgD8IfE3j3WvntNHtTKlvuCtczEhYoVPq7sq+2c9q9Aqlq2iad4gtPsuqWFrqVruD+TdwrKm&#10;4dDtYEZoA/Nr/glF8HdX+IXivxn+0r44/wBL1rXru5ttKkkU8s75urhMk4XP7lcdAsi9MV5l/wAF&#10;HvB/ib9nr9tzwx8frLQ5tT8Oz3Om6i9woPkG6tQkT20j4Pll4oUwcc7iRkq1frtp+m2mkWcVnYWs&#10;NlaRDEdvbxiONBnPCgYHJNSXVrBfW8lvcwx3EEg2vFKoZWHoQeCKAPw1/aU+N2u/8FOvjp4B8O+A&#10;fB19py2UDWiR3DidozLIpmuZWQYSJFVOT/dPcgV+4Oh6TDoGiafpdvn7PZW8dtHnrtRQo/QVHovh&#10;vSfDcckek6XZaXHIdzpZW6QhiO5CgZNaVABRRRQAUUUUAFFFFABRRRQAUUUUAFFFFABRRRQAVQm/&#10;5Dln/wBe03/oUVX6oTf8hyz/AOvab/0KKgC/XPXnw68KajdS3V34Y0a6uZmLyTTafE7ux6ksVyT7&#10;muhooAytF8J6J4beV9I0bT9LaUASNZWqQlwOgO0DOMn861aKKACiiigAooooAKKKKACiiigAoooo&#10;AKKKKACiiigAooooAKKKKACiiigAooooAKKKKACiiigAooooAKKKKACiiigAooooAKKKKACiiigA&#10;ooooAKKKKACiiigAooooAKKKKACiiigAooooAKKKKACiiigAooooAKKKKACiiigAooooAKKKKACi&#10;iigAooooAKKKKACiiigAooooAKKKKACiiigAooooAKKKKACiiigAooooAKKKKACiiigAooooAoab&#10;/wAfmqf9fK/+iY6v1Q03/j81T/r5X/0THV+gDmW+GHg2RizeEtDZmOSx02Ekn/vmtbRfDuleHIJI&#10;dJ0yz0uGRt7x2VukKs2MZIUDJxWhRQAUUUUAFFFFABRRRQAUUUUAFFFFABRRRQAUUUUAFUNB/wCQ&#10;Hp3/AF7R/wDoIq/VDQf+QHp3/XtH/wCgigC/RRRQAUUUUAFFFFABRRRQAUUUUAFFFFABRRRQAUUU&#10;UAFUNe/5Aeo/9e0n/oJq/VDXv+QHqP8A17Sf+gmgC/RRRQAUUUUAFFFFABRRRQAUUUUAFFFFABRR&#10;RQAUUUUAFFFFABRRRQAUUUUAFFFFABRRRQAUUUUAFFFFABRRRQAUUUUAFFFFABVCH/kOXn/XtD/6&#10;FLV+qEP/ACHLz/r2h/8AQpaAL9FFFABRRRQAUUUUAFFFFABRRRQAUUUUAFFFFABRRRQAUUUUAFFF&#10;FABRRRQAUUUUAFFFFABRRRQBh65cw2uqWLzSpCphmAaRgozuj45qv/bFh/z/AFt/39X/ABq5qv8A&#10;yF7L/rhN/wChRUV0U9jmqfEU/wC2LD/n+tv+/q/40f2xYf8AP9bf9/V/xq5RWupGhT/tiw/5/rb/&#10;AL+r/jR/bFh/z/W3/f1f8auUUahoU/7YsP8An+tv+/q/40f2xYf8/wBbf9/V/wAauUUahoU/7YsP&#10;+f62/wC/q/40f2xYf8/1t/39X/GrlFGoaFP+2LD/AJ/rb/v6v+NH9sWH/P8AW3/f1f8AGrlFGoaF&#10;P+2LD/n+tv8Av6v+NH9sWH/P9bf9/V/xq5RRqGhT/tiw/wCf62/7+r/jR/bFh/z/AFt/39X/ABq5&#10;RRqGhT/tiw/5/rb/AL+r/jR/bFh/z/W3/f1f8auUUahoU/7YsP8An+tv+/q/40f2xYf8/wBbf9/V&#10;/wAauUUahoU/7YsP+f62/wC/q/40f2xYf8/1t/39X/GrlFGoaFP+2LD/AJ/rb/v6v+NTaHrWnw6f&#10;te/tkbzpjhplBwZWIPX0NTVN4f8A+Qaf+u8//o16xqbI1p7j/wC3tM/6CNp/3/X/ABo/t7TP+gja&#10;f9/1/wAav0VgblD+3tM/6CNp/wB/1/xo/t7TP+gjaf8Af9f8av0UAUP7e0z/AKCNp/3/AF/xo/t7&#10;TP8AoI2n/f8AX/Gr9FAFD+3tM/6CNp/3/X/Gj+3tM/6CNp/3/X/Gr9FAFD+3tM/6CNp/3/X/ABo/&#10;t7TP+gjaf9/1/wAav0UAUP7e0z/oI2n/AH/X/Gj+3tM/6CNp/wB/1/xq/RQBQ/t7TP8AoI2n/f8A&#10;X/Gj+3tM/wCgjaf9/wBf8av0UAUP7e0z/oI2n/f9f8aP7e0z/oI2n/f9f8av0UAUP7e0z/oI2n/f&#10;9f8AGqWra3p0lrGEv7Vz9ogbCzKeBKhJ69gDW5RQBQ/t7TP+gjaf9/1/xo/t7TP+gjaf9/1/xq/R&#10;QBQ/t7TP+gjaf9/1/wAaP7e0z/oI2n/f9f8AGr9FAFD+3tM/6CNp/wB/1/xo/t7TP+gjaf8Af9f8&#10;av0UAUP7e0z/AKCNp/3/AF/xo/t7TP8AoI2n/f8AX/Gr9FAFD+3tM/6CNp/3/X/Gj+3tM/6CNp/3&#10;/X/Gr9FAFD+3tM/6CNp/3/X/ABo/t7TP+gjaf9/1/wAav0UAUP7e0z/oI2n/AH/X/Gj+3tM/6CNp&#10;/wB/1/xq/RQBQ/t7TP8AoI2n/f8AX/Gj+3tM/wCgjaf9/wBf8av0UAUP7e0z/oI2n/f9f8aP7e0z&#10;/oI2n/f9f8av0UAYd/renPdaaVv7VglwWYiZeB5UgyefUj86u/29pn/QRtP+/wCv+NX6KAKH9vaZ&#10;/wBBG0/7/r/jR/b2mf8AQRtP+/6/41fooAof29pn/QRtP+/6/wCNH9vaZ/0EbT/v+v8AjV+igCh/&#10;b2mf9BG0/wC/6/40f29pn/QRtP8Av+v+NX6KAKH9vaZ/0EbT/v8Ar/jR/b2mf9BG0/7/AK/41foo&#10;Aof29pn/AEEbT/v+v+NH9vaZ/wBBG0/7/r/jV+igCh/b2mf9BG0/7/r/AI0f29pn/QRtP+/6/wCN&#10;X6KAKH9vaZ/0EbT/AL/r/jR/b2mf9BG0/wC/6/41fooAof29pn/QRtP+/wCv+NH9vaZ/0EbT/v8A&#10;r/jV+igCh/b2mf8AQRtP+/6/41Sh1vThrN05v7UI1vCobzlwSGkyM59x+YrcooAof29pn/QRtP8A&#10;v+v+NH9vaZ/0EbT/AL/r/jV+igCh/b2mf9BG0/7/AK/40f29pn/QRtP+/wCv+NX6KAKH9vaZ/wBB&#10;G0/7/r/jR/b2mf8AQRtP+/6/41fooAof29pn/QRtP+/6/wCNH9vaZ/0EbT/v+v8AjV+igCh/b2mf&#10;9BG0/wC/6/40f29pn/QRtP8Av+v+NX6KAKH9vaZ/0EbT/v8Ar/jR/b2mf9BG0/7/AK/41fooAof2&#10;9pn/AEEbT/v+v+NH9vaZ/wBBG0/7/r/jV+igCh/b2mf9BG0/7/r/AI0f29pn/QRtP+/6/wCNX6KA&#10;KH9vaZ/0EbT/AL/r/jR/b2mf9BG0/wC/6/41fooAof29pn/QRtP+/wCv+NH9vaZ/0EbT/v8Ar/jV&#10;+igCh/b2mf8AQRtP+/6/40f29pn/AEEbT/v+v+NX6KAKH9vaZ/0EbT/v+v8AjR/b2mf9BG0/7/r/&#10;AI1fooAof29pn/QRtP8Av+v+NH9vaZ/0EbT/AL/r/jV+igCh/b2mf9BG0/7/AK/41Sm1vTjrNq4v&#10;7UotvMpbzlwCWjwM59j+RrcooAof29pn/QRtP+/6/wCNH9vaZ/0EbT/v+v8AjV+igCh/b2mf9BG0&#10;/wC/6/40f29pn/QRtP8Av+v+NX6KAKH9vaZ/0EbT/v8Ar/jR/b2mf9BG0/7/AK/41fooAof29pn/&#10;AEEbT/v+v+NH9vaZ/wBBG0/7/r/jV+igCh/b2mf9BG0/7/r/AI0f29pn/QRtP+/6/wCNX6KAKH9v&#10;aZ/0EbT/AL/r/jR/b2mf9BG0/wC/6/41fooAof29pn/QRtP+/wCv+NH9vaZ/0EbT/v8Ar/jV+igC&#10;h/b2mf8AQRtP+/6/40f29pn/AEEbT/v+v+NX6KAKH9vaZ/0EbT/v+v8AjR/b2mf9BG0/7/r/AI1f&#10;ooAof29pn/QRtP8Av+v+NH9vaZ/0EbT/AL/r/jV+igCh/b2mf9BG0/7/AK/40f29pn/QRtP+/wCv&#10;+NX6KAKH9vaZ/wBBG0/7/r/jR/b2mf8AQRtP+/6/41fooAof29pn/QRtP+/6/wCNH9vaZ/0EbT/v&#10;+v8AjV+igCh/b2mf9BG0/wC/6/40f29pn/QRtP8Av+v+NX6KAKH9vaZ/0EbT/v8Ar/jR/b2mf9BG&#10;0/7/AK/41fooAof29pn/AEEbT/v+v+NH9vaZ/wBBG0/7/r/jV+igCh/b2mf9BG0/7/r/AI0f29pn&#10;/QRtP+/6/wCNX6KAKH9vaZ/0EbT/AL/r/jR/b2mf9BG0/wC/6/41fooAof29pn/QRtP+/wCv+NH9&#10;vaZ/0EbT/v8Ar/jV+igCh/b2mf8AQRtP+/6/40f29pn/AEEbT/v+v+NX6KAKH9vaZ/0EbT/v+v8A&#10;jR/b2mf9BG0/7/r/AI1fooAof29pn/QRtP8Av+v+NH9vaZ/0EbT/AL/r/jV+igCh/b2mf9BG0/7/&#10;AK/40f29pn/QRtP+/wCv+NX6KAKH9vaZ/wBBG0/7/r/jR/b2mf8AQRtP+/6/41fooAof29pn/QRt&#10;P+/6/wCNH9vaZ/0EbT/v+v8AjV+igCh/b2mf9BG0/wC/6/40f29pn/QRtP8Av+v+NX6KAKH9vaZ/&#10;0EbT/v8Ar/jR/b2mf9BG0/7/AK/41fooAof29pn/AEEbT/v+v+NH9vaZ/wBBG0/7/r/jV+igCh/b&#10;2mf9BG0/7/r/AI0f29pn/QRtP+/6/wCNX6KAKH9vaZ/0EbT/AL/r/jR/b2mf9BG0/wC/6/41fooA&#10;of29pn/QRtP+/wCv+NH9vaZ/0EbT/v8Ar/jV+igCh/b2mf8AQRtP+/6/40f29pn/AEEbT/v+v+NX&#10;6KAKH9vaZ/0EbT/v+v8AjR/b2mf9BG0/7/r/AI1fooAof29pn/QRtP8Av+v+NH9vaZ/0EbT/AL/r&#10;/jV+igCh/b2mf9BG0/7/AK/40f29pn/QRtP+/wCv+NX6KAKH9vaZ/wBBG0/7/r/jR/b2mf8AQRtP&#10;+/6/41fooAof29pn/QRtP+/6/wCNH9vaZ/0EbT/v+v8AjV+igCh/b2mf9BG0/wC/6/40f29pn/QR&#10;tP8Av+v+NX6KAKH9vaZ/0EbT/v8Ar/jR/b2mf9BG0/7/AK/41fooAof29pn/AEEbT/v+v+NH9vaZ&#10;/wBBG0/7/r/jV+igCh/b2mf9BG0/7/r/AI0f29pn/QRtP+/6/wCNX6KAKH9vaZ/0EbT/AL/r/jR/&#10;b2mf9BG0/wC/6/41fooAof29pn/QRtP+/wCv+NH9vaZ/0EbT/v8Ar/jV+igCh/b2mf8AQRtP+/6/&#10;40f29pn/AEEbT/v+v+NX6KAKH9vaZ/0EbT/v+v8AjR/b2mf9BG0/7/r/AI1fooAof29pn/QRtP8A&#10;v+v+NH9vaZ/0EbT/AL/r/jV+igCh/b2mf9BG0/7/AK/40f29pn/QRtP+/wCv+NX6KAKH9vaZ/wBB&#10;G0/7/r/jR/b2mf8AQRtP+/6/41fooAof29pn/QRtP+/6/wCNH9vaZ/0EbT/v+v8AjV+igDDsNb05&#10;LrUi1/aqHuAykzLyPKjGRz6g/lV3+3tM/wCgjaf9/wBf8av0UAUP7e0z/oI2n/f9f8aP7e0z/oI2&#10;n/f9f8av0UAUP7e0z/oI2n/f9f8AGj+3tM/6CNp/3/X/ABq/RQBQ/t7TP+gjaf8Af9f8aP7e0z/o&#10;I2n/AH/X/Gr9FAFD+3tM/wCgjaf9/wBf8aP7e0z/AKCNp/3/AF/xq/RQBQ/t7TP+gjaf9/1/xo/t&#10;7TP+gjaf9/1/xq/RQBQ/t7TP+gjaf9/1/wAaP7e0z/oI2n/f9f8AGr9FAFD+3tM/6CNp/wB/1/xo&#10;/t7TP+gjaf8Af9f8av0UAUP7e0z/AKCNp/3/AF/xo/t7TP8AoI2n/f8AX/Gr9FAFD+3tM/6CNp/3&#10;/X/GqWi63p0OjWCPf2qOtvGrK0ygghRkEZrcooAof29pn/QRtP8Av+v+NH9vaZ/0EbT/AL/r/jV+&#10;igCh/b2mf9BG0/7/AK/40f29pn/QRtP+/wCv+NX6KAKH9vaZ/wBBG0/7/r/jR/b2mf8AQRtP+/6/&#10;41fooAof29pn/QRtP+/6/wCNH9vaZ/0EbT/v+v8AjV+igCh/b2mf9BG0/wC/6/40f29pn/QRtP8A&#10;v+v+NX6KAKH9vaZ/0EbT/v8Ar/jR/b2mf9BG0/7/AK/41fooAof29pn/AEEbT/v+v+NH9vaZ/wBB&#10;G0/7/r/jV+igCh/b2mf9BG0/7/r/AI0f29pn/QRtP+/6/wCNX6KAKH9vaZ/0EbT/AL/r/jVLWtb0&#10;6bRr9Ev7V3a3kVVWZSSSpwAM1uUUAUP7e0z/AKCNp/3/AF/xo/t7TP8AoI2n/f8AX/Gr9FAFD+3t&#10;M/6CNp/3/X/Gj+3tM/6CNp/3/X/Gr9FAFD+3tM/6CNp/3/X/ABo/t7TP+gjaf9/1/wAav0UAUP7e&#10;0z/oI2n/AH/X/Gj+3tM/6CNp/wB/1/xq/RQBQ/t7TP8AoI2n/f8AX/Gj+3tM/wCgjaf9/wBf8av0&#10;UAUP7e0z/oI2n/f9f8aP7e0z/oI2n/f9f8av0UAUP7e0z/oI2n/f9f8AGj+3tM/6CNp/3/X/ABq/&#10;RQBQ/t7TP+gjaf8Af9f8aP7e0z/oI2n/AH/X/Gr9FAFD+3tM/wCgjaf9/wBf8aP7e0z/AKCNp/3/&#10;AF/xq/RQBQ/t7TP+gjaf9/1/xo/t7TP+gjaf9/1/xq/RQBQ/t7TP+gjaf9/1/wAaP7e0z/oI2n/f&#10;9f8AGr9FAFD+3tM/6CNp/wB/1/xo/t7TP+gjaf8Af9f8av0UAUP7e0z/AKCNp/3/AF/xo/t7TP8A&#10;oI2n/f8AX/Gr9FAFD+3tM/6CNp/3/X/Gj+3tM/6CNp/3/X/Gr9FAFD+3tM/6CNp/3/X/ABo/t7TP&#10;+gjaf9/1/wAav0UAUP7e0z/oI2n/AH/X/Gj+3tM/6CNp/wB/1/xq/RQBQ/t7TP8AoI2n/f8AX/Gj&#10;+3tM/wCgjaf9/wBf8av0UAUP7e0z/oI2n/f9f8aP7e0z/oI2n/f9f8av0UAUP7e0z/oI2n/f9f8A&#10;GotPvIL3Wbx7eaOdBbwqWjcMM7peMitSqEP/ACHLz/r2h/8AQpaAL9FFFABRRRQAUUUUAFFFFABR&#10;RRQAUUUUAFFFFABRRRQAUUUUAFFFFABRRRQAUUUUAFFFFABRRRQBj6r/AMhey/64Tf8AoUVFGq/8&#10;hey/64Tf+hRUV00/hOap8QUUUVoZhRRRQAUUUUAFFFFABRRRQAUUUUAFFFFABRRRQAUUUUAFFFFA&#10;BU3h/wD5Bp/67z/+jXqGpvD/APyDT/13n/8ARr1jU2RrT3NKiivH/wBpr41S/B/wPFFo0TX3jTX5&#10;v7N0GwjUO8lwxC+ZsOdwTcvGDlmRTjdkcVarGhTdSeyHXrQw9KVWo9EM1L9qrwVY/Gqz+GEQ1DUN&#10;fuJVt2ubNIntIJSCTG7mQMGXHICnBOOoIHXfFr4rad8HvC8et6lpmr6vFJcpapa6La/aJyzKzZ2l&#10;lAUBDkkjsOpFfF1v8GV+Cv7RHwH026n+3+I9QebUNa1FmZ2uLt2Yt8zHJVfug8ZwWwCxr9Bq83B1&#10;sRiI1VUtGSdl1ton87XPHwGIxWKjWjVtGSdlpe10nr3aufL2of8ABQbwTpJhF74M8d2ZmbZF9o0q&#10;BN7ei5n5PsKtj9u7wweP+FffET/wSxf/AB+sH4v/APF5P2zPAHgZP3+j+D4DrupoPnQSna6K69Mc&#10;W457THjnn6b8Z3+oaX4P1y90m1e+1W3sZ5rS1jALSzLGxRAD1JYAfjWNKWLqup+90i7fDvZa9fkc&#10;9CWOrSq/vlywdr8m7S169HoeafEb9qbwp4A1hfD1vZat4p8ZMm4+G9BtftV1ExXcFkKkqvUZwWIz&#10;nBFcr4V/bS07U/HWkeEvEfgDxb4P1bWLmO1shqVltVmY4y4YqwUEryFb72TgDNeU/sM/G/4b+G/C&#10;msJ4m8QWuk+OtV1KW61HUNYby2vAxyjee3ykZLEhmB3Mxxzk/Z8+l6N4nOl6jLb2eqfY5ftVjdFV&#10;lEUhUr5kbc4O1mGR608NWrYyCrU6qX92ydl2fW/3FYSviMwpxxFKtFX+zZOy7N3ve3pr0NWvJfhz&#10;8foPiJceN9Th0j7D4F8NSyQJ4jlut3254l3TMkIThEAJ3bzkFcDJYLzP7THjvVNavNL+EHgy4CeL&#10;PFKlb26Tcf7L0/8A5azNt6FgCo59e5WuW/a21DTPgB+yhD4L0DbZrfrHolsqOEcxnL3EhA+9vVXD&#10;HuZueuDtiMW4Oc4v3aad/N20j/n8l3OjFY6VN1KkH7lJNy85W0j+r87LuXLH9v7wdqlrHdWfgfx9&#10;d20mdk0GkQujYODgifB5BH4V2nwu/am0f4r+LoPD+neDvGGlzSRySteavp0UFvGqjPzN5xOScAAA&#10;nJHbJHBfCT9qz4FfDH4Z+GvC8PjVP+JZZRwytHo96oeXGZXwIf4nLN369TXqHi74++H4/gHr3xJ8&#10;PX327S4LOY2NxLBJAs04YxIoEqqcGXC5x69awoYiUoqcsRF2V2kl8+v4nNhsVOcVUni4ysuaSSi9&#10;Fvs/xOJ1r9ubwZpfiTWdHtfDHjHXX0q7ksp7vSdNimgMiMVba3nAkZBxkDPWuw+DH7UHgr45ale6&#10;Vorahp2uWatJNpOr2whuFRWCs3ysynBIBG7I7gVxn7Hug6f8IP2b7HX/ABHfQ6ZJrTSa3fXl+4T5&#10;XH7sl2OTmJFb6sfx5f8AZt0Vvip+0d49+M9pp8mneFpk/szSXkj2G/YBEknHqP3Jzx1kAySjVFLE&#10;YrmouUk3PeNtla9736aGdHFY3moOck3U1cbaqNr3vfpoterPePiz8cvB/wAFrCCfxLqLRXV1kWmn&#10;WsZmuroggYjjHuQMkgZPWvHdY/boi8Kst34j+FHjvQdDZiE1C808RZH8Jw5VcnK8b+M9+/mfhn4v&#10;eGvDf7bHj/VPinK+mXlkDp+gz6hEXhs4lPy7cA+XvjberYwRI+SC3P2Xaal4W+Kfhm5S0u9L8U6D&#10;eRtDMIJY7mCRTwVbBI/CtKderjHP2NVRabSVrvTv6+RrSxNfMHP2FZQcW0o2Teml5X118raGnoGt&#10;W/iTQdN1e0Egtb+2juoRMhRwjqGXcp6HBGR2q/TIYUt4kiiRY40UKqIMBQOAAOwrjPjB8XNB+Cng&#10;m68Sa/KwgQ+Vb20XMt1MQSsSD1OCc9AASelezKapw56jsluz6CdSNGm51XZJas7aivlqztv2nPil&#10;oyeIbPxB4f8AhrDcxGWy0KSyE8+0/dFw0sT7DgA8c/McqCNtYnxS+Pnxa+Efwf8AClvrcVg/xQ1v&#10;WZrSG2s7QS77aNiuRGrESOzNHgqF4kUYyDnzpZhCEXOcJKKV7tb/AI3vrs7HkyzWFODqVKc1FK92&#10;tHsu97u+iaR9gV53oPxx0LxJ8YNd+HOn2moz6votstze3vlxizTITCb9+4v+8Axt7NzxXn1j8QPj&#10;Mdeg8R+JfD+leDPhvptpcXmox3E8c+oyRxwswZ9rbYyxVflHK7iCWxXndp8fPivqX7J2q/E5r7Rd&#10;OvBqbNbm6gKD7CD5W1AFO+VpjtGdo4Jz2qKmPirWTVrt+7ulvu1bff1IrZnFNWUo2vJ3jq4xWu7V&#10;t1r5M+kPh58ZPDnxS1jxLp3h+W4uX8P3X2O8neEpEZdzDCMfv/cbkcYx6iu5r4b/AGYfhP8AHnwl&#10;8PdMvfD2u+EtI0DX5V1ef+1IpZb4JIq5dv3WCdihgpfHPUZNenzfGH4hfHvXtVsPg3Jpej+FNMlN&#10;rceMtViMvnzhclbWPBDAZU5YEHIPAIDLD4+UqUXWg+d7K2/pr0W7dicLmcpUIyxFNqctklv1012S&#10;tduyPpWivlH4V/Fb4reC/wBpKD4U/EnVdP8AFEep2Ul7ZapaW0cDBQjupwioMfupFKlc5wQSOsJ/&#10;aW+I/iP9oHxt4Y8C+GY/FmiaKv2OGPKQRRXI2q8k9yxG1QyzYQZZtuB6jRZlS5U2mnfltbW612V/&#10;wNlm1DkUnGSbk42trdK+yv07XPpvxl4s0/wH4T1fxFqrsmnaXayXc/lgFyqKThQSMscYAzySKzfh&#10;d8RLH4seBtM8VabY32n6fqKs8EOpIiTFVcruIR2ABKkjnpg183/EL4zfGf4b+EvDula22iJ8RvFP&#10;iP7JptrYwCWCKz2oDxklj5kijnkDua92+Lmn/EzUtH0uy+Hep6NpeoNITf6pqylgkYXGI4gjguS2&#10;4ZwBswc5qo4r2k5OKdopXjbW7269unnuVDGupOcoqVoJXjy63e3Xt0873PRaK+JviV8Rfj7+zf4o&#10;8I3PiHxfpfxA0vWbv7INKg06K3llYFcqvlxK+SGG1gWGTyp4z9s1th8VHESlDlcXG10/PbZtHRhc&#10;bHFSnDlcZQtdO3XVbNr8RGYKCScAckmvnDw3+074/wDiIup3/gX4Nt4n8OW1/NYwas3ia3s/tPlt&#10;jeIpYwwBBB74zjOQa7n9qT4ht8M/gX4o1WCUx6jPb/YLHZJskM837tShHJZQWfA5+Q9Oo2PgJ8PV&#10;+Fnwf8K+GjGI7m0s1a6wMZuH+eX/AMfZh9AKzqyqVcQqNObikru1uuy1T7MxrSq1sUsPSm4pK8mr&#10;X1dorVNdGzD+IX7Rel/Cmx8NW/iLQ9Wn8V65biWPw5oMQv7hHAXegYFVbazY3D7204Bri/DP7auk&#10;3XjjSfC3i3wR4o8B3+rSpDZSaxaFEd2O1dwOGALbVBCkZbnA5r6GGnWg1Br8WsIvmiEBuvLHmmME&#10;sE3YztBJOOmSa+SfiHeQftOftQeDNC8NbbrQPAFwdR1fWogWi87zEYW6sBgnMIXrzlyB8hzz4ueI&#10;ouLhU1bSUbb97v73pZI5cdUxWHcZU6qbbSUbLXa936Xd1ZI+ovG3jnQvhz4cutd8R6lDpWlW+N88&#10;xPJPRVA5Zj2UAk18/ah+3bpGltbalefDzxnZ+DriRUj8SXOneXA4PAdcnDKT0w2SO2eKzfFzH9pD&#10;9rC38Gyut54D8BRrfalbY3wXd8cBY5ONpKltu1u0cw7mui/b68RW2h/s56lp7wrNcaxeWtjbR7Q2&#10;HEglJAyDwsTAEZ5I47jLEYmtKnVrUpcsYXtpfma3+V9DHFYzESpVsRQmowp3tpfma39FfTTU92uP&#10;GGi2fhT/AISa41O3t9A+yre/2hM+yLyWUMr5PYgj35r581v9ujR7OGbVdI8AeMNe8IW77ZfEsGnm&#10;OzwGwzIzcED/AGihzxgda4v4iadf+NvEvwl/Z3tbpk06w0u0vfFZtXdh5cMa4hdiMgHbkbscyxHH&#10;Ar3P9pTVdL+Hv7NvjLZZ28OnxaQ2nW1nHGoiXzQII1VMgAAuvA6AcA4xVTxFarGcqcuVQWrte7td&#10;r0RVTFYitCpOnJQjTWrte8krta9Fs+t/Q7rwn4/0Pxr4IsvFul3gk0K6tjdJcSKU2oM7twPQqVYH&#10;3BrwSz/b+8G6nbi4sfBXjy+tWJC3FtpMLxtg4OCJ/WuD8ReIJvgl/wAE79EsnfyNW1+yFrCods4u&#10;3eZ/vcgiBmBxwD09Tv8A7Mf7Unwg8J+APCHgNNam0y+htVSWe+tGiga6c75QZOQMuzYLYGB16VhL&#10;HTlOnSdRQbim7930V36nPLMpzqUqMqsabcFJ37u1krtef4Hsvwh/aE0/4zXWqwaV4U8T6R/Z8Kyv&#10;LrlnFbJIWJComJWJY4PbAxyRkZ868WftSfErwJfaFa6/8ERpz65fpptgP+EttpWlmc4A2xxMQPUn&#10;AHc19NV806yv/C2f21NK0/Hn6L8OtKa9mDR74/t9wBsBPRWCmNx1OYjj1HZifb06cEqj520tEtb+&#10;TT2V9jvxf1mlSpxjWfO5JaKNnd9mntFN6M+lRnAzwaWvCvil4++Jlt8ePBHhTwholyvhe4CT61rc&#10;umvNbKhdi0YlxtRgkZ/iyTIox0z7rXoU6yqSlFJ+67f8MepSrxrSnGKfuu3/AAwV83aj+3Z4LtNb&#10;1XTrPwt4y1waddy2Ul5pemRTW7ujFSVbzgcHqMgHBHFeo/H74hD4WfB3xV4lEgjubWzZLU5x/pD/&#10;ALuL/wAfZT9Aa+Yf2Sf2ivg78Gfgzp+kax4uFt4gup5b7Uoxpt5Jtlc4ClliIbCKgyCRkGvNxmL9&#10;nXjQVRQ0bbdvRLVrz+48jH472WJhh41Y07ptuVvRJXa31+49c8K/tm6B4u8S6Xolr4F8d21xqFzH&#10;bJNeaVFHDGXYLudvO4UZyTzwOhr6CrzXw/8AtEeBvGXgXxJ4t8Pas+qaNoMMkt5cG0nt1BSMyFFM&#10;qLubAHAzjcueoz8//CX46/tB/Fn4czXeg+EtOuLu4uJDD4g1Tba2iRDaojii3bpm3ByX+6CMEGnH&#10;GKjaM5+0crtcq6L0uVDHRocsalT2rkm1yxvovRvr1PsquX+JnxE0j4T+B9V8Va4Zv7N05FeRbdA8&#10;rlmCqiAkAsWYDkgc8kDJrT8KJq0fhfSF16SKbXBaRfbngULGZ9g8wqAeBuzivGP2hfjJ4j8K/Eb4&#10;b+A/BkluuueJL3deSSwi4NvaAhS/lcHGPMbdkDELe5HbiKypUXUej6aX1ei09fM9DFYhUKDqPRuy&#10;Wl3d6LS6vq+57B4H8WQ+PPB+keIrazu7C11S2S7ht75UWZY3GULBGZQSpBxk4zzg5FblfOXjb4ze&#10;OviN8UtY+HHwiGl2cuiRqda8U6mGlitJGOPJjQKVMgwfvbgSrjC7Saf4L0H9orwr8StDg8SeLdF8&#10;YeD7t2W+uU0+KGW1Cxu2AqLGfmIVQ2WAJGV7HCOMTajGMpa2cktL7Pr33toc0cwTkoRhKavZySVr&#10;7PrffeyaR9FUUV5P8YdF+L/iDWLG1+Hev6J4X0gQZvNQ1CL7RctKWOBFEYmXACjJY8+YcDK89tSp&#10;7OPMot+S3PQrVHRhzKLl5Lf9PzPWKK+O9G+KXxo+E37SHhX4f+Ndf07x7p/iONHRrOyjglt4yXDS&#10;4jjUgqUZjuDKVU8qc7fdvjJpPxW1ubSrb4b63onh232yf2hfapGZpeduzyY/LZSVw5O4gHcPSuSn&#10;jI1YSlGErxdmrK9/vt+JxUswjWpznGnK8HZxsr3++3XuenUV8a6h8Rvjf8Dvjd8P/DvjDxXpnjvS&#10;PFV0tp5NvYRW8kQMiI7/ALuJWBXzAw5IIDAgda7r9oD46+M/DPxq8C+Afh9Y2+rapfI17qVpKq4e&#10;Df8AKpc/6obY5SW5wGBweAc/7Qp8kpSi04tK1tbvbZsxWa0eScpxlFxai01rd2tazd9+59IUV8Zf&#10;tD/ET4//AAN0nS/G2p+KvDR02bUo7OTw7pdhvg5WSQAyyp5jArGQSGU88Yr7B0e9l1LSbK7mtnsp&#10;riBJXtpCC0TMoJQ47gnH4VvRxUa1SVPlacbb+Z1YfGxxFWdHlcZRtuuj2ejfb1LlFcf8V/ipoHwa&#10;8F3nibxHcmGyhPlxQxjMtzMQSsUY7scH2ABJIAJHhcMf7SfxI0tvFNp4l8PfDXTp4vtNnodxbJdO&#10;IigZTcSvExTPU45GTlRjFOtio0pcii5S3sui87tIK+MhRn7OMXOW9o9F3d2kvv16HpWsfHr7H+0N&#10;o/wr07Qv7TnubE39/qf2vy1sEAcgGPyzvJCp/EP9YvvXrVfEf7Ifij7Z/wALP/aA+Id7b2fnGOwN&#10;7sKoiRqhcRjkkE/Z0VRnJXAyeK72w8SfHr49aaviHwheaT8MPClx+90o6lardX99Cc7JJFZXVFYY&#10;YYGemCwOTwYfHOcOeScnJtxSSuo7K+34vqeZhMydSn7SScnNtxikrqF7K+y87t9bI+n6K+dP2R/j&#10;N4y+IV9498K+OzaXPiDwjfR2Ut9ZxqizEtLG2QoCkhoGOQACG6DFfRdenh68cTTVWGz7+Wh7OFxM&#10;MXRVanez776Oz/EKK+ZdS+Onjr44eMdV8NfBRdNtdE0s+Tf+NtUjaSDzc8pbLgq5A5BIIbHZSrNf&#10;8Dr8dvh346kl+IfijRfEvw9hsLi9vNWS0it3thHHnbhVj2nPOSHXardD05ljoSl7kW43tzJafnt5&#10;2scazKnOSVOEpRvbmS93773su6VvM+i64D40fGvw/wDAnwrBr3iGK9uYLi6SygtdOiWSeWRgzAKr&#10;MowArEkkdMdSAfnH4T/tB/Hr4w+EdXv/AAx4QsLo3F7Ilnq2pFLezsoQOFX5g1zJksCwAVSgzu3E&#10;L2ek/F/4h3Px88C/DKW70+a8ttGGp+L7i2tQ6xyFS/kqAf3YGYV35581TgcA8/8AaEKtNOkmuayT&#10;cdLt+qv3/qxzPNYVqSdFSXNZRbjpduy6q/fe1vuPXPG3xq8PfD7VPCWla0t5DrHiiYW+n6fFCJJP&#10;MJQEOVYouGkUE7sdSCQCa76vz0j034yfGz9qTVLmw1PwvLrngANDHNN5sul2xdnAjBER3TAuw3FF&#10;OYM/wCve9U+M3j74UaLpvhPxH/Y/jr4w+ILtv7I0fQleO3jtsAebOzKpVFKSsWwM4IzhWZYoZjzu&#10;c6kWoJ2Tt20+bb2SRnhs29o6k6sWoJ2Tt20tvq3K6SSPpCivjf4va5+0p8H/AAbcfEHUvGfhu7sL&#10;R4mvfD9ppyeVCJGWNQrtGJHAd1z84PPUgV1v7QH7TmteDfgb4B8Q+GLaFPFfjFbSWzsWTziqyQrJ&#10;IFj6uQXjTjvIPYHd5jTip+0i48qvqt09NNX1Ol5tRgqntYSi4JOzS1TdlazfXTofTded6Z8cdC1r&#10;4zap8NLG01G51vS7MXt7drHGLSBSEIUuXDFv3icKp+914bHnmkeN/jZeeINN1nxBomk+Cvh1p8El&#10;zqk19JHLqE0McJcyuqyFYdxUfIDmPc2S22tL9lP4oeM/i98N9W8X+IYrfZdX86aPZRxeUPIjGBmX&#10;HzZfcm7bx5ZPfApYtVakacLxbu9Vulv6brWxSxyrVYUoJxbbesd0t93datK9v8z3WivlzW/Bf7UK&#10;6Pe6nJ8UPC+mz28LyCxstNjeFgoJz5stvuBP0wK7L9j34ya/8bvhEdb8S28aana38tg1zCmxbtUS&#10;NhLtxgH94VO3jKHp0F08Yp1VRlCUW1dXtrb0bLpZhGpWVCdOUG02rpa232b/ABse40UV4H+xj8ZP&#10;Efxu+GOq654nkt5b+21mWyja1hES+WsEDjIHfMjc10yrRhVjSe8r2+Vv8zsniIU60KD3ldr5Wv8A&#10;me+UV87D48a744+O+q6N4YvLLTvhz4LiaTxRr11ErB5VDM0SMzDao2MpbHG2Q8jZnMs/iT8W/wBo&#10;pry/+F02m+CfAsczw2fiPV7bzrvUWRsM8ULKyrHuDL8y54PIYFV5fr1N6QTk7tK3W27XktruyucX&#10;9pUXdU05O7SSW9t2tdk9LuyufTleS/FX49f8K8+JfgPwRp+hf2/rHii4KMv2vyBZQBlBmb5G3jHm&#10;HAxxE3tXn/7Ofxg+IU3xm8X/AAl+JE9jrWs6JZjUItZsY1i3oTF8rKqqpBW4iIwqlcMDuyMc58M9&#10;StPiX+118S/iTqVxHF4Z8C2TaTZ3c7DyoSodZZVkPG0BbpjjoJgc+vPUxvtYQVH3ZSlbXdW+Ly2R&#10;y1cx9tTprD3jKUuV3SuuXWXdaJfifXteT/tDfHpPgXouhS2+iN4l1nWtRTT7LSkuvszSEg5beUYc&#10;EouMdXHvXm1p8SPi1+0fcXWofCu+07wR4Etp5Le317VLZZ7rUnUgMyQujBUzkcgHrzkFV818C6b4&#10;7+KP7Ymk+HviFrGn+JR8N4pL1r7T4AkMsjCN4iQAqrKHeHICjBgI527qjEY+UoqOHi7yaSlZW839&#10;13tYzxWZynCMMLGSc2oxlZcu+rV9drtaWZ90xlzGpkVVkwNyqcgHuAcDP5U6vEviZ4Z+OniTxjdr&#10;4N8X6B4P8LRrH9nkltRd3kzhBv3K8RRVLMw4Yn5Af4iB5/8AAn4t/FLTv2jPEHwm8f6lY+LjaWn2&#10;0atY26Qm3XZG6EiNFG1hKoIZchmGGIxu65YxU6ipzhJXdk7K1/vv+B3zzCNOrGlUpySk+VSsrN/f&#10;f8D6torxz4seHvjX4j8UrH4D8U6D4R8NpborT3dv9qvJJgWLMEaJkCEFVwTn5Ce9eWfC/wCKvxb8&#10;H/tO23wr8e6zp/jO1v7J7tdQs7VIGtFETyKxEca4yY9hVh1dSG7F1MaqdRQnCSTdr2Vrv53/AACp&#10;mEaNWNOdOSTaipWVrvbrf52Praivl/xb8dviPrX7Tl74C+HOn6bqmm6PYKdROofLbpO6E75Jl+ZV&#10;UyRjYoZiY2HGSV5bx58Tvjh8D/i98O7fxN4k0fxRpPiu/wDsn9iaXp6xImHhjZUdlEmczqVJc5IO&#10;Rjisp5jSgnLlbSdm7aXvbv37GNTNqNNSlyScYy5W0tE7276q+ml35H2TRRRXqnth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VCH/AJDl5/17Q/8AoUtX6oQ/8hy8/wCvaH/0&#10;KWgC/RRRQAUUUUAFFFFABRRRQAUUUUAFFFFABRRRQAUUUUAFFFFABRRRQAUUUUAFFFFABRRRQAUU&#10;UUAY+q/8hey/64Tf+hRUUar/AMhey/64Tf8AoUVFdNP4TmqfEFFFFaGYUUUUAFFFFABRRRQAUUUU&#10;AFFFFABRRRQAUUUUAFFFFABRRRQAVN4f/wCQaf8ArvP/AOjXqGpvD/8AyDT/ANd5/wD0a9Y1Nka0&#10;9x+v69YeF9Dv9Y1W5Sy02xge5ubiTOI41BZm45PA6Dk18OeGfDPxl/aK+JX/AAu7wy+g6JYwPLZe&#10;HrfxJ5mY7UBk3qiRuCSWfLE/eLY4C4+q/jn8G1+OXhe28OXeu3ej6N9pS4vYbNAWvAhBWNmJ4UH5&#10;sYPIU/w13Wi6LY+HNHstK0y1jstOs4Vgt7eEYSONRhVH0ArxMRh54qqozbUI66PVv/JfmedisJUx&#10;1ZRqNxpx1Vnq5foo/n6Hwv4jsPiXp/7XXweX4l6loOpX7SMbR9BV1RY8tkPvROc+ma+7r28h06zn&#10;u7mQRW8EbSySN0VVGST9AK838dfAmw8dfFrwb47n1S4tbvw0GENpHGpjmySfmJ5HXtXVfEjwafiF&#10;4D1zwz9vk0tNWtWs5LqFA7pG/DgAnHKll/GlhcPUw3tnvd3V3q9F+pOCwtXB+3esru8bu7furd+v&#10;c+dv2IbObx1rHxI+LmoRsLnxLqz21kJOHitozu28cY+aNO5/c/ifqL+17L+1jpf2uEal5H2n7KXH&#10;mGLdt3hepXdxnsSPUVgfCz4d6f8ACf4f6L4S0uSSaz0yExrNKAGkZmLu5A4BLMx/GvMfjl+yqnxc&#10;8YWnjDSfG2teDfFNrbLZxXtid6JErFsBVZHB+Z+jj73SnRp1sJhYxhHmlu9bavV6+o6FOvgcHCNO&#10;HPPeSva7estdtzR+M37Ofwi8WaPrOveK9BsdKaOKS6u9bsybWZMBmaVmTAduSfnDZ4yDgV4b+xb4&#10;sb4LfsteKPGvimSSLw79vkuNOgzl5yFWIrGP9uUbBz1VicAZr0u1/ZF1XxO0cHxM+KniLx9o0b7/&#10;AOxlB0+1mIII84JIxcAjIwVIPQjnOLpeh2n7Rfxkt9Ps7S3h+D3w1nWC2tIF/wBG1PU0UAAKMIY4&#10;QcY5691lOPOqU5qvGvGmoTd0lpdt7uVtLRWu55VWlUWJhiYUlTm04xWl23vKVtLRWu939x3H7M/w&#10;51Sxs9U+I3jCM/8ACdeMWF3cxvu/0C1PMFqqtyoVduQeRgA/drzr4lRp8bP22/CPg+RFudD8D2J1&#10;e/glHymdtjrwPvDLWnDcYLcc/N9bV8yal+xZc3HjjxF4q034p+KPD2pa5cyXN1/Y7/ZgdzlgmVYE&#10;qucAEnpXXicNONGnRpR5kmnLVa21693uduLwdSNClQoQ50pJy1SvbXW/eWrPff8AhAfDH/QuaT/4&#10;Axf/ABNfNP7amPEEnw2+DmhJHYHxLqyy3EdrGqJFbo2CSAOBudn4H/LI/j2Xhb9lnXvD/iTS9Tu/&#10;jV4+1i2s7mO4k0+51OXyrgKwby3+c5U4wR3BIrs5PgTYXnx8i+KV7qlxdaha6f8A2fZaeY1EVspU&#10;gsG6knfL6f6w1VanVxNF0/Z8t2k9V8PXb7i8RSr4vDul7Lk5mk9V8N9dvLQ+O/2ov2afDP7ON/4J&#10;8aeHdKl1Pw5FqKw6tp+pMLqOTkOqsG/hdVkU9sgcgkV95aJ4m8OL4a8P3en3VnZ6NqaQx6Zs2xRS&#10;eYm6ONBwASBwv4daqfFT4c6d8Wvh/rPhPVXeKz1KIIZY/vROrB0cepVlU474ryfUv2PdL1v4L6H8&#10;O7/xXq722hXjXmm38KpHJGxLEB1wQ+3fJg5BAYDtWdPC1MHWqSw0E4ySdttV09GtfUyp4Opl+Iqy&#10;wlNOEkmlorSWlvRrX1PUPiD8GPA/xUVf+Er8MafrMqx+UlzLHtuETn5VlUh1HzE4DdTnrzXyf+yr&#10;4AsvC/7X3xFg8DXEs/gXR7T7HNM05kXzX8siLdj5isiTgH0jPJ7+k6T+yd4/Wzj0vWfj/wCKdQ0P&#10;bslt7OA29w67slRO00jAYyOQeDjpxXuHw0+F3hn4Q+GYtB8LaYmm2CsZH+YvJNIeryOeWY4HXoAA&#10;MAAA+ryxVanVnS5OV3b0u/LTp3v9wPCzxmIpV50fZuDu3dOT020vp3u/keQ63+xP4f1/Wb/U7nx/&#10;4/W5vbiS5lWHVoY0DOxYhVEGFGTwBwK8z8ZadYat+2F8Ifha891qHh7wjp4uAl9IZHmulheYSSNx&#10;vJEUJPbO4AAEg/ateG/HT9luz+LnirSvF+keJb/wV4y01Fih1axjEgKAkjcgZGLAMwBDjgkEEU8V&#10;gUoJ4eGt02u6TvbUeNy2MaaeFp3fNFtX+JJ3a10PcJJEhUM7Ki5C5Y4GScAfUkgfjXybb/8AF6P2&#10;8JpD++0P4d6dsUH7hu2/9mDSH/vx+foXgD9m7VtD8XaZ4l8ZfEvXvHmo6XvaytrkC3sonZWXzPJD&#10;NlgrHnI/kB0fwT+BNh8F28T3MOqXOtap4i1A6hfXt0iozMckKAOwZ3PJ/iNa1I1sU6anDlipXeqe&#10;223n+RvVhiMZKkqlPlipXeqb0V1t3l67Hnv7eHjO50X4Nw+GNN3NrHi2/i0uCNPvMm4M+PY4RP8A&#10;tpXAftLeGVtPDvwX/Z+0WTadQuLcXrxf88IQFaQ98MzSyfWOvoHx38CbD4hfFfwb401PVLjZ4X3S&#10;WmlpGvlNMTu8xmPOciM8f88xXL/Hj9l+b4u+OfD/AIy0TxneeC/EmjxeRFd29sLgFAzMMDehVsuw&#10;PJBBxiuXF4WvVdWaje/LFK6+FO8vvOLHYPE13XqKN+blildX5E7y8tddyP8AbI8Xf8Kw/Zq1yLSi&#10;bGS7jh0a1EI/1aSfKyg9v3SyAH6d+a5T4S/sx+JdI+GnhuLSPjDr+kWUtjFdCz01IHt0aVRI/ltj&#10;5l3OSG7ivSV/Z7j8QfCPVPBHjnxVq3jSTUpRNPq1ztjlicbNnkKdyxhSgOPmyWbOc15t4d/Y48ae&#10;F9OGh6f8dvEll4XQsItPs7YxSxIeipN5x2DP91QOvAyaK1GrOuq0qTa5bWUrNO/qvLbsGIw9epil&#10;XlRcouKSSkouLu276q99Nm9i8fhHZ/s83njX4x6x4y1Lxhr1noktsW1FI1O/EZjU7McnbGoB7Pmr&#10;37Cfgebw18D4dc1DL6v4pu5dWuJX++ysdsefqFL/APbQ10Hir9l7SNe+Cdt8MrTXtUsNIW5FzcXs&#10;zLcXV2fMaQ+YxABJchs4/hHFeuaLo9t4f0Wx0qxTybOxt47aBOu1EUKo/AAV0UMI4V1PltFLvf3p&#10;b/la51YbAuniY1OTljGLsr396T95332SV2fJ82pW3xO/bd1bWL2UDwx8MNIdpJG/1a3G0lm47gu/&#10;/fgU7wVJ8T/2vo77xPD42vfht8PvtMlvptjogK31yEIBkeYFSBkc8kZDLtHU+v8Awv8A2cdH+HOg&#10;eNtPm1O71q48XzzTanfTKscjCRWUquOmDJIc88ua868C/sXa14Kt5tEj+MXiZfBcjuw0XT4xavhj&#10;kr529sA87tiLnJ6Zri+rYm654tqTk5JO2v2bu+yXY8/6ni7pzg2puUpJSS1duVN3TaS7HlPhL4O6&#10;Zdftuaf4csvEGu+KtN8J2/8AbGpXHiG/+0ubwYYBCqjo8kBIbnKuDngH74rx/wCAf7NOg/s/3XiS&#10;50m9ub2XWpUdhOMLbxoXKxpkliPnPLMScD3J9eZljUsxCqoyWJwAK9HL8M8PTk5qzk27b27K/oer&#10;leDlhKUnOPLKUm2t7dEr9dD5s+Pmfid+0V8LPhuu59O0928U6tGVGxkiJWAE9eWV1I4H7wde30Tq&#10;+sWHh/TLnUdUvbfTtPtkMk11dSrHFGo7szEAD618w/sx+KNE8afEb4l/FbVNVsLKfWdQ/snSoJ50&#10;jYWMAUK43Nk78JnHGYzj0Hrf7QHwPi+PvhG18O3euXWiWEd0t1L9kjDNMVUhVOTjaCxPTqF6Y5zw&#10;85Sp1MRTXNKT0V+i0X+fzMsLUnOlVxdFc0pu6V+i0j6bX+Z5pqXjjxj+1TJc6N4Aa48I/DZt0N74&#10;yuIWW51FeQ0dlGcELkMpcnv2I2t7T8Pfhv4c+C/gkaJ4Y05bTT7ZWmbLZknkxkvI/VmOAM9gABgA&#10;CvFrf9jrxFZ28UEHx3+IEMEShI449RkVUUDAAAk4AHavZPhX8N7j4ceE5dH1DxTrXjKaad5pL/Xr&#10;lp5cMAvlqSTtQAdM9Sx70YWFb2nPXh7z63Wnkktl/TbDBU8R7V1MTT99r4m1p5JK9l+fVs8I/wCC&#10;esK654D8Z+NLsmXXNf8AEEzXk7dWCorgYGAPmmkPAHX2GGePI0/aR/as8P8Ahizl+1+Dvh9/xMdX&#10;miBMb3xYbYC3KscqgK8cCYZyOLOh/sT614LvtUtPCPxf1/wx4T1Cdpn0eztx5ibhj5ZvMGGxgbgg&#10;OFGegNe4/CX4O+Gfgr4XGh+GbRooWfzbi6uGD3FzJ/fkfAyfoAB2Armw+Gryo08NVhyxjq3dPms7&#10;6W7vV3OPC4PEzw9LCV4csYu8ndPms76W6N6u9vQ8C/ZQ2+Mv2iPjr4uvwZNUttSXSrdmP+qtxJKu&#10;0YwOlvEM4z8vXk5sftRzN8cvih4N+Cmj3Bkt/tI1fxNJbgk2tsg+RWYZCswZsAj7zQ9M86mqfsea&#10;rp/xG1/xP4G+KGreB7bXp/tGoafa2gmEjlizFX8xQOWYjKkruPODivTvg38BfDnwVtb99Ne71TW9&#10;SfzdR1zVJPOvLtycnc+OBkk49TkknmilhsRKl9WqRsm25O61V76W112d7aBRwmKnQ+p1YWi5Nyld&#10;e8nJvS2uuzvbQ7y30+w+z2iQwQNFZHZb7VDCEqCmF9CBlePcV8lft5abYfEfWvh78O9Isobzxxqm&#10;oLKkywkyWtnh1ZnccqhYliMEYiY8YGegh/Y88X+HNd1K78I/HDxFoFhfXElzLZTWguAZJHLu/EqJ&#10;uJP3ggPX1xXp/wAKfgR4Z+Cv9p629/ea14hvUzqXiXXrgS3MijkjeeETIzjvgZJwMb1o18ZTdCdP&#10;kT3d09PK3X1tY6a8MRj6Tw1SjyRe7bT0Xa3V+drHoWoaha+F/D9zfXkvl2OnWrTTSt/DHGhLN+QN&#10;eB/sW6bNqHgjxN8SdVVI9S8a6vcak0jOf3dsjskaHPACnzcY7EZPGA39rz4kW2pfDO18F+FtUsdR&#10;17xlqMGhxJa3SSPHHI37xyqkkrgBD0A8zr6+tX3wwtn+D7/D+wvpbCx/sgaMl3sDyLD5QiLY4G4r&#10;n2yenatZP2uJvDVU1/5M/wDgL8TolL2+MvDVUo/+TS2+5L/yY3fDPjHQPGtnLeeHtc03XrSKTypJ&#10;9Mu47mNHwDtLISAcEHHuK2K4H4H/AAd0v4F/D+28LaVcS3sUc0lxLdzqFeaR2yWIHHACr9FFd9Xo&#10;UnNwTqK0up6lF1JU4usrStql0Z8n/tp3MvxD8ZfDH4QWcjbte1Nb/UAhwVtoyVz9Mec31iFfSCfD&#10;7wvGiqvhvSdqjA/0GI/+y1438UP2SW+JHxTm8dw/EDXvDWreQltbnSMRNbRKm0qsgYNhssTz/Gaz&#10;l/ZD8Tbhu+PfxEK55A1SUH/0ZXkRjXhXq1JUebmemq2W36s8GMcVTxNarKhzczVtY/ClZb/N/Mo/&#10;twapF4Y+Emn+BvDVlb2eqeNNVhsIra0iWLzFDKXOFHUt5KH2evobwJ4TtfAfgvQ/DlkB9l0uzitE&#10;bGN2xQpY+5IJPua4nxT8A9P8YfFjwd411HVryZfC0Pl2eluA8byfN+9d2yxbJQ/WNfevU67KNGSr&#10;1K01bZL0X+bZ34fDzWKq16ite0Y+i1/Ft/cFfJPwhdfi/wDtlfELxvOwk0nwfCuhad5p2lJSWjZl&#10;xwQStwfmOf3q8f3fq+9hluLOeKCb7PM8bKk23dsYjAbGRnB5xkV4Xon7IWg6H8C9a+GcOvaoLbVr&#10;z7fc6mgjWYyho2XjbjaPKTjqcHkdpxdOrUnTcFdRvLfdpe6vv1+ROOo1q1Sk4RvGF5b2u0vdX3u9&#10;+ljhviB+yD4z0z4j+IvHXwu+Iknhm91iSS7urG63pG0rEuQXXIZCxYgMh2+/bpP2IfjN40+MvgjX&#10;brxi0d7Jp96ttb6nHAsP2jK7nUhAFyuV5UDhxVLS/wBkfxs+npo2v/HfxPqnhvYInsbSD7NK6ZHy&#10;GZpZDtxkYIPGOwxXvvgTwHofw18LWPh7w7YR6fpdmu1Ik5LHu7HqzE8knk1x4XC1I11VjF0463XN&#10;dNvyTaX9aHBg8HVjilWhB0oa3i5XTb7JNpW1f6EHxN8fWHwt8A654q1IF7TS7ZpjGpwZWyFSMHsW&#10;cqoP+1Xzp4E+HfxU/aM0Oy8Z+LfiVq3gvRNVVbmw8P8AhRzbMlsxJXfKMEllORuD/eBPTaPob4rf&#10;Dmw+Lfw91nwlqc01tZ6nEqNNbkB42V1dGGeDhkU47jivEPDH7G+sWfhkeGvEvxb8ReIvDMMPk2+j&#10;QK1nb7QCFjlxKzvEM/6sMo4A4AFbYunWqVkuVyhbZO2vn1tb19DfHUsRWxEVyOVO2yly+9f7Wt2r&#10;dr+h49+zroPh/wAM/G74p+PTqmp634S+H1nNa2d9q919ouXfDB3VlAVlIjnC8DiVeM5I9F8A+H/i&#10;n+1VocfjXV/iDqPw88L3ksjaVonhdjFP5SuU3Szgqx6EYOQeGwvSvUfh7+y94e+H/wAFte+HEWo3&#10;15Ya39oN5fNsSbdKiplQBgYVFxnPI/CuI8Efsaax4a0dvD2o/F7xLqHhBSRFolipsk2EkmNpBIzF&#10;CSMqmzPzdM8edTwdelGFNwvF3bSdveb0u73aS00ueVRy/E0YU6Uqd4vmckpW95vS7vdpLTS/oeYf&#10;s9/CrTbr9sXxF/Zur6v4i8PeBIWSK81q7FzIb2RfLIyFVQA3n446xA/TuP2Wv+Lt/tAfFX4sSfvr&#10;CO4GhaRIeR5S7ckdgdkcJ/7at68+l/CH9mPS/gz8OfE/hjRdau2ute8zzNWkiUSw7ovLXYo4+TLM&#10;M92P0rrfgl8IdM+B3w+s/CulXEt5DDJJNJdTqFkmkdiSxA44G1R7KK3wuBqU3T542ScpP12ivkjp&#10;wWW1abpe0jZJym1e/vPSK+S6+R4P+09/xdr9ov4U/Clf3mmwzHXdWifiOSNdxClh8wOyKVeMD98v&#10;PdfrOvMfCfwJsPDPxo8VfEuXVLi/1nXIFtBA0apFbQjYAq9STiKMZz2PHPHp9enhaM4TqVam8n+C&#10;0X+fzPYwdCdOdatVXvTl/wCSrSP+fzPkn45sfil+2N8MPh/eKX0DR4G1y5t5MGOeUB3UMvRh+5Re&#10;ezv2Jz6R+2T8SF+G/wAAPEc8U3lajqkf9lWgyAxabKuR7iPzGyO4FVfjd+y2fil4+0bxx4f8YXvg&#10;fxZpsP2cX9rb+eHjG7Hy70IbDspOSCpwRWFqH7EemeJPEPhrXvE/jbX/ABPq+l3CXF1NqLh1u9rI&#10;wiVCcRRfKflXJ+dsseMebOli4+3jCGs3pK62sl66HkVKOOj9ZhTp3lUekrrayS87x1/zPFvi94Jm&#10;8M/DP4A/A77S2lDxDex3GtSq20iV5E3Lk/ew88mFPeOPjpj6Dh/Zx8aW8KRRfHDxXHFGoVEWCABQ&#10;BgADHSuh/aE/Zx0H9obRdOttTvLrSdS02RpbLUbMKXj3YDKwI+ZThTgEHKg56g8Da/sjeLdYs00z&#10;xj8cvFmv6KoVTZ2S/YmkAB4kkMkhfnafmHY9zkR9TnSrStTco2STUrWSVrPVfqZ/UKlCvO1FzjaK&#10;i1PlskrWeqe+uz3PRfgH8B9O+B+l64tpq9zr97rd6b+61G6AV5CV4GFO3GS7ZHJ3n0FZ/wC1546u&#10;vh7+z34t1KxleG/ngWwgkjJDIZnWNmBHQhGYg+oFet6fYW+lWFtZWkSwWttEsMUS9ERQAoH0AFYP&#10;xI+HukfFTwTqvhbXY5H03UY/LkaEgSRkEMroSCAysARkEZHIPSvXnQ5cNKjQ0dml6s92phnDByw+&#10;G918rS8m/wDgnGfsp+E7Hwf+z34Gt7GNUF5pkOpTuFw0ks6CVyx7kb9oJ7KB2rkP26PH0nhX4D3u&#10;mae7NqfiS6j0aAQhWOGJaUHPYojJ6guOnUYHhz9jbxj4b0saBafHTxJaeFULCLTbG28iWNC2Qize&#10;cdo9cKAcngZIrvtU/Zc0HUtc+Glz/al7HpngP57GxYK7XE25XMssh6sXjRjgDJB9ePP5cTPCfV40&#10;+XRLdejtbyv5nl8mLqYJ4WNHkfKo7ryTat2V338jt/hb4MtfhN8K9A8Pbo4odH09EuJUJKNIF3TS&#10;ZPOGcu3br0HSvmL9mXxNHJZfGv8AaD1mNpEup7hbJHwJVtoF8wRYB28gwRjknMXXufq34ieET4+8&#10;Da54b+3PpqataSWUl1GgdkjcbXwCRyVLD8e/SuNtf2edCs/2f2+E6Xl1/ZDWb2xvPlE29pDKZMAY&#10;/wBYd2PTj3reth6jnD2a92Cdv8VrL7kdOIwtV1afsV7tOLt/itaP3K+p57+wX4RudP8AhHe+MNUI&#10;m1vxhqU2pXFweHdA7IoYYAGWEr8dpB9B5f8AC/wnq/7RH7Q3xa8X2njbUfCl3o94uk2UmnCN5fsu&#10;6RApV/uKRArcdWZ/evZPgj+zL4o+EeoaTHefFjVte8N6WH+z6DHZ/ZYCWDYDt5rllBYtt4GQO3FZ&#10;Xi39jGR/iTqfjbwB8QdV+H2q6o7yXkdrbieF2flwFDx/KzYba24BuRjjHnfVq/sKEXTfuPVcyTem&#10;90+7b3PK+p4h4bDwdF2pv3o8yTbt8Sadt23umO8Zfsi6z490VtG8SfGLxLqumzSKxtbmGDazL8w7&#10;dRjP4Vy7abb/ABO/be0TQLWP/imfhjpCutvIx2/aNq7NrZLEgyQ/eP8Ay7nr/F618Lf2d5PA/iwe&#10;K/EXjjX/AB14kW3a2jm1SULbQKwXcYoedhOG/iIw5GM5J1Pg18CbD4P6p4w1aPVLjV9V8UX/ANvv&#10;rieNUAbc7BVUZ43SyHknqPTnp+pucoP2fKrpyu7u0dUvv7HX9QdSVN+y5U5JyvLmdo6xW73l0Whw&#10;37dnjqbwn8CbvSbEv/ania6j0iBYwCSrHdL17FFKev7wfUcp4i8SeJ/hzJ8PP2e/hjLZaf4obSkl&#10;1LXLhTLFZxhWaV0VlOXdxI/I4yoAG7K+yfEb4E2HxN+JXgjxXqeqXEcXhOY3Vrp0Ua7JJiytvZjn&#10;vHFwB/D1545D4yfssXfxF+Jll498NePNR8DeJILZbR57a389XRd2MASIRkNggkggDijE0MTKpOrB&#10;fypWaT5d5WfRt/kLGYbFzq1K9Nb8sVZpPk3lZ9G3p8jw39qP4Lz/AAp+Ed54j8R/Fnxp4o8RSzx2&#10;2n282oeTaNNIQZf3J3EJsV22qwxtUe9fVf7PXw7Hwr+DPhTw48Qiu7ezWW7HP/HxJmSXk8nDuwHs&#10;B06V5lqP7E2keIvFXhvxF4h8Z+IPEep6XdLc3EupyrKLsK6MsW37sUY2Y2qMnc2T0x9JVeDwjp15&#10;1pQ5dElrfzbb+77jXL8C6OJqYiVPkVkkr8z7tt99l8gr81/2e/ibrfhv4G6j8MfCEMjfEjxR4mub&#10;WKIoQ2nQfZ7ZJbiUfejxhwGxxsc/wYP6UV458Gf2YfDPwb8WeI/E1rPPquu6xNI/2q6VR9mid97R&#10;xgdMseSeTtUcc50xuGq16tOVJ2S5k32Ttt56GmYYOvia9GVF2S5k31SdtvPSy7bnhP7TPhWz/Zz/&#10;AGUdD+Hfh2ZbefXtSittRvmYR/aGK755XfsCyRLz0jG08Dn600HSdE+E/wAP7HTxNBpmg6DYLG1x&#10;MRGiRxp80jk+uCxJ6kkmsH45/BPRfj14Hfw5rUs1qFmS5try3CmSCVcjIyMEFSykeh9cGvKLL9jn&#10;WtdsbfSPiB8XPEXjPw1b+Xt0eOP7HHLs+6JW8yRnHCnsQRnOeRkqNbDV5So07pxSjqkla+j6+elz&#10;JUK+ExMpUKXNFxjGOqSja+jvrZvXRM81+GvjKZI/jh+0vdRtaxXUEml6AsigF1UxxxFh0ILparnB&#10;5V+vfivEGm6j8Mf2IfC2h2nmR678SdXS5u59+N0MmGQFzz8yJb5HTDSep3fYvxi/Z+0n4s/DnTfA&#10;8V7J4Z8P2c8Uog0uFBmONWVYgDwq/NnoeVHvmP49fs66H8dPh7aeGJ7mTRW051l067t4xILdlQoF&#10;KEjcm04K5B4HPFcdTL6/JNR1fK7ecpO8n5aaI8+rlWJ9nOMdXyuz25pTd5vy00VzrLG10T4M/DGK&#10;EbbTQfDemfMwAB8qGPLNyeWOCTk8k9ea+Ofgz8TH+DfwE8d/HLWbSO+8S+NtcdLCCRiElYPJtBIH&#10;Cq/2liFxlYgMjjHq2sfsX3/jnwrLpXjn4reJPFd0Cv2WaQeVBbgMCW8jeweQgFd7seGPGcEdj8R/&#10;2WdC8f8AwL0T4aJqV1plroggexv1RZG86ONo98icB9wkckAry3BFdFaniqrU4Q5eSL5VdfE9PTRb&#10;ep1V6ONrNVKdPk5IvkV0/eenorK9umpwdr+z74/8baG/iH4r/GDxBpMctu1zeaP4cnFjbWkWzcUY&#10;gbTswMkofunk53V5H+zD4k0/4O/Cn4nfGy+jvNV+0Xa6Vo8epXBa7mRSNqyOBj5i8QZgDjyWwAOv&#10;td5+xvqfi7wnNovjn4s+JvFyhAlqshMNvEwIxI8W9jNIAPlZ3IBJJBzXX61+y3oGr/s9WfwnTUby&#10;206zVWh1BVUy+cJDIZGXGCC7NlfQ9c81z/U6zmqsIWcYu15Xbk9Ffdaa+Ry/2fiHUVanT5ZRjKzl&#10;Lmbm1ZX1a01e9vQ898L/AAT+Jfxm8O2fif4jfFbWvD9vqVuLgaB4Vk+xQwW0ibtkj5wx2kZDK23n&#10;ls1wf7Fui6Ro+ufFj4qS3uoal4b0UT6dpuoalP59y1rFmeVmPC7vLWA8f3mHA6+m2f7G2rap4Pm8&#10;O+MPi34k8T6csDQWlqoNtbxfLtRnTzHaUp1UM23IGQQMHsbP9mLS9K/Z6n+E+na1d2ljc7vtGqeU&#10;rXEm6bzX44UZwE/3R681UMHV9pCr7Ozim9ZXblbTrZd/8iqeArurCv7JpwTfvS5nKVrJPVpLr29D&#10;hP2DNBu9U8J+LfiXqyg6v401ia58zJP7mN3GB2H71phgcYVfTAz73/i8/wC3la2x/faH8OtN85lb&#10;7jXjgEEEc7g8sfXA/wBHP4/SvgLwbZfDzwXonhnTi72WlWkdpHJJjfJtUAu2ONzHLHHcmuP+C/wJ&#10;sPg7f+LtSi1S41jVvE+oHUL66uEVPmy7BVA7BpJDyT978+xYOapUKHRO8vVa/jI744CpGjhsN9mL&#10;5pvu1r87y1O00/xt4d1bxBd6DZa/pd5rlmpe50y3vI3uYFBUEvEG3KAWUZI/iHrW3XkfwX/Z2074&#10;PeKPF/iNdXutb1nxNcfaLqe5jVBGS7yMEA5+ZpMnJP3V98+uV6dGVSUL1VZ9vyPZw8q06fNXjyy1&#10;030vp+AUUUVudI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VCH/kOXn/XtD/6F&#10;LV+qEP8AyHLz/r2h/wDQpaAL9FFFABRRRQAUUUUAFFFFABRRRQAUUUUAFFFFABRRRQAUUUUAFFFF&#10;ABRRRQAUUUUAFFFFABRRRQBj6r/yF7L/AK4Tf+hRUUarbzXOr2SwypEwgmJaSMuMbouMBhR/ZV//&#10;AM/tt/4Ct/8AHK2jJRVmYyi27oKKP7Kv/wDn9tv/AAFb/wCOUf2Vf/8AP7bf+Arf/HKv2kSPZyCi&#10;j+yr/wD5/bb/AMBW/wDjlH9lX/8Az+23/gK3/wAco9pEPZyCij+yr/8A5/bb/wABW/8AjlH9lX//&#10;AD+23/gK3/xyj2kQ9nIKKP7Kv/8An9tv/AVv/jlH9lX/APz+23/gK3/xyj2kQ9nIKKP7Kv8A/n9t&#10;v/AVv/jlH9lX/wDz+23/AICt/wDHKPaRD2cgoo/sq/8A+f22/wDAVv8A45R/ZV//AM/tt/4Ct/8A&#10;HKPaRD2cgoo/sq//AOf22/8AAVv/AI5R/ZV//wA/tt/4Ct/8co9pEPZyCij+yr//AJ/bb/wFb/45&#10;R/ZV/wD8/tt/4Ct/8co9pEPZyCij+yr/AP5/bb/wFb/45R/ZV/8A8/tt/wCArf8Axyj2kQ9nIKKP&#10;7Kv/APn9tv8AwFb/AOOUf2Vf/wDP7bf+Arf/AByj2kQ9nIKm8P8A/INP/Xef/wBGvUP9lX//AD+2&#10;3/gK3/xynWenahYw+Ul7bFd7P81q2csxY/8ALT1NZzkpbGkIuL1NaiqHk6n/AM/lp/4Ct/8AHKPJ&#10;1P8A5/LT/wABW/8AjlZGpfoqh5Op/wDP5af+Arf/AByjydT/AOfy0/8AAVv/AI5QBfoqh5Op/wDP&#10;5af+Arf/AByjydT/AOfy0/8AAVv/AI5QBfqtp+mWek2wt7G0gsrcEkRW8axoCepwBiofJ1P/AJ/L&#10;T/wFb/45R5Op/wDP5af+Arf/AByl5isty/RVDydT/wCfy0/8BW/+OUeTqf8Az+Wn/gK3/wAcpjL9&#10;FUPJ1P8A5/LT/wABW/8AjlHk6n/z+Wn/AICt/wDHKAL9FUPJ1P8A5/LT/wABW/8AjlHk6n/z+Wn/&#10;AICt/wDHKAL9FUPJ1P8A5/LT/wABW/8AjlHk6n/z+Wn/AICt/wDHKAL9FUPJ1P8A5/LT/wABW/8A&#10;jlHk6n/z+Wn/AICt/wDHKAL9FUPJ1P8A5/LT/wABW/8AjlHk6n/z+Wn/AICt/wDHKAL9FUPJ1P8A&#10;5/LT/wABW/8AjlHk6n/z+Wn/AICt/wDHKAL9FUPJ1P8A5/LT/wABW/8AjlHk6n/z+Wn/AICt/wDH&#10;KAL9FUPJ1P8A5/LT/wABW/8AjlHk6n/z+Wn/AICt/wDHKAL9FUPJ1P8A5/LT/wABW/8AjlHk6n/z&#10;+Wn/AICt/wDHKAL9QXtnDqNnPaXCebbzxtFImSNysMEcexqv5Op/8/lp/wCArf8AxyjydT/5/LT/&#10;AMBW/wDjlAbnnVj+y18J9NvLe7tvAmkxXEEiyxuIydrKcg8n1FeqVQ8nU/8An8tP/AVv/jlHk6n/&#10;AM/lp/4Ct/8AHKyp0qdL+HFL0VjGnRpUbqlFRv2Vi/RVDydT/wCfy0/8BW/+OUeTqf8Az+Wn/gK3&#10;/wAcrU2L9FUPJ1P/AJ/LT/wFb/45R5Op/wDP5af+Arf/ABygC/RVDydT/wCfy0/8BW/+OUeTqf8A&#10;z+Wn/gK3/wAcoAv1meJPDemeL9Du9H1mzjv9Mu12T20mdsi5BwcHpkCpPJ1P/n8tP/AVv/jlHk6n&#10;/wA/lp/4Ct/8cpNKSs9hSipJpq6Zw3hv9nH4Z+ENctNY0bwZplhqdo++C5jjO6NsEZGT1wTXpFUP&#10;J1P/AJ/LT/wFb/45R5Op/wDP5af+Arf/AByohThSVqcUvTQzp0adFctKKivJWL9FUPJ1P/n8tP8A&#10;wFb/AOOUeTqf/P5af+Arf/HK0NS/RVDydT/5/LT/AMBW/wDjlHk6n/z+Wn/gK3/xygC/RVDydT/5&#10;/LT/AMBW/wDjlHk6n/z+Wn/gK3/xygC/RVDydT/5/LT/AMBW/wDjlHk6n/z+Wn/gK3/xygC/RVDy&#10;dT/5/LT/AMBW/wDjlHk6n/z+Wn/gK3/xygC/RVDydT/5/LT/AMBW/wDjlHk6n/z+Wn/gK3/xygC/&#10;RVDydT/5/LT/AMBW/wDjlHk6n/z+Wn/gK3/xygC/RVDydT/5/LT/AMBW/wDjlHk6n/z+Wn/gK3/x&#10;ygC/RVDydT/5/LT/AMBW/wDjlHk6n/z+Wn/gK3/xygC/RVDydT/5/LT/AMBW/wDjlHk6n/z+Wn/g&#10;K3/xygC/RVDydT/5/LT/AMBW/wDjlHk6n/z+Wn/gK3/xygC/RVDydT/5/LT/AMBW/wDjlHk6n/z+&#10;Wn/gK3/xygC/RVDydT/5/LT/AMBW/wDjlHk6n/z+Wn/gK3/xygC/RVDydT/5/LT/AMBW/wDjlHk6&#10;n/z+Wn/gK3/xygC/RVDydT/5/LT/AMBW/wDjlHk6n/z+Wn/gK3/xygC/RVDydT/5/LT/AMBW/wDj&#10;lHk6n/z+Wn/gK3/xygC/RVDydT/5/LT/AMBW/wDjlHk6n/z+Wn/gK3/xygC/RVDydT/5/LT/AMBW&#10;/wDjlHk6n/z+Wn/gK3/xygC/RVDydT/5/LT/AMBW/wDjlHk6n/z+Wn/gK3/xygC/RVDydT/5/LT/&#10;AMBW/wDjlHk6n/z+Wn/gK3/xygC/RVDydT/5/LT/AMBW/wDjlHk6n/z+Wn/gK3/xygC/RVDydT/5&#10;/LT/AMBW/wDjlHk6n/z+Wn/gK3/xygC/RVDydT/5/LT/AMBW/wDjlHk6n/z+Wn/gK3/xygC/RVDy&#10;dT/5/LT/AMBW/wDjlHk6n/z+Wn/gK3/xygC/RVDydT/5/LT/AMBW/wDjlHk6n/z+Wn/gK3/xygC/&#10;RVDydT/5/LT/AMBW/wDjlHk6n/z+Wn/gK3/xygC/RVDydT/5/LT/AMBW/wDjlHk6n/z+Wn/gK3/x&#10;ygC/RVDydT/5/LT/AMBW/wDjlHk6n/z+Wn/gK3/xygC/RVDydT/5/LT/AMBW/wDjlHk6n/z+Wn/g&#10;K3/xygC/RVDydT/5/LT/AMBW/wDjlHk6n/z+Wn/gK3/xygC/RVDydT/5/LT/AMBW/wDjlHk6n/z+&#10;Wn/gK3/xygC/RVDydT/5/LT/AMBW/wDjlHk6n/z+Wn/gK3/xygC/RVDydT/5/LT/AMBW/wDjlHk6&#10;n/z+Wn/gK3/xygC/RVDydT/5/LT/AMBW/wDjlHk6n/z+Wn/gK3/xygC/RVDydT/5/LT/AMBW/wDj&#10;lHk6n/z+Wn/gK3/xygC/RVDydT/5/LT/AMBW/wDjlHk6n/z+Wn/gK3/xygC/RVDydT/5/LT/AMBW&#10;/wDjlHk6n/z+Wn/gK3/xygC/RVDydT/5/LT/AMBW/wDjlHk6n/z+Wn/gK3/xygC/RVDydT/5/LT/&#10;AMBW/wDjlHk6n/z+Wn/gK3/xygC/RVDydT/5/LT/AMBW/wDjlHk6n/z+Wn/gK3/xygC/RVDydT/5&#10;/LT/AMBW/wDjlHk6n/z+Wn/gK3/xygC/RVDydT/5/LT/AMBW/wDjlHk6n/z+Wn/gK3/xygC/RVDy&#10;dT/5/LT/AMBW/wDjlHk6n/z+Wn/gK3/xygC/RVDydT/5/LT/AMBW/wDjlHk6n/z+Wn/gK3/xygC/&#10;RVDydT/5/LT/AMBW/wDjlHk6n/z+Wn/gK3/xygC/RVDydT/5/LT/AMBW/wDjlHk6n/z+Wn/gK3/x&#10;ygC/RVDydT/5/LT/AMBW/wDjlHk6n/z+Wn/gK3/xygC/RVDydT/5/LT/AMBW/wDjlHk6n/z+Wn/g&#10;K3/xygC/RVDydT/5/LT/AMBW/wDjlHk6n/z+Wn/gK3/xygC/RVDydT/5/LT/AMBW/wDjlHk6n/z+&#10;Wn/gK3/xygC/RVDydT/5/LT/AMBW/wDjlHk6n/z+Wn/gK3/xygC/RVDydT/5/LT/AMBW/wDjlHk6&#10;n/z+Wn/gK3/xygC/RVDydT/5/LT/AMBW/wDjlHk6n/z+Wn/gK3/xygC/RVDydT/5/LT/AMBW/wDj&#10;lHk6n/z+Wn/gK3/xygC/RVDydT/5/LT/AMBW/wDjlHk6n/z+Wn/gK3/xygC/RVDydT/5/LT/AMBW&#10;/wDjlHk6n/z+Wn/gK3/xygC/RVDydT/5/LT/AMBW/wDjlHk6n/z+Wn/gK3/xygC/RVDydT/5/LT/&#10;AMBW/wDjlHk6n/z+Wn/gK3/xygC/RVDydT/5/LT/AMBW/wDjlHk6n/z+Wn/gK3/xygC/RVDydT/5&#10;/LT/AMBW/wDjlHk6n/z+Wn/gK3/xygC/RVDydT/5/LT/AMBW/wDjlHk6n/z+Wn/gK3/xygC/RVDy&#10;dT/5/LT/AMBW/wDjlHk6n/z+Wn/gK3/xygC/RVDydT/5/LT/AMBW/wDjlHk6n/z+Wn/gK3/xygC/&#10;RVDydT/5/LT/AMBW/wDjlHk6n/z+Wn/gK3/xygC/RVDydT/5/LT/AMBW/wDjlHk6n/z+Wn/gK3/x&#10;ygC/RVDydT/5/LT/AMBW/wDjlHk6n/z+Wn/gK3/xygC/RVDydT/5/LT/AMBW/wDjlHk6n/z+Wn/g&#10;K3/xygC/RVDydT/5/LT/AMBW/wDjlHk6n/z+Wn/gK3/xygC/RVDydT/5/LT/AMBW/wDjlHk6n/z+&#10;Wn/gK3/xygC/RVDydT/5/LT/AMBW/wDjlHk6n/z+Wn/gK3/xygC/RVDydT/5/LT/AMBW/wDjlHk6&#10;n/z+Wn/gK3/xygC/RVDydT/5/LT/AMBW/wDjlHk6n/z+Wn/gK3/xygC/RVDydT/5/LT/AMBW/wDj&#10;lHk6n/z+Wn/gK3/xygC/RVDydT/5/LT/AMBW/wDjlHk6n/z+Wn/gK3/xygC/RVDydT/5/LT/AMBW&#10;/wDjlHk6n/z+Wn/gK3/xygC/RVDydT/5/LT/AMBW/wDjlHk6n/z+Wn/gK3/xygC/RVDydT/5/LT/&#10;AMBW/wDjlHk6n/z+Wn/gK3/xygC/RVDydT/5/LT/AMBW/wDjlHk6n/z+Wn/gK3/xygC/RVDydT/5&#10;/LT/AMBW/wDjlHk6n/z+Wn/gK3/xygC/RVDydT/5/LT/AMBW/wDjlHk6n/z+Wn/gK3/xygC/RVDy&#10;dT/5/LT/AMBW/wDjlHk6n/z+Wn/gK3/xygC/RVDydT/5/LT/AMBW/wDjlHk6n/z+Wn/gK3/xygC/&#10;RVDydT/5/LT/AMBW/wDjlHk6n/z+Wn/gK3/xygC/RVDydT/5/LT/AMBW/wDjlHk6n/z+Wn/gK3/x&#10;ygC/RVDydT/5/LT/AMBW/wDjlHk6n/z+Wn/gK3/xygC/RVDydT/5/LT/AMBW/wDjlHk6n/z+Wn/g&#10;K3/xygC/RVDydT/5/LT/AMBW/wDjlHk6n/z+Wn/gK3/xygC/RVDydT/5/LT/AMBW/wDjlHk6n/z+&#10;Wn/gK3/xygC/RVDydT/5/LT/AMBW/wDjlHk6n/z+Wn/gK3/xygC/RVDydT/5/LT/AMBW/wDjlHk6&#10;n/z+Wn/gK3/xygC/RVDydT/5/LT/AMBW/wDjlHk6n/z+Wn/gK3/xygC/RVDydT/5/LT/AMBW/wDj&#10;lHk6n/z+Wn/gK3/xygC/RVDydT/5/LT/AMBW/wDjlHk6n/z+Wn/gK3/xygC/RVDydT/5/LT/AMBW&#10;/wDjlHk6n/z+Wn/gK3/xygC/RVDydT/5/LT/AMBW/wDjlHk6n/z+Wn/gK3/xygC/RVDydT/5/LT/&#10;AMBW/wDjlHk6n/z+Wn/gK3/xygC/RVDydT/5/LT/AMBW/wDjlHk6n/z+Wn/gK3/xygC/RVDydT/5&#10;/LT/AMBW/wDjlHk6n/z+Wn/gK3/xygC/RVDydT/5/LT/AMBW/wDjlHk6n/z+Wn/gK3/xygC/RVDy&#10;dT/5/LT/AMBW/wDjlHk6n/z+Wn/gK3/xygC/RVDydT/5/LT/AMBW/wDjlHk6n/z+Wn/gK3/xygC/&#10;RVDydT/5/LT/AMBW/wDjlHk6n/z+Wn/gK3/xygC/RVDydT/5/LT/AMBW/wDjlHk6n/z+Wn/gK3/x&#10;ygC/RVDydT/5/LT/AMBW/wDjlHk6n/z+Wn/gK3/xygC/RVDydT/5/LT/AMBW/wDjlHk6n/z+Wn/g&#10;K3/xygC/RVDydT/5/LT/AMBW/wDjlHk6n/z+Wn/gK3/xygC/RVDydT/5/LT/AMBW/wDjlHk6n/z+&#10;Wn/gK3/xygC/VCH/AJDl5/17Q/8AoUtHk6n/AM/lp/4Ct/8AHKi09Z11m8FxJHK/2eHDRxlBjdL2&#10;LH+dAGpRRRQAUUUUAFFFFABRRRQAUUUUAFFFFABRRRQAUUUUAFFFFABRRRQAUUUUAFFFFABRRRQA&#10;UUUUAUJv+Q5Z/wDXtN/6FFV+qE3/ACHLP/r2m/8AQoqv0AFFeS694F8V6Joeo6j/AMJ/fTfY7aS4&#10;8v7OV37FLYz5hxnHXFUfBHhnxX4y8L2Wsf8ACdX1n9p3/ufJL7drsn3t4z93PTvQB7RRWRJqVr4T&#10;0K0/tnVIx5MSRPd3DBDM4UAtjPUkE4GaTQvGGi+JmddL1K3vHTlo42+cD12nnHvQBsUVS1XWbHQ7&#10;U3OoXcNlADjzJnCgn0Gep9qpaH400PxLI0emanb3cq8mNGw+PXaecUAbVFeQWfxSsoPitq32rXNv&#10;h8WYWFWLeWJgY84GOvD/AK16K3jTQ10WLV31O3TTpSRHcO20OQSCADyTkH8qANqisTRPG2g+I5jF&#10;puq211N/zyV8OfcKeTU7eKNLXXl0U3if2oy7xbYO7GN2emOlAGpRRWP4mk1uGyjl0KK1uLiOTdJb&#10;3TFRKmDlVb+E9Dk8cUAbFFeLeHfiHf6p4u8RxaNpzTanfm38qG8mCxWvlxbZCxB5AbsvX26V7Dp6&#10;3K2Nut40b3YRRK0QIQtjkgHtmgCxRRRQAUUVja74x0TwyyJqmpW9nI4ysbt8xHrtHOPegDZorjPF&#10;HxA0f/hCNVv9P1mBn+zyRQSwvllmKN5YwOVJK8Zx0rK+GfxK0u+8O6PZajrKz65MTG0cm4uzlztB&#10;OPTFAHpFFcxffEzwtpty9vPrlosqHayq+/B7glc81s2uuWF9prahbXkNxZKpczxOGUADJ6eg7UAX&#10;qK5yf4ieG7bT7a+l1i2S2uMmFixy4DFSQuM4yCM47Vs6bqdprFnHdWNzHd20gyskLBlP5d6ALVFc&#10;/qXxA8OaPffY7zWbSC5Bw0ZkyVPo2Pun61yXwn1JZ9Y8dzvdCS1TVJGSRpMoE3Ocg5xjH4UAem0V&#10;yjfFTwkk3lHXrQtnGQxK/wDfQGP1roJNWsodPN+93AtiF3m5Mg8vb67s4xQBborlofij4TuLhYE1&#10;208xjgbmKrn/AHiMfrW1q2vafoOnm/v7pLezBA85sleenT1oAv0VkL4s0eTVoNLTUYH1Cdd0durZ&#10;cjaW5A6cAnmq+r+PPD2g3gtb/V7W3ue8TPll+oHT8aAN+ivM/hbqH9oeN/Hrx3P2m2+0wGJlfem0&#10;+byp6YPtXplABRXlngnXrbSfGXxCn1O+S2tIruFVa4kwq583gZ78dB6V3ug+KtI8TRyNpeoQXvln&#10;51jb5l+oPIHvQBrUVl654o0nw3Gr6pqEFkG+6JXAZvoOp/Cl0PxNpXiSFpdLv4b1EOG8pslfqOo/&#10;GgDTorn9Y8feHdBu/st/q9tb3A6xlssv1Azj8a5P4tePraz8EpcaLrMa3dzIPs8trICWCld4BHoG&#10;GR70AemUVyfg/wAf6Lr0FhYwapHd6m1upkjG7cWCjcSceuauat8QPDmh3htb7WLWC4Bw0e/cV9mx&#10;nH40AdBRUNneW+oWsdzazR3FvIMpLEwZWHsRU1ABRRXO+O/GEPgvQnuyvn3ch8q1tu8sp6DHXHrQ&#10;B0VFeWeEfEWv+EvENvo/i+4M66sgltLo8rHMcboSfyHpnGOtep0AFFFFABRRXm/xRuJIfF3gILI0&#10;aNqBDhWIBGY+tAHpFFc/b/EDw5daoNOh1m0kvC20RrIOW9AehPtmruueJtK8NRxyapfwWKyZ2CZ8&#10;F8dcDqcZHT1HrQBp0VhaJ440DxHcGDTdVt7qfr5Sthz9AcE/hVq88TaXp+qLp1zfQ2940JuBHIdv&#10;7sZyxJ4A+U9+1AGnRWFo/jjQPEF41pp2q211cqCfKR/mIHUjPX8Kv6vrmn6Bam51G8hsoM43zOFy&#10;fQep9hQBeoryLx14w03xBrvghtH1SO6QavGsqwyEHBdPvL1weetek3nifStN1NdPur6G3u2hNwI5&#10;Tt/djOWJPAHynv2oA1KKxNF8a6F4ikmTTtUt7p4RudVfBC+uD29+lN03xzoGsak1hZata3N4uR5S&#10;Sctjrt7N+GaAN2isjXPFujeGdg1TUreyZxlUkf5mHqF64pmh+NND8SSNHpmqW93KoyY0bD49dp5x&#10;QBtUV5BqPxKg0/4wGGbWjFocEDRTRkny1mXcCCMdQa3NW8Q22u694avNL8Vpa2MlwYjaqr4vGVly&#10;vT0YDn+9QB6HRWdrXiDTfDtsLjU72GyiJwpmcAsfQDqfwrOs/iF4b1Ca0ittYtp5bpzHDGjEszDH&#10;GMcdR1xQB0VFZ+sa9p3h+2+0alew2UR4DTOF3H0A7n6VBoXi7RvE28aXqMF6yDLJG3zAepU8496A&#10;NeiivNfFN41t8afCgecxW/2O4eTc+EwI5Tk9uMUAelUVgab488PaxqBsbLWLW4u+gjWTlv8AdPRv&#10;wzWrqWqWej2rXN9dQ2luvWSZwq/TJ70AWqKwtE8c6B4iuDb6bqtvdTjnylbDH6A8n8Kta54m0rw3&#10;CsuqX8NkjnC+a2C30HU/hQBp0Vz1v8QvDd1p9xew6xayW9uN0pV8sgyBkr1xkgZx3rgPhP8AFSxX&#10;w2yeI9d3ai1y237QWZtmFx0HTOaAPYKKytc8VaR4aVG1TUbey3/dWR/mb3C9SKk0TxFpniS3afTL&#10;6G9jU4YxNkr9R1H40AaNFFFABRRWNB4rsbjxVceH08z+0ILcXL5X5NhKjg+vzCgDZooooAKKKKAC&#10;iuR+J8ksPhtXi14eHSJ1zeEMcjDfLx6/0rXk8QafpI0u2vb+Nbi9XbAWz++IAyR+Y6+tAGvRXP2f&#10;j7w5qGqDT7bWbSa8LbVjWQfMfQHoT9DWxf6ha6Vavc3lxFa26felmcKo/E0AWKK8d+MHjvSNd8Dy&#10;Jo2rxT3EdzGWWGQq+3nnHBIrr/GDzw+LPDRXxCNKhkm2mxIY/bCGXK8cdwOfWgDs6KzdJ8Rabrs1&#10;3FYXaXEto/lzooIMbZIwQR7H8qNQ8RabpeoWVjdXccN5eNtghOSznIHb696ANKiuM8APP/aXiKKf&#10;xCNcaK52eThh9kwzgpz+XH92tPUviB4c0e++x3ms2kFyDhozJkqfRsfdP1oA6CivMPhZqyf2p4+u&#10;5rrzLOLUpJBLv3KsYZzke2PSvQ9J1ez13T4r6wnW5tJc7JVzhsEg9fcH8qALlFZ2meINO1m6vbey&#10;ukuJrKTyrhFBzG+SMHI9VP5VQ1b4geHNDvDa32sWsFwDho9+4r7NjOPxoA6CiuT+IGoRXfw31m7s&#10;rlZYmtGaOeB8g+4IpvwruCfhzo008mf3BZ5JG9Gbkk0AddRXNR/EnwvNffZE12yafO0DzBtJ9A33&#10;f1rpaACiuZ+Jkjw+AdddGZHW1YhlOCKxPB/jrRNB8D+H01XV4Le5ktUOyR9z/UgZI+poA9BoqGzv&#10;INQto7i2mjuIJBuSWJgysPUEVg3vxG8MafeG0uNbs45wcMvmZCn0JHA/GgDpKKga+tls/tbXES2u&#10;3f55cbNvru6Y96wLP4leFr66FvDrlm0pOAGk2gn2JwDQB01FeQaj8SoNP+MBhm1oxaHBA0U0ZJ8t&#10;Zl3AgjHUGvS9O8UaTq2lPqVrfwyaehKvcM2xFI65JxjqKANSiud034heG9YvhZ2es2s1yxwsYfBY&#10;+i56n6V0V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VCH/kOXn/AF7Q&#10;/wDoUtX6oQ/8hy8/69of/QpaAL9FFFABRRRQAUUUUAFFFFABRRRQAUUUUAFFFFABRRRQAUUUUAFF&#10;FFABRRRQAUUUUAFFFFABRRRQBQm/5Dln/wBe03/oUVX6oTf8hyz/AOvab/0KKr9AGF48/wCRH8Rf&#10;9g64/wDRTVhfBH/kl+i/9tv/AEfJXReMrWW+8I65bQRtLPNYzxxxqMlmMbAAe5NY/wAI9Lu9G+Hu&#10;lWd9byWt1H5u+KQYZczORn8CD+NAHJpY2/jr41apBqkf2qw0a2UQWsoym87Mkr0IyW+uFpnxg0Oy&#10;8Gro3ifRraLTr62vUjf7KgRZUIY4IHB+7j3BNavirw7rvh7xz/wlvh+0XVBcQiG+sS4RnAAAKk+y&#10;r6njoc1n6hpviT4ratpsWp6O/h7QLGYXEqzSbpJ2HYDA7ZHTjJ5PSgDH8T6s+tfFq+in0O58S2ek&#10;xKkFhHjYrEKWdlI55JHPXj0xUWuWupahrmi6lovga80G9s7hWeWKNVWSPPIYKB/+okV1vizwzruh&#10;+Nv+Et8N26ag80IhvbB5NpkAAAKn6Kvvkd81LD4w8aa5cQQWfhJtJj8xfPub6cEKmRnauBk4z6/S&#10;gDF0nQtNn+PGvWsmn2slqumrIsLQKUDEw5YLjGeTz7mmfE7Rv7F8W6DqjaAdU8MWUDI9laxDZHIW&#10;YligGOSynngkYNaPiXTNd8K/Ep/FOl6S+t2l5aC2nghcK6Ebfr/cU5x69KvXXi7xrarZ3y+E/tFn&#10;NEfOs0nAngfzJAOe+U8s9OuelAFfwZr3gTxP4kt59Ksk03W7dW8uMwCB2UqQwwvytwT78V1TeB9N&#10;bxgviU+d/aSp5Y+f5MbSvTHoa4nTdD1rxt8QdN8R6hon/CPWmnqRtkkDTTtg4zgA457joO9dFJqf&#10;icfE6OzW3b/hGTFlpvJGN3lk/f8A97FAHa1j+JvDcfimyjs57u6trbzN0qWsmwzLg/Ix64zjp6Vs&#10;UUAecW3wksJdZ1/zbJbKyka2Omz2b7JYCkQVipHIO7169TXf6fatZWNvbvPJcvEioZpTl3IH3j7m&#10;rFFAGR4ovNXsdIeXRLGPUdQDKFglkCKRnk5JHQe9c/4Z1zxxe6xDDrXhy10/TmDeZcR3KOynaccB&#10;z1OB0rt6KACvDNSlh8G/EbXtR8VeH5tYsr1wbS98kTLEgz8oDfL0wPUbeOte515/qXi/xhoeq3kM&#10;nhRtXsfNY2txZzAMUydoYYPOPYUAZKt4L1/wT4uvvD9rbrI9jI89uYtvlukcmxwh4U/M3zLWp8Ht&#10;B0yTwDod6+nWj3m1m+0NApkyJGwd2M5GBWZ4S8A6nfzeK9V1Ozi0WTW7Z7WKwjYN5SsuCzY79Pfr&#10;0qDwXN4q0bR7Xwjd+GZViV2gfVEmHlrEzEs49SAxxz6cUANuPF/gtby6ttG8Iv4juN7GWS009ZVY&#10;nJJLEEnn2xWP8M7oxy/EKzjspNNtfs7TLYy53QHa42/kcfgKv+EP+Ez+HNnP4et/C66qDMzwX0cw&#10;SI5/ibjpwOpUipPBfhvxDbax44uNWsmW4vrZgkkSERyuQ3Ceo5oAsfBv4f6BqHgWx1K902G/u7oS&#10;h2uh5gVRIygKDwvTORzknmsbw5qEvgnQ/iZFYOyRafdbLVcn90WZkBHuBt/75r0T4R6Xd6N8PdKs&#10;763ktbqPzd8Ugwy5mcjP4EH8a57w94LutRuviJZ6hby2ttqtyfImdeGGXw6+uCVNAE/w0+G2hf8A&#10;CGWF1f6bbajeX8IuJZ7pBK3zjIAJ+7gEdOc1m/CuHTtHk+IMEwS30q2v5I2VidqRKZBj1xtFM8M6&#10;p498JaXF4dHhdL+W3/d29954WEJnI3ev5g+1R+F/AeuahoPjvTtUX7Le6lcl0uNpWKZwzNuX/YJ/&#10;Q9KAGN4o8JajayWmh+AbjWrbBRpbfTlVfTO8Atn3ODR8JtS02H4T6r/b7L/ZFvfSRNHNkgLiNguB&#10;1+ZjwO5q14Z1bx3pej2vhyDwrFb3FsnkrqM0wECqONxUD5j34PPpWNonw11vVPhPqukzQPZ6n/aj&#10;XcUU42CYCNB+APzY9x+NAC+IPEfh3XvDt7FpHgG6ltfIfZqEdgsSREKSHDKDwOD1Geai1a6lvP2b&#10;tOklcu4kEYJOflWdlUfgABW7PrnjvXvDlxpEfhWPS2W1eKa6lkyrKFI2xoB1I4GCRzVK78Kaw/wD&#10;stIXTrg6mkxZrXb84Hnu2cfQg0AdJH4T0TwJ4Pm16ysVbVbWxe4S8lJeUyGM8kn1LemMVQ+EvgHR&#10;r/wfb6rqljBqmoaiXmlmvEEp5YgAbs46Zz1yTXoDaWuo+GTptyGRZ7P7PIO4DJtP868x8M3XjrwD&#10;Y/8ACOp4bXWYonYWl6kwSMKWJ+Y+mSTyVIzQBf8AhFYW+l+NPHtpaRLBbQ3MCRxr0UZl4Fep15p8&#10;J9F1zTfEXi661y28me8lhcSIpEUhHmbtnqBkV6XQB414P8IaT4m+JfjafVLVbz7Hdp5UUhJjyxfJ&#10;K9D93vxyal8SaLa+B/iv4Tu9GgjsYtTZ7ae3txtRuQCdo4A+cdP7tMsT4s8I+NPFuoWPhp9Usby5&#10;VjmTy2YDftKdcj5jng9q0fD/AIf8QeMvG1r4l8R2K6TaaehFnYltzljn5j9M55xyBxigDkdD1p9e&#10;8Wa/rN34UufFDi5MEA+Vo7aNcgLtIxnGO3bPc1saDZ6kPidpmqad4Tu/DtjIjQXse3ETgg4YgYA5&#10;29uoFaUmh+I/hv4p1XUdC0xdb0XUpPOls0kCSRPycj8SegPBHpW9oHiXxZr+uWnn+HBomjKW+0SX&#10;MwaV/kbaFHGBu29u3WgDzXwzqGmfD+bUrTxr4alub6a4aQ6lJbLOsin0Lds5ORnOeelanxAtfDFx&#10;8I7i98ORQm0a8V1KqcwuxUOo3cpkKuR9O2K6FfG3jayt2s9S8ENf3O3Z51rOPJkyMcjDY/Pv2rK0&#10;/wCEmpf8Kz1vTp1hh1bUJxdx2yP+7iKkEJkcZIBHpyPSgDf1aOz8J/DF9Z0/T7W31GPTo9lzHAqy&#10;BnVV3bgM5y2a4rwa0dj4btg/w6udaluY/Nlv5kWQzludwLAkDn/JrqtDuNe8V6OnhjWfDM2mWX2M&#10;29xfSSgjKrhCi8c5APU1T8Pal4z+Henpotz4afX7a3yttd2cwGUycAjBP54x70AXfgvpupaS/iGC&#10;50y60rTXuEmsra5ydgbduUHvgBK9Nrj9F8Ra/FpOsav4k02HSraCLzre1jlDvtVWLbmz1Pyjt9Kg&#10;+Euta54l8MnVdalRzcSn7OiRBAI14zx6nP5D1oA7euObwTdap48XXtWuYri0s126dZxg4iJ6u2er&#10;d/y9BXY0UAc/448I2/jTQJtPmPlzf6y3nHWKQfdb/H2NXfDlvqNnotrBqs8d1fRLseeLOJMdGOR1&#10;x19606KAK+oSXENhcvaRLPdLEzRRMcB3AO0E9snFcDZ+JPiPJeQLceErOK3Z1Eki3aEqueTjzPSv&#10;RqKACvKvjRp0Wr+IPBFjOWEFxevE/lttbaTGDg9uK9VrgfiNo19qfinwVcWtrJcQ2l8ZJ3RciNcp&#10;yfQcH8qAML4veAdC0f4e3F3p2m29jcWLxtHNCmJDukVSC3U/ezznpWv4m8TeGLDSfD9x4ktV1XUX&#10;tleC38gTSEuq7mCnjkgdfTitT4uaXd6z8PdVs7G3kurqTytkUYyzYmQnH4An8K5HxB4b1/Rdc8N+&#10;KNL03+1ntNPjtZ7Fmw6EKQdvp949M4IPHNAHI+Ndagl1Tw/qOneE7rwzLDeIUupbcQCYZBAwAAf8&#10;Ca6/xpoFl4m+N2j2OoRtNaNpW94wxUPteUgHHbIFZfjm38aeOE0i4n8PfYLKG7VktUbzZh6u54wO&#10;PQda7LUtFvpfjTpWppayNp8eltE9wF+RX3SfKT68j86AOa+KXhvTfCureEdR0eyg024GoJETbRhA&#10;wyCMgcHofrmppdPt/iB8aNRtNUX7TpujWy+VavwjOduSR35Y/XC9uK3Pi7od/rX/AAjf2G0luvs+&#10;opLL5a52KO59qo+LdD8QeGPHreLPD9iNWiuoBBe2YYB+AoBH4KvIzjB4waAKHxI8MaTofizwPPp2&#10;nW1hLLq0SObaMRhgHTHA4p3jPQbPxL8cNHsb+NpbVtL3vEGKh9rykA47ZA4qtrcXjHxf4i8K6hfa&#10;B/Z2n2upRSC3RvMlRQ6lnkPYYHoO/FdPqWi30vxp0rU0tZG0+PS2ie4C/Ir7pPlJ9eR+dAHJfEbw&#10;PpVj498IwWdsmn22pO9tcR2Y8reo2g9PUPg+tP8Ai94b0vwm3he90exh065jvkQSW6BSQMEbv7xy&#10;Op5rqviBot9qXjbwPdWtrJPb2dzK1xIi5EYPl4J9Oh/Kq3xp0HUNdtNCXT7OW7aG+EkgiXO1cdT7&#10;UAW/H/iLwjourWv9s6curasY8Q28dsJ5AmTyA3A5z7151qmqxS+P/B95ZeFbrws73yQtJLD5AuFZ&#10;kUjaABwCRnuGrrvF2ia94b+Ii+LdI0sa7DNbiCW2DYkjOAPl69QByAepyKy9etfGPizxP4S1K/0M&#10;WFjbahHIttE3mSQqJELPI3bge3Q8UATXukWE/wC0BFby2VvJBJYtK8TRKVZyGJYjGCc85q18SdPt&#10;dN8bfDqGztobWH7fI3lwRhFzuh5wKteONF1nRviBp3i3SNMbWIltzbXFrG+1/wCIbh+DDpn7vvVL&#10;XoPEPizXvA+p3GgzWAtr+V5Ygd5ii3Q7Wc9s7W7DpQBFo+k2/wARPiz4jn1iJbyz0fbbW9rIcxg5&#10;IyV78qx9OfpS+NvDOleH/iP4Fl03T4LBri7k80W6BFbb5eOBwPvHp61Y1rRfEXgXx5f+IdC0z+2t&#10;P1JQLi1R9rq3Gcd+oJzg9SKxdZ1bxBrXxD8ET61pkOkxm6c21msm+ZVym5n+uBjgfdPFAEF5q0mu&#10;fFHXbi68OXHieHTWFrb2seDHBgkFip4JJUnp3PoKstZ6heeOvDup6V4LvPDphuVju5EQLG8TEAkh&#10;QAMDd+ftW/rvhvX/AAf42uvE3hyyTVbS+QC90/zNj7hjLKT64zxnGTxitHTfFnjHXtTtI4/Cx0ew&#10;WVftVxezAvsyMhF45xnnB/CgDv68k+Imh2niT4veFNOvkaS0mtZTIisV3BRI2MjnBI59q9bry/4h&#10;ad4gT4jeH9X0TSv7Ra0tpVO87Y8kOCC2eDg8e+KAKfxh8C6Pong06tpNjb6Xe6dLE6TWy+WxBcLg&#10;46nLA5PPHWsHxH4guPFHjzSorrRp9etbTTYro6ZAcK0kiKxdh6DeB+A962dbh8X/ABWa20m80I+H&#10;NHWVZLqWaXez47LwM+3HXGTWv4y8F6tpfiTT/E/hWCKa5tYPs09g7bRLGBgYJPpx17DrQBx/i611&#10;DV/sNzovgC80PVLOdZY7mCNVyo/hIUDPOOfb3rT8fQvoPxOGu63ok2u6A1ssUOyPzVt24ydp4znd&#10;wcD5s9RW+fGvjbWMW+n+DW02U/fub64BRB3IGFyfz+laPiLxN4r0DXJ/s3hz+29HYKYpLeULKp2j&#10;II5yM57d+tAFDwXeeA/F2qXE+k2NvDftAYp7OS3Ee+PcrZKfdbDKvI5FY3wD0HTNS8EyzXenWl1M&#10;L2RRJNArsAFTAyRV/wAI+HdX1z4hP4u1LSV0CFIDDHa7w0krEEFnwB2J6j0+tZfhBfFfw1jvdBg8&#10;Mvq0D3TS215HMFjwwAy3HoAeSD1oAwPC2sSa3rmt65eeErjxTNLdNFFJgPHboOiBWBGcEdv5mt/w&#10;nYagvxSs9SsvC134c0y4gkivI2UCInaxVsDAGSFGMdfrVyLRfEfww8Rapc6LpQ13QdQl842scmyW&#10;FjnpnPr6HIA6V0Xh3xF4s1/Wrdrnw8uiaMu7zWuJg8znacADjAzjt260AdtRXnvhXxZq/ij4ja9b&#10;RSovh/TD5W0Rgl5Pu43deodvwAr0KgDlvFvjC/8ADl3BDaeHL/WkkTe0toPlQ5xg8HmvLrHxtqUP&#10;xY1HVF8L6jJdS6cIm05R+9Rd0fznjpwO3cV71XEaf4Z1CD4ualrrwgabNpwt0l3jJfdGcbc5/hNA&#10;Gh4R8W3/AIkmuI7zw9faKsShle7GBJk9BwOldPRRQB57qniL4hw6ldx2XhWzuLNJnWCZrtFLxhjt&#10;YjzBgkYNdxpct1NptpJewrb3jwo08KtuCSFRuUHJyAcirVFAHmf7Qn/JPj/19xfyasn4maZDrWsf&#10;Dexudxt7gyRyBGKkqVhyM10fxt0W+17wSbXTrWS8uPtMbeXEuTgZyareLNB1C88SfDyaCzllisXY&#10;3LquRFxF9706H8qAMb4zeCdE0HwOl7pmnW9hdWk8eyaBNrkE4wW6nscnPSk8VL/wnXxI8MeH792f&#10;TY7MXtxCDtEshVj2+gHtlsV1Pxm0e91zwLcWmn20l3ctNGwiiGWIDcmsjxp4V1y31Hw94o0G3W61&#10;LTrZbeezcgF48HIGf95x68jHSgDL+OXg/Q9H8FJdWGlWllcJcRxiS3iCHaQcg469O9afxW/5H34d&#10;f9f0n/oUNYHxAk8b+PvDflHwwdNs0lVvI3+bPKwzyBgYUc9R6da634kaHf6p4y8DXNpaS3FvZ3bv&#10;cSRrkRKWiwT6dD+VAGbgeCvjd/zzsPEUHvgTD+pI/wDIlSaEv/CZfGPVdUb57LQYvscHTHmnIY/n&#10;5n6Vq/GDw3e634ftrzSo2k1fTLlLm28vO88gED9D/wABq38KfDM3hnwfAl4jJqN07XVyH+9vbsfc&#10;AD8c0Aee6LrU3h+2+LN/bHbcRXzCNh1VmllUN+Gc/hXU/DT4baF/whlhdX+m22o3l/CLiWe6QSt8&#10;4yACfu4BHTnNVPC3gm7v5/iLZajbS2ltqt45gmdcBgXkKuvrjKmqvhnVPHvhLS4vDo8Lpfy2/wC7&#10;t77zwsITORu9fzB9qAKvgezh0/Sfila28Yit4JrmKOMdFVVlAH5Cuv8Agj/yS/Rf+23/AKPkrJ+G&#10;fhXVoYfGltrsTQy6jcuGnVMJLu3hnT2Ocj6isvwlceOvAumnw1D4aTUfKkb7NfGcLCqsxYlvUZJP&#10;UHmgChoutTeHrf4s39sdtxFfMI2/us0sqhvwzn8Ki8GtHY+G7YP8OrnWpbmPzZb+ZFkM5bncCwJA&#10;5/ya3fh/4H1K5h8c2PiKBojqc+DcKpCSMTITInTjJBH4Uvh7UvGfw709NFufDT6/bW+VtruzmAym&#10;TgEYJ/PGPegDE0fTdS0nwD4/gudMutK01086ytrnJ2Bt25Qe+AEqpr2rXMPwj8FaTAsrJqcnlypC&#10;cPIiv/qx9Sw/Ku61BvFfibwT4lXVNIjsZJ7cLZWUDiSQ9c7iD1Py+nTpWbJ8Ob7X/hRoVkFNhrun&#10;fvoBNlSrBjlT6ZGDn1AoAydWt4tQ8PzaZD8L7q1JjKxToi742xw27G44Pqea9H+GceoweBdJi1aO&#10;WG/ijaN0m++ArsFz/wABC1zcPjzxvFCtpN4Hlm1EfIZ0uVWBm/vdMAf8C/Gu58OPqcmi2z6zHFFq&#10;TbjNHAcouWOAOewxQBk/FD/knuv/APXq1c18Nfhz4cuvA+nXN1pUF5c3luryy3A3tk/3Sfu/hius&#10;+IVjcal4J1m1tYmnuJbZlSNBksfQV5/oPiHx14Z8M2Gkx+DWuJUgVILjzvlX/fXsfqRQBy9vrt34&#10;K8I+PdHs55BHZ6gtrbSZ5jWRnDYPrtj/AAJzW1osdvZ+H4bE/DG6vUaICS5kVGeUkDL7sZGeoweO&#10;1b+i/CWaXwLrNjq06trOsS/appgdwjkB3IM9+c5/3jUejeJ/G3hTT4NJv/CUuryWyCKK7tLgBZFA&#10;wueDzjHPH0oA5L/hF/FM/wAJ7zSv7NvFFtqQmjtJM+Y9vtJKAd8MQcD3rYsfFXw51uK20rUdAXQp&#10;/lVfOthGY27fvV5692x711rat47Tw2b46NZtqn23d/Z6yjH2Xy+m7d9/fz1/DtXMeLF8TfFSzt9I&#10;bwk2iosqySX15MGEQHB2/KCfw60ALe6RYT/tARW8tlbyQSWLSvE0SlWchiWIxgnPOah+LDRweJvD&#10;nhy00oz6a268m02wUR/aWBOBgY6BD+f0rV8WeHdX8N+NtH8S6Npr6zBb2gs57dZMScAgN+RHTPT3&#10;pPEXh/xF4ytdL8TWunLo/iHTrhjDZzyA+bDkYDHoDnPBxwT7UAc74us5PEGhtaWPw3utKvY9rW93&#10;BGqtGQR/dAJGOP1r2Xw691J4f0tr5WS9a1iM6v8AeEmwbgffOa4dfHnja7jW2t/A0kN8RgzXFyBA&#10;D3PQZHtu/OvQNN+0/wBnWv23b9s8pPO2fd34G7HtnNAFm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qEP/IcvP+vaH/0KWr9UIf8AkOXn/XtD/wChS0AX6KKKACiiigAooooA&#10;KKKKACiiigAooooAKKKKACiiigAooooAKKKKACiiigAooooAKKKKACiiigChN/yHLP8A69pv/Qoq&#10;v1l6heQWWs2b3E0cCG3mUNI4UZ3RcZNS/wBvaZ/0EbT/AL/r/jQBfoqh/b2mf9BG0/7/AK/40f29&#10;pn/QRtP+/wCv+NAF+iqH9vaZ/wBBG0/7/r/jR/b2mf8AQRtP+/6/40AX6Kof29pn/QRtP+/6/wCN&#10;H9vaZ/0EbT/v+v8AjQBfoqh/b2mf9BG0/wC/6/40f29pn/QRtP8Av+v+NAF+iqH9vaZ/0EbT/v8A&#10;r/jR/b2mf9BG0/7/AK/40AX6Kof29pn/AEEbT/v+v+NH9vaZ/wBBG0/7/r/jQBfoqh/b2mf9BG0/&#10;7/r/AI0f29pn/QRtP+/6/wCNAF+iqH9vaZ/0EbT/AL/r/jR/b2mf9BG0/wC/6/40AX6Kof29pn/Q&#10;RtP+/wCv+NH9vaZ/0EbT/v8Ar/jQBfoqh/b2mf8AQRtP+/6/40f29pn/AEEbT/v+v+NAF+iqH9va&#10;Z/0EbT/v+v8AjR/b2mf9BG0/7/r/AI0AX6Kof29pn/QRtP8Av+v+NH9vaZ/0EbT/AL/r/jQBfoqh&#10;/b2mf9BG0/7/AK/40f29pn/QRtP+/wCv+NAF+iqH9vaZ/wBBG0/7/r/jR/b2mf8AQRtP+/6/40AX&#10;6Kof29pn/QRtP+/6/wCNH9vaZ/0EbT/v+v8AjQBfoqh/b2mf9BG0/wC/6/40f29pn/QRtP8Av+v+&#10;NAF+iqH9vaZ/0EbT/v8Ar/jR/b2mf9BG0/7/AK/40AX6Kof29pn/AEEbT/v+v+NH9vaZ/wBBG0/7&#10;/r/jQBfoqh/b2mf9BG0/7/r/AI0f29pn/QRtP+/6/wCNAF+iqH9vaZ/0EbT/AL/r/jR/b2mf9BG0&#10;/wC/6/40AX6Kof29pn/QRtP+/wCv+NH9vaZ/0EbT/v8Ar/jQBW8XeH/+Eq8O3mlG5a0W5AVpUXcQ&#10;AwJGPfGPxq9pmnQaRp1tZWybLe3jWKNf9kDAqL+3tM/6CNp/3/X/ABo/t7TP+gjaf9/1/wAaAL9F&#10;UP7e0z/oI2n/AH/X/Gj+3tM/6CNp/wB/1/xoAv0VQ/t7TP8AoI2n/f8AX/Gj+3tM/wCgjaf9/wBf&#10;8aAL9FUP7e0z/oI2n/f9f8aP7e0z/oI2n/f9f8aAL9FUP7e0z/oI2n/f9f8AGj+3tM/6CNp/3/X/&#10;ABoAv0VQ/t7TP+gjaf8Af9f8aP7e0z/oI2n/AH/X/GgC/RVD+3tM/wCgjaf9/wBf8aP7e0z/AKCN&#10;p/3/AF/xoAv0VQ/t7TP+gjaf9/1/xo/t7TP+gjaf9/1/xoAv0VQ/t7TP+gjaf9/1/wAaP7e0z/oI&#10;2n/f9f8AGgC/RVD+3tM/6CNp/wB/1/xo/t7TP+gjaf8Af9f8aAL9FUP7e0z/AKCNp/3/AF/xo/t7&#10;TP8AoI2n/f8AX/GgC/RVD+3tM/6CNp/3/X/Gj+3tM/6CNp/3/X/GgDmfFnhvxZfawLzQfEq6bCYw&#10;htZoA6AjOWGQev07VB4V+HF5Z+IF1/xFrDa3q8aFIfk2Rwg5ztH4noAOTxXW/wBvaZ/0EbT/AL/r&#10;/jR/b2mf9BG0/wC/6/40AX6Kof29pn/QRtP+/wCv+NH9vaZ/0EbT/v8Ar/jQBfoqh/b2mf8AQRtP&#10;+/6/40f29pn/AEEbT/v+v+NAF+iqH9vaZ/0EbT/v+v8AjR/b2mf9BG0/7/r/AI0AX6Kof29pn/QR&#10;tP8Av+v+NH9vaZ/0EbT/AL/r/jQBfoqh/b2mf9BG0/7/AK/40f29pn/QRtP+/wCv+NAF+kOcHHBq&#10;j/b2mf8AQRtP+/6/40f29pn/AEEbT/v+v+NAGb4J8HW/grSZLSKZrqWaZp5rh1CtIzH0HoMV0NUP&#10;7e0z/oI2n/f9f8aP7e0z/oI2n/f9f8aAL9FUP7e0z/oI2n/f9f8AGj+3tM/6CNp/3/X/ABoAv0VQ&#10;/t7TP+gjaf8Af9f8aP7e0z/oI2n/AH/X/GgC/RVD+3tM/wCgjaf9/wBf8aP7e0z/AKCNp/3/AF/x&#10;oAv0VQ/t7TP+gjaf9/1/xo/t7TP+gjaf9/1/xoAv0VQ/t7TP+gjaf9/1/wAaP7e0z/oI2n/f9f8A&#10;GgC/RVD+3tM/6CNp/wB/1/xo/t7TP+gjaf8Af9f8aAL9FUP7e0z/AKCNp/3/AF/xo/t7TP8AoI2n&#10;/f8AX/GgC/RVD+3tM/6CNp/3/X/Gj+3tM/6CNp/3/X/GgC/RVD+3tM/6CNp/3/X/ABo/t7TP+gja&#10;f9/1/wAaAL9FUP7e0z/oI2n/AH/X/Gj+3tM/6CNp/wB/1/xoAv0VQ/t7TP8AoI2n/f8AX/Gj+3tM&#10;/wCgjaf9/wBf8aAL9FUP7e0z/oI2n/f9f8aP7e0z/oI2n/f9f8aAL9FUP7e0z/oI2n/f9f8AGj+3&#10;tM/6CNp/3/X/ABoAv0VQ/t7TP+gjaf8Af9f8aP7e0z/oI2n/AH/X/GgC/RVD+3tM/wCgjaf9/wBf&#10;8aP7e0z/AKCNp/3/AF/xoAv0VQ/t7TP+gjaf9/1/xo/t7TP+gjaf9/1/xoAv0VQ/t7TP+gjaf9/1&#10;/wAaP7e0z/oI2n/f9f8AGgC/RVD+3tM/6CNp/wB/1/xo/t7TP+gjaf8Af9f8aAL9FUP7e0z/AKCN&#10;p/3/AF/xo/t7TP8AoI2n/f8AX/GgC/RVD+3tM/6CNp/3/X/Gj+3tM/6CNp/3/X/GgC/RVD+3tM/6&#10;CNp/3/X/ABo/t7TP+gjaf9/1/wAaAL9FUP7e0z/oI2n/AH/X/Gj+3tM/6CNp/wB/1/xoAv0VQ/t7&#10;TP8AoI2n/f8AX/Gj+3tM/wCgjaf9/wBf8aAL9FUP7e0z/oI2n/f9f8aP7e0z/oI2n/f9f8aAL9FU&#10;P7e0z/oI2n/f9f8AGj+3tM/6CNp/3/X/ABoAv0VQ/t7TP+gjaf8Af9f8aP7e0z/oI2n/AH/X/GgC&#10;/RVD+3tM/wCgjaf9/wBf8aP7e0z/AKCNp/3/AF/xoAv0VQ/t7TP+gjaf9/1/xo/t7TP+gjaf9/1/&#10;xoAv0VQ/t7TP+gjaf9/1/wAaP7e0z/oI2n/f9f8AGgC/RVD+3tM/6CNp/wB/1/xo/t7TP+gjaf8A&#10;f9f8aAL9FUP7e0z/AKCNp/3/AF/xo/t7TP8AoI2n/f8AX/GgC/RVD+3tM/6CNp/3/X/Gj+3tM/6C&#10;Np/3/X/GgC/RVD+3tM/6CNp/3/X/ABo/t7TP+gjaf9/1/wAaAL9FUP7e0z/oI2n/AH/X/Gj+3tM/&#10;6CNp/wB/1/xoAv0VQ/t7TP8AoI2n/f8AX/Gj+3tM/wCgjaf9/wBf8aAL9FUP7e0z/oI2n/f9f8aP&#10;7e0z/oI2n/f9f8aAL9FUP7e0z/oI2n/f9f8AGj+3tM/6CNp/3/X/ABoAv0VQ/t7TP+gjaf8Af9f8&#10;aP7e0z/oI2n/AH/X/GgC/RVD+3tM/wCgjaf9/wBf8aP7e0z/AKCNp/3/AF/xoAv0VQ/t7TP+gjaf&#10;9/1/xo/t7TP+gjaf9/1/xoAv0VQ/t7TP+gjaf9/1/wAaP7e0z/oI2n/f9f8AGgC/RVD+3tM/6CNp&#10;/wB/1/xo/t7TP+gjaf8Af9f8aAL9FUP7e0z/AKCNp/3/AF/xo/t7TP8AoI2n/f8AX/GgC/RVD+3t&#10;M/6CNp/3/X/Gj+3tM/6CNp/3/X/GgC/RVD+3tM/6CNp/3/X/ABo/t7TP+gjaf9/1/wAaAL9FUP7e&#10;0z/oI2n/AH/X/Gj+3tM/6CNp/wB/1/xoAv0VQ/t7TP8AoI2n/f8AX/Gj+3tM/wCgjaf9/wBf8aAL&#10;9FUP7e0z/oI2n/f9f8aP7e0z/oI2n/f9f8aAL9FUP7e0z/oI2n/f9f8AGj+3tM/6CNp/3/X/ABoA&#10;v0VQ/t7TP+gjaf8Af9f8aP7e0z/oI2n/AH/X/GgC/RVD+3tM/wCgjaf9/wBf8aP7e0z/AKCNp/3/&#10;AF/xoAv0VQ/t7TP+gjaf9/1/xo/t7TP+gjaf9/1/xoAv0VQ/t7TP+gjaf9/1/wAaP7e0z/oI2n/f&#10;9f8AGgC/RVD+3tM/6CNp/wB/1/xo/t7TP+gjaf8Af9f8aAL9FUP7e0z/AKCNp/3/AF/xo/t7TP8A&#10;oI2n/f8AX/GgC/RVD+3tM/6CNp/3/X/Gj+3tM/6CNp/3/X/GgC/RVD+3tM/6CNp/3/X/ABo/t7TP&#10;+gjaf9/1/wAaAL9FUP7e0z/oI2n/AH/X/Gj+3tM/6CNp/wB/1/xoAv0VQ/t7TP8AoI2n/f8AX/Gj&#10;+3tM/wCgjaf9/wBf8aAL9FUP7e0z/oI2n/f9f8aP7e0z/oI2n/f9f8aAL9FUP7e0z/oI2n/f9f8A&#10;Gj+3tM/6CNp/3/X/ABoAv0VQ/t7TP+gjaf8Af9f8aP7e0z/oI2n/AH/X/GgC/RVD+3tM/wCgjaf9&#10;/wBf8aP7e0z/AKCNp/3/AF/xoAv0VQ/t7TP+gjaf9/1/xo/t7TP+gjaf9/1/xoAv0VQ/t7TP+gja&#10;f9/1/wAaP7e0z/oI2n/f9f8AGgC/RVD+3tM/6CNp/wB/1/xo/t7TP+gjaf8Af9f8aAL9FUP7e0z/&#10;AKCNp/3/AF/xo/t7TP8AoI2n/f8AX/GgC/RVD+3tM/6CNp/3/X/Gj+3tM/6CNp/3/X/GgC/RVD+3&#10;tM/6CNp/3/X/ABo/t7TP+gjaf9/1/wAaAL9FUP7e0z/oI2n/AH/X/Gj+3tM/6CNp/wB/1/xoAv0V&#10;Q/t7TP8AoI2n/f8AX/Gj+3tM/wCgjaf9/wBf8aAL9FUP7e0z/oI2n/f9f8aP7e0z/oI2n/f9f8aA&#10;L9FUP7e0z/oI2n/f9f8AGj+3tM/6CNp/3/X/ABoAv0VQ/t7TP+gjaf8Af9f8aP7e0z/oI2n/AH/X&#10;/GgC/RVD+3tM/wCgjaf9/wBf8aP7e0z/AKCNp/3/AF/xoAv0VQ/t7TP+gjaf9/1/xo/t7TP+gjaf&#10;9/1/xoAv0VQ/t7TP+gjaf9/1/wAaP7e0z/oI2n/f9f8AGgC/RVD+3tM/6CNp/wB/1/xo/t7TP+gj&#10;af8Af9f8aAL9FUP7e0z/AKCNp/3/AF/xo/t7TP8AoI2n/f8AX/GgC/RVD+3tM/6CNp/3/X/Gj+3t&#10;M/6CNp/3/X/GgC/RVD+3tM/6CNp/3/X/ABo/t7TP+gjaf9/1/wAaAL9FUP7e0z/oI2n/AH/X/Gj+&#10;3tM/6CNp/wB/1/xoAv0VQ/t7TP8AoI2n/f8AX/Gj+3tM/wCgjaf9/wBf8aAL9FUP7e0z/oI2n/f9&#10;f8aP7e0z/oI2n/f9f8aAL9FUP7e0z/oI2n/f9f8AGj+3tM/6CNp/3/X/ABoAv0VQ/t7TP+gjaf8A&#10;f9f8aP7e0z/oI2n/AH/X/GgC/RVD+3tM/wCgjaf9/wBf8aP7e0z/AKCNp/3/AF/xoAv0VQ/t7TP+&#10;gjaf9/1/xo/t7TP+gjaf9/1/xoAv0VQ/t7TP+gjaf9/1/wAaP7e0z/oI2n/f9f8AGgC/RVD+3tM/&#10;6CNp/wB/1/xo/t7TP+gjaf8Af9f8aAL9FUP7e0z/AKCNp/3/AF/xo/t7TP8AoI2n/f8AX/GgC/RV&#10;D+3tM/6CNp/3/X/Gj+3tM/6CNp/3/X/GgC/RVD+3tM/6CNp/3/X/ABo/t7TP+gjaf9/1/wAaAL9F&#10;UP7e0z/oI2n/AH/X/Gj+3tM/6CNp/wB/1/xoAv0VQ/t7TP8AoI2n/f8AX/Gj+3tM/wCgjaf9/wBf&#10;8aAL9FUP7e0z/oI2n/f9f8aP7e0z/oI2n/f9f8aAL9FUP7e0z/oI2n/f9f8AGj+3tM/6CNp/3/X/&#10;ABoAv0VQ/t7TP+gjaf8Af9f8aP7e0z/oI2n/AH/X/GgC/VCH/kOXn/XtD/6FLR/b2mf9BG0/7/r/&#10;AI1Fp95Be6zePbzRzoLeFS0bhhndLxkUAalFFFABRRRQAUUUUAFFFFABRRRQAUUUUAFFFFABRRRQ&#10;AUUUUAFFFFABRRRQAUUUUAFFFFABRRRQBQm/5Dln/wBe03/oUVX6oTf8hyz/AOvab/0KKr9ABRWD&#10;4T8aab4zt7qXTzKDbS+VLHMm1lbGemenX8jVvxH4gs/C2j3Gp37MlrDjdtGWOSAAB3OTQBp0VV0v&#10;UY9X021vYkkSK4jWVFlXDbSMjI7cVaoAKKKwfFvjTTvBdvazaj52y4l8pPJTcd2M880Ab1FFFABR&#10;WEvjLT38WP4cHm/2ikPnH5Pk24B656803V/G2m6L4h07Rrnzvtt//qdiZXrjk54oA36KKKACiisG&#10;Txpp0Pi6Lw23nf2lLF5q/J8m3BPXPoDQBvUUUUAFFFFABRRRQAUVS1vU10XRb/UGjMq2lvJcGNTg&#10;sEUtjP4VX8K6+nijw/ZarHC0CXSbxGxyV5I6/hQBq0UUUAFFFFABRRRQAUUUUAFFFFABRWL4y8TJ&#10;4P8ADd5q8kDXKW+zMSttJ3Oq9f8AgVaWnXg1DT7W6VSgniWUKTnG4A4/WgCxRRRQAUUUUAFFFUta&#10;1e30HSbrUbrd9ntkMj7Bk4HoKALtFeZ/8NCeFPW+/wC/A/xrVt/i/oF14du9bQ3X2K1mWCTMXzbm&#10;6YGenNAHb0V5n/w0J4U9b7/vwP8AGtSD4xeHp7OwuwbpLa8uWtI5HiwFcbc7ueB84/I0AdxRRWFa&#10;+MtPvPFV14fh82S/tYxLMQn7tAQOrZ6/MOKAN2isXXvFun+HLzS7W8dxPqU628CouSWJAyfQZI59&#10;62qACiiigAooooAKKpa1q9voOk3Wo3W77PbIZH2DJwPQVwH/AA0J4U9b7/vwP8aAPTKK4LRvjV4c&#10;1zUbOytzdrJdS+TE0sO1S/HGc+4/MV3tABRWFo3jHT9e1vVNLsxM8+mtsuJCmIw2SNoOeTkH8jWV&#10;4l+LXhnwrePaXV6ZrtDh4bZDIUPoT0B9s5oA7KiuU8L/ABP8O+L7hbbT77/TGBItpkKOcDJxng8Z&#10;6E9K6u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oQ/wDIcvP+vaH/ANCl&#10;q/VCH/kOXn/XtD/6FLQBfooooAKKKKACiiigAooooAKKKKACiiigAooooAKKKKACiiigAooooAKK&#10;KKACiiigAooooAKKKKAKE3/Ics/+vab/ANCiq/VCb/kOWf8A17Tf+hRVfoA8n0TPg343anp5yllr&#10;0X2mLnA8wZY/qJB+IqT4yM/iLWPDXhGAndfXH2i429RGuRn6Y3n/AIDUvxwsZrOx0fxNaLm50e7V&#10;2IHWNiOp9NwUf8CNVvh7Mnjj4la94pX57K1RbOzLZ7jkj8Af++6AOq8UW3i5ry3tfDT6ZY6ekI3T&#10;XaksGyRtUAHjGO341gWPi/xR4W8XaXovikWd5b6oSlveWalSHGOCDjuVHTuOvSqfiTUNV8WfE+48&#10;LR65LoGn2tusoNs2yW4YqpIBzkn5unop4rmte8N6T4Z+JXg+2sNXu9Uuzeg3K3dwJmiw6BRwBgn5&#10;uOvAoA67XvHfiW0+I99oWkWMepj7GrwwsAqxudpMjtwdoBIxnqRVPxh4g8V+GPBFnc6x9hfVZdVW&#10;H5YlkQQmNjgAjrletaGlf8l/1n/sDr/6FFUX7Qn/ACKWlf8AYVi/9FyUAdN4sj8Y3OoQxeHZdNtL&#10;Pyt0lxeBmffuPAAB4xjt681ztj4v8UeFvF2l6L4pFneW+qEpb3lmpUhxjgg47lR07jr0qn4k1DVf&#10;FnxPuPC0euS6Bp9rbrKDbNsluGKqSAc5J+bp6KeK5rXvDek+GfiV4PtrDV7vVLs3oNyt3cCZosOg&#10;UcAYJ+bjrwKAHTWfip/jRexWuoWMerm2LLO8ZMYh4wuMdcY7V0uo694j0HxZ4Q0zVbixu7i8lYTz&#10;QwDldw2hSQCOD2oUi3/aIk8w7PO0793u/i+UdP8Avk/lTfiLKkvxW8DbHV9srKdpzghxkfWgDa8R&#10;eMta1LxRN4b8Kw2pu7aMSXl9eE+XBnGAAOp5Hr9ODVSw8XeJ/CvijTdI8VLZ3ltqbGO2vrIFcScf&#10;KwOO5A6d+prkbXwvpuofFvxLpmuXNzZzXUguLNoZ/KEoJJ2+5wwx9DXZf8Kt8K6DqmmXVxqF2t1H&#10;cxvax3N5nfIGG0BSOecdKAPRq4LVPEV3b/GPR9GQQ/Y7iwaZyYlMm4eb0bqB8o4rva8u1v8A5OD8&#10;P/8AYKb/ANr0AR2vi7xd4+1XUx4Zk0/TdMsJjAJbxSzysO+MHA79B1712fg268RTW91F4ktraG6h&#10;k2xy2hJSZMfe68c/T6VyE3wxsdW1C71jwn4luNIluGJmWzffEXzkggEEc54PT0FXvhD4n1bWl1zT&#10;tWuY9Qk0u5ECXsQGJR8w6jr93OfegDvL68i0+znurh/LggjaWRvRVGSfyFeW6Z4o8f8AjqN9U0KD&#10;TtM0gMwgS9yXnAOOuD3GOw9+M12nxKs5r7wFrsMGfMNq7ADqQvzEfiAayvhDrVhN8OdMKXEUYtIz&#10;HOGcDy2DH72emev40AU/h5441XUpPFbeI2hg/smQb0hUbYgA5cZHJA2/pVTT9e8eeObU6pog03R9&#10;KYt9mW8BaWZQSMnAOOnt+PWue0aFvEVh8V1051uPtExeFojuEgzIcA98gY/Gpfhn4B8OeMPCtpc/&#10;b78Xsa+XcwQ3ZXy2BI+7jgEYI+tAG/b+NbrxN4F8aWGq20dprWl2dxDcxxHKNmJ8MvJ7g/p61g+B&#10;7nx9f+C9Nj0G3sLCwt4iEmvGy9ycknaMEAZ45x061vTeD/D/AIX8O+NRpN3Jc339lyrdLLcCVk/d&#10;ybc+h4PX0rX+E+o2sfw10l3uYVSCE+azSACP5m+9zx+NAEXgfx1qXi3w/rEbWcVv4l03fC9u+RE0&#10;uG2ZGcgFlIIz2PNZt4nxP0+ylv2vdFn8lDK1nHG3IAyQCVHP4/jXIaX4jutJtviL4u0lWMM10kNr&#10;LsyhJkIMhB9AwP1YZrV/4Qu1v/CCa94g8Z6hdGa380bbsJCGK52AHOeeMDHTpQBvzfGBI/hjF4mW&#10;0U3cj/ZhbbvkE2TnJ67cAt69B71Hu+KNnbC/LaNfnG9tOQENj0DcAkf7351hfDHS9G1z4R/2frkq&#10;QWlxfuiSNIEIkwCNrHgHg/ypninQ9f8AhNo8eq6X4snu7KF1RbC9G5SpOAFySD+AHHIoA7PxZ4z1&#10;VvEkfhnwzbwT6r5XnXFxdZ8q2Q4wTjqeR69Rwe2T/wAJd4q8Ea5plt4qaxvtN1GUQpeWYKmJzwAR&#10;gccjt079q5NtIstb+LF0viGa609dWs4bm1eObyssY0+TPfGGUe612GofCXwlpP2ebUNRvY1Eq+UL&#10;m94Z88AAjk5Pb1oAu+IvGWtal4om8N+FYbU3dtGJLy+vCfLgzjAAHU8j1+nBqpYeLvE/hXxRpuke&#10;Kls7y21NjHbX1kCuJOPlYHHcgdO/U1yNr4X03UPi34l0zXLm5s5rqQXFm0M/lCUEk7fc4YY+hrsv&#10;+FW+FdB1TTLq41C7W6juY3tY7m8zvkDDaApHPOOlAGZP488W3XjbxDoej2UN+1uyiBpQEjt1xks5&#10;4yfQVo654613wf4b0ezvbaDUvF+oStFHDH/qvvnDHGOMFB25zzwar+Av+SueOf8AtlVf4jTR6N8W&#10;fB2q3u1dP2PCZJDhEf5hkntjep/CgDE+Iy+P7fwLqJ11tLudOmEfmi3yJYD5qFewB5wOM9a9h8M/&#10;8i3pX/XpF/6AK4z456vZQ/DvULV7qEXN15PkRbxukAlRiQPTCnnpxXZ+Gf8AkW9K/wCvSL/0AUAZ&#10;vj7xlF4H8PvqDxG4mZxDBADjzJDnA+mAT+Fchc6h8TdN01tanTSZYkQzSaWqtvVMZIz6gf7R/HpR&#10;8fIHj0vQtSKmS1sr9XnUc8HoT+WP+BV3ereItOtfDNxqz3EMun+QZA+4bZARwB656YoA47xT8TJZ&#10;PhbH4m0RhBNI6JslAcxndtZSP88YNUrrWfiXdaaNYtrPTbS0jj80WMh3zSqBnJ7ZI7AiuJWxms/2&#10;d5HmBUXF+JYwf7u4L/NTXt8XiLTtJ8JwalcXcS2cVupMiuCCQv3RzyeOlAEXgHxfH438M22qJH5M&#10;jExzRA5COOoHt0P41D8UP+Se6/8A9erVzvwBsZrXwI80qGNLu8kniU/3MKvHtlTXRfFD/knuv/8A&#10;Xq1AHnngL40eHPDng/TNNuzdfabePa/lw5XO4ng596ufE7xdYeNPhLeX+neb9nW7jiPnJtO4EE8Z&#10;9xXYfCP/AJJxoX/XE/8AoTVk/Hz/AJJzdf8AXeL/ANCoAzNH+PPhex0extpTeeZDBHG22DIyFAOO&#10;farvxA+y/Er4UTanpqyMsebu33rh8xsyvx9A/wCldz4Z/wCRb0r/AK9Iv/QBWhJGsiMjqHRhgqwy&#10;CPQ0Ac14M8Vxax4DstauJOFti1y2ckMgIcn8VJ/GuW+B9lLqFvrXii7TFxq90xTI6RqT09txI/4C&#10;K89vNWufBui+KvAybmuJ79I7MY5aOTqfxUJ/32a9/wDDWix+HPD+n6ZFgrawrGWH8TAfM34nJ/Gg&#10;DyDxx4H07wp468F3Vm9zJNeaqnmtcS7+ksZAHp9417lXl3xe/wCRt+Hv/YVX/wBGRV6jQAUUVwWp&#10;fBrSNU1G6vZdQ1ZJLiV5mWO6AUFiSQBt4HNADfglrV9r3gkXWo3Ul5cfaZF8yVsnAxgV39eC/CT4&#10;Zab4s8Ii+ur3UYJfPePZa3GxMDHbB55r2rQdFh8O6Rb6dbyTSwwAhXnfc5ySeTjnrQBj/FD/AJJ7&#10;r/8A16tXnngL40eHPDng/TNNuzdfabePa/lw5XO4ng5969D+KH/JPdf/AOvVqg+Ef/JONC/64n/0&#10;JqAOL+JOrWnj7wBF4l0TzhJo94HV5F2sPu7sDPqUP/Aa9Bfxhbr4FPiQbfJ+x/aQueN23Oz67vlr&#10;Z1PT4tW026spxmG4iaJx/ssCD/OvnKPVb6XwvH8OmLLqP9r/AGVueBDuz+W/n6CgDrPC73Xgv4K6&#10;x4iBxqmosZ/NOdw3uI0P1G4sPrXV/CDwXZaD4VsNQaBX1S+iW5luZBucbxkKD2GCM++a0fH3hdtS&#10;+G9/ounxkmO2RYIx1PllWVR7nZis74QeNbLxB4VsLAzrHqljEttLbOcOQgwGAPUYAz75oA6ibwpp&#10;U2t2ur/Yok1K3ZmS4jXazblKkNj73DHrWvWRN4r0qHW7XSPtsT6lcMypbxtuZdqliWx93hT1p+n+&#10;KNL1XVLvTrS8Se9tCRPCoOUwcHPHrQBq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UIf+Q5ef8AXtD/AOhS1fqhD/yHLz/r2h/9CloAv0UUUAFFFFABRRRQAUUUUAFFFFABRRRQ&#10;AUUUUAFFFFABRRRQAUUUUAFFFFABRRRQAUUUUAFFFFAFCb/kOWf/AF7Tf+hRVfqhN/yHLP8A69pv&#10;/Qoqv0AUta0e21/SbrTrxC9tcxmNwDg4PcH1HX8KpeE/Cen+C9K/s/TVkWAyNKTI25ixwCSfoB+V&#10;bVFAHL+LvhvoXjaSOXUrZvtMY2rcQuUfb/dPYj6iqdn8IfDWnzaVNa2r28unS+fG6P8ANI/y8uTy&#10;fujjoMn1rtKKAMaDwpY2/iq48QJ5n9oT24tny3ybAVPA9flFN8WeEbDxlYQWeo+b5MM63C+U+07g&#10;CB26YY1t0UAcv4u+G+heNpI5dStm+0xjatxC5R9v909iPqKp2fwh8NafNpU1ravby6dL58bo/wA0&#10;j/Ly5PJ+6OOgyfWu0ooA5rxd8PdF8bNBJqUD/aIRiO4hcpIB1xnuM+tU7P4VaDYT6RLAlwr6W7SQ&#10;ZmJyzNuJbPXmuxooA5/xV4E0TxpGg1SzE0kYwkyEpIo9Aw7ex4rK0H4QeGvD+oR30VtNc3cTB4pr&#10;qZnMZHIwOB+YrtaKACsS58I2F14rtPEL+b/aFtAbePD/ACbTu6jHX5zW3RQBwOpfBHwtqF3JcC3u&#10;LVpCTItvOyqxPXIOf0rrPD/h3TvC+nJY6Zara26nO1cksfUk8k/WtKigArwC6uPhFfXD6i5uoZC2&#10;9rGOOVVY+gAGB9Awr3+qT6Lp0lx572Fq0+d3mNCpbPrnGaAPP/gjpMkFrrer/Yv7Os9Tut9pakYK&#10;RLnb+HzY/CtXWfg14Y1m+e7NrLZTucu1nKYwx+nT8q7iigDmdJ+HOhaHouoaZY2jW8F/CYblxIzP&#10;IpVl6nPOGP51gSfAXwjIIR9muFMYwSs5Hme7e/0xXotFAGZb+GdLtdEOjxWMKaYUMZttvykHrn1P&#10;v1rlLD4H+E9PvGuVspJSc7I5pSyIfUDvj3zXfUUAcna/C/QLfwydAe2kudO80zhZpDuDkYyGGKz9&#10;L+CfhbS76K6+zTXbRHMcd1MXRTnj5e/45rvKKAMTxP4M0fxhbrDqtmtxs+5ICVdPow5/DpWBpHwX&#10;8L6TeR3QtpruaIhozdTs4Qg5BAGB+dd1RQBz/irwJonjSNBqlmJpIxhJkJSRR6Bh29jxWVoPwg8N&#10;eH9Qjvoraa5u4mDxTXUzOYyORgcD8xXa0UAYul+EbDSNe1PWLfzftmobfO3PleOmB2qbxF4Z03xZ&#10;pxsdUtlubfO4Akgq2MBgRyDzWpRQB5/b/A3wnb6fdWotJXNwAGuHl3SKAwbCnGF5HUDOCRXdWdql&#10;jZwW0WfLhjWNdxycAYH8qmooAgvrG31OzmtbuFLi2mXZJHIMqw9K4aP4GeEo7sTfZJ2iDbhbNcMY&#10;gfp1/WvQKKAPN/jtElv8NJ4okWONJYVVEGAoDAAAdhSad8D/AAncLaXz2cpLRpI0HnN5ZJAJ46/h&#10;mvQ7q0gvoTFcQx3EROSkqBl/I1KqhVCqMAcACgBlvbxWkEcEEaxQxqFSNBhVA6ACq2taRb69pN1p&#10;11u+z3KGN9hwcH0NXaKAM/QdFtvDmj22m2e/7NbrtTzDlsZJ5P41B4o8MWXi/SH03UPM+zOyufKb&#10;a2QcjmteigDzP/hnvwp6X3/f8f4V2PhLwjYeC9Law07zfs7SmU+c+47iADzj2FbdFAHMal8O9G1b&#10;xVa+IZ4pP7Qt9hXa+EJUnaSMckcfkK6eiigDzq5+BPhq6naaR9QLsxf/AI+ehJzxxxXWeFfCtl4P&#10;01rGxaZoWkMpM772yQB19OBWzRQAUUUUAZ2g+HtP8M2P2LTLYWttuL+WrM3zHqeSfStGiigClrWk&#10;W+vaTdaddbvs9yhjfYcHB9DTNB0W28OaPbabZ7/s1uu1PMOWxknk/jWhRQAVzK/DvRk8YHxMIpBq&#10;R5+8PLzs2Z2464/XmumooAK4zxJ8I/DHii7e6ubEwXTnLy2rmMufUjoT74zXZ0UAcr4W+GPh3wfc&#10;C40+xH2sAgXMzGRxkYOM8DjjgDqas6L4H03QfEGpaxa+d9s1AsZt75XltxwMcc10N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VQh/wCQ5ef9e0P/AKFLV+qEP/IcvP8Ar2h/&#10;9CloAv0UUUAFFFFABRRRQAUUUUAFFFFABRRRQAUUUUAFFFFABRRRQAUUUUAFFFFABRRRQAUUUUAF&#10;FFFAFK8s55ruC4t544njR4yJIi4IYqezDH3f1pvk6n/z+Wn/AICt/wDHKv0UAUPJ1P8A5/LT/wAB&#10;W/8AjlHk6n/z+Wn/AICt/wDHKv0UAUPJ1P8A5/LT/wABW/8AjlHk6n/z+Wn/AICt/wDHKv0UAUPJ&#10;1P8A5/LT/wABW/8AjlHk6n/z+Wn/AICt/wDHKv0UAUPJ1P8A5/LT/wABW/8AjlHk6n/z+Wn/AICt&#10;/wDHKv0UAUPJ1P8A5/LT/wABW/8AjlHk6n/z+Wn/AICt/wDHKv0UAUPJ1P8A5/LT/wABW/8AjlHk&#10;6n/z+Wn/AICt/wDHKv0UAUPJ1P8A5/LT/wABW/8AjlHk6n/z+Wn/AICt/wDHKv0UAUPJ1P8A5/LT&#10;/wABW/8AjlHk6n/z+Wn/AICt/wDHKv0UAUPJ1P8A5/LT/wABW/8AjlHk6n/z+Wn/AICt/wDHKv0U&#10;AUPJ1P8A5/LT/wABW/8AjlHk6n/z+Wn/AICt/wDHKv0UAUPJ1P8A5/LT/wABW/8AjlHk6n/z+Wn/&#10;AICt/wDHKv0UAUPJ1P8A5/LT/wABW/8AjlHk6n/z+Wn/AICt/wDHKv0UAUPJ1P8A5/LT/wABW/8A&#10;jlHk6n/z+Wn/AICt/wDHKv0UAUPJ1P8A5/LT/wABW/8AjlHk6n/z+Wn/AICt/wDHKv0UAUPJ1P8A&#10;5/LT/wABW/8AjlHk6n/z+Wn/AICt/wDHKv0UAUPJ1P8A5/LT/wABW/8AjlHk6n/z+Wn/AICt/wDH&#10;Kv0UAUPJ1P8A5/LT/wABW/8AjlHk6n/z+Wn/AICt/wDHKv0UAUPJ1P8A5/LT/wABW/8AjlHk6n/z&#10;+Wn/AICt/wDHKv0UAUPJ1P8A5/LT/wABW/8AjlHk6n/z+Wn/AICt/wDHKv0UAUPJ1P8A5/LT/wAB&#10;W/8AjlHk6n/z+Wn/AICt/wDHKv0UAUPJ1P8A5/LT/wABW/8AjlHk6n/z+Wn/AICt/wDHKv0UAUPJ&#10;1P8A5/LT/wABW/8AjlHk6n/z+Wn/AICt/wDHKv0UAUPJ1P8A5/LT/wABW/8AjlHk6n/z+Wn/AICt&#10;/wDHKv0UAUPJ1P8A5/LT/wABW/8AjlHk6n/z+Wn/AICt/wDHKv0UAUPJ1P8A5/LT/wABW/8AjlHk&#10;6n/z+Wn/AICt/wDHKv0UAUPJ1P8A5/LT/wABW/8AjlHk6n/z+Wn/AICt/wDHKv0UAUPJ1P8A5/LT&#10;/wABW/8AjlHk6n/z+Wn/AICt/wDHKv0UAUPJ1P8A5/LT/wABW/8AjlHk6n/z+Wn/AICt/wDHKv0U&#10;AUPJ1P8A5/LT/wABW/8AjlHk6n/z+Wn/AICt/wDHKv0UAUPJ1P8A5/LT/wABW/8AjlHk6n/z+Wn/&#10;AICt/wDHKv0UAUPJ1P8A5/LT/wABW/8AjlHk6n/z+Wn/AICt/wDHKv0UAUPJ1P8A5/LT/wABW/8A&#10;jlHk6n/z+Wn/AICt/wDHKv0UAUPJ1P8A5/LT/wABW/8AjlHk6n/z+Wn/AICt/wDHKv0UAUPJ1P8A&#10;5/LT/wABW/8AjlHk6n/z+Wn/AICt/wDHKv0UAUPJ1P8A5/LT/wABW/8AjlHk6n/z+Wn/AICt/wDH&#10;Kv0UAUPJ1P8A5/LT/wABW/8AjlHk6n/z+Wn/AICt/wDHKv0UAUPJ1P8A5/LT/wABW/8AjlHk6n/z&#10;+Wn/AICt/wDHKv0UAUPJ1P8A5/LT/wABW/8AjlHk6n/z+Wn/AICt/wDHKv0UAUPJ1P8A5/LT/wAB&#10;W/8AjlHk6n/z+Wn/AICt/wDHKv0UAUPJ1P8A5/LT/wABW/8AjlHk6n/z+Wn/AICt/wDHKv0UAUPJ&#10;1P8A5/LT/wABW/8AjlHk6n/z+Wn/AICt/wDHKv0UAUPJ1P8A5/LT/wABW/8AjlHk6n/z+Wn/AICt&#10;/wDHKv0UAUPJ1P8A5/LT/wABW/8AjlHk6n/z+Wn/AICt/wDHKv0UAUPJ1P8A5/LT/wABW/8AjlHk&#10;6n/z+Wn/AICt/wDHKv0UAUPJ1P8A5/LT/wABW/8AjlHk6n/z+Wn/AICt/wDHKv0UAUPJ1P8A5/LT&#10;/wABW/8AjlHk6n/z+Wn/AICt/wDHKv0UAUPJ1P8A5/LT/wABW/8AjlHk6n/z+Wn/AICt/wDHKv0U&#10;AUPJ1P8A5/LT/wABW/8AjlHk6n/z+Wn/AICt/wDHKv0UAUPJ1P8A5/LT/wABW/8AjlHk6n/z+Wn/&#10;AICt/wDHKv0UAUPJ1P8A5/LT/wABW/8AjlHk6n/z+Wn/AICt/wDHKv0UAUPJ1P8A5/LT/wABW/8A&#10;jlHk6n/z+Wn/AICt/wDHKv0UAUPJ1P8A5/LT/wABW/8AjlHk6n/z+Wn/AICt/wDHKv0UAUPJ1P8A&#10;5/LT/wABW/8AjlHk6n/z+Wn/AICt/wDHKv0UAUPJ1P8A5/LT/wABW/8AjlHk6n/z+Wn/AICt/wDH&#10;Kv0UAUPJ1P8A5/LT/wABW/8AjlHk6n/z+Wn/AICt/wDHKv0UAUPJ1P8A5/LT/wABW/8AjlHk6n/z&#10;+Wn/AICt/wDHKv0UAUPJ1P8A5/LT/wABW/8AjlHk6n/z+Wn/AICt/wDHKv0UAUPJ1P8A5/LT/wAB&#10;W/8AjlHk6n/z+Wn/AICt/wDHKv0UAUPJ1P8A5/LT/wABW/8AjlHk6n/z+Wn/AICt/wDHKv0UAUPJ&#10;1P8A5/LT/wABW/8AjlHk6n/z+Wn/AICt/wDHKv0UAUPJ1P8A5/LT/wABW/8AjlHk6n/z+Wn/AICt&#10;/wDHKv0UAUPJ1P8A5/LT/wABW/8AjlHk6n/z+Wn/AICt/wDHKv0UAUPJ1P8A5/LT/wABW/8AjlHk&#10;6n/z+Wn/AICt/wDHKv0UAUPJ1P8A5/LT/wABW/8AjlHk6n/z+Wn/AICt/wDHKv0UAUPJ1P8A5/LT&#10;/wABW/8AjlHk6n/z+Wn/AICt/wDHKv0UAUPJ1P8A5/LT/wABW/8AjlHk6n/z+Wn/AICt/wDHKv0U&#10;AUPJ1P8A5/LT/wABW/8AjlHk6n/z+Wn/AICt/wDHKv0UAUPJ1P8A5/LT/wABW/8AjlHk6n/z+Wn/&#10;AICt/wDHKv0UAUPJ1P8A5/LT/wABW/8AjlHk6n/z+Wn/AICt/wDHKv0UAUPJ1P8A5/LT/wABW/8A&#10;jlHk6n/z+Wn/AICt/wDHKv0UAUPJ1P8A5/LT/wABW/8AjlHk6n/z+Wn/AICt/wDHKv0UAUPJ1P8A&#10;5/LT/wABW/8AjlHk6n/z+Wn/AICt/wDHKv0UAUPJ1P8A5/LT/wABW/8AjlHk6n/z+Wn/AICt/wDH&#10;Kv0UAUPJ1P8A5/LT/wABW/8AjlHk6n/z+Wn/AICt/wDHKv0UAUPJ1P8A5/LT/wABW/8AjlHk6n/z&#10;+Wn/AICt/wDHKv0UAUPJ1P8A5/LT/wABW/8AjlHk6n/z+Wn/AICt/wDHKv0UAUPJ1P8A5/LT/wAB&#10;W/8AjlHk6n/z+Wn/AICt/wDHKv0UAUPJ1P8A5/LT/wABW/8AjlHk6n/z+Wn/AICt/wDHKv0UAUPJ&#10;1P8A5/LT/wABW/8AjlHk6n/z+Wn/AICt/wDHKv0UAUPJ1P8A5/LT/wABW/8AjlHk6n/z+Wn/AICt&#10;/wDHKv0UAUPJ1P8A5/LT/wABW/8AjlHk6n/z+Wn/AICt/wDHKv0UAUPJ1P8A5/LT/wABW/8AjlHk&#10;6n/z+Wn/AICt/wDHKv0UAUPJ1P8A5/LT/wABW/8AjlHk6n/z+Wn/AICt/wDHKv0UAUPJ1P8A5/LT&#10;/wABW/8AjlHk6n/z+Wn/AICt/wDHKv0UAUPJ1P8A5/LT/wABW/8AjlHk6n/z+Wn/AICt/wDHKv0U&#10;AUPJ1P8A5/LT/wABW/8AjlHk6n/z+Wn/AICt/wDHKv0UAUPJ1P8A5/LT/wABW/8AjlHk6n/z+Wn/&#10;AICt/wDHKv0UAUPJ1P8A5/LT/wABW/8AjlHk6n/z+Wn/AICt/wDHKv0UAUPJ1P8A5/LT/wABW/8A&#10;jlHk6n/z+Wn/AICt/wDHKv0UAUPJ1P8A5/LT/wABW/8AjlHk6n/z+Wn/AICt/wDHKv0UAUPJ1P8A&#10;5/LT/wABW/8AjlHk6n/z+Wn/AICt/wDHKv0UAUPJ1P8A5/LT/wABW/8AjlHk6n/z+Wn/AICt/wDH&#10;Kv0UAUPJ1P8A5/LT/wABW/8AjlHk6n/z+Wn/AICt/wDHKv0UAUPJ1P8A5/LT/wABW/8AjlHk6n/z&#10;+Wn/AICt/wDHKv0UAUPJ1P8A5/LT/wABW/8AjlHk6n/z+Wn/AICt/wDHKv0UAUPJ1P8A5/LT/wAB&#10;W/8AjlHk6n/z+Wn/AICt/wDHKv0UAUPJ1P8A5/LT/wABW/8AjlHk6n/z+Wn/AICt/wDHKv0UAUPJ&#10;1P8A5/LT/wABW/8AjlHk6n/z+Wn/AICt/wDHKv0UAUPJ1P8A5/LT/wABW/8AjlHk6n/z+Wn/AICt&#10;/wDHKv0UAUPJ1P8A5/LT/wABW/8AjlHk6n/z+Wn/AICt/wDHKv0UAUPJ1P8A5/LT/wABW/8AjlHk&#10;6n/z+Wn/AICt/wDHKv0UAUPJ1P8A5/LT/wABW/8AjlHk6n/z+Wn/AICt/wDHKv0UAUPJ1P8A5/LT&#10;/wABW/8AjlHk6n/z+Wn/AICt/wDHKv0UAUPJ1P8A5/LT/wABW/8AjlHk6n/z+Wn/AICt/wDHKv0U&#10;AUPJ1P8A5/LT/wABW/8AjlHk6n/z+Wn/AICt/wDHKv0UAUPJ1P8A5/LT/wABW/8AjlHk6n/z+Wn/&#10;AICt/wDHKv0UAUPJ1P8A5/LT/wABW/8AjlHk6n/z+Wn/AICt/wDHKv0UAUPJ1P8A5/LT/wABW/8A&#10;jlHk6n/z+Wn/AICt/wDHKv0UAUPJ1P8A5/LT/wABW/8AjlHk6n/z+Wn/AICt/wDHKv0UAUPJ1P8A&#10;5/LT/wABW/8AjlHk6n/z+Wn/AICt/wDHKv0UAUPJ1P8A5/LT/wABW/8AjlHk6n/z+Wn/AICt/wDH&#10;Kv0UAUPJ1P8A5/LT/wABW/8AjlHk6n/z+Wn/AICt/wDHKv0UAUPJ1P8A5/LT/wABW/8AjlHk6n/z&#10;+Wn/AICt/wDHKv0UAUPJ1P8A5/LT/wABW/8AjlHk6n/z+Wn/AICt/wDHKv0UAUPJ1P8A5/LT/wAB&#10;W/8AjlHk6n/z+Wn/AICt/wDHKv0UAUPJ1P8A5/LT/wABW/8AjlHk6n/z+Wn/AICt/wDHKv0UAUPJ&#10;1P8A5/LT/wABW/8AjlHk6n/z+Wn/AICt/wDHKv0UAUPJ1P8A5/LT/wABW/8AjlHk6n/z+Wn/AICt&#10;/wDHKv0UAUPJ1P8A5/LT/wABW/8AjlHk6n/z+Wn/AICt/wDHKv0UAUPJ1P8A5/LT/wABW/8AjlHk&#10;6n/z+Wn/AICt/wDHKv0UAUPJ1P8A5/LT/wABW/8AjlHk6n/z+Wn/AICt/wDHKv0UAUPJ1P8A5/LT&#10;/wABW/8AjlHk6n/z+Wn/AICt/wDHKv0UAUPJ1P8A5/LT/wABW/8AjlHk6n/z+Wn/AICt/wDHKv0U&#10;AUPJ1P8A5/LT/wABW/8AjlHk6n/z+Wn/AICt/wDHKv0UAUPJ1P8A5/LT/wABW/8AjlHk6n/z+Wn/&#10;AICt/wDHKv0UAUPJ1P8A5/LT/wABW/8AjlHk6n/z+Wn/AICt/wDHKv0UAUPJ1P8A5/LT/wABW/8A&#10;jlHk6n/z+Wn/AICt/wDHKv0UAUPJ1P8A5/LT/wABW/8AjlHk6n/z+Wn/AICt/wDHKv0UAUPJ1P8A&#10;5/LT/wABW/8AjlHk6n/z+Wn/AICt/wDHKv0UAUPJ1P8A5/LT/wABW/8AjlHk6n/z+Wn/AICt/wDH&#10;Kv0UAUPJ1P8A5/LT/wABW/8AjlHk6n/z+Wn/AICt/wDHKv0UAUPJ1P8A5/LT/wABW/8AjlHk6n/z&#10;+Wn/AICt/wDHKv0UAUPJ1P8A5/LT/wABW/8AjlHk6n/z+Wn/AICt/wDHKv0UAUPJ1P8A5/LT/wAB&#10;W/8AjlHk6n/z+Wn/AICt/wDHKv0UAUPJ1P8A5/LT/wABW/8AjlHk6n/z+Wn/AICt/wDHKv0UAUPJ&#10;1P8A5/LT/wABW/8AjlHk6n/z+Wn/AICt/wDHKv0UAUPJ1P8A5/LT/wABW/8AjlHk6n/z+Wn/AICt&#10;/wDHKv0UAUPJ1P8A5/LT/wABW/8AjlHk6n/z+Wn/AICt/wDHKv0UAUPJ1P8A5/LT/wABW/8AjlHk&#10;6n/z+Wn/AICt/wDHKv0UAUPJ1P8A5/LT/wABW/8AjlOs7OeG7nuLieOV5ESMCOIoAFLHuxz979Ku&#10;0UAFFFFABRRRQAUUUUAFFFFABRRRQAUUUUAFFFFABRRRQAUUUUAFFFFABRRRQAUUUUAFFFFABRRR&#10;QAUUV5x+0J8dPD/7OPwn1vx34jLSWenoFhtImAku7hjiKFM92bv2AJPANAHo9Ffgv4i/au/ad/bd&#10;+JD6B4P1HW4DclpLfw34Rnayt7eEHrNKGXcoJGXmfbuIxj5QO5uv2JP22fh5YLruk6zrk11EBI1v&#10;ovi5jcqBz90yqH/3VLZ9DQB+19FfGX/BMv42fFD4ueAvGth8V7m6uPEXhrVk08DULFbW7jUxByky&#10;hVywPcjPrmvpj4kfGvwD8H7eGbxt4x0XwuJgWhTVL2OGSYDrsQnc/T+EGgDtaK8w+HX7T3wm+LWr&#10;f2X4Q+Ifh/XdUIJWwtr5PtDgdSsZIZgM9QCK9JvLyDT7Wa6up47a2hUvJNM4REUDJZieAB6mgCai&#10;vENQ/bd+Ael6kbC4+LfhT7QG2HytRSWMHOOZFyv68V6h4M+IHhj4jaSNU8KeItK8S6dnb9r0m9ju&#10;ogfQsjEA+1AG/RXBfEn49fDj4PNEnjXxvoXhmeVd8dvqN9HHNIv95Y872HHUDFVfhr+0d8LvjDfP&#10;Y+C/Hug+I9QRS7WVleo1xtHVvKJDbR64xQB2mteJtH8NrE2r6tY6UsxIja9uUhDkdcbiM4yOnrU2&#10;k61p+vWYu9MvrbUbUsVE9pMsqZHUblJGa/M//guJ/wAij8Jf+v7Uf/RcFe1/8Eiv+TM9J/7DF/8A&#10;+jBQB9pUV5t8Rv2kvhZ8I74WPjHx/wCH/D+oYDfYby/jFwFPQmIEuBz1xV34Z/Hj4d/GRZ/+EI8a&#10;6J4nkgG6aDTr1JJoh2LR53KD6kYNAHeUU13WNGd2CqoyWY4AHrXjOv8A7aHwK8M6m2n6h8WPCsd4&#10;jbHji1KObYw6hihIUj3PrQB7RRXzb+1B+0l8Orf9lXx/rGl/EHRZU1fQNS03R7/TNRSUS372cxii&#10;jeInbLkcDIII9q/Mb/gmj+0lB4D/AGirrUviZ8Qrqx8OnQrmFJdb1CWSDzzJCUADEjdgPjj1oA/c&#10;uiuQ+GPxc8G/GfQbjW/BHiGy8S6Tb3LWct3YuWRJlRHKEkdQsiH/AIEK5Lxr+1x8F/h3rEuleIfi&#10;b4a07U4W2TWZ1BJJYm/uuqElDx0bBoA9corl/h/8UfB/xW0dtV8G+J9K8UaejbJLjSrtLhY267X2&#10;k7W9jg1reIvEmkeEdHuNW13VbLRdLtxumvtRuEggiHqzuQoH1NAGlRXiNn+258BNQ1RdPh+LfhQ3&#10;LNsUvqKJGT/10YhP1r1/UNe07S9BudauryGLSba2a8lvN2Y1hVS7SZHVQoJyO1AF+ivKPh9+1Z8I&#10;vit4g/sLwj4/0bXtW8l7j7JaTEv5aDLvyBwB1rZ8D/Hz4dfEzxRqXh3wl400bxJrOmxGa7tdLulu&#10;PKQMFJLLleGYDg9TQB31Yur+NvDvh+7+y6pr+l6bc7Q/k3l5HE+09DtZgccH8q4v4i/tO/Cf4S6w&#10;NI8YfELw/oGrYDGwur1PPQEZBaMEsoPYkAGvx3/4KzeM9A8f/tM6TrfhnWtP8QaPceGLPyr/AEy5&#10;S4hfE1wCA6EjIPBHagD90bW6hvrWG5tpo7i3mRZIpomDI6kZDKRwQQcgipa8q/ZO/wCTWfg3/wBi&#10;Zo3/AKQw1B41/a4+C/w71iXSvEPxN8NadqcLbJrM6gkksTf3XVCSh46Ng0AeuUVy/wAP/ij4P+K2&#10;jtqvg3xPpXijT0bZJcaVdpcLG3Xa+0na3scGuooA4z4ofGTwT8FtItNU8c+JLHwzp91P9mguL5yq&#10;SS7S2wEA84Un8KPhf8ZPBPxp0i71TwN4ksfE2n2s/wBmnuLFyyRy7Q2wkgc4YH8a8I/4KGfC/wCG&#10;XxU+GPhvTvil8Qf+FdaPb6wLi1v9qnz5/JkXyvmBH3WZv+A1H+wJ8N/hd8Ffg34pf4c/EQePfC7a&#10;tLdXurOqhbaZLeLfGdo7R7G/4FQB9XUV5J4B/az+D3xS8Sw+H/CnxB0XXdamSSWOztZiXZUUs55H&#10;QKCT9Kjj/a++CcviseGk+KfhVtaab7OLcanFgy52+Xvzt3Z425znjrQB6/RRXkPib9rz4KeD/Ekm&#10;gaz8UfC+n6vE/lTW0mpR5hcdVkIOEI7hiMUAd/efEDwvp99JZXXiTSLa8jbY9vNfRJIrehUtkH2r&#10;E+Kfxy8A/BK30+fx34p0/wALw6g7pavfuVEzIAWC4B6Bl/Ovwh/a81Sy1v8Abq8Z3+nXcF/YXPiK&#10;CWC6tZVkilQiIhlZSQwPqK/VX/got8I/hN8WND8EQ/FX4l/8K3trK5unsJtqH7WzLEHX5gfugKf+&#10;BUAfTHw2+KnhL4weHW17wXr1n4j0dZ2tjeWTFo/MUAsuSOoDL+ddXXzp+wb8NfAXws+BP9lfDfxo&#10;fHvhqbVLi6XVyqjMpCK8Y2gD5dg/OvTPiR+0B8NfhBKkPjTx1oHhq6kXelpqF/HHcOv95Ys7yPcD&#10;FAHf0V5t8O/2lPhX8Wr0WXg/4g+Htf1A5IsbTUIzcEDqRESHI98V1XjXx/4Z+G+ivq/ivxBpnhvS&#10;1O03mq3cdtFuxnaGcgEnsByaAN+ivGvDP7ZXwO8Ya1DpOk/FPwvdajM4jigbUEjMrk4CoXIDEnoB&#10;kmvZaACivJPGv7W/wY+HerS6X4h+J3hnTtThYpNZnUI5JoWHVXRCSh9mxXR/Dv45fDz4tbx4L8ba&#10;D4nkjXfJBpeoRTSxr6vGrbl/ECgDuKKK8a8Rftj/AAU8I+Kb3w3rXxI0PS9dsrg2lzY3UxSSKUHB&#10;Vsjjn8KAPZaKqavq1noOk3up6jcx2Wn2UD3NzczNtSKJFLO7HsAAST7V5p8O/wBqn4S/FvxKnh/w&#10;d480nxFrTxPMLOxkZ32KMsx44A45PqKAPVqK8d8UftjfA7wdevZ6t8VvCkF2h2vBFqkU7oeeGEZY&#10;qeOhx29a3vhz+0T8MPi7dfZPBvj7w/4jvtpc2VjqEb3AUdW8rO/HvjFAHolFch8Tvi54N+DGg2+t&#10;+N/ENl4a0m4uVs4ru+cqjzMjuEBA6lY3P/ATWD4f/aZ+FPijwVqXi/TfH+hTeF9Nn+zXmrSXixW8&#10;Mu0MI2d8DcQwwOpyKAPTaK85+GP7Rnwx+M15cWfgnx1oniS+t13y2dldq06px8/lnDFeR8wGMnrX&#10;o1ABRRXlXjv9qr4P/DLxA2heKPiR4c0bWUIWWxuL9POhJ6CRQSY+oPzY45oA7jVPHfhrQ7x7PUvE&#10;OlafdoAWt7q9iikAIyMqzA8itqKZJ4klidZI3AZXU5DA8gg9xX4E/wDBT/xNpHjH9r7xDrOg6rZa&#10;1pF3p2nSW9/p9wk8Eq/ZY+VdCQR9DX7o/C3/AJJl4R/7A9n/AOiUoA6iivG/FX7ZHwP8E6tLpms/&#10;FPwxa6hCxSW3TUEleJh1VwhbafY4Neh+B/iF4X+JmiJrHhLxDpniXSmYoLzSrtLiLcOqlkJAI7g8&#10;igDoazNa8TaP4bWJtX1ax0pZiRG17cpCHI643EZxkdPWtOvzC/4Lif8AIo/CX/r+1H/0XBQB+mGk&#10;61p+vWYu9MvrbUbUsVE9pMsqZHUblJGau18Df8Ey/ij4Q+E/7DOkav4z8TaX4Y01tav0S41S7SBZ&#10;G8wHam4gs2P4Vya+wPhj8cvh/wDGe3uZvA3jDR/FAtT+/j067WSSHPQumdyg9iQAe1AHc0VT1jWt&#10;P8O6Xc6lqt9baZp1shknvLyZYoYlHVmdiAo9ya8bX9uD4AtqYsP+Fu+E/PLbdx1JBFnGf9bnZj33&#10;YoA9woqvp+oWurWMF5Y3MN5ZzoJIri3kDxyKRkMrDgg+orz/AOI37SHws+Ed79i8Y+P/AA/4f1DA&#10;b7DeX8YuMHofKBL498YoA9IorzT4f/tMfCj4qXyWPhL4ieG9d1CT7lja6jEblsHGRESHI/CvyH/4&#10;Kf8A7QTeJf2mfM+H/jy9l0i10eCzuRo+oSxRR3STTiRGVSBvHy5/CgD9w6K+Vv2U/wBrz4Ua18JP&#10;hH4Rl+I2l3vjebQNK06bT5LhnunvvssSPG2Ry+8MDk9c19D+OPiN4V+GOjnVvF3iPS/DOm7tgutW&#10;vI7aNm/uguRk+w5oA6KivHfCf7YnwS8c61Do+ifFDwze6nOwjhtft6RvKx6Km/G4+wya9ioAKKK4&#10;z4lfGfwJ8HLGC88b+LdI8LQXBIg/tO7SJpiOojUnc+MjO0HGaAOzorwz/huT4AnTGvx8WvC/2dZV&#10;hP8Apy+ZuIJH7v72MKfmxjtnmvRPhj8XPBvxn0G41vwR4hsvEuk29y1nLd2LlkSZURyhJHULIh/4&#10;EKAOvorgviT8evhx8HmiTxr430LwzPKu+O31G+jjmkX+8sed7DjqBiqvw1/aO+F3xhvnsfBfj3Qf&#10;EeoIpdrKyvUa42jq3lEhto9cYoA7TWvE2j+G1ibV9WsdKWYkRte3KQhyOuNxGcZHT1qbSda0/XrM&#10;XemX1tqNqWKie0mWVMjqNykjNfmf/wAFxP8AkUfhL/1/aj/6Lgr0T/gmX8UfCHwn/YZ0jV/GfibS&#10;/DGmtrV+iXGqXaQLI3mA7U3EFmx/CuTQB981i6v428O+H7v7Lqmv6XptztD+TeXkcT7T0O1mBxwf&#10;yrA+GPxy+H/xnt7mbwN4w0fxQLU/v49Ou1kkhz0LpncoPYkAHtX49/8ABZT/AJO3sf8AsWLP/wBH&#10;XFAH7cWt1DfWsNzbTR3FvMiyRTRMGR1IyGUjggg5BFS14z+zd4j0nwn+yH8ItU1zVLPRtMt/Beim&#10;a91C4SCGMfYoRlnchR+JqjeftzfACxvDbSfFzws0gON0N+sqf99rlf1oA90ornfA/wARvCvxM0n+&#10;1PCPiTSfE+nZwbrSb2O5jU/3WKE4PseeK4Dxr+2B8GPhz4ov/Dnib4i6LouuWDKl1Y3UxWSJioYA&#10;jHdWB/GgD2GivAv+G9v2e/8AorPh3/v+3/xNerfDv4meFvi14aj8Q+DtbtfEOiySPCt9ZsWjLqcM&#10;uSOoNAHT0V5H41/a4+C/w71iXSvEPxN8NadqcLbJrM6gkksTf3XVCSh46Ng12nw/+KPg/wCK2jtq&#10;vg3xPpXijT0bZJcaVdpcLG3Xa+0na3scGgDqKK8m+IH7WHwg+FPii48OeLviBo+ga5bojy2N5KVk&#10;RXUMpIx3BB/Grvj39pj4VfC+PT28V+P9C0JtQhW4tYbu8VZZYmAKyCP720gjnGKAPTKKxPBvjbw/&#10;8RPD9trvhfW9P8Q6Nc58q/025SeF8HBAZSRkHgjqDwa26ACivNfih+0l8Mfgrq1ppfjnxrpfhnUL&#10;uD7TBb38hVpI9xXcMDplSPwrq9B8eeH/ABR4Mt/Fularb33hu4tmvItShJMTwgElwfTAP5UAb9eP&#10;eNf2wPgx8OfFF/4c8TfEXRdF1ywZUurG6mKyRMVDAEY7qwP41Y+H/wC1h8IPit4ot/DnhH4gaPr+&#10;uXCO8VjZylpHVFLMQMdgCfwr4R/ay/Zm/Zq8cftDeM9c8b/H7/hEfFN5cRNfaLsj/wBFYQRqq8rn&#10;lVVv+BUAfqHb3Ed1bxTwuJIpFDow6FSMg/lUlfnL/wAFd/i5p/gv4JeE/A2g+L5NO8a2utWV5LY2&#10;Ny8F0bEWl3H5rbSPkL7B1649K47/AIJc/tceCPh/8IPFdn8UviVBYaxNrpmtU129kklaD7PEMqWz&#10;8u4N+OaAP1Lorg9e+PXw38K+F9I8Ra3468P6LousWsd7p15qWoxW63cMih0eIOwLgqwPA71xOm/t&#10;xfAHVb1LWD4t+FVlY4BuNQWFOuPvvhf1oA9yoqtp+o2mr2MF7Y3UN7ZzoJIri3kEkcinoysDgj3F&#10;cp8SvjR4D+DljBd+N/F2j+F4bgkQf2ndpE82OuxCdz477QcUAdFrXiTSfDcccmrapZaXHIdqPe3C&#10;QhiOwLEZNSaRrmm+ILU3Wl6ha6lbBihms5llTcOo3KSM8jj3r8s/+CuPxo8B/GP4M/D278EeLtH8&#10;UQ2+uTCf+zLtJXhzbnG9AdyZ7bgM17l/wRw/5NFuf+xlvf8A0VBQB90UVwXxJ+PXw4+DzRJ418b6&#10;F4ZnlXfHb6jfRxzSL/eWPO9hx1AxVX4a/tHfC74w3z2Pgvx7oPiPUEUu1lZXqNcbR1byiQ20euMU&#10;Aej0VxPxR+Nfgb4KafZX3jrxNYeGLS9lMNtNfuVWVwMlRgHnHNY1r+098J7z4fyeOU+IGgr4RjuW&#10;sjq812scBnABMSlsbnwQdoyaAPT6K4n4Y/G3wD8ZrO5uvA3i7SPFEVsQtwum3SyPDnON6Z3LnBxk&#10;DOOK53WP2sfg14f8XN4X1H4neF7PXll8l7OXU4gY5M42O2dqtnjaxBoA73xp410P4deF7/xH4l1O&#10;DRtDsED3V9dHEcSlgoLH6sB+Nch8L/2kvhj8atWu9L8DeNdL8TahaQfaZ7ewkLNHHuC7jkdMsB+N&#10;Zv7Vvhjwp47/AGd/GOjeM/Eg8KeFL62iW91tcMLZBNGytzxywUf8Cr5n/wCCePwD+CXwt+IfijVv&#10;hZ8XD8RtRm0tbW8s9iAW8TTKwkyoHVkxQB96UV49cftgfBi18ay+EJviLosfiaPUDpL6YZj5wuxJ&#10;5Rhxj72/5cetXPHH7Vfwe+G3iQ+H/E/xI8OaNrSsFksbi/TzIST0kAJ8vr/HjjnpQB6rRVTStWsd&#10;d0221HTby31HT7qNZYLu1lWWKVCMhkdSQwI6EHFeefEf9pz4T/CLVhpXjH4g6DoGqlQ5sLq9X7Qq&#10;nozRjLKD2JABoA9Oorwy8/bk+ANjDayy/FrwuUuY/Mj8q+WQ4yRhguSp4+62D7V6/wCGPE2leNPD&#10;una9od9FqWj6jAtzaXkByk0TDKup9CKANSivK/H37VHwg+F+ryaV4p+JHhzR9VibbLYTX6NcRH/b&#10;jUll6dwK6T4cfGHwP8X9OlvvBPizR/FNtCQJm0u8SYwkjIEig5Q47MAaAOwory34lftRfCj4PeIl&#10;0Hxp460nw5rDQLcizvpSrmJiQr4x0JVvyNS+Lf2mvhT4D0DRNa8Q+P8AQdI07W7WO+02S6vFVruC&#10;RQySxp95lKspyBjmgD02iuc8BfEbwt8UvD8eueEPEOm+JdIdigvNMuUnjDDqpKn5WGRlTgjPSuj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vzR/4Lfa1dQfDX4Y6Sj4srrV7q6lT1kihVUP4CaT86/S6vkr/AIKYfs16r+0d&#10;+zw8fhq2a98VeG7satY2cYy92gRkmgUd2KNuUDktGqjrQB4x/wAES/Cml2/wR8d+JkiiOtXniL+z&#10;ppcDzBbw20Mka56gbriX8vbip/w+78B/9E38Rf8AgXBXxf8AsK/tvan+xj4s1vTdZ0a51jwhq0ij&#10;UtMjIjurW4jyoliD4G7BKsjYzheRtrrf2v8A4t/spePPgvbWvwb8FN4Z8aNqUEztJpZt3S2CyCRC&#10;4dlPJTgE9KAP0N+Fn/BQLw18Vv2f/it8WNH8JXWj/wDCH27tLbXzxs97MsBeJSydidq5PTJr8jfh&#10;f4w8BfGL43ax4t/aS8VeIZ7G6R7qSTSojLcXdwWAWLOD5USqWwFHAVVXA6fXv/BNv4b3nxe/Yl/a&#10;I8G6c4TUtYc29puOFM/2XMasewLhQT2BNfKX7H/iP4Y/Cv46X2m/Hzwgmo+HJIJtNuY9QtJJJNKu&#10;1kUiR4h83Gx0YAFhuzjgggGJ+0l/wpnQvHGi6r8Adc8Rf2cE86ePVkaKaxukcFHhl4YgjBHdWUnP&#10;IA+mf26P2l/HHxW/Y7/Z5u5tQuI9L8UWd82vSW6tGl/e2UqW/wC8xgY3LJJs+6WOQPlXHvvxA8ff&#10;8E9/A3haTV7fw74X8T3LJut9L0SxlluZmxkKQ21Y/rIV/PisjXv2pvgVb/Av4QeD/iX8JbPTPhX4&#10;x0y91O2tNJLz/wBhzreypuTG2QZ3OxkjIcFmAUhiAAfM/wCyn4F/Y28YfDe1tPix4w8QaB8QbiSR&#10;bgzPJBaRDeRGYZEiePGzaSZTncW4xivtH4a+APDn/BPP9mX41fEzwF42tfiJ4a1KC1utCul8uURz&#10;7mt4lkkiJSUebcRklQvAIwOtfGX7UfwV/ZE0D4a3/iX4TfFrUb3xK2xrHw3Juuo5suoZTuhSSHCF&#10;jmRj93GCTir37Dfwp8d/HD9lH9pPwdpAu59CvLOwn0+3JPlzapbzC5EUQPAd0hRWx/eiz/DQB4r8&#10;DNb+FPxF+JniLxT+0l4p8TXYuMTr/ZsbTXGoXDE7jLLglEVQAFGM7gAQFwcj463/AMMvBXxa03XP&#10;2fvEPiFdHgSO9hm1RDDdafeLIx2xvgFlACMCeeSCTjNdt+w34z+DHgX4nazpPx78KW+o6FfwrBDf&#10;ahaSTHS7qNzkPGvzBWBKsQCQVXjGSPtz4qfEn/gn/wDDnwtLqWm+EvDPjTU2TNtpGh2kryStjgM7&#10;YSMepY59ATxQB5b/AMFOfiRcfF/9ln9mjxneBFv9atLi7uxEu1BcGC383aOw3hse1dR8BPj5qP7O&#10;f/BJm+8T6I/leIbrWrvS9MmxnyZ5pcebyCMogkcZ4JUZri/+CkWsad4h/ZH/AGYdV0nQ7Xwzpt/Z&#10;3F3Bo9iS0NoskFu/loTyQM960vh98INZ+Mn/AAR/u7Lw/by32raN4guNajsoFLPcLDIRKigDJYRu&#10;7ADklQB1oA+XP2aj8Atc1LxFrv7Q3iHxVd6jPMGtbXS0eQ3DNlpZ55+WZixGBkc7iScjHMeMPGXh&#10;j4M/tBQeKvgL4i1h9F0y4hvtJu9WiMVzE+B5kMgGPMTO5TwNyNtOeSfXf+Cfvj79njQ9Q8Q6B8ev&#10;DWm3UV68U+l69f2sk8duwDCSGTZkqG+Qq23GQ2SOK+pPjp8Wv2EPhf4WuJ/DHgPwz8QfEkkbfY9M&#10;0m2k8nf2M05wqJnrjc3ovegDmf8Agq9+11rer6H4F+Hnhu9m0zRPEXh+28R6x5BKNdR3GfItyeDs&#10;ARmZejbkz93FdF+xz/wSn+H3xA+BXh7xp8SLrWL3WfEtkmoW9nYXQtobO3kG6Ej5SXdkKuSTtG4D&#10;bxk+Uf8ABWL4Rahb3nws+J+m6WLTwlqHhey0cw2wJisJ4g8kcWeytHKAuf8Ank3NfUn7E/8AwUV+&#10;D0f7O/hHw34z8VW/hDxH4X0uDSZ7bUY3CTxwRiOOWJ1Uh9yIuV+8DnjGCQDyzxV/wS40f4NfDT4/&#10;Xmr6nP4i8JWXh9/EPhi58/ybuG9tLW9YJcqoCuF8wcjAYHovSvkj/gnR+z94Q/aU+P1z4S8bW91c&#10;6PHolzfKlncGB/NSSFVO4dsO3FfpfJ+17on7Y3w//aR8IfD2wmvdG0fwTdQ2eqTI0cmo3NxbXaEJ&#10;ERlYxsQDcAxJPA4r84f+CY/xo8IfAz9ppNb8basmh6NeaPc6cL+ZGaKKV3idN+0Eqp8sjdjAJGcD&#10;mgD68/bok0j/AIJ7/sx2Pww+D8upaDJ4+1i6u7i9kvHkuIoY4YEuBHJ1QuPsy8dFL45OR8a/s46T&#10;+ycvw9kn+MuueL5PF91JKotNFt2S3sowcIVYKd7kDdk/KMgbeCT9Yf8ABT/UtC/ax+BOg/FH4X6j&#10;J4q8P/D/AFy90bVri1t5FjTz4bWRpRuUFkQrCpYcfvCeQM15Z+wT4+/ZPuvhy3hn41+GdDsfF1nd&#10;SvDrerWsrxX0DtuUGRMhHQkrhsDaFwScgAHhX7LfxcT4A/tiaDqHgTWry88I3GvJpLS3cZie+0ua&#10;cR/vox/GEYOBjh1BHSvQP+CjX7RF78cv2qtT8I6rrNzpfw+8J6t/YqQQq0iwPE/lXd2YgR5km7zc&#10;f7Kqo6kn6a8afF79jHwv8RPBXh34Z/Dbw/418UanrljaJfWdtLFZ6fvuI1MplbG9wDlVQEZHLDof&#10;j39uj4Y3/wACP21PE+o6/o/9q6HrGvN4ntY7oEQajbTz+fJFuHYM0kTdxj3BIBc+Omj/ALIK/Cec&#10;fCvXvGh8e2nlm3Or25NvffOokEvygIdu5gVwMjBBzx9Cf8E1fjNrPiH9l/8AaA+HOqXkl3p2heG7&#10;rUdJWQljBHNb3CzRgnom5UYL2Lue9er+FfGv/BPPxN4Vh1qXSPCeiu0Qkm03UrC4S7gbHKFADvI6&#10;fJuB7E0fAf4qfBj4keHP2krb4M/Di08IaJpPg2ZG1hYzFcalvhus5jydkY8sFc/McnIHSgD86/2K&#10;/gbqv7RfxqXwLpfi248GJqGm3JvdQto2kd7ZQpkh2B03B+AQWxjrnof0V1L9mPSP+CX/AMGvij8W&#10;PCnivU/EHiC40VNGs4r+2iVIZ57mJI5gF67GIfB4IUivkn/gkH/yeNZf9gS+/wDQUr9Pv+CjHw71&#10;P4nfsc/ELStHhkudStreHU44I13NItvPHNIoA5J8tHwBySAKAPyL/Yt/ZF1n9uT4meJG1TxNPpen&#10;6ai3+sazLGbq6nmmdtqDcwy7lZWLsTjaTg5rA/bh/Zl079k/40xeCtL1u61+zl0uDUVubyFY5FMj&#10;yKUIU4OPLznjr7V6b/wTR/bK8Lfsm+LPGNv4ztb5tB8TW9rm9sIhM9vNbmXZuTIJVhPJkg5BC8EE&#10;kcR/wUI/aM8L/tP/AB+Hi3whDqEWjW+lQaaralCsUkrxySsXVQzYU+YMZweDkCgD7R/a6/aQ1z4J&#10;/wDBO/4AeGfDF9NpWteM/Cum276hbuUlis4NPtjOEYcqzGWJcg/dL45OR8d/s46T+ycvw9kn+Muu&#10;eL5PF91JKotNFt2S3sowcIVYKd7kDdk/KMgbeCT9Mft4fB7WfGn/AAT/AP2aPHGlW815beEfC9hH&#10;qEUK7vKt7qwsx57f7KvbopPbzM9BkcJ+wT4+/ZPuvhy3hn41+GdDsfF1ndSvDrerWsrxX0DtuUGR&#10;MhHQkrhsDaFwScgAHhX7LfxcT4A/tiaDqHgTWry88I3GvJpLS3cZie+0uacR/vox/GEYOBjh1BHS&#10;v6G6/L7xp8Xv2MfC/wARPBXh34Z/Dbw/418UanrljaJfWdtLFZ6fvuI1MplbG9wDlVQEZHLDof1B&#10;oA/Oz/gtn/yb/wCBv+xnX/0knrL/AOCU3/JhfxY/7Derf+mu0rU/4LZ/8m/+Bv8AsZ1/9JJ6y/8A&#10;glN/yYX8WP8AsN6t/wCmu0oA/Of9j74K6l+0J8dNJ8Bab4mm8Jf2rbXS3OpQIzuLdYWeWMKGXdvV&#10;dpBYDBOcjg+hft9fsUW37G/ibwpDpniK58RaP4ht55IZLy2EUsMkLRiRSVO1hiVCCMEZwR0J1v8A&#10;gk7/AMnseE/+vHUf/SWSvpP/AILnf80T/wC43/7YUAU/HH7XXirwr/wSj+HE9lq10ni7xHPN4YfV&#10;EcrNBa28s6syv13mGKGPd1/eMQQRXhP7B/8AwTrf9rrw3rPizW/E03hnw1YXh06FbO1EtxdziNXc&#10;gsQqIokj5w2SSOMZrb8dfDzU/FX/AASV+GXiLT4XuIPDfia+mvlQZ8u3muJ4vMPsJDEv/A66r/gm&#10;/wD8FCPAX7Nfwr1vwN4+t9TgT+05NUsL7T7YTq4kjjVoWUEEMDHkHkHcQcYGQD5H+Lfwpt/gb+09&#10;qvgO11CTVbfQtchtY7yaMRvKNyMCVBIB+b17V+hn/BcT/kUfhL/1/aj/AOi4K/Pz43/FLS/jX+1d&#10;rnjjRLe7tdJ1vXorm2hvlVZ1TcijeFZgD8vQE9etfoH/AMFxP+RR+Ev/AF/aj/6LgoAp/s0/Ha+/&#10;Z0/4JO6v4x0jb/byapd2WmM6hljuJp1jWQg8HYGZ8HglAD1r5v8A2Bf2R1/bi+JnjDxB8QNc1aXR&#10;tJMVzqN1FLm61G7nZyqGVw2BiN2YgE/dHG7I9y+D/wAIdY+NH/BIHWtE8PwPea1aaxcapbWkYy1x&#10;5FwrvGo7sY9+0DqwA715d/wSv/a88H/s2+KPGHh3x9ePo+ieJBbSQaoYWkjtriEyLtlCgsFdZfvY&#10;IUoM4BJAB9Wa/wD8Em/D/gL4wfDPx58KdUuraLQfE2mahqmi61c+aj20NzHJJJBLt3BwqE7GyGzw&#10;Vxg/nr8a/wBoHT/2rv2qDr3xK8RanpXw2XUJILZNPjM0lhpqk7EhjPAkkCrubH3nLEEACv1a8Z/8&#10;FLfhXH8QvAXgjwFqkXjrXvE3iDT9Jlls1dbSygnuEieVpSAHcBztRc8j5iO/5E3Xgex/ZR/ayTQf&#10;if4XbxF4c0HV2S9065j41CwbcqToMgNmNhIvIG4AHHOADoP2n9N/Ze/4RPTLr4H6t4q/4SGK4WK8&#10;sdbhYwTQFWzKHZQVkDBBgcEMeBjn6O+Hf7UfxBvP+CVfjiOx1e8XW/DGr2/h9dViZvtEOlzmLaPM&#10;6gje8QYHKqVAwQDXt8ni7/gndH4ZOt/YPB7RCPzBZrp1z9rJxnZ5O3du7dMe+OawfAv7Xvwe8F/s&#10;2+OPGHhj4LWOn/DG68ZQ+GtQ0JQhm1C1ks97TyRsTGX7CMnGOC2eQAfDX7Hmj/s361qmtJ8ftc13&#10;SXJjGmNYpJ9kbOd5laFHkD5244C4JJJ7fo9+xv8Ase/CDwb8brf4qfBP4oR+LvDkFjcWN5o8s8V1&#10;PbySqNp8xNrJ937kiZ77jXzf42+EX7A/xG8M3fifw78UNW+Hdw0bS/2UgmmMT4zt+yyxNI+Cekcm&#10;30OOa8j/AOCUTeKf+GyvDK+HmuBp32S8bXFjJ8o2QgYAyjuPOMG3/bK0AfvNX4o/8Fjvg0PA/wC0&#10;Npfjizg8vT/GWnh5mAwPtlsFik+mYzbn3JY1+11fIP8AwVO+Df8Awtj9kvXb+2j36r4RlXX7cjqY&#10;owVuFJ9PJd3+sa0AeQ/Hz9rI65/wSj0XxKl7v8Q+L7C38LTyE/M1wC0V8SvX5o7e4/7+KeQRnk/+&#10;CJ/wX+z6V44+Kl7bjfcuugaZIy8hF2y3LD2LGAZ9Y2Hrj8zbz4leINZ+Gmh/D15ml0LTNVutUtbd&#10;QSxnuI4YyPcDyflHrI/rX7h33wz1v9mT/gmzrHhnwwJrTxTo/hC4mnmssmVLyRGlu5EYc5VnlKt1&#10;AVcdBQB8XL+yr+xt+z3bzaT8YPjFc+LPGKfJc2nh/wA0xWrjqgS3jkZWHQ+a46fdXpXxp8YrjwJ4&#10;B+Mf9pfA3xRrt34etGiu9O1LUIzbXtrOpJIVgFJCkBlbapwwB5BJ7j9hfRfgfr3xevE+PN+tr4cj&#10;095bJbieaG3muxImFleL5gNm8gEgEjBPQGp+3FqXwe1D43bPghb2sHgu002C2ZrOKVIpbpXkMjqZ&#10;fmfgoNx644z1oA+9f+ConjCf4h/8E9/g34qusG51zVdG1OXChRvm0m7kPA6cseK+aP2Df2C/+Gwv&#10;h3r2pax49v8Aw94e0fVXtoNJs7fzg100MTNOdzBV+Xy14Uk7eowK90/b6/5RZfs5f9y5/wCmO4r0&#10;H/giZ/yb/wCOf+xnb/0kgoA/ODRtN1n9k39suy0y31Vvt/hHxVHaG/ijaMXECzhWJTrtkiJyvPDk&#10;ZPWv6Mq/nx/bQ/5P68ef9jND/wC0q/oOoA+b/wDgoN8dtT/Z8/Ze8S+IdBma18Q3rxaTp10vW3lm&#10;JBlH+0sayMv+0Fr8mv2F/wBh2/8A209e8TalqviSbQfD+jvH9svlh+0XN3cS722IWYAEBSzO2fvL&#10;wd2R+nH/AAVU+HupfED9jvxE+lwyXNxoN5ba1JDGMs0MZZJT9FSRnPshr4B/4Jn/ALcng79li28Y&#10;eHfHdvfppGszQ3ttqGnwCYwzIrKySJkHDArgjOCpyOcgA+ff2xP2f7L9mP49a34A07V7jXLOxht5&#10;47y6iWORhLEsm0hSRxuxnvjoK/QH/gpv+0drnw3/AGc/hZ8OvDl5Pps/irR4rjVLy3cpJ9jihiUQ&#10;BhziRnO7HaPachyK+Dv24/jtoH7R/wC0d4h8c+GLe+ttFu4ba3gXUY1jmbyoVjLFVZgASpI5zgjI&#10;B4r7G/4Ku/CHWdY+C/wV+I2n28l1pOkaPFpepmNSRbebHC0MhwOFLB1JPAJQfxUAfOHwJ0b9kBfh&#10;bB/wtTxB40fx1diQ3H9j2xS3sPmIRYvlIc7dpJbIycY45g/4J+/GC7+C/wC2P4YsfD+sT3PhfxHq&#10;6+HrlZI2jW/gmlMVvI8eTtcO0bjuuWGcFs+5fsPePv2P9Y+Eem6B8XvDXh/SfHenNLHPqWsWkpj1&#10;GMyM6SCVcqGCsEKtjlcjOePWbf4u/sg6b+0J8M/Cfwl+G2h+JfEt74is4/7ftbaSC10wiVSssbtg&#10;yyqwUrtGzjJbjBAP0yr8wv8AguJ/yKPwl/6/tR/9FwV+ntfmF/wXE/5FH4S/9f2o/wDouCgDxj9j&#10;P/gm3B+1d8C7bxhrvxG1LSLVbm6s9N0q2tBNHalW+ZyXkxhmOSqhc4+9k8eB/Du/8T/sT/to2liu&#10;o7r3w34gXS9Qe1JWO/s2lVZFK5+7JEQwBztO09VFfdn/AATc/a/+D3wW/ZPg0Xxn45sdD1mx1G8u&#10;JdPmjlaco7BlKKqHfkf3c18UWdvd/tsft7S3fhnT54bPxJ4lF7865a2sI3BaaTGQpESbiOm4hQTk&#10;UAeof8FXP2itY+JX7RV58OF1Gew8F+E3itmtkLeXPdMivLcSIPvFd+xQc4CEjG81xvxS0L9jaP4P&#10;3tv4E8S+N5PiFa2we0vNRtD5F7OMZSRNoVFbkAqQVJBJbBBsf8FQvhPrHwv/AGu9f8QXlmbjQ/FD&#10;xatp1xMhMU2ERZoSRjlZFIKg52sh43V9f/Drx5/wT88ceDrXWL/w94T8L35gV7vSdWs5knt5NuWQ&#10;YBEmCDgoTnjucUAeAf8ABN/9o/xp4R+EPx58GaPezXU+j+EL3xToELIZfsVxEAkrRjpgtLE+zpuT&#10;IHzNn5k/Z0uPhT4u+MFzfftBa74hTQLqKW4k1Cw3zSz3jOpzcMFeQoQXJKAsW29s1+hnwq/ao+BH&#10;hLxN8W/EPwO+EunW1l4R8IyX0usuj2kmqqbqBXgVCCUiPytucbiyj5QBz55qXhr9gT9ozT7jxJH4&#10;i1H4Oa5ODNdaVCzWyxSY52xNHLCV/wBmEj6AmgD0T4HfsY/s6eMPjF4K8efAX4sreXXhzVLfVLzw&#10;7e3C3EksMbgnajLHPEf9pw47cda+Ov8Agpp8F/DPwO/aan0jwtDcQ2epaZHrFwLmcysbiaafzCCe&#10;g+Ucdq4X4Fadd6L+2Z4RsPhLrN7rot/FUUOkapHA1vJd2on+aSSPqqNCHLhuNm7cAMivoD/gs5pV&#10;1Z/tUaLeywstreeF7XyZcfKxS4uAwz6jjI/2h60AfYX7Jf8AwT9+DWifDz4RfF37FqsfilNE0vxJ&#10;JcNqLmEXLW0czt5eMbdxJ2+nFfmf8Qvjxpn7Vn7UR8UfF7X9W0jwDNeShYtOjM0un2Cqxhggj5UM&#10;22NWbH3mZyD0r9T/ANlX9s74M658BfhB8Pj4wj/4Sy70bTfCzaLFbym5W7W3S3YH5NqrlSQ5O3GO&#10;vSvyb8N+F9M/Zc/aut9D+MPhb/hIdB8P6nJa6vpk0RK3VsyPGtxGpI3Da6zIM4O1eaANz9qTT/2Z&#10;10HR7v4F6r4oOsLceTqGn65CxheEoxEyOwBDhgoK5IIfIA2nP6nf8Eo/jRrPxe/Zbjt/EF7JqGp+&#10;F9Tl0RbqclpJLZYopYSzHqVWUxjviMZ9T5pfeL/+Cd1j4XOuDT/CFzF5e9bKDTrlrtiRwvklQwPb&#10;5gAO5Fe1f8E6/iF4C+J3wt8Y618OPANr8PfDUXimexgsbc5kuVS1tnE8oyQsjCXBVSQAoGT1oA+p&#10;7q6isbWa4mbZDCjSO2CcKBknA9q/nd1DUPGP/BQD9riGCS+aPVPFmptDZi6JaLTLJQzhFUfwxQox&#10;wPvFSScsTX9D2pWS6lp91aOxRLiJomZeoDAjI/Ov52Pgb42vv2Lf2utJ1nxNpFxNc+D9UubLUrGM&#10;BJSjRy20rJu4J2SM65wG+XkA5oA9m/bu/wCCemjfsf8Awz8M+JNO8Y3/AIkutR1IabcQ3VmkCA+S&#10;8nmJtYkcx42knr14591/4J+/GR/2f/8Agmp8YfH0MSzXmkeJbr7IkgyhuZbTToYNw7r5sqZHpmvO&#10;f+ClX7dXw1/ai+G/hXwx4GXWJ7qw1UancXF9ZiCJV8mSPYMuWLZcHpjA611n7F/wn1P43f8ABLD4&#10;2eDtFRptXvfEs9xZwJjdPNbwabcpEM93MIT/AIFQB8h/AzW/hT8RfiZ4i8U/tJeKfE12LjE6/wBm&#10;xtNcahcMTuMsuCURVAAUYzuABAXByPjrf/DLwV8WtN1z9n7xD4hXR4EjvYZtUQw3Wn3iyMdsb4BZ&#10;QAjAnnkgk4zXbfsN+M/gx4F+J2s6T8e/ClvqOhX8KwQ32oWkkx0u6jc5Dxr8wVgSrEAkFV4xkj7c&#10;+KnxJ/4J/wDw58LS6lpvhLwz401NkzbaRodpK8krY4DO2EjHqWOfQE8UAeW/8FOfiRcfF/8AZZ/Z&#10;o8Z3gRb/AFq0uLu7ES7UFwYLfzdo7DeGx7Vzv7Gf/BNuD9q74F23jDXfiNqWkWq3N1Z6bpVtaCaO&#10;1Kt8zkvJjDMclVC5x97J41v+CkWsad4h/ZH/AGYdV0nQ7Xwzpt/Z3F3Bo9iS0NoskFu/loTyQM96&#10;9a/4Juftf/B74LfsnwaL4z8c2Oh6zY6jeXEunzRytOUdgylFVDvyP7uaAPhP4d3/AIn/AGJ/20bS&#10;xXUd174b8QLpeoPakrHf2bSqsilc/dkiIYA52naeqivY/wDgsp/ydvY/9ixZ/wDo64rzGzt7v9tj&#10;9vaW78M6fPDZ+JPEovfnXLW1hG4LTSYyFIiTcR03EKCcivTv+Cyn/J29j/2LFn/6OuKAPvnXPg1a&#10;fHr/AIJr/DnwjqPiez8GaZN4S8OXV3rl+oMNrDDBbSux3Mg6KRywHPJr4r8UfCv/AIJ+eD9Dl0SX&#10;4m+Kda12KNlfVtJE05MmOqkW/kEZ6AE8Dlu9dN/wUA1rxBY/8E9P2X9PsZbiLw7faJpf9peUSI5J&#10;E0yBrdJCOo/1rBTxlAeqiuD/AGGdN/Y9sfhDfa98abuzufG9teSmSx1V7tlW3G0xeTDENsu7Bzwx&#10;zkcA8gHlP/BO34kaj8Mv2yvBdpoerXDaNreonRrxFUol9by7ljLxk8Yco45ypH1z+in7SX/BLrwJ&#10;8YviZ4u+KPiP4h6p4cTUMXl4oigFtapFCqFi79FCx7iT05r8yv2U7rTb39ub4eXGjw/Z9Im8ZQyW&#10;cO3bsgNxmNcdsLgYr6j/AOCqX7cuo+LPE2r/AAT8Hyz6foGlT+R4hvBlH1C4U8268/6lD1z99h/d&#10;UFgD4h8QfDnS/F3xsbwT8Hzq/jCzu71bDSJryJI7i+foZNq8JGSGYFiMINzbeQP0H/ahu/EX/BPX&#10;9hnwN8INE1+X/hLfF11dSajq1mTH5EQCPdRQMMEDdNDGHPJXecDcAvnH/BPX4+/s3fss6BN4m8W6&#10;lqeofEzUkaKSWHSJJItMt8/6mFu7MAC7/RRwCW9D/wCCk2vaV+2N+zZ4P+Mvw1Goap4d8H6tfabq&#10;KzWrRSRJOluWmKnnYrRRLn/ppnoCQAfLP7OOk/snL8PZJ/jLrni+TxfdSSqLTRbdkt7KMHCFWCne&#10;5A3ZPyjIG3gk4/7LfxcT4A/tiaDqHgTWry88I3GvJpLS3cZie+0uacR/vox/GEYOBjh1BHSvdf2C&#10;fH37J918OW8M/Gvwzodj4us7qV4db1a1leK+gdtygyJkI6ElcNgbQuCTkD2Xxp8Xv2MfC/xE8FeH&#10;fhn8NvD/AI18UanrljaJfWdtLFZ6fvuI1MplbG9wDlVQEZHLDoQD5Z/4Kxf8nseLP+vHTv8A0ljr&#10;1X4zf8Evbrw1+zHqfxevviPfeI/F9vpUWt3ltcWhMMsRRGaMSF2fKIeHPB2fdUdPKv8AgrF/yex4&#10;s/68dO/9JY6/Vb9oL/lH34w/7EB//SMUAfCX/BEnx5qFv8UvH/go3ch0u70ZdYW0Ykos0M8URdew&#10;JWcA+u1f7tfr9X4rf8EVP+TpvFP/AGJl1/6XWNftTQB+Nv8AwW0/5Lx4D/7Fr/26mr7u/Zb/AOUd&#10;fhT/ALEyf/0VLXw9/wAFutHu4fi98OtVeFhYXGhS2sc2OGkjuGZ1+oEsZ/Gul+Cf/BTb4YfD39i/&#10;TfAOq6drknjDT9Gn0YWVrbI0MzMHVJRKWAC4ZS2RkHIAbgkA+eP+CTv/ACex4T/68dR/9JZK5T/g&#10;pJ/ye58Uv+vy2/8ASOCur/4JO/8AJ7HhP/rx1H/0lkrlP+Ckn/J7nxS/6/Lb/wBI4KAPtj/gtJ8F&#10;/DNt4E8P/FVIbj/hLrjV7Tw88xnPk/ZBb3k20R9N29R834V5T/wTS/Yh+F37T/wn8Ua/46stSudR&#10;0/WzYwNZ3zQKIvIifBA6nc7c19O/8FndJutS/ZP0a4t4mkh0/wAWWdzcsB9yM213EGP/AAOVB/wK&#10;vA/+CUf7V/ws+Bnwn8caB498V2/hm/fVv7UhF1FIyzwmCNDsKK25gYz8vU7hgHnAB7z+2V+x38It&#10;WT4YXXxE+JSfD34c+CtDGg2lm8qC9vljCBESR85Kogztjdj6DrXwn+054X/Y2tfAN9L8HPF/ia48&#10;Z2zR/Zbee2uGsrob18wOZ4UZTtLEMDjK4wQc1mf8FOPiRqHxP/aafWRc3c/hK70HSb/wz9pRo1Nh&#10;c2UU+9UPTdLJLnvlSD92vXPjdbfsWeEf2SbyH4ezWetfErUbC3SyuZDdz36z+ZE0ryB8RwkKHHRR&#10;1Cg5oA9B/wCCMPxg1Kx0H4peFtW1C4uPDeiWkOt2luxLi1yZRceXk8BsIdvTIJ4JOfjSwTxt/wAF&#10;DP2toLW81LyNX8U3snly3G6WHS7KNXk2Iox8kUStheNzdTlia+lP+CNOi/8ACR+KPjJpJk8oX/hy&#10;O18z+7vd1z+Ga+Zf2ZfihcfsZ/tYabrfizSLl28OXl3pesafCB56Bkkgk2biAWUncBkBtuMjOaAP&#10;Vf29P2AdG/Y98F+Eta0vxdfeI5tXvHsp47u0SFVZY9+9NrHAJ/hOfrX0t+wz8ZH/AGf/APgmD8QP&#10;H0MSzXmkave/ZEkGUNzKLWGDcO6+bKmR6ZrxT/gph+3B8Of2pfCfg/QfAqavNJpV9JfXN1f2ggiw&#10;0ewIuXLFs8n5QOmCe3qP7Jfwn1P43f8ABJ34l+DtFRptXvdXurizgTG6ea3a0uUiGe7mEJ/wKgD4&#10;s+Bmt/Cn4i/EzxF4p/aS8U+JrsXGJ1/s2NprjULhidxllwSiKoACjGdwAIC4OR8db/4ZeCvi1puu&#10;fs/eIfEK6PAkd7DNqiGG60+8WRjtjfALKAEYE88kEnGa7b9hvxn8GPAvxO1nSfj34Ut9R0K/hWCG&#10;+1C0kmOl3UbnIeNfmCsCVYgEgqvGMkfbnxU+JP8AwT/+HPhaXUtN8JeGfGmpsmbbSNDtJXklbHAZ&#10;2wkY9Sxz6AnigDg/+CmHxIuPi/8AsXfs8+M7wIt/rTLd3YiXaguDaDzdo7DeGx7V5v8AsW/8E7T+&#10;1x8C73xPqnxEv9EtLTULmy0rSYbbz4YJwkbPM25wMMWQEIATs5bpjvP+CjGsad4h/Yc/Zz1XSdDt&#10;fDOm35W7g0exJaG0WS13+WhPJAz3r6Q/4I4f8mi3P/Yy3v8A6KgoA/Kb9mXw74x1b4/ab4B8KeL7&#10;jwZqniSaXw9d6tYs/Fu+fNGAVLKQmQMrkgcjqPVP2/P2FbT9jd/BlzpPiW68Sab4gFzG7XlssT28&#10;0PlH+FiCHEvHHGw5JyK579i//k/rwH/2M03/ALVr7R/4Lif8ij8Jf+v7Uf8A0XBQAaB461Hx5/wR&#10;b16fVbx76806zfTPOlyX8uLUYxEpJ67Yyig+ijvXAf8ABEH/AJKb8Tf+wPa/+jmrY+E//KFvx7/1&#10;83H/AKXQVj/8EQf+Sm/E3/sD2v8A6OagD5N+Mmi3/iT9u/xxpOlag2k6pf8AxJvrW01BCwa2mfVH&#10;VJQVOQVYhuOeK92/be/4Jrw/st/CGw8e2Hje88VTtqEVlqkd5ZCLLSq585GDMQN64IYnO8fNng+S&#10;+Kv+Uk2sf9lam/8ATwa/UD/grr/yZnq3/YYsP/RhoA+X/wBhH9prWfhF/wAE/PjfqiXjXFz4OuYz&#10;oyTKXW1kvdkMWB3QTnft9S3rXy/+x3+yrrv7cfxb1y31HxJNp1paRHU9Z1yeM3VxI8kmAoBYZkc7&#10;zuY8bSeeh9W/Yz+HmpfFL9hH9qbw9pEEt1qLrpd7DbwLuklNs73JRR3ZhCQAOSTgc1yf/BNv9sDw&#10;3+yd8Q/Er+MLS8k8PeIrOKGS8sIxLJbSxMzIxTILIQ7g4OQdvB5oA439u/8AZX0z9kX4waX4P0nX&#10;bvxBZ32iQ6uLi9hWOSNnnniKfKcEfuM54+9jtk/d/wAcP2idZ+AP/BLz4QxeGbqXT/EXijRdP0mC&#10;/gYpJaQ/Zt80qMOj7VCAjkeZuBBUV8Uf8FGv2lvCf7U3x303xP4Mi1BdH07QodIMuowLC00iXFxK&#10;XVQxITE6gbsHIPHSvq79qv4Q6z8Rv+CW/wAEde0S3kvJPCel2GoXtvEpZvsj2uySQADJ2ExsewXe&#10;T0oA+RP2ZbH9mGXwzqd/8c9b8VzeJJ7llt7HRoWEMUOAfNaQAl5GYtxnAAHBzxy/gH4taZ+zf+1J&#10;aeLfhbr+pXfhLTtUXyLjUIjFNeaczKZYLiNcbsqWU4AyVDAKcY92/wCCfvj79mCHwvqnhf46+GtH&#10;j177cbjT9f1S0llilgdEHkO6Z2FGViCwCkP1yOfcPjd8Xf2IPAcVnpvgX4beGviH4mvZ4oYobG2l&#10;SzgDuAXlnbAOAThU3HOAdvWgDxP/AILKf8nb2P8A2LFn/wCjriupuv8Agl/ceIf2RYvjFefEa/1P&#10;xN/wiEPiK20uSyMkK2kdks0VmGLlyywqsakAKCAAuBmuW/4LKf8AJ29j/wBixZ/+jriv0q8Hf8o4&#10;ND/7JPB/6Z1oA/Or/gjH461HRf2kNc8MLduuka1oM0stpyUa4hkjaOT2YI0oz6Mfav2or8Lv+CQf&#10;/J41l/2BL7/0FK/dG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xtaVpdRs4vNmSMxSsRFKyZIMYGdpGep/Oq/wBhX/nv&#10;d/8AgXL/APFVcYOSuQ5qLseU/Gb9h34J/HvVZNW8XeB7SbW5Duk1XT5ZLK5lOAMyNEy+YcADLhsV&#10;5voP/BKH9nHRbxbibwnqGr7SGWK/1i5MYI9QjrkexyOPrX099hX/AJ73f/gXL/8AFUfYV/573f8A&#10;4Fy//FVXs2T7RFX4c/Cnwb8IdEOkeCvDGl+GNOZg8kOmWqQ+awGN8hAy7Y43MSfevPPjb+xb8G/2&#10;hL46j408FWl3rOADq1lJJZ3bYGBvkiZTJgcAPuA7V6b9hX/nvd/+Bcv/AMVR9hX/AJ73f/gXL/8A&#10;FUezYe0R8xeHf+CUn7OWg6jHdy+E7/VzGwZYdR1a4aLI9VRl3D2ORx0r1r4ifse/Br4qeE9J8OeI&#10;fh9pEulaPC1vpsdlGbN7KMncVieEoygt8xGcEkkg5Neh/YV/573f/gXL/wDFUfYV/wCe93/4Fy//&#10;ABVHs2HtEfLmm/8ABJv9nKw1JbqTwxqd9Grbha3Os3Hldc4+VlYj/gVfVHgrwP4f+HHhuz8P+F9G&#10;s9B0SzXbBY2EIiiTPJOB1JPJJ5J5NRfYV/573f8A4Fy//FUfYV/573f/AIFy/wDxVHs2HtEeS/Gj&#10;9hb4J/HzVpdY8V+CbZtdmyZNV02aSyuJSRjdIYmUSN05cMeBXBeFf+CVv7OfhjUo71/B91rUkbBk&#10;i1XVJ5YgR6orKrD2YEe1fS/2Ff8Anvd/+Bcv/wAVR9hX/nvd/wDgXL/8VR7Nh7RHmPxw/Y2+F/7Q&#10;Hhnwt4e8S6NLa6L4ZDppdjo032KK3RlRdiqgwFCooAAwMV13wM+BnhX9nfwDD4N8Gw3NvokM8tyk&#10;d3OZn3yHLfMecZroPsK/897v/wAC5f8A4qj7Cv8Az3u//AuX/wCKo9mw9ojxH4tf8E8/gN8ZtbuN&#10;a1vwPDZazcMXmvtFuJLFpWJyWdI2EbMT1YqWPc1g+CP+CX37OvgjU479fBDa7cRtuRdcvprqIdOD&#10;EWEbj2ZT1r6M+wr/AM97v/wLl/8AiqPsK/8APe7/APAuX/4qj2bD2iLWt+EdD8SeG5vD2raNYalo&#10;M0P2eTTLq2SS2eMDAQxkbdoAHGOMV8s+IP8AglL+zlr2pPeR+E77Sd7Fmt9P1a4WIk+iszbR7LgD&#10;NfTn2Ff+e93/AOBcv/xVH2Ff+e93/wCBcv8A8VR7Nh7RHJfBD9mn4a/s56XdWXw+8LW2gC7Ci6uQ&#10;8k1xc7clfMlkZnYAsxC5wMnAFeR/ET/gmN+z78SPEt3rt34Rn0m/vJGmuRo1/LbQyOxyW8oEoufR&#10;Ao9q+ifsK/8APe7/APAuX/4qj7Cv/Pe7/wDAuX/4qj2bD2iOU+B/7OfgP9nfwHeeDvBWkNZ6Fe3U&#10;l5d295cSXXnzPGkTsxkJ4KRINowvHTk58g8d/wDBMH9nbx5q02pSeCW0O6mffINDvprWFjz0hDeW&#10;g9kUdK+ivsK/897v/wAC5f8A4qj7Cv8Az3u//AuX/wCKo9mw9ojw/wCFH/BO/wCAnwd1u11rRvA0&#10;N9rNrIstvfa1cy3rQupDK6JIxjVlIBDBQwIGDXr3xT+Dfgn42+HToXjrwzp/iXTMlkivY8tCxGC0&#10;cgw8bY43IQfetL7Cv/Pe7/8AAuX/AOKo+wr/AM97v/wLl/8AiqPZsPaI+V5v+CSv7OUl8Z18O6vF&#10;FuB+yprVx5ePTJYtj/gWa9w8A/sq/Cz4V+Bde8J+EPCNn4e0vXbN7DUZbUs11cxMjJh53LSNgO+N&#10;zHG44ruPsK/897v/AMC5f/iqPsK/897v/wAC5f8A4qj2bD2iPEfgV+wB8Iv2dPH0fjHwZYapb61H&#10;byWoe71B5k8uQAMNpHXgV9H1z32Ff+e93/4Fy/8AxVH2Ff8Anvd/+Bcv/wAVR7Nh7RHzf48/4Jef&#10;s9ePvEt3rk3hK40a6u3Mk0Oi38ltblz1ZYgSqfRAo9qi8Vf8Es/2evFMunMfC13pUVhZpZRQ6Zfy&#10;QqyqzNvkPLSSEucuxLHjngV9K/YV/wCe93/4Fy//ABVH2Ff+e93/AOBcv/xVHs2HtEO8I+B9I8F+&#10;A9F8H6fb79B0nTYdJt7e6Pm5t4oliVXJ+98igHPXmvnPx3/wTB/Z28eatNqUngltDupn3yDQ76a1&#10;hY89IQ3loPZFHSvor7Cv/Pe7/wDAuX/4qj7Cv/Pe7/8AAuX/AOKo9mw9ojw/4Uf8E7/gJ8Hdbtda&#10;0bwNDfazayLLb32tXMt60LqQyuiSMY1ZSAQwUMCBg19I1z32Ff8Anvd/+Bcv/wAVR9hX/nvd/wDg&#10;XL/8VR7Nh7RHF/tDfs0eCP2oPDOm6B46try507T7z7dAtldNAwl2MmSR1G124qH4K/su+BPgD8M9&#10;b8B+Eba9t/D+sXE91dR3V000hklhjhchzyBsiT8cmu6+wr/z3u//AALl/wDiqPsK/wDPe7/8C5f/&#10;AIqj2bD2iPCvgl/wT0+D37PvxCsfGvhDT9Vt9ds45YopLrUXmjCyIUbKkc8Ma639o79kX4d/tU/8&#10;I9/wn1pf3X9g/aPsX2K8a32+f5Xmbsdf9SmPTB9a9I+wr/z3u/8AwLl/+Ko+wr/z3u//AALl/wDi&#10;qPZsPaI5n4V/s++CvhD8JV+Gui6Z9r8H7bhH0/VWF0sqTMzSo+8YZSXbgjGDivBrz/glD+zlea42&#10;oDwrqFvE0vmmwh1e4Fv1yVALFgp9A30xX0tp9v50DM9xdsRLIv8Ax9y9A7AfxegFWfsK/wDPe7/8&#10;C5f/AIqj2bD2iPmzXP8Agl18Adc8XSeIv+EevtOummSZLbTb5re2iKBQoSJRhVG0cV6l+0Z+yj4A&#10;/amsdDtPHlrfXUOjSSy2gsrtrchpAobJHXhFr0H7Cv8Az3u//AuX/wCKo+wr/wA97v8A8C5f/iqP&#10;ZsPaI5/4GfAzwr+zv4Bh8G+DYbm30SGeW5SO7nMz75DlvmPOM15x8YP+Cf8A8CvjdrU+teIfA8Ft&#10;rc7F5tR0eeSxkmY9WkWNgjsT/EylvevZ/sK/897v/wAC5f8A4qj7Cv8Az3u//AuX/wCKo9mw9ojw&#10;r4Sf8E6fgN8GfEtl4i0Twb9t12xmW4tL7V7yW7NvIrBkdEZtgdWAIbbuBAIIr034z/s4/Db9oTTY&#10;rLx/4SsfEIgBWC5kDRXMAPJEc8ZWRRnkgNg9wa6j7Cv/AD3u/wDwLl/+Ko+wr/z3u/8AwLl/+Ko9&#10;mw9oj5Yt/wDgkr+zlDfee/hzVriLcW+yya1cCPH93KsGx/wLPvXuFv8Aso/B+0+Gcnw+i+Hmhp4P&#10;kmFzJpn2bIecLtEzPne0oXjzC27HGa7f7Cv/AD3u/wDwLl/+Ko+wr/z3u/8AwLl/+Ko9mw9oj5Zu&#10;/wDgkv8As43GoG4j8Naraw7t32SHWrgx4znblmLY7fez719DfBz4A/D79n/QZNI8AeFrLw5aTENO&#10;8IaSecjoZJnLSPjnG5jjPGK6D7Cv/Pe7/wDAuX/4qj7Cv/Pe7/8AAuX/AOKo9mw9ojoaq6rpdprm&#10;l3mnX8CXVjeQvb3EEgyskbqVZT7EEj8ayPsK/wDPe7/8C5f/AIqj7Cv/AD3u/wDwLl/+Ko9mw9oj&#10;5k8Jf8Er/gD4N8U6Pr9joury3ul3kV7brc6pJJEZI3DpuX+IZUZB4PSvrqSNJo2jkVXRgVZWGQQe&#10;oIrA+wr/AM97v/wLl/8AiqPsK/8APe7/APAuX/4qj2bD2iPmjxd/wSv/AGd/F3iG61dvCl3pEly3&#10;mSWuk6jLBbbickrHkhAf7q4A7AVJ4u/4Jc/s+eLptOd/C91pUdhZR2MMGl3zwIUUs29+peQlzl2J&#10;Y8ZPFfSf2Ff+e93/AOBcv/xVH2Ff+e93/wCBcv8A8VR7Nh7RHm/xN/ZF+Hfxc+DPhP4XeIbS/l8J&#10;+GPsn9nRQXjRzL9mtnt4t0g5bEbsD6nmtT9nn9mjwR+y/wCGdS0DwLbXltp2oXn26db26adjLsVM&#10;gnoNqLxXafYV/wCe93/4Fy//ABVH2Ff+e93/AOBcv/xVHs2HtEfP3xA/4JvfBb4mfEzU/Huuafq8&#10;viHULxb6eSHU3jjMoxghAMAfKOK+oq577Cv/AD3u/wDwLl/+Ko+wr/z3u/8AwLl/+Ko9mw9ojemh&#10;juYZIZo1likUo8bgFWUjBBB6givknxR/wSt/Z18UeILnVf8AhE7zSWuHMklnpepTQW24kk7Y8kID&#10;n7qYUDoBX0fptv8AaNOtZZLi7aR4kZj9rlGSQCf4qs/YV/573f8A4Fy//FUezYe0R80+Lv8Agln+&#10;z34u1Zb5/DF5pQSCK3S10q/eCFVjQKDt5JYgZZiSWJJJJNfUMHhfS4/C8Ph2WzivdHjtFsTa3iCV&#10;JIQgTY6sMMCowcjmqn2Ff+e93/4Fy/8AxVH2Ff8Anvd/+Bcv/wAVR7Nh7RHzb4w/4Ja/s6eL9Wl1&#10;AeDJ9DmmbfJHo+ozwQk+0W4og9kCjjpXX/B39gf4G/A3WrbW/DXgi3k122YSQapqs8l7NC46PH5j&#10;FY2HXcig+9ex/YV/573f/gXL/wDFUfYV/wCe93/4Fy//ABVHs2HtEdDXjv7Rn7KPgD9qax0O08eW&#10;t9dQ6NJLLaCyu2tyGkChskdeEWvQfsK/897v/wAC5f8A4qj7Cv8Az3u//AuX/wCKo9mw9oj5cuP+&#10;CTf7Oc+l2toPDWqRSwMxN5Hq84mlBOdr/NtIGeCFB969q+Av7K3wx/Zp0+5g8A+GYdLubtQt1qU0&#10;jT3dwAchWlclguQDsXC55xmu5+wr/wA97v8A8C5f/iqPsK/897v/AMC5f/iqPZsPaIg+I3wv8JfF&#10;zw3LoHjPw9p/iTR5DuNrqEIkCtjAdD1Rhk4ZSCM9a+YLz/gkt+zldXxnj8N6taRFs/ZYdauDGBnp&#10;lmZsdvvZr6m+wr/z3u//AALl/wDiqPsK/wDPe7/8C5f/AIqj2bD2iPPPhz+x78GvhT4X1Xw/4c+H&#10;2kQadq1sbPUftcZu5byEnJjllmLOy5AO3OAQCAMCvJfEX/BKT9nLXtRku4vCd/pBkYs0OnatcLFk&#10;+iuzbR7DA56VwHxG/wCCp3w38I+MNY0Pw94d8X+ObfRWYajq2kysLWMKcOys0mWQHI3kKpxwSOa+&#10;lPgB8cvB37Snw9g8X+DdR1CawaVre4trq4kS4tJ1ALRSqHIDYZTwSCGBBOaXJfZlOVtWi18Df2Sf&#10;hP8As5tNN4C8H2uk6hOnly6lNJJc3bqeq+bKzMqnAyqkDgcVrfHD9nP4eftGaBb6R8QPDcGu21q5&#10;ktZjI8M9uxxkxyxsrqDgZAODgZBxXkcf7XGhav8AtUv8DvD+i61r+rWkJm1TWLbUGFpp4VN8gf5s&#10;nbujU4/jkC9c19CfYV/573f/AIFy/wDxVHs2xe0SPnf4Zf8ABM74E/CfxxpHi3RdD1STWdJuUu7K&#10;S71WZ0imQ5V9oIDYODhsjjkV618av2Zfhj+0PYw2/j/whY69JApWC8bdDdQg9knjKyBc87d2045B&#10;rpdSt/s+nXUsdxdrIkTsp+1ynBAJH8VWfsK/897v/wAC5f8A4qn7Ni9oj5Zs/wDgkt+zla3wnk8N&#10;6tdxBs/ZZtauBGRnplWVsdvvZr6d+Gvwr8I/B3wynh7wV4dsPDWjLIZja6fCEDyEAGRz1dyFUFmJ&#10;OFAzwKs/YV/573f/AIFy/wDxVH2Ff+e93/4Fy/8AxVHs2HtEdDX5Cftz/H74J337THi/wr8UPgm+&#10;s32hyw28Xirw7rLWN9PGYI5As0e3ZJgvtDMxIAAFfq19hX/nvd/+Bcv/AMVXn/ij9m34VeONan1j&#10;xH8O/DWv6vcY86/1TTIrmeTAwN0jqWOAMcmj2bD2iPwt+O3xW+E/izwrpHhX4TfChvBlvBdi8u9a&#10;1S/a+1O/k2FFi3EHy4xuJKqcMdpwCOf2C/4Ji/A/WfgX+yvptl4htJdO1rXr+bXrixnUrJbCVI44&#10;0dTyreXDGxXqCxB5Br07w3+zP8J/BusW+raB8OPDOh6rbndDfabpcNvPGfVXRQw/A16F9hX/AJ73&#10;f/gXL/8AFUezYe0R5L8aP2Fvgn8fNWl1jxX4Jtm12bJk1XTZpLK4lJGN0hiZRI3Tlwx4FcF4V/4J&#10;W/s5+GNSjvX8H3WtSRsGSLVdUnliBHqisqsPZgR7V9L/AGFf+e93/wCBcv8A8VR9hX/nvd/+Bcv/&#10;AMVR7Nh7RHmPxw/Y2+F/7QHhnwt4e8S6NLa6L4ZDppdjo032KK3RlRdiqgwFCooAAwMV5Vcf8Em/&#10;2c59LtbQeGtUilgZibyPV5xNKCc7X+baQM8EKD719R/YV/573f8A4Fy//FUfYV/573f/AIFy/wDx&#10;VHs2HtEcN8Bf2Vvhj+zTp9zB4B8Mw6Xc3ahbrUppGnu7gA5CtK5LBcgHYuFzzjNcf8fP2C/hN+0p&#10;44j8W+NrHVLnWI7OOxV7PUHgTykZ2UbQOuXbmvafsK/897v/AMC5f/iqrXVv5c9mq3F2BJKVb/S5&#10;eRsc/wB71Ao9mw9ojJv/AID+B9b+Dun/AAu1nQodb8FWOnW2lxafqBLnyYI1SI7wQwdQi4dSGBGQ&#10;RXgnhv8A4JVfs7eG/EVpqy+Fb3UjbSiZLLUtSlntWIOQHjJ+df8AZbIPQg19NfYV/wCe93/4Fy//&#10;ABVH2Ff+e93/AOBcv/xVHs2HtEfPXhH/AIJr/BLwP8TtO8eaRpWqW+v6fqQ1S3P9ov5KTB94/d4x&#10;tz/D0xxVX4h/8Exfgb8UPHOu+Ldd03WZdZ1q7kvrt4dUeNDK5yxCgcDJ6V9H/YV/573f/gXL/wDF&#10;UfYV/wCe93/4Fy//ABVHs2HtEfJ3/Dor9nf/AKBOvf8Ag4k/wr6G+Bv7O/gv9nn4e3HgrwlZzjw/&#10;cXMt1Lb6hMbku0iqrglhypCgY+tdX9hX/nvd/wDgXL/8VR9hX/nvd/8AgXL/APFUezYe0R86+O/+&#10;CYP7O3jzVptSk8Etod1M++QaHfTWsLHnpCG8tB7Io6VtfCj/AIJ3/AT4O63a61o3gaG+1m1kWW3v&#10;tauZb1oXUhldEkYxqykAhgoYEDBr3D7Cv/Pe7/8AAuX/AOKo+wr/AM97v/wLl/8AiqPZsPaI8K+N&#10;v/BPT4PftBfEK+8a+L9P1W4128jiilktdReGMrGgRcKBxwor2nxR8L9C8YfC+++H+oxzv4dvdMOk&#10;TRxylZDbmPyyA/UHb3q59hX/AJ73f/gXL/8AFUfYV/573f8A4Fy//FUezYe0R47+z3+wt8Kv2Y/G&#10;l74p8DWOpW2rXenvpkr3l+86GF5I5GAU9DuhTn6+tfQdc99hX/nvd/8AgXL/APFUfYV/573f/gXL&#10;/wDFUezYe0Rh/Gb4F+Bv2gfCJ8N+PdAg17SxJ50SyM0csEgBAkjkQhkbBIyDyCQcg4ryT4Xf8E5/&#10;gR8I7651DRfCTXOqzQSW6X+qXcl1Lbq6lWMQc7UfBOHC7hng817v9hX/AJ73f/gXL/8AFUfYV/57&#10;3f8A4Fy//FUezYe0R4V8Ev8Agnp8Hv2ffiFY+NfCGn6rb67ZxyxRSXWovNGFkQo2VI54Y1R+LX/B&#10;Nz4K/Gr4iaz418T6dq8+u6tIkt1Jb6m8UZZY1jGFAwPlRa+g/sK/897v/wAC5f8A4qj7Cv8Az3u/&#10;/AuX/wCKo9mw9oi34s8J6N468N6joHiHTLbWNF1CEwXVjeRh4pUPYg/gQeoIBHIr5Puv+CTH7OVz&#10;qTXSeGtVtomfd9ji1m48oD+6NzFsf8CzX1L9hX/nvd/+Bcv/AMVR9hX/AJ73f/gXL/8AFUezYe0R&#10;5X8Uv2Jfg98YPBPhjwt4j8KLLY+GbGHTNHube5lju7S2iRUSITBt7qFUcOW55681wOg/8Euf2fPD&#10;2ia5p0PhW6uW1aAW73t5fPNcW6Bgx8hjxEx2gFlG7BIzgkH6Jjt92ozxG4u/LWKNgPtcvUlwf4vY&#10;VZ+wr/z3u/8AwLl/+Ko9mw9ojyv9nb9i/wCGf7LmsaxqfgSz1G1utVgS2uTe3rXAKK24YB6HJqj8&#10;dv2Dfgx+0R4k/wCEi8W+F2XxAyqk2p6XcvaTXCqML5uw7ZCAAAzAtgAZwAK9i+wr/wA97v8A8C5f&#10;/iqPsK/897v/AMC5f/iqPZsPaI+arj/glp+z1N4RtvD6+FruCGG6a7e+jv5PtkzldoV5Tk7AOiDC&#10;g5OMkmvbvgJ8APCP7NvgZ/CXgqC6t9Ga7kvil5cGd/NcKGO49sIvFdP9hX/nvd/+Bcv/AMVR9hX/&#10;AJ73f/gXL/8AFUezYe0R5L8aP2Fvgn8fNWl1jxX4Jtm12bJk1XTZpLK4lJGN0hiZRI3Tlwx4FcF4&#10;V/4JW/s5+GNSjvX8H3WtSRsGSLVdUnliBHqisqsPZgR7V9L/AGFf+e93/wCBcv8A8VR9hX/nvd/+&#10;Bcv/AMVR7Nh7RHm/xu/ZB+Gnx98GeHPCfiTR5LXw/wCHn3abYaNL9iitxs8sIqoMBQvAUDArofgJ&#10;8APCP7NvgZ/CXgqC6t9Ga7kvil5cGd/NcKGO49sIvFdP9hX/AJ73f/gXL/8AFUfYV/573f8A4Fy/&#10;/FUezYe0R8/fD/8A4JvfBb4Z/EzTPHuh6fq8XiHT7xr6CSbU3kjEpzklCMEfMeK9A/aM/ZR8AftT&#10;WOh2njy1vrqHRpJZbQWV21uQ0gUNkjrwi16D9hX/AJ73f/gXL/8AFUfYV/573f8A4Fy//FUezYe0&#10;R5lon7Hfw48P/s/an8GbO01BfA+ou0k8DXrGclpFkOJeo+ZBUH7O37F/wz/Zc1jWNT8CWeo2t1qs&#10;CW1yb29a4BRW3DAPQ5Nct+1J+2F4C/ZRg0u38QtrWseINVBey0TSZ3ed0B2+YxaQBE3fKDySc4Bw&#10;ccr+zn+394D/AGgPiA/gObTPEvgjxlsZ4NM16Z1+0bV3siMHzvCZbayjIBIzilya2uVzaXsdJff8&#10;E3PgrqHxauPiPLp2r/8ACTz643iF5V1NxF9ra488tsxjb5h+76cV7H8c/gZ4V/aI8AzeDfGUNzca&#10;JNPFcvHaTmF98ZyvzDnGa84/ap/aW8L/ALJ/w/t/E3iFdS1Oa8u1s7LS7O+dZ7hiCzkbmwFVQST7&#10;qOrCvSvAuqXPi7wZout32nan4fu9RtI7p9LvL2RprXeoYRyYbG8AjI7HI7UezewvaLc5v9nP9lHw&#10;B+yzY65aeA7W+tYdZkiluxe3bXBLRhguCenDtX486x+0h+zP8UNZuNf8bfs+ahouvXEpluj4Q8RN&#10;DaXTE5LGFlURE9wnXk5ya/cf7Cv/AD3u/wDwLl/+KrySP9kv4KXt7qDz/CfwbNJ5/wB99Dtixyis&#10;STs5JLE5PrT9mxe0R+HHxK1TS/2jfi14f0X4Q/C9fCNn9lh0bS/D2nTNd3FywkkczzzMAXkYyHc7&#10;Z2oigthc1/Qb8F/h2PhX8HPBfgmSVbttC0a10yWXGVleOFUdsHszAnHvWL4J+B3w/wDhpcT3HhDw&#10;do/hW4nXZLLololm0i+jGMKSPrXX/YV/573f/gXL/wDFUezYe0R8/wDxH/4Jp/s9/EzWJtWu/Ay6&#10;NqE7bpZNBu5bKNznOfJRvKB68hATnmn/AA2/4Js/s+fDHVoNUsvAser6jAweKbXbqW9VCDkERO3l&#10;5BxyUyMV779hX/nvd/8AgXL/APFUfYV/573f/gXL/wDFUezYe0R4t8fP2C/hN+0p44j8W+NrHVLn&#10;WI7OOxV7PUHgTykZ2UbQOuXbmvXbD4X6Fpvwnt/hzBFMPDNvoi+H0jMpMv2RYBABv67tg+9681c+&#10;wr/z3u//AALl/wDiqPsK/wDPe7/8C5f/AIqj2bD2iPEfgV+wB8Iv2dPH0fjHwZYapb61HbyWoe71&#10;B5k8uQAMNpHXgV9H1z32Ff8Anvd/+Bcv/wAVR9hX/nvd/wDgXL/8VR7Nh7RHQ0Vz32Ff+e93/wCB&#10;cv8A8VR9hX/nvd/+Bcv/AMVR7Nh7RHQ0Vz32Ff8Anvd/+Bcv/wAVR9hX/nvd/wDgXL/8VR7Nh7RH&#10;Q0Vz32Ff+e93/wCBcv8A8VR9hX/nvd/+Bcv/AMVR7Nh7RHQ0Vz32Ff8Anvd/+Bcv/wAVR9hX/nvd&#10;/wDgXL/8VR7Nh7RHQ0Vyun2/nQMz3F2xEsi/8fcvQOwH8XoBVn7Cv/Pe7/8AAuX/AOKo9mw9ojoa&#10;K577Cv8Az3u//AuX/wCKo+wr/wA97v8A8C5f/iqPZsPaI6Giue+wr/z3u/8AwLl/+Ko+wr/z3u//&#10;AALl/wDiqPZsPaI6Giue+wr/AM97v/wLl/8AiqPsK/8APe7/APAuX/4qj2bD2iOhornvsK/897v/&#10;AMC5f/iqPsK/897v/wAC5f8A4qj2bD2iOhornvsK/wDPe7/8C5f/AIqj7Cv/AD3u/wDwLl/+Ko9m&#10;w9ojoaK5XUrf7Pp11LHcXayJE7KftcpwQCR/FVn7Cv8Az3u//AuX/wCKo9mw9ojoaK577Cv/AD3u&#10;/wDwLl/+Ko+wr/z3u/8AwLl/+Ko9mw9ojoaK577Cv/Pe7/8AAuX/AOKo+wr/AM97v/wLl/8AiqPZ&#10;sPaI6Giue+wr/wA97v8A8C5f/iqPsK/897v/AMC5f/iqPZsPaI6Giue+wr/z3u//AALl/wDiqPsK&#10;/wDPe7/8C5f/AIqj2bD2iOhornvsK/8APe7/APAuX/4qj7Cv/Pe7/wDAuX/4qj2bD2iOhornvsK/&#10;897v/wAC5f8A4qj7Cv8Az3u//AuX/wCKo9mw9ojoaK577Cv/AD3u/wDwLl/+Ko+wr/z3u/8AwLl/&#10;+Ko9mw9ojoaK577Cv/Pe7/8AAuX/AOKo+wr/AM97v/wLl/8AiqPZsPaI6Giue+wr/wA97v8A8C5f&#10;/iqrXVv5c9mq3F2BJKVb/S5eRsc/3vUCj2bD2iOqornvsK/897v/AMC5f/iqPsK/897v/wAC5f8A&#10;4qj2bD2iOhornvsK/wDPe7/8C5f/AIqj7Cv/AD3u/wDwLl/+Ko9mw9ojoaK577Cv/Pe7/wDAuX/4&#10;qj7Cv/Pe7/8AAuX/AOKo9mw9ojoaK577Cv8Az3u//AuX/wCKo+wr/wA97v8A8C5f/iqPZsPaI6Gi&#10;ue+wr/z3u/8AwLl/+Ko+wr/z3u//AALl/wDiqPZsPaI6Giue+wr/AM97v/wLl/8AiqPsK/8APe7/&#10;APAuX/4qj2bD2iOhornvsK/897v/AMC5f/iqPsK/897v/wAC5f8A4qj2bD2iOhornvsK/wDPe7/8&#10;C5f/AIqj7Cv/AD3u/wDwLl/+Ko9mw9ojoaK577Cv/Pe7/wDAuX/4qj7Cv/Pe7/8AAuX/AOKo9mw9&#10;ojoaK5WO33ajPEbi78tYo2A+1y9SXB/i9hVn7Cv/AD3u/wDwLl/+Ko9mw9ojoaK577Cv/Pe7/wDA&#10;uX/4qj7Cv/Pe7/8AAuX/AOKo9mw9ojoaK577Cv8Az3u//AuX/wCKo+wr/wA97v8A8C5f/iqPZsPa&#10;I6Giue+wr/z3u/8AwLl/+Ko+wr/z3u//AALl/wDiqPZsPaI6Giue+wr/AM97v/wLl/8AiqPsK/8A&#10;Pe7/APAuX/4qj2bD2iOhornvsK/897v/AMC5f/iqPsK/897v/wAC5f8A4qj2bD2iOhornvsK/wDP&#10;e7/8C5f/AIqj7Cv/AD3u/wDwLl/+Ko9mw9ojoaK577Cv/Pe7/wDAuX/4qj7Cv/Pe7/8AAuX/AOKo&#10;9mw9ojoaK577Cv8Az3u//AuX/wCKo+wr/wA97v8A8C5f/iqPZsPaI6Giue+wr/z3u/8AwLl/+Kqt&#10;p9v50DM9xdsRLIv/AB9y9A7AfxegFHs2HtEdVRXPfYV/573f/gXL/wDFUfYV/wCe93/4Fy//ABVH&#10;s2HtEdDRXPfYV/573f8A4Fy//FUfYV/573f/AIFy/wDxVHs2HtEdDRXPfYV/573f/gXL/wDFUfYV&#10;/wCe93/4Fy//ABVHs2HtEdDRXPfYV/573f8A4Fy//FUfYV/573f/AIFy/wDxVHs2HtEdDRXPfYV/&#10;573f/gXL/wDFUfYV/wCe93/4Fy//ABVHs2HtEdDRXPfYV/573f8A4Fy//FUfYV/573f/AIFy/wDx&#10;VHs2HtEdDRXPfYV/573f/gXL/wDFUfYV/wCe93/4Fy//ABVHs2HtEdDRXPfYV/573f8A4Fy//FUf&#10;YV/573f/AIFy/wDxVHs2HtEdDRXPfYV/573f/gXL/wDFVW1K3+z6ddSx3F2siROyn7XKcEAkfxUe&#10;zYe0R1VFFFZGoUUUUAFFFFABRRRQAUUUUAFFFFABRRRQAUUUUAFFFFABRRRQAUUUUAFFFFABRRRQ&#10;AUUUUAFFFFABRRRQAUUUUAFFFFABRRRQAUUUUAFFFFABRRRQAUUUUAFFFFABRRRQAUUUUAFFFFAB&#10;RRRQAUUUUAFFFFABRRRQAUUUUAFFFFABRRRQAUUUUAFFFFABRRRQAUUUUAFFFFABRRRQBj6r/wAh&#10;ey/64Tf+hRUUar/yF7L/AK4Tf+hRUV00/hOap8QUUV4T8Vv24vgn8EfGl14S8a+Nf7F8QWqRyTWf&#10;9lX0+1XQOh3xQspypB4NaXtuZ6vY92orwn4U/txfBP43eNLXwl4K8a/214gukkkhs/7KvoNyohdz&#10;vlhVRhQTya92ovfYNtwooooAKK8i/aa/aa8L/sp+A7Dxb4tsNX1HTrzUo9Kji0WGKWYSvFLKGIkk&#10;jG3bC3Oc5I46kb/wJ+M+iftCfCrQ/H/h211Cy0bV/P8AIg1SNI7hfKnkgbeqO6jLRMRhjwR0PFF9&#10;bBbS531FFFABRRRQAUUUUAFFFFABRRRQAUUUUAFFFFABRRRQAUUUUAFFFFABRRRQAUUUUAFFFFAB&#10;RRRQBT0v/j1f/rvN/wCjWq5VPS/+PV/+u83/AKNarlJbA9wooopgFFFFABRRRQAUUUUAFFFFABRU&#10;V1cx2drNcTNshiQyO2CcKBknA9q+YP8Ah53+zP8A9FK/8oOp/wDyNRdLcdm9j6korx34R/tf/B34&#10;66t/ZXgnx3p+r6qVLpYSRy2lxIBnJSOdEZ8AEnaDgc9K9ioEFFFFABRRRQAUUUUAU9H/AOQRY/8A&#10;XBP/AEEVcqno/wDyCLH/AK4J/wCgirlJbA9wooopgFFFFABRRRQAUUUUAFZHjC3vbvwlrcGnErqE&#10;ljOlsR1EpjYJ+uK16KAPyX/4Ja+PPAvgX4P/AB0s/Fmp6do2p+Ust1DqUywyTWqwTKVVWILbXLgq&#10;BnMij+IVlf8ABPf42n9mv9kb43/EG9XzYYdRtbTR7eVvkudRaFgIwPbfEzY52KT2r7j+J3/BOX4E&#10;fFfxhd+J9W8KTWerXspnvG0u+lto7mQnLM0attBPUlQpJJJyTmvkbx58PPDv7SH7WXhD9nL4e6ZH&#10;o/wc+GTPea5FZsxjnnDL9pLPkl3JKW4ZiWDNM2SKxs42NrqVzC+BPxej/Yh+Etl4/wBc0K68c/G3&#10;4yXB1G0015PLdbEyny5ZGCsczSSGQKq5fKjjZX0l8F/+Ch2v6r8dNO+E/wAYPhncfDfxJq2wadN5&#10;7Oju4/dI6MoIDkFQ6sw3fKQOSPEP+Ck1rH8M/wBtf4A/EDVLU2vgnTk0uN5YoSY41s9SeeZAoGOI&#10;pUwo6jtXOftC+ONC/am/4KU/BiX4Yat/wkVppqaTHcahYo+yL7PfT3c7qSBkJEwbPqCM5FF3HQdl&#10;LU/WTWP+QRff9cH/APQTVyqesf8AIIvv+uD/APoJq5W3Ux6BRRXmXxt/aS+HP7OdnpN18Q/EX/CP&#10;Qaq8kdm32G5ufNZApcYhjcjAZeuOtAj02ivlv/h53+zP/wBFK/8AKDqf/wAjV6l8D/2nvhn+0d/b&#10;X/CuvEv/AAkP9jeT9u/0C5tfJ87zPL/18Sbs+VJ93ONvOMjKuh2fY9SooopiCiiigAooooAKp33/&#10;AB9af/13P/op6uVTvv8Aj60//ruf/RT0mBcooopgFFFFABRRRQAUUVzfxE+Inh74T+C9U8W+KtQ/&#10;srw/piLJd3nkyTeWpdUB2RqzH5mA4B60AdJRXy3/AMPO/wBmf/opX/lB1P8A+Rq9n+E3x4+H/wAd&#10;NMnv/AfivTvEkNuQJ0tZCJoM/d8yJgHTODjcozg46Urpjs0d7RRRTEFFFFABRXjPjX9sP4Q/Dv4p&#10;2/w48Q+Lv7P8Z3E1tbx6Z/Zt5Lukn2+SPNSExjdvXktgZ5xXs1ABRXkfxs/ax+FP7Oup6bp3xC8W&#10;J4fvtSha4tYBY3V0zxq20sfIifaM8DdjODjODXqWl6lba1ptpqFnJ51pdwpPDJtK7kZQynBAIyCO&#10;DzQA2L/kL3P/AFwi/wDQpKuVTi/5C9z/ANcIv/QpKuUDYUUUUCCiiigAooooAKKKKACiiigD8sf2&#10;wryy8K/8FTvhPrfjCWO18NLFpcsN3dnbBEqzTAMzHAASb5iScAcniofjdrmmeOP+Ct3wxk8HX1tq&#10;sludOjvp9NmWRd0YlkmBZSQcQYz7DFfoJ8df2afh1+0ho1pp3j7w9Hq4smZ7O6jleC4tiww2yRCD&#10;g4GVOVOASDgV8YftSfD34U/8E9fgzqUnwy0OW3+JvjaOTQdM1G4upLm9ggcD7RJEWPyYUhQUAO+S&#10;POcVk1bU1Uk9DifHXxA0X9qz9sjxD458SXBPwO+B9q13JIg8yO8mjkyoUZwzTzpwOjxwKP4q66T/&#10;AIKsfEI+HX+IMXwIuH+FS332L+2G1Bw2d20ZkERQNkgdCu75d2a2fFH7I9/8Gv8Agln4z8HWVl5/&#10;jO/tLfX9b8lSXaWO5gnliGOSIoYSmBwSjH+I186p+0f8PF/4JOyfCz+3Yl8em6+z/wBjiNvNY/2w&#10;LzzCcY2eT/FnqNvWlqitGfrb8KviZovxj+HegeNPDsskujazbLcweau2ReSGRwCcMrBlIBPKnmt+&#10;x/4+tQ/67j/0UlfOv/BOHwhqvgr9jX4eWOsRS293cQ3N+lvMCDHDPcyyxYB6BkdX/wCB19FWP/H1&#10;qH/Xcf8AopK1WyMu5cooopkhRRRQAUV558Yf2g/h38AdNtr7x/4rsvDkN0WFvHNvknn243GOGNWk&#10;cDIyQpAyM9RVb4N/tK/DL9oGG6fwB4vsfEMlqN09qiyQXES5xuaGVVkC543bcZ70XWwWe56ZRXBf&#10;GT47eBf2ffDNv4g8f6/H4f0m4uVs4Zmt5p2klKswVUiR3PCsc4wMc112ga5Z+JtD07WNPeSSw1C3&#10;jurd5oXhdo3UMpMbhWQ4I+VgCO4FAF+iivCfiN+3P8CPhRrU+keJPiPplvqcD+VNa2MU9+8LjOVc&#10;W8cmxhg5DYI70XtuGr2PdqK8v+Ev7Tvwr+Okhh8DeONL168CeabFJGhugndvIkCyYHc7eO9eXfDr&#10;/god8Ofib+0J/wAKd0vRfFEHib7dfaf9rvLW2Wy8y1SZ5DvW4Z9pED7fkySRkDnCuh2Z9Q0UUUxB&#10;RRRQBT0v/j1f/rvN/wCjWq5VPS/+PV/+u83/AKNarlJbA9wooopgFFc38RPiJ4e+E/gvVPFvirUP&#10;7K8P6YiyXd55Mk3lqXVAdkasx+ZgOAetfP8A/wAPO/2Z/wDopX/lB1P/AORqV0tx2b2PqSivBPhh&#10;+3Z8DfjL4503wd4O8b/2x4j1Lzfstl/ZN9B5nlxPK/zywKgwkbnlhnGBzgV73TvfYWq3CiiigAoo&#10;ooAp6x/yCL7/AK4P/wCgmrlU9Y/5BF9/1wf/ANBNXKOo+gUUUUCCiiigAooooAKKK5n4mfEDT/hT&#10;8PfEXjHVobq40zQ7GXULmKyVWmeONSzBAzKpbA4ywHvQB01FfCOm/wDBY74MapqNrZReGPHay3Eq&#10;woXsLIKCxAGf9L6c19OfHD9p74Z/s4/2L/wsXxL/AMI9/bPnfYf9AubrzvJ8vzP9RE+3Hmx/exnd&#10;xnBwuZD5WepUVxnwl+MXg746eDovFPgbWo9e0KSaS3F0kMsJEiHDKySKrqRkHlRkEEcEGuK+Mv7Z&#10;Hwe/Z/8AFFv4d8e+MU0LWZ7Vb1LVdPu7o+SzMqsTDE4XJRuCQeM4wRTutws9j2iivDfir+2N8P8A&#10;4VfAzR/i3L/aviHwdq88MNlLo9oBNL5gcq/l3DRFV/dtnOD04rpv2ePj/wCHv2lvhrb+N/DFnqdh&#10;pU9zNarDq0Ucc4aNsMSI5HXHp81K62Cz3PTKKKKYgqnff8fWn/8AXc/+inq5VO+/4+tP/wCu5/8A&#10;RT0mBcooopgFFIzbVJPQc8DNeJfCv9tL4NfGrxx/wh/g7xj/AGp4l8uWX+z5tLvbR8R/fGZoUXI/&#10;u5zweODRcD26iub+I3xG8OfCXwVqni3xbqa6P4e0xFku7143kEYZ1RflRWZiWZQAASSRXOfBX9of&#10;4f8A7RGk6jqnw+11tfsNPnW2uZzYXNqqSFdwUedGm44IPy5xkZ60B5no9FFFABRRRQAUUUUAFFFF&#10;ABRRRQAUUUUAU4v+Qvc/9cIv/QpKuVTi/wCQvc/9cIv/AEKSrlA2FFFfPfij9v74CeC/HN/4P1vx&#10;/Hp3iGwvTp91ay6VfbIpw20q0ogMeAf4t23vnFF7bis3sfQlFN3rs37hsxndnjHrXz54V/4KAfAP&#10;xx4207wjofj5dQ8QaheLYWtrHpN8FlmLbQokMATBP8W7b3zRdBZn0LRRRQAUUUUAFFFYHxA8aWXw&#10;38B+JPFupxXE+naDptzqtzFaKrTPFBE0rqgYqCxVDgEgZxkjrQBv0V8I6b/wWO+DGqaja2UXhjx2&#10;stxKsKF7CyCgsQBn/S+nNfd1JNPYbTW4UUUUxBRRRQAVT0v/AI9X/wCu83/o1quVT0v/AI9X/wCu&#10;83/o1qXUOhcooopgFFFFABRRRQAUUUUAFFFFABRRRQAUVleKPFei+CdDuta8Q6tZaJpFqu+e+1Cd&#10;YIYx0+Z2IA54r59k/wCCkn7N8WqHT2+J1qZw23eum3zQ5xn/AFog2Y992KLpbjs3sfS9FcFa/Hj4&#10;fal8NNV+IOn+LNN1bwdpUUs19qumSG7SBY0DyBliDNuVSCUxuwRxyK8Y/wCHnf7M/wD0Ur/yg6n/&#10;API1K6CzPqSqesf8gi+/64P/AOgmuF+FP7Rfw0+OHnr4G8aaV4ingG6W1t5ttwi5xuMLgOFz/Ftx&#10;713Wsf8AIIvv+uD/APoJo6AtzpKKKK4zsCiiigAooooAKKKKACiiigAooooAKKKKACiiigAooooA&#10;KKKKACiiigAooooAKKKKACiiigAooooAKKKKACiiigAooooAKKKKACiiigAooooAKKKKACiiigAo&#10;oooAKKKKACiiigAooooAKKKKACiiigAooooAKKKKACiiigAooooAKKKKACiiigAooooAKKKKACii&#10;igAooooAKKKKAMfVf+QvZf8AXCb/ANCioo1X/kL2X/XCb/0KKiumn8JzVPiCvzi/4K7fAnwNY/C2&#10;T4pwaHs8eXmr2Wnz6t9rnO+AQyKE8ov5Q4jTkJnjrya/R2vgH/gr58QPC9x+z4vhKLxJpEniqHXb&#10;K5l0NL6I30cXlTHzGg3bwuGX5iMfMPWqn8JMNzA/4JE/AnwNffC2P4pz6Hv8eWer3unwat9rnGyA&#10;wxqU8oP5R4kfkpnnrwK5Nv8Agq38T9J/aG17wZP4B0fxRo+n6rqWm22neH7K6/tS7MJmS3CsZnXJ&#10;dIy5ER+XeQucV6X/AMEg/iB4Xt/2fG8JS+JNIj8VTa7e3MWhvfRC+ki8qE+YsG7eVwrfMBj5T6V8&#10;ofsj/wDKV7/uZvEv/pNf1nslY06u57f4B/4KvfEPS/jjYeEfi18N7HwppN5ew2ksItrqz1DTVlYB&#10;JZVnY71AZSfkTIyR2FfQv7dX7fFj+ySml6FpGkw+I/G2qQNdR2txKUt7ODJVZZdvzNuYMFUEZ2MS&#10;wwM/EP8AwVUUL+294YIABbSNMJwOp+0zD+lVv+Ckoj8L/wDBQTR9Y8UwG48NtHo98YpELrJZRuFm&#10;ULjkFo5hgZzk+tHM0mPlTaZz37XX7W3xj/aA+A2hab8SfhY3hXR5Nbt9V07xHa6beWdndYtrhBEv&#10;nl1kLLMXDK/RDwc5H3N+xZ8YPDvwH/4Jo+EPG/iid4dJ0uLUnaOEBpZ5G1S6WOKNSRl2YgDJA5yS&#10;ACR5J/wVd+P3w1+KH7OfhPSfBvjjQfEuonxLb35s9Jvo55Y7dbS7Qu6KSY8NIgw2D83SvN/H3h/V&#10;tb/4Iz/DK40yOSS20vxBPe6j5YJxb/b9RiyfYSyw0tmw3SPWdO/b6/ad+KnhTVviB8Nfgjokvw60&#10;1pWkutSlee4aOPlymLiEyFQDny43AOR2r0/4K/t0eK/2pPgN4x1T4a+HNJsfi14YSOeXw7q3m3Vp&#10;fRncQYGR4mDOEcAE/KwAOQwavh/9lLwna+PvhPbWjftoah8G5LR5opfB95dzWdrbq0jNmFmvoY5F&#10;k3bztXhmYEdz9Xf8E8/gT8NPgX8UfG154U+OulfEydNFC38Gn6b9nt7SLzlYTNcCeSNsbGGAcgEn&#10;pTi2xNJGf+zN/wAFY7XxVp3jeP4y2ek+F9U0WzfULAaTFLCt8E+V7UJNI5+0biu0bsMGOQuwk9Z+&#10;wv8AtjfG39rnx5q1zqHhnwpoXw30ksLq+t7O6NzJKwJito5WuNhkAIZ22YCgfKu9a/Nn9rzxJ4f+&#10;OX7RnxC8VfDHw3cL4bhJu7u4s4WZJghWOa/ZQP3SSSMDk4+8GbDMRX6p/wDBL/4seCvHX7M+j+Hv&#10;DNlBous+GlFrrOmocu87Zb7Xk8sJjlsnoQy9FFEZNu1wkklex9f0UUVsYhRRRQAUUUUAFFFFABRR&#10;RQAUUUUAFFFFABRRRQAUUUUAFFFFABRRRQAUUUUAU9L/AOPV/wDrvN/6NarlU9L/AOPV/wDrvN/6&#10;NarlJbA9wooopgFFFFABRRRQAUUUUAFFFFAGZ4o/5FrVv+vSb/0A1/P7+xj/AMKN/wCFoap/wv8A&#10;/wCRN/saX7J/x/f8f3nwbP8Ajz/ef6vz+vy+vO2v6AvFH/Itat/16Tf+gGvwb/4J++Cfg948+Mms&#10;6f8AGy40i28Kx6BNPbPrWtNpcJvBcWyoBKssZZvLab5NxyATj5cjKe6NYbM3/wBn74Z6Z8TP2/NI&#10;X4HfbrbwPo+v2+r295fOyvb2MLo8ud/zNuw6qjZZgw3fxEfpt+1d+0b8V/hj4+8M+CfhJ8N4fHmu&#10;61Yy3ry3BkMVoqSBAZNrIqqSfvNIozxX5S/tgab8NPhP+0dYv+zxrrPpdpa29yl1pGovdpa6iJJM&#10;rbzlmZxtWFs7m+Z2Gew+t/23P21/jB4e+Lvhb4S+D9Wt/A17cWOmjUtUmiRHe8ulUtl3VhDEhdcl&#10;RuBVuccVKdkymrtGn4t/4KQftAfs4+LtJ0/45/B7RNNsdQy8X9jTPG8kasokaKXz543ZdwyuR95c&#10;lc5r6U/ai/bu8Lfs8/B3wn40sbCTxNd+MrZbrw/Y7/s6zwmKOQzSMQSqKssWQASS6jjkj80f+ChX&#10;wb8ffB7/AIQKLx98Z774qahqiXkqWVzJKY9MCC3G9A8r8S+YRuCJnye/8P1Z40+CPw6/aO/ZH/Zz&#10;8H+JfHtn4G8eR+GYrrw3cagf3VynkwLPCQxVWziHgNvG0EAgMKd3qhWWjJ9J/bG/bGuvB1n8QP8A&#10;hQug6p4FvLZL+3/s7zTeS2zKHWQILp5MFDkN5PQg4xXs/wC0p/wUA0H9nj4R+C/EE+itqni/xbps&#10;Oo2Hh5LjasKPGju80u3IRS+0YXLkcAAMV/Pr4qaT+0l/wTpk8NInxYiudFvWYadYafqz3lsEjwcG&#10;zuFAVCGxlFK9t2cVk/8ABQ/xV4k+JXib4NfFHWbKXSIfE3gmxnia3DbIp0mleYRZIPBlSRRnO2RO&#10;e9LmaQ+VNo+ovGn7ff7UfwT0rSPGPxK+CWgab4F1KVYofJlkiutzKWVHf7RKYmKq3EkK9OnFfenw&#10;V+Lmh/Hb4XeH/HXh1pP7L1i381IpseZC4YpJE+CRuR1ZTjjK8cV+XuofArwp8XvAsT+If+CgQ1rQ&#10;blUuTpPiWZy4YcrvtJ9S3B1z0KZBzX3b+wL4F8NfDv8AZx0zSPCPjiP4h6CuoXjw65DYPZJI3nEO&#10;ixu7HCsrDcDg9RVxvciVrH0Bo/8AyCLH/rgn/oIq5VPR/wDkEWP/AFwT/wBBFXKtbGb3CiiimAUU&#10;UUAFFFFABRRRQAUUUUAFcP8ADv4I+BPhPqGsX3hHwvYaFe6w6vqFzaofMuWBZgXYkk8ux+rGu4oo&#10;A5/xx8P/AA18TNBl0TxZoOn+ItIlIZrPUrdZo9w6MAwOCOxHIrA+GnwB+HHwbmuJ/BPgrRfDVzcL&#10;smubG0VJpFznaZPvFc84ziu/ooAp6x/yCL7/AK4P/wCgmrlU9Y/5BF9/1wf/ANBNXKOo+gV5l8bf&#10;2bfhz+0ZZ6Ta/EPw7/wkMGlPJJZr9uubbymcKHOYZEJyFXrnpXptfLn7f/7XUP7LPwn2aWyy+OfE&#10;Ky2uixEZEGABJdP2xHvXAP3mKjBAbCdragr30Pzd/wCCiHhX4EfC3xpafDn4Q+C47TxHYyB9a1aP&#10;VL278uQjCWiJLM6lucucZB2qOdwr7X/ZB+Eth/wTz/ZV8WfEr4im5g1rVILfUdXsIRua2RCUtLRV&#10;JA80vcEMSQN0oXOEyfkf/gm/4A+G+o/EK4+Lfxe+InhTTrjTbxpdL0rxBr1tFdXV6Tua7lSWQNhS&#10;cqWHzP8AN/CM/o58ePiR8Bfjh8EfF3hnXfih4bufDN7Hb219faNrEF01hI86fZpnMTNsAmWM7nAT&#10;j5jjNZRX2jWX8p8yeAv28v2o/wBoaHVPEPwi+CnhzUPCNhdNbStf3TSTBwquYxI1zAHfY6khYzjc&#10;OK+ivhx+2NND+zZ4l+J3xc8LzeAb7w3fTadf6MoczyzIsZRY45QpDSGVQqkkd92OR+fvjz9kT4z/&#10;ALHfgPV/iJ8OfjVp9x4ItmWdp9E1mWye73EIpMGTDK2CPl3sTjgE4qz8Tvjj8Rv2rP8AgnDqGreJ&#10;FbUb7wf40tE1DVreERi7tDbSKrSKgC70luItxAAwUOM5JOZrcOVPY9Bj/wCCqXx3+J2qX1x8K/gp&#10;b6rolk379V06/wBXmiXsZJLdo1QkAnlfzxz3+q/8FMvGl3+yNqXxN03wZo+j+LNJ8UxeG7yw1Pz7&#10;i1fdCZWdUVonRgcLtZjjB654u/8ABMn9pj4QeD/2X9K8La14w8P+D/Eml3d2+ow61exWJumknd45&#10;laQqJP3RjTgkjy8EYxWJ/wAFIviX8N/il+yXrmrfDrUdL1hE8aWUOrahpUG1Z7oWr4LS7QJiI/LG&#10;8FhgAZ4wC7te4WV7WOd8M/8ABT749fET4dWc3gn4Iv4q8TrPINQ1LTNEv7nS4kDDYiRxSM5fb95m&#10;lXBIwp61+olfGv8AwSX/AOTO9K/7C99/6MFfZVaRva7Ila9kFU77/j60/wD67n/0U9XKp33/AB9a&#10;f/13P/op6bILlFFFMAooooAKKKKACvnL/gol/wAmX/FD/rxh/wDSqGvo2vnL/gol/wAmX/FD/rxh&#10;/wDSqGlLZjjuj4I/4Jp/sqfCP4//AAt8fax8SdCF9PpeoRwQag2p3FoLWIw7mP7uRUPPOXBrzn9h&#10;xn8C/wDBRLTtC8BarNqvhz+2NU0tLpXDLfaYizFZHKjBBSNJM4A3Kp4qn+xT+wF/w2F4U8R61/wn&#10;f/CJf2PepZ+R/Y/23zd0e/du8+PbjpjB+tfpt+y9+wH4I/ZXtdV1HRLy617xnfWr2v8Ab2pKqG3V&#10;h92FF4jUkAk5ZjjGccVjGLdtDaUkr6ngfx4/4Kpa/a/Fa9+H3wO8CxeN9Ts7h7P7bcQXF39smjz5&#10;i29tAVd1Xa3z7ucEgYwSvwE/4Ko69e/Fa0+H3xw8DQ+CNTu7hLQX1tDPafY5nx5a3FtcFnRW3D59&#10;3GQSMZI+Z/8AgmP8QfC3wB/ai8TWXxKvrXwteyaZc6Ol7qziKK1u0uIzJFJI3yxkiJxuYgZXGeaT&#10;/gpl498L/H79qrw1a/DO+tfE98umWujvf6RJ5sVzeNcSmOON1yshUSoN6k8tjPy0czte4cqvax9t&#10;fte/8FELz4J/Fay+FHw78JR+MPiBcPbQyLeSMtvDNcbTBAqKQ0kjiRD95QA68kk7avgP9qL9qTw7&#10;8SvB+ifF/wCCmk6T4e8Q6nBpv9saJI5jszKwVWkZJ7hQcn7rFMnjINcD+1Z+xf4Z/ad+N+q6x8Pv&#10;ippOjfF3S1tbbXNF1KR4mkuI4I/JuEK/vIz5YjG5EdTtGCGDZ8L+Hv7RX7Qv7J/7UWg/C/xh41fx&#10;7btqVnp99pkuonVEkjuHRQIpXHmxyKH4U7cEAFSpGXd31EkmtDyr9pbxF8WtQ/bgtdT8V+GNK0z4&#10;lx6pphsdGtZVa1lZGj+xhmE7j5wI937wY3H7vb9SvhLN+0l8Zfh78SfD3xf0XSvhFqd5Yx2nh3W/&#10;C8wlmikkWYTTfu72Rg0ZEBXDRn5jgnt8C/txXUOl/wDBT7RLy8lS1tIdT8PTSTzMERI18gs5J4AG&#10;Dk+xr9jdW13TfD+j3Wr6pqFrpulWsJuLi+u51ighjAyXeRiFVQOck4pxWrCT0R+C/wC3x+znrf7O&#10;fxQ0aw8QfEO/+JWp6xpov31bUrd4plAleMIS80pb7uc7h16V+6Hww/5Jr4S/7BFp/wCiUr8gP+Cu&#10;HxG8J/En4y+DL3wj4n0bxTZW+geTNcaLqEN5HHJ9olOxmjZgGwQcHnBFfqn8Bfi34G8eeDfD+k+G&#10;vGfh7xFqtlo9q11Y6TqsF1PABGikyJG5ZQGIHIHPFEbczFK7ij0aL/kL3P8A1wi/9Ckq5VOL/kL3&#10;P/XCL/0KSrlambCiiigQUUUUAFFFFABRRRQAUUUUAFcP4y+CPgT4ieKtE8S+JfC9hreuaKyvp15e&#10;IXa1ZX8xSgzgHcAenYegruKKAEZQykEZB4INeRv+yJ8FJPEzeIX+F3hZtWaXzzM2mRlTJnO/Zjbu&#10;zznGc8167RQAiqFUADAHAAqpY/8AH1qH/Xcf+ikq5VOx/wCPrUP+u4/9FJQMuUUUUCCiiigD8qfj&#10;Botj8W/+CxGieFfG9pDqnhi1jt4bexvkDwSxppbXaIVPDK1wzZU8HJBB6U3RfD2lfCD/AILGWOg+&#10;BbO30LRrxBHc6TpqLHbxrLpRlkjEaABV3Ksu3oDgjAwK+tf2rP2DdB/aU8WaR4007xRqXgDx5pca&#10;ww65pieZuVGLRlkDoQ6Ena6OpwcHOFx8ufGL4J6N/wAE7/AHiP4l3vjrVPiF8cPFSS6Poms6lGY3&#10;t5JlxcXSqzysZFiJ/eO7csi4G45xaa1Nk09Bfip4r0n9sj9tyf8AtnUYbb4G/BqF7zWLy6b/AEWa&#10;SN8y56hvNlRYgP4o4WK8nB9r0v8A4K7fAW+8UJo7L4nsLIyeUutXGmRizx2bCymUL9Y/wFeB/FX9&#10;m+9/Zv8A+CWep29xbSW/irX9Q07VPErD7yB518qBznpHmJSBxvLnvWb8aV8Jr/wSG+Gv2Iab9qN7&#10;bmHy9vmfbPOm+0477/v7vb2xRdoLJn01/wAFOP2itQ+Ff7Mlk/g3VPKvfGV1HYW+q2MmSlm0TSyS&#10;xSKerKEUMO0hIIIBr5r/AOCdf/BO/wAC/GT4Uw/Er4lW9zrdpqk88OmaPDdSW0IiikMTSyNEyuWM&#10;iOAAwAC5Oc8O/aO+Fvibxt/wSy+C2vrBNd3PheKG9uoUUkrp0iSIkuMZwim3z2Clm6Cu8/4Jj/tp&#10;fDfw38CtO+GnjPxJp/hDWNBnuTazavOtvbXVvNO0+4TPhFYPK6lWOcAEZ5wby1DVR0PWvA//AATb&#10;8J/Bf9pvwP8AE/4c30ulaNpTXi6j4f1CZ5xtls54Ue3lbLZDyplJCcjJDAja35v/AA7+J1z8HP8A&#10;goTr3i+y8N6h4vvtP8R+IFttD0tC1xdyypeQoigBjjdICSFJChiAcYr9YNP/AG6vhn4s+PnhD4Ve&#10;DNUh8Zarrj3X2nUtLmDWdikNrNPnzQCszMYgoVDgBiSwICt+bn7I/wDyle/7mbxL/wCk1/RK2lgj&#10;fW57f4B/4KvfEPS/jjYeEfi18N7HwppN5ew2ksItrqz1DTVlYBJZVnY71AZSfkTIyR2FfQH7dX7f&#10;tl+yW2meHtG0eHxH431KD7WtvdSlLazt9zKsku35mLMrAICOFYlhgBvib/gqooX9t7wwQAC2kaYT&#10;gdT9pmH9Krf8FI0h8Lf8FBdH1jxTAZ/DUiaPfvG6GRZLKNwkyhccgmKYYHX8aOZpMfKm0ztNe/4K&#10;m/tLeEvB9nruu/CPRNH03UZYxYazf6DqdvY3ClGbajPOBIzABgVforcHOR+gv7HXxn1v9oT9nHwj&#10;4/8AEVrYWWs6v9s8+DS43jt18q8ngXYru7DKxKTljyT0HFfGH/BV34/fDX4ofs5+E9J8G+ONB8S6&#10;ifEtvfmz0m+jnljt1tLtC7opJjw0iDDYPzdK+kv+CYn/ACY38Nf+4l/6c7qqjfmtciVuW9j6Y0v/&#10;AI9X/wCu83/o1quVT0v/AI9X/wCu83/o1quVa2M3uFFFFMDm/iJ8O/D3xY8F6p4S8Vaf/avh/U0W&#10;O7s/Okh8xQ6uBvjZWHzKDwR0r81/2/fgV+y/+yx8NBbaN8PIpfiDriNHpFu2uai4tlHD3Uim5IKr&#10;0UEYZsDBAbH6K/Gr4vaD8B/hjr3jnxJIyaVpMHmNHEMyTyMQscSD+87sqjsM5OACa/EfwbqEP7cn&#10;7VV14l+LXjXRfBnh2WX7VfS6tq0NmkNmjYjsbUysuTg7cjpl3PPXOdtuppC+/Q+kv+CSP7JOoXPi&#10;KD45+IUls9PslntvDtvypupHR4Zrg+saq0kajuxY8bBn0TU/+ClfxL+NHxa1HwR+zj8NdM8WfYUk&#10;lF9rkx/0mGN1RpwomhWKPc6gbpCTuXgE7R9h+Dfjt8FLaz0vwx4U+IngiWO1gW1sNI0jXLSZxHGn&#10;yxxRRyFmwq9ACeK/OK4/4J73et6vd/Ef9lz41aT/AGHOJLmBU1Waxu7CJjuMPnwgsAuMYkEZGAG5&#10;GSrOKSiO/M22fZf7MP7R/wAX/GXxB17wX8avhra+ANR03Sjqsep2sjraXCLIiOELPIjAb8lllO3o&#10;RzmvnT4nf8FafFPiL4hXXhT4EfDlfFzRStFb3l7b3F5LfhD80kVrblWCcEgliSCCQvSvP/2P/wBq&#10;L4zfGyz+LPwY8QaxN4xurzwbrA0zUGdJbi1u1hMSYnj/ANZGzSAAkt8xQqcEg89/wSU+NHw9+Dnj&#10;/wAfWPjvVdP8Malq9raxafqmrOsEUYieUzwNK2BGWLxNhiAfK9QBS5m7K4+VK7sfSnwC/wCChnxL&#10;8car478JfED4a2/hLxjoPha+8RW5kgubRCbdAVjltZiZNrFhyJBwCO+R5N8Jf+CtHxf8cJrtgvwp&#10;s/GXiHyEOlWPhLTrwhHLEO9wPNmcoBjCooyerCvsb4ofHf4OfEzw1470jw14p8OeK/Glt4M1maCb&#10;SWS8kgtfIxMBcRhlRS3lZTeN20HB28fEn/BFH/kpXxL/AOwRbf8Ao5qet0rhpZux+iH7PPjzxt8T&#10;v2d9I8S/EXw7/wAIn4xvoL37do/2Gey+z7LiaOP9zOzSLujSNvmJzuyOCK9eqnrH/IIvv+uD/wDo&#10;Jq5WhkFFFFMQUUUUAFFFFABXjX7Zn/Jp/wAW/wDsWb7/ANEtXsteNftmf8mn/Fv/ALFm+/8ARLUn&#10;sOO6Plv/AIIt/wDJA/G//YzN/wCksFcB/wAFvv8Ami//AHGv/bCu/wD+CLf/ACQPxv8A9jM3/pLB&#10;XAf8Fvv+aL/9xr/2wrL7Br/y8OF/4Jb/AB2k+AfxI8QfDvxvcro+g+INJj8RWsl04WOCRbRboSZP&#10;AEtowYnP/LJB3r5N/aO8fa/8e/iF4o+LmoW8kWj6zrEljYtJwESKNfLgAyeY4TDu93z3NfZv7Rf7&#10;DPjP48fBL9nnxv8ADLQI9a1pvAmk6drFqLu3tSUSzhaCbMzorHDOh5zhY+MDjjv28/gSv7On7J37&#10;P3g6aKNNYjn1C71do2DBr2WOB5RuHDBSRGCOqxrUNO1ik1e57x4z+KX/AAqH/glz8I9d/wCER8K+&#10;Nd32G2/szxhpn2+yG5Zz5gi3L8424DZ4BPrXYfB39qPV9F/4J0+Ivi1oPgzwZ4Y1fSrif7Pomh6W&#10;9ppWRcxxljAkobJDkkhxkgV4x+0n/wAojPhD/wBfOnf+gXNHwp/5Q1eO/wDr5uP/AEugq76/Imyt&#10;8yTwD/wVY+NnjrwLrj6N8Hrfxb4ntJd/2vQNLvZNPsLYJkvcIskjsxbP8cYAHU17x+wF/wAFCL/9&#10;q3xDrXhHxboenaL4osbP+0babSTIttdQB1SRdkjMyOpeM/fbcGPA2nPn3/BFP/klPxG/7DUH/ogV&#10;4H/wSnRY/wBtrxOiKFVdG1IBVGAB9pg4oTemoNLXQ/Ziqd9/x9af/wBdz/6KevnHwT/wUC+Hnjz9&#10;pK4+Cen6N4mh8VQalqGlNeXNrbrYmWzWZpWDrOX2kQPtOzJyuQOcfR19/wAfWn/9dz/6Ketb32Mr&#10;WLlFFFMQV+J37Q2nyfsY/wDBSS18WWy/ZdEn1eHxHHtU4NndMy3iKPqbpAB0AH0r9sa/On/gst8H&#10;R4g+FvhX4j2kJa78PXp069ZR1tbjGxm9llRVH/XY1E9rlwetiP8A4LKfF+PS/hP4N8B6fdq8niK9&#10;Op3PlMGDWsCjYCc/daSRWB7+VXb/AAR8VeG/+Ce/7APhnxF4ot5ZdT1ZV1NtNhISa9v7tfMjh5+6&#10;VhRAzHO0RMcHgV+dPw3vde/be/aS+D/hTxDm5tNPsbDQpRuJJ0+zRpJ2Yj+J1WU59WHNfb//AAWi&#10;8OalcfCH4e6nZwv/AGLp2rzQXSxA7I3khHkkgcAYjkUH1YDvUX3kXa1onnH/AA9X/aB1bTLnxfo/&#10;wb01/h/byMJtQ/szULiKIA8q14rrECMjOU/Cvs79l/8Abk8GftFfCPxB4xuVHhW68LwmbxBYXMwk&#10;FnGEZ/OVwAWiZUfB2g5RhjgE+O/s/wD7WXwQ0D9gvSdK1bxXodpdab4al03UPDM9wiXtxP5brIi2&#10;/wB9/NYk7lBH7zJI5x8N/sbeAvFPin4A/tN3WiRXLWa+FoYGWJGxPIs4nZFI+8whimG0f89B6ii7&#10;XW4cqa2sfSOu/wDBV74r/EjxZqVl8EfhEmvaXY5ctdafeandNCCQJZI7Z0EQPHBLAdMmvbP2Lf8A&#10;gpFbftGeNJPAHjPw9F4R8blZGtRbyN9nvGjBMkQR/njlUBjtJbIVuQRg+Cf8Ejvj78M/hj4F8d6F&#10;4u8T6P4T1u41GO+juNYuY7VLm3EQUKsjkBijBztzn95wDzXl/wAO9XsfjJ/wVft/EHw8LTaJN4lf&#10;URd28bbJIIoT9omORwshWTk4/wBaO5pKT0dwcVqrHs+v/wDBVX4j+Ef2nPFPgW68E6P4g8N6P4g1&#10;PSILTRLK5OrXawSTRwBWM7JvZkj3MIzxuIXoK9f8D/t7eOvDHwd+InxE+NvwyvPBFrpN5a2vh7R/&#10;7NurO41F5lkIjMlxw+CgJdVUKMnaTgV8Z/BD/lLpqP8A2PviH/0K8r9Lf23PBfw6+JXwZj8I/Ejx&#10;VF4Ksda1OG10rWpziODURHLJFuJwmCkcoIdlBBIDBitVG7TdxOysrHy94H/bb/a4+MvhyXxt8P8A&#10;4H+G9S8DiSREaSZ3uZNjEMEJuo2lIPGUiPIP0HXfHP8Ab++IHw+/ZJ+HvxV03wbpWieJfEGtXOla&#10;hoWvxXEy2hge6jbAV4XVi1sDhum4jnGa+SPih+z38fP2DPA6+L/C/wAYrVvBj3SRwx6HrMsYnd2O&#10;G+ySDy5D3O0uQMk8Amtj9q748eJP2iv+Ce/wy8V+LYI111PGEthPdQxCJLzyraYCYIOATnBC4G5W&#10;wAOBPMyuVX0O8uP+Cqnx21L4U6d4l0X4N2s0Nusp1fxPJpV/Lo24TOFWLZINgVAgZnmOX3cAAV9h&#10;/sP/ALZFh+174E1K8l01NC8U6JKkOqadFIXiw4YxTRE87G2OMHkFSMkYJ+cP2Z/2lfhZ8N/+CaFr&#10;o3iPxdob65HpOtWsnhn7bE9/NJNdXZjiNvnfhxInJG3DAk4rzz/gjXb3fh//AIXF4xuYbj+wLDTr&#10;ZJDGP9bInnSlVyQCyov4eYORmqTd1qJpWeh+stFfOv7Lv7c3gP8Aa01zXNK8IaT4i0640e2jup21&#10;u2giRldioCGOeQk5HcCvoqtU77GLVtynF/yF7n/rhF/6FJVyqcX/ACF7n/rhF/6FJVygbCv56v2s&#10;vDmo+Kv2xvi3p+l2zXd5/bmp3IhT7xSESTSEDuQkbHHfFf0K1+MvgC3iuv8AgsBfwzRpNDJ4t1ZH&#10;jkUMrKbe4BBB6gis6mtkaU+p6e37fzN/wTSI/tL/AIuOT/whJywM2PL5u+u7/j143/8APWvjf9lP&#10;wxqXg79s34VaTq9s1nqEPiDTnlt3+9H5myRQw7NtcZHY5FfTfh//AIJW+NrT9rqKK70CN/gxb641&#10;4uqNfW582xUmZLcw+Z52ThYCdg5y3TmuN8SKF/4K7QADAHjq0AA/7Z1m76XLVtbH3x+0/wDtKfGj&#10;wR8ZdO+G/wAG/hfa+ONTuNEh1ifUL5pPs9t5k9xEqSEPGiD9xkFpBnJA6V4Fqn/BTD40/s//ABC0&#10;7w98ffhLpejwXYEpfQ5HjkEBbaZIyZp45tpDZUOM8DI6nK/bK/bG+LerftaR/A34eeJbX4f6el9Z&#10;aUdVkCJJPPcJG3mSSsrGONfNAAQAnbnJ3AD5i/4KD/CXxp8H/GvhbTPHXxcvviprFzYyXOL15P8A&#10;iWrvC7FV5X2h9obICZ29D1qpSe6JjFaXP0e/bq/ae+Ln7OnhXw/48+HmkeF/EfgG+jSO8uNUsbqS&#10;e0lfmKQmO4jHlSAgDK5VgAT86ivLPHX/AAVs0qw/Zl8N+KfDdnpdz8VNUn+x3Xh+8Ej29jJFtM8z&#10;qrq/lOGXyxvBPmdSY3Fe7/EX4peCfhb+wfo2q/EK3i1bRb3wlY2A0mZvn1OeWzQJAvfcTliw5UKz&#10;/wANfiV8NZLXwH408F+NPFnhG41zwQNVEj2s8bLBqEcLoZokc4VyoZcrnGSA3BNEpNPQIxTWp+8f&#10;7H/xC+KfxY+Edp4w+KWlaHoN5q5Fxpmm6PazwuloR8sk3mzSfNJ95VGMLgnJbC+415L49/aa8FfD&#10;/wDZ5k+Moe713wUlta3MbaNGjzyxzzRwptSR0AIaUblZgV2sOoxTP2Zf2mvC/wC1Z4Dv/FvhKw1f&#10;TtOs9Sk0qSLWoYopjKkUUpYCOSQbdsy85zkHjoTquxl5nwL/AMFfv+S8fBn/AK9n/wDSpK/Vevyo&#10;/wCCv3/JePgz/wBez/8ApUlfqvUx3ZcvhQUUUVZmFFFFABVPS/8Aj1f/AK7zf+jWq5VPS/8Aj1f/&#10;AK7zf+jWpdQ6FyiiimAUUUUAFFFFABRRRQAUUUUAFFFFAH5Q/wDBazXvEaeKvhxozS3EfhJ7G4u4&#10;41JEU14JArlhnDMkZjxkcCRsfeNYvwC8P/sE+Ovh7oekeJpL3QfG0lnGl9e69f3tqRc7QJHWVH+y&#10;hd2Su7HBGRnOPr/9rb4/fA2x+JFp8F/jpoSS6Dqmjwa1aa1cI8kMMzz3EJQmMebA4EWRKh5DsDtA&#10;+b4d/ay/Zh/ZZ8H/AAv1PxZ8MPjFaT6/EEe08ORazb6otzl1HlhEHnRHDE7nJA28gcmsZbtm8dkj&#10;7F1D9nXw1+zX+wT8cdE8H+IpvE3hrWLHUtbsruZo5CkcllFEE82P5ZR+43BwFzuxjjJ+Of8Agln+&#10;zB8NP2kV+KA+Inhw6+dHGmCwZb+5tjB532vzD+5kTdnyo/vZxt46nPS/sU6n4gvP+Cdv7StrfTXM&#10;vh20sblNNWViY45WtHa4SPPQcxMQOMuT1JqX/gj38VvBPwwX4uHxj4w0HwoL3+yDa/23qcNn9o2f&#10;bd/l+Yy79u9M4zjcvqKWjaDVJnmv7bX7O8/7Avxu8GeK/hjrl/p1hqQmvdKkll3T2U8LKJoS2P3k&#10;W2aP72dwdlbPU/rv8JfiQvxg+AvhrxqIVtn1zQ472WBclYpWizIgPcK+4A98V+UH/BTj9ozw9+1F&#10;8VvA/hL4cSN4nttBWe2ivbKNiL28uniUxQjGXA8mMBhwxZsZABP6p/A34b3Pwh/Zz8JeDb6RZb/R&#10;tBjtbpozlfPEWZAp7qHLAH0Aqo7u2wnsr7ntNFFFc5uFFFFABRRRQAUUUUAFFFFABRRRQAUUUUAF&#10;FFFABRRRQAUUUUAFFFFABRRRQAUUUUAFFFFABRRRQAUUUUAFFFFABRRRQAUUUUAFFFFABRRRQAUU&#10;UUAFFFFABRRRQAUUUUAFFFFABRRRQAUUUUAFFFFABRRRQAUUUUAFFFFABRRRQAUUUUAFFFFABRRR&#10;QAUUUUAFFFFABRRRQAUUUUAY+q/8hey/64Tf+hRUUar/AMhey/64Tf8AoUVFdNP4TmqfEFfJ/wC0&#10;B/wTZ+GX7SHxO1Dx14l13xZY6vexQwyQ6Td2scAEUYRcLJbu2cKM5br6V9YUVbSe5CbWx8n/ALP/&#10;APwTZ+GX7N/xO0/x14a13xZfavZRTQxw6td2skBEsZRsrHbo2cMcYbr61f8Ah1/wTx+HPwy/aE/4&#10;XFpeteKJ/E326+1D7JeXVs1l5l0kySDYtur7QJ32/PkEDJPOfqGijlQczPmb9oD9gD4e/tH/ABTs&#10;PH3iXWfE1jrFlbQWscGlXVvHblYpGdSVkgdskuc/N0x0rs/2kv2Sfh5+1Ro1jZ+NbG6W80/f9i1b&#10;TJhDd2wbG5VYqyspwPldWGRkDNezUUWQXZ8OL/wR7+Bq+GpdK/tDxebmS7S5/tY6hb/a1VUdfIH+&#10;j+WIyXDH5N2UX5gAQfpj4R/s/eFfg/8ABOw+Fdklxr3hS0iuYGj17yrh7iOeaSWRJQqKjDMrDG0c&#10;YznqfS6KFFLYHJvc+J/GP/BIj4D+KNWlvbJvE/haORixs9H1KMwjPYCeKVgPbNdZ4e/4JtfCrwd8&#10;OPEvhDw5qHinQU8SQx2ur6vZ6mhvbu2Ri3kEvE0aoxPzbI1LDgnBIP1ZRS5V2HzPueA/s9/sR/DP&#10;9nDwj4o8P6Ha3uvW3iYGLVJ/ELxXEtxBsKfZzsjRfKwznG3JLnJPGOX+AP8AwTu8A/s1/EpfGfgv&#10;xV4zgu2jkgm066vrWSzuIX58qRRbB2UEKw+fIKKc9c/U1FPlQuZhRRRTEFFFFABRRRQAUUUUAFFF&#10;FABRRRQAUUUUAFFFFABRRRQAUUUUAFFFFABRRRQBT0v/AI9X/wCu83/o1quVT0v/AI9X/wCu83/o&#10;1quUlsD3CiiimAUUUUAFFFFABRRRQAUUUUAQX9mmoWNxayFljnjaJivUBgQce/NfCH/DmP4Kf9DR&#10;4+/8GFl/8h197UUmk9xptbHyl8E/+CZvwU+CHiiz8R2dhqnifWLJxLaXHiO6SdbeQHKyLHHHGhYd&#10;iynGARg811P7S/7DHww/ap1Gy1XxZBqWna7aQi2TV9EuVhuGhDFhG4dHRgCzYJXIycGvoSijlWwc&#10;z3Phq8/4I8/A260XT7CPUvGFrNaySvJqEOo25nut+zCybrcphNh27FX77Z3cY9V+IX7Afwp+KXw1&#10;8EeDfEMOsXVv4N08aZpOpR33l3aQ4QHftURuT5a5Jj7cYzX0hRS5UPmfc+K/A/8AwSP+A/g7WodQ&#10;vF8SeLFidXWz1zUIzBkHI3LBFEWHqrEg9CK+lPix8A/APxu8Ex+EvGPhqz1TQ4Nv2WFQYWtGVdqt&#10;A6ENGQOPlIGOCCOK9Aop8qQuZnws3/BHP4GnVPtf9q+NBBu3fYRqVv5OMdM/Z9+P+B596+t/hH8I&#10;/C/wN8Bad4N8HWD6doNiZGhhkneZtzuXdi7kkksxPXAzgADiuyooUUtgcm9yno//ACCLH/rgn/oI&#10;q5VPR/8AkEWP/XBP/QRVyhbCe4V8f/8ABU74Pn4ofsq6tqlrB5uq+ErhNbi2j5jCoKXAz/dEbmQ/&#10;9chX2BVHXNFs/Emi6hpOowLc6ff28lrcwuMiSN1Kup9iCRQ1dWGnZ3Phb/gjz8Wz4w+AGseCbqbf&#10;eeEdRPkqTyLS53Sp/wCRRcfhivk/4txyftrf8FOB4bjzd+H7TV00dhglV0+x3NdEEdnZLgqfWVfW&#10;uL+B/wAV9W/4J+ftHfFHQr/zJjb6dqeiqpHyS3MatJYzkejukYz2Wcmvor/gjL8JJNS1rx58V9SD&#10;zSRgaHZTy5YvI5Wa5ck/xAeQM9f3jfjivetE2fu3kfa/7RH7a3wq/Zcmt9N8W6rPNrcsImi0PR7c&#10;T3XldAxBKpGDg43sucHGcGuD+Df/AAU/+CPxk8U2nh6G81fwpql7KILRfElpHBHPIeFQSRySIpJ4&#10;G8rkkAckCvgT4ZeG9K+PX/BUzXdN+JUKalaTeJdXD6fe5CTG1WYW9uwPVFEMY2nhgm05BxXa/wDB&#10;Xj4I/D34U6p8ONW8F6BpXhTUdUS9hvLDR7VLaGVIvJMcvlxgKrAyOCQMtkf3arme5PKtj9PfjT8d&#10;vBH7PnhA+JPHWtx6NpzSeTCu1pJriQgkRxRqCztgE8DAHJIHNfL+h/8ABYD4EavriWFzb+LNGtmb&#10;b/aV9pkTW45+8RFM8mP+AV8Fft5eNvEXj3VvgDB4sup4Ld/h7pF68kxJzLcFvtFwc/xP5aZ/3AO1&#10;fa37fX7KXwZ8B/sY63qnh3wjofh7UtAjsm0zWLG2Rbqdmnii2yzLh596O3LluTu7Uczd7BypWv1P&#10;qH4zftQ+Cvgt8GYPijevd+I/Clw9utvP4eEVw06zHCOm+RFK+vzV4XJ/wVq+BcXgO38SP/wkQuZ7&#10;qS2Tw+tnA+o4QKTKyrOY0Q7sAtICcNgHFfDXh3X9V1b/AIJM+LLK+aSSx0zx1DbWDyEkLGywysij&#10;0DyO31c19Mf8Eq/gB8NPH37N95r/AIp8BeHfE2sPrt1bG71rTIbxxGscJVV81WCgEnpjqaOZt6By&#10;pLU+nvj5+3L8KP2cYbCLxXqt1NrN9bJeQ6HpduJ7zymHys43BEB7b3GcHGcGuL+CP/BTb4PfHbx1&#10;pnhHSofEei63qcxgs4tY09FWZ9u4ANDLKFzg8tgcV8oftx/slfGHwz+1NJ8ZvAHhc+ONKkuLPUba&#10;2tLQXjWc1vFGghktfvOn7oEbARggcEDOz8Gf+Cg0HxI+O/g3wr8dvhLpOkeK7bVIbbTdes7SW1u9&#10;MvHISIPFKTIqMXUN84GCCVI6HM76hyq10fSHib/gp98IPBfxj1b4d69a+JNJvdKv5tPvNYuLSA2E&#10;TR53PuWcyFfl4xGWOR8tVfA//BVb4FeOPH1v4Xjutc0cXMwt7fWNWsUhsZXYgL84kZ0BJ+9Iigdy&#10;K+BJfCuj+OP+CrGp6Fr+nW+raPfeN7uO5srpN8Uy5c7WXuMgcV2v/BXr4P8Aw9+Fni34cz+CvD2k&#10;+GL/AFO0vf7RsNHtktYjHG0IgkMSAKCS8w3AZOznOKXNK1x8sbpH6/ax/wAgi+/64P8A+gmrlea/&#10;BbUtQ1j9m/wJf6vuOq3XhOwnvN+d3nNZxtJnJJzuJ616VWpl0Cvn39qT9iXwN+1xfeHbrxhqviDT&#10;ZNDjnitholxBEHEpQtv82GTJHljGMdT1r6Cop77iTtsfBP8Aw5j+Cn/Q0ePv/BhZf/Idd18O/wDg&#10;l78HPh94d8WaEbjxN4i0nxNBBBe2+rahGNvkyiWNo2giiZWDgHkkHGMV9eUVPKuxXM+58MW//BHX&#10;4GQ6st4+p+Mp7cNuOnyanAISP7pK24kx/wADz719YeC/gn4G+H3w1XwBofhqwtfCHkvBJpckfmxz&#10;q4xJ5u/JkLdy5JPeu3opqKWwnJvc+J/GH/BIj4D+KNYe+sm8T+F4nYsbHR9SjMHPYefFKwHsG7/S&#10;u1v/APgnL8JLj4GS/CqxbXtG8PT6tHrVzdWd+r3c90kZjDM0sboAVPIVFHA6c5+o6KXKuw+Z9zzP&#10;9nj4AeHv2afhrb+CPDF5qd/pUNzNdLNq0sck5aRssCY40XHp8temUUVRIVTvv+PrT/8Aruf/AEU9&#10;XKp33/H1p/8A13P/AKKekwLlFFFMAooooAKKKKACuK+M/wAJ9I+Ofwx17wLr1ze2mkazEsNxNpzo&#10;k6hZFcbGdHUHKDqp4zXa0UAeKfsv/sm+Ef2TPD+taP4Q1HW9RttWulu531ueGV1dU2AKY4owBj1B&#10;r2uiijYNz5o/aB/4J5/B79ozxHN4i13TtQ0TxFcbftOqaBcrby3GBgGRXR42bAA3bNxAGTwKP2ff&#10;+Cefwe/Zz8RReItC07UNc8RQAi21TxBcrcS22RgmNURI1bHG4JuAJAPJr6XopcqvcfM7WPlf48f8&#10;E2/g/wDtBeNdR8W60uvaP4h1Fke8vNG1AJ5zKioCUlSRF+VFHyqPXrzVz4B/8E6/g3+zz4ltvEej&#10;abqGu+IrQk2upeILpbh7cn+JEREjDejbNw7EV9OUUcq3Dmex8+ftLfsM/DD9qjUrLVvFlvqWn67a&#10;QC1TVtFuVhnaEMWCOHR0YAlsErkbjzWL8J/+Ce/w3+Dnw2+IvgrRNU8Sz6d47sksNVur67ge4SNF&#10;mVTCVgVFIE78lW7elfTtFHKr3Dmex8E/8OY/gp/0NHj7/wAGFl/8h17L+zD+wZ4A/ZP8Wat4g8I6&#10;x4k1G91Ky+wTR61c28sax+Yr5URwRkNlB1JGM8V9I0UuVIfMynF/yF7n/rhF/wChSVcqnF/yF7n/&#10;AK4Rf+hSVcqhMKr39jb6pY3FldwrcWtxG0M0MgyrowIZSPQgkVYooEfif+yhdXX7Hv8AwUbm8D6h&#10;K0WnXOpXHheZpDgywTsGs5D/ALzC2b6Ma+pP+CynxaPhv4N+F/AFrNtufE2oG7ulXnNra7W2n0zL&#10;JER/1yNeOf8ABYb4W3fgv4u+Cvivo+61OqwLZz3MHytFe2rBopCf7zRsoH/XCvKPiJ48uP8Agot+&#10;2d8OtMhjlh0m7tdO0+WFS2YIki+06gwHGCrNcgEdRGnPTGGycTo3akfoH+xRo/hr9kH9h/Q/Efjj&#10;ULfw5BqSHxDql1cBgd1xt8hNuNzP5IhXYATuBAFc/wD8PhfgT/bn2H7F4v8Asu/b/af9mQ/Z8f3s&#10;ef5mP+AZ9q8b/wCC1mr3+m6X8JPDlsGtvDzG/uTBGMRtNEsEcft8iSOB6CQ16lN+yX8E/wDh3g2p&#10;r4W0Nb4eB/7cHir7Khvvtn2Pz/N+0f6wjzf+We7GPkxjiqu9l0Ist31PszwB8UPCvxR8EWni/wAL&#10;65aat4cuo2lS/ifaihfvBw2CjLg7lYArg5Ar5X8ef8FbPgR4K1+bS7STxD4sELmN77QbCN7bIODt&#10;eaWMuP8AaUEHqCa/PT9nfx94p0P9hv8AaY0zTZbhdJDaKGkQnbD9quWguAP+ukSqjew9xX1P/wAE&#10;ov2dvhZ8RvgP4k8Q+KPCWieLtem1qXT5TrFpHdG1hSGJkWNXB8skyO29cE5HPyjBzOVkg5VG7Z9t&#10;/s+/tTfDr9prRrq+8C619rns9ovNNuozBd2u77peM9VPOGUlSQRnINeKaT/wVU+Ct5481XwvqUfi&#10;Hw2+mtdJcapq9rbraboN25VMc7yMzFcIoQliQMCviH9j2zj+Fn/BUS88KeC5pJfDa6zrej+VG7FT&#10;ZRxzsqMxJ3CNoozuP3jGD3rmf2PfAHhz4mf8FCL3Q/FWjWev6NJqOtTPY30YkhdkEzKWU8NggHB4&#10;4pcz0HyrU/UT4Z/t1fCv4mfCnxT8R0vr7w34R8O3x0+6vtdgSIySbEZTEkbuz7vMUKuA5PG2vHpf&#10;+CxHwLj1g2S6d4xktgxX+0V0yDyCP72DcCTH/AM89K2f26v2K/8AhZf7PMfhv4PeGtC8O32nawmt&#10;toelWkGnxakwheFh8gVPN2uCGfqFxkcV8T+A/wBqz4yfscfDvT/hx8Q/gjp134GjeSH7P4h0WW1N&#10;5vZndfPIMMpO5uSjnA5zim5NbiUU9Ufoj8Yv2/Phn8Gfhz4G8cXttr+veH/GSSSaZNo9nHv2oqlj&#10;Ik8sRX74HfofbPnuu/8ABXL4EaLpuj3UY8S6pcahCs0tjY6fE0thu/hnLTKm4dxG74z68V8lf8FC&#10;PHXgz4jfsp/s9674A0ttD8LTTanHbaS+c2TIY1kh5J4Vw4GOCMEYGBXtWjfs6/CW8/4JeSeKdT8G&#10;6Da+IV8Hz6qniAWcaXxvkR2h/wBIxv8AmkVF25wd2Mc0czvZByq2p92fB/4xeE/jt4FsvF3gzVF1&#10;XRrosm/aUkikX70ciHlHGRwexBGQQT1Nj/x9ah/13H/opK/Nf/giTqWoS+GPizYS7v7KgvNOnt+u&#10;3znS4WXHOM7Y4f09q/Six/4+tQ/67j/0UlXF3SZLVm0XKKKKogKKKKACvDfi5+yD4N+N/wAYPB/x&#10;B8V6nrt5c+FTG2n6GlxCNMLLJ5m54zEXYswTd84BEajGBg+5UUbhexj+MPCOjePvC+p+HfEOnw6r&#10;ompQNbXdnODsljYcg45HsQQQQCCDXyBpX/BIn4C6b4qXV5B4m1CzWTzBol1qafY8ZB25WJZivHeT&#10;PPWvteik0nuNNrYpQ6NYW+jppMdlbppaQC1WyES+SIQu0R7MY27eNuMY4r5B+In/AASb+A3jzWpt&#10;StLXXfBzTOZJLbw7fRx2+49dsc0UoQZ/hTAHYAcV9l0UNJ7gm1sfOn7P/wCwL8H/ANm/XLbX/DWj&#10;3moeJrZGSHW9ZuzPcRhkKPtVQsallZgSqA4Yjoayfh1/wTx+HPwy/aE/4XFpeteKJ/E326+1D7Je&#10;XVs1l5l0kySDYtur7QJ32/PkEDJPOfqGijlQczPmb9oD9gD4e/tH/FOw8feJdZ8TWOsWVtBaxwaV&#10;dW8duVikZ1JWSB2yS5z83THSvJf+CpHiL4P6LF8PLD4reCtX12LVRqH2TXfDd5Hb6jpvk/Z9yqsg&#10;2Sq/n52ucApnBJyPvOsTxV4H8OeOrNbTxJ4f0vxDarnbBqtlHcoM9cK6kc4H5UnHTQal3P5/vi5q&#10;XwQ1bw3pHhf4K+EPGl1r1zqKSz614smhkvpV2uiWsMFsTGQzSAk43ZjQc5Nftd+xT8K9V+Cv7Lfw&#10;/wDCGuRNbaxZ2ck93buwLQSzzyXDREjjKGbacZ+71PWu68I/BX4efD+9N54X8B+GfDd2etxpGj29&#10;rJ0x96NAa7SlGPK7jlK6sU9L/wCPV/8ArvN/6NarlU9L/wCPV/8ArvN/6NarlUtiHuFFFFMDzr4/&#10;fAzQf2jvhfqXgTxLd6jY6RfyQyyzaVJHHcAxSLIu1pEdcZUZyp49K+Tv+HMfwU/6Gjx9/wCDCy/+&#10;Q6+9qKTinuNSa2PjT4V/8EqvhJ8I/iFonjDSte8Y3uoaTMZorfUL21aCQlSpDhLZWIwx6MD71leI&#10;v+CPvwI1rUjc2dz4t0CEnP2PTtUieIdOMzwyP/493r7gopcq7D5n3PIP2fP2Ufht+zHp15b+BtEa&#10;1u74KLzU7yYz3dwF6Kzn7q552qFXPOM15t8bP+CanwS+OHiK81+90rUPDGt3shlu7zw3dLb+e5OS&#10;7Rujx7ic5YICSSTk819UUU7LYXM9z5d+Df8AwTl+EnwQtfEH9hHXrrU9b0m60W41XUL9XnS2nULI&#10;qKiLEDwCCYyQR9RWx+y7+wz4D/ZL1zXNV8Iat4i1G41i2jtZ11u5glRVRiwKCOCMg5PcmvoqijlQ&#10;czKesf8AIIvv+uD/APoJq5VPWP8AkEX3/XB//QTVyn1DoFFFFAgooooAKKKKACvGv2zP+TT/AIt/&#10;9izff+iWr2WqWtaLp/iTSbvS9WsLXVNMvImgubK9hWaGeNhhkdGBVlI4IIwaAW5+U/8AwS4/ax+F&#10;XwI+FviLw3458U/2HrWqeIPtFpa/2dd3HmxtBDGDuiidR8ykYJB49K+6v2p/2MfBP7XX/CMf8Jjq&#10;mv6b/wAI99q+y/2HcQRb/P8AJ3+Z5sMmceQmMY6nOeMdZD+y38GLeZJYvhF4EiljYMjp4asgykHI&#10;IPlcGvT6lR0sy3LW6MD4f+C7L4b+A/DfhLTJbifTtB0220q2lu2VpnigiWJGcqqgsVQZIAGc4A6V&#10;5X+1J+x/4N/a207w/ZeMNT1zTYtElmmtzok8MTOZQgbf5sUmR8gxjHfrXudFVboRfqfP3jf9ifwP&#10;4+/Z08OfBfUNV8QQ+F9BeGS2u7a4gW9cxBwu92hKH/WNnCDoOlHh/wDYn8D+G/2Z9W+B1tqviB/C&#10;epO8k15LcQG+UtKkp2uIQg+ZB1jPGfrX0DRSsh8zPFP2X/2TfCP7Jnh/WtH8Iajreo22rXS3c763&#10;PDK6uqbAFMcUYAx6g1yP7P8A+wB8Pf2cPinf+PvDWs+Jr7WL22ntZINVureS3CyyK7ELHAjZBQY+&#10;bpnrX0zRRZBdnzL4J/4J+/DzwH+0lcfGzT9Z8TTeKp9S1DVWs7m6t2sRLeLMsqhFgD7QJ32jfkYX&#10;JPOfo6+/4+tP/wCu5/8ART1cqnff8fWn/wDXc/8Aop6LW2C9y5RRRTEFcj8Wvhfonxo+G/iDwR4i&#10;WZtG1q2NtO1uyrLHyGWRCysA6sFZSQQCo4NddRQB8yfs0f8ABPn4a/ss+ObzxZ4X1DxFqur3Fi9g&#10;G1y6glSGNnRmKCOCPDHYoySeMjua9/8AGvgnQviN4W1Hw34m0u31rQ9QiMN1ZXS7kkXr9QQQCGGC&#10;CAQQRW5RSsloO7ep8O33/BHv4E3etm+iu/F1la7t39mQanEbfHPy5eBpMf8AA88da+r/AIUfB/wf&#10;8EfBdv4V8F6Jb6JosJLGGPLNK5ADSSOxLO5wMsxJwAOgArs6KFFLYHJvc+Ovif8A8Ep/gX8SvEV1&#10;rMVtrnhC4upDNNB4cvI4rdnJJJEcsUioCT91NoHYCvXP2d/2Qfhl+zBb3Z8FaNIup3ieXc6xqE3n&#10;3kqA52b8AKuQDtQKCQCQSBXtNFHKg5nsfL3hX/gnj8OfCP7Rk/xos9a8US+KZtXvNZa0nurY2XnX&#10;JlMihBbh9g85sDfkYGSe/rXx5/Z/8GftJeCY/CvjixnvtLhulvoPs1y8EkM6o6LIrKeSFlcYYEfN&#10;06V6PRRZBdnw5o//AAR5+BWm6wLy5vvF+rWwYt/Z95qcKwEZzjMUCSY7ffz755rz/wD4K4eC9D+H&#10;f7Lfw38N+GtLt9G0PTvEKw2tjartjiX7LcE49SSSSTySSSSSTX6R1z3jT4deFPiTp8Fj4u8MaN4p&#10;soJfPitta0+K8jjkwV3qsisA2CRkc4JpOKtZFKTvdn5p/sf/APBN34TftEfsz+APHXiG48Radrt7&#10;9t+2/wBk38aRXPl388Sblkik2/JGq/IV6Z681+hngH4D+C/hb8LZvh94T0pdD8OzQSwyLbtmaRpU&#10;2PK8jZLyEY+Zs9AOgArrPC/hXRPBOh22i+HdHsNA0a13eRp2l2qW1vFuYu2yNAFXLMzHA5LE9TWr&#10;QopCcmz51/Zd/YZ8B/sl65rmq+ENW8RajcaxbR2s663cwSoqoxYFBHBGQcnuTX0VRRVJW2JbvuU4&#10;v+Qvc/8AXCL/ANCkq5VOL/kL3P8A1wi/9Ckq5QNhXzNov7AHw90H9pKT422+s+Jn8VyalcaobOS6&#10;tzY+bMjow2CAPtAkOBvzwOTX0zRRa4XaCvl++/4J6fDrUP2jV+NMmteKF8Urq0esCzW6tvsXnJtw&#10;uz7Pv2fKON+fevqCii19wu0fNn7SH/BP74VftPeJovEniSPVtH8QrEsEupaDdJDJcIvCCRZI5EJU&#10;cBtobGASQBjy3UP+CPPwNvdL020i1LxhYyWgcS3dvqNuZrssQd0u+3ZcqBgBFQdcgkk19y0VPKuw&#10;+Z9z5g+OH/BP3wR8ftL8HaX4k8W+M7fSfCmmR6Zpun6deWkcICIqGZw1sxaVlRAWyB8owBznpfiV&#10;+xP8Mfid8CtA+E97YXWl+HNA8o6Zc6ZIiXlqyZ3Msjo4Jky2/cp3FifvYI96op8qFzM+ZNB/YD8E&#10;6D+zx4m+Cy+LPGV74L124huit5e2rz2TRzxzkW7C2CorvEpZWVh94jaWJPVfA/4GeBP2HPg34ntN&#10;M1jV5PCtrNdeJNRvtaZLiaBVt4xKQIIUJVY7cHaFLE5xnIFe41U1bSrLXtLvNM1Ozt9R068he2ub&#10;O7iWWGeJ1KvG6MCGVlJBUjBBINFkF2fjV/wUS/aM+Hn7RXxl+FmofD3xD/wkFppqeRdSfYri28t2&#10;uEZRiaNCeB1GRX7QV5hD+y38GLeZJYvhF4EiljYMjp4asgykHIIPlcGvT6UU022OUk0kgoooqiQo&#10;oooAKp6X/wAer/8AXeb/ANGtVyqel/8AHq//AF3m/wDRrUuodC5RRRTAKKKKACiiigAooooAKKKK&#10;ACiiigDxH9oL9jX4WftNXVvf+N9Cln1q1thaW+rWN1JBcxQhmYJwdrAM7kB1bBY+teE6J/wR5+BW&#10;laot1dX/AIw1mANk2N9qcKwtz0JigR8duGzX3JRS5U+g+Zo861L4B+Drj4J6n8KdM07/AIRrwffa&#10;dNpht9HCxvDHIpDshZWBc5JLMGJJyc18nf8ADmP4Kf8AQ0ePv/BhZf8AyHX3tRQ4p7hzNHz78Bf2&#10;Efg9+zrrK634Y8PSXfiBAVi1jWJzdXEIIIPl5ASMkEgsigkEgnFe7ax/yCL7/rg//oJq5VPWP+QR&#10;ff8AXB//AEE0WstAu29TpKKKK4zsCiiigAooooAKKKKACiiigAooooAKKKKACiiigAooooAKKKKA&#10;CiiigAooooAKKKKACiiigAooooAKKKKACiiigAooooAKKKKACiiigAooooAKKKKACiiigAooooAK&#10;KKKACiiigAooooAKKKKACiiigAooooAKKKKACiiigAooooAKKKKACiiigAooooAKKKKACiiigAoo&#10;ooAKKKKAMfVf+QvZf9cJv/QoqKXU7U3msWSCeSDEEx3Rhc/ei4+YGnf2G3/QSu/yi/8AiK2jNRVj&#10;GUHJ3GUU/wDsNv8AoJXf5Rf/ABFH9ht/0Erv8ov/AIiq9oifZsZRT/7Db/oJXf5Rf/EUf2G3/QSu&#10;/wAov/iKPaIPZsZRT/7Db/oJXf5Rf/EUf2G3/QSu/wAov/iKPaIPZsZRT/7Db/oJXf5Rf/EUf2G3&#10;/QSu/wAov/iKPaIPZsZRT/7Db/oJXf5Rf/EUf2G3/QSu/wAov/iKPaIPZsZRT/7Db/oJXf5Rf/EU&#10;f2G3/QSu/wAov/iKPaIPZsZRT/7Db/oJXf5Rf/EUf2G3/QSu/wAov/iKPaIPZsZRT/7Db/oJXf5R&#10;f/EUf2G3/QSu/wAov/iKPaIPZsZRT/7Db/oJXf5Rf/EUf2G3/QSu/wAov/iKPaIPZsZRT/7Db/oJ&#10;Xf5Rf/EUf2G3/QSu/wAov/iKPaIPZsZRT/7Db/oJXf5Rf/EUf2G3/QSu/wAov/iKPaIPZsZRT/7D&#10;b/oJXf5Rf/EUf2G3/QSu/wAov/iKPaIPZsZRT/7Db/oJXf5Rf/EUf2G3/QSu/wAov/iKPaIPZsZR&#10;T/7Db/oJXf5Rf/EUf2G3/QSu/wAov/iKPaIPZsZRT/7Db/oJXf5Rf/EUf2G3/QSu/wAov/iKPaIP&#10;ZsZRT/7Db/oJXf5Rf/EUf2G3/QSu/wAov/iKPaIPZsZRT/7Db/oJXf5Rf/EUf2G3/QSu/wAov/iK&#10;PaIPZsZRT/7Db/oJXf5Rf/EUf2G3/QSu/wAov/iKPaIPZsoaX/x6v/13m/8ARrVcqtpOjNJauft9&#10;0n7+YYUR9pWGeU74zVz+w2/6CV3+UX/xFCqIPZsZRT/7Db/oJXf5Rf8AxFH9ht/0Erv8ov8A4ij2&#10;iD2bGUU/+w2/6CV3+UX/AMRR/Ybf9BK7/KL/AOIo9og9mxlFP/sNv+gld/lF/wDEUf2G3/QSu/yi&#10;/wDiKPaIPZsZRT/7Db/oJXf5Rf8AxFH9ht/0Erv8ov8A4ij2iD2bGUU/+w2/6CV3+UX/AMRR/Ybf&#10;9BK7/KL/AOIo9og9mxlFP/sNv+gld/lF/wDEUf2G3/QSu/yi/wDiKPaIPZsZRT/7Db/oJXf5Rf8A&#10;xFH9ht/0Erv8ov8A4ij2iD2bGUU/+w2/6CV3+UX/AMRR/Ybf9BK7/KL/AOIo9og9mxlFP/sNv+gl&#10;d/lF/wDEUf2G3/QSu/yi/wDiKPaIPZsZRT/7Db/oJXf5Rf8AxFH9ht/0Erv8ov8A4ij2iD2bKGj/&#10;APIIsf8Argn/AKCKuVW0bRml0exf7fdJugjO1RHgZUcDKVc/sNv+gld/lF/8RQqiD2bGUU/+w2/6&#10;CV3+UX/xFH9ht/0Erv8AKL/4ij2iD2bPzq/bp/4Jq+Lf2jPjYfHfgTVvDelLfWEMWpw61PPC73EY&#10;KLIvlQSAgxCNecH5O+a+sf2SfgOP2bfgJ4Z8DTSW1zqlojz6ldWhZoprqRy8jKWCkqMhQSAdqLkC&#10;vZP7Db/oJXf5Rf8AxFH9ht/0Erv8ov8A4ip5op3K5ZNWPgn9rz/gmXJ8ZviVL8Svht4ph8HeL7h0&#10;uLqC68xIJblMbbiOWLLwyfKM4VskbuDknzbwT/wSf+IPjr4gWPiD49fFFfFdralBJDaX93qF1dRK&#10;ciE3FyqGNMk5wGOCcYJyP0//ALDb/oJXf5Rf/EUf2G3/AEErv8ov/iKXNC97D5Z9z5c/bG/YT8M/&#10;tUeENDtbW8Xwn4i8PxG30rUIYN8K2+APs8kYIzH8o2kHKHOMgkH5BX/glN8fPFlvpnhnxh8ZNPuP&#10;BGnMPslmNSv79bVQNoMVrKiRoQpIwHGM4r9Yf7Db/oJXf5Rf/EUf2G3/AEErv8ov/iKblFiUZI+P&#10;fjT+wmuofsa2vwQ+GFxYWEtveW92b7XpnQXMiuXlllaKNzvYngBcAADgAV2f7B/7OfiT9l74Hy+D&#10;fFV9pWoao2rXF+JtHllkh8t0jUDMkcbbsoc/LjpzX0f/AGG3/QSu/wAov/iKP7Db/oJXf5Rf/EU+&#10;eN7i5JWsfD/xO/ZR/aP0f4ueK/GPwZ+NNhoOneIb030mhazG/wBmt3KqrbUaK4jYnb97YpPFc/8A&#10;B/8A4Jw+MdQ+PNl8Xvjv8QLTxn4lsrmG9jstKibyZZ4Qvks7skYCJtUiNI1BKjJxkH9AP7Db/oJX&#10;f5Rf/EUf2G3/AEErv8ov/iKXNEfLI/B34ieCdZ+I3/BSTxV4b8PeIZ/Ceuah4wvIrPWrVnWS0lDO&#10;yupRlYHjGQQRmvp3wR/wSZ+IPjD4n2viH44/Eq38VabbyK0otb67vr2+jRsiF5rhFMannOCxwSBg&#10;nI+27X9hb4P2fxePxQh0G7Tx01++pnVf7SnP+kNnc/lFvL5yeNmOele1f2G3/QSu/wAov/iKlOPU&#10;pqXQzNQt4rPw/c28EaxQRWrJHGgwqqEIAA9AK0KrazozRaPfP9vun2wSHawjwcKeDhKuf2G3/QSu&#10;/wAov/iK09ojP2bGUU/+w2/6CV3+UX/xFH9ht/0Erv8AKL/4ij2iD2bGUU/+w2/6CV3+UX/xFH9h&#10;t/0Erv8AKL/4ij2iD2bGUU/+w2/6CV3+UX/xFH9ht/0Erv8AKL/4ij2iD2bGUU/+w2/6CV3+UX/x&#10;FH9ht/0Erv8AKL/4ij2iD2bGUU/+w2/6CV3+UX/xFH9ht/0Erv8AKL/4ij2iD2bGVTvv+PrT/wDr&#10;uf8A0U9X/wCw2/6CV3+UX/xFU77RmS604fb7pt05GSI+P3UhyPk9sc+tHtEHs2WaKf8A2G3/AEEr&#10;v8ov/iKP7Db/AKCV3+UX/wARR7RB7NjKKf8A2G3/AEErv8ov/iKP7Db/AKCV3+UX/wARR7RB7NjK&#10;Kf8A2G3/AEErv8ov/iKP7Db/AKCV3+UX/wARR7RB7NjKKf8A2G3/AEErv8ov/iKP7Db/AKCV3+UX&#10;/wARR7RB7NjKKf8A2G3/AEErv8ov/iKP7Db/AKCV3+UX/wARR7RB7NjKKf8A2G3/AEErv8ov/iKP&#10;7Db/AKCV3+UX/wARR7RB7NjKKf8A2G3/AEErv8ov/iKP7Db/AKCV3+UX/wARR7RB7NjKKf8A2G3/&#10;AEErv8ov/iKP7Db/AKCV3+UX/wARR7RB7NjKKf8A2G3/AEErv8ov/iKP7Db/AKCV3+UX/wARR7RB&#10;7NlCL/kL3P8A1wi/9Ckq5VaLRmOsXKfb7obYIjuxHk5aTj7nt+pq5/Ybf9BK7/KL/wCIo9og9mxl&#10;FP8A7Db/AKCV3+UX/wARR/Ybf9BK7/KL/wCIo9og9mzwT9tb9m+X9qT4D6j4OsJ7Kz16O5hv9Ku9&#10;QLCGKdGwdxVWYBo3lXIB+90r58/YC/4J2eJ/2YfifrHjPxzqfh/Vbv8As42Wlpos88vlNIwMsj+b&#10;DHg7VCjGeHfOOM/f39ht/wBBK7/KL/4ij+w2/wCgld/lF/8AEVPNG9yuWVrHiP7WX7LPh39rH4a/&#10;8IzrVzJpeoWk32vS9XgQO9pNgqSVyN6MDhkyM8HIIBHwR/w6n/aC/sf/AIQv/hcWl/8ACu/O3/2Z&#10;/amoeR97dv8AsXl+Vuz833+vev1l/sNv+gld/lF/8RR/Ybf9BK7/ACi/+IocovUFGSPnP4H/ALD/&#10;AID+Dv7P+s/C2dH8RWfiKJxr2oXC+VLeyMu3KgE+WEGNgBJUjOSxJPxvef8ABKT40/DTXtUX4Q/G&#10;SHSdD1D5JvO1G90q4kiydscotkdZcAkZOAcn5RnFfqp/Ybf9BK7/ACi/+Io/sNv+gld/lF/8RQ5R&#10;fQOWXc+Nf2If+CeOmfsrard+LNe1qPxT44uYDbRzwQmO2sYmwXEW75mdsYLnHHAUZJPnn7MX/BPT&#10;4i/Bb9rib4pa3rXhe68PvcalKLbT7q5e7xcLIE+V7dVyN4z8/rjNfob/AGG3/QSu/wAov/iKP7Db&#10;/oJXf5Rf/EUc0Q5ZHz7+11+z74y+OmieGJ/APjyTwB4o8O3sl5bX0YkHm74yhjZ42BVTxnhgRkEV&#10;8ueOv2Fv2q/2gdOsfDPxZ+Nvhu98JWtwtwqafbNJKXUModkW2g8xgGP35D1r9Jf7Db/oJXf5Rf8A&#10;xFH9ht/0Erv8ov8A4ihyiwUZI/JH/gqL8HtD+Af7P/wK8CeHPNbS9IuNRRZrggyzyMInklcgAbmd&#10;mbjgZwOAK534c/8ABPj45fHX4G+BrnTPi7BJ8PtVsY7tPD+salfLFY5YnZHbKrxNgjIOU57Cv1E+&#10;Nv7J/wAO/wBoyz0m1+IenXfiGDSnkks1+2SW3lM4UOcwlCchV656V13gP4U6N8M/B+leFvDUl3pu&#10;haVALeztPMWXyox0Xe6sx69SSam8blWlY8z/AGUP2YtB/ZT+FkPhLR7qTVLyaY3mpapMgRru4YAF&#10;goJ2oFUKq5OAOSSST63Y/wDH1qH/AF3H/opKv/2G3/QSu/yi/wDiKp2OjM91qI+33S7ZwMgR8/uo&#10;zk/J7449Kv2kSOSRZop/9ht/0Erv8ov/AIij+w2/6CV3+UX/AMRT9ohezYyin/2G3/QSu/yi/wDi&#10;KP7Db/oJXf5Rf/EUe0QezYyin/2G3/QSu/yi/wDiKP7Db/oJXf5Rf/EUe0QezYyin/2G3/QSu/yi&#10;/wDiKP7Db/oJXf5Rf/EUe0QezYyin/2G3/QSu/yi/wDiKP7Db/oJXf5Rf/EUe0QezYyin/2G3/QS&#10;u/yi/wDiKP7Db/oJXf5Rf/EUe0QezYyin/2G3/QSu/yi/wDiKP7Db/oJXf5Rf/EUe0QezYyin/2G&#10;3/QSu/yi/wDiKP7Db/oJXf5Rf/EUe0QezZQ0v/j1f/rvN/6NarlVtJ0ZpLVz9vuk/fzDCiPtKwzy&#10;nfGauf2G3/QSu/yi/wDiKFUQezYyin/2G3/QSu/yi/8AiKP7Db/oJXf5Rf8AxFHtEHs2Mop/9ht/&#10;0Erv8ov/AIij+w2/6CV3+UX/AMRR7RB7NjKKf/Ybf9BK7/KL/wCIo/sNv+gld/lF/wDEUe0QezYy&#10;in/2G3/QSu/yi/8AiKP7Db/oJXf5Rf8AxFHtEHs2Mop/9ht/0Erv8ov/AIij+w2/6CV3+UX/AMRR&#10;7RB7NlDWP+QRff8AXB//AEE1cqtrOjNFo98/2+6fbBIdrCPBwp4OEq5/Ybf9BK7/ACi/+Io9og9m&#10;xlFP/sNv+gld/lF/8RR/Ybf9BK7/ACi/+Io9og9mxlFP/sNv+gld/lF/8RR/Ybf9BK7/ACi/+Io9&#10;og9mxlFP/sNv+gld/lF/8RR/Ybf9BK7/ACi/+Io9og9mxlFP/sNv+gld/lF/8RR/Ybf9BK7/ACi/&#10;+Io9og9mxlFP/sNv+gld/lF/8RR/Ybf9BK7/ACi/+Io9og9mxlFP/sNv+gld/lF/8RR/Ybf9BK7/&#10;ACi/+Io9og9mxlFP/sNv+gld/lF/8RR/Ybf9BK7/ACi/+Io9og9mxlFP/sNv+gld/lF/8RR/Ybf9&#10;BK7/ACi/+Io9og9mxlU77/j60/8A67n/ANFPV/8AsNv+gld/lF/8RVO+0ZkutOH2+6bdORkiPj91&#10;Icj5PbHPrR7RB7Nlmin/ANht/wBBK7/KL/4ij+w2/wCgld/lF/8AEUe0QezYyin/ANht/wBBK7/K&#10;L/4ij+w2/wCgld/lF/8AEUe0QezYyin/ANht/wBBK7/KL/4ij+w2/wCgld/lF/8AEUe0QezYyin/&#10;ANht/wBBK7/KL/4ij+w2/wCgld/lF/8AEUe0QezYyin/ANht/wBBK7/KL/4ij+w2/wCgld/lF/8A&#10;EUe0QezYyin/ANht/wBBK7/KL/4ij+w2/wCgld/lF/8AEUe0QezYyin/ANht/wBBK7/KL/4ij+w2&#10;/wCgld/lF/8AEUe0QezYyin/ANht/wBBK7/KL/4ij+w2/wCgld/lF/8AEUe0QezYyin/ANht/wBB&#10;K7/KL/4ij+w2/wCgld/lF/8AEUe0QezZQi/5C9z/ANcIv/QpKuVWi0ZjrFyn2+6G2CI7sR5OWk4+&#10;57fqauf2G3/QSu/yi/8AiKPaIPZsZRT/AOw2/wCgld/lF/8AEUf2G3/QSu/yi/8AiKPaIPZsZRT/&#10;AOw2/wCgld/lF/8AEUf2G3/QSu/yi/8AiKPaIPZsZRT/AOw2/wCgld/lF/8AEUf2G3/QSu/yi/8A&#10;iKPaIPZsZRT/AOw2/wCgld/lF/8AEUf2G3/QSu/yi/8AiKPaIPZsZRT/AOw2/wCgld/lF/8AEUf2&#10;G3/QSu/yi/8AiKPaIPZsZRT/AOw2/wCgld/lF/8AEUf2G3/QSu/yi/8AiKPaIPZsZRT/AOw2/wCg&#10;ld/lF/8AEUf2G3/QSu/yi/8AiKPaIPZsZRT/AOw2/wCgld/lF/8AEUf2G3/QSu/yi/8AiKPaIPZs&#10;ZVPS/wDj1f8A67zf+jWq/wD2G3/QSu/yi/8AiKp6TozSWrn7fdJ+/mGFEfaVhnlO+M0e0QezZZop&#10;/wDYbf8AQSu/yi/+Io/sNv8AoJXf5Rf/ABFHtEHs2Mop/wDYbf8AQSu/yi/+Io/sNv8AoJXf5Rf/&#10;ABFHtEHs2Mop/wDYbf8AQSu/yi/+Io/sNv8AoJXf5Rf/ABFHtEHs2Mop/wDYbf8AQSu/yi/+Io/s&#10;Nv8AoJXf5Rf/ABFHtEHs2Mop/wDYbf8AQSu/yi/+Io/sNv8AoJXf5Rf/ABFHtEHs2Mop/wDYbf8A&#10;QSu/yi/+Io/sNv8AoJXf5Rf/ABFHtEHs2Mop/wDYbf8AQSu/yi/+Io/sNv8AoJXf5Rf/ABFHtEHs&#10;2Mop/wDYbf8AQSu/yi/+Io/sNv8AoJXf5Rf/ABFHtEHs2MqnrH/IIvv+uD/+gmr/APYbf9BK7/KL&#10;/wCIqnrOjNFo98/2+6fbBIdrCPBwp4OEo9ogVNnQ0UUVznQFFFFABRRRQAUUUUAFFFFABRRRQAUU&#10;UUAFFFFABRRRQAUUUUAFFFFABRRRQAUUUUAFFFFABRRRQAUUUUAFFFFABRRRQAUUUUAFFFFABRRR&#10;QAUUUUAFFFFABRRRQAUUUUAFFFFABRRRQAUUUUAFFFFABRRRQAUUUUAFFFFABRRRQAUUUUAFFFFA&#10;BRRRQAUUUUAFFFFABRRRQAUUUUAUJv8AkOWf/XtN/wChRVfqhN/yHLP/AK9pv/Qoqv0AeU+Pv2pv&#10;hh8MPE1z4e8TeJ/7N1i3VHltv7PupdodQyndHEynIIPBrnf+G5vgj/0O3/lJvv8A4xXxZ+219j/4&#10;a01L+0f+Qf8A8S/7T97/AFXkx7/u89M9Oa9gt4f2JrqeOGNd0kjBFXOtjJJwBXyP9qYqderSjKnF&#10;RdvebTf4n9ErgXIsPleBxtejjK0q9NTfsIwnGLaTad43W+l29E9T6f8AiF+0l8OfhVe6faeKfEX9&#10;l3F/areWyfYbmbfCSQGzHGwHIPBwfauT/wCG5vgj/wBDt/5Sb7/4xXyt/wAFKLaOy+KHhG3hXZDD&#10;oKxouScKJ5QBk+1dF4d/4Yy/4R/TP7V/5Cn2WL7X/wAhr/XbBv8Au/L97PTj0qqmZ4n6zUoRlTio&#10;/wAzav8AiY4PgfI/7EweaV6WLrSrptqhGE+Wz6px0v01etz6e179rn4T+GbXSLnU/FLWsGrWgvrK&#10;Q6ZeMJoS7JuGITj5kYYOCMdORXrGm6jbaxp1rf2cqz2l1Es8Mq9HRgGVh9QQa+Jf23PhDoDfs+eC&#10;vEngy18rQ9ACJbhTKx+w3O0oxMhL4DmPG7keYenSu7/Zb+OVva/sf3OuX80clz4Ntri0lRzy3lLu&#10;t1xnOCrRoPUg13UcfVjipYfEWso8yavr3/X7j5XMOE8FWyGjnGTOo5SrOlOE+W8W21DRRVm1y3V3&#10;rJWPWLf9pj4bXXxCPgaHxJ53ikXjWBsI7G5bE6khk8wR7OCDk7sDB5rsfHXjzQvhr4Zu/EPiXUF0&#10;zR7XaJbhkeTBZgqgKgLMSSOADXwR/wAE7PA8/jH4seIfHmpbpm0qJgkzY+e6uSwZvf5BJnH98Vu/&#10;tufs969peg+IviFqPxF1HWtO/tFZLXw7dQyGG1WWXaER2nYAKGOMIPwrnp5lipYKWL9mnvbpZLq7&#10;vX5HsYvgrIqHE9Lh94yUNIKTa5nKpJ/BDljaOjVnO6V9b2Psz4afFbwt8YNCn1nwjqn9rabBctaS&#10;TfZ5YdsqqjldsiqT8roc4xz9a62vkz/gmn/yQrXf+xkn/wDSW1r6zr2cFXlicPCtPdrofm3E+V0c&#10;lznE5dh23CnKycrX+dkl+CCiiiu0+XCiiigAooooAKKKKACiiigAooooAKKKKACiiigAooooAKKK&#10;KACiiigAooooAKKKKAKGi/8AHnJ/183H/o56v1Q0X/jzk/6+bj/0c9X6ACiiigAooooAKKKKACvO&#10;fij8ddB+FeteHtEu7LU9b1/XpvJsdJ0aKOW4bnG9g7oqpnjJPr2BI9Gr5X/ZltW+L3xq+I/xb1Jf&#10;Pitr1tA0LfyIYIx87L6EqU6d3fnk1w4mrOMoUqfxSf3Jat/p6s+qyTL8NXpYnH41N0qEb2Ts5Tk+&#10;WEb9Fe8m/wCWLPqaNi8asUaMsASjYyvscEj8q5vwX8SvDfxEfWV8O6mup/2Pevp960cUirHOn3lB&#10;ZQHH+0uVPY1nfFf4VwfFrQ4NKufEfiHw5BHKZHfw9fC1ecFSNkhKsGTnOMdQK8B/4J36fHpPhL4g&#10;2MTO8Vr4jkhRpCCxVY1AJI78VNTEVIYqnR5fdlfX0RvhMnweIyPF5n7V+1pOC5ErJKUmrtvfRaJW&#10;t1bPrWmSypBG8kjrHGgLM7HAUDqSewp9fLH7dnjV4dL8FeAF1iLQrLxZqPl6pqEkojEFnG0Ycsc8&#10;KTICc9fLI9a2xWIWFoyqtXt+ey/E8zIspnnmY0sBCXLz3u7XtFJyk7dbRTaXV6Ho93+118IbPxBH&#10;op8bWk+oSTC3RbS3nuI2cttAEscbJ1PXdivSPFnjDRPAmhz6x4h1S20jTIcB7m6kCKCegHqT2A5N&#10;fPnw5+JP7MWmrYeENAu/DpkjKwxtfaY486QEAM1xLEFdicclvpWD+04tn4m/aq+DXhfxOyv4PlWS&#10;5a2m/wBTPdEuEVwThsskK4PZyO5B8367UjRdTmhJ3SXLsm3bV3f6H2n+rOEr5lDCKjXoQUKk5Oql&#10;zzjCLl+7jyxs3a1m5WutXbX2jwH+058L/iXrS6R4d8XWl5qbkiO1miltnlI7J5qLvPsua9Rr5e/b&#10;m+Heh2fwTn8XadYWuk+IPDd1az2N9ZxLFKoadIygK44+cNjsVr6E8B63N4l8D+HdXuABcahp1vdy&#10;BRgbpIlY4/E12UK1X2sqFa10k7rZp3Wzv1Xc+dzXLcDHL6Ga5bzqnOUoOM2nKMoqMtJRUU01JfZV&#10;ndamH8ZPjBo3wP8ABb+J9dtr67sEnjtzHp0aPLufODh3UY49ay/iR8f9B+FK+G7nX9N1aHRdceOJ&#10;Naihia0tHcZCznzNycc5CkYBwTg480/4KGf8m6XH/YUtf5tXrviTwDp3xQ+Dr+F9UjV7XUdLjiDs&#10;MmKTywUkHurBWH0rKdWvKtVpUnqopr1d9/uO3DYDLKGW4HMMdFuNSrUhOzs1GKp2cfOPM32ezO5j&#10;kSaNZI2V0YBlZTkEHoQadXz9+xL441DxP8HW0TWpGk1rwrfy6JcM5LMVjwY8nvhW2f8AbOvoGu3D&#10;1liKUaq6o+ZzfLamUY+tgKju6cmr9GujXk1Zr1KGg/8AID07/r2j/wDQRV+qGg/8gPTv+vaP/wBB&#10;FX66DyAooooAKKKKACiiigDyXx1+1Z8LPhr4qvfDniPxR/Z2s2Wzz7b+z7qXZvRZF+ZImU5V1PB7&#10;+tSeAf2pvhh8T/E1t4e8M+J/7S1i4V3itv7PuotwRSzHdJEqjABPJr5y1X4heAfh1+3F8Ub34gzW&#10;sGmT6ZZQ25urB7tTN9mtDwqI5B2hucV9PfCrxR8MfiFC+r+BG0O9e2O15LG0WGeHcCPmUqroCM9Q&#10;M4PvXh4fF1q9aUOeCtJq2vNZO3836H6pm/D+X5Vl1HEPC4iTqUqc/aXiqSnOClb+Fsm7W579L3OW&#10;1X9tL4NaJql5p174x8m8s5nt54/7LvW2SIxVhkQkHBB5BxWp4F/as+FnxK8VWXhzw54o/tHWb3f5&#10;Ft/Z91Fv2I0jfM8SqMKjHk9vWu6uPAfhaRpZ5/DujszEvJLJYxEk9SSSv618yfs/6LZfGb9o7xH8&#10;U9PsILDwf4bD6N4fFpCsKXEpUrLNhQM/I7nnn96g/hq6lXF0qtODcXzPazvbq/i6L8bHLg8v4ex2&#10;AxeKjTrQ9jC/M6kHF1HpCNlSTfNLpe/KpO+h7h8Qv2kvhr8K9cXR/E/iq207VCqs1qkMs7xhhld4&#10;iRtmRg/Njgg9DXd+H/EGm+KtFs9X0e+h1LTLyMSwXVu4ZJFPcH9COxBBr5m/Zr/sn/hbX7Q//CQ/&#10;Y/7S/t6Tzv7Q25/s/fL5ed3HlbdvtjbntXGfAP4qt8IP2RfEes2waaWfxBeWPha1ZSzTvIEWFQuM&#10;HD+axA4IUjqazp5hK6lVtytSfmuV2111v6LXQ68XwjQlTlQwPO68JUItya5JutBy91KKcVHzlK8b&#10;y0Prfw38RvD3i/xBr+i6PqBvdR0GZbfUUWCVUgkYEhPMKhGbg5Ck474rpa+ZPhj8Svhj+y54XsvB&#10;Pivxlax+M5nN9rbLHNcs15NhnMskaMAQCq/MQcKD3r6S03UrTWNPtr+wuYryyuY1mguIHDxyowyr&#10;Kw4IIOcivRw1dVo2k1z9Unt5P+tz47O8qll1dyo05/V3pCc4tKpZayi7JOLeqte0WrtvUh17/kB6&#10;j/17Sf8AoJq/VDXv+QHqP/XtJ/6Cav12HzYVR1vXNP8ADek3Wqarewadp1qhknurmQJHGo7ljwKv&#10;Vl+JvDOmeMdCu9G1m0S/0u7UJPbSEhZFBBwcEHGQKmXNyvl3NqPsvax9tfkur23t1tfS9trnlMP7&#10;ZnwYm1MWC+OrUTltu57W4WLP/XUx7Me+7FezQTx3UMc0MiywyKHSSNgyspGQQR1BFeJftAfDX4be&#10;H/gL4uN74Z0TTbGz0yY2r29lHE8U+wiHy2UAhzIUA9c4PBNO/Yti1SH9mnwYNVZmlaKZoN+dwtzN&#10;IYgfbZjH+yVrzaNeusR9XrWd1e6ura21u38j7XMcryupk/8Aa2We0ilUVNxqOMua8XK8XGMdre8m&#10;na61Pb6xvGHjHRfAPh2917xBqEWl6TZrvmuZskLzgAAAliSQAACSTgCtDUtStdH0+5vr64jtLO2j&#10;aWaeZgqRooyWJPQACvjrxpHqX7WeleKfGF6s+n/CnwzYX0mh2Tbo31i8jhfF044PlqRwD6Y/v1ti&#10;sQ6MeWmrzey/V+S/4B5+QZLDNK3tcXP2eHg0py63b0hHvOXToleT0TPrPwZ4y0f4heGbHxD4fvPt&#10;+j3ys9vc+U8e8BipO1wGHKkcgdK8/wDE37WXwl8I6/JouqeNbOLUYnMckcEM06RsDgq0kaMikHgg&#10;nivKfAGtal4d/wCCd41HSJHi1CDQrwxyx/ejBnlDOPQhSTntjNdT+yP8OvBGpfs2+HhHo+m6ouq2&#10;ztqck0CStNMWZZFcnJ+XG0DsAK444uvWdOnSspSipO97dNEr/rofQ1uH8sy2OMxeNdSdKlXlQioO&#10;KlpzPmlJxa2S0UVzO+qSPetE1zT/ABJpNrqmlXsGo6ddIJILq2kDxyKe4YcGr1fLH7FLP4Z8VfGT&#10;wDbzPLofhrXh/Z6OxbykkedSgJ9oF/Ek9zX1PXfha7xFGNRqz1v6p2f4o+Tz/K45NmNTBQnzRXK4&#10;vZuM4qcbrvyyV/MKoal/x+aX/wBfLf8AomSr9UNS/wCPzS/+vlv/AETJXWfPl+iiigAooooAKKKK&#10;ACiiigDyzxz+1D8Lfhvq82la/wCMLS11GBtk1rBFLcvE391xEjbT7Gur+H/xO8LfFTSH1PwprVtr&#10;VlG/lyPASGjbGcOjAMpx6gVXh+D/AIIg1jUtW/4RXSZtU1KUzXd5cWqTSyseuWcEgew49q+a/gPp&#10;Om6X+2/8T7fwVFDZ+E7bTVjvbe1XbbrdZhyqKOFIkE3HQYcDjFeTOviKNWCqcrjJ2sr3W7v57a6H&#10;6DhsrybM8vxNTB+1jVoU1UcpuLhLWMXGyScW3L3byle2p9iVHPPHawyTTSLFDGpd5JGCqqgZJJPQ&#10;AVJXj37SHwbtPij4Rvrq88S+JNIg03T7mT7Bo9+ILa6IQsPPjKNvxtx24J9a9CtOVOm5QjdrpsfI&#10;Zdh6GLxVOhians4SdnK3Nb5aXO+8AfELw/8AFHwzB4g8Mah/aekTO8cdx5MkWWVirDbIqtwR6Vvz&#10;zx2sMk00ixQxqXeSRgqqoGSST0AFfPH7Af8AybTon/X5ef8Ao5q6r9pD4N2nxR8I311eeJfEmkQa&#10;bp9zJ9g0e/EFtdEIWHnxlG34247cE+tctLEVKmEjXUbyaTtse/jsnweF4hrZTKq4UoVJQUmuZ2Ta&#10;V0rXb+SO+8AfELw/8UfDMHiDwxqH9p6RM7xx3HkyRZZWKsNsiq3BHpXR186fsB/8m06J/wBfl5/6&#10;OavoutsLVlXoQqy3kkzzeIMvpZVm2KwFBtwpTlFN72TaV7JK/wAkefeLPjZofg/4oeFvAd7a6hLq&#10;/iJHe0mgjjNugXdnzGLhh909FNeg18p/HT/k9b4Jf9e9x/KSvqys8PWlUqVYy+zKy+5P9TrznLqG&#10;BwmArUU71qXPLXr7ScdO2kUUIf8AkOXn/XtD/wChS1fqhD/yHLz/AK9of/Qpav13HyoUUUUAFFFF&#10;ABRRRQBwfxR+Ofgj4L/2Z/wmWt/2P/aXm/ZP9Enn8zy9m/8A1SNjHmJ1xnPHQ1wf/Dc3wR/6Hb/y&#10;k33/AMYr2fVvDula/wCV/aemWeo+Tny/tdukuzOM43A4zgfkK+X/ANr610y8Xw38KPB+h6XB4t8X&#10;3Kh5oLKNXtbJWJeQkLkAlTyD91JK8nGVcTh4yqQcbdE022+3xLd+R+hcNYDI82rUsFiqdb2ju5zj&#10;UhGEYq7crOlJpRiru8tWtLXSPp3wv4m03xl4e0/XNHuftml6hCtxbXHlsnmRsMg7WAYfQgGs7w38&#10;SPDnjDxJ4i0HR9TW91Xw9JHDqcCxSKLd5AxRdzKFY/I33ScYwcVh6p8GdPvvhXpfgOx1zXfDmm6f&#10;BDbx3mhXv2a7ZI127S5Vshv4hjmvAv2HvC9v4J+K3x50G0uLm7ttO1Ozto57xw80gV7wbnYAAse5&#10;wKueIrU61GlKKtK935qLen3HJh8ny3FZbmOPpVpc1DlcI2+zKrGCcns9JbJLXW9tH9PeOPH3h74a&#10;6BJrfifVrfRtMjYRme4J+ZznCqoBZmOCcKCcAnsaw/hn8dPAnxiN0vhDxFb6vLagNNB5ckMqKTjd&#10;5ciqxXPGQMcj1rxz9rb7P/wtz4B/2v5f/COf27P9r+048jzf3Hk788dd/Xjrnik8VNaL+3x4LbRz&#10;CLkeHbo62Ycf6vbN5fmbf4t3l/e7bPasamMqRruKtyqUY+b5ktd+l+3RnpYPhzBV8rhXm5+2nSrV&#10;U01yRVKUlyNct25cu/Mrc0dHc978W/Ebw94G1DQrHWtQNre65dCy063jglme4l44AjViAMjLHCjI&#10;yRXS18j6D8TPC/iD4r678a/GOtwaZ4I0F5PDvhRpwzfaJAM3FzFGoLOWywBCk7Tg/cr6F+Gvxi8G&#10;/GCxubvwhr1vrMVqwWdUR4pIs527o5FVgDg4JGDg46V04fFxrSaclr8Kvq13+fTyPGzfh6vltGnO&#10;NKb5Uvay5XyRnLXkTtZOKaUrt+/daWOzqhpv/H5qn/Xyv/omOr9UNN/4/NU/6+V/9Ex16B8eX6KK&#10;KACiiigAooooAK4r4i/GjwT8JUgPi3xHaaM86l4oZNzyyKDgssaAsRnviu1rmPEHwx8J+LPEFnre&#10;t+H7DV9Ts4jDbzX0Im8pSc/KrZUHJ64z71lV9py/urX89vwPQwH1JV08epOnrfkspeWsrpa7uz9D&#10;A+HH7RHw6+LWoPYeFPFFtqd+iGQ2rRSwSlR1ISVVLAZ7A1L8T/j54D+DN1YW/jHXf7HmvkeS3X7H&#10;PPvVSAxzFG2MEjrivnT9pbwvoWiftKfBKLwZYWeleLp9TEl4unwiLdaiWPDSqoAI2icZ6lQwPAFS&#10;/tj69onhf9oT4Mar4keOPQbVriS8aaBpkEe5M5RVYsPYA14lTHV6VKpzcvNCUVfXl1t59L66n6fh&#10;OFMsx2OwXsPa+xxFKrU5Lx9qnTU7JNRs1Nx918mq6Hq1j+2x8F9Svbe0tvGfmXFxIsUaf2XejczE&#10;ADJhwOT3r0L4kfFvwh8I9Mgv/F2u2+i29wxSESBnklIGTsjQFmxkZIHGRnqK4f4bfEv4IfFTVvsP&#10;hOXw9f6mgMiWx0z7NMQvJKLLGrNjGflzjrXD/Eb7P/w3h8N/7Y8v+z/+Edm/s77Tjy/tm+fOzPG/&#10;bs/HbjnFb/Wa0aXPzxldpJq9ld211d/vR5ayPL6uPeGeHr0FTp1Kk41HHnlyx5ko/u48t7atxlpr&#10;bQ9y+HPxY8JfFvSZtS8I63b6zawuI5TGrI8TEZAdHAZcjpkDOD6VY1T4jeHtH8baT4RutQK+ItVh&#10;kuLSxjglkLRpnc7MqlUXg8uRkjAzXzz4F1jSfD/7Zfxe1S0uLe08M2fh2G41e4ix5MdygiYsdvGQ&#10;olzn5t273rO+FvxT8K+GtU1z42/EvWotDu/GMjWvh+znR5p4NLhfagWONWbDEKWIGDgN/FSjj3ZK&#10;bSd2m+louze/XRLXd9bF1uE6ftKlTDxqSpunTlTgtajqVYc0YaR15VzSk1FXjHaLkj68orm/APxG&#10;8NfFDQV1rwtq9vrOmlzGZocgo4AJV1YBkbBBwwBwQe9dJXsRlGaUou6Z+b1qNXDVJUa8HGcdGmrN&#10;Ps09UUNF/wCPOT/r5uP/AEc9X6oaL/x5yf8AXzcf+jnq/VGIUUUUAFc1Y/Ejw5qXjzUvBdtqSzeJ&#10;tOtkvLuxWKTMUTbdrF9uzJ3rwGzyOKteM/DP/CZeGb7Rv7W1TQ/tSqv9oaLc/Z7uHDBsxyYO0nGD&#10;x0Jr5P8A2avAVp8Mf2zPid4bsr/UNUtrPRYGF3qswmuZDILWVi7hVBO5yOnQD615+IxFSjVpQjH3&#10;ZOzfyb2+W59fk+UYPMcDjcRVqtVKNNzjFLe0oRu5dvetyrXrdW1+y6KK8J/bT+Jl98L/AID6pd6X&#10;ObXUtTmj0u3uFba0fmBi7L/teWj4x0PPaumvWjh6Uqstoq54uVZdVzfH0cvofFUkoryu935Lc3vG&#10;X7Vnwo8AatLpmteM7OG/hbZLDaxTXRjbureSjhSO4PIrqPF3xd8JeBfBNr4v1zVxZ+HboQtDei3l&#10;lDiUboztRC3I9vrXzd8J/GH7M/wj0Gw8LT61oOpa95arqOp3GnvdLcTkZc/aPKaMJnIADYAx1OSf&#10;quLS9C1zQLO3js9P1DRPLQ20SxRyW3lgfIUGCu0DGMcY6Vw4avWxEZPnhfstbPz11/A+qzrKsuym&#10;rRi8PiFTvrKaUPaRXWmnD3b9LuejVzx3/hub4I/9Dt/5Sb7/AOMV6d8OPih4Z+LXh9tb8J6n/aul&#10;rO1sZ/Ilh/eKASu2RVbow5xjmvLP2oda8K/B74U399ZeG9HbxFqR/s7SII9PiLtcyAgMAFz8gy31&#10;CjuK6n9mX4St8F/g9o3h+451WQG91E7tw+0yYLqD6KAqcddue9KjWxP1n2NRxaSu7Jq3bdvfUvMc&#10;vySOSLMsJCrTnOfLBTnCSkkrzlaNODtG8Ve71dujPRde/wCQHqP/AF7Sf+gmr9UNe/5Aeo/9e0n/&#10;AKCav16x+ehRRRQAUUUUAFFFFABXFfEX40eCfhKkB8W+I7TRnnUvFDJueWRQcFljQFiM98V2tcx4&#10;g+GPhPxZ4gs9b1vw/YavqdnEYbea+hE3lKTn5VbKg5PXGfesqvtOX91a/nt+B6GA+pKunj1J09b8&#10;llLy1ldLXd2foYHw4/aI+HXxa1B7Dwp4ottTv0QyG1aKWCUqOpCSqpYDPYGvRq+M/wBpbwvoWift&#10;KfBKLwZYWeleLp9TEl4unwiLdaiWPDSqoAI2icZ6lQwPAFfZlcmFr1KkqlOra8Ha62d1f/hz6HP8&#10;rweCo4TGYByVPEQclGdnKPLJx3SSadrxdloZviLxJpXhHRbrV9a1C30vTLVd811dSBI0HQZJ7k4A&#10;HUkgCvO/Bn7U3wr+IHiCLRNC8YWt1qkz+XFbzQzW/mt/dQyooYnsATntXlH7ZTHxl8Svgx8O5/Mb&#10;R9Y1k3WowqcCWNGjUL1/uvL+Yxmtb9tj4ZaCv7P+paxpul2Wlap4dktruwubOBYXhAmRGVWUAgbW&#10;Jx0yq+lctbF14yqukly0973u9Lu3bT11Pbyvh/K6lLAU8fOaq4xtQcXHlguf2cXJNNyvJO6TjZdW&#10;z6C8UeKtH8F6Lcavr2pW2k6ZbgGW6upAiLk4AyepJ4AHJrgPBP7UXws+IuvR6NoHjC0u9TlbZFbz&#10;QzW7St/dQyooc+y5zXzj8ZPFEXxR8afs02viqaN/C2u2kGo3sMhAgnunSPKPzg4YhCO3mMO9emft&#10;s/DLw83wH1PxBZ6ba6XrXh17e60++s4lhki/fRoVBXHGG4HYhT2qJ46tJVKlFLlhve93pfTtptud&#10;WG4Xy6jLBYPMpVPbYptRlDl5IPndNcyabn7yvK0o2TW7PpauG+Mnxg0b4H+C38T67bX13YJPHbmP&#10;To0eXc+cHDuoxx61o/C3xBceLPhj4Q1y8ObvU9Hs72bH9+SFHb9WNeH/APBQz/k3S4/7Clr/ADau&#10;7FV3Tws69PdK6PlchyqnjM/w+V4z4ZVFCVn52dmfSFheJqNjbXcYZY541lUN1AYAjPvzUGpf8fml&#10;/wDXy3/omSovC/8AyLOkf9ecP/oAqXUv+PzS/wDr5b/0TJXbF3SZ8xVioVJRXRsv0UUVRkFFFFAG&#10;N4u8ZaH4D0SXWPEWq2uj6ZEQrXN3IEXceij1J9BzXm/h/wDa9+EHijW4dJ0/xtavfTSCKNZ7eeBH&#10;YnAAkkjVTk+9eieMPA+g/EDS00zxFpcGsaekyXAtboFoy652ll6MBk8HIr54/bg8D+ANA/Z61W5f&#10;QdJ0zU4pbeLSZbS0jhlExkXKIVA48sSZHTAz1ArzMZVxFCMqtPl5Yq+t7v8AHTy3PuOHMDk2aV6O&#10;X4tVfbVZqKcHDljeyTacW5WestY2R9SU2SRIY2kkZURQWZmOAAOpJrjvgvFqkHwh8FR60zPqy6Na&#10;C5L53b/JXIbP8Xr75ry/9u7W9S0T9m/XW02R4ftU9va3MkfUQvIAwz2DHCn2YjvXRVxHssO8Q1sr&#10;2+R5GByh47OKeUwqL36ihzdPitf9V3Ogm/bA+DkGuHSX8d2H2oNsLrFM1vn/AK7hPLx77sV6/b3E&#10;V5bxTwSpPBKoeOWNgyupGQQRwQR3ryPwR8Gfh74k+A+i+H7bRdOu9Av9KiInjhQvIzxgmbf18zcd&#10;27OQa+fvgn8Z9W8BfsN+MdU+1ia/8N6hPoumTSHJG/yfLIz12G4LAdgnoK4VjKtFr6zazi5XV+lm&#10;1q3fff8AA+qlw7gc0pz/ALF9oqlOrCk41HF39o3GMlyxjy+9G0ou9r/E7H0p4+/aW+GXww1RtN8S&#10;eLrOy1BP9ZawpJcyx+zrErFT7Ng12/hTxVpXjjw7Ya7ol2L7Sb6Pzbe4CMm9c4ztYBh0PUCvjb4C&#10;eMP2evhP4O0uPxPr2kav431aJL3VL68spb9kmlG4xeaI2VNu7DDI+YEnmvsfwjc6FeeG9PuPDLWL&#10;6FLHvtG00KLcoSTlAvGM56d81pg8TPEO8pR22WrXq7/ojh4kyTDZNFU6NGumpW9pUjy052vdwjy3&#10;31Xvy06It61qkWh6PfalOrvBZwSXEixgFiqKWIGSBnA9a5j4Q/FfSPjV4HtfFWiW97a6fcSSRJHq&#10;CIkoKMVOQjsMZHrWn8RP+Sf+Jv8AsF3X/opq8V/YD/5Np0T/AK/Lz/0c1byrSWKhRWzi39zX+Z5l&#10;DLqFTIMRmEk/aQq04LXS0o1G9PWKPouiiiu4+VCiiigChD/yHLz/AK9of/Qpav1Qh/5Dl5/17Q/+&#10;hS1foA8Y1f8AbI+DWiX5s7nx1ZvMG2lrW2uLmPOcffjjZfxzXp/hPxhovjrQ4NY8P6nbavpk2dlz&#10;auGUkdQfQjuDyK818QeHvgb8FfDg0/W9N8I+H9PkhYi2voYWmuUHDEKwMkxGR/ePNcJ+wz4G1Pwr&#10;oPjfU20270TwzrWstc6Fpt8GWVLYFgrlW5G5TGuTyfLz0wT5FPEYiOIjRq8rve/Le8fXXZ/I/RMV&#10;lOT1corZjgVWpum4qLquLjV5nZqPLFWlH4mrzSW72Pp2vDr79tj4L6be3Fpc+M/LuLeRopE/su9O&#10;1lJBGRDg8jtXuNc5deBfCUaTXNz4e0VEUNJLNLZQgAdSzEr+JJrurKu0vYtLvdN/k0fK5ZLK4yl/&#10;aVOpPbl9nKMfW/NCd+lrWOM8A/tTfDD4n+Jrbw94Z8T/ANpaxcK7xW39n3UW4IpZjukiVRgAnk1f&#10;+Iv7RXw4+E+pDT/FPiq103UNoc2iRy3Eyg8gskSsVyORkCvDf2atDtvi98dvFfxdtdPh07wvpu7R&#10;fDkNvCIVlAGJJtoA6qT17ykfwVzvwR8baJ8BPjp8SNO+Kn/En8R61qbXWneIb+AmG4ty742zEHYh&#10;3A9l4IJBXFeNHH1/ZwlNxXNJpSs7WWztfq9tT9Kr8J5WsZiKWGjVm6FKEpUVKLqOcn70VJU7Wpxa&#10;57Qk07o+svh/8UPCnxU0qTUfCmuWutWkTBJWgJDxMRkB0YBlJHqBmupr5P8AgZpVv4g/a28e+MfB&#10;MMcHgD+z1sJry1j22l/eZj3GHja2GR8svGef48n6wr1cJWlXp801qm1ps7dV5M+C4iyyhlWMVHDy&#10;bjKEJWlbmg5RTcJWsuaPXReaT0OB0P40aJ4g+MHiP4cW9rqCa5oNrFd3NxLGgtnR1iYBGDlicTLn&#10;Kjofx76vlr4Z/wDJ/wD8Xv8AsCWf/omyr6lpYStKtGbl0lJfJOyHxBl9DLq2HhQTtOjRm76+9OCl&#10;L5XYUUUV3Hy4UUUUAFFFFABVDRf+POT/AK+bj/0c9X6oaL/x5yf9fNx/6OegC/RRRQAUUUUAFFFF&#10;ABRRRQAVBfX1tpdlPeXtxFaWkCGSa4ncJHGgGSzMeAAO5qevmL/goDr15a/CHSPD1jJJE/iPW7ew&#10;lZDgGIBnK9R1dY/bAOa5cVX+rUZVbXsj3ciyt51mdDL1Ll9pJJvst2/krs7zS/2vPg/rGvJo1r44&#10;sTfPIIl8yGaKFmJwAJmQRn67q9hrxD43fA3wjJ+zr4j0Gz0OwtYtJ0eWawlW3QSRSwxF0feBnJK/&#10;Mep3NnOavfsi+Lrnxt+zr4M1G9n+0XiWz2crs25v3MrxLu9yqKeeec9656Nasq/sK9rtXTV+9mtW&#10;+6PZzLLMtqZZ/auVc6jGp7OUaji3rFyjJOMY2TUZJxadnbVnqWv67Y+F9C1LWdTn+zabp1tJd3U2&#10;xn8uKNS7ttUEnCgnABJxxXi3/Dc3wR/6Hb/yk33/AMYrvPj5/wAkK+I3/Yt6l/6SyV8w/sz/ABz+&#10;Bfh/4P8AhTQfE99o8HiSGKRLoXukSPhjM5XdMYSn3SvO7isMXi50q8aUZximr3l62tuj0+H+H8Lm&#10;GVVcwrYevXlGooctFrROLk5O9ObsmrdFqfWHw4+KHhn4teH21vwnqf8AaulrO1sZ/Ilh/eKASu2R&#10;Vbow5xjmpNf+JXhvwv4s0Dwzqeprba7rxkGnWYikdptgBYkqpCDB4LkA4OM4NXtH0/R20DboItbX&#10;TLyMyRTaTsRGDrxIjIMEkYIYegr4w174R2nwn/bO+EyQeIfEHiWfUlmnmu/Ed6LucFUlUAOEXj65&#10;rXEYith6cHZNtpN9NWlov+CcOTZPlub4rFQdSdNQhUnCDs5PkhKVpSskrNK/u67K26+56oa9/wAg&#10;PUf+vaT/ANBNX6oa9/yA9R/69pP/AEE16h8IX6KKKACiiigAooooAKKKKACiiigAooooAKKKKACi&#10;iigAooooAKKKKACiiigAooooAKKKKACiiigAooooAKKKKACiiigAooooAKKKKACiiigAooooAKKK&#10;KACiiigAooooAKKKKACiiigAooooAKKKKACiiigAooooAKKKKACiiigAooooAKKKKACiiigAoooo&#10;AKKKKACiiigAooooAKKKKAKE3/Ics/8Ar2m/9Ciq/VCb/kOWf/XtN/6FFV+gD8u/2zLKHUv2wrq0&#10;uU8y3uJNNikTJG5WiiBGRyOD2r7Qt/2IfgpazxzR+C9skbB1b+1b04IOQf8AXUz4j/sceC/ih8Tj&#10;461XU9et9XL27+TZ3EKwZhChflaFm52jPzevSvd6+dwuWqNevUxEE1KV1dJ9/uP2PP8AjapVyvK8&#10;Hk+JqU5UaSjUUZSgm0oro1zbM/OL/gpl/wAla8L/APYEH/o+WvVfCvwd/ZQuvC+jzalf+FV1GSzh&#10;e5Eni6RGEpQF8r9pG07s8YGK9d+OX7JvhH9oDxFYaz4h1HW7O6s7X7JGmmTwxoU3s+SHic5yx7+l&#10;eb/8O0/hj/0HfFv/AIGWv/yNXHUwGIji6tZUozUtubofTYTizJ6uQYHLZ5hXw1SinzeyTXNd9Wmr&#10;26ep7xrXgzw58SPgzdeFtIuLW68N3+lGwsbi1n8+JUCbInWQE7thVTnJ5XnNfkja+Nte8C+E/GXg&#10;Ilre31W6gTUIWPKvbSOdv/fWM/7or9hvh34FsPhn4J0jwvpc1zPp+mQ+RDJdsrSsuScsVVQTz2Ar&#10;xHx5+wV8OfiF441XxRf32v2l3qVybq4tbK5gSAucbiAYSw3HJPzdWOMVtmmX18XGnUo2U0rP0a2/&#10;P7zzOBOMMr4frYzC5k5VMPOSnBtXfNCV1Jro37rv3ijY/Yl+HI+Hv7P+hNLF5eoa3nV7kkYJ80Dy&#10;h+EQj49Sa4z9vD4i+FNS+BniDw/aeJ9GuteivrZJNLh1CJ7pGSZd4MQbcCuDnjjFfVFvbxWdvFBB&#10;GsUMShEjUYCqBgAD0Ar5r8cfsA/D3x94w1nxJqGs+Job7VbqS7mjtrq3WJXdixChoCQMnuTXbicN&#10;Whg1hcNFPSzvp03PmckzrLsRxJPPc7qyhap7SKiua75rqL7JLQ4P/gnf8Q/Cvhn4R6npGr+JtH0r&#10;VbrxFK0FjfX8UM8wa3tlUpGzBmBYFRgckEV9qV8t+H/+Cdvw48Oa9purW2t+KXubC5juollu7YoW&#10;RwwDAW4OMjnBFfUla5ZTxFCgqNeKXLorO9zi44xuUZpmk8xyqrKftW3JSjy8r0sl3CiiivWPzwKK&#10;KKACiiigAooooAKKKKACiiigAooooAKKKKACiiigAooooAKKKKACiiigAooooAoaL/x5yf8AXzcf&#10;+jnq/VDRf+POT/r5uP8A0c9X6ACiiigAooooAKKKKACvmX/gnwyx/Au8s2I+22euXcN0P4vMxGee&#10;/QjrX01Xyf4Ruk/Zp/ai1/w/qR+yeDPiFKNQ0q7fiKG+yd8JPYlnK/jF68eXin7OvRrS+HWL8ua1&#10;vxVvmfd5FB47Ksxy2l/FahViv5vZOXMl58s3K3aLPrCvlP8AYD/5AvxM/wCxon/9BFe5fFr4S2nx&#10;d0iy0+78Qa/4eS1n88TeH70W0rnaV2uxRsrznHqBXmXgf9iXwv8AD3xBY6rpPjPxujW19HqD2j6p&#10;ELe5kRw2JkWEbw20BuckZGanEQryxNOpCF4xv17/AORtlOIyqjkmMwmJxDjVr8llyNpckm97/av8&#10;j2/xN4y0DwVZxXfiHXNN0G1lk8qOfU7uO2R3wTtDOQCcAnHsa+XP2xLPS4/i58DvE+tRWt/4ROot&#10;aXj3CCS2Cu0TKz5BVlK7m9whrT/aG0D/AIXb+0p8N/h2V87RtFgk8Q6yo5Hl7wqI31KBfpNmvobx&#10;/wDD7QPih4Xu/D3iTT49R0u5wWjYlWRh910Ycqw7Ee/YmorKeOjVpRSSi1Z92rN38un3nRls8Nwt&#10;XwGYVpScq0JucVa8YT5qcXF/zNXmrtfZ7niv7aHgzwbH+zp4hu7rS9NtJ7NITps8MKRyJMZFCrGQ&#10;M8gkED+HPpkaXh34NaL8dv2c/h9YePrGe4v4dJtpYrxXMV3buYlG5W7EqFyGBBwCRkDFXQ/2Hvh/&#10;pupWU+pah4k8UWVi2610nXNSE1nCR0xGqLwPQkjjnNekfGD4O6T8aPDNnomq6hqmkwWl4l9DcaNO&#10;sEyyKjoBuZGG3bI3GPSpWGqTnOtUprWKXLffW927fcdEs6weFw+Fy7B42p7lWVR1uVpwvFR5Yx5m&#10;3teWqTv11Pj39qT4E+E/h74Y0vw1pev+JPGXjzXr2C10qx1rVftT2ybxukWNFUAHAQFgfvnHQkfd&#10;HhHQ/wDhF/Cmi6MH8wadZQ2m8fxeXGqZ/SvNfhP+yt4E+EGuSa5p0F9rHiBxtGra1cfaLhARg7SF&#10;VVJHBIGccZxxXsFa4LCOjOdWUVFysrLWyXn1bODibiGOZ4fD5fSrTrRpOUnOaUXKUrLSKb5YxSVl&#10;e7bbe58z/wDBQz/k3S4/7Clr/Nq+hPC//Is6R/15w/8AoArmvjJ8H9G+OHgt/DGu3N9aWDzx3Bk0&#10;6REl3JnAy6MMc+lc5+0F8WrP4C/CeSa3dp9cniGm6JZjDTT3BXajBQOQvDHjHAHVhVyX1etVxNTS&#10;PKvwv/mc1Kf9sZZgcjwacq/tajtbS01TS1/7dbfZK7PPv2M5EvvFXxxv7cbrK58Y3TQyAYDDzJG4&#10;/Bl/Ovp2vJf2W/hPP8HPg3pOjX/OtXTNqOpHOf8ASJcEqT3KqEQnuUJr1qtMDTlTw0IzVnv9+v6n&#10;FxXi6ONzrEVcNLmgmop91CKgn8+W/wAyhoP/ACA9O/69o/8A0EVfqhoP/ID07/r2j/8AQRV+u8+T&#10;CiiigAooooAKKKKAOdtdG8J63qWpX1tY6Nf6gZfIvrmKGGSUyIAmyVgCdyhQuG5G0DtXy74f07SN&#10;C/4KENZeCIY7SwOhSHX7fT1VIEm2sSGVeBz9mJ4+8T3zXo3jb9inwJ4z8W6l4kj1HxH4d1XUpmnu&#10;5NF1ERiV2OWJDo+Mk5wMD0xXcfB34A+DvgbY3cPhmxkF1eEG61C8k825nx0DPgYHsoAzzjNeLUo1&#10;69SClBRUZXundu3lZb9T9MwmZZXlODxEqGJqVZ1qTp+zlDljFySu3LnkmoW92y3tscB+2Z8Tb7wz&#10;4FsvBfhzdN4u8aT/ANlWcUZ+dImIWV+ORncEB/2yf4a9U+EPw3sfhH8OdD8K2G1k0+ALLMox50x+&#10;aSQ/7zFj7DA7VlXXwL0HUfjNb/Eu/u9S1DWrS1+y2VncyxtZ2a7cFokCBg3LnJY8uxx0x6NXXSoz&#10;9vOvU9I+S/4L/Q8DH5lh1lOGyvBXsr1KrtbmqPRL0hHRd25M8z+IP7Nfw1+KeujWvE/hW31HVcKr&#10;XSzzQPIFAC7/ACnXfgAD5s8ACvKvB/h/Tvit+0DHBpVhb2nw3+FebPTra2QLBNqxwXYAHB8r8wwB&#10;/ir6Z1G0bUNPurVbmazaaJoxcW5AliJBG9CQRuGcjIIyOhrmPhT8LtF+Dvgu18NaF9oks4Xkle4v&#10;HDzzyOxZnkYAAt26DgAdqiphYzqxcYpLeT6trZP56/I3wWf18PgKsKtec5pclKLbcacZJqco3dk+&#10;X3FbpJvoj5y/ZX0zTNd+F/xuu9bggu9RvPEOpxalJd4MjwiFGAkz0AZpT9c+nHd/sIXV3dfsy+Gf&#10;tTSOsc13HA0g/wCWYuJMAHuAdw9sY7VoeM/2Q/B/jDxJrOsRax4m8Of242/V7DQtT+z2uoMepmjK&#10;NuzznBAJJPU5r1zwr4X0vwT4d0/QtFtEsdK0+FYLe3QkhVHueST1JPJJJPNc2DwtWjUi5pJRTV+9&#10;2nf8PvZ7nEWf4DMMHWhhpSlOvUp1HFqyp8lOUHFO7vdysmklyxV+ym17/kB6j/17Sf8AoJq/VDXv&#10;+QHqP/XtJ/6Cav17Z+Xnknxh/Zf8EfHLXbLV/FEV/Jd2lt9li+y3RiXZuZuRg5OWNXfhz8K/BP7M&#10;3g/WjplxLpmhlzf3txqVzvWPagUtuIGBgDivTq5L4rfDTTPjB4B1TwjrM93babqPlebLYuqTL5cq&#10;SrtLKwHzIM5B4J+tcUsPThKVenBe0118/U+moZ1jMRSpZXjcVNYS8bxTuoxvdtR2utWl3Pni30/V&#10;f22vFEGoX8V1o/wU0m432tpIDFPrs6kje3cRDkfmB8xJT6sVbXSbAKohsrK1iwAAI44o1H5KoA+g&#10;Ar5sh/YF8I28KRReOfH8UUahUjTV4QqqBgAAQcCn/FTwvZ/sx/sueNNN0XWda1m51aQ29tJrFwtx&#10;cma5EcBRGVFAARWYDGchueRXnUHWwsZ1q8NbNuV77dErbdkfZZpDLc8r4bL8pxT5OaMKdL2bioqT&#10;ScpScnzSe8pNa+SSS7/4peG9F/af+FGreHPDPjewW0uJ4kn1LSZEv40KMshiYRyKORt4LdwcV5F4&#10;u/Z1+J3hH4W65DH8cLiTRNO0i4/4lUXhyGGJ4UhbMIIl+UFQVyBxmvbf2dvhZH8HfhD4f8NlAt9H&#10;D9ov2H8VzJ80nfnBO0eyiu48SaHB4o8O6po108kdrqNrLaSvCQHVJEKMVJBAOCcZBrolhI4mCq1Y&#10;2qONtG18tGePR4hq5JiZZfgKqnhIVXJc9OnNvVJyXNCTTaStZnzt+w34N1qD4Kabf6x4mOueHdWs&#10;3jtPD89iixWKiaVZBv3HzA/OQQOuOaf4g/Y5+GXg+HVdc/4SfxN4N8Oruub2xsdZ+z2AXvuBQtjt&#10;jd6AV7f8Mvh7p3wp8C6T4U0ma6uNO01GjhlvXVpmDOzncVVQeWPQCvFof2C/h22pJPqWqeKNbskm&#10;My6Xf6mptQck7QqRqwHOOGzjvWDwbjh6VJUlNpdXs/xdvI9eHEVOvm+Ox0sdPD06k7pU6afPG7td&#10;XjFSSt7zTbbbbve/O/8ABP8A8JxWul/EHxdp9jJp2geINX8vSbeUszfZYGl2HLEk/wCuK5JySjV9&#10;Z1U0nSbLQdLtdO061isrC1jWGC3gQKkaAYCgDoKt16WEw6wtCNFdP11Z8VxDm8s9zStmDVudqybu&#10;0opRjd9XZK76sKoal/x+aX/18t/6Jkq/VDUv+PzS/wDr5b/0TJXWfOl+iiigAooooAKKKKACiiig&#10;D58+N3xu1nVPE3/Cq/hYBfeO7tcX2pLzb6JCfvSSNziQA8DnGR1JAPf/AAN+CejfA3waujaYzXl7&#10;cP8AaNR1Ocfvbycjl29B6LngepJJ801z9hXwbrfivXvEC+KvGWmXmtX01/dR6dqMMMfmSSM5AHkE&#10;7QXOMkkDvW78Nv2SfD/wx8aad4msfF3jHU7qx8zZa6rqUc1s++NozvQRKTgOSORyAa8SnHFfWPa1&#10;aafRPm+FeStv377H6jjcRkayhYDL8ZKCtzTj7J3q1EtOafNpFPSKtaPxO7dz1e48ceHLXxLD4dn8&#10;QaXD4gmXdFpMl7Gt3IME5WItuIwCeB0BqH4if8k/8Tf9gu6/9FNXzz+zv4f/AOFmftEfE74tXQ86&#10;ytr19B0VyPlZYgEkkX22qmOP+Wj969Z+MPwF074zTWD6h4m8T6ClpFJD5Og3620c6uRnzA0bbumB&#10;7E10wrVa9CU4xvdtLXdbX/U8TFZZgcqzShha1dx5YwlUfLflm1zOKSte11FvvfscF+wH/wAm06J/&#10;1+Xn/o5q9q+In/JP/E3/AGC7r/0U1eWfCf8AZF8O/B3xHpuq6L4s8YXEVgZTHpV9qUbWLmRHQ7ok&#10;iXP3yw5HzAGum+MPwF074zTWD6h4m8T6ClpFJD5Og3620c6uRnzA0bbumB7E1nh4V6WDVJw95K2+&#10;+m9zrzjEZVj+I6mOp4hqjUm6jlyO8W5N8vLfXpr5+RwX7Af/ACbTon/X5ef+jmr6Lrwv4T/si+Hf&#10;g74j03VdF8WeMLiKwMpj0q+1KNrFzIjod0SRLn75Ycj5gDXulb4GFSlh4Uqqs4pLe+y3PL4qxWDx&#10;2cYjG4Go5wqylPWLi05Sb5dW72VtT5T+On/J63wS/wCve4/lJX1ZXn3iz4J6H4w+KHhbx5e3WoRa&#10;v4dR0tIYJIxbuG3Z8xShY/ePRhXoNPD0ZU6lWUvtSuvuS/QjOcxoY7CYCjRbvRpcktOvtJy076SR&#10;Qh/5Dl5/17Q/+hS1fqhD/wAhy8/69of/AEKWr9dx8qFFFFABRRRQAUUUUAUta1iz8O6PfarqE621&#10;hZQPcXEz9EjRSzMfoAa+Y/2TdLvfi1488W/HLXbdo21SVtN0GCQf6i0jIVmH12hcjuJP71e8/Fj4&#10;Z2Xxe8E3nhbUtS1LS9OvGQ3EmlSpHLIqnOws6ONpIGRjnGOmc7PhPwtp3gnwzpmgaRB9m03ToFt4&#10;I+4VRjJPcnqT3JJrgqUZ1sRCUvgjr6y/4C/Fn1uCzLD5flGIpUb/AFiu1Bu2kaS1aT7zlZP+7HzN&#10;evlr9k//AJOA/aO/7Ddt/wCjLyvePid8Orf4o+F20O61jWNCiaZJvteh3Qt7gFc/KHKtwc8jFeL6&#10;R+wj4U0LUp7+x8dePre6uZVmuZI9XiU3DKSQZCIAX6nr6n1rDFRryr0p04XUW3vbdNfqenkWIyqj&#10;leNw2MxLhOvGMUlByty1IzvdNb8rVum57p46+H/h34maBJonifSYNY0x3EnkT5G1wCAysCGVgCRk&#10;EHk+tfOnxe8B+F/gb4WtvA/wp8P2+k+NPiBP/ZEMyyyTTx23W4lMkjs4RVPY4BO7+GvqyuIX4R6O&#10;3xbf4iXFzfXutrp/9m20FxIhtrOLOWMShQQzHOSWP3m6A1visOqyvCK5npfql1s/TY83Ic6nl83G&#10;vVk6MbzVO75J1F8ClG9rc1nK61St1PnjxZ4D0jwX+0p+zx4JWJX8M6Vp979nhuOI3uVikbzTngyN&#10;IsbH/aI9a3tHjXTf+CgmsxaaiwxXnhJZtRSAcO4kTDuB0biPnryPXn2L4t/BXw78ZtP06DWmvrO8&#10;02Y3Fhqml3HkXdpIcZaN8HGcL1BGVB6gVU+E/wABfDvwivtW1Oxu9W1zXtV2i81rXrz7VeTKv3UL&#10;4Ax9Bk4Gc4GOH6nUjWtFLl5lK/ZKNrW+X3H1D4lwlbLnOvUk6/sJ0XG2kpTqup7Ryv8A3tdL8yXT&#10;Vek1Q03/AI/NU/6+V/8ARMdX6oab/wAfmqf9fK/+iY690/KS/RRRQAUUUUAFFFFABXl3x1+PGl/B&#10;fR7ZPIk1nxTqjeRpGhWo3T3Up4BIHIQEjJ/AZNeo14t8Y/2U/DHxr8a2XinVdb8Q6RqtnYrYRNot&#10;3FAvlh5Hz80TNuJlYHBxjHHryYr2/sn9XXvH0OQrK3j4POJNUVduyvd9E7a2b3trbaz1KPwB+Beq&#10;eH9bvviP8QbldW+JOtJ+9IwYtNhIGIIh0BAABYdhgcZLes6lp/hnWfEMMN/a6Tfa7bQebFHcxxSX&#10;MULMRuUEFlQshGRwSp9K8F/4YL8Kf9D78Qf/AAcRf/GK7v4xfsv+DfjZr1lrusy6rp2uWduLWHUN&#10;JvPJkWMM7KMMGXhpHOcZ564riowrUqLhGktO8r37tu259LmWIy3H5jHEVcwk1JNXjS5VTSSUIxjz&#10;/Ba6snpbrdniX7ZWh6JoPxK+Edx4Xsrew8eXGtx7BpsaxzywB0ALhcZG84Bbr846A19NfEj4ReD/&#10;AIvabb2Pi/Q4NZt7di8JkZ45IicbtroysucDODzgelcR8K/2S/Avwn8Sf8JDa/2nr/iBVKx6nr10&#10;LiWIEYOzCqoOON2M44zya9nq8PhXerOvFe/b3d1ouum7MM5zymoYHD5XXm3hlK1V3hJuUr2jaTaj&#10;FaLW+r2Pkv4p/Dvw9pepeHfgJ8ONJh0OHxJKup+JJ7VmeWLTYmGS8jsXJdgVXcT0x/FV3w/o+nw/&#10;t5TabNbxJZaL4Jjj0W3k4W3CyRKBED6K0o4/2vSvcPCfwj0fwj4+8U+MYrm+1DXfETRi4mvpEcQR&#10;IMLDCFVdqDjg5J2jJ4rJ+K37P/h34s6xpetXV9rHh/xFpqGK21rw/e/ZLtIySSm/DArkt2yNxweT&#10;XPLBT/iRirqSaWy5Vey/G/qetR4lw7bwdarN050pxlUd5SdWpyuU3d3aXKqe9+RX6tHln7N8a6b+&#10;058e9P05Fh0dbqzlMMI/dJOyuWPHCsSXyO+D6cfUFcL8Jfg34d+DOjXdhoS3U819Obq+1HUZ/Pur&#10;uU/xyPgZPsAByTjJJPdV6GDoyo0eWe92/S7bt8rnyPEeYUMzzF18PdwUacU2rOXJCMOZrX4nG+/q&#10;UNF/485P+vm4/wDRz1fqhov/AB5yf9fNx/6Oer9dp8wFeDePv2K/ht8SfGGp+JdZh1R9T1CQSTtD&#10;elEyFCjC444UV7zRWFahSxEeWrFSXmerl2bY/KKjrZfWlSk1ZuLs2t7fgc78PfAel/DLwdpvhjRV&#10;mXS9PRkgE8m98M7Oct35Y18+fDP/AJP/APi9/wBgSz/9E2VfQ3jzwfD4+8JajoE+o6hpMN6qq15p&#10;U4huYsMGyjkHB+XHToTXgsP7BfhS21a41SHx58QItTuFCTXiaxEJpVAAAZxBkgBRwT2HpXn4qlVv&#10;SjQheMGnvbZNW/E+vyDHYBU8fVzTFONXEQlD4HLWU4Tc27rdxat87n0Xrevab4Z0ufUtY1C10rTo&#10;ADLeX06wwx5IUbnYgDJIHJ6kV8xft7NbeMv2ddL17RZrfXNHsdbtb+S4spVmhkh2TQkh1yMb5FGe&#10;etWv2yLC71zwl8PfhJpFxLLfeJtUhtmmmbfJ9mt1BkkfpkgmNyePumvoK38C6FD4Ih8INp0Nx4ej&#10;sl0/7DMoZGhVAgU+vA6+vNFbmxntcKlZJJX/ALz1/DT7xZZ7Dhr+z88lJznKpKXJt+6g+W/dOT5k&#10;ui5WcJ4w8J/DXXvgXqdz/ZGix+EpNIku4ZobaKNIo/KLLIhA+VhwQRzmuQ/YHm1Cb9m3Rft3mmJb&#10;q6W0MoP+pEpxt9V3bx+FRR/sH/DxJBAdV8VPoHm+b/wjzaufsGc5xt2b/wAd+fevcpPCNlD4Nk8N&#10;aU0nh/T/ALGbK3bS9sclqhXaDFlSFYDoSDzzSo0azrqvUgo8sWrJ77eS000LzDM8uhlc8rwuInWV&#10;SrGpzTjbkSUltzSbk+b3mtLLS/T5l0GY/tN/tY3GrMPP8C/DcmGz7x3OoFuXHY4Zc5HaGP8AvV9b&#10;VxHwf+D/AIf+CPg2Pw34dW4e1Ez3EtzeOrzzyMeWdlVQSAFUYA4UfWu3rqwdGVKDlU+OTu/8vktD&#10;w+IszoZhiYUsEmsPRioU09HZauTXecm5P1t0KGvf8gPUf+vaT/0E1fqhr3/ID1H/AK9pP/QTV+u4&#10;+VCiiigAooooAKKKKACvLvjr8eNL+C+j2yeRJrPinVG8jSNCtRunupTwCQOQgJGT+Aya9Rrxb4x/&#10;sp+GPjX41svFOq634h0jVbOxWwibRbuKBfLDyPn5ombcTKwODjGOPXkxXt/ZP6uvePochWVvHwec&#10;Saoq7dle76J21s3vbW21nqUfgD8C9U8P63ffEf4g3K6t8SdaT96RgxabCQMQRDoCAACw7DA4yW9d&#10;8T+NvD3gm3huPEWvaZoMEz7IpdUvI7ZZGAyVUuwBOOwrwH/hgvwp/wBD78Qf/BxF/wDGKofGrw//&#10;AMLt/aw8B+C3Hn6F4Vsm17VVx8u5nGyNumSfLi/4DI3vXnQnVwlHlVOzbSWt7tvVt2+bPscRhsDx&#10;Bmft541zpxhOU7U+RU4U4+5GEXJqzdoxXTzbIP2tJE8N/G74EeMriZU0a31VrS5uGHyRB3iIctno&#10;V3n/AIB3rsv25vEFron7NfieGd1E+otb2dtGWwZHM6MQPXCI7f8AAa9X+Inw60D4qeFbrw74lsVv&#10;9MuMMU3FWRx910Ycqw7H+YJFeTeF/wBinwH4f8Qabqt9qHiLxT/ZriSxstf1AXFtbsDkbYwi8DA4&#10;JI4GQaK+Gr3rRpJNVOt9tLPTroGV51lPs8ur4+c41ME3aKimqi53Uiua65XzNp3T0s1roaun/s9+&#10;GvH37P8A4I8HeL9LZ303SrQCSNzHcWtwIVEjI/UEtnIOQeMjgV83/tS/Arwd8LfAlto1n4g8TeLv&#10;GutXMFnoml6xqpuWhzIoaRIkVBjAMYLAjLjHI4+wvi98JdL+M3haLQtWv9T0yCK6S8judJnWGdJF&#10;DAYZlYYwx7VyPwr/AGTvAXwn8QHX7OLUNc8QAYj1TXLkXE0XGCVwqqCRxnGccA9ajFYH237qFNbJ&#10;czetvS2r7HTkPFSy2+OxGMqXU5TVCMfdcm7q83L3Yt/Gkrtaa3PRfh94bbwb4B8NaA7iR9K0y2sS&#10;ynIJiiVMj/vmvB/+Chn/ACbpcf8AYUtf5tX0xXDfGT4P6N8cPBb+GNdub60sHnjuDJp0iJLuTOBl&#10;0YY59K9HF0HUws6NPdqyPj+H80p4LPsNmeMfuxqKcrLzu9DpfC//ACLOkf8AXnD/AOgCpdS/4/NL&#10;/wCvlv8A0TJU9hZpp1jbWkZZo4I1iUt1IUADPvxUGpf8fml/9fLf+iZK7I6JI+ZqyU6kpLq2X6KK&#10;KoyCiiigDnvHnj3Q/hn4VvvEXiK+Sw0uzXc8jcsx7Ig6sxPAA6188+A/Aut/tQeNtP8AiX4+s5NN&#10;8FadJ5vhfwtOOZRkEXVwO+7AIHQ4H8I+f2T44fA/Qvj54UtPD/iC71Gys7W+S/STTJY45DIsciAE&#10;ujjbiRu2cgc15V/wwX4U/wCh9+IP/g4i/wDjFeNiqeIqVUuTmprW17Xfn5LsfpWQYrJ8Dl85PEuj&#10;i53jzezc+SD0tCzVpS1TlulorXbPo3VtWsdB0241DU72306wt13zXV3KsUUS/wB5mYgAe5NZD/8A&#10;CL/FbwfcwrPpvijw3qUbwSNbzJcW8y5KsA6EjII6g5BHYivnP9pbwq/w7/Z48N/CXw1f6jq9/wCJ&#10;NXj0m2m1SYS3MiPO08jO4VRtDbV6DCkehNe/6D8MdJ8P/Cy38BweYmkR6YdMZ4jtdlaMo7jOcMxZ&#10;m78mumNadWrKk4qyir+r6fceJXy3DYHA0cfCvLnnVkoNK37uFl7S17puT0V+j10Pn3x3+y18Lfg3&#10;4P1XX9V8T+KrbwxaI8o8Pya2Usp3IJWBVVQ7FyMY3ZOevevK9J+Ferab/wAE6dfle2aK51G/XxEL&#10;badwtxJCm7HYeXF5n+7Xvfh39hP4c6Rq1pfapd+IPFotDmG11+/WaBfT5ERMjpweDjkEV9By2NvP&#10;ZvZyW8Ulo8Zia3ZAY2QjBUr0IxxjpXmRy32jk5QUE4uKS136vbbovU+4r8a/UY0adHEzxUlVhVlK&#10;a5Fam21GKvJ3k3eU3rpFa2PJvhL4b+H3i34C+Hpo9C0NtBvNIia7T7NEsYbygJt5wMMGDbmPOQTm&#10;vNf+CeLTD4X+KYYXmk0KHxDOumPL0MeyPO0nt0Ppknvmt+8/YT+Hs11dCz1TxRpGj3Uhkm0HT9V2&#10;WL56goULY/4FXufhHwjo/gPw7Z6FoGnxaXpNmpSC1hztUEkk5JJJJJJJJJJJNdNHD1nWp1KkVHkT&#10;Wj3vbyVkeJmecZdDL8XhMHWqVniZxnacbezUXJ780uabvytqysnrrYrfET/kn/ib/sF3X/opq8V/&#10;YD/5Np0T/r8vP/RzV79rWlxa5o99ps7OkF5BJbyNGQGCupUkZBGcH0rmPhD8KNI+Cvge18K6JcXt&#10;1p9vJJKkmoOjykuxY5KIoxk+ldkqMnioVlsotfe1/kfO0MxoU8gxGXyb9pOrTmtNLRjUT19ZI7Si&#10;iiu4+VCiiigChD/yHLz/AK9of/Qpas3d3Bp9rNdXU0dtbQo0ks0zBUjQDJZieAAASSarQ/8AIcvP&#10;+vaH/wBClqTV9Ktde0m90y+i8+xvIHtp4txXfG6lWXIIIyCeQc0ne2hcOXmXPt1tvY5Txl8M/Anx&#10;as7W98RaNpniK3jhb7PdzYcJG2CSjg8A4ByD2rwL9h/VZ4fFHxW8M6TfT6p4C0XVFj0WeaYyrEpe&#10;UbI2PVSqoeOOh/i52rj/AIJ+/DpmljtNZ8Wabpsh+fTLXVF+zsO4IaNmI/4FXrmieFvCf7PHwv1B&#10;dE06PTdE0e0mv5wGJeUohZ3dzksxC9T7AcACvFVKtPERr1IKHLe7Tu3p6LTrqfpk8wy/D5TXynBY&#10;mpiXWcFCMocsadpc10ueXvv4fdsrN3b2Oi0nxv4d17Wb7SNM1/S9R1awLC7sLS8jlntyG2kSRqxZ&#10;MNwcgc8V4Z+2d8RNQsPC2lfDjwz+88V+OJxp0aoxDRWxIWVjjoGzsyeNpc/w1F+wz8PbjQ/hvqHj&#10;bV0z4g8aXbanNIw58gsxiH/Aizv9JB6V6bH8CtAb4zSfE27u9S1LXxa/Y7W3u5Y2tbJMYzCgQMDj&#10;f1Y/6x/XjRuvjMJGy5XPfyi/1t+LOWnTyrhziCpzzdWOGvy6aTqxWidtoKet+sY+ZvfDHwBp/wAL&#10;fAOieFtMH+i6bbrD5mMGV+ryH3ZizH618wfsg6Jofxyt/iRr/wAQtPs/EPjG61ZrK8tNURZmtLQI&#10;pjjRWH7tQ/mKCuP9UPSvsevD/H37IPgfxx4uufFFvd654S126ybq88N3wtWuGJyzMCjDJ7kAZPJy&#10;cmqxOGlek6UU4wv7r22su+36mGS51QjDHU8fWlTqYjlaqxXNJNScpJ2cXabd3Z7xWjPJvhbpSfBv&#10;9tXUPAHgu7uB4Nv9Ma/vtIaYzRWU3llgVzkqQdg55xIAc8V9k15z8IfgH4Q+CsN63h+1nm1K+Obz&#10;VtQm8+7uOc4ZyBgZ5woAJ5OTzXo1a4GhLD03GWl23ZbJPojh4ozahm+Mp1aDcuSEYOclaVSUVrOS&#10;u9Xtq27JXdz5a+Gf/J//AMXv+wJZ/wDomyr6lrgdD+C+ieH/AIweI/iPb3WoPrmvWsVpc28siG2R&#10;EWJQUUIGBxCucsep/DvqrCUZUYzUuspP5N3Rz8QZhQzGth50L2hRowd9PehBRl8roKKKK7j5cKKK&#10;KACiiigAqhov/HnJ/wBfNx/6Oer9UNF/485P+vm4/wDRz0AX6KKKACiiigAooooAKKKKACvlr/go&#10;NYzxfDHwv4giUyQ6H4ht7mdAucIVcbs5/vbB/wACr6lrM8SeG9M8YaDfaLrNnHqGl30RhuLaXO11&#10;PbjkfUcgjIrkxdB4mhOknZtH0PD+aLJc1w+YTjzRhK7XVp6NLzs3bzOJ+OXjDTNO/Z/8Ya79qjl0&#10;+40Kc20ocBZjNCViCn/aLqB9a4/9kOztvh7+yz4Vutang0iA282oXNzeSiKNElnd0dmY4UeWyegr&#10;Ms/2Efh5b3Vst1qfijVNGt5RNDoN9qm+wQjoAgQNj/gXc0ftrXdyPhLpHgPQIlj1LxZqtro1rawq&#10;FCxBg7YwMKo2RqfQN6ZrzputTlLGVopOMbJJ3u2/Tq7JH2eGhluMpUeHMurSnGtWU5zlHk5YRi1t&#10;zO7jFylJ6LRW7ntZ8UeFfEnhObUTq+j6r4Yula3lu/tMU1lKrN5bIz5KMCTsIJ5JxXPfEbwX8P8A&#10;/hW+s/2/o2kQ+HIbKSSWQWsSrEgUndGcDDD+EjBzjFSw/Bbw03wet/htd2zXPh2OxjspER2iaTaQ&#10;2/KnIYuN/Xr6ivI4f+Cf3w5WSKO41fxXe6VGwZdIuNUX7Lx2wsYYd+jZ5NdNb6xKKSpxlda3ez+5&#10;3R4WW/2PTqynPG1aShO8eWF3KCtZ3U48s/VWWmvQl/4J8yalJ+znZ/bzMYF1G6Wx808eRlfu/wCz&#10;5nm/jmsf46f8nrfBL/r3uP5SV9Maf4a07RfDkWhaXbLpemQ2/wBmghswEEKYwNvoR6+tfPVz+wX4&#10;UvdSttRuPHnxBn1C1BEF1JrETSxA9djmDK5yehrkq4WvDDUsPTXNy8t3e3wtM+gwGeZZic8x+b4y&#10;o6KrKqoxUXL+LGUbtpra6b76n0zVDXv+QHqP/XtJ/wCgmsv4e+CYfh14P0/w9b6nqesw2fmbb3WL&#10;gT3Um+RnO9wq5wXwOOAAO1amvf8AID1H/r2k/wDQTXuRbcU5KzPy6tGnCrKNKXNFN2drXXR26X7d&#10;C/RRRVGIUUUUAFFFFABRRRQAUUUUAFFFFABRRRQAUUUUAFFFFABRRRQAUUUUAFFFFABRRRQAUUUU&#10;AFFFFABRRRQAUUUUAFFFFABRRRQAUUUUAFFFFABRRRQAUUUUAFFFFABRRRQAUUUUAFFFFABRRRQA&#10;UUUUAFFFFABRRRQAUUUUAFFFFABRRRQAUUUUAFFFFABRRRQAUUUUAFFFFABRRRQBQm/5Dln/ANe0&#10;3/oUVX6y9QtUu9Zs0cyKBbzH93K0Z+9F3Ug1L/Ytv/z0u/8AwMm/+LoAv0VQ/sW3/wCel3/4GTf/&#10;ABdH9i2//PS7/wDAyb/4ugC/RVD+xbf/AJ6Xf/gZN/8AF0f2Lb/89Lv/AMDJv/i6AL9FUP7Ft/8A&#10;npd/+Bk3/wAXR/Ytv/z0u/8AwMm/+LoAv0VQ/sW3/wCel3/4GTf/ABdH9i2//PS7/wDAyb/4ugC/&#10;RVD+xbf/AJ6Xf/gZN/8AF0f2Lb/89Lv/AMDJv/i6AL9FUP7Ft/8Anpd/+Bk3/wAXR/Ytv/z0u/8A&#10;wMm/+LoAv0VQ/sW3/wCel3/4GTf/ABdH9i2//PS7/wDAyb/4ugC/RVD+xbf/AJ6Xf/gZN/8AF0f2&#10;Lb/89Lv/AMDJv/i6AL9FUP7Ft/8Anpd/+Bk3/wAXR/Ytv/z0u/8AwMm/+LoAv0VQ/sW3/wCel3/4&#10;GTf/ABdH9i2//PS7/wDAyb/4ugC/RVD+xbf/AJ6Xf/gZN/8AF0f2Lb/89Lv/AMDJv/i6AL9FUP7F&#10;t/8Anpd/+Bk3/wAXR/Ytv/z0u/8AwMm/+LoAv0VQ/sW3/wCel3/4GTf/ABdH9i2//PS7/wDAyb/4&#10;ugC/RVD+xbf/AJ6Xf/gZN/8AF0f2Lb/89Lv/AMDJv/i6AL9FUP7Ft/8Anpd/+Bk3/wAXR/Ytv/z0&#10;u/8AwMm/+LoAv0VQ/sW3/wCel3/4GTf/ABdH9i2//PS7/wDAyb/4ugC/RVD+xbf/AJ6Xf/gZN/8A&#10;F0f2Lb/89Lv/AMDJv/i6AL9FUP7Ft/8Anpd/+Bk3/wAXR/Ytv/z0u/8AwMm/+LoANF/485P+vm4/&#10;9HPV+sPSdJgktZCZLoH7ROPlu5R0lcdm/wD11d/sW3/56Xf/AIGTf/F0AX6Kof2Lb/8APS7/APAy&#10;b/4uj+xbf/npd/8AgZN/8XQBfoqh/Ytv/wA9Lv8A8DJv/i6P7Ft/+el3/wCBk3/xdAF+iqH9i2//&#10;AD0u/wDwMm/+Lo/sW3/56Xf/AIGTf/F0AX6x/Evg7QPGdrFbeIND03XbaJ/Njh1K0juER8Y3AOCA&#10;cE8+9Wf7Ft/+el3/AOBk3/xdH9i2/wDz0u//AAMm/wDi6UoqSs1dGlOpOjNVKcmpLqtGXY40hjWO&#10;NVRFAVVUYAA6ACnVQ/sW3/56Xf8A4GTf/F0f2Lb/APPS7/8AAyb/AOLpmZfoqh/Ytv8A89Lv/wAD&#10;Jv8A4uj+xbf/AJ6Xf/gZN/8AF0AX6Kof2Lb/APPS7/8AAyb/AOLo/sW3/wCel3/4GTf/ABdAF+iq&#10;H9i2/wDz0u//AAMm/wDi6P7Ft/8Anpd/+Bk3/wAXQBfrG1PwX4e1rWrHWNR0HTL/AFexx9kv7qzj&#10;knt8HI8uRlLJzzwRzVr+xbf/AJ6Xf/gZN/8AF0f2Lb/89Lv/AMDJv/i6lxUtGjSnVqUnzU5NPbTT&#10;cv0VQ/sW3/56Xf8A4GTf/F0f2Lb/APPS7/8AAyb/AOLqjMNB/wCQHp3/AF7R/wDoIq/WHoukwSaN&#10;YOZLoFreMnbdyqPujoA2BV3+xbf/AJ6Xf/gZN/8AF0AX6Kof2Lb/APPS7/8AAyb/AOLo/sW3/wCe&#10;l3/4GTf/ABdAF+iqH9i2/wDz0u//AAMm/wDi6P7Ft/8Anpd/+Bk3/wAXQBfoqh/Ytv8A89Lv/wAD&#10;Jv8A4uj+xbf/AJ6Xf/gZN/8AF0AX6Kof2Lb/APPS7/8AAyb/AOLo/sW3/wCel3/4GTf/ABdAF+iq&#10;H9i2/wDz0u//AAMm/wDi6P7Ft/8Anpd/+Bk3/wAXQBfoqh/Ytv8A89Lv/wADJv8A4uj+xbf/AJ6X&#10;f/gZN/8AF0AX6Kof2Lb/APPS7/8AAyb/AOLo/sW3/wCel3/4GTf/ABdABr3/ACA9R/69pP8A0E1f&#10;rD1rSYI9Gv3El0StvIRuu5WH3T1BbBq7/Ytv/wA9Lv8A8DJv/i6AL9FUP7Ft/wDnpd/+Bk3/AMXR&#10;/Ytv/wA9Lv8A8DJv/i6AL9FUP7Ft/wDnpd/+Bk3/AMXR/Ytv/wA9Lv8A8DJv/i6AL9FUP7Ft/wDn&#10;pd/+Bk3/AMXR/Ytv/wA9Lv8A8DJv/i6AL9FUP7Ft/wDnpd/+Bk3/AMXR/Ytv/wA9Lv8A8DJv/i6A&#10;L9FUP7Ft/wDnpd/+Bk3/AMXR/Ytv/wA9Lv8A8DJv/i6AL9UNS/4/NL/6+W/9EyUf2Lb/APPS7/8A&#10;Ayb/AOLqlf6TAt1poEl1hrgg5u5T/wAspDx83HTtQBuUVQ/sW3/56Xf/AIGTf/F0f2Lb/wDPS7/8&#10;DJv/AIugC/RVD+xbf/npd/8AgZN/8XR/Ytv/AM9Lv/wMm/8Ai6AL9FUP7Ft/+el3/wCBk3/xdH9i&#10;2/8Az0u//Ayb/wCLoAv0VQ/sW3/56Xf/AIGTf/F0f2Lb/wDPS7/8DJv/AIugC/RVD+xbf/npd/8A&#10;gZN/8XR/Ytv/AM9Lv/wMm/8Ai6AL9FUP7Ft/+el3/wCBk3/xdH9i2/8Az0u//Ayb/wCLoAv0VQ/s&#10;W3/56Xf/AIGTf/F0f2Lb/wDPS7/8DJv/AIugC/RVD+xbf/npd/8AgZN/8XR/Ytv/AM9Lv/wMm/8A&#10;i6AL9FUP7Ft/+el3/wCBk3/xdH9i2/8Az0u//Ayb/wCLoAIf+Q5ef9e0P/oUtX6w4dJgOs3SeZdY&#10;FvCf+PuXPLSd92e38/Wrv9i2/wDz0u//AAMm/wDi6AL9FUP7Ft/+el3/AOBk3/xdH9i2/wDz0u//&#10;AAMm/wDi6AL9FUP7Ft/+el3/AOBk3/xdH9i2/wDz0u//AAMm/wDi6AL9FUP7Ft/+el3/AOBk3/xd&#10;H9i2/wDz0u//AAMm/wDi6AL9FUP7Ft/+el3/AOBk3/xdH9i2/wDz0u//AAMm/wDi6AL9FUP7Ft/+&#10;el3/AOBk3/xdH9i2/wDz0u//AAMm/wDi6AL9FUP7Ft/+el3/AOBk3/xdH9i2/wDz0u//AAMm/wDi&#10;6AL9FUP7Ft/+el3/AOBk3/xdH9i2/wDz0u//AAMm/wDi6AL9UNN/4/NU/wCvlf8A0THR/Ytv/wA9&#10;Lv8A8DJv/i6pWGkwNdakDJdYW4AGLuUf8sozz83PXvQBuUVQ/sW3/wCel3/4GTf/ABdH9i2//PS7&#10;/wDAyb/4ugC/RVD+xbf/AJ6Xf/gZN/8AF0f2Lb/89Lv/AMDJv/i6AL9FUP7Ft/8Anpd/+Bk3/wAX&#10;R/Ytv/z0u/8AwMm/+LoAv0VQ/sW3/wCel3/4GTf/ABdH9i2//PS7/wDAyb/4ugC/RVD+xbf/AJ6X&#10;f/gZN/8AF0f2Lb/89Lv/AMDJv/i6AL9FUP7Ft/8Anpd/+Bk3/wAXR/Ytv/z0u/8AwMm/+LoAv0VQ&#10;/sW3/wCel3/4GTf/ABdH9i2//PS7/wDAyb/4ugC/RVD+xbf/AJ6Xf/gZN/8AF0f2Lb/89Lv/AMDJ&#10;v/i6ADRf+POT/r5uP/Rz1frD0nSYJLWQmS6B+0Tj5buUdJXHZv8A9dXf7Ft/+el3/wCBk3/xdAF+&#10;iqH9i2//AD0u/wDwMm/+Lo/sW3/56Xf/AIGTf/F0AX6Kof2Lb/8APS7/APAyb/4uj+xbf/npd/8A&#10;gZN/8XQBfoqh/Ytv/wA9Lv8A8DJv/i6P7Ft/+el3/wCBk3/xdAF+iqH9i2//AD0u/wDwMm/+Lo/s&#10;W3/56Xf/AIGTf/F0AX6Kof2Lb/8APS7/APAyb/4uj+xbf/npd/8AgZN/8XQAa9/yA9R/69pP/QTV&#10;+sPWtJgj0a/cSXRK28hG67lYfdPUFsGrv9i2/wDz0u//AAMm/wDi6AL9FUP7Ft/+el3/AOBk3/xd&#10;H9i2/wDz0u//AAMm/wDi6AL9FUP7Ft/+el3/AOBk3/xdH9i2/wDz0u//AAMm/wDi6AL9FUP7Ft/+&#10;el3/AOBk3/xdH9i2/wDz0u//AAMm/wDi6AL9FUP7Ft/+el3/AOBk3/xdH9i2/wDz0u//AAMm/wDi&#10;6AL9FUP7Ft/+el3/AOBk3/xdH9i2/wDz0u//AAMm/wDi6AL9FUP7Ft/+el3/AOBk3/xdH9i2/wDz&#10;0u//AAMm/wDi6AL9FUP7Ft/+el3/AOBk3/xdH9i2/wDz0u//AAMm/wDi6AL9FUP7Ft/+el3/AOBk&#10;3/xdH9i2/wDz0u//AAMm/wDi6AL9UNS/4/NL/wCvlv8A0TJR/Ytv/wA9Lv8A8DJv/i6pX+kwLdaa&#10;BJdYa4IObuU/8spDx83HTtQBuUVQ/sW3/wCel3/4GTf/ABdH9i2//PS7/wDAyb/4ugC/RVD+xbf/&#10;AJ6Xf/gZN/8AF0f2Lb/89Lv/AMDJv/i6AL9FUP7Ft/8Anpd/+Bk3/wAXR/Ytv/z0u/8AwMm/+LoA&#10;v0VQ/sW3/wCel3/4GTf/ABdH9i2//PS7/wDAyb/4ugC/RVD+xbf/AJ6Xf/gZN/8AF0f2Lb/89Lv/&#10;AMDJv/i6AL9FUP7Ft/8Anpd/+Bk3/wAXR/Ytv/z0u/8AwMm/+LoAv0VQ/sW3/wCel3/4GTf/ABdH&#10;9i2//PS7/wDAyb/4ugC/RVD+xbf/AJ6Xf/gZN/8AF0f2Lb/89Lv/AMDJv/i6AL9FUP7Ft/8Anpd/&#10;+Bk3/wAXR/Ytv/z0u/8AwMm/+LoAIf8AkOXn/XtD/wChS1frDh0mA6zdJ5l1gW8J/wCPuXPLSd92&#10;e38/Wrv9i2//AD0u/wDwMm/+LoAv0VQ/sW3/AOel3/4GTf8AxdH9i2//AD0u/wDwMm/+LoAv0VQ/&#10;sW3/AOel3/4GTf8AxdH9i2//AD0u/wDwMm/+LoAv0VQ/sW3/AOel3/4GTf8AxdH9i2//AD0u/wDw&#10;Mm/+LoAv0VQ/sW3/AOel3/4GTf8AxdH9i2//AD0u/wDwMm/+LoAv0VQ/sW3/AOel3/4GTf8AxdH9&#10;i2//AD0u/wDwMm/+LoAv0VQ/sW3/AOel3/4GTf8AxdH9i2//AD0u/wDwMm/+LoAv0VQ/sW3/AOel&#10;3/4GTf8AxdH9i2//AD0u/wDwMm/+LoAv0VQ/sW3/AOel3/4GTf8AxdH9i2//AD0u/wDwMm/+LoAv&#10;1Q0X/jzk/wCvm4/9HPR/Ytv/AM9Lv/wMm/8Ai6paTpMElrITJdA/aJx8t3KOkrjs3/66ANyiqH9i&#10;2/8Az0u//Ayb/wCLo/sW3/56Xf8A4GTf/F0AX6Kof2Lb/wDPS7/8DJv/AIuj+xbf/npd/wDgZN/8&#10;XQBfoqh/Ytv/AM9Lv/wMm/8Ai6P7Ft/+el3/AOBk3/xdAF+iqH9i2/8Az0u//Ayb/wCLo/sW3/56&#10;Xf8A4GTf/F0AX6Kof2Lb/wDPS7/8DJv/AIuj+xbf/npd/wDgZN/8XQBfoqh/Ytv/AM9Lv/wMm/8A&#10;i6P7Ft/+el3/AOBk3/xdAF+iqH9i2/8Az0u//Ayb/wCLo/sW3/56Xf8A4GTf/F0AX6Kof2Lb/wDP&#10;S7/8DJv/AIuj+xbf/npd/wDgZN/8XQBfqhr3/ID1H/r2k/8AQTR/Ytv/AM9Lv/wMm/8Ai6pa1pME&#10;ejX7iS6JW3kI3XcrD7p6gtg0AblFFFABRRRQAUUUUAFFFFABRRRQAUUUUAFFFFABRRRQAUUUUAFF&#10;FFABRRRQAUUUUAFFFFABRRRQAUUUUAFFFFABRRRQAUUUUAFFFFABRRRQAUUUUAFFFFABRRRQAUUU&#10;UAFFFFABRRRQAUUUUAFFFFABRRRQAUUUUAFFFFABRRRQAUUUUAFFFFABRRRQAUUUUAFFFFABRRRQ&#10;AUUUUAFFFFAFCb/kOWf/AF7Tf+hRVfqhN/yHLP8A69pv/Qoqv0AfP3xc/bY8D/Bjx1e+FNb0rxBd&#10;ajaJHI8thbwPCQ6BxgvMp6MM8Vxv/Dyz4Y/9ALxb/wCAdr/8k18z/ttXVtY/taalc3kP2izh/s+S&#10;aHaG3oIYyy4PByMjB4r2G0/am/ZlvLqG3T4OgPK6xqW8MaZjJOOf3tfFvMsRLEVabrRgotpXW+p/&#10;TdPgnKKWUYDGRy6tiZVqcZycJpKLcU9n3u7eh7PY/tteBrv4o2/gOfSvEGnavPfLp6T3dvAtv5jE&#10;BCWExba2Vwdv8Q4Fe2eLvFFh4J8L6t4g1RzHp+mWsl3Oy43bEUsQoJGWOMAZ5JAr89/+Chnw/k8D&#10;fFjQPGmlJ9ji1a3QeZCoUR3VttUEY6fJ5WP90+lep/th/HWDXP2UfC81hPtuPGwgZ0TjbHGoknX/&#10;AIDIEQ49T269scyq0frMMRbmp6rzT2/T7z5bEcF4HMVkuJyhSVLFvlqXd+WUfjs/RTt/hPa/gT+1&#10;B4a/aEvtWtvDmka5aLpkcclxcanbwpFlyQqgpK53HaxwR0U1ifE79tz4X/C/WZ9JuL+813Urdik8&#10;GiQrMImHBVnZlTcO4DEjBBwa8I+H1te/AH9gfXvFVjvtPEXiZ1kjuE4eKOWRYIzntiPe6kd3H4cx&#10;+wL+z34Z+KB17xV4rso9Zt9OnS0tdPuOYTIV3u8i/wAWAVAB45OQeKxWYYyfscPC3tJrmbeyWttP&#10;Q9KfCPDeHeZZziXP6lhp+yhCLvKc1yqV5PpzPS1tNb6a/Snw9/bs+FvxC1q10mO51LQ766kEMCav&#10;ahFkcnCrujd1BJ6ZIr6Grwvx1+xz8PfFGraPrGjaVbeENZ0y9gvI5tItljhlEbqxjeFcKQQv3hgg&#10;nOTyD7pXvYX60uaOJs+zXU/J8/eQ1PZVcjU43T54TafK1a1mlqn6306BRRRXefJhRRRQAUUUUAFF&#10;FFABRRRQAUUUUAFFFFABRRRQAUUUUAFFFFABRRRQAUUUUAFFFFABRRRQBQ0X/jzk/wCvm4/9HPV+&#10;qGi/8ecn/Xzcf+jnq/QAUUUUAFFFFABRRRQAV5F8Vfj43gfx94Z8DeHvD58W+LtabebFbz7Mlpbj&#10;OZpX8t8Dhjjb0Un0B9dr5a/ZBtW+Ivjr4nfFrUMT3Wpas+k6czcmG1iCkKuegKmIf8APFcGKqTU6&#10;dGk7OT37Jav/AC+Z9dkeCwsqGKzLGw56dCKtG7XNOb5YJtNOy1k7NNqNup6h8YP2kPCfwRuNMsvE&#10;K6hc6vqERlg07SbU3EjgHBwTtXrxyQfasb4W/tfeBPin4rXwzbx6t4e16RSYbHXrVbd5sDO1SrsN&#10;2OQCQSAcV7I2mWbagt+1pAb5Y/KW6Ma+aEznaGxnGe1fJv7UH2bxv+098GPDegLv8UaXfC/1C6t0&#10;Be2tRJFIA5HoI5GAbgbh/frmxdTEYf8AeqSauly21d2lvffrsevw/g8nzhPAVKE41FTnOVXn92Lj&#10;FyTcOX4NFF3le70fQ+vKa7rGjO7BVUZLMcAD1p1c54/+Hvh/4o+GZ/D/AIn0/wDtPSJnSSS386SL&#10;LKwZTujZW4I9a9aXNyvlWv8AXqfAUVSlViq8moX1aV2l1sm4pvyuvVGB4F+Ofhn4j+PPFPhTQnuL&#10;u68O+V9qvlCG1lLjpE4clipBU5UDIOM9a0vih8WfDPwd8O/2z4nv/sls8ghghjQyTXEh6JGg5Y/o&#10;O5FfN37IfhXS/BH7R3xs0HRbX7FpVg9vDbW/mPJsQO+Buclj+JNbP7b2i6lot58O/ibbJBf6d4N1&#10;L7Reabc3KRCVWeJlKburZiK4GTypA4NeJHGVvqUq7S5k36K0rfOy18z9PqcOZY+J6OU05yVGcINX&#10;aUpOVJTUb6qLnJqPVRv1sdjpf7Y3g+TWtO07X9C8V+CF1JgtnfeJ9JNpbTk/dKuGbg8ckAc8kV7v&#10;XxF8dvjv4a/am8C6N8OvCNtcJ4w1jVIQ9lrEItjp3l8u7Ox2k4JUBCzEbuBwD9oaJpp0fRbCwadr&#10;k2tvHAZpPvSbVC7j7nGfxroweIlWnOPMpxVrSWmr3Xy/U8niXJqGWYbD1XRlh603NSpSfN7sbcs0&#10;7JpSba1vflunY4D9ob40f8KF+HMnir+x/wC3Nl1FbfZPtX2fO/Pzb9j9MdMVl/GD49Xvwf0Xw74j&#10;u/Cj6l4RvnhTUtStr0+dpnmYwxh8o+YuD1DDnjAyM8P/AMFDP+TdLj/sKWv82r22bwvYeN/hiuga&#10;pEJ9P1LSltZlIB+VogMjPQjqD2IBpTnWqV6tGnK1oxa0W7v+dv8AIrD4bLMJleAzDGUOdTq1Y1Pe&#10;km4RVO1rNJOPM2u7+K60Oj0/ULfVrC2vbOZLm0uYlmhmjOVkRgCrA+hBBqxXzh+wv4ivpvhfq/hD&#10;VZDLqHg7WLjSCx6+WG3L78MZFA7BQK+j67cNW+sUY1bWuv8Ahz5nOsteT5jXwDlzckrJ91vF/NNM&#10;oaD/AMgPTv8Ar2j/APQRV+qGg/8AID07/r2j/wDQRV+uk8QKKKKACiiigAooooA8D+In7ZXhP4b/&#10;ABD1bwZdeHPFWr6tpgiadtIsYZ4sSRJIpBMytjEig5Uc5q98Mf2sNA+KnjG08OWPhPxfpVzcpI63&#10;WrabHDbrsQsQzCViCQMDjrXit98TE+EP7bPxS1288NeItfsrrTrO0X+wLD7SyP8AZrR8tllAGFPf&#10;0r6K+Df7RXg344NfW+gXF1barYjddaTqcPkXUS5xuK5IIycEqTgkZxkZ+fw+KqVq8oSqpWk1y23S&#10;fe/Y/Xs2yPCZfllLEUcvnNSo05OqqjtGc4JtuKi7JSfVpPa5xfjj9tTwj4G8eaz4Sm8NeLNW1PSX&#10;WO4fSrCGaPlQwIJmDYww6gVsfCz9qrQfix4ui8PWHhXxbpNzJE8oudY06OGABRkgsJWOT24rwfSf&#10;ilH8HP2t/i7rF94Y8Sa9ZXoht0bQNPFzsZUjYliWUAY96+mPg5+0H4P+OMN8PDt1cRahYnF1pmoR&#10;eTdQjOMlckEZ4ypODwcGjDYqpWquMqyT5muW2tk+9+w88yPCZbl8a1HL5zi6VOTq+0fKpTgm24qL&#10;slJ21aT2MPx5+1V4V8D+LNR8OwaP4k8V6lpcay6mPDem/aksFIzmZiygYBGcZxnB5BA9E+H/AI+0&#10;T4neE7DxJ4evBe6XeKWjk2lWUg4ZGU8hgQQR7enNfM/wP+IPhr4Q/F748WHjfWrPw5qFxr76nA2p&#10;SiI3Fq7SPH5ZPLkK6kKMn5uAea5D4Q+P9U+Fv7J2oTaTbTJ4g8Z+I7q18J2Srh/3+yNXXuQhWRg3&#10;97aOhpU8wkpc1Rpr3rpbx5XZff8AnsaYzg+hUoexwdOUaidBRnJ+5V9rByk1oklC17ptKKfNrqfW&#10;fgD4taR8Stc8U6fo1rfPB4evf7Pn1KVEFrPOB86QsHLNs4ySoHIxnNdtXyt4J+NngT9m3w0fh/p+&#10;k+JPFMnhlT/wkGsaDpf2i1trljmZ5pCy4+bcOhwFx1GK+lPCvijS/G3h3T9d0W7S+0rUIVnt7hAQ&#10;GU+x5BHQg8ggg816WFxCrR5ZSTmt0un/AA2x8Pn2T1MvquvSoyjh5O0JSXxKys32c176i+j00RNr&#10;3/ID1H/r2k/9BNX6oa9/yA9R/wCvaT/0E1frvPlArG8ZeL9L8A+F9S8Q63cNa6Vp8RmuJVjaQquc&#10;cKoJPJFVPE3xK8I+CruK18Q+KtE0G6lTzY4dT1GG2d0yRuCuwJGQRn2NP0fxJ4V+JWlXI0vVNH8V&#10;aariKcWdxFeQhhhgr7Swz0OD7GsZVE7whJc39dD0aWFqQUMRiKUvY3V2la6vraTTV+2+p4N/w8E+&#10;HCyRSTaR4rttLkbaurS6YotT7giQsfwXNfRmh65YeJNHs9V0u7iv9OvIlmt7mBtySIRkEGvOP2nv&#10;EOg+FfgH4xk11IWsp9Olsre2dQfMndCsKqD3DbWyOV27u1Zf7HHhvU/Cv7OPg+y1YSx3TxS3KwzK&#10;Q0UcszyRrg8/dYHn+9iuCjUrxxP1erJS9290rW1t3e/T0PrsywOV4jJFm2BoyotVfZ8sp86muVyb&#10;T5Y2cdFLp7y22PT/ABl4og8E+FdV166tbu9t9Pt2uHt7GMSTyBRnaikgFvbIrwH/AIb08Kf9CF8Q&#10;f/BPF/8AH6+mK4H46fFaz+DHww1rxTdbXlt4/LtIG/5bXD8Rp9M8n0UMe1b4r2kU6kanLFLXS/6n&#10;lZG8FWqxwdbBOvVqSSjao4b6JWUX16mB8H/2m/C/xmt/FM2nafrWip4bSOS/Gs2yRMquJTwqSOTg&#10;QtkEA9MZrgrr/goF8Oo/MmttG8WajpkbbX1S10tfsy84yS0isPyrov2SfhHP4H+Fs+o+JIxd+J/F&#10;8jarrDXChmYSAlInB64ViSCPvSOK2vjF+0J8PPgPaxaLrz7LqezMlrotrZsVmiJZNoO0RKpIIwzD&#10;6YrhVTErDQq1aig7a3Xfbqum/mfTyweTSzvEYDL8FUxK5koKFRr4VabvySbXNdxbslHVnc/Dv4je&#10;H/ip4VtfEPhq/XUNMuMqH2lWRx95HU8qw7g+x5BBrpa+ev2I/hrffD/4T3V3fS2gbxBqEmqxWenz&#10;rPBaxsqoqB0JVjhOcE9h1Br6Fr0sLUnVoQqVVaTR8Zn2DwuX5piMJgp89KEmk35ea0dnpdaO10FU&#10;NS/4/NL/AOvlv/RMlX6oal/x+aX/ANfLf+iZK6jwS/RRRQAUUUUAFcz8SfiFpPws8E6r4n1uXyrD&#10;T4t5UEbpGJwka+rMxAH1rpq+W/2noJPid8ePhL8LZGzo080mu6nDniaOIMVU9sERyr/wPtXHi60q&#10;NJyh8Tsl6t2R9Jw9ltLNMwjSxLtSipTm1vyQi5St5tKy82j1LwZ8ap774PS/ETxroH/CFaWIfti2&#10;/wBpa8m+znGyRgsSlS2QQoB4IJI6Dzf/AIeCfDhZIpJtI8V22lyNtXVpdMUWp9wRIWP4LmvpC80y&#10;z1CxayurSC5s2AVreaNXjIBBAKkY4IH5V5p+094h0Hwr8A/GMmupC1lPp0tlb2zqD5k7oVhVQe4b&#10;a2Ryu3d2rnxCxFKlzxqpcq1ut396svRHr5TPJsdjlh6uBlJ1qiUVCo0oRbSSV4ycpLvKVvI9H0PX&#10;LDxJo9nqul3cV/p15Es1vcwNuSRCMgg1erxb9jjw3qfhX9nHwfZasJY7p4pblYZlIaKOWZ5I1wef&#10;usDz/exXoHxU8WN4D+GninxFGR52l6ZcXUQZcgyJGxQEe7YH4110q3NQjWmraXflpc8DHZaqObVc&#10;twsudKo4Rf8AN73Kn8zgfih+1r4A+FniBtAuZr/XtfT/AFul6DbfaZouM4fLKoP+zuyO4HFdj8Lv&#10;i1pHxW8Gv4lsbW/0iyjlkhlh1mJYJojHgsXAZgBg5znpXx5+y38dPBHwl+H8uqTeHfFHivxfq00t&#10;1ruraRpPn+STIxWN5XdRjaA525GWOa9t+K3xc0j43fso+PNY8A30t662LRzwKhS4gUMplV06j91v&#10;OeQRnBrx8Pj3Ui6zmno3yLfvv1ffQ/Rc34Sp4GtTy+nhakV7SNN4iT927fK3yKPuxb1jeV2le+o/&#10;VP26Ph9Z3V59h03xNr2k2chjuNc0vS/MsYiOpMjOpx7hcHIIzXtvgvxrovxC8N2Wv+Hr+PU9JvF3&#10;RXEeRnBwQQQCpB4IIBFeR/steMPAz/s5+FLa11LSre2t9OWHUbe4njXZPg+f5inGNzFjyOQw69a4&#10;f9hG8trfUvjBoWkXSXXhrTfEjtphhcPF5TtKoZCONpSKMjHFa0MVV9pSVSSkqiey2dr99UcGbZFg&#10;FhcfLCUKlKeDlFNzlzKcXLku1yrllezsm1Zvtc+sK8Y+Ef7QGp/GPwr4z1DRvCcMWqaBqEmn2+nz&#10;6phL1kAOfN8n92TnAyrDOMkDkez18p/sB/8AIF+Jn/Y0T/8AoIrrr1JxxFKnF2Uua/yWh89lWCw1&#10;XJ8fja1PmnSdHlu2l70mpJ2avdK3ddGmewfAf442Pxw8N3t2unTaFremXLWeqaLcPvks5QTgFtq5&#10;BAPO0chhjivTK+WfEUA+Ef7cPhvUbIeRpXxB06W0volACtdRDIcDpkkQ89fnc96+pqrCVZ1IyhU+&#10;KDs/Pqn800Y8RYDDYWtRxOCVqNeCqRV78t24yhd6vlnGSTerVr6lCH/kOXn/AF7Q/wDoUtX6oQ/8&#10;hy8/69of/Qpav13nygUUUUAFFFFABRRRQBS1rWrDw3pN3qmqXkOn6daRmWe6uHCRxqOpJPSvAE/b&#10;t+Ht7rCWel6X4n1m0a4W3/tWz0wfZASwUMWeRWC891zjtXH/ALfnjGzhk+HXgzVb+Sw8OaxqRu9a&#10;khRmf7NC0YAAUZbO9yAOcovtXS+Hf2yPhl4STSdAbw14l8FaCAttY3mo6OLexC/w7SHLYxznb6k1&#10;4VfHf7RKiqigo2u2r3b17qy8z9Xyvhdf2TRzGeDqYmdbmcYwlyqMYvlu3yycpNp2itkru90ez/FD&#10;4s+Gfg74d/tnxPf/AGS2eQQwQxoZJriQ9EjQcsf0HcivONL/AGxvB8mtadp2v6F4r8ELqTBbO+8T&#10;6SbS2nJ+6VcM3B45IA55Iriv219MvdPl+G/xU082uq6R4R1AXdzYzXSRpOjvE6PETwxPl443HlSA&#10;QDXHfHb47+Gv2pvAujfDrwjbXCeMNY1SEPZaxCLY6d5fLuzsdpOCVAQsxG7gcA5YrHVKVWpBSScb&#10;cqa+K/8AwdNDtyLhXBY7A4XEVKU6karmqtSMklQ5X1jZ7RtNuWjT5VZn1P8AFf4v+Hfg14fh1XxD&#10;NORczra2lnZwma5upm6JGg6nAPJIHTnJAOH8L/2ivDnxQ8SXvhyPTtc8MeJLSEXD6P4ksfsly0Wc&#10;b1XcwIGR3zz0ryb9qC3TwH40/Z91vVp3fw34f1RrW/1GZSVR2SARSv1x/qpGz1GDiotQ8ZaH8Qv2&#10;2PCWseF9Ws9V0nw74cun1nVLGVZrZI2WYKjSD5eGkVsgnrjsa1qYyrHEOF0kpRVurTWr+X6M4cHw&#10;3gq+URxHJKUpUq1T2ifuxlTk1GDVvt2W7vecbefvXjn4taR4E8UeFPDtxa32paz4kuWt7O009Ed0&#10;VQC80m512xqDkkZPXAODXbV8a+FPjBoUPjbVfjj4qh1G7XW538O+CNFsbUzXk9pEwEkkUZIGXc88&#10;jBZhn5hX0D8J/j14d+Ll9q2mWNpq2h69pW03mi69Z/ZbyFW+65TJGPocjIyBkZ6cPjIVpNOS1fur&#10;y/4O/oeHnPDWJy+hCdOjJqnH97Ppz31S8oNqm3tzpq+yPSaoab/x+ap/18r/AOiY6v1Q03/j81T/&#10;AK+V/wDRMdeofCl+iiigAooooAKKKKACvLPjJ+0h4Q+B95p9jrw1G71TUEMltp+l2hmlkUHGRkhe&#10;vbdmvU6qtplm2oLftaQG+WPylujGvmhM52hsZxntWVVVJRtSdn3av/kehgKmEpV1PHU3Ugr+7GXK&#10;2+nvWlZX30ueN/C39r7wJ8U/Fa+GbePVvD2vSKTDY69arbvNgZ2qVdhuxyASCQDitj4xftLeD/gl&#10;qlhpWtrqd/rF9CZ7fTtKszNK6ZKgjJVeSrDG7PFeM/tQfZvG/wC098GPDegLv8UaXfC/1C6t0Be2&#10;tRJFIA5HoI5GAbgbh/fr6k8QXWi+F7PUvFGpxwWyadZSS3WoeRvljtow0jDKguVA3HaM9TgZNeXR&#10;q4ioqtNzV4O3NbTa70vuvU+4zDAZTg54HGRw83DEQcvY8/vJ8zjFqXJflna6XLfs9meT/DD9sDwH&#10;8UPFkfhmGPVvD2vTA+RY69aLbvMQM7VKuwzjkAkE9s11fxY+Ovh34QTaTZ6lBqWr61qzslhouiWh&#10;ury42/eKpkDAyByRntnBx88a54s8P/tZftF/Dm48DTQfYfBtydR1DWLnbbz3SLJHIkMULESuuY2y&#10;SuB5h6c7um+LmsWPgL9tb4e+JvEtzFpfh258PT6dBqN4wS3iuQ8xbc54T5ZYxu/2hniueOMreyk+&#10;ZNcyipW0s7Xdr9Nt7Hs1uGsv+v0afsZwk6NSrKg5XmpQUnGHNyprnSUrcvMlfurexfCT46eHPjGu&#10;qQ6VFqGl6tpcix32j6zbfZry2LZ2lkyRg4PQnpzjir2pfFrSLH4qaX8P47W+v9dvbJ9Qka0RGhso&#10;FJAedi4K7iMAAMSSOmRXz14I+IWgyftQfF/4lWN+l14H0jw5DBeana/vIbidRCRsbozAROgAOCcc&#10;8iqnwr+Kum/Dae48c+LdM1rXfiN8S3/tKz8P6DZG7vLfTEJW3VVJGE2jPXJCjg7TVwx75YxlJbu7&#10;6cqdr+rdkvnbYwxHCdNVa1SjRk17ODjTv7yq1IKbi3Ze7TjzTk3ay5VL4j7GorhfhL8ZfDvxm0a7&#10;v9Ca6gmsZza32najB5F1aSj+CRMnB9wSOCM5BA7qvbhUjUipwd0z8vxWFr4GtLD4mDhOO6ejRQ0X&#10;/jzk/wCvm4/9HPV+qGi/8ecn/Xzcf+jnq/VnKFFFchrHxi8A+HdSn07VfG/hzTNQtztmtLzVreKW&#10;M4BwyM4IOCDyO9RKcYK8nY6KGGr4mTjQg5Ndk3+R19ee+GPjn4Y8Y/FLW/AekSzXuqaPaLeXN5D5&#10;b2mCUGxXDklxvGRtwORnIxW1rWkeFvjL4FnsLmS18R+F9VQBnsrsmGdVcH5ZYmB4ZP4W7Yr5k/Z5&#10;8C6H8Nf21vih4c8OWX9naNZaJbeRbea8uzelpI3zOzMcs7Hk9/SuDEV6tOpSULcsnZvrs3+m9/kf&#10;W5PlWBxmCzCeJc1Xo03KMbJRVpwjdu973k1y8tuvNfQ+w6yfFXirSPBHh+91zXb+HTNKs08ye6mP&#10;yqPoOSScAAAkkgAE1rV8rf8ABRFbr/hUvh2Rkmk0KPX4G1RIepj2Sbc+2ePTcV74rfF13hqE6qV2&#10;keZw7lcM6zbD5fUlyxqSSbW9vK/V7Lzsbtr+3Z8PZLm2a70zxRpei3Mgjh16+0rZYuT0IcOWx1/h&#10;7GvoazvINQs4Lq1mS4tp0WWKaNgyujDIYEdQQQa8o+KPiT4eeK/gPr0L61ocnh270eRbXFzEkY/d&#10;Ew7ASNrKQu0YyCBxxXln7Ovxy074Z/saaF4j8T3DTLYvcWFnboczXbiZ/KhQHqcceyrk9DXDTxUq&#10;NX2deakuXmutLWtfq9NdD6jFZFQzHL1i8rwtSnUVVUnCT5ubmTcWnyxtJOLUltqnoey/G/8AaE8J&#10;fAHR7S+8Sy3M015JsttP09FkuZcfeYKzKAq8ZJI6gcniu+0XVItc0ex1KBXSC8gjuI1kADBXUMAc&#10;EjOD618M/Gr4U65qH7Pfj74sfEZFk8catHZLY6eeY9FszewbYYwc4chjuPX5iDyWz9pfDv8A5J/4&#10;Z/7Bdr/6KWrw2JrVq8ozVo2TS66trX7tuhy53kuX5flNCthantKvtJ06kk/cbjGErQ7pc9ub7TTa&#10;0saWvf8AID1H/r2k/wDQTV+qGvf8gPUf+vaT/wBBNX69Y/PwooooAKKKKACiiigAryz4yftIeEPg&#10;feafY68NRu9U1BDJbafpdoZpZFBxkZIXr23Zr1OqraZZtqC37WkBvlj8pboxr5oTOdobGcZ7VlVV&#10;SUbUnZ92r/5HoYCphKVdTx1N1IK/uxlytvp71pWV99Lnjfwt/a+8CfFPxWvhm3j1bw9r0ikw2OvW&#10;q27zYGdqlXYbscgEgkA4r26vkP8Aag+zeN/2nvgx4b0Bd/ijS74X+oXVugL21qJIpAHI9BHIwDcD&#10;cP79fXlcWDrVJyqU6jT5Ha60vpf70fS8RZfgsLRweMwcJU1Xg5OnJ8zjaTimnZXjJK6ur+qscn8T&#10;Pil4a+EPhl9d8UagthYhxFGoUvJNIeiIg5ZuD9ACTgDNeX2f7Zvg5NSsbfX9A8W+C7S/cJa6n4k0&#10;g21pMT0IcO3HuQAB1xzXNftzeHdTh0vwL8QLJbW8s/BWrDULzTbqdYluULxMMbvvHMW3aMkiQ4Br&#10;hfjh+0X4Y/aX+GNp8PfC9lcR+NNev7eFdP1eIW5sCjrI0hkY7OQCo2ksQzfKK4MVjqlKrUgpKLil&#10;ypr4r/8AB009T6zh/hfBZhgMLiZ0Z1Y1ZSjVnGaSoKL3as9o++3LRp8qsz6t+JnxW8MfCLww+veJ&#10;9SSxsNwSPaC8k7nokaDlj346Dk4HNeZ+Fv20PAviDxJp+i6hp/iLwlcai4Syn8RacLaG4JOF2uHb&#10;AORgnA5HNeU/tGWcHgX4vfs8w+Krg3PhDSUW2nu7kZgNwnlr5kmcgciNjnsD6Gu6/bg1Pwh4h/Z3&#10;1rztW0qfUYWgudL23UTStL5qAmIZycoz5x2JNOrjK96sotR9n0fXS+99OyIy/h3K3HL6FenUqvGN&#10;pVIuyh77grR5XzNW5pptaOytufS1eZ/tDfGj/hQvw5k8Vf2P/bmy6itvsn2r7Pnfn5t+x+mOmK3f&#10;g7q9z4g+EfgjVL2QzXl7odjczyMclpHt0Zj+JJrxb/goZ/ybpcf9hS1/m1d+Lryhg51qbs+W6Pku&#10;H8ro4jiLD5ZjI80HVUJK7V1zWeqs/uZ9HaXe/wBpaZaXezy/tEKS7M527lBxnv1qLUv+PzS/+vlv&#10;/RMlReF/+RZ0j/rzh/8AQBUupf8AH5pf/Xy3/omSu+OqTPk60VGpKK2TZfoooqjIKKKKAOT+J3xQ&#10;8P8Awh8Jz+I/EtzJbabE6xZhhaV2djhVCgdT74HvXi1n+358OX1C1h1HS/FGg2dy+2PUtT0xUtz0&#10;+bKyMxHOeF6V9F32mWeqJGl7aQXaRSCWNZ41cI46MMjgjJ5r5V/as+Ovgzx74d1v4S6JJDrPjK8u&#10;1sPLvF+y21jMko3O002xcgBgNhOSa8jHVatCLqRqKPZNXbfbfr5I/ROFMvy/NqscHXwdSq2/fqRn&#10;yxpw0XM1yNe7q25Ss9j6us7yDULOC6tZkuLadFlimjYMrowyGBHUEEGotW1ay0HS7rUdRuorGwtY&#10;2mnuJ3CpGgGSxJ6CsH4W+D5fh/8ADfwz4anuhez6Tp8FnJcLna7IgUlc87cjj2xXkf7ecepyfs26&#10;7/ZwlKC4tmuxDnPkCUZzj+Hdsz9K7K1aVHDyrOOqV7fI+dy3LKOY5zSy2FX93UqKCn5OVr27tapd&#10;yvL+3h8PI5GuE0vxVNoCyeV/wkMekH7BnOPvFg/Xtsz7V79oOvaf4o0Wy1bSbuK/028iWa3uYWyk&#10;iEZBFeZ+AfFHw3174F6Narqmip4Vk0iO1mt7i5ijjjTygrxyBiNrA5znBzXy58IvidqHgf8AYL+I&#10;F1ZXz+dp+sz6RpkwOSiTfZ8lT2I8+VwfWvMWMqUGnWkpJxctNLWs+70fQ+3lw1hc2pzjltCdCpTr&#10;U6VpvmUlUbim/djaUWveS0s+lj6E8b/tqfDvwf4iuNDtBq/i3UrYlbiPw5Zi5WJgcFSzOqkjvtJx&#10;068V614B8aWXxE8H6X4j06G5trLUIvNjhvECTJyQQ6gkAgg9zXyP8B/2iPhr8C/hTpGn6d4X8U6h&#10;G0Ec+seIdP0bNq9yVBk3yu6khCSowCMLx1r638B+PtC+Jnhez8Q+HL+PUdLuh8kq5BVh1RlPKsD1&#10;BrbA4mWId5VE21flS2+d9TzeKMjpZRT5KGCqQjGXL7Wcvjsn9hRSg3uk3e29+mh4i1b+wPD+p6n5&#10;Xn/YrWW58rdt37ELbc4OM464rivgD8Xv+F5fDSy8W/2T/Yn2maaL7H9p+0bdjlc79iZzjPSul+In&#10;/JP/ABN/2C7r/wBFNXiv7Af/ACbTon/X5ef+jmrpnVmsXCkn7ri3801/meNh8Bh58PYjHSj+9hVp&#10;xTu9IyjUbVr21cVra+mh9F0UUV3nyIUUUUAUIf8AkOXn/XtD/wChS1fqhD/yHLz/AK9of/Qpav0A&#10;fM0n7fXgr7ffWtt4R8bagbO4e2lks9MglTepweRP/OvRvg3+0JpHxsvNTttM8PeI9EbT40kdtdsk&#10;t1kDEgBCsjZIxz06ivlj9mv482XwNs/HcGteEvFmo299r894l9pGmCa2SP7uWdnXHIJ4zxX2R8K/&#10;i54Y+M3hldc8Lah9stQ/lzROpSaCTGdkiHkH9D1BIr5/AYqpiHFzrK+vu21++5+v8WZHhMmhVjh8&#10;vmoLlSre0bjdpPWPLZX1STaOyrxn4k/tW+Dfhv4sk8MfZNb8UeIYUElxp3hyx+1SW4IBG/LKAcEH&#10;AJIyM4yK9mr5S/YLhbxBZ/E3xreKsmqav4lmhlmY5kwirJtzjhcz9vToMCvQxNWoqlOjSdnK+tr2&#10;S/pHyOR4DB1MHi8zx0XOFBQSgpcvNKcrK7s7JJSeiu3bVHt3wh+OHhX43aVd3nhu5m86yk8q8sLy&#10;IxXNsxzgOmT1weQSOCM5BFdnrGsWXh/SrvU9Suo7KwtImmnuJm2pGijJYn6V8s6fLH4N/wCChmo2&#10;tmy21t4k8PCa6iVcI0ipu3emf3Gc8feb15t61fXX7Y3jqXw/pc8lv8HfD9yP7Uv4W2/25dIQwgjO&#10;eYlOCT+PdMc1PGz9m4tXqKTikurXXyVtX2PaxfDGH+twr05Ong5UoVpSlq4Rn9hOy5pOScYKy5t3&#10;ZJtet/BL9oDw18fLPWbrw1BqMVtpdyttJJfwpH5pIJDIFdjtIH8QU89K9Mr5g/YzsbbS/GXx1srO&#10;CO1tLfxhcQwwQqFSNFklCqoHAAAAA9q+n668DVnWw8Z1N9fwbR89xRgcLlubVcNgk1TSi0m7v3oR&#10;lq/meWeGfjh/wkX7QHi/4Zf2L9n/AOEfsYbz+1Pte7z/ADEhbb5WwbcedjO4/d6c8ep18tfDP/k/&#10;/wCL3/YEs/8A0TZV9S0sHVnVjNzd7SkvknZFcR4HD4CthoYaPKp0KM3q3eU6cZSere7d7bLogooo&#10;rvPkwooooAKKKKACqGi/8ecn/Xzcf+jnq/VDRf8Ajzk/6+bj/wBHPQBfooooAKKKKACiiigAoooo&#10;AKy/FHifS/Bfh++1zW72PTtKsYzNcXUudqKPYckk4AABJJAHNalfLP8AwUIvrib4Y+F/D8LGOLW/&#10;ENvbzsGwCgVyFPH97Y2f9muTF13hqE6qV2l/wx9Dw/lcc6zXD5fOXLGcrN9Ulq7edk7eZtWf7dvw&#10;9nurZrrTPFGlaLcyiKHX77Stlg5JxkOHLY6/w9jX0Rb3EV1BHPBIk0Mih0kjYMrKRkEEdQR3rzn4&#10;5eDtL1L9n/xhoP2WOLT7fQpxbRKuVhMMJaEgf7JRcfSub/Yt8RS+JP2afBs08xmuLaKayctnKiKe&#10;REHPpGErmo1K0MR7CtJSvG6aVtnZr8dD2cxwOW4rKHm2W0pUuSqqcoylz3UouUZXsrP3WpLVbWse&#10;3V4L43/bU+Hfg/xFcaHaDV/FupWxK3EfhyzFysTA4KlmdVJHfaTjp14rc/az8d3Xw6/Z/wDFurWE&#10;zW+ovAlnbyLncrTSLGWB7EKzMD6ivBfgP+0R8NfgX8KdI0/TvC/inUI2gjn1jxDp+jZtXuSoMm+V&#10;3UkISVGARheOtY4zGezrKgpqGl23r6WX59j0+HeGljcunmlXDTxHv+zjCD5btJOTlKz0V0opayd+&#10;zPqKw+LWkah8I5viIlrfx6NDps+qPbSxKt0I4lZnTZu27/kIxuxnvXi9n/wUA8G6hbpcWvgnx5c2&#10;8gyksOkwurduCJ8GvQvH3jzQ/if+zH451/w1fJqWmXfhrUvLkjBDBhbSAoynlWB4IPNeC/AH9rDw&#10;/wDCD4L+FvD/AIn8KeMLEWMbxzar/ZI+xfPM7AhzIGIww/hznNZYjFShUhBVVGLje9rpu689Dvyf&#10;h+hicFicQ8vnVqxrcip87jKMbN6+7eTTSjsnrsfUPwl+Klh8YPC767p2lato9uly9sbfWrdYJ9yh&#10;SW2qzDadwwc9jXTa9/yA9R/69pP/AEE1D4W8U6T428P2OuaHfRalpN9H5tvdQk7XXOO/IIIIIOCC&#10;CCARU2vf8gPUf+vaT/0E17dO/Iryv59z8wxvIsTUVOk6aTfuttuPk20ndeaRfooorQ4gooooAKKK&#10;KACiiigAooooAKKKKACiiigAooooAKKKKACiiigAooooAKKKKACiiigAooooAKKKKACiiigAoooo&#10;AKKKKACiiigAooooAKKKKACiiigAooooAKKKKACiiigAooooAKKKKACiiigAooooAKKKKACiiigA&#10;ooooAKKKKACiiigAooooAKKKKACiiigAooooAKKKKACiiigChN/yHLP/AK9pv/Qoqv1Qm/5Dln/1&#10;7Tf+hRVfoA/L79sSCO6/bInhmjWaGSbTEeORQyspjiBBB6giv0Hj+A/wzikV0+HfhNHU5Vl0S2BB&#10;HcfJWT4w/Zn+G3j3xofFmu+G/t3iDdE32z7dcx8xgBPkSQLwFHbnHNeoV4mDy90a1apVSam7rr37&#10;o/UeIuL4ZlluWYPL5VKcsPT5J68qbtFacsndaPdL0PAf24PhwPiD+z/rUsMPmahoRXVrcquW2xgi&#10;UfTymc49VHpX5r+FV134t6z4G8BLcSS28NybGxj5IgWebfK/0BJY+y1+0F5aQ6haT2txGs1vMjRy&#10;RuMh1IwQfYg15Z4F/ZV+Fnw18T2niHw54VXT9YtQ4guWvrmbZuUoxCySsudrEZx3rkzLKZ4zERqw&#10;aS2l5q9/69EfQ8F+IWH4byitgMVTlOonKVFpJqMnFx1u00r9k9JSIv2hPg//AMJ1+zzrPgvQoFSe&#10;2sof7MtwcDdblWjjHb5lTYM8fN2618S/sb/tL6d+z3qWv+G/GNpdW2lX06yNNHCWltLhAUYOnXBA&#10;AOBkFehzx+nFeb/ED9nP4bfFK+a+8TeErK/v2AD3cbPbzPjpueJlZvxJrpxmAq1K0MVhZKM4q2uz&#10;R4XDfFmBwuWYnI89oyq4atLnvBrnjLTVXsnsnvunvdnj3jD9vzwfJr2haF4DWTxFfalqFtave3Nv&#10;JBbQRvIqsdr7XZsE4GAAecnofqmvMfAv7M/ww+G98l7oHg2wtb1DlLm4L3UsZznKtMzlTx1BFenV&#10;3YWOKjzSxUk29ktl958tn2IyOp7KlkdGcYRT5pVGnObdrXUdFa3QKKKK7z5MKKKKACiiigAooooA&#10;KKKKACiiigAooooAKKKKACiiigAooooAKKKKACiiigAooooAKKKKAKGi/wDHnJ/183H/AKOer9UN&#10;F/485P8Ar5uP/Rz1foAKKKKACiiigAooooAK+Y/+Cfc6WvwZ1XQ3bF/o+vXVrcxnhgcIQSOwPI/4&#10;Ca+nK+TdUvF/ZV/aXvtZvf8AR/hz8Q3U3F1/yzsNRBJ3P2CsWYk+jk/wGvLxb9jWpYh/Crp+XNbX&#10;70vvPu+H6f8AaGXY/Kaf8WahUgv5nS5rxXm4Tk0urjbc9D/aN/aIX4Tiw8NaBbx6r491tP8AiX2c&#10;rhIrdCSv2iZmwAgKt1IztOSACaz/AIA+B/B/wntb7Wta8aaR4h8fa1+91fXJtQiZmJIJijJbiMED&#10;0zgHAAUL2XxH/Z0+HHxm1q113xXoC61fx2q2sNyt9cQjyQzOoAikVTzIxzjPPXpXKf8ADDPwR/6E&#10;n/yrX3/x+salHFyxDq2jJL4btq3nblevmelhcy4fp5RHL3OtSnPWq404S52npHmdWLUI/wAtld6u&#10;9lb0f4l/F7wl8H9Ns7/xdq40m1vJ/s8DfZ5Z2kk2lsBYkZug64x09RXUSalbQ2aXc0y21uwDb7j9&#10;1jPQENgg+x5r55+MHw/1X4wftNfD7TLvS7w+CvC9rJrN3eSW7C1nuS4CQByNrtlIiVz90v717Z4/&#10;+Hvh/wCKPhmfw/4n0/8AtPSJnSSS386SLLKwZTujZW4I9a7KdWtUlVslZaR3V3bW710vpsfOYrA5&#10;dhKGBc6kueonKrbllyxcmoqMfd97lXM05dVsfNf7OusWFv8AtU/HeeW+tooJbiDy5HmUK/zP0JPN&#10;M/ay1WPR/wBor4M3Xip1j+H8M7ySNcAm2W6DfekH3flzEcnoN56Zr0L/AIYZ+CP/AEJP/lWvv/j9&#10;eu+MPBWhfEDQ5tG8R6VbaxpkpDNb3Sbl3Dow7qw9Rg8150MHiHhpUZ2TvzKzbT97ms9Fp0PssRxN&#10;lFPOqWZYZVJw9n7KalGMJRXslSUoNTn728tbW0V3e6+Y/wBvKT4fap8IzrCXOl3HjT7RbHRbqxmR&#10;ruQmRN+Ch3Mnl7j6A7e+K+k/hqNWX4c+FRr5kOujSrX+0POzv+0eSvm7vffuzXF+DP2VfhT8P9ci&#10;1jRPBtpb6lE2+Ke4mmufKbsyCV2CkdiACK9Yrtw+HqRrTr1bJySVltpfVuy1+R8znGb4OtluHynA&#10;uc4UpSlzVElL3lFckYqUlGKtf4tW72R8z/8ABQz/AJN0uP8AsKWv82r6E8L/APIs6R/15w/+gCs3&#10;4h/Dbw58VvDraD4p07+1NKaVZjb+fJD8652ndGytxk968z/aa+MCfCrwNB4X8NI154416MaZoml2&#10;xLTJuHl+djOQF/hJ6tjqA2FNfVqtTFVH7rSXndX/ADvoaYWTzzAYLIcJF+1jUqSbduVRmoa3vtFR&#10;bk2kktbnKfsVzjWtY+NGv24zp2peMbqS3k7MNzP178SJ+dfTtec/s+/CeL4K/CfRPC4ZZbyFDPez&#10;L0kuHO5z9ASFHsor0atcFTlRw8IT36+r1PN4nx1DMM4xGIwzvTulF94xSin80r/MoaD/AMgPTv8A&#10;r2j/APQRV+qGg/8AID07/r2j/wDQRV+u4+XCiiigAooooAKKKKAOMsvjN4Gv9W1PS4/Fekx6nps7&#10;213Z3F0sMsUikqwKuQSMj7wyD2NfN/hnVtL+I37fza34MaK+0nSdDaHWNSs3DQTzFXUHeOG5eJep&#10;z5RI6V7Z41/ZX+FXxC1i41bXfB1pcajcP5s1xbzTWzSuerN5TruJ7k9Tya7HwD8NfC/wv0htM8K6&#10;Ja6LZu2+RLdTukbGNzuSWY47sTXk1KGJxE4KryqMZX0vd223289WfoWFzTJcpwteWB9rKtWpOm1N&#10;RUI81uZ3i25f3U4x6N7FHTvjR4E1TUNTsIPFukrf6Zcy2l5az3SwywyRuUcFHIOAykbsYOOCa+cP&#10;h1qWnfED9vTxD4h8HNFd6Dp+jfZ9S1KzYGC4mKqvDDh8sFGe/lEgkDNe0eMP2T/hN481i51XWfBl&#10;rNqF1K0089vPNbGWRiSzt5TqCxJJJPJJya7nwN8O/DXw00f+yvC+jWui2Jbe0dsmC7YxudjyxwAM&#10;kk8UToYmvUh7XlUYu+l7u226089WGHzTJcqwmI/s/wBrKtWpum1NQUIqVuZ3jJuT0928Y23d7C+I&#10;/h34U8YXUNzr3hnR9buIRiKbUrCK4dO/yl1JH4V4Z8MoE+OXx+1XxyEjfwT4JD6F4bjVR5Ut1gC4&#10;uEGMYAwqkcY2Y+7X0ZqNhDqun3Vlchmt7mJoZBHI0bFWBBwykMpweoII7VleCfA+h/DnwzZ+HvDm&#10;nppmj2YYQ2yOz7dzFmJZiWYkknJJPNdNXD+0qRenKtX3bW3yW/rY8TA5v9TwVeneTqyXJD+WEJfx&#10;GtdJSVo6K3LKWt7HzB+yvqmmaF8L/jdaa3PBaajZ+IdTl1KO7wJEhMKKDJnqCyyj659ee7/YQtbu&#10;1/Zl8M/alkRZJruSBZD/AMszcSYIHYE7j75z3rr/ABt+zD8L/iL4kbX/ABB4Rtb7V3IMlwk00Pmk&#10;YALrG6q5wAMsDwK9J03TbTR9PtrCwtorOyto1hgt4ECRxIowqqo4AAGMCuTC4OrRnFzatFNK27u0&#10;9dNNvM+hz7iLBZlhK0MNGftK86dSfMkowcISjaLUm5Xcm7tRsklZ7kOvf8gPUf8Ar2k/9BNX6oa9&#10;/wAgPUf+vaT/ANBNX69g/NziPHfwT8DfE7Ure/8AFPhuz1q8t4vIimud2Vj3FtowRxkk/jVJdJ8A&#10;fs1+A9b1e0sLbwz4ft/9LvPs6sd78IuASSWYlVA7kivRKwfHXgXQ/iV4VvfDniOy/tHRr3Z59t5r&#10;xb9jrIvzIysMMing9vSuadGK5qlKK5+jt183ue3h8yqz9lhMbWqPCqS5oqT+G+vLFvlva9r6XPln&#10;we1r+054ytPH3xJ1PTtG8Gac+/w94Nu7+IGU9rm5UkZz2Ujn/d+/9Xx+KtHm0e81WHU7W502zV3n&#10;ureVZUjCLubJXPIXnHXmvHP+GGfgj/0JP/lWvv8A4/VD4vfDGz+D/wCzb4t8L/Czwvf/AGjXJRCt&#10;jp5uLxy8/lxTSMWZ2VfJQgnO0YHTJNeZRjiMJCdSrFN2bbTbbfpyr0S6H3OZ18m4hxWHwmAq1IR5&#10;owhCUIQp04N6vmVWTv8AalJq8nq2et/Df4qeGPi5ocus+E9RfVNMjna3a4a0mgBkABIAlRS2Aw5G&#10;R2r51+IEh/aW/ap0rwPH+/8ABPgMjUdYxzHcXn8MR9cHCY9pq+gfgz8N7X4S/DHw/wCFrYKWsbZR&#10;cSKB+9nb5pX6d3LY9sDtU3w8+EvhT4Uw6nH4X0r+zf7SuPtV5I1xLPJPJj7zPK7N68Zxkk9Sa6Kl&#10;GtiadONWyWjl8tbLyvvqeLhMyy3JMZja+AU5StKFBuztzPldSTVveUL8to7vpbXd8SeI9O8I6Dfa&#10;1q9yLLTLGIz3FwyswjQdWIUE/kK4nWPiR8J/E3hqbU9U8Q+FdU0doD5kl1cwTL5eM7SpJOefu4zk&#10;4xmu91XSrLXNNudP1G0hv7C6jMU9tcxiSOVCMFWU8EH0NePzfsX/AAXuNQF63ga2EwOdqXdysX/f&#10;sSBPwxXRX+sN2pKLXnf9Ezysplk8YuWYTrQmno6ai9O3vSi079bv0POv+CfMd03hXx1c2iTReDp9&#10;dkbRI5twATnftB7Y8ofUHuDX1hVLR9GsPD2l2um6XZwafp9qgjgtbaMRxxqOgVRwBV2nhKDw1CNJ&#10;u9jPiHNVneaV8wjDlU3ot3ZJJXfVu12+rbCqGpf8fml/9fLf+iZKv1Q1L/j80v8A6+W/9EyV1nzx&#10;fooooAKKKKACvmPx9Omift6fDq8um8uDU/DU+nQu3A81XuHxn1O5Rj1Ir6crwX9rv4Y6r4u8H6T4&#10;s8LoW8YeDbwarYKgy0yKVMsQxyc7FbHfZjvXnY+MnR54K7i1K3ezu/wPseFK1GGYvDYiXLGvCdLm&#10;e0XOLjFvyUrX8rnrvjnxtpHw58J6l4k166FnpOnx+ZPLgk8kKqgDqzMVUDuSK+WPB7Wv7TnjK08f&#10;fEnU9O0bwZpz7/D3g27v4gZT2ublSRnPZSOf937/ALZ4R8SeCv2tPg0BeW66jpGorGmp6UZ3ikt5&#10;43WQxsUZWGHRSCCNwwehrn/+GGfgj/0JP/lWvv8A4/XNiIVsXKE6PLKna9m2rvzsndLt33PcyfE5&#10;bw/TxOGzFVaON5nDmjCMuSFrNR5qkOWcndOWvu/C1dns9r4j0rUNNuNQtNStbuxt93m3FvMsiJtG&#10;5slScEAg/jXl2ueMPDv7THwN8c2vgXUZNXjuLG5sI5vsk1upuTFuVB5qLnkpnHTdWL8TfhxYfBH9&#10;nHxpoXwu8MX/ANo1RXSPT9N+0XszTThIJJBuZ2GIxnOcDbnrXefAX4Xw/B34T+H/AAuir9qtoBJe&#10;SJj95cv80rZ7jcSB7AV0c1arU9hNK3L72/XRJPTz6HkRo5dgMI81w1STqKslSUuVO0EpSlOK5uri&#10;laVt97HmP7GfxS8OXXwC0TSrvVbLTNV0BZbPULO7mWF4SsjkMysQcFSDn13DtXL/ALHEdvrXxg+N&#10;3iHQIgPBd9qaRWksYxBPIHlZig6Yw+72Ei+tew+NP2WfhX8QfEEmt674OtLrVJX8yW4hmmt/Nb+8&#10;4idQ5PcsCT3r0Hw34Y0nwdo1tpOh6dbaVptuu2K1tYwiL74HUnuTyeprno4SvzUlVatT2te70tr2&#10;031Z62YcQZXKjj54CNT2mMacoy5eWHvqo+Vptz95Wi3GNlfdnzb8QPh/+y34ctbrxnqtl4bmIBnS&#10;HTtSZluX5IWO2il2MSewXHc4AzV/9hXwHe6B4A17xXqGnrpE3i7Un1G3sVjCLDajPlAKMYBLOQMD&#10;5dpHWuz0H9j34O+G9Vj1Gy8D2Zuo3Dr9quJ7mMMDkHy5ZGX9K9jVQqhVGAOABToYKSrKtUjGNr2U&#10;e76t2RObcTUqmWTyzCV61ZVHHmlWe0Y6qEIqU0lezbvrZKyFr5T/AGA/+QL8TP8AsaJ//QRX1ZXB&#10;6H4P8C/AHw54g1Oxhh8N6PNM+p6lcT3MsiGQjBfMjMQTwAq9SQAMmuutScq9OtdJQ5r/ADR89luY&#10;U6WWYzLeWUqld0uWyv8ADJtp63u76WTuzx79oacat+1T8AdIth5l5aT319Ko5xEVjOfygk/Kvp2v&#10;l39m/TdQ+M3xZ8R/HLWLOWy02aI6T4ZtbhcMLVThpuvGcMOOMvL7V9RVlgb1PaV+k3deiSSfztc9&#10;Dijlwv1TKU7yw1Pln5TlOVSUf+3XPlfmmUIf+Q5ef9e0P/oUtX6oQ/8AIcvP+vaH/wBClq/Xpnww&#10;UUUUAFFFFABRRRQB8p/tjp/whvxM+DfxGuo3fQtF1Y22oyhNwgR2jZXwPZZPxVfWt39sj4geCtQ/&#10;Zv1+OTV9M1SXUo4RpcUE6SvLN5ilXjCnPABJI7Ajvg/QGu6Dp3ijR7rStXsbfUtNuk8ue1uow8ci&#10;+hB98H6ivNPCv7KHwm8F69HrOk+C7OLUY23xyXE01wsbdmVJXZVI7EDjjHSvGrYWs5VVSty1N730&#10;0tp309D9LyziDLIUsBPHqoquDbcOTltNc/tEpNtOFpNq6Urrpc+Y/HQvvBPiD9mGH4hBrbwlY6dC&#10;Ltb3LQw3iqB++B4BQGHr0AfsDXf/ALeUnw+1T4RnWEudLuPGn2i2Oi3VjMjXchMib8FDuZPL3H0B&#10;298V9OeMPBWhfEDQ5tG8R6VbaxpkpDNb3Sbl3Dow7qw9Rg81wXgz9lX4U/D/AFyLWNE8G2lvqUTb&#10;4p7iaa58puzIJXYKR2IAIrnnl9XlqUYNOM7au91ZJdtdrrVWZ62F4vy+VbCZhiVUhWwzk1Gny8k+&#10;abqWbck43cuWfuz5oo6nwXo0+ufCrw3YeMrKPUr+XSbVdUt9RiEokuPJTzd6sCCd+7Oe9eL/ALQe&#10;n2GmWeifBz4daVpvhzV/HE+2/wD7JtI7dbfTkyZ5nCKByMqM9RvA5r6Xrmrb4ceHbXx9d+NY9Oz4&#10;nurRbGS/eaRyIAQQioWKoMgE7QMnrnJr06+HdSmqcfRvrbrbzZ8RlecRweMni6ydlecYL4PafY5k&#10;3bli9dneyWzuvnT4j6FpXw9/ao/Z/tPJj0/wxY6feafZmYDyllEDoi+m8s8PPXJBrQ0eRdS/4KCa&#10;zLprrNFZ+Elh1F4DwjmRMI5HVuY+OvA9OPePiF8MfC/xW0QaR4r0a31mwV/MSOYsrRtgjcjqQynB&#10;IypHWqnw1+Dvg34P2NzaeENBt9GiumDTsjvLJLjO3dJIzMQMnAJwMnHWuP6lUVX3bcnMpeeita1r&#10;W07/ACPolxNhJZf+9U3iPYyoWsuRqVRz53Lm5ub3mrcru7PmWx2dUNN/4/NU/wCvlf8A0THV+qGm&#10;/wDH5qn/AF8r/wCiY69o/My/RRRQAUUUUAFFFFABXiH7Rv7RC/CcWHhrQLePVfHutp/xL7OVwkVu&#10;hJX7RMzYAQFW6kZ2nJABNe315p8S/wBm/wCHXxg12DWfF3h3+1tSgtltI5vttzDtiVncLtjkUH5n&#10;c5xnn6VyYqNeVJxw7Sk+/wDwz1+R9DkNbK8Pj4Vc3hKdGN3aKTu+l05RvG+65k2tLnF/AHwP4P8A&#10;hPa32ta1400jxD4+1r97q+uTahEzMSQTFGS3EYIHpnAOAAoX07VPix4IsPE114V1TxHpdlrMcSvL&#10;p+oTLCXRxxjfhXyD0BPvXnH/AAwz8Ef+hJ/8q19/8frtviJ+z/8ADz4rXgvPFPhaz1S92CP7Xl4Z&#10;yo6AyRsrEDtk8VyUaeKo0uSEYq3m3fvd2389ep7+Y4zI8xx/1rEV681JO75KcXFq3IoxVRpxSuuW&#10;8LWjY+Z/2mNQ8La18b/hNa/DaTTbjx3HqytcTaIUPlwbkOJmj4xjecHkKGzgHn7H8QeF9G8W2Bsd&#10;c0mx1myJ3fZtQtknjz67XBGa5L4b/AL4f/CO4lufCfhi10q7kUo10Xknm2k5KiSRmYA8cA44FegV&#10;phcNKm6k6trzey20Vuu/mcmeZ1QxVPCYbL3Plw8WlOdlNuUub7LailtFJu2uup8wfFzQdO8ffEXw&#10;v8DfCun2ek+GbZl17xTBpkCQQpbIymK3KoAA0jbSR15Q9KTTfs2h/wDBQC+jv1jtIrzwakOkrIoC&#10;swli+WLsMCObgejete9+G/hx4d8I+IPEGu6Vp32fV9emWfUbt5pJXnZchfvsdqjJwq4A9KzfiZ8F&#10;fBPxht7WLxf4ft9Y+yk+RIzyRSx5xkCSNlYA4GRnBxWEsHUf7xW5uZNdrLRLbTTXbdnqYfiTCQtg&#10;58/sHSlCUrJz56lpTqWckpe9FRScleEVqmeLfs3yLqP7Tnx71DTnWbR2urOIzQn9086q4YccMwIf&#10;J7ZPrz9QVzfgH4c+GvhfoK6L4W0i30bTQ5kMMOSXcgAs7MSztgAZYk4AHaukrtwlGVClyS3u397b&#10;/U+Z4gzKlmuPdegmoKMIK9uZqEIwTdrq75b2TdtrvcoaL/x5yf8AXzcf+jnq/VDRf+POT/r5uP8A&#10;0c9X67D5wK828Tfs3/DPxlrt3rOteD9P1HVLtg891MH3SMABk4b0A/KvSaKzqU4VVapFNeauduFx&#10;2KwM3UwlWVOT0vGTi7dtGjG8P6Bonw/8N22l6Xb2+j6LZKVihDbY4gWJPJPdmPfvXzN8Nta0+P8A&#10;b0+LV09/arbSaLZqkzTKEY+TZ8A5weh/Kvpfxn4N0f4heGb7w94gs/t+j3yqlxbea8e8BgwG5CGH&#10;Kg8EdK8i/wCGGfgj/wBCT/5Vr7/4/XnYqjXnKn7BRtB31bXRq2ifc+xyDM8rw1LGvM6lX2mIg4Xj&#10;CM9HKE+ZuVSLcrxaat1vfoeseNvH2gfDnwrdeJPEWopp+iWwQy3Wx5QN7BVwqBmbJYdAeuelUz4k&#10;8I+PPh0NYvJrO78HanbCRptWiMMEsDHALrMFwp4xuAzkEdRXjn7Vvw/1bx9pPw6+GegaZfDQr7VI&#10;zqN9bwySQ2VnbpjEkuCFJDZXccs0Yr3HWvAuheIfBsvhO/05JvD0tstm1irNGvkqAFQFSGAAA6Ht&#10;WyqValWpBJcqS36yev3bdDzZ4PL8JgcJipVJe1qTk3yte7Si1FO2/O2pNe8lZLvc+Rfjn4N/Z4+E&#10;/hHVLrw5oej6r421KB7TSbCzvpb5xPICiSCEyOqhSdwO0cqAOa73wj+x7pfiD4CfDzwv4ov9X0bV&#10;NEL6m0mj3EcUsd1MxkZSzI/KZC5XHK9a9L8BfsyfDD4ZasmqeHfCFpZ6jGcx3U0stzJGfVGldip9&#10;xivUK46OXRcpTrQirq1o7b3u9Fd3S6dD6TMuMq0aFLD5biK03GXO6lV3m3yuKjFc01GKUpaczu5d&#10;LI+H/wBqL9l3TPh18CfE3iG38c+ONZms/su2y1jV1ntZN91Eh3oIlzgPkc8EA9q+lf2efh7B8Ovh&#10;hplrb6xq+sjUEi1FpNYuhO8TSQRAxxkKu2MbOF5xk8811vjrwLofxK8K3vhzxHZf2jo17s8+2814&#10;t+x1kX5kZWGGRTwe3pWtp2nwaTp9rY2sflWttEsMUeSdqKAFGTycADrW9HAwo4l1oKysl13u7/oe&#10;XmPFWKzPJYZdiakpTVSUm7Rs4uMFFaa3TUnt1Wr6Qa9/yA9R/wCvaT/0E1fqhr3/ACA9R/69pP8A&#10;0E1fr1D4MKKKKACiiigAooooAK8Q/aN/aIX4Tiw8NaBbx6r491tP+JfZyuEit0JK/aJmbACAq3Uj&#10;O05IAJr2+vNPiX+zf8OvjBrsGs+LvDv9ralBbLaRzfbbmHbErO4XbHIoPzO5zjPP0rkxUa8qTjh2&#10;lJ9/+GevyPochrZXh8fCrm8JToxu7RSd30unKN433XMm1pc4v4A+B/B/wntb7Wta8aaR4h8fa1+9&#10;1fXJtQiZmJIJijJbiMED0zgHAAUL6Z8SfjD4R+EVvp03izVjpaahMYLULazXDSuACQFiRj3HbuK8&#10;6/4YZ+CP/Qk/+Va+/wDj9ZHxI+H+qfFn9rDwat/pV6PBfg/TzqbXc9uwtrm9d8rGjkbXI2wsQOcI&#10;w4rgj9YwtHkjCKd0lZt7vVvRevmfW1f7Hz7M3iq+JqygoznUcowpu0Y+5CnaVRau0UrJRVrLtyv7&#10;Y2qLpvxe+Ct34kIX4ex6iZbvz0JhE4ZCDMp7BcEBh08z3q7+3LN8Odc+Ct5q813pF34nBhOiXdpM&#10;jXUjGRMhGQ5ZNm4nPy9D1xX0p4s8H6L460OfR/EGmW2r6ZNjfbXSBlJHQj0I7EcivPPCP7J/wl8D&#10;65HrGkeC7OLUI23xyXM010I27MqyuyqR2IGR2qa+DrTdWMOVxqd73WltNNe61VmbZVxNluGp4CrX&#10;9rCrg72VPl5aic3O0m5Jxvflk1GfNHoN0PR9I8Qfs/8AhDTfi2unztdafaJdLrkqoWufKyPmYgib&#10;G7kHdnd718xftB/D74O6LpNv4C+E2habqvxB8S3UNsjWV3JftZxBw7uXd3ERO0A4wdhYnA6/aXxG&#10;+GXhr4s+HhofivTBquliZbgQGaSHEighW3RsrdGPfvWV8OfgR4B+Esks3hPwzZ6VcyLsa5y805X+&#10;75kjMwHsDg08TgZ17U+WNrW5nrLztp+NzLJeKKGVSljPaVlU53NUYvloN3vHm967Se8eTVJK50vg&#10;3w7H4P8ACGh6DC/mQ6XYwWKNjGVijVAcfRa+f/8AgoZ/ybpcf9hS1/m1fTFcz8Q/ht4c+K3h1tB8&#10;U6d/amlNKsxt/Pkh+dc7TujZW4ye9d2KoOthp0Kel1ZHy2Q5rDLs6w+aYq8lCanK1rvW7tdpX+aN&#10;Lwv/AMizpH/XnD/6AKl1L/j80v8A6+W/9EyVatbaOytYbeFdkMKCNFyThQMAZPtVXUv+PzS/+vlv&#10;/RMldkVZJHztSSnOUl1ZfooopmYUUUUAc34z+I/hn4drpz+JtZtdEi1Cf7NbzXjFImkwTgvjavAP&#10;LECvB/2vvFHwrvvgf4ia7vfD2o6vdQ50z7LJDNctckgq6FDux3ZumM564PvXjj4e+GviTpI0zxRo&#10;tnrdir+YkV3Hu2Ngjcp6qcEjIIODXAeG/wBkP4QeE9Zi1XTvBNot7C4kja6uJ7lEYHIISWRlBB6c&#10;cV5mKp4mspU4KPK1bW918ra/gfc5Bjcly2dHG4iVZVqcua0OTllZ3S5nJSj2ekvIT4L+JJPh1+zF&#10;4X1rx7eSWA0/SY5by4uEd3jiz+6DKAWLbDGMYJzxXd+HfHHhn4ieBf8AhIbK6ivfC13BKWub63eC&#10;J4V3LIXWZVOzhslhgjPavKv2xtB8RePPh/ovgjw5YXtzJ4i1m3tr26t4HeG0tVO9pJmUYVQwjPPB&#10;wfSvX9N8E6PpfgmDwlFaKdCisBpv2YnG6DZsKkrjkrnJGOpNVRdSM3QWsYRSu92/+G39TLMIYKth&#10;Y5rUbjXxFWcuWLXLCmmulr8zk2o6pWjt1PmH4peDf2ZfhVol94tXR/D2o6yEaSw0221B7lbmcj5F&#10;FsJSmzdjJ27QPyrl7X4C65pH/BP3W9NmtJk8QX0v/CSS2ITDqA8Z2leu7yIg23qDxjivojwf+yf8&#10;JfAmrw6po/guzjvoW3xS3U011sbsyiZ3AI7EDIr1uuKOW+0cnVjGN01aPnu27K7+R9NW40+qQoU8&#10;DVrV+SpCo5V3q/Z35YRipTUY6tt8127aKx438IPjR4I1/wCBOhatd65pdtY2ukxQajBczIvkOkQW&#10;WN0JzjIOBj5gRjOa88/4J66bc2/wt8S3628troeo6/PPpccmQDCFRSyj0yu3Pqh9K9G1b9kP4P61&#10;rz6xdeB7E3rv5jeTNNFCzHqTCjiM/wDfNesafp1ppFjBZWNrDZWcCCOK3t4xHHGo6KqgYA9hXRSw&#10;9d1YVK7XuJpWvre299tttfU8fH5zlVPA4rCZXGo/rM4ylzqKUFFyaUeVvmd5fE+XRfDqY/xE/wCS&#10;f+Jv+wXdf+imrxX9gP8A5Np0T/r8vP8A0c1fQeo6fBq2n3VjdR+ba3MTQyx5I3IwIYZHIyCelYng&#10;D4e+H/hd4Zg8P+GNP/szSIXeSO386SXDMxZjukZm5J9a6ZUZSxMa3RJr72v8jw6OZ0aeR18safPO&#10;pTmnpa0YzTvre/vK2nfU6Oiiiu0+ZCiiigChD/yHLz/r2h/9Clq1dXUdlazXEzbIYUMjtgnCgZJw&#10;PaqsP/IcvP8Ar2h/9Clq5LEk8bxyIskbgqyMMhgeoI7igcbXV9jidH+Onw81/Rf7WsfGuhy2AXe8&#10;j30cZjH+2rEMh9mANfP/AOxX5XiD4qfGjxXoUDW3g3UtURLEhSkczh5WLKuMDhwfbzAPXHqGofsa&#10;fBnVNQN7N4FtEm3bttvc3EEWf+uaSBMe2MV6Fc2Nl8Mvh7fR+GtDVLbSbGaW00nTbYkyMqMwRI0G&#10;WZm9OST6mvI9jiKlWFXEcqULvS+uluq0/E/RP7QyjCYHE4DKFVlPE8kX7RQSilJS05ZPmbaSu1Gy&#10;voUvB3xk8IfEDxRr3h7w/qx1LVtDkaLUYktZlSBg5Qr5jIEY7lYDaxztJHAr58/Yx1qy+Gmu/E74&#10;ba7fw6bqthr8t7bw3kixm4idQnmJnG4FY42+jg96739jT4U3vw2+FH27XbaW38U+I7ltU1JblCky&#10;FifLjcEAggZYgjIZ2Fdt8SP2e/h38XL6K98V+F7bU72NdgulkkgmKjoGeJlZgOwJOKlQxGIhSxNk&#10;pq+julZ9Ouu3zN6mJybKcRmGS805YafKuePLKXPTfxJe5FxbckldPladzwHQbWw+OH7bHi7UtMuY&#10;73w7onh06TPqNmQymWVDGVR8Ebv3kwz0/dnr36zS/wBhHwxodjHZad8QPiHp9nHnZb2utRRxrkkn&#10;CrAAMkk/jXuXgP4c+Gvhjov9k+FtGttFsN3mNHbqcu3952JLMccZYk4ArpKqll9NxcsQk5Nt/f0X&#10;4HNj+MMZGrGnlNSVOhCEIJO12oJpSlurtuT02va7Piv9jf4R2ln8XfiTqg8Q+IJH8L+Jbywht5L0&#10;GG+U+dF5l0uz95Jg7twK/NzjtX2pXM+D/ht4c8B6hr99oWnfYbrXr19R1GTz5JPPuGJLPh2IXJY8&#10;Lgc9K6aujA4b6pRVPrdv8f8AI8jijO3xBmUsbd8vLGKukmrRV9r/AGuZ/P5Hy18M/wDk/wD+L3/Y&#10;Es//AETZV9S1yumfC/wzo/xA1fxtZ6Z5PifVoEtr2+8+VvNjRUVV2Fii4EacqoPHua6qrwtGVCMl&#10;LrKT+93MM9zKjmlWhUoppQpUqbvbeEFFtWb0utOtt0gooorsPmgooooAKKKKACqGi/8AHnJ/183H&#10;/o56v1Q0X/jzk/6+bj/0c9AF+iiigAooooAKKKKACiiigAr5k/b+8P3l58I9I8Q2MUk8nhzWrfUJ&#10;UQZAiwyFjx2Yx89AM5r6bqC+sbfUrOa0vLeK6tZ0McsE6B0kUjBVlPBBHY1y4qh9ZoypXtdHu5Hm&#10;jyXM6GYKPN7OV2u62a+aujxf42/HLwgn7O3iTXrLXdPuo9V0eaCwiW4VpJZZoiqJsBzuBb5l6ja2&#10;cYqt+zj9i+B/7KPhu+8UyjSLS0sn1G9meJmZFmmaRdyqCxbbIi4wTwBWvpf7Ifwf0fXk1m18D2Iv&#10;kkEq+ZNNLCrA5BELOYx9NtYn7Y2g+IvHnw/0XwR4csL25k8Razb217dW8DvDaWqne0kzKMKoYRnn&#10;g4PpXnTjiKbliqiTko2SV3dt/Ld2/wAz7PD1sox0aGQYKc40alZVKk6nLFxjGLVlZyXuxcnd7u3u&#10;lL9pSay+PX7JviDVfB8s2qWjxpf2ri2khadIJgZMJIqtjakmOOcDGa6X4QfGjwRr/wACdC1a71zS&#10;7axtdJig1GC5mRfIdIgssboTnGQcDHzAjGc16j4Z8O2PhDw7pmiaZCINP063jtYI+OERQozjvxye&#10;5rzHVv2Q/g/rWvPrF14HsTeu/mN5M00ULMepMKOIz/3zW0qOIjUVenyuTik07paa3W/d6fiebQzP&#10;J6mClleL9rGlCrKpTlFRlK0kouMk3BaqMXzLZ391o8i/Yg1qx+H/AMDfF/irWpW0TwdNr0s9lLcB&#10;iiQny4gwAB+XfhCfVTnpmvcPHnxq+G1v8OdX1PUPEuiaroslnIGt4b6KU3YZCPKVQSWZumMfyrtb&#10;/wAG6FqnhmTw5daPYzaBJEIDpjW6/Z/LHIUJjAAIBGOhAIry+0/Yz+DNlqi38fgW0adW3BJrm4kh&#10;/GJpChHttqIUMTh6MaFHlaStrff5X08vxOnEZtkmcZlWzTMlVhOU+ZKnyyXKkrJuUotS01kr97HL&#10;/wDBP7RdS0f9nayfUIpIo72/uLu0WTOfIO1QQOwLK5HqDnvX0Fr3/ID1H/r2k/8AQTVuCCO1hjhh&#10;jWKGNQiRxqFVVAwAAOgAqpr3/ID1H/r2k/8AQTXfhqP1ejCinflVj5LOsyec5liMxlHl9rJyt2u9&#10;vP16l+iiiuk8UKKKKACiiigAooooAKKKKACiiigAooooAKKKKACiiigAooooAKKKKACiiigAoooo&#10;AKKKKACiiigAooooAKKKKACiiigAooooAKKKKACiiigAooooAKKKKACiiigAooooAKKKKACiiigA&#10;ooooAKKKKACiiigAooooAKKKKACiiigAooooAKKKKACiiigAooooAKKKKACiiigAooooAoTf8hyz&#10;/wCvab/0KKr9ZeoWcF7rNmlxBHOgt5mCyIGGd0XODUv9g6Z/0DrT/vwv+FAF+iqH9g6Z/wBA60/7&#10;8L/hR/YOmf8AQOtP+/C/4UAX6Kof2Dpn/QOtP+/C/wCFH9g6Z/0DrT/vwv8AhQBfoqh/YOmf9A60&#10;/wC/C/4Uf2Dpn/QOtP8Avwv+FAF+iqH9g6Z/0DrT/vwv+FH9g6Z/0DrT/vwv+FAF+iqH9g6Z/wBA&#10;60/78L/hR/YOmf8AQOtP+/C/4UAX6Kof2Dpn/QOtP+/C/wCFH9g6Z/0DrT/vwv8AhQBfoqh/YOmf&#10;9A60/wC/C/4Uf2Dpn/QOtP8Avwv+FAF+iqH9g6Z/0DrT/vwv+FH9g6Z/0DrT/vwv+FAF+iqH9g6Z&#10;/wBA60/78L/hR/YOmf8AQOtP+/C/4UAX6Kof2Dpn/QOtP+/C/wCFH9g6Z/0DrT/vwv8AhQBfoqh/&#10;YOmf9A60/wC/C/4Uf2Dpn/QOtP8Avwv+FAF+iqH9g6Z/0DrT/vwv+FH9g6Z/0DrT/vwv+FAF+iqH&#10;9g6Z/wBA60/78L/hR/YOmf8AQOtP+/C/4UAX6Kof2Dpn/QOtP+/C/wCFH9g6Z/0DrT/vwv8AhQBf&#10;oqh/YOmf9A60/wC/C/4Uf2Dpn/QOtP8Avwv+FAF+iqH9g6Z/0DrT/vwv+FH9g6Z/0DrT/vwv+FAF&#10;+iqH9g6Z/wBA60/78L/hR/YOmf8AQOtP+/C/4UAX6Kof2Dpn/QOtP+/C/wCFH9g6Z/0DrT/vwv8A&#10;hQAaL/x5yf8AXzcf+jnq/WHpOi6dJayF7C1c/aJ1y0KngSuAOnYAVd/sHTP+gdaf9+F/woAv0VQ/&#10;sHTP+gdaf9+F/wAKP7B0z/oHWn/fhf8ACgC/RVD+wdM/6B1p/wB+F/wo/sHTP+gdaf8Afhf8KAL9&#10;FUP7B0z/AKB1p/34X/Cj+wdM/wCgdaf9+F/woAv0VQ/sHTP+gdaf9+F/wo/sHTP+gdaf9+F/woAv&#10;0VQ/sHTP+gdaf9+F/wAKP7B0z/oHWn/fhf8ACgC/RVD+wdM/6B1p/wB+F/wo/sHTP+gdaf8Afhf8&#10;KAL9FUP7B0z/AKB1p/34X/Cj+wdM/wCgdaf9+F/woAv0VQ/sHTP+gdaf9+F/wo/sHTP+gdaf9+F/&#10;woAv0VQ/sHTP+gdaf9+F/wAKP7B0z/oHWn/fhf8ACgC/RVD+wdM/6B1p/wB+F/wo/sHTP+gdaf8A&#10;fhf8KADQf+QHp3/XtH/6CKv1h6LounTaNYO9hau7W8bMzQqSSVGSTirv9g6Z/wBA60/78L/hQBfo&#10;qh/YOmf9A60/78L/AIUf2Dpn/QOtP+/C/wCFAF+iqH9g6Z/0DrT/AL8L/hR/YOmf9A60/wC/C/4U&#10;AX6Kof2Dpn/QOtP+/C/4Uf2Dpn/QOtP+/C/4UAX6Kof2Dpn/AEDrT/vwv+FH9g6Z/wBA60/78L/h&#10;QBfoqh/YOmf9A60/78L/AIUf2Dpn/QOtP+/C/wCFAF+iqH9g6Z/0DrT/AL8L/hR/YOmf9A60/wC/&#10;C/4UAX6Kof2Dpn/QOtP+/C/4Uf2Dpn/QOtP+/C/4UAGvf8gPUf8Ar2k/9BNX6w9a0XTodGv3SwtU&#10;dbeRlZYVBBCnBBxV3+wdM/6B1p/34X/CgC/RVD+wdM/6B1p/34X/AAo/sHTP+gdaf9+F/wAKAL9F&#10;UP7B0z/oHWn/AH4X/Cj+wdM/6B1p/wB+F/woAv0VQ/sHTP8AoHWn/fhf8KP7B0z/AKB1p/34X/Cg&#10;C/RVD+wdM/6B1p/34X/Cj+wdM/6B1p/34X/CgC/RVD+wdM/6B1p/34X/AAo/sHTP+gdaf9+F/wAK&#10;AL9UNS/4/NL/AOvlv/RMlH9g6Z/0DrT/AL8L/hVK/wBF05LrTQthaqHuCrAQryPKkODx6gflQBuU&#10;VQ/sHTP+gdaf9+F/wo/sHTP+gdaf9+F/woAv0VQ/sHTP+gdaf9+F/wAKP7B0z/oHWn/fhf8ACgC/&#10;RVD+wdM/6B1p/wB+F/wo/sHTP+gdaf8Afhf8KAL9FUP7B0z/AKB1p/34X/Cj+wdM/wCgdaf9+F/w&#10;oAv0VQ/sHTP+gdaf9+F/wo/sHTP+gdaf9+F/woAv0VQ/sHTP+gdaf9+F/wAKP7B0z/oHWn/fhf8A&#10;CgC/RVD+wdM/6B1p/wB+F/wo/sHTP+gdaf8Afhf8KAL9FUP7B0z/AKB1p/34X/Cj+wdM/wCgdaf9&#10;+F/woAv0VQ/sHTP+gdaf9+F/wo/sHTP+gdaf9+F/woAIf+Q5ef8AXtD/AOhS1frDh0XTjrN0hsLU&#10;otvCwXyVwCWkycY9h+Qq7/YOmf8AQOtP+/C/4UAX6Kof2Dpn/QOtP+/C/wCFH9g6Z/0DrT/vwv8A&#10;hQBfoqh/YOmf9A60/wC/C/4Uf2Dpn/QOtP8Avwv+FAF+iqH9g6Z/0DrT/vwv+FH9g6Z/0DrT/vwv&#10;+FAF+iqH9g6Z/wBA60/78L/hR/YOmf8AQOtP+/C/4UAX6Kof2Dpn/QOtP+/C/wCFH9g6Z/0DrT/v&#10;wv8AhQBfoqh/YOmf9A60/wC/C/4Uf2Dpn/QOtP8Avwv+FAF+iqH9g6Z/0DrT/vwv+FH9g6Z/0DrT&#10;/vwv+FAF+qGm/wDH5qn/AF8r/wCiY6P7B0z/AKB1p/34X/CqVhounPdakGsLVglwFUGFeB5UZwOP&#10;Un86ANyiqH9g6Z/0DrT/AL8L/hR/YOmf9A60/wC/C/4UAX6Kof2Dpn/QOtP+/C/4Uf2Dpn/QOtP+&#10;/C/4UAX6Kof2Dpn/AEDrT/vwv+FH9g6Z/wBA60/78L/hQBfoqh/YOmf9A60/78L/AIUf2Dpn/QOt&#10;P+/C/wCFAF+iqH9g6Z/0DrT/AL8L/hR/YOmf9A60/wC/C/4UAX6Kof2Dpn/QOtP+/C/4Uf2Dpn/Q&#10;OtP+/C/4UAX6Kof2Dpn/AEDrT/vwv+FH9g6Z/wBA60/78L/hQBfoqh/YOmf9A60/78L/AIUf2Dpn&#10;/QOtP+/C/wCFABov/HnJ/wBfNx/6Oer9Yek6Lp0lrIXsLVz9onXLQqeBK4A6dgBV3+wdM/6B1p/3&#10;4X/CgC/RVD+wdM/6B1p/34X/AAo/sHTP+gdaf9+F/wAKAL9FUP7B0z/oHWn/AH4X/Cj+wdM/6B1p&#10;/wB+F/woAv0VQ/sHTP8AoHWn/fhf8KP7B0z/AKB1p/34X/CgC/RVD+wdM/6B1p/34X/Cj+wdM/6B&#10;1p/34X/CgC/RVD+wdM/6B1p/34X/AAo/sHTP+gdaf9+F/wAKADXv+QHqP/XtJ/6Cav1h61ounQ6N&#10;fulhao628jKywqCCFOCDirv9g6Z/0DrT/vwv+FAF+iqH9g6Z/wBA60/78L/hR/YOmf8AQOtP+/C/&#10;4UAX6Kof2Dpn/QOtP+/C/wCFH9g6Z/0DrT/vwv8AhQBfoqh/YOmf9A60/wC/C/4Uf2Dpn/QOtP8A&#10;vwv+FAF+iqH9g6Z/0DrT/vwv+FH9g6Z/0DrT/vwv+FAF+iqH9g6Z/wBA60/78L/hR/YOmf8AQOtP&#10;+/C/4UAX6Kof2Dpn/QOtP+/C/wCFH9g6Z/0DrT/vwv8AhQBfoqh/YOmf9A60/wC/C/4Uf2Dpn/QO&#10;tP8Avwv+FAF+iqH9g6Z/0DrT/vwv+FH9g6Z/0DrT/vwv+FAF+qGpf8fml/8AXy3/AKJko/sHTP8A&#10;oHWn/fhf8KpX+i6cl1poWwtVD3BVgIV5HlSHB49QPyoA3KKof2Dpn/QOtP8Avwv+FH9g6Z/0DrT/&#10;AL8L/hQBfoqh/YOmf9A60/78L/hR/YOmf9A60/78L/hQBfoqh/YOmf8AQOtP+/C/4Uf2Dpn/AEDr&#10;T/vwv+FAF+iqH9g6Z/0DrT/vwv8AhR/YOmf9A60/78L/AIUAX6Kof2Dpn/QOtP8Avwv+FH9g6Z/0&#10;DrT/AL8L/hQBfoqh/YOmf9A60/78L/hR/YOmf9A60/78L/hQBfoqh/YOmf8AQOtP+/C/4Uf2Dpn/&#10;AEDrT/vwv+FAF+iqH9g6Z/0DrT/vwv8AhR/YOmf9A60/78L/AIUAX6Kof2Dpn/QOtP8Avwv+FH9g&#10;6Z/0DrT/AL8L/hQAQ/8AIcvP+vaH/wBClq/WHDounHWbpDYWpRbeFgvkrgEtJk4x7D8hV3+wdM/6&#10;B1p/34X/AAoAv0VQ/sHTP+gdaf8Afhf8KP7B0z/oHWn/AH4X/CgC/RVD+wdM/wCgdaf9+F/wo/sH&#10;TP8AoHWn/fhf8KAL9FUP7B0z/oHWn/fhf8KP7B0z/oHWn/fhf8KAL9FUP7B0z/oHWn/fhf8ACj+w&#10;dM/6B1p/34X/AAoAv0VQ/sHTP+gdaf8Afhf8KP7B0z/oHWn/AH4X/CgC/RVD+wdM/wCgdaf9+F/w&#10;o/sHTP8AoHWn/fhf8KAL9FUP7B0z/oHWn/fhf8KP7B0z/oHWn/fhf8KAL9FUP7B0z/oHWn/fhf8A&#10;Cj+wdM/6B1p/34X/AAoAv1Q0X/jzk/6+bj/0c9H9g6Z/0DrT/vwv+FUtJ0XTpLWQvYWrn7ROuWhU&#10;8CVwB07ACgDcoqh/YOmf9A60/wC/C/4Uf2Dpn/QOtP8Avwv+FAF+iqH9g6Z/0DrT/vwv+FH9g6Z/&#10;0DrT/vwv+FAF+iqH9g6Z/wBA60/78L/hR/YOmf8AQOtP+/C/4UAX6Kof2Dpn/QOtP+/C/wCFH9g6&#10;Z/0DrT/vwv8AhQBfoqh/YOmf9A60/wC/C/4Uf2Dpn/QOtP8Avwv+FAF+iqH9g6Z/0DrT/vwv+FH9&#10;g6Z/0DrT/vwv+FAF+iqH9g6Z/wBA60/78L/hR/YOmf8AQOtP+/C/4UAX6Kof2Dpn/QOtP+/C/wCF&#10;H9g6Z/0DrT/vwv8AhQBfqhr3/ID1H/r2k/8AQTR/YOmf9A60/wC/C/4VS1rRdOh0a/dLC1R1t5GV&#10;lhUEEKcEHFAG5RRRQAUUUUAFFFFABRRRQAUUUUAFFFFABRRRQAUUUUAFFFFABRRRQAUUUUAFFFFA&#10;BRRRQAUUUUAFFFFABRRRQAUUUUAFFFFABRRRQAUUUUAFFFFABRRRQAUUUUAFFFFABRRRQAUUUUAF&#10;FFFABRRRQAUUUUAFFFFABRRRQAUUUUAFFFFABRRRQAUUUUAFFFFABRRRQAUUUUAFFFFABRRRQBQm&#10;/wCQ5Z/9e03/AKFFV+qE3/Ics/8Ar2m/9Ciq/QB8GftZf8FSv+GX/jZq3w+/4Vl/wk32CC3m/tH+&#10;3/sm/wA2JZMeX9mkxjdj7xzjtXj3/D87/qif/l1//cVeB/8ABTPX/wDhFP8AgoLqOt+R9q/s3+x7&#10;zyN+zzPLgifbuwcZ24zg4z0r6I0f/gt9/a2r2Nj/AMKX8r7VPHD5n/CVZ27mAzj7FzjNAHuv7Y3/&#10;AAUe/wCGTPFHhXR/+Fef8JV/bmjpq3nf239j8jc7J5e37PJu+7ndkdelfP3/AA/O/wCqJ/8Al1//&#10;AHFXA/8ABbT/AJLx4D/7Fr/26mrqvC3/AAW0/wCEa8M6RpH/AApn7T/Z9nDaed/wlO3zPLQLux9j&#10;OM4zjJoA9p+MX/BVDUPhH4H+F/iqX4RDUdL8d6K2q27f8JJ5Rt5UkKywf8ejb9oMTb+M+ZjaMZP2&#10;18NfHmn/ABR+HvhvxfpRzp2uafBqMAJyVWVA+0+4zg+4NfGn/BSXwKP2hv2GdK+IVtp/2bVtGtrP&#10;xPFbK/mNHbzxoLiLftG4KkocnAz5Ocdq8o/Yp/a4j8C/8E2/iNNPeFdd+Hwns7ANJlv9MJNieuce&#10;fJIuB0WLjpwAe1fDT/gpZ/wtv9q+T4N+Gvhwb2xTU7uyPib+3MJ5FuHL3PkfZ/ukRnapk53KMgmv&#10;Rv2of2+vhn+zd4V1eWLWtJ8YeM7KdbVPCWn6oguTLvCuszIsnkbF3Md6/wAIGMkV8f8A/BE34OiW&#10;bx78U72DcylNA06Zxk5O2a5Iz3x9nGR6sK7n/gp9+yP8J/CvwJ8efFfS/Cn2Xx9d6la3E2r/ANo3&#10;b7pJrpFlPktKYhuDNwEwM8YoA+nv2Kf2rv8AhsL4V6r4y/4Rb/hEvsOtS6R9i/tD7bv2QQS+Zv8A&#10;Kjxnz8bdp+7nPOB9AV8Af8EVP+TWfFP/AGOd1/6Q2Nfd/iDXLLwvoOpazqUwt9O062ku7mZuiRRo&#10;Xdj9FBNAHxz4w/bW8b3H/BQDRPgJ4J0rQb3w/GYP7cv760uJLqHELXNx5bpMqLiHYoLI2HJzn7td&#10;F+3H+3p/wxjqnhGz/wCEG/4TD/hIIbmXf/a/2HyPJaMYx5Eu7Pme2Md8182f8En9CvPjH8ePjL8e&#10;tbhc3F3cyWlo0jbgst1KZ5lXj/lmiQqPRZMCue/4Ljf8jP8ACP8A689S/wDQ7egDU/4fnf8AVE//&#10;AC6//uKvQPiR/wAFbtQ+HPhD4d+JJvg39r03xnpEmp20g8T7BC8dzLBJAf8AQzuK+WjbuOJRxxXi&#10;nwn/AOCyn/Cr/hX4N8G/8Kg/tP8A4R3RrPSPtv8Awk3lfaPs8CReZs+xtt3bM7dxxnGT1r2T/gol&#10;oQ/ai/YJ8GfGS10j+zdU0uK114Way/aGgtLtUSeIPtXcAWhcttHEROKAP0A8E+LtP8feDdC8TaTL&#10;52l6zYwahayf3opYw6/owr48+B//AAUt/wCF+ftPS/Cnw38OPN0mO7vUPij+3dy/ZLffi58j7P0c&#10;qgC+ZwZF5rxb9mX9rpfCn/BLXxtcS3jr4j8GpceHrJmbMm67b/Q5Bz0QzsB6C3PpXP8A/BJvwBL4&#10;B+DHxl+OL2ivf2un3Gn6S0qD7tvAbmfHqrP5A9MxEc9gD6m/ao/4KbfDb9mjxJP4Vhs7zxt4utji&#10;70/TZEigszgHZNO2cPg/dVWI53bTjPhfgz/gt/4Y1LVo4fFPwt1PQtPZgDdaXq8eoOuTyTG8UPA9&#10;mJr5p/4JZ/CPRf2gf2otY1fx3AviRNH0+bW2t9RHnLd3jzxqJJg2Q+DI74bOWCk5r9jvix8CvAnx&#10;u8Gy+GPGXhux1fSmj8uJWjCyWuBgNDIMNGw7FSPTpxQB1fhrxBZeLfDmla5prtLp2p2kV7bOylS0&#10;UiB0JB5B2sODWlWR4P8ADNr4J8JaJ4dsZJpbLSLGCwgkuCDI0cUaxqWIABYhRnAAz2Fa9ABRRRQA&#10;UUUUAFFFFABRRRQAUUUUAFFFFABRRRQAUUUUAUNF/wCPOT/r5uP/AEc9X6oaL/x5yf8AXzcf+jnq&#10;/QAUUUUAFFFFABRRRQAUUUUAFFFFABXzF8ZP2mvjN8PfiRrHh/wp+zZq3j/QLPyfs3iK119LaO73&#10;wo74jNu5XY7NH945KE8ZxX07RQB8Kah/wUS+Jfg7xr4I0Hx1+zdf+DIfFesW+j2l3eeJ0kJeSREZ&#10;ljFrl9ocEjI6gZGa9g+M37YH/CD/ABUi+FngDwJqfxV+JZtPt9zo2nXcVnb2EB27WubmTKxbt6Ec&#10;HhlyRuXPjHwX/wCMzv21vEHxbm/0j4bfC5n0Dwqv3ob3UDnzrtexwDuHHRrc9VNcp8adU8R/sv8A&#10;/BQbUPHHw90uP4pal460RTrPgTTjK2q2UEKRBrlSqMqIfs6FdxyzMyBfukAH0N8J/wBsy48R/F62&#10;+FPxM+HWqfCb4gX1s13ptjeXsWoWeoRqGLCG6iAVmARjjGPlYZyMGx8ZP2t9W8I/F4fCz4bfDS/+&#10;K3jy300avqNlBqkGmW1jblgF8yeUMN5yp24HDpgknA+ePAPxT0T9t/8Abo8Gay8c/gOL4Y2E00Ph&#10;nxEBb61qN5KuXxDyBFFhSfmLYXO0B/l3fFHxF0f9kD9vz4meO/iUL7SfAvj7QdPOneIYbCe5to7i&#10;2iiha2fykYhz5TN04BXPBzQB9M/s1/tIab+0Z4a1q5j0W+8LeJPD+oyaRrvh3UiGnsLpOq7hw6nn&#10;DYGSrDAxTfh/+0IfiZ8efHngPQtBW58PeDIoYNS8U/bvkOpPybKOER4Yoobe/mfKw2leQa+N/hj8&#10;X9U+Dvgf9o74+2+hX9o3xJ8TQWXgLRby2aGXUp/3yW86wHk7zNvb++IWA7Z674PfE3XP2ZrVvgj8&#10;NPhdqHxm+JOkWya/4+1GPWoNOgj1C7USSZnlVvOk5VQuASqjkkMAAfflFeW/s3/tB6F+0t8NIvFu&#10;iWl3pckV1Lp2o6TfgC4sLyLHmQvjjIDKwPdXUkA5A9SoAoaD/wAgPTv+vaP/ANBFX6oaD/yA9O/6&#10;9o//AEEVfoAKKKKACiiigDxT9pL9rj4ffsz+E9Zvdf17TJ/E1rYtdWPhYXyJfXzkERKEAZ0R3G3z&#10;ChVQGPO3Fdt8FfiR/wALg+EfhDxv/Z39k/8ACQaZBqX2Hz/O8jzEDbPM2ruxnGdoz6CvD/8AgoV8&#10;K/Bet/s0fEzxZqPhDQb/AMVWWhMtrrl1pkEl9AFYFRHOyl1ALNjBGNx9a7z9iv8A5NI+EP8A2LFh&#10;/wCiVoA4X4rfts3ug/FzUvhj8Lfhhq/xd8ZaPAk+rx2V7HYWdgGAIR7h1Yb8EcYA5wCSGA6n9mv9&#10;rTTP2gNY8TeFtR8Nan4B+IfhlkGreFtYIaaJGxtljcAeZGcj5sD7ynGGUnw//gl/EdZ1T9ofxZdl&#10;ZdW1Xx7dQ3E2DuKxlnUZJPygztgdqreNryPwj/wWI+H8dmHibxT4ElivdgGJWQXzjd04xZRevKj8&#10;AD0T4lftpeONG+Iev+FPh3+z34u+Ip0O4+y3ereeLCxeQAEiKUxyB8Zxjg8Hit/9l39tbR/2i/E3&#10;iDwZqfhXVvh58RdBj8+/8M61zIIsqpdG2qWCl0zuRT86kZBr0345fGSD4GeCR4kuPC3iXxerXSWq&#10;6d4VsBeXe5lYhyhZcINuC2eMjivkv9ivWdI/aM/as+I3x0utUstH8QrpyaDa+BFLjUNOtlMYae8D&#10;xpl2aIAbNyrvKlsgUAeoeOP20PEb/FDxf4L+E/wd1T4sT+DTGniG/g1i306G1kdS3lQ+YrGeQbWB&#10;QAHcrAA4yfYP2fPjt4f/AGjvhZpXjjw4lxb2d4Xims7xQs9pPG22SJwDjII6jqCD3r41+GPxw8Nf&#10;sO/Hj9oXRviwup6LF4q8US+JvD19Bpk9zDqsdwzyeTE0aEeYu9VO4gbtwJGK4/4b6p45+Df7GcHg&#10;yw0y50T4p/HHxbfDQNHnDRSaVa3IjSW4MeN0SRwoX9VMyt2NAH2/+z/+0If2gtR8c3ekaCtt4L0L&#10;Vm0fSvEX27zf7akjH7+WOLywEiVsBXDvvyfu4Ir2KvhHwT+01L8FPDOr/D34KfBXVviR4C+Fatpe&#10;v+JYdXt7AC4iBe5aGFlZrl93mM23BLHgbSrH68+DvxX0H45fDLw9468MyyS6LrVt9ogEyhZIyGKS&#10;RuASA6Oro2CRlTgkc0AdHr3/ACA9R/69pP8A0E1fqhr3/ID1H/r2k/8AQTV+gDx79pj9pvw5+zH4&#10;R0/VNYsb/XdX1i8XTtG0DSYw93qNy3REHYDIy3P3gACWAPkmgft5a74e8d+GfD3xl+DGufCK08TX&#10;Is9J1u41KLULN52xsjmZETyWJOMHJGckBcsOQ/aSRvE//BTz9mfQLwrJp1jpuoarDG6lgJliuZN2&#10;M4zm1iwexUHnFdD/AMFbNJt9Q/Yx1y8mTNxpmq6fd2sg6xymcRbgex2SuOPWgD7Kryr9oz48f8M/&#10;+DNO1mHwdr/jrUNT1OPSbLRvDlv51xJM8UsoJHUIFhbJAY5K8dSOu+F+vyeKvhn4S1uVmeXUtItL&#10;x2k+8TJCjknk8/NXT0AfD8//AAUi1/4d69pC/GX4C+JvhZ4W1W4W2g8RTXn22GNmzjzVEKbMAbio&#10;LNgNhTivsHxh488P+AfBepeLNf1W307w7p9sbu41CRsxrFjIIxndnIAAySSAMkivjj/gqd4wj8Vf&#10;Dnw78DfDtr/bnxE8dara/YtNh5eCCKTe1w/91dyhcnA2+Y2cIa5P/gp5dSeC/gv8DPhW41XVtI1T&#10;W7Kx1K30pDLd6jb2kcaeSi5y8jtIrKvd1XmgDtoP+CiHjbx1bza38L/2a/GnjrwWjuseuzXAsftK&#10;qcF4IhDIZRw3AbOQAQDkD7cr4j1r9ubxp8E9EstQ8T/sv+JfBvwrsxFbJqtvqVvJLYwYCx77NExE&#10;BwuGkAHAzk4r7B8FeMtI+IfhHR/E+gXa3+i6tax3tncqCPMidQynB5BweQeQeDQBt0UUUAFUNS/4&#10;/NL/AOvlv/RMlX6oal/x+aX/ANfLf+iZKAL9FFFABRRRQAUUUUAFFFFABXmH7QnxN8Z/CnwXZat4&#10;G+G138UtWm1BLWXR7O/WzeGExyM05cxvkBkRduP+WgOeOfT6KAPiTVP24Pj7ommXeo3/AOyJrNnY&#10;WcL3FxcTeK4lSKNFLM7H7LwAAST7V2/g/wDb58LXn7I9p8ePGGjzeFtOurie0t9FtrkXtxczpNJE&#10;kULFIw7P5bHkAKAxJwpNct/wUQ+IOr+KIPB/7OvgqfZ4w+JlyILyZOTYaUjZnlcZB2sFce6RTDri&#10;s/8Ab0/Zz8M6R+xPomhaX4h0/wAF2Xw6mtL/AEq51V2EM7wxvF5T7VYtJL5hYYUlpMdmY0Aa2vft&#10;0/Eb4eaHH4w8f/s2eJfC/wAOGaMy67DrdreXdtG7BVeeyVVeIZIzvYYJA6mvZvi9+1L4L+EfwFi+&#10;LE002ueH76G2k0qHTlBm1F7gAwJGGxgkHcc8hVbgkYPxH8cP29fE/jb9niT4e+Pvhdqvww8XeOLW&#10;HS017Xo3h0BYLhR5lz5pUyLhCf3e1imeW+U16V+1t8Bb/wAJ/sN/CvS/BSTeNLf4cato+uyf2evm&#10;yalbwxyJJJCFzkEz+ZxnCAnkDNAHqHgP9srxG3xW8L+BPix8INT+E174tWX/AIR29n1eDUre9dFD&#10;GKRolXyZMEfIcnLAHGRXof7Rv7Qg+Bdj4Us9M0L/AIS7xl4s1eLR9E8PLe/ZTcuxHmytJ5chSKJS&#10;GZthA3KDjOR8p/EH40eG/wBuD9oj9n+z+E/9pazp3g3Xj4j8Ra0+mz2kemRxeW4t3klReXKMjKMg&#10;/KATyRn3n7RGi33xX8SftMa/pd94h8P6PqA+H3wu0Oww0uq3blhdXcWeAJDuUSDPyZXBZVBAP0aT&#10;cUUuArY5CnIB+tOr5q+En7Xmt+IvjFZfC74ofC6++E3jPVrCTUtGgm1eDVLbUIowTIqzRKoWQKrt&#10;sweEbJBwD9K0AUIf+Q5ef9e0P/oUtX6oQ/8AIcvP+vaH/wBClq/QAUUUUAFFFFAGN4u8aeH/AIf6&#10;Dca54n1vTvDujW5US6hql0ltAhYhVBdyACSQAM8kgCvEv2df2y/D37S3xY+JXhbwpYrcaB4R+y/Z&#10;vEcd2XTU/NDhysRjGxVeNlDbm3gBuM4r27xZ4N0Dx5oc2jeJtD03xFo8zK0un6taR3VvIVYMpaOQ&#10;FSQQCMjgiviH9hvw7pXhP9tr9qnR9D0yz0bSbS506O2sNPt0gghX98dqRoAqjJPAFAH05+0r+0p4&#10;a/Zi8CQ+Idftr3VLq+u00/S9G0uMSXV/cvnbHGCfQEknp0AJIB8W079vrX/CPizw3p3xm+Ceu/CT&#10;Q/Ed2tjpviG51KK/tVmcZRLjbGnkE9wckYJIwrEcx+17EfE3/BQD9lXw/eFZNNt5r7VEhcFlMyAS&#10;BiM4yDbpg9vfpXZ/8FVtHtdT/Ye8dXNxHvl064026t2wPkkN9BET/wB8SuOPWgD63r5P+Mn/AAUG&#10;8M/DP9pDwX8HdG0NvFusaxq9jpOrX8N8IINHkup0jRT+7fzZQGLmPKYAA3ZJ28z8RP2stftvgv8A&#10;B3wR8PZI7v4yfEXwxp19a3F8QsOkWstspl1G4JDAAEPtBzllb723a3kHxw+C/hH9nmT9lHw7omrQ&#10;6zqD/FHT9R13XZ51kuNRu3miMtxM24kDPABPAA5JySAfaX7S37Smnfs66H4fJ0O+8WeKPEupJpOh&#10;eHdNdUmvbhvV24RBlQWwcF145JHL/Bb9rPVfGnxaufhb8R/hvffCnx//AGd/a1lp9xqcOpW19ahi&#10;rNFcRBVLAg5UA/dbn5SK85/b2iuvDXxE/Z6+M0Vjda14R8D67df222lwtcSW9tdLCPtOEzlE8hs+&#10;5UZGa43S/i54b/aO/bc8M/GDwfPdv8Kvhn4T1CTWPF1xYzWdrNLJHMpgzKqs4RZPM24GCrH0yAfU&#10;PxU/aEPgX4w/Dr4Z6HoK+KPFHiuWSe4h+3fZl0rTYgfNvZSI3yMgqiELvZWG4EV7FX5ufDf4+3Hh&#10;fxJL8ctS8Fal4x+KvxovpNL8BeDoJ0t5LfQrXaIy8rgrCrkLI7YIb5XAwWI+pP2fv2qbj4seP/Ev&#10;w68ZeBr34Z/ErQLaO/uNBur+K/jmtHKgTQ3EYCyAF0DcYBdcE84APf6oab/x+ap/18r/AOiY6v1Q&#10;03/j81T/AK+V/wDRMdAF+iiigAooooAKKKKACiiigArn/HHxC8MfDPQX1rxd4h0zwzpKuI/turXc&#10;dtEXIJCBnIBYhThRycHAroKwvGXgPwz8RdIGleK/Duk+J9LEqzCx1mxiu4BIoIV9kisu4AnBxnk0&#10;AePfsu/teaL+1R4g+JFv4d0vyND8J6lFY2mrfajINUjcSYmEZjUxKfL4BLEhgTjpVr9oz9qJPghr&#10;3hHwjoPhK++IPxE8WvMuj+G7G5jtfMWJd0kks75WJAM8kH7rHopI8B/4Jq6TY6D8ZP2sdM0yyt9O&#10;02y8dy21rZ2kSxQwRJcXipGiKAFVVAAUDAAAFav7XGpH4HftjfB344a/ZXsnw7sNJvtC1jU7G1kn&#10;GmO6ymOWVUUtsYzAcD+BupwCAexfs+ftTTfF3xv4o8AeLfBF98NfiR4dhju7zw/eXsd6kltJgLND&#10;cRgLIoLKCQMDeuCecbOu/tCGH9pTQPg/oGgDXr6bS5dZ1/Uvtvkx6JaghYSyCNvMeVzgJuQgFW5B&#10;4+VPAvxk0LxX+1R8V/2nrGO/g+EPhfwKNHh1qa0ks11m4Escu2JZFDScqUGQDu8rjpmn8GfjDr/w&#10;bvbbVD8Pb74j/tF/G5n8WT+HYL6KxTTNITctnFLcSriJFjVtoK9QysQVXIB+jNFeIfs2/tOwfHq4&#10;8WaDqvhe98CePfCVzHa654av50uGtzIpMckcyALLG21sMAOmcYKk+30AUNF/485P+vm4/wDRz1fq&#10;hov/AB5yf9fNx/6Oer9ABRRRQBxvxg+LXhz4F/DfW/HHiu6e10PSYRLMYlDSyMWCpHGuRud2ZVAy&#10;Bk8kDJr5Vm/4KLeLPDug2Xjfxd+zv4r8OfCm8aJo/FX9oRTzRwyECOaW0CBo0ORgl8HK4J3DNP8A&#10;4K1+dqvwl+GXhnzfKsNd8c2Nrd4z88flzAKQCMjLBseqryK+mf2l/D9lrf7NnxO0m4hUWUnhfUUC&#10;IANmLWQqVGMAqQCOOCBQB6BoGvaf4p0PT9Z0m7i1DStQt47u0u4TlJonUMjqfQqQfxrE+KXxBtfh&#10;T8Pdd8W3mn32q2+k2xuGsdMiElzOcgBI1JALEkADPevA/wDgmL4jn8SfsR/DqS6keWezS8sSz/3I&#10;ryZYwOegjCL+FfU1AHwzrv8AwUQ+JfhTR5PFGufsr+NNK8CwjzZ9XnvdtxBD/wA9JLY24KAdyzgD&#10;1r6Y8P8A7R/gPxF8B4/jDDrHkeBjYPqEl5OhDwohKvGyDJ8xXVk2jOWGBnIrwT9tv9sxfhTpXivw&#10;BbeBvELXl9Y/2e3i7UtPceHLQXUO3zXnjEjvsD8oI+SpGah0H9mXwk3/AATTn+GVp4/0650G60aT&#10;UH8YrMBY+d5/2wylgeIFlUKc87VORnIoAmtf26viTr3hUePPDv7M/ifVfhi0Ju01ybW7WC/ktgCT&#10;NHYbWd1wMjDYIOQcYz9HfBH40eGf2gvhnpHjnwlcST6PqSttS4TZNDIrFZIpFycMrAg4JB4IJBBP&#10;58/CT/gob4q+B/7Lml2Pi34U61fadpOlDR/DPjXSraT+xdUWAfZ4JJWlRWiTCKd2GL4JCDOB9V/8&#10;E7vhLpfwf/ZZ8NadpniOw8VjUpJdVudT0qXzLR5pSAyRMQCQgRUOQDuVsgdAAfQ+vf8AID1H/r2k&#10;/wDQTV+qGvf8gPUf+vaT/wBBNX6ACiiigAooooAKKKKACiiigAr5M+JX7f1pp/xG1bwB8Jvhzr/x&#10;o8V6MxTVV0RhDY2LglTHJc7HwwYEH5doII3Egge3/tF+N7v4a/AP4i+KdPZk1HSPD99eWrKPuzJA&#10;5jP0D7TXwH+w78YvH/wk/Zq0WL4e/s3eJvHkl5JPqWt+JLnUIdMXUJ3kfDwb0ke5VYwibgBypx15&#10;APvz4EfEbxL8UvAMet+LfAd98ONc+0y282g6hP57oEOFcSbEDKwOQQuOvWvI/iv+398PvAvxS+Hn&#10;gDwze6Z4+1/xR4ittCvI9J1VCukJLMkJmkZEkVnVnA8nKk4bJXFdv+y7+1T4Z/am8K6pqGjWV/oW&#10;t6LdfYtZ0DVY9l1YTfNgN6g7WweDlWBAIIr5Z/bn+FvgvwD+0T+ynqHhjwhoPhy/1P4h2zX11pOm&#10;Q2st0ftdm2ZWjUFzlmPzZ5Y+tAH6B6xq1noGk3uqajcJaafZQPc3FxIcLFGilnY+wAJ/CvjFf+Cj&#10;2s/8InF8S5PgZ4ii+B0l15H/AAmzarbG4WPzvJ842ABcJv43b8Z4BJr6k+OHg28+I3wV8f8AhPTm&#10;RNQ17w/qGl27SHCiSe2kiQn2y4r82JP2jtF1L9geH9nODQNdm+OLWKeHf+EMk0a4M6utyP35YoEC&#10;+WN4O7IbGRgZoA/Sn4ifFzw58NfhPq/xE1O+jbw3p+nHUvtEbDE6FQY1Qnq0hZFUdy6jvTPgr461&#10;r4m/Cvw34r8QeGv+EP1LWLRb06L9sN01tG/zRhpDHH8xQqxXaNpYrzjNfFnxZks/Emp/Dn4D+Ib5&#10;pPh/8I/DFl4o+JmpFzKs32S1UW1k5A+cyMvmMnV1YEcrXa6b/wAFFtVsdL8N+NPFnwU1vwh8GvEF&#10;5Faaf42n1e2mZFkJEc09mo3wxnBO7cRgZXdkAgH2rVDUv+PzS/8Ar5b/ANEyVfqhqX/H5pf/AF8t&#10;/wCiZKAL9FFFABRRRQAV8+ftCftAfFX4U+NLLSfA3wF1L4paTNp6XUusWetJZpDMZJFaAoYHyQqI&#10;27P/AC0Axxz9B0UAfAfxK/4KQfFv4O+GT4h8afstal4c0YTJb/bL3xZGqGRs7UGLQkk4PA7A+les&#10;ftP/ALZ+t/ALxT8NfDfh/wCGE3xA13xvBNJbWMOriykjkjEZ8sAwSbyfMPPy42+9eY/ED/jNL9uj&#10;TPA0f+kfDH4OSLqmtkfNFf6wx/dwH/cKlSDn/V3C/wAQq9+3R4T+I8n7S3wE8ceAfh3qPxB/4RT7&#10;fdXNnazC2iyxhCo9w4Kxk/MRkE/KeKAOg0L9sD4/alren2d7+yTrmm2dxcRxT3reJo3FvGzANIV+&#10;yjIUEnGRnFel/tDftSN8HPGHhPwJ4X8GX3xG+I/ihJptO8PWV5FZoIYgS8s1xJlY14bBII+R8kY5&#10;4DwL+3teRfFbQvh78YfhRrXwc1vxA/k6NdXt6l9YXkpIURCdUQBixVRgMMsoJXIzyn7T2uR/s/8A&#10;7dHw3+Nvim2vV+HMvhW48M6hrFnaS3CaZMJZpUeZY1Ztr+eijAycMRnGKAPbf2df2oj8afEnizwZ&#10;4k8HX3w6+I3hYwtqnhu+uo7sCKVd0csU6ALKhyMkAfeXqCK1Lr9oQ3X7TVp8H9A0FdbltdJbWPEe&#10;s/bvKTRo24t4jGI28yWUlTsLJhGDfMOK+T/h78atHn/aA+O/7VcNrfw/CfS/Cdvo2m39zbvZjXbg&#10;NC37pZACzeZEIlYgY8xQRyQG/Bb4seI/gRNa2Nv8O774oftH/FtH8ba5o8N/Fp0Wm2LMwtoZbiYE&#10;RLHGSFjI+ViykjKZAP0Uorxb9mn9pi0/aEtPFFjd+Hb3wX418J3w07X/AA1qEqTSWcrBijLKmBJG&#10;2xwrYGSjcYwT7TQAUUUUAFFFFAFCH/kOXn/XtD/6FLV13WNGd2CqoyWY4AHrVKH/AJDl5/17Q/8A&#10;oUtSavpkOtaTe6dcbxb3cD28nlttba6lTg9jg9aAPlC1/bn8VfE7UNZm+CPwP1j4q+FtIuns7jxJ&#10;JrdtpFrPIgBb7MJlYzjBHTBORxyK9R/Zv/ap8M/tG+HPEF3aWV74X13wzdNZeINB1pRHcaZKN33z&#10;02ny5MNx9xgQCK+Gf2VP2idf/Y00fxt4AfwdqPxf+FfhfW5k/wCE68CW0k620jjc0cquAj4wNxV8&#10;IWxucFa9h/YK8KaP8btE+OHxYu9csZbr4pXcltdaPpVyXk0S1CSqkMxKqRPtmJJxghVZT8xoA7DT&#10;f26PGPxSfUtS+C/wG1z4l+DNPuZLV/ElxrVtpEdyyEbmtopVZph6YwexAOQPXP2bv2oPDH7Sng/V&#10;NY0q2vdA1LRLprDW9E1hBFc6bcKDuWTtjhsN/ssCAQQPhL9lH9qTXv2Q/AXiXwRfeCtS+Kvwt8Ka&#10;vdW9v8QfAltJNbqzEyukgkCqQGbJkD7U3YBf5SfaP2AvBdn8SPh38afifBr+l3Wu/FnUria60/TZ&#10;jLHoq4nMNtNlVbzV+1OW4GRsIznJANCb/go1rN/4d1b4geHPgd4g8QfBfS7qS3ufGkeq28MzJG21&#10;5orFhveMH+LcABndtIIH1TL8V/C8Pwr/AOFjPqsS+D/7JGtDUW4U2pi80Pg9ypHHXJx1r80fAP7Q&#10;2i/Cn9hHxD+zZ4h0TXIvjTHZ6x4etvCn9j3E8t293cXDJPEypsKAT5B3ZJjyoYEZ9D8YaJe6p4A+&#10;CX7KurXb2dhpXh218TfE29ExK2Gl2iiQ2jOBxvlULkcqEjPIJoA+0P2d/itq3xu+Emh+ONV8LN4O&#10;/tpDdWemyXv2qQ2pP7mV28tApkXD7QDgMOTnj0mvh+x/4KLXul+DbLx8fgZrmm/AL7SthB40XU7f&#10;zY4hL5CSf2cF3rHvAXIfHYZOBX2zZXsGpWcF3ayrPbXEayxSxnKujDKsD3BBBoAnooooAKKKKACi&#10;iigAooooAKoaL/x5yf8AXzcf+jnq/VDRf+POT/r5uP8A0c9AF+iiigAooooAKKKKACiiigArgfjn&#10;8bvC/wCzx8NdV8ceL7mSDSbEKoit03z3MrHCQxLkZdj0yQBySQASO+r5V/4KYfCjS/ix+ynrcWqe&#10;J7DwkNDu4dat9Q1SR0tmljV4xE+wFjvWZ1UKrEuUwDQBg6z+3V8SfBnh0eNvFv7NHibQ/hoEWeTX&#10;I9btbi+ggbbiSWwCh4x83O5hjua+rPA/jTR/iN4P0bxR4fvFv9E1e1jvbO5VSu+N1DKSDyDzyDyC&#10;CDzX5vfFT/goN4s8S/sz3Pg74hfCrV/AXirx1pa6PbeI9UheHQJIbuMxyXbSFS8eEct5YVyMg7hX&#10;3f8Asy/DfTfhH8AfAvhLSNXh1/T9O0yMR6pbsGiuy+ZGljIJGxmdivJ4IoA9LlmSCJ5ZXWONAWZ2&#10;OAoHJJPYV8y337fXgHUv2ivh98KPBN1pvjyXxIbkX2taTqivb6Z5cRkjAKI6zs+xwQHXaADzuxX0&#10;1LEk8TxSoskbgqyMMhgeCCO4r89/jF8MfB3wx/4KP/s023g7wnofhO3urbUZLiHQ9NhskmYQygM4&#10;iVQxA4yaAPu3x5460T4Z+DdY8VeJL5NN0LSbZ7u7unBOyNRzgDlieAAOSSAOTXypa/t1fEnXvCo8&#10;eeHf2Z/E+q/DFoTdprk2t2sF/JbAEmaOw2s7rgZGGwQcg4xn2v8Aa4+GenfF/wDZt8feFNV1y38N&#10;WN5pxlbVryTZBatC6zpJK2eIw8S7v9nNfDnwk/4KG+Kvgf8AsuaXY+LfhTrV9p2k6UNH8M+NdKtp&#10;P7F1RYB9ngklaVFaJMIp3YYvgkIM4AB+g3wR+NHhn9oL4Z6R458JXEk+j6krbUuE2TQyKxWSKRcn&#10;DKwIOCQeCCQQT1mvf8gPUf8Ar2k/9BNfPH/BO74S6X8H/wBlnw1p2meI7DxWNSkl1W51PSpfMtHm&#10;lIDJExAJCBFQ5AO5WyB0H0Pr3/ID1H/r2k/9BNAF+iiigAooooAKKKKACiiigAooooAKKKKACiii&#10;gAooooAKKKKACiiigAooooAKKKKACiiigAooooAKKKKACiiigAooooAKKKKACiiigAooooAKKKKA&#10;CiiigAooooAKKKKACiiigAooooAKKKKACiiigAooooAKKKKACiiigAooooAKKKKACiiigAooooAK&#10;KKKACiiigAooooAKKKKACiiigChN/wAhyz/69pv/AEKKr9UJv+Q5Z/8AXtN/6FFV+gD8Rv8AgoJ/&#10;ykytf+v3Qf8A0CCv25riPEHwN+G/i3xMPEeufD7wtrPiENGw1bUNFtp7sGPHlnzXQvlcDHPGBiu3&#10;oA/G3/gtp/yXjwH/ANi1/wC3U1e9eDP+CyXwW8O+D9C0m58MePHuLGwgtZWi0+yKFkjVSVJuwcZH&#10;GQK+5vG3wX+H3xMv4L7xh4E8M+K723i8mG51vR7e8kjjyTsVpUYhcknA4yTXOf8ADJ3wQ/6I38P/&#10;APwl7H/41QBq+B/F3hz9pT4J2Wtw2F1/wi3i/SnVrLUkRZmt5laN0kVWZQSpI4Yjmv51fiZoPiL4&#10;KeL/AB58Mrm7mhgtdVNpfwj5VujbSSCGQjupDl1/3ga/pa0Dw/pfhXRrTSNE02z0fSbNBFbWOnwJ&#10;BBCg6KkaAKo9gK5HX/2f/hf4q8STeIdb+G/hHWNfmdJJNV1DQrWe6dkAVGaV4yxKhVAJPAUelAHJ&#10;fsY/B0/Aj9mXwH4Sng+z6pDYLd6ijcsLucmaZSe+1nKD2QV8O/8ABS39vDwD43+HfxC+B1jpHiSL&#10;xZY6rDayXlxbW62Ja3uUeQq4nL4IQ4zGO2cV+pteb65+zX8IvE2r3mq6x8K/BOq6peStNc3194ds&#10;5p55GOWd3aMszE9STmgD8wf+CYP7cXgT4C+B0+FviDSfEV54g8S+LxLZ3Om20D2sYuIrS2j8xnmR&#10;gQ8bE4Q8EYyeK+y/+Cpvxa/4Vf8Ash+I7S3mEWpeKZotAtxnkpJl5+PQwxyrnsXFe3ad+y/8G9H1&#10;C1v7D4S+BbK+tZVngubfw3ZRywyKQyujCLKsCAQRyCK+Uf8Agol+zN8Vv2qPjF8KtB0Hw60vw00p&#10;xJq2tf2jbRCJ551Wc+S0okcxwxKw2oc+YwHegD1//gm78Jh8I/2QfA9tLCItR1yFvEF4duCzXOHi&#10;yPUQCBTnuv4V8Z/8Fxv+Rn+Ef/XnqX/odvX6xWdnDp9pBa20Sw28CLFFGgwqKowAPYAVzHjj4Q+B&#10;PidLZy+MfBXh3xZJZhltn1zSoL0wBsFghlRtoO0Zx1wPSgDl/wBk7/k1n4N/9iZo3/pDDXdeN/CO&#10;nfEDwbrvhjV4hPpesWM1hdRkdY5UKN+OGNaGk6TY6DpVnpmmWVvp2m2UKW1rZ2kSxQwRIoVI0RQA&#10;qqoACgYAAAq3QB/MX4y0nxN8Mdc8XfDO8mmj+z6yINQsowQtxc2rTRRNjqQPOl2+u/PpX9Bv7OXw&#10;Fsvhd+y14W+GOpWylRohttWiGPnnuFZ7oZ7jfLIB7YrqtV+AHwv17xO/iTUvhv4R1HxE8y3Davda&#10;Fay3bSrjbIZmjLlhtXDZyMD0rvaAPwa8J3/xB/4JY/tWT3Wr6FLqulPHNYlmzDBrWnM6sJIZcEBw&#10;yRtjkqylTwTX1f8AEz/gtT4evPCb2nw08Ca5N4vu18mB9eWFbe3kbgMqRSO0xBxhfkznr2P6Q+JP&#10;CmieMtMfTdf0fT9c05+WtNStUuIm+qOCD+Vc74Q+Bvw4+H18b7wt8P8Awt4avT1uNH0W2tJD/wAC&#10;jQGgC98KtT1XWvhf4P1DXTIdbu9Hs578yxCJ/tDQI0m5AAFO4tlQBjpgV1NFFABRRRQAUUUUAFFF&#10;FABRRRQAUUUUAFFFFABRRRQAUUUUAUNF/wCPOT/r5uP/AEc9X6oaL/x5yf8AXzcf+jnq/QAUUUUA&#10;FFFFABRRRQAUUUUAFFFFABXyn/wUT+O2pfC34N2/hDwi7zfEbx/cjQNDtbdv34EhCzTKMgjCuEDd&#10;mlQ9q+rKwNV+H3hbXfE2meJNS8NaRqHiLS1K2Gr3VhFLd2gOciKZlLoDk/dI6mgDjv2Z/gfp/wCz&#10;r8EfC3gOw2SPptsDeXKDH2m7f555fXBctjPRQo7V8beBfiXpH7K//BQ740yfF+9bQbTx5Hb3Ph7x&#10;NfRFbOSBMYh80D5QqlUJOFBg+YjK5/RmsLxd4D8NfEDTRp3inw7pPiXTwdwtNXsorqLPrskUjP4U&#10;Afnt8bfFvhb9qT9vL4AP8Gbq38Q6l4SvDqPinxLpEZa3SxWWGRYZLgDDDZHcIBkjNwFBySB+k1YP&#10;g7wD4Y+Hemtp3hTw5pPhnT2be1po9jFaRFvUpGoGffFb1AHx34fb/hq79tK918SG5+GvwakbT7Be&#10;TDf+IpF/fSjnDfZ1woyOG2spwxrjfgz8SPC37PP7cH7Ttj8SPEGneDP+ElfSdZ0m51m5S2gvLdI5&#10;9xjkcgMwMwXaMklXA5U19u+FfBnh/wAC6a+neGtC03w9p7zPcNaaVZx20RkY5ZykYA3HucZNUPG3&#10;wr8F/EtbVfF/hDQfFS2pLW41vTILwQk9Snmq20/SgD5Z/wCCYNvNqfgH4reMo4JI9C8WePtU1TR5&#10;pkKNc2pKKJQD23Bl+qN6V9nVBY2NtpdlBZ2VvFaWlugiht4ECRxoBgKqjgADsKnoAoaD/wAgPTv+&#10;vaP/ANBFX6oaD/yA9O/69o//AEEVfoAKKKKACiiigD5R/wCCh3xk8C+H/wBnP4leCtT8WaRYeLtQ&#10;0JmtNFuLtEupwzYUpGTk5KtjHoa0/wBgr4yeBvFn7P3w28HaL4s0jVPFWleFrR7/AEe1u0kurYIk&#10;aOZIwcrtd1U56FgK9j8ZfAv4bfEbV11XxZ8PvCvijVFiWAX2s6LbXc4jBJCb5EZtoLEgZxyfWn+C&#10;fgj8Ovhrqsup+EfAHhfwrqU0JtpLzRNGtrOZ4iysYy8aKSpZEO3OMqD2FAHxH+zL8SvDP7GX7Q/x&#10;0+GPxM1e38IafrWut4m8O6lqbmO1u7aYtkCU/KGC+UOTyyOOq4rW+DviCz/aq/4KPav8VPCkkmo/&#10;D/wH4ZHh+31xYmSC8u3MjFIiQNwAuJzn/ZU9GUn7X8afDXwj8SbOK08XeFdF8U2sLbo4Na06G8RD&#10;6hZFYA/StLw/4b0jwlpMOl6Hpdlo2mQjEVnp9ukEMf8AuogAH4CgD5+0/wD4KJ/ASbXNd0XVPG8f&#10;hnWNFvriwu7LWraSBhJDIY2KuFKOCVOMMTjqBXgHwD8TWf7TH/BSLXvi38OLa4Hw60Pw9/Y+oa81&#10;q0EWrXRXCqAwDE/Mh+YZCwKTgMoP2/4w+Cvw8+Il0t14q8B+GfE1yvSbWNHt7txxjrIhNdHoXh/S&#10;/C+lw6bo2m2ekadAMRWdjAkEMY9FRQAPwFAF2WZIInlldY40BZnY4Cgckk9hXyB+y/HJ+0p8fvGX&#10;7Q16Wm8K2Hm+FPAUUgO37LG2Lq+UHoZpAyhsBtu9T0FfXWoafa6tYXNjfW0N7ZXUTQz21xGJI5Y2&#10;BDIynhlIJBB4INVvD3hzSfCOi2mj6FpdloukWieXb2Gn26QQQrknakaAKoyScAd6APz0/ZN+NXgn&#10;9m/wP+0d4L+I3iOw8K+KNO8Z6xqf9l6hOsU93BNbxLE1sjEGYv5RICAkhkPRhXun/BMTwrqfhL9i&#10;vwDBq1q9ncXgu9QihkGG8ia5keJyPRkKuPZhXvPir4P+AvHWsWur+JfBHhzxDqtoALe+1XSbe5nh&#10;AOQEeRCy888GuuVQqgAYA4AFAFHXv+QHqP8A17Sf+gmr9UNe/wCQHqP/AF7Sf+gmr9AHwr+3dFL8&#10;G/2k/gJ+0BPa3Evhbw/dTaJ4gu7dWc2dvOrIkpVeduJrjOOpCryWArlv2+v2iPBn7S3wz8N/Bn4S&#10;eI7Pxx4t8a6zZp5OkZnS1tkbzGkmYD93hlQkHBChycBTX6F6hp9rq1jPZ31tDeWc6GOW3uIw8cik&#10;YKsp4IPoa5nwb8IfAnw5uri58J+CvDvhe5uBiabRtKgtHlyc/MY0UnoOvpQB578ev2ivB37GXwx8&#10;MXniW01nV7SW4g0KytNEt45rqVxCxDbZJEGMR4PzZyyjBzWL+2L+1xb/ALLfwesfER0aW48T6662&#10;ej6XfMsccVyybibmQNtVIx97DckYBAywx/jt8BfEvxw/a4+EGo6npX/FrvAttca5LePcRbbrVWkU&#10;QweUH8z5PKik3FdmNy5ySK998cfDPwf8TbS2tfGHhTQ/FdrauZYIdc06G8SJyMFlWVWCnHGRQB8N&#10;fst/FD4BfC/UtW+I/wAQvjT4Z8WfGfxOTLq2stOzRWKNgiztAV+SJAAuRjdtA4UKB0f/AAUIjfxz&#10;8KfhN8dfAI/4SvTfAXiK28SltPy/nWIdGeVBjkK8MZJIwF3MeAa+kv8Ahk74If8ARG/h/wD+EvY/&#10;/Gq9E0Lw7pXhfRbXR9G0yz0jSLWPyrfT7G3SC3hT+6kagKo9gMUAfGX7T/7dnwV8bfss+L7Dw14r&#10;s/FOveLdFm0jS/D9nG0l+1xcxmJN8GNyFC+75gOUwMkgH3T9i/4d618J/wBlv4ceFvEUBtdbsdMD&#10;XVs33oHkd5fKb/aQSBT7qa7bQ/gn8O/DPiJ/EGj+AvDGk687Fn1Sx0a3humJ6kyqgYn8a7SgAooo&#10;oAKoal/x+aX/ANfLf+iZKv1Q1L/j80v/AK+W/wDRMlAF+iiigAooooAKKKKACiiigArN8SeItN8H&#10;+HtT13WbyLT9J022kvLu6mbakMUalncn0ABNaVZ3iHw5pPi7RbvR9d0uy1rSLtPLuLDULdJ4JlyD&#10;teNwVYZAOCO1AHxN+wLoep/Hr4ofEH9qDxVbSxPr88mjeErW4HNppcTYLKMkZJVUyP4kmPR6m/4K&#10;qaHrkfgj4X+NbfTrrW/Cfg3xVBq3iDTbWMSMYFxtlYHjaoEiEngecM8ZI+1dD0HTPC+j2mk6Np1p&#10;pOlWcYhtrGxgWGCBB0REUBVUegGKuSxJPE8UqLJG4KsjDIYHggjuKAPiD9rD9s/4AfEz9lTxjp1j&#10;4r0rxdqXiHSJbXR9ChiaW9+3SIVt3MBXfE0chV8sBjZxkkA+0/sJ+BPEnw1/ZJ+G3h3xbHNBr1rY&#10;SSTW9xkSQJLPJLFCwPKskckaFT0K47V6DoPwL+G3hfxD/b2i/D3wrpGu7i39p2Gi20Fzk9T5qoGy&#10;frXcUAfMv7c/xJ1ix8F6H8KPBNyYviJ8Trz+w9OeMkNZ2mAb28OCCFjiJGQcgvkZ2mvHf21fhvpX&#10;7Pvw7/ZiutNtZIfAfw28baS+pXUcZZoLdXQtcSAd2ZGLN3eQDqwr7juPBnh+88U2niafQtNn8SWc&#10;DWttrElnG15DCxJaNJiN6oSTlQcHJrQ1LTbPWdPuLHULSC+srhDHNbXMYkjkU9VZWBBB9DQB8LfE&#10;H4geGv2gP+ChX7Pi/DvXtP8AGNt4V07VtU1i+0e5S6trSGWHYm6RCV3Fwq7eoMiZxmvvKuY8EfC/&#10;wb8M7e4g8H+EtC8KQXLBp49D02GzWUjoWESruIz3rp6AKEP/ACHLz/r2h/8AQpav1Qh/5Dl5/wBe&#10;0P8A6FLV+gAooooAKKKKAMHxt488O/Dbw7Pr3irWrHw/osDIkt/qEywwoWYKoLNwMkgD3Nfnl+yz&#10;+0Z8LvC37Zv7THiLV/H/AIf03QtcurFtM1G61CNILwKJdxiYnDYyM49a/RPxZ4N0Dx5oc2jeJtD0&#10;3xFo8zK0un6taR3VvIVYMpaOQFSQQCMjgiuC/wCGTvgh/wBEb+H/AP4S9j/8aoA+b/8AgoTY3Xww&#10;+L3wG+Pa2lxc+H/B2ryWPiCS3Vne3tLgoBLtHOAPOB9SyDuK5j9vr9p3wN+0B8EbP4RfCfxFaePP&#10;GPjvU7G1t7DRszGKKOdJy8xx+7AaJMg4YDJI2qxH6DXlnBqFrNa3UEdzbTKUkhmQOjqRgqwPBB9D&#10;XLeD/g74C+Ht/PfeFfBHhzw1e3GRNc6PpNvaSSZ67mjQE/jQB5R4y/YN+DXxUs/CrePfCf8Awk2q&#10;+H9CtPD9ve/2neW3+jQBtq7YZkU/M7nJGfm68Cvj79sj9h34JfCnx1+z9p/hbwV/Zdn4q8d2Ojax&#10;H/at9N9qtJJY1ePMkzFMhj8yFWGeDX6j1i+IvBPh3xddaTc67oGl61caTdLfadNqNnHO9lcKQVmh&#10;LqTHICAQy4IwOaAIvAPgPQvhh4N0nwr4Zsf7N0DSYBbWdp50kvlRjOF3yMzN16sSa+ZP2ztWvPjV&#10;468Ffs1+HbyS3m8TuNY8XXVsxDWWhQPllJB4aeQBB9MEYevrqsa08GeH7DxRfeJLbQtNtvEV/Clv&#10;d6vDZxrd3EaY2JJMBvdVwMAkgYFAHxh+1HJo/wAEP20P2X/G2riDw98O9LtNT0A6g2EtbGR7OSKC&#10;N2+7GuJFwScbUc9FNO+FvijSPjV/wU68TeL/AATqVr4j8K+HvAUWk3utafKs1p9qkuRIkUcqkq5K&#10;7jkHH7t+eK+0vEvhfRfGejXGkeINIsNd0m4GJrDUrZLiCUejRuCp/EVX8H+BfDfw90n+yvC3h/Sv&#10;DWmbzJ9i0eyitIdx6tsjULk464oA3Koab/x+ap/18r/6Jjq/VDTf+PzVP+vlf/RMdAF+iiigAooo&#10;oAKKKKACiiigArm/H3xI8K/CzQ11rxh4g0/w1pLTLbi91O4WGLzGBKpuY4yQp49jXSVheMvAfhn4&#10;i6QNK8V+HdJ8T6WJVmFjrNjFdwCRQQr7JFZdwBODjPJoA/Pb9gj4/fDfwz8c/wBpiXVvHGh6dH4m&#10;8dy3GitcXyINRje6uyjw5Pzg+YmCP7w9a/SavL7P9lr4L6fdwXVr8IvAdtdQOssU0PhqyR43U5Vl&#10;YRZBBAII6Yr1CgD48/aKY/tQftJeEvgPYymbwf4YMXizx4Vz5coVgbLT37Hex8xkPVSrDlK5v4oe&#10;JtH+Cf8AwU48MeLvGmo2vhrwn4g8BS6RY6zqEqwWYuo7gu8TysQqEKF5Jx+8QZ5r7O0bwX4f8O6t&#10;q+q6ToWm6XqmsSJLqV7Z2ccM186ghWmdQGkIDEAsTjJ9aZ4w8C+G/iFpP9leKfD+leJdM3iT7FrF&#10;lFdw7h0bZIpXIz1xQB8e/sj6xZ/FL9uT9pT4keGLhNV8FXEek6RbaxAd0FzcQ2sSSCJxw4BiJyD0&#10;dD0YV9vVl+GvC+i+DNGt9I8P6RYaFpNuMQ2Gm2yW8EQ9FjQBR+ArUoAoaL/x5yf9fNx/6Oer9UNF&#10;/wCPOT/r5uP/AEc9X6ACiiigD4//AOCo3wz1vxx+zfb694btZLzWvBOtW3iNIYcl2hiV0lwAedok&#10;EhxziM498D9oD/goR8I/E37KviWbwr4sttT8WeJ9El0zTvDtspk1CO7uYjEFeHGV8suSSRtO3A3Z&#10;AP2/XFaX8Efh1ofiZ/Emm+AfC+n+Incu2r2ujW0V2WPVjMqB8++aAPE/gW1p+xD+wV4bu/HUN3DH&#10;4Y0g3+p2luitcJNc3DTNAoZlUuJLgR4LAZHWuvuf2vvBulfs36Z8bdZ0zXtD8HX3kukV5aRteRxT&#10;TCKOVo45XGxsq4wxO1gcZ4rm/wBuz4N+Mf2hPh/4T+HnhqzJ0TVvElpJ4m1H7RFH9j02Il3IV2DO&#10;xfyyAgY5Tkc5r6GsfD+m6boNtoltZQx6RbWyWkVnsBjWFVCqmD/CFAGDQB8qfFr/AIKMfs6r8IvE&#10;FzF40sfFf23T54IdCt7WVp7xnRlETRvGNgPQmQAAfgD846V+z38T7P8A4JC6n4ZFlfpr11df28NB&#10;8o/af7P+0pKYdnUMQhn2deduMnFfoXpv7P3wu0fXl1yw+G3hGx1tX3jUrbQrWO5Df3hIIw2eBznt&#10;XfUAfGvwz/bw/Z0vP2adGTXPFOkWVpZaFDp+oeFL6HdcgxwLG9uLYr+9U42jaCpHcc4o/wDBJbwF&#10;4h8F/s26pea1Y3Okadr+v3GqaPp90GDx2bRxIr4bkBmRiPUANzur6du/gL8Mr/xIPEV18OvCdz4g&#10;EnmjVptDtWut/wDe80x7s8nnNd3QBQ17/kB6j/17Sf8AoJq/VDXv+QHqP/XtJ/6Cav0AFFFFABRR&#10;RQAUUUUAFFFFAHEfHD4fv8Vvg3448GxSLDPr2i3enQyuSFSSWFkRj7BiD+FfIH7D/wC2F8Pvhh8A&#10;dO+HPxS8RWvgDx14FM+lajpeu5t5CqSuY2jGPn+QqpC5bKk4wQT97Vx3i74N+APH+qQan4o8DeG/&#10;EmpW+BDeavpFvdTR4ORteRCRg+hoA+Rf+CdtndePfjF+0H8Z7HTJtM8EeMtZij0J7iEwvepC0xe4&#10;CkD5W8xDnn5mcZyprhP29/j98N/E3xz/AGZ5dJ8caHqMfhnx3Fca01vfI406NLq0LvNg/IB5b5J/&#10;un0r9Iba2hs7eK3t4kggiQRxxRqFVFAwFAHAAHavNLz9lr4L6hdz3V18IvAdzdTu0ss03hqyd5HY&#10;5ZmYxZJJJJJ65oA6zwD8SPCvxT0Nta8H+INP8S6SszW5vdMuFmi8xQCyblOMgMOPcVi/Hj4xaP8A&#10;AP4R+JvHmuMPsWj2rSpDnDXEx+WKFf8AaeQqvtnJ4BrofBvgPwz8OtIOleFPDuk+GNLMrTGx0axi&#10;tIDIwAZ9kaqu4gDJxngVJ4p8GeH/ABxYw2PiTQtN8QWUM6XUVvqlnHcxxzJnZIquCA65OGHIzxQB&#10;8V2P7O3izTf2Afi1d61bS6r8WviHp114k1xApMxndfMjtEHJ/dxjYsY4DFgOCK8b+OHx28DfFD/g&#10;mf8ADb4a+FPEVjrvxA1Oy8PaBB4Zsp0k1AXcHkpIrwg7kXdEwDMAG3LjrX6o1yGl/B3wDofiybxR&#10;pvgfw5p/iaYs0utWuk28V65YYYtMqBySOuTzQB0Wi2b6bo9haSlWkt4I4mK9CVUA49uKbqX/AB+a&#10;X/18t/6Jkq/VDUv+PzS/+vlv/RMlAF+iiigAooooAK8P/bL/AGhLf9mn4BeIfFaSRnXpU/s/RLZs&#10;Ez30oIjwv8QT5pCP7sbV7hWB4q+H3hbx1LpsviTw1pHiGTTJxc2L6rYRXJtJhgiSIup2NwPmXB4F&#10;AHiX7BvwBufgJ8A9Oh1wSSeNvEkra94huLg7pmu5gG8tycklF2qefvbz/FW58WP2zfhT8C/ijZeA&#10;/HmvyeG9VvdNi1S2urm1ka0kjklmiCmRA2xg0DZ3hVwVwScge4VgeLvh/wCF/iBYrZ+KPDekeJLN&#10;c4t9XsYrqMZ4PyyKRQB+e/7Vnxi8MftqfGr4KfDP4QXa+L7vSPEEev6xrtnBIbbTbaMqGzIQMjBL&#10;HHG4RqCWbA/Seud8F/Dnwn8OLGSz8JeF9F8L2cjbnt9F0+GzjY+pWNVBNdFQB8d/Gpv+Gpv2sPDX&#10;wgtZDP4E+Hph8U+NNuTFc3h5sLB+ee8jKcgrn+JK5rxV4u0X4G/8FRLjxN471S08L+G/FPw9On6b&#10;rGpTLBaPcR3ULvG8zkKhAhPU/wAaf3hX2hofgzw/4XvtWvtG0LTdJvdXn+1ajcWNnHDJezc/vJmU&#10;AyPyfmbJ5qHxl4A8MfEXS103xX4b0jxPpyuJBZ6zYxXcIYdG2SKwz74oA+Qv2JNStviP+1d+098R&#10;/D8q6h4L1LUNN0yw1aPmG8mggZZvKboyr8hz3EiEZzX25Wd4f8OaT4S0e20nQ9LstF0q2XbBY6fb&#10;pBBEM5wqIAqjPoK0aACiiigAooooAoQ/8hy8/wCvaH/0KWsL4taDq/in4VeM9F8P3X2LXtR0W9s9&#10;PuiQPJuZIHSJ8n0cqfwrdh/5Dl5/17Q/+hS1foA/PD/gnb+1P8Lvg9+zvafDTx/r9r8PfG3hS9vo&#10;dU07xADaSSM9zJKrqWADEK4QrncDH0wVJ439nnwTqvxp8bfte+OPhLaTaJ4F8XaLdaP4cuBbG0g1&#10;C/MTAyxKQNo3iQlsAr9o6Bsgfod4v+Cvw8+IWpR6j4p8B+GfEuoRgBLvWNHt7uVQOmHkQkdB37V1&#10;en6fa6TYwWdjbQ2dnAgjit7eMJHGoGAqqOAB6CgD4F/YB/a2+Enwz/Zp0f4f+NfEdl4A8WeE3urT&#10;VtI14G1lMhuJZC6hgN5O7BUfMGBBHQl3/BN/R18S/HL9oH4n+FNLm0b4VeI9Sjh0INbG2ivmSSUv&#10;NFGQMKNx7DHm7eCrAfZfiz4I/Drx5q0eqeJvAPhfxFqceNl7q2jW11MuMYw8iFh0HftXX2dnBp9r&#10;Da2sEdtbQqEjhhQIiKBgKoHAA9BQBz3xO+Iui/CP4fa/4y8Q3H2XRtFtHu7h/wCIhRwijuzNhQO5&#10;YCvkn4OfBTxV4s/ZQ+NXjrX7Qz/FT4y6HqV79lbO61t5bOWPTrFSRkKiOvGMjeAfu19i+LPBugeP&#10;NDm0bxNoem+ItHmZWl0/VrSO6t5CrBlLRyAqSCARkcEVrIixoqIoVVGAqjAA9KAPys1r9oTwDqX/&#10;AASjs/h/a+IrO48fzafb6AvhSOVW1T7Wt6gK/Zs79uFLBsYIwB8xxX6UfCLQbzwr8J/BWi6jGItQ&#10;03RLKzuI1OQskcCI4z35U02P4O+AofGR8XR+CPDieK2cyHXV0m3F8WPVvP2b8++a6+gAooooAKKK&#10;KACiiigAooooAKoaL/x5yf8AXzcf+jnq/VDRf+POT/r5uP8A0c9AF+iiigAooooAKKKKACiiigAr&#10;4j/4Kv8AhfX9V+CfhDxBp2nz634f8L+J7bV9d0u3TeZLVVdfMYd1XcVPYCTJ4UkfblNdFkRkdQys&#10;MFWGQR6UAfFn7RX7b37PPxG/Zf8AFsS+LNL8TTa5o09vYeHfKMl893JGwhUwEbo2WTad5AClcg9M&#10;6n7K2tXX7IX/AATz0DX/AInwahbDQrGfUbjT1QG7hinunaCALIygSESxjYxXaW2nGK+h9H+BHw08&#10;P+JB4h0v4eeFNN18NvGq2eiW0V0GPU+aqBs++a8j/bs+DfjH9oT4f+E/h54asydE1bxJaSeJtR+0&#10;RR/Y9NiJdyFdgzsX8sgIGOU5HOaAPXvg/wDFrTfjJ8K9F8fWGm6loej6tbNeW8GtRxR3AhyQsjLH&#10;I6hWUbx8x+VgTjpXwZ+0F+0Z8LvEH7fX7PHinTPH/h++8OaNa6guo6pBqEbW9oXikCiRwcLkkYz6&#10;1+jum6HYaPolro9naRQaXa26WkNoq5jSFVCKmD2CgDHpXnH/AAyd8EP+iN/D/wD8Jex/+NUAeO/t&#10;5Q3P7RH7DPiu7+FmpReKrO58m8VtGcXC6hb290DOkZXO4qY2JA5JiK8nisz4Z/t4fs6Xn7NOjJrn&#10;inSLK0stCh0/UPCl9DuuQY4Fje3FsV/eqcbRtBUjuOcfWnhbwnofgfQbXRPDejaf4f0W13eRp2l2&#10;qW1vDuYu2yNAFXLMzHA5LE9TXNXfwF+GV/4kHiK6+HXhO58QCTzRq02h2rXW/wDveaY92eTzmgD5&#10;i/4JLeAvEPgv9m3VLzWrG50jTtf1+41TR9PugweOzaOJFfDcgMyMR6gBud1fZOvf8gPUf+vaT/0E&#10;1fqhr3/ID1H/AK9pP/QTQBfooooAKKKKACiiigAooooAKKKKACiiigAooooAKKKKACiiigAooooA&#10;KKKKACiiigAooooAKKKKACiiigAooooAKKKKACiiigAooooAKKKKACiiigAooooAKKKKACiiigAo&#10;oooAKKKKACiiigAooooAKKKKACiiigAooooAKKKKACiiigAooooAKKKKACiiigAooooAKKKKACii&#10;igAooooAy9QvILLWbN7iaOBDbzKGkcKM7ouMmpf7e0z/AKCNp/3/AF/xom/5Dln/ANe03/oUVX6A&#10;KH9vaZ/0EbT/AL/r/jR/b2mf9BG0/wC/6/41fooAof29pn/QRtP+/wCv+NH9vaZ/0EbT/v8Ar/jV&#10;+igCh/b2mf8AQRtP+/6/40f29pn/AEEbT/v+v+NX6KAKH9vaZ/0EbT/v+v8AjR/b2mf9BG0/7/r/&#10;AI1fooAof29pn/QRtP8Av+v+NH9vaZ/0EbT/AL/r/jV+igCh/b2mf9BG0/7/AK/40f29pn/QRtP+&#10;/wCv+NX6KAKH9vaZ/wBBG0/7/r/jR/b2mf8AQRtP+/6/41fooAof29pn/QRtP+/6/wCNH9vaZ/0E&#10;bT/v+v8AjV+igCh/b2mf9BG0/wC/6/40f29pn/QRtP8Av+v+NX6KAKH9vaZ/0EbT/v8Ar/jR/b2m&#10;f9BG0/7/AK/41fooAof29pn/AEEbT/v+v+NH9vaZ/wBBG0/7/r/jV+igCh/b2mf9BG0/7/r/AI0f&#10;29pn/QRtP+/6/wCNX6KAKH9vaZ/0EbT/AL/r/jR/b2mf9BG0/wC/6/41fooAof29pn/QRtP+/wCv&#10;+NH9vaZ/0EbT/v8Ar/jV+igCh/b2mf8AQRtP+/6/40f29pn/AEEbT/v+v+NX6KAKH9vaZ/0EbT/v&#10;+v8AjR/b2mf9BG0/7/r/AI1fooAof29pn/QRtP8Av+v+NH9vaZ/0EbT/AL/r/jV+igCh/b2mf9BG&#10;0/7/AK/40f29pn/QRtP+/wCv+NX6KAMPSdb06O1kD39qh+0TthplHBlcg9e4Iq7/AG9pn/QRtP8A&#10;v+v+NGi/8ecn/Xzcf+jnq/QBQ/t7TP8AoI2n/f8AX/Gj+3tM/wCgjaf9/wBf8av0UAUP7e0z/oI2&#10;n/f9f8aP7e0z/oI2n/f9f8av0UAUP7e0z/oI2n/f9f8AGj+3tM/6CNp/3/X/ABq/RQBQ/t7TP+gj&#10;af8Af9f8aP7e0z/oI2n/AH/X/Gr9FAFD+3tM/wCgjaf9/wBf8aP7e0z/AKCNp/3/AF/xq/RQBQ/t&#10;7TP+gjaf9/1/xo/t7TP+gjaf9/1/xq/RQBQ/t7TP+gjaf9/1/wAaP7e0z/oI2n/f9f8AGr9FAFD+&#10;3tM/6CNp/wB/1/xo/t7TP+gjaf8Af9f8av0UAUP7e0z/AKCNp/3/AF/xo/t7TP8AoI2n/f8AX/Gr&#10;9FAFD+3tM/6CNp/3/X/Gj+3tM/6CNp/3/X/Gr9FAGHout6dDo1gj39qjrbxqytMoIIUZBGau/wBv&#10;aZ/0EbT/AL/r/jRoP/ID07/r2j/9BFX6AKH9vaZ/0EbT/v8Ar/jR/b2mf9BG0/7/AK/41fooAof2&#10;9pn/AEEbT/v+v+NH9vaZ/wBBG0/7/r/jV+igCh/b2mf9BG0/7/r/AI0f29pn/QRtP+/6/wCNX6KA&#10;KH9vaZ/0EbT/AL/r/jR/b2mf9BG0/wC/6/41fooAof29pn/QRtP+/wCv+NH9vaZ/0EbT/v8Ar/jV&#10;+igCh/b2mf8AQRtP+/6/40f29pn/AEEbT/v+v+NX6KAKH9vaZ/0EbT/v+v8AjR/b2mf9BG0/7/r/&#10;AI1fooAw9a1vTptGv0S/tXdreRVVZlJJKnAAzV3+3tM/6CNp/wB/1/xo17/kB6j/ANe0n/oJq/QB&#10;Q/t7TP8AoI2n/f8AX/Gj+3tM/wCgjaf9/wBf8av0UAUP7e0z/oI2n/f9f8aP7e0z/oI2n/f9f8av&#10;0UAUP7e0z/oI2n/f9f8AGj+3tM/6CNp/3/X/ABq/RQBQ/t7TP+gjaf8Af9f8aP7e0z/oI2n/AH/X&#10;/Gr9FAFD+3tM/wCgjaf9/wBf8aP7e0z/AKCNp/3/AF/xq/RQBQ/t7TP+gjaf9/1/xqlf63pz3Wml&#10;b+1YJcFmImXgeVIMnn1I/OtyqGpf8fml/wDXy3/omSgA/t7TP+gjaf8Af9f8aP7e0z/oI2n/AH/X&#10;/Gr9FAFD+3tM/wCgjaf9/wBf8aP7e0z/AKCNp/3/AF/xq/RQBQ/t7TP+gjaf9/1/xo/t7TP+gjaf&#10;9/1/xq/RQBQ/t7TP+gjaf9/1/wAaP7e0z/oI2n/f9f8AGr9FAFD+3tM/6CNp/wB/1/xo/t7TP+gj&#10;af8Af9f8av0UAUP7e0z/AKCNp/3/AF/xo/t7TP8AoI2n/f8AX/Gr9FAFD+3tM/6CNp/3/X/Gj+3t&#10;M/6CNp/3/X/Gr9FAFD+3tM/6CNp/3/X/ABo/t7TP+gjaf9/1/wAav0UAUP7e0z/oI2n/AH/X/Gj+&#10;3tM/6CNp/wB/1/xq/RQBhw63pw1m6c39qEa3hUN5y4JDSZGc+4/MVd/t7TP+gjaf9/1/xoh/5Dl5&#10;/wBe0P8A6FLV+gCh/b2mf9BG0/7/AK/40f29pn/QRtP+/wCv+NX6KAKH9vaZ/wBBG0/7/r/jR/b2&#10;mf8AQRtP+/6/41fooAof29pn/QRtP+/6/wCNH9vaZ/0EbT/v+v8AjV+igCh/b2mf9BG0/wC/6/40&#10;f29pn/QRtP8Av+v+NX6KAKH9vaZ/0EbT/v8Ar/jR/b2mf9BG0/7/AK/41fooAof29pn/AEEbT/v+&#10;v+NH9vaZ/wBBG0/7/r/jV+igCh/b2mf9BG0/7/r/AI0f29pn/QRtP+/6/wCNX6KAKH9vaZ/0EbT/&#10;AL/r/jVKw1vTkutSLX9qoe4DKTMvI8qMZHPqD+VblUNN/wCPzVP+vlf/AETHQAf29pn/AEEbT/v+&#10;v+NH9vaZ/wBBG0/7/r/jV+igCh/b2mf9BG0/7/r/AI0f29pn/QRtP+/6/wCNX6KAKH9vaZ/0EbT/&#10;AL/r/jR/b2mf9BG0/wC/6/41fooAof29pn/QRtP+/wCv+NH9vaZ/0EbT/v8Ar/jV+igCh/b2mf8A&#10;QRtP+/6/40f29pn/AEEbT/v+v+NX6KAKH9vaZ/0EbT/v+v8AjR/b2mf9BG0/7/r/AI1fooAof29p&#10;n/QRtP8Av+v+NH9vaZ/0EbT/AL/r/jV+igCh/b2mf9BG0/7/AK/40f29pn/QRtP+/wCv+NX6KAMP&#10;Sdb06O1kD39qh+0TthplHBlcg9e4Iq7/AG9pn/QRtP8Av+v+NGi/8ecn/Xzcf+jnq/QBQ/t7TP8A&#10;oI2n/f8AX/Gj+3tM/wCgjaf9/wBf8av0UAUP7e0z/oI2n/f9f8aP7e0z/oI2n/f9f8av0UAUP7e0&#10;z/oI2n/f9f8AGj+3tM/6CNp/3/X/ABq/RQBQ/t7TP+gjaf8Af9f8aP7e0z/oI2n/AH/X/Gr9FAFD&#10;+3tM/wCgjaf9/wBf8aP7e0z/AKCNp/3/AF/xq/RQBh61renTaNfol/au7W8iqqzKSSVOABmrv9va&#10;Z/0EbT/v+v8AjRr3/ID1H/r2k/8AQTV+gCh/b2mf9BG0/wC/6/40f29pn/QRtP8Av+v+NX6KAKH9&#10;vaZ/0EbT/v8Ar/jR/b2mf9BG0/7/AK/41fooAof29pn/AEEbT/v+v+NH9vaZ/wBBG0/7/r/jV+ig&#10;Ch/b2mf9BG0/7/r/AI0f29pn/QRtP+/6/wCNX6KAKH9vaZ/0EbT/AL/r/jR/b2mf9BG0/wC/6/41&#10;fooAof29pn/QRtP+/wCv+NH9vaZ/0EbT/v8Ar/jV+igCh/b2mf8AQRtP+/6/40f29pn/AEEbT/v+&#10;v+NX6KAKH9vaZ/0EbT/v+v8AjR/b2mf9BG0/7/r/AI1fooAof29pn/QRtP8Av+v+NUr/AFvTnutN&#10;K39qwS4LMRMvA8qQZPPqR+dblUNS/wCPzS/+vlv/AETJQAf29pn/AEEbT/v+v+NH9vaZ/wBBG0/7&#10;/r/jV+igCh/b2mf9BG0/7/r/AI0f29pn/QRtP+/6/wCNX6KAKH9vaZ/0EbT/AL/r/jR/b2mf9BG0&#10;/wC/6/41fooAof29pn/QRtP+/wCv+NH9vaZ/0EbT/v8Ar/jV+igCh/b2mf8AQRtP+/6/40f29pn/&#10;AEEbT/v+v+NX6KAKH9vaZ/0EbT/v+v8AjR/b2mf9BG0/7/r/AI1fooAof29pn/QRtP8Av+v+NH9v&#10;aZ/0EbT/AL/r/jV+igCh/b2mf9BG0/7/AK/40f29pn/QRtP+/wCv+NX6KAKH9vaZ/wBBG0/7/r/j&#10;R/b2mf8AQRtP+/6/41fooAw4db04azdOb+1CNbwqG85cEhpMjOfcfmKu/wBvaZ/0EbT/AL/r/jRD&#10;/wAhy8/69of/AEKWr9AFD+3tM/6CNp/3/X/Gj+3tM/6CNp/3/X/Gr9FAFD+3tM/6CNp/3/X/ABo/&#10;t7TP+gjaf9/1/wAav0UAUP7e0z/oI2n/AH/X/Gj+3tM/6CNp/wB/1/xq/RQBQ/t7TP8AoI2n/f8A&#10;X/Gj+3tM/wCgjaf9/wBf8av0UAUP7e0z/oI2n/f9f8aP7e0z/oI2n/f9f8av0UAUP7e0z/oI2n/f&#10;9f8AGj+3tM/6CNp/3/X/ABq/RQBQ/t7TP+gjaf8Af9f8aP7e0z/oI2n/AH/X/Gr9FAFD+3tM/wCg&#10;jaf9/wBf8aP7e0z/AKCNp/3/AF/xq/RQBQ/t7TP+gjaf9/1/xqlpOt6dHayB7+1Q/aJ2w0yjgyuQ&#10;evcEVuVQ0X/jzk/6+bj/ANHPQAf29pn/AEEbT/v+v+NH9vaZ/wBBG0/7/r/jV+igCh/b2mf9BG0/&#10;7/r/AI0f29pn/QRtP+/6/wCNX6KAKH9vaZ/0EbT/AL/r/jR/b2mf9BG0/wC/6/41fooAof29pn/Q&#10;RtP+/wCv+NH9vaZ/0EbT/v8Ar/jV+igCh/b2mf8AQRtP+/6/40f29pn/AEEbT/v+v+NX6KAKH9va&#10;Z/0EbT/v+v8AjR/b2mf9BG0/7/r/AI1fooAof29pn/QRtP8Av+v+NH9vaZ/0EbT/AL/r/jV+igCh&#10;/b2mf9BG0/7/AK/40f29pn/QRtP+/wCv+NX6KAKH9vaZ/wBBG0/7/r/jVLWtb06bRr9Ev7V3a3kV&#10;VWZSSSpwAM1uVQ17/kB6j/17Sf8AoJoAv0UUUAFFFFABRRRQAUUUUAFFFFABRRRQAUUUUAFFFFAB&#10;RRRQAUUUUAFFFFABRRRQAUUUUAFFFFABRRRQAUUUUAFFFFABRRRQAUUUUAFFFFABRRRQAUUUUAFF&#10;FFABRRRQAUUUUAFFFFABRRRQAUUUUAFFFFABRRRQAUUUUAFFFFABRRRQAUUUUAFFFFABRRRQAUUU&#10;UAFFFFABRRRQAUUUUAUJv+Q5Z/8AXtN/6FFV+qE3/Ics/wDr2m/9Ciq/QB8V/tJfto+PfhF8Z9R8&#10;HeHtG0G/tIUtzCby1uJJ3aSJWx8kyg/M2AAvpXJXX7ffxc8B6tap45+HFjp1tKd32aWxu9OmkUHn&#10;Y0rsPx2mvOf209Rj0f8Aa7vr+ZWaG1bTp3WMAsVWGJiBk9cCtX9rb9rPRP2ifD+ieGvDHh/UYEt7&#10;9bs3OoIgnd9jxrEiRs/B8zJ55KrxX57Xx1aNTEP27i4y91b31P7EyrhXLa+DymP9lRq069JOrUu4&#10;uD5Yu977tt7a9j6h+MX7V0ug/s66J8TfA1vZXg1K9itvs+rRu4iyJPMRhG6kOrR464+uRXh3h39t&#10;f9oPxdpo1DQvhlY61YFigutO0DULiIsOo3JMRkemaq/F74b6p8Lf2B/DGka1E9tqs2ux3txayfeg&#10;MizlUPoQu3I7EkVyH7PPx4+NXw9+HMekeBfh3/wkugrdSyrff2Je3eZGxuXzIXC8YHGMit6+MxH1&#10;iEKs5QvBNqKvr6HlZVw3lEcnxGIwOFpYhxxFSEZVZcqcE9Pevr5d9z60+D3xq+JviX4W+PfEXjrw&#10;hH4X1XRLaWfT7ebTLq0SfZA8mWWZyzDcoB2kda+dfDH7e3xw8bXE0Hh3wJouvTwqHli0vR765aNS&#10;cAsEnJAz3NfSPhHx542+I37MvjvVfH3h3/hGNcWx1KBbL7DPaZhFrlX2TMzclmGc449q+CP2Y/iZ&#10;8Q/hn4g1m6+HfhT/AISu+ubVYrqD+zri88qMPkNthZSvPGTxWmMxNWk8PGNWXLJO7tq/kcXDeR4H&#10;HQzevVwFF1aU4KMXL93HSzSnfZ737n2x+zr8dfjR8RPiEdJ8efD3/hGdC+xyzfbv7FvbT96pXam+&#10;ZyvILcYzxX0/Xzj+zP8AGj4u/Evxbqlh8Q/An/CK6ZBY+fb3P9j3ln5k3mIuzdM7KflLHA54r6Or&#10;6XL5c1Dm5nLXeSsz8S4voqhmjpKhTo2ivdpS5o97379wooor0j4oKKKKACiiigAooooAKKKKACii&#10;igAooooAKKKKACiiigAooooAKKKKACiiigAooooAKKKKAKGi/wDHnJ/183H/AKOer9UNF/485P8A&#10;r5uP/Rz1foAKKKKACiiigD53+IXxR8XeOPj1pvwx+Herf2JFpcYvvE2tpbRXBhjIBECCRWUOQV5x&#10;1YdlYV9BNIllatJPOFjhTdJNMQoAA5ZjwB6noK+Zf2EbUa/4Z8ceP7kmXVPE/iC4keZuT5KYKLnr&#10;gNJJxx24rG/aZ+L1j4y+JQ+D0/iW38F+HLdI5/E+sXc4heeN0WRbSDJ53K43HkfNzwpDeFTxXs8O&#10;8VUd3N6K+nkuy01b9T9WxuQ/Xc3jkGDgowwsP3k1G8m1Z1Juy5pe8+SEdfspWu2a3hX9sC/+IH7S&#10;WheDfD2lWreA9QN3DHrVxFJ5168FvLI0kB3BRHvQLyrEgE8E4H1HXw9r3xG+GGgftQfBmfw54g0a&#10;38H6BpN9aST206+Ra5gnVA7erFhyeSWyeTX23Z3cOoWkF1byLNbzIskciHIdSMgj2INa5dWnU9qq&#10;k1JqXTtZbeV72PP4yy6hgngquEwsqNOdLaSd3JVKivJv7biouSWiurK1jzz41eNPHfhOx0qHwB4O&#10;Txbq1/M0bm4n8qC0VQDvkJwMEnHLL0714vq/7S3xb+DGsaNP8XfBWi2vhPUrkWrar4fldjbuQT8w&#10;aV8kAE4O3IVsEkYr6xr5G/ax1R/j1438N/BLwqFvrpL5NS169jOU0+JFZdrN0DYdiR1z5a9WxU5h&#10;7SlF1qdRqWijHSzfa1ru/qb8IywePrRy/F4OnKilKVWq+bnjFJvm5ubljy6JLl1eju2ezfGPV/i7&#10;Y3Wl/wDCsdH8N6raSRubx9cdwVbI2bNsqcEbs9e1eJfEn44ftH/CbwjdeJPEnhz4f2mmW7IjMjzu&#10;7MzBVVVFxknJ/IE9q+vLe3jtbeKCJQkUahEUdAoGAK+UviV/xkt+07pXw+T9/wCCfA5XU9c28pcX&#10;f8EJ9QMhfXmb0pY+E4rmp1JKcmkknpf7tluzThTFYavU9li8HSlQoxlOpOUW58ie1+a3NJtQjpu1&#10;ufSHw81zUPE3gDwzrGrW6Wmqahplrd3dvGjIsU0kSs6BWJIAYkYJJGOpry79sn4k+I/hT8F5te8L&#10;aj/Zeqrf28IuPIjm+Ri24bZFZecDtXuVfM//AAUM/wCTdLj/ALClr/Nq6cc5UsFUcZaqO/U8PhWn&#10;Qx3EuEhVpp051Y3i1eNm9rPddNT6J0G6lvdD064mbfNNbRyO2AMsVBJwPevHf2bPiR4j+LGsfEXX&#10;73UTceEotabTtAtvIiQJFEDvk3KoZ926P7xOMECtX4zePf8AhWn7Nesa8kgjuodGjgtiT/y3lRYo&#10;yPXDOD9Aa8/bQfEHwK/YXeDwzFJD4mtdIS6laAEyRSTyK9w4/wBqNJJCD22D0rKtWcasdXaEXJ26&#10;9Evz+47suyynWwFVOMfaYmtChTckrR15pyT6WvTTa+zJrqfTleL/ALTOrfELwR4ag8a+B9TMttob&#10;C41bw9LaxSR3tqDmRg5QyIyjrtYDbk8Ffm+cfhL8K/gD8TPCmlTt4/v7X4g3duj3N7c6ybe+W7IG&#10;8KsmA+H6YySB1719waPoIsfCtjot/O2riGyjs557oZa6xGEZnBJyWwSck9TTp1Z46k18N1o4yv8A&#10;ovu1QsbgMLwrj6cm3WcZNThVo8icVo7XlK6etpe7JaNWKnw/8cab8SfBej+J9Ik8zT9St1njz1U9&#10;GQ/7SsGU+6muhr5j/YZafQdE+Ivgl3Mlt4X8UXVnbMxzhMldufTdGzf8CNfTldeErPEUI1Jbvf12&#10;f4nz/EOXU8pzWvg6LvCL919eVpSjfz5Wr+ZQ0H/kB6d/17R/+gir9UNB/wCQHp3/AF7R/wDoIq/X&#10;WfOhRRRQAUUUUAFFFFAHy14y+O/xh1D9oLxd8O/h7ofhXUIdDt7e68zV1mSUxyQwuxLCZVJ3y4GA&#10;OMfWu3+GOufH298Y2kPjzw94QsPDTJJ9ouNJklNwrbDs2hpmGC2AeOlefeIvhn8ZvDf7TXjrx94D&#10;0nw7cWOsWttaRya/cNtkRILcMVSJwwIeIj5vQ+oNdh8Gf2iPEOu/Eq/+GvxH8N2/hnxpBb/a7drC&#10;UyWt5EBk7MliDjLD5iCAwO0rg/OUZyVdqvOcW5O38r10W3Vfefs2YYalPK4yyrD4epGNCm6jTvWi&#10;3Be0k1zr4ZPXR8r3RyOtfHz4z+IPjh408DeANB8J39v4fMbb9VWZJDGyoclhOqk7mPQCvQ/hZrfx&#10;5vvF0UXj/wAP+EtP8OGJzJPo8kpnEmPkADTMMZ68V5lcfDH42+Df2gviF418D6P4bmsdcMccba/c&#10;MfMjVE5VYnBU7lI+b8q734I/tEa54r+IGr/Dr4g+HYfDHjjT4ftKJZyF7a7h4yyEk4OGUj5jkZ6E&#10;EUUJyVW2InNNydr/AAvV2W3YrNsNRll/NlOHw9SEaMHNxd60W4RU5Nc3Sb1dnbqZmofG74m/ED4g&#10;+MtD+Feg+G59N8JTizvb3xFNMGu7kbg8UIjICkFWX5jjjJIyBXoXwG+NFt8ZvhjB4pmtV0eeGSW2&#10;1C3kkylvNF9/DH+HBDc9AcHpmvFvD+oeKv2a/il8UvN+HviTxlpPinVG1nS77w7afaF8yQuzRTY/&#10;1YBfG4jPyk4IINcZpvhzxd4F+DGkfChUFh8QPihrNze38SNubTbFwgnkfacD93GAR6M46iphiqtO&#10;fNNtv3rq2l72ilp1/Hc3xOQ5fjsOqGHjThG9F06ileTj7NyrymuZ6Qtd3S5WuVb2Po/4B/FTW/jJ&#10;B4j8RS2lnaeDv7Qe18PskMi3N1DGSrzyFnK4ZuAAq4wwOa9Yr5K8M/Fn4gz6T4isvg74V8Nt8P8A&#10;wIz6Uj6zJObrUWgUGTyPLKqGI+b5uu8HOTivf/gz8ULL4yfDXRPF1jCbVL+NvNtWfcYJUYpImeM4&#10;ZTg4GRg4Ga9LB4mNRKm5Nyte9tHrrbyT0+4+J4kySthKk8bTpRhR5lFRUk5QvG8FUS2nKK5n582z&#10;0On17/kB6j/17Sf+gmr9UNe/5Aeo/wDXtJ/6Cav16Z8MFc98QPEGqeF/Bmq6rouiyeIdWtot1tpc&#10;LFWuHJAC5AOOuenQdutcL8Yf2ktF+C+u2Wlal4b8Ta1NdW32lZtDsUniRdzLtYtIuGypOMdCK2/g&#10;78ZtN+NGjX2pabo2t6LHZ3H2dotctVgkc7Q25QrtlecZz1BrkeIpTm6EZ+/+R9DHJ8dhsNTzWth+&#10;ahdO7eklfbR3120szxDxJ8Zv2k/BugXPinV/ht4Z/sCzjNzdWdvdO95DCBlmJWZhwOSQpwMkjANf&#10;Qnwr+I2m/FrwBo/izSVkjstSiLiKXG+J1Yo6NjurKw98Zrzj9rb4tW3gH4a3vh+yT+0fFviiF9K0&#10;vSoRvmkMoMbSbBzhQxx6sVHrXT/s4fDG4+D/AMGfDfhi92f2lbxNLeeW25fOkdpGUHvt3bcj+7XF&#10;Q9pTxcqKm5xUbu9tHfTZLdX0Pp82jhcVkFPMZ4WFCtKryw5OZKdNRfM2pSl8MuVKXVtrWx3HibxF&#10;Y+EfDup65qcvk6fpttJd3EgGSI0Us2B3OB07187+E/jF8c/i54dPi/wT4S8I2HheZ3Njaa9dTtfX&#10;kauVypjIjQkqfvYHuRyfd/iRp+iar8P/ABJZ+JJ0tNAuNOnivriRgoihMZDvk9CBkg9iBXxl8E/i&#10;P8X/AIVfCq4n8L+D5PiD8N7aS6TRb6eP7LeiMFmEphVmdoi5Y4wTwRuUYqMbWlTrRjKTULN+7q76&#10;b6N2/Xc6OGMspYvLa9elSpzxCnCK9s+WDi1K8YtuMXUbS0bvy35dT6e/Z6+OUHxz8I3d9Jpr6Lre&#10;mXTWGp6bI27yZlA5U4GVPOM8ggjnGT5vqP7TXjj4k+LdX0P4LeDbPxBZ6PKYLzxDrUxjs2kBxtjA&#10;ZC3IPIYkjnaBgnjvgpq2g+Hv2QviV4o8O602seJ763vr7V5WQwS2t48TBU2ZOAudwP8AFzyOgz/2&#10;a7j436H8DdAi8AeC/CsWjsstz9q1y8d59Rd5GJkVY3UJwAgDnooPSuJYutUhSpuTu48zcVdvWy7p&#10;ef3I+mlw9l2DxGYYynShy06qpU41pOEItxcpN3cZSS2gr7Pmlex9U/CfUPG+peExL8QdL03SfESz&#10;yI0OlOWgaMY2OuXc888E9uldnXjX7Of7QEvxotde03WdGPhzxf4dufsuqabv3KrEsAyZ5xlGBHOC&#10;OpyK9lr38NUhUpRlCV13e/z8z8kzrC4jBZhVoYqkqc078sfhV1dcur91pprV6MKoal/x+aX/ANfL&#10;f+iZKv1Q1L/j80v/AK+W/wDRMldJ4hfooooA8v8A2i/jJH8E/hvdaxDELvW7qRbHSrLGTPdPnbx1&#10;IUAsfXGOpFa3wX0nxnpfgOwbx9rza54muVE9zi2hhjtSwyIVESLnb0LHOTnHGBXjPxltR46/bM+E&#10;vhe7Jk0zR9Pn8QPAeVaTdIIyQeDh4E9e/rXp/wC0f8aovgR8NJ9f+zC81G5nXT9Ohc7Yjcurspkb&#10;IwgCMx5GduMjOR5Ea372rXqStCGn4Jt2672R+h1Mtf1HAZVg6SliMV+8bsr2cnCEFJ/CrRcpbXur&#10;6I4/9qL9qL/hSdiul+G7KHXvGTxG7e0lV3hsrVfvTThCCAeAoyM5znoG9b+GPia68afDbwn4hvo4&#10;Yr3VtJtL+eO3BEaySwo7BQSSFBY4yScdzXxZq2p/D3w5+zv8Qri88faN4q+KXiqz83UruO6WSV3L&#10;qRbxf7CAYwOu0dgoH1J+zH4y0PxV8FfB1rpGq2uo3GlaJp9pfR28gY28y2yAxv6MCDx7VhhMVOti&#10;mpyVnG6jdaa/nbc9biDIsNl2RQlh6EuanVcZVJRkuf3U7pNK0OZ2h3td6uy9J1i9m03SL67t7V76&#10;e3gkljtY8hpmVSQgwDySMdD1r5nuPij+07cadJrVr8LvDlrp6KZf7LublpL9kHOBtmUbsfw7c+2e&#10;K+pK89+Ofxk0r4I+Ab3Xr945L0qYtOsCfnu7gj5EUdSM8sR0APtXoYqF4+0lUcEl0t+qZ8jkGIca&#10;6wtLBQxFSpJJKak/klGUUr9W9rdDD+EP7R2h/E74M3vj+4hfSYNJjm/ta2Y7zbyQxiRwp/iBUgr0&#10;JzjrXBeE/jF8c/i54dPi/wAE+EvCNh4XmdzY2mvXU7X15GrlcqYyI0JKn72B7kcln7O3wZh8Bfsv&#10;eI7T4hFdMTxJFdajq5mIRrS3khCgNkfKyou/GMqzY6ivLPgn8R/i/wDCr4VXE/hfwfJ8QfhvbSXS&#10;aLfTx/Zb0RgswlMKsztEXLHGCeCNyjFeNLEVuWj9YbScW3yrW+mrVm0rduu5+kU8lyyVXMXlFOnU&#10;lCtGMPbStTcGpXjCTlGMp8y05pXcFeOp9Pfs9fHKD45+Ebu+k019F1vTLprDU9Nkbd5MygcqcDKn&#10;nGeQQRzjJ9Tr5w/YZt/DUnwu1HVdH1n+2td1bUJL3XGkjMMkFy3PlGMk4UDJDZO7LH2H0fXs4GpO&#10;rhoTqO7a/r/g+Z+acUYTDYHOcThsJBwpxlZJ3uu++tr35b6uNrnz9+yH8UvFHxQ0vxzN4n1P+05N&#10;N16WytG+zxReXCFBC/u1XP1OT71ofGP4keI7T43fC7wD4V1E2E2q3EmoawywRSE2EQyU+dW279kg&#10;3DByBg81wn7Af/IF+Jn/AGNE/wD6CK1fgqv/AAsr9qT4qeO3Cy2OhCPwvpr5yMoczkf8CXOfSSvL&#10;o1alTC0Icz5pve+tk23r6K3zPvMywGEwmfZnifYxVLD07qPKuXnnGMIe7a2kpc//AG62fS9ZviLT&#10;73VtDvbPTdVm0O/mjKwajBDHK8D9m2SKysM9QRyM9DyPhXWrrwT8Rv2iviJpnx28QX+lw6be/Z9A&#10;024uZLayFsGYK+VGAzII2zkZ3k89vqP9n/4W+Hfhvp+ry+EPFd14k8M6k8T2sMt8t5DaMgYOIpFO&#10;MNuHGM/KMk9uyhjHipuMYrl1Xxe8rd10++583mvDlPIsPCvVrSdVqE0nS/dS5knaNRtqVk9bw5XZ&#10;rUwf2bfi94i8Rap4l+H3xBaP/hYHhmUmaeOMRrf2rEbJ1VVCgfMvQAEMhxkmvd6+XvjFbnwT+2X8&#10;IPElmojfxFb3WjXqrx5yoBgt6kGZDn/pmvpX1DWuDnO06M3dwdr91ZNX87M4eJcPQ58PmOFgoQxN&#10;NT5VooyUpQmorpHmi2l0Tt0KEP8AyHLz/r2h/wDQpav1Qh/5Dl5/17Q/+hS1fr0T40KKKKACiiig&#10;AooooA8T/ay+NHiD4G/D/SNa8N2mm3uoX2sw6aY9UjkeII8Uz5AR0OcxrznGCeK5P/hJv2rv+hS+&#10;H3/f2f8A+SK3v2yPhT4o+L3w70DSfCdpBd6laa9BfuLidYkSNIJ1LEkjPzOgwOea47xV+0D8afgj&#10;9j1n4meC/Dt74QknSC5vvDE0olti3AJEkjZ9hgA9NwJFfPYmcoYibqynGCSs1t530Z+xZLhqOIyn&#10;DU8BQw9bFSlU5o1H771XIormjv72nXSx1P7SHxy8bfBnwD4IvNN07RZ/Eus3cNheW94kr28czRZY&#10;R7JFIAcYBJPH51k/8JN+1d/0KXw+/wC/s/8A8kVd/aw+G/iX43eEPAtx4DgtdTe21OPVVmuZxFD5&#10;XlEoxyQSCSvA55rA8SftD/GD4I3em6j8VPB3h+bwhdXC202p+GJZS9szdCVkdieATjABxjOcZitO&#10;Ua83VnOMFazW22rbszfK8NSxGV4aGAw+Hq4qTqc8Kj/eaS92MY88el7Ld6WPQ/jV8a9e+GWkeCtI&#10;0zRrTVfH/iq4SytbOWQpaxSBU86RiDuKKzqMZHDZzxznfD340eN7H4xJ8NfiZpOh22s32ntqOmaj&#10;4bklNrOilgyMspLA4Vjk4+705BrP/ae8Ma7q2rfC34jeFdKm8Ur4V1F7ubTbH5pri1mEZZ4x/EQI&#10;hgDn5wcEA1yMniLU/Gnxwt/jHrvhPW/BHgfwLoV0F/4SO3Frd3U7rIpCRZzysmByRkDu2KurWqwx&#10;D952TjZdHG3vN6dNdb9Ec2X5bgMVk8X7GDlKnV5pX/eRrKTVKEVzX973Fy8rvzSfTT1vx38W9Xtv&#10;jN4S+HfhOCxu9Ru0bUdcnvI3kWxsFOMgI64kc5C5yBlcghhXrdfEfgzx74t8KX2ma5ZaFZ6p8X/i&#10;7dyXltBqjyC20vS4l/cq+35ioQFsA/dXnlcH2z4RfGnxVqXxQ1z4a/ETS9J07xXY2a6lbXWhySGz&#10;vLckKSgk+YEFh1PPzcDbz0YbGxnJ87d5PTTRaXS9WtX62PKzzhmrhqEXhYxcaMG5PmXPO0nGpUSv&#10;dwjO8ItbqPNazbPcKoab/wAfmqf9fK/+iY6v1Q03/j81T/r5X/0THXsn5oX6KKKACiiigAooooAK&#10;KKKACvIv2hvjtL8HNP0Kx0fR/wDhIfF3iK7+xaTpnmbFd8qC7nrtBdBjjJYcgZI9dr5V+LsA1T9v&#10;D4OWc7MbeLS7q5RRjh1junB6esaflXn46pOnSXs3ZyaV+12kfX8L4LDYzHyeLjzU6VOpUcdVzezh&#10;KSV1rZtK9uly1fftCfFP4Qa5oL/F3wroFr4W1i6WyGreHppD9ilYEqJQ7tngEnGOASCcYPcfG340&#10;+IfCfjbwr4C8DaTYat4y8QLLOj6rI62lpBGCTJIE+Yg7X6EfcPUkCuY/4KA28c37Nuqu6bmhvrR0&#10;P91vNC5/JiPxrnfGuleKdC8XfBn4wab4b1LxVaWPh9LHVtL0yPzb2NZYCQ6JwXOZWz/ujOM5HmVa&#10;lajOdBTbS5XfdpN2l08u2h9zgcFluZ4fC5pPDwhOXt4cl3GnOpCmpUr3lpdys1zJSaXd39E+Dfxo&#10;8U658SvEfw48faTpen+LNJtE1CO50OSRrO6t2KruUSEspBdOvXJ4GOdK4+Lmr63+0JB8P/DUFjPp&#10;ek2JvfEl/cRu7wF8eTBEVdQHOQTuDcHp8pFeKw+KtU0n4j+Pv2gPE3hfUvC2hadoK6Tomm65GILy&#10;6mZ027ogcrlgVwc8SZBO3ip8PfEPjj4a6lpHgzw7pOlan8XfG8cnirxHqGvvILaxjdm8uJ1jO7Kg&#10;EbQflJ4B3cKOMnFRhJu3NvbVxvaK9ZP8E2aVuHcPUnVxVGnBSdKK5eZezhV5FKtK92uWlHVq7tUn&#10;GK7H2hRXjXwJ+NOueOPEni3wX400qz0fxr4Zkj+0ppzu1tcwyLlJYt/zAYwcEnh1Pcgey171GtGv&#10;Dnht/lufkuYZfXyvEPDYhLmST0d01JKUWmtGmmmmUNF/485P+vm4/wDRz1fqhov/AB5yf9fNx/6O&#10;er9bHmhRRXg3j79sHw78PfGGp+Hbvwf4z1G5sJBG91pumRy28hKhsoxmBI59ByDWFavTw65qrsj1&#10;cuyrG5tUdHA03OSV2lbbbr6nd/Gfxd4w8H+GbKbwP4UHi/Xby+S0W1ebyo4EKSMZpG4AUFFXkqMu&#10;Oex8I8TftHfGv4LyafrHxO8BaH/wiNxcLBPdeH5naa23f3t0rgnHTgAkY3DIr6T+Hvja1+I3g7Tf&#10;EdnZX2nW1+jOlrqUQiuI9rsuHUMwBypPU8EV85/tleJpfidcaP8ABLwlGupeJtWu4rnUGQ7k0+2Q&#10;7g0pH3Tna3P8I/2lry8c5RpPEUqrT05UrWb6aWu7n3fCtOjVx8cnx2BpyinL205c3NCK+J8ykox5&#10;LaaavTW59TaffQapY215ayCa1uI1mikXo6MAVI+oIrjPjZ8XNM+CHw81DxVqkMl2luVigtIjta4m&#10;Y4RA2CFHUk9gCcE8Hq/D2iw+G9A0zSbYk29hbRWsZbrtRAo/QV5D+2Ro/hXWvgLrcXi3VW0azieO&#10;a1u4o/NkF0pPlqkeRvLZZcZHBJyMZHoYmdSnh5zjZSSfpc+RyXDYTFZzh8NXUpUZVIppJ8zi32Wt&#10;2u2vbU5HVPit+0J4f8Gt44vvBng6bw/Fb/bp9Gtrm4/tKK32hmYuSY8hck4BPHSu58RfHxbr9me8&#10;+Knha3idv7PN3b22oKXRZFk8t43CMCdrBl4I6V85eKvjB8cvCXwBOkeMfBXlaTqenLZHxVAu+a0t&#10;ZBsZri3RuJPLPBJQAkZyc17PH8PdM8R/sXHwj8M7pfEVpdaV5NhcM6xfaJGl3ys24gId5kJUn5Tk&#10;dq8SjiKk3ONOUn7l7SWvN0tp/wADY/TsxyjBYaOFr4yjSiniVDmpSvSdJfEpy5mk1pbmtO3M2rJM&#10;5jwf8Uv2nvHXhfS/EGleFfAMmm6lbrc27SPOjFGGRkG44NfQfwvvPGd94Pt5fHtlpmn+JDJIJoNI&#10;ZjbhNx2EFmY5K4zz1r5r0fXf2iP2ffhhpyXfg7wnrnhnw7ZKs0Vlcy/bRbxjLMzF9pIUEkqh6Zxx&#10;X0p8KfiVpfxd8A6R4r0gOlnqEZbyZcb4XVirxtjuGUj34PeuvAy95RnOfPbVS/NadzwOKqDjQlWw&#10;2Hw/1f2jUalF3fVqMnzOzcddUr202N7Xv+QHqP8A17Sf+gmr9UNe/wCQHqP/AF7Sf+gmr9e2flwU&#10;UUUAFFFFAHgH7Tvxu8bfC3xR8O9A8Eadouoaj4quLm1C6wkhUSIYBGFKSJtBMrZznoOnfKtvE37V&#10;LXEQn8J+AFg3jzCks24LnnH+kdcVZ/an+Fnj3x146+Fuv+BLHT7u78MXV1eSNqk4jgRy1sYwwDB2&#10;B8ts7fTqMish/wBo/wCJfwl8ZaDpvxh8KaLZ6DrdwLS31zw7NIYoZCR99XdiQMjP3TjJG7BFfOVp&#10;yjiKjrTnGF1Zr4dl1s+p+zZdhqVbJ8JHLcPh62IcajnGbvVbU52tHnjf3Emlu1smfUVeZ/GjVPiv&#10;pv8AY/8AwrDSPD+q7/O/tH+3ndfLxs8ry9sidcyZznovSvTKK96pD2kHG7Xmtz8nwWKWDxEa7pxq&#10;Wv7s03F3VtUmnputdz5E+IXxo/aS+F3hG+8SeIfDnw+tNLswvmOrzsxLMFVVUXGSSSOBX0f8J/E2&#10;qeM/hp4Z17WrWOx1XUtPhu7i3hRkRGdQ2FViSBz0JJr57+Mzt+0d+0ZoXwqt2MvhLwvt1jxG8Z+W&#10;WUD5ICeh4ZVx1/eP/crW/ay+Nj+G9S0b4X6PrFt4T1DXrcT33iG8kEMOnWBZ0JjORmRjG4AHIA45&#10;YFfCp1vq8qtWU3KEfdV3vLrbb0+8/VsZlizijgcvo4WnSxNVOrJwi0oUre7zK8m20nOy1s4pK7Kf&#10;j79se6tfjh4X8G+DdOs9U0GfXLXRdW1y5jkePzpZVV4rdlZV3IpJLHcMnpgZb6mr4I+KHiL4UeD2&#10;+A+h+CPEek3Wk+H/ABTbXd/PBcKzKokiMlxMw7naST2AwMAAV9z6Dr+neKNHtdV0i8h1DTbpN8F1&#10;btuSRc4yD3HFdGArzqVKsak1J6bbK66enc8fi3K8NgsFga2Dw0qUWppuaalJxm0pSvs5JX5ei0V7&#10;XPHf2yfiT4j+FPwXm17wtqP9l6qt/bwi48iOb5GLbhtkVl5wO1ex6DdS3uh6dcTNvmmto5HbAGWK&#10;gk4HvXzt/wAFDP8Ak3S4/wCwpa/zau8+M3j3/hWn7Nesa8kgjuodGjgtiT/y3lRYoyPXDOD9Aa09&#10;s6eJrOb92MU//SrnKssjjcky2nh4L21avUheyu9KSim92k27LpdmV+zZ8SPEfxY1j4i6/e6ibjwl&#10;FrTadoFt5ESBIogd8m5VDPu3R/eJxggV7jXzG2g+IPgV+wu8HhmKSHxNa6Ql1K0AJkiknkV7hx/t&#10;RpJIQe2weleS/CX4V/AH4meFNKnbx/f2vxBu7dHub251k298t2QN4VZMB8P0xkkDr3rmp4upQUKM&#10;lebXM7ytu9lo727dFY9nFcP4LNKmKzOlN08NCp7KPs6XtNIRS55pSjyqSs3LVyk5aXPvaqGpf8fm&#10;l/8AXy3/AKJkpvhzS5dD8P6Xps95JqM1naxW73k2d87IgUyNknliMnk9adqX/H5pf/Xy3/omSveV&#10;2tT8nmlGTUXdd+5fooopkBXgXjbxB+0dbeLNUi8K+GvBV34dWYixm1CSUTvH2L4nAz+Ar32quqap&#10;a6Jpd5qN9OttY2cL3E88n3Y40UszH2ABP4Vz1qXtY253G3bQ9jLMd9RquX1eFZy0tNOS36JNa9D5&#10;Th/aA+N/hf4yeBvBXjLQPB8J8RXKho9JWeWdLcNiST/XkLgBiCQR8jccV9bV8sfsr6XdfGD4ieKv&#10;jnrkDRrfSPpfh23k/wCWFmh2s49zjbkd/N/vV9T1xZdzypupKTak/dvvbp9+59NxksLRxlPB0aMK&#10;dSlBKryK0faPWSV2/guovXVpnivxT1v482Pi6WLwB4f8Jah4cESGOfWJJROZMfOCFmUYz04ryD4h&#10;ftC/tCfCifQF8S+GvA6HWb5LG1t7IXE08rkjO1RcdsgZ9WX1r7Jr5O+GP/GSv7TWsfEGf9/4M8Ds&#10;dL0AdY7i653zj16l/wDgUP8AdrnxlOcZRjSqy5pvRXVkt29tkv0PY4bxuFq0KtXHYGi6GHheUuWX&#10;PKT92Eb81uact3bZSdtD034weOvi1pfi610L4b+BrDWrdrFbqfWtXuDHbRO0jr5WNybmARWOGJw4&#10;4HU8P4P/AGkviF4Z+LWh+A/i34R03Rp9eOzTdU0WVmgd+gUhnfOWwvUEFlJGDmvoXxdq2o6H4Z1P&#10;UNJ0lte1K2gaS30xJhC1y4HCByCFz64NfIem+Mbv4lftQeDZPi9o954BvdL3v4X0F4jLb3U7kfO1&#10;1nDOCq/KEUEonPYmLlOjVi41HdtaO3La+qbt+t7j4do4bM8DXhXwVN06dOd5Rcvbuai3GUY87bV7&#10;X9zkUb3eh9p14H+0J8UPE3gf4wfBTRNE1P7FpfiLVZrbVIPIik+0Rq9sAu51LLxI/KkHn2Fe+V8t&#10;ftYf8nAfs4/9hu5/9GWddmYSlDDuUXZ3j/6Uj5vg/D0cVm8aVeClHkrOzSauqNRp2fZpNdmkz6J8&#10;ceKrbwN4N1zxDeEfZtLsprxwTjcEQttHucYHuRXC/sv6/wCLPFvwW0LX/Geo/wBo6zqwkvA32eOE&#10;JAzHylARVBGwBs4z83U1xv7bOrXd78PdD8CaY2NU8a6zbaUgGMiIOHds9gCIwfZjWH+2tqmp/Dn4&#10;O+E9G0O4v9H8Km/t9N1S+00kTwWSptCBh0DAfiVC/wAWDz18S6VWdTVxpx27tv8ARJelz1spySOP&#10;wGFwS5Y1sXVdpNXcadONtOvvSlJWXxOCR9SUV8f/AA5+BfwM8QappWofDH4g3Vj4gtriK6za6uTP&#10;chG3MssD7XIYAg4C9T9K+wK7cNWnWi5SSXo+Zfkj5jOstw+WVY0qNScnrdTpulJfJyldPpr01SCi&#10;iiuw+dKEP/IcvP8Ar2h/9ClqfUNQt9JsLm9u5lt7S2iaaaZ/uoiglmPsACagh/5Dl5/17Q/+hS1l&#10;/Ejw3P4y+HfinQLZ1iudV0q6sYnY4CtLCyAn8WqJtqLcVdnRh4U6laEKsuWLaTfZX1fyPn7Q/j98&#10;Y/jHFe698L/BWgjwfBO8NtceI55FuL/YcExhXUJ0xzkA8ZODXpv7Pvx1T41aLqqXmkyeHvE+h3P2&#10;LV9IlYsYJeQCCQDtJVxg8gqRzjJ8E/Z9/aZ0L4C/Duy+HPxF0rV/DviTRJp4EhXT3kW6VpWkVk29&#10;TlyM9DgEE5q7+yn4mj8XftUfGHV7WwvtKs763gnFpqEHkzKcrgumTtJ+ZuecNXzeGxb56P73mlPS&#10;UXbR2b2tpZq3mftudcPU1hcx/wBhVGlh0pUaseZ+0jzxjrJyanzxlzXS916aLQ+xa+b9S8SftSLq&#10;F0tl4U8BPZCVhA0ss28x5O0t/pHXGM19IVznxF8daf8ADPwPrXijVGxZaXbNOy5wZG6JGD6sxVR7&#10;sK9zEU1OPM5uKXZ2+/Q/KsnxksPW9lTwsK8qjSSnFy1vZctpLVtnz/8ADL4+fFm+/aGs/ht430bw&#10;vbn7DJfXjaGkzyW6BCY9zmZlXLbOCOjr6itfxH8Rv2h9U8Sa5D4Q+HOg2miWN7Pa213r103mXqRu&#10;VWVFEsZAcAMMjGDwT1pn7G3gXUJNC1n4peJ13eK/HE5vCWGPJtMkxIo7Bvvf7oj9K938XeLdJ8C+&#10;G7/XtcvI7DS7GIyzTyHAAHQD1YnAAHJJAFedh6dWphlOpVlFNt9L26Xdu2p9nnOMwWDzl4bBYGlV&#10;lGMabVpuDqJ++4RUle8nyK7eiutzyj9nP9oa9+Ld74i8N+J9C/4Rnxt4ekCX1grFo2UkjehJOMEY&#10;IyRypBIPHt9fLH7IPh/VPGXjrx/8ZtUsH0u18VTCHSbaUYc2qt98+xCRgHuVY9MV9T115fUqVMOp&#10;VHfez7q+j+aPneLsLhMFm9Shg4qKSjzRTuoz5U5xTbd1GV1u7bdDwPwN8UPE2sftf/EbwTean53h&#10;jSdKtrmysfIiXypHitWZt4UO2TI/DMRz7CtT9rD4oa38M/hpbDwrcrbeLdb1O20rS38tJCsjvljs&#10;dWBG1SvIIBcd8VwXwz/5P/8Ai9/2BLP/ANE2VaHj0H4n/tleCPDgBl0vwTp0mvXg4AFzIQsQPqQf&#10;JYfVvevP9rUeHqRUnzSnKK8rytp6L8j695fg4ZxhK06UfZUsLSrTVlaTjRUveWz552Tvvzan0Zpk&#10;Nxa6baQ3dz9su44kSa4KBPNcKAz7QABk5OBxzVmvir9qHXNN1f8AaU0Lwr8TdY1LQPhgdK8+EWkk&#10;kcF3cktkylQc4Py/7OF6biT6n8BPg18OvC/ij/hJPhj40nv9H+zPb3WjW+qC8tSzEFXIDZRwQfvZ&#10;6npXZTxkqlZ0YRVouz97X1tbb5nz2L4apYTLaeYYmtJSqw54pUm6erdouopWUtNVy2WzZ9BUUUV6&#10;p8AFFFFABVDRf+POT/r5uP8A0c9X6oaL/wAecn/Xzcf+jnoAv0UUUAFFFFABRRRQAUUUUAFZfijx&#10;Npvg3w9qGuaxc/Y9L0+Fri5uPLZ/LjUZJ2qCx+gBNalFJ3tpuaU3BTTqJuN9UnZ262dnZ+dn6M+b&#10;Phb+17b/ABm/aCk8JeGLeGXwhFpUlz9vuIJEuprhWGSuWAWPDAYKbsgnPOK+k6+U9P8A+Uimpf8A&#10;Yrj+UdfVlebgJ1Jxqe1ldqTXbY+14swuCw1bCPAUvZwnQpzs3zO8r3bdld93ZeiOe+IHiDVPC/gz&#10;VdV0XRZPEOrW0W620uFirXDkgBcgHHXPToO3WvnHxJ8Zv2k/BugXPinV/ht4Z/sCzjNzdWdvdO95&#10;DCBlmJWZhwOSQpwMkjANfV9eG/tbfFq28A/DW98P2Sf2j4t8UQvpWl6VCN80hlBjaTYOcKGOPVio&#10;9aMdFxpyq+1cUl0tv92vawcLVo1cXSy9YGnXlUmrufNdR0va0kopK8nK11veyPQvhr8UNI+J3w30&#10;zxpp/mQaZeW7Tskoy8JQssitjqVZWHHXFeG2f7bWk+Ovjp4L8GeBBDqmh6jJKmpaleWssb5CFkEA&#10;YqRjacl1OdwwBg59X/Zw+GNx8H/gz4b8MXuz+0reJpbzy23L50jtIyg99u7bkf3a8e+On/J63wS/&#10;697j+Ulc+IqYmNCjNvlbceZW7tX66fcexk+CyWtm2YYWNN1YRjXdKXNolCE3FtcrcnomnzK27T6f&#10;VlUNe/5Aeo/9e0n/AKCav1Q17/kB6j/17Sf+gmvbPy4v0UUUAFFFFABRRRQAUUUUAFFFFABRRRQA&#10;UUUUAFFFFABRRRQAUUUUAFFFFABRRRQAUUUUAFFFFABRRRQAUUUUAFFFFABRRRQAUUUUAFFFFABR&#10;RRQAUUUUAFFFFABRRRQAUUUUAFFFFABRRRQAUUUUAFFFFABRRRQAUUUUAFFFFABRRRQAUUUUAFFF&#10;FABRRRQAUUUUAFFFFABRRRQAUUUUAUJv+Q5Z/wDXtN/6FFV+qE3/ACHLP/r2m/8AQoqv0Afl9+2J&#10;BHdftkTwzRrNDJNpiPHIoZWUxxAgg9QRX6MaB8KfBPhW+F5ong/QNHvB0uNP0yCCQf8AAkUGupor&#10;ycLl8cPVq1W+Zzd9ttz9Az3i+tnGX4HL6cHSjh6fI7TbU9Iq7Vlb4dtd9z5a/wCCjf8Ayb/a/wDY&#10;btv/AEXNXzT+zz+27/woX4cx+Ff+EL/tzZdS3P2v+1fs+d+Pl2eS/THXNfp3RWGIy6rUxX1qjW5H&#10;a3wp/mz1cn4yy/B5GsizLL/rFNTc/wCLKnr0+GN9PX5HzP4B/aQ/4aO+BfxR1D/hHf8AhHv7N0y6&#10;g8v7b9q8zdayNnPlpjGOmDXg/wDwTI/5KB4y/wCwXF/6NFfohRWjy+pOtRr1al5Qv0te/wA9Dljx&#10;dhcNl2Y5XgcF7OlinGy9o5ez5bd43ldq+rVrhRRRXsn5oFFFFABRRRQAUUUUAFFFFABRRRQAUUUU&#10;AFFFFABRRRQAUUUUAFFFFABRRRQAUUUUAFFFFABRRRQBQ0X/AI85P+vm4/8ARz1fqhov/HnJ/wBf&#10;Nx/6Oer9ABRRRQAUUUUAfL/7CN4NB8M+N/AF0PJ1Twx4guI3hbg+U/CN6kFo5OfTFe5658IvAvij&#10;VJ9T1nwV4d1bUp9vm3l9pUE00m1Qq7nZCThQAMngACvJPiF8L/F3gf49ab8Tvh3pP9txapGLHxNo&#10;iXMVuZowABOhkZVLgBeM9VHZmNfQ0bF41Yo0ZYAlGxlfY4JH5V5WDp8tL6vVj8DsrrRro18tGfe8&#10;SY322OWc4Ctb6xFSkoytKM9FOMkndJyXNFvRpq2zt8gfEj4V+CrH9sj4SaJbeD9Bt9GvtO1B7rTo&#10;tMgW3uGWCcqZIwu1iCoIJBxgelevfH348J8AbPwlYaX4ZHiHUdcvP7PsNKguhaAKoUfLiN+AXjUK&#10;APvdeK9jrx7xN8F9Q8ZftGeG/HOqz2T+GvDmmumn2Id2na+djmV1K7QoUgghidyLx6TLDzw8Z/V9&#10;JTktbLRaJ/ck/vOjD5zhc2r4X+2U5UsNRknFzl+8knOUdVZpylKMXrtG9+i4/wDbK/aE1j4K+EtA&#10;07SRFp+ueJDLF/ajZlj09IxH5rqNuXb96Nvy9icZwK8z+CX7T3wI+CfhlrCwutbv9WvH8/VNYuNO&#10;Jnvpzkl2O4kDJOFzxk9SST9u0U6mEryruvCouyTje3e3vLf08jPBcQ5XRymOV18FJ3blOUKqh7R3&#10;fLzJ0pu0VolzWveVrs8l+Lnx90rwH8BW+IVo+5dSsYpdHjnXa0008e+EFfYHcw9Fasf9kH4S3Xwy&#10;+FiXutK7eK/Ekp1bVZZv9bvflEY+qqcn/ad69yorq+ruVdVpyvZWSt1e7+f4Hhf2vGnldTLMNS5f&#10;aT5py5rtxj8ENlpFttv7Ts7KwV8z/wDBQz/k3S4/7Clr/Nq+mKKvE0frFGdG9uZWObJMy/sfMsPm&#10;PJz+ykpWva9ntezt9zPlf9oL/i4Wv/BH4Wx7pIdUuodY1ONB0tLePOD7MDJ17oPavf8A4neN5Phz&#10;4H1HxHHot94g+wmJn0/TU33Do0qI7IMclFZnx6KeR1HF6L8I9YP7SWv/ABI1q4sptP8A7Ki0nRLa&#10;GWR5YEyGlZwyBVJbfjaTw5r12uahSnerN6OTsvRKyf33fzPbzbH4XlwGGglUp0o801dq86kuecbr&#10;a0eWDa25T8/vjT4++BPxg8J6hp3hHwJey/Ea8ULY2+m6Kba6ScsOZfL+V+pz97P5EfZXwl07VPBv&#10;wg8M2fiq6B1TTtKiW/nml3bGSMFtzk87QMFs84Jrt68W/aa0n4heN/DMHgrwNpZit9cYW+reIZbq&#10;KOKytScOoQuJHZh12qRtyOS3y4Rw8sI54l+9Jq1oxtf5Xevn0R6lbN6XEMMNksL0aMZuTlVq87jp&#10;Z2k4wtFJXUEm5S7uxxn7DKz69onxF8bOhjtvFHii6vLZWGMpktux6bpGX/gJr6crnvh/4H034beC&#10;9H8MaRH5en6bbrBHnqx6s5/2mYsx92NdDXdhKLw9CNOW639d3+J8vxDmNPNs1r4yirQk/dXXlSUY&#10;38+VK/mUNB/5Aenf9e0f/oIq/VDQf+QHp3/XtH/6CKv11nzoUUUUAFFFFABRRRQB87eKP21vDHw9&#10;8X634f8AGPhzxBoMlhdPBBefZPNgvIwTtkQnafmA3DgjHc1x/wAHjrX7QH7T7/F0aJfaD4O0bTDp&#10;mlvqEQjlvSQ4zjuP3sjEgkD5Rk84+uaK8yWFq1JxdWpeMXdK1tel3fp6I+5p5/gMHhasMvwXs61W&#10;Dpym6jkuV2UuWLirOXnKVrux846/+3B4V8C+KNd0Lxh4c8Q+H7nTr2a2huDaeZDeRpIypLGxKnDq&#10;oYcYweGPWuZ+Blrrfxs/aW1j4xTaLfeHvClrp/8AZmkpqEQjmu+AN5HpguxIyASqgnBr60ooeFq1&#10;JxdapeMXdK1tel3fp6II5/gMHha1PLsH7OrVh7OUnUc1yu3NyxcVZytu5Ssr2K+o6hbaTp91fXky&#10;29paxNNNNIcKiKCWY+wAJr59/Zp06f4neMPE/wAbNWhkjOtO2m+HreZebfTYmwGx2MjKSfo2OGr6&#10;KorqqUfaVITk9I628+j+Wp4GEzL6lg8Rh6UPfq2i5X2gneUUrfaajd32Vras+IPhz8VdK/Zl0n4q&#10;eA/GtvfWmu3Ws3uoaQkVnK6aok0SJGImVSBnYpyxA+fHUEV7r+x14F1X4e/s++GtM1q3ks9Sl868&#10;ktZVKvCJZWZFYHkNtKkg4IJIPSvaqK5MPgnQmpOV1FNLTZN311128j6DOOJo5phqlGFDknVlCdR8&#10;3MpShFxXKuVcq95tpuTvs0lYoa9/yA9R/wCvaT/0E1fqhr3/ACA9R/69pP8A0E1fr1D4UK4T45fE&#10;4fBv4U+IPGH2I6i+mxx+XbbtoeSSVIkyeyhpAT3wDiu7orOpGUoOMHZtaPt5nVhKlKjiKdTEU+eE&#10;ZJyje3Mk9Y36XWl+m5+evwT/AGkPhpofiS7+IXxF1fUvEXxHvxtE0enE22mQ8gQ24JGODgtjuQOr&#10;Fvrjwj+0X4T8efC3xH490R7iTRtDFwJ/tcfkMXihWUqM56h1APqa9SrzX9oj4f6/8VPhRqvhTw7e&#10;WVhd6m8MU1zfO6qkAkVpNuxWJYhduCMEMeRXlUsPiMHSlyzUrJu3LZt+b5mfoOPzjJ+IsdS9rh5U&#10;byhFydVShCmnZqMFSjZKO1n97ZwEPiLXv2uP2WvE01voH/CK3Wswyw6ZA18ZvtAjZSCXMabVd0ZO&#10;hGMnNcF8Gf2uvDPwl+GmkeCvHOja5oHinQYPsDaeLBna52EhTGeOSMfewMngkc19X+EvDFj4K8L6&#10;VoGmRCKw022jtYVwAdqKACcdzjJPckmtetPqta8KqqWqKNm2rp9dtOpyf2/lqp4jL54NywsqrqU4&#10;xqOMoacvxNTunG101vs0fI/7N3wV1nxN4L+Muq+ItLk8NW/xInmNnplymJLWF/PKyFOMc3HAOD+7&#10;Bxgisz4K/tJWH7OvgaD4cfFDStX0bxBoMktvbNDZtNHfxGRmQxMOD97aD90gLz1A+y6KmOAdFQdC&#10;dpRTV2r3u7vTTrsa1+LYZlPExzTDc9KrKElGM3BwcI8kbScZX9z3ZXTvZPRnzN+yP4R1+/8AF/xH&#10;+KGu6TceH4fF14r6dpt2m2YW6lmEjg9Mh1A6Z2sehFfTNFFd2HoLD01TTvvr5t3Z8rnOaTznGyxk&#10;4qN1FKK2UYxUYrXV2SWvV6hVDUv+PzS/+vlv/RMlX6oal/x+aX/18t/6JkrpPEL9FFFAHy/8ZLwe&#10;Bf2zPhN4ovB5emaxp83h9pzwqybpCgJPAy86fhn0r6J8TeEdC8aWMdj4h0XTtdso5BMlvqdpHcRr&#10;IAQHCuCAwDMM9cMfWuG/aL+Dcfxs+G91o8MotNbtZFvtKvc4MF0mdvPUBgSp9M56gVrfBfVvGeqe&#10;A7BfH2gtofia2UQXOLmGeO6KjAmUxO2N3UqcYOccYNeZSg6depTlG8Z+8tNNkmn910fc4/EwxmVY&#10;PG0aqjWw6dKS5rStzSlCcVe7VpOMrbNK+jR5Z+0/8G/AHh/4A+NtR0vwN4b03ULex3w3VppFvFLG&#10;29eVdUBB+hrrfgdZ+Hvhv+zj4c8QW2lWOlx/8IxaapqU1nbpC1wy2au8kjKBuY/MdzZPJr2CvPPj&#10;/wCCNf8AiT8Jde8L+GrmystS1SNLc3F/I6RpEXUy8orEkoGXGP4qc8OqU5YinHVRskl11f8AwCMN&#10;nNTMMLRybG1GoOspSnKTaUWoxaa7Rtzb/I5f4V/tGXPxB+CHiD4l6j4UfQtN0yG7uYLRL77RJdx2&#10;8Zd2UmNAuWVkHXlT0r5S+H/7S3gTxR8Rn+I3xbv7zUNctXK6HoVnZNJZ6THnIbJI3yd89uvXAT76&#10;8CeDrD4e+DdG8N6Yu2x0u1jtozjBbaMFz7scsfcmt6sKmDxFaNNzqq8d7xum++jW3Q9TCcRZPltb&#10;Gxw+ClyVW1BxquMo0/5U5QqP3l8Tum/h20PnTVPiZ4f/AGxPg78RPDXgG5vBqMNlGh+2Q/Zw0jln&#10;jTJPRjCyk9ga4T4M/tdeGfhL8NNI8FeOdG1zQPFOgwfYG08WDO1zsJCmM8ckY+9gZPBI5r7GorWW&#10;Frc8ayqJTtZvl0avfa+lvU4aefZbHD1MuqYOUsM5qpGPtbTjLl5Xefs7SUu3IrdH1fzN+xd4C17S&#10;ZfiL441vSZfDyeM9W+3WWkXC7JIIQ8zglcfKD5+0A4OEzjBFfTNFFdeGoLDUlSi72/XVnz2dZrUz&#10;rH1MfViouVtFslGKjFa6u0UlfrufFP7LPjaL4b/Bz44eJpSP+JZrV5PGrdGkEYEa/i5UfjXtn7Hf&#10;gmXwT8AvD32sSf2lrAfWbxpPvNJOdyk+/l+WDnnI/CtL9pT4W698ZvANt4V0e8s7G0utRt5NVkup&#10;pELWiNuZIwiNucsEIDYHy9a9TtbWGxtYba3jWKCFFjjjUYCqBgAewArz8LhZUaijLVQjZPu27v8A&#10;JH12f59RzPBVKtJctTE1VKcb35Y0oKME3ZfE5Te3RHy38Tv2iPg/feINY0D4reBrq2vtLup7O3uN&#10;U0YXC3ESSMEkt5QN4VwA3YfN1PU1v2JfCNxpvif4i+INE0rUvD/w41W5j/sOw1PerybS26RVYk7c&#10;EDdznIGTtNfWVZviLUL3SdDvbzTdKm1y/hjLQadBLHE879l3yMqqM9STwM9Twb+py9sq9WSfLdq0&#10;bPbq7u/pY53xHSeW1MpwVCUFW5Yy5qrlBWkneMXGKg21rKUnZN7bnzh8Yrg+Nv2y/hB4bs2Ej+Hb&#10;e61m9ZefJVwMBvQkwoMf9NF9a+oa8H/Zt+EPiPw7qvib4g/EFI/+E/8AE0xE0EcgkWwtVI2QKysV&#10;I+VehIARBnINe8Vrg4StOtNWc3e3ZWSV/OyODiXEUOfD5dhZqcMNTUOZaqUnKU5uL6x5pNJ9Ur9S&#10;hD/yHLz/AK9of/Qpav1Qh/5Dl5/17Q/+hS1fr0T40KKKKACiiigAooooA8v+N3xyj+B8eiXt74Z1&#10;fXNIvpJI7q70mLzDZFQpUspwCG3N1YfdOM9vnP43/tCQftVeEY/ht8LtC1bVrzV7qH7bfXVr5Vva&#10;RJIJMs2Tt+ZVJJwMAjknFfblFebiMNWxHND2loS3VtbdbO/X0Z9rk2d5dlHssT9S58TSd4zdRqPM&#10;neLlDld+XTaUU7a9TxX4h/F22/Zi8N+B9Mv/AA/rHiDRBZ/YbjVNLh8z7IYEhRDIpwPn3MfvA/Ic&#10;A9vCfjf8cIv2uvD+n/Dj4YaJquovfX0UuoapeWvlW9pEhzy2TjnBJOOBgbi3H3BRU18JVrJ0/aWp&#10;vS1tbdk79fRm2VcQYHLJ08a8Hz4uDclN1GouV21KVPl15brRSinbVblDQdJTQdD07TI5Gljs7aO2&#10;WRhgsEUKCfyr5++PEh+Nvxa8N/Byzdzo9qU17xVJH0FuhBhtifV2KkjsChHQ19IUV11qPtqapXst&#10;L+a7fP8AI8DK80eW4qWN5eaolLld7cs3op7O7jdtLT3rO+ln8v8A7R+74Y/HX4U/E+6sZ5fCGixX&#10;WnahJZQM/wBiWSJ0SRlUHCYkJ4H8GOpFVPhFq0Pxq/a01z4keHIrmTwZp2grpMOqT27xJeTlwxEY&#10;cA4A3Z4yMDIG4V9V0VyPBN1efm93mUrW6pW3vt5W+Z78OJ4xy9YZ0L1lSlRU+bT2cpubvDl1lq0p&#10;cyVn8LauFUNN/wCPzVP+vlf/AETHV+qGm/8AH5qn/Xyv/omOvUPhC/RRRQAUUUUAFFFFABRRRQAV&#10;8xftY+GdX8M/ED4dfF3R9KuNZi8MXDQ6raWce+b7KxzvUDsoaUH0LKemTX07RXNiKCxFNwbts0+z&#10;Tuj3MlzSeT4yOKjBTVpRlF6KUZRcZK/S6bs+j1Pif44fGax/a40XRfhv8NbDVr+W/wBRhn1S/mtG&#10;igsIEznzCe4JDeny4GSQK+ztL0+HSNNtLC3BW3tYUgjB6hVUKP0FWqKyoYeVOcqtSXNKVullZeV3&#10;+Z2ZtnFHG4ahgMFRdKjScmk5c8nKdrty5YraKSSirJdbnzb402/tBftGaZ4PjJm8H+AGTVtZOMx3&#10;Oot/x7wHsdo3E/8AbQHtWN8XdWh+Cv7Wmh/EjxHFcx+DNR0FtJm1SC3eVLOcOWAkCAnBG3HGTk4B&#10;2mvquisp4PmTlze85KV7dtla+1tN/M9DD8SxoThS9j+4jSlScFKzanrOSlyu0pS95PldklHVI+Yf&#10;2a5ZfiN8evip8U7C0ubbwpq6Wlhpk91C0ZvPKiRGlQMAdv7oH/gYHUGvp6iiurD0fYQ5W7tttvzb&#10;uzw85zP+1sUq8YckYxhCMb3tGEVCN3ZXdlq7K76IoaL/AMecn/Xzcf8Ao56v1Q0X/jzk/wCvm4/9&#10;HPV+uk8MKKKKAPBf2wfj5f8AwL8AWcmjwp/bWtTtZ215MMxWeFy0pXBLEA8DGM8nOMHxH4F/tMfB&#10;L4OaRdzS6jret+LdWc3Os69cacTNdzMdzAEtkICTgfiea+6KK8qthK06/t4VErbJxvbvbVav/gH3&#10;+X8QZZhcp/szEYOUnJ3nKFVQc9fdUr05u0eiva/vNX28c+If7TGieDfgPD8T9PsZdXsLzyhY2U0n&#10;2Z5y8m3Bba23Ch26H7tefftSeEfFvxw/Zx8N65p+hS2mvWdxb65L4djnM7GMxuDH91d8ih1OMA/f&#10;ABOK9E+PXwX1L40a54CtJLizTwjpOqHUtXtZ5H825KKBEiKEKsDmQNuIwG4zXsFKdCriXUpVn7lk&#10;vV7t/wDA2Hh80wGRxwePy6mniFUnN3bfLC/LCm9k7pSbkkparbY+TfEv7b3hHxd8PdU0Sx0DXrrx&#10;rqNjJZf8I1/Z7NIs8iFCpPQoC31I/hzxWz8IbPXv2Vf2V9PuNW8O32vatHcm6vNI0/55rdJpeQMB&#10;slEwzdBkkZ4zX0zRVRwlXn9rUqXkk0mla1+tru7/AA8jKtxBgFhlgMJg+ShKpGpOMqjk5cqaUVJR&#10;jyxs30cv72h8iePP25PDfjbwVq3h7wR4f8Rav4u1W1ksrbTpNPwYnkUpucKzZxuzgZycDgc17L+y&#10;78Mb/wCEPwS8PeHdVONVRZLi7jVgwjkkdn2AjrtBAJ5yQe1erUVpRw041fbVp80rWWlkl16vU5cw&#10;zzC1cv8A7My3DexpuanK8+eUpJNR15YpRSb0te71ZQ17/kB6j/17Sf8AoJq/VDXv+QHqP/XtJ/6C&#10;av16B8cFFFFABRRRQB458Zv2lLD4G+KNPste8Na1daHeWvn/ANuadB5sMMgZgY3BwOAA3DE4bp3P&#10;gfxQ+IjftreIvB3g/wABaNqn/CN6fqaanq2vXtsIooQgK4U5PIV34JBZiOMDNfb9FeZXwtXEXhOp&#10;7j6W19L3/Q+5yrP8Bk6hiMPgv9qgmlN1Hy3aa5vZ8u6T09+19bHj3x8/aBk+DOqeD9I07w7/AMJT&#10;rfiW7a1trFb37MVwUXcSI3JG6RR09fSuj+N/xVtPg18LtY8U3uz7Rbw7LW3ySJrlhiOMdyN3JP8A&#10;dBPaud1T4L6j4l/aU0z4g6vPYy6Doekm00mxRmaYXTM2+aRSu0cOwGGJ+VDxivYK0gsRN1bu19I6&#10;bab+d35nHiJ5ThY4BQpe0cVzVrSa5m5XUNbqPLGybUd273seBfsb/C298DfDaXxDr4eTxb4tmOq6&#10;jNMP3gVsmJG98MWI7GQjtXq/ib4Y+DvGl9HfeIfCeh67exxiFLjU9NhuJFjBJCBnUkKCzHHTLH1r&#10;pqK1o4enSoxo2ul3/M8/MM5xeYZjVzJycJzd/dbVlsoq3RKyXkj4+/am+Ffgrw944+CUGleD9B0y&#10;DUPF1tbXkVnpkES3MRliBjkCqA6kE/Kcjk19a6To9h4f02307S7G203T7ddkNraRLFFGvoqKAAPo&#10;KuUVNHCxo1Z1I/at02srG+Y55XzLA4XB1m37Hm1cm+bmk3ez2snbd/LY+Z/+Chn/ACbpcf8AYUtf&#10;5tWf+0F/xcLX/gj8LY90kOqXUOsanGg6WlvHnB9mBk690HtX1RXkWi/CPWD+0lr/AMSNauLKbT/7&#10;Ki0nRLaGWR5YEyGlZwyBVJbfjaTw5rixWFlOo5R1U+VPySbb+/Y+lyPPqOGwkKVVcssMq1SDv8VS&#10;pGEIJK32Gue9+nS2vafE7xvJ8OfA+o+I49FvvEH2ExM+n6am+4dGlRHZBjkorM+PRTyOo+J/jT4+&#10;+BPxg8J6hp3hHwJey/Ea8ULY2+m6Kba6ScsOZfL+V+pz97P5EfoDRW+Lws8UuXmSi1azjf5p3Vn9&#10;55fD2f4fIpKv7GcqsZcylGq6aaVrRnFRlzRuns4t3aucb8G9E1rw38KfCel+Ipmn1u002CG7Zn3t&#10;5gQZUt/ER0J74ro9S/4/NL/6+W/9EyVfqhqX/H5pf/Xy3/omSu+EVTioLofJ4mvLFV54iaSc227a&#10;LV308i/RRRVnMFfL37ZPizUfFl14a+C3heUnX/Fk6vftHk/Z7FWJLNjoCVZj/sxMO9fUNFcuJovE&#10;UnSUrJ7+nVfPY93JMyhk+OhjpUvaOF3FN2Snb3ZPR3UXaVtL23RjeDvCmn+BfCuleH9Ki8nTtNtk&#10;toV77VGMn1J6k9yTXmut/tBTWn7ROl/CrSvDf9qzTWa3t/qhvvKWxTDMcx+W275QmPmXJkUcda9j&#10;rx/4T/BfUvCnxX+Ivj3xFcWd5q/iK7EVj9lkd/s9ggAjRiyLhyFTcBkfu1waisqq9nToaK+vkl0+&#10;ex1ZbUwVRYzF5p78+R8ibacqkpJKWjV+VOUnd2drPcwP2yPild+C/h3D4X8P75vGHjCb+ytNt4P9&#10;btchZHHocMEB9ZAexr0T4H/C+0+Dnww0PwtbbWktId11Mo/11w3zSv8AQsTj0AA7V3dFVHD/AL91&#10;5O7tZeS6/ezGrm3NlNPKqNPlSk5zd788to9FZRjdJXerb62XhfxN/ax0j4O+Or7Q/FXhjX7XS40i&#10;e2161tvOtbjcgLDJ24KkleC3Tt0rxrxB4wn/AGyvjR8Oz4P0TVLTwh4Tvv7SvfEF7D5IY7422RnJ&#10;AJ8oADO4kk4AUmvtmiuathKtd8tSp7l72tro72vf9LntZfxBl+VQVfCYK2JUHFTdRuKcouLlycvx&#10;NN6c/Km9ugV8tftYf8nAfs4/9hu5/wDRlnX1LRXViaH1in7O9tU/uaf6Hg5Jmn9j41Yzk57RnG17&#10;fHCUL3s9ua+2trabnzTeBfil+29aQ/63S/h5opmfncn265HA9AdjqfrFXpXxy+LGnfCrSNPm1zwx&#10;qPiLw/qEj2989hai5W2G3KmSM8FWPHJHToelZ/wD+EesfDm98da34lurK88Q+Kdak1CWTT5HeKO3&#10;GfJiy6Kcruk7YwQK9crmoUqjpTk/dlNt7Xt209Ej3M2zDBxzDD04x9rQw9OMFaTjzO15tSW37yUm&#10;nZ9L3R+eHxGk+G3xq8R+FLf4D+Fryy8aJqsVxNqWmWLWVraQDJZpcYUENsOQB0PPIB/Q+iirwuE+&#10;rynNtNytsrLTyu/mc2fcQf2zSw+HhCUYUVK3PN1JvmabvLljorLlSira9wooor0D48oQ/wDIcvP+&#10;vaH/ANClq/VCH/kOXn/XtD/6FLV+gD5q8Sft3eDdNvdT0bSNB8Ra74otJ5LRNJgshmSVGKfeDH5S&#10;R1AJ5HFbf7Kfwp8QeELHxR4z8ZxJB4x8ZXv2+7tV62kWWMcR9Dl2JA6DaDyte9VleLLfVLzwvq8G&#10;iSwwazLZzR2Utw7JGk5QiNmKgkANgnAJ4rzY4ep7RVq0+blvZJW/V3dtD7SpnOE+pyy7LcP7FVnH&#10;2kpT520ndK/LFRjze81Zt2V3oeY/A39oKb44eJvGdpZ+G/7P0Hw/eNZQ6w195v2197AbY/LG35V3&#10;H5jjco5zmvLv2jLub4//ABw8L/BfSpXbRtOddX8USwk4SNQCsRI6Haw/4FMn92vaf2dfhAvwP+FO&#10;leGXkhn1FS1zqFxbklJrlzliCQCQAFUEgHCivS6hYetiMNGniJauzlp035enpc65Zvl2TZ5XxeUU&#10;bwgnGk+Z6StyqrrzNveSjok2u1iK1tYbG1htreJYbeFFjjjjGFRQMAAdgAK/PLxx+0p4U+LnxcuI&#10;/iVd31j8PvD94wsfDFlbmU388ZZfOuWBAx1+UE8HHqW/RKitMZhZ4mMYwnypbq10+19VocXDmeYX&#10;JKlatiMO6k5K0ZKfJKF/icW4T95rS9k1rZ3Z4l8Jf2s/h38WPFFt4V8LtfremBniimsvJiWONeQD&#10;njA6CvbaKK6qMakY2qyTfkrfqzwMxrYOvW58DRlThbaU+d36u/LD7rfM+WPhvIkP7ffxgkkZURdC&#10;s2ZmOAAILLJJrT/Y+iPjXVviX8VJ0OfFGtvBYs/JFnb/ACx4P/Atp/65ivavipoet+Jvhx4j0fw5&#10;Pa2utahYy2ltcXjskURkXaXLKrEEKSRgHkCq/wAG/h8nwr+F3hrworRySaZZpFPJFnY8xy0rrkA4&#10;MjORkZwa86nhZQxCvrFOUvnJ6L5Js+1xmfUcVlNRxXLVnGhQte79nRinKWytzyjCy6WauzzH44/H&#10;fwF4R8TXHhb4meDLy80Pyo57bVbnS1vbGUsPmHI+V1PHyg/UV5H8AdD0LxR+1ND4t+E2g6loXw7t&#10;dLkh1S4mjeC1u7hg4VIlY8jJibHbYTgcZ+3KKupgpVa0ak5Kyd17uvpe+3yOXCcTUcvy6rg8LQkp&#10;1IOEr1W6burOXs+X4uqfM0nqkFFFFeqfAhRRRQAVQ0X/AI85P+vm4/8ARz1fqhov/HnJ/wBfNx/6&#10;OegC/RRRQAUUUUAFFFFABRRRQAVkeLvFWn+B/DOp6/q0jQ6bp0DXNxIiF2VFGSQo5Na9FKV7O25p&#10;TcIzi6ivG+qTs2uqvZ29bP0Pz7s/2ofh/D+2Je/EFtSuR4Zl0IWK3H2OTeZcIMbMZ7HnpX158RPj&#10;dpXgf4JTfEq3hOp6a1jb3tnbvJ9na5E+zylyVJUnzAfukjnivSK8i/aM+D+q/G7RvDXh63u7S00C&#10;PWIb3WvOkdZpreMH93EApBJ3E/MRgqvNePGhicLSquElKUrtWVtX83ofo9bNclz3H4GNehKjSpKM&#10;JuVTnvThrbSnBqTV1dPdqyRV1z9oC+8Pfszy/FXUvDB0+7azjuYdF+1GXHnSrHAWkKJwfMRzheAS&#10;Bk18ufBP9pD4aaH4ku/iF8RdX1LxF8R78bRNHpxNtpkPIENuCRjg4LY7kDqxb9BoII7WGOGGNYoY&#10;1CJHGoVVUDAAA6ACpKutg69WcJqqvdXWN9f5tGtfy6HNlvEWV4HDYrDSwMv30nrCryNU+lK8oVHy&#10;31bunLRSvY4D4V/G/wAMfGLwfqHibw9JdNpdjcSW0zXUBjcOkaSNhcnI2yLXx18Uv2ofh/4p/aY+&#10;GPjLT9SuZNB0KGZL6Z7ORXQsHxhSMt94dK/QSirxGFrYinGHtEmmm/d3ad19rT8TmybPMsynF18Q&#10;sJOUZxlCK9qlyxnFxld+yfM7PR2jbsznPh74/wBG+KPg/T/E/h+eS50i+8zyJZYmjY7JGjbKtyPm&#10;Rq1Ne/5Aeo/9e0n/AKCav1Q17/kB6j/17Sf+gmvRjzKKUndnxlaVOVWUqMXGDbsm7tLom7K7S62V&#10;+yL9FFFUYhRRRQAUUUUAFFFFABRRRQAUUUUAFFFFABRRRQAUUUUAFFFFABRRRQAUUUUAFFFFABRR&#10;RQAUUUUAFFFFABRRRQAUUUUAFFFFABRRRQAUUUUAFFFFABRRRQAUUUUAFFFFABRRRQAUUUUAFFFF&#10;ABRRRQAUUUUAFFFFABRRRQAUUUUAFFFFABRRRQAUUUUAFFFFABRRRQAUUUUAFFFFAGZfTC11a0me&#10;OZoxBKhaKJ5MEtGQDtBx0P5VJ/bVv/zzu/8AwDm/+Iq/RQBQ/tq3/wCed3/4Bzf/ABFH9tW//PO7&#10;/wDAOb/4ir9FAFD+2rf/AJ53f/gHN/8AEUf21b/887v/AMA5v/iKv0UAUP7at/8Annd/+Ac3/wAR&#10;R/bVv/zzu/8AwDm/+Iq/RQBQ/tq3/wCed3/4Bzf/ABFH9tW//PO7/wDAOb/4ir9FAFD+2rf/AJ53&#10;f/gHN/8AEUf21b/887v/AMA5v/iKv0UAUP7at/8Annd/+Ac3/wARR/bVv/zzu/8AwDm/+Iq/RQBQ&#10;/tq3/wCed3/4Bzf/ABFH9tW//PO7/wDAOb/4ir9FAFD+2rf/AJ53f/gHN/8AEUf21b/887v/AMA5&#10;v/iKv0UAUP7at/8Annd/+Ac3/wARR/bVv/zzu/8AwDm/+Iq/RQBQ/tq3/wCed3/4Bzf/ABFH9tW/&#10;/PO7/wDAOb/4ir9FAFD+2rf/AJ53f/gHN/8AEUf21b/887v/AMA5v/iKv0UAUP7at/8Annd/+Ac3&#10;/wARR/bVv/zzu/8AwDm/+Iq/RQBQ/tq3/wCed3/4Bzf/ABFH9tW//PO7/wDAOb/4ir9FAFD+2rf/&#10;AJ53f/gHN/8AEUf21b/887v/AMA5v/iKv0UAUP7at/8Annd/+Ac3/wARR/bVv/zzu/8AwDm/+Iq/&#10;RQBQ/tq3/wCed3/4Bzf/ABFH9tW//PO7/wDAOb/4ir9FAFD+2rf/AJ53f/gHN/8AEUf21b/887v/&#10;AMA5v/iKv0UAUP7at/8Annd/+Ac3/wARR/bVv/zzu/8AwDm/+Iq/RQBi6XqcVvbOkkN2rGeZwPsc&#10;p4aRmB+76EVb/tq3/wCed3/4Bzf/ABFX6KAKH9tW/wDzzu//AADm/wDiKP7at/8Annd/+Ac3/wAR&#10;V+igCh/bVv8A887v/wAA5v8A4ij+2rf/AJ53f/gHN/8AEVfooAof21b/APPO7/8AAOb/AOIo/tq3&#10;/wCed3/4Bzf/ABFX6KAKH9tW/wDzzu//AADm/wDiKP7at/8Annd/+Ac3/wARV+igCh/bVv8A887v&#10;/wAA5v8A4ij+2rf/AJ53f/gHN/8AEVfooAof21b/APPO7/8AAOb/AOIo/tq3/wCed3/4Bzf/ABFX&#10;6KAKH9tW/wDzzu//AADm/wDiKP7at/8Annd/+Ac3/wARV+igCh/bVv8A887v/wAA5v8A4ij+2rf/&#10;AJ53f/gHN/8AEVfooAof21b/APPO7/8AAOb/AOIo/tq3/wCed3/4Bzf/ABFX6KAKH9tW/wDzzu//&#10;AADm/wDiKP7at/8Annd/+Ac3/wARV+igDF0jU4rXSbKGWG7WSOBEZfscpwQoBH3at/21b/8APO7/&#10;APAOb/4ir9FAFD+2rf8A553f/gHN/wDEUf21b/8APO7/APAOb/4ir9FAFD+2rf8A553f/gHN/wDE&#10;Uf21b/8APO7/APAOb/4ir9FAFD+2rf8A553f/gHN/wDEUf21b/8APO7/APAOb/4ir9FAFD+2rf8A&#10;553f/gHN/wDEUf21b/8APO7/APAOb/4ir9FAFD+2rf8A553f/gHN/wDEUf21b/8APO7/APAOb/4i&#10;r9FAFD+2rf8A553f/gHN/wDEUf21b/8APO7/APAOb/4ir9FAFD+2rf8A553f/gHN/wDEUf21b/8A&#10;PO7/APAOb/4ir9FAGLq+pxXWk3sMUN20kkDoq/Y5RklSAPu1b/tq3/553f8A4Bzf/EVfooAof21b&#10;/wDPO7/8A5v/AIij+2rf/nnd/wDgHN/8RV+igCh/bVv/AM87v/wDm/8AiKP7at/+ed3/AOAc3/xF&#10;X6KAKH9tW/8Azzu//AOb/wCIo/tq3/553f8A4Bzf/EVfooAof21b/wDPO7/8A5v/AIij+2rf/nnd&#10;/wDgHN/8RV+igCh/bVv/AM87v/wDm/8AiKP7at/+ed3/AOAc3/xFX6KAKH9tW/8Azzu//AOb/wCI&#10;qpe6nFNc2DpDdlYpy7n7HLwPLdc/d9WH51tUUAUP7at/+ed3/wCAc3/xFH9tW/8Azzu//AOb/wCI&#10;q/RQBQ/tq3/553f/AIBzf/EUf21b/wDPO7/8A5v/AIir9FAFD+2rf/nnd/8AgHN/8RR/bVv/AM87&#10;v/wDm/8AiKv0UAUP7at/+ed3/wCAc3/xFH9tW/8Azzu//AOb/wCIq/RQBQ/tq3/553f/AIBzf/EU&#10;f21b/wDPO7/8A5v/AIir9FAFD+2rf/nnd/8AgHN/8RR/bVv/AM87v/wDm/8AiKv0UAUP7at/+ed3&#10;/wCAc3/xFH9tW/8Azzu//AOb/wCIq/RQBQ/tq3/553f/AIBzf/EUf21b/wDPO7/8A5v/AIir9FAF&#10;D+2rf/nnd/8AgHN/8RR/bVv/AM87v/wDm/8AiKv0UAYsepxLq1zMYbvy3giRW+xy8kNISPu/7Q/O&#10;rf8AbVv/AM87v/wDm/8AiKv0UAUP7at/+ed3/wCAc3/xFH9tW/8Azzu//AOb/wCIq/RQBQ/tq3/5&#10;53f/AIBzf/EUf21b/wDPO7/8A5v/AIir9FAFD+2rf/nnd/8AgHN/8RR/bVv/AM87v/wDm/8AiKv0&#10;UAUP7at/+ed3/wCAc3/xFH9tW/8Azzu//AOb/wCIq/RQBQ/tq3/553f/AIBzf/EUf21b/wDPO7/8&#10;A5v/AIir9FAFD+2rf/nnd/8AgHN/8RR/bVv/AM87v/wDm/8AiKv0UAUP7at/+ed3/wCAc3/xFH9t&#10;W/8Azzu//AOb/wCIq/RQBQ/tq3/553f/AIBzf/EVUstTihub93huwss4dD9jl5Hloufu+qn8q2qK&#10;AKH9tW//ADzu/wDwDm/+Io/tq3/553f/AIBzf/EVfooAof21b/8APO7/APAOb/4ij+2rf/nnd/8A&#10;gHN/8RV+igCh/bVv/wA87v8A8A5v/iKP7at/+ed3/wCAc3/xFX6KAKH9tW//ADzu/wDwDm/+Io/t&#10;q3/553f/AIBzf/EVfooAof21b/8APO7/APAOb/4ij+2rf/nnd/8AgHN/8RV+igCh/bVv/wA87v8A&#10;8A5v/iKP7at/+ed3/wCAc3/xFX6KAKH9tW//ADzu/wDwDm/+Io/tq3/553f/AIBzf/EVfooAof21&#10;b/8APO7/APAOb/4ij+2rf/nnd/8AgHN/8RV+igDF0vU4re2dJIbtWM8zgfY5Tw0jMD930Iq3/bVv&#10;/wA87v8A8A5v/iKv0UAUP7at/wDnnd/+Ac3/AMRR/bVv/wA87v8A8A5v/iKv0UAUP7at/wDnnd/+&#10;Ac3/AMRR/bVv/wA87v8A8A5v/iKv0UAUP7at/wDnnd/+Ac3/AMRR/bVv/wA87v8A8A5v/iKv0UAU&#10;P7at/wDnnd/+Ac3/AMRR/bVv/wA87v8A8A5v/iKv0UAUP7at/wDnnd/+Ac3/AMRR/bVv/wA87v8A&#10;8A5v/iKv0UAYur6nFdaTewxQ3bSSQOir9jlGSVIA+7Vv+2rf/nnd/wDgHN/8RV+igCh/bVv/AM87&#10;v/wDm/8AiKP7at/+ed3/AOAc3/xFX6KAKH9tW/8Azzu//AOb/wCIo/tq3/553f8A4Bzf/EVfooAo&#10;f21b/wDPO7/8A5v/AIij+2rf/nnd/wDgHN/8RV+igCh/bVv/AM87v/wDm/8AiKP7at/+ed3/AOAc&#10;3/xFX6KAKH9tW/8Azzu//AOb/wCIo/tq3/553f8A4Bzf/EVfooAof21b/wDPO7/8A5v/AIij+2rf&#10;/nnd/wDgHN/8RV+igCh/bVv/AM87v/wDm/8AiKP7at/+ed3/AOAc3/xFX6KAKH9tW/8Azzu//AOb&#10;/wCIo/tq3/553f8A4Bzf/EVfooAof21b/wDPO7/8A5v/AIiql7qcU1zYOkN2VinLufscvA8t1z93&#10;1YfnW1RQBQ/tq3/553f/AIBzf/EUf21b/wDPO7/8A5v/AIir9FAFD+2rf/nnd/8AgHN/8RR/bVv/&#10;AM87v/wDm/8AiKv0UAUP7at/+ed3/wCAc3/xFH9tW/8Azzu//AOb/wCIq/RQBQ/tq3/553f/AIBz&#10;f/EUf21b/wDPO7/8A5v/AIir9FAFD+2rf/nnd/8AgHN/8RR/bVv/AM87v/wDm/8AiKv0UAUP7at/&#10;+ed3/wCAc3/xFH9tW/8Azzu//AOb/wCIq/RQBQ/tq3/553f/AIBzf/EUf21b/wDPO7/8A5v/AIir&#10;9FAFD+2rf/nnd/8AgHN/8RR/bVv/AM87v/wDm/8AiKv0UAUP7at/+ed3/wCAc3/xFH9tW/8Azzu/&#10;/AOb/wCIq/RQBix6nEurXMxhu/LeCJFb7HLyQ0hI+7/tD86t/wBtW/8Azzu//AOb/wCIq/RQBQ/t&#10;q3/553f/AIBzf/EUf21b/wDPO7/8A5v/AIir9FAFD+2rf/nnd/8AgHN/8RR/bVv/AM87v/wDm/8A&#10;iKv0UAUP7at/+ed3/wCAc3/xFH9tW/8Azzu//AOb/wCIq/RQBQ/tq3/553f/AIBzf/EUf21b/wDP&#10;O7/8A5v/AIir9FAFD+2rf/nnd/8AgHN/8RR/bVv/AM87v/wDm/8AiKv0UAUP7at/+ed3/wCAc3/x&#10;FH9tW/8Azzu//AOb/wCIq/RQBQ/tq3/553f/AIBzf/EUf21b/wDPO7/8A5v/AIir9FAFD+2rf/nn&#10;d/8AgHN/8RR/bVv/AM87v/wDm/8AiKv0UAUP7at/+ed3/wCAc3/xFVNL1OK3tnSSG7VjPM4H2OU8&#10;NIzA/d9CK2qKAKH9tW//ADzu/wDwDm/+Io/tq3/553f/AIBzf/EVfooAof21b/8APO7/APAOb/4i&#10;j+2rf/nnd/8AgHN/8RV+igCh/bVv/wA87v8A8A5v/iKP7at/+ed3/wCAc3/xFX6KAKH9tW//ADzu&#10;/wDwDm/+Io/tq3/553f/AIBzf/EVfooAof21b/8APO7/APAOb/4ij+2rf/nnd/8AgHN/8RV+igCh&#10;/bVv/wA87v8A8A5v/iKP7at/+ed3/wCAc3/xFX6KAKH9tW//ADzu/wDwDm/+Io/tq3/553f/AIBz&#10;f/EVfooAof21b/8APO7/APAOb/4ij+2rf/nnd/8AgHN/8RV+igCh/bVv/wA87v8A8A5v/iKqavqc&#10;V1pN7DFDdtJJA6Kv2OUZJUgD7tbVFABRRRQAUUUUAFFFFABRRRQAUUUUAFFFFABRRRQAUUUUAFFF&#10;FABRRRQAUUUUAFFFFABRRRQAUUUUAFFFFABRRRQAUUUUAFFFFABRRRQAUUUUAFFFFABRRRQAUUUU&#10;AFFFFABRRRQAUUUUAFFFFABRRRQAUUUUAFFFFABRRRQAUUUUAFFFFABRRRQAUUUUAFFFFABRRRQA&#10;UUUUAFFFFABRRRQAUUVV1TVLPQ9Mu9R1G7hsNPtImnuLq5kEccMaglnZjwFABJJ6YoAtUV8Ea9/w&#10;U/1Px/4uvvDv7P8A8INc+Kxsjtn1k74LVecBgqoxCHs0jR9Dx3rL1H/gpX8VfhDMlx8Y/wBm/XvD&#10;mgswD6xpszvHHnoPnj8tm9jKtAH6F0Vzfw38e6Z8UvAPh/xhoonGk65ZRX9qLlAkojkUMu5QTg4P&#10;Iya6SgAooooAKKKKACiiigAoor5a/YH/AGwdX/bC8G+Kda1bw9ZeHZNHv47NIrKd5RIGj37iWHB7&#10;UAfUtFFFABRRRQAUUUUAFFFFABRRRQAUUUUAFFFFABRRRQAUUV4X+2/8X/EPwF/Ze8aeO/Cr28ev&#10;6T9i+zNdw+bEPNvYIXyuRn5JG/HFAHulFeb/ALNvjrVfid8Avh/4t1xon1jWtFtb+7aCPYhlkjDN&#10;tXsMnpXpFABRRRQAUUUUAFFc58SPFEvgf4d+KPEcECXU2j6VdagkEhIWRooWkCkjoCVx+NeQ/sQf&#10;tMal+1d8F5fG2qaLa6Dcpqs+ni1s5WkTbGkbBstzk7z+VAH0DRRRQAUUUUAFFFFABRRRQAUUUUAF&#10;FFFABRRXyH+w/wDtNeNvj18Vvj94f8VzWMun+C9ahsNKFpbCJxE098h3kH5ji3j5+vrQB9eUUUUA&#10;FFFFABRRRQAUV8h/CL9prxt4y/4KEfFT4P6lNYt4N8O6Kb+xjjtgs4l3WI+aTPzD/SZOMenpX15Q&#10;AUV8/wD7YHx0+I/wK8M6BqHw4+GV/wDE2+vrx4LuzsLS5uGtowm4SEQIxAJ454r3fTbiW7021nni&#10;ME8kSPJEQQUYgErg+hoAs0UUUAFFFFABRRRQAUUV87Xnx9+Jlv8AtiWPwwj+FuoS/DeaEyS+OxaX&#10;P2aNvsTz7TLs8n/WqsXLdWx14oA+iaK+dv2s/j78TPglqngS3+Hvwt1D4kQa3Ncx6nNY2lzONNWN&#10;oBGz+SjBdwlkPzY/1Zx0NfRNABRRRQAUUUUAFFFeN/th/FLXfgr+zX458beGngj1zSLWKW1a6i82&#10;MM08aHcvfhjQB7JRXlX7K/xG1j4ufs7+AvGPiB4ZNa1nTEurprePy4y5JztXsOK9VoAKKKKACiii&#10;gAooooAKKKKACiiigAooooAKK83/AGkvHWq/DH4BfEDxbobRJrGi6LdX9o08e9BLHGWXcvcZHSuT&#10;/Yg+L/iH49fsveC/Hfip7eTX9W+2/aWtIfKiPlXs8KYXJx8ka/jmgD3SiiigAooooAKKKKACiiig&#10;AooooAKKKKACiiigAor5G/b0/aX8a/s9a78HbTwhNZRQ+KNcbT9R+2WwmJiDQD5MkbTiRufpX1z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V8B&#10;f8Fjvidq3hf4C+G/BmkSSxy+MNW8i68kHdLbwKHMXH96RofqFI719+1+dn/BaHwnqlx8I/h/4y09&#10;GeLw5rrJOyruEXnxgpI3+yHhVfq4HegD7K/Z3+Bugfs7/CXQfBXh+zit47OBDeXCKA95dFR5s8hx&#10;8zMw/AAAYAAr0O8s4NQtZrW6gjubaZSkkMyB0dSMFWB4IPoa5L4c+PtH+N3wp0bxToN4sml+INOW&#10;eKWJstEXTDIfR0bKkdQVIr8zf2xv2H9R/Zn+AeufEDS/jV471m90+e1iSzvL1kjcSzpGSSrZ4DZ/&#10;CgD7Q/au/aF079jb4S+HtJ8GeG7e/wDE2sTrofhLwzbJsg8zAA+RSD5SbkGxcZLooK5yPII/2cv2&#10;0fEGkf8ACRX37RGn6H4pkQzJ4et9LjNjCx5WJpFTacZwT5b9Orda+Vf2nI9S8Q+Hv2FrjVvEuoaH&#10;Y3+k2kb+I4Z2W5sZmms/OullJyJEVo3DbsgqDx1r7M/4d6+M/wDo6z4xf+D2b/47QBP+yh+1n4u+&#10;Mnwr+LPh3x1bxaR8V/h2l1aak9nH5aSsEmWOYLyocPDIGC/LlVIADAD5m/ZY+JH7Y37V3wml03wn&#10;4ss9B0u11GYXvjzXWDXNyxWMraQARsQEGCWVRy/3x90/U3wr/YksP2Y9L+LfixfHGu+NdY8S6Fcx&#10;3t1ru15XcJI5kaTJZ2JPJYmuV/4I4f8AJotz/wBjLe/+ioKAPG/h/wDtYftQfBv4ueKv2f8AxHpl&#10;p8VviRNCn/COX5ZEgiZlEhnlk2x+ZbiIs53bWDJtyM8RfGrxP+2d+xzY6R8VfGfxG0Xxv4fkv4oN&#10;U0K1RfITeCRGV+zx7FONu+IghsdR19C1r/lM/oH/AGKrf+kc9eof8FYFDfsS+LyQCVvdOIyOh+1x&#10;D+tAHZ/tDftlaL8Ff2bdD+J1lYNrN94ot7X/AIRzSA2Wup7mHzYg23nYq5ZiOuAo5YV4rpvwB/bQ&#10;+IWjx+KNb+Pdj4H166T7RF4XsdKR7azzysMjqvUcA8SY5+Zup+df26ILs/su/sS3D6jPpGhR6LZJ&#10;eX9uSr20hstPMcqkchlRZ2HPb8vqyL/gn14wniSWL9q/4wSRuAyuuvTEMDyCD5vIoA5f4J/Gb4y/&#10;tGeG/ib8C/EniuH4e/HHwbdwZ8U6bZhkurVZgHkEYKqScAZUIpWZCFBBr5S/4Js/A/4ufFbwJ4wv&#10;Phz8Zrj4Y2NrqUUV1Zw2H2gXMhiyJCd4xgcYr9A/2a/2EbL9nj4ya58Sp/iH4k8d+ItY0p9Lup/E&#10;DLLLIrSwP5jSkl2YC3RRk9D7Cvn/AP4IiqV+E/xJBGCNcgBB/wCuAoA9W+O37QXxC/Z58L/DL4Le&#10;FruL4kfHzxRD9ni1a+jCQogZg95LHu9nwCdoEbs2Qm1uV1r9nf8AbS8N+H5vFGm/tD2fiDxTBF9o&#10;fw62kxJaTsoy0MbGPaScYH7tASeq9a8j/bC8F3/jb/gql8PtCn8Zav4AXV9Cig07xDolwbe7tsxX&#10;iqkUgKkGSYNGcHkSkd8V9Cf8O9fGf/R1nxi/8Hs3/wAdoAydD/bO1v43/wDBO/4gfEjTpP8AhGfH&#10;/h6znsr5rAFFt7yPy2EkQbJCskitg5wSy5OM15P8Dde/bR/at+DXhm58O+KdM+H/AIbggdG8Uasw&#10;fUNelEsmZF2xOURThBgIDtPzP0Ho/jz9kXSf2R/2GPj5pel+I9R8SDW7Fr6a41KNFdXAVf4eueuT&#10;Xs3/AATi/wCTJ/hZ/wBeM/8A6VTUAeJfsZ/tIfGDw3+0v4i/Z2+Oeo23iHXrSzN3pms26LlyqLLs&#10;3qieYjROXDMocFCD1wv6AV+eGtf8pn9A/wCxVb/0jnr9D6APiH/gpj8XvHv7Pw+Evj3wt4iv9L8O&#10;Qa+LLXtPt9pivUOyZFcEd0guF7ZDe1et/tz/AByuPgf+yr4u8WaHe+RrV1bx2Gj3MJBYT3DBFkTP&#10;UqjPIP8AcrJ/4KQfDf8A4WZ+xx8QraOPfeaTarrlucZKm2cSyEfWISj/AIFXyfpfxAP7Xk37Fnw2&#10;8431raWa+KfEysQwf+zt9shk9PMe2uUP/XYYxQB9Kf8ABNf46+JvjH8E9X03x5e3V54+8J61c6Tq&#10;zX6qtwfm3oXAxyMvH0H+pP1rm/2Pfi944+N37XX7QV5eeIr65+Hnhe9OjaVpDkfZll85k81OMk7b&#10;V25PHn9BxjhpfGMP7Hf/AAUC+L73P7nwz498IT+L7eNvlje9tIZZpAT0JPlXrcc/vV9cm1+wFqA/&#10;Z1/4J8eK/i7rFtJf3+pzal4nljc7ZLny/wBzFGTjgO8JOcf8tSaAJ7P9nH9t/wAZIb7xJ+0Jo/hu&#10;4YlksdItFZYwf4W8uCMcYHdvryaf+zb+0R8afhb+1lF+zv8AHPVdO8X3Wq2T3ujeIrJFRiFiklUM&#10;VRNyMsMq/Ou8OoGWBFcP8B/hf+0J+3l4Lh+J3i/48av8P/Ceq3Ey6doPhFXt98UUrRODskQKoeNw&#10;N/mscZPbPnui/A0fs+/8FVPhJ4a/4SzXPGcs1kb+XVPEE/nXDO8F6CoP90bM4JPLHmgD7N/aW+GP&#10;7T/xG+J0MPws+Jej/D/4fLYRCYzwo93Jdbn8wriB2wFKYHmKM/nXzf8AGLXv2tv2EdL034g6/wDE&#10;7S/iv4KF9Faajpl5bhHG/OOTGGQHbtDI5wzDKEZrovid8YvjT+1j+114r+B/wq8aJ8MfCfhGJzq2&#10;uW8Za8mZCiSMrDD5Ekm1URkGFZi3QDyT9vL9ibU/gv8As733jLXPjP42+Imow39rB9l1y7Z7VjI5&#10;DOUd3OemPm60AfUP/BRH4/8AiPwj+x34c+IXw61688O3Ws6hp08F5bFRL9mnt5JQpyCORtz9K4Tw&#10;vF+2r+0MvhDxfaano/wu8ERizuF0O6uiuo6lbgIZJZWEDnfIoYhWMQG4fL/EeQ/be/5RP/BL/rx8&#10;M/8AptNfor8Lf+SZeEf+wPZ/+iUoA+MP2jP2nvi58Vv2kJv2fv2d57HSdV0uDz/EXiy8jWRbPhSy&#10;KWV1RE3orMEZy77V27ST4t+2Z8Hf2o/hf+zD4zk8bfFzR/iL4AuBZLq1pcWpjvIG+2wGF4G8vJHm&#10;iMEF8YY/Keo7v/gnHceT+2x+1Xa6q6nX5NYuJAHA3tGuoXIkK/7OXi6ccr7V73/wVH/5MT+Jv/cM&#10;/wDTpaUAc1oH7S2k/sq/8E5fhh401C1Op3zeHdOsdL0xX2G8u3gBRCeygKzsRk7UOATgVy2ifA39&#10;s/4qaLB4s1/452Xw51a8QXUHhXT9JR4bMEZWKVgOCOAQfNI5BJ5r5t/bVjvF/YJ/ZKuftMtppEdv&#10;bLczQg7o5DaRmNxjuFWYjn/631nZ/sAeLdQtILq1/ay+L9xbTossU0evzMrowyGBEvIIINADv2Rf&#10;2oviH4m8R/FD4M/F/wCx/wDC0vA9o90mqadGI0v7YBQZiFAXIMkLBlVQyzL8oKnPzP8Ask/GL9sX&#10;9p74Y6lofg3xDZ2ltDq8rX/xE8RMryRAwwYsYEEb/Mo3SEhCf3y/NHwW+rfhH+wTafAn4jeJ/ihe&#10;fEnxN488SX2hXOnXFx4icTSyqUjCs0pJdiqwooyeAAOwrgP+CKn/ACaz4p/7HO6/9IbGgDlPhr8d&#10;P2gf2VP2r/Bfwn+OPiiz8eeG/GrJb6fqkChmillkMUTI/lxvnzdiOjggBwVPr+lVfnZ/wUV/5PO/&#10;Y/8A+xng/wDTjY1+idAHgH7cvgfxd46/Z38RQ+D/ABnJ4Kn0+C41HUJo7fzvt9lHaXAlszyNokLI&#10;d3ONnSvz/wD+Ce/7Pvxr+JnwEm1jwB8d7r4c6ENZuIDo8Omi4UzKkRaXdvH3gVGMfw1+oXx+Ut8C&#10;PiOAMk+G9SAA/wCvWSvlT/gjh/yaLc/9jLe/+ioKAKepfFb4jeE/+ClPwe+FN140vtQ8Nz+Ew+q2&#10;mFWG/uo7C+LTsuCQWkhR8Z6gV9P/ALVnijVfBX7NfxM1/Q76XTdY03QLy6tLyEjfDKkTFXGe4Ir4&#10;9+KlxHbf8Fn/AISPK4RT4alQE/3ms9SVR+JIH419Xftqf8mkfF7/ALFi/wD/AES1AHzP8I/2yfE/&#10;w7/4JoxfGHxRdS+MfF/2q5s7Z9QbAmna8eGLzCoHyIvzEDBITGQTmqPw7+EX7X/xy+H+h/EiX9oe&#10;z8LXPiCxh1bT9Ds9KQ20UEqCSFXKqADsZc5VzzgljV79h/4I6D+0V/wTL0vwD4kaaLTtUub/ABc2&#10;xAlt5UvpHjlTPGVZQcHgjIPBrl9N/Zb/AGzv2YdEWy+FfxV0rxx4W0xCLTQNSjUTNGOREkdwjLGP&#10;RUnX2oA9Y1L9oX4z/sv/ALIfjnxZ8bLLS9c8f6Lq/wDZmjz2KolrqccsduIbh/LCjaHknJASMkRb&#10;dqnmuB+Hfwi/a/8Ajl8P9D+JEv7Q9n4WufEFjDq2n6HZ6UhtooJUEkKuVUAHYy5yrnnBLGuy+A3x&#10;Esv+Cnn7KfjDwr8RNI/4R/V7a8XTtQfSwyLHOmyaG4hVyxQhhho2J+6wzhsDzPTf2W/2zv2YdEWy&#10;+FfxV0rxx4W0xCLTQNSjUTNGOREkdwjLGPRUnX2oA+kfhb8VPiZ8Ef2dfHHij9pSWxm1bwneTbNR&#10;0dIlTVLMQwGF0C7V3yTSSRgbY+QAVHU+G+AdL/a0/bF0GL4hxfE2z+CXg7Vf9I0LQtP09bmd7bJC&#10;SyuQrHcuCCXw33gigivLfjV+1Zr/AO1x/wAE1PH+q6ro0eieIvD2u6fY65DZo4glTz4ikiqxLJ87&#10;ICpJwU684r0T9nD9izxF8SPgH8PfEuk/tPfFPSbHUNDtJE03S9alS1sWESq9tEokwqRMrRhewTHa&#10;gDrf2e/2gvi/8Jv2oov2ffjxqth4qutYsWv/AA34psrcRNcgCRtj7VUEFYpRyoZXjxlwymvKb/8A&#10;aI/aT1j9tj4x/DX4XSr4jMbGCwXWpFGn+H4Q0Ja6II+YjcVAJPL/AHX+7Xu3gf8A4Jwr4b+M/hL4&#10;k+IPjJ428e6z4bmElqviSf7V8nzfu97sWVcuTgHqa87/AGS/+Uon7Sf/AF5H/wBHW1AHnnxg8bft&#10;g/sMT6D8QvHPxD0n4keEb3UI7PUtNhQNGHYM5jwYIzECqNtkjIAIAK4wD+oHhvxBaeLPDula3p7M&#10;9hqVpFe27MMExyIHUkeuGFfH/wDwV1/5Mz1b/sMWH/ow19Kfs/8A/JB/hv8A9i1pv/pLHQB31fjd&#10;+zLq3x2m+Pf7SXhb4F6bpdvqWt+J2OpeLNZYfZ9Eiiur/YdpVgzyGRsfI+BG3yH7y/sjX52f8EuP&#10;+TgP2uf+xnt//SvVKAOH8X/GD9p39gf4neCtQ+Lvjqw+I/w68RXv2a8aFQ3kqCvmFSYo3jkVWLqA&#10;SjbSDjt9sftWeF/jj4u8P6Dp/wAD/FOleENRe7f+1dS1REcLb7OAgaGU7t391QfcV8v/APBbP/k3&#10;/wADf9jOv/pJPXY/t6ftL/Enw78Wfh58CfhBdWui+M/GKLPNrd0oP2WCSV4kCFlYLzFMzNtZgEG0&#10;ZNAHDePvgz+2l8GPBureO7H4+2Pit9DtJNRvNHuLRds0Ma+ZKqB4irHap4+QkdCDgV9Ffs7/ALQX&#10;if8Aak/Y9n8a+HLez0j4iXGm39lBG3NrFqsSOsT4bdiNn8p9rZwGIO7GT88/Er/gnj4zg+Ffi3xB&#10;45/aR8feLb+x0a8vpbOO5kitJGjgkkEWx5ZP3e7ggAZGeFzxwf7HP7QE37M3/BMHxb46srSK/wBW&#10;t/Elxa6fbz58priUWyIz4wSq5LkZGduMjOaAPU4P2YP22Nat/t+r/tI6Xp+qkbhaWFp+4B6gErbx&#10;r1ODhD+NdF+w7+078Ttf+M3jz4DfGd7HUvHHhS3N5FrVgiot1CrxqwYKqq2RPC6sFUlS24ZFcD8I&#10;/wBlX49ftQeBdC+InxJ/aN8T+HrfxFaR6pZ6D4Wd7eOO3mQSQs3lvHGG2sp2iNsD+LOccB+xX8M4&#10;/g7/AMFRviH4Oi1nUvEMeleH5oxqerSiS6n3LZOS7DrgtgewFAHffAzVLPQ/+Ct/7Q2o6jdw2Gn2&#10;nhOSe4urmQRxwxqdKLOzHgKACST0xW34d+NnxQ/bu+P01r8KvEeo/D/4GeE5zDqHiayj23OtynBK&#10;RGRSASB8ox8itvfJZEr5p+MHwH8ZftHf8FCv2hvB3grxGnh69k0I3V0kjMqajDHFYFbNiCMK8xgJ&#10;J4AUkg4wfrb/AIJf/tDaV4n+Gz/BvVdHtfCHxA8CB7O70eOEQNdRo5V7jy/+eofiX/bIb+PAAPK/&#10;+Ci8vx4/Zp02b4jaB8cNUj8M6vr0WlWPhuG3AayR7eWQEzMWL4+znqMkv145+of2rv2rpv2bfhB4&#10;YudL0z/hJviD4qaHTfD+kvki4umRcyOAQzIpdMquCzOi5XduHiv/AAWr/wCTWfC3/Y52v/pDfV5d&#10;/wAFONNub74xfsrpda7d+GNHuHjgXXLKQxTac5uLPzbmNxja8atG4OeCgPFAHrkf7OX7aPiDSP8A&#10;hIr79ojT9D8UyIZk8PW+lxmxhY8rE0iptOM4J8t+nVutWfgX+3/rrfAP4w3/AMT9HhHxJ+E7Pb6r&#10;ZWg8mO+cu0UJ4yEJmRkcrlRwwADBRs/8O9fGf/R1nxi/8Hs3/wAdrU+E/wDwTf8ADHw/tvibDrvj&#10;TxB46/4WBpp07VrjWGU3BJYv54l5ZpNxDbmzyAeaAPHvg54W/a0/a2+H9j8Uh8drL4e6drJll0vQ&#10;tK0pXijjR2QbzwQCyH7zSHHU9q+n/wBk20+PehQeKtB+OmoaZ4guLCa3Oja/pccaLfQsJN+7Yqcq&#10;VTho1b5uS2Qa+WNH/Yo/at/Zhs5rH4H/ABi0/WfCcEsk9toGtRrG3zMWKLHLHLEpJ6lXjyxJ4JNe&#10;3fsD/te+K/2ih458I/EPw/b6F4/8EXa2mo/YlKQy5eWMgoWbZIjwurYJU5BXHIAB9c18ffEn9lr9&#10;ojxV4+8Qax4c/aXvPDGhX17JPZaOmkCRbOFmJWIN5gztHGcV9g18m/8ABQX9qq8+BHgKx8IeCjJe&#10;fFjxo/8AZ+h2donmTwK7CNrgKP4ssFjz1c5wQjUAfKvwi8SftB65+3Bp/wAMNG+OWqfEXw54Wvbe&#10;88V6oLVLeySKKQNcWp5YsWwIeCDvZuMIWr6B1X4zeNof+CqGjfDlPEd4vgibw813JogK+Q0v2WVt&#10;/TOdyg9e1eqfsQ/sqWP7Kvwft9KnEd34z1YrfeIdTHzNLcEcRK3UxxglR6ku2AXIr531r/lM/oH/&#10;AGKrf+kc9AHHftyah8fv2afGmkeKLX45ale+HPFniqaGy0C3tFhGn2zSGRId5LbwqEJ0HTNeuf8A&#10;BVH44eOvgd4L+HOoeBdcvtHu73XHguY7AgNdxiPcIjlT1PoO9cp/wWK/5FT4N/8AY1f+0xR/wWK/&#10;5FT4N/8AY1f+0xQAnibwB+3l8WrG48ZW/jPw/wDDM7Tcaf4ItZR50aA5WOWTyXVpCMffcgngiMZA&#10;9f8A+Cc/7Vmu/tQfCXVj4xjjXxp4avv7P1GaGERLcqy7o5Sg4Rzh1ZQAMpkAZwPrGvzw/wCCTP8A&#10;yNf7R/8A2NSf+jLqgD9D6+bP2qvAf7Rnj3xJ4fs/gx480jwJ4eW2kOrXV/EjzSTbvkEf7iRvu+hU&#10;e9fSdfn7+1B8fPi78WP2uLX9m74O+IbfwM1rZpd654iZAZ1DQrOQhwSqrG8WAmGZ3wWVQSADkPjF&#10;oP7Yv7IPgu7+Jknxn034iaBpDxNqek6hZg7o2kEYO1kyV3OuSkiMOvIBr2X9qr4pW/xs/wCCY/iT&#10;x1a2xso9e0CzvGtS27yJGuYfMj3dwrhlzxnGcDpXz/8AtbfsG698Of2bfGvjTxP8e/HnxA1DS7SK&#10;Y2epXTi0uHM0UfzxvLIdoDHA3dl5456f/nCd/wBwP/3K0Acr+zl4b/a9+NX7PvgXTvAmvaH8Ivh/&#10;pWmx29hfXD777VwpOZsrHIypuzgfu+P7/WvTf2S/2nvi74F/aVvf2df2gLq21fxBNA1xoniCFVHn&#10;kRmUJvVEEkbxq5V2UOGQo2ScL9C/sE/8mc/Cb/sCRf8AoTV8w/tL+RrX/BWr4B2emQtcapZ6RHJe&#10;mL+GNXvZMHn+FA7Hjow60Ac94v8A2jP2jG/b5+K3w2+Fz/8ACUAWSQadpurSKun6GrLZu98wwMhN&#10;zqAT1nHDcI2X8aPEn7Zf7FNnpXxM8X/EnRviH4akvorfU9KhQGFWfJ2FTbxlEbBUPHggkZXHB739&#10;nf8A5TBfHv8A7Fhv/QtKr1X/AIKvf8mR+Mf+vzTv/SyKgDpf2nP22NF+BP7Mui/FHTbMareeKba2&#10;fw7p9ySqyvcQecjS7eQiJ8zYIzgKCCwI8E0P4Lft0/ETw3F4zvvjRpfhDW7yIXdr4XNqiRwKRlYp&#10;gsBVGxxgiQ9NxznHjf7aGbP9n79hLVL4qnh200qw+3ySrmJc2mmsu/jpsSb8Aa/XZHWRFdGDKwyG&#10;U5BHrQB8hfsL/tdeKvjFr/jH4W/FXTINH+K/g1j9rFugjS+gVxG0oQEgMrsmSvyMJUK4BxXzV4I/&#10;aS/ae8bftJ/H74dfDZh4lubfxDe2mn6nrkiCw8M2kV5cIGClcMzDy1QNu/1Z+R+cdj8M5YdU/wCC&#10;0HxIm0bL29voO2+eFxs3LZ2Ub5Ax0k2qRz8wJ+mh/wAE6v8Ak879sD/sZ5//AE431AC/GC5/aM/Z&#10;l/Yf+IusePfiRHq3jxdcsZdM1zRbgyCC1klgjeIb4Y8c+ZxsxhuD6YfgvTf23v2mPhT4W8UaN400&#10;j4baOmj2p0+G5lxfa4wgUG9mdYXKiYguASow4+UjDH3D/gq9/wAmR+Mf+vzTv/SyKvaf2Tv+TWfg&#10;3/2Jmjf+kMNAHwf8Cv2vv2pP2kPBt/8ADDwjpGm2fxK0K9a18Q+PNUWKO30+3yVjDRKrKbhnjmUl&#10;UYbY8hMksuj4X+NP7RP7Hv7UfgHwH8avGFn8QfB/jqdLO3vYQp8iSSRYg6uY0dCkjx7lYFSj8c8j&#10;of8Aglx/ycB+1z/2M9v/AOleqU3/AIKjIo/aC/ZHcKNx8TTgtjkgXemYH6n86APpH9rLwf8AtA+N&#10;pPCVh8DvGWkeCbbN02vX2qRo7MP3P2dYwYJTn/XZ27f4cnFfLfxU+Hf7Zn7NPgbUviNb/HPT/HFh&#10;oMRvdS0i9sxh7deXKh4yGAGScMjYB2nOBXa/tmftFfFTW/2lfBv7OXwb1a18La7rlp9s1DxBcIGe&#10;JSsshRCVbYFigdyygsSygFcHPAftCf8ABP8A8T+FfgF498WeMP2hvH3ji/0nRrrUDZXF1IlnO6RE&#10;hGjklk+TqMAjg4GKAPdfGXxuj/aM/wCCZ/jD4hLZrp02r+ENS+02iMWWK4iEsMqrnnbvjYrnnaRX&#10;H/sb/GzRP2d/+CW/hPx94gV5rHSYdSKWsLASXMz6tdJFCme7OyjPYZJ4Brhf2df+UNvi7/sCeIP/&#10;AEdPXiHxNt9Qm/4Iu/CR7IsLaHxPO99gdYftupqM8f8APVovSgD6S8F+A/2wP2nPDlr4/v8A4uWf&#10;we0zV0F5pPhjTdMWZorZhmIyscMCykNhmc4IyF+6Oq/ZT/aM+Knh39ojXf2efjpdWOt+KbWx/tHR&#10;PElhAIl1CEKGKsFVQfkJIOxSDFIGJODWB8Lf2HPEnjb4aeFPEGl/tVfFlNO1TSrW8t47PXJhCiPE&#10;rBUAk4AzjHbGK7n4Sf8ABO+H4b/H3w58WdZ+LPjDx/4i0SKeCI+JJRcs8clvNDsMjEuFUTuwAOM/&#10;U0AfYFfDvxa+Mnjv4Tf8FKvhp4cuvEl43wz8aacIl0mRl+zpdlJoQE4yG81Lduv/AC1PrX3FXwH/&#10;AMFcNCuvD3g74VfFzS4S+qeBfFEModDgrHIVkDE+gltoR7F/rQB0X/BUX9oLxn8Ifh/4P8PfDfUb&#10;zTvGniDUJ7gS6eA04srWBpJwq4PUvGenRWFez/AH9oK2+IH7Inh/4q6hOs7w+HnvNVk4H+kWsbLd&#10;cdh5kUhHsRXg/gO6sf2oP+CjXiHxPGF1Lwd8NfCsGnWZYBonvL+NmZscjmOW4Q/9cx9a+Y4/iJP+&#10;zX+y3+1l8CbuaU3vh/WVtNGW4fmWw1CVYWK98eSvmnjGZvc0AfTn7CvjL42fF79jnxv4xufFUmre&#10;PNau72PwvPqmw29r5capGcFSNvn+bnIPCjrWVH+y/wDtsatbHUNS/aS0uz1c/OLOztP9G3dQCVt0&#10;AGSQcRkY9eldb4s+Id1+wD/wTp8I3Gn6fBN4ls9Ls7G3trhT5K6jcgyzO4HJCu0z443bQMjNee/D&#10;H9j347ftE+CdF8cfE/8AaR8VaK+vWkepRaB4ZkeCGCKVN8e7Y6RhtrjKrHxyNx60Aeg/sI/tP/Ef&#10;xx8R/iH8GPjALK88eeC/nGr2Kqi3kKyCNyyqFU4LRMrKq5WTlQRzF8Sfgd+2D8RfiV4nutJ+NWj+&#10;BfBH2+X+xbC1tle5W2DHy/MKQA5Ix1kY+oGK8A/YH8DW3wd/4KSfGjwydYv9ZtdE8M3kbanqsnmX&#10;Myi609i8jAcnk9u1a3wl8SfHv/gpR4i8W+INI+K158HfhdpN/wDYrSz8Pqy3khwHCs0bo7NsKF2a&#10;TblsKhGcAG5afGv9of8AYt/aA+HXgz4xeL9O+Jfgbxxe/YbTUo4VS4t28yOJn3bEYFGniZlYupU/&#10;KQc10n/BQX9oz4l/BP8AaU+Cun+BJtS1S21JWe48K2MgQaxKLhVSEnaxG7O3IHQ18zftofsuyfs3&#10;/Fn4BS3HxE8UfEG71zXJPMm8SXJm+ziGexwIskkbvNOeTnavpX0Z+3J/ykH/AGVP+v1P/StKAPQ/&#10;gP4N/a0b4yad49+MXjDw7p/gR4LhrzwhpdztFjmF/LyBFtIR8ZYzOfcgV5Do/wAb/wBor9vv4geJ&#10;/wDhSniaz+GHwl0G7+xx65Pbg3F+4GVOSjMXIw5RSiorqGLEjP3N+0cl/J+zz8UE0ssupt4W1QWp&#10;UZIm+yS7Mf8AAsV8x/8ABHq6sLj9j9IrRozcwa/epeBMbhKRGw3e/ltH+GKAPlD9sTwP8evh742+&#10;BulfF7xzpHxA0YeJVbRtUtIPJu1bzbcSpMPLXIxsIJLHk/N2r7x/bQ/ao1z4Jt4T8CfDvR4vEfxY&#10;8bTm10azn5htUBCtcSjI4BbjJC/K7McIQfDv+Cs3/I1/s4f9jU//AKMta8+/bv8ACd/4u/4KYfCL&#10;SLjxdqngW11bQ7eysPEOjzmC5tJGmvFCxSAjDtIyoec4lA7gUAetal+zj+2lp+iy+I7T9oyx1DxX&#10;HH9oOgf2VEllI45MSuY9nPQZiUE9So5rT+H/AO2V4g+OH7BXxS8aFf8AhF/iT4S06/tL/wCxIYxD&#10;dxQl4541bJXII+U5wyuOmK0f+HevjP8A6Os+MX/g9m/+O1ia5+x7pf7Jf7H/AO0Ymn+KNU8Uz+JN&#10;Cubu6udVRBIJEglycryxYyEknnNAHkX7PPiz9s/9q74J+Hf+Ea8U6b4K8P2ouFm8a6wwe+12T7TN&#10;kRhYnKpF8sXCp/q2+duUHoX7JX7RXxm+Hv7Vl/8As6/HXVrXxRqdxZtdaRrVuqksywmfAcIheNol&#10;lOXXerR46Hj17/glx/yYn8Mv+4n/AOnS7rxb4mf8povhL/2LE/8A6Q6nQB+id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XPfEDwDoPxS8F6x4T8T6dHqug6tbtb&#10;XdpLkB1PIII5VgQGDDkEAjBFdDRQB+cOh/sO/tI/so6xfr+z38UNM1PwbdzGdvD/AIoUKysenymN&#10;4y2AAZEaItgZGOkvjr9mP9sX9qTw3P4R+KXjvwV4W8GXEkb3VrplmLiaVo3DowCxg8MAceanQcHm&#10;v0ZooA+Y/ip+wj4W+LH7Lfhb4P6nqs6z+F7OCHSPEawL50M0Ufl+Y0ecMjjIaPdyMYIIBHhnh34U&#10;/t7fCfSY/Cuh+OfBvi3RrZRBZapqjCS4giA2ruaSIOSBz83mYxjJGK/Q+igD5U+Av7Pvxr8N6D8R&#10;9V+LnxLh8d+KvFOk/YbXTrUMljpxCTf6vKog3GVc7YlHy9W7Xf8Agnf+z74t/Zq+AE3hHxpFZxaw&#10;2s3N8FsrgTR+W6RBfmAHOUbivp6igD5G1L9mjxrdf8FHNK+M6Q2X/CE22htp8khuR9o8028kfEeO&#10;m5xzmu3/AG8Pgr4l/aC/Zp8Q+CPCMdtLrl9cWckK3kwhj2x3CSNlsHHyqa+gqKAPm/xB+yHpfxh/&#10;Y38FfB/x3i01LR9A0u2XULIrK1hqFtapEZYieGGRIp6bkdhxnI+evCfwP/bl+AujQ+EPBvjvwj4y&#10;8K2aeRps+r8zWsK8Kv7yPcAB0XfIFCgAgcV+itFAHzB+yt8D/jn4R8caz43+NvxPt/F2pX+n/Ybb&#10;QdLVhY2QMqyF1+WNA+FCnbHk/wB84rwHT/2O/wBpf9mP4n+Nbz4A+KPDdz4L8U3huzYa6RvtWLMV&#10;3K0ZGUDsoZG+YAblyAB+jtFAHxv8bv2F9c/aW+CfgRfGniyPTfjd4Zh81PFmmqWhedm3shCrGdm4&#10;KVZQpjIyoxkNwVj4J/4KEaHpyeHovGngXUkjHlR+IrgRvMF7Md1uCxAHVoyTnnJ5r9BaKAPjqH9l&#10;f4sr+yP8V/Bni3x6vxG+IvjJXljuriR47a2YxxIIEZ+kYKM3CIPm4Ud/Yf2PPhbrvwV/Zr8DeCfE&#10;qQR65pFrLFdLay+bGGaeRxtbvwwr2SigD5G1L9mjxrdf8FHNK+M6Q2X/AAhNtobafJIbkfaPNNvJ&#10;HxHjpucc5r65oooAo65o9r4i0XUNKvo/Osb63ktZ4z/FG6lWH4gmvhX/AIJx/sI+Lv2YPHfjXxJ4&#10;6eynupbRNK0R7S487FsZmlmYjHybmSE4Hq1ffFFAHxX/AMFK/wBjnxR+1J4f8GX/AIEFqPFOiXNx&#10;byi7uvs6PZTx/vMtg5IaNBj0kevftC+AOjJ+zJp/wd1RC+kDw1HoF28JAY/uBG8qnHD7suD6816t&#10;RQB+bfww/Zk/bN/Zq0248AfDfxr4N1LwMLiSSwvtWQbrQSElnEbRsyEk7imZF3EkZyc2/Av7BHxd&#10;8I/tq+Avip4h8Xj4g2lnEZ9c1zULkRzfaGhnjMcEGPlhQPEFGR/FgAYA/RmigD4J+OP7Gfxh8F/t&#10;Kap8bv2d/Euk6dq2vR+XrOh6wAschOzzCuUZXRzGrkHaysCVY5wvCfHv9iv9qT9pT4Zy3XxC8f6T&#10;qHiCC4hbS/BujuLXS4RnEk08mwb5AuQow2Nxw+CVr9MaKAPif9pj9k7x98U/2D/hr8J9Ch09/F2g&#10;2uixXqXF2I4A1tZGGXbJjn5zxxyK+vfA+k3Gg+CvD+mXYUXVlp9vbShTkB0jVWwe4yDW3RQB8Jft&#10;PfsO/EZ/jv8A8Lx/Z78WW3hbxzdx+XqtjfPthuTsVN6bkdGDKqbo5F2kqGzmvOPi1+xf+1j+0Z8L&#10;9bPxN+Jmn3uqw+Q2jeDtJdLewmkE0e+S6dI0UlY/NZQQ53bfmUcH9NKKAPmy3/ZI0/4j/sW+E/gx&#10;8Q4hDeafotnbPdWLh2sr2GMBZomIwcHI/wBpWYHg189eD/gH+27+zro8fhHwH488JeNPB9moi006&#10;wMTWsQGAmJE3IAOAgkkVQBjHSv0YooA+Sf2efgH+0BpXjDxF40+NPxRtfFV9faFdaRY+GdJDLYWp&#10;lkikE3CRIHHlbOIySG5c4xVj/gm3+zj4y/Zf+BuueFvG8VlFq154jn1OJbG5E6eS9taxglgBg7oX&#10;4+nrX1dRQB8h/te/sy+NvjR+0b+z54z8Nw2L6J4J1qK/1Zrm5EcixLeWsp8tcfOdsL8euK+vKKKA&#10;Kuq6bb61pd5p92nmWt3C8Eqf3kZSrD8ia/N34e/sj/tb/srTeIPCPwa8Z+Fb/wAB6levd2lxrQXz&#10;rVmUL5jI0R2ybVQELvQ7AcDJFfpZRQB8Q/tXfsQ+P/i9B8MfiF4O8XWuk/G7wZp1raTajPIy2980&#10;XzllfyzhhK0rAMm1xKQwArzrxh+yb+15+0L8P9e0/wCK3xSsLa0jsZPsHhrQTFAmpXQU+WLqSOJF&#10;8rdtJBL9OFU81+kdFAHxN8KP2TPi14P/AGGdD+GWleLLfwF8StK1SXUoNUs52lgH+lSSrGzoOVZX&#10;AbKsOoKkVjNon/BQK408+Hn134bxs6+SfFCKRKuR/rAoi25/7Y9e1feVFAHxd4N/YL8T/B/9l278&#10;EfDv4iyaN8TLzV4teuvFjrIiTXKYHlYBLCLaNp3B85YlTu2jnm0T/goFcaefDz678N42dfJPihFI&#10;lXI/1gURbc/9sevavvKigD5m/Zw/Yc8MfBf9nnxB8NPEFyfFz+KzNL4ivpAUFy8iBMR8llCADa2d&#10;27LcE4Hz34X/AGP/ANqn9k+6vtJ+BvxG0PxJ4Cnmea30bxKoWSBmOc7WQqp9WjkUMckoK/R2igD4&#10;w+DPwN/am8Q/F7w541+NHxS0uDQNFmkuI/CHh1CIbhmidAsuxI1IUuGBYyn5e3Wtb4Cfs0eNfh7+&#10;278Zfijq8NknhXxTbGLTnhuQ8xbzIW+dMfLxG3evrmigD5w/b/8AgV4p/aL/AGdL/wAGeD47WXWp&#10;tQtblVvJxDHsjclvmIPOK9l+E/h288H/AAt8HaDqIRdQ0vRrOxuBG25RJFAiPg9xlTzXVUUAFfIf&#10;7D/7Mvjb4C/Fb4/eIPFcNjFp/jTWob/SjaXIlcxLPfOd4A+U4uI+Pr6V9eUUAfIf/BSr9mXxt+1F&#10;8KfDHh/wPDYzahp+tC/nF9ciBBF5EqcEg5OXHFJ+3F+xr4l+O3iTwb8SPhn4it/DHxQ8IsBZ3F3l&#10;YriJZPMRS4VtrI5cgFWVhIysMHNfXtFAH5965+z3+2F+0B4O1jQPih8RdD8L+HzYzIdL8KqqXOry&#10;+WfLimlCARxM20NgkFSwKHtrfAX9gfWl/YX8U/BH4kS2ularquqzahbXunyi6W1cCFoJe2cPEQy5&#10;GVJGRnNfd1FAH50/DX4E/ty/DjwzY/DbSvHvgyz8JaegsrPxBKguLi0tQcKIw0O4lV4UODjpuAAI&#10;2v2Uf2G/iJ8Bf2yvE3j7XtbPivw3faTNajX9QvBJqF7cyfZ3eSSPkqC6S4ySQAoyetfflFAHyH8I&#10;v2ZfG3g3/goR8VPjBqUNivg3xFopsLGSO5DTmXdYn5o8fKP9Gk5z6etc7+2J+xb4w8TfGLwr8bvg&#10;XdWOh/E3TbhBqEd1L5MN9GqFVlY4wW2/unU8PGwGRt+b7erB8faPq3iLwL4j0rQdWOg65fabc2th&#10;qoTebK4eJlin299jlWx/s0Afn/8A8Ffda1O+/Y7+Ho8R2EOjeJbnxRazXemwT+fHHItjeCXZIB8y&#10;BnXBODhhkZzX1B+0d+yn4e/aw+BemeEdeml0jUbSKG603Voog0tjcCPaSUJG5CCVZMjPHIIBHgvh&#10;j/gm34y8c/ErQPFPx8+MV58TrHQZRPZ6GsLpA7AqwDFmwqkqNyqgLAAFq++KAPzw8O/Cn9vb4T6T&#10;H4V0Pxz4N8W6NbKILLVNUYSXEEQG1dzSRByQOfm8zGMZIxXoPgT9lj9oK4+HvxIk8e/G83nxC8UW&#10;tnFpl1polW10SSCczbotvlgb8hTsjXGOd/Svs6igD4NtdD/4KA6DY/2Euu/DjXsDy08RXCkTAdAx&#10;URoCQPWI/jXr37F/7I1x+zTpvirW/E3iAeLPiN4yvf7Q1/Vo1KwtJud9kYIBI3yyMWIXcW+6AAK+&#10;lKKACvzF8Sfsu/tXp+1t4g+NOnab4L1/UxcXEGhf29etJFYWeWSHy4lZdjCIkck8yOfvHNfp1RQB&#10;8X+E9U/bmfxVoy+IdH+GiaAb2Eai1m8nnC28xfNMeZPvbN2PfFa+pfs0eNbr/go5pXxnSGy/4Qm2&#10;0NtPkkNyPtHmm3kj4jx03OOc19c1yXxZ8OeIfF3w38Q6N4T18+FvEl5atFYawE3/AGSXjD47/wD1&#10;6APhj/gsRdRto3wT09W3Xtx4naSKFQSzqqxqxH0MiD/gQr1v/god+zR41/aT0L4d2ngyGylm0PXP&#10;7QvPttyIQItoHy5Byc9q4/4Z/wDBOfxPqHxh0H4i/HP4s3vxS1Dw9Kk+l6Y0LpbxyI25GYsx+UMF&#10;bYqqGKjcSMg/dNABXyN+wX+zR41/Z6134xXfi+Gyih8Ua4uoad9juRMTEGnPz4A2nEi8fWvrmigA&#10;r4h/au/Yz+I+s/H3S/jv8CfEthoPj6C3W21Cy1PCw3arGYg4JRlYmPbGyOMYRSGBFfb1FAH5xfFn&#10;9k79rH9pb4X65a/Ev4gaNayRRI2l+DvDpEFre3AkUh7ybYMqq7mCZcblUjaRz6r/AMMt+Of+Ha//&#10;AApPybH/AITj+zPsnl/ah9n3/bvO/wBZjps9uvFfZFFAH5yfD34Fftw/Aj4c6F4V8HeMfBmsaNDZ&#10;pHFZajEnnaUxBLRK5jxIqk8MWbP90DivX/2Pv2K9d+E/jrXfiz8WvE0fjj4va4pikvoWLW9lCQoK&#10;xllXLkKq5CqqqAijGSfryigD5D+EX7Mvjbwb/wAFCPip8YNShsV8G+ItFNhYyR3Iacy7rE/NHj5R&#10;/o0nOfT1ruv28Pgr4l/aC/Zp8Q+CPCMdtLrl9cWckK3kwhj2x3CSNlsHHyqa+gqKAPmvxP8Asgab&#10;8Y/2NfBXwg8blbLV9F8P6bbR6haYlNhqFtaJF5sZP31yHUjjcrEZGQR8+6B8GP28vhj4dTwH4c8f&#10;eENX8P2sYtdP16+Ia5toANqDMkJfKqBwwkx0BIAr9FqKAPmT9i39jGL9l6x8Q65r2vN4w+I3iiXz&#10;tZ1xw237xfy49x3EF2ZmdsFzgkDAFc9+yF+zL42+C/7Rv7QfjPxJDYponjbWpb/SWtrkSSNE15dS&#10;jzFx8h2zJx65r68ooA+ff28Pgr4l/aC/Zp8Q+CPCMdtLrl9cWckK3kwhj2x3CSNlsHHyqa9I+A3g&#10;/Ufh78Dfh34W1dY11bQ/DmnaZeLC+9BNDbRxyBW7jcpwe9d1RQB8h/sP/sy+NvgL8Vvj94g8Vw2M&#10;Wn+NNahv9KNpciVzEs9853gD5Ti4j4+vpR+3B+zL42+PXxW+APiDwpDYy6f4L1qa/wBVN3ciJxE0&#10;9i42Aj5ji3k4+nrX15RQB8YftmfsZ+N/iV8V/Cnxn+DfiSz8N/Ezw/CtsUv/AJYbqNS+1g21huCy&#10;SIyupV1YAkY5898ffszftdftG/DrxBpXxN+IWi6JYrYy/Y/DPhjbENUugpMS3cwQBYt20lcsCB91&#10;Tg1+iNFAHxr8If2W/HXgv/gnbr/wb1KGxXxpeabq1rFHFdBrcvcSStHmTHAw4zxxXT/s9/smtY/s&#10;L6T8DfilZW80j299Bfx2MwkEZkvp7iGWJ8Y3pvjcHHDKODivqOigD84/B/7LP7X/AOyvbzeG/hH8&#10;Q/Dfi3wGJXaysPECbJLXcxYkI6HZz1CSlSWJ2gmvXf2e/gb+0pL8XdM8ffG74pafe2GnRTrbeENB&#10;Qi1LSxGMNLtSJNy5JBIlP+0Mmvr+igAryH9rb4Nz/H79nPxx4Fs1hbU9Sst1h57bE+1ROssOW/hB&#10;eNQT6E169RQB8r/8E7f2Xdc/Ze+Dep6b4t8h/F+tarJf38lvOJlCBVjiQPj5gArNz3kavIf2wv8A&#10;gnx4j+O37WvhLx7oK2I8JXn9nx+K47m58uR1gnAcqmP3mYFRQD3Qc88foNRQB5J+1R+z3pv7UHwV&#10;1zwFqF4dMlu9lxZagsYkNrcxtujfbkZHVWGQSrMAQea+Sfh38Ev26fB/huw+HFv8QfBumeFtPhWw&#10;tvEhQXN1b2qAKqxAwhmIUYXeoI/vDAI/RGigD4I/Y5/Yb8efs8/taePfGXiHVB4m8K6tolxp8Gs6&#10;heCa/v55bi0laSdMHG7ypTyT2BJ61yug/sa/tKfsoePPE6/s9+KfDt74C166+1LpXiAgNanJ2hlZ&#10;DkopC70YbwBuXgY/SGigD8wvi5/wT/8A2hfiV46+GnjjxV47s/HniWz1P7VrFsZxa6fpNuktu8cV&#10;nHsG4nE25tq52pkZyx+hP2nP2aPGvxU/a0+BfxB0GGyfw74PuVl1R7i5EcoUXCv8iY+b5Qa+uaKA&#10;GyRpNG0ciq6MCrKwyCD1BFfm5N+w3+0L+zD8Rtf1D9mfxtpdv4K16bzpNC1p0Y2x5wpWWN1YJnCy&#10;KQ5AAbOCT+ktFAH5f/Er/gn3+0R8RvE3w78a+NPiFbeP/Fllq8dzqNmbgW2n6ZapJE4W2TYoZ2Ib&#10;cVRB8qjnrX1p+2f+xro37XHhHTIm1STw14u0OVp9H1yGPeYiwG6KQAglGKocggqVBHcN9GUUAfnx&#10;pngX/goN4W02Pw5b+NfA+twxDyovEF4UknVRwCxeAM5AHV0ZjnkmvSPD/wCy/wDF21/Zj+MPhvxz&#10;8QU+IvxD8b2E8cMkjvHaWbtAY0hjZsAR5JPyxoBk/L3r6/ooA8L/AGIPhB4h+Av7L3gvwJ4qS3j1&#10;/Sftv2lbSbzYh5t7PMmGwM/JIv45rzfxp+zL4213/go94C+NFrDYnwTouiy2F1I9yBcCVra9jG2P&#10;HI3XEfOfX0r68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4L46fGf&#10;w/8As+/CvX/HniV3GmaTDvEEOPNuZWIWOGMH+J3Kr6DJJwATXe1+cH/BabUr268AfCrwtBN5Vpq+&#10;vTSy5Jx5kcSxxkjuB9oegCp8P/EH7ZP7bdmfGmg+KdL+Cfw7uyx0u3jhDz3CBiA6kxtK44wXZo1b&#10;GVTBqPx18TP2uf2Dja+JvHusaX8afhgbhYr24jQRXNruIA3OI1eNmPAZvNjzgHBYV+jfhjw5p/g/&#10;w3pWg6Vbra6XpdrFZWsCAARxRoERRj0AFc58bvBln8RPg7428M38ayWuq6Nd2rBuApaJgrZxwVbB&#10;B7ECgCT4e/Fzwv8AEr4X6L8QNJ1OFfDOq2iXcd3dSLGsQJ2skhJwrK+UYZ4ZSK3pvFGjW2jpq02r&#10;2MWlSY2Xz3KCBsnAw5O05PvX5B/s9+Jr3Vv+CRfxz0u6kMtvpOr+Xa5P+rjkeykKD23s7fVzXpn7&#10;Ln/BOix/aO+A3gXxX8WviD4j1mwfTFXQfD+kzpb2ul2uWCr86Nuc4BJVV56l+tAH6e2d7b6jaxXN&#10;pPFdW0o3RzQuHRx6gjgivgPxV+03r9l/wVI8I+C7fx+kfwyn0uSS8sFu4vsJlGn3Tjc/Y+YkZxnq&#10;BXG/sS6LrX7Kf7evj79n611u81rwNPpn9pWK30gLI3lxTRyBRhVfbLJG+FG8qpwABXlHjT9kX4Yr&#10;/wAFRvDPwmGi3H/CD6vp8t9eWP2+be8xsbqfcJd28fvI0OAccY6UAfrxovinRfEvnf2Rq9hqvk7f&#10;N+xXKTeXnON20nGcHGfQ1HqHjLQNJ1FdPvtc02zv2wRa3F3HHKc9PlJzzXxD+0t8IvDv7AP7JfxN&#10;1/4Hafe+GtY159Psr3UPt01w9vH5zRiRDIzbGAnkUMMEGQHqBXGfst/8E/P2dPjx8C/DniTUdWvv&#10;GPjDWNOivdZ1CHXW+0Wl7IoaaJo1OFKOWT94pJ25Oc0AfpDfaha6XZy3d7cw2lrEN0k87hEQepY8&#10;AVTk8U6LHo6as+r2CaU/3b5rlBA3OOHztPII69q+LfiR+zi37Ln/AAT5+N/g2HxTqPirR2jub7Sp&#10;NUOZrK1aK3QW3B24V45G+UKv7z7oOa8W/ZE/4J46Z+0l+z34H8VfFD4geJtU0ZrWVdE8M6XOlvaa&#10;bCJpFOdyvudmDMSoU84JagD9R7HULXVLOK7srmG7tZRujngcOjj1DDgioNW17TPD9uJ9U1G002D/&#10;AJ6Xc6xL1A6sR6j86/MH4Q+G9b/4J4/t6eHfhPp3iC/1v4XfECFGt7e+dS6SvvjjdgoCiVZYwpZQ&#10;oaNxkZAx77+0Z+wZ8DPHfxW8QfFj4t+M77S01QW8Ytr3WbfTtPgWG3jhwHdQ3Pl7j84GWPFAH2Bo&#10;/iDS/EUDTaVqVnqcKnDSWc6SqD6EqTRrXiLSvDkEc2ranZ6XDI2xJL24SFWbGcAsRk4r8Xf2iLT4&#10;P/sg+LvBvxC/Zk+Kp1DX4b8Ralodpq630MluAWyzIOY2KFHRiwO9SNuOfpj/AILTXkeofs5/D66i&#10;z5U/iOOVNwwdrWc5H86AP0I1bxJpGgtAup6pZac052xLd3CRGQ+i7iMn6VoqwZQQcg8givgW4/4J&#10;LaB8SbK91z4t/EzxZ4w+JGpKXudat54oraB+SqRQvGx8tScbdwGB8qx9BD/wSS8deKP7C+K3wp8S&#10;ahJqi/D3WIrSznmcuY0ka4jeFSScRq9qzKO3mHtjAB936b4k0jWvtX9n6pZX32U7bj7NcJJ5J54f&#10;aTtPB6+hpdH8RaT4ijlfStUs9TSJtkjWdwkoRvQ7ScGvx8/ZA/ZZ1T9qbx18b9F1Hx9q3hf4dWvi&#10;Zn1bRtEKpPqsxluPLDSMCoRAGOGDgkj5QQGG9+0V+znbf8E3fjN8JPiJ8Kde1o6Vqmq/YNS07Url&#10;X8xQYy0RKKm+ORDJkMDtZQQc4wAfrtWQvi7Qm1Y6WNa046mG2myF1H5wPpszuz+FfEX/AAUX+Pmr&#10;W/xE+HvwG0Txra/Da38XJ9t8ReLLu6W1Fnp290CrKzKF3+VPn5l3FUTIDtXn2qfsZ/sN3Hg+TTbD&#10;4w+HrHXxDiLxD/wndo84mA4kaMy+URu6gKOM4IPNAH6YXV1DY2s1zczR29vCjSSzSsFRFAyWYngA&#10;AZJNUIvFGjT6O2rx6vYyaUud18tyhgGDg5kzt68da/Of9l/46+IPir/wT3/aH8MeKdY/4SPWPBWg&#10;61p0eseeZzd2r2E5iYynPmYKSANnlAn1Pnv7Df7B6ftSfs8+HNb+I/j/AF6TwPa3F3HofhHRZVgi&#10;t2E8gmmlZlYM7OW6LuAA+fHygA/WTTdVstas0u9PvLe+tX+7PbSrIjfRlJBqvrXiTSfDcccmrapZ&#10;aXHIdqPe3CQhiOwLEZNfmL8F/AN9+wn/AMFI9A+E/hjXNS1PwB440lro2eoyhmUGOco7BQqGRJbR&#10;gH2g7GI75r6n/b4/Y+1f9sLwb4W0XSfENl4dk0e/kvHlvYHlEgaPZtAU8HvQB9Q29xFdQRzwSJND&#10;IodJI2DKykZBBHUEd6krnPhv4Xl8D/Dvwv4cnnS6m0fSrXT3njBCyNFCsZYA9ASufxro6APgH4D/&#10;AB0+IHgP/gop8QPgv8QfFF9regapFNdeGF1AqfKXi5hRCAMjyDKpJ/ihH0r7+r82/wDgqloN98If&#10;il8GP2iNDiY3Og6lFpmoCM7TKqO1xChPoy/akYnsyivsP9ob476f8L/2YfFPxO067ilgj0T7XpM+&#10;cpNNOqraHjqGkkj6djQB83fs7/G7x7+0N/wUA+KS6f4ovY/hL4HV7JNIiKi3nuQPsyE/Llgzx3Mo&#10;Of4Er7a1jxloHh+ZYdU1zTdNmbpHeXccTHp2Yj1H518j/wDBJ34Pt8N/2WrTxFfI39s+NLyTWZnl&#10;5fyAfLgBPcFVMg6/64/SvMtY/wCCcP7JvwdgK/Er4jXA1Wf948viHxLbWMkjHklIwEY5687j70Af&#10;ovaXkGoW0dxazx3NvIMpLC4ZGHqCODVVvEWlLrC6SdTsxqrLvFibhPPK4znZndjAznFflJ+yh4q8&#10;N/s+/wDBQLS/hp8IviHceNfhH4rtJfOhe5FxFb3IgmkABUBS6vAo3qBlJcHdjJ1v2mvBPjH4j/8A&#10;BVGx8N+B/FjeB9a1Hw0kL69Em+W1tjbTeeYgORIU3KpBUgsCGXGQAfo98TNQn17wH430Hwp4l03S&#10;fGf9i3iWVzNdqv8AZ9w0LLDPLgMyIjsjFtpwB0PSuF/Y98P/ABE8N/CN7X4m+OtK+IniNtSmkTWN&#10;HvDdQeQVQJHvMcfKkPkbf4uteMeGf2CfB37KXw4+LvinQPEniPXtZ1fwZqllfvrc0MiSExGQyKEi&#10;VgSyHO5mzmqv/BKvSB4g/YUTS2me3W+vtUtjNH95A7bdw9xnNAH2Pqvjjw5oVx9n1LX9L0+f/nld&#10;XscTfkzA1rR3UMtuLhJY3gK7xKrAqV9c9MV+ceuf8E7/ANj/AOEEDWXxA+I0sGrsNztrvii2tLkk&#10;91hVVJ+8DyG9z1rhf2GPFWi/DD9tjxR8F/h/48ufHPwc1zS5pLDzbjzUjmEKzMVKgKHX99GzKAHG&#10;CRkDAB6t4X/ae126/wCCo3i/wbdfECNvhhb6XHLaWT3kQsVlOn2rkq/QnzHkP3upNfUP7Ql5rnxD&#10;+A/iq1+FHj/Q/DvirNsLbxBNqKrbWRFzE0nmSIsm3dEJFHynJYdOo/NHwx+xz8LNS/4Kc+Lvg5ca&#10;HcP4B0/S0ubfTxfziRZDYWsxJl3bz88rnBPfHavq39qH9mfwB+zP+wd8Z9L+H+lT6VZanBbXNzHN&#10;eS3BaRbiFQQZGJHHYUAfT37OuleK9D+Cvhay8ceJLLxh4qit3+3a3p1wZ4LtjK5Vkcom4BCo+6Ol&#10;dlqvizQ9CuYrfUtZ0/T7ib/VxXV0kTv9AxBPUdK/PnW/2ltT/Zh/4JZfC/WvDzLH4o1iwt9H0yd0&#10;Di2dxK7zbTwSqRtjORuK5BGRXPeBf2Tf2Qrzwyt78Uvjh4c8d+P9RQT6rrc/j63Q/aGX5/LxN8wU&#10;9Gk3E4ycA4AB+nSOsiK6MGVhkMpyCPWnV+bH7APxAi+E37V3jr4A+H/HcfxF+GP2H+1fDWpw6il8&#10;luVWJ2hSSMlB8srq4XC74chQWNfpPQB8zftkeEfi94o1b4eP8Lvifofw6tre4uRq8Osag1q2pKzW&#10;/lJEBDJvKhZgR8v+sHXPH0vJIkMbSSMqIoLMzHAAHUk1+eX/AAVm/wCRr/Zw/wCxqf8A9GWtc3/w&#10;UT8YP45/a++FnwY8beKbrwZ8HtQs4b7VLiK4FtHdSPLOuZJD8u0GGNBuyELsx9gD9HNH8XaF4gnk&#10;h0vWtO1KaMZeOzuo5WX6hScVr18JeJv+CTPwW8QeHbfUPhvrGteDNeiXztO17TdUe7jMg+67BmOR&#10;nvGyH0PavuTTbeW0021gnlM88cSJJKSSXYAAtk+poAs1Q1jX9M8PW6z6rqNppkDHaJbydYlJ9MsQ&#10;M1kfEzx5Y/C34d+JvGGpo8mn6DptxqU8cf3nWKNnKr7nbge5r81P2W/2TZf+Cglnq3xz+O+vatqc&#10;GqX1xb6Jomn3JggggRirbTglY1fciouDmMsxYtQB+nc3izQ7eSwjl1nT4pNQIFmr3SA3JJAHljPz&#10;8kDjPUVrV+QPx+/ZQ8L/ALKv7Yn7MOn+D9W1y60XWPFtncLpurXYnjsnTULMN5OFXAfcM5ycqOfT&#10;2v8Abm+MknxO/aS8P/s6z/ES0+FfgH7CupeLvEFzfx2T3CsrMtoskjBcFNnyk4Yy5IYJggH35Y+L&#10;tC1PUn0+z1rTru/TO61guo3lGOuVBz+lfO//AAUx1i/0H9iP4j3+mXtxp19F/Zvl3NpK0UqZ1K1U&#10;4ZSCMgkfQmvln4kfsi/sZRfD/UJPAXxg8OeHPG1jbPcaXq0Xjy2ldrpFLRh1MpGCwGdgVh1Bqlr3&#10;x71n9oL/AII5+OtU8R3UmoeINEvrLQ72+mJMl00Wo2EiSOT95zFNHubJywJ6nFAH3F+yf4qtrP8A&#10;ZL+E+qeINYigafw5YtLe6ldBTI5iUks7nlifU5r2u1uoL63juLaaO4gkG5JYmDKw9QRwRX5m/s5/&#10;8E19H/aA+CPgPxf8WPiF4n8QC60S2OjaPps6W1rpVoY1EcSh0fLBQuSoUE5yGPzGH9lu31/9iD9v&#10;Ob9nttevNd+Hfiuza+0hbxgTBJ5LypKVAwrkwTQttAD/ACMQMAAA/SzWPEek+Ho1k1XVLPTI2+61&#10;5cJED9CxFSaTrmna/a/adMv7XUbbOPOtJllTI7ZUkV8V/HL9gH9n3VfiV4j+JXxb8cXmnTa9dGfy&#10;tU1y302yh+UKEQsoY44/j/Cvjv4hXXwq/Y++P3wx8Vfs4fFGTWrK/wBRW38RaJb6mL2H7OJIxtYo&#10;BuR0eUbW3FWUMpBxgA/aN3WNGd2CqoyWY4AHrWVpXjDQdeunttN1vTtRuI/vw2t3HK6/UKSRX52f&#10;8FMvHF14j/aS+EPwe8T+KLvwZ8JNbhjvNb1C3mECXDPcSxFZJCNu1FjT72VUzbmB2jHf69/wSc+B&#10;fifwzBefD7VNZ8K6zGoksPEGl6s14vmD7rsGYhhnn92yH0IoA+66yLXxfoV9qjabba1p1xqK/es4&#10;ruNphj1QHPcdq/Pv9tL4uanrXxa+HP7M8/xItvh14duNJhvPGXjG7vktDNGsbYgE0jjG8RHgn52m&#10;QHIDA874y/Y5/Ypm8EXNv4Q+MXhvw/4ut4TJp2uf8J5ayOLlRmNpEMuzaWAzsCnHQg0Afp7WXrHi&#10;nRfDrRrqur2GmNL/AKtby5SIv9NxGa/N34P/APBQTxPoP/BNvXPG2p3B1bx/4f1P/hFbG+v8ytcy&#10;usbw3EpP32SKR85yWMA3feJrL+FH7Nf7LfjLwfaeKPjh8cPD3jn4k67Cl9qt3eeOreD7NK6g+Sqr&#10;MGPl52/NnkHAUYUAH6jxTJPEksTrJG4DK6nIYHkEHuKpaf4i0rVry7tLHU7O8u7RtlzBb3CSSQsC&#10;Rh1BypyCOfQ1+av7HPjTSf2ff23rv4H+BPiFD8QvhL4o06S+0YwapHqCafdJE87IJIiY1bbDMGAA&#10;3AxE8jnzD4J/ADxR+0d+11+1H4U0/wAe3vgfwY/im+fxEulqPteop/aF2IYFb+FM+aWycH5QVb+E&#10;A/XrSde0zXo5n0zUbTUUhfy5GtJ1lCOP4W2k4PsaivvFWi6XqEVheavYWl9Njy7We5RJXz0wpOTX&#10;wR8ctD0n/glj+yP4ls/hjq+sXer+LdaS30+81p4ZprKeSDEkoMccakLHASuVOHZc5HFJ8I/+CSPg&#10;PXPAdnrPxa1fxH4l+IOsQLeandrqRQW80i7iikqWdlyAXkLbiucAHFAFv4AeJtYvP+CtHxz0e41W&#10;+n0i38NtJDYSXLtBE27S/mWMnaD8zcgfxH1r9Aa/Lj9hP4Y2/wAGf+Cm3xe8F2mralrlpo/hOSCG&#10;+1eUS3UkZm0xlDsAAdoYKMADCjgV+o9ABWTJ4u0OHVk0qTWtPTVHO1bJrqMTMfQJncfyr44/4KZf&#10;H7xh4H0nwF8Kvh1eyaZ4x+I2of2cuoQMUlt4S8UQWNhyjSPMq715AV8YJBGFp3/BG34Rf8IWLPVN&#10;e8TXvi2SPfN4gS8Rf9IIyWWEoV2budrEtg/fzzQB99Vm6f4k0jV5LyOx1WyvZLM7blbe4SQwHnhw&#10;D8v3W6+h9K+G/wDgm98YPGelePvib+z18RNZl8Q674GneXTNSuZC8stmsoidcsSxQFoXTcSQJtuc&#10;KoHzP+zD+zDfftR/Hr9pTQbrx7rPhHwPa+J2fXNM0MhJtWZrq/ECM7AqEQCYkMrgl1+XIBAB+vmk&#10;eJNI8Qed/ZeqWWpeSdsn2O4SXYfRtpOD9a0q/JL9rL9jr/h31a+HPjf8EvE+tWkmmajFaahZancJ&#10;KCkmccqibomKhHjbOd4Ixjj9S/hz4yt/iN8PvDHiyzjaK017S7XVIY26qk8SyqD9A4oA8X/b9uvH&#10;ei/sv+KfEXw61++8P+I/D3l6sZrFlVpbaMkXCNuBG0RM8n1jFav7EXxsl+P37MfgnxXfXP2vW/sv&#10;2DVZGxva7gJikdscAvtEnH/PQdOle06xpNpr2k3umX8K3FjewPbXEL9JI3Uqyn2IJFfnL/wS61K8&#10;+CPxs+Nn7O2s3DNJpN++qaYZDjzVRlhkkA/6aRNaOAMHAPHoAfTf/BQD473f7Pf7L/ijxFpN61h4&#10;jvTHpOkTrjclxMcF1z/EkSyuOOqCuB0n9pLUf2Tv2FvCXj34t6te+LvHGrWq3MNncyKlxd3Nzulh&#10;t+nyLHEV3tg7djcEkKfJ/wDgoBn9pD9sb4Ifs/WztJpcE39ta6seceW2WZSezLbwSkf9fArL/wCC&#10;kOlr8R/20f2a/htfrG3hqeeCSa0Yfu3Sa9SOZduMcxwBR9aANTwJoP7bf7VWkweNZ/iDpfwc8Mai&#10;oudL0m3tAJ2hblH2hGk2FSMGSTJ4IXBBrpvC8v7Z/wCz78T/AAdp/i7VdJ+L3w51fWbLS77VLa1B&#10;udNhmnjiaZwiRyKVDltzeag2ncRmvvlEWNFRFCqowFUYAHpTqACiiigAooooA+af22f20NL/AGS/&#10;CenRWmnf8JH4815mi0XQ13bWIIBll2/NsBYAKvzOxCjHzMvhPh/4O/tx/GbT4vEniT4wab8LzdqJ&#10;bfw9ZWS+ZbIwBCyBI+Dz0eR2HQ4PA5fWtNHxX/4LSJp+trHd6d4N0yCezt5RuX5NPS4jOD3We6Mg&#10;91Br9DfiJ8TPC3wl8NSeIfGOt2vh7RY5Eha+vGKxh2OFXIHUmgD4o8H61+2p8A/ib4O0jx1JovxZ&#10;+H+sa3Z6Ze63YWwebToZ50jMreWkUi7Q5Ys6SINuCw4r79Zgqkk4A5JNeJ+H/wBtj4F+Kte03RNI&#10;+J2g3+ralcxWdnaQzEvNNI4SNFGOrMwA+tfIf7W/xYs/2hP2tpvgB4i+Jdp8LPhP4csFvfEl9cal&#10;Fp7avOyRuLZZZWCtxPGAhyPllcq2xcAH6J6Z4u0PWryW00/WtPv7qLIkgtbqOR0x1yqkkdD+VeK/&#10;tx/tCTfs6fs6+K/Emj3drH4sWCODS4JnQuJJZki84Rt94Rhy+MEEqAeDXxR8cP2Xf2SfDvww1fXv&#10;hJ8YNB8NfEPQbSTUdJubDx1BNLdTxIWWLaZiwZ9pVTHtIZh1HBwf2hr3Sv2ov+Ca3h/43eK7WS7+&#10;JPh3ytC/tFZ3VSRfJFJI0YIRmkTaxyOCxx0oA7n9n/8AZDv/AIw+GfBvj7xd+1D4lm8Za/Bb6v8A&#10;2XY6wC0IlUSpAQ0xYsFbBACgZKheOf0x1PVrHRbRrrUby3sLVeGmupVjQfVmIFfE37Kf7E/wR8B/&#10;Cb4XfGptBu7bxRaeGbDxHc6j/aVwyCZrJJZpPKL7MfM524xzxXhn7O/wP1D/AIKgeKPFPxf+MWua&#10;vF4MsdTk03QPC+m3PlRQgKjsoJU4RUeMFkAaR9xLDbggH6maXrFhrlmt3pt7b6hasSBPayrKhI6g&#10;MpIqLWvEWleHII5tW1Oz0uGRtiSXtwkKs2M4BYjJxX5bftIfAe9/4Jj+IvCfxg+Dmv6x/wAIldar&#10;Hp2veGdQuvMinBVnVSQBuRkSRcuCyNtIbnjt/wDgsprlp4m/Zi+GmsafJ51hqGvQ3dvJ/ejkspnU&#10;/iCKAP0T1DXtM0m4tbe+1G0s7i7cR28VxOsbTOSAFQE5Y5IGB61aurqCxt5Li5mjt4IxueWVgqqP&#10;Uk8AV8SeBv8Agmiuo/ELw38Vfit8UPEvjH4o6bqlnrLzW7wx6cssEyzC3WNombygV2gIYxjoq9K8&#10;K8L+E9b/AOCqH7Rvjq58UeJdT0n4KeCb0Wtho+mS+X9qYs6xsNwKh3WNpHcgsodUXAIIAP1E0bxF&#10;pPiKJ5dJ1Sz1SKM4d7O4SYKfQlScVelmSCJ5ZXWONAWZ2OAoHJJPYV8U6P8A8EsvAvw2+JXhDxt8&#10;M/FXiPwjqGi6taXl3ZyXZuLe/to50eW3Yja6+YispyzLzgqa8U+MHxF8O/th/tbeMvh58SPinYfD&#10;j4LfD+Y2j6VcazDpr67fo+yTLSsA4WRJBnnYqrgBpCwAP0w0fxToviJpF0rV7DU2i/1i2dykpT67&#10;ScVqV+SP7SnwH/Zs+Evw5ufiB+z98YdH8O/Ejw2Uu7K30nxrDdy3y71EiKnmtJv2kkBDg4KlSDke&#10;h/tGftveI/Gn7P3wH0PQPEVn4B8Q/FaBF1vxRNMLaHSIEdYLmRZGZfKBkLndnKpGwByQwAP0Um8X&#10;6Fb6qumS61p0epMcCze7jExPoEznse1aV1dQ2NrNc3M0dvbwo0ks0rBURQMlmJ4AAGSTX5pL+xr+&#10;wzJ4TfT7v4xaDd67JERJ4ibx5aC5aYjmXy/M8rrk4KHrznrWV+zD8aNa8Tfsi/tX/CzXPEo8ZDwD&#10;oOsW+leIFuPtK3lk9reRrslyweMGDch3H5ZVAO1RgA/TOLxRo0+jtq8er2MmlLndfLcoYBg4OZM7&#10;evHWrtnfW+pWkV1aTxXVtMoeOaFw6Op6EMOCPpX5JfsT/sK3v7V37OPh2++IPxH12z+HtpdXaaJ4&#10;V8PtHCI3E8nmzyvJGys5kL4yjEKANwB2j0n9rS48Taf4k+Cv7F3wv8RX2j219psCaprbti4axQSK&#10;qM0e3IEdvNI6rtD4QcKWFAH6Ca14s0bUNK1uysdZsbnUILSYvb290jyx4Q9VByK+OP8Agjj4k1bx&#10;R+zH4nutZ1S91a6TxhdRLNfXDzOqCysiFDMSQMknHuai1L/gkX8G/Dng2WfR9Y8X6X4k0+3aeHXr&#10;fU1WfzVUncVEe0A9MKAcd881T/4Iqf8AJrPin/sc7r/0hsaAPuq18WaJe6tJpVvrOnz6nGWD2UV0&#10;jTKV+9lAdwx34rVr44+Ev7C2t/Dj9tbxZ8cLjxRp95pmtS38iaTFbus0QuGBUFydpxjmvsegDxj9&#10;sW38Zt+zb44vfh/rN5oXi7S7I6lZXNiR5jCAiSWPBBzvjWRQPUiuO/4J3/Hy9/aG/Zh0HW9bvzqP&#10;ifTZ5tJ1e4c/PJNG25Hb3aJ4mPbJNfS0kaTRtHIqujAqysMgg9QRX5ofsBl/2Z/22/jP8AbuQxaT&#10;qDnVNER2OCsf72IKD1ZrWcFiP+eHtQB9j/tlfGZ/gH+zT468Y2s/2bVrexNrpkgAJW8mIihYA9dr&#10;OHI9ENc/+wTeeN9S/Zd8MeJfiR4ju9f1/X1k1g3N+65htZMeQgIAAXylWT6yNzXzj/wVC1K5+M3x&#10;Y+CX7O2kXDJN4g1RNV1Tyj80MJZoY5PTCp9rcg5+4Divqj9pH9lPwn+0V8JtC8A61qmo+G/C2i3t&#10;vfAaPJHE5iggliWItIrKEAkzkg42CgD1Sz8deG9Q1D7Ba+IdKub7cU+zQ3sTy7gcEbQ2c5rad1jR&#10;ndgqqMlmOAB61+V/xZ/Y5/Yn8L+FdVsrD4u2uheKrWBmtrmPxPBeSpcKPkEkKg5BbGVAU46Fete2&#10;/wDBMf41eI/jF+x/4gj8U6lcavqfhy8u9JivbpzJNJbC2jlj3ueWZTI65PO1VoA+0dP8UaNq2mza&#10;hY6vY3lhASst1b3KSRRkAEhmBwMAg8noRXzh+2RovxR+I3hvwddfBX4teHPAafaLgXd9qOq+RDfK&#10;QiokbpFKHKsr5HGM18C/8E9v2PdX/aw+COtWniP4h6voHwqsvEU27w3oRSOa91D7NbGSaV3Vl2rH&#10;5AUMr4IcgLyW9M/4KF/BPR/2df2ef2f/AIe+H7y+1DR9H8V3H2e41Jka4YTSvOQ5RVUkGUjIUcAU&#10;AfqbNPHbQvLNIsUSDLO7AKo9STWRpvjjw5rF99jsNf0u+vOf9Htr2OSTjr8oYmvJf2sP2V/Cf7U3&#10;hzQ9P8aa7qmiaHod09/L/Zs8UPm/JtxI8isFUDJzj8RXwZ8eP2U/2NvBPw/16fwj8XbbSvHelWct&#10;1pptPE8N68l3GpaON40yQWdQPl2lSQfYgH6V/Hnxcngf4N+NNXXVYdGvYNGvWsbqWZYyLlbeRowh&#10;bq+VyB7V8z/8E0/2jrz4ifs6T6r8SfHlrqHiIa5dQibV72GKbyVjhKDBI+XJbHHc15v8Ils/2z/+&#10;CZd3cfFFrrxJqfg4alcW19JcyRzPdWlrN9mlkZSDIVjnCndndjLZOTXm/wDwTf8A2GPg/wDtE/s8&#10;zeK/HPh+61PW11u5shNDqVxbr5SJEVG2NwOrtzjPNAH2R8QPDPxY1j9rbwRrvhz4p6Dpnwv+yQSX&#10;vhKXUmW81D/XFpIohCwdWBTB8wZ2H05+nGYKpJOAOSTX5t/GTw/ZeE/+CsH7N+h6bG0OnaZ4Ogsr&#10;aNmLFYoxqiICTycKo5NR/tb/ABYs/wBoT9rab4AeIviXafCz4T+HLBb3xJfXGpRae2rzskbi2WWV&#10;grcTxgIcj5ZXKtsXAB+iemeLtD1q8ltNP1rT7+6iyJILW6jkdMdcqpJHQ/lWtX5UfHD9l39knw78&#10;MNX174SfGDQfDXxD0G0k1HSbmw8dQTS3U8SFli2mYsGfaVUx7SGYdRwftX9g3436p+0D+y94R8Va&#10;6/na+qy6fqE2P9dNBIY/NPAGXUI5xxliKAPoKvmb9mjwj8XdB+MvxNu/HvxP0Pxp4YuLiUaNomm6&#10;i1xPpSm4cqkyGFNhCYTG5uVI96+ma/Ob/gntM9v+2F+2PLHE08kfiO4ZYlOC5GoX5Cj69KAP0J1n&#10;xFpXh2FJtW1Oz0yJztWS8uEhVj6AsRk1Pp+o2mrWkd1Y3UN5ayDKTW8gdGHqGBwa/Iv9i/4Z/D/9&#10;vXxd468WfHzxRda94/8A7RENl4bl1VrMRWxXIMMQIcorkoFQ4XYMjLZr7Y+AP7BHhv8AZi+M1z4u&#10;8A+JNZtfDl/p01ne+GL64M0JlLRtHKjDGdoRhhwx+c4YdKAPqWiivhP/AIKVfGrxlFrHw7+A/wAO&#10;L+XSfFHxCuliu9Rhdo3gtGkESqHXlVdi5dhyFiI6MaAPti38U6LdaxJpMOr2E2qR532MdyjTrjrl&#10;Adwx9Kk0jxFpXiBZm0vU7PUlhbZKbO4SUI3o20nB9jXxFpH/AAR4+Del+HrOEa54tTxNbhZP+Eit&#10;NQSGYTjnzEj2FVAbkDkjA+YnmvLf+CWvjK0+Dv7Pf7QfifUWlvLTw3qU19Nz+8nEFszY/wB5tuPq&#10;aAP0y1bXNO0C1+06nf2unW2ceddzLEmT2yxAp+m6pZ6xaJdWF3BfWr/dmtpFkRvowJBr8nvgb4W+&#10;EH7XVnc/Fz9p74y6DP4h1a5uE07wbceKoNNi0e1SQoq+UZVkTJQlVGAV2u28uTUeoah8O/2J/wBq&#10;T4Yav8BPiZY+JvAfi7UBpniTwtp/iGLU47ZWkjjEhEbMfuylkL5YNEw3YYgAHuWseJdXX/gsJoei&#10;rqt8NHbww0jaeLh/s5b7JMdxjztzkDnHavuqHxNo9xq76VFq1jJqiAlrFLlDOuOuUzuH5V+X37TX&#10;w68SfFj/AIKoWXhXwv4wuPAl/qPhlI5tcs0LTw24t5TMseCCGZAVBDDG7rW98fv+CTfg/wCHfwf1&#10;7xn8PfFfitPHvhu1k1mK7v72N/tTQgyvjZGjJIQpKMrcNjOeoAP02rBm8feGLe++xS+I9JivM7fs&#10;730Qkyeg2ls5r5V/Zu8QXH7ff7Ba6R4v1a8stUvw2h6xqtiFWeR4JUbzFyNoaSMR7uMZZuMcV4t4&#10;v/YT/Yk+HdncaL4j+Jw0vWYkKPJd+LLYX0bY+8YVXAPB6x4zxigD9Mazda8SaT4bjjk1bVLLS45D&#10;tR724SEMR2BYjJr85f8Aglz8YNZsZ/jf8N7TxBP488N+Dne68LXMjM5ngSSaMCMk8RyCOBlQcAs2&#10;OteY/sOfB/4a/t2T+MfGfxz8VXXir4jTas0EGhzawbUx2nlo6SRRowbYXeRAqnaoiAxzQB+udjfW&#10;2pWsd1Z3EV1bSDKTQOHRh6gjg1HqerWOi2jXWo3lvYWq8NNdSrGg+rMQK+Wfgv8AsY+FP2LfHnir&#10;4heFvFGtxeBm8P3X9oeGb6bz44pUeGYXEbAqCVjhlX5wW/ecNgkV8h/CFfhh+3BrGt/FP9pj4uaJ&#10;pcT3stroHgCfxRBp0enWy4+dkaRX56AjaW2lmLZAUA/WHS9YsNdtBdabfW2oWpO0TWsqyoSO25SR&#10;VtmCqSTgDkk1+QHxauPhT+wz8VfAHxI/Z5+KOnavod3qS2PifwjpviSLU0ktcAlykbs5Xb5nL7tr&#10;+WV9K9X/AGt/ixZ/tCftbTfADxF8S7T4WfCfw5YLe+JL641KLT21edkjcWyyysFbieMBDkfLK5Vt&#10;i4AP0T0zxdoetXktpp+taff3UWRJBa3UcjpjrlVJI6H8qsavrmm+H7UXWqaha6bbFggmvJliTceg&#10;3MQM8Hj2r8tvjh+y7+yT4d+GGr698JPjBoPhr4h6DaSajpNzYeOoJpbqeJCyxbTMWDPtKqY9pDMO&#10;o4OZ+058b9U/aB/4JS+CPFWuv52vr4jt9P1CbH+umgFzH5p4Ay6hHOOMsRQB+rOoeI9J0qG1mvdU&#10;s7OK6YLbyXFwiLMSMgISfmJ9qvSzJBE8srrHGgLM7HAUDkknsK/Pv4af8E0/+Fn2Pg74ifFz4oeJ&#10;PEfjOK3sr6zg01oYtPsURUeK3VHjYlAFUHZ5eTk4yc1ynxmg8Rf8FA/22Ne+Ci+IdQ8O/CTwHAZN&#10;YTT32vfXClA+QcqX819ibwQqxOwGSQQD6Y/bw8cWt1+xj8UtS8MeIIZbi1s4ALvSb0M8LG5h/jjb&#10;KnBPeul/YZ1G71b9kX4WXl9dTXt3No0by3FxIZJHbc3LMTkn618Z/tkf8E2fhb8D/wBnHxl438Ea&#10;h4l0bVNKtI/Mt21Lzbe+jaeJSkylckchuCBlRwa+xP2Cf+TOfhN/2BIv/QmoA99qC+vrbTbWS6vL&#10;iK1toxl5p3CIo9STwKnr8rvAfgnUv+CqH7QHj7WvGviLVtP+Dfgy9Flo+h6XMI1uWLOEbJUgMUTf&#10;IxUt+8RFIAyAD9QtH1/TPENu0+lajaanAp2mWznWVQfTKkjNGsa/pnh21W51bUbTTLdnEazXk6wo&#10;WIJCgsQM4BOPY1+YP7VX7HZ/YP8ADlt8cvgL4l1rQZdDu7ePVtJvboz288EkgjUngF0MjorRuSCH&#10;yCpXnf8A+CpnxGs/i9+wL8KfGthH5Ntr3iDTdQEBbcYWk069Zoye5ViVPupoA/RvVPE+j6GsDalq&#10;1jp63BxC11cpEJP93cRn8K0UdZEV0YMrDIZTkEetfn9pf/BJ/wANfFDw/F4g+K3xK8YeL/G+o2qu&#10;+pQXEUNvbbhuWOGJ43IRdwAXcFwOFToMb/gnH4u8V/Bj9oT4nfsxeKNXl1zTvDkb3+iXEpJEMavH&#10;lFzyqyR3EUmzopV8fe5AP0cr4x/4Ks/GDxn8E/2efD2ueBvEN34a1a48U29lLd2ZUO8LWl27Icg8&#10;Fo0P/ARX2dXwB/wWr/5NZ8Lf9jna/wDpDfUAVPDf7Lv7XHiTw7pWrR/tQNDHf2sV0sbWTEoHQMAT&#10;jqM16/8AB/4SfHD4M+HfiFq3xH+MLfEGNtDmOmxrAYjZzojt5gyOT0/KvGPBf7WX7WFh4N0G2sP2&#10;ZPttjDYQR29z9tYedGI1CvjPcAH8a9u+FHxe+L3xW+GXxW/4Wr8Lf+FafYNHb+zf35k+274bjzep&#10;42bIv+/lAHxz+yFpX7VH7XXw11LxjpP7RF34ft7HV5dJa1vLfzXZkhhlLgquMETgY/2TXvOm/sk/&#10;ta22oWs1z+0/9ot45VeWH7Ew3qCCV6dxxXyr/wAE8Pjt8dfhh8Fda0r4Y/Bj/hYugTeIJ7mfVPtB&#10;j8q5NtbK0OAeyJG3/A6+wfh/+1L+1J4g8e+GtK8Qfs3/ANhaBfanbW2oap9sZvsds8qrLNjPOxCz&#10;fhQBzXw0+OnxA+Gf/BSzxV8I/HPii+1jwf4it5rnw1DfFSkBdRcxKjAD5VVJ4Pm5JRfx+/6/OT/g&#10;rT4T1HwDrnwj+P8A4ej/AOJr4T1aKyumUkF0En2i3DEdEDpOhzwfPA78/YfxT+PmkeCf2Z9b+Llj&#10;PHPpkfh/+2NOZiNs7SxA2y/8DeSNf+BUAfM3wj+Nvj349/8ABR7x3o+j+KL22+FHgKCS3uNLgKi3&#10;u7pF+z7XOMkmdpnGCARAPoaP7cX/AAUy8M/CrSfG3w48GrrB+JlvnTxfrCsVtp8hA3SiQtlmVTlQ&#10;FIJxkjmt7/gkh8J5/B/7Od5441TzJNd8ealJqM003+se3iZo4t3c5bz5M9xKK9O/4KO/8mT/ABT/&#10;AOvGD/0qhoA679jfxdrPj79l/wCG/iHxDqE2q61qOkxz3d7OQXmkJbLHHevZa8C/YJ/5M5+E3/YE&#10;i/8AQmr32gAoqvqF9b6XY3N7dyrBa28bTSyt0RFBLMfYAGvCv+G9v2e/+is+Hf8Av+3/AMTQB23w&#10;V+P3hL4+2fiK58JT3U8Wg6pJo96bq3MJW4jALBc/eHzDmvR6/Mf/AIJ0/tSfCf4W6B8WofFnjvSd&#10;Bl1TxteahZLeSlTPbsiBZF4+6cH8q+9vhZ+0H8OfjdcajB4E8X6b4ol09Ue7WwkLGFXJCFsgdSrf&#10;kaAPQq+Ef+Cs3xv8d/A/4b+BL/wJ4mvfDN5fatNBczWRUGWMQ7gpyDxnmvu6vzY/4Ld/8kl+G/8A&#10;2G5//RBoA67/AIZD/a7/AOjpf/JFv8KwfjV8Mf2nfgL+zL8QfFV78dNQ8U67plxYajaSafEImhtI&#10;zMl4jb1wQRNFJxyPs3vg73/DXn7Xf/RrX/k83+Ne8/AXxd8Q/wBoP4c+MdL+M3wy/wCFfpdq+mLp&#10;/nGT7ZazQlZWyc/3itAG5+x98ZD8ev2bfAvjKecXGp3dgsGpNjB+2QkxTkjtudGYezCuG/4KL/H+&#10;/wD2ef2Y9Z1jQtQbTfFGqXMGk6Tcx43xSuxeRwD3WKOUg9jtr59/4JQ+INQ+F3jb4yfs+eIJ86l4&#10;a1WTULMMx/eKri3uGQHoh22zjH/PUnvyz9tOMftOft8/Bv4HRn7RoPh5f7a16NeV+YedJG4/64Qx&#10;qCe9z70AepeJP2pb/wDYx/Yv8Da/8S9QuvGfxO1uyEkFjeShZrm6lHnMshA+WOBZERiB2UdWBrzb&#10;wb8O/wBuP9obS4fFut/FDTvhHp9+gnsdBt7JVnijbld8axllBBziSVnGcEL0rD/a/wBOHxU/4Knf&#10;AvwVrG240Cwsra+Wzk5R2WW5uJNw77/s8akdCFFfprQB8K/C/UP2wvgn8YvCXhv4kXmj/E/4d61f&#10;Cyn8R2NqDLp4ZSVLlEidPmGN0iuvzY3ZIr7q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Ff&#10;+Cvnwb1P4ifs52HirRoHuL3wXqH9oXCRAlxZyJsmdcc/Iwic+iq57V91VHcW8V1BJBPGk0MilHjk&#10;UMrKRggg9QR2oA8d/ZR/aU8OftOfCPRfEuk6hbSayLaNNZ0xZF86yuguJFZOoUsCVbGGUgjuByf7&#10;ef7THh79nf4C+JPteoW//CVa3YT6foul7g000siGPzdmc+XHu3Mx44C9WAPm3xC/4JN/CrxF4rm8&#10;R+DNa8RfDHUpmZmh8O3Ki2UsctsRl3Rg/wB1XCjjCir/AMJf+CV3wk+H/iyPxR4nu9a+JuvRyCVH&#10;8TzrJbBx0ZoVUeYfaRnXpxxQB89+EPgrqPwb/wCCPfxBk1m1ks9X8UBdelt5lxJFFJPaxwKR2zHE&#10;j4PI8w554r7T/YJ/5M5+E3/YEi/9Cau8+PXwesfj18H/ABH8P7+/n0mx1qBIJLu1RWkiCyJINoPH&#10;VAPxq38FPhdafBT4U+GPAtjezalaaFZrZxXdwoWSVQScsBwDz2oA+JtF/wCUz+v/APYqr/6RwVkf&#10;EjGj/wDBaj4a3N46W0F1obeS8jABt2n30Sj6mQbQO5xX1hafsn6RaftaXvx4XXb5tYutNGmtpJiT&#10;7OFESR7g33s4QH8azf2rf2H/AAH+1o2kahr1xqOg+JtIQx2WuaPIiTCPduEcgZSHQMSw6FSThhlg&#10;QD1z4kXHgy68NXei+OJ9JOh6rs0+e11eRFhn84lUjYMcZcqQvqRxzXxl8Q/+CPvwru5LnWPAfibx&#10;H8OtYiDS2skN2Lm1tmwcHDgSgD2lHGa7nwb/AMEzfAGjfDvxv4U8S+KfFnjVfF0ljJfX+pXyrNC1&#10;mZjA0JC5BHnvkOXBwvAwc8ev/BJ3RfsY0R/jX8Sn8G/6ttBOop5Zixgp93y8f9s8e1AHinwW+M3j&#10;X4sf8E0P2gLHxnrU3iaXw2s2n2esXErTSTRFI22mU8yBTyGPOHGeMV9i/wDBN24jn/Yn+F/lyLJs&#10;s50bawO1hdTZB9DWF+0n8GfCXwE/4J+fEzwf4K0pdK0W10WZ9m4vJNIzLulkc8u5wMk9gAMAAD5h&#10;/ZW/4Ju+GPjF+zb4I8baf4/8YeCtW1yykbU7fSbxfstwVnlj3bCAQSqqD8xHHQUAdb8fteg+Ov8A&#10;wVM+DPhfwrPHqQ8Cxi91i6t/3kds6O88sbsDgYVYU9nl2nniuA/Z2+FWg/t4fthfG3U/jTd32sN4&#10;Tvzb6X4Ve9eCNIPtE8W3CEOEhEMQIQrlpctknn7x/Zf/AGOfh5+ydo17b+EbW5vNW1DH27XdVdZb&#10;y4AOQm5VVUQHnaoHYncRmvMfj1/wTP8AAHxl+Jdz8QNJ8Qa98PvFV6xkvrrQJlWO5kIw0hUjKOw+&#10;8VYBuSQSSSAfJf8AwVc+DfwV+CPw18HaL4C8P+H/AA74tn1US3FtYkG+NmsEg3SZJcIXKct94juQ&#10;a9N/4LFf8ms/C7/sN2//AKQzV3nij/gkR8LPEHgeDR4te16LX2vxf33iq9dLvULzCOvlEsAqpl92&#10;FGSVXJOK9q/aq/Y/0b9qv4b+HPB+r+IL7Q7XRbtLyO5sYkd5GWFogCG4Aw5P4UAfQNfnZ/wS4/5O&#10;A/a5/wCxnt//AEr1Sv0Trwf9nH9kvR/2cfG3xQ8S6Zrt9q9x481GPUbqG7iREtWWW5k2oV5IzcsO&#10;f7ooA+aP+CTP/I1/tH/9jUn/AKMuqP8AgsV/yKnwb/7Gr/2mK+mf2ZP2T9I/Zj1Lx9eaXrt9rT+L&#10;9SXUrhbyJEEDBpTtTb1H709fQUftV/sn6R+1ZpvhSz1fXb7Q08Pal/aUTWUSOZW2gbW3dBx2oA+K&#10;v+CiXhrw34R/b0+Dvjf4jaSmp/DHVtPj03UftUZaBWjlnWQvjsguIZMdTtbGcV9i6b+w5+zfrWn2&#10;1/p/wx8LX1jcxrLBdWyeZFKhGQysrEMCOhFemfGb4I+C/j/4Kn8K+OdEh1rSJG81FYlJbeUAhZYp&#10;FIZHAJ5B6Eg5BIPx3/w5+8IWKy6fpPxY8faZ4alYs+kpdxFWz15CKp7clD070Aep+PvAvwg+H37L&#10;/wC0VpXwpsNA06SHwpqketW+hSq/lzDT5yiS4Y7XCsTtPIB96zP+CUP/ACZH4O/6/NR/9LJa774d&#10;/sTfD74R/Anxt8L/AAidSsdP8W6fdWOo6pd3H2i6kaa3aDzeQEBVW4Cqq8dK639mf4B6f+zP8IdK&#10;+H+l6pdazZafLPKl5eIqSN5srSEELxwWI/CgD4//AGiP+UwXwE/7Fhf/AELVa+3fij8a/A3wU0+y&#10;vvHXiaw8MWl7KYbaa/cqsrgZKjAPOOa898d/sl6P47/an8FfHC412+tdX8L6cNOh0uOJDBOoNydz&#10;MfmB/wBKbp/dFV/2wP2P9G/bA8M6Bouta/f6BDo9495HJYRI7SMybMHd0GKAPdNH1az1/SbLVNOu&#10;Eu9PvYEube4jOVljdQyMPYgg/jVysTwP4Xi8D+C9A8OQTvcwaPp9vp8c0gAaRYo1jDEDjJC5rboA&#10;8W/bK+DY+PX7NPjvwhHF5upT2DXenAdftcBE0IB7bnQIfZzX5QyfHvUf2lf2W/gF+zppd3I3iS48&#10;Sf2TqTL1S0hZFs2Yd4wlznPraE9q/cevkn4P/wDBODwJ8G/2kL34u6Zq19dXclxe3Nno00SC2sXu&#10;dwPlsPmIRJHVc9j6igD1P4+axc/AT9lHxjd+Crf7LN4W8MSxaTGi7hbLDBsjbHcRqA3PHyc18W/8&#10;E8f2LvhN8dfgpZ/Ff4iW03xE8Za1fXRvTquoSulpJHO6BWVWG92VUkJk3cSLgAdf0s1PTbTWtNu9&#10;Pv7aK8sbuJ4Li3mUMksbKVZGB4IIJBHvXwtef8Ehvh9beIr+48NeP/G3hLw/qD7rnQ9Nvk2FDnMY&#10;kZclcEgbw5wepoA8LuPD3w48I/8ABW74X6J8MbXRbHRNPtDBd2+hlTDHeC3vDIrlSQZApQNk5HAP&#10;IxXq+tf8pn9A/wCxVb/0jnr1fwX/AME1vhv8M/jl4K+IvhC7vNBXwvbeRFo8aLJHduUmVpppW+dp&#10;GExyf9hQMAYr0K7/AGT9Iu/2tLL48Nrt8usWumnTV0kRJ9nKmJ49xb72cOT+FAHcftAf8kH+JH/Y&#10;tal/6SyV+e/7N3xG8QfCb/gkJ4v8U+Fnlh16zuruO2uIB+8t/Ou4oXmX0MaSM4PbbntX6V+OPC8X&#10;jjwXr/hyed7aDWNPuNPkmjALRrLG0ZYA8ZAbNeWfAP8AZR8M/A/4C3PwmmuZfFvhu7a6+1DVIlUz&#10;xz/fjYLxjGRxzQB8q/sG/sJ/BX4h/APw58SfGOmj4h+KPECS3l7e6peyyRQSea6tEI1cKSpX5mk3&#10;MW3cgHaPO/g7pngHQ/8Agr3Fpnw0h0i38LWOlzWyRaGVNsky6cRMoK8Fg+4Mcn5gc85r2eL/AIJA&#10;/D/T9YvE0r4h+ONI8KXkpkuPD1pfIscinrGX2crj5fmUtjuTzXpnwv8A+Cd/w/8Agz+0FpfxO8H3&#10;d1o8OnWBsIPD8catBg25haRpDl2dslyxJJJoA8D8NqNI/wCC2Hixrx0txqehxmz8xgDNjS7UEL6n&#10;91Jx6Ia+j/8Ago3PG37FnxWiWRWlSwtyyBhuUG6hwSO2cH8jSftTfsE+BP2pfEGleJ9Q1HVvCvi/&#10;TY1hh1rQ5ESR41YsiyKynJUklWBVhnqRgDJ8L/8ABPnw74Z+AfxB+GR8beJNX/4TaSGbUdb1R45r&#10;hGjKFfLG0cYjA+Yt160AfFv7VXgbUPEH/BK34B+ILKCSe30Brd73YMiKGZJYxI3t5nlL9ZBX2Z8G&#10;f2Z/2WPjn8OdF8Y+GPht4Wv9O1G3SRlijLNbyFQXhkAb5XQ5Ug9xXtnw2+Bmg+AfgXpHwrvFXxN4&#10;dsdNOlzLqcKsLuE5BEifd5Br5X1v/gkX8PrXXrzUfAnjzxp8Pors5lsdNvhJEoGcKrECTaP9t3Pv&#10;QB798Pfgf8A/g/8AFO3tfB/h3wz4e8ftZSyx2ti4F99l+USOY9xYJ8yjJGORXuNfNX7Mf7Avw3/Z&#10;b8R3XibQrnWtd8V3Vu9rLrGtXgd/LdlZ1VEVU5KKcsGbjrzX0rQB+eH/AAVm/wCRr/Zw/wCxqf8A&#10;9GWtfUXx6+A/we/akuB4O8c2tjqniHSYRdwJb3fkalYxSkgSIVO7y2KEYIKEpyMrxW/ab/ZP0j9p&#10;zUvAN5qmu32iv4Q1JtSt1s4kcTsWiO193Qfuh09TXPftLfsE+Bf2lfGVl4zvta8ReFPGdjbJaW+r&#10;6DeiMhELlQyMrdPMblCp560AfEn7Wf7Hs3/BP3wfafFT4OfFXxJobR6pDbPpF/coWnZwxG0xqiyg&#10;beY3jYFckn5cH9T/AIb+Ibvxd8PPC+u6hbra3+p6Va3txbqCBHJJCrsoB5GCxHPpXyh4P/4Jc+CL&#10;fxdp3iD4heOPF/xZl01xJaWHie+820Ugg/OhyzjIHy7gp6MrCvtFVCqABgDgAUAeO/tjeFb3xt+y&#10;x8U9G02J57+48P3bQQxruaV0jMgRR3LbMD3NeLf8El/Hek+Jv2N/DmhWd1E+p+HLy+s762DjzI2k&#10;upbhGK9QpSdcHoSrc5BA+zK/OfxL+w7+zh8RPH2r+J/h58am8AXc9xIupaZ4b162WOGXefMQRkiS&#10;H5s/ITtHGFAwKAKX/BQfxJpOp/ty/sn6VZ6la3Wp6d4mtGvbSGZXlthJqNn5fmKDld2xsZ64NcP+&#10;0d4R8C+Dv+CqlvqXxh0i0vfh/wCNtNtzFcaqP9DimFqlqjs3AAWW3UNk/KJQxwK5W3+Bfwltf24P&#10;gN4B+CGoS+LJPDuojxD4o8TJeLfGaSGaOfbJMg8sbRb7SEAUGcD75Nfpv+0B+zX4A/aa8Jx6B480&#10;b+0Irdmks72BzFdWbsAGaKQdM4GVOVOBkHAoA45f2Ef2dntxOvwq8NNAV3iQQkqVxnOd3THevDf2&#10;z/DPwu8I/wDBOv4wab8JrfRLbQI9TsReR6DKskAvRqFgsgZlJG8KsYIzxgDrVJP+CPvhAQjSm+LX&#10;xAPhUHA0dbuELs6kZ2bOuefL79K9z1b9hfwD/wAMta38CvDk2oeHPDWrTQ3M98JTc3LTJcQzGQmT&#10;jLGBFIAAA6AUAdB+xLcRXH7I/wAI2ikSVV8NWSMUYEBhEoIOO4IIIr5I1fWLf4+/8FgPCt14VuYd&#10;S0r4f6C1vql9a/vIkZEuiy7gcEiW9jjPPBDDkqc9bP8A8Eg/A1jp1tZ+HPiR438MwSW8cWpQWd4h&#10;gvpFQK8pTA2l+SQSyjOAAOK+lP2aP2UfAP7KfhO40bwXZTNPeOsl/q2oOsl5eMBhd7hVAVecIoCj&#10;JOMkkgH57/sP/Bjwx+3n8VPil8RPjfNeeJtf03UY4YPDNxeyQx2cbmQqGVGV9iFPLVAQo2PuDZ4z&#10;f+Cmnwu+D3wd8TfCTw98O9E0DQPEH9qST6pZ6Xg3QhJgERm5LBSQ+3d1wxHevq/4vf8ABLr4f/ET&#10;4mah468N+J/Efw41vU5Hlv18PzKsM0jnMjqCNyFzywDbSedorK17/gkl8K77RvDltpmsa1p2q6bf&#10;tqF7rtwyXV9qkh2YErsAFUFCQqADLEnJ5oA99+PXwT+EX7TE0XgXx9a6fq2u2Nt/aNpbx3Xk6lZw&#10;ysyedEVIcIzQsD1QmMZBwK/Pz9rL9iVf2EfAL/Fr4O/FTxP4duLLULeJ9LvLpN1wZH2hUeMIHC8k&#10;xyI4ZA2Twc/bP7Tn7CXgT9qDxVpfizV9V8QeG/F2l2iWVprGhXgiZYkkkkVSjKw4aWQ5Xa3PXAAr&#10;zjwz/wAEs/BcninTta+Ivj7xn8Vk01xJa6b4kv8AzLXOQcOpyzLkcqGAPQgjigD5M+KUnhy9/ba+&#10;CnxE+OGhWkvgv4j+DtLvdQ+3xlbOC7lsREwOcbRFMYi2T8iuGPFfoRb/ALCf7Ol1ax3MPws8MzW0&#10;iCRJo4iyMpGQwIbBBHOa7f45fs6eAf2ivBKeFvG+hx6hp0LCS0khYwz2bgYDQyLynHBH3SBggivk&#10;pf8Agj74RhhbSofi18QIvCrEg6OLuHaUOcjITZ17+X+FAHMf8FAvgv8ADhv2KfEUfwW0/R00rwr4&#10;vt9R1uDw3IJo47hLdoJRJtLfMiXURYfwgc4wa9S/Zb/Z3/Zf+P8A8EfC3inSPh14Z1G5ksYYtTj2&#10;Fpra8WMCaOUbshtwJ5A3AhhwQa9/+B/7MfgD9n74X3ngDwtpUknh3UJJZtQh1SU3RvpJIkikaXd8&#10;pDJGilVULgfd5NfN3iz/AIJI/DafxNda14F8XeLfhtJdE+bZ6NehoFUnJVNw8wDOOC5AxwBQB7d4&#10;R/Z//Z6+D/xU0A+HvC/hbw58QJFnfS4bdwt8y+S6zNGm7dt8tnBOMYb3r5l/4J1f8nnftgf9jPP/&#10;AOnG+r3D9m7/AIJ4fDf9m/xovjWz1DX/ABV40CSINX1y9DeXvXY+2NFUHKkj5955OCO3V/Af9kvR&#10;/gP8Wvin480/Xb7VLzx/qL6jdWlzEix2rNPNNtjK8kZnI57AUAfNv/Bajwle6v8As9+E9dtomltt&#10;H8QKLor0jSaGRQ59t6ov1cV9t/Dn4peHvid8NtH8b6RqdrNoWo2SXgufNASIFQXVzn5WQ5DA8ggg&#10;1peOPBGh/EnwjqvhjxLpsOr6FqkDW93Z3AysiH6cgggEMMEEAgggV8N2/wDwRm+FkHiCWX/hMvF5&#10;8NyTec+hi4hVWwchGkEeSo6Zxux/FnmgDlf2S/F+i+PP+CsXxy1zw7qlrrWjXXhmUQX1lIJIZtku&#10;mIxRhww3KwyODjjiv0rr5p+A/wCwj4J/Z2+O3iD4jeELy4srfVNI/saLw8sSi2tYt1s25X5dmJtg&#10;SWJJLsTzX0tQB+bn/BUyKT4e/Hj9m/4tX0E0vhnQNdiGoSQqT5RhuoLkL06uiS4/65mv0P0zxRo+&#10;teHIPEFjqlnd6HcWwvItSinVrd4Su7zA+du3HOc4xWT8T/hf4Y+MngjU/CPjDSYdZ0HUE2TW02QQ&#10;Ryrow5R1PIZSCCOK+Kn/AOCO/gVZJNOtvib47tfCMsxlfQUu4dhyckbtm3PTkoTx360Act+wbqC/&#10;GL/goN+0J8WND/f+Evs0mk294qAR3BkuIPKdSOoZLJn9cOpOCedL/glzNGv7Q37W0JkUSt4lgdYy&#10;RuKi71MEgegLL+Y9a+2vgt8D/Bv7Pvga38JeBtHTSNIiczONxeW4lYANLK55dyABk9AABgAAfln+&#10;y3+yL4b/AGp/jt+0tJq2va94Z1nw74p36Zqmg3SwyR+ddah5gYFTuB8mPpgjb15IIB9N/wDBXz4k&#10;6Zo/7ONv4CjmW68UeK9UtUs9Lh+e4aKKQSNIEBzjeqIODkvgd8fWvwL8IXnw++CPw98LagVa/wBD&#10;8O6fplwVHBkhto42x+Kmvnz4C/8ABNL4c/Bn4gQ+OdW1fW/iJ4stmD2l54jlWSO2cZxIqAcuOzOz&#10;YIBUAjNfXdABX5q/tsKP2Yf2+fg78dYmNroXiBhpOvS8BAEUQSu56f8AHvMhAPe3zkY4/SqvGv2r&#10;P2YfD/7WXwxj8Ha/e3GlrBfRahbahZorSwSIGU4DcEMjupB9c9QKAPk3/gnVbt+0B+038dP2iL2M&#10;y2lxfnQ9DkkJJWH5TjB6MtvHaLn/AG26VB/wVn8E674P8S/CP496BZm9HgzUoo79Rn93tnSe2ZiA&#10;cIXWRCT0MiDvX2b+zV+z/on7Mnwi0rwFoV1NqFrZyTTyX10qrLcySSM5dwvGQCqjHZBXoOv+H9M8&#10;VaLe6PrNhbappV7E0FzZXkQkimjIwVZSMEUAcr8F/jV4S+PngHTvFvg7VYNS067jVpIkcGa0kIy0&#10;MyA5SRTwQfqMggl/j741eCfhjq3h/SvEfiGz0/V9f1C20zTNNMga5up55ViQJEPm27nGWxtUZJNf&#10;Jfif/gkX8NX8SXOs+BfGHi74cvcH57PSb0PCinOVQsPMAzjhnaus+C3/AATA+E3wl8aaf4z1G81/&#10;x14tsbqK+t9R1++ysNxGQUlVIwu4hgCPML4IHpQB774p/aD+HPgn4gaX4H13xfpul+LdUaBLLSLi&#10;QiedppPLiCjHO5xtHvXoVfMfxi/YV0D4xftMeDvjLfeJtS0/VPDUunyw6ZbwxtBN9kuTOoZj8w3E&#10;4OO1fTlABRRRQB+Xn7Zk15+yN/wUK8CftATWFxc+DNehjs9VnhQttkW3NrMnT7wgEUqDOWMbD+E1&#10;+gOo6T8OP2n/AIa2n2qLSvHngrUfLu4vn823kK8qTg8MufunBB4IBrd+Inw38MfFrwjf+F/GGi2u&#10;v6DfKFnsrtSVODkMpBDKwPIZSGB5BFfF17/wSF8DaXql1c+CfiT468FWty26Szs71HQeihgqsQP9&#10;osfegDxf9rv4J+BPgn+3P+y5ZeBfDGn+GLa+1/TprmGwQqJWGpwBWbJPbIqt4m8DfDzwr/wVZ8Za&#10;V8adG0++8J+MrITaPPrXFqLiZYGjk3ZAHzw3EAJ/iOPevq/4M/8ABMb4Q/CXxdpvi68l17xv4r0+&#10;5jvbbUvEN+X8m4jYMkipGEBKkAjfvwRXrH7R37KPw6/am8P22meOdJkluLPcbHVrGTyb2zLY3eXJ&#10;ggg4GVcMpIBxkA0Ac9L+wj+ztDbvPJ8KvDUcCKXaRoSFVQMkk7umO9eBft3aL8OdA/4J0eLbP4Vx&#10;6RH4RTVrURjQ5BJa+cL+NZdrAkEh1IOD1Boi/wCCP/hCaKLTNR+LHj6/8MQkeXo/2uJUVR0UZQqM&#10;c9EHXtXu3jT9iHwPr/7LzfAvQri+8L+FPOjnWeGQ3M4dbgTsxaQnJZ857DPAHFAF/wCDPhubxn+w&#10;j4G8P27BJ9W+G1jYRsxwA0ulogOfq1fNf/BHHx9pdv8ACHxb8M7+T+zvGmha/cXVxpNydk5hdIkL&#10;hDg/LJG6MOdpC5+8BX3R8M/A8Hwy+G/hTwfa3Ml7a+H9JtNJiuZgA8qQQpErsBwCQgJx6186ftDf&#10;8E3/AIbfHjxyfHFpqGseAvGcjb59U8OTLGLl8Y8yRCv+sxxvQqT/ABbqAPKv+CxnxA05fgp4Z+HF&#10;nIl94u8Ra7bzW+lw4efyY1cb9vJG6R40XpuywGcEVxX/AAVj8N3Hg39jT4MaBdsGu9K1CysZmXoX&#10;i06VGI5PdTX0P8AP+CbPw0+CHjiLxvf6hrPj/wAZQSCW21TxHOsi20g6SJGoGXHZnLEEArtPNd3+&#10;15+yXo/7XvgnRvDWs67faBb6ZqP9opNYxI7u3lPHtIbjGHJ/CgD3ivzG/wCCTniPT/g78RvjB8EP&#10;Ec66X4qt9X82yguzse8EPmRShAcbiFWNxj7yuWHAJr9Oa+Z/2mP+Cfvwx/ac16DxLqg1Hwz4whVV&#10;GvaBMsU02zGzzVZWVyuOGwHAAG7AAAB9B6/4q0bwqlk2s6rZ6WL67hsLX7XOsfn3ErhIokyfmdmY&#10;AKOTmvyh+BPwv+F2k/8ABQL42fDn41eHtNv7jWtTnvfDcuuDbG5kneZERiQN8sUyEepjKjnAP1H8&#10;K/8Aglz4F8C/ETQ/G3iTxr4u8fa5oV3DfaZ/a96FhglidZI2IA3th1BxvCnGCpr1b9pr9if4Y/tW&#10;29vL4v064tNdtY/Jtte0mUQ3kceSfLJZWV0ySdrqcZOMZNAFTUP2Gv2cNIsZ72++GHheys4EMktx&#10;cJ5ccajqzMWwB7mvhr9v3wf8OPBXxE/Zr8daZo9jqvwLib+zJ4tMBmsTbJd+dIqbc7t6SzsoB+by&#10;2xXuNt/wSD8GX81tB4m+KPj3xJolsQYdLmvI0QKOi5KtgYAHyhTxxivqzUv2bfhzrHwVtvhNf+G4&#10;b3wLa2qWsGnXEsjtEqfddZS29XBJIcNuGTzQB5/4f/Yq/Zn8WaJZaxovw28J6rpV7EJra9s182KZ&#10;D0ZWVsEVzPxF+GvwX+Gf7P8A+0bpXwv0vw9pOu2/gjUF1y10WVWlhVrK6MCzqGO0nbKQDg8E15xJ&#10;/wAEg/Bum3FzB4a+Kfj3w7oVzIXl0qC8jZTnqNwVQRjgFlY4xkmvaPhb+wT8N/gv8HfiB4B8Jyar&#10;bjxvpMulatrV9cie6kVoZokcKAsalBcSEBUGc85oA5P/AIJQ/wDJkfg7/r81H/0slrwv9pjVrT4J&#10;/wDBWT4RePfEcq2PhrVNLFsNQmYLFG7w3Vm249ghmiZieAHzX2/+zP8AAPT/ANmf4Q6V8P8AS9Uu&#10;tZstPlnlS8vEVJG82VpCCF44LEfhUP7SH7MPgb9qbwQnhvxrZzMLdzNY6lZOI7uykIwWjcgjBGMq&#10;wKnAyMgEAHTfFjx94b8A/DfW9c8R65YaLpC2cn+mXk6xxsWQ7VUk/MzEgADJJIwDXxn/AMEVP+TW&#10;fFP/AGOd1/6Q2Nafw5/4JB/CjwjrEV/4h13X/HEdorCy07VpEW0hJ6Fo0UF8HB2khT3U177+yN+y&#10;zpP7Ivw31Lwfo2t3uvWt9q0mrNc30aI6u8MMRQBeMAQA/wDAjQB1ug/tBfDrxP8AEa+8A6V4v02+&#10;8ZWLSpc6NDITPEYziQMMfw969Cr5k+HP7C+gfDn9qbxF8b7XxNqV3q2tSXkkmlzQxiCP7QQWCsPm&#10;4xxmvpugAr82/wDgpVp83wD/AGj/AIIftF6ajrDZ3yaRrHljl40LOFA7tJA92mc9EWv0kryz9pb9&#10;n3Q/2nfhHqfgPXrmawtrqWG4hv7VVaW2ljkDB0DcZI3Ic9nNAHxp+xxJF+1B+398YPjgzfbfDvhl&#10;f7E8PTZ3RncDCksR9DDFMxH/AE9e9O/4Ku+LNX1jx98EfhPNrtz4Y8DeLtTCa3fQyeWsiG4ghJdj&#10;wViSRnKn5cspI4FfXH7Kn7Megfsn/DBvBugXtxqkc19LqFzqF2irLPK4VeQvHCIij/d96m/aX/Zb&#10;8D/tWeCYfDvjO2uFNpKZ7DUrCQR3VlIRglGIIIIwCrAg4HGQCADyLWf2Gf2YPgL8MtU1bVfB2iQW&#10;mn2bNJrHia6edmkCHaxMr7dzHoqKATgBegrxP/gjr/yaz8Uf+w3cf+kMNek+A/8AglD8O9B1C2uP&#10;FvizxR8RLWxUjT9K1y5BsbY4wG8ofexgfLkKcYKmvXf2Vf2P9G/ZU+G/iPwfpHiC+1y11q7e8kub&#10;6JEeNmhWIgBeCMID+NAHgP8AwRU/5NZ8U/8AY53X/pDY1n/8Fiv+RU+Df/Y1f+0xX1B+yN+yzpP7&#10;Ivw31Lwfo2t3uvWt9q0mrNc30aI6u8MMRQBeMAQA/wDAjUH7Vf7J+kftWab4Us9X12+0NPD2pf2l&#10;E1lEjmVtoG1t3QcdqAPkr/gpNqWo/E79qz4KfA7WdevPDfw419YLrUJraURLdTS3MkWwlvlLqIkC&#10;bshWnBweK9V+NH7Gn7M3wB/Z/wDGWrS+DNB0qW10W7Sz1LWrmSeZ7toHEWxpnbMhcjaqj72NoGBj&#10;2f8Aal/ZB8BftbeGrHTfF8V1aahprM+n6xprql1bbsb1BZSrI21cqwPQEYPNeIeFP+CUXw70+O6k&#10;8WeLPE/xBvBZzWunHXrkSW+nl4yglSHozrkEBiVyo+XIBoA8/wD+CcFjNqn/AATb+JFnbJ5lxcSa&#10;7DGn95msowB+ZrsP+CNd7b3H7JuoQRzRvPB4muxLGrAsmYYCMjtkV9Efsq/sy6T+yr8LJvA+lavd&#10;a/ZSX81+1xfxIr5kVFKYXjHyfrXzz4o/4JGfDm/8Wavqfhjxp4t8DaTqzs15oej3MYt9pz+7TK5C&#10;cthX34yQOOKAOV/aBmjuf+CvnwAmhkWWKTwsrpIhBVlLaqQQR1BFeXeJvA3w88K/8FWfGWlfGnRt&#10;PvvCfjKyE2jz61xai4mWBo5N2QB88NxACf4jj3r7Yu/2JfDs3x6+F3xOh8Q6pFdeANAt/D9jp0iR&#10;ulzDClwivK4AO8i4OdoAyo4Fdf8AtHfso/Dr9qbw/baZ450mSW4s9xsdWsZPJvbMtjd5cmCCDgZV&#10;wykgHGQDQBz0v7CP7O0Nu88nwq8NRwIpdpGhIVVAySTu6Y716D8D9F+HOgeA47P4Vx6RH4RS6nEY&#10;0OQSWvnBysu1gSCQ6kHB6g18gxf8Ef8AwhNFFpmo/Fjx9f8AhiEjy9H+1xKiqOijKFRjnog69q+y&#10;Pg38HfC/wF+Hum+CvB1lJYaDp5kaKKad5nLO5d2Z2JJJZifQZwABxQB21fnR/wAE8riO1/bG/bFn&#10;mcRxR+Jbh3Y9Ao1C/JP5V+i9eBfBH9kLQ/gp8UPiz4ztdbvtXm+Il9Je31lcxqkdtvnmlKRsvJGZ&#10;2GTzgCgDzP4n/wDBOH9nv9py4l8b6S1xpNxrWbttY8H6hH9mvHbky7GWSIknklAuSSSckmvFP2Tl&#10;8c/sx/t8X3wA/wCE/vvHvgabSXu1hvnZ/sB8kTRnYWbyXGAhCkKwkViASoHpc3/BJ7wl4e1C6l+H&#10;3xT+IPw+srpt02n6bqYMWemAQFYjAH3yx969t/Zl/Yr+H37Lcup6l4fGoa54p1RSl94j1ycT3kyl&#10;txQEKAilsEgDLFV3FsDAB75X5qft5XUHwt/4KIfs6/ErXHFr4Zkgh0ya8k+WKAxXU3mOzdAFW9Rj&#10;7Ka/SuvEP2ufAHwf+JXwxg0H4zanYaHoV5fLBp+q3l8llJbXpjkKGGZ/lV9iycNlSAQQelAHr+re&#10;ItL0HQ7jWdS1K00/SLeLz5r+5nWOCOPGd7OTtC475r8ov2H/AAjd/FT9jP8Aar0PQ0a9vtUubk2M&#10;UPJuJBbtJGi+7lQB/vV2tz+xH+zT8J9Dj8QfED46aj4u8E6Sv2qz8O3GvW/2ecKCyxpHEd8pIOAs&#10;WwnPocV6D/wR18E3ui/ALxV4oubFtNs/E3iGW40+3I+X7PHGqBl4GRvMi5/6Z0Aec/8ABMz4R/s9&#10;fHj4B2um+IvBfh/WviLodxcRast8v+lyxvM8kM23dkpsdY8gcGMg19W6x+yj+zF8MbrSdT1TwP4Q&#10;8O3L3sMWnzXRETyXRdREkQLZZy5XAGTXHfGv/gl/8Kviv42n8Z6Ne638OvFNxK1xNd+Gp1jilmbO&#10;6Uxsp2ucnJjZASSSCSTWb8Mf+CVvw38F+OtM8Y+JvFHiz4g69plxFdWj6zfhYo5InDxsQgDttKrw&#10;X2nHINAHn/iC4it/+Cz3h4yypEH8MFF3sBuY2c2AM9SfSvrf9rD4qaN8Hv2efHfiDWb23tQNJuba&#10;zimcA3N1JEyQwqM5Ys5HA6DJ6AmvKfj5/wAE5PAf7R3xoufiB4t1zWkebTo7BdP010h8pkBCTLIQ&#10;TuBOcEFfUGuH8N/8Ekfh7F4rsNW8ZeOPGHxAsdPcPbaTrF2vkEA52SELuZemQpTOPTigD5JvNc8d&#10;fs//APBJvw02lTXmiyeO/FcrTXUG6KWOwkik2ruHK+b9lUg8ZRiOQ1faXwT/AOCeP7N3gv4U6Lru&#10;p+H9P8WedpkV9deJNcvWkhlVow5lA3iGOPnIwPu4yx619KfFT4J+DvjJ8MrzwB4m0eK48MXEUcS2&#10;tv8Aufs/lkGJoSv+rKbRjHGOMEEg/JHhf/gkP8PdHu4LTV/H3jXxF4Rhl81fDNxfLDayYOQJPLUZ&#10;GefkCHPegDyf/gmPqHhjT/2sP2mb7w9LY2/g2Ce5m06Wzwtqlit/MYmjxwIxEFxjjGK97+J3/BM3&#10;9n79omeXxjoputBm1jN4NS8JX0ZtLpn58wRsskeCeT5e3PPfmu2+An7B/g39n/x18Sdd0bUbq403&#10;xqk0Euh+SkNvY27yu4hhKYIVVfYPQAV5Y/8AwSe8L+Hbq6/4QL4s/ELwJpt0xeXTdP1IGLJ7AqEJ&#10;GP7xY+9AHhfwd8N/EPwB+0B8a/2Ul8e3vj/wrqPgrUYbNr2VnNlLNZr5WAzMIWHn7GUHa2VbAOAJ&#10;f+CX/wAKfgR8YvhvrPhPx14K0XUPidoepT/abbV4yt3LbHbtYKSCQjb0YAZUgZxuFfc37M37G/w+&#10;/ZYt9Tn8MR32qeINVGNR8Qa1OJ725G7cV3BVCru5IUDJALFiAa4H9oD/AIJq/Cr46+MZvGUEureB&#10;vGE0puJtU8OTrEJ5uvmyRspG/PJZNjE8kk80AbXjD9kH9ln4f6Q2qeJvAPg7QdODBPtOoEQoWJwF&#10;BZhliSAAOSTxXxh4m8DfDzwr/wAFWfGWlfGnRtPvvCfjKyE2jz61xai4mWBo5N2QB88NxACf4jj3&#10;r6F8G/8ABJn4b6f4os9e8aeMPGHxEu7N1eC31a/EcIwQRu2DzDyB0kA9Qa+gv2jv2Ufh1+1N4ftt&#10;M8c6TJLcWe42OrWMnk3tmWxu8uTBBBwMq4ZSQDjIBoA56X9hH9naG3eeT4VeGo4EUu0jQkKqgZJJ&#10;3dMd6+Wf+Cj+i/DnQP2CbOz+FcekR+EU8XwiMaHIJLXzgtwsu1gSCQ6kHB6g11MX/BH/AMITRRaZ&#10;qPxY8fX/AIYhI8vR/tcSoqjooyhUY56IOvavZPiT+wP4D8afs26T8FNFvNQ8KeFtN1FdShlgf7TO&#10;0mZWbc0pOdzSsT2HQADigD3L4W/8ky8I/wDYHs//AESlfnp+yXrVj8G/+Cnnx+8HeI7hNOvvFl1c&#10;3umNcOFE7y3Au44lz1ZorgsB/sEda/SHw3oqeG/Dul6THI00dhaxWqyMMFgiBQT7nFeBftXfsH/D&#10;n9rZrLUPEH2zRPE1jF5EGuaSUWZoskiKVWUiRASSM4IycEAkEA5//gpx468PeG/2QPHej6prVlY6&#10;trFtDBp1jNMonunFzExEaZ3NhVYkgYAHNdl+wT/yZz8Jv+wJF/6E1eH6T/wSE+FVl4T8Q2Wo67r3&#10;iDxLqsC28XiDVHSR7AB1JaGIALuIXbucsQCduK+t/gp8LrT4KfCnwx4Fsb2bUrTQrNbOK7uFCySq&#10;CTlgOAee1AHbV+Z3/BJXWLH4SeOPjH8FfEEw03xfY6wJoLa6bY12kW+KTywcbiNqPx1WQEcAmv0x&#10;r5l/aa/4J/fDb9prxBD4nvpNS8KeNIVVV17QJVill2fc81WUhyvZhtfAA3YAFAHF/wDBWT4naL4N&#10;/ZF8Q+HLu7gGt+KJ7WzsLNirSOI7mKaWTaedqpERu7Myc5Ir5v8A27PBuo/D7/glz8B9A1eFrbVL&#10;PVtL+027jDQyNp187Rt7qW2n3Br6U+EX/BLn4a/D7x1aeMvFGueIPibr9k6SWjeJLhXgiZDlGMYG&#10;XKnoHYr/ALNcV/wWr/5NZ8Lf9jna/wDpDfUAfcnhW9t/+EN0i78+L7KLCKQz7xsCiMEtu6Yx3r8+&#10;P2RtUT46f8FNvjj8U/D0i3fhCx01dJTUIlJiuJAttbxlG6EMtnK4OeQBxzxvx/8ABI/wRrGj2sWn&#10;/Erx1o3hq9iSefQIr2OSAblDMqbkxjPTcGPTJNfYXwN+BHg39nXwFa+EfBGljTtMiYyyyyNvnupT&#10;jdLNJ1dzgewAAAAAAAPQa+AP+C1f/JrPhb/sc7X/ANIb6vv+vEP2uf2WdJ/a6+G+m+D9Z1u90G1s&#10;dWj1ZbmxjR3Z0hmiCENxgicn/gIoA9H+Fv8AyTLwj/2B7P8A9EpR8Uv+SZeLv+wPef8Aol61vDei&#10;p4b8O6XpMcjTR2FrFarIwwWCIFBPucUeJNFTxJ4d1TSZJGhjv7WW1aRRkqHQqSPcZoA+Ev8Agip/&#10;yaz4p/7HO6/9IbGvv+vz10P/AII/6T4XtHtdG+NXjjSbV3MrQ2LJCjOQAWKqQCcADPsK2dN/4JX/&#10;ANn6ha3X/C+viFN5Eqy+XJdfK+0g4PzdDigD6b/ao+D8fx6/Z88c+ByitdalpzmyLfw3cZEtufp5&#10;qJn2zX5Cf8NDat8Zv2NfhT+zhp08h8YXni7+xbiOQHd9iSRGtQ4HRPMuVUdx9jP1r90a+Sfh7/wT&#10;g8CfDv8AagufjPZavfzXjX13qNvockafZbea4VwxU/eIXzHKg9Mj0FAH014H8H6d8PfBeheF9Ii8&#10;jStGsYdPtY/SOJAi59ThRzXhH/BR3/kyf4p/9eMH/pVDX0nXxv8AHL/gnS3xz8YeJtW1H4z+ONP0&#10;jXJ/Ok8O29zu0+JflwixM20rlQcEdeaAPS/2Cf8Akzn4Tf8AYEi/9Cavfa+QPgN/wT1k+A/jbw3r&#10;Vl8ZvHGsaTobN5Xhy8uSNPkUxsgQxBtoUbtwAHUCvr+gCC9s4NSs57S6iWe2uI2ilikGVdGGGUju&#10;CCRXjv8AwxX8Bf8AokPg7/wUQ/8AxNe00UAfmp/wTf8A2c/hd8R/D/xel8U+APD+vyad44vbGzfU&#10;NPjmNvAqRlYk3DhRk4A9a+8/hz8D/h98IZr6bwT4N0XwrLfKiXT6TZpAZghJUNtAzjc2M+pqt8H/&#10;AIE+DvgTa6/beDtPm0+LXNSk1e+EtzJN5ly4AZxvJ2ggDgcV6DQAV+bH/Bbv/kkvw3/7Dc//AKIN&#10;fpPXz/8Atgfsf6N+2B4Z0DRda1+/0CHR7x7yOSwiR2kZk2YO7oMUAfQFFFFAH5oftYTw/snf8FHv&#10;hj8ZGl+w+FvGcP8AZ2uTHiNWVVtpnf0VY3tZfUmJjzW5/wAEydNn+NXxj+N/7Reqwtv13VX0jSDK&#10;Duht8rK6f8BjFmgP+wwr6l/a0/ZT8O/tcfD2x8L6/qF1o5sb9L+21CyRWljYIyMuG4KsrnIPoD2r&#10;pv2d/gbo37OHwh0LwBoU815Y6WJWN5cKBLcSSSNI7vjjJLY9gAO1AHwx/wAFNND1n4I/tIfB39o7&#10;TLCW/wBI0eaDTtVSEfd8qZ5FVj282KWZA3QFB6jP6C/DP4oeF/jF4N0/xT4P1m11zRL6MPHcWzgl&#10;SRyjr1R16FGwQQQRWl4v8H6H4+8N3/h/xJpVrrei38ZiubG9iEkUq+4PcHBB6ggEYIr4l1f/AIJD&#10;fD6z1261DwL4+8aeAYrriSz0++WSNVySFViBIVH+2zH3oA+vPFvxo8F+CPF3h7wrq/iCzg8Ta/cr&#10;a6dpCyB7qZiM7vLHKoByWbA7ZyQKp6l+0F8OtH+Jlv8ADy98X6bb+NrhkSLQ3kP2hy6b0AGO6814&#10;l8Av+Ca/wm+A3jCz8Yxya34t8YWchng1bXr3cYZCMF0jjCKTgn7+889emNTxV+wvoHir9rbTPj1L&#10;4m1KDWbGS3kXSUhjNu3lQ+UAWPzcjmgD6b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OY+Jnw70b4teAdb8HeIY5pdF1i3NrdpBIY3MZIJAYdDxUPwn+F+hfBf4e6L4&#10;K8MxTQ6FpEbRWsdxKZZArOznLHryxrraKACiiigAooooAKKKKACiiigAooooAKKKKACiiigAoooo&#10;AKKKKACiiigAooooAKKKKACiiigAooooAKKKKACiiigAooooAKKKKACvknxl/wAEtP2evGniC91i&#10;fwzqNheXs8lzcfYtYuAkkjtuZtrs23kk4XAGemMAfW1FAHlfwL/Zf+Gf7N+n3Nt8P/C1vosl2ALq&#10;9Z3nupwDkK80hZioPIUEKPSvVKKKACiiigAooooAKKKKACiiigAooooAKKKKACiiigAooooAKKKK&#10;ACiiigAryr4Nfs0eCPgP4m8c6/4UtryDUfGV4t9qzXV00qvKrzOCgP3BuuJOB6j0r1WigAooooAK&#10;KKKACiiigAooooAKKKKACiiigAooooAKKKKACiiigAooooAKKKKACiiigAooooAKKKKACiiigAoo&#10;ooAKKKKACiiigAooooAKKKKACiiigAooooAKKKKACiiigAooooAKKKKACiiigAooooAK89+OHwD8&#10;D/tGeD4fDHj/AEZta0eG7W/hiW6mt2jnVHRZA0TKchZHGCSPm5FehUUAfIXh/wD4JTfs56DrEOoN&#10;4UvtU8p962uoarPJBkHI3KGG4ezEg9wa+sdJ0ix0DS7XTdMs4NP0+1jWG3tbWMRxRIowFVQMAAdh&#10;VyigAooooAKKKKACiiigAooooAKKKKACiiigAooooAKKKKACiiigAooooAK8w/aE/Zz8GftOeC7L&#10;wt45t7u50m01BNTiSzuWgcTJHJGpLDqNsz8fT0r0+igCCxtI9Ps7e1iz5UEaxJuOTtUYH8qn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sXV/G3h3w/d/ZdU1/S9Nudofyby8jifaeh2swOOD+VbVfmF/wW&#10;w+DP2/wz4H+KVnFmbT5m0HUWVckwybpbdieyq6zD6zD8QD9NbHULXVLOK7srmG7tZRujngcOjj1D&#10;DgioNY1/TPDtqtzq2o2mmW7OI1mvJ1hQsQSFBYgZwCcexr4Y/wCCOfxeXxt+zff+DLiYNqHg7Uni&#10;SMvlvslyWmiY+n7z7Qv0QV4D/wAFsPi8uqeNvA3w1tJt0ek2sms36qcjzpj5cKn0ZUjkb6TCgD9Y&#10;tF8SaT4kjkk0nVLLVI4ztd7K4SYKT2JUnBrSr5M/4Jm/CGH4K/sg+HLu+RbTUPEgfxJfyykKFSVR&#10;5OSeii3SI89CW9af42/4Kifs7eCdZm0xvGc2t3ELFJZNF0+a5hUj0l2hH+qFhz1oA+sKK8g+Bn7W&#10;3wo/aOM8PgLxdbatqFuhkm02aOS2u0QHBbypFVmXJHzKCORzXdfEL4keF/hP4XufEfjDXbLw7olu&#10;QJLy+lCJuPRV7sx7KoJPYUAdLRXx03/BWb9nBdS+yjxRqjQZx9tGi3PlfXGzf/47X038Nfin4S+M&#10;XhaDxH4L8QWXiPRZiVW6spNwVhjKOpwyOMjKsARkcUAdVRXy74m/4KQ/Bbwj8VL34eahqOrr4ltN&#10;U/siWKPTHaP7R5gjwHzgjcetdFqH7dnwZtfjFpnwwtfFX9seLr++TTRBplu88ENwzbQjzAbAc8HB&#10;OMEHBoA+gKK8G+N37cfwX/Z71eTRvF/jKGLXo1DPpOnwSXdzHkZAcRqRGSCCA5XIINcX4G/4Kgfs&#10;7+OtWt9Mi8ZzaRe3EgihXVtNuIEdjjH7zYUXJP8AEwoA+raK8D/aG/bc+F/7L/iXTdC8dXupW2oa&#10;hafboFs7Fp1MW9kySOhyp4rnvF3/AAUg+AvgrwroGt6l4uctrdql7a6Xa2kk16sLfdeWNQfKz1Ac&#10;gkdAaAPp2ivKPgH+1J8Nf2mNLu7zwB4jj1WWy2/bLGaJ4Lq23Z2l43AO04OGGVJBGcg1q/GT9oD4&#10;e/s/aFHq3j/xTZeHbaYkQRzFpJ7gjqIoUBkfGRnapxkZxQB6FWX4n8TaV4L8O6jr2uX0Wm6Pp0DX&#10;N3eTnCQxKMs7H0Ar5U0f/gq7+zlq2sR2DeKtQ09JH2LeXmkXCwZzgEkKSoPXLAADrivRv2tPEGme&#10;K/2LfijrGi6ha6tpN94TvZ7W+spllhmjMDEMjqSGB9RQB1fwx/aa+Fnxn1640TwR440nxLq1vbNe&#10;S2ljKWdIVdELkEdA0iD/AIEK9Or8Vv8Agip/ydN4p/7Ey6/9LrGv1Q+PH7VHwx/ZrsbWbx/4ng0m&#10;5uwWtdPije4u5wONyxRgsFyCN7YXPGc0Add8Sfip4S+D/h1de8aa9Z+HNHadbYXl6xWPzGBKrkDq&#10;QrflVT4XfGvwN8a9Pvb7wL4msPE9pZSiG5msHLLE5GQpyBzjmvzW/wCCiH7bnwi/aX/Zf/sTwR4h&#10;muNct9etLl9NvrKW3mMQSYF13LtYAkZ2sSMjIFdx/wAERP8AkkvxI/7DcH/ogUAfpPRXhfxw/bb+&#10;DX7POpnSvGXjK3g1wLubSdPiku7pMjI3pGD5eRjG8rnIPSuW+Ff/AAUj+AXxb8R2+g6Z4y/svVrp&#10;xHbQa3aSWazsSAFWRh5e4kgBSwJPQGgD6dqnrGrWegaTe6pqNwlpp9lA9zcXEhwsUaKWdj7AAn8K&#10;uVwP7QH/ACQf4kf9i1qX/pLJQBkfDn9qj4S/FzxInh/wd490jxDrTxPMtlZSlpCi/ebGOgyK9Vr8&#10;Gv8AglX4q0fwT+1P/bniDVLTRtHsdAv5bm+vplihiUKnLMxwK/TPSv8AgqV+zlq3iqPRE8bTW6yS&#10;eUmp3WmXENmWzgZkZAVH+0wCjqSBQB9ZUVwHxk+OHhT4E/DW68eeKLqYeG7ZoQ9xYxG4Y+a6pGVC&#10;9QSw5HY5ryjwD/wUS+BnxB8JeKvE0HiqTR9E8NG2W/utYtXgJa483ykiTlpXPkSfKgJ46UAfS1Fe&#10;TfAn9qDwB+0Z4R1rxP4O1KaTQ9Humtbu71CA2qoyxrIzfPjChGBycV5H4w/4Kmfs6eEdXm07/hMb&#10;jW5YWKSTaPp008AP+zLtCuPdCR70AfWtFeTfA39qr4WftHQ3J8AeLbXWbq1XfPp7o9vdxLnG4wyK&#10;rlckDcAVyQM1zn7Q37bnwv8A2X/Eum6F46vdSttQ1C0+3QLZ2LTqYt7JkkdDlTxQB75RXzR4u/4K&#10;LfAnwP4P8P8AiDVfFzJ/btql7Z6XBavNfeS2dryRID5QODjeRntmu++AP7U3w1/aa0u8vPAHiJNU&#10;lsSovLCaJ4Lq23fdLRuASpxwy5UkEZyCAAes0V86/Hz9vT4Tfs2eOI/CXja+1S21iSzjvlSz0950&#10;8p2dVO4HrlG4r3DwT4u074geC9A8U6O8kmk65p9vqdm8qFHaGaNZIyynodrDI7UAbVFFFABWNq3j&#10;Tw/oN0LbU9d03TrlhkQ3d5HE5/BiDXwl+23+0Z8R/iF8eNH/AGZvghftpHiK+jWTXtet5GjktEeM&#10;yGMSLzEqxESO6/MdyKpByG2PC/8AwR4+DVrooXxTqvibxV4gmXdd6s9+LffKc7mRFU4GTn52c+pN&#10;AH3VDPHcwpLDIssTjKujAqw9QRVL/hJNJ/tn+yP7Usv7Wxu+wfaE8/GN2fLzuxjnp0r4u+D/APwT&#10;18Rfsy/HLwx4g+GvxN1q4+HIuZP7b8Katcsu+NoZArjywI5SJDGcMikAE7j0rzz/AJzY/wDcD/8A&#10;cVQB+ktYmreOPDmg3htNT8QaXp10AGMF3exxOAeh2swOK26/PT/grN+zj4Euvgz4n+MEmlzN48tj&#10;p9lFf/a5RGsRuEj2+Vu2H5XYZxnmgD710XxdoXiSWSLSda0/VJIxudLK6jmKjpkhScCtavkn/gnV&#10;+zj4E+F/wR8IePPDulzWniXxZ4cspdWuXu5ZVmYoJCQjMVT5iT8oFfW1ABWTrXi3Q/DckaatrOn6&#10;W8g3It7dRwlh6gMRmvkP/gpB+1Z4n+DOi+FPh18NXZfiV44uBbWk0Kq0trCXWMFAwwJJJHCIe2HP&#10;BCmuR+Hf/BITwFc6Kup/FnxL4h8c+OL5RLqN8moNFCJSBkKSDI5HTe7HdjO1egAPvu2uobyBJ7eV&#10;J4XGUkjYMrD1BHWpa/KT4yfCnxz/AMErfEnh/wCIPww8Wax4i+Et9qK2ms+F9WlDqhb5trbQEy6q&#10;4SZUVkZQDuDYb7u+Kn7Ynw2+Dvwr8J/ETxDf3n/CL+KBCdNuLO1aZnEsJmTcoPHyA/Q8UAe20UV5&#10;H8Hf2ovAnx18aeM/C3hW5vZtW8I3H2XVEurVokSTzJI8Ix+980T9PQUAeuUV8p/ED/gp1+z78O/E&#10;moaDfeKr2+1TTriS0vIbDSblxDKjFXQsyKrEFSPlJH613/wF/bM+Ef7Sd5Np/gbxVHeaxDGZpNJv&#10;IJLW6CDGWVJAN6jIyULAZ5oA9toryf4tftOeBfgn478D+EfFN3dWur+MrpbPSvKtjJEZDLHF+8fO&#10;EG6VOT2ye1eVeKP+CoH7OvhTxXJoU3jd7+SKTypr7TNPnubSNu+JUUhx/tR7h70AfVtZlh4m0fVd&#10;RudPstWsby/tSwntbe5R5YiDtO5Qcrg8HPeuI8dftEeBfh/8E5/ixeauNQ8DRw29wNS0tPtIkjmm&#10;SGMoF6/PIoPcc56V8rfsL6t+z34z/aR+J3jP4U+IPF+qeL/EUNzqer2uuwRx2cKT3iyv5IESsMSM&#10;AAzN8vXJ5oA+86K8n+O/7U/ww/Zrs7Wbx/4og0i4vAWtdPjje4u51BwWWKMFtuQRvIC54zmuE+D3&#10;/BRD4FfG7xPbeHNC8Xmy126cR2tlrFpJZm5Y8BY3cbCxOAF3biTwDQB9J0V5V8Zf2l/BHwH8TeBt&#10;A8V3N5BqPjK8ax0lbW1aVXlV4UIcj7g3XEfJ9T6VzOm/tyfB3XvjZp/wq0TxQNe8WXkz26jTYHmt&#10;UkRGdkM4GwkKjfdJAIx14oA97oorw79tD9oRf2Zf2e/EfjOHy31rC2GkQyAEPeS5EZIPUIA0hHcR&#10;kUAdnD8e/h7dfE2X4d2/izT7rxvFnzdDt3MtxHhA53hQduFIJyRjPNdpqWqWej2j3V/dwWNqn3pr&#10;mRY0X6sSAK+Uf+Ccv7NLfB34Rp428TJJefEvx0o1bWL+8JeeOOU+ZFASeQcMHfuXYg52riv8Yv8A&#10;gm/4Y/aG+OfiDx78Q/GPiHUtJujbDTPDNhOILeySO3iicFm3k73R3xGI+X6k5oA+sdH1/TPENu0+&#10;lajaanAp2mWznWVQfTKkjNX6/Ir9sT9m2D/gnJrHgf4v/BXxHq+lJNqq6de6PfXfmxzHy2lCnAUv&#10;E6xSK6Pu5KkEcY+wf2+v2oNQ+C/7Io8WeGpn0vxF4pNrp+lzcGS1a4iaV5B6MsSSYbsxU0AfT974&#10;s0PTdSj0671nT7XUJMbLWa6RJWz0whOTn6Vq1+cfwp/4JHeA/GHwisNW+I2ueJb74i6/ZpqF9qUd&#10;6P8ARLiVQ5QKyt5hUnDM5JYhiNuRjoP+CY/xY8W6Z4m+J37P/jrVJNa1T4f3jppt9MxaR7VJmhkQ&#10;E8mNWEbJkkgTY6KoAB98yzJBE8srrHGgLM7HAUDkknsKraXrFhrlmt5pt7b6haMSFntZVljJBwQG&#10;UkcGvi39vb4j/tM6L4d8e6Z8PPh/pi/Dm30Waa+8ZvqVuLuO2FsXujHC06srIBIAQjE4yozg10H/&#10;AASh/wCTI/B3/X5qP/pZLQB9fVjWfjLw/qGpHTrXXNNudQGQbSG7jeUY6/IDn9K8m/ax/Znl/am8&#10;I6F4Wm8X6l4S0S31L7Zqf9l582+hEToIOSFA3OGywYDb909R8yfFf/gkL8J9J+F+r3vgvVPEOjeL&#10;dKs5b2x1K71BZEkmjQuolGwBVJA+ZNpXrzjBAP0D1TUrfR9Nur+7do7W1iaaV1RnKooyTtUEngdA&#10;K5P4XfGrwL8a9Pvb7wL4p07xPa2UoguZNPl3+U5G4Bh1GR09cH0NfNv/AASu+PHiP45fs2SjxXeT&#10;aprHhvVJNI/tK4cvLdQCKOWNpGPJdRIUyeoRSSSTXkH7QmmD/gn/APtieF/jJ4dT7D8MviDcnTPF&#10;emwriCCckM8wUcAkEzqBzujmHCvigD9J6KbHIk0ayRsrowDKynIIPQg06gClqutafoVqbnUr+206&#10;3zjzrqZYk/NiBRpOuadr9r9p0y/tdRts4860mWVMjtlSRXxz4u/4Je+C/i58V/FPjr4leLvEnieb&#10;VdQnuLLSre5+z21hbs2UhBO922gD7pRe23jNfLf7SXwM/wCHb/x1+FPjH4N+ItWt9P8AEl+1pe+H&#10;72480TiN4g0RwB5kTrMVwwLIwDK2SNoB+u9FFFAEF5e2+nWstzdzxWttEN0k0zhEQepJ4AqvpGva&#10;Z4gtzcaXqNpqUAODLZzrKufTKkivy/8AD3hXUf8Agp9+1V8S7Pxh4k1bTPhL8PrtbSz0DTJvKE7G&#10;WWKJ2BBAaQQTOzEFgCEUgciD9qn9lOb/AIJ6xaH8cfgTruradbaffwWmtaLf3Jngmhc4XccAvEzA&#10;IyMSQZFZSuOAD9TNT1Sy0WxkvdQvILCzjxvuLqVY40yQBlmIAySB9SKwf+FpeDP+hu0H/wAGcP8A&#10;8VXy3/wUB8b2PxL/AOCafijxdpoI0/XdN0PU4FY5KpNf2UgU+4DYPuK8j/ZV/wCCZ3wQ+LX7OvgH&#10;xh4h03WJda1jTEurt4NUeNC5JBwoHA4oA/RPRfFmieJHlTSNZ0/VGiAMi2V0kxQHoTtJxnB/KtWv&#10;EP2c/wBjn4b/ALLN5rl14DtNQtZdZjhiu/tt61wGWMuUxnp99q9voAq6nqllotjJe6heQWFnHjfc&#10;XUqxxpkgDLMQBkkD6kUun6laavZxXlhdQ3tpKMx3FvIJI3GccMDg8g18i/t/fH74HaX4a1D4K/Fz&#10;WPEWkp4j0+11N5PD1oHmWFLzfGVkZHUEyWhBBU/L6ZBHoX7Oviz4X/Cf9j3w34g8Pa5qS/C3R9Pm&#10;uIdW12LddCATyb2lWKMZO8sAFTpjigD6Bor44uv+CtP7OVvfeQniTVrmLcB9qi0W4EeM9cMobH/A&#10;c19JfCX4zeCvjp4Tj8SeBfENr4i0dn8tprcsrRSYBKSRsA8b4IO1gDgg96AO1or5a+JX/BTD4BfC&#10;3xXqvhrVPFN5d63pN3JY39rYaVcSfZ542ZJELlFVirKQdpIz+Ndl8B/21/g/+0hqcmk+CvFaXGuR&#10;xmU6TfQSWtyyAZLIsgAkAHXYWx3xQB7nRXlPxX/aZ8D/AAX8feBfB3ia5vINa8aXa2WkrBbGSN5G&#10;ljiAdhwg3TJyexPpXNeGP25Pg744+N1l8KvDfij/AISDxTdtOiNp0Dy2e6KF5pF+0Y2NhI25UkZ4&#10;zmgD3uiiigAqC+vrbTbWS6vLiK1toxl5p3CIo9STwK5H40/FbSfgf8KvE/jvW1eTTtDs2unhjIDz&#10;NwscSk8BndlQZ4ywr83/AIC/szeNv+Ckgm+L3x08XatZeCri6kTQfDOjyCGNkR2UvGGDLHErbo87&#10;TI5ViWGAWAP1B0bxVoviPf8A2Tq9hqnl/f8Asdyk2367ScdR+dalfA/jb/gkD8OUtV1H4ZeK/E3w&#10;/wDFlqN9nfrem4iD84LDCyKeg3I4x6GvqHwv4oHwC/Z68PX3xg8V2lte6Lpdvb6zrt9dF1nuVUKz&#10;B2G6RnYcDG5iemaAPV6K+RdH/wCCqv7OOseII9LHjC8skkfYmoXmk3MdsSemW2ZUe7KAO5Ar6u0f&#10;WLDxDpVpqel3tvqOm3kSz293ayrJFNGwyroykhgR0IoAuUV82fGT/goh8C/gf4on8N694ta8121f&#10;ZdWWj2kl2bZu6yOo2Bh0K7twPUCk8G/8FDvgf8RPHHhTwn4Z8T3Gtav4kOyzSCwlVY3ywKTbwpjb&#10;5SeRyMEZBoA+lKK8m+PH7VPww/Zrs7Wbx/4nh0m5vFLWunxRvcXc6g4LLFGCwXPG5sLnjOa84+GH&#10;/BSj4A/FfxNZeH9M8Xy6drF9OttaW+r2E1ss8jEBVWQqYwSSAAzAk8CgD6goryfwF+054H+I3xi8&#10;XfDDSbm8Xxh4XVpNQtLq1aJdiuqF42PDrmROR2cetM+Pf7Unw+/Zqk8Mp471SXTj4iuHtrHyoDJk&#10;ps3u+PuovmJlu24UAet0Vj+MPFeneA/CWt+JdYm+z6To9lNqF3KBkpDEhdyB3O1TxXJ/B349eEvj&#10;l8Mk8f8Ahy6nh8Lu04F5qcX2UBYSRI53HhAVb5jx8poA9Eor5H8R/wDBVH9nPw7r0ulnxhdamYZD&#10;HJeabpk81sCDgkPtG8f7SbgexNfRXwv+LXg/41eE7fxN4I8QWfiPRJmKC5tGOUcYJSRGAaNwCCVc&#10;BgCOOaAK3w3+NngX4vaDf634M8TWPiLSbCUw3V3YuWSJwgcqTjrtIP41Y+GPxc8G/GfQbjW/BHiG&#10;y8S6Tb3LWct3YuWRJlRHKEkdQsiH/gQr4H/4I6/8ms/FH/sN3H/pDDXUf8EVP+TWfFP/AGOd1/6Q&#10;2NAH3/RRRQAVkaz4w0Hw7MkWra3p2mSuMol5dxwsw9QGIzXzp/wUc/aI179m39mu813wu4t/EWr6&#10;hDollfFA/wBjaRJZGmAPG4JC4XPAZlPOMHwj4B/8Er/h58Q/hloPjb4oa/4j8Z+MPE9hBq13d/2k&#10;yIhmjWRVDEF5GAYAu7HJGQB0oA/RS3uobyFZreVJ4W+7JGwZT9CKlr4p+An/AAT51H9lr9oPR/Ev&#10;gLx7q158OJ4rmPVfDeqXJDiRoXEUn7sLHMA+z7yBlwDlu3v3x3/an+GH7NdnazeP/FEGkXF4C1rp&#10;8cb3F3OoOCyxRgttyCN5AXPGc0AesVzHxE+Jnhb4S+GpPEPjHW7Xw9osciQtfXjFYw7HCrkDqTXi&#10;3wb/AOChfwL+OXiSHw9oHi/7Hrtw2y2sdYtpLNrlj0WNnGxmJ6IG3HsDXnv/AAV1/wCTM9W/7DFh&#10;/wCjDQB9jaPq1nr+k2WqadcJd6fewJc29xGcrLG6hkYexBB/GrlfM3hr9qTwJ8EfA3wE8IeLbm9s&#10;NS8W6Bpdvpc6WjPbPIYoItryDhcNImc9AwNfTNABRXhfhv8AbO+Gni26+KUWk3moXkXw1trm68Q3&#10;SWTeTEsPm7xG3/LQnyJdoHXYa5HU/wDgpT8BNH+HmjeL7zxXNFaaw0ostOFnI9/IscjRs5hUEom5&#10;GAZ8A4OM0AfUVFeLfDf9sj4PfFP4c6z440XxrYxeH9FVW1WXUd1rJYbs7RKkgBG4ghcZDHhcniuM&#10;+Gv/AAUi+AfxW8eWvhLRPF8kWq3swt7FtRsJrWG7kJwqI7qAGY8APtJJAGSQKAPpyiuA+Nnx48D/&#10;ALO/g+PxP4/1saFo0t0tlFN9mlnaSdkd1jVIkZslY3PTA2nJFfPNh/wVl/ZyvdSW1fxNqlnEz7Pt&#10;dxo1x5XXGTtUsB/wGgD7ForE0Pxrofifwjb+J9F1O21jQbi2N3BfWMgliljAJJUjg9CPqCK8E0v/&#10;AIKKfAvUvhTc/EObxW+m6BFqMmlRx31q6XdzcRxRSOsMABdwFnjywGBu5IoA+lqK4r4N/F7w78eP&#10;hvo/jnwpLcT6BqvnfZpLqEwyHypnhfKHkfPG34YNdrQAVgah8QPC+kXktnfeJNIsruI4kguL+KOR&#10;DjOCpbI4Nb9fLfxa/wCCbnwV+NXxE1nxr4n07V59d1aRJbqS31N4oyyxrGMKBgfKi0Ae+f8AC0vB&#10;n/Q3aD/4M4f/AIqtnR9f0zxFatc6TqNpqdurmNprOdZkDAAlSVJGcEHHuK/Jv9vb9kf9nj9l34c2&#10;lr4d0XWtS+JHiST7JoOnf2pLMVO5Q87Rjlgu4Kq/xOyjBAbH2J+xr8IbP9hX9kmeTx7q32BzLJ4k&#10;1+VkMkdhJJHFGYlCAswRIowcZy24jjFAH1fRXxxdf8Faf2cre+8hPEmrXMW4D7VFotwI8Z64ZQ2P&#10;+A5r6S+Evxm8FfHTwnH4k8C+IbXxFo7P5bTW5ZWikwCUkjYB43wQdrAHBB70AdrRXzx/w3x8FbXV&#10;viBYap4q/sKTwPfNpuqvqcDRK1wsksflwDlp2JgkwqAkhc4rO+Ev/BRj4EfGbxnbeFdC8WSW2tXk&#10;nlWcOq2Utql0/ZUdht3HsrEEk4AJ4oA9l+KHxk8E/BbSLTVPHPiSx8M6fdT/AGaC4vnKpJLtLbAQ&#10;DzhSfwrs6/Oz/gtn/wAm/wDgb/sZ1/8ASSevv/xR4o0fwT4fvtd1/U7XRtGsYzNdX17KsUMKDuzE&#10;4HOB7kgUAalRXV1DY2s1zczR29vCjSSzSsFRFAyWYngAAZJNfI0n/BV39m9Na+wf8JdftDv2HUF0&#10;a6+z9cZ+5vx/wGtX9tD9pr4e6D+yD4l1ddcTVtJ8daJqOh6HfaSPtMM91PZzqisyn5RkEEn7pBBw&#10;RQB9OaTrWn69Zi70y+ttRtSxUT2kyypkdRuUkZq7X5Of8E/f+CgXwh/Z3/ZysPBvjK/1S31uHULq&#10;5dLTTnmTZI4K/MD1xX3N8Y/26Pg58Bm0aDxj4lnsNR1jTItXstPh064nmktZNwRyUQouSjDDMDkH&#10;tzQB77XOfED4jeGvhV4XufEfi7WbbQNDt2RJr68YrGjOwVQTjuxA/Gvnv4c/8FNP2ffiX4ktdCs/&#10;GEmkahdyCK3/ALasZbWKRzwF80jYpPbcwz0rI/4Kvf8AJkfjH/r807/0sioA+rvD+v6f4q0HTdb0&#10;i7jv9J1K2ivLO7hOUmhkQPG6n0ZWBH1rQryr9k7/AJNZ+Df/AGJmjf8ApDDXqtAGD448eeHvhn4Y&#10;vPEXirWLTQdDswpnvr6QRxpuYKoJPckgADkk0zwH8QPD3xP8M23iLwtqkWtaHdFhBfW4bypdpwSp&#10;IG4AgjI4yD6V8BftFzXn7cX7cGjfAe2mmX4Y+AwNW8VNA5UXU4VS0e4enmRwAZBBeZudox+iWkaT&#10;ZaBpVnpmm2sNjp9nClvb2tugSOKNQFVFA4AAAAHtQAaprFhodm15qV7b6faKQGnupVijBJwAWYgc&#10;mrMUyTxJLE6yRuAyupyGB5BB7ivyQ/4KXfEb9pnXfhreaf43+H2l+CPhYNZSFb2x1K3uZ9QYFzbi&#10;QLO7Kp2b9oRcEDJ4Ar9Svhb/AMky8I/9gez/APRKUAdLLMkETyyuscaAszscBQOSSewqhovibR/E&#10;aSPpOq2OqJGcO1lcJMFPodpOK/Nb4nwa9/wUE/bm8UfBu/8AEup+HfhN4Et3a/sdMk8t7+aJ40ct&#10;kEFzLJhSysqpFkDcxJrftWfsD2H7I/gP/hdPwF1/XvDniHwo8c97bSXnnLPbM6q7AkA8EgujEoyB&#10;uOOQD9NdY1/TPDtqtzq2o2mmW7OI1mvJ1hQsQSFBYgZwCcexrG/4Wl4M/wChu0H/AMGcP/xVeH2f&#10;hHwR/wAFFv2V/h9qvjayuG02/wDJ1h7bTbpofKvokmt5VDDkqrvOuD6CuEf/AIJG/s6xozvpeuKq&#10;jJZtZkAA9elAH1xpPjjw5r14LTTPEGl6jdEFhBaXscrkDqdqsTijVvHHhzQbw2mp+INL066ADGC7&#10;vY4nAPQ7WYHFfmD/AME5fhL4b1T9tj4jeMvhjbTWvwq8KW0uj2N1cztcNfTSbUDLIeoby5ZOOitG&#10;CPmzTf2mvhF4d+PH/BWrwv4G8Vw3E+garog+0x2sxhkPlWF1MmHHI+eNfwyKAP0z/wCFpeDP+hu0&#10;H/wZw/8AxVZHxJ+Pnw9+D9rpd34z8V6f4es9Uz9iurxmENxgAnbIAVPBB69DnpXzZ/w6K/Z3/wCg&#10;Tr3/AIOJP8K+gPid+zn4Q+KnwJl+FOrWrN4fXTorCzlb55rNoUCwTIx/5aJtBz35B4YggHp1vcRX&#10;UEc8EiTQyKHSSNgyspGQQR1BHepK+FP+CZvxa1/Sx42/Z38dz+Z4s+G1y8FjI2cz6cJPLAXPLJGx&#10;Ta3/ADzmiA6V910AFVtQ1G00m0kur66hs7WMZea4kCIo9SxOBXJ/Gr4qaX8EPhT4o8d6yGfT9Dsn&#10;umiUgNM/SOJSeNzuVQZ7sK+Avgj+yT4k/b90mH4yftBeLNb/ALH1eZ7jQPBukz/Z7W2tQSqvht2x&#10;WwcBQHYAOztuoA/SHRvEWk+Ionl0nVLPVIozh3s7hJgp9CVJxWjXhP7M/wCxv4E/ZP1PxdceBZtV&#10;W28SLZi4s9RuVnSE2/nbTG20N83ntkMT0GMdK92oAKpatrWn6DZm71O+ttOtQwUz3cyxJk9BuYgZ&#10;q7X47/8ABS74j/tM+IvhzaWvxJ+H+meAfhs2tJDA+n6lb3ct9ciOVohKUndtuxJHA2KAQMkkLQB+&#10;wyOsiK6MGVhkMpyCPWueuviR4Ssbqa2ufFGi29xC7Rywy6hCrowOCrAtkEEYINX/AAr/AMixo/8A&#10;15w/+gCvlzxt/wAEufgR8QPGmv8AinWNM1qTVtc1C41O8eLVZERpppGkkKqBwNzHA7UAfR//AAtL&#10;wZ/0N2g/+DOH/wCKroLHULXVLOK7srmG7tZRujngcOjj1DDgivyS/wCCgX7G3wG/Zk+FenJ4U0nV&#10;7r4ieJL5LHRLOTU5JjwymWXyurgAqgH96VOtfpP+zH8N7/4Qfs++APBuqyJJqmj6RBb3Zj+6Jtu5&#10;1B7gMSM98ZoA9OrMm8T6Pb6xHpMurWMeqyDKWL3KCduM8JnceAT07VNrWrW+g6Pf6ndlha2UElzK&#10;VGTsRSzYHc4Br88vA/xe/Zi/aQ/bg8GeP9C8SeNX+JZX7Jp2nvaJDpr+XbTA+YGiL/cZzxIOQPpQ&#10;B+jVFeHfH39tL4Sfsz61a6L488SS6frd1aC+g062sJ7iWSAs6B8ohRQWjdRuYHI9Oa4n4c/8FNP2&#10;ffiX4ktdCs/GEmkahdyCK3/tqxltYpHPAXzSNik9tzDPSgD6norjPi38YfCPwL8F3Pizxvq66JoF&#10;vIkT3Rglm+dzhVCRqzEk+gr5rh/4K0/s5Sagtu3iTVooS2Ddvotx5QHrgKXx/wABzQB9j0Vg+BfH&#10;nh34meF7HxJ4V1i017Qr5S1vfWUgeN8EgjPYgggg4IIIIBrw/R/+CgvwR1TwP4h8W3HiptH0XRL/&#10;APsyd9Stnjlmudpby4IgC8pwCflB45PHNAH0dRXn3wM+OfhX9ojwDD4y8GzXNxok08tskl3AYX3x&#10;nDfKecZr0GgArH1nxhoPhydINW1vTdLmkXekd5dxwsy5xkBiMjIPNbFflx/wUe8B6T8UP2+PgF4S&#10;11JZNG1q0trK7SGQxuYnvZQwDDocd6AP0f8A+FpeDP8AobtB/wDBnD/8VWtoviTSfEkckmk6pZap&#10;HGdrvZXCTBSexKk4NfH/APw6K/Z3/wCgTr3/AIOJP8K9N8F/CX4X/wDBP74OeO9f8P2+oWvh+3hf&#10;WL+O5ujcSSvHHtVIy2MM3CgdMsKAPf7u8g0+2kuLqeO2t4xl5ZnCoo9STwKoaN4s0TxGzrpOs6fq&#10;jRjLrZ3STFR77ScdR+dfl58EPgD45/4Kd31/8VvjN4r1TRvh19tkh0Lwxo0oSNgjEMY9wKqinMZk&#10;KmR2D8rtGfY/Gn/BH34XvZrefD3xL4m8BeKLYF7PUI737RGkmDgspCv+KOv40AfetZ2s+ItJ8OxJ&#10;Lq2qWelxSHCPeXCQhj6AsRmvi39pT9o7xp+xL+x34P0rWNTXxF8YtTiOj2+pSyNdBpUyZbwl8NJt&#10;UpjcMl5E3AjcK4r4P/8ABK20+I+kQeNv2h/FPiPxV491iIXNzYLfeWlkH+YQu5DO7rnkKVRSSoBA&#10;DEA/Q7TdVstZtVutPvLe+tm+7NbSrIh+jKSKmmnjtoXlmkWKJBlndgFUepJr4LX/AIJgn4N/ELw9&#10;4y+BvxB1/wANG11S1m1TQb+9JhvbRZlM0SyxhTjy9w2SBw2fvLXk/iiz13/goz+3F47+FniHxVqX&#10;hv4W+AWuY20XS32PePb3CQM7ZBVnaUswdlbYgAUZJYgH6caP4y0DxBM0Ol65pupTL1js7uOVh17K&#10;T6H8q2K+CfGn/BHP4RX+kBvBuueJPB3iG3G+11IXgukEgHys6MAxAOD8jofevqv9m3wP4r+G3wR8&#10;L+GPG+st4h8T6XFLb3eqNcyXBucTSGN/Mk+Y/uyn3uR07UAel1m+JPEmleD9A1DXNc1C30rSNPha&#10;4ur26kCRQxqMszMegArSr88v27vEmtftMftHeBf2WPDF5NZ6RM8Ws+L7y3IzHAoMgjb02xjzArcM&#10;8sHpQB9wfDX4reEvjDoL634M1y38Q6QszQG+tAxiMgALKGIAJGRnHTNdDqmsWGh2bXmpXtvp9opA&#10;ae6lWKMEnABZiByaz/BHgrRfhz4R0nwx4csItL0PSrdbW0tIR8saKOOepJ5JJ5JJJ5NflT/wUu+I&#10;37TOu/DW80/xv8PtL8EfCwaykK3tjqVvcz6gwLm3EgWd2VTs37Qi4IGTwBQB+t8UyTxJLE6yRuAy&#10;upyGB5BB7iiWZIInlldY40BZnY4Cgckk9hXNfC3/AJJl4R/7A9n/AOiUr87PifBr3/BQT9ubxR8G&#10;7/xLqfh34TeBLd2v7HTJPLe/mieNHLZBBcyyYUsrKqRZA3MSQD9KdF8TaP4jSR9J1Wx1RIzh2srh&#10;Jgp9DtJxWlX5d/tWfsD2H7I/gP8A4XT8Bdf17w54h8KPHPe20l55yz2zOquwJAPBILoxKMgbjjnu&#10;/wBqz9vLWtP/AGC/Avj7whJ/ZHir4gBLH7Vak/8AEudFcXjRMf4lkiaNT1G7cOVFAH3peeK9E07U&#10;o9Ou9Y0+11CTBS0mukSVs9MITk/lWrX59eE/+CPfw41T4fo/jnxB4l1b4gajAJ7/AFuO+AEV06gv&#10;sRlO9Q2Rlyxbk5GeHf8ABOX4peMvA/xa+JX7NXj/AFeTXb7wcWudF1C4ZmdrRHRGQMxJKFZYJEUn&#10;Kh3HQAKAfe2q61p+hWpudSv7bTrfOPOupliT82IFGk65p2v2v2nTL+11G2zjzrSZZUyO2VJFfHPi&#10;7/gl74L+LnxX8U+OviV4u8SeJ5tV1Ce4stKt7n7PbWFuzZSEE73baAPulF7beM18t/tJfAz/AIdv&#10;/HX4U+Mfg34i1a30/wASX7Wl74fvbjzROI3iDRHAHmROsxXDAsjAMrZI2gH6f/FL43eBvgpZ2N34&#10;58SWnhm0vZGit7i+3LHI4GSgYAjdjnBOSAfQ12NjfW2qWNve2c8d1aXEazQzwsGSRGAKspHBBBBB&#10;965L4xfCTw78c/hvrngnxTZrd6RqsBiY4G+CTqk0ZPR0bDA+o7jIr4+/4JsfEzX/AAP4k8e/szeO&#10;bv7T4g8Azu+j3D5BuNP3gELnnau+J0zzsnA6IKAPvWiiqWtT3lro9/Np1st5qEcEj21uzBBLKFJR&#10;CSQACcDJPegBNU1zTdDWFtS1C109ZpBFEbqZYhI56Ku4jJ9hV6vxy/bM8f8A7Rvi74l/BuL4yeB9&#10;N+H/AIZ/4SSB9K0/TL+C7FxcLLEHeVo55CWVHAHCjDnAJzX7G0AQX19babayXV5cRWttGMvNO4RF&#10;HqSeBVbR/EGl+IoGm0rUrPU4VOGks50lUH0JUmvzI0PQYP8AgoB+3j8UvCXxP1m/bwP8Pprm20vw&#10;jaXbW8VwYLn7MZW2kHkhnZhhv3iDcFGDW/bn/Zl8OfsLaD4X+MvwKv8AUPAOsWusRabcaamoz3Fv&#10;do8cjgHzXZmH7ohkZirKx4GOQD9UKKxPA/iCXxZ4K8P63PatYz6lp9veyWrdYWkjVyh9wWx+FbdA&#10;BVHTdc03WmuF0/ULW+a2k8qcW0yyGJx1VtpO0+xrwf8Aao8cftD+GH0+y+B3w50nxgt1ayG61TU9&#10;Qgh+xS5woWKSeLecHdnkcc56V84/8Ear7UtS8E/F681qZ7jWLjxMst7NIQWedoyZGJHBJYk8cUAf&#10;opWNH4y8Pyat/Zaa7pr6nu2fYlu4zNu9Nmc5/CvN/wBqT4B3X7SXw2t/BkPiy+8H2cmpQ3V/eaaC&#10;Zp7dFfdAMMo+YsvLZA252nGK+Z/En/BG34OT+Crix8Par4k0zxNHCTaa1dXyy/vgDtMsYjClN2Mh&#10;Ap9CKAPvmquparZaLZvd6heW9jap96e5lWNF+rMQBXw5/wAEkPjx4o+LHwZ8R+G/Fl9Pq994Qv47&#10;W21C5l82R7aVCUjZySXKNG4DZ+6VHavEPhb8N5f+Co37RnxH8WePdf1dfhT4TvRY6Foun3HlRyAs&#10;4jwSCFJjj3yMBuYyqAwAAAB+qOl6xYa5Zrd6be2+oWrEgT2sqyoSOoDKSKt1+UXxk+GJ/wCCWvx5&#10;+Hnjz4da3qn/AArTxNd/2d4g0PUJ/OQKpUuM4G792zPGxBZWjbkq22v1cVgygg5B5BFAC1mN4m0d&#10;daXRzq1iNXYZGnm5TzyNu7/V53fdBPTpzR4o8RWfhDw1q2u6izpp+l2k19ctGu5hFGhdyB3OFPFf&#10;n98Jfij+zN+0H+3l4b+IvhfxJ40m+KN3FPDZ6bcWqQ6Wyx6dNG+4GLeD5Ikb/WfeA7cUAfopRXhH&#10;x5/be+D/AOzbr8eg+OPEk1lr0lut2mm2un3FxIYmLBX3IhQAlCOWBrlfhf8A8FKPgD8V/E1p4f03&#10;xhJpmq3kghtYtaspbRJnJAVVkYbAxJAALAk8DNAH1DRXDfGP42eDPgD4NfxV471kaHoazpbC4+zy&#10;zlpWBKoEiVmJO09scc185Wv/AAVn/ZyudSW1fxLqttEz7ftkujXHlAf3jtUtj/gOaAPsaiuZ0f4l&#10;eGvEngH/AITTRNXtta8NNaSXqahp7iVJI0BLbcdxtII6ggg814hD/wAFEvgY3woj+IV14rfT9Emv&#10;JbC2t7q1cXt1NGELiK3UF2UeYmWxtGRkigD6VorkvhP8UNC+NHw90Xxr4Zlmm0LV42ltZLiIxSFV&#10;dkOVPTlTXW0AFFFFABRRRQAUUUUAFFFFABRRRQAUUUUAFFFFABRRRQAUUUUAFFFFABRRRQAUUUUA&#10;FFFFABRRRQAUUUUAFFFFABRRRQAUUUUAFFFFABRRRQAUUUUAFFFFABRRRQAUUUUAFFFFABRRRQAU&#10;UUUAFFFFABRRRQAUUUUAFFFFABRRRQAUUUUAFeV/tS/CGL48fs++OfBDRLJdalpshst/RbuPEtu3&#10;0EqJn2yK9UooA/C//gk18WW+Fv7V8Xh7Upms9P8AFVlNpU0c3yqlyn72EtnkHMbxj3lrg/ErXH7c&#10;n7fdxDaSSXNj4q8TC2hkRsMmlwnbvHoVtYS31FTf8FEPhTd/AP8AbC8VNpnm6ZaatcL4k0q4t3ZG&#10;QTsXcoRyu2dZlGDxtGMV9E/8EVfg1/bXxD8Y/E28izbaJaLpFgWHDXE/zSsD6pGgX6T0Ae7/APBY&#10;T4oaj8Mv2efC/gnw9I2lWfia8a0uvspKf6Fbxgm3GOisXjyO6qQeCa8y/wCCW37FHwz+KXwR1Px7&#10;4/8ADlt4qvtS1Gays4L1n8q1giCglVVh87OWyx5AVcYyc+7/APBWD9nfXvjd8BdO1jwvZTaprXhG&#10;8e/awt13Sz2jptn2L1Zl2xvgckK2ATgV8nf8E6f+CiPgn9m/4U6t4B+IVtqkUMF/LqGm32n24nDL&#10;Iqh4HXcCrBlLBuh3kHbgZAPn79pXwpP+xD+2tqsPw9vJ7CLw/fW2qaOzTMzJFLEkvkOc7nQb3iIY&#10;ksg5zk133/BVr48ar8U/2gLXw7509v4c8P6TYzW2nlz5fnXVrHdPKR0L7J40z6R+5rivHEniT/go&#10;5+2fqV54R0W7tYdeuoI0WVQ/9m6fEkcXnzkHauFXeRk/M21SxK59e/4K1fswav8AD74p2fxH0nT7&#10;i58G6tYWdhcXijeLS6t4Vt0SQj7oaKKIqx4JDDtQB9k+H/8Agl78Hbz9muz8NTeHIZPGdzo6yN4o&#10;82QXQv2i3eaPnxsDniP7u0YOTk18Ef8ABJn4vax4D/au0fwtBcStoPi6C4sr6z3ny/MjheaGYL03&#10;q0e3PZZHr6n0P/gsR4E039ne0SXSNab4m22lLYiwWBfsr3axbBP527iIsA2MbxyMH7x+fP8AgkX+&#10;ztr3jb4+WfxOuLGe38JeFY7gpeyLtjur2SJolhQ/xbVlaRiOm1QfvDIB4h+1Foq+Jf27/HukPO9s&#10;moeNZbQzR/ejElyF3D3Gc/hX6ufDf/glz8HfhDrGjeJdATXr3xXocq3ljfahqQIa5TlGdFRUI3Y4&#10;xivy1+Pn/KRTxR/2UAf+li1++fjjVrjQfBXiDU7Qqt1ZafcXMRYZAdI2ZcjuMgUAfzh+BPEGj+D/&#10;AI/Lqnxp8Mal4vs7XUrg+INGmuWgu5rjLhi7ZBLLL8zKSN20gkA199eFrX9hT9qbWtH0fw5Zah8J&#10;PGslzEdP8yNrTzpQwKxH55bZtxwMEq5zhTk1hWH7cn7MX7SGkxTftDfCUWvjNIFiuNc0a3YrdbRj&#10;cJYZEnT2Rt4X+9Xxd468I+Gfit8f5fD/AMAdA1+40PU7iKDR9N1H95d7yqh2JBO2MNubczHaoyxG&#10;DgA+uf8Agtp/yXjwH/2LX/t1NXqH7L//AAS1+Enxg/Zj8L+Ktbv/ABCvibxHpovPttvdosdm7EgC&#10;OLZhlGBkPknnkdvH/wDgspZ3en/Fn4YWuoXP22/g8IxRXFzz+9kWeUM/PqQT+Nbnwc/4K1ad8F/2&#10;a/DvgTTPAV5f+KdE0z7DBe3N4i2bSAttlZQu8gZB2cZxjcOtAHg/7AvibVvgr+3R4S0mO5Yi41ab&#10;w1qKQH5LhJC0WDnqokEcg/3B9K579pz42Q/GP9sPxB4m8fRX+p+FrHXGsP7LsphHKum28xRYImPC&#10;MyqSSP4pHbqa9M/4JhfBXxH8bf2rNO8d3cEs+h+GbqTWNU1SRBsku2DGGMHoXaRg+B0VGPHFc7+1&#10;Z8JfEv7G/wC2JL4on0P+0vDreIP+Eg0Wa8h32d/CZ/ONs7EEFlyY3B+b+LGGU0AUf2jvjV+zl8SP&#10;h3Dpvw4+DWoeAPFNrNG1vqi3oeN4gcSRzLubfkchj8wIHOCQfc/2H/iLqWu/8E+/2ofBt3cSz2Ph&#10;7SJLyzWQ5WFbu3uN6J6DdblsdMuT1Jr3nTv+CoH7LVx4X/tG78BXdnqyx5bR18O2sjl8D5VkDBCM&#10;9CSvTkDpWN4J/acH7Tn7K37WGrWXhDSfBmg6doht9OsdPt0WYxtbTktPIoAkckZwAAu7AzySAeDf&#10;8EVP+TpvFP8A2Jl1/wCl1jXhXjC61/8AbW/bZmsr2/aC48UeI/7Nt5JPmFjZLIUQKpPSOFc4GNxB&#10;7sa91/4Iqf8AJ03in/sTLr/0usa8M+KGleJv2Jf21Ly+Fhm78O+IDq+mJcbhFfWTSs8R3dSrxkoS&#10;M4bcM5WgD6e/4KCf8E+/hb+zD+znp3inwi2tTa8mrW2ny3Wo3olWdHjkLMyBAobKDG0AcnitD/gm&#10;n8Srr4O/sWftC+NLGNZdQ0WQ3Vosgynni1xEWHdQ5UkegNebftvf8FJtM/aw+D9j4K0nwLe6CEv4&#10;dSur68v1lCOiOojRVQbgTIfmJX7v3eePVf8Agl78M1+M37H/AMffBBnFrJrsxsorg5xFK1r+7c46&#10;gPtJHcAigD4c+A3xL+Huh/FPUvFnxo8L6p8S4LhZJxZpeeX5947hmmnYkFxgucZ5LZOcYqT9qD4g&#10;fCT4keKtN1b4UeAb34e2v2do9Q06e5EsEsgb5JI1BOw4JDAYHCkDOSe5/Zp+Jc37C/7RuqW3xT8B&#10;Sajai3k0rVtIu7WN54QXVkuIBINr8pwQwV1ckHoa+5PiB/wVE/Zr0TwtJdeE/h23ibXpE/cafcaH&#10;b2cSPjI82VgcDP8AcV+n40AfU/7BfxF1L4rfsh/DTxHq9xLd6lJp8lnPcTnMkrW08ttvY9y3k5JP&#10;Jzk8mu//AGgP+SD/ABI/7FrUv/SWSuT/AGMviBffFT9mXwN4s1Kx0/Tb3VbeeeS00q2FvbR/6TKA&#10;I4x0GAPqck9a6z9oD/kg/wASP+xa1L/0lkoA/B39gz9nvw7+01+0LYeDPFNzf22jGxuL2X+zZFjl&#10;kMYBCbmVsAk88Z9Mda9n/wCCmH7Dfgz9liz8H+IvAlzfx6VrM81ldafqE/nmKVEVkeN8A4Yb8hic&#10;EDHBwPIf+Cfvx68Lfs4ftFWXjDxi14miLp11ZvJYwec6PIo2krkHHHbJ56V6r/wUf/be8P8A7XN7&#10;4R8LeANN1CTRdInknN1e2+ya9uZAqIsUYJIUDPXli/QbeQD0J/Huo+Of+CL2pRanM9xLoWtW+jwy&#10;yHLGGO9geJfoqyhB6BAK8z/4Jmfsb+Cf2stS8ezeN7vV1sfDf9nmGx0y4WBLhp/tOTKxUthRBxtK&#10;n5jz2r374sfAnU/2e/8AgkHeeHteha18Q3t/Z6tqNq3W3lmvYSIj/tLGsat/tBqh/wCCGP8AzWz/&#10;ALgn/t/QBkf8FG/A+gfsW/s++HvhT8MTqWk6N491i61LVjNeNK8yWsUCGEsedjGWJivfy/c11H/B&#10;Mb9h/wCF3xK/Z6k8dePfDVt4r1LXL24gt1vGcJaW8TeVhArDDs6uS/UDaBjnPqX/AAVz/Z1174y/&#10;BnQPFPhmwm1XVPBlxcTz2NupaR7KdE850UcsUaGJiBzt3HtXzh/wT1/4KQeA/wBnv4J3PgH4gWur&#10;RNpt1PeaZd6bbCdZ45SHaEjcCrhy5BPykNyVxyAfNnxo0+7/AGF/24Nbh8DXc8CeFNWgvLBGmOWt&#10;ZYo7gW0jdWUxy+U2fvDOete9f8FpryPUPjV8O7qIMIp/CyypuGDhrmYjP514peaP4i/4KN/tqavq&#10;Hh/R7uzs/EOowyXMhAb+zNNiSOESysPlDCKNeO7kKM5Fe3f8FrLeOz+OHw+t4V2QxeGAiL6KLmYA&#10;flQB3nwJ/wCCYPw1+Jn7Hun+OL7UNel8a61okmp29zHcosFtKFYxxrFtwyfKoO5snJwV4x86f8Em&#10;/E1zoX7a3haxhlkji1qw1CxnVD8rqtrJcAN7boFP1Ar9VP2M/wDkxH4e/wDYsH/0F6/JL/glx/yf&#10;Z8Mv+4n/AOmu7oA/QX9uD/gm34i/aw+M0HjXS/GWl6BbR6TBp32W8tZJXLRvKxbKnGD5g/Kvsn4O&#10;+B5vhj8IvA/g65uo7248PaHY6TLdRKVSZoLdIi6g8gEpkA+tfn//AMFE/wBvj4r/ALNPx9tvCXgu&#10;50mLR5NFt78rfWAmfzXkmVvmyOMIvH1r72+A3jDUfiF8Dfh34p1do21bXPDmnaneNCmxDNNbRySF&#10;V7DcxwO1AHdUUUUAfmf+x4sF/wD8FVv2h7jUHaTU4LbUFtRL1EYvLZMjjsgRR7E19l/tQftHf8M1&#10;+EdK1z/hDNb8bfb777F9j0KPfLF+7d/MYYPy/Jj6kV8Wftm+DfGn7H/7W+n/ALT/AIK0aXXfCepI&#10;sHiWygyBExjEUiyYB2JIqRusmCBKvzdVDfTfgn/gpR+zx418PwakfiDaaDMygy6frUMlvcQtjJUg&#10;qVYj1RmHvQBw3wd/4KcaN8WfjX4a+Gk3w08TeFdY1x3WKTWCkYjVYpJNxQgMQfLYDHevMP8AnNj/&#10;ANwP/wBxVcVe/GDwl+0B/wAFavhZ4j+H+qnxJodnpn2We9gtpo0SRILwt/rEU4HmJ82MZbGa0fiD&#10;8RvDPwp/4LFXHiPxdrNroGh2+ipHLfXjFY0Z9MCqCcdyQPxoA/UmvkH/AIKvf8mR+Mf+vzTv/SyK&#10;vQf+G9v2e/8AorPh3/v+3/xNeAf8FPPj58OfF37Iet6Ho/jTRtQ1rVhpmo2GnRXS/aLm2a5jdZUj&#10;PzFSgLZx0BoA+k/2K/8Ak0j4Q/8AYsWH/ola9pr5r/YH+K3g7xh+zj8O/Deh+JtL1bX9F8NWKalp&#10;tpcrJPZsI1UiVAcqdwI57ivpSgD80f2jEiv/APgsH8FYdSO+1i0m2aBZPuh1N88eP+2oB+tfpdXw&#10;L/wU8+BHi671LwF8evhzaS3/AIr8BTxtd2lvE0kslskwmikCryyxyeZvUZyspPAU59A+D/8AwVC+&#10;BXxI8I2l/rfiqHwTroiBvdI1iORTE/Q+XKFKSKTnGDuxjKqeKANT/gp5a2Fz+w/8SDftsWJLGSFw&#10;MkTC+twgHB6k7T7MenWvgf8AakmuLj/glb+zi10WMo1QoN4wdipeBPw2hce2K9N/a+/aUm/b/wBe&#10;0L4CfAW1ude0u4vY73WvEUlvJBbBIydud4BWFCd7MwBZlRUB/i7f/gp98ApvCX7C/gTQvC1vPfaT&#10;4BvrNLlhHl/sq20sBuHx/wBNGQtxj94TwBQB+jVfmx/wTB/5Om/ap/7DZ/8AS69r17Tv+CrHwE/4&#10;Vvpuu3XiO9uPEE1rGZfDVppk73v2kqN0IygizuyA28Kexr5q/wCCaeoax488eftaX2kWk+ia/rMM&#10;k1na3fyS2lzNLfNGj5HDI7AHjqDQB7Z8Sv2vP2SvgP441nRdK8E2XjDxhNdzHUV8K+Hre6lkumct&#10;IslxIVEjbgd21nwe2QQPk/xJ8Y/D3iz9vv4DeLfA/wAK9W+Ez3et2WnXaX9gth/aQmulgklEaDaT&#10;smdGYZJ4BPFeif8ABLn4/fBf4B+AfF2i/EHULHwT8SE1ib7Zc6xavHPLbqkarF5u0kbJFlBiJBBJ&#10;ODk4579pD9pTwt+0n+3d+zjqHgqHUbnw5pHibTbKLWru1eCDUJDqUDOYA4DFU+UEsAcnoBgkA9Q/&#10;4KneD9P+If7TH7L/AIV1cSnStc1c6ZdiF9j+TNe2cb7W7Haxwe1fVni/9iv4KJ8F9b8IWPw38OWF&#10;l/Zs0cN5Hp0bXkUgiIWcXBHmmUEA7y244wTivm//AIKK/wDJ537H/wD2M8H/AKcbGvv/AMVf8ixr&#10;H/XnN/6AaAPh7/gjfqU/iT9kXV9O1NhfWWm+Kru0tYJxvSOIwWs+0A8Y8yaRvqxrB/ZEt4rX/gp9&#10;+0jDBEkMSWJCxxqFUDzrboBWp/wRU/5NZ8U/9jndf+kNjWf+yX/ylE/aT/68j/6OtqAPnP8AZ0/a&#10;k8B6x8ePiX8X/iX8PPGXxP8AEeoaiY9Ck0bRY9RtNIswW2IqyypsfZsUcEhVPILNnov24Pj34B/a&#10;S+HNsng74KfEbw98RdMvYLrTNen8LxWhjRW+eNpYZWk24JYDBw6qeOtbn7N/xYsv+Ca/7RXxK+F3&#10;xRtbnSPA+v3w1DRPEENq8sKxgt5TkIpLI0bqrbAxjePaRjJH1z49/wCCmX7PHgXRZL5fHkPiO42l&#10;otP0K3kuJ5Tj7oO0Ip/32UUAfIv/AAUNiuvjJpf7E0fihbqxvvFUO3VFQeXPDJdLpPnAZX5XBkbq&#10;vBHTtX6BfDX9kr4O/CIaTJ4V+HegabqOlnda6ubJJNQRtu0t9qYGUkgkH5sHJ9a+Lv8Agol4mi8a&#10;/E79ijxDBBJawatrH2+OCbG+NZZtJkCtjuA2D9K/S2gAr89v+Cqlq3jT4gfsyfDq4w2leKPFrR3K&#10;s2FJEtnAMjH927k59z1zX6E1+e//AAVkM/grWf2efinskaw8H+LN85jUHBd7e4XjHXFk+O1AH6DI&#10;ixoqIoVVGAqjAA9KJJEhjaSRlRFBZmY4AA6kmo7O8h1C0guraVZredFlikQ5V1YZBB9CDX5oftwf&#10;teXHxO+MV/8As8aN4tsfhh4Ptz9m8YeLtWkCPNGVUyW8Cg7ipVtpAwZCSCVjDFgCh8c9cn/4KZ/t&#10;SaB8MvBUjXHwg8C3P2vxB4ghP7m6kJw5jYHnKq0MRHUtI/KAGtz/AILaL9l+Dfw1tYf3VsutygQq&#10;cL8tuQvHsCQPqa9m+Avx7/ZL/Zw+Hdj4O8G/Erw7a2EH7ye5lnLXF7MQA00zhRuc4HoAAAAAABj/&#10;APBSTwDF+1B+xmnibwHMPEaaPdReI7KSwO4XdqqSRzbAfvAJI0mByfKwOuCAfa1vbx2tvFBCgjij&#10;UIijoFAwB+Vfmj+zHJcJ/wAFfPjiIQTG+lXqz4XOE82xIz6fMEr2D4Jf8FOfgnqnwN0XVvFfi+HQ&#10;PEmn6dFDqmjy20pnNwiBX8lVU+YrMMrtJwGG7GDjzn/gmL4d1n4qfGb4z/tF6tpk+m6f4qu5bLRf&#10;tCnc8D3Hmyqp/iVBFbx7hkFkcfwmgD7D/ax/5NZ+Mn/Ymaz/AOkM1eLf8Eof+TI/B3/X5qP/AKWS&#10;11f7Znx++G/hr4J/FvwVqvjjQtO8XXHhLU7eHRbi+jS6kkmspBEixk5JfcuB3yK8V/4Jd/H74beG&#10;/wBl/wADeCtV8caFp/i641K7t4dEuL6NLt5Jrx/KQRk5JfcuB33CgD79r41/4KKftUD4aeCD8KvB&#10;RbWPiv44j/syy02z+eW0gn/dtMwH3XYEpH05Jbohz137ev7Xx/ZJ+GNldaZp66l4u8QSyWWjLcYF&#10;rA6qC80xJHyoHXC/xEgZAyR82/sg+JP2f/hVrd78VPif8avDvjH416+DPf6lcXHmR6aXGGit8LjO&#10;3CFxwAu1MJ94A+sP2Hf2b3/Zb/Z80fwjevHLr9zK+qazJCcp9slVQyKe4REjj3Dr5ee9cX/wVK8I&#10;23ir9inxvNMqm40iWz1K2Z/4HW5jRiPcxySL/wACr3D4WftB/Dn43XGoweBPF+m+KJdPVHu1sJCx&#10;hVyQhbIHUq35GvAP+Crnj618F/sZ+JtPlkCXviO8s9JtF4JLecs8nHp5UEgz2JFAHsv7IviWfxh+&#10;y78KdWupvtN3P4asBPNnJeRYFR2PuWU598165XmP7MPhC68A/s5fDLw9fR+Vf6f4csIbqPGNkwgQ&#10;yL+DFh+FenUAec/tAf8ACyv+FX6j/wAKk/sz/hOfNh+yf2vj7Ns8xfN3Z77N2PfFfmtN4m8WfB39&#10;qrwf4x/bO8N3+tyyy+T4Z8QWd/bvoelMrL+8FpEgBZGYMWdgwADbHKqw+xvCP/BTD4Da/qWp6VrH&#10;ilvB2s6bdTWlxZ65bPGpaNyjMkqBo2UlTjLBunyivkj9vz48+Hv25vE3w7+C3wWd/GGpf2uby61a&#10;GCRLaA7DGMMygsiq7u742gKuC2TgA+z/ANrP9tLT/wBlK/8ADVtd+C9b8Xf25FPKkmjlcQiMoMNk&#10;d/MGPoa479nL/go1pf7RPxW03wPa/DfxL4cmvYZ5RqGpbPJTy42cg4HU7cD619caXYjTdNtLMP5g&#10;t4Ui34xu2qBnH4VaoA/LGPRfiz/wTf8A2mPiD4m0X4fal8SfhP42uWupH0dHeWD97JJEHZUYxyRG&#10;WVfnG11bIIP3cP8Abe/bI8a/tCfsz6/p1l8EPEXhHwX9qtDf+JvEUnkBXWdCkUMZRfMYuADtZioy&#10;So6j9C/iN+1v8JPhD42m8J+NfGln4Z1yOzjvxBqCSKskLsyqyuFKk5Rhtzu46Yr4Z/ab+ND/APBS&#10;Xx74Y+CHwYS81DwZZ6gmp+JfFUlq8MEaLuRWXeAdiq0hAYAyPsAGFyQD2uH4HeJvjt/wSv8ACPw7&#10;0Oezj8Qa14b0V7aXUnaGBY1uba5+YqrEARJxhTnA9a800L9i79sL4R/D/T9P8D/HrTG/seDy7PQB&#10;GVtwoB/do8sLKTzxvUDJ5I619ffHT4+eCP2Nfhv4Uv8AxFaX0PhZ7+28OQHTYRMbRfs8rxsylgSi&#10;rbkHbluRgGuG1r/gpd+zppPg+bxBD8Q7bU1WMvFptnazm9mbBwghZFKknjL7VHcgc0AYP/BPb9sL&#10;xD+0hovivwv4/wBOi034ieDZ0t9RMKeUt0rM6bzH/BIrxsrgfLkqRjO0fX1fnd/wSn8D+I/Evib4&#10;wfHbXtOk0i08e6pJLptvJ/y1V7iWeaQcDKBpERWAwSr+lfojQB89ft+abaXH7IfxVupbWGS5j0OQ&#10;JM8YLqNw6NjI6n864b9jdvB6/wDBOLwW3j9tPXwYuj3Dap/axAtjCLuYkSZ4IJwMdyQOc4r0H9vb&#10;/kzn4s/9gSX/ANCWvhP4t6D4h1z/AIIz/DZ9CSWS0sLyK81eOEEk2a3F2pJA/hWZ4GPoFz2oA9Qv&#10;v2+P2X7Vbnwz4E+Cd945sYV2NFoXg+1WzZMEfcfa+DtHWMcfTFcT/wAEp/EkLftWfHXStG0C88H+&#10;Hb6E6hF4bvQUk0/ZdlY4WQ9CizuvsBivc/gV+3d+zH8Lf2c/C0Om+JtP8OxafpcC3Hh+2spBei5E&#10;aiUGNU/eSFwcyZIYncWI5rwH/gn/AOLb34oftp/tHeItKsLzw9f65pN9dWVpqieXcWryXUZiEq/w&#10;sMqSOce/WgD3D4tftafsmfAH4ga9p0Hg6w8W+Obq+ml1VfDPh+3u7l7t5GaUS3EhUM+8sWUOxU5G&#10;AeK+Pvit8avDnjH9sz4E+M/A3wo1j4TXQ1+0gvJNQ09dP/tYG6hVjsjG0kK8kbtySrqCegHoP/BL&#10;v43/AAi/Z70fx/onxQvrPwZ8TU1qRZr7Wrdlma2VEQ2/m7TtKTJMWQkZLg84OMb9sT9pzwj+0n+1&#10;f+z9N4HTUL7QND8QwWo1y4tHgtr6Z721LrBvAZggVckgcuOMYJAPUv8Agqn4NsviL+0p+zF4U1KS&#10;aLTtd1VtLuZLZgsqxT3lnE5QkHDBWODg819ufDX9lX4RfCGbSbrwl8O/D+j6npYYWurR2KNfpuja&#10;NiblgZW3I7A5Y53GvkH/AIKK/wDJ537H/wD2M8H/AKcbGv0ToAKK+Z2/bh0e7/a6f4BaV4U1PVdZ&#10;gdRdaxDMgtbdfs6zyMw+9hA233bA719MUAfGf/BW6aaP9i/XliZgkmqaesoXoV84HB9twX8QK9n/&#10;AGM7WytP2S/g+lhjyD4V06Rto/5atbo0v/kQvWt+018Fbb9of4FeL/AFxMttJq9pi1uWGRDcxsss&#10;DnvtEiJnHVcjvXwd+xT+25afsuaPJ8Bv2gba+8F6n4bnki03Vbq1kkhMDOWEUmwFsbmYpKAUZCBl&#10;QoLAH6gV+af7Zdr/AMNJf8FFfhD8DNcuJh4Hs7Q6neWKSMi3MwiuLiTOP70VukYPVd74I3Gvffib&#10;/wAFPv2fvh3oct3a+MV8XahsLQaZoEDzSSnnAMhAjQZH8TA85ANfLP7R3izxF4B+NPwA/bLPhW6H&#10;hy/0e2i1/T7ceY+ntLHLGyksF5aC5KoWwC8eCV3CgD778Zfso/CTxt8PrnwbefD/AMP22iyW7W8K&#10;2OmwwSWuRw8LqoMbg8hgc565ya/Ov9lP9obxN8Bf2N/2mfDTXsr3/wAM71bTSLtwf9Glvp5bVQg6&#10;gJPG0uDxmQ54zj6/8Yf8FPP2fvDvw9uPEmneNYdfvTbtJaaHaW8y3k8uPliZGQeXz1Z8ADnnjPyv&#10;+y/+yd4v+JH7C/x41nVtOeDxR8U3TU9NsZFMTXAtJGubdgpPyiWdpAueq7GyQwNAHuv/AATP/Zd8&#10;FaD+zjoHjnWtB0/xB4x8WrJqN3qmp26XMqRNIwjiRnB2jaoZsclmbJOBjzD9oT4deFvh7/wVC/Z8&#10;Xwv4d0zw7HqEC3N1Fpdolsk0vmXC72VAAWwAM4ycVvfsB/t6fC7wj+zvofgP4ieJYvBnivwmsunz&#10;2+qwyRCaJZXMbIQpG4KQjIfm3ITjBFeYeN/2kPCH7Sn/AAUv+BOseB3vbzQdLYacup3Vq9vHdyBp&#10;3ZolcBio3gZYA5zx0JAD4/eLNK/Z3/4Kd6j8QfjP4Yu/EHgPVNOjTQrw2a3UNvi3hQSRo/ykxuko&#10;ZR8w8zeASRn608M/ED9lH9sHWtFTSL3wzrPinT7qG/05Xtjp2qwzQusi+V5iRyOAUBKruUgHORWr&#10;4z/bQ+AsnxH8VfCf4j6hp+lajo9wkU1t4nsw+n3QaJJFdZGVoxgSAYfacg4BHNfCP7WuifA/xh8d&#10;/hDZfsxwabJ8Rp9cjkuv+ELQpZRRq6PHIdg8pGQhmLRj5VVi/AWgD3jx3b/8KR/4K8eDdeVfI0r4&#10;k6EbK5lHAa4ETRBAPXfbWhP/AF0z1rz39t74f337Yn7R3xV0XS3mksPhH4FNxCtvz5uqOy3HlAdy&#10;8e6P6xetetf8FZtFn8M+F/hL8XtPhaTUPAniqCVmj4YRSFZMk+nmW0S/V/c113/BMnw7d618I/GH&#10;xX1yAjW/id4jvdalEoJItlkeOKPnqobzyvba4xxQB5j8Y/2mG8Yf8Ej4PFLXZk1vW9NtfDNy7th5&#10;LlZhBck+7JFM/wBGrzn9tS+vP2ef2H/2fPgxFLe6dF4ijjbXo9LTNxNHGsU13CgOAd092GwSNxQD&#10;oWrx6bwPqlp+0TafsizWkknhe3+KieIYFkJIGntBkrt9Psp38cZZvWvtf/grB8GfEnjn4VeEvH/h&#10;GzfUNb+H+ptqD28MZkkFtJsMkiqAS2x4YWI/uhj/AA0Act4J/bQ+BHw98E23hHRP2b/iVbaBBB9n&#10;NrJ4MtZBMuMEylrgmRm5LM2SSTmuc/4JsaxLZ/tbfGHT/CnhDxJ4P+FWv2Da1p2m69YNai1njnhU&#10;RqoLIvFxMAFY/JGmfu8e+fCH/gp58CviL4JstU1vxdbeDNcEKm/0fVkkVoZcfMI3ClZVyDgqc4xk&#10;KTiu5+B37bXw2/aO+J2s+DvAFzfa0NJ046hcaw9q0Fq371YxGgkw7HLZyVAwOCewB8rf8Edf+TWf&#10;ij/2G7j/ANIYa6j/AIIqf8ms+Kf+xzuv/SGxrl/+COv/ACaz8Uf+w3cf+kMNdR/wRU/5NZ8U/wDY&#10;53X/AKQ2NAH3/RXzP4J/bh0f4hftWa78D9D8K6ld32iPcC/10Tx/ZYVgUCRiv3uJWWL/AHmHavpi&#10;gDyz9pj9n3Q/2nPg/rHgPXJpLJLvZPaX8Khns7lDmOUA9R1UjjKswyM5Hw54X+Hv7dX7IuiQeH/C&#10;TeH/AIr+C9L/AHdlaSvHK0UA6KqyNDOABgeWruFxheBX17+1v+1ZY/sk+HfCviTWdCutb0HU9XGm&#10;XzWLAT2qGGRxKithXOUA2llznrxg4Xh3/go/+zp4i0UaknxLsNPXbue11GCeC4QgZK7GTLH/AHcg&#10;9s0AcH+yr/wUSf4wfFKX4U/ErwRdfDb4kKG8i0nLiK5ZU8xoykiq8T7MsqncGUZDZwD4h+wz4F0T&#10;9r79qL42/F74jWNv4pfR9Tjs9F03U4xPb2yM8wjPlsNp8uKGNUyDyzNjdg1Q8O+JrT9uT/gpr4U8&#10;f/DqwvP+EF8D2EK3/iCS2a3S4MJndGOQCDI8yRqjYYpGxwApAPgL8SLD/gnL+1l8U/AfxNin0fwP&#10;4yvF1LQ/EIt2kgVFklMROxclSk2xyAdjxDgKS1AHtH/BTj9mDwTrH7NviDx1onhzT9D8Y+FTDf22&#10;paVapbyyRCVEkjkKAblCMXGeVZBggFs+a/tbfEzUfjB/wSZ8IeLtXdpdW1BtMF5M2MzTRytFJIf9&#10;9oy3/Aq0f+CgH7b/AID+K3wdufhH8JdUPj/xh4wuLey8vR4JJEhiEqSEBioDu5RUCrnAZicYGT9t&#10;j4Uz/BD/AIJZ+GvA926vf6PJpcV2Y23L9oaQyTBTnkCR3APpigDZ/bY+CzfFD/gnL4F8QWEbHXfB&#10;OhaXrdu8fD/ZxaxLcqD2AQ+b/wBsRXq0H7ZFu3/BPb/hdrXER1ldAMJTcB/xNwfs23HXBuPmx12H&#10;PTmvavgrpdprn7OfgPTr+BLqxvPClhb3EEgyskb2casp9iCR+Nfjnofwz8a3Hxp/4YunmmPhSPx9&#10;/a884kbzTZLBuL8cbWtsSheBvI780AfYX7NfwVn+FH/BLf4o6xqkb/8ACQ+NPCet+ILySYkyGKSw&#10;lFuCTycxgSc95Wpf+CVv7L/ww1j9m/TPH2teDtL8ReKNYuruOa81q2S7EMcU7xIkKSArGMLkkDcS&#10;xycYA+tf2orG30v9kv4uWdpClva2/gjV4YYYxhY0WwlCqB2AAArx3/glD/yZH4O/6/NR/wDSyWgD&#10;5Q8FfsufDzXv+CpnxH+Gd5o2PAFhZx67H4ctZWgspJzb2kqo8akAxo91KQgwBwPu5U+gf8Fbv2f/&#10;AAH4H/Z/8MeLfCPhPRvCmt6VrtvZJdaLZR2bNbPDMfLPlBc7XSNlJ+7hsY3Gtr4Z/wDKaL4tf9ix&#10;B/6Q6ZXV/wDBY/8A5NFtv+xlsv8A0VPQB7b8YPGXwlsPgL4V8TfHVNEvNCjjtNRih1q0F2kt8bc4&#10;8uAhjI+15cAKeCSeBmvkTx5+29+z98VPBus+GfDP7O/iHxppckD2yTWXhe1ihjYqQrxtGzPGVGSG&#10;AVgV4x1rn/8Ago9anS5P2UPFHiiwm1T4X6etqmr26IXjPNrJNGw6FpII3Cg9dj19NePP+Ch3wB8L&#10;/Dc2Xg/X4/Fd/d2jWekeGfC9hI08jMm1IxHsURAZHDYIAOASMUAeS/8ABIPxBeal+yB49025laW3&#10;03W7xbYMxPlo9nC5RR2G8u31dq87/wCCSH7Kvwy+Knws8RePvGnhez8V6xba/LpNtb6vGLizhiS2&#10;t5dwgYbGdmmIJYHhVxjnPZ/8Edf+TWfij/2G7j/0hhrqP+CKn/JrPin/ALHO6/8ASGxoA+5/CPg/&#10;QvAPh+20Lw1o9joGi2zSNBp2m26QW8O92kfZGgCqC7s2AOpNbFeZ/tHfHfSP2a/g/rfxA1q0n1Gz&#10;00woLK1ZVlneWVI1VS3Gfn3c9lNH7OXxqH7Q3wl0jx7D4fvPDdlqxka1s791aVokcoJDt4AYqxHq&#10;MHvQB6ZXJfFf4oeH/gv8O9c8aeKLv7FomkW5nmccu56LGg7u7FVUdywrra/Jb9sj4/eG/wBqX9rC&#10;x+DviLxlb+B/g94Kv5Dr19eyGFr+9gYxzInGSysWhTsMyycjAoA9N/Yh+FfiD9q342ap+1T8UrHy&#10;7YzNB4M0aYlo7eONiFmUEcpHllU4+aQySYBCk/ePxVbwevw719vH7aevgxbZm1T+1iBbGEEEiTPB&#10;BOBjuSBznFePaB+2x+zV4W0PT9G0j4m+F9O0rT4EtbW0t5SscMSKFRFG3gAACvAv+ClHxG0r9oT9&#10;inVNX+FXiG38VaJo3iK0fXpdLZpFW3WN8q3HRZJLZz2AGe1AGffft8fsv2q3PhnwJ8E77xzYwrsa&#10;LQvB9qtmyYI+4+18HaOsY4+mK4n/AIJT+JIW/as+OulaNoF54P8ADt9CdQi8N3oKSafsuyscLIeh&#10;RZ3X2AxXufwK/bu/Zj+Fv7OfhaHTfE2n+HYtP0uBbjw/bWUgvRciNRKDGqfvJC4OZMkMTuLEc14l&#10;/wAE3PGg+I37enx78ULpd9oqaxZ3N6mn6lH5dzAr3sTKsi9mwRkc49T1oApfse/s/wDgH42ftyft&#10;O3/jnw5a+Jv+Ef8AFV9JY2moAyWweXULxXZ4j8snCDAcEDrjOCPSP+Cpv7LfgHSf2cLz4h+FvC2l&#10;+FPEfhe8s5Pteh2cVmZoZZ0g2OIwu7DSowPUFeDgmvMP2S/2jfh58Af21v2oYvH/AIij8Nprniq8&#10;isri4hkaJmj1C8LhmRSE4deWwOvNdb+35+1v4Y/aW8E6b8Cfgrdv4/8AE/ivUbZbltMik+zwwxOJ&#10;QpcgBjvRGJGVRUYsRgUAcp/wUg8bah8SP+Cfv7P/AIo1ZvM1XVp7C7vJB0eZtOlMje2Wycds103/&#10;AAVS+K1nP8dvg/8AC7xFb63qngUBfEOvaJ4djL3epoZnjijVdyhiBBMAAwI8xj1CkUf+CqXw/i+E&#10;/wCxR8FfBkU32hdA1Cz00z5P71otPlRn5/vEE/j2rsf+CmnhHxN8Mvi78Jf2kvDekNrVt4PlSz1m&#10;CNSSkCzNLGWIB2xsJLhC54Qsn96gC3L+298CpvBp8Jv+zV8Q28NGD7N/Zf8AwhFn5Hl4wBt+0YH1&#10;69+teQ/sf/2pb/sh/teeGL3QdZ03wjpWj6jqfhuLxHaNHNFHcWV6CAGBAYLbwlthIDOT3yfsfwr/&#10;AMFKv2d/FHheHWpPiFa6KzRhptO1S3miu4GwCUKBTvIzjKFgexNV9N/aM8J/tvfBX45+HfhvHqV5&#10;Da6DdaPHf3NsYheTXVnOqeVGTvwCAPnCkk9O5AOG/wCCSuh6bf8A7HOlTXWn2tzKdXvx5k0Cs2PM&#10;Hciu6/aq+Mn7NfwM8VadrvxT0jRNZ8biwSCwtf7Ij1DUUtVeRkCBhiJN7SYZigJJwTg180/8E1/2&#10;x/hJ8F/2Zbjwr478WQ+Ftf0fVLuaaxvoJfMkjchlaMKp3nO5So+YFeRggnkv+FgeCvhn/wAFTPEv&#10;jT4zIkXhvW9IhvvDOq6paNLBbmSG2NrMBtO0Kkc0W4D5XzkjBIAON/be/aY+F/7QHwVn/wCEV+A/&#10;iDw9e21xDNZ+Mb7Q4LOO3j80KyNLCWyrgsu0tjdtPJHH0J+1Z4gvPFH/AASF8NarqErXF9c6J4da&#10;eaRizSuJLcF2J6liMn3Nc3/wUo/ba+GHxU/Z/wBc+H/gLU7jxnqV1NZ3V3qGl2ztY6fClxGwaWZg&#10;BlmCoAueW5IOAdP9or/lDb4R/wCwJ4f/APR0FAH2l+yd/wAms/Bv/sTNG/8ASGGvVa8q/ZO/5NZ+&#10;Df8A2Jmjf+kMNeq0Afnv/wAEnbD/AISTVvj98RbwB9W17xa8Ers251CtJOwzjoWufx2j0FfoRX55&#10;/wDBLK+bwL8Qv2hfhPqO6DVNF8SvfRxyY3Sxl5IHcccj91Cc9CJFxX6GUAfC/wDwWP8A+TRbb/sZ&#10;bL/0VPX2B8Lf+SZeEf8AsD2f/olK+Af+CsHx++G/xA/ZvPhnw1440PXPENt4jtmn0yxvkluIxGk6&#10;uWQHI2sQD6E19gfs+fH/AOG3xC8NeGvDfhnxxoWva/baLbvNpun30cs8apFGrlkByArEA+hNAHxh&#10;8YPAvxY/Yn/bK8S/HLwN4KvPiN4C8Xo/9rWGmq8k1v5hR5VfYrNGRLHvSTaVw2w4ql+0x+3V42+O&#10;f7O3j3RNA+AnijRNCl01l1bxH4hk+zW1jEWXO3KBZHPACh9xzwpr7w+Kn7T3wx+CHiTTdD8d+K7X&#10;wxfalbNd2hvo5BFLGrbW/eBSoIOOCQTnjNfDn7Y37VUH7aUNj+z3+z+k/i25127ik1vXFgkis4La&#10;J1fG9gCEDqjPIRtwgVd5fAAPoj/glvZ3Vn+w38Oxcs2JG1GWJGXBSNtQuCB7g8tn/arH/wCCnH7Q&#10;9z8Ivgevg7w40svjnx87aNp0FrkzJA21Z5FA53EOsS453Sgj7tfSvwv8B6X8GfhX4b8JWUyppfh3&#10;TIbP7RKQoZYowGlYngFiCx+pr8/P2bIbn9uz9uzxJ8bdSieb4cfD9xYeGY5VPlyzKW8hgD/EMvct&#10;3VnhHTFAH2P+xz+zva/sw/APw94MURyaxs+26xcxgYmvpADJyOqrhY1PdY1r50/aS/Ya+LnxW/a7&#10;T4teAvHOk+A0stNhtLTUnaSS9WTyZI5NsYjK7SsjLktnBPFfe9fM2pf8FEvgt4V+KniX4feLdeuP&#10;COvaHeGzeTUrRza3BwG3JLGGCjBH+s2c+tAHyn8UfiZ+1n+wDqmieKfHXjHT/i78N728WzukaJVd&#10;GILbS3lrJE5VX2MGdMr8w6A/ph4U8TWHjTwvo/iDS5fO0zVrOG/tZCMb4ZUDofxVhX5n/wDBQ79q&#10;7wt+1F4Y8N/A/wCC9w/j7xJrusQS3E2nQP5EaoG2xh2UAksysXHyosbbiO36N/CjwT/wrT4W+DvC&#10;Hn/af+Ef0az0nzx/y08iBIt347M/jQB8NeMoY/hz/wAFl/BU9my26eNfCrNqG0n94wt7uNAfctYQ&#10;fkK/Q+vzvvL1fi1/wWU0ltP/ANIt/h54XkhvXwCoYwTDrjtJqSD/AHlPpX6IUAfEv/BX/WLjTf2O&#10;rq2hbbHqGu2NtOM9UBeUD/vqJPyrzr4Y/wDBPHx18U/g74L1HxT+0L4pso20Ky/snR9BQ29jptt9&#10;nXyY9gkAkYKVDPhWbBySfmr6Z/b5+B+pftAfsueLvDOhxG41+FY9T063UZM80Dh/KX/adA6D3YV4&#10;N+xX/wAFE/hbYfs/+H/C3xH8SR+DPFvhCxTSLq11SGQefHbr5cckZVTubYqhk++GVuCCCQDn/wBk&#10;z4vfFH9nv9r+7/Zo+KXiqbxzpt9btNoWuXkjPMGELXCHe7F9josiFHLFXVQpx97ovEv/AAVw0Tw3&#10;4j1XSH+EXjC5ewu5bUzRbNkhRyu5eOhxkfWuC+AepS/tqf8ABSS7+NOg2F5H8NfBNkbKy1K6haIX&#10;cggeKNQDyGZ55ZtvUKq7gC2D+nVAHlf7NXx6tv2kPhdb+NLXQNQ8NQzXU1sLDU8ecpjbG447HtXy&#10;p/wWr/5NZ8Lf9jna/wDpDfV9/wBfmF/wVw+P3w3+J/7POgaF4S8caF4j1m08W29xPYabfRzTRRra&#10;XiM7KpyAGdVJ9WFAH6U+Ff8AkWNH/wCvOH/0AVoyzJBE8srrHGgLM7HAUDkknsK8v+DXx++G3xQg&#10;stC8I+ONC8Saza6alxPY6bfRzTRxqERnZVOQAzqpPqwrwL/gqH+0FffDD4MWngHwsZJvHHxCmOj2&#10;dvagtMtq2FnZQOdz70hX181iOVoA8h+A0Lft7ft46/8AGC8Vpvhn8N2Sx8OxSLmO5uFLGFwDxndv&#10;uCRyMwKa/S6vGP2Qf2f7X9mf4A+GfBSJGdUji+2avcR4InvpQGmbPcKcRqf7sa17PQA10WRGR1DK&#10;wwVYZBHpX5zfHvT7XTf+CvvwFitLaG1jPhoMUhjCAndqozgd+B+Vfo3X52ftEf8AKYL4Cf8AYsL/&#10;AOharQB7h+1b8Zv2bfgj4tsPEHxW0rRdb8cmxWGxt20mPUdSW2V5GXYGBES72kwzMuSWwTg18Eft&#10;vftMfC/9oD4Kz/8ACK/AfxB4evba4hms/GN9ocFnHbx+aFZGlhLZVwWXaWxu2nkjjvta8VeEvgr/&#10;AMFZPGniH44RxQ6Lfaesvh7VNStmnt7eQx24t5l+U4CrFPFvA+V88jBI6L/gpR+218MPip+z/rnw&#10;/wDAWp3HjPUrqazurvUNLtnax0+FLiNg0szADLMFQBc8tyQcAgH0v4V8ZfDq+/YU+GniX44yaVee&#10;GV8PaVcXja/F9pjuLlYECnyiCZZGILbQrEnPHFfPut/t3fs5+NNKvPDfhT9nnW/H2kkG2aPTvCdq&#10;ls2cYCbSXU/NwdisDgivH/2xNJ1J/wBh39kXW7m0uL/wLplpb/27bW+fmZ4LfyckYxlEuUDEjmQD&#10;PNfaUn/BRD9m/wABfD3Tv+EU8Q2+pRLCkGleE/DWmyC6diMR28dvsURknjDbRk0AeH/8EVNdnn+H&#10;/wAVNEAmh02x1yC5traZiWhMsTKwI7HEKZ9xXnn/AAS//Ze+HHxk1X4neLvHHh2DxTe6TrrWVlZa&#10;kPNs4g252cwn5XY8D58gAcDPNdz/AMEW7p77T/jZcSQPbSTaxZyNDJ96MkXBKn3HT8K3v+COv/Iq&#10;fGT/ALGr/wBpmgD7y8G+BPDfw60f+yPCug6b4b0nzWmFhpNqltbq7Y3MsaAKCcc4FbtcL8cPi1pn&#10;wJ+E/ibx7rEMlzp+h2v2h7eJgrzMWVEjUngFmZVGe5rmv2Wf2hov2oPhZF47svDd94a0u5u5ra0j&#10;1CVHe4WMhWlG3jbv3p65jagD1+vyy/4KVaDr3ij9u74EaR4X1r/hHPEV7ZW8Fhq20t9kma9lCS47&#10;4PNfqbX5jf8ABQLxRpXgr/goh+zvr2uX0WmaPp0Frc3d5OcRwxrfSlmY+gFAHoH/AAyH+13/ANHS&#10;/wDki3+FZX7Y3gX4jfC//gm7470f4ieOm8feIJdWs5H1ZYzH/ozXltsiII6BlJ/4FX0j/wAN7fs9&#10;/wDRWfDv/f8Ab/4mpvF998Of25PgR488H+FPFlhr2nX1sbGW+sSZEtLriWB2BAztdUfHcL2oAb+w&#10;fa2Vn+x38JY9PCiBtBhkbaMDzWy0v4+YXr3mvy2/Yu/bHj/Y5trz4A/tAWd94Rm0K6lbSdYktpJY&#10;PJkkZijbVLGMuXeOVQVKsQdu0Z+n/iP/AMFOP2fPh/oc15B42j8VXoQtDpugwSTyzNg4G8gRpyP4&#10;mHWgD54/4KYRwX37ZX7LllqjH+xn1W3EysPkCtqNuJT0/ugZ+gr9Ma/PL9sv4W+JP21v2Tfh38YP&#10;CWiXOneOtFRtas9Gtyz3DWspBeNDgFpV8qGRcDnawUZYV2P7Of8AwVM+Fnj7wbZWnxI1pPAPjuzj&#10;EGp2upW8iW00yDDyRSBSqgkZ8tyrKSRhgNxAPtyvgX9o79g34kWPx5vfjf8As8eMLbwt4vvwX1HS&#10;71tkc8hAEjISjo4kKqzRyrt3Atu6Adv4w/4Ke/ChPGnhvwb8P7i4+IPiPWtVtdNDWEEkdpbLJMqP&#10;I0rqN+1SWAjDA45ZeTVTwh/wVL+FP/CceJfBvxBa68A69our3emefcwST2VysUzokgkRSyFgoJV1&#10;AGeGagDyDVv24f2rP2ZY1uvjf8GLPV/DMUqxz65o58sKrMAGaaF5YQTkbVZUyTjg9Pvf4M/F7w78&#10;ePhpofjnwrcPPo2rRGSNZlCyxOrFXikUE4dWVlIyRxwSMGvkT9sz/goL8Er74A+NPCXhvxLbeOPE&#10;fibSbjSbLT9LgeZUedDEJXkK7F2FtwGdxKjA7j1H/gm38INe+C/7J3hnSfE1vNYazqE0+rS2FwCH&#10;tVmbMcbKeVbYEZlOCrMwPINAH1BX56/sLWf/AAm/7e37WHjS+VXv9H1T+wYHc7mWI3U8Yxx022Ef&#10;04HNfoVX54/sY3h+GP8AwUT/AGnvAOoFobrxJdnxFbCQDEi+e86gHH9zUMj2U+lAH6HV8L/8Fj/+&#10;TRbb/sZbL/0VPX3RX5s/8FYPj98N/iB+zefDPhrxxoeueIbbxHbNPpljfJLcRiNJ1csgORtYgH0J&#10;oA+/vhb/AMky8I/9gez/APRKV+eXxg8C/Fj9if8AbK8S/HLwN4KvPiN4C8Xo/wDa1hpqvJNb+YUe&#10;VX2KzRkSx70k2lcNsOK+z/2fPj/8NviF4a8NeG/DPjjQte1+20W3ebTdPvo5Z41SKNXLIDkBWIB9&#10;Ca1Pip+098Mfgh4k03Q/Hfiu18MX2pWzXdob6OQRSxq21v3gUqCDjgkE54zQB8H/ALTH7dXjb45/&#10;s7ePdE0D4CeKNE0KXTWXVvEfiGT7NbWMRZc7coFkc8AKH3HPCmsDw9+yf4m/aS/4JUfDK08OkT+K&#10;dDv9R1jTtPmYRi5ha8uleBSeAzAiRSeCcDIDZHWftjftVQftpQ2P7Pf7P6T+LbnXbuKTW9cWCSKz&#10;gtonV8b2AIQOqM8hG3CBV3l8D7s0Gx8M/st/AHT7S8uXt/C/grRI0ubwRM7eVBGPMmKKCSThnIAJ&#10;yTgUAfGvgP8A4KU/E3QdBsPDHjT9nTxzqnxAtY1tZf7PtJkS+lUY8zYYSyFsZIXeOpHHA81/Yx17&#10;xd4+/wCCpnxC1/xT4e/4Q/XpdDuLjUdCWZbn7Km2zjjjaQcbsGIk8YbIIB4H1Z8Tv+CnnwC8A+EJ&#10;9W03xjD4u1Joi1ppGjxSPNM+3Kq5ZQsQzjJcgjnAJ4rjP+Ca/wAE/GFldeP/AI5/EixbTfF/xFu/&#10;tNvYyoUkt7Mu0pJQ8oHZl2qeQkSHvQB9PftAf8LK/wCFX6j/AMKk/sz/AITnzYfsn9r4+zbPMXzd&#10;2e+zdj3xX5rTeJvFnwd/aq8H+Mf2zvDd/rcssvk+GfEFnf276HpTKy/vBaRIAWRmDFnYMAA2xyqs&#10;Psbwj/wUw+A2v6lqelax4pbwdrOm3U1pcWeuWzxqWjcozJKgaNlJU4ywbp8or5I/b8+PPh79ubxN&#10;8O/gt8FnfxhqX9rm8utWhgkS2gOwxjDMoLIqu7u+NoCrgtk4AP1fVgygg5B5BFfnn8ZLdfh7/wAF&#10;evhDrNlItunirQGttQXp5ziK7hG78I7fHvGK/QPS7EabptpZh/MFvCkW/GN21QM4/Cvz6+IF/wD8&#10;LY/4LCeANL00ia18BeHnk1MgA+XIYbiXPT1u7VfYk9+KAP0PooqC9vYNNs57u6lWC2t42lllkOFR&#10;FGWYnsAATQB+e/8AwVm/5Gv9nD/san/9GWtfofX5Y/8ABS79oD4bfErxJ8BpvCnjnQvEMWk+I3ub&#10;99Ovo5haxb7Y75Np+UfK3J9DX6LfDn44fD74vTX0PgnxloviqWxVHuk0m8ScwhyQpbaTjO1sZ9DQ&#10;B+b/AMZfhwv7TX7dWryfs33N54P8beFg7eK/HK3rQ6cLlQYxGkaIWaRmUxsQdr7XyhCsx5X47+JP&#10;it4X+LXw3t/2y9HuvEHwr0a6H2e+8KpGNPvrzjE9ztXMmF3AxYiYqGKL94P0f7IPxW0r9hP9qb4y&#10;fDr4uyt4etvEV8l3YeJLyNjFOI5J2id5ACSkqTlgx4VlYHBJx2//AAUk/as+HXxo+D9t8I/htqkP&#10;xG8Z+ItStDbwaCpuktwkgfPmKNpdiNgVSThmJwOoB9F/tNft0aD+zfbeC7m38J6t4503xRZPfWV5&#10;oLKYhCojKNkjkOsqkY7Cua/Zy/4KNaX+0T8VtN8D2vw38S+HJr2GeUahqWzyU8uNnIOB1O3A+te/&#10;/s7+A9Q+F3wH+H3hHVnR9V0XQrOxu/KO5BMkKq6qe4DAgHvjNeh0AFfnh/wR1/5FT4yf9jV/7TNf&#10;anxE+O/w7+Ed5Z2njXxronha5vIzLbxarepA0qA4LKGIyAeK/Oz/AIJY/tAfDb4W+G/irD4v8c6F&#10;4al1DxH9ptE1O+jgM8Wwjem48j3oA/U6vlX9vn9rq0/Z1+HL+HvD8h1H4peKIzY6FpVqPMnhMmY/&#10;tTKOcKThBg75NoAIDEdL+2p+1lZ/so/BYeLYNP8A7b1bVJhYaNb5/cNO8bOskrA58tVQtgctwBjO&#10;4fIX7Jfir4JaB4wuPjZ8b/jN4b8U/GnV/wB6EkuA9voildojiCrt8wJhdy/Kg+VOMswB9I/sK/sy&#10;X/7K37L97YawfJ8Y6yk2r6osb5NrIYQscAYHBMaqMkfxs+CRg14z/wAES4I1+A/jyYIBK/iXYzdy&#10;BawkD8Nx/Ovs34X/ALSXwx+NWrXel+BvGul+JtQtIPtM9vYSFmjj3BdxyOmWA/Gvz0/ZB+K2gf8A&#10;BPv9oT4tfBz4oXLeGdA1G/S/0HWLiFmgeMM6xM7KCdskTR/NjarROrEGgD0L/gtn/wAm/wDgb/sZ&#10;1/8ASSevvT4fyXE3gPw292Ct02m2zSgjBDmJd3HbnNfmX+2p8XNC/b7+M3wr+Cnwnu5fFGl2+pHU&#10;Nc1izicW0CHajOGIGViiMrF+hMiKpLcV+p8EMdtDHDEgjijUIiKMBQBgAUAOkjSaNo5FV0YFWVhk&#10;EHqCK/Of4g2Ntp//AAWd+EsVrbxW0X/CMznZCgRc/YdT5wK/Rqvzs+Jn/KaL4S/9ixP/AOkOp0Ae&#10;z/tUfHD9mj4D+NrfW/ibo+j678QJLSNbe3j0iPUdTW3UsUILjbCu4tjcyZJOM4OPgX9ur9o74afH&#10;74Rxv4V+BPiDwrfWt7DLb+Lr7RIbJEiJZTE0kRbcHBOFLEblBHIr0fRfGXg34F/8FUPidrXxyENl&#10;FfQtN4c1jU7VpoLfeYfs8inaduIVeLzAMKVdcjmtX/gpp+2n8NPi/wDA278BeANQuPGN4b21vb7V&#10;NNtn+wWEaP8AKJJWABZ2IUBcjrkggAgH1nc+Ovhjd/sa/DPxh8djo954fm0HSNUmTXoPtaT3j2as&#10;NsJVjNId74UKxPJxxXzZ4m/bm/Z4+I+h6h4Z8Nfs7eIPHukuptj/AGd4WtUhJIwDGULOjckg7VYE&#10;ceteXftrafdW37NX7FXiLWbK41L4caboumJrVtACVZmtLJgrdBl4op1XJ7N0zX2Xqn/BRT9nnwP4&#10;H09fCGuxeI53RLbSPCfhbTpPtUrkYjgSHYoi5wMNtx0AJwKAPnL/AIJQa9d3v7Hnxm0qaV5LSxub&#10;uWBWYkR+bYjcqjsMpnA7knvVb/gk/wDsm/C74jfBi/8AiB4w8KWXi3XW1efToY9aiW5tYIY0iYBY&#10;GBQsS7EswJ6Yxzmv/wAElf8Ak1n47/8AXSX/ANIWr2b/AII4f8mi3P8A2Mt7/wCioKAPtPwv4V0b&#10;wToVronh7SrPRNHtdwt9P0+BYYIQzFiERQFUbmJwBjmtWiigAooooAKKKKACiiigAooooAKKKKAC&#10;iiigAooooAKKKKACiiigAooooAKKKKACiiigAooooAKKKKACiiigAooooAKKKKACiiigAooooAKK&#10;KKACiiigAooooAKKKKACiiigAooooAKKKKACiiigAooooAKKKKACiiigAooooAKKKKACiiigAooo&#10;oA84+KP7Ofw0+NeoWV9458GaX4mvLKIwW89/EWaOMncVBBHGea2vhn8J/B/wb8Py6H4J8PWXhrSZ&#10;bhrt7SwTYjTMqqzn1JVFH0UV1tFABXkfjX9kf4L/ABE1iXVfEPwy8Najqczb5rw6ekcsrf3nZAC5&#10;56tk165RQBy3gD4V+DfhTpr6f4N8LaR4Xs5Duki0myjtxI3q+0Dcfc5rf1PS7PWtPuLDUbSC/sbh&#10;DHNbXUSyRyKeqsrAgj2NWqKAPD2/Yg+ATal9uPwi8J+fndtGmxiL/v1jZ+G2vZNH0bT/AA7pdtpu&#10;lWNtpmnWyCOCzs4VihiUdFVFACj2Aq5RQB49q/7IHwZ17xlceLNQ+HWi3fiS4vPt8upSREytcbt3&#10;mE5+9u5r2GiigDyPxl+yL8FvH+pPqOvfC/wvfahId0l1/ZscUsh9XZACx+ua6T4b/A34e/B+ORfB&#10;XgvQ/DDSrtlm02xjillHo8gG5h9Sa7iigD8bf+C2n/JePAf/AGLX/t1NX2P+yb+zD8Jviz+yj8Jd&#10;W8X/AA98P69qv9hwg391Yp57gFsBpAAzAdgxIr6z1nwfoPiOdJ9W0TTdUmjXYkl5aRzMq5zgFgcD&#10;JPFaFjp9rpdnFaWVtDaWsQ2xwQRhEQegUcAUAZ3hHwZoHgDQbfRPDOi6f4f0e3z5VjplslvCmepC&#10;IAMk8k96l8TeFdF8aaPPpHiHR7DXdKuBiax1O1S4gk/3kcFT+IrUooA8LX9hj9n9b37UPhJ4X83O&#10;7abFTH/3x93HtivTpPhl4Sk8D3fg1fDemW3hS6t3tZtGtbVILVomGGTy0AABHHFdNRQB5j8Mf2Zf&#10;hZ8GNeuNb8EeB9J8NatcWzWct3YxFXeFnRyhJPQtGh/4CK1/id8EfAHxntLa28c+ENH8UR2pJt21&#10;K1WSSDOM7HxuQHAyARnAzXb0UAeOQ/sd/BO38JXPhiL4Z+HotDurlLye0S0AEsqAhGdh8zbQzYBO&#10;BuOOtdb8Lvgp4G+Cmn3tj4F8MWHhi0vZRNcw2CFVlcDAY5J5xxXbUUAcf8RPg94G+LdnFbeNPCGi&#10;+KYof9T/AGtYx3DQ56lGYEof90iuG8O/sW/AnwrqMd9p3wo8Kx3cbBo5JtOSfYw6FRIGAI9RXtNF&#10;ADIokgiSKJFjjQBVRRgKBwAB2FVtY0mz1/Sb3S9Rt0u9PvYHtri3kGVljdSrqfYgkfjVyigDxDSv&#10;2IfgJoss0lr8JvC+ZomhdZ7BZlKnGRtfIzwOcZGOK1/AH7KHwe+FuvR654V+HHh/R9YiH7q+hs1a&#10;aL3RmyUPOMrg4r1iigDnPiB8OvDXxV8L3Phzxdo1tr+h3DI81jeKWjdkYMpIz2YA/hWJ8K/gJ8Pf&#10;gf8A2p/wgfhLTvC/9qeV9t/s+Mr5/l7/AC92Sfu+Y+P94131FABXj/jD9j/4J+PdXm1XXfhf4Zvt&#10;SmYvNdf2ekckrHqzsgBY+5ya9gooA5nwH8M/CPwt0l9M8H+GdJ8L6e7b3t9Js47ZHb+8wQDcfc81&#10;zfxQ/Zt+GPxq1a01Txz4K0vxNqFpB9mguL+Ms0ce4ttGD0yxP416VRQBieGfBWh+DvCdn4Y0TTIN&#10;N0Czg+y2+nwAiOOLn5APTk1554D/AGR/g58MPFdj4m8K/DzRdC1+x8z7NqFpCVli3xtG+Dnujsv0&#10;Jr16igDy34lfsu/Cj4w+Il17xp4F0nxHrCwLbC8voiziJSSqZz0BZvzNeheH9B0/wroOm6JpFpHY&#10;aTpttFZ2dpCMJDDGgSNFHoqqAPpWhRQAUUUUAMliSeJ4pUWSNwVZGGQwPBBHcV4vrn7FPwH8R6lJ&#10;f33wm8KtdSMXd4NOSAOx6krGFBJ7kjnmva6KAOa8D/DPwh8MtO+weEfC+j+GLM/eh0ixitlb3bYo&#10;3H3PNcX8QP2T/hB8VvFFx4j8XfD/AEfX9cuERJb68iLSOqKFUE57AAfhXrNFAHgX/DBP7Pf/AESb&#10;w7/34b/4qtTXv2MPgh4oexfVvhrod+1jZxafbGaFj5VvENsca8/dUcCvaaKAPOfhb+zr8NfgnfX1&#10;74F8G6Z4Yur6NYbmWwjKmVFOQpyTwDXo1FFABXg/xn/Ys+Enxf0TxG1z4B8OW3ifUrG4gh1yKwSK&#10;eOd42VJ2ZACzKxBycn5RXvFFAH5K/sT/ALYXhj9hnwt4q+Enxk8Mat4Z8S6bqctylzZ6cJGu1YAB&#10;HOQWIIJR+UZGGCMDP6P/AAH+MWh/tOfBfSfHOm6VcW2ga+LuJNP1ZI2kaOO4lt2EiqWX5vKJ25Iw&#10;2Oa7fWPC2i+InifVdIsNTaH/AFbXlskxT6bgcfhWhDBHbQpFDGsUSDCoigKo9ABQB5Z4S/ZQ+Dfg&#10;PxOviLw/8M/DOk60jb4ry206NWhb1jGMRn/cAroPAvwT8C/DHXte1vwr4YsdD1bXpfO1S7tUIe7f&#10;ez7nOeTudz/wI129FAHlXjv9lX4QfE3xIfEHin4ceHda1piDJfXNinmzYxjzCAPM4AHzZ4GOlaWs&#10;fs8/DXXtY8K6pe+CdHe+8KtG2hyR2wjGnFJBInkquFQB1DAAdRXodFAHGeMvg34J+IXibw54i8Se&#10;G7HWNb8OTi50m+uUJkspQ6SB4zng7o0P1UV19xbx3VvLBMgkikUo6noVIwR+VSUUAfK/xE+PPwE/&#10;4J32Nn4VOiT+GLbWvO1aHTvD+nmVZ5AEidiSwAYhEXkgfKK8U/4Jr6T4i+Kvx8+NX7QeoaNd6H4c&#10;8VzG10aO8UK08bTeZlePmEaRxKXHBZmwSQcff+seFtF8QSwS6rpFhqUsGfKe8tklMecE7SwOOg6e&#10;laUcaQxrHGqoigKqqMAAdABQBzvjr4b+E/idpI0vxf4a0nxPpwbettq1nHcorf3lDg7T7jmuD8H/&#10;ALH/AME/AerR6nofwu8MWWoxHdFdNp0cskTD+JGcMUPuuDXsFFAHGePPg34J+KGr+HtU8V+G7HXN&#10;Q8PTtc6VcXaEvZylo2LoQeDmKM/8AFdnRRQAV5b+058CtP8A2kPgj4m8BX8i2z6jAGs7tgT9mukI&#10;eGTjnAcDIHVSw716lRQB8Q/8E4/2iry70C5+AfxFDaP8UfAW7T0tbxwHvrKPiMx/3jGmF46xiNwS&#10;CSPefF37HHwU8feJdQ8Q+Ifhvoer61qEnnXV7cwkyTPgDcxz1wBXqEvhXRJ9YXV5NHsJNVXBW+a1&#10;QzjAwMSY3dOOtatAHgX/AAwT+z3/ANEm8O/9+G/+Kr2bwj4R0fwH4b0/w/4f0+HStF0+IQ2tlbjE&#10;cKDoqj05rXooA8e8Qfsd/BDxT4il13VfhX4WvNUlk82WdtNjAlcnJZ1ACuSepYHPevV9L0uy0TT7&#10;ew060gsLG2QRQWtrEscUSAYCqqgBQPQVaooA8m+IH7J/wg+K3ii48R+Lvh/o+v65cIiS315EWkdU&#10;UKoJz2AA/Csvw/8AsT/Avwrr2m63pHwx0Gw1bTbmK8s7uGEh4Zo3Dxupz1VlBH0r22igDhfin8Df&#10;APxtt9Pg8d+FtP8AE8Onu72qX6FhCzgBiuCOoVfyrzz/AIYJ/Z7/AOiTeHf+/Df/ABVe+0UAec/D&#10;T4CfDT4D/wBq3vgvwppXhEXkS/bp7NfLDpHuKlyTjC7mOe2TXw1q19/w8m/bN0i10pftnwK+Fs/2&#10;i5v9pMGr3m4Eqp6MsjRqo/6ZI7ZHmAV+kt5ZwahazWt1BHc20ylJIZkDo6kYKsDwQfQ1V0bw/pfh&#10;23eDSdNs9Lgdt7RWcCQqzYA3EKACcAc+1AGhRRRQB5b48/Zb+EPxP1F9Q8UfDfw1rGpSHL302nRi&#10;4k/3pVAZvxJra+GvwP8Ah/8ABuGeLwR4N0Xwv9oAE8mm2aRSTAdA7gbmA9ya7iigAooooA8w+JX7&#10;Mfwq+MOvxa3408CaP4j1eKFbdby+g3SeWpJVM55AJOAfU+tdf4J+H/hj4a6Kmj+E/D2l+GtKU7hZ&#10;6TZx20W49WKoACx7k8nvXQUUAZfiTwrovjPSZdK8QaPYa7pc3+sstStkuIX+qOCp/EV5Na/sS/AS&#10;y1VdRi+EnhMXKtvAbTY2jBH/AEzIKdvSvbaKAI7e3itYI4II0hhjUIkcahVVQMAADoAO1SUUUAfm&#10;n+2x/wAFDvAvxQ+FPi74P/DvT9f8Q+Odcn/sTyY9OISMrMBKAMlpGIRlUKp5bORivsj9kv4T3vwn&#10;/Zf8A+B/EUEbajZ6SE1C1k2yKskpaSWFuzBTIUPUHHevTtP8I6HpOoS31joun2d9KSZLm3tY45HJ&#10;6ksBk5yfzrWoA8i8P/sh/BXwr4oTxFpPwu8L2OsRyebFcxabH+6f+8i42ofdQMV0/hf4K+BvBXjj&#10;XPGOh+GbHTPFGubv7S1SBCJrrc4dt5zzlgD+FdtRQB5b8QP2XPhH8VPEA13xZ8O/D+u6zhQ99dWS&#10;GaQDoHYYL4HHzZ44q3rf7OPww8RTeFpb/wADaLIfC7BtEWO2ESaeQyuPKVMBfmRDwOqivR6KAOM8&#10;ZfBvwT8QvE3hzxF4k8N2Osa34cnFzpN9coTJZSh0kDxnPB3RofqorrL28g06znu7mRYbaCNpZZG6&#10;IqjJJ9gAanpk0MdzDJDNGssUilHjcAqykYIIPUEUAfnt/wAEuPBE/wAQ/F3xb/aM1q3db7xhrN1a&#10;aT5oGUtTN5sxX23eVGPTyGFfoZVXTNLstFsY7LT7OCws487Le1iWONMkk4VQAMkk/UmrVABXHfEb&#10;4N+Bfi9ZxWvjXwho3imKHPk/2pZRztFnqUZhlP8AgJFdjRQB5N4J/ZM+DPw51NNS8O/DLwzpuoxt&#10;ujvF06OSaM+qO4LL/wABIr0/VNKstc0640/UrO31CwuUMc9rdRLLFKp6qysCGB9DVqigDxrRf2NP&#10;gZ4f8QR61p/wp8K2+oxv5kcn9mxssbZyGRCCqkHoQBjtivZFUKoAGAOABS0UAfmBrH7b/wCxT8Xd&#10;Vl8SePPhZPD4oyDcNqPh6GWadxx87xORJjaBmTnGB0q7+z7C/wC2N+2h4R+K3hXwNP4K+C3w60l7&#10;DR1nso7WO6m/fbRGkfyAh5yxVCQohXJDNX6Map4J8O63dfadR0DS7+5/57XVnHI/5spNa8USQRJF&#10;EixxoAqoowFA4AA7CgDgfiR+z58M/i9Ms/jTwJoHiS7UALd39hG9woHYS43gcDgHHApfhn+z/wDD&#10;b4NSTy+CPBGieGbiddstzYWaJPIuc7WkxuK+xOK9AooA57x98PfDfxS8K3fhvxZo1rr2hXZRp7G8&#10;TdG5Rw6Ej2ZQfwq54V8LaT4J8O6doOg2EOl6Np0K29pZ24xHDGowFUegrVooA4mb4K+Bbj4nwfEa&#10;Twvp7+OIIvIi11o/9JRPLMe0Nn+4zL9Ca7aiigDx7xZ+x78EvHGsSarrfwu8MXmoysXluRpyRPKx&#10;6s5QDefdsmu/8D/Dnwr8M9J/svwj4b0nwxp2cm10myjto2P95ggGT7nnmuiooA4j4b/BPwL8IdBv&#10;9E8GeGLHw7pN/KZrq0sUKpK5QIWIz12gD8KoaD4J8BfsxfDPxHP4Y0Cy8L+GrCK51y9trFdkZZIQ&#10;ZJDknnZCoz/sivRqhvLODULWa1uoI7m2mUpJDMgdHUjBVgeCD6GgD4K/4JLfC+8bwL41+NfiGLPi&#10;L4hatNNFIR0tklcuy55G+dpc+oiQ1991XsdPtdLs4rSytobS1iG2OCCMIiD0CjgCrFAFXUtLs9as&#10;JrHULSC+sp12S21zGskci+jKwII+teM6j+w/8AtUvjdz/CTwqsxOSINOSFOufuJhe/pXuFFAGL4R&#10;8F+H/h/oUGi+GNE0/wAPaRBnyrHTLZLeFSepCIAMnuepqh8Qvhb4P+LGjLpPjPwzpXifTlbekGqW&#10;iTiNsY3JuBKNjuuDXU0UAeb/AA1/Zv8Ahd8Hb6S+8F+AtB8O6hIpRr2zskFxtPVfNILBT6A4rofi&#10;J8M/C3xa8NSeHvGOiWviHRZJEmayvFLRl1OVbAPUGunooAxpZNG+Hfg55GMOkeHtCsCxJO2K1tYY&#10;/foqov5Cvgr/AIJu6fffH743fGL9pbXrZ4/7YvjomgpMDmK2UIWA7HbElrHuHUiUetfoReWcGoWs&#10;1rdQR3NtMpSSGZA6OpGCrA8EH0NQ6Vo9hoNmtpptjbadaqSwgtYViQE9TtUAc0AR+INB0/xVoOpa&#10;Jq9pHf6TqVtLZ3lpMMpNDIhSRGHoysQfrWZ8P/h14a+FXhe28OeEdGttA0O3Z3hsbNSsaM7FmIGe&#10;7En8a6OigDjLH4N+CdN+JmofEO18N2MHjbUIBbXWtohFxNEERAjHPTbFGOn8Aqx8SfhX4S+MHh1d&#10;B8aaDZ+I9HWdbkWd6paPzFBCtgHqAzfnXV0UAYWteBPDniTwm3hfV9DsNV8OtAts2l31us9u0agB&#10;VKMCDjAx6YFcZ4B/Zf8AhL8Lb64vvCfw90DQ764jaJ7u1s1E2xhhlDnLKpHUAgV6hRQBxHw3+Cfg&#10;X4Q6Df6J4M8MWPh3Sb+UzXVpYoVSVygQsRnrtAH4VY+GPwj8G/BjQbjRPBHh6y8NaTcXLXktpYoV&#10;R5mRELkE9SsaD/gIrr6KAPgT/gql/aXxQuvgv8DNCkYaj408Q/aZzGM+VBCoTe4/ujz3k/7YH0r7&#10;j8H+FNN8CeE9G8N6PB9m0nSLOGwtIf7kUSBEH5KKtzaJp1zqlvqU1hay6jbqUhvHhUzRKQQQrkZA&#10;IJ6Huau0AFeJeIP2J/gX4q17Utb1f4Y6Df6tqVzLeXl3NCS800jl5HY56szEn617bRQB4F/wwT+z&#10;3/0Sbw7/AN+G/wDiq9G+HHwS8CfCLQNQ0Pwd4W07QNH1CQzXdlaxfup3KBCWU5zlQAfYV29FAHkX&#10;h/8AZD+CvhXxQniLSfhd4XsdYjk82K5i02P90/8AeRcbUPuoGK6fwv8ABXwN4K8ca54x0PwzY6Z4&#10;o1zd/aWqQIRNdbnDtvOecsAfwrtqKAPzF/Yq+F/hD4rfta/tf6T4y8M6V4n05fFU8iW+q2iTrG/9&#10;o3w3JuB2tjuMGvvf4Z/s8/DT4M3E9z4I8DaH4au518uW6sbNFndM52mTG7bn+HOK7PT/AA7pWk3l&#10;3d2OmWdnd3bb7me3t0jkmYknLsBljkk8+prQoA4z4ofBvwT8adItNL8c+G7HxNp9rP8AaYLe+Qsk&#10;cu0rvABHOGI/GuwmhjuYZIZo1likUo8bgFWUjBBB6gin0UAeKap+xT8Bta1ZtSu/hL4Ua7Zt7GPT&#10;Y40Zs5JKKApJJ5yOe9ereGfCmieCtHh0nw9o+n6DpUP+qsdMtUtoI/8AdRAFH4CtWigDyTxR+yR8&#10;F/GniebxFrnww8ManrMzmWe7n02MtO56tIMYkJ9WBNdF8QvgZ8Pfivo9jpXi/wAGaL4gsLABbOG9&#10;s0b7KMAYiOMoMADCkDAFdzRQB5dD+y78JbXwDeeCbf4e6DbeFr2SOa60yCzWOO4dGDI0hXBcggEF&#10;ielbWs/BPwL4h+Gtt8PtS8MWN54Lt4oYYtFlQm3RIiDGoGeilRj6V29FAGf4f0HT/Cug6bomkWkd&#10;hpOm20VnZ2kIwkMMaBI0UeiqoA+laFFFAH52/tneGdY/ZJ/af8NftS+FrGa98NXvl6R420+1HzNG&#10;wWMS46YZVjxkgCWGPJ+evvPwF480H4neD9K8U+GdSh1fQ9TgWe1u7dsqynqD6MDkFTyCCDyK177T&#10;7XVLOW0vbaG7tZRtkgnjDo49Cp4IqLSdE07w/afZdLsLXTbXcX8m0hWJNx6naoAzQB4vqP7DPwD1&#10;bULq+vPhZ4fuLu6laaaaSBizuxJZj83Ukk10fw1/Zd+FHwe8RNr3gvwLpPhzWGga2N5YxFXMTEFk&#10;znoSq/kK9SooA87+KX7PPw2+Nl1Y3PjrwbpXie5sUaO2mv4dzxKTkqCCDgnnFbPw9+FPgz4T6ZJp&#10;/gzwro/hezkbdLFpNlHb+aw/icqAXPu2TXV0UAZviTw7pvi7w/qOiaxaJf6TqED2t3ayE7JonBV0&#10;bB6EEgjuDWR8OPhd4T+EPhsaB4M0Cy8OaN5zXH2Oxj2IZGxuc+pOBz7CupooAK85+If7OXwt+LF0&#10;brxh8P8Aw74gvSMfbbzTo2uMenm4349s16NRQB5/8M/2f/ht8G5JpfBHgjQ/DNxOuyW50+yRJ5Fz&#10;na0mN5GexOK5r9q79prw7+yv8JdR8WazLFPqbI0Oj6Sz4kv7oj5UA67FyGdv4VB7kA+y1lax4T0T&#10;xFLFLqujafqckIxG95apMUB5wCwOPwoA+Sf+CbP7PmveAPBPiH4p+PkdviN8SLo6tei4jKS21uzN&#10;IiMp+67s7SMvGAyKQClfZdFFABXlXjz9lT4P/E7X31zxT8OPDus6xIQZb6exQTTEdDIygF+gHzZ4&#10;r1WigDJ8LeE9E8D6HbaL4d0ix0LSLUbYLHTbdIIYx/sogAH5VrUUUAFeD3P7CP7P95cSzzfCnw9J&#10;NK5d3aBssxOST83rXvFFAHmPwx/Zl+FnwY1641vwR4H0nw1q1xbNZy3djEVd4WdHKEk9C0aH/gIr&#10;T8QfAvwD4s+IWleOtZ8Lafqfi7Sgi2OrXKF5rYIzMmzJwMMzEcdST1ru6KACiiigDzD9oT9ozwZ+&#10;zH4LsvFPjm4u7bSbvUE0yJ7O2adzM8ckigqOg2wvz7D1r4O+D/jG7/bm/wCCj2g/F3wpomp2Pw68&#10;C6UbE6lqEIj81hHcbE4yA7S3THbkkIhJxwB+mWr6HpviC1Frqmn2upWwYOIbyFZU3DodrAjPJ596&#10;l0/TrTSbSO1sbWGztYxhIbeMIij0CgYFAHKfEz4LeA/jNY29n448JaT4ogtmLQf2larK0JPXYxG5&#10;c4GcEZxWFD+y78JbXwDeeCbf4e6DbeFr2SOa60yCzWOO4dGDI0hXBcggEFieleo0UAc5a/Dnwva+&#10;BYfBaaDYP4TitFsV0aaBZbX7OBgRFGyCoAHB9K4/wD+yz8Ivhdr/APbnhT4deHtE1gZ2X1tYp5se&#10;euxiCU/4DivU6KAOJ+GvwV8DfB3+1f8AhC/DNj4c/tWVZ777ChX7Q67sM2TyRub86k+G/wAHfBXw&#10;ft9Sg8GeHLLw7DqU/wBqvEskKiaXGN7ZPXFdlRQB8Mf8FZdc1PWfhN4F+FOgKJde+IXia3sIbcn/&#10;AFkcRDH8BM9sSewzX138J/hzpvwh+GfhjwXpAP8AZ2hafDYxMwG6TYoDSN/tM2WPuxrfvNE07UL2&#10;0vLqwtbm7tCTb3E0KvJCTjJRiMrnA6elXaACvNfih+zb8MfjVq1pqnjnwVpfibULSD7NBcX8ZZo4&#10;9xbaMHplifxr0qigDwL/AIYJ/Z7/AOiTeHf+/Df/ABVej/C74KeBvgpp97Y+BfDFh4YtL2UTXMNg&#10;hVZXAwGOSeccV21FAHJfEL4R+Cfi1p8dl408J6P4ptojmJdVso5zET1KFgSh91Irj/Bv7IvwV+H+&#10;ppqWg/C/wxY6hGd0d1/Z0cssZ9UZwSp91xXrtFABXl/xC/Ze+EnxW1VtU8WfDrw7reqPjff3Fggu&#10;Hx0DSKAzfiTXqFFAHC/Dn4E/Dv4Qq3/CF+CNC8MyOu159NsI4pnHo0gG5vxJpnxE+Anw3+Lcgk8Z&#10;+BdA8S3CrtW51HT4pZ1GMYWQjeOPQ9h6V3tFAHlHgH9lL4PfC/WotY8LfDfw7o+rwnMV/FYo08R9&#10;UdgWQ/7pFer0UUAFfA3/AAUQ+GPiL4X/ABC8FftS/D+1a61nwc6W/iCxiyPtOn5YF2x/Dtkkic9Q&#10;sinohI++ajuLeK6gkgnjSaGRSjxyKGVlIwQQeoI7UAcZ8F/jF4Z+PXw50jxp4SvlvdJ1CMNtyPNt&#10;5ABvhlUE7ZFPBH0IyCCeB1H9hn4B6tqF1fXnws8P3F3dStNNNJAxZ3Yksx+bqSSa9k0Xw7pPhuGS&#10;LSdLs9Likbc8dlbpCrNjGSFAya0aAPLfhr+y78KPg94ibXvBfgXSfDmsNA1sbyxiKuYmILJnPQlV&#10;/IVe+KX7PPw2+Nl1Y3PjrwbpXie5sUaO2mv4dzxKTkqCCDgnnFeiUUAcp8PfhT4M+E+mSaf4M8K6&#10;P4Xs5G3SxaTZR2/msP4nKgFz7tk1teIvDumeLtBv9F1qxg1PSb+Fre6s7lA8U0bDDIynqCO1aNFA&#10;HkXgv9kX4LfDzWodX8PfDHwzp+qQMHhvBp6SSwsP4o2cEofdcGvXaKKAPLfHn7Lfwh+J+ovqHij4&#10;b+GtY1KQ5e+m06MXEn+9KoDN+JNbXw1+B/w/+DcM8Xgjwbovhf7QAJ5NNs0ikmA6B3A3MB7k13FF&#10;AHlH7TX7Rnhn9mH4U6p4x8RTxtLGjRabpu8CXULog+XCg69eWbHyqCe1fP8A/wAE2fgT4h0TRfFP&#10;xt+IcRHxC+JNwb4xyxlHtbJnMirtPK+YxD7eyJEOCCK+wta8K6J4kaE6vo9hqphyIze2qTbM4zt3&#10;A4zgdPStRVCqABgDgAUALVfULG31SxubK7iWe1uI2hlibo6MCGU+xBNWKKAPAv8Ahgn9nv8A6JN4&#10;d/78N/8AFV3fws/Z9+HPwRuNRn8CeENN8Ly6gqJdtYRlTMqElA2SehZvzNehUUAcf8R/g/4H+L+n&#10;RWPjbwno/im2hJMK6pZpMYSRgmNiMocd1INZHw1/Zx+F3wevnvvBfgLQfDuoOpRr2yskW42nqvmk&#10;Ftp9M4r0eigAooooA85+KX7Ovw1+Nl9Y3vjrwbpnie6sY2htpb+MsYkY5KjBHBNcR/wwT+z3/wBE&#10;m8O/9+G/+Kr32igDiPiR8E/Avxe0Gw0Txn4YsfEWk2EomtbS+QskThCgYDPXaSPxrzn/AIYJ/Z7/&#10;AOiTeHf+/Df/ABVe+0UAea/C/wDZt+GPwV1a71TwN4K0vwzqF3B9mnuLCMq0ke4NtOT0yoP4VrfE&#10;r4L+A/jHYwWnjfwjo/iiG3JMH9p2iSvDnrscjcme+0jNdpRQBw/wz+B/w/8Ag1b3EPgfwdo3hcXO&#10;PPk02zSKSbHQO4G5gOwJOK7iiigDyr9ob9pfwR+zB4Z03X/HVzeW2nahefYYGsrVp2MuxnwQOg2o&#10;3NfDf7O/ia//AG0P+CjifHHw7oep6b8OvB+lSWFvf6jEsfnyNbSwrHwSN5a5lk2gsVVBuI3AV+lW&#10;saBpniK3W31XTbTU4FbesV5AsqhumQGBGeTVixsbbTbWO1s7eK1toxhIYECIo9ABwKAOO+J3wP8A&#10;h/8AGi1toPHPg/R/FC2pJt31G1WSSHPUI+Nyg4GQCAcDNY//AAy/8Jv+Ffy+CE+H2gw+FJpkuZtL&#10;gs1jimlT7skm3Bdh/eYk16hRQBzsnw78MTeBYPBc+gafdeE4bKPTk0a5t1lthbIgRItjAgqFUAA+&#10;lcj8Pf2YPhN8J9cbWfCPw98P6Dq5BUX1rZIJkB6hHIJQH0XFeoUUAcD8PfgL8PvhRoOraJ4Q8J6f&#10;4f0nVsm+tLNCqXGUKHcM/wB0kVp/Db4V+Evg/wCHW0HwXoNn4c0dp2uTZ2SlY/MYAM2CepCr+VdX&#10;RQAUUUUAFFFFABRRRQAUUUUAFFFFABRRRQAUUUUAFFFFABRRRQAUUUUAFFFFABRRRQAUUUUAFFFF&#10;ABRRRQAUUUUAFFFFABRRRQAUUUUAFFFFABRRRQAUUUUAFFFFABRRRQAUUUUAFFFFABRRRQAUUUUA&#10;FFFFABRRRQAUUUUAFFFFABRRRQAUUUUAFU9U1iw0Oza81K9t9PtFIDT3UqxRgk4ALMQOTVyvkH/g&#10;q9/yZH4x/wCvzTv/AEsioA+mI/id4OmkVE8WaG7sdqqupQkknoAN1dJHIk0ayRsrowDKynIIPQg1&#10;+cX7O3/BL74H/FX9nnwD4o1mz1yPW9c0O1vbq4tNUZAJZIwzMilSo5PQgiud/ZNn8Wfsfft83n7O&#10;DeI73xN8P9atpbnS472TP2XFq93HIFzhGxHJE4UAOcNgcYAP1Borl/iR8T/Cnwf8JXfifxnrtn4e&#10;0K1wJLy8fALHOEVRlnc4OFUFjjgGvm3RP+Cq37OOta7Hpv8Awl95YLI/lpfX2k3EduSemW2EqPdg&#10;AO5FAH11RWDq3j3w3ofg2Xxbf69p1r4XithetrD3KfZfIIBWQSZ2lSCMEHnIxnNfLk3/AAVh/Zwh&#10;1hrH/hK9RkgV9pv00a5MH1+5vI/4DQB9g0V414w/a6+GHg/4I23xafX/AO1vAtxMkEWo6VC05Z2c&#10;ptKcMCGBBBAII5FepeF/EVn4v8NaTrunM76fqlpDfWzSLtYxSIHQkdjhhxQBp1xlj8ZPBOpfEzUP&#10;h5a+JLGfxtp8AubrQ0cm4hiKI4dhjptljPX+MVy/gv8Aai8CePvjl4o+Euk3N6/jHw5byXV/DLas&#10;kKxo8SMVk6Mczx/mfSvkD4f3ken/APBZb4xXUufKg8KRSvtGTtWw0wn+VAH6EJ4k0mTWn0hdUsm1&#10;aMbnsFuEM6jAbJjzuAwQenQitKvxi8NftqfDLS/+Clniz41T3mojwLqWmJa2862LGcuLC2hOYuoG&#10;+J/wwa/RrwH+3d8H/iB8K/FXxGtNdu9P8IeGJ4bfU7/UNPlQxPKyrGBGqs75Z0Hyg8sKAPoOivjd&#10;v+CtX7OS332ceI9WaLIH2oaLceX06427sf8AAa9yvv2oPhvb/A+/+Lll4hj1vwLZRiSa/wBLQzOu&#10;XVNpj4ZXBdcowDDPIoA9E0nxJpOvSXMemapZajJakLOlpcJKYic4DBSdp+VuvofStKvxi/YB/bU+&#10;GX7PPj744at4xvNRt7PxZqdrdaYbWxaZmRJb1m3gfdOJ4+vqfSv1Y+Hfx+8E/Ev4N2vxS07VlsPB&#10;U8VxOdR1YC1WKOGWSKRpN5+UBom69setAHotFfIN5/wVc/Zws9bbT/8AhLr+aFXKNqEOj3TW4xnn&#10;7m4jjqFPWvoZfjV4NuvhHqPxM03W7fWvBljptxqsmo6Y3ngwQRs8u0DneoRgUOCCMEA0AdxRXzJf&#10;/wDBR74DaT8NdI8a33i5rWx1cyix05rSR7+YRyNGzeQoLIm5GAd9qnacHPFdv+z/APtdfC39ptb6&#10;PwF4jW/1CxTzLnTLqB7e6ijyBv8ALcDcmSBuXIBIBIJoA9krA8eePvD3ww8KX3ibxVq1voWgWPl/&#10;adQu22xRb5FjTJ93dV+pFb9fKv8AwVH/AOTE/ib/ANwz/wBOlpQB9LeGPE2leNPDuna9od9FqWj6&#10;jAtzaXkByk0TDKup9CK1K+GPg/8At0/Bn9nf9mP4QaJ4u8Vr/bw8MaeZNK0yB7u4hBgQgyhARHkE&#10;EByCQcgGvpv4F/tH/Dz9pDw9cax4A8Qxa1BauI7qBo3huLZjnAkicBlBwcNjBwcE4NAHc2/ifR7z&#10;VptKg1axn1OEEyWUdyjTJjGdyA7hjI6jvReeJtH07VLfTLvVrG11K4AMNnNcok0oJIG1CcnJBHA6&#10;g18j/B7wj8FbT/goR8TL7w7rniq4+Ly6bNcazpt6sQ0uKF2tNxiIiDE5eDALnq3px5Hd/HP9ln9q&#10;f9r34YeNYfE3jaPx/p01lpmj2MFkkOnzOlxJLF5weJm5eZgSHXgDp1IB+k9QXl9b6baS3V3PFa20&#10;Kl5JpnCIijqSx4A+tT14t+2p/wAmkfF7/sWL/wD9EtQB6D/wtLwZ/wBDdoP/AIM4f/iq3tN1Wy1m&#10;1W60+8t762b7s1tKsiH6MpIr8tP2Df8Agnl8Hf2gP2Z/DvjXxfp+q3Gu31xeRzSWuovDGVjuHjXC&#10;jgfKorG8VfCm5/4J6/t0fCPSvhb4g1m48L+OLq1tr/Q7yYSmSOS6EEqMAFVwFcMjEblIPPegD9S7&#10;r4keErG6mtrnxRotvcQu0csMuoQq6MDgqwLZBBGCDUX/AAtLwZ/0N2g/+DOH/wCKr5w8bf8ABLn4&#10;EfEDxpr/AIp1jTNak1bXNQuNTvHi1WREaaaRpJCqgcDcxwO1fDHwx/Ys+GXin/got8Qvg7f2eot4&#10;J0XTGurSFL5lnDiO0YbpOpGZn/MelAH7AaZ4+8M61fR2Wn+I9Jv7yTOy3tb6KSR8Ak4VWJOACfoD&#10;UEvxN8HwSPHJ4r0OORCVZG1GEFSOoI3cGvB/g3/wTn+DPwH+JGj+OfCmn6tBr+led9mkutSeaMeb&#10;C8L5QjB+SRvxwa+Df2Hv2Rfh3+1T8Wv2gf8AhPrS/uv7B1uL7F9ivGt9vnz33mbsdf8AUpj0wfWg&#10;D9hNL1ex1u1F1p17b39sTgTWsqyIT/vKSO4q3X5M/tYfsw3X/BOVPD/xk+B/i/WNMtP7VjsNR0PU&#10;bgTRSh1d0BwF8yI+Wysj7mG5WVgRkbX7R/xo8T/toftGfCf4E+H/ABFd+CfBHijQ7PW9Uls2Ilux&#10;PYtesjHI3IIAFVD8pdiWBwoAB+mNr448OX2ofYbbxBpdxe52/Zor2NpM5xjaGznJFbdfCepf8Eb/&#10;AIFXfh0WFreeKrHUVUAaquoo8hYd2Ro9hB7gKPYivb/2MfgV4z/Z1+GuueD/ABj4vm8bCLXJZ9H1&#10;KaaV2XT2t7cJHskZvKxIsx8tWKjcSD81AHvt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IP/&#10;AAVe/wCTI/GP/X5p3/pZFX19XyD/AMFXv+TI/GP/AF+ad/6WRUAfNfwi/wCCpNt8Dv2cvBGiXPwg&#10;8U3w0XR7XT49UmkFtY3bpGFDLKUbCtgkcGvVP2H/AIG+Mfix8bNS/aw+Jh0+0vfEdnnw3o2n3AnF&#10;tbPGIlkZhkLiBQgXO4l5C4VuK9u/Z3+G3h34vfsH/Djwh4r06PVNB1XwjYwXNvJwf9SpDqequpAZ&#10;WHIIBHSvkH4HfEjxJ/wTL+PcvwZ+Jd/Je/B7xDcNcaB4imUiO0LNjzc9FXJVZk6I2HHDEuAUf21v&#10;jL4d8Q/8FCNG8LfELw/4h8bfD7wJp8Ux8KeHrQXTXV9LAs4kkiZ0DpiWENzjEYXGGYHv/it+2N8E&#10;vit8NNX8Hal+zx8SjY3dnJb223wZaIbSQoQksRE+Y2UkEFemKyP2urrVf2Rf27PCv7SEejza38P/&#10;ABDZR6frE9iodo2EIgYZ+6GMawSR5IDmNlyMZr6eX/gpB+zi3hxdZPxO09YGTf8AZja3H2of7Jh8&#10;vfn8P05oA/OjWND+Kvjb/glTbaXNpOtLB4N8bul3ZT28qznS1tvNWQoVDNFHNc+4UKDwE4+tPgb+&#10;25+yL4w+Gui+DtRtNE8HR/YorWfQfEOiKtruCBXzMEaFhkfedgWzkgHOPS4f+CknwqHwy0v4iX0W&#10;tad4L1HxHN4bh1Kaz3uskcPm+e0SFnERGQMAt0yvXHlP7Tnjv9iP4hfCfxHq1/eeCdQ1uewmeyuP&#10;D8CR6w1yUPlY8pRJnfjiX5Ou7jNAEX/BRDwD4L+G/wDwT1udK+HsNrB4Sl1y1vrJLG48+3xPO0rG&#10;J8kFCzEjBIAOBxivsv8AZ/8A+SD/AA3/AOxa03/0ljr8ytH+EvjrWv8AgjjqFvc6ffSzW+rf2/p9&#10;jIjGX+zFnQs6qeQnM0w9V+YfeFfQXwA/4KbfAzw9+zf4Mi8T+KpdN8S6Lotrp19oy6dcSTvPBCsZ&#10;Me1ChVym4HcAAwDEEGgDif2Vf+UuX7QP/YEvP/SrTq0/hoob/gtD8WwRkHwxCCD/ANeOmV5//wAE&#10;+/iEnxY/4KVfGLxhFpF/oUGs+G7u7i0/U02XMUbXen7N69iVw3GR83BPWvQfhn/ymi+LX/YsQf8A&#10;pDplAGB4L0ewb/gtN49szZW5tF0SIi3MS+WD/ZVkchcY6k/nX3b8ZLX4ZaF8LNdf4kWuh2vgNRFN&#10;qUepwr9lk2So8YdMfOfMVMLgkkAAHpXwH8RfG2h/s1/8FdL/AMaePLuTRPDHiXQ4hb6pLCzQoTZR&#10;W4LFQTt8y2KkgfKWGcDJpv8AwVE+MWhftF/s2W2pfDHXP+Ep8NeF/E1umv3FjHIIInlt5RCxYqAy&#10;gttLDIDSoM56AHS6l+3v+zVq1neeGfBfwG1Tx7pixmJoNJ8IWi2bqeAAh+cAkjrGMZFc7/wR71WK&#10;88afH7w7Fpc+meG/t9reWuhagCzWOZbpPKdW/jCrGrZ5zEPSvoDwr/wUE/Zg+HPwh0h/DfiK0sNO&#10;t7WNLTwrpOnyfbUcr/qRCFA37sgsSFJ53c5PgX/BJPXn8UfHz9o/WZLG40t9RvobxrG7XbNbmS6u&#10;3Mbjsy5wR6g0AW/+CTej2F/8V/2nVubK3uFi1uyEazRKwQefqXAyOOg/Kn/8FXPiTZ2Pjz4N/Cq+&#10;ttUk8C3l2NZ8QaN4ci/0vUIBOqJDEoZVZjtnIXP3irdVFcr+w/8AGXwX+yf+01+0l4T+J+tp4Rut&#10;S1qN7KfUYnSKVYZ7xslgCF3pcxOueGU8HpXS/t6apJ48s/gz+1n8JYm8WeHvCOoyi7dLeSMvBb3h&#10;2yMGXcsPmQzozEcCRW6EkAHW237b3wKtPBo8Jxfs1fENfDXkfZjpf/CEWZgaPGMFTcc/U8nr1rxv&#10;9ka81bSf2df2zvDUOh6/oXgEaDqmqeHLTX7V4JoYpbW9QqQcguYo7fdtYgFOpzmvsnwT/wAFLf2e&#10;fGHhWDWZvH1t4fmaMNPperwSxXUDYyUKhSHx6xlgfWub8S/tgeA/2pv2dv2lrPwEdQvNP8M+C70S&#10;6pd2xt4rprixvMCJG+fC+Qcl1U/MOO9AHl//AASw/ZX+Fmufs6aT8Qtc8Hab4k8U6tdXccl1rUC3&#10;aQJFO8aLDHICkfC5LAbiScnGAOe8UfD/AET4D/8ABXr4Y2fgawt/DWl+JtCa6vtN02IQWxLx30Tq&#10;I1woUm2jfAAG4Zxnmvef+CUP/Jkfg7/r81H/ANLJa8q/aI/5TBfAT/sWF/8AQtVoA/ROvlX/AIKj&#10;/wDJifxN/wC4Z/6dLSvqqvlX/gqP/wAmJ/E3/uGf+nS0oAwv2Ff2SfhDpf7NvgPxFN4B0TWNe8Qa&#10;Nb3+oajrVml7K8ksYZgplDCNOcbUAHAzk814Vo/gex/ZT/4K2eG/D3gi2TR/CnjvRXnuNHt8LBEj&#10;xXGVjUfdUT2YkA7ZZRgYr1X9kX9vL4EeGf2Z/Aeh638QbLRdY8P6JbWN/Y30E6SJLHGAwQbP3g44&#10;Kbvz4rzr4DanN+25/wAFEZvjdothfQfDPwHp50zTdQvEaMXk3lyqqgHoS1zNNt6qoTdgvggGz+zv&#10;/wApgvj3/wBiw3/oWlVF+2tptppv/BQT9ldbS1htVa+QsIYwgJ+1p1wKl/Z3/wCUwXx7/wCxYb/0&#10;LSqk/bk/5SD/ALKn/X6n/pWlAH6H14t+2p/yaR8Xv+xYv/8A0S1e014t+2p/yaR8Xv8AsWL/AP8A&#10;RLUAfnv+xD/w1/8A8M6aB/wqT/hDv+EG+0Xf2T+2Nv2jf57+buz237se2Ki0Hxj4x/Z7/bG0Lx3+&#10;194bvtU1O/UWPh7xVbXcLaVpYBwXSCJdpC+Yc5ZWQMz7GYhh69/wTh/ay+EHwr/ZL8L+HPFvxA0b&#10;QNctrq+eaxvJSsiK91IykjHdSD+NeZ/t6fHvQf29PEXw/wDgz8EYbjxlqaamb+51hLaSG2hHlmPG&#10;XUNsUOzu5AUBVwWJOAD9Y1YMoIOQeQRX5s/A/wD5TJfGD/sCSf8Aomwr9GdD0waLoun6cJXuBaW8&#10;dv5shJZ9ihdxyTycZr85vgf/AMpkvjB/2BJP/RNhQB+k9fi5+xz+1d/wzD8Wvj1/xQHiLxz/AG5r&#10;cf8AyAIt/wBl8me9/wBZwcbvO4/3Gr9o6/Nj/gkh/wAla/ai/wCw3Y/+j9ToA5v4pXXxw/4Keav4&#10;c8IQ/DXUvhL8KNPvl1C/1fXVcSTkKVDrvRPMIR3CxoGG5sswGMe4ftZ/8E+L/wCI+seDPHPwf8SL&#10;4I+IfhGyt9PspLiR0hngtxiHMiKzJIoJXO1g6kKwAGa+26+R/H3/AAUh+H/wa/aK8V/C34i2d94b&#10;g0xrRrHxDFC9zbXEc1rFM3mIi70KvIygqHB287cUAeGX37SX7b37N+ny3nxH+F2l/EHw5Yx77nV9&#10;NRTKY1+9IXtXIjXGSS8Ax14FfYv7Kn7Uvhf9rL4a/wDCV+HIZ9PntpzaajpV2QZbOcKG25HDqQwK&#10;uMZ54BBA4D4gf8FKv2e/BvhG71WHx1Z+JrjyWa30jSYpJZ7ptuRHgptTPTMhUD9K8j/4I9/CPX/B&#10;fwp8Z+Nda06XRrXxnqEM+mWEiFB9mhWTbMiHormZgpxysakcEGgD9AaK+ZP2U/26NA/as8beLfDe&#10;keGdS0Ofw7GJJp72aN1lzIY8KF5HK55r6b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rnPiB8OvD&#10;XxV8L3Phzxdo1tr+h3DI81jeKWjdkYMpIz2YA/hXR0UAZfhjwzpXgvw7p2g6HYxabo+nQLbWlnAM&#10;JDEowqKPQCsH4n/BzwT8aNHtdK8ceGdP8T6faz/aYIdQi3iOTaV3KeoOGIrsqKAMDTfAXh3SfBtv&#10;4St9HtD4Zt7YWcelTRia3EIGBGVfIKgcYPGABXmC/sR/ANNV/tEfCLwl9o3b9h0yMw5/65Y2Y9tu&#10;K9uooA5/U/h94W1rwuvhrUPDWj3/AIcVQg0i6sIpLQKM4AhZSmOTxjvXmuk/sV/AjQ9ai1Wy+E/h&#10;WK+ifzI3bTkdUYHIZUYFQQemBx2r2qigBixosYjCKIwNoUDjHpj0rybT/wBkb4K6X4sHia0+FvhW&#10;31tZPOW5TS4gEkzneqY2q2edwGc8165RQBxPh/4KeBvCvxE1jx3pPhiwsPGGrxNDf6xChE9wjMjM&#10;rHPIJjjP/ART7H4N+CdN+JmofEO18N2MHjbUIBbXWtohFxNEERAjHPTbFGOn8Ars6KAON+JXwb8D&#10;fGPToLHxv4T0nxRbW7FoF1O1SVoSepjYjchOBnaRnFQ+Cfgf8Pvhv4Zv/DvhnwZomi6HqAIvbG1s&#10;YxFd5XafOGP3ny8fNniu4ooA8m8H/sm/Br4f+JE8QeHfhp4b0rWY23xXkGnpvhb1jyCIzz/Diui8&#10;C/BPwL8Mde17W/Cvhix0PVtel87VLu1Qh7t97Puc55O53P8AwI129FAHm/xK/Zv+F3xi1KDUvGng&#10;LQvEepQqI0vr2zRp9gzhDIAGKjJwpJAyeK67wr4L8P8Agbwza+HPDuiafoegWqMkGmafbJDbxqzF&#10;nAjUAfMzMx45LEnJJraooA8W1r9i34E+INYfVL74T+FZL2R/Md49NjiV2zksyIArEnrkc9816Daf&#10;C7wfp3gi98HWPhjStO8K3ttLZ3Gj2NolvbSQyKUkQogAwysQfrXUUUAc58P/AIdeGvhV4XtvDnhH&#10;RrbQNDt2d4bGzUrGjOxZiBnuxJ/Gs/Wfg34J8RfEbSPH2peG7G88ZaTB9msdZkQme3izIdinPT97&#10;J/32a7OigArA8eeAfD3xP8KX3hnxVpNvrugX3l/adPu13RS7JFkTI9nRW+oFb9FAHjmufsc/BDxL&#10;Hpy6l8LfDF1/Z9vFaW7tp6K6wxqFjQsAC4VQANxPSvTfC3hPRPA+h22i+HdIsdC0i1G2Cx023SCG&#10;Mf7KIAB+Va1FAHhfxav/AIQfsq3Gu/G/xBoMel6vqHl6bqOu2Fq013OsjRhUYA8rmGP/AL4FfFGn&#10;/Ex/+CgP/BQL4Y+J/AOjatD8P/h7GtxeaxqFuIl8xHeXPBON7eTGqE7iAzYABx+n+qaPYa5ZtZ6l&#10;ZW+oWjEFoLqJZYyQcglWBHBpdM0mx0W0W106zt7C1XlYbWJY0H0VQBQBbrL8T+GdK8aeHdR0HXLG&#10;LUtH1GBra7s5xlJomGGRh6EVqUUAeBf8ME/s9/8ARJvDv/fhv/iq9M+HPwb8C/CGzltfBXhDRvC0&#10;U2PO/suyjgaXHQuyjL/8CJrsaKACuI0v4J+BdE+JWo/EGw8MWNr401GIw3etRoRcTIQgKsc9MRp/&#10;3yK7eigArifh38FPA3wm1DXb7wf4YsPD93rsqTanNZoVa7dS5VnyeSDLIf8AgRrtqKACuV8e/Cnw&#10;X8U7FLPxj4T0XxRbR8xx6vYRXPln1Xep2n6YrqqKAPFvDv7F3wK8K6xDqmmfCrwvDfQNvilk09Jf&#10;LYHIZQ+QCD0IGR2r2hVCqABgDgAUtFAHnvw3/Z9+HXwf1fU9U8F+ENN8Oahqa7Ly4soyrTjcWw2T&#10;zySfxr0K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8q/aG/aX8EfsweGdN1/x1c3ltp2oXn2G&#10;BrK1adjLsZ8EDoNqNzQB6rRXxb/w91/Z3/6C2vf+CeT/ABr1D4Kft6fBL4/eIItA8K+MYxr83+p0&#10;vU7eSzmmOCdsfmKFkbAJ2oSeM4oA+gqKKKACiiigAooryr9ob9pfwR+zB4Z03X/HVzeW2nahefYY&#10;GsrVp2MuxnwQOg2o3NAHqtFeYfs9/tGeDP2nPBd74p8DXF3c6Taag+mSveWzQOJkjjkYBT1G2ZOf&#10;c+len0AFFFFABRRXkP7Sn7U3gP8AZU8H22veN7y4DXsjQ2GmWEQlu711ALCNSVGFBGWZgo3KM5YA&#10;gHr1Ffnl4V/4LN+APFXi/StEi8AeJIF1G8js4rh5rclTI4RWZd3TJGcE45611Pgn/gqv4R8bfHbT&#10;vhfB4H1q21G91z+w1vpLmExLJ5pj3kDnbkZ9aAPuSiiigAooooAKKKKACiiigAooooAKKKKACiii&#10;gAor4s/aa/4Ke+Ff2Zfi9qfgDVfBesaze2MMEzXlncRJGwliWQABueA2K+wfDetJ4k8O6Xq0cbQx&#10;39rFdLGxyVDoGAPuM0AaVFFFABRRRQAUUUUAFFFFABRRRQAUUUUAFFFFABRRRQAUUUUAFFFFABRR&#10;RQAUUUUAFFFFABRRRQAUUUUAFFFFABRRRQAUUUUAFFFFABRRRQAUUUUAFFFFABRRRQAUUUUAFFFF&#10;ABRRRQAUUUUAFFFFABRRRQAUUUUAFFFFABRRRQAUUUUAFFFFABRRRQAUUUUAFFFFABRRRQAUUUUA&#10;FFFFABRRRQAUUVz3xC8daV8MfA+u+LdceWPR9Fs5L67eGMyOIo1LMQo6nA6UAdDRXxb/AMPdf2d/&#10;+gtr3/gnk/xrf8G/8FSv2dfGWsQaaPGU2iTTNsjl1nT5reDP+1LtKIPdyB70AfWdFR29xFdQRzwS&#10;JNDIodJI2DKykZBBHUEd6koAKKKKACiiue+IXjrSvhj4H13xbrjyx6PotnJfXbwxmRxFGpZiFHU4&#10;HSgDoaK+fP2e/wBun4VftOeNL3wt4GvtSudWtNPfU5UvLB4EEKSRxsQx6ndMnHufSvoOgAooooAK&#10;KKKACiiigAooooAKKxPHHiiLwP4L1/xHPA9zBo+n3GoSQxkBpFijaQqCeMkLivlD9lv/AIKX+F/2&#10;pvitD4F0nwbq+iXclnNefar24ieMLGASMLzk5oA+yqKKKACiiigAooooAKKKKACiiigAooqlrWrW&#10;+g6Pf6ndlha2UElzKVGTsRSzYHc4BoAu0V80/BL/AIKF/B79oL4hWPgrwhqGq3Gu3kcssUd1pzwx&#10;lY0LtlieOFNdX+2J8fL/APZm+Aut/EDTdKt9au9PntYls7qRo43EsyRkll5GA2fwoA9ror42/YC/&#10;bs1z9sbVvGdpq/hbT/Dq6DBayxtZXDymUytKCDuHGPLH515X+1t/wVO8T/s4ftCeK/h1p/gXSdZs&#10;9G+ybL66vJY5JPOtIZzlVGBgykfQCgD9HaK5z4b+KJfHHw78L+I54EtZtY0q11B4IySsbSwrIVBP&#10;UAtj8K6OgAor4Z1L/gq14R034/XXwqbwNrT6lb+J38MHUBcwiEyrdm283HXbuG7HXFfc1ABRWJ44&#10;8UReB/Bev+I54HuYNH0+41CSGMgNIsUbSFQTxkhcV8ofst/8FL/C/wC1N8VofAuk+DdX0S7ks5rz&#10;7Ve3ETxhYwCRhecnNAH2VRX53/tjf8FP/Ev7Mnx51nwBpvgjStbtLG3tplvLq7ljkYywrIQQoxwW&#10;xX3b8N/FEvjj4d+F/Ec8CWs2saVa6g8EZJWNpYVkKgnqAWx+FAHR0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X52f8Fs/+&#10;Tf8AwN/2M6/+kk9fonX52f8ABbP/AJN/8Df9jOv/AKST0AfMv/BPf9lf4GfHb4R+K9d+KuqjS9Ts&#10;NVe2glbW0sQluLeN9+1jg4Zm+Y8ce1fM3hv4fST/ALWFn4T+FV/deJktvFYg0HVLf/WTRRXOY7nc&#10;gwAEQSGQAAAFuBX0H+wR/wAE9/Dn7Xvw38QeJdZ8V6poE+m6sdOSCxgjdXXyY5NxLc5y5H4Vwnxi&#10;8J+Ov+CaP7TJ0/wT43knuhZQ31vfRweWtzayMw8m5gJZWw0bAjJB4YbScAA/bj4+fH7wf+zb8O7z&#10;xl40vmttOhYQwW9uoe4vJyCVhhTI3OcHqQAASSACa/PLVv8Ags54u1ZtQ1Hwn8FjP4csmPm3l3ez&#10;TFF6gyNHEEjOOcEnHqa8X/4Kd/HjU/jhoPwE1aaL+zrDVPCn9uyadG5Mcd3NKY5cZ6geThSecE+p&#10;ro/2efih+2b4V+CfhnSfht8NrS68C/ZS1hOmjQuLlHZi0jEyDeWYsSSOc0Afb/7GP/BRfwl+1tqk&#10;/hmbR5/CHjaC3N0NNmuBcQXcanDtBLtUllyCUZQQDkbgrEc5+11/wVG8Hfs1+LrnwZoegzeOfFln&#10;gX8aXQtbSyYjIRpdjl5ACCVVcDOCwOQPiH9kf9kn4+fDv9q/wB4y1T4Z6noWmW+tCS9uBEiQW1vL&#10;uSXCq/yqEkYADoK5/wDbc/Zt+KvwK/ak8UfEax8P32o6JfeIpfE2la9aWf2u2jd5/tASUYYIY3O3&#10;bIAGCZGVNAH0Nb/8FlvHHhx7O78XfBD7NpF0V8uaO9ntS6kZ3I0kLK/HIAxnHXuPP/8Agqd+0zq3&#10;xf8ADXw/0SDwnNpvhC+sNN8W2Wrzh97PdWbP9mYgeXuVZedpJ4qXwf8A8FkNe1uzOhfFv4Z+HPGX&#10;hu6AhvU09GhZ4z94tDMZY5Dj+H5AfUda9M/4Kp694V8T/sV/BnU/AwiXwdPqlt/ZEcMZjWK1FjMs&#10;cYQ8rtUBdp5G3HagD5y/Yl/bc+Iv7Nnwq1Xwz4R+Fr+N9Nu9al1KTUFjuW8uVoIIzF+7QjhYkb1+&#10;f6V+mfx0/bw8Ifs4fCPwd4k8Y2VxN4r8S6XDfWvhew4n3tGjSb2f/Vxqz7dzcnBADEEDx3/gip/y&#10;az4p/wCxzuv/AEhsa+A/+CoPirUPEn7bHjuK/mM0Gkiz0+ziYnbFCttG+0exeSRj7uaAPp66/wCC&#10;z3ju3gi1p/gnDB4alk2x3EuoT7X6/KJ/JCE8f3e3Svub9kr9sHwd+154NvNW8ORXGlatprpFqeiX&#10;rK01qzglGDLw8bbW2txnawIBGK/Pzxt4p/bn8ffDPVPAOqfCK1HhfULBtNeyt9EgjWKErtXy8SYQ&#10;pgFSB8pUEdK3/wDgld+zf8YvgX+0FrWoeMfBOqeHPDmoeH57WS4vAvltMJ4HjHysfmwr4z2LUAfq&#10;3X4F/wDBSL4/eKvjZ8bTY+I/DbeGrTwtJeaXp0ZWQC7iFy4+0jeB98InTI+Xiv30r8bf+C2n/JeP&#10;Af8A2LX/ALdTUAdV/wAE9P2hL+91f4Y/C7/hQukW3h6cMk3jFtNdpJnWJ5DcNIY9pZnQDJbjIA6C&#10;vln4B/8AKRTwv/2UA/8ApY1fsj+wT/yZz8Jv+wJF/wChNX43fAP/AJSKeF/+ygH/ANLGoA/X39r7&#10;9ujwP+yFp1nBq0M3iHxZqEZms/D9jKqSGMEjzZXIIijLAqDgkkHCna2PjNf+C0Hje1hg1q8+CkK+&#10;GZpfLjuBqM6K57qs5hKFuG/h7e1fK3/BQjVrzxp+3R49t9Vu3EUWp2+mxMx4ggSKJFCg8AdW+rE9&#10;6/bD4zfCvwxqH7NPizwM2l28PhqHw5PaW9mqDZbpFAfKZR2KFVYHsVBoA88+Ev7bnh/9on4DeMPG&#10;fw4s/P8AF3h3Tprqfwpqj7ZlmSJnRCVPzJIUKrIOM9QCCB4t+xT/AMFOtV/af+N0PgLXvCOmeHUu&#10;9PuLi0uLO7kkeSaIK/l4YYx5Ylb/AIDXxd/wSI8QX2k/th6fp1tKwstX0i+tryL+F0WPzVyPZ41/&#10;M+tczotgP2Qf+CkVnYkCz0zQPGSwKW42abcvtDc9/ss4NAH6J/t3f8FHL79kv4laL4O0LwxYeJby&#10;50wajePeXLxiAPI6RoNoPJEbMc9ivrXtHwv/AGqrL4gfset8cJrSGzFvol9qV5p8chZYprUSiSIE&#10;88tEdueSGX1Ffk/8WvDOp/txftnfG290qaWS00HTNUvrXyfm8yHTofItkXPAEsqxH/to3QnNR/CP&#10;9oz/AIR3/gnH8Y/h3LdiO/m12whsFc8mG7O6ZF55AWylJ/660AfcX7FH/BR7xr+1n8ao/Bs3gPSd&#10;H0qCwn1G/v7a7lkeKNAFTAIxkySRjnsTX6AV+Z3/AARM+Ff9m+AfHvxDuIiJdVvotHtGYDiKBfMk&#10;K+zPMgPvFXhv/Gw//qe//JegD9Uv2m/id4g+C/wN8V+OfDWjW3iDUdBthevp93I0aSQK6+c25eQU&#10;jLv/AMAxXzh+wd/wUWvP2uPiB4g8J674b0/wzf2enDUbL7HcvJ9oVZAkoO4Dkb4yMdt3pWj+wBpP&#10;xz17wb8RdM/aHh1q4F60FtYw675f7y3eOVZ1XZ2OVBz7V+aXwLur79i//goNpek6jOyW2i+I5NCv&#10;JnIVZbKdjCJm6fL5ciTDp0FAH6Qft6f8FEbv9kXx14c8K6F4b0/xLqN9p7ajei8uXj+zxmQpEAFH&#10;VikpOfQV6E37aemfDj9lHwv8X/ixZxeHtQ1+1FzZ+HtLYyz3Bky8EcQcjJMWx2ZsKu45PTP5YfGn&#10;7R+2t/wUevtCsZZZ9N1PxEmhwSRMP3en2v7uWZPby4Zph/vV6b/wWk1Sez+N3w98J24EGgaT4Uju&#10;LO0jGEieS5nifA/3LaEf8BFAHod1/wAFoPGOqyX2peH/AILRzeHbJ/39xLfzTGNM8GSRIQkZI9Qc&#10;e9fVH7HP/BRLwT+1neSeHzp8vhDxvFEZho11Os0d1GoyzW8oC7yo5KlVYDkZAJHUfsC+CdF8M/sa&#10;/DSysLOAW2p6Ol/ertDC4muBvlL5+9y23nsoHQYr8cvCKf8ACn/+CiVpYeFmNlbaL8Sm0u0SInH2&#10;Yai1uYv91oiUPsxoA6//AIKxf8nseLP+vHTv/SWOv0x/ac/an1P9kX9lX4deMdJ0K08QXF9Lp2kt&#10;a3kzRIqvYyylwVGcgwAY/wBo1+Z3/BWL/k9jxZ/146d/6Sx19gf8FWf+TC/hP/2G9J/9Nd3QB9G/&#10;sGftaar+198OfEHiXVtAs/D02masdOS3spnlV1EMcm4lh1y+Pwr5z+Iv/BVjxR4J/aZ1b4Xw+BNI&#10;ubKy8Sf2GuoSXkokZPPEfmFQMZwc4rT/AOCJn/Jv/jn/ALGdv/SSCvgT4+f8pFPFH/ZQB/6WLQB+&#10;l37en/BQfX/2QPiJ4e8OaT4R03xDDqmlf2g895cyRMjec8e0BRyMID+NeOeMP+C11jpvhHw7/wAI&#10;74Gj1jxRc2qzav8AaLl4LKymJ5hiypeUgdW+UDtu7eYf8FtP+S8eA/8AsWv/AG6mr6N+H/wX8BXH&#10;/BKPUNQk8HaI+ozeAtQ1eS+NjH9oe8jt5pY5zJjcXV0Qg542gdOKAF+F/wDwWK+G+v8Awv1zXPG2&#10;j3XhrxRpbRpHoNjJ9qOpl92DbuQu3BU7w+AoK/M2cV5l4T/4Ldi88bwQ+IvhnHpvhSacI9xZam09&#10;3bRn+MqYwsmOpUbfb3+d/wDgkx4G8PePP2rTa+JNEsddtbPQrq+t7fUIFmjjnSWAJIFYEbgGbBI4&#10;znrWj/wV+8CaD4F/am0xdA0qz0iHVPDNrf3MNjbpCjzG4uoi+1QBkrCmT3xQB+y/jX4u+Efh78M7&#10;v4ga7rUFn4St7NL46jyyvE4Bj2ADLM+5QqgZJYAda/OzxF/wWY1vxBrV7D8Nvg5d6zploN7XN/cy&#10;PP5fPzvFAjCMf8Dbp1rzr9vDxpqi/wDBPn9lnRUnMVhqOlWslzHGSok+zWMSRBueQBITg9wD2rh/&#10;2OfiJ+1d4H+EIg+C3gG21XwlcX00z6iulRSvPccK++QuCxUBVGRwABQB9s/shf8ABU/wx+0Z41sf&#10;A/iXw7J4K8VX+5bCRLoXNleSAZ8sOVVo5CAdqkEHGN24hT61+1z+3R4C/ZFsbS31pLjX/FV/GZbP&#10;w/p7qJTGCQJZnPEUZIIDYJJB2qcNj8qF/ZV/ab1z47WvxGv/AIT6jYaxLr0OtTtZ20UMCTCZZGcI&#10;r8fMCxx3Jrlv2zry6+Jn7enjex1q9eKKbxNHowmJ/wBRbI6QIVB4GEG70ySe9AH1nD/wWc8dXUMu&#10;twfBGKXwxC+2WdNQnZU/2TcCDYDkjqvfpXqXxI/4KsPpf7OvhL4peFPAqyHVtbuNEutN1m6x5EkM&#10;KSFo3j++p3gAkKevAr7w8P8Ag3RPCvhOy8MaVpdrZaBZ2osodOjiUQrCF27NuMEEdc9cnNfl5/wV&#10;k+DfhP4I/AvwTo/g3S10bSb/AMW3uqvZRMTFHNLbrvEan7ifKMIOB0GBxQB9t/sQftMal+1d8F5f&#10;G2qaLa6Dcpqs+ni1s5WkTbGkbBstzk7z+VfLGj/8FXPFGpftSWXwpfwHpCWNx4yTwwdRW8l80Rtf&#10;C283bjG7B3Y6Zr0D/gjh/wAmi3P/AGMt7/6Kgr81fCv/ACkm0f8A7K1D/wCngUAfpl+3p/wUH1/9&#10;kD4ieHvDmk+EdN8Qw6ppX9oPPeXMkTI3nPHtAUcjCA/jXkfjP/gtRpmkeC/Dh8P+Co9c8W3dmk+r&#10;JJdPBY2EpzmFCULzMBjJ+UDPU8geU/8ABbT/AJLx4D/7Fr/26mr7k/YD+DXgKH9k34c6mvgvQG1P&#10;U9KS5vr2TTYXnuZCzfNI5Usx+p47UAfL2p/8FhvGfg34hWfh/wAVfDfRbC0820ku7iC+mZ0tJ0jl&#10;EqgryTDIrge4r7+/aQ+OFn8AfgP4q+Ipjg1FdLs1ltIGlxHczSMscCbhn5Wd05HbJr8z/wDgtF8E&#10;4/DfjzwV8RtNtkg0/V7L+xbtIVCpHPb/ADQnAHG6Jyox2g7d+K/as/awPxM/YE+A/hFbxpNZuXkX&#10;WVDgtt04fZ4vM9fN3rL9U57UAfbv7B/7eHi/9r3xN4qj1bwdpPhnw14esUnudSt7qSQ+dI5EcZ3A&#10;ADYkzE9tg9cjzz4xf8FidG0nxnP4Z+E/gW5+IMsUrQrqks7RQ3DDqYIURnkX/aJTODgEEGuF8EeA&#10;9Q/Z3/4I7+N/ElqGsfEPjOGG+uZM4cWl3dwWkagj+FrZy495mr5I/Yc8U/HPwf4i8Uah8DPCVv4l&#10;1g20MOoTyWEdzJawlmKhSzLtDspzjrsX0oA+3vhP/wAFmLK88bReHvip8PpfB0DzCCXU7G4eX7G5&#10;OMzwSIrBRnJIYkAfdNfpXb3EV1BHPBIk0Mih0kjYMrKRkEEdQR3r8Lf2hPgP+1p+014ytvFPjP4S&#10;3Z1mCzWx87TbGK3EkaszLvAc7mG8jJ7YHav19/ZO0fxF4c/Zq+G2j+K7KbTvEOm6HbWN3a3H+sia&#10;JBGqtyedqr3oA9ZooooAKKKKACiiigAooooAKKKKACiiigAooooAKKKKACiiigAooooAKKKKACii&#10;igAooooAKKKKACiiigAooooAKKKKACiiigAooooAKKKKACiiigAooooAKKKKACiiigAooooAKKKK&#10;ACiiigAooooAKKKKACiiigArxb9tT/k0j4vf9ixf/wDolq9prxb9tT/k0j4vf9ixf/8AolqAPxV/&#10;4J//AAb+H3xz+Olz4c+JVx9l8Opo1xdq/wBvFn+/WSIKN5Po7cf4VD+3h8Hfhh8FfjdH4e+FHiM+&#10;IdGfT457uIXiXgsroySK0AlTr8qo205Yb+T2FX9hr9mbSv2sPjRceCtY1m80K0j0mfURdWMaPIWj&#10;eJQuG4wfMP5V61+21+wncfsM23hHx54P8d3uoQ3Goi1ieSH7Ne2dyqNIkiSIcMpCN2UggfezwAfq&#10;V+x/DqHwq/Yz+H5+IEzaLPo+g/aL99TcobO3Xe6CTdymyHYCp+7tx2r5O8f/APBZRL7xZcaL8Jfh&#10;hfeMYIi2y/vZZI3uFU8ultHGzhMcgswOCMqOleQfED9srxt8dv8Agmb4iXxFch/ENp4msvD2oanC&#10;BG1/ashuFZwuAHJi2tgYYD/aNeRfsOeNP2jfA+heJ7j4E+C7bX7a5uYo9Tv202O4lVlUmOLezqQo&#10;DM23pliaAPtj9nf/AIK/6H8Q/Hlj4P8AiN4PbwPe310tlBqlvdGa1jmZtoSdHVWiG7C7ssAT8wUA&#10;mvpH9rr9tTwV+yD4esp9ehuNa8Q6kGOnaDYsFkmVeGkdzxHGCQN2CSTwpwcfkx8bf2ZP2p/j98Q7&#10;/wAa+KPhHfJrt8kaXMmnWcVukpRAisyh+W2hQT3wK99/4KY/stfFT4iaX8L/AImaf4evtems/CFn&#10;pGv6fYRGa5sbmMvKzmIEsylp3UlQ23y/mxkGgDSi/wCCy3xBvbebW7T4HxS+GYmIe4W9uHVAByGn&#10;EOwEf7v4Vv8Ax/8A+Cheo/G79iHVtd8M/Du5t7fX7y/8J6zDNO1yNOUWcUrXCSRoAUxOoy6ryDXz&#10;t8Df+CqfxT+AHhXRfAmreFNC17Q9Bt0sY7a7t5bK+SJBhUZ1O3IGBloiT1JJyT9o2Pxu+Gvx4/4J&#10;8fHLxF8O/DNv4Mmm0vUZte0OCFI/Jv2tQGkJRVWQOiIRIAN23kBgRQB+Zv7Ev7Qnir9mz4q6r4m8&#10;I+Dm8b6ld6LLpsmnqsreXE08Ehl/dqTw0SL6fP8ASv1/+Dv7bMeo/sx6x8Xvi7oZ+HcGm6jLZNp/&#10;lymWbAj8sRpIAzO7OQABj5SSQASPz9/4Iqf8nTeKf+xMuv8A0usa9X/4LieKNRjj+E/hxJ2TSZjq&#10;GoSwA8STJ5McbH3VZJAP+ujUAS65/wAFmvE2uX2oTeBPgxNf6HZ5Z7u+u5ZZAmM75Fhj2xd+NzD3&#10;r339jb/gpl4U/ak8UJ4N1XQ5PBfjOaN5bS2a5Fxa3wQFmWKTarCQKC2wr0UkMcYr4j/ZR+Jn7X3g&#10;v4H6HafCH4e22oeB5ZLiW11BNJika6fz3WVnkMgLkOrJkjgIB0Armfg/+yb+0Xo/7T3hD4gX/wAL&#10;dT0cL4rttXvXt4I4raCNrpZJgEV/ljClxtHReKAP3Sr4g/by/b28Z/sd+PfD+l2PgnS9f0LW9Pa5&#10;tr+6upIn85JCssWFBHygxNn/AKae1fb9fFf/AAVo+DR+J37K95r1pFv1Twbdpq6bR8zW5/dXC/QK&#10;6yH/AK4/hQB9Afsy/HK1/aG+A/hb4hpFBYNqdszXdtHJuS2njdo5UyecBkbGexB718ZfBv8A4Kn+&#10;Lvjp+0lpHw48M+AdJk0jVNYkt4dTe7mMq2CMzvcFcAbhCjNjgZ44r5q/ZG/awPwv/YU+P3hOW8aL&#10;VbVI20QBwJN2oAWsvl+nllRL/wACPevSP+CKHwZ/tHxT43+KN7ATDpsK6Fp0jcqZpMS3BHoyosI+&#10;kxoA+nP2vv8Agp54M/Zl8TTeENG0eTxz4xtwDeW0N0Le1sScEJLLtYmTBzsVTjuVPFfP+m/8FnvF&#10;Hh/VbH/hN/gy1hpV4Fkjktr2WCYxHrJGssW2XqMcqPfmvjj9ju1h+NX7c3gebxii6kdY8QTapfJc&#10;crNOFluMMD1BkUZB69K/VP8A4KyeEdL8QfsW+KdUvreOS/0G8sLywmZfnjke7it32n3jmcEfT0oA&#10;9P1b40+E/wBoD9kXxv4z8Gaj/aGj3nhrU1Idds1vKLWTfDKmfkdcjI9wQSCCfyl/4JB/8njWX/YE&#10;vv8A0FK9A/4JdeI9Qf4DftRaC8zPpUfho30cJ+7HM1reI7D3ZUjB/wCua15//wAEg/8Ak8ay/wCw&#10;Jff+gpQB9aftbf8ABU7xP+zh+0J4r+HWn+BdJ1mz0b7Jsvrq8ljkk860hnOVUYGDKR9AK+wP2iPj&#10;be/BX9nDxD8SrPTLfU73S7CC7WxnkZI3MkkaFSw5AHmH8q/F7/gqP/yfZ8Tf+4Z/6a7Sv1X/AG9P&#10;+Uf/AI8/7Atl/wCj7egDkv2B/wBvjXf2w/FnivSdW8Kaf4dj0ayiukksrmSUyF5CuDuHAGK8H8L/&#10;APBZ69/4WdFo/i7wXpmj+F4ryWG91KznnnnjjTdgpHj5mJUADp83JA5rj/8AgiD/AMlN+Jv/AGB7&#10;X/0c1fLX7KnhnSfGX7b3g7Rtd0621fSbvxJItxY3kYkhmUGRgrqeGGQODwaAPsjUP+C4My+MG+w/&#10;CuOTwqsu1ftGqlb548/fOIyitjnZ8wHTceteo/HL/gsV8PPBehaR/wAK90efxvreoWkV3LHcyfZL&#10;fTt6hvKlYBi8q5wyJ8oOfn4xXiX/AAWr+HvhjwfqXwh1DQfD+m6Ld30Oq291Jp9qkHnRwm0MSsFA&#10;B2+dJj/eNe+f8EyvgX4A8Z/sT2E2seD9F1C+8QS6hb6je3VhFLPOqzyxoC7KThVAwOg6jmgDo/2H&#10;/wDgpNpf7V3iq78G634cXwn4sjt2u7RILoz297GmN4UlQUdQc7TnKgkHgiu4/bC/b88DfsiraaZf&#10;Wlx4o8Y3kX2iDQbGVYtkRJAknlIIjUlSBhWY4+7jJr8kf+CZ95JY/tw/C+SPG5ri8iO4Z4exuEP6&#10;Mayv2ovFHiHxp+3Z49u47aPXdch8azabYWNzGJo5/s119ntoGRjhlKxRqVPByfWgD7Gk/wCCzvjj&#10;R5LLUdZ+CkVtoF42YJGv54TMvGfLlaEqxx6LX6B/s0/tLeEP2pvhxH4u8JPPFGkxtb3Tr0KtxZzg&#10;AlHCkggghlYHBB7HIH5ofGTVP25Pjx8N9R8D+LPhQlzoN95ZdINIhjkjMbq6NG3mfKQVAyOxI711&#10;n7AHwG+O3wK+H/7QcF34R1jwzq+q+FJH0BnCeZLqcUVwIBF8xG8NKOvfFAH6t188/t3fGTX/AII/&#10;s+6nrPhzw0fFF5fTf2VLahZD5UM0Moeb5AT8u0deOea/OL/jYf8A9T3/AOS9fdv7Lf8Awtz/AIY/&#10;8af8Lq/tT/hMsapt/tfZ532b7Mvl/d42534/GgD8b/2S/jJ4g+Avxu0jxl4Y8NHxbrFpBcRR6Uqy&#10;EyLJEyMcRgt8oJPA7V+n6/t/eMNc/ZN+IPxJ8YfCSwsbrw/qtjZQaFq0cwgu0mdFMh81M/KW4wOo&#10;r4f/AOCTv/J7HhP/AK8dR/8ASWSv0p/4Kvf8mR+Mf+vzTv8A0sioA4D9jr9t+8+NPww+OfinTPhf&#10;oPh7VfA+ix6haWOiI2dTkMF5IsT7UDfetlUYyfnNfOPiz/grF4gttbl/4Sf9n7wtFrEiq0n9rRSC&#10;4ZcAKT5ke4jAAGewrt/+CGP/ADWz/uCf+39eBf8ABXz/AJPGvf8AsCWP/oL0AfrprH7Qnhj4Y/s3&#10;aT8U/F5j0PRW0Wzvms7Ndx8yaJGS2gTjcxZgqjgYGSQASPz71P8A4Lh6iPEjNp/wotW8Pq+BHdaw&#10;wupE9dyxFUJ4OMNjpk9aw/8AgqN4lv7T9l/9lvQIpmXTb/Rvt08IPDywWVkkZP0FzL/31Xu//BJf&#10;4AeBJP2abbxvf+HNL1nxJrV/drLfahaRzyQRRSeUsKFgdq/JuOMZLc9BQB+Z3hzxxB8Tf23tL8YW&#10;ttJZWviD4iRatFbTEF4kn1ISqjEcEgOAcelft7+1z+2L4P8A2Q/BtrqmvxTavrepM6aXoVo4SW6Z&#10;QNzsxyI41yoL4P3hgMeK/F/WtPtdJ/4KL39jY20NlZWvxVkhgtreMRxxRrq5CoqjhVAAAA4AFej/&#10;APBXjxJf6z+2LqWn3U7PaaRpNjbWkWTtRHj85sD1Lyt+npQB6n4i/wCCzWpeOPC/inw5rXwxtbTT&#10;da0u70+O4sNVZprYywuisQ0eJMFhkfL3+leXf8Eg/wDk8ay/7Al9/wCgpX6NaD+zb8Ofht+wvqNl&#10;pvhPRbi5bwRNe3OpTWEUk93dGxaQztIVJLb+Rz8oAAwAK/OX/gkH/wAnjWX/AGBL7/0FKAPqX9tr&#10;/goJ/wAKA/aG1vwZ/wAKn8K+K/sdtay/2pqi5nk8yFXwfkPAzgc9BX0d+09+2Vbfsq/AfwZ43k8I&#10;/wBuvrpt7W30u1uxaRQM9sZfv7HwgCkABfSvy2/4Kxf8nseLP+vHTv8A0ljr9B/2sP2pPhz+zn8F&#10;/hO3inwbZ/EHxZJYW99oOjXip5Vs6W6obt2ZWCbd+FwpYknbjBYAHgV9/wAFkfiRpdrDq158EYLT&#10;Q5iGiuJ7q5RJFPTbKYtpz6gV9d/sbft+eDf2wP7Q0uz0248LeL9PgF1Pol3Os4khyFMsMoC71VmU&#10;HKqRuXjBr4b1j9uT9q39pb4f+Io9B+Eel3PgW/s7i2urq30G4mtzblH80GeaUxsQoYHA4IHAOK8l&#10;/wCCSt5Na/tp+HYo22pc6bqEUox95Rbs+P8AvpFP4UAfpL+2n/wUU8K/sk6hb+G7bSJPF/je4hW5&#10;Omx3AggtImOFaeXaxDHBIQKSQMkqCCfki0/4Lg+Jlt7oXXws0mSdkH2d4dVlVUbPJdTGdwxnoVx1&#10;56V8q/tBxS/Fv9v7xnpWt3TBNS8fy6HJOpwY7dL37ImM/wB2JFH4V+n3/BRH4K+Avhx+wP45tvDP&#10;g7RNFTTF0wWklpYRJLETqNqjMHC7tzKzAtnJ3NknJoA1f2Av27Nc/bG1bxnaav4W0/w6ugwWssbW&#10;Vw8plMrSgg7hxjyx+deDWX/BYzUdP+ND+F/E3g3SNJ8L2usyWF9rEdxPLLDbpKyNKIwp3Nhc7R3r&#10;mf8Aghz/AMjP8XP+vPTf/Q7ivkf4T+HNL8X/ALe2i6LrdhBqmk33jtoLqyukDxTRm8YFGU8EHuDQ&#10;B+kXwA/4Kmj9oz9qXw98NtB8DDS/C+rNeKmq394WvGWG0mnVzEq7U3GIDbubAOc1w3jj/gsB4m/4&#10;TrXPDXgb4MS61JpN3NbSTSX0txJII5ChfyoofkBI/vGv0Hi8HeBPhppcus2/h/QfDdlo9tJO13a6&#10;fDbi0hRCXYFFG1Qm7OO2a/Lm9/4Ki6ta+Krvwd+zT8GNJgtr28meEvp81ze6lIxJaf7NblCHJJb5&#10;mkOOvoADt/hz/wAFq7ZvE0Ol/Ej4azeH7RpRFPqGlXjSva5OCz27xhiADk4bdwcKTxX2p+07+0QP&#10;gl+zHrnxa8OW1n4nhtILG6so3mKwXUVzcwRK4decbJtwI64FfiL+2p4s+L3jv4k6Xr3xm8Iw+EfE&#10;tzpqpbwx6f8AY2mtlkcKzKWZiQ25csc4AHQCv0E+Ld3Le/8ABFKxkmbc66BokYOP4U1O1VR+SigD&#10;mvAf/Ba60m8O+Jr3xj4Hit9VtkhGjaXpFxI322Ri/mGWV12xIgVOcMx38KcHGj8Df+Cz2m+L/iDZ&#10;aJ8Q/Btt4S0O/lEKa5ZX7TJZsThTMjIMpk8uCNvXaRnHlv8AwRd8AeGfGPjb4l3uveH9N1u602ys&#10;RZyahaJObfzHmDlN4O0sEUEjnAx618v/ALf3hfSPBf7YXxM0jQtOt9J0uG/jkis7SMRxRmS3ikfa&#10;o4UF3Y4HAzxxQB90/F3/AILXaXovi2Ww+HfgX/hItDt32nVtXu2tTdYPJjiVCVX0Zzk91HSvtH9k&#10;f9qjw/8AtbfC1fFmjWcuk3ttObPU9Jnk8xrScANgOAN6MpDK2BnOCAQRXzn/AMFPvgX4A8I/sV38&#10;2geD9F0OXQL2x/s+TT7CKF4VedYnUMq7sMrknnkgE5NeWf8ABDS+kk0/4zWZ2+TDLo8y8c7nF6D+&#10;ka/rQB+pl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X5/f8ABZbwzrHi&#10;j4E+CrfRtKvtXuI/EgkeKxtnndV+yzjcQoJAyQM+9ew/tQf8FC/h1+yb4+0/wj4u0XxRqOpXumR6&#10;rHLolrbSwiJ5ZYgpMlxGd26F+MYwRz1A8g/4fV/BD/oVviB/4LrH/wCTKAPgT9nX9oT9ov8AZd8L&#10;6l4f8D+Eb6HTtQvPt84vvDk87ebsVOCQMDai8U3T/wBnv9pP9ub4tNrviHQtalvb0pHc+IdesWsL&#10;G0hXgBMoq7VGf3cQJyScZJNffv8Aw+r+CH/QrfED/wAF1j/8mUf8Pq/gh/0K3xA/8F1j/wDJlAE/&#10;7ZH/AAThf4mfs8/D7w98PJ45fFXw+sBYWK3ziIapblF8xGcnakhdA6knaCzAkBtw+V/gP+1H+07+&#10;xd4ZX4d6v8I9T1zQrGWT7Fb6ppN0r2+5mZlhuIwVkjLsW/iHJwQK+of+H1fwQ/6Fb4gf+C6x/wDk&#10;yj/h9X8EP+hW+IH/AILrH/5MoA4H4M/GH9qv9qj9pD4f6xr3gnVfBnwv0XUhfXdrBZy6faOnlsA0&#10;kk5D3J+YfKuRyDsHWub1X9pD9rj9k34n+M9PvPh/q3jPwFca3fXWmrqWnzXcUNvJcu8fkXcBO0EM&#10;uI3LBQcBVr2L/h9X8EP+hW+IH/gusf8A5Mo/4fV/BD/oVviB/wCC6x/+TKAPij4ueHvjv/wUO+LG&#10;l6nZfBb/AIRaSKL7I17Dpk1nbYLljJdXUwAdhk474GApPX7U/ay/YZ8R6h+wT4G+Gvgz/iovEfgW&#10;aG+aGM7W1A+XMLkRA9y85dVJzhdvJIp//D6v4If9Ct8QP/BdY/8AyZR/w+r+CH/QrfED/wAF1j/8&#10;mUAfGv7Kf7Svx+/Y/wDCXiHwLovwf1HVv7Rvmv4odV0S+Wa1umiSNiUUAspWKP5eD8vXmvdv28f2&#10;DfiD8eLLwz8ZvCWkfbfGOpaBYnxV4c2fZ7prpIEBliR8ZYL+7aIkMPKXAYkivVP+H1fwQ/6Fb4gf&#10;+C6x/wDkyj/h9X8EP+hW+IH/AILrH/5MoA8G+HP/AAUR/ad+E/hSy8IeJfg3feItR02FbS3vdS0e&#10;+trtlUbU84BcSMMY3AKTjnJyT7x+wn4g/aT+L37Q+ufEf4w6Fqvh3wg3hufT9M0+5tzYWsM73VtI&#10;oitZG8xiUikPmsG4wN2Copf+H1fwQ/6Fb4gf+C6x/wDkyj/h9X8EP+hW+IH/AILrH/5MoA+/6/Ij&#10;/gsx4H8R+Kfjh4Hn0Xw/qmrwR+HdjyWFlJOqt9pmOCVU4OCOK94/4fV/BD/oVviB/wCC6x/+TKP+&#10;H1fwQ/6Fb4gf+C6x/wDkygD6K/YZ0670n9kX4WWd9azWV3Do0aS29xGY5Ebc3DKRkH61+RPwL+G/&#10;i60/4KAeGtSn8La1Dpy+PPOa7k06ZYhH9rY7y5XG3HOc4r7s/wCH1fwQ/wChW+IH/gusf/kyj/h9&#10;X8EP+hW+IH/gusf/AJMoA8y/4Kef8E/vF/j34gXHxa+GukyeIZdQhjTW9Ds1zdCWNAi3ESZ/eBkV&#10;FZFG4FdwDbjt808WftwftS/EH4Nz/CiT4VaoNcv7E6Rfa1b6De/b7iFl2NiLbtSR1OGYD+IlQpII&#10;+mP+H1fwQ/6Fb4gf+C6x/wDkyj/h9X8EP+hW+IH/AILrH/5MoAyv+CXf7CHiT4F32ofEz4h2Y0vx&#10;JfWZsdM0VyGls4HZWkllIJCyNtVQvVV3Z5bA8T/4LDfALXJvjp4Y8ceG9B1DVI9e0r7PeHTbOSYr&#10;c2z7d7lAcZikhUZ/55nHTj6B/wCH1fwQ/wChW+IH/gusf/kyj/h9X8EP+hW+IH/gusf/AJMoA5H/&#10;AIIzfBDU/Cvh34jeNPEWkXenXuo3MOj20Oo2rQyeVGnmysA4BKuZYh6ZjNfnf8ef2bfGXw4+M3jj&#10;wvpvhLXbrSdO1i4isprfT5pI5bcSMYHDKuDmNl/M1+n3/D6v4If9Ct8QP/BdY/8AyZR/w+r+CH/Q&#10;rfED/wAF1j/8mUAfSn7F/wAKT8F/2Xfh34Wlt/s1/DpaXd9Gw+Zbq4JnmVvUq8jL9FA6AV7XXwB/&#10;w+r+CH/QrfED/wAF1j/8mUf8Pq/gh/0K3xA/8F1j/wDJlAH3/X5Cf8FhP2cdam+Mnhz4g+GdAvtV&#10;h8Qaf9k1H+zbR52W6t8KrvsBxuiaNRn/AJ4mvfP+H1fwQ/6Fb4gf+C6x/wDkyj/h9X8EP+hW+IH/&#10;AILrH/5MoA8X/wCCOv7O+tWnxK8YfEfxRomoaW2lWi6bp39pWzwtJNOS00ihwCSqIFJ/6bfl9Ef8&#10;FNP2JdY/ae8K6P4o8FJFN428ORSRDT5GCf2jasQxiV2IAkRgWXJAO9xkHFc//wAPq/gh/wBCt8QP&#10;/BdY/wDyZR/w+r+CH/QrfED/AMF1j/8AJlAHzB8G/wBsT9p39mT4Xp8K/wDhUWoX9zp2+30m61XQ&#10;73z7VWdjs2qAJlDMdnTqBllwB0v/AAT7/YH+Ifif42af8Y/ixpN3oOn6bfNrFvaavF5V7qV+WLpK&#10;0Rw0apIRJlgCSqgAgkj3r/h9X8EP+hW+IH/gusf/AJMo/wCH1fwQ/wChW+IH/gusf/kygD44/wCC&#10;pXw78V+If2yvFN7pXhnWNTsnstPC3FnYSyxsRaxggMqkHBr76/bY/Z28RftDfsQeHtB8N2rXPiXQ&#10;4tO1m105jse5aK1aKSIZ/j2TSEA9WUDvXGf8Pq/gh/0K3xA/8F1j/wDJlH/D6v4If9Ct8QP/AAXW&#10;P/yZQB8K/sq+Kv2r/gXqmr+Cvhj4O1+3uNanX7TY6l4fdo7ecDaJi0yBYSBgFnIUgDcDgVxupfCP&#10;4sWP7V0UnjLRdW1rxDH4rhfVdXtbCV7eeb7SpkkV1jVSuc8gAenFfo5/w+r+CH/QrfED/wAF1j/8&#10;mUf8Pq/gh/0K3xA/8F1j/wDJlAHg/wDwWY8D+I/FPxw8Dz6L4f1TV4I/Dux5LCyknVW+0zHBKqcH&#10;BHFfWfw+0PUof+CVV1pEmn3SaqfhtqcAsWgYT+YbScBNmN24kgYxnmuE/wCH1fwQ/wChW+IH/gus&#10;f/kyj/h9X8EP+hW+IH/gusf/AJMoA+Xv+CQ/gHxP4Z/arvLvWPDmraVaHw3eRie+sZYULGa3IXcy&#10;gZwDx7GtP/gsd4D8S+KP2nPDF1o3h3VtWtU8H2sTTWNlLMiuL29JUsqkA4IOPcV9Hf8AD6v4If8A&#10;QrfED/wXWP8A8mUf8Pq/gh/0K3xA/wDBdY//ACZQBo+Jv2Rrn9qD/gnT8K/CSMui+MtG0SwvdMfU&#10;EaNUuFg2PBMMblV1YqeMqwU4O3B+OfgX8TP2ov8AgnvNq3hOf4Walq3h25ujcSWN5p09xbCchVaS&#10;3urfKZZUUEAsOBwDX1r/AMPq/gh/0K3xA/8ABdY//JlH/D6v4If9Ct8QP/BdY/8AyZQB4vcftGft&#10;c/tfeMfDWi6N8OdW8FeDI9TtbjUG0+zms0mijmVnEt5OVBUBT+7Qruxghulaf/BSn/gnf4z8ZfEr&#10;UPix8L9LbxAupokms6JasBdxzogXzoUOPMVlVcquX3ZIBDHb6r/w+r+CH/QrfED/AMF1j/8AJlH/&#10;AA+r+CH/AEK3xA/8F1j/APJlAHhvhn/go9+1T4b8J2/hTUPg3d614tt4hbR6pfaDfrcyEDAeWBQN&#10;8nckbQfTrm/8Sf2Yvjz8ff2FV1TxdpWrXvxQtfGF14jOkX+1bu5spoEjZY4Qf3bKQGWHCkBGAXJU&#10;H2P/AIfV/BD/AKFb4gf+C6x/+TKP+H1fwQ/6Fb4gf+C6x/8AkygD4m/ZL8Y/tc/DO31D4bfCzwvr&#10;VnDqd2ZpU1TQSI9PmZQjTGWdAkPCLneduVHGTzxnwd+E/wAR9I/bb8ETeJNB1e+vrX4h2L6lq8dh&#10;MbeaRdSQzTiQxqNhIZt2AMHPFfoZ/wAPq/gh/wBCt8QP/BdY/wDyZR/w+r+CH/QrfED/AMF1j/8A&#10;JlAHg/8AwWY8D+I/FPxw8Dz6L4f1TV4I/Dux5LCyknVW+0zHBKqcHBHFfoF+wzp13pP7Ivwss761&#10;msruHRo0lt7iMxyI25uGUjIP1r51/wCH1fwQ/wChW+IH/gusf/kyj/h9X8EP+hW+IH/gusf/AJMo&#10;A9y/4KDfBV/jp+yn4y0aztDea3psQ1rS40Tc5uLfLFUHdniMsYx/z0r8QvhB+zT47+J3xQ8J+Epv&#10;C2vafaarqcNtPdz6fNHHbRM6iWUsy4G1AW/4DX6l/wDD6v4If9Ct8QP/AAXWP/yZR/w+r+CH/Qrf&#10;ED/wXWP/AMmUAfYfxI+DegfEr4M6z8NLuL7J4f1DS/7KQQgE2yBAsToDxmMqjDPdRX47eG/hH+05&#10;/wAE4vi7e694b8I3PiXTJI2tprzT7GXUNM1G1DBgZRF88JBAI3bGBBxlSc/Y3/D6v4If9Ct8QP8A&#10;wXWP/wAmUf8AD6v4If8AQrfED/wXWP8A8mUAeJ+Kv2+v2svjhpJ8MeAvhBqHhfULseVNqmmaTdzT&#10;xg8ZWSUCOEH+8wyOzA81+kf7N/h3xD4R+AXw+0XxakyeJ7HRLWDUluJxPILhYwJA0gZg53ZywJz6&#10;mvkj/h9X8EP+hW+IH/gusf8A5Mo/4fV/BD/oVviB/wCC6x/+TKAPv+ivgD/h9X8EP+hW+IH/AILr&#10;H/5Mo/4fV/BD/oVviB/4LrH/AOTKAPv+ivgD/h9X8EP+hW+IH/gusf8A5Mo/4fV/BD/oVviB/wCC&#10;6x/+TKAPv+ivgD/h9X8EP+hW+IH/AILrH/5Mo/4fV/BD/oVviB/4LrH/AOTKAPv+ivgD/h9X8EP+&#10;hW+IH/gusf8A5Mo/4fV/BD/oVviB/wCC6x/+TKAPv+ivgD/h9X8EP+hW+IH/AILrH/5Mo/4fV/BD&#10;/oVviB/4LrH/AOTKAPv+ivgD/h9X8EP+hW+IH/gusf8A5Mo/4fV/BD/oVviB/wCC6x/+TKAPv+iv&#10;gD/h9X8EP+hW+IH/AILrH/5Mo/4fV/BD/oVviB/4LrH/AOTKAPv+ivgD/h9X8EP+hW+IH/gusf8A&#10;5Mo/4fV/BD/oVviB/wCC6x/+TKAPv+ivgD/h9X8EP+hW+IH/AILrH/5Mo/4fV/BD/oVviB/4LrH/&#10;AOTKAPv+ivgD/h9X8EP+hW+IH/gusf8A5Mo/4fV/BD/oVviB/wCC6x/+TKAPv+ivgD/h9X8EP+hW&#10;+IH/AILrH/5Mo/4fV/BD/oVviB/4LrH/AOTKAPv+ivgD/h9X8EP+hW+IH/gusf8A5Mo/4fV/BD/o&#10;VviB/wCC6x/+TKAPv+ivgD/h9X8EP+hW+IH/AILrH/5Mr3/9lH9tbwR+2F/wlP8AwhuleINM/wCE&#10;d+y/a/7dt4It/wBo87Z5flTSZx5D5zjquM84APoCiiigAooooAKKKKACiiigAooooAKKKKACiiig&#10;AooooAKKKKACiiigAooooAKKKKACiiigAooooAKKKKACiiigAooooAK8c/bGsbnU/wBlT4sWlnby&#10;3d3P4bvo4oIELvIxhYBVUckk9hT/ANqD9qDwr+yb4B0/xd4u0/WNR0291OPSo4tEhilmErxSyhiJ&#10;JYxt2wvznOSOOpHzB/w+r+CH/QrfED/wXWP/AMmUAfmd+z/4k+NP7NPjqTxb4L8HatFrElnJYM19&#10;oM88flOyM3y7RzlF5ruvix4o/ao/bf1vSNK17wr4i1mKzkJtNNsdDezsoJGGDI7FQoJA+/I3GSAQ&#10;CRX3v/w+r+CH/QrfED/wXWP/AMmUf8Pq/gh/0K3xA/8ABdY//JlAF/4Nf8E249F/Yj8TfCjxVfww&#10;+LvFUw1W5vYP3sWnXibfsyKRjeqbBvx97zJADjBr4t+Fum/tSf8ABN3x5rYsfh9d63o+ohEvVisZ&#10;tQ0u9CFvLlSaDmNxvbGSrYbDL2H2H/w+r+CH/QrfED/wXWP/AMmUf8Pq/gh/0K3xA/8ABdY//JlA&#10;HhHj39sf9rv9qLSZPB/gP4U6r4Pt75Tb3V9pen3CTEEYKm8m2xwAg9Rtbn7wr1D9qLxV+1L+z38X&#10;PDPiz4b+HdX8SeFv+EV03T9W09bVtUspbuLzPM8yKJjJGw3L+9Uru4G4jiun/wCH1fwQ/wChW+IH&#10;/gusf/kyj/h9X8EP+hW+IH/gusf/AJMoA+Tf2jv2jvjl+234V0/wT/woGS2uVuI5zfWOiXc92pXP&#10;CSuuIYySd2ew5OM5+uv2Q/2CvEnwy/Y/+J/gzxTcQWHjL4h2E8L26SeZFpwNu8dujsuQzBnZn25G&#10;CAM4ya//AA+r+CH/AEK3xA/8F1j/APJlH/D6v4If9Ct8QP8AwXWP/wAmUAfBHwMPx3/YF+OV5rS/&#10;CzVbzUPsk2k3VrdadcSW11AzxuTFPECrfPFGQ6lhxjvX2n4++DvxH/4KUfsnw+IvFHh6HwP8S9D1&#10;67k0DT7yzms4pLJo4g0JMuWw5UHzOhaIDgZx0n/D6v4If9Ct8QP/AAXWP/yZR/w+r+CH/QrfED/w&#10;XWP/AMmUAfKfwF+PH7UH7B+m3fgTUPhNqmseHVuXmhstS0y4dIJW++be6hyjIxBJALrnJGCWz6v4&#10;P+On7Wf7XHxu+HJbwDq3gr4b6T4l03UdTis7SWxt5reG5jkkM1xOVM+EVj5SHB4+QnFeq/8AD6v4&#10;If8AQrfED/wXWP8A8mUf8Pq/gh/0K3xA/wDBdY//ACZQB9/1m+JPD9h4u8O6poWqwLdaZqdrLZXc&#10;DdJIZEKOp9irEfjXwl/w+r+CH/QrfED/AMF1j/8AJlH/AA+r+CH/AEK3xA/8F1j/APJlAH5UfEb9&#10;nH4g/Dnx/wCJfC7eFdevf7Lv5rH7VbabM8VwiSELIpVSCrAKw+or92/2F/gufgR+y74H8N3Nu1tq&#10;81oNT1NHGHW6uP3jo3ugZY/+2dfPf/D6v4If9Ct8QP8AwXWP/wAmUf8AD6v4If8AQrfED/wXWP8A&#10;8mUAfMP7U37D/wAWP2Zf2hP+FqfCDRb3xFoC6r/bento9qbmbTJjJvMEsCgs0YJIDAFSnDYOapft&#10;AftJ/tLftueE9P8Ahzb/AAg1DSrF7iGa+i0rSbv/AEmZc7fMkl+WKIN82CeCoy5xX1X/AMPq/gh/&#10;0K3xA/8ABdY//JlH/D6v4If9Ct8QP/BdY/8AyZQBsfsy/sb6h+yx+xr8UrPWRHeeO/FGh3txqMVl&#10;+8EIW0lWC1Uj/WFS8hJHBaRgMgAn40/4JOfD/wAU+G/2urK81bw3q+l2n9jXyfaL2wlhj3FVwNzK&#10;Bk19Z/8AD6v4If8AQrfED/wXWP8A8mUf8Pq/gh/0K3xA/wDBdY//ACZQB84f8FXP2SfHs3x8v/ih&#10;4c8O6j4k8OeILa2+1S6XbvcPZXEMKQFZEQEqhSKNg2MZLDgjnktf8aftj/HT9mfWtH1rTdRt/h5o&#10;dhCl7NeaN9mu9VRZI1iiUmPzJ2B2klAB8pLtnr9ef8Pq/gh/0K3xA/8ABdY//JlH/D6v4If9Ct8Q&#10;P/BdY/8AyZQB45/wRf8ABfiHwr8SPiRJrWg6no8c2k2yxvf2ckAciZsgFlGT9K+dv2Pfhv4u0v8A&#10;bp8D6heeFtatLCPxHK73U+nTJEqnzMMWK4A5HNfdn/D6v4If9Ct8QP8AwXWP/wAmUf8AD6v4If8A&#10;QrfED/wXWP8A8mUAcD/wWv8AB+veK/8AhTX9iaJqOsfZ/wC2fO/s+0kn8vd9h27tgOM7TjPXB9K+&#10;i/8AglxouoeH/wBjPwlY6pYXWm3sd3qBe2vIWikXN3KRlWAIyCD+NeZf8Pq/gh/0K3xA/wDBdY//&#10;ACZR/wAPq/gh/wBCt8QP/BdY/wDyZQB8H/8ABO/4a+LtD/bM+GV9qPhXWtPsobu4MlzdadNHGmbS&#10;YDLMoA5IHPrX0b/wUU/4J5+Pb74t6j8XfhPp0+uw6nIt9qGl6a2L6zvFA3TQpwZFcqHwmXDluMdP&#10;Y/8Ah9X8EP8AoVviB/4LrH/5Mo/4fV/BD/oVviB/4LrH/wCTKAPFvDf/AAUz/ad8O6HDoWtfBOXW&#10;vEkEawC+uNFv4JZXxw0sCgZY8EhdgPYCvor/AIJ5zftA+MvGXxD8e/HDTdW0qHWLayg0i01KMWiQ&#10;rG87OkVoTviUB15ZQWz1Ygmue/4fV/BD/oVviB/4LrH/AOTKP+H1fwQ/6Fb4gf8Agusf/kygD7/r&#10;P8QaPH4i0HUtKmYpDfW0lq7L1CuhUkfga+EP+H1fwQ/6Fb4gf+C6x/8Akyj/AIfV/BD/AKFb4gf+&#10;C6x/+TKAPgHwh8OPjt+wX+0TZeIovh7qOqX+izTQxTJp89zp2owyI8bFJYxyGRiw5DKcbhwRX1n8&#10;Z/jN8Wf2qP2D/izqHi74e3nhu5j1rSodG0m10u5WSaATRO7jzBulOc5ZQAABx1J9L/4fV/BD/oVv&#10;iB/4LrH/AOTKP+H1fwQ/6Fb4gf8Agusf/kygDgf+CKHg/XvCn/C5f7b0TUdH+0f2N5P9oWkkHmbf&#10;t27bvAzjcM46ZHrXzP8A8FeLiKb9srU0jkV3h0awSRVOSjbC2D6HDKfoRXq37YH/AAVhj+JXhnQL&#10;X4KX3jHwPq1tePJqFxf29rCs8JTCoCk0uSG55A+tfn9feLp/iJ8Qhr/xB1vV9TbULuOTVtUQLc3z&#10;xjCsUEjqrMEGFBYAYA4AoA/Yb9rD9lXWP2nP2GfhWfCsC3fjDwzoun31jZswU3cT2cazwKSQAxAR&#10;hk8mPH8WR8Hfs9fGD9q39nO0vfAHgbwx4igS+uzt0nUfDcs7W1ywCs0Ykj+QnAJB+XjJHU19waN/&#10;wWU+A2gaPY6ZZeEfH8NlZQR20Ef9n2PyxooVR/x+dgBVz/h9X8EP+hW+IH/gusf/AJMoA/OTwb8M&#10;/imP2vdC1Dxl4Y1uXX/+E6gn1m+/s9jE1z/aCtcSb418vbv3ncny45HFfbX/AAVo/Yz8X/EPxPpf&#10;xY8B6Ld+I3jsU07WtM06Iy3KiNmMVwkags4w5RguSoRTjG4j0H/h9X8EP+hW+IH/AILrH/5Mo/4f&#10;V/BD/oVviB/4LrH/AOTKAPjDwD8eP2wvEXwluPhPoOka1caBaaRNbSXF1oAE8GnJEQ8RnlTAXywU&#10;XPz8hVOdorc/4JOfD/xT4b/a6srzVvDer6Xaf2NfJ9ovbCWGPcVXA3MoGTX1n/w+r+CH/QrfED/w&#10;XWP/AMmUf8Pq/gh/0K3xA/8ABdY//JlAHxx/wVK+HfivxD+2V4pvdK8M6xqdk9lp4W4s7CWWNiLW&#10;MEBlUg4Ne5f8FLv2VfHnxK8B/Cn4geEtEvPEKaN4bt9L1TS7GFpLq3UKJFmEYG5lyzq2BlcA4xkj&#10;1X/h9X8EP+hW+IH/AILrH/5Mo/4fV/BD/oVviB/4LrH/AOTKAPm34I/tVftKr8C7b4K+Evg950ln&#10;pc9kmu3unXMXkWe1y7yByse8KWwxPJ2jYx4PFf8ABLX4d+K/D37ZXha91XwzrGmWSWWoBri8sJYo&#10;1JtZAAWZQBk19j/8Pq/gh/0K3xA/8F1j/wDJlH/D6v4If9Ct8QP/AAXWP/yZQB8w/wDBSX9iX4he&#10;F/jvrXxP8DaDqev+GtfuF1KSbRYHmuNNvMAy71jy4UupkWQDA34JBAJ4D4vftA/tY/GP9nTXdP8A&#10;G+mahD8ONNjtP7Y1S80RLI3eLmJYQ0rqpkfzvKJEXPGW+XNWP2xf+ChmrfFX44aP4z+DniPxp4G0&#10;200KHTbi1uLgWhmnW4uJGZooZpI3UrLGPm5yvTgGvnr4nftPfFf4zaTHpfjXx9rfiDS43EgsLm5I&#10;ty46M0a4VmGTgkEjPFAH3l/wQ5jY+JPi84UlFtNMBbHAJe5wP0P5V89/Av4b+LrT/goB4a1Kfwtr&#10;UOnL4885ruTTpliEf2tjvLlcbcc5zivV/wBhH9ur4FfsgfCy70i80XxxrHivWbhbvV7+10yzEOVX&#10;bHDEWuwxRAWILAEl2OBkAfSv/D6v4If9Ct8QP/BdY/8AyZQB9p/FrwOfib8KvGfg9bkWTeIdFvdJ&#10;FyV3CLz4Hi347435x7V+Gnwbsfjj+wJ8frnWG+F2oapqlvbTadNBNYTzWtzC7KS8M8QwRlFIYEjq&#10;CPT74/4fV/BD/oVviB/4LrH/AOTKP+H1fwQ/6Fb4gf8Agusf/kygD4O/bW1T49ftEeM/DXjHx18M&#10;b7w+tzpW3SNN03Tp3aO0EzkNMDucOzFvvhSQAQoBBP278SvC+tXH/BGqz0SLSL+XWRo2kodOS2c3&#10;G5dUt2YeXjdkAEnjgA1qf8Pq/gh/0K3xA/8ABdY//JlH/D6v4If9Ct8QP/BdY/8AyZQB5d/wRX8G&#10;6/4V8S/FZtb0PUtHWe004RG/tJIBJh7jO3eBnGR09RXzB/wUQ+Gvi7XP2zPibfad4V1rULKa7tzH&#10;c2unTSRvi0hBwyqQeQRx6V94f8Pq/gh/0K3xA/8ABdY//JlH/D6v4If9Ct8QP/BdY/8AyZQB6b/w&#10;VH0XUPEH7Gfi2x0uwutSvZLvTyltZwtLI2LuInCqCTgAn8K+dP8Agih4P17wp/wuX+29E1HR/tH9&#10;jeT/AGhaSQeZt+3btu8DONwzjpketd9/w+r+CH/QrfED/wAF1j/8mUf8Pq/gh/0K3xA/8F1j/wDJ&#10;lAH3/RXwB/w+r+CH/QrfED/wXWP/AMmUf8Pq/gh/0K3xA/8ABdY//JlAH3/RXwB/w+r+CH/QrfED&#10;/wAF1j/8mUf8Pq/gh/0K3xA/8F1j/wDJlAH3/RXwB/w+r+CH/QrfED/wXWP/AMmUf8Pq/gh/0K3x&#10;A/8ABdY//JlAH3/RXwB/w+r+CH/QrfED/wAF1j/8mUf8Pq/gh/0K3xA/8F1j/wDJlAH3/RXwB/w+&#10;r+CH/QrfED/wXWP/AMmUf8Pq/gh/0K3xA/8ABdY//JlAH3/RXwB/w+r+CH/QrfED/wAF1j/8mUf8&#10;Pq/gh/0K3xA/8F1j/wDJlAH3/RXwB/w+r+CH/QrfED/wXWP/AMmUf8Pq/gh/0K3xA/8ABdY//JlA&#10;H3/RXwB/w+r+CH/QrfED/wAF1j/8mUf8Pq/gh/0K3xA/8F1j/wDJlAH3/RXwB/w+r+CH/QrfED/w&#10;XWP/AMmUf8Pq/gh/0K3xA/8ABdY//JlAH3/RXwB/w+r+CH/QrfED/wAF1j/8mUf8Pq/gh/0K3xA/&#10;8F1j/wDJlAH3/RXwB/w+r+CH/QrfED/wXWP/AMmUf8Pq/gh/0K3xA/8ABdY//JlAH3/RXwB/w+r+&#10;CH/QrfED/wAF1j/8mUf8Pq/gh/0K3xA/8F1j/wDJlAH3/RXwB/w+r+CH/QrfED/wXWP/AMmUf8Pq&#10;/gh/0K3xA/8ABdY//JlAH3/RXwB/w+r+CH/QrfED/wAF1j/8mUf8Pq/gh/0K3xA/8F1j/wDJlAH3&#10;/RXwB/w+r+CH/QrfED/wXWP/AMmUf8Pq/gh/0K3xA/8ABdY//JlAH3/RXwB/w+r+CH/QrfED/wAF&#10;1j/8mUf8Pq/gh/0K3xA/8F1j/wDJlAH3/RXwB/w+r+CH/QrfED/wXWP/AMmUf8Pq/gh/0K3xA/8A&#10;BdY//JlAH3/RXwB/w+r+CH/QrfED/wAF1j/8mUf8Pq/gh/0K3xA/8F1j/wDJlAH3/RXwB/w+r+CH&#10;/QrfED/wXWP/AMmUf8Pq/gh/0K3xA/8ABdY//JlAH3/RXwB/w+r+CH/QrfED/wAF1j/8mUf8Pq/g&#10;h/0K3xA/8F1j/wDJlAH3/RXwB/w+r+CH/QrfED/wXWP/AMmUf8Pq/gh/0K3xA/8ABdY//JlAH3/R&#10;XwB/w+r+CH/QrfED/wAF1j/8mUf8Pq/gh/0K3xA/8F1j/wDJlAH3/RXwB/w+r+CH/QrfED/wXWP/&#10;AMmUf8Pq/gh/0K3xA/8ABdY//JlAH3/RXwB/w+r+CH/QrfED/wAF1j/8mUf8Pq/gh/0K3xA/8F1j&#10;/wDJlAH3/RXwB/w+r+CH/QrfED/wXWP/AMmUf8Pq/gh/0K3xA/8ABdY//JlAH3/RXwB/w+r+CH/Q&#10;rfED/wAF1j/8mUf8Pq/gh/0K3xA/8F1j/wDJlAH3/RXwB/w+r+CH/QrfED/wXWP/AMmUf8Pq/gh/&#10;0K3xA/8ABdY//JlAH3/RXwB/w+r+CH/QrfED/wAF1j/8mUf8Pq/gh/0K3xA/8F1j/wDJlAH3/RXw&#10;B/w+r+CH/QrfED/wXWP/AMmUf8Pq/gh/0K3xA/8ABdY//JlAH3/RXwB/w+r+CH/QrfED/wAF1j/8&#10;mUf8Pq/gh/0K3xA/8F1j/wDJlAH3/RXwB/w+r+CH/QrfED/wXWP/AMmUf8Pq/gh/0K3xA/8ABdY/&#10;/JlAH3/RXwB/w+r+CH/QrfED/wAF1j/8mUf8Pq/gh/0K3xA/8F1j/wDJlAH3/RXwB/w+r+CH/Qrf&#10;ED/wXWP/AMmUf8Pq/gh/0K3xA/8ABdY//JlAH3/RXwB/w+r+CH/QrfED/wAF1j/8mUf8Pq/gh/0K&#10;3xA/8F1j/wDJlAH3/RXwB/w+r+CH/QrfED/wXWP/AMmUf8Pq/gh/0K3xA/8ABdY//JlAH3/RXwB/&#10;w+r+CH/QrfED/wAF1j/8mUf8Pq/gh/0K3xA/8F1j/wDJlAH3/RXwB/w+r+CH/QrfED/wXWP/AMmU&#10;f8Pq/gh/0K3xA/8ABdY//JlAH3/RXwB/w+r+CH/QrfED/wAF1j/8mUf8Pq/gh/0K3xA/8F1j/wDJ&#10;lAH3/RXwB/w+r+CH/QrfED/wXWP/AMmV6/8Asv8A/BQv4dftZePtQ8I+EdF8UadqVlpkmqyS63a2&#10;0UJiSWKIqDHcSHdumTjGMA89AQD6gooooAKKKKACiiigAooooAKKKKACiiigAooooAKKKKACiiig&#10;AooooAKKKKACiiigAooooAKKKKACiiigAooooAKKKKACiiigAooooAKKKKACiiigAooooAKKKKAC&#10;iiigAooooAKKKKACiiigAooooA+APjJ/ymS+BP8A2Jlz/wCidZr7/r4A+Mn/ACmS+BP/AGJlz/6J&#10;1mvv+gAooooAKK4n4o/GvwN8FNPsr7x14msPDFpeymG2mv3KrK4GSowDzjmvOP8Ahvb9nv8A6Kz4&#10;d/7/ALf/ABNAHvtFeJeH/wBtj4F+Kte03RNI+J2g3+ralcxWdnaQzEvNNI4SNFGOrMwA+tSf8Ndf&#10;Dv8A4aR/4UZ9rv8A/hP/APn3+xt9n/48/tn+t6f6nn68UAe00UUUAFFFFABRRRQAUUUUAFFFeK/t&#10;B/tgfDT9mW+0Sw8a6rcR6prAZrTT9OtWurhkB27yi8qpY7QT1IIGcHAB7VRXm/xS+Pnhr4M/CRvi&#10;L4vi1LSdBjW3MsL2ha6hMzKiK8QOQ2WGR1HfpW38J/ihoXxo+Hui+NfDMs02havG0trJcRGKQqrs&#10;hyp6cqaAOtoqnrOr2vh/R77VL6VYLGygkuZ5W6JGilmY/QAmvO/2ff2jPB/7TXhG88TeCHv5tHtb&#10;xrBp760a33SqiOwUHqAHXnpk47UAeoUUUUAFFeDw/tqfDSP47J8INUuNU8P+N5Z/s8Frq9g8EM7k&#10;ZQRy8qwkH3CDhiQAckCveKACiiigAooooAKKKKACiiigAooooAKKKKACiiigAooooAKK53x54wHg&#10;fQf7UeykvYllWN1jcKVBz82SPXA/GrXhHxNB4w8P2mq26GKOcHMbEEowJBB/EUAbFFFcPp/xRg1T&#10;x/P4YtrCV2gZ1ku942rsX5uMf3vloA7iiiigAooooAKKKKACiiigAooooAKKKKACiiigAoorgPiz&#10;8Rrv4ew6Y9paQ3RumkDecSMbQuMY+tAHf0VBY3BurO3mYbTJGrkDtkZqegAorzj4k/E+98E+INL0&#10;+2s4LiO7QMzylgVy+3jBr0egAooooAKKKKACiiigAooooAKKKKACiiigAooooAK+AP8AgnD/AMnT&#10;ftof9jmv/pdqtff9fAH/AATh/wCTpv20P+xzX/0u1WgD7/ooooAKKKKACiiigAooooAKKKKACiii&#10;gAooooAKKKKACiiigAooooAKKKKACiiigAooooAKKKKACiiigAooooAKKKKAPgD/AILV/wDJrPhb&#10;/sc7X/0hvq+/6+AP+C1f/JrPhb/sc7X/ANIb6vrvwN+0N8N/iV4w1Pwp4Y8Y6ZrPiTTFke80u3kP&#10;nwCOQRyFlIH3XZVPoSKAPRKKK5X4kfFLwn8IPDn9v+M9fs/Dmj+ctuLy+fYhkbJVB6khT+RoA6qi&#10;sjwn4s0jx14b0/xBoF/FqmjahEJ7S8hzsmjPRlyOQfWtegAoorxfxz+1z8PPh38cvD3wl1m6v4/G&#10;Ou/ZzZQxWbPC3nOyR7pBwPmRs+lAHtFFFFABRRRQAUUUUAFFFFABRRRQAUUUUAFFZviTxHpng/w/&#10;qOua1fQ6ZpGnQPdXd5cvtjhiQFmdj2AANeV/s8/tYeB/2oI9WuPAkesXWn6Wyx3GoXuntb2/mHBE&#10;Ssx+Z8HcQBwCM4yMgHs1FeMeGf2uPh74t+Pmr/B3T7q/fxtpYlNzDJZssA8tVZsSdDwwrO8b/tqf&#10;DT4afGXT/hl4sudU8O+IdQljitLi/sHSynEhxG6z8rsLfLu6KchtuDgA94ooooAKKKKACiiigAoo&#10;ooAKKKKACiiigAooooAKKKKACiiigAooooAKKKKACiiigAooooAKKKKACiiigAooooAKKKKACiii&#10;gAooooAKKKKACiiigAooooAKKKKACiiigAooooAKKKKACiiigAooooAKKKKACiiigAooooAKKKKA&#10;CiiigAooooAKKKKACiiigAooooAKKKKACiiigAooooAKKKKACiiigAooooAKKKKACiiigAooooAK&#10;KKqxapZz3TW0d3BJcrndCsilxjrkZzQBaooooAKKq2uqWd9I8dtdwXEifeWKRWK/UA1aoAKKKKAC&#10;iiigAooooAKKKKACiiigAooooAKKKKACvgD4N/8AKZL47f8AYmW3/onRq+/6+APg3/ymS+O3/YmW&#10;3/onRqAPv+iiigAooooAKKKKACiiigAooooAKKKKACiiigAooooAKKKKACiiigAooooAKKKKACii&#10;igAooooAKKKKACiiigAooooAKKKKACiiigAooooAKKKKACiiigAooooAKKKKACiiigAooooAKKKK&#10;ACiiigD4A+Mn/KZL4E/9iZc/+idZr7/r4A+Mn/KZL4E/9iZc/wDonWa+/wCgAooooA/Nj/gt3/yS&#10;X4b/APYbn/8ARBr0/wCD/wDwTV/Zw8U/CXwTrWqfDn7Vqeo6HY3l1P8A25qSeZLJbo7ttW4AGWJO&#10;AABngV5h/wAFu/8Akkvw3/7Dc/8A6INc58N/GP8AwUHg+HfhaPw34G0C48OppVqumzST6YGe1EK+&#10;Sx3XQbJTaeQD6gUAfWvhP/gnD+zt4H8VaN4k0T4efYta0e9h1Cxuf7b1GTyZ4pFkjfa9wVbDKDhg&#10;QccgivkD/nOv/n/oWK9u+APir9uLUPi94bt/in4O0XTPALyyDVbq1m05pI08pymBFcu/+s2D5VPW&#10;vEf+c6/+f+hYoA/U68vINPtZrq6njtraFS8k0zhERQMlmJ4AHqa8Yl/ba+AkOrnTX+LnhIXIbYWG&#10;qRmHP/XUHZj33Yr4w/4KCeNvE/7SX7WHgr9lrw3rL6NoVw0E2uvFz5sjIbgl143rFbqJFTIDM3PK&#10;qR9DW/8AwSv/AGcofB40N/BlxNc+VsbWm1S5F6ZMY83IfYG77dmz/ZoA+rdN1Kz1nT7e+0+6gvrK&#10;4QSQ3NtIJI5FPRlZSQQfUVxXwu+Pfw9+NU2qReBvFmneJpdL8v7aljIWaDeWCbgQMZ2P/wB8mvzz&#10;/Yl8TeIv2Rf23PFH7Muravc6t4O1B5ZNGN0TiKTyPtUMq9l8yHcrheDIB0wcyfsgQt+z/wD8FRvi&#10;98N3zb6Z4kju57GDG0ElkvoMeoWB5l49/SgD9GfiZ8WPB/wb8Pxa5428Q2XhrSZbhbRLu/fYjTMr&#10;MqD1JVGP0U10Gi6xY+ItHsdV0y6jvtNvoI7q1uoW3JNE6hkdT3BUgg+9fm3/AMFQrPXf2ivjn8Nf&#10;gJ4TbzNRi0y/8SXMeMoZBDL5Csex228q/wDbdeuQK9z/AOCWHxaPxO/ZH0CwuZ/O1XwnPLoNwrDD&#10;LHHh7fj0EMka59UPoaAPoOx+OvgDUviddfDq18VafceN7VS0+hxuTcRgIJCWGMD5WU9e4ru6/Mj/&#10;AIJnWf8AwuH9rf8AaC+NEv7+1e7lstPmJ3KUublpAFP+xFbxLn0cetfpvQBj+MfFmmeA/Ces+JNZ&#10;uBa6TpFnNfXcxx8kUaF2P1wDX5qfsCeA7/8AbG/aK8Z/tNfEG2FxZafqH2Tw9p0xLxW86qpQKCMF&#10;YImjAPeRy/3hX0L/AMFWvGE3hP8AYv8AFMFvKYZdavLLTNy9SrTCR1/FImB9ia779gfwHbfDv9j7&#10;4W6fbpta80aLV5mP3mku/wDSWz9PNC/RQO1AHA/8FXv+TI/GP/X5p3/pZFXV/wDBOL/kyf4Wf9eM&#10;/wD6VTVyn/BV7/kyPxj/ANfmnf8ApZFXV/8ABOL/AJMn+Fn/AF4z/wDpVNQBhf8ABT74tf8ACq/2&#10;P/FkcM3k6l4maPw9a/7QnyZx9DbpOPqRXb/sL/CX/hS/7Kvw+8PSwCDUZdPXUr8Yw32i5JmdW903&#10;iP8A4AK+Uv8AgoAx/aG/bV+BHwHhP2jS7eUaxrMC8qyOxeRWHqttbSEf9dq+rP26viJr3wl/ZJ+I&#10;3iXws0kGt2ljFBbTW4+e3E1xFA8q4BwUSVnB7bc8YzQBheLPjB4u0zxVrNnbav5dtb3s0MSfZoTt&#10;VZGAGSmTwO9ZX/C7vGv/AEGv/JWD/wCIrxH4I3Et18F/AM88jzTSeH9Pd5JGLMzG2jJJJ6knvXaU&#10;Ac/8YvAOgfHzXtH1vxzp66trOjrtsdQt5HsriEbgwHmW5jZsMMruJ2kkjGTn1iP41eNIo1Qa0xCg&#10;AbraFj+JKZP41w9FAHdf8Lu8a/8AQa/8lYP/AIij/hd3jX/oNf8AkrB/8RXC0UAd1/wu7xr/ANBr&#10;/wAlYP8A4ij/AIXd41/6DX/krB/8RXC0UAd1/wALu8a/9Br/AMlYP/iKP+F3eNf+g1/5Kwf/ABFc&#10;LRQB3X/C7vGv/Qa/8lYP/iKP+F3eNf8AoNf+SsH/AMRXC0UAd1/wu7xr/wBBr/yVg/8AiKP+F3eN&#10;f+g1/wCSsH/xFcLRQB3X/C7vGv8A0Gv/ACVg/wDiKP8Ahd3jX/oNf+SsH/xFcLRQB3X/AAu7xr/0&#10;Gv8AyVg/+Io/4Xd41/6DX/krB/8AEVwtFAHdf8Lu8a/9Br/yVg/+Irq/hb8UvFHiTx5pmnajqf2i&#10;zm83zI/s8S5xE7DlVB6gd68aruvgj/yVDRf+23/oiSgD6V8W6GviXwzqWmMObmFkXPZ+qn8GAP4V&#10;5b+zjrjC11bQZ8rLbyfaERuoB+Vx+BC/nXtNeA6io+HXx4huB+6sNScMew2y8N+AfJ/AUAe2eI9Z&#10;j8O6Df6lLjbawtJhv4iBwPxOB+NeU/s66LJMuseIrnLTXMnkI56nndIfxJX8jWh+0TrxsfC9ppUT&#10;Yl1CbLKDyY0wSMf7xX8q6nRbFvh/8MQioBPYafJcOCOsgQu3/j2aAKnjX4waH4LumspPNvtQUfNb&#10;2wHyegZicD6DJ9qxNH/aG0S8vFt9RsrrStxwJZMOg92xyPyNY/7Pfh6DU49T8R3qLdXxuTDHLL8x&#10;RsB2Ye53Dn2rvvil4Ws/E3g7UvOhRrq2gee3m25dGUFsA9cHGD9aAOshmS4iSWJ1kjdQyuhyGB5B&#10;B7ivOfFHx20LQL6SytYp9Wuo22v9nwIwR1G49T9AR71w3hfxxdWfwM1qNZG+0WswtIXzyqSEflgF&#10;8fhXa/AbwvZab4NttVEKNf3xdnmIyyqGKhQew4z+PsKAJfC/x10HxBfJZXUc2k3TttT7Tgxk9huH&#10;Q/UAe9dT448XR+CfD8uqy27XSI6p5aMFJ3HHWuM+P3ha1v8AwjLrCQol/YujGZVw7ozBCpI64yDz&#10;0wawPE2tS69+zzY3c7+ZPvjids5JKSFMn3IUH8aAOlvPj1oVloNlevFLJe3SFxYQsGaMBiBvboM4&#10;z689K2rX4paT/wAIRaeJb/dY29yXWOAnfIzK7LgY6n5Sa5/4MeBdD/4Q2w1WXT4bq+uldnluFEmM&#10;OQAoPAGB9a5j9oawbT73w9IlsF0eIOohiUKgfcGYYHAJGPrg0AbLftIaaJiV0W+NruwJiyg4+nTP&#10;412+l/ETTdc8I6j4g09ZpbexSVpIpF2PuRN5XuOhHPPWqmhfEjwbrdjHa29/Z20TJt+x3SiEKP7u&#10;Gwp/DNSa9oGm6B4B8VLpdvHbQXVpc3LJF9zcYcEqOgGFHA4oA560/aB0GTQX1C5hmguPOaKOxjIk&#10;kcBVO/sAvzY59DjNR+H/ANoXQ9W1BLa8tZ9MWQ7VnkYOmf8AaxyPrWL+z54Q0jUtDvNWvLGK7vUu&#10;2gRp1DqihEPCnjOWPNbfx18G6fceDZ9UgtIYLyxZG8yJApdCwUqcdeoP4e9AHqTSKqFywCAZLE8Y&#10;9a8y1/4/aHpd81rp9vcaw6HDSQYWP8CeT+WPeuS1rxvcr8A9KVZmF3dSGwduc+WhbPPuqqPxNW/A&#10;PxQ8E+CvD9raRQ3S3hjU3U624LSSY55z0B6D0oA7LwX8Z9E8YXyWBSbTr9+EiuMbXPorDv7HFcj+&#10;01/x6eH/APfn/klcn8WPG3h7xRdadqWhJNb6rBITJM0QjLDgqcg8kEfrXQ/tCXjahoHhO6ZQrTpJ&#10;KVHQFkjOP1oA9o0+4itNBtp55FihjtlZ5HOFUBRkk15trH7RmiWN40NlZXWoRqcGcERq3uueSPqB&#10;VP4567Pp/gLRNPhYot8F80qcZREU7foSV/Ku7+HXg+w8K+G7BLe3jF3JCrz3G0b3ZgCcn09BQB4Z&#10;8R/HWn+PPE2gXlgk0QiCxyRzqAyt5mexII5r6dr59+OlhbWPjrQDb20VuZEVnMSBdx8zqcdTX0FQ&#10;AUUUUAFFFFABRRRQAUUUUAFFFFABRRRQAUUUUAFfAH/BOH/k6b9tD/sc1/8AS7Va+/6+AP8AgnD/&#10;AMnTftof9jmv/pdqtAH3/RRRQAUUUUAFFFFABRRRQAUUUUAFFFFABRRRQAUUUUAFFFFABRRRQAUU&#10;UUAFFFFABRRRQAUUUUAFFFFABRRRQAUUUUAfAH/Bav8A5NZ8Lf8AY52v/pDfV4t8Vo/+GQf+Cs2g&#10;eKxmz8LeOJ47i4bGI9l6Gt7kuR/duB557/d69/af+C1f/JrPhb/sc7X/ANIb6ov+CynwbPjD4D6J&#10;8QLOLN/4Pvwtw6jn7HclI2OR6SrBj03N0oA/QSvy9/4K2eKL/wCLHxc+D/wC0CXfe6heR39yiqXC&#10;zXEn2a2Y4/uL9oY/7Lg8CvuP9kb4wD47fs4eA/GbzCe/vdOSHUGzk/bISYpye4zIjMM9mHXrXwd+&#10;xmp/as/4KQfE74yXA+1aB4XMqaZIxLoCwNpZ47DMEc0ns3PXmgD9NvCvhvTPh/4O0jQdORLPR9Fs&#10;YrK3U4VY4Yowi57ABVFeXal+2t8B9J1htLufi14US8RtjBdTjeNW7gyKSgI75PFfIf8AwU3+Kfiv&#10;4k/GT4efsy+DdTfS4vFDW8mt3EWf3gmmKRRvggmONY3ldQfmynpivbfDf/BK39nbRfBkWiX3g+bW&#10;73yQk+tXWpXKXUsgAzINkiohyM7VUL2IPOQD6s0PXtN8TaTbapo+o2uraZdJ5kF7YzrNDKvTcjqS&#10;rDjqDX5eftc/8pcPgp/u6N/6Vz1W/Zxudb/YN/b+m+BLazeap8N/FjIdOW9cEo0sbNbTADCiTzFM&#10;DlQof72OFAs/tc/8pcPgp/u6N/6Vz0Afon8VPj38Pfgf/Zf/AAnni3TvC/8Aanm/Yv7QkK+f5ezz&#10;NuAfu+Ymf94V31flX/wXO/5on/3G/wD2wr9VKAOBvPj18PdP+KEHw5uPFmnReOZ9vl6Gzn7Q2YzI&#10;MDH9wFvpR44+PXw9+Gvi3RvC/ifxZp2i+INY8v8As/T7pyJbnfJ5abBjnL/L9a/Ozx//AMptPDP+&#10;7b/+ml6xf+Csmk6jr37YnwV0zSNQbSNWvbKztrPUFyDazPqDrHKMc5ViG454oA/Rjxz+1N8Ifhp4&#10;k/4R/wAUfEfw5omtqQJLG61BBLCTgjzAD+7yCD8+OOa7s+MtAXwv/wAJKdc00eHPs/2v+2Ptcf2P&#10;ycZ83zs7NmOd2cV8WWv/AAR9+DbeCLqx1a/8Qa14vuYnaXxTPfMkpuWyTKIRlMbjna2446sTzXxr&#10;+wF8Cdd/aysdf+FXi/x7qmmfDHwVfpqdx4Z09vmvbmZnTaJCCEjUwMxBzzISoBZmAB+sPgX9qj4Q&#10;fEzxL/wj3hf4j+Hda1tiRHY21+hkmIznywSPM4BPyZ456V6pX5C/8FG/2FvAP7L/AMMvDPxG+F39&#10;p+H9Rs9ags50bUJJfvJJJHOjMSySK8S/dOPmzgYr7D+MH7XWofDn/gn9onxdjETeLdc0DThZgr+7&#10;XULqFNz4PURkyyAdD5eO9AHunxL/AGh/hl8HLiK28a+OtC8N3kq70tL69RZ2X+8Is7se+MVb+Gvx&#10;w+H/AMZIZ5fBHjLRfFH2cAzx6beJLJCD0LoDuUH3Ar4F/ZJ/Yw+Cni/4b6V8RvjZ4jsfHvjzxZbp&#10;q9wureICiWqzLvRWCyqzy7GUsZCcE4AG3J8x/bW+Efgf9i/xX4D+M/7P2v2uk3cWrfZL3RLPVftc&#10;RYo0qkAuziJ1jlR0JK/MmNvcA/YCisnwj4jt/GHhPRdftFK2uq2UN9CrdQksauoP4MK1qAPza/4K&#10;efE7X/i38TPAf7LvgecLf+Irm3utakDfKFZyYI5MchECNcOPRYyPSvu74L/CHw98CPhnoXgjwxbf&#10;Z9K0qARh2A8yeQ8yTSEdXdiWJ9+OABX58/sb2SfF7/gqF8d/Hl8RP/wjkl9Z2TEZwwnWyicE9P3E&#10;Mgx/te3P6e0Aflj8BP8AlMl8Sv8ArnqH/omGvrT9v39lWy/af+BupW9pZJJ420OKS/0G5Vf3rSqu&#10;Xts/3ZQNuDwG2N/DXyX8BP8AlMl8Sv8ArnqH/omGv1OoA+P/APgmL+0xc/tB/s/pp2u3T3Xi/wAI&#10;SJpeoyykmS4hKk207E8ksqshJ5LRMe9fYFfmL+yLZN8Gf+CqHxt8B2gMOkaxbXV6lqoIVGd4LyHA&#10;9FjnkUezV+nVABRRRQAUUUUAFFFFABRRRQAUUUUAFFFFABRRRQAUUUUAFFFFABRRRQAUUUUAFFFF&#10;ABRRRQAUUUUAFFFFABRRRQAUUUUAFFFFABRRRQAUUUUAFFFFABRRRQAUUUUAFFFFABRRRQAUUV5v&#10;8SPjF/wr7XINO/sj7f5tstx5n2ny8ZZlxjYf7vXPegD0iivDP+GnP+pb/wDJ/wD+10f8NOf9S3/5&#10;P/8A2ugD3OivDP8Ahpz/AKlv/wAn/wD7XR/w05/1Lf8A5P8A/wBroA9zorwz/hpz/qW//J//AO10&#10;f8NOf9S3/wCT/wD9roA9zorwz/hpz/qW/wDyf/8AtdH/AA05/wBS3/5P/wD2ugD3OivDP+GnP+pb&#10;/wDJ/wD+10f8NOf9S3/5P/8A2ugD3OivDP8Ahpz/AKlv/wAn/wD7XR/w05/1Lf8A5P8A/wBroA9z&#10;orwz/hpz/qW//J//AO10f8NOf9S3/wCT/wD9roA9zorwz/hpz/qW/wDyf/8AtdH/AA05/wBS3/5P&#10;/wD2ugD3OivDP+GnP+pb/wDJ/wD+10f8NOf9S3/5P/8A2ugD3OivDP8Ahpz/AKlv/wAn/wD7XXsm&#10;g6p/beh6dqPleT9sto7jy927ZvUNjOBnGeuKAPF/jDNeeDfiRpGvwyzfZZ9kjx7jtLRkK64912/m&#10;a90hmS4hSWNg8bqGVh0IIyDXn3x28O/254EnuI03T6e4uV9dvRx9MHP/AAGrPwV8Q/2/4BsQ7bp7&#10;LNpJk8/Ljb/46V/KgBPjX4iPh/wHdiKQx3N4y2sZVsEZ5Y/98gj8RUnwZ0ibS/AdlJcvI9xeE3TG&#10;QkkBsbRz22hT+NcF8Y5n8Y/EfQvC0DHZEV83H8LSEFj+CAH8TXoXxI8aRfDnwqklrEhuXxb2kJ+6&#10;MDqfZQP5UAdnRXhui/C3xN460+LV9d8TXVpLcKJIoAC+1TyDgMAueu0Dv2qPT/EniH4R+MLXR9fv&#10;21XRrrGyeRixRScblJ5GD1XkY6djQB7tRXm3xi+Il14RtrTTNJGdXv8A7j4yYlzgEA8Ek8D6Gueg&#10;+CHiHVLUXup+LLmPVXXcU+aQIeyl946dOBgds0Ae1UV418P/ABtrnh3xo/g7xRcfbHY7YLp2LNuI&#10;3L8x5ZWHTPIOBWF8WNW1LTfi9YNpwkuLhEgaK1DNtkfccAgHnJxQB9BUV45pfw18a6l4h03W9c1y&#10;PfDcxzvZiViFVXDFAANo4Hbish9U1/4x+NNS0uy1d9H0a03fLGWBZAwXJAI3EnnBOBQB71RXiV/8&#10;I/F3hWJrzw54muLuVBuNuxMZf2ALFW+hxSftKXc9r/wjnkzSQ7vtOfLYrn/VelAHt1FeI3Pw58ee&#10;Ol+36zra6WZPmjsVZtsY7AqvA/Mn1qH4e+Ktd8E+Oh4Q8QXLXcEreXE7uX2MRlGVjyVbpg9M9uaA&#10;PdKK8x+KHjzVLfWbLwr4ax/bN4MvNgZiU5wBnocAknsOaxn+BOtywm6k8Y3LaoRuLEOV3f7+/P44&#10;/CgD2evBvAX/ACX7Xv8Afuv/AEMV0fwh8b6rdatqXhbxBJ52pWO4pM5yzBW2spP8WMgg9SM+lc54&#10;C/5L9r3+/df+higD3mivH/il491i68TQeEPDDtFfSFRPPGcOCRuChv4QF5J6/rVW1+CHiexVbu28&#10;YyR6n1IHmBf++92T+K0AZ/wB/wCR48R/9c2/9G171XgH7PCyL4w14TMGlEBDsOhbzBk/nXv9ABRR&#10;RQAUUUUAFFFFABRRRQAUUUUAFFFFABRRRQAV8AfBv/lMl8dv+xMtv/ROjV9/18AfBv8A5TJfHb/s&#10;TLb/ANE6NQB9/wBFFFABRRRQAUUUUAFFFFABRRRQAUUUUAFFFFABRRRQAUUUUAFFFFABRRRQAUUU&#10;UAFFFFABRRRQAUUUUAFFFFABRRRQAUUUUAFFFFABRRRQAUUUUAFFFFABRRRQAUUUUAFFFFABRRRQ&#10;AUUUUAFFFFAHwB8ZP+UyXwJ/7Ey5/wDROs19/wBfAHxk/wCUyXwJ/wCxMuf/AETrNff9ABRRRQB+&#10;bH/Bbv8A5JL8N/8AsNz/APog190/s/8A/JB/hv8A9i1pv/pLHXzn/wAFLv2W/HP7U3gPwbpPgWGw&#10;mu9L1OW6uPt90IFCNFtGCQcnNfUHwn8O3ng/4W+DtB1EIuoaXo1nY3AjbcokigRHwe4yp5oA6qvy&#10;r/5zr/5/6Fiv1Ur4X/4ZB+IX/D0L/hevkad/wgX/AD0+2D7T/wAgT7H/AKrH/PX36c0AeIePpk+G&#10;v/BbTQNc151stO1v7P8AY5pCAH8/R2sI+T63Cla/Vevmb9tj9iLQ/wBrzw5psq6k3hrxropY6Xra&#10;RmRdhILQyqCCyEgEEHcjcjILK3zpH8Hf+ChNpov/AAiMXxN8NPpyp9mXXGniM4ixjPnG18/OP48b&#10;8nrQByGsXS/Ez/gtVpo0JRPB4eCx311ajABg05vNLsM5xI4hOccgL710P7e1v/wpP9v79n74tp/o&#10;9hqcsOm38vRQIpxHMxPqYLsD6JX0V+xL+wrpX7KNrquu6rq7eLfiLrildR1t1ISNC29ootxLEM+G&#10;Z2OXKqcLjFR/8FGf2Wdc/ao+C2maP4US1PijSdWjvrX7ZMIkeMo8cqFiDjIZW+qCgDy39huM/Hj9&#10;sT9oD46zr9o0u3vB4W0G43EqYY9oZlHRT5UFu3/bdvU58V0v4gH9iP8AaI/ax8DyTGx0nXfD954i&#10;8OrMcI12Y2kt44/b/SZUJHP+jgHOK+7P2G/2fLr9mf8AZz8P+DtVS3XxCZZ77VntX3o9zI56Njnb&#10;GsSZ/wBivnv/AIKWfsIeMf2nfGHg/wAV/D6LTm1azsZtN1Nb66FvuhD74Cpwc4Mk4P1WgDtv+CTf&#10;wzHgH9j/AEbU5YfJvvFN9c6xLu+9s3+RF+BjhVh/v+5r7KrmPhf4Htvhn8NvCvhGz2m20LS7bTY2&#10;X+IQxKm73J25yeua6egD4j/4LBaXPqH7Hk88IBjsdesbibrwh8yMf+PSLX0R+ynr8fij9mX4U6nE&#10;yN5/hfTd/l/dWRbaNXUfRgw/CnftRfB8fHv9n/xx4EXYLvVtPZbNpOFW6jIltyT2HmomT6Zr5U/4&#10;JD/Gptc+EWs/CPXS9p4q8D3swSxuAVmFnJKSQQecxzmVCP4QYxQB3/8AwVe/5Mj8Y/8AX5p3/pZF&#10;XV/8E42C/sS/C0k4AsJySf8Ar6mrR/bw+CviX9oL9mnxD4I8Ix20uuX1xZyQreTCGPbHcJI2Wwcf&#10;KpryjXp9e/Ys/wCCYd1puvvBa+LdJ0SfSovskwkVbq6uHjiZG43FRMH/AOAH0oA8y/YFU/tDftt/&#10;Hb47T/6TpdnKdH0WbqjI7BI3Q/3ltrZAfaf3r9EfFXhfSfG/hvU/D+vWEOqaNqVu9rd2dwuUmicY&#10;ZT+B6jkdRXzJ/wAEwfhL/wAKr/Y/8JyTQ+VqXiZpPEN1/tCfAgP0NukB+pNeoftYfD/x78S/gpqu&#10;jfDLXk8NeNVuLW70/UHupLYK0UySMu9FYjcqlcEbTuw3BNAHz3J4P074eyN4W0hZE0nQz/Zlmsz7&#10;3EMP7uMM3c7VGT3ptcNpfx3/AG+/ANrJoms/BvRfGN9H8kOsbEbzDjAdzb3KxkHg42oeucdug/Zb&#10;/ZF+LXi79pN/2h/2gZLPT/E0MbJpfh2xdHEBMRhRm8tmRESNm2oGZizbmIIO4A2aK+jP2qvjrZfs&#10;4/AfxV44upIxeWdsYdNgf/l4vZBtgTHcbyGb0VWPavmf/gkJ8Fb/AMC/AnWPH2txsur+O70XcTS5&#10;8xrOHcsTtnnLu87+6sh70AXKK+5qKAPhmivuaigD4Zor7mooA+GaK+5qKAPhmivuaigD4Zor7moo&#10;A+GaK+5qKAPhmu6+CP8AyVDRf+23/oiSvqyigAryD9ozw/8AavD9jrES/vbKXy5GA52P0OfZgP8A&#10;vqvX6zvEWhweJNDvdMueIbqIxlh1U9mHuDg/hQB4HpepSfFz4naAZVLW1jbRPMG6ZQBnJ+sh2/lX&#10;vniLTm1jw/qdghw91aywAn1ZCv8AWuX+Hfwqs/h7c3lxFeSXs1wix7pEC7FBJIGD3OPyruaAPEf2&#10;e/EUOmLqfhu9ZbW9+0maOOX5SzYCOv1G0ce5rv8A4peKrPwz4P1LzpkW6uYHgt4d2HdmBXIHXAzk&#10;/SqfjT4O6H4zunvX82w1BvvXFsRhz6sp4J9xg1i6P+zzolneLcaje3Wq7TkRSYRD7Njk/mKAOS8L&#10;+CLq8+BmtSLG32i6m+1woAMskZH55AfH4V2nwF8U2mpeDYNK81Ev7FnVoScMyFiwcDuOSPw9xXpc&#10;MSW8SRRIscaKFVEGAoHAAHYV5x4n+A+ha9fPe2ks2kXDtucW+DGSepCnofoQPagCt8fvFVpp/hGX&#10;R1nRr6+dAYVbLJGrByxHbOAOeuTWD4m0WXQf2ebG0nTy598crrjkF5C+D7gMB+FdT4X+BWg+H75L&#10;26km1a6RtyfacCMHsdo6n6kj2rqfHHhGPxt4fl0qW4a1R3V/MRQxG056UAZXwb/5Jpon+5J/6Meu&#10;h1RdJ1eR9GvxbXMksfmGzmwSyZI3AH0IPI6VF4R8Op4T8O2ekxzNcJbBgJGXaWyxbp+Nc38RfhTD&#10;48vLe/TUptOv7ePy0dVDJjJI4yCDk9c/hQBleJPgH4ZvLW5lsjLpMwQsrCUtEpA6sGyceuCK5D4U&#10;6teXnwv8cWU0jSWtrZSGDcc7d0Um5R7fKDj3NbTfBrxbqEf2PUPGk0mn9GTfK+R6FSwB/E11l14O&#10;0/wR8L9f0+wViP7PuXlmfl5X8pssf8KAML9m8j/hB74d/wC0X/8ARUVX/j1r9vpfgW4sXdTdX7JH&#10;HHnnAYMzY9MDH1IrzL4X/Da/8U+HbjVtK12fR76K6a3xGWVWUIjA7lIIPzH1rt/D3wHb+111LxPq&#10;z61IjbhCSzBz/tsxyR7frQBy/ijwlcWfwH0GUxuJYJ/tUy46JKWwT6cFPzr0r4Z/2B4n8G6bPFp9&#10;jJPDCsFwpgQssigA5474z+NdtdWcF9ay208Sy28ilHjYZVlIwRivJb34D3Ol6hJd+FvENxpJf/lk&#10;xYYHpvU5I9iPxoA9Gv8ASfD2l2ct1eWOnW1vGNzyyQIqgfXFeVftLIsdj4dRFCqrzAKowAMJxV2P&#10;4E6lrVwknibxTdagiHiKMs3Hszk4/wC+a7D4jfDeH4iRWCTXslkLVnI8tA27dt9T/s0AcN8etJmu&#10;vA/h+/jUtHabUkx2DouCfbKgfiK7/wAD+N9J13wvY3C31vHIkCpPFJIqtG4UBgQT0yOvpW9No9re&#10;aOdMu4lurRohC6SDhlAxXl91+zbost6ZIdSvILYnJhwrEewYj+YNAHIfGTxJpviLx1o39m3cd4ts&#10;FikkiOU3eZnAPQ/hX0bXl+ofALRZptOaxuJdPS0wSAokaZt2dzMT17eleoUAFFFFABRRRQAUUUUA&#10;FFFFABRRRQAUUUUAFFFFABXwB/wTh/5Om/bQ/wCxzX/0u1Wvv+vgD/gnD/ydN+2h/wBjmv8A6Xar&#10;QB9/0UUUAFFFFABRRRQAUUUUAFFFFABRRRQAUUUUAFFFFABRRRQAUUUUAFFFFABRRRQAUUUUAFFF&#10;FABRRRQAUUUUAFFFFAHwB/wWr/5NZ8Lf9jna/wDpDfV9o/Fz4d2Xxc+F/ivwXqO0Wmu6bPYNIwz5&#10;ZkQqsg91Yhh7qK+Lv+C1f/JrPhb/ALHO1/8ASG+r7/oA/Ff9lX9qC9/Z1/ZP/aM+Hur3DWHirRXZ&#10;dItHP7yO5uW+xXAT/ri6pJjpkse/P2z/AMEnPg6fhj+yjp2tXUHlar4wu5NYkLD5hb/6q3X6FE8w&#10;f9djXzv+11/wS4+IHxX/AGnte8WeCTpVv4R8RXMN5ePcXQilt5nCi5ITB35YNJ7l8ds1+o3h3QLH&#10;wp4f0vRNMgFtpum2sVnawr0jijQIij6KoFAH5e/tcXUfw3/4KxfCTxRrp+yaHfR6b5d43EagvLbk&#10;segCsQW9FINfqnXz5+2V+xz4b/bA8B2ulaldtoniHS3ebSdbjiEjW7OAHjdMjfG+1MjIOUUg8YPy&#10;7pnwV/4KBeC9DTwfpHxM8NX+jQILa21e4khlnjhHA/eS2xlzgdSGYZ4PAIAOQ/aUuE+Jn/BYD4Ua&#10;RoZE134f/stL42vDAwPNfS7yM5xC4B9uO1P/AGuf+UuHwU/3dG/9K56+lP2Kf2BoP2a9a1Xx34w8&#10;Qt42+KOsrILrVGLtFbiR90vls/zyO7YLSuAT0AGW3ct8fv2Q/iF8Rf2/Pht8XNHg05vB+gjTheST&#10;XYSceTPK8m2PHPDjHPNAHjX/AAXK0+WTTfg1fAr5MM2rwMOc7nWzZfwxG36V+olleQajZwXdtIs1&#10;tPGssUi9HVhkEexBFeG/tmfsp6Z+1x8I38K3N/8A2NrFncLf6TqnlmRYJwpUq6ggsjqzKRnjIbkr&#10;g/GHgv8AY+/bg0vRrT4fj4w2Ph/wRaxizS8ttSeR4rYDaFhYQicYXhV3IBgDKigCj43u4Lv/AILZ&#10;+HTBNHMIzBG/lsG2uNJfKnHQj0qX/gpd/wAn8fs7/wC9pn/p1auh+EP/AATR8X/Av9tHwd400O7j&#10;1rwFpB8671TUr1ft1xO9pIk0nlAcAzOcDJIHcnk+lftnfsh/EL44ftU/CLx94Yg06Tw/4ZNkdQa6&#10;uxFKPKvjM+xMfN8h/PigD7mr8rv+CNf/ACVb48f71p/6Puq/VGvhn/gnX+yH8Qv2aPHXxS1XxrBp&#10;0Vp4iNubE2N2J2OyWdm3AAbeJF/WgBv/AAWP/wCTRbb/ALGWy/8ARU9eGftj6Pdap/wSX+BVzbx7&#10;4dOk0W6uW/uRmwuIgf8AvuVB+NfXv/BRD9n3xb+0r8AIfCPguKzl1hdZtr4re3Ahj8tElDfMQecu&#10;vFdR4I/Zztdc/Y78O/Bv4hWkcyr4ct9I1FLWUN5c0aKBJE+MbkdVdWx1UcdqAPln9mn/AIJq/s9/&#10;GL9n/wCH3jO4s9YvL/WNFtp76a31Z1Q3YjC3ICjgYmWQY7YxXpX/AA6K/Z3/AOgTr3/g4k/wrwnw&#10;L8G/2wv2Db7UND+Gum6X8WfhxNctcQWszqfLJ6sIjLHLFIQOQhePIzyTz0eua9+3x+0fbzaDb+GN&#10;F+DOh3I8q41RZRbzhTww3mWaYHqd0SKccZ9QD9EvC/h2z8IeGtJ0LTldNP0u0hsbZZG3MIo0CICe&#10;5wo5rTqppNrJY6TZW0ziSWGBI3cEncwUAnn6VboA/M7/AIJv3R8O/twftQ+F7sol/LqN1dCPnLJD&#10;qMyllz/D/pCHOP4lr9Ma/LP9ouaX9iz/AIKXeGfi3cB4PAfjpBFqVwF/dx7kSC6Bxz8jCC5PrnjP&#10;Sv1JimSeJJYnWSNwGV1OQwPIIPcUAflp8BP+UyXxK/656h/6Jhr9Tq+GvhX+yL8QfCP/AAUS8ZfG&#10;TUINPXwXqq3a20kd2GuP3kcarmPHHKnvX1r8Xviho3wW+GfiPxvr8vl6XotnJdSLuCtKwHyRLn+N&#10;3KovuwoA+APhHeL4r/4LPfE+/sQJLex0l4pmU52mGzsrZ+3/AD0GK/S+vzi/4JG/DrWvEk/xM+Pn&#10;ieMf2l401CaC0l248xfPaa7kX/YaYqo94Wr9HaACiiigAooooAKKKKACiiigAooooAKKKKACiiig&#10;AooooAKKKKACiiigAooooAKKKKACiiigAooooAKKKKACiiigAooooAKKKKACiiigAooooAKKKKAC&#10;iiigAooooAKKKKACiiigAr5v/aQ/5Hix/wCwdH/6Nlr6QrN1Lw1pGszrNqGlWN9Mq7BJc26SMFyT&#10;jLA8ZJ/OgD4ror7J/wCED8Nf9C7pP/gDF/8AE0f8IH4a/wChd0n/AMAYv/iaAPjaivsn/hA/DX/Q&#10;u6T/AOAMX/xNH/CB+Gv+hd0n/wAAYv8A4mgD42or7J/4QPw1/wBC7pP/AIAxf/E0f8IH4a/6F3Sf&#10;/AGL/wCJoA+NqK+yf+ED8Nf9C7pP/gDF/wDE0f8ACB+Gv+hd0n/wBi/+JoA+NqK+yf8AhA/DX/Qu&#10;6T/4Axf/ABNH/CB+Gv8AoXdJ/wDAGL/4mgD42or7J/4QPw1/0Luk/wDgDF/8TR/wgfhr/oXdJ/8A&#10;AGL/AOJoA+NqK+yf+ED8Nf8AQu6T/wCAMX/xNH/CB+Gv+hd0n/wBi/8AiaAPjaivsn/hA/DX/Qu6&#10;T/4Axf8AxNH/AAgfhr/oXdJ/8AYv/iaAPjaivsn/AIQPw1/0Luk/+AMX/wATR/wgfhr/AKF3Sf8A&#10;wBi/+JoA+Nq+yfAf/Ij+Hf8AsHW//opaP+ED8Nf9C7pP/gDF/wDE1s29vFawRwwxpDDGoRI41Cqq&#10;gYAAHQAUAJdWsd7azW8y74ZkaN19VIwR+VeFfBe+bwb428QeHL2TZEA7Bm6boiefoUJP4Cveq+e/&#10;jx4dvNM8YQaxp8cuL+3aORoVyQwXYw49UZR+dAGj8GoX8X/ETX/FMy/JGW8rPZpCQB+CAj8ad+03&#10;u8vw5jOzNxn0z+6x/Wu5+DXhs+HPAdiskZjubvN1KGGD833R/wB8hf1qf4peBf8AhPPDbWsTLHfQ&#10;N51s7dN2MFT7Ef0oA6238v7PF5O3ydo2bem3HGPwrxb9prZ9k8P5/wBbvn2/TCZ/pUOh/FLxL4D0&#10;+LR9c8M3V3JbKI4pgShZRwATtYN6ZB7UzT/DfiL4ueMLXWNfsG0rRrXBSCRSpZQc7FB5OT1bgY6d&#10;hQBT8XmZfjJ4QN5kHy7H/WZxnec4z/tZ/GvoKvNfjJ8Obrxda2mpaTj+1rHO1N20ypnOAegIPI+p&#10;9q5+3+OHiDTbUWep+E7mXVUXaXG6MO3TJTYf0OD2xQBT+KmP+F2eFfs237Tm13emfPbG7HPTr7Yp&#10;nj3/AJL9oP8Av2v/AKGa1Ph/4I13xF40fxj4ot/sjqd0Fq6lW3Y2r8p5VVHTPJODVHx1ZzyfHjQp&#10;lgkaIPa5kCEqPnPegD3OvDvEHwu8U+E/FF1rfg6cNHOzOYUdVdATuKFW+Vlz078V7jXjWm/H2TR7&#10;h7HxRo1zbXMZKmWBNpb0JRsY/A/hQBQtfjZ4n8LX0Ft4s0TZE/WRYmikIzywydrY9sfWo/2krqK9&#10;tfCtxA4khmS4kRx0ZSISD+VU/iB44HxgbT9C8O6VcSus/mmaZQGHylccE7V5yST2FP8A2gNN/sfR&#10;PBVhu3/ZbeWDd67VhXP6UAfQNeEfGOM/8Ld8LG3GLplt8beufPbb+tbA/aO02C3dLzRb+3v04MHy&#10;7QfQsSCP++ay/h/o+qfEfx9/wmWq2xttPgO62RgcMQMIF9QvUt3I+uADE1yx1bXPjtqFrp2oHTdR&#10;ZisVw2RtVYQcceqiuw/4Vz8Q/wDodf8Ax9/8Kr/F7wdq2neJrXxnoMbzzw7TPGi7mUoMBsd1KjB+&#10;n5W9P/aO0N7NTf6ffW92B88cKq659iWH6igCXwP8J9Z8P+NRr+p6tBfyMjiQqG3uSuM5IrnPAX/J&#10;fte/37r/ANDFdr8P/iXf+PvEU6xaTJY6JFbMwnkBYvLvQAbsYHy7uBn61yHgWznj+PGuzNBIsRe6&#10;xIUIU/OO9AEHgnDftBa0ZfviS62buvXAx/wHNe9V4n8UPBuuaB4yi8Y+G4Hnfh5o4VLsjhdpJUcl&#10;WXrj39aZa/FTxz4uX7Do/h5bW5b5Xu2RysfvlvlX8c/SgCp8Af8AkePEf/XNv/Rte9V4N+z9Y3dn&#10;4t1z7VFIr+QQZGQgM3mDJGRXvNABRRRQAUUUUAFFFFABRRRQAUUUUAFFFFABRRRQAV8AfBv/AJTJ&#10;fHb/ALEy2/8AROjV9/18AfBv/lMl8dv+xMtv/ROjUAff9FFFABRRRQAUUUUAFFFFABRRRQAUUUUA&#10;FFFFABRRRQAUUUUAFFFFABRRRQAUUUUAFFFFABRRRQAUUUUAFFFFABRRRQAUUUUAFFFFABRRRQAU&#10;UUUAFFFFABRRRQAUUUUAFFFFABRRRQAUUUUAFFFFAHwB8ZP+UyXwJ/7Ey5/9E6zX3/XwB8ZP+UyX&#10;wJ/7Ey5/9E6zX3/QAUUUUAFFFFABXk37Rv7Tfgr9lvwnYeIvG8l+lhfXf2K3XT7bz5Hl2M+3GQBw&#10;jck4r1mq17p1pqUapd2sN0inIWaMOAfUZFAH5g/A/wD4KBeKP2nP+CiHgvS/D97qmgfDC6t7u2Xw&#10;9dGPNyYtPupfOmC5AcyBTgMQAi8mv1Hr8vdSs7ex/wCC33h2G2gjt4hYuRHEgVR/xIZ+wr9QqAPz&#10;x+J3iD9tn42fGDxnoHw1Gn/D/wAA6Pqk+nWmt3lvHbC7SNtoffKssr55O6FAvGOvXyr4mfED9tf9&#10;hf8As7xd438VaX8RvBj3KwXYQi6tgzYwju0MU0RbBCsPl3dc5AP6x18Zf8FbPHWk+GP2N/EGh30y&#10;jUvEl9ZWWnw5+ZniuYrmRsegSFgT6so70AfSPwK+MGkfHz4SeGfH2hq0Wn61a+d9nkYM8EisUliY&#10;jqUkV1J77c13lfL3/BM/wdqHgr9iz4eW2pxNBc3sVzqaxMMFYp7mSSE/8CjZG/4FX1DQAUUUUAFf&#10;B37RH7GPxG0D9qDRvjt+z9Lpdnr9wzHXtI1KcwW902AHY4HzLKvDrwQyhwdxyPvGigClot1eX2j2&#10;VxqFj/Zl/JCrT2fnLL5MhHzIHXhgDn5hjPXA6V86ft0fsq+IP2ufBHhnwnpfie08NaTZap/aWoG4&#10;geV59sbJGE2kDgSSnnjO30r6YooAp6PpNpoOk2WmWEK29jZQJbW8KdI40UKqj2AAFXKKKACiiigD&#10;4L/aU/ZR+L37Yn7QnhyDxl9h8N/AvQboyLYW+peZd3ij78jIgwJZR8gOSIkLEEkkN906TpVnoWl2&#10;em6dbRWWn2cKW9tbQKFjijRQqIoHQAAAD0FW6KACiiigAooooAKKKKACiiigAooooAKKKKACiiig&#10;AooooAa7rGjO7BVUZLMcAD1qjpPiDS9eWVtM1Kz1ERECQ2k6S7M9M7ScZwfyqPxR/wAizq//AF5z&#10;f+gGvjH/AIJf/wDID+IP/XxZf+gzVwVcU6eJpULfHfX0R5dbGOjjKOF5fj5te1lc+4qzo/Emky6q&#10;2mJqlk+pLkGzW4QzDAyfkznpz0rRr4J8G/8AKTLWf9+5/wDSCjFYp4Z00lfnko/eGOxjwkqKUb88&#10;lH0v1PuO68UaNZalHp1xq1jBqEhVUtJblFlYt90BCckntxzWnXzp8Rv2b/CvjD9obQ/Hl/40XTtc&#10;srmxuIdFzFmYwOrIMFt3zFccD6V5v/wUk8XPp/hzwna6VrLW2oRX0v2iCzutkqKYlK71U5AOcjNY&#10;VsZPD0qtWpDSL013/wAjnxGYVMJRrV60FaD0s91+nofadFcH8P8A4geHG8FeG4pfEmlm6On2ysjX&#10;0e8v5aggjdnOa7tmCqWY4A5JNelCamro9enUjUipRYtFZmn+JtH1e6ktrDVrG9uI/vw29ykjrjg5&#10;AORT9L8QaXrjTLpupWeoGEgSi1nSXy85xu2k4zg9fQ1XNF7MtTi9maFFU9S1iw0WETahfW1hEekl&#10;zKsa/mxFRaV4i0rXt/8AZup2eo7PvfZbhJdv12k46ijmV7X1DmjflvqaNUtb0xda0W/09nMS3dvJ&#10;bmRRkqHUrnH41ZnnjtYZJppFihjUu8kjBVVQMkknoAKqaXr2ma3BJNp2o2l/DGdryWs6yKpxnBKk&#10;44p3V7D5le1zH+HvgeL4f6LNp8N294slw1wZHQKQSqrjAP8As/rXT1naZ4j0nWppYtP1Szv5Yv8A&#10;WJa3CSMnOOQpOK0aE09UCkpK6Cis7VvEek6Ds/tPVLPTt/3ftdwkW76biM0moeJtH0lLZ77VbGzS&#10;6GYGuLhIxKOOVyfm6jp6ilzRW7Jc4q92aVFFZF14u0KxvjZ3Gtadb3gOPs8t3Gsn/fJOabko7sbk&#10;o7s16KZLKkEbySOscaAszscBQOpJ7CqOm+ItK1qGabT9Ts7+KH/WSW1wkipxn5ipOOPWi6vYfMk7&#10;XNGiqGla9pmurI2m6jaagsZ2u1rOsoQ+h2k4pdV1zTtChSXUtQtdPic7Ve6mWJSfQFiOaXMrXvoL&#10;mjbmvoXqKjt7iK6hSaGRJonG5ZI2DKw9QR1qSqKCislfF2hvqP8AZ661p7X+7Z9lF1H5u7025zmr&#10;97fW+m2slzd3EVrbRjLzTOERR6kngVPMnsyVKL1TJ6gvb63021kubu4itbaMZeaZwiKPUk8CvhP9&#10;mXx9Gn7Z3xXfU/Earop/tb7K13fD7Of+JjFs2bm2/dzjHbOOK+s/iNYeHPjB8NfEvh0eJbKKwurY&#10;RXV9aXEcv2ZSchm+bA+6evoa8/D4xYmlKpBaq6tfex5WFzBYyhKrTXvJySV97f5nZ6XrWn65btPp&#10;t/bahArbGltZllUMADtJUkZwRx7irteR/sy/CHQ/gv4CvtF8P+Ih4nsrnUpL1rxTGQrtFEhT5CRw&#10;IwfX5q9L0vxJpOuSSx6dqllqEkXMiWtwkpT6hScV10akpQi6itJ9L3O6hUnOnGVVKMn0vf8AHqaN&#10;FZtr4l0i91B7C31WynvkzutYrhGlXHXKg5FaVbJp7HQpKWwUVS1TWtP0OETajf2unxMcCS6mWNSf&#10;TLEVDceKNGtNNh1GfVrGHT5jtiu5LlFikPPCuTgng9D2NLmS3YnKK0bNOio4J47qGOaGRZYZFDpJ&#10;GwZWUjIII6gipKooK+AP+CcP/J037aH/AGOa/wDpdqtff9fAH/BOH/k6b9tD/sc1/wDS7VaAPv8A&#10;ooooAKKKKACiiigAooooAKKKKACiiigAooooAKKKKACiiigAooooAKKKKACiiigAooooAKKKKACi&#10;iigAooooAKKKKAPgD/gtX/yaz4W/7HO1/wDSG+r7/r4A/wCC1f8Ayaz4W/7HO1/9Ib6vv+gAoooo&#10;AKKKKACvzx+OP7YXxd+NX7S2o/AP9nNrDR77RzNFrXirUUSQQtEQk5XcriOON2EZbYzlzhQMAn9D&#10;q/HzWdS8T/8ABNT9uzxZ4/8AEPhm+1z4c+Mp71Y9RtFHz29zcLc7UYnb58TqAUYruAJGAwIAPVPi&#10;v4T/AG1f2WPCd38RYPi7p/xJ0bSI/tWraVcWavthX777GjBMajljG6MAM9AcfY37If7Sun/tWfBT&#10;TfG9nZjTL4TPYanp4feLa7jCl1Vu6lXR1zztcZ5rwH9pf/goB8H/ABx+yj4vt/BfiSLxN4i8W6Zc&#10;eHtP8O28bjUfOuomhJeAjeoQOzbsbWKgKSSK7n/gmn+znrn7OP7N8On+KIGs/EmvahJrV5YuctZh&#10;44444W9GCRBmHUM5HagD6uooooAKKKKACiiigAooooAKKKKAPHP2sP2bdG/an+DeqeDNTZLO+P8A&#10;pWlam0e5rK7UHZJ6lTkqwHVWbvgjiP2FfB/xr+Ffw1TwH8XLPTbm20WNYtF1iwvxcO1uOBbyrgHK&#10;DGxh/CNpwVBb6aooAK+Hf21v2c/jZ+1z8QPD3g22k0/wp8F7K8jm1C7+3h7u9YfemMIX+EbljjJx&#10;uO5scbfuKigDC8C+CdG+G/g7R/C3h6yTT9E0m1S0tLZOQkajAye5PUk8kkk8mt2iigAooooAKKKK&#10;ACiiigAooooAKKKKACiiigAooooAKKKKACiiigAooooAKKKKACiiigAooooAKKKKACiiigAooooA&#10;KKKKACiiigAooooAKKKKACiiigAooooAKKKKACiiigAooooAKKKKACiiigAooooAKKKKACiiigAo&#10;oooAKKKKACiiigAooooAKKKKACiiigAorw39rD9oLUv2efCWjavpmlWurS318bRo7t2UKPLZsjb3&#10;+WvV/BOvSeKvBega1NEsE2pafb3jxRklUaSNXIGewJrnjiKcqsqKfvRtf5nLDFUp15YeL96KTfzN&#10;uiuR+LXjSf4dfDPxL4ntbeO7uNKsZLtIJiQjlRnBI5xXnvwB+P2q/GP4Ka141utItrO/sZbqKOzt&#10;mdkk8qJXXrzklscUpYinGqqLfvNX+RM8XShWWHk/eab+SPcKK8E/ZY/aA8T/AB0/4Sf/AISTwsvh&#10;r+y/svkbUlXzvN87d98fw+WvT+9V3wv+1Fpvij4/ap8LI9CuoL6waZW1BplMT+WoY4XGec1lDG0J&#10;whUT0m7LfVmVPMMNUp06qlZTdldPV/0j26iiiu49EKKKKACoLqxtr+MJc28Vwn92VAw/Wp6KAILW&#10;yt7GPy7a3it4852xIFH5CvGP2lLSe6/4RzyYZJtv2nPloWx/qvSvbqKAKl1pNjfSrJcWdvcSL0eW&#10;JWI/EirQAUAAYFLRQAVSuNF0+6m86ewtppf+ekkKs35kVdooARVCqFUYA4AFLRRQAUUUUAFFFFAB&#10;RRRQAUUVxPxm+J9t8GvhrrHjG7sZdSt9N8ndawuEd/MmSIYJ4GDID+FROcacXObslqzOpUjShKpN&#10;2SV36I7aiuJ+DPxPtvjL8NdH8Y2ljLptvqXnbbWZw7p5czxHJHByYyfxryj9qD9pLxb8EPEWi6f4&#10;d8Ip4kgvbVp5ZWSZvLYPtC/IMdOea56mKpUqKxEn7rt+Oxy1sbQo4dYqT9x2d0n1203Po2iiius7&#10;gooooAKKKKACiiigAr4A+Df/ACmS+O3/AGJlt/6J0avv+vgD4N/8pkvjt/2Jlt/6J0agD7/ooooA&#10;KKKKACiiigAooooAKKKKACiiigAooooAKKKKACiiigAooooAKKKKACiiigAooooAKKKKACiiigAo&#10;oooAKKKKACiiigAooooAKKKKACiiigAooooAKKKKACiiigAooooAKKKKACiiigAooooA+APjJ/ym&#10;S+BP/YmXP/onWa+/6+APjJ/ymS+BP/YmXP8A6J1mvv8AoAKKKKACiiigAooryH9pT9qLwb+yr4U0&#10;vxD41j1OTT9RvfsEP9l26zP5nls/IZ1wMIec0AfEGuf8pxPD3/Xi3/phnr9Pa/EfUv21vh7d/wDB&#10;SrSvjskWs/8ACEWts0MiG0T7ZuOly2vEe/GPMcfxdMn2r9U/2aP2rfBP7V2g6zq/gmPVI7TSrlbS&#10;4/tS2WFt7JuG0K7ZGKAO6+KXxS8M/BnwLqni/wAX6pFpGhadH5k08nJY9FRF6u7HAVRySa/Mj4V/&#10;DXxd/wAFSf2gP+Fq/ECyudF+Cvh+UwaTpEjHbdqrgm3QjGdxGZph6CNTwNnjH7TH7VmlfHb9qrUN&#10;M+Nb69D8KPB2q3dnaeGfCMcbyXLwytFukaWWMBnCndICSq/KgXcWr648N/8ABYb9nvwfoGn6Hofg&#10;bxxpWkafCtva2VrpdgkUMajCqqi84AFAH6G29vFawRwQRpDDGoRI41CqqgYAAHQAdq5/4jaH4h8S&#10;+CdV0zwp4n/4QzxDcRhbPXf7PjvvsjBgS3kSEJJlQVwT/FntXmn7LP7XPg/9rrw7res+D9N1zTbX&#10;SLpLSdNcghidnZN4KiKWQEY9SK9voA+PfGXwZ/ad8JeENc1z/hrH7X/ZljPe/Z/+FcaWnmeXGz7d&#10;284ztxnBxnpXffsm+O/GnxW/Zz8B+LfEPiRbvWtV08T3U62EMe997LnagCjgDoAPavVPjJ/ySHxx&#10;/wBgK+/9J3rxf9gX/kzn4V/9gkf+jXrSCUnqZzbS0PbvI1v/AKDn/kolHka3/wBBz/yUStKituSJ&#10;jzyM3yNb/wCg5/5KJR5Gt/8AQc/8lErSoo5IhzyM3yNb/wCg5/5KJR5Gt/8AQc/8lErSoo5IhzyM&#10;3yNb/wCg5/5KJVS9uNbs7i0i/tjf9ok2Z+yoNvGc+9ZV/wDBf4fapfXF7e+BPDN5eXMjTT3Fxo9u&#10;8ksjElnZimWYkkknkk1iav8AA/4cR32mKnw/8LorzEMF0W2AYY6H5Oa55Kp0ivvf+RiqmIv8K+//&#10;AO1O78jW/wDoOf8AkolHka3/ANBz/wAlErmP+FE/DX/onnhT/wAElt/8RR/won4a/wDRPPCn/gkt&#10;v/iKOWp/Iv8AwJ/5E+1xH8q+/wD+1On8jW/+g5/5KJR5Gt/9Bz/yUSuY/wCFE/DX/onnhT/wSW3/&#10;AMRR/wAKJ+Gv/RPPCn/gktv/AIijlqfyL/wJ/wCQe1xH8q+//wC1On8jW/8AoOf+SiUeRrf/AEHP&#10;/JRK5j/hRPw1/wCieeFP/BJbf/EUf8KJ+Gv/AETzwp/4JLb/AOIo5an8i/8AAn/kHtcR/Kvv/wDt&#10;Tp/I1v8A6Dn/AJKJR5Gt/wDQc/8AJRK5j/hRPw1/6J54U/8ABJbf/EUf8KJ+Gv8A0Tzwp/4JLb/4&#10;ijlqfyL/AMCf+Qe1xH8q+/8A+1NyyuNbvLi7i/tjZ9nk2Z+yod3Gc+1W/I1v/oOf+SiVwmkfA/4c&#10;SX2pq/w/8LuqTAKG0W2IUY6D5OK1P+FE/DX/AKJ54U/8Elt/8RSSqW+Ffe/8hupiP5V9/wD9qdP5&#10;Gt/9Bz/yUSjyNb/6Dn/kolcx/wAKJ+Gv/RPPCn/gktv/AIij/hRPw1/6J54U/wDBJbf/ABFPlqfy&#10;L/wJ/wCQva4j+Vff/wDanT+Rrf8A0HP/ACUSjyNb/wCg5/5KJXMf8KJ+Gv8A0Tzwp/4JLb/4ij/h&#10;RPw1/wCieeFP/BJbf/EUctT+Rf8AgT/yD2uI/lX3/wD2p0/ka3/0HP8AyUSjyNb/AOg5/wCSiVzH&#10;/Cifhr/0Tzwp/wCCS2/+Io/4UT8Nf+ieeFP/AASW3/xFHLU/kX/gT/yD2uI/lX3/AP2puatc63pe&#10;ny3X9seb5ePl+yoM5IHX8at+Rrf/AEHP/JRK4PxP8D/hxb6HcyRfD/wvHINuGTRbYEfMO+yun8P/&#10;AAt8GeE9RGoaH4R0LRr9VKC60/TYYJQp6jcig4NEY1Oazirer/yKVSvpdL7/AP7Uk8Swa1/wjuq5&#10;1vcPskuR9kTn5DXyF/wTajvn0bx59jv/ALEPtFnuHkrJu+WbHXpX2nrVq99o99bRY8yaCSNdxwMl&#10;SB/Ovi3/AIJp3sdv/wALC0uX91eq9nL5TcEqPOVuPY4z/vCvIxcUsywv/b/5Hh4yT/tPCN/3/wAj&#10;7N8jW/8AoOf+SiV8P+EUvf8Ah4xqyrfbbvfcZufKU5/0L+706cV95V8J/DuQaz/wUY8Q3Np+8htp&#10;LwSsP4dlt5Tf+P8AFGaxXPhkv+fkQzeTc8Kv+nkf1Ifjsl6v7eHgBZb7zbrfpu248pRt/fPj5ehx&#10;Wb/wUE+FFl4c1aw8bm+uLzWtfuvJu94VYgIoERNqgccIM1tfHv8A5P5+Hv8Av6Z/6Oet/wD4KWf8&#10;ib4L/wCv+f8A9FivBxNOEsNjW1tPT8P8z57FRjUwuOcle07r10X6mp4F/YL8ETaT4e14arq6XrQW&#10;98BvQqJCqv029M1xfxq8XeNv2kPjxN8HdB8QSWvh/T3aPUZ40EaSFAPOeRVILqjHYEJwWGe4x9l/&#10;D7/kQfDX/YMtv/RS18afsft9g/a8+KVrfMI9QZdRQLIcszC+QsAe578dcZ7V6OKwtGkqGHpR5Y1G&#10;ua3VJbfM9LFYenSjQwtFckarXNbS6S2+Z1I/4JyaJp0ENxo/jrWtP1qH5kvfKTar9iqqVZf++65X&#10;/gmuL+dviO1rfm0YnTjIxiWQuT9q9fx/OvuyvhX/AIJq3Udja/E+4lOIoU06RyBngC7JqquCw+Ez&#10;HC+xjyp899+kR1MHQwWZYV0I8t+e/wAonoPi79hS0+JHxC1vxR4p8ZX1x9vuWljtLOBU8tOyl2Lf&#10;kFGP1ryL49fsxaD8AvC8njTwR46u7PXdJniP2R7pFnO6RYyYyhDBlLgkc8Z6VH4HsPHv7dHjLxBd&#10;6j4tuPDfhDTZFAsLYkqiyFvLjWMMoZtqndI5PsD0Gr8ff2KfBnwf+CXiDxTYarrWoaxYC38v7VLE&#10;IPnuYoz8ixg/dc/xdefavMrU6WIw9TEYbDe7q+dys9OqW55deFPE4eriMNhvd9587lZ3XVLV7nvH&#10;hfx14g+KX7JV34nv9XDXF54evluVW1QB3jSWJznjGTGTx68V8lfsu/BHxf8AHLwfq+kW/i5/DXga&#10;K+3X0FuC0l1OY1+UoCu5QoH3mwCchSa+lP2f/wDkwv8A7gutf+jrquf/AOCbP/JM/FX/AGFx/wCi&#10;UrqlRjjK+DVbXmhd676JnZOH16vg1XbfNTu9bX0T6HkXx4/Zp1D9lKy0Tx54O8W3kkkV8tuXeNYp&#10;YXKsysCDh1OwgqR3HUE4+jvid+0drfgv9mvRviBBqkZ1fXLW2WztWtY9qXEse5uvUIA56c7QO9Rf&#10;8FAP+Te7j/sJ2v8ANq8A/aShmb9kP4IyqG+zrEiuc8bjBlf0DfrWeISy2piYYbRciaXZt2ujKtJ5&#10;VUxMMJ7q5E7dm3a6N74R/sZ3nx08OW/j34h+LdVa+1sfaYo4trTGMk7WeSTd1HIULgAj6DzD9pP4&#10;DH4B+KPBulWviW91vTLx3nt4LtNotWEkYfaAxU7vlyQB90ZzX6GfBOeG5+EnhKW3ZXgfToWjZOhX&#10;bxivkv8A4KKf8j98Nv8Acm/9GxUZhluGw+Xe1hH3/d1u7u7VwzLLcNh8u9rCPv8Au+9d3d2r3O1/&#10;bz+LXi74ceD9B0TTNemgPiB7hbi4t4lhkEUQj3IHXkbjKM47AjvVPS/+CcvhGfQoze+KtUu9TmjD&#10;te24jERYgHKqQcrn1OSD1r279oX4B6V+0B4Pi0q9un03UbOQzWGoRrv8lyMMGTI3KwxkZB4Bzxz8&#10;xx/Br9pv4IWAXwp4mGv6TZr+6s7W5W4Cxj+FYLheP91Mn05rqxmH5MXOriKDq02la2vL3089zrx1&#10;GSxk62KoOrTaVra8vfTz3uew/Df4I+Kvgf8ADb4g6LceLm1bRJLWWbT9yFtsfkOGUoxIjPA+6SDw&#10;fYfKn7LPwT8U/HTw9r2iweKn8OeCo7mOTUYYFLSXcxU7F2gjKgAn5jgE9Cen0n8B/wBpa9+O3wt8&#10;eafr9pBZ+I9I02ZpWtlKx3ETRSANtOdrArgjOOQR6Dmv+Caf/Im+NP8Ar/g/9Fmub2OExVfCwpX9&#10;m1Pq/ufXyOWVPC4yvhKdK/smp6Xf3Pr5Hkvxo+DmrfsW+KvCfi3wf4nuroXEsibpYxGysm0mNwDh&#10;0dWPBHY/WvV4P2MfEXxyt08Y/Erx9PJr2pxCeK2sIllgtY2AZEUk4wAR8qAD3PWn/wDBSz/kTfBf&#10;/X/P/wCixX1X8Pv+RB8Nf9gy2/8ARS1vh8uw0sbXw0o/u48rUbu12tWa4fL8PLG18LJfu48rUbu1&#10;2tWfGf7HvirxJ8Jfjx4g+El5qbX2kQ3MiRxvzGJEkC74weU3o24gHqBnPNd3+0N488WfG74523wO&#10;8Eau+g6fDH5uu6nCSGI2h2UkEEqqso2gjcz4PArzj4ff8pDte/6/5/5LXO2/wtPxY/ba8feGrvxB&#10;f+Gppry+niurNv3rbWDKg5HBTn6KK8v2lSGGWGhdr2jjvbRdL+ZywrVY4KOFhdp1XC17PlWvLfpc&#10;92vv+CangB/D7QWWv6/b6wI/kvppInj8z1aIRj5c9gwPTn15/wDZb1rVPiVpfxG+APxFvbq9fSle&#10;FbqOfM6wxzCKWMOwOVVwhUkHhz2xXRf8O/P+qr+KPz/+zrufgF+yHp/wH8eaj4pg8T6hr15fWMlj&#10;It7Eq/fljkLlgSScxAc+prvp4OpGvCVOhyR1UveTTTXVHq0sBVjiacqWG9nHVS95NOLXVHx78C/2&#10;cfCnxG/aa+IPgHVZdRXQ9B/tD7I1vOqzHyL2OFN7FCD8jnOAOa+oPF37OPhT9n79nn4uf8IxLqMn&#10;9r6OftH9oTrLjylk27cIuP8AWtnr2rzL9k//AJPr+Mn/AHGf/TpDX1B+0/8A8m8/EH/sD3H/AKDW&#10;WBwtFYSpV5VzLn1+9GOWYPDrA1q6gude0SfXqvyPKf8AgnF/yb9df9hy5/8ARcNfJ/7Nfww8Z/F3&#10;xd408PeGfE58KaPM6trV3GW814hJIEjUKQWyS2V3KDjn0r6w/wCCcX/Jv11/2HLn/wBFw15f/wAE&#10;3v8AkoXxO/3If/RstYKlGtDA05bNS8uhzKjHEQy2lPZqWzt0RhfHz9h+H4G/Dufx14V8WajPe6M8&#10;UsyTqsT7WdU8yJ0wVKswOOeM85HP0R4B/aUlh/Y/h+JuuhbzVbGzkgmVvkFzdJKYY84/vtsJx03H&#10;0rrv2t/+Tb/Hv/YP/wDZ1r49uoZpP+CbNo0QYpHrhaXB4C/aWHPtuK/pXRVjHLcRUWGVl7Nu3mnu&#10;dVaEcoxdVYNcqdJyt0unozT+C/7NOu/teQ3HxJ+JnijUksb2eSOzhtNokdVbaxjLhlijDBlChTyp&#10;/Hkv2uv2WrH9nvwnpV3ofifVNQ0bUdQ8ptLv9pCyCNysu5Nqlgu5fuA/Mee1fav7Hlzb3X7NXgRr&#10;Z0dFs3jbZ0DrK4cH33A5rxv/AIKbf8kv8J/9hg/+iHrLEYChHLXXtebSd7u93YwxWWYaGUPEuN6j&#10;ipOV3dt2ufTXwf8A+SS+Cf8AsB2P/pOlddXI/B//AJJL4J/7Adj/AOk6V11fXUf4cfRH3dD+FD0X&#10;5BXwB/wTh/5Om/bQ/wCxzX/0u1Wvv+vgD/gnD/ydN+2h/wBjmv8A6XarWpuff9FFFABRRRQAUUUU&#10;AFFFFABRRRQAUUUUAFFFFABRRRQAUUUUAFFFFABRRRQAUUUUAFFFFABRRRQAUUUUAFFFFABRRRQB&#10;8Af8Fq/+TWfC3/Y52v8A6Q31ff8AXwB/wWr/AOTWfC3/AGOdr/6Q31ff9ABRRRQAUUUUAFflZ+zZ&#10;fL/wUm/a38Z+KfiFO+r/AA48FhZdC8HzMTZHzJHSB5Y/uudkbs+RlmZQfkGyv1Tr8drFfHH/AASl&#10;/ag8Ta3P4Vvde+DviOVoRdWceI2tjJvhCuPlSeEsU2PtDgtjAYMAD6I/am/4JZ+BNS8O6p4z+EX2&#10;n4e+NtKik1G2tdOmf7JcyRqWCKpbdA5KgK0ZABPKnqOp/wCCWf7VXiP9o74S65pXjG6/tPxL4SuI&#10;Ld9TY/vbu2mRjC8vrIDFKpb+IAE5bcT5f8Y/+CuHhvx94FvvCvwb8I+KdZ8da9bPY2f2uyRRatIp&#10;UuqRSSNJIoJKqBtyASSBg+0/8Ezv2U9a/Zj+C9/J4riW18XeJ7pL69sVYMbOJFKwwsQSC43Oxx0M&#10;m3+HJAPrDXrO+1DQ9RtdM1D+ydSntpIrbUPJWb7NKykJL5bcPtYhtp4OMGvmT/hnf9p3/o7n/wAx&#10;rpf/AMcr6qooA+PPGnwZ/ad8IeDtd17/AIax+1/2XYT332f/AIVxpaeb5cbPt3bzjO3GcHGehrs/&#10;2T/GXjb4sfs6+BPF2v8AiL7ZrOrWHn3U4hSLe+9lztQBRwB0AHsK9e+NH/JHfHf/AGAb/wD9J3rx&#10;j9gH/kzj4Wf9gr/2rJWkEpPUzm3FaHsX9m6//wBBo/lR/Zuv/wDQaP5Vv0Vt7OJl7SRgf2br/wD0&#10;Gj+VH9m6/wD9Bo/lW/RR7OIe0kcjZy65eajdWg1Z1aDqx6Gr/wDZuv8A/QaP5VHov/Iz6t+H866O&#10;ojBNDlNowP7N1/8A6DR/Kj+zdf8A+g0fyrfoq/ZxF7SRgf2br/8A0Gj+VH9m6/8A9Bo/lW/RR7OI&#10;e0kYH9m6/wD9Bo/lR/Zuv/8AQaP5Vv0UeziHtJGB/Zuv/wDQaP5Uf2br/wD0Gj+Vb9FHs4h7SRzd&#10;1a69a2s051hmEaM5AHXAzUWlrruqWMVyursiyZ+UjkYJH9K3dY/5BF9/1wf/ANBNU/CX/Iv2n/A/&#10;/Q2qeRXsPndrkH9m6/8A9Bo/lR/Zuv8A/QaP5Vv0VXs4i9pIwP7N1/8A6DR/Kj+zdf8A+g0fyrfo&#10;o9nEPaSMD+zdf/6DR/Kj+zdf/wCg0fyrfoo9nEPaSMD+zdf/AOg0fyo/s3X/APoNH8q36KPZxD2k&#10;jA/s3X/+g0fyqhqsuuaV9n36s8nnPsG3tXXVznjD/mHf9dxUygkrjjNt2JP7N1//AKDR/Kj+zdf/&#10;AOg0fyrfoqvZxF7SRgf2br//AEGj+VH9m6//ANBo/lW/RR7OIe0kYH9m6/8A9Bo/lR/Zuv8A/QaP&#10;5Vv0UeziHtJGB/Zuv/8AQaP5Uf2br/8A0Gj+Vb9FHs4h7SRgf2br/wD0Gj+VH9m6/wD9Bo/lW/RR&#10;7OIe0kcjZy65eajdWg1Z1aDqx6Gr/wDZuv8A/QaP5VHov/Iz6t+H866OojBNDlNowP7N1/8A6DR/&#10;Kj+zdf8A+g0fyrfoq/ZxF7SRgf2br/8A0Gj+VH9m6/8A9Bo/lW/RR7OIe0kYH9m6/wD9Bo/lR/Zu&#10;v/8AQaP5Vv0UeziHtJGB/Zuv/wDQaP5Uf2br/wD0Gj+Vb9FHs4h7SRzd1a69a2s051hmEaM5AHXA&#10;zUWlrruqWMVyursiyZ+UjkYJH9K3dY/5BF9/1wf/ANBNU/CX/Iv2n/A//Q2qeRXsPndrkH9m6/8A&#10;9Bo/lR/Zuv8A/QaP5Vv0VXs4i9pIwP7N1/8A6DR/Kj+zdf8A+g0fyrfoo9nEPaSMD+zdf/6DR/Kj&#10;+zdf/wCg0fyrfoo9nEPaSMD+zdf/AOg0fyo/s3X/APoNH8q36KPZxD2kjA/s3X/+g0fyqhqsuuaV&#10;9n36s8nnPsG3tXXVznjD/mHf9dxUygkrjjNt2JP7N1//AKDR/Kj+zdf/AOg0fyrfoqvZxF7SRgf2&#10;br//AEGj+VH9m6//ANBo/lW/RR7OIe0kYH9m6/8A9Bo/lR/Zuv8A/QaP5Vv15x8SPih4h8E65BY6&#10;T8O9b8XW0lsszXumyRrGjFmBjO453AKD9GFZVHTox5p7fN/kY1MQqMeae3o3+R1H9m6//wBBo/lR&#10;/Zuv/wDQaP5V5Z/w0D41/wCiJeK/+/0H+NH/AA0D41/6Il4r/wC/0H+Ncn1vDef/AIDL/I5P7Spd&#10;3/4DL/I9T/s3X/8AoNH8qP7N1/8A6DR/KvLP+GgfGv8A0RLxX/3+g/xo/wCGgfGv/REvFf8A3+g/&#10;xo+t4bz/APAZf5B/aVLu/wDwGX+R6JDNrk2sT6eNWcPEm8v2P3f/AIqr/wDZuv8A/QaP5V4la/Hf&#10;xiviq8nHwa8UNI0QBhEsO5eE5PPt+tbX/DQPjX/oiXiv/v8AQf41KxmH63/8Bl/kU8yo93/4DL/I&#10;9T/s3X/+g0fyo/s3X/8AoNH8q8s/4aB8a/8AREvFf/f6D/Gj/hoHxr/0RLxX/wB/oP8AGq+t4bz/&#10;APAZf5E/2lS7v/wGX+R6n/Zuv/8AQaP5Uf2br/8A0Gj+VeWf8NA+Nf8AoiXiv/v9B/jR/wANA+Nf&#10;+iJeK/8Av9B/jR9bw3n/AOAy/wAg/tKl3f8A4DL/ACPU/wCzdf8A+g0fyo/s3X/+g0fyryz/AIaB&#10;8a/9ES8V/wDf6D/Gj/hoHxr/ANES8V/9/oP8aPreG8//AAGX+Qf2lS7v/wABl/kep/2br/8A0Gj+&#10;VH9m6/8A9Bo/lXln/DQPjX/oiXiv/v8AQf40f8NA+Nf+iJeK/wDv9B/jR9bw3n/4DL/IP7Spd3/4&#10;DL/I9OurXXrW1mnOsMwjRnIA64Gai0tdd1SxiuV1dkWTPykcjBI/pXlupfH7xnJp10jfBXxVGrRO&#10;C7TQYXg89areHfj14yt9Ht40+C/iidV3YkSaHB+Y+9T9cw9+v/gMv8iv7So23f8A4DL/ACPZf7N1&#10;/wD6DR/Kj+zdf/6DR/KvLP8AhoHxr/0RLxX/AN/oP8aP+GgfGv8A0RLxX/3+g/xqvreG8/8AwGX+&#10;RP8AaVLu/wDwGX+R6n/Zuv8A/QaP5Uf2br//AEGj+VeWf8NA+Nf+iJeK/wDv9B/jXseg6hPq2h6d&#10;fXNjLplzdW0c0tlcEGS3ZlBMbY43KTg47it6VWjWbUL/AHNfmkb0sZGs2oN6d01+aR8f/wDBRK11&#10;K3+HPhg3t+btDqxCrjofJfmvof4VafrjfC/we0ermOM6NZlVx0HkJgV4T/wUm/5Jn4V/7C5/9EvX&#10;0l8I/wDklPgv/sC2X/ohK8jDxX9qV1/dieNhpP8AtbEP+7E4b9o2x1qP4E+Omn1UzQjSZy0ePvDb&#10;0ryj9hf+1bX9nnVbyxv/ALPHBqd3J5XYssMRr3D9pf8A5ID4+/7BE/8A6DXjX7C3/JsOv/8AX/ff&#10;+iI6mvFLNIW/kf5irzl/a1N/3H+ZP8CP2jvHHxq8DePNYgtEXUvD9t5lnYWpdzdymKV1j9clowox&#10;/er5X8L/ABK8f6N+0hrHiay8MXE/jSd5xPo/lv5kbMoDgqBu4Fe9/wDBM/8A5Avj7/r4s/8A0Gau&#10;V8If8n/eKP8Ar6uv/QVrwp+1xWGwdWdR80pW6d3qeBKpiMbh8FVqVXzOdum93rtuj3z4H/Er4tfE&#10;DVtUg8Y+G7vwZZ2tuJYrm6hkRZW3YK5cY4HNeaeNP23tZk8WTeHvh1pV942uIWKG6hR2WUg4PlRo&#10;pZ1/2jj2BHNe0ftieK7rwj+zv4rubJmjubqOOxWRTgqssio//jhcfjXO/sJ+BNO8MfAfS9ZhhjOp&#10;668tzdXG35iqyvGiZ9AqZx6sa9qosQ68cBSq625pSaV7Xsklse5Uq4z28cvpVtbc0pNK9r2SXQ8Z&#10;8Qft3+O/Cum/Zta8HX+h+IPMGItQEkUTx4O47WVWVgcccjryK+i774na5o3wFtfiTeXLzK2i22rS&#10;WMDY5ljRtgYjsX6n0rzj/go8o/4UjoZxyPEUAz/27XNeqeA/Fug+B/2ZvBOteJrqGz0a18Oaa00k&#10;67hn7PFtAXBLMWxgAZzilQdenia1CrVuoxTTaSt5v0Fh6+Lp4qth6ta6jFNNpK3m/Q+fNP8A2sfj&#10;b4otzfeH/hfq1zpp5SXybiYMOvDiNQ3HoK7X4J/tZXnxM8ZHwb4ggvvB3iollitbvJSVlUsUO5VZ&#10;HwCdrDnHXOBWNef8FAJfEGoTWfgP4aaz4mKsFSVnYMcnAPlRRyHnsNw6/hXiXiPx94q8cftb/DPW&#10;/E3hKXwRqsl/pkC2U0MkcksJvCokYSAEkhmTOP4K8yWO9jKEqWIdTVJrlsteztp955cs1qUJQlSx&#10;Lq6pNONlZ9nZW+8+mf2pfj14r/Z7sfDs9o8OrHVJJ0ZZmZdnlhCMY9d/6V5x4i/bm8QX15JaeA9B&#10;1LxSLZQbm+EUnlA452oiltuc/MxXp0p//BTD/kC+Af8Ar4vP/QYa+s/h14d0vwr4J0fT9HsLfTbJ&#10;baNhDbRhF3FQSxx1JPUnk16TWKxGOrUKdXkjHl6Xeq6fqenKrjsTjq9ClW5Ix5eib1XT9TwX9nP9&#10;qa5+OmqXOg3c8nh/xLbxmUWrsXjnRThihwCGXIyp5xyM4OOu+PHx0h+AWhwXWr6zNfaleFhZ6XbY&#10;Es2OrEnhUGRlj68A14R4i06Lw7/wUe0d7BVtvtzJPKsa4BaSzdZM+7YJPuSevNVLqxh+M3/BQSew&#10;11Bc6VojMsVpJypW3h3KuPQykuR3yRXNHG4iNB0W06vtPZp/q0c8c0xkKDouSdX2ns07f+TNFnT/&#10;ANtj4oyBdSuPh5qkmgEbzcW6T8IRkMJDHtPHPQZ9q7/9nH9p/wAR/H7x9r2ioq6Zp1lavd28zMTK&#10;6eaqKHHIB2tk4719DaeoXxtfgDAECgAfSOvjn9isY/ah+KYAwNl5/wClq1tKOJwuJoQnWclJtPRL&#10;ZeRvUljcHisPTnXc4zeuiXTyPRfjT+1fe/Dfxh/wh3hyG98Z+KhgS2tlnZExGQnyqzO+OSoHHc54&#10;riL79sj4peBZIpvHPw81fSNNkOBchJYQOQODIm1j7bh1FcXdeNLr9lb9sLxd4i8VaLd3+l63JdvB&#10;NEAX+zzzLKskJY7WK7RGRkfxDjpX1J4T/ar+EXxWX+xv7ctklvR5LabrlsYll3cbCXHltnpt3HPp&#10;WFPEVMTUnGWI9nNNpRaXy33uctPHV8VVmpYr2U02lGy+W+9zk/2iv2hvEvwZ8G+FfEGmsupxa4cr&#10;FdEo0amNXGdp6/NzzXnPiD9ubxNeOIvBOgX/AIkS3iVr2+EchhR9oLqqqpO0HPzMRnHTvV7/AIKP&#10;2cOn+AfAlrbRrDbwXksUca9FVYlAA+gFfUPwj0DTfDfwz8NWelWMGn2v9nwSGK3jCAu0almOOrE8&#10;knkmulxxWIxtXDwq8sYqPS+66HS6uOxGOrYenW5IxUeie66Hzj4L/bm0fW/Aur6zruoXGharppRT&#10;pKsJnu2bO3yTgZ5ByCBtHJJHNcTdft6eOdKu7e91Pwbe2Ph64fEc0ryI7r6q7IEY45wPz71S+GPh&#10;LRLz9vzxPp93pVpd2UN3e3UVvPGGjjlADhwvTIJOMjjOeoBH0/8Atd6fb6j+zn42W4iWURWqzJuG&#10;drrKhVh6HIrkpSx2Iw1Sr7azp8y0S95x7/8AAOWniMyxGGqVvb8rp8y0ivecer/4B1HgvXrzx94V&#10;0vxDo+vtPpuowLPC7IQ2D1DDswOQR2INeB/EL9r7VdP8ZXHhH4e6fqHxA1y3ZknexRmhRlOGC7FZ&#10;nCnq3Cj+8awPgr43v/CH7AfiLVbSVkurE3lvbSKeYjLKqhhzwQ0pavP/ANl39orTvgr4Bls4Ph5r&#10;Ot6je3LzXWrWS5WbBwiA7Two7Z6lvWta2Zc0aMOf2fPHmbtf5Ja7s1r5zOcaEPaez548zdr/ACS1&#10;3dz0Cz/bR8aeEdetdP8AiZ4T1Xwlb3X+rvDHIuB67HUb1Hcqcj0Na37aPxQ8V6h8FTpVj4f/ALU8&#10;J6tawS33iKFXZLYpdRNFlh8vzlUHPXdxXCftBftMQ/G74Y6h4aPwy8QWl68kU9pezxlhbyI4JbAX&#10;um9foxrp9QlvZf8AgmPdDUEkiuYxDCUmUqyqmqxogIPP3VWuKpiJVadfDxqucVByUrWem8Xp1OWW&#10;Mq4ijicKqznFQclK1npvF6de/Y5v9nj49fGHwX8HfD+jeFvhPP4m0G2+0fZtUSCdhPuuJXflRj5X&#10;Zl4/u17T8cf2tPE/wes/hsJfC9n/AGj4l06O5v7S8aRGspiIt8QHX5Wdhzz8tdb+wz/yaz4J/wC3&#10;7/0uuK8B/wCCkP8AyUL4Y/7k3/o2Kql7fCZbGtCq9VG22l7eXyN5fWcDlEcRCs23GFlZaXttp201&#10;Ppf9qL42X/wD+G0PiXTtOttUuH1CKzMF0zKm10dicrzn5B+deHX3/BQ6XUNF0m08J+CbnxP4pms4&#10;57+O3En2a1kK5ZFCqzybTwT8o9zXVf8ABR3/AJN+tf8AsOW3/ouavRP2SfDeleH/ANn/AMGy6bp9&#10;vZTX+nQ3V3JDGFaeVlyXc9WP1ruqyxVbHSw9KpyxUU9r/celWnjK+ZTwtGryRUU9k+vQ85/Z9/bg&#10;g+KHjZPBnizw+fCviGdmS1ZXYxSyAZ8plYBo3wDjOQcY4OAfbfjJ8ZvDnwO8Hy+IPEU7iMt5VtaQ&#10;ANNdSkEhEBI7AkkkAAV8jftn6bFov7WPwo1myVba+upLIyyRrhmaO8AVie5wQPooFRftXR/8LV/b&#10;K8A+A9SZv7Ct/ssckION4lcyTEehZFVc/wCyK5vr2Iw9OrSm+acZKKe3xbX9Dj/tLFYWjWozfPUj&#10;JRi7WvzbXS7G5p/7efxF17drGj/Bm+1Hwuj/ADXFuLmX5c4/1yxFAfwPNdV8Fv23b34zfHKz8H2/&#10;hiPStHuYpG825kY3UbxwF3UgfL99WA46Y4B4r6ssbG302zgtLSCO2tYEEcUMShURQMAADoAK+EPB&#10;YA/4KY6zgY+e5/8ASGtKyxeEnR5q3MpSSeiRriFjsDUw/PiHJTnFNcqW/wCh97UUUV9MfYhXwB8G&#10;/wDlMl8dv+xMtv8A0To1ff8AXwB8G/8AlMl8dv8AsTLb/wBE6NQB9/0UUUAFFFFABRRRQAUUUUAF&#10;FFFABRRRQAUUUUAFFFFABRRRQAUUUUAFFFFABRRRQAUUUUAFFFFABRRRQAUUUUAFFFFABRRRQAUU&#10;UUAFFFFABRRRQAUUUUAFFFFABRRRQAUUUUAFFFFABRRRQAUUUUAfAHxk/wCUyXwJ/wCxMuf/AETr&#10;Nff9fAHxk/5TJfAn/sTLn/0TrNff9ABRRRQAUUUUAFZ+teHdK8RwRw6tplnqkMbb0jvbdJlVsYyA&#10;wODitCigDl/+FW+DP+hR0H/wWQ//ABNa2i+G9J8NxyR6Tpdlpcch3OllbpCGI7kKBk1pUUAc3cfD&#10;XwhdTyTTeFdEmmkYu8kmnQszMTkkkrySaj/4Vb4M/wChR0H/AMFkP/xNdRRQBm6L4b0nw3HJHpOl&#10;2WlxyHc6WVukIYjuQoGTWlRRQBx/xk/5JD44/wCwFff+k714v+wL/wAmc/Cv/sEj/wBGvXtHxk/5&#10;JD44/wCwFff+k714v+wL/wAmc/Cv/sEj/wBGvWtPcyqbH0BRRRXQc4UUUUAFFFFABWRrX/IQ0n/r&#10;uf5Vr1ka1/yENJ/67n+VKWxUdzXooopkhRRRQAUUUUAFFFFAGRov/IQ1b/ruP5Vr1kaL/wAhDVv+&#10;u4/lWvUx2HLcKKKKoQUUUUAFFFFAGP4t/wCRfu/+Af8Aoa1sVj+Lf+Rfu/8AgH/oa1sUuo+gV8b/&#10;ABK/Zp+IPwx+Kt58RfgzNDM18zy3WjSOiEFzukQByFeNmG7bkMDgDoDX2RRXHisHTxkUp3TTumtG&#10;n5Hn4vB08ZFKd007prRp+R8a6l8Wf2pvFVm2laf8ObPQbuZdjahHDsMfYsrTTFB+IavRf2Uv2Y7j&#10;4Iw6nr3iK9j1LxfqybJ5IWLpBGWDsgYjLMzAFm6ZUY6ZP0LRXLSy2MKqrVakpyjtfZeiRzUctjCq&#10;q9WpKco7X2XoklqfH/xl+Ffi3Xv2zPBPijT9AvLvw/Zvp5uNQjTMUeyVi+T7Aiu8/bX+DerfFz4W&#10;23/CP2zXus6Pdi7jtEI3TxlSsirn+LlWA77SOSRX0JRTeW0pQrU5N2qO78vQby2lKFanJu1V3fl6&#10;Hxl8Ov2vvHFpo+g+Ebj4TatPr1qsFhLdBJkQKpVDI0Xk7lIHJG7Ge4HFL+0B+z/440P43D4kfCY7&#10;9ZkjF3dWKOiv5n+rdlDkK6uPvKeckkZzx9mV8z/tE6l8bfD/AMU7LUvhlZLqmj/2NGl1ZukMg80T&#10;yljtYh/umMZU849q4MVhHTw1sTOVSzVnFLmjbqrficGJwbp4a2JnKpZqzilzRt1VvxZxsOu/tSfF&#10;qMaPdaZYfDzTGXZeawsPkSKn8RG+R3zj+4F+q1kf8E0tNM2m/EeWaMPa3DWMG1gcNhbgsPycfnU2&#10;seKf2qfi1ps3h7/hErLwpaXcZgub2OH7MfLYYbLyyuRkZHyDPPFfRv7O/wAE7T4D/DqDw/FcC+v5&#10;pTd392q4WWdgAQvfaoUKM+meMkVx4OhKvjaddc7UE7uel7qySX5nDg6Eq+Np11ztQTu56XurJJff&#10;c+WrP4RfGz9lXx1rM/w20yPxR4Z1OTKRMomVkUkxrKm5XV1DEblOD69hY+K3w/8A2h/jd8OdU1Lx&#10;XFFpdtbeVJZeENIQb7yQyopZwHY4RSz4dyQV4Uda+66K9H+xafJKkqklB392+iv/AFt956X9i0uS&#10;VJVJKDv7t9Ff+r2+8+ffgv4H1/QP2N/+EY1HSri01/8AsnVYf7PkXEu+SW4Ma49WDrj6isb9g/4d&#10;+Jfhz4B8R2fibRrrRbq41MTRRXS7S6eUg3D2yDX03RXbDAQpzozTf7uPKvPS2p208vhTnRqJv93H&#10;lXnpbU8I/bS8F6549+Cc2leHtMuNW1Fr+3kFtbLufapbJ+gqtH8Bn+Jf7J/hzwJrkb6PrFvp1u0T&#10;TJlrS6jXgsPTllPsxxX0BXMfE611+8+H3iCHwrIYfEj2cg0+QOq4mx8vLfKOfXiitg6cqlSvNOXN&#10;Hla8t/vCtgqUqlSvNOXNHla7rfTzPjH4c6p+018GvD8XhfR/Cdv4h0iPctlPPGLhIlLHOx0lQgZy&#10;cSdPQCvN/wBoTwz8T38deBrn4k6pDd6/rEu220y3KmOxQSxqEAj+XLFuduc7RlmPT13w58Vf2p/D&#10;ulpYf8IJZ60uCEuprMOQdzAkNDMqdc9scDtXS/Cj9n/4kfEL4tab8S/jFcRQT6UEfTtIiZCVZSWj&#10;yEyqKrHdjJYt1x3+Qlh3iqccNR9q9VpLSMVfr302PkJ4b61BYaj7V6rSatGKv172Wx6D+0h4p+Lf&#10;gfXfD+ufDzRH8R6PFDLHqmmrEJ97FlKERqRJnAblPxzwK8zb9ubxrfWYsdO+DOrN4hcbFRmmkjD+&#10;vliEMRnHy5HXr6/Y1FfWVsHXlUlOlXcU+lk/uvsfW1sHiJVJTo4hxT6WT+6+x8lfsyfs9+JvAfgH&#10;x/4g8TWxi8T+JrKWOLT1wZI1KO2GA4Du7j5R02jucC/+wV8N/E/w38LeK7fxPol1os9zewyQpdJt&#10;LqEIJH419TUUqOWUsPKlKDf7tP533bJo5XRw8qUoN/u0/nzbtnyz+3r8N/E/xI8LeFLfwxol1rU9&#10;tezSTJapuKKUABP419GeCbSbT/Bug2txG0NxDYW8ckbDlWEagg+4Iraorqp4WNPEVMQnrO34HXTw&#10;kaeIqYlPWdl9x8YeD/hd4s0n9t7VPFV5oN5b+HbrUJfJ1J0xE+4LtwffBrp/2p/2cfF8fxIsfjB8&#10;Ld0nia1aN7zT4gvmSMi7RKgPD5QbHTqQOM5Ir6T1z/XaR/2EIf5mutry55XS9nKi29Zc1+qfkYxy&#10;ihLDyoSb1k5J9U+69D4ut/28vG+m2YsdZ+Cur/8ACRL8jJE08MbPnGRG0LMv0y3Tr6eofs6eMvjB&#10;8QvFuta38QPDjeE/DZtFj03TWi8phJvyzMrnzC23uwA9AOa+gaKKWFrxmpVa7kl0sl99tzoo4LEx&#10;qRnWxLkl0sl99tz4D8baT45/ZT/ai8RfETSfCV14p8L+IGnaR7VGK7Z3WWSNnVW8p1lUEFhhgPc4&#10;9Wi+LXiv9pb4K/Feyj+Hup+HQmlpb6XHcB3kv5ZFl3qhZEU7dqcDON4z1FfU1FZwy+VOUowqPklf&#10;3bLr57mNPK5UZTjCs1TlzNxsvtLvv5nzv+wr4D8QfDv4K3GleJdJudG1FtXnnFvdLtcoY4gG+hIP&#10;5V59+wl8J/F/w68beP7rxL4fvdGt75IhbSXSbRLiSQnHPoR+dfZNFaQy+EPY2b/d3t53VtTaGV06&#10;f1e0n+5vbzuranmX7S3h7UvFnwJ8ZaRo9nLqGp3dl5cFrCMvI29TgD8K81/Z3+CN1qX7JUnw+8a6&#10;Zc6RNfG7jmgmUCWHdKXjkA6ZBCsPcCvpequqx3Eul3iWjbbpoXETZxhyp2nP1xW1TCwnW9vLX3XG&#10;3SzN6uCp1MR9Znr7rjbo03c+CfBfhX9pX9le4vfD3hjQLXxh4cknaW3LR/aLfJ43qFkSSMkAEqTj&#10;Pr1Pn37V2m/GbUvB+ieJfite21jFcX32ew8O2uwLDmNmaVghIzgAfMzN8xB29D69p/xI/a98C4st&#10;Q8GWvigoNi3Fxaxz5Axg7raVATj155Oeafo/wG+MX7SnjvQ9c+Mwt9D8L6TIZotHh2K0vzAlFjUs&#10;VDbQGaRt2Bx1yPkZ0fbUvq9BVNdoy0ivV9kfCVMP7ei8Lh1W10UZK0Y69X2XTU+uPhbZyaf8MfCN&#10;rMNs0Gj2cTjB4ZYUB6+4rqKKK+6jHlio9j9KhHkio9gr4A/4Jw/8nTftof8AY5r/AOl2q19/18Af&#10;8E4f+Tpv20P+xzX/ANLtVqiz7/ooooAKKKKACiiigAooooAKKKKACiiigAooooAKKKKACiiigAoo&#10;ooAKKKKACiiigAooooAKKKKACiiigAooooAKKKKAPgD/AILV/wDJrPhb/sc7X/0hvq+/6+AP+C1f&#10;/JrPhb/sc7X/ANIb6vv+gAooooAKKKKACo5oI7mF4po1licYZHUFWHoQakooAydF8J6H4bkkfSdG&#10;0/S3kG12srWOEsPQlQM1rUUUAFFFFAHG/Gj/AJI747/7AN//AOk714x+wD/yZx8LP+wV/wC1ZK9n&#10;+NH/ACR3x3/2Ab//ANJ3rxj9gH/kzj4Wf9gr/wBqyVrT3Mqmx9A0UUV0HOFFFFAHOaL/AMjPq34f&#10;zro65zRf+Rn1b8P510dRHYqW4UUUVZIUUUUAFFFFABRRRQBT1j/kEX3/AFwf/wBBNU/CX/Iv2n/A&#10;/wD0Nquax/yCL7/rg/8A6Cap+Ev+RftP+B/+htU/aK+ybFFFFUSFFFFABRRRQAUUUUAFc54w/wCY&#10;d/13FdHXOeMP+Yd/13FTLYqO50dFFFUSFFFFABRRRQAUUUUAFFFFAHOaL/yM+rfh/OujrnNF/wCR&#10;n1b8P510dRHYqW4UUUVZIUUUUAFFFFABRRRQBT1j/kEX3/XB/wD0E1T8Jf8AIv2n/A//AENquax/&#10;yCL7/rg//oJqn4S/5F+0/wCB/wDobVP2ivsmxRRRVEhRRRQAUUUUAFFFFABXOeMP+Yd/13FdHXOe&#10;MP8AmHf9dxUy2KjudHRRRVEhRRRQAUUUUAFFFFABRRRQBzlj/wAjvqH/AFwH8kro65yx/wCR31D/&#10;AK4D+SV0dTHqVIKKKKokKKKKACiiigAooooAp6x/yCL7/rg//oJqn4S/5F+0/wCB/wDobVc1j/kE&#10;X3/XB/8A0E1T8Jf8i/af8D/9Dap+0V9k2KKKKokKKKKAPnr9ub4c3vxA+B1xLpts11faJdJqYjjG&#10;XaJVdJQPXCvux/sVnfsrftNeDfEHws0DQ9Z8QWOia/o9nHYywalcLAJViXYjozkB8ooJAOQc/Wvp&#10;avFPHH7HPwq8ealLqN14eOnX0zF5ZdLne3Dk9SUB2Z9woJzXiYjC4iGJ+t4Vq7Vmn17NNdTw8Rhc&#10;RDFfW8K021Zp9ezTXU87/bD/AGlvB8Hws1fwp4f1yz17XdYQWpXTZxMlvEWBkZ3XK5IBULnOWz0B&#10;rsf2Yfh3e/Df9mSKz1OFrbUr63utRnt3XDReYp2KR67FTIPQkjtW18P/ANkb4X/DjU4tS07w8L3U&#10;YTuiudTma5MZ7FVb5AR2O3Ix1r168tUvrOe2lz5U0bRttODgjB/nSoYTETryxWKa5rcqS2S9e4sP&#10;hMRLESxeKa5rcqS2S9X1Pi7/AIJn/wDIF8ff9fFn/wCgzVyujsug/wDBQPX49QdbR7m7lEPmnbvM&#10;kSugGe7AjHrmvrz4PfAbwr8DbfVIfDEd2iak0bz/AGqfzeUDBccDH3jXB/tI/sx+FfjBqWn6vdSX&#10;Ola4dtu19ZkfvEH3Q6kYOM8EYPbOK8/+zsRTwNCCs505XtfR6vS/zOCGW4mng8PCCTnSlzWvo9Xp&#10;f5nSftU+DpfiJ8DvFWg2AW41hbZb+2tlb94/kyK5CqOTkKyj3Yd68c/Ys/aQ8H2HwpsvCHiXXbHw&#10;/qujySpE2pSrbxzws7SKRIxC7gWZSMg8DrmvV/gL+zBpPwH1TU9Utde1PW9Q1CBbeR73YECK24YA&#10;Gc/VvwryXVNB/ZX+Nuovrj65p2iahcky3G6+bTC7nk70lwm7JOSo5POTWldYiNeGMXLCo04uMpbq&#10;99H3KrrERr08YuWFRpxcZS3V76NdUcl+3d8f/BPxC8FaV4U8Naumt39vqkd/NPaAtboiwzJt8zoz&#10;EyA/LkYB5q7+1Bp+pXX7FPwnntVkewtbTSpLzZ0UGy2oze25gPqwrh/2iIfhbJoHh34afBuxtdX1&#10;i91aO4uLqwZ7h5GCSRxxmZid+TKxwp2rt7Zr730XwPp9n8PNN8I6jbW+p6bbabDp0sE0YaKVEjVM&#10;FSMYO2uGjRq5hWxMZyV3FK8dk97efmcFGhVzGtiozkruKV47J728/M8e+Afx0+Emg/Bfw5b23ibQ&#10;9ANnYRLeWFxOkE4uAg80mMnc5LAncAc5r5q+KPxc0P4yftkfDXVvDpnl0uy1DStPS6mjMYuCt+zm&#10;RFPO395gZAPynivplf2FfhCNYN8dDuzHv3/YTfy+R1zjGd2PbdXU6x+zD4B1jxl4Y8SDTZNPvPDi&#10;26adb2Eght4xDM0yZjAwfnY59a66uDzDEUYUZ8iUWtr62/I7K2DzHEUYUZ8iUXHa+tvyPAP+CmH/&#10;ACBfAP8A18Xn/oMNfYnhn/kW9J/69Iv/AEAVxvxh+A3hX45W+lw+J47t001pHg+yz+Vy4UNng5+6&#10;K7+ztUsbOC2iz5UMaxruOTgDA/lXrUMLUp4yvXl8M+W3yR6+HwtSnja+Il8M+W3yWp8UePv+UjHh&#10;b/rnB/6TSVhfEbVT+zj+3Cni7VoZB4b1rM7Tqhb91LF5cpHqUkG4gc4x6ivrPVPgH4U1j4tWXxGu&#10;EvD4ktAqxMs+IcKhQZTHPDHvWH+0F4g+Eki6Z4W+KbW6Ragr3FlJdRyBUZcKxWWMZjb5hySAf0ry&#10;K2XzhCpUlNRftOeLe3ZJ+p49bL5wp1KkpqMvac8W9uiSfqZ99+038L9A1S+1ubxnplxZvbAxpZze&#10;fM5wnyiNMsDx/EB74r56/YN1iHxD+0N8QtVt1dLe+s7i6jWQAMFe7RgDjvg1u6b4K/Zf+HGvXGtz&#10;6xpuuWdvEJra3fUvtxL4UgCFD8x5Iw4I9elXv2AvDNzrHiL4g/ESSzaysNVuWt7JWThg0rSyhT6L&#10;+7XjgnPpXP7TEYjHYdVHF2bdou9tN2/yMp1cRicdhlVcG1d2i72Vt2/yPonS/Gvw4+Nkd5oxm0jx&#10;BLaXEtvcaTqMSPLHIhKt+6kGccH5gMEd6+Vv24vgV8Nfh54Js9b0Czt/D/iKa9SJbG2mO25iIYuf&#10;KJO0LgfMoA7HqK9Z+In7BngHxtrl1rOn3uq+G9SuZ2uJfskwliaRjuZtrgsCW54YAZPHTFbwN+wH&#10;4E8Na5HquuajqXi2eJgy298VS3YjpvUDL9uC2PUGurF4fGYyEqNShFt/bvt52tc3xmHxmMhKhVoQ&#10;bf277edrXPEv2rLrVbz9mD4KT60ZG1J4QZGlzvYeQuwtnuV2k57191fD7/kQfDX/AGDLb/0Utc78&#10;XPgX4W+Nmm6bYeJIro22nyNLAtnN5WCVCnPHTAruNK02HR9Ls7C33fZ7WFII9xydqqFGT64FehhM&#10;HUw+JqVZO6ail30VtT0cJgqmHxVSrJ3TUUu+is7nw/8ACn/lId4s/wB++/8ARYr6R/au/wCTdvHX&#10;/Xh/7OtXtD/Z78JeH/itffEO0jvB4jvDIZWe4zF84w2ExxwK67xx4N074heE9T8O6sJW03UIvJnE&#10;L7H25B4PbpUYbBVaWGr0pWvNya+exnhsDVpYWvRla83Jr57HyX+z54LufiF+wr4m8P2SeZe3ct4b&#10;eP8AvyoySIv4sgH41e/YB+L2jx+C7j4e6pdR6Zr9heSSWtvdMI2uEkbJVc4y6vuBXrgj0OPpT4W/&#10;C3Q/g/4VXw94eW4TTlmecC5l8x9zYzzjpxXm/wAYP2NfAHxe1ifWp47vQtbnO6a80t1VZ2/vSRsp&#10;Un3GCe5NcscBicOqFajZzhHlavo15P1OWOAxOGVCtRs5wjytX0a8n6nr3izxPpHhPQ7q+1rU7TSr&#10;NI2zNeTLEvToCTyfYV4N8ddYtvHn7D/irU9FZrqyuVguIpNhUtGl7CzNg8gYQnntXOaf/wAE7/CF&#10;vcNd654o13XEiQlIdyQg45wzYY49gR9a+jPhn4I0Sy+FieFY9PjbQPKlszZSEurRMCGUkkk5BPfv&#10;XTU+t4qE6daChFxa3u7v8LHqwjjMZSq0q0FCMotb3d3p6WPO/wBg7WbG+/Zj8M20F1FLcafJeRXc&#10;at80LNdTSAMO2UdW+hrwv/go1PHdeO/hbNDIssMkUzpJGwZWUyxEEEdQRXeap/wTb8GzarcTaV4q&#10;17SNOnJ3WKmOTCn+EOQCV543An1Jr1jxd+yf4G8caP4M0/WP7SuI/CdhFp+nyLdBHMaKigybVAZj&#10;5a5wAOvAryZ4bF18F9UlBJxUUnfezXlpojzp4PH4nLvqM6ai4qKT5r35WvLTRHn3/BR3/k361/7D&#10;lt/6Lmr1b9mD/k3n4ff9ge3/APQa2/i38IfD/wAa/CyeH/EqXL6clyl0BazeU+9QwHODxhjW34M8&#10;J2HgPwrpXh7SxIunabbrbW4mfe+xRgZPc16kMPOONliH8Lil+J7VPCVI5jPFP4XFLzumfGH7cn/J&#10;yHwd/wCusH/pYtUf20Le9+Ef7TPgP4ppavcaSxt/OKjOZIHPmR56AtEw2+4b0NfVnxJ/Z88JfFbx&#10;doHiTXY7xtT0Mq1mbe48tAVkEg3DHPzCmfHzxV8ONB8LWunfE8QN4e1i4+zL9qt3lj80KXBJQFkP&#10;Bwwxj1FebiMDKSrznJRu4yi+zXc8jFZbKSxNSc1DmlGUW+jiralaL9qz4SSeHU1o+PdGjtWTf5DX&#10;A+1LxnBgH7zPttr4/wDgX46034l/8FAp/E2j+d/ZmoG7eAzpsdlWzKZIzxnbn6GvQ7X4Rfsi6GRr&#10;0nibSr20QmRbGXXjNjGcDyVbzW6dDnPfOawv2S9KtPif+1d4z+Ieg6cdP8H6bFJBYbYBGmWVYYkU&#10;fw/uldiByuQD1rkrVMRiK2HhUcX7ydou703fkjhxFbFYrEYWnVlB2mnaDbem7fZH3jRRRX2B96Ff&#10;AHwb/wCUyXx2/wCxMtv/AETo1ff9fAHwb/5TJfHb/sTLb/0To1AH3/RRRQAUUUUAFFFFABRRRQAU&#10;UUUAFFFFABRRRQAUUUUAFFFFABRRRQAUUUUAFFFFABRRRQAUUUUAFFFFABRRRQAUUUUAFFFFABRR&#10;RQAUUUUAFFFFABRRRQAUUUUAFFFFABRRRQAUUUUAFFFFABRRRQB8AfGT/lMl8Cf+xMuf/ROs19/1&#10;8AfGT/lMl8Cf+xMuf/ROs19/0AFFFFABRRRQAUUUUAFFeT6p+094D0j9oPR/gvNf3D+O9UtWvIba&#10;K3ZoUQRSzEPJ0VvLhZsehX1r1igAorzn42ftD/Dz9nfQIdX+IHia20C2uCy20Tq8s9ywxkRxIGd8&#10;ZGSBgZGSK8a8Af8ABTv9nn4g+IIdGg8ZyaNd3DiOCTW7GW1gkYnAHmsNifVyooA+q65v4jfDrw98&#10;WvBOq+EfFen/ANq+HtUjEV5Z+dJD5qhgwG+NlcfMoPBHSujVgygg5B5BFLQB8Y/Ev/gmf+zb4f8A&#10;hz4q1Sw+HHkX1jpN3c28v9u6k2yRIXZWwbkg4IBwQRXRfsF+GdNuP2P/AIXSyW26R9L3MfMYZJlf&#10;3r3z4yf8kh8cf9gK+/8ASd68X/YF/wCTOfhX/wBgkf8Ao160p6vUyqNpaHtH/CJaT/z6f+RH/wAa&#10;P+ES0n/n0/8AIj/41sUV0cq7GHM+5j/8IlpP/Pp/5Ef/ABo/4RLSf+fT/wAiP/jWxRRyrsHM+5j/&#10;APCJaT/z6f8AkR/8aP8AhEtJ/wCfT/yI/wDjWxRRyrsHM+5j/wDCJaT/AM+n/kR/8aztU8O6fb3m&#10;nJHb7VllKuN7HIx9a6msjWv+QhpP/Xc/yqXFW2KjJ33E/wCES0n/AJ9P/Ij/AONH/CJaT/z6f+RH&#10;/wAa2KKrlXYnmfcx/wDhEtJ/59P/ACI/+NH/AAiWk/8APp/5Ef8AxrYoo5V2Dmfcx/8AhEtJ/wCf&#10;T/yI/wDjR/wiWk/8+n/kR/8AGtiijlXYOZ9zH/4RLSf+fT/yI/8AjR/wiWk/8+n/AJEf/GtiijlX&#10;YOZ9zltL8O6fcXmopJb7lilCoN7DAx9a0f8AhEtJ/wCfT/yI/wDjS6L/AMhDVv8AruP5Vr1MYq2x&#10;Tk77mP8A8IlpP/Pp/wCRH/xo/wCES0n/AJ9P/Ij/AONbFFVyrsTzPuY//CJaT/z6f+RH/wAaP+ES&#10;0n/n0/8AIj/41sUUcq7BzPuY/wDwiWk/8+n/AJEf/Gj/AIRLSf8An0/8iP8A41sUUcq7BzPuct4i&#10;8O6fY6PcTwW+yVduG3scZYDufetH/hEtJ/59P/Ij/wCNHi3/AJF+7/4B/wChrWxU8qvsVzO25j/8&#10;IlpP/Pp/5Ef/ABr84fgevxo+P19q1r4e8eCzk02OOWY6ncyIGDkgbdkT5Pynriv02r4K/wCCaf8A&#10;yMnjr/r0tf8A0OSvm80p+1xmFo3ajLmvZ22SP2fgivHA8P51mKpQnUpKhy88VNLmlNPR91+hW8Xa&#10;f+0P+zxZ/wDCQa3e2fi3w9BIouij/aIlBIxvyqSopzjcOASM9q+qPgf4w8M/G74e2Xiaw082ruzQ&#10;XVo0zsbedQNyZzyMEEHuGFSftOeLtH8I/A3xhJrEsIS902ext7eRuZ5pYyiKo6k5IPHQAntXg37E&#10;mtQfCn9m7xd408QbrfRVv5LmMgfNKqRxx4QHglpPkHP3hjiop/7Bj1h1UcoOLb5nflt1v2OjGQhx&#10;TwvLNZ4SFLFQrRpwdKPIqvN9nlWjku69O59Z/wDCJaT/AM+n/kR/8aP+ES0n/n0/8iP/AI18c+F/&#10;F37QP7U017rfhfV7XwF4RjmaO23ZTzMHGA4RnkYcbj8qZzgZGKdP8aPjJ+yz4u0uy+KM8Pi3wlqD&#10;7F1KABmUAjcUcKrblBBKSDkZwe9dX9rUbKrKlJU39q2nr3t52PEfh9jfaSwdPGUZYuKu6Km+fRXc&#10;U7crklvFS+Z9if8ACJaT/wA+n/kR/wDGs7/hHdP/AOEi+y/Z/wBx9l8zbvb72/Gc5z0rzf8Aaa/a&#10;Mi+DHw10/WdFjh1PU9cITS2kOYdpQOZmHBZQpXAHUsO2a8W0v4d/tN+MJIdcl8fWekanc2a3UNi0&#10;gj2xEgqjLHCUB56c+5revj4U6vsaVNzkrN8qWl9vvPIy3hKvi8EsxxuKp4alJuMXUbTk472STdk9&#10;G3azPsL/AIRLSf8An0/8iP8A418xfsU/E/WPjh/wmX/CUpaz/wBl/Y/s32aMxY8zz9+cHn/VrV7w&#10;ra/tAePPA/ifwtrmqw+F/F2mXdo9nrXl+UtzAwk8zDxKUfO1fuqMc55r5l/ZL+H/AMSPHX/CVf8A&#10;CvvGMfhP7L9k+3eY7r9o3ed5eNqN93bJ1x96vJxGYVHisM6VOXK+a60Tem1r/Z31+R9/k/COCjke&#10;cQxmLoupB0FGpdyjTTlfmUlG9qifKra3TTsfpHeeHdGsbOe5ltT5UMbSNtkcnAGT39q+IPj7+2Z4&#10;b1rwudJ+G9vqlhqcsqNJq848ry4wclUBZiSSACSBxnrmvrb4F+DvGvgzwfeWHj7xJH4q1aW+eaK7&#10;RmYLAY41EfzKvRlc9P4q8d/4KBaPp9h8CraS1sba2k/tm3XfDCqnHly8ZArszN4iWClVpP2ejumt&#10;fvvofPcFUcno8SUsBjaf1q9SKhOMmqfq4uN5LbR221TPZPhBpFrr3wl8E6nqCNdX97ollc3E7yNu&#10;kkeBGZjz1JJP411v/CJaT/z6f+RH/wAa574E/wDJEPh5/wBi7p3/AKTR13Ne1h0nRg32X5H5tmvu&#10;ZhiIx0SnL/0pmP8A8IlpP/Pp/wCRH/xo/wCES0n/AJ9P/Ij/AONbFFdHKux5fM+5y3h3w7p99o9v&#10;PPb75W3ZbewzhiOx9q0f+ES0n/n0/wDIj/40eEv+RftP+B/+htWxUxirLQqUnd6mP/wiWk/8+n/k&#10;R/8AGj/hEtJ/59P/ACI/+NbFFVyrsTzPuY//AAiWk/8APp/5Ef8Axo/4RLSf+fT/AMiP/jWxRRyr&#10;sHM+5j/8IlpP/Pp/5Ef/ABo/4RLSf+fT/wAiP/jWxRRyrsHM+5zl9odlpl5pMttB5chvolJ3seM5&#10;7n2ru65LXP8AXaR/2EIf5mutrnnudENUFFFFZmgUUUUAFFFFABRRRQAUUUUAFFFFABXwB/wTh/5O&#10;m/bQ/wCxzX/0u1Wvv+vgD/gnD/ydN+2h/wBjmv8A6XarQB9/0UUUAFFFFABRRRQAUUUUAFFFFABR&#10;RRQAUUUUAFFFFABRRRQAUUUUAFFFFABRRRQAUUUUAFFFFABRRRQAUUUUAFFFFAHwB/wWr/5NZ8Lf&#10;9jna/wDpDfV9/wBfAH/Bav8A5NZ8Lf8AY52v/pDfV9/0AFFFFABRRRQAUUUUAFFFFABRVe/1C20q&#10;xub29uYbOzto2mnuLhwkcUaglnZjwqgAkk8ACvMv+Gsfgh/0WT4f/wDhUWP/AMdoA6P40f8AJHfH&#10;f/YBv/8A0nevGP2Af+TOPhZ/2Cv/AGrJWx8W/wBqT4Mal8KfGdpafF3wJdXdxot7FDBD4lsneR2g&#10;cKqqJckkkAAdc1zP7BGuWFv+x78LopLqNZF0vBXPT97JWtPczqbH0fRWb/wkWm/8/kf50f8ACRab&#10;/wA/kf51vzLuc9n2NKis3/hItN/5/I/zo/4SLTf+fyP86OZdws+xnaL/AMjPq34fzro65HSdWtIf&#10;EGpTPcIsUmNjE8Gtz/hItN/5/I/zqItWKknc0qKzf+Ei03/n8j/Oj/hItN/5/I/zq+ZdybPsaVFZ&#10;v/CRab/z+R/nR/wkWm/8/kf50cy7hZ9jSorN/wCEi03/AJ/I/wA6P+Ei03/n8j/OjmXcLPsaVFZv&#10;/CRab/z+R/nR/wAJFpv/AD+R/nRzLuFn2JtY/wCQRff9cH/9BNU/CX/Iv2n/AAP/ANDamapr2nza&#10;bdxpdxs7QuqqD1JU8VV8N61Y2mi20U1ykci7sqx5HzE1N1zFWfKdLRWb/wAJFpv/AD+R/nR/wkWm&#10;/wDP5H+dVzLuTZ9jSorN/wCEi03/AJ/I/wA6P+Ei03/n8j/OjmXcLPsaVFZv/CRab/z+R/nR/wAJ&#10;Fpv/AD+R/nRzLuFn2NKis3/hItN/5/I/zo/4SLTf+fyP86OZdws+xpVznjD/AJh3/XcVo/8ACRab&#10;/wA/kf51h+KNWtLz7D5NwkmyYM209B61MmrFRTuddRWb/wAJFpv/AD+R/nR/wkWm/wDP5H+dVzLu&#10;TZ9jSorN/wCEi03/AJ/I/wA6P+Ei03/n8j/OjmXcLPsaVFZv/CRab/z+R/nR/wAJFpv/AD+R/nRz&#10;LuFn2NKis3/hItN/5/I/zo/4SLTf+fyP86OZdws+xpUVm/8ACRab/wA/kf50f8JFpv8Az+R/nRzL&#10;uFn2M7Rf+Rn1b8P510dcjpOrWkPiDUpnuEWKTGxieDW5/wAJFpv/AD+R/nURasVJO5pUVm/8JFpv&#10;/P5H+dH/AAkWm/8AP5H+dXzLuTZ9jSorN/4SLTf+fyP86P8AhItN/wCfyP8AOjmXcLPsaVFZv/CR&#10;ab/z+R/nR/wkWm/8/kf50cy7hZ9jSorN/wCEi03/AJ/I/wA6P+Ei03/n8j/OjmXcLPsTax/yCL7/&#10;AK4P/wCgmqfhL/kX7T/gf/obUzVNe0+bTbuNLuNnaF1VQepKniqvhvWrG00W2imuUjkXdlWPI+Ym&#10;puuYqz5TpaKzf+Ei03/n8j/Oj/hItN/5/I/zquZdybPsaVFZv/CRab/z+R/nR/wkWm/8/kf50cy7&#10;hZ9jSorN/wCEi03/AJ/I/wA6P+Ei03/n8j/OjmXcLPsaVFZv/CRab/z+R/nR/wAJFpv/AD+R/nRz&#10;LuFn2NKuc8Yf8w7/AK7itH/hItN/5/I/zrD8UataXn2HybhJNkwZtp6D1qZNWKinc66is3/hItN/&#10;5/I/zo/4SLTf+fyP86rmXcmz7GlRWb/wkWm/8/kf50f8JFpv/P5H+dHMu4WfY0qKzf8AhItN/wCf&#10;yP8AOj/hItN/5/I/zo5l3Cz7GlRWb/wkWm/8/kf50f8ACRab/wA/kf50cy7hZ9jSorN/4SLTf+fy&#10;P86P+Ei03/n8j/OjmXcLPsZ1j/yO+of9cB/JK6OuRtNWtI/Ft7ctcIIHhCrJ2JwnH6Gtz/hItN/5&#10;/I/zqYtalSTNKis3/hItN/5/I/zo/wCEi03/AJ/I/wA6rmXcmz7GlRWb/wAJFpv/AD+R/nR/wkWm&#10;/wDP5H+dHMu4WfY0qKzf+Ei03/n8j/Oj/hItN/5/I/zo5l3Cz7GlRWb/AMJFpv8Az+R/nR/wkWm/&#10;8/kf50cy7hZ9ibWP+QRff9cH/wDQTVPwl/yL9p/wP/0NqZqmvafNpt3Gl3GztC6qoPUlTxVXw3rV&#10;jaaLbRTXKRyLuyrHkfMTU3XMVZ8p0tFZv/CRab/z+R/nR/wkWm/8/kf51XMu5Nn2NKis3/hItN/5&#10;/I/zo/4SLTf+fyP86OZdws+xQ8b/ABB8O/DfSYtT8TatBo9hLOLZJ7jO1pCrMF4B5wjH8K4lf2q/&#10;hKzADx1peTxyzj/2WvIf+CiWrWl98FNEjt7hJXHiGBiq+n2a55/Wofg1+zH8GvF3wg8LaprOhq+s&#10;32nRS3Nyuo3SMZCvLbRJtH0xj2r5+tjMXLGSw2GUdEn71/0P1rL+HuH6XD1HO85qVk6lSUEqSg7W&#10;1u+a35v0PqLwv4y0HxtY/bPD+tWGtWoxulsLlJguegbaTg8Hg88Gtmvzf+L/AIRb9jr4r+HPE/gH&#10;WLqfRr8szWk0m4/IV8yCQjAdGDgrkZHPUrmv0Gg8ZaPNp8d6b6KK3aITFpTt2qRnJ9MCurBY6WIl&#10;Uo1o8s4Wvrda7NHhcS8N0Mpo4XMMurOthsSpODatJOLtKMl3T6rfU2q5zxh/zDv+u4rkp/2nvhTb&#10;3xs38d6P5wO0lZ9yZ/3wNv61t614k0vX7TTLrTdQt7+2aQSLNbyB0ZfUMOCPpXcq9Kqmqc07dmmf&#10;KV8txuC5Z4qhOCls5Rav6XWp2tfPmsfsJfCHVLkzRaLeabuOTHZ38oT8nLY/CvXfEHxL8K+E7H7Z&#10;rWv2Gl23QSXcwjBPoM9T7Cua0X9pT4X+ILtbWx8b6TJcNwsck3lFj6DeBk+wrDERwdZqGI5W+idr&#10;/I5f7CxGZUfbfVZVIR+1yNpd9bWRS8B/An4X/AVl1TTdOs9KvGzCNU1O53y5IOVV5GwuQDwuMjNe&#10;qW9xFd28U8EqTQSqHjkjYMrqRkEEdQR3r42/4KFfETw3rHw70vw1ZavBc67BrEF5JZJnesP2e4G/&#10;pjGXXv3r0X4Q/tN/C7QfhN4K0zUPGVha39lollbXEDiTdHIkCKynC9QQR+FcNHG4ahiJ4SPLCMUn&#10;ulr1R9rHgfFUsgw2aYOjOTqykuSNN6RS0lp0l3tbzPoiucuviN4asvG1n4Qn1i2j8S3kRng03JMr&#10;oFdiemBxG557CuL+NuteN7rQbJPhlq2kWmqeeftMmp4K+VtP3cqwzux2r49+EcfinRf249BPj3WI&#10;tV18LcPc3scm+MhtPmKBcKoAAIGAABV4zMZYetTpRg3zSirvbXt5nZw7wlQzjAYvH1sVFOlSqVFT&#10;i/3jcFpzJqyhfd3vqj9GaKzf+Ei03/n8j/Oj/hItN/5/I/zr2uZdz82s+xpV5/8AFT4EeCvjOtmf&#10;FmkG/mswy208dxJC8QYgsBsYA5wOoNdd/wAJFpv/AD+R/nR/wkWm/wDP5H+dZ1IU60XCok0+jM6l&#10;GNaLhUjdPo1c+dPD/wCxH8KrDxnPFNpN5qNvbxiRILu9kKFsL12lSep4zivpHSNHsfD+mW2naZZw&#10;WFhbII4ba2jCRxqOgVRwBXO2mrWkfi29uWuEEDwhVk7E4Tj9DW5/wkWm/wDP5H+dc+Hw+Hw9/ZQU&#10;b9kZUsHQw38Cmo37I0qKzf8AhItN/wCfyP8AOj/hItN/5/I/zrs5l3Omz7GlRWb/AMJFpv8Az+R/&#10;nR/wkWm/8/kf50cy7hZ9jSorN/4SLTf+fyP86P8AhItN/wCfyP8AOjmXcLPsaVFZv/CRab/z+R/n&#10;R/wkWm/8/kf50cy7hZ9i5ef8ek/+438qg+H3/Iup/wBdG/nVa68Qac9tKq3cZJQgDPtVn4ff8i6n&#10;/XRv51jUexvTOlooorE1CiiigArjvif8IfCnxk0SHSfFul/2pZwyedCBNJE0cmCNysjA5wT149q7&#10;GionCNSLjNXTM6lOFWLhUV0+jPm61/4J+fB63vVnfS9SuYw277PLqMnlkZzj5cNjt1zXvHhHwbon&#10;gPQrfRvD2l22kaXBnZbWqbVyerHuSe5OSe9bNFYUcLQoO9KCT8kc1DBYbCtuhTUW+yCiiiuo7Qr4&#10;A+Df/KZL47f9iZbf+idGr7/r4A+Df/KZL47f9iZbf+idGoA+/wCiiigAooooAKKKKACiiigAoooo&#10;AKKKKACiiigAooooAKKKKACiiigAooooAKKKKACiiigAooooAKKKKACiiigAooooAKKKKACiiigA&#10;ooooAKKKKACiiigAooooAKKKKACiiigAooooAKKKKACiiigD4A+Mn/KZL4E/9iZc/wDonWa+/wCv&#10;gD4yf8pkvgT/ANiZc/8AonWa+/6ACiiigAooooAK8e/aa+FPxA+Lng/TtK+HnxKuPhjqUN551zqV&#10;rbmZ54fLZfK4ZSvzMrbgf4a9hooA/Gv9n34Pa58C/wDgrV4R8K+JPFs/jjWo47u6udduhJ5ty0uj&#10;XLgsXd2JAIGSx6V+ylfmFrn/ACnE8Pf9eLf+mGev09oA/I3wR4Ss/wBv/wD4KV+OpfGfmat4C8GC&#10;5jg05pSIZYbaYW8MQKkELJIzzt64YE4OK+nP23P2EvhT4j/Zz8X6l4V8CaH4U8T+HdMm1WwvNBsY&#10;7NpPIQyPFIIwBIHRWX5skEg54r58/wCCOoF18cvjndzXDPdlIfldstIGuZizEnkkEL/31X6Y/FMB&#10;vhj4vBGQdHvAQf8Arg9AHzB/wSn+M1/8XP2U7Cz1e5ku9T8KX0mhGaY5d4ESOSA59FjkEY7/ALr8&#10;T9j1+ZH/AAQ9upX8DfFW2LZgj1KxkVcDhmilDHPuEX8q/RP4jfEXw98JfBOq+LvFeof2V4e0uMS3&#10;l55Mk3lKWCg7I1Zz8zAcA9aAKfxk/wCSQ+OP+wFff+k714v+wL/yZz8K/wDsEj/0a9cT8S/+CmH7&#10;NviD4c+KtLsPiP599faTd21vF/YWpLvkeF1Vcm2AGSQMkgV0X7BfibTbf9j/AOF0UlztkTS9rDy2&#10;OCJX9q0puz1MqibWh9KUVj/8JbpP/P3/AOQ3/wAKP+Et0n/n7/8AIb/4V0cy7mHK+xsUVj/8JbpP&#10;/P3/AOQ3/wAKP+Et0n/n7/8AIb/4Ucy7hyvsbFFY/wDwluk/8/f/AJDf/Cj/AIS3Sf8An7/8hv8A&#10;4Ucy7hyvsYt9pfxBkvrh7LxP4at7NpGMEM/hy4lkSPJ2qzi/UMwGAWCqCecDpWJq+k/EYX2mb/FX&#10;hdm847Svhm5ABx3/AOJhz+ldr/wluk/8/f8A5Df/AArO1TxFp9xeac8dxuWKUs52MMDH0rmlSpvq&#10;/wDwJ/5nrwzDERsuWH/gun/8iZ/9j/Er/obPCv8A4S9z/wDLGj+x/iV/0NnhX/wl7n/5Y10P/CW6&#10;T/z9/wDkN/8ACj/hLdJ/5+//ACG/+FP2VPu//An/AJi/tLEfyQ/8FU//AJA57+x/iV/0NnhX/wAJ&#10;e5/+WNH9j/Er/obPCv8A4S9z/wDLGuh/4S3Sf+fv/wAhv/hR/wAJbpP/AD9/+Q3/AMKPZU+7/wDA&#10;n/mH9pYj+SH/AIKp/wDyBz39j/Er/obPCv8A4S9z/wDLGj+x/iV/0NnhX/wl7n/5Y10P/CW6T/z9&#10;/wDkN/8ACj/hLdJ/5+//ACG/+FHsqfd/+BP/ADD+0sR/JD/wVT/+QOe/sf4lf9DZ4V/8Je5/+WNH&#10;9j/Er/obPCv/AIS9z/8ALGuh/wCEt0n/AJ+//Ib/AOFH/CW6T/z9/wDkN/8ACj2VPu//AAJ/5h/a&#10;WI/kh/4Kp/8AyBxWkaT8Rjfans8VeF1bzhuLeGbkgnHb/iYcfrWp/Y/xK/6Gzwr/AOEvc/8AyxrQ&#10;0vxFp9veai8lxtWWUMh2McjH0rR/4S3Sf+fv/wAhv/hUxo07bv8A8Cf+ZTzLEX+CH/gqn/8AIHPf&#10;2P8AEr/obPCv/hL3P/yxo/sf4lf9DZ4V/wDCXuf/AJY10P8Awluk/wDP3/5Df/Cj/hLdJ/5+/wDy&#10;G/8AhVeyp93/AOBP/Mn+0sR/JD/wVT/+QOe/sf4lf9DZ4V/8Je5/+WNH9j/Er/obPCv/AIS9z/8A&#10;LGuh/wCEt0n/AJ+//Ib/AOFH/CW6T/z9/wDkN/8ACj2VPu//AAJ/5h/aWI/kh/4Kp/8AyBz39j/E&#10;r/obPCv/AIS9z/8ALGj+x/iV/wBDZ4V/8Je5/wDljXQ/8JbpP/P3/wCQ3/wo/wCEt0n/AJ+//Ib/&#10;AOFHsqfd/wDgT/zD+0sR/JD/AMFU/wD5A4rxPpPxGXQ7ky+KvC7x/LlU8M3Kn7w7/wBoH+VdN4f0&#10;/wAZ2+oh9b1/QtQsNpBh0/Q5rSXd2PmPeSjHtt59RTfEXiLT77R7iCC43yttwuxhnDA9x7Vo/wDC&#10;W6T/AM/f/kN/8KI04Rle7/8AAn/mTUx9epBwcYa9qcE/vUU18jYr8rv2V/hb40+J2qeIIfBnjW58&#10;GT2kML3Mlvczw+erMwUExEZwQevrX6c/8JbpP/P3/wCQ3/wr4X/4Jxapa6X4i8btdS+UHtbUL8pO&#10;fnk9BXz2a04YjG4SnN6Pn2dui6n67wLjq+V8N57jMOlzxVC3NFSWs5rVNNPc7zRf2B9R8Qa1BqHx&#10;I+IeoeJ0jbJto2kZ356GaV2IBwM4XPuOtb37dGl2ng/9mex0XRbdNO0qHUrW1S1gGEESrIwX3+ZV&#10;OTySMnmvo7/hLdJ/5+//ACG/+Fef/Hnwzo3xk+Fmt+GPt6QXdwgls55I32x3CEMhPy8AkbT7Ma66&#10;2W0KWFrU8NH3pJ63u382eDl/GmYY7PcBis5q3o0akXZRUYxV9WoxSWm97XJ/2XrWGz/Z88BxwIqI&#10;dMjkIX+82WY/ixJ/GvPf+CgFjbXX7P0s04XzrbU7aSAlcnedynB7fKzV5B8B/wBq+T9n3w+Ph/8A&#10;ErQNVtzpjOLK5tolZxGzFtjBmXcuSdrqTwQMYGayfjV8ZtW/bG1fSPBngjRryx8N210Lm6v79cfN&#10;gqJJNhIRFVmIXJLE9MgCvLq5hh6mW/Voa1HFR5ba32/A+4wPCea4LjD+2a6UcJCq6zrcy5HC7kmp&#10;X1ck7W3u/mdj4g+COufHr9j34aS6QVl8QaLal7e1mkAFxDkxlAxIAbakZGeOMcZzXOaH+1r8Uvg3&#10;NaWnxB8AT3a2dotoLiaKSykkjBwrl9rI5yMZUAHHrzXuXjn4+eGf2W9L+H3hwafcan4de0lspLm1&#10;GJoPIWEI+xsB929ieQeM89DHeftmfB6aWTUZfEDXNtJYGF7FtPnaR2LZMZUpt5HqdvvROlQpTvDE&#10;+zqxUVLazslbR7kYfHZlj8LbEZM8bgatSrOlZSUoqVSXMlKF3HVPRpd72sd78Cf2gvDfx80O6vNF&#10;E1nfWTKt5p10B5sO7O1gRwynBwR6HIFfNf8AwTL/AOakf9w3/wBuqi/YL09Lbxl448Y/Z30fw7eg&#10;21hbsjbWDTF8LgYIjVVXP+1gZ5xy/wCyF8VPDv7Ofjrx94c8b3UmkfapIYo7toXdA0DTDBCqT8wl&#10;BBxjj3FZQxkqtTBYrEtL403strJ+Vz0cRkFDBYXiTJMljKo2sNKMF70lafNOOnxcl9d30d2fohXz&#10;F/wUN/5ILbf9hq3/APRc1eueEPjz4L8eaHqWsaFqj32n2E8lvJMLaRN7Iiu20MoJGHHJxXx7+1h+&#10;1h4K+NXwvh8P+H4dVjv01GK6JvbZI02KkgPIc85Ydq9fNsZh/qU1zr3k7a7+h8BwDkOaviXDz+rT&#10;SoVI+0umuS/819j7K+BP/JEPh5/2Lunf+k0ddzXyr8Av2wvAc/h3wF4F8rV01mLTrPS2ka1XyBLH&#10;CqMdwfO3KnnH4V9Jf8JbpP8Az9/+Q3/wr0cDiaNehH2ck7JJ+tj5DibKcfleZVY42jKm5ylKN1un&#10;J6ryNiisf/hLdJ/5+/8AyG/+FH/CW6T/AM/f/kN/8K7+Zdz5TlfYPCX/ACL9p/wP/wBDatiuW8O+&#10;ItPsdHt4J7jZKu7K7GOMsT2HvWj/AMJbpP8Az9/+Q3/wqYyVlqVKLu9DYorH/wCEt0n/AJ+//Ib/&#10;AOFH/CW6T/z9/wDkN/8ACq5l3J5X2Niisf8A4S3Sf+fv/wAhv/hR/wAJbpP/AD9/+Q3/AMKOZdw5&#10;X2Niisf/AIS3Sf8An7/8hv8A4Uf8JbpP/P3/AOQ3/wAKOZdw5X2H65/rtI/7CEP8zXW1wl9rllqV&#10;5pMVtP5kgvomI2MOM47j3ru6557nRDRBRRRWZoFFFFABRRRQAUUUUAFFFFABRRRQAV8Af8E4f+Tp&#10;v20P+xzX/wBLtVr7/r4A/wCCcP8AydN+2h/2Oa/+l2q0Aff9FFFABRRRQAUUUUAFFFFABRRRQAUU&#10;UUAFFFFABRRRQAUUUUAFFFFABRRRQAUUUUAFFFFABRRRQAUUUUAFFFFABRRRQB8Af8Fq/wDk1nwt&#10;/wBjna/+kN9X3/XwB/wWr/5NZ8Lf9jna/wDpDfV9/wBABRRRQAUUUUAFFFFABRRRQBXv7C21Wxub&#10;K9tobyzuY2hnt7hA8csbAhkZTwykEgg8EGvMv+GTvgh/0Rv4f/8AhL2P/wAar1WigD5++Lf7LfwY&#10;034U+M7u0+EXgS1u7fRb2WGeHw1ZI8brA5VlYRZBBAII6Yrmf2CNDsLj9j34XSyWsbSNpeS2Ov72&#10;SvdfjR/yR3x3/wBgG/8A/Sd68Y/YB/5M4+Fn/YK/9qyVrT3M6mx7f/wjum/8+cf5Uf8ACO6b/wA+&#10;cf5VpUVvZdjn5n3M3/hHdN/584/yo/4R3Tf+fOP8q0qKLLsHM+5yOk6TaTeINShe3Roo8bFI4Fbn&#10;/CO6b/z5x/lWdov/ACM+rfh/OujqIpWKk3czf+Ed03/nzj/Kj/hHdN/584/yrSoq7LsTzPuZv/CO&#10;6b/z5x/lR/wjum/8+cf5VpUUWXYOZ9zN/wCEd03/AJ84/wAqP+Ed03/nzj/KtKiiy7BzPuZv/CO6&#10;b/z5x/lR/wAI7pv/AD5x/lWlRRZdg5n3MTVNB0+HTbuRLSNXWF2VgOhCnmqvhvRbG70W2lmtkkkb&#10;dlmHJ+YitnWP+QRff9cH/wDQTVPwl/yL9p/wP/0Nqmy5irvlJv8AhHdN/wCfOP8AKj/hHdN/584/&#10;yrSoqrLsTzPuZv8Awjum/wDPnH+VH/CO6b/z5x/lWlRRZdg5n3M3/hHdN/584/yo/wCEd03/AJ84&#10;/wAq0qKLLsHM+5m/8I7pv/PnH+VH/CO6b/z5x/lWlRRZdg5n3M3/AIR3Tf8Anzj/ACrD8UaTaWf2&#10;HybdI98wVto6j0rrq5zxh/zDv+u4qZJWKi3c0f8AhHdN/wCfOP8AKj/hHdN/584/yrSoqrLsTzPu&#10;Zv8Awjum/wDPnH+VH/CO6b/z5x/lWlRRZdg5n3M3/hHdN/584/yo/wCEd03/AJ84/wAq0qKLLsHM&#10;+5m/8I7pv/PnH+VH/CO6b/z5x/lWlRRZdg5n3M3/AIR3Tf8Anzj/ACo/4R3Tf+fOP8q0qKLLsHM+&#10;5yOk6TaTeINShe3Roo8bFI4Fbn/CO6b/AM+cf5VnaL/yM+rfh/OujqIpWKk3czf+Ed03/nzj/Kj/&#10;AIR3Tf8Anzj/ACrSoq7LsTzPuZv/AAjum/8APnH+VH/CO6b/AM+cf5VpUUWXYOZ9zN/4R3Tf+fOP&#10;8qP+Ed03/nzj/KtKiiy7BzPuZv8Awjum/wDPnH+VH/CO6b/z5x/lWlRRZdg5n3MTVNB0+HTbuRLS&#10;NXWF2VgOhCnmqvhvRbG70W2lmtkkkbdlmHJ+YitnWP8AkEX3/XB//QTVPwl/yL9p/wAD/wDQ2qbL&#10;mKu+Um/4R3Tf+fOP8qP+Ed03/nzj/KtKiqsuxPM+5m/8I7pv/PnH+VH/AAjum/8APnH+VaVFFl2D&#10;mfczf+Ed03/nzj/Kj/hHdN/584/yrSoosuwcz7mb/wAI7pv/AD5x/lR/wjum/wDPnH+VaVFFl2Dm&#10;fczf+Ed03/nzj/KsPxRpNpZ/YfJt0j3zBW2jqPSuurnPGH/MO/67ipklYqLdzR/4R3Tf+fOP8qP+&#10;Ed03/nzj/KtKiqsuxPM+5m/8I7pv/PnH+VH/AAjum/8APnH+VaVFFl2Dmfczf+Ed03/nzj/Ks7Um&#10;8LaPOsN/c6bYzMu8R3NwkbFckZwSOMg/lXR1xXjb4LeB/iNqsWpeJfDVlrN/FCLdJ7lSWWMMzBeD&#10;0y7H8ayqKfL+6Sb8/wDhmd2D+qyq2xspKH91Ju/o3FfiT/2x4I/6Cui/+Bsf/wAVR/bHgj/oK6L/&#10;AOBsf/xVcx/wyv8ACb/oRNK/74b/ABo/4ZX+E3/QiaV/3w3+Ncn+2fyQ+9//ACJ73Jw7/wA/q/8A&#10;4Lh/8tOn/tjwR/0FdF/8DY//AIqj+2PBH/QV0X/wNj/+KrmP+GV/hN/0Imlf98N/jR/wyv8ACb/o&#10;RNK/74b/ABo/2z+SH3v/AORDk4d/5/V//BcP/lpdtfEPhFvFV5C+r6SbVYgUU3ke3OE6fN7mtr+2&#10;PBH/AEFdF/8AA2P/AOKrzu0/Zk+Fsni29tm8E6WYEhDLHsbAOE56+5rd/wCGV/hN/wBCJpX/AHw3&#10;+NTH63/LH73/APIlSp8O/wDP6v8A+C4f/LTp/wC2PBH/AEFdF/8AA2P/AOKo/tjwR/0FdF/8DY//&#10;AIquY/4ZX+E3/QiaV/3w3+NH/DK/wm/6ETSv++G/xqv9s/kh97/+RJ5OHf8An9X/APBcP/lp0/8A&#10;bHgj/oK6L/4Gx/8AxVH9seCP+grov/gbH/8AFVzH/DK/wm/6ETSv++G/xo/4ZX+E3/QiaV/3w3+N&#10;H+2fyQ+9/wDyIcnDv/P6v/4Lh/8ALTp/7Y8Ef9BXRf8AwNj/APiqP7Y8Ef8AQV0X/wADY/8A4quY&#10;/wCGV/hN/wBCJpX/AHw3+NH/AAyv8Jv+hE0r/vhv8aP9s/kh97/+RDk4d/5/V/8AwXD/AOWnT/2x&#10;4I/6Cui/+Bsf/wAVR/bHgj/oK6L/AOBsf/xVcx/wyv8ACb/oRNK/74b/ABo/4ZX+E3/QiaV/3w3+&#10;NH+2fyQ+9/8AyIcnDv8Az+r/APguH/y03tS1zwXHp100eraMJFicqVvI85wcfxVW8O694OuNHt3u&#10;NX0dpju3F7yPP3jj+L0rA1T9lv4UQ6bdyJ4G0pXWF2VgjcEKeetVvDf7L/wqu9FtpZvA+lySNuyz&#10;I2T8xHrU/wC2X+GH3v8A+RK9nw7y/wAav/4Lh/8ALTuv7Y8Ef9BXRf8AwNj/APiqP7Y8Ef8AQV0X&#10;/wADY/8A4quY/wCGV/hN/wBCJpX/AHw3+NH/AAyv8Jv+hE0r/vhv8ar/AGz+SH3v/wCRJ5OHf+f1&#10;f/wXD/5adP8A2x4I/wCgrov/AIGx/wDxVbNvomkXUEc0NvBNDIodJIzuVlIyCCDyCK8//wCGV/hN&#10;/wBCJpX/AHw3+NelaTpVpoWlWem2ECWthZwpb28Ef3Y40UKqj2AAH4VvS9s2/axivRt/mkeZjlls&#10;Yx+oVKkn154xireXLOR8q/8ABRLSbSx+CmiSW9ukTnxDApZfT7Nc8fpUHwc/ae+DfhD4P+FtM1jW&#10;wNZsdOihubVNOunYSAYKhhHsP13Y960v+Cjn/JEND/7GKD/0mua1/gH+zn8NPEfwd8F6xqfg7Tb3&#10;UrrTYZ57iZWJkcrkkjODn6V81UjiXmtRYblvyr4r/ofs+Flk0eBMG86VVw9vO3snFO9uvMnpbtqf&#10;PPxA1i5/bW+MmhaF4M0e4sfCul5Wa+mTBSN2BlnkxkLlUARc5JHvgdv+1lqF140+LnhL4J+F3XSr&#10;K48gX0iZO5nOVDc5ZY4134zyW56Cvs7w74X0fwjpy2Gh6VZ6PZKci3sYFhTPrhQOfevij4sSr4P/&#10;AOCg/hjVdUItrG9azaKZzhdrQm3BJPQeYCD6YrHGYOeGouVWd5VZxU3t7vZdkd/DmfYfOsyjRwOH&#10;9nRwOHrToQb5m6mj5pdHJvW1tGro9tsP2G/hHa+HU02bQJru5Ee19TkvZluGfH3+GCA+wXHtXz18&#10;LI9Q/Z5/aavPhbc3st94cv51+yNN/tp5kTgDgMR+7bAwTz2FfoHXwR8UrqPxd+3/AKJBpuJTpktr&#10;HcPCMYMUZlfce+Adp+mK6syw1HCewq4eCjLnS00unun3PD4QzjMeIIZngc3ryrUXQqVHzty5ZRs4&#10;yjf4bPorLy0Mu+0XRvjV+2rrXhvx1dPa6FYSz2tjYef5Cv5YASNTwRv5c45PY9K+hPGf7Cfwr8Sa&#10;S8Gl6XP4avtpEV5Y3MsmD23JIzKwz9CfUVL8ev2NfDHxt1p9eiv5/DfiCRAk91bwrLFcYGFaSMlc&#10;sAAMhhwBnPFfO3j74f8Axt/ZK0m38Rab48k1bw5DcLE8K3EjxRljx5lvLlQrY25Uk/Tg1xTofUnV&#10;li8P7SDbfOrN29N1byPpsLma4ijgaXD+bvCV6dOMFQlzRg5rqpK8Jcz6NNvrvY6X9t34OeHvAvwX&#10;8J6rDYxN4mhurHR7jVEZwZoo7SYEbCxUAtGp6Z4616p8I/2U/hT4i+FPgvVdR8IW9zqF9otldXM7&#10;XM4MkrwIztgSADJJPAxzXm37Xvj7/haP7IfgHxSYFtZNS1i3llhUkqkgt7pXC57blbGe2K+ovgT/&#10;AMkQ+Hn/AGLunf8ApNHXXhqGGrZhUtBOLhFq6XXqeFnGaZzl3CWFTxE4Vo160Jcs5J+7py6PZPZb&#10;LodP/wAI7pv/AD5x/lXxlf6baj/gpJptr5K/Zzbn932/5Bch/nX2/XxTqH/KTDTf+vc/+mqSu7Nk&#10;rYf/AK+Q/U+W4Bb5s2/7A6/5RPsT/hHdN/584/yo/wCEd03/AJ84/wAq0qK96y7H5ZzPuZv/AAju&#10;m/8APnH+VH/CO6b/AM+cf5VpUUWXYOZ9zkbTSbSTxbe2zW6GBIQyx9gcJz+prc/4R3Tf+fOP8qzr&#10;H/kd9Q/64D+SV0dTFLUqTZm/8I7pv/PnH+VH/CO6b/z5x/lWlRVWXYnmfczf+Ed03/nzj/Kj/hHd&#10;N/584/yrSoosuwcz7mb/AMI7pv8Az5x/lR/wjum/8+cf5VpUUWXYOZ9zN/4R3Tf+fOP8qP8AhHdN&#10;/wCfOP8AKtKiiy7BzPuZN14f05LaVltIwQhIOParPw+/5F1P+ujfzqe8/wCPSf8A3G/lUHw+/wCR&#10;dT/ro386xqdDemzpaKKKxNQooooAKKKKACiiigAooooAK+APg3/ymS+O3/YmW3/onRq+/wCvgD4N&#10;/wDKZL47f9iZbf8AonRqAPv+iiigAooooAKKKKACiiigAooooAKKKKACiiigAooooAKKKKACiiig&#10;AooooAKKKKACiiigAooooAKKKKACiiigAooooAKKKKACiiigAooooAKKKKACiiigAooooAKKKKAC&#10;iiigAooooAKKKKACiiigD4A+Mn/KZL4E/wDYmXP/AKJ1mvv+vgD4yf8AKZL4E/8AYmXP/onWa+/6&#10;ACiiigAooooAKKK8R/au+EfxH+MPg3SNM+GnxFm+G2rWt/8AabnUIGlUzw+W6+V+7IONzK3P92gD&#10;4w1z/lOJ4e/68W/9MM9fp7X5eyf8EtvjtN8SIviC/wAf4n8bxLsj18xXP2xV8oxYEm7OPLYp9CRX&#10;2Z+yf8HfiZ8HPDmu2XxM+JU/xKv7y7Sa0vJ2lY20YTBjHmEnk88UAfDP7CF5a/s+/wDBRr4w/DPW&#10;zHYPrUl5BphfCiRlnFzbqOgG+3dmA9QAOtfff7X3xKsfhN+zP8RvEN7dR2siaLc2tn5jAeZdTRtF&#10;AgB6ku68egJ7V5j+2P8A8E+vDH7VmpWHiez1q48FePrCNYodbtYvNSZEO5Flj3KSVP3XVgRnncAA&#10;PBLP/gk746+IGsacvxh+P2u+MfDunuGi08SXFxIV6FUe4lZYeOMhGoA6/wD4IzeAbzw1+zTrXiK8&#10;jMSeI9dlltAf44IY0i3/APfwTD/gNffdY3g3wfo/w/8ACmk+GvD1hFpmiaVbJaWdpDnbHGgwBk8k&#10;+pOSSSSSTWzQBx/xk/5JD44/7AV9/wCk714v+wL/AMmc/Cv/ALBI/wDRr17R8ZP+SQ+OP+wFff8A&#10;pO9eL/sC/wDJnPwr/wCwSP8A0a9a09zKpsfQFQ3F5BZqDPNHCG4BkcLn86mrx39oqbba6FF/eeZv&#10;yCD+tbyfKrmEVd2PVf7a0/8A5/7X/v8AL/jTW17TI+W1G0X6zqP618gUVj7TyNvZ+Z9cSeLdDj+/&#10;rOnp/vXUY/rVeTx54cj667p5/wB25Q/yNfJ9FHtGHs0fVEnxK8Lx9dbtT/utn+VZmofEHw9fXFpP&#10;BqccsVpJ5szKjHYuMZ6c/hXzVW54f/5Bet/9e4/9CpOo2UqaR77J8ZPCKdNVL/7ttL/8TUDfG3wo&#10;vS7nb6W7f4V820Ue0YvZo+yba5ivLeKeCRZYZFDpIpyGUjIIqWvB/g18Rv7JuE0LUpcWUzf6NK54&#10;icn7p/2SfyP1r3itoy5lcxlHldgoooqiQooooAyNF/5CGrf9dx/KtesjRf8AkIat/wBdx/Ktepjs&#10;OW4UUUVQgooooAKKKKAMfxb/AMi/d/8AAP8A0Na2Kx/Fv/Iv3f8AwD/0Na2KXUfQKztL8OaTobSN&#10;pul2WntIAHa1t0iLAdAdoGa0aKLJu7KjUnGLjF2T38wooopkFLVNF07W41j1Gwtb+NTlUuoVkAPs&#10;GBqWx0+10u3W3sraG0t16RQRhFH0AGKsUUuVXvbU09pNw9nzPl7dCjrGh6b4isHsdW0+11Oyk+/b&#10;XkKzRt9VYEGvK4v2a/hdD4yV18C6MQtr5oia3DRbt+M7D8p47YxXsVY//M3f9uP/ALUrCrRpVWnU&#10;gn6q534TMsdgoyhha84J7qMmk/WzNKzs7fT7WK2tYI7a2iUJHDCgREUdAAOAK5Pxr8G/BHxGuo7r&#10;xJ4X03VruMbVuZ4R5u3spcYYj2JxXZUVpOnCpHlnFNdmc+HxmJwtX2+HqShPum0/vWph+FPA/h/w&#10;Lo7aT4f0ay0fTmdpHtrSFUV3IALNj7xIAGTk4AHQCmf8K/8AC/8A0LWkf+AEX/xNb9FHs4WUeVWQ&#10;PGYmU5VHVlzS1bu7t+b6mLaeCvD1hcx3FtoOmW1xGdySw2caup9QQuQa2qKKuMVHZWMalWpWd6km&#10;/V3CiiimZGP4S/5F+0/4H/6G1bFY/hL/AJF+0/4H/wChtWxSjshy3YUUUUxBRRRQAUUUUAZWuf67&#10;SP8AsIQ/zNdbXJa5/rtI/wCwhD/M11tc1T4jpp/CFFFFZmgUUUUAFFFFABRRRQAUUUUAFFFFABXw&#10;B/wTh/5Om/bQ/wCxzX/0u1Wvv+vgD/gnD/ydN+2h/wBjmv8A6XarQB9/0UUUAFFFFABRRRQAUUUU&#10;AFFFFABRRRQAUUUUAFFFFABRRRQAUUUUAFFFFABRRRQAUUUUAFFFFABRRRQAUUUUAFFFFAHwB/wW&#10;r/5NZ8Lf9jna/wDpDfV9/wBfAH/Bav8A5NZ8Lf8AY52v/pDfV9/0AFFFFABRRRQAUUV5X+0R+0t4&#10;E/Zg8FjxH431JrdJmaOy0+1QSXd9IACUiTIzjIyxIUZGSMigD1SivzVH/BUb4x+OY31X4efszeIN&#10;a8M8mLUPIvLwSKCcMWhg2L0PALYx14r7y+CPj7Ufil8J/DHivV9Cl8M6nqtmtxc6POWL2j5IMZ3K&#10;rZGO6g0AdxRRRQBxvxo/5I747/7AN/8A+k714x+wD/yZx8LP+wV/7Vkr2f40f8kd8d/9gG//APSd&#10;68Y/YB/5M4+Fn/YK/wDasla09zKpsfQNFFFdBzhRRRQBzmi/8jPq34fzro65zRf+Rn1b8P510dRH&#10;YqW4UUUVZIUUUUAFFFFABRRRQBT1j/kEX3/XB/8A0E1T8Jf8i/af8D/9Darmsf8AIIvv+uD/APoJ&#10;qn4S/wCRftP+B/8AobVP2ivsmxRRRVEhRRRQAUUUUAFFFFABXOeMP+Yd/wBdxXR1znjD/mHf9dxU&#10;y2KjudHRRRVEhRRRQAUUUUAFFFFABRRRQBzmi/8AIz6t+H866Ouc0X/kZ9W/D+ddHUR2KluFFFFW&#10;SFFFFABRRRQAUUUUAU9Y/wCQRff9cH/9BNU/CX/Iv2n/AAP/ANDarmsf8gi+/wCuD/8AoJqn4S/5&#10;F+0/4H/6G1T9or7JsUUUVRIUUUUAFFFFABRRRQAVznjD/mHf9dxXR1znjD/mHf8AXcVMtio7nR0U&#10;UVRIUUUUAFFFFABRRRQAUUUUAc5Y/wDI76h/1wH8kro65yx/5HfUP+uA/kldHUx6lSCiiiqJCiii&#10;gAooooAKKKKAKesf8gi+/wCuD/8AoJqn4S/5F+0/4H/6G1XNY/5BF9/1wf8A9BNU/CX/ACL9p/wP&#10;/wBDap+0V9k2KKKKokKKKKAPCf2xvhF4i+NHwy0zRPDMME1/b6xFeOtxMIl8tYZ0Jye+ZF4r0L4L&#10;+Fr/AME/CfwpoGqIkeo6dp8VvOsbh1DqMHBHUV2lFcccLTjiJYlfE1byPoa2eYqtlNLJZJeypzc1&#10;p712rO7vt8grx79o/wDZx0r9oDw/axyXX9k69p5ZrHUlj34DfejkXIyhIB65UjI7g+w0VtWo08RT&#10;dKqrxZw5bmWLyfF08dgZuFSDumv+Do01o09Gj41t/h7+1hpOmL4dtfF2lzafGvkR6i0sTSCPoP3j&#10;Reb07kFuetdd8G/2XYPgjIuuaxqf/CQeMNSm23N78xSJS25lQt8zFjyztgnHQc5+nK5zxh/zDv8A&#10;ruK8ynllGjJVXKUnHbmd7eh9djuNcxx+GqYOnTpUYVPj9lTUHP8AxNavXpoj5m8SWv7Sfwn8deI7&#10;7w1b23jPwnf6pc31rYzSCf7PHLKzrGFZklXAbGFJUEce/O+MdE/aH/aetYPDWveGtP8ABHhjz0lu&#10;pmXZu28gkNIzvjqAoAyBk96+3qKznlSneDrT5HvG+npte3kd2H47nh3DEQy/D/WIJWqcj5rraTXN&#10;yuXm1vrY8L+LX7NcHiz9nWz+HWhTrFcaPHDJp01ySFkmjBBLkZxvDSZxwC/oMV4x4J8XftPeAfCt&#10;n4JtPh9a3r6fEtnaajdBW8uNcKg8wTCNgo4BPYDOcV9t0VtWy2E6iq0puDS5fd7fNM4cv4yxGGwk&#10;8FjcPTxMHN1F7VNtTe7TjKOj6rZnmHx5h+J02g6aPhdPZwaqLk/a2vBEVMOw9PMBGd2OlfK0nwD/&#10;AGjpvipF8RWbRz4riXYt358GwDyTD/q9u37hI6e9ffFFGKy2GLmpzqSVrNJPRNdUu5OR8ZYrIMNL&#10;DYbC0ZcylGUpU7ylGW8ZO6vHyeljyv4Bw/FSHS9WHxSnsp74zJ9iNkIgBHtO7Plgc5x1r1SiivRo&#10;0/YwUOZu3Vu7+8+QzDGf2hiZ4n2cafN9mC5YrS2i6d/UKKKK2PPOcsf+R31D/rgP5JXR1zlj/wAj&#10;vqH/AFwH8kro6mPUqQUUUVRIUUUUAFFFFABRRRQBDef8ek/+438qg+H3/Iup/wBdG/nU95/x6T/7&#10;jfyqD4ff8i6n/XRv51hU6G9PZnS0UUVibBRRRQAUUUUAFFFFABRRRQAV8AfBv/lMl8dv+xMtv/RO&#10;jV9/18AfBv8A5TJfHb/sTLb/ANE6NQB9/wBFFFABRRRQAUUUUAFFFFABRRRQAUUUUAFFFFABRRRQ&#10;AUUUUAFFFFABRRRQAUUUUAFFFFABRRRQAUUUUAFFFFABRRRQAUUUUAFFFFABRRRQAUUUUAFFFFAB&#10;RRRQAUUUUAFFFFABRRRQAUUUUAFFFFAHwB8ZP+UyXwJ/7Ey5/wDROs19/wBfAHxk/wCUyXwJ/wCx&#10;Muf/AETrNff9ABRRRQAUUUUAFFFFABRRRQAUUUUAFFFc38Rtd8Q+GfBOq6n4V8MHxn4ht4w1noQv&#10;4rH7WxYAr58nyR4BLZP93HU0AU/jJ/ySHxx/2Ar7/wBJ3rxf9gX/AJM5+Ff/AGCR/wCjXrifiX8f&#10;v2kr74c+Kre//ZT/ALNsZtJu47i9/wCFi6bL9njMLhpNgjy20ZO0cnGK6L9gvUNSj/Y/+Fyx6T5s&#10;Y0vCv9pUbh5r847VpT3MqmqPpSvD/wBoibdqWjRf3YpG/NgP/Za9Y/tLVv8AoDf+TSf4V5F8YRb6&#10;p4gtP7Uuv7InjtgFg8sz5Us3zbl4Hpj2rSb0IgtTyaitz+ydF/6D3/km/wDjR/ZOi/8AQe/8k3/x&#10;rnOgw6K3P7J0X/oPf+Sb/wCNH9k6L/0Hv/JN/wDGgDDrc8P/APIL1v8A69x/6FR/ZOi/9B7/AMk3&#10;/wAa1dH0/TI7HVFi1fzkeECR/szL5Yz1xnmgDjqK3P7J0X/oPf8Akm/+NH9k6L/0Hv8AyTf/ABoA&#10;w69/+DvxG/t60XRtRlzqMC/upGPM6D+bD9Rz6145/ZOi/wDQe/8AJN/8ans7XTNPuobm28RtDcQs&#10;HSRbNwVI6HrVRlysmUeZWPquiuL8K/EB/FFq32G2jv5oAqzMkvlfMR12MMgHn1+tbn9pat/0Bv8A&#10;yaT/AArp5kc3KzYorH/tLVv+gN/5NJ/hR/aWrf8AQG/8mk/wp8yFysXRf+Qhq3/XcfyrXrltLvtQ&#10;jvNRMemeazSguv2hRsOOme9aP9pat/0Bv/JpP8KmL0Ka1Niisf8AtLVv+gN/5NJ/hR/aWrf9Ab/y&#10;aT/Cq5kTys2KKx/7S1b/AKA3/k0n+FH9pat/0Bv/ACaT/CjmQcrNiisf+0tW/wCgN/5NJ/hR/aWr&#10;f9Ab/wAmk/wo5kHKw8W/8i/d/wDAP/Q1rYrlvEV9qE2j3CT6Z9niO3Mn2hWx8w7CtH+0tW/6A3/k&#10;0n+FTfUq2hsUVj/2lq3/AEBv/JpP8KP7S1b/AKA3/k0n+FVzInlZsUVj/wBpat/0Bv8AyaT/AAo/&#10;tLVv+gN/5NJ/hRzIOVmxRWP/AGlq3/QG/wDJpP8ACj+0tW/6A3/k0n+FHMg5WbFY/wDzN3/bj/7U&#10;o/tLVv8AoDf+TSf4VnfbtQ/4SLzP7M/f/Zdvk/aF+7v+9u6deMVLZSR1NFY/9pat/wBAb/yaT/Cj&#10;+0tW/wCgN/5NJ/hVcyJ5WbFFY/8AaWrf9Ab/AMmk/wAKP7S1b/oDf+TSf4UcyDlZsUVj/wBpat/0&#10;Bv8AyaT/AAo/tLVv+gN/5NJ/hRzIOVmxRWP/AGlq3/QG/wDJpP8ACj+0tW/6A3/k0n+FHMg5WHhL&#10;/kX7T/gf/obVsVy3h2+1CHR7dINM+0RDdiT7Qq5+Y9jWj/aWrf8AQG/8mk/wqYvRFSWrNiisf+0t&#10;W/6A3/k0n+FH9pat/wBAb/yaT/Cq5kTys2KKx/7S1b/oDf8Ak0n+FH9pat/0Bv8AyaT/AAo5kHKz&#10;YorH/tLVv+gN/wCTSf4Uf2lq3/QG/wDJpP8ACjmQcrH65/rtI/7CEP8AM11tcJfXl7cXmkrc6f8A&#10;ZI/t0RD+cr5OemB/niu7rnnudENgooorM0CiiigAooooAKKKKACiiigAooooAK+AP+CcP/J037aH&#10;/Y5r/wCl2q19/wBfAH/BOH/k6b9tD/sc1/8AS7VaAPv+iiigAooooAKKKKACiiigAooooAKKKKAC&#10;iiigAooooAKKKKACiiigAooooAKKKKACiiigAooooAKKKKACiiigAooooA+AP+C1f/JrPhb/ALHO&#10;1/8ASG+r7/r4A/4LV/8AJrPhb/sc7X/0hvq+/wCgAooooAKKKKACvyaS50H9sb/gpB4z1b4h39nH&#10;8KfhfDMgi1a4WGw220ywqsjOQu2S4Z5Tu4ZUCnjAr9Za/EH9g39lbwp+1j8dfifF4/vtSNlo1wb1&#10;9Msp/s/22WS4lUmVgMhVweF2nLjkDIIB+qnhv9sX4D61qltoOj/FLwmbrIgt7ZdQjiRiOFSMkhT2&#10;ACnngCvaVYMoIOQeQRXwh8eP+CTPwX1r4Z62fAGiXXhHxXa2kk9hcR6nc3MU0qKSI5UneT5W6Erg&#10;jgjoQc3/AII6/HfXPib8G/E/g3Xr6bU5vBt1brZ3NwxZ1s7hZDHEWPLBHhlxnorKvQAUAfoFRVDX&#10;ry907Q9Ru9N086vqMFtJLbaesywm5lVSUi8xvlTcwC7jwM5NfMn/AA0R+07/ANGjf+ZK0v8A+N0A&#10;e8fGj/kjvjv/ALAN/wD+k714x+wD/wAmcfCz/sFf+1ZK4j4nfH79pK++Gviy21D9lT+zLCbSbuO4&#10;vf8AhYumy/Z4zC4aTYseW2gk7RycYra/YP1bVYf2Q/hgkOmeZEul4V933h5r81pTdmZzV0fT1Fc5&#10;/bWtf9An9TR/bWtf9An9TW/MjDlZ0dFc5/bWtf8AQJ/U0f21rX/QJ/U0cyDlYaL/AMjPq34fzro6&#10;4bT9Q1CLWL6WKx8yd8eZFn7la39ta1/0Cf1NRGSsVKLudHRXOf21rX/QJ/U0f21rX/QJ/U1fMieV&#10;nR0Vzn9ta1/0Cf1NH9ta1/0Cf1NHMg5WdHRXOf21rX/QJ/U0f21rX/QJ/U0cyDlZ0dFc5/bWtf8A&#10;QJ/U0f21rX/QJ/U0cyDlZr6x/wAgi+/64P8A+gmqfhL/AJF+0/4H/wChtWbqGr6vJY3KSaX5cbRs&#10;GfP3Rg5NV9D1TU7fS4I7fTvPhXdtkz1+Y5/Wp5lcrlfLY7Kiuc/trWv+gT+po/trWv8AoE/qarmR&#10;PKzo6K5z+2ta/wCgT+po/trWv+gT+po5kHKzo6K5z+2ta/6BP6mj+2ta/wCgT+po5kHKzo6K5z+2&#10;ta/6BP6mj+2ta/6BP6mjmQcrOjrnPGH/ADDv+u4o/trWv+gT+prJ17UNQufsn2mx+z7Zcpz94+lT&#10;KSaKjF3O5ornP7a1r/oE/qaP7a1r/oE/qarmRPKzo6K5z+2ta/6BP6mj+2ta/wCgT+po5kHKzo6K&#10;5z+2ta/6BP6mj+2ta/6BP6mjmQcrOjornP7a1r/oE/qaP7a1r/oE/qaOZBys6Oiuc/trWv8AoE/q&#10;aP7a1r/oE/qaOZBysNF/5GfVvw/nXR1w2n6hqEWsX0sVj5k748yLP3K1v7a1r/oE/qaiMlYqUXc6&#10;Oiuc/trWv+gT+po/trWv+gT+pq+ZE8rOjornP7a1r/oE/qaP7a1r/oE/qaOZBys6Oiuc/trWv+gT&#10;+po/trWv+gT+po5kHKzo6K5z+2ta/wCgT+po/trWv+gT+po5kHKzX1j/AJBF9/1wf/0E1T8Jf8i/&#10;af8AA/8A0NqzdQ1fV5LG5STS/LjaNgz5+6MHJqvoeqanb6XBHb6d58K7tsmevzHP61PMrlcr5bHZ&#10;UVzn9ta1/wBAn9TR/bWtf9An9TVcyJ5WdHRXOf21rX/QJ/U0f21rX/QJ/U0cyDlZ0dFc5/bWtf8A&#10;QJ/U0f21rX/QJ/U0cyDlZ0dFc5/bWtf9An9TR/bWtf8AQJ/U0cyDlZ0dc54w/wCYd/13FH9ta1/0&#10;Cf1NZOvahqFz9k+02P2fbLlOfvH0qZSTRUYu53NFc5/bWtf9An9TR/bWtf8AQJ/U1XMieVnR0Vzn&#10;9ta1/wBAn9TR/bWtf9An9TRzIOVnR0Vzn9ta1/0Cf1NH9ta1/wBAn9TRzIOVnR0Vzn9ta1/0Cf1N&#10;H9ta1/0Cf1NHMg5WdHRXOf21rX/QJ/U0f21rX/QJ/U0cyDlYWP8AyO+of9cB/JK6OuGt9Q1BfEV1&#10;OljuumjAeDP3Rhef0H51rf21rX/QJ/U1MZIqUWdHRXOf21rX/QJ/U0f21rX/AECf1NVzInlZ0dFc&#10;5/bWtf8AQJ/U0f21rX/QJ/U0cyDlZ0dFc5/bWtf9An9TR/bWtf8AQJ/U0cyDlZ0dFc5/bWtf9An9&#10;TR/bWtf9An9TRzIOVmvrH/IIvv8Arg//AKCap+Ev+RftP+B/+htWbqGr6vJY3KSaX5cbRsGfP3Rg&#10;5NV9D1TU7fS4I7fTvPhXdtkz1+Y5/Wp5lcrlfLY7Kiuc/trWv+gT+po/trWv+gT+pquZE8rOjorn&#10;P7a1r/oE/qaP7a1r/oE/qaOZBys6Oiuc/trWv+gT+po/trWv+gT+po5kHKzo6K5z+2ta/wCgT+po&#10;/trWv+gT+po5kHKzo65zxh/zDv8AruKP7a1r/oE/qayde1DULn7J9psfs+2XKc/ePpUykmioxdzu&#10;aK5z+2ta/wCgT+po/trWv+gT+pquZE8rOjornP7a1r/oE/qaP7a1r/oE/qaOZBys6Oiuc/trWv8A&#10;oE/qaP7a1r/oE/qaOZBys6Oiuc/trWv+gT+po/trWv8AoE/qaOZBys6Oiuc/trWv+gT+po/trWv+&#10;gT+po5kHKwsf+R31D/rgP5JXR1w1vqGoL4iup0sd100YDwZ+6MLz+g/Otb+2ta/6BP6mpjJFSizo&#10;6K5z+2ta/wCgT+po/trWv+gT+pquZE8rOjornP7a1r/oE/qaP7a1r/oE/qaOZBys6Oiuc/trWv8A&#10;oE/qaP7a1r/oE/qaOZBys6Oiuc/trWv+gT+po/trWv8AoE/qaOZBys3bz/j0n/3G/lUHw+/5F1P+&#10;ujfzrGuNY1hoJA2lbVKkE56DFbPw+/5F1P8Aro386xqO9jamrHS0UUVkahRRRQAUUUUAFFFFABRR&#10;RQAV8AfBv/lMl8dv+xMtv/ROjV9/18AfBv8A5TJfHb/sTLb/ANE6NQB9/wBFFFABRRRQAUUUUAFF&#10;FFABRRRQAUUUUAFFFFABRRRQAUUUUAFFFFABRRRQAUUUUAFFFFABRRRQAUUUUAFFFFABRRRQAUUU&#10;UAFFFFABRRRQAUUUUAFFFFABRRRQAUUUUAFFFFABRRRQAUUUUAFFFFAHwB8ZP+UyXwJ/7Ey5/wDR&#10;Os19/wBfAHxk/wCUyXwJ/wCxMuf/AETrNff9ABRRRQAUUUUAFFFFABRRRQAUV+ePxx/bC+Lvxq/a&#10;W1H4B/s5tYaPfaOZota8VaiiSCFoiEnK7lcRxxuwjLbGcucKBgE898V/Cf7av7LHhO7+IsHxd0/4&#10;k6NpEf2rVtKuLNX2wr999jRgmNRyxjdGAGegOAD9L6K8W/ZD/aV0/wDas+Cmm+N7OzGmXwmew1PT&#10;w+8W13GFLqrd1Kujrnna4zzXtNAHH/GT/kkPjj/sBX3/AKTvXi/7Av8AyZz8K/8AsEj/ANGvXtHx&#10;k/5JD44/7AV9/wCk714v+wL/AMmc/Cv/ALBI/wDRr1rT3Mqmx9AV85/HObzfHki/887eNf5n+tfR&#10;lfMvxim874iar6L5Sj8Il/rmtKmxFPc4uiiiuY6AooooAK3PD/8AyC9b/wCvcf8AoVYdbnh//kF6&#10;3/17j/0KgDDooooAKKKKANfwr4mvPCWsw6hZt8ycPGT8sid1P1/wNfUvh3xBaeJ9Ig1GyffDKOVP&#10;3kbup9xXyHXZ/DPx9L4J1fExZ9LuCFuI+u30cD1H6j8K0hLl0ZnOPMfTdFR29xHdQRzQussMih0d&#10;TkMCMgg1JXScxkaL/wAhDVv+u4/lWvWRov8AyENW/wCu4/lWvUx2HLcKKKKoQUUUUAFFFFAGP4t/&#10;5F+7/wCAf+hrWxWP4t/5F+7/AOAf+hrWxS6j6BRRRTEFFFFABRRRQAVj/wDM3f8Abj/7UrYrH/5m&#10;7/tx/wDalJjXU2KKKKYgooooAKKKKACiiigDH8Jf8i/af8D/APQ2rYrH8Jf8i/af8D/9DatilHZD&#10;luwooopiCiiigAooooAytc/12kf9hCH+Zrra5LXP9dpH/YQh/ma62uap8R00/hCiiiszQKKKKACi&#10;iigAooooAKKKKACiiigAr4A/4Jw/8nTftof9jmv/AKXarX3/AF8Af8E4f+Tpv20P+xzX/wBLtVoA&#10;+/6KKKACiiigAooooAKKKKACiiigAooooAKKKKACiiigAooooAKKKKACiiigAooooAKKKKACiiig&#10;AooooAKKKKACiiigD4A/4LV/8ms+Fv8Asc7X/wBIb6vv+vgD/gtX/wAms+Fv+xztf/SG+r7/AKAC&#10;iiigAooooAK/Ijw14rH/AATq/wCCjHjI+Lo7m1+HPjU3EsOoLEWjS3nmE8UoABL+TJuhbHIBZsHg&#10;H9d64L4xfAnwH8fvDa6F4+8NWfiLT42Lw+eCktuxGC0UqkPGTgZKkZxzmgDxT9oT/goL8HPhv8I9&#10;a1fQ/H2heK9ens5ItL0rQ9Qjup5LhlITeI2JiUEgsz4wAcZOAfIP+CNvwS1X4ffBXxN431e2lsn8&#10;Z3du1lDKCC9nbLII5sHoHeeXHqFB6EV6x4L/AOCXn7O3gnxBHq8fguTWJonEkNvrN/Nc28bA55iL&#10;bXHbEgYe1fVkMMdtDHDDGsUUahEjQAKqgYAAHQAUAPooooA4340f8kd8d/8AYBv/AP0nevGP2Af+&#10;TOPhZ/2Cv/aslez/ABo/5I747/7AN/8A+k714x+wD/yZx8LP+wV/7VkrWnuZVNj6BoooroOcKKKK&#10;AOc0X/kZ9W/D+ddHXOaL/wAjPq34fzro6iOxUtwoooqyQooooAKKKKACiiigCnrH/IIvv+uD/wDo&#10;Jqn4S/5F+0/4H/6G1XNY/wCQRff9cH/9BNU/CX/Iv2n/AAP/ANDap+0V9k2KKKKokKKKKACiiigA&#10;ooooAK5zxh/zDv8AruK6Ouc8Yf8AMO/67iplsVHc6OiiiqJCiiigAooooAKKKKACiiigDnNF/wCR&#10;n1b8P510dc5ov/Iz6t+H866OojsVLcKKKKskKKKKACiiigAooooAp6x/yCL7/rg//oJqn4S/5F+0&#10;/wCB/wDobVc1j/kEX3/XB/8A0E1T8Jf8i/af8D/9Dap+0V9k2KKKKokKKKKACiiigAooooAK5zxh&#10;/wAw7/ruK6Ouc8Yf8w7/AK7iplsVHc6OiiiqJCiiigAooooAKKKKACiiigDnLH/kd9Q/64D+SV0d&#10;c5Y/8jvqH/XAfySujqY9SpBRRRVEhRRRQAUUUUAFFFFAFPWP+QRff9cH/wDQTVPwl/yL9p/wP/0N&#10;quax/wAgi+/64P8A+gmqfhL/AJF+0/4H/wChtU/aK+ybFFFFUSFFFFABRRRQAUUUUAFc54w/5h3/&#10;AF3FdHXOeMP+Yd/13FTLYqO50dFFFUSFFFFABRRRQAUUUUAFFFFAHOWP/I76h/1wH8kro65yx/5H&#10;fUP+uA/kldHUx6lSCiiiqJCiiigAooooAKKKKAIbz/j0n/3G/lUHw+/5F1P+ujfzqe8/49J/9xv5&#10;VB8Pv+RdT/ro386wqdDenszpaKKKxNgooooAKKKKACiiigAooooAK+APg3/ymS+O3/YmW3/onRq+&#10;/wCvgD4N/wDKZL47f9iZbf8AonRqAPv+iiigAooooAKKKKACiiigAooooAKKKKACiiigAooooAKK&#10;KKACiiigAooooAKKKKACiiigAooooAKKKKACiiigAooooAKKKKACiiigAooooAKKKKACiiigAooo&#10;oAKKKKACiiigAooooAKKKKACiiigD4A+Mn/KZL4E/wDYmXP/AKJ1mvv+vgD4yf8AKZL4E/8AYmXP&#10;/onWa+/6ACiiigAooooAKKKKACiiigD8fNZ1LxP/AME1P27PFnj/AMQ+Gb7XPhz4ynvVj1G0UfPb&#10;3NwtztRidvnxOoBRiu4AkYDAj6c/aX/4KAfB/wAcfso+L7fwX4ki8TeIvFumXHh7T/DtvG41Hzrq&#10;JoSXgI3qEDs27G1ioCkkivE/2bL5f+Ck37W/jPxT8Qp31f4ceCwsuheD5mJsj5kjpA8sf3XOyN2f&#10;IyzMoPyDZXqX7U3/AASz8Cal4d1Txn8IvtPw98baVFJqNta6dM/2S5kjUsEVS26ByVAVoyACeVPU&#10;AHqf/BNP9nPXP2cf2b4dP8UQNZ+JNe1CTWryxc5azDxxxxwt6MEiDMOoZyO1fV1fE/8AwSz/AGqv&#10;Ef7R3wl1zSvGN1/afiXwlcQW76mx/e3dtMjGF5fWQGKVS38QAJy24n60+I2h+IfEvgnVdM8KeJ/+&#10;EM8Q3EYWz13+z4777IwYEt5EhCSZUFcE/wAWe1AFP4yf8kh8cf8AYCvv/Sd68X/YF/5M5+Ff/YJH&#10;/o164n4l/AH9pKx+HPiq4v8A9qz+0rGHSbuS4sv+FdabF9ojELlo94kyu4ZG4cjOa6L9gvT9Sk/Y&#10;/wDhc0ereVGdLyqfZlO0ea/Ge9aU9zKpsfSlfK/xKm8/x5rbelwy/lgf0r6Q/s3Vv+gz/wCSqf41&#10;87eI9X0s+INT+0aR9qn+0yB5/tTJ5jbjltoGBnrgVdR6E01qclRW5/a2i/8AQB/8nH/wo/tbRf8A&#10;oA/+Tj/4VgbmHRW5/a2i/wDQB/8AJx/8KP7W0X/oA/8Ak4/+FAGHW54f/wCQXrf/AF7j/wBCo/tb&#10;Rf8AoA/+Tj/4Vq6PqGmSWOqNFpHkokIMifaWbzBnpnHFAHHUVuf2tov/AEAf/Jx/8KP7W0X/AKAP&#10;/k4/+FAGHRW5/a2i/wDQB/8AJx/8KP7W0X/oA/8Ak4/+FAGHRW5/a2i/9AH/AMnH/wAKP7W0X/oA&#10;/wDk4/8AhQB3nwZ+I39mzx6DqUv+iSti1lY/6tz/AAH2J6eh+vHu1fJ39raL/wBAH/ycf/CvW/hz&#10;4+uPF0jad/aDadcwoPKikRZjKgHPzHBJHfPPf1raEuhjOPU7/Rf+Qhq3/XcfyrXrltLsdQkvNREe&#10;p+UyygO32dTvOOuO1aP9m6t/0Gf/ACVT/GtIvTYza13Niisf+zdW/wCgz/5Kp/jR/Zurf9Bn/wAl&#10;U/xqrvsTZdzYorH/ALN1b/oM/wDkqn+NH9m6t/0Gf/JVP8aLvsFl3Niisf8As3Vv+gz/AOSqf40f&#10;2bq3/QZ/8lU/xou+wWXcPFv/ACL93/wD/wBDWtiuW8RWOoQ6PcPPqf2iIbcx/Z1XPzDuK0f7N1b/&#10;AKDP/kqn+NTfXYq2m5sUVj/2bq3/AEGf/JVP8aP7N1b/AKDP/kqn+NVd9ibLubFFY/8AZurf9Bn/&#10;AMlU/wAaP7N1b/oM/wDkqn+NF32Cy7mxRWP/AGbq3/QZ/wDJVP8AGj+zdW/6DP8A5Kp/jRd9gsu5&#10;sVj/APM3f9uP/tSj+zdW/wCgz/5Kp/jWd9h1D/hIvL/tP9/9l3ed9nX7u/7u3p15zUt+RSXmdTRW&#10;P/Zurf8AQZ/8lU/xo/s3Vv8AoM/+Sqf41V32Jsu5sUVj/wBm6t/0Gf8AyVT/ABo/s3Vv+gz/AOSq&#10;f40XfYLLubFFY/8AZurf9Bn/AMlU/wAaP7N1b/oM/wDkqn+NF32Cy7mxRWP/AGbq3/QZ/wDJVP8A&#10;Gj+zdW/6DP8A5Kp/jRd9gsu4eEv+RftP+B/+htWxXLeHbHUJtHt3g1P7PEd2I/s6tj5j3NaP9m6t&#10;/wBBn/yVT/Gpi9FoVJavU2KKx/7N1b/oM/8Akqn+NH9m6t/0Gf8AyVT/ABqrvsTZdzYorH/s3Vv+&#10;gz/5Kp/jR/Zurf8AQZ/8lU/xou+wWXc2KKx/7N1b/oM/+Sqf40f2bq3/AEGf/JVP8aLvsFl3H65/&#10;rtI/7CEP8zXW1wl9Z3tveaS1zqH2uP7dEAnkqmDnrkf55ru6557nRDYKKKKzNAooooAKKKKACiii&#10;gAooooAKKKKACvgD/gnD/wAnTftof9jmv/pdqtff9fAH/BOH/k6b9tD/ALHNf/S7VaAPv+iiigAo&#10;oooAKKKKACiiigAooooAKKKKACiiigAooooAKKKKACiiigAooooAKKKKACiiigAooooAKKKKACii&#10;igAooooA+AP+C1f/ACaz4W/7HO1/9Ib6vv8Ar4A/4LV/8ms+Fv8Asc7X/wBIb6vv+gAooooAKKKK&#10;ACiiigAooooAKKKKAON+NH/JHfHf/YBv/wD0nevGP2Af+TOPhZ/2Cv8A2rJXs/xo/wCSO+O/+wDf&#10;/wDpO9eMfsA/8mcfCz/sFf8AtWStae5lU2PoGiiiug5wooooA5zRf+Rn1b8P510dc5ov/Iz6t+H8&#10;66OojsVLcKKKKskKKKKACiiigAooooAp6x/yCL7/AK4P/wCgmqfhL/kX7T/gf/obVc1j/kEX3/XB&#10;/wD0E1T8Jf8AIv2n/A//AENqn7RX2TYoooqiQooooAKKKKACiiigArnPGH/MO/67iujrnPGH/MO/&#10;67iplsVHc6OiiiqJCiiigAooooAKKKKACiiigDnNF/5GfVvw/nXR1zmi/wDIz6t+H866OojsVLcK&#10;KKKskKKKKACiiigAooooAp6x/wAgi+/64P8A+gmqfhL/AJF+0/4H/wChtVzWP+QRff8AXB//AEE1&#10;T8Jf8i/af8D/APQ2qftFfZNiiiiqJCiiigAooooAKKKKACuc8Yf8w7/ruK6Ouc8Yf8w7/ruKmWxU&#10;dzo6KKKokKKKKACiiigAooooAKKKKAOcsf8Akd9Q/wCuA/kldHXOWP8AyO+of9cB/JK6Opj1KkFF&#10;FFUSFFFFABRRRQAUUUUAU9Y/5BF9/wBcH/8AQTVPwl/yL9p/wP8A9Darmsf8gi+/64P/AOgmqfhL&#10;/kX7T/gf/obVP2ivsmxRRRVEhRRRQAUUUUAFFFFABXOeMP8AmHf9dxXR1znjD/mHf9dxUy2KjudH&#10;RRRVEhRRRQAUUUUAFFFFABRRRQBzlj/yO+of9cB/JK6Oucsf+R31D/rgP5JXR1MepUgoooqiQooo&#10;oAKKKKACiiigCG8/49J/9xv5VB8Pv+RdT/ro386nvP8Aj0n/ANxv5VB8Pv8AkXU/66N/OsKnQ3p7&#10;M6WiiisTYKKKKACiiigAooooAKKKKACvgD4N/wDKZL47f9iZbf8AonRq+/6+APg3/wApkvjt/wBi&#10;Zbf+idGoA+/6KKKACiiigAooooAKKKKACiiigAooooAKKKKACiiigAooooAKKKKACiiigAooooAK&#10;KKKACiiigAooooAKKKKACiiigAooooAKKKKACiiigAooooAKKKKACiiigAooooAKKKKACiiigAoo&#10;ooAKKKKAPgD4yf8AKZL4E/8AYmXP/onWa+/6+APjJ/ymS+BP/YmXP/onWa+/6ACiiigAooooAKKK&#10;KACiiigD8drFfHH/AASl/ag8Ta3P4Vvde+DviOVoRdWceI2tjJvhCuPlSeEsU2PtDgtjAYMPYfjH&#10;/wAFcPDfj7wLfeFfg34R8U6z46162exs/tdkii1aRSpdUikkaSRQSVUDbkAkkDB/SSaCO5heKaNZ&#10;YnGGR1BVh6EGs3RfCeh+G5JH0nRtP0t5BtdrK1jhLD0JUDNAHyt/wTO/ZT1r9mP4L38niuJbXxd4&#10;nukvr2xVgxs4kUrDCxBILjc7HHQybf4cn6/oooA4/wCMn/JIfHH/AGAr7/0nevF/2Bf+TOfhX/2C&#10;R/6NevaPjJ/ySHxx/wBgK+/9J3rxf9gX/kzn4V/9gkf+jXrWnuZVNj6Ar461Ob7RqV3L18yV2/Ni&#10;a+wLqb7PazS/880ZvyGa+Nqqp0Jp9QooorA3CiiigArc8P8A/IL1v/r3H/oVYdbnh/8A5Bet/wDX&#10;uP8A0KgDDooooAKKKKACiiigAqexvp9NvIbq1laG4hYOki9QRUFFAH098ONe/wCEg0+a8kCpczhJ&#10;ZI1PTIwSPbINdhXzNZ+KLvwhN4e1C0OStuVkiJ+WRC3Kn/PBxX0R4f1608S6Tb6hZSb4JhnB6qe6&#10;n0IrphK6sc042dzRooorQzCiiigAooooAx/Fv/Iv3f8AwD/0Na2Kx/Fv/Iv3f/AP/Q1rYpdR9Aoo&#10;opiCiiigAooooAKx/wDmbv8Atx/9qVsVj/8AM3f9uP8A7UpMa6mxRRRTEFFFFABRRRQAUUUUAY/h&#10;L/kX7T/gf/obVsVj+Ev+RftP+B/+htWxSjshy3YUUUUxBRRRQAUUUUAZWuf67SP+whD/ADNdbXJa&#10;5/rtI/7CEP8AM11tc1T4jpp/CFFFFZmgUUUUAFFFFABRRRQAUUUUAFFFFABXwB/wTh/5Om/bQ/7H&#10;Nf8A0u1Wvv8Ar4A/4Jw/8nTftof9jmv/AKXarQB9/wBFFFABRRRQAUUUUAFFFFABRRRQAUUUUAFF&#10;FFABRRRQAUUUUAFFFFABRRRQAUUUUAFFFFABRRRQAUUUUAFFFFABRRRQB8Af8Fq/+TWfC3/Y52v/&#10;AKQ31ff9fAH/AAWr/wCTWfC3/Y52v/pDfV9/0AFFFFABRRRQAUUUUAFFFFABRVDXtJ/t7Q9R0z7Z&#10;d6d9stpLb7ZYS+VcQb1K+ZE+Dtdc5VscEA18yf8ADAv/AFcb+0B/4XP/ANooA94+NH/JHfHf/YBv&#10;/wD0nevGP2Af+TOPhZ/2Cv8A2rJXEfE79hf+xfhr4s1D/hoP47X32TSbuf7Le+NPMgm2wu2yRfIG&#10;5DjBGeQTW3+wf4X+2fsh/DCb7fcJv0vO0NwP3r8CtIXvoZztbU+naK5z/hD/APqI3P50f8If/wBR&#10;G5/Ot7vsYWXc6Oiuc/4Q/wD6iNz+dH/CH/8AURufzou+wWXcNF/5GfVvw/nXR1w2n6D9p1i+tvtc&#10;yeTj94p5b61rf8If/wBRG5/Ooi3bYqSV9zo6K5z/AIQ//qI3P50f8If/ANRG5/Oru+xNl3OjornP&#10;+EP/AOojc/nR/wAIf/1Ebn86LvsFl3OjornP+EP/AOojc/nR/wAIf/1Ebn86LvsFl3OjornP+EP/&#10;AOojc/nR/wAIf/1Ebn86LvsFl3NfWP8AkEX3/XB//QTVPwl/yL9p/wAD/wDQ2rN1Dwr9nsbmX7fc&#10;P5cbNtY8HAJxVfQ/Df8AaGlwT/bZ4d+75EPAwxH9Km7vsXZcu52VFc5/wh//AFEbn86P+EP/AOoj&#10;c/nVXfYiy7nR0Vzn/CH/APURufzo/wCEP/6iNz+dF32Cy7nR0Vzn/CH/APURufzqObwvFbRl5tWm&#10;iQdWdwB+ZNF32Cy7nT0V55fah4b03In8VpkdVjmEhH4LmsG68feFbfPl61qNz/1yhYf+hYqecrkP&#10;Ya5zxh/zDv8AruK8puvippKZ+zLq03/XVkT+RNJpPjg+IGudtvLELePzB5lxvz/46MVEp3Vi4ws7&#10;nvVFfNbfFe9/ht2H1nY/0pn/AAtbUf8AnkP+/rU/aeQvZ+Z9L0V80f8AC1tR/wCeQ/7+tR/wtbUf&#10;+eQ/7+tR7TyD2fmfS9FfNH/C1tR/55D/AL+tR/wtbUf+eQ/7+tR7TyD2fmfS9FfNH/C1tR/55D/v&#10;61H/AAtbUf8AnkP+/rUe08g9n5n0vRXzR/wtbUf+eQ/7+tR/wtbUf+eQ/wC/rUe08g9n5numi/8A&#10;Iz6t+H866Ovn3UfGt1YaPY36xhpLr76lz/Osg/FC+brbof8Ato1SqlhunfqfTNFfMZ+Jd03W0jP/&#10;AAM0n/CyLn/nyh/76NV7TyF7PzPp2ivmL/hZFz/z5Q/99Gj/AIWRc/8APlD/AN9Gj2nkHs/M+naK&#10;+Yv+FkXP/PlD/wB9Gj/hZFz/AM+UP/fRo9p5B7PzPp2ivmL/AIWRc/8APlD/AN9Gj/hZFz/z5Q/9&#10;9Gj2nkHs/M+kdY/5BF9/1wf/ANBNU/CX/Iv2n/A//Q2rwLT/AIgXF5qFtbtaRKJZVjLBjkZIGasa&#10;942n0jVp7RLWORY9uGZjk5UH+tL2mt7Fez0tc+jaK+Yv+FkXP/PlD/30aP8AhZFz/wA+UP8A30af&#10;tPIn2fmfTtFfMX/CyLn/AJ8of++jR/wsi5/58of++jR7TyD2fmfTtFfMX/CyLn/nyh/76NH/AAsi&#10;5/58of8Avo0e08g9n5n07RXzF/wsi5/58of++jR/wsi5/wCfKH/vo0e08g9n5n07XOeMP+Yd/wBd&#10;xXgv/CyLn/nyh/76NbHh3xdLrP2zfbpH5EXmDaTz7VLqXVrFKnZ3ufQtFfMX/CyLn/nyh/76NH/C&#10;yLn/AJ8of++jVe08ifZ+Z9O0V8xf8LIuf+fKH/vo0f8ACyLn/nyh/wC+jR7TyD2fmfTtFfMX/CyL&#10;n/nyh/76NH/CyLn/AJ8of++jR7TyD2fmfTtFfMX/AAsi5/58of8Avo0f8LIuf+fKH/vo0e08g9n5&#10;n07RXzF/wsi5/wCfKH/vo0f8LIuf+fKH/vo0e08g9n5nvVj/AMjvqH/XAfySujr56uvF0sHhm01M&#10;W8ZeaUxmPJwOW5/8d/Wsf/hZFz/z5Q/99GpVS3Qbp36n07RXzF/wsi5/58of++jR/wALIuf+fKH/&#10;AL6NV7TyF7PzPp2ivmL/AIWRc/8APlD/AN9Gj/hZFz/z5Q/99Gj2nkHs/M+naK+Yv+FkXP8Az5Q/&#10;99Gj/hZFz/z5Q/8AfRo9p5B7PzPp2ivmL/hZFz/z5Q/99Gj/AIWRc/8APlD/AN9Gj2nkHs/M+kdY&#10;/wCQRff9cH/9BNU/CX/Iv2n/AAP/ANDavAtP+IFxeahbW7WkSiWVYywY5GSBmrGveNp9I1ae0S1j&#10;kWPbhmY5OVB/rS9prexXs9LXPo2ivmL/AIWRc/8APlD/AN9Gj/hZFz/z5Q/99Gn7TyJ9n5n07RXz&#10;F/wsi5/58of++jR/wsi5/wCfKH/vo0e08g9n5n07RXzF/wALIuf+fKH/AL6NH/CyLn/nyh/76NHt&#10;PIPZ+Z9O0V8xf8LIuf8Anyh/76NH/CyLn/nyh/76NHtPIPZ+Z9O1znjD/mHf9dxXgv8Awsi5/wCf&#10;KH/vo1seHfF0us/bN9ukfkReYNpPPtUupdWsUqdne59C0V8xf8LIuf8Anyh/76NH/CyLn/nyh/76&#10;NV7TyJ9n5n07RXzF/wALIuf+fKH/AL6NH/CyLn/nyh/76NHtPIPZ+Z9O0V8xf8LIuf8Anyh/76NH&#10;/CyLn/nyh/76NHtPIPZ+Z9O0V8xf8LIuf+fKH/vo0f8ACyLn/nyh/wC+jR7TyD2fmfTtFfMX/CyL&#10;n/nyh/76NH/CyLn/AJ8of++jR7TyD2fme9WP/I76h/1wH8kro6+errxdLB4ZtNTFvGXmlMZjycDl&#10;uf8Ax39ax/8AhZFz/wA+UP8A30alVLdBunfqfTtFfMX/AAsi5/58of8Avo0f8LIuf+fKH/vo1XtP&#10;IXs/M+naK+Yv+FkXP/PlD/30aP8AhZFz/wA+UP8A30aPaeQez8z6dor5i/4WRc/8+UP/AH0aP+Fk&#10;XP8Az5Q/99Gj2nkHs/M+naK+Yv8AhZFz/wA+UP8A30aP+FkXP/PlD/30aPaeQez8z6XvP+PSf/cb&#10;+VQfD7/kXU/66N/OvnO3+IlxNcRRmziAdgudx7mvoz4ff8i6n/XRv51nKXMaRjynS0UUVBYUUUUA&#10;FFFFABRRRQAUUUUAFfAHwb/5TJfHb/sTLb/0To1ff9fAHwb/AOUyXx2/7Ey2/wDROjUAff8ARRRQ&#10;AUUUUAFFFFABRRRQAUUUUAFFFFABRRRQAUUUUAFFFFABRRRQAUUUUAFFFFABRRRQAUUUUAFFFFAB&#10;RRRQAUUUUAFFFFABRRRQAUUUUAFFFFABRRRQAUUUUAFFFFABRRRQAUUUUAFFFFABRRRQB8AfGT/l&#10;Ml8Cf+xMuf8A0TrNff8AXwB8ZP8AlMl8Cf8AsTLn/wBE6zX3/QAUUUUAFFFFABRRRQAUUUUAFFFF&#10;ABRRXN/Eb4deHvi14J1Xwj4r0/8AtXw9qkYivLPzpIfNUMGA3xsrj5lB4I6UAU/jJ/ySHxx/2Ar7&#10;/wBJ3rxf9gX/AJM5+Ff/AGCR/wCjXrifiX/wTP8A2bfD/wAOfFWqWHw48i+sdJu7m3l/t3Um2SJC&#10;7K2DckHBAOCCK6L9gvwzptx+x/8AC6WS23SPpe5j5jDJMr+9aU730Mqm2p9AeKJvs/hnV5enl2cz&#10;fkhNfItfTnjTRbDRvCeq3ttB5VxDAzRvvY7W7HBOOvrXz/8A8JtrX/P7/wCQk/8AiadS99Qp2toY&#10;dFbn/Cba1/z+/wDkJP8A4mj/AITbWv8An9/8hJ/8TWRqYdFbn/Cba1/z+/8AkJP/AImj/hNta/5/&#10;f/ISf/E0AYdbnh//AJBet/8AXuP/AEKj/hNta/5/f/ISf/E1q6P4o1O6sdUkludzwwh4z5ajBz16&#10;UAcdRW5/wm2tf8/v/kJP/iaP+E21r/n9/wDISf8AxNAGHRW5/wAJtrX/AD+/+Qk/+Jo/4TbWv+f3&#10;/wAhJ/8AE0AYdFbn/Cba1/z+/wDkJP8A4mj/AITbWv8An9/8hJ/8TQBh0Vuf8JtrX/P7/wCQk/8A&#10;iaP+E21r/n9/8hJ/8TQAeIP+QXon/Xuf/Qq2fhj8QJPBereXOzPpVywE6ddh7OB6jv6j8Kj1jxRq&#10;drY6XJFc7XmhLyHy1OTnr0rK/wCE21r/AJ/f/ISf/E007O6E1fRn1fDNHcwxyxOskUihkdTkMDyC&#10;DT68C+GPjK11DVf7N8QBZTcEC3uSSm1v7h24GD2Pr9ePZf8AhEtJ/wCfT/yI/wDjXTGTkro5pRUX&#10;qbFFY/8AwiWk/wDPp/5Ef/Gj/hEtJ/59P/Ij/wCNVqTobFFY/wDwiWk/8+n/AJEf/Gj/AIRLSf8A&#10;n0/8iP8A40ahoHi3/kX7v/gH/oa1sVy3iLw7p9jo9xPBb7JV24bexxlgO5960f8AhEtJ/wCfT/yI&#10;/wDjU63K0sbFFY//AAiWk/8APp/5Ef8Axo/4RLSf+fT/AMiP/jVak6GxRWP/AMIlpP8Az6f+RH/x&#10;o/4RLSf+fT/yI/8AjRqGhsUVj/8ACJaT/wA+n/kR/wDGj/hEtJ/59P8AyI/+NGoaGxWP/wAzd/24&#10;/wDtSj/hEtJ/59P/ACI/+NZ3/CO6f/wkX2X7P+4+y+Zt3t97fjOc56VLuUrHU0Vj/wDCJaT/AM+n&#10;/kR/8aP+ES0n/n0/8iP/AI1WpOhsUVj/APCJaT/z6f8AkR/8aP8AhEtJ/wCfT/yI/wDjRqGhsUVj&#10;/wDCJaT/AM+n/kR/8aP+ES0n/n0/8iP/AI0ahobFFY//AAiWk/8APp/5Ef8Axo/4RLSf+fT/AMiP&#10;/jRqGgeEv+RftP8Agf8A6G1bFct4d8O6ffaPbzz2++Vt2W3sM4YjsfatH/hEtJ/59P8AyI/+NTG9&#10;kVK12bFFY/8AwiWk/wDPp/5Ef/Gj/hEtJ/59P/Ij/wCNVqTobFFY/wDwiWk/8+n/AJEf/Gj/AIRL&#10;Sf8An0/8iP8A40ahobFFY/8AwiWk/wDPp/5Ef/Gj/hEtJ/59P/Ij/wCNGoaD9c/12kf9hCH+Zrra&#10;4S+0Oy0y80mW2g8uQ30Sk72PGc9z7V3dc89zohsFFFFZmgUUUUAFFFFABRRRQAUUUUAFFFFABXwB&#10;/wAE4f8Ak6b9tD/sc1/9LtVr7/r4A/4Jw/8AJ037aH/Y5r/6XarQB9/0UUUAFFFFABRRRQAUUUUA&#10;FFFFABRRRQAUUUUAFFFFABRRRQAUUUUAFFFFABRRRQAUUUUAFFFFABRRRQAUUUUAFFFFAHwB/wAF&#10;q/8Ak1nwt/2Odr/6Q31ff9fAH/Bav/k1nwt/2Odr/wCkN9X3/QAUUUUAFFFFABRRRQAUUUUAFFFF&#10;AHG/Gj/kjvjv/sA3/wD6TvXjH7AP/JnHws/7BX/tWSvZ/jR/yR3x3/2Ab/8A9J3rxj9gH/kzj4Wf&#10;9gr/ANqyVrT3Mqmx9A0UUV0HOFFFFAHOaL/yM+rfh/OujrnNF/5GfVvw/nXR1EdipbhRRRVkhRRR&#10;QAUUUUAFFFFAFPWP+QRff9cH/wDQTVPwl/yL9p/wP/0Nquax/wAgi+/64P8A+gmqfhPjw9ak/wC3&#10;/wChtU/aK+ybFFcD4t+MmieHN8Nq/wDat6vHlwN+7U/7T9PyzXjHir4ka54uZlurnyLQ9LW3ysf4&#10;92/GlKaQ4wbPftd+JXh3w9uW51KOSZf+WNv+9fPoccD8SK86179oSV9yaPpqxjtNeNk/98L0/M14&#10;7RWLqNmyppHS6l8SPE2rOzTazdIG/gt38pfphcVz9xdTXUm+eWSZ/wC9IxY/maioqLsu1gooopDC&#10;uq8C/wDMV/69z/WuVrqvAv8AzFf+vc/1oA5WiiigAooooAKKKKACiiigAooooA6rxB/yKGifj/Ku&#10;VrqvEH/IoaJ+P8q5WgAooooAKKKKACiiigAooooAvaF/yHNP/wCviP8A9CFXvG3/ACM97/wD/wBA&#10;WqOhf8hzT/8Ar4j/APQhV7xt/wAjPe/8A/8AQFoAw6KKKACiiigAooooAKKKKACuq8C/8xX/AK9z&#10;/WuVrqvAv/MV/wCvc/1oA5WiiigAooooAKKKKACiiigAooooA6rUP+Se6Z/18N/OSuVrqtQ/5J7p&#10;n/Xw385K5WgAooooAKKKKACiiigAooooAvaF/wAhzT/+viP/ANCFXvG3/Iz3v/AP/QFqjoX/ACHN&#10;P/6+I/8A0IVe8bf8jPe/8A/9AWgDDooooAKKKKACiiigAooooAK6rwL/AMxX/r3P9a5Wuq8C/wDM&#10;V/69z/WgDlaKKKACiiigAooooAKKKKACiiigDqtQ/wCSe6Z/18N/OSuVrqtQ/wCSe6Z/18N/OSuV&#10;oAKKKKACiiigAooooAKKKKAJ7H/j+t/+ui/zFfXXw+/5F1P+ujfzr5Fsf+P63/66L/MV9dfD7/kX&#10;U/66N/OgDpaKKKACiiigAooooAKKKKACiiigAr4A+Df/ACmS+O3/AGJlt/6J0avv+vgD4N/8pkvj&#10;t/2Jlt/6J0agD7/ooooAKKKKACiiigAooooAKKKKACiiigAooooAKKKKACiiigAooooAKKKKACii&#10;igAooooAKKKKACiiigAooooAKKKKACiiigAooooAKKKKACiiigAooooAKKKKACiiigAooooAKKKK&#10;ACiiigAooooA+APjJ/ymS+BP/YmXP/onWa+/6+APjJ/ymS+BP/YmXP8A6J1mvv8AoAKKKKACiiig&#10;AooooAKKKKAKGva/pnhbR7vVtZ1C10nSrOMy3N7ezLDDCg6s7sQFHuTXyn4m/wCCq37OfhvVJLJP&#10;Ft7rLRsVefTNKnkhyPR2VQw91yPevnL9pPVNc/b6/bgh/Z/0vWLjSvht4O33GuSWZ5mki2/aJCOh&#10;ZZHS3TcCEYs2DnFfavhD9hz4CeC9Ah0m0+E/hW+hjQIbjWNMiv7l/VmmmVnycnoR7YwKAPUPh38Q&#10;NE+KngjRvFvhu5a80LV7dbq0neJomeM9CVYAjp0Iro6yvCvhXSPA/h6x0LQNOt9J0axj8q1sbVNk&#10;UKZJ2qvYc9K1aAOP+Mn/ACSHxx/2Ar7/ANJ3rxf9gX/kzn4V/wDYJH/o169o+Mn/ACSHxx/2Ar7/&#10;ANJ3rxf9gX/kzn4V/wDYJH/o161p7mVTY9Q+Lk3k/DvWG9VjX85FH9a+Ya+kPjdN5XgC5XP+smiT&#10;/wAez/Svm+ipuFPYKKKKyNQooooAK3PD/wDyC9b/AOvcf+hVh1ueH/8AkF63/wBe4/8AQqAMOiii&#10;gAooooAKKKKACiiigDc8Qf8AIL0T/r3P/oVYdbniD/kF6J/17n/0KsOgBa+hPhD8Rv8AhJLEaVqE&#10;udUt1+R2PM6Dv/vDv69fWvnqrGn6hcaXew3drK0NxCwdJF6giqjLlZMo8yPsaiuY+H/ja38b6Ktw&#10;u2O9iwlzAD91vUf7J7fiO1dPXXe+pybaBRRRQBj+Lf8AkX7v/gH/AKGtbFY/i3/kX7v/AIB/6Gtb&#10;FLqPoFFFFMQUUUUAFFFFABWP/wAzd/24/wDtStisf/mbv+3H/wBqUmNdTYooopiCiiigAooooAKK&#10;KKAMfwl/yL9p/wAD/wDQ2rYrH8Jf8i/af8D/APQ2rYpR2Q5bsKKKKYgooooAKKKKAMrXP9dpH/YQ&#10;h/ma62uS1z/XaR/2EIf5mutrmqfEdNP4QooorM0CiiigAooooAKKKKACiiigAooooAK+AP8AgnD/&#10;AMnTftof9jmv/pdqtff9fAH/AATh/wCTpv20P+xzX/0u1WgD7/ooooAKKKKACiiigAooooAKKKKA&#10;CiiigAooooAKKKKACiiigAooooAKKKKACiiigAooooAKKKKACiiigAooooAKKKKAPgD/AILV/wDJ&#10;rPhb/sc7X/0hvq+/6+AP+C1f/JrPhb/sc7X/ANIb6vv+gAooooAKKKKACiivEf2tv2qvDP7J/wAM&#10;LjxJrLJeaxcBodH0VXAlvrjHHGciNcgu/YepKggC/tEftjfC/wDZdn0m18d61LbahqatJb2Fjbtc&#10;T+UDjzWRfupkFQT1IIGcHHrXhfxFZ+L/AA1pOu6czvp+qWkN9bNIu1jFIgdCR2OGHFfhj+158C/i&#10;Bb/BvS/jz8Xr+6PxC8ca+kUejyAounWH2eZ0jZDyjfKm2PPyKADli2P2j/Z//wCSD/Df/sWtN/8A&#10;SWOgDvqKKKAON+NH/JHfHf8A2Ab/AP8ASd68Y/YB/wCTOPhZ/wBgr/2rJXs/xo/5I747/wCwDf8A&#10;/pO9eMfsA/8AJnHws/7BX/tWStae5lU2PoGiiiug5wooooA5zRf+Rn1b8P510dc5ov8AyM+rfh/O&#10;ujqI7FS3CiiirJCiiigAooooAKKK5Lx98RLHwPZ4bFzqUi5htQef95vRf59u+Bu24JX0Rf8AGHiK&#10;x0PTTFdzBJrzNvBEOWdm+Xp6DPJrwPx14t1Z7qXRheSRadCABBGdobcAx3Y+9ye/FZR1++8S+LrO&#10;+1Cczzvcx/RRvGFUdgKZ42/5Ge9/4B/6AtcspczOqMeVGHRRRUFhRRRQAUUUUAFFFFABXVeBf+Yr&#10;/wBe5/rXK11XgX/mK/8AXuf60AcrRRRQAUUUUAFFFFABRRRQAUUUUAdV4g/5FDRPx/lXK11XiD/k&#10;UNE/H+VcrQAUUUUAFFFFABRRRQAUUUUAXtC/5Dmn/wDXxH/6EKveNv8AkZ73/gH/AKAtUdC/5Dmn&#10;/wDXxH/6EKveNv8AkZ73/gH/AKAtAGHRRRQAUUUUAFFFFABRRRQAV1XgX/mK/wDXuf61ytdV4F/5&#10;iv8A17n+tAHK0UUUAFFFFABRRRQAUUUUAFFFFAHVah/yT3TP+vhv5yVytdVqH/JPdM/6+G/nJXK0&#10;AFFFFABRRRQAUUUUAFFFFAF7Qv8AkOaf/wBfEf8A6EKveNv+Rnvf+Af+gLVHQv8AkOaf/wBfEf8A&#10;6EKveNv+Rnvf+Af+gLQBh0UUUAFFFFABRRRQAUUUUAFdV4F/5iv/AF7n+tcrXVeBf+Yr/wBe5/rQ&#10;BytFFFABRRRQAUUUUAFFFFABRRRQB1Wof8k90z/r4b+clcrXVah/yT3TP+vhv5yVytABRRRQAUUU&#10;UAFFFFABRRRQBPY/8f1v/wBdF/mK+uvh9/yLqf8AXRv518i2P/H9b/8AXRf5ivrr4ff8i6n/AF0b&#10;+dAHS0UUUAFFFFABRRRQAUUUUAFFFFABXwB8G/8AlMl8dv8AsTLb/wBE6NX3/XwB8G/+UyXx2/7E&#10;y2/9E6NQB9/0UUUAFFFFABRRRQAUUUUAFFFFABRRRQAUUUUAFFFFABRRRQAUUUUAFFFFABRRRQAU&#10;UUUAFFFFABRRRQAUUUUAFFFFABRRRQAUUUUAFFFFABRRRQAUUUUAFFFFABRRRQAUUUUAFFFFABRR&#10;RQAUUUUAfAHxk/5TJfAn/sTLn/0TrNff9fAHxk/5TJfAn/sTLn/0TrNff9ABRRRQAUUUUAFFFFAB&#10;RRRQB+Gv7IfgT4y/Hv48/GBvhl40h+H8moXM0viDX2ybpIZrqR1jgZV3h2dSSVaPhPvDofePip/w&#10;T5/aA+BvhbUvH3gT9oLxB4r1vR4mv57EtdWc80aAtIE/0iVZTgZ2OAGGRycA5n7C2sW37NH/AAUO&#10;+LPwy8StHpS69NcW2myTNsWR1n8+0Udv3kEjEZ5ztUcnFfpr8YPHmjfDH4X+KPFHiC6htNJ0zT5p&#10;5nnICthCFQDIyzMQoUcksAOtAHgP/BOf9rTUf2q/gzd3HiRYR4x8PXS2OpywKES6Vl3Q3AQfdLAM&#10;pA43RsRgEAfRXxG+Ivh74S+CdV8XeK9Q/srw9pcYlvLzyZJvKUsFB2Rqzn5mA4B61+dn/BD/AMG6&#10;jp3gn4p+KZ4mTTNWvrCwtnZSN72yTvIR6j/Sox9Qa/TegD4x+Jf/AAUw/Zt8QfDnxVpdh8R/Pvr7&#10;Sbu2t4v7C1Jd8jwuqrk2wAySBkkCui/YL8Tabb/sf/C6KS52yJpe1h5bHBEr+1e+fGT/AJJD44/7&#10;AV9/6TvXi/7Av/JnPwr/AOwSP/Rr1pTvfQyqbanY/F68TxN4Xhs9Kb7VP9qV3TGzChW5y2B1Irxz&#10;/hCda/58v/Iqf/FV6x+0NNt0XSYv71wzfkuP/Zq8LpT3Khsbn/CE61/z5f8AkVP/AIqj/hCda/58&#10;v/Iqf/FVh0VBZuf8ITrX/Pl/5FT/AOKo/wCEJ1r/AJ8v/Iqf/FVh0UAbn/CE61/z5f8AkVP/AIqt&#10;XR/C+p2tjqkcttteaEJGPMU5OenWuOrc8P8A/IL1v/r3H/oVAB/whOtf8+X/AJFT/wCKo/4QnWv+&#10;fL/yKn/xVYdFAG5/whOtf8+X/kVP/iqP+EJ1r/ny/wDIqf8AxVYdFAG5/wAITrX/AD5f+RU/+Ko/&#10;4QnWv+fL/wAip/8AFVh0UAbn/CE61/z5f+RU/wDiqP8AhCda/wCfL/yKn/xVYdFAHY6x4X1O6sdL&#10;jittzwwlJB5ijBz061lf8ITrX/Pl/wCRU/8AiqPEH/IL0T/r3P8A6FWHQBuf8ITrX/Pl/wCRU/8A&#10;iqP+EJ1r/ny/8ip/8VWHRQB3Pgyz8ReD9et9Qgs2MYO2aITJiSM9V+9+I9wK99Hi7SiAftWPby3/&#10;AMK+Sa9i+BfjbyZm8O3cnyOTJaMx6N1ZPx6j3z61rCT2M5xT1PVP+Et0n/n7/wDIb/4Uf8JbpP8A&#10;z9/+Q3/wrYorfU59DlvEXiLT77R7iCC43yttwuxhnDA9x7Vo/wDCW6T/AM/f/kN/8KPFv/Iv3f8A&#10;wD/0Na2KnW5WljH/AOEt0n/n7/8AIb/4Uf8ACW6T/wA/f/kN/wDCtiiq1J0Mf/hLdJ/5+/8AyG/+&#10;FH/CW6T/AM/f/kN/8K2KKNQ0Mf8A4S3Sf+fv/wAhv/hR/wAJbpP/AD9/+Q3/AMK2KKNQ0Mf/AIS3&#10;Sf8An7/8hv8A4Vnf8JFp/wDwkX2r7R+4+y+Xu2N97fnGMZ6V1NY//M3f9uP/ALUqXcpWD/hLdJ/5&#10;+/8AyG/+FH/CW6T/AM/f/kN/8K2KKrUnQx/+Et0n/n7/APIb/wCFH/CW6T/z9/8AkN/8K2KKNQ0M&#10;f/hLdJ/5+/8AyG/+FH/CW6T/AM/f/kN/8K2KKNQ0Mf8A4S3Sf+fv/wAhv/hR/wAJbpP/AD9/+Q3/&#10;AMK2KKNQ0OW8O+ItPsdHt4J7jZKu7K7GOMsT2HvWj/wluk/8/f8A5Df/AAo8Jf8AIv2n/A//AENq&#10;2KmN7IqVrsx/+Et0n/n7/wDIb/4Uf8JbpP8Az9/+Q3/wrYoqtSdDH/4S3Sf+fv8A8hv/AIUf8Jbp&#10;P/P3/wCQ3/wrYoo1DQx/+Et0n/n7/wDIb/4Uf8JbpP8Az9/+Q3/wrYoo1DQ5y+1yy1K80mK2n8yQ&#10;X0TEbGHGcdx713dclrn+u0j/ALCEP8zXW1zz3OiGwUUUVmaBRRRQAUUUUAFFFFABRRRQAUUUUAFf&#10;AH/BOH/k6b9tD/sc1/8AS7Va+/6+AP8AgnD/AMnTftof9jmv/pdqtAH3/RRRQAUUUUAFFFFABRRR&#10;QAUUUUAFFFFABRRRQAUUUUAFFFFABRRRQAUUUUAFFFFABRRRQAUUUUAFFFFABRRRQAUUUUAfAH/B&#10;av8A5NZ8Lf8AY52v/pDfV9/18Af8Fq/+TWfC3/Y52v8A6Q31ff8AQAUUUUAFFFFAGL418UQeCPBu&#10;veIrmGS4ttIsLjUJYYsb3WKNpCq54yQpAzX4+fBP9pb4U/Gr9oi/+Nv7Snje3sLrS5hH4X8FLpt9&#10;e21kq8pIxjgdCqE5AzlpNzsBhQf2R1jSbPX9JvdL1G3S70+9ge2uLeQZWWN1Kup9iCR+NeHf8ME/&#10;s9/9Em8O/wDfhv8A4qgD4D/4KjfthfCH9oz4P+FNE+Hni7/hIdUsddF5cQf2beW2yH7PKm7dNCin&#10;5nUYBJ56V92fsYftM/Db4zfDjw54V8HeJP7Y17w34e0+PVbT7DcwfZ2WFIyN8saq/wA6kfIT0z0r&#10;4v8A+Csn7Nvww+C3wX8Iar4H8FaX4Z1G68QC2nuLGMq0kX2aZthyTxuVT+Ffcv7IvwL8A/DL4V+E&#10;vEHhbwrp+h61rfhzT31G9tUKyXTGBHJc55yxJ+poA9p17XLLwxoeo6xqc/2bTdPtpLu6m2M/lxRq&#10;Xdtqgk4UE4AJ9K+ZP+Ho37MX/RTP/KBqn/yNX1VRQB8X/E7/AIKXfs2+Ivhr4s0rT/iP9ov77Sbu&#10;1t4f7D1Jd8jwuqrlrYAZJAySBW/+wZ4q0+z/AGQfhfDI7749L2thDjPmyV7/APGj/kjvjv8A7AN/&#10;/wCk714n+wJbRSfsdfCxmiRmOldSoJ/1slaU730M52tqe0/8Jppv9+T/AL4NH/Caab/fk/74Na/2&#10;OD/nhH/3wKPscH/PCP8A74Fb+93MPd7GR/wmmm/35P8Avg0f8Jppv9+T/vg1r/Y4P+eEf/fAo+xw&#10;f88I/wDvgUe93D3exyGm+ILO11q/unZ/KmxswvNbH/Caab/fk/74NVtHgibxJqqmNSq4wpUYFdB9&#10;jg/54R/98CojexUuW5kf8Jppv9+T/vg0f8Jppv8Afk/74Na/2OD/AJ4R/wDfAo+xwf8APCP/AL4F&#10;X73cn3exkf8ACaab/fk/74NH/Caab/fk/wC+DWv9jg/54R/98Cj7HB/zwj/74FHvdw93sZH/AAmm&#10;m/35P++DR/wmmm/35P8Avg1r/Y4P+eEf/fArH8Xa1p/hLQbnUriCJvLGI49oBkc/dUf56A0ve7j9&#10;3sZXiXx1JDprrosH2i+fhWn+VI/9o+v0rw/UPCOv6peS3d263FzK255HlySaw7/XL7Ur2e6muZPN&#10;mcu21iAM9gOw9qr/AG65/wCfiX/vs1zyk5bnRGKjsdNpfgnU7TU7SeRY/LjmR2w/YMCateJfCOo6&#10;prVzdQLGYpNuNz4PCgf0rnNDvbhtasFaeQg3EYILnn5hV7xldzx+JLxUmkRRswqsQPuLUlC/8IDq&#10;39yL/v4KP+EB1b+5F/38FYf265/5+Jf++zR9uuf+fiX/AL7NAG5/wgOrf3Iv+/go/wCEB1b+5F/3&#10;8FYf265/5+Jf++zR9uuf+fiX/vs0Abn/AAgOrf3Iv+/go/4QHVv7kX/fwVh/brn/AJ+Jf++zR9uu&#10;f+fiX/vs0Abn/CA6t/ci/wC/go/4QHVv7kX/AH8FYf265/5+Jf8Avs0fbrn/AJ+Jf++zQBuf8IDq&#10;39yL/v4K3fC/hi+0n7d9oVB50OxdrZ5rhvt1z/z8S/8AfZrqPBF1NL/ae+V3xbkjcxOOtAFP/hAd&#10;W/uRf9/BR/wgOrf3Iv8Av4Kw/t1z/wA/Ev8A32aPt1z/AM/Ev/fZoA3P+EB1b+5F/wB/BR/wgOrf&#10;3Iv+/grD+3XP/PxL/wB9mj7dc/8APxL/AN9mgDc/4QHVv7kX/fwUf8IDq39yL/v4Kw/t1z/z8S/9&#10;9mj7dc/8/Ev/AH2aANz/AIQHVv7kX/fwUf8ACA6t/ci/7+CsP7dc/wDPxL/32aPt1z/z8S/99mgD&#10;c/4QHVv7kX/fwUf8IDq39yL/AL+CsP7dc/8APxL/AN9mj7dc/wDPxL/32aAO51bwxfXnh/TbONUM&#10;1vnflsDp61hf8IDq39yL/v4Kua9dTL4T0Z1ldXbOWDHJ4rl/t1z/AM/Ev/fZoA3P+EB1b+5F/wB/&#10;BR/wgOrf3Iv+/grD+3XP/PxL/wB9mj7dc/8APxL/AN9mgDc/4QHVv7kX/fwUf8IDq39yL/v4Kw/t&#10;1z/z8S/99mj7dc/8/Ev/AH2aANz/AIQHVv7kX/fwUf8ACA6t/ci/7+CsP7dc/wDPxL/32aPt1z/z&#10;8S/99mgDc/4QHVv7kX/fwUf8IDq39yL/AL+CsP7dc/8APxL/AN9mj7dc/wDPxL/32aAOm0vwTqdp&#10;qdpPIsflxzI7YfsGBNWvEvhHUdU1q5uoFjMUm3G58HhQP6Vzmh3tw2tWCtPIQbiMEFzz8wq94yu5&#10;4/El4qTSIo2YVWIH3FoAX/hAdW/uRf8AfwUf8IDq39yL/v4Kw/t1z/z8S/8AfZo+3XP/AD8S/wDf&#10;ZoA3P+EB1b+5F/38FH/CA6t/ci/7+CsP7dc/8/Ev/fZo+3XP/PxL/wB9mgDc/wCEB1b+5F/38FH/&#10;AAgOrf3Iv+/grD+3XP8Az8S/99mj7dc/8/Ev/fZoA3P+EB1b+5F/38FH/CA6t/ci/wC/grD+3XP/&#10;AD8S/wDfZo+3XP8Az8S/99mgDc/4QHVv7kX/AH8FbvhfwxfaT9u+0Kg86HYu1s81w3265/5+Jf8A&#10;vs11Hgi6ml/tPfK74tyRuYnHWgCn/wAIDq39yL/v4KP+EB1b+5F/38FYf265/wCfiX/vs0fbrn/n&#10;4l/77NAG5/wgOrf3Iv8Av4KP+EB1b+5F/wB/BWH9uuf+fiX/AL7NH265/wCfiX/vs0Abn/CA6t/c&#10;i/7+Cj/hAdW/uRf9/BWH9uuf+fiX/vs0fbrn/n4l/wC+zQBuf8IDq39yL/v4KP8AhAdW/uRf9/BW&#10;H9uuf+fiX/vs0fbrn/n4l/77NAG5/wAIDq39yL/v4KP+EB1b+5F/38FYf265/wCfiX/vs0fbrn/n&#10;4l/77NAHc3nhi+m8I2WnqqfaYZi7DdxjL9/+BCsL/hAdW/uRf9/BVzULmZfAOmyCVxIbggtuOTzJ&#10;3rl/t1z/AM/Ev/fZoA3P+EB1b+5F/wB/BR/wgOrf3Iv+/grD+3XP/PxL/wB9mj7dc/8APxL/AN9m&#10;gDc/4QHVv7kX/fwUf8IDq39yL/v4Kw/t1z/z8S/99mj7dc/8/Ev/AH2aANz/AIQHVv7kX/fwUf8A&#10;CA6t/ci/7+CsP7dc/wDPxL/32aPt1z/z8S/99mgDc/4QHVv7kX/fwUf8IDq39yL/AL+CsP7dc/8A&#10;PxL/AN9mj7dc/wDPxL/32aAOm0vwTqdpqdpPIsflxzI7YfsGBNWvEvhHUdU1q5uoFjMUm3G58HhQ&#10;P6Vzmh3tw2tWCtPIQbiMEFzz8wq94yu54/El4qTSIo2YVWIH3FoAX/hAdW/uRf8AfwUf8IDq39yL&#10;/v4Kw/t1z/z8S/8AfZo+3XP/AD8S/wDfZoA3P+EB1b+5F/38FH/CA6t/ci/7+CsP7dc/8/Ev/fZo&#10;+3XP/PxL/wB9mgDc/wCEB1b+5F/38FH/AAgOrf3Iv+/grD+3XP8Az8S/99mj7dc/8/Ev/fZoA3P+&#10;EB1b+5F/38FH/CA6t/ci/wC/grD+3XP/AD8S/wDfZo+3XP8Az8S/99mgDc/4QHVv7kX/AH8Fbvhf&#10;wxfaT9u+0Kg86HYu1s81w3265/5+Jf8Avs11Hgi6ml/tPfK74tyRuYnHWgCn/wAIDq39yL/v4KP+&#10;EB1b+5F/38FYf265/wCfiX/vs0fbrn/n4l/77NAG5/wgOrf3Iv8Av4KP+EB1b+5F/wB/BWH9uuf+&#10;fiX/AL7NH265/wCfiX/vs0Abn/CA6t/ci/7+Cj/hAdW/uRf9/BWH9uuf+fiX/vs0fbrn/n4l/wC+&#10;zQBuf8IDq39yL/v4KP8AhAdW/uRf9/BWH9uuf+fiX/vs0fbrn/n4l/77NAG5/wAIDq39yL/v4KP+&#10;EB1b+5F/38FYf265/wCfiX/vs0fbrn/n4l/77NAHc3nhi+m8I2WnqqfaYZi7DdxjL9/+BCsL/hAd&#10;W/uRf9/BVzULmZfAOmyCVxIbggtuOTzJ3rl/t1z/AM/Ev/fZoA3P+EB1b+5F/wB/BR/wgOrf3Iv+&#10;/grD+3XP/PxL/wB9mj7dc/8APxL/AN9mgDc/4QHVv7kX/fwUf8IDq39yL/v4Kw/t1z/z8S/99mj7&#10;dc/8/Ev/AH2aANz/AIQHVv7kX/fwUf8ACA6t/ci/7+CsP7dc/wDPxL/32aPt1z/z8S/99mgDc/4Q&#10;HVv7kX/fwUf8IDq39yL/AL+CsP7dc/8APxL/AN9mj7dc/wDPxL/32aAOhtfAuqw3ULskW1XDH956&#10;Gvpn4ff8i6n/AF0b+dfJljfXJvbcG4lI8xf4z619Z/D7/kXU/wCujfzoA6WiiigAooooAKKKKACi&#10;iigAooooAK+APg3/AMpkvjt/2Jlt/wCidGr7/r4A+Df/ACmS+O3/AGJlt/6J0agD7/ooooAKKKKA&#10;CiiigAooooAKKKKACiiigAooooAKKKKACiiigAooooAKKKKACiiigAooooAKKKKACiiigAooooAK&#10;KKKACiiigAooooAKKKKACiiigAooooAKKKKACiiigAooooAKKKKACiiigAooooA+APjJ/wApkvgT&#10;/wBiZc/+idZr7/r4A+Mn/KZL4E/9iZc/+idZr7/oAKKKKACiiigAooooAKKKKAPlr9sT9gHwd+1p&#10;JZ622oz+EfHNjF5Nvr1lEJBKgOVSePK7wpztIZWGepHFfPNv/wAEofiH48vLKw+Kn7Q2veKPCVlI&#10;rx6ar3Nw7AcYT7RMyQnH8QV8Z6V+ldFAHL/DL4Z+HPg94G0nwh4S02PSdB0uLyre3jJJ65ZmY8sz&#10;Elix5JJNdRRRQBx/xk/5JD44/wCwFff+k714v+wL/wAmc/Cv/sEj/wBGvXtHxk/5JD44/wCwFff+&#10;k714v+wL/wAmc/Cv/sEj/wBGvWtPcyqbGx+0VN82gxD/AKbsf/HAP614zXrH7Q027XtKi/u2zN+b&#10;kf8AsteT1M/iZUPhQUUUVBYUUUUAFbnh/wD5Bet/9e4/9CrDrc8P/wDIL1v/AK9x/wChUAYdFFFA&#10;BRRRQAUUUUAFFFFAG54g/wCQXon/AF7n/wBCrDrc8Qf8gvRP+vc/+hVh0AFFFFABUttcS2dxFPA7&#10;RTRMHR14KsDkEVFRQB9V+AvF0XjLw7Bejatyv7u4jH8Mg6/geo+tdHXzF8L/ABofBviJGmcjTrrE&#10;VyvYDPD/APASfyJr6cVg6hlIZSMgjoa6oy5kcso8rMjxb/yL93/wD/0Na2Kx/Fv/ACL93/wD/wBD&#10;Wtiq6k9AooopiCiiigAooooAKx/+Zu/7cf8A2pWxWP8A8zd/24/+1KTGupsUUUUxBRRRQAUUUUAF&#10;FFFAGP4S/wCRftP+B/8AobVsVj+Ev+RftP8Agf8A6G1bFKOyHLdhRRRTEFFFFABRRRQBla5/rtI/&#10;7CEP8zXW1yWuf67SP+whD/M11tc1T4jpp/CFFFFZmgUUUUAFFFFABRRRQAUUUUAFFFFABXwB/wAE&#10;4f8Ak6b9tD/sc1/9LtVr7/r4A/4Jw/8AJ037aH/Y5r/6XarQB9/0UUUAFFFFABRRRQAUUUUAFFFF&#10;ABRRRQAUUUUAFFFFABRRRQAUUUUAFFFFABRRRQAUUUUAFFFFABRRRQAUUUUAFFFFAHwB/wAFq/8A&#10;k1nwt/2Odr/6Q31ff9fAH/Bav/k1nwt/2Odr/wCkN9X3/QAUUUUAFFFFABRRRQB8y/t5/sl6r+19&#10;8OfD/hrSdfs/D02masNRe4vYXlV1EMke0BT1y+fwr3f4b+F5fA/w78L+HJ50uptH0q10954wQsjR&#10;QrGWAPQErn8a6OigAooooA4340f8kd8d/wDYBv8A/wBJ3rxj9gH/AJM4+Fn/AGCv/aslez/Gj/kj&#10;vjv/ALAN/wD+k714x+wD/wAmcfCz/sFf+1ZK1p7mVTY+gaKKK6DnCiiigDnNF/5GfVvw/nXR1zmi&#10;/wDIz6t+H866OojsVLcKKKKskKKKKACvmz4teOP+Es1429tJu0yzJSLB4kb+J/6D2HvXpHxo8cf2&#10;DpP9k2kmL+9U72U8xxdCfq3IH418+VhUl0N6cerCiiisTYvaF/yHNP8A+viP/wBCFXvG3/Iz3v8A&#10;wD/0Bao6F/yHNP8A+viP/wBCFXvG3/Iz3v8AwD/0BaAMOiiigAooooAKKKKACiiigArqvAv/ADFf&#10;+vc/1rla6rwL/wAxX/r3P9aAOVooooAKKKKACiiigAooooAKKKKAOq8Qf8ihon4/yrla6rxB/wAi&#10;hon4/wAq5WgAooooAKKKKACiiigAooooAvaF/wAhzT/+viP/ANCFXvG3/Iz3v/AP/QFqjoX/ACHN&#10;P/6+I/8A0IVe8bf8jPe/8A/9AWgDDooooAKKKKACiiigAooooAK6rwL/AMxX/r3P9a5Wuq8C/wDM&#10;V/69z/WgDlaKKKACiiigAooooAKKKKACiiigDqtQ/wCSe6Z/18N/OSuVrqtQ/wCSe6Z/18N/OSuV&#10;oAKKKKACiiigAooooAKKKKAL2hf8hzT/APr4j/8AQhV7xt/yM97/AMA/9AWqOhf8hzT/APr4j/8A&#10;QhV7xt/yM97/AMA/9AWgDDooooAKKKKACiiigAooooAK6rwL/wAxX/r3P9a5Wuq8C/8AMV/69z/W&#10;gDlaKKKACiiigAooooAKKKKACiiigDqtQ/5J7pn/AF8N/OSuVrqtQ/5J7pn/AF8N/OSuVoAKKKKA&#10;CiiigAooooAKKKKAJ7H/AI/rf/rov8xX118Pv+RdT/ro386+RbH/AI/rf/rov8xX118Pv+RdT/ro&#10;386AOlooooAKKKKACiiigAooooAKKKKACvgD4N/8pkvjt/2Jlt/6J0avv+vgD4N/8pkvjt/2Jlt/&#10;6J0agD7/AKKKKACiiigAooooAKKKKACiiigAooooAKKKKACiiigAooooAKKKKACiiigAooooAKKK&#10;KACiiigAooooAKKKKACiiigAooooAKKKKACiiigAooooAKKKKACiiigAooooAKKKKACiiigAoooo&#10;AKKKKAPgD4yf8pkvgT/2Jlz/AOidZr7/AK+APjJ/ymS+BP8A2Jlz/wCidZr7/oAKKKKACiiigAoo&#10;ooAKKKKACiiigArm/iNrniHw14J1XU/Cnhj/AITPxDbxhrPQv7QjsPtbFgCvnyApHhSWyR/DjvXS&#10;UUAfGPxL+P37SV98OfFVvf8A7Kf9m2M2k3cdxe/8LF02X7PGYXDSbBHltoydo5OMV0X7BeoalH+x&#10;/wDC5Y9J82MaXhX+0qNw81+cdq98+Mn/ACSHxx/2Ar7/ANJ3rxf9gX/kzn4V/wDYJH/o160p7mVT&#10;Ym+Ly22qeJ4W1O7/ALJuI7VUFv5Zm43Md25eOc9PauH/ALJ0X/oPf+Sb/wCNdB8bJvM+IF4v/POK&#10;Jf8AxwH+tcHUy3Zcdkdj4W8N6ZqHiLT4bfUv7Rl85X+yG2ZBKF+YqWJwAQD1q14x8A2vhvUiby7f&#10;S4blmkghaEzBVz93epwcZHv0q78BtN+1+M5Lkj5bW2dwf9piFH6Fq9i8feEIvGfh2azO1bpP3lvI&#10;f4ZB0/A9D9farjHmjchytKx84/2Tov8A0Hv/ACTf/Gj+ydF/6D3/AJJv/jWRc28tncSwTo0U0TFH&#10;RhgqwOCDUVZGpuf2Tov/AEHv/JN/8a1dH0/TI7HVFi1fzkeECR/szL5Yz1xnmuOrc8P/APIL1v8A&#10;69x/6FQAf2Tov/Qe/wDJN/8AGj+ydF/6D3/km/8AjWHRQBuf2Tov/Qe/8k3/AMaP7J0X/oPf+Sb/&#10;AONYdFAG5/ZOi/8AQe/8k3/xo/snRf8AoPf+Sb/41h0UAbn9k6L/ANB7/wAk3/xo/snRf+g9/wCS&#10;b/41h0UAdjrGn6ZJY6Wsur+SiQkRv9mZvMGeuM8Vlf2Tov8A0Hv/ACTf/GjxB/yC9E/69z/6FWHQ&#10;Buf2Tov/AEHv/JN/8aP7J0X/AKD3/km/+NYdFAG5/ZOi/wDQe/8AJN/8aP7J0X/oPf8Akm/+NYdF&#10;AG5/ZOi/9B7/AMk3/wAa9i+GfjXztNi0S1lGtXNqhKMxMDeWCABhhzjOOD0xXgNX9C1q58Pata6j&#10;aNtnt33D0I7qfYjI/Gqi7MmSuj6W8RX2oTaPcJPpn2eI7cyfaFbHzDsK0f7S1b/oDf8Ak0n+FZ15&#10;rtt4k8DHUbQ5hnRG291O8ZU+4ORXU10ddzn6bGP/AGlq3/QG/wDJpP8ACj+0tW/6A3/k0n+FbFFV&#10;Z9ybrsY/9pat/wBAb/yaT/Cj+0tW/wCgN/5NJ/hWxRRZ9wuuxj/2lq3/AEBv/JpP8KP7S1b/AKA3&#10;/k0n+FbFFFn3C67GP/aWrf8AQG/8mk/wrO+3ah/wkXmf2Z+/+y7fJ+0L93f97d068Yrqax/+Zu/7&#10;cf8A2pUteZSfkH9pat/0Bv8AyaT/AAo/tLVv+gN/5NJ/hWxRVWfcm67GP/aWrf8AQG/8mk/wo/tL&#10;Vv8AoDf+TSf4VsUUWfcLrsY/9pat/wBAb/yaT/Cj+0tW/wCgN/5NJ/hWxRRZ9wuuxj/2lq3/AEBv&#10;/JpP8KP7S1b/AKA3/k0n+FbFFFn3C67HLeHb7UIdHt0g0z7REN2JPtCrn5j2NaP9pat/0Bv/ACaT&#10;/Cjwl/yL9p/wP/0Nq2KmK0WpUnq9DH/tLVv+gN/5NJ/hR/aWrf8AQG/8mk/wrYoqrPuTddjH/tLV&#10;v+gN/wCTSf4Uf2lq3/QG/wDJpP8ACtiiiz7hddjH/tLVv+gN/wCTSf4Uf2lq3/QG/wDJpP8ACtii&#10;iz7hddjnL68vbi80lbnT/skf26Ih/OV8nPTA/wA8V3dclrn+u0j/ALCEP8zXW1zz3OiGwUUUVmaB&#10;RRRQAUUUUAFFFFABRRRQAUUUUAFfAH/BOH/k6b9tD/sc1/8AS7Va+/6+AP8AgnD/AMnTftof9jmv&#10;/pdqtAH3/RRRQAUUUUAFFFFABRRRQAUUUUAFFFFABRRRQAUUUUAFFFFABRRRQAUUUUAFFFFABRRR&#10;QAUUUUAFFFFABRRRQAUUUUAfAH/Bav8A5NZ8Lf8AY52v/pDfV9/18Af8Fq/+TWfC3/Y52v8A6Q31&#10;ff8AQAUUUUAFFFFABRRRQAUUUUAFFFFAHG/Gj/kjvjv/ALAN/wD+k714x+wD/wAmcfCz/sFf+1ZK&#10;9n+NH/JHfHf/AGAb/wD9J3rxj9gH/kzj4Wf9gr/2rJWtPcyqbH0DRRRXQc4UUUUAc5ov/Iz6t+H8&#10;66Ouc0X/AJGfVvw/nXR1EdipbhRRRVkhWd4h1y28N6NdaldnEMCbsDqx6BR7k4H41o14z+0D4i4s&#10;NEib/p5mx+IQf+hH8qmT5VcqK5nY8n1/XLnxHrFzqN226ad9xHZR2UewGB+FZ9FFch1hRRRQBe0L&#10;/kOaf/18R/8AoQq942/5Ge9/4B/6AtUdC/5Dmn/9fEf/AKEKveNv+Rnvf+Af+gLQBh0UUUAFFFFA&#10;BRRRQAUUUUAFdV4F/wCYr/17n+tcrXVeBf8AmK/9e5/rQBytFFFABRRRQAUUUUAFFFFABRRRQB1X&#10;iD/kUNE/H+VcrXVeIP8AkUNE/H+VcrQAUUUUAFFFFABRRRQAUUUUAXtC/wCQ5p//AF8R/wDoQq94&#10;2/5Ge9/4B/6AtUdC/wCQ5p//AF8R/wDoQq942/5Ge9/4B/6AtAGHRRRQAUUUUAFFFFABRRRQAV1X&#10;gX/mK/8AXuf61ytdV4F/5iv/AF7n+tAHK0UUUAFFFFABRRRQAUUUUAFFFFAHVah/yT3TP+vhv5yV&#10;ytdVqH/JPdM/6+G/nJXK0AFFFFABRRRQAUUUUAFFFFAF7Qv+Q5p//XxH/wChCr3jb/kZ73/gH/oC&#10;1R0L/kOaf/18R/8AoQq942/5Ge9/4B/6AtAGHRRRQAUUUUAFFFFABRRRQAV1XgX/AJiv/Xuf61yt&#10;dV4F/wCYr/17n+tAHK0UUUAFFFFABRRRQAUUUUAFFFFAHVah/wAk90z/AK+G/nJXK11Wof8AJPdM&#10;/wCvhv5yVytABRRRQAUUUUAFFFFABRRRQBPY/wDH9b/9dF/mK+uvh9/yLqf9dG/nXyLY/wDH9b/9&#10;dF/mK+uvh9/yLqf9dG/nQB0tFFFABRRRQAUUUUAFFFFABRRRQAV8AfBv/lMl8dv+xMtv/ROjV9/1&#10;8AfBv/lMl8dv+xMtv/ROjUAff9FFFABRRRQAUUUUAFFFFABRRRQAUUUUAFFFFABRRRQAUUUUAFFF&#10;FABRRRQAUUUUAFFFFABRRRQAUUUUAFFFFABRRRQAUUUUAFFFFABRRRQAUUUUAFFFFABRRRQAUUUU&#10;AFFFFABRRRQAUUUUAFFFFAHwB8ZP+UyXwJ/7Ey5/9E6zX3/XwB8ZP+UyXwJ/7Ey5/wDROs19/wBA&#10;BRRRQAUUUUAFFFFABRRRQBHcXEVrBJPPIkMMal3kkYKqqBkkk9AB3r8gf24f+Ck3jrxN4smt/gpr&#10;F9oXw/0C7Gn3HiaxiBXU71lc4WQggR7Y2KActtZzwVA9u/au+OXiv9rz4rSfs0/BC98vTVJXxn4t&#10;hLGC3hU4kgDqeUH3XGf3jkRggbifP/8Agp58DfCv7O37G3wy8FeEbP7Pp1n4lDS3EgBnu5jaT755&#10;mAG52I+gAAAAAAAP0i+C+r3niD4O+BdU1G4e71C+0Gwubm4k+9LK9ujOx9yST+NdlXA/s/8A/JB/&#10;hv8A9i1pv/pLHXfUAcf8ZP8AkkPjj/sBX3/pO9eL/sC/8mc/Cv8A7BI/9GvXtHxk/wCSQ+OP+wFf&#10;f+k714v+wL/yZz8K/wDsEj/0a9a09zKpsc/8WJvP+IWst1xIi/lGo/pXI10HxAm8/wAb663XF5Kv&#10;5MR/SvFPElr/AMLC+Ix8Oyz3A0PS7Pzr+GCZoxNLIRsjfaeRtGfzrjxFb2SVldt2S/r7zDEV3QhH&#10;lV5NpJba+vkrt+h9Q/s2+JvD95f67p1vrFjPrY8stYxzqZljXOW25zjLc+nGeor3ivmfT/2ZNIuP&#10;hDpF74Ps7fw1450921PStWt12yedk7Y5WPLxuoCkNkDOfUHO8UftHXnxM+GGleE/DgbTPij4iuzo&#10;d9pqBhLpLIdt3Mw6qgXO05zhsjlDjP65LDJxxKSdrq3XyV+t7et797b5PhcVm2YQy+SUZS15teVR&#10;XxSb6KC1flquxqfEPXPCfjzUNS1bwnrNnqVzp9wbPVbaBvnjkU7RJg/eUkbd4ypwME81w1exah+x&#10;78MtR8Kabo/9iGzutPtlt4NYsZDBeBhkmRnXh2LEn5gRzwOlfOernW/gr4rTwh45lE9vIT/ZfiT7&#10;sV5H/CJc/ckxwcnqDyfvGXWrUWvrUUk+q2v2fb12flsfazynAZgpvIqspyhd+zmkpuK3lCzan3cb&#10;KUV0kk5HVVueH/8AkF63/wBe4/8AQqw1YMAQcg8gitzw/wD8gvW/+vcf+hV2nx5h0UUUAFFFFABR&#10;RRQAUUUUAbniD/kF6J/17n/0KsOtzxB/yC9E/wCvc/8AoVYdABRRRQAUUUUAFFFFAHdfDbxVNYre&#10;aG+Xtb0B0H/PORSGJ+hVSPwFfSlfJvgn/kZ7L/gf/oDV778KvGw8X+HlWd86laYjnz1cfwv+OPzB&#10;ram+hjUXU7WiiitzAKKKKACiiigArH/5m7/tx/8AalbFY/8AzN3/AG4/+1KTGupsUUUUxBRRRQAU&#10;UUUAFFFFAGP4S/5F+0/4H/6G1bFY/hL/AJF+0/4H/wChtWxSjshy3YUUUUxBRRRQAUUUUAZWuf67&#10;SP8AsIQ/zNdbXJa5/rtI/wCwhD/M11tc1T4jpp/CFFFFZmgUUUUAFFFFABRRRQAUUUUAFFFFABXw&#10;B/wTh/5Om/bQ/wCxzX/0u1Wvv+vgD/gnD/ydN+2h/wBjmv8A6XarQB9/0UUUAFFFFABRRRQAUUUU&#10;AFFFFABRRRQAUUUUAFFFFABRRRQAUUUUAFFFFABRRRQAUUUUAFFFFABRRRQAUUUUAFFFFAHwB/wW&#10;r/5NZ8Lf9jna/wDpDfV9/wBfAH/Bav8A5NZ8Lf8AY52v/pDfV9/0AFFFFABRRRQAUUUUAFFFFAFD&#10;Xv7T/sPUf7F+yf2z9mk+xfb932fz9p8vzdnzbN2N23nGcc18yf8AGb3/AFb/AP8Alcr6qooA+L/i&#10;d/w2d/wrXxZ/a/8Awon+yv7Ju/tn2L+2vP8AJ8l9/l7vl37c4zxnGa2/2D/7e/4ZD+GH2b7P5H9l&#10;/JnrjzX619B/Gj/kjvjv/sA3/wD6TvXjH7AP/JnHws/7BX/tWStIK7M5uyPXv+Kl/wCnb9KP+Kl/&#10;6dv0ro6K35fMw5vI5z/ipf8Ap2/Sj/ipf+nb9K6Oijl8w5vI4bT/AO1/7YvvI8n7Vx5u7p+Fa3/F&#10;S/8ATt+lGi/8jPq34fzro6iMdNypS12Oc/4qX/p2/Sj/AIqX/p2/Sujoq+XzJ5vI5qSTxFDGzu1q&#10;qKCzMcYAHevENe1zw94j1afUL6S5luZSNzKCBgAAADsMCvWfjL4i/sLwbPDG225vz9nTHXaeXP8A&#10;3zx/wIV82VjPTQ2htc6r/ik/+nr9aP8Aik/+nr9a5WisjU6r/ik/+nr9aP8Aik/+nr9a5WigDs9N&#10;/wCEY/tG1+z/AGnz/NTy92cbsjGfxqz4i/4R7+2Lj7d9o+1fLv2Zx90Y/TFcjoX/ACHNP/6+I/8A&#10;0IVe8bf8jPe/8A/9AWgC9/xSf/T1+tH/ABSf/T1+tcrRQB1X/FJ/9PX60f8AFJ/9PX61ytFAHVf8&#10;Un/09frR/wAUn/09frXK0UAdV/xSf/T1+tH/ABSf/T1+tcrRQB1X/FJ/9PX61t+Gv7D/ANN+wed/&#10;qv3vmZ+77V51XVeBf+Yr/wBe5/rQAf8AFJ/9PX60f8Un/wBPX61ytFAHVf8AFJ/9PX60f8Un/wBP&#10;X61ytFAHVf8AFJ/9PX60f8Un/wBPX61ytFAHVf8AFJ/9PX60f8Un/wBPX61ytFAHVf8AFJ/9PX60&#10;f8Un/wBPX61ytFAHouqf2H/YOnfaPO+x/wDLHbnd+NYn/FJ/9PX60eIP+RQ0T8f5VzMVvLPxFE8h&#10;/wBlSaAOm/4pP/p6/Wj/AIpP/p6/WseHw1q9x/qtKvZf9y3c/wAhV6H4f+JbjG3Q74f78DL/ADxT&#10;sxXRa/4pP/p6/Wj/AIpP/p6/WpYfhL4tn+7o8g/35Y1/m1Xovgj4rk+9aQRf71wv9CafK+wuZdzM&#10;/wCKT/6ev1o/4pP/AKev1raX4E+Jmxn7Gv1mP+FSr8A/EjdZtPX6zN/8RRyy7BzLuYH/ABSf/T1+&#10;tH/FJ/8AT1+tdLH+z74gb797pqj2kkP/ALJVmP8AZ61Q/wCs1W0X/dVz/QU+SXYXNHuc1pv/AAjH&#10;9o2v2f7T5/mp5e7ON2RjP41Z8Rf8I9/bFx9u+0favl37M4+6Mfpiung+A8+kMt/JrMb/AGU+f5a2&#10;5+bb82M7uM4qw3wXTxYx1VtXa2Nx/wAsRb7tu35eu4Z+7np3o5Xewcytc8+/4pP/AKev1o/4pP8A&#10;6ev1r0Rf2d7b+LW5j9LcD/2apV/Z4sP4tYuSfaJR/WnySFzxPNv+KT/6ev1o/wCKT/6ev1r05f2e&#10;9J43aneH1wEH9KkX9n3Q/wCLUNQP0aMf+y0ezkHtInlv/FJ/9PX60f8AFJ/9PX616uv7P/h1cZvN&#10;Sb/trH/8RUq/ATw2vWW/b6zL/wDE0ezkHtInkf8AxSf/AE9frR/xSf8A09frXsK/Arwwp5W8b6z/&#10;AP1qlX4IeFV629w31nan7Ni9ojxn/ik/+nr9a2/DX9h/6b9g87/VfvfMz932r1Bfgr4TXGbCRvrc&#10;Sf41U1T4f6F4b8j+z7Iw/aX8qXMztuX05PH4UnBpXGppux4//wAUn/09frR/xSf/AE9frXuH/Cnf&#10;CH/QI/8AJmb/AOLo/wCFO+EP+gR/5Mzf/F0/ZsXtEeH/APFJ/wDT1+tH/FJ/9PX617ivwd8IKcjS&#10;PzuZj/7PUq/CXwkvTRo/xlkP/s1Hs2HtEeE/8Un/ANPX60f8Un/09frXva/C/wAKqcjRbf8AEsf6&#10;07/hWfhf/oCWv/fJ/wAaPZsPaI8C/wCKT/6ev1o/4pP/AKev1r33/hWfhf8A6Alr/wB8n/Gj/hWf&#10;hf8A6Alr/wB8n/Gj2bD2iPAv+KT/AOnr9aP+KT/6ev1r33/hWfhf/oCWv/fJ/wAaP+FZ+F/+gJa/&#10;98n/ABo9mw9ojx26/sP/AIRWz8zzv7O80+VjO7dl+v8A49WJ/wAUn/09frXtNv4P0a48QXWlyadC&#10;+nwxiSO3IO1WwvI/76b861P+FZ+F/wDoCWv/AHyf8aSptjdRI8C/4pP/AKev1o/4pP8A6ev1r33/&#10;AIVn4X/6Alr/AN8n/GnL8N/DC8DRLT8UzT9mxe0R4B/xSf8A09frR/xSf/T1+tfQi/D/AMNLgjQr&#10;D8YFP9KlXwP4dXpoOm/jaRn+lP2bF7RHzt/xSf8A09frR/xSf/T1+tfRX/CE+Hv+gDpn/gHH/wDE&#10;0f8ACE+Hv+gDpn/gHH/8TR7N9w9oj51/4pP/AKev1o/4pP8A6ev1r6K/4Qnw9/0AdM/8A4//AImj&#10;/hCfD3/QB0z/AMA4/wD4mj2b7h7RHz9pv/CMf2ja/Z/tPn+anl7s43ZGM/jVnxF/wj39sXH277R9&#10;q+Xfszj7ox+mK9w1LwjoVrp91NDounRSxxM6SJaRhlYAkEEDgg1W8P8AhfRtR0e3uLvSLG6uH3bp&#10;ZrZHdsMQMkjJ4AH4UvZu9h+00ueDf8Un/wBPX60f8Un/ANPX619Ff8IT4e/6AOmf+Acf/wATR/wh&#10;Ph7/AKAOmf8AgHH/APE0/ZvuL2iPnX/ik/8Ap6/Wj/ik/wDp6/Wvor/hCfD3/QB0z/wDj/8AiaP+&#10;EJ8Pf9AHTP8AwDj/APiaPZvuHtEfOv8AxSf/AE9frR/xSf8A09frX0V/whPh7/oA6Z/4Bx//ABNH&#10;/CE+Hv8AoA6Z/wCAcf8A8TR7N9w9oj51/wCKT/6ev1o/4pP/AKev1r6K/wCEJ8Pf9AHTP/AOP/4m&#10;j/hCfD3/AEAdM/8AAOP/AOJo9m+4e0R86/8AFJ/9PX61t+Gv7D/037B53+q/e+Zn7vtXt/8AwhPh&#10;7/oA6Z/4Bx//ABNY3iPw7pWm/Y/semWdr5suyTyLdE3r6HA5FJ02lcaqXdjw7/ik/wDp6/Wj/ik/&#10;+nr9a+iv+EJ8Pf8AQB0z/wAA4/8A4mj/AIQnw9/0AdM/8A4//iafs33F7RHzr/xSf/T1+tH/ABSf&#10;/T1+tfRX/CE+Hv8AoA6Z/wCAcf8A8TR/whPh7/oA6Z/4Bx//ABNHs33D2iPnX/ik/wDp6/Wj/ik/&#10;+nr9a+iv+EJ8Pf8AQB0z/wAA4/8A4mj/AIQnw9/0AdM/8A4//iaPZvuHtEfOv/FJ/wDT1+tH/FJ/&#10;9PX619Ff8IT4e/6AOmf+Acf/AMTR/wAIT4e/6AOmf+Acf/xNHs33D2iPnX/ik/8Ap6/Wj/ik/wDp&#10;6/Wvor/hCfD3/QB0z/wDj/8AiaP+EJ8Pf9AHTP8AwDj/APiaPZvuHtEeIXX9h/8ACK2fmed/Z3mn&#10;ysZ3bsv1/wDHqxP+KT/6ev1r3G18O6VL4ovLF9Ms3soog6WzW6GNGwnIXGAeT+ZrZ/4Qnw9/0AdM&#10;/wDAOP8A+JpKm2N1Ej51/wCKT/6ev1o/4pP/AKev1r6K/wCEJ8Pf9AHTP/AOP/4mj/hCfD3/AEAd&#10;M/8AAOP/AOJp+zfcXtEfOv8AxSf/AE9frR/xSf8A09frX0V/whPh7/oA6Z/4Bx//ABNH/CE+Hv8A&#10;oA6Z/wCAcf8A8TR7N9w9oj51/wCKT/6ev1o/4pP/AKev1r6K/wCEJ8Pf9AHTP/AOP/4mj/hCfD3/&#10;AEAdM/8AAOP/AOJo9m+4e0R86/8AFJ/9PX60f8Un/wBPX619Ff8ACE+Hv+gDpn/gHH/8TR/whPh7&#10;/oA6Z/4Bx/8AxNHs33D2iPnq2/4Rb7RF5f2rzN425zjOeK+kvh9/yLqf9dG/nWdceDdAjt5XTQ9N&#10;R1UkMtpGCDjqOK0fh9/yLqf9dG/nUSjylxlzHS0UUVBYUUUUAFFFFABRRRQAUUUUAFfAHwb/AOUy&#10;Xx2/7Ey2/wDROjV9/wBfAHwb/wCUyXx2/wCxMtv/AETo1AH3/RRRQAUUUUAFFFFABRRRQAUUUUAF&#10;FFFABRRRQAUUUUAFFFFABRRRQAUUUUAFFFFABRRRQAUUUUAFFFFABRRRQAUUUUAFFFFABRRRQAUU&#10;UUAFFFFABRRRQAUUUUAFFFFABRRRQAUUUUAFFFFABRRRQB8AfGT/AJTJfAn/ALEy5/8AROs19/18&#10;AfGT/lMl8Cf+xMuf/ROs19/0AFFFFABRRRQAUUUUAFc18TNH1PxB8N/Fel6LKYNYvtJu7aylEpjK&#10;TvC6xnePu4Yjnt1rpaKAPyQ+Cf7Hv7bf7OekX+m/DvWPCvhy1v5hPdFRp9xLMwGF3SzWzuVAzhd2&#10;BliAMnPlf7e/h/8Aas0j4b+H5Pj34m0vW/DbasFsIbGKyVkuvJkO4+RBG2Nm8ckjnpX7h1+dn/Bb&#10;P/k3/wADf9jOv/pJPQB6X/wT10f9ojT/AA7bz/FrXdP1TwPNoFifDNtaparJBHsUoHMUSOf3WwfO&#10;zcj15r6k+I2h+IfEvgnVdM8KeJ/+EM8Q3EYWz13+z4777IwYEt5EhCSZUFcE/wAWe1Yv7P8A/wAk&#10;H+G//Ytab/6Sx131AHxj8S/gD+0lY/DnxVcX/wC1Z/aVjDpN3JcWX/CutNi+0RiFy0e8SZXcMjcO&#10;RnNdF+wXp+pSfsf/AAuaPVvKjOl5VPsynaPNfjPevfPjJ/ySHxx/2Ar7/wBJ3rxf9gUhf2OfhYTw&#10;P7J/9qPWlPVmVTY5PxR4m0SwutXvb7SfMWF5pp7j7U67sElmwBgdzivNvgd9jfQL3XNR0U3Go+Ib&#10;6S+x9pZfLiJxFGMDkAcg/wC1Wd8b76W48KtYQsUudavobFCvX94+W/QEfjXQar4ig+HGgxX1vAJH&#10;sgkdjZhS3nTDAhiAHJywUcds15NScfrDnP4aav8AN/5JfiZ4XC1czzSnhaCvJWSXeU3Zfcl/5Mel&#10;XOl+JPjl461vwTpvim78P/D/AMJiKxvrjSh5c99dbPmt1kHISMDa3qeoOQRj618LLH9k/wAd6B41&#10;0CVrfwtqR/sXX5plMz2vmODHdFnZjt3gB+QMY4ya9w+APw5l+GPwv0vS71jLrdxuv9VnY5aW8mO+&#10;Uk9yCQue4QV13irwvpvjXw3qWhavbi60zUIGt54jxlSOoPYjqD2IBq44F1aXtpr969U306penR23&#10;1Pp+Is1rSjPKsqrOGGhZJR0VRx3nO3xc8k3717JpK1kNXTtVZQRrWQeQRap/jXLfEP4V2/xC0OSz&#10;1xbfXo41Zora4hEYZsdNynIzgc9uDXH/ALNOu6no8nir4Y69eNfan4MuY4LS6lGJLnT5F3Wzn1IU&#10;bTjoNo9z7jXo0ZQxVLma30affZr7z5LB4ybUcRSbjJdtGmn3XVM/PfzpfgbrF2LjSLrWPA+7b9lk&#10;uGNzpDA4IzgFo/YjI/A7vZPDPiDQ9Y0S+vdP05Gs3thJujumdZkJ4APau9+OXw9WaOTX7SEOrDZf&#10;Q7cgjoHx+h/A+tfL9no+ufCcapf+GbaXV/Ck4zqGioN0tqGP+tt/UA9U9/xXzJRlgXprT/GPp3j5&#10;dOmm36NGpR4njaq1DGdJPSNbyk9o1e0tFP7Vpay9V/tbRf8AoA/+Tj/4Uf2tov8A0Af/ACcf/CuP&#10;8N+JtO8WaWl/plwLi3Y7TxhkYdVYHkEVqV3xlGcVKLumfH16FXC1ZUa8XGcXZpqzT7NG5/a2i/8A&#10;QB/8nH/wo/tbRf8AoA/+Tj/4Vh0VRgbn9raL/wBAH/ycf/Cj+1tF/wCgD/5OP/hWHRQBuf2tov8A&#10;0Af/ACcf/Cj+1tF/6AP/AJOP/hWHRQB2OsahpkdjpbS6R5yPCTGn2ll8sZ6ZxzWV/a2i/wDQB/8A&#10;Jx/8KPEH/IL0T/r3P/oVYdAG5/a2i/8AQB/8nH/wo/tbRf8AoA/+Tj/4Vh0UAbn9raL/ANAH/wAn&#10;H/wo/tbRf+gD/wCTj/4Vh0UAbn9raL/0Af8Aycf/AAo/tbRf+gD/AOTj/wCFYdFAHY+F9Q0yfXbZ&#10;LfSPssx3bZftLPt+U54I544/Gjw344tPDOpC6sNMeydh5byJctJ8hIz8rDB6Z/CsrwT/AMjPZf8A&#10;A/8A0Bqw6APrGzg1DULWG5t9dWWCZA6OtqmGUjIPWpf7N1b/AKDP/kqn+NeY/Arxt97w7dyesloz&#10;H8WT+bD8a9mrqjaSucsrxdjH/s3Vv+gz/wCSqf40f2bq3/QZ/wDJVP8AGtiiq5UTzMx/7N1b/oM/&#10;+Sqf40f2bq3/AEGf/JVP8a2KKOVBzMx/7N1b/oM/+Sqf41nfYdQ/4SLy/wC0/wB/9l3ed9nX7u/7&#10;u3p15zXU1j/8zd/24/8AtSpaKTD+zdW/6DP/AJKp/jR/Zurf9Bn/AMlU/wAa2KKrlRPMzH/s3Vv+&#10;gz/5Kp/jR/Zurf8AQZ/8lU/xrYoo5UHMzH/s3Vv+gz/5Kp/jR/Zurf8AQZ/8lU/xrYoo5UHMzH/s&#10;3Vv+gz/5Kp/jR/Zurf8AQZ/8lU/xrYoo5UHMzlvDtjqE2j27wan9niO7Ef2dWx8x7mtH+zdW/wCg&#10;z/5Kp/jR4S/5F+0/4H/6G1bFTFaIqT1Zj/2bq3/QZ/8AJVP8aP7N1b/oM/8Akqn+NbFFVyonmZj/&#10;ANm6t/0Gf/JVP8aP7N1b/oM/+Sqf41sUUcqDmZj/ANm6t/0Gf/JVP8aP7N1b/oM/+Sqf41sUUcqD&#10;mZzl9Z3tveaS1zqH2uP7dEAnkqmDnrkf55ru65LXP9dpH/YQh/ma62uee50Q2CiiiszQKKKKACii&#10;igAooooAKKKKACiiigAr4A/4Jw/8nTftof8AY5r/AOl2q19/18Af8E4f+Tpv20P+xzX/ANLtVoA+&#10;/wCiiigAooooAKKKKACiiigAooooAKKKKACiiigAooooAKKKKACiiigAooooAKKKKACiiigAoooo&#10;AKKKKACiiigAooooA+AP+C1f/JrPhb/sc7X/ANIb6vv+vgD/AILV/wDJrPhb/sc7X/0hvq+/6ACi&#10;iigAooooAKKKr32oWul2r3N5cw2ltGMvNPIERfqTwKALFFZmjeJ9H8Rq7aTq1jqixnDmzuUmC/Xa&#10;TjqPzrToAKKKKAON+NH/ACR3x3/2Ab//ANJ3rxj9gH/kzj4Wf9gr/wBqyV7P8aP+SO+O/wDsA3//&#10;AKTvXjH7AP8AyZx8LP8AsFf+1ZK1p7mVTY+gaKKK6DnCiiigDnNF/wCRn1b8P510dc5ov/Iz6t+H&#10;866OojsVLcKKKzPE2tx+HNAvtSkwRbxFgp/iboo/EkD8ask8G+NviL+2fFzWcb7rfT18kY6eYeXP&#10;8h/wGvPakuLiS6uJZ5WLyyMXdj1LE5JqOuNu7udiVlYKKKKQwooooAvaF/yHNP8A+viP/wBCFXvG&#10;3/Iz3v8AwD/0Bao6F/yHNP8A+viP/wBCFXvG3/Iz3v8AwD/0BaAMOiiigAooooAKKKCccngUAFFZ&#10;V94s0TTM/a9YsLXHaa5RT+prn7740eC9Pz5muwyH0gR5f/QVNc08TQp/HNL1aPawuS5pjf8AdcLU&#10;n/hhJ/kjta6rwL/zFf8Ar3P9a8AvP2kvCdqcRR6hd+8UCgf+PMKTSf2vtJ0P7Z5Ph68uvOj8seZO&#10;kePfgNXFLNsDDeqvz/I+poeH3FOI1hgZr1tH/wBKaPVqK8X0/wDaK1DVsf2d4Dvb9s8eTdPID+Cw&#10;5/Wul0/4n/F29x/Y/wAFFdT0mutH1Cf9WkCfpWX9sYSXwNy9Iv8AyPQ/4hrxBT/3mNOl/jq01+Um&#10;eiVpWfhnWNRx9l0u8uAe8du7D8wK42x8QftW3yhdH8IWuhA8DydOsrfH/f4/zq5/wgf7XfiL/j88&#10;SLpm7r/ptrFj/vwp/Sq/tLm+ChUf/btv1J/1E9l/vOa4SHl7a7+5R/U9Ds/hH4rvcFdJaJf700iJ&#10;+hOf0rds/gDr82DPdWNsPTezN+i4/WvH/wDhlH9oXXudX+LHlxsOYxrd9Jj/AIDsC/kaX/h354x1&#10;PjVPikz56/uJpvX+9KP8mq+uYuXwYSXzkkT/AKr8P0v94z2mv8NOpP8AKx7qvwFsrFQ2p+I0hHUg&#10;RKn6s39KePBPwx0j/j/8VWhYdftOqwRj9MV4fa/8E0bTduu/iDcTknJMWkhCfzmatmz/AOCbXhBM&#10;favFmtzevkxwx/zVqr6xmL2wqXrNEf2LwbT+POpz/wAOHmv/AEpnqT658CNJ/wBb4p8MMw6htcSQ&#10;/wDfIkP8qgk+NvwC0fP/ABP/AA2xHdIvPP6K1cdZ/wDBOr4Z2+DLqfiW6PfzLuED/wAdhFbdp+wT&#10;8I7bHmadqV1/121CQf8AoOKfPmr2pwXq3+gvqvAVP48XiZ/4YQX/AKUyC0/a5+DOj6xfM3iWFrfp&#10;CsGm3LL+GIsCprr9vb4R2vEV/qdyB08nT3H/AKFinaB+x38Ik17UIH8JLPHDjYJr+6bHP/XSu0s/&#10;2V/hNY48vwJpLY/57I0v/oRNEY5vJb01/wCBDlU8Pqb0p4ufq6S/I8uu/wDgot8NIMiLSvEtye2y&#10;0gUfrMP5Vi3n/BSbwlHn7L4S1qb086SGP+TNX0LafAf4bWOPJ8AeGVI6MdJgZvzKZrbtPh74W0/H&#10;2Xw1o9t/1xsIk/kvvVfV81lvXivSP+ZP9qcDUvgyyrP/ABVrf+ko+Rbv/gphaIf9G+H00w/6bauI&#10;/wCULVW/4eaf9U3/APK7/wDc1fbltZW9mu23gigX0jQL/Kp6PqeZf9Bf/kkQ/wBYuDo6LIL+uJq/&#10;oj4c/wCHmn/VN/8Ayu//AHNR/wAPNP8Aqm//AJXf/uavuOil9SzL/oM/8kiP/WPg7/on/wDy6q/5&#10;Hw5/w80/6pv/AOV3/wC5qP8Ah5p/1Tf/AMrv/wBzV9x0UfUsy/6DP/JIh/rHwd/0T/8A5dVf8j4W&#10;vP8AgpZ9rs54P+Fc7PNRk3f25nGRjP8Ax7VDpP8AwUk/svT4rX/hXfm+Xn5v7bxnJJ6fZ/evuPWP&#10;+QRff9cH/wDQTVPwl/yL9p/wP/0NqX1PMb/73/5JEr/WPg/l/wCSf/8ALmr/AJHxp/w80/6pv/5X&#10;f/uaj/h5p/1Tf/yu/wD3NX3HRT+pZl/0Gf8AkkSf9Y+Dv+if/wDLqr/kfDn/AA80/wCqb/8Ald/+&#10;5qP+Hmn/AFTf/wArv/3NX3HRR9SzL/oM/wDJIh/rHwd/0T//AJdVf8j4c/4eaf8AVN//ACu//c1H&#10;/DzT/qm//ld/+5q+46KPqWZf9Bn/AJJEP9Y+Dv8Aon//AC6q/wCR8Of8PNP+qb/+V3/7mo/4eaf9&#10;U3/8rv8A9zV9x0UfUsy/6DP/ACSIf6x8Hf8ARP8A/l1V/wAj4c/4eaf9U3/8rv8A9zVnax/wUc/t&#10;b7N/xbzyvJk3/wDIbzn2/wCPevvSuc8Yf8w7/ruKmWDzG3+9/wDkkSo8R8H3/wCSf/8ALmr/AJHx&#10;/wD8PNP+qb/+V3/7mo/4eaf9U3/8rv8A9zV9x0VX1LMv+gz/AMkiT/rHwd/0T/8A5dVf8j4c/wCH&#10;mn/VN/8Ayu//AHNR/wAPNP8Aqm//AJXf/uavuOij6lmX/QZ/5JEP9Y+Dv+if/wDLqr/kfDn/AA80&#10;/wCqb/8Ald/+5qP+Hmn/AFTf/wArv/3NX3HRR9SzL/oM/wDJIh/rHwd/0T//AJdVf8j4c/4eaf8A&#10;VN//ACu//c1H/DzT/qm//ld/+5q+46KPqWZf9Bn/AJJEP9Y+Dv8Aon//AC6q/wCR8Of8PNP+qb/+&#10;V3/7mo/4eaf9U3/8rv8A9zV9x0UfUsy/6DP/ACSIf6x8Hf8ARP8A/l1V/wAj4Lg/4KOeTrlxqP8A&#10;wrzPnIE8v+2+n3ec/Z/9n071o/8ADzT/AKpv/wCV3/7mr7Asf+R31D/rgP5JXR1McHmP/QX/AOSR&#10;HLiPg/8A6J//AMuav+R8Of8ADzT/AKpv/wCV3/7mo/4eaf8AVN//ACu//c1fcdFV9SzL/oM/8kiL&#10;/WPg7/on/wDy6q/5Hw5/w80/6pv/AOV3/wC5qP8Ah5p/1Tf/AMrv/wBzV9x0UfUsy/6DP/JIh/rH&#10;wd/0T/8A5dVf8j4c/wCHmn/VN/8Ayu//AHNR/wAPNP8Aqm//AJXf/uavuOij6lmX/QZ/5JEP9Y+D&#10;v+if/wDLqr/kfFWg/wDBSH+2tc07Tv8AhXfk/a7mO38z+292zewXOPs4zjPTNfatFFejhKOIop/W&#10;KvtL7e6o2+4+Qz3MMozCVN5TgPqqV+Ze0lU5trfEla2u29ynrH/IIvv+uD/+gmqfhL/kX7T/AIH/&#10;AOhtVzWP+QRff9cH/wDQTVPwl/yL9p/wP/0Nq7ftHzH2TYoooqiQooooAKKKKACiiigArnPGH/MO&#10;/wCu4ro65zxh/wAw7/ruKmWxUdzo6KKKokKKKKACiiigAooooAKKKKAOcsf+R31D/rgP5JXR1zlj&#10;/wAjvqH/AFwH8kro6mPUqQUUUVRIUUUUAFFFFABRRRQBDef8ek/+438qg+H3/Iup/wBdG/nU95/x&#10;6T/7jfyqD4ff8i6n/XRv51hU6G9PZnS0UUVibBRRRQAUUUUAFFFFABRRRQAV8AfBv/lMl8dv+xMt&#10;v/ROjV9/18AfBv8A5TJfHb/sTLb/ANE6NQB9/wBFFFABRRRQAUUUUAFFFFABRRRQAUUUUAFFFFAB&#10;RRRQAUUUUAFFFFABRRRQAUUUUAFFFFABRRRQAUUUUAFFFFABRRRQAUUUUAFFFFABRRRQAUUUUAFF&#10;FFABRRRQAUUUUAFFFFABRRRQAUUUUAFFFFAHwB8ZP+UyXwJ/7Ey5/wDROs19/wBfAHxk/wCUyXwJ&#10;/wCxMuf/AETrNff9ABRRRQAUUUUAFFFFABRRRQAVn614d0rxHBHDq2mWeqQxtvSO9t0mVWxjIDA4&#10;OK0KKAI7e3itYI4II0hhjUIkcahVVQMAADoAO1SUUUAcf8ZP+SQ+OP8AsBX3/pO9eGfsNzfZ/wBi&#10;T4cS/wDPPQnb8nkNe5/GT/kkPjj/ALAV9/6TvXz9+xxN9n/YK8DSdCvhybH1zLitKe5lU2R4X4wH&#10;9rfE/wAG6b1jtRcajKv+6oWM/wDfRNd38HPD8fxQ/aGgE6+donguD7c6kZSS/fAiB/3ASw9GWvLr&#10;7xDDpXj/AMa+Ip/nh0LS4LJPRncmTaPcttH419N/sV+DJvDfw/1HUb4Z1XVbkXF3Iw+YykbyPwDq&#10;PqK8CivrGIcOjk5P0j7qXzkr/JnvZC/qGX43OX8c5SpU/WyjUkv8ME15OpFn0RRRRX1B8yeDfFoJ&#10;8L/jp4G+Ia/utL1gHwtrT9FUSHfayn0xIpBY9BgV7zXKfFP4e2PxV+H+teFr9/Jh1CDYlwE3GCQE&#10;NHIBkZKuFbGRnGM815e3wr+OWi2Sy6d8abXWri2UGKw1Pwzbww3G3+CSZGaQAjqwyffvXmfvMNVm&#10;403KMtdLaPru15PS+tzyv3mFqzcablGWultH13a7J6X1ue8TQpcQvFKiyRyKVZGGQwPBBFfP/izw&#10;O/gq61xIwzadcW/mWznsNwyh9xkfgRXf/BL4sf8AC1PDdy99Zf2P4m0m5aw1nSScm1uFJHGeSjAZ&#10;U/UZODW14+0ZfEFjb6cz+X9pLRiTGdpK8H88V1xnCvTVSGzPUw9aNWKqQejPhXxdodx4H1SXxhoE&#10;bGP72r6bHwtxH3lUdnXr78++e80vVLbWtNtr+zlE1rcIJI5F7g/1rU1jSbjR9QudPvYvLnhYxyI3&#10;I/8Argj9DXk0huPg3qjyKjz+CLyXcwQFm0yRjycd4yfy+v3vIl/sc3Nfw3v/AHX39H17PXufotFv&#10;iTDRwsnfF01aDe9WC/5d36zj/wAu76yjeG6gj0+io7W6hvbeOe3lSeCRQySRsGVgehBHWpK9HfVH&#10;xUouLcZKzQUUUUyQooooA3PEH/IL0T/r3P8A6FWHW54g/wCQXon/AF7n/wBCrDoAKKKKACiiigAo&#10;oooA3PBP/Iz2X/A//QGrDrc8E/8AIz2X/A//AEBqw6AJrO8m0+7hubeQxTwuJEdeqsDkGvqnwR4r&#10;h8Y+HrfUI8LL9yeMfwSDqPp3HsRXyhXbfCnxsfCPiFUuHxpt4RHPnoh/hf8ADPPsTWkJWZnOPMj6&#10;YopAcjI5FLXScwUUUUAFY/8AzN3/AG4/+1K2Kx/+Zu/7cf8A2pSY11NiiiimIKKKKACiiigAoooo&#10;Ax/CX/Iv2n/A/wD0Nq2Kx/CX/Iv2n/A//Q2rYpR2Q5bsKKKKYgooooAKKKKAMrXP9dpH/YQh/ma6&#10;2uS1z/XaR/2EIf5mutrmqfEdNP4QooorM0CiiigAooooAKKKKACiiigAooooAK+AP+CcP/J037aH&#10;/Y5r/wCl2q19/wBfAH/BOH/k6b9tD/sc1/8AS7VaAPv+iiigAooooAKKKKACiiigAooooAKKKKAC&#10;iiigAooooAKKKKACiiigAooooAKKKKACiiigAooooAKKKKACiiigAooooA+AP+C1f/JrPhb/ALHO&#10;1/8ASG+r7/r4A/4LV/8AJrPhb/sc7X/0hvq+/wCgAooooAKKKKACvz5+IH/BMXXv2ivjV4w8XfFL&#10;4n6snhq51WeTRdB02UzyW9oW/dgSTZSH5f4EjYc9eor9BqKAPyE/a4/4J6n9i3wMnxj+D3j3xHaS&#10;6BcwC8W/uIxcxpLKkSyRywpGCPMdFaNlIIbrwQf0P/Yz+OF7+0V+zb4N8capEsWsXkElvqAjUKjX&#10;EMrwySKBwA5TeAOm7Havmr/gsB8edL8M/BGH4T2ci3vinxhcW8sljH80kNnDOsokIHILzRIij+LE&#10;mPumvoz9h74Oah8B/wBlvwJ4Q1iIw63DayXd/CxyYp7iV52jPOMp5gQ44+TNAHutFFFAHG/Gj/kj&#10;vjv/ALAN/wD+k714x+wD/wAmcfCz/sFf+1ZK9n+NH/JHfHf/AGAb/wD9J3rxP9gS5ij/AGOvhYrS&#10;orDSuhYA/wCtkrWnuZVNj6GoqH7ZB/z3j/77FH2yD/nvH/32K6DnJqKh+2Qf894/++xR9sg/57x/&#10;99igDC0X/kZ9W/D+ddHXM6PcRL4k1VjIoVsYYsMGug+2Qf8APeP/AL7FRHYqW5NXj37QHiLyrWx0&#10;SJvmlP2mYD+6MhR+Jyf+AivW/tkH/PeP/vsV8ueOdRu/E3irUL/yJjE8hSL5DxGvC/oM/jSqPSxV&#10;Na3Oaoqf7Dc/8+8v/fBo+w3P/PvL/wB8GuY6SCip/sNz/wA+8v8A3waPsNz/AM+8v/fBoAgoqf7D&#10;c/8APvL/AN8Gob0HTbWW5ux9ltohueab5EUepJ4FJu2rKjFzajFXbLuhf8hzT/8Ar4j/APQhV7xt&#10;/wAjPe/8A/8AQFrwXxL+0db6bqUNr4Ss21rUxKvlTMjGLeDwFUfM5z6Y9iaoap4X+N3xFvpLjWZ5&#10;tFWYKWQn7P8ALtGBsiG7pjhufWvGnmtLmdPDxdRr+VafefpmF4Bx0aEcXm9ang6ctvaytNrygvef&#10;o7M9a1jxNpHh9N2pala2IxkCeVVJ+gJyfwrh9T/aG8HafuENxdagw7W1uR+r7axtH/ZViWTzta1G&#10;+vpWO5lt4fLBPuzbif0rudL+B3hfSQvleGkmYfxXSPNn8HyKjnzOt8MI015u7/DQ6fqvA2W6VsRW&#10;xcv7kVTh/wCT+99x5tfftPJNJ5WleHZp3bhTPNg/98qpz+dVv+FjfFXxJ/yDfD32GNvuyCzZf/Hp&#10;TtNfS3hP4W399iPTNJh0237yOi28YH5DP4A16z4b+B+j2e2XWNRGoSdTDC/lx/QnO4/pVLL8ZV/i&#10;4l/9upL8SHxXw7gv+RfksL96s5VL+sdEfC1p8P8A4zeLJhG+rS20sn/LKO52t+UCn9K7XQ/2DfiJ&#10;4t2vrfiFLKJuS12ZJT/3yWDfmBX39plnpWi24gsI7W0iH8MO1c/X1P1q59sg/wCe8f8A32K1WR4W&#10;X8aUp+sn/wAAxfibndL/AHCnRw//AF7pRVvvUj5C8O/8E2vC1uFOueLNXv2xythFFbDP1YSZH5V6&#10;Fov7Cfwh0raZ9EvNVZf4r3UJv5Rsg/Sve/tkH/PeP/vsUfbIP+e8f/fYrsp5TgKfw0l89fzueFiu&#10;PeKMZ/Ex9Rf4Xyf+k2PPtH/Zx+F+hAfZfAegkjo1zZJOw/GQMaua94N0DRf7O/s/Q9Nsf34/49rS&#10;OP8A9BArtftkH/PeP/vsVz/i64ik/s/ZIrYnBO1gcV3exo04+5BL0SPlquZ4/FSviK85/wCKUn+b&#10;Olpah+2Qf894/wDvsUjX1uqkm4iAHJJcV03PKJ6K5vUviV4Q0XJ1DxVolgF6/adRhjx/30wrnrv9&#10;or4XWWfM+IHh1v8ArjqMUn/oLGsJYijD4ppfNHPLEUYfFNL5o9Forx+7/a6+EFlnzPHFi3/XGKaT&#10;/wBBQ1i3n7cnwatc7PFE10R2h0y6/wDZoxXPLMMJHetH/wACRzyzDBx3rR/8CX+Z71RXzVef8FBP&#10;hRbZ8uTWrv8A642GM/8AfTCsW7/4KP8Aw7jyLfQfE059Xgt0H/o4/wAqwlm2BjvWRhLN8BHesj6v&#10;or41u/8AgpX4dTP2XwXqk3p513HH/INWTJ/wUqnumKad8NnlbsW1Yse/8Kwf1rB55l6/5e/g/wDI&#10;53nuXL/l7+D/AMj690X/AJGfVvw/nXR18FWf7b3xDm1O7utL+GJle4/gKXE23n/ZUZq//wANaftD&#10;apxYfCqOND0dtDvm9P4jIB/+us453hLe7zP0ixvPMJJ+5zP0iz7mor4Xb43ftT343w+DYbZf7o0w&#10;L+jyZpv/AAuD9qz/AKFaP/wXxf8AxdV/bVL/AJ9T/wDASf7Zp9KVT/wFn3VRXwr/AMLg/as/6FaP&#10;/wAF8X/xdH/C4P2rP+hWj/8ABfF/8XS/tql/z6n/AOAh/bNP/nzU/wDAWfdVFfCv/C4P2rP+hWj/&#10;APBfF/8AF0f8Lg/as/6FaP8A8F8X/wAXR/bVL/n1P/wEP7Zp/wDPmp/4Cz7qor4V/wCFwftWf9Ct&#10;H/4L4v8A4uj/AIXB+1Z/0K0f/gvi/wDi6P7apf8APqf/AICH9s0/+fNT/wABZ9vax/yCL7/rg/8A&#10;6Cap+Ev+RftP+B/+htXxRdfFz9qmW1mSXwtGImRg+NPi6Ec/x1FpfxY/altrGKO28LoYFzt3afHn&#10;qSf4/XNL+2aV7+yn/wCAlf21Ttb2NT/wE+9KK+Ff+FwftWf9CtH/AOC+L/4uj/hcH7Vn/QrR/wDg&#10;vi/+Lp/21S/59T/8BJ/tmn/z5qf+As+6qK+Ff+FwftWf9CtH/wCC+L/4uj/hcH7Vn/QrR/8Agvi/&#10;+Lo/tql/z6n/AOAh/bNP/nzU/wDAWfdVFfCv/C4P2rP+hWj/APBfF/8AF0f8Lg/as/6FaP8A8F8X&#10;/wAXR/bVL/n1P/wEP7Zp/wDPmp/4Cz7qor4V/wCFwftWf9CtH/4L4v8A4uj/AIXB+1Z/0K0f/gvi&#10;/wDi6P7apf8APqf/AICH9s0/+fNT/wABZ91VznjD/mHf9dxXxx/wuD9qz/oVo/8AwXxf/F1Q1b4q&#10;ftRXX2f7V4XQbHym3T4/vf8AfVKWc0mv4U//AAEqOdU07+xqf+An3zRXwr/wuD9qz/oVo/8AwXxf&#10;/F0f8Lg/as/6FaP/AMF8X/xdP+2qX/Pqf/gJP9s0/wDnzU/8BZ91UV8K/wDC4P2rP+hWj/8ABfF/&#10;8XR/wuD9qz/oVo//AAXxf/F0f21S/wCfU/8AwEP7Zp/8+an/AICz7qor4V/4XB+1Z/0K0f8A4L4v&#10;/i6P+FwftWf9CtH/AOC+L/4uj+2qX/Pqf/gIf2zT/wCfNT/wFn3VRXwr/wALg/as/wChWj/8F8X/&#10;AMXR/wALg/as/wChWj/8F8X/AMXR/bVL/n1P/wABD+2af/Pmp/4Cz7qor4V/4XB+1Z/0K0f/AIL4&#10;v/i6P+FwftWf9CtH/wCC+L/4uj+2qX/Pqf8A4CH9s0/+fNT/AMBZ9j2P/I76h/1wH8kro6+Bofip&#10;+1CmsT3CeF0+2MmHH9nx4x8v+17Cr/8AwuD9qz/oVo//AAXxf/F0o5zSX/Lqf/gI3nVN/wDLmp/4&#10;Cz7qor4V/wCFwftWf9CtH/4L4v8A4uj/AIXB+1Z/0K0f/gvi/wDi6f8AbVL/AJ9T/wDARf2zT/58&#10;1P8AwFn3VRXwr/wuD9qz/oVo/wDwXxf/ABdH/C4P2rP+hWj/APBfF/8AF0f21S/59T/8BD+2af8A&#10;z5qf+As+6qK+Ff8AhcH7Vn/QrR/+C+L/AOLo/wCFwftWf9CtH/4L4v8A4uj+2qX/AD6n/wCAh/bN&#10;P/nzU/8AAWfdVFfCv/C4P2rP+hWj/wDBfF/8XR/wuD9qz/oVo/8AwXxf/F0f21S/59T/APAQ/tmn&#10;/wA+an/gLPt7WP8AkEX3/XB//QTVPwl/yL9p/wAD/wDQ2r4ouvi5+1TLazJL4WjETIwfGnxdCOf4&#10;6i0v4sftS21jFHbeF0MC527tPjz1JP8AH65pf2zSvf2U/wDwEr+2qdrexqf+An3pRXwr/wALg/as&#10;/wChWj/8F8X/AMXR/wALg/as/wChWj/8F8X/AMXT/tql/wA+p/8AgJP9s0/+fNT/AMBZ91UV8K/8&#10;Lg/as/6FaP8A8F8X/wAXR/wuD9qz/oVo/wDwXxf/ABdH9tUv+fU//AQ/tmn/AM+an/gLPuqivhX/&#10;AIXB+1Z/0K0f/gvi/wDi6P8AhcH7Vn/QrR/+C+L/AOLo/tql/wA+p/8AgIf2zT/581P/AAFn3VRX&#10;zz+zV47+L3iTXNZi+J2lx6VYR26NZv8AZ0h3yFsMMhjnivoD7ZB/z3j/AO+xXr4fERxNNVIpq/dW&#10;Z6+HrrE01UjFq/RqzJq5zxh/zDv+u4rd+2Qf894/++xXP+LriKT+z9kiticE7WBxW0tjsjudNRUP&#10;2yD/AJ7x/wDfYo+2Qf8APeP/AL7FWQTUVD9sg/57x/8AfYo+2Qf894/++xQBNRUP2yD/AJ7x/wDf&#10;Yo+2Qf8APeP/AL7FAE1FQ/bIP+e8f/fYo+2Qf894/wDvsUATUVD9sg/57x/99ij7ZB/z3j/77FAG&#10;FY/8jvqH/XAfySujrmLK4iHjS/cyIEMAAbcMdEroftkH/PeP/vsVEepUiaioftkH/PeP/vsUfbIP&#10;+e8f/fYqySaioftkH/PeP/vsUfbIP+e8f/fYoAmoqH7ZB/z3j/77FH2yD/nvH/32KAJqKh+2Qf8A&#10;PeP/AL7FH2yD/nvH/wB9igAvP+PSf/cb+VQfD7/kXU/66N/OnXd3AbWYCaMnY38Q9Kb8Pv8AkXU/&#10;66N/OsKnQ3p7M6WiiisTYKKKKACiiigAooooAKKKKACvgD4N/wDKZL47f9iZbf8AonRq+/6+APg3&#10;/wApkvjt/wBiZbf+idGoA+/6KKKACiiigAooooAKKKKACiiigAooooAKKKKACiiigAooooAKKKKA&#10;CiiigAooooAKKKKACiiigAooooAKKKKACiiigAooooAKKKKACiiigAooooAKKKKACiiigAooooAK&#10;KKKACiiigAooooAKKKKAPgD4yf8AKZL4E/8AYmXP/onWa+/6+APjJ/ymS+BP/YmXP/onWa+/6ACi&#10;iigAooooAKKKKACiiigAorwH4wft3/A74G6vdaP4o8d2g1y1YxzaXpsMl7PE46o4iVhG3s5U1zfw&#10;z/4KWfs/fFLxDbaHYeM20nUrpxHbx63Zy2kcrHAAErDywSTgBmBJ6UAfUVc38Rvh14e+LXgnVfCP&#10;ivT/AO1fD2qRiK8s/Okh81QwYDfGyuPmUHgjpXSUUAfGPxL/AOCZ/wCzb4f+HPirVLD4ceRfWOk3&#10;dzby/wBu6k2yRIXZWwbkg4IBwQRT/wBkmwtNJ/YP8B6pFH5d4mi71lLE4YzOM4Jx39K+m/jJ/wAk&#10;h8cf9gK+/wDSd6+R/hDqn9j/APBMPw3chtrr4d+U/wC15zEfyoclCMpvomzCtU9nBzfTU8S/tq98&#10;QeC2eSbePGfi1Z5AUGWiWTjt0Xy+nvX6B/D3QYdU8H6deanH9ovLhDIz5K8Fjt4XA+7ivgzw3prT&#10;a98MNEjXJsdMfUZox/edAq/+Pk1+kWk2K6XpVnZr923hSEf8BUD+leXlNPScpf3V+F3+Mme9iovC&#10;ZFleEe7hKq/8VSbX4qEX6NFL/hEtJ/59P/Ij/wCNH/CJaT/z6f8AkR/8a2KK+g5V2PnOZ9zH/wCE&#10;S0n/AJ9P/Ij/AONH/CJaT/z6f+RH/wAa2KKOVdg5n3Pm344+D7f4O+L9P+LWj2bPpCmOw8VafGzf&#10;vrVmCpcjnO+MkfUY6DdXst3oulPJpUlpGr2104O9JGZXQrkEHPQ+orc8R6BZeKvD+paNqUXn2GoW&#10;8lrPH/eR1Kt+ODXhf7PfiG+0+3f4ba/KZPEPgm/+wCRuDc2LKTazD2KfL7BVzya8vlWHxHL9meq/&#10;xLf71r8n3POpt4fE8n2al2v8XX71r6pvqehfEjwndW2gte+Hy0Fxa5eWEDf5qd8bs8jrx159q8Mu&#10;vFmqX1vLb3E8c8EqlJIpYI2V1IwQQVwQa+tq+dvjB4B/4RnVf7Sso8aZeMTtUcQydSv0PUfiO1d1&#10;SHU9inUae+p8/XXwL8EXTSudFEbyEndFcyqFJ7hd+B9MY9q0PB3xO8ReA9Th8G69qkksWNukapOi&#10;n7RH2idiP9YvTnrx7Z6ysnxT4XsPGGjzadqEW+J+UccPE46Op7EV48sHGl+8wsVGS7Kyfk7fg+n3&#10;n3WH4ir45PB57WnWoy6yk5SpvpOHM+n2o3SktHZ8rXZf8JtrX/P7/wCQk/8AiaP+E21r/n9/8hJ/&#10;8TXlfw78R3iyXHhfXnP9vaaOJW/5e4OiTKe/YH3685x3FdlGrGtBTj/wz6p+h87mWX1csxMsNVad&#10;tU1tKL1jKL6qS1X46m5/wm2tf8/v/kJP/iaP+E21r/n9/wDISf8AxNYdFbHmHY6x4o1O1sdLkiud&#10;rzQl5D5anJz16Vlf8JtrX/P7/wCQk/8AiaPEH/IL0T/r3P8A6FWHQBuf8JtrX/P7/wCQk/8AiaP+&#10;E21r/n9/8hJ/8TWHRQBuf8JtrX/P7/5CT/4mj/hNta/5/f8AyEn/AMTWHRQBuf8ACba1/wA/v/kJ&#10;P/iaP+E21r/n9/8AISf/ABNYdFAHY+F/FGp6jrttb3Fz5kL7ty+WozhSRyB6isr/AITbWv8An9/8&#10;hJ/8TR4J/wCRnsv+B/8AoDVh0Abn/Cba1/z+/wDkJP8A4mj/AITbWv8An9/8hJ/8TWHRQB7n8ItW&#10;0/xdZT2epRLJqtv8+/cV82MnrgEDIPBwPSvQ/wDhEtJ/59P/ACI/+NfLfh3XrnwzrVrqVqcSwPnb&#10;nh17qfYjIr6t0PWbbxBpNrqFo26C4QOvqPUH3ByPwreFmrWMJ3TumVv+ES0n/n0/8iP/AI0f8Ilp&#10;P/Pp/wCRH/xrYorXlXYy5n3Mf/hEtJ/59P8AyI/+NZ3/AAjun/8ACRfZfs/7j7L5m3e33t+M5znp&#10;XU1j/wDM3f8Abj/7UqXFdilJ9w/4RLSf+fT/AMiP/jR/wiWk/wDPp/5Ef/Gtiiq5V2J5n3Mf/hEt&#10;J/59P/Ij/wCNH/CJaT/z6f8AkR/8a2KKOVdg5n3Mf/hEtJ/59P8AyI/+NH/CJaT/AM+n/kR/8a2K&#10;KOVdg5n3Mf8A4RLSf+fT/wAiP/jR/wAIlpP/AD6f+RH/AMa2KKOVdg5n3OW8O+HdPvtHt557ffK2&#10;7Lb2GcMR2PtWj/wiWk/8+n/kR/8AGjwl/wAi/af8D/8AQ2rYqYxVloVKTu9TH/4RLSf+fT/yI/8A&#10;jR/wiWk/8+n/AJEf/Gtiiq5V2J5n3Mf/AIRLSf8An0/8iP8A40f8IlpP/Pp/5Ef/ABrYoo5V2Dmf&#10;cx/+ES0n/n0/8iP/AI0f8IlpP/Pp/wCRH/xrYoo5V2Dmfc5y+0Oy0y80mW2g8uQ30Sk72PGc9z7V&#10;3dclrn+u0j/sIQ/zNdbXPPc6IaoKKKKzNAooooAKKKKACiiigAooooAKKKKACvgD/gnD/wAnTfto&#10;f9jmv/pdqtff9fAH/BOH/k6b9tD/ALHNf/S7VaAPv+iiigAooooAKKKKACiiigAooooAKKKKACii&#10;igAooooAKKKKACiiigAooooAKKKKACiiigAooooAKKKKACiiigAooooA+AP+C1f/ACaz4W/7HO1/&#10;9Ib6vv8Ar4A/4LV/8ms+Fv8Asc7X/wBIb6vv+gAooooAKKKKACvAv2wP2wPCn7I/w/bVdVZNT8TX&#10;ysmjaBHJiW7kH8bf3IlJG5/wGSQK99r8ZPGHwn/aes/2t/E/xTl+D8nxLubbVbpdEbxVA1zZwW6z&#10;N9meKKOePARMFAflBbdt3YIAPob9h/8AY78U+PviFJ+0h8fVa/8AGOqSC+0XRbyPb9k6eXcSR9EK&#10;qAIosfIMMfmxt/RWvzY/4aq/b3/6N+8O/wDgsuv/AJPr6n/Y/wDiV8a/iV4Z1+6+Nfgew8D6tbXi&#10;R6fb2FvJCs8JTLOQ80uSG44I+lAHuOvaHZeJ9D1HR9Tg+06bqFtJaXUO9k8yKRSjruUgjKkjIIPp&#10;XzJ/w64/Zi/6Jn/5X9U/+Sa+qqKAPi/4nf8ABND9m3w78NfFmq6f8OPs9/Y6Td3VvN/bmpNskSF2&#10;VsNckHBAOCCK3/2DPCun3n7IPwvnkR98ml7mw5xnzZK9/wDjR/yR3x3/ANgG/wD/AEnevGP2Af8A&#10;kzj4Wf8AYK/9qyVpTSb1M6jaWh7J/wAIXpv9yT/vs0f8IXpv9yT/AL7NbtFb8q7GHM+5hf8ACF6b&#10;/ck/77NH/CF6b/ck/wC+zW7RRyrsHM+5xWm+H7O61q/tXV/Khxsw3NbH/CF6b/ck/wC+zUOi/wDI&#10;z6t+H866OpjFWKlJ33OL8W6Lpvh/wzqWoqr+ZbwM0e5+N/Rc/iRXhH/Cfat/fi/79ivYvjzqn2Pw&#10;bHaKcNeXCqR6quWP6ha+eqynZOyNYXtdnR/8J9q39+L/AL9ij/hPtW/vxf8AfsVzlFZmh0f/AAn2&#10;rf34v+/YpsnxC1OGNpJJYERRuZmQAADuTXN3FxFawSTzSLFDGpd5HOFVQMkk9hXzz4t8U6t8cPE6&#10;+HPDu6HQ4W3SzsCFcA/6x/8AZ/ur3+vTzsZjI4SKSXNOWiXVn2PDfDdbiCtOUpqlh6S5qlR/DBfr&#10;J9F1PVPG37YS6Cz2mi+Trd/90OiYgU/738X/AAHj3rzy48N/Eb46XUd94w1OXTtKB3x2rLsAH+xC&#10;MAH/AGm5+teieCfhH4f8Dqkttbfa9QHW9ugGcH/ZHRfw59zXaVwLA18Y+bHT0/kjovm92fWy4qyr&#10;hxOjwrh/3mzr1UpT/wC3I/DBfK7W6uU/hL4N0X4c3tnDpGnQC5mkSKW/nTzLhwSARvP3QfRcD2r0&#10;PxJ4u1HS9bubWBoxEm3aGTJ5UH+ZrH0HRWt0j1zUbu00bR7V/Na91KdYI32HJVCxG48duKmvP2qf&#10;gr4FdtRa6k8Ra+xyy6bbNNsxwu132xjgDkNmvU58NgoKEpKC+4/Is1zqVetLFZliOab3cpXf4/kj&#10;tfCmg+M/E2yV0h02ybnz7qLBI/2U6n9B716fY+BbO3t1W4mmupcfNISFBPsAOB+dfJGpf8FGr7Vr&#10;g2nhP4eTXk7fca5umkY/9so0z/49VT/hcn7VfxE40PwY3h+OT7jjSxbjHruu2I/Gub+2MG9KSlUf&#10;92Lf+R8pLP8ADSdqPNP/AAxb/wAj7K/4QvTf7kn/AH2apano3hzRYvN1C8isI+u+6uVjH5sRXyF/&#10;wzv+0x8QefEnxAOkQP8A6yBtWkH/AJDt12H86vaX/wAE2Y7iT7Rr/j+4u535kFrYAHP++8jZ/wC+&#10;aPruLqfwcI/+3mo/gT/aWOqfwcK/+3mo/ge7618V/g9oG4XnjnRdy9Ut9RSdh9VjLGuD1n9rj4G6&#10;TuEOt3+qMv8ADZ2U383VR+tN0X/gnh8MNO2m8ute1Vu4nvERT9BHGpH513mi/se/B/Q9ph8FWtww&#10;/ivZ5rjP4O5H6U/+FWptGnH1u3/kHtM5qbKEfVtv8NDwrWv28Phzb7hpXhTxBfEdDdSxW4P5M5/S&#10;uXP7aWv+JWI8L/C2WfPC/wCkz3hz9I41/KvtjRfhX4L8O7f7K8I6HpxXo1rp0MZ/MLmuoVQqhVAA&#10;AwAO1H1LMKnx4hL0ivzYfVczqfHirekV+bPgFfil+0Z4m4034ZPpyN91jpFxH+s0mKjuvDv7VOqe&#10;UblBo8MzbEy9jHz/AMBy4/Gv0DrnPGH/ADDv+u4pSymTV6mIm/R2/QqOVVKjtVxVR+jt+h8ZR/so&#10;ftDeIfm1P4hwWEbfej/ti5z/AN8xx7T+dWof+CdPiLWSG1/4lhz1YJZyXP6vKv8AKvuair/sPBv+&#10;JeXrJkf2HhJfxeaXrJnx7pf/AATX8JQ7f7S8W61d+v2WKGDP/fSvXSWv/BPD4W2+PMuvEN1/11vY&#10;xn/vmIV9PUVvHJ8BHakvz/M3jk2Xw2or8/zPnm1/YN+EFvjzNHv7r/rrqMo/9BIrXtv2Lfg7a/c8&#10;Iq3/AF0vLh//AEJzXt9FdEcuwcdqMfuR0xy7Bx2ox/8AAV/keS237KXwptcbPBemt/10iEn/AKFm&#10;tW1/Z5+HNnj7P4P0eHHeOwhB/wDQa9ForaOFw8dqa+5HRHD0Y/DBL5I4+2+EvhSzx9n0e1gx/wA8&#10;4UX+QrRXwTpcahVjdVHQB8Ct+it1ThHZHRH3dtDitN8P2d1rV/aur+VDjZhua2P+EL03+5J/32ah&#10;0X/kZ9W/D+ddHSjFWNJSd9zC/wCEL03+5J/32aP+EL03+5J/32a3aKrlXYnmfcwv+EL03+5J/wB9&#10;mj/hC9N/uSf99mt2ijlXYOZ9zC/4QvTf7kn/AH2aP+EL03+5J/32a3aKOVdg5n3ML/hC9N/uSf8A&#10;fZo/4QvTf7kn/fZrdoo5V2Dmfc5rUPCWn22n3MyLJvjiZ1y/cAmq+geGbHUNJguJlcyPuzhsDhiP&#10;6V0Osf8AIIvv+uD/APoJqn4S/wCRftP+B/8AobVPKubYrmfKRf8ACF6b/ck/77NH/CF6b/ck/wC+&#10;zW7RVcq7E8z7mF/whem/3JP++zR/whem/wByT/vs1u0Ucq7BzPuYX/CF6b/ck/77NH/CF6b/AHJP&#10;++zW7RRyrsHM+5hf8IXpv9yT/vs0f8IXpv8Ack/77NbtFHKuwcz7mF/whem/3JP++zWP4i8P2em/&#10;Y/JVx5suxtzZ4rta5zxh/wAw7/ruKmUVbYqMncm/4QvTf7kn/fZo/wCEL03+5J/32a3aKrlXYnmf&#10;cwv+EL03+5J/32aP+EL03+5J/wB9mt2ijlXYOZ9zC/4QvTf7kn/fZo/4QvTf7kn/AH2a3aKOVdg5&#10;n3ML/hC9N/uSf99mj/hC9N/uSf8AfZrdoo5V2Dmfcwv+EL03+5J/32aP+EL03+5J/wB9mt2ijlXY&#10;OZ9zirXw/Zy+JruxZX8iOIOo3c5wvf8AE1sf8IXpv9yT/vs1DY/8jvqH/XAfySujqYxXYqUn3ML/&#10;AIQvTf7kn/fZo/4QvTf7kn/fZrdoquVdieZ9zC/4QvTf7kn/AH2aP+EL03+5J/32a3aKOVdg5n3M&#10;L/hC9N/uSf8AfZo/4QvTf7kn/fZrdoo5V2Dmfcwv+EL03+5J/wB9mj/hC9N/uSf99mt2ijlXYOZ9&#10;zmtQ8JafbafczIsm+OJnXL9wCar6B4ZsdQ0mC4mVzI+7OGwOGI/pXQ6x/wAgi+/64P8A+gmqfhL/&#10;AJF+0/4H/wChtU8q5tiuZ8pF/wAIXpv9yT/vs0f8IXpv9yT/AL7NbtFVyrsTzPuYX/CF6b/ck/77&#10;NH/CF6b/AHJP++zW7RRyrsHM+5hf8IXpv9yT/vs0f8IXpv8Ack/77NbtFHKuwcz7mF/whem/3JP+&#10;+zR/whem/wByT/vs1u0Ucq7BzPuYX/CF6b/ck/77NY/iLw/Z6b9j8lXHmy7G3Nniu1rnPGH/ADDv&#10;+u4qZRVtioydyb/hC9N/uSf99mj/AIQvTf7kn/fZrdoquVdieZ9zC/4QvTf7kn/fZo/4QvTf7kn/&#10;AH2a3aKOVdg5n3ML/hC9N/uSf99mj/hC9N/uSf8AfZrdoo5V2Dmfcwv+EL03+5J/32aP+EL03+5J&#10;/wB9mt2ijlXYOZ9zC/4QvTf7kn/fZo/4QvTf7kn/AH2a3aKOVdg5n3OKtfD9nL4mu7FlfyI4g6jd&#10;znC9/wATWx/whem/3JP++zUNj/yO+of9cB/JK6OpjFdipSfcwv8AhC9N/uSf99mj/hC9N/uSf99m&#10;t2iq5V2J5n3ML/hC9N/uSf8AfZo/4QvTf7kn/fZrdoo5V2Dmfcwv+EL03+5J/wB9mj/hC9N/uSf9&#10;9mt2ijlXYOZ9zC/4QvTf7kn/AH2aP+EL03+5J/32a3aKOVdg5n3OeuPB+nR28rqsmVUkfOfStT4f&#10;f8i6n/XRv51Pef8AHpP/ALjfyqD4ff8AIup/10b+dY1ElaxtTbe50tFFFZGoUUUUAFFFFABRRRQA&#10;UUUUAFfAHwb/AOUyXx2/7Ey2/wDROjV9/wBfAHwb/wCUyXx2/wCxMtv/AETo1AH3/RRRQAUUUUAF&#10;FFFABRRRQAUUUUAFFFFABRRRQAUUUUAFFFFABRRRQAUUUUAFFFFABRRRQAUUUUAFFFFABRRRQAUU&#10;UUAFFFFABRRRQAUUUUAFFFFABRRRQAUUUUAFFFFABRRRQAUUUUAFFFFABRRRQB8AfGT/AJTJfAn/&#10;ALEy5/8AROs19/18AfGT/lMl8Cf+xMuf/ROs19/0AFFFFABRRRQAUUUUAFFFFAHzfpv/AAT7+DB+&#10;JPinx34i8MReM/EXiDUptRlbXv39tB5j7vLjt/8AVlRxy6s3XkA4r55/4Kefsd/CrQP2aNd+IPhb&#10;wfpPg/xB4dmtHVtBs0s4rmKa5it2jkijAQ/60MGxuBTrgnP6LV+Yf/BTn4+X3xu8YaH+zF8L4H17&#10;X73UYn1s2x+QSr80dqT0wh/eyN0TYuTw4AB9Q/8ABNvx9q/xG/Y38A6lrly15qFtHcab9okJLyRw&#10;XEkURYnqRGqKT325719N15z+zt8HbT9n/wCCfhD4f2cwuk0SyEUtwqlRNO7NJPIAegaV5GA7Zrov&#10;iN8RfD3wl8E6r4u8V6h/ZXh7S4xLeXnkyTeUpYKDsjVnPzMBwD1oAp/GT/kkPjj/ALAV9/6TvXw1&#10;o981r/wS5+H1vGf31/a2tmg9S1w5I/IGvR/iX/wUw/Zt8QfDnxVpdh8R/Pvr7Sbu2t4v7C1Jd8jw&#10;uqrk2wAySBkkCvG9D1y1uP2Bf2f9NSTezanZidMEYVGuC3J44xXHjJcuFq+aa+/Q83MYynhpwgtZ&#10;K336fqdT8CdHXxJ8ftQkRd9rp7WumRe6xjzZV/ArX3jXyF+xroUuk6XD4n1dfs41U3OoiT7xaSV9&#10;o4GT9wZ5r6l/4S3Sf+fv/wAhv/hWuXWWHUn9q8vvdz7TippZpPDU/hoKNJf9w4qDfzab+ZsUVj/8&#10;JbpP/P3/AOQ3/wAKP+Et0n/n7/8AIb/4V6fMu58jyvsbFFY//CW6T/z9/wDkN/8ACj/hLdJ/5+//&#10;ACG/+FHMu4cr7GxXz1+0VZSfDTxx4Y+L+m20k403/iX6/bW65afT2OfMA7tETu+mMkBa9t/4S3Sf&#10;+fv/AMhv/hWTr2saTqz2kUjpc2u5lnjkiYqyFSCCCOQc4xXLiaarU+VOz3T7NbMwr4d14cuz3T7N&#10;bP8ArfY6LR9YsvEGk2ep6bcx3lheRLPBcRHKyIwyrD6g03XNGtfEGlXOn3ieZbzrtb1HoR7g8/hX&#10;z/8AAXxLZ/Cfxl4k+FV9dsNKglfVvDM8isd9lKxLwDjOYnJ9zlj0Ar3b/hLdJ/5+/wDyG/8AhRh6&#10;6rU1KWj2a7Nb/wDA8icNVlWpqTVpLRrs1v8A8DyPmDxV4buvCeuXGnXQy0ZykmOJEPRh9f55FZFf&#10;QXxQ0/SPGmi7re4UapbAtAxjYbx3QnHQ9vQ/jXjP/CE61/z5f+RU/wDiqJKz0PTi7rU8w+JHhm61&#10;C3tdc0YbfEGkMZrf/psn8cJ9Qwz+Ppk1veFfEdt4s0Cz1W0OIrhMlCeUYcMp9wcj8K7H/hCda/58&#10;v/Iqf/FV5dD4f1H4W/EptKvLY22i+KJvNsJC6+XHefxxE5wu/gjPsB3rzKn+z1lV+zLR+vR/o/kf&#10;aYO+c5dLAvWtQTnT7uG9Sn52/iRXS0+6O1orc/4QnWv+fL/yKn/xVH/CE61/z5f+RU/+Kr0T40PE&#10;H/IL0T/r3P8A6FWHXY6x4X1O6sdLjittzwwlJB5ijBz061lf8ITrX/Pl/wCRU/8AiqAMOitz/hCd&#10;a/58v/Iqf/FUf8ITrX/Pl/5FT/4qgDDorc/4QnWv+fL/AMip/wDFUf8ACE61/wA+X/kVP/iqAMOi&#10;tz/hCda/58v/ACKn/wAVR/whOtf8+X/kVP8A4qgA8E/8jPZf8D/9AasOux8L+F9T03Xba4uLby4U&#10;3bm8xTjKkDgH1NZX/CE61/z5f+RU/wDiqAMOitz/AIQnWv8Any/8ip/8VR/whOtf8+X/AJFT/wCK&#10;oAw69R+CPjb+ydUOiXcmLS8bMLMeEl9Po3T6getcV/whOtf8+X/kVP8A4qnL4L1uNgy2hVlOQRMg&#10;IP8A31TTs7iaurH1hRXH+EvGYm0G2/tom11JBslGNwfH8YK5HP8APNbH/CW6T/z9/wDkN/8ACurm&#10;Xc5eV9jYrH/5m7/tx/8AalH/AAluk/8AP3/5Df8AwrO/4SLT/wDhIvtX2j9x9l8vdsb72/OMYz0p&#10;OS7jUX2OporH/wCEt0n/AJ+//Ib/AOFH/CW6T/z9/wDkN/8ACq5l3J5X2Niisf8A4S3Sf+fv/wAh&#10;v/hR/wAJbpP/AD9/+Q3/AMKOZdw5X2Niisf/AIS3Sf8An7/8hv8A4Uf8JbpP/P3/AOQ3/wAKOZdw&#10;5X2Niisf/hLdJ/5+/wDyG/8AhR/wluk/8/f/AJDf/CjmXcOV9g8Jf8i/af8AA/8A0Nq2K5bw74i0&#10;+x0e3gnuNkq7srsY4yxPYe9aP/CW6T/z9/8AkN/8KmMlZalSi7vQ2KKx/wDhLdJ/5+//ACG/+FH/&#10;AAluk/8AP3/5Df8AwquZdyeV9jYorH/4S3Sf+fv/AMhv/hR/wluk/wDP3/5Df/CjmXcOV9jYorH/&#10;AOEt0n/n7/8AIb/4Uf8ACW6T/wA/f/kN/wDCjmXcOV9h+uf67SP+whD/ADNdbXCX2uWWpXmkxW0/&#10;mSC+iYjYw4zjuPeu7rnnudENEFFFFZmgUUUUAFFFFABRRRQAUUUUAFFFFABXwB/wTh/5Om/bQ/7H&#10;Nf8A0u1Wvv8Ar4A/4Jw/8nTftof9jmv/AKXarQB9/wBFFFABRRRQAUUUUAFFFFABRRRQAUUUUAFF&#10;FFABRRRQAUUUUAFFFFABRRRQAUUUUAFFFFABRRRQAUUUUAFFFFABRRRQB8Af8Fq/+TWfC3/Y52v/&#10;AKQ31ff9fAH/AAWr/wCTWfC3/Y52v/pDfV9/0AFFFFABRRRQAUUUUAFFFFABRRRQBxvxo/5I747/&#10;AOwDf/8ApO9eMfsA/wDJnHws/wCwV/7Vkr2f40f8kd8d/wDYBv8A/wBJ3rxj9gH/AJM4+Fn/AGCv&#10;/asla09zKpsfQNFFFdBzhRRRQBzmi/8AIz6t+H866Ouc0X/kZ9W/D+ddHUR2KlueD/tBap9o1/Tr&#10;AHK20BkP+87f4KPzrymun+JWqf2x451icHcizGFfTCDZx/3zn8a5iueTu2dMVZIKGYKpJOAOSTRX&#10;ifxu8d3uoalB4J8PkyXl0Ql20R+b5ukWe3HLe2PeuDF4qGDpOpLXol3fRH1HDuQ4jiLHxwVBqKs5&#10;Sk9oQXxSfkvxdkZHxD8a6j8WPEcfhDwsS+nh/wB/cKSElweWY/8APNf1PrxXsHgXwLp/gHREsLFd&#10;8h+ae5YYeZ/U+3oO35mqPwz+HFn8O9FECbZ9RmAa6usfeb+6PRR2/OuW+JnxbvLXVofC3hCJtR8R&#10;XEggLQx+aY3JwI0X+J8/gPr08mnFYNPHY53qS6dv7sf6/wAz1uM+LcBhcJHJ8pvDA0n/ANvVp/zy&#10;73+yui100Ue78XeOtF8EWfn6teLCzDMcC/NLJ/ur1/Hp715jpviz4j/HjVn0j4eaHcW9qG2y3q4H&#10;lg95Jj8sfrgHd6Zr2P4O/sE3Gp3kfiL4s6jJfXchEh0W3nLEn0nmB5/3Yz6fN2r7I0Hw/pnhbSoN&#10;M0fT7bS9PgG2K1tIljjX6ACuiNDG5hrVfsqfZfE/V9D8Vf8AaGZa1H7Gn2Xxv1fT+rnxbpv/AAT3&#10;1TVIZdV8e+PZ7+7SEs0NirTNwM48+U5/8cr2b4W/sh/Cvw7pNreP4Yi1m9O7M+ru1znDED92f3fb&#10;+7XuGsf8gi+/64P/AOgmqfhL/kX7T/gf/obV6FHKsHQleNNN93r+Z2UMowNBc0aab7vV/iXNL0ew&#10;0S1Ftp1jbWFuvSG1iWNB+CgCrlFFewkkrI9RJJWQUUUUDCiiigAooooAK5zxh/zDv+u4ro65zxh/&#10;zDv+u4qZbFR3OjoooqiQooooAKKKKACiiigAooooA5zRf+Rn1b8P510dc5ov/Iz6t+H866OojsVL&#10;cKKKKskKKKKACiiigAooooAp6x/yCL7/AK4P/wCgmqfhL/kX7T/gf/obVc1j/kEX3/XB/wD0E1T8&#10;Jf8AIv2n/A//AENqn7RX2TYoooqiQooooAKKKKACiiigArnPGH/MO/67iujrnPGH/MO/67iplsVH&#10;c6OiiiqJCiiigAooooAKKKKACiiigDnLH/kd9Q/64D+SV0dc5Y/8jvqH/XAfySujqY9SpBRRRVEh&#10;RRRQAUUUUAFFFFAFPWP+QRff9cH/APQTVPwl/wAi/af8D/8AQ2q5rH/IIvv+uD/+gmqfhL/kX7T/&#10;AIH/AOhtU/aK+ybFFFFUSFFFFABRRRQAUUUUAFc54w/5h3/XcV0dc54w/wCYd/13FTLYqO50dFFF&#10;USFFFFABRRRQAUUUUAFFFFAHOWP/ACO+of8AXAfySujrnLH/AJHfUP8ArgP5JXR1MepUgoooqiQo&#10;oooAKKKKACiiigCG8/49J/8Acb+VQfD7/kXU/wCujfzqe8/49J/9xv5VB8Pv+RdT/ro386wqdDen&#10;szpaKKKxNgooooAKKKKACiiigAooooAK+APg3/ymS+O3/YmW3/onRq+/6+APg3/ymS+O3/YmW3/o&#10;nRqAPv8AooooAKKKKACiiigAooooAKKKKACiiigAooooAKKKKACiiigAooooAKKKKACiiigAoooo&#10;AKKKKACiiigAooooAKKKKACiiigAooooAKKKKACiiigAooooAKKKKACiiigAooooAKKKKACiiigA&#10;ooooA+APjJ/ymS+BP/YmXP8A6J1mvv8Ar4A+Mn/KZL4E/wDYmXP/AKJ1mvv+gAooooAKKKKACiii&#10;gAooooA+IP22v24NT8J65F8GPgjA3in4xayxtXbTwJhpGQc5/h8/AJw3yxgF3wAAev8A2Ff2GtM/&#10;ZZ8PTa9r00evfFHWos6rq7MZFt1Yh2t4WPJXcAWc8uwycAAD521j/glX8V7P4ueLfHPgz41R+DLz&#10;XNRvLoS6T9rtbhIZ52l8ppInUkcrkdCVFaX/AA7y/aj/AOjsfEX/AIONU/8Aj9AH6T0V8/8A7H/w&#10;L+I/wK8M6/p/xH+Jt/8AE2+vrxJ7S8v7u5uGtowm0xgzuxAJ544r6AoA4/4yf8kh8cf9gK+/9J3r&#10;80PEOqfY/wBiH9nG2LbRLp99KP8AeVSoP5yV+l/xk/5JD44/7AV9/wCk71+W80w1j4DfsvaE3zD+&#10;yHcL/wBdbxUP6R15GbNrBTS3dl/5Mj0spoRxGa4KlU+H2tNv/DGalL/yVM+8v2U/Dn9h+BDlNpSO&#10;Cz/79xjP6tXt1cb8ItN/s3wBpgIw84advfcxI/8AHdtdlX0FOKpwUV0PJxNaWIrzrT3k236sKKKK&#10;0OYKKKKACsjWv+QhpP8A13P8q16yNa/5CGk/9dz/ACpS2Kjued/tFeA9S17w7YeKvDK48aeEpzqe&#10;mFRzOoH762PqsiAjHcgDua7f4c+PNN+JvgnSPE2lNmz1CAShCctE/R42/wBpWDKfcV0leAeGSPgP&#10;8d7vwzIfI8GeOpH1DSS3EdpqYx59uOwEgwyj1woHWvPqf7PXVX7M9H69H89n8jy6n+zV1V+zOyfr&#10;0fz+F/Lse/14t8ZfhtIZpfEGlw70YbryFByD/wA9APT1/P1r2mk68GvQlHmVj04y5Xc+MqwPHXha&#10;Pxj4ZvNNYhJmXfbzd4pV5Rge3P6E1778VvhN9iE2taJD/o/L3Fog/wBX6ug/u+o7fTp5DXDVpKcX&#10;TmtGerg8ZVwdenisPK04NNPs1qjmfhz4mfxV4Vtrm4GzUIS1teRngpMhw2R2zwfxrpq87vP+Le/E&#10;RLv7mheI3EU/92C8A+VvYOOPrz2r0SuXCzk4ezn8UdH59n81qe5n2FpU8RHF4VWo11zwX8t/ih/2&#10;5K8fSz2aNzxB/wAgvRP+vc/+hVh1ueIP+QXon/Xuf/Qqw67D5oKKKKACiiigAooooA3PBP8AyM9l&#10;/wAD/wDQGrDrc8E/8jPZf8D/APQGrDoAKKKKACiiigDpPAPi6Xwb4igvQWa2b93cRj+KM9fxHUfT&#10;3r6lt7iK8t4p4XWWGVQ6OvIZSMgivjavZvgx8Rra0szoerXSwKhzaTTNhcE8oT255GfUj0rWnK2j&#10;Mqkb6o9orH/5m7/tx/8Aala4YMAQcg9DWR/zN3/bj/7UrdmC6mxRRRTEFFFFABRRRQAUUUUAY/hL&#10;/kX7T/gf/obVsVj+Ev8AkX7T/gf/AKG1bFKOyHLdhRRRTEFFFFABRRRQBla5/rtI/wCwhD/M11tc&#10;lrn+u0j/ALCEP8zXW1zVPiOmn8IUUUVmaBRRRQAUUUUAFFFFABRRRQAUUUUAFfAH/BOH/k6b9tD/&#10;ALHNf/S7Va+/6+AP+CcP/J037aH/AGOa/wDpdqtAH3/RRRQAUUUUAFFFFABRRRQAUUUUAFFFFABR&#10;RRQAUUUUAFFFFABRRRQAUUUUAFFFFABRRRQAUUUUAFFFFABRRRQAUUUUAfAH/Bav/k1nwt/2Odr/&#10;AOkN9X3/AF8Af8Fq/wDk1nwt/wBjna/+kN9X3/QAUUUUAFFFFABRRRQAUUUUAFFUNe1b+wdD1HU/&#10;sd3qP2O2kufsdhF5txPsUt5cSZG52xhVzySBXzJ/w31/1bl+0B/4Q3/2+gD3j40f8kd8d/8AYBv/&#10;AP0nevGP2Af+TOPhZ/2Cv/aslcR8Tv26P7a+GvizT/8Ahnz47WP2vSbuD7Ve+CvLgh3Quu+RvPO1&#10;BnJOOADW3+wf4o+x/sh/DCH7BcPs0vG4Lwf3r8itINJ6mc02tD6dornP+Ew/6h1z+VH/AAmH/UOu&#10;fyrfmRhys6Oiuc/4TD/qHXP5Uf8ACYf9Q65/KjmQcrDRf+Rn1b8P51r6vqC6TpN7ev8Act4XmP8A&#10;wFSf6VyWn699m1i+ufskz+dj92o5X61W8deIG1jwveWCRNYNchY/On4UDIJH4gEVCkki3FtnztJI&#10;00jyOdzsSzH1JpldV/wgv/UVtfz/APr0yfwXHawSTTaxZxRRqXd3bAVQMkk56YrnOlJt2R5b8TPH&#10;UPgHwvPfNte8k/dWsJ/jkI4J9h1P0x3rzj4MeHYNCsLrx54ouo4J7ws0E124XCsctJz/ABOent06&#10;1z2qaha/F34hX+palfiz8FaEpd7iQEbog2FVV6mSVuABzj/drofAHgPW/wBqTxss9xDdaX4F0t/L&#10;Y2yD5FGMRR/wmVhjJwQox7A/FVMZ9axSqQjzW0hHu+s35Lp/wGfpXE+YrgPJYcOYVc2Y4xKVZLeE&#10;Ps02+neXfVap3S+KfjZqHjC6PhzwBpt7qGoXR8pLiCJmlb18qMDP/AjjHp3r6y/ZT/ZTtPgzp6eI&#10;fEKR33je7T5nyHSwVhzHGe7n+J/wHGS3b/DTwf4Q+EWl/YfC/hRtP3KBLc7d9xP7vIfmbnnGcDsB&#10;XZ/8Jh/1Drn8q+iwuBl7VYnGT5prZLaPp5+Z+HUMurTrLFY6XPNbJfDH08/M6Oiuc/4TD/qHXP5U&#10;f8Jh/wBQ65/Kve5ke3ys19Y/5BF9/wBcH/8AQTVPwl/yL9p/wP8A9Das3UPFX2ixuYvsFwnmRsu5&#10;hwMgjNV9D8Sf2fpcEH2KeXZu+dBwcsT/AFqeZXL5Xy2OyornP+Ew/wCodc/lR/wmH/UOufyquZEc&#10;rOjornP+Ew/6h1z+VH/CYf8AUOufyo5kHKzo6K5z/hMP+odc/lR/wmH/AFDrn8qOZBys6Oiuc/4T&#10;D/qHXP5Uf8Jh/wBQ65/KjmQcrOjrnPGH/MO/67ij/hMP+odc/lWTr2vf2j9k/wBEmh8uXd846+wq&#10;ZSTRcYu53NFc5/wmH/UOufyo/wCEw/6h1z+VVzIjlZ0dFc5/wmH/AFDrn8qP+Ew/6h1z+VHMg5Wd&#10;HRXOf8Jh/wBQ65/Kj/hMP+odc/lRzIOVnR0Vzn/CYf8AUOufyo/4TD/qHXP5UcyDlZ0dFc5/wmH/&#10;AFDrn8qP+Ew/6h1z+VHMg5WGi/8AIz6t+H866OuG0/Xvs2sX1z9kmfzsfu1HK/Wtb/hMP+odc/lU&#10;RkkipRdzo6K5z/hMP+odc/lR/wAJh/1Drn8qvmRPKzo6K5z/AITD/qHXP5Uf8Jh/1Drn8qOZBys6&#10;Oiuc/wCEw/6h1z+VH/CYf9Q65/KjmQcrOjornP8AhMP+odc/lR/wmH/UOufyo5kHKzX1j/kEX3/X&#10;B/8A0E1T8Jf8i/af8D/9Das3UPFX2ixuYvsFwnmRsu5hwMgjNV9D8Sf2fpcEH2KeXZu+dBwcsT/W&#10;p5lcvlfLY7Kiuc/4TD/qHXP5Uf8ACYf9Q65/Kq5kRys6Oiuc/wCEw/6h1z+VH/CYf9Q65/KjmQcr&#10;OjornP8AhMP+odc/lR/wmH/UOufyo5kHKzo6K5z/AITD/qHXP5Uf8Jh/1Drn8qOZBys6Ouc8Yf8A&#10;MO/67ij/AITD/qHXP5Vk69r39o/ZP9Emh8uXd846+wqZSTRcYu53NFc5/wAJh/1Drn8qP+Ew/wCo&#10;dc/lVcyI5WdHRXOf8Jh/1Drn8qP+Ew/6h1z+VHMg5WdHRXOf8Jh/1Drn8qP+Ew/6h1z+VHMg5WdH&#10;RXOf8Jh/1Drn8qP+Ew/6h1z+VHMg5WdHRXOf8Jh/1Drn8qP+Ew/6h1z+VHMg5WFj/wAjvqH/AFwH&#10;8kro64a317yvEV1e/ZJm8yML5QHzDheT+X61rf8ACYf9Q65/KpjJalSizo6K5z/hMP8AqHXP5Uf8&#10;Jh/1Drn8qrmRPKzo6K5z/hMP+odc/lR/wmH/AFDrn8qOZBys6Oiuc/4TD/qHXP5Uf8Jh/wBQ65/K&#10;jmQcrOjornP+Ew/6h1z+VH/CYf8AUOufyo5kHKzX1j/kEX3/AFwf/wBBNU/CX/Iv2n/A/wD0Nqzd&#10;Q8VfaLG5i+wXCeZGy7mHAyCM1X0PxJ/Z+lwQfYp5dm750HByxP8AWp5lcvlfLY7Kiuc/4TD/AKh1&#10;z+VH/CYf9Q65/Kq5kRys6Oiuc/4TD/qHXP5Uf8Jh/wBQ65/KjmQcrOjornP+Ew/6h1z+VH/CYf8A&#10;UOufyo5kHKzo6K5z/hMP+odc/lR/wmH/AFDrn8qOZBys6Ouc8Yf8w7/ruKP+Ew/6h1z+VZOva9/a&#10;P2T/AESaHy5d3zjr7CplJNFxi7nc0Vzn/CYf9Q65/Kj/AITD/qHXP5VXMiOVnR0Vzn/CYf8AUOuf&#10;yo/4TD/qHXP5UcyDlZ0dFc5/wmH/AFDrn8qP+Ew/6h1z+VHMg5WdHRXOf8Jh/wBQ65/Kj/hMP+od&#10;c/lRzIOVnR0Vzn/CYf8AUOufyo/4TD/qHXP5UcyDlYWP/I76h/1wH8kro64a317yvEV1e/ZJm8yM&#10;L5QHzDheT+X61rf8Jh/1Drn8qmMlqVKLOjornP8AhMP+odc/lR/wmH/UOufyquZE8rOjornP+Ew/&#10;6h1z+VH/AAmH/UOufyo5kHKzo6K5z/hMP+odc/lR/wAJh/1Drn8qOZBys6Oiuc/4TD/qHXP5Uf8A&#10;CYf9Q65/KjmQcrN28/49J/8Acb+VQfD7/kXU/wCujfzrGuPF3mQSJ/Z9wNykZI6cVs/D7/kXU/66&#10;N/OsajTtY2pprc6WiiisjUKKKKACiiigAooooAKKKKACvgD4N/8AKZL47f8AYmW3/onRq+/6+APg&#10;3/ymS+O3/YmW3/onRqAPv+iiigAooooAKKKKACiiigAooooAKKKKACiiigAooooAKKKKACiiigAo&#10;oooAKKKKACiiigAooooAKKKKACiiigAooooAKKKKACiiigAooooAKKKKACiiigAooooAKKKKACii&#10;igAooooAKKKKACiiigD4A+Mn/KZL4E/9iZc/+idZr7/r4A+Mn/KZL4E/9iZc/wDonWa+/wCgAooo&#10;oAKKKKACiiigAooooAKKKKACiiub+I2ueIfDXgnVdT8KeGP+Ez8Q28Yaz0L+0I7D7WxYAr58gKR4&#10;Ulskfw470AU/jJ/ySHxx/wBgK+/9J3r8sfhup1y0/Zx0+MFzb+FIX2/7Qubx/wCSrX1h8S/j9+0l&#10;ffDnxVb3/wCyn/ZtjNpN3HcXv/CxdNl+zxmFw0mwR5baMnaOTjFfMP7ENm/i3x78NYWj3SaT4agd&#10;Ic58zbh9uegyshPtmvJzFc0aUO84/nf9D3sjVsd7Z7QhWl8/Y1FH/wAmcT9SdJsV0vS7OzT7tvCk&#10;Qx6KoH9Kt1j/ANpat/0Bv/JpP8KP7S1b/oDf+TSf4V9FzI+WszYorH/tLVv+gN/5NJ/hR/aWrf8A&#10;QG/8mk/wo5kLlZsUVj/2lq3/AEBv/JpP8KP7S1b/AKA3/k0n+FHMg5WbFZGtf8hDSf8Aruf5Un9p&#10;at/0Bv8AyaT/AArO1S+1CS804yaZ5TLKSi/aFO846Z7VLehUVqdTXI/FL4Z6T8WvB9zoOrB41YiW&#10;2vIeJrSdeUmjbsyn8wSOhrW/tLVv+gN/5NJ/hR/aWrf9Ab/yaT/ClOMKkXCaumZTpRqRcJq6Z5N8&#10;KfixrXh3xQnwz+JrpD4qjX/iVa0Btt9cgHAZT0EwH3k7mvca85+J3w/tPi14al0bX/DQmTl7a6ju&#10;kWe0lxxLE+MqwOPY4wQRxXEfB/4r+I9E1pvhh45txN4z06LdZ30k4jXWLQZ2TITw0gAwwyTlSezY&#10;8+nUlhpqjVd4v4X+j8+z6+u/n05Tws1Rqu8X8Mv/AG1+fZ9fXf32vFPit8JvJ83WtDg/d8tc2cY+&#10;76ug9PUdu3t6n/aWrf8AQG/8mk/wrzTx58SvFGg/Gj4XeHbWyjg07Xv7U+2WzPG7T+RbLJHh8fJt&#10;Yk+/SuytUhTjeXdL72kvzO+pVWHSnLul97SX4s+fvFnhu28W+H7zSrriO4TCuBzG45Vx7g4Nc58P&#10;fHUd9ajRNauorfxNYubWe3lcK0xXgSJn7wYYPHv2r6c8b/Cp9QvLjVbe0bSYdpknhixOM92VVII+&#10;gBrx3xN8M/BfjC38rVdQjuGH3JhZOsqf7rg5H8q8+tRqRqKrS+LZp7Nfpbo9d2faZdmGElhZZdmK&#10;l7Jy5oyjZyhK1m0nZSUlbmjeN+WLT012/EH/ACC9E/69z/6FXJaNr9lr3277FIZPsV1JZz5UjbKm&#10;Nw569RzWZZC5+HvizSfC2v8AiKbUPDGoW5bRNYuYC0iODzbSc5P+yT6gewi+DOn6ZN/wnPnav5G3&#10;xTfKn+jM29Rsw3B4z6VjDFOpUjC1nqmuqaV/68jvxGQRwuEr4lz54pQlTkvhlGUnF6NXTTTTXSSa&#10;13Oporc/snRf+g9/5Jv/AI0f2Tov/Qe/8k3/AMa9E+MMOitz+ydF/wCg9/5Jv/jR/ZOi/wDQe/8A&#10;JN/8aAMOitz+ydF/6D3/AJJv/jR/ZOi/9B7/AMk3/wAaADwT/wAjPZf8D/8AQGrDrsfC+n6ZBrts&#10;9vq/2qYbtsX2Zk3fKc8k8cc/hWV/ZOi/9B7/AMk3/wAaAMOitz+ydF/6D3/km/8AjR/ZOi/9B7/y&#10;Tf8AxoAw6K3P7J0X/oPf+Sb/AONH9k6L/wBB7/yTf/GgDDorc/snRf8AoPf+Sb/40f2Tov8A0Hv/&#10;ACTf/GgC/wCE/iXrfhErHb3H2mzH/LrcZZAP9nuv4V7D4S+Imn+J9Sj1CTGm7ovsmy4cYMuQ2Fbv&#10;kH26V4f/AGTov/Qe/wDJN/8AGtX+z9M/4Rbyv7X/ANH+27vtH2ZvvbMbduc9Oc1Sk0Q4pn07RXgH&#10;hH4gN4U2QjxJ9vsV4+zXFpIdo9FbOV/l7V6Ho3xasdfuxa2UUck5+7HJceWW9hvUZPsK3VRMxdNo&#10;7yisf+0tW/6A3/k0n+FH9pat/wBAb/yaT/Cr5kRys2KKx/7S1b/oDf8Ak0n+FH9pat/0Bv8AyaT/&#10;AAo5kHKzYorH/tLVv+gN/wCTSf4Uf2lq3/QG/wDJpP8ACjmQcrDwl/yL9p/wP/0Nq2K5bw7fahDo&#10;9ukGmfaIhuxJ9oVc/MexrR/tLVv+gN/5NJ/hUxeiKktWbFFY/wDaWrf9Ab/yaT/Cj+0tW/6A3/k0&#10;n+FVzInlZsUVj/2lq3/QG/8AJpP8KP7S1b/oDf8Ak0n+FHMg5WbFFY/9pat/0Bv/ACaT/Cj+0tW/&#10;6A3/AJNJ/hRzIOVj9c/12kf9hCH+Zrra4S+vL24vNJW50/7JH9uiIfzlfJz0wP8APFd3XPPc6IbB&#10;RRRWZoFFFFABRRRQAUUUUAFFFFABRRRQAV8Af8E4f+Tpv20P+xzX/wBLtVr7/r4A/wCCcP8AydN+&#10;2h/2Oa/+l2q0Aff9FFFABRRRQAUUUUAFFFFABRRRQAUUUUAFFFFABRRRQAUUUUAFFFFABRRRQAUU&#10;UUAFFFFABRRRQAUUUUAFFFFABRRRQB8Af8Fq/wDk1nwt/wBjna/+kN9X3/XwB/wWr/5NZ8Lf9jna&#10;/wDpDfV9/wBABRRRQAUUUUAFFFFABRRRQAUUUUAcb8aP+SO+O/8AsA3/AP6TvXjH7AP/ACZx8LP+&#10;wV/7Vkr2f40f8kd8d/8AYBv/AP0nevGP2Af+TOPhZ/2Cv/asla09zKpsfQNFFFdBzhRRRQBzmi/8&#10;jPq34fzrzr9obVPm0jTVb+/cOv5Kp/8AQ69F0X/kZ9W/D+deF/GTVP7T8fXyg7ktVS3X8Bkj/vpm&#10;rBv3TaPxHEV4x+0F46lgt4PCWllpL+/2/aBHywQnCxj3Y/p9a9P8XeJ7Xwf4dvNWuz+7gTKpnBkc&#10;8Ko9yf8AGvlW7vbxrW58T35aXW9ckkjsIwpyEyUkmHsP9UmO4fkGMZ+TzrGexp/V4PWW/lH/AIOy&#10;P0/hiGEyTCYjjDNo3oYX4I/8/Kz+CK9HaT7aPZM6X4Q/Cm7+NHxC0vwNpkzppFsxudUvoeVCrgSy&#10;jseojTPHIPG5q/VDwX4N0f4f+GbDQNBsksNLsoxHFCn6sx/iYnJJPJJJryj9kf4EL8E/htEb+EL4&#10;n1gLdaixHzRcfu4P+AAnP+0zdsV7lXo5Nl/1Sj7Sovfl+C6L/PzPx6FXF5jiq2cZnLmxNduUn2vt&#10;Fdklpbpt0CiiivojsCiiigCnrH/IIvv+uD/+gmqfhL/kX7T/AIH/AOhtVzWP+QRff9cH/wDQTVPw&#10;l/yL9p/wP/0Nqn7RX2TYoooqiQooooAKKKKACiiigArnPGH/ADDv+u4ro65zxh/zDv8AruKmWxUd&#10;zo6KKKokKKKKACiiigAooooAKKKKAOc0X/kZ9W/D+ddHXOaL/wAjPq34fzro6iOxUtwoooqyQooo&#10;oAKKKKACiiigCnrH/IIvv+uD/wDoJqn4S/5F+0/4H/6G1XNY/wCQRff9cH/9BNU/CX/Iv2n/AAP/&#10;ANDap+0V9k2KKKKokKKKKACiiigAooooAK5zxh/zDv8AruK6Ouc8Yf8AMO/67iplsVHc6OiiiqJC&#10;iiigAooooAKKKKACiiigDnLH/kd9Q/64D+SV0dc5Y/8AI76h/wBcB/JK6Opj1KkFFFFUSFFFFABR&#10;RRQAUUUUAU9Y/wCQRff9cH/9BNU/CX/Iv2n/AAP/ANDarmsf8gi+/wCuD/8AoJqn4S/5F+0/4H/6&#10;G1T9or7JsUUUVRIUUUUAFFFFABRRRQAVznjD/mHf9dxXR1znjD/mHf8AXcVMtio7nR0UUVRIUUUU&#10;AFFFFABRRRQAUUUUAc5Y/wDI76h/1wH8kro65yx/5HfUP+uA/kldHUx6lSCiiiqJCiiigAooooAK&#10;KKKAIbz/AI9J/wDcb+VQfD7/AJF1P+ujfzqe8/49J/8Acb+VQfD7/kXU/wCujfzrCp0N6ezOlooo&#10;rE2CiiigAooooAKKKKACiiigAr4A+Df/ACmS+O3/AGJlt/6J0avv+vgD4N/8pkvjt/2Jlt/6J0ag&#10;D7/ooooAKKKKACiiigAooooAKKKKACiiigAooooAKKKKACiiigAooooAKKKKACiiigAooooAKKKK&#10;ACiiigAooooAKKKKACiiigAooooAKKKKACiiigAooooAKKKKACiiigAooooAKKKKACiiigAooooA&#10;+APjJ/ymS+BP/YmXP/onWa+/6+APjJ/ymS+BP/YmXP8A6J1mvv8AoAKKKKACiiigAooooAKKKKAC&#10;iiigAooooA4/4yf8kh8cf9gK+/8ASd6/Pj/glvov9qa5Jq5XKaf4csoQ3ozxouPyRvyr9B/jJ/yS&#10;Hxx/2Ar7/wBJ3r5K/wCCZPhddJ+HXijUEX91JewWCNjtDCG/9rCvNr+9i8PT85P7o/8ABPey2Xs8&#10;Njqr/wCfVl6yq0l/6TzH2bRRRXvnygUUUUAFFFFABWRrX/IQ0n/ruf5Vr1ka1/yENJ/67n+VKWxU&#10;dzXooopkhXBfGD4P6V8XtBhtrqaXTNZsZPtGl61acXFhOMEOhBBIyBlcjOB0IBHe0VnUpwrQcJq6&#10;ZlUpwrQcKiumfPa/F74i/BcCD4oeGz4i8Px8f8Jf4YjLhF/vXNv1T3ZcL2Aas/xJ8RPDXxI/aK+A&#10;eo+Gdbs9Ztca8Xa1kBaPNkuA6feQ8HhgDxX0nXjXxA/ZX8I+LtYtNf0RrjwJ4ns2kkh1bw4qW7NI&#10;wALSqF+fuOoJDMCea8mvhsTGCjTlzxTi7PfSSej67dfvPIxGGxMYKNOXPFOLs99JJ6Prt1+89mrx&#10;v4rfCXzPO1rRIf3nL3NnGPveroPX1H5VgSfEjx/8A7yJfiZJF4v8FzFYx4u0qz8mWxYnaPtUC5Gw&#10;nHzL0z3JAr3uwv7bVLG3vLO4jurS4jWWGeFw6SIwyGUjggjvXfSrQxF42akt091/XdaHp4fFRqNp&#10;JqS3T3/4bzV0fHfxP8K2vjLwfpWnXRaPdb74p0+/DIGO119wf0yK8e+G+sXXw9vr/RPFkUlrdanq&#10;UtzBqjAfZ7l2CgjcPuklcjOOvavsX4lfD+51w31/pcYZ7KVg9qi8sp+YlfcHPHfP5+E+IPD9j4m0&#10;q403UrdZ7WYYZW6g9iD2I9a87EYVyqKvSdpr7n5P/PofomU57Gjg6mU46LlhqjTdvig/5odO14vS&#10;Vuj1WhRXmmk+I7/4Z3Uei+KJZLnRmYJYa6wyoXtHOf4SP73f9R6RDNHcRJLE6yxuNyuhBBHqDW1G&#10;vGsmtpLddV/XR7M8zM8qrZbKMrqdKesJr4ZLy7Nfai/ei9Gh9FFFdJ4gUUUUAbngn/kZ7L/gf/oD&#10;Vh1ueCf+Rnsv+B/+gNWHQAUUUUAFFFFABRRRQAVuf8yR/wBxH/2lWHW5/wAyR/3Ef/aVAGHRRRQB&#10;3fhH4wa34Z2Qzv8A2pYrx5Vwx3qP9l+o/HIr2rwn8SNE8XqqWtx5F4Rza3GFk/Ds34V8tUqsVYMp&#10;IIOQRWkZtESgmfZtFfOvhH406xoGyC/P9rWY4/etiVR7P3/HP1Fe0eFvH2i+L4x9hugLjGWtZvll&#10;X8O/1GRW8ZKRhKLidFRRRVEGP4S/5F+0/wCB/wDobVsVj+Ev+RftP+B/+htWxSjshy3YUUUUxBRR&#10;RQAUUUUAZWuf67SP+whD/M11tclrn+u0j/sIQ/zNdbXNU+I6afwhRRRWZoFFFFABRRRQAUUUUAFF&#10;FFABRRRQAV8Af8E4f+Tpv20P+xzX/wBLtVr7/r4A/wCCcP8AydN+2h/2Oa/+l2q0Aff9FFFABRRR&#10;QAUUUUAFFFFABRRRQAUUUUAFFFFABRRRQAUUUUAFFFFABRRRQAUUUUAFFFFABRRRQAUUUUAFFFFA&#10;BRRRQB8Af8Fq/wDk1nwt/wBjna/+kN9X3/XwB/wWr/5NZ8Lf9jna/wDpDfV9/wBABRRRQAUUUUAF&#10;FFFABRRRQAUUUUAcb8aP+SO+O/8AsA3/AP6TvXjH7AP/ACZx8LP+wV/7Vkr2f40f8kd8d/8AYBv/&#10;AP0nevGP2Af+TOPhZ/2Cv/asla09zKpsfQNFFFdBzhRRRQBzOlyrB4i1qRztRF3M3oBya+YtVv31&#10;TVLy9f79xM8p+rMT/WvePGeqf2Rpfi6YHDvCIV9cuQn8iT+FfM/jLWh4V8G6xrsmBHZRfLu6NM52&#10;xoPct+gY9Aa4q1SNODnLZXZ6mBwlbHYmnhcPG85tRS7t6I8j8cQ3fxo+LWneBbC6W00uzZpb68c/&#10;u4FRS88zH0jQMOe+R3rtv2WfBNn8a/2hLvxTHYmHwZ4SSNNMtZVyFCApaIfVsK0zH++Mn71eV2E0&#10;vw5+BWpa1Kzf8JR8QpXsLZj/AKxNNjcG5k/7bS7Y+eoVsV+gf7LvwlHwd+D+kaTPD5esXY+36lx8&#10;3nyAEof9xQqf8BJ718TgKLzDGKrUX99/+2R+7XzPoPEbHUq2a4bhLAyvhcuXv22nWfxN+ad1rt7y&#10;W561RRRX6GfFhRRRQAUUUUAU9Y/5BF9/1wf/ANBNU/CX/Iv2n/A//Q2q5rH/ACCL7/rg/wD6Cap+&#10;Ev8AkX7T/gf/AKG1T9or7JsUUUVRIUUUUAFFFFABRRRQAVznjD/mHf8AXcV0dc54w/5h3/XcVMti&#10;o7nR0UUVRIUUUUAFFFFABRRRQAUUUUAc5ov/ACM+rfh/OujrnNF/5GfVvw/nXR1EdipbhRRRVkhR&#10;RRQAUUUUAFFFFAFPWP8AkEX3/XB//QTVPwl/yL9p/wAD/wDQ2q5rH/IIvv8Arg//AKCap+Ev+Rft&#10;P+B/+htU/aK+ybFFFFUSFFFFABRRRQAUUUUAFc54w/5h3/XcV0dc54w/5h3/AF3FTLYqO50dFFFU&#10;SFFFFABRRRQAUUUUAFFFFAHOWP8AyO+of9cB/JK6Oucsf+R31D/rgP5JXR1MepUgoooqiQooooAK&#10;KKKACiiigCnrH/IIvv8Arg//AKCap+Ev+RftP+B/+htVzWP+QRff9cH/APQTVPwl/wAi/af8D/8A&#10;Q2qftFfZNiiiiqJCiiigAooooAKKKKACuc8Yf8w7/ruK6Ouc8Yf8w7/ruKmWxUdzo6KKKokKKKKA&#10;CiiigAooooAKKKKAOcsf+R31D/rgP5JXR1zlj/yO+of9cB/JK6Opj1KkFFFFUSFFFFABRRRQAUUU&#10;UAQ3n/HpP/uN/KoPh9/yLqf9dG/nU95/x6T/AO438qg+H3/Iup/10b+dYVOhvT2Z0tFFFYmwUUUU&#10;AFFFFABRRRQAUUUUAFfAHwb/AOUyXx2/7Ey2/wDROjV9/wBfAHwb/wCUyXx2/wCxMtv/AETo1AH3&#10;/RRRQAUUUUAFFFFABRRRQAUUUUAFFFFABRRRQAUUUUAFFFFABRRRQAUUUUAFFFFABRRRQAUUUUAF&#10;FFFABRRRQAUUUUAFFFFABRRRQAUUUUAFFFFABRRRQAUUUUAFFFFABRRRQAUUUUAFFFFABRRRQB8A&#10;fGT/AJTJfAn/ALEy5/8AROs19/18AfGT/lMl8Cf+xMuf/ROs19/0AFFFFABRRRQAUUUUAFFFFABR&#10;RRQAUUVzfxG0PxD4l8E6rpnhTxP/AMIZ4huIwtnrv9nx332RgwJbyJCEkyoK4J/iz2oAp/GT/kkP&#10;jj/sBX3/AKTvXh37BOijS/2ddNuQMf2lfXV0ffEnk/8AtKuI+L3wO/aS0D4TeNdTv/2qf7WsbLRL&#10;25uNP/4V3psP2mNIHZovMDkpuAK7gMjOa88/ZH+GPx6+In7O/g7xH4Z/aGj8DaJqEU8tv4fi8D2N&#10;8tp/pEoYCeWTe+5gzfN03Y6AVgqTliYVbaRUl824/wCTPVhiqVPLK+GfxznTa/wxVTm/FwP0Dor5&#10;b/4Z9/aY/wCjsv8AzHGmf/HKP+Gff2mP+jsv/McaZ/8AHK9O77Hz1l3PqSivlv8A4Z9/aY/6Oy/8&#10;xxpn/wAco/4Z9/aY/wCjsv8AzHGmf/HKLvsFl3PqSivlv/hn39pj/o7L/wAxxpn/AMco/wCGff2m&#10;P+jsv/McaZ/8cou+wWXc+pKyNa/5CGk/9dz/ACr5y/4Z9/aY/wCjsv8AzHGmf/HK8k+M2i/tJfDH&#10;x98KfD8n7Sv9rN4x1p9LS6/4QPTYfsJEe/zNuW8z025X61MnpsVFa7n3/RXy3/wz7+0x/wBHZf8A&#10;mONM/wDjlH/DPv7TH/R2X/mONM/+OVV32Jsu59SUV8t/8M+/tMf9HZf+Y40z/wCOUf8ADPv7TH/R&#10;2X/mONM/+OUXfYLLufUlFfLf/DPv7TH/AEdl/wCY40z/AOOUf8M+/tMf9HZf+Y40z/45Rd9gsu59&#10;OX9hbapY3FneW8d1aXEbRTQTIHSRGGCrA8EEdq8KuPgT4x+FbS3Xwh8VfZtO8xpj4Q8QAz6ecnJW&#10;GT/WQgnsDyTywrmP+Gff2mP+jsv/ADHGmf8Axyj/AIZ9/aY/6Oy/8xxpn/xyuWtQhWs5JprZp2a+&#10;f6bHNWwtOvZydmtmrpr5/psb2kfFb4y209+X+BouZPMBnMPiu0UAgc7VKkn1Az7VxHiz4keFvEGv&#10;CHVrK7+GfiqX5p9M8TRi2t7jnmSK4/1Z56klQfr189+DOi/tJfE7x98VvD8f7Sv9kt4O1pNLe6/4&#10;QPTZvtxMe/zNuV8v025b61t/Hj4FfG/RvhXr2r+Mf2jrfxXodhB5s2lT/D3TYDcZIURrMrlomYkK&#10;HX5lzkVw1adejSlUVVuyb95Rtp6KL/P0OWrDEYWEqsa3Nyq9pJW0X91R/U7zUfg74g1DT2jn0VNR&#10;sLhOiSRTRyoRkHAY5BrzLUP2aL3R98ui2/iHwxcA7la1814c/wC0jZDD2yK7/wANfs/ftHt4c0o2&#10;n7T50W1NpEYdNbwBp1wbRNg2w+a77pNgwu5uTjJ5NaX/AAz7+0x/0dl/5jjTP/jlbywtLERUqkNf&#10;xXz3Prstz3MMuh/stZwUrNx3i/8AFF3jL5pnjU1r8TfDzeVIuj62nQPMj2s31I+7+VMHi/x3H8rf&#10;D9ZWHBePWYVU+4BGRXs0n7PP7SsqlX/awV19G+G+mEf+jKzLr9lP4+32ftH7TdjMT3f4X6ST+e+s&#10;vqU18FWS/wDAX/6Umz1/9YKFTXEYChN97VIfhSqQj+B5Za/Fb+zL5bPxdo8vhSWXmCaWdZ4JPUeY&#10;owD7H867m0vIL+2juLaaO4t5BuSWJgysPUEcGsnx9+xz8XbHwjrWp6v+0Va6lp9hZzXk9mPh5p8I&#10;mSNC5Xcsny5AI3AcZzWZ8Nf2N/ix4p+H/h7WdJ+P3/CM6ZqNjFd22kf8IZa3f2WORQyp5ryhn4PU&#10;gdammq1Ot7Gb5la99nut7afgjXHRy/FZb/aWGpexmpqDipOUHeLd4815rZXTlLe6a2PSvBP/ACM9&#10;l/wP/wBAasOvKv2kPgv8b/2X/gv4i+Jtv+0J/bs2h/Z9un/8IVY2/m+dcxW5/eF5NuBNu+6c7ccZ&#10;yPS/+GGfjR/0c3/5YNl/8frv5JHyPPEtUVV/4YZ+NH/Rzf8A5YNl/wDH6P8Ahhn40f8ARzf/AJYN&#10;l/8AH6OSQc8S1RVX/hhn40f9HN/+WDZf/H6P+GGfjR/0c3/5YNl/8fo5JBzxLVFVf+GGfjR/0c3/&#10;AOWDZf8Ax+j/AIYZ+NH/AEc3/wCWDZf/AB+jkkHPEtVuf8yR/wBxH/2lXM/8MM/Gj/o5v/ywbL/4&#10;/Xmn/Cl/jf8A8NJ/8KS/4aE/0f8A4RL/AITL+1v+EKsfvfbPsnkeVvz0+bfv9tvejkkHPE9Voqr/&#10;AMMM/Gj/AKOb/wDLBsv/AI/R/wAMM/Gj/o5v/wAsGy/+P0ckg54lqiqv/DDPxo/6Ob/8sGy/+P0f&#10;8MM/Gj/o5v8A8sGy/wDj9HJIOeJap8crwyLJG7RyKcqynBB9Qapf8MM/Gj/o5v8A8sGy/wDj9H/D&#10;DPxo/wCjm/8AywbL/wCP0ckg54nq3hH44apo+yDVlOq2o48wnEyj6/xfjz717N4a8aaR4th36ddr&#10;I4GXgb5ZE+qn+Y4r5D/4YZ+NH/Rzf/lg2X/x+pbf9iP43Wc6TQftQPDMh3LJH4Ds1ZT6gifitY86&#10;M5cjPrvwl/yL9p/wP/0Nq2K+A/2VtB/aS/aA+Avhfx9B+0r/AMI1Fq32rGl/8IHpt35PlXU0P+tJ&#10;Tdu8rd90Y3Y5xmvWP+Gff2mP+jsv/McaZ/8AHKqL0WhElq9T6kor5b/4Z9/aY/6Oy/8AMcaZ/wDH&#10;KP8Ahn39pj/o7L/zHGmf/HKq77E2Xc+pKK+W/wDhn39pj/o7L/zHGmf/AByj/hn39pj/AKOy/wDM&#10;caZ/8cou+wWXc+pKK+W/+Gff2mP+jsv/ADHGmf8Axyj/AIZ9/aY/6Oy/8xxpn/xyi77BZdz6P1z/&#10;AF2kf9hCH+Zrra+A/idZfH/4C+L/AIN3/iD4/Dx7o3iD4haN4du9JPgyw07MU7uXbzULN92NlwMH&#10;585GOfvyuee50Q2CiiiszQKKKKACiiigAooooAKKKKACiiigAr4A/wCCcP8AydN+2h/2Oa/+l2q1&#10;9/18Af8ABOH/AJOm/bQ/7HNf/S7VaAPv+iiigAooooAKKKKACiiigAooooAKKKKACiiigAooooAK&#10;KKKACiiigAooooAKKKKACiiigAooooAKKKKACiiigAooooA+AP8AgtX/AMms+Fv+xztf/SG+r7/r&#10;4A/4LV/8ms+Fv+xztf8A0hvq+/6ACiiigAooooAKKKKACiiigAoqhr1nfahoeo2umah/ZOpT20kV&#10;tqHkrN9mlZSEl8tuH2sQ208HGDXzJ/wzv+07/wBHc/8AmNdL/wDjlAHvHxo/5I747/7AN/8A+k71&#10;4x+wD/yZx8LP+wV/7VkriPid8Af2krH4a+LLnUP2q/7TsIdJu5Liy/4V1psX2iMQuWj3rJldwyNw&#10;5Gc15H+yX8DPj/4m/Zx8B6p4W/aL/wCET8P3On77PRf+ERtLr7Im9hs81m3PyCcn1rSDszOeqP0U&#10;or5H/wCGb/2n/wDo63/yx7L/AOKo/wCGb/2n/wDo63/yx7L/AOKrbmfYx5V3Priivkf/AIZv/af/&#10;AOjrf/LHsv8A4qj/AIZv/af/AOjrf/LHsv8A4qjmfYOVdz0D426ta6bHNHeX9tpttNervuLyZYol&#10;AVvvMeO4PrxXxx+0x8WNH+IMnh7wV4CkuNW0eyfzpriO3dW1G+f5QVQjcQq/KvAPzt14Jn8P/s9f&#10;ET47/tAfFTwR4u+J0evav4HGniTxBdaWIhOt3bCWNUtYnCqFKuGIYZ4PUnHo3g3/AIJ8/Fz4c6vL&#10;qfhf4+6dot4/3Zo/A9tNJECMEI80ruoIJzhue9fL4yjjswcsOoqFO+r3bXkv69T9byTMMh4Xw8c0&#10;pVpVse4S5I8toUpNOKcm/ja3XLp6bq7+z9+yD4w17xN4d8Y/Ey5NpZ6QITYaDN88uyLmJGUfLFGD&#10;htnJJzuAJJr7lr5H/wCGb/2n/wDo63/yx7L/AOKo/wCGb/2n/wDo63/yx7L/AOKr2MFg6eBp8lNP&#10;Xdvdn4xh8JDD80uZylN3lJu7k3u2z64or5H/AOGb/wBp/wD6Ot/8sey/+Ko/4Zv/AGn/APo63/yx&#10;7L/4qvQ5n2OzlXc+uKK+R/8Ahm/9p/8A6Ot/8sey/wDiqP8Ahm/9p/8A6Ot/8sey/wDiqOZ9g5V3&#10;Priivkf/AIZv/af/AOjrf/LHsv8A4qj/AIZv/af/AOjrf/LHsv8A4qjmfYOVdz6s1j/kEX3/AFwf&#10;/wBBNU/CX/Iv2n/A/wD0Nq+R/GXwL/ab8MeENc1iX9qX7XFp9jPdvb/8ITYr5ojjZyudxxnGOneu&#10;V/Z/+H/7THxp+DfhXxvbftL/ANhQa1a/al07/hDLGXyPnYFd4K7uQTnA60uZ32KsuXc++qK+R/8A&#10;hm/9p/8A6Ot/8sey/wDiqP8Ahm/9p/8A6Ot/8sey/wDiqfM+xPKu59cUV8j/APDN/wC0/wD9HW/+&#10;WPZf/FUf8M3/ALT/AP0db/5Y9l/8VRzPsHKu59cUV8j/APDN/wC0/wD9HW/+WPZf/FUf8M3/ALT/&#10;AP0db/5Y9l/8VRzPsHKu59cUV8j/APDN/wC0/wD9HW/+WPZf/FUf8M3/ALT/AP0db/5Y9l/8VRzP&#10;sHKu59cVznjD/mHf9dxXzV/wzf8AtP8A/R1v/lj2X/xVeTftBeG/2lPgt/wrv7V+0f8A27/wlfi6&#10;w8Lp/wAUdYxfZDc7/wDSOd2/bs+5xnP3hUybtsVFK+5+iNFfI/8Awzf+0/8A9HW/+WPZf/FUf8M3&#10;/tP/APR1v/lj2X/xVVzPsTyrufXFFfI//DN/7T//AEdb/wCWPZf/ABVH/DN/7T//AEdb/wCWPZf/&#10;ABVHM+wcq7n1xRXyP/wzf+0//wBHW/8Alj2X/wAVR/wzf+0//wBHW/8Alj2X/wAVRzPsHKu59cUV&#10;8j/8M3/tP/8AR1v/AJY9l/8AFUf8M3/tP/8AR1v/AJY9l/8AFUcz7ByrufXFFfI//DN/7T//AEdb&#10;/wCWPZf/ABVH/DN/7T//AEdb/wCWPZf/ABVHM+wcq7n0rov/ACM+rfh/Oujr87vhz4b/AGlPHHx2&#10;+LHw+i/aP/s+48D/ANl+Zqn/AAh1i/2/7ZbtN9zjZs27fvNuznjpXrP/AAzf+0//ANHW/wDlj2X/&#10;AMVUxbtsVKKvufXFFfI//DN/7T//AEdb/wCWPZf/ABVH/DN/7T//AEdb/wCWPZf/ABVVzPsTyruf&#10;XFFfI/8Awzf+0/8A9HW/+WPZf/FUf8M3/tP/APR1v/lj2X/xVHM+wcq7n1xRXyP/AMM3/tP/APR1&#10;v/lj2X/xVH/DN/7T/wD0db/5Y9l/8VRzPsHKu59cUV8j/wDDN/7T/wD0db/5Y9l/8VR/wzf+0/8A&#10;9HW/+WPZf/FUcz7ByrufVmsf8gi+/wCuD/8AoJqn4S/5F+0/4H/6G1fI/jL4F/tN+GPCGuaxL+1L&#10;9ri0+xnu3t/+EJsV80Rxs5XO44zjHTvXK/s//D/9pj40/Bvwr43tv2l/7Cg1q1+1Lp3/AAhljL5H&#10;zsCu8Fd3IJzgdaXM77FWXLuffVFfI/8Awzf+0/8A9HW/+WPZf/FUf8M3/tP/APR1v/lj2X/xVPmf&#10;YnlXc+uKK+R/+Gb/ANp//o63/wAsey/+Ko/4Zv8A2n/+jrf/ACx7L/4qjmfYOVdz64or5H/4Zv8A&#10;2n/+jrf/ACx7L/4qj/hm/wDaf/6Ot/8ALHsv/iqOZ9g5V3Priivkf/hm/wDaf/6Ot/8ALHsv/iqP&#10;+Gb/ANp//o63/wAsey/+Ko5n2DlXc+uK5zxh/wAw7/ruK+av+Gb/ANp//o63/wAsey/+Kryb9oLw&#10;3+0p8Fv+Fd/av2j/AO3f+Er8XWHhdP8AijrGL7Ibnf8A6Rzu37dn3OM5+8KmTdtiopX3P0Ror5H/&#10;AOGb/wBp/wD6Ot/8sey/+Ko/4Zv/AGn/APo63/yx7L/4qq5n2J5V3Priivkf/hm/9p//AKOt/wDL&#10;Hsv/AIqj/hm/9p//AKOt/wDLHsv/AIqjmfYOVdz64or5H/4Zv/af/wCjrf8Ayx7L/wCKo/4Zv/af&#10;/wCjrf8Ayx7L/wCKo5n2DlXc+uKK+R/+Gb/2n/8Ao63/AMsey/8AiqP+Gb/2n/8Ao63/AMsey/8A&#10;iqOZ9g5V3Priivkf/hm/9p//AKOt/wDLHsv/AIqj/hm/9p//AKOt/wDLHsv/AIqjmfYOVdz6Vsf+&#10;R31D/rgP5JXR1+dvhvw3+0prn7Sni/4Xp+0f9nvNC0a11V9Z/wCEOsT9oExA8vy+q7eOdxzjoK9a&#10;/wCGb/2n/wDo63/yx7L/AOKqYt9hyiu59cUV8j/8M3/tP/8AR1v/AJY9l/8AFUf8M3/tP/8AR1v/&#10;AJY9l/8AFVXM+wuVdz64or5H/wCGb/2n/wDo63/yx7L/AOKo/wCGb/2n/wDo63/yx7L/AOKo5n2D&#10;lXc+uKK+R/8Ahm/9p/8A6Ot/8sey/wDiqP8Ahm/9p/8A6Ot/8sey/wDiqOZ9g5V3Priivkf/AIZv&#10;/af/AOjrf/LHsv8A4qj/AIZv/af/AOjrf/LHsv8A4qjmfYOVdz6s1j/kEX3/AFwf/wBBNU/CX/Iv&#10;2n/A/wD0Nq+R/GXwL/ab8MeENc1iX9qX7XFp9jPdvb/8ITYr5ojjZyudxxnGOneuV/Z/+H/7THxp&#10;+DfhXxvbftL/ANhQa1a/al07/hDLGXyPnYFd4K7uQTnA60uZ32KsuXc++qK+R/8Ahm/9p/8A6Ot/&#10;8sey/wDiqP8Ahm/9p/8A6Ot/8sey/wDiqfM+xPKu59cUV8j/APDN/wC0/wD9HW/+WPZf/FUf8M3/&#10;ALT/AP0db/5Y9l/8VRzPsHKu59cUV8j/APDN/wC0/wD9HW/+WPZf/FUf8M3/ALT/AP0db/5Y9l/8&#10;VRzPsHKu59cUV8j/APDN/wC0/wD9HW/+WPZf/FUf8M3/ALT/AP0db/5Y9l/8VRzPsHKu59cVznjD&#10;/mHf9dxXzV/wzf8AtP8A/R1v/lj2X/xVeTftBeG/2lPgt/wrv7V+0f8A27/wlfi6w8Lp/wAUdYxf&#10;ZDc7/wDSOd2/bs+5xnP3hUybtsVFK+5+iNFfI/8Awzf+0/8A9HW/+WPZf/FUf8M3/tP/APR1v/lj&#10;2X/xVVzPsTyrufXFFfI//DN/7T//AEdb/wCWPZf/ABVH/DN/7T//AEdb/wCWPZf/ABVHM+wcq7n1&#10;xRXyP/wzf+0//wBHW/8Alj2X/wAVR/wzf+0//wBHW/8Alj2X/wAVRzPsHKu59cUV8j/8M3/tP/8A&#10;R1v/AJY9l/8AFUf8M3/tP/8AR1v/AJY9l/8AFUcz7ByrufXFFfI//DN/7T//AEdb/wCWPZf/ABVH&#10;/DN/7T//AEdb/wCWPZf/ABVHM+wcq7n0rY/8jvqH/XAfySujr87fDfhv9pTXP2lPF/wvT9o/7Pea&#10;Fo1rqr6z/wAIdYn7QJiB5fl9V28c7jnHQV61/wAM3/tP/wDR1v8A5Y9l/wDFVMW+w5RXc+uKK+R/&#10;+Gb/ANp//o63/wAsey/+Ko/4Zv8A2n/+jrf/ACx7L/4qq5n2FyrufXFFfI//AAzf+0//ANHW/wDl&#10;j2X/AMVR/wAM3/tP/wDR1v8A5Y9l/wDFUcz7ByrufXFFfI//AAzf+0//ANHW/wDlj2X/AMVR/wAM&#10;3/tP/wDR1v8A5Y9l/wDFUcz7ByrufXFFfI//AAzf+0//ANHW/wDlj2X/AMVR/wAM3/tP/wDR1v8A&#10;5Y9l/wDFUcz7ByrufWV5/wAek/8AuN/KoPh9/wAi6n/XRv518ozfs4/tOrDIzftWblCkkf8ACD2P&#10;Ix/v16L/AME9fiL4g+LH7JfgzxV4pvhqevX8l99puhDHD5nl3k0S/JGqqMIijgDpWVR3NaasfR1F&#10;FFZGoUUUUAFFFFABRRRQAUUUUAFfAHwb/wCUyXx2/wCxMtv/AETo1ff9fAHwb/5TJfHb/sTLb/0T&#10;o1AH3/RRRQAUUUUAFFFFABRRRQAUUUUAFFFFABRRRQAUUUUAFFFFABRRRQAUUUUAFFFFABRRRQAU&#10;UUUAFFFFABRRRQAUUUUAFFFFABRRRQAUUUUAFFFFABRRRQAUUUUAFFFFABRRRQAUUUUAFFFFABRR&#10;RQB8AfGT/lMl8Cf+xMuf/ROs19/18AfGT/lMl8Cf+xMuf/ROs19/0AFFFFABRRRQAUUUUAFFFFAB&#10;RRRQAUUUUAeeftFf8m+/E7/sV9U/9JJa8Y/4Jyf8mV/DD/r0uf8A0snr3n4zKJPg/wCOlYBlbQr4&#10;EEZBH2d68X/YDUL+xz8KwoAH9lZ4HrLITWtPcyqbEOm614v8MfEb4nfD621h5NY1S2fxH4SvdUYz&#10;qA42yW/zH7qOoCrzhcnGOK9M+CXxKX4sfDfSvEDQ/Zb9w1vf2uMGC6jO2VMdhuGR7EVxn7UGi3ml&#10;aPoPxJ0WBpta8E3n2544/vT2L4S6i+hT5s9gretY3wC1iy0f4z/EHw/ptws+g+IYbbxno7J91o7g&#10;BZ2A9PM2D2xXk06k8PilRk/dd7eju19zUo/+Anfk9Glicvx2DlFe1o8tWD6um3yzjfrZyTS6KLfV&#10;n0PRRRXvHkBRRRQAV8q/tgf8l0/Zf/7HGX/0nr6qrm/FGi6fqms+HLi8sLa7uLG8aa1mnhV3t5Ch&#10;UvGSMq20kZGDgkVMtio7nSUUUVRIUUUUAFFFFABRRRQB8q/sf/8AJdP2oP8AscYv/Seu4/a6/wCJ&#10;t4B8PeFByfFHiTTtKZPWMy+YxPsPLGa9O8L6Lp+l6x4juLOwtrS4vrwT3UsEKo1xIECh5CBlm2qB&#10;k5OAB2rzH4qf8VH+0n8ItCHzQ6bHqGuXKf7sYjhP4OTXnY3XDuH8zUfvdvyZwZj71Bw/mtH72l+T&#10;PcenA4FLRRXoneFFFFAHmX7TOqf2T8APHs+du/SZrf8A7+Dy/wD2euq+G+l/2J8O/C2nbdv2PSrW&#10;32+myFVx+leaftku03wF1fTUbbLql5Y2KEdfnuoif0U17YiLGioo2qowAOwrgj72Mn5Rj+Ll/kj6&#10;uv8Au+HsOv561V/KMKSX4ykfLv8AwU7/AOTG/iV/3Df/AE52tfUlc38RNH0/xB4O1Cw1SxttSsZv&#10;L8y1vIVlifEisMqwIOCAee4FdJXd1PlegUUUUxBRRRQAUUUUAFfLf/OUL/ujv/ubr6krm/7H0/8A&#10;4WL/AGt9htv7U/sr7L9u8lfP8nzt3l78btm7nbnGeaTGup0lFFFMQUUUUAFFFFABRRRQB8t/8ExP&#10;+TG/hr/3Ev8A053VfUlc38O9H0/w/wCDtPsNLsbbTbGHzPLtbOFYokzIzHCqABkknjuTXSUo7Ict&#10;2FFFFMQUUUUAFFFFAHy9+3X/AK79nP8A7LJ4c/ncV9c1w3i7R9P1ibw99vsba++y6vb3Vv8AaYVk&#10;8mZd22RMg7XGThhyM13Nc1T4jpp/CFFFFZmgUUUUAFFFFABRRRQAUUUUAFFFFABXwB/wTh/5Om/b&#10;Q/7HNf8A0u1Wvv8Ar4A/4Jw/8nTftof9jmv/AKXarQB9/wBFFFABRRRQAUUUUAFFFFABRRRQAUUU&#10;UAFFFFABRRRQAUUUUAFFFFABRRRQAUUUUAFFFFABRRRQAUUUUAFFFFABRRRQB8Af8Fq/+TWfC3/Y&#10;52v/AKQ31ff9fAH/AAWr/wCTWfC3/Y52v/pDfV9/0AFFFFABRRRQAUUUUAFFFFABRRRQBxvxo/5I&#10;747/AOwDf/8ApO9eMfsA/wDJnHws/wCwV/7Vkr2f40f8kd8d/wDYBv8A/wBJ3rxj9gH/AJM4+Fn/&#10;AGCv/asla09zKpsfQNFFFdBzhRRRQB8n/s6/8n1ftX/9yx/6b5K+sK5Dw3o+n2XjjxHf29jbQX19&#10;5f2q6ihVZbjYNqeYwGW2jgZzgdK6+ojsVLcKKKKskKKKKACiiigAooooA5D4xf8AJI/G/wD2A77/&#10;ANJ3ry39gH/kzj4Wf9gr/wBqyV7nrsaTaJqEciLJG9vIrKwyCCpyCPSsz4f6XZaH4O0zT9Os4LCw&#10;tkaKC1tYljiiQMQFVVACgegqftFfZOhoooqiQooooAKKKKACiiigAr5P/wCCgH/NvP8A2VzQf/a1&#10;fWFch8QtH0/WP7E+32NtffZb5Lq3+0wrJ5My/dkTIO1xk4YcjNTLYqO519FFFUSFFFFABRRRQAUU&#10;UUAFFFFAHyf+zr/yfV+1f/3LH/pvkr6wrkPDej6fZeOPEd/b2NtBfX3l/arqKFVluNg2p5jAZbaO&#10;BnOB0rr6iOxUtwoooqyQooooAKKKKACiiigDkPjF/wAkj8b/APYDvv8A0nevLf2Af+TOPhZ/2Cv/&#10;AGrJXueuxpNomoRyIskb28isrDIIKnII9KzPh/pdlofg7TNP06zgsLC2RooLW1iWOKJAxAVVUAKB&#10;6Cp+0V9k6GiiiqJCiiigAooooAKKKKACvk//AIKAf828/wDZXNB/9rV9YVyHxC0fT9Y/sT7fY219&#10;9lvkurf7TCsnkzL92RMg7XGThhyM1Mtio7nX0UUVRIUUUUAFFFFABRRRQAUUUUAfJ/w5/wCUkfxd&#10;/wCxO0v/ANDWvrCuQ03RtPg+JmsanHY20epXFnHDNeLComkjTaURnxkqCzEAnA3H1rr6mPUqQUUU&#10;VRIUUUUAFFFFABRRRQByHxi/5JH43/7Ad9/6TvXlv7AP/JnHws/7BX/tWSvc9djSbRNQjkRZI3t5&#10;FZWGQQVOQR6VmfD/AEuy0Pwdpmn6dZwWFhbI0UFraxLHFEgYgKqqAFA9BU/aK+ydDRRRVEhRRRQA&#10;UUUUAFFFFABXyf8A8FAP+bef+yuaD/7Wr6wrkPiFo+n6x/Yn2+xtr77LfJdW/wBphWTyZl+7ImQd&#10;rjJww5GamWxUdzr6KKKokKKKKACiiigAooooAKKKKAPk/wCHP/KSP4u/9idpf/oa19YVyGm6Np8H&#10;xM1jU47G2j1K4s44ZrxYVE0kabSiM+MlQWYgE4G4+tdfUx6lSCiiiqJCiiigAooooAKKKKAIbz/j&#10;0n/3G/lXzX/wSv8A+TGfh7/101L/ANONzX0pef8AHpP/ALjfyrM+E+j6f4f8F21hpdjbabYwySeX&#10;a2cKxRJltxwqgAZJJ47k1hU6G9PZnY0UUVibBRRRQAUUUUAFFFFABRRRQAV8AfBv/lMl8dv+xMtv&#10;/ROjV9/18AfBv/lMl8dv+xMtv/ROjUAff9FFFABRRRQAUUUUAFFFFABRRRQAUUUUAFFFFABRRRQA&#10;UUUUAFFFFABRRRQAUUUUAFFFFABRRRQAUUUUAFFFFABRRRQAUUUUAFFFFABRRRQAUUUUAFFFFABR&#10;RRQAUUUUAFFFFABRRRQAUUUUAFFFFAHwB8ZP+UyXwJ/7Ey5/9E6zX3/XwB8ZP+UyXwJ/7Ey5/wDR&#10;Os19/wBABRRRQAUUUUAFFFFABRRRQAUUUUAFFFc38RvAWnfFDwTqvhbVp7+207UoxHNLpl29rcKA&#10;wYbJUIZeVGfUZByCRQBT+Mn/ACSHxx/2Ar7/ANJ3rxf9gX/kzn4V/wDYJH/o164j4l/8E8/htofw&#10;58Valb6947eez0m7uI1m8UXLoWSF2AZScEZHI710n7Bfh22uP2P/AIXSNJcBn0rccTNjmV60p7mV&#10;TbU+j7i3juoJIZo1lhkUo8bgFWUjBBB6givhHXtK8S/swfH7RP7OtH17w/Z2l5NpVqGInm0128y4&#10;tEPd4GLSqvcEnPIWvtv/AIRi0/56XP8A3+NcV8VPgXpfxM0a2iGo3+kaxp832vTNWtpSZbScDAYA&#10;9VPdeM46jg1xZhhZ4iClT0nF3X37fh96RWExc8txMMbRipuKacXopwkuWcG+nNF6P7MkpLY7Pwf4&#10;u0rx54Z0/X9EulvdMvohLDMvp3BHZgcgjqCCK2a+HvgdrWr/AAL+MWoeA/iMg0HS9b33NpeLN5Vg&#10;92PvSQtwqpKo5Xja+1cLnFfY8Ph2xuIkliuJ5I3AZXSckMD0IPcVpgcW8VTu1aS0a7P+tT0M0wdD&#10;DVIVcLJujVipwbWvK201L+9CScJdOaLa0aNqisj/AIRi0/56XP8A3+NH/CMWn/PS5/7/ABr0dex4&#10;+nc16yNa/wCQhpP/AF3P8qP+EYtP+elz/wB/jWbqmg29veacivMRLKVbdKSenb0qXew42udTRWR/&#10;wjFp/wA9Ln/v8aP+EYtP+elz/wB/jVa9hadzXorI/wCEYtP+elz/AN/jR/wjFp/z0uf+/wAaNewa&#10;dzXorI/4Ri0/56XP/f40f8Ixaf8APS5/7/GjXsGnc16+EPjt+2V8eZPjh4o+GXwU+E8Ovy6BNFBd&#10;a5dxy3EW54Y5eSGiihOJAMO7Zxn6fbH/AAjFp/z0uf8Av8aji8I2EBcx+dGZG3vtkI3N6n1PA/Kp&#10;fMxrlR+Z+tftnftafsy3w1v4tfDTSrzwxPdLFdyQrGArkcKtxbzSJGxA43qc88en1P8As4fFbRP2&#10;lPjdrXxK8PGZtFtfC1jp0C3ChXheaV5pI2AJG5XRlOCR8vUiqX7eS6Npf7J3xT/tJ2YyRRWVlE5L&#10;mW5kljEQC923YPsFJ7Vz/wDwTJ+FB8Ofs/Pe3qTQy316UjeNyqypEgVmGOoEpmX6qa82s3KtSpeb&#10;l8kn+rRwYvlnWo0/Nt+iX+bR9o0Vkf8ACMWn/PS5/wC/xo/4Ri0/56XP/f416mvY7tO5r0Vkf8Ix&#10;af8APS5/7/Gj/hGLT/npc/8Af40a9g07nk/7Uf8Ap0fww0gDd/aHjbTVkX1iTe7/AMhXt9fP3xk0&#10;G3uvjl8FNGWSdlnvtRvXBlJx5FsGB9uWr2r/AIRi0/56XP8A3+NefQu69aXml/5Kn+p9XmlqeV5d&#10;S7xqT++rKH/uMTxb/wAi/d/8A/8AQ1rYrlvEWg29no9xMjzFl24DykjlgOlaX/CMWn/PS5/7/Gu7&#10;W+x8rpY16KyP+EYtP+elz/3+NH/CMWn/AD0uf+/xqtewtO5r0Vkf8Ixaf89Ln/v8aP8AhGLT/npc&#10;/wDf40a9g07mvRWR/wAIxaf89Ln/AL/Gj/hGLT/npc/9/jRr2DTua9fK/wC25+1/p/7KukrJZxR6&#10;t461ixMGi6U2WG4yYM8oHPlr2HV2+UY+Yr1v7VHx28Ifsr/DG58T65LcXmozboNJ0dLkrLf3GM7Q&#10;edqLkFnx8o9SVB+V/wBnr9mPxH4rg8Y/Hf41rJdeO9a0C6vtH02cFf7KtzCyxsU/gfYcKh5RTk/O&#10;x25yb2Liluew/wDBNv8Aaf8AG/7UHgXxhq3jeaxmu9L1KK1t/sNqIFCNFuOQCcnNfYVfmt/wRj0m&#10;HUfhZ8Q2leVSuswgeW5X/lgK/RL/AIRi0/56XP8A3+NVFuwpJXNeisj/AIRi0/56XP8A3+NH/CMW&#10;n/PS5/7/ABqtexOnc16KyP8AhGLT/npc/wDf40f8Ixaf89Ln/v8AGjXsGnc16KyP+EYtP+elz/3+&#10;NH/CMWn/AD0uf+/xo17Bp3E8Jf8AIv2n/A//AENq2K5bw7oNveaPbzO8wZt2QkpA4YjpWl/wjFp/&#10;z0uf+/xqY3shytd6mvRWR/wjFp/z0uf+/wAaP+EYtP8Anpc/9/jVa9hadzXorI/4Ri0/56XP/f40&#10;f8Ixaf8APS5/7/GjXsGnc16a7rGrMzBVUZLMcAD1rK/4Ri0/56XP/f418tf8FKfHLfB39lHxDc6Z&#10;d3Ftquuzw6FbS+e2V87c0uOephjmA9M57Um2tbAknpc8w+MH/BRrxL4++JB8Afs4+B/+E/1bT7tf&#10;M1y4R5LMurFcxorIPL3HAld1UnoCME+h/s5+PP20rr40+G9P+L/gfR9O8AX32kX99Z/ZHkttttK8&#10;RBguXK5lES/Mp+8R7jxD9lv9oH4Afse/APwLZap4oiufGmsCDXdbg0m3e7lUy/OiSlAVRo42jXYW&#10;BBDHALGvuH4D/tnfCL9pG9l0/wAEeLIrvWYkMr6Tewva3WwdWVJAN4GeShYDvXNK7ep0xsloe3UU&#10;UVJQUUUUAFFFFABRRRQAUUUUAFFFFABXwB/wTh/5Om/bQ/7HNf8A0u1Wvv8Ar4A/4Jw/8nTftof9&#10;jmv/AKXarQB9/wBFFFABRRRQAUUUUAFFFFABRRRQAUUUUAFFFFABRRRQAUUUUAFFFFABRRRQAUUU&#10;UAFFFFABRRRQAUUUUAFFFFABRRRQB8Af8Fq/+TWfC3/Y52v/AKQ31ff9fAH/AAWr/wCTWfC3/Y52&#10;v/pDfV9/0AFFFFABRRRQAUUUUAFFFFABRRRQBxvxo/5I747/AOwDf/8ApO9eMfsA/wDJnHws/wCw&#10;V/7Vkr2f40f8kd8d/wDYBv8A/wBJ3rxj9gH/AJM4+Fn/AGCv/asla09zKpsfQNFFFdBzhXzJ+25+&#10;2rpv7JfhnTYLPTl8Q+ONb3DTNJZiI1RSA00xX5toJwFHLngEYJH03X5XfEmSD4xf8Fk/DPh/U1W6&#10;0zw+9vHbxyZKk22nvfgYI7TFvY496mTstCoq71JpP2mv22vBFjf/ABA1j4X6U/h2KIXd9ZvZANBB&#10;gFmaJLg3EYAySWHy8lhgV9xfsm/tQaF+1d8LIfFek27aZqFvL9k1TSZJA7WdwADgNgbkYEMrYGQe&#10;QCCB6JpMST+ItZjkRZI3G1kYZDA9QR3Ffmz/AMExLgfDX9sr47/DC2fytLhN6Iod3y7rHUPIQDJy&#10;Tsnf8AfSs46Fys0fqXRRRWxkFFFFABRRRQAUUUUAU9Y/5BF9/wBcH/8AQTVPwl/yL9p/wP8A9Dar&#10;msf8gi+/64P/AOgmqfhL/kX7T/gf/obVP2ivsmxRRRVEhRRRQAUUUUAFFFFAHkn7U/xyuv2dfgtr&#10;Hjex0E+Jb61mt7a30wTGLzZJpkiXkKxOC4OAMnGOM5r4h1T48ft1fEC1tdcsPhPpeg6Vv8y3s7i1&#10;jt5mHUBo7m5EpOB2UdenSv01mt4rgIJY0lCsHXeoOGHII9x61geMP+Yd/wBdxWc1pc0g9T4//Y7/&#10;AOCherfFr4mXHwn+K3hiPwf8RITJHC0CPDFcSxgs8LxSEtFKFBYfMQ2DjbwD9x1+UPxe+z+Mv+Cx&#10;PhG28NbZruwvdP8A7Qa3GPngt/NnyR1KxAKf90qelfq9Ti2KSWlgoooqyAooooAKKKKACiiigDnN&#10;F/5GfVvw/nXR1zmi/wDIz6t+H866OojsVLcKKKKskKKKKACiiigAooooAzvEd3BYeHtUubmaO3to&#10;bWWSWaVgqIoQksxPAAAJJNflf4v/AOCpnjDUfjXoHhr4axWFv4EOpQ6b9vvrMyzagWnUSSqSR5a4&#10;cBVxnGGP3to9C/aV+Mfib9uL4oXvwE+EF40HgXS/33jHxZFzDJGjDMSHugZcAA/vXH/PNGY+Nftr&#10;fDLw/wDB/wCJX7MnhXwzZLZaVY4VR1eVzqCbpHb+J2PJP8gAKxk9dDeMdNT9hKKKK2MAooooAKKK&#10;KACiiigArnPGH/MO/wCu4ro65zxh/wAw7/ruKmWxUdzo6KKKokKKKKACiiigAooooAK4P43fGzwr&#10;+z78O9Q8Z+ML42elWhWNI4xumuZm+5DEmfmdsHjsAxJABI7yvy0/4KKeLNP+LX7aHww+EviHWrfR&#10;vAmjLDf61NdXIhhXzC0s7OxIAItolCknIMjY68zJ2RUVdmjpP7YX7VH7RWvX2u/BL4T2dh4bkytv&#10;daoYy8qKQpPnTyxRNyoyEU4JIycZr7E/ZF8TfGvxH4K1ofHPw/aeH/E1rqRhtEs1jCzW3loQ+Y5J&#10;Eb5y4yCOnTvXjdr/AMFJ/wBnHwX4tk0vT/EE66LawJZW8um6PP8AZYlQKoVAEB2gJgbVIxjGa+sf&#10;hv8AFDwp8X/Ctt4k8G67Z+IdFuOFurN87WHVHU4ZGGRlWAIzyKiHqXL0OpooorUyCiiigAooooAK&#10;KKKAKesf8gi+/wCuD/8AoJqn4S/5F+0/4H/6G1XNY/5BF9/1wf8A9BNU/CX/ACL9p/wP/wBDap+0&#10;V9k2KKKKokKKKKACiiigAooooA5b4ofErQfg/wCANb8ZeJ7v7Foej25uLmVV3MeQqoo7szMqqO5Y&#10;Cvz+039qn9qL9qpT4h+FPgTQPC/gSO7aGxv9ccPLcupwQWZwG7Z2R7VII3EivpL/AIKMfDHxB8WP&#10;2TfFmkeGLaa/1W3e31AWNuC0l1HDKruiqPvNtywXuUAHOK+eP2Av2wvh7efBTwX8Ltb1S38L+LtA&#10;mktVg1EiCG9VpndXjkPy7/n2lGIYsCQDmspvoawXU6H4Vft/fEX4f/G7TfhL+0f4Ms/DGrapJHDY&#10;a7peVgZpGKxM43ujxu3y+ZGwCkYZeGK/f1fl1/wUO09f2oP2vPhV8LPAkjaprujxudYu7Eh001JZ&#10;o2ZpHH3TEke85/56IB8xxX6i1Ub6omVtGFFFFWQFFFFABRRRQAUUUUAc5Y/8jvqH/XAfySujrnLH&#10;/kd9Q/64D+SV0dTHqVIKKKKokKKKKACiiigCpq2rWeg6Te6nqFwlpYWUD3NxcSHCxxopZmPsACfw&#10;r8//ANsL/gqb4Y8G+GbPTvgp4hsvEniuS7U3N49lJJZ21uFbcAzhQ7s2wDbkAbiT0B/QHU9NtNa0&#10;270+/t47uxu4XguLeZdySxspVlYdwQSCPevzE/4Kx/AX4c/Cj4L+EdR8G+CdD8MX9x4gFvNcaXYx&#10;wPJH9mmbYSoGRlQcewqJXtoXG19T9JfCuq3Gu+AdH1K6Km6vNMhuJSowN7xBmwOwyTXkXx7/AGq/&#10;D/7JPwK/4SjVrdtU1S7uXtNJ0iN9jXlxjPLc7Y1HLNg4GAASQD6j8O/+SU+Gf+wLa/8Aoha/MT9v&#10;i4j+J37YnwC+GN9+90WSaxjnjJIG6+1LyZR0/wCecMfI9fas6nQ0p9TvNK/ai/bz8ZeG0+IGhfCj&#10;SD4Slj+129mLFd80HJUrC9yLmQFcEFB83BHWvqb9hv8AbZ0z9r7wjqYuNMXw7400RlTVNJWQvGVb&#10;ISeIn5thIIKnlSMEnIJ+mookgiSKJFjjQBVRRgKBwAB2FflT8IZI/gz/AMFmvGPhrT9tnp3iRrtJ&#10;okIEf+kWKaljHvKowB3OBWJsfqzRRRQAUUUUAFFFFABRRRQAV8AfBv8A5TJfHb/sTLb/ANE6NX3/&#10;AF8AfBv/AJTJfHb/ALEy2/8AROjUAff9FFFABRRRQAUUUUAFFFFABRRRQAUUUUAFFFFABRRRQAUU&#10;UUAFFFFABRRRQAUUUUAFFFFABRRRQAUUUUAFFFFABRRRQAUUUUAFFFFABRRRQAUUUUAFFFFABRRR&#10;QAUUUUAFFFFABRRRQAUUUUAFFFFAHwB8ZP8AlMl8Cf8AsTLn/wBE6zX3/XwB8ZP+UyXwJ/7Ey5/9&#10;E6zX3/QAUUUUAFFFFABRRRQAUUUUAeA/GD9u/wCB3wN1e60fxR47tBrlqxjm0vTYZL2eJx1RxErC&#10;NvZyprm/hn/wUs/Z++KXiG20Ow8ZtpOpXTiO3j1uzltI5WOAAJWHlgknADMCT0rS03/gn38GD8Sf&#10;FPjvxF4Yi8Z+IvEGpTajK2vfv7aDzH3eXHb/AOrKjjl1ZuvIBxXzz/wU8/Y7+FWgfs0a78QfC3g/&#10;SfB/iDw7NaOraDZpZxXMU1zFbtHJFGAh/wBaGDY3Ap1wTkA/RaivmT/gm34+1f4jfsb+AdS1y5a8&#10;1C2juNN+0SEl5I4LiSKIsT1IjVFJ77c96+m6AOP+Mn/JIfHH/YCvv/Sd68X/AGBf+TOfhX/2CR/6&#10;NevaPjJ/ySHxx/2Ar7/0nevF/wBgX/kzn4V/9gkf+jXrWnuZVNj6AoooroOc8s/aU+E8Xxe+E+r6&#10;UkCy6vaob3TGKBiLiMEqvPZxlD7N7V4b8KvFr/BTwv4Y8baVNPcfCDxEscep6bI7TN4cvSfLd4yx&#10;LeR5oZSDyODySM/YtfMXivTh+z/rHiiDWtHOsfBXxdcGS88nLtolxMNspaMDPku2DlfunGOcBvBx&#10;1FU6qxUdHazfbs3/AHd1L1T6XX0+Gwjz7LnllJ/7TSlz0e8r6VKa781oyUevLJR96SPpqGZLiJJY&#10;nWSJ1DK6HIYHkEHuKfXzj4P8J/F/wLoFvZfDzxP4O8a+CEG/Spdfe4N0lv8AwQrLD8jgDgMfQdBw&#10;NS7+P3jzwLbyXHjv4Salb6dApebVPDd7FqEaoOWdo/lZFA5OT0FdkcdGMU60XH5Nr71dW8z4d4z2&#10;N44mnKDW907J9dVf8bHvVZGtf8hDSf8Aruf5U7wv4o0vxp4fsdb0S9j1DS72MSwXER4Zen1BBBBB&#10;5BBB5FN1r/kIaT/13P8AKu/mUoqUXdM9GnJStKLuma9FFFWAUUUUAFFFFABVXVNUs9E0261DULqG&#10;xsLWJp7i6uJAkcUaglnZjwAACST6Vwfi79or4aeB2dNY8aaVDMn3re3m+0Sr7FItzD8RX5rftyft&#10;bN8etePgZfEkfgX4Ww3AjuJW81rrVZAch5o40d44V4Ij2MScMwztC8NTHYen7vMnLstX9yOKWMw8&#10;Hy86cuy1f3LU6vWPFmsf8FF/2h00LwzJLZfC3QLx57e6lQgTOvySXzr3IB2Qqe8mTty239LfCPhX&#10;TPA/hnTPD+jWwtNL06BbeCIckKoxknuxOSWPJJJPJr89P2P/ANqD9mP9mfwZf6VL8S7a41G6lTfc&#10;Wug6ps8tAdiKTbbiAWdiSASWNfaHwP8A2nvhn+0d/bX/AArrxL/wkP8AY3k/bv8AQLm18nzvM8v/&#10;AF8Sbs+VJ93ONvOMjOeDpu8q9RWlLp2XRfq/Nhh6c25YiqrSl+EVsv1fmz1KiiivSO0KKKKAPEPE&#10;3/E0/a+8FW3X+y/DN9f49PNlWHP6V7fXiGg/8TT9sTxVdYz/AGX4TtLDPp5tw02P0r2+uDB6+1l3&#10;k/wsv0Pq+IPcWDo/yUYf+Tc1T/28x/Fv/Iv3f/AP/Q1rYrH8W/8AIv3f/AP/AENa2K7up8r0Ciii&#10;mIKKKKACiiigD8sv2vvhf8e9U/bgvPH3h74YyfEjw1oC2Y8PW+sRtNpsZFrE7lY0mjJK3Blbk4LD&#10;kEACr3i39pT9ti90/WU1P4HaDawTaVNDdOmn3IMduQ2+QZvTyBn16dK/T+uB+J//ACA/Fv8A2LV3&#10;/wCgvWbj5msZeR+Tf/BNT4nfHDwbJcaR8N/Alh4l8Galr9muv6pdW0sklkh2q5RlnQDERZuVbkfh&#10;X7RV+cf/AART/wCSU/Eb/sNQf+iBX6OU4bEz3CiiirICiiigAooooAx/CX/Iv2n/AAP/ANDatisf&#10;wl/yL9p/wP8A9DatilHZDluwooopiCiiigAr8+/+C0Ucx/Z58GOob7OPFMYf+7uNpc7c++A361+g&#10;leA/t0fAO6/aM/Zv8R+F9LjWXxBbmPU9JRiAHuYSSI8ngF0MkYORguCeM1MtUVHRo87/AGa/2Pfg&#10;lp3wL+F+rr8PNC12917T9Lv7y+12xS+luHnt0kc4mDBAS33FAA9K+Vv+CmHwC0P9kb4kfDb4r/CS&#10;2XwddXV5J5lnp+Ut4bqDy3jkjTOFDqzq6DCkL0+Zs9T+xv8A8FDPB/wz+F2h/DL4vy3/AIS1zwbf&#10;CzS7nsJ5le3jdsRyJGjSRyRf6sqVxhV5zkDlv2lvic//AAVC/aI8BfDr4XWGoP4L0GSSS916e3MY&#10;CSsnn3LKRlEVIwqB8FmYjAyK5peR0xv1P1w8M60PEnhvSdWWMwrf2kN0Iycld6BsfhmtOq2m6fb6&#10;Rp1rY2kYitbWJIIox0VFAVR+AAqzUlBRRRQAUUUUAFFFFABRRRQAUUUUAFfAH/BOH/k6b9tD/sc1&#10;/wDS7Va+/wCvgD/gnD/ydN+2h/2Oa/8ApdqtAH3/AEUUUAFFFFABRRRQAUUUUAFFFFABRRRQAUUU&#10;UAFFFFABRRRQAUUUUAFFFFABRRRQAUUUUAFFFFABRRRQAUUUUAFFFFAHwB/wWr/5NZ8Lf9jna/8A&#10;pDfV9/18Af8ABav/AJNZ8Lf9jna/+kN9X3/QAUUUUAFFFFABRRRQAUUUUAMmmS3ieWV1jiRSzO5w&#10;FA5JJ7CuX/4Wz4H/AOhy8P8A/g0g/wDi639Z0ex8RaPfaVqdrFfabfQSWt1azrujmidSrow7gqSC&#10;PQ14X/wwH+zz/wBEn8P/APfp/wD4qgDpvjF8UvBdz8I/G8MPi7QZZZNDvkSNNThLMxt3AAAbkk15&#10;v+wPqVnb/sefC2OW6gjddK5VpACP3r9s1B8VP2FfgHovwv8AGGoWPwt0G2vbTR7yeCZI33RyLA7K&#10;w+bqCAaj/YJ8M6bdfsf/AAvmktQZH0ssxDsMnzZOcA1pTvfQzqWtqfRP9sWH/P8AW3/f1f8AGj+2&#10;LD/n+tv+/q/41T/4RLSf+fT/AMiP/jR/wiWk/wDPp/5Ef/Gt/eMPdLn9sWH/AD/W3/f1f8a/Lfw5&#10;qMWk/wDBavUfPMPlXTzKszSLtQNofmKwPTJAA/4F+Ffp5/wiWk/8+n/kR/8AGvzV/wCCinw71j9n&#10;39pD4f8A7Q/hzR5L/wAP2z29vq8cZYhJY2K7ZG/gWaF/LDdmQ9yoMS5t2XHl2P0Y0jULWPxFqkj3&#10;MKRvja7OAG+h71+Zv7DMkN5/wU++Oeopcwiyjm8QzCZnwjq2qxhdp6Endn6A169rX/BTz4Daf4Q1&#10;PWdNn1LVtYNtvsfDj2M8MvnEfKkkpHlhQfvMHbjOA3SsX/gk/wDAHVF8O+MPi54ysZY73xdMq6b5&#10;4MbS24dpJZwBztkkZdvqIsjIINQru1imkk2z9DP7YsP+f62/7+r/AI0f2xYf8/1t/wB/V/xqn/wi&#10;Wk/8+n/kR/8AGj/hEtJ/59P/ACI/+Nbe8Ze6XP7YsP8An+tv+/q/40f2xYf8/wBbf9/V/wAap/8A&#10;CJaT/wA+n/kR/wDGj/hEtJ/59P8AyI/+NHvB7pc/tiw/5/rb/v6v+NH9sWH/AD/W3/f1f8ap/wDC&#10;JaT/AM+n/kR/8aP+ES0n/n0/8iP/AI0e8Hulz+2LD/n+tv8Av6v+NH9sWH/P9bf9/V/xqn/wiWk/&#10;8+n/AJEf/Gj/AIRLSf8An0/8iP8A40e8HujtV1ayk0u8RLy3ZmhcBVlUknaeOtVfDGpWlvodtHLd&#10;QxyDdlXkAI+Y9s0al4Y0y3066ljttsiROynzGOCASO9VvDvh3T77R7eee33ytuy29hnDEdj7VPvc&#10;xXu8pu/2xYf8/wBbf9/V/wAaP7YsP+f62/7+r/jVP/hEtJ/59P8AyI/+NH/CJaT/AM+n/kR/8ar3&#10;ifdLn9sWH/P9bf8Af1f8aP7YsP8An+tv+/q/41T/AOES0n/n0/8AIj/40f8ACJaT/wA+n/kR/wDG&#10;j3g90uf2xYf8/wBbf9/V/wAaP7YsP+f62/7+r/jVP/hEtJ/59P8AyI/+NH/CJaT/AM+n/kR/8aPe&#10;D3S5/bFh/wA/1t/39X/Gj+2LD/n+tv8Av6v+NU/+ES0n/n0/8iP/AI0f8IlpP/Pp/wCRH/xo94Pd&#10;Ln9sWH/P9bf9/V/xr5U/b4/bC0j9nfwTZ2ui3Ntq3j/U9w0vTo2WXye32iVQc7Aeg/jYYHAYjrf2&#10;y/jJpn7LPwQvvGdt4eGs6lJcx6fY28k7rEs8iuVeQ7slFCEkDk8DIzkfnR+zH8RfgZaeLR8X/jb8&#10;Th4g+Jl7dGdNLk0e/lg0sA4ViywFGkAGFCEpGMYycFc5SezNIxW6PrT/AIJz/spzfCm11D4s/Ee+&#10;S5+JnilHk8m8lDTWEMreY5kzz58jYL91GF4JcV9w/wBsWH/P9bf9/V/xr5P/AOHh37KX/Q//APlG&#10;1b/5Hr6k/wCES0n/AJ9P/Ij/AONVG9rImVr3Zc/tiw/5/rb/AL+r/jR/bFh/z/W3/f1f8ap/8Ilp&#10;P/Pp/wCRH/xo/wCES0n/AJ9P/Ij/AONV7xPulz+2LD/n+tv+/q/40f2xYf8AP9bf9/V/xqn/AMIl&#10;pP8Az6f+RH/xo/4RLSf+fT/yI/8AjR7we6XP7YsP+f62/wC/q/40f2xYf8/1t/39X/Gqf/CJaT/z&#10;6f8AkR/8aP8AhEtJ/wCfT/yI/wDjR7we6XP7YsP+f62/7+r/AI0f2xYf8/1t/wB/V/xqn/wiWk/8&#10;+n/kR/8AGj/hEtJ/59P/ACI/+NHvB7pm6RqFrH4i1SR7mFI3xtdnADfQ963v7YsP+f62/wC/q/41&#10;zOl6HY3Gu6jbyQboYcbF3sMfjmtr/hEtJ/59P/Ij/wCNRHmtoVLluXP7YsP+f62/7+r/AI0f2xYf&#10;8/1t/wB/V/xqn/wiWk/8+n/kR/8AGj/hEtJ/59P/ACI/+NX7xPulz+2LD/n+tv8Av6v+NH9sWH/P&#10;9bf9/V/xqn/wiWk/8+n/AJEf/Gj/AIRLSf8An0/8iP8A40e8Hulz+2LD/n+tv+/q/wCNH9sWH/P9&#10;bf8Af1f8ap/8IlpP/Pp/5Ef/ABo/4RLSf+fT/wAiP/jR7we6XP7YsP8An+tv+/q/414d+203ifX/&#10;ANl3x3pnw6uJbjxdewW9taw6bOizvG91CtwqkkYzAZQTnOM45r2X/hEtJ/59P/Ij/wCNH/CJaT/z&#10;6f8AkR/8aXvDXKfk38BfFX7VX7Nvw4fwf4P+A/h1LKVnlu767tZpLy8kYY3yut6oJC4UAKAAOB1z&#10;4x+1N8VPjb4x+JXw1vfiP4I03w14g0pgdEsrWCSNbs/aVcbw07k/vMLwV4P41+4epeGNMt9OupY7&#10;bbIkTsp8xjggEjvX5f8A/BSWzhH7QX7PrbOZ3XzOT83+noP5Vi4tG0Wnqj7h/ZJ+LfxR+I3grWL3&#10;4y+GtJ8Fa9BqBhs7OxVoVltvLQ+YQ80pJ3lxwR06d69z/tiw/wCf62/7+r/jVP8A4RLSf+fT/wAi&#10;P/jR/wAIlpP/AD6f+RH/AMa294x90uf2xYf8/wBbf9/V/wAaP7YsP+f62/7+r/jVP/hEtJ/59P8A&#10;yI/+NH/CJaT/AM+n/kR/8afvC90uf2xYf8/1t/39X/Gj+2LD/n+tv+/q/wCNU/8AhEtJ/wCfT/yI&#10;/wDjR/wiWk/8+n/kR/8AGj3g90uf2xYf8/1t/wB/V/xo/tiw/wCf62/7+r/jVP8A4RLSf+fT/wAi&#10;P/jR/wAIlpP/AD6f+RH/AMaPeD3S5/bFh/z/AFt/39X/ABrB8Vaha3H2DyrmGXbMC2xwcD1OK0v+&#10;ES0n/n0/8iP/AI1i+JNDsdP+xeRB5fmS7W+djkfiamXNbUqPLc6b+2LD/n+tv+/q/wCNH9sWH/P9&#10;bf8Af1f8ap/8IlpP/Pp/5Ef/ABo/4RLSf+fT/wAiP/jVe8T7pc/tiw/5/rb/AL+r/jR/bFh/z/W3&#10;/f1f8ap/8IlpP/Pp/wCRH/xo/wCES0n/AJ9P/Ij/AONHvB7pc/tiw/5/rb/v6v8AjR/bFh/z/W3/&#10;AH9X/Gqf/CJaT/z6f+RH/wAaP+ES0n/n0/8AIj/40e8Hulz+2LD/AJ/rb/v6v+NH9sWH/P8AW3/f&#10;1f8AGqf/AAiWk/8APp/5Ef8Axo/4RLSf+fT/AMiP/jR7we6XP7YsP+f62/7+r/jX5HfGr4e+Gvi7&#10;/wAFeJvDPjRGvvCeqSWnmxLcMiypHoyOqB0YFVMseDgg8tX6y/8ACJaT/wA+n/kR/wDGvze/4KXf&#10;BzXvhL8W/A37RHgvTJLyz0d7eLWIULFYnhlzE8hHzCOVWMTNnA2qOCwqJXtqXG19D6pk/ZE+AmoX&#10;F/os/wANPCMekNa+Uk0NjFFMMqoJW4UCQNy3zB8578V8XfsLtP8As1/8FBPHvwgsdXkuvCN4t1Ci&#10;zSDYfKUT20rc43iIshI67zx6e16b/wAFOv2fptBl1q8utVtrv7KHXw39gna5E21cxiUDyjzuAYyA&#10;d+Olebf8E5/hPrfxw/aA8dftFeKdFfSdD1CS5TRrZ9wEkszgExscF0iiBj3/AMTN1yrCoW+hb21P&#10;0z/tiw/5/rb/AL+r/jR/bFh/z/W3/f1f8ap/8IlpP/Pp/wCRH/xo/wCES0n/AJ9P/Ij/AONbe8Y+&#10;6XP7YsP+f62/7+r/AI0f2xYf8/1t/wB/V/xqn/wiWk/8+n/kR/8AGj/hEtJ/59P/ACI/+NHvB7pc&#10;/tiw/wCf62/7+r/jR/bFh/z/AFt/39X/ABqn/wAIlpP/AD6f+RH/AMaP+ES0n/n0/wDIj/40e8Hu&#10;lz+2LD/n+tv+/q/40f2xYf8AP9bf9/V/xqn/AMIlpP8Az6f+RH/xo/4RLSf+fT/yI/8AjR7we6O1&#10;XVrKTS7xEvLdmaFwFWVSSdp461V8MalaW+h20ct1DHIN2VeQAj5j2zRqXhjTLfTrqWO22yJE7KfM&#10;Y4IBI71W8O+HdPvtHt557ffK27Lb2GcMR2PtU+9zFe7ym7/bFh/z/W3/AH9X/Gj+2LD/AJ/rb/v6&#10;v+NU/wDhEtJ/59P/ACI/+NH/AAiWk/8APp/5Ef8AxqveJ90uf2xYf8/1t/39X/Gj+2LD/n+tv+/q&#10;/wCNU/8AhEtJ/wCfT/yI/wDjR/wiWk/8+n/kR/8AGj3g90uf2xYf8/1t/wB/V/xo/tiw/wCf62/7&#10;+r/jVP8A4RLSf+fT/wAiP/jR/wAIlpP/AD6f+RH/AMaPeD3S5/bFh/z/AFt/39X/ABo/tiw/5/rb&#10;/v6v+NU/+ES0n/n0/wDIj/40f8IlpP8Az6f+RH/xo94PdPEP22P2pof2Y/gZfeJ9KNpqPiO8uE03&#10;SbeRw8YuHVm8x1ByVREdsdyFGRnNfJ3wp/YB8I/HT4M6X8Qfijrmoat8RfHWzW7nVNPukhNnFMoa&#10;JVjC+WSUKs25OCdowBk+6/8ABSj9mu9+MX7N9x/wiOnS3niDw/fx6vFZW++SW7iVJI5YkXJy22Te&#10;ABk+XgcnB8M/ZL/b/wDhdYfBvwv4P8fXj+D/ABN4bgi0qSS4gmkgvLeFQkbqUVtjBVCsrAcjIJzg&#10;ZSvfU1ha2h5bdWvjf/gkz8Y9NvdP1TT/AB18NfFEjLOscKJcTxxldyO3JimQOCuGKPzkdQv65aV4&#10;q0jWtLs9QtdQt3tbuFJ4mMijKMoZTjPoRX5M/ta/E2x/4KBfFrwP8LPgfpl1qul2E8lxea9NbypD&#10;l9qGZg43RwxIGJZgCxcADO3d+qnh34b6H4a8P6ZpFtak22n2sVpFl2B2xoFHQ+gFON9bClbS5uf2&#10;xYf8/wBbf9/V/wAaP7YsP+f62/7+r/jVP/hEtJ/59P8AyI/+NH/CJaT/AM+n/kR/8a094z90uf2x&#10;Yf8AP9bf9/V/xo/tiw/5/rb/AL+r/jVP/hEtJ/59P/Ij/wCNH/CJaT/z6f8AkR/8aPeD3S5/bFh/&#10;z/W3/f1f8aP7YsP+f62/7+r/AI1T/wCES0n/AJ9P/Ij/AONH/CJaT/z6f+RH/wAaPeD3S5/bFh/z&#10;/W3/AH9X/Gj+2LD/AJ/rb/v6v+NU/wDhEtJ/59P/ACI/+NH/AAiWk/8APp/5Ef8Axo94PdMyz1C2&#10;XxhfTG5hELQgLIXG0nCcA/gfyrf/ALYsP+f62/7+r/jXM2uh2Uniq8s2gzbRxBlTe3BwnfOe5ra/&#10;4RLSf+fT/wAiP/jUx5ipcpc/tiw/5/rb/v6v+NH9sWH/AD/W3/f1f8ap/wDCJaT/AM+n/kR/8aP+&#10;ES0n/n0/8iP/AI1XvE+6XP7YsP8An+tv+/q/40f2xYf8/wBbf9/V/wAap/8ACJaT/wA+n/kR/wDG&#10;j/hEtJ/59P8AyI/+NHvB7pc/tiw/5/rb/v6v+NH9sWH/AD/W3/f1f8ap/wDCJaT/AM+n/kR/8aP+&#10;ES0n/n0/8iP/AI0e8Hulz+2LD/n+tv8Av6v+Nfn3/wAFnL62uvgN4JWG4imYeJVJEbhjj7LP6V92&#10;a1pfh3w7o1/q2ootrp9jbyXVzOzyERxIpZ2IBzwATx6V+XH/AAU6/aJ+D/xi+EfhbTPh14ptde1S&#10;11wXNxDbx3ClIfs8q7j5igfeZRxzzUSbtqXFK+h+mvw71ay/4VZ4ZX7Zb7v7GtRt81c58heOtfmf&#10;+01M2j/8FPPgLczQq8c82hBN5GNranNFu9sHJ5/u/jX2J8Cf2l/gZ8QtP8JeDPDvi6z1PxdNpaRx&#10;6dHHcq7SQ2xeUZZQvyrG56/w18/f8FM/gz4kufBvgH41+ELaS41HwTduNQaGPzHghEiTQXBXH3I5&#10;Ffd6eYD0BNZzd7GkNLn6d1+Tl9bNrP8AwXJAtWVxFcxSO3OB5fh9Sw475Uj619DeGP8Agrt8B9Q+&#10;HcGta1qWp6T4lW2D3HhtNMnlmMwHzJHKF8kqTnazOvGMgdK8b/4JqeDPEPx6/aa+I/7THiLS5NO0&#10;u+luYNHEgyrzTOAwjYgblhhTyi2MEv6hgMzQ/UGiiigAooooAKKKKACiiigAr4A+Df8AymS+O3/Y&#10;mW3/AKJ0avv+vgD4N/8AKZL47f8AYmW3/onRqAPv+iiigAooooAKKKKACiiigAooooAKKKKACiii&#10;gAooooAKKKKACiiigAooooAKKKKACiiigAooooAKKKKACiiigAooooAKKKKACiiigAooooAKKKKA&#10;CiiigAooooAKKKKACiiigAooooAKKKKACiiigD4A+Mn/ACmS+BP/AGJlz/6J1mvv+vgD4yf8pkvg&#10;T/2Jlz/6J1mvv+gAooooAKKKKACiiigD5P8AiH/wU6+Bvwv8c674S13UtZi1nRbuSxu0h0t5EEqH&#10;DAMDyMjrXW/s9/t0/Cr9pzxpe+FvA19qVzq1pp76nKl5YPAghSSONiGPU7pk49z6V1XiL9k34M+L&#10;dcvta1r4YeFtU1a+ma4ur260uKSWaRjlnZiMkk961/h7+z38M/hNrU2r+DPAmg+F9Umt2tJLzS7C&#10;OCV4SysYyygEqWRDj1UelAHoVfmH/wAFOfj5ffG7xhof7MXwvgfXtfvdRifWzbH5BKvzR2pPTCH9&#10;7I3RNi5PDgeu/ttftwan4T1yL4MfBGBvFPxi1ljau2ngTDSMg5z/AA+fgE4b5YwC74AAPX/sK/sN&#10;aZ+yz4em17Xpo9e+KOtRZ1XV2YyLbqxDtbwseSu4As55dhk4AAAB7V+zt8HbT9n/AOCfhD4f2cwu&#10;k0SyEUtwqlRNO7NJPIAegaV5GA7ZrqvG3jjQfhv4Wv8AxJ4n1W20TQrBVe6v7t9scQLBVyfdmUD1&#10;JArcqvqGn2urWc1nfW0N5aTLtkt7iMSRuPRlIwR9aAPmD4o/t1fALWPhn4usLL4paDc3l1pF5BBC&#10;kj7pJGhdVUfL1JIFH7BOvafD+x78Lo3u4w66VtYZ6ESvkV6f8Xvhb4Lt/hP41li8IaDFLHol6ySJ&#10;pkAZWEDkEELwa87/AGB7WF/2O/hYzRRsx0kZJUf89HrSne+hlUtbU9y/4SLTf+fyP86P+Ei03/n8&#10;j/Orn2OD/nhH/wB8Cj7HB/zwj/74FdGpjoU/+Ei03/n8j/OorvV9F1C1ltrqa3ubaZSkkMyh0dSM&#10;FSCMEEdjWj9jg/54R/8AfAo+xwf88I/++BS1Gmou63PmrVtHuv2bvEk/iX4fwPrPgK+fzNa8I2rZ&#10;ktGxzc2an/x6MfywU7qx/a3+EepWMU//AAmdlAJVyYbqOSORfVWUrwa9b+xwf88I/wDvgVk3Hgbw&#10;3dTPNN4f0uaaQlnkksomZiepJK8mvOWGrUG1h5JRfRptL0s1ZeX3WPsJ5xgcyhGWcUZzqx09pCSj&#10;KSW3PzRkpNbKWja0lzaM+UvAfx8+H/wV+LGqaPpXiezvfhp4iZr+3NvuYaNen/WRlQMiJ+CMDCnA&#10;4wxr3PT/AI+fD3xt4i0rT9D8WafqF6JGk8mNyGKhecZAz9B711Ot/CXwX4i0m602/wDC2ky2lzGY&#10;5FWzjRsHuGABUjsQQQeRXyd8UfgsPg2ul2msyXmsfDmOfzbTxFp1uqa34ckH3WaRFzLEOOSOMdBh&#10;d3my+uZfH7Mqd77NW8t9F56266Hk05cNYV+zcK8Kbv7/ADQmqd+8VCLcU97Sul5H2Z/wkWm/8/kf&#10;50f8JFpv/P5H+dfPPhv41ap8J7OyT4iGPxR4LvEV9L+IWj2vmQyRn7q3caAlH/2hnPuQTXung7xh&#10;4W+IWl/2j4b1LT9Zs87WktGV9h9GHVT7EA169DF06/up2l2e/wDwV5rTzLx+S4nA01ibe0oS+GrD&#10;WnL/ALeto+8ZWkuqRpf8JFpv/P5H+dH/AAkWm/8AP5H+dXPscH/PCP8A74FH2OD/AJ4R/wDfArt1&#10;PB0OK+I3xq8L/DHQ49R1S5muWmmW2trKwiM1zcyt0SNOMk49QK8jbSfFX7RNzJc+NNSu/AHgTJW3&#10;8L2Fxsv75f713IPuqf8AnmPXnBAY3/h/YxfG748az46mhjn8JeE92jeH1KgxT3X/AC83SjocfcDd&#10;CMEcrX0F9jg/54R/98CvJjGWOvKb/d30X81ur8r7LZrV3PIjH683Kbfs76L+a3V+V9ls1q73OC8G&#10;/D/4a/D2GJPD2haPpjxgAXEdurTnH96VgXb8Sa4vxN+yz8AfGfiDUdd1vwH4f1LV9Qna5u7yeJi8&#10;0jHLMxz1Jr3H7HB/zwj/AO+BR9jg/wCeEf8A3wK9KFONNcsEkvJHqU4U6S5aasvLQ+bdP/Yz/Z2+&#10;1X3n/DXw55fmfut0LY247c16V8LfhX8Lfgn/AGn/AMILoGleGP7T8r7Z9gQr5/l7/L3ZJ+75j4/3&#10;jXZaPbxNf6qDEhCzgDKjjitb7HB/zwj/AO+BTinY1k0U/wDhItN/5/I/zo/4SLTf+fyP86ufY4P+&#10;eEf/AHwKPscH/PCP/vgVepOhT/4SLTf+fyP86P8AhItN/wCfyP8AOrn2OD/nhH/3wKo67qGk+GdG&#10;vdV1R7ay0+ziaae4mCqqKBkkk0m3FXbKhB1JKEE23okurPFvhFrVheftAfGvV3uk8prjS7GFieMR&#10;WxDgf8Cava/+Ei03/n8j/OvH/wBkfRmuPhfc+KtQtlTUPFuq3euSrIoyqySFY1/3dqAjthq9s+xw&#10;f88I/wDvgVwYHmeHjP8AmvL/AMCbf6n1HFDjHNqlBO/slCl86UI03+MWYHiTWrG70W5ihuUkkbbh&#10;VPJ+YGtP/hItN/5/I/zqr4qtoo9BumWJFYbeQoB++K1vscH/ADwj/wC+BXdrc+W0sU/+Ei03/n8j&#10;/Oj/AISLTf8An8j/ADq59jg/54R/98Cj7HB/zwj/AO+BVai0Kf8AwkWm/wDP5H+dH/CRab/z+R/n&#10;Vz7HB/zwj/74FH2OD/nhH/3wKNQ0Kf8AwkWm/wDP5H+dH/CRab/z+R/nVz7HB/zwj/74FH2OD/nh&#10;H/3wKNQ0Kf8AwkWm/wDP5H+dYt/eaVqmsXEV1JFPp9xp7W0qt91wzEMp+oJrpvscH/PCP/vgVk/Z&#10;ov8AhK9nlJt+xZ27RjPmdal3GrHK/DH4dfDX4L6fe2PgfRtM8NWl7KJriGxUqsjgYDHOeccV2n/C&#10;Rab/AM/kf51c+xwf88I/++BR9jg/54R/98CnqLQp/wDCRab/AM/kf50f8JFpv/P5H+dXPscH/PCP&#10;/vgUfY4P+eEf/fAp6hoU/wDhItN/5/I/zo/4SLTf+fyP86ufY4P+eEf/AHwKPscH/PCP/vgUahoU&#10;/wDhItN/5/I/zo/4SLTf+fyP86ufY4P+eEf/AHwKPscH/PCP/vgUahoYHhvWrG00W2imuUjkXdlW&#10;PI+YmtP/AISLTf8An8j/ADqr4VtopNBtWaJGY7uSoJ++a1vscH/PCP8A74FTG9kOVrsp/wDCRab/&#10;AM/kf50f8JFpv/P5H+dXPscH/PCP/vgUfY4P+eEf/fAqtRaFP/hItN/5/I/zo/4SLTf+fyP86ufY&#10;4P8AnhH/AN8Cj7HB/wA8I/8AvgUahoU/+Ei03/n8j/Oj/hItN/5/I/zq59jg/wCeEf8A3wKPscH/&#10;ADwj/wC+BRqGh5D8UfgX8JvjFrWl3niTwZ4f8Q6obqKN7y4s0Nw0ecbWkADFfYnFereAfhl4R+Fe&#10;jHSfB3hrSvDGnFt7W+lWiW6u3Tc20Dc3ucmqusW8UVxpBSNEP2+EZVQO5rsK5p7m8NgoooqDQKKK&#10;KACiiigAooooAKKKKACiiigAr4A/4Jw/8nTftof9jmv/AKXarX3/AF8Af8E4f+Tpv20P+xzX/wBL&#10;tVoA+/6KKKACiiigAooooAKKKKACiiigAooooAKKKKACiiigAooooAKKKKACiiigAooooAKKKKAC&#10;iiigAooooAKKKKACiiigD4A/4LV/8ms+Fv8Asc7X/wBIb6vv+vgD/gtX/wAms+Fv+xztf/SG+r7/&#10;AKACiiigAooooAKKKKACiiigAooooA4340f8kd8d/wDYBv8A/wBJ3rxj9gH/AJM4+Fn/AGCv/asl&#10;ez/Gj/kjvjv/ALAN/wD+k714x+wD/wAmcfCz/sFf+1ZK1p7mVTY+gaKKK6DnCqupaZZ61p9xYaha&#10;QX9jcIYprW5jWSKVCMFWVgQQfQ1aooA+ffDP7IPwTsfHWoX8Pwt8LrcQOHiDabG0cbZGCsZBQEds&#10;DivoCONYY1RFVEUbVVRgADoAK57Rf+Rn1b8P510dRDYqW4UUUVZIUUUUAFFFFABRRRQBT1j/AJBF&#10;9/1wf/0E1T8Jf8i/af8AA/8A0Nquax/yCL7/AK4P/wCgmqfhL/kX7T/gf/obVP2ivsmxRRRVEhRR&#10;RQAUUUUAFFFFAHLfEb4XeFPi74fXQvGWhWniLSFnW5FneqWTzFBCtjPUBj+deJ+KP2HvgNZ/YfJ+&#10;F2gR75grbYG5Hp96vpWuc8Yf8w7/AK7ionsXB6nlX/DCP7P/AP0Snw9/34b/AOKr3iiirIu2FFFF&#10;ABRRRQAUUUUAFFFFAHOaL/yM+rfh/OujrnNF/wCRn1b8P510dRHYqW4UUUVZIUUUUAFFFFABRRRQ&#10;BT1j/kEX3/XB/wD0E15xqXwK8AfFJPD2teLPCun67quk7jYXV2hZ7fEpcbTnj5gD+Fej6x/yCL7/&#10;AK4P/wCgmqfhL/kX7T/gf/obVP2i/smxRRRVEBRRRQAUUUUAFFFFABXOeMP+Yd/13FdHXOeMP+Yd&#10;/wBdxUy2KjudHRRRVEhRRRQAUUUUAFFFFABUdxbxXUEkM0aTQyKUeORQyspGCCD1BFSUUAfP1p+y&#10;D8E5PiRe3zfCzwqZo0Eyx/2ZF5If5DnysbOpP8Ne+WtrDY2sNtbQx29vCgjjhiUKiKBgKoHAAHGB&#10;WDY/8jvqH/XAfySujqI9SpBRRRVkhRRRQAUUUUAFFFFAFPWP+QRff9cH/wDQTVPwl/yL9p/wP/0N&#10;quax/wAgi+/64P8A+gmqfhL/AJF+0/4H/wChtU/aK+ybFFFFUSFFFFABRRRQAUUUUAFeI/GT9mf4&#10;U/EPV7TVvEXw/wDD+p6rPOPOvpLFFnm/35FAZ/8AgRNe3VznjD/mHf8AXcVE9i4bkPgH4W+D/hXp&#10;j6f4O8MaT4Zs3O6SLS7OOASH1cqAWPucmupooqyAooooAKKKKACiiigAooooA5yx/wCR31D/AK4D&#10;+SV0dc5Y/wDI76h/1wH8kro6mPUqQUUUVRIUUUUAFFFFAFTVtJs9e0m90zULdLuwvYHtri3kGVkj&#10;dSrKfYgkfjXiX/DCP7P/AP0Snw9/34b/AOKr3iigLs8f8I/sm/B/4Z69B4l8LfD/AEbRNdskl+zX&#10;9rEVki3xtG+Dnujsv0Jr1HwFGk3hkRyKrozurKwyCD1BFWbz/j0n/wBxv5VB8Pv+RdT/AK6N/OsK&#10;nQ6KfU87vf2K/gPqGtHVbj4S+E5Lxn8xv+JZGI2bJJLRgbDknutewabptno2n29jp9pBY2Vugjht&#10;raMRxxqOiqqgAAegqzRWJqFFFFABRRRQAUUUUAFFFFABXwB8G/8AlMl8dv8AsTLb/wBE6NX3/XwB&#10;8G/+UyXx2/7Ey2/9E6NQB9/0UUUAFFFFABRRRQAUUUUAFFFFABRRRQAUUUUAFFFFABRRRQAUUUUA&#10;FFFFABRRRQAUUUUAFFFFABRRRQAUUUUAFFFFABRRRQAUUUUAFFFFABRRRQAUUUUAFFFFABRRRQAU&#10;UUUAFFFFABRRRQAUUUUAfAHxk/5TJfAn/sTLn/0TrNff9fAHxk/5TJfAn/sTLn/0TrNff9ABRRRQ&#10;AUUUUAFFFFABRRRQB+Y2sf8ABKv4r2fxc8W+OfBnxqj8GXmuajeXQl0n7Xa3CQzztL5TSROpI5XI&#10;6EqK0v8Ah3l+1H/0dj4i/wDBxqn/AMfr9J6KAPn/APY/+BfxH+BXhnX9P+I/xNv/AIm319eJPaXl&#10;/d3Nw1tGE2mMGd2IBPPHFfQFFFAHH/GT/kkPjj/sBX3/AKTvXi/7Av8AyZz8K/8AsEj/ANGvXtHx&#10;k/5JD44/7AV9/wCk714v+wL/AMmc/Cv/ALBI/wDRr1rT3Mqmx9AUUUV0HOFFFFABRRRQAVi+IIY7&#10;m60yGaNZYpJWR43UFWUqQQQeoIrarI1r/kIaT/13P8qmWw47niJ+GfxD+CF/qrfDG30jxH4KvJ/t&#10;R8I6nK0M1szf61LWUnYqsecPwPTufLvGF94Im1ae+1HwJ42+Dvj2Mh01Dw3aNIkmec5h/dyqSPm+&#10;UE/3utfa1FeTUy2MlywlZdmk0vTZr5PQMvxGPyeo6mV4mVK+63i12cXuv7rvHyPhiH9oz4k2sSwr&#10;4wmu1jG0T3Hge4EkgHRmC8An2qfVPjD8fvFXw9vln8MXkPhm4mMFx4m07Smi1L7KfvvFamUN93OH&#10;AwB3B5H3BRXP/ZlZpqWIlbyv+rf6PzPejnVXEXp5jh6NSnLdRpKlL1U6bUk/w7prQ+cvAv7SPws+&#10;HPhfSPDljY+INB0OxRLZLm/0eaOKPJ5eV8dWYklvVia+hNN1Kz1ixgvbC6hvrOdd8VxbyCSORfVW&#10;BwR9KW/sLbVLKezvbeK7tJ0MctvOgeORSMFWU8EEdjXhE3wZ8XfBrXrvVPhBJp8uhagwe98H6vI6&#10;W6S4wZraQEmMnjKnjjv8oXsX1jCpKSU4f3VZr5Xd16a+p6NPDZJmUPY4S+GqL4VOalTl5c3LHkfa&#10;6cXs3Hd+/wBFeG/8Jb8fv+hB8K/+Dl/8KP8AhLfj9/0IPhX/AMHL/wCFafXYfyS/8Bl/kZ/6t1/+&#10;gih/4Op//JHrei/8hDVv+u4/lWvXz5pfiv48LeaiYvAvhdnMo8wNq7gA46DitH/hLfj9/wBCD4V/&#10;8HL/AOFKONhb4Jf+Ay/yG+G69/8AeKH/AIOp/wDyR7lRXhv/AAlvx+/6EHwr/wCDl/8ACj/hLfj9&#10;/wBCD4V/8HL/AOFP67D+SX/gMv8AIX+rdf8A6CKH/g6n/wDJHtd9fW+m2c93eTxWtrAhklnmcIka&#10;gZLMx4AA7mvnRp3/AGtfGiRRpIPg9oNwHkkZSg8QXiHhRnrAh6/3j9Rtt6t4D+J3xw1LTdH+Idhp&#10;fhvwPbSfar+y0a/eWXU2XHlwu3BWPOWPrgd8Ee/6fp9rpNjb2VjbRWlnboI4beBAiRqBgKqjgACs&#10;mp412knGmujVnL5dI/n6b9sJ0OG6ftKVSNTFyTs4yUo0k9Lpq6lUavZp2gnfWduWWGGO2hjhhjWK&#10;KNQiRoAFVQMAADoAKfRRXqnwzberMfxb/wAi/d/8A/8AQ1rYrH8W/wDIv3f/AAD/ANDWtil1H0Ci&#10;iimIKKKKACiiigArH/5m7/tx/wDalbFY/wDzN3/bj/7UpMa6mxRRRTEFFFFABRRRQAUUUUAY/hL/&#10;AJF+0/4H/wChtWxWP4S/5F+0/wCB/wDobVsUo7Ict2FFFFMQUUUUAFFFFAGVrn+u0j/sIQ/zNdbX&#10;Ja5/rtI/7CEP8zXW1zVPiOmn8IUUUVmaBRRRQAUUUUAFFFFABRRRQAUUUUAFfAH/AATh/wCTpv20&#10;P+xzX/0u1Wvv+vgD/gnD/wAnTftof9jmv/pdqtAH3/RRRQAUUUUAFFFFABRRRQAUUUUAFFFFABRR&#10;RQAUUUUAFFFFABRRRQAUUUUAFFFFABRRRQAUUUUAFFFFABRRRQAUUUUAfAH/AAWr/wCTWfC3/Y52&#10;v/pDfV9/18Af8Fq/+TWfC3/Y52v/AKQ31ff9ABRRRQAUUUUAFfBXxv8A+Co1z4P+LOv/AA1+HPwj&#10;1zx94n0W6ksrlldgvmIdrGOKGOV3XOBk7K+9axvD/g3QvCc2qTaNpFnpk+qXT31/Lawqj3U7nLSS&#10;MBl2Oep+lAH54aT/AMFbPFPgHxXYaZ8a/gfrXgSwvG4vAk8M8a8fOLe4iUyAZydrA4IwCeD+inhf&#10;xNpfjTw5pmv6HfRalo+p20d3Z3kByk0TqGVh9QR15r5Q/wCCsWm6LefsU+LLnU4bd9Qs7zT5NLkl&#10;A3pcG7iR/LPqYWmB9s1p/wDBLX+0D+xD4AN+ZCC9/wDZ/NOT5P22cLjvjIOM9sY4xQB9YUUUUAcb&#10;8aP+SO+O/wDsA3//AKTvXjH7AP8AyZx8LP8AsFf+1ZK9n+NH/JHfHf8A2Ab/AP8ASd68Y/YB/wCT&#10;OPhZ/wBgr/2rJWtPcyqbH0DRRRXQc4UUUUAc5ov/ACM+rfh/OujrnNF/5GfVvw/nXR1EdipbhRRR&#10;VkhRRRQAUUUUAFFFFAFPWP8AkEX3/XB//QTVPwl/yL9p/wAD/wDQ2q5rH/IIvv8Arg//AKCap+Ev&#10;+RftP+B/+htU/aK+ybFFFFUSFFFFABRRRQAUUUUAFc54w/5h3/XcV0dc54w/5h3/AF3FTLYqO50d&#10;FFFUSFFFFABRRRQAUUUUAFFFFAHOaL/yM+rfh/OujrnNF/5GfVvw/nXR1EdipbhRRRVkhRRRQAUU&#10;UUAFFFFAFPWP+QRff9cH/wDQTVPwl/yL9p/wP/0Nquax/wAgi+/64P8A+gmqfhL/AJF+0/4H/wCh&#10;tU/aK+ybFFFFUSFFFFABRRRQAUUUUAFc54w/5h3/AF3FdHXOeMP+Yd/13FTLYqO50dFFFUSFFFFA&#10;BRRRQAUUUUAFFFFAHOWP/I76h/1wH8kro65yx/5HfUP+uA/kldHUx6lSCiiiqJCiiigAooooAKKK&#10;KAKesf8AIIvv+uD/APoJqn4S/wCRftP+B/8AobVc1j/kEX3/AFwf/wBBNU/CX/Iv2n/A/wD0Nqn7&#10;RX2TYoooqiQooooAKKKKACiiigArnPGH/MO/67iujrnPGH/MO/67iplsVHc6OiiiqJCiiigAoooo&#10;AKKKKACiiigDnLH/AJHfUP8ArgP5JXR1zlj/AMjvqH/XAfySujqY9SpBRRRVEhRRRQAUUUUAFFFF&#10;AEN5/wAek/8AuN/KoPh9/wAi6n/XRv51Pef8ek/+438qg+H3/Iup/wBdG/nWFTob09mdLRRRWJsF&#10;FFFABRRRQAUUUUAFFFFABXwB8G/+UyXx2/7Ey2/9E6NX3/XwB8G/+UyXx2/7Ey2/9E6NQB9/0UUU&#10;AFFFFABRRRQAUUUUAFFFFABRRRQAUUUUAFFFFABRRRQAUUUUAFFFFABRRRQAUUUUAFFFFABRRRQA&#10;UUUUAFFFFABRRRQAUUUUAFFFFABRRRQAUUUUAFFFFABRRRQAUUUUAFFFFABRRRQAUUUUAfAHxk/5&#10;TJfAn/sTLn/0TrNff9fAHxk/5TJfAn/sTLn/ANE6zX3/AEAFFFFABRRRQAUUUUAFFFFABRRRQAVz&#10;fxG8U6j4K8E6rrek+G7/AMX6jZxh4dF0xkW4uiWCkIXIXgEseeinAJwD0lFAHxh8S/2tPiTqfw58&#10;VWdx+zP470+C40m7iku5ri2KQK0LgyNg5woOT9K6T9gvVrmL9j/4XIul3EirpWA4K4b96/PWve/j&#10;J/ySHxx/2Ar7/wBJ3rxf9gX/AJM5+Ff/AGCR/wCjXrSnuZVNj2n+2rv/AKBNz+Yo/tq7/wCgTc/m&#10;K16K6LPuY3XYyP7au/8AoE3P5ij+2rv/AKBNz+YrXoos+4XXYyP7au/+gTc/mKP7au/+gTc/mK16&#10;KLPuF12Mj+2rv/oE3P5is3VNUuJbzTmbTpoykpKqxGX46CuprI1r/kIaT/13P8qlp23HFq+wf21d&#10;/wDQJufzFH9tXf8A0Cbn8xWvRVWfcV12Mj+2rv8A6BNz+Yo/tq7/AOgTc/mK16KLPuF12Mj+2rv/&#10;AKBNz+Yo/tq7/wCgTc/mK16KLPuF12Mj+2rv/oE3P5ij+2rv/oE3P5iteiiz7hddjltL1S4ivNRZ&#10;dOmkLygsqkZTjoa0v7au/wDoE3P5ijRf+Qhq3/XcfyrXqYp23G2r7GR/bV3/ANAm5/MUf21d/wDQ&#10;JufzFa9FVZ9xXXYyP7au/wDoE3P5ij+2rv8A6BNz+YrXoos+4XXYyP7au/8AoE3P5ij+2rv/AKBN&#10;z+YrXoos+4XXY5bxFqlxcaPcRvp00CttzI5GB8wrS/tq7/6BNz+YpPFv/Iv3f/AP/Q1rYqbO+47q&#10;2xkf21d/9Am5/MUf21d/9Am5/MVr0VVn3FddjI/tq7/6BNz+Yo/tq7/6BNz+YrXoos+4XXYyP7au&#10;/wDoE3P5ij+2rv8A6BNz+YrXoos+4XXYyP7au/8AoE3P5is3+1Lj/hIvO/s6bf8AZNnk5G7G/O76&#10;dq6msf8A5m7/ALcf/alS0+4012F/tq7/AOgTc/mKP7au/wDoE3P5iteiqs+4rrsZH9tXf/QJufzF&#10;H9tXf/QJufzFa9FFn3C67GR/bV3/ANAm5/MUf21d/wDQJufzFa9FFn3C67GR/bV3/wBAm5/MUf21&#10;d/8AQJufzFa9FFn3C67HLeHdUuLfR7eNNOmnVd2JEIwfmNaX9tXf/QJufzFJ4S/5F+0/4H/6G1bF&#10;TFOy1HJq70Mj+2rv/oE3P5ij+2rv/oE3P5iteiqs+4rrsZH9tXf/AECbn8xR/bV3/wBAm5/MVr0U&#10;WfcLrsZH9tXf/QJufzFH9tXf/QJufzFa9FFn3C67HOX2oT3d5pKSWM1sovojvkIween+fSu7rktc&#10;/wBdpH/YQh/ma62uae5vDYKKKKg0CiiigAooooAKKKKACiiigAooooAK+AP+CcP/ACdN+2h/2Oa/&#10;+l2q19/18Af8E4f+Tpv20P8Asc1/9LtVoA+/6KKKACiiigAooooAKKKKACiiigAooooAKKKKACii&#10;igAooooAKKKKACiiigAooooAKKKKACiiigAooooAKKKKACiiigD4A/4LV/8AJrPhb/sc7X/0hvq+&#10;/wCvgD/gtX/yaz4W/wCxztf/AEhvq+/6ACiiigAr89vjJ/wUF+Ofw9+K3ivwzoX7P2oeIdG0rUZr&#10;S01WOyvmW6iRiFkBSMqcjng4r9CaKAPjr9jn9sL4q/tBfE3U/Dvjn4P3nw/0m10eXUItTuLa7jWW&#10;ZZoI1hzKirkrK7YBz8n1r7BuLiK1gknnkSGGNS7ySMFVVAySSegA71JX5U/tgftc3n7UvxYvfgB4&#10;M8X6T8M/A1nczWnifxZ4m1CLT0uvKcpLEnmOpaMMMCMHdKeu1AxIBlfHzx34i/4Ki/tFab8KfhtK&#10;8Hwn8Lz/AGrUdf2HypDko92QcZ4LRwx9Wy7HgnZ+pvgPwTpHw28F6J4V0C1+x6Lo9pHZWkOclY0U&#10;KMnuTjJJ5JJNfPP7O/ij9mH9mX4cWfhDwh8WPh/HAmJLy/m8T2BuL+fADTSsJeSew6KMAAAV7/4H&#10;+Jng/wCJtpc3Xg/xXofiu1tXEU82h6jDeJE5GQrNEzBTjnBoA1te1GfSND1G/tdPn1a5tbaSeLT7&#10;UqJbl1UssSFiFDMQFGSBkjJFfMf/AA2D8T/+jXPiB/4E2v8A8VX1XRQB8X/E79rP4k6p8NfFlncf&#10;s0eO9Ot7jSbuGS8muLYpArQuDI2DnCg5P0ra/YP8QXtr+yH8MIo9HuJkXS8CQE4b96/PCn+dfQnx&#10;o/5I747/AOwDf/8ApO9eMfsA/wDJnHws/wCwV/7VkrSnuZ1NtT17/hJ7/wD6AVz/AOPf/EUf8JPf&#10;/wDQCuf/AB7/AOIro6K3s+5hddjnP+Env/8AoBXP/j3/AMRR/wAJPf8A/QCuf/Hv/iK6Oiiz7hdd&#10;jhtP1i6t9Yvp002aWSXG6Fc5T6/L/Stb/hJ7/wD6AVz/AOPf/EUaL/yM+rfh/OujqIp23Kk1fY5z&#10;/hJ7/wD6AVz/AOPf/EUf8JPf/wDQCuf/AB7/AOIro6Kuz7k3XY5z/hJ7/wD6AVz/AOPf/EUf8JPf&#10;/wDQCuf/AB7/AOIro6KLPuF12Oc/4Se//wCgFc/+Pf8AxFH/AAk9/wD9AK5/8e/+Iro6KLPuF12O&#10;c/4Se/8A+gFc/wDj3/xFH/CT3/8A0Arn/wAe/wDiK6Oiiz7hddjlL/xFez2NzG+jXESvGymRt2FB&#10;B5+7UGh69d2elwQxaVNcxruxKmcNlif7prptY/5BF9/1wf8A9BNU/CX/ACL9p/wP/wBDaps+bcq6&#10;5dip/wAJPf8A/QCuf/Hv/iKP+Env/wDoBXP/AI9/8RXR0VVn3Juuxzn/AAk9/wD9AK5/8e/+Io/4&#10;Se//AOgFc/8Aj3/xFdHRRZ9wuuxzn/CT3/8A0Arn/wAe/wDiKP8AhJ7/AP6AVz/49/8AEV0dFFn3&#10;C67HOf8ACT3/AP0Arn/x7/4ij/hJ7/8A6AVz/wCPf/EV0dFFn3C67HOf8JPf/wDQCuf/AB7/AOIr&#10;J17WLq++yebps1r5cu5d+fnPoPlFdzXOeMP+Yd/13FTJO25UWr7B/wAJPf8A/QCuf/Hv/iKP+Env&#10;/wDoBXP/AI9/8RXR0VVn3Juuxzn/AAk9/wD9AK5/8e/+Io/4Se//AOgFc/8Aj3/xFdHRRZ9wuuxz&#10;n/CT3/8A0Arn/wAe/wDiKP8AhJ7/AP6AVz/49/8AEV0dFFn3C67HOf8ACT3/AP0Arn/x7/4ij/hJ&#10;7/8A6AVz/wCPf/EV0dFFn3C67HOf8JPf/wDQCuf/AB7/AOIo/wCEnv8A/oBXP/j3/wARXR0UWfcL&#10;rscNp+sXVvrF9OmmzSyS43QrnKfX5f6Vrf8ACT3/AP0Arn/x7/4ijRf+Rn1b8P510dRFO25Umr7H&#10;Of8ACT3/AP0Arn/x7/4ij/hJ7/8A6AVz/wCPf/EV0dFXZ9ybrsc5/wAJPf8A/QCuf/Hv/iKP+Env&#10;/wDoBXP/AI9/8RXR0UWfcLrsc5/wk9//ANAK5/8AHv8A4ij/AISe/wD+gFc/+Pf/ABFdHRRZ9wuu&#10;xzn/AAk9/wD9AK5/8e/+Io/4Se//AOgFc/8Aj3/xFdHRRZ9wuuxyl/4ivZ7G5jfRriJXjZTI27Cg&#10;g8/dqDQ9eu7PS4IYtKmuY13YlTOGyxP90102sf8AIIvv+uD/APoJqn4S/wCRftP+B/8AobVNnzbl&#10;XXLsVP8AhJ7/AP6AVz/49/8AEUf8JPf/APQCuf8Ax7/4iujoqrPuTddjnP8AhJ7/AP6AVz/49/8A&#10;EUf8JPf/APQCuf8Ax7/4iujoos+4XXY5z/hJ7/8A6AVz/wCPf/EUf8JPf/8AQCuf/Hv/AIiujoos&#10;+4XXY5z/AISe/wD+gFc/+Pf/ABFH/CT3/wD0Arn/AMe/+Iro6KLPuF12Oc/4Se//AOgFc/8Aj3/x&#10;FZOvaxdX32TzdNmtfLl3Lvz859B8orua5zxh/wAw7/ruKmSdtyotX2D/AISe/wD+gFc/+Pf/ABFH&#10;/CT3/wD0Arn/AMe/+Iro6Kqz7k3XY5z/AISe/wD+gFc/+Pf/ABFH/CT3/wD0Arn/AMe/+Iro6KLP&#10;uF12Oc/4Se//AOgFc/8Aj3/xFH/CT3//AEArn/x7/wCIro6KLPuF12Oc/wCEnv8A/oBXP/j3/wAR&#10;R/wk9/8A9AK5/wDHv/iK6Oiiz7hddjnP+Env/wDoBXP/AI9/8RR/wk9//wBAK5/8e/8AiK6Oiiz7&#10;hddjhrfWLqPxFdXQ02Z5pIwrW4zuUYXk/L7Dt3rW/wCEnv8A/oBXP/j3/wARRY/8jvqH/XAfySuj&#10;qYp9ypNdjnP+Env/APoBXP8A49/8RR/wk9//ANAK5/8AHv8A4iujoqrPuTddjnP+Env/APoBXP8A&#10;49/8RR/wk9//ANAK5/8AHv8A4iujoos+4XXY5z/hJ7//AKAVz/49/wDEUf8ACT3/AP0Arn/x7/4i&#10;ujoos+4XXY5z/hJ7/wD6AVz/AOPf/EUf8JPf/wDQCuf/AB7/AOIro6KLPuF12OUv/EV7PY3Mb6Nc&#10;RK8bKZG3YUEHn7tQaHr13Z6XBDFpU1zGu7EqZw2WJ/umum1j/kEX3/XB/wD0E1T8Jf8AIv2n/A//&#10;AENqmz5tyrrl2Kn/AAk9/wD9AK5/8e/+Io/4Se//AOgFc/8Aj3/xFdHRVWfcm67HOf8ACT3/AP0A&#10;rn/x7/4ij/hJ7/8A6AVz/wCPf/EV0dFFn3C67HOf8JPf/wDQCuf/AB7/AOIo/wCEnv8A/oBXP/j3&#10;/wARXR0UWfcLrsc5/wAJPf8A/QCuf/Hv/iKP+Env/wDoBXP/AI9/8RXR0UWfcLrsc5/wk9//ANAK&#10;5/8AHv8A4isnXtYur77J5umzWvly7l35+c+g+UV3Nc54w/5h3/XcVMk7blRavsH/AAk9/wD9AK5/&#10;8e/+Io/4Se//AOgFc/8Aj3/xFdHRVWfcm67HOf8ACT3/AP0Arn/x7/4ij/hJ7/8A6AVz/wCPf/EV&#10;0dFFn3C67HOf8JPf/wDQCuf/AB7/AOIo/wCEnv8A/oBXP/j3/wARXR0UWfcLrsc5/wAJPf8A/QCu&#10;f/Hv/iKP+Env/wDoBXP/AI9/8RXR0UWfcLrsc5/wk9//ANAK5/8AHv8A4ij/AISe/wD+gFc/+Pf/&#10;ABFdHRRZ9wuuxw1vrF1H4iuroabM80kYVrcZ3KMLyfl9h271rf8ACT3/AP0Arn/x7/4iix/5HfUP&#10;+uA/kldHUxT7lSa7HOf8JPf/APQCuf8Ax7/4ij/hJ7//AKAVz/49/wDEV0dFVZ9ybrsc5/wk9/8A&#10;9AK5/wDHv/iKP+Env/8AoBXP/j3/AMRXR0UWfcLrsc5/wk9//wBAK5/8e/8AiKP+Env/APoBXP8A&#10;49/8RXR0UWfcLrsc5/wk9/8A9AK5/wDHv/iKP+Env/8AoBXP/j3/AMRXR0UWfcLrscxceJL6SCRT&#10;olwoZSCx3ccdfu1tfD7/AJF1P+ujfzqe8/49J/8Acb+VQfD7/kXU/wCujfzrGpfS5tT8jpaKKKyN&#10;QooooAKKKKACiiigAooooAK+APg3/wApkvjt/wBiZbf+idGr7/r4A+Df/KZL47f9iZbf+idGoA+/&#10;6KKKACiiigAooooAKKKKACiiigAooooAKKKKACiiigAooooAKKKKACiiigAooooAKKKKACiiigAo&#10;oooAKKKKACiiigAooooAKKKKACiiigAooooAKKKKACiiigAooooAKKKKACiiigAooooAKKKKAPgD&#10;4yf8pkvgT/2Jlz/6J1mvv+vgD4yf8pkvgT/2Jlz/AOidZr7/AKACiiigAooooAKKKKACiiigCO4u&#10;IrWCSeeRIYY1LvJIwVVUDJJJ6ADvX5A/tw/8FJvHXibxZNb/AAU1i+0L4f6BdjT7jxNYxArqd6yu&#10;cLIQQI9sbFAOW2s54Kge3ftXfHLxX+158VpP2afghe+Xpqkr4z8WwljBbwqcSQB1PKD7rjP7xyIw&#10;QNxPn/8AwU8+BvhX9nb9jb4ZeCvCNn9n06z8ShpbiQAz3cxtJ988zADc7EfQAAAAAAAH6RfBfV7z&#10;xB8HfAuqajcPd6hfaDYXNzcSfelle3RnY+5JJ/Guyrgf2f8A/kg/w3/7FrTf/SWOu+oA4/4yf8kh&#10;8cf9gK+/9J3rxf8AYF/5M5+Ff/YJH/o169o+Mn/JIfHH/YCvv/Sd68X/AGBf+TOfhX/2CR/6Neta&#10;e5lU2PoCiiiug5wooooAKKKKACsjWv8AkIaT/wBdz/KtesjWv+QhpP8A13P8qUtio7mvRRRTJCii&#10;igAooooAKKKKAMjRf+Qhq3/XcfyrXrI0X/kIat/13H8q16mOw5bhRRRVCCiiigAooooAx/Fv/Iv3&#10;f/AP/Q1rYrH8W/8AIv3f/AP/AENa2KXUfQKKKKYgooooAKKKKACsf/mbv+3H/wBqVsVj/wDM3f8A&#10;bj/7UpMa6mxRRRTEFFFFABRRRQAUUUUAY/hL/kX7T/gf/obVsVj+Ev8AkX7T/gf/AKG1bFKOyHLd&#10;hRRRTEFFFFABRRRQBla5/rtI/wCwhD/M11tclrn+u0j/ALCEP8zXW1zVPiOmn8IUUUVmaBRRRQAU&#10;UUUAFFFFABRRRQAUUUUAFfAH/BOH/k6b9tD/ALHNf/S7Va+/6+AP+CcP/J037aH/AGOa/wDpdqtA&#10;H3/RRRQAUUUUAFFFFABRRRQAUUUUAFFFFABRRRQAUUUUAFFFFABRRRQAUUUUAFFFFABRRRQAUUUU&#10;AFFFFABRRRQAUUUUAfAH/Bav/k1nwt/2Odr/AOkN9X3/AF8Af8Fq/wDk1nwt/wBjna/+kN9X3/QA&#10;UUUUAFFFFABXyD4p/wCCVvwE8Y+JtX1/UtM1t9R1W8mvrlo9WkVTLK5dyABwNzHivr6igD4t/wCH&#10;RX7O/wD0Cde/8HEn+Fe7/s7/ALLvgT9l3RNW0nwJbXttZ6pcLdXK3t005MirtBBPQYr1uigAoooo&#10;A4340f8AJHfHf/YBv/8A0nevGP2Af+TOPhZ/2Cv/AGrJXs/xo/5I747/AOwDf/8ApO9eMfsA/wDJ&#10;nHws/wCwV/7VkrWnuZVNj6BoooroOcKKKKAOc0X/AJGfVvw/nXR1zmi/8jPq34fzro6iOxUtwooo&#10;qyQooooAKKKKACiiigCnrH/IIvv+uD/+gmqfhL/kX7T/AIH/AOhtVzWP+QRff9cH/wDQTVPwl/yL&#10;9p/wP/0Nqn7RX2TYoooqiQooooAKKKKACiiigArnPGH/ADDv+u4ro65zxh/zDv8AruKmWxUdzo6K&#10;KKokKKKKACiiigAooooAKKKKAOc0X/kZ9W/D+ddHXOaL/wAjPq34fzro6iOxUtwoooqyQooooAKK&#10;KKACiiigCnrH/IIvv+uD/wDoJqn4S/5F+0/4H/6G1XNY/wCQRff9cH/9BNU/CX/Iv2n/AAP/ANDa&#10;p+0V9k2KKKKokKKKKACiiigAooooAK5zxh/zDv8AruK6Ouc8Yf8AMO/67iplsVHc6OiiiqJCiiig&#10;AooooAKKKKACiiigDnLH/kd9Q/64D+SV0dc5Y/8AI76h/wBcB/JK6Opj1KkFFFFUSFFFFABRRRQA&#10;UUUUAU9Y/wCQRff9cH/9BNU/CX/Iv2n/AAP/ANDarmsf8gi+/wCuD/8AoJqn4S/5F+0/4H/6G1T9&#10;or7JsUUUVRIUUUUAFFFFABRRRQAVznjD/mHf9dxXR1znjD/mHf8AXcVMtio7nR0UUVRIUUUUAFFF&#10;FABRRRQAUUUUAc5Y/wDI76h/1wH8kro65yx/5HfUP+uA/kldHUx6lSCiiiqJCiiigAooooAKKKKA&#10;Ibz/AI9J/wDcb+VQfD7/AJF1P+ujfzqe8/49J/8Acb+VQfD7/kXU/wCujfzrCp0N6ezOlooorE2C&#10;iiigAooooAKKKKACiiigAr4A+Df/ACmS+O3/AGJlt/6J0avv+vgD4N/8pkvjt/2Jlt/6J0agD7/o&#10;oooAKKKKACiiigAooooAKKKKACiiigAooooAKKKKACiiigAooooAKKKKACiiigAooooAKKKKACii&#10;igAooooAKKKKACiiigAooooAKKKKACiiigAooooAKKKKACiiigAooooAKKKKACiiigAooooA+APj&#10;J/ymS+BP/YmXP/onWa+/6+APjJ/ymS+BP/YmXP8A6J1mvv8AoAKKKKACiiigAooooA/Pb4yfAX9t&#10;nxB8VvFepeCPirp+k+ELrUZpdKsZNTZGgtixMaFfs7YwMcZP1rf+A/wN/a00OXx9F8UviJaeJNN1&#10;LwjqGnaRb22pMzQ6nJ5Yglz5KbMKJBuB43dPT7qooA/JD4J/se/tt/s56Rf6b8O9Y8K+HLW/mE90&#10;VGn3EszAYXdLNbO5UDOF3YGWIAyc+V/t7+H/ANqzSPhv4fk+PfibS9b8NtqwWwhsYrJWS68mQ7j5&#10;EEbY2bxySOelfuHX52f8Fs/+Tf8AwN/2M6/+kk9AHpf/AAT10f8AaI0/w7bz/FrXdP1TwPNoFifD&#10;NtaparJBHsUoHMUSOf3WwfOzcj15r6k+I1j4p1LwTqtr4K1Sw0TxRJGBY3+p2pubeJtwJLxhgWyu&#10;4DngkHBxg4v7P/8AyQf4b/8AYtab/wCksdd9QB8YfEvwB+1jD8OfFUmp/FbwJc6cmk3bXMMPh2RH&#10;kiEL71Vt3BK5ANdJ+wXb6s37H/wuMV3brGdK+VTEcgea+B1r3v4yf8kh8cf9gK+/9J3rxf8AYF/5&#10;M5+Ff/YJH/o160p6syqPQ9p+y61/z+23/fo0fZda/wCf22/79GteiujlMeYyPsutf8/tt/36NH2X&#10;Wv8An9tv+/RrXoo5Q5jI+y61/wA/tt/36NH2XWv+f22/79GteijlDmMj7LrX/P7bf9+jWbqkGpre&#10;acJbmFnMp8srGQAcdTXU1ka1/wAhDSf+u5/lUtaDi9Q+y61/z+23/fo0fZda/wCf22/79Gteiq5R&#10;cxkfZda/5/bb/v0aPsutf8/tt/36Na9FHKHMZH2XWv8An9tv+/Ro+y61/wA/tt/36Na9FHKHMZH2&#10;XWv+f22/79Gj7LrX/P7bf9+jWvRRyhzHLaXBqbXmoiK5hVxKPMLRkgnHUVpfZda/5/bb/v0aNF/5&#10;CGrf9dx/KtepitBt6mR9l1r/AJ/bb/v0aPsutf8AP7bf9+jWvRVcouYyPsutf8/tt/36NH2XWv8A&#10;n9tv+/RrXoo5Q5jI+y61/wA/tt/36NH2XWv+f22/79GteijlDmOW8RQammj3BuLmGSH5dypGQT8w&#10;xz9a0vsutf8AP7bf9+jSeLf+Rfu/+Af+hrWxU21HfQyPsutf8/tt/wB+jR9l1r/n9tv+/RrXoquU&#10;XMZH2XWv+f22/wC/Ro+y61/z+23/AH6Na9FHKHMZH2XWv+f22/79Gj7LrX/P7bf9+jWvRRyhzGR9&#10;l1r/AJ/bb/v0azfI1P8A4SLb9ph+0fZM7/LO3bv6Y9c11NY//M3f9uP/ALUqWhpi/Zda/wCf22/7&#10;9Gj7LrX/AD+23/fo1r0VXKLmMj7LrX/P7bf9+jR9l1r/AJ/bb/v0a16KOUOYyPsutf8AP7bf9+jR&#10;9l1r/n9tv+/RrXoo5Q5jI+y61/z+23/fo0fZda/5/bb/AL9GteijlDmOW8Owam+j25t7mGOH5tqv&#10;GSR8xzz9a0vsutf8/tt/36NJ4S/5F+0/4H/6G1bFTFaIcnqzI+y61/z+23/fo0fZda/5/bb/AL9G&#10;teiq5RcxkfZda/5/bb/v0aPsutf8/tt/36Na9FHKHMZH2XWv+f22/wC/Ro+y61/z+23/AH6Na9FH&#10;KHMc5fQ6hHeaSbu4hlj+3RYWNNpznr/Ou7rktc/12kf9hCH+Zrra5p7m8NgoooqDQKKKKACiiigA&#10;ooooAKKKKACiiigAr4A/4Jw/8nTftof9jmv/AKXarX3/AF8Af8E4f+Tpv20P+xzX/wBLtVoA+/6K&#10;KKACiiigAooooAKKKKACiiigAooooAKKKKACiiigAooooAKKKKACiiigAooooAKKKKACiiigAooo&#10;oAKKKKACiiigD4A/4LV/8ms+Fv8Asc7X/wBIb6vv+vgD/gtX/wAms+Fv+xztf/SG+r7/AKACiiig&#10;AooooAKKKKACiiigAooooA4340f8kd8d/wDYBv8A/wBJ3rxj9gH/AJM4+Fn/AGCv/aslez/Gj/kj&#10;vjv/ALAN/wD+k714x+wD/wAmcfCz/sFf+1ZK1p7mVTY+gaKKK6DnCiiigDnNF/5GfVvw/nXR1zmi&#10;/wDIz6t+H866OojsVLcKKKKskKKKKACiiigAooooAp6x/wAgi+/64P8A+gmqfhL/AJF+0/4H/wCh&#10;tVzWP+QRff8AXB//AEE1T8Jf8i/af8D/APQ2qftFfZNiiiiqJCiiigAooooAKKKKACuc8Yf8w7/r&#10;uK6Ouc8Yf8w7/ruKmWxUdzo6KKKokKKKKACiiigAooooAKKKKAOc0X/kZ9W/D+ddHXOaL/yM+rfh&#10;/OujqI7FS3CiiirJCiiigAooooAKKKKAKesf8gi+/wCuD/8AoJqn4S/5F+0/4H/6G1XNY/5BF9/1&#10;wf8A9BNU/CX/ACL9p/wP/wBDap+0V9k2KKKKokKKKKACiiigAooooAK5zxh/zDv+u4ro65zxh/zD&#10;v+u4qZbFR3OjoooqiQooooAKKKKACiiigAooooA5yx/5HfUP+uA/kldHXOWP/I76h/1wH8kro6mP&#10;UqQUUUVRIUUUUAFFFFABRRRQBT1j/kEX3/XB/wD0E1T8Jf8AIv2n/A//AENquax/yCL7/rg//oJq&#10;n4S/5F+0/wCB/wDobVP2ivsmxRRRVEhRRRQAUUUUAFFFFABXOeMP+Yd/13FdHXOeMP8AmHf9dxUy&#10;2KjudHRRRVEhRRRQAUUUUAFFFFABRRRQBzlj/wAjvqH/AFwH8kro65yx/wCR31D/AK4D+SV0dTHq&#10;VIKKKKokKKKKACiiigAooooAhvP+PSf/AHG/lUHw+/5F1P8Aro386nvP+PSf/cb+VQfD7/kXU/66&#10;N/OsKnQ3p7M6WiiisTYKKKKACiiigAooooAKKKKACvgD4N/8pkvjt/2Jlt/6J0avv+vgD4N/8pkv&#10;jt/2Jlt/6J0agD7/AKKKKACiiigAooooAKKKKACiiigAooooAKKKKACiiigAooooAKKKKACiiigA&#10;ooooAKKKKACiiigAooooAKKKKACiiigAooooAKKKKACiiigAooooAKKKKACiiigAooooAKKKKACi&#10;iigAooooAKKKKAPgD4yf8pkvgT/2Jlz/AOidZr7/AK+APjJ/ymS+BP8A2Jlz/wCidZr7/oAKKKKA&#10;CiiigAooooAKKKKACs/WvDuleI4I4dW0yz1SGNt6R3tukyq2MZAYHBxWhRQBHb28VrBHBBGkMMah&#10;EjjUKqqBgAAdAB2qSiigDj/jJ/ySHxx/2Ar7/wBJ3rxf9gX/AJM5+Ff/AGCR/wCjXr2j4yf8kh8c&#10;f9gK+/8ASd68X/YF/wCTOfhX/wBgkf8Ao161p7mVTY+gKKKK6DnCiiigAooooAKyNa/5CGk/9dz/&#10;ACrXrI1r/kIaT/13P8qUtio7mvRRRTJCiiigAooooAKKKKAMjRf+Qhq3/XcfyrXrI0X/AJCGrf8A&#10;XcfyrXqY7DluFFFFUIKKKKACiiigDH8W/wDIv3f/AAD/ANDWtisfxb/yL93/AMA/9DWtil1H0Cii&#10;imIKKKKACiiigArH/wCZu/7cf/albFY//M3f9uP/ALUpMa6mxRRRTEFFFFABRRRQAUUUUAY/hL/k&#10;X7T/AIH/AOhtWxWP4S/5F+0/4H/6G1bFKOyHLdhRRRTEFFFFABRRRQBla5/rtI/7CEP8zXW1yWuf&#10;67SP+whD/M11tc1T4jpp/CFFFFZmgUUUUAFFFFABRRRQAUUUUAFFFFABXwB/wTh/5Om/bQ/7HNf/&#10;AEu1Wvv+vgD/AIJw/wDJ037aH/Y5r/6XarQB9/0UUUAFFFFABRRRQAUUUUAFFFFABRRRQAUUUUAF&#10;FFFABRRRQAUUUUAFFFFABRRRQAUUUUAFFFFABRRRQAUUUUAFFFFAHwB/wWr/AOTWfC3/AGOdr/6Q&#10;31ff9fAH/Bav/k1nwt/2Odr/AOkN9X3/AEAFFFFABRRRQAUUUUAFFFFAFDXtPn1jQ9RsLXUJ9Jub&#10;q2kgi1C1CmW2dlKrKgYFSykhhkEZAyDXzH/wx98T/wDo6P4gf+A1r/8AE19V0UAfF/xO/ZM+JOl/&#10;DXxZeXH7S/jvUbe30m7mks5re2CTqsLkxtgZwwGD9a2v2D/D97dfsh/DCWPWLiFG0vIjAOF/evxw&#10;w/lX0J8aP+SO+O/+wDf/APpO9eMfsA/8mcfCz/sFf+1ZK0pq71M6jstD17/hGL//AKDtz/49/wDF&#10;0f8ACMX/AP0Hbn/x7/4uujorflRhzM5z/hGL/wD6Dtz/AOPf/F0f8Ixf/wDQduf/AB7/AOLro6KO&#10;VBzM4bT9HurjWL6BNSmikixumXOX+vzf1rW/4Ri//wCg7c/+Pf8AxdGi/wDIz6t+H866OojFNFSk&#10;7nOf8Ixf/wDQduf/AB7/AOLo/wCEYv8A/oO3P/j3/wAXXR0VfKieZnOf8Ixf/wDQduf/AB7/AOLo&#10;/wCEYv8A/oO3P/j3/wAXXR0UcqDmZzn/AAjF/wD9B25/8e/+Lo/4Ri//AOg7c/8Aj3/xddHRRyoO&#10;ZnOf8Ixf/wDQduf/AB7/AOLo/wCEYv8A/oO3P/j3/wAXXR0UcqDmZyl/4dvYLG5kfWbiVUjZjG27&#10;DAA8feqDQ9Bu7zS4JotVmto23YiTOFwxH94V02sf8gi+/wCuD/8AoJqn4S/5F+0/4H/6G1TyrmK5&#10;nylT/hGL/wD6Dtz/AOPf/F0f8Ixf/wDQduf/AB7/AOLro6KrlRPMznP+EYv/APoO3P8A49/8XR/w&#10;jF//ANB25/8AHv8A4uujoo5UHMznP+EYv/8AoO3P/j3/AMXR/wAIxf8A/Qduf/Hv/i66OijlQczO&#10;c/4Ri/8A+g7c/wDj3/xdH/CMX/8A0Hbn/wAe/wDi66OijlQczOc/4Ri//wCg7c/+Pf8AxdZOvaPd&#10;WP2TzdSmuvMl2rvz8h9R8xrua5zxh/zDv+u4qZRSRUZO4f8ACMX/AP0Hbn/x7/4uj/hGL/8A6Dtz&#10;/wCPf/F10dFVyonmZzn/AAjF/wD9B25/8e/+Lo/4Ri//AOg7c/8Aj3/xddHRRyoOZnOf8Ixf/wDQ&#10;duf/AB7/AOLo/wCEYv8A/oO3P/j3/wAXXR0UcqDmZzn/AAjF/wD9B25/8e/+Lo/4Ri//AOg7c/8A&#10;j3/xddHRRyoOZnOf8Ixf/wDQduf/AB7/AOLo/wCEYv8A/oO3P/j3/wAXXR0UcqDmZw2n6PdXGsX0&#10;CalNFJFjdMucv9fm/rWt/wAIxf8A/Qduf/Hv/i6NF/5GfVvw/nXR1EYpoqUnc5z/AIRi/wD+g7c/&#10;+Pf/ABdH/CMX/wD0Hbn/AMe/+Lro6KvlRPMznP8AhGL/AP6Dtz/49/8AF0f8Ixf/APQduf8Ax7/4&#10;uujoo5UHMznP+EYv/wDoO3P/AI9/8XR/wjF//wBB25/8e/8Ai66OijlQczOc/wCEYv8A/oO3P/j3&#10;/wAXR/wjF/8A9B25/wDHv/i66OijlQczOUv/AA7ewWNzI+s3EqpGzGNt2GAB4+9UGh6Dd3mlwTRa&#10;rNbRtuxEmcLhiP7wrptY/wCQRff9cH/9BNU/CX/Iv2n/AAP/ANDap5VzFcz5Sp/wjF//ANB25/8A&#10;Hv8A4uj/AIRi/wD+g7c/+Pf/ABddHRVcqJ5mc5/wjF//ANB25/8AHv8A4uj/AIRi/wD+g7c/+Pf/&#10;ABddHRRyoOZnOf8ACMX/AP0Hbn/x7/4uj/hGL/8A6Dtz/wCPf/F10dFHKg5mc5/wjF//ANB25/8A&#10;Hv8A4uj/AIRi/wD+g7c/+Pf/ABddHRRyoOZnOf8ACMX/AP0Hbn/x7/4usnXtHurH7J5upTXXmS7V&#10;35+Q+o+Y13Nc54w/5h3/AF3FTKKSKjJ3D/hGL/8A6Dtz/wCPf/F0f8Ixf/8AQduf/Hv/AIuujoqu&#10;VE8zOc/4Ri//AOg7c/8Aj3/xdH/CMX//AEHbn/x7/wCLro6KOVBzM5z/AIRi/wD+g7c/+Pf/ABdH&#10;/CMX/wD0Hbn/AMe/+Lro6KOVBzM5z/hGL/8A6Dtz/wCPf/F0f8Ixf/8AQduf/Hv/AIuujoo5UHMz&#10;nP8AhGL/AP6Dtz/49/8AF0f8Ixf/APQduf8Ax7/4uujoo5UHMzhrfR7qTxFdWo1KZJo4wzXAzuYY&#10;Xg/N7jv2rW/4Ri//AOg7c/8Aj3/xdFj/AMjvqH/XAfySujqYxRUpM5z/AIRi/wD+g7c/+Pf/ABdH&#10;/CMX/wD0Hbn/AMe/+Lro6KrlRPMznP8AhGL/AP6Dtz/49/8AF0f8Ixf/APQduf8Ax7/4uujoo5UH&#10;MznP+EYv/wDoO3P/AI9/8XR/wjF//wBB25/8e/8Ai66OijlQczOc/wCEYv8A/oO3P/j3/wAXR/wj&#10;F/8A9B25/wDHv/i66OijlQczOUv/AA7ewWNzI+s3EqpGzGNt2GAB4+9UGh6Dd3mlwTRarNbRtuxE&#10;mcLhiP7wrptY/wCQRff9cH/9BNU/CX/Iv2n/AAP/ANDap5VzFcz5Sp/wjF//ANB25/8AHv8A4uj/&#10;AIRi/wD+g7c/+Pf/ABddHRVcqJ5mc5/wjF//ANB25/8AHv8A4uj/AIRi/wD+g7c/+Pf/ABddHRRy&#10;oOZnOf8ACMX/AP0Hbn/x7/4uj/hGL/8A6Dtz/wCPf/F10dFHKg5mc5/wjF//ANB25/8AHv8A4uj/&#10;AIRi/wD+g7c/+Pf/ABddHRRyoOZnOf8ACMX/AP0Hbn/x7/4usnXtHurH7J5upTXXmS7V35+Q+o+Y&#10;13Nc54w/5h3/AF3FTKKSKjJ3D/hGL/8A6Dtz/wCPf/F0f8Ixf/8AQduf/Hv/AIuujoquVE8zOc/4&#10;Ri//AOg7c/8Aj3/xdH/CMX//AEHbn/x7/wCLro6KOVBzM5z/AIRi/wD+g7c/+Pf/ABdH/CMX/wD0&#10;Hbn/AMe/+Lro6KOVBzM5z/hGL/8A6Dtz/wCPf/F0f8Ixf/8AQduf/Hv/AIuujoo5UHMznP8AhGL/&#10;AP6Dtz/49/8AF0f8Ixf/APQduf8Ax7/4uujoo5UHMzhrfR7qTxFdWo1KZJo4wzXAzuYYXg/N7jv2&#10;rW/4Ri//AOg7c/8Aj3/xdFj/AMjvqH/XAfySujqYxRUpM5z/AIRi/wD+g7c/+Pf/ABdH/CMX/wD0&#10;Hbn/AMe/+Lro6KrlRPMznP8AhGL/AP6Dtz/49/8AF0f8Ixf/APQduf8Ax7/4uujoo5UHMznP+EYv&#10;/wDoO3P/AI9/8XR/wjF//wBB25/8e/8Ai66OijlQczOc/wCEYv8A/oO3P/j3/wAXR/wjF/8A9B25&#10;/wDHv/i66OijlQczOYuPDd9HBIx1u4YKpJU7ueOn3q2vh9/yLqf9dG/nU95/x6T/AO438qg+H3/I&#10;up/10b+dY1ElaxtTbZ0tFFFZGoUUUUAFFFFABRRRQAUUUUAFfAHwb/5TJfHb/sTLb/0To1ff9fAH&#10;wb/5TJfHb/sTLb/0To1AH3/RRRQAUUUUAFFFFABRRRQAUUUUAFFFFABRRRQAUUUUAFFFFABRRRQA&#10;UUUUAFFFFABRRRQAUUUUAFFFFABRRRQAUUUUAFFFFABRRRQAUUUUAFFFFABRRRQAUUUUAFFFFABR&#10;RRQAUUUUAFFFFABRRRQB8AfGT/lMl8Cf+xMuf/ROs19/18AfGT/lMl8Cf+xMuf8A0TrNff8AQAUU&#10;UUAFFFFABRRRQAUUUUAFFUNe1/TPC2j3erazqFrpOlWcZlub29mWGGFB1Z3YgKPcmvlPxN/wVW/Z&#10;z8N6pJZJ4tvdZaNirz6ZpU8kOR6OyqGHuuR70AfXdc38RvAWnfFDwTqvhbVp7+207UoxHNLpl29r&#10;cKAwYbJUIZeVGfUZByCRS/Dv4gaJ8VPBGjeLfDdy15oWr263VpO8TRM8Z6EqwBHToRXR0AfGHxL/&#10;AOCefw20P4c+KtSt9e8dvPZ6Td3EazeKLl0LJC7AMpOCMjkd66T9gvw7bXH7H/wukaS4DPpW44mb&#10;HMr1738ZP+SQ+OP+wFff+k714v8AsC/8mc/Cv/sEj/0a9aU1d6mVRtLQ9p/4Ri0/56XP/f40f8Ix&#10;af8APS5/7/GteiujlRjzMyP+EYtP+elz/wB/jR/wjFp/z0uf+/xrXoo5UHMzI/4Ri0/56XP/AH+N&#10;H/CMWn/PS5/7/GteijlQczMj/hGLT/npc/8Af41m6poNvb3mnIrzESylW3Sknp29K6msjWv+QhpP&#10;/Xc/yqXFWHGTuH/CMWn/AD0uf+/xo/4Ri0/56XP/AH+Na9FVyoXMzI/4Ri0/56XP/f40f8Ixaf8A&#10;PS5/7/GteijlQczMj/hGLT/npc/9/jR/wjFp/wA9Ln/v8a16KOVBzMyP+EYtP+elz/3+NH/CMWn/&#10;AD0uf+/xrXoo5UHMzltL0G3uLzUUZ5gIpQq7ZSD07+taX/CMWn/PS5/7/GjRf+Qhq3/XcfyrXqYx&#10;VhuTuZH/AAjFp/z0uf8Av8aP+EYtP+elz/3+Na9FVyoXMzI/4Ri0/wCelz/3+NH/AAjFp/z0uf8A&#10;v8a16KOVBzMyP+EYtP8Anpc/9/jR/wAIxaf89Ln/AL/GteijlQczOW8RaDb2ej3EyPMWXbgPKSOW&#10;A6Vpf8Ixaf8APS5/7/Gk8W/8i/d/8A/9DWtip5VcfM7GR/wjFp/z0uf+/wAaP+EYtP8Anpc/9/jW&#10;vRVcqFzMyP8AhGLT/npc/wDf40f8Ixaf89Ln/v8AGteijlQczMj/AIRi0/56XP8A3+NH/CMWn/PS&#10;5/7/ABrXoo5UHMzI/wCEYtP+elz/AN/jWb/YNv8A8JF9m3zbPsnmZ807s78dfSuprH/5m7/tx/8A&#10;alS4oakxf+EYtP8Anpc/9/jR/wAIxaf89Ln/AL/Gteiq5ULmZkf8Ixaf89Ln/v8AGj/hGLT/AJ6X&#10;P/f41r0UcqDmZkf8Ixaf89Ln/v8AGj/hGLT/AJ6XP/f41r0UcqDmZkf8Ixaf89Ln/v8AGj/hGLT/&#10;AJ6XP/f41r0UcqDmZy3h3Qbe80e3md5gzbshJSBwxHStL/hGLT/npc/9/jSeEv8AkX7T/gf/AKG1&#10;bFTGKshyk7syP+EYtP8Anpc/9/jR/wAIxaf89Ln/AL/Gteiq5ULmZkf8Ixaf89Ln/v8AGj/hGLT/&#10;AJ6XP/f41r0UcqDmZkf8Ixaf89Ln/v8AGj/hGLT/AJ6XP/f41r0UcqDmZzl9o8Gn3mkyRvMzG+iX&#10;95IWHX/61d3XJa5/rtI/7CEP8zXW1zT0ZvDVBRRRUGgUUUUAFFFFABRRRQAUUUUAFFFFABXwB/wT&#10;h/5Om/bQ/wCxzX/0u1Wvv+vgD/gnD/ydN+2h/wBjmv8A6XarQB9/0UUUAFFFFABRRRQAUUUUAFFF&#10;FABRRRQAUUUUAFFFFABRRRQAUUUUAFFFFABRRRQAUUUUAFFFFABRRRQAUUUUAFFFFAHwB/wWr/5N&#10;Z8Lf9jna/wDpDfV9/wBfAH/Bav8A5NZ8Lf8AY52v/pDfV9/0AFFFFABRRRQAUUUUAFFeJftEftjf&#10;C/8AZdn0m18d61LbahqatJb2FjbtcT+UDjzWRfupkFQT1IIGcHHrXhfxFZ+L/DWk67pzO+n6paQ3&#10;1s0i7WMUiB0JHY4YcUAadFFFAHG/Gj/kjvjv/sA3/wD6TvXjH7AP/JnHws/7BX/tWSvZ/jR/yR3x&#10;3/2Ab/8A9J3rxj9gH/kzj4Wf9gr/ANqyVrT3Mqmx9A0UUV0HOFFFFAHOaL/yM+rfh/OujrnNF/5G&#10;fVvw/nXR1EdipbhRRRVkhRRRQAUUUUAFFFFAFPWP+QRff9cH/wDQTVPwl/yL9p/wP/0Nquax/wAg&#10;i+/64P8A+gmqfhL/AJF+0/4H/wChtU/aK+ybFFFFUSFFFFABRRRQAUUUUAFc54w/5h3/AF3FdHXO&#10;eMP+Yd/13FTLYqO50dFFFUSFFFFABRRRQAUUUUAFFFFAHOaL/wAjPq34fzro65zRf+Rn1b8P510d&#10;RHYqW4UUUVZIUUUUAFFFFABRRRQBT1j/AJBF9/1wf/0E1T8Jf8i/af8AA/8A0Nquax/yCL7/AK4P&#10;/wCgmqfhL/kX7T/gf/obVP2ivsmxRRRVEhRRRQAUUUUAFFFFABXOeMP+Yd/13FdHXOeMP+Yd/wBd&#10;xUy2KjudHRRRVEhRRRQAUUUUAFFFFABRRRQBzlj/AMjvqH/XAfySujrnLH/kd9Q/64D+SV0dTHqV&#10;IKKKKokKKKKACiiigAooooAp6x/yCL7/AK4P/wCgmqfhL/kX7T/gf/obVc1j/kEX3/XB/wD0E1T8&#10;Jf8AIv2n/A//AENqn7RX2TYoooqiQooooAKKKKACiiigArnPGH/MO/67iujrnPGH/MO/67iplsVH&#10;c6OiiiqJCiiigAooooAKKKKACiiigDnLH/kd9Q/64D+SV0dc5Y/8jvqH/XAfySujqY9SpBRRRVEh&#10;RRRQAUUUUAFFFFAEN5/x6T/7jfyqD4ff8i6n/XRv51Pef8ek/wDuN/KoPh9/yLqf9dG/nWFTob09&#10;mdLRRRWJsFFFFABRRRQAUUUUAFFFFABXwB8G/wDlMl8dv+xMtv8A0To1ff8AXwB8G/8AlMl8dv8A&#10;sTLb/wBE6NQB9/0UUUAFFFFABRRRQAUUUUAFFFFABRRRQAUUUUAFFFFABRRRQAUUUUAFFFFABRRR&#10;QAUUUUAFFFFABRRRQAUUUUAFFFFABRRRQAUUUUAFFFFABRRRQAUUUUAFFFFABRRRQAUUUUAFFFFA&#10;BRRRQAUUUUAfAHxk/wCUyXwJ/wCxMuf/AETrNff9fAHxk/5TJfAn/sTLn/0TrNff9ABRRRQAUUUU&#10;AFFFFABRXyf8Q/8Agp18Dfhf4513wlrupazFrOi3cljdpDpbyIJUOGAYHkZHWut/Z7/bp+FX7Tnj&#10;S98LeBr7UrnVrTT31OVLyweBBCkkcbEMep3TJx7n0oA+Ov2k9U1z9vr9uCH9n/S9YuNK+G3g7fca&#10;5JZnmaSLb9okI6FlkdLdNwIRizYOcV9q+EP2HPgJ4L0CHSbT4T+Fb6GNAhuNY0yK/uX9WaaZWfJy&#10;ehHtjAr8qP2Q/Anxl+Pfx5+MDfDLxpD8P5NQuZpfEGvtk3SQzXUjrHAyrvDs6kkq0fCfeHQ+8fFT&#10;/gnz+0B8DfC2pePvAn7QXiDxXrejxNfz2Ja6s55o0BaQJ/pEqynAzscAMMjk4BAP098K+FdI8D+H&#10;rHQtA0630nRrGPyrWxtU2RQpknaq9hz0rVr5R/4Jz/taaj+1X8Gbu48SLCPGPh66Wx1OWBQiXSsu&#10;6G4CD7pYBlIHG6NiMAgD6S8beONB+G/ha/8AEnifVbbRNCsFV7q/u32xxAsFXJ92ZQPUkCgDL+Mn&#10;/JIfHH/YCvv/AEnevF/2Bf8Akzn4V/8AYJH/AKNeqHxR/bq+AWsfDPxdYWXxS0G5vLrSLyCCFJH3&#10;SSNC6qo+XqSQKP2Cde0+H9j34XRvdxh10rawz0IlfIrWnuZVNj6PorN/4SLTf+fyP86P+Ei03/n8&#10;j/Ot+ZdzCz7GlRWb/wAJFpv/AD+R/nR/wkWm/wDP5H+dHMu4WfY0qKzf+Ei03/n8j/Oj/hItN/5/&#10;I/zo5l3Cz7GlWRrX/IQ0n/ruf5VL/wAJFpv/AD+R/nWbqutWM17prpcxsscxZyD0GOtJtWKinc6S&#10;is3/AISLTf8An8j/ADo/4SLTf+fyP86fMu5Nn2NKis3/AISLTf8An8j/ADo/4SLTf+fyP86OZdws&#10;+xpUVm/8JFpv/P5H+dH/AAkWm/8AP5H+dHMu4WfY0qKzf+Ei03/n8j/Oj/hItN/5/I/zo5l3Cz7E&#10;Wi/8hDVv+u4/lWvXN6VrVjDe6k73MarJMGQk9RjrWl/wkWm/8/kf51MWrFNO5pUVm/8ACRab/wA/&#10;kf50f8JFpv8Az+R/nVcy7k2fY0qKzf8AhItN/wCfyP8AOj/hItN/5/I/zo5l3Cz7GlRWb/wkWm/8&#10;/kf50f8ACRab/wA/kf50cy7hZ9iHxb/yL93/AMA/9DWtiua8Sa1Y3ei3MUNykkjbcKp5PzA1p/8A&#10;CRab/wA/kf50rq5VnY0qKzf+Ei03/n8j/Oj/AISLTf8An8j/ADp8y7k2fY0qKzf+Ei03/n8j/Oj/&#10;AISLTf8An8j/ADo5l3Cz7GlRWb/wkWm/8/kf50f8JFpv/P5H+dHMu4WfY0qx/wDmbv8Atx/9qVN/&#10;wkWm/wDP5H+dZn9tWP8Awkvn/aU8n7Js3543b84/Kk2ikmdLRWb/AMJFpv8Az+R/nR/wkWm/8/kf&#10;50+ZdybPsaVFZv8AwkWm/wDP5H+dH/CRab/z+R/nRzLuFn2NKis3/hItN/5/I/zo/wCEi03/AJ/I&#10;/wA6OZdws+xpUVm/8JFpv/P5H+dH/CRab/z+R/nRzLuFn2IfCX/Iv2n/AAP/ANDatiua8N61Y2mi&#10;20U1ykci7sqx5HzE1p/8JFpv/P5H+dKLVkVJO7NKis3/AISLTf8An8j/ADo/4SLTf+fyP86fMu5N&#10;n2NKis3/AISLTf8An8j/ADo/4SLTf+fyP86OZdws+xpUVm/8JFpv/P5H+dH/AAkWm/8AP5H+dHMu&#10;4WfYZrn+u0j/ALCEP8zXW1xGo6taX11pMdvcJK4v4WKr6ZPP6129c89zop7BRRRWZoFFFFABRRRQ&#10;AUUUUAFFFFABRRRQAV8Af8E4f+Tpv20P+xzX/wBLtVr7/r4A/wCCcP8AydN+2h/2Oa/+l2q0Aff9&#10;FFFABRRRQAUUUUAFFFFABRRRQAUUUUAFFFFABRRRQAUUUUAFFFFABRRRQAUUUUAFFFFABRRRQAUU&#10;UUAFFFFABRRRQB8Af8Fq/wDk1nwt/wBjna/+kN9X3/XwB/wWr/5NZ8Lf9jna/wDpDfV9/wBABRRR&#10;QAUUV8n/ABD/AOCnXwN+F/jnXfCWu6lrMWs6LdyWN2kOlvIglQ4YBgeRkdaAPrCvEf2tv2qvDP7J&#10;/wAMLjxJrLJeaxcBodH0VXAlvrjHHGciNcgu/YepKg8h8Mf+CiHwj+MzeK4fCFxq2o3vh3QLvxFd&#10;W89g0G+2t9gcKzHG4mRAB7+1fn/8E/2lvhT8av2iL/42/tKeN7ewutLmEfhfwUum317bWSrykjGO&#10;B0KoTkDOWk3OwGFBAPO/2vPgX8QLf4N6X8efi9f3R+IXjjX0ij0eQFF06w+zzOkbIeUb5U2x5+RQ&#10;AcsWx+0f7P8A/wAkH+G//Ytab/6Sx1+Yn/BUb9sL4Q/tGfB/wponw88Xf8JDqljrovLiD+zby22Q&#10;/Z5U3bpoUU/M6jAJPPSvuz9jD9pn4bfGb4ceHPCvg7xJ/bGveG/D2nx6rafYbmD7OywpGRvljVX+&#10;dSPkJ6Z6UAfRtFU9Z1ix8O6Pfarqd1FY6bYwSXV1dTttjhiRSzux7AKCSfQV4X/w35+zz/0Vjw//&#10;AN/X/wDiaAPTvjR/yR3x3/2Ab/8A9J3rxj9gH/kzj4Wf9gr/ANqyVn/FT9ur4B618L/GGn2PxS0G&#10;5vbvR7yCCFJH3SSNA6qo+XqSQKj/AGCfE2m2v7H/AML4ZLoCRNLKsAjHB82TjIFaU3Z6mdS7Wh9K&#10;0Vj/APCW6T/z9/8AkN/8KP8AhLdJ/wCfv/yG/wDhXRzLuc/K+xsUVj/8JbpP/P3/AOQ3/wAKP+Et&#10;0n/n7/8AIb/4Ucy7hyvsVNF/5GfVvw/nXR1xul65Y2+u6jcST7YZsbG2Mc/hitr/AIS3Sf8An7/8&#10;hv8A4VEZKxUou+xsUVj/APCW6T/z9/8AkN/8KP8AhLdJ/wCfv/yG/wDhV8y7k8r7GxRWP/wluk/8&#10;/f8A5Df/AAo/4S3Sf+fv/wAhv/hRzLuHK+xsUVj/APCW6T/z9/8AkN/8KP8AhLdJ/wCfv/yG/wDh&#10;RzLuHK+xsUVj/wDCW6T/AM/f/kN/8KP+Et0n/n7/APIb/wCFHMu4cr7FzWP+QRff9cH/APQTVPwl&#10;/wAi/af8D/8AQ2qvqXifTLjTrqKO53SPE6qPLYZJBA7VW8O+ItPsdHt4J7jZKu7K7GOMsT2HvU8y&#10;5ty7Pl2OporH/wCEt0n/AJ+//Ib/AOFH/CW6T/z9/wDkN/8ACq5l3I5X2Niisf8A4S3Sf+fv/wAh&#10;v/hR/wAJbpP/AD9/+Q3/AMKOZdw5X2Niisf/AIS3Sf8An7/8hv8A4Uf8JbpP/P3/AOQ3/wAKOZdw&#10;5X2Niisf/hLdJ/5+/wDyG/8AhR/wluk/8/f/AJDf/CjmXcOV9jYrnPGH/MO/67irf/CW6T/z9/8A&#10;kN/8KxfEmuWOofYvIn8zy5dzfIwwPxFRKStuXFO+x2VFY/8Awluk/wDP3/5Df/Cj/hLdJ/5+/wDy&#10;G/8AhV8y7kcr7GxRWP8A8JbpP/P3/wCQ3/wo/wCEt0n/AJ+//Ib/AOFHMu4cr7GxRWP/AMJbpP8A&#10;z9/+Q3/wo/4S3Sf+fv8A8hv/AIUcy7hyvsbFFY//AAluk/8AP3/5Df8Awo/4S3Sf+fv/AMhv/hRz&#10;LuHK+xsUVj/8JbpP/P3/AOQ3/wAKP+Et0n/n7/8AIb/4Ucy7hyvsVNF/5GfVvw/nXR1xul65Y2+u&#10;6jcST7YZsbG2Mc/hitr/AIS3Sf8An7/8hv8A4VEZKxUou+xsUVj/APCW6T/z9/8AkN/8KP8AhLdJ&#10;/wCfv/yG/wDhV8y7k8r7GxRWP/wluk/8/f8A5Df/AAo/4S3Sf+fv/wAhv/hRzLuHK+xsUVj/APCW&#10;6T/z9/8AkN/8KP8AhLdJ/wCfv/yG/wDhRzLuHK+xsUVj/wDCW6T/AM/f/kN/8KP+Et0n/n7/APIb&#10;/wCFHMu4cr7FzWP+QRff9cH/APQTVPwl/wAi/af8D/8AQ2qvqXifTLjTrqKO53SPE6qPLYZJBA7V&#10;W8O+ItPsdHt4J7jZKu7K7GOMsT2HvU8y5ty7Pl2OporH/wCEt0n/AJ+//Ib/AOFH/CW6T/z9/wDk&#10;N/8ACq5l3I5X2Niisf8A4S3Sf+fv/wAhv/hR/wAJbpP/AD9/+Q3/AMKOZdw5X2Niisf/AIS3Sf8A&#10;n7/8hv8A4Uf8JbpP/P3/AOQ3/wAKOZdw5X2Niisf/hLdJ/5+/wDyG/8AhR/wluk/8/f/AJDf/Cjm&#10;XcOV9jYrnPGH/MO/67irf/CW6T/z9/8AkN/8KxfEmuWOofYvIn8zy5dzfIwwPxFRKStuXFO+x2VF&#10;Y/8Awluk/wDP3/5Df/Cj/hLdJ/5+/wDyG/8AhV8y7kcr7GxRWP8A8JbpP/P3/wCQ3/wo/wCEt0n/&#10;AJ+//Ib/AOFHMu4cr7GxRWP/AMJbpP8Az9/+Q3/wo/4S3Sf+fv8A8hv/AIUcy7hyvsbFFY//AAlu&#10;k/8AP3/5Df8Awo/4S3Sf+fv/AMhv/hRzLuHK+xsUVj/8JbpP/P3/AOQ3/wAKP+Et0n/n7/8AIb/4&#10;Ucy7hyvsVLH/AJHfUP8ArgP5JXR1xtrrllH4qvLxp8W0kQVX2NycJ2xnsa2v+Et0n/n7/wDIb/4V&#10;EZLXUqUX2Niisf8A4S3Sf+fv/wAhv/hR/wAJbpP/AD9/+Q3/AMKvmXcnlfY2KKx/+Et0n/n7/wDI&#10;b/4Uf8JbpP8Az9/+Q3/wo5l3DlfY2KKx/wDhLdJ/5+//ACG/+FH/AAluk/8AP3/5Df8Awo5l3Dlf&#10;Y2KKx/8AhLdJ/wCfv/yG/wDhR/wluk/8/f8A5Df/AAo5l3DlfYuax/yCL7/rg/8A6Cap+Ev+RftP&#10;+B/+htVfUvE+mXGnXUUdzukeJ1UeWwySCB2qt4d8RafY6PbwT3GyVd2V2McZYnsPep5lzbl2fLsd&#10;TRWP/wAJbpP/AD9/+Q3/AMKP+Et0n/n7/wDIb/4VXMu5HK+xsUVj/wDCW6T/AM/f/kN/8KP+Et0n&#10;/n7/APIb/wCFHMu4cr7GxRWP/wAJbpP/AD9/+Q3/AMKP+Et0n/n7/wDIb/4Ucy7hyvsbFFY//CW6&#10;T/z9/wDkN/8ACj/hLdJ/5+//ACG/+FHMu4cr7GxXOeMP+Yd/13FW/wDhLdJ/5+//ACG/+FYviTXL&#10;HUPsXkT+Z5cu5vkYYH4iolJW3LinfY7Kisf/AIS3Sf8An7/8hv8A4Uf8JbpP/P3/AOQ3/wAKvmXc&#10;jlfY2KKx/wDhLdJ/5+//ACG/+FH/AAluk/8AP3/5Df8Awo5l3DlfY2KKx/8AhLdJ/wCfv/yG/wDh&#10;R/wluk/8/f8A5Df/AAo5l3DlfY2KKx/+Et0n/n7/APIb/wCFH/CW6T/z9/8AkN/8KOZdw5X2Niis&#10;f/hLdJ/5+/8AyG/+FH/CW6T/AM/f/kN/8KOZdw5X2Klj/wAjvqH/AFwH8kro64211yyj8VXl40+L&#10;aSIKr7G5OE7Yz2NbX/CW6T/z9/8AkN/8KiMlrqVKL7GxRWP/AMJbpP8Az9/+Q3/wo/4S3Sf+fv8A&#10;8hv/AIVfMu5PK+xsUVj/APCW6T/z9/8AkN/8KP8AhLdJ/wCfv/yG/wDhRzLuHK+xsUVj/wDCW6T/&#10;AM/f/kN/8KP+Et0n/n7/APIb/wCFHMu4cr7GxRWP/wAJbpP/AD9/+Q3/AMKP+Et0n/n7/wDIb/4U&#10;cy7hyvsaV5/x6T/7jfyqD4ff8i6n/XRv51QufFWlyW8qrdZZkIH7t/T6Vf8Ah9/yLqf9dG/nWNRp&#10;2sb001udLRRRWJqFFFFABRRRQAUUUUAFFFFABXwB8G/+UyXx2/7Ey2/9E6NX3/XwB8G/+UyXx2/7&#10;Ey2/9E6NQB9/0UUUAFFFFABRRRQAUUUUAFFFFABRRRQAUUUUAFFFFABRRRQAUUUUAFFFFABRRRQA&#10;UUUUAFFFFABRRRQAUUUUAFFFFABRRRQAUUUUAFFFFABRRRQAUUUUAFFFFABRRRQAUUUUAFFFFABR&#10;RRQAUUUUAfAHxk/5TJfAn/sTLn/0TrNff9fAHxk/5TJfAn/sTLn/ANE6zX3/AEAFFFFABRRRQAUU&#10;UUAeTeIv2Tfgz4t1y+1rWvhh4W1TVr6Zri6vbrS4pJZpGOWdmIyST3rX+Hv7Pfwz+E2tTav4M8Ca&#10;D4X1Sa3a0kvNLsI4JXhLKxjLKASpZEOPVR6V6FRQB+TX7C2sW37NH/BQ74s/DLxK0elLr01xbabJ&#10;M2xZHWfz7RR2/eQSMRnnO1RycV+mvxg8eaN8Mfhf4o8UeILqG00nTNPmnmecgK2EIVAMjLMxChRy&#10;SwA614V+2J+wD4O/a0ks9bbUZ/CPjmxi8m316yiEglQHKpPHld4U52kMrDPUjivnm3/4JQ/EPx5e&#10;WVh8VP2hte8UeErKRXj01Xubh2A4wn2iZkhOP4gr4z0oAp/8EP8AwbqOneCfin4pniZNM1a+sLC2&#10;dlI3vbJO8hHqP9KjH1Br9L9Q0+11azms762hvLSZdslvcRiSNx6MpGCPrXP/AAy+Gfhz4PeBtJ8I&#10;eEtNj0nQdLi8q3t4ySeuWZmPLMxJYseSSTXUUAeT/F74W+C7f4T+NZYvCGgxSx6JeskiaZAGVhA5&#10;BBC8GvO/2B7WF/2O/hYzRRsx0kZJUf8APR69s+Mn/JIfHH/YCvv/AEnevF/2Bf8Akzn4V/8AYJH/&#10;AKNetae5lU2PevscH/PCP/vgUfY4P+eEf/fAqaiug5yH7HB/zwj/AO+BR9jg/wCeEf8A3wKmooAh&#10;+xwf88I/++BR9jg/54R/98CpqKAIfscH/PCP/vgVk6xbxLf6UBEgDTkHCjnitysjWv8AkIaT/wBd&#10;z/KplsVHc0fscH/PCP8A74FH2OD/AJ4R/wDfAqaiqJIfscH/ADwj/wC+BR9jg/54R/8AfAqaigCH&#10;7HB/zwj/AO+BR9jg/wCeEf8A3wKmooAh+xwf88I/++BR9jg/54R/98CpqKAMPR7eJr/VQYkIWcAZ&#10;UccVrfY4P+eEf/fArO0X/kIat/13H8q16mOxUtyH7HB/zwj/AO+BR9jg/wCeEf8A3wKmoqiSH7HB&#10;/wA8I/8AvgUfY4P+eEf/AHwKmooAh+xwf88I/wDvgUfY4P8AnhH/AN8CpqKAMPxVbRR6DdMsSKw2&#10;8hQD98VrfY4P+eEf/fArN8W/8i/d/wDAP/Q1rYqepXQh+xwf88I/++BR9jg/54R/98CpqKokh+xw&#10;f88I/wDvgUfY4P8AnhH/AN8CpqKAIfscH/PCP/vgUfY4P+eEf/fAqaigCH7HB/zwj/74FZP2aL/h&#10;K9nlJt+xZ27RjPmda3Kx/wDmbv8Atx/9qVLKRpfY4P8AnhH/AN8Cj7HB/wA8I/8AvgVNRVEkP2OD&#10;/nhH/wB8Cj7HB/zwj/74FTUUAQ/Y4P8AnhH/AN8Cj7HB/wA8I/8AvgVNRQBD9jg/54R/98Cj7HB/&#10;zwj/AO+BU1FAGH4VtopNBtWaJGY7uSoJ++a1vscH/PCP/vgVm+Ev+RftP+B/+htWxUx2RUt2Q/Y4&#10;P+eEf/fAo+xwf88I/wDvgVNRVEkP2OD/AJ4R/wDfAo+xwf8APCP/AL4FTUUAQ/Y4P+eEf/fAo+xw&#10;f88I/wDvgVNRQBj6xbxRXGkFI0Q/b4RlVA7muwrktc/12kf9hCH+Zrra5qnxHTT2CiiiszQKKKKA&#10;CiiigAooooAKKKKACiiigAr4A/4Jw/8AJ037aH/Y5r/6XarX3/XwB/wTh/5Om/bQ/wCxzX/0u1Wg&#10;D7/ooooAKKKKACiiigAooooAKKKKACiiigAooooAKKKKACiiigAooooAKKKKACiiigAooooAKKKK&#10;ACiiigAooooAKKKKAPgD/gtX/wAms+Fv+xztf/SG+r7/AK+AP+C1f/JrPhb/ALHO1/8ASG+r7/oA&#10;KKKKACvJvEX7JvwZ8W65fa1rXww8Lapq19M1xdXt1pcUks0jHLOzEZJJ716zRQB5l4V/Zk+E/gWT&#10;VJPDvw88O6HJqlhLpd7Jp9hHC09rJjzIWKgEo21cj2Fcf/wwT+z3/wBEm8O/9+G/+Kr32igD8ov+&#10;Csn7Nvww+C3wX8Iar4H8FaX4Z1G68QC2nuLGMq0kX2aZthyTxuVT+Ffcv7IvwL8A/DL4V+EvEHhb&#10;wrp+h61rfhzT31G9tUKyXTGBHJc55yxJ+prnf28/2S9V/a++HPh/w1pOv2fh6bTNWGovcXsLyq6i&#10;GSPaAp65fP4V7v8ADfwvL4H+Hfhfw5POl1No+lWunvPGCFkaKFYywB6Alc/jQB0E0KXETxSoskTq&#10;VZHGQwPBBHcVy/8AwqfwP/0Jvh//AMFcH/xFdXRQB5L8Yvhb4LtvhH43mh8IaDFLHod86SJpkIZW&#10;Fu5BBC8EGvN/2B9Ns7j9jz4WyS2kEjtpXLNGCT+9fvivcPjR/wAkd8d/9gG//wDSd68Y/YB/5M4+&#10;Fn/YK/8Aasla09zKpse6/wBj2H/Pjbf9+V/wo/sew/58bb/vyv8AhVyiuiyMLsp/2PYf8+Nt/wB+&#10;V/wo/sew/wCfG2/78r/hVyiiyC7OV0iwtZPEWqRvbQvGmNqMgIX6DtW9/Y9h/wA+Nt/35X/CsjRf&#10;+Rn1b8P510dRHYqTdyn/AGPYf8+Nt/35X/Cj+x7D/nxtv+/K/wCFXKKuyJuyn/Y9h/z423/flf8A&#10;Cj+x7D/nxtv+/K/4Vcoosguyn/Y9h/z423/flf8ACj+x7D/nxtv+/K/4Vcoosguyn/Y9h/z423/f&#10;lf8ACj+x7D/nxtv+/K/4VcoosguzJ1XSrKPS7x0s7dWWFyGWJQQdp56VV8MabaXGh20ktrDJId2W&#10;eMEn5j3xWprH/IIvv+uD/wDoJqn4S/5F+0/4H/6G1RZcxV3ylz+x7D/nxtv+/K/4Uf2PYf8APjbf&#10;9+V/wq5RV2RN2U/7HsP+fG2/78r/AIUf2PYf8+Nt/wB+V/wq5RRZBdlP+x7D/nxtv+/K/wCFH9j2&#10;H/Pjbf8Aflf8KuUUWQXZT/sew/58bb/vyv8AhR/Y9h/z423/AH5X/CrlFFkF2U/7HsP+fG2/78r/&#10;AIVg+KrC1t/sHlW0MW6YBtiAZHocV1Vc54w/5h3/AF3FRJaFRbua/wDY9h/z423/AH5X/Cj+x7D/&#10;AJ8bb/vyv+FXKKuyJuyn/Y9h/wA+Nt/35X/Cj+x7D/nxtv8Avyv+FXKKLILsp/2PYf8APjbf9+V/&#10;wo/sew/58bb/AL8r/hVyiiyC7Kf9j2H/AD423/flf8KP7HsP+fG2/wC/K/4Vcoosguyn/Y9h/wA+&#10;Nt/35X/Cj+x7D/nxtv8Avyv+FXKKLILs5XSLC1k8RapG9tC8aY2oyAhfoO1b39j2H/Pjbf8Aflf8&#10;KyNF/wCRn1b8P510dRHYqTdyn/Y9h/z423/flf8ACj+x7D/nxtv+/K/4Vcoq7Im7Kf8AY9h/z423&#10;/flf8KP7HsP+fG2/78r/AIVcoosguyn/AGPYf8+Nt/35X/Cj+x7D/nxtv+/K/wCFXKKLILsp/wBj&#10;2H/Pjbf9+V/wo/sew/58bb/vyv8AhVyiiyC7MnVdKso9LvHSzt1ZYXIZYlBB2nnpVXwxptpcaHbS&#10;S2sMkh3ZZ4wSfmPfFamsf8gi+/64P/6Cap+Ev+RftP8Agf8A6G1RZcxV3ylz+x7D/nxtv+/K/wCF&#10;H9j2H/Pjbf8Aflf8KuUVdkTdlP8Asew/58bb/vyv+FH9j2H/AD423/flf8KuUUWQXZT/ALHsP+fG&#10;2/78r/hR/Y9h/wA+Nt/35X/CrlFFkF2U/wCx7D/nxtv+/K/4Uf2PYf8APjbf9+V/wq5RRZBdlP8A&#10;sew/58bb/vyv+FYPiqwtbf7B5VtDFumAbYgGR6HFdVXOeMP+Yd/13FRJaFRbua/9j2H/AD423/fl&#10;f8KP7HsP+fG2/wC/K/4Vcoq7Im7Kf9j2H/Pjbf8Aflf8KP7HsP8Anxtv+/K/4Vcoosguyn/Y9h/z&#10;423/AH5X/Cj+x7D/AJ8bb/vyv+FXKKLILsp/2PYf8+Nt/wB+V/wo/sew/wCfG2/78r/hVyiiyC7K&#10;f9j2H/Pjbf8Aflf8KP7HsP8Anxtv+/K/4VcoosguzlLOwtm8YX0JtoTCsIKxlBtBwnIH4n863/7H&#10;sP8Anxtv+/K/4VkWP/I76h/1wH8kro6iK3Kk2U/7HsP+fG2/78r/AIUf2PYf8+Nt/wB+V/wq5RV2&#10;RN2U/wCx7D/nxtv+/K/4Uf2PYf8APjbf9+V/wq5RRZBdlP8Asew/58bb/vyv+FH9j2H/AD423/fl&#10;f8KuUUWQXZT/ALHsP+fG2/78r/hR/Y9h/wA+Nt/35X/CrlFFkF2ZOq6VZR6XeOlnbqywuQyxKCDt&#10;PPSqvhjTbS40O2kltYZJDuyzxgk/Me+K1NY/5BF9/wBcH/8AQTVPwl/yL9p/wP8A9DaosuYq75S5&#10;/Y9h/wA+Nt/35X/Cj+x7D/nxtv8Avyv+FXKKuyJuyn/Y9h/z423/AH5X/Cj+x7D/AJ8bb/vyv+FX&#10;KKLILsp/2PYf8+Nt/wB+V/wo/sew/wCfG2/78r/hVyiiyC7Kf9j2H/Pjbf8Aflf8KP7HsP8Anxtv&#10;+/K/4Vcoosguyn/Y9h/z423/AH5X/CsHxVYWtv8AYPKtoYt0wDbEAyPQ4rqq5zxh/wAw7/ruKiS0&#10;Ki3c1/7HsP8Anxtv+/K/4Uf2PYf8+Nt/35X/AAq5RV2RN2U/7HsP+fG2/wC/K/4Uf2PYf8+Nt/35&#10;X/CrlFFkF2U/7HsP+fG2/wC/K/4Uf2PYf8+Nt/35X/CrlFFkF2U/7HsP+fG2/wC/K/4Uf2PYf8+N&#10;t/35X/CrlFFkF2U/7HsP+fG2/wC/K/4Uf2PYf8+Nt/35X/CrlFFkF2cpZ2Fs3jC+hNtCYVhBWMoN&#10;oOE5A/E/nW//AGPYf8+Nt/35X/Csix/5HfUP+uA/kldHURW5Umyn/Y9h/wA+Nt/35X/Cj+x7D/nx&#10;tv8Avyv+FXKKuyJuyn/Y9h/z423/AH5X/Cj+x7D/AJ8bb/vyv+FXKKLILsp/2PYf8+Nt/wB+V/wo&#10;/sew/wCfG2/78r/hVyiiyC7Kf9j2H/Pjbf8Aflf8KP7HsP8Anxtv+/K/4VcoosguzOutJsVtZiLK&#10;3BCMQREvp9Kk+H3/ACLqf9dG/nU95/x6T/7jfyqD4ff8i6n/AF0b+dYVOhtT6nS0UUVibBRRRQAU&#10;UUUAFFFFABRRRQAV8AfBv/lMl8dv+xMtv/ROjV9/18AfBv8A5TJfHb/sTLb/ANE6NQB9/wBFFFAB&#10;RRRQAUUUUAFFFFABRRRQAUUUUAFFFFABRRRQAUUUUAFFFFABRRRQAUUUUAFFFFABRRRQAUUUUAFF&#10;FFABRRRQAUUUUAFFFFABRRRQAUUUUAFFFFABRRRQAUUUUAFFFFABRRRQAUUUUAFFFFAHwB8ZP+Uy&#10;XwJ/7Ey5/wDROs19/wBfAHxk/wCUyXwJ/wCxMuf/AETrNff9ABRRRQAUUUUAFFFFABRRRQAUUUUA&#10;FFFc38RvFOo+CvBOq63pPhu/8X6jZxh4dF0xkW4uiWCkIXIXgEseeinAJwCAU/jJ/wAkh8cf9gK+&#10;/wDSd68X/YF/5M5+Ff8A2CR/6NeuI+Jf7WnxJ1P4c+KrO4/Zn8d6fBcaTdxSXc1xbFIFaFwZGwc4&#10;UHJ+ldJ+wXq1zF+x/wDC5F0u4kVdKwHBXDfvX561pTdmZVFdH0nRWR/bV3/0Cbn8xR/bV3/0Cbn8&#10;xXRzIx5Wa9FZH9tXf/QJufzFH9tXf/QJufzFHMg5Wa9FZH9tXf8A0Cbn8xR/bV3/ANAm5/MUcyDl&#10;Zr1ka1/yENJ/67n+VH9tXf8A0Cbn8xWbqmqXEt5pzNp00ZSUlVYjL8dBUuSsOMXc6misj+2rv/oE&#10;3P5ij+2rv/oE3P5iq5kLlZr0Vkf21d/9Am5/MUf21d/9Am5/MUcyDlZr0Vkf21d/9Am5/MUf21d/&#10;9Am5/MUcyDlZr0Vkf21d/wDQJufzFH9tXf8A0Cbn8xRzIOVhov8AyENW/wCu4/lWvXLaXqlxFeai&#10;y6dNIXlBZVIynHQ1pf21d/8AQJufzFTGSsNxdzXorI/tq7/6BNz+Yo/tq7/6BNz+YquZC5Wa9FZH&#10;9tXf/QJufzFH9tXf/QJufzFHMg5Wa9FZH9tXf/QJufzFH9tXf/QJufzFHMg5WJ4t/wCRfu/+Af8A&#10;oa1sVy3iLVLi40e4jfTpoFbbmRyMD5hWl/bV3/0Cbn8xU8yuPldjXorI/tq7/wCgTc/mKP7au/8A&#10;oE3P5iq5kLlZr0Vkf21d/wDQJufzFH9tXf8A0Cbn8xRzIOVmvRWR/bV3/wBAm5/MUf21d/8AQJuf&#10;zFHMg5Wa9Y//ADN3/bj/AO1KX+2rv/oE3P5is3+1Lj/hIvO/s6bf9k2eTkbsb87vp2qXJDUWdTRW&#10;R/bV3/0Cbn8xR/bV3/0Cbn8xVcyFys16KyP7au/+gTc/mKP7au/+gTc/mKOZBys16KyP7au/+gTc&#10;/mKP7au/+gTc/mKOZBys16KyP7au/wDoE3P5ij+2rv8A6BNz+Yo5kHKxPCX/ACL9p/wP/wBDatiu&#10;W8O6pcW+j28aadNOq7sSIRg/Ma0v7au/+gTc/mKmMlZDlF3Zr0Vkf21d/wDQJufzFH9tXf8A0Cbn&#10;8xVcyFys16KyP7au/wDoE3P5ij+2rv8A6BNz+Yo5kHKzXorI/tq7/wCgTc/mKP7au/8AoE3P5ijm&#10;QcrHa5/rtI/7CEP8zXW1wl9qE93eaSkljNbKL6I75CMHnp/n0ru65p7m8NEFFFFQaBRRRQAUUUUA&#10;FFFFABRRRQAUUUUAFfAH/BOH/k6b9tD/ALHNf/S7Va+/6+AP+CcP/J037aH/AGOa/wDpdqtAH3/R&#10;RRQAUUUUAFFFFABRRRQAUUUUAFFFFABRRRQAUUUUAFFFFABRRRQAUUUUAFFFFABRRRQAUUUUAFFF&#10;FABRRRQAUUUUAfAH/Bav/k1nwt/2Odr/AOkN9X3/AF8Af8Fq/wDk1nwt/wBjna/+kN9X3/QAUUUU&#10;AFFFFABRRRQAUUUUAFFFFAHG/Gj/AJI747/7AN//AOk714x+wD/yZx8LP+wV/wC1ZK9n+NH/ACR3&#10;x3/2Ab//ANJ3rxj9gH/kzj4Wf9gr/wBqyVrT3Mqmx9A0UUV0HOFFFFAHOaL/AMjPq34fzro65zRf&#10;+Rn1b8P510dRHYqW4UUUVZIUUUUAFFFFABRRRQBT1j/kEX3/AFwf/wBBNU/CX/Iv2n/A/wD0Nqua&#10;x/yCL7/rg/8A6Cap+Ev+RftP+B/+htU/aK+ybFFFFUSFFFFABRRRQAUUUUAFc54w/wCYd/13FdHX&#10;OeMP+Yd/13FTLYqO50dFFFUSFFFFABRRRQAUUUUAFFFFAHOaL/yM+rfh/OujrnNF/wCRn1b8P510&#10;dRHYqW4UUUVZIUUUUAFFFFABRRRQBT1j/kEX3/XB/wD0E1T8Jf8AIv2n/A//AENquax/yCL7/rg/&#10;/oJqn4S/5F+0/wCB/wDobVP2ivsmxRRRVEhRRRQAUUUUAFFFFABXOeMP+Yd/13FdHXOeMP8AmHf9&#10;dxUy2KjudHRRRVEhRRRQAUUUUAFFFFABRRRQBzlj/wAjvqH/AFwH8kro65yx/wCR31D/AK4D+SV0&#10;dTHqVIKKKKokKKKKACiiigAooooAp6x/yCL7/rg//oJqn4S/5F+0/wCB/wDobVc1j/kEX3/XB/8A&#10;0E1T8Jf8i/af8D/9Dap+0V9k2KKKKokKKKKACiiigAooooAK5zxh/wAw7/ruK6Ouc8Yf8w7/AK7i&#10;plsVHc6OiiiqJCiiigAooooAKKKKACiiigDnLH/kd9Q/64D+SV0dc5Y/8jvqH/XAfySujqY9SpBR&#10;RRVEhRRRQAUUUUAFFFFAEN5/x6T/AO438qg+H3/Iup/10b+dT3n/AB6T/wC438qg+H3/ACLqf9dG&#10;/nWFTob09mdLRRRWJsFFFFABRRRQAUUUUAFFFFABXwB8G/8AlMl8dv8AsTLb/wBE6NX3/XwB8G/+&#10;UyXx2/7Ey2/9E6NQB9/0UUUAFFFFABRRRQAUUUUAFFFFABRRRQAUUUUAFFFFABRRRQAUUUUAFFFF&#10;ABRRRQAUUUUAFFFFABRRRQAUUUUAFFFFABRRRQAUUUUAFFFFABRRRQAUUUUAFFFFABRRRQAUUUUA&#10;FFFFABRRRQAUUUUAfAHxk/5TJfAn/sTLn/0TrNff9fAHxk/5TJfAn/sTLn/0TrNff9ABRRRQAUUU&#10;UAFFFFABRRRQAUV+ePxx/bC+Lvxq/aW1H4B/s5tYaPfaOZota8VaiiSCFoiEnK7lcRxxuwjLbGcu&#10;cKBgE898V/Cf7av7LHhO7+IsHxd0/wCJOjaRH9q1bSrizV9sK/ffY0YJjUcsY3RgBnoDgA/S+ivF&#10;v2Q/2ldP/as+Cmm+N7OzGmXwmew1PTw+8W13GFLqrd1Kujrnna4zzXtNAHH/ABk/5JD44/7AV9/6&#10;TvXi/wCwL/yZz8K/+wSP/Rr17R8ZP+SQ+OP+wFff+k714v8AsC/8mc/Cv/sEj/0a9a09zKpsfQFF&#10;FFdBzhRRRQAUUUUAFZGtf8hDSf8Aruf5Vr1ka1/yENJ/67n+VKWxUdzXooopkhRRRQAUUUUAFFFF&#10;AGRov/IQ1b/ruP5Vr1kaL/yENW/67j+Va9THYctwoooqhBRRRQAUUUUAY/i3/kX7v/gH/oa1sVj+&#10;Lf8AkX7v/gH/AKGtbFLqPoFFFFMQUUUUAFFFFABWP/zN3/bj/wC1K2Kx/wDmbv8Atx/9qUmNdTYo&#10;oopiCiiigAooooAKKKKAMfwl/wAi/af8D/8AQ2rYrH8Jf8i/af8AA/8A0Nq2KUdkOW7CiiimIKKK&#10;KACiiigDK1z/AF2kf9hCH+Zrra5LXP8AXaR/2EIf5mutrmqfEdNP4QooorM0CiiigAooooAKKKKA&#10;CiiigAooooAK+AP+CcP/ACdN+2h/2Oa/+l2q19/18Af8E4f+Tpv20P8Asc1/9LtVoA+/6KKKACii&#10;igAooooAKKKKACiiigAooooAKKKKACiiigAooooAKKKKACiiigAooooAKKKKACiiigAooooAKKKK&#10;ACiiigD4A/4LV/8AJrPhb/sc7X/0hvq+/wCvgD/gtX/yaz4W/wCxztf/AEhvq+/6ACiiigAooooA&#10;KKKKACiiigAoqhr02o2+h6jLo9tBeatHbSNZ211KYopZgpMaO4BKqWwCwBwCTg18x/8ACxP2vv8A&#10;okXw/wD/AApZP/iaAPefjR/yR3x3/wBgG/8A/Sd68Y/YB/5M4+Fn/YK/9qyVxHxO8f8A7WE/w18W&#10;R6n8KfAltpr6TdrdTw+IpHeOIwvvZV28kLkgd8VtfsH3evR/sh/DBbaxt3gGl/IxfkjzX/2h/L/G&#10;tKbszOoro+nqK5z7d4l/6B9t/wB9D/4uj7d4l/6B9t/30P8A4ut+byMOXzOjornPt3iX/oH23/fQ&#10;/wDi6Pt3iX/oH23/AH0P/i6ObyDl8w0X/kZ9W/D+ddHXDafcauusXzwWsL3TY81GIwv0+b+ta327&#10;xL/0D7b/AL6H/wAXURloVKOp0dFc59u8S/8AQPtv++h/8XR9u8S/9A+2/wC+h/8AF1fN5E8vmdHR&#10;XOfbvEv/AED7b/vof/F0fbvEv/QPtv8Avof/ABdHN5By+Z0dFc59u8S/9A+2/wC+h/8AF0fbvEv/&#10;AED7b/vof/F0c3kHL5nR0Vzn27xL/wBA+2/76H/xdH27xL/0D7b/AL6H/wAXRzeQcvma+sf8gi+/&#10;64P/AOgmqfhL/kX7T/gf/obVmX954gaxuRNY26QmNg7KwyFwcn7/AKVBod1rkelwLZ2cMtuN213I&#10;yfmOf4h3zU83vFcvunZUVzn27xL/ANA+2/76H/xdH27xL/0D7b/vof8AxdVzeRPL5nR0Vzn27xL/&#10;ANA+2/76H/xdH27xL/0D7b/vof8AxdHN5By+Z0dFc59u8S/9A+2/76H/AMXR9u8S/wDQPtv++h/8&#10;XRzeQcvmdHRXOfbvEv8A0D7b/vof/F0fbvEv/QPtv++h/wDF0c3kHL5nR1znjD/mHf8AXcUfbvEv&#10;/QPtv++h/wDF1k69cavJ9k+22sMOJcx7COW9D8xqZS0KjHU7miuc+3eJf+gfbf8AfQ/+Lo+3eJf+&#10;gfbf99D/AOLqubyJ5fM6Oiuc+3eJf+gfbf8AfQ/+Lo+3eJf+gfbf99D/AOLo5vIOXzOjornPt3iX&#10;/oH23/fQ/wDi6Pt3iX/oH23/AH0P/i6ObyDl8zo6K5z7d4l/6B9t/wB9D/4uj7d4l/6B9t/30P8A&#10;4ujm8g5fM6Oiuc+3eJf+gfbf99D/AOLo+3eJf+gfbf8AfQ/+Lo5vIOXzDRf+Rn1b8P510dcNp9xq&#10;66xfPBawvdNjzUYjC/T5v61rfbvEv/QPtv8Avof/ABdRGWhUo6nR0Vzn27xL/wBA+2/76H/xdH27&#10;xL/0D7b/AL6H/wAXV83kTy+Z0dFc59u8S/8AQPtv++h/8XR9u8S/9A+2/wC+h/8AF0c3kHL5nR0V&#10;zn27xL/0D7b/AL6H/wAXR9u8S/8AQPtv++h/8XRzeQcvmdHRXOfbvEv/AED7b/vof/F0fbvEv/QP&#10;tv8Avof/ABdHN5By+Zr6x/yCL7/rg/8A6Cap+Ev+RftP+B/+htWZf3niBrG5E1jbpCY2DsrDIXBy&#10;fv8ApUGh3WuR6XAtnZwy243bXcjJ+Y5/iHfNTze8Vy+6dlRXOfbvEv8A0D7b/vof/F0fbvEv/QPt&#10;v++h/wDF1XN5E8vmdHRXOfbvEv8A0D7b/vof/F0fbvEv/QPtv++h/wDF0c3kHL5nR0Vzn27xL/0D&#10;7b/vof8AxdH27xL/ANA+2/76H/xdHN5By+Z0dFc59u8S/wDQPtv++h/8XR9u8S/9A+2/76H/AMXR&#10;zeQcvmdHXOeMP+Yd/wBdxR9u8S/9A+2/76H/AMXWTr1xq8n2T7baww4lzHsI5b0PzGplLQqMdTua&#10;K5z7d4l/6B9t/wB9D/4uj7d4l/6B9t/30P8A4uq5vInl8zo6K5z7d4l/6B9t/wB9D/4uj7d4l/6B&#10;9t/30P8A4ujm8g5fM6Oiuc+3eJf+gfbf99D/AOLo+3eJf+gfbf8AfQ/+Lo5vIOXzOjornPt3iX/o&#10;H23/AH0P/i6Pt3iX/oH23/fQ/wDi6ObyDl8zo6K5z7d4l/6B9t/30P8A4uj7d4l/6B9t/wB9D/4u&#10;jm8g5fMLH/kd9Q/64D+SV0dcNb3Grr4iupI7WFr4xgSREjaFwvI+b6d+9a327xL/ANA+2/76H/xd&#10;TGRUonR0Vzn27xL/ANA+2/76H/xdH27xL/0D7b/vof8AxdVzeRPL5nR0Vzn27xL/ANA+2/76H/xd&#10;H27xL/0D7b/vof8AxdHN5By+Z0dFc59u8S/9A+2/76H/AMXR9u8S/wDQPtv++h/8XRzeQcvmdHRX&#10;OfbvEv8A0D7b/vof/F0fbvEv/QPtv++h/wDF0c3kHL5mvrH/ACCL7/rg/wD6Cap+Ev8AkX7T/gf/&#10;AKG1Zl/eeIGsbkTWNukJjYOysMhcHJ+/6VBod1rkelwLZ2cMtuN213IyfmOf4h3zU83vFcvunZUV&#10;zn27xL/0D7b/AL6H/wAXR9u8S/8AQPtv++h/8XVc3kTy+Z0dFc59u8S/9A+2/wC+h/8AF0fbvEv/&#10;AED7b/vof/F0c3kHL5nR0Vzn27xL/wBA+2/76H/xdH27xL/0D7b/AL6H/wAXRzeQcvmdHRXOfbvE&#10;v/QPtv8Avof/ABdH27xL/wBA+2/76H/xdHN5By+Z0dc54w/5h3/XcUfbvEv/AED7b/vof/F1k69c&#10;avJ9k+22sMOJcx7COW9D8xqZS0KjHU7miuc+3eJf+gfbf99D/wCLo+3eJf8AoH23/fQ/+LqubyJ5&#10;fM6Oiuc+3eJf+gfbf99D/wCLo+3eJf8AoH23/fQ/+Lo5vIOXzOjornPt3iX/AKB9t/30P/i6Pt3i&#10;X/oH23/fQ/8Ai6ObyDl8zo6K5z7d4l/6B9t/30P/AIuj7d4l/wCgfbf99D/4ujm8g5fM6Oiuc+3e&#10;Jf8AoH23/fQ/+Lo+3eJf+gfbf99D/wCLo5vIOXzCx/5HfUP+uA/kldHXDW9xq6+IrqSO1ha+MYEk&#10;RI2hcLyPm+nfvWt9u8S/9A+2/wC+h/8AF1MZFSidHRXOfbvEv/QPtv8Avof/ABdH27xL/wBA+2/7&#10;6H/xdVzeRPL5nR0Vzn27xL/0D7b/AL6H/wAXR9u8S/8AQPtv++h/8XRzeQcvmdHRXOfbvEv/AED7&#10;b/vof/F0fbvEv/QPtv8Avof/ABdHN5By+Z0dFc59u8S/9A+2/wC+h/8AF0fbvEv/AED7b/vof/F0&#10;c3kHL5m7ef8AHpP/ALjfyqD4ff8AIup/10b+dYtxe+IzBIHsLcJtO4hh0x/v1tfD7/kXU/66N/Os&#10;ajvY2pqx0tFFFZGoUUUUAFFFFABRRRQAUUUUAFfAHwb/AOUyXx2/7Ey2/wDROjV9/wBfAHwb/wCU&#10;yXx2/wCxMtv/AETo1AH3/RRRQAUUUUAFFFFABRRRQAUUUUAFFFFABRRRQAUUUUAFFFFABRRRQAUU&#10;UUAFFFFABRRRQAUUUUAFFFFABRRRQAUUUUAFFFFABRRRQAUUUUAFFFFABRRRQAUUUUAFFFFABRRR&#10;QAUUUUAFFFFABRRRQB8AfGT/AJTJfAn/ALEy5/8AROs19/18AfGT/lMl8Cf+xMuf/ROs19/0AFFF&#10;FABRRRQAUUUUAFFfnt8ZPgL+2z4g+K3ivUvBHxV0/SfCF1qM0ulWMmpsjQWxYmNCv2dsYGOMn616&#10;J+xz8I/2ofAXxN1PUPjZ4/s/FXhWTR5YLazt74zsl4ZoGSTaYUwBGswzn+Lp6AHyDrOpeJ/+Can7&#10;dnizx/4h8M32ufDnxlPerHqNoo+e3ubhbnajE7fPidQCjFdwBIwGBH05+0v/AMFAPg/44/ZR8X2/&#10;gvxJF4m8ReLdMuPD2n+HbeNxqPnXUTQkvARvUIHZt2NrFQFJJFeJ/s2Xy/8ABSb9rfxn4p+IU76v&#10;8OPBYWXQvB8zE2R8yR0geWP7rnZG7PkZZmUH5Bsr1L9qb/gln4E1Lw7qnjP4Rfafh7420qKTUba1&#10;06Z/slzJGpYIqlt0DkqArRkAE8qeoAPU/wDgmn+znrn7OP7N8On+KIGs/EmvahJrV5YuctZh4444&#10;4W9GCRBmHUM5Havq6vif/gln+1V4j/aO+EuuaV4xuv7T8S+EriC3fU2P727tpkYwvL6yAxSqW/iA&#10;BOW3E/WnxGsfFOpeCdVtfBWqWGieKJIwLG/1O1NzbxNuBJeMMC2V3Ac8Eg4OMEAp/GT/AJJD44/7&#10;AV9/6TvXi/7Av/JnPwr/AOwSP/Rr1xHxL8AftYw/DnxVJqfxW8CXOnJpN21zDD4dkR5IhC+9Vbdw&#10;SuQDXSfsF2+rN+x/8LjFd26xnSvlUxHIHmvgda0p7mVTY+k6KyPsutf8/tt/36NH2XWv+f22/wC/&#10;Rrov5GNvM16KyPsutf8AP7bf9+jR9l1r/n9tv+/Rov5BbzNeisj7LrX/AD+23/fo0fZda/5/bb/v&#10;0aL+QW8zXrI1r/kIaT/13P8AKj7LrX/P7bf9+jWbqkGpreacJbmFnMp8srGQAcdTUt6bDitdzqaK&#10;yPsutf8AP7bf9+jR9l1r/n9tv+/Rqr+QreZr0VkfZda/5/bb/v0aPsutf8/tt/36NF/ILeZr0Vkf&#10;Zda/5/bb/v0aPsutf8/tt/36NF/ILeZr0VkfZda/5/bb/v0aPsutf8/tt/36NF/ILeYaL/yENW/6&#10;7j+Va9ctpcGpteaiIrmFXEo8wtGSCcdRWl9l1r/n9tv+/RqYvTYbWu5r0VkfZda/5/bb/v0aPsut&#10;f8/tt/36NVfyFbzNeisj7LrX/P7bf9+jR9l1r/n9tv8Av0aL+QW8zXorI+y61/z+23/fo0fZda/5&#10;/bb/AL9Gi/kFvMTxb/yL93/wD/0Na2K5bxFBqaaPcG4uYZIfl3KkZBPzDHP1rS+y61/z+23/AH6N&#10;TfXYdtNzXorI+y61/wA/tt/36NH2XWv+f22/79Gqv5Ct5mvRWR9l1r/n9tv+/Ro+y61/z+23/fo0&#10;X8gt5mvRWR9l1r/n9tv+/Ro+y61/z+23/fo0X8gt5mvWP/zN3/bj/wC1KX7LrX/P7bf9+jWb5Gp/&#10;8JFt+0w/aPsmd/lnbt39MeualvyGl5nU0VkfZda/5/bb/v0aPsutf8/tt/36NVfyFbzNeisj7LrX&#10;/P7bf9+jR9l1r/n9tv8Av0aL+QW8zXorI+y61/z+23/fo0fZda/5/bb/AL9Gi/kFvM16KyPsutf8&#10;/tt/36NH2XWv+f22/wC/Rov5BbzE8Jf8i/af8D/9DatiuW8Owam+j25t7mGOH5tqvGSR8xzz9a0v&#10;sutf8/tt/wB+jUxei0HJavU16KyPsutf8/tt/wB+jR9l1r/n9tv+/Rqr+QreZr0VkfZda/5/bb/v&#10;0aPsutf8/tt/36NF/ILeZr0VkfZda/5/bb/v0aPsutf8/tt/36NF/ILeY7XP9dpH/YQh/ma62uEv&#10;odQjvNJN3cQyx/bosLGm05z1/nXd1zT3N4bBRRRUGgUUUUAFFFFABRRRQAUUUUAFFFFABXwB/wAE&#10;4f8Ak6b9tD/sc1/9LtVr7/r4A/4Jw/8AJ037aH/Y5r/6XarQB9/0UUUAFFFFABRRRQAUUUUAFFFF&#10;ABRRRQAUUUUAFFFFABRRRQAUUUUAFFFFABRRRQAUUUUAFFFFABRRRQAUUUUAFFFFAHwB/wAFq/8A&#10;k1nwt/2Odr/6Q31ff9fAH/Bav/k1nwt/2Odr/wCkN9X3/QAUUUUAFFFFABRRRQAUUUUAFFFFAHG/&#10;Gj/kjvjv/sA3/wD6TvXjH7AP/JnHws/7BX/tWSvZ/jR/yR3x3/2Ab/8A9J3rxj9gH/kzj4Wf9gr/&#10;ANqyVrT3Mqmx9A0UUV0HOFFFFAHOaL/yM+rfh/OujrnNF/5GfVvw/nXR1EdipbhRRRVkhRRRQAUU&#10;UUAFFFFAFPWP+QRff9cH/wDQTVPwl/yL9p/wP/0Nquax/wAgi+/64P8A+gmqfhL/AJF+0/4H/wCh&#10;tU/aK+ybFFFFUSFFFFABRRRQAUUUUAFc54w/5h3/AF3FdHXOeMP+Yd/13FTLYqO50dFFFUSFFFFA&#10;BRRRQAUUUUAFFFFAHOaL/wAjPq34fzro65zRf+Rn1b8P510dRHYqW4UUUVZIUUUUAFFFFABRRRQB&#10;T1j/AJBF9/1wf/0E1T8Jf8i/af8AA/8A0Nquax/yCL7/AK4P/wCgmqfhL/kX7T/gf/obVP2ivsmx&#10;RRRVEhRRRQAUUUUAFFFFABXOeMP+Yd/13FdHXOeMP+Yd/wBdxUy2KjudHRRRVEhRRRQAUUUUAFFF&#10;FABRRRQBzlj/AMjvqH/XAfySujrnLH/kd9Q/64D+SV0dTHqVIKKKKokKKKKACiiigAooooAp6x/y&#10;CL7/AK4P/wCgmqfhL/kX7T/gf/obVc1j/kEX3/XB/wD0E1T8Jf8AIv2n/A//AENqn7RX2TYoooqi&#10;QooooAKKKKACiiigArnPGH/MO/67iujrnPGH/MO/67iplsVHc6OiiiqJCiiigAooooAKKKKACiii&#10;gDnLH/kd9Q/64D+SV0dc5Y/8jvqH/XAfySujqY9SpBRRRVEhRRRQAUUUUAFFFFAEN5/x6T/7jfyq&#10;D4ff8i6n/XRv51Pef8ek/wDuN/KoPh9/yLqf9dG/nWFTob09mdLRRRWJsFFFFABRRRQAUUUUAFFF&#10;FABXwB8G/wDlMl8dv+xMtv8A0To1ff8AXwB8G/8AlMl8dv8AsTLb/wBE6NQB9/0UUUAFFFFABRRR&#10;QAUUUUAFFFFABRRRQAUUUUAFFFFABRRRQAUUUUAFFFFABRRRQAUUUUAFFFFABRRRQAUUUUAFFFFA&#10;BRRRQAUUUUAFFFFABRRRQAUUUUAFFFFABRRRQAUUUUAFFFFABRRRQAUUUUAfAHxk/wCUyXwJ/wCx&#10;Muf/AETrNff9fAHxk/5TJfAn/sTLn/0TrNff9ABRRRQAUUUUAFFFFABRRRQB+O1ivjj/AIJS/tQe&#10;Jtbn8K3uvfB3xHK0IurOPEbWxk3whXHypPCWKbH2hwWxgMGHsPxj/wCCuHhvx94FvvCvwb8I+KdZ&#10;8da9bPY2f2uyRRatIpUuqRSSNJIoJKqBtyASSBg/pJNBHcwvFNGssTjDI6gqw9CDWbovhPQ/Dckj&#10;6To2n6W8g2u1laxwlh6EqBmgD5W/4Jnfsp61+zH8F7+TxXEtr4u8T3SX17YqwY2cSKVhhYgkFxud&#10;jjoZNv8ADk/X9FFAHH/GT/kkPjj/ALAV9/6TvXi/7Av/ACZz8K/+wSP/AEa9e0fGT/kkPjj/ALAV&#10;9/6TvXi/7Av/ACZz8K/+wSP/AEa9a09zKpsfQFFFFdBzhRRRQAUUUUAFZGtf8hDSf+u5/lWvWRrX&#10;/IQ0n/ruf5UpbFR3NeiiimSFFFFABRRRQAUUUUAZGi/8hDVv+u4/lWvWRov/ACENW/67j+Va9THY&#10;ctwoooqhBRRRQAUUUUAY/i3/AJF+7/4B/wChrWxWP4t/5F+7/wCAf+hrWxS6j6BRRRTEFFFFABRR&#10;RQAVj/8AM3f9uP8A7UrYrH/5m7/tx/8AalJjXU2KKKKYgooooAKKKKACiiigDH8Jf8i/af8AA/8A&#10;0Nq2Kx/CX/Iv2n/A/wD0Nq2KUdkOW7CiiimIKKKKACiiigDK1z/XaR/2EIf5mutrktc/12kf9hCH&#10;+Zrra5qnxHTT+EKKKKzNAooooAKKKKACiiigAooooAKKKKACvgD/AIJw/wDJ037aH/Y5r/6XarX3&#10;/XwB/wAE4f8Ak6b9tD/sc1/9LtVoA+/6KKKACiiigAooooAKKKKACiiigAooooAKKKKACiiigAoo&#10;ooAKKKKACiiigAooooAKKKKACiiigAooooAKKKKACiiigD4A/wCC1f8Ayaz4W/7HO1/9Ib6vv+vg&#10;D/gtX/yaz4W/7HO1/wDSG+r7/oAKKKKACiiigAoor8+v24P2nviJ4x+Nmkfs1/Aq7ax8XagqnW9c&#10;hk2PZq6eZ5ayAZiCRfvHkX5sMqr82QQD7t1jxl4f8PTrBquuabpkzDIjvLuOJiPUBiK1IZ47mFJY&#10;ZFlicZV0YFWHqCK/O3w//wAEWfAF5pv2jxr8Q/F+ueJpx5l1fafJbwRPKcknbLFK7c9y+TjPGcD7&#10;h+DHwvsvgr8LfDfgbTry41Cw0O0FnDc3QUSyKCSC20AZ57CgDtaKKKAON+NH/JHfHf8A2Ab/AP8A&#10;Sd68Y/YB/wCTOPhZ/wBgr/2rJXs/xo/5I747/wCwDf8A/pO9eMfsA/8AJnHws/7BX/tWStae5lU2&#10;PoGiiiug5wooooA5zRf+Rn1b8P510dc5ov8AyM+rfh/OujqI7FS3CiiirJCiiigAooooAKKKKAKe&#10;sf8AIIvv+uD/APoJqn4S/wCRftP+B/8AobVc1j/kEX3/AFwf/wBBNU/CX/Iv2n/A/wD0Nqn7RX2T&#10;YoooqiQooooAKKKKACiiigArnPGH/MO/67iujrnPGH/MO/67iplsVHc6OiiiqJCiiigAooooAKKK&#10;KACiiigDnNF/5GfVvw/nXR1zmi/8jPq34fzro6iOxUtwoooqyQooooAKKKKACiiigCnrH/IIvv8A&#10;rg//AKCap+Ev+RftP+B/+htVzWP+QRff9cH/APQTVPwl/wAi/af8D/8AQ2qftFfZNiiiiqJCiiig&#10;AooooAKKKKACuc8Yf8w7/ruK6Ouc8Yf8w7/ruKmWxUdzo6KKKokKKKKACiiigAooooAKKKKAOcsf&#10;+R31D/rgP5JXR1zlj/yO+of9cB/JK6Opj1KkFFFFUSFFFFABRRRQAUUUUAU9Y/5BF9/1wf8A9BNU&#10;/CX/ACL9p/wP/wBDarmsf8gi+/64P/6Cap+Ev+RftP8Agf8A6G1T9or7JsUUUVRIUUUUAFFFFABR&#10;RRQAVznjD/mHf9dxXR1znjD/AJh3/XcVMtio7nR0UUVRIUUUUAFFFFABRRRQAUUUUAc5Y/8AI76h&#10;/wBcB/JK6Oucsf8Akd9Q/wCuA/kldHUx6lSCiiiqJCiiigAooooAKKKKAIbz/j0n/wBxv5VB8Pv+&#10;RdT/AK6N/Op7z/j0n/3G/lUHw+/5F1P+ujfzrCp0N6ezOlooorE2CiiigAooooAKKKKACiiigAr4&#10;A+Df/KZL47f9iZbf+idGr7/r4A+Df/KZL47f9iZbf+idGoA+/wCiiigAooooAKKKKACiiigAoooo&#10;AKKKKACiiigAooooAKKKKACiiigAooooAKKKKACiiigAooooAKKKKACiiigAooooAKKKKACiiigA&#10;ooooAKKKKACiiigAooooAKKKKACiiigAooooAKKKKACiiigD4A+Mn/KZL4E/9iZc/wDonWa+/wCv&#10;gD4yf8pkvgT/ANiZc/8AonWa+/6ACiiigAooooAKKKKACiiigAooooAKKK5v4jeAtO+KHgnVfC2r&#10;T39tp2pRiOaXTLt7W4UBgw2SoQy8qM+oyDkEigCn8ZP+SQ+OP+wFff8ApO9eL/sC/wDJnPwr/wCw&#10;SP8A0a9cR8S/+Cefw20P4c+KtSt9e8dvPZ6Td3EazeKLl0LJC7AMpOCMjkd66T9gvw7bXH7H/wAL&#10;pGkuAz6VuOJmxzK9aU9zKptqfSdFZH/CMWn/AD0uf+/xo/4Ri0/56XP/AH+NdGvYx07mvRWR/wAI&#10;xaf89Ln/AL/Gj/hGLT/npc/9/jRr2DTua9FZH/CMWn/PS5/7/Gj/AIRi0/56XP8A3+NGvYNO5r1k&#10;a1/yENJ/67n+VH/CMWn/AD0uf+/xrN1TQbe3vNORXmIllKtulJPTt6VLvYcbXOporI/4Ri0/56XP&#10;/f40f8Ixaf8APS5/7/Gq17C07mvRWR/wjFp/z0uf+/xo/wCEYtP+elz/AN/jRr2DTua9FZH/AAjF&#10;p/z0uf8Av8aP+EYtP+elz/3+NGvYNO5r0Vkf8Ixaf89Ln/v8aP8AhGLT/npc/wDf40a9g07hov8A&#10;yENW/wCu4/lWvXLaXoNvcXmoozzARShV2ykHp39a0v8AhGLT/npc/wDf41Mb2G7XNeisj/hGLT/n&#10;pc/9/jR/wjFp/wA9Ln/v8arXsLTua9FZH/CMWn/PS5/7/Gj/AIRi0/56XP8A3+NGvYNO5r0Vkf8A&#10;CMWn/PS5/wC/xo/4Ri0/56XP/f40a9g07ieLf+Rfu/8AgH/oa1sVy3iLQbez0e4mR5iy7cB5SRyw&#10;HStL/hGLT/npc/8Af41Ot9h6WNeisj/hGLT/AJ6XP/f40f8ACMWn/PS5/wC/xqtewtO5r0Vkf8Ix&#10;af8APS5/7/Gj/hGLT/npc/8Af40a9g07mvRWR/wjFp/z0uf+/wAaP+EYtP8Anpc/9/jRr2DTua9Y&#10;/wDzN3/bj/7Ur4m/bM/ay8Y/sp/HrwHpD6XpF18NNeSGW6v7lLk30arOEu1R1mCZWNo2XKH74zmv&#10;sdNFtZPECwrLM0LWnmh1lJJ+fHX0xUczehXKkrnVUV5V8e/Fmm/BP4M+MfHM8kjnRNNluYY5pm2S&#10;z42wxnBBw8jIvB/iryr9gz4reNP2lvg7deOPHVjpulLPqUtrpkWircRLLDGFDyN5s0mcyF1GMY8s&#10;+tVzO9rC5Va9z6qorI/4Ri0/56XP/f40f8Ixaf8APS5/7/Gnr2Fp3NeiviP/AIKb/Fvxj+zr8I/C&#10;2t+ANfn0PU77XBZzzNFFc74vs8r7dsqMB8yKcgZ4r6Z+Elq/ij4U+DNZ1O6uLjUdR0WyvLmbzNm+&#10;WSBHdtqgAZYk4AAqeZ3tYfKrXueh0Vkf8Ixaf89Ln/v8aP8AhGLT/npc/wDf41WvYWncTwl/yL9p&#10;/wAD/wDQ2rYrlvDug295o9vM7zBm3ZCSkDhiOlaX/CMWn/PS5/7/ABqY3shytd6mvRWR/wAIxaf8&#10;9Ln/AL/Gj/hGLT/npc/9/jVa9hadzXorI/4Ri0/56XP/AH+NH/CMWn/PS5/7/GjXsGnc16KyP+EY&#10;tP8Anpc/9/jR/wAIxaf89Ln/AL/GjXsGncdrn+u0j/sIQ/zNdbXCX2jwafeaTJG8zMb6Jf3khYdf&#10;/rVveOvG2j/DfwbrPinxBdrY6LpFrJeXdw3O2NFycDuT0AHJJArmnubw2N2ivgf9if42fHj9rz4q&#10;eIviHfeIJPCPwRsbxodO8Pw6dZs984AAh894WlKqMNI4cfM21COdjP8AgoP+1B8Tfgf8ffg74b8E&#10;+Jv7F0XxA6DUrb7Ba3Hn5uo4z80sTMvysR8pHX1qDQ++6K+df22rH412fwtuPE/wS8Xz6Nr2iRvc&#10;XWhrptndrqcAGX8vzoXYSqBlQpwwyMbiKT9hf9rCz/ay+DUGsz+RbeL9KK2WvWEPASbB2zIp5Eco&#10;BZeuCHXJ2k0AfRdFFFABRRRQAUUUUAFFFFABXwB/wTh/5Om/bQ/7HNf/AEu1Wvv+vgD/AIJw/wDJ&#10;037aH/Y5r/6XarQB9/0UUUAFFFFABRRRQAUUUUAFFFFABRRRQAUUUUAFFFFABRRRQAUUUUAFFFFA&#10;BRRRQAUUUUAFFFFABRRRQAUUUUAFFFFAHwB/wWr/AOTWfC3/AGOdr/6Q31ff9fAH/Bav/k1nwt/2&#10;Odr/AOkN9X3/AEAFFFFABXPXnxF8KaddS2t34n0a1uYWKSQzahEjow6gqWyD7Guhr4X+LH/BJH4c&#10;fF34l+JvGupeMPFNnqGvX8uoT29q1t5UbyMWKruiJwM9yaAPs/R/Gfh/xFdNbaTrum6ncKhkaGzv&#10;I5nCggFiFJOMkDPuK/FH9nn48eP7H9r34v8AjP4e/Dqf4nePtfnvodPEgc22mwyXYcyygAYULHHG&#10;MvHgHG4Zwf0b/ZT/AOCd/gr9kn4iaj4v8N+JNe1i+vdKk0l4NUaAxLG80MpYbI1O7MCjrjBNfKP/&#10;AASsuI/h/wDtffHXwDqDeTqh+0LHHIuGc2l66OAfXEoOO4BPagDW8bftWftz/Aexbxd8QPhfocvh&#10;O3ZWu1ghinjhjJxlntrl2iHbe+QCRnOcH7k/ZX/aY8O/tWfCi08Z6BFJYyrK1pqOlzsGlsrlQC0Z&#10;I4ZSrKysOqsOAcgeg/EC10u+8B+I7fW445dGl024S9SYAoYDE3mBgeMbc9eK/Nj/AIIb/wBof2H8&#10;YfM8z+y/tOleRn7nnbbrzce+3yc/8BoA/UaiqGvaNB4j0PUdJunnjtr+2ktZXtZmhlVHUqxSRSGR&#10;sE4YEEHBFfMf/Dt74Yf9DB8QP/Csuv8AGgD3n40f8kd8d/8AYBv/AP0nevGP2Af+TOPhZ/2Cv/as&#10;lcR8Tv8Agnn8NtB+GvizU7fXvHb3FnpN3cRrN4ouXQskLsAyk4IyOR3ra/YP8H2d9+yH8MLiSW4D&#10;yaXkgOCP9a/qDWlO99DOpa2p9PUVzn/CC2H/AD2uf++l/wDiaP8AhBbD/ntc/wDfS/8AxNb3l2ML&#10;R7nR0Vzn/CC2H/Pa5/76X/4mj/hBbD/ntc/99L/8TReXYLR7hov/ACM+rfh/OujrhtP8NWt3rF9a&#10;PJMI4MbSpGT9eK1v+EFsP+e1z/30v/xNRG9tipJX3OjornP+EFsP+e1z/wB9L/8AE0f8ILYf89rn&#10;/vpf/iau8uxNo9zo6K5z/hBbD/ntc/8AfS//ABNH/CC2H/Pa5/76X/4mi8uwWj3OjornP+EFsP8A&#10;ntc/99L/APE0f8ILYf8APa5/76X/AOJovLsFo9zo6K5z/hBbD/ntc/8AfS//ABNH/CC2H/Pa5/76&#10;X/4mi8uwWj3NfWP+QRff9cH/APQTVPwl/wAi/af8D/8AQ2rMv/Blla2NzMktwWjjZwGZcZAJ9Kg0&#10;PwnaanpcFzLJMsj7shGAHDEentU3fNsVZcu52VFc5/wgth/z2uf++l/+Jo/4QWw/57XP/fS//E1V&#10;5dibR7nR0Vzn/CC2H/Pa5/76X/4mj/hBbD/ntc/99L/8TReXYLR7nR0Vzn/CC2H/AD2uf++l/wDi&#10;aP8AhBbD/ntc/wDfS/8AxNF5dgtHudHRXOf8ILYf89rn/vpf/iaP+EFsP+e1z/30v/xNF5dgtHud&#10;HXOeMP8AmHf9dxR/wgth/wA9rn/vpf8A4msnXvDVrpf2TypJm86XY28g8e2BUybtsVFK+53NFc5/&#10;wgth/wA9rn/vpf8A4mj/AIQWw/57XP8A30v/AMTVXl2JtHudHRXOf8ILYf8APa5/76X/AOJo/wCE&#10;FsP+e1z/AN9L/wDE0Xl2C0e50dFc5/wgth/z2uf++l/+Jo/4QWw/57XP/fS//E0Xl2C0e50dFc5/&#10;wgth/wA9rn/vpf8A4mj/AIQWw/57XP8A30v/AMTReXYLR7nR0Vzn/CC2H/Pa5/76X/4mj/hBbD/n&#10;tc/99L/8TReXYLR7hov/ACM+rfh/OujrhtP8NWt3rF9aPJMI4MbSpGT9eK1v+EFsP+e1z/30v/xN&#10;RG9tipJX3OjornP+EFsP+e1z/wB9L/8AE0f8ILYf89rn/vpf/iau8uxNo9zo6K5z/hBbD/ntc/8A&#10;fS//ABNH/CC2H/Pa5/76X/4mi8uwWj3OjornP+EFsP8Antc/99L/APE0f8ILYf8APa5/76X/AOJo&#10;vLsFo9zo6K5z/hBbD/ntc/8AfS//ABNH/CC2H/Pa5/76X/4mi8uwWj3NfWP+QRff9cH/APQTVPwl&#10;/wAi/af8D/8AQ2rMv/Blla2NzMktwWjjZwGZcZAJ9Kg0PwnaanpcFzLJMsj7shGAHDEentU3fNsV&#10;Zcu52VFc5/wgth/z2uf++l/+Jo/4QWw/57XP/fS//E1V5dibR7nR0Vzn/CC2H/Pa5/76X/4mj/hB&#10;bD/ntc/99L/8TReXYLR7nR0Vzn/CC2H/AD2uf++l/wDiaP8AhBbD/ntc/wDfS/8AxNF5dgtHudHR&#10;XOf8ILYf89rn/vpf/iaP+EFsP+e1z/30v/xNF5dgtHudHXOeMP8AmHf9dxR/wgth/wA9rn/vpf8A&#10;4msnXvDVrpf2TypJm86XY28g8e2BUybtsVFK+53NFc5/wgth/wA9rn/vpf8A4mj/AIQWw/57XP8A&#10;30v/AMTVXl2JtHudHRXOf8ILYf8APa5/76X/AOJo/wCEFsP+e1z/AN9L/wDE0Xl2C0e50dFc5/wg&#10;th/z2uf++l/+Jo/4QWw/57XP/fS//E0Xl2C0e50dFc5/wgth/wA9rn/vpf8A4mj/AIQWw/57XP8A&#10;30v/AMTReXYLR7nR0Vzn/CC2H/Pa5/76X/4mj/hBbD/ntc/99L/8TReXYLR7hY/8jvqH/XAfySuj&#10;rhrfw3bTeIrqwMkwhijDqwI3ZwvXj/aNa3/CC2H/AD2uf++l/wDiamLfYqSXc6Oiuc/4QWw/57XP&#10;/fS//E0f8ILYf89rn/vpf/iaq8uxNo9zo6K5z/hBbD/ntc/99L/8TR/wgth/z2uf++l/+JovLsFo&#10;9zo6K5z/AIQWw/57XP8A30v/AMTR/wAILYf89rn/AL6X/wCJovLsFo9zo6K5z/hBbD/ntc/99L/8&#10;TR/wgth/z2uf++l/+JovLsFo9zX1j/kEX3/XB/8A0E1T8Jf8i/af8D/9Dasy/wDBlla2NzMktwWj&#10;jZwGZcZAJ9Kg0PwnaanpcFzLJMsj7shGAHDEentU3fNsVZcu52VFc5/wgth/z2uf++l/+Jo/4QWw&#10;/wCe1z/30v8A8TVXl2JtHudHRXOf8ILYf89rn/vpf/iaP+EFsP8Antc/99L/APE0Xl2C0e50dFc5&#10;/wAILYf89rn/AL6X/wCJo/4QWw/57XP/AH0v/wATReXYLR7nR0Vzn/CC2H/Pa5/76X/4mj/hBbD/&#10;AJ7XP/fS/wDxNF5dgtHudHXOeMP+Yd/13FH/AAgth/z2uf8Avpf/AImsnXvDVrpf2TypJm86XY28&#10;g8e2BUybtsVFK+53NFc5/wAILYf89rn/AL6X/wCJo/4QWw/57XP/AH0v/wATVXl2JtHudHRXx7+1&#10;14h+O3w38QeH7b4L/D+18babc2skmoT31u8xglDgIoKTRYBXJ5Br5f8AiD+1d+118KvC9z4k8W/C&#10;Dw/oWh2zIk19dWFz5aF2CqDi8PViB+NQ5tdC1BPqfrFRX5SeCv2nv2w/iN4XsPEfhr4N6Dq+h36F&#10;7W+t7C42SqGKkjN4D1Uj8K9j8D/Ev9paf4L/ABV8ReMPhTb6b4t0OCwfwzpNhplzL/aTySutwGiW&#10;eSSTYojICFcbiTkdDnfYORdz74or5s/Y/wBY8dfF74Sya78VPC1z4K8TrqU1sumf2fPYZgVUKSeV&#10;cFn5LMN2cHHHQ1wfhD4ifGHV/wBsrVfh7qnw9ubL4T28tytv4q/sW8j8xUg3xn7UzeQdz/LwvPQc&#10;0+Z9hcq7n2fRXOf8ILYf89rn/vpf/iaP+EFsP+e1z/30v/xNVeXYm0e4WP8AyO+of9cB/JK6Ovzs&#10;/ZP+NXjn4oft2fGT4b+JPEUl94Q8O/2z/ZtitnbRND9n1SGCLMiRB2xG7D5ic5ycnmvvD/hBbD/n&#10;tc/99L/8TURb7FSS7nR0Vzn/AAgth/z2uf8Avpf/AImviz9vH9obXPhh4l8LfCb4QGa++KniKaJt&#10;yxRTmzhZ8RqEdSm+Qg8sMKisxxkEU5NdBKKezPvaivK/hH8J9e8O+ANKtPHfiq48V+LPLD6hqEcE&#10;FvD5p5KRJHEg2L0BYbj1PXA7H/hBbD/ntc/99L/8TTvLsK0e50dFc5/wgth/z2uf++l/+Jr4K/ap&#10;+JPxa/Y5+OHhzxNq+vXHjL4Ga1d+RNaPYWsdxYMQS8PmxxKxZVy8ZY/OEZW5UsU5Na2Gop9T9GKK&#10;4vw7ovh7xZoOna3o+pSajpOo28d3aXcEilJonUMjqdvQgg1o/wDCC2H/AD2uf++l/wDiad5dhWj3&#10;N28/49J/9xv5VB8Pv+RdT/ro386xbjwRYxQSOJbjKqSMsvYf7tbXw+/5F1P+ujfzrGpfS5tTt0Ol&#10;ooorI1CiiigAooooAKKKKACiiigAr4A+Df8AymS+O3/YmW3/AKJ0avv+vgD4N/8AKZL47f8AYmW3&#10;/onRqAPv+iiigAooooAKKKKACiiigAooooAKKKKACiiigAooooAKKKKACiiigAooooAKKKKACiii&#10;gAooooAKKKKACiiigAooooAKKKKACiiigAooooAKKKKACiiigAooooAKKKKACiiigAooooAKKKKA&#10;CiiigD4A+Mn/ACmS+BP/AGJlz/6J1mvv+vgD4yf8pkvgT/2Jlz/6J1mvv+gAooooAKKKKACiivHv&#10;2mvhT8QPi54P07Svh58Srj4Y6lDeedc6la25meeHy2XyuGUr8zK24H+GgCzqn7T3gPSP2g9H+C81&#10;/cP471S1a8htordmhRBFLMQ8nRW8uFmx6FfWvWK/Gv8AZ9+D2ufAv/grV4R8K+JPFs/jjWo47u6u&#10;dduhJ5ty0ujXLgsXd2JAIGSx6V+ylAHnPxs/aH+Hn7O+gQ6v8QPE1toFtcFltonV5Z7lhjIjiQM7&#10;4yMkDAyMkV414A/4Kd/s8/EHxBDo0HjOTRru4cRwSa3Yy2sEjE4A81hsT6uVFfHHgjwlZ/t//wDB&#10;Svx1L4z8zVvAXgwXMcGnNKRDLDbTC3hiBUghZJGedvXDAnBxX05+25+wl8KfEf7Ofi/UvCvgTQ/C&#10;nifw7pk2q2F5oNjHZtJ5CGR4pBGAJA6Ky/NkgkHPFAH2qrBlBByDyCKWvjj/AIJT/Ga/+Ln7KdhZ&#10;6vcyXep+FL6TQjNMcu8CJHJAc+ixyCMd/wB1+J+x6AOP+Mn/ACSHxx/2Ar7/ANJ3rxf9gX/kzn4V&#10;/wDYJH/o169o+Mn/ACSHxx/2Ar7/ANJ3rxf9gX/kzn4V/wDYJH/o161p7mVTY+gKKKK6DnCiiigA&#10;ooooAKyNa/5CGk/9dz/KtesjWv8AkIaT/wBdz/KlLYqO5r0UUUyQooooAKKKKACiiigDI0X/AJCG&#10;rf8AXcfyrXrI0X/kIat/13H8q16mOw5bhRRRVCCiiigAooooAx/Fv/Iv3f8AwD/0Na2Kx/Fv/Iv3&#10;f/AP/Q1rYpdR9AooopiCiiigAooooA+Kf+Cs3wh/4WH+zDJ4jtYPN1PwffR6iCq5c20mIp1HoBuj&#10;kPtFXd/sD/F7/hdHwD8D6xPP5+qWGkf2PqBZtz+fbSeXuY/3nQRyf9tK+hPF3hfT/HHhTWfDurQr&#10;caZq1nNY3UTAENFIhRhz7E1+Z/8AwSj1q++E/wAdviv8EtekK3lk81xArLtVpreZYJyuf76+Uw/2&#10;UzWctJJmi+Fnef8ABYb4m3Nt8OfBfwt0ffPq3izUxczW0PLyQwkCOMj/AG5pIyPeI19W+A9L8M/s&#10;h/sy6JZa9qMGl6D4Q0eMahfMDtaXgyuAOS0kzthRklnAGSa+G1jX9rD/AIK0O2Re+GPhunfJUNZH&#10;oO2ft0ufcKa73/gs34pv9L+AvhHRbaVorTVdeDXQU48xYoXZUPqNzBvqi0r7yHbaJlaf/wAFBf2g&#10;vj1e3958Bvgfbal4Xs5zD/aWv75PNIGcblmhjV8EEorOQCMnnNdt8Bv+CjWp6p8V7f4W/HHwLJ8M&#10;vGd26Q2dwQ6Ws8rkhEZJPmQOQAjhnVicZHGfqH9nnwbpvgD4F+AtB0m3S3srPRbRQEULvcxKzyH/&#10;AGmYsxPcsa+Jv+C0Xg+z/wCFZ/D3xpEiw61Ya22mJdRttl8qWGSXGRyQrW4I9Cx9abule4lZu1jT&#10;/wCC0n/JA/BH/YzL/wCks9ez/Er4z63+z3/wT90jx/4dtbC91nSPDmheRBqkbyW7ea1pA29UdGOF&#10;lYjDDkDqOK+av+Conia48afsU/BLxDdkm71a6sL+YshUl5dNkdsg8jljxXrH7YH/ACiok/7Fzw3/&#10;AOlNhS6tj6JHvH7HXxn1v9oT9nHwj4/8RWthZazq/wBs8+DS43jt18q8ngXYru7DKxKTljyT0HFe&#10;T/8ABRD9sDxl+yTofgm98H6ZoepS63c3UNwNbgmlVBEsZXZ5UseD85znPbpW3/wTE/5Mb+Gv/cS/&#10;9Od1Xzl/wW0/5FL4U/8AX9qH/ouCm2+S5KS5rH0J+1d+0t4n/Zt/Za0Px34ZsNJvtXudQt7R4dWh&#10;lktwkqysxCxyI2coMfN69a8Ej/4KbfFf4neGNHt/g78IZfGniO3sIJPEOpppl3Np1vdsitJDFFG+&#10;8KDuAZ5ckjgMBk9D/wAFMf8Akwvwz/2GbD/0XPX0v+xDpNjo/wCyX8Ko7Gzgs0m0C1uZVt4wgeV4&#10;wzyNgcszEkk8kmkrvS5TstbHzN8F/wDgrNpFxpfi2y+M/hxvBHirw9btMLSyjkBv5FZUa2SCU745&#10;9zD5WYjG4kqENcV4u/4KWftF6HbjxoPgGukfDMsri41XTr4yGJj8rG6BSNQ2VwxiK5PGcisj4heH&#10;NJuf+CzuiW9zplrd211JbXM1vcxCSN5V0olZNp43BkRgf7yg9ea/RL9ovT7fVf2fviXaXcSz203h&#10;rUleNuhH2WT8j7jpRq76g7K2hX/Z1+O+iftI/CXRvHehRSWlvfBo57GZg0lpOjbZImI64PIOBlSp&#10;wM4r54+PP/BQbUdG+KV38LPgn4Fn+KPjyyZo7+SPebOydeHQ7OXKkgMSyKp43E5A8a/4Jk+Or7wH&#10;+wr8btftW3TeH7rU9WtlIBxJHpkUn841rxj9gH9pLxv8EfA/im48Lfs9+Jfize6xqxe+8UaS1wfu&#10;xIVtnaO0myyl3kOXB/f9O5ObRBy6s+gtU/b+/aM+A15Y6j8c/gbZ2PhK4lWKS/0ASRtFk4++Z5oy&#10;/UhGZN2MZHWvv7wH440X4meDdG8VeHbxb/RNWtku7S4UEbkYZ5B5DDkEHkEEHpX53/G79sD4v/G3&#10;4R+LPAt/+x547tYNd0+WzW6eO9mFtKRmKbYdPG4pIEcDI5UcjrXu3/BL3w34t8G/ss2uheMdB1Xw&#10;5f2OsXiW9jrFlLaTLAxSQNskAO0u8mDjHWnF62FJaXPqPXP9dpH/AGEIf5mvhH/gsD8R9W1LSfhx&#10;8E/DrZ1HxnqST3UStjzFSRI7aJuvyvM+7p1gWvu7XP8AXaR/2EIf5mvz8/aYtv8AhKP+CvXwP068&#10;Kta2WmWk8KNnAaOS9uAcZ671HPsOuKyqfEa0/hPvz4M/CzSPgn8LPDPgfQ4Ui0/RbKO2DKuPNkAz&#10;JK3+07lnPuxr85f+Cr//ACdN+z5/10j/APS6Kv1Or8sf+Cr/APydN+z5/wBdI/8A0uirM0P1Or8t&#10;dEtf+GLP+Cq6aHp7fYvA3xQRStpyI1e6dxGqjoCt5Gyr/dSXHev1Kr80f+Cr9oul/Hz9mHXLY+Xq&#10;DavNH5mAcCG6sHT8jK1AH6XUUUUAFFFFABRRRQAUUUUAFfAH/BOH/k6b9tD/ALHNf/S7Va+/6+AP&#10;+CcP/J037aH/AGOa/wDpdqtAH3/RRRQAUUUUAFFFFABRRRQAUUUUAFFFFABRRRQAUUUUAFFFFABR&#10;RRQAUUUUAFFFFABRRRQAUUUUAFFFFABRRRQAUUUUAfAH/Bav/k1nwt/2Odr/AOkN9X3/AF8Af8Fq&#10;/wDk1nwt/wBjna/+kN9X3/QAUUUUAFFFFABX59ftlfsN/EKb42Wnx7+AF/HZeO4ist/pTTJC1xKq&#10;eX5sJf8AdnenyvG5AbBOSWIr9BaKAPy18bX37en7UPhu4+HWq+B9H8A6JfL9m1TVogLMSwk4ZZJG&#10;nlYof4hAmSMjlSQfuP8AZK/Zn0b9lL4O2PgzS7j+0b1pWvdU1Mx7DeXThQzhcnaoCqqrk4CjOSST&#10;7PRQAUUUUAcb8aP+SO+O/wDsA3//AKTvXjH7AP8AyZx8LP8AsFf+1ZK9n+NH/JHfHf8A2Ab/AP8A&#10;Sd68Y/YB/wCTOPhZ/wBgr/2rJWtPcyqbH0DRRRXQc4UUUUAc5ov/ACM+rfh/OujrnNF/5GfVvw/n&#10;XR1EdipbhRRRVkhRRRQAUUUUAFFFFAFPWP8AkEX3/XB//QTVPwl/yL9p/wAD/wDQ2q5rH/IIvv8A&#10;rg//AKCap+Ev+RftP+B/+htU/aK+ybFFFFUSFFFFABRRRQAUUUUAFc54w/5h3/XcV0dc54w/5h3/&#10;AF3FTLYqO50dFFFUSFFFFABRRRQAUUUUAFFFFAHOaL/yM+rfh/OujrnNF/5GfVvw/nXR1EdipbhR&#10;RRVkhRRRQAUUUUAFFFFAFPWP+QRff9cH/wDQTVPwl/yL9p/wP/0Nquax/wAgi+/64P8A+gmqfhL/&#10;AJF+0/4H/wChtU/aK+ybFFFFUSFFFFABRRRQAUUUUAFc54w/5h3/AF3FdHXOeMP+Yd/13FTLYqO5&#10;0dFFFUSFFFFABRRRQAUUUUAFFFFAHOWP/I76h/1wH8kro65yx/5HfUP+uA/kldHUx6lSCiiiqJCi&#10;iigAooooAKKKKAKesf8AIIvv+uD/APoJqn4S/wCRftP+B/8AobVc1j/kEX3/AFwf/wBBNU/CX/Iv&#10;2n/A/wD0Nqn7RX2TYoooqiQooooAKKKKACiiigArnPGH/MO/67iujrnPGH/MO/67iplsVHc6Oiii&#10;qJCvkj/gql/yZX4v/wCvvT//AErir63r5I/4Kpf8mV+L/wDr70//ANK4qmWzKjujqv8Agnb/AMmX&#10;/C//AK8Zv/SqavQv2lPiZqnwb+A/jbxrosFpdaromnvd28N+jPA7ggAOFZWI57MK89/4J2/8mX/C&#10;/wD68Zv/AEqmrV/bu/5M/wDit/2BZP8A0JaF8IfaPLvhP+1J8ZvjV+xfN8SfCPhHw/rXxLbU2tLb&#10;RoYZY7KSJJ1R2KvcBsiMsf8AWjkdO1cP+zf+3B8cPGv7Wlr8Gfin4P8AC/hi6S2mmvoNOt5xcwkW&#10;v2iLDm6lTDKyE8Hhuxrt/wDgkv8A8md6V/2F77/0YK8Y0T/lNp4g/wCvFf8A0xQVGtky9LtH1f8A&#10;tgftleFf2RfCVpeapbSa54k1TeNL0O3kEbTbcbpJHIPlxgkDdgkkgAHkj5h0P9uD9rzUIV8SH9nK&#10;O+8IsPNW2ttPvY7148A5VjIxOexEJzngVyXiaxi+N3/BY620fxIi32i+GxH9lspgGTFvp/2hFweM&#10;faHMhBHtX6m1Wsm9RaRWx+S3/BMrxW/jz/goF8YvE0unTaPJrOl6xqLadcnMtqZtVtZDE/A+Zd20&#10;8DkdBX601+W/7Bv/AClC/aI/7mL/ANPdvX6kUQ2FPcpa1rFr4f0a/wBUvpPJsrG3kuZ5D/DGilmP&#10;4AGvzW/4Jm+HLr9oP4/fFP8AaK8UwLPeG9ez0sSfN9mllXLhDj/llb+VEv8AsyH619s/teahNpn7&#10;LHxauLdtkw8L6igYdRut3UkehwTivE/+CTOjwaX+xzpFzEFEmo6tf3U23ruEvlDPvtiX9KHrJAvh&#10;bPrLxd4s0rwJ4W1bxHrl2lho+lWsl5d3MmSI4kUsxwOScDoOT0Ffn9Zf8FBvj/8AHq+1C6+AnwPg&#10;1PwvaTtCNU8QB383HYlZoY0fBUlA7kZ6nOa+vv2svhnqvxi/Zx8feD9CI/tnU9NZbNGcIJZUZZFj&#10;3Hgbym3J4G7nivzl/Y3/AOCg+nfsjeB/+FSfFDwNruny6Pezst1ZRL9oj82QuyTQSshG1mJ3Kxyp&#10;Hy8ZJJ6jitLn1F+zf+2x8TvGXxs074U/Fz4SSeB/EGoW9xcW2oxGWGCQQxl22xyBt68Y3JIwBOK+&#10;iv2i/g3p/wAfvgt4r8Dagi/8TSzYWszf8sLpfnglB/2ZFUn1GR0Nc98D/wBqn4RftM3Q/wCEN1+0&#10;1TWtODXA0+9tzBe24I2NIiSAEjDbSyZHzYJ5xXtNNbEvfY+Cf+CRPxa1DxJ8H/E3w41yR/7V8D6j&#10;5UMU2d8drOXIjOeuyWOcewZB6V97V+bv7CNmvh//AIKGftLaRaMUsGnvZ/KwMBv7QBUD2XzWA9jX&#10;6RUR2CW5Def8ek/+438qg+H3/Iup/wBdG/nU95/x6T/7jfyqD4ff8i6n/XRv51lU6GtPZnS0UUVi&#10;bBRRRQAUUUUAFFFFABRRRQAV8AfBv/lMl8dv+xMtv/ROjV9/18AfBv8A5TJfHb/sTLb/ANE6NQB9&#10;/wBFFFABRRRQAUUUUAFFFFABRRRQAUUUUAFFFFABRRRQAUUUUAFFFFABRRRQAUUUUAFFFFABRRRQ&#10;AUUUUAFFFFABRRRQAUUUUAFFFFABRRRQAUUUUAFFFFABRRRQAUUUUAFFFFABRRRQAUUUUAFFFFAH&#10;wB8ZP+UyXwJ/7Ey5/wDROs19/wBfAHxk/wCUyXwJ/wCxMuf/AETrNff9ABRRRQAV86/Hz9vT4Tfs&#10;2eOI/CXja+1S21iSzjvlSz09508p2dVO4HrlG4r6Krzrx9+zp8L/AIqa4us+MPAPh/xLqywrbi91&#10;SwjnlEaklU3MCcAsxx7mgDxr4Yf8FLvgj8XvH2ieDfDuo6xNresT/ZrWOfTHjQvgnlicAYBr6qry&#10;rwv+yn8HPBWv2OuaB8M/DGj6xYyebbX1npkUc0L4xuVgMg4Jr1WgD8wtc/5TieHv+vFv/TDPX6e1&#10;+YWuf8pxPD3/AF4t/wCmGev09oA/Kb/gjqBdfHL453c1wz3ZSH5XbLSBrmYsxJ5JBC/99V+mPxTA&#10;b4Y+LwRkHR7wEH/rg9fmX+wheWv7Pv8AwUa+MPwz1sx2D61JeQaYXwokZZxc26joBvt3ZgPUADrX&#10;33+198SrH4Tfsz/EbxDe3UdrImi3NrZ+YwHmXU0bRQIAepLuvHoCe1AHxT/wQ9upX8DfFW2LZgj1&#10;KxkVcDhmilDHPuEX8q/Rvxt440H4b+Fr/wASeJ9VttE0KwVXur+7fbHECwVcn3ZlA9SQK+IP+CM3&#10;gG88Nfs0614ivIzEniPXZZbQH+OCGNIt/wD38Ew/4DX3nqGn2urWc1nfW0N5aTLtkt7iMSRuPRlI&#10;wR9aAPmD4o/t1fALWPhn4usLL4paDc3l1pF5BBCkj7pJGhdVUfL1JIFH7BOvafD+x78Lo3u4w66V&#10;tYZ6ESvkV6f8Xvhb4Lt/hP41li8IaDFLHol6ySJpkAZWEDkEELwa87/YHtYX/Y7+FjNFGzHSRklR&#10;/wA9HrSne+hlUtbU9y/4SLTf+fyP86P+Ei03/n8j/Orn2OD/AJ4R/wDfAo+xwf8APCP/AL4FdGpj&#10;oU/+Ei03/n8j/Oj/AISLTf8An8j/ADq59jg/54R/98Cj7HB/zwj/AO+BRqGhT/4SLTf+fyP86P8A&#10;hItN/wCfyP8AOrn2OD/nhH/3wKPscH/PCP8A74FGoaFP/hItN/5/I/zrN1XWrGa9010uY2WOYs5B&#10;6DHWt77HB/zwj/74FZOsW8S3+lARIA05Bwo54qXew42uWv8AhItN/wCfyP8AOj/hItN/5/I/zq59&#10;jg/54R/98Cj7HB/zwj/74FVqLQp/8JFpv/P5H+dH/CRab/z+R/nVz7HB/wA8I/8AvgUfY4P+eEf/&#10;AHwKNQ0Kf/CRab/z+R/nR/wkWm/8/kf51c+xwf8APCP/AL4FH2OD/nhH/wB8CjUNCn/wkWm/8/kf&#10;50f8JFpv/P5H+dXPscH/ADwj/wC+BR9jg/54R/8AfAo1DQwdK1qxhvdSd7mNVkmDISeox1rS/wCE&#10;i03/AJ/I/wA6q6PbxNf6qDEhCzgDKjjitb7HB/zwj/74FTG9hu1yn/wkWm/8/kf50f8ACRab/wA/&#10;kf51c+xwf88I/wDvgUfY4P8AnhH/AN8Cq1FoU/8AhItN/wCfyP8AOj/hItN/5/I/zq59jg/54R/9&#10;8Cj7HB/zwj/74FGoaFP/AISLTf8An8j/ADo/4SLTf+fyP86ufY4P+eEf/fAo+xwf88I/++BRqGhg&#10;eJNasbvRbmKG5SSRtuFU8n5ga0/+Ei03/n8j/Oqviq2ij0G6ZYkVht5CgH74rW+xwf8APCP/AL4F&#10;Trcelin/AMJFpv8Az+R/nR/wkWm/8/kf51c+xwf88I/++BR9jg/54R/98Cq1FoU/+Ei03/n8j/Oj&#10;/hItN/5/I/zq59jg/wCeEf8A3wKPscH/ADwj/wC+BRqGhT/4SLTf+fyP86P+Ei03/n8j/Orn2OD/&#10;AJ4R/wDfAo+xwf8APCP/AL4FGoaFP/hItN/5/I/zr8pP25NeuP2Uf28vDHxp8MwrdW+tWRuJoVcq&#10;k06RG1uEPb/VtC/+82evNfrP9jg/54R/98CvJvjN+zr8O/2g9U0/SfH/AIbj16wsITdW0Yup7Uxy&#10;FipO6F0Y5B6E44HHAqJJsqLSPlD/AIJE+B49D+GPi74ma7diTW/GGpsiTTNl3ggZtzk+rzPNn/rm&#10;tehf8FPPhJJ8dP2cXl8OsL7X/DF6urw2cIzJcQhGSaNR3IV/MwOT5WBkkCvqjwL8OvDfwz8IaV4X&#10;8NaTDpmhaXCILS0UtJ5aAk43OSzHJJJYkknk1vfY4P8AnhH/AN8CjldrBzK9z4o/Y8/4KIfC7xN8&#10;FfDmk+OPFlj4R8X6HZRadfQ6w5hS58pAizxyEbW3hQSuQQ24Yxgn50/bu+PGnftx/EvwB8HPhFOf&#10;EFjb3zXV7rKxOtv5zDZvG4A+VDGZGZ8YO75c45+8fiN+wv8AAj4r63LrHiT4cabPqczb5rmxmnsG&#10;lbuz/Z5I95Pctkmu1+FX7Pvw4+CFjNaeBvB2l+HknAE0tvFummAzgPK5LuBk43McZotJqwc0U7o+&#10;Gv8AgrhZ6XoP7MPwy0DSpxLa6XrMFnCM5by47KZFz+AFe1fGfw9/wsz/AIJwy+GtL232qS+C9Nng&#10;tEBZ5ZLeOCcIo7sTFgDucV7v8Zv2efh7+0FoNlo3j7w6uu6bZXP2yCFbqe12S7GTduhdGPyswwSR&#10;z0rstB8MaX4Z0PTtH02yjt9O0+2jtLaHl9kUahEXcxJOFAGSST3NHK7sOZaH5xf8E7f28fhN8Mv2&#10;b9L8C+PPEa+F9X8P3F0IvPtJ5UuoJZ3nDq0aMMhpWUqcH5QRmvAv+ClH7YXhr9qJvC1j4L0nU38N&#10;eH7q6A8Q3sLQxXs0iR5SNCMgKqg/MQx3/dAwT+mPjT9gv4BfEDxRJ4i1v4a6bLq0shllktJ7i0jl&#10;cnJZ4oZERyTySynOTnrWt4+/Y3+DPxM8K+H/AA1r3gOxfQdBMjabp+nzT2EVuZAN5xbvHuLbQSWz&#10;zk9SaTjJqw+aN7nyx/wUwvrdv2FfDdsJVNwusWBMfcDyp/8AEV9Nfsca9p8H7Kfwmjkuo1dfDViG&#10;UnofJWt7xV8B/Avxw+FuneFfGugrrWgwzLcJa/ap7ch4y6od8Tq5wGIwWxzzXceDfAug+APCuk+G&#10;9B06Ox0XSrZLOztizS+VEg2qu9yWbAHViT70RT3CTWx+aHjvUrZv+CzXhu6Eym3CwZk7f8gpxX6B&#10;fHjxBp0nwP8AiIi3cbM3h3UQBnqfs0lVr79l34Yan8Zrb4rXPhdZPH1uFEWrfbbkBdsRiH7kSeUf&#10;kJHKe/XmvQNe8MaX4m0PUdH1KyjuNO1C2ktLmHlN8UilHXcpBGVJGQQR2NUk9ROSdj83f+CVuh6d&#10;40/ZF+LvhLULpLaLXtQvNNdmzwk1hFET+TGue/4JmftBaP8As2a945+CXxQu4fCF9/a7Xlpdag/l&#10;wG62JFLEznAXcsUTIxO1hnB5XP6I/Bn9nn4e/s+6De6N4B8OroWm3tz9snha6nut8uxU3bpndh8q&#10;qMAgcdK5b4+fsZfCf9pBornxh4bU6xDH5UWsabIba7VBnCl14cDJwHDAZOMZqeVqw+ZO52viP47f&#10;DvwhpR1LWvG2haXYBdwnur+NFYf7OT8x5HAz1qv8Kfjx4N+NHg+LxR4X1JrnRZria3huJ4miMvlS&#10;GNnCtyFJU4yAcdhXzBoH/BH34EaPqguru68Xa7ADn7DqGqRLCfbMMMb/APj1fXPw/wDhj4V+FnhS&#10;y8NeFNDtNF0OzBEFnbqSq5JLEliSSSSSSSSSSar3ifdLOo6taX11pMdvcJK4v4WKr6ZPP61+fH/B&#10;RS6X4L/t4/s//Fm6Ah0ZhBaXk7/cCW923nsTjgiG7H/fIr9DtYt4orjSCkaIft8IyqgdzXjX/BQD&#10;9mV/2n/2fdS0fTIg/izR5P7V0Tt5k6KQ0GcjiRCy8nAbYT92sJ76m0NtD6TR1kRXRgysMhlOQR61&#10;+Wf/AAVf/wCTpv2fP+ukf/pdFX0L/wAE0v2q4fjf8IYPBXiG5Nv8RvBkK6ff2d0PLmuLaP5Ipwp5&#10;JAAjk7h1ycb1z7r8WP2X/hl8cPFXh7xJ428M/wBta14fIOm3P2+6t/IxIJB8sUqq3zKD8wPT0qDQ&#10;9Ur8wv297z/hcn/BQr9n/wCGOnkXJ0ae2vL5Vb/VCW4WaYEDoRb2qv2yGFfoJ8a/jF4c+Avwz1vx&#10;v4puhbaVpkJfy1I8y4lPEcMYPV3bAA98nABNfCv/AATP+F+v/GL4qeOP2pfHlttv9fuJ7fQI5DkI&#10;rHZLInGdkaKtuh7gSZ7EgH6R0UUUAFFFFABRRRQAUUUUAFfAH/BOH/k6b9tD/sc1/wDS7Va+/wCv&#10;gD/gnD/ydN+2h/2Oa/8ApdqtAH3/AEUUUAFFFFABRRRQAUUUUAFFFFABRRRQAUUUUAFFFFABRRRQ&#10;AUUUUAFFFFABRRRQAUUUUAFFFFABRRRQAUUUUAFFFFAHwB/wWr/5NZ8Lf9jna/8ApDfV9/18Af8A&#10;Bav/AJNZ8Lf9jna/+kN9X3/QAUUUUAFFFFABRRRQAUUUUAFFFFAHG/Gj/kjvjv8A7AN//wCk714x&#10;+wD/AMmcfCz/ALBX/tWSvZ/jR/yR3x3/ANgG/wD/AEnevGP2Af8Akzj4Wf8AYK/9qyVrT3Mqmx9A&#10;0UUV0HOFFFFAHOaL/wAjPq34fzro65zRf+Rn1b8P510dRHYqW4UUUVZIUUUUAFFFFABRRRQBT1j/&#10;AJBF9/1wf/0E1T8Jf8i/af8AA/8A0Nquax/yCL7/AK4P/wCgmqfhL/kX7T/gf/obVP2ivsmxRRRV&#10;EhRRRQAUUUUAFFFFABXOeMP+Yd/13FdHXOeMP+Yd/wBdxUy2KjudHRRRVEhRRRQAUUUUAFFFFABR&#10;RRQBzmi/8jPq34fzro65zRf+Rn1b8P510dRHYqW4UUUVZIUUUUAFFFFABRRRQBT1j/kEX3/XB/8A&#10;0E1T8Jf8i/af8D/9Darmsf8AIIvv+uD/APoJqn4S/wCRftP+B/8AobVP2ivsmxRRRVEhRRRQAUUU&#10;UAFFFFABXOeMP+Yd/wBdxXR1znjD/mHf9dxUy2KjudHRRRVEhRRRQAUUUUAFFFFABRRRQBzlj/yO&#10;+of9cB/JK6Oucsf+R31D/rgP5JXR1MepUgoooqiQooooAKKKKACiiigCnrH/ACCL7/rg/wD6Cap+&#10;Ev8AkX7T/gf/AKG1XNY/5BF9/wBcH/8AQTVPwl/yL9p/wP8A9Dap+0V9k2KKKKokKKKKACiiigAo&#10;oooAK5zxh/zDv+u4ro65zxh/zDv+u4qZbFR3OjoooqiQr5I/4Kpf8mV+L/8Ar70//wBK4q+t65H4&#10;qfCfwr8bPBV54S8aaV/bPh68eOSez+0Swb2jcOh3xOrjDKDwe3NJ6qw07O55B/wTt/5Mv+F//XjN&#10;/wClU1av7d3/ACZ/8Vv+wLJ/6EteqfDv4d+HvhP4L0vwl4V0/wDsrw/piNHaWfnSTeWpdnI3yMzH&#10;5mJ5J61N488C6H8TPB+q+FvEtj/aWg6rAbe8tPNki82M9V3oysOnUEGi2lgvrc+U/wDgkv8A8md6&#10;V/2F77/0YK8Y0T/lNp4g/wCvFf8A0xQV9a6V4w+AX7F+mxfDqPxBpPw/to4DrEWk6jfzO7RyyOpk&#10;RpmZny8TjaGJG3oMjPxd+yt4i/4aU/4Kh+Nvir4Yhnm8IWFrKTfSxFFaMWkdlB16GTYXCnnarZHB&#10;xm+iNN7sqftiTan+x7/wUM8MfHQ6dcX3hTXgj3H2f+Ii2FpdQjPHmCPbKoJAJYcjBx9TeIf+Co37&#10;POi+FDrFr4vuNZumi3x6PY6ZcC7dsfcPmIqKc8ZZwPQmvpLx18P/AA18TvDdz4f8WaHY+IdFuMGS&#10;y1CFZYyw6MAejDswwR2NeS+Af2EfgL8M/ESa7oHw202HVI382Ka9mnvRE4OQ0aTyOqEHoVAI4x0q&#10;rNPQm6a1PhD/AIJleK38ef8ABQL4xeJpdOm0eTWdL1jUW065OZbUzarayGJ+B8y7tp4HI6Cv1prx&#10;L4c/s5/Dv4bfHrxd458OeHv7O8U67FcNqN/9tuJfPNxNFPN+7eRkXdKob5VGMYGBxXttENglucP8&#10;cvBj/Eb4L+PPC0Kb59Z0K9sIR38ySB1Qj3DEH8K+O/8Agjj8QINa+APiTwhI6rqfh3W3lMHRxBcI&#10;rIxHX/WJOPwr78r8uPH0dz/wTl/bqHjoQTD4Q/ER5FvmhjLratI4eZcD+KKUiVQBkxuyqCQaJaNM&#10;I6po/RP4xfFvw/8AAv4d6n428VSXEOgaa9ul1LawmV4xNcRwK2wckBpVJxk4BwCeDzH/AAknwQ/a&#10;K8Mi8nvfBXj3RwnLXhtrsQjGcMr5MZHXBAIrsvFPhXwl8a/h/PpGtWll4p8I63BHI0W/zILqPKyR&#10;urKeRlUZWU9QCDXyP4h/4I+/AjWtRNzZ3Xi7QYSc/Y9P1SJ4h7Znhkf/AMe703foJW6nzLpPg7wb&#10;4Z/4KreDNO+BU1u+iRTJPqMekzma0tj5Mv2yNHBI2eV2BIDOV7bR+ut5eQadZz3d1KsFtBG0sssh&#10;wqIoyWJ7AAGvIf2ff2SPhl+zLa3I8EaD5Go3a7LnV76Q3F5MvB2GQ/dXIB2oFUkAkZ5rwT/gpx+0&#10;wfAfw7T4SeE5HvviF45VbEWlmd01vZyNsbgc7pjmFV7hnI+6Mpe6m2N+80keZ/8ABK/z/iZ8ePj/&#10;APFp4nWz1a/MdvJITkm4uZbhkA/2VWHr03DHev0rrw79jL9nmL9mX4BaD4RlWI67IDqGtTREMJL2&#10;UDeAw+8EASMHuIwe9e404qyFJ3ZDef8AHpP/ALjfyqD4ff8AIup/10b+dT3n/HpP/uN/KoPh9/yL&#10;qf8AXRv51lU6GtPZnS0UUVibBRRRQAUUUUAFFFFABRRRQAV8AfBv/lMl8dv+xMtv/ROjV9/18AfB&#10;v/lMl8dv+xMtv/ROjUAff9FFFABRRRQAUUUUAFFFFABRRRQAUUUUAFFFFABRRRQAUUUUAFFFFABR&#10;RRQAUUUUAFFFFABRRRQAUUUUAFFFFABRRRQAUUUUAFFFFABRRRQAUUUUAFFFFABRRRQAUUUUAFFF&#10;FABRRRQAUUUUAFFFFAHwB8ZP+UyXwJ/7Ey5/9E6zX3/XwB8ZP+UyXwJ/7Ey5/wDROs19/wBABRRR&#10;QAUUUUAFeI/tXfCP4j/GHwbpGmfDT4izfDbVrW/+03OoQNKpnh8t18r92QcbmVuf7te3UUAfl7J/&#10;wS2+O03xIi+IL/H+J/G8S7I9fMVz9sVfKMWBJuzjy2KfQkV9mfsn/B34mfBzw5rtl8TPiVP8Sr+8&#10;u0mtLydpWNtGEwYx5hJ5PPFe7UUAfKH7Y/8AwT68MftWalYeJ7PWrjwV4+sI1ih1u1i81JkQ7kWW&#10;PcpJU/ddWBGedwAA8Es/+CTvjr4gaxpy/GH4/a74x8O6e4aLTxJcXEhXoVR7iVlh44yEav0qooAx&#10;vBvg/R/h/wCFNJ8NeHrCLTNE0q2S0s7SHO2ONBgDJ5J9SckkkkkmtmiigDj/AIyf8kh8cf8AYCvv&#10;/Sd68X/YF/5M5+Ff/YJH/o169o+Mn/JIfHH/AGAr7/0nevF/2Bf+TOfhX/2CR/6Netae5lU2PoCi&#10;iiug5wooooAKKKKACsjWv+QhpP8A13P8q16yNa/5CGk/9dz/ACpS2Kjua9FFFMkKKKKACiiigAoo&#10;ooAyNF/5CGrf9dx/KtesjRf+Qhq3/XcfyrXqY7DluFFFFUIKKKKACiiigDH8W/8AIv3f/AP/AENa&#10;2Kx/Fv8AyL93/wAA/wDQ1rYpdR9AooopiCiiigAooooAKx/+Zu/7cf8A2pWxWP8A8zd/24/+1KTG&#10;upsUUUUxBRRRQAUUUUAFFFFAGP4S/wCRftP+B/8AobVsVj+Ev+RftP8Agf8A6G1bFKOyHLdhRRRT&#10;EFFFFABRRRQBla5/rtI/7CEP8zXW1yWuf67SP+whD/M11tc1T4jpp/CeO2f7Ifwl034ySfFWw8KH&#10;TfHks5uJNVsNSvLcSOy7XLQxzCJgw+8ChDEksCSTXsVFFZmh5b8b/wBmP4cftHQ6ZB8RNCuPENtp&#10;rM9rbDVry1hR2GC5jgmRWbHAZgSASAcE16D4e8P6b4T0HT9F0axg0zSdPgS1tLO2QJHDEihVRQOg&#10;AAFaNFABRRRQAUUUUAFFFFABRRRQAV8Af8E4f+Tpv20P+xzX/wBLtVr7/r4A/wCCcP8AydN+2h/2&#10;Oa/+l2q0Aff9FFFABRRRQAUUUUAFFFFABRRRQAUUUUAFFFFABRRRQAUUUUAFFFFABRRRQAUUUUAF&#10;FFFABRRRQAUUUUAFFFFABRRRQB8Af8Fq/wDk1nwt/wBjna/+kN9X3/XwB/wWr/5NZ8Lf9jna/wDp&#10;DfV9/wBABRRRQAUUUUAFFFFABRRRQBQ17WYPDmh6jq10k8ltYW0l1KlrC00rIilmCRqCztgHCgEk&#10;4Ar5j/4eQ/DD/oX/AIgf+Endf4V9V0UAfF/xO/4KGfDbXvhr4s0230Hx2lxeaTd28bTeF7lEDPC6&#10;gsxGAMnk9q2v2D/GFnY/sh/DC3kiuC8el4JCAD/Wv6kV9CfGj/kjvjv/ALAN/wD+k714x+wD/wAm&#10;cfCz/sFf+1ZK0p3voZ1LW1PXv+E6sP8Anjc/98r/APFUf8J1Yf8APG5/75X/AOKro6K3tLuYXj2O&#10;c/4Tqw/543P/AHyv/wAVR/wnVh/zxuf++V/+Kro6KLS7hePY4bT/ABLa2msX128cxjnxtCgZH15r&#10;W/4Tqw/543P/AHyv/wAVRov/ACM+rfh/OujqI3tuVJq+xzn/AAnVh/zxuf8Avlf/AIqj/hOrD/nj&#10;c/8AfK//ABVdHRV2l3JvHsc5/wAJ1Yf88bn/AL5X/wCKo/4Tqw/543P/AHyv/wAVXR0UWl3C8exz&#10;n/CdWH/PG5/75X/4qj/hOrD/AJ43P/fK/wDxVdHRRaXcLx7HOf8ACdWH/PG5/wC+V/8AiqP+E6sP&#10;+eNz/wB8r/8AFV0dFFpdwvHscpf+M7K6sbmFIrgNJGyAsq4yQR61Bofiy003S4LaWOZpE3ZKKCOW&#10;J9feum1j/kEX3/XB/wD0E1T8Jf8AIv2n/A//AENqmz5tyrrl2Kn/AAnVh/zxuf8Avlf/AIqj/hOr&#10;D/njc/8AfK//ABVdHRVWl3JvHsc5/wAJ1Yf88bn/AL5X/wCKo/4Tqw/543P/AHyv/wAVXR0UWl3C&#10;8exzn/CdWH/PG5/75X/4qj/hOrD/AJ43P/fK/wDxVdHRRaXcLx7HOf8ACdWH/PG5/wC+V/8AiqP+&#10;E6sP+eNz/wB8r/8AFV0dFFpdwvHsc5/wnVh/zxuf++V/+KrJ17xLa6p9k8qOZfJl3tvAHHtg13Nc&#10;54w/5h3/AF3FTJO25UWr7B/wnVh/zxuf++V/+Ko/4Tqw/wCeNz/3yv8A8VXR0VVpdybx7HOf8J1Y&#10;f88bn/vlf/iqP+E6sP8Anjc/98r/APFV0dFFpdwvHsc5/wAJ1Yf88bn/AL5X/wCKo/4Tqw/543P/&#10;AHyv/wAVXR0UWl3C8exzn/CdWH/PG5/75X/4qj/hOrD/AJ43P/fK/wDxVdHRRaXcLx7HOf8ACdWH&#10;/PG5/wC+V/8AiqP+E6sP+eNz/wB8r/8AFV0dFFpdwvHscNp/iW1tNYvrt45jHPjaFAyPrzWt/wAJ&#10;1Yf88bn/AL5X/wCKo0X/AJGfVvw/nXR1Eb23Kk1fY5z/AITqw/543P8A3yv/AMVR/wAJ1Yf88bn/&#10;AL5X/wCKro6Ku0u5N49jnP8AhOrD/njc/wDfK/8AxVH/AAnVh/zxuf8Avlf/AIqujootLuF49jnP&#10;+E6sP+eNz/3yv/xVH/CdWH/PG5/75X/4qujootLuF49jnP8AhOrD/njc/wDfK/8AxVH/AAnVh/zx&#10;uf8Avlf/AIqujootLuF49jlL/wAZ2V1Y3MKRXAaSNkBZVxkgj1qDQ/FlppulwW0sczSJuyUUEcsT&#10;6+9dNrH/ACCL7/rg/wD6Cap+Ev8AkX7T/gf/AKG1TZ825V1y7FT/AITqw/543P8A3yv/AMVR/wAJ&#10;1Yf88bn/AL5X/wCKro6Kq0u5N49jnP8AhOrD/njc/wDfK/8AxVH/AAnVh/zxuf8Avlf/AIqujoot&#10;LuF49jnP+E6sP+eNz/3yv/xVH/CdWH/PG5/75X/4qujootLuF49jnP8AhOrD/njc/wDfK/8AxVH/&#10;AAnVh/zxuf8Avlf/AIqujootLuF49jnP+E6sP+eNz/3yv/xVZOveJbXVPsnlRzL5Mu9t4A49sGu5&#10;rnPGH/MO/wCu4qZJ23Ki1fYP+E6sP+eNz/3yv/xVH/CdWH/PG5/75X/4qujoqrS7k3j2Oc/4Tqw/&#10;543P/fK//FUf8J1Yf88bn/vlf/iq6Oii0u4Xj2Oc/wCE6sP+eNz/AN8r/wDFUf8ACdWH/PG5/wC+&#10;V/8Aiq6Oii0u4Xj2Oc/4Tqw/543P/fK//FUf8J1Yf88bn/vlf/iq6Oii0u4Xj2Oc/wCE6sP+eNz/&#10;AN8r/wDFUf8ACdWH/PG5/wC+V/8Aiq6Oii0u4Xj2OGt/EltD4iur8xzGGWMIqgDdnC9ef9k1rf8A&#10;CdWH/PG5/wC+V/8AiqLH/kd9Q/64D+SV0dTFPuVJrsc5/wAJ1Yf88bn/AL5X/wCKo/4Tqw/543P/&#10;AHyv/wAVXR0VVpdybx7HOf8ACdWH/PG5/wC+V/8AiqP+E6sP+eNz/wB8r/8AFV0dFFpdwvHsc5/w&#10;nVh/zxuf++V/+Ko/4Tqw/wCeNz/3yv8A8VXR0UWl3C8exzn/AAnVh/zxuf8Avlf/AIqj/hOrD/nj&#10;c/8AfK//ABVdHRRaXcLx7HKX/jOyurG5hSK4DSRsgLKuMkEetQaH4stNN0uC2ljmaRN2SigjlifX&#10;3rptY/5BF9/1wf8A9BNU/CX/ACL9p/wP/wBDaps+bcq65dip/wAJ1Yf88bn/AL5X/wCKo/4Tqw/5&#10;43P/AHyv/wAVXR0VVpdybx7HOf8ACdWH/PG5/wC+V/8AiqP+E6sP+eNz/wB8r/8AFV0dFFpdwvHs&#10;c5/wnVh/zxuf++V/+Ko/4Tqw/wCeNz/3yv8A8VXR0UWl3C8exzn/AAnVh/zxuf8Avlf/AIqj/hOr&#10;D/njc/8AfK//ABVdHRRaXcLx7HOf8J1Yf88bn/vlf/iqyde8S2uqfZPKjmXyZd7bwBx7YNdzXOeM&#10;P+Yd/wBdxUyTtuVFq+wf8J1Yf88bn/vlf/iqP+E6sP8Anjc/98r/APFV0dFVaXcm8exzn/CdWH/P&#10;G5/75X/4qj/hOrD/AJ43P/fK/wDxVdHRRaXcLx7HOf8ACdWH/PG5/wC+V/8AiqP+E6sP+eNz/wB8&#10;r/8AFV0dFFpdwvHsfPPxm/Z7+Cf7QniSy1/x/wCCptf1eztVsoLr7bc2xWEOzhCIZ0DAM7nkH7xr&#10;ufhxo/gH4Q+HV0LwZ4Yg8N6UreYbewt0TzHxje7bsu2ABuYk4A54r02ilyvuPmW1jnP+E6sP+eNz&#10;/wB8r/8AFUf8J1Yf88bn/vlf/iq6OinaXcV49jhrfxJbQ+Irq/McxhljCKoA3ZwvXn/ZNa3/AAnV&#10;h/zxuf8Avlf/AIqix/5HfUP+uA/kldHUxT7lSa7HOf8ACdWH/PG5/wC+V/8Aiq4z4s+F/h98c/CE&#10;vhfxz4dbX9EklSf7PKWiZJEOVdJI5FdD1GVYZBIPBIr1aiqs+5N12PMPhfo/gv4N+DrTwr4R03UN&#10;N0C0Zjb2c95NdiHcclUaeV2Vc5O0HAycDk11n/CdWH/PG5/75X/4qujoos+4XXY5z/hOrD/njc/9&#10;8r/8VXkGlfAX4M6P8XpfihF4Qurjx5JK851i/wBQurt1dl2llSadkXC/Ku1RtGAuAK+gqKVn3Hdd&#10;jnP+E6sP+eNz/wB8r/8AFUf8J1Yf88bn/vlf/iq6OinaXcV49jmLjxvYywSIIrjLKQMqvcf71bXw&#10;+/5F1P8Aro386nvP+PSf/cb+VQfD7/kXU/66N/Osal9Lm1O3Q6WiiisjUKKKKACiiigAooooAKKK&#10;KACvgD4N/wDKZL47f9iZbf8AonRq+/6+APg3/wApkvjt/wBiZbf+idGoA+/6KKKACiiigAooooAK&#10;KKKACiiigAooooAKKKKACiiigAooooAKKKKACiiigAooooAKKKKACiiigAooooAKKKKACiiigAoo&#10;ooAKKKKACiiigAooooAKKKKACiiigAooooAKKKKACiiigAooooAKKKKAPgD4yf8AKZL4E/8AYmXP&#10;/onWa+/6+APjJ/ymS+BP/YmXP/onWa+/6ACiiigAooooAKKKKACiiigAooooAK5v4jeKdR8FeCdV&#10;1vSfDd/4v1GzjDw6LpjItxdEsFIQuQvAJY89FOATgHpKKAPjD4l/tafEnU/hz4qs7j9mfx3p8Fxp&#10;N3FJdzXFsUgVoXBkbBzhQcn6V0n7BerXMX7H/wALkXS7iRV0rAcFcN+9fnrXvfxk/wCSQ+OP+wFf&#10;f+k714v+wL/yZz8K/wDsEj/0a9aU9zKpse0/21d/9Am5/MUf21d/9Am5/MVr0V0Wfcxuuxkf21d/&#10;9Am5/MUf21d/9Am5/MVr0UWfcLrsZH9tXf8A0Cbn8xR/bV3/ANAm5/MVr0UWfcLrsZH9tXf/AECb&#10;n8xWbqmqXEt5pzNp00ZSUlVYjL8dBXU1ka1/yENJ/wCu5/lUtO244tX2D+2rv/oE3P5ij+2rv/oE&#10;3P5iteiqs+4rrsZH9tXf/QJufzFH9tXf/QJufzFa9FFn3C67GR/bV3/0Cbn8xR/bV3/0Cbn8xWvR&#10;RZ9wuuxkf21d/wDQJufzFH9tXf8A0Cbn8xWvRRZ9wuuxy2l6pcRXmosunTSF5QWVSMpx0NaX9tXf&#10;/QJufzFGi/8AIQ1b/ruP5Vr1MU7bjbV9jI/tq7/6BNz+Yo/tq7/6BNz+YrXoqrPuK67GR/bV3/0C&#10;bn8xR/bV3/0Cbn8xWvRRZ9wuuxkf21d/9Am5/MUf21d/9Am5/MVr0UWfcLrsct4i1S4uNHuI306a&#10;BW25kcjA+YVpf21d/wDQJufzFJ4t/wCRfu/+Af8Aoa1sVNnfcd1bYyP7au/+gTc/mKP7au/+gTc/&#10;mK16Kqz7iuuxkf21d/8AQJufzFH9tXf/AECbn8xWvRRZ9wuuxkf21d/9Am5/MUf21d/9Am5/MVr0&#10;UWfcLrsZH9tXf/QJufzFZv8Aalx/wkXnf2dNv+ybPJyN2N+d307V1NY//M3f9uP/ALUqWn3Gmuwv&#10;9tXf/QJufzFH9tXf/QJufzFa9FVZ9xXXYyP7au/+gTc/mKP7au/+gTc/mK16KLPuF12Mj+2rv/oE&#10;3P5ij+2rv/oE3P5iteiiz7hddjI/tq7/AOgTc/mKP7au/wDoE3P5iteiiz7hddjlvDuqXFvo9vGm&#10;nTTqu7EiEYPzGtL+2rv/AKBNz+YpPCX/ACL9p/wP/wBDatipinZajk1d6GR/bV3/ANAm5/MUf21d&#10;/wDQJufzFa9FVZ9xXXYyP7au/wDoE3P5ij+2rv8A6BNz+YrXoos+4XXYyP7au/8AoE3P5ij+2rv/&#10;AKBNz+YrXoos+4XXY5y+1Ce7vNJSSxmtlF9Ed8hGDz0/z6V3dclrn+u0j/sIQ/zNdbXNPc3hsFFF&#10;FQaBRRRQAUUUUAFFFFABRRRQAUUUUAFfAH/BOH/k6b9tD/sc1/8AS7Va+/6+AP8AgnD/AMnTftof&#10;9jmv/pdqtAH3/RRRQAUUUUAFFFFABRRRQAUUUUAFFFFABRRRQAUUUUAFFFFABRRRQAUUUUAFFFFA&#10;BRRRQAUUUUAFFFFABRRRQAUUUUAfAH/Bav8A5NZ8Lf8AY52v/pDfV9/18Af8Fq/+TWfC3/Y52v8A&#10;6Q31ff8AQAUUUUAFFFFABRRRQAUUUUAFFFFAHG/Gj/kjvjv/ALAN/wD+k714x+wD/wAmcfCz/sFf&#10;+1ZK9n+NH/JHfHf/AGAb/wD9J3rxj9gH/kzj4Wf9gr/2rJWtPcyqbH0DRRRXQc4UUUUAc5ov/Iz6&#10;t+H866Ouc0X/AJGfVvw/nXR1EdipbhRRRVkhRRRQAUUUUAFFFFAFPWP+QRff9cH/APQTVPwl/wAi&#10;/af8D/8AQ2q5rH/IIvv+uD/+gmqfhL/kX7T/AIH/AOhtU/aK+ybFFFFUSFFFFABRRRQAUUUUAFc5&#10;4w/5h3/XcV0dc54w/wCYd/13FTLYqO50dFFFUSFFFFABRRRQAUUUUAFFFFAHOaL/AMjPq34fzro6&#10;5zRf+Rn1b8P510dRHYqW4UUUVZIUUUUAFFFFABRRRQBT1j/kEX3/AFwf/wBBNU/CX/Iv2n/A/wD0&#10;Nquax/yCL7/rg/8A6Cap+Ev+RftP+B/+htU/aK+ybFFFFUSFFFFABRRRQAUUUUAFc54w/wCYd/13&#10;FdHXOeMP+Yd/13FTLYqO50dFFFUSFFFFABRRRQAUUUUAFFFFAHOWP/I76h/1wH8kro65yx/5HfUP&#10;+uA/kldHUx6lSCiiiqJCiiigAooooAKKKKAKesf8gi+/64P/AOgmqfhL/kX7T/gf/obVc1j/AJBF&#10;9/1wf/0E1T8Jf8i/af8AA/8A0Nqn7RX2TYoooqiQooooAKKKKACiiigArnPGH/MO/wCu4ro65zxh&#10;/wAw7/ruKmWxUdzo6KKKokKKKKACiiigAooooAKKKKAOcsf+R31D/rgP5JXR1zlj/wAjvqH/AFwH&#10;8kro6mPUqQUUUVRIUUUUAFFFFABRRRQBDef8ek/+438qg+H3/Iup/wBdG/nU95/x6T/7jfyqD4ff&#10;8i6n/XRv51hU6G9PZnS0UUVibBRRRQAUUUUAFFFFABRRRQAV8AfBv/lMl8dv+xMtv/ROjV9/18Af&#10;Bv8A5TJfHb/sTLb/ANE6NQB9/wBFFFABRRRQAUUUUAFFFFABRRRQAUUUUAFFFFABRRRQAUUUUAFF&#10;FFABRRRQAUUUUAFFFFABRRRQAUUUUAFFFFABRRRQAUUUUAFFFFABRRRQAUUUUAFFFFABRRRQAUUU&#10;UAFFFFABRRRQAUUUUAFFFFAHwB8ZP+UyXwJ/7Ey5/wDROs19/wBfAHxk/wCUyXwJ/wCxMuf/AETr&#10;Nff9ABRRRQAUUUUAFeTftG/tN+Cv2W/Cdh4i8byX6WF9d/YrddPtvPkeXYz7cZAHCNyTivWarXun&#10;WmpRql3aw3SKchZow4B9RkUAfmD8D/8AgoF4o/ac/wCCiHgvS/D97qmgfDC6t7u2Xw9dGPNyYtPu&#10;pfOmC5AcyBTgMQAi8mv1Hr8vdSs7ex/4LfeHYbaCO3iFi5EcSBVH/Ehn7Cv1CoA/PH4neIP22fjZ&#10;8YPGegfDUaf8P/AOj6pPp1prd5bx2wu0jbaH3yrLK+eTuhQLxjr18q+JnxA/bX/YX/s7xd438VaX&#10;8RvBj3KwXYQi6tgzYwju0MU0RbBCsPl3dc5AP6x18Zf8FbPHWk+GP2N/EGh30yjUvEl9ZWWnw5+Z&#10;niuYrmRsegSFgT6so70AfSPwK+MGkfHz4SeGfH2hq0Wn61a+d9nkYM8EisUliYjqUkV1J77c13lf&#10;L3/BM/wdqHgr9iz4eW2pxNBc3sVzqaxMMFYp7mSSE/8AAo2Rv+BV9Q0Acf8AGT/kkPjj/sBX3/pO&#10;9eL/ALAv/JnPwr/7BI/9GvXtHxk/5JD44/7AV9/6TvXi/wCwL/yZz8K/+wSP/Rr1rT3Mqmx9AUUU&#10;V0HOFFFFABRRRQAVka1/yENJ/wCu5/lWvWRrX/IQ0n/ruf5UpbFR3NeiiimSFFFFABRRRQAUUUUA&#10;ZGi/8hDVv+u4/lWvWRov/IQ1b/ruP5Vr1Mdhy3CiiiqEFFFFABRRRQBj+Lf+Rfu/+Af+hrWxWP4t&#10;/wCRfu/+Af8Aoa1sUuo+gUUUUxBRRRQAUUUUAFY//M3f9uP/ALUrYrH/AOZu/wC3H/2pSY11Niii&#10;imIKKKKACiiigAooooAx/CX/ACL9p/wP/wBDatisfwl/yL9p/wAD/wDQ2rYpR2Q5bsKKKKYgoooo&#10;AKKKKAMrXP8AXaR/2EIf5mutrktc/wBdpH/YQh/ma62uap8R00/hCiiiszQKKKKACiiigAooooAK&#10;KKKACiiigAr4A/4Jw/8AJ037aH/Y5r/6XarX3/XwB/wTh/5Om/bQ/wCxzX/0u1WgD7/ooooAKKKK&#10;ACiiigAooooAKKKKACiiigAooooAKKKKACiiigAooooAKKKKACiiigAooooAKKKKACiiigAooooA&#10;KKKKAPgD/gtX/wAms+Fv+xztf/SG+r7/AK+AP+C1f/JrPhb/ALHO1/8ASG+r7/oAKKKKACiiigAr&#10;88fjj+2F8XfjV+0tqPwD/Zzaw0e+0czRa14q1FEkELREJOV3K4jjjdhGW2M5c4UDAJ/Q6vx81nUv&#10;E/8AwTU/bs8WeP8AxD4Zvtc+HPjKe9WPUbRR89vc3C3O1GJ2+fE6gFGK7gCRgMCAD1T4r+E/21f2&#10;WPCd38RYPi7p/wASdG0iP7Vq2lXFmr7YV+++xowTGo5YxujADPQHH2N+yH+0rp/7VnwU03xvZ2Y0&#10;y+Ez2Gp6eH3i2u4wpdVbupV0dc87XGea8B/aX/4KAfB/xx+yj4vt/BfiSLxN4i8W6ZceHtP8O28b&#10;jUfOuomhJeAjeoQOzbsbWKgKSSK7n/gmn+znrn7OP7N8On+KIGs/EmvahJrV5YuctZh44444W9GC&#10;RBmHUM5HagD6uooooA4340f8kd8d/wDYBv8A/wBJ3rxj9gH/AJM4+Fn/AGCv/aslez/Gj/kjvjv/&#10;ALAN/wD+k714x+wD/wAmcfCz/sFf+1ZK1p7mVTY+gaKKK6DnCiiigDnNF/5GfVvw/nXR1zmi/wDI&#10;z6t+H866OojsVLcKKKKskKKKKACiiigAooooAp6x/wAgi+/64P8A+gmqfhL/AJF+0/4H/wChtVzW&#10;P+QRff8AXB//AEE1T8Jf8i/af8D/APQ2qftFfZNiiiiqJCiiigAooooAKKKKACuc8Yf8w7/ruK6O&#10;uc8Yf8w7/ruKmWxUdzo6KKKokKKKKACiiigAooooAKKKKAOc0X/kZ9W/D+ddHXOaL/yM+rfh/Ouj&#10;qI7FS3CiiirJCiiigAooooAKKKKAKesf8gi+/wCuD/8AoJqn4S/5F+0/4H/6G1XNY/5BF9/1wf8A&#10;9BNU/CX/ACL9p/wP/wBDap+0V9k2KKKKokKKKKACiiigAooooAK5zxh/zDv+u4ro65zxh/zDv+u4&#10;qZbFR3OjoooqiQooooAKKKKACiiigAooooA5yx/5HfUP+uA/kldHXOWP/I76h/1wH8kro6mPUqQU&#10;UUVRIUUUUAFFFFABRRRQBT1j/kEX3/XB/wD0E1T8Jf8AIv2n/A//AENquax/yCL7/rg//oJqn4S/&#10;5F+0/wCB/wDobVP2ivsmxRRRVEhRRRQAUUUUAFFFFABXOeMP+Yd/13FdHXOeMP8AmHf9dxUy2Kju&#10;dHRRRVEhRRRQAUUUUAFFFFABRRRQBzlj/wAjvqH/AFwH8kro65yx/wCR31D/AK4D+SV0dTHqVIKK&#10;KKokKKKKACiiigAooooAhvP+PSf/AHG/lUHw+/5F1P8Aro386nvP+PSf/cb+VQfD7/kXU/66N/Os&#10;KnQ3p7M6WiiisTYKKKKACiiigAooooAKKKKACvgD4N/8pkvjt/2Jlt/6J0avv+vgD4N/8pkvjt/2&#10;Jlt/6J0agD7/AKKKKACiiigAooooAKKKKACiiigAooooAKKKKACiiigAooooAKKKKACiiigAoooo&#10;AKKKKACiiigAooooAKKKKACiiigAooooAKKKKACiiigAooooAKKKKACiiigAooooAKKKKACiiigA&#10;ooooAKKKKAPgD4yf8pkvgT/2Jlz/AOidZr7/AK+APjJ/ymS+BP8A2Jlz/wCidZr7/oAKKKKACvjH&#10;9rr4P/tU+OvirDqXwZ+IVn4X8IjTYYnsbi/MLG5DyF32iF+CpQZz26V9nUUAfAHwJ+BP7aHhr4ve&#10;FtT+IPxRsNa8GWt2H1Swi1JpGmh2kbQv2dc847jpX3/RXkP7Sn7UXg39lXwppfiHxrHqcmn6je/Y&#10;If7Lt1mfzPLZ+QzrgYQ85oA+INc/5TieHv8Arxb/ANMM9fp7X4j6l+2t8Pbv/gpVpXx2SLWf+EIt&#10;bZoZENon2zcdLlteI9+MeY4/i6ZPtX6p/s0ftW+Cf2rtB1nV/BMeqR2mlXK2lx/alssLb2TcNoV2&#10;yMUAd18Uvil4Z+DPgXVPF/i/VItI0LTo/Mmnk5LHoqIvV3Y4CqOSTX5kfCv4a+Lv+CpP7QH/AAtX&#10;4gWVzovwV8PymDSdIkY7btVcE26EYzuIzNMPQRqeBs8Y/aY/as0r47ftVahpnxrfXofhR4O1W7s7&#10;Twz4RjjeS5eGVot0jSyxgM4U7pASVX5UC7i1fXHhv/gsN+z34P0DT9D0PwN440rSNPhW3tbK10uw&#10;SKGNRhVVRecACgD9Dbe3itYI4II0hhjUIkcahVVQMAADoAO1c/8AEax8U6l4J1W18FapYaJ4okjA&#10;sb/U7U3NvE24El4wwLZXcBzwSDg4wfNP2Wf2ufB/7XXh3W9Z8H6brmm2ukXSWk6a5BDE7OybwVEU&#10;sgIx6kV7fQB8i+IPhD+1r4k0HUtIvfi34Baz1C2ktJlTw5IpKSIVYA7uDgnmvUf2efgr4j+CnwU8&#10;IeB7nW7C/uNFshbSXEFuyo7bix25OcDdjJxnGcDpXtNFNNrYTSe5zX9j65/z/wBr/wB+TR/Y+uf8&#10;/wDa/wDfk10tFPmfcXKuxzX9j65/z/2v/fk0f2Prn/P/AGv/AH5NdLRRzPuHKuxzX9j65/z/ANr/&#10;AN+TR/Y+uf8AP/a/9+TXS0Ucz7hyrsc1/Y+uf8/9r/35NQXHhnV7qWCR7623QtvTER64rrKKOZ9w&#10;5V2Oa/sfXP8An/tf+/Jo/sfXP+f+1/78muloo5n3DlXY5r+x9c/5/wC1/wC/Jo/sfXP+f+1/78mu&#10;loo5n3DlXY5r+x9c/wCf+1/78mj+x9c/5/7X/vya6WijmfcOVdjmv7H1z/n/ALX/AL8mj+x9c/5/&#10;7X/vya6WijmfcOVdjk7fwzq9rLPIl9bbpm3vmI9cVP8A2Prn/P8A2v8A35NdLRRzPuHKuxzX9j65&#10;/wA/9r/35NH9j65/z/2v/fk10tFHM+4cq7HNf2Prn/P/AGv/AH5NH9j65/z/ANr/AN+TXS0Ucz7h&#10;yrsc1/Y+uf8AP/a/9+TR/Y+uf8/9r/35NdLRRzPuHKuxyd94Z1fULV7ea/tjG+M7YiDwQf6VP/Y+&#10;uf8AP/a/9+TXS0Ucz7hyrsc1/Y+uf8/9r/35NH9j65/z/wBr/wB+TXS0Ucz7hyrsc1/Y+uf8/wDa&#10;/wDfk0f2Prn/AD/2v/fk10tFHM+4cq7HNf2Prn/P/a/9+TR/Y+uf8/8Aa/8Afk10tFHM+4cq7HNf&#10;2Prn/P8A2v8A35NQf8Izq/277X9vtvO8vyv9Ucbc5/nXWUUcz7hyrsc1/Y+uf8/9r/35NH9j65/z&#10;/wBr/wB+TXS0Ucz7hyrsc1/Y+uf8/wDa/wDfk0f2Prn/AD/2v/fk10tFHM+4cq7HNf2Prn/P/a/9&#10;+TR/Y+uf8/8Aa/8Afk10tFHM+4cq7HNf2Prn/P8A2v8A35NH9j65/wA/9r/35NdLRRzPuHKuxydj&#10;4Z1fT7VLeG/thGmcboiTySf61P8A2Prn/P8A2v8A35NdLRRzPuHKuxzX9j65/wA/9r/35NH9j65/&#10;z/2v/fk10tFHM+4cq7HNf2Prn/P/AGv/AH5NH9j65/z/ANr/AN+TXS0Ucz7hyrsc1/Y+uf8AP/a/&#10;9+TR/Y+uf8/9r/35NdLRRzPuHKuxzK+HdRuLq0e8vYXhgmWbbHGQSV6V01FFLcdrbBRRRSGFFFFA&#10;BRRRQAUUUUAFFFFABRRRQAV8Af8ABOH/AJOm/bQ/7HNf/S7Va+/6+AP+CcP/ACdN+2h/2Oa/+l2q&#10;0Aff9FFFABRRRQAUUUUAFFFFABRRRQAUUUUAFFFFABRRRQAUUUUAFFFFABRRRQAUUUUAFFFFABRR&#10;RQAUUUUAFFFFABRRRQB8Af8ABav/AJNZ8Lf9jna/+kN9X3/XwB/wWr/5NZ8Lf9jna/8ApDfV9/0A&#10;FFFFABX57fGT4C/ts+IPit4r1LwR8VdP0nwhdajNLpVjJqbI0FsWJjQr9nbGBjjJ+tfoTRQB8dfs&#10;c/CP9qHwF8TdT1D42eP7PxV4Vk0eWC2s7e+M7JeGaBkk2mFMARrMM5/i6enzj+zZfL/wUm/a38Z+&#10;KfiFO+r/AA48FhZdC8HzMTZHzJHSB5Y/uudkbs+RlmZQfkGyv1Tr8drFfHH/AASl/ag8Ta3P4Vvd&#10;e+DviOVoRdWceI2tjJvhCuPlSeEsU2PtDgtjAYMAD6I/am/4JZ+BNS8O6p4z+EX2n4e+NtKik1G2&#10;tdOmf7JcyRqWCKpbdA5KgK0ZABPKnqOp/wCCWf7VXiP9o74S65pXjG6/tPxL4SuILd9TY/vbu2mR&#10;jC8vrIDFKpb+IAE5bcT5f8Y/+CuHhvx94FvvCvwb8I+KdZ8da9bPY2f2uyRRatIpUuqRSSNJIoJK&#10;qBtyASSBg+0/8Ezv2U9a/Zj+C9/J4riW18XeJ7pL69sVYMbOJFKwwsQSC43Oxx0Mm3+HJAPrDXod&#10;RuND1GLR7mCz1aS2kWzubqIyxRTFSI3dAQWUNglQRkAjIr5j/wCFd/tff9Fd+H//AITUn/xVfVdF&#10;AHyJ4h+D/wC1r4m8P6no978W/ALWeoWstpOqeHJFYxyIUYA7uDgnmvRv2fPgj4t+CvwX8JeCJtc0&#10;++m0WzFu9xBGyo7bmY7QyE4y2MnrjOB0HutFO7Wwt9zjf7D8U/8AQStPy/8AsKP7D8U/9BK0/L/7&#10;Cuyop8z7i5V2ON/sPxT/ANBK0/L/AOwo/sPxT/0ErT8v/sK7KijmfcOVdjhIfCPiG3upriO+tFmm&#10;++3Jz+GyrP8AYfin/oJWn5f/AGFdlRS5mPlXY43+w/FP/QStPy/+wo/sPxT/ANBK0/L/AOwrsqKf&#10;M+4uVdjjf7D8U/8AQStPy/8AsKP7D8U/9BK0/L/7Cuyoo5n3DlXY43+w/FP/AEErT8v/ALCj+w/F&#10;P/QStPy/+wrsqKOZ9w5V2ON/sPxT/wBBK0/L/wCwo/sPxT/0ErT8v/sK7KijmfcOVdjipvDvia4h&#10;eKTULRo3UqwxjIIwf4KZaeF/EdjbpBBf2iRLnC9cZOe6e9dxRS5n3HZdjjf7D8U/9BK0/L/7Cj+w&#10;/FP/AEErT8v/ALCuyop8z7i5V2ON/sPxT/0ErT8v/sKP7D8U/wDQStPy/wDsK7KijmfcOVdjjf7D&#10;8U/9BK0/L/7Cj+w/FP8A0ErT8v8A7Cuyoo5n3DlXY43+w/FP/QStPy/+wo/sPxT/ANBK0/L/AOwr&#10;sqKOZ9w5V2ON/sPxT/0ErT8v/sKrXnhHxDqHl+ffWknltuXqMH8Eru6KXM+47Lscb/Yfin/oJWn5&#10;f/YUf2H4p/6CVp+X/wBhXZUU+Z9xcq7HG/2H4p/6CVp+X/2FH9h+Kf8AoJWn5f8A2FdlRRzPuHKu&#10;xxv9h+Kf+glafl/9hR/Yfin/AKCVp+X/ANhXZUUcz7hyrscb/Yfin/oJWn5f/YUf2H4p/wCglafl&#10;/wDYV2VFHM+4cq7HG/2H4p/6CVp+X/2FH9h+Kf8AoJWn5f8A2FdlRRzPuHKuxwkPhHxDb3U1xHfW&#10;izTffbk5/DZVn+w/FP8A0ErT8v8A7CuyopczHyrscb/Yfin/AKCVp+X/ANhR/Yfin/oJWn5f/YV2&#10;VFPmfcXKuxxv9h+Kf+glafl/9hR/Yfin/oJWn5f/AGFdlRRzPuHKuxxv9h+Kf+glafl/9hR/Yfin&#10;/oJWn5f/AGFdlRRzPuHKuxxv9h+Kf+glafl/9hR/Yfin/oJWn5f/AGFdlRRzPuHKuxxU3h3xNcQv&#10;FJqFo0bqVYYxkEYP8FMtPC/iOxt0ggv7RIlzheuMnPdPeu4opcz7jsuxxv8AYfin/oJWn5f/AGFH&#10;9h+Kf+glafl/9hXZUU+Z9xcq7HG/2H4p/wCglafl/wDYUf2H4p/6CVp+X/2FdlRRzPuHKuxxv9h+&#10;Kf8AoJWn5f8A2FH9h+Kf+glafl/9hXZUUcz7hyrscb/Yfin/AKCVp+X/ANhR/Yfin/oJWn5f/YV2&#10;VFHM+4cq7HG/2H4p/wCglafl/wDYVWvPCPiHUPL8++tJPLbcvUYP4JXd0UuZ9x2XY43+w/FP/QSt&#10;Py/+wo/sPxT/ANBK0/L/AOwrsqKfM+4uVdjjf7D8U/8AQStPy/8AsKP7D8U/9BK0/L/7Cuyoo5n3&#10;DlXY43+w/FP/AEErT8v/ALCj+w/FP/QStPy/+wrsqKOZ9w5V2ON/sPxT/wBBK0/L/wCwo/sPxT/0&#10;ErT8v/sK7KijmfcOVdjjf7D8U/8AQStPy/8AsKP7D8U/9BK0/L/7Cuyoo5n3DlXY4SPwj4hjvpLx&#10;b60FxIu1n55HHbZjsKs/2H4p/wCglafl/wDYV2VFLmfcfKuxxv8AYfin/oJWn5f/AGFH9h+Kf+gl&#10;afl/9hXZUU+Z9xcq7HG/2H4p/wCglafl/wDYUf2H4p/6CVp+X/2FdlRRzPuHKuxxv9h+Kf8AoJWn&#10;5f8A2FH9h+Kf+glafl/9hXZUUcz7hyrscb/Yfin/AKCVp+X/ANhR/Yfin/oJWn5f/YV2VFHM+4cq&#10;7HFTeHfE1xC8UmoWjRupVhjGQRg/wUy08L+I7G3SCC/tEiXOF64yc90967iilzPuOy7HG/2H4p/6&#10;CVp+X/2FH9h+Kf8AoJWn5f8A2FdlRT5n3Fyrscb/AGH4p/6CVp+X/wBhR/Yfin/oJWn5f/YV2VFH&#10;M+4cq7HG/wBh+Kf+glafl/8AYUf2H4p/6CVp+X/2FdlRRzPuHKuxxv8AYfin/oJWn5f/AGFH9h+K&#10;f+glafl/9hXZUUcz7hyrscb/AGH4p/6CVp+X/wBhVa88I+IdQ8vz760k8tty9Rg/gld3RS5n3HZd&#10;jjf7D8U/9BK0/L/7Cj+w/FP/AEErT8v/ALCuyop8z7i5V2ON/sPxT/0ErT8v/sKP7D8U/wDQStPy&#10;/wDsK7KijmfcOVdjjf7D8U/9BK0/L/7Cj+w/FP8A0ErT8v8A7Cuyoo5n3DlXY43+w/FP/QStPy/+&#10;wo/sPxT/ANBK0/L/AOwrsqKOZ9w5V2ON/sPxT/0ErT8v/sKP7D8U/wDQStPy/wDsK7KijmfcOVdj&#10;hI/CPiGO+kvFvrQXEi7WfnkcdtmOwqz/AGH4p/6CVp+X/wBhXZUUuZ9x8q7HG/2H4p/6CVp+X/2F&#10;H9h+Kf8AoJWn5f8A2FdlRT5n3Fyrscb/AGH4p/6CVp+X/wBhR/Yfin/oJWn5f/YV2VFHM+4cq7HG&#10;/wBh+Kf+glafl/8AYUf2H4p/6CVp+X/2FdlRRzPuHKuxxv8AYfin/oJWn5f/AGFH9h+Kf+glafl/&#10;9hXZUUcz7hyrscW/h/xPIjK2o2hVhg8f/YV0Ph3RzoelxWpfzHHzMR03HqB7Vp0Urt7jslsFFFFI&#10;YUUUUAFFFFABRRRQAUUUUAFfAHwb/wCUyXx2/wCxMtv/AETo1ff9fAHwb/5TJfHb/sTLb/0To1AH&#10;3/RRRQAUUUUAFFFFABRRRQAUUUUAFFFFABRRRQAUUUUAFFFFABRRRQAUUUUAFFFFABRRRQAUUUUA&#10;FFFFABRRRQAUUUUAFFFFABRRRQAUUUUAFFFFABRRRQAUUUUAFFFFABRRRQAUUUUAFFFFABRRRQB8&#10;AfGT/lMl8Cf+xMuf/ROs19/18AfGT/lMl8Cf+xMuf/ROs19/0AFFFFABRRRQAVn614d0rxHBHDq2&#10;mWeqQxtvSO9t0mVWxjIDA4OK0KKAOX/4Vb4M/wChR0H/AMFkP/xNa2i+G9J8NxyR6Tpdlpcch3Ol&#10;lbpCGI7kKBk1pUUAc3cfDXwhdTyTTeFdEmmkYu8kmnQszMTkkkrySaj/AOFW+DP+hR0H/wAFkP8A&#10;8TXUUUAZui+G9J8NxyR6Tpdlpcch3OllbpCGI7kKBk1pUUUAFFFFABRRRQAUUUUAFFFFABRRRQAU&#10;UUUAFFFFABRRRQAUUUUAFFFFABRRRQAUUUUAFFFFABRRRQAUUUUAFFFFABRRRQAUUUUAFFFFABRR&#10;RQAUUUUAFFFFABRRRQAUUUUAFFFFABRRRQAUUUUAFFFFABRRRQAUUUUAFFFFABRRRQAUUUUAFfAH&#10;/BOH/k6b9tD/ALHNf/S7Va+/6+AP+CcP/J037aH/AGOa/wDpdqtAH3/RRRQAUUUUAFFFFABRRRQA&#10;UUUUAFFFFABRRRQAUUUUAFFFFABRRRQAUUUUAFFFFABRRRQAUUUUAFFFFABRRRQAUUUUAfAH/Bav&#10;/k1nwt/2Odr/AOkN9X3/AF8Af8Fq/wDk1nwt/wBjna/+kN9X3/QAUUUUAFFFFABUc0EdzC8U0ayx&#10;OMMjqCrD0INSUUAZOi+E9D8NySPpOjafpbyDa7WVrHCWHoSoGa1q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vgD4N/8AKZL47f8AYmW3/onRq+/6+APg3/ymS+O3/YmW3/onRqAPv+iiigAooooA&#10;KKKKACiiigAooooAKKKKACiiigAooooAKKKKACiiigAooooAKKKKACiiigAooooAKKKKACiiigAo&#10;oooAKKKKACiiigAooooAKKKKACiiigAooooAKKKKACiiigAooooAKKKKACiiigD4A+Mn/KZL4E/9&#10;iZc/+idZr7/r4A+Mn/KZL4E/9iZc/wDonWa+/wCgAooooAKKKKACiiigAooooAKKKKACiiigAooo&#10;oAKKKKACiiigAooooAKKKKACiiigAooooAKKKKACiiigAooooAKKKKACiiigAooooAKKKKACiiig&#10;AooooAKKKKACiiigAooooAKKKKACiiigAooooAKKKKACiiigAooooAKKKKACiiigAooooAKKKKAC&#10;iiigAooooAKKKKACiiigAr4A/wCCcP8AydN+2h/2Oa/+l2q19/18Af8ABOH/AJOm/bQ/7HNf/S7V&#10;aAPv+iiigAooooAKKKKACiiigAooooAKKKKACiiigAooooAKKKKACiiigAooooAKKKKACiiigAoo&#10;ooAKKKKACiiigAooooA+AP8AgtX/AMms+Fv+xztf/SG+r7/r4A/4LV/8ms+Fv+xztf8A0hvq+/6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r4A+Df/KZL47f9iZbf+idG&#10;r7/r4A+Df/KZL47f9iZbf+idGoA+/wCiiigAooooAKKKKACiiigAooooAKKKKACiiigAooooAKKK&#10;KACiiigAooooAKKKKACiiigAooooAKKKKACiiigAooooAKKKKACiiigAooooAKKKKACiiigAoooo&#10;AKKKKACiiigAooooAKKKKACiiigD4A+Mn/KZL4E/9iZc/wDonWa+/wCvgD4yf8pkvgT/ANiZc/8A&#10;onWa+/6ACiiigAooooAKKKKACiiigAooooAKKKKACiiigAooooAKKKKACiiigAooooAKKKKACiii&#10;gAooooAKKKKACiiigAooooAKKKKACiiigAooooAKKKKACiiigAooooAKKKKACiiigAooooAKKKKA&#10;CiiigAooooAKKKKACiiigAooooAKKKKACiiigAooooAKKKKACiiigAooooAKKKKACvgD/gnD/wAn&#10;Tftof9jmv/pdqtff9fAH/BOH/k6b9tD/ALHNf/S7VaAPv+iiigAooooAKKKKACiiigAooooAKKKK&#10;ACiiigAooooAKKKKACiiigAooooAKKKKACiiigAooooAKKKKACiiigAooooA+AP+C1f/ACaz4W/7&#10;HO1/9Ib6vv8Ar4A/4LV/8ms+Fv8Asc7X/wBIb6vv+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APg3/ymS+O3/YmW3/onRq+/wCvgD4N/wDKZL47f9iZbf8AonRqAPv+&#10;iiigAooooAKKKKACiiigAooooAKKKKACiiigAooooAKKKKACiiigAooooAKKKKACiiigAooooAKK&#10;KKACiiigAooooAKKKKACiiigAooooAKKKKACiiigAooooAKKKKACiiigAooooAKKKKACiiigD86v&#10;2jfFmh+B/wDgrp8E9b8Sazp/h/RbXwZN5+o6pdJbW8O5NYRd8jkKuWZVGTyWA6mvsD/hrH4If9Fk&#10;+H//AIVFj/8AHayfjV+xn8Hf2ifFVr4k+IXg/wD4SDWrWyTT4bn+07y22wLJJIqbYZkU4aWQ5Iz8&#10;3XAGOA/4dcfsxf8ARM//ACv6p/8AJNAHqv8Aw1j8EP8Aosnw/wD/AAqLH/47R/w1j8EP+iyfD/8A&#10;8Kix/wDjteVf8OuP2Yv+iZ/+V/VP/kmj/h1x+zF/0TP/AMr+qf8AyTQB6r/w1j8EP+iyfD//AMKi&#10;x/8AjtH/AA1j8EP+iyfD/wD8Kix/+O15V/w64/Zi/wCiZ/8Alf1T/wCSaP8Ah1x+zF/0TP8A8r+q&#10;f/JNAHqv/DWPwQ/6LJ8P/wDwqLH/AOO0f8NY/BD/AKLJ8P8A/wAKix/+O15V/wAOuP2Yv+iZ/wDl&#10;f1T/AOSaP+HXH7MX/RM//K/qn/yTQB6r/wANY/BD/osnw/8A/Cosf/jtH/DWPwQ/6LJ8P/8AwqLH&#10;/wCO15V/w64/Zi/6Jn/5X9U/+SaP+HXH7MX/AETP/wAr+qf/ACTQB6r/AMNY/BD/AKLJ8P8A/wAK&#10;ix/+O0f8NY/BD/osnw//APCosf8A47XlX/Drj9mL/omf/lf1T/5Jo/4dcfsxf9Ez/wDK/qn/AMk0&#10;Aeq/8NY/BD/osnw//wDCosf/AI7R/wANY/BD/osnw/8A/Cosf/jteVf8OuP2Yv8Aomf/AJX9U/8A&#10;kmj/AIdcfsxf9Ez/APK/qn/yTQB6r/w1j8EP+iyfD/8A8Kix/wDjtH/DWPwQ/wCiyfD/AP8ACosf&#10;/jteVf8ADrj9mL/omf8A5X9U/wDkmj/h1x+zF/0TP/yv6p/8k0Aeq/8ADWPwQ/6LJ8P/APwqLH/4&#10;7R/w1j8EP+iyfD//AMKix/8AjteVf8OuP2Yv+iZ/+V/VP/kmj/h1x+zF/wBEz/8AK/qn/wAk0Aeq&#10;/wDDWPwQ/wCiyfD/AP8ACosf/jtH/DWPwQ/6LJ8P/wDwqLH/AOO15V/w64/Zi/6Jn/5X9U/+SaP+&#10;HXH7MX/RM/8Ayv6p/wDJNAHqv/DWPwQ/6LJ8P/8AwqLH/wCO0f8ADWPwQ/6LJ8P/APwqLH/47XlX&#10;/Drj9mL/AKJn/wCV/VP/AJJo/wCHXH7MX/RM/wDyv6p/8k0Aeq/8NY/BD/osnw//APCosf8A47R/&#10;w1j8EP8Aosnw/wD/AAqLH/47XlX/AA64/Zi/6Jn/AOV/VP8A5Jo/4dcfsxf9Ez/8r+qf/JNAHqv/&#10;AA1j8EP+iyfD/wD8Kix/+O0f8NY/BD/osnw//wDCosf/AI7XlX/Drj9mL/omf/lf1T/5Jo/4dcfs&#10;xf8ARM//ACv6p/8AJNAHqv8Aw1j8EP8Aosnw/wD/AAqLH/47R/w1j8EP+iyfD/8A8Kix/wDjteVf&#10;8OuP2Yv+iZ/+V/VP/kmj/h1x+zF/0TP/AMr+qf8AyTQB6r/w1j8EP+iyfD//AMKix/8AjtH/AA1j&#10;8EP+iyfD/wD8Kix/+O15V/w64/Zi/wCiZ/8Alf1T/wCSaP8Ah1x+zF/0TP8A8r+qf/JNAHqv/DWP&#10;wQ/6LJ8P/wDwqLH/AOO0f8NY/BD/AKLJ8P8A/wAKix/+O15V/wAOuP2Yv+iZ/wDlf1T/AOSaP+HX&#10;H7MX/RM//K/qn/yTQB6r/wANY/BD/osnw/8A/Cosf/jtH/DWPwQ/6LJ8P/8AwqLH/wCO15V/w64/&#10;Zi/6Jn/5X9U/+SaP+HXH7MX/AETP/wAr+qf/ACTQB6r/AMNY/BD/AKLJ8P8A/wAKix/+O0f8NY/B&#10;D/osnw//APCosf8A47XlX/Drj9mL/omf/lf1T/5Jo/4dcfsxf9Ez/wDK/qn/AMk0Aeq/8NY/BD/o&#10;snw//wDCosf/AI7R/wANY/BD/osnw/8A/Cosf/jteVf8OuP2Yv8Aomf/AJX9U/8Akmj/AIdcfsxf&#10;9Ez/APK/qn/yTQB6r/w1j8EP+iyfD/8A8Kix/wDjtH/DWPwQ/wCiyfD/AP8ACosf/jteVf8ADrj9&#10;mL/omf8A5X9U/wDkmj/h1x+zF/0TP/yv6p/8k0Aeq/8ADWPwQ/6LJ8P/APwqLH/47R/w1j8EP+iy&#10;fD//AMKix/8AjteVf8OuP2Yv+iZ/+V/VP/kmj/h1x+zF/wBEz/8AK/qn/wAk0Aeq/wDDWPwQ/wCi&#10;yfD/AP8ACosf/jtH/DWPwQ/6LJ8P/wDwqLH/AOO15V/w64/Zi/6Jn/5X9U/+SaP+HXH7MX/RM/8A&#10;yv6p/wDJNAHqv/DWPwQ/6LJ8P/8AwqLH/wCO0f8ADWPwQ/6LJ8P/APwqLH/47XlX/Drj9mL/AKJn&#10;/wCV/VP/AJJo/wCHXH7MX/RM/wDyv6p/8k0Aeq/8NY/BD/osnw//APCosf8A47R/w1j8EP8Aosnw&#10;/wD/AAqLH/47XlX/AA64/Zi/6Jn/AOV/VP8A5Jo/4dcfsxf9Ez/8r+qf/JNAHqv/AA1j8EP+iyfD&#10;/wD8Kix/+O0f8NY/BD/osnw//wDCosf/AI7XlX/Drj9mL/omf/lf1T/5Jo/4dcfsxf8ARM//ACv6&#10;p/8AJNAHqv8Aw1j8EP8Aosnw/wD/AAqLH/47R/w1j8EP+iyfD/8A8Kix/wDjteVf8OuP2Yv+iZ/+&#10;V/VP/kmj/h1x+zF/0TP/AMr+qf8AyTQB6r/w1j8EP+iyfD//AMKix/8AjtH/AA1j8EP+iyfD/wD8&#10;Kix/+O15V/w64/Zi/wCiZ/8Alf1T/wCSaP8Ah1x+zF/0TP8A8r+qf/JNAHqv/DWPwQ/6LJ8P/wDw&#10;qLH/AOO0f8NY/BD/AKLJ8P8A/wAKix/+O15V/wAOuP2Yv+iZ/wDlf1T/AOSaP+HXH7MX/RM//K/q&#10;n/yTQB6r/wANY/BD/osnw/8A/Cosf/jtH/DWPwQ/6LJ8P/8AwqLH/wCO15V/w64/Zi/6Jn/5X9U/&#10;+SaP+HXH7MX/AETP/wAr+qf/ACTQB6r/AMNY/BD/AKLJ8P8A/wAKix/+O0f8NY/BD/osnw//APCo&#10;sf8A47XlX/Drj9mL/omf/lf1T/5Jo/4dcfsxf9Ez/wDK/qn/AMk0Aeq/8NY/BD/osnw//wDCosf/&#10;AI7R/wANY/BD/osnw/8A/Cosf/jteVf8OuP2Yv8Aomf/AJX9U/8Akmj/AIdcfsxf9Ez/APK/qn/y&#10;TQB6r/w1j8EP+iyfD/8A8Kix/wDjtH/DWPwQ/wCiyfD/AP8ACosf/jteVf8ADrj9mL/omf8A5X9U&#10;/wDkmj/h1x+zF/0TP/yv6p/8k0Aeq/8ADWPwQ/6LJ8P/APwqLH/47R/w1j8EP+iyfD//AMKix/8A&#10;jteVf8OuP2Yv+iZ/+V/VP/kmj/h1x+zF/wBEz/8AK/qn/wAk0Aeq/wDDWPwQ/wCiyfD/AP8ACosf&#10;/jtH/DWPwQ/6LJ8P/wDwqLH/AOO15V/w64/Zi/6Jn/5X9U/+SaP+HXH7MX/RM/8Ayv6p/wDJNAHq&#10;v/DWPwQ/6LJ8P/8AwqLH/wCO0f8ADWPwQ/6LJ8P/APwqLH/47XlX/Drj9mL/AKJn/wCV/VP/AJJo&#10;/wCHXH7MX/RM/wDyv6p/8k0Aeq/8NY/BD/osnw//APCosf8A47R/w1j8EP8Aosnw/wD/AAqLH/47&#10;XlX/AA64/Zi/6Jn/AOV/VP8A5Jo/4dcfsxf9Ez/8r+qf/JNAHqv/AA1j8EP+iyfD/wD8Kix/+O0f&#10;8NY/BD/osnw//wDCosf/AI7XlX/Drj9mL/omf/lf1T/5Jo/4dcfsxf8ARM//ACv6p/8AJNAHqv8A&#10;w1j8EP8Aosnw/wD/AAqLH/47R/w1j8EP+iyfD/8A8Kix/wDjteVf8OuP2Yv+iZ/+V/VP/kmj/h1x&#10;+zF/0TP/AMr+qf8AyTQB6r/w1j8EP+iyfD//AMKix/8AjtH/AA1j8EP+iyfD/wD8Kix/+O15V/w6&#10;4/Zi/wCiZ/8Alf1T/wCSaP8Ah1x+zF/0TP8A8r+qf/JNAHqv/DWPwQ/6LJ8P/wDwqLH/AOO0f8NY&#10;/BD/AKLJ8P8A/wAKix/+O15V/wAOuP2Yv+iZ/wDlf1T/AOSaP+HXH7MX/RM//K/qn/yTQB6r/wAN&#10;Y/BD/osnw/8A/Cosf/jtfJX/AATL1ax179pL9sTU9MvLfUdNvfFsVza3lpKssM8T3mqMkiOpIZWU&#10;ghgcEEEV7B/w64/Zi/6Jn/5X9U/+Sa9V+Bf7Lfww/Zr/ALb/AOFceGf+Ec/tryPt/wDp91ded5Pm&#10;eV/r5X2482T7uM7uc4GAD1WiiigAooooAKKKKACiiigAooooAKKKKACiiigAooooAKKKKACiiigA&#10;ooooAKKKKACiiigAooooAKKKKACiiigAooooA+AP+C1f/JrPhb/sc7X/ANIb6vqr/hrH4If9Fk+H&#10;/wD4VFj/APHa1fjV8BfAn7RPhW18N/ELQv8AhINFtb1NQhtvtc9ttnWOSNX3QyIxwssgwTj5umQM&#10;eK/8OuP2Yv8Aomf/AJX9U/8AkmgD1X/hrH4If9Fk+H//AIVFj/8AHaP+Gsfgh/0WT4f/APhUWP8A&#10;8dryr/h1x+zF/wBEz/8AK/qn/wAk0f8ADrj9mL/omf8A5X9U/wDkmgD1X/hrH4If9Fk+H/8A4VFj&#10;/wDHaP8AhrH4If8ARZPh/wD+FRY//Ha8q/4dcfsxf9Ez/wDK/qn/AMk0f8OuP2Yv+iZ/+V/VP/km&#10;gD1X/hrH4If9Fk+H/wD4VFj/APHaP+Gsfgh/0WT4f/8AhUWP/wAdryr/AIdcfsxf9Ez/APK/qn/y&#10;TR/w64/Zi/6Jn/5X9U/+SaAPVf8AhrH4If8ARZPh/wD+FRY//HaP+Gsfgh/0WT4f/wDhUWP/AMdr&#10;yr/h1x+zF/0TP/yv6p/8k0f8OuP2Yv8Aomf/AJX9U/8AkmgD1X/hrH4If9Fk+H//AIVFj/8AHaP+&#10;Gsfgh/0WT4f/APhUWP8A8dryr/h1x+zF/wBEz/8AK/qn/wAk0f8ADrj9mL/omf8A5X9U/wDkmgD1&#10;X/hrH4If9Fk+H/8A4VFj/wDHaP8AhrH4If8ARZPh/wD+FRY//Ha8q/4dcfsxf9Ez/wDK/qn/AMk0&#10;f8OuP2Yv+iZ/+V/VP/kmgD1X/hrH4If9Fk+H/wD4VFj/APHaP+Gsfgh/0WT4f/8AhUWP/wAdryr/&#10;AIdcfsxf9Ez/APK/qn/yTR/w64/Zi/6Jn/5X9U/+SaAPVf8AhrH4If8ARZPh/wD+FRY//HaP+Gsf&#10;gh/0WT4f/wDhUWP/AMdryr/h1x+zF/0TP/yv6p/8k0f8OuP2Yv8Aomf/AJX9U/8AkmgD1X/hrH4I&#10;f9Fk+H//AIVFj/8AHaP+Gsfgh/0WT4f/APhUWP8A8dryr/h1x+zF/wBEz/8AK/qn/wAk0f8ADrj9&#10;mL/omf8A5X9U/wDkmgD1X/hrH4If9Fk+H/8A4VFj/wDHaP8AhrH4If8ARZPh/wD+FRY//Ha8q/4d&#10;cfsxf9Ez/wDK/qn/AMk0f8OuP2Yv+iZ/+V/VP/kmgD1X/hrH4If9Fk+H/wD4VFj/APHaP+Gsfgh/&#10;0WT4f/8AhUWP/wAdryr/AIdcfsxf9Ez/APK/qn/yTR/w64/Zi/6Jn/5X9U/+SaAPVf8AhrH4If8A&#10;RZPh/wD+FRY//HaP+Gsfgh/0WT4f/wDhUWP/AMdryr/h1x+zF/0TP/yv6p/8k0f8OuP2Yv8Aomf/&#10;AJX9U/8AkmgD1X/hrH4If9Fk+H//AIVFj/8AHaP+Gsfgh/0WT4f/APhUWP8A8dryr/h1x+zF/wBE&#10;z/8AK/qn/wAk0f8ADrj9mL/omf8A5X9U/wDkmgD1X/hrH4If9Fk+H/8A4VFj/wDHaP8AhrH4If8A&#10;RZPh/wD+FRY//Ha8q/4dcfsxf9Ez/wDK/qn/AMk0f8OuP2Yv+iZ/+V/VP/kmgD1X/hrH4If9Fk+H&#10;/wD4VFj/APHaP+Gsfgh/0WT4f/8AhUWP/wAdryr/AIdcfsxf9Ez/APK/qn/yTR/w64/Zi/6Jn/5X&#10;9U/+SaAPVf8AhrH4If8ARZPh/wD+FRY//HaP+Gsfgh/0WT4f/wDhUWP/AMdryr/h1x+zF/0TP/yv&#10;6p/8k0f8OuP2Yv8Aomf/AJX9U/8AkmgD1X/hrH4If9Fk+H//AIVFj/8AHaP+Gsfgh/0WT4f/APhU&#10;WP8A8dryr/h1x+zF/wBEz/8AK/qn/wAk0f8ADrj9mL/omf8A5X9U/wDkmgD1X/hrH4If9Fk+H/8A&#10;4VFj/wDHaP8AhrH4If8ARZPh/wD+FRY//Ha8q/4dcfsxf9Ez/wDK/qn/AMk0f8OuP2Yv+iZ/+V/V&#10;P/kmgD1X/hrH4If9Fk+H/wD4VFj/APHaP+Gsfgh/0WT4f/8AhUWP/wAdryr/AIdcfsxf9Ez/APK/&#10;qn/yTR/w64/Zi/6Jn/5X9U/+SaAPVf8AhrH4If8ARZPh/wD+FRY//HaP+Gsfgh/0WT4f/wDhUWP/&#10;AMdryr/h1x+zF/0TP/yv6p/8k0f8OuP2Yv8Aomf/AJX9U/8AkmgD1X/hrH4If9Fk+H//AIVFj/8A&#10;HaP+Gsfgh/0WT4f/APhUWP8A8dryr/h1x+zF/wBEz/8AK/qn/wAk0f8ADrj9mL/omf8A5X9U/wDk&#10;mgD1X/hrH4If9Fk+H/8A4VFj/wDHaP8AhrH4If8ARZPh/wD+FRY//Ha8q/4dcfsxf9Ez/wDK/qn/&#10;AMk0f8OuP2Yv+iZ/+V/VP/kmgD1X/hrH4If9Fk+H/wD4VFj/APHaP+Gsfgh/0WT4f/8AhUWP/wAd&#10;ryr/AIdcfsxf9Ez/APK/qn/yTR/w64/Zi/6Jn/5X9U/+SaAPVf8AhrH4If8ARZPh/wD+FRY//HaP&#10;+Gsfgh/0WT4f/wDhUWP/AMdryr/h1x+zF/0TP/yv6p/8k0f8OuP2Yv8Aomf/AJX9U/8AkmgD1X/h&#10;rH4If9Fk+H//AIVFj/8AHaP+Gsfgh/0WT4f/APhUWP8A8dryr/h1x+zF/wBEz/8AK/qn/wAk0f8A&#10;Drj9mL/omf8A5X9U/wDkmgD1X/hrH4If9Fk+H/8A4VFj/wDHaP8AhrH4If8ARZPh/wD+FRY//Ha8&#10;q/4dcfsxf9Ez/wDK/qn/AMk0f8OuP2Yv+iZ/+V/VP/kmgD1X/hrH4If9Fk+H/wD4VFj/APHaP+Gs&#10;fgh/0WT4f/8AhUWP/wAdryr/AIdcfsxf9Ez/APK/qn/yTR/w64/Zi/6Jn/5X9U/+SaAPVf8AhrH4&#10;If8ARZPh/wD+FRY//HaP+Gsfgh/0WT4f/wDhUWP/AMdryr/h1x+zF/0TP/yv6p/8k0f8OuP2Yv8A&#10;omf/AJX9U/8AkmgD1X/hrH4If9Fk+H//AIVFj/8AHaP+Gsfgh/0WT4f/APhUWP8A8dryr/h1x+zF&#10;/wBEz/8AK/qn/wAk0f8ADrj9mL/omf8A5X9U/wDkmgD1X/hrH4If9Fk+H/8A4VFj/wDHaP8AhrH4&#10;If8ARZPh/wD+FRY//Ha8q/4dcfsxf9Ez/wDK/qn/AMk0f8OuP2Yv+iZ/+V/VP/kmgD1X/hrH4If9&#10;Fk+H/wD4VFj/APHaP+Gsfgh/0WT4f/8AhUWP/wAdryr/AIdcfsxf9Ez/APK/qn/yTR/w64/Zi/6J&#10;n/5X9U/+SaAPVf8AhrH4If8ARZPh/wD+FRY//HaP+Gsfgh/0WT4f/wDhUWP/AMdryr/h1x+zF/0T&#10;P/yv6p/8k0f8OuP2Yv8Aomf/AJX9U/8AkmgD1X/hrH4If9Fk+H//AIVFj/8AHaP+Gsfgh/0WT4f/&#10;APhUWP8A8dryr/h1x+zF/wBEz/8AK/qn/wAk0f8ADrj9mL/omf8A5X9U/wDkmgD1X/hrH4If9Fk+&#10;H/8A4VFj/wDHaP8AhrH4If8ARZPh/wD+FRY//Ha8q/4dcfsxf9Ez/wDK/qn/AMk0f8OuP2Yv+iZ/&#10;+V/VP/kmgD1X/hrH4If9Fk+H/wD4VFj/APHaP+Gsfgh/0WT4f/8AhUWP/wAdryr/AIdcfsxf9Ez/&#10;APK/qn/yTR/w64/Zi/6Jn/5X9U/+SaAPVf8AhrH4If8ARZPh/wD+FRY//HaP+Gsfgh/0WT4f/wDh&#10;UWP/AMdryr/h1x+zF/0TP/yv6p/8k0f8OuP2Yv8Aomf/AJX9U/8AkmgD1X/hrH4If9Fk+H//AIVF&#10;j/8AHaP+Gsfgh/0WT4f/APhUWP8A8dryr/h1x+zF/wBEz/8AK/qn/wAk0f8ADrj9mL/omf8A5X9U&#10;/wDkmgD1X/hrH4If9Fk+H/8A4VFj/wDHaP8AhrH4If8ARZPh/wD+FRY//Ha8q/4dcfsxf9Ez/wDK&#10;/qn/AMk0f8OuP2Yv+iZ/+V/VP/kmgD1X/hrH4If9Fk+H/wD4VFj/APHaP+Gsfgh/0WT4f/8AhUWP&#10;/wAdryr/AIdcfsxf9Ez/APK/qn/yTR/w64/Zi/6Jn/5X9U/+SaAPVf8AhrH4If8ARZPh/wD+FRY/&#10;/HaP+Gsfgh/0WT4f/wDhUWP/AMdryr/h1x+zF/0TP/yv6p/8k0f8OuP2Yv8Aomf/AJX9U/8AkmgD&#10;1X/hrH4If9Fk+H//AIVFj/8AHaP+Gsfgh/0WT4f/APhUWP8A8dryr/h1x+zF/wBEz/8AK/qn/wAk&#10;0f8ADrj9mL/omf8A5X9U/wDkmgD1X/hrH4If9Fk+H/8A4VFj/wDHaP8AhrH4If8ARZPh/wD+FRY/&#10;/Ha8q/4dcfsxf9Ez/wDK/qn/AMk0f8OuP2Yv+iZ/+V/VP/kmgD1X/hrH4If9Fk+H/wD4VFj/APHa&#10;P+Gsfgh/0WT4f/8AhUWP/wAdryr/AIdcfsxf9Ez/APK/qn/yTR/w64/Zi/6Jn/5X9U/+SaAPVf8A&#10;hrH4If8ARZPh/wD+FRY//HaP+Gsfgh/0WT4f/wDhUWP/AMdryr/h1x+zF/0TP/yv6p/8k0f8OuP2&#10;Yv8Aomf/AJX9U/8AkmgD1X/hrH4If9Fk+H//AIVFj/8AHaP+Gsfgh/0WT4f/APhUWP8A8dryr/h1&#10;x+zF/wBEz/8AK/qn/wAk0f8ADrj9mL/omf8A5X9U/wDkmgD1X/hrH4If9Fk+H/8A4VFj/wDHaP8A&#10;hrH4If8ARZPh/wD+FRY//Ha8q/4dcfsxf9Ez/wDK/qn/AMk0f8OuP2Yv+iZ/+V/VP/kmgD1X/hrH&#10;4If9Fk+H/wD4VFj/APHaP+Gsfgh/0WT4f/8AhUWP/wAdryr/AIdcfsxf9Ez/APK/qn/yTR/w64/Z&#10;i/6Jn/5X9U/+SaAPVf8AhrH4If8ARZPh/wD+FRY//HaP+Gsfgh/0WT4f/wDhUWP/AMdryr/h1x+z&#10;F/0TP/yv6p/8k0f8OuP2Yv8Aomf/AJX9U/8AkmgD1X/hrH4If9Fk+H//AIVFj/8AHaP+Gsfgh/0W&#10;T4f/APhUWP8A8dryr/h1x+zF/wBEz/8AK/qn/wAk0f8ADrj9mL/omf8A5X9U/wDkmgD1X/hrH4If&#10;9Fk+H/8A4VFj/wDHaP8AhrH4If8ARZPh/wD+FRY//Ha8q/4dcfsxf9Ez/wDK/qn/AMk0f8OuP2Yv&#10;+iZ/+V/VP/kmgD1X/hrH4If9Fk+H/wD4VFj/APHaP+Gsfgh/0WT4f/8AhUWP/wAdryr/AIdcfsxf&#10;9Ez/APK/qn/yTR/w64/Zi/6Jn/5X9U/+SaAPVf8AhrH4If8ARZPh/wD+FRY//HaP+Gsfgh/0WT4f&#10;/wDhUWP/AMdryr/h1x+zF/0TP/yv6p/8k0f8OuP2Yv8Aomf/AJX9U/8AkmgD1X/hrH4If9Fk+H//&#10;AIVFj/8AHaP+Gsfgh/0WT4f/APhUWP8A8dryr/h1x+zF/wBEz/8AK/qn/wAk0f8ADrj9mL/omf8A&#10;5X9U/wDkmgD1X/hrH4If9Fk+H/8A4VFj/wDHaP8AhrH4If8ARZPh/wD+FRY//Ha8q/4dcfsxf9Ez&#10;/wDK/qn/AMk0f8OuP2Yv+iZ/+V/VP/kmgD1X/hrH4If9Fk+H/wD4VFj/APHaP+Gsfgh/0WT4f/8A&#10;hUWP/wAdryr/AIdcfsxf9Ez/APK/qn/yTR/w64/Zi/6Jn/5X9U/+SaAPVf8AhrH4If8ARZPh/wD+&#10;FRY//HaP+Gsfgh/0WT4f/wDhUWP/AMdryr/h1x+zF/0TP/yv6p/8k0f8OuP2Yv8Aomf/AJX9U/8A&#10;kmgD1X/hrH4If9Fk+H//AIVFj/8AHaP+Gsfgh/0WT4f/APhUWP8A8dryr/h1x+zF/wBEz/8AK/qn&#10;/wAk0f8ADrj9mL/omf8A5X9U/wDkmgD1X/hrH4If9Fk+H/8A4VFj/wDHaP8AhrH4If8ARZPh/wD+&#10;FRY//Ha8q/4dcfsxf9Ez/wDK/qn/AMk0f8OuP2Yv+iZ/+V/VP/kmgD1X/hrH4If9Fk+H/wD4VFj/&#10;APHaP+Gsfgh/0WT4f/8AhUWP/wAdryr/AIdcfsxf9Ez/APK/qn/yTR/w64/Zi/6Jn/5X9U/+SaAP&#10;Vf8AhrH4If8ARZPh/wD+FRY//HaP+Gsfgh/0WT4f/wDhUWP/AMdryr/h1x+zF/0TP/yv6p/8k0f8&#10;OuP2Yv8Aomf/AJX9U/8AkmgD1X/hrH4If9Fk+H//AIVFj/8AHaP+Gsfgh/0WT4f/APhUWP8A8dry&#10;r/h1x+zF/wBEz/8AK/qn/wAk0f8ADrj9mL/omf8A5X9U/wDkmgD1X/hrH4If9Fk+H/8A4VFj/wDH&#10;aP8AhrH4If8ARZPh/wD+FRY//Ha8q/4dcfsxf9Ez/wDK/qn/AMk0f8OuP2Yv+iZ/+V/VP/kmgD1X&#10;/hrH4If9Fk+H/wD4VFj/APHaP+Gsfgh/0WT4f/8AhUWP/wAdryr/AIdcfsxf9Ez/APK/qn/yTR/w&#10;64/Zi/6Jn/5X9U/+SaAPVf8AhrH4If8ARZPh/wD+FRY//HaP+Gsfgh/0WT4f/wDhUWP/AMdryr/h&#10;1x+zF/0TP/yv6p/8k0f8OuP2Yv8Aomf/AJX9U/8AkmgD1X/hrH4If9Fk+H//AIVFj/8AHaP+Gsfg&#10;h/0WT4f/APhUWP8A8dryr/h1x+zF/wBEz/8AK/qn/wAk0f8ADrj9mL/omf8A5X9U/wDkmgD1X/hr&#10;H4If9Fk+H/8A4VFj/wDHaP8AhrH4If8ARZPh/wD+FRY//Ha8q/4dcfsxf9Ez/wDK/qn/AMk0f8Ou&#10;P2Yv+iZ/+V/VP/kmgD1X/hrH4If9Fk+H/wD4VFj/APHaP+Gsfgh/0WT4f/8AhUWP/wAdryr/AIdc&#10;fsxf9Ez/APK/qn/yTR/w64/Zi/6Jn/5X9U/+SaAPVf8AhrH4If8ARZPh/wD+FRY//Ha+P/2cvFmh&#10;+OP+Cunxs1vw3rOn+INFuvBkPkajpd0lzbzbU0dG2SISrYZWU4PBUjqK9r/4dcfsxf8ARM//ACv6&#10;p/8AJNd/8Ff2M/g7+zt4quvEnw98H/8ACP61dWT6fNc/2neXO6BpI5GTbNM6jLRRnIGfl64JyAe1&#10;0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Vh+LvGel+CdNF5qcxRWO2OKMbpJD6KP69KANyivJh+&#10;0Bbxqs8/hzU4rAn/AI+MAjHrzgfrXoHhXxZp/jLSRqOmu7QbzGwkQqysMEgj8R09aANmiiigAorj&#10;fA/xGTxpqWo2aadNZGz6vI2Q/wAxHHHtXZUAFFFFABRRRQAUUUUAFFFFABRWF4g8Zaf4b1LSLG88&#10;3z9Um8i38tMjduVfmOeBlxW7QAUUUUAFFFFABRWL4y8TJ4P8N3mryQNcpb7MxK20nc6r1/4FXn0f&#10;x+LQrOfCupfZiN3nLyuPXO3H60Aet0Vzvg7x5pHjmzebTJm3xnElvMNsiemRk8e4JFUvGnxR0XwP&#10;ItvdvJc37LlbS2UM/PTdk4Gfz9qAOvorymP4/Wlu6nUvD+p2Fu3SYoGH64/SvSdF1i08QaXb6hYy&#10;+daTrujfaVzzg8HnqDQBdopskiwxs7sqIo3MzHAAHUk15jqHx501b6S20jSr7WxGcNLbrhPqOpI9&#10;8CgD1CiuD8H/ABi0jxdqsWlC3u7DU5N2ILiMYJUFiAQfQE8gV3lABRRXJ/EL4gW/gLToJGtnvb26&#10;cx21shxvYYyScHgZHbPIoA6yivM9N+JPiOxW4vPE/httL0mGLzDcRZZgdwAGCe+726V3+i6vb69p&#10;NrqNru+z3KCRN4wcH1FAF2iiigAooooAKKKKACiiigAooooAKK4/Q/iNBq/jbUvDUlnJaXVnuKvI&#10;4IlAI5AxxkEN9K7CgAori7H4nWt94m1zS0tJFt9IikluLwsCPkxuAUDOc5/75Nc7N+0BZSs7aboO&#10;p6hbJ9+cIFA/LP64oA9Worm/BXj7SvHllJPpzuskWBLbzAB0z06HkdeRXSUAFFVtQ1G20mxmvLyd&#10;La1hXdJLIcBRXmtx8e7OaZxpWhalqtuhwZ449qn6cE/nigD1Oiq2m3o1LTrW7EbRC4iSURv95dwB&#10;wffmrNABRXN+LfHuk+EdNubi4uoJbiEcWazL5rt/dA6/pV/wrr6eKPD9lqscLQJdJvEbHJXkjr+F&#10;AGrRRXP+MvHGm+BdPiu9S84pK/lokCbmY4z3IH5mgDoKK8oX9oCzhkje90DUrOyc4W5ZQfpwcfoa&#10;9O03UrbV7GC9s5luLWdQ8cidGB/z07UAWa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q+oahbaTYz3l5MtvbQqXkkc8KBXmEn7QWn+a0sGialPpiNh7wIAB6nHT8yKAPV6K&#10;zfD3iCx8UaTBqOnTedbSjjsVPdWHYiqPirxxpPhPT7ue7u4DcQoWW0EqiV2xkKF685HbvmgDoKKx&#10;/CPiJPFnh2z1aOFrdLkMRGzbiuGK9fwrYoAKK4zwP44ufGGua/CkEKaZp83kQzqTvlOSM+mML+oq&#10;14y+I2keDtMnuJbmG6uo2CLZRTL5rNnBGOcY5PPpQB1NFUtE1Nda0Ww1BYzEt3bx3AjY5Kh1DYz+&#10;Nc944+Jml+BTDDcrLd38wzHaW4BcjOMnPQZ/H2oA66ivO/DPxo03WtYi0u+sLvRb2YgRLdD5XJ6D&#10;PBBPbivRKACiuM1LxxcxfEfTvDFlBDMskJnuppCcxDDHAx3wB/30Ko+KPjNpnh/WJ9Jt7G91TUYW&#10;2vFbx4UcA9ep6joKAPQaK4Dwj8ZNL8S6sulXNrcaPqTnCQ3QGHPZQfX2IFdX4k8SWHhPSZdR1Kby&#10;bePjgZZmPRVHcmgDUoryiH9oLT/MSS60TUrXTpDhLxkBB98f4E16RJrlkmhyauJxLp6W7XPnR/MD&#10;GF3Ej8BQBforyib9oCykLyWGgane2ifeuNoUD8s/qRXb+DfHGl+OtPe602R8xkLLDKMSRk9Mj3we&#10;QaAOgopCQoJPArg9G+L2m+IPGw8P2FvJOp3gXu4BCVUk4GMkcYzQB3tFFQXt7Bp1pNdXMqw28Kl5&#10;JGPCqOpoAnoryq6/aA09ZpWstF1G+sIjh7xECr9QP8SK7zwr4t03xlpYvtMmMkWdro4w8bejD1oA&#10;2aKKwvGHjLT/AAPpK6hqXmmFpRCqwpuZmIJx1A6KepoA3aK8m/4aCtY9k1x4d1OCwY4+0kD+RwP1&#10;r0nQtdsvEmlwahp84ntZhlWHBB7gjsR6UAaFFeQ2n7QQ1BGe18L6hcopwWhbeAfTha3/AAn8VJvE&#10;+uQac/hy/wBPWQMftE4OxcKTz8o64xQB39FFZPifxNY+EdHl1LUGdbaMhT5a7mJJwABQBrUV5O37&#10;QVopE/8Awj2qf2bn/j6KgceuOn/j1ei+HfEVh4q0mHUdOm862k9sMrDqrDsRQBp0VFdXUVlby3E8&#10;ixQxKXeRjgKoGSTXF+CfitY+OtfvtOsrSWOO3jMq3EjDEihgv3ccZzmgDuaKKKACiiigAooooAKK&#10;KKACiiigAooooAKKKKACiiigAooooAKKKKACiiigAooooAKKKKACiiigAooooAKKKKACiiigAooo&#10;oAKKKKACiiigAooooAKKKKACiiigAooooAKKKKACiiigAooooAKKKKACiiigAooooAKKKKACiiig&#10;AooooAKKKKACiiigAooooAKKKKACiiigArw/4zSJpvxM8L6lqcJl0WNED5TeuVkYvx34KHHfFe4V&#10;Q1bSdO8QWstjf28N7DwWhkAbaex9QevNAEGleJtG8SQgWGo2t8si8xpIC2O4K9R9CK5/xZFH8OfA&#10;mt3mgRJZSCQXCptBRXZkVsKegx296wde/Z80K7ilk0mW40u7+9F+8LxhuwIPzY+hrkdK8U6h4g+C&#10;Xii21GZrmWxeKNJpG3MULqQCe+CDz7j0oA29H8ZfEfxdolrPpGmW8UYX5764CqZ2zyUUkADt0PTr&#10;2rovhn8SL7xBqd7oOv2qWeuWYLHYNokUEA8Z6jIPHBByOla3wj/5JxoX/XE/+hNXF7d37SWYudtr&#10;mXb/ANcO/wCa/pQBvfCvxpqnivWPFFvqEsckVhOkcASMLgFpQc46/dFch4X+K3jTxDHf2Wnaamq6&#10;gJcJcMipDbpyPm5AJJ6ZPbvWl8B/+Ri8c/8AX1H/AOhzUn7Of/Hr4j/6+k/k1AG3rXxC1TwL4L01&#10;tbto7rxReM8a2sZG0kOcE7ewUpwOpNZFxrXxU0y0bVrix0+W2RfMksVALqvU9DnIHuTTPiV/yWbw&#10;X5v+pzHt3dN3mn9c7a9ioA86vficdW+Fd94k0nFteQBUaOQB/Kk3qCPcYbI+tc5pPjT4j+LNDtrn&#10;R9NgjjRP3l3OFU3DZOdikgY7cDqOvauR8N/8kx+IXl/8e3nQeXjp/rO34Yr2f4R/8k40L/rif/Qm&#10;oA4nQ/i/4k8WaaNP0jQ0m8QozLcSt8tvEo6Mcnhic8E9u+cVf8I/EDxJY+NIvDPi22hSe5Tfbzwg&#10;DJwSOnBB2kexFVPgP/yMXjn/AK+4/wD0Oam/ET/kt3g7/cj/APRj0AdD4u8f6r/wkn/CM+FbKK+1&#10;ZY/MuJpz+6t1x36c8jv3A5NY2o+MPG/w7mt7rxNHYapo8sgjknsQQ0RPpwPQ9Rg9MiuY8OWPiPUf&#10;id4yTQ9Xh0q7W5lLtPCsm+PzSABlTjHH5iun134d+PfE2myafqXiixurSQqWjNqq8gggghARyOxo&#10;A5v4rSeIrrxt4anjntZLaa7D6Ky46kxHL8dNxTr7121jdePNH0nX77Xp7Fo7bTpprb7OqkiZV3KS&#10;Mcjg1heP9Nk0fWPhNYSuJZbW4jgd1zhirW6kj8q9J8ef8iP4i/7B1x/6KagDy7w78RvHvi7QY00b&#10;S47i6Vm8/UZlVI+vCoCQCQMZ69eg61veB/G2vDx5e+GfErxNceQJYDGir82AxXK8H5Sf++at/AP/&#10;AJJza/8AXeX/ANCrG+NdtJ4d17w74wtky1pMIJ8fxLkso/Ebx+IoA6T4ueNrvwboNt/ZpX+07ydY&#10;oQybuByxx+Q/4FXYaWt1Hptot64lvBEvnuoABfA3YA7ZzXlMk0fxG+NFn5LifSdDgWcMD8rSHDA8&#10;99xX/vivYKAOF+N3/JL9a/7Y/wDo+OtL4X/8k90D/r1Ws343f8kv1r/tj/6PjrifCHgnxtq3hbTJ&#10;LTxb9g02aBTHDGpDxr6DAH86AIdNuIPD3xu8Rz6WmLG2s5p7iOHhMrGrMDjp+8/I1ofAnQV1yTU/&#10;FuphbrUJrlkieQZ2EAFmHockAegFdRo3wpsvC3hPW7O0Z73UdQtJYZbqUAM5ZGAUf3Rk+v1PSsT9&#10;nXVIpvCt7ppO27tbpneM8HawGD+YYfhQB6pc20N5A8FxEk8LjDRyKGVh6EHrVfRtHtNA02KwsYvJ&#10;tYt3lx5J25YtjntkmrtIrBxlSGGSOD3BwaAOW+KVtdXnw/1uKzDNO0GdqdSoILD/AL5BrkPgn4y8&#10;OWvg+001r22sNRjZzPHOwjMjFjhgTw3GB68e1ervIsa5ZgoyBljjknAH51xev/Bzwr4gmeaTT/sl&#10;w5y0tm5jz/wH7v6UAdFceH9N1DVrDWGgja+tdxhuU6lWQqQSOowxrz7WPiP4g8SeJLzRPBlnBKLM&#10;7bi/uCCgOccc4xnI7k4OBXN2GnXvwj+KGkaPZajLd6TqZUGCY9mYryBxuB53DGa1/wBm/wD5BWui&#10;T/j5+1L5mev3T1/HdQBYtfiN4m8G65Zaf41s7f7HeNti1C16Kcgc44IHcYB5zzXNfFs+JP8AhZGh&#10;KZbc/wClKdJU9FYugBfj+8B+VdV+0b5X/CE2m/b5v25Nmev3Hzj/AD6Vi+P/ADf+E0+GXnZ87db7&#10;93Xd5kef1oAr+PofiMvhHUTrc+nvpe1fOWELvxvXGMD1xU3hGP4kr4T06TS59PGmC3DQqVVpNmOm&#10;Mcmu9+Mn/JNNb/3I/wD0YlXPhf8A8k90D/r1WgCj8IvGN1418J/a7543vYp3hkMahc9GBwPZh+Vc&#10;94B+K134l+IWo6XcMp02TzTYYQAkI3GT3yoJ/CuX0vWv+FdzfEnSxmMxjzbQMcEb22qffiWM/hUu&#10;s+HT8P8Awz4C1+OPbPYyr9sIBBZZfnIP0+ZfxoA7nxP4v1WD4n+H/DumyxrBPH592pQMdgLEjJ6f&#10;Kh/MUzxTe/EO58Q3droFpZW+lwlBHd3GN0mUUt1J6EkcLWb4NVfEfxm8UawFDwafEtnE2cgMQFJH&#10;r9x/++qrr4x8XfETxBqdl4XntdJ0ywk8p7uZQzvyQDgg9dpxgcdzQBLpnxB8VeGPFOnaN4vtLYw6&#10;g4jgu7fA+YkDscEZIzwCM5qb4lfEbVvB/jfR7KzjN1ZzwrJJaxxhpJWLsNqnqM4ArifiD4d1zQvE&#10;PhNtb15taea7PlqY9oiCvFnHPfI7fw103xE/5Ld4O/3I/wD0Y9AHSeE9a8Yy6le6h4os7fSdCS1e&#10;VI1Klo2BU5bBLfdDE5/Ksex8XeNviC0t14Zt7HSdHV2SK51DJabHB6A/oOOmTium+LxkHw31zy87&#10;vKXOPTeuf0zXB/D/AEPx1eeDtMm0jxPZ2enMjeVA9qjFMMQQSUOec96AOo8F+P8AVpPE0vhfxRaQ&#10;22rrH5kM1ufkmXGfU84yePQ8AivRa8s034a+KJfG2leINb121v5LIbP3cPlsUw3y/KoHVj19a9To&#10;A8X+KSnwX8TfDviqPKwTsIbkg+nyt+aN/wCO16t4i1qLw/oF/qchUpbQtKM9GIHA/E4H41zPxm8P&#10;HxD4Bvwib57PF3HgZPy53f8AjpavNvEvjOXxJ8KfDGj2z+bqOozLaSovU+UQoBHuTGaAOr+BPhwS&#10;eENR1G+j819alfeGH34hlf1JevUba2hs4Egt4kghQYWONQqqPQAdKraHpMOhaPZ6dAP3VrEsSnGM&#10;4GM/j1/GvP8A4leOru6vB4R8MD7TrV0Nk80Z4tk789jjqf4R74wAYfwrWKb4w+LZ9PVRpqpIv7v7&#10;m4yrjGOOdr4r2quY+Hvga28B6CllERLcyHfc3GMeY+O3sO3/ANeunoA8Z+OerRXniLw94du7kWmm&#10;SMLq8k3Y+TcVz+AV/wASK3NL+NHgjTzDplpNJaWcP7uNxbMsQH88e5H1rA+JVnb3Hxu8KLfQJPZz&#10;QRxFJVDI58yTAIPB5Zfzrv8Axr4U0e/8JanFLp9sqx20jxssSqY2VSQVOOMYoA6a3uIruCOeCRZY&#10;ZFDJIhyrA9CDUleZfs93k914BZJmZkgvJIotx6JtVsD8WavTaAPLfjF4F0JPCuua4unqNVwj/ad7&#10;5yXVc4zjp7V0fwj/AOScaF/1xP8A6E1RfGT/AJJprf8AuR/+jEqX4R/8k40L/rif/QmoA6+qt5pd&#10;pqE1vLc20c8lu/mQtIobY2MZHvirVR3FxFaQSTzyLFDGpZ5HOFUDqSaAOb+J0lnF4B1xr5VaH7K4&#10;UN/z0IwmPfdtrD+AsM8Pw5tDNuCSTSvEG/ubsfzDH8a5m+e++OfiIW1uZLXwfp8uZJhkG5Yeme+O&#10;n90HJ5OK9ks7OHT7SG1to1ht4UCRxr0VQMAUAT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eVftFak9p4LtrVCwF1dqHx0KqpbB/Hb+VehaHokGk+HbPS/Jj8iK3WF4yoKtx&#10;hsjvk5z65rzX9pK3eTwrps6jKR3m1vbKNj+Ver2d0l9ZwXMf+rmjWRfoRkfzoA8j+Bch0nxD4u8P&#10;7sxWt0TGM8Da7IxH1wv5Vr/GDwTok3hrXNdewVtW8pW+072zkbVHGcdBjpWJ8GVF/wDELxvqUWTb&#10;tcOFb13zOw/Ra7f4uf8AJONd/wCuI/8AQloAi+Df/JNNE/3JP/Rj1r+Odd/4RrwjqupA7XhgPln/&#10;AG2+VP8Ax4isj4N/8k00T/ck/wDRj1gfG6d9Yl8O+FoGAl1O8VpDz8qKcZPtlif+A0AbPwX0E6H4&#10;BsTIMT3pN3Jkcnf93/x0LXMfG/wRomn+Fr/WbewWPU5bhGe43sSSzfNwTjn6V67bwR2sEcMSBIo1&#10;CIo6AAYArz74+f8AJObr/rvF/wChUAdR4D/5Efw7/wBg63/9FLXm3g6NfEHx28SXt0vmNp6skIYc&#10;KVZYwR+Ab869J8B/8iP4d/7B1v8A+ilrzn4cH7L8afGUEnyySeZIoPceYp/kwoAu/tEafE/hOz1F&#10;VC3drdqElH3grBsjP1AP4V6N4fv21XQdNvXILXNtHMcdMsgP9a4D9oaZY/AKIxw0l5GFHrwx/kKu&#10;+ItWPhH4LxOTsnXTIbWMHrvaNU/MZJ/CgDL+EufE3i/xV4sfLRTTfZLVj/cGD/6CI69MtdLtLG4u&#10;Z7e2jimuX3zSKoDSNjGSe9c78K9B/wCEd8B6VbFQs0kX2iXHdn+bn3AIH4VP488c2fgXR2upyJbq&#10;T5ba1B+aVv8AAdz/AI0Aec/HBYrrxx4Qt7Jf+JuZQSycMFMi+Xn8Q59uan+Neda8aeDtBk4tZpw0&#10;g9d0ir+gDfnWr8NPAt/Nqs3i/wATZfWbr5oIG/5d1IxyOxxwB2HueMv4s/6H8UvBF5L8lv5qJ5h4&#10;AxKM8+wYUAeleKtIt9T8J6lYSQp5DWrqqbeFIU7SPTBAx9K4T4C3Sa58ObnTrvE8MM8ts0T8gxMo&#10;bB9juavRdemW30PUZXOEjtpGY+wUmvNf2b7Mw+Dr+4OQZr1gPTConP5k/lQB6rBbxWsKQwxpDEg2&#10;rHGoVVHoAOleM/B5Yp/id4wudPQDS8uqmMYTJlyuPbAbHtWx8SPGl5rGoHwb4Y/0jU7gFLu4Q/Lb&#10;p/EM9jjqe3TqeOq8H+Bbfwb4VbS7R83MiMZrnGC8hGN3sB2FAHKeMvEd74+1t/B3hyXZAP8AkJ6k&#10;vKxp3QEfkfU8dM1z+i6DZ+Gfj1p+m2Efl2sFoQoJySTCxJJ7kkk1a0P4ReNPDdu8OmeJ7Wzjkbe4&#10;jjOWPqTtya5WTw/4oHxai0466h14w5GobeAvlk46f3eOlAH0nXmf7Ql1Nb/D/ZEzKk13HHLtOMrh&#10;mwfxVa9D02Ge3061iupfPuY4kWWUfxuAAzfic1V8R+HrLxVo9xpl/GXtphg7ThlI5DKexBoAq+Cb&#10;K0tvBujwWsaC2azjO1RkNuUEk+uSTn615r8M/L8PfGDxTolufKspFaSOEfdDBlIAHsHb8qt2Pwn8&#10;W6Kq2Om+M5LfSQflXYd6KTk7RnA/Aisz4M6R/wAXJ8TXiXMupQWqNbfbZzuaWRnGWz77G/A0AdBq&#10;PjXxBb/GCDQ4h/xJWaMN+4z1j3H58etejXmm2uo+R9qt47jyJBNGJFDBXAIDDPfBP51ZooA4Dx98&#10;RvD9vpeq6P539oanJG9sLCGJnYuQRg8Y46/hT/gv4ZvvC3glINQQw3FxO1x5LfejBCgA+h+XOPer&#10;vif4Y+HPEEN7NPYw295MGc3yZV1bH3yc9vesD4BeJr7XvCtxBfSvcNYzCKOaQ5JQqCFJ745/AigD&#10;gfg38S9G8D6Rf2+pmcSTziRfJj3DG0Dnmvc/DPi/SfF9m1xpV4lyq8OmCrofRlPI/lxVr+wdM8vy&#10;/wCzrTy+m3yFx+WK8h0Cxh8M/tBXOn6WPs9lPATLbpwq5iD4x2G7BHpnFAG98SPGviDw/wCNNFsN&#10;LGbG4WMzfuN/WQqecccCvRdQ0201WFYby3juYldZBHKu5dwOQcexq1SEhQSeBQBU1drOHSbxr5UN&#10;ikLGZWHy+WAdw/KvK/2cI5YfDesTvmOza6Hl7jwCEG4/kV59qj8Xa1f/ABa1x/C/h6TZo0DA3+or&#10;ko2D90eoyOB/ER6DNd9eeC4YfAtz4c0lhZo1u0EcjE9T1ZiOpPOfrQBxOq6hc/GTX30bTpGg8KWU&#10;gN7eJ1umB+4p9PT8z2FUfhbYwab8YvFVpaxiG3ghaOONeiqJEAFT6T8LPHOg2KWen+Kra0tlORHF&#10;GQMnqfu8n3rkfCPh/wATXXxI1y0s9cS31SAMbq7K8TAOoI6dzj8qAPpGiiigAooooAKKKKACiiig&#10;AooooAKKKKACiiigAooooAKKKKACiiigAooooAKKKKACiiigAooooAKKKKACiiigAooooAKKKKAC&#10;iiigAooooAKKKKACiiigAooooAKKKKACiiigAooooAKKKKACiiigAooooAKKKKACiiigAooooAKK&#10;KKACiiigAooooAKKKKACiiigAooooAK858beBfEl14l/t/w1rKWV0YVie3lyEcLyOxDZz0I/GvRq&#10;KAPIrjTPirrtu9hc3Wn6fbyqUkuIyA23vjaCQT7Y69qm8UeCbXwH8F9Z0+3czyMEkmnZcGRzIgzj&#10;sOOBXq9YPjrw7L4r8J6hpMEqQy3KqFkkztGHVucfSgDyrwXD8R4fCGmf2JPp9xpssWYfNCh4RuOQ&#10;cgZ5z613Pw3+Hc3hWe91XVrsahr19/rp1J2qpOSo4GckAk47AD33/BWgy+F/C2naXNKk0ttHsaSP&#10;O08k8Z+tbdAHnXwr8F6p4U1jxRcahFHHFfzpJAUkDZAaUnOOn3hSfB3wXqng2DWF1OJIjczrJHsk&#10;D5AB9PrXo1FAHH/Ej4fR+PNNgWOf7HqVoxktrjB4JxlTjscDkdMCuPuNF+KuqWb6TcX2nw2zr5Ul&#10;6pG5l6HkDPI9ga9gooA85vPhidJ+Fd/4b0nFzeXG12kkITzZN6kk+nC4H0rpfh/o114f8G6Xp16q&#10;pdW8ZWRVYMAdxPX8a6GigDzr4V+C9U8Kax4ouNQijjiv50kgKSBsgNKTnHT7wpPGHgvVNY+J3hzW&#10;raJGsLJUEztIARh2JwO/BFejUUAebeM/hnqNx4kHiXwvqEem6xjEscg/dy8Yz0PJAAIIwevFZ0mm&#10;fFbW1NrPf6fpMJGHuISN5HsVBIP0xXrVFAHnPxA+Gd74k8O6HHYXqrq2jqvlTS5AkIVQTnnBJRSO&#10;v9aZYWHjzWNF12z19bHZcadNb26QFQzTMuFJI4A5Nek0UAcd8KPDd94T8GwadqKLHdJLIxVHDDBb&#10;I5FS/Fa3s7j4e62L5tkKwF1bGSJARsx9W2j8a6yuM+J/gvUPHWk2unWl5DZ2wm8248wElwB8oGPq&#10;T+AoAxfgD4bOj+DW1CUYuNSk8znr5a5VB/6Ef+BV6bUFlZxafZwWsC7IYI1ijX0VRgD8hU9AHLfE&#10;7QbzxR4H1LTLBFku5/L2KzBQdsqMeT7A1d8D6TcaH4R0nT7tVW5t4FjkVTkAj3rcooAK8u8TfCjU&#10;bXxFJ4h8H6iul38uWmt5M+XITyccHgn+EjGecivUaKAPJZNN+K2tRm1nvtP0mFhh7iEgPj2KgkH6&#10;Yr0Lwj4fPhbw7ZaW1y121urbp2XBclixOMnua2KKAMLxt4bfxb4XvdKjufsck+wpNtztZXVx3Hdf&#10;1rgIdN+LGiR/ZYb2w1WJRhZpmBbHuWAJP1zXrlFAHmnhP4a6q/idPE3izUI7/U41xBBCP3cXBA7D&#10;pk4AHU5yaqax8OfEPhvxLea34LvIIheHdcWFwAFJzk4yMYzk9iMnFerUUAeS2vw58TeM9csr/wAa&#10;3lv9js23RafbchjkHnHABxyck8Y4rV+IHgvVPEHjfwpqdlFG9pp86SXDNIFIAlVjgd+Aa9FooAyf&#10;FXh+PxV4dv8ASpZDEt1HsEijO1s5U474IFeeeDtB+InhiXT9JaTT5dEt5lDS5Bbyd+WC8ZzjOMiv&#10;WaKAPJPH/wAKb3xP8RLDVIEU6ZIIhfEyBW+VucDvlQv4iu88eeHT4q8I6npigGWaLMWcf6xTuX6c&#10;gfnW/RQBwfwf8FXngvw9cxakirqFzcNLIVff8uAFGfzP41zF18O/F/g7xHqF74Pu7c2N+5d7eYj5&#10;OSQCGGDgk4IOcV7HRQB4jrnwv8Z6zq+h6nqWoRapcxzh5o1YJFbIGQgIOMk4bOB2HWuo8YeC9U1j&#10;4neHNatokawslQTO0gBGHYnA78EV6NRQBDeWcOoWc1rcxiW3mQxyRt0ZSMEflXktr4B8beAJp4fC&#10;upW17pMjl1tbzAZCfqMfiCM46V7BRQB5z4X8P+ObzxHZar4k1W3jtLUuRp1r0YsjKM4AHG7PJPSv&#10;RqKKAGyRrIjI6h0YYKsMgj0NeKeB/gzqWg/EBb28WNtHs5ZZbY+bkseiHaOh6H/gNe20UAZXiqHU&#10;Lnw7qMOlP5WoyQssDhgpDEcHJ6fWvHfCng34ieDUn/s7T9M86c5luJnV5X5zgsW6V7vRQB594Vm+&#10;Ija9ajXYNPTSvm85oCu/7h24wf722qGu+CfEN78WbLWrc/8AEnjeIv8Av8cKMN8ua9QooA434lfD&#10;1PHmmweTP9j1O0YvbXHYE4ypxzjgcjoRXH3nhn4m+JLE6NqV/Y21g42TXSEF5F9OBk5/DPevYqKA&#10;OVj8GpoXw8vNA0nJlNlNFHIxCs8rIw3E9iWP4celUPhD4Z1fwr4aubTWjm6e7aVf3vmfIUQDn6qe&#10;K7migDy/4iaf478SRapo9pp2mPo05VY5mkKzFQQ3d8ZyPSp/hvY+NtAXTtI1Ow06LRbdGQzRuWm6&#10;Ej+PHUjtXpNFAHmHxc8F+IPFOraTNox/c26sJf3/AJfVgemeeBVv4yeFdf8AF2m2FnopDQB2a6ia&#10;URq/3dufXvXolFAHj2l2fxQ0WwhsrHTtHtrWEbUjj24H/j3X3rufA0nimS3u/wDhKI7WObcvkfZi&#10;MFcHOcE98V1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Bj+LvDNt4&#10;w8P3elXRKJMBtkUAmNgcqw+h/MZHevNLTwz8T9H09dCs9QsHsFXyor0th409iRuGB7Ejsa9jooA5&#10;X4deBYfAWgizWX7RdSt5txPjG58YwPYds+571z/xGsfHHiD+09I07T9Nk0S4VUSaRys2MKW/jx97&#10;I6dK9KooA8z+Gun+N/Di6Zo+oafp0eh24kDzI5afkMw/jx94gdOlVdBB8WfG7V9RILWuhw/ZIs84&#10;kOVP6+b+lerVheFfBuneD47xbASFruYzSyTPuZm+vp1/M0AbteS/EXRvHvjCG+0mPTtN/shp90My&#10;yFZiqtlScvjPrxXrVFAHA/D2Pxpp32LTdasNOg0m1tVgSW3ctKSihVz85HQc8VV8d/DvVbrxJB4n&#10;8MXkdprEahJI5vuygDHXBGccYPHA6V6RRQB5Cvw98WeOdYsbnxlc2senWb71srY58w/hxzjBJOcd&#10;Ks/Fzd4l8WeFPCiZKTz/AGu5H/TNcj+Qkr1WsJfBunL4sfxGRI+otD5ILPlEXAHA7Hj9TQBuABQA&#10;BgV4jrngTxtL4+vddt7WzvwszfYzeyhhEgPybVyMED/HrXt9FAHlH2j4t/8APtpX5r/8VXSeOvAb&#10;+PvC9rbXMq2urQBZY5lGVWTb8w4/hJ9PQGuzooA8bvPC/wATvEGnnRNQv7GGwYeXLdqwLyIOxwMn&#10;P0Ge9drceErnw/8ADmbQ/DsjJeJAUimLBGZycsxPYnJ+ldfRQB4V4U8IfETwbBKmm6dpayTHMs8r&#10;q8knPdi1dt4Tm+ITa5ANfgsE0vDeY0BXfnaduMH1xXf0UAFecyeC9Ub4zReIxEn9lrB5Zk8wbs+U&#10;V+716mvRqKACq2pC5OnXQsiovPKfyS/3Q+Dtz7ZxVmigDyWbSvin4ihayu73T9ItpBtkmhxvKnqB&#10;tyc/l9a7zwX4NsfA+ix6fZAtzvlmb70r45Y+nsOwreooA8w1HwX4guPjBBrkR/4kqtGW/f46R7T8&#10;mfWug+IHhvXta/s668PaqumXtmznEmdkobbweCD93oQRzXX0UAeQX2i/FPxFayaZeXen2VrMpSW4&#10;jIBZT1Hygnn2ArstE8AReG/At34f0+4ZJriCVWu24Pmum3fgdMcYHoBXW0UAeRxab8WNHj+yQ31h&#10;qUQGFuZSpYD3LAEn65re+HPw2n8L315rOsXg1HXrwESSrnagJyQCQMkkDnA6YFd9RQB5h8SPBfiD&#10;xB400XUNLOLG3WMTfv8AZ0kLHjPPBre+Kui614h8KNYaG+25lmUSjzBHuiwdwz9cV2NFAHivh3Q/&#10;iV4V01LDTNN0i3t15OCpZm7sx3cmu48DyeNJL24HieKzjtvL/dG2Izvz3wTxiuyooAK858H+C9U0&#10;f4neI9auYkWwvVcQusgJOXUjI7cA16N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B//2VBLAwQUAAYACAAAACEAWTJM&#10;geQBAADNBAAAEAAAAGRycy9pbmsvaW5rMS54bWy0k0FvmzAUx++T9h0s75DLArZBgaCSnhZp0qZN&#10;bSetRwpOsAomsk1Ivv0ehjhUpdUO2wWZZ7//e+/nv29uT3WFjlxp0cgUU49gxGXeFELuU/zrYbuM&#10;MdImk0VWNZKn+Mw1vt18/HAj5HNdJfBFoCB1v6qrFJfGHBLf77rO6wKvUXufERL4X+Xz9294M2YV&#10;fCekMFBSX0J5Iw0/mV4sEUWKc3Mi7jxo3zetyrnb7iMqv54wKsv5tlF1ZpximUnJKySzGvr+jZE5&#10;H2AhoM6eK4xqAQMvmUfDKIy/rCGQnVI8+W+hRQ2d1Nif13z8D5rb15p9WwGLVhFGY0sFP/Y9+ZZ5&#10;8vbsP1Vz4MoIfsU8QBk3zigf/i2fAZTiuqna/m4wOmZVC8goIWCLsTb1Z4C81gM2/1QPuLypN23u&#10;JZpxvCmHEZqz1OVqjag5GL0+OI8ZDcJ9+N4o+xwYYeGS0iVbPdAwCUkSxl5A6eQqRhdfNJ9Uq0un&#10;96SufrU7jtowWScKUzroxGOO+ZT4XGbJxb4076SOQ9tc55uZV2ithMYp7vguxZ/sQ0Q2cwjYMQgi&#10;iAXxmn1e0JCtF2RBXtjxQuBvBS3nH7ud5ibFURABqVXAQgQrxMJwFUOdgAUzda73ufkDAAD//wMA&#10;UEsDBBQABgAIAAAAIQB4diFq4wAAAA0BAAAPAAAAZHJzL2Rvd25yZXYueG1sTI9BS8NAEIXvgv9h&#10;GcFbu0lKbI3ZlFLUUxFsBfG2zU6T0OxsyG6T9N87PentDe/x3jf5erKtGLD3jSMF8TwCgVQ601Cl&#10;4OvwNluB8EGT0a0jVHBFD+vi/i7XmXEjfeKwD5XgEvKZVlCH0GVS+rJGq/3cdUjsnVxvdeCzr6Tp&#10;9cjltpVJFD1JqxvihVp3uK2xPO8vVsH7qMfNIn4ddufT9vpzSD++dzEq9fgwbV5ABJzCXxhu+IwO&#10;BTMd3YWMF62CWZysmD0oSJMExC0Rpc+sjqyWi3gJssjl/y+KXwAAAP//AwBQSwMEFAAGAAgAAAAh&#10;AM2Kr0LXAAAApQEAABkAAABkcnMvX3JlbHMvZTJvRG9jLnhtbC5yZWxzrJA9awMxDIb3Qv+D0d7T&#10;XYZSSnxZSiFrSKGrsHU+J+cPLCc0/75ulzYQ6NLBgyT0vI+83nyERZ25iE9Rw9D1oDiaZH10Gt72&#10;rw9PoKRStLSkyBouLLAZ7+/WO16otiWZfRbVKFE0zLXmZ0QxMweSLmWObTKlEqi2sjjMZI7kGFd9&#10;/4jlNwPGK6baWg1la1eg9pfckv9mp2nyhl+SOQWO9UYEmpPUFN7D0qBUHFcNPh6xvaFrooC3HYb/&#10;dPCh3f+TH9h6wu/m0B2y+3LAq88dPwEAAP//AwBQSwECLQAUAAYACAAAACEApSUm/BwBAABgAgAA&#10;EwAAAAAAAAAAAAAAAAAAAAAAW0NvbnRlbnRfVHlwZXNdLnhtbFBLAQItABQABgAIAAAAIQA4/SH/&#10;1gAAAJQBAAALAAAAAAAAAAAAAAAAAE0BAABfcmVscy8ucmVsc1BLAQItABQABgAIAAAAIQCSVAha&#10;4wIAAOQGAAAOAAAAAAAAAAAAAAAAAEwCAABkcnMvZTJvRG9jLnhtbFBLAQItAAoAAAAAAAAAIQA+&#10;vwVnqR0OAKkdDgAUAAAAAAAAAAAAAAAAAFsFAABkcnMvbWVkaWEvaW1hZ2UxLmpwZ1BLAQItABQA&#10;BgAIAAAAIQBZMkyB5AEAAM0EAAAQAAAAAAAAAAAAAAAAADYjDgBkcnMvaW5rL2luazEueG1sUEsB&#10;Ai0AFAAGAAgAAAAhAHh2IWrjAAAADQEAAA8AAAAAAAAAAAAAAAAASCUOAGRycy9kb3ducmV2Lnht&#10;bFBLAQItABQABgAIAAAAIQDNiq9C1wAAAKUBAAAZAAAAAAAAAAAAAAAAAFgmDgBkcnMvX3JlbHMv&#10;ZTJvRG9jLnhtbC5yZWxzUEsFBgAAAAAHAAcAugEAAGYnDgAAAA==&#10;">
                <v:shape id="Picture 18233" o:spid="_x0000_s1027" type="#_x0000_t75" alt="Afbeelding met tekst, diagram, schermopname, Parallel&#10;&#10;Automatisch gegenereerde beschrijving" style="position:absolute;width:75438;height:10664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eRcaxwAAAOMAAAAPAAAAZHJzL2Rvd25yZXYueG1sRE/NaoNA&#10;EL4X8g7LBHqrqwkx1WYTSiHQSw4mPfQ4uBMV3VlxV2P69N1Aocf5/md3mE0nJhpcY1lBEsUgiEur&#10;G64UfF2OL68gnEfW2FkmBXdycNgvnnaYa3vjgqazr0QIYZejgtr7PpfSlTUZdJHtiQN3tYNBH86h&#10;knrAWwg3nVzFcSoNNhwaauzpo6ayPY9GQTHdcdte/VQ0axpPP5v4eyxapZ6X8/sbCE+z/xf/uT91&#10;mJ8m6TbbJKsMHj8FAOT+FwAA//8DAFBLAQItABQABgAIAAAAIQDb4fbL7gAAAIUBAAATAAAAAAAA&#10;AAAAAAAAAAAAAABbQ29udGVudF9UeXBlc10ueG1sUEsBAi0AFAAGAAgAAAAhAFr0LFu/AAAAFQEA&#10;AAsAAAAAAAAAAAAAAAAAHwEAAF9yZWxzLy5yZWxzUEsBAi0AFAAGAAgAAAAhADB5FxrHAAAA4wAA&#10;AA8AAAAAAAAAAAAAAAAABwIAAGRycy9kb3ducmV2LnhtbFBLBQYAAAAAAwADALcAAAD7AgAAAAA=&#10;">
                  <v:imagedata r:id="rId103" o:title="Afbeelding met tekst, diagram, schermopname, Parallel&#10;&#10;Automatisch gegenereerde beschrijving"/>
                </v:shape>
                <v:shape id="Inkt 431" o:spid="_x0000_s1028" type="#_x0000_t75" style="position:absolute;left:14397;top:9158;width:28247;height:205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9ui4yQAAAOMAAAAPAAAAZHJzL2Rvd25yZXYueG1sRE/dasIw&#10;FL4XfIdwhN2MmWrVlc4objAmOPajPsAhOWurzUnXZNq9vRkMvDzf/5kvO1uLE7W+cqxgNExAEGtn&#10;Ki4U7HfPdxkIH5AN1o5JwS95WC76vTnmxp35k07bUIgYwj5HBWUITS6l1yVZ9EPXEEfuy7UWQzzb&#10;QpoWzzHc1nKcJDNpseLYUGJDTyXp4/bHKjjozevmmx6nH/LFvEs3u01Rvyl1M+hWDyACdeEq/nev&#10;TZw/TiZZmmbTe/j7KQIgFxcAAAD//wMAUEsBAi0AFAAGAAgAAAAhANvh9svuAAAAhQEAABMAAAAA&#10;AAAAAAAAAAAAAAAAAFtDb250ZW50X1R5cGVzXS54bWxQSwECLQAUAAYACAAAACEAWvQsW78AAAAV&#10;AQAACwAAAAAAAAAAAAAAAAAfAQAAX3JlbHMvLnJlbHNQSwECLQAUAAYACAAAACEAJvbouMkAAADj&#10;AAAADwAAAAAAAAAAAAAAAAAHAgAAZHJzL2Rvd25yZXYueG1sUEsFBgAAAAADAAMAtwAAAP0CAAAA&#10;AA==&#10;">
                  <v:imagedata r:id="rId104" o:title=""/>
                </v:shape>
              </v:group>
            </w:pict>
          </mc:Fallback>
        </mc:AlternateContent>
      </w:r>
      <w:r w:rsidRPr="00DC6819">
        <w:rPr>
          <w:rFonts w:ascii="Arial" w:hAnsi="Arial" w:cs="Arial"/>
          <w:noProof/>
          <w:u w:val="single"/>
          <w:lang w:eastAsia="nl-NL"/>
        </w:rPr>
        <w:t>Scan uitgevoerde spirometrie</w:t>
      </w:r>
    </w:p>
    <w:p w14:paraId="42701C17" w14:textId="0411FFCC" w:rsidR="009251CA" w:rsidRPr="00DC6819" w:rsidRDefault="009251CA" w:rsidP="00477E06">
      <w:pPr>
        <w:rPr>
          <w:rFonts w:ascii="Arial" w:hAnsi="Arial" w:cs="Arial"/>
        </w:rPr>
      </w:pPr>
    </w:p>
    <w:p w14:paraId="30838A9C" w14:textId="54D5379E" w:rsidR="009251CA" w:rsidRPr="00DC6819" w:rsidRDefault="009251CA" w:rsidP="00477E06">
      <w:pPr>
        <w:rPr>
          <w:rFonts w:ascii="Arial" w:hAnsi="Arial" w:cs="Arial"/>
        </w:rPr>
      </w:pPr>
    </w:p>
    <w:p w14:paraId="00657268" w14:textId="7C4A7D7D" w:rsidR="009251CA" w:rsidRPr="00DC6819" w:rsidRDefault="009251CA" w:rsidP="00477E06">
      <w:pPr>
        <w:rPr>
          <w:rFonts w:ascii="Arial" w:hAnsi="Arial" w:cs="Arial"/>
        </w:rPr>
      </w:pPr>
    </w:p>
    <w:p w14:paraId="695D0426" w14:textId="44FC0551" w:rsidR="009251CA" w:rsidRPr="00DC6819" w:rsidRDefault="009251CA" w:rsidP="00477E06">
      <w:pPr>
        <w:rPr>
          <w:rFonts w:ascii="Arial" w:hAnsi="Arial" w:cs="Arial"/>
        </w:rPr>
      </w:pPr>
    </w:p>
    <w:p w14:paraId="2C0D9600" w14:textId="239A9388" w:rsidR="009251CA" w:rsidRDefault="009251CA" w:rsidP="00A62B0E">
      <w:pPr>
        <w:spacing w:after="0"/>
        <w:ind w:right="11290"/>
        <w:rPr>
          <w:rFonts w:ascii="Arial" w:hAnsi="Arial" w:cs="Arial"/>
        </w:rPr>
      </w:pPr>
      <w:r w:rsidRPr="00DC6819">
        <w:rPr>
          <w:rFonts w:ascii="Arial" w:hAnsi="Arial" w:cs="Arial"/>
          <w:noProof/>
        </w:rPr>
        <mc:AlternateContent>
          <mc:Choice Requires="wpi">
            <w:drawing>
              <wp:anchor distT="0" distB="0" distL="114300" distR="114300" simplePos="0" relativeHeight="251807744" behindDoc="0" locked="0" layoutInCell="1" allowOverlap="1" wp14:anchorId="3C4156E7" wp14:editId="614A6F81">
                <wp:simplePos x="0" y="0"/>
                <wp:positionH relativeFrom="column">
                  <wp:posOffset>1377920</wp:posOffset>
                </wp:positionH>
                <wp:positionV relativeFrom="paragraph">
                  <wp:posOffset>560285</wp:posOffset>
                </wp:positionV>
                <wp:extent cx="360" cy="360"/>
                <wp:effectExtent l="38100" t="38100" r="38100" b="38100"/>
                <wp:wrapNone/>
                <wp:docPr id="1105012680" name="Inkt 123"/>
                <wp:cNvGraphicFramePr/>
                <a:graphic xmlns:a="http://schemas.openxmlformats.org/drawingml/2006/main">
                  <a:graphicData uri="http://schemas.microsoft.com/office/word/2010/wordprocessingInk">
                    <w14:contentPart bwMode="auto" r:id="rId105">
                      <w14:nvContentPartPr>
                        <w14:cNvContentPartPr/>
                      </w14:nvContentPartPr>
                      <w14:xfrm>
                        <a:off x="0" y="0"/>
                        <a:ext cx="360" cy="360"/>
                      </w14:xfrm>
                    </w14:contentPart>
                  </a:graphicData>
                </a:graphic>
              </wp:anchor>
            </w:drawing>
          </mc:Choice>
          <mc:Fallback>
            <w:pict>
              <v:shape w14:anchorId="322B1749" id="Inkt 123" o:spid="_x0000_s1026" type="#_x0000_t75" style="position:absolute;margin-left:108pt;margin-top:43.6pt;width:1.05pt;height:1.05pt;z-index:25180774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CVIIJrAQAAAwMAAA4AAABkcnMvZTJvRG9jLnhtbJxSQU7DMBC8I/EH&#10;y3eapFRVFTXtgQqpB6AHeIBx7MYi9kZrp0l/z6ZJaQAhpF6s9aw8O7Pj5bq1JTso9AZcxpNJzJly&#10;EnLj9hl/e328W3Dmg3C5KMGpjB+V5+vV7c2yqVI1hQLKXCEjEufTpsp4EUKVRpGXhbLCT6BSjpoa&#10;0IpAV9xHOYqG2G0ZTeN4HjWAeYUglfeEbvomX534tVYyvGjtVWBlxufJlOSFc4FUzBaEvA9FtFqK&#10;dI+iKowcJIkrFFlhHAn4otqIIFiN5heVNRLBgw4TCTYCrY1UJz/kLIl/ONu6j85VMpM1phJcUC7s&#10;BIbz7k6Na0bYkjbQPEFO6Yg6AB8YaT3/h9GL3oCsLenpE0FVikDfwRem8pxhavKM4zZPLvrd4eHi&#10;YIcXX8/fG5RINFj+60mr0XbLJiWszTjFeezOU5aqDUwSeD8nWBLeFSPO/u15wmipNPZbfON7J2n0&#10;d1efAAAA//8DAFBLAwQUAAYACAAAACEAeaYysrwBAABfBAAAEAAAAGRycy9pbmsvaW5rMS54bWy0&#10;k1Fv2yAQx98n7Tsg9hwbO87cWnX6tEiTNmlaW2l7dO1rjGogAhwn335nTIirpn3qXhAc3J+7H39u&#10;bg+iI3vQhitZ0iRilICsVcPltqQP95vFFSXGVrKpOiWhpEcw9Hb9+dMNl8+iK3AkqCDNOBNdSVtr&#10;d0UcD8MQDctI6W2cMraMv8vnnz/o2mc18MQlt3ilOYVqJS0c7ChW8KaktT2wcB6171SvawjbY0TX&#10;5xNWVzVslBaVDYptJSV0RFYC6/5DiT3ucMLxni1oSgTHhhdplGR5dvXtGgPVoaSzdY8lGqxE0Piy&#10;5t//oLl5rTmWtUzzrzklvqQG9mNNsWNevN37L612oC2HM+YJit84knpaOz4TKA1Gdf34NpTsq65H&#10;ZAljaAt/dxJfAPJaD9l8qB5yeVNvXtxLNL69OQcPLVjq9LSWC0Cji13wmDUoPIbvrHbfIWVptkjY&#10;gl3fJ6siTYssixjLZ0/hXXzSfNS9aYPeoz771e0EalNnA29sG6CziC1Xgfqc+aXcFvi2te8m+8Zd&#10;dvDOhZ/o7ER8J7/hqaRf3GckLnMKuFYYYSTNVvnqhRGDNBJe/wMAAP//AwBQSwMEFAAGAAgAAAAh&#10;AJHVw3LeAAAACQEAAA8AAABkcnMvZG93bnJldi54bWxMj8FOwzAMhu+TeIfISNy2tEXqSmk6ITQu&#10;XICBEEe3ydpqiVM1WVfeHnOCo+1fn7+/2i3OitlMYfCkIN0kIAy1Xg/UKfh4f1oXIEJE0mg9GQXf&#10;JsCuvlpVWGp/oTczH2InGEKhRAV9jGMpZWh74zBs/GiIb0c/OYw8Tp3UE14Y7qzMkiSXDgfiDz2O&#10;5rE37elwdgoytIkdm2H/8nk64v7163nczrlSN9fLwz2IaJb4F4ZffVaHmp0afyYdhGVGmnOXqKDY&#10;ZiA4kKVFCqLhxd0tyLqS/xvUPwAAAP//AwBQSwMEFAAGAAgAAAAhAHkYvJ2/AAAAIQEAABkAAABk&#10;cnMvX3JlbHMvZTJvRG9jLnhtbC5yZWxzhM+xasQwDAbgvdB3MNobJR3KUeJkOQ6ylhRuNY6SmMSy&#10;sZzSe/t67MHBDRqE0PdLbf/rd/VDSVxgDU1VgyK2YXK8aPgeL28nUJINT2YPTBpuJNB3ry/tF+0m&#10;lyVZXRRVFBYNa87xE1HsSt5IFSJxmcwheZNLmxaMxm5mIXyv6w9M/w3o7kw1TBrSMDWgxlssyc/t&#10;MM/O0jnYwxPnBxFoD8nBX/1eUJMWyhocb1iqqcqhgF2Ld491fwAAAP//AwBQSwECLQAUAAYACAAA&#10;ACEAmzMnNwwBAAAtAgAAEwAAAAAAAAAAAAAAAAAAAAAAW0NvbnRlbnRfVHlwZXNdLnhtbFBLAQIt&#10;ABQABgAIAAAAIQA4/SH/1gAAAJQBAAALAAAAAAAAAAAAAAAAAD0BAABfcmVscy8ucmVsc1BLAQIt&#10;ABQABgAIAAAAIQCwlSCCawEAAAMDAAAOAAAAAAAAAAAAAAAAADwCAABkcnMvZTJvRG9jLnhtbFBL&#10;AQItABQABgAIAAAAIQB5pjKyvAEAAF8EAAAQAAAAAAAAAAAAAAAAANMDAABkcnMvaW5rL2luazEu&#10;eG1sUEsBAi0AFAAGAAgAAAAhAJHVw3LeAAAACQEAAA8AAAAAAAAAAAAAAAAAvQUAAGRycy9kb3du&#10;cmV2LnhtbFBLAQItABQABgAIAAAAIQB5GLydvwAAACEBAAAZAAAAAAAAAAAAAAAAAMgGAABkcnMv&#10;X3JlbHMvZTJvRG9jLnhtbC5yZWxzUEsFBgAAAAAGAAYAeAEAAL4HAAAAAA==&#10;">
                <v:imagedata r:id="rId18" o:title=""/>
              </v:shape>
            </w:pict>
          </mc:Fallback>
        </mc:AlternateContent>
      </w:r>
    </w:p>
    <w:p w14:paraId="4D34FC1D" w14:textId="34107597" w:rsidR="00A62B0E" w:rsidRDefault="00A62B0E" w:rsidP="00A62B0E">
      <w:pPr>
        <w:spacing w:after="0"/>
        <w:ind w:right="11290"/>
        <w:rPr>
          <w:rFonts w:ascii="Arial" w:hAnsi="Arial" w:cs="Arial"/>
        </w:rPr>
      </w:pPr>
    </w:p>
    <w:p w14:paraId="3F40F0FA" w14:textId="77777777" w:rsidR="00A62B0E" w:rsidRDefault="00A62B0E" w:rsidP="00A62B0E">
      <w:pPr>
        <w:spacing w:after="0"/>
        <w:ind w:right="11290"/>
        <w:rPr>
          <w:rFonts w:ascii="Arial" w:hAnsi="Arial" w:cs="Arial"/>
        </w:rPr>
      </w:pPr>
    </w:p>
    <w:p w14:paraId="1FB3227B" w14:textId="615ABDF8" w:rsidR="00A62B0E" w:rsidRDefault="00A62B0E" w:rsidP="00A62B0E">
      <w:pPr>
        <w:spacing w:after="0"/>
        <w:ind w:right="11290"/>
        <w:rPr>
          <w:rFonts w:ascii="Arial" w:hAnsi="Arial" w:cs="Arial"/>
        </w:rPr>
      </w:pPr>
    </w:p>
    <w:p w14:paraId="1B020AF5" w14:textId="472110AF" w:rsidR="00A62B0E" w:rsidRDefault="00A62B0E" w:rsidP="00A62B0E">
      <w:pPr>
        <w:spacing w:after="0"/>
        <w:ind w:right="11290"/>
        <w:rPr>
          <w:rFonts w:ascii="Arial" w:hAnsi="Arial" w:cs="Arial"/>
        </w:rPr>
      </w:pPr>
    </w:p>
    <w:p w14:paraId="025F6798" w14:textId="70B99477" w:rsidR="00A62B0E" w:rsidRDefault="00A62B0E" w:rsidP="00A62B0E">
      <w:pPr>
        <w:spacing w:after="0"/>
        <w:ind w:right="11290"/>
        <w:rPr>
          <w:rFonts w:ascii="Arial" w:hAnsi="Arial" w:cs="Arial"/>
        </w:rPr>
      </w:pPr>
    </w:p>
    <w:p w14:paraId="610564BB" w14:textId="7EB3D637" w:rsidR="00A62B0E" w:rsidRDefault="00A62B0E" w:rsidP="00A62B0E">
      <w:pPr>
        <w:spacing w:after="0"/>
        <w:ind w:right="11290"/>
        <w:rPr>
          <w:rFonts w:ascii="Arial" w:hAnsi="Arial" w:cs="Arial"/>
        </w:rPr>
      </w:pPr>
    </w:p>
    <w:p w14:paraId="52A7F100" w14:textId="77777777" w:rsidR="00A62B0E" w:rsidRDefault="00A62B0E" w:rsidP="00A62B0E">
      <w:pPr>
        <w:spacing w:after="0"/>
        <w:ind w:right="11290"/>
        <w:rPr>
          <w:rFonts w:ascii="Arial" w:hAnsi="Arial" w:cs="Arial"/>
        </w:rPr>
      </w:pPr>
    </w:p>
    <w:p w14:paraId="0991EF60" w14:textId="0ED5BA67" w:rsidR="00A62B0E" w:rsidRDefault="00A62B0E" w:rsidP="00A62B0E">
      <w:pPr>
        <w:spacing w:after="0"/>
        <w:ind w:right="11290"/>
        <w:rPr>
          <w:rFonts w:ascii="Arial" w:hAnsi="Arial" w:cs="Arial"/>
        </w:rPr>
      </w:pPr>
    </w:p>
    <w:p w14:paraId="0B4592FC" w14:textId="77777777" w:rsidR="00A62B0E" w:rsidRDefault="00A62B0E" w:rsidP="00A62B0E">
      <w:pPr>
        <w:spacing w:after="0"/>
        <w:ind w:right="11290"/>
        <w:rPr>
          <w:rFonts w:ascii="Arial" w:hAnsi="Arial" w:cs="Arial"/>
        </w:rPr>
      </w:pPr>
    </w:p>
    <w:p w14:paraId="1C8B0AF8" w14:textId="711C157E" w:rsidR="00A62B0E" w:rsidRDefault="00A62B0E" w:rsidP="00A62B0E">
      <w:pPr>
        <w:spacing w:after="0"/>
        <w:ind w:right="11290"/>
        <w:rPr>
          <w:rFonts w:ascii="Arial" w:hAnsi="Arial" w:cs="Arial"/>
        </w:rPr>
      </w:pPr>
    </w:p>
    <w:p w14:paraId="6AA8DE0B" w14:textId="77777777" w:rsidR="00A62B0E" w:rsidRDefault="00A62B0E" w:rsidP="00A62B0E">
      <w:pPr>
        <w:spacing w:after="0"/>
        <w:ind w:right="11290"/>
        <w:rPr>
          <w:rFonts w:ascii="Arial" w:hAnsi="Arial" w:cs="Arial"/>
        </w:rPr>
      </w:pPr>
    </w:p>
    <w:p w14:paraId="24AD1E8F" w14:textId="77777777" w:rsidR="00A62B0E" w:rsidRDefault="00A62B0E" w:rsidP="00A62B0E">
      <w:pPr>
        <w:spacing w:after="0"/>
        <w:ind w:right="11290"/>
        <w:rPr>
          <w:rFonts w:ascii="Arial" w:hAnsi="Arial" w:cs="Arial"/>
        </w:rPr>
      </w:pPr>
    </w:p>
    <w:p w14:paraId="0949FAEC" w14:textId="77777777" w:rsidR="00A62B0E" w:rsidRDefault="00A62B0E" w:rsidP="00A62B0E">
      <w:pPr>
        <w:spacing w:after="0"/>
        <w:ind w:right="11290"/>
        <w:rPr>
          <w:rFonts w:ascii="Arial" w:hAnsi="Arial" w:cs="Arial"/>
        </w:rPr>
      </w:pPr>
    </w:p>
    <w:p w14:paraId="0CC99F84" w14:textId="77777777" w:rsidR="00A62B0E" w:rsidRDefault="00A62B0E" w:rsidP="00A62B0E">
      <w:pPr>
        <w:spacing w:after="0"/>
        <w:ind w:right="11290"/>
        <w:rPr>
          <w:rFonts w:ascii="Arial" w:hAnsi="Arial" w:cs="Arial"/>
        </w:rPr>
      </w:pPr>
    </w:p>
    <w:p w14:paraId="4FD6BCDF" w14:textId="77777777" w:rsidR="00A62B0E" w:rsidRDefault="00A62B0E" w:rsidP="00A62B0E">
      <w:pPr>
        <w:spacing w:after="0"/>
        <w:ind w:right="11290"/>
        <w:rPr>
          <w:rFonts w:ascii="Arial" w:hAnsi="Arial" w:cs="Arial"/>
        </w:rPr>
      </w:pPr>
    </w:p>
    <w:p w14:paraId="55F2876F" w14:textId="77777777" w:rsidR="00A62B0E" w:rsidRDefault="00A62B0E" w:rsidP="00A62B0E">
      <w:pPr>
        <w:spacing w:after="0"/>
        <w:ind w:right="11290"/>
        <w:rPr>
          <w:rFonts w:ascii="Arial" w:hAnsi="Arial" w:cs="Arial"/>
        </w:rPr>
      </w:pPr>
    </w:p>
    <w:p w14:paraId="1A058860" w14:textId="77777777" w:rsidR="00A62B0E" w:rsidRDefault="00A62B0E" w:rsidP="00A62B0E">
      <w:pPr>
        <w:spacing w:after="0"/>
        <w:ind w:right="11290"/>
        <w:rPr>
          <w:rFonts w:ascii="Arial" w:hAnsi="Arial" w:cs="Arial"/>
        </w:rPr>
      </w:pPr>
    </w:p>
    <w:p w14:paraId="796D20E4" w14:textId="77777777" w:rsidR="00A62B0E" w:rsidRDefault="00A62B0E" w:rsidP="00A62B0E">
      <w:pPr>
        <w:spacing w:after="0"/>
        <w:ind w:right="11290"/>
        <w:rPr>
          <w:rFonts w:ascii="Arial" w:hAnsi="Arial" w:cs="Arial"/>
        </w:rPr>
      </w:pPr>
    </w:p>
    <w:p w14:paraId="4439B422" w14:textId="77777777" w:rsidR="00A62B0E" w:rsidRDefault="00A62B0E" w:rsidP="00A62B0E">
      <w:pPr>
        <w:spacing w:after="0"/>
        <w:ind w:right="11290"/>
        <w:rPr>
          <w:rFonts w:ascii="Arial" w:hAnsi="Arial" w:cs="Arial"/>
        </w:rPr>
      </w:pPr>
    </w:p>
    <w:p w14:paraId="135274FB" w14:textId="77777777" w:rsidR="00A62B0E" w:rsidRDefault="00A62B0E" w:rsidP="00A62B0E">
      <w:pPr>
        <w:spacing w:after="0"/>
        <w:ind w:right="11290"/>
        <w:rPr>
          <w:rFonts w:ascii="Arial" w:hAnsi="Arial" w:cs="Arial"/>
        </w:rPr>
      </w:pPr>
    </w:p>
    <w:p w14:paraId="0F4BDF6D" w14:textId="77777777" w:rsidR="00A62B0E" w:rsidRDefault="00A62B0E" w:rsidP="00A62B0E">
      <w:pPr>
        <w:spacing w:after="0"/>
        <w:ind w:right="11290"/>
        <w:rPr>
          <w:rFonts w:ascii="Arial" w:hAnsi="Arial" w:cs="Arial"/>
        </w:rPr>
      </w:pPr>
    </w:p>
    <w:p w14:paraId="2D716C31" w14:textId="77777777" w:rsidR="00A62B0E" w:rsidRDefault="00A62B0E" w:rsidP="00A62B0E">
      <w:pPr>
        <w:spacing w:after="0"/>
        <w:ind w:right="11290"/>
        <w:rPr>
          <w:rFonts w:ascii="Arial" w:hAnsi="Arial" w:cs="Arial"/>
        </w:rPr>
      </w:pPr>
    </w:p>
    <w:p w14:paraId="6FFDF913" w14:textId="77777777" w:rsidR="00A62B0E" w:rsidRDefault="00A62B0E" w:rsidP="00A62B0E">
      <w:pPr>
        <w:spacing w:after="0"/>
        <w:ind w:right="11290"/>
        <w:rPr>
          <w:rFonts w:ascii="Arial" w:hAnsi="Arial" w:cs="Arial"/>
        </w:rPr>
      </w:pPr>
    </w:p>
    <w:p w14:paraId="7E85C7BA" w14:textId="77777777" w:rsidR="00A62B0E" w:rsidRDefault="00A62B0E" w:rsidP="00A62B0E">
      <w:pPr>
        <w:spacing w:after="0"/>
        <w:ind w:right="11290"/>
        <w:rPr>
          <w:rFonts w:ascii="Arial" w:hAnsi="Arial" w:cs="Arial"/>
        </w:rPr>
      </w:pPr>
    </w:p>
    <w:p w14:paraId="1DAA4456" w14:textId="77777777" w:rsidR="00A62B0E" w:rsidRDefault="00A62B0E" w:rsidP="00A62B0E">
      <w:pPr>
        <w:spacing w:after="0"/>
        <w:ind w:right="11290"/>
        <w:rPr>
          <w:rFonts w:ascii="Arial" w:hAnsi="Arial" w:cs="Arial"/>
        </w:rPr>
      </w:pPr>
    </w:p>
    <w:p w14:paraId="7AD4C3ED" w14:textId="77777777" w:rsidR="00A62B0E" w:rsidRDefault="00A62B0E" w:rsidP="00A62B0E">
      <w:pPr>
        <w:spacing w:after="0"/>
        <w:ind w:right="11290"/>
        <w:rPr>
          <w:rFonts w:ascii="Arial" w:hAnsi="Arial" w:cs="Arial"/>
        </w:rPr>
      </w:pPr>
    </w:p>
    <w:p w14:paraId="3068B553" w14:textId="77777777" w:rsidR="00A62B0E" w:rsidRDefault="00A62B0E" w:rsidP="00A62B0E">
      <w:pPr>
        <w:spacing w:after="0"/>
        <w:ind w:right="11290"/>
        <w:rPr>
          <w:rFonts w:ascii="Arial" w:hAnsi="Arial" w:cs="Arial"/>
        </w:rPr>
      </w:pPr>
    </w:p>
    <w:p w14:paraId="0EEFE55F" w14:textId="77777777" w:rsidR="00A62B0E" w:rsidRDefault="00A62B0E" w:rsidP="00A62B0E">
      <w:pPr>
        <w:spacing w:after="0"/>
        <w:ind w:right="11290"/>
        <w:rPr>
          <w:rFonts w:ascii="Arial" w:hAnsi="Arial" w:cs="Arial"/>
        </w:rPr>
      </w:pPr>
    </w:p>
    <w:p w14:paraId="25DB7055" w14:textId="77777777" w:rsidR="00A62B0E" w:rsidRDefault="00A62B0E" w:rsidP="00A62B0E">
      <w:pPr>
        <w:spacing w:after="0"/>
        <w:ind w:right="11290"/>
        <w:rPr>
          <w:rFonts w:ascii="Arial" w:hAnsi="Arial" w:cs="Arial"/>
        </w:rPr>
      </w:pPr>
    </w:p>
    <w:p w14:paraId="08A4CA30" w14:textId="77777777" w:rsidR="00A62B0E" w:rsidRDefault="00A62B0E" w:rsidP="00A62B0E">
      <w:pPr>
        <w:spacing w:after="0"/>
        <w:ind w:right="11290"/>
        <w:rPr>
          <w:rFonts w:ascii="Arial" w:hAnsi="Arial" w:cs="Arial"/>
        </w:rPr>
      </w:pPr>
    </w:p>
    <w:p w14:paraId="0BC0E7F6" w14:textId="77777777" w:rsidR="00A62B0E" w:rsidRDefault="00A62B0E" w:rsidP="00A62B0E">
      <w:pPr>
        <w:spacing w:after="0"/>
        <w:ind w:right="11290"/>
        <w:rPr>
          <w:rFonts w:ascii="Arial" w:hAnsi="Arial" w:cs="Arial"/>
        </w:rPr>
      </w:pPr>
    </w:p>
    <w:p w14:paraId="576C09AC" w14:textId="77777777" w:rsidR="00A62B0E" w:rsidRDefault="00A62B0E" w:rsidP="00A62B0E">
      <w:pPr>
        <w:spacing w:after="0"/>
        <w:ind w:right="11290"/>
        <w:rPr>
          <w:rFonts w:ascii="Arial" w:hAnsi="Arial" w:cs="Arial"/>
        </w:rPr>
      </w:pPr>
    </w:p>
    <w:p w14:paraId="523F7F7B" w14:textId="77777777" w:rsidR="00A62B0E" w:rsidRDefault="00A62B0E" w:rsidP="00A62B0E">
      <w:pPr>
        <w:spacing w:after="0"/>
        <w:ind w:right="11290"/>
        <w:rPr>
          <w:rFonts w:ascii="Arial" w:hAnsi="Arial" w:cs="Arial"/>
        </w:rPr>
      </w:pPr>
    </w:p>
    <w:p w14:paraId="50B49AE0" w14:textId="77777777" w:rsidR="00A62B0E" w:rsidRDefault="00A62B0E" w:rsidP="00A62B0E">
      <w:pPr>
        <w:spacing w:after="0"/>
        <w:ind w:right="11290"/>
        <w:rPr>
          <w:rFonts w:ascii="Arial" w:hAnsi="Arial" w:cs="Arial"/>
        </w:rPr>
      </w:pPr>
    </w:p>
    <w:p w14:paraId="79F965A3" w14:textId="77777777" w:rsidR="00A62B0E" w:rsidRDefault="00A62B0E" w:rsidP="00A62B0E">
      <w:pPr>
        <w:spacing w:after="0"/>
        <w:ind w:right="11290"/>
        <w:rPr>
          <w:rFonts w:ascii="Arial" w:hAnsi="Arial" w:cs="Arial"/>
        </w:rPr>
      </w:pPr>
    </w:p>
    <w:p w14:paraId="4667137B" w14:textId="77777777" w:rsidR="00A62B0E" w:rsidRDefault="00A62B0E" w:rsidP="00A62B0E">
      <w:pPr>
        <w:spacing w:after="0"/>
        <w:ind w:right="11290"/>
        <w:rPr>
          <w:rFonts w:ascii="Arial" w:hAnsi="Arial" w:cs="Arial"/>
        </w:rPr>
      </w:pPr>
    </w:p>
    <w:p w14:paraId="27F1F00B" w14:textId="77777777" w:rsidR="00A62B0E" w:rsidRDefault="00A62B0E" w:rsidP="00A62B0E">
      <w:pPr>
        <w:spacing w:after="0"/>
        <w:ind w:right="11290"/>
        <w:rPr>
          <w:rFonts w:ascii="Arial" w:hAnsi="Arial" w:cs="Arial"/>
        </w:rPr>
      </w:pPr>
    </w:p>
    <w:p w14:paraId="1D2C278F" w14:textId="77777777" w:rsidR="00A62B0E" w:rsidRDefault="00A62B0E" w:rsidP="00A62B0E">
      <w:pPr>
        <w:spacing w:after="0"/>
        <w:ind w:right="11290"/>
        <w:rPr>
          <w:rFonts w:ascii="Arial" w:hAnsi="Arial" w:cs="Arial"/>
        </w:rPr>
      </w:pPr>
    </w:p>
    <w:p w14:paraId="2584CDBB" w14:textId="77777777" w:rsidR="00A62B0E" w:rsidRDefault="00A62B0E" w:rsidP="00A62B0E">
      <w:pPr>
        <w:spacing w:after="0"/>
        <w:ind w:right="11290"/>
        <w:rPr>
          <w:rFonts w:ascii="Arial" w:hAnsi="Arial" w:cs="Arial"/>
        </w:rPr>
      </w:pPr>
    </w:p>
    <w:p w14:paraId="7AF295AC" w14:textId="77777777" w:rsidR="00A62B0E" w:rsidRDefault="00A62B0E" w:rsidP="00A62B0E">
      <w:pPr>
        <w:spacing w:after="0"/>
        <w:ind w:right="11290"/>
        <w:rPr>
          <w:rFonts w:ascii="Arial" w:hAnsi="Arial" w:cs="Arial"/>
        </w:rPr>
      </w:pPr>
    </w:p>
    <w:p w14:paraId="02FCB500" w14:textId="77777777" w:rsidR="00A62B0E" w:rsidRDefault="00A62B0E" w:rsidP="00A62B0E">
      <w:pPr>
        <w:spacing w:after="0"/>
        <w:ind w:right="11290"/>
        <w:rPr>
          <w:rFonts w:ascii="Arial" w:hAnsi="Arial" w:cs="Arial"/>
        </w:rPr>
      </w:pPr>
    </w:p>
    <w:p w14:paraId="4197BFB7" w14:textId="77777777" w:rsidR="00A62B0E" w:rsidRPr="00DC6819" w:rsidRDefault="00A62B0E" w:rsidP="00A62B0E">
      <w:pPr>
        <w:spacing w:after="0"/>
        <w:ind w:right="11290"/>
        <w:rPr>
          <w:rFonts w:ascii="Arial" w:hAnsi="Arial" w:cs="Arial"/>
        </w:rPr>
      </w:pPr>
    </w:p>
    <w:p w14:paraId="204052BF" w14:textId="77777777" w:rsidR="009251CA" w:rsidRPr="00DC6819" w:rsidRDefault="009251CA" w:rsidP="009251CA">
      <w:pPr>
        <w:tabs>
          <w:tab w:val="center" w:pos="1960"/>
          <w:tab w:val="center" w:pos="7036"/>
        </w:tabs>
        <w:spacing w:after="0" w:line="265" w:lineRule="auto"/>
        <w:ind w:left="-15"/>
        <w:rPr>
          <w:rFonts w:ascii="Arial" w:hAnsi="Arial" w:cs="Arial"/>
        </w:rPr>
      </w:pPr>
      <w:r w:rsidRPr="00DC6819">
        <w:rPr>
          <w:rFonts w:ascii="Arial" w:eastAsia="Times New Roman" w:hAnsi="Arial" w:cs="Arial"/>
          <w:sz w:val="17"/>
        </w:rPr>
        <w:lastRenderedPageBreak/>
        <w:t>ID:</w:t>
      </w:r>
      <w:r w:rsidRPr="00DC6819">
        <w:rPr>
          <w:rFonts w:ascii="Arial" w:eastAsia="Times New Roman" w:hAnsi="Arial" w:cs="Arial"/>
          <w:sz w:val="17"/>
        </w:rPr>
        <w:tab/>
        <w:t>722260</w:t>
      </w:r>
      <w:r w:rsidRPr="00DC6819">
        <w:rPr>
          <w:rFonts w:ascii="Arial" w:eastAsia="Times New Roman" w:hAnsi="Arial" w:cs="Arial"/>
          <w:sz w:val="17"/>
        </w:rPr>
        <w:tab/>
        <w:t>Onderzoeksdatu… 28/05/2024 11:39:58</w:t>
      </w:r>
    </w:p>
    <w:p w14:paraId="5EB32D92" w14:textId="11D10C1C" w:rsidR="009251CA" w:rsidRPr="00DC6819" w:rsidRDefault="00454210" w:rsidP="009251CA">
      <w:pPr>
        <w:tabs>
          <w:tab w:val="center" w:pos="2120"/>
        </w:tabs>
        <w:spacing w:after="61" w:line="265" w:lineRule="auto"/>
        <w:ind w:left="-15"/>
        <w:rPr>
          <w:rFonts w:ascii="Arial" w:hAnsi="Arial" w:cs="Arial"/>
        </w:rPr>
      </w:pPr>
      <w:r w:rsidRPr="00DC6819">
        <w:rPr>
          <w:rFonts w:ascii="Arial" w:eastAsia="Times New Roman" w:hAnsi="Arial" w:cs="Arial"/>
          <w:noProof/>
          <w:sz w:val="17"/>
        </w:rPr>
        <mc:AlternateContent>
          <mc:Choice Requires="wpi">
            <w:drawing>
              <wp:anchor distT="0" distB="0" distL="114300" distR="114300" simplePos="0" relativeHeight="251813888" behindDoc="0" locked="0" layoutInCell="1" allowOverlap="1" wp14:anchorId="61858C92" wp14:editId="419F1EDA">
                <wp:simplePos x="0" y="0"/>
                <wp:positionH relativeFrom="column">
                  <wp:posOffset>1080770</wp:posOffset>
                </wp:positionH>
                <wp:positionV relativeFrom="paragraph">
                  <wp:posOffset>76835</wp:posOffset>
                </wp:positionV>
                <wp:extent cx="485775" cy="635"/>
                <wp:effectExtent l="76200" t="95250" r="85725" b="94615"/>
                <wp:wrapNone/>
                <wp:docPr id="1301462630" name="Inkt 309"/>
                <wp:cNvGraphicFramePr/>
                <a:graphic xmlns:a="http://schemas.openxmlformats.org/drawingml/2006/main">
                  <a:graphicData uri="http://schemas.microsoft.com/office/word/2010/wordprocessingInk">
                    <w14:contentPart bwMode="auto" r:id="rId106">
                      <w14:nvContentPartPr>
                        <w14:cNvContentPartPr/>
                      </w14:nvContentPartPr>
                      <w14:xfrm>
                        <a:off x="0" y="0"/>
                        <a:ext cx="485775" cy="635"/>
                      </w14:xfrm>
                    </w14:contentPart>
                  </a:graphicData>
                </a:graphic>
                <wp14:sizeRelH relativeFrom="margin">
                  <wp14:pctWidth>0</wp14:pctWidth>
                </wp14:sizeRelH>
                <wp14:sizeRelV relativeFrom="margin">
                  <wp14:pctHeight>0</wp14:pctHeight>
                </wp14:sizeRelV>
              </wp:anchor>
            </w:drawing>
          </mc:Choice>
          <mc:Fallback>
            <w:pict>
              <v:shape w14:anchorId="1F5785A5" id="Inkt 309" o:spid="_x0000_s1026" type="#_x0000_t75" style="position:absolute;margin-left:82.25pt;margin-top:1.05pt;width:43.9pt;height:10pt;z-index:2518138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N3CFNp6AQAACgMAAA4AAABkcnMvZTJvRG9jLnhtbJxSyW7CMBC9V+o/&#10;WL6XhCUsEYFDUSUObTm0H+A6NrEae6KxIfD3nQQo0KqqxCXSzIuf3+LpfGdLtlXoDbiMdzsxZ8pJ&#10;yI1bZ/z97elhzJkPwuWiBKcyvleez2f3d9O6SlUPCihzhYxInE/rKuNFCFUaRV4WygrfgUo5AjWg&#10;FYFGXEc5iprYbRn14ngY1YB5hSCV97RdHEA+a/m1VjK8au1VYGXG+8kkGXEWMj7sJzEpxWaXTGj3&#10;QbveeJjwaDYV6RpFVRh5lCVuUGWFcSTim2ohgmAbNL+orJEIHnToSLARaG2kaj2Ru278w93SfTbO&#10;ugO5wVSCC8qFlcBwyq8FbrnClhRB/Qw5NSQ2AfiRkQL6v5CD6AXIjSU9h1ZQlSLQk/CFqTwFnZo8&#10;47jMu2f9bvt4drDCs6+Xa4AaiY6W/zqy02ibsEkJ22Wcmt0337ZLtQtM0nIwTkajhDNJENXfgCfa&#10;w/HTdJEr/XLV4OXcHL94wrMvAAAA//8DAFBLAwQUAAYACAAAACEA0H46VcQBAABlBAAAEAAAAGRy&#10;cy9pbmsvaW5rMS54bWy0k0Fv2yAUx++T9h0QO/Sy2IDdprXq9LRIkzZpajtpO7o2jVENRIDj5Nvv&#10;GRPiqulOmyxZ8OD9ee/Hn9u7vezQjhsrtCoxTQhGXNW6EWpT4p+P68U1RtZVqqk6rXiJD9ziu9XH&#10;D7dCvciugD8CBWXHkexK3Dq3LdJ0GIZkyBJtNikjJEu/qpfv3/AqZDX8WSjh4Eh7DNVaOb53o1gh&#10;mhLXbk/iftB+0L2peVweI6Y+7XCmqvlaG1m5qNhWSvEOqUpC3b8wcoctDAScs+EGIymg4QVLaL7M&#10;r7/cQKDal3g276FEC5VInJ7X/P0fNNdvNceyMra8WmIUSmr4bqwp9cyL93v/YfSWGyf4CfMEJSwc&#10;UD3NPZ8JlOFWd/14Nxjtqq4HZJQQsEU4m6ZngLzVAzb/VA+4vKs3L+41mtDenEOAFi11vFonJAej&#10;y230mLMgPIYfnPHPgRGWLyhdsKtHmhc5K0iWgLlnVxFcfNR8Mr1to96TOfnVr0RqU2eDaFwboZOE&#10;ReZz4ucyWy42rftLamja50bfnHmF3koodHHPn0v8yT9E5DOngG+DIIJYTm8uP1/Q7JJcwPfKjvEQ&#10;4Lz6AwAA//8DAFBLAwQUAAYACAAAACEAsoVBFt4AAAAIAQAADwAAAGRycy9kb3ducmV2LnhtbEyP&#10;zU7DQAyE70i8w8pI3OimoSkoZFPxo0q9AaUXbm7WJIGsN2S3TeDpMSe4eTyj8ediNblOHWkIrWcD&#10;81kCirjytuXawO5lfXENKkRki51nMvBFAVbl6UmBufUjP9NxG2slJRxyNNDE2Odah6ohh2Hme2Lx&#10;3vzgMIocam0HHKXcdTpNkqV22LJcaLCn+4aqj+3BGQib16fHK3xYjHb63Lyvh/57d5cZc3423d6A&#10;ijTFvzD84gs6lMK09we2QXWil4tMogbSOSjx0yy9BLWXQRa6LPT/B8ofAAAA//8DAFBLAwQUAAYA&#10;CAAAACEAeRi8nb8AAAAhAQAAGQAAAGRycy9fcmVscy9lMm9Eb2MueG1sLnJlbHOEz7FqxDAMBuC9&#10;0Hcw2hslHcpR4mQ5DrKWFG41jpKYxLKxnNJ7+3rswcENGoTQ90tt/+t39UNJXGANTVWDIrZhcrxo&#10;+B4vbydQkg1PZg9MGm4k0HevL+0X7SaXJVldFFUUFg1rzvETUexK3kgVInGZzCF5k0ubFozGbmYh&#10;fK/rD0z/DejuTDVMGtIwNaDGWyzJz+0wz87SOdjDE+cHEWgPycFf/V5QkxbKGhxvWKqpyqGAXYt3&#10;j3V/AAAA//8DAFBLAQItABQABgAIAAAAIQCbMyc3DAEAAC0CAAATAAAAAAAAAAAAAAAAAAAAAABb&#10;Q29udGVudF9UeXBlc10ueG1sUEsBAi0AFAAGAAgAAAAhADj9If/WAAAAlAEAAAsAAAAAAAAAAAAA&#10;AAAAPQEAAF9yZWxzLy5yZWxzUEsBAi0AFAAGAAgAAAAhAN3CFNp6AQAACgMAAA4AAAAAAAAAAAAA&#10;AAAAPAIAAGRycy9lMm9Eb2MueG1sUEsBAi0AFAAGAAgAAAAhANB+OlXEAQAAZQQAABAAAAAAAAAA&#10;AAAAAAAA4gMAAGRycy9pbmsvaW5rMS54bWxQSwECLQAUAAYACAAAACEAsoVBFt4AAAAIAQAADwAA&#10;AAAAAAAAAAAAAADUBQAAZHJzL2Rvd25yZXYueG1sUEsBAi0AFAAGAAgAAAAhAHkYvJ2/AAAAIQEA&#10;ABkAAAAAAAAAAAAAAAAA3wYAAGRycy9fcmVscy9lMm9Eb2MueG1sLnJlbHNQSwUGAAAAAAYABgB4&#10;AQAA1QcAAAAA&#10;">
                <v:imagedata r:id="rId107" o:title=""/>
              </v:shape>
            </w:pict>
          </mc:Fallback>
        </mc:AlternateContent>
      </w:r>
      <w:r w:rsidR="009251CA" w:rsidRPr="00DC6819">
        <w:rPr>
          <w:rFonts w:ascii="Arial" w:eastAsia="Times New Roman" w:hAnsi="Arial" w:cs="Arial"/>
          <w:sz w:val="17"/>
        </w:rPr>
        <w:t>Naam:</w:t>
      </w:r>
      <w:r w:rsidR="009251CA" w:rsidRPr="00DC6819">
        <w:rPr>
          <w:rFonts w:ascii="Arial" w:eastAsia="Times New Roman" w:hAnsi="Arial" w:cs="Arial"/>
          <w:sz w:val="17"/>
        </w:rPr>
        <w:tab/>
        <w:t>Blik, Ronald</w:t>
      </w:r>
    </w:p>
    <w:p w14:paraId="3F5E1A49" w14:textId="3D2D21C0" w:rsidR="00A62B0E" w:rsidRPr="00A62B0E" w:rsidRDefault="009251CA" w:rsidP="00A62B0E">
      <w:pPr>
        <w:tabs>
          <w:tab w:val="center" w:pos="2082"/>
          <w:tab w:val="center" w:pos="6890"/>
        </w:tabs>
        <w:spacing w:after="0"/>
        <w:rPr>
          <w:rFonts w:ascii="Arial" w:eastAsia="Times New Roman" w:hAnsi="Arial" w:cs="Arial"/>
          <w:sz w:val="17"/>
        </w:rPr>
      </w:pPr>
      <w:r w:rsidRPr="00DC6819">
        <w:rPr>
          <w:rFonts w:ascii="Arial" w:hAnsi="Arial" w:cs="Arial"/>
        </w:rPr>
        <w:tab/>
      </w:r>
      <w:r w:rsidRPr="00DC6819">
        <w:rPr>
          <w:rFonts w:ascii="Arial" w:eastAsia="Times New Roman" w:hAnsi="Arial" w:cs="Arial"/>
          <w:sz w:val="17"/>
        </w:rPr>
        <w:t>Alle flow-volumecurven</w:t>
      </w:r>
      <w:r w:rsidRPr="00DC6819">
        <w:rPr>
          <w:rFonts w:ascii="Arial" w:eastAsia="Times New Roman" w:hAnsi="Arial" w:cs="Arial"/>
          <w:sz w:val="17"/>
        </w:rPr>
        <w:tab/>
        <w:t>Diagram alle volume-tijdcurven</w:t>
      </w:r>
    </w:p>
    <w:p w14:paraId="55FE9D03" w14:textId="77777777" w:rsidR="009251CA" w:rsidRPr="00DC6819" w:rsidRDefault="009251CA" w:rsidP="009251CA">
      <w:pPr>
        <w:spacing w:after="292"/>
        <w:ind w:left="-43" w:right="-63"/>
        <w:rPr>
          <w:rFonts w:ascii="Arial" w:hAnsi="Arial" w:cs="Arial"/>
        </w:rPr>
      </w:pPr>
      <w:r w:rsidRPr="00DC6819">
        <w:rPr>
          <w:rFonts w:ascii="Arial" w:hAnsi="Arial" w:cs="Arial"/>
          <w:noProof/>
        </w:rPr>
        <mc:AlternateContent>
          <mc:Choice Requires="wpg">
            <w:drawing>
              <wp:inline distT="0" distB="0" distL="0" distR="0" wp14:anchorId="31B2041D" wp14:editId="15549F2F">
                <wp:extent cx="6862065" cy="8446008"/>
                <wp:effectExtent l="0" t="0" r="0" b="0"/>
                <wp:docPr id="18279" name="Group 18279"/>
                <wp:cNvGraphicFramePr/>
                <a:graphic xmlns:a="http://schemas.openxmlformats.org/drawingml/2006/main">
                  <a:graphicData uri="http://schemas.microsoft.com/office/word/2010/wordprocessingGroup">
                    <wpg:wgp>
                      <wpg:cNvGrpSpPr/>
                      <wpg:grpSpPr>
                        <a:xfrm>
                          <a:off x="0" y="0"/>
                          <a:ext cx="6862065" cy="8446008"/>
                          <a:chOff x="0" y="0"/>
                          <a:chExt cx="6862065" cy="8446008"/>
                        </a:xfrm>
                      </wpg:grpSpPr>
                      <pic:pic xmlns:pic="http://schemas.openxmlformats.org/drawingml/2006/picture">
                        <pic:nvPicPr>
                          <pic:cNvPr id="18238" name="Picture 18238"/>
                          <pic:cNvPicPr/>
                        </pic:nvPicPr>
                        <pic:blipFill>
                          <a:blip r:embed="rId108"/>
                          <a:stretch>
                            <a:fillRect/>
                          </a:stretch>
                        </pic:blipFill>
                        <pic:spPr>
                          <a:xfrm>
                            <a:off x="0" y="0"/>
                            <a:ext cx="3346704" cy="8446008"/>
                          </a:xfrm>
                          <a:prstGeom prst="rect">
                            <a:avLst/>
                          </a:prstGeom>
                        </pic:spPr>
                      </pic:pic>
                      <pic:pic xmlns:pic="http://schemas.openxmlformats.org/drawingml/2006/picture">
                        <pic:nvPicPr>
                          <pic:cNvPr id="18240" name="Picture 18240"/>
                          <pic:cNvPicPr/>
                        </pic:nvPicPr>
                        <pic:blipFill>
                          <a:blip r:embed="rId109"/>
                          <a:stretch>
                            <a:fillRect/>
                          </a:stretch>
                        </pic:blipFill>
                        <pic:spPr>
                          <a:xfrm>
                            <a:off x="3515360" y="0"/>
                            <a:ext cx="3346705" cy="8446008"/>
                          </a:xfrm>
                          <a:prstGeom prst="rect">
                            <a:avLst/>
                          </a:prstGeom>
                        </pic:spPr>
                      </pic:pic>
                    </wpg:wgp>
                  </a:graphicData>
                </a:graphic>
              </wp:inline>
            </w:drawing>
          </mc:Choice>
          <mc:Fallback>
            <w:pict>
              <v:group w14:anchorId="509657F3" id="Group 18279" o:spid="_x0000_s1026" style="width:540.3pt;height:665.05pt;mso-position-horizontal-relative:char;mso-position-vertical-relative:line" coordsize="68620,8446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tSqrAPwIAAPIGAAAOAAAAZHJzL2Uyb0RvYy54bWzUVclu2zAQvRfoPxC8&#10;x5I31RBs5+LGKFC0RpcPoClKIiouGNKW/fcdUoqbWAESBDmkB9MckjN88+ZxtLw9qYYcBThp9IqO&#10;RyklQnNTSF2t6O9fdzcLSpxnumCN0WJFz8LR2/XHD8vW5mJiatMUAggG0S5v7YrW3ts8SRyvhWJu&#10;ZKzQuFkaUMyjCVVSAGsxumqSSZpmSWugsGC4cA5XN90mXcf4ZSm4/16WTnjSrChi83GEOO7DmKyX&#10;LK+A2VryHgZ7BQrFpMZLL6E2zDNyADkIpSQH40zpR9yoxJSl5CLmgNmM06tstmAONuZS5W1lLzQh&#10;tVc8vTos/3bcgv1pd4BMtLZCLqIVcjmVoMI/oiSnSNn5Qpk4ecJxMVtkkzSbU8JxbzGbZWm66Ejl&#10;NTI/8OP152c8k/uLk0dwrOQ5/noOcDbg4HmtoJc/gKB9EPWiGIrBn4O9wXJZ5uVeNtKfo/SwMAGU&#10;Pu4k30FnIJ07ILLAp7CYTFH7milUPZ4IF5NuEZkOjuFs8EQzCfajQPtG2jvZNIH/MO8ho3KvKv9E&#10;1p2qNoYflNC+eyYgGkRvtKuldZRALtReIEz4Uoy7ejkPwvM6XFjixT/w6QRkLL9sRJT/gAXMDoXz&#10;UqlMp7PsUzobSOVScJZbcH4rjCJhguAQA7LMcnb86no090d60joAERni6YjFyf8kkxn2pYFMcPGd&#10;yWTy9jKZzsfzaYbpD/tKJ5ZhX3lTscQOg401yrz/CITO/dDG+cNP1fovAAAA//8DAFBLAwQKAAAA&#10;AAAAACEA3h/MgW4SAgBuEgIAFAAAAGRycy9tZWRpYS9pbWFnZTEucG5niVBORw0KGgoAAAANSUhE&#10;UgAABEoAAArTCAYAAAAyEKk2AAAAAXNSR0IArs4c6QAAAARnQU1BAACxjwv8YQUAAAAJcEhZcwAA&#10;LiMAAC4jAXilP3YAAP+lSURBVHhe7N0HfFTF9gfwk56QBoQmvffQBAEFFRVFLM+CAs/2FH0Iiuh7&#10;diwgVkRF7L3+X0B9dhHFhyBVCdJ7SwhECCSkJ5v6nzN3bnL37mazm2yy7ff1M87M3bt3d+9myd6T&#10;mTMEAAAAAAAAAACaIFUDgOd8oGoAAAAAAN3NqgaARoZACYDnVaoaAAAAAECHazUADwlWNQAAAAAA&#10;AABAwEOUEsDzjCNKMMQSAAAAIHAZp2TjWg3AQ/DhA/A8Y6AEn0kAAACAwIXvhQBeAFNvAAAAAAAA&#10;AAAUBEoAAAAAAAAAABQESgAAAAAAAAAAFARKAAAAAAAAAAAUBEoAAAAAAAAAABQESgAAAAAAAAAA&#10;FARKAAAAAAAAAAAUBEoAAAAAAAAAABQESgAAAAAAAAAAlCBVA4DnVKqa4TMJAADgJZKSkq4KCgpq&#10;rrpUWVn5y+TJk1NUt14WLVp0lqj6aD1p16RJk9aoNgQufC8E8AL48AF4Hn4hAgDUg7jgvFU1JXdc&#10;zDbEMcH3iJ+D5KCgoNNVl38Obps0adK7qlsv4tgfiGP/Q3X52B+KY9+suhC48L0QwAtg6g0ANKRR&#10;pgJ1kyCK+Vx2FcXIvM9AUerCfBzz47gDH9P4GFz4cQHq6nFxwfmOXoKDg/+ltteJGkVQdTxRXkCQ&#10;BAAAIHAgUAIAzN6Fa12L0SpTgbr5P1GM5/ElUXJEMeLh28Z9nhOlLoaLYjxOrCjuxs+dX4PxcZaK&#10;gmAJ1NVaVesuUnWdBAcHn6uautWqBgAAgACAQAkAsAmiGC9a61PAvZ4SxXjRd0CUcaJkyp77Xapq&#10;xo+1RWu6FT93fg3JsqcZKspcrQngmsrKysWqqeup8j/UlTnQskLVAAAAEAAQKAEA8F7jRXlYa0qn&#10;RLlalIYKkrBJqmY/q7oh8GuYKAq/Jt00Ufg1A7hk8uTJX1ZWVh5RXSkoKIh/vlymAiw9tZ6UO3Hi&#10;xOdVGwAAAAIAAiUAAN6Jp6F8qjWrXC9KQ4zw0HFek2ZaU/pe1Q3loCiXa80q/JoxBQfqwmr6TWVl&#10;5QDVdImdAAum3QAAAAQYZFIG8DxvyG5+vyjGnBY8JeIereky40WF8bUx/JvjPJ5yYxxN8rQos7Sm&#10;XZwfxjj16SdReHqLK4yPySM9qpbENOPVGlSz3vbt29c/PT2dp95I8fHxhwYNGrRSdQGk2lYD4QSs&#10;wcHB/1VdqaKioourSVgXL168R1TGESX3Y0RJ4MKqN+ABWPUGwAvgwwfged4YKKnLRbY9CJTUDY/s&#10;2Kw1Jc4VwklWHU25cUegZL8o3bQmcc4H4zQcK+Ji0vzeAjSoiRMn1vrvh7jwTBMXnu1Vly88nxIX&#10;no+obq142o24vzHYy9Nu4lUbAhACJeABCJQAeAF8+AA8D4ESMOMVYIzJJCeLskhr1qi+gRJe+YgD&#10;MjqHj4lACTQ2JwMli8WF57WqyxeeK8WFp3kFmxqJn+uFopqh9aQl4nEvUe1aqWWFq0ZiueuCmonX&#10;dqtq8uvK4rwsqlsr8bw6i+d1gerWeH/j86/tudfltRpfA7N3H7EP54jhVbzYLrHPGtWuM9Mx+fX/&#10;4uxII3HfegVKjI9tPu/iNgRKwB4ESgC8AD58AJ6HQAkY1TXgUd9AyVRR3tSaUgtRahzBgkAJNDZn&#10;AiX1nX5Tl2k34mKXL/6vFxe8g0UdJzda2yvKT+J5vOjs89CJYz8pqnHGC3UjcWHNU9RWi4trh6Nm&#10;+DmKY7yjuny/jeI+crqbCqI8Jwr/e1H1/O2db/V8Rol9z9G2WBPH5YS6nCtmmb1ggvnfDf0xxHF5&#10;JA9P++N/x6zOoTrmR7W9RjNHx2TquL+Ieo6j90Ucx+VASS2PnSvKanGcr0TN+yFQAmYIlAB4ASRz&#10;BQBvxlNQ+IumXpxlvI+z9zM+Fo+ucIbxMfj+7vB3Vev4L9yNwfiXXg6yNOTKOgANgv9ary6Aq4gL&#10;UatRDDXhi1tRVQVJ+DiOgiQcYFAX0e+IwoEDe0ESxsecIfZZJfZ36rlwwEfsy9OIZoliN0jC+HF5&#10;H34e6vm7ZPHixfcFBwdvEcfgUTg1PX95bjiIpJ6P3SAJE7e152OJ8g4/f7XZIbEfj6pYIpq84pXN&#10;c1DHlK+Rz7na7JDYl0cW8RQqu8dk6rj/4Ncv9nfqfXGGOE8La3ls3jZe7MM/N1dpmwAAwNsgUAIA&#10;3oaDDjzlI0sUztPBoyT0wn9l2SAKj35wtDLKt6IY7+fMKir8V2h9f87PURt+nsbH4OdUXxyg4SVy&#10;dTwVhi8gGhqfn6pkqgL/pRPAV1mtfiPwZ7VW4qLVvNqN+ThV+IJdXGD/JO5TYxDDTOzLF+YcQOBR&#10;GTXiIIk4NgcPqnKt1IafhyhL+L5qU604mCCqeaLUGCBh/Fr52KJpHGlTK2eePwc/xH48osLhc2Dq&#10;NX6hunbxc1UBnarpV06IE/vz+1LvYIl47B9EZZy6VZtaXzcAAHgGAiUA4C34Yp1zc3DQgS9YjMvU&#10;GvEFPU8R+V2Umi6Afla1rmpueg14NIiexJTxY9QWXOmnat1vqq6PsarWva3qhmZ+3GWqrok7gkIA&#10;DaKystIq0Ckugs/hC2jVdcSYF8jmODo+FgdJRNMYOMjlaRMVFRVX83QSLqI/SpSnRDGPcJlVU0CD&#10;t3OQRDSrLqD5/uo4o/Rj8+OI/ofiZp7GoeML/pedea1iPw46mIMJe8UxN+pFbeN9OThh9XxE9Yqo&#10;q54Pt0Xh5+jSalX8PFST8TlcKcqHqtgci/df5GDFLfVcrUYFiWI+d114m7iZp0RVEfd9wcmfE7t4&#10;JImoeBSJEb+mz0R9v6hv4yLar4jCgSfjewcAAF4G894APM8b5qJ6OkeJHiQxjmpwlr2ko+Z8Gw+I&#10;wn85rYl5f1ZbAlW+zfgXaA60HNSadWZO4urKMfURLjpX3kPja+GloYdpTbvkz4q4KNB6AI2EL3JV&#10;s1biYtql1W/E/lar3Yj9j4j9O6iuFb5QF/tW5ZUQcsXF983GJJ1GKrDymmhWXUTXdHxxbKt8GMJe&#10;ceyLasqhoZ73+6JpDNrYJKAV+1nlKDHgC3mermQ3T4e98yLK6FpyevAUoJf5dZjfM/Hvhvl3gjym&#10;qOzmIKnh9fH5Hmh+DipQYZWIV+x3h6PnqkaAGN8Xmxwh4jnUmqNEPU8OfhhHiDh8fP65EPf5UJSq&#10;qUz2Hh8CEnKUAHgBjCgBAHs4cMEX3q6W2kZh2GMvSHJKFA5uDBKFvyRw4aABBy+MK7OwJFHM+UHW&#10;q1p3nqprYm/I9RWqronx+fJzqm+QhBmDJO46pjMuVDUzj8Yx4vfYGFAD8Fa/qFrHP7s1EherTk27&#10;URe3VqNBHAVJGF8o8wWzCghI4hjtxcW11RQc0edghvGC/Ii4X41BEiYuqteIfR5SXd14vnBX7RqJ&#10;468U9x3IF+Y1PYad81LrajH8nEThfx955ERtlojnMVrsbzeIxccSt98imuaRM1b/ZquRIDdpPfna&#10;NnKwqLbnyu+LqKqObX5vnSXux4lbjaNuan18ddshrQcAAN4GgRIAsIe/5BrzbzhbapviYs8UUcxB&#10;kjGi8AiQLbxB4aABj3wYLsobvMHAapULge/Hx9FZDak34bwgxsfX8QVCTYEf3m6cquMouOAs84Vc&#10;Yw3Z4L+mGqc58TDxmpgTzQJ4K6u/+IsL2dqm3zg17UZdoFuNGhAXvLUu06suij/SelWsPvPi2Feq&#10;pu6j2i70mXp8q1xG4ljmAIfZ3kmTJp1b2/HFeYhVTZdNnDjxLtWskTPBDBUs4WC6kfncmd+Xmap2&#10;iB/bdOw48XPiUrBE/VyZp9w49fgAAOC9ECgBAE/igMODWrMKB0mMARIzXo3lUVGMI0s4aDFJa1Yx&#10;By9qWpXmDFUz88URB2XsMW93R34Sc+LDNapuaJeqmvE5dXTuzecYwCvxxbWozDko7CbrVKMvrPJa&#10;qOCDPeaA5gpV10oc1yZ4o5o6q2Ob96+F1fMQ9z1TNe0St+eppkvEc26lmo1KPF+rf5vF8+ClmI2M&#10;0ww5COTKv5/7VC2JYw9RTaeYf67Ec13p4uMDAIAXQqAEADyJk4gaRzPwSBFHF+o6DpaYh2qbp8r8&#10;qmrdCFWbGe/3tSjGL+TGIIJRf1Xr/lB1fXRUte6oqhuas9NuWE0JdgG8EefpMTIHOXQXq1pX42o3&#10;gnEkGV8UO9rXiho5YRW84ek2quZgjVXC1NpGWhhVVFR8rpqSuHh3ejUeR8RxdqqmbrzKBdKo7ASu&#10;eORH1Qgh8+vl8+psEfc1jkRh7VTtLPP+mE4DAOAHECgBAHs4oefoOpRdorjCHNz4XtXOMK/MYh5q&#10;bs5TUtOIEuP9+JgcLNHVNILCmPPEXblEzNMCnAkY1Zd5tR9Xzj+AV7MzCqGm6TfmkRx2p90wcQyr&#10;kV+ujhwQx65pJId52uJxVTvFlaCKKyZOnPi8qMyrs8xYtGhRmiiLOdBQy5QmdzKPELqAaztTZXqK&#10;295xtoj9XVnO155EVeswmgQAwA8gUAIA9vCIDV7pwNXC93OFOTfIblU7gx+LAzpGxgseDjQYp+cY&#10;R07ojPPK+a/PfExjAIZHUJjnnjPjdB135CdhnCulsZlzt1jlObDDfL4BvJYz02/4Il9sM6464mja&#10;jTsY/01i7gwymEer1JrQ1RninNgkZRXnrL0o13KgITg4+NDixYv38Aoy4jGtEtS6U01BJvEcmqsm&#10;AACA2yBQAgCeZDWMXXB1ZEZtgRljEIMfyxyMME6t+UrVfEzjX5TNFxs8CsM4BcUd+UnMzFMGGso1&#10;qmY1/hXdwJWcCQDewOH0G3GRbc5b4vRUmjoqVLXO1WkeNbITSKhLcm0bkyZNekQc+ynVrQnneBkv&#10;zuesxYsX53hieo4BL3m8sa5F3L+xpj0CAIAXQ6AEAHwZf6k1MidENQcxeqtaZ5xaYxxJYsxvYp7S&#10;Y774cEd+Ek8wr/ZjnHJUky9EwagS8Bniwre26TdOT7txky6q1rltmoZ4bT1UU5o0aZLbApsqWMLn&#10;ikedmafimHHOjxk8wkTrNi7xPPeJ5zu0HsXuUsUAABBYECgBAF+Wo2qdOSGqOYhhHB1iHBnCF//G&#10;0SzGoAmPRDHmNzHORzffz5dwIl0jc84Xe3i0Da8ugWAJ+ARx0Wsz/SY4OFiOpPLAtBsWo+qGYE5K&#10;6lZ8Lnk5X1HiKyoqrhabeErOEj5vcgdb4zmHiWo3BFdzYgEAADgNgRIA8GXmZRzNw+Y5iGHMCWBc&#10;GeFaVTOrFSMEvp8xGGDc15VVYuqqu6obEi/DrOPXWts0Jh3vN0xrAvgE8/Sbc/l/dZl2U6lNzaji&#10;aiDAPOpDkBf7k0yjP8R+Lq1aY05o6iB44RYcUJo4ceJdHDgRz72DeLxRonyobja6XtX1Zj4nKgjG&#10;zAGT1qpuLOa8M27JDQMAAJ6FQAkA+LKmqnbEGMwwJi81TqmxlxPEeOFi3Nc4XcVtw+ZNzLlb3C1B&#10;FONrQu4R8FviAt48nUafblOXaTfmi2LzyKwaqWCG1RLAhot9ZjXyZfHixfepZq2Cg4Nl8EcXFBS0&#10;VTUbBb8OUW4WTXPiV7f8W2YOBAlV50qdw6rpQOK1t3dXIlsn7VO1JB7/TNUEAAAfhkAJAHiSw0SL&#10;TjCuPsPSVW1kzlPCj8H5OfQv8HzhY28pXuPywnoiWPPz+13V7mDOt9KQhqta58y0GwCfpC6kjUGI&#10;OF6dRVzQujztxhxMEccYZ8p5UqPg4OApqqkzj2Cx+vdQPJY5P1KNxL5XqqZuhaobVUVFxYuqKXHQ&#10;QjXrRRznMtWUxOvdrJqS6G9STV1DTvkx+1HVup52Ajs1aaJqAADwMgiUAIAnmYMDF6vaGebVZzjg&#10;YS9fiDlPST9RjH8FrumvyOblhfk+fF+dK9NVnGHOt+Jq0MgVxtV+ajpvAP7EHJS9SdWSuBDXV71y&#10;iIMp4qLc+O9WXHBw8GuqXSM1OsS81LjVyjAqyGAcGXG6M8vtin0WGwMS4vkdmThx4vOqWy+ujswQ&#10;5ydFNSV+LqpZZxyIEq/PHHgwr6rDy9NX4f3rMqrE2aCXEQfiTD8THBR7xtGx+LmJskI8T+O0TgAA&#10;8CIIlACAJ32mat00UXhaiDOmqlpXU8DDnKeEc3MY//pqfg5GxmPyXyiNeT3cnZ/E/NdlY1DG3Yyr&#10;/Tgz3QDAp4kLWfNIEKuRDubba/GmqnXjeYWXmi6M1VK5ViupiMf7TI10qcJBBrHdalSLeJ683K7d&#10;pXb58VSQxOpiW/TduTTvy45em5l4PuaRHMZ/e+tEvB5ebcs4ZWmj+dyJPq/KYwzKxIn7ve9K4IOD&#10;WcHBwfZGFzrD/DPRUzz+KnE+njQ+Bz4/fD7FbUtEqRrRBAAA3idI1QDgOZWqZp76TN4vynNaU+K/&#10;vvLqJvVlfG3M3utbKooxd8gbokzXmjXiv8yal57k6TE1jYx4XRQOwrBTougjUbjdXGvaxaNWjEO8&#10;+Uu/PmXnElF4qUx34ak9xosKvnAzBjRqwyNQVmlNqab30LzfIFGcuTjQA1hyFM1nn332D9lzYMmS&#10;JeNTUlLkCiOsf//+b5599tm1Tlf6/PPPbzxx4kRVUOq88857rHfv3mmqCwHq2muvtZcs1GniAnWP&#10;qHpqPSt7J06c2Eu1naKCFzO0XpVccbHOU0AOcUdcCLcS/QGiNk8/2VtRUXGRefSFTo00sLqI5iCA&#10;2LZV1BlqUxfRHyxq80o3SzjBqmpX4Qt0sf87qqsHG4z5luwS90sW9+MkqvzaloqyuKYpSklJSVfx&#10;SArRNJ7j+42jW8R5s/qdwM9DHH+xvREw6jnzSByr90zcZ5Q5UMLMr5GJffm8LXQ0wkbcj0ftjFOv&#10;k8S+Vr+nDOdAEse8TTy+TV4nsZ/N++YqcewPxbE51wsENm/4XggQ8PDhA/C8QA+UmC/cGQdLHhXF&#10;3tQWHknCX8aN026eFmWW1rSLAw5JWtOKM0GZ/aLYS0jYQhR3Tr1hxseqLYhj5myg5ClRHtaaLj0G&#10;H58vVO8SxdkAkTkI5mxQpj7nAcCuGoIb7BVxccw/1y4RF8YfiAvjWgOGRhwYEGVCTUESxiMQxHE/&#10;dPWiWxyXR6nYzWtiDiLw83AxUFJF3NcqaCParUTFK3WZAxo2j2EOlJjsFffJ44Y4Jq8OZLPcsbj9&#10;KXFMq9E5RuL5cu4Zm98F5ucscG6QbmKb1WtjdQ2U8PsWHBzM/+7aC8bZw0sr54tjV40IEn0ESoAh&#10;UALgBTD1BgA8jeeW3641q/DoD15JYJEoHMThwqNC+AKahzgbgyScK8QqgaAd5jwluu9V7Yi9KTbu&#10;zk+iMz4Wv0ZzTgN3MF5I8fl1BQcveCQPB0A4+ORomhS/Z8YgCZ8zZ4IkPIrHGJhy9TkC2GVONKoT&#10;F6d1mn7GF7R80SyKM4mYOffIKxw4cBQkYXy72O9ccdynRKk1xwfvw89D3Mfp5K/1IS7seYTMeFH/&#10;gwu3RbEJkogyQXWdxdNVTuci2i4HSRjfzvuJZlWuF2Z+zqJcqx7Hbfh945FC4vEdTefU36+nJmoj&#10;fwq1rQAA4G0QpQTwvEAfUaIzPwdn8PO8ThRnghYbRDH+ddPZkQr2pvnUNoKlrsyP5cr0G2dGlJin&#10;ErkyfcjeyB/Gj7Nca0rnicKrERmDWWy0KFYJF2tgnCbFJouCYAm4xaJFi/gzVRWIExfLx9UFa73w&#10;tBNxLF6ZpYsoMXKjZpvYvlM8Rp2Tqy5evPg+cWHdVzQTtS1SviiHxPbvapoKY6Senz6SjB1wJrCi&#10;RrfwaBSeQufMSAmeovOlOLbdURF2pt7wyBmrZZPNxD4cLJojjun0MubifT5LvV5ng828KtJPHEwz&#10;B7LMPzPi+Txd2zlXjz9R7DtAdPWfhwNiW7LxZ0HsJ6f9aD1paW3BIAgIGFEC4AXw4QPwPARKqvHF&#10;OH9JNI5EsIeDHA+J8pbsOcc45YS5EoTIEsV44e/u/CRG5qk+3HZmVRpnAiU8bcmYdNCVn7eaAiW1&#10;4feKpzc5E+zgESo8kkg/15h2A+Al+OJfVLwyWTtRjEEbJgNCFRUVn5sDDUbmQIk+zUUFgziQbfy3&#10;zyaw4Co1HeYacWwONJmDWJwTiv+9+XGSnZwnAB6EQAmAF8CHD8DzvOEXIgcMjHPteSi5O0ZM8BQN&#10;I2eDLzzygYMlQ0RpyhsUHrmwXZS6BCn0IIyO8xU4exwOJPFICZ2zo1jqwhy0ekCUeVrTIT5nxvvZ&#10;ew+No2pcCRTp+DE42ML3M48YsYeDNfz8nV1Joq6vHQB8QE2BEgCwgkAJgBfAhw/A8/ALEYzsjarg&#10;4IYzo0oc4eOe1JpSfae0cODpTFF46UtesUfHz5MDI+tV7Sx7r5sTOjZUQAoAGhkCJQBOwfdCAC+A&#10;ZK4AAN6FAwPPak2JAwf3as16Gatq3TJV1xXnG+HRHjythkcK6YX7PCXKlSAJmyKKcZQKnwMESQAA&#10;AACg0SFQAgDgfTgAwfPndZzclEdw1McVqmYNtWpPXZmnDfFokve0JgAAAABA40KgBAA8jQMAenEH&#10;vuh29zE9wZgzhn0oiqPleGtjXOHC6dUjGgG/JvPzuV4UjCYBAAAAAI9AoAQAPImDGrySil7qgpd/&#10;5BVtOFEpz+vl5W+Nx+RtvJIMJwqtT6ChsfHUFl6GWMerQbymNV1mXiKzvtNu3GmuKMZlmznJbEOt&#10;KAQAAAAAUCsESgDAk2pbBtgRXn2Fl+39QRRe9td4sW3GQQae2sHJQs1BA2/2oijGKTg8KuR1remS&#10;S1XN+Hj1TQzrLvwe8rQiHU+5uUNrAoC/qays3GgsajMAAAAAgA0e8aCXQMLTYjjQUdfXz0sPG+/r&#10;SnF1WVxP4lE35vPk6vPn4AqfLy4cnPAG/BqMr4mLL0+VAgAAcAfj70UA8BAsOQXgecZfhP76meQp&#10;L31EiROlvyjXiGJvBIgrr58v+o0jUjhB6c+irBEllzcI/US5UhR7I1d4lIm3jKyoDQcVzDlLHhDF&#10;1ZVlvIU5eSvjHCz1Wa4YAADAHwTC90IAAIBaBcJfDnikgPF11lRcoY8o4dESfOHtiL3RC3WZwgIA&#10;AADQkIzfVQDAQxClBPA84y9Cf/1McqDEmWStrrx+Ts76kyjOjqrghK+cy8QI/wYC+JO51IEq6AzV&#10;I9HOoTn0i+o5z5njPE5DKJi6qJ7mcfqvagGAET4vrgiE74UAXg8fPgDPC4RfiF1FmaA1rfxTFJ4C&#10;o2vI18/PwZgYlY0WhVeXAQB/MIeuFv+ifqF6/K/rGrHN9dw3zhzncZov/sX6t+ppZtv5N8x8gVhB&#10;h8Sx/lQ9AN/Dnw8jZwIezn5egCFQAuAFsOoNADQGzgUyz07hZXsbi6/kIwEA//J3GXTRC/cBfJnx&#10;51n7mQYA8DsIlAAAAAAAAAAAKAiUAAAAALjuCPGUHGMBgJrg8wIAPgWBEgAIFJyjxGyXqgEAXDOH&#10;Fsi8JcYCAPbh8wIAPgaBEgAIFGNVrePErplaEwAAAAAAQINACQAEivtUrVusagAAAAAAgCpYcgrA&#10;8wJ5GbilolykNaWGev1TRXlTa1bhZYmxEg6AP2nM5YHnUgeqoDNUj5f9zRH7/KJ61UuoVtA14l+2&#10;ibLNKmkxBdPnqmfN2aWDjcuzBtMf9CilqR4vw3qB2Baves4t3crM92PO3ldnPob5uTHjeTOfs7ow&#10;vw/m52w8V648nu37W/t748xS0MZzVJf3xt45rQtXz4vxtZlXugmyu/y/Rn+NtX1edP70M1R3WB4Y&#10;wAvgwwfgeQiUVGuI18+5SZJFaSZ7mgdE4eWJAcCf8AVNYwVKattnttjiqkp6QRzjXtWz9jjdLf5/&#10;q/hXsp+2waCSdoj/f0ah9AGVUZLY5yztBmG2nX9X+aKX6FJxy0hx336i7qDdYEelvEhdK8o88dxq&#10;CxSstnpsvoDWLzprfv654jHeEc/9ZacDAHxhW0YzRevaGp77UnHMn8TzXWD1PtT288DnJYimiv0u&#10;ruG4jI+9Tp5r8/N9nOaL+/1b9azfT77N/vPl4/F+1hffjl4jvw5+Z129YHf0M6RZKm57V+xnG8Ax&#10;vzZn6T9/zn42ff1nyD0QKAHwAph6AwD+jqfYGIMknJvkPa0JAODl+OJdu3h8yc4Fooa3B4nLt3La&#10;Lurqi8ya/V3uTzRO1DUFBDR8O4+ICaKN4nnwxb5r+AL5cTos7l/T848T2/8tLlp/lBevteHjlYmL&#10;Vb5Pzc+dX9dL4gI3R/Vr9zg9Ju6zUbT+6eC4jI/N5/qwuA9fuDvGIyQel+9LTc+Xj7fM6lh8Hz4f&#10;Nd2H32PzfRzRnoOj90A3TlyifyH2XeTUe9FYfOVnCAD8CqKUAJ6HESXV3P36XxdlmtaUTokyRpQt&#10;sue6SaIYn689UU2bNh386quv7hg4cCC+YAE0ok/3f9rpuS3P8Wdc6hLbJePbC79dorpOc+Y4te2T&#10;+N/Ef6im08a1H7fj+eHPb1Bd+jb127ZP/PnEGEuFJUxtctm2q7d9qJpV7vv9vmFLjyx1dMFco7Pb&#10;nL33tbNe4xEmNi7/+fLxh/IOtVJdOr3F6Yc2ntxYPRWlFq0jW2f/cskvX6uujXlb5vX9ZP8n1VMk&#10;XFTTz0Ndz4f5/TIfp0/TPkcP5h5s5cz7FxEcUbpg5IKlWZasCGffc/0+o9qMykxMTLxZbbbGwRS+&#10;4HeVeeSEp0aU8FQ149S12vDoqjnUX/Vs1fV86DCiBCBg4MMH4HkIlFRz5+u3l5dksiiLtGadHBKl&#10;s9Z07MILL6QXXnhB9QCgMSw7uoz+tf5fqkc0OGEwfXzux6rnPGeO4+xjzd86nz7a95HqEd3U4ya6&#10;d4D92TVGx4qO0bTV02h/7n61RcOPc2brM6lbHKdZEvsVHqODeQdp9bHV8j5m267eplrVjM9JXGTT&#10;wOYD5fHGtqteHGxX9i7anb2bvkr5ijZlblJbNZ+d/xkHAVSv2o0rbrTZ14if+4DmA2T7eNFxWn18&#10;NeWX5su+7v4B99MNPW5QvWrrM9bTPevvsdl/XPtx8phtmrSR/QO5B2Sxd2xn3kfGx+RzfGXnK9UW&#10;bb+1x9danWfze2l+r41iwmJoUMIg6harvW9rjq+xeW/5vdicubnqeTtzH36uzw9/npsf2gRLzMEJ&#10;pufIMU6v4REnQXSNaP1T26DUNBXMPK3M3vQus7oGSsz4fuLHQetQe7HvxaKO07pKJd0jjr1A9app&#10;r5Nft3l/Hnm6XpwXbdpOhRy10reGYyNQAhAg8OED8DwESqq56/XzyI8krVmlvkES1luUEVrTvqFD&#10;h85PTk5OmD59Os2a/aTaGtiK8nOpqCCPoqJjKSrG+jtnoMI5sZV1/Kism7duJ+u6+OHgd/TPpTep&#10;HtGwNsPp66t+VD3nOXMcZx/ribWP0lubX1M9oqmD7qDHzpyrejV7YOU99OmO6ovu2PBYmn3W0zSp&#10;z3Vqiy3zc2JHp2epVrV3trwh60u6XU5tY2o/39N+nkLf7v9K9Yiu73cTPXeO7R/lr/jyYtpw7HfV&#10;q8b7X9/3H5TYcqDaoknPP0rXf3cN7Tm1W20h6tWsNy2fbDtg5bykM232mzP6GRrd/hy1xZb53Nt7&#10;j8yv7d5hD9I9w+5XPfte2jCP3tryGv29741W76X58XT8+meefq/NuebjzN/wrOpZc/Y+/HOx9jLt&#10;fCUmJlb/DtVycPD0En1qSa5o32IVIDGzDSTkUgj1t8n74ZlAydviPm+J+1jnydFeJ09Tqh4RVNOo&#10;Em0KlPV+RHeLfWvO9WKbdwaBEoAAgQ8fgOchUFLNHa+fv4lv1ppV+KpgutZsWJMnT05JSkrqNOOu&#10;mTR3nu0ftAJRblYG5WRmUHxCK4prXjUqP6DhnNhK27dd1h161Dxqvjbf7vkv3fhV9QIcI9qdRUtv&#10;WK16znPmOM4+1iPL76VX/6geXXbnGf+mJ89znOpjy7E/6ZwPT1c9zavj36PrB9yiejVr+qz1P6PZ&#10;D1pf09aF+fnU9FrHfTKK1h/lP/hrerfoR89esIDO7XyB2mLL3ms1P+c3Niygh/53j+ppIy1+uG4l&#10;DWzDOWlr5sx71OGleMqz5Kqe8+eLn/e2jM1W74n5vY6NiKPXxr9Pl/eqXjTFrN9rHeloXnUcoi73&#10;eXHEi3I0kFWgxHyBb0yK6ohtYOBxmkNPqJ6mMQMlzgUzOAkv55epZn5OtlNuOAHsGHFcxwmKnX3e&#10;7hXI3wsBvAaSuQKAP+Egya9as0qjBUkAANxh6f7vVUtzVZ+JTgVJGoo5ILHjpO10HnseHj3HYZCE&#10;8bE5oGLEAQ6j/x36SbU00/tMrzVI4ixjkMQV/Pi1vSc3DbzNYcCD9Wlp/dqfOf8ll+9Tg2tVzZfd&#10;i8mZIAnjlWOMeGUkTwqWgRrHq/twsEMLqFTjAIdRkCm/mBYAchwkAYCAhkAJAPgLPUhiXOEGQRIA&#10;8Dlf7f5MtTTndblQtRofBy3MgYu6Bhdq0jSiqWrZ4pETvxzkwYfVxravzqXibjxSpDGZg0RHc4+o&#10;Vs3M99mSacpPzkEC69VcflZ17XiajbYktIaXj/YN2aq2pa2EM07rKKFOBo4AIGBhOBeA5wXyEEt3&#10;Tb3xmiBJoEy9mf6D/QUW7CktKaaS4iIKj4yisPBItTWw4ZzYKsjlRamIouOMH2PNJT3+Rpf0vEL1&#10;aubsdJjaOHMcZx+rLlNv6jN9pi73XZHyC/1+ZC3tydxJ6eJCnUeM1BYMsXdc89Sbj6/8otbREezu&#10;pVPpw81vq571/cznWU/I6swULWfeoxHv9qfdJ6sHI3AQ4q1LP67TiJW6vNfuuI+eVLZq6o296TPB&#10;phEXjlTQHHH/6gCJeRpLY069cXbK0Gx6S/y/Ohmt8X71mT6DqTcAAQsfPgDPC+RfiO4IlHjVSJJA&#10;CZT8x3bF0RohcaktnBNbjpK5JrYaRImtB6lezfwhUGIvMPDrbc6PcnAlUPLc6ifo4y3vWuW7cJY7&#10;AyXmc2S8X01BAXcFSvgcPLP6cdWrdkHXcXR+l4uoT8v+tU4f0rkj6OGWQMls4oy11iMo6sMXAiWO&#10;crLYBo7sr+ZjDwIlAAELHz4Az0OgpJqrr99ekORpUWZpzcaHZK62kLjUFs6JLSRz1TRGoIRHkDz4&#10;y91WIylc5S+BEg4SXb34YofnghOs9muRSEPbjaBr+v69xtEm7gh6uCVQUtsSu65CoASBEoAAhBwl&#10;AOCrxotiDpLwEsAeC5IAAHg7Dgzc8NXVdgMDPO3kH4P+KS/WOVjBZeU/NjocleLr2sV2oP9O/NEm&#10;74cRT0PiABAHJ3iFHg4INXYuk3rhRKd8gV/XAgAQgBAoAQBfxCNJfhDFHCRZpDUBAMCeR5ffZ5N/&#10;hIMjHBBZf+t2WjDuLTmigUd0cHHX6jLejIMl/Np5xRlHARMdB00uTRojR+b4BG3lmFF1LgAAAQiB&#10;EgBoDF1Fud9O6S6Kkb197H1Ji1W1jrNA/kMUnsrjapkkCgD4gU7xXVRLY5wG4oqjudY5O2IizP/k&#10;+K4vdy1WLQ0HBzg4EggBkdpMG3a3DJjsuOMwvTr+PTmyhqfr2MPBpmdXzVY9AADwNwiUAEBjaCvK&#10;c3ZKN1GM7O1zpii14ZElnOukLqWjKADgB+xd7NclUemezF2qpXFmlIG7nN72DNXS7Mvdp1r1xzk7&#10;jPh1cXDAm/Vu0Ve1NAfyDqhWw+ERJtcPuEWOrOGcJjz1iAMn5p8DDsR56agS6zWGK6yWCg5EO1Wt&#10;Ma7oAwBQAwRKAAAAwG+YRwB8u7v2PJBm649Yj0QxX6w3JL5I5+ShuvzS/Aa7GG8a0VS1vFf7OOtY&#10;9ubMzarVuDhwwrlM+P0x2nVCS0LsZawDA+JjoepAdVjVOmf+AAMAAQ6BEgBoDHmi/FTHYv6Cw+pz&#10;PHOxd3wA8FFjulyoWppvdlcvWOEMHnVhTnQ6pstY1Wocw9tZX8d9vftz1fKMuozKcRdemtccOPoq&#10;5SvVa1wcJBnb7WLV0xzNsx684SXWqloTRBfT3AAeVTKHONJoTMwTR4/TLaoNAGAXAiUA0Bi2iDKu&#10;jsVegtb6HM9ckAAWwI+M636paml4esRzq59QPcc4IPDQL/eonuaqPhNtRhG4Ija8+iLfWVf0vka1&#10;NB9ufrvWUSX83G/5xnHKJXs5XGpbvYUDRyPerfuSze5wdR/r1/X6ztdrDd7w63p61eOqZx8fw9Ug&#10;UEy4db6adrHtVcuLcGCgkowvLI7K6RHVdo39AIt1NmDfYP5dP7vW4NHjNIQqxNkEgICEQAkAAAD4&#10;Dc5Twkk4jZ5Z/bgMIji6KP506/t04cdnWe3DIxlmDuec0nXXp6V1OgR7y/Ka8TQPc3CGl/R9Y8MC&#10;1avGAYFHlt8rgxnmRK1mfG7MeTamfn+jTe4SxoEZPmc3fjXBZpWcxnbzoKmqpTlWdIyuXnyxw+fN&#10;y/jWdq43pv8h33N+752VfHS9amn6tPRsEMmBF1Wt+6e48Hc+IQ0HEWbTj1RGM9WWapW0TbU0j9MF&#10;quW9Kukt1dIEiddXJl7fHLpabanGr+dxWiT22Yh8JgCBC4ESAAAA8CuchNMcEOAgQr/XOtK4T0bJ&#10;wIJeJnx2sdx+55IpNoGUh0fNqfdqMObkrL8cXFrjhblxdMczF7ykWhoOVjz0v3uow0vx8jVw4efN&#10;AYFX/3jB6WDGw6Ot/0DOwQQOhujnRj/uFYvGVgVejFNfPMFe8Mve8+ZzY3zezuD3nN97vj8HohwF&#10;0/jnxbiSEv+M8dQgrzSHFlAlWSfbCaKXaDa9JUdK1IRv433KiZOv8KhLW0FkjkDZH53h6HEa2xz6&#10;U5yPF1RPw0GQSvpCPM/DoqyWZTbliO3LRJmo9gKAAIVACQAAAPgdTrx5QVfb6zy+0OXAgl44cGG+&#10;OObAAC+b644VYXhkCE/fMeILcw7Q6MEaHgHBF/mf7/yP2oPo8l5X0/0DbEezcECEXwMX8/P+x6B/&#10;qlbN+Ljm58P4WPaOy8GAT650PSGuu3Hwq7bnbQwW8Xtob/+a8P05EKUHXvT3hosehOGfFyNz0Mnr&#10;hNJkqrQJavyTeKSEFhiYX1V49AgHDPg23oen69TEdnTGWVRGa1QQRj/mdnUs7zGH7hXP3TaKxqNL&#10;+DVwsX7duXb3B4CAgEAJAAAA+B0OUHxx7Y9yWVdXcozwxfX3k39167K5PH3HPCqDAzR6sIZHQNgb&#10;EXJDjxvoidOfqPX58+38OheMs75+NY+q0b3/t0X00Kg5DkeK8G08ioMDTt4yaoKf9009bqKYsBi1&#10;xT5e+YiDO+ZcL71N06BqwkET/b3hYi8Iw4E0Djp5tUcpjULpYnGxbz2yhGmBgX9XFR49wgEDZ/Do&#10;DKK3tY6i3ZeDMPoxvXPKyhyaJM4HR7wcD8Hic1ZJV4srJetMyrajaQDATyFQAgAAAH6L833suOMw&#10;fT1pmQwOcCCEL6SNhQMCfOHL+/HFuDPTbeIi4q2O4eginI/HF+41BS4cubLzlfJ5cSCER4wYH5Of&#10;N2/n2/l1mjla/veBUY/R+lu3y3PCI2/0Y/L54XPBt/EoDj1IY3xcLvbwOTDuw+fIGZwQ1dn73Tvg&#10;Xvpq7FfyORrfS34NfD74fV56w2q7wR1zIlYOdPD+fBxHQSMjfix+L+0F0syvw5lEr+64T+uo1uoW&#10;OzhYModGiYv+e0SpeV6RNW0kRRBNkKMw7JlNU8U+1kNsHKmgHLE/Bx+0UlPAgbcb9+P7OeeI0/fj&#10;1xRC/cV+fE4WV92HaKmoXxBlrDxn2mo51irlqnsAEACCVA0AnlOpaobPpI+bPHlySlJSUqcZd82k&#10;ufNsEy8GotysDMrJzKD4hFYU17yV2hrYcE5spe3jlAhEHXp4bXJMt+D8JMnpv9PuE9XXiUPbjZAX&#10;v2d2ONsqSOPqOeFpKDx1RMeBFfMoE1/nyjnhc83TnHQcVLIXUNJxctg/jq6j9LwjlJ5bvexv27j2&#10;1CuhLw1vf6ZX5iTRz0liYmLt3yG0xKtnim8b7cS3j+rIXRDlif4OCqZ1Yh/n51ppeUguFfcfKe6v&#10;R6L45B1x+VjeiJcRDqL3VI+/sU2hOeR89t+6wfdCAC+ADx+A5+EXoh9BoMQWggK2cE5sBUqgxBWu&#10;nhNORsp5NnS1BQZ8kSvnhHO/GBO78sgbV6Zh+QqXAiXgGm31m+pkNyHUUY7SaVj4XgjgBTD1BgAA&#10;AMAL7crepVq149Ekr/5RvSIsTyXxpyAJvz5jktna8DLBxiAJT83xxyAJuIBX5rG3Ok9NePSN9eo3&#10;SxshSAIAXgKBEgAAAAAvdO3/rqUbV9xIz61+Ql7428PBAx5JcuHHZ1kFEm4aeJtq+YeN6X/QiHf7&#10;07Q10+iTfZ9YLaVsxNt5pZobvrJOtHrjwFtVCwJWBZ0hlz3WVvi5WxT7yYh4O6/cE2SaNhRE76oW&#10;AAQADOcC8DwMsfQjmHpjC9NMbOGc2MLUG1tNn7X9lcAJYfUkrdmWbNp90jYnJu/Dq9X40wgKzh9y&#10;41cTVK8aJzPVpeUetjvqhJO1cpJef4WpN06aQ1eLb1xfqF41LZGrrqP4Jmb7weGkr7xiTuPA90IA&#10;L4ARJQAAAAA+ggMjvFwtl0AJkjiinwsugRgkATfQlkrWi6eDJADgJRAoAQAAAPBCMWExqlU7zknC&#10;y+P6a5DE2aWGdXwOeAlhBEmgivNLDWt4OWVeQhhBEoCAhOFcAJ6HIZZ+BFNvbGGaiS2cE1uYemOL&#10;z8n6jPV0MjyfjuYdkSNI8i156laimIhYOYKkd4u+fre6TU3eX/ESHcg9QEExkZR8dL3aquFlfNvG&#10;tpeJW71xGd+Ggqk3LuIpOBVyaeQ4UUbIbdW0pY05cescsp8YqOHheyGAF8CHD8Dz8AvRjyBQYgtB&#10;AVs4J7YQKLGFc2IL58QWAiV+B98LAbwAPnwAnodfiL6Dh99epDXt69Sp04TU1NSYKVNupVmPzVZb&#10;A1tpSTGVFBdReGQUhYVHqq2BDefEVkHuKVlHxzWTNeCc2INzYks/JwiU+A18LwTwAvjwAXgefiH6&#10;jkOidNaajo0ZM4YWLlyoegDQWOKWLVMtx0rbt6eiPn1UD2pjPK+5Y8eqFngTBEr8Br4XAngBfPgA&#10;PA+/EH1Hb1HM85mtDB06dH5ycnLC9OnTadbsJ9XWwFaUn0tFBXkUFR1LUTE8JRxwTmxlHT8q6+at&#10;28m6rtq2aq5azik5YzhZzh1DxRdeRKUDBqqt3qEu5yTy++9US1N86WWqVXcRv62khAlXqh5RekaW&#10;ajU+d/2c+BP9nCBQ4jfwvRDAC+DDB+B5+IXoR5CjxBbycdjCObHlrtwT8ZF1/2fUcve/qfjZ+arn&#10;eXU5J+bXn1Ns/BVTN5EP3ksRC15QPfccs66Qo8QWcpT4HXwvBPACWB4YAAAAQOBgQMyQ/hR8JE1t&#10;gbCv/kvh77+jegAAAIEBgRIAAADwW8WPzqHCpC+sStFb78nRI2UXjlN7VQvZuYOipv9T9QILB4hk&#10;YOSj9+UoEg4aNZk8gYJyc9UeAAAAgQGBEgAAAPBbFX37UemVV1uVkptukVNsCr79kfLXbaRysY9R&#10;6M9LKeKVwJs6F7LhDxkYiZo6RY6u4aARAABAIEKgBAAAAAJW+eAhVPjtjzbBkrAP3lUtAAAACDQI&#10;lAAAAEBAq2jfgUpm/kv1NDyaImTTn6oXGCo6d5FTksyFzw8AAEAgQaAEAAAAAh5PxzELTjmkWo5x&#10;QIVze+jFXclg45Ytk4WPGbr8F7XVlvHxzfTt9ooZj67hKUnmUtmho9oDAAAgMCBQAgAAACCYp984&#10;wsGJJjdMotjuHSlm5Okyt4deeBuXqDumujQqhQMsEU89IZOo8jK/Hf/1L1n4mNHjx8ptfBsnWjUe&#10;N2zxf6oe20zfbq8AAACAfQiUAAAAALiAAyAcHAn7fHGNo0d4e/h7b1P0RWNk8KM2PMJDBkHmPu4w&#10;iSrfJpcx5uDMDZPUVgAAAHAnBEoAAAAABGdWeeHgBAdAnMVL63Lww1FQg4MkPMLD1WV4g48cUS0A&#10;AABwJwRKAMDTRhmKuwwURT8mtwEAHAr/6H3VqlY+7AzV0nCwg0eRGJVeM5EKk76gnOJKWfL2H6ai&#10;t96j8pFnqT00fD97I0t45EnUVOv8KHzf4udfoj3LltH2bdvkcQuWLKPiR+fYnR7EeUT0xzfTt9sr&#10;AAAAYB8CJQDgSRzEWGUo9cFBkUWi8Lf/zaLox+R2liivi+LOYAwA+JHwl19ULU3ZheOsVnuRCVBN&#10;QRIOZhR+sohKr7xabVEr6Nx0C+X/uloGNozktBpTzhI+rnEkCT8u39cy424qbdNGbRXbz7uALLMe&#10;o/w/t8vADFaiAQAAaDgIlACAJ12k6vriIAgHRSbKnq1mokwThfd5ijcAAOh4pIh52k3JzbeqliZi&#10;4UuqpeEgCAczHOHABgc+jCJenKdamtBlP6mWxvy49nBgpmDFGiq9CglZAQAAGgICJQDgKTy640Gt&#10;WS8cJOEgiLMeFoXvAwABTCZb/eh9mUDV3nQa4ygRHgUSsm6N6mmjRjgI4oziOdax2dCfflQtTVBe&#10;nmq5Rj6HWgI1AAAAUDcIlABAY0gQhQMj40W5X5QNovDoDh7pUR9TRTEHSQ6Icrsoo1XhNm8z4vtg&#10;Gg5AAIiY+zjFjBllVaqW7506xWYkCecAKX7medXThC75XrU0ZRddrFq1Kx88xCqvCE+z4ek2Nalp&#10;FR0AAABoPAiUAEBj6CMKB0Z+EOU5UYaKUl8cfHlGa1Z5Q5TuorwlympVuM3b+DajD1UNAH6MAyE8&#10;GsRYagpGyMSs3/5ok/8jZPdO1dJU9OZ/0pxnTuwa8vs61dICM0Yc2HEUSAEAAICGF6RqAPAc49ID&#10;/vqZ5NEbHCipjSuvn9faTNKaEo8a4YBITTiw8rso3WRPc4koS7Sme0yePDklKSmp04y7ZtLceQvU&#10;Vv8TddvNqlW70pJiKikuovDIKAoLj1RbAxvOia2C3FOyjo6zHWhWdtnfqPTyK1TPsfhI1/8Z5UCG&#10;5a57rKbbGPEoFOPUG06mWtO+9kQ+eC9FLHhB9Ygsd/9brlTDQpf/QtHjx8q2EQdQMsecS8XdulH8&#10;9HvU1tqZX787Vrcxv35PrpiTtm+7rDv06C9rqD4niYmJ+F7vHwLheyGA18OHD8DzAuEXYldR7GUd&#10;/KcoxsCFK69/qSjGZLCTReFVbxzhqTpvak2JR5lM15ruESiBkvBPnB+QU5SfS0UFeRQVHUtRMXFq&#10;a2DDObGVdfyorJu3bidro/IBg6h84CDVc8wcKJAjNuKbql61suEjqLJdeyobdbacHuNIfQMlnAuF&#10;p/no5MiVT6r/ubK37LAZB3P4tZRdcKHDx0agJPAgUOJ3ECgB8AL48AF4XiD/QjQHO1x5/eZv6i1E&#10;ydSaNeKAjTFfCf8Ju7nWdI9ACZS4Ijcrg3IyMyg+oRXFNW+ltgY2nBNb7roANgcKXA1q2FPfQAlP&#10;pWkyuTpWzEEPXgLYyJlgiY6nBvHSxPaeAwIlgQeBEr+DQAmAF0COEgDwReZErMmi1BYkYQdF0cb3&#10;a3iMPwdPAAAaTLApYSyPZjHjESYcgDEvJ2wP51jhwEvEKwjGAgAANAQESgDAF1lnP7Rd1caRP1St&#10;a6tqAIAGEZSXq1qO8QiRgm9/lCM2OGhy8qabKH/UKKqMsz89ixO/YpUcAAAA90OgBAB8UbyqdX+q&#10;2hk8qsToTFUDANhlHgFiXLXGGeYliDk3Sm04aHLs3nsp5Y03KDcjhwqWLLMZbSKXGv7oA9UDAAAA&#10;d0GgBAB8kePMi46lqBoAwCkVffqqlib0Z06v5LyQ9WtVS8MJZF1Vdt4FcrSJOVhiXroYAAAA6g+B&#10;EgDwRbZLWNRdfYIuABAASm66xWr6C48Q4QStzuA8IjzyQ8cr19S2yo4jpVdfo1qa4CNHVAsAAADc&#10;BYESAPAHOaquC3cGXQDAT5XccptqaZzJDxKy6U+5n1Hpzbeqlob3cUVlnPXMw4r21tN4aspnAgAA&#10;AM5DoAQA/IF1AgAAADcruXOmzaiSJpdfXGOgQy4JfM0VNqNJLDPuVj1N9EVjKPLBe1Wvdub8KOW9&#10;racFVfRLVC1N6PJfVAsAAACchUAJAAAAQC0q2negwkXW0204WBIz8nSKGTNKBju4RN0xlWKG9JfL&#10;9xpHnHCQpXi+7XK+HEiJWPACxXbvSBFPPeFwhEn4R+9T+PvvqJ6m9KabVUvDwRijyLmz7Y58sfc4&#10;vE1/HcYSlHZY7aGxt4+zU5EAAAB8QZCqAcBzKlXNAu0zyRkRL9KakrOv33y/0aKs1pq1ul+U57Sm&#10;9JMo1tkRazZJFOPj2ujUqdOE1NTUmClTbqVZj81WWwNbaUkxlRQXUXhkFIWFR6qtgQ3nxFZB7ilZ&#10;R8c1k3VddelkPRUl4823qeDi8apXf7GfLaLmc+ZQcH6e2lK7srZt6eTzL1DRKP6nypr5+bKSnj3J&#10;MnQYWcJCZT86NZXC9u6l0PR02dfl3DaVsh55VPU04du3UbtLLlY9DT9+0bljqCI6RvajVv5K4eJ4&#10;h1Kt85tE/7iEWt3+T9Vzjb3n0hDc9XPiT/RzkpiYiO/1/iGQvxcCeA18+AA8D4GSanUNlDwgyjyt&#10;Wav6BEoOidJZazo2ZswYWrhwoeoBQGPpn2g99eTwiy9S7tixquceUbt2UYv336f4pbWvfpM1YQKd&#10;mDqVStu0UVusmZ+vs/i46Y9b5z/RtZ0zh5p/8YXq1Wz7tm2qpYlbtow6/utfqueakzfdJJczBs9B&#10;oMRvIFAC4AXw4QPwPARKqnkiUPK0KLO0Zq16izJCa9o3dOjQ+cnJyQnTp0+nWbOfVFsDW1F+LhUV&#10;5FFUdCxFxSDRJMM5sZV1/Kism7duJ+u6anGp9WiKvPsfJMvZ56iee4Vt3UKRP/9EoXv3UIhhtEdZ&#10;795U2qMnFV96OZW3c/x6+BhRX35BUd98TSFHtXPgCB8v774HqfDv16kt9sXNfpRiXn9N9exLz8hS&#10;LU3Ebyspdt6zqueaossup4Kp01Sv4bjr58Sf6OcEgRK/gUAJgBfAhw/A8xAoqebs639KlIe1plSf&#10;QIkr963V5MmTU5KSkjrNuGsmzZ1nm48gEOVmZVBOZgbFJ7SiuOat1NbAhnNiK23fdll36NFf1oGI&#10;E6+GrFtLwelHZf4TS3Gh3B7esrW2rPDwkVR65dVymzM450joku8p9Pd1FJSnTRXiVXIq2rV3+Vje&#10;Aj8ntvRzgkCJ30CgBMALIJkrAPii+iwHfJ6qdfU5FgCA25SddwFZZj1GRa+9Rfm/rqaDH38sS8G3&#10;P1Lxs/NdDmyUDx4ij8f35+NxKfxkUZ2OBQAAEEgQKAEAX6T9+ayaOfjhSIKqdVhaGAAAAAAAqiBQ&#10;AgC+aLeqdd1V7YyhqtbtUjUAAAAAAAACJQDgkw6KckBrSt1EGag1HTKvEZosSqbWBG9WWVlJRYUF&#10;VFZaqrYAAAAAADQMJAgC8Dwkc63myus3J3R9Q5TpWrNGr4tiXJbBrYlcWaAlcy0vK6OSEotsczCj&#10;uEhLPsmKi4t4I1WWlVCFKOWVQaKI+5SXk6W4WO0l9jPcxyLuU1FRIdvGY+siIiJp5JgLZe3LkMzV&#10;FpJ02sI5sYVzYgvJXP0OkrkCeAF8+AA8D4GSaq68fh5BsllrVhkkyhataWOUKKu0ZhUeicKjU9ym&#10;IQIlPIqitLRE9VxnDmZwMELHAYuKinLZLuXHKdEep7KywiqYwaM5dHwsPqazWrZsKcuJEydkqa+m&#10;zRLojNHnUVCQ735cECixhQtgWzgntnBObCFQ4ncQKAHwAvjwAXgeAiXVXH39i0SZqDWlU6LwqBLe&#10;bjRJFB5N0kz2NM6MQHFZQwRK9u7cSof2mdOy+A53B0pY+05dqd8gc7oZ34FAiS1cANvCObGFc2IL&#10;gRK/g0AJgBdAjhIAaAxdRbnfTjEnYbW3D48EqQlPveHgiI4DIUmiZInCQRgu3OZtxiAJ3+dRren9&#10;jCM7QHMk9aAsAAAAAADuhkAJADSGtqI8Z6fw1Bcje/ucKUpN+Ep5jCjGYAnjoAiPVOFiDJAw3pfv&#10;4zNJXMvLnZ/mEkh2btlIOac4DgYAAAAA4D4IlACAr+OcJDwH4yfZc4z34X1rymPilfS8IWCN861s&#10;+mMNWSwYcQMAAAAA7oNACQA0hjxROEhRl3JYlNrwyJJxonAyV17JZrEo+v25fbsoPHqF9/G5+Rrm&#10;lV+gGiem3Zq8XgZNAAAAAADcAYESAGgMPIKDgxR1KebErI7w4/Byv5y8Vb8/t98SxWcTWriywkwg&#10;yjqZQbu3bVI9AAAAAID6QaAEAMDLlWBqSa0OH9pP6WkpqgcAAAAAUHcIlAAAeLny8nLVAkeQ3BUA&#10;AAAA3AGBEgAAL8Y5OMA5HFBCclcAAAAAqC8ESgAAvBhGk7gGyV0BAAAAoL4QKAEA8GLFRYWqBc5C&#10;clcAAAAAqA8ESgAAvFhFRYVqgStkctcjqaoHAAAAAOA8BEoAALwYVrypO07umpeTrXoAAAAAAM5B&#10;oAQAwIuVlpSoFriqvKxMJnctKbGoLQAAAAAAtUOgBADAi5WVlaoW1EVRYQGSuwIAAACASxAoAQDw&#10;YiUWjIaor8wTx2nvzq2qBwAAAADgGAIlAABerKysTLWgPlL270FyVwAAAABwCgIlAABezFJcpFpQ&#10;X0juCgAAAADOQKAEAMCLIbeG+yC5KwAAAAA4A4ESAAAvxslIwX2Q3BUAAAAAahOkagDwHOMVGz6T&#10;3m2SKBdpTfs6deo0ITU1NWbKlFtp1mOz1da6O5aeRhXl5arnmyIjIykiIoIsFgsVFxerrZ4VExdP&#10;cfHNVK/xlZYUU0lxEYVHRlFYeKTaGtgKck/JOjrOc++Lt8E5sYVzYks/J4mJifgO4R/wvRDAC+DD&#10;B+B5+IXoOw6J0llrOjZmzBhauHCh6gEAADQsBEr8Br4XAngBfPgAPA+/EH1Hb1FGaE37hg4dOj85&#10;OTlh+vTpNGv2k2pr3VSUV9COLcmq57tiY2MpLi6OcnNzKS8vT231vOCQEOrWsy9FRkWpLY2nKD+X&#10;igryKCo6lqJi4tTWwJZ1/Kism7duJ2vAObEH58SWfk4QKPEb+F4I4AXw4QPwPPxC9COTJ09OSUpK&#10;6jTjrpk0d94CtbVuOJ/Gb8t+UD3f1bJlS1lOnDghizdpEh1DI88ZS6FhYWpL48jNyqCczAyKT2hF&#10;cc1bqa2BLW3fdll36NFf1oBzYg/OiS39nCBQ4jfwvRDACyCZKwCAlyorLVUtaCiFBfm0JXkdkrsC&#10;AAAAQBUESgAAvFRpaYlqQUM6mXGMDuzZoXoAAAAAEOgQKAEA8FIWL1khJhAc2LOTjqcfUT0AAAAA&#10;CGQIlAAAeKnKygrVgsawbdMflJ+bo3oAAAAAEKgQKAEA8FJFhYWqBY2hvKyMNv2xBrlhAAAAAAIc&#10;AiUAAF4KI0oan57cFQAAAAACFwIlAABeCiNKPAPJXQEAAAACGwIlAABeCiNKPGf/7h2UcSxd9QAA&#10;AAAgkCBQAgDgpbDqjWdt3bieCvLzVA8AAAAAAgUCJQDgjwaKMspQfFJ5eZlqgSfI5K6/r5Y1AAAA&#10;AAQOBEoAwF9MEmWRKJWibBZllaHwtg2iTBUlQRSfUGKxqBZ4Co8o4ZElAAAAABA4ECgBAF/Ho0c4&#10;CJIkykTeUIOhorwpyu+i+MQok5ISBEq8AecqQXJXAAAAgMCBQAkA+DIOkvwqCgdBjA6I8pMqp3iD&#10;QTdReJQJj0Dxapjy4T2Q3BUAAAAgcCBQAgC+iqfQcJCkmexpODAySJTuooxTpbkoo0VJFsXodVG6&#10;ak3vY7Egkau3QXJXAAAAgMCAQAkA+Kq5opiDJBwY2SJ71laLwrcZgyV833u1pvepKC9XLfAWPMJn&#10;84a1GOkDAAAA4OcQKAEAX2WeOjNd1TXJFOUerVnFa6ffFBUWqBZ4k/zcHNq26Q/VAwAAAAB/hEAJ&#10;APgizk1iHE3CeUgOak2HeGSJER/DK6ffVFbyQj3gjY6nH6EDe3aqHgAAAAD4GwRKAMAXxapal6Xq&#10;umiraq9iKS5SLfBGvArOyYxjqgcAAAAA/gSBEgDwB7ySDSd3rQvzKBOvUI4cJV6NR/xsSV5HhQX5&#10;agsAAAAA+AsESgDAF9kLbkxRtSPmaTbmlXC8RglWvfF6ZaWltOmPNUjuCgAAAOBnECgBAF/1hqp1&#10;z4kyVWvWaIKqdS+o2uuUiotw8H5I7goAAADgfxAoAQBfNV8UTuJq9KYoS0UZJXvWeDTJg1pT4uWE&#10;F2lN71NaUqJa4O2Q3BUAAADAvyBQAgC+ile5GSOKOVhykSirROGAyXjeIHCQZLEo+ko5POXmOq3p&#10;ncpKESjxJUjuCgAAAOA/ECgBAF+2RZQeovDoEDMOmPwgyn5RODAyVBTG+44TJVP2vFQZ8l74FD25&#10;a1FhgdoCAAAAAL4KgRIA8HUc8PhQFPPIEh2viGMcSTJdFK8OkrDiokLVAl+B5K4AAAAA/gGBEgDw&#10;ZbwkME+xSRKFgyEcLJksCid6tRc44VElB0S5X/a8GI9QAN+Tl5NNO7dsVD0AAAAA8EVBqgYAzzFe&#10;EeMz6Tw9SKJPqeHACOcs4ek4ukmi/EMUnoZjxsEUHl3iCj6evWNV6dSp04TU1NSYKVNupVmPzVZb&#10;XZeelqJavi8yMpIiIiLIYrFQcXFgLHsc17QZxcTGq56t0pJiKikuovDIKAoLj1RbA1tBrhbbjI7T&#10;B4ABzoktnBNb+jlJTEzEdwj/gO+FAF4AHz4Az8MvxLrhFWsmak1ptCirtaYNXgWHp+fwNBwjV4Ml&#10;h0TprDUdGzNmDC1cuFD1AAAAGhYCJX4D3wsBvAA+fACeh1+IruPAB69so9MTtDrCI1DmijJN9qo5&#10;CrCY9RZlhNa0b+jQofOTk5MTpk+fTrNmP6m2uqbEYqE9O4wDY3xbbGwsxcXFUW5uLuXl5amt/i80&#10;NIy69epL4RERaku1ovxcKirIo6joWIqKiVNbA1vW8aOybt66nawB58QenBNb+jlBoMRv4HshgBfA&#10;hw/A8/AL0XWvi2IMeHBeEh5h4gxeBcc4sqQuU3BqNHny5JSkpKROM+6aSXPnLVBbXZOfm0NrfrW3&#10;kI9vatmypSwnTpyQJZDExjel4aPOo5DQULVFk5uVQTmZGRSf0IrimrdSWwNb2r7tsu7Qo7+sAefE&#10;HpwTW/o5QaDEb+B7IYAXQDJXAPBFF6pad0TVznhb1bquqvYaJSUW1QJfh+SuAAAAAL4HgRIA8EXm&#10;XCOuWKtqncPkrJ7Ay8yC/0g/kkop+/eoHgAAAAB4OwRKACDQ8XLBXqWsDIESf7N351bKPHFc9QAA&#10;AADAmyFQAgC+KFnVun6qdoZ5X85Z4lUsAbKEbiCprKykbRt/F+9tkdoCAAAAAN4KgRIA8EUbVK27&#10;T9XOuFLVuq9U7TUqKspVC/yJxVJMm/5YQ+XleH8BAAAAvBkCJQDgi/6jah3nLOGVcGozSRRzTpJl&#10;qvYaxUUYdeCvck5lIbkrAAAAgJdDoAQAfNFqUczr5/JywRwsSZA9W1NFSdKaVR4Q5aDW9B4VGHHg&#10;19LTUmTABAAAAAC8EwIlAOCrpotySmtW4WDJPlEWiXK/Khw84avSN0Ux4kDLPK3pXYqRx8Lvncw4&#10;ploAAAAA4G0QKAEAX8UjQcaIYk7s2kyUiaI8pwoHT3ib0RuiXKc1vQ9GlPg/Tu7KysrKZA0AAAAA&#10;3gOBEgDwZVtEGScKT6Exjy6xh5cCvkQUHo2SyRu8ESf9hMBw7OhhJHcFAAAA8DIIlACAr+OAB0+h&#10;aS4KB0E4aMLTavSyWG0bJEp3UZaI4tVKS0tUC/wdJ+5FclcAAAAA74JACQD4Ew6CcNCER5nohVe6&#10;4W08+sQnlJWWqhYEAk7umpbCg50AAAAAwBsgUAIA4EVKSiyqBYFk19Y/KfuU184GAwAAAAgoCJQA&#10;AHiRciT3DEic3HXz72uQnwYAAADACyBQAgDgRXChHLj4vedgib4iDgAAAAB4BgIlAABeBEsDBzae&#10;foPkrgAAAACehUAJAIAXKS4qVC0IVEdSD8oCAAAAAJ6BQAkAgBepqKhQLQhkPKoEyV0BAAAAPAOB&#10;EgAAL2IpLlItCGRI7goAAADgOQiUAAB4kTKsegMKkrsCAAAAeAYCJQAAXqTEYlEtAC25666tf6oe&#10;AAAAADQGBEoAALxIWVmpagFo0lIOUHpaiuoBAAAAQENDoAQAwIuUlSJQArY4uWvOqSzVAwAAAICG&#10;hEAJAIAXQTJXsKe8vJw2/YHkrgAAAACNAYESAAAvguWBoSYcRNuavB7JXQEAAAAaGAIlAABepLio&#10;ULUAbGWdzKDd2zapHgAAAAA0hCBVA4DnGP88jM+kd5skykVa075OnTpNSE1NjZky5Vaa9dhstdV5&#10;/pi0MzIykiIiIshisVBxMaaOsPqek2bNW1BUdIzq+YeC3FOyjo5rJmvAObEH58SWfk4SExPxHcI/&#10;4HshgBfAhw/A8/AL0XccEqWz1nRszJgxtHDhQtUDAABoWAiU+A18LwTwAvjwAXgefiH6jt6ijNCa&#10;9g0dOnR+cnJywvTp02nW7CfVVudYiotp786tquc/YmNjKS4ujnJzcykvL09tDWzuOCdhYeHUrXc/&#10;UYepLb4t6/hRWTdv3U7WgHNiD86JLf2cIFDiN/C9EMAL4MMH4Hn4hehHJk+enJKUlNRpxl0zae68&#10;BWqrczj/xIY1K1TPf7Rs2VKWEydOyALuOyfNW7SioWeeQ0FBvv9PR9q+7bLu0KO/rAHnxB6cE1v6&#10;OUGgxG/geyGAF0AyVwAAL1FWVqZaAM7h4Jo/jkICAAAA8CQESgAAvERZaYlqATgvZf8eSj+SqnoA&#10;AAAAUF8IlAAAeIkSi0W1AFyzc8tGysvJVj0AAAAAqA8ESgAAvER5OabeQN2Ul5XRpj/WUEkJgm0A&#10;AAAA9YVACQCAl+BVbwDqqqiwgLYmr6fKSmMeQAAAAABwFQIlAABeory8XLUA6ibzxHEkdwUAAACo&#10;JwRKAAC8RHFRoWoB1B2SuwIAAADUDwIlAABeoqKiQrUA6gfJXQEAAADqDoESAAAvYSkuUi2A+tGT&#10;u5aVlqotAAAAAOAsBEoAwN8liDLKVLxSBXKUgBtxctctyeuQ3BUAAADARQiUAIA/4mDI66LsF+Wk&#10;KKtMha8cp4riVSwWrHoD7nUy4xgd2LND9QAAAADAGQiUAIA/GSjKUlE4GDJNlG6i1CRe1V4BUySg&#10;oRzYs5OOpx9RPQAAAACoDQIlAOAveITIZlEukj0fU1paoloA7rdt0x+Un5ujegAAAADgCAIlAOAP&#10;nhLlTa1p5Q1RbhdltKFMFuVpUQ6L4jVKLBbVAnA/JHcFAAAAcB4CJQDg6yaJ8rDWrMIBkhaiTBfl&#10;LVFWG8oiUWap2muUl5epFkDDKCzIR3JXAAAAACcgUAIAvoxXtOGkrUY8YoQDJJmy5yOKsTQwNAIk&#10;dwUAAACoHQIlAODL5orSTGtKD4jiVSNFnIa/8kMjQXJXAAAAAMcQKAEAX9VVFF7ZRndAlHla0/cU&#10;FRaoFkDDQ3JXAAAAgJohUAIAvmqsqnXPq9onlZeXqxZAw+Pkrps3rJU1AAAAAFhDoAQAfNWtqtZ9&#10;oWqfZCkuVi2AxlGQn0dbN65XPQAAAADQIVACAL6Ik7gO1ZpSsijm5K0DRRmlCre9Gla9AU/IOJaO&#10;5K4AAAAAJgiUAIAv6qNq3QZVjxeFk7lyZtTNoqxShdu8jW/jwInXKS0pUS2AxrV/9w4ZMAEAAAAA&#10;DQIlAOCLzlS1rrkoS0X5QZSJvKEGfBsHTnhJYR6V4jVKSxEoAc/hKThIKAwAAACgQaAEAPwBB0Au&#10;0ppO4dVyOLDiNcpKS1ULoPFxUtfd2zapHgAAAEBgQ6AEAHzReao24yWCnxblElFGqzJZbTslihHn&#10;OHlKa3peiQXJXMGzePpNxl9HVQ8AAAAgcCFQAgD+gAMkHBzpLsosUZaIsloVzkvC2zgwwklfjR4W&#10;pavW9CwsDwzeYOfWP7FkMAAAAAS8IFUDgOdwklEdPpPO4Wkzxqk2t4vyltZ0iIMiHCxpJnuaB0SZ&#10;pzVrNUkUh1N8OnXqNCE1NTVmypRbadZjs9VWxyrKy+lYeprq+Z/IyEiKiIggi8VCxVgGWfLmcxId&#10;G0fxTTntT+MqyNUGfUXHGT+egQ3nxBbOiS39nCQmJuI7hH/A90IAL4APH4Dn4Rei68yBEp5iw6NH&#10;nMHTbXgkie4nUcZpzVodEqWz1nRszJgxtHDhQtUDAABoWAiU+A18LwTwAvjwAXgefiG6zhwo4Wk3&#10;PN3GGbw8MK98Y+Tsee8tygitad/QoUPnJycnJ0yfPp1mzX5SbXUsPy+XDu3brXr+JzY2luLi4ig3&#10;N5fy8vLU1sDm7eekSXQMde3Zh4KCGu+fpKzjWn6U5q3byRpwTuzBObGlnxMESvwGvhcCeAF8+AA8&#10;D78QXcd5R4zLALsyfWagKJu1ZhW3nffJkyenJCUldZpx10yaO2+B2urYyYxjtHHdb6rnf1q2bCnL&#10;iRMnZAHfOCd9Bgyhjl047U/jSNu3XdYdevSXNeCc2INzYks/JwiU+A18LwTwAkjmCgC+6E9V18UW&#10;VXsNrHgD3mjfrm1kKS5SPQAAAIDAgUAJAPiiHFXrhqjaGTz1xquUYZUR8EJlpaW0a9sm1QMAAAAI&#10;HAiUAIAvWq9q3YWqrgteWtijSkssqgXgXY6nH6GMY+mqBwAAABAYECgBAF/E02e09RA1vE7keK1Z&#10;q4tVrftZ1R5TYkGgBLzX7m2bqLy8XPUAAAAA/B8CJQDgq95Qte4uVTuSIIoxCSz7XtUeg6k34M2K&#10;CgvowJ4dqgcAAADg/xAoAQBf9Z6qdbxc8P1as0ZzRemmNSWeduPsssINBslcwdul7N9D+bnm1EAA&#10;AAAA/gmBEgDwVQdFeVprVnlOlNdF4ZEjRl1F4SWFp8leNWdGoTS4iooK1QLwTpWVlbRjc7LqAQAA&#10;APg3BEoAwJe9KIr56o2DISdF2SDKUlXzyBHzlBsOsnh8NAnjqQ0A3i77VCalpXg89zEAAABAg0Og&#10;BAB8WaYo40Sx96fuoaLwdByuzThIMktreh5GlICv2LtzK5VglSYAAADwcwiUAICv04MlD4hiXAnH&#10;Hv5z+GhRvCZIwizFRaoF4N3KSktpz7bNqgcAAADgnxAoAQB/wMGSeaL0EGWyKDxi5CdD4SDKIFG6&#10;i7JaFK9RjhVvwMekH0mlzBPHVQ8AAADA/yBQAgD+hAMmnLSVR4zwKBO9cBBliyheB9MYwBft3LKR&#10;ysvLVQ8AAADAvyBQAgDgQTyVAcDXFBbkU8r+3aoHAAAA4F8QKAEA8KDS0hLVAvAth/btpoL8PNUD&#10;AAAA8B8IlAAAeFBpCQIl4Jt46g1PwQEAAADwNwiUAAB4UHk5krmC78o6mUHpaSmqBwAAAOAfECgB&#10;APCgosJC1QLwTXu2b0GuHQAAAPArCJQAAHhUpaoBfBOv3LRnh1cuKgUAAABQJwiUAAB4UGFBgWoB&#10;+K4jqQcpO+uk6gEAAAD4NgRKAAA8qLKyQrUAfNv2TRvEzzNGSAEAAIDvQ6AEAMCDLMXFqgXg23ip&#10;4IN7d6keAAAAgO9CoAQAwIOw6g34k0P7dlFRIaaTAQAAgG9DoAQAwINKLBbVAvB95eXltHPLRtUD&#10;AAAA8E0IlAAAeBCvGOJO3Xv3o5CQENUDaHwnM47RX0cOqx4AAACA70GgBADAg8rL3Dv1pvVp7alb&#10;r36qB+AZe7ZvprLSUtUDAAAA8C0IlAAAeIjF4t5EriGhoRQTF0+du/ei2PimaitA4+Of7b07t6oe&#10;AAAAgG8JUjUAeI5xPU18Jr3bJFEu0pr2derUaUJqamrMlCm30qzHZqut9nEi1+PpR1Sv/sLDI6hF&#10;69Nkm6f0nDz+l2x7WmRkJEVERIiLZwsVY5UfKVDOCf888s+lMwpyT8k6Oq6ZrAHnxB6cE1v6OUlM&#10;TMR3CP+A74UAXgAfPgDPwy9E33FIlM5a07ExY8bQwoULVQ8AAKBhIVDiN/C9EMAL4MMH4Hn4heg7&#10;eosyQmvaN3To0PnJyckJ06dPp1mzn1Rb7cvPy6VD+3arXv2179yNmjVPUD2iivIKOf2htLREbfGM&#10;2NhYiouLo9zcXMrLy1NbA1sgnZPT2nWkFq3bqF7Nso4flXXz1u1kDTgn9uCc2NLPCQIlfgPfCwG8&#10;AD58AJ6HX4h+ZPLkySlJSUmdZtw1k+bOW6C22peelkLb/vxD9ervrDEXyRwlRhnH0mnT76tVzzNa&#10;tmwpy4kTJ2SBwDonnDtn9PkXU0RklNpiX9q+7bLu0KO/rAHnxB6cE1v6OUGgxG/geyGAF0AyVwAA&#10;DykvL1et+tMTuZq1atOWWrdtr3oAjY9Xdtq59U/VAwAAAPB+CJQAAHhIiRtXvYmNq3mVmz6Jgyk0&#10;LEz1ABpfxl9HZQEAAADwBQiUAAB4SGlpqWrVX3yz5qpli6c89Ow7QPUAPINHlfDoEgAAAABvh0AJ&#10;AICHlJa4L8lqXFPHS2V26NyNmjZvoXoAjc9SXET7dmu5FAAAAAC8GQIlAAAeUubG1WjiHEy90fUf&#10;PIyCgpAXDjzn8MF9lJeTrXoAAAAA3gmBEgAADylz0zSEmhK5mkXHxFK3Xn1VD6DxVVZW0s4tG2UN&#10;AAAA4K0QKAEA8JDiokLVqh9HiVzNOnfvLQMmAJ6SfSqT0lIOqB4AAACA90GgBADAQ9z1V3VHiVzN&#10;QkJC5BQcAE/at2ubzFkCAAAA4I0QKAEA8JCiwgLVqp/aErmacVLX9p26qh5A4ysrLaU9O7aoHgAA&#10;AIB3QaAEAAJBgiijDGWgKB7lzhwNziRyNevVbyBFRESqHkDj++vIYTqZcUz1AAAAALwHAiUAEAjm&#10;irLKUJ4TxaPclZ/E2USuZqFhYdRnwBDVA/AMTuxaXl6uegAAAADeAYESAPB3r4syTWt6j3I3rXjj&#10;SiJXs9Zt21OrNm1VD6Dx8fSzA3t2qB4AAACAd0CgBAD82SRRvC5IwkpKLKpVP64kcrWnd+JgOSoF&#10;wFNS9u+h/Nwc1QMAAADwPARKAMBfcZAkSWt6H05m6Q6uJnI1i2oSTT1691c9gMbH+Xp2bNmoegAA&#10;AACeh0AJAPgjTtbKU250p1TtNcrK6h8oyS7Lprd2v0ZPrXpUbXFe5JOzKfLRhyjo+DHq2LUHNW3G&#10;+W4BPCM766RqAQAAAHgeAiUA4G84SPKrKPpQi2RRrtea3sNSXKxarttXtI9ePvoyTd8/nV5Ofp6e&#10;X/Mk3fT1NVRQkq/2cCzss0UU8eQcinj+WYrr1YWaTP8nDYhrRkFBQWoPAAAAAIDAhUAJAPgTHhbx&#10;X1H0IAmPJLlVlFzZ8yIVFa6t9FFaWUqrclbRQ4ceokdSHqG1uWupvLKcLug6juIjm9I3u7+gKxaN&#10;peMFjpdbDdmxnaKm3ybbZWefy0NbKPyDd6nNiNPpgtffoIR9++RtAAAAAACBCoESAPAXHCRZKko3&#10;2dOCJGNE2SJ7Xqa4qEi1avdd5nd05/476dX0V+lg8UGKDomm8c3H0xdjvqUvrv2Rlt2wjro2604b&#10;0tfT2I9H0t7M3eqe1oLy86nJ36+Rdenk66ng518pb8sussy4mygykpqt+JXOf+QROnfOHGq3YQMF&#10;YdlW8ICskxmqBQAAAOAZCJQAgL94TZShWlOaLopXBklYhZNBiMzSTPo041OZj6RdRDu6ufXN9Hr3&#10;1+mm1jdR33YD5D49E3rTj9evohHtR9HhnBQa89EwWpHyi7zNKOqfN1Pwnt1U3q8/Fb3yhtxW0a07&#10;FT//EuUeSCPLI49TefPm1GrnTjpr/nwaP3Mm9fruOworKJD7AjSGnVs2UjmCdAAAAOBBCJQAgD/g&#10;xK0TtaY0WZRFWtM7FRc7N6JkZc5KWQ+KGUQvdn2RxjUfR5HBkXJbXFxTWbPW0W3o60nL6Oq+k2Su&#10;kgmfXUwfb3lX3UoU8dJ8CvvyC6qMiaHCz76StVFlQgsqfmQ25R88Sim3T6eihASKPnGCBn76KV0+&#10;dSqd/u67FJ+WpvYGaDgF+XmUst/+qCgAAACAxoBACQD4uvtFmaY1JR4q4dVBEubsiJLVuatlfU78&#10;ObLWhYSGUkxcvOppIkMj6b3Lk+i+sx6hFrlllHPfbfTnP86isC8/lyvcsKL3P5GjSGoUGUnR816k&#10;n996m9becw+d7N2bQkpLqduyZXTRvffSOU8+SbFHj6qdARrGoX27ZcAEAAAAwBMQKAEAXzZJlOe0&#10;psRBEp5y4/UsltpXveF8JEctR+UIkmGxw9RWTaxhNIlRyB/r6al39tPRl4Lpkd+IxixaS03+fq1M&#10;2sp5SUovv0LtWbPw8AjqOXAIHRkxgpbPmUM/P/ccHTzvPCoPC6PW27bR2IcfljVAQ+GpN7u2/ql6&#10;AAAAAI0LgRIA8FWjREnSmhIvA/yo1vR+5WVlqlUzXuWGjYgbQWFBYbKti2/WXLWE4mIKS/qUYs4a&#10;RjFnj5TL/waXV9D2YV0oM0rtI8h9hg+Wq9zwfRxp26EzJbRsLdvZnTtT8tSp9P0bb9DhM8+kUHHf&#10;s595hrouXy5vB2gImSeOU/qRVNUDAAAAaDwIlACALxooyrdaU+IgyThRMmXPB5SUWFTLPl76l5cA&#10;ZqPiOCZkLa6ptgJyxCsLKK5XF2py8w0UsjGZKps2lavY5O3YR+0HjqGEIqJjMUQnb/q7vC1ky2aK&#10;mnYbxXXrIKfjBB2veTnhfoOGUmhYdYDGEhtL62fOpJ1XXSVXxBn61ls0IMkYqwJwrz3bNlNZaanq&#10;AQAAADQOBEoAwNd0FeVXUbRIgbYM8K2i+E2QhG0r2CZXukkIS6DE6ES1tRoncg0+sJ8iH7pPBjsq&#10;evWmopdeobz9aXIVG14CuOmHH1N5SDBdOYnogaviKDflL7naDa96E5R5kiKef1YGWThwwscyi2oS&#10;TX0HnK561bZPnEh/TJtGlSEh1Pvrr+nMl16So0wA3I0/K3t2eO3iVQAAAOCnECgBAF/ztCjGIMkY&#10;UXzqSsqZaTd6EtfR8aNlbaQnco2Y/1xV7pG8LbuoZNqdVavZRN4zQ952/M6ptL490X+2fUjHy7Op&#10;5LbbKX/jNipYvopKr50k9+GpOLH9elCTa6+UOU6MTmvfURazlHPPpZWPPEKl0dHUfv16meQ1Mjtb&#10;3QrgPkdSD1J21knVAwAAAGh4QaoGAM+pVDXDZ7J2S0W5SGvKQMkfWtOhBFGGak3JfL8PRXFmpRxO&#10;Hqs/tl2dOnWakJqaGjNlyq0067HZaqs1/iv5yeN/qZ6tovIiumTlJVRSUUIfDP+AesT2ULdoONlq&#10;6+BQ6nDWCAqyWOjIytVU2rmzupUo+ttvqNWMO6jstNPkbVPX3EE/py6l2wfcQfefrq1+owtLSaG4&#10;jz+k2E8/kcdixSNG0smnn6FStTpOZUUFZRxLp/Jy2wBPVGoq9X3gAYo8coQs4vF2zJ9PRZ06qVs1&#10;kZGRFBERQRZx/GKMPJFwTmzFx2urOOXk5MjaiKeAtWrTTvUCR0Eu/1MlPtNxemwYcE5s6eckMTER&#10;3yH8A74XAngBfPgAPA+/EF1jDJS4ywOizNOaDh0SpToi4cCYMWNo4cKFquea7w9/Tw9teIh6N+1N&#10;n5//udpqrc0LL1CLDz+k3PPOo8Mvv6y2ih8gceHd85JLKOz4cUqbN49yLr6YtmZtpet+vY5iw2Lp&#10;p4t/krVZyKlTlJCURAmLFsl2RZMm8rj5I0aoPWoWevIkdfz3v6nJn3+6dD8AAHAfBEr8Br4XAngB&#10;fPgAPA+/EF3jyUBJb1EcRgCGDh06Pzk5OWH69Ok0a/aTaqu1U1kn6UjKQdWz9dCuh2hTzia6teOt&#10;NKHtBLW1WqfmLann2PMoOCeHTvz8PyodNFjdQhT77NMU++J8Khk+gk5+t0RtJZrwzeW07uhqevTM&#10;J+j2QXeqrbY40NL0rjso6qsviUJDKXveC1R4/Q3ytmNH0+hEDSNhgktKqP8LL9BpK1fK3CU7Z8yg&#10;I+M4v654TrGxFBcXR7m5uZSXlye3BTqcE1vt2mkjRo4ePSprs+DgYOrRJ5HCIyLUFv+XdVw7F81b&#10;B95omprgnNjSzwkCJX4D3wsBvAA+fACeh1+IrnlKFNsMo465a+pNrSZPnpySlJTUacZdM2nuvAVq&#10;qzXOubBjMy/UYyuzNJNmHJgh2690e0UmczUbt20nxT05h8rOPpcKfua8tprg1BSKHdhH5h3JX7OB&#10;Qpd8T8EHD8jbjual0cqU/1FUaBRd3nsChQSFUGX79mS5/Q6qbN1G7mMUOedRinhGC/RY7nuQiuc+&#10;Q5WVlfT7qv9Rzqksud2e/osXU98vv5Tt3VdcQVsnT6aWLVvKcuLECVmAcE7s6Nu3r6x37twpa3ta&#10;tGpDp488W/X8X9q+7bLu0KO/rAHnxB79nCBQ4jfwvRDACyCZKwD4mlmi8FAFV8o9ohhxkMR4u1uC&#10;JM6yFBepli1eEpiXBu7bpK/dIEl4ZSXFvvOWbFvu5YEw1XgFHCouppKbb5VJXSOfmkPhn3woS5ev&#10;/0f/2Ew0MbmIoj79RG7jQAgvEyyXFt4ibjQofnwuFb3zgRxVwqvjNPn7NRRcUECJQ4bLZLI1sbci&#10;TkhRza8XwBUnM47RX0cOqx4AAABAw0CgBACgkZU5WPVGX+1mVNwoWZv1Xv+7XA64fOAgKruQYzya&#10;0OW/UNiXX1Bl06ZUPHtu1Yo4ZeMvlQEPLitm/5NuvoLo/r+3ovy33pOr5bCwpE8pZvhgir5wDIV9&#10;+7Xcxkpu+AcVLFkmj8nHjh4/lmIKCqhXv4FqD/vMK+IMuu8+mccEwB14ueCy0lLVAwAAAHA/BEoA&#10;ABpZiVpdxizNkkYpxSkUFhRGI+JsU6EElZdT5/9+IduWfxtGk5SVUeR92qAZHgkil/xN+lT2i55/&#10;SQY8uCTe/xr9NqY7Pd8zg74d2ZwKP/iEcg+kyak1HAwJ/W2FXCKYlwoOf+NVOTqFp/fkr1xHFd26&#10;y6WDY84eSZ0spdTqNMf5ATL69qVf5s6l/DZtKG7nTup63XXU5DBGAkD98Yisfbu2qR4AAACA+yFQ&#10;AgDQyMrK7P81XB9NwkGSyOBI2TZqt2EDRaalyaBF6VXVSV7D33mTQnZsp/J+/ankttspYsELMshR&#10;evkVcl9daHAo3TbkDtl+ds0cWXN+Es4/kpvyFxW99IrcP/jAfoq6ZwbFdT6NIh99SAZR8pevorIz&#10;R8k8KNHXXkn9e/SmiAjb52iU164dLZ8zh3ISEyk8PZ0SH3uMQrEULrhBWsoByj6VqXoAAAAA7oVA&#10;CQBAI6tp2sCqnFWyrmnaTd+vvpK15c6ZMncIC8o8KROvsuLnX6Kg/HwK/+Bd2bc8wOlcrN08+HZq&#10;Hd2Gth3fTKsPr1BbhchIKpl2J+Xt2EeFn30lR5IEZWfL/CScxyTqwfvI8vRzMhgTvGc3xd9xO/Uf&#10;coa6c82KmzalLc8+S8Xdu8sRJWe88Ya6BaDuOLHw7m2bZA0AAADgbgiUAAA0spIS26k32wq2yRVv&#10;YkNiKTE6UW2t1nrbNmqakiJHgHCyVl3k7EdlQINHmJSdd4EcXcJ9DnSUn25c6EcTGRpJNw+eKtvz&#10;1/ICQrZ4JAqvppP/+yarPCbR555FxKNIQsNkzpLOV15GYz75VAY/9BJrZ2nX8qgoOvzyy7LmnCW9&#10;vvtO3QJQd7z60uGD+1QPAAAAwH0QKAEAaGTldpK5bi/UlnccHT9aLt1r1kctucvL+fLoD8ZTZOTo&#10;EdEvfuZ5Od0m4tWX5W3mFXGMpg29m+Ijm9KKlF/kyJKacMJYcx6TkD+TeUiMvD1kYzK1/P476rxi&#10;RVUZ+/DDMqhjVtKxI+186CHZHpCURK0cLAEL4Kx9u7c7XEUKAAAAoC4QKAEAaGTFRYWqVe1wsZbo&#10;lJcFNuORJBxYKI+NldNjdPrKNiXXTKKKTp3lkr/2VsQx4yDJjQO1USnv/PmarB0x5jEp/DhJrqBT&#10;dvEl2m3x8ZQjbku+4w46MmKEzEFy9jPPUNfly+XtRidHjaLdV1whk9KOePlliszOVrcA1A0HHXdu&#10;/VP1AAAAANwDgRIAgEZmL6/CnqI9su7dpLesjfp9oa10k3vNRDmqg3FARF/ZxvLgLBkwkUlcuW9c&#10;EacGnNSVk7t+tuNTyixycuneyEgqvXaStmzw51/LqT5BOTkU/eMPFP7P6bT2nnto51VXyUDI0Lfe&#10;kiNHzLZdey0dT0yUQZIzX3pJ7gtQHxl/HZUFAAAAwF0QKAEAaERFhQWqVe1YyTEqKC+glmEtZY4S&#10;o6jMTLnaTWVICJXc96DaSjYr24R9+7WcimNeEacmHeM700XdL6XismL6eLOW/NUloaFyWk5Fu/YU&#10;unY19Xr3HUpo2Zq2T5xIf0ybJp9v76+/lsGQkKLqqRG8/fc776SihARqsXs3DfxUC/YA1Mfu7Zvt&#10;TmkDAAAAqAsESgAgEOSJ8pOhbBTFIyoqKlSr2r4iLSFlt6husjbqsnKlrI8PHkyRXbTbOVmreWWb&#10;iOe0xKzGFXFqM22o2Fd4M/llKqtw/SKTp+QUJn0uHy/ilQU07FAqhYaFUcq559LKRx6h0uhombx1&#10;0H33UejJ6lErvBIOjz7hoEnPJUuo49q16haAuuEA5P49O1QPAAAAoH4QKAGAQLBFFE7aoRfbdXMb&#10;ib3EkweLD8q6e2R3WRt1Wr1a1ifHjZc1M69sE7r8FwrZstlmRZyX1j1Lc1Y+ROl5R9QWa6M6nkuJ&#10;rQfR8YJj9M1ubXqPq8rPGEFFz78k27Ez76CRf2XI6TQZffvSL3PnUn6bNhS3cyd1ve46uTywLrNH&#10;D9p0442yzdN04tPSZBugrlIP7KW8HOS9AQAAgPpDoAQAoBGV2ZkeoI8o6RHVQ9a65gcPyuV2y3hV&#10;m0u05Kn2VraJeFaNJlEr4vDokOk/3CyDJBwsGfBGF7rp62to/REt6GLEuUoYjyqpK04wy8sIB+Xn&#10;02l33E6X/fvfcglgHjmyfM4cyklMpPD0dBo6bZrVijj7x42j1NGjZQLY4a++SiGl2mo6AHXBuX92&#10;btloNwcQAAAAgCsQKAEAaERlpSWqpSmvLKeU4hS5JHDnyM5qq6bjqlWy5tVk4lq3lW3zyjY8kiT0&#10;txUyySsHLHKKs+mKRWPpP9s+pOjwGBrX/VJ5Px4xMu7T0TT6g8H08ZZ3ZW4Sdm2/6ykhqgVtSF9P&#10;m/5KltvqouiVN+TKOJyzJPKvv2TukcunTpWJaPfdcQflXHyxzFViXhEnWeyT3bmzXNkH+UqgvrJP&#10;ZdKRVG2EFgAAAEBdIVACANCISkusAyWpllQqrSylDhEdKDI4Um0lOX1Fz92ROmoUxcY3tbuyTcRT&#10;c2TNK9EcqDxJYz8ZSasPr6DW0W1o6XWraNGE7+jPqftoxvB75bLA245vprt+vI36vdZBjjaJDI2k&#10;W4bcLo/x6gbt2HVRGRNDlvsepLw9h6jwP5+T5YwRcoRIt2XLaOjtt1PIqVN09PLLbVbEKQ8Lk8ld&#10;edRM96VLqe2fWOoV6mfvzq1ksWiBQAAAAIC6QKAEAKARlZVZTy/ZW7hX1l0ju8pax1NUeAldXh0m&#10;c8gQahIdY7OyDbfDlnwvp9us+/sYuvjT0bQ3c7fMO/LbLZtkzXiFm7ljnqc9d/5FL170BvVp2V8u&#10;CcxTc/67cxHdqpYK5lEnnK+kXkJD5XMr/m0d7frsCzp43nlUER5OMevXU7PNm2njrbdarYjD025y&#10;OnSgLddfL+8+7PXX5Uo/AHVVVlpKe7ZvVj0AAAAA1yFQAgDQiCzF1n/pPmQ5JGtzfhI9iSvn8Ihv&#10;2ly2zSvbRMx/To4y2XfhcLr4fxNlkIOn2vBIEh5RYiZHjwy+ndZN2UYLL35Hbrtr6W1kKSumv/We&#10;IHObvPvna3K7O5x22VW0/8GHae3ixVTcvbtM5tp6+3arFXHOefJJGRA6MHYsHR02jCLy8uiMN95Q&#10;RwCom7+OHKaTGfUM+gEAAEDAQqAEAKARlZeXq5bmQNEBWRtHlPAoCw4isMMjR8ppN+aVbThPSXiS&#10;ltNjfOeVMufIP0+/kz696iuZm4SDJs+uni2Tutor64+soa7NulNBST6d99EZlGvJlcd69fcX6I4l&#10;t9APe7+u05LBRkFBQTRg6Agqb9aMDr/8MpVHRcnX1ezAgaoVcRL27aPzH3mE2m3YQH9MmyZH0PBo&#10;Gh5xAlAfnNjV/HkDAAAAcAYCJQAAjci4PHBBeQGlWdJkbhJjIlcOGnB+D05yKhOdNkuwWdlG5iop&#10;LqZv+gRRSotQmjf2FVk2HUumKd9OljlInl09RyZ1rakcPLVfHvNk4QladmCJbBeVFdH/bf2Arvvy&#10;ShryVg965ff5MkFsXUU1iaYWrdpQSceOtPOhh+Q2zk8SlZMjV8Q52bs3RZ84QWfNn0/nPf64zMfC&#10;U3MSP/tMrvoDUFdFhQV0aN8u1QMAAABwHgIlAACNyPgX7oPFWiDAvNpN55UrZc1BA9b88GGrlW2C&#10;srMp/IN35W1Pjq6sStQ65qNhNPbjkTLvCI8G4Wk4PMXm9Us+qLE8cNbjFBwULMv4HpfLY7aOOY3a&#10;xranwzkp9Oiv91GvV0+jf/00jXad2C5vd1Vc02ayPilez+4rrpAJXUe8rC1HzNNwNt90kxxdEp+W&#10;Rr2/+UYmeOV9RqocJgB1dXDvLirIz1M9AAAAAOcgUAIA0IiMI0r0aTfG/CScyLTVzp1yVMXhM8+k&#10;0LAwin/xeXkbr2zDwZLwd96UwZIVnYn2domXI0CmfneDXN6XAybTht0tV7rhFW9uHHgr/T3xHzWW&#10;h0bPpjnnPkcVlRW0+dif1LJJKzqe/xe9c/mn9NEVn9OI9qPktJ73N71JI99LlEsPc8LYuggNDaNt&#10;115LxxMTZV4STuZaERxMe8ePpx9ffJHWz5wpR9DowZHojAw5LQfJXaGuKisrafumDaoHAAAA4BwE&#10;SgAAGlGFYUTJ/mJt6kv3yO6yZrwkMI+myOjbV+br6LZrj1ztRi6/e+8DcrpN+KsL5L7PjSLKL8mn&#10;jILj1DOht5x6s3N6Gj1z/ksy/4izeETKuZ0voPS8IxQfpY3++HjzuzLB69LrV9GqmzfJgAsng12R&#10;8gtd/+WVMreJq1qd1k4GgHg5YH5tLXbvpoGfanlW9MDQz889J0eZnOzVS27nUSaX3XGHnJrD+wO4&#10;KjvrJB1JxTQuAAAAcB4CJQAAjchiqZ5Ksq9on6yNI0qqVrsZNUqOuuj3/HOyX/zM8zKRa/gnH1Lw&#10;8eO0uQ3Rmn5xVFFZLgMdf9y2SyZz5USudfHWZZ9QQlQL2p+5R/a/3/e1HEnCeJlhnsKz4440ubQw&#10;jyiZvuRmeZsrmkRHU+fuvai4aVNae889MjjSc8kSGRwy4hEny594gv6cMoUqxD5UWSnztnAOkwsf&#10;eIC6Ll8uc7gAOGvfzm1UUmJRPQAAAADHECgBAGgkZYaL+8zSTMouy6bYkFhKCEuQ23j0RNOUFJmj&#10;48iIETT81VcpNDubSi+/gkpuu10uBRzy4rNy3+dHBVOeJVfmEpk1eq7cVh+8nPBrl3wg27xaDY8Y&#10;+d/BpbKv40DK/6lVdb7Z/YVM9Oqq7r37y1V8Mnv0oE033ii3DX3rLfnazfZfeCH99PzzVNiypexX&#10;iufF54f3v3TaNC0pLKblgBM4SLJn+xbVAwAAAHAMgRIAgEZSWlqiWtWJXHs36S1rpo8m4SBJt2XL&#10;5DK55W3bUdHbWgCDp+CEH0ql/c2JfhgYJbfNHfO8nBLjDpz8lfObcF4H9uWuxbI24ik9b1/6iWzP&#10;WfkQrT68QradFRISQgOGDJf1/nHjKHX0aJmT5Jwnn7Q7tSavXTv6RdzGq+MEiedVERZGBS1bUkRe&#10;nlxC+NIZM2SuE0zLgdqkp6VQ1skM1QMAAACoGQIlAACNpMRSPfR/T5E2xaVrZFdZs06rVsk6q3t3&#10;OVqCp6YUf/ipTODKSuc+KOvXzgyjnPICmWj16r6T5DZ3eWT0XOqi8pt8s+eLquk3Rpf0vILuGfmg&#10;XFlnyjeT6XjBMXWLc2Li4qlnv4GynTx1qgwM8TSjs595RiayNeOpOpy3hHOYBJeWUpOsLNp76aV0&#10;dNgweXv79esxLQecsnPLRquVpwAAAADsCVI1AHiO9ud7DT6T3o2jEhdpTfs6deo0ITU1NWbKlFtp&#10;1mOz1VZNiaWYTmZoQYUZG2fQplObaMGQBTS0+VBqmpxM/e6+m8ri46ksNpYijxyhv6ZMoeLH5sj9&#10;I1atoLbXX0/HYoh6/CuUikKJvrnsB+rbvJ+83Z1Sc1PovC/PpsrKCrq6+zX0/OiX1C3VyivK6B/L&#10;bqA16atoaOszKGncZxQSLJ6UHaUlxVRSXEThkVEUFl49+iXzxHG5ChAnr+3+3HPUaskSGRzaM3s2&#10;ZY4Zo/ay1vGdd6jDRx/J9hE+H3/7G5325ZfU+rvvKDRfSzBbKs5h+uTJ8nZvFRkZSREREWSxWKgY&#10;SyBL8eJ9Yzk5ObJuKDz1KzZOCz56u4LcU7KOjtOSLAPOiT36OUlMTMR3CP+A74UAXgAfPgDPwy9E&#10;33FIlM5a07Ex4kJ/4cKFqmdr+DfDqbCskNZevpZiw2Kp1euvU6s33iBLt24UceAAFQ4YQIc+/lgG&#10;Dlj05Eupy/ZUmntBOD02qoSu7XotPTr4UXlbQ7j393vppyM/yXwl741+j4a11EZvGJ0sPkmTlk+i&#10;40XH6YYeN9D9A+5Xt9TNafPmUcInn8jX/NfDD1PWtdeqW6w1++Ybavv44zLAcnT2bDp19dUUZLHI&#10;7c2Tkihyv7aakH4bAEAgQKDEb+B7IYAXwIcPwPPwC9F3cEKREVrTvqFDh85PTk5OmD59Os2a/aTa&#10;qjnFy5SmHKSUwhS6fevt1CGqA70z8B15W78FC6j9Ui15allMDK197TVqOWIUxTdrRoUbV1P3iy+n&#10;7EiiLncTVcTH05rrkql5pJYEtiHsOLmNLvzsHNlu2aQl/XztKmrVpJXsG/15PJmu/Gq8nIbz+th3&#10;6W89rlK3VCvKz6WigjyKio6lqJg4tVWTm32KUg9qq/+wzl98Qb3efVe299x6K6VMmCDbZu2WLaP+&#10;L7xAFeHh9Pv8+ZTbs6e6hajDDz9Q31desXubt4iNjaW4uDjKzc2lvLw8tTWwtWvXTtZHjx6VdUOK&#10;iY2nLj20Jai9WdZx7Vw0b62dG8A5sUc/JwiU+A18LwTwAvjwAXgefiH6kcmTJ6ckJSV1mnHXTJo7&#10;b4HaqjmwZwft372Dlmcvp7f+eotGx4+mO9veKW+74OGHqfmBA7K9fuZMmY9j9AXjqUl0DKWM7kwD&#10;N6TS62eF0x1jS2je2FfkUsANbfBb3enQKe05cT6U7//+K4XamV7z9sZX6f5lM+RqOL/etIF6JlQn&#10;qGW5WRmUk5lB8QmtKK65bbCF80akpWiPwziR7ZAPPpAjRvaOH0+bb7pJ3WLt9HfflftyctdfnnmG&#10;LLGx6hbHt3mDluJ5cTlx4oQsQNS3b19Z77STp6YhJJ4+nNq276R63ilt33ZZd+jRX9aAc2KPfk4Q&#10;KPEb+F4I4AWQzBUAoJHoq8noK950j9SSprI49Vf0I2ecIYMkoWFhMkgS9u8ZMkhSHEo0d2QJ9WnZ&#10;n24ZfLvct6FN6DtZ1lFhTWj9kdX06K/3yb4ZB204qSwvKcwr4biqV7+B8rXqDowdS+vuuktOwem5&#10;ZIlc1YZXxjH78+abKatrV4o+cUIupcyBFZ2j2wDYnm2brZbsBgAAANAhUAIA0EiKCgtlva9Im2rS&#10;s4k2JYSDAHog4OD558u6aWw8NblxMjV57VUZJLnp6mCZyPWZ81+yO6qjIVzeU+X3qKyUj/nGhgX0&#10;352LtG0mT4vnxcsU/7D3a9p1QvvrprNCQkNpwOkjZD4UHa+EwyvdlEZHy1VtePlgXhnHiAMpa+69&#10;V44WabN5M/X98kt1i+PbAFhJiYX27tyqegAAAADVECgBAGgk5eVlVFpZSmmWNAoLCqMOER3k9tj0&#10;dFmzzB49ZNBk8FNPUthni6gkKoLG3kj0WZ8K+lvvCXRu5wvUng0vsfUg6tqsOxWVFdF1iTfLbXct&#10;vY32Zu6WbaPW0W3oxoG3yvYrf7wga1fEN2tOPfokqp4mo29f+mXuXMpv04YS9u2j8x95hGJN+SuK&#10;EhLkVCUOjPT74gsZFNE5ug2A8ZSv7FOZqgcAAACgQaAEAKCRlJaU0IGiA1ReWS6DJBwsYadt2iTr&#10;kpgYeVF/9jPPULMVv1Jl6zb04KwzaXVH8Y91UDDNHfO83K8x8ZQaVlxWRBP7XS+n13A+EntuHzpT&#10;jjz5bMenlJ53RG11Xufuvahp8xaqp8lr146Wz5lDJ3v3ltNoxj78MLXetk3dqjmemEg7VNLXkQsX&#10;yv10jm4DYDs2J1dNiwMAAABgCJQAADSS0tKSqvwkvZtUJzzl0RKssEULOWqixe7dVN62HeX//Ct9&#10;GLpF3jayw2jqGO/UysRupU+/+X7f13LaD48cWZHyC32z+wu53YhHn/CoF14Bpy6jSnjqzYDTh8v8&#10;LEbFTZvKaTgyd0txsQwkdV2+XN2q2XnVVZQ+ZAiFFRTQWfPnU4gh94Sj2wDyc3MoZf8e1QMAAABA&#10;oAQAoNFw4sg9RdoFWdfIrrJm8Wlpso7OyJBtHkVRsC6ZTnVqQ6eKs+RttwxqnASuZvr0Gx5Jsu7I&#10;anriPG1UCyd2LS6zTbB69/AHZP3Bpjcpp9g6p4gzoppEU58BQ1SvWnlYmJxGw0EPTsw69K23aEBS&#10;krpV8/udd8ppOk1TUuSqN0aObgPgFamKCgtUDwAAAAIdAiUAAI2kxFJMKcUpsm0MlOhJSsMKC+UU&#10;k80vvyKn3fzftg/k9pDgELqk5xWy7Qn69Jtv9/xXTr8Z1nYEHc5JoVd+ny+3G3Fg5YKu42QQ5Y1k&#10;6+WRncVLtp7WvqPqWds+cSL9MW2anKLU++uvrVbE4cSva++5h8oiI6nzihVWo07Mt3Vcu1bdAsD5&#10;g8pp9zZtChwAAAAAAiUAAI0kuySbjpUco+iQaGoX0U5u45wZwWVlss32XnwxRXTRgihf7f5M1n1a&#10;9JcryniKcfoNB0DmjX1F9l9Y95TdXCR3j9BGlbyz8TW7o06c0XfA6XJ0iT0p555b44o42Z07y6WB&#10;2eD336fmB7WpToxvS546VbZ5RArylYBRxrF0Op7uem4dAAAA8D8IlAAANAJLcVHVssA9onrImrXe&#10;ouUgIbU0Lk+7adosQeb52HpM+wv3ZT2vlLWnGKff/O/gUhp82lC5wg0HQXgKjtmojufKfTKLTsop&#10;OHXBeUr6Dx5mtWSwkaMVcTiQcmDsWJmLZOSLL1JEXp7czjjPCd/Oo1BGvPyynMYDoNu1bZOcIgcA&#10;AACBDYESAPA3A0UZZSheoaKiomraTefI6qSsbbZu1RqVlTIPR06HDhQb31QmTLWUW+RN/xisjYLw&#10;JOP0Gzbr7LkUH9mU/rtzEa0/slpuM7p35CxZv5H8sgz61EXzFq3kSjg1cbQiDo8qyeraVW4f/uqr&#10;VgERvk0PsCR+po3aAWAc0Ny/Z4fqAQAAQKBCoAQAfN14UZ4SZYMovMbnZlFWGQpv2y/K/aIkiOIR&#10;nCiysKJQtluHtZY1M04N4Qv/8PAIahIdQ++rkRgx4bFypRlPM0+/4eekB0PuWzbDJhjCOVV4FArn&#10;Mvlqn+0KOc7q0SdRBo5qUtOKOJzDZM2995IlNpbabN5Mfb/8Ut2DZJ4STgzL+/T67jtqtXOnugWA&#10;6PDBfZRzSkuiDAAAAIEJgRIA8FU8zIKvZn4Q5WFRhopSk26iPCcKz33hwEqj4xEleeXaFJDYkFhZ&#10;83K1TQx5MjiHRtPmCXKKy7IDS+S2oW2Hy9rTzNNv2LRhd1PPhN607fhm+niL7Uoy956pBVLe3/6O&#10;rOuCp94MHDqSQkJD1RZbNa2IU5SQUBUQ6ffFFzJgouPRJlsnT5b784gT4/QcCGyVlZW0a9ufsgYA&#10;AIDAhEAJAPgqTtzRTGs6jffnwIo2j6QR8Yo3GSUZsq0HSnjqh1F2p05y9ASP2iit0PIknN/lIll7&#10;g2v7XSfr1WkrZR0aHEpPn/+SbD/126M2ywFf1WeSHHmyI3M7LU+vXoHGVdExsdSrH8+ocsy8Ig6P&#10;LDmemEg7JkyQt49cuNAqgeueyy6Tt0dlZsrgCoCOR5TwyBIAAAAITAiUAIC/SBblaVEuEWW0KreL&#10;8pMoZkmiVK/P2wjKysqqRpQkhGkzgMyBkty2bSkuvhklbftIbSEa1m6EanneuZ0vkHXy0fWyZrwU&#10;8Ljul8rErU+telRt1fBKPfoKOJ/u/1TWddWhczdq1aat6tWME7Vu+Oc/ZVtf9YZHmqQPGSJH8Jw1&#10;f75M8qr7/c475fScdhs2ULdly9RWAKJ9u7fLnCUAAAAQeBAoAQBf94Yog0QZJgrP9eA5K5xdlAsP&#10;ExgnymRRzO5VdaMoLbFU5ShpGqrl3GixZ4+sdae6daOCsCJafXiF7POIjcRW/NK8g/5ctmVstspJ&#10;wqNKOCjCeVV4Go7R3xP/QXHh8bThxAbacOx3tbVu+g0eRhERtS+TbG/VGw6IcALXpikpdPq71dOE&#10;OMfJhunTZXvQRx9RfFqabAOUl5XJVXAAAAAg8CBQAgC+iudy8JU7X+WqNXZrtEgUHm1iNE3VjaLE&#10;YqHM0kwKCwqThXNjJOzdq24lOaqhMqEFfX/g66ogRJ+W/Sk6PEa2vQE/F85Vwslcd53YrraSzF3C&#10;+Ur4eY/7v9FyxR4dr4wzJfE22X5p43xZ1xUnuu07yFEqmmrmVW84gevae+6RdecVK6pWx2E82mTv&#10;+PEysMJLBhtHnEBgO55+hDKOpaseAAAABAoESgDAV80TpbYAidF7qjZqtOWDMwqOy1ofTcIjF0It&#10;2vK/TE/k+tnO/1NbiAa3cS4o0Jj057QhvXr6DXvgrMflEsKc7HXCZxdbJXf954Dp1CKyBa0++ht9&#10;s7vuK+Awnn7TsUt31auZvVVv+BzvufRSefvAT62nAm37+9/l7fy+8MgSAN3ubZvk6BIAAAAIHAiU&#10;AECgqF6H1wNOFGiJXPX8JOYlaXM6dKCMoJNy6kpIUIjc5i0r3hj1b6UlVd18bKOsdTz15r3Lk+i+&#10;sx6RI0vu+vE2mrPyIXlbdFg0/Tvx37L96K/3yREp9dGz30CZ4LU29la94ZEjPN2Gp+DwyBIdr5yj&#10;jzjhXCUd165Vt0Cg46W99+/ZoXoAAAAQCBAoAQBoBNklp2Str3jT3JzItUMHWn5Cm7ISE6Ht440j&#10;Ska21wbhbDrGuXNtzRo9l16/5AOZX+Wldc/STV9fQwWlBXRpx0tpSOvT6XBOCr3ye/2m4ISEhMgl&#10;g3np4NqYV70JLyyknVfygklEfb/6ymqaDecw2XjrrbLNeUyMK+RAYEs9sJfyc3NUDwAAAPwdAiUA&#10;AI0gLTdV1nqgpKUpkStP+/ju0Neyzcvs6vlAvA3nTeHRI5yjhKfZ2MMJXL+etEzmJ+GpNtctuYZO&#10;Fp+kJ87U0sS8sO4pSs87Itt1xcso9+w7QPUcM696w8leOSgSc+yYzUo3qaNHy9t5X04Ey7lkACor&#10;K2nHZvvBQQAAAPA/CJQAQKCwtxzwLlU3uJwS7a/RzUObU1RmpiyVwdX/BG9IyKf0/KMUFxEv+944&#10;moTxSBEOlvD0Gl79piajOp5Ly25YJxO9/nl8I13363VyCs6NA2+VU294Ck59de7ei5q3aKV6jhlX&#10;vRnywQe0feJEuZ2n5HBQxIgTwea1ayeXFh6QxCtJAxBln8qktJQDqgcAAAD+DIESAAgUY1Wt4yue&#10;TK3Z8PSpN5zMtWo0iZo6kt+2Le0K10ZY9G7RT9aDT/POQAkboU+/+cvxX9h7JvSmH69fRcPaDKf0&#10;wnS69KuLaEyXsXKkyX93LqL1R3gF5/oZcPpwCg0LU72alUZHW61602bLFsrq0kUGSXp9/73aS8P7&#10;rLvrLpm3pNd338ncJgBs786tZLHUL8cOAAAAeD8ESgAgUJiHMCxWdYMrLy+n7LJs2eapN3p+En1a&#10;R3bHjpRe+pds60sDj2h3lqy90aA2p8t6/dE1snakdXQb+s8ln9PFHS6WuUpu+/Y6GtP5Annbfctm&#10;VL3euoqIjKL+g4apnmM8vWn1Aw9UBUvKo6Lkdg6GRGZr74+O9918002yzcsL8wgggLLSUtqzHYEz&#10;AAAAf4dACQAEgqmidNOaVewtF9wgSizFlFmqXWjHhcbZrnjTvj0dytcW5TmYpQVRvHlEiT4tiFfo&#10;cUZESATNO2Me3TXkHhkY+Xr3F9Q8KkHe37iMcF21btue2rbvpHqOZfTtS7899JBcNrileB9KoqNl&#10;Qld7U2wOjB1LR4cNo4i8PDrjjTeQrwSkv44cpswT2nLfAAAA4J8QKAEAf8e5SZ7RmlUeEKXRlgvm&#10;v0IXlGt5MNqWx1F8WhpVhGhLALPMTh3oYM5+GVDItpySozDaxrZXt3ofnlLD02cOntovE886696h&#10;D1atiJNVpAWOnvztEZeOUZO+A0+nqCbRqufYyd69afmcOXKZ4HDOTxIURJ1WraLYo0fVHtX+mDaN&#10;Clq2pNbbttkkfoXAtXPLRjlSDAAAAPwTAiUA4O94ik0zrSlxbpJGG03CSktLKK88T7Y7HfxLjkyw&#10;xGtJW9n+NlqOjdYxp8l6aLsRsvZm+qiSdU7mGeEcJcy4Ig7jgMms5f+W7foICQ2lAUNHOLVkMONk&#10;rf978klZU2WlfE8Gf/yxurUa5zbZdMstsm1eThgCV2FBPh3a12i5oAEAAKCROfeNEgAaUqWqGT6T&#10;7vW6KNO0psQZVceIskX2XDdJlIu0pn2dOnWakJqaGjNlyq0067HZcltxUQH1XdSLQoJC6FDqTdTh&#10;/fepqEMHiuKRJeHh9MRnD9OczbOpZ7NetPfUHrr/9Ifo9gF3yPt6q3kbn6E3t75G/xpyH905cKba&#10;at/W45vo1uU30ydj/496qWS1B3L20z9+vo6O5mujON487126sNM42a6PvJxTlJerrTDkjPCsLOp/&#10;550Udfiw7O997DE6ceGFsm006OabKXrfPjp0112Ufu21amvdRUZGUkREBFksFiouRnJQFq+Chzk5&#10;zr9/ntbqtHYUGlp7MuG6KsjVkkBHxxljvYEN58SWfk4SExPxHcI/4HshgBfAhw/A8/ALsWFwXpI3&#10;tWaVyaIs0pp1ckiUzlrTsTFjxtDChQtl+5TlFJ39/dnUtklb2vNtV4pZvZpKW7WisIwMsnTvTrfN&#10;GUmf7PuE2ke3pyMFR+id0e/QiFbePapkefpymrluJp3X9jx6eeTLaqt987bOk6+vRWQLue+A5gPk&#10;9pPFJ2nyr5PpWOExigmLoXWXr5PbG1twYSH1uPxyCjt+nCrDwujgJ59QUT8toKOLW76cOs6cSWUt&#10;WtCepUupMiJC3QIA4B0QKPEb+F4I4AXw4QPwPPxCdD8e+WHOzlnfIAnrLYrDCMbQoUPnJycnJ0yf&#10;Pp1mzX5Sbvtj7xq68pfLqHdMb9o2+wiF5udThbggDy4tpaMXXkiTJxTTqvTfKDIkkorLi2nvbWkU&#10;HeZcvg1P+Ss/nYZ+3J+aRybQtlu0BLT2cPLWQR/0plOWLNnn1/XppZ/TGadpp/FoXhoN/2SQ+BBU&#10;0p1D7qaHRjwmt9cHj9LYv3s7VbiQQyL81Ck658Yb5XvCo3ySn3mGTpmCJWfecQfFHjhA2//9bzo6&#10;1rzatGtiY2MpLi6OcnNzKS9Pm5YV6NrxNCjhqJ1cMd6sfeeu1Kx5C9Vzr6zj2rlo3lo7N4BzYo9+&#10;ThAo8Rv4XgjgBfDhA/A8/EJ0r4GimJdjeUOU6VqzYU2ePDklKSmp04y7ZtLceQvkts/WfEj/XHUz&#10;Tc7tQ/95cRcVtGpF0RkZ8jZegvb8vt9XJTft07I/rZuyTba9Xa9XTqPjBcdo5x1pNSaf/Wb3F3TT&#10;19fQkBZDqHOzrvTlvi8oMjSS3rr0E/pb7wlyn6sXj6P/HfqJwoLDKO1fufL2+jqSepB2bE5WPed0&#10;XrmSznidZ2uRXEKYE7keGVEdF+MlhXn1m/w2bejHF1+kSkNCXle1bNlSlhMnTsgCRH379pX1TtOq&#10;UN4uPDyCzjp/nKzdLW3fdll36NFf1oBzYo9+ThAo8Rv4XgjgBZDMFQD8CQdJftWaVRotSFKTtOxU&#10;WQ9L00Y4yASiyomObWSQJDosRvaHtfX+RK46PenshqPrZW1P0vaPZH1V56towZjXaNqwu6m4rJim&#10;fDuZFu/4VN72/t8WyfwtpRWldM9SnjFVf+07dZXLBrsi5ZxzKLNHD9kOLS6mkQsXytVwdKmjR8sg&#10;ScyxY1bbIbCVlFhoz/a6pj0CAAAAb4RACQD4Cz1IYszw5/EgCcu2aMvfdsnR/sktjYqSNdvdvYms&#10;K8R/7JxO58vaFwxqfbqsk//6XdZmPNrkl4NL5XSbse20qSrPnP8SzRo9V07JmfrdDfTGhgVyBZzr&#10;BvxD3s7BE3csF8x4yeCIyOpz7Qx9hZvK4GC5Es7wV1+lnkuWaNtCQmjnlVfKdp9vv5U1AEtPS6Hs&#10;rJOqBwAAAL4OgRIA8AdeGyRhWcXatJrTsiyyDi0qknVZVBSlxBTIdlFpIXVt1r1qOoovGKZGlGw7&#10;bp7ppPls+6cyIHJ5tyuoSagWEGL3nfWIDJiwh/53Dz216lGaN/ZVigiNpIrKCrruyyvkbfXFUyES&#10;h5zh9JLBLKtrVzp43nkUVFFBp7p0kdsGffQR9V/Mq0xro0qKEhIo9uhRardhg9wGwLZv2kCVlcYR&#10;8wAAAOCrECgBAF/n1UESllF8XNats7QASdQpbSlHnsaRUpQi2+z2oTMpNDhU9bzf4DZDZb0h3f7U&#10;m/+oaTcTek6UtRFPwfnois/l631+zZO0YP2zNHP4/fK2NWm/0f6svbJdXwktW9PAoSNdCpZsnziR&#10;SqOjqdmhQ7RjwgQ5kqTvl1/KYAm391x6qdyv3xdfyBqAFeTn0cG9u1QPAAAAfBkCJQDgy+wFSZ4W&#10;xWuCJEyfetMiM1/Wkdla/1TnzrQlc5NsN49KoBsH3irbvoKnzPAomIKSfNp1QksmqOPgCW/j24e1&#10;Ga62WuPRM+9dniSDJfPXPkVntBspj8l/lb/lG164yD04V4krwZLipk2rpti0S06m9XfeWRUs6bh2&#10;LR0YO1bu0zQlBaNKwMqhfbuosED7nAMAAIDvQqAEAHzVeFHMQRJeAniW1vQeOaXZFFlGFJOTL0cq&#10;RKjlYLP79qND2Qdke8rg6W5Z7aWx6clnt2ZYT79J2qaNJpnc/yZZ14SDJfeeOasqZ8m/Rz4st289&#10;volWpvxPtt3B1WDJ3vHjZdJdDoaEFxTQphtvlNuHvvUWxael0e6//U32e33/vawBWHl5Oe3cslH1&#10;AAAAwFchUAIAvohHkvwgijlIskhrepdTpaeos8pPWtS8uUwSypK7kMzJERwUQnee8S+5zdcMaqMl&#10;dN2YXp3QlVe1+e+uRXKkiJ6k1ZEHR82mC7qOo8yik/Tdni+pbay2KtBdS2+Ttbu4EizhESR6cISn&#10;3HBuEs5dwqvhnDV/PqWffroMerXYvZta+dhyttCwMk8cp7+OHFY9AAAA8EUIlACAL4pVtY6TfvAV&#10;+dI6FPfN8bDDYimmrLKsqkCJRVxc696UA2KIujTrKqec+KLBp9nmKflh79dy5ZpzO19AbWOdW6L3&#10;rcs+kfvycU5vq03VSc0+RF/u0pKouosrwZJjgwZR+pAhcgRQ4mef0cZbb6WMvn0pKjOThr/yCu27&#10;8EK5X9/PP5c1gG7P9s1UVlqqegAAAOBrECgBAH/AI0suqmPpKEqDyS7MovLKcupToMV2QsrKZF0c&#10;E02b8rXEjxd3v1zWvmhQm6Fy5AjnI+GRJCxJJXGtbdqNUUJUC/q/q76Sx+JRJe3iOsjt9/x0u6zd&#10;yZVgyeabbqLysDDqtmyZnHKzfuZMKmjZkhL27aOYjAw5qoRHlGBUCRhxgHTvzq2qBwAAAL4GgRIA&#10;gAb0V85RWXfL0VazCSnWgglH44Kokipke2T7UbL2RZxXpU/L/jJIwsGS9Lwj9MvBpXKEzCU9XVvm&#10;l0enzB3zvGxnFWpLKvPIlH/9NE223YmDJWeMGkMhoY5XGeKVifZdcomcLjX81VdlYGT1Aw9QWWQk&#10;dVyzhrLUEsKD33+fQjCCAAzSUg5Q9int5xgAAAB8CwIlAOCLOBvqT24qDZpMID33iKw758iKIgoK&#10;ZP17i0JZsx4JvVXLN+kJXXnazP9t/VC2r+4zqU7JaXnZ4Kv7TqKiskJq0aSF3PbBprfcmthV17R5&#10;Cxo68uxagyW8RHB2585yRMmgjz6inA4d6Pc775S3tdq1iwpat666DcBox+ZkuYoTAAAA+BYESgDA&#10;F20RZZybSoMmgE3P0QIlHU9po0dCC7UAydr2Wj86PIZ6+nigRE/ouvnYxqppNzcMmCLrulg47h25&#10;rPDJwpPacsHiv4lfXCZHl7ibM8ESnnqz9p575CgSnoLDSwQfHTaMtk+cKEea8HLP5RERVbfpeDrO&#10;GW+8gWk5ASw/N4dSD+xVPQAAAPAVCJQAADSgrGJt6H3brBJZh5Zo9dLusvL5IAkb3EZL6PrNni/o&#10;4Kn9ciqOnuS1Ljh4xPlKuObgSHBQMBWXFdFlSeepPdzLmWAJT8HhZK7s9HffpegTJ2jnVVfR4TPP&#10;pBCLhUqaNKm6jYMl586ZI0vnFSuq2giYBKb9e3ZQeloKRpYAAAD4EARKAAAa0MmCExRaQZSQXURl&#10;EREkrpaoIoioonNXeXtiq0Gy9mUcGOGgRkFJvuz/3YUkrjXhYy6e8J0cUcJLKLOtxzfRnBUPyba7&#10;ORMs4SWCU849l8IKCmjkiy/K0STJU6fKqThRp05RcXy8vG3Eyy/LoAjnM+H99YSvCJgEpvKyMtr2&#10;5x+0dsXPlPGXlrMIAAAAvBsCJQAADehY4V9VSwOXNomSdW4EUe+W/WW7T4t+svZlvFKNHvDh9rX9&#10;r5ft+hrV8VxadsM6OQ1Ht2D9c/TnXxtUz72cCZb8efPNlNeuHTU/eJAGJCXJ6Ti7r7iCKoODKTJH&#10;JaIRsrp2pe9feYX+mDZN1pznxBgwGfyvf1Hzzz+XwRYIDDwNZ9Mfa2TA5GTGMbUVAAAAvBECJQAA&#10;DehUcVZVoMRSoU27Od40nPJKc2WbR074A32qzQVdx1Hr6Day7Q48NenH61fRCLUyEOcrufQ/51Yt&#10;RexuHCwZMfp8ioiwn4iWAyPr7rpL5i3p9d13dPbTT9PwV16hoApt1EtlUBBVhIbKQAovIcw4QLLj&#10;mmtkwGTnlVfKfCZNN2+mtk88QYPuvVfuA4EjLyebNq77jTasWUFZJzPUVgAAAPAmCJQAADSgbMup&#10;qkBJcFmZrIs6dZJL6bLE1r4/9YYNPW24rOuTxLUmHHj5etKyquWGC0sLacS7DTcSJyYunoaNGlNj&#10;sIRXwNk5YYJst9myRU6p4hEje8ePp6DKShlEYbyccFSmlqOGE772+v576vrrrzKnia6puH/fL79U&#10;PQgkHCThYEny2pUyeAIAAADeA4ESAIAGlGHJoE7qGiiiRAuUnBrYjzKLTsoAQEKUtgSur+MRJfxa&#10;zu/KCwm5Hy81zAlex/f4m+ynZB9ssOSuLDomtsZgSett26jHjz+qHlFOx44yseuW66+n44mJFFZU&#10;RCUxMRSRl0dnvfACjVywgC6bPl0GRDhgwlN39t11FxWcrq0W1O+zz6jZgQOyDYEn88RxOR2Hp+Ug&#10;YAIAAOAdECgBAGhAp0qqp96El2nTM9JGaaNI/GU0CeM8IjcOulUGNBrSf67+mga2HiLbq1J/pfM/&#10;HlGVRNbd7AVL5HSbZ56RAY+/hgyhwhYt5BSbfl98QZUhIfT7nXdSUUIChefnU4XoNz9wgDqsWydz&#10;kaSL/X976CH68cUX6cgVV9ChDz+k0vh4OQplzBNPULBaEQkCEyd6XbdymUz8WljQMD/TAAAA4BwE&#10;SgAAGghfwJdUlFD3HC05aFAl57AgOtQ+Qvb9JT+J7t6Rs1SrYa28eSM1j0qQ7Y3pv9Owd/rQ8YKG&#10;SY6pB0uixXt35ksv0cBPP5Xbt0+cSKseeIDWz5ghAyQ8WoSXBS5u2pQ23Xij3CeYE7UGiTdcyG3X&#10;jjbfdBMdG2QdHPtz4UKZCDa0uJjOf+wxtRUCFS8hzEsJr/7fjzJgAgAAAJ6BQAkAQAPh6TVMH1HC&#10;8iNDaFfmDtn2hxVvjHiJ4Mayaep+io9oKtvpeUdo8JvdafOxP2W/JhxMeWrVo7K4IvboUbpozhxq&#10;v349WWJj5agQnmrDTvbuXRUYGfrWW9T9559pyAcfyD4rDw+nvLZtKU4cY+zDD1ObzZvl9i5inx6X&#10;Xkod//Mf2jd+vNzW7NAhGvjJJ7INgU0PmOgsloZJXgwAAAD2IVACANBAUrMPUWgFUZucMqoI1v65&#10;PdkyjnaeVIlc1ZK64Lr4yKa07MZ1FKGm+hSWFtB5Hw2jT7dWByl0G9LX05RvJ1O/1zrQ82uelGX6&#10;DzdTWYWWM8aR0LWrKebCMRS6ayeVDh5Ca15eKPOQGO0fN44OnneeHBUy5L335LSco8OG0eEzz5SJ&#10;W6OysrTcJQUFctrONX//O3X+5BOKSE2l0376iXp+/706EsmErz2XLKHoEyfUFgCiVct+oAN7dlBZ&#10;aanaAgAAAA0JgRIAgAZyLCed2murAFO5+tc2p3Nb2pe5W7Z7JPSWNdQNLx3MCV5Dg7WpTRWVFXTn&#10;klvoXz9Nk8sHL97xKY35aBiN/Xgk/XfnIhkY4eWLeeTLf7Z9KIMnjpYZDvtsEUWPH0tBx49R2fhL&#10;qWjZSup/9SQ5HceIAyThBQWqR1SYkEDrZ86kDdOny2AJ395quxYcY5yvhBX36EFl0dGybTToo4/o&#10;kjvvpMunTqWz5s+XeVFa7N5NIbhIDljl4mdm/+4dtHLZ9zJgUq5W0AIAAICGgUAJAEADyS6sTuTK&#10;CTvZiWED5cU55ydp6MSnvoynyTy7enat02Q48DFr9FzZDg7SfqW9v+lN6vhSU5r63Q206a9kCg8J&#10;p94t+tLYbhfTsfy/KC4ijkKCQuib3V/QFYvG2k0GG/HMk9TkxslExcVUMu1OKvjsK6rklWwiIrWc&#10;JSpY0vbPP+n8Rx6h9r//Lle6KY6PpyaZmXT6u+9Sp99+o9YqQKK//5yPpLRJE9kOtlhkjhIOqvDK&#10;OWY8MqXdhg0yL8p5jz9OV914I112++0yl4m+7DAEFh5RwgGTVb8sodQDe2UABQAAANwPgRIAgAZy&#10;JPdwVaAkpFy7UE4fNVDWPBoCbB08tZ/uXzaDBr7RhZ5dPUdOk7nrx9scTpO5Z+SDdGG3S+SIEl1J&#10;uUW1uF1Cu0/upGUHfqTtGVvor7x0Kq/ULjDXH1lNfV/vQE+vely2i4vzKeq2mylyzqNEoaFU9NIr&#10;snBbF1lUTOds3UGX3HMPjXruOYpPS6Osrl1p2bPP0pp776UKsW/nFSto6NtvU0SuNqSIR5lwkCSo&#10;ooJO9O5Nuf36Ufjhw9T3mWfkNJ2fnn+eVj7yCGX26CH3Z9mdOtEf06fLmvF9o06dooQ9e+iyO+6g&#10;M198UY40gcDDOUt2b98sp+RwLhPOaQIAAADug0AJAEADySg4Xj2iRJQK8b8tTU7Jfv+WWsAENNuO&#10;b6abvr6GzninD7298VU56mZc90vlNJmPt7wrp8mYgyXG6TU/H/hBbeVzra00Y09CkxYUpFai0eUU&#10;Z9O8NU/QpHdH0+7BcRT+yYdkiQqjZS/cQ/v/fqnaS/zC3LObou6ZQbHdO1DMQ/dRdHo6WZo1kyvg&#10;JN92m8wvcs5TT1GwYVoEB004gPL966/TykcfpdLoaDkKhcrLydK9O8Xs31+1kg7nMfnfk0/S7r/9&#10;TfabpqbKnCdc63jECgdcxJWxHMXCI00ufOAB6rp8OabmBCAOmPDqOLxKDgImAAAA7lPzt0kAaCzG&#10;b7b4THq3SaJcpDXt69Sp04TU1NSYKVNupbSRaTT51Z/oH9pCJ5QdE0YTXzmffk5dSm+e9y5d2Gmc&#10;doOfKy0pppLiIgqPjKKwcOvpRgdy9tOjax+i9cfWyX5ESARd0e0quj3xDuoU15mSj/9BU5ffSqeK&#10;s2hEm5H07gUf0ilLNu15YAIdK/yL5p9RRtmmGUxzl1NVbhgjnoITHhxOIcEhlFuSKy8qOWiiX1yO&#10;PhxE3bIq6VgM0cXXE21uIzfTpceb0geLiqnFqep8JuUJCVTaoweVtmtPFYcPU/yG6qVc8/r1o6i0&#10;NArNzaWKsDDa/OGHVKRGhUSlplLfBx6gyCNHqLRVKwoR+wQXF9OuefMo68wz5T4d336bOnDwpKJ6&#10;hIylTRs6eM89FLNnD8Vu307xmzZREAdGOOijnn9FeDjlDh5MO154QfZ9TXx8vKxzcnJkDa6fk7Cw&#10;cIqNb0qRUdr0Ln9UkKsFm6Pjmskaqs9JYmIivkP4B3wvBPAC+PABeB5+IfqOQ6J01pqOjRkzhvIn&#10;5NO85zfQuWqVz9TOzenM6ZGUXphOP138E7Vt0la7IYAt2L6A3tvzHsWGxdK1Xa+l67tfTy0iW6hb&#10;NYfyDtEtv91CJ4tPUvOI5nTOllP05SLtY8NBkpdHiOOIwu2YEqJTz5JcbaiukjuG0icT+tLmXk1p&#10;X8Y22vfEKYp2crDGsX//m0pbt6YO999PFVFRFFxURBVNmtDhl1+m/BHiSQqhJ09SR7Ffkz//pIqY&#10;GArOz6fyZs0o7emnqfWrr1LUDm35aKPCQYOo5LTTqOmPP6otNSs44wxKfeUV+bgAEDgQKPEb+F4I&#10;4AXw4QPwPPxC9B2cWES72q3B0KFD5ycnJydMnz6dvu78Na15Or1q+s2Wc/rToDHbKTosmvbelqZt&#10;DABF+blUVJBHUdGxFBUTp7ZqJnxzOa07upo+vfRzGtPxfLXV2tG8NLr5x+tpx8ltcqTIpjeJWhQS&#10;HWgbRd3Si+Q+esAkuS3Rd/8h2tE6iOaPNH60+MMVRP1aJNKB7H0Un11EM9cTtVF5XEvDQmjVyPY0&#10;5I9UaqoGjvzWJZi6lcVRu7RsKgsJpnvHVtCQ48F0/Vai4HItElMRH0/FF19CkUt+oOBc7a/+PLIj&#10;uKSEtt13H7X44w86beVKqgwJoZ0zZtCRcdoooviICJmfJO7nn6tylxhlDRxI+2+8kQY//jiF5Vsn&#10;m83v3JliUlT0TSlp2pTyunShhE2bZD+7Vy/aPHu2nBrkK9q1ayfro0ePyhrqf05iYuOoZZu2svYX&#10;Wce1c9G8tXZuoPqcIFDiN/C9EMAL4MMH4Hn4hehHJk+enJKUlNRpxl0z6d2W71Dho+KKXvnlwetp&#10;bOSnNKztCFp2ozbVJBDkZmVQTmYGxSe0orjmrdRWLcdI5wXNZH30X3kyH4lRWk4qTfvhJlqT9puc&#10;HsOjRH79kGjUYaLPB4TQTdeG0/D9RfT4CqoatWMJDaKIskrKuPl6GjlovUwOazQosiv9kHExtXjj&#10;HQovKqGyYKJ3hxDNOZeoY68z6cKEERS68EUZRNEDJuyns06jdqfKqP/OE7JfFBNJwXc/QJY776bK&#10;pk0pKDubwsT9IuY/J4MkLKNvX9p11VXUNjmZeixdKrcduPBC2n355dS8eXM6LS+P2j78MIWbVrDZ&#10;fu21tPPqq2W788qVdMbrr8s2K4uIoDX3309RJ09S36++ophjx9QtJFfd4ZwovFoOK2jZUq6oUyye&#10;Hytp0kTmSPFWfcX5Yjt37pQ1uO+ctGjVhnr2HSCn5fi6tH3aSlIdevSXNVSfEwRK/Aa+FwJ4AXz4&#10;ADwPvxD9iB4omT7zTloS9CodWqBuEBYufohm7nqGbhl8O7140Rtqq/+zFyhJzztCL6x9mt7bpJ0H&#10;Xi75xgFT6Nr+18vgxnt/viETtVaqlWziI5vScysjaOqPxylFXOslTifKD5c3SRwombc2hobtVaMv&#10;wsIo77JL6MnT9tCLCbtkQGTAiWD66aOKqlEkxVdcSfedV0qvZf0gPoTax5DzmFzQ5WIqWPE9rXjX&#10;dunVnKggenk40UsjKumcQRPo9fEfVAV4gjJPUmyf7hSUm0NlkZEUWmyItDjAwY2qBLBBQfTL00/L&#10;VXR4RZszX3qpKvBRXxww4ZV1cjp0UFu8CwIlttx9Tlqd1o569O5PMXFa7hNfhECJLQRK/A6+FwJ4&#10;Aax6AwDQAAqCCqqm3LBy8a/tb0Gc4oSof6vAXPEmtyRHrmBz6X/GUN/XOlQFSdiuE9vpof/dQ90X&#10;tqKxH4+kRds/lkESDkJMG3o3zcjtT1N+Oi4DHtdcax0kYZEXXErtkv+iyqgobUNpKcV++TU999ou&#10;ynopgr7/D9H6t7UgCU/POWtaBI27Ipfezf2lKkjCeCnh5bu/oS//TwuScGLXBeOaUmbrOHrxwjjq&#10;PLOSHj+3knIig+ib3V/QRZ+eRccLtFEdkbMflUGSkgkT6bekxbRjwgTKb9NGjuzgwoGKSrXiDid5&#10;LWnXjo5cfTWVGEd5VFbS6Kefpi4rV9I5Tz5ZY5CEj2OJi6s6dmGLFvKYjvCxzn/kESwpHMAy/jpK&#10;a1f8LFfKKSywntIFAAAA1RAoAQBoAPnB+VaBktzocPrloDb94oKugbHaje5IXhrNXDeTTv8kke76&#10;8TZafXgFRYZGUtvY9vL2QW1Op5CgENk2Lm8aHBRMCVEJ9PlvC+iOhavl1Js5l8RQs1EXqz00PRP6&#10;ULPI5vTq29dRUFERpbeLpxlvX0OLrz+dUrs0p9g8C12ylyiqVAuw/NArmLY2s9DKlP/JaT/8frx3&#10;eRJd3YcXNSIZVGleRDIoM+JWontGZFPrOwrp82sTKbHnudQyunVVcGV7xlYa+EZXWvfL2xT+wbtE&#10;kZFkmfMkDRo7nk5ddrmcfnOiXz9Zjg0aRJm9esn7BZeWUlB5ObVZupQic3KoqFkzyureXd4WkZdH&#10;w15/3Wq53/zTTpNTa1he27YUJM5TRG4uHbjgAvrh1Vfp+9deo5+ee05bOtgBHuVy9jPPULsNG9QW&#10;CDT8GeOlhHlJ4R2bk+USwwAAAGANgRIAgAZQEmSxCpRktoymnOJs6hjfWZZA8uTvc2h5+nIqryyn&#10;cztfQK9f8gEduOsEFZRqf9HefGwj8TK9l/S8gu4afp8MkLCKygo6nJNK//dVsBwJsr5/U7r38zwq&#10;Lre+sNub+f/s3Qd8VMXax/EnHZLQu/QOAoKAggoKKAoIiooKioKiV1GxXHt7ERG9WC5YrqDYG9gL&#10;FhQFlKp0BKV3pUgvIXXznmfObLLZ3YQEEpJsft/7mTuzZ0uSQ9bd/WfmmT9l4vJ35MiPX5nL31bb&#10;Ly/9/bEMbLBQPq6xxxxTB2LcXXGGT/fImhdEbvtNJCo9TKIjYszSnhd6TpD/bTxFzl3v3v7OXmES&#10;Wb+xGad5UmXe1tkyc/MM+efwDnPMKzH1iKT++yaR1FRJGnqbeBo2kpjf5smZ990nDaZNk3ozZmQ0&#10;39kcUdu3S+Thw2Zceu9eqbg2az0VLw1Yvh07VmY8+qhZ0lPm779lS8eOpkDsKRMnSvtXXjGhy8Ga&#10;NeXPvn3tvVw62+RIpUr2kkvDEl3SU2fOHHsEJZEGJls3rZeZU7+RlcuXEJgAAOCDoAQACsCR8CNS&#10;1yco2VDHrQmgQUFJMmPjj/Lt+slm+99frpwnX/SfKle1Gix/HdxqgqPIcHe5yCdXfGfqtny4/F0T&#10;kNx71iPy9VXT5cO17eX8NR7ZVi5Canzxq6RqYLFllrlPbFScCV287VZPB3O8YZ8hMqHreFn9S1u5&#10;Z46IJyJcfnr8X/L+LOd2T14hP9d3g5cXvxX548V0Kfv5l9Lvo57S/dEKcvM7v5vH+L6RyP/ap8u6&#10;vWvMZa1d4qtxpWZyZ8f75enuL0r/7VWk92qRXbEit7bZKlEfTZK4Xt0lfMd2SenVW1Y99LD8NnRo&#10;Rpt/001yqGFD+0iBdHaJlyciQpZcc40Z76tXTxZdd50Zn7RwoSwbMMAEJxrG6CwRDUC0eKyGI15x&#10;//wji6+9Vmbdf7+5rZcGKx2ff16afOucBJRoac7vwqZ1q2Xmj9/KulUrJNVnJhMAACUVQQkAFIAD&#10;4QeyzCiZ0yDS9OfUDb4FbijSUEPrjqhhLYZJrTKZRUTnbXXDjlRPipSJKSt1y9WTIV8OMPU+WlVr&#10;IwNaDpL4ZX/IpR8sMEtgNr30rJSv1UQWb18gKc59VOc6XU3o4m0NVrhbZHas2Fauu/NVqT9jkaRX&#10;qixHpv4s7e97xdzm6n9/KInO5WuuryBLqos02iMy8RN3y+FfJqRKuCddDkeLPHG2u7uOt113qKmM&#10;je+fcbna4pWy4KPRsuHrN2TCj7Hm677YQaTG25Mk9toBIomJknJRX0l8ZozUuHaIpHc7N2MJTo2l&#10;SyV+3TpJK1s2S10RrWEy+557zK42YmuZhDsfYjUEKWO3h93YpYus697dLMtp9P335vZ6v2q//y7d&#10;H3rI1CFZMmiQua3XqW+9JTtatZJfHnzQ3NZXm7fflpYffmgvoSRLS02VtStXyM9Tv5Z1q/4wAQoA&#10;ACUVlZSBwkd18xDi3fXmlAday5fjl2aEJXUfKCWbSyXKqmHbpFqc8wm9BHh14Uty39Rh0rRiM/mw&#10;yySpWLlGxq43t3xznXzw+1tmnJ0t/xWpdUDkp2vPkfavzjDHnvjlEXl2zigz/ujyb+T8hr3MOHzT&#10;RinTtL4JRsL27dU/k0t6mbKS+PiTknzjTSKRblDltXr3Srnkva5y8S/bZdT0CCmfUPgfCnUpTULF&#10;imYWiEosV87UL1E6G0RDEQ08dDaIFmWtuH69WZaz4IYbpPPo0VJuyxZJi4qSLWedJXE7dkiVP/80&#10;91UrL75Yll11lQlcuj7+eECR2D8uvVSWX3mlvVQ42PUmUGGek5iYUlK/cTOpVa+hRDi/m0UFu94E&#10;YtebkMP7QqAIYEYJABQAXXqjH/KVzojQkERnSpSUkGT3kV0yauajZjz8jJEZxVq9vDNKfEWGR2bU&#10;cLlsd3Vz/nZVLCVtXnKL4KrPV35ken08b0iiIubYx0s4bEISFXbwgJS+6zYpW7eGlB42VCK9t3Gc&#10;vHSr/DHvdPnvD2FZQhKP85Y0LTzM/JvlroVJms/b2NToSLN9sbbNFcIlqdZJ4qlbT9KrHf3fXQMQ&#10;b0iytWNH+XHUKEkqU8Zc9hZh1WU2GqhoaKLXVV+yROrPmCE/PfGECU10ponWQtGQxLvDjmr61VcS&#10;6zy21jGZ+uSTpvd18mefUbMEWWjNEq1doktytPirb6FlAABCnfM2DwCQ38o5H9J1lxa1L84NCUpS&#10;fZJRvzxqapBc3KyfdKp5tj3q0rol6/cGFi59uPNIWTZ0g2nvi7sDTdnLBktktFtb43DyIdmwd50Z&#10;N67czPRekXNmm153vVHrqsfI+Mvqy4a65SVs9y6JnjBe4rp1lsjKpaR0hRhTQ6Ts519JTEq67CqX&#10;ufxlRe3S8n6rdHnvFJEvTysry7qfKpNaivxSP1w+aB1ujmdt6bKxghtI7CgTJks+f1vmz/5Gmvw7&#10;Sm7t6ZFPKm2Tg9HpErbD3ULYX2p8vJklsrpXLzOrQ0MQpTNLEqpUkXl33JFxTIMULdyqBVy1QKv3&#10;uhaffGKKxOrSmu+ffVbW9ughKXFxZmccLx13GTnSjPW+0//v/2RPgwbmspc+ts5SAXwlJR4x2wnr&#10;LjkamAAAUBIwnQsofEyxDCHepTcXDI6TKW+5O5osqR0lpw5JMQVLS8LWwL/vWCJd3z7NzBD57cY/&#10;pXxarOzfvVPKVaoqb695R0b8/KCpX6Iqx1aRXQn/mB1v3r/0c3NMlWnRWMLXrZXD306V1G5uwKTb&#10;K2vRVfXw2SPl3jMfMWMV3raJlPnDLbyqbrxI5LW27rjNdpErl4sMWipS46B7LL9pvZOeA0XKlz9J&#10;fgm7WcpMeE1Kbdxsr82UdkprSbnkMtlSoZx4WraQv8PD5R87i0TVmjdPznjhBROK6KwSLf6qBVe1&#10;jkhaTIy7rbDHE3CdBiM/jB6dUchVZ5bUnzZNWr/7bpZthpPKljVFYDd37my+hs5S8d2JR0MUnXHi&#10;X8vkRGDpTaCieE7KlCsvjZq2kKo1ss5KOlFYehOIpTchh/eFQBHAjBIAKAA19ifZkcjCKqkmNDij&#10;Vid7JLTdO3WYCUKGdbgnYyvkhNQEufnHG+TR6fdmhCTqcLIbJg0/5ynTq4ilS0xIovVGUs/uYo+K&#10;fLTifTsS+Vfb2yQxNVE+XPGeXDSubZaQJCVC5Ieu9aR19bYSHx1vQowHzxP57xnu9QtOErm+b5hc&#10;11dMO1Iqc1nQ/syNYczj/FJXl+K4l3XnHV/7nNs+d1aYDLuijAlmHv5FZP7jf0uVh//PhCQpVSrL&#10;O2fFyxE7YeW73s3l0G9LJOnBR6XUFf0lpVo19wofGoD8/MgjJvjQ0OScJ56Q9d26yd9t20pEUpIc&#10;rlpVUmJjA66LOnxYznr22YxQRGuVrL3gArPbja+YAwfktFdekd5Dh5qZKIsHD5b9tTOL7JbevTvL&#10;4wD+Du7fJ4t/my1zZvwge3bttEcBAAgtBCUAkN+c/7LW2p8ZBvxcN1061uokcc6H9lD36R+TTP2R&#10;k8rUkrvPeNgc23pwi1w9/WqzTXCl0pWlXKnM2QpHUhOkU50u0qRS5lKaqC8+NX3q+T2yFGGdus7d&#10;yrZ8qQqmEGzrcfXlpsnXSNn5i81xr19ritku+OfBC2Xrvw/KopvWyCt93pW7/3C33X3gggh5s026&#10;vNVG5LtGIqUT3RolW8qJVL5P5PIrRGbVcb4P5/DZm0QiPCIHSofL2lPryeJm5eWfePels3yiyN2z&#10;0+Xxrw7K/FdFbvtNJD5Z5J8459+8nsikmnukz/IUKZ3ijFuK9Gr/p3R/16Y1VvmKlewo086TT5Yf&#10;R46UQ9WrS6U1a0zh1j8uu8xcjt++XfY0bGhmjniv0y2B9bryGzeaLX99C7Xqsp7NZ55pL2WKOXhQ&#10;mk6eLN0feMAELzpbxUsft91rr9lLQHAamMyfPcM0AhMAQKghKAGA/FZWpK7PpiKTm4p0qnOOvRS6&#10;dIaHzhhRI7s+I6Ui3ekZYxY9K2sPrJVTqrSRr6+aLoeS3PUvURHRpr+qVdbtbCO//dr0ukTFS4vD&#10;7k3cY8axUbFm22HdSlgDlkciupvjXhO7VDHhi1eDCo3k6v31pPrWvaaw6jvP7zPfx6Nnj5Infnd3&#10;4VGvthNToPWTk0U6Xy9y6s0if7m1VKXsEY90nrFOTl25T6ocssVnrAqJdmBVOSxyzkaRa5Z4pML+&#10;JJneKEJeGNbRXDf/r3ly8v9qyz8J7nKbylWrS92GTczYlxZbnTZihOxq1swUeNX6Iqv69DG73+hW&#10;wLF79phirnqdzixZd9555rqa8+dLn1tukQ4vvWSCE6XbBesMFS+9nUqOjzczTyqvWiUHq2ctNqsF&#10;YZt98YW9BGRPQxINSxb/OsuEJwAAhAKCEgDIb7FuXQylyzd0iUZJKOT63NxR8vfBrWb2zGUnu8VY&#10;N+/fKJ+v+cTsUvPSueNN4JGW7s7gSElLNrNLLm3u3lbpkhtdeiPOh/kUnVFifbv6KzsS52v8ZfoX&#10;ek4wNVDabcpcJqLnu8p1/7aXMkW9+brpk2+4SSLCI00dlbeXTpDuv2b+JXxZ97YyvMtTZjbKnR3v&#10;l8T40lLzoMjBUuHy33+1zliq8+SQZjJ9+BDTfrjzEhnfPkzudL5V7/W+7ZZ+peWiK9Jk/o4F0rVe&#10;dwkLCzPn6OwPO8jq/avN123Wsk3QsETrhOgyHJ0RorvetH3jDbOc5q/TTjPX66wQpded8sEHsvms&#10;s2RT587mWN2ZM+X8+++XLiNGmBkiC2+4wRxXnshIOXjSSRJ96JCpSaJ1S8pv2iR/nX66vYWr1Ucf&#10;mV11gNzYuf1vsxxHl+UcPlRAxYAAADhBCEoAIL/FijTY6w73lhKz5Kb9Se6MglClgciLvz5rarE8&#10;0/1Fe1Rk3ILnTU2SnrV7Sr2y9WXW5hn2GtdlzftnzDxRUV+5sxhMSGJnPqh3lk6wI9dT546Ra1s7&#10;H/4TEyXyt3n2qMhvtcLkypYD7SVX2KFDEv3xJLOMZ2yjndL0pRpmRsrO3Ruljv0DuKdJU3nnroVy&#10;V8cH5KpWg+WxLv+Rn1IGm+veb+mR55vvl419zzPLdR6uvVImn1lF2j74mnT4z2eyePit8rzzz6vX&#10;+bfxrZKkWb0O5hxM3zhVzq7bTaLCo+RwymG54qcrZPrmH83XyC4s0RkfuruN7oijxVebffmlCVCm&#10;PfaYmWHinSmiBV4b/PSTlNu6VWbdc4+s7NvXXFf1jz9MzREt+OrdalgDkjU9e5pdb3QpT3iqu0ys&#10;/IYNsrNlZoFM/XpnjhljbgPk1s5tf8nsaVPMTjkJhw/ZowAAFC8EJQCQ3+Izl2OsryDSuU4XEyCE&#10;Ml1yo0tvNLxoVa2NOaazR95cPN6MBzV2l9fM3TLT9F7XnDLEjlyRk780ve+yG7VkxyI7Ehl62p2m&#10;qYhlS0xY4vX1VR1MfRRfURPfM7fRmicPrhpjti3WpTlzD1+bsZ1A0l332JGVmirVP5lshr/1aGOC&#10;IN3W2GvM3P9I6/ENZMKi/0nXeuebf9+wIJsTpKd7ZMHfv5qwLDwsXH7e+JOcUu1Us3xIZ9YM+WGQ&#10;/LxpmrmthiX1G2fd9thr+ZVXml1udDvghlOnSrfHHjPLbmb/+99mtsiRihXN7TTs6Dx6tNT95RdZ&#10;0a+fLLruuozaJt4ZKKr5Z5/JjOHDZXfjxhKVkGDur4+n9U90lomXzlahXgnyKj093WwlrFsK/7F0&#10;oSQl+a1PAwCgiCMoAYB8VitGJMxu7je/psg5dc91L4QoDRC+XPmJWUaj2/Z6TVj4kglPzq3bXZqV&#10;dwOAeX/NMb3SQOXUGu3tJecF6a+tEjlnlpn5kdqztz3q3GfrLLNMR+mMDJ1N4hU527m9pbvLtBqQ&#10;dZcXFf2WXXYzODOU0Rolp3xh7xseLimX9HPHVuQPU8z3k9a6jTxx30xTDFbDGf1+o21tlU37Nsi9&#10;P9wmAz69yFxOd/5XoXRmyBATGSOlI2PN+HDyIfGke0yYsnDbb1K5dBUTruhMk34f9siYadPk5FNM&#10;YBLMxi5dZPr//V/G0hvd+UZrlzT88UdZcfnlsnTgQEms4BasLb1nj7R5+21p/f77sqtpU/nt1ltN&#10;kViv0nv3yhljx2ZsJ7zt1FNN3/jbb2XhkCEmkPHSmij6tYC80sBky8Z1MnPqN7Jy+RJJTs7cDQwA&#10;gKKMoAQA8pm7Ia5rdu3Qrk+iH/R1GYt6uPNIs6uN0oBEl92of7W6xfQrdi+XJOe4V8Bskh+mmF63&#10;BE4v7+6MowVbB356iRmrjy7/xo5cEXNn25HIgrrRckGjzIBFRaxYLhELF0h6teqS0ivrdeG22Gla&#10;y1YZX88r+r23Ta/his4GubLFQBPQTB80XzbftV/e7vuxVIp1f9bI8KiMLY/3HtltepWUmiRJaVk/&#10;GGqYojYf2JRxnxRPilw88TwTNildgpNdWKLFXWffc498+/zzGUtvtGhr+1deMctyNp5zjsy++24z&#10;M0TCwiQiOVnq/fyznPbyyxKVmGiW5HjDkRqLF0udOW5wdaRCBbPVsG4LXGfWLFl87bXmuFfr995j&#10;y2Acs7S0NNm0brXM/PFbWbdqhaTyuwQAKOIISgAgn9Vza5UaC1tXkeZVMus+hJo3Fo+XP/9Zbn7G&#10;63WbGEuX3OgSl9NO6ihnnORuTzvnr8zZHzERMSZ88BX18Yem9y670VkYgz6/XHYd2WUuVyhdMUs9&#10;ExX583Q7Ell+46UBS5yiX3vF9MnXDnZunHldzCsvi6S7u9ckPfKY6b3Cdmx3a6VoQdkBWb9Hpd/D&#10;xc36yZwhv5vCtameFImLipMyMWXN9Y0qNpGyduyxhWt9VY2rboq6+tJlONd/NcCcT5VTWKI07NAZ&#10;JF+98opZerO/dm2ztEZ3qjlz7FhJcK7/5YEHTIFXrXMSlp4uFdavN9frEht/4R6PWd6jwYuGJ/vq&#10;1cuYuaL0PrqdMHA8NCBZu3KF/Dz1a9mwZqUJUAAAKIoISgAgn52/3+3TnP/Ctm4austutAbJqJmP&#10;mrHOtvCGFDpT4sXfnjNj3T3Ga/qWzBofvZteYpbqeGnB1chf3OUnqb16m8cY8tUAs+zG6+y6Xe3I&#10;Fb5qpYTtd0+2LrtpP3C4GWdITJSojyaZYfLArFsQR2tQoiIisuyuo6I/eM/5JlIl5aK+ATNNfFWL&#10;qy5f9J9qdvjR4qwHkw6Y43uP7JHVw3bIrOuXStW4auaYr52Ht0uN2JOkUqnMZToqzfmZ//39UHlm&#10;trt86WhhidIQZF337vL9s8+aHXJ8l+Wc/dRTUvavv2Tx9dfLksGDZV/dumaWSTDNP/9cOo0enVHw&#10;te2bb8r+OnXM+O+2bU2vdU1K786cMQMcKw1MVv+xzCzJ0ZkmBCYAgKKGoAQA8tkpdieVg9Ei59a/&#10;wL0Qgkb98qiZNaKzK3yXF3204j2zBW6TSs3kwiZ97VGRJf9kbjV7XZub7MgVOfkLE06kntlJPDVr&#10;ye3f3ShT1n4tpaJK21uIPHr2k3bkMvVMrAWtKpuv50tnhYTt3mWW8niaZr0ufOWfpk9rd5qZOeIr&#10;o6bJDVm/x2B0dsnrF02Ue896xB7JLGLbsuopMmXgLLN0x9/fh/+SPYl77KWsRs38PznrjVNk6Y7F&#10;uQpLvHa0apXtspzmn35qgg/dAvhArVqS7h+YpKdLxfXrM3a40fvp7BNVxjmmBWF16Y0WkT193DjT&#10;9HFrzp9vdscBjoUWedXaJbpLjhZ/1ZomAAAUBQQlAJDPah52+7/LiNldJRT9vmOJvLP0NRMUjOz6&#10;jD3qCjab5O+Ev+VQsrvris6y8D8vUZ9/avrUnhfKiJ8flA9+f8sEDPXLNTTHdUtdXdLiK2JG5rKb&#10;nXe4dVB8eQOPlGuyziYZuMz5P4+77Cbx8VGm99LwRWeqeOrWMwFLbml9lpcvfDNjVo3WZ9GlQw0q&#10;NJJXe79rjnlFRUSZ3luvJJgVO3+Xbm+dJoO+uFy2xew0YUl0dIy9NmfZLcupO3Om1Pz1Vym7datZ&#10;inM04TYAKfP33xkBStzOnVJvxgzTGkybJrr1cK877jDLcqIO2198II+OJBw22wnrLjl/b91kjwIA&#10;UHgISgAgn5Wz9UoXN4iTOuV8S7uGjnunDjPLY4Z1uCfLz/jN6i9MzRJdlnKFTw2S6X9nhho3tr3N&#10;jqzERImc5i7LebvRIbP1rgYO71/6uWw6sMEc18DBX/hP35v+YKkw6XTZg2bsFb5po3lMXTqTfHl/&#10;e9R1r7f+q+6u06WbveCKejP3s0n8XdVqsFmKo0uKdDvhvpO6m2K0jSs1kzbV29lbiaSk5a6QpdYx&#10;0QKvPd7rLAN/uVK2nPSPdO5xoXQ+r5ecdlYXadX2dGnUrKXUrtdQqlY/ScqUK58lTPFdlqNbAev2&#10;wr5Nr/NKD898O+CJiMhYgqN8r1O6lbDWM9GmWwlr/RIt9nrRTTeZrYTLbdlibwnkTcLhQ/L7wl9l&#10;zowfZOe2v+xRAABOPIISAMhnUe5kBdnaOXdLJoqbT/+YZGqHnFSmltx9xsP2qMt3NolvYdUf/3KD&#10;EP3wf/Upg83YK+qHKaZGyb5GdeS2NaPNsVd6v2sKpSYku7MUhrTNOmNEC65G7nLrZaxtUy+gyGvG&#10;bBINSfyW1rSwtUzT2mZuTaz0e4j+eJIJUFKuCizimhs6U8a7ffH8v+fJma+1ktMnNJcl2xeaY15l&#10;o8uZ/rQaHWRQ63+Zsb9FN60xQZQGLzqDR5cjtRpfT55ZMEoqVq4qJ9WuJw2bniwnt24np3boJGd2&#10;OV+69rxYzut9WWaY0q6D2XK41IUXScKAq2XvJZfKtgt6mK2GF113naTac7Opc2eZc9ddZlcdnUmi&#10;M1C8dEnP3DvuMNcp3Xq45YcfSpU//jDHvffTpTkNp06VC+65R8554gmptGaNuT2QVwf375PFv82W&#10;eb/8KHt27bRHAQA4cQhKAKCA1Lg877MSijrd9vfR6feasS658Q0oZm2eYQIU/WB/besb7FHXyv0r&#10;TX9y5ZYmYPEVOflL079cc6uZpaJBgxZIfXr24+a4+le7rLNQwqe6Wwkrz4NZd63RWidR77xlhrq9&#10;r68ea0UibJCV+IwbaHhFTXzPzG5JPb+HqZNyrC5t3t/MqFFar0TPke7w8+kVUzK2Tz6Q7Bah9Xg8&#10;smr3H2bsT2fq6Dledds2+e8F48zOQvp4OuMmJxERERIbF++GKbXqSv3GzaT5KW3l1NPPko5nnydd&#10;elwk5190uXR2et0aWVU+nCDhAwbKqjHPy8Z+l0tqbKw5rqovXSqnfPCB/NW+vfw6bJg9KlLt99+l&#10;2rJlsrVjR5k2YoT8MHq02WJYZ7LoddWXZNakAY7F/r17ZP7sGaYRmAAATiSCEgAoAJ4wkS5N+9hL&#10;oeO5uaNMoVad7aFhhi+ty6GGtr8jSwHTf47slEMph8z4Rr/AQ0ON8G/coOTj5h4ZetqdpimduaJ8&#10;d8fxOvy6+7X2x0VIowuuNWOvyB+mSPhfWyWtdRtJa5d11siTP9lBVLSkduhoL7gyirj6hSt5pcGI&#10;tz6LhkJLh26QV/q8K+c2uEAmXT45y9bAi3cuzJidM6TtUHs0K3083Xp57pDf7ZHjp99D6dg4ibSB&#10;SOnkFLPTzZmXXyb1PvlYIhMSzHGVHh2dsbzmtFdekcTqbgjkT7cUXnDTTbLy4ovtESB/aEiiYYnO&#10;MgEA4EQIvk8ggBPJt6oiz8miTZOBHLexqV69+hXbtm83nz4P5q72ZrGS0y9rdtfldJ9w58q4ZPc2&#10;er5ye7945z5hzg10C+YEtzZqhphUkeg0keQIkaTM1T9GfJL7WBpkHY7KfFQdxSe7X/FwdHiWr32s&#10;PGHu1JXwdH30zK+lRVzT9Zu3zLXp7t8tvPdR4faYr8zHzP7vHBGe3P8NJCYtzXmswJ/WY8McvW5L&#10;mTIyqXlz6b1unTT32x74w2bNZFKz5s7IfQz9//5//in9V62SSU2bOtdl3W0oJ3/99ZcJcE466SR7&#10;BJyTQN5zUrNmTeeJk/m8Ksm2btkiLVq0kLfffpsTEhp8/6PMvylQSHjyAYWPF8TiQyuLHrU6a+DH&#10;TqD40j1IvL/0WnXnVqdd57QIpz3qtCec5ktvo00X3rD4BjgxNDxKTzepLIo/3hcCRQBPPqDw8YJY&#10;fOifx7Ou1/BTvXr1l7dt315a/1Hn18taRLS405kQSelJzihMSoVlnS7jvEGXJOd/yr0u81c5OS1J&#10;PDp1xFEqLOs5iUxLl7Zb3PstrB0taRHhWR5L+d9Hnb7R3VrotyDnuPE/yVLhsEc2VoqSnWX043ym&#10;dpsTTY2S5MhwWVErzh4ViUlMlJO3p8ihmHDZXKOSPXp89qbvljTxSLmw8hLl/M8rRZJlf7pboyQq&#10;NVLKRVUwY6XH9Xo9f5XD3HomubUr3a1SWz+8gelzo9amjRLm8cjBcuVkX8WsP7f3uv0VKsi4B7Lu&#10;KnTl669J/dWr5bNrB8nqFi3s0ePz4P33mf6p0U+bHpyTYDgngbznxMF7iNDA+0KgCODJBxQ+XhBD&#10;SPPmzff98eefZkuTQ7PnB9TIKO6avljDbHk7fdB8ObVG1p+t7SuNZf3etWZb3wub9LVHRXqMOEvm&#10;xcwx42D329+8stTZsFvevbeXXDTyG7Ot7oyN7i45at8Dvk8RV7lS7lNlf2LgdTFjnpVSD94rydcM&#10;liMT3rRHXfFdO0nE3Nki4eFyYMsOSa/khhEvfnOfPHLZM3K4XKyk7nB32jkeeh70fGitlk137s3Y&#10;AUiL1XZ47WRZt8fdEWZAwkAZ9/i7ZqxqPhcvh1MOS6XYyrLudrs9Ty6V/497ToKdr6ASE6VchVhN&#10;ueTI+NclefD19gpXuTjne05Lk/S6deXAqo32qKtszSoStnuXHFyxRjwNA7duPhbl7b/pviD/piUV&#10;5yQQ5ySQ95w4MgYo1nx/ufk3BQpJ7hcyAwDyRIuKhppzG/Qw/Y/rA382b3HXr1Z9avpggt0v9Rpd&#10;yCFS5eup8t+5/zEhif/OOHmR2u0800f+MsP0vlL6XeEOPB6JfuM1d+zQgGRXrEjc/gQTABwv7895&#10;nnO+fLdJfmPx+IyQRN8KV0/LLIyq4YqGJKpV1YLfWjrqx+9NSKLSWp1ieq/wdWtNSBKMXqfnKL18&#10;+XwLSQAAAIoSghIAKCBh339jR6Hj3PpuLdufNjgfsv1c1OQy03+95guzjXAwwe5XZdAdpj9vVYqM&#10;n/KwCRZe7ZM5yyKvdLcb/RAfvmmjab6SvUGJI2bsc2bXHa8Ftl5mxMIF7uA4/LDO/bf3ni+lW/uO&#10;mqlVPazMjWWM1xa+ZEciV7S42o4KTtSnH9uRSLrfTjYRS7OvLuK9Lq1taM2WAgAA8CIoAYACoH+n&#10;j5r/m4Tt2+ceCBHeGRIL/p4n+xOz/mytqrWRBhUayeHkQ/JTkJkjYc7/gt3PU7OWbGt/skR6RC5d&#10;4ZG7znhAOtXpYq89NhmzSqZlLuFR6dWqS7rdEldnRUR99okZq5W2JEjEiuXu4BhpSDRrszubRc+X&#10;16hfHjU/u54Hw2/iygfL37EjkYub9rOjguMbCOm/ga/I2bPsKFDE/F9Nn9aipekBAABCDUEJABQA&#10;3Zo2PM0TcstvypUqL+1P6mhqbeR1+U28Jz7b+319minrIlcvE/P4vnRJSl6ldj3X9JHTfzK9L0/z&#10;k+1IJOal5+1IZKmdVBGxbKk7OEYakmhY0rxKy4wlRL/vWCLvLH1NoiKiRYviGrqdjKXX70vca8bR&#10;ETGmtkmBSk2V8PXrzFBn3/iLmJNDUPLrPNOntW1negAAgFBDUAIABSDGlnc4OHmiOwghx7r8przH&#10;3d3F/36f/jFJHiozVxIjRTptFpn801h7jUuvz6vUs90ZKZE/B9YpST33fDtyPvT/Ni9jZsUSG5SE&#10;/3F8M0q8y256NOptenXv1GEmJGpSSTdOstbb3vHB8rftSOSkMjXtqOBELHJ+ZrvsSGfZ+Av/8w87&#10;ChSxzF164zml4OuoAAAAFAaCEgDIZ+szd3uV0j9mXfoRCrzLSYItr8lp+U35dHfmgu/xzfs3yr9/&#10;GGoKqf591qnmWK2vfpTVu1easfpqdfbFYbPjadrMBABhO7ZL+KrMx1Kp53W3I1fM88+ZXpfeeCLC&#10;JUJv71O7JK+8M2a8gZIGPfO2zjKzS3Ye3m6OGTtt7/ANg86s1dmOCk7kj1PtyPmZ69azI5fWIAlL&#10;PGIvZWWuO3RIpFQplt4AAICQRVACAPns2TPtwFF2b4Kk/eZujRsqdHvfanHVzTbBi7cFFj7NbvlN&#10;nCc+4H4fLn/P1O2oU66eVB/8b3PsyuUiry36nxkrXZaS3fKbrct+tqNAKee7gU6U3/KnLEVIw8NN&#10;nZIyew6ZGS3/1K5sts01Yckx0O9Tmy6d6Virk5lV8+j0e811w06/W/457KYj0enRGcVcdZcf3wCl&#10;e6NedlRwoqb5BCV+M0rMbJNseK8jJAEAAKGMoAQA8tmEdiJJEfaCY+OkzDoYoSKnbYJzWn7jf79/&#10;tbvN1D3RmSWTW8aIJy5W2mwXWfzjG+Z6r+yW3+we8392FCjt7HNMHzEza5iSHh8vnnr13bHW50hN&#10;lY5fzjeX/6njVnQNP8aCrt6fy1v09rm5o+Tvg1tNaBLhs01wZU8VOxL57M8P7cjVrV7m0qCCEu5T&#10;yDW9bl07cuVUo8V7XdrpWevIAAAAhBKCEgDIZ6nOf1k/axxlL4nEfB8YJhR3OdUpyWn5jf/9NCS5&#10;s8P9ZvzQnIck5aJLzPiixVn3zs1u+U3TKfOyXSaTUafkl8A6JWlnuctbwvbvN/1p3y2SUs7D/NWk&#10;hrkcsXih6fPKd1tgDX9e/PVZE5g80/1F+XbNF+Y6VT3N/Tqpzv++WZ15vFRkKXNOCpJZPnMkc2lN&#10;wIySnAq52uvSmjQ1PQAAQCgiKAGAAvBUl8wP783XH5C/Ni+zl0JDTtsEq+yW3wS739DT7jT1O3TJ&#10;yvcd3Bkd/X0mdGh4ELD8JszdYrfa3mQ58OV7ZuxPa294GjYyWzRr0VZfqZ1sHZC0NElr2tQsvRno&#10;/BPta+jOrjiWpTf+2wKP+PlBc+za1jdI40rNZPaWmeY6VT3NDSc2RW6U3Ucy9wmuX76RHRUc/3OR&#10;Xsnui6x02ZHOprHnNwvvdQ5mlAAAgFBGUAIA+ah06dJpkirye/V0WV3Z/bAZni6yZMIjZhwqjrZN&#10;sO/ym9Jxpc04Li4u6P00CHnk7JFmfEvSh+KpVEka7XF3wFHe5Tq+y288PjUy0p8dZUeBUrudZ3r/&#10;3W9865SsLu8x/V0LY6RL3/vMOHypu7NLXvhuC6yzSfT71Z/3Yedn0+tS0pLtLUUalnMDkY3xG03v&#10;dVrNgg8gImdMsyNXevXMGSUmCNEZOkGCkozrIiMLpEZJ5cqVTUMmzkkgzkkgzgkA5D+CEgDIR40b&#10;Nz4kdjXKi6enuwPHyR9+b8KBUJLb5TextWLNsZatWpk+2P2uaDHQBAx/Hdku889064dcZneovaip&#10;G7r4Lr9JvvpaOxKps3htttvZpnZ265RE+tUpSWvdRtJLuwGOZ8Na2R7v/Bv9lSTxW7aZuiXhf201&#10;M1Hywndb4EenuQVcdVlRpdKVM65TEWERcuuVt8u418fJKvnTHnV1s+emIPkHJZ6atezIuc677Mbj&#10;hke+vNelNW1mdr3Jb2+88Ya8/XbmNsngnATDOQnEOQGA/EdQAgD5KDw8PF0WilRKqySTWjof1O1/&#10;ZVttTZaf1mR+WA4FOW0TrLzLb9YfWGd659yYPtj9dDnO8HOeMuPhNd1lL7oUJtL5vF41rlrA8hvv&#10;TBGvmH593NkOflLPceuUmNoaiVkLyyaf4gY3LXamy7qLu5pxqbuGmeU6KmJZ3maVeGfIRIVHyfy/&#10;55mdfHRZkZq6/jvTq6aVT5bY0nGyr/o+SUpLkjCf2Rtn1O5kRwUjfN1aCdu9215y+QYlEYsCa7Ok&#10;2+/Pe53nlDamz2/169eXOnXq2EtQnJNAnJNAnBMAyH8EJQCQ35wP92cldJZdsSJftHR3Oolwju16&#10;8F9mHCqOtk2wd/nN2n1rTO+V3f10JkanOl3k++qHZF/leKmcINJlo8j/Tb8vY6aFd/mNmRGiO9ZY&#10;0evWS6n/PGEvZUqvVt3cNuzQIYn0q83xTZU9duR8T92uM7fT5SVa7FR5+9zw3RZ40vJ3zDENfjTg&#10;0eMb9rphkWpVtbXpv9niBmfp6e7MoxjntnpeClLGjBHL1CeJzNyNJ9jWwOk2SMnYGrhtO9MDAACE&#10;KoISACgAdVPqSpd658nrp2TOcrjkl53y0E932UuhIadtgr3Lb1I8KfZIpuzuN7yLO6vk5RburjdX&#10;LxMzk6RCqYrmsnf5jYYsu87I+oE95okREvlD4PcRbPebNxaPl4mxmcVhI2f9IgkffGy2DvbOTAlf&#10;vcr0ueH9OeqWqyeb92+S007qmDGjxv9nbFm1texJ3CNzd8y1R1yNKzaxo4IT8YvfVsk+dQ10qVF4&#10;sCK2ERFZrtNACQAAIJQRlABAAXnq3DEyo1Gk7C3tLl2ocUjk73fHyqiZj5rLoSCnOiXKGxb4y+5+&#10;GjBc3KyffNzcrZHR7w+R+GSR79Z+JTGRMSY0mbruW+n61mnybOn55ja+Yq8dIOGbshZITbN1Srwh&#10;wZ//LJdHp98r8zJXnEjktB/NkpsjL46zR4LPrsiOtwbJhn3rTT+y2zOmV771SdQfzte/8utLJC09&#10;TWIiMmt9tDupgx3lnQZHuRE5O3PnHZWxNXBqqsRec6U79rI1XJTvuUgroKU3AAAARQVBCQAUEC1O&#10;ekXrwfJ268yirnfPEXlm9hNZdnApzo62TbB3+Y1K9aTZUc730yUry0+KlBn13JDk9d8byZ4ju6VG&#10;fE1z/dWfXSJ/H9wqX510wFxOCw8ztWDSnV5nPsRecUmWeiSmnklkpFl2krR/l/zr62tMkdk+595p&#10;luYoDVe0fkfKgIGSfM1g95jOoAhS98Sf77bAR1ISTDjUsZZba0Svm7l5uhl7TVz+tqzas1LKR5eX&#10;pLTM77NbvfPtKG+0SPCQLweYsQZN2QnbsV3C12cuAVK6hbKes7he3SVy6g/mmHepjRw5YrrU9qdL&#10;xEI3KNEwyXfJEwAAQCgiKAGAAqRbw75zhrvri9Itb7Xuxu1Tbgxa16O4Odo2wbr8pnyM+8F644EN&#10;plc53U+X61zb+gYZ1sv5kO68SvX7YYu02B8jW/ZvMtcnpyWbMCK5cSOzW02EJ102Ol8izOnTq1Qx&#10;tUVKDxtqbqt0OY3ZDjg1VT565UYzK0W/Lw1kUjtkBgs6q0QljnnRFDjVuialHn3QHMuJd1vgMOd/&#10;WpPk4c7uVsd6/KKJ3SQpNclcVnob/d4nnP+WPNDmAXvUpd/Tsfj390PN1zqpTC1577LP7dFA/lsk&#10;q7DDhyT+nDPcZUkx7uyW9NKZv68SFS2J//e4RMz/1VwsiG2BAQAAihqCEgAoQFqcs1fvB2WTzx/h&#10;v/4gTM5YecjMjMjtkomi7GjLb5pWbGb6KRu+kRkb3TBC5XS/+zsNl+VVRca3d16okpLklWlxZqmK&#10;l4YRk/pNlh+bRJnLGpSolEoVTTAS/e5bEjXxPfegw7v7zaEfvjAFV1/t/a4JNdJOy1zu4t1C2AQr&#10;7Zwv7IgZ82zQuie+vEtr0p3/3djuNjPbpfcHXU377a+sdUg61e0ir180US6o11Nmbs9cBqPLijQg&#10;yqtXF74k7yx9zfxM71/6eY7FYP23SFZRn31iZs5o3RFPhQrmWNjezCK3yVf2N1sBe2eUpJ1KIVcA&#10;ABD6CEoAoIAN63CPfNG+jBl7wkTiktPlO+czfK+ft8rATy8xsxGKs6NtE3x69TNMr0Vd+33U03yw&#10;Vzndz/uB/9FuYnYPOmvpHumRWXvVLF1qUqmZNLtsmLmcGClmdkn0ylWS9MAj5pjOKtHlNGpHh1NM&#10;f956kZFdnzHLopQ3EFG+gYjnFHdnGhV73TUS/tdWeynQ5FWfmT4uKk7m/zXPBCQ6w0NnzVQo7Rah&#10;9dJCrl6+xVwb2zApLzR08hYHfqHHBLObUE4i/Hb98dJitwkTP5Hw7dvMLjhhu3fZa0SS77rXXbJj&#10;f34KuQIAgJKAoAQACpjOXIh79BnRSiXhzv992CZKIj0iE74SufSdeWbpRHF2tG2CI8MjTN+hhrvU&#10;5vbvbpQRPz+Y5X66/Gbz/o1ZmtpXyg1L1PPfh5vzpr5c9bHpm/ZzgxJd0vSW/QyvH+qTb7zZLJ2J&#10;vepySUs4JNf885IJU9r/LdK1fOasCLMkR4WFm1odEb/ZJSY+BUs1OCh943Vm6Y6/NbtXybZDzoM6&#10;DqcclnlbZ5mA5IFOw2Vyvx+k3LY9Um+fZLRW+8vI0s8+kRmfvS6x/2TO3DitZva1RYLRLYcHfXG5&#10;OZ/3nvVItkVzvczPFmS745RL+8nhb6dKxPLf3QNH3N2GlIZIutQm8tfMgMU3WMKJt3HDepk3Z1ZG&#10;08uAH01jtUiStzVwGgAgjwhKAOAEuLzDTfJXlRgz7rU2TD5r7tbfeGCWyCWPviX/m/a4ua648m73&#10;O+SrAaZYrTfo8NW4QlN5+cI3TRHXMXP/Yz7od6ztFj3VmSanjKufpXl90CFWltYIkyb/eOSuee7L&#10;1vKdy0xYoMVItcBo+USRFVXNVRLxwTtyZORT5kO+hgPLh3STX3bMkV9ru7sPPT6ig1z1ad+MAqxa&#10;j0TS3QQmdugNJhBJa+rO8NAZFvo1tH5Jqf88YY4pXV7z3JwnpcvbmcGBNyD5fuBss5vNtEf6yoax&#10;kqUNvWqknH3V5XLNbQ/Jlv+K/P6yyJ3zRLZ8vNB88M0NLUTb/5M+pgjuhU36ZtREyYnv1si+Ep3z&#10;pIVuIxYvNJfDEjKDkuTBQ0zvvU7Phbf4LU68PXt2y3UDr5Qe3TpntC8/+8Rei5JKfy8+/vhjufnm&#10;m/Wi5vGaiOq6Pm/TCs6ZqSwAIFcISgDgBNk37FbTlzmULJf+6Xw+dT6bpzn/FdYtcC+48TGZ9dtE&#10;c31xdEWLq6VS6comvNDtjzXo6PFeZ3lj8XhpUamVRIRFyHt/vC1V46rLF/2nmlDhy5WfyPdrvzbB&#10;SU4OpCXIbT3dnYMe+sUj1Q+Zoby15FXTm11tHA0OR5udciL2H5CI77+RDx/uJwkx4XL25/Ol70qR&#10;GXXdx+i2Pl2Sv/9SDl7aVWJqV8yyrCZ8xXKJP+t0s/OL1irR2SRmy+DISIl5YoT8PP5Os7Tm5P/V&#10;lpG/PGxCC9W+xunyUKcRMmvzz9LxtRYyavqDcvUP7kyTrWXdGiqmhTktzh3rbJmWO0XGTBGZ/P4C&#10;Oeh88H2x+zmyd+cOc79gdAaJBkyrd680y4e01kpuRMydbUdZeYOPCJ9ZI0p/dt0BSHmvS/MpfIsT&#10;Sz8MX9anhyy2tWIA9fxzT0vbFo3l8ccfl9mzgz/HLbcAEQAg19w/rwEoTO6nNxfPyWJuwIABGydO&#10;nFh32O13yMinx9qjmRbcdK6c+/Y0SYlwPvRGhEnp5Mx//oSoMNn6xnipdvm/7JHiRT/Ea92Mj1e8&#10;L1+v+SIjRNAgpE5cHVl/cL0JSGZet9jUZdFZERqs6G4tFzfrJxucsS7B0cdRsVGxckWLgabOhx5/&#10;6H9LpP9ykdfaitx4kUh4WITUKVdXLlqcIM+/vV2mNomQd1qmybuficyrJdLT+ZyvIZQucdJQ4qVB&#10;LeSRV1aY8x6ZlnneNbTQZTEpkeESlerOLNlRvYwkxTjf96a9MvypC6XhwrVy7SerzOOcerPI5grh&#10;4rGzUPTn0+atNaNLrYavbiAPvPOHrK0o0vw259zonyX0dOiOxic5LdlkLybAGbREpMca57L9lv6O&#10;C5dfLmwpP/VuKQlx0e5Ba6ddpqRLlqZeO9f5+euZ42Zb5KuvkLBd/4in2cmSHp31fjojxhsIpVeo&#10;IGF795ow5MCug+ZY2erOMecxvHSL5CMT3jRj73VJ9z7gzkApIFvWOP+4jtqN2VnHy3tOxr74srz+&#10;6jgz9jVi1Gi54+777KWSgd8T579ZG9ab2UV5DM54f1F88L4QKAJ48gGFjxfEEHK0oEStPKO6dFi8&#10;Q1adFCP/7eiR/otTzJbBYc5vgn6gXvnjV1L7zD721sWThiQalmhoouGJN/xQurvLnCG/y/6kfTLo&#10;88tNXQ+ly0hubHurqXPy7rLXTYiiNFwZ2v4OOS+6hZxz3lUSmZwqp/1LZIEGDg6dYbLtWZFD0c6H&#10;p3+7S1x0KY6GGs93FDlzX1npvkQTikyJsdEy+vRkeaNduFROEFk4ziNLqruFY7Xgq0qIEolNERna&#10;29195+uJYXLhqnT5/aQIOf36NFPzxEuDkk51upiZNRc37CvxLZpJ2W075Lq+mbVTvCrHVJXdSf84&#10;T/zMp34t59sbuExkyCKRRnaSvPf7H+s0HXvp19JZOfr1NMCIeWmsxDzzH5GkzG2Ic+Jp0EDC1683&#10;S5YOrlhjCt6WadHYXJceF2+2DNaQRMMS3+sSPvjY1DQpKHwADqTn5IknnpAPP/zQHsmKoKTk0ZCk&#10;y5ntZd/evfaIq3bt2rJly5b7naGeIN//4J3ptLZOy7mQEYoS3hcCRQBLbwDgBKv5xa+yqXKUNP07&#10;SfpsLy/dBomc+kAFSY5yi5U26HGxbP71W3vr4km3q72yxUD55IrvZMHA32Vo86FSJrqsuU4DkNbj&#10;6sua3SvlU+d6reuhYcg3q78wtUrW7Fkl3w2cmREGaC2O/8waIZfN+ZdMv7qzeYxJM6pK9fgaZqy7&#10;3WgNk/hkkTbb3ZkkugRHw5LhM0TOW5r5mSG9YiWRiAgplZAsjSOqyeYyHllWxWNCD73v8EH1ZL2d&#10;pK4hibp318nySp93Zdcr42V9pXBp9XeajPvavS48LFzuO+tRWTZ0g/l+r2o1WHZ8OM6EJDqb5P1W&#10;Wd/j1q/QUHYnZw1JOtXqIhHr68l/dok0riPSvaHz/Ts/k/f73/6/WJn/18Xy+tn/MzVevr5qunQu&#10;20ZKPfGYlGla3ywJMiFJeLh46gev26g720iUu5Wyp2Zt29cyvXc3nPTSpU1IorQui/LdKYcdb068&#10;7777LktIUt5u4YySyVunxjck0d+Jt99+W7791rxmPO00HWj67G16jJAEAPKIlBIofPzloPjQOQTu&#10;p8ts9OnTZ9bkyZNrDht2uwx/8hl7NNDGGR9Ls8uuMVsFP3Z1bRnReIvcs7+VPDPG3X1kb2y4bP76&#10;c6l1mlsktTg7tG+3HHRaemyU/Hfpc/L2stcygoKzap8t/+7woFle89qScfLJHxMlOS1JoiNi5OpW&#10;g53r7pf1e9fJ03NHyuwtv0ipVJFV/wuXOns9suvZp2VJ65Pk5YVjpfeHC+T6xe4MjJdOd2dn3D1H&#10;THjiS7dn/qXXKdLpu2UmlHqzbZg8fna6fPyRuyPOqo/ekpkHlspVtz4vsUnu0hr1cc/6MuCMLdLq&#10;71SZ+Yb7uLr8p/rtI+WKk6+W1HR3xsyCbb9Khz6D5JRtHnm8R0WZcPIeiXK+qP68zSq1kFW7/zBj&#10;3Uo47chhWVlZZMz54+TsMl3l3M5nyL59mR+A3rz+Brl6zWqJmvmLuZxerrwkXTNIwvbukegvPxfd&#10;1SdDeLgkPPqYhDsfoGJen5AReCidJZI08Bop9Yq7dCO5z8USPflLSe51oRx+ZoyUuWaARC5aKGnN&#10;T5aIP/8wt9m39A9Ja9BQ4h64R0r970XzGHu27zbXFZRtG1ebvka9JqYv6T7/5CO58bpr7CWR6264&#10;SerUrSsjHn3IHhEZPvJJGXbn3fZSyVCSf09eHPtcln//Nm3byUefT5akA+5zs1Urv2QWxRXvC4Ei&#10;gCcfUPh4QSw+5jstV/uj9urVS0aPHm0vBbfh9eHSZ+xnZjbDRTdXkKmV98oPsxpL9x/XmOv/iQ+X&#10;5RNekiot3VkUoWLSukkyaskoe+noGpZtKLe3uF3KRJWRcX+Ok7o/zzfBRm7ozJIvm4lcvFLM8qaj&#10;2VtK5IHu7pPy1cnuMa8jUSKftgiXXc0byp0T10hSZJg8ObynPJ6WOftHa458Psmd5TKppbujTU50&#10;uU/irXdLmT7XyMinnsoye+Css86S8ePHS9z8+VJ9zBgp/bvdwjcXEhs1kr2XXiplp08398+N9Kgo&#10;CUtxp9GsWLBA0mNipMGgQRK7aJEktG0r699+21yHgrdq1Srp1y9zmVOLFi3M78Jnn30mY5zfBa+7&#10;7rpLrr/+ensJoWzr1q3Ss2dPe0mkbNmy8s0330j58uXtEYKSEML7QqAI4MkHFD5eEIsP/YTS1x0G&#10;FxsbWyshISGyf//+MvyxEfZo9rbeeqGc99Na2VIhQs4cGiW7whNlzYRYqbXD3aZ1Z5lwWfn6eKl6&#10;yjnmcnHk8aSJJy1NwiMiJDw8whwbseAxmbR2olmOUy6qnPMkyJy9oVI8KbI/eb8kpWXW3SgXU06u&#10;bHClnFatgzS+4x6puylz9kW48yyqs98dbykfJqsqpsuos0XmNoyRyqUqm+NtVu2TNyYelqqH3Zkl&#10;ybGlpNRhtwBrSqloiUxMzngC7o4V2VxW5NTt9oAPve8/zvXVnMfRQrAdb4qQpHJlZF/yPpn/qjsz&#10;5c/qEdJ8e5qpOaO73njFeyKl8oHMei1eyXXqyreNG8mAn34S9zsS6dSpk0wcOFAqvP++xM3UXT7z&#10;Jq1cOdl35ZWScHoHqTbqCYnesMH5L0yYeOLjJfzgQUlzPmilx8ZK5PasP2Rq5cqydtZsCXP+zZq0&#10;PVXCkpJkz6BBsvPBzL9kF4TUFHf6T2RU1kK0Jc3KlStl0LXXyIED7pIxDUlee/0N84H49ddek2ef&#10;zZypds8998qQG26wl0qGkvp78viIx2TixMyd0Z577r/S68ILzdh7TghKQgbvC4EigCcfUPh4QQwh&#10;uSnm6is1OVF2tKosJ286LHNblJeeA1Kl+cZDMuuNMInwuL8aGpbs+Hqy1OnQy1wubg7s2Sn7d++U&#10;cpWqStmKVc0xLe7a/d0zTOHW8xr0kEn9Jpsipf4++/NDeWrWcFmze5U94hYz7VrvfPlz13LZemCz&#10;PSoy9zWRjltFHr2vo/zcrJTM3DzDHB9+zlNy2cnuEv3kxAT5u0876bMs0RR/nX9RB+n6xULnG0qV&#10;Hb3PlXI//iylEgODjJRqVWVXu5ZSaeoMiU7JGupsPClOGt9wWDo538r0t0Q8GgilpZnCsKN7xMuz&#10;p7jLYPpX7i6vTdgmcUuXm+sG9BPp4Kkpj88vI+GrVprbaGSh8zb0O7ihVGmplnhED2fQGiRhBw9I&#10;2K5d9oijVClJuaSfJA+5USIWLZTosc9J+N9/2SsdkZFukdb9+8RTvYZ4TusgkZO/kKT7HhJPkyZS&#10;+obBkh5TSsKS3IgmrUVLSfhssvme4i5y/4LtLe5akCjm6tagOLdTB9mwfp25rLMG3njjDTmv92Xm&#10;sm4HO/xhrdfpophryVGvRsWM2iRal2TjNlv12eE9JwQlIYP3hUARQDFXAChEkdGlJOqr6bI7LlzO&#10;WLFPXt58qmxoWl2eONt9n5QSGSZVD3qkybm9Ze/gPhKxwn1DXNxp2PH+pZ9LpdKVzXa3//5+aJad&#10;cbwubX6lzL9xpSz41yo5t/4FEhEWYW43df23JiSp6NxfH0fDkAVNypj7xM2ZlxGSqBE/PyinjKtv&#10;Wvs3W8gVl6bK82e4xV87f/arTO5eX9LCw6Ta1z8FDUlU1I6dUmXKNJl0skdGdBHZEWevcNT7+7Ak&#10;jRT5wv6xV0MSpTVQnvnskNmu+NL9teS9J1eYkETrkvS7rbr82EBkfe8ucnDpn5Lw0efyV63aUt25&#10;n34Mfthp/iGJCt+wPiMkSa9SVRKHj5RD30yV9PLlJbbvhVLqvn9nDUlUaqoJSVT49m0mJFExTz9p&#10;QhLlDUmU/o5pkVhvSKLSTqGQa0HTkOSyPj0yQhL9MKwhSdOmTc1llFw/TPk2SwHXIf8aakcAgIJC&#10;UAIAhaxq09Nk7XPuMp2zJ82UR858TN6/uKGpXxGVmi67KsRIjNPXm/S1xLdrJXG9ukvUV86HXecD&#10;cHF2Upla8vYlH5sdct5Z+pr0ndTd7HATTKOKTeTTK6fIX3cfkttOu1vKxLjrWfYc2SVXf3aJ/Lzp&#10;J2l25V3mWN+tZaROuXoZrVRk5t661eKqS6Kkyp0XpMsTZ7thRp/v1si7p6Sb5U8HKsSKLk/x8v2z&#10;nt722qUi/zdDpGJmrmDo0p9yfrvz6q41SgvLfjpmq0T8/bfMqiNy/k2x8nPsdomNjJU+DfuaYCJy&#10;8pdSwz/g8BcR6XwTkZJevoKZ4ZHw8qsSOXe2xJ/bWaLHvSRa3FV3stEdazJbXUkv4wZIRrjzsu/9&#10;+SIizONlXNaxQ0MXc1+7K47OWNFZJihYNw66WhYvXGAviTz3/MuEJDB+dZ7nvjqccZYdufbt2yeL&#10;Fi3SYSfbKukFAMCxIygBgCKg2eBHZEe9qlLrgMiicffKa5d+LI9cX98Ueq28N0m+GHK2vNEu3FyO&#10;nPajxF5xiZRp0VhixjwrYc6b5OJKt//9esB0E2DM2jzDLMdZvdtdhhKMhh5PnPusbLlrv8y8brFc&#10;2/oGc2zGxh+lz5bHTYHVZhsPyuxLZ5gte7V9d/VM8/hKtyHWbYvVo91E7rKbCg1eIrKqflmJO3BE&#10;JD1d3jtFZHx7yZjznBrl1lZReizKnTQiSfGlJamb80DBhIfL6to+U08cb58aJhGHE+QcTz35If4+&#10;6fvoGyb8in73LQn3eMxenrrPSbAz4KlVSxJHPiVJD/+fxPxnlMRd3lcif5jiLr0ZMFAOzZ4vB9dt&#10;kYOrNvi0jZJ82x32EUQOf/GNeOrUNeMDm7fL/l0HJT3O/R5TLneXJyXd/7C5r85yUSYksSEKCsbd&#10;t98iP0393l4Sef2diXLZFezoCteSRQvtyNWkaTPZuGG9WYp16smNpHPnzjJo0CC9SosZadNpZ2ud&#10;puuyCE0A4BgQlABAEVH2bndWyfW/HJR7vr9FXrjnN3ntkvrmWOdJs2Tfww9J64cqyoPniWwvHynh&#10;mzZKqQfvNYGJhifF1ak12ssv1y+WVtXamJCk53udTWhyNHr7F3pOkBW3bjFLbypWqCVza7lzQP79&#10;UGMZ8tUA+Wb1F+Z20wfPl+ZVWprH/3DFe+Y2ejzh1ttk8JUxpujqeYv2SkRaullac82lYorBTmls&#10;biqRKTYZ8RNz6IjETJtmL/nxeKTJlsP2gmvCl+myYazIjMc3yll3Pialp3xnr3Hpn4LfdVozp6U0&#10;aiyHp8004YjO7vD+e5e69y4JX7dW0qtVN0tvDmio8ea7ktYu+IZMUZ9k7qST1rqNeRwzM6VceSnt&#10;PJbOREk9v4ek+4QhMc/8R2Kvd7emZdlNwdIPu6+/6m7drHRZBSEJfPmGaOrLzz6RLme2N/VqvEu1&#10;gmjoNN16TbdR0/+0AADygKAEAIoILZbpKVfOFAVNWTRPnp07Si59ZZEsbllZKh32SIe7RkmfDjfI&#10;95e3l9q3p8rAq0rJzlObSdjuXaaehH64La50xseUq2fKhU36yu4ju8wynA9+f8temzOtc3LXGQ+Y&#10;2SMVelxujp29JkU+/WOSWZbT9MUa8uycUfLkuf81hWPNLJarppsZKU93f1Eef2W7jLn7bFNg9aY+&#10;7i41WpR1y39Ferg7NRuHo51/F+/MkpgY8ZxUU9LLlstYurK3tEhS2Xhn5J2HkjPdfje1dm2n1ZGt&#10;kZGiuxd723Ln2JGf50jqmZ0k6d4H3BkeH3wsqWd3MccS3pkoB9ZtkaQHHzGBSXZKPfWEhK9xf4jU&#10;887PmBniOekkibviEomeMN4cSx48RCKWLTHXmTDm0QdNMdf0SpUltae7swby36cfTcpSnFVDkude&#10;eNleAoLT3xnfmiVHUcFpOsukeFYDB4BCkrt3cwAKEtXNQ0hed73xpx9QNfB4v3WYDLwkXd7u+7H0&#10;rdBJpH0zKfvPfhnbUWTaHZeYbXU/+F33RxH5dks36fn2L6ZmScql/eTIq29Kerx+YC8agu16kx0t&#10;1Dpq5qMyZq4b+lx/6s1yz5kPm3omuRHx2zyJP/sMSa1aRZa3rSOb9m+QvUcyd4fQeijeZTj+Su/Z&#10;L61W/COlbOkXXeb0RTORaglh0nV9uvxcL0wiT6ot7RZtk1KJKbKjellZ06SKdPplnbntU+8Nk3/3&#10;fUEi58yS2AGXS9iO7bLd+WeoeEQkOsiEFE+pUrL/0eEy6sBBeW70k/aoW8Rz0Yo1UrFi1hnz+ngx&#10;E8ZL2KZN9kgOUlMk8rdfzcwTlV62rKRc1FfC9u+XqMlfOj9saZEjbrFYM1tl9y7nB7ZFVXQpj3Pb&#10;lH5XSkqv3ids2U1J281EC3Re0TczhDq1XXv5dPKULP/u/ueEXW9K3u/JPOe/Jz26dbaXsrr08iul&#10;8zldpWIZ5/nsGDRokN7wTKfpesAL9JgPTVZ02tl6cwlFGe8LgSKAJx9Q+HhBDCHHG5SE/7XV7Dii&#10;S0F01sjBivFm5kPjNbskrmsnCUtLM9vKLjqnmVx+8tXy3NxRkpiaKKOlp9z74nwzu8TTtJkc/uhz&#10;0xcFeQlKvLS4q3cnHN0hR2eaDG1/h3SsdZQZ5KmpUrZ6BdHlJMdCz/vS5hVl9yV9ZP15p8mnm7+W&#10;U9/7Xp7+wfdpGuizC+rJOZ+vydjieMbcd6XSoGvN7CB9TC0E65VeuYr5d9JaKErne2hMoguCNKMZ&#10;89J4ue6Gm5yRS8OfmJeel6jPPjE/X4HQMEQf2+kPbN9bKEFbSfsA7Lvda7CQRBGUBCIoEbn7/ofk&#10;msFDpF79Buay95z4bQ+s/xEZ7w4z6BqvW9whijDeFwJFAE8+oPDxghhCjjcoUbFXXW4+FE+6spUM&#10;aP67qaWhy1IqvP6WlL5rmCTEhEuHIR7ZUCte7uxwv4z9dbQcTj4k11e9UF55bbtELlpoPujqzBKd&#10;YVLYjiUoUfO2zpIXf3tOvl/7dcbWwXoubmx7q1zRYmCW3Wx8RX77tTtDIgitUaI75QQVGSW1Lrre&#10;7ELkpd/DbS90lm5/RUvfZlc4XzPGHK+8cpO0+vBHSQ8Pl2UDukv1R56XUvXdHUpeX/Sy3PPDbRLh&#10;SZehC8LkPzvaSOzCxSaESHx4uFkuc3jZIinXp5fE7dhh7qO2O+3nM86Snp9/LemlSknU55+YgCTC&#10;ZyeU1F69JaXPxW6wEUTE8t8lSmedJCSYpUHhO53HT02VxKf/K5Ezpplzo3QWSdJjI81Ya5N4mjST&#10;+LNOM7vd6DKfwlDSPgCXL5X5n/v6DRpKg4aN7KVMiQlu4Fcq1g2u1q9bm6Umhf/9NDhpeUpreyk0&#10;lfSgRGecbdyWOUtOZROUqFFOe8gdZuB9RtHH+0KgCODJBxQ+XhBDSH4EJbp0I855Y+ypVk1a3hsv&#10;fx5aJ1e1GiwvX/imxF53jURNfE+21SwvTQbtk0PR7s4x8/+eJ0mpiVInppq8+WMZ6faTu+Tit0vO&#10;kGZjP8uxjkVBO9agxGvz/o0yYdH/zCwT7/bBWpfkxna3ytD2d5qdbApK93fOMOdWi8VqHRRfMU89&#10;IaVGPGpCqZRL3EBq1a4/ZOG238xYXXGwnsSu22hqfSS8O1FSu51njm9at0quvOA8eW3rVtGNPlOc&#10;FmWucf6DUN75eWJKmaU23stavyb55lvFE+TDtArftElKD7lWImfPcu7gEY/zAdpTq7ZE/jLDrTNy&#10;Thd3RoqV9NCjkvh/j9tLPkuWzu4ih3+Ybo+eWCU5KMkvU6bNlI5nhnbdzpIelJzb/QIz+8hXDkGJ&#10;TlHyT4b1wXSDLRRdvC8EigCKuQIINfrnVP2k4G3Fjhbr1B1MwnfskK+ibjB1NbSw6e3f3SgHn3/R&#10;bNda4699snheOzOrQneI0ZBEbU7aIed2Xis3XuTW2Dj987lSulEtibnnjowP3sVNnXL1ZGTXZ2TV&#10;bdvkvxeMM7vXaMHX/8waIaeMr+/0j2UEKPlJi8FqSKJff+hpd9qjmXRmSMoV/UWX+ej2vtpaffeb&#10;2WrY2zQk0X/LQ3PmZ4Qke/bslmuu6i8rt24V3Z1YP7FoSOIpX17SOp5htnv2/lvp8qlDC3+XxGfG&#10;BA1JNCCJP7+LlGlWXyJn/WJCEnN8/ToTkihd5mNCkshISe18jjnmsVP2vcKd70Wl18xdLRgAhUP/&#10;+5EHeuOsW+a4NUwAAEdBUAKguNNK/jq9eL7T9K8wunWHVvj3Nj2m0yt0IX/WAgBFWNJtd5i+/juf&#10;yof9JpuwRGdUXD/tRjk46RMzi6HRtIXyx5GhZqaJthFdRkv1+Brmfl+fXUNee+V2mXxypESlpEmp&#10;l14wtU9K33hdRoHP4kZDIS3uOnfI7/JF/6lmJo0GJAURmGjdlxE/P2jGOpsku2U+R16eIEcmvCnj&#10;bz1LrusrGW3szW3Ncd2299BPM82SFq977rhVli11d5jRhRX9y5eXA21OlfB9+yR8wwZJeG+Smdmh&#10;dOeZ+HatpNQTj5kAxcs3IIn45WfntzzdzDxJuu9B83W1pVfQzS7cQEcv60yR9Bru74fHb4aR1sZR&#10;nnqZ3ycKls4MOFo766yzTPNe1qU2vvSy7+3j48vYaxAq/P9NF/ssxcul/E+RAaAEYDoXUPiYYnls&#10;tFDdU05zPw3mjlZOHOi0b82lApAfS2+MxEQp27S+mVlw6Je5MvukVLn600vMTAoNCL4sdZNUvGqA&#10;mSVw+NupGR+sdxzeLn0+6GpqcTSo0Ege7PSYvD5xmNz04165ZlmYqZuh90keMFCS77zbzE4paMe7&#10;9CYnOptGgxLtlS7D0aKvWsPEW1j1WOgMHn3cJpWaySdXfGePBvfA1Dvk27Vf2UvuDBgtwBtsSdDd&#10;t98ir7+q9RRd5cqVl2+mzpBWzgfe2It6mmVXukzq8MefS/imjRL94vMS+ds8c1uzc83AQRKxfJlE&#10;zNTZI+5/OkxAorVPhmXOetG6JlpzRB/rwKZt9qhI3PldzUyTQ78ulrTWbexRkVL33iUxL46VIy+O&#10;k+Qbb7ZHT6yStqQiN/zPCcVcS+bvif8yrX2Jvm8bclx6o/QXZLQ7NPQX6Gl3iCKK94VAEcCTDyh8&#10;vCAeG12k7b/9YW4NcNokd5i/8i0ocegsgpgnRpiCrAkffGzCDw1BNAzR3V++W95Oyo99PuODddrp&#10;Hc39tLDrZR/1NIVIdSZEr8Z95eeNP0qFv3bJc4urS5/f9kpYUpK5rW4Dqx+yfT8057eCDEq8/AOT&#10;whDm/C8iPEK+vmp60N15/EOSsmXLykeffSEdO3U1l3UJjzcsyY1gAYmX93cn+bob5Mi4CfaomFlF&#10;GsAcXLfFFHT18hYQPvzZZFMwtjAQlAQiKAlUEn9PfHdIUrN+W5KlaO9RghL/10qCkqKP94VAEcDS&#10;GwChQucj6y6rFzpNi9Vp0z+N+6/PVhOdlrVIQxGUpH/Z191PvvrCLI3Q2Q3fDZxpeg1Bzqw/RQ71&#10;6mFmncT16p5RrFOX6Xx6xXfSo1Fvs4Tksz8nmZkof1eLk4vP3S6d/q+W7L35xozHju9wqsRd2iej&#10;pkVxpLNsNKDQ1qXeeWZWx7E270wULRgb7HpttcvWkdJRseZ2GpDER5dx3tmmy8OdR+YqJNGZJG+8&#10;8YacfHILe8R5ZxwfLwlffSep5/cwS3X8mwZiuhuOLqnRmiW6jW+wkERF/uD+2qf21KdDpnBv7RO/&#10;WiQZNUqcrwOgaOl23vl25JpvZ5kdo822BwDkgJQSKHz85eDYeP9Kpp8+X3HaUqdlp7/TNBzxpfe7&#10;xR3mn/ycUaK8u9wk3fuAJI7UlUZZl9c0LtdQZi06Taq+606Q0dvobb1+37HE7Bjz0Yr3TGjipSHA&#10;p+e8KR2//FWix72UUf9Cl/AkPTI8YylPfjgRM0ryi57TM19vZcKSOUN+N8uX/On57/9JH1m8bYE5&#10;j00rN5c5W2aagEZrp/jzD0l0e89JH38qNatVKZBzosFZ2bo1TBB2YOs/JoAxxw8dkrKVy5iQRGeU&#10;+NLb6/00fDG77hQCZpQEYkZJoJL4e/Lma6/IXbdlLok7tV17mT5by3K5cphREmzXGy10s94dooji&#10;fSFQBDCjBEBxNc1pul5Ew46cQhKlKYLONvE11PZFmreoa/SE8RkFN6vFVZfpg+abmQtr9q+Tuk2/&#10;kA+ubS/pERFS6tEHpfTQG0VSU81tW1VrIy/0nCArbt1iipLWKFPTHNcZJl2m9JHq5V6Wgc+dI/OG&#10;XCipZcuYWSVax0JnmUS/+ZqplVKS/N/0eyXVkyo3trstaEjy5z/Lpetbp5mQpHGlptKpbhcTkui/&#10;ySt93rW3yuQfkmjxza+/n55lJkl+i/r2a9Nr2OUNSZR3J5306n5bRTu/K3qd3rawQhIA2bv4Unf7&#10;cS8t6KrbBudC1ju6My8JSQAgFwhKABRXusb6aAGJr9dt76vIbx+sW8vqUgyd8RF7xSVmVoDyX15z&#10;dYMFcunlaZIQE24Cjuje52XcVunMh7vOeEB+H7pRXu39rlSOrWKO70vcIx9s+VLOqP2NlLn9oNx/&#10;YYwcio2UiKVLTOBSpmEtE754Q5pQNmPjjzJl7dfmXN1zxsP2aKYf10+R8949Q/4+uFXa1jhNSkWW&#10;li9XfmL+LV6/eKIJS7x0C8/rr+mfJSTRvwL/NOvXLLUFCkLkd9+YPsV/2Y39N9QlPL4ydrxh2Q1Q&#10;JFWsWEmG/Ctrtt//souOtlWw/ofGnYaY6TnbAwCOgqAEQElRbP+KlvDORPE0bGR2Mil9y432qBuW&#10;TOo3WZYN3WBCkLntqss5gzyyPV6k9Iyf5WDrmvLb7PftrV26pOSKlgNl7e07Ze6Q5dKz0UUSFR5l&#10;rkuMFHn6tCSp8u9UGdpbZHlV50Vi926JeeY/Etukruzs1U62fvuOuW2o0Vkkj06/14zv7zQ8YMea&#10;NxaPN8tttFBul7rnytYDW8yyJq0X8+M1c02NFF+6BfBnH39oL7khyaeTp5gPPAUqMVEip/1ohv5F&#10;WcO8gUilyqb30uKuKt2vbgmAomPYXfeYZXteWty1bYvG2c0s0eWm053muyucziYpkCLmABCKCEoA&#10;oIjT5RC6G4kujYj6aJLEPPWEvcalxUV1WY0ur7nrts/l3ifPkxVVw6TmXwfk1D4D5Za7qsuYuf8x&#10;tTV8Na/SQib2+1KW37pZhnW4JyMc0MDko86VpPeD9aX39THyRTPne0j3SONpi6TFpYNkd90YmT/0&#10;PNm+PHe7sxR13pBEgw9dbnP9qW4tAJ05ouet85unyr+/H2pu17Ved5m15WfZ6ZzLC5v0NUugmlcJ&#10;rJWw39Z88XXjoKvlsj49TLvmqv5y8803m957LLuWF7p0SmcS6bbP/jNEwrfbpTd165reyxuU+Bd4&#10;BVB01KvfQJ57/mV7yaVhSY9uneWss84y/z1xaO2uPU7Tmly+IYlumXOlOwQA5AZBCQAUA56mzcwW&#10;wRIZKaVGPGp2q/Gns0X0w/tL/5oqkb/9KSs7NpHKCSJvv7JDkkY9KC3+V9vMitDlJfqh30uXjIzs&#10;+owsu3mD6XXpyZ4ju2XT/g3yTZ0k+b87TpVhL/SWL3o3ld1x4dJgR7Kc9+ZP0rR9Z9nYqpws+L+r&#10;ZN/W1fbRihedITLws0tk3Pyx5vzpz//B729J7w+6ysnO+Rrx84MmQKlYupK0Pel0mb7RLdaqu9u8&#10;f+nnZlZPbmhNgZ+mfp/Rfp4xXWbPnm163+PBWl5E2WU3qRf1Nb2vsJ07TO/xW3oTZne88dTJGqAA&#10;KFouu6K/vP6Of11ykQMHDpj/nji0wLlvQKLWOU33IKc2CQDkAZWUgcJHdfMTQ7cD1jeMvnQNQo6L&#10;vPMqv3e98afLYLRmiM4uOfzzXDNzICd6+5jHHpGwtDT5tEWYDL44XQ5Fi5xUppYMbX+HmUniT0MU&#10;rdfx8Yr35es1X5gwQWmQ0LNeL+m7NV4aT5krbedtlLhk99c3NVxkQdsakjxwkLS4frhERpcyx9Wx&#10;7Hqjs1/eWfKabNjn/0+WfxJTj5jgY++RPRITWUraVGsrS3csytgdqJRz7IzanaVWmdoy76/Zsmb3&#10;KhMiaT0S3eEmJzoTJK8hR3b2Jfr+JyJnZZrWNzNEDk+bKalnZi3BU/rG6yT63bck4aPPJcUnSNFa&#10;NFrX5siENyX5msH26InHrjeB2PUmEL8nYpbbPPPUE7n5b4wWMf+v0/L1dQ4FjveFQBHAkw8ofLwg&#10;nhg3OW28OzT0E3jgtibHqaCDEuX9wKtLKw79MjegOKc/rVkRe80ACdu9S3bXqSoDr42XKZHuHxeH&#10;nnanPHXuGDMORkMSDUs0NNHwxDsTRZf73NjkWjntt61S8fOv5NTluyTSY66SrRUjZeWVPaTZAy9J&#10;mWp18xSUrN+7VsYveF7eWfpalu2MT5SIsAizM1BURJT8ffAvSfL5Hk6t0V7e7vux+dmPZuTwh2XJ&#10;ooX2UqDUlGTTIqOiTcuJ1jbJjYgVyyW+XStJryJtmiwAAP/0SURBVFRZDvz1jz2aSXcz0qU5+juT&#10;dnpHe9Q5flFPifxhihz+YXq+bgudV3wADuR/Tj79aJJ84Dz3va66ZrCZZVCS8HuSafmypSYsmTtz&#10;uhw8eFBnlWhyov9x/8VpOv2NgKR44n0hUATw5AMKHy+IJ8ZapzV0h4b+pS1wa5PjdCKCEi3YGe98&#10;6I34bZ75YHv4W+f9cGSkvTI43dlEd83RgrA6G+WnR6+TnknjTPBxtLDES7cU1lkeExb9z9TvUDrr&#10;4qpWg+XqGheKZ8JL0uKjH6XG/jRzndY6mXfeyVLqpvskvlG7HIMSXd7y7NxR8s3qLzLCGF1GdGHj&#10;i804Py3dvkjeWvKqJKUlSZW4qlIjvqZs3r9R9iXqMv5MOoNG64+cUauTtDupg/Ru3DfXS22O5lhm&#10;2RyN1q7RZVkpAwZKwpuBWxWXad1cwletlIOrNmSpX6LhioYs/sdPND4AB+KcBOKcBPKek1atWvEe&#10;IjTwvhAoAnjyAYWPF8SC5z+bRGloku9rtk9IUOII27Fd4s88zQQgydfdIEfGTbDX5CAxUUrfNcws&#10;s1DLbrxM2tX+Mk9hidLba6AxbsHzMm9rZkFX3fmlXlxtqffzIun93WrpsCHFXiMyu0GUHKxRWWKj&#10;4+yRTAeTD8o/h936GRHhEVKvfENpUaWlxEeXFU+DhpI89DZT0DY39ifuk1cXvpTtkp0//1kuS7Yv&#10;dJ50vk87ly6r6Vi7k7Sv0UFOq9lRTq3ePt+CEX8FEZTEdesskXNmmV2SUoLMMihbvYLZZnr/Ieff&#10;xSdYK1u5jGgBWP/jJxofgANxTgJxTgIRlIQc3hcCRQBPPqDw8YJYsLQ2iW6L6FvgThf5P+0O89eJ&#10;CkqUzg6Ju6Cr+ZCbcmk/OfLqm2a2yNFoUKKBiQYn6y7qIi3bzpJEyVtY4qUzQXSGyUcr3gtYKtNm&#10;u8itv4kMXCZSKrN2bJ5pSJJ82x2SdNud2QYmGpCMWzDWhDc6PprwsHBpUfWUjNkip53U0ex4c6Lk&#10;d1ASvm6tlGnR2DnRpeTA1n8Cfw+cf+ty5UsHLMvR4EQDFF2+dWDTNnu0cPABOBDnJBDnJBBBScjh&#10;fSFQBPDkAwpfSX1BbO20Mu4wV451L9r5TmvvDg2datDBaQWydvtEBiVKa07okhr9wKt1Jw5//PlR&#10;a5YonXkQe1FPE7Js6t5RWp6xQA6FH1tYonRZzo/rp0iaXTbjK2HjWkn+7nPZuM/pPcnmWPX4GnJK&#10;tVNNHxYWIa2qtpbYqFhzXYbUVIma+L75GVWwwCRYQKIzW65ocbVZOqOSUpPklYUvyMpdf0hMZIz8&#10;u+ODctvpdxfYbJHcyO+gxMwUGveSJN94sxx5cZw9mkkLvGqhVy3+e2jh7/ZoZl0T/d3R2iWFiQ/A&#10;gTgngTgngQhKQg5BCVAE8OQDCl9JfUHUCpW6lWFuHcu5edlpQ92hoUUodJvEpeZS3ukn71ruMLg+&#10;ffrMmjx5cs1hw26X4U8+Y48WrIjVq6TM5ZdIxPp1ZovXA59PlrQmTe212YucO1vKXDNAwnfskB1t&#10;mkqz3utkX2SqPFj3Orm7n/9KpWN3aN9uOei09NgoeW/te/LKopdkf5IbapxV+2z5d4cHpX4F3/Ix&#10;WcXP/VVqPPeS6VVa2bKyY8g18mqn0jJ29WtZHuu+Mx41vdfmA5vkyk/7yJo9q6RqXDV55+KPzdKa&#10;wuY9J2XKV5J4px2PsP37pEKjuhKWmCj7lv4haQ0Cz6X+W5c7v5ukdO0mB776zh4ViZ7yrfndSe57&#10;qRx8N3Db0RNp20Z3i+ka9ZqYHpyTYDgngbznhKAkZBCUAEUATz6g8BGU5E5ez02wuiQDnDbJHR4T&#10;/9kp2erVq5eMHj3aXip4kbt2SZ2775bYRYvEExsrm59/Xg51zNzZJDsxGzZI/euvN/c/WKWCbIjY&#10;J6dsT5eUqAhJadJUkho1lsSmTt+4sRxx+rQKviuYjs3BlIPy7pp3TWii49zqslFk+Ay3V1os9otm&#10;IgvPbCQtL39A2lXPGoAs27NM7ph7h+xK3CWNyjaS8Z3GS7XS1ey1oaPKK69ItZdekgPdupl/92DK&#10;/vCD+f3Ye/HF8tcTT9ijzn1ff12qjR0ru6+5RrbdV7K2mQVCDUFJyCAoAYoAnnxA4SMoyZ28nBut&#10;ZOn/5/HjDUmUrknp6w6Di42NrZWQkBDZv39/Gf7YCHv0xAhLSpIaDz0oZb/5RtIjImSH8/X3XX65&#10;vTa4uDlzpML770n8tGnOb6L7q5gUKRKTTU0RDUoSW7aUpMZNnNZIkpo1l6QGDSQ9JsbeIpDHkyae&#10;tDQJd76n8PAIe1SLuB6Qt1e/LZM3Tpa09NwXMTljXZLc/tNB6bwmyR5xv6+DF/SQ/X36yJF27eTb&#10;Td/IQ789aHa26Vyjs4w96wWJjfRb2lOIsjsneaX/5g3P7WaCrs3vvCsJp59ur8lK/42rjRwpu4fe&#10;Iv/ccYc5FnHggDQ471zT//XS/+TgeeeZ44VFt0tWR9suuSThnATinATynhOCkpBBUAIUATz5gMJX&#10;Ul8QNcyo4w5zJbfFV7X2yRJ3mEGLNtziDgvWia5REoxuEatbxaqUi/pKerngBVC19ofWrvBKL1tO&#10;wg7sl+TKleRS51/n8KHd0v1AVbm5dFcpt3Kd2VpWa5oEiIyUtKbNxNOipSTfcJPZsthXQezwonTH&#10;n6gP3pOoTz6UiKWZ/+T7qleQt+rtlZ/ridS66Dp5rO+rGfVKior8OiemMO/QGyWtXXs5NFsnPAXn&#10;/Z1IfGaMJA27M8uxo933RKH2RCDOSSDOSSBqlIQcghKgCODJBxQ+XhDzj4Yk053muz7khIUkqigE&#10;JSr63bfMB2gtiJoTT916knLNILPFsAYqWuBVC7164uLkxuuryBuVNkq1uOry3mWfm51hNCzRAqAR&#10;fyyX8GVLzVh3XPGlQUnSI8MzApOCCkp8aVCigUnaOxMkdkfWOr0aBKR2O09SO58jaWd2ytXOQAUt&#10;v86JFmLVf4OEDz42Ox9lp/SN15nfCe/Wwbq9dNmm9c1uOId/mB4QbhUGPgAH4pwE4pwEIigJObwv&#10;BIoAnnxA4eMFMX8UekiiikpQonT7YA00suOpWcsECFk4H5xj/3WdRH00ycwU+e+1zeTuOsvNDjEv&#10;93pTLm4W+GFcZ5logBL19Zdm5xXdgUd5A5M9LU8u8KBE/X1wq3R+41RpvmqXPBN2obT/c79E/jYv&#10;a1jk/EypZ3aStLPPMd9f6ukdzZa6J1p+BCWR334tcZf2MWHXwRVrzM+WnTgNwH6YkhGKeIOT1F69&#10;5fBnk+2tChcfgANxTgJxTgIRlIQc3hcCRQBPPqDw8YJ4/IpESKKKUlByPHyX73x72alyYavFZjz8&#10;nKfkrjMeMONgNCSJeWmsRL/0fEZgknTmmfL3DTdIZI8LCywoSfWkSu8Pusq8rbPkspP7y+sXuSVq&#10;NMSJmDNLImf+bIIC3yU6SmeX6CwTnW2Sek6XHLdW1kAiv+RHUBJ3flezfMp3OU124jucan72g6s2&#10;mDCsTLtW5rguuUlr3caMCxsfgANxTgJxTgIRlIQc3hcCRUC47QGguCoyIUkoSRw+Uo5MeNPMUuj1&#10;6WL5Y8YpUj41Ukb8/KDc/t2NJpgIJr18eUl85DE5uHKDmU2il2PmzDE761Q/u5MJX3zrouSX0bNH&#10;mJCkTrl68kKPCfaoG4Sknt9DEkc+JYd+XSwHtu+VhI8+l+QbbxZP02YmSNEApdSjD0r82WdImab1&#10;s225Wcp0omjooSGJnl9dNpWjxEQJ37rVDD3VqpufVX+O5AEDi0xIAgAAUJQQlAAozoKFJE86jZAk&#10;HyRfM1gOfzvVfBhvPmOZrPmqgTRIipN3lr4m/T7qKYeTgxR2tXwDkwN332N2pYlau8bMVNHQIa5b&#10;Z4meMF7Cdu+y9zh2Mzb+KGPm/scUbH2778dmmVB29PvSArdHXhwnB5f+KQc2bZOEN981P6sGJzpr&#10;JFjT5TlaOFWXsAQtaHuCxYx9zvQa+Byt5kqpZ/9jznPa6R3NUqSor74wP0/SYyPtLQAAAOCLoARA&#10;cdXLaf4hiW4B/LA7RH7QehaHfp4rnoaNpPKy1bLi3bLy6KIysm/ej9L17dNk8/6cZ4doMLH/7ntl&#10;5fTp8s/7EyVlwEDzwV4LxpYeNlTK1q0hsVdcYi4fi91HdslNk68xM1xGdn1GTq3R3l6TO7rURr8n&#10;nT2jwYkuTQnWDv0009w2ctqPEn/WaQUyKya3zG4/H7s1ZJJuc7f6zY4W2o15drS57ZExL0rMY4+a&#10;40lDbzM1agAAABCIoARAcaQzSb5xmn9I4nx6RH7TmRaHps00RVBLbd0mj391UBaPF/n13pWy9dzm&#10;suOJuwJqf/hLj4iQxK7dzOyNgxvdWRy6JEbpDAedYaKBiRaFzYubJl8jOw5vl/Ma9JChp+Vcp+N4&#10;mC1058yXtBYtzfeoy3QitFBsIYjW2SR26UxONVVU6buGmaU3ujxHAxYNpDS8SrqfPBEAACA7BCUA&#10;iqMytvfa67TBTptyDK2/03AU+oFcl+HozAtdppJWp46UTxTpuTxRmjwx1hQLLVu9ggk7Yl4cm2Nw&#10;ojNKdBbH4a++M0tfvLVMNDDRIqO6I4tuX3s0utzmx/VT5KQyteSVPu/aowVHZ2Ac/nmuCXj0+4vr&#10;1V2iPvvEXntiaIFc3a1GJR9lNol+b1p/Rf/tEh8bKaUevNcc15BEzzcAAACCo5IyUPiobp53nZw2&#10;0x0et/ud9rQ7PH6hsutNbng2rJXPx/1Lwn+ZLl02itRzN7nJoB/GdenO4XbtZNfJzSSuTn2JL1/J&#10;XptV2N69Zmvh6EnvO5/kk0RiYiR50PVuDY6yZe2tMq3Y+bv0/P5SORQt8kX/qdKpThd7zQmQmmpm&#10;amiNFaWFYlOuyCZvi4wMusTlWHe90RCq1L13mbBGg6bsaB2V+NbNzSwSnb0TlphoitHq92K2Ei6E&#10;LZGPht1MAnFOAnFOArHrTcjhfSFQBPDkAwofL4h5R1BShLz467NmN5xae1Jl4J46ctWeWtLk978k&#10;YtMme4uCkRgpsrRne2nx2JtmScyJFjPm2YwdZHKiO8sk33yrWSrjDSiOJSjRpT5xl/QxhVk1JPEu&#10;XQpGv6+YZ/4jaae2k7SOZ5hCtLoExzsjqCjiA3AgzkkgzkkggpKQw/tCoAjgyQcUPl4Q805rlIx2&#10;h8dN1zHkW22TkhiUqC9XfiK3T7lR9ie600oqla4sd9a4XK7f31jKzfpNIn/7VSJSUyU8PMJcf1TJ&#10;yRK2b6+EHTliDziHosJlX7RHjkSJRHhEah2wVzhSu51nwoiUXr3NLI4TRZcLmSUt2YQlGmp4d8lJ&#10;r1RZkq+/wXyf+0pH5yko0dk2pe+9y3ydVOdnPPzZZHtNoIgVyyX+9DYiHuckpWf+58Xc76PPT+j5&#10;yQs+AAfinATinAQiKAk5vC8EigCefEDh4wUxhJTUoEQlpibKB7+/JRMW/U/+/Md9465b9p5fr6dc&#10;WbufdG3aI0/LTDR0+emzURI74VW5eP4BKWWziH+qxMuBG4dI9W6XSdT770j0xPfMbAmlW/mawOSi&#10;vtkGAhpYHG1L3XzjfF9aUyR6/P9MgGE431dCj56y/fJ+EtU953OiIUspXeZj65JoPZfEBx4J+rN5&#10;65eYWS72fOgMlpRL+pndcbQgbVHGB+BAnJNAnJNABCUhh/eFQBHAkw8ofLwghpCSHJT4mrHxRxOY&#10;fL/2a7N1r2pYvrH0b3WtXNlyoNQpV88cC2b+3/Pk3aWvy6d/TpLDye5sjOZSVcZubS3dvl0ukX9v&#10;M8dMCHBRX0m9oKeEbd0q0a+OMzU5jsq5X/Ll/SXlmkGmhsqJolsLa2AS9e3XGTNQUpo1k7QhN0ny&#10;VQNNgONLtyDW4rhaGFfrvSS88a6ZFZKF8zjmcSe+L5GTvzDBiqG7DN33kCTffMtRd8YpKvgAHIhz&#10;EohzEoigJOTwvhAoAnjyAYWPF8QQQlCS1eb9G+V/c56Rj1ZOlL1JujmRq2OtTnJFi6vl4mb9zDId&#10;3eL3o+XvybvLXpfVuzO3CNbb3dj2VnM7nZ2iwYAud9HAIfKXGfZW7iyRlL6XSnqt2hIx/ScTMmTH&#10;9zpPw0aSPHiIpFw1MGjR1YJgvv7YZyR20kSJ2GvPiYY+vXqb70WXEWn4EXvtADNLROuvJHz0ufle&#10;vbReSdTHH0r0B++Z5T0ZoqJEUlIkYeInknLJZfZg8cAH4ECck0Cck0AEJSGH94VAEcCTDyh8vCCG&#10;EIKSQFq4dM+ubbLsyJ/yzeZv5Os1X2TMFNHw49Tq7WXx9gUZM0+qxVWXq04ZLANaDpImlZqZY8Ho&#10;7JGoD96TqE8+zLIdsVl+M3iIJA+9Leg2uBpURL/1ukS981bmDJTISBNQeI5x9oXnlNZmdooWbs0N&#10;PScHdm6T6r8tkHJffGG28fXOMtEZICb8cC7rNspHXhxnlgqZpTW6M9B7b0v4urXmtsrTtJkk971M&#10;Ipcvk8hvJh91R5yiig/AgTgngTgngQhKQg7vC4EigCcfUPh4QQwhBCWB/Hd40ZBEw5KPV7xvluho&#10;QKKByQWNess1pwyR8xr0cGeP5IEGJRqYaHDiDT80JEm+7Q5Juu3OoIFJxrIVDU10OYy3rsdx8G6J&#10;nNb5nByDE/9z4g199HsxIUhkpCQ+9YwkDbvTBCQxL42V6JeeN2Ols19SLu0nqRdfKpEzfsq8rlQp&#10;Objw9yyzT4oLPgAH4pwE4pwEIigJObwvBIoAnnxA4eMFMYQQlATKaSvc3Ud2yYwNP0qnul3MTJL8&#10;oOFHzH9GZSzNOWpg4tAZHDqrI8zO6siTxESJ+O1X8/X8l/xkF5zkdE7M9x0ZKWkntwwISPQxku65&#10;3xRmjdHZJf7XPTZSUs/U3bOLHz4AB+KcBOKcBCIoCTm8LwSKAJ58QOHjBTGEEJQEyikUKEgaOMQ8&#10;MSIgMEkeMNAEEQGcY8dbp0SDEv16Eb/8nGNwcrhdO9lXs4bEtGoj8eUr2Wut1FSzk09ACPLIcEk7&#10;pU3w8MS5TvvijA/AgTgngTgngQhKQg7vC4EigCcfUPh4QQwhBCWBCiso8fIPTHJi6n30v9ot7lo3&#10;+515cutowcnRmBDkwUdMgVb/nW1CJSDx4gNwIM5JIM5JIIKSkMP7QqAICLc9AAAhSYOEwz9MN80U&#10;bK1bL2jT2R7hq1ZKqRGPSpmm9SWuW2eJnjA+664yeaSPm9Knr6SdeZYZZxHm8/7XGafHxkl61WrO&#10;7eqa7/PI8/8zS3ViB/aXuIt6StTE90xIotdl/DwhEpIAAAAUJaSUQOHjLwchhBklgQp7RkmueYu7&#10;+s3cMDvinN9DPJUqu5fzIFxrnziPmVEoVrcBvqiv7O/RQ3a2biXVFi4O2PXGLP9xbhews00+znQp&#10;ipgpEIhzEohzEogZJSGH94VAEcCTDyh8vCCGEIKSQMUmKPGhIYmGJSY00aDjWIq8emnQcnYXSRlw&#10;taRc0s9s9et/TgJ2vXF4d7ZJGTgo19sOF2d8AA7EOQnEOQlEUBJyeF8IFAE8+YDCxwtiCCEoCVQc&#10;gxJfx7MjTrruXnN2l4AisTmdE1NLxflaZllNsKKzIYoPwIE4J4E4J4EISkIO7wuBIoAnH1D4eEEM&#10;IQQlgYp7UFIQOCeB+AAciHMSiHMSiKAk5PC+ECgCKOYKAAAAAABgEZQAAAAAAABYTOcCCh9TLIsP&#10;LRiRtdiEnz59+syaPHlyzWHDbpfhTz5jj5Zsh/btloNOK1O+ksQ7DZyTYLZtXG36GvWamB6ck2A4&#10;J4G854SlNyGD94VAEcCTDyh8vCAWH/Od1t4d5qxXr14yevRoewkAgIJFUBIyeF8IFAE8+YDCxwti&#10;8THGaX3dYXCxsbG1EhISIvv37y/DHxthj5ZsHk+aeNLSJDwiQsLDI+zRko1zEig1Jdn0kVHRpgfn&#10;JBjOSSDvOSEoCRm8LwSKAJ58QOHjBTGEsOtNIHZ4CcQ5CcRuJoE4J4E4J4HY9Sbk8L4QKAIo5goA&#10;AAAAAGARlAAAAAAAAFgEJQAAAAAAABZBCQAAAAAAgEVQAgAAAAAAYBGUAAAAAAAAWAQlAAAAAAAA&#10;FkEJAAAAAACARVACAAAAAABgEZQAKAkqOa2TT2vtNAAAAAAIQFACoCQY6bSZPm200wAAAAAgAEEJ&#10;gFD3stOGukMAAAAAyBlBCYBQ1t9phCQAAAAAco2gBECo0pBkojsEAAAAgNwhKAEQirRYqy658dpr&#10;ewAAAADIEUEJgFCjIcl0p1Uwl0QWOG2gOwQAAACAnBGUAAglug3wp07zhiQ6k+QGpx0wlwAAAADg&#10;KAhKAIQKDUmmOK2hueSGJF2dttRcAgAAAIBcICgBECr+57T27tC4xWmEJAAAAADyhKAEQCjQwq1X&#10;ukNjgNMmuUMAAAAAyD2CEgDF3X1OG+oOjXFOIyQBAAAAcEwISgAUZ/2dNtodGhqS6JIbAAAAADgm&#10;BCUAiqtOTpvoDg3dBvhRdwgAAAAAx4agBEBx1NppX7lDQ0OSHk7bbS4BAAAAwDEiKAFQ3DRw2nSn&#10;VTCX3G2Ab3AaIQkAAACA40ZQAqCw6KwQXT6T2+b1pNN8Q5KuTmMbYAAAAAD5Isz2AApPuu1VSXpO&#10;TnHaBe4wV7znxvd+GpT85g5zVMlp7d2h4X+/t5yWm51yIp1Wyx0G16dPn1mTJ0+uOWzY7TL8yWfs&#10;0ZLt0L7dctBpZcpXkningXMSzLaNq01fo14T04NzEgznJJD3nLRq1Yr39aGhpL4vBIoUnnxA4SMo&#10;yZ1gQUl+ud9pT7vDHM13mm/gkq1evXrJ6NG+G/IAAFBwCEpCBkEJUATw5AMKH0FJ7hSFoGSM0/q6&#10;w+BiY2NrJSQkRPbv31+GPzbCHi3ZPJ408aSlSXhEhISHR9ijJRvnJFBqSrLpI6OiTQ/OSTCck0De&#10;c0JQEjIISoAigCcfUPhK6gtif6fVcYe54g0yRjmtnTvMtfxaenNUAwYM2Dhx4sS6w26/Q0Y+PdYe&#10;LdkO7Nkp+3fvlHKVqkrZilXt0ZKNcxJoy5rlpq/duKXpwTkJhnMSyHtOCEpCBkEJUARQzBVAYdFg&#10;QsOP3Davh52mWwHnpd3lNF8akvheny8hCQAAAIDij6AEAAAAAADAIigBAAAAAACwCEoAAAAAAAAs&#10;ghIAAAAAAACLoAQAAAAAAMAiKAEAAAAAALAISgAAAAAAACyCEgAAAAAAAIugBAAAAAAAwCIoAVAS&#10;HHTa9z5todMAAAAAIABBCYCSYKnTevi0h50GAAAAAAEISgAAAAAAACyCEgAAAAAAAIugBAAAAAAA&#10;wCIoAQAAAAAAsAhKAAAAAAAALIISAAAAAAAAi6AEAAAAAADAIigBAAAAAACwCEoAAAAAAAAsghIA&#10;AAAAAACLoAQAAAAAAMAiKAEAAAAAALAISgAAAAAAACyCEgAAAAAAACvM9gAKT7rtFc/Joi3SabXc&#10;YXB9+vSZNXny5JrDht0uw598xh4t2Q7t2y0HnVamfCWJdxo4J8Fs27ja9DXqNTE9OCfBcE4Cec9J&#10;q1ateA8RGnhfCBQBPPmAwscLYvEx32nt3WHOevXqJaNHj7aXAAAoWAQlIYP3hUARwJMPKHy8IBYf&#10;Y5zW1x0GFxsbWyshISGyf//+MvyxEfZoyebxpIknLU3CIyIkPDzCHi3ZOCeBUlOSTR8ZFW16cE6C&#10;4ZwE8p4TgpKQwftCoAjgyQcUPl4QQ8iAAQM2Tpw4se6w2++QkU+PtUdLtgN7dsr+3TulXKWqUrZi&#10;VXu0ZOOcBNqyZrnpazduaXpwToLhnATynhOCkpDB+0KgCKCYKwAAAAAAgEVQAgAAAAAAYBGUAAAA&#10;AAAAWAQlAAAAAAAAFkEJAAAAAACARVACAAAAAABgEZQAAAAAAABYBCUAAAAAAAAWQQkAAAAAAIBF&#10;UAIg1FVyWie/BgAAAABBEZQACEUahrzstLVO2+W0mX4t3Wk3OQ0AAAAAsiAoARBKWjttitM0DBnq&#10;tIZOy0452wMAAABABoISAKFCZ4gscdoF5hIAAAAAHAOCEgChYJTTxrvDLMY57WandfZpA5z2pNM2&#10;Ow0AAAAAsiAoAVDc9XfaQ+4wgwYklZ12i9NecdosnzbJaQ/bHgAAAACyICgBUJzpjjZatNWXzhjR&#10;gGS3uQQAAAAAeUBQAqA4G+m0Cu7QuN9pzBQBAAAAcMwISgAUVw2cpjvbeK1z2tPuEAAAAACODUEJ&#10;gOKqu+29nrE9AAAAABwzghIAxdUNtvf6xPYAAAAAcMwISgAUR1rEtb07NBY4zb94a2undbJNxwAA&#10;AABwVAQlAIqj5rb3mm/7Xk7TYq7pTlvitJm26ViP6XUanAAAAABAUAQlAIqjM23vVdFpU5z2jdOu&#10;1APZ0Os0ONEthXVWCgAAAABkQVACIBRoAHKBO8wV3S1HgxUAAAAAyIKgBEBx1M32/nSL4CeddqHT&#10;Ots2wB7b6zRfWuNklDsEAAAAABdBCYDC4ltsNTctJxqQaDjSyGkPO+1bp82yTeuS6DENRrToq6+H&#10;nNbAHQIAAACASJjtARQeLTLqVZKek7r0JS/LZXzPjf99b3baK+4wRxqKaFhSwVxy3e+0p93hUUU6&#10;rZY7DK5Pnz6zJk+eXHPYsNtl+JPP2KMl26F9u+Wg08qUryTxTgPnJJhtG1ebvka9JqYH5yQYzkkg&#10;7zlp1aoV7+tDQ0l9XwgUKTz5gMJHUJI7OQUlusRGZ4/khi630ZkkXt87rYc7PCrdXcd3W+Js9erV&#10;S0aPHm0vAQBQsAhKQgZBCVAE8OQDCh9BSe7kFJToshtdbpMbuoxHd77xldvzPsZpfd1hcLGxsbUS&#10;EhIi+/fvL8MfG2GPlmweT5p40tIkPCJCwsMj7NGSjXMSKDUl2fSRUdGmB+ckGM5JIO85ISgJGQQl&#10;QBHAkw8ofCX1BbG/0+q4w1zxXR6jdUd8twHOy/IZrY2yxB1myLfzPmDAgI0TJ06sO+z2O2Tk02Pt&#10;0ZLtwJ6dsn/3TilXqaqUrVjVHi3ZOCeBtqxZbvrajVuaHpyTYDgngbznhKAkZBCUAEUAxVwBFBYN&#10;OzTcyG3ztcj2x2Kp7QEAAAAgAEEJgOJov+292to+N462gw4AAACAEoygBEBxNM/2Xufb/ljo1sIA&#10;AAAAYBCUACiOdPnMXndo6Ha/vdzhUfW0vdcPtgcAAAAAghIAxdY423vdbvucVHKabxFY9bXtAQAA&#10;AICgBECx9brtvXS74PvcYbZGOq2hOzR02U1utxUGAAAAUAIQlAAortY77Ul3mGG00152ms4c8dXA&#10;abrLzlBzKVNuZqEAAAAAKEEISgAUZ/912gJ3mEHDkF1Om++0KbbXmSP+S240ZGE2CQAAAIAsCEoA&#10;FGe7ndbDaf5hiWrvNF2Oo70/DUkedocAAAAAkImgBEBx5w1L7nea7044wejMks5OIyQBAAAAEBRB&#10;CYBQoGHJ005r7LQBTtMZI9/7NA1R2jitkdNmOQ0AAAAAgiIoARBKNDDRoq06Y0RnmXibhihLnQYA&#10;AAAAOSIoAQAAAAAAsAhKAAAAAAAALIISAAAAAAAAi6AEAAAAAADAIigBAAAAAACwCEoAAAAAAAAs&#10;ghIAAAAAAACLoAQAAAAAAMAiKAEAAAAAALAISgAAAAAAACyCEgAAAAAAAIugBAAAAAAAwCIoAQAA&#10;AAAAsAhKAAAAAAAArDDbAyg86bZXPCeLtkin1XKHwfXp02fW5MmTaw4bdrsMf/IZe7RkO7Rvtxx0&#10;WpnylSTeaeCcBLNt42rT16jXxPTgnATDOQnkPSetWrXiPURo4H0hUATw5AMKHy+Ixcd8p7V3hznr&#10;1auXjB492l4CAKBgEZSEDN4XAkUATz6g8PGCWHyMcVpfdxhcbGxsrYSEhMj+/fvL8MdG2KMlm8eT&#10;Jp60NAmPiJDw8Ah7tGTjnARKTUk2fWRUtOnBOQmGcxLIe04ISkIG7wuBIoAnH1D4eEEMIQMGDNg4&#10;ceLEusNuv0NGPj3WHi3ZDuzZKft375RylapK2YpV7dGSjXMSaMua5aav3bil6cE5CYZzEsh7TghK&#10;QgbvC4EigGKuAAAAAAAAFkEJAAAAAACARVACAAAAAABgEZQAAAAAAABYBCUAAAAAAAAWQQkAAAAA&#10;AIBFUAIAAAAAAGARlAAAAAAAAFgEJQAAAAAAABZBCYBQ1NppnXwaAAAAAOQKQQmAUNHfaZOclu60&#10;JU6b6dP02Hyn3eS0Sk4DAAAAgKAISgAUdzp7REOQiU67Ug9ko73TxjvtV6cxywQAAABAUAQlAIoz&#10;DUmmO01DEF/rnPa9bXv1gI+GTtNZJjoDBQAAAACyICgBUFzpEhoNSSqYSy4NRto4rZHTethW0Wmd&#10;nbbAab5edloDdwgAAAAALoISAMXVSKf5hyQajCw1l7Ka5TS9zjcs0fve4w4BAAAAwEVQAqC48l86&#10;c4vts7PbaXe5wwwsvwEAAACQBUEJgOJIa5P4zibROiTr3WGOdGaJL30Mlt8AAAAAyEBQAqA4KmN7&#10;rz22PxYn2R4AAAAACEoAhATdyUaLux4L/1kmAAAAAEowghIAxVGwcGOI7XPiv8zGfyccAAAAACUc&#10;QQmA4mqc7b1GO+0md5itfrb3es72AAAAAGAQlAAorp51mhZx9TXeaVOc1slcykpnkzzgDg3dTniS&#10;OwQAAAAAF0EJgOJKd7np6jT/sOQCp810mgYmvfSAQ0OSD53m3SlHl9xc7Q4BAAAAIBNBCYDibKnT&#10;GjtNZ4f408DkG6etdZoGI+2dpvS2PZy221wCAAAAAB8EJQCKOw083nKa/8wSL90Rx3cmyS1OIyQB&#10;AAAAEBRBCYDC0tppWkskty0Y3RJYl9hMdJqGIRqWDHCaFnoNFpzorJJ1TrvPXAIAAAAAP2G2B1B4&#10;0m2vStJzUgMOXR6TW/7nxhuSeJfUaDCiNUt0OY5Xf6cNdlqwr6Nhis4uyYtIp9Vyh8H16dNn1uTJ&#10;k2sOG3a7DH/yGXu0ZDu0b7ccdFqZ8pUk3mngnASzbeNq09eo18T04JwEwzkJ5D0nrVq14n19aCip&#10;7wuBIoUnH1D4CEpyx//c6I41V7pDo7PTZrnDADojRZfn6DIcX3kNS+Y7zRvM5KhXr14yerTuWAwA&#10;QMEjKAkZBCVAEcCTDyh8BCW543tuNPjQnW28vAVac6J/th/ptKHmUqacAhZ/Y5zW1x0GFxsbWysh&#10;ISGyf//+MvyxEfZoyebxpIknLU3CIyIkPDzCHi3ZOCeBUlOSTR8ZFW16cE6C4ZwE8p4TgpKQQVAC&#10;FAE8+YDCV1JfEHVZTB13mCtP21697DTfwEPrkugMk9zQXXB8Z5YcyxKcbA0YMGDjxIkT6w67/Q4Z&#10;+fRYe7RkO7Bnp+zfvVPKVaoqZStWtUdLNs5JoC1rlpu+duOWpgfnJBjOSSDvOSEoCRkEJUARQDFX&#10;AIVFgw0NP3LbfJ1ve6+tts+NV23v1cD2AAAAAEBQAqBY8q81khdzbO+Vl+U/AAAAAEIcQQmAkk63&#10;CwYAAAAAg6AEQHG0wPZeLWyfG/631ZolAAAAAGAQlAAojnSbXl/32j43LrG91+e2BwAAAACCEgDF&#10;0ge299KaJboTztHoTjv+NUmm2h4AAAAACEoAFEuznPa9O8yg2wVrWFLJXAp0k9MmusMM9zttvTsE&#10;AAAAAIISAMXXLU7b6w4zaFiyxmm69fB9tml4ssdp453mS4MW/22HAQAAAJRwBCUAiiudCdLVaf6F&#10;XSs47UqnjbZNwxM95muc0652hwAAAACQiaAEQHG21Gk9nKZLaPxnlwSjWwFf6DSdjbJbDwAAAACA&#10;L4ISAMWdBh66hKai0zQE0dBEl9V424f2WBunNXLat04DAAAAgKAISgCEEg1BNDTRWSbepjvd6DGd&#10;fQIAAAAAOSIoAQAAAAAAsAhKAAAAAAAALIISAAAAAAAAi6AEAAAAAADAIigBAAAAAACwCEoAAAAA&#10;AAAsghIAAAAAAACLoAQAAAAAAMAiKAEAAAAAALAISgAAAAAAACyCEgAAAAAAAIugBAAAAAAAwCIo&#10;AQAAAAAAsAhKAAAAAAAArDDbAyg86bZXPCeLtkin1XKHwfXp02fW5MmTaw4bdrsMf/IZe7RkO7Rv&#10;txx0WpnylSTeaeCcBLNt42rT16jXxPTgnATDOQnkPSetWrXiPURo4H0hUATw5AMKHy+Ixcd8p7V3&#10;hznr1auXjB492l4CAKBgEZSEDN4XAkUATz6g8PGCWHyMcVpfdxhcbGxsrYSEhMj+/fvL8MdG2KMl&#10;m8eTJp60NAmPiJDw8Ah7tGTjnARKTUk2fWRUtOlRPM7JypUr5blnM2fPtWjRUu686y57Kf/xexLI&#10;e07yEJToNLb/Oa28ueRa6LSH3WGG/k4b7A6Nt5w2yR0a/ter+5221B3iGPG+ECgCePIBhY8XxBAy&#10;YMCAjRMnTqw77PY7ZOTTY+3Rku3Anp2yf/dOKVepqpStWNUeLdk4J4G2rFlu+tqNW5o+1H360ST5&#10;4F393OmqV7+BPPfCy/aSK6/n5M3XXpGvv/zcXhLpffElct0NN9lLBWPenFnSo1tne0nk3O4XyKeT&#10;p9hL+a+k/Z7khvec5CEo0V+0oe7QWOC0Hk7bbS5lus9pvlMjNQR52h1m8H+svU5r7DT/x0Lu8b4Q&#10;KAIo5goAAHCCNW3WXH6a+n1Ge/3VcbJxw3p77bF5583XsjxmzVq17TVABk3O/IONK512rMHGLU77&#10;0B0aFZz2vjsEgOKLoAQAAOAEa3lKa6nfoKG95Jr+01Q7yjsNWRYv1IkBrvIVKsj5PXrZS4DR2mnj&#10;3WGGrk47voRO5FanZf7yiVzgtIKdygQABYygBAAAoBBcern+IT+Tzgg5Vv4hy2WXa/kIIAv/CuM3&#10;Oy0/6onobJQbnKazU7yecloDdwgAxQ9BCQAAQCG45LIr7MilM0L27Dm2FRD+IcsFvXrbEWBocqYz&#10;Pby+d9or7jBfaODyoDs0dAlO1qI7AFCMEJQAAAAUgqDLb37M+/Iblt3gKHSXG//QQmuL5DcNXjSA&#10;8dJgppM7BIDihaAEAACgkPgvv/lm8hd2lHssu8FRDHGazvDwetJpx1uXJDtP2N7rEdsDQLFCUAIA&#10;AFBI/JfffPbxh3lefsOyGxzFA7ZXWkfkv+6wQMxyGrNKABR7BCUAAACF5HiX3xzrshsNY36Y8q2M&#10;HP6wXNanR0a7+/Zb5M3XXjnurYr9+X4Nbbnl//2tWrXKXpPJ/zbLl2XWJ9WfQ38e73XXX9P/qD+f&#10;/320Pf/c08d8TvRcf/rRpBN2rv3o9CLf2SSTnHasWwHnlv+skttsDwDFBkEJAABAITqe5Td5XXaj&#10;H9r1Q3/bFo3lir4XynOjn5Sfpn6f0V5/dZzcddvN0qZ5Q/NhPr8+xPt+DW25tWTRwiz3O3z4sL0m&#10;k/9tDh06aI7rz6k/h/483ut0xo7359Pr/WmY4X8fbcMfvj/b+2TH91wPuXZAjudaQ5O8ziTKpbtt&#10;75WfBVyzo7NK1rlDQ3/BtU4KABQbBCUACptOyfW2/NLaad7H1DEAFFnHs/zGf9nNdTfcZEeB9DE1&#10;/NAP/fv2+u7kGpx+mO9yZnszG6I4OXDggHQ96zTzc+ZEr/cGH3pu9D4aZuTE9z450VkteTnXGpqc&#10;26lDltkw+UC3523vDg2depSvXyAHz9jeq7vtAaBYICgBUJg0xJjp046HhiL6bj7daUuc5n1MHe9x&#10;mlb8z88wBgDyxbEuv9HZHr7LbvQx9LGC8YYkvrdXp7ZrL3ff/5CMGDXatHO7++4gK+ZDvs6G0GU6&#10;xcW/rhsY8HNmR4MMb6iRl/vkNNNGH6/3BV0DlkTpzCHvedam597XhvXrZNjQG/JzZsnptvf62PYn&#10;gv8vcF/bA0CxQFACoDBlfUd+7DQE0VAk6/z1TLo+e6jT9Daj9AAAFCXHsvzGf9mN/2P4unHQ1QEf&#10;3KdMmynTZ8+XR0eMkjvuvs+0TydPkSV/rgsITDR8KOBaGvnGO4NDg6PX35lofp59iemy/u9d5rL+&#10;7L58Q43c3ufdt163o0AadvjOItEgatGKNfLGu5MyzrM2PfezfluSJTDR7+PdN7N/7Dw62/ZeuV/z&#10;dPz0l8V3+c35tgeAYoGgBEBh0dkdvpX4j5WGJBqC5NZDTtP7AECREWz5zb59++yl4PyX3fg/hte8&#10;ObPMMhov/dD/9ffTpeOZwSfZ1avfwAQmvmGJfvB/ccyz9lLRp+HET7N+lcuu6G9+HlWxYiVz+bnn&#10;s74EeEONvNxH/32C0WU5voGUhiwaROnjBKMzgPRc+wYxY579T37NKnF/CJf+kCdq2Y3XD7ZX+gP6&#10;fj8AUKQRlAA4EfQdor4j160Y7nPafKfp7I6sf6LLO12M7x+S6F+wbnZaZ9t07PtXLaX3YRkOgCJD&#10;PzD7L8WYO3euHQXKy7KbV8e9ZEcu/dCf3W19PfdC1nBA62jk47KQAjPmpfE5hhMafPg7WqDhfx9d&#10;JhOMhhxeOsMn2Nfyp1/zrnsy/26gwc2C3361l46L77Sg32x/IvkHMyfZHgCKPIISACdCc6dpMPKN&#10;00Y7LeungWOj72afcocZxjmtkdO0qr9W3demYz2m1/l6y/YAUCRce90NduSaNm2aHQXK7bIbDTZ8&#10;Zz/ozIXcfHhXOqvC/3HzsnVxYWl+cgs7yp5/KNX1vKPXGvW/j/9SJC1667vk5t/3PmhHR9fhjDPt&#10;yPXniuV2lG8W2v5EWmF7r6P/wwBAEUFQAqC40ne1vjNS9M97t7jDoB51mu+fALVyos5wAYAioeu5&#10;WT+sT5kyJdvlN19/+bkdubJbdrN65Z925GrX3r++Z846n9PVjlxzZv1iR8Wb/8wR//MUjP99tm/7&#10;245c/ucmN7N2vPyXQf0yI/uQLJf8Z03ut/2JlPUEiZSzPQAUeQQlAE4EfbOk+zT6t+Bzl3NnsO29&#10;HrF9dnS+uP92hb1tDwCFTmdw5Gb5jc4S8a05ktOym1/nzrEj19ldutlR7vjPziguBV0Lw6KFuqo0&#10;k+6kk5dWwDbb/kTilwVAsUVQAuBE0DdLTwdpa512rPx3zMnNfHD/2+Ru/jkAnCC5WX7jv/wlp91u&#10;jld8fBk7wtH41oxRGmblpRWwrbYHAOQCQQmA4sh/SrG+O81NhUENbDIXkFOFH0ARE2z5jX8BVf+t&#10;g7NbdpMf/GeqnIAP9AAAFDqCEgDFkX9BuLws4fGv/E8VfgBFRrDlN74zSPyLs+a07CY/+Ic0+vWQ&#10;O1OmzTzmNmKU1j0HABQWghIAxZF/QbhFts8N/zXTWbcaAIBC5r/8xncGyYlcdqP8i5w2aKibiCE3&#10;tEDrsbYCCL94rQOAPCAoAVActbX9sdhoewAokvyX30z78Qc7yvuym1q169iRa/OmvP0n8MCBA3Z0&#10;fHRbYpxQB21fmPyXyQJAsUFQAqA4Km/7/HA8oQsA5Dv/5Tf79u6VH6Z8e0zLbpo2a25HLt/QJTd+&#10;nTvbjlx53TXHK6/bEhdH53bPWmN83pxZdlQoltreq57tT6SytvdabnsAKPIISgCEgv22Pxb5GboA&#10;QL7wX37z/bdfH9OyGw1SfOuKbFi/Lk8f4H2DGeUfBhyrQg4RCkSbtu3syDX1++/sqND41u86zfYn&#10;Ukvbe+XP9CQAOAEISgCEghW2B4CQ4L/85tOPJwUsu7lm8BA7ytngIf+yI9czTz1hRzl787VXTLDi&#10;dTyFY3WWjK+jhQg6e2bk8IeL1S47Hc44y45cr786LqAY7gnmuwW/TlGq5A5PGP/pR6GXjgEIWQQl&#10;AHKib6p0jXFuG1vtAkA+0GChRYvMDb50+Y3v7A5dmuMfPmTnmuuGZKkRouHD3bffYi8FpzM+7rrt&#10;ZnvJ9chjuQtYgjmz09l25Hpu9JOyfJn/6hDXpx9NknM7dTC3KU7O79Ery+wd/Te7545b7aXc02VW&#10;2Z2bPJpme68Otj9RfKcf6Tb+AFBsEJQAyIkubp+Zh9bPaaEs0mm6zjvbdujQIb2NSHq6pKYk05zm&#10;SUszp0T7YNeXxMY5CWxewa4rqe2yyy6zZyXQwGsHB71PsFa2TBl55r8v2Hu6dLbDpb3PlylffyU7&#10;d2zLuO2sX6abgKRHt872lq5u53WXiy+5NMvjmpaaYm/hSk/3BN7GaZ3POUfKl89a0LXT6W3kuquv&#10;kDHPPGWaft02zRvKkGsHZJnJEozvY+vX9KXfk+/1wVpB3eepp/9rr3VpuKU/l+85zq6tW7PKnI8r&#10;+l4o+/btCXqbYC0Hc2zv1dv2J0Iv23vlrTgOABSyMNsDKDzptldF7Tmps0Q0AMmt+532tDvMlSlO&#10;8/2LU25/fv/75eXr3ue00e7Q0HndPdzhUc13WmaFxRz06tVLRo/2/TIAkDdbt26Vnj172ktZfffd&#10;d1KrVi17KXdeeOEFmTBhgr2UezqzZfz48VK+fGBJp0WLFsmgQYPsJZGzzjrL3DYY/Z7vu0//E5w7&#10;PXr0kC1btsiKFZmrK99++21p2zZrDe6bb75ZZs+ebS8Fv42/grzPE088IR9+mLW2S+3ataVfv37m&#10;/DRt2tQedc/funXr5Keffsrz9+OvVatWwV5D9zjNm1DtdVpjp+V2PZD/62VeXmtfdtpQd2ho8sbS&#10;m9wpyu8LgRKDGSUASrqFts8NfZOne2tm22JjY1OdXsqWLSuRUdE0p4VHROgpMX2w60ti45wENq9g&#10;15XUpkGIfrD217JlS7PsJth9cmr/vvseee65/5r/PuXWTTfdLK+9/oZUrlI16GNGREbZW7rCwsKC&#10;3k5bn4suNo+XG4+NGCFjxj4vFbLZVtj3cfVr+tLvyff6YK0g7/PYiMdlwIAB9lYuDXzGjBljwpJW&#10;rVplNA2ZHn/88SwhicrN9+NtRzHJ9kpPZtbiNwVDl+36hiQ6PYiQBECxQkoJFL6i/JcDXQCfl+U0&#10;Os03L2+GjnVGySinPeQOjeOZUZLXWTA5ct4cb5w4cWLdYbffISOfHmuPlmwH9uyU/bt3SrlKVaVs&#10;xar2aMnGOQm0ZY27c2jtxv4bZZRcek6CzcIY89J4ue6Gm+ylvNMCo++++bq89fqrQZe4aD2Tyy7v&#10;L5f3v0o6nqkTC7OntUx8l+norjifTtb/tGdP76MFZf0LtXq/7rC77smov3JZnx5ZbuedaeH7e+J/&#10;mynTZh71+z4R99FiuCMefdDUKsmLIf8amuUcHI33uZPNjBKtvrvEHRpaKyS3O+Ac6+tlgb7OlgDM&#10;KAGKAJ58QOEryS+IxxqUHM+bMP+vqX/efMUdHj+CkkCEAoE4J4EISgLpOdm3b58czloGRJo0ay4V&#10;K+bPBiYamqxe+ae9JFK9xkm5/oCu/O8fH18m1zvj+N43u/tpUdNDhw7aSyJxUWKWAPn+nvjfJjfn&#10;50TdR3/GLz/7RL7+8vOAYMhLA6Ju550vF/bpK13P657nf9ujBCXK/3Uvt8tg9BfhJHdo/O209e4w&#10;W/rNr3HasS73AUEJUCTw5AMKH0FJptz+/Fok7ht3aOi7z2OtM5Kv66YJSgIRCgTinAQiKAnEOQlU&#10;3M/Jxg3rZfs2zRtceQ2mgslFUOJfb0ynETVyh/mO2STHj6AEKAKoUQKgOFppe6+8vOHzL8aa+adQ&#10;AAAKkIYiulzH2443JMkl/WOAb3VZ3cP42NduZU9/mAfcoaGzSV53hwBQvBCUACiOdOqv78J6fdOX&#10;m7ne/tsV6lptpgMDAEKd1vXyLZbylNPyO6XRnW58q+8+6DReYwEUSwQlAIqrrHsv5u6vY71t7/Wx&#10;7QEACGX6BwYNLrw00PB/HT0euuTGdymtLonNt/pfAHCiEZQAKK4+sr2XbkWY06wSXaPtu12h+sT2&#10;AACEOg0ufCvK6lJUnQVyvHS2pm9dEp25cos7BIDiiaAEQHG11Gn+fw2b7rT+7jALPfaVO8wwzmlH&#10;q94PAEAo0QDDdwmO/gFBZ4McK/0DxXvuMIN+DV5fARRrBCUATgRdB61vxPybfxHWYLfRmSDZ8V9z&#10;rVOJJzptj9N0Rx1tOtZjvuum9T6PukMAAEoMDTAucocZdDZIsD8yHI2GJPoHCt/XV/0jxCR3CADF&#10;F0EJgBPhJKfpGzH/pkVYfQW7zZlOy46+4evqNN+wROmbNl0rrc33DZzS2+p9KDAHACiJdBecNk7T&#10;7fG9bavTjoWGLr6Pw5IbACGBoARAcadLcHSdte+66+zobfS2eh8AAEoqfR3UwMS35VV+PAYAFEkE&#10;JQBOhINO05DiWNpmpx2Nzizp4TT9C9n9TtPaJd776/hmp+nsFb0N66YBAAAAZIugBMCJoH910pDi&#10;WFpe1jrr13naabrW2nt/HWulfwISAAAAAEdFUAIAAAAAAGARlAAAAAAAAFgEJQAAAAAAABZBCQAA&#10;AAAAgEVQAgAAAAAAYBGUAAAAAAAAWAQlAAAAAAAAFkEJAAAAAACARVACAAAAAABgEZQAAAAAAABY&#10;BCUAAAAAAAAWQQkAAAAAAIBFUAIAAAAAAGARlAAAAAAAAFhhtgdQeNJtr3hOFm2RTqvlDoPr06fP&#10;rMmTJ9ccNux2Gf7kM/ZoyXZo32456LQy5StJvNPAOQlm28bVpq9Rr4npwTkJhnMSyHtOWrVqxXuI&#10;0MD7QqAI4MkHFD5eEIuP+U5r7w5z1qtXLxk9erS9BABAwSIoCRm8LwSKAJ58QOHjBbH4GOO0vu4w&#10;uNjY2FoJCQmR/fv3l+GPjbBHSzaPJ008aWkSHhEh4eER9mjJxjkJlJqSbPrIqGjTg3MSDOckkPec&#10;EJSEDN4XAkUATz6g8PGCGEIGDBiwceLEiXWH3X6HjHx6rD1ash3Ys1P2794p5SpVlbIVq9qjJRvn&#10;JNCWNctNX7txS9ODcxIM5ySQ95wQlIQM3hcCRQDFXAEAAAAAACyCEgAAAAAAAIugBAAAAAAAwCIo&#10;AQAAAAAAsAhKAAAAAAAALIISAAAAAAAAi6AEAAAAAADAIigBAAAAAACwCEoAAAAAAAAsghIAha2T&#10;T8sPrZ2W348JAAAAoIQgKAFQmDTUmOnTjkUvp41y2nynpTttidN8H1OPrXXafU6r5DQAAAAAyBZB&#10;CYDCdIHtj8VNTtvjtG+c9pDT2jstOw2dNtppa5ymwQoAAAAABEVQAqCw6LKYB9zhMbnEaRXcYa7p&#10;7TVY6W8uAQAAAIAfghIAJ4IuedFgRGdz6BIYXSajy2LyGnTkZIHTnnTahU7rbNvNTvveaf4mOq2B&#10;OwQAAACATAQlAE6E5k7TYERnc+gSmJyWyeTVOKe1cdppTnvYad86bZZtrzith9MGOM3fPbYHAAAA&#10;gAwEJQCKq2lO04DkFqct1QM5mOQ0nW3ia6jtAQAAACADQQmAE+Fvp90fpK1z2rF62mlHC0h8vW57&#10;X2wfDAAAACALghIAJ8J6p2mw4d90294TRb8HAAAAAMgRQQkAAAAAAIBFUAIAAAAAAGARlAAoKYJt&#10;B/yn7QEAAADAICgBUFJ0t72XFpLd7Q4BAAAAwEVQAqCkuNf2Xh/aHgAAAAAyEJQAKAluclpDd5gh&#10;2HbBAAAAAEo4ghIAoU5rkzzlDjPc7zS2CwYAAAAQgKAEQE4qOa1THlqwgqmFTZfYVHCHhtYmYTYJ&#10;AAAAgKDCbA+g8KTbXhW156SGHzPdYa7oTI2n3WGuTHHaBe7QyO+f/2WnDXWHxl6ndXXaUnMp7yKd&#10;VssdBtenT59ZkydPrjls2O0y/Mln7NGS7dC+3XLQaWXKV5J4p4FzEsy2jatNX6NeE9ODcxIM5ySQ&#10;95y0atWK9/WhoSi/LwRKDJ58QOEjKMmUnz+/1iUZ7w4zDHDaJHd4TOY7rb07zFmvXr1k9OjR9hIA&#10;AAVqY6tWrerbMYo3ghKgCODJBxQ+gpJM+fXz93faRHeY4XhDEjXGaX3dYbaiY2Jiqj751FMJF1xw&#10;QbI9BgBAgWnZokUVO0TxR1ACFAE8+YDCV5RfELXmSD93mCtznDbLHeZKQQQlrZ22xB1mGOe0W9wh&#10;AABAkUVQAgCAQ18Qva2k0aAkP39+DUn2OM33MbVOCQAAQHHg+x4GAIASqyS/IOZnUEJIAgAAijvf&#10;9zEAAJRYJfkFMb+CEkISAAAQCnzfywAAUGKV5BfE/AhKCEkAAECo8H0/AwBAiVWSXxCPNygJFpKM&#10;choAAEBx5PueBgCAEqskvyAeT1DSy2n+IYluCwwAAFBc+b6vAQCgxCrJL4jHGpToTBLf+2kjJAEA&#10;AMWd73sbAIWEvbmBwuf7Qhiqz8kGTuvnDrP4l9MaukPjftv7muO0We4wQyenzXSHxl6n/eYO8+wt&#10;p01yhwAAAIWqJLwvBADgqErCXw402PD9OfPS7nOav+N5PP8W7PEBAAAKg+97FACFJNz2AAAAAAAA&#10;JR7TuYDC5/sXg1B9TmpNkdHuMM+CLY05nsfzx9IbAABQVJSE94VAkceTDyh8vCACAABA8b4QKAJY&#10;egMAAAAAAGARlAAAAAAAAFgEJQAAAAAAABZBCQAAAAAAgEVQAgAAAAAAYBGUAAAAAAAAWAQlAAAA&#10;AAAAFkEJAAAAAACARVACAAAAAABgEZQAAAAAAABYBCUAAAAAAAAWQQkAAAAAAIBFUAIAAAAAAGAR&#10;lAAAAAAAAFgEJQAAAAAAABZBCQAAAAAAgEVQAgAAAAAAYBGUAAAAAAAAWAQlAAAAAAAAFkEJAAAA&#10;AACARVACAAAAAABgEZQAAAAAAABYBCUAAAAAAAAWQQkAAAAAAIBFUAIAAAAAAGARlAAAAAAAAFgE&#10;JQAAAAAAABZBCQAAAAAAgEVQAgAAAAAAYBGUAAAAAAAAWAQlAAAAAAAAFkEJAAAAAACARVACAAAA&#10;AABgEZQAAAAAAABYBCUAAAAAAAAWQQkAAAAAAIBFUAIAAAAAAGARlAAAAAAAAFgEJQAAAAAAABZB&#10;CQAAAAAAgEVQAgAAAAAAYBGUAAAAAAAAWAQlAAAAAAAAFkEJAAAAAACARVACAAAAAABgEZQAAAAA&#10;AABYBCUAAAAAAAAWQQkAAAAAAIBFUAIAAAAAAGARlAAAAAAAAFgEJQAAAAAAABZBCQAAAAAAgEVQ&#10;AgAAAAAAYIXZHkDhSbe9esv2AAAAKHkG217xWQ0oJDz5gMLnG5QAAAAAis9qQCFh6Q0AAAAAAIBF&#10;SgkUPt8plgAAAIBiSTYAAAAAAAAAAAAAAAAAAAAAAAAAAAAAAAAAAAAAAAAAAAAAAAAAAAAAAAAA&#10;AAAAAAAAAAD+n71/AbulrA+D7wEP0SrnvFgRLWLMi9UtRjGxikm3rULQtEk8YUJSiVbcNF8SPKGi&#10;FYJIoKFEPsNWvxhtQiOmMa+t0YI20ga0iYBKxGqjAvWUhi+AgF5aje73/q91z8Ps2TOzZtaz1jyH&#10;9ftd1/+677WeWbNm7rnXHP7PH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FizXy4BgO3j6BRHTKv7uCaXdcfnsu7uFDdMq1vaPG0CAKwgiRKA1XZsigOm1b18LcVN0ypb&#10;0KtSXDCt7qNt278nl3VXpjhxWp1bWxLmsylum1bn0pb8aEruzNMmAMAKGrpjcFiKR02rvW2nne2u&#10;+fffqMUasvMLzO+KFCdMq3s5M8WF0yobaN5E1mZLlLSN+6kp1rP9bJvPpmmWKAEAliL+IxQ7O/PE&#10;tSlOThHJhq2qa/5ZrNihbWrnOKgDFid+U02/tfgNsvHmXT5t69CINk3DRixivds03oi2M036GrKt&#10;mKdNAIAVtH8ux3Bcinen+IsU8R8yAAAAgE1lzERJ6REprkqxlc8sAYDN7Esp4vKTpmjTNGzE9Sm2&#10;g3naBABgpvVcelOPrXhat0tvxjPkdGpgfi692dy2y/JpmoeIMS+9AQDoZZFnlFyXovrfmTtSdHla&#10;LgEAAAA2haF3eY///Fw9re6j6c718Z+etjvMRzJlyF3060+cWcTTT+r/yWp7TGH5BJZHp3hrvNEg&#10;5r+u7zTWn2qw3sclDlFv1yFPKRryFKDqsF3tUrbFz6XYFW/URELujGl1L32mu97Osz4zZP6qT+mZ&#10;90lPTU+3GNIXlrE8Sk3TFprmtTrsevty/Xv7jq/tv9RNn68Ou56nb4S2pzWFWeMeMs119XYaMh/x&#10;n/e+T70ZOo19+82Q/lVOQ9/1azn8vL/LUn3Zrnd8s5TTfXGKuMdX3e4UfzCt7qVcFn2fHNa2TKv6&#10;tnWojq/aD+MsjyZ9n3rTto5t289o2sfo2yZNmtavQ9qlTdN4y/Zo+13Uf2/zrvu71i1N391nXVQa&#10;0tbV7+rTF8rhF9H+ALAQsQNUP721jLadrS+kaBq+z2mxMc5LU9yeomkcEZen6LOjF2LDfV6KeAJP&#10;07gi4rti2k5LEcOHtlN7Z0XbPMaOSoy/azqi3eJ7Y9hF69uu8ZSiLl39oRTDRDvU/x7zF21Q1zRs&#10;n4i2qivbedY44+/RL2Lnq6rP/EUbNfXxeK+r/aJvxbRFO7f9RsqI5VQuj67+sIzlUWprw7LdY7qi&#10;3tSnYtrL39Isi/ptNH0uIuY/xPTEb6D+95j+6Atd4+4Sfag+zjJOStGm63NN09K3nWJeZrX9rGVb&#10;1TRcRNmudX3H3ad/NS2vtn7btnxj+K7lUBe/uei/9fGUEf0lvqdv/x6i6fv6RLksou2a/h5tXdU0&#10;TD3qn6mL72xrp3g//t70t4i2vhNiucd8xHKrf65cD0Qfr/8tomma+7ZJiH4S427rm9WI32HTNqRL&#10;jL/r9xvt1jTfEfU262rfUtMyKscT/XfR26M+bR3D1LcZbevgsi80DR/vA8CG6toY1zfcpbYdgdi5&#10;bBMbxD47J9WI4efZaM+KMO9nm3a+YueivqHvihi264B7iGif+o7SrIjl17bz19Uf+n5XvR8MXe5l&#10;1HeUYid0SDuXUe3HXfMXO5ZdO7lltPXzeftU7MSOuTxKbcsl5qNPW8ffZx1ELPK30TR8RLRRn7aP&#10;Zdu1PunSdqARO/9t2qYpllndPH27/vuo6lq2dU3DRVR/N1V9x73e/lXtt3HAN2v4puRKVfTVWQeM&#10;9ehavvNo+o4+US6Ltj4VbV3VNEw96p+pivlu+kzfaOs78yyDajRNc982CU3D9YlZ/WCe7XA96m0W&#10;r5uGiwht8z2rr8yKru1RV1vHZ2ZtP6vr4JjOWX2haV0JAKPp2hjXN9whNoZNw0a0/QcuPjP0IKCM&#10;2LA2iZ3opuH7RJh3J6K+87We6YiDhfWIHY4+B/ZNEcujaWeoqz8M+a7qwW60WdMwsyKWUSnG1zRM&#10;n6j24675G9JHmw7K5u1TEWMuj1Lbchky3tjRbbPo30bTcBFDprctaTRL24Fj1/y3TVd9Waynb7fN&#10;T9uyrf6mSk3DRTSt/0PfcbcNN+RAOfrBkH7U9BsK62njRSZLmsbfJ8pl0baOibauahqmHvXPlNbz&#10;uy2jqe+sZz+gjKZp7tsmoWm4vtG17mjr60Oi3mZd6/6upMysvtIn2rZHbeOM4fsu2/g9Dfk9zkqA&#10;AsDSdG2MYwMVfy8jNnBtG8OmA7Ew62A+djAiujay9R3wmK6m4coox9n2vSGmt2uYiHI81ajuNHdt&#10;7ONgIIbvGn/M87z/4Q5d4+77/fXkVld/GBLVA8hos5iWtgOkmI6yfatR9qnYYWv6XBkxj+Vnmv4e&#10;81Ra1Pw1LbumncjqtHX18YgYpm4Zy6PU1l5Do+m3v4zfRtNw88Q8l1R09cGmA4r4jqZhY76qIhHQ&#10;NFwZffpO04F827Ktr0tD03AR1d9NVd9xtw23zGg6mO06QI/3yzZu+nsZbW0xVPldbdNT/jbqUfax&#10;tgPVGKaq+tm29W79M2FWf+wbTe3V9XvvG03T3LdNQn2Y6vLvM31N89X2/UOjPu543TTcrCjH0zRd&#10;690eLWpeh0TTtgsARjHvxriM2Ih1nRnRtmGN9+vaEiCxQa8eNLXt+MVOclPiIaYvNvrlcFVd898l&#10;vqdpRyN2ROoHTl2XdDS1Qx9dB6L1A9eYx7adovqBRZ/+UO5szdrRqh+QtvWFph2yqrb/cMZ0NB30&#10;RvtXP1PuOIYh89fWz8qo/6ernL9ol6g3TVu81/XfwPpnlrk8qr+JpojxxTBtfbeMeh9a1m+jaZhq&#10;xPLqs9yaEjt99J3O0LYuq7dV27TGd1XXZVFv+x1E9F22TdPaNFxE9XdT1Xfcs/pX3+VVRrRJDN/V&#10;z+NvdU3TEcPVt1tdbRzjWKS2tmlaPlXx96bPdU3fkM/MWhblMmub/jLqfadre1VGOd6uaWia5iHz&#10;V/1b235LTGtbH+u7rqvGvG3WZ90f312Ou4x6Ui2GiXp9HRHivSHbo7a2LqOcnrZ1ZT3KtpnV7+rb&#10;DQAYRZ+NcVfEBi7+o9m0EW7biei67jQ2mvXhI6o7NU1/j6geWDSJea1/d9f8d2nbYWjboLd9T+xQ&#10;zKNtx6K+I1fq2lGtLruu9oi2qy/nroO3GFfVkB3aqj59oklMa0xfdZl0zV9MX70PxfBtO8L16Y42&#10;bhpHXdfOdb3Nlrk82to1pq2eTIg27NsOy/ptNA0TEcPV562rv8f0zaMt+dH0G247+Kj22b6/yaq+&#10;v/u2Zds0703DRdTbtNR33G3DxTzUx93Vb5uWb1v7RlS19a16krPU9dus/q6jL8e4+0bdkOVT1fbb&#10;qv8Gq/p+pqs/Ni2D0DRsRH3YrgPhmL76OnPIfA4ZNvpN03zU9R1n2zohYr1tFq+bhouob9eaLGN7&#10;1NYu8fn6b6qrPzVtY7rass8yA4CF69oYD4mmDV/bhjISK/G9TdG2wxwb6FLT3yOaDhxnie9sGldE&#10;l6Ydv2iD+vxUoz58GUPFDlLTeCK65r9tZ7W6gzN0OmMnq2nYiBhX1ZAd2qr4e9Pn2nZEu8yzHNqm&#10;O2KoWD4xDTHtTeOr/4aWuTza2rX6W6uK323T8PXlt6zfRtPfI+LzTdrauG3+Zoll1zS+iOrvrm0Z&#10;RBtUtR3s15MeVW3r1Pq4hyzbpuEi2tq177iHTMOQfhv69pm27Um0Y4yjKdr6Tfyt1DZvbVE3pG2q&#10;4u9Nn4vxten7mbb+GH2rbbvSNHxEta26tldNl42FIfM5T5t0iWlvO2iPdVvVstosxOum4SIWZej2&#10;aGhbD10HNw0bUW8bAJjL/rlchOtSXFmLO1I0OSTFu1NUN6w/nsu616a4uiV2pWjy+FyGtml4foov&#10;poidmdiBiY3xMjawsXPxiGl1L9EGTfNURptZ/xmqe1Qu66JdbppWG8XybDL0+6tuy2WTJ+dyvb6e&#10;y7rjUkS7xk5p7KjF8o7/2MdB1yL9US6btLVd9JHY2Y5+GNNW7vBF/4xpjmlv8rBczmuZy+POXNad&#10;kMuw0b+Nqra2eFouh4rfVttv6Om5DD+Wy7rduSy19YEbctnks7msi/ZtOzDbCrr6bZOv5bJJdZ3/&#10;jFzWxbaqqR9GtC2XR+dyu2qb71iHdW1XZmnbXoV35HIjxLYiEjWxfq4md6MPvDVFk/q6ra1/rbfN&#10;Fm0zbo+axPQ0WdS+BAArbpGJkjNSnFiLQ1O8IEVbsiL+g1ceqC5yx/3gXIbY2HeJnZlImlyQInYC&#10;4kA6pmtR03NELhflgFz21bbz8vFctvlELuvW2y5tB4+L8r5ctomDxDhYj+X9gRR/myL6yKKSZF07&#10;vPVlF98ZO6Kxwxc729EPq4mEMSxredyYyy4b/duouj6Xi/Q7uazbmcvwrFzW/WEuS00JpfCZXDbp&#10;SqIsuu03s74HoW1tPI+DcrldtbXVn+VyXm3bq1hHjp1MiH2TSKjHPkFsK+KfNrF+nrefxLanyXrb&#10;bFE2w/ZoiPoZOwCwUItMlLSJg9DXTKv7iB2H6n9Xl+H1KdoSNU1imuJMlTiAXM9/qGk29L9GQ0V/&#10;i7OZhogdwkiS1U8dXqb4rvjOjd4RXdbyuCuXW0XbGTDr0XZ2UfS3MkHc1OfiQKUryQGb1VdyuWhj&#10;HxTH7zOSBpFQb0twLMqy2myIzbI9AoBNY4xESej6r+es0zXjoKF+Sc+sqP53OA4E41TReH+I2Dm6&#10;KsUyT1GvT3efuDsF3X4+xZum1UHiFPtZN31dhPjPXXzXLJHgi2U+JNG3XdT7fZ/YbL+NWPe8Z1rd&#10;R1xyE4nYpoOwts+wMSJp3tTfuuJLKUqxPWoapi3YeP8+RdslJlXRN5Z9luSy2R4BQIOxEiXr8fYU&#10;9Ut6ZsVZKarilN14/6kp4tr/SL70sewzXurT3ScW9Z/mRd+bYzOJA9ToA3GKdCRMhuzI/mIu59WV&#10;WCvvlfDLuWwS0/u4FPuliEvXYpnPukxqO6r3+z6xGc/CaLsULC65ed60uo8h92I4MJcsT9NlpbOi&#10;eslnrIuahmmLrWxZ/XHM7VUkMNvOrIhtSVxO/IMpYh39xBTRP9Zjo3/DtkcA0GCsREmfHYG2ewRU&#10;b8zaRxyolgersXNVPXC9JsXpKX4oRezoROLkzBRdB9I/k8t5td1QMQy9tGee+2h8LJd1s/5b1nYT&#10;y4/kcrOqtmkkyOIgJXZmY0cvlvdLU3T9xz4ui1iP5+SySXmNfdt3xA54TO+qXHax0b+NMXw4l3Vx&#10;qnvTzR1jXdR0L4a2Mw0ek8smXW0S60L21rYdGHpj1ui72zkRHdr+2fCUXM6reiZOVWyvxmrTtiRJ&#10;zHNsSyIJNs8li8tqs/WyPQKABmMkSmLn5pxptVF5b4CP5rIuNuJ9D5piuNjZLQ9W4w768brpgCF2&#10;dOJg4cIUsfMzz6UafcT3tO2At927pUncYDauIR6q62C07TKTWGZtO4t9btK5kT6VovoI46pY3m9L&#10;EQepz4w3Fiz636un1X30uZxiM1yrPqaN/m2MIeax/gSbEGerNSUr224A25ZIfm4um/xkLuva2nw9&#10;fi6XVbEe2UoJgw/lsu6VKfrOR6xbYh3U9fSW7aCtD8X9vdZzuWrX9upludwo671PSlebDU0Mj2HV&#10;tkcAsJdFJkriv26RkKhGPE7v8ym6zl4o/+P6wRRt/3GJg4euHYnYiY2708cOav2a/3gdB1HzPsmm&#10;+t/drnsgNCUdyu+7KJd1kQSK6e4S7XhtirZHIc/SdqAWIoHVdABwbi7rYvnEchpD1+Nlm6a5umzj&#10;jv1xI75ou6Ha+mBdJGPqfT3uadN0z4kw62k8oenMq5jXOANqu9rI38ZY/iSXfbSdgdJ2OU6sW5tu&#10;CBvry7Z2aWvzPtruTxDfFb+B6u9h1rp/s2lr47iE77dTdCVLYv0TZxr0udfDUG2PPG9KksU0dk3n&#10;orStz2L9FwmB6vox+kLfJEOcvdC2Do6nzkQbx7Y2xhv9Pl7HDVfH0Naufc84iu1Dk2iz+Fu1zWLd&#10;t9FPdVnF7REAzC024OUz9RcRkbyoih2gpuHKiOGrOxMxfOyExeP7qsOVB1hN0xs7VtVxxM5WjLc+&#10;XBkxTFXTMBExDeV4Y5xxoB5RigO6ps9FxA5RTHO5AxgR44rP14edR+zE18dTRnx3TG91upuGi4i/&#10;V8VnmoaLaNM2/vpBcde4oy3LaY52KtsvNA0bf4thI9r6TBnV6eiahiFR3+GN103DVftQRNd0Rgxp&#10;szZ9l0ff4UpDpmUZv43638qIzzeJ72gaPr5nEbqWYxmxburStZ6Kv5Xt09Vv6n0xDFm2MY1Nww6N&#10;9favpmEj2pZv07AR9eGj7ZqGi4g2jb+X656IqDctl7bpmEdb34yoJg7K5V5+9zx9uu9n4oC5T5/u&#10;E/W26prfIdE0n33mL5Zp0zAR1faO4dr6bRlV0WZNw8wT9TaL103DRcyyrO3R0P7X1pb18ZaGDg8A&#10;S9W1MR4asXFu+g9N18FA3yg3lOud3qYDlyEHCtUdgvgP7yJ2LOfVtfPXJ2K51M2zczZk52ZIe5Wf&#10;b/pb36j3yUX19/rZUDGtTcMNjXqbLXN5DN0pHTIty/htNP09IqarSdsyqf6G16PPei1+o12ib3Yl&#10;lWZFtHHTmXlDlu161yNlrLd/NQ0b0bZ8m4aNqA+/3jYuo2065hHLrOk72qL87nn69JDPtA07NJqW&#10;wSLWB0OmuTrsor4/om5ZbRavm4aLmGVR0xTjqerT1lXxftPw9fGWhg4PAINs1FNv4tTcZ6eIy0Lq&#10;4marcYPVjRb3lPhX0+pezk8xz+Px4pTinSmWcX+APiLBEzdnm0dcuhPLZWxjfmdXn1yPaPP6zfDi&#10;vjhD+sF2fxzjRv82xtDn8pu2y25K0TfjqRPztFP0oWjj9d6YMdYjfR9hG+uNrbZMyzbeTI9ojmXW&#10;dvnkRor12DIeZxzL4J9Nqxsivv+UabWXIevnoev+MdgeAUCDsRMlsYGNJEjsiHbtsMeGO64LH7pz&#10;GBv7ODAtrzWPG8PFU06G7ATE9dFxo8/4z2nTQXN5UNf3XhZV8dm4cWxM45DPR7tFW8Rj+tYjDnJi&#10;HH13bsu22IgkSSiTO0N2zGL4IQc5ZZ+M5TLkIHJW34y2i6fsxDw0id/ArOUQ0xbjWIXHMW70b2PZ&#10;uu7BFKLPNq1v6mKYaKfos31/F9E+j0wxpH93+fkUXX03pqtcb/SZp80mpjnW//HbG5oIiOUY877o&#10;pwpFWy7rhuPrEX2hz7pw6O8z2i/af1YfjzZZxj9W4vfaZ9sT8z4kqRL63Dy+3H6MxfYIAGrikalD&#10;xCnAQ2+cFjei+0SKeFrKPDcCjdNgfyxFPAYzHhV8cIqqeFxtPFIwNt5Nj9UsxX06fjTFw1LUH30b&#10;n4uDiD/PZV9xrXJMV9P4bkkROx5d44v2fFKKmKYnxBsV5Tji8b7LeJRntMfTU9S/u++0h67+EDte&#10;TeI65/q8hnelaEsqRB+Iad2Rov7ZeBpILP/4b3x1+Xf1m7JPzmrbOJ257Wkq8dsp2zASZ+X4Y3o+&#10;mqJvX4/viCeGxLiqYjz/NkUctPVts2Uuj6HLbZ5pqVrvb6Pt9O44qGrq13Fg/MJpdS+xHOIRmYsQ&#10;1/u3PW78jSnm+Z2X66B6Hy/Xi/G7mJWsmOc3GaLvxpN1ys/GcvmzFNXvXFb/Grp8hw5f1bXtqG7f&#10;/iLFshND5Tonfh/1dUZ9mc/Tp6Odmp54FtuDrt9tTM/zUtSXYUxT/OMipmeeZVCu+386RX0d/pYU&#10;8ZsZMp9D2yS+P56iV//dxvf/XopYz8+7ruuz/YhLSZrEP5Kq27v1rm9Li9weDW3roeuAeddbAACs&#10;03qu+wbYSiIp0LSui3DguTixXYm2niUSq03LIu6fAgAs2dAzSmCVxA5t1xklAFtRnDFwxLQ6cWSK&#10;l6doe5xznPURl8SyfpHsCHGWTpxxE2cj3RVvZPG44TjLJB6R3iQu99moy2EBAMAZJcC2NPRJJ3Fp&#10;B4vR1L5Don5ZDACwBBv11BsAYPPrc78qxhE3ga3emwQAWBKJEgCgSTzpJC67YePFJTeLurE0ADBD&#10;eZ+Fd+YSuMeDUsRTPZrEnfUBtqJ4UlLb/UhKX00RT4K7e/KKRWl6EkyXv01xbYq/mbwCAEZRJkri&#10;ulcAAACAlebSGwAAAICs6YySU3MJAAAAsArWbknSlCgp3wMAAABYBWt5EZfeAAAAAGQSJQAAAACZ&#10;RAkAAABAJlECAAAAkEmUAAAAAGQSJQAAAACZRAkAAABAJlECAAAAkEmUAAAAAGQSJQAAAACZRAkA&#10;AABAtl8u9+QylO9tB4eleNS0OnF3ihumVTaxY1McMK2uuSaXpaNTHDGtTnwtxU3T6kSfcQAAAECo&#10;5kUm4o0yQhyEHl+JOOhcr2WMc5b4nuq8XZGCza2+zCJOTlH3qhTVYeJ1VfSv21NUh7k0BQAAANRV&#10;jx0n6m/EgWn1vTjgXK/LU1THeVqKZZMo2VoimVZPbrT1k1mJktCULGlKugAAALDaqseNE/U34pKV&#10;6nsRJ6VYj/oBaxwUL5tEydZybYrq8uo6A6RPoiREv60OF/1wjL4HAADA1rF23Nh2M9fbUrxnWl3z&#10;rFzOIw5WD5lWJ65LUb2fBESi47hpdSL6yOnT6rp8MMWZ0+pE9EOX4AAAANCo66k378tlaT2XLNST&#10;LL+TSwhxhserp9WJO1I8f1pdiAtTXDmtTpyQYoxLvwAAANiiqpcmlJouv5n3BqwbcdlNcOnN1jDP&#10;/Wv6XnpTqt//JOrRxwEAAGDt+LLrjJKmy2+el8shXHZDl0hmVc8e+WKKt02rCxV97jem1Ynoky+a&#10;VgEAAGCqK1ES6pffzHM5hMtu6PK6XJZemMtleEeKuKynFJf7OKsEAACANbMSJR/OZekRKYZeflO/&#10;t0l9nF3iIDbOOChjWZfsVL8joq9oi+rnmg66+wxT/m1I21bHuQhjtXVVfEfcL6QUZxtdM60uRZwl&#10;5awSAAAAZlq7Fmfyam/1+0ecl6Kv+qNZ4/Gvs8QBe9xvov6o2DLi3hLx1JI+CYIYpvrZtnuUVIeJ&#10;6CvGV/1c0zS1DRPzGfNRv39LOX9NCZVILDR9JqLtM13Ktv5Civr4IsppWVbSJMZd/b4hNwweeo+S&#10;Usxz9XMx7wAAAKy26nHixD5vVMTBa/XvQw4shx4Ix9+bkgBtEUmbruTAZk2URAJp1nzG36tnmMzz&#10;mS5D23oZT4mpfn/UhyR65k2UhHq/HHImDwAAANtP9RhxYp83Kur/gY/oe2BZPxDvOhCuJ2T6Rpx5&#10;0jbezZgoqR+kd0V5Bs6Qtulz1s6QaajGkGTELPVlE9M0xHoSJfUznYacJQUAAMD2Uz1GnNjnjZp5&#10;Lr+pH4zGONo0JQIiwRDjqCZB4uC66SC/bdybMVFSjTg7J+YnDvKjTZsuganPb5/PRHu2qScYIpkV&#10;79WTX9H29eUe0TSP86hPR9c0N6l/Pl4PUf1sn+QSAAAA21f1GHFinzdq6omMPpff1A/w2w6EIxFS&#10;P/MkPtslDtbrn2ka/2ZNlMS0t13K0pScGPqZtsRRJEOqw0WCYNb9R+rLvq0Nh6q3S9fZRk3Wmyip&#10;fz8AAACra5/jw33eqGlKZsy6/KY+fNuBcP2At+0gvy6SBtXPNSVvNmOiZFZyIv5WHX7ezzSpTkss&#10;n77Jifo8LOKeHtUzYeY5o2O9iZL655uWHQAAAKth7fhw1uOBS/FY1XoC43m5bBKXbcSjV0vvSRHj&#10;aPKSXJZem8tZ3pbii9PqxDyPLt4IZ6S4aVptFH+7Y1pdc2KKoZ+pi2RK9VG8p6doWyZ1l+Sy9KRc&#10;rkcsr1J1OY7lxlyWDswlAAAAK6xvoiT8SS5Lz89lk2flsvS+XNZFYqN6wHxdiq6EQF0kYKqqiYCt&#10;7OO5LB2Zyy71z9TPkHhOLksfzmUfn8tlab0JqfrZMZ/I5ZjuymXpMbkEAABghQ1JlHwwRfWsha4z&#10;OJ6Ry1LbQfmjclkaegnGR3NZelout5sDcrke9baJto9kSp84IkVV12VAfdTHtxGuySUAAACsGZIo&#10;CX0uv6mfJdJ12c3Dclm6JZd91c8KoN2P5rJ09cBYpo/lEgAAADbU0ERJn8tv6smTtstuFuGzuSz9&#10;UC7ZV/WeMQAAAECDoYmSPpff1JMnQ+6FMVT9TJXqmSx0u3IdcX0KAAAA2HaGJkpC1+U3Qy67WYR6&#10;kiYO4uknnqQzb5yVYpH63KwWAAAAlm6eREn98pvqjVvHvOwmLOImp2y8+r1qxrDeG9ICAACwDc2T&#10;KKlffnNcivKgc+hlN/WbeA59as2jc1ka8mjhqngs8Xb3xVyWNjJRUL+3zEaoP3nnzlwCAACwwuZJ&#10;lIT65TdPTzHPZTf1A+YTUhw2rfayM5elP8vlUPXp3I5nG9STQfWn4Iyp3t4b8VjnepLtM7kEAABg&#10;hc2bKKlffvPiFPNcdhMHzJFQqXpRLmeJZMaybhzbJ4kQ37+VnrJzVS5LL8zlRqneT2Yjkjb1+9t8&#10;LZcAAACssHkTJU2X31STFvG3+lknbd6Sy9KrU9QPYpvUEyy7U8x749iP5LL08ly2OS1FnKGxlZ6y&#10;U08ixdk7J02rgw0566dN9TKpeHRxn2W+SNV760R/nfeyLQAAALaReRMloZ4IqSYN+iZJwjUpqmcX&#10;xEFznP1w/OTVvuJMjitSRHKmFAe6vzmtzqX+tJwYd8xD9eA9vvfkFF9I8dYUMZ1bSSQCIplUdVmK&#10;IQmKGPbaFI+avFqf+mVST8rlGGJZVvvrh3IJAAAAE3sq0VecjVD9XDWGnqkQZyhEAqI+njgoPy/F&#10;q3JEgqQ+TEQkMJpEsqU6XHy+Tdu4u+L22uum5E59vG0JoKplfSbauT7N8TrOkOk6SyTGdWmKrnEP&#10;FcmK6nTEsh4i+kP18/G6r5jf6mfb+g8AAACroXqMOLHPGz3VD7oj4r15lGcr1MfXFfFdXQe5cUBf&#10;Hb4rUdKURGiLSOrE9PZJTmymREmI6W5bbnEWTZmUKhNTTcP2mZ4+6st7yNkt60mU1JNykbQBAABg&#10;da0dI67n0ptQv5QjDLnspuqGFCemODNF9f4nbeJymfISmUWI+5vE+OqX4dTFPP9YipjerSimO54W&#10;VH9ccFxKFPeZuaAScR+TZV5idFEuS3Gmx7JFkqf+dCb3JwEAAGBiv1xG1qRUvtdHnAEQB9RVb0wR&#10;9x1Zjzi7Ix45vCPFE+KNLA5o40A/bkza5+C2Pn3XpzhrWu0UB9M/maL87q+niPum1L83LguqTl8k&#10;eeoJlD7D1I3xmWjjeMJQ3Dy3TzIkEiuRVHhHikUlFmIaPp+i/P5IkD0yRZ+b8saZRNUn97wrRZ+k&#10;WZwlEwmg0lNTrLe/AgAAsLWt5UXWmyhhe4jE0JNTHJWiehlKmZj681wuQ1wyU01mvSlFn2TWPGI+&#10;r55WJ+LsoTiLCQAAgNVWzYtMTK7DyQFjaro3zLLuGTLPvV8AAADY/qrHihP7vAEjistoqn0wEhqL&#10;Vn/SzTK+AwAAgK2perw4sc8bKyTOaIgzC6rB+Opneyzyxq71J/1E3ZNuAAAAKFWPRyf2eWObi2TI&#10;pSnqj4mtxhhPYOEekbioX4Iz5HHBbSIRVn8MsWULAABAVfWYcWKfN7apOPCun7nQFnGTUcZVvzwm&#10;EifrTZbEk3Cq43TJDQAAAHXV48aJfd7YhuoH4bNComRjxJk+1eUQZ4PEWSHzqI8rEi/zjgsAAIDt&#10;a+3YcVUeD3xeitdOq3vZnSIee/uZyaupI1PsSPHpFHE2AuOKRMZvpzh48mrq+hRDHxkcN4h94bS6&#10;5swUy3rMMQAAAFtXNS8ysZY5mbzaXupPVImIMw2cWQAAAACEas5gYp83tolIhtRvEBqJEwAAAIBS&#10;NW8wsc8b20T9HhXuOwIAAADUVXMHE/u8sQ3E42ar8xWPAgYAAACoW8sf7D95uT09PZelf5NLAAAA&#10;gE7VMy+2i3isbHW+3LwVAAAAaLKWP9iujweOpMjfTqsT16V44rS65tgUB0yrxd0pPDYWAAAAVlM1&#10;LzKxljmZvNr6jk9Rnae4qWs4KcXlKap/q0b8LT4LAAAArI5qbmBinze2uHi6TXWeIgFyRe29rojE&#10;ikt1AAAAYDVUcwIT+7yxxdUTJfNE3OMEAAAA2P7W8gHb9R4lcfbICdPqXr6Y4j0pPprirngjOTLF&#10;jhS7UhwSb1S8KcVZ0yoAAACwTa3lRVYlURIJkl9J8cHJq2ZHp4gkynGTV/d4RIqbptVxfPKTnzw4&#10;FREAAABscz/yIz9yS66ycVYuUfLSFG+bVjtFsiSekFM9s+TMFBdOq72cnKLpbJa+7v/gBz/4KW9/&#10;+9uPPOqoo/JbAAAAbFc7duzYDsfhW93KJUqemuKaaXWm81K8dlqduDLFidNqLzenWHeG4xnPeEZx&#10;0UUX5VcAAABsY+/as2fPf3zsYx/7vvya8a1couSZKbouu6mKxwNfPa2uGdImx6R40rQ63M6dO995&#10;1VVXFaeddlrxa2e8LL/LIn3/+98rvv+9703q+9/rXsX++99rUmextPM4/u6738m1orj3fe6bayyS&#10;vjwOfXkc2nn5rDPGoS8vn748jmo7J+fs2LHj7FxnfNs+URKPA37+tDox5PKZY1N8alpdM1qb7Nq1&#10;a8/u3bujLM6/OJ5SzKLddfutxZ233TqpH3TY4cWBhx4+qbNY2nkcX/78jblWFA995GNyjUXSl8eh&#10;L49DOy+fdcY49OXl05fHUW3nRKJkY63lRfbP5XbziVzO44ZcAgAAACtmuyZK7sxl6fG57CMuvQEA&#10;AABW0HZNlPx5LkvPyOU84tHCAAAAwArYromSuHzmjml1Ih73e9K0OtNP5rL0oVwCAAAA29x2TZSE&#10;3bks/UouuxyWonoT2PAnuQQAAAC2ue2cKHlHLkvxuOBXTautzk3xiGl1Ii676ftYYQAAAGCL286J&#10;kptSvGlaXXNBinjmbpw5UnV0inik8K7Jq3v0OQsFAAAA2Ca2c6Ik/NsU102rayIZ8rcprk1xRS7j&#10;zJH6JTeRZHE2CQAAAKyQ7Z4ouS3FiSnqyZJwXIq4HCfKukiSnDWtAgAAAKtiuydKQpksOTNF9Uk4&#10;TeLMkqemkCQBAACAFbQKiZIQyZILUzwyxQtSxBkjV1YikiiPS/FDKa5JAQAAAKygVUmUlCJhEjdt&#10;jTNG4iyTMiKJckMKAAAAYIWtWqIEAAAAoJVECQAAAEAmUQIAAACQSZQAAAAAZBIlAAAAAJlECQAA&#10;AEAmUQIAAACQSZQAAAAAZBIlAAAAAJlECQAAAEAmUQIAAACQSZQAAAAAZBIlAAAAAJlECQAAAEAm&#10;UQIAAACQSZQAAAAAZBIlAAAAAJlECQAAAEAmUQIAAACQSZQAAAAAZBIlAAAAAJlECQAAAEAmUQIA&#10;AACQSZQAAAAAZBIlAAAAAJlECQAAAEAmUQIAAACQSZQAAAAAZBIlAAAAAJlECQAAAEAmUQIAAACQ&#10;SZQAAAAAZBIlAAAAAJlECQAAAEAmUQIAAACQSZQAAAAAZBIlAAAAAJlECQAAAEAmUQIAAACQSZQA&#10;AAAAZBIlAAAAAJlECQAAAEAmUQIAAACQ7ZfLPbkM5XtsgF27du3ZvXt3lMW5F/5WfpdF+sbXbyvu&#10;ThEOOPiw4oEpWDztPI6/vuWvcq0oHnzUD+cai6Qvj0NfHod2Xj7rjHHoy8unL4+j2s7JOTt27Dg7&#10;1xnfWl5EomTxTk5xwrQ63DHHHPPCz33uc8Wpp55avOxlL8vvAgAAsM1JlGwsiZIlujnFUdPq/Hbu&#10;3Flccskl+RUAAADbnETJxpIoWaJjUjxpWh1u586d77zqqquK0047rfi1M5xRsgzf//73iu9/73uT&#10;+v73ulex//73mtRZLO08jr/77ndyrSjufZ/75hqLpC+PQ18eh3ZePuuMcejLy6cvj6PazolEycaS&#10;KNmsqvcoOf/iS/O7LNJdt99a3HnbrZP6QYcdXhx46OGTOoulncfx5c/fmGtF8dBHPibXWCR9eRz6&#10;8ji08/JZZ4xDX14+fXkc1XZOJEo21lpexFNvAAAAADKJEgAAAIBMogQAAAAgkygBAAAAyCRKAAAA&#10;ADKJEgAAAIBMogQAAAAgkygBAAAAyCRKAAAAADKJEgAAAIBMogQAAAAgkygBAAAAyCRKAAAAADKJ&#10;EgAAAIBMogQAAAAgkygBAAAAyCRKAAAAADKJEgAAAIBMogQAAAAgkygBAAAAyCRKAAAAADKJEgAA&#10;AIBMogQAAAAgkygBAAAAyCRKAAAAADKJEgAAAIBMogQAAAAgkygBAAAAyCRKAAAAADKJEgAAAIBM&#10;ogQAAAAgkygBAAAAyCRKAAAAADKJEgAAAIBMogQAAAAgkygBAAAAyCRKAAAAADKJEgAAAIBMogQA&#10;AAAgkyiZOizF8ZU4NgUAAACwYiRKps5NcXUlLkgBAAAArBiJkqK4NMWuaRUAAABYZaueKDk5hSQJ&#10;AAAAMLHKiZJIkrx7WgUAAABY3URJ3Kw1Lrkp3ZFLAAAAYIWtYqIkkiRXpThk8qoorktxyrQKAAAA&#10;rLJVS5TEY4Dfm6JMksSZJC9OcdfkFQAAALDSVilREkmSK1I8YvJqmiTZmeKGySsAAABg5a1SouS3&#10;Uxw3rU6cnkKSBAAAAFizKomSuHHr86fViRekuHxaBQAAAJhahUTJq1LsmlYndqeQJAEAAAD2sd0T&#10;JSenuGBanYgkSVxyAwAAALCP7ZwoOT7Fu6fViXgM8OunVQAAAIB9bddEybEp/tO0OhFJkhNT3DZ5&#10;BQAAANBgOyZKjk5xVYpDJq+mjwF+cQpJEgAAAKDTfrnck8tQvrdVxY1ayyfcRJJkZ4pZjwGOy3Su&#10;nlYnrkwRZ6CMbteuXXt2794dZXHuhb+V32WRvvH124q7U4QDDj6seGAKFk87j+Ovb/mrXCuKBx/1&#10;w7nGIunL49CXx6Gdl886Yxz68vLpy+OotnNyzo4dO87Odca3lhfZjomSK1KcMK1OEiUfn1Y7xa/+&#10;uGl1ov65d6Xo+6ScuIFs+f2DHXPMMS/83Oc+V5x66qnFy172svwuAAAA25xEycZamUTJopyZ4sJp&#10;daabUxw1rc5v586dxSWXXJJfAQAAsM1JlGwsiZKBhiRKjknxpGl1uJ07d77zqquuKk477bTi185w&#10;RskyfP/73yu+/73vTer73+texf7732tSZ7G08zj+7rvfybWiuPd97ptrLJK+PA59eRzaefmsM8ah&#10;Ly+fvjyOajsnEiUba1snSs5L8YRptbdFXnqzLtV7lJx/8aX5XRbprttvLe687dZJ/aDDDi8OPPTw&#10;SZ3F0s7j+PLnb8y1onjoIx+TayySvjwOfXkc2nn5rDPGoS8vn748jmo7JxIlG2stL7Idn3pzVoq4&#10;EeuQOCNFVSRJqn8fJUkCAAAAbKztmCgBAAAAmItECQAAAEAmUQIAAACQSZQAAAAAZBIlAAAAAJlE&#10;CQAAAEAmUQIAAACQSZQAAAAAZBIlAAAAAJlEydTdKa6sxPUpAAAAgBUjUTJ1Q4oTK3FWCgAAAGDF&#10;SJQAAAAAZBIlAAAAAJlECQAAAEAmUQIAAACQSZQAAAAAZBIlAAAAAJlECQAAAEAmUQIAAACQSZQA&#10;AAAAZBIlAAAAAJlECQAAAEAmUQIAAACQSZQAAAAAZBIlAAAAAJlECQAAAEAmUQIAAACQSZQAAAAA&#10;ZBIlAAAAAJlECQAAAEAmUQIAAACQSZQAAAAAZBIlAAAAAJlECQAAAEAmUQIAAACQSZQAAAAAZBIl&#10;AAAAAJlECQAAAEAmUQIAAACQSZQAAAAAZBIlAAAAAJlECQAAAEAmUQIAAACQSZQAAAAAZBIlAAAA&#10;AJlECQAAAEAmUQIAAACQSZQAAAAAZBIlAAAAAJlECQAAAEAmUQIAAACQSZQAAAAAZBIlAAAAAJlE&#10;CQAAAEC2Xy735DKU77EBdu3atWf37t1RFude+Fv5XRbpG1+/rbg7RTjg4MOKB6Zg8bTzOP76lr/K&#10;taJ48FE/nGsskr48Dn15HNp5+awzxqEvL5++PI5qOyfn7Nix4+xcZ3xreRGJksU7OcUJ0+pwxxxz&#10;zAs/97nPFaeeemrxspe9LL8LAADANidRsrEkSpbo5hRHTavz27lzZ3HJJZfkVwAAAGxzEiUbS6Jk&#10;iY5J8aRpdbidO3e+86qrripOO+204tfOcEbJMnz/+98rvv+9703q+9/rXsX++99rUmextPM4/u67&#10;38m1orj3fe6bayySvjwOfXkc2nn5rDPGoS8vn748jmo7JxIlG0uiZLOq3qPk/Isvze+ySHfdfmtx&#10;5223TuoHHXZ4ceChh0/qLJZ2HseXP39jrhXFQx/5mFxjkfTlcejL49DOy2edMQ59efn05XFU2zmR&#10;KNlYa3kRT70BAAAAyCRKAAAAADKJEgAAAIBMogQAAAAgkygBAAAAyCRKAAAAADKJEgAAAIBMogQA&#10;AAAgkygBAAAAyCRKAAAAADKJEgAAAIBMogQAAAAgkygBAAAAyCRKAAAAADKJEgAAAIBMogQAAAAg&#10;kygBAAAAyCRKAAAAADKJEgAAAIBMogQAAAAgkygBAAAAyCRKAAAAADKJEgAAAIBMogQAAAAgkygB&#10;AAAAyCRKAAAAADKJEgAAAIBMogQAAAAgkygBAAAAyCRKAAAAADKJEgAAAIBMogQAAAAgkygBAAAA&#10;yCRKAAAAADKJEgAAAIBMogQAAAAgkygBAAAAyCRKAAAAADKJEgAAAIBsFRMlx6Y4vhIAAAAAE6uQ&#10;KDkpxXkprk2xJ8WnUlxdiXjvCyleleKwFAAAAMCK2s6JktNS3J7iAylem+K4FG0ekeKCFJ9PEYkV&#10;AAAAYAVt50TJz6Q4ZFrtLYaPxMrJk1cAAADASlmle5Rcl+JNKZ6Z4qk5XpriyhR1705x9LQKAAAA&#10;rIpVSJTsTvG4FE9McVaKD6a4JsfbUpyY4gUp6l6RSwAAAGBFbOdEyUdSRILk9BQ3xBsdLk8RZ5tU&#10;7colAAAAsCK2c6LkwhSzEiRV78hllccHAwAAwApZpXuUzHJTLgEAAIAVJVECAAAAkEmUAAAAAGQS&#10;JfdoehzwZ3MJAAAArACJkns8PZelL6a4bVoFAAAAVoFEyT1emcvSe3IJAAAArAiJkqnTUjxiWl3T&#10;9LhgAAAAYBuTKJnem+T8aXXNmSk8LhgAAABWzH653JPLUL63Kq5Ncdy0OhH3JvmxFBtyf5Jdu3bt&#10;2b17d5TFuRf+Vn6XRfrG128r7k4RDjj4sOKBKVg87TyOv77lr3KtKB581A/nGoukL49DXx6Hdl4+&#10;64xx6MvLpy+Po9rOyTk7duw4O9cZ31peZNUTJZem2DWtTtyRYmeKGyav5nNyihOm1eGOOeaYF37u&#10;c58rTj311OJlL3tZfhcAAIBtTqJkY0mUJHFfkrdOq2tekOLyaXVuN6c4alqd386dO4tLLrkkvwIA&#10;AGCbkyjZWCufKImzPt49ra5ZRJIkHJPiSdPqcDt37nznVVddVZx22mnFr53hjJJl+P73v1d8/3vf&#10;m9T3v9e9iv33v9ekzmJp53H83Xe/k2tFce/73DfXWCR9eRz68ji08/JZZ4xDX14+fXkc1XZOJEo2&#10;1konSo5N8alpdc3uFKdPqxureo+S8y+OK4NYtLtuv7W487ZbJ/WDDju8OPDQwyd1Fks7j+PLn78x&#10;14rioY98TK6xSPryOPTlcWjn5bPOGIe+vHz68jiq7ZxIlGystbzIqj31JpIkV02razZNkgQAAADY&#10;WKuUKCmTJIdMXk1JkgAAAABrViVRIkkCAAAAzLQKiRJJEgAAAKCX7Z4oaUqSvCmFJAkAAACwj+2c&#10;KDkpRT1JEo8APmtaBQAAANjbdk2UxJkkH0hRT5JcPq0CAAAA7Gu7JkoOyGXpjhQvTHHFHHFyCgAA&#10;AGAFrMLNXEOcWXLCnPGwFAAAAMAKWJVECQAAAMBM2zVRcneKKxcUX0oBAAAArIDtmii5IcWJCwo3&#10;gAUAAIAV4dIbAAAAgEyiBAAAACCTKAEAAADIJEoAAAAAMokSAAAAgEyiBAAAACCTKAEAAADIJEoA&#10;AAAAMokSAAAAgEyiBAAAACCTKAEAAADIJEoAAAAAMokSAAAAgEyiBAAAACCTKAEAAADIJEoAAAAA&#10;MokSAAAAgEyiBAAAACCTKAEAAADIJEoAAAAAMokSAAAAgEyiBAAAACCTKAEAAADIJEoAAAAAMokS&#10;AAAAgEyiBAAAACCTKAEAAADIJEoAAAAAMokSAAAAgEyiBAAAACCTKAEAAADIJEoAAAAAMokSAAAA&#10;gEyiBAAAACCTKAEAAADIJEoAAAAAMokSAAAAgEyiBAAAACCTKAEAAADIJEoAAAAAMokSAAAAgEyi&#10;BAAAACCTKAEAAADI9svlnlyG8j02wK5du/bs3r07yuLcC38rv8sifePrtxV3pwgHHHxY8cAULJ52&#10;Hsdf3/JXuVYUDz7qh3ONRdKXx6Evj0M7L591xjj05eXTl8dRbefknB07dpyd64xvLS8iUbJ4J6c4&#10;YVod7phjjnnh5z73ueLUU08tXvayl+V3AQAA2OYkSjaWRMkS3ZziqGl1fjt37iwuueSS/AoAAIBt&#10;TqJkY0mULNExKZ40rQ63c+fOd1511VXFaaedVvzaGc4oWYbvf/97xfe/971Jff973avYf/97Teos&#10;lnYex9999zu5VhT3vs99c41F0pfHoS+PQzsvn3XGOPTl5dOXx1Ft50SiZGNJlGxW1XuUnH/xpfld&#10;Fumu228t7rzt1kn9oMMOLw489PBJncXSzuP48udvzLWieOgjH5NrLJK+PA59eRzaefmsM8ahLy+f&#10;vjyOajsnEiUbay0v4qk3AAAAAJlECQAAAEAmUQIAAACQSZQAAAAAZBIlAAAAAJlECQAAAEAmUQIA&#10;AACQSZQAAAAAZBIlAAAAAJlECQAAAEAmUQIAAACQSZQAAAAAZBIlAAAAAJlECQAAAEAmUQIAAACQ&#10;SZQAAAAAZBIlAAAAAJlECQAAAEAmUQIAAACQSZQAAAAAZBIlAAAAAJlECQAAAEAmUQIAAACQSZQA&#10;AAAAZBIlAAAAAJlECQAAAEAmUQIAAACQSZQAAAAAZBIlAAAAAJlECQAAAEAmUQIAAACQSZQAAAAA&#10;ZBIlAAAAAJlECQAAAEAmUQIAAACQSZQAAAAAZBIlAAAAAJlECQAAAEAmUQIAAACQSZQAAAAAZBIl&#10;AAAAAJlECQAAAEAmUQIAAACQSZQAAAAAZBIlAAAAAJlECQAAAEAmUQIAAACQSZQAAAAAZBIlAAAA&#10;AJlECQAAAEAmUQIAAACQSZQAAAAAZBIlAAAAAJlECQAAAEAmUQIAAACQ7ZfLPbkM5XtsgF27du3Z&#10;vXt3lMXrfv1N+V0W6VvfuGsS4f4PPHASLJ52Hsft//sruVYUh/79I3ONRdKXx6Evj0M7L591xjj0&#10;5eXTl8dRbefknB07dpyd64xvLS8iUbJ4J6c4YVod7qijjnrhLbfcUjz84Q8vHvvYx+Z3WbSvfvWr&#10;xX777VccccQR+R2WQTsv3//5P/+nuPnmm4ujjz66uO9975vfZdH05eXTl8ehncdhnbF8+vI49OVx&#10;RDs/+tGPLl7xildIlGwsiZIlujnFUdMqAAAAdIuE1F/+5V9KlGwsiZIlOibFk6bV4Y466qh3xhkl&#10;qSxe/OIX53dZtNe97nWT8o1vfOOkZDm08/J95CMfmcTTnva0SbAc+vLy6cvj0M7jsM5YPn15HPry&#10;OMp2/vSnPy1RsrEkSjar4447bs91110XZfFfrrk2v8si3XX7rcXDjnjQpP6lr/1NceChh0/qLJZ2&#10;Hsdrzji9KO9rdP7Fl+Z3WSR9eRz68ji08/JZZ4xDX14+fXkc1XaWKNlwa3kRT70BAAAAyCRKAAAA&#10;ADKJEgAAAIBMogQAAAAgkygBAAAAyCRKAAAAADKJEgAAAIBMogQAAAAgkygBAAAAyCRKAAAAADKJ&#10;kk3m7/29v7dXyXL84A/+4CRYLu28fGX7aufl0peXT18eh3YeR7SvNl4ufXkc+vI4tPPms18u9+Qy&#10;lO+xAV7ykpfsefvb31689KUvLX7jt3bnd1mku26/tfjUdX9R3Ote9yp2/MhxxYGHHp7/wiJp53F8&#10;4cbri7/8y78sHv/4xxdHHXNsfpdF0pfHoS+PQzsvn3XGOPTl5dOXx1Ft54c97GHn7Nix4+z8J8a3&#10;lhdxRskmEz+QsN9+8lXL9PCHPzxWRPkVy6Kdl+8HfuAHiic+8Ylr6w6WQ19ePn15HNp5HNYZy6cv&#10;j0NfHod23nwkSgAAAAAyiRIAAACATKIEAAAAIJMoAQAAAMgkSgAAAAAyiRIAAACATKIEAAAAIJMo&#10;AQCW5pabbyr+/GPXTCLqi3D77betjTMiXgPAZlDdPt34lzfkdxfmsBTHVyJeswQSJQDA0vz6v35t&#10;ceLTnjqJ//jHf5TfHS6SIW++6MLiR/7hDxVHH/GDa+OMiNc7n/LE4p2/8zZJEwBGE9uc9/7h5cXL&#10;f+X0yfbp4Pvtt9f26fgffdzkvdhGxXBzimTIq1J8IcXfpri6EvH62hSnpZA0WSCJEgBgKWIH8iP/&#10;5UP51fziP3KPf/QjizecdWZx801fzO/u7ZPXX1ec8csvLf7J8T+2jP/gAcBeIjkSifoX/eILine8&#10;fXfr9inENiqGi4TJwG3UsSk+n+KCFI+INxocl+KtKf4iRQzPAkiUAAALF0mS885+ffH1O+7I78wn&#10;diifdcLO3uOJHdUYXrIEgGWK5MhQkTAZsI2KpMdVKQ6ZvJotEikxvGTJAkiUAADrFjt9cT12XP4S&#10;/2WLM0Dm2YmsimTLL5z87H2SJC96ya7iD9/3geKKj1w9KeN1VQwfZ58AwFj+ydNPKM4574LJtqmM&#10;eP3wo/c+ESS2UbFtmyEuo3lvinqSJDasz0zx1FzWN7QxfJx9wjpJlAAA6xaJibgeOy5/iQTJes8k&#10;Cb//znfsdSrzwYccUlzz8U8VF11yafGME08qnvTk4ydlvI734++lP/3wleu5HhwAZortTiRDPvXZ&#10;Lxbvff8Vxa++/FWTbVMZ8fqT/+ML+yT0Y9s2Yxv1ohTVDEtsVB+X4vQUH0xxTS7jdbxf3eiekOLk&#10;aZV5SZQAAJvSu97x9lybuujNlxaPeWzzGcXx/hvOPT+/mnrLmy/KNQBYrEh+fOIzn58kQ456+NH5&#10;3WaR0P+RJ8StRO7xB7//rlxr9JJcliIh0na9Trz/mml1zctzyZwkSgCAdfu5X3jh5L9q1aj/B22I&#10;uIynejZJnLr87Od1/4Ps1BefttdZJXEt+KIeSQwAVZH8OPTQ/g+a+eVf3Tt3EWc+tojH/lbPJomN&#10;4axTJN+WonpWSWRlurM3dJIoAQDWLZIY8V+1ajz35J/Lfx3uL/77x3Jt6mef+/xc6/bs5+6dTLnq&#10;Tz+cawCwcR5y5JG5NtOTc1l6Ty5nqSdTnp5L5iBRAgBsOn/2Xz+Sa1M/9o+ekmvd6pfmePoNAFvM&#10;03JZ+mguZ6lv8Dz9Zh0kSgCATef66z6ea1NHHPGQXOv2qH/46FybcukNAFvMj+ay9NVczvKZXJZc&#10;erMOEiUAwKZTf2pO201c6/7+g4/ItamOa8ABYDRf/cpXcm2qfnPXivojgfueGvm1XJbi6TfMSaIE&#10;ANhU1nO5zKwnDwDARvjA+9+Xa1OPf8ITc+0eH/nIRx6Uq/NwCuUCSZQAAJvKN75xd64thvuUALCR&#10;4jLQP/4Pe9+T9YSTnpVr97jzzjt/IFcXxX1K5iRRAgBsatVH/s5j0YkXABji1//1a3NtKh55/4wT&#10;T8qvOu19HepwB+SSgSRKAIBN7QnH1e9rBwBbw4eu+OA+Z5Ps/p135dpMe9/ZnNFIlAAAAMCCxSU3&#10;Lzn1lPxq6mef+/ziSU8+Pr9is5IoAQAAgAW6/fbbilNPef5eT3GLJ9385pt/O79iM5MoAQA2NY/4&#10;BWCrecWv/qvik9dfl19N77f1/939O8Whhx6W3+nFI343iEQJALCt/fAxj8o1AFi+l//K6XvdlySS&#10;JH9y5VXFYx47+kNoPptLBpIoAQA2lUUnNgb+9w4A5vbO33lb8Y63786vpi5686W9kiTHHXfc/z9X&#10;F+W2XDKQRAkAsKmsJ7Hx5x+7Jtem1vtoYQDo671/eHlxxi+/NL+aesfvvbt49vNOzq+6PfShD/1W&#10;rs6jfofY9T5aeKVJlAAAm07c8K6qngBpc9ddd+XalEcLAzCGSJK86BdfkF9NDUmSVNxzY5Opvo/I&#10;OTCXJY8WXgeJEgBg03n8E56Ya1Nf/cpXcq3bZz9zY65NPe7xT8g1AFiOBSZJwrW5LB2Zy1kek8vS&#10;9blkDhIlAMCm8+TjfzzXpj7w/vflWrf3/fF/yLWpH/tHT8k1AFi8BSdJwp/lsvTTuZzlubksfTSX&#10;zEGiBADYdHb+06fn2lQ8PeCWm2/Kr5rF3+uPYjzuR38svwKAxaonSWK7s84kSfhwLkvPT3H0tNoq&#10;/l69ZjXuT/IX0yrzkCgBADaduKHrzz439g3v8ev/+rW51iwex1j17Oee7Ik3ACzFmy+6cJ8kSTwC&#10;eJ1JkhBPqrnn2cJTb8plm0tzWbo8hSferINECQCwKb3sla/Jtak4q+SXfuHkfc4sidfx/p9++Mr8&#10;ztT/54xX5BoALE48AvgNZ52ZX92TJOnzCOCezs9lKf5zEMmP+pkl8TreP2Hy6h6/mUvmtF8u9+Qy&#10;lO+xAXbt2rVn9+7dURbnX1xPDLIId91+a3HnbbdO6gcddnhx4KGHT+oslnYex5c/f8+NKx/6yPo9&#10;vFgEfbmfOP34K1/+Un419aX/dUvxjrfvzq+K4p88/YTix//x0/Kre/zqy1/V2pfPfcNZxUUX7PuP&#10;tHgqTpwtcvvtt+11uU3pnPMumIyXvVlnLJ91xjj05eXTl9vF2STVRMnDj35EcfQjfii/GuaVZ55Z&#10;PORB/1d+VZyzY8eOs3P9vBRNp1LGRi/OFolTJvd+RNxUTNiF0yoDreVFJEo2GYmS5bPSH4d2Hocd&#10;xeXTl/t59k+duM8ZHX19/dt7OvtyXFJTTbjM8qKX7CouusQ2tIl1xvJZZ4xDX14+fbldPVGyHu99&#10;338qfvgRD8+v9kqUhNiY7ZpWe4mN5d7XoTLEWl7EpTcAwKYWSY+L3/LWyanNXeLvMZwkCQDbRCQ9&#10;Xpoibs7aJf4ew0mSLIgzSjYZZ5Qsn+z4OLTzOPxHbfn05X7iEplPfeL6/GqY977/il59OS6zueq/&#10;fLj4H5/59F7f9bjHP2HyGOBnnHhSfoc21hnLZ50xDn15+fTldnG56R/8/rvyq/XpuPSmKi6zicfB&#10;7UjxhHgji41hPAb4g5NXrJdLbzYriZLls9Ifh3Yehx3F5dOXx6Evj0M7L591xjj05eXTl8dRbeek&#10;LVHCOFx6AwAAAFAnUQIAAACQSZQAAAAAZO5Rsnj3TnHktDrcKaeccvNll102uUfJK199Vn6XRfru&#10;d75dfOfb35rU73u/+xf3ue/9JnUWSzuP45t33XMT9Acc2P1EEOajL49DXx6Hdl4+64xx6MvLpy+P&#10;o9rOiXuUbCw3c12ia1McN63O76STTiouuOCC/AoAAIBtTqJkY7mZ6xJdk+KWeeOAAw5IRVGUJQAA&#10;ADAeZ5RsMtXHA7/unPPyuyzSt75xV/Gtb949qd//AQcU93/ggZM6i6Wdx3H733w114ri0Ac9JNdY&#10;JH15HPryOLTz8llnjENfXj59eRzVdk6cUbKxXHqzWVUTJedffGl+l0XyTPhxaOdxfPnzN+ZaUTz0&#10;kY/JNRZJXx6HvjwO7bx81hnj0JeXT18eR7WdE4mSjeXSGwAAAIA6iRIAAACATKIEAAAAIJMoAQAA&#10;AMgkSgAAAAAyiRIAAACATKIEAAAAIJMoAQAAAMgkSgAAAAAyiRIAAACATKIEAAAAIJMoAQAAAMgk&#10;SgAAAAAyiRIAAACATKIEAAAAIJMoAQAAAMgkSgAAAAAyiRIAAACATKIEAAAAIJMoAQAAAMgkSgAA&#10;AAAyiRIAAACATKIEAAAAIJMoAQAAAMgkSgAAAAAyiRIAAACATKIEAAAAIJMoAQAAAMgkSgAAAAAy&#10;iRIAAACATKIEAAAAIJMoAQAAAMgkSgAAAAAyiRIAAACATKIEAAAAIJMoAQAAAMgkSgAAAAAyiRIA&#10;AACAbBUTJcemOL4SAAAAABOrkCg5KcV5Ka5NsSfFp1JcXYl47wspXpXisBQAAADAitrOiZLTUtye&#10;4gMpXpviuBRtHpHighSfTxGJFQAAAGAFbedEyc+kOGRa7S2Gj8TKyZNXAAAAwEpZpXuUXJfiTSme&#10;meKpOV6a4soUde9OcfS0CgAAAKyKVUiU7E7xuBRPTHFWig+muCbH21KcmOIFKepekUsAAABgRWzn&#10;RMlHUkSC5PQUN8QbHS5PEWebVO3KJQAAALAitnOi5MIUsxIkVe/IZZXHBwMAAMAKWaV7lMxyUy4B&#10;AACAFSVRAgAAAJBJlAAAAABkEiX3aHoc8GdzCQAAAKwAiZJ7PD2XpS+muG1aBQAAAFaBRMk9XpnL&#10;0ntyCQAAAKwIiZKp01I8Ylpd0/S4YAAAAGAbkyiZ3pvk/Gl1zZkpPC4YAAAAVsxmTpQcm+L4ATGv&#10;uMTmkGl1Iu5N4mwSAAAAWEH75XJPLkP53ka7IsUJ02ov80z3pSl2TasTd6TYmeKGyav53DvFkdPq&#10;cKeccsrNl112WbFr167ila8+K7/LIn33O98uvvPtb03q973f/Yv73Pd+kzqLpZ3H8c27YrU19YAD&#10;qzlfFkVfHoe+PA7tvHzWGePQl5dPXx5HtZ2Tc3bs2HF2rjO+tbzIKidK4r4kb51W17wgxeXT6tyu&#10;TXHctDq/k046qbjgggvyKwAAALY5iZKNtZYXWdV7lJycYhlJknBNilvmjQMOOCAVRVGWAAAAwHg2&#10;8xklkcx42LTay4W5nCXuffKpaXXN7hSnT6sba9euXXt27949ufTmdeecl99lkb71jbuKb33z7kn9&#10;/g84oLj/Aw+c1Fks7TyO2//mq7lWFIc+6CG5xiLpy+PQl8ehnZfPOmMc+vLy6cvjqLZz4oySjbUl&#10;Lr1ZhkiSXJWieiHjpkmShGqi5PyL4xYqLNpdt99a3HnbrZP6QYcdXhx46OGTOoulncfx5c/fmGtF&#10;8dBHPibXWCR9eRz68ji08/JZZ4xDX14+fXkc1XZOJEo21kpeerPpkyQAAADAxlqVRIkkCQAAADDT&#10;KiRKJEkAAACAXrZ7oqQpSfKmFJIkAAAAwD62c6LkpBT1JEk8AvisaRUAAABgb9s1URJnknwgRT1J&#10;cvm0CgAAALCv7ZooOSCXpTtSvDDFFXPEySkAAACAFbAKN3MNcWbJCXPGw1IAAAAAK2BVEiUAAAAA&#10;M23XRMndKa5cUHwpBQAAALACtmui5IYUJy4o3AAWAAAAVoRLbwAAAAAyiRIAAACATKIEAAAAIJMo&#10;AQAAAMgkSgAAAAAyiRIAAACATKIEAAAAIJMoAQAAAMgkSgAAAAAyiRIAAACATKIEAAAAIJMoAQAA&#10;AMgkSgAAAAAyiRIAAACATKIEAAAAIJMoAQAAAMgkSgAAAAAyiRIAAACATKIEAAAAIJMoAQAAAMgk&#10;SgAAAAAyiRIAAACATKIEAAAAIJMoAQAAAMgkSgAAAAAyiRIAAACATKIEAAAAIJMoAQAAAMgkSgAA&#10;AAAyiRIAAACATKIEAAAAIJMoAQAAAMgkSgAAAAAyiRIAAACATKIEAAAAIJMoAQAAAMgkSgAAAAAy&#10;iRIAAACATKIEAAAAIJMoAQAAAMgkSgAAAAAyiRIAAACATKIEAAAAIJMoAQAAAMj2y+WeXIbyPeZz&#10;7xRHTqvDnXLKKTdfdtllxa5du4pXvvqs/C6L9N3vfLv4zre/Nanf9373L+5z3/tN6iyWdh7HN++6&#10;I9eK4gEHHpJrLJK+PA59eRzaefmsM8ahLy+fvjyOajsn5+zYsePsXGd8a3kRiZLFuzbFcdPq/E46&#10;6aTiggsuyK8AAADY5iRKNtZaXsSlN4t3TYpb5o0DDjggFUVRlgAAAMB4nFGyyezatWvP7t27J5fe&#10;vO6c8/K7LNK3vnFX8a1v3j2p3/8BBxT3f+CBkzqLpZ3HcfvffDXXiuLQBz0k11gkfXkc+vI4tPPy&#10;WWeMQ19ePn15HNV2TpxRsrFcerNZVRMl5198aX6XRbrr9luLO2+7dVI/6LDDiwMPPXxSZ7G08zi+&#10;/Pkbc60oHvrIx+Qai6Qvj0NfHod2Xj7rjHHoy8unL4+j2s6JRMnGcukNAAAAQJ1ECQAAAEAmUQIA&#10;AACQSZQAAAAAZBIlAAAAAJlECQAAAEAmUQIAAACQSZQAAAAAZBIlAAAAAJlECQAAAEAmUQIAAACQ&#10;SZQAAAAAZBIlAAAAAJlECQAAAEAmUQIAAACQSZQAAAAAZBIlAAAAAJlECQAAAEAmUQIAAACQSZQA&#10;AAAAZBIlAAAAAJlECQAAAEAmUQIAAACQSZQAAAAAZBIlAAAAAJlECQAAAEAmUQIAAACQSZQAAAAA&#10;ZBIlAAAAAJlECQAAAEAmUQIAAACQSZQAAAAAZBIlAAAAAJlECQAAAEAmUQIAAACQSZQAAAAAZBIl&#10;AAAAAJlECQAAAEAmUTJ1WIrjK3FsCgAAAGDFSJRMnZvi6kpckAIAAABYMRIlRXFpil3TKgAAALDK&#10;Vj1RcnIKSRIAAABgYpUTJZEkefe0CgAAALC6iZK4WWtcclO6I5cAAADAClvFREkkSa5KccjkVVFc&#10;l+KUaRUAAABYZauWKInHAL83RZkkiTNJXpzirskrAAAAYKWtUqIkkiRXpHjE5NU0SbIzxQ2TVwAA&#10;AMDKW6VEyW+nOG5anTg9hSQJAAAAsGZVEiVx49bnT6sTL0hx+bQKAAAAMLUKiZJXpdg1rU7sTiFJ&#10;AgAAAOxjuydKTk5xwbQ6EUmSuOQGAAAAYB/bOVFyfIp3T6sT8Rjg10+rAAAAAPvaromSY1P8p2l1&#10;IpIkJ6a4bfIKAAAAoMF2TJQcneKqFIdMXk0fA/ziFJIkAAAAQKfNnCiJs0Li8pm+UXpTimqSZGcK&#10;jwEGAAAAZtovl3tyGcr3NtoVKU6YVnspp7v6uUiUfHxa7XRYiuOm1Yn6596Vou+Tcu6d4shpdbhT&#10;Tjnl5ssuu6zYtWtX8cpXn5XfZZG++51vF9/59rcm9fve7/7Ffe57v0mdxdLO4/jmXbG6mnrAgWWO&#10;mEXSl8ehL49DOy+fdcY49OXl05fHUW3n5JwdO3acneuMby0vst0TJYtyZooLp9WZrk1RTbrM5aST&#10;TiouuKD6wB4AAAC2MYmSjbWWF9nujwfeCNekuGXeOOCAA1JRFGUJAAAAjGczn1FycoqHTau9lGd8&#10;nJfiCdNqb4u89GZddu3atWf37t2TS29ed07MCov2rW/cVXzrm3dP6vd/wAHF/R944KTOYmnncdz+&#10;N1/NtaI49EEPyTUWSV8eh748Du28fNYZ49CXl09fHke1nRNnlGysLXHpzZjiZrBXT6sTV6aIxwmP&#10;rpooOf/iS/O7LNJdt99a3HnbrZP6QYcdXhx46OGTOoulncfx5c/fmGtF8dBHPibXWCR9eRz68ji0&#10;8/JZZ4xDX14+fXkc1XZOJEo2lktvAAAAAOokSgAAAAAyiRIAAACATKIEAAAAIJMoAQAAAMgkSgAA&#10;AAAyiRIAAACATKIEAAAAIJMoAQAAAMgkSqbuTnFlJa5PAQAAAKwYiZKpG1KcWImzUgAAAAArRqIE&#10;AAAAIJMoAQAAAMgkSgAAAAAyiRIAAACATKIEAAAAIJMoAQAAAMgkSgAAAAAyiRIAAACATKIEAAAA&#10;IJMoAQAAAMgkSgAAAAAyiRIAAACATKIEAAAAIJMoAQAAAMgkSgAAAAAyiRIAAACATKIEAACATs/+&#10;qRP3imW7/fbbil/6hZP3+s5z33BW/uti3fiXN+z1PRHv/cPL819ZRfvlck8uQ/keG2DXrl17du/e&#10;HWVx/sWX5ndZpLtuv7W487ZbJ/WDDju8OPDQwyd1Fks7j+PLn78x14rioY98TK6xSPryOPTlcWjn&#10;5bPOGMdG9uU4gP6D339XfrUc733/FZMyEgOf+sT1k3p43OOfULz+nPPyq73Vp6tr2D7qfflhRzxo&#10;Ui99/dvVQ8jFe/mvnF684+2786ui+JEnHDdpl0MPPSy/s1jRfi/6xRfkV1NXfOTq4klPPj6/Wo5q&#10;Oyfn7Nix4+xcZ3xrnVqiZJORKFk+OzDj0M7jcNCzfPryOPTlcWjn5bPOGMdG9uU3X3Rh8Yazzsyv&#10;lqNMQsSZDX/64Ssn9fBPnn7CWhKlrj5dXcP2Ue/LYyZK3vk7byvO+OWX5ldFcfAhhxT/9WPXFUc9&#10;/Oj8znI0fe8nPvP5pSVnQrWdE4mSjbXWqV16AwAAwKYQl8FUkxXhT668aulJknDqi08rXvSSXflV&#10;UXz9jjuKV/zqv8qvWCUSJQAAAD0d+dCHTc7WmBVxqUhVnJ3QNFxTrLL62ToXv+WtxWMee2x+tXxn&#10;nX3uXsvuj//De4oPXfHB/IpV4dKbTcalN8vnlNhxaOdxOI1++fTlcejL49DOy2edMY6t0Jf//GPX&#10;FCc+7an51XyXwsTZFd/4xt35VVE88IEHtCYNbrn5puJ///XX8qvuYfuo9+UxLr2p3ydknjZbhGj3&#10;43/0cfnVci/BqbZz4tKbjeXSGwAAgM0sEh1xM9EyuhIfcWlK32E3o3jKzct/9fT8auqiSzbmH8fR&#10;duecd0F+Nb0E5/ff+Y78ilUgUQIAAMCGikREJCRKLz/ztaPcl6TNL5z6osmZJKWLf/M3JskcVoNE&#10;CQAAABsqEhGlSFD8q199WX61MeIymzNe8er8ylklq0aiBAAAYBOKe3bEI4LLiNeluI9G9W/1OPcN&#10;Z+UhZ4ublcbjhaufv/A33lRcffXVeYjlivmqnk3y7OeePPf9QJrm5Zd+4eTJe0Nvytp0VgmrQaIE&#10;AABgE/rKl79U/OmHr1yLeF2Km7xW/1aPT33i+jxku0gc/Mg//KHieT/9zMnTZqqff8slby5OP/30&#10;4ilPeUqx+9K35E8sx1vefFGuTcVjeoeKRMhRDz60cV7iyTXxXvzt4PvtV7z8V06f3Gx3lkjWRNKm&#10;FMkcT8BZDRIlAAAAKybOOInEwc03fTG/0+yuu+4qzn/jufnV4sXTej55/XX5VTF5NO+QG9HGfUPi&#10;rJFIhFTPSunyjrfvLv7N+W/Mr7rVkzZXfvBPco3tTKIEAABgi/n7Dz5i8mSWavQVSZKLLnhTfnWP&#10;uMwkHskb8dhj73k87jJdf+3Hc23qp3/2ubnWz3lnv35y1kjVw49+xORmsGW7/Oxzn7/XJTRDRNIm&#10;xld673+45/Inti+JEgAAgC0mngjzqy9/1V7RR1xyUk+SRGLkio9cXdzy17cX733/FZP4k/98ZfHp&#10;T3+6uPTSS4uf+Mc785CL97Fr/izXpmJa+or7tMTZIaVIhsR8fPJ/fKF4/TnnrbXL7/7+5ZN5+8P3&#10;fWDQ+EtP+6fPyLXp5TfxvWxvEiUAAAArYteLX5hrUy96ya5JYuRJTz4+v7O3pz71qcXv/8HyzqKI&#10;S29KkegYctnN//PeP8y1qYvefGnrfIRnnHjSZF4vfstbi4MOPji/O9uTj//xXJv6n5/7bK6xXUmU&#10;AAAArIB4ukz1niRxSclZZy/v/iN9VC+becJxP5pr/dRvWPuQI4/MtW5x35HffPNv51ez/d/HPCrX&#10;pqo31WV7kigBAABYAR94//tybep1Z79x7sfwLsPjHv+EXFu+IfNdP8vlhk99ItfYriRKAAAAVkA8&#10;Jrdq5z99eq5tjPojeg888KBc66d++czbdy/vMcbVG7re+fWv5xrblUQJAADANle9F0iIA//NdDZJ&#10;OPKhD8u1fp75Uz+da1ORCIpHBX/oig/mdxbn6Ef8UK6xCiRKAAAAtrn//ddfy7WpzXjg3/ceI6U4&#10;I6b+2N+458nzfvqZxVEPPnSSNHnzRRdOzly5/fbb8hAwm0QJAAAAW06cEfMnV161T7IkxGN8I2ny&#10;hrPOLE582lOLo4/4wUniJG5oC7NIlAAAALAlxY1WI1nyT55+Qn6nXSROXvSLL5gkTJxhQheJEgAA&#10;ADbcX/z3j+XaMJEsee/7ryiu+fininPOu2Bm0iQSJv/yX/x8fgX7kigBAADY5h74wANybeqmL34h&#10;1zZOfZrWKxImv/ryV02SJl//9p5J4uTit7y1+NnnPj8PcY9IltSfutMlhmd1SJQAAABsc5FEqLr5&#10;pi/u8yScsdWn6Uv/65ZcW4wY/6kvPq343d+/fJI0qd/LpO8ZLPXLdB73+CfkGtuVRAkAAMAKqF+S&#10;ctWffjjXNk48prj0ieuvzbXFi6TJG849P7+a+rP/+pFc6/ZXn/tsrk0deOBBucZ2JVECAACwAp71&#10;z38m16bOef1ret3UdPelb8m1xas+pviT11+31JusPuofPjrXhqmfefJj/+jJucZ2JVECAACwAv75&#10;zz5nr8tP4hG68QSYtktwrr766uKkk04qzn/jufmdxfvxf/y0XJu67uN/kWuznfuGswYlVu66665c&#10;m6p/d5v6mSc/fMyjco3tar9c7sllKN9jPvdOceS0Otwpp5xy82WXXVbs2rWreOWrz8rvskjf/c63&#10;i+98+1uT+n3vd//iPve936TOYmnncXzzrjtyrSgecODe192yGPryOPTlcWjn5bPOGMdW6MvXXfvx&#10;4nnP+dn8Kh2U/8RPFO/6vX+fX/XztrdeWlxw/pvyq6I48zWvLU576en51b6O/gf3HIa0fV99nKVn&#10;/dQ/Kx79mMdM6l/5yleKq//bfy2+9KUvTV43uel/fSXX1qfeTj//C79YnPvGfaevSczvQQcdVPx6&#10;Gv6n/tk/z++2e+Ev/nzxZ//tv+VXRfGHf/THxXFP/NH8qtkdd9xRPOFxO/Krotjx2McW//H9H8yv&#10;1q+6zkjO2bFjx9m5zvjW8iISJYsXF9YdN63OLzK3F1xwQX4FAABsJZ/4xCeKf/Ev/kV+VRRPecpT&#10;ire+9a35VT+/+7u/W1x88cX5VVGcccYZxS/90i/lV/tKB9m51v19J598cvGZz3wmv5otxvXRj340&#10;v5r69Kc/nWvrF+Mvz/Y48MADiw984APFwQcfPHndpTq/8bmf/MmfLH7iJ35i8n75+f/5P/9ncdNN&#10;NxX/7t/9u73m+dGPfnRx+eWX51ft/vN//s/Fq171qvxq9jJYJ4mSjbWWF3HpzeLFM6bids1zxQEH&#10;TB+RVZYAAACLFAmUSE708S//5b8cnOAZKhIcpUiY/Pf//t/zq/7ic+95z3uK008/vXjqU586SZZE&#10;POc5z5kkOqpJkkiqnHPOOflVt0iwVD3jGc/INbYzZ5RsMrt27dqze/fuyaU3rzvnvPwui/Stb9xV&#10;fOubd0/q93/AAcX9H3jgpM5iaedx3P43X821ojj0QQ/JNRZJXx6HvjwO7bx81hnj2Ap9+eN/8efF&#10;z/zUSflVUfzjnU8r/v17/ii/6ufSt1xSnPfr95xgcNa/Prs4/Zd/Jb/a10MOPzTX+n3ff/x//rh4&#10;2+7fLm741CfzO1MHHXxw8axnPqs45ZSfL4488shJX/6ho4/Kf5366q2359r6/Y/P3Fg8feeP51dF&#10;cezjfqT44If+NL9q95pXvaL4j+/74+LOr389vzNbjHv3/+8dxT/4B3vPT5NFLMNZquuMxBklG8ul&#10;N5tVNVFy/sWX5ndZpLtuv7W487ZbJ/WDDju8OPDQwyd1Fks7j+PLn78x14rioY+cXlfMYunL49CX&#10;x6Gdl886YxxboS/HTUarj5V94AMPmDyidoi4yer//uuv5VdF8fcffERx1MOPzq/2Ft939BE/mF9N&#10;HwX83vdfkV91q05rOZ31vvw/PvdXk3rpSU8+PtcWI24q+6cfvjK/KoorPnJ1r++Iab/qv3y4+MD7&#10;31d85L98aHKD2ibRHj/3Cy8snv28k/M7s807TUNU2zmRKNlYLr0BAABYlkMPPWxyUF3G0CRJiKRI&#10;dRxtSZJQTcoMVZ3WtumsTkfEor3yNa/LtaldL35hrnWLaY/kx+/+/uXFLX99e3HT1/52ktAo45qP&#10;f6r4+rf3TJJGQ5Ikf/6xa/ZKkkSiZRnzzeYkUQIAALDFffUrez+FpiupshlFEuJnn/v8/Koobr7p&#10;i8U7f+dt+VV/i0hQhde88oxcm6onctjeJEoAAAC2sLj85I1n730g/+Tj77nnx1bxr3/9TcXBh9zz&#10;uOdzXv+ayeVHY3vzRRcWn7z+uvyqmCRwnE2yWiRKAAAAtog4iC+TB5Eg+dAVH5zcSyPOwChFsmHn&#10;P316frV1xFkwbzj3/PyqmNxv5NRT7jnLZAxxyc0bzjozv5q25W+++bfzK1aFRAkAAMAWEQfxj3vU&#10;I4qD77ff5Oatz/vpZ+519kN4+zsvm1yCshWd+uLTJvcDKcW8vfxXTs+vlisSUCc/+5/lV1NbuS2Z&#10;n0QJAADANvGO33t38YwT73mk7VZ00SWX7nUJzjvevntyJs0yxdk5cfZK9ak5L3rJri3flsxHogQA&#10;AGALi6RCHNR/6rNfHPRkl80qLsG5/L3/Kb+aijNp3vuHl+dXixVJkrh8qXpmzo884bjirLPPza9Y&#10;NRIlAAAAW0Q86rb++Nt4LG6chbHVnnTTJW6eGvNWndeHHHlk/uti3XXnncX5/+bivb4rHifskpvV&#10;JVECAACwhSzi8bdbQcxbdV4jliESTPXvkSRZbRIlAAAAAJlECQAAAEAmUQIAAACQSZQAAAAAZBIl&#10;AAAAAJlECQAAAEAmUQIAAACQSZQAAAAAZBIlAAAAAJlECQAAAEAmUQIAAACQSZQAAAAAZBIlAAAA&#10;AJlECQAAAEAmUQIAAACQSZQAAAAAZBIlAAAAAJlECQAAAEAmUQIAAACQSZQAAAAAZBIlAAAAAJlE&#10;CQAAAEAmUQIAAACQSZQAAAAAZBIlAAAAAJlECQAAAEAmUQIAAACQSZQAAAAAZBIlAAAAAJlESVEc&#10;luL4WgAAAAAraFUTJZEMuTTFF1L8bYqra7EnxWkpAAAAgBWyaomSY1NckSKSIbtSPCJFm4NyCQAA&#10;AKyIVUqUxBkin0pxwuQVAAAAQM2qJErOS/HWaXUvu1O8NMVTK/GCFG9K8aUUAAAAwApZhUTJySle&#10;O62uiQTJD6Y4PcXbUlxTictTnJVLAAAAYIVs90RJPNEmbtpaFWeMRILktskrAAAAgGy7J0rOTXHI&#10;tDpxZgpnigAAAACNtnOi5OgU8WSb0hdTXDitAgAAAOxrOydKnp7L0r/JJQAAAECj7ZwoeXEuS3+U&#10;SwAAAIBG2zVREjdxPW5anbguRf3mrcemOD5H1AEAAIAVt10TJY/KZenaXJ6UIm7muifFp1JcnSPq&#10;8V78LRInAAAAwAraromSJ+eydGiKK1J8IMXz440W8bdInMQjheOsFAAAAGCFbOd7lFRFAuSEabWX&#10;eFpOJFYAAACAFbJdEyVPy2VdPCL4TSmemeKpOV6Q37sjRVXc4+S8aRUAAABYBZs5UVK92Wqf6BIJ&#10;kkiO/FCKs1J8MMU1OeK+JPFeJEbipq9Vr01x9LQKAAAAbHf75TJuZFoq39tocenLkMtlqtNd/+xL&#10;U7xtWu0USZFIlhwyeTV1ZooLp9Ve7p3iyGl1uFNOOeXmyy67rNi1a1fxyldH/oZF++53vl1859vf&#10;mtTve7/7F/e57/0mdRZLO4/jm3fdczLcAw6srrpYFH15HPryOLTz8llnjENfXj59eRzVdk7O2bFj&#10;x9m5zvjW8iKrkiiJS2zi7JE+4nKbOJOkdGWKE6fVXuIJO9VHE8/lpJNOKi644IL8CgAAgG3slhRv&#10;3rFjx29NX7IB1vIiq3Iz1wNz2cd/zmVpSLImREImOvm88bUf+IEf+LsTThj6tQAAAGxFO3bseLgk&#10;yeaxmc8oOTnFw6bVXqqXx8R9R6qPAR5y+UzcG+VT0+qaUdvkxhtvfNz3vve9x+WXAAAAbGPHHnvs&#10;u3KVjVPNi0zEG2VsB69KUZ2neD1E9bMRAAAAwPa1lgPYrpfe3JnL0uNz2cesJ+gAAAAA29R2TZT8&#10;eS5Lz8jlPOLRwgAAAMAK2K6JkhtS3PPMsOnjfk+aVmf6yVyWPpRLAAAAYEVsx/txxGN+q/MVjwye&#10;5bAUX0hR/VzfBAsAAACwNVXzABP7vLENHJ2iOl8Rs27qemmK6vCRNAEAAAC2t2ouYGKfN7aJ+lkl&#10;EZEMiTNHqiKpEo8Urg/rbBIAAADY/qq5gIl93tgmIiFybYrq/JUR78flOG1/jyQLAAAAsP1V8wET&#10;+7yxjXQlS9pCkgQAAABWRzUnMLHPG9tMJEvi/iS3p6jOaz3iniTHpwAAAABWx1puYL/Jy+mLUvne&#10;dhQJk6en2JHiCfFG9pEUV6aIxwoDAAAAq2UtL7JqiRIAAACAurW8yP65BAAAAFh5EiUAAAAAmUQJ&#10;AAAAQCZRAgAAAJBJlAAAAABkEiUAAAAAmUQJAAAAQCZRAgAAAJBJlAAAAABkEiUAAAAAmUQJAAAA&#10;QCZRAgAAAJBJlAAAAABkEiUAAAAAmUQJAAAAQCZRAgAAAJBJlAAAAABkEiUAAAAAmUQJAAAAQCZR&#10;AgAAAJBJlAAAAABkEiUAAAAAmUQJAAAAQCZRAgAAAJBJlAAAAABkEiUAAAAAmUQJAAAAQCZRAgAA&#10;AJBJlAAAAABkEiUAAAAAmUQJAAAAQCZRAgAAAJBJlAAAAABkEiUAAAAAmUQJAAAAQCZRAgAAAJBJ&#10;lAAAAABkEiUAAAAAmUQJAAAAQCZRAgAAAJBJlAAAAABkEiUAAAAAmUQJAAAAQCZRAgAAAJBJlAAA&#10;AABkEiUAAAAAmUQJAAAAQCZRAgAAAJBJlAAAAABkEiUAAAAAmUQJAAAAQCZRAgAAAJBJlAAAAABk&#10;++VyTy7Du3IJAAAAsApemMvGRAkAAADASnLpDQAAAEBWnlGydooJ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MDmsV8uN6NjUxwwre7l7hQ3TKsAAFQM3X86LMWjptV9fC3FTdMqAKyOzZwouSLFCdPqXq5M&#10;ceK0CgvVtbN4TS5LbTuidiqBreDoFEdMq3vxz4itb+j+0/Eprp5W93Fmigun1bnoZwBsSUMTJV0H&#10;kk3qB5dDSJQwtq6dxfpvpa1/rnenEkkoGMOrUlwwre7FNnbziG1Sk8+muG1abbSZEiX6GQArITam&#10;e+aI2GiflyIOgPqKz7SNC5ahq3/XtfXP2ClkfbQtLF/8npp+Z7axm0fT8oloS6CUhu4/dW371rve&#10;1c8A2JL2z+WyxX82XpviUyli4zgkYQIAAAAwirESJVWRNImEyaz/UlyfIk7NrEe8DwDAvobuP8X9&#10;QpqGj/hSCgBghnkvvWmLS1PAZuHSm81B28LyuSRi82taPhGzLr3ZTPQzALakRZ5Rcl2K6n8hvphi&#10;ll0pTptWAQAAADbW0KfexH8x2u6M/tQU9afcxGPhnpPi1SkOiTdaPC5F/TFx63nyRdPTeRbxKLr6&#10;Y+6q42z7D0+9TYY8grY6bNdd7pvaatZd8auGTFO1Dfp8R3X49TwFqY+mxxAOeVJKV/9e1lNv6v1m&#10;2W1UVe83Q757yO+zOmxXnynb4uIUx02re9md4g+m1b306Yf1dp71mSHzVx33PMtvEeurZSyPMO/6&#10;ar3r2/r89FnGoWkdEJqmpzrskPVEm7ZlMKsthrRxXf2zQ+Yj/tPf92kkQ/pX6Lschsx7dZx9+kN1&#10;+Hl+l1VjrqerbdK2PXppis9Mq3spp6vP8upq+6q+fart9zSkn3UZ0teH9KtSfRmX6n1tyG+hbdiq&#10;WX2p73Q1qf8O51mWVWOsRwG2rFhhN51CGdG2Mg+xsbg9RdPnIppOwRxy+v1JKeKpOm2fqca1KYY+&#10;gSe+8wspmsYX8xWXEDX9LaKuqw1LMczlKap/K9s3NkpxFk78vW2ayohpi+FOThE7Dm36TFO0cdP3&#10;xfhjmuriO5uGj7bqmpa+YhzxHTG+WKb176lH9I1ot6ZpLfVph9KQ/lkV3x/9r2vZxfzEvC1atFm0&#10;QVd7xXTF9HW1U5g1//FdUW/63bf1mfpwfaP8bVSV7dw1rzFtbf1i1vzF8G2/+3i/q/2Wsb5axvII&#10;fX4TMUzT90df6nvGYN++GfMQw7aJvzd9Nqav1LZuiu9u6kt9xfTXx1lG1zS3fS6mp0lMY/SxpmVZ&#10;Rrne79KnrUqz+ldd33H36V8bse2J8W7UerqrTWZFqc/y6vs9bcs4lOuVpnaK9+Jv0Y71v0U09bO6&#10;aN9Yzm19Pd4v+3p12fbpV3VNw0bEuKpmtW1Tm3T9VqN/t4n1ftNnItr6ctlmTZ+JiGmZtY2K6W/6&#10;bHWZtf3O1rseBdiyujY+s1aMXSv8iPpKu8+GvtQ0XJ+IDXiXmOauHfc+UTdrA962gSrbt+3vsyI2&#10;aG0HW13TFBvjro1uRGx4y3HHcmxbdmXEtLRt5PvqmuauiGlt27mdtWyqhvTPUtsOY1t0LbOhYmes&#10;a2etKbrmpWv++3xXtc+UmobrE+VvozTvb6Sqa/66DojLaJq/UtPwfaJrfbWM5RHWu26IiJ3yLvF7&#10;nDV91Yhh237Dbcs+2ifmr8/6vG3cs8S6r2l8EV0HQ23Lrp5k6tve1Yj5beuHXW1V19W/mvQd92bc&#10;9mzkejrMu22LKPVZXn2/p20ZxzzHvDd9pk809bNS/F6GjrvaF7rmrU3TsBExrqquto3vb1rHxGfa&#10;5qdrvd72O4rfRd08y6Ptu7t+v23zWI9516MAW1bXxqe+MWnStvKNqG+M+2zoS03D9Y22nfjYmRqy&#10;894WdV1t2LVTWLZvVxvOiuqORFXXNPXd8JY75H3brGlDP0TXNPeJpo141zjrhvTP6Et9diyaItqz&#10;6z8/fcS8No27T7T9Ptrmf8h8Rt+qahqmT5S/jRDT2zRMn6hqm78h64SYv6aDsqZh+8aYyyN0/SaG&#10;jLttp3k9y6sp+dC2fox5G7Ls5v3NtbVJ13amafiI6jSsdx3StN5va6voS3VD1neh77g307Zno9fT&#10;pfVs20p9llff72laxkPauy2a+llYz/aq3BZ0zVubpmEjynGW2to23m9rk/hbWwKuab1bauuP9fXp&#10;etqsKVnS9vsdaz0KsCmM/XjgP8plk6flchHuSFHeVDZuMtslbihb3xCGf5+i674qy/D8XA5VvZFu&#10;zHubmJ+ma4W7PCKXs8Q9JeKxz33bLOZ10RvRuIFw2Q6zbiYcBy5NB7HLcG6KpntuhHLZtU1vtGfb&#10;QVYfcTD57mm10ax+E7+Prv941bXNZ5PoW9UdvlnTUl2+1YjrpkP8Bz6mt005/Kx1Qpch64SYvxdN&#10;q50Wsb5qs57lMcuQcb8xl1XxXW3Lq1zWXe1xWYq+v+GYtyHL7hW5HOp3clnX1q5Pz2Xde1JUr/WP&#10;A6229p7VVjHfV6XYagctY297NnI9XRXrs3J90KacnnoMUf2eiK59h7ro50N+T33F76Rre1VdVw6Z&#10;3jHEPcu62uQPc1kX/bwpkRl9tKk/xnxXk33x2ba+V22vNq9N0XebMtZ6FGBL6srS913Rtv2XKLLU&#10;VW1Z+6b/bpR/i8+0neIcG+C2THh9I9M1n2VEpj++b9Z/oOr6jDumM8ZdjXJDWmb6Y5ioN+3wxXtd&#10;Z6fUP9NnmsrpaPpbPcrpn9U29VPLh6hOcyy/ph2NOIhq+89IRP3gpasd6traot4/28YZy6d+kBfD&#10;tvXR+Ns82n5vsWyq3x/1aMemYSPqfWZWX+jbB5p28Pq2bV3bvMZ3NB1Qx7qi+l1Vfeevz3B15d/i&#10;s4tYX4W+0zt0eXT9JsqIcca426a3jGofiuXRNHyMq/5bjs+1TXe9T3T93suIaZ3VXl3/5e0S89U0&#10;voim33Dberq6bop60zARTeuwvv2mra2ibera2qvtN9l33H36V5/lVUbffl7f9rRNx1jr6TZN3xEx&#10;63uGLq/Q9zNd/bGMcpm1rZMj4u9VbeuEiHi/3tdDvFf9TNkubcszok3TsBH1tm5rp2qU68Qyyn82&#10;9F2PhbZLPOu/46bpiTapb1uifeOz9WEjYhxVbb/fapTz1vS3MuZdjwJsSV0bn1kb7lLXirWqbbim&#10;DUrszPT5/raVf30j0ZVkiL8NSTTUdQ0bG7GmA/6q2DGI+ajvvNV17XTU26prmmIDX/2umL628UbU&#10;py2GbxouomlZ9hXjjfaqL4smffvSkOXYd5xNw8XOQ9vyi8/Xh48YclZHqWuHtq3dupINVW3z37RD&#10;29Vn6r+90Ldt65o+EzHrtxLLPX7XVW3TEDu69d9PjL9tBzSiPvyi11dhWcuj6zfRtC7s2w5t8xbT&#10;1qRtOmJ5VLWNNyL+Vu0LUe86oJ5X2/aj6Tfcthyq09n3N1nq+7tfRP+KcTTpO+6u/jXmtqdp/ta7&#10;no62jvnrG03f1fQdETF8l6HLK/T9TFt/jKgvg9DWVvW+EG3XNFxE23ohxPeVv+OyXaKsj6OMNk3D&#10;RtTbuq2dol3it9fWZ0Jb8qO+Hgtt65FqAqRtPtv+CRXT1med07bMIurLuNr+TQGwMro2PvWNSZu2&#10;jUxE1Twb+i4xfW0bqdjAVbVtSJo2ZqGrXeqGDDuvcgetbeNVP3AaOk1tOzT1HZ/SopdlX7EBj3lr&#10;O3irH2gMaYc+8xTLoWmY+Gx8V1O09dG2tu3StqPVdoAV2g6y4jdRNXSZDukzQ8ddavpMRNMB/SxD&#10;p6FrB3Seft7VF+rrq7Cs5RHT0TRcRJNoh6ZhI2JcpaaDrWi/8nfQFPXhy6iK+W0apqmfhTjoaBo+&#10;Yl5tv6H6cmv77uivpa6D/a4+3dS+EdUDqCFtNbR/9R133+VaWsa2Z1nr6bY2aIsYb13TcBFNw1b1&#10;me+6Pp/p6o+xbJr07QttfbZre1WK9U78bsqESrRP07gi2jQNG1Fv63nattTW1yKqv+e29Wh9O9y2&#10;bxProJjupmjbL4y/lfous9Iy1qMAG27se5SMIVbYscGOFXp1w3t1iremaFK9Fjo2tG3XYF6Uy80i&#10;NqyxwxY7CNWNd1xHHfPbdr31w3I5rztz2Vfbc/UXdV+a2KmIHYPYaYh2KA9Y/zZFtEPbfRC6DjQW&#10;4UdzWRfXMsd0NUVbH20bV5e25X9DLpt8Npd18ZtYT3u19Zloi0Vpu2Y97kkQv4lYH8RvJXYCqzuF&#10;i3BbiuoBbtXjc9lkveureS1reUQ7tHlyLqMfNc1D9LH676Eabbr+2zzLXblsMm8f+XAu6+r3InhK&#10;Lut+L5fhUbmsi77etl4NbfcrWU9bbQbL2PZs9Hp6K2nrj+EduZxH2zoh/Ekuu8R6J/YBurZtm0H0&#10;x7bfZvV+RT+Wy7rduSw9I5d1cZ+Xpn4b0bZf8OhczmMZ61GADbddEiVxoBwHP3GA/IEUcXOq2MmZ&#10;54DigFw2+XguN1pseOLAKg7+YoctDgQXecC5aLfkctFi5yqSI5EQiR2DSIhEOwy52dgyrTchVTXP&#10;PLX1/8/ksknXjuYRuZzHjblcprZERSnaI34rcUPj2GGM9UX0n0UlzNr6+cG5LC1yfTWvZS6PtgOB&#10;0nr6UZOudfYsbYnB9YiDtrgZa5Mn5TJEX6yLBMgHp9WJtnXIrG3RJ3JZt6i+vlX02fZs9Hp6K2lr&#10;q9gX6UrczdK1TviLXG4XbTd83pnL8Kxc1tVvCLvIbcZBuZzHMtajABtuIxIlbQf0s3au28RBRyQN&#10;4uBn2Tsp69kRWJT4r0kc5G3mxMgY4j+j0We6nnLC5tH1H6dFeX2KtrNKmsT6IvpP9KOx/tM+5vqq&#10;yzKXR9dZJZvNsqa1elZI1YtzGf2t6SBnVrIPNqM4G25ZttL6pI+2pz9G4jS2DyH28+oiGbVZz5jZ&#10;bssIYGLsREmcZt7mQ7kcKh7j23YqYVUcDM2bjNks4kySrkfnlcpHwg05aNxKYmciHnfZ50Az2iF2&#10;MDaTcvkMDbrFzlqsC4a2VfSjsR6fukrrq3nU+3yfKB8PvZnEWSFN699Y9rH+qp5ZUtXnMgPGsd71&#10;9JdSNP29LTZjP2bxYjvVdsZZXHITSdSmfZu2zzSJbUdTH+uK6K8AVIydKPmVXDb5aC6HiA1K1xkq&#10;L0jxgyn2S/HEFGekWI8y279RfjmXTd6U4nEpYl4PTXFiis1yqdCiPSdFW5IkdiaemSLaISLa4e0p&#10;NpNYLjFdQ2NRDszldhRnfUVbPTVFXM/dN0kW/al6jfg8jsplXXkm2tjrq62o3uf7xGb9L2vb2SHR&#10;z8ozS6qir1Yvu+my0duiVbDe9XQs/6a/t8Vmv79Gl2X2x+14udj7clkXl9w8b1rdx5B7wMS2o6mP&#10;dYWz2QBqxkyUxDX5bQcJQ3YQq7rGFwcaseIfekrg13LZpO0GW2NpuqY9xAHWWSm28o7WED+Ty7o4&#10;MI5TVufpS8vQdh+IoTf8i53QeS4Nif8SNXlMLpt03XjtmlxuRtFG1R3qmNbTU/xQikg+ROLkzBRd&#10;Z2m09as+4vubTpcO5X0SlrG+2oq6rmcf2s83840C284OeWGKprOKmv5j/LFc1s06K6ntRtkfySX3&#10;2Oj19FbSdtZBeabUvLq2LX2XQ7T9eqZhTG03fI5tSNMNWmO71XTpd9v2bOiNWbdS2wGMZoxESax8&#10;44aJcU1+m64zTeaxnutlY2PUdsnKOSk248bkK7lcdcu6aey82m5CF2cvVB/T2SX6W3lPi6Guz2Xd&#10;c3PZ5CdzWdeVYNgM4mkMMY1NB86RfIgd8QtTREIizr5atHNTtJ3l1JawKi3z+v7NKJZHW396TS77&#10;iO1K3K9ps4qEbdMZTW0Js/qNGkNXUqntUtZYZ7R9x6Jv4vuSXNa1nV21GW30enor6eqPL8vlvNrW&#10;CZFYnCUO9D+VouupPKWmhPbYZ63EOrD+BJsQfa4pCdp2A9i2S9ZfmaLvvmq0R9+2A1gpi0yURAY7&#10;DlLKiJVvPPby8ym6brgZ/0Vb9BkAbRuIvln2to1PbMBiZyjmLeaxfLTnf0qxkZoupYg2iP+mr5K2&#10;u7Z3PZ51mdp2hsL5Kbru2ROin8XvZ9Z/j9u0naob42vaWYydzbbf6piPxv56LuuaEjzRz8vfe+xk&#10;xoHzvE+y6XOz5vhPfSy36nou1glt7RYHyrPO9Frv+morautPcdZcnH3YJdr92hRb4UbOfe8r0NZP&#10;utYhbYn7SNo1ie+Yd1vb9puMG9LGmVDlbyISC5H42wrLprTR6+kubf+0aUpoj3GwH320KfkX4uld&#10;1b4Q7RKv+yaP2tYJkfSLdXqb+L64x1RV1/1eYlzRT2Ma47Pxum2elmnI/YjazkBp28bH7/K3U7Rt&#10;W0L0l1g+fe57B0APsWHZs8CInd22FXkcfDR9proTHRvipmEi6hvstvGVURWfaxpmnqjrasNZYge0&#10;6XPxmNFywx8RyZt4r2nYiPqByNBpis83DRtt3GTo8LPEjk3T+CJi3st2KHfam4aLqH//kHbo0z9D&#10;7Ix0LYsYT3ymnOaIeF2f7mW0Vfyt/M6uPtN0xkPf+S/FdzQNH1HX1l8iqr/rcprLeWgatvq7iPVA&#10;V3vEMKW2+Rsa8Z2lZa2vwrKWR9/hqvpOS6z/m4aLiD4Xw5dtEhHLsmncVW19Jz7Xpmn4iPjO9Yrk&#10;Y9O46xHz1ibWIU2fiYh2iv4S0zqr31T7YhjSVjF9TcMOjfq4h/avocu37/AbvZ5uE+Orjr8a5bYu&#10;fiPleq3U9rmY5jZ9P9PWpkOjqa1mrROq6/Om9UG8X+pankOiOs4wT9u26TONsW3oEv2g6XMRMf74&#10;e7mOiIh603awOp9ty7hpmZWaho+otx/AthUrvKYV4TzRlSQJfTZG8flFbQzr2r5/aNR1teEsi9pB&#10;qW/Qh07T0I3oPBvdLovqh/XvH9IOffpnKXZMmoYdEvO2VfxGunY+Z0X8vuJgr27I/Ichbdv34LKM&#10;GPd6+0R9Z7Rt/oZEfZwbsb5a7/IYstxKfacllvMi2qNqnnVN0/ARMe+LUD+YbopZZwOsdx0SB0Z1&#10;Q9qqK1kzJOrjHtq/hi7fIcNv5Hq6zdAEVSmmo+nv9d9gVd/PLGo91tRWsxJWs6L6m+1Kig+J+npg&#10;nrZt02cao192We82vozqfA79nYWm4SMWtR4FGN3YT70pxWmucZftOOV1PeLzp0yrvbSdxtokbgQ5&#10;ZPgxxD0WhtwrYrNN/6LE/SaG3Gdio9shDpjjSTwbMR3xG4nf2jz3GInp3Zli7JsEx/e1nQq/DHF5&#10;xL+aVhcm2rs+zmWur7aiWM7Rv+bpm1vJrMtvYv5nXfYV65C4afc84rcU27P1iOmLmyH3EfMz5u93&#10;UTZyPd3mj1Jstt9HrMf+2bS6cNHPFrVOeH2KvsvypbkcW5/Lb9ouuymV2/i+l/kB0NPYiZJYkcfT&#10;J2KnLVbuixDXXMcO5KwNYuy4DTlIiQ32I1PMuhFj/H3eHdh5xAZx1jRFW0Q7b9fHA4d4yk+fZEns&#10;AP3GtLqhop9Gf4qDjSE74nHtdHxmPQc68VuLm5gO+e74vcT0jp0kKcX8DkmGxU0GY1kP2cGOto0D&#10;o/iPXd/1Ufz2Zl3PHtPdlghe1vpqq4r+FX0z2mTIfQKi/aKN4pHom92sx3q23aixLg7kY35nrf9L&#10;Zf9eb5KkFIn6Wb/JWMfE8txsN9buayPX003Kg+C+y3ws8c+K2MeY1UbRX6JdhphnnVC2f/Vms9F2&#10;kXTpGkdsL+I39bbJq/FFf+uavthn7rNtimFiOxbLZGhfie+I9UTXk4cAVtJ+uewrTpUeclf38lGE&#10;8YjD2ID1WeGX4rrKJ0yre3lXivop7SFOP3xOivojPuMmdL+XIjZIXdMfOyNt4nNxQ7HqIxdj3mKD&#10;FBv1OLWw6ekLsQGs31B13mmoi+/8uRT1U7bjSSf/NkW0dd82HDpNsUFuuhN9fHckMOqGDj9EzP+L&#10;UtTnMxJdsfMTy6fv9w9ph6H9sy6W35NTxNMhmpZhPIbxz1MsI1ER17THI4LjJrcHxxtZ9On43vgP&#10;1qzf6tD5n7ffR9s8PUV8vt5ObdMbw8UjJR+Wov6Y1OgX0aaz2jZOMW56ckjsjMcBY7ThU1KUbRDr&#10;mbihYExLfMcsi15fLWt5zLPc1vPbiO97UopYdvVxRLvGAXhsT9p26udZ17SdTh7LelG/vzjFvt5/&#10;Sz+fYsi2MZS/i3o7lW1Ubpu6zLteju+Ovlv+tpr6/jLWuWHoNM87j6WNXE/XRVvFOqm+3o72/0SK&#10;eKJRrDfCPL/BuEyiSbnOaxLrseiHP52iPk1vSRG/0/Uug7Z1QjnfXeuDUkzDj6col2F890dTlO0V&#10;+q4H1rvtr4vLq9oeTf/GFPMkMGI+27aB1f4ST3xqWvfMs8zGWI8CsEnEDkDfaytj41i/LjNino0m&#10;sPFip6/pNz3PdegAm1kkfpvWdxFxIA8AK2ej7lGyFcQz5eMskbixWCQ84gApEifViPfiJlrxSMsm&#10;78slAMBGizM0qvsxkQi5LEWbz+QSAGAidiCa/rvSN+JJB8DW5IwSYDtqW7c1RfyjCABWkjNKludX&#10;cgkAsNVshhuhA8CGkChZjrhbe/UmYQAAW0U8EWbWE5sAYNsqn3rzzlxyjwel+MlptbebU8TdxO+e&#10;vAK2qniSw0Om1b3EwUM8LQBgK2pbt1X9ZYq4N8n/mbwCgBVUJkriWlQAAACAlebSGwAAAICs6YyS&#10;U3MJAAAAsArWbknSlCgp3wMAAABYBWt5EZfeAAAAAGQSJQAAAACZRAkAAABAJlECAAAAkEmUAAAA&#10;AGQSJQAAAACZRAkAAABAJlECAAAAkEmUAAAAAGQSJQAAAACZRAkAAABAtl8u9+QylO9tB4eleNS0&#10;OnF3ihumVTaxY1McMK2uuSaXpaNTHDGtTnwtxU3T6kSfcQAAAECo5kUm4o0yQhyEHl+JOOhcr2WM&#10;c5b4nuq8XZGCza2+zCJOTlH3qhTVYeJ1VfSv21NUh7k0BQAAANRVjx0n6m/EgWn1vTjgXK/LU1TH&#10;eVqKZZMo2VoimVZPbrT1k1mJktCULGlKugAAALDaqseNE/U34pKV6nsRJ6VYj/oBaxwUL5tEydZy&#10;bYrq8uo6A6RPoiREv60OF/1wjL4HAADA1rF23Nh2M9fbUrxnWl3zrFzOIw5WD5lWJ65LUb2fBESi&#10;47hpdSL6yOnT6rp8MMWZ0+pE9EOX4AAAANCo66k378tlaT2XLNSTLL+TSwhxhserp9WJO1I8f1pd&#10;iAtTXDmtTpyQYoxLvwAAANiiqpcmlJouv5n3BqwbcdlNcOnN1jDP/Wv6XnpTqt//JOrRxwEAAGDt&#10;+LLrjJKmy2+el8shXHZDl0hmVc8e+WKKt02rCxV97jem1Ynoky+aVgEAAGCqK1ES6pffzHM5hMtu&#10;6PK6XJZemMtleEeKuKynFJf7OKsEAACANbMSJR/OZekRKYZeflO/t0l9nF3iIDbOOChjWZfsVL8j&#10;oq9oi+rnmg66+wxT/m1I21bHuQhjtXVVfEfcL6QUZxtdM60uRZwl5awSAAAAZlq7Fmfyam/1+0ec&#10;l6Kv+qNZ4/Gvs8QBe9xvov6o2DLi3hLx1JI+CYIYpvrZtnuUVIeJ6CvGV/1c0zS1DRPzGfNRv39L&#10;OX9NCZVILDR9JqLtM13Ktv5Civr4IsppWVbSJMZd/b4hNwweeo+SUsxz9XMx7wAAAKy26nHixD5v&#10;VMTBa/XvQw4shx4Ix9+bkgBtEUmbruTAZk2URAJp1nzG36tnmMzzmS5D23oZT4mpfn/UhyR65k2U&#10;hHq/HHImDwAAANtP9RhxYp83Kur/gY/oe2BZPxDvOhCuJ2T6Rpx50jbezZgoqR+kd0V5Bs6Qtulz&#10;1s6QaajGkGTELPVlE9M0xHoSJfUznYacJQUAAMD2Uz1GnNjnjZp5Lr+pH4zGONo0JQIiwRDjqCZB&#10;4uC66SC/bdybMVFSjTg7J+YnDvKjTZsuganPb5/PRHu2qScYIpkV79WTX9H29eUe0TSP86hPR9c0&#10;N6l/Pl4PUf1sn+QSAAAA21f1GHFinzdq6omMPpff1A/w2w6EIxFSP/MkPtslDtbrn2ka/2ZNlMS0&#10;t13K0pScGPqZtsRRJEOqw0WCYNb9R+rLvq0Nh6q3S9fZRk3Wmyipfz8AAACra5/jw33eqGlKZsy6&#10;/KY+fNuBcP2At+0gvy6SBtXPNSVvNmOiZFZyIv5WHX7ezzSpTkssn77Jifo8LOKeHtUzYeY5o2O9&#10;iZL655uWHQAAAKth7fhw1uOBS/FY1XoC43m5bBKXbcSjV0vvSRHjaPKSXJZem8tZ3pbii9PqxDyP&#10;Lt4IZ6S4aVptFH+7Y1pdc2KKoZ+pi2RK9VG8p6doWyZ1l+Sy9KRcrkcsr1J1OY7lxlyWDswlAAAA&#10;K6xvoiT8SS5Lz89lk2flsvS+XNZFYqN6wHxdiq6EQF0kYKqqiYCt7OO5LB2Zyy71z9TPkHhOLksf&#10;zmUfn8tlab0JqfrZMZ/I5ZjuymXpMbkEAABghQ1JlHwwRfWsha4zOJ6Ry1LbQfmjclkaegnGR3NZ&#10;elout5sDcrke9baJto9kSp84IkVV12VAfdTHtxGuySUAAACsGZIoCX0uv6mfJdJ12c3Dclm6JZd9&#10;1c8KoN2P5rJ09cD4f9u7HzC9qvpe9AtQhCMJkHhjQbAhiBcrIwixchTaxpY/je1pq1XDKbZQqWE4&#10;vVpAQY1WIgIntFyEqxnklmKPnIq2eGwtFLSSnkKtCigoVioKHBFtc5sAAR84KOSutffvney8SSYz&#10;k/fdM3nfz+d5fs/67T2T+bOzeIf5Zu29+umLMQIAAMCMmmpQMpnbb7rDk23ddtML34qx40UxsqXm&#10;M2MAAACArZhqUDKZ22+6w5OpPAtjqrpXqjRXsjCxm3ag7sgFAAAAA2eqQUkx0e03U7ntphe6Q5ry&#10;SzyTU3bSmW6tyNVLk3lYLQAAAPTddIKS7ttvmg9ubfO2m6IXDzll5nU/q6YNO/pAWgAAAAbQdIKS&#10;7ttvFufq/NI51dtuuh/iOdVda14aY8dUthZuKtsSD7rvxtgxk0FB97NlZkL3zjuPxggAAMAQm05Q&#10;UnTffnNcruncdtP9C/MJuebX7aQsibHjH2Kcqu6vcxBXG3SHQd274LSp+3rPxLbO3SHbN2MEAABg&#10;iE03KOm+/ea0XNO57ab8wlwClaa3xLg9Jczo14NjJxMilM+/M+2ysybGjlNinCnN58nMRGjT/Xyb&#10;H8QIAADAEJtuULK122+aoUV5W/eqk235cIwd78rV/Uvs1nQHLGO5pvvg2Jtj7Dg7xm1Znqus0NiZ&#10;dtnpDpHK6p2ldTtlU1n1sy3N26TK1sWT+Tvvpeazdcp8ne5tWwAAAAyQ6QYlRXcQ0gwNJhuSFLfm&#10;aq4uKL80l9UPx1RHWyorOW7MVcKZjvKL7h/X7bR075ZTPnb5Hpq/vJfPuyzXd3Jdkat8nTuTEgSU&#10;MKnpmlxTCSjK+96W6yXV0Y7pvk3q6BjbUP4um/P1czECAABAZWOjJqusRmj+uWZNdaVCWaFQAoju&#10;j1N+Kb8g1zlRJSDpfp9SJcDYmhK2NN+v/Plt2dbHnqjWdx1vLdzp/rjbCoCa+vVnynXu/prLcVkh&#10;M9EqkfKxVuea6GNPVQkrml9H+bueijIfmn++HE9W+X6bf3Zb8wcAAIDh0PwdsbLFiUnq/qW7VDk3&#10;HZ3VCt0fb6Iqn2uiX3LLL/TN958oKNlaiLCtKqFO+XonE07MpqCkKF/3tv7eyiqaTijVCaa29r6T&#10;+Xomo/vveyqrW3YkKOkO5UpoAwAAwPAa/x1xR269Kbpv5SimcttN0125Tsx1bq7m80+2pdwu07lF&#10;phfK803Kx+u+Dadb+Z5fmat8vTuj8nWX3YK6twsutxKV58ysalR5jkk/bzG6JMaOstKj30rI0707&#10;k+eTAAAAUNklxpKadHTOTUZZAVB+oW76YK7y3JEdUVZ3lC2HR3IdVU6E8gtt+UW/PJh0Mr/cdn99&#10;d+RaUbcTKr9M/3Kuzud+JFd5bkr35y23BTW/vhLydAcok3mfbm38mXKNyw5D5eG5kwlDSrBSQoWr&#10;cvUqWChfw725Op+/BGSH5JrMQ3nLSqLmzj0fyzWZ0KyskikBUMexuXZ0vgIAALBzG89FdjQoYTCU&#10;YOhVuRbmat6G0gmmvhRjP5RbZpph1oW5JhNmTUf5Pm+p20pZPVRWMQEAADDcmrlIpboPJwratLVn&#10;w/TrmSHTefYLAAAAg6/5u2JlixPQonIbTXMOlkCj17p3uunH5wAAAGDn1Px9sbLFiSFSVjSUlQXN&#10;on3dqz16+WDX7p1+Sm+nGwAAADqav49Wtjgx4EoYsjpX9zaxzWpjBxY2KcFF9y04U9kueFtKENa9&#10;DbG/WwAAAJqavzNWtjgxoMov3t0rF7ZV5SGjtKv79pgSnOxoWFJ2wml+TLfcAAAA0K35e2NlixMD&#10;qPuX8O2VoGRmlJU+zb+HshqkrAqZju6PVYKX6X4sAAAABtf4747Dsj3wBbneU7ebGctVtr39ZnVU&#10;OyDXSK5v5CqrEWhXCTI+kmuf6qh2R66pbhlcHhB7St2OOzdXv7Y5BgAAYOfVzEUq48lJdTRYundU&#10;KVVWGlhZAAAAABTNzKCyxYkBUcKQ7geEluAEAAAAoKOZG1S2ODEgup9R4bkjAAAAQLdmdlDZ4sQA&#10;KNvNNr+vshUwAAAAQLfx/GDX6nAwHRdjxx/FCAAAADCh5sqLQVG2lW1+Xx7eCgAAAGzNeH4wqNsD&#10;l1Dk3+u2cnuuV9TtuMNzzanb9Fgu28YCAADAcGrmIpXx5KQ62vkdk6v5PZWHuhZLc12bq/m2ZpW3&#10;lT8LAAAADI9mNlDZ4sROruxu0/yeSgByY9e5iaoEK27VAQAAgOHQzAQqW5zYyXUHJdOp8owTAAAA&#10;YPCN5wGD+oySsnrkhLrdzHdzfTLXP+baUE5kB+QayTWaa99youHCXCvqFgAAABhQ47nIsAQlJSB5&#10;W64bqqOtW5SrhCiLq6NNDs51X92242tf+9o+eSgFAADAgHv5y1/+QLTMnKELSk7P9dG6nVAJS8oO&#10;Oc2VJefmurhuJ2VZrq2tZpmsPffbb79XX3nllQcsXLgwTgEAADCoRkZGBuH38J3d0AUlx+a6tW63&#10;64Jc76nbyk25TqzbSbk/1w4nHMcff3y65JJL4ggAAIAB9rGNGzf+1cte9rLPxDHtG7qg5LW5Jrrt&#10;pqlsD3xL3Y6byjU5NNfRdTt1S5YsuXrNmjVp+fLl6Q/OPCvO0kvPPPN0eubpp6t+1912S7vuulvV&#10;01uuczt+8uOnokvpWc/ePTp6yVxuh7ncDte5/7xmtMNc7j9zuR3N65ytHBkZOS962jfwQUnZDvhN&#10;dVuZyu0zh+e6s27HtXZNRkdHN46NjZUxXXRp2aWYXtuwfm16dN3aqt97/oI0d96Cqqe3XOd2PHjv&#10;3dGldOAhh0VHL5nL7TCX2+E695/XjHaYy/1nLrejeZ0zQcnMGs9Fdo1x0Hw1xum4K0YAAABgyAxq&#10;UPJojB1HxjgZ5dYbAAAAYAgNalDypRg7jo9xOsrWwgAAAMAQGNSgpNw+83DdVsp2v0vrdrt+OcaO&#10;z8UIAAAADLhBDUqKsRg73hbjRObnaj4EtvibGAEAAIABN8hByVUxdpTtgs+p2206P9fBdVspt91M&#10;dlthAAAAYCc3yEHJfbkurNtxq3KVPXfLypGmRbnKlsKj1dEmk1mFAgAAAAyIQQ5Kiv871+11O66E&#10;If+e67ZcN8ZYVo5033JTQharSQAAAGCIDHpQsi7Xibm6w5Jica5yO04Zu5WQZEXdAgAAAMNi0IOS&#10;ohOWnJuruRPO1pSVJcfmEpIAAADAEBqGoKQoYcnFuQ7JdVKusmLkpkaVEOWIXC/KdWsuAAAAYAgN&#10;S1DSUQKT8tDWsmKkrDLpVAlR7soFAAAADLFhC0oAAAAAtklQAgAAABAEJQAAAABBUAIAAAAQBCUA&#10;AAAAQVACAAAAEAQlAAAAAEFQAgAAABAEJQAAAABBUAIAAAAQBCUAAAAAQVACAAAAEAQlAAAAAEFQ&#10;AgAAABAEJQAAAABBUAIAAAAQBCUAAAAAQVACAAAAEAQlAAAAAEFQAgAAABAEJQAAAABBUAIAAAAQ&#10;BCUAAAAAQVACAAAAEAQlAAAAAEFQAgAAABAEJQAAAABBUAIAAAAQBCUAAAAAQVACAAAAEAQlAAAA&#10;AEFQAgAAABAEJQAAAABBUAIAAAAQBCUAAAAAQVACAAAAEAQlAAAAAEFQAgAAABAEJQAAAABBUAIA&#10;AAAQBCUAAAAAQVACAAAAEAQlAAAAAGGXGDfGWHTOMQNGR0c3jo2NlTGdf/GH4iy99Pgj69JjuYo5&#10;+8xPe+Wi91zndvzwgW9Hl9J+C18cHb1kLrfDXG6H69x/XjPaYS73n7ncjuZ1zlaOjIycFz3tG89F&#10;BCW9tyzXCXU7dYceeugp99xzTzr11FPTWWedFWcBAAAYcIKSmSUo6aP7cy2s2+lbsmRJuvzyy+MI&#10;AACAAScomVmCkj46NNfRdTt1S5YsuXrNmjVp+fLl6Q/OtKKkH5555un0zNNPV/2uu+2Wdt11t6qn&#10;t1zndvzkx09Fl9Kznr17dPSSudwOc7kdrnP/ec1oh7ncf+ZyO5rXOROUzCxByWzVfEbJRZeujrP0&#10;0ob1a9Oj69ZW/d7zF6S58xZUPb3lOrfjwXvvji6lAw85LDp6yVxuh7ncDte5/7xmtMNc7j9zuR3N&#10;65wJSmbWeC5i1xsAAACAICgBAAAACIISAAAAgCAoAQAAAAiCEgAAAIAgKAEAAAAIghIAAACAICgB&#10;AAAACIISAAAAgCAoAQAAAAiCEgAAAIAgKAEAAAAIghIAAACAICgBAAAACIISAAAAgCAoAQAAAAiC&#10;EgAAAIAgKAEAAAAIghIAAACAICgBAAAACIISAAAAgCAoAQAAAAiCEgAAAIAgKAEAAAAIghIAAACA&#10;ICgBAAAACIISAAAAgCAoAQAAAAiCEgAAAIAgKAEAAAAIghIAAACAICgBAAAACIISAAAAgCAoAQAA&#10;AAiCEgAAAIAgKAEAAAAIghIAAACAICgBAAAACIISAAAAgCAoqc3PdUyjDs8FAAAADBlBSe38XLc0&#10;alUuAAAAYMgISlJanWu0bgEAAIBhNuxBybJcQhIAAACgMsxBSQlJPlG3AAAAAMMblJSHtZZbbjoe&#10;jhEAAAAYYsMYlJSQZE2ufaujlG7PdXLdAgAAAMNs2IKSsg3wdbk6IUlZSXJarg3VEQAAADDUhiko&#10;KSHJjbkOro7qkGRJrruqIwAAAGDoDVNQ8pFci+u2ckYuIQkAAAAwbliCkvLg1jfVbeWkXNfWLQAA&#10;AEBtGIKSc3KN1m1lLJeQBAAAANjCoAcly3KtqttKCUnKLTcAAAAAWxjkoOSYXJ+o20rZBvh9dQsA&#10;AACwpUENSg7P9dd1WykhyYm51lVHAAAAAFsxiEHJolxrcu1bHdXbAJ+WS0gCAAAATGiXGDfGWHTO&#10;7azKg1o7O9yUkGRJru1tA1xu07mlbis35SorUFo3Ojq6cWxsrIzp/Is/FGfppccfWZcey1XM2Wd+&#10;2isXvec6t+OHD3w7upT2W/ji6Oglc7kd5nI7XOf+85rRDnO5/8zldjSvc7ZyZGTkvOhp33guMohB&#10;yY25TqjbKij5St1OqPxXv7huK91/7mO5JrtTTnmAbOfzT9mhhx56yj333JNOPfXUdNZZZ8VZAAAA&#10;BpygZGYNTVDSK+fmurhut+v+XAvrdvqWLFmSLr/88jgCAABgwAlKZpagZIqmEpQcmuvoup26JUuW&#10;XL1mzZq0fPny9AdnWlHSD88883R65umnq37X3XZLu+66W9XTW65zO37y46eiS+lZz949OnrJXG6H&#10;udwO17n/vGa0w1zuP3O5Hc3rnAlKZtZAByUX5Dqqbietl7fe7JDmM0ouunR1nKWXNqxfmx5dt7bq&#10;956/IM2dt6Dq6S3XuR0P3nt3dCkdeMhh0dFL5nI7zOV2uM795zWjHeZy/5nL7Whe50xQMrPGc5FB&#10;3PVmRa7yINap1Jm5mkpI0nx7KyEJAAAAMLMGMSgBAAAAmBZBCQAAAEAQlAAAAAAEQQkAAABAEJQA&#10;AAAABEEJAAAAQBCUAAAAAARBCQAAAEAQlAAAAAAEQUntsVw3NeqOXAAAAMCQEZTU7sp1YqNW5AIA&#10;AACGjKAEAAAAIAhKAAAAAIKgBAAAACAISgAAAACCoAQAAAAgCEoAAAAAgqAEAAAAIAhKAAAAAIKg&#10;BAAAACAISgAAAACCoAQAAAAgCEoAAAAAgqAEAAAAIAhKAAAAAIKgBAAAACAISgAAAACCoAQAAAAg&#10;CEoAAAAAgqAEAAAAIAhKAAAAAIKgBAAAACAISgAAAACCoAQAAAAgCEoAAAAAgqAEAAAAIAhKAAAA&#10;AIKgBAAAACAISgAAAACCoAQAAAAgCEoAAAAAgqAEAAAAIAhKAAAAAIKgBAAAACAISgAAAACCoAQA&#10;AAAgCEoAAAAAgqAEAAAAIAhKAAAAAIKgBAAAACAISgAAAACCoAQAAAAgCEoAAAAAgqAEAAAAIOwS&#10;48YYi845ZsDo6OjGsbGxMqbzL/5QnKWXHn9kXXosVzFnn/lpr1z0nuvcjh8+8O3oUtpv4Yujo5fM&#10;5XaYy+1wnfvPa0Y7zOX+M5fb0bzO2cqRkZHzoqd947mIoKT3luU6oW6n7tBDDz3lnnvuSaeeemo6&#10;66yz4iwAAAADTlAyswQlfXR/roV1O31LlixJl19+eRwBAAAw4AQlM0tQ0keH5jq6bqduyZIlV69Z&#10;syYtX748/cGZVpT0wzPPPJ2eefrpqt91t93SrrvuVvX0luvcjp/8+KnoUnrWs3ePjl4yl9thLrfD&#10;de4/rxntMJf7z1xuR/M6Z4KSmSUoma2azyi56NLVcZZe2rB+bXp03dqq33v+gjR33oKqp7dc53Y8&#10;eO/d0aV04CGHRUcvmcvtMJfb4Tr3n9eMdpjL/Wcut6N5nTNBycwaz0XsegMAAAAQBCUAAAAAQVAC&#10;AAAAEAQlAAAAAEFQAgAAABAEJQAAAABBUAIAAAAQBCUAAAAAQVACAAAAEAQlAAAAAEFQAgAAABAE&#10;JQAAAABBUAIAAAAQBCUAAAAAQVACAAAAEAQlAAAAAEFQAgAAABAEJQAAAABBUAIAAAAQBCUAAAAA&#10;QVACAAAAEAQlAAAAAEFQAgAAABAEJQAAAABBUAIAAAAQBCUAAAAAQVACAAAAEAQlAAAAAEFQAgAA&#10;ABAEJQAAAABBUAIAAAAQBCUAAAAAQVACAAAAEAQlAAAAAEFQAgAAABAEJQAAAABBUAIAAAAQBCUA&#10;AAAAQVACAAAAEIYxKDk81zGNAgAAAKgMQ1CyNNcFuW7LtTHXnbluaVQ5951c5+SanwsAAAAYUoMc&#10;lCzPtT7X9bnek2txrm05ONeqXPfmKsEKAAAAMIQGOSj5jVz71u2klfcvwcqy6ggAAAAYKsP0jJLb&#10;c12Y67W5jo06PddNubp9IteiugUAAACGxTAEJWO5jsj1ilwrct2Q69aoj+Y6MddJubq9I0YAAABg&#10;SAxyUHJzrhKQnJHrrnJiAtfmKqtNmkZjBAAAAIbEIAclF+faXkDSdFWMTbYPBgAAgCEyTM8o2Z77&#10;YgQAAACGlKAEAAAAIAhKAAAAAIKgZJOtbQf8rRgBAACAISAo2eS4GDu+m2td3QIAAADDQFCyyTtj&#10;7PhkjAAAAMCQEJTUluc6uG7HbW27YAAAAGCACUrqZ5NcVLfjzs1lu2AAAAAYMrvEuDHGonNuWNyW&#10;a3HdVsqzSV6Za0aeTzI6OrpxbGysjOn8iz8UZ+mlxx9Zlx7LVczZZ37aKxe95zq344cPfDu6lPZb&#10;+OLo6CVzuR3mcjtc5/7zmtEOc7n/zOV2NK9ztnJkZOS86GnfeC4y7EHJ6lyjdVt5ONeSXHdVR9Oz&#10;LNcJdTt1hx566Cn33HNPOvXUU9NZZ50VZwEAABhwgpKZJSjJynNJrqjbcSflurZup+3+XAvrdvqW&#10;LFmSLr/88jgCAABgwAlKZtbQByVl1ccn6nZcL0KS4tBcR9ft1C1ZsuTqNWvWpOXLl6c/ONOKkn54&#10;5pmn0zNPP131u+62W9p1192qnt5yndvxkx8/FV1Kz3r27tHRS+ZyO8zldrjO/ec1ox3mcv+Zy+1o&#10;XudMUDKzhjooOTzXnXU7bizXGXU7s5rPKLno0nJnEL22Yf3a9Oi6tVW/9/wFae68BVVPb7nO7Xjw&#10;3rujS+nAQw6Ljl4yl9thLrfDde4/rxntMJf7z1xuR/M6Z4KSmTWeiwzbrjclJFlTt+NmTUgCAAAA&#10;zKxhCko6Icm+1VFNSAIAAACMG5agREgCAAAAbNcwBCVCEgAAAGBSBj0o2VpIcmEuIQkAAACwhUEO&#10;Spbm6g5JyhbAK+oWAAAAYHODGpSUlSTX5+oOSa6tWwAAAIAtDWpQMifGjodznZLrxmnUslwAAADA&#10;EBiGh7kWZWXJCdOsF+YCAAAAhsCwBCUAAAAA2zWoQcljuW7qUX0vFwAAADAEBjUouSvXiT0qD4AF&#10;AACAIeHWGwAAAIAgKAEAAAAIghIAAACAICgBAAAACIISAAAAgCAoAQAAAAiCEgAAAIAgKAEAAAAI&#10;ghIAAACAICgBAAAACIISAAAAgCAoAQAAAAiCEgAAAIAgKAEAAAAIghIAAACAICgBAAAACIISAAAA&#10;gCAoAQAAAAiCEgAAAIAgKAEAAAAIghIAAACAICgBAAAACIISAAAAgCAoAQAAAAiCEgAAAIAgKAEA&#10;AAAIghIAAACAICgBAAAACIISAAAAgCAoAQAAAAiCEgAAAIAgKAEAAAAIghIAAACAICgBAAAACIIS&#10;AAAAgCAoAQAAAAiCEgAAAIAgKAEAAAAIghIAAACAICgBAAAACIISAAAAgCAoAQAAAAiCEgAAAICw&#10;S4wbYyw655gBo6OjG8fGxsqYzr/4Q3GWXnr8kXXpsVzFnH3mp71y0Xuuczt++MC3o0tpv4Uvjo5e&#10;MpfbYS63w3XuP68Z7TCX+89cbkfzOmcrR0ZGzoue9o3nIoKS3luW64S6nbpDDz30lHvuuSedeuqp&#10;6ayzzoqzAAAADDhBycwSlPTR/bkW1u30LVmyJF1++eVxBAAAwIATlMwsQUkfHZrr6LqduiVLlly9&#10;Zs2atHz58vQHZ1pR0g/PPPN0eubpp6t+1912S7vuulvV01uuczt+8uOnokvpWc/ePTp6yVxuh7nc&#10;Dte5/7xmtMNc7j9zuR3N65wJSmaWoGS2aj6j5KJLV8dZemnD+rXp0XVrq37v+QvS3HkLqp7ecp3b&#10;8eC9d0eX0oGHHBYdvWQut8Ncbofr3H9eM9phLvefudyO5nXOBCUzazwXsesNAAAAQBCUAAAAAARB&#10;CQAAAEAQlAAAAAAEQQkAAABAEJQAAAAABEEJAAAAQBCUAAAAAARBCQAAAEAQlAAAAAAEQQkAAABA&#10;EJQAAAAABEEJAAAAQBCUAAAAAARBCQAAAEAQlAAAAAAEQQkAAABAEJQAAAAABEEJAAAAQBCUAAAA&#10;AARBCQAAAEAQlAAAAAAEQQkAAABAEJQAAAAABEEJAAAAQBCUAAAAAARBCQAAAEAQlAAAAAAEQQkA&#10;AABAEJQAAAAABEEJAAAAQBCUAAAAAARBCQAAAEAQlAAAAAAEQQkAAABAEJQAAAAABEEJAAAAQBCU&#10;AAAAAARBCQAAAEAQlAAAAAAEQQkAAABAEJQAAAAABEEJAAAAQBCUAAAAAARBCQAAAEAQlAAAAAAE&#10;QQkAAABAEJQAAAAABEEJAAAAQBCUAAAAAARBCQAAAEAQlAAAAAAEQQkAAABAEJQAAAAABEEJAAAA&#10;QNglxo0xFp1zzIDR0dGNY2NjZUzv/cCFcZZeeuLxDVUVe+41typ6z3Vux/p//X50Kc37qQOio5fM&#10;5XaYy+1wnfvPa0Y7zOX+M5fb0bzO2cqRkZHzoqd947mIoKT3luU6oW6nbuHChac88MAD6aCDDkov&#10;e9nL4iy99tBDD6Vddtkl7b///nGGfnCd++9//+//ne6///60aNGitPvuu8dZes1c7j9zuR2uczu8&#10;ZvSfudwOc7kd5Tq/9KUvTe94xzsEJTNLUNJH9+daWLcAAAAwsRJIff3rXxeUzCxBSR8dmuvoup26&#10;hQsXXl1WlOQxnXbaaXGWXnvve99bjR/84Aerkf5wnfvv5ptvruo1r3lNVfSHudx/5nI7XOd2eM3o&#10;P3O5HeZyOzrX+Rvf+IagZGYJSmarxYsXb7z99tvLmP7u1tviLL20Yf3a9ML9n1/13/vBv6W58xZU&#10;Pb3lOrfj3WeekTrPNbro0tVxll4yl9thLrfDde4/rxntMJf7z1xuR/M6C0pm3HguYtcbAAAAgCAo&#10;AQAAAAiCEgAAAIAgKAEAAAAIghIAAACAICgBAAAACIISAAAAgCAoAQAAAAiCEgAAAIAgKAEAAAAI&#10;gpJZ5j/8h/+w2Uh/PO95z6uK/nKd+69zfV3n/jKX+89cbofr3I5yfV3j/jKX22Eut8N1nn12iXFj&#10;jEXnHDPgrW9968Yrr7wynX766em/fmgsztJLG9avTXfe/uW02267pZGXL05z5y2It9BLrnM7vnP3&#10;HenrX/96OvLII9PCQw+Ps/SSudwOc7kdrnP/ec1oh7ncf+ZyO5rX+YUvfOHKkZGR8+JNtG88F7Gi&#10;ZJYp/4EUu+wir+qngw46qLwQxRH94jr333Oe85z0ile8Yvy1g/4wl/vPXG6H69wOrxn9Zy63w1xu&#10;h+s8+whKAAAAAIKgBAAAACAISgAAAACCoAQAAAAgCEoAAAAAgqAEAAAAIAhKAAAAAIKgBADomwfu&#10;vy996Yu3VlX6Xli/ft34xyxVjgFgNmj+fLr763fF2Z6Zn+uYRpVj+kBQAgD0zQf+8D3pxNccW9Vf&#10;ffov4+zUlTDksksuTi//mRelRfs/b/xjlirHS179inT1n3xUaAJAa8rPnOs+dW06+21nVD+f9tlj&#10;l81+Ph3zs0dU58rPqPJ+01TCkHNyfSfXv+e6pVHl+LZcy3MJTXpIUAIA9EX5H8ib/+5zcTR95V/k&#10;jnzpIen9K85N99/33Ti7ua/dcXs68/dPT794zCv78S94ALCZEo6UoP4tv31SuurKsW3+fCrKz6jy&#10;fiUwmeLPqMNz3ZtrVa6Dy4mtWJzrilxfzlXenx4QlAAAPVdCkgvOe1965OGH48z0lP+h/JUTlkz6&#10;45T/US3vLywBoJ9KODJVJTCZws+oEnqsybVvdbR9JUgp7y8s6QFBCQCww8r/9JX7scvtL+Vf2coK&#10;kOn8T2RTCVvevOz1W4Qkb3nraPrUZ65PN958SzWW46by/mX1CQC05RePOyGtvGBV9bOpU+X4oEWb&#10;LwQpP6PKz7btKLfRXJerOyQpP1hfm+vYGLt/0Jb3L6tP2EGCEgBgh5VgotyPXW5/KQHJjq4kKT5+&#10;9VWbLWXeZ999061fuTNdcvnqdPyJS9PRrzqmGstxOV/e3vGFz9+0I/eDA8B2lZ87JQy581vfTdd9&#10;9sb09rPPqX42daocf+2fv7NFoF9+tm3nZ9RbcjUTlvJD9YhcZ+S6IdetMZbjcr75Q/eEXMvqlukS&#10;lAAAs9LHrroyutoll61Oh71s6yuKy/n3n39RHNU+fNkl0QFAb5Xw46vfvLcKQxYetCjObl0J9F9+&#10;VHmUyCZ//vGPRbdVb42xowQi27pfp5x/d92OOztGpklQAgDssP/85lOqf1VrVve/oE1FuY2nuZqk&#10;LF1+/Rsn/geyU09bvtmqknIveK+2JAaAphJ+zJs3+Y1mfv/tm2cXZeXjNpRtf5urScoPw+0tkfxo&#10;ruaqkpLKTJzeMCFBCQCww0qIUf5VrVlvWPaf461T9+V/+mJ0tde94U3RTez1b9g8TFnzhc9HBwAz&#10;5wUHHBDddr0qxo5Pxrg93WHKcTEyDYISAGDW+Ye/vzm62iv/46ujm1j3rTl2vwFgJ/OaGDv+Mcbt&#10;6f6BZ/ebHSAoAQBmnTtu/0p0tf33f0F0E3vJz7w0uppbbwDYyfxsjB0Pxbg934yxw603O0BQAgDM&#10;Ot275mzrIa7dfmq//aOrTXAPOAC05qHvfz+6WvfDXRu6twSe7NLIH8TYUXa/YZoEJQDArLIjt8ts&#10;b+cBAJgJ13/2M9HVjjzqFdFtcvPNNz8/2umwhLKHBCUAwKzy+OOPRdcbnlMCwEwqt4F++i82fybr&#10;CUt/JbpNHn300edE2yueUzJNghIAYFZrbvk7Hb0OXgBgKj7wh++Jrla2vD/+xKVxNKHN70Odujkx&#10;MkWCEgBgVjtqcfdz7QBg5/C5G2/YYjXJ2J98LLrt2vzJ5rRGUAIAAAA9Vm65eeupJ8dR7XVveFM6&#10;+lXHxBGzlaAEAAAAemj9+nXp1JPftNkubmWnmz++7CNxxGwmKAEAZjVb/AKws3nH2/9L+todt8dR&#10;/byt/2fsT9K8efPjzKTY4neGCEoAgIH24kNfEh0A9N/Zbztjs+eSlJDkb25akw57Weub0HwrRqZI&#10;UAIAzCq9Djam+K93ADBtV//JR9NVV47FUe2Sy1ZPKiRZvHjx/xdtr6yLkSkSlAAAs8qOBBtf+uKt&#10;0dV2dGthAJis6z51bTrz90+Po9pV/+0T6fVvXBZHEzvwwAOfiHY6up8Qu6NbCw81QQkAMOuUB941&#10;dQcg27Jhw4boarYWBqANJSR5y2+fFEe1qYQkDZsebFKb7BY5c2PssLXwDhCUAACzzpFHvSK62kPf&#10;/350E/vWN++OrnbEkUdFBwD90cOQpLgtxo4DYtyew2LsuCNGpkFQAgDMOq865ueiq13/2c9EN7HP&#10;fPovoqu98j++OjoA6L0ehyTFP8TY8esxbs8bYuz4xxiZBkEJADDrLPml46Krld0DHrj/vjjauvL2&#10;7q0YF//sK+MIAHqrOyQpP3d2MCQpPh9jx5tyLarbbSpvb96zWp5P8uW6ZToEJQDArFMe6Pq6N5T/&#10;N9zkA3/4nui2rmzH2PT6Nyyz4w0AfXHZJRdvEZKULYB3MCQpyk41m/YWrl0Y47asjrHj2lx2vNkB&#10;ghIAYFY6653vjq5WVpX87puXbbGypByX81/4/E1xpvZ/nfmO6ACgd8oWwO9fcW4cbQpJJrMF8CRd&#10;FGNH+ZeDEn50rywpx+X8CdXRJn8cI9O0S4wbYyw655gBo6OjG8fGxsqYLrq0OxikFzasX5seXbe2&#10;6veevyDNnbeg6ukt17kdD9676cGVBx7S/QwvesFcnpyy/Pj7D34vjmrf+18PpKuuHIujlH7xuBPS&#10;z/3Ca+Jok7effc425/L571+RLlm15T+klV1xymqR9evXbXa7TcfKC1ZVH5fNec3oP68Z7TCX+89c&#10;3raymqQZlBy06OC06OAXxdHUvPPcc9MLnv9/xFFaOTIycl70F+Ta2lLK8kOvrBYpSyY33yKuVr6w&#10;i+uWKRrPRQQls4ygpP+86LfDdW6H/1HsP3N5cl7/qydusaJjsh55cuOEc7ncUtMMXLbnLW8dTZdc&#10;7mfo1njN6D+vGe0wl/vPXN627qBkR1z3mb9OLz74oDjaLCgpyg+z0bqdlPLDcvP7UJmK8VzErTcA&#10;wKxWQo9LP3xFtbR5IuXt5f2EJAAMiBJ6nJ6rPJx1IuXt5f2EJD1iRcksY0VJ/0nH2+E6t8O/qPWf&#10;uTw55RaZO796RxxNzXWfvXFSc7ncZrPm7z6f/vmb39jscx1x5FHVNsDHn7g0zrAtXjP6z2tGO8zl&#10;/jOXt63cbvrnH/9YHO2YCW69aSq32ZTt4EZyHVVOhPLDsGwDfEN1xI5y681sJSjpPy/67XCd2+F/&#10;FPvPXG6HudwO17n/vGa0w1zuP3O5Hc3rnG0rKKEdbr0BAAAA6CYoAQAAAAiCEgAAAIDgGSW996xc&#10;B9Tt1J188sn3X3PNNdUzSt75rhVxll768VNPpqeefKLqd99jz/Ts3feoenrLdW7HjzZsegj6c+dO&#10;vCMI02Mut8Ncbofr3H9eM9phLvefudyO5nXOPKNkZnmYax/dlmtx3U7f0qVL06pVq+IIAACAASco&#10;mVke5tpHt+Z6YLo1Z86cPKTUGQEAAID2WFEyyzS3B37vygviLL30xOMb0hM/eqzq93zunLTnXnOr&#10;nt5yndux/t8eii6lec9/QXT0krncDnO5Ha5z/3nNaIe53H/mcjua1zmzomRmufVmtmoGJRddujrO&#10;0kv2hG+H69yOB++9O7qUDjzksOjoJXO5HeZyO1zn/vOa0Q5zuf/M5XY0r3MmKJlZbr0BAAAA6CYo&#10;AQAAAAiCEgAAAIAgKAEAAAAIghIAAACAICgBAAAACIISAAAAgCAoAQAAAAiCEgAAAIAgKAEAAAAI&#10;ghIAAACAICgBAAAACIISAAAAgCAoAQAAAAiCEgAAAIAgKAEAAAAIghIAAACAICgBAAAACIISAAAA&#10;gCAoAQAAAAiCEgAAAIAgKAEAAAAIghIAAACAICgBAAAACIISAAAAgCAoAQAAAAiCEgAAAIAgKAEA&#10;AAAIghIAAACAICgBAAAACIISAAAAgCAoAQAAAAiCEgAAAIAgKAEAAAAIghIAAACAICgBAAAACIIS&#10;AAAAgCAoAQAAAAjDGJQcnuuYRgEAAABUhiEoWZrrgly35dqY685ctzSqnPtOrnNyzc8FAAAADKlB&#10;DkqW51qf6/pc78m1ONe2HJxrVa57c5VgBQAAABhCgxyU/Eaufet20sr7l2BlWXUEAAAADJVhekbJ&#10;7bkuzPXaXMdGnZ7rplzdPpFrUd0CAAAAw2IYgpKxXEfkekWuFbluyHVr1EdznZjrpFzd3hEjAAAA&#10;MCQGOSi5OVcJSM7IdVc5MYFrc5XVJk2jMQIAAABDYpCDkotzbS8gaboqxibbBwMAAMAQGaZnlGzP&#10;fTECAAAAQ0pQAgAAABAEJQAAAABBULLJ1rYD/laMAAAAwBAQlGxyXIwd3821rm4BAACAYSAo2eSd&#10;MXZ8MkYAAABgSAhKastzHVy347a2XTAAAAAwwAQl9bNJLqrbcefmsl0wAAAADJnZHJQcnuuYKdR0&#10;lVts9q3bSnk2idUkAAAAMIR2iXFjjEXn3Ey7MdcJdTsp0/m6V+cardvKw7mW5LqrOpqeZ+U6oG6n&#10;7uSTT77/mmuuSaOjo+md71oRZ+mlHz/1ZHrqySeqfvc99kzP3n2Pqqe3XOd2/GhDedmqPXduM/Ol&#10;V8zldpjL7XCd+89rRjvM5f4zl9vRvM7ZypGRkfOip33jucgwByXluSRX1O24k3JdW7fTdluuxXU7&#10;fUuXLk2rVq2KIwAAAAacoGRmjeciw/qMkmW5+hGSFLfmemC6NWfOnDyk1BkBAACA9szmFSUlzHhh&#10;3U7KxTFuT3n2yZ11O24s1xl1O7NGR0c3jo2NVbfevHflBXGWXnri8Q3piR89VvV7PndO2nOvuVVP&#10;b7nO7Vj/bw9Fl9K8578gOnrJXG6HudwO17n/vGa0w1zuP3O5Hc3rnFlRMrN2iltv+qGEJGtyNW9k&#10;nDUhSdEMSi66tDxChV7bsH5tenTd2qrfe/6CNHfegqqnt1zndjx4793RpXTgIYdFRy+Zy+0wl9vh&#10;Ovef14x2mMv9Zy63o3mdM0HJzBrKW29mfUgCAAAAzKxhCUqEJAAAAMB2DUNQIiQBAAAAJmXQg5Kt&#10;hSQX5hKSAAAAAFsY5KBkaa7ukKRsAbyibgEAAAA2N6hBSVlJcn2u7pDk2roFAAAA2NKgBiVzYux4&#10;ONcpuW6cRi3LBQAAAAyBYXiYa1FWlpwwzXphLgAAAGAIDEtQAgAAALBdgxqUPJbrph7V93IBAAAA&#10;Q2BQg5K7cp3Yo/IAWAAAABgSbr0BAAAACIISAAAAgCAoAQAAAAiCEgAAAIAgKAEAAAAIghIAAACA&#10;ICgBAAAACIISAAAAgCAoAQAAAAiCEgAAAIAgKAEAAAAIghIAAACAICgBAAAACIISAAAAgCAoAQAA&#10;AAiCEgAAAIAgKAEAAAAIghIAAACAICgBAAAACIISAAAAgCAoAQAAAAiCEgAAAIAgKAEAAAAIghIA&#10;AACAICgBAAAACIISAAAAgCAoAQAAAAiCEgAAAIAgKAEAAAAIghIAAACAICgBAAAACIISAAAAgCAo&#10;AQAAAAiCEgAAAIAgKAEAAAAIghIAAACAICgBAAAACIISAAAAgCAoAQAAAAiCEgAAAIAgKAEAAAAI&#10;ghIAAACAICgBAAAACIISAAAAgLBLjBtjLDrnmJ5n5Tqgbqfu5JNPvv+aa65Jo6Oj6Z3vWhFn6aUf&#10;P/VkeurJJ6p+9z32TM/efY+qp7dc53b8aMPD0aX03Ln7RkcvmcvtMJfb4Tr3n9eMdpjL/Wcut6N5&#10;nbOVIyMj50VP+8ZzEUFJ792Wa3HdTt/SpUvTqlWr4ggAAIABJyiZWeO5iFtveu/WXA9Mt+bMmZOH&#10;lDojAAAA0B4rSmaZ0dHRjWNjY9WtN+9deUGcpZeeeHxDeuJHj1X9ns+dk/bca27V01uuczvW/9tD&#10;0aU07/kviI5eMpfbYS63w3XuP68Z7TCX+89cbkfzOmdWlMwst97MVs2g5KJLV8dZemnD+rXp0XVr&#10;q37v+QvS3HkLqp7ecp3b8eC9d0eX0oGHHBYdvWQut8Ncbofr3H9eM9phLvefudyO5nXOBCUzy603&#10;AAAAAN0EJQAAAABBUAIAAAAQBCUAAAAAQVACAAAAEAQlAAAAAEFQAgAAABAEJQAAAABBUAIAAAAQ&#10;BCUAAAAAQVACAAAAEAQlAAAAAEFQAgAAABAEJQAAAABBUAIAAAAQBCUAAAAAQVACAAAAEAQlAAAA&#10;AEFQAgAAABAEJQAAAABBUAIAAAAQBCUAAAAAQVACAAAAEAQlAAAAAEFQAgAAABAEJQAAAABBUAIA&#10;AAAQBCUAAAAAQVACAAAAEAQlAAAAAEFQAgAAABAEJQAAAABBUAIAAAAQBCUAAAAAQVACAAAAEAQl&#10;AAAAAEFQAgAAABAEJQAAAABBUFKbn+uYRh2eCwAAABgygpLa+bluadSqXAAAAMCQEZSktDrXaN0C&#10;AAAAw2zYg5JluYQkAAAAQGWYg5ISknyibgEAAACGNygpD2stt9x0PBwjAAAAMMSGMSgpIcmaXPtW&#10;RyndnuvkugUAAACG2bAFJWUb4OtydUKSspLktFwbqiMAAABgqA1TUFJCkhtzHVwd1SHJklx3VUcA&#10;AADA0BumoOQjuRbXbeWMXEISAAAAYNywBCXlwa1vqtvKSbmurVsAAACA2jAEJefkGq3bylguIQkA&#10;AACwhUEPSpblWlW3lRKSlFtuAAAAALYwyEHJMbk+UbeVsg3w++oWAAAAYEuDGpQcnuuv67ZSQpIT&#10;c62rjgAAAAC2YhCDkkW51uTatzqqtwE+LZeQBAAAAJjQbA5KyqqQcvvMZKvjwlzNkGRJLtsAAwAA&#10;ANu1S4wbYyw652bajblOqNtJ6XzdzT9XgpKv1O2E5udaXLeV7j/3sVyT3SnnWbkOqNupO/nkk++/&#10;5ppr0ujoaHrnu1bEWXrpx089mZ568omq332PPdOzd9+j6ukt17kdP9pQXq5qz53byYjpJXO5HeZy&#10;O1zn/vOa0Q5zuf/M5XY0r3O2cmRk5Lzoad94LjLoQUmvnJvr4rrdrttyNUOXaVm6dGlataq5YQ8A&#10;AAADTFAys8ZzkUHfHngm3JrrgenWnDlz8pBSZwQAAADaM5tXlCzL9cK6nZTOio8Lch1Vt5PWy1tv&#10;dsjo6OjGsbGx6tab964s3wq99sTjG9ITP3qs6vd87py0515zq57ecp3bsf7fHooupXnPf0F09JK5&#10;3A5zuR2uc/95zWiHudx/5nI7mtc5s6JkZu0Ut960qTwM9pa6rdyUq2wn3LpmUHLRpavjLL20Yf3a&#10;9Oi6tVW/9/wFae68BVVPb7nO7Xjw3rujS+nAQw6Ljl4yl9thLrfDde4/rxntMJf7z1xuR/M6Z4KS&#10;meXWGwAAAIBughIAAACAICgBAAAACIISAAAAgCAoAQAAAAiCEgAAAIAgKAEAAAAIghIAAACAICgB&#10;AAAACIKS2mO5bmrUHbkAAACAISMoqd2V68RGrcgFAAAADBlBCQAAAEAQlAAAAAAEQQkAAABAEJQA&#10;AAAABEEJAAAAQBCUAAAAAARBCQAAAEAQlAAAAAAEQQkAAABAEJQAAAAABEEJAAAAQBCUAAAAAARB&#10;CQAAAEAQlAAAAAAEQQkAAABAEJQAAAAABEEJAAAAE3r9r564WfXb+vXr0u++edlmn/P896+It/bW&#10;3V+/a7PPU+q6T10bb2UY7RLjxhiLzjlmwOjo6MaxsbEyposuXR1n6aUN69emR9etrfq95y9Ic+ct&#10;qHp6y3Vux4P33h1dSgceclh09JK53A5zuR2uc/95zWjHTM7l8gv0n3/8Y3HUH9d99sZqLMHAnV+9&#10;o+qLI448Kr1v5QVxtLnur2ui952M7rn8wv2fX/UdjzzZ/BWy985+2xnpqivH4iillx+1uLou8+bN&#10;jzO9Va7fW377pDiq3XjzLenoVx0TR/3RvM7ZypGRkfOip33jk1pQMssISvrP/8C0w3Vuh196+s9c&#10;boe53A7Xuf+8ZrRjJufyZZdcnN6/4tw46o9OCFFWNnzh8zdVffGLx50wHqJ06/66Jnrfyeiey20G&#10;JVf/yUfTmb9/ehyltM+++6a//+LtaeFBi+JMf2zt8371m/f2LZwpmtc5E5TMrPFJ7dYbAAAAZoVy&#10;G0wzrCj+5qY1fQ9JilNPW57e8tbROErpkYcfTu94+3+JI4aJoAQAAGCSDjjwhdVqje1VuVWkqaxO&#10;2Nr7ba2GWfdqnUs/fEU67GWHx1H/rTjv/M3+7j79F59Mn7vxhjhiWLj1ZpZx603/WRLbDte5HZbR&#10;95+53A5zuR2uc/95zWh7rZ5CAAASUklEQVTHzjCXv/TFW9OJrzk2jqZ3K0xZXfH444/FUUp77TVn&#10;m6HBA/ffl/71hz+Io4nfdzK653Ibt950PydkOtesF8p1P+Znj4ij/t6C07zOmVtvZpZbbwAAAGaz&#10;EnSUh4l2aqLgo9yaMtn3nY3KLjdnv/2MOKpdcvnM/MNxuXYrL1gVR/UtOB+/+qo4YhgISgAAAJhR&#10;JYgogUTH2ee+p5XnkmzLm099S7WSpOPSP/6vVZjDcBCUAAAAMKNKENFRAor/8vaz4mhmlNtsznzH&#10;u+LIqpJhIygBAACYhcozO8oWwZ0qxx3lORrNt3XX+e9fEe+5feVhpWV74eafv/i/XphuueWWeI/+&#10;Kt9XczXJ69+wbNrPA9na9/K7b15WnZvqQ1m3tqqE4SAoAQAAmIW+/+D30hc+f9N4leOO8pDX5tu6&#10;686v3hHvuW0lOHj5z7wovfHXX1vtNtP88x++/LJ0xhlnpFe/+tVpbPWH40/0x4cvuyS6Wtmmd6pK&#10;ELJwv3lb/V7KzjXlXHnbPnvsks5+2xnVw3a3p4Q1JbTpKGGOHXCGg6AEAABgyJQVJyU4uP++78aZ&#10;rduwYUO66IPnx1Hvld16vnbH7XGUqq15p/Ig2vLckLJqpAQhzVUpE7nqyrH0Rxd9MI4m1h3a3HTD&#10;30THIBOUAAAA7GR+ar/9q51ZmjVZJSS5ZNWFcbRJuc2kbMlb6mWHb9oet5/uuO0r0dV+/XVviG5y&#10;LjjvfdWqkaaDFh1cPQy2c11e94Y3bXYLzVSU0KZ8vI7r/mLT7U8MLkEJAADATqbsCPP2s8/ZrCaj&#10;3HLSHZKUYOTGm29JD/xwfbruszdW9Td/e1P6xje+kVavXp1+/heWxHv23hdv/YfoauVrmazynJay&#10;OqSjhCHl+/jaP38nvW/lBePX5U8/fm31vX3qM9dP6eN3vOaXjo+uvv2mfF4Gm6AEAABgSIyedkp0&#10;tbe8dbQKRo5+1TFxZnPHHnts+vif928VRbn1pqMEHVO57eZ/XPep6GqXXLZ6m99HcfyJS6vv9dIP&#10;X5H23mefOLt9rzrm56Kr/cs934qOQSUoAQAAGAJld5nmM0nKLSUrzuvf80cmo3nbzFGLfza6yel+&#10;YO0LDjgguomV54788WUfiaPt+z8PfUl0teZDdRlMghIAAIAhcP1nPxNd7b3nfXDa2/D2wxFHHhVd&#10;/03l++5e5XLXnV+NjkElKAEAABgCZZvcpiW/dFx0M6N7i965c/eObnK6b5+5cqx/2xg3H+j66COP&#10;RMegEpQAAAAMuOazQIryi/9sWk1SHHDgC6ObnNf+6q9HVytBUNkq+HM33hBnemfRwS+KjmEgKAEA&#10;ABhw//rDH0RXm42/+E/2GSMdZUVM97a/5Zknb/z116aF+82rQpPLLrm4Wrmyfv26eA/YPkEJAAAA&#10;O52yIuZvblqzRVhSlG18S2jy/hXnphNfc2xatP/zquCkPNAWtkdQAgAAwE6pPGi1hCW/eNwJcWbb&#10;SnDylt8+qQpMrDBhIoISAAAAZtyX/+mL0U1NCUuu++yN6dav3JlWXrBqu6FJCUx+73d+K45gS4IS&#10;AACAAbfXXnOiq9333e9EN3O6v6YdVQKTt599ThWaPPLkxio4ufTDV6TXveFN8R6blLCke9ediZT3&#10;Z3gISgAAAAZcCRGa7r/vu1vshNO27q/pe//rgeh6o3z8U09bnv7049dWoUn3s0wmu4Kl+zadI448&#10;KjoGlaAEAABgCHTfkrLmC5+PbuaUbYo7vnrHbdH1XglN3n/+RXFU+4e/vzm6iX37nm9FV5s7d+/o&#10;GFSCEgAAgCHwK7/2G9HVVr7v3ZN6qOnY6g9H13vNbYq/dsftfX3I6kt+5qXRTU33ypNX/sdXRceg&#10;EpQAAAAMgV973W9udvtJ2UK37ACzrVtwbrnllrR06dJ00QfPjzO993O/8Jroard/5cvRbd/5718x&#10;pWBlw4YN0dW6P/e2dK88efGhL4mOQbVLjBtjLDrnmJ5n5Tqgbqfu5JNPvv+aa65Jo6Oj6Z3vWhFn&#10;6aUfP/VkeurJJ6p+9z32TM/efY+qp7dc53b8aMPD0aX03Lmb33dLb5jL7TCX2+E695/XjHbsDHP5&#10;9tu+kt74m6+Lo/xL+c//fPrYf/vvcTQ5H71idVp10YVxlNK5735PWn76GXG0pUU/venXkG19vu6P&#10;2fErv/qf0ksPO6zqv//976db/uffp+9973vV8dbc97++H92O6b5Ov/Xm307nf3DLr29ryve79957&#10;pw/k9//V//RrcXbbTvnt30r/8D//Zxyl9Km//HRa/IqfjaOte/jhh9NRR4zEUUojL3tZ+qvP3hBH&#10;O675mpGtHBkZOS962jeeiwhKeq/cWLe4bqevJLerVq2KIwAAYGfy1a9+Nf3O7/xOHKX06le/Ol1x&#10;xRVxNDl/+qd/mi699NI4SunMM89Mv/u7vxtHW8q/ZEc38edbtmxZ+uY3vxlH21c+1j/+4z/GUe0b&#10;3/hGdDuufPzOao+5c+em66+/Pu2zzz7V8USa32/5c7/8y7+cfv7nf7463/nz//Iv/5Luu+++9Gd/&#10;9mebfc8vfelL07XXXhtH2/a3f/u36Zxzzomj7f8d7CBBycwaz0XcetN7ZY+p8rjmadWcOfUWWZ0R&#10;AACgl0qAUsKJyfi93/u9KQc8U1UCjo4SmPzTP/1THE1e+XOf/OQn0xlnnJGOPfbYKiwp9Zu/+ZtV&#10;0NEMSUqosnLlyjiaWAlYmo4//vjoGGRWlMwyo6OjG8fGxqpbb9678oI4Sy898fiG9MSPHqv6PZ87&#10;J+2519yqp7dc53as/7eHoktp3vNfEB29ZC63w1xuh+vcf14z2rEzzOWvfPlL6Td+dWkcpfQLS16T&#10;/vsn/zKOJmf1hy9PF3xg0wKDFX94Xjrj998WR1t6wYJ50U3u8/3V//h0+ujYR9Jdd34tztT23mef&#10;9Cuv/ZV08sm/lQ444IBqLr9o0cJ4a+2hteuj23H//M2703FLfi6OUjr8iJenGz73hTjatnef8470&#10;V5/5dHr0kUfizPaVjz32/16VfvqnN/9+tqYXf4fb03zNyKwomVluvZmtmkHJRZeujrP00ob1a9Oj&#10;69ZW/d7zF6S58xZUPb3lOrfjwXvvji6lAw+p7yumt8zldpjL7XCd+89rRjt2hrlcHjLa3FZ2r73m&#10;VFvUTkV5yOq//vAHcZTST+23f1p40KI42lz5fIv2f14c1VsBX/fZG+NoYs2vtfN1ds/lf77n21Xf&#10;cfSrjomuN8pDZb/w+ZviKKUbb75lUp+jfO1r/u7z6frPfibd/Hefqx5QuzXlevznN5+SXv/GZXFm&#10;+6b7NU1F8zpngpKZ5dYbAACAfpk3b371S3WnphqSFCUUaX6MbYUkRTOUmarm17qtr7P5dZTqtXe+&#10;+73R1UZPOyW6iZWvvYQff/rxa9MDP1yf7vvBv1eBRqdu/cqd6ZEnN1ah0VRCki998dbNQpIStPTj&#10;+2Z2EpQAAADs5B76/ua70EwUqsxGJYR43RveFEcp3X/fd9PVf/LROJq8XgRUxbvfeWZ0te4gh8Em&#10;KAEAANiJldtPPnje5r/Iv+qYTc/82Fn84QcuTPvsu2m755Xve3d1+1HbLrvk4vS1O26Po1QFOFaT&#10;DBdBCQAAwE6i/BLfCQ9KQPK5G2+onqVRVmB0lLBhyS8dF0c7j7IK5v3nXxRHqXreyKknb1pl0oZy&#10;y837V5wbR/W1/OPLPhJHDAtBCQAAwE6i/BJ/xEsOTvvssUv18NY3/vprN1v9UFx59TXVLSg7o1NP&#10;W149D6SjfG9nv+2MOOqvEkAte/1/iqPaznwtmT5BCQAAwIC46r99Ih1/4qYtbXdGl1y+erNbcK66&#10;cqxaSdNPZXVOWb3S3DXnLW8d3emvJdMjKAEAANiJlVCh/FJ/57e+O6WdXWarcgvOtdf9dRzVykqa&#10;6z51bRz1VglJyu1LzZU5Lz9qcVpx3vlxxLARlAAAAOwkyla33dvflm1xyyqMnW2nm4mUh6eW7635&#10;vb7ggAPirb214dFH00V/dOlmn6tsJ+yWm+ElKAEAANiJ9GL7251B+d6a32upfigBU/fnEZIMN0EJ&#10;AAAAQBCUAAAAAARBCQAAAEAQlAAAAAAEQQkAAABAEJQAAAAABEEJAAAAQBCUAAAAAARBCQAAAEAQ&#10;lAAAAAAEQQkAAABAEJQAAAAABEEJAAAAQBCUAAAAAARBCQAAAEAQlAAAAAAEQQkAAABAEJQAAAAA&#10;BEEJAAAAQBCUAAAAAARBCQAAAEAQlAAAAAAEQQkAAABAEJQAAAAABEEJAAAAQBCUAAAAAARBCQAA&#10;AEAQlAAAAAAEQQkAAABAEJSkND/XMV0FAAAADKFhDUpKGLI613dy/XuuW7pqY67luQAAAIAhMmxB&#10;yeG5bsxVwpDRXAfn2pa9YwQAAACGxDAFJWWFyJ25TqiOAAAAALoMS1ByQa4r6nYzY7lOz3Vso07K&#10;dWGu7+UCAAAAhsgwBCXLcr2nbseVgOR5uc7I9dFctzbq2lwrYgQAAACGyKAHJWVHm/LQ1qayYqQE&#10;JOuqIwAAAIAw6EHJ+bn2rdvKubmsFAEAAAC2apCDkkW5ys42Hd/NdXHdAgAAAGxpkIOS42Ls+KMY&#10;AQAAALZqkIOS02Ls+MsYAQAAALZqUIOS8hDXxXVbuT1X98NbD891TFTpAQAAgCE3qEHJS2LsuC3G&#10;pbnKw1w35roz1y1RpS/nyttKcAIAAAAMoUENSl4VY8e8XDfmuj7Xm8qJbShvK8FJ2VK4rEoBAAAA&#10;hsggP6OkqQQgJ9TtpJTdckqwAgAAAAyRQQ1KXhNjt7JF8IW5Xpvr2KiT4tzDuZrKM04uqFsAAABg&#10;GMzmoKT5sNXJ1ERKQFLCkRflWpHrhly3RpXnkpRzJRgpD31tek+uRXULAAAADLpdYiwPMu3onJtp&#10;5daXqdwu0/y6u//s6bk+WrcTKqFICUv2rY5q5+a6uG4n5Vm5DqjbqTv55JPvv+aaa9Lo6Gh657tK&#10;fkOv/fipJ9NTTz5R9bvvsWd69u57VD295Tq340cbNi2Ge+7c5ksXvWIut8Ncbofr3H9eM9phLvef&#10;udyO5nXOVo6MjJwXPe0bz0WGJSgpt9iU1SOTUW63KStJOm7KdWLdTkrZYae5NfG0LF26NK1atSqO&#10;AAAAGGAP5LpsZGTkQ/UhM2A8FxmWh7nOjXEy/jbGjqmENUUJZMokn2794DnPec5PTjhhqp8WAACA&#10;ndHIyMhBQpLZYzavKFmW64V1OynN22PKc0ea2wBP5faZ8myUO+t2XKvX5O677z7i6aefPiIOAQAA&#10;GGCHH374x6Jl5jRzkUo50alBcE6u5vdUjqei+WdLAQAAAINrPAMY1FtvHo2x48gYJ2N7O+gAAAAA&#10;A2pQg5IvxdhxfIzTUbYWBgAAAIbAoAYld+XatGdYvd3v0rrdrl+OseNzMQIAAABDYhCfx1G2+W1+&#10;X2XL4O2Zn+s7uZp/brIBCwAAALBzauYAlS1ODIBFuZrfV6ntPdR1da7m+5fQBAAAABhszSygssWJ&#10;AdG9qqRUCUPKypGmEqqULYW739dqEgAAABh8zSygssWJAVECkdtyNb+/TpXz5Xacbb29hCwAAADA&#10;4GvmAZUtTgyQicKSbZWQBAAAAIZHMxOobHFiwJSwpDyfZH2u5vfaXeWZJMfkAgAAAIbHeDawS3VY&#10;H3R0zg2iEpgcl2sk11HlRLg51025yrbCAAAAwHAZz0WGLSgBAAAA6Daei+waIwAAAMDQE5QAAAAA&#10;BEEJAAAAQBCUAAAAAARBCQAAAEAQlAAAAAAEQQkAAABAEJQAAAAABEEJAAAAQBCUAAAAAARBCQAA&#10;AEAQlAAAAAAEQQkAAABAEJQAAAAABEEJAAAAQBCUAAAAAARBCQAAAEAQlAAAAAAEQQkAAABAEJQA&#10;AAAABEEJAAAAQBCUAAAAAARBCQAAAEAQlAAAAAAEQQkAAABAEJQAAAAABEEJAAAAQBCUAAAAAARB&#10;CQAAAEAQlAAAAAAEQQkAAABAEJQAAAAABEEJAAAAQBCUAAAAAARBCQAAAEAQlAAAAAAEQQkAAABA&#10;EJQAAAAABEEJAAAAQBCUAAAAAARBCQAAAEAQlAAAAAAEQQkAAABAEJQAAAAABEEJAAAAQBCUAAAA&#10;AARBCQAAAEAQlAAAAAAEQQkAAABAEJQAAAAABEEJAAAAQBCUAAAAAARBCQAAAEDYJcaNMRYfixEA&#10;AABgGJwS41aDEgAAAICh5NYbAAAAgNBZUTK+xAQAAABgOKX0/wOoXauZgPAXUAAAAABJRU5ErkJg&#10;glBLAwQKAAAAAAAAACEAin2aFekPAwDpDwMAFAAAAGRycy9tZWRpYS9pbWFnZTIucG5niVBORw0K&#10;GgoAAAANSUhEUgAABEoAAArTCAYAAAAyEKk2AAAAAXNSR0IArs4c6QAAAARnQU1BAACxjwv8YQUA&#10;AAAJcEhZcwAALiMAAC4jAXilP3YAAP+lSURBVHhe7N0HgBTl+cfx5xodDhQFARFEwS5YElQ0ajSC&#10;SQyxgYkFS2JJ09hiyl+NicYWE5NYYgE1iaBiTKJIsSCCvZ2IIIL0owhcgTs4rv3fZ+bdY3Zub293&#10;b+Zub/f7MW/mndlye3PvHju/e4sAAAAAAADAlWO3o0y52K0CAAAAAABkpXmRoGSCKRPdKgAAAAAA&#10;QFaalGsrAAAAAAAAWS9Wj5K5pjziVgEAAAAAADLaMaZc4lZlkt06QUm9LQzBAQAAAAAA2SIqE2Ho&#10;DQAAAAAAgEVQAgAAAAAAYBGUAAAAAAAAWAQlAAAAAAAAFkEJAAAAAACARVACAAAAAABgEZQAAAAA&#10;AABYBCUAAAAAAAAWQQkAAAAAAIBFUAIAAAAAAGARlAAAAAAAAFiZHpTsbcooT9F9pD/vz0zLoab4&#10;+e/j57891nMAAAAAABDTBFPqbZloil5Uei8ygwgYwnjO5lxnSuT70qL7SG/+n9lmU2KFHN77aPEb&#10;b4r/PnoMAAAAAACvqEwkR48YelADEjXJlG2mXO7suaaY0tKLTL3g7eVWHcNNKXKrodGL7tvdquN6&#10;U+5wq0hDp5rygltt0FQ70QbsFWnLXtpmn3SrjhJTTjAl7HYHAAAAIEFPPvnkoJycnJPsrtTX128+&#10;55xznrW7LTZ58uRLbNUxfvz4h20ViIjKRJoKSp42xX/B2tuUTW41adoj4CO36lhqyj5uNVQEJe2H&#10;9jB6zxRvmHaOKZPdaiOJBCXq96b80q069Gsc6VYBAACQKP/FrGrpBWcYz4n2R4MM0w4esrsalLxv&#10;2sERdrfFpkyZEnXtMG7cuKauHZC9ojKRpuYomWaK/vXd62S7TcXZdhuhPVQAr/tM8YYkt5rSVEiS&#10;jF+ZMsOtOvQXLkOwAAAAkmQuZPvrxay3PPnkk6fbm1OSm5v7c+/zmUPnurcAQNuJN5mr/yJ1rN2m&#10;YpzdRjxlt4DSITenuFWH9vrQgCMo3zfFG/xpLyMmdwUAAEjC+PHj55nNYnfPlZOT4/+cn5T6+vpD&#10;bDVirt0CQJuJF5Q8b7cR37DbZOkF6RC36tBhN8wRgYhdTbnXrTaIGkMYAB0y5v/rhHdIFgAAABLj&#10;7amrjrbbpNlhN1+zu476+nqG3QBoc/GCEv/wGx0WoX/5TxbDbhDPxaZ4g7T7TQkjSNP27P2HXXuw&#10;6OpLAAAASFB9fX3UZ/mcnJwBqQ6/MY+N+uOYee7XzjnnnOV2FwDaTLygRPmH33zLbpPBsBs0RXuT&#10;/MKtOjSY+41bDcXv7Dbi13YLAACABMQafpObm3u8rSbL/0crht0ASAvNBSX+4TfJLhHc0mE3uhKK&#10;/gKNFL2wDpo+p/drJDN3hfdxWvwSeW7v95jo9+d9jNaDoK8t8pxaWoNOEOydwFV7k6S6slIi9B9f&#10;epUAAAC0jH/4jXeuuYQw7AZAOmsuKGnp8JtUht3ohb+ugLLEFA1WXveUjabocV3yNaiAYH9TvF8j&#10;mbkrvI/T4hfvufU8vmuK93vU70+PNXWONajyP0brek5SGRalIYH2GtLlsnT55shzatFj+rWSDceS&#10;4e/h8Yjdhsk/H8r37BYAAAAJ8A+/MYZOnjz5GFtPCMNuAKSzyPrRUWsGm3KhW3VoaHG5W3XoX/2v&#10;cKvN0gt4b48SrX/hVmPSAOSXbrVZGuDcYMqDzl5sugysN5y43pQ73GoDDQs0GIjQhHy0W21W1Hrc&#10;hn897ljPrSuw/M2U5mYI955n7WmS7GPi0ef7pymJpv+6Co1+7Xg/u2RpDxYNZyKSOe+quXMfj7dd&#10;ajvaxa0CAAAgEVOmTPnMbIa6e46/jBs37qe23qzJkyfP9vYoqa+v//348eMTHhZtHt8QtJjHbj7n&#10;nHOetbstYnu6nGR31UI73CghNjDSP5ZGxHx85PUn8tqT/V7930NTj9G5Zcz9nM/B5j4vBRFUeZ9T&#10;me89oV5C+j2ax+ny0A7zet43jz3C7ibEd56ivh/TXqOuHUxbTebaAdkhKhNJJCjRngovuFVHoheW&#10;/gthvdg+0q3G5A9kEhUvHEi3oETPgUr0Tf9NU942ZbopyTxGewI1RX8ur5riHfKSCP2572tKUENj&#10;/D+bc0zxz4kTT0uCEn8g19w5AwAAgIe58NReuj9x9xyLzcXnMFuPSy/kc3Nzl9ldR11d3eDmLtTN&#10;hbD2Rh5tLqgPd49EMxfHr5nN3GQCF2WDhRtN0RV8vOFPRLkpc83z/7u5C3/zGiea59FrK4d5zCTz&#10;GOfaSkME833rQgYNPcFjBQL2/PzcVPWPmrFej1psHvuG2T5sHh8VxMQLHWyYcK65PWrYk9L7mc0D&#10;zX2PfvGe09LX+rR53iZ/LvFeczzmcb8zjzvLVGOdJ51LZ4ZpW3/0tzeCEsQQlYk0N/RGpTr8xj/s&#10;Jt4bLlZIogHIsaZoI9bS2xS9oPWPidTHXepW056+2b1veP1eNLzREmtY0s2m+EOS5h7jH1ripT1J&#10;/CGJPp+eVz2/kXOtvS0uM8X/c9deKEE50W4j3rHb1vCi3UYk1VUUAAAg25kL2ZSH35gL24a//FvT&#10;4oUkGjCY515lHvcrU2KGJMrc9jW9j7nve4m+Fr3QNhfRReZxepHUVCjRw5RTzX0eMvefokGGezhx&#10;5nETzdeZaqpxr6PM/S7R12OqGkI19XrUUH3NpsydMmWK94/aMelr1vvp92BKzEDDHD9cb9fv0R6K&#10;S5/T3Pe9eM9p6Wv9lfZCMvcP5HO3Po8+nz6v2W3qPOnxn9jzCSQlkaBEpbL6jX+YyCy79dNeF/6Q&#10;RHsXaC8R78zX2pNBQxvt7aEX8V4PmBLUnCWtQcMJDSP0e9EeLlp0LpDhpnh5g5VEH6P3iTVprNLh&#10;O96QRM+jPp+eV29PER1io0OatAdJpBeMCnLyU++wH/0aQQ7raY5/RvUm/8EFAABAY7YXQ9TqN+ai&#10;tblh4hH+z5Oz7bYRDUnMha720hhgDzXL3Fcv+KfpY+2hmMzFtvZG0AttDUISYu5/tnk9M5IIS7rY&#10;MKGhl0lTzP0ivSoSfj2qvr6+j602pY95Xu3lntCchvo9mtcS+ct6TPbnogFTMp+jNTDRn0vSQZOX&#10;fm19HlONFyR5JXU+ARXpchRv6I3yDyFpbvhNMsNutMeE96JZL97jzTsSoeGN95dxrCE46Tb0RjX3&#10;/cXqXZPsYxL5PmPdJxb/4zRhbukErxpq6SS0Ebeaov9IJaMlQ2+Uv90l+3gAAELx1FNPjaqrq9Pu&#10;+UBrmpfskItUht/oRbK5wPYOgyg3jym09Sj2YlyvURoudOvr61ebzWOmvGjDmsiF87dN0WAk6r6m&#10;HBurt4onJGlg7vu+OTbFvP+ejjzGhhffNdWokMHc9zXz9Rsti6wBg7l/3FBEv46tqqXmecbZ86I9&#10;H7yvX+833Wwfjrwee0706zYMy9H7medo6IHuCVxiMvdfbW7/2Gw36L6pxxxyZG7/Qaw20dRrNc/j&#10;P3fHmGN6vXaBKVH39b5e5X/Nse6j9Gub+71uSlRwZr/+G2b7se6bei9TP8BsY35vDL1BDFGZSKJB&#10;ifJPzBpvXgf/HBBNXej7L5i1vo9bbZb/sbHCm3SczLW559ZhRNpDJiKREMH/mFjfpzdMSeY8K139&#10;JvKLqrmQLBH+85JoOObV0qDE30Z16FGYSxMDAJCQp556aoL5gB/3r7lA0Eyba5hLI1H2Qjiqp655&#10;nlHmeZwAIxbzGH9AMc1ctOp1RSPmvtoTw9tjYbG5ED+lqWE69vU8aqreC+NGzx/rQt9o8nUoeyF/&#10;t6l6L/gbTUBr7hczKDH3dQIe//0j/OfF3D9mEOOlr8lsbjRlvblvs0GJec4m5yBp4vuLGVaY+0ZN&#10;xGvEncjXnm+9Dmr4uZjnjgph/K85zteeYu7nneKh3Nz36ljfU0Ss80FQghiiMpFEh94o/1i1eMNv&#10;Eh12c7LdRiQ0Hs7SoRreYSE6pEQvwNu7BXYb4Q2nmuJ/jH/+D+XtcZLMeVYalEToeW7pMCd/10n/&#10;628NZXYb4Z2dHAAAAM0wF6fz7MV3A3NB2tzwG//n9ZjDbuzFbUNIYr7O6nghidLXY+6jq2J6nWqe&#10;K2peDPO8Gi54A4HX4oUkyl6Ia08WL+0p0Szz/BpC7WlKvElm/eflH3bbJH1N5rl1TkftKd2cv5j7&#10;H2G/j0bscZ0st4Gef/+5sz+XhpBEv7d4IYnSn5m53512N+Jcu02YvhbztaPmwTTPGzckUc3dDsSS&#10;TFDylN1GNDX8Qi+ivRf38eaf8M+lMd9uEzXTbiO0a1Wm6Wm3LeH/xRsJlRItfv3sNlUD7bYt6Szh&#10;AAAAaBn/Rbp3aHMUO2zC2xNBh934L6Ad5n463MXrsXghSYS5jy6DG9Xr3TyXP7zxLv+rEhoCroGA&#10;uTDXniEO87wDzPcUdx4Uc/+nzIV6Ij11utltUvScmOePu8qPeQ3vNxdmKPuziDvvjPfnouciwe8t&#10;ElY0PLd5nhG2mgz/9zCNEARhSSYo0e5p3qEuerEda0Igfy+ReI3X3zOh4RdPgvy9AhDbgXYbob1L&#10;dOhLosU/Z0rQ/JOrAgAAoB0wF8v+z/pNrn5jLo79q93E+wwY9ce6GF8nnqheKuaxDX9M1WBDAw67&#10;qxabi+15tp6IqD+2mef6tq02pdJuk9WiCU9bQIfINDDn7hBbjfBe/yX7h0edyiGiR1PtJI6oP4rX&#10;1dU9YqtA4JIJSlQiw2/8vwCbGnYThE/sNqKtfqGku5gTZAEAAAAtYYdVvGZ3HTlNDL+J0YugqWE3&#10;egHtHRqzOpHeJBE6oaitOszXbRjCY+qH2WqE9+K9Webx3qH/6mC7bSnvH6T16/xEh7nY3VZjzrUz&#10;GWqEeR172Koz7MZWHea2bnos0WIf5pXU0Hfz9aKG79veQ0Aokg1Kmht+oz1EvJPuhL3sa7ndRrR0&#10;7oxsob+INS1OtWwxBQAAAFD+niFNDb/x9hJpctiN4b+AXm+3CWkmVOlvt456u/JLosz9dWGDwJnn&#10;9f9BukdOTs5DU6ZM+UxXF2oiaAiceR0v2WpEwwSs5vU06l2irzHRovd3H5Y8//dvXmfU3DhA0JIN&#10;SpobfpPMsJsg+IeUvGK3iO/vpujqO6kWbQdBIuACAABop8xFa7PDb8zF/rVm411lJuyh11Fzbfhf&#10;T6piBAl97LZFbO+IWCuKalDxEw0azDmsN9/He6ZM8QcHQYkXMpnvvbutAhkv2aBE+dNO7y8d/xs2&#10;zGE3iiElmaGlk8Omwr/yDgAAAFKgF9fmIrq54Tf+pW5jDrsJink9/h7Qgaxw6A8SzPcZ2GfKce7K&#10;O7HCkgbm6x1uytkanEyePHlVWIFJIsw5Xm3K+y0om+1TAWknlaDEP/wm8kswlWE3/h4gya5a4x9j&#10;uNJuk7HQbjOZ/7y09Vwu/rll2oJ/5R2GEwEAAKSuueE3iQ67CUROTs6+tuoIanUU/yo3esFvq4HQ&#10;sMQ85w9MiQqeYtGQxgYmUcv6tqKXzHnVJYdTKrYXDZCWUglK/MNvdClgXeY3lWE3/gvms+w2Ud+w&#10;24h37DYZm+w2Yh+7zST+MMh/3lqbf26ZtljW2R+yBT2cCAAAIGuYC/tGw290OWCttMGwG+X9eoHJ&#10;ycnZxVZDM378+IdNOX7cuHE5NjSZZIMT/2doh3lNP4mc66CZr5vsqqRARkglKFH+4Tdnm5LKsBvt&#10;WuadEEl7pEQtBRaHTiSrc6REBDVxrAY/icyZkejrTAcaAnjPs36Pbfn6/f84+kOL1uDt/RQ1yzgA&#10;AACS08Twm8j1QVLDbjQosFWHeZ6GVWsSEaPXh/dif57dRiS1ao15LVETmpr9pCaaTZYNTS60wUlh&#10;XV3dGf7zbPTIzc39ua23SIyhPN7vb43dOsz3vruths58z1FzwyTbJoBkpRqUxBp+473w1CAl0dDi&#10;D3YbcY8pu7rVJmmQcZ9bbXC33aZCV3LxuthuY9HX9ntTXnf22o/Jdhuh5zkVzf1sEuUNJ1q7h4u2&#10;Hw2LIvzLvAEAACB5/j+GRf4wl8qwm6jJWG2vlITk5uZGBTPmorphydtYF9zJ9MYwj48KSsz+h7ba&#10;KnS4ioYmMcIS72fblJnz4V/ZpuEzu/maH9iqw38uwmSDuKjeLcm0CSBZOXY7wZSJblUmmXKhW41L&#10;1xxv6g15jin+C/Om6IX356b4e4do+BIrbNFftPoa/Re6R7rVKNeZcrtbdVxvyh1uNcqlpjzgVhvo&#10;fZ8xJfIadHiRjrX8hSne1+oVOZ8R+lq9gYoGMrpqTDxhPUbDAX/PiftNucKtJkTP54mmNPd6EqFB&#10;1+Vu1THclGSGv9TbbYT/3MejvZGedKuOy0x50K0CANC2zIf/fczFivfCEmgNS84+++wWDYnRwCE3&#10;N3eZ3XWYi9vfm/b8K7urpuk8HLbeJPM+uNdsfuLuOc/z/vjx471/mG2STnJqvqZ3ktXrvOGMuX22&#10;uf1rdlefe5L22rC7TTKPO8Y8Luoc1dXVDfZO8GruM9HcR6+tHIk+d7JsSNBwXeM9P9orxLwGXY7X&#10;keS5e8881ttbI+rcma9bZjYNw5rMc//APHeL539J5DWbr/2C2TSsuGru85q5j7+3UiOx2qX5npK5&#10;dkB2iMpEWhKUaK+KX7rVRnqb4p/7Ix4NIT5yq1H0gj8y4auucKM9D/xvch1ScoIpsS6yEw1KYoU1&#10;zdGv679/Ogclyn8+lN5Xz0tTIYWemzNN0V/GGk4l8noS4Q8rbjXF+49oc1oSlGiI552JXb+vIIZt&#10;AQAAZDVzwesPIVab/YbQQoeOJDKJp7241c+n3ovy35sL41/b3ZjM159ivp5OC+DQr28es6fddfgv&#10;yo1y87oubO51mQv1z8xGl+uNaBT6mOdOKSgxjzvG3G+e3W1WjO+h4bX4bzOvIaGgJMbjGp07f1hh&#10;LDZfd5itJ0x/vr6AqdnXHON71vvFbRPmMb8zj9HALWrOGoISxBCViaQ69Eb5h99E6LCbZEISpb8E&#10;9Y3tnUdDaQ8OvbDXoqGM/w2uPSSaCkmSoa/3NLeaEA0LombSbic0JNJeJF56jjWketcUDb80TNGi&#10;PT702EZTtLdNIN35PPxz2Hh7l4RJe9Z4QxJtQ4QkAAAAwYjqcWEuUhtCEr3wTiQkUXoRbe4fdV/z&#10;XL8yF+ra06QRvfA2F8VRIYky+43uby6sH9YLcburdI6PiXohbvejmOPHmKI92L0hSbl5Dv1DXyDM&#10;65xmvkbkIi0Rx9hthL/neFL0/JnX4J/KIGqYkorxPQ+14UnC9Ps0X0t77iclxs8t0iZeMK+/YV4a&#10;+/P6nQZbers5FMrEvshsLQlKNJyINbfDc3abLJ3YVYMQ/4V8U/RN+lVTWhqSROgv9WNNifdLRoMc&#10;7X2hPSqSDYPShQ61ifVLXc+9hlGRYEqDi2aT5xbQ8+f9WWvvHO1lEjbtHeMV6tJ0AAAA2cRcyMYb&#10;hvGG3SbEXBhfaJ7PPxfHT8xF8Cq9ONYLbltma+8Tc1EcFZIY2ssi5mc987xnmuKd86KHefxDenFt&#10;nm+K57l1KMpcU6ImDzWP/Yt5fQn3AEmAfv0J5uvp93av2fqDkAbm9mvNfaMmrK2rq/ujrTair13P&#10;lzdM8DJf63cxeu9ob5JGPWH0eza36QgEr1P1PDX1/EqDGPt96bCohh43yTJfO9Z1zKnm9U81z1+v&#10;xTy//rw0IPEGW0BSWjL0RumFrb+hf9+UloYI+ld/XW5Yh+RoPUITxPmmaG+ERL6G//Xp95bI3Cn6&#10;uONMiXxt7XEwxxT/151utxH+ISn6+r1DXfT1Nze8pLUeo8N1tJuaf437pmhPIQ3BEp17JhGpDDOK&#10;aO7cx+IfYqXBl/YMaq+hFwAAQNoxF8NRw28iEh1242V7OkyK9XzxmAvqp8xFvbcXcSN6YW8usG8z&#10;1WQuqLUniYYkMYd7mO89paE3eoFvq16LzeO153eluyuDTRlint87/0qjr2FeQ6MhKl7m/g29Msz9&#10;Yq0e0+xQJA1ezMY7BCci6jWb59eVcfYxJeoc62swr7nhj7L+1+y/3cvcV4fTNHetE6E/r6v954Oh&#10;N4ghKhNpaVCC9k/DoK+YMtAUnajVS+eH+cSUt00JK0zQwMMb1ugQLO1dFIZE56wBAABAisxF9LVm&#10;E/UZy1ysNprvIhl6cWw2F5gL3qiQwE+/jtncbL5WQhOM2iDmRlO0N0TcIRp68W42PzPP3WRPkoCD&#10;kmaZ528UCDUXlDQjoflalPk6jYY6JUrPpXndKQUlSu9vNvpzi9ceppnnuVV/Xv7zS1CCGAhKkFb8&#10;vUp06JOmzkGjNwkAAEArMReyUUP0zQXtG+bi9Kd2N2UawpiL3wNM9WD3iGOrKcvM8f8l22MlwgYm&#10;evGtnw8b5uYzx9abzVLz3FP0gts92jTzfWug4+3pPN08Lu4EtMo8Tofa6Nc/qZmLf4d5PTpJ7r2x&#10;hhb5QwdDl1rWFUtj9QBpYJ6z2SDIzwYWl5mvF6tnSiPma+hQqrn+c6K9e8xzeBcKWWruE7dHkLLt&#10;QQOVyM9sq3mej/0/L397NLc1GcIgaxGUIO34lwoOo6eHf6UbepMAAAAg7dghQcebi/0+Zte7oIIT&#10;CJkyz1zoN9ljxh+UaACiwUAkDDJlhH3uiPlmP+WQSdmgZ4wp/U3xhlhqvvman9bV1T1tvkbDSjdA&#10;miEoMbQXQ8QWU4KaEBapibU883BTgvq5+Jci1kT5SLcKAAAAZI6mghK7CyC2qEykJavetCd6IX6p&#10;KbrcrY5P06EekaKTDekx7XHQGquuoDEd/nKuW20w1RT9ubWUTnSrPVa8Yi79BgAAAABANgQlOhZP&#10;eys8YEq8JFWHZWivA51c1LvSDlqHTuCqK+tEaDdD/Vm0JCzRx2rg4u2pokNu6EEEAAAAAIgp04MS&#10;7SGiS1d5L5SVDr3QpWi1+OkKLHq79kRA6/qRKd6JljTYusWtJk1DEg1avOM69efNvCQAAAAAgCZl&#10;clCi85B456VQt5qiF846P4XORq1F52k5xxRdBSVCg5WElhRDoHQIjg6LiYRYWrR3TypDon5uij5f&#10;5Hm0t8r3TQEAAAAAoEmZHJTopLReOuTiV6Z84exF0/lJTjDFG5ZobwbmLGl9OiwmEmJFiv58kqU/&#10;a+9z6M+SpYABAAAAAHFlalCiw2a8Qy6WmtLckAu9QP+DW20w1m4BAAAAIO3V19dv1pVuIsUc0msh&#10;ACnQpXB05RctkSVx2jNd4Sby/URWtEmEDtfxPm6JKQAAAAAAIHNFZSKZ2qOk0G4jNtttsry9UgAA&#10;AAAAQIbL9FVvInTy1lToJKAAAAAAACBL6IovSruZRIbc6CSoF7rVdkuH0LzuVhsca8pct9oknfDT&#10;u1KOrpKjk4ICAAAAiLhRDpNcGWz3ROpkmdwsH9i9xCXyPDfKSeY+O3uM10mZuc9Ldg+AF++XVEVl&#10;Ipnao0QDEf+kRf81RQOUePTkeD1itwAAAAB2+p7UyzMNRfdTk8jz3OS7z03uYR+9QLxZzmgot8ie&#10;9hag/dEQ0duedT8xib1fEFcmD735qd1G9DJFe5ncZ8reesDnVFNOcasOXU441lLCAAAAANJP9AVi&#10;nXzFHgfao6DCSKQgk4OSaaac41ajXG6K9jbRwESXEVba0+QfbtVxvynNLScMAAAAAAAyTKZP5qrL&#10;Ag83Jdba4RqYfGTKu6ZoTxPtcaJ0XpIr3CoAAACANpUjC6Re5jUU3QcQG++XQGTDqjerTfm7W43p&#10;CLtV2pPkj24VAAAAQJu7SS6Vm2VUQ9F9ALHxfglEpq56E6FDa6aaMsTZE3nPlLtNGWvKOD0QQ4kp&#10;55qiQ3faRFFR0YC6urp8uwsAAACklZOmn/TLTVWbfmB3ZdeOuz700uiXtGd2UoJ6HjXyfyOfrqqr&#10;avgj6IG9DrziH8f940W7C6Stzp07b91vv/022l3XjXKXuVq/2u6J1Jvr2JvlGruH4EVlIpkclGhI&#10;8qopkSE1GpKMNmWTs2d+D5typinXmhIJUrx0fhMdupMMDTduMaWvs5eaPkceeeTxjz76aGe7DwAA&#10;AKSVuz6+Sx77/DG7J3LBvhfINYckfw0X1POo82efLx9u+tDuifxx5B/l5P4n2z0grU06+OCDo6/B&#10;CUpaW1YEJRqCvG1KJADRXiL7mhIJSfy0O9JtpkRClYhkw5KDTJnvVlvmueeekyFDYuU3AAAAQNtq&#10;zaBkYelCWV2ho+ldA7oOkP177u/U121bJ/M3ux+/7/v0PllSvsSpqx8d8CMZ0iP25+mDdzlY+naO&#10;/7dN73Mrf+gya80sWxPpXtBdRu4+0u7F532cSuaxEf7niBUIec+b95ylyvt8/tfsP1fJfD3/zzeR&#10;n81bG96SLdVb7F7sx0TOUao/myBCtkTPS25e3oa62tppBQUF1+43Zb+vOQfr5CzJ8YyCqJcpkitP&#10;271odbJMbpYPnLouI5wrg5268t7mpUsOe93ojMSI5n2upp4nGdHPV2ae7yWnrnQ5b+9KVUF8veRk&#10;RVBynSm3u1WHLvXb3Co2umTwFFO8c5Y0F7DEor1WUupRMnbs2FGzZ8++uLS0VGbOnCV7Dhxob0k/&#10;tTXVUl9f79Tz8wtEciJNCamqr6uT2toap56bm6e/MJ06Woa2GjzOafB4/4eDtho82mrw2us5vePD&#10;22XiZ4/aPXPxMOwiuW6EfuROTiLPE+8+M1fPkJ/N/alTT8afR90r3xhwit3baV3lWnn8s8flxVUv&#10;OnW/Y/c4Vkb1PVbOH3aB7D95mD0qcljvw+SfJz1p93Z6c90b8vra16Vo00eyuGyxbK3eam9pbJ8e&#10;+zrPf/6w86Vvlz3s0di8X1stHP+Zs433+vU5Lxx2ofPaE/VpyQJ5eOHD5nuY0+i1dyvoZl7vcTJ6&#10;oF7+SNTPobn2oD+36Sunx3xeFXnu4bsOj/l6v//SOfLBxp3X0JGfp37Pd3x0R6PnjTzfdcOva3Ru&#10;432PYwaeGvMx8TTXhiKv5ZL9L5EDeh0Y9W9VTU3N4BH/GbHM2UmGt7dJoj1RdDFtr5vstBwaWNTI&#10;z0ztbHNkT+dYRL2sMv//R/N8f3IPJEDDEb0+z5ExZtvDObZTuXnOFxsCIHcZZFfr96DJiqBEo2Rv&#10;fKz1L9xqXBqW+FfISWUITkqKioomjBkzZmJxcbHMmfemHHJ4cslya1q7fLHUVO9w6nsMGir5BR2c&#10;OlJXUV4im9evcepde/SSXfr0d+poGdpq8DinweP9Hw7aavBoq8Frr+f0169cI399R6f+c/34K1fL&#10;7068y+4lLpHniXef/342Vc7/t46mT87j331GThsW/Qd1fa4bXrpK1mzRa8H4unfsIVuqyu2eyMj+&#10;x8j08+bavZ1GPzFK3lozz+4lRp/7tq/fI+cecpE90ljPP0QHv6W/qJfb5/5W/vru3VGvK5bT9x8n&#10;j36n+cubRJ9P+c9HU+1Bz+1vXrlWnl2of59OjD73E9+dKscPOskeaXxe9edZXlUmN7x8VdzX63+u&#10;f3z8aNKPief+d/8kt869MaFzpm4YdbOcP2B8w79VbR6U3Cj/Zx/rDzSiae+Wm2W83Wtaos/n0pO2&#10;835tHJRk4qo3Gnb4+9glEpIovd8Mt9ogfbt1AAAAAGgxvcDVwCWRkEQleiGcCn3uH0+72LmIT9RF&#10;/xkvtyV4ga4hxZXT4y+EkszzqUTvd/Fz5yQVkih9bg1B4nlu0dPOOWvudejtv3jpSqeuP/NkHxOP&#10;nrPmQhc/PcfaYyot3CiTJUduNrXmQw0dEnSTPGj3Ykvm+VyJ3q9VZGJQ0s9uU/WK3UacaLcAAAAA&#10;0oj2CtHeFFq0V4eXTuY6/4z5svHqqob7RIq3N8ns5S85vQD8tOeF9uzQ3gpa9K//ekx7GCRLHxN5&#10;vufGz4p6Lbqvx/t3jx7lcNvrN9la87zhg36tk/Ye7fTq0KJ1v0kf/V2K1sWe/kEDBH+Yoc957oEX&#10;yG8P/61zXu878e9NPndTtGeQtxeIPueE4T+MOh8LfrRS/nrqI0mfZ+/r1fOoj9fXp8/vP6+LNi5o&#10;CDUiEnmMnpem6Pfm/xnoc/l/1vq9+c+ZDiuLmnNGe3Zo0R4VXrofuc1fguh54Z0Pxe3dMd35mu7r&#10;mO4cjfZDcYfVNHajXOl7PqXP+XfzfBeb2850StPP3eYyMSgJWqK9UQAAAAC0M9pbwNsLYL/eBzoX&#10;uDo85fIjr3RCFS3Xj/o/59iqq8qci+BEHNF/pHNxrI+JPJ9/CIfu6/GZ589zvnaE9m5JpleJXpxr&#10;mPPWJZ/IM2e/6Ax90aJ1/X78wcPEjxp3CNDwxB8a6YW9PuftX7tHvjvou84kp6P3OrXhuTXcSCQw&#10;+ffCp2zNpcNZ/jT6wajzoQGFDjnSc6VfU0OLREW+f309+nh9ffr8sV5fJNRI5jEvL/MPPHBp0OYd&#10;GqY/w+fPedV5Lv/PWr83PWcajHk98fkTttbmdM6QGyVPDpKbZIwTwGjRer3o7LbR3WVynEVRoml4&#10;4vYk8Zpun/NSc8uj5j5TnRJ57jxnFEdaBSaZGJQstFsvXSo4Uf5UbLndAgAAAMgg2ktAewtE6IXz&#10;g996vNn5KL7S/yhbi08vluPNNeKlIcEFh15i91yLNn5qa/FFwgwNc/y9IZR+P78cFX3tuujLnd93&#10;xJ/fvqNRaKQX9rGeM0Jv8wY8sWiY4B3WpL1/mjvH+rwaWmhvnh4dC+3R2CLhhH7/sfzmuN/b2k7J&#10;PualL2Jfx//B0/NH28/UcS/KoX1jd7SI0GDM2wNKl7XWlXzamBtm3Cy/ld84k7ZG0xVqNETxqpdY&#10;P3hdWGVnKlcvC5wwJNZzRuhter80kolBia5Q45+QNf4gvJ10WeFvuNUGsaNDAAAAAO2av5eAhgnN&#10;XeSGqX+PxkM+EtFcmKFO2y968tpYk8zO+uJFW3NpaBSE5uYYiUd78zQXqvzy2Pg/N73N36OmuUAj&#10;1mP8tAeO9zxq+2nu5xBx7qHRAdpHmz6ytTbSXJih8n1LCOdI9Hg35a5u43W+3bYrmTr05u92G3G5&#10;Kc3PyquLIYn0cqsODVyK3CoAAACATKE9HPy9BPxhQmvR16Kr7iz09fLYWrXF1lquuQt4Hebj700S&#10;Vmi0qnylrbWeA3sfbGuuzze5SyrH43+M/oy8nv70X7bmSqb9HLz7cFtzLS33/60/DTUXpNwomv5E&#10;9ya5WWJPhpPmMjUoecSUErfaQBc2b6pnifYkuc8UDVS8dIkgAACAVlOxY6usLFuelmXVlpVSXFns&#10;lNVbV8W8DyW5ki7ndNO2jbYFZo/3i9+xNZcOhUi0N0Cq9EJbJ/4886kxzhK3usyvlgP/NtBZdUdX&#10;QQlTvCEy/mE+icw7kqjD+33F1lwaDOmEqt7hOK2tJb1cIt5bEz1cRtuU/owTKSvKolcBXr9tva2l&#10;ufhDZA6w24i0nKg1EZEFuKPWDDblQrfarp1qygtuNYpGdTNNicw9ojGpf0Zedb0pd7jV1lFUVDRh&#10;zJgxE4uLi2XOvDflkMNH2lvSz9rlixvW+95j0FDJL+jg1JG6ivIS2bx+jVPv2qOX7NKnv1NHy9BW&#10;g8c5DR7v/3C017b6r/mT5IoXMuGjGNqT7x08Qe77ZuRyoHl6se+dwFInN9X5OJKVyPMk+rU0ePAO&#10;g9DVWXTi0abe/y35HvRCV4ONCA1Zpp831+5F0zDgznm/k6kLJye1dKxq6nk1XPHSFVUS4T9H3sf5&#10;b9O5QbyrA8X7tyqRc6nhkL8Hjw5tOXnvMXLi4G84PSwS7cHS3GuNJYzH7HlPYdI/06aM2HWEPDrq&#10;0cEjRoxwr1NvlLvM1frOWYN1hZhEVrdJ9HE3mVu8dPWcRNwoc809dw658T7Of5uubKOTtiYi1e83&#10;OFGZSCavejPNlG+a4u9ZMsQU7TmiC1ZriRWSXGZKq4YkAAAAqmtBNxlYOCgty57dB0q/Lv2cMqDb&#10;njHvQ0mupMs53bVLb9sCESQdzjLy4YOc5XiDuqBurzQ88c/5oedEV6D58bSL5WuTDnd61migcvvc&#10;37Zpb5NEZfvPNJNlco+SiL1N0STKP6wmFp3NSXuStMm8JPQoyW78RTkctNXgcU6Dx/s/HLTV4NFW&#10;g9dezyk9SprvUeK/j5feX5cO7t6hh+y/mzscRoen6NCNRHqqtMceJUpXvznv32ckHDDo8sDXHvPr&#10;RkOiwugdEktzj/H/HPTnlawdVdukvr5ehvQYIr865Ff0KImgR0novjDlClM0Jj/HlFtN0UAkUu43&#10;RXuQaE8THYjH5K0AAAAAWuSGl66yNZf2prhh1M2y4EcrnfBDgwRdmlYvvLWEPT9KOtDVa3QZYw1S&#10;Evl+tSfOGVPGtIveJUp/rsmWf570pDx+/ONy42Hhzk+D5GRDUBKhywZPNuVXpmggEikaojxoigYq&#10;AAAAAJrRv/sAW3P5J7VMVPGW1bbm0h4WmUB7k3gv7jUkeeK7U51gJBsCkXj0+9eQSAOj1ya8L7d9&#10;/R6n50hTE83qEsn3v/tnuwe0jmwKSgAAAAAEoH+P6Iv90qpSW0vOp19+YmuuyDCU1rBf7+gFOvSC&#10;PCjvrHnT1lxn7D/e6U2RzvbznXv/UsVh0MlbLz/ySvnT6AedniYanmhw4p/L5LGih2wtvfhDr6J1&#10;7XIl3ODk+FbEqZPWe0MHjKAEAAAAQFL8cztoyJDsRaL2uPCHE/5lZMM0oMdAW3O9veYNWwtetw7d&#10;bS197dEten6cd4ujw57WoMGDBifa+8ZL5zRJxxDCH+y9sWqOrWWpenEnsYnIkaNsrd0hKAEAAACQ&#10;tJP21lHsOz396b9sLTH+4RQ69KI1h6VoDw9vzwW9GNdVatpSeVWZrbW+rw442tZcupRvW80Noj8b&#10;/1CcFWXLbC19HNkvOgf4z6JnbC1r+dPG0XKLtMuxZgQlAAAAAJL29cGn2JpLVz3RVU0SoffzrpKi&#10;Ljj0EltLTbeOyffa0CExXre9flOz4YD2bLj19fgTb/rncPn3wqdsrWm6JK4uk9tWYoUTP3vxh7bW&#10;NJ2PpbmhMan0BunZsaetufYqHGxr6WP0Pt+yNZeukJNq2LZu2zpba9D+1h6+WV6Set/wm1r5u601&#10;7WY5Q3LkB3YvLRCUAAAAAEiaDpHwL4c6dvLJzgV/UzSE0Nt1iVgvvUDX52sJ/0X+0vKltta0C4df&#10;amsufX26yope/PtpuHPRf8bL1yYd3ux8JqftF/396fOe+dSYmIGBXljrMrS3zW37VU/8YZX2Kmnu&#10;detyxs0t96u9jfS+iQZper4WbJxv99zJcHU+k3Sjr+n0/cfZPdcNL1+V8Pep3lz3hnx31ndl/uad&#10;368j1xc45LSb+T4ettuI0XKTvCg3SuMf4I1ykbOkcL1oV5y0msmZoAQAAABASm4/+d5GE2/qBf+e&#10;9xQ6F9i/fuWahqIXyiMfPsi53XthrY//w0l/snup80/O+tjnj8nC0oV2bye9CNei9EJXl6r10hBE&#10;L/4P/NtA5zVr0e9HQ6BnF06x94pPhxD5n1dDBw1Z9Bx4n1d7kWhPBOU/l60tVvgVed0nPnm0nD/7&#10;fKfsPXFA1OtOhN5Xz6GGTfF6XejPRnuyeNuIv+dPOrnlxDsbDeHSIFADwUg7i0XDOD0XF82+UJaU&#10;L7FHPXLlHVuLGO0EC7HECiHays3yJ6kXf8MYLTnyvnmdnzjBiJabzL1y5BFTohtcmiAoAQAAAJAS&#10;DRp04k1/bw69WNQLbB1eEyl6oezveaCBgj4+iBVhzj3koqg5TrZWb5WL5lwkP3j+3IawRsMbDUDe&#10;L955DapL1fp7BSi9yNXX7H/delEc6/5+lx/5s0bnRWkQE+t5dc4XXfGlrT0y9smYr/uzkkXy4aYP&#10;neKl59w/X008GjZpyOIP066cfqkTHunPR9tOhJ7va4/5td1LP5E27A9LNBDUUCxWYKjfu4ZxcYO3&#10;38gqqZfoO2iw4PbOuMuWyWZfJ7b5nnuHNJEv5zQagqO0V4wGI/5wpN58ryI7f+hpgKAEAAAAQMo0&#10;5NClXbUHRaI9IvR+ev+Z588LJCSJuOHYm2zNpWHJvz97uiGs8V6Aez36nckJvX7tbaEXxWP3O8se&#10;cfmX1lV6AT113IsyYXj8eT70fhqQPHP2i9KjY6E92nYirzuRMEjvoz9Df7Di790Tiz9Mm/TR353w&#10;yCsSQug2nWkbjvU6/d+jFn9A1ow7TPHfWXtnXG2L/pDathtSLBry5MuYRkFPLHqffDkmRrDyqd22&#10;CYISAAAAAC2mPTNWXVUmj3/3GSd00F4GGixEiu7r8b+e+ohzP71/IhfAOjGq93n8E6V6aa8Sff5u&#10;Bd3skcTp69HAR0MLDQD8r/u58bNk+nlzYwY7TS3/q9/fn0Y/KK9NeN95Du/3oQGKvtYFP1rZMD+L&#10;BiXe+8QKYJT3PloSpc+XyOP0dWt4pK/7hlE3O+fgyL5flRG7jpDRA0bLlSOudm7T+8T6GfoDHz23&#10;+r0m0/MkEsLEOt/+7yORgCnsx+jr1NebSOAWoefu7CHj5KmvPyUn9z/ZHvW4WT6QejkjRogQz2pz&#10;/3kNRfdj8d7HvV9icsxrSeRxGpbcLOPNfQ43RSfgme553BTnmN6m99H7+uU6PWXaTI7dTjBloluV&#10;SaZc6FbRmoqKiiaMGTNmYnFxscyZ96YccvhIe0v6Wbt8sdRU73DqewwaKvkFHZw6UldRXiKb17tL&#10;j3ft0Ut26RO9lj1SQ1sNHuc0eLz/w0FbDR5tNXic03B8+Olr8uLyafLx5o+lpK5ccnJynFVxtOeD&#10;9nY4YfDJMS/wE6VzbHhXqNEQQEOaTBavreqwGe0REqHhT1PnV4c0vbpsliza+KkzDGlr1RZ7ixtM&#10;DNt1fzl6z+PScvLWZOgcJO+seVOKt6yW4vKdWUW/HgPM93iAsxyzhivef6tqamoGjxgxYrmz46fz&#10;k+TIV6U+alLXt0zRJ5/jhCrt2U3yoPn/nd2v8mRgzAAlPFGZCEFJGiEoyW58UAoHbTV4nNPg8f4P&#10;B201eLTV4HFOwxH2+18n4fTOLxEvGMgU8dqqzisSmbhUwyjtmYPEeNtq3KAk090oKyVH3DeR9qC5&#10;WQ5y6q0nKhNh6A0AAACArKUX+PFWJ/HTpV+9IYkOJ8mkkCTWUsDx+Fd3+e5+Z9saslayq/DcKP/X&#10;EJK4nrLbNkNQAgAAACBr6Qo4kdVJ7n/3T00GBXpcVy3RpV+9zj/0ElvLDE9/+i+nh0hkGd+mQiQN&#10;jPQ+urpLhM7Nce6hDE6AfM/pIaKr8uiQoVuiQpCdbpSTnPvkyM32iCqX/IaeHW2GoAQAAABAVous&#10;TnLDy1fJ1yYdLj3/kOMs4xopGhzocV21xLtiiU44etqw6OAkE2g4ElnGV793Xc527LNj5PzZ5zvl&#10;kH/sL2Mnn9xoedtfjro544cgIUHaQ0RX5dEljWtlpbOM8Y0yt6Hofo7Mcu7jpZO8tu7cJDERlAAA&#10;AACAjy7jGimxelVoSKKrvmQDDYfeXfe2fLjpQ6dsrd45AWuErhYUWb0HiKGH5MgxDSXWssb1cpXc&#10;LH+ye22KoAQAAABA1kpkmVgv7TGhoUCmhiTdOyS2tG2ELpurS0ITksBjZ7erROiSwTlyZrqEJIpV&#10;b9IIq95kN2a9DwdtNXic0+Dx/g8HbTV4tNXgcU7Dkcr7X5dzXfjlAtmyo1zeW6Orru6kS7r26z7A&#10;mbhVl3TNdNqDRudu0eVtt+7YIovMeamtrWk4p7rE8qDdhsrofb7V7pfxbWvetppRq97ovCR18hVT&#10;jpIc6e5b1liTiAXmmP7yez5NljZmeeB0RVCS3figFA7aavA4p8Hj/R8O2mrwaKvB45yGg/d/8Gir&#10;4fC21axeHrjtsTwwAAAAAABALAQlAAAAAAAAFkEJAAAAgKTkrl4lBf+emlDR+yIx3vOa/8pL9iiA&#10;1kZQAgAAACApee++I13OOTOh0n2fgdJj90LpetoY6fiXP2VEcOIPioIKNQoem9hw3jrdcpM9CqC1&#10;EZQAAAAACFVOebnkz5wuna69SroddpB0eOxRe0v75A+Kggo1Cl6aaWsA2hJBCQAAAIBWo6FJ50sv&#10;li7njbdHoDr+/reS9+Y8uwegLRGUAAAAAGixyiefaVS233mPVF15tdQecKC9104FT09xwoFslPfh&#10;B86QHR2K1PlHlzrDkzrdcqO9FUBbIygBAAAA0GLV3z2jUan6yZWy/Q93ydYPPnGCk/oePey9XRoO&#10;aGiQbQqm/MsdsnPtVdLhkb8z4S2QZghKAAAAAIROg5PKyVMbhSUdHn7Q1gAgPRCUAAAAAGgVNSee&#10;JNVnRc9Nkj/jRVvLHrVfPcoZkuQvANJDjt1OMGWiW5VJplzoVtGaioqKJowZM2ZicXGxzH59nhw0&#10;/Ah7S/rZsHqZ1NZUO/XdBgyW/PwCp47UVW4tk7KN65165249pGfvvk4dLUNbDR7nNHi8/8NBWw0e&#10;bTV47fWcdvjPv6X7udGBx6YtVbYWX0sfG1Hfo1CqTzjR7kVL5v2f/9GHkrtiud0TqTn8SKkbMMDu&#10;RSt49RXJKS+TvIWfShfP/Cq1+x8glb/6P7sXLd7r9Nu1e0dbM69j5NFSNutVu9f2eP+Hw9tWa2pq&#10;Bo8YMWJnY0RrispECEqClW/KLaak9Ftj2LBh+6xatWpUZWWlzJgxQ/r162dvAQAAANJHj1mzZODP&#10;f273XJ/Mn29r8RWsWyfDTj7Z7rniPXbXJ56QQvP1unz4oT0SbeuoUbLl6KNl03nn2SPN09dfOHOm&#10;dJ87V3K3brVHd6rr1k22mOetPOSQqOfd+/zzm3wdTakcMUK+ePxxuxffQQcfbGvJPQ6ZgaCkTUVl&#10;Igy9CdZ+pvzCFD3JSZfPPvvMCUnU1hi/sAEAAIBs0e2tt5xAZY877ogbTnSbO9e5j4YYnRcutEdj&#10;05Bmz2uvdUKewunTY4YkSo/r7fq8Bxx1lPNaAGQPepQEb7QpKfUoGTt27KjZs2dfXFpaKjNnzpI9&#10;Bw60t6Qf7R5WX1/v1J2ujDmRpoRU1dfVSW1tjVPPzc2T3Lw8p46Woa0Gj3MaPN7/4aCtBo+2Grz2&#10;ek67z5wh/X/6U7vnWrToM1uLL5HHdn3jDXOfnzQZZDRFe4KsufcvUv6VI2O+//f63jnS+YPkV9lZ&#10;c++9suUbp6T0+G2HHSYr/vWk3Ytvv/2G2Vpyj2sNvP/D4f23ih4lbSoqE4l8YiAoSQPeOUrmzHtT&#10;Djl8pL0l/axdvlhqqnc49T0GDZX8gg5OHamrKC+RzevXOPWuPXrJLn36O3W0DG01eJzT4PH+Dwdt&#10;NXi01eC113Na8O+pzvK2XmXb3Yu95nT+0aXOkrgRtQcc6CwfHJH/ykvSZfwZklNebo+I1A3YU3b8&#10;7OdSM+o4qR1xmHNM75c/c7p0ePShRvdd9sQTsq33rs5+5P3f6RfXSMc/3e0cU7r6jk4sW33GWc4k&#10;s0qX6c1/eZbkvzTTmWQ28ry6tLGu2hPh//5rjzpGtr461+6lrrDTzkA3qOcMCu//cHj/rSIoaVNR&#10;mQhDbwAAAAC0irwPP5CCpyfbPVf1GWfbmqvTLTdFBR8apFTMnidVP7myISRRGm5s/8NdUjHjVec+&#10;ERp27HbnHXZvp4JnnrI1ly5VvO1vDzaEJMoJZC64SCqfmOyENzsu/qG9BUA2ISgBAAAAEDoNMDpf&#10;fH5UCOL06rhgZ2d27amR9+Y8u+cGF5X/fdHZNkXDk+13/cnuuXpMmxY1X4n2PtGvH6G9NbwBSSz6&#10;NTVI0d4k9YWF9iiAbEBQAgAAACA02ouk41/+JN0OO0jyPl1gj7qqfnNzVAhS8OzTtubS4TbxQpII&#10;DT2qzxpn91zdX3vN1kRyyspsLXk65Ka5UAVAZiEoAQAAANBi3U4Y1aj02L1Quh11uHS69qqoniRK&#10;gw0dTuOl84J4eecFaU7NSd+wNVe3N96wtcZyVq20NQBojMlc0wiTuWY3JsgKB201eJzT4PH+D0d7&#10;bas5W7dKzqaNdi+9VG4tk7KN65165249pGfvlBb6g0e6nNP6bt2kftfedq95sSZzTcb239wsVb/6&#10;P7vn0p4nGqpEaE+SLUsSDzR0aE33faJXjfxk/nzn/d9h/fpGt2lQs/22OxPqseLHZK78WxUU779V&#10;TObaplj1Jl0RlGQ3/vEJB201eJzT4PH+D0d7basdnpgknX/ARzG0rh3nTZBtD0UuB5qXalDi9CL5&#10;+XVRk7JGBBE+eIMGFQlK9P3f9bQxzio5XjpHSs0pY5zeKLWHDI/5umIhKOHfqqAQlKQNgpJ0RVCS&#10;3fjHJxy01eBxToPH+z8c7bWtFjz7jHS64Vq7l17q6+qktrbGqefm5kluXp5TR+rS5ZxWn36m07si&#10;UbGCEr2w96vv3t1ZkaZu/wOk5usnx+29EUT44J8HZelTT0nPMd9x3v+xlh3209dXZ15vzVePciaZ&#10;ber1EpTwb1VQCErSBkFJuiIoyW784xMO2mrwOKfB4/0fDtpq8GirwWuv5zRWUFK2vd7WUhNIUHLC&#10;qKhVc1b+8Y/S9Qc/anj/JxKWeOnywFU3/LpRYEJQwvs/KAQlaSMqE2EyVwAAAAAZIXfBfFtzlZ98&#10;sq25ak48SbZ+8IlUXXl1QnOTdHjk79LltDFRSwsDyHwEJQAAAAAyQiI9RTQg2f6Hu5yJYre++b5s&#10;v/Mep+eIDhGKRYfydPjrn+0egGxAUAIAAACgzfmXAvYOoUmEDqvxqu7b/ApCOnmrLlG87W8POj1N&#10;NDzR4EQnefXq8OhDtgYgGxCUAAAAAEgL/l4dHR571Naal/fmG7bmqhw+3NYSp71NNDipnDzVHnFp&#10;TxVdvhhAdiAoAQAAAJAWqs8429ZcHSYlHpR0mPiwrbm2Hn20rSVP5zLxhza5y5fZGoBMR1ACAAAA&#10;IC3okrzeYS86/KbjX/5k95rW+UeXRk24Wr3HHlLy3e/aPfM8qfQGKexpK666QYNtTaS+sNDWAGQi&#10;ghIAAAAAaUGHvuy46Ad2z9Xp2quk4+9/a/eiaTiiIYmuTuO18cc/sTVXwZR/OUsH++cxaYo+r3cF&#10;HQ1vdD6TCO1x4uVfbQdA+0ZQAgAAACBt6Io0Nd8YbfdcnW65UbrvM1C6nDdeOv3iGqd0PW2MdDvs&#10;oEYhSfVZ46TsjOiJYZX2Tul66snOc8Sb+8QJX674YdQKOtVnjbe1nbxDc/S+GtjEEqs3S8G/pzZ8&#10;H97ilbNqZcz7MFcKED6CEgAAAABpZdt9f28UlmiAUfD0FOn4p7udkj9zeqPlgHWZ38onJtu92PQ5&#10;Ol96sfTYvdAJWyIBhAYd2utEAxl97gjtTVJ1w6/t3k7VF15iay4NbDS48T6fPlfnn//U3mOnvLff&#10;bPg+vMVLv99Y92GuFCB8BCUAAAAA0ooOwan474vOUr1ab47ep/LJZ5xlfhOlIYsGIpEAQoMO/5LE&#10;zvNOnhrzNejqOP4JX/M+XRD1fBp2AGh/CEoAAAAAJEUnM6096pioEgYNI7YsWSnbHnxEqq68Ourr&#10;aY8TPVYxbZZzn+rvNh5uE6HDefQ5/L1U4tEhPBWz5zWaj8Sr8r8vJvWcEfX9B0R9L8kUJpIFwpdj&#10;txNMmehWZZIpF7pVtKaioqIJY8aMmVhcXCxz5r0phxw+0t6SftYuXyw11Tuc+h6Dhkp+QQenjtRV&#10;lJfI5vVrnHrXHr1klz79nTpahrYaPM5p8Hj/h4O2GjzaavA4p+GI9/7XXh75L8+S3IWfOj1AcrZs&#10;sbe4847U7be/1Iw6Lmry1uboJLHaOyX/7bfsEftc/fpL7VFHxw1b2gvaaji8bbWmpmbwiBEjljs7&#10;aG1RmQg9SgAAAABkDR1Gs+OCi5xeJjq8Z+urcxuKDt1xhtQkEZIoDUL0+Ro916/+LyNCEiDbEJQA&#10;AAAAAABYBCUAAAAAAAAWQQkAAAAAAIBFUCKytymjPOVQUwAAAAAAQBbK1qBkvCmTTdlsylJTXveU&#10;j0ypN4XABAAAAACALJNtQcmppiwx5UlTxpnSy5SmdLdbAAAAAACQJbIlKNnVlPtMecGUIXoAAAAA&#10;AADAL1uCkummXO5WG5SYcqsp55hyrKdcZsr9pmwxBQAAAAAAZJFsCEq0J8kRbrWBhiG7mPIrU3Su&#10;krme8qApV5hSZAoAAAAAAMgimR6U6Co23p4k2otkuCkahgAAAAAAAETJ9KBkkt1GnGYKPUUAAAAA&#10;AEBMmRyU6BLA3olbdd4RHVoDAAAAAAAQUyYHJWPtNoLhNgAAAAAAIK5MDUp0OeBxbtXxnikMuQEA&#10;AAAAAHFlalDyVbuNmGm3XjrRa6TsrQcAAAAAAEB2y9Sg5CC7jZhvivYy0XlL3jWl3pTXPWWpKZtN&#10;0aWECU0AAAAAAMhSmRqUnGi3EQeb8rYpT5pyhB6IoZcpupSwhiaX6gEAAAAAAJBdMnkyV69fmuJd&#10;Aac5D5jye7cKAAAAAACyRaYGJafYrZ9O6nq9Kcd6ymWm6NLBfhqunOpWAQAAAABANsix2wmmTHSr&#10;MsmUC91qu6VzkHjNMEUDkngr3+ikrv81RYfgROgwnH3caviKioomjBkzZmJxcbHMfn2eHDS8qVFC&#10;bW/D6mVSW1Pt1HcbMFjy8wucOlJXubVMyjaud+qdu/WQnr37OnW0DG01eJzT4PH+DwdtNXi01eBx&#10;TsPB+z94tNVweNtqTU3N4BEjRix3dtDaojKRbAlKhpuSyPLA2oPkBbfaQHudzHWrzco35RZTUvqt&#10;MWzYsH1WrVo1qrKyUmbMmCH9+vWztwAAAAAAMhlBSZvKyqAk8n0mQlfF8Xbl0J4od7jVZulqO7rC&#10;TotNnTpVhg4davcAAAAAAJmMoKRNZWVQ0tuUTW61WdeZcrtbdeiwndFuNSF635R6lIwdO3bU7Nmz&#10;Ly4tLZWZM2fJngMH2lvSj3YPq693T7PTlTEnmSwKsdTX1UltbY1Tz83Nk9y8PKeOlqGtBo9zGjze&#10;/+GgrQaPtho8zmk4eP8Hj7YaDm9bJShpU1kRlGw2xTvXSDLDZ3RpYF31JiLZoCRl3jlK5sx7Uw45&#10;fKS9Jf2sXb5Yaqp3OPU9Bg2V/IIOTh2pqygvkc3r1zj1rj16yS59+jt1tAxtNXic0+Dx/g8HbTV4&#10;tNXgcU7Dwfs/eLTVcHjbKkFJm4rKRDJ11Zt37DYVC+wWAAAAAABkmUwNSkrtNuJAu03E0XYLAAAA&#10;AACyTKYGJa/abcQJdpuKL+wWAAAAAABkuEwNSt6y24hxpuzqVpt1lt1GzLFbAAAAAACQ4TI1KCky&#10;5T232uBiu43nUFO8SwOrWXYLAAAAAAAyXKYGJepuu43QJX9HudWYtMfJw261wf2mJLqsMAAAAAAA&#10;aOcyOSiZbIq/V8nrpujyv34aoEw3xdubpMSUu9wqAAAAAADIBpkclKhLTNHAw+sBU+pN0WBEyxJT&#10;NEDxD7k51xQmcgUAAAAAIItkelCic5Xoijf+sESdYssQZ28nve85pkxz9gAAAAAAQNbI9KBEaVii&#10;vUV0vpHmzDBF76vDdgAAAAAAQJbJhqBE6RCaK0zR3iOXmaKhiYYiWqbYY3rbaFMYbgMAAAAAQJbK&#10;lqAkQkOQB03R0ERDES3j7TECEgAAAAAAsly2BSUAAAAAAABNIigBAAAAAACwCEoAAAAAAAAsghIA&#10;AAAAAACLoAQAAAAAAMAiKAEAAAAAALAISgAAAAAAACyCEgAAAAAAAIugBAAAAAAAwCIoAQAAAAAA&#10;sAhKAAAAAAAALIISAAAAAAAAi6AEAAAAAADAIigBAAAAAACwCEoAAAAAAAAsghIAAAAAAACLoAQA&#10;AAAAAMAiKAEAAAAAALAISgAAAAAAACyCEgAAAAAAAIugBAAAAAAAwCIoAQAAAAAAsAhKAAAAAAAA&#10;LIISAAAAAAAAi6AEAAAAAADAIigBAAAAAACwCEoAAAAAAAAsghIAAAAAAAArx24nmDLRrcokUy50&#10;q2hNRUVFE8aMGTOxuLhYZr8+Tw4afoS9Jf1sWL1MamuqnfpuAwZLfn6BU0fqKreWSdnG9U69c7ce&#10;0rN3X6eOlqGtBi/oc1pTUyM11TvsXnaq2lYhleUlTr1j567SpUcvp46WKdu4Tupqa5x6D/M7NS8v&#10;36kjdbTV4HFOw8H7P3i01XB426r5TDR4xIgRy50dtLaoTISgJFj6G/gWU1K6wh02bNg+q1atGlVZ&#10;WSkzZsyQfv362VsAAAAAAJmMoKRNEZSE6CBT5rvVlpk6daoMHTrU7gEAAAAAMhlBSZsiKAnZaFNS&#10;6lEyduzYUbNnz764tLRUZs6cJXsOHGhvST/a7b6+vt6pO93ucyJNCamqr6uTWtvtLjc3T3Lz8pw6&#10;WsbbVvW8OgMOzW7kWL2z41TNsbpIteF2U9H/2WqdW8lyBQU7h9rosJmGc4WU5ebmSp59z+v51POK&#10;lqOtBo+2GjzOaTh4/wePthoOX1slKGk7BCXpyjtHyZx5b8ohh4+0t6SftcsXN8wpsMegoZJf0MGp&#10;I3UV5SWyef0ap961Ry/ZpU9/p474aqqrZfu2Stm+fZtsq6yQKt1WVDTsD+jfr+EfoM8//1yqzf3R&#10;Mvvuuy/nNGCFhYXSv7/7ni8rK5M1a9zfBWgZ2mrwaKvB45yGg/d/8Gir4fC2VYKSNhWVibDqDYC0&#10;pmHH5o0bpHj1Cln62afyadH78uHbc2XeqzPk5Wn/dorW339zjnOb3kfvq4/RxwIAAABAMghKALSp&#10;2tpa2VJWKmtXr5TFn34sH7//lrw952WZPeN/MuM/T8mcWS/Iu/Nmy/z335Yliz6RVcuXyoZ1xbK1&#10;vMzpTQIAAAAAQSIoAdAqamtqpKxksxSvWi6fLShyeoXMfflFeen5qfLG7JlOQLLs80VOYFJasskZ&#10;QgMAAAAArY2gBECgtJeHBh3a82PRJx85Q2K0d8hLLzwrb815SeZ/8I4sX/KZ0yukYusW+ygAAAAA&#10;SA8EJQBSooGIzgOyctkSWfjxB87wmFdf/I8zZ4gOndH5QlYsXSwbN6yjdwgAAACAdoOgBEDCduyo&#10;ktUrvpD33nhNXnnxOScc0ZBEwxINTfR2AAAAAGjPCEoAxOUNR2ZP/68s+Og92fTlemf9fAAAAADI&#10;NAQlABohHAEAAACQrQhKADgIRwAAAACAoATIaoQjAAAAABCNoATIMoQjAAAAANA0ghIgC+hSvoQj&#10;AAAAANA8ghIgg2lAsvSzBfLarOcJRwAAAAAgAQQlQAbyBiRLFi1w9gEAAAAAzSMoATJIbW2tLP3s&#10;UwISAAAAAEgRQQmQATQgWbF0sbw+6wVZsugTAhIAAAAASBFBCdCOeQOSRZ98JFVV2+0tAAAAAIBU&#10;EJQA7ZBOyFq8ajkBCQAAAAAEjKAEaEciAcncl1+U+R+8Q0ACAAAAAAEjKAHaAX9AUlmx1d4CAAAA&#10;AAgSQQmQ5jasXSNvzJ5JQAIAAAAArYCgBEhTkYDkw3fmydbyMnsUAAAAABAmghIgDX25rtgJSLaU&#10;ldojAAAAAIDWQFACpKHq6h22BgAAAABoTQQlrr1NGeUpug+0Gp2sdfXyL+weAAAAAKCtEJSI7GrK&#10;FFNe95QzTQFaRW1Njbz/5hwp2bzRHgEAAAAAtJVsD0o0JJluyhHOHtDKqqq2y9tzX5FNX663RwAA&#10;AAAAbSnbg5JbTCEkQZuo2LpF3pw9iwlbAQAAACCNZHNQcp8pl7tVoHWVbt4ob815Saq2b7NHAAAA&#10;AADpIFuDkvGmeEOSErsFQre+eLW8M/dVqamutkcAAAAAAOkiG4MSDUmedKuO+035g1sFwrVi6WL5&#10;6N03nFVuAAAAAADpJ9uCkkNN8YYk75nyG7cKhEeDkUWffOQUAAAAAED6yqagREOSV92qQ0OS0aZs&#10;cvaAkNTW1krRe286vUkAAAAAAOktW4ISXQZ4qim9nD13TpJLTCEkQah27KiS9954zZmXBAAAAACQ&#10;/rIhKNGQZLopQ5w9NyQ5wZQiZw8IybbKCnnn9VecFW4AAAAAAO1DNgQl/zTlCLfquMIUQhKEaktZ&#10;qbw952Wp2LrFHgEAAAAAtAeZHpTcZ8opbtVxjimT3SoQjo0b1snbc1+Rqqrt9ggAAAAAoL3I5KDk&#10;OlMud6sOXQaYkAShKl61XD5463WpramxRwAAAAAA7UmmBiXjTbndrTo0JNEhN0Boln62QOZ/8I6z&#10;FDAAAAAAoH3KxKDkVFOedKsOXQb4N24VCJ4GIws+ek+WLFpgjwAAAAAA2qscu51gykS3KpNMudCt&#10;tkubTYksA6whyWhTmlsGWIfpeHugXG/KHW619RQVFU0YM2bMxOLiYpn9+jw5aLh3Dtr0smH1Mqmt&#10;qXbquw0YLPn5BU4929TW1MqiTz6UTV+ut0dS1717d+nbt69TLy8vl/XrW/6cEBk0aJAUFLjtc9my&#10;ZVLDsKgW45wGj/d/OGirwaOtBo9zGg7e/8GjrYbD21ZNOx08YsSI5c4OWltUJpKJQYl33MNSU5a4&#10;1bj2MSWyfLDyP06Dk0RWysk35RZT3N8gSRo2bNg+q1atGlVZWSkzZsyQfv362VsAAAAAAJmMoKRN&#10;ZVVQEpRjTZnrVuM6yJT5brVlpk6dKkOHDrV7AAAAAIBMRlDSpghKUpBoUKJ0qE9KPUrGjh07avbs&#10;2ReXlpbKzJmzZM+BA+0t6UeH3UQmLXWG3eREmlJ20FVtduyosnvByM3Nlby8PKeu55YuosGIdGVU&#10;ek6ZbLflOKfB4/0fDtpq8GirweOchoP3f/Boq+HwtVWCkraT8UHJdLtNRlBDb1rEO0fJnHlvyiGH&#10;j7S3pJ+1yxdLTfUOp77HoKGSX9DBqWcDDUjmvTw98KCksLBQ+vfv79TLyspkzZo1Th0ts++++zb8&#10;A/T5559LdbU7tw5SxzkNHu//cNBWg0dbDR7nNBy8/4NHWw2Ht60SlLSpqEwkE1e90R4dyZa/m+Kl&#10;+97bQw9J0H58WvR+4CEJAAAAACA9ZGJQAoRmw7piWV+82u4BAAAAADINQQmQoJrqaqc3CQAAAAAg&#10;cxGUAAn6fOF8qdq+ze4BAAAAADIRQQmQgM0bN8jKZd75fQEAAAAAmYigBGhGbW0tQ24AAAAAIEsQ&#10;lADNWLLoE6nYusXuAQAAAAAyGUEJEMeWslJZsXSx3QMAAAAAZDqCEqAJ9fX1Mv/Dd5wtAAAAACA7&#10;EJQATVi+5DOnRwkAAAAAIHsQlLhWmjLDU3QfWUznJFn62QK7BwAAAADIFgQlrsmmjPYU3UcW01Vu&#10;dLUbAAAAAEB2ISgBfFYuWyKbN26wewAAAACAbEJQAnhUbd8mny+cb/cAAAAAANmGoATw0CE3NdXV&#10;dg8AAAAAkG0ISgBr7eqVsmFdsd0DAAAAAGQjghLA2LGjShbN/9DuAQAAAACyFUEJYHw2/yMnLAEA&#10;AAAAZDeCEmQ9HW5TvHqF3QMAAAAAZDOCEmS12poahtwAAAAAABoQlCCrLf70Y9lWWWH3AAAAAADZ&#10;jqAEWau0ZJOsXLbE7gEAAAAAQFCCLFVbWyuffPCO3QMAAAAAwEVQgqy07POFUrF1i90DAAAAAMBF&#10;UIKss6WsVL5YvNDuAQAAAACwE0EJskp9fb0sKHrP2QIAAAAA4EdQgqyyYuliKSvZbPcAAAAAAIhG&#10;UIKsocsAL1n0id0DAAAAAKAxghJkjU8+fNdZ7QYAAAAAgKYQlCArrF29UjZv3GD3AAAAAACIjaAE&#10;WWH1ii9sDQAAAACAphGUIONVbN1CbxIAAAAAQEIISpDx6E0CAAAAAEgUQQkymk7eWrxyud0DAAAA&#10;ACA+ghJktI3r18qOHVV2DwAAAACA+AhKkNEYdgMAAAAASAZBCTLWtsoK2bhhnd0DAAAAAKB5BCXI&#10;WKuWL7U1AAAAAAASQ1CCjFRfXy/Fq1bYPQAAAAAAEkNQgoz05fq1UrV9m90DAAAAACAxOXY7wZSJ&#10;blUmmXKhW0VrKioqmjBmzJiJxcXFMvv1eXLQ8CPsLelnw+plUltT7dR3GzBY8vMLnHq6WPDRe7Lp&#10;y/V2r33o3r279O3b16mXl5fL+vXt6/Wnq0GDBklBgds+ly1bJjU1NU4dqeOcBo/3fzhoq8GjrQaP&#10;cxoO3v/Bo62Gw9tWTTsdPGLEiOXODlpbVCZCUBKsfFNuMcX9DZKkYcOG7bNq1apRlZWVMmPGDOnX&#10;r5+9BQAAAACQyQhK2hRBSYgOMmW+W22ZqVOnytChQ+0eAAAAACCTEZS0KYKSkI02JaUeJWPHjh01&#10;e/bsi0tLS2XmzFmy58CB9pb0o8NudMJU5Qy7yYk0pba3fds289rq7F77kZubK3l5eU5dzy1dRIMR&#10;6cqo9JxG2i1SxzkNHu//cNBWg0dbDR7nNBy8/4NHWw2Hr60SlLQdgpJ05Z2jZM68N+WQw0faW9LP&#10;2uWLpaZ6h1PfY9BQyS/o4NTb2sYN6+T9N+fYvfalsLBQ+vfv79TLyspkzZo1Th0ts++++zb8A/T5&#10;559LdbU7tw5SxzkNHu//cNBWg0dbDR7nNBy8/4NHWw2Ht60SlLSpqEyEVW+QUVav+MLWAAAAAABI&#10;HkEJMkZV1XbZsJZkGwAAAACQOobepBGG3rTMss8XyeJPP7Z77Q/dGcNB19vgcU6Dx/s/HO2hreab&#10;11eQJsNXE9GtW1fZrXdvp751a4V8uXGjUw9STk6OdOrcxe7t1LFTJ3Nb9N/48vPzpUPHjnZvp85d&#10;utpa+qurrZb66iqnnptXIDkFjb8fJK+uqlIic9blduzSqO0gebTVcHjbKkNv2hRzlKQrgpKWmfvy&#10;i1KxdYvda3+4UAoHF/XB45wGL5vf/7GCgqAulFvjQkmfU1+XX6wL9Q4dOzVMhNheVZSXyOb1bvvs&#10;2qOX7NLHbbdIHec0HOk6n157RlsNh7etEpS0KYKSdEVQkrrNGzfIu/Nm2732iaAkHFzUB49zGrww&#10;3v+xL9Q7mgv1fLvn0lUM9ALer3MXDRaiVzTTVc4KOvhDjfQNCrhQCh4XSsHjnIaD93/waKvhIChJ&#10;GwQl6YqgJHUfv/+WrF290u61TwQl4eCiPnic08R16NBR8vLdYCISHGgPiMjvTA0YNDjQfg75ue7S&#10;lU535g6dpFOnzs6+V0dzTIMNL31+/TpojAul4HGhFDzOaTh4/wePthoOgpK0QVCSrghKUrNjR5XM&#10;mfm81NbW2iPtE0FJOLioD157OqcaQnh7SwTdo0L3deiI0qEiev9c8zU7xni+ePjwGQ4ulIJHWw0e&#10;5zQcvP+DR1sNB0FJ2iAoSVcEJalZuWyJLPz4A7vXfhGUhIOgJHhtcU4j81hoAKFBhIYSGnB06tzZ&#10;CT40ANHfQ9pbI9LrItbQj3TFh89wcKEUPNpq8Din4eD9HzzaajgIStJGVCbC9M9o91YtX2prANKd&#10;hhhdunaTXXrvLr137yv99hwkew0ZKvvsd6AccOjhcvBhX5Ejjv6afPXYE+W4k78pJ4z5jpzynbPl&#10;66d+19n/6nFflyOPOd6534HDj5Ahww6UQfsMc55n9779nOft2q17uwpJAAAAkF4IStCulZZskq3l&#10;ZXYPQGvr2WtX6dNvgBNUDBl2gBN4aIihPeI00Dj6+G84AcdJ3zzdCTyOP+XbcuxJpzq3HX7Ucc59&#10;9ztouBN47DloiPM8u+7WR3ru0tsJO5h7AwAAAK2NoATt2qpl9CYBgqLDWyK9PfoN2Mvp6TH0gEMa&#10;enkcc8Ipcvzo06J6axxyxEgZfuTRzn322e8gJ/DQsGOPAQOd5+le2NO5f2RCUwAAACDdEZSg3aqt&#10;qZH1xavsHoCm6Lwehb12cYamaIgRGeaiAUdkiMtJ3zrDGd4S6e1x8OFfdXp6DN53v4ZeHt16FCY9&#10;SSkAAADQ3hCUoN0qXr2i3a90AwRF5/7QMEOHrww78FAZ8ZVjnGEvOuRFe4GMPO4kGfHVUU7Pj8gw&#10;Fx0yExnioqvDAAAAABBh1Zs0wqo3yXlrzktSVrLZ7rV/rHoTjkxZ9UaXndVhMRpq6Napm6ITl2rd&#10;v4xtmFrr/Z+zaaPkbN3qFlOX7dsld/06nRJectesdu+zYoWzbe/0fFZtq3DqBR06SodOXZx60qq2&#10;S051jd0xduww++7PymH2nWLl+Pb13OaY5whFfb2IP9yuM/u1dXbHMvfJ0ft61fjet3p7TfNBeX2d&#10;Prf7XDm5+reh1nufpLP6XXfVtbPtXnLqzDmtq3XbmJ5T/3Lb2ar28COkPk6Pu9qjj5EdF15i96Kx&#10;kkg4WPUmeLTVcLDqTdpgeeB0RVCSOA1INCjJJAQl4WhPQYn26tDwoyEI8YQiWtJFIu//hpCjtFRy&#10;ykpFTD3XG3boxfBqN+zIXeF+HnDCDw1B9HZzPwDIFDvOmyDbHop81I7GxWc4CEqCR1sNB0FJ2iAo&#10;SVcEJYn7tOj9jFsWmKAkHOkWlPjDkEjp1r2HM3wmHeSsXyc527dLzsaNklPROOzYumGt5K5fLzm1&#10;tdK1rFxycnIbhR0AgJ0ISlofQUnwaKvhIChJGwQl6YqgJDE6L8mr0//jTOaaSQhKwtEWQUlbhiGR&#10;oKLJsKOiwj2mQzTWRQ9jIeQAgHAQlLQ+gpLg0VbDQVCSNghK0hVBSWKKVy2X+R+8Y/cyB0FJOMIK&#10;SnROkK7dewQahkTCjYawY53Z10DDhh2mYbiBhwYf5lhUyGF7dABpy7xn6rvuXFraoe9N37wO9Z06&#10;6lrVds/Sx3nm4anPyW38XDHs2F4p9Xa+E+d9aR4HkbpBg825T21ukZodVVK1rdKp5xd0lI5dUpxP&#10;J8PUHnakiLbdJtQN2Udqjh5l96Jx8RkOgpLg0VbDQVCSNghK0hVBSWLenvOylJZssnuZg6AkHEEE&#10;Jfnm8T0Ke0n3wp5m21O69+jpLJWbyASqGmA4Qcemjc7cG074sXmTc8y5razUrdvAA2ix/Hyp6z/A&#10;7rjqu3WT+l172z1Xfe/eUt81eu6b+gHmcZ5JPuvz8t1jHvoYfayXPrd+DS/nNZjX0pa4UAoeF0rB&#10;45yGg/d/8Gir4SAoSRsEJemKoKR5W8vLZN6rM+xeZiEoCUeyQYnTK6RHoRuMmG1hr12ieohEVmBx&#10;Qg7t3aH1NaslR+fs0NBj3Tp33xzX25HB8vKkzgkRPD0dUgwkdtRUS3k39y/zuuJNN9P+2lMgka64&#10;UAoeF0rB45yGg/d/8Gir4SAoSRsEJemKoKR5iz75SFYsXWz3MgtBSTiaCkp0HhENRLR3SC9zrLBe&#10;pHtFpeStWyu52gNEQ48VK5zJS50eIevXsRpLW9FAovdu7tALGy7Ud+0i9b12Fem4s6t7e+4hwYfP&#10;cHChFDzaavA4p+Hg/R882mo4CErSBkFJuiIoiU8ncZ0z83nZsaPKHsksBCXB6vrll9JxyxYZ3L27&#10;dCotlfyNG6V+U4l0rqyUTuvWSr72DGHIS0z1OudAZ1Pyck29q9T3KHRvyM+XelOqOnWQmo4dpb6g&#10;QDr36i05ueZ+7SSQSFd8+AwHF0rBo60Gj3MaDt7/waOthoOgJG0QlKQrgpL41q5eKR+//5bdyzwE&#10;JYnJ377dCUG6rVvnbLuYokGIli6bNzvhSEFFhb03IkFE3V6DRHSr+337ugHIgAEN4UVdn77u7b65&#10;LWLhw2fw+PAZDtpq8GirweOchoP3f/Boq+EgKEkbBCXpiqAkvnfnzZbNGzfYvcxDULJTJARxApH1&#10;66XLhg0N4YgGIdnKCTE0zOjTt2GYSf1ee0l9x05O+KEhiHP7XoNizpURFD58Bo8Pn+GgrQaPtho8&#10;zmk4eP8Hj7YaDoKStJH1QYl3bTa94ipyq22PoKRpFVu3yNyXX7R7mSmbghLt/dEQhKxb5/QKidR1&#10;m/Hy3VVJ6nv2lPpCU7TeqZPZ9nf3zXHndg07NBSxx9IFHz6Dx4fPcNBWg0dbDR7nNBy8/4NHWw0H&#10;QUnayKqgZFdTTjblOFO+YcoQU2J5z5S7TZns7LURgpKmLf70Y1n2+SK7l5kyKSjxD4/psXq1dDPt&#10;uuumTdKppETyUliiN13pfB71vXeT+r57OGFHZIhL/a67uj0/tK6hh3eIi7lfe8aHz+Dx4TMctNXg&#10;0VaDxzkNB+//4NFWw0FQkjayJii5z5TL3WrCNDC5xJQ26WVCUBJbfX29vDbjf1JVldmrjbS3oGS3&#10;Tz+VnitXSre1a6Xbhg3SZeNG6Vhe7swP0t6DkPquOn/Hnk6o4QxjGTBA6nbv4873ofN7eOf9yEJ8&#10;+AweHz7DQVsNHm01eJzTcPD+Dx5tNRwEJWkja4KSertNVokpJ5jS6mEJQUls64tXy0fvvmH3Mle6&#10;BiXd166VPd98U3p98YUUrlrl9AjJr2q/Kw85Q1p0Pg/dahDSr78bhJj9yLF0GuaSjvjwGTw+fIaD&#10;tho82mrwOKfh4P0fPNpqOAhK0kZUJpJrK9lghinXm3Ksp+j+UlO8epky1a0iHaxe8YWtIUw6b8ig&#10;OXPkK/fdJyf/4hcy9uKL5azx42XMlVfKQVOmSP9333WG0qRtSKLDXobsIzXHHS/V55wrVdf+Qrbf&#10;eY+s+fO98sVjj8niGTNk05Yq2bJ0lWyd965UPvVv2faX+6Xqhl/LjvMmSM2JJ0ndsP0ISQAAAIAs&#10;l+lBifYO0TBE5yYZbcodpsz1FN3fx5T7TfHS+493q2hL2yorZOOGdXYPQen74Ydy6BNPyAk33yyn&#10;XXaZnPn978tpl14qX/nb32TQa69Jr2XLpMPWrZJTn2rHrGBpL4/aQ4dLzanfkh0XXiJVv75Rtj00&#10;USr++6JsfX++lK8rkbLSbbJlwedSMfNVqZz4hGy/5Tap+smVsuWUU6TysMNkR79+9tkAAAAAoGmZ&#10;HJRo+LGvKRqGNNcl4QpTdH4SL+16gzZWvIqeZy2hw2YOePZZOeauu+TUn/1MTj//fDl73Dg57g9/&#10;kGHPP+/MM6JDaXJrauwjWpmu/rLXILcXyNnjpeqqa2T7bXdK5eNPSsUrr8uWz5ZJ2dZqKV+xVra+&#10;/aFUPPs/2Xb/Q7L91ze5vUC+MVpqDzyIXiAAAAAAApPJQYmGH5vcakJ01RuvU+wWbUQncV21nGE3&#10;iepQWSlDp02TE2+8MS2HzeiwlurTxjpDYir/9bTTE8TpBfLZMrcXyONPOiGJhiUamtQcPcqdLDU/&#10;3z4DAAAAAIQvm+Yoac5qu0Wa+HL9Wqnavs3uIZY933hDjrv1VvnOD34gYy+8UIY/9pj0XrSoTYfN&#10;1PXp4/T00GEvOjxG5wMp37hFthQtdOYF0SEx1aef6fQEIQQBAAAAkG4ISpC21jCJayMagoy89175&#10;1o9+5PQYOerPf5a+RUXOsrytrbprV9ly4EFSev4Eqbz7z06vEJ0rZMuKdc7cITqRqg6PqT38CGcp&#10;XQAAAABoDwhKkJaqqrY7PUqync4xMmLSJBl99dVy1ve+5wyrGThvnnTZuLHVeozUFhRI6aBBsvz4&#10;46Xo3HPlo9/fKkvefE+2bCiTuvfnS87fJ0r1j37qzDPCXCEAAAAA2rscu41aM9iUC91qVtFVbp50&#10;qw6d3PVIt9o6ioqKJowZM2ZicXGxzJn3phxy+Eh7S/oJe236ZZ8vksWffmz3skNhYaHs1amT9Hrm&#10;Geny6qvS5fPPJW+He45by5b+/aVszz2lbMAAJxwp79fPOZZfUCD9Buwlew4aIt16FNp7tw9ht9Vs&#10;FNQ5XVnGZM0RW8o3y9I1C5x6py7dpMcuuzl1tMzGtaukrtadrHqXvntKPsP9WmxbxRbZUrLRqdNW&#10;g9Eez+nuXftKfm7L3k/9ug9o8XPEw7//wasoL5HN69c49a49eskuffo7dbSMt63W1NQMHjFiBB+Q&#10;2kZUJkJQstNkU8a5VYeumqMTwrYagpKd5sx6wVkaOFvoRKxfu+ce6TV/vs5ia4+Gp6p7dykZMsQJ&#10;Qkr32kvKBw50AhLtPeLVs9eusufgIdKn356Sl5dnj7YvfFAK3uplC2VN+Sqnvr17ruSZi881W1ZL&#10;bV2NrN+6Tqpqt8vmbZtk646tUlG9VTZVbpSqmu2yvmKd1Jj7FJv7AgCy28eXL5OBhYPsXvD49z94&#10;BCXhIChJGwQlMextylK32uCbpkxzq62DoMS1ccM6ef/NOXYvs+Xu2CFH3Xuv9Hv/fcmpq7NHg1PT&#10;qZMbhmjvEO0pYorWNShpil70RnqPdC9s/0Np+KAUbXvNdtngCywiPTvWlK+W2vqahpCjrKpUyraX&#10;Ngo7AABoKYKS9oegJBwEJWmDoCQGf28SDU32cauth6DE9dG7b8j64sz+i7MGJIc9+qgMmjNHcmtr&#10;7dGWaWrYTKIKe+0i/QcOdkISDUsyRSZ9UKrYsVU2bdsYM+yIhBwbKtY7t28294sKO+xjAQBIBwQl&#10;7Q9BSTgIStIGQYnPqaa84FYbHGvKXLfaeghKXC+98KzU1rhjyjPRIU8+KftOm9b0/CO5uVLTrZvk&#10;6RK/TfQy2XDAAU4YEm/YTCJ0OI0Oqxk4eB8nKMlE6fJBScMKDS0igUWsHh3FW9Y4xzUE0bBD76f3&#10;j4QdmSYvJ09ycnKkrr7OKdlOz4fSc4Jg1HuGMnJegxM5r5zT4LS3c9qna1/Ja+H8ItPPfd2ZpyQs&#10;BCXBIygJB0FJ2iAo8dAhNzppay9nzzXFFJ3YtdV5g5LZr8+Tg4YfYW9JPxtWL5PammqnvtuAwZKf&#10;n/xFeiwVW8rl/bdet3uZZcj//icHTJki+ZWV9oiP+XBUvccekldaKrlN3GfjQQfJgnPPlc1Dh9oj&#10;qenSrbvTc2T3Pfpn/OSGYbRVHYqiPTc02FhZvtypr926Rip2VEjx1tU27FjvDFXZtG2Tc39kli4F&#10;XSRHcs2FQp50yu/sHOuY11EK7IVDlwJ3SewOeR2kwBTVJb+L5Jr3eW5OnnQuiDymkzOZYU3NDtmx&#10;fZtzTD/Md+jo3o6W2V65Reps4Nypa3dz7lnsr6Voq8HjnMb2lf5HyXkHX2T3khfWZ9VsVrm1TMo2&#10;rnfqnbv1kJ69+zp1tIy3rRKUtCmCEmtXU6ab4k0jNDQZbcomZy95+gn5FlNS+q0xbNiwfVatWjWq&#10;0lwkz5gxQ/r162dvQXtWOH269Lv1VskrKbFHGtOAJLe8XPIqYk9gu32//WTd1VfL1pHp28soU2zc&#10;vlHWb1sftS2uLI46tqV6i703AAAIw3f2+o787ojf2T0gOxCUtCmCEss/L4lexZ5gSpGzl5qDTJnv&#10;Vltm6tSpMrSFvQbQtrq+9ZYM+L//k4K1a+2Rxmp699bfiJJfGntYxY6BA2Xdz34m5d/4hj2CVFXV&#10;Vsmmqk2ypmJNQ+ixYfuGhvBjXeU6JxABAABtj6AE2YigpE0RlBj3mXK5W3UEEZJEaI+UlHqUjB07&#10;dtTs2bMvLjUXzTNnzpI9zUVyutLuYZHxtE5XxoDG1G7fts08b/ueq6Dz55/L4Ouvl47Lm/4dV9Or&#10;l9Tn50vBl1/aI9E0QFnz4x9LyTe/KfUpLsur45zzCwqyoqtpSVWJrK9cJ19q6GG267atc8IPp26K&#10;hiF6HwAA0D58d/DpcutXb7N7yQvrs2o2q6+rk9padx7B3Nw8yU3xMyqiedsqQUmbyvqg5FJTHnCr&#10;Dc4xRXuYtKlsn8y1avs2mT3jf3av/eny5Zdy9D33yC5L/StN71TdpYvs6NpVujYRkNR27y4bLr9c&#10;lo8eLauauE9zOnbsJIP33U8GDBriTNba3ulEpzrpqa7qopOcFm9d4+yv37rOuW2NqdfWZe7kv2Eo&#10;yC2QHh0LpSDP3XbM7yhdC7o78250zu8sXTt0l07mmM6f0bWDO9dG5P7OhKNbq6TOrtZU2LuPaWeZ&#10;Pc9Na6jaViEV5W7Psg6duki3Qu/UWUhV6cZ1tNWA0VaDxzmNbe9e+8jIAaPsXvKYzDV4TOYaDiZz&#10;TRtZHZToJK1PutUGaRGSqGwPSnRJYF0auL3pUFkpx9x5p+y2cKFOW2+PRqvp2FG29+wp3da7E2D5&#10;1XTqJCvOPFN2XHGFE5aUlZXJmjXuP0SJ6tK1mwwZdoDsMWAvpzdJe7G+wg08VpYuly9Klsiq8hXO&#10;/hcln5vtCnsv+HXK7yS7d+3rBBm7du4thZ16SmHHnrJrl97StaCrc5veR1cU0MlCdQlG3QaxwgAf&#10;PoPHh89w0FaDR1sNHuc0HLz/g0dbDQdBSdrI2qAkrUMSle1ByaJPPpIVSxfbvfSXu2OHHHXvvdLv&#10;/febXMa3rqBAKnr3lu5NzFOiS/ouPflkWfSd70jHvfaS/v3df3CSCUrSPSDR5W3d4GOJG4iUr5BF&#10;GxfIitJlTs8QXQY3W8UOObpJn259nRVUYoUcHfM7OcsytiU+fAaPD5/hoK0Gj7YaPM5pOHj/B4+2&#10;Gg6CkrSRlUFJ2ockKtuDkrfmvCRlJZvtXvrSgOSwRx+VQXPmSK7t0u2n84pU7L67dN2wQXJi3Edv&#10;X3HssfLpd78rW/u6F72FhYVJBSXdC3vKoCFD0yIgiYQgSzd/Lp98WeRsV5evlHVb10pldeyVfDJF&#10;7JCjk/TvMcAZpqIhR15uvvT3hBzpEHa0BB8+g8eHz3DQVoNHWw0e5zQcvP+DR1sNB0FJ2si6oKRd&#10;hCQqm4OS2poaeXnavxsmMkpXhzz5pOw7bZrk7XC/d7/6nBwnIOm8ebPkVbvrofutOfJI+WTcOCnb&#10;c097xJVoUKIByT7DDpTd92i9f5x0eMwHxe/IJxs+lqJ1H8iK8mXyZcV6KdleIlUZ0CMkEnZEQgwN&#10;NTTcGFi4l+Tl5Duhh4YfTghiQ45Ib5BsxIfP4PHhMxy01eDRVoPHOQ0H7//g0VbDQVCSNrIqKPGH&#10;JLrsxRWmpF1IorI5KNm8cYO8O2+23Us/+8ycKQf/619SsG2bPeKTkyOVvXtLhy1bJH977OBgwwEH&#10;yPzvfU827buvPRKtuaAk7IBkeekXMuWTf8jLy6bLFyVLpaJ6i1TVVEldO1uFKBJi6DAVDUA6VOfK&#10;Lh16See8zjJs4KGySxd3qIvO4dHN3g/J4cNn8PjwGQ7aavBoq8HjnIaD93/waKvhIChJG1kTlFxn&#10;yu1u1RHkEsChyOagZOlnn8qSRZ/YvfSiIclhjzxi9xrTgKSgoqLJEKV00CApOvdcWX/wwfZIbE0F&#10;Jbv03t1Zxab37sEN1Zj40d9lxufPy6cbP5YNFeulqrYq7XrzRObkaOjt0a2vM7SlX/f+zr4/7Igc&#10;8+ODUvA4p8Hjw2c4aKvBo60Gj3MaDt7/waOthsPbVglK2lRWBCX+JYDTPiRR2RyUvP/mHNm4YZ3d&#10;Sx/xQhJdxUbnKNFeJLHo3CMfn3OOrB6Z2M/RH5Rsq6p2JmnVoCRV7xW/LQ9/cJ/MX/+hM4mqTqza&#10;Fj1EOhd0ke4dujvBRs9OvZx5O9wApLBh5RYd7uINQHTFliDwQSl4nNPg8eEzHLTV4NFWg8c5DQfv&#10;/+DRVsPhbasEJW0qK4ISf2+SpaYscatJu96UVglYsjko0flJapqY06Ot9P3wQznudtOMfD0tqrp3&#10;d1az0XlIYtEARQMSnaxVJ21NlDcoKejYWfoOHOLUE+EfNlNWVSLVteGcT52gND+3QLp17C49O+m8&#10;Hns4wcfuXfvIfr0PiNnboy3xQSl4nNPg8eEzHLTV4NFWg8c5DQfv/+DRVsPhbasEJW0qK4OSljjW&#10;lLluNVzZGpRsKSuVN2bPtHvpQUOSY++4o9Gyv9VdukhBZaXdi1bdtassOPNMZ7lfXfY3Wb177ya7&#10;776bU4/3j8/kTx6X5xY+E8qwGV09p1NeJ9mt6+5O+DFs1wPkgN0OkmMGHi97dOsXc2hLuuODUvA4&#10;p8Hjw2c4aKvBo60Gj3MaDt7/waOthsPbVglK2lRUJpJrK0CbKS3ZZGvpoXDlypghiYoVktR06uQE&#10;JM//5S+y+NRTkw5JNJzYa8hQGXrAIfZItDkrX5EzpoyWPe8plF5/yJXLnr9Api/9n6wsWyHba7an&#10;HJIU5HWQ3l12l2P2PE5uGHWzLP7xWim5vk7WXlMpH1++XJ7/3my5+5T75OLDrnB7irTDkAQAAAAA&#10;kpWpQclKU2YEVGJPQIHAlG7aaGttT0OSk2+4IWZI4qeBiAYj0/78Z1lw1llOj5JkFfbaRb567Ndl&#10;v4OGS26e+3ZcvXW1XDPnKtnn3j7S6/ZcOe1fX5eXl82QLVXlUm/+S1ZuTq4UdiqUA3c7WC449BJ5&#10;6fy3pPQX9fLltVWy5Kfr5YXvvybXj/o/2b1bcJPFAgAAAEB7lalBiS7/OzqgktYTwGaCdOlR0uXL&#10;L52QJLemxh6JTecdWX788TLjrrvkowsucOYkSVZefr4MO/BQJyTJ69pBfv3y1fLVJw6V4c8OlzEz&#10;xsizS5+WjZUbkuotoj1TOud3loGFe8lpQ0+Xe0Y/6AQim6+vlRVXlsq8iz+WP495SI7o91X7CAAA&#10;AACAH0Nv0KaqqrZLZcVWu9d2OpWWyuhrrmk2JFlz5JEy8/bb5Z3LL3dWtUnF7n37ycJeS+X7r50l&#10;u9/VSQb8sbv89d0/yuotq6S2vtbeK76CvIK4w2YeP32qXDj8h/beAAAAAIBEEZSgTZVtbvveJD3W&#10;rJFv/fjHkr99uz3S2IYDDpCXf/c7mXfNNVK25572aHIe2/i4TPh8gpzw6rHymznXyYIv50t1rTtx&#10;U3N0pZk9uveTHxz2IycU+fLaHQybAQAAAIAQEJSgTW3e9KWttb4OlZUy6q67ZPTPfy65TSxNXDpo&#10;kLz261/L7BtvlE377muPJuc/m/4j5352rkz78gXZVrPNHo0vx/zXs1MvZwjNGxd9LJuur5GFP1oj&#10;d37jr4QiAAAAABAighK0qbboUZK7Y4cc8cAD8p2LL5Z+775rj0ar3H13eeOqq5xhNusPPtgeTc6c&#10;sjly/uIL5F8b/iXVdbGDGK+uBV3l8N6Hy9+O+ZssvXCVLL9yszOE5oDdU/v6AAAAAIDkEZSgzdTW&#10;1kpZ6Wa71zoOfeIJOX3CBNn71Vdjr2yTkyMfXnCBvPCnP8nqkSPtweQsqFggFy6+UP5W/Depqm16&#10;OE+HvI7OSjSRSVcX/2CVTPraJDmu73H2HgAAAACA1kZQgjZTVrIpqVVdWmK///5XzjjvPBn2/POS&#10;Wxt7wtSajh3lxXvukc9PPdVZ2SZZK6tWyqWfXyq/XflbqayttEejFeR1kB8f+XNZ/fMtsuHa7c5K&#10;NEy6CgAAAADpg6AEbaasJPzeJDrM5rQf/lAO+ec/Jc/Um7K9Rw+ZddttsmWPPeyRxJXVlsmVS6+U&#10;a7+4VkprSu3RaHm5ec5ErF9eWyW/+/rd0q1DN3sLAAAAACCdEJSgzZRu3mhr4Tnq3nulU1mZ3Yut&#10;plMnmXfddbKlf397JHE6vOaHi38oa3estUei5ebkOhOybrquxpmIFQAAAACQ3ghK0GbCXvGm19Kl&#10;0r+JyVojdIjNWz/7WdIr2uhErd9f9H1nG4uuWnPMnsfJyqvKnAlZAQAAAADtA0EJ2sTW8jKpaWJJ&#10;3qAce+edtta0d3/4Qyk+7DC717z1O9bL5Usud3qS1NTX2KPRdILWVT8vlxe+/xpDbAAAAACgnSEo&#10;QZsoCXnYja5u06mkxO7F9sm4cbL8+OPtXvNuWXGL/HTpT2Vzdey5Vfp06ytvXPSxM0ErAQkAAAAA&#10;tE8EJWgTpZs32Vrwunz5pQydNs3uxbZk9Gj59PTT7V58T6x/Qs5ZdI58UvmJPRKtIK/AWeL3sx+v&#10;lQN2P9geBQAAAAC0RwQlaBO6NHBYjr3jDsmpq7N7ja0eOVI+PP98uxfbjrod8vDah+W8z86T5zc/&#10;L3X1jZ9P5yHRiVq/vHYHS/wCAAAAQIYgKEGr27GjSiq2brF7wdr7lVekcOVKu9fYxv32k3cuv9yZ&#10;xDWWyrpKuWf1PTJh8QSZVTrLCUxiGdRzb/nsx8VM1AoAAAAAGYagBK2udFM485Pk7tghIx591O41&#10;VtW9u8y75hpnOWC/L6u/lFtX3ioXf3axvLXlLamtr7W3ROuY31EeG/u0fHTZUtm9W197FAAAAACQ&#10;KQhK0OrCmsh11F13SV6clXQ+vOgiJyzxqq6vdlaw+fGSH0tRRZHUmf+asu+u+8kXP90o39nvTHsE&#10;AAAAAJBpCErQ6sLoUdJ70SLpW1Rk9xrTJYBXHn203ROnx8i0zdPkss8vkzllc+zRpo0cMEpmX/Cu&#10;dGU1GwAAAADIaAQlaFW1tbWypbzU7gVn1J132lpj1V27yvuXXOLUNSCZXTpbfv7Fz+Wx9Y/J1tqt&#10;zvF4NCSZevaLhCQAAAAAkAUIStCqtpSVOGFJkA5/+GHpsLXpwENXuNm2667y7pZ35ZfLfyn3r71f&#10;1u1YZ2+Nj5AEAAAAALILQQlaVUnAw266fPml7P3SS3avsQ0HHCDTv9JXblxxo9y1+i5Zvn25vaV5&#10;hCQAAAAAkH0IStCqSks22VrL5dTWyok33SQ59fX2SDRd3WbyhafIbatuk0WVi+zRxBCSAAAAAEB2&#10;IihBq9q8cYOttYyGJMf/7nfSZWPTPVRmnXmiXL/tftlet90eSQwhCQAAAABkL4IStJqKrVukJs7y&#10;vck4/JFHZLdPP7V7ja3dZy85a9hrhCQAAAAAgKQQlKDVlAU07Gb4Y4/J3i+/bPcaqynIl+98c7NU&#10;1FbYI80r7NRTbvv6PfLc+FmEJAAAAACQxQhK0GqCmMj1wKeflqHTptm92H779QJ5t9cWuxefhiK/&#10;GHWjfHzZMrn8yCulU34newsAAAAAIBsRlKDVlGz60tZSowHJgc88Y/di+3hAB7ntK9vsXtM65ndy&#10;gpEPLv1cfjHqJqdHCQAAAAAABCVoFTo3ic5Rkqohs2Y5Q27iqTGt+YJv7XC2Tckx/5194PflzYvn&#10;O0Nt+nTta28BAAAAAICgBK2kJavdDHjrLTls4kS717Q/jBL5KE7u0a1Dd5lx3jz5+7f/IXv32sce&#10;BQAAAABgpxy7nWBK5Ep0kikXulW0pqKiogljxoyZWFxcLLNfnycHDT/C3pJ+NqxeJrU17go2uw0Y&#10;LPn5BU69Kcs+XySrli+1e4nr/+abcuQf/+gsBxzPkl1EDr5CZHu+PeCzZ4+BMuN7c2X3rn3skfRT&#10;ubVMyjaud+qdu/WQnr3p7RKEZNsqmsc5DR7v/3DQVoNHWw0e5zQcvP+DR1sNh7et1tTUDB4xYsRy&#10;ZwetLSoTISgJll6m32JKSr81hg0bts+qVatGVVZWyowZM6Rfv372luzUYeVK2fe005oNSdTJ54u8&#10;tLfd8endqbc8/fWnnS0AAAAApCOCkjZFUBKig0yZ71ZbZurUqTJ06FC7l5363XKL7PLUU3avaZOG&#10;mwY71u74aDjy6HGPyuDug+0RAAAAAEg/BCVtiqAkZKNNSalHydixY0fNnj374tLSUpk5c5bsOXCg&#10;vSX9aPew+vp6p+50ZcyJNKXG6urqpGp78yvReBVs2iQHfPObkrtjhz0S28YuIvv/2N36de/QQyaf&#10;NEX27tFEV5M0U2/OU21tjVPPzc2T3Lw8p46WSaatIjGc0+Dx/g8HbTV4tNXgcU7Dwfs/eLTVcHjb&#10;KkFJmyIoSVfeOUrmzHtTDjl8pL0l/axdvlhqqt0QY49BQyW/oINTj2X5ks/kswVFdi8xusKNLgfc&#10;HO1Joj1K/Lp26CZTz35RRg4YZY+kv4ryEtm8fo1T79qjl+zSp79TR8sk01aRGM5p8Hj/h4O2Gjza&#10;avA4p+Hg/R882mo4vG2VoKRNRWUirHqD0JVs3mhriSmoqJDBr71m95o2e1DmhCQAAAAAgPRAUILQ&#10;lW5KLijRniQalsSjq9v84DS745Gfmy/3nTqRkAQAAAAAkBKCEoSqsmKr7NhRZfeal1ddLUNeesnu&#10;Ne33x7lLAntpSPLIaU/Kd/Y70x4BAAAAACA5BCUIVWmSw26GzJolnUpL7V5si3qL/CFGh5GrjvoF&#10;IQkAAAAAoEUIShCq0s2bbK15ObW1Muz55+1e03QC1xpfy9271z5y9VG/snsAAAAAAKSGoAShSmYi&#10;171ef106b4ofrDxwhMhbA+yOxx9PuV865XeyewAAAAAApIagBKGpqa6WreVldq95+//3v7YW27pu&#10;IjecZHc8vnfwBDl+UIwbAAAAAABIEkEJQrN505e21rz+774r3de467I35dpviJT6Oo3s2rm33HLi&#10;nXYPAAAAAICWIShBaJKZyPWAZ562tdjmDhT5xyF2x0NDEg1LAAAAAAAIAkEJQlNWstnW4tv900+l&#10;1/IVdq8xnbj1B6fZHY9RA493ht0AAAAAABAUghKEor6+XspKElvxZt+n/mVrsd11tLsksJdO3Hrv&#10;mIfsHgAAAAAAwSAoQSjKSjdLbW2t3Wtaz+XLpf/Cz+1eY6t7iPz+OLvjoUsB65LAAAAAAAAEiaAE&#10;oSjbnFhvkr5PPmhrsV01WmRrB7tjDd11P7nqqF/YPQAAAAAAgkNQglCUJDCRa/6qJXLIR1/Yvcam&#10;7yPyzAF2x+Nv35wo+bn5dg8AAAAAgOAQlCAUpZuaD0q6PvVXW2usKl/kJ6faHY+LRlwmR/YbafcA&#10;AAAAAAgWQQkCt62yQqqqttu92KrWL5Wvv7fW7jV259EiS3axO1afrn3lxq/dZvcAAAAAAAgeQQkC&#10;l8iwmx7PPiT5dXbHZ2Vh7Alcbzz+Nins1NPuAQAAAAAQPIISBK65YTc7Nq6UU+Yus3uNXfptke2+&#10;KUh0hZuzDzzX7gEAAAAAEA6CEgSutCT+ijcdX5gonWrsjs/re7mTuPr9+CtXM4ErAAAAACB0BCUI&#10;VE11tWwpK7V7jVVv+VK+8cpCuxetNkfk/O/aHQ+dm+R7B0+wewAAAAAAhIegBIFqrjdJzozHpHB7&#10;vd2L9q9DRJb3NI0yJ7pZam+STvmd7B4AAAAAAOEhKEGgSuNM5Fq3o1JOevF9uxetOk/kou+49br6&#10;nbO86uSt5x96id0DAAAAACBcBCUIVEmciVxrXnxYdt8ae6mbxw81t5vW2NHXc+TyI37GSjcAAAAA&#10;gFZDUILA1NfXS1npZrsXra5mhxwz4y27F63WtMIfnypSkFsgVTXb7VFxhttcOOIyuwcAAAAAQPgI&#10;ShCY8tISqa2JvZzNjtf+JYM31dq9aP8b6i4H7O85oiGJTuQKAAAAAEBrIShBYOLNT3LE8y/bWrS6&#10;HJELx4r0695fNlZ+aY+KsxSwDrsBAAAAAKA1EZQgME0Nu9k250k5oHiH3Yv2+l4ipZ0az01y9oHn&#10;ysDCQXYPAAAAAIDWQVCCwGzeuLNHiNcB02fZWrT6HJELxoqcMOhkWVay1B51XTnyelsDAAAAAKD1&#10;EJQgENsqK6Rq+za7t1PlB9PkyKUVdi/aR31FSvv2lIrq6Nu/OXSsDN11P7sHAAAAAEDrIShBIEo3&#10;b7K1aINf+K+tNTZhrMgFh1wi76x5wx5xXXPUr2wNAAAAAIDWRVCCQMSayLVy8RvytU9K7F60z3qL&#10;1B8yXJaUfG6PuEYNPF5G7HGE3QMAAAAAoHURlCAQJTGCkgHP/tPWGvvRqSJXjfyFTPv8P/aI6xej&#10;brQ1AAAAAABaH0EJWqy2pla2lJXaPde2V5+Q44tiLxe8slCk8rhj5YaXrrRHXAf3Ge70KAEAAAAA&#10;oK0QlKDFysqilwXWkOT7f39e8uvsAZ9fnJIrb65+XdZXrLNHXL84ht4kAAAAAIC2RVCCFttStnMe&#10;kuZCkvVdRZ48oPGN2ptEV7sBAAAAAKAtEZSgxcpK3KCkuZBE/eFYW7G6dugmN37tNnn1gnftEQAA&#10;AAAA2g5BCVqsvKwkoZCktJPIn0baHWPcgefKB5d+Llcd9QvJz823RwEAAAAAaDsEJWix8pmPNBuS&#10;qAfsqr+6/O/0c1+XB7/9hPTp2tc9CAAAAABAGiAoQYssn3yXnHP/f5sNSbYViNz57V3lj6fcL7PO&#10;e1NGDhhlbwEAAAAAIH0QlCBlGpKMufWxZkMSNf34gfLhpUvkohGXMcwGAAAAAJC2cux2gikT3apM&#10;MuVCt4rWVFRUNGHMmDETi4uL5ZXZr8mwAw+xt6SfD277oXzrj0/bvaYt710gS6/8gex/6e/tETSl&#10;qrJCKsrdiXE7dOoi3Xru4tTRMiUb1kp9Xa1TL9ytr+TlEdS1FOc0eLz/w0FbDR5tNXic03Dw/g8e&#10;bTUc3rZaU1MzeMSIEcudHbS2qEyEoCRY+hv4FlNSmnhj2LBh+6xYsWLU9u3b5eSTT5YuXbrYW9JP&#10;/8pl8teXPpacenvAo860qnf658vDB42QjR372aNIxKZNm2Tz5s2y77772iNoqfr6elm0aJH0799f&#10;evToYY+iJTin4eD9Hzzaajhoq8HjnAaP9384aKvB07a6ePFiufzyy+W4444jKGk7BCUhOsiU+W41&#10;8927l8hPVtgdY0eeyNR+Ild8KVK63R4EAAAAAMQ1dOhQmTJlCkFJ2yEoCdloU1LqUTJ27NhRr776&#10;6sVlZWVy9dVXS69evewt6eeDDz6QZ599Vrbni1Tn5si/j95LVp50ib0Vqbr77rulpKQk7X/+7Umk&#10;rR522GFy+umn26NoCc5pOHj/B4+2Gg7aavA4p8Hj/R8O2mrwIm31m9/8pvzud78jKGk7BCXpyjtH&#10;yZx5b8ohh4+0t6Sf++75g/zyhhvk7G+fIvf967+SX9DB3oJU6ZjPI4cfJO3h59+eRNrqd77zHXnk&#10;H0/RVgPAOQ0e7/9w0FaDR1sNHuc0HLz/g0dbDYe3rd50000EJW0nKhNh1Ru0SFVuJ1sDAAAAAKD9&#10;IygBAAAAAACwCEoAAAAAAAAsghIAAAAAAACLoAQAAAAAAMAiKAEAAAAAALAISgAAAAAAACyCEgAA&#10;AAAAAIugBAAAAAAAwCIoAQAAAAAAsAhKkJKBA/dytj169HC2CMbAgQMlLy9Punbpao+gpWirweOc&#10;hoP3f/Boq+GgrQaPcxo83v/hoK0Gj7aanvLsdrgpY92qfGTKf9wqWtPll18+/J///OfYLVu2yIUX&#10;XyJ9+g2wt6Sf7l06yvBDD5VTTz1Vdu3TT3LNL0y0THXVdhlxyEFy/PHHy7D9D5TO3fhlGQTaavA4&#10;p8Hj/R8O2mrwaKvB45yGg/d/8Gir4fC21YKCgj8/+OCDpfYmtK6oTIQeJUjZyJEjpXv37nYPQejd&#10;u7ccdthhdg9Boa0Gj3MaPN7/4aCtBo+2GjzOaTh4/wePthoO2mr6ISgBAAAAAACwCEoAAAAAAAAs&#10;ghIAAAAAAACLoAQAAAAAAMAiKAEAAAAAALAISgAAAAAAACyCEgAAAAAAAIugBClZtWqVfPDBB055&#10;68159iiQXpYv+0Lef//9hra6efMmewuQ/t56Y25UAdKRv53yexbpwv9ZlbaJ1vbJx0Vh/G481JRR&#10;tmgdIcmx2wmmTHSrMsmUC90qWlNRUdGEMWPGTCwuLpY5896UQw4faW9JD3rR+Zd77pKpT0+W0pIS&#10;e3Sn088aJ9/89lg54+zx9giSUVFeIpvXr3HqXXv0kl369HfqSJz+g/TyrBkyZ/YrzjaWnr16yRln&#10;jZefXHWNDBq8tz2KZKxdvlhqqnc49T0GDZX8gg5OHanzv/9ffe11ufj8c5z9iNLt9baGRNFWg/fp&#10;/A9l4t/vlzfeeEMWLFhgj0bTzwOPPjHZ7qE5/PsfHL0gfXryv5r8rDp47yFO+zxvwsV8BkgBbTU5&#10;g/bYpaEdTn/ldRl5tGYbjXn/raqpqRk8YsSI5c7OTvrAH5syztmLpl9Af+H+yxT+qtIyUZkIPUqQ&#10;kKlPTZbh+w+RR8yHo1j/8Khnn57ifLA/49ujSe3RqvSD0YgD9pFRXxkuN/7q+iZDEqXtV9uxtuc/&#10;332HPQqkj//99z+NQhKgrem/61f/9Ao5+sjD5KGHHmoyJFFlpaW2BrQObZ8XnTdeRp94bNzPqsu+&#10;WCp3336rHH/0ETLx4QftUSB4+tm0qXaYpPtMed2UWCGJ6mXK5abofX6vBxAMghI0S0OSZD6060Uq&#10;YQla09tvvuF8+EmWhir6wR9IF5999pn8369/afeA9KAf+A87cF/nAhRIN/p5Uz936h/svHr06CHH&#10;HHOMU/y9R/QC9qofX8ZnAIRCe+HfcO1Vdq9FNCTRECRR+gFCH4MAEJQgLh3K4A9JdOjCpZdeJo89&#10;9phTHpr4hHz95FPsra4P339Pnpj4iN0DWpd2rb34h5fLI48/Kf/457+cdnrHHXfIhZdcau+xk37w&#10;1zAQaGsaklx00UVSVlZmjwBtb+b0ac5f6f1/GdWLz+tv+KXTnTxSnnruBbn597fL8MMOt/cCwveD&#10;C77vfO6M0M8A2hbffuddeeCBB5zy3scL5aOFS51hN176GUDbONASGiZr0Z7K2rNJey1722SK9EOr&#10;PyTRvwpeZsqxtmjd/5dCfUzsMT5ICnOUpJF0nKNEE3rvMIYRhx8hU/83XarKNzUa9x2r54n+o8QY&#10;0MQw7jN1+g+T9g7RwO7SH/1UvjH6VHtL4zkKFi1cKN865YSoD/36oerDT5fYPTSHeR+Ct3rFUhl3&#10;+ncahjNoIO2/MGWOkuTRVltG/1ji/3156PAR8ofbbpUBAwbwb1VA+Pc/df7Pnvq784MFn8suu+za&#10;5Ptfe5F4e0fxGSBxtNXYenaKXFI3Lck5SraY6uem6LCaCG20TXWB8vc80fBkH7eKJDBHCRKj3cb8&#10;cz1M/McU5x+fWHQSV39S/8QkepUgfAP2HOj89UhDPG9IEstBhxwqf5/4D7vn0mE7+pcAoC1ot/Hv&#10;jzurISQpLCyU52e86tSBtqQBtDck0Z5602a+7IQkQDp44X/P2Zrr7j/f1+Tn1Ihf3XSLE6hE6GcA&#10;DQWBNHKyKd6QRIOPeOPEfmOKt2fJEFPifyBGswhK0KT/PPuMrbn0A1JzvUN+fu0NtubyjxcFwqAh&#10;XXMBiZfeV/+C5KXznABt4Zqf/UiKPvrQ7on89ne3OoEe0Jb0L/XeP5Zoj72772XoO9LLKy/NtDXX&#10;sP32t7WmaZBy+BFfsXuuzxYttDUgeTrk0F/80xIkSXs2eP3abpuiE0Pe6VYbfMtukSKCEjRJl1j1&#10;OuXU5t9v+uHeewFKSo90tfcQeiSi7WkXcG+grHPpfPu079g9oO387qboz+WEJEhH/iGK3bp3t7Xk&#10;rF610taA5P3s6usaleOOP9HemhJ/yjLLbuPx32e83SJFBCVokn/YzRFf+aqtxafzmHiR0gNAY7o0&#10;pXec/Lhx42TMmDF2D2g7+gcO70piOqyW+cbQHiz+bJGtJeerRx1ta0Db+slPfhJ9ISWis8ImspTo&#10;F6Z4k0MdusMv7hYgKEFM/l4gOpazuTGfEYcOP8zWXKT0ABBNhzXo0pQR50+4SH796+Z61gKt499T&#10;n7I11/jvn29rQHrxD2948G/32lp8XyyNnrx1aAJDdoDWsGrVqqG2GuFf1Saed+w2op/dIgUEJYhp&#10;61adbHkn/1jOeHRiTS//EB4gHfg/JO1/4EG2BoRLJw72rtKgvfCuu+GXdg9oe/55H/w9SlevXi0f&#10;fPCBvPfuO0yEjTb1vfOip3LQ3tA6pFEnyW6Ktllvjymdgy/RPwYCYauurvaPH/vAbhOhvUq86CrV&#10;AgQliGnhp+7qC6noz2z4SHP+buVq6LD9bA0Ij7a98WecZvd2Lrneq9cu9gjQ9j58X3t6u3TeMb2I&#10;1LarF6AHDN3bGSJ2wQUXyNlnni6jTzzWWRrzhGOOdHpKAa1JJ3P3D/nWIY1fH/VVmfbCC/ZItBuu&#10;vcrW3B7TugoOkC7Ky8tb8pe75XaLABCUIKbysjJba7n33/P3AgPals4N4aUfshh/j7DpXzi/dcoJ&#10;DZMP6gf0v9z/MH/JRFrx9xDRdqoByaivDHcuQMtKS+0t0TRc0Z5SGpgsX+b/oyYQHg2b/WGJ/jHk&#10;6qt/Lqeeeqq8+OKLzu9fLdqWI0Ggtm1dip3fwUgntbW1PWw1CNHzISApBCVISGHPnraWPP+M5EBb&#10;0r+KeifQVD/+2dW2BoRDP6Cf8e3RUSGJfkBnGWCkO72o9P/OjEfvf/zRRxCWoNVo0PHqvHfl6usb&#10;D2FctWqVXHfddfKVQw90eplE2rL2lOJ3MNqJlvz1OvULOBCUIDH+CVqB9uonl19iay6dCE677gJh&#10;0pDEO5zh7j/fxwd0pKW333zD1qJpuKdzOdz34MPy2GOPOeXRSY/Lzb+/3bno9NJA8MJzx9k9oHWc&#10;fMqYRj1LIkpLSxqG3Gpbvv/hSfwORnuR+nwIaBGCEgBZ4/c3/1/UxarSD/lAmHSol7fdPfL4k4Rz&#10;aDf0ovKevz4gHyz4XO6+9z75zndPl8MOO8wpx59wovzs6uvk5blvOyGKl7Z55ixBa7nlxl858+VE&#10;ftfqv+3XXHOt7Lnnns6+lwZ5et+Lzhsfd9JXANmNoARAVtAxyvfcFR2K6AUrf1FC2PxzPv3riUlO&#10;DxNv+f64M+Wyyy5zyoTzv+8c8/PeXy8KgNZw4knfkAsvuTTuPA56m4Yo/r/ma1sHwqbzjtx9+612&#10;z/23XQO8iy+5RKZNm+b0ftI27Pfs01Oc36eEJQBiIShBQljiF+3ZZ5995oxR9tK/fvJXfbQFXb7S&#10;X2a/+orMmzfPKXNee8055ue9/0cfvG+PAuFKZujtDb+52dZcsdoxECTtseedQ0d7kvj/bdfeT3fe&#10;c698tHCpM9zWS3ugEJYgzbHEbxshKEHomhovCrSGRYsWyUUXXWT3XBqS6F8/AQDxlZcnPo/gN0af&#10;ams7+VfRAYKi4cbNv7nB7rnDxM678GK715iubqcr5OhQMi8NS56Y+IjdAzIKf1VpAYISxLT/gS1Z&#10;wjsay66hreiHqJ/99Ce6Jr094gZ3v7rpFrsHhG/AngOdv2LGKzrXwzHHHOOU4772NeeYn/f+ww87&#10;3B4FgtWjsNDWXMn2XtKLVaA1vPrSrKiVFc84a3xCnzl1GI5/Tp1Jj/zd1oC21bVr1/m2GoSWrJiT&#10;9XLsdoIpE92q6IDSC90qUqDLMKW0FNP9999/5k033XTn+vXr5eVXXpXBQ/a1t7S+9959R84+83S7&#10;J84H90mP/9PuiWzbWi51dbVOvUu3QsnJ3Zm5PfjAfXL7bTvHin7r26fJvX/lr/fNqaneIVXbKpx6&#10;QYeO0qFTF6eO1JSYD08618P8jz+2R0QOPvgQmfTEP6UXH+RbJN77H6mJ9f7fe68Bzn7EFytW2xoS&#10;RVtNXnP//jf3b5X+3tXhYxFPPfOsHHHkV+weYuHf/9T85te/lH8+8bjdE7n+hl/KpZddYffiv//9&#10;7VzxO7Z5tNXE+a+H4v0u9LbVU0455Q/FxcW/cHZc15tyh1tt1nRTvH9pucyUB90qEhCViRCUBGuQ&#10;KQtN6eTstcBzzz0nQ4ZEL7fXmkpLS+XYY4+1e6758xMLOO+991556KGH7J7IVVdd1WjoAxAmbb86&#10;KeaCBTtXVDvwwAPlgQcekJ49WVIe7cPBBx9sa65EfwcDLaFzOp155pl2T6RHjx7O3DmJ8rdbnUhT&#10;54gAgqb/znvbZrKfN2mrCNOjjz4q99xzj91LvH2de+65FxUVFT1qd5VO9tR4hvfY3jXFO+eBXswx&#10;/jFxUZkIf1oJVqkpH5myPJXSpUuXjXl5eaYq0qFDB2fbVvRi0r+k2urViSXtn376qa259t237XrG&#10;IPsQkgBA6oYNG+aEIxE6dFHDk1TtvvvutgakN9oq0sGhhx661FYj9rHbRPgnhtQ/4CNF9ChJI0VF&#10;RRPGjBkzsbi4WF6Z/ZoMOyA66W5tN1x3jTw+aWegefudf5RzL9CmYi5GN66Tulq3i1hh7z6Sl5fv&#10;1EtKNstBw6Lfz598tkR69drF7qEp2pWxolyzNnG6MnYrZHhIsrT9fX/cWVL00Yf2iMiBBx0kD9x/&#10;vxOSeNsqUtfU+x+pi/X+77979O/NNRs22xoSRVtNzeU/vFj++9y/7Z7IT6/8uVz/y1879Xj/Vr3y&#10;0iw573vj7J7IXoMGyxvvMJdgc/j3PzW33/o7ufdPf7R7IqeN/a7c//edk7LGe/9/uuATOfmE4+ye&#10;i9+xzaOtJu6+v94rv//tTXZP5N//myZf+epIuxfN21ZramoGjxgx4iVT9Q4tGG5KkVttks6m/YJb&#10;dbxnypFuFQli6E268gYlc+a9KYccHvvN1FpmTp8mZ4/9pt0TGbz3EPnw0yVOfe3yxc44RbXHoKGS&#10;X+D2gJn61GS5+PxznLrSSQd1hnE0r6K8RDavX+PUu/boJbv06e/UkRiduFWX+NPZ6yO0/f3ult9K&#10;t67uGFpvW0Xqmnr/I3Wx3v89O0X+iXaVbq+3NSSKtpoa/7//OkHrBws+dybKjPdv1UXnjZdnn55i&#10;90Suvv6X8pubf2/30BT+/U+N/zOn0iWAdXUbFe/9/+e775Abf6VTP7hOP2ucPPrEZLuHptBWE+dv&#10;Y9NfeV1GHj3K7kXztlUblPzAVH/pHHDpGtg7J+CJTSeE9M5SnMzcJnAx9AaJ0WX+vLPXL/tiqbNe&#10;fVP0QvXqn0W/h793ntsDBQjTJx8XNQpJdEZ7DekYbgMAydF///WPIxG6ssgPLvi+3YtNL1q9IYk6&#10;b0LTS7UCLXXCSSc3WmXpwnPHOZ9H49HPDPfc9Qe75/rmt8faGpAWnrLbCA1ADnWrMWkCE72Uk8gz&#10;dosUEZQgrhtvuc3WXFf9+DInIdV5ILzeemOuc6HqXaZNP2SdcfZ4uweE51unnNAoJLn7XlZaAoBU&#10;3f7He23N9fKsGXLCMUfKihU6rdpOelGqnwv8f9nX3iSRv+wDYdAeTldd410cRJzPAvp5dPmyL+yR&#10;aPp5VT8zeD+vau9TPq8izegwm+jkWeRVU2I1VD32X7faQHugxH4TIGEMvUkj6Tb0JkI/GHkvQiOO&#10;OeYYZ7umeG3Mf5DidTFDY3RnTJ1/iIJ+6InQ8bT19e6QhY6du0hOTtP58PDDDqebeAIYzhA8ht6E&#10;g7baMlf/9Ap55O/6eTuaTvY+cOBAycvPj1oKOGLE4UfIq/N08QUkgn//W6apz6mjRo2SI4+0UzTk&#10;dZDnnn3G6R3t5R1WhubRVmPTsNhvzuxXnIA5Qv+IN3AvXSB1pwF7DnRCuhhDbzSR1qRZG7Z/IhhN&#10;+d5xq6LrDce6XVfSiN+1CrEwR0m6StegJNbcD8155PEnSeeTxD8+qfNfUKaKOXUSw8Vn8AhKwkFb&#10;bbmmwpKm6O/Rhx77JxeeSeDf/5bRz6nX/OxHjYZ+NUcDvYn/mELPpyTQVmNL9XNo5HNnE0GJ0uE2&#10;2pMk0VlzNSQ5wZTmJn5FbMxRguTohx19E2s32ubocBvtSUJIAgBA+6fDGPWPH945S2LRv8zf89cH&#10;nM8LhCRoTdredCLWRNqp0rZ68+9vd3o9EZIgzWngoUv+7uya0jS9j96XkCQg9ChJI+nao8RLh9i8&#10;+vIseWfea7Jy5UrnmA5n+NoJJzmp6EGHxJtnCPGQ0qdOezw1haE3weOv9MGL9f73t2t6OyWPthos&#10;XQ2n6IN3Zbb5HKB06M2RI4+Rrx51jDMBLFLDv//B0sladcjDW+azanlZmXMs8ll1/wMPoq22AG01&#10;tnifQ+OJfO6M06PESy+ydGz5YaZEVirQSSO1x4n+UmZOkpZj6E26ag9BSQQfPoPHPz7hoK0Gj3Ma&#10;PN7/4aCtBo+2GjzOaTh4/wePthoOb1uNE5QgfAy9AQAAAAAAiIWgBAAAAAAAwCIoAQAAAAAAsAhK&#10;AAAAAAAALIISAAAAAAAAi6AEAAAAAADAIigBAAAAAACwCEoAAAAAAAAsghIAAAAAAACLoAQAAAAA&#10;AMAiKAEAAAAAALAISgAAAAAAACyCEgAAAAAAAIugBAAAAAAAwCIoAQAAAAAAsAhKAAAAAAAArGwM&#10;SkZ5yqF6AAAAAAAAQGV6ULKrKeNNuc+UJabUm/K6p3xkj71rit4PAAAAAABksUwOSjQc2WjKk6Zc&#10;bsoQU5pyhCl6Pw1M6GUCAAAAAECWyuSgRMORZGlg8qophCUAAAAAAGShbJqjZIYp15tyrKfo/lJT&#10;vHqZMtWtAgAAAACAbJLpQUmJKRqG6LCb0abcYcpcT9H9fUy53xQvvT9zlgAAAAAAkGUyOSjR8GNf&#10;UzQM+UIPxHGFKe+51QYT7BYAAAAAAGSJTA5KNPzY5FYTcrfdRpxitwAAAAAAIEtk0xwlzVlttwAA&#10;AAAAIEsRlAAAAAAAAFgEJQAAAAAAABZByU4D7DbCP7krAAAAAADIcAQlO42124h37RYAAAAAAGQJ&#10;ghLX3qaMc6sNnrdbAAAAAACQJQhKXLfabcRSU6a5VQAAAAAAkC0ISkRONcXfm2SC3QIAAAAAgCyS&#10;zkHJqCTKoaakQofc/MOtNphiyly3CgAAAAAAskmO3WoPioluVSaZcqFbbVP1dpuIGaaMdqsJ29WU&#10;6aYc4ey5dKUbfZ5Nzl5qetqStPvvv//Mm2666c7169fLy6+8KoOH7GtvST/btpZLXV2tU+/SrVBy&#10;cumc1FI11TukaluFUy/o0FE6dOri1NEytNXgcU6Dx/s/HLTV4NFWg8c5DQfv/+DRVsPhbas1NTWD&#10;R4wYsdzZQWuLykSyOSiZbIp3yE2JKSeYUuTspWaQKQtN6eTstcBzzz0nQ4YMsXsAAAAAgExGUNKm&#10;ojKRbI1W7zMl6JBElZrykSnauJMuXbp02ZiXl2eqIh06dHC2AAAAAACg9aRzj5Lr7DYRK03RHiKJ&#10;uNSUB9xqg3NMSfTxoSkqKpowZsyYicXFxfLK7Ndk2AEH21vST+nGdVJX63YRK+zdR/Ly8p06Uqdd&#10;GSvKNWsTpytjt8JeTh0tQ1sNHuc0eLz/w0FbDR5tNXic03Dw/g8ebTUc3rZKj5I21W6G3oRhvClP&#10;utUGaRGSKG9QMmfem3LI4SPtLeln7fLFzjhFtcegoZJfQA+YlqooL5HN69c49a49eskuffo7dbQM&#10;bTV4nNPg8f4PB201eLTV4HFOw8H7P3i01XB42ypBSZvK2qE3aR2SAAAAAACAtpctQQkhCQAAAAAA&#10;aFY2BCWEJAAAAAAAICGZHpT4QxJd3YaQBAAAAAAAxJTJQYmumuMPSXQJYEISAAAAAAAQU6YGJboE&#10;8O1u1REJSYqcPQAAAAAAgBgyNSgptNuIzaZocDI9hXKoKQAAAAAAIAtkw2Suaogpp6RYupsCAAAA&#10;AACyQLYEJQAAAAAAAM3K1KBkpSkzAipbTAEAAAAAAFkgU4MSXdlmdECFCWABAAAAAMgSDL0BAAAA&#10;AACwCEoAAAAAAAAsghIAAAAAAACLoAQAAAAAAMAiKAEAAAAAALAISgAAAAAAACyCEgAAAAAAAIug&#10;BAAAAAAAwCIoAQAAAAAAsAhKAAAAAAAALIISAAAAAAAAi6AEAAAAAADAIigBAAAAAACwCEoAAAAA&#10;AAAsghIAAAAAAACLoAQAAAAAAMAiKAEAAAAAALAISgAAAAAAACyCEgAAAAAAAIugBAAAAAAAwCIo&#10;AQAAAAAAsAhKAAAAAAAALIISAAAAAAAAi6AEAAAAAADAIigBAAAAAACwCEoAAAAAAAAsghIAAAAA&#10;AACLoAQAAAAAAMAiKAEAAAAAALBy7HaCKRPdqkwy5UK3ihT0tCVp999//5k33XTTnevXr5eXX3lV&#10;Bg/Z196SfrZtLZe6ulqn3qVboeTkkrm1VE31DqnaVuHUCzp0lA6dujh1tAxtNXic0+Dx/g8HbTV4&#10;tNXgcU7Dwfs/eLTVcHjbak1NzeARI0Ysd3bQ2qIyEYKSYA0yZaEpnZy9FnjuuedkyJAhdg8AAAAA&#10;kMkIStpUVCZCtBqsUlM+MkUbd9KlS5cuG/Py8kxVpEOHDs4WAAAAAAC0HnqUpJGioqIJY8aMmVhc&#10;XCyvzH5Nhh1wsL0l/ZRuXCd1tW4XscLefSQvL9+pI3XalbGiXLM2cboydivs5dTRMrTV4HFOg8f7&#10;Pxy01eDRVoPHOQ0H7//g0VbD4W2r9ChpUwy9SVfeoGTOvDflkMNH2lvSz9rli51ximqPQUMlv4Ae&#10;MC1VUV4im9evcepde/SSXfr0d+poGdpq8DinweP9Hw7aavBoq8HjnIaD93/waKvh8LZVgpI2xdAb&#10;AAAAAACAWAhKAAAAAAAALIISAAAAAAAAi6AEAAAAAADAIigBAAAAAACwCEoAAAAAAAAsghIAAAAA&#10;AACLoAQAAAAAAMAiKAEAAAAAALAISgAAAAAAACyCEgAAAAAAAIugBAAAAAAAwCIoAQAAAAAAsAhK&#10;AAAAAAAALIISAAAAAAAAi6AEAAAAAADAIigBAAAAAACwCEoAAAAAAAAsghIAAAAAAACLoAQAAAAA&#10;AMAiKAEAAAAAALAISgAAAAAAACyCEgAAAAAAAIugxLW3KaM8RfcBAAAAAECWISgR2dWUKaa87iln&#10;mgIAAAAAALJMtgclGpJMN+UIZw8AAAAAAGS1bA9KbjGFkAQAAAAAADiyOSi5z5TL3SoAAAAAAED2&#10;BiXjTfGGJCV2CwAAAAAAslg2BiUakjzpVh33m/IHtwoAAAAAALJZtgUlh5riDUneM+U3bhUAAAAA&#10;AGS7bApKNCR51a06NCQZbcomZw8AAAAAAGS9bAlKdBngqab0cvbcOUkuMYWQBAAAAAAANMiGoERD&#10;kummDHH23JDkBFOKnD0AAAAAAAArG4KSf5pyhFt1XGEKIQkAAAAAAGgk04OS+0w5xa06zjFlslsF&#10;AAAAAACIlslByXWmXO5WHboMMCEJAAAAAABoUqYGJeNNud2tOjQk0SE3AAAAAAAATcrEoORUU550&#10;qw5dBvg3bhUAAAAAAKBp6RyUjEqiHGpKxD/sVmlIMtoUlgEGAAAAAADNyrHbCaZMdKsyyZQL3Wqb&#10;qrfbRMwwRQMR5X3cUlOWuNW49jElsnyw8j/uelMSXSmnpy1Ju//++8+86aab7ly/fr28/MqrMnjI&#10;vvaW9LNta7nU1dU69S7dCiUnN9PnBQ5fTfUOqdpW4dQLOnSUDp26OHW0DG01eJzT4PH+DwdtNXi0&#10;1eBxTsPB+z94tNVweNtqTU3N4BEjRix3dtDaojKRTA9KgnKsKXPdalyDTFloSidnrwWee+45GTLE&#10;m90AAAAAADIVQUmbispEiFaDVWrKR6Zo4066dOnSZWNeXp6pinTo0MHZAgAAAACA1pPOPUp0ed9E&#10;rTQlsvTvdLtNRpBDb1JWVFQ0YcyYMROLi4vlldmvybADDra3pJ/SjeukrtbtIlbYu4/k5eU7daRO&#10;uzJWlGvWJk5Xxm6FvZw6Woa2GjzOafB4/4eDtho82mrwOKfh4P0fPNpqOLxtlR4lbardDL1pTRrK&#10;eJcT1mDkDrfaerxByZx5b8ohh4+0t6SftcsXO+MU1R6Dhkp+AT1gWqqivEQ2r1/j1Lv26CW79Onv&#10;1NEytNXgcU6Dx/s/HLTV4NFWg8c5DQfv/+DRVsPhbasEJW2KoTcAAAAA/p+9O4GPorwfP/4NSQDD&#10;EUAqCqggh6IiIF71qNV6oG2t1gv7sy328Opdq/5a259aa61XW9tfpVotVPuvoKX66+FdTzxBBRE8&#10;OESFCJYjBAK583++M88ks5PZ3dnNbvb6vH19neeZnZ2dnZ2EnW+eAwAQhkQJAAAAAACARaIEAAAA&#10;AADAIlECAAAAAABgkSgBAAAAAACwSJQAAAAAAABYJEoAAAAAAAAsEiUAAAAAAAAWiRIAAAAAAACL&#10;RInrfROP+ELrAAAAAACgxJAocc0xMc0XWgcAAAAAACWGRAkAAAAAAIBFogQAAAAAAMAiUQIAAAAA&#10;AGCRKAEAAAAAALBIlAAAAAAAAFgkSgAAAAAAACwSJQAAAAAAABaJEgAAAAAAAItECQAAAAAAgEWi&#10;BAAAAAAAwCJRAgAAAAAAYJEoAQAAAAAAsEiUAAAAAAAAWCRKAAAAAAAALBIlAAAAAAAAFokSAAAA&#10;AAAAi0QJAAAAAACARaIEAAAAAADAIlECAAAAAABgkSgBAAAAAACwSJQAAAAAAABYJEoAAAAAAAAs&#10;EiUAAAAAAAAWiRIAAAAAAACLRAkAAAAAAIBFogQAAAAAAMAiUQIAAAAAAGCRKAEAAAAAALBIlAAA&#10;AAAAAFhldjnDxCy3KLNNnOcWkYZBNlI2c+bMM6666qob169fL/9+4kkZPWacfST/7NhWJ21trU65&#10;qn+1lPUi59ZdLc1N0rij3ilX9u4jvftWOWV0D9dq5nFOM4+f/+zgWs08rtXM45xmBz//mce1mh3+&#10;a7WlpWX0lClTVjsV9LSYnAiJkswaZeJNE32dWjc88MADMmbMGFsDAAAAABQzEiU5FZMTIbWaWbUm&#10;FpnQizvlqKqq2lBeXm6KIr1793aWAAAAAACg59CiJI8sXrx4xkknnTSrpqZGnnjqadl734n2kfxT&#10;u2GdtLW6TcSqhw6T8vIKp4z0aVPG+jrNtYnTlLF/9WCnjO7hWs08zmnm8fOfHVyrmce1mnmc0+zg&#10;5z/zuFazw3+t0qIkp+h6k6/8iZJnnntBDph6mH0k/3y4+h2nn6LabdR4qaikBUx31ddtlk3r1zrl&#10;fgMHy5BhI5wyuodrNfM4p5nHz392cK1mHtdq5nFOs4Of/8zjWs0O/7VKoiSn6HoDAAAAAAAQhkQJ&#10;AAAAAACARaIEAAAAAADAIlECAAAAAABgkSgBAAAAAACwSJQAAAAAAABYJEoAAAAAAAAsEiUAAAAA&#10;AAAWiRIAAAAAAACLRAkAAAAAAIBFogQAAAAAAMAiUQIAAAAAAGCRKAEAAAAAALBIlAAAAAAAAFgk&#10;SgAAAAAAACwSJQAAAAAAABaJEgAAAAAAAItECQAAAAAAgEWiBAAAAAAAwCJRAgAAAAAAYJEoAQAA&#10;AAAAsEiUAAAAAAAAWCRKAAAAAAAALBIlInuZONIXk0wAAAAAAIASVKqJkukm5pjYZGKliWd9schE&#10;uwkSJgAAAAAAlJhSS5ScbGKFiXtMnG1isIl4BtglAAAAAAAoEaWSKNnZxK0m/mVijK4AAAAAAAAI&#10;KpVEycMmLnKLHTab+LmJc0wc5YsLTcw0sdUEAAAAAAAoIaWQKNGWJAe5xQ6aDBli4goTOlbJfF/c&#10;ZuJiE4tNAAAAAACAElLsiRKdxcbfkkRbkUw2ockQAAAAAACAGMWeKJltl55TTNBSBAAAAAAAhCrm&#10;RIlOAewfuFXHHdGuNQAAAAAAAKGKOVFyql166G4DAAAAAAASKtZEiU4HfLZbdCw0QZcbAAAAAACQ&#10;ULEmSg61S8+jdumnA716sZeuAAAAAAAApa1YEyX726VniQltZaLjliww0W7iWV+sNLHJhE4lTNIE&#10;AAAAAIASVayJkmPt0jPRxEsm7jFxkK4IMdiETiWsSZMLdAUAAAAAACgtxTyYq9+PTPhnwEnm9yau&#10;dYsAAAAAAKBUFGui5ES7DNJBXS83cZQvLjShUwcHaXLlZLcIAAAAAABKQT4nSvyDrSaLSSYSecTE&#10;ZBMHm7jBxHxf6LTBF5vQpMlmE36/sUsAAAAAAFACyuxyholZblFmmzjPLeaUDrgalSZCprlFR/C5&#10;miSJMj2wtiD5l1vsoAkUTahENchGymbOnHnGVVdddeP69evl3088KaPHjLOP5J8d2+qkra3VKVf1&#10;r5ayXqXSiyt7WpqbpHFHvVOu7N1HevetcsroHq7VzOOcZh4//9nBtZp5XKuZxznNDn7+M49rNTv8&#10;12pLS8voKVOmrHYq6GkxOZFSSZR47zMKnRXHP+CrdtXRVihRjDLxpom+Tq0bHnjgARkzJpVhVQAA&#10;AAAAhYpESU6VZKJkqImNbjGpy0xc7xYdwX0noi1JHjKxq1NLUVVVVf/Gxsahra2t8uCDD8ruu+9u&#10;HwEAAACA3Hj77bflV7/6la2J7LvvvvLtb3/b1rIj+Jrqc5/7nJx00km2ljm/+c1vZNmyZbYmMmDA&#10;ALniiitk0KC0OgqkjURJThVMokQTFlG9b2KOW3RsMqHT/XpS6T6jUwPrrDeeVBIl3bJ48eIZ5gd/&#10;Vk1NjTzx1NOy9746q3F+qt2wTtpa3SZi1UOHSXl5hVNG+rQpY31drVPWpoz9q/2XMNLFtZp5nNPM&#10;4+c/O7hWM49rNfM4p9mRzZ//63/+M3l98SJby7wDJk2Wy3/0Y6f8X2ef4Sw9Z03/gnzutM/bWqzg&#10;cSXaNlUvv/SinPbZznkujjzqEzJ33gO2lnmbN28y7/1MWbzoNbtG5EszviLX3XCTrWVW2Ot98phj&#10;5f/N/autZY//WiVRklMFkyjpjodN+Ge+SSVRooPDPusWHTlJlDzz3AtywNTD7CP558PV7zj9FNVu&#10;o8ZLRWVvp4z01ddtlk3r1zrlfgMHy5BhI5wyuodrNfM4p5nHz392cK1mHtdq5nFOsyObP/+nf3aa&#10;/PsxvUXIjk8df6LM+4fezogM6hs7gsDV114v37kk/O/JweNKtG2qXnx+vkw7Vm+pXJ84+mj5+yNP&#10;2VrmfeWL0+Vv9821NZEpUw+SJ5/TERKyZ9OmjfKpIw+Vd1ettGsyew7j8V+rJEpyKiYnUqyjGrlp&#10;+U772WUUh9slAAAAAKAHzbrjtpgkyei9xnQkjrJpyJCd5e4582TQ4M5WXVdecbm88XqUOUFQbIo1&#10;UfKkXXqOsct0rLJLAAAAACVu8oFTnVYfyUJv8P20HrZdMHT/pUpbdVz9kx/amkuTF5rE6An7HzBJ&#10;br7lVltzfeuir9kSSkmxdr2ZZCLYcTDqgK7BWW/OMeEf/yRr6HpT2mh6mx1cq5nHOc08fv6zg2s1&#10;87hWM49zmh358PN/y803OC0SPOl049AuL3677jZcRo3ey9ZiacuHbdu22lribVPVU11vLvn2xXLn&#10;7TNtrWe6voQJdv3J5nH4r1W63uRUSXS90fZRC91ih6/aZSKaYPEnSdRjdgkAAAAAPeaww4+MiUSJ&#10;D20NEXXbfKTJGH+SRFvg5CJJom665XcxXXB+ddMvnNYuKB3FmihRN9ulR6f81YFa49H2XHe4xQ76&#10;k8pPBAAAAABk0Y3X/cyWXNf/8je21PO0q8/3fvDftiZSu3mz3D3rTltDKSjmRIl2lwm2KtHZbHT6&#10;3yBNoOgIQf7WJJtNZGf+KQAAAACAQ7sN+Wfs0bFaTpjWOR1xLnzxvK/SqqSEFXOiROnIO5rw8Pu9&#10;iXYTmhjRWGFCEyjBLjfnmmAgVwAAAAA5cc2VVzjT/nrhn4Fl3r1zYh4Lhj4ehd7867bB19IxVnpq&#10;xhed6cbvC1/U4SJSt/rdVc6+dKwT/3vR96br9fGowlqV/N/f/mprKHbFnijRn2yd8SaYLFEn2ogd&#10;jtrdVgdwfdCpAQAAAEAOLHr1FaelhRf+wVrXfPB+zGPB0MeT0WTIgfuNk69+6Ry5+fqfxzxfB6I9&#10;8pDJMmXfsfLYIw/ZZ2SeJmr8Y5NoK47Tz5pua9FoQkcTIpMnjJHvffNCZ3/+96LvTdfr4/p+NGkS&#10;pXXI5z5/hi257poVHKkBxarYEyVKkyXaWqTzpy8+be+l2/bILDcAAAAA0NM0SaCJBU2GaEuJRN5d&#10;tdJJNGTLk4/Hzp3x1fMvsqVotDXMZ048xkmIRKHvR5Mm77z1pl0Tnw6I+/kzz7Y1kddeWZhSqxQU&#10;rlJIlCi9mi82oa1HLjShSRP9SdLQeZ90nT42zQRXPgAAAIC8dujHD3emrfUilQSDJknCEgs604yO&#10;D6Kh5Z7w/PxnbMl1/Ikn2VJy2pLkku9c3CXZo8kN77xccvmPZMrU4CgL0X36s6fakuvJfzMpaiko&#10;lUSJR5Mg2gFOkyaaFNHQdl26jgQJAAAAgIKgUwDr9LlenDn9C/aRxLS7jbaM8NMky6I3V8pry1bI&#10;vH887ISWV9VskDvvuierSZMnHn/UltxuN/q+ovrljdfFJEn0fegx//HuOR3n5SdXXytPPrfAeX+a&#10;OPEP0BrF1IMPsSXXs08/aUsoZqWWKAEAAACAkqTdRrS7jZ8mQm7+za1ON5MgHdBUxwuZecdsuybz&#10;tCuM59jjTrCl5LT70N/u084BLk3m6PvQYw6j708TJ089v9BpMROVPs+fKAommVCcSJQAAAAAQAn4&#10;7a9usiWXdlFJdeDUTHrx+fm25Jo0+UBbSi44xsheY8baUmKa+NAWM+P3mWDXJOfvuuNP7KB4kSgB&#10;AAAAgBIw777YOSv+56fZG6Q1HRP229+Wsi9ey5MwwQROT02bjNwhUQIAAAAARU5bb/jH89BWEmHd&#10;bXrSSy88b0uugQMH2lJy/fsPsCWXDk6brQTGyN33sCWXf5pmFCcSJQAAAABQ5NauWWNLrgOnHmxL&#10;+WPX3YbbUnL7HzCpyyCzOk2wDlab6Sl8R4wcaUsoFSRKAAAAAKDIrfngfVty7bHnKFvKH6m2cJnx&#10;1fNtyaUtZnSw2skTxsgxRxwsl3z7Ypl37xy6yiBlJEoAAAAAAAVHZ7HRKYHD6Ow0d94+U776pXPk&#10;yEMmy6jdhsg1V16R8dYmKE4kSgAAAAAABUmnBL762utl0ODBdk04bW1y8/U/l08efpDTygRIhEQJ&#10;AAAAACDngtMFR6UtS15dulzuvOsep4VJcOwSP02YaCuTdF8LpYFECQAAAAAUuYHV1bbkev+91baU&#10;O8Fj6g6d7vf0s6Y7LUxeW7ZCVtVskHsf+JdccvmPQhMnN173M1tKLjg7D4ofiRIAAAAAKHIT9t3P&#10;llxPPP6oLeVO8JiCM/N0hyZOTph2svzk6mudxElwLBOdTjiqurottuQav88EW0KxIlECAAAAAEXu&#10;sMOPtCXXu6tW5nw2mOB0wMuWLrGlzNOWJsFxTKJ2v1n06iu25NIkDIobiRIAAAAAKAGfP/NsW3Lp&#10;VLrJbNq0UW6f+b+2llnB6YCz3cpl6kGH2FJq/K1PPnX8ibaEYkaiBAAAAABKwPkXfdOWXJoAuOTb&#10;FzvJkCBdN+uO2+TA/cbJ3+6ba9dmnj/xoFP6hh1LGJ25JtUBWYP7DrayCRN8jckHTrUlFDMSJQAA&#10;AABQAjQxEGwRceftM51kiCZMbrn5Bie+8sXpzrrvffNCZ5aYbPrEJ4+1JdeTjz9mS4mt+eB9mXbs&#10;Uc6xrn53lV0bnyY8NBHjidoy5LFHHrIl16EfP8KWUMxIlAAAAABAiQgbq0OTIZow0a44GtqCxJ8g&#10;yWZ3k+C+/3L3bFuKRo918oQxcswRBzstYPzjrmgLEk2QXHPlFU5Sxe+Cb3zblhILtqbRAWJR/EiU&#10;AAAAAECJ0HFB/vnIk6FT5gZpQuXOu+6RS3/4Y7sm8/Y/YFLMsWh3oCgtRIK0tYi2gDnykMkyqG+Z&#10;E3sNH+okSG6+/ud2K5fOgBMl4fHoww86g956gjPnoHiRKAEAAACAEqLJiX/Pf0muvvb60ISJrtPH&#10;Xl26XE4/a7pdmz3f/v6ltuS6e/adthTfoR8/XKZMPcjWovvV//7eaVUTxW2/+40tuc6c/gVbQrEj&#10;UQIAAAAAGfa5z58hDz/xbEdoPVWarPDvY/w+E+wjXdXV1dlSNDrF7XcuuUxeW7ZCFr25suM1tKzr&#10;9DFvGlx93fv/8aD86U9/cuLyH17hrM8UPTf+7kDaDSjZoK463sqTzy2Q+S8vkksu/1HCpIkmfrQ1&#10;iL638752gV2bmHbZCc52E2XwVxQHEiUAAAAAkGHaxUVvrL0IToUbhbb88O/DS1yEeXPpG7aUOv+x&#10;hh2nvu4hhx4mBx54oBMTJuxrH8kM3f/3fvDftuaOmXLtVT+xtcT0HP3k6mudpEltQ7uTOPEnl1bV&#10;bHASP9qKJJXP4MbrfmZLrmx2P0L+IVECAAAAAAXu/fdW25Jr5O572FJh+OJ5X43pBqStSvwDs0aV&#10;SnIpHh2bhNYkpY1ECQAAAAAUME0oaGLBb+rBh9hSYdCExvW/jB0T5FsXfc2Weo52+Tn/vHNtzaVd&#10;oFBaSJQAAAAAQAHQhMi8e+d0jN+hs8No/TMnHuPUPdoCIp2uPrmmM9F8/syzbc2dyUan9u1JX//y&#10;f8VMjaxJEm2lgtJCogQAAAAACsC2bVvlq186x5n2Vqe/nTxhjFP339jroKhRZ3XJRzfd8ruYgV11&#10;al9NBvUETcr4u9zoALE6qC1KD4kSAAAAACgCmmD45yNPFmRrEo92wbl91p9tzaXJIJ2FJps0GaNJ&#10;GY+ey9/OvMPWUGpIlAAAAABAAdNBULWLyKtLlxdFNxHtghMcF2T66aekNbhrFJok0WSM38233EqX&#10;mxJGogQAAAAACoDOvKLT3fqnv1305kpn+lvtIpLODC/5St+P/33Omfd3+0jmjRg5Mua1dIrh08+a&#10;bh9FKSJRAgAAAAAFQpMh/ulvC7mbTTL+96mRrRYePfU6KBwkSgAAAAAAAKwyu5xhYpZblNkmznOL&#10;SMMgGymbOXPmGVddddWN69evl38/8aSMHjPOPpJ/dmyrk7a2Vqdc1b9aynqRc+uuluYmadxR75Qr&#10;e/eR3n2rnDK6h2s18zinmcfPf3ZwrWYe12rmcU6zg5//zONazQ7/tdrS0jJ6ypQpq50KelpMToRE&#10;SWaNMvGmib5OrRseeOABGTNmjK0BAAAAAIoZiZKcismJkFrNrFoTi0zoxZ1yVFVVbSgvLzdFkd69&#10;eztLAAAAAADQc2hRkkcWL14846STTppVU1MjTzz1tOy970T7SP6p3bBO2lrdJmLVQ4dJeXmFU0b6&#10;tCljfZ3m2sRpyti/erBTRvdwrWYe5zTz+PnPDq7VzONazTzOaXbw8595XKvZ4b9WaVGSU3S9yVf+&#10;RMkzz70gB0w9zD6Sfz5c/Y7TT1HtNmq8VFTSAqa76us2y6b1a51yv4GDZciwEU4Z3cO1mnmc08zj&#10;5z87uFYzj2s18zin2cHPf+ZxrWaH/1olUZJTdL0BAAAAAAAIQ6IEAAAAAADAIlECAAAAAABgkSgB&#10;AAAAAACwSJQAAAAAAABYJEoAAAAAAAAsEiUAAAAAAAAWiRIAAAAAAACLRAkAAAAAAIBFogQAAAAA&#10;AMAiUQIAAAAAAGCRKAEAAAAAALBIlAAAAAAAAFgkSgAAAAAAACwSJQAAAAAAABaJEgAAAAAAAItE&#10;CQAAAAAAgEWiBAAAAAAAwCJRAgAAAAAAYJEoAQAAAAAAsEiUAAAAAAAAWCRKAAAAAAAALBIlAAAA&#10;AAAAVqkmSo70xSRdAQAAAAAAUCqJkp1NXGBigYl2E8/6YpFdN8fEdBMAAAAAAKBElUKi5GQTy038&#10;3sRBuiKOs03cY+JhE3vpCgAAAAAAUFqKPVGiLUT+ZWKwU+u00MQjNoJONKGP0yUHAAAAAIASU8yJ&#10;Eh1/RFuI+P3cxBgTB5uYZqPMxDkmNpvwaGLlDrcIAAAAAABKRTEnSmbbpedyE1eYWOXUYun4JMeY&#10;8CdLtJsOY5YAAAAAAFBCijVRot1mtOWIZ6WJG9xiXItN/MItdjjVLgEAAAAAQAko1kTJYXbp0TFH&#10;onjeLj2JBn8FAAAAAABFplgTJdV26dlkl6nyt0oBAAAAAABFrpjHKPHTwVvTETYrDgAAAAAAKFLF&#10;migJ60Kjs+AkM9IuPa/YJQAAAAAAKAHFmiiZb0IHcPX7u4lkyZIZdum50y4BAAAAAEAJKOauN9+2&#10;S89gE8+auNXEXroi4GQTJ7pFh04nHDaVMAAAAAAAKFLFnCh50MQ5bjHGRSa0tYkmTHQaYaUtTf7s&#10;Fh0zTSSbThgAAAAAABSZYh/MdY6JySaC3XCUJkwWmVhgQluaaIsT9XMTF7tFAAAAAABQSoo9UaLW&#10;mLjdLYbSgV492pLkl24RAAAAAACUmnxOlGh3mKjhdaEJ0vUvmbjeqYksNKHdceY6ta60lclyEzpe&#10;CQAAAAAAKDFldqmzvcxyizLbxHluMafa7TKKR0xMc4sdNEnypAmvS40mSXSbjU5NZGcTZ5i41MQY&#10;XRGgCRXtupOqQTZSNnPmzDOuuuqqG9evXy//fuJJGT1mnH0k/+zYVidtba1Ouap/tZT1KoXGSdnV&#10;0twkjTvqnXJl7z7Su2+VU0b3cK1mHuc08/j5zw6u1czjWs08zml28POfeVyr2eG/VltaWkZPmTJl&#10;tVNBT4vJiRRrokSTINqSxEuAbDahWQcvSRJ0gYnrTHhJFU+qyZJRJt400depdcMDDzwgY8aE5W8A&#10;AAAAAMWiV69ezW1tbWtNHDVp0iQdOgI9LyYnUqyp1a+a8GcZfmEiXpJE3WZCxyrRVid+OjOOJl2i&#10;qjWhA8RqFjCtKC8vrx00aFDb7rvvbqoAAAAAgGJW1qvi8YkTJ44mSZI/8rlFyWV2GcX7JvwtP1aY&#10;8CdKtLzKLSa0l4ngDDnpdsFJ2xtvvHFGa2trf1sFAAAAABSp8vLyFfvvv/98W0VuBHMiDl2pXV00&#10;vAcLlSY7vPfiRSoeNuF/bioJGwAAAAAAUFhiciLF2PVmuF2m6wm79BxrlwAAAAAAoMgx/HNyUbrs&#10;AAAAAACAIlCMiRKddSZIpwqO6kC79OggqwAAAAAAoAQUY6JEZ7cJDsiq0/9GoTPcnOAWO+jUwwAA&#10;AAAAoAQUa9eb2+3Sc5GJ6W4xoWtMDHaLDk24LHaLAAAAAACg2BVrouROE5vdYod7TMRrWaItSW41&#10;oQkVPx35FgAAAAAAlIhiTZRo95tz3WKM35tYYUKTIjrtr8YcExtMBJMkl5tgLmsAAAAAAEpQzJzB&#10;uqJInGxikwnvvUWNqGOaAAAAAACAwhaTEynWFiWeB00cZGKmU0tOB26dbOI2pwYAAAAAAEpKsSdK&#10;1CoTF5sYauIcEz83oQkRLzSJcqGJMSammWDwVgAAAAAASlyxdr0BAAAAAABIpKS63gAAAAAAAERG&#10;ogQAAAAAAMAiUQIAAAAAAGCRKAEAAAAAALBIlAAAAAAAAFgkSgAAAAAAACwSJQAAAAAAABaJEgAA&#10;AAAAAItECQAAAAAAgEWiBAAAAAAAwCJRAgAAAAAAYJEoAQAAAAAAsEiUAAAAAAAAWCRKAAAAAAAA&#10;LBIlAAAAAAAAFokSAAAAAAAAi0QJAAAAAACARaIEAAAAAADAIlECAAAAAABgkSgBAAAAAACwSJQA&#10;AAAAAABYJEoAAAAAAAAsEiUAAAAAAAAWiRIAAAAAAACLRAkAAAAAAIBFogQAAAAAAMAiUQIAAAAA&#10;AGCRKAEAAAAAALBIlAAAAAAAAFgkSgAAAAAAACwSJQAAAAAAABaJEgAAAAAAAItECQAAAAAAgEWi&#10;BAAAAAAAwCJRAgAAAAAAYJEoAQAAAAAAsEiUAAAAAAAAWCRKAAAAAAAALBIlAAAAAAAAFokSAAAA&#10;AAAAi0QJAAAAAACARaIEAAAAAADAIlECAAAAAABgkSgBAAAAAACwSJQAAAAAAABYJEoAAAAAAAAs&#10;EiUAAAAAAAAWiRIAAAAAAACLRAkAAAAAAIBFogQAAAAAAMAiUQIAAAAAAGCRKAEAAAAAALBIlAAA&#10;AAAAAFhldjnDxCy3KCtMzHeLAAAAAAAARW2siSPdoswOS5QAAAAAAACUotl0vQEAAAAAALC8FiX+&#10;ZiYAAAAAAAClSIcjAQ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IB8VWaXAICes7OJ&#10;CW6xw1YTi92iHGmXQW+a2OgWUQT4nAEAAPIQiRKgMOxlYrhbjKyYbrbivX9/ciHfaXLk+ybONjFG&#10;V8RxlIln3WIX+th8t4gi0G6XQXzOAAAAAJDEZSb0piqdmGPiZBOFLN77f9hEIZhkYpOJsPcQDG1l&#10;ELZeI14LBBSmsM9Yg88ZAAAgh3rZJYDipS0Y/mVCkwraqgE9S8/5kyYGOzUAAAAAeY1ECVA6TjTx&#10;/9wietAZJuIlSTabeCQQ2p0IAAAAQI6QKAFKiyZLaNbfs06zy6CZJoaYmBaIQhlzBQAAAChKJEqA&#10;whdskZDM4XaJnnGIXQbdZpcAAAAA8giz3gCFQQczvd4tdhH8OdYxMX5nQscmCXO5iRvcYiTBGWdq&#10;TKxyi2kJ7i/RzDU6COoAE18wcZGuCFho4ntuMUbUYwy2rsnUTCP+95hoBpsg7/V1QM8wqcyG4p07&#10;T5TnBZ/jSfQZxZuRKN7rpfMaUaS737Cpmj1Rzpn/Gkr1PUT9nNM5xngtx4KzYUXdzn8MUX6+/Nt3&#10;dwau4GebqRm9on528a6teOchlVm6op5/FW9bT7av9Wx9DgAAAEBaEs16E0a/qIdtq6H7Sma6CZ0t&#10;J+z5GjqDy60m9HWi8PaXaOaXBSZ0n/4ZenQA2rBtk0W896jHe62JFSbCnqehx6HH2x2JPq9E4Ql7&#10;TCPRjZLeBF1gQo8/7Lka+r71/cf73PSxeM+LJ951Eu814n2m+tl3h773sP1q6LmJJ97z9DyGiXoN&#10;6X4Tva4Ke65G8HPWeth2GvGEbasR3HfYNhrednpzHPaZ6XsMux51Xdj2uk73FUXUa1l/zpKdYz89&#10;Nr3OEn12epz62v7rN941G+/3TLyff91PUNh2Gt651ePQY/b/7kz0ezST13q2PgcAAAAgIxLdeIfR&#10;L61h22okSgLojUyim4iw0JvGeHR/ib5kxwvvBiTeDUqyCLuBiZcEiBd6HqLe2AUl+rwShSfsMY2w&#10;G1OlyaWo0w97EXaOdP9h22rEuxGK97p6gxUmbFuN7k5hrTeUYfvVSLTveNdY2PGn+rnquUn02mHP&#10;0Qh+zok+l3jCttUI7jtsGw3dLsr79X6f6PUR5Wcs2c+U7i+Va1m3TZbY1NdM53eJt99cJUri/Vxr&#10;4iS4zotMXevZ+BwAAACAjEp0wxIm3l8O9eY/Hv2SG/acKBGWLNGbk1S+aPvDuwFJ5+ZGw38Dozdw&#10;6SRrNPT447WMSCTR55UoPGGPaQRvclV3PrewVhzxPrOwG7BEN/Da0iQo0faZ+It0vM85XmuVRAnF&#10;4Oee6OY0WcS7gQzbViP4OSc6b/GEbasR3HfYNhpRE6Z6vaSSENX9xvusu3OO4yUIsvl7yP97xi/e&#10;z38qiZJELfp0//l6rSdK1AAAAAAZlejGW298vNAvqfG+5Ho3NGES3Uzoev2Cnyxp4b8B0y/liW60&#10;9DFvn2Gv692AaAJGt4m3L/+x+cN/Y5roS7/ebOj2iY5VH0+Vvr53LGH71PBe2x+esO01gje5+nmH&#10;beeFt994n61GMMkV7wYtLBmWqAWBvmZQvAReWFIlHfH2H3YsKl6SKXg8yd6nd57DHvci7AYybDuN&#10;4Oes9bDtNOIJ21YjuO+wbbIdYYmjeJ+Fhvf7IlEyRj+HYAImSpLE++zCfgd4v4fifbbe40Hxfl/r&#10;foLCtksWuv9sXevZ+BwAAACArIj3xTtq6JfbeEkSFXYjoF94gzd3+gU4XuLBfxMQ78u27jN4o6b0&#10;L5r6Hr2bmuANSCo3Hn7xbjD15iD4ZV639V4/GGHHHFXY/jQS7TNse43gc+IlePRGxv/+En1uGv6/&#10;KMf77HSfQYlumDSCxxsvCRPW9D8d+j7D9q8Rdr7jHY+eA4+em7BtNPSc+um28c6JflZBYdtpBI9V&#10;62HbacQTtq1GcN9h2/hD34/+nMX72QiGbhv2+8QfwZtz/dzC9q+vHfy9legcB39vJDoO3Tbsd4B/&#10;397+4u0n+HqeVH5fhW0XDO+ceqHXZzau9Wx9DgAAAEBWxPviHTX0C63ejAZvDFS8m7B4N6/xvkxr&#10;ePuPd7xhrRL89Pn6XP+Xd5XKjYefPh58jt6whp0Hle5xJxK2P42wmxlP2PYa/ufES2ho+BMffvES&#10;K/4b/kSJAb9E23mh59Mv3uv7j1fL+j6jRvCzjHdDGPYZJruOVbwEU1jiQyU6L8HrOmwbDX1ffloP&#10;204jnrBtNYL7DttGQ392/J+LnpN4N8Yaet6D28f7vIM/t/F+7uIld+OdDz0+T6LWVskSc95n7l2/&#10;Yb9H/I8HxXs/Yb+vwrbT0G3DWiH5Zfpaz8bnAAAAAGRNvC+wqYbeuAS/9Ma7EdSbOv0iHBbxbpj0&#10;MRXvePXLevBmMYpUbjw88W5Y9TnB9+NFvObsiV4nmbD9aejrxRO2vYb/OfFukoKtHPziJVf0c/FL&#10;9vmqRIkaL/znTW/IwrYJJhxSvdaD5zHecQVfJ96NtJ5Xv3g3mImu43g/U8F9h22jEXxPWg/bTiOe&#10;sG01gvsO20YjuJ1KlHwIE/XnNiyhouddjyFeBLf3wpNqgitIkw3eZ6zHG7YvfX9hUvl9Fbadhr7H&#10;ZDJ9rWfjcwAAAACyJtHNo375DkbYdl7oF19/siTsy3G64f2lNl7CwR96nN7NiP8v0WFSufHwxLuJ&#10;SCeCiYRUhO1PQ28y4gnbXsP/nHifW6K/luvnHvYcDf9noJ9L2Db+G8NgokaTK2EJFu8v1vFu1oJ/&#10;/U50rYdF8DzGS8ho+K/7eO/R/1f8eMk2jXh/ZVfxrv/gDWzYNhrB95TODWnYthrBfYdtoxHcTqV6&#10;HIl+Bj2JznE64X0u8X4+gtdbFPF+p/p/HvxS+X0Vtp1G2PkP6qlrPZ1I9PMBAEDe62WXAArXtJAY&#10;auJyE2EGm7jeLTrG2GUmVNvlY3aZyIkmfmTiHhMrTehNtvcX3EzYwy4zQc9Zvon3uS21yzCL7TLM&#10;cLtUD9ll0LF2qU6wS8+jNoIOtcv97TLoObvMlI0m5rrFLg6zS3W2XfptNvGgW3T4z0lQonMZ7zPI&#10;5M9aIVhjl4kkOsfpGGCX8c51pq+3XOqpaz0d3ucAAEBBIlECFCf9An2DiXhfojVJkawVR3esMhEv&#10;URPPQSY0aZKo6wh6xnwTeiMVdIhd6l+7g8kjvQENS7AcYZf+JIuf/2YtU+6yy6Cv2aX+tTvsRjrY&#10;FQHFp84uiwXXOgAAWUCiBChur9plmGR/QVxo4pEU430THk3UXGgi7IY7kYtMpNM8Pio9nrBjTxal&#10;Jqx1iCZH9MbrJKcW6yUTmmAJ8lqeaHIuKCyRp9dQ2PmPF1tNBGnyJey602Scdlfw/7Xd7592ifwQ&#10;9nkni7DroZj1xLUedp6TRal9DgAAAMiBROM2JJLoeV4f+LDHNKL0kY9Cv6zrmA3Jxk7xR3BMkFT6&#10;/HvSeU42hB2DRqLzG7a9hv85YY9r+McdCBP2HI3g8cQbX0I/y+BYJP5zGvY5xxufJNF4Kt2VaJDi&#10;sLFUguOHKD0nwe280Os6nkTP8wt7XCP4WUTdn1/YthrBfYdtoxHcTqV6HFG2T+e9RRG2P410uvfF&#10;+92lv2PCpPK7J2w7jbDzH0+2r3UAAEoOLUqA4uaNGZKIthwJs59dRqUtDbybR/9AftoN6DYTOnZK&#10;mYnJJs4xMdNEvNYm2nIhlRuFMG/YZZDXfSQqfU/+95Mv9K+2YeKNBaISndNga5CX7TLoNBP612q/&#10;J+xS3W+Xft+2y6AoY9mkK95fzGeYCB6/CmvdEtZCxjPBLsMcbpdB8T6zUvamXYZJ9efOf33HO9ef&#10;sMtktGtiNrsnZlImrvVsfQ4AABQkEiVA8dIvt9qNJR6vaXRYFwt1qYlEfzX3079cLjLh3TzqYLH6&#10;V86w5+sgmNo//mIT43RFlmhXkDCahInakkGPX/8K7B/8Nl+8YpdBZ9plmLAuMyosWabjzIStD+tC&#10;478pfdEu/cKeo/vW18gW7ZKggwQHhR2Lutcug+IlEuOdSxXvM4j3mXVHWAuJQrnBV5pIjXeOf2iX&#10;Uejvm2fdoiPeudbzlez3mj6uvxfPcGrxnW+XQaPssqdk4lrP1ucAAAAAZE2yLjT+0G4O8Zpie+Fv&#10;ep1oWkhNaCS6qdDn+qeJ9f6S6DVV19dJ1NRd9+09Nxj+m714061qhB2f99x450G79iTroqLHrdvp&#10;9mFN5qMKvrYX3rkKE7a9hv85iT63sHOuiTPv/UTZXsWbVtQfYVMnx3sdf2RzHBpPlOPXCOuK4NFz&#10;E/YcfY9hf2mPt72G/5pWYdtoBK8NfZ2w7TT0OPTnI+rPfnDfYdtohF2fui5sW40wUbdPdM7idW/x&#10;6Gv4u5d4Ev186Pbxfq/pufb25722/3dcMPQxPe96HPo56LUUtp1GtrreqGxe6xrpfg4AAABA1iRK&#10;lKQTwRvjRF+y9UZMH9fn6JdhDS2H3ZB5X+69RIkX+uVc9+HdUGjoe4p3UxG8odDtw7bT0C/n3rF5&#10;Nyrel3q9WUp0066vo9t6xxTvuPIxUaIS3RTrY9570nMf7zwkunHS54Y9xx96oxiU7GZdI9H7z5RE&#10;CQZ/JGthFO861XPqXT/JkhT6WFDYdhph5ybRdZxKBPcdto1G2DHourBtNcKksr3/JjsY3s+0//eH&#10;fmbB3zMaflF+r3n7C/ud5v0e0dfyr083wn6PhG2noceUikxd69n4HAAAAICs0C+nwS+i6UbYja3+&#10;dTXRF+So4X25D/vinEqE/aU+lRtF7wZH6Q1Q2DapRL4mSrr7uek5DTvXfsnOu57foGTnXPfZU+Il&#10;OfwRbOkRpOcolesvGPoZhbVgCNtWI+zaiJJ8ihLBfYdtoxF2DLoubFuNMKls391z7EVQd34+vN8j&#10;iVqnpBLZTJSofLjWvQAAoKAxRglQWnQQv2+4xRjaP10HWw0b5K8n6eCunzah45gE6Zgm6dDEkO4z&#10;3sCxhcz73OKNLZCIno9jTISda794Y9h4wgZ9jTcQrCfZPjMp2TUdZawUPUd6rtK5hnT/+hnpZ9Ud&#10;PzER9fV1Wu5C453jdK7lRDLxe02vj8vdYlJ6/DpQdS5k8lrP9OcAAAAAZFx3W5ToXxrD/vIfRv+S&#10;mWqLEK+fvkf3oX8BT+Uvk7p9vHEDPPoeouzT36LEo/vW9akck9fUPNlfYRMJ269Gor8Yh22vkeg5&#10;qby3KOfak6h1iJ6feBL9dTvqtZgJyVoDJOuK4KfnLGrLDv0swq5Dv7DnacT7nPWv/YnOq7ae8FoI&#10;hT2uEdx32DYaYceg68K21QiT6vYevT4Svc9g6LnWz8V772H0WKL+XvP2F/y5T9SVR8P7vHUZ9ni2&#10;W5Rk8lpX2fgcAAAoCDpVJ4D8p19YdarHVOhfDleb0BlJkrUaCKNfunUq3T1MHKsrfGpNvGpCp+DV&#10;2WUS/bVcv/DrdKk6E0TwxkOnlY2yDz+9WT3exEQTU3WFj8508b4JnXY20V9OEx2Ttw+dvSWd8xYU&#10;r9uO/oU63v7TeY5HE1Y6RfCBJgbpCkvPtXduUmndoOdHb37C6D5vcItd6E2ZTiUcRlsHJfvLdiaF&#10;3fR6/stEqq09vGsw+LPh/7nQmUiSSfdz1t8HOs2t9570mn3OhP81o+47lWPQG+B4M0Bpy42gVLcP&#10;0ucfZkLPc/Bn3fv99ryJRNM4B+k5i/d7LcrvI32+zobjPVc/8ydN+H/nxPt9rZ/TFW6xQ3d+1sNk&#10;+lpX2fgcAAAAAAAAAAAAAAAAAAAAAAAAAAAAAAAAAAAAAAAAAAAAABQ6Zr0BcktnX/mqWwQAAAAc&#10;OpvZHW4RQE8jUQLklk4hOcstAgAAAI7ZJs5ziwB6Wi+7BAAAAAAAKHm0KAFyy9+iZL6JO90iAAAA&#10;SswRJr7mFmlRAgAoXZooabdBFxwAAIDSxfdCIE/Q9QYAAAAAAMAiUQIAAAAAAGCRKAEAAAAAALBI&#10;lAAAAAAAAFgkSgAAAAAAACwSJQAAAAAAABaJEgAAAAAAAItECQAAAAAAgEWiBAAAAAAAwCqzSwC5&#10;McPELLcos02c5xYBAEAu3XPPPaPKysqOs1Vpb2/fdM455/zNVrttzpw5X7NFx/Tp0++wRZQuvhcC&#10;eYJECZBb/IMIAN0QvJlV3b3hzMY+UXg0kWGugz/YqiZKXjHXwUG22m1z585tt0XH2Wefzfdy8L0Q&#10;yBN0vQGQLXuZONIXWkd6Jpnwn0uNoEyd7+B+djaRaVHeDxCJuZEdoTez/rjnnns+bx9OS69evb7v&#10;359Zda77CAAAKAUkSgCosBvXdEL34znDxLO+0DpSp+d1kQn/uRxpIihT5/urJrx9/N3ERhPZoPv2&#10;H++tJoCUTZ8+/TmzeMetucrKys62xbS0t7cfYIue+XYJAABKAIkSAOp6E/6b1nRD94PM0dYdmlDw&#10;u9DEHLeYFf4bzGy9zmITx5jY7NRcF5mY7haBlD1il57D7TJlttvN0bbqaG9vp9sNAAAlhEQJAOSv&#10;uSYGu0XHTBO3ucWs0BZBY9yi4xm7zAZNlgS7M2irErpoIWXt7e36s9KhrKxsZLrdb8xzYwbYNPt+&#10;+pxzzlltqwAAoASQKAGA/HSZCf+ggQtNXOwWs+Ywu/Q8ZpfZ8qCJy92iQ5NCdMFBysK63/Tq1euT&#10;tpgq7e7mR7cbAABKDKNrA7mVL6ObP2ziRLfo0JYLf3GLKdlqQlsKKL3R93fF0RviG9wiktBWFZoY&#10;8VqTaBcVTZqscmrhMnG+F5jwkjP6F/rQrjD33nvvkW1tbTqWSUa88sorx2/btm2Ercoee+zxwujR&#10;o9+2VUA9l2zWmblz5/7GLL7l1hzvnH322XvbciTa7aZXr17v2qrDXOujaVFSmpj1BjnArDdAnuAX&#10;MpBb+ZooyURSg0RJ+nRsEP9YITouSbIuN90935qcWekWHXFf8957751hbhi86xbIOnO9zTY3qAl/&#10;P5qb2iPMTW1M6w/zvCNta5NIzD5+ZvZxha063W7M89NtmYICR6IEOUCiBMgT/EIGcotECYK02b8O&#10;jOvR5MVYt5hQd8+3th65xy06dKyS0BYsJErQ06IkSpS58dSWSOPdmuO35ubz27aclLkxfsrcGHcM&#10;5Gpe91rzuj+21aT0xtoW9bmbzjnnnL/ZarfYAWaPs1X1ZooJoCPMYoJbc4Q+3zv+KMee6nsNvod4&#10;z9GxZcx2Q7Rstnk8E615/PtU5r1HGpxX36N5XrcSJYHzFPN+SJQgBIkSIE/wCxnILRIlCAp+FkeZ&#10;iDJGQnfPt78Vi3b7OdgtdkWiBD3NXG9REyVpd79Jt9uNuRH+mVlMMzfUU901scyxP20W883xR064&#10;KJtYuNKEzuDjT/546kzMN/u/P9mNvznGWWY/+u+Nw38+NYlg3rd2pTtZ68o83iUhYM/P901Rfz+F&#10;HY96xzz3ebO8wzw/JhGTKOlgkwnnmsdjZhtSup1Z/D7ZewxKtE9Lj/U+s9+4n0uiY07EPE9bJp1p&#10;imHnScfSecRcW78MXm8kSmCQKAHyBIO5AshXO5vQ1hVeRJ0NRbdL9XnB14oi+Dq6j+7SffqTJJqw&#10;6ImBJPXY/V197rNLoKCYG9mY2W+M8eamVVtTJGVubDv+8m89mChJogkGs+8PzPOuMBGaJFHmsaN1&#10;G7PtwqjHojfa5iZ6sXme3jTFS0oMNHGy2eYPZvu5mshwV0dnnjfLvM48U+xIkoQx231Nj8cUNQkV&#10;73jUeD1mE/Pnzp37L7suLj1m3U7fg4nQhIZZP1Uf1/doVyWk+zTbLky0T0uP9QpthWS2j/S5JKP7&#10;0f3pfk013nnS9d+y5xMAkKdIlADIJ3rDri0jdFDRDSa0C4oX2gVlkwmdFSVRMuN4E/7nRRl0NPic&#10;hDcNlh6H/znVJrrrB3bpudkus+1Qu/Q8YpdAQbGtGGJmvzE3rf4kYCLB3ytP2WUXmiQxN7raSmOk&#10;XZWU2VZv+B/U59pVoczNtjdOiiZCIjHbn2WO55EUkiVVNpnQ0cokHrOd16oi8vGo9vb2YbYYzzCz&#10;36i/b533aI4lYUs2+7logilu4iqEJkz0c0k50eSnr637McVEiSS/lM4nAKBnkSgBkC90jIzlJrT7&#10;SLymzToLzEUm9Mv1tSbCWnG8aJeeKF+YT7VLT5S/Lh5il0qTOIlmpInKP8uMznST7el5PZ+xS6Xv&#10;JdFfOne+7777vmTLQD4KJvr8rbRC6U2yucn1tz6oO/vss2+05Rj2Zlxv2DtudNvb29eYuNbEkdp9&#10;QqOtre10U9em89pFxjPQvM4t8W7KfUmSDmYf2vXkMu0G5O3brPu6Wac35X56w6+vl5TZ7iwTMb8b&#10;9XW8MFVnYGd7XmIStnaba/3Ho+/VPPRbEzFJqkTMfkdq2KpzDs3iQbOcrWHKXfZltp+hiRtbjaHH&#10;GvK5hJ07TYjpsQY/l7/acsrsebrFFGOSH/b1f2uWX9cw5cvMMvS9AQDyC4kSAPnAG0jUmw43ih+Z&#10;0PE8gskSvcnXJIMn6U2ScYJdepL9BXqSCf+xPmqX3aFf3v371DFDNrrFrPMnaJI1b/9///nPf46x&#10;ZSDvmBvRlLvfmJvc4M133C5vZlv93eO/IdaxLo7SsS5sixaHDlRq6ueZx7TFRMeNsXn+SHND/ztb&#10;7WBvtv3jq6gHdUwMc4N/o78bkFl3h1n3aXvz3XHDb55/tCZbbDUp83wnwaMJBH0dXzi/A+158Sce&#10;dBYgffzH/uPR92r28W0Te+sx6X7tQ0mZbTXx8nWzz931PZnleRrevswm/oSG0hm5ujDHqgkI/+fy&#10;Wz1Ws5/guXtOj7WtrU1/j/s/l6nxkjDJmOdeb8LfuqjOvid9/W+bpY7Zop/ZjWbpf28AgDxFogRA&#10;GP1rp964pxrpCM62ovQvwp82MdSEDm6noYOazjThpy1PutxwGMHERaJj05uYYIJGZ3zRL9Hx+GeP&#10;UM/YZXfogI1+mdhnFMGkz3N2GUa7RUVJPAE5ozfCevNtqw5zE5ss+Rn8HRHa7UZvpPWG2ladRIO5&#10;4T7RfyMepMdjtvmhrXpODiZvzH6vNIuYpIS5odbfg3HpzbdZ/MmtdfiyXSZk9q8Duu5uItEgs8Hz&#10;8me7jEuPyexbf19rIjsZJ5lh30cXdn1M4kfPf/Dc2c+lo0WQvjdNUNhqKP3MzHbBVkPn2mVkeizm&#10;tc+yVYfZ7yXx3pMn2eMAgNwiUQIgjNe9JdVIlbYG0bE+/DQZMs2ENiv3t6jQv/BebEK/gPtbjOgN&#10;kL9FhHrSLj3BJISfv9uJX8wX34CJdul52S6741i79PRUtxv/+9TzGmzO73e+XQL5LniTHjfBZ1ty&#10;ROp2Y7Y7zRY9f0qUJPFoiwuziPnZMvsKJm/80/+qmC448WhCwNyYd7TgMPsdad5TwnFQzPb3mhv1&#10;KLNp9LfLlOg5MftPOMuPOYZXkiUzlP0sYrqqBM+d/3PRcxHxvXnJCn+rkim2mIrge9BWQCRBAKDA&#10;kSgBkEs60Kq/NYM2mddkSCKaMAn+dTbY1Dw4TsmBdhnG3+3G32Q/2B3Hz/9YpsYnGWuXSme76alu&#10;N/4bDu3uE4+2PNGWNkDeMzfLwRvVuN1vzM1x5G43RkwLi5DXSSSmlYp5bkcCVxMbmuCwVfWOudlO&#10;1LorSKfk7WD29VlbjGe7XaaqWwOedkPMuDPm3B1gix7/gLAx5yKCFXapBsa7ThKIScS3tbXdaYsA&#10;gAJGogRALgVbKGjf/yhuM+EMNmgFu8oExymJl/Tw3/zr/q5ziw7t1hNvamH/YLOZGJ9E+ZMQ/veW&#10;Tfr+/K+bqLvPALsE8p7tVvG0rTrK4nS/CWlFEK/bjd5A+7vGrInSmsRjbqBjpt02r9vRhceUg8lc&#10;/817Uub5mlz1C7Z6S1fM7yLzOt/Sbi622mPMuX7dFh3mOHazRafbjS06zGP9dV3UsE/zC3atTMi8&#10;XszMR7b1EACgwJEoARBGu79oF5dUIxXBFgr6RT+VlhnBARuDTev9CQxttRKW9PA/R/enCRb/jYFO&#10;GxwU7LOfibFEgsf2ql1mW/D99VR3H6AnBFuGxOt+4/+ZjtvtxgjeQK+3y0iSJFVG2KWjvb39I1uM&#10;xGzvTwxnjNlv8Peszg7zh7lz575t4jdxEg0ZZ47jcVv0dEzBa46nS+sSPcaoodu7T0td8P2b44wZ&#10;GwcAULhIlAAIo1/o9SYj1UhF8KZjgV1GFWyWHhzj4wG79Pin8/WcaZfqIbv03xiE3QTsZ5eeTIxP&#10;Mtwue5p/vAVt2p6ou8+bdgkUBHPTmrT7jbnZv9Qs/DOlpPp7LFUxY20EjyddIYmEYXbZLbZ1RNi4&#10;RZqo+JYmGsw5bDfvY6GJucHEQaYkSjKZ905rNwBAxpEoAZAre9ilJ3ITdis4ZWRQMIHxCbv0aCsO&#10;rwuN/jXWu0G61y6VPh6cftg/Na62PsnE+CRBqfaxT4e+L/9f2O+3y3g0iRL86zKQt/Tm2txEJ+t+&#10;80m79IR2u8kUczxbbdGTUjePeIKJBPM+Y7qDdMfZ7sw7iQZ51tebauIsTZzMmTPng2wlTKIw51in&#10;PNYph9ONTXZXAIASRqIEQKEKtnDwD4aqNIHh70ZzsF16/N1O/IOYBsc3CXZPycb4JLmQTrcbHcMl&#10;K038gSwJthAJdr+J2u0mI8rKysbZoiNTs6MEZ7nRG35bzAhNlph9ft1ETOIpjCZpbMIkOMh2T3nc&#10;nFedcjitsK1oAAAljkQJgEIV7CbiH+/E409kBFuH+FuG/NMuPf7Eyal2qfT5/tcJPq+Q+N9X1PFh&#10;NIl0TK9everdKpDfzI19l+43Oh2wFnLQ7Ub5Xy9jysrKhthi1kyfPv0OE588++yzy2zSZLZNnIS2&#10;7jPH9C3vXGeaed2O6ZABAMgGEiUACpV/lhsVM32kFRxo1WvmrgkPfxP8YLNyfwJEt/MSLIfapecl&#10;u8y0jDWbT8A/E1AqLWMWn3nmmf9ty0Bei9P9xusWklK3G00U2KLD7Kdj1pooQlp9+G/2g2MupTRr&#10;jTmWmAFNTT2lgWZTZZMm59nESXVbW9vpwfNsDOzVq9f3bblbQrry+N/fWrt0mPe+iy1mnXnPMWPD&#10;pHpNAADyF4kSAIUqygB+wXFKDrdLf7eTsHE3NHES1v1mf7tU2goj0eCn3REcvyXTdJYHnQnI4x+X&#10;Jamdd955my0ChSDYUsTrbpNOt5uYwVhtq5RIevXqFZOYMTfVHVPeht1wp9Iawzw/JlFi6q/ZYo/Q&#10;7iqaNAlJloS19EuZOR/BmW06ulWa14yZJSx4LrLJJuJiWrekck0AAPIXiRIAuRIcsDQ4a00ywdln&#10;wrqOBMcp8V7DP7BrcHYcj7+Vhbe9/xgzOT5JT88o459pQ8+PdqkBipK5kQ22BDnajp+RTrebmJZr&#10;Zt/BwWHjMtv6Z5lSHS1Y4rR8udIWEzLv5Qh9T7bqCL7nnmKO41+26DDHkZHZd8x+vCS3w7yOJqod&#10;dkyRju4/5rGRPTmYrHm9joSXMseqg98mla1uSQCAzCBRAiBXgskBHWTRP4ZIMv4xRlSwm43Hn9Dw&#10;pgiebpcq3iCm/gSKt71/iuFgU/nuCLZMSTVplCr/zV0mEz5A3glLQhhftktHW1vbnbaYkNnul2bh&#10;vymfGmXQUrPNXL2Bt1W9mV4T0oLlz3bpMNt/PthdJ4zZ7o+26HlQ37Mtd4smYWwxEvO+YgZ7NsfW&#10;7S5AmvTQ82yr8c5dTKLLbJ9Wq450khfmeGJmDDOv7SXi4tLHe/XqRYIaAPIYiRIAuRI23exX7TIZ&#10;ndo3+JfceAkPfwJFu5tcYJdKXz9e9xn//nT7y+zSk+nxSfx/qfYnZDJNx3YplgFpgaiCN9IxSQvb&#10;KiEpm3SJ2dbs64q5c+f+xlZj6I23TZKcZVc5TL3L9jruh9m3f7YaHeNjliYKbD2GWX+ECW1ZMd5d&#10;46gz+/i5LXebOc4HzWvMstUogokVf4u+lOn5M8dws616YropqZD3PN58JjGtW5LR92le66+2GlnI&#10;5+ZdE//yJ7rs5/Uzs/5tfdysysrAvgCAzCizSwC5McOE9yV0tonz3GKPe9iEf9rMy03c4BbTpomF&#10;692iI2yfOkbAs27RoX+N1JYiyf7StsCEf5remSYudotdaFLF/2VdX8NLeFxo4ja3GEpnv/ESMroP&#10;L8GgNyfB6Ya761YTF7lFx2QTqfzFMcr5Vv7t9FxEnS1Dz6PTvcl80R9rvuj7x3cIdffdd1+ydevW&#10;jnFdPv3pT1+25557/sdW47rjjjuub2pqcgZk1Bl2Lrzwwm86D6CUrTjrrLPSnpVGb7jNtfSurcYw&#10;N7n3mpvdyF1olLnhfcr8DAS7u6wx6143y4/sqtGmPsUsgzfED5599tmh3TNsYuBZE8EBnd8x+11k&#10;ltvdqkw023QZONRsc615Lz+21Q42CaD/3jjMdrPNdkn/vTE/6+26tO/tfrOca54X2prObKutOPS1&#10;O95vW1vbaK91izkGbRnyB+eBTg9qa56wRJUmFcz23zLFjv3pcZjX391WYwTfozLbv2Li5/ESYfa6&#10;+L7Z5jTz3JG6vdl/x78twWMOPu7RhIjZzzxbTZu5Lvhejnz5XgiUPH4hA7lV6okSFXxtvXk/xUTY&#10;TZHerGtCIbi9fnFNNL3tChNhgwrqukTP0y4397jFGPrXS/2LYCYFXytZEico6vn2J5m0RY2/G1Ii&#10;un/tEqT7jZLA0W5Uy014SamoSZlgYiuVYwTiMje9XZIbSmdsidqixGMTGrPD9peIudFOmpSxN93X&#10;maK/pUgy2pLkt2bfXZIkKphEMNumlCgJCCZtRpsYY/Yfk9wJvkYw6RBktu9olWG2C5s9ps58Vucl&#10;+qzM8WorEh2sOijmmM3+NRE71kTMOdZj8CdCoiZKlNlWEztR/13Qz+uS4PkgUQKDRAmQJ+h6AyDX&#10;/suE/8ZYb6y1lYne0F9rQm/QNTShotv5kyRKW5IkSnaosHE4tFVIsucFZ83xZHJ8Ek/wtbIxGKEm&#10;Ifxf8uMNZBuPnnu92dBkVdjNiEeTJL8z4e+qpK1+ojjeLj2pHiMQytyUdumKYW5WI3e78TPPWW1u&#10;mHWWl2t1H3Z1XLqNia+b5yRtuaLH09bWdqLZXm+SOsZDicdsp60mTjb7Dk2SZMF4cy7PMjHDxtEm&#10;gkkSTQildINn9jHVC7vKL2mSRGlLHX1tW/WLOWZT199fqSSiktLzb1776yaSXQ8P2s8rJwPuAgCi&#10;IVECINd0jJDTTXTMYmDpDf2PTGgrCY1ggkRbKJxjQrvHJBM2DkeUL6maSAkel8r0+CQq+Fr6/nU8&#10;kUwKJiHijeuSjHYR0pvOTSb0/HvJLE1saUJrgwn/DaF+VjoIZhTafN8vXrIKSIkOAGpuUDWp0BHm&#10;pjlmIM5U6c2xCe0KcpnZ3+zA/p/WddpiRbdJ5cbYJmLOM8+dZPahyZh77T6dMJvoFOa/NeUjzXYH&#10;mUiWvF0beP5ad3Viun8T+r6SJoOU3e4yczxRujLpVMv6PhLS4zVxctSElr622V4TFjHjhiRittXP&#10;SrstxbQWMes26X68MKv8Sf0uzPPvMOFdD/7PTAcTdj4vTeaYbZzPy/e4t38AQJ6giR+QW3S96aSt&#10;EHQw1/824W+JEEYHPo3SksSj+9abd7+oY4Do4K+/d4uObIxP4gl2v0k09kpQlPPtH3NFz+E0txhJ&#10;cP9R6Y2FJsKinOvgmDV0uwHyhO0SpK1odMpff1fGbSZ0/JfnNFHgrAkRrxuL7cakj02x+/YsMfV/&#10;RE2QhDGvqYPLnmRihImJus5niXnNZW1tbfdpYsquA3KNrjdAniBRAuRWvvyDqC0B/M2d9ViitNRI&#10;RG9w9f15ou5Tkxra8kG/1PqPSZMierOtrSCiJkj8tLuIdj1RtSai3oB746J49C/QqYwdkoqwcT3G&#10;mYg3M49fsvMdTBalOgaK0ubqXzIR5a/FShM9PzER5fhVMGF3lIm0B/AEkD9SGe8DKGEkSoA8QaIE&#10;yC3+QURQsOVGpgaO1SSHf4yGZAPZJqJJl0NN6Iw2B5oYZMKjzceXmNAuM6nsP9iaJNUWLwDyGIkS&#10;IBK+FwJ5gjFKACC/3GlCW5J4dJwWryVMd3zGLlWUgWwT0RYiOraAdu3Rliya0PBCkzrakiXV/QcH&#10;ovyZXQIAAAA9ikQJAOQXTUIExyXxd/1Jl7+rUdgsQLmk48D4u9xoaxK63AAAACAnSJQAyCXtwqFd&#10;LjQyMcOLf38amWiJkQvaIkOTBR5NImgyIV16LvwD5IZNn5kr+rlf5xYd2pom6gC2AAAAQMaRKAGQ&#10;S2eY0HEpNNKZUUUTIZpA0MSCTlWrg5V6+9PQGVfaTejjmiwoJJos8HfB0Zl30k0m6awPHj0nUWag&#10;6Qma2NJZMvxJnB+a6E63IAAAAKBbSJQAyKXT7DJVmiDRGVL0pl8TCDoLS6IphfVxTZxowkRvzguB&#10;Jgs0aeD3pIl0kiX+WWryqdvN70z4B3PUVjTZmlEIQA61t7dv0gFcvTCr9Pc3AAAA0IWObq4tHjS8&#10;Uc5LhbYE8d67hiY+otLWIf7nphILTBRKskTp+CTdOX7dVs+tF/nSsib4vrRFUCF9LgAAZFopfy8E&#10;8gotSgD0BG0BojfoOqDotSZWmNCWIJmiXVTmmrjQxFE2Pm1Cp9b1d19R2oLhGrdYEH5iQt+btrbQ&#10;0MFev28iKt3ePytNPgySqteBXhPee9I4xoQeKwAAAACghJXKXw4uM+G9z3iRTosSTbjoTXeilgj6&#10;mLbCCL5eoQ70CgAAihMtSoA8UWaXAHJD/0H0/iGcbeI8t1h0NFGSbLBWbVWgLR6i0HE6dCaYG5xa&#10;cpoUWWjCP47J5SaiPh9AIbhSDpReMtrWRNrkXblaXrW16KLs50o5zmxTbWu6zRazzeO2BsCPn5eo&#10;SuV7IZD3SJQAuVUq/yBqC5DD3WIMf/IklURJOnRMjIvcoiPbrwegp10pN5lvNpfYmv5N9mZzM/YD&#10;W4suyn6ulPlmmyNsTbd5zmzTdQyg4A1iL3lZfiIf2BpQWNJNRkb9eQGJEiBPMEYJgJ6g42Jo641g&#10;9KTVdgkAPekqc1P4145ok0PseqAQfSHmetY6ABQhEiUAAAAAAAAWiRIAAIBUlclS0e4DXmgdQDh+&#10;XgAUGBIlAErFKLv0vGKXAJC6q+QCZ4wFL7QOIBw/LwAKDIkSAKVCpxH2W2KXAAAAANCBRAmAUqBJ&#10;Ev/UwOoxuwQAAACADkwPDORWqU8D126XKlvT9e5s4iUTY5yaa6aJi90igKLRs9MDx58m9RrZvWN2&#10;mzaztkz2c8qq3TyzV5zxGaJMHezft7pS5tmS62o53Zb0tbeY+uO2lpj/eSqV53qC+wgem/Kft6hT&#10;yyYSu7/YYw6eq1ReL/j5RvlsokwF7Z2jdD+bsHOaqnTOS+dxn2mu57OdsmqXueZ93mdrsfz7jTqt&#10;cDFdQ+lhemAgT5AoAXKLREmnbCVKrjXxI7fo2GxinImNTg1A8ejZREn8bfRmz506NTVlcobZb9cb&#10;Q71Za5HvmNJZZpvd3ZUxHjav94h53V87kxF7dNBMHQ8iSG/o3d+3h5n9TTTLgbo6VLuT1HlYKuSW&#10;pIkC/2urq8zeVaLjb3f2+Uvn2KPSG1uRy8y+TjLL4LHXmX0+1HHz7v8ckl0P+rm5iYCw/Sp33yIv&#10;hh7vlTLfPPcIW+v8PN33f2PIft39VcilXc5toveoyYmw5ySS/Bry3tsN5r11TQQEP9so/Oc76s9m&#10;oV9D3UeiBMgTdL0BUMxONuFPkqgfmiBJAqAw6M17izNLyCVdbhA7TTOP/crcVG6x9WT09lP3pzf1&#10;YQmBTtoaRrdtlTfMzeVX7NrorpT/cZ4b7/h1nR77lTLHrklM91cmT5rQVg1hxz7QeUxvbtvlj3Zd&#10;YnoTrq+vz4m/X+Xu2zvXbsIpMT1n7vsP26+7P/fcdu5Ln5PoPYY9J5Er5bsJPwOX995eMdv/j12X&#10;HwrhGgJQdGhRAuQWLUo6ZbpFySQTT5rwj03SnS43FSauMbGrU4tv2NixYyfcf//9T9k6gB5y6UuX&#10;Hvzwmoc7urlMGzlt6Y2H3rjAViOLsp9E2/x5xZ/3vH7x9cc4D6Tg8kmXP3nu2HPfs1W5YfEN+969&#10;4u7OZv8pGj1g9Ed/P+HvD9pqh1MePeXkd7e+u4utpuSiCRc9d/G+Fy+31RgT503Uf9M6TB069d1X&#10;NrzS2d0iiU/s+ol3fnfE75631S5mPD3j6FT2FxTvekj3fAQ/r+B+Unn/w/oOq338048/kMpn7j3H&#10;FJ+bOHHiHe7aAE0euAmB1ARbTuSqRYm2nknt+G83+4g/o06658NDixKgZJAoAXKLREmnTCZKwsYl&#10;WWhC959ua5L9TUSeKeeBBx6QMWP8Lw8g2256/Sb50/I/2ZrIl8d9WX5wQOr3NFH2E/W1vvTUl+S1&#10;ja/ZmsgvD/ulHD/ieFuL78WPXpTvvfg92da8za5xmZt9OWDIAbJrlZuzXVm30on56+d32XbKzlPk&#10;rk/eZWudvGPqX9lfjhx2pLO/cdXj5LBdDrNbuK+/fMtyuWv5XbJuxzq7VmTXnXaVx04OHwt74jzt&#10;xRNOX2vyzpNlzAD39+LKreaY1813yn73fupemTBogq11unv53XLD6zfYmkv36Z0PLavFGxfH3XeU&#10;z9Hb54kjT+w4H/r+X1j/gjy//vmY8xz8LIOftZ+eN33/w3YaJvUt9c7x+c+r0td9eM3DthbtOZcd&#10;cJl8eZ8ZH7W1tl7RJVkSTE64XUr+YJYPm5v9znE43BYsZ5pS7L/BYV3BoiY8gtJNlMSqM/G82cId&#10;48cd+6fr94Z2mWr23bX7kLas0ZYnsXSf2proJellW2S1yccT7JtECVAiSJQAuUWipFOmEiWaJNFv&#10;mgc5NVd3kyQe3UfCFiWDBg2aVVtbK/NfeFlGjxlr15a22g3rxHyJl+qhw6S8XBvmgHMSq3FHvdTX&#10;1UrvvlXSvzo4QVV0P33+J3Lbot/ZmsgFk78h/3O4NgRLTZT9RH2tU/92kixYp3lb1+3T/iSf3uuz&#10;thbfJ/9ymCyvfcfWRPYevI9cfdR1ctTIo+2aroLHdPCuh8oDn9dhJ2LpduPN/qZP+C+7Jr6abWvl&#10;3H+cKW9vfsuuEbn5mN+GPnfErUNsqdOA3gPkgknfkLPN9sP7j7BrXc+ueVq+/vCXZGvTVrtG5Nz9&#10;vizXHx17L7vkP4vlzP87JWa7Y/b4lNzwyV932adHj/uyp74rT77/b7sm/DM6+K6JzraeOafcn/Ac&#10;67a3vHKT/Hnpn7p8lsHPWnnv/3sHX2bXdDr3n2fGHJ8nleccPfKT8r+H/laLsydOnNj5HUK75ZT5&#10;ZndzkwtfCk0geIKJhLAxbnKTKNEEz81SYb4vdR3LRd+nJnP8XWi6tirRMUm0u03sdg9LuZwfd6wX&#10;7ZLVavbl/25CogQoGSRKgNwiUdIpU4kS7aPsb1arg7dqE/jFTi3Lhg8f3l5TUyMLFi+VcXvva9eW&#10;tg9XvyMtzU2y26jxUlHZ264tbZyTWPV1m2XT+rXSb+BgGTIs/MY3ih8/8QP535dvtjWRbx5yifzs&#10;2JtsLboo+4n6WtPuPlJeXPucrYncddpf5ZS9Yyf2CJq54Nfyw39/z9bMjXOfgfLPc56USbvq+JPx&#10;/f3tefKl+8+wNZHDRhwhD3+xa8uKVAWPJ957HfSL2K+Vx+01TW456XYZMSDesBhd9x12zF/5v+ny&#10;tzfn2prIuEHjZcGFb9tafMk+o6dWPy6nzulsEZLK+dJzPbBPtXxyVOcwIcHPep+h+8ltn7kr7ue2&#10;eN2rcvTsqbbmSuc5S053GjsGEyX+gWXrpFz2jzT4a3BA2nY5XmJbn/R0oiRxMkNFS/DEdrnRxNHV&#10;TkvRxNJ9v+kjUQLkCQZzBVBMbjWRsyQJAGTCv9/VvHGnHx15ddIkSTaNGBib6HhrQ/jsxkF/Peuh&#10;hEkSdco+sUkjf6LB89iq2FYxN3/iFlvqnrrGqGPfdqXJLn+SJMyPjkr8ueljmgTzm3f2Qyk/pwu3&#10;9YQ/2XFlCjPkBAcvPdwuc+MqOSnpsVcEugf537vHnd3G70t2CQChSJQAKBaaJLnILTpIkgAoOGu3&#10;fiCPr+ocp0IFkwk9RY9FW068+Z/YxMi2xs4uMN2VLJHy59f/KFsbdRgJ19iBY2X/neOPhdIdH9S9&#10;b0s9Z7+hse9l+cbkLWWCz3lsbZcxY75gl65gIiGxRXbpyf+mkckSKe5sTZ3ZJbc1SfwuSABg0PUG&#10;yC263nTqTtebvEmSlELXmxfXzJe7Ft9pa8nt2FYnbW2tUtW/Wsp6kZ9XnJNY2g1Jxymp7N3HGack&#10;6Jpjb5Sddxpqa/EVQ9ebYPeZqbscLP/+ysu2lli6XW/0eS+vfcFpKaJJkLBWHX7x9hvselP732HD&#10;TXR12B37x7RS8T8veJ51QNYrj7w2UhetZJ+RJoL2+90etub6/ISznestWQInTDrdrDLxHDuobGfX&#10;m2D3GR2UNRU6La4n2I2lp7ve6ETWUVzpTB/cMQtVzPO6032GrjdAySJRAuQWiZJO6SZK8qolSSkk&#10;SlZtXuEkS6Ji4NKuOCexkg3m+rm9z5B+vd1ZTRIphkRJcL9f2+8Cuemzv7e1xFJJlGiS4Mbnfibz&#10;3pwT02IjikwnSoLnyP+8sKTAqRPOykiiRJ1x70ldWvBo15bj9zpJjh19gkzcZXLkbk+ZSHpkJFFy&#10;lTN7S5L+OREVTqIkNjkUmyjpmjgKzuYTD4kSoGSRKAFyi0RJp3QSJcEkyUoT+g0zZ91tGMy1KwYu&#10;7YpzEovBXDv1RKJEu7PoAKqpJkg8xZQo0QFdv3j/6QnPhbYumfCx/eTg4R+XcyedF7e1SSaSHhlK&#10;lEQ78VGQKCFRApQo2vsCKEQ6BbDObuNPkugUwIeaYEwSAIhDkynffPCroYkBTYBoMuGHR17t3LBr&#10;LP3G+86yWOmArHefNi/hAKneuDHXzb/S6arz3YcvcNYVDE12pBtlzrTCAFBySJQAKES/M+Gf3UaT&#10;JNoaZaNTAwCE+uHjnVPxKk0QaGJEEyLaSkRbXFx+5P84rRo00hmro9BosuTFr73hJImivN/Zi26X&#10;0+eeVDjJEm0Rkm5cJRfYvQBASSFRAqAnaLPdy0LCb6yJsG32MhE0yC79/p8J7WieagAoEiMGjLQl&#10;18K1L9pSamq2rrEl14DemRnuIde0NYn/5l6TJNqaQhMjpZAQSUTfvyaJNGH09IxX5LpP/UpmTD5f&#10;9hnaOT6onw4+O3NBZqYpBgDkHxIlAHrC4SauDwm/MSbCthluIpmDTJyYZgAoEiMGxt7s1zbW2lJq&#10;lv3nDVty6fgUPWWfobFjGy3fkny62Kh0Zhu/0ydMd1pT5LN9Aud+ZZ0ORZVdOnjrRQd/V3497Tan&#10;pYkmTzRxEuye86fFf7ClPNMemC73Sok2Gm2xCnYfavPNjgMAcZAoAQAARSE4CKb+1X/xuldtLRpt&#10;ceGfqlZNHX6ILWXfyIGx09W+sv4VW8q8/r0H2FL+2q1/7KCtizf1/DBU2tpEEyfa+sZPx3lJ9frq&#10;EV3HFfmEXZamdllrS64y+bgtAUBcJEoA9IT3TeisNunEVhNBeucQtm06AaCIHLdX7ORZ9y37iy1F&#10;E+xOoV0verJbirbw8Ldc2Na81ZmlJpfqGnW22dw4dKQ2SOw0f918+bC+xtZ6ln42wa44721515by&#10;SLvENh0S6ZwKqTQ9b5eeaXKNlHZfMwBJkSgB0BN0hhq9e0knwv58eIWJsG3TCQBF5FOjY3vU6fSw&#10;OgVsFLqdfzpZ9eVJX7Ol9PTvk3qrDe0S43fds1clHThUWzb8/NkrbS1ccAyX+9+815biu37+T51Z&#10;cnIlLDnxo+d1+KrEdDyWZF1j0mkNMqhP7BBZe1aPtqW88k+7dOnUuFfKV2wtNV0TCunNKZ1LV8vj&#10;0h5oZdMqt9tSfFfL6ebcfd3WAJQYEiUAAKBoaBcJnebW79Q5xzs3/PFoEkIf/+L9sV139AZd99cd&#10;wZv8N/+TfLbV8ybHTjSix6ezrOjNf5Amd77yf9Pl6NlTu3QZCjpln9j3p/s9496TQhMG2opl2t1H&#10;OlPi5lowWfX0mqeSHveX7j8jdApkP21tpNtGTaTp+Vq6YYmtuYPh6ngmeedqeVXaZa6tucrkV3Kl&#10;RB+QRre9Ut6QNontd9YrkHAoK5jxPu6wS880uUoeCh2/RZNKV8p8cw51XuziGMkZQMpIlAAAgKJy&#10;/fG/6TLwpt7w7/6raucG+8dP/KAj9Eb5sDv2dx7331jr839x3K9tLX3BwVn/d8HNoTf4ehOuofTm&#10;+4LJ33DKHk2C6M3/fr/bwzlmDX0/mgT625ux98TxaBcinQLX7/FVDztJFj0H/v1qK5IX1z7nbBM8&#10;lz0tLPkVdtyDflEWc9xR6LZ6DjXZlKiLk34233no/JhrJNjyJ69UyKXm//5M0UApk3lypfxPwm4n&#10;2oriSpljtn0sNAnSS162Jc80J7EQJp8Gkb1afi3tErwwppn3+Io5zjdMzHfiKrNVmdxpIvaCA1By&#10;SJQAAICiookGHXgz2JpDb3L1Blu713ihN8rBlgeaUNDnZ2JGmHMP+ErMGCf6Wp+55xjnxtxL1mjy&#10;RhMgr9R03oP+z+HXyLSRXXsH6g27HnPwuDWZ8fkJZ9tafBcd/J0u50VpIiZsvzrmi874kmt3nnqP&#10;7D14H1vr5D9uPz3nwfFqEtFkkyZZgsm07z58gZOE0c9Hrx2Pnu9Lj/ixreWhn8gH5pZfmxAFkyVX&#10;S6u8YVtT3OQLTRJscVpRlEn8C8ndb7C1yp2B/c1x9iXyBXeDPFEh55hj79rsShNCmhgJJkfc2YM6&#10;P3QAJYVECQAAKDqa5NCpXbUFRdQWEbqdbv/ol57LSJLE88OjrrIllyYi9MbcS9b4b8D9bjz0Rvna&#10;fhckPX5tbaGJnVP3OdOucQWn1lWaQJh39kMyY/L5dk043U4TJH896yEZ2Kfars0dPZ4/f/a+0ORR&#10;kCaM9DMMJoSCrXvC6GfjT6bNXnR7aBJGz7cu85o7Nsfp9obfTy8obU1xiS80SRC16dANJmKzi7H7&#10;00RLbpshhdEkT4Wc1CXRE0a3qTDnpGtiZZldAihy5XYJIDcmmzjVLcoiE//nFlGoBgwYcNXWrVvl&#10;/Iu+ITsP/ZhdW9q21W6UtrZWGTBoZ+lVzj87inMSq7mxQXbUb5XefXaSnfpn9v7q2NEnyPc//kPZ&#10;92MTZcTA3Z2b/l2qhjnT8GpoMuHkcZ+TL036msw+9V5n+yiJgbc3LJP6pm0d+zl4xGFOhDlg2BRn&#10;m2fff0qaWhvt2q5Om3CW7G1v5r1z8qm9TpQZh14ku5vnV/cdJNV9BsUc94+O+qn8+OifyahBe8nb&#10;G9+U+9/qHKD1yD0+6byfIH1/08Z+Vk4ae4ozRXAv85/3Po4bc5J87cCL5bbP3tXxfj7cViOrN6/q&#10;2EZfW58f9NS7j3dso3HupGjjhy788CXpW9436fP6tlfKUYMOk5PGnSKjPjZe+lb07fgsDxl5uJy6&#10;z1ly7bE3ywUHfct5j0+8+6i8vLZzApjp+3+p4/wqPTf63KbWJlm1eYVdm5gmYWadOsf5TIOC7+NT&#10;e01zPpdEuvuc3foNl8M/9nEZ2W/kopkzZ3b9DvG0rJLj5K/SZv4rk/3Nmj7uAwloYqVM5prl+XKV&#10;PGHXdnpaPpSjZaEpTTXb7eKuDPWC2fZRp/RJ0ROvIxtr0kbjReEKjPEAAP/0SURBVPPYi2YZ62g5&#10;3vzf2+YDs020KZ+OkUPN8TaYUuLnPSl15rG/mtf5h6nVmONvNM9bb8r6PL1Y7jPxA7lafuts+0k5&#10;wWzTOfVSL7lbnpI3bS0b+F4I5IkyuwSQGzNMzHKLMtvEeW4RhWr48OHtNTU1smDxUhm3d/K/XpaC&#10;D1e/Iy3NTbLbqPFSUdnbri1tnJNY9XWbZdP6tdJv4GAZMmyEXVt8tNvM39+aJwtqXpSaujXOOp0V&#10;R1s+aGuHY0Yf39FKIZ1zomNs+Geo+d+T73S6/hSLVM+JdpvRFiGepd94P24rEP1snnz3MXlrwzKn&#10;O8+2xs6Z6TUxtPfOE+Tw3T+Rd4O3eufEmD1x4sTk3yF0DJI2+bgp6RRI/mmQ9ILU1hLPOy1RotLx&#10;ScqcJIW/+Y4mQHR/z5h9pT61UD65Sm4z/+9sflUuezgtU7KH74VAniBRAuQW/yAWGRIlXZEU6Ipz&#10;EqtUEiWpSOec6Lgn/oFdEyUGClGq50THFfEGyNVklHbFKjYpJ0qQmivlfXO35P4QaTecq51WOdnE&#10;90IgTzBGCQAAQJ6p2bZW1u1YZ2vJ6RS3/iSJDmRaTEmSsJmCEtHpnr0kiTptn7NsCSUr1Vl4dIYg&#10;L0ni6uzXBqDokSgBAADIM6999Kqc9thpct5j58rMBb+OmyjQ9To7yxfv1wlOOumYK8XkvmV/kYPv&#10;miiXvnSp3Ld8TkwSxE8TRtqyRqd79uhguOdO4g/zkC84LUR0Vh7tMhRvmuQr5ThnG50hqFOdVHS0&#10;9ABQAuh6A+QWTSyLDF1vuqKbSVeck1h0venq3kV3yfkPf9nWOukMN54P6t4PTRjogKN//NwcWysO&#10;mgzSWWj8NAGy39CJtiaydMOSmKmNPTp7z0UHf9fWigtdb1KgUxfrrDyx6qRdltiy3hnpBdV1ROl2&#10;+Z5cLb+2tWzieyGQJ2hRAgAAUCB0qlovSiVJEo8mRfzno9SSJMiIgaJTI3uR2yQJgDxCogQAACDP&#10;DOyd2jTJOh6JJgWKNUkyIMXzoS1v7jrtryRJ4Nc1k5ZIuzwnZXIGSRKgNNH1BsgtmlgWGbredEU3&#10;k644J7HoetOVd06e3fyCfND0oWxtqpOFa3XW1U7DB46U4QNGOgO3fnLUcXZt8Vpe84Y8+85jsmzr&#10;29JS2S5v/WepfcSl0/ju1n+ETBv7mbybxjdb6HqTIh2XpE0OcaZILpMBEjutsd4ZLTXr9IT+U3Iz&#10;tTHfC4E8QaIEyC3+QSwyJEq6IinQFeckFomSrjgnXXFOuiJRUnT4XgjkCRIlQG7xD2LhqDBxjYld&#10;nVocVVVVM7Zv3y5PPTNf9thzlF1b2nZsq5O2tlap6l8tZb3o8ak4J7E0adS4o14qe/eR3n2r7NrS&#10;xjnpinPSlXdODBIlxYHvhUCeIFEC5Bb/IBaO/U10joyfxLx582T8+PG2BqAnVK5bJzstifZjumPi&#10;RGneNWHeE5b/vLYNGCDbDjvMKSOvkCgpDnwvBPIEiRIgt/gHsbBMM5HwzmrQoEGzamtrZf4LL8vo&#10;MWPt2tJWu2GdtLW2SvXQYVJerg1zwDmJpX8Rr6+rdVoJ9K8ebNemru8//yFDvtJ1St142s1Nf9PB&#10;h0jDMcdKw2dOkdYR+dOdI51zUr52rVS+1jmsQvvAgdL4iaNtLX0DbrpBBtzwC6fcdMihsuGfDznl&#10;npap66SYeOfEIFFSHPheCOQJEiVAbvEPYpFhjJKuGI+jK85JrEyNPVF5/zypOucMW0uNJhUabvyV&#10;NH35K3ZNbqVzToLvv/XjR8i2J+fbWvr6H3OklL/wnFPO1D7TwRglXTFGSdHheyGQJ+gYDQAASl5Z&#10;XZ3sdMFXpeqL0+0aqD7X/rQjSQIAQKkgUQIAAIrW9nv+2iW05Ujjdy+R1n1jZwZVlffNdZIDpaj8&#10;tVedVil9fvtr2ekbF8iAsXtI32uutI8CAFA6SJQAAICi1Xza6V2i8VvflYZf3CTbXn3DSZxotxs/&#10;TQ5o0qDUVM79i9N1p++l35Ped94uvdZ8YB8BAKC0kCgBAAAlSxMn2+fM65Is6X3HbbYEAABKDYkS&#10;AABQ0lqOPU6az4wdm6TikdzM7JJLrYd+3OmSFAwAAEoNiRIAAFDyWo47wZZcqXQ70XE9vKh44nG7&#10;tnsqX18sAx97TPo99KCz30THo6/pbLNsqV1jbamNOTZ/hB2ntq7RLknBAACg1JAoAQAAJa/14ENs&#10;KRod8FSnza3uW+aM6+FFv5OPd9b1O+UkZ5tUaAJDZ90ZuEu1fOy4Y2SP739fdrnwfGe/OrCqrtfH&#10;g/vte81V7tgigYFXy5ctjTk2f+hzAABAOBIlAAAAEWlLDGc2mEu/l3Da3IpHH3a20WRKsoFhtbWI&#10;JkA0gaGz7uhUxWF0vT6u+9WkSaZarwAAgFgkSgAAQMkrX/CyLcWniYmq6aen1C1Hkyn9TjwmYVKj&#10;6ovnOAmQVGjSpGzLFlsDAACZRKIEQC7tbOJIG5N0RQb496mhdQBIqOLxR23J1brvfrbk8pIk/tYe&#10;bSN3l4YbfyXbXnhFtjS0O1H/4GPOAKj+WXT0OTud/5XQBEvf//5BTMsUfV7TV8+XjX+9X95YskTe&#10;fW+NbF3xvuy47U5pPvPsLrPzqG1PzndeW6c69mv9+BEdxxUMfQ4AAAhHogRALp1h4lkb1+uKNGky&#10;5DITK0xsMOHtU0PrC0xcYIKkCYAutGtM5X1zbM3VfPpZtuTSMT38SRJNpNQ/9Zw0fuu70jrlQLvW&#10;nUFHB0Ctf+TJmGSLJkn6/vBSW+tU+dd7bcmlUxXv+N1t0viJo+0aNyHT9OWvyPa758i2V99wEikA&#10;ACB7SJQAyKXT7LI7tCXKchOaaBmjK0IcZOL3Jl4ykamWKwCKgCYwdvrql2KSINpqo/nL59maOIOs&#10;+lt9aOJi+98fcpbxaPKk4abYQVe1e41/vBJtpeJvZaItQDTRkoi+piZStPVIe3W1XQsAADKJRAmA&#10;XNEWHie6xbRp0uNJE4OdWnKaSNHtSZYAJU4TFs7MNQfu78wO49f4k6tjkiCVf7vPllxN3/l+wiSJ&#10;R5Me2l3Gr+LBf9qSdGuMEZ3KN1lSBQAApIdECYCesJcJHS9kuolrTWgXGW3h0R3ajWaeiWCSZKaJ&#10;T5s4yi617qfbd6ebD4ACorPOBENnjOn/8anO7DH+liRKExvancav4pGHbMmlSYqoWo47wZZclYGx&#10;UPzKPnjflgAAQC6RKAHQE7yxSO4x8SMT8brIpOKrJvz72WxisomLTTxoQkcq1KXWdb0+7tGWLJq0&#10;AVDktMtMMILJEU/DT652xgHx05Yn/u21JUmU1iSelk8db0sufX1P68GH2JJLu+HoNMFhg74CAICe&#10;U2aXAHJjholZblFmm+jsFF9cdKDVZK04HjExzS1Goq1S/ImSc0zE3uHE0q4+/lYsC00c7BYzZ/jw&#10;4e01NTWyYPFSGbf3vnZtcal4fr5UzrrT1pLbsa1O2tpapap/tZT1Ij+vOCexWpqbpHFHvVT27iO9&#10;+1bZtZ0afnGjtO881Nbi07FEqs7RvGxqnFYk378sZlBWT3CfOo5IqjPGVPeN/bqls854+p1yklQ8&#10;+rCtuXSMlIZjPyWbDpwiMvVg6f+paL8aM3GsYfzHn6l9pqO+brNsWr9W+g0cLEOGjbBrS5t3TozZ&#10;EydOLNbvEKWkVL4XAnmPRAmQW6XyD6J2uzncLcbwJ09SSZTo/rSFimelibFuMaFNJvxddTTRssot&#10;ZkYpJEp6rVzhJEuiqt2wTtpaW6V66DApL6+wa0sb5ySWJknq62qdJEn/6q5DDjWfdoa09+9va/GF&#10;JUr0xj6ofcAAZ0aatgn7Oi0+ErUQyUTyITgOik4n7CVlwqYdDnJasZjjbTn0484gs/GOl0RJ6SFR&#10;UnRIlAB5gkQJkFul/g9i559VU0uUBFuo/NzEFW4xoVtNXOQWHReauM0tZkYpJEpS9eHqd5wWA7uN&#10;Gi8Vlb3t2tLGOYmVqRvgsESJv/VGOjKSKDnmyJguNzpjjX+ckyjJEj+dHrjxhz/ukjAhUVJ6SJQU&#10;HRIlQJ6gvS+AQnSsXXo670ASW2yXHma/AZB1vZYusSVXcDBYnb1m26tvSON3L4k0/knvO2+XqlNO&#10;YiwTAACyhEQJgEIUOwKiiPPntAhi5wB1Z+MBgKyK0lJEEyQNv7hJtq543+mas+Waa2XTGWdI0/jx&#10;dotY2pWn9//eYmsAACCTSJQAKETBQQyCLUXiqbFLj85+AwBxBVt/+LvQRKHdavyitBjR8UvqL7hI&#10;aq68UtY+9oSTPGm48VfOIK9+vf/4B1sCAACZRKIEQKHpTneZjA7cCqA06MCvfr3/9EdbSq78hedt&#10;ydX68bBxrRPT5Erjt74r2+fMs2tc2lJFpy8GAACZRaIEQKEZYJeZwjglABJqPv0sW3L1nh09UdJ7&#10;1h225Go57gRbSp2OZRJM2vRa/a4tAQCATCFRAqDQbbbLdGU68QKgyOiUvP5uL9r9ps9vf21r8e30&#10;jQtiBlzVliFNX/6KrZn9pNMapHqQLbjaRo22JZH26mpbAgAA3UGiBEChe9kuASArnATHV75ua66+&#10;l35P+lz7U1uLpckRTZLo7DR+jT+5ypZclXP/4kwdHBzHJB7dr38GHU3e6HgmHm1x4hecbQcAAERD&#10;ogQAACAJnZGm5YRptubqe82VMmDsHlL1xenS979/4ES/U06S/gfu3yVJ0nzm2TGtSTzaOqXfycc7&#10;+0g09omTfLn4/JgZdJrPnG5Lnfxdc3RbTdiECWvNUnn/vI734Q+/sg/eD92GsVIAAMWkzC4B5MYM&#10;E7Pcosw2cZ5bLBntdqkeMRF7FxLuSBPPukVH1Od5/K+pjjIx3y0mVGHiGhO7OrU4qqqqZmzfvl2e&#10;ema+7LHnKLu2tO3YVidtba1S1b9aynqRn1eck1gtzU3SuKNeKnv3kd59q+za1PV76EHZ5cLzbc31&#10;7ntrbKn7KmpqZOgPL5OdnnrKrolm6xf+SzZcd72tdRrys2uk+g+32Zqrrf8AaTxoqjSMGSutLc1S&#10;0dAgfVeukr4LF9gtXLrd2sf+LS3Dh9s1roF33iE7/zS25YpOMbzj6GOccq/6beb4nzTPGyEfzrvf&#10;WecJO56oPvr97VJ/0sm2lh2Zuk6KiXdOjNkTJ04ste8QxajUvxcCeYNECZBbJEo6pZsoUan8Lks3&#10;UbK/icjt2OfNmyfjzc0JgJ4z8LHHZI/vf9/WXG8syXz3k53vvluG3nWXVK5bZ9eEa951V/nwssuk&#10;7vjj7ZpYu950kwz9059sLTrd79prrpFthx1m18Qad9pp0mfFClsLt33KFFll3oNfusej3v/lL+O+&#10;T/QIEiXFgUQJkCdIlAC5RaKkU64SJUNNbHSLSenxJWxRMmjQoFm1tbUy/4WXZfSYsXZtaavdsE7a&#10;WluleugwKS/XhjngnMTSv4jX19U6rQT6Vw+2a1PX55mnZcANv7A114Z/PmRLmVf1l/8nFe+8Jb0X&#10;LrRrzC+Y/v2leZ99pPHY46TxE0fbtfHpPnb6+wPS54l/2zWJ7Tj1NKm78qfSOmKEXdNV+dq1MuiS&#10;7ybcZ9Mhh3Y5N/1umyk7/ePvtpaarZf9d6T32x2Zuk6KiXdODBIlxYFECZAnSJQAuUWipFPURMnO&#10;Jja4xQ7dSZRk9Pfg8OHD22tqamTB4qUybu997drS9uHqd5zm4buNGi8Vlb3t2tLGOYlVX7dZNq1f&#10;K/0GDpYhw+InAIqZjkFS8e/HpNeby6R82VJpq93sXCO9yiuk16Qp0rbPBGk58hMxg7cmo4PEVjz6&#10;sFS89KJd445h0jZ8hLR+/PAug7/mO66TrrxzYpAoKQ4kSoA8QaIEyC0SJZ1SGWsk3WRHsDWKTi08&#10;xC1mBomSrkgKdMU5icUNcFeck644J12RKCk6JEqAPMEIcgAKUWc7d5cmQKIYaJcephYGAAAAEINE&#10;CYBCFDv9g8hIu0xGB2T1e8UuAQAAAMBBogRAIXrGLj2n2mUyZ9ql5zm7RJ5raW6WHdvrpbW11a4B&#10;AAAAsoMxSoDcYoySTqmMURI2oOsYE6vcYqi9TKx0iw4dn2Sciagz3kRSamOUNDY2OLO3qNaWFmlq&#10;anTK7e3t0tiwwym3NW439TZpatNamTQ1NkqL2Vbp+saGBqesNBniaTL7DiZGhg0fKZMPPtzWChdj&#10;lMRi7ImuOCddcU66YoySosMYJUCeIFEC5BaJkk6pJErUHBNnu0XHXBPT3WKoh02c6BYdM01c7BYz&#10;JxuJEk04tLU5WYa0aGKitdVNTGiCQm/Qle7TS2aohh2dr9PS0uy04lCaCNGEiMefzIhi3LhxUllZ&#10;KcuXL5dmu8/uGLvP/jKmwJNQJEpicQPcFeekK85JVyRKig6JEiBPkCgBcotESadUEyWTTCxyix00&#10;WfIjE/6WJdqS5Ocm/EkVlawFSlqykSh55rF/pZycyCeZTpSUlZXJgYcdJUN32dWuKTwkSmJxA9wV&#10;56QrzklXJEqKDokSIE8wRgmAnqCz0lwWEn5jTYRto4mOMItNaALET5Mh2r1GB3vVFiS61HowSXK5&#10;iYwnSbLF69oCl3brWbzwBdlev82uAQAAADKHRAmAnqCDSlwfEn7awiNsm+Em4rnChHahCTrIhHaz&#10;0WWQbn+DWywM/m4vcGm3oNdefs4ZFwUAAADIJBIlAAqdjjNyoQkdnDURfVy3y/i4JNnkjROCrrbV&#10;bZElr71sawAAAEBmkCgB0BPeN6FjkKQTW00kc5sJncHmHBPaHcf/fK1/2sQQE7pdQWm2A68i3Pqa&#10;NbLy7WW2BgAAAHQfiRIAPUFnqNGBWtMJHYskCp3mV19Hu+P4n6/1B00UJJ2xBomtfHupbPhona0B&#10;AAAA3UOiBADymDetL+JjcFcAAABkEokSAMhjDQ07bAmJ6FguixY8z+CuAAAA6DYSJQCQz9rbbQHJ&#10;bN1SK8sWv2JrAAAAQHpIlABAHtuxvd6WEEXNmvdk9Yq3bQ0AAABIHYkSAMhjra2ttoSo3ln2umz8&#10;z3pbAwAAAFJDogQA8lhjQ4MtISod3PX1hS/SGgcAAABpIVECAHmMWW/S09TUKK+9/ByDuwIAACBl&#10;JEoAII81NzXZElLF4K4AAABIB4kSAMhjzc0kSrqDwV0BAACQKhIlAJDHWpqbbQnpYnBXAAAApIJE&#10;CQDksaZGBnPtLh3cdckrL0ljww67BgAAAIiPRAkA5DGmB86MxsYGd3BXzicAAACSIFECAHmKFhCZ&#10;tWXzJgZ3BQAAQFIkSgAgT9H6IfNqPlgt77+7wtYAAACArsrsEkBuzDAxyy3KbBPnuUXkoQoT15jY&#10;1anFUVVVNWP79u3y1DPzZY89R9m16dHxSTZ8tM7WCtfAgQOlrKxMtm7dKm1tbXZtbg3dZVfp3aev&#10;rfW8HdvqzLlolar+1VLWi79ZtDQ3SeOOeqns3Ud6962ya0sb56QrzklX3jkxZk+cOJHvEIWP74VA&#10;niBRAuQW/yAWjv1NLHGLyc2bN0/Gjx9vawAAZBWJkuLA90IgT5AoAXKLfxALyzQTCVuUDBo0aFZt&#10;ba3Mf+FlGT1mrF2bns2bNsia1atsrXANGzZMKioqZN26dXnVnaiqX38ZPW4f6ZWDFh21G9ZJmzkX&#10;1UOHSXm5NlYqbfoX8fq6WqeVQP/qwXZtaeOcdMU56co7JwaJkuLA90IgT5AoAXKLfxCLzPDhw9tr&#10;ampkweKlMm7vfe3a9Ly38h15641Ftla4xo0bJ5WVlbJ8+XJpbm62a/PD8N1HycQDD7G1nvPh6nec&#10;JvO7jRovFZW97drSVV+3WTatXyv9Bg6WIcNG2LWljXPSFeekK++cGCRKigPfC4E8QcdoAMhTLS35&#10;lVQoRgzuCgAAgCASJQCQp5oaG20J2fTWktekdvNGWwMAAECpI1ECAHmqpaXFlpBN7e3tsuil56Sx&#10;scGuAQAAQCkjUQIAeUqnB0bP0CSJJks0aQIAAIDSRqIEAPJUW1ubLaEnaPebZYtfsTUAAACUKhIl&#10;AJCndmyvtyX0lDXvrXICAAAApYtECQDkKVqU5Ia2KmFwVwAAgNJFogQA8lRjww5bQk9icFcAAIDS&#10;RqIEAPJQKzPe5BSDuwIAAJQuEiUAitGRvpikKwpNU1OjLSFXGNwVAACgNJEoAVAMdjZxgYkFJrQJ&#10;wLO+WGTXzTEx3URBaGlutiXkkg7sWvPBalsDAABAKSBRAqDQnWxiuYnfmzhIV8Rxtol7TDxsYi9d&#10;kc+am5tsCbmmrUq2bN5kawAAACh2JEoAFDJtIfIvE4OdWqeFJh6xEXSiCX08r7vkNDYwkGi+aG1t&#10;lddeZnBXAACAUkGiBECh0vFHtIWI389NjDFxsIlpNspMnGNiswmPJlbucIv5qb2dqYHzic5A9PrC&#10;FxncFQAAoASQKAFQqGbbpedyE1eYWOXUYun4JMeY8CdLtJtO3o5ZsmP7dltCvti04SN5a8lrtgYA&#10;AIBiRaIEQCHSbjPacsSz0sQNbjGuxSZ+4RY7nGqXeYiWC/no/XdXMLgrAABAkSNRAqAQHWaXHh1z&#10;JIrn7dKTaPDXnNpeX29LyDcM7goAAFDcSJQAKETVdulJ967V3yolrzBGSf5icFcAAIDiRqIEQDHQ&#10;wVvTETYrTl5g1pv8xuCuAAAAxYtECYBCFNaFRmfBSWakXXpescu809raYkvIVzq46zvLXrc1AAAA&#10;FAsSJQAK0XwTOoCr399NJEuWzLBLz512mXeaGhttCfls9Yq3pWbNe7YGAACAYkCiBECh+rZdegab&#10;eNbErSb20hUBJ5s40S06dDrhsKmE80JTE4mSQqGDu27dUmtrAAAAKHQkSgAUqgdNnOMWY1xkQlub&#10;aMJEpxFW2tLkz27RMdNEsumEc6q1ha43hUI/Kx3cleQWAABAcSBRAqCQzTEx2USwG47ShMkiEwtM&#10;aEsTbXGifm7iYreYn5hNpfDs2F7P4K4AAABFgkQJgEK3xsTtbjGUDvTq0ZYkv3SL+auttdWWUEg2&#10;/mc9g7sCAAAUARIlAAqZdq15ycT1Tk1koQntjjPXqXWlrUyWm9DxSvKWTj2LwsTgrgAAAIWvzC4B&#10;5IbOwjLLLcpsE+e5RUSgSZInTXhdajRJMs3ERqcmsrOJM0xcamKMrgjQhIp23YmqwsQ1JnZ1anFU&#10;VVXN2L59uzz1zHzZY89Rdm1qNFGirROKxcCBA6WsrEy2bt0qbW1tdm3x0vc6dNhuUlnZ267pase2&#10;OnMuWqWqf7WU9eJvFi3NTdK4o14qe/eR3n2r7NrSxjnpinPSlXdOjNkTJ07kO0Th43shkCdIlAC5&#10;xT+I6dEkiLYk8RIgm02MM+ElSYIuMHGdCS+p4kklWbK/iSVuMbl58+bJ+PHjbQ0AgKwiUVIc+F4I&#10;5AkSJUBu8Q9iei4z4XW3UTrVb7JZbHTKYO2S4x+zJFmCJUhbrCRsUTJo0KBZtbW1Mv+Fl2X0mLF2&#10;bWo2bfhI1r6/2tYK37Bhw6SiokLWrVsnrSU0/sqAgdWy55jxTguToNoN65yxaKqHDpPycm2sVNr0&#10;L+L1dbVOK4H+1cF8ZmninHTFOenKOycGiZLiwPdCIE+QKAFyi38Q07PChL87jZZXucWENFkSnCEn&#10;1S44CQ0fPry9pqZGFixeKuP23teuTc3Kt5fKireW2lrhGzdunFRWVsry5culubnZri0NY8w1MHYf&#10;bYwU68PV7zhN5ncbNV4qEnTRKRX1dZtl0/q10m/gYBkybIRdW9o4J11xTrryzolBoqQ48L0QyBN0&#10;jAZQaDTZERxzJEqSROl2j7jFDnvYZd4otWRCMVv59jJZX6MTMwEAAKBQkCgBUGiG22W6nrBLz7F2&#10;mTeam5psCcVgyWsvy7a6LbYGAACAfEeiBECpi9oapcdolwwUj9aWFnnt5efM50pLIQAAgEJAogRA&#10;oXnTLv10quCoDrRLT96NmtpibqxRXLbXb5PFC1+Q9vZ2uwYAAAD5ikQJgEKjM9QEB2TV6X+j0GmF&#10;T3CLHYJjluRcw47ttoRisuGjdc5AvQAAAMhvJEoAFKLb7dJzkYnpbjGha0z455TUhMtit5g/aHVQ&#10;vBjcFQAAIP+RKAFQiO40sdktdrjHRLyWJdqS5FYTmlDx02n48s6O7fW2hGKkg7u2t7XZGgAAAPIN&#10;iRIAhUi735zrFmP83sQKE5oUuczGHBMbTASTJJebmO8W8wetSYqfDu7a2NRoawAAAMg3JEoAFKoH&#10;TXzaRLBlyRgTmhS53sbZJoIuNHGDW8wvjE9SGmhRAgAAkL9IlAAoZJosOcjETKeWnA7cOtnEbU4t&#10;D2lrA5SO91a9Y0sAAADIFyRKABS6VSYuNjHUxDkmfm5CEyJeaBJFW5BoS5NpJvJu8Fa/JrpklJT3&#10;Vi6Xj9bV2BoAAADyAYkSAMVCxy3R8UiuMKEJES80iaItSDShkvdampttCaXi9VdelPptW20NAAAA&#10;uUaiBADySEsLiZJSo92tXntpPt2uAAAA8gSJEgDII40NDbaEUqItSrRlCQAAAHKPRAkA5JG2tlZb&#10;QqnRsUpWvr3U1gAAAJArJEoAII807NhhSyhFK95ayuCuAAAAOUaiBADySFsrLUpK3ZJXX5Lt9dts&#10;DQAAAD2NRAkA5JGGBlqUlDqd+ei1l59jcFcAAIAcIVECAHmEFiVQ2+q2yJLXXrY1AAAA9CQSJQCQ&#10;RxobmfUGrvU1a2Tl28tsDQAAAD2FRAkA5BG6W8BPZ8HZ8NE6WwMAAEBPIFECAHmkqanRlgCR9vZ2&#10;WbzwBQZ3BQAA6EEkSgAgT5AkQRgGdwUAAOhZJEoAIE9wI4x4GNwVAACg55AoAYA8wUCuSITBXQEA&#10;AHoGiRIAyBNMDYxkdHDXjf9Zb2sAAADIhjK7BJAbM0zMcosy28R5bhF5qMLENSZ2dWpxVFVVzdi+&#10;fbs89cx82WPPUXZtNDvqt8nmTRtsrXgMHDhQysrKZOvWrdLW1mbXlrbunJNevXrJx3YdLuXlekkW&#10;h5bmJmncUS+VvftI775Vdm1p45x0xTnpyjsnxuyJEyfyHaLw8b0QyBMkSoDc4h/EwrG/iSVuMbl5&#10;8+bJ+PHjbQ0AgKwiUVIc+F4I5AkSJUBu8Q9iYZlmImGLkkGDBs2qra2V+S+8LKPHjLVro/now7Wy&#10;3kSxGTZsmFRUVMi6deukle5Fjkyck8FDhsrIUXvZWmHTv4jX19U6rQT6Vw+2a0sb56QrzklX3jkx&#10;SJQUB74XAnmCRAmQW/yDWGSGDx/eXlNTIwsWL5Vxe+9r10bz9tLFsnrF27ZWPMaNGyeVlZWyfPly&#10;aW5utmtLW6bOyd77TZJRY/e2tcJVX7dZNq1fK/0GDpYhw0bYtaWNc9IV56Qr75wYJEqKA98LgTzB&#10;YK4AkCeaGhttCYjmnWWvM7grAABAhpEoAYA80dJCawukpr29XV5f+KLs2O4M5ggAAIAMIFECAHmi&#10;hW4pSENTU6O89vJz0trSYtcAAACgO0iUAECe0BteIB1bt9TKssWv2BoAAAC6g0QJAOQJWgSgO2rW&#10;vCfvrXzH1gAAAJAuEiUAkCcadmy3JSA9OnPSpg0f2RoAAADSQaIEAPKEDswJdIc3uGtjww67BgAA&#10;AKkiUQIAeYBZS5ApjY0N7uCura12DQAAAFJBogQA8kBbW5stAd23ZfMmBncFAABIE4kSAMVuLxNH&#10;+mKSibxDVwlkWs0Hq+X9d1fYGgAAAKIiUQKgGE03McfEJhMrTTzri0UmdDCQvEqYtDDjDbLgrSWv&#10;MbgrAABAikiUACgmJ5vQP6HfY+JsE4NNxDPALvNCS3OTLQGZw+CuAAAAqSNRAqAY7GziVhP/MjFG&#10;VxSapsZGWwIyi8FdAQAAUkOiBEAxeNjERW6xw2YTPzdxjomjfHGhiZkmtprIG62tdL1B9ujgrtoN&#10;BwAAAMmRKAFQ6LQlyUFusYMmQ4aYuMKEjlUy3xe3mbjYxGITeaOxocGWgOxY894qJwAAAJAYiRIA&#10;hUxnsfG3JNFWJJNNaDKkoNAtAj1Bpwyu3bzR1gAAABCGRAmAQjbbLj2nmMirliJRMdgmeoIO7rro&#10;peeccUsAAAAQjkQJgEKlUwD7B27VcUe0a01BokUJeoomSTRZokkTAAAAdEWiBEChOtUuPQXX3caP&#10;FiXoSdr9RrvhAAAAoCsSJQAKkU4HfLZbdCw0UZBdbjxttChBD2NwVwAAgHAkSgAUokPt0vOoXfrp&#10;QK9e7KUr8hljRiAXGNwVAACgKxIlAArR/nbpWWJCW5nouCULTOjgC8/6YqWJTSZ0KuG8S5q0NDfb&#10;EtCzGNwVAACgKxIlAArRsXbpmWjiJRP3mDhIV4QYbEKnEtakyQW6Il80NzfZEtDzNEny+sIXbQ0A&#10;AAAkSgAUgx+Z8M+Ak8zvTVzrFnOvqbHRloDc2LThI8YrAQAAsEiUAChEJ9plkA7qermJo3xxoQmd&#10;OjhIkysnu8Xcam1tsSUgd95euliamkjaAQAAkCgBUAweMTHZxMEmbjAx3xc6bfDFJjRpstmE32/s&#10;MqcamBoYeUDHynn7jYKePAoAACAjyuwSQG7MMDHLLcpsE+e5RSShg7X6aZIkyh2etiD5l1vsoAkU&#10;TagkU2HiGhO7OrU4qqqqZmzfvl2eema+7LHnKLs2sR3122Tzpg22VnwGDhwoZWVlsnXrVmlra7Nr&#10;S1s+n5Ohu+wqvfv0tbWe0dLcJI076qWydx/p3bfKri1tnJOuOCddeefEmD1x4kS+QxQ+vhcCeYJE&#10;CZBb/IOYnmCiJJXfZTorjn/AV+2qo61QktGZdnR2nUjmzZsn48ePtzUAALKKRElx4HshkCdIlAC5&#10;xT+I6QkmSoaa2OgWk7rMxPVu0aHddqa5xaR0u4QtSgYNGjSrtrZW5r/wsoweM9auTWz9h2vlIxPF&#10;atiwYVJRUSHr1q2T1tZWu7a05fs5GbbbCNnFRE/Rv4jX19U6rQT6V+sEVeCcdMU56co7JwaJkuLA&#10;90IgT5AoAXKLfxDTs8mE/1ty1O4zSqcG1llvPKkkSpIaPnx4e01NjSxYvFTG7b2vXZvYkldflpoP&#10;Vtta8Rk3bpxUVlbK8uXLpbm52a4tbfl+TsrLy+XwY06Uqn797Zrsqq/bLJvWr5V+AwfLkGE9l6DJ&#10;Z5yTrjgnXXnnxCBRUhz4XgjkCQZzBVCIXrbLdCy1y7zBrDfIN9rKZdniV2wNAACgtJAoAVCInHbG&#10;PvvZZRSH22XeaG5qsiUgf2z8z3qpWfOerQEAAJQOEiUACtGTduk5xi7Tscouc6a5mUQJ8tPbSxY5&#10;0wYDAACUEhIlAArRi3bpOdvEzm4xqTPt0vOMXeYMN6LIV01NjfLOstdtDQAAoDSQKAFQiBabWOgW&#10;O3zVLhOZZMI/NbB6zC5zpqmxwZaA/PPB6pVSuznqpFIAAACFj0QJgEJ1s116dMrfI91iKG1xcodb&#10;7DDTRM7vAJkyF/lu6aKF0t4enJUbAACgOJEoAVCo5pgItip51oRO/xukCZSHTfhbk2w2cZNbzJ3G&#10;hh22BOSvbXVbZPWKt20NAACguJEoAVDIvmZCEx5+vzehf/rWxIjGChOaQAl2uTnXRM4Hcm1ra7Ml&#10;IL+tfHup7Nheb2sAAADFi0QJgEKmY5XojDfBZIk60cYYp9ZJtz3HxINOLce48USh0C5iby15zdYA&#10;AACKF4kSAIVOkyXaWkTHG0nmERO6rXbbyQu0KEEh+WhdjayvWWNrAAAAxYlECYBioF1oLjahrUcu&#10;NKFJE02KaMy16/SxaSZy3t3GjxlvUGjeXPIaU1oDAICiRqIEQDHRJMhtJjRpokkRjel2XV4lSDwt&#10;LS22BBQGHYB4+ZtLbA0AAKD4kCgBgBxqbmq0JaBwfLB6pWzZvMnWAAAAiguJEgDIoaZGEiUoPO3t&#10;7fLmkledJQAAQLEhUQIAOUTXGxQqbVHy/qrltgYAAFA8SJQAQA4xmCsK2fK33nDGLAEAACgmJEoA&#10;IIeYHhiFrLWlRZa9/qqtAQAAFAcSJQCQQzu219sSUJg++nCtfLSuxtYAAAAKH4kSAMghWpSgGLy1&#10;5DWndQkAAEAxIFECADnE+A4oBtoyasXbS20NAACgsJEoAYAcaW1ttSWg8L238h3ZVrfF1gAAAAoX&#10;iRIAyBFmvEExaW9vl6WLFtoaAABA4SJRAgA50tLcbEuZU1ZWZktAz6vdvFE+WL3S1gAAAAoTiRIA&#10;yJHm5iZbypwxe+9nS0BuvLPsdWmktRQAAChgJEoAIEeamzKbKKnq11/G7L2vDBq8s10D9DxtKfX2&#10;G4tsDQAAoPCQKAGAHGltzex0qgOqBznL/SYfRBcc5NSHa96Xjf9Zb2sAAACFhW/SQG7NMDHLLcps&#10;E+e5ReShChPXmNjVqcVRVVU1Y/v27fLUM/Nljz1H2bXhttbVytYttbbWfQMHDZb+A6qd8tYtm83+&#10;82MGkoEDBzqJm61bt0pbW5tdW9pK4ZyUV1TILruOiJS0a2luksYd9VLZu4/07ltl15Y2zklXnJOu&#10;vHNizJ44cSLfIQof3wuBPEGiBMgt/kEsHPubWOIWk5s3b56MHz/e1gAAyCoSJcWB74VAniBRAuQW&#10;/yAWlmkmErYoGTRo0Kza2lqZ/8LLMnrMWLs23JrVq2Tzpg221n37Tpoq5eXltiaybWudvLv8LVvL&#10;nWHDhklFRYWsW7dOWltb7drSVirnRFuTjJswUfr07WvXhNO/iNfX1TqtBPpXD7ZrSxvnpCvOSVfe&#10;OTFIlBQHvhcCeYJECZBb/INYZIYPH95eU1MjCxYvlXF772vXhnv9lRedsRwyQQdyPeq4k22t05JX&#10;X5aaD1bbWm6MGzdOKisrZfny5dKchSmRC1EpnZNBQ4bKoUcda2vh6us2y6b1a6XfwMEyZNgIu7a0&#10;cU664px05Z0Tg0RJceB7IZAnGMwVAHKksSFzU6h6A7kGTZg4RXr37mNrQM+r3bQh58k6AACAVJAo&#10;AYAcyeSsN/GmBK6orJR9Jk6xNSA33n5jsTQ1NdoaAABAfiNRAgA50tSYuRvHeC1K1G4j95ChuyQc&#10;WgXIKk2SaLIEAACgEJAoAYAcaW5usqXuqx40xJbCOQO9VugMx0BuaPebTRs+sjUAAID8RaIEAHKk&#10;JUODeOpArtrFJpGdqvrJ2L33szUgN5YtfkXa29ttDQAAID+RKAGAHGhszP5ArkF7jhkv1YMTtzwB&#10;sql+21ZZ9c6btgYAAJCfSJQAQA60tbbaUvfFG8g1qKysTCZMPNBZArny7vI3ZXv9NlsDAADIPyRK&#10;ACAHGht22FL3RW1RorRFibYsAXKltbXV6YIDAACQr0iUAEAO6M1ipiQbyDVIxyrRMUuAXNn4n/Xy&#10;4Zr3bQ0AACC/kCgBUAr2MnGkL7SeU5lqURJlINcgnf1GZ8EBcuntNxZlbEBjAACATCJRAqDY6QAe&#10;c00864szTORUplqUpNLtxm/oLrvKbiP3sDWg5+mAxu8se93WAAAA8geJEgDFTJMkD5s4yKnlkaYM&#10;zXoTdSDXMPtMnJJyaxQgkz5YvVJqN2+0NQAAgPxAogRAMbvGRN4lSVRzhrocDBqSfqKkd+8+MmHi&#10;FFsDcmPpooXS3t5uawAAALlHogRAsbrVxEVuMf80NzXZUvcMGJhe1xvP8N1HyZChu9ga0PO21W2R&#10;jR+ttzUAAIDcI1ECoBhNN+FPkmy2y7zR0tz9RMlOA/rL2vo1thZd2bZt0v+Ig6XiUe2VJM7AruXl&#10;5U4ZyIX169baEgAAQO6RKAFQbDRJco9bdMw08Qu3mD9aWlpsKXUNbQ3yVO1TcvEbF8ghf5ggf3zt&#10;9/aRaPpe+j0pf2Wh9DvlJOn7kx9Kv747yehxE+yjQM9ry+B02QAAAN1FogRAMZlkwp8kWWjiJ24x&#10;v6Q6PfDW1q3yj43/kB+v/rF85Z2vyMwPZ8qa7WukoaVBvv/IRXLBP74oLW3Jky+Vf/ur9J51h7T3&#10;7y9SUSF9bvyFDNx1sEy89BIZs3Sp3QrIjYYd9bYEAACQOyRKABQLTZI86RYdmiSZZiIvp9Roa2uz&#10;pcTqW+vllrW3yEXLL5I/f/RnWb5jubN+n6p95PYT/iR3nnKP9OvdX+Yu/bOTMEmk19o1stPFX3fK&#10;DTf+SuoffVJa99vf6YpT+ejDMvWnP5UTLr9cdl7uvgbQ02o3b5LWbrS2AgAAyAQSJQCKgU79Ms/E&#10;YKfmjknyNRN5O+/oju3R/nL+9Jan5fm656W5vVkm958s3xvxPfnj+D/K1XteLacf8AU5fd/p8s9z&#10;npS+FX3lrsV3OBHPTl8/T8pqa6X582dI03lfk5bDj5RtryyRuvc+lB0z/yBtY8bKoNWr5eif/UyG&#10;vvWWfRbQc7QLzvK33rA1AACA3CBRAqDQaZJERyUd49TcJMkxJhY7tTyUylSoz2551ll+Z8R35Ie7&#10;/1AOG3iY9O3VV/oPrJbyigrnsSm7HSS/PFGHYhGnVck7G7smOSqeeUoqnnhc2oftKjtu/YNd69J1&#10;mjjZuvhNafjGt6WioUE+cd11suuiRXYLoOe8v2q5bNm8ydYAAAB6HokSAIXu/5k4yC06LjaRt0kS&#10;1bBjuy0ltrZxraxqWCX9yvvJwQMOtmtdAwPTAn9h4gz5ypQLnXFKvvGv87qMV9LnZ1c7y8YfXC7t&#10;g+JMKVxRIY033yK1X/laR7LkgHvukTIG2kQP0kTim0teTSmhCAAAkEkkSgAUsltNnOgWHeeYmOMW&#10;81fUMRjm1813locOOFQqyyqdsmfgIK+XUadrjrlR9qgeJQtqXpSZC35t19rWJCa05Ujj1y+0a+Mr&#10;u/UPsuqCC6W9vFz2eeAB+fhvfkOyBD1KW5RoyxIAAIBcIFECoFBdZsI/eqn2Pcn7JIlqamq0pcR0&#10;fBJ1dPXRztKvevAQW+qkg7re+ulZTvnaZ3/idMHRgVr7/vBSZ522JpG+fZ1yMv2v/6U889OfSsOg&#10;QTLyxRdJlqDHrXh7acqzQwEAAGQCiRIAhWi6ievdokOTJNrlpiC0NDfbUnzLti+Tjc0b5WOVH3Nm&#10;uAkaEOh64zlyj0/K+VO/6Uwb/N/3fVGqTpkm5a8slLa994nUmsTTp+9OssvZ/yVP/s//dCRLPvXj&#10;HzMjDnqM/py8ueQ1WwMAAOg5JEoAFJqTTdzjFh06DfBP3GJhaGlJnijxBnE9qvooZ+nnH8g1RkuL&#10;VDz6sNz8ZG95dVYfeeT7C6Xi+eecJMm2R5+M3JrEM3zknlJ18KEdyZIhq1Y5yZKDbrvNGcMEyLb1&#10;NWvko3U1tgYAANAzSJQAKDR/tkulSZJpJvJ2GuAwjUmSDDoVsE4JrMK63QQHctUESe+7Z8uASROk&#10;3yknSf9f/lKmvOd273lmdC9Zdu8fnfFJ0rH/5IOlacxYefCWW+StU091xi3Z64kn5ITLL3emEgay&#10;7a0lr0kr3b4AAEAPKrNLALkxw4Q7qITIbBPnuUUk4J8KY6WJFW4xobEmvOmDVfB5l5tINlOONuG4&#10;xkTCjENVVdWM7du3y1PPzJc99hxl18baWlcrW7fU2lpXj697XK564yrZr3o/ue3g2+zaTtWDhki/&#10;AQOdcq/6ehn25S9K3wUvO/WmvfeW7Z86ThoO/bhc2vI3+fMHf5Njdz9O7jhOL6/0NDU2yIaP1jnl&#10;nd57T/a+6irpt3y5tO60kyy7+WapO+AA57F4Bg4cKGVlZbJ161Zpa2uza0sb5yRWZWWl/uxIc3Oz&#10;6M9PkLaiGljddQDjYtbS3CSNO+qlsncf6d23yq4tbZyTrrxzYsyeOHEi3yEKH98LgTxBogTILf5B&#10;TF025gzV/i3uFDPx7W9iiVtMbt68eTJ+/HhbS803n/+mPP3h0/KjyT+Sc8boRD7hepkbylEXXSRV&#10;r74qTXvsIesuuUTqjj3WPiqyoWGDfPqRT8v2lu3yh6P+IIftcph9pHvKGhtl+HXXyWDzHtvMze3q&#10;mTNl+4EH2kcBADlAoqQ48L0QyBMkSoDc4h/E1OUqUaK0m0/CFiWDBg2aVVtbK/NfeFlGj9GGLF2t&#10;Wb1KNm/aYGux6lrq5JxX3OTIPVPvkYEVbssRv/0mHSS9ynvJEG1J8tC/pGXcONlw/z+kbZdd7Bad&#10;bll4k9zw8s9lnyET5JGznpaKXiFjm0TQ3t7uzELS4Ptr/z633SZ73n+/tPXuLW9dcIF88OlP20di&#10;DRs2TCoqKmTdunV0obA4J7G0NcngwYOd1iSbN2+2a2NV9esvY/be19aKn7YSqK+rdVpO9C+x1jTx&#10;cE668s6JQaKkOPC9EMgTJEqA3OIfxNQ9bJepyETXm0iGDx/eXlNTIwsWL5VxcW7qFjz3lGza8JGt&#10;xXpw04Pyp/V/koMHHCw/GPkDu7aTdkE44pgTpXzpG9J/6kRp799fti5dHncMEp395pA/TJD3t6yW&#10;X544U74yJfrMN0H127bKC089GnNjP+nPf5a9//EPp/zeUUfJyxdd5Ixj4jdu3Dina8Xy5cudrhXg&#10;nARVV1fLiBEjZMuWLbJ27Vq7tqt9J02V3Uf5f5SLV33dZtm0fq30GzhYhgwbYdeWNs5JV945MUiU&#10;FAe+FwJ5gsFcARQabdWRatxuwk/r/sczkiSJqi1BCwJvtpsjBx7pLIO8gVx7/+8tzrLpvK8lHKi1&#10;b0VfufLo65zytc/8RLY0xB8bJZl+/QfI+P0m2Zpr8bnnyovf+Y609O0rez77rHz8N7+RMlpIIEve&#10;Wfa6NDW5AxUDAABkC4kSAOhhjY3hs96sbVwrqxpWSb/yfjJ1wFS7NtbAQYOlbP066X3Pn0UqKqTp&#10;wm/YR+I7fd/pctjII2Xjjg1y0wvX2rXp2WP0WNll1+G25nr/8MPlsZ//3JlCeOSLL5IsQda0NDfL&#10;20sW2RoAAEB2kCgBgB7W2tJiS7Hm17nDpBw64FCpLKt0ykHVg4dInz/8XqShQZpP/oy0xRkHJei6&#10;T/3KWc5c8Gt58z9vOOV07Tv5IOndu4+tubaOGCFP/s//kCxB1tWseU82/me9rQEAAGQeiRIA6GHx&#10;ug48veVpZ3l09dHOMszA3n2l9x/cKYObvnuJs4xiym4HyflTvyktbS1y/j+/6Ixdkq4+ffrKflMO&#10;trVOwWTJ4b/6lVQ0pP86QDzLFr/CILgAACBrSJQAQA+KlyRZvmO5bGzeKB+r/JjsU7WPXRtLB3Lt&#10;e98cp+tN69SDpOXw8HFM4vnpMTfKhI/tL0vWL5Krn/6hXZse7X4TNqimP1kyYsECOeHyy2Wnt9+2&#10;jwKZsb1+m7y7/E1bAwAAyCwSJQDQg+J1u9FEiYo3NonSgVy9QVwbvxO9NYlHB3a9/TN3O0vtgvP4&#10;qnQmEOq0936TnAFegzRZ8sTVV0vtqFHSf906Gf/Vr0rVq6/aR4HMWL3ibWcmJgAAgEwjUQIAPSje&#10;QK5v73BbXYztG3/MkRFvvOFMC9w2YqQ0f/4MuzY1E4dN7pgFp7utSsorKmTSQR+XsrKuM81v23VX&#10;+ffPfiarjj1Wem3fLqMuukh2fpMWAMgc7XqjXXAAAAAyjUQJAPSgeFMDey1Kxu00zlmG2e1Ps5xl&#10;0ze/48x4k67zplwoO+801OmC092BXQdUD5JxEybaWqzWykpZeMEF8tEXvuAkS4646irZf+5cKW9u&#10;tlsA3bNpw0dS88FqWwMAAMgMEiUA0IMadmy3pU46NonGgPIBsmvvXe3aWDreR9/nn5P2QYOk6esX&#10;2rXp0a43n9vHbZFy77L/5yy7Y9TYvWXI0F1srau1P/iBbPziF50Eyb5/+5tM+973ZOhbb9lHge55&#10;+43Fccf+AQAASAeJEgDoQW1tbbbUyWtNEm8QV51md8pf/uKUG6+4Utr793fK3XHWfv/lLOe+8Wdn&#10;2R3a9Wb/KQdLRWX4lMbqw8suk2euvVa27L679PvPf+QT111HsgQZoUmS5cuW2BoAAED3kSgBUAre&#10;N/GIL7SeE40NO2ypU7LxScY89phU1dRI25ix0njRN+3a7jls5JGy1+CxUrN1jTy1+nG7Nn07VfWT&#10;fQ+IPxCt2jhhgjx6/fXyzsknO9MGkyxBpqx5b5XUbtpgawAAAN1DogRAKZhjYpovtJ4TOgBlkNei&#10;ZHzVeGfpV1lfL/v99a9OueGa67o1NkmQ16rk3qXd736jdhu5hwwfuaethWsvL5dFX/4yyRJk3Buv&#10;LZD29nZbAwAASB+JEgDoQY0NsbPeNLc3y+qG1VJeVi579d3Lru00+umnpc/WrdJ4yKFpz3QTz1n7&#10;ness//bmHNnSUOuUu2vCAQc6rUuSIVmCTNOpgle9w8xKAACg+0iUAEAPammJnfFFW5NosmT3PrtL&#10;31597VqXjk0y7sEHnXLTpd2byjeMdr05co9PSkNLg8xd2v2xSpSOU3LA1ENDpwwOCiZLBqxdax8B&#10;0vPu8jdlx/Z6WwMAAEgPiRIA6EEtgalxV+5Y6SzDpgXWmW504NNtu+8ubZ/9nF2bWedNvsBZzlp0&#10;m7PMhEFDhjoz4UShyZI1hx3mJEuOvPlmZwmkS7u2LVv8iq0BAACkh0QJAPSg4DSmKxpWOMuRvUc6&#10;S7+9//lPZ7lu+jnOMhs+Pf5U2XmnofLmf96QBTUv2rXdN27CRKkePMTWEnv5oouc2XC0RcnUO+6w&#10;a4H0bPhonXy4JmfjNQMAgCJAogQAelBrS4stuT5o/MBZBgdy3Xn5cicaBwyQHee4Y4lkQ9+KvvKF&#10;A2Y45Tte+Z2zzATtenPA1MOkPMLgsy19+8pzP/iBs9zz2Wdl+Kuv2keA9Lz9xqIurbcAAACiIlEC&#10;AD2oYcd2WzLltgZZ2+iOyzG893Bn6fFak6w8/ngZuOtuTjlbLjroO1LRq0LmvTnHmS44U6r69Ze9&#10;95tka4lt23VXef0ct+WMtirR2X6AdDU2Nsg7y163NQAAgNSQKAGAHuSfvlRnu1HBgVx1XBIdn6S1&#10;slJWnHiiDBg4yD6SHcMHjJTTJ0yXlrYWmbnwFrs2M3YfNUbKy6NNabxi2jT5aN99ZaeNG+WQmTPt&#10;WiA9a95bJbWbN9oaAABAdCRKAKCHBGfj8CdK/HSmG53x5oMjjpCKPfaM1H2lu755yCXO8q7Fd0h9&#10;0zannCmVvXvbUnILLr5Ymvv1cxJF+913n10LpE6Tkjqwqz85CQAAEAWJEgDoIcEbtvca33OWe/Xd&#10;y1kq7XIy+umnnfI7J50kA6sHO+VsmzhssjNV8JaGWvmvv50mF//rvC7xr3cesFunJspUwZ76j31M&#10;Xvj2t6W9vFz2++tfGa8E3bJ1S628t/IdWwMAAIiGRAkA9BD/+CRqVcMqZzmq7yhnqTRJosmS9RMn&#10;Su2oUZFnjskEHatEPbX6cfnLktldQhMoZ9x7kqza7M7Uk6rhu+9pS4mtmzxZlp5xhlM+7JZbZOhb&#10;bzllIB0r3l7apTUXAABAIiRKAKCHtPhmvGltb+0YyNVLlGh3G+12o5affLKzrB7Uc4mSE8d+Rm79&#10;9KzQuOKoa6S67yB5fNXDctSsKfLOxtSTF6PHTZD+A6ttLbFln/+8vGPOQUVDg3ziuutIliBtOtPU&#10;W28ssjUAAIDkSJQAQA9paW6yJXda4Ob2Ztm5cmcZUD7AWafjcuhArltHjJCaAw90uqxETSxkgs58&#10;84WJM0Lj0iN+LC9//U2ZNvYzzhgm3/jXec7gr6koLy+XAw481FlGsejLXyZZgoz46MO1TgAAAERB&#10;ogQAekhzU2eipKapxln6xyfxpgTWsUmUJkmiJhV6wrB+u8qdp9wje1SPkgU1L8rMBb+2j0Q3oHqQ&#10;jN1nf1tLjmQJMmXZ6686rUsAAACSIVECAD2kpaXZlkSW71juLMf2HessNQGw8/Ll0jhggKz+5Ced&#10;dT3Z7Saqfr37O11x1LXP/iStLjijxu4tO39smK0l50+WHP2zn8mYxx6zjwDRNTbskOVvvWFrAAAA&#10;8UWfigBANsww4d51isw2cZ5bRB7SOXqvMbGrU4ujqqpqxvbt2+WpZ+bLHnt2DtKqtmzeKPXbtjrl&#10;r738NXmr7i357dTfypTBU2TEPffIqN/9TtZ/9rOy4vLLnW10INd+/Qc65Xxz1Ys/kbvenCVTPnag&#10;3Hvy36S8V/wpjHdsq5O2tlap6l8tZb3c/Hxba6usX7dW2tvanHoUen70PKnagw6Spl12ccp+TUOG&#10;yPtf/7oza04+GzhwoNO1auvWrebcRD8HxaqyslJ/dqS5uVn05yebPjZsN6ns3cfW8pd21WvcUe8c&#10;a+++VXZtaeOcdOWdE2P2xIkT+Q5R+PheCOQJEiVAbvEPYuHQ/iJL3GJy8+bNk/Hjx9tarMbWRjn0&#10;/w51yi997iXpU95HRvz4xzL4//5PPrzsMtn4xS86j+Wz7S3b5bTHTpOa7TVyycRLZMZ4vZSzr/qh&#10;h2TEVVdJrwQ303UnnCAf3HBD3idLACCDSJQUB74XAnmCRAmQW/yDWFimmUjYomTQoEGzamtrZf4L&#10;L8voMW63Gs+7y9+WbVu3yOt1r8tlyy6T8f3Hy2/2/43z2OHf+IYMWLlSFl53nWycMsVpbbDvpKnS&#10;y7bAyEcvrJ0vZ/zfKU6i59GznpGxg8fZR2LVbljntCCpHjpMystjW56sfX+1bNrwka1FU1VTI4OX&#10;/n/27gNAivJ8/PhzBTx69+BAQboogr2hsYtoElsEjEaIGsVfNDG2JJq/MbbYYqKJaNSAJUGMRqyA&#10;WAMqShGiCCJNpR3S6wFX/u8z884xO1tu927vtn0/yeP7zuzu3O67e9zMs2+ZZ7f20FWDej71lOy1&#10;YYOUHneczP31r9M2WVJcXCyFhYWyevVqqTDPO9dpb5I2bdo4vUk2mPevvpXs003adQjvkZROtJfA&#10;ts0bnZ4TzVu1sXtzG20SzmsTg0RJduC8EEgTJEqA1OIPYpYpKSmpWmku5GfMnSe9+vSze10fT31H&#10;Nq5fKxPWTpBx342TIW2HyCXFlzi3nXfRRVKwe7e8/MQTzjwlOunpMSec5tyWzm6ccrX8fdZf5fCS&#10;o2TiRVOdlXOCVi1b6HQP79SttxQ2amz3unRyzQ/enSw7tjtdx+usxYoVcuIf/iBFGzfKkpNOkplX&#10;XGFvSS+9evVyhpt89dVXznCTXNeqVSvp3LmzbNq0SVaY97C+FZq2H3TSYNmrqIndk362bd4g60tX&#10;SLOWbaRtcWe7N7fRJuG8NjFIlGQHzguBNMFkrgDQQHQySbWobJFT9mnSxyn14l6TJJog0VDpOJFr&#10;JLd+7+46rYJTUFgoBx12lNODJhl0aeVpN90kFeZCuPs77zgBBJWb37cv5821WwAAAKFIlABAA9Hh&#10;J+qL7V84Za8m7lCVVt9+65Qbu+2Z/FV7lGSC4Co4Sza4SaBEtG7TTnoEet/Uxfru3WXWZZc59UOf&#10;eIIlhRHRquXfyNo1q+0WAADAHiRKAKCB7NxZJit2rpBtFdukQ6MO0q5RO2e/lyjZtM8+TqkypUeJ&#10;GrTvCfKTAZdJWXmZ/PWTB+zexHTv3c9JmCSLLrH85fe/78xbcvzdd5MsQURfzJ3FHDEAACAMiRIA&#10;aAA6F4f6asdXTun1JlGtli93yi0lJU6pw1Cat2zl1DPFL49ylzT+12djZd2OtU49EfqadQiODsVJ&#10;lrkXXSQLhwyRwrIykiWISOfGWfxl+MTAAAAgt5EoAYAGsGvXTqf8cseXThmSKLE9Sjb06OGUmiQp&#10;yLClbbu36Sln9j7b6VXyj9mP2r2JadK0mfQ76BC7lRxzLrmEZAliWrboS9m6eZPdAgAAIFECAA1i&#10;1043UeLNT9KvqTsnh07iqpO5qs22R0kmDbvxG3XYL5zyidl/cxImtaHLthaXdLFbyUGyBLFUVVXJ&#10;vLmz7BYAAACJEgBoEBUV7tCb73Z/55QdG3d0Si9Jsq1DBykvKnLqmTKRa5DOVbJ/hwOldNtqeXvJ&#10;JLs3cQcOPDzpy7b6kyVHP/SQNNqWnOWIkR102e7lXy+xWwAAINeRKAGABrDTXKBrkqSiqkJaF7aW&#10;onw3KdJ8tbvqhn/Fm0ztUaKuPuI6p/zjB7c5ZW0UNmok/Q85wm4ljyZL1vTrJ03WrZODn37a7gVc&#10;ulywN0QOAADkNhIlANAAqqoqZfUuNymiK9542i5d6pQbund3ykycyNXvggMucuYr+ax0jry+cILd&#10;m7h2HYqlW88+dit5Zlx1ldNzp9t770nJ7Nl2LyBSvnu3fPnZHLsFAAByGYkSANlmkC8G6I50oKtr&#10;eIkSb9iNarN4sVOut4mSTJzI1a8wv1CuP+Zmp16XXiWqZ98Dkz4MSYc4/W/4cKd+1F/+Uj30CVAr&#10;l38t674rtVsAACBXkSgBkMnamRhm4hETi0xUmZjqC/16WPfNMKH3SxmdMLJ0t3sBVtLYnbRVtV3i&#10;zouwrpe7Ck4mD7vxJKtXiSaMDjrkyKQnjhYNHizLjzrKma9k0AMPOCXgmf+/2VJRUWG3AABALiJR&#10;AiBTaXJkrYlxJkaZcNfWjewwE3o/TZikpJfJju3bqydy9Ybe6LLAOqno1o4dZXezZs6+TJ3I1S+Z&#10;vUq0h03vA5L/ln0yapRs2mcfp0fJoU88YfcCItu2bpFli1gZCQCAXEaiBECm0uRIojRh8q6JBk+W&#10;6Ko3waE3rZctc0qvN4nKhh4lyt+r5O3lb9m9tbPvfj2l/d57hislg85T8sH11ztl16lTma8EIZZ+&#10;tcBJmAAAgNxEogRAtphs4iYTx/lCt91JQPZoY+JFt9pwdu/aFZYoabdIRwtlz0Sufv5eJX+d91dn&#10;tZ+6OPCQI6Rx473sVnJoTx5vvhLtVcKSwfDo0Jsv5s6yWwAAINeQKAGQyTaY0GSIDrsZbOJeE9N8&#10;ods9TYw24af3b9A5S9ZsL5WyyjJpVtBMWhS0cPa1XbjQKb0eJZk+kWuQ16tkwYb58uLSuuWm9tqr&#10;SA4YqB2CkkvnK2HJYESyfu0aZ3JXAACQe0iUAMhUmvzQDIMmQ9wZUaO7ysRMt1pthC0bxMpty53S&#10;m5+kYPduZ46SqoIC2ditm7MvW4bdeLRXyc3H3e7U//rFX2XTzo1Ovbb27tRZ9ukWayqa2mHJYESj&#10;ywXrssEAACC3kCgBkKk0+bHOrcblAVt6Trdlg/h227dO6Z+fRJMlOqFoRaNGzr5smMg16Lx+w+TQ&#10;DofKhp0b5E8f/9Hurb0+BwyQZs3dHjnJ4l8ymCE48Nu1a6d8OW+u3QIAALmCRAmAXOF26UiR5TtC&#10;EyUd5s1zyrV9+zqlyrYeJZ5fH/xbp3xs1sMy/7vPnXptFRQWSv9DjnTmc0km/xCcAc8+a/cC5nf3&#10;6yWycb0usAUAAHIFiRIAqGc7y3ZULw1c3KjYKfeeP98p1/bp45TZNJFr0IFtD5ThPYZLeWW5/Oy1&#10;i6WsvMzeUjut2rSVXvv3t1vJM/OKK5yhUN3feUfaLqlpNBdyyby5s6SqqspuAQCAbEeiBADqWWVl&#10;ZfWKNzpHSV5FhbRfsMDZ1l4MKtsmcg26rv91sn/7A5zlgm97/zd2b+1169lHWrdtb7eSQ1fBWThk&#10;iFMf+NRTTgmorZs3ybJFX9otAACQ7UiUAMgVXWzpCU7uWm92bN8mG8vdiUx16I32VigsK5MtnTtL&#10;WWt3XpJsHXbj2atgLxl9xhgpKiyS0TP+LO8te8veUjvaA+egQ4+UQju/S7J8cc45srNFCyeR1WX6&#10;dLsXEFn85TzndxkAAGQ/EiUAcsXZtvTMsGW90x4l68vXO3VdGtibn8TrTaKycSLXoAP3HiC3fu9u&#10;p/67d29wyrpo0rSZ9DvoULuVHLubNZPPhw516v1eeskpAVVRUSFfzJ1ltwAAQDYjUQIgF3Q34V79&#10;7vGaLevdui1rpKKqQhrlNZKi/KLq+Um+8yVKsr1HiefyQ38u3dv0dIbgvL5wgt1be5267OtEMi05&#10;6SRnGI6uTNR5RoPl05AB1q5ZLauWf2O3AABAtiJRAiAX3GVLz2ITb7jV+rdhxwanbF3YOuL8JNk8&#10;kWtQYX6hXH/MzU79jx/c5pR1pb1KtHdJsuiErjoERx3wwgtOCXh0ueDy3bvtFgAAyEYkSgBkO52d&#10;M9ibZIQtG8Q3m5Y6ZbtG7SLOT5LtE7kGXXDARdW9Sl5eUPdEhM5TcuDBhzsJp2T5+rjjqnuVMFcJ&#10;/HQVq6/mf2a3AABANiJRAiCb6ZCbZ91qtfEmprnVhvHd1jVOGW1+klwZduPx9yrRuUrqulywatt+&#10;b2clnGTx9yo5ZMwY2WvLFqcOqG+XLZaNG9bZLQAAkG2S9/UbgNrQng1j3KqMNTHSrSIJ2pmYZOIw&#10;Z8ulK90MNlGbK5xCE7eb6OhsRdG0adMR27dvl/f+O0327drN2ff47NFy99w7ZUjJEPnX6FXS6tNP&#10;5cvf/17WnnKKc3urNm2lWfOWTj0b7di6WSorK6Rp81aSl+/m5ysqy+XMV06XhRu+lF8dcoP8fMAv&#10;nP119d3qlbJ79y67VXf9rrtO2nz8saw/5hiZf++9dm/dtWzZ0ukBs2XLFmey31zXqFEj/d0x791u&#10;0d+fTNCoUWPp0LHEbiVfufkc79yxTRo13ksaFzW1e3MbbRLOaxNjbP/+/TmHyHycFwJpgkQJkFr8&#10;Qaw/z5nwD7nRiUJONDHX2UrcgSbi7m//4osvSu/evZ36I188IqPnj5ZR+4+Sv458SvLNheCXb70l&#10;u4uLndtz1fQ10+XyqZdL08Km8vrpr0v7ovb2lvRRuHat9Dr3XCnYsEFW/fa3sm74cHsLAKQVEiXZ&#10;gfNCIE2QKAFSiz+I9eMRE6PcqqOuSRKP9kaJ2aOkdevWYzZu3CjTPvpE9uvR09l35csj5NUVr8jv&#10;ml8sf7j+GSlv3lzetpOEaq+CfgMOlXzb0yIbbVy7WiorKqRV+2IpKNCOOXtc8sZweWvZZLmg74Xy&#10;4El/tXvrZv3aNbLim2V2q+46fPyxHHLrrVLZuLH896mnZGebNvaW2isuLpbCwkJZvXq1s+xsrtPe&#10;JG1Mu2pvkg0b3MmPM0F+QYH07tff6V2SbNpLYNvmjU7Pieat6v6Zywa0STivTQwSJdmB80IgTZAo&#10;AVKLP4jJd4WJR91qNe0GoD1M6l1JSUnVypUrZcbcedKrjzsPyZmPHScfbJgmf1/3A7n84VdkXa9e&#10;8vYddzi36bCbo453h+Bkq1XLFjrdwzt16y2FgQvKJRsWyRGP7y/lleXy7iUz5OBO/pFStffpx9Nk&#10;zeqVdqvujhg9Wrq9954sHDJE5lxyid1be73MZ0CHm3z11VfOcJNc16pVK+ncubNs2rRJVqxYYfdm&#10;hr07dZaDjzjWbiXPts0bZH3pCmnWso20Le5s9+Y22iSc1yYGiZLswHkhkCaYzBVANhlmImVJkmg2&#10;7d7klF3X7HDKjd3cuUtUrk3kGqSr34w6/JdO/TdvX+uUyXDAwYfLXnsV2a2604lddYLXHlOmSNFG&#10;59tbwLFm1QonAABA9iBRAiBbaJJknFutlvIkiSrdudop91m52Sm3lOyZALJFK3eJ4Fx2/dE3S7sm&#10;7WX68mny4hfJebsaN95L+g1MTu8UpUsF65LBBbt3S9+XX7Z7AdcX/5stFeXldgsAAGQ6EiUAskHa&#10;Jkl0/oktFe7Ssh1WlDrlZl+iJNd7lKhWRa3l5uN1QSGR297/TVKWC1Z7dyyRffdz54lJBn+vkuar&#10;3eQXoHaW7ZBFX7pLfwMAgMxHogRApkvbJInasn2jlFW6F/6tV7oX197QmwJz0d28ZSunnut+MuAy&#10;2b/DgfLNpmXy8Mf3271117f/wVJc0sVu1Y32Klly0klOr5I+r71m9wKurxcvlC2bGJYFAEA2IFEC&#10;IJMFkyS6XEbaJEnUqk3u3AWHbG0rhWVlsrtZMylr7Q630SSJrnoDkcL8Qrn75Aed+p8/vkdKtyWn&#10;x4a274DDjk5asuTLs85ySp3Yda8tbk8hQFVVVckXc2c5JQAAyGwkSgBkqhtNBJMkugRw2iRJ1MrN&#10;NlHynbvaC8Nuojuh2ykyuOdZsm3XVrntvd/YvXWXzGSJ9ipZcfjhTq8SHYID+G3csE6Wf73EbgEA&#10;gExFogRAJtIlgO9xqw4vSTLX2Uoj32115yXpt87959a/4g0TuYa76+QHnd4l//psrHy6aqbdW3ea&#10;LBl4+DHStUdvu6f2vhoyxCl7Tp7sJEwAv4Vf/E927kzOPDsAACA1SJQAyETBiT3Wm9DEyaRaxAAT&#10;9WbdjrVOuf+aSqf0r3hDj5Jw9bVcsKfvgQPrnCxZ06+fbNpnH2eZYB2CA/iV794tX34+x24BAIBM&#10;RKIEQDboYeL0WkYLE/Xm6w1LnbLnavcbZm/oDRO5RlcfywX7JSNZMv/cc53ywPHjpdG2bU4d8Kxa&#10;/o2sXcPKSAAAZCoSJQBQjzbtdlfB6LBxp1Nu6dzZKZnINbr6Wi7Yr67Jkm+OOUbW9u3rTOja76WX&#10;7F5gD53YVZcHBwAAmYdECYBM9I2JyUmKel26ZMP2DVJUbi7+N+9wtrd16OCUDLuJzb9c8OgZf7Z7&#10;k6uuyZI5l1zilL3feEOar6b3AELt2L5Nln41324BAIBMQqIEQCbS8RiDkxT1OgHsd2Wl0mWzW/eS&#10;JIqJXGPTCV1vP/E+p67LBXtzvSRbXZIl67t3l2UnnCB5FRUy8Kmn7F5gjyUL58u2rSwjDQBApiFR&#10;AgD1aO3OtdLNHX0jO9q1cysGPUpqdkr3wc6SwZvKNso9026ze5NPkyV9DqjdnL7/Gz5cyouKpGT2&#10;bCn+7DO7F3BVVVXJ3JkfyZZN9h8BAACQEUiUAEA92rR7U3WixOtRwkSu8dNeJdq75B+fPiozVk63&#10;e5OvW88+TsIkUWWtW8uCH/7QqWuvEu1dAvhpkuTD996UTz/5gIQJAAAZgkQJANSjzbs3SddAooSJ&#10;XOPXv3igXH7oz6W8slwuevEcKd1Wf3OB6BCc2iRLvvz+9533ttW330r3d96xe4FQa1atkI/enyKf&#10;zf5Etm/bavcCAIB0RKIEAOrJyi3LnbL71sZOuZ2JXGtFe5UM2vcEJ0miyRJNmtSX2iRLKho1ks8u&#10;vNCps1wwYtGhOCu/XSbT3p7oJEx27kz+ik4AAKDuSJQAQD1Zt92dgHS/jW7vke1t3QQJE7kmRofe&#10;PPnDcVLSoosz/ObSV4anXbKE5YKRCC9hMnXK67Lg8zkkTAAASDMkSgCgnqzdusYp991Q6ZQsDVx7&#10;xc06yoRhU5zy5QUvpGWyhOWCkaiKigr5evFCJ2Gy+Mt5Ur57t70FAACkEokSAKgnX29Y6pSdN7gX&#10;P9v33puJXOugd7u+8uqF7zZosqT/oUfGPZ8MywWjtjRhsmjBPHl/ymtOwkS3AQBA6pAoAYB6smbL&#10;6uoVb3R1FJ3Lgolc66ahkyUlXbrKgMOOjvs9S9ZywYVlDMXIRdqjRBMm2sNk7Rp6JQEAkCokSgCg&#10;nmzauUm6bHbr3vwkDLupu4ZOlhSXdIk7WRJcLlhXwkmUDtv54WWXSd8JE+we5Bqds2TV8m+c+o5t&#10;W505TQAAQMMhUQIA9WTl5m+re5TosBvFRK7JEUyWXDLhR7JtV/0tuZpIssS/XPDp118vJ99yi3SZ&#10;Pt3eWrP2CxZIwe7d0nLVKrsHuWzD+rXOKjk6+SsJEwAAGgaJEgCoJ9/tWFOdKGEi1+TzJ0teXzhB&#10;jhtzsHxWOsfemnzxJkt0iNW0m26Sxaee6gzDaffVV3LMgw/KaWZf5xkz7L2A+G3fttVZTvij96fI&#10;mlUr7F4AAFBfSJQAQD3RoTddvURJ+/ZM5FoPNFky8aKp0r94oCzZsEgG//M4Zwnh+hJvsmTTPvvI&#10;rMsuk1cee0xmXnGFbO3YUVovWybH3n+/kzBp8fHH9p5A/LZs2iiffvKBfPjem7Luu1K7FwAAJBuJ&#10;EgCoJ2vLvqueo2RHu3ZM5FpPurfpKVMu/kiGHnCRM/zmohfPkdJtyZkIU+c+uXPq72T+d5/bPW6y&#10;5JCjjpOCwkK7JzrtUbLkpJNk4p/+JJ+MGlWdMOlp6sV//rOzQg6QKE2YzPzwfZnxwXuyfq27DDkA&#10;AEgeEiUAUE/W7CgNGXrDsJv6U1RYJH87c4wM2vcEJ0miyZJkTPA6edFrct8Hd8jomX+xe1zt9+4o&#10;hx19fFzJElVVUOAsHawJE10ZR7c7PPmkDHzsMXsPIHGaJNFkyayP/uskTwAAQHLw1SaQWiNMjHGr&#10;MtbESLeKNKRXxLeb6OhsRdG0adMR27dvl4nvTpEz3j9VdtxhLuLN9frHkyZJ8327StNmLew9c8eO&#10;rZulsrJCmjZvJXn59Zuf/27Hd/LDV4fI6m2rZGjv4XL3sffZW2rnha+elxun/UrO73WB3DvoT3bv&#10;Hrt2lcm6NaUJT7LZafFi6TZqlOSbz8r8e++V9cccY28R2fuNN6TXXXfJmiFD5Kvf/tbuzW6NGjXS&#10;3x3ZvXu36O8PatcmRU2aSstWraWwUWO7J7uU794lO3dsk0aN95LGRU3t3tzmtYkxtn///pxDZD7O&#10;C4E0QaIESC3+IGaOA0185lZrNnrcaLlt1ihZdb9IRYsWMv/DD+0tqG/zNsyTS96/RHZW7JTfH/J7&#10;OW+/8+wtiXv565fllpm3yA+7/lDuOOwOuzc52o0bJ53uukt2FxfLopdecj4nqs3LL0vnW26RDT/8&#10;oay4I7k/E0DWIlGSHTgvBNIEiRIgtfiDmFkGm4jZo6R169ZjNm7cKA+/Plr++dIo+egJkS09esj0&#10;0aOl34BDc3KOko1rV0tlRYW0al8sBQXxDVWpq+cX/EuufefnUphfKP/+4StyRKej7C2J8Y5zQd8L&#10;5cGT/mr3htu+dassXfyl8zrjUVxcLIWFhdL5ooukzdy5suLUU+Xz665zbus8ZYoc+MADIfuynfac&#10;aNOmjdNzYsOGDXZvbqtrm+i/NW3adZC9O3V2eqdkA+05sW3zRqc3SfNWbeze3Oa1iUGiJDtwXgik&#10;CRIlQGrxBzHLlJSUVK1cuVLum/iQzHryGhn3gsiKww+Xz++8S446/hR7r9yyatlCp3t4p269G3RI&#10;wO/evUEe/vh+ada4ubx4wUQ5qssge0v8/vXZWLnq9ZFyYf8R8siZ3q9qZBvXr5WZH/1XKsprnhul&#10;V69ezsXrig8+kJN/+UspLCtzlhReecgh0u299+SI0aOdOU10Athc0KpVK+ncubNs2rRJVqxg+VuV&#10;rDbR1ba6dOsh+/XqK3vtVWT3ZqZtmzfI+tIV0qxlG2lb3NnuzW1emxgkSrID54VAmmAyVwCoBxt3&#10;bWAi1xS7/cT7ZNThv3RWwjnv+TNk+vJp9pb60bpteznsmO8ldDG6fe+9ncld1aFPPCGNtjlzDQBJ&#10;U1FRIV8vXijT3p4oi7+cJ+W7d9tbAABANCRKAKAe6Io3XW2iZHuHDtKiVWt3Aw3q7pMfbNhkSZt2&#10;cvigExNKliwaPFjW9OsnTdatc3qSAPVBEySLFsyT96e8Jou//MJJoAAAgMhIlABAPVhfto4eJWki&#10;mCx5ecEL9pb60ax5i4STJTOuukp2N2smnWfMcAKoL27C5HOZOuV1p6cJCRMAAMKRKAGAerBp58bq&#10;RElZx47SvGUrdwMp4U+WXDLhR3LcmIPl9YUT7K3Jl2iyRJNpH11zjVQVFEjnmTPtXqD+7NxZJgs+&#10;nyNT33pDVn67LOElrgEAyGYkSgCgHqwt+646USLde+TkajfpRpMlOiFr9zY95bPSOfLj/5xTrwmT&#10;RJMlqwcOlHnnn2+3RIr/9z9pvnq13QLqx86yHfLZ7E+cOUw0YQIAAEiUAEC9qFyzXIrKzUVI0ybS&#10;rMu+di9STVev+eTy+Q2WMEk0WfLFuefK18cd59SbrF8vp19/vfSYMsXZBurT9m1bnYTJh++9KWtW&#10;sfIQACC3kSgBgGRrav5fusap6qomTOSaXgrzCxs0YeIlS5o2a273xDZ75EhZ37OnfNevnxTs3u2s&#10;hnPkX/8qecwlgQawZdNG+fSTD5yEyfq17r9jAADkGhIlAJBsXaR62M32DnszkWuaqilh8uBHf5Sl&#10;Gxbbe9eNJkuOOO4kp6yJTur61p13yru33irTf/ELKS8qkq5Tp8rRDz1EsgQNRhMmMz54zwkSJgCA&#10;XEOiBACSreOeRMmO4mJ6lKS5aAmT297/jdz34R3Ofdbu+M4p60KH32jPkniSJZ5vjjlGptx1l5S1&#10;bi1dpk8nWYIGp0kSTZZ8+vE0J3kCAEAuIFECAMlWItLVXk9U7MP8JJnCnzB56ux/y08PvlJa7uWu&#10;VvTmotflmomXS+m2uk2u6iVL8vPj//O7pXNneff//T+SJUipNatXOsNxdFjOtq1b7F4AALITiRIA&#10;SLaSPT1K8nr0dCvIGJow+WHf8+VPp492EiYqPy9fnp77hAwYvZ+TMHnxi+dqnTTRZEnjOCd39ZAs&#10;QbrQiV4/eGeSM/GrTgALAEA2IlECAMnWUmS/je5ywI369HVKZKYT9ztVJgybIu+OmOH0NimvLHcS&#10;Jpe+MtxJmvzj00ftPRPjLRfdpGkzp4wHyRKki6qqKmcpYV1SeP7/ZsvOnWX2FgAAsgOJEgCoB16P&#10;kqK+B7gVZKwTup0iA4oPceYv0WE5t37vbmdfWXmZ/GryKCdpsm1X7b5ZH3D40QnNYRNMlhzz4INS&#10;WMZFKlJDEybfLF0kU6e8Lgs+nyO7du20twAAkNlIlABAknU018x7lVc5q5c0ZY6SrKITvV579K+d&#10;XiZP/mCcNGvc3BmGo6vk6ASwiWrceC85ctBJ0rpte7unZv5kSecZM+S0m26S1suW2VuBhldRUSFf&#10;L14oU996QxZ/OU/Kd++2twAAkJlIlABAknm9Sco6dnIryErn9RsmU0d+Kv2LB8qSDYtk8D+Pk+nL&#10;p9lb41dQWCiHHX18wsmSd267TTZ26ybNV6+Wk2+5RXpMmWJvBVJDEySLFsyT96e8Jku/WuAkUAAA&#10;yEQkSgAgybxESfk++7gVZC3tYTLl4o/kJwMuc4bfnPf8GQ2WLNnasaO8fccdsvjUU6XAXKAe+sQT&#10;ctRf/iJFG+0HEEgRTZgs/OJ/zpAc7WlCwgQAkGlIlABAknmJkqr99nMryGpFhUXy0BmPy6jDf+kk&#10;S85+7tRaTfJam2RJRaNGMuuyy2T6L34h5UVFsu+HH8qZP/+5HPbYY9L9nXecITlM+IpU0Ulede4S&#10;XSVHJ3/VOU0AAMgEJEoAIMm62kRJQfdebgU54e6TH5Srj7y+epLXSyb8SOZ/97m9NT61SZaob445&#10;Ribff78sO+EEya+sdJIkmizR+UvO+elP5fi773bmMwFSYcf2bc5ywrpKzsrlX9u9AACkLxIlAJBk&#10;Xo8SlgbOPbefeF/1JK8vL3hBjn6yv5z69NFOPV5esqRt+73tnvhs69BBPhk1Sib+6U/y+dChsuLw&#10;w519uipOxzlz5Nj773cSJ30nTJB2X31FTxM0uO3btspnsz6WD997U9asWmH3AgCQfgpsCSA1Bpo4&#10;262KLpnxsltFpmrRosXvf7Fti7TfLrLz+l9LVceO9pbctXXjOqmsrJAWrdtJfkH2/9np1+FAOafv&#10;BbK7crcsXL9Alm1cIhMW/Fte/+plKW7WUXq361tjm+Tn50vJPl1l65bNss1EInY1by7f7b+/fHvM&#10;MfLVkCHOHCY6+WvLFSuk5fLlUvz5506Pkz6vvy4dFiyQJuvWSZV5DtoTpfH27c4QHvME7NEaRpH5&#10;mS1btpSdO3fKli1b7N7cls1tsmtnmaxe8a2sXbNKmjZrLk2aNrO3xLbbPG6H+fe18V5NpEnzlnZv&#10;bvPaxJgzevRoziEyH+eFQJrIsyWA1BhhYoxblbEmRrpVZKqSkpKqxWtWSlG5yObVG6SqdWt7S+5a&#10;tWyhlO/eJZ269ZbCRo3t3tygc5a8OP85+fP0e5yVcZSuktOzaXcnUdK0eSvJ8yUlerXtI4O6niCH&#10;lxzlbOucDnNnfiSlK5c723WhPUh0+I0mSvb+4gtpsSLyN/qaKFnbt6+z/HAsO1u0kHnnn+8mVuqo&#10;VatW0rlzZ9m0aZOsiPK8ck0utYn2nurRp1+Nvai2bd4g60tXSLOWbaRtcWe7N7d5bWKM7d+/P+cQ&#10;mY/zQiBNkCgBUos/iFlGEyUrVq6UXc2ayY51W+3e3JbLiRJPeWW5PD/vWbn/wzurEyax7Nuqm4wc&#10;eIUMPfAi6dS8s3w++xMpXbU8qauH6Oo4mjDpYKL9ggXOEB3tVaI9TOKlK+98eO21zjLFdUGiJFwu&#10;tsnenTpLzz4HSItWkZN0JErCkSjJOpwXAmmCRAmQWvxBzDJeomRjz+6S9/liuze3kSjZQxMmkxe9&#10;Jl+vWCCVFRXSqn2xFBQUVt82Z/UsmWRuX7nF7UGiK+qMPPhKufqI66SkRRfZtWun7NyxQ3bs2C47&#10;y3Y4sWO7Wy8z+8pMWVFe7jy2tjSB4iVOYuk9caKzqo6uvKPDe7486yzZ0a6dvTUxJErC5XKbFJd0&#10;kd79DnKG5fiRKAlHoiTrcF4IpAkSJUBq8Qcxy3iJktXHHyNN3vzA7s1tJErCxWoTTZi8tWSSPPO/&#10;J52kim4rndtk0L4nOBPG6mSx0ZTv3l2dNNFSkyjbt21LajJFFZifM+DZZ6XHlCnVE8PqXChr+vWT&#10;/w0fLrubxTfvhCJREi7X2yQvL086denqDMnxEiYkSsKRKMk6nBcCaYJVbwCgHmzvxCSuqJ3C/EIZ&#10;3PMs+ee5L8knl8+XC/uPcBIjC9ctkH98+qh8sTb2ksOFjRpJ85atpP3eHaVL1+7mQvMA6X/IEXLY&#10;Md+TQSefIaecea4TWtd9elvPvgc499XH6GP1GDXRniSzR450VtnRZYl1rhKd90QTJzopLFAXOj/P&#10;ym+XOUsKL/h8juzcGbuHEwAAyUSiBADqwY5OiS3tCkTSvU1PeeTMMfL1LzfImb3dhRA+K9WFEOpG&#10;lyBu1ryFtOtQLCX7dHOSKQcMPEwOPfp4OfbE0+XkIedESKYcKPt06yF7dyxx5pBo3Hgv51g6T4ku&#10;S/zSP/5R66E3QDSaMPl68UKZOuV1WbX8G7sXAID6xdAbILXoYpk5dCKJ203E7CrSuHHjETt37ZKb&#10;D+8nX3TpY/fmtnVr18q6deukd2/THvzVcdSmTRbuvVC+6DRPeqztKf1X9Ld7U6yq+j+Ox958U/be&#10;vl1+duqpsqZpU7u3ZnoxvGDBAmeoiS6JC9okkj1t0sUZmsS/J6ZNKivlyy+/lLPPPvvdP/7xjyfZ&#10;3chcnBcCAGDoH0S9ytDw/jAiPR1ownuvYsbPu0hVt0aRbyOIWschJn5v4mzfvjSLpSZMpaqbbx9B&#10;EPUfnTp1Wm9KZD7OC4E0QS4eSC2+Ocgsg03E7FGSn58/prKyUq644krp1r273Zvb7v3j3bJhwwa5&#10;8aZfS5u2be3e3FabNnlt96vyQflUOanRyXJq4el2b3r55e9vlaIdO+Qv/+9W2ZHAZK4zZ3wiL77w&#10;ghxyyCHyo6HD7N7cRpuEo03CeW1yxBFHLPnkk0962N3IXJwXAmmCRAmQWvxBzDIFBQVVFRUV8srE&#10;N+X4E0+1e3PbAT26OKt2zJ63ULr36GX35rbatMnZz50q7y17S546+9/yw77n271ppKxMWrVuIlJY&#10;KJu27rY74zPm73+Ta6/5uZz/owvkiWfG2725jTYJR5uE89rkmGOOWfThhx/yD2zm47wQSBNM5goA&#10;QAbwJnHdv4OOAks/+aWrnbKycxenBAAAyFQkSgAASHOl21bLuh1rnWWCe7fra/eml/yvlzkliRIA&#10;AJDpSJQAAJDmPl010ynTNUmi8la7PUqqOsacxgcAACDtkSgBgAY27Zv35NSnj5Z/fabDj4GafbVu&#10;gVMe3PEwp0xH3tCbqmISJQAAILORKAGABrZiy3KZsXK6jJ75F7vHlbdurTQa96zdAvaYUzrLKfu2&#10;P8Ap01HemlKnrNy72CkBAAAyFYkSAGhg5+0/TIqbdXQm59RVTFTe1q3S4qD9penIi6VgljvMAvB8&#10;8d3nTnlQ8UCnTEfVQ2+6MEcJAADIbCRKAKCBFeYXypWH/cKpP2p7lVQ1by67fqKrAooU3XCtUwKq&#10;rLyseujN/u3Tc8UbxWSuAAAgW5AoAYAU+OnBV0pRYZFMWvSaLLQXwTtvulmq2rWXwg+nSaPnn3P2&#10;AZokKa8sl31bdZNWRa3t3vTDHCUAACBbkCgBgBTQC96fDLjMqVf3KmndWsp+f7tTb/zo35wS+GzN&#10;HKfsn8bDblSeTZRUsuoNAADIcCRKACBFvOE3uvrNuh1rnfqui0c4w3C0V0n+iuXOPuS2z9bMdcp+&#10;HdJ32I2UlUnexo0ihYVOrygAAIBMRqIEAJKo0FwoqiZNmjllLN3b9JQze5/tzEHxj9mPujuLiqT8&#10;+2c71Ub/ecEpM92+XbtKQUGBNGtWc5vkikTaZL6dyPXADgOcMh15w25qOz9Jt/26O2XLli2dErRJ&#10;JLRJOK9NzL8lu5wKACApSJQAQBK1adPGKVu3iW8uiVG2V8kTs//mJEzU7nPOc8rCl150ykx37733&#10;yT/+8Q9pR0+Daom0ia6OpPZP4x4ldZ3I9Ygjj5LHH39crvnlr+we0CbhaJNwXpv89re/df+hAAAk&#10;BYkSAEii/PzE/lkdtO8JztwTpdtWy3/muxO47j5tcFYNv2nfvr0ccsghdgsq3jbRz4UOy2rWuLn0&#10;btfX7k0/1UsD12F+kqOOOoqeAgG0STjaJJy2ifk3hR4lAJBEJEoAIMV+fsR1TjnaTuqajcNvUDuf&#10;rprplOmcJFGseAMAALIJiRIASLHz9h8mxc06OkMs3lv2lrPPG37T6N/jnRK5SZcGVgd3PMwp01Xe&#10;mlKnrNy72CkBAAAyGYkSAEixwvzC6hVwvKWCy086xelZUjB7pruaCHLSnNJZTtm3/QFOma6qh950&#10;qd0cJQAAAOmERAkApIGfHnylFBUWyaRFr8nCdQucOUrKjzhKpLxcCv/7nr0Xcs0XdsWbg4oHOmW6&#10;qutkrgAAAOmERAkApIFWRa3lggMucur/790bnLL8xJOdsnDKZKdEbtFVkLyhN/u3T98VbxRzlAAA&#10;gGxCogQA0sTNx9/urG6ivUp0rpLyk09x9tOjJDdpkqS8slz2bdXNSaSlszybKKmsw6o3AAAA6YJE&#10;CQCkCZ3Q9ZdH3uTUf/P2tbJz4ECpat1a8r9cUD20AbnjszVznFKXj05rZWXuPDqFhVLVrr3dCQAA&#10;kLlIlABAGrn6yOudHgTzv/tcHpxxv5Qff4Kzn14l2WHZ0iUy/cNpMmvWLJk9e7asX7/O3hJu/tp5&#10;TpkpSwMzP0n908+OP4AIBgWinQkAQIJIlABAGtEJXf/+/WeclXDu+eA2WXx4b2d/o2eeciZ2RWb5&#10;/H9z5S8P3CvnfX+wtC7Kk4H795DBJx0nF/34Qrnkkkukd9cS6daprVx3zVVOEsXPm5/kwA4DnDJd&#10;MZFrw3jx+eecz44/gK/N799DDz0kQ4YMOctsVpmYGoi1Jp4zAQBIAIkSAEgzR3UZJNce/WtnfooR&#10;5f+SyuJip0dJ058MJ1mSIfTb/oP79ZRBRwyUW2++Sd6OMSHvxg0b5Mm/j3aSKJpU8Xy6aqZT9uuQ&#10;3hO5Vi8NzPwk9UaTJJfq7z9gaW80TbAec/gh8vjjj8u3334ba9xbek9yBABpiEQJAKShm469VQ4v&#10;OUo+zlsud/zhdGc1kUb/eYFkSYb4+KMPZemSxXYrfppU0YufTWUbpXTbaqdnUa8MGXrDijf1Y/78&#10;L+S6X1xltwA3EXvIAb2cBCsAoH6QKAGANKQXyI/ZITh3f/e8fP3yv6uTJU2uHmXvhUyxX/cecunP&#10;RsmTT4+TSe9MlWf/+S+59957ZeRlV9h77KEXP6Of/4tT1ySJfgbSWd6aUqes3LvYKZE8X375pVw4&#10;9EdOryNAvTnpDWfYVfAzsf/++68whc4GrmOyvDjT7ptlAgCQABIlAJCmurfpKRcccJGUlZfJvete&#10;lG3/eVWkqEgaj3nCCaS/k089XZ6f8Lp8+sUieeChR+S8C4bJUccMkkMPPVTOOOMMue/Bh2TaJ3Ok&#10;dZs29hGuxyf81SnTfdiNqh5604U5SpJpw4b1cuutt8qmTZuc7eBnBLlH5zz62ciL7JZrwMCDZeLE&#10;ifL8889PMZs6dk9n+fXiDbvvZhMAgATk2RJAaowwMcatylgTI90q0pSO84451ru4uHhpaWmpTJ89&#10;V3r2qvuQiaUbF8vRYw6SgvxC+fSyhbLPhMnS/MrLnaVYN348Wyp697H3TF9rli+VivLd0qHLfuZp&#10;N7J7s9tLLzwvLVq0lFNOH2z3hAq2yVuTJ8mw839obzWGmDhC5HfH3SG/OOIGd1+aajnkVGk09b+y&#10;+ZWJsvvEk+zexGzfukk2rS2VJs1bSuv2DOHR+SfO/8EQ+d9cd4no1q3byMtvvCnfO+ZwZ9uzdstO&#10;W8sNuf45ueCcs+SdtzQf4tIeabfdfrvTJsbY/v37cw6R+TgvBNIEiRIgtfiDmDm6mZhvosjZqsGE&#10;CROkR48edqtubpl5i7z89ctyUNuD5E9H/UkOvv/v0vb552X7QQfJ0qeflqqCAntPZLIhQ4bohIzu&#10;xk9N7Cvyl6P/IieV1C750FB6/eAHstfSpbLopZekrGdPuxd1ccMNN8ikSZPsljjDtLQHkrkQtntc&#10;n332ma0h22mvkRtvvNFuiRx77LHy6KOP2i0HiZLswHkhkCZIlACpxR/EzKE9SSaaiPk1ZkFBQbeK&#10;igqZNPlN6dq1q91bNyu2rZCL3r5QVm9fLW32aiOjD31Azh35O2m0YoWsMSfO6396qb1netKeE1VV&#10;VW5vkjz+7KhIbXL5ZZfKtGnaW974tYkikbe+/450btbZ3Zemeh1xuBRs3ixffTRdKmo5PKSqslIq&#10;KsolP79A8nM88feH234v48aNs1si9913v5z1/e879f37hvYgm7/gS1vLDbn8OTn9tFPlm2++sVsi&#10;b055S/bZZ5/qNjFIlGQHzguBNMEZK5Ba/EHMMiUlJVUrV66UGXPnSa8+/ezeulu3Y61c8erF8taS&#10;SdKscXN5t+tdcviPr3HmLNn85dK0XnFk1bKFUr57l3Tq1lsKGzW2e3NbpDY57/uD3WWEm5uN60Ua&#10;m/+t+XWaD60oK5NWrZs4Q8E2bd1tdyZu2+YNsr50hTRr2UbaFqd3Yqg+jXniMbn251faLZGhQ4fK&#10;3fc+UN0mrYtCT9s2llXZWm7I1c+Jzk2iS417zv3RUPnHM885da9NDBIl2YHzQiBNMJkrAGSAdk3a&#10;ywsXTJRRh/9Stu3aKid+/Vv5+pxTnQvVve6/x94LWcHOido+b2+3ksa8pYErOzORa129+PxzIUmS&#10;n4z4qdxyyy12C7nspReftzXXsB//xNYAAPWFRAkAZJC7T36wOllyyj5TpLIgXxo//qjk2QtWZK4l&#10;ixe5laPc4tQSndE1veV/vcwpSZTUzfQPp8mlPxlut0QOPvQwufE3v7VbyHXvvPWmrbkOO+JIW3Mt&#10;X75c3nzzTV2fe5ANAEAdkSgBgAyjyZJbv3e3LGtfKE/3r5S8sjIpv+t39lZkIu1av3TJYnfKYI2t&#10;Ilcd/UvntnRWvTRwR1aqqS1974ed9wO75SZJXnx1krRp09buQa77dNZMWxPZr3sPadu2nfO5ue6a&#10;q6Rf7+7ORL/XXXfdGebmqTZ0TNYME8NMAABqgUQJAGSga4/+tbx24bvy+Bkdpdz8S97sySfl8ddv&#10;lhkrp9t7IJPo3BSOE9yi89f7SJ+e+7sbacwbepPOc+SkM10G+KzTT5SNGzY4263btJGHRz/hXAgD&#10;Snsb+elnRBMkOmfJk38fLZs2brS3hDnMhM4KrAmT7roDABA/EiUAkKGO6jJInrnxM3nn2M6yV3mV&#10;FN53l5z69NFy3JiD5fWFE+y9kO70m2G94BFdWdf2JvndWXc6t6W7vDWlTlm5t/b6RyI0SaIT+PqT&#10;JK9NflcOPGiAsw1Eor1LnH8v4qcJE+2SQrIEABJAogQAMphO8nr0o+9JVUGB/N/sAjk0fx/5rHSO&#10;/Pg/58glE34k5ZXOspFIY1ePukykqanY0Rd91uwvw4Ze7G6kueqhN12YoyRRmiTxD6l44C+PkCRB&#10;mI8/+tDWQmli7dKfjZJHHntCnnrqKXnggQd0+fozTdxkYrHex0fX7R7vVgEA8SBRAgAZrrJHT9l9&#10;4cXSaFeFTFtzjjxy5hgpbtZRXl7wglz6ynCSJWnsztv+n3uxrEmSliaWiDz5c+0tnxmYzLV2dKiV&#10;P0ny5NPj5LwLmE4CNdMEyYN/fVRmz/tKHnjoEfnhOefKIYccIqeddpp273rDxL0mdLbXYLcT7VnC&#10;hwwA4kSiBACywM5f3yxSWChFT/xdLmp5grx64bskS9LcxIkT5UFd2lkvX/qa2C5y/wl/y6heBcxR&#10;UjubN22yNde/nhnr9DDxx4+Hni9XXnmljPjJj6v3Bfnvf/ut5t8AZL2TTjlNRl52RU3z2KwzcZWJ&#10;Pdk41whbAgBqQKIEALKA06vk3PNFysqk8ROPSe92fUOSJb+aPMreE+lgwYIFcuONN4o0NxunuftO&#10;KRssl12o1zaZw1uWurJ9e6dE7bw9ZXJYvPfuO/LBBx/If99/v3pfkP/+c2bPsnuRzQYMPMTW4nKr&#10;LT2n2xIAUAMSJQCyzSBf5NSA/12XXeGUjZ8eK1Je7iRLnjv/VSkqLJKn5z7hBFJPJ2+95Cd2DpJT&#10;TDQW2besq7xwr04xkEHKyiTPrrhBjxKgYWzeHNobqQY6FCdI/zYCAGpAogRAJtO+xzrm+hETi0xU&#10;mZjqizl2ny6PmPVjs8uPP0Eq+/R1vuVv9Iq76s3BnQ6TP53uDlXXXiUL1y1w6kgNXenk4mHnmYud&#10;zSIlZsdAkbyqPHlqxAvuHTKIN+ymsqsu1YNEdNlnXzn51NNjxgknniTHHnusHP+971XvC/Lff+Ah&#10;h9q9yCYtW7WyNVcteg65yyoBABKSZ0sAqaHjhce4VRlrYqRbRRw0OZLoeBIdr32ZibnOVj0oKSmp&#10;WrlypcyYO0969eln9zacvR68X4p+c4OUnzZYtr2yp4eCJkn+8emjcnjJUTLxoqlSmF9ob6l/q5Yt&#10;lPLdu6RTt95S2Kix3Zt7vOVgqyfx1N/+biKXD/g/ue+Mv7r7Mkjhh9Ok2UnHScURR8nW/35k99bO&#10;ts0bZH3pCmnWso20Le5s9+a2SG3Suij0tG1jmeaBc0cufk6mm9+zweb3zKNJsRdfnWS39rSJMbZ/&#10;//6RziH0zv4smx5smltFGuK8EEgT9CgBkKlqM+mGTpv5romsHZKz6yfmHKuoSArfnCT5i7WTjev2&#10;E++TfVt1kxkrp8voGX+2e9FQwpIk2gnDRIcme8stJ97h7ssw3tLAlR0ZdgPUl+bNW9iaa9bMT2wt&#10;bsxLAgC1QKIEQLbQmQ5vMqHflnmh24tN+LUx8aJbzT5V7drLrh+5o4ya3HCtU6pmjZs7ywarO6f+&#10;TqYv5wvFhhKWJDGandnMKX9x5I3Sqqi1U8803kSu+pkDUD90FSxdEtizccMGZ56jOlhpSwBADCRK&#10;AGQyHXutyZAeJnTtzHtNaAbAC93uacKdpGMPvX/WzllSdsfdUtW8uRS+8ZoUvvOW3SsyaN8T5Nqj&#10;fy1l5WVy3vNnkCxpAJGSJL1O6yPbOmyT9kXtZeSAy+3ezJO/ptQpqzozVAaoT7oksN9LLz5vazUa&#10;YkuPfnGwxK0CAGIhUQIgU2nyo5cJTYbUdOKna67uuVJ16TjgrKQrkOy8TvNHIkU3XCt5W7c6dXXr&#10;9+6WUYf/Urbt2iqDnz1Ojnh8f7ni1YvlqtdHyo1TrpYXv3hOSre5PQVQNyFJEv1rO1Ck1XWtZckg&#10;t5PTT3v/VPYqLHLqmShv+XKnrOzcxSkB1I9hP/6Jrbme/Pto59+XOIQ+UGS8LQEANSBRAiBTafIj&#10;rjNF6wFberJ63PbOa693ViMpmPe5ND/yYCmYqwsAue4++UGnZ4kOx9FVcMbPe1b+9dlY+fusv8ql&#10;rwyXPg93kn5/20d+/J9z5MGP/ujMa1JeWW4fjXho1/jqJInO6ftzE2eLbGqx0ZlFfUC7gXJB9wv0&#10;rhmretUblgYG6tVpg4fIft21I6RLh99cfsmP7VZU2mtyqFut9qQtAQA1IFECIFe4X3/niqIiZ9Wb&#10;igEDnUldm518nLNKiUd7lnz9yw0y5ScfOXOXaOi+wT3PkqLCIlm5Zbm8vnCC3Pb+b+TUp4+Wrn9u&#10;I+czXCcu2ltnyI++J58unilyltmh+ZC2Iv2LB8pTZ//baffnTh0vexXs5dw/U1XPUUKiBKh39/zp&#10;IVtzvT1lspx47OHy9dfL7J5qumz+jSbGOVt73GWCYTcAECeWBwZSi2XgGs4gE1PdarWk/xuY6uWB&#10;w5SVSZNrr5bGY55w5i3Z/spEKT9GmyI67T0y/7vP5bM1c2Tmyo9l2jfvOT1PlPZCefGCiXJUl9jH&#10;8Mv25YGXbFgkn5Watlr1sUz/dpp8unpmaA8cU+37dT/pvHofu0Nk545tUlVVJXs1aSp5edG/sxh4&#10;yKHyu9vutFvppWXXTk6yZMuXS53eS3XB8sDhWB44XK5/Tq675ipn2E3QPvvsI82bN18xf/78z81m&#10;pN6SOvT0cLeKNMd5IZAmSJQAqcUfxIaTm4kSS+cq2evhPzs9TXRYTtlNNzv1eOm8JQ98eKczPCfR&#10;ZEm2JUq+2bRM3loyST749n2Z9vV7YXO6FOYXSvl6myjZbuIVE7Wc9uXkU0+XF1+dZLfSSyt70b4p&#10;CRfrJErCkSgJx+ckerIkBl0RTsfpJDJUFanDeSGQJhh6AyBXBGecDE7umtXK7ntQdl79S6eHyV53&#10;3yEtBuwfMhSnJsXNOsq9pz5cPRHsT18ebi6QN9pbc4P2HNFJbw95rJf8avKo6olv2zVpLyd0O0Wu&#10;PvJ6eeGCic7QGvmzeYDG301k4dy4+ba7P8NugIb1wEOPyJNPjwuZsyQKXRXuShO6IhxJEgBIED1K&#10;gNTim4OG85wJ/8R2+pWcTgibVOnao8SjyZGiq0c5k7zGOxQn6Kx/negMx7mw/whnbpOaZHqPEk2Q&#10;3P/hnfL8vGedITU6h8uZvc+WY/f5nrPkcu92fe0999CJXGPJ9KE3BbNmSvNjD3fmwNn68ad2b+3R&#10;UyBcpDYJfq7StbdRfeFzEurNSW/I3Nkz5L23p8j69eu9oTezTHxg4g29DzIO54VAmiBRAqQWfxAb&#10;RncT7pqse5xpIuknkumeKHGUm4v939zgDMWpTbJEh54c/WR/p2fJc+e/6kwAG0smJ0p01Z87p/6u&#10;OkEy8uAr5ZdH3eT0sKmLTE8eFb7xmjQ79/tSftpgZ9LguuICOBxtEo42Cee1iTG2f//+nENkPs4L&#10;gTTB0BsAuUBn+/fTpEnufttWWFg9FCdv61Zp+oMzEhqGs2+rbs4KOUqHoGTjEJx1O9Y6q/zoqj+a&#10;JPnZoT+XuaOWOksr1zVJkg1YGhgAAGQzEiUAst0QE/4hN0q/scl5YcmSN+Pvxq+JAx12ossI/+bt&#10;a+3e7KBLIB/3j4OdCVt1/hGdd0TnZyFBskf+Cne17aouwal/AAAAMh+JEgCpomM94o0BJmpDh9w8&#10;61arjTcRf/eJLOdPljT7wRlS9LvfOENz4qHzk+gKOP/6bKxMWvSa3ZuZysrLnMlZdf6Vwc8e5ySA&#10;dFWfqT/9VE7pHnu+kVyUt8Lp6i+Vexc7JQAAQDZhjhIgtXJ5LGoi61rq8oaJXq22M6FdJA5ztly6&#10;0k1dVgBobSOq4uLipaWlpTJ99lzp2St8ks901eRP90nT23/vJEnKDxogO35zi1PWZPy8Z+WeD/8g&#10;TQubysNnPCEHd/Q3t+u7TetkV4vm0qHLflJY2MjuTS8/fP5U+eDb/zr1vQqL5OeHXSs3HH2Ls9Rv&#10;fVizfKlUlO9O6zaJpcXwH0nj116RLc+Mk11nn2v31t72rZtk09pSadK8pbRuT88dRZuEo03CeW1i&#10;MEdJdmCOEiBNkCgBUotESXxqkygJrnKjSyWeaGKus5W4bibmmyhytmowYcIE6dGjxuUb00rT2bOl&#10;y+9+J42/+cbuSY7Kpk1l2ejRsv2QQ+ye9DJu8Ti5a85d0r6ovfys78/krH3PkhaNWthbEUn3Sy5x&#10;Pi9Lnnoqbd9XIMeQKMkOJEqANEGiBEgtEiXxSTRR8oiJUW7VUdckidKeJLq8R8yvMQsKCrpVVFTI&#10;pMlvSteuXe3ezJFnnnvLV16WNk8/LQWbN9u9Ndu0a5Ns3b1V8vLypP1e7aVxgbuSix6vcPVqJ1ny&#10;7d8flx2Hhfc4SaUV21bIDyaeJdvLt8vo4x+VE0r0Y1L/tDeJLg/s9CYxbZZJ8nbulF5HHyX527fL&#10;Vx9Nl4o2bewttVdVWSkVFeWSn18g+QUFdm9uo03C0SbhvDYxSJRkBxIlQJogUQKkVi7/QbzRlvHQ&#10;Lg7aQyQeV5h41K1WG24i3sfXSUYsD1xPdFLX0TP+7Mxb8veznpEze5/t7K+4YoS0feopqSoqkl3X&#10;Xi9lN90sYurp4OznTpX3lr0lF/Yf4cy50lAyeXngwv++J81OO1EqBgyUrR9/avfWDcu+hqNNwtEm&#10;4VgeOOuQKAHSBJO5AkiVexOIeJMcw0ykLEmS63Tp3FGH/1K27doqP/7POc7yuks2LJI1v/mtrLv4&#10;YskrK5O97r5DWgzYP6EVdurLtG/ec5IkupqNPnfEp/Ddt52y/KRTnBIAACDbkCgBkC00STLOrVYj&#10;SdLANOFw+4n3Saui1s7yuseNOVhmfTdLVt14o2x68x2pOOBAyf96WcIr7NSHP067zSl/edRNzvNF&#10;fArffsspy0882SkBAACyDYkSANmAJEkaufrI6+WTy+fLef2GOb1Lfvb+ZTJ77WwpP/pYZ6hG2e13&#10;m6vtQtnrvj86QzjyVyy3j2w42ptEQ3uTjDz4SrsXNcnbuFEKZs90hk5VHKMrdwMAAGQfEiUAMh1J&#10;kjSkCYgnfzDOGYqjE6X+bNrPZOzcvzsJkp03/Fq2vfmuVHbuIoUfTpPmRxwsjf7zgn1kw7jjv79z&#10;Su1NUlSYHvOlZAKdn8RZQvqIo6SqeXO7FwAAILuQKAGQyYJJEl3dhiRJGtGhOD/te6nsrNgp1791&#10;tVzx6sVSXmkutI8ZJFs/+VTKTxsseevWStMLfyTNjzzY6WVS8Ml0++j68eIXz8n05dOkXZP29CZJ&#10;UOEUXYCKYTcAACC7kSgBkKl01ZxgkkTXdiVJkmZuGHij3HvEvdKsUXMZP+9ZufSV4U6ypKpde9n2&#10;ykTZ8fgYqezRUwrmznHmLWl+/NFO0qTRKxPsEZKnrLxMbnv/N0795uNvpzdJArTXT+MxTzh1TXAB&#10;AABkKxIlADKRLgF8j1t1eEmSuc4W0s4Z+5whb130oTMk5+UFL1QnS9Sui0fIlrnzZfu//i27Lr9S&#10;Krt2c5ImTS84R1r02c/pZZKseUwe/vh++WbTMtm/w4HykwGX2b2oSaPnn5OmPxnuDLspu+9BqTj0&#10;MHsLAABA9iFRAiATtbKlZ70JTZzomrOJxgATaAC92vaRVy98tzpZ8qvJo+wtRmGh7D73fNnx8GjZ&#10;Mu8rt5dJ127OCjnay6TFAb2k6IZrJa90tX1A4j5dNVMe+OhOp65DggrzC506YiuYNVOa/mxkdZJk&#10;59W/tLcAAABkJxIlALJBDxOn1zJamEAD6d2urzx3/qvOkJen5z7hRJjCQreXybyvZNt/XpXdPzjb&#10;uUjf6+E/S8s++zkJk/wvFzhJlGihq7P4lW5bLT/+zznO0BvtSXJCt1PsLYhFE1Pas0fKymTXyMtI&#10;kgAAgJxAogQA0KAO7nSY/On00U79momXyxGP7y+/e/cGJ5kRorBQyoecJduff8kZmqPJEy9h0mLA&#10;/s6wnGjRslsnJ6FSuWq5/OuzsXLGs8fJyi3L5fCSo6p/Nmpg2rrpxcOdYU8VRxzl9PYBAADIBSRK&#10;AGSib0zo8hvJiC0m0MAu7D9Cbjj2FmnWuLksXLfAmTtkwOj9nMSJ9jL5rHSOvadLJ3vV4ThewkSH&#10;5cSK6h4oPfaVDpeMlN4zFslhxYfKs+e9xJCbODW5epSzHLC2/bZ/v+QkrgAAAHJBni0BpMYIE2Pc&#10;qow1MdKtIlOVlJRUrVy5UmbMnSe9+vSze3PbqmULpXz3LunUrbcUNmps97p0QtdPV8+UMZ8+Js/P&#10;e7Z6glfVv3ig/PrYW50yEdO+eU/+/crv5acvfy3DPjfX95Xu/ooBA2Xnzbc6ZSSVnbs0WDIgVpuk&#10;A00yaY+cqubNZesHM6SyT197S/3YtnmDrC9dIc1atpG2xZ3t3txGm4SjTcJ5bWKM7d+/P+cQmY/z&#10;QiBNkCgBUos/iFmGREm4eJMCSzYskhe/eE7mlM6SmSumhw/FSZAmWP7Q8+dyxvvfSqNnnnLmLoml&#10;/JhBsuOZcW7CpJ6lc6JEVxkquu13Tl3niGmIpYC5AA5Hm4SjTcKRKMk6nBcCaYKhNwCAtNC9TU9n&#10;OM4/z31J5v3ft/LImWOcZMe+rbolFDoPiR5j6shP5cTjLpWyW35fvZKO9iaJNFSnqnVrKfxwmjQ/&#10;4mBp9J8X7DPKLXlbt0qzH5zhrDKkQ5d23PdggyRJAAAA0g09SoDU4puDLEOPknDpPsxE5a1bK01H&#10;XiyFb+qK0e4wHZ28VCcxrQ/p1iaaJGn6gzOcZFFVu/ayfcwzDZokoadAONokHG0Sjh4lWYfzQiBN&#10;0KMEAJDzNDmw7ZWJTq8Tnby0YO4caTbkVCdxkO10KWUvSaJzkWz95FN6kgAAgJxGogQAAEtX1NGV&#10;dXZe/cvqXhaNXplgb81OTa66fE+S5M13G2SOFgAAgHTG0BsgtehimWUYehMuE4beRKKrvujqL0p7&#10;WJTdfrczl0kyrFm+VCrKd0uHLvtJYWEju7fhNX5mrOx1x20NtrpNNAypCEebhKNNwjH0JutwXgik&#10;CRIlQGrxBzHLkCgJl6mJErXXg/fLXvfc6QxPyWbO6jZDzrJbDY8L4HC0STjaJByJkqzDeSGQJkiU&#10;AKnFH8QsQ6IkXCYnSlRe6Wpp8usbpCCJ85Vob5Kqqiq3N0leav8U7xpxqez8zS12KzW4AA5Hm4Sj&#10;TcKRKMk6nBcCaYJECZBa/EHMMiRKwmV6oqQ+0CahuAAOR5uEo03CkSjJOpwXAmmCyVwBAAAAAAAs&#10;EiUAAAAAAAAWiRIAAAAAAACLRAkAAAAAAIBFogQAAAAAAMBi1RsgtZjdPLO0thFVcXHx0tLSUpk+&#10;e6707NXX7s1ta5YvdZbD7dBlP3c5XNAmAdu3bpJNa0ulSfOW0rp9R7s3t9Em4WiTcF6bGKx6kx04&#10;LwTSBIkSILX4g5g5upmYb6LI2arBhAkTpEePHnYLAIB6RaIkO3BeCKQJEiVAavEHMXNoT5KJJmJ+&#10;jVlQUNCtoqJCJk1+U7p27Wr35jbtOVFVVeX2nMjjz46iTUJVVVZKRUW55OcXSH5Bgd2b22iTcLRJ&#10;OK9NDBIl2YHzQiBNcHYGpBZ/ELNMSUlJ1cqVK2XG3HnSq08/uze3rVq2UMp375JO3XpLYaPGdm9u&#10;o01Cbdu8QdaXrpBmLdtI2+LOdm9uo03C0SbhvDYxSJRkB84LgTTBZK4AAAAAAAAWiRIAAAAAAACL&#10;RAkAAAAAAIBFogQAAAAAAMAiUQIAAAAAAGCRKAEAAAAAALBIlAAAAAAAAFgkSgAAAAAAACwSJQAA&#10;AAAAABaJEgC5oLuJQb7QbQAAAAAIQ6IEQLZrZ2K8iam+ON8EAAAAAIQhUQIgm2mSZJKJw5wtAAAA&#10;AKgBiRIA2ex2EyRJAAAAAMSNRAmAbPWIiVFuFQAAAADiQ6IEQDYaZsKfJNlgSwAAAACIiUQJgGyj&#10;SZJxbtUx2sQf3SoAAAAAxEaiBEA2GWDCnySZaeJ3bhUAAAAAakaiBEC20CTJu27VoUmSwSbWOVsA&#10;AAAAEAcSJQCygS4D/KKJNs6WOyfJZSZIkgAAAABICIkSAJlOkySTTPRwttwkyYkm5jpbAAAAAJAA&#10;EiUAMt0/TRzmVh1XmSBJAgAAAKBWSJQAyGSPmDjdrTqGm3jOrQIAAABA4kiUAMhUN5oY5VYdugww&#10;SRIAAAAAdUKiBEAmGmbiHrfq0CSJDrkBAAAAgDohUQIg0wwxMc6tOnQZ4N+5VQAAAACoGxIlAFJl&#10;UAIxwITnWVsqTZIMNsEywAAAAACSIs+WAFJjhIkxblXGmhjpVnNClS3jMdmEJkSU/3GLTSxyqzH1&#10;NOEtH6yCj7vJRDwr5bS2EVVxcfHS0tJSmT57rvTs1dfuzW1rli+VivLd0qHLflJY2MjuzW20Sajt&#10;WzfJprWl0qR5S2ndvqPdm9tok3C0STivTYyx/fv3z6VziGyVy+eFQFohUQKkFomS+ERLlCTLcSam&#10;udWoupmYb6LI2arBhAkTpEcPf24GAIB6Q6IkO5AoAdIEiRIgtUiUxCcdEiXak2SiiZhfYxYUFHSr&#10;qKiQSZPflK5du9q9uU17TlRVVbk9J/L4s6Nok1BVlZVSUVEu+fkFkl9QYPfmNtokHG0SzmsTg0RJ&#10;diBRAqQJzs6A1MrlP4i6vG+8vjHhLf07yZaJSNbQmxqVlJRUrVy5UmbMnSe9+vSze3PbqmULpXz3&#10;LunUrbcUNmps9+Y22iTUts0bZH3pCmnWso20Le5s9+Y22iQcbRLOaxODREl2IFECpAkmcwWQKvcm&#10;EF6SRGnPkkTj7yb8dNt/e1KSJAAAAAAyH4kSAAAAAAAAi0QJAAAAAACARaIEAAAAAADAIlECAAAA&#10;AABgkSgBAAAAAACwSJQAAAAAAABYJEoAAAAAAAAsEiUAAAAAAAAWiRIAAAAAAACLRAmAXPCNicm+&#10;0G0AAAAACEOiBEAueM7EYF/oNgAAAACEIVECAAAAAABgkSgBAAAAAACwSJQAAAAAAABYJEoAAAAA&#10;AAAsEiUAAAAAAAAWiRIAAAAAAACLRAkAAAAAAIBFogQAAAAAAMAiUQIAAAAAAGCRKAEAAAAAALBI&#10;lAAAAAAAAFgkSgAAAAAAACwSJQAAAAAAABaJEgAAAAAAACvPlgBSY4SJMW5VxpoY6VaRplrbiKq4&#10;uHhpaWmpTJ89V3r26mv35rY1y5dKRflu6dBlPyksbGT35jbaJNT2rZtk09pSadK8pbRu39HuzW20&#10;STjaJJzXJsbY/v37cw6R+TgvBNIEiRIgtfiDmDm6mZhvosjZqsGECROkR48edgsAgHpFoiQ7cF4I&#10;pAkSJUBq8Qcxc2hPkokmYn6NWVBQ0K2iokImTX5TunbtavfmNu05UVVV5facyOPPjqJNQlVVVkpF&#10;Rbnk5xdIfkGB3ZvbaJNwtEk4r00MEiXZgfNCIE1wdgakFn8Qs0xJSUnVypUrZcbcedKrTz+7N7et&#10;WrZQynfvkk7dektho8Z2b26jTUJt27xB1peukGYt20jb4s52b26jTcLRJuG8NjFIlGQHzguBNMFk&#10;rgAAAAAAABaJEgAAAAAAAItECQAAAAAAgEWiBAAAAAAAwCJRAgAAAAAAYJEoAQAAAAAAsEiUAAAA&#10;AAAAWCRKAAAAAAAALBIlAAAAAAAAFokSANmuu4lBvhhgAgAAAAAiIlECIBsNM/GcifUmFpuY6os5&#10;JqpMkDABAAAAEIZECYBsMsTEIhPjTAw10cZENC1sCQAAAADVSJQAyAbtTDxi4nUTPXQHAAAAANQG&#10;iRIA2WCSiVFutdoGE3eZGG7iOF9caWK0iS0mAAAAACAEiRIAmU57khzmVqtpMqStiZtN6Fwl03zx&#10;mImrTMw1AQAAAAAhSJQAyGS6io2/J4n2IhloQpMhAAAAAJAwEiUAMtlYW3p+YIKeIgAAAABqjUQJ&#10;gEylSwD7J27VeUd0aA0AAAAA1BqJEgCZ6mxbehhuAwAAAKDOSJQAyES6HPBQt+qYaYIhNwAAAADq&#10;jEQJgEx0pC09b9rSTyd69aK77gAAAACAmpAoAZCJDrSl5zMT2stE5y2ZYaLKxFRfLDax3oQuJUzS&#10;BAAAAEBUJEoAZKKTbOnpb+JjE+NMHKY7ImhjQpcS1qTJFboDAAAAAIJIlADIBr814V8BpyaPmrjT&#10;rQIAAADAHiRKAGSi020ZpJO63mTiOF9caUKXDg7S5MoQtwoAAAAALhIlAFLFP9lqTTHARCyTTQw0&#10;cbiJe01M84UuG3yVCU2abDDh95AtAQAAAMCRZ0sAqTHCxBi3KmNNjHSrOUEnXI2XJkIGu1VH8LGa&#10;JIlneWDtQfK6W62mCRRNqMSjtY2oiouLl5aWlsr02XOlZ6++dm9uW7N8qVSU75YOXfaTwsJGdm9u&#10;o01Cbd+6STatLZUmzVtK6/Yd7d7cRpuEo03CeW1ijO3fv38unUNkq1w+LwTSCokSILVIlMSnpkRJ&#10;Iv+W6ao4/glfdaiO9kKpSTcT800UOVs1mDBhgvTokci0KQAA1BqJkuxAogRIEyRKgNQiURKfmhIl&#10;7U2sc6s1utHEPW7VETx2NNqTZKKJmF9jFhQUdKuoqJBJk9+Url272r25TXtOVFVVuT0n8vizo2iT&#10;UFWVlVJRUS75+QWSX1Bg9+Y22iQcbRLOaxODREl2IFECpAnOzoDUyuU/iJqwiNc3Jp5zq471JnS5&#10;X08iw2d0aWBd9cYTb6IkLiUlJVUrV66UGXPnSa8+/eze3LZq2UIp371LOnXrLYWNGtu9uY02CbVt&#10;8wZZX7pCmrVsI22LO9u9uY02CUebhPPaxCBRkh1IlABpgslcAaSKDneJN/xJEvWJLWtjni0BAAAA&#10;IAyJEgCZaKMtPQfYMh7H2BIAAAAAwpAoAZCJ3rWl50Rb1sYSWwIAAAAAiRIAGWm6LT1DTbRzqzX6&#10;kS09/7UlAAAAAJAoAZCR5pqY6VarXWrLWAaY8C8NrKbYEgAAAABIlADIWA/Y0qNL/g5yqxFpj5Mn&#10;3Gq10SbiXVYYAAAAQA4gUQIgU+lKOMFeJVNN6PK/QZpAmWTC35tkg4n73SoAAAAAuEiUAMhkl5nQ&#10;hIffoyaqTGhiRGORCU2gBIfcXGSCiVwBAAAAhCBRAiCT6VwluuJNMFmiTrfRw9naQ+873MQbzhYA&#10;AAAA+JAoAZDpNFmivUV0vpGaTDah99VhOwAAAAAQhkQJgGygQ2iuMqG9R640oUkTTYpojLf79LbB&#10;JhhuAwAAACAqEiUAsokmQR4zoUkTTYpoDLP7SJAAAAAAqBGJEgAAAAAAAItECQAAAAAAgEWiBAAA&#10;AAAAwCJRAgAAAAAAYJEoAQAAAAAAsEiUAAAAAAAAWCRKAAAAAAAALBIlAAAAAAAAFokSAAAAAAAA&#10;i0QJAAAAAACARaIEAAAAAADAIlECAAAAAABgkSgBAAAAAACwSJQAAAAAAABYebYEkBojTIxxqzLW&#10;xEi3ijTV2kZUxcXFS0tLS2X67LnSs1dfuze3rVm+VCrKd0uHLvtJYWEjuze30Sahtm/dJJvWlkqT&#10;5i2ldfuOdm9uo03C0SbhvDYxxvbv359ziMzHeSGQJkiUAKnFH8TM0c3EfBNFzlYNJkyYID169LBb&#10;AADUKxIl2YHzQiBNkCgBUos/iJlDe5JMNBHza8yCgoJuFRUVMmnym9K1a1e7N7dpz4mqqiq350Qe&#10;f3YUbRKqqrJSKirKJT+/QPILCuze3EabhKNNwnltYpAoyQ6cFwJpgrMzILX4g5hlSkpKqlauXCkz&#10;5s6TXn362b25bdWyhVK+e5d06tZbChs1tntzG20SatvmDbK+dIU0a9lG2hZ3tntzG20SjjYJ57WJ&#10;QaIkO3BeCKQJJnMFAAAAAACwSJQAAAAAAABYJEoAAAAAAAAsEiUAAAAAAAAWiRIAAAAAAACLRAkA&#10;AAAAAIBFogQAAAAAAMAiUQIAAAAAAGCRKAEAAAAAALBIlADIRoN8MUB3AAAAAEA8SJQAyAbtTFxh&#10;YoaJKhNTfTHH7nvOxDATAAAAABAViRIAmW6Iia9MPGriMN0RxVAT40xMMtFddwAAAABAEIkSAJlM&#10;e4i8bqKNs7XHTBOTbQSdbkJvZ0gOAAAAgDAkSgBkKp1/RHuI+N1looeJw00MtpFnYriJDSY8mlh5&#10;wq0CAAAAwB4kSgBkqrG29Nxk4mYTS5ytUDo/yYkm/MkSHabDnCUAAAAAQpAoAZCJdNiM9hzxLDZx&#10;r1uNaq6JP7rVamfbEgAAAAAcJEoAZKKjbOnROUfi8aEtPbEmfwUAAACQg0iUAMhErWzpWW/LRPl7&#10;pQAAAAAAiRIAWUEnb62NSKviAAAAAMhhJEoAZKJIQ2h0FZyadLGlZ5YtAQAAAMBBogRAJppmQidw&#10;9XvFRE3JkhG29DxpSwAAAABwkCgBkKmusaWnjYmpJh4x0V13BAwxcbpbdehywpGWEgYAAACQw0iU&#10;AMhUb5gY7lZDjDKhvU00YaLLCCvtafKsW3WMNlHTcsIAAAAAchCJEgCZ7DkTA00Eh+EoTZjMMTHD&#10;hPY00R4n6i4TV7lVAAAAAAhFogRApltu4u9uNSKd6NWjPUn+5FYBAAAAIByJEgCposNh4g1vCE2Q&#10;7v/YxD3OlshMEzocZ7yzFU57mXxlQucrAQAAAIAwebYEkBq6CssYtypjTYx0qzmhypbxmGxisFut&#10;pkmSd014Q2o0SaL3WedsibQzcb6JG0z00B0BmlDRoTuJaG0jquLi4qWlpaUyffZc6dmrr92b29Ys&#10;XyoV5bulQ5f9pLCwkd2b22iTUNu3bpJNa0ulSfOW0rp9R7s3t9Em4WiTcF6bGGP79++fS+cQ2SqX&#10;zwuBtEKiBEgtEiXxCSZKNAmiPUm8BMgGE71MeEmSoCtM3G3CS6p4EkmWdDMx30SRs1WDCRMmSI8e&#10;kfIzAAAkHYmS7ECiBEgTJEqA1CJREp9gouRGE95wG6VL/da0io0uGaxDcvxzltSUYPHTniQTTcT8&#10;GrOgoKBbRUWFTJr8pnTt2tXuzW3ac6KqqsrtOZHHnx1Fm4SqqqyUiopyyc8vkPyCArs3t9Em4WiT&#10;cF6bGCRKsgOJEiBNcHYGpFYu/0HUZEe8vjHh7/mxyIS/u4bWl7jVmDRZElwhpzZDcKIqKSmpWrly&#10;pcyYO0969eln9+a2VcsWSvnuXdKpW28pbNTY7s1ttEmobZs3yPrSFdKsZRtpW9zZ7s1ttEk42iSc&#10;1yYGiZLsQKIESBNM5gogVbQHSLzhT2RosiM4piWeJInS+2nvFL99bQkAAAAAJEoAZJwSW9bWO7b0&#10;nGRLAAAAACBRAiDnxdsbBQAAAEAOIFECINPoyjNBulRwvA6xpWeZLQEAAACARAmAjKMr1AQnZNXl&#10;f+Ohywqf5larBecsAQAAAJDDSJQAyER/t6VnlIlhbjWm2020casOTbjMdasAAAAAQKIEQGZ60sQG&#10;t1ptnIloPUu0J8kjJjSh4qfL8AEAAABANRIlADKRDr+5yK2GeNTEIhOaFLnRhi4tvNZEMElyk4lp&#10;bhUAAAAAXCRKAGSqN0ycaSLYs6SHCU2K3GNjqImgK03c61YBAAAAYA8SJQAymSZLDjMx2tmqmU7c&#10;OtDEY84WAAAAAASQKAGQ6ZaYuMpEexPDTdxlQhMiXmgSRXuQaE+TwSaYvBUAAABAVCRKAGQLnbdE&#10;5yO52YQmRLzQJIr2INGECgAAAADERKIEAAAAAADAIlECAAAAAABgkSgBAAAAAACwSJQAAAAAAABY&#10;JEoAAAAAAAAsEiUAAAAAAAAWiRIAAAAAAACLRAkAAAAAAIBFogQAAAAAAMAiUQIAAAAAAGCRKAEA&#10;AAAAALBIlAAAAAAAAFgkSgAAAAAAACwSJQAAAAAAAFaeLQGkxggTY9yqjDUx0q0iTbW2EVVxcfHS&#10;0tJSmT57rvTs1dfuzW1rli+VivLd0qHLflJY2MjuzW20SajtWzfJprWl0qR5S2ndvqPdm9tok3C0&#10;STivTYyx/fv35xwi83FeCKQJEiVAavEHMXN0MzHfRJGzVYMJEyZIjx497BYAAPWKREl24LwQSBMk&#10;SoDU4g9i5tCeJBNNxPwas6CgoFtFRYVMmvymdO3a1e7Nbdpzoqqqyu05kcefHUWbhKqqrJSKinLJ&#10;zy+Q/IICuze3ZUqbvPH66/LSS/+xWyLnnHOuDDnzTLuVXHxOwnltYiSSKBlg4h63Wk3PQZ5zq9Um&#10;2dIz2JaeO00c6lYdG038n4l1zhZqg/NCIE1wdgakFn8Qs0xJSUnVypUrZcbcedKrTz+7N7etWrZQ&#10;ynfvkk7dektho8Z2b26jTUJt27xB1peukGYt20jb4s52b3a7/dabZc7sWXZL5KwfniMjL7vCbtWu&#10;Ta675ipZtnSJ3RK54Te3yFHHDLJb9eMvD9wrt958k90Sue3Oe+QX191ot5IrFz8nNfHaxIg3UdLO&#10;hCZADnO2XKNNXOVWQ1TZ0hO8boh0rMkmggkVxI/zQiBNMJkrAABAA+uyz77y9pTJ1fHQn+6zt9TO&#10;+vXr5Mm/jw45Zu+++9tbgWp/M+FPbMw0ESlJEg/tOaJJkcXOlut0E/WTKQOABkSiBAAAoIGdePKp&#10;tuZaumSxfP6/uXYrce++NcXWXOf+aKi0batf+APVtMvSULfq0ARHXXt/aLLkPBMbnC2XDuvR4T0A&#10;kLFIlAAAADSwbvt1l4MP9X+xL/LSi8/bWuJef3WCrbnO/P7ZtgY4NGt2t1utpgmOZMwnohm+YK+U&#10;J2wJABmJRAkAAEAK/GTkZbbmeuetN20tMTrs5j//Hm+3XCeeEtpjBTnvdhNt3KpDJ5apfRemcDoR&#10;rP9DqFlAhuAAyFgkSgAAAFIgOPzm01kzQyZjjRfDblADndF3lFt16JCbe91qUumKN/4hOL82wQcR&#10;QEYiUQIAAJACkYbfvPt2aNIjHgy7QQ1usaXnGlsmmw7j+aNbdWgPlkvdKgBkFhIlAAAAKRIcfvP0&#10;mMSmdmDYDWqgk6rqSjQeXb73DbdaL540Qa8SABmPRAkAAECK1HX4TW2H3ejPePH55+S6a66S874/&#10;uDpuv/VmZ78mYJJFV/MJ/ox4+R/346Hn27171HTsNye9EfIa9XbdF0vwMVrXNqktfY5/eeBe+enF&#10;w6qPqaH7anouSaAr3fiNtWV9idSrJPyNA4A0l2dLAKkxwsQYt+qcvIx0q8hUJSUlVStXrpQZc+dJ&#10;rz797N7ctmrZQinfvUs6desthY0a2725jTYJtW3zBllfukKatWwjbYs7272548RjD3cSJJ4H//qo&#10;XHDBBXG1iV58+3uUPPn0ODnvgmF2K5wmSB5+8H558u+j7Z7orrvpt/J/v/hVzMSLXuzferPOC+q6&#10;7c575BfXhc7hOf3DaTL4pOPslsjJp54uL746yW7F1roo9FT1s88+C2mTaMfW5MTVoy4LaVc/HfL0&#10;8Ogn5MCD9qxiq4+5eNh5zlLNkUR6TCz63O67+w55e4p24ohuv+495J4/PSSnDR5i98TP+90xxvbv&#10;3z94DqFv3Fq36tCeHm3dalyqbOmJ97qhuwl/I+qbcLhbRQ04LwTSBD1KAKSSnsTpJHMa8Z15xsc7&#10;poaesAFA2qrt8JvgsJvWbdrETJJoIuCEYw6LK0miHrjnLjl50JHO4zKJ9v4YdMTAqEkSpbeddfqJ&#10;1T1nvMdES5Ko4GNi0QSSJnBqSpIo/ZkXnH1mQj1t4hQcgxXfG1932iUquAIOf4sBZBQSJQBSSbvj&#10;TrVxj+6oA706mGFCvwHzjqmhZ72LTNxpghM1AGkn0vCbr79eZreiCw67Oe9HsZMkepG/cYN/+gi3&#10;B4b2AtHQHiTByWX1Il4fV5vVeFJh1sxP5NKfDLdbsWlb3Pn73zlJkkQfE4sO1fH3slHartq+Xltf&#10;+rNRTmLLTxNTdRniE8HxtvRMtGVDCJ1hODxpAwBpjUQJgFQ6x5Z1ob1SNEEyzkToGf4ePUz81oR+&#10;vRj9SgIAUiDS6jdT33vP1qILrnZz+pCzbC2U9oAIJkn0582Zv9gZpqJDZTR+d9ud8u4HM2TSO1Od&#10;4SAefdzIi4barfTmf42ajNDXsrGsyolpn8xx5nDxe/HfoUmSeB6jPXKi9SrROUf8PXa0HfV42q7a&#10;vl5bP/DQI7Js1XonaeJ33S+uiqvHSpxOs6XShpnmVhvEJ7b0nGhLAMgIJEoApIpOMOefib82NEmi&#10;A92jJUiC9Os7TaiQLAGQVoLDb/71z2dsLTK9mA4Ou4k2x8UzY54MS5JogkQTNJEcdcwgeXvaxyE9&#10;HrSXS5J7O9QbLzmhyQh9LR6dW+QfzzwXlgRSiTxGBXvzKH1PfjbyIrvltrO2o/94QZo08SdL9Pno&#10;+5Uk/if9pi0binZB8o9jivfvNACkBRIlABqCno3rmaImKHQIjA6FedREXf3NRPDkSweE69eDOruf&#10;xl0m9lwhuB4xEX12QgBoYD88N3RhkLlzPpXly5fbrXCJDLt58H7/IiQiY54dX+PKOHr7A3/Rfyr3&#10;+OtfHrC19KUJjZqSEyMu/ZmtueJJaAQfs/zbb2xtj5f/80JIQkonfo1nBaKLR14akpSa8J9/21qd&#10;BF/MbFs2JP8kMaGZJgBIcyRKADQEby4S7c2hQ2CSccKkJ4HBvuCaIBlsQr/21C7GGjo7Xi8T/hM2&#10;PSO93a0CQOrpBXVwiMdHH31ka+HiHXajQ0H8F+/6M6L1JAnSiWGDvUrSfa6S7j161pic2P+AA23N&#10;ddIppyX8mG8izCHz0J/uszW3neNdHUd/9qGHHWG33HauB5/bsiEFkzPJnLQdAOoViRIAmepCW3p0&#10;UHi0fuE64Du0X7vIKBP0KgGQNs78/tm25nrxxRdtLVy8w27mzwu9Ph4w8BBbi48mEfxmzQhOPZF5&#10;WrZsaWuuObNn2Vp0wccEE0a67V8xJ9F2Pv6Ek2zNpUsL19ExtvRstmVDCna7aWFLAEh7JEoANIQP&#10;TegSAMGoC010+N1vy2h0fUv/coWKWfgBpI0TTwn9J2nevHnyzTfhQzy0l4hfrGE3/33vHVtzHXl0&#10;8Po5tuAFf6QhJxBZ+OUCW3ONffLvct73B8cdev96ttKWDSn62DEASHMkSgA0BP1q7N4IUVvBsdfa&#10;Tzme/uDB5QpDv74FgBSKNPxm2tT/2toek994zdZc0YbdJEPLVq1sDbEEe+5o75K3p0yOO/y9UepJ&#10;ZqzvDABpgkQJgEwU/Eo03tn859vSwyz8ANJKcPjN+Of+ZWt76JK2nljDbpJh/34H2Jor2EMFAIBs&#10;RKIEQCYKDv6Oty+4Dr/xYxZ+AGklOPzms//9L2Q+jODkrLGG3STD5s2hU1vEOxFsrrv0Z6Oc5YZr&#10;G7377m+PBABIBRIlADJRa1t65tkyHsH+zdHXgwSABhZp+M27b+9ZCrghh92o4JCSfbt2szXEou2k&#10;yw3XNmpahacW+FsHAAkgUQIgE+1ZRzFxi2wJAGkpOPxm6vvv2lriw26CPUBWLE9sfs3NmzfZWu01&#10;b85iJylQ9zeu7hKbORgA0giJEgCZqI0tkyF0AD4ApFhw+I0uBbx+/bpaDbs58KABtub6cFr45LCx&#10;vPNW6BRQia6ao4LPIRsF2yUN5nIJ9rTsYsuGFJwJODhPGACkLRIlALLBFlvWBks6AEgrOuziB2ef&#10;Y7dc7741pVbDbk48OTTpoj1SNOkSD50b5dNZuqiYS3uw6LCQutJVXrJNcE4RfY3xtnM9CS4H3N+W&#10;DelQW3pS2iAAkAgSJQCyQXCSVgDIaIPPONPWXK+/OiFk2M1+3XvEtdqNDr05+dTT7ZY4PVKeGfOk&#10;3YrtD//vt7bmqsvEsfp8/bR3TCyapDnv+4PtVvrT5NbBh4YupBZvO9eT4HLAp9myIe354IlkX3YM&#10;QFYjUQIgFh3crl8fxhtJn30OAHLR8SecYGsuHX7jH3YTnPA1lht+c4utuW69+SZ58fk9SZdI/vLA&#10;vc7P9Lv62uttLXEnnRJ6nX7Tr66J2ONC9+nPPuGYwzKu58nPf3Gdrbm0nT//X2J5fH39Y554zG7V&#10;mb8BNYvTkH+j9ZzAb5YtASAjkCgBEMv5JqYmENm+nqGutqNLPkSNiooKU4hUVJRL+e5dhImqqiqn&#10;TcrLd0e8PReDNgkN/X1RlZUVEW/PxWjZsqUMHhy9R8UPfnhOxMdFisMOP0JGXnaFfaTr0p8Ml2t/&#10;fqVM+++71fdbU7pKJr32ipx71mnORb7frbffJV26dAk5roa+Z37R3sNzzv+RvYdr6ZLFcki/Xs5z&#10;ePC+u50Y+eMLnH36s/1JoaCQn2F+h/yqqipDfm7EqKfH/PCcc2XgIaGjTc467cSQNo4V/x73rPP6&#10;X53wYsTbI4X3uxNFcKKU0HFY9esMW3o+sCUAZIQ8WwJIjREmxrhVGWtipFtNGzeauMetxuU4E9Pc&#10;alzcq0WXfvMVbz9r/+NUIj93kgl/d2C9GrjXrcakiRCdiK7I2arBhAkTpEeP0K7mAJCIiRMnyo03&#10;6j/DofbZZx95443YQ1ciGTZsmMybl8hq6q6hQ4fKLbeE9krx/OMf/5AHH3zQbolce+218tOf/tRu&#10;hbrjjjtk/PjQXiqx6LH8x1afffaZrblmz54tl1xyid0SOfbYY+XRRx+1W5HV52O+/PJL5/Vv3rzZ&#10;7nFp0usHP/iB9O/fX1q3dle4X758uSxdulQ+/fRTp128x8TzfCIYa44dPIfQWXTnuFVHIn9nVfBv&#10;bSLXDbrCnP+PINcc8Un380IgZ9CjBECu+9yWNdloQk84l8WKgoICU4gUNWkqhY0aEyby8tzz48LC&#10;RhFvz8WgTUKjoKDQaY/8/IKIt+diaJscffTRTs+SoCFDzoz4mJrihRf/I1dccaU9Ss30Z//+tttM&#10;/CHi8TS8986j25Hup/HLa38lgwYFR2SE05/77D//JT+L8lz9n5MC8zvkp79b/p8ZKerzMQcc2F+e&#10;evqZsPdt0qRJctVVV8lxxx3nJEs0zjjjDGff448/HpJYief5eBFs/wAd97PYrTr0S4LQ9aLrh06e&#10;40+SjLYlAGQMsrtAaqX7Nwd6RpvIWpAvmAhOIBdLbXuUzDDhnzWvLj1KEu0FE1NJSUnVypUrZcbc&#10;edKrTz+7N7etWrbQ6SLeqVtv58QetEnQts0bZH3pCmnWso20Le5s9+Y2r03+eO998s9nnrZ7XdM+&#10;mVOnJXd1otSHH7zfmRw20hAXnXhV50C5eMSlzmSwseh8Iv5hOrfdeY/84rrwXjB+Oj/KHb+/xRl+&#10;46c/d8SlP5OLR17qTI6qWheFnqpqjxL/52T6h9Nk8En6z7hLJ6598VX9Zz66hniMtvF111yV8Dwr&#10;2ga3/P4OOe+C+CbO9T4nRqQeJUrHXPm7p9xl4ma3WqPa9iip17+zWY4eJUCaIFECpFau/0GsbaKk&#10;LidhwRO/gSaStmoOiZJwJAXC0SahSJSE89pk3cYtUrY7dB6QZCzR69EL+tWr9qwkq8vcekmKeAQf&#10;37FTSY3JFY//sdEepwkKz45tW6Rnt31CPic6+enCBToq0tW8eYsak0gN9Rilz//fz/1L3nnrzbDE&#10;kEdXy9HJbs8574KEE2BxJEr0zfzKRBtnS0QzY71MxLNUb/CDFs/fWX2MzlnmSXS4T64jUQKkCRIl&#10;QGqRKNkjkZOpO034162Md54RPWFc61arJfXfQRIl4UgKhKNNQpEoCUebhMuGNvEnflRdk15xJEpU&#10;cL4xHQpzlVtNOnqT1A2JEiBNMEcJgEwUOpufO9FqPIKr8sy0JQAA9U4TI/5oIE+a8HdnGWWi9mO3&#10;otO5SfxJEv0ChCQJgIxEogRAJvrElp74BnOHL1f4pi0BAMhWOszmGrda7QlbJov22HzWrVYLXWMa&#10;ADIIiRIAmUgnjPX3BtGx1/EkS4ba0jPRlgAAZDNdT9q/NrNOiK7DWJPlnya8eVCUJkmSNv8XADQ0&#10;EiUAMlXw27A7TMSagVDHaPuXK9RuyHQJBgDkiv8z4V/mSOf6irdHZiyacPEPudEvMuKZNwwA0haJ&#10;EgCZSpci9o+51iSITiIXHPStyZPgRHbqFlsCAJALdAjORW612jgTdZksRRMt/snVNRFzmVsFgMxF&#10;ogRAQ9CTME1WBMOvp4lI94m2zmSkMdfalViXJVxkQpMmGrrKTTBJohPMPedWAQDIGToEJzh3yCsm&#10;ajO5qyZJNNHip6vpMOQGQMYjUQKgIRxjQpMVwfDTHiGR7lNiIho94RvuVkPosbQbsL8rsEe7BP/Y&#10;rQIAkHN0WIwu2+vFD0zUxnIT/uMMNMGXEACyAokSAJlOT8r0BM0/DCeau0wMNqG9UQAAyFU6R5c/&#10;atMLJBnHAIC0RKIEQEP4xoQOd6lNbDFREz1B06E7Z5rQLsX+x482ob1O2pu42QRJEgAAAABRkSgB&#10;0BC014f25KhNJPINlQ7F0S7F/sfreGn9+SRIAAAAANSIRAkAAAAAAIBFogQAAAAAAMAiUQIAAAAA&#10;AGCRKAEAAAAAALBIlAAAAAAAAFgkSgAAAAAAACwSJQAAAAAAABaJEgAAAAAAAItECQAAAAAAgEWi&#10;BAAAAAAAwCJRAgAAAAAAYJEoAQAAAAAAsEiUAAAAAAAAWCRKAAAAAAAArDxbAkiNESbGuFUZa2Kk&#10;W0Waam0jquLi4qWlpaUyffZc6dmrr92b29YsXyoV5bulQ5f9pLCwkd2b22iTUNu3bpJNa0ulSfOW&#10;0rp9R7s3t9Em4WiTcF6bGGP79+/POUTm47wQSBMkSoDU4g9i5uhmYr6JImerBhMmTJAePXrYLQAA&#10;6hWJkuzAeSGQJkiUAKnFH8TMoT1JJpqI+TVmQUFBt4qKCpk0+U3p2rWr3ZvbtOdEVVWV23Mijz87&#10;ijYJVVVZKRUV5ZKfXyD5BQV2b26jTcLRJuG8NjFIlGQHzguBNMHZGZBa/EHMMiUlJVUrV66UGXPn&#10;Sa8+/eze3LZq2UIp371LOnXrLYWNGtu9uY02CbVt8wZZX7pCmrVsI22LO9u9uY02CUebhPPaxCBR&#10;kh04LwTSBJO5AgAAAAAAWCRKAAAAAAAALBIlAAAAAAAAFokSAAAAAAAAi0QJAAAAAACARaIEAAAA&#10;AADAIlECAAAAAABgkSgBAAAAAACwSJQAAAAAAABYJEoApFI7E4NsDNAdSeAdL5nHBAAAAJAjSJQA&#10;SKXzTUy1cY/uSJAmWoaZeMTEIhNVJrzjacyx+2aY0PsBAAAAQEwkSgCk0jm2rA1Njqw1Mc7EKBM9&#10;TERzmAm9nyZM6GUCAAAAICoSJQBS5QoTp7vVWtHkSKI0YfKuCZIlAAAAACIiUQKgIXQ3oXOG6PCX&#10;O03oMJlHTSTTZBM3mTjOF7q92IRfGxMvulUAAAAACEWiBEBD8OYi0eEvvzURa5hMIjaY0GSIHm+w&#10;iXtNTPOFbvc0MdqEn96fOUsAAAAAhCFRAiBTafKjlwlNhizRHTFcZWKmW602wpYAAAAAUI1ECYCG&#10;8KEJ7fkRjLrQ5Mc6txqXB2zpqcv8KAAAAACyFIkSAA3BGwYTjIa03JYAAAAAEBWJEgAAAAAAAItE&#10;CQAAAAAAgEWiBECu6GJLT3ByVwAAAAAgUQIgZ5xtS88MWwIAAABANRIlAHJBdxND3Wq112wJAAAA&#10;ANVIlADIBXfZ0rPYxBtuFQAAAAD2IFECINsNMRHsTTLClgAAAAAQgkQJgFh0yMqgBKKdiXSiz/9Z&#10;t1ptvIlpbhUAAAAAQuXZEkBqaM+GMW5VxpoY6VbTxo0m7nGrcTnORCJJiCpbqskmBrvVpNCkzSQT&#10;hzlbLl3pRn/GOmcrca1tRFVcXLy0tLRUps+eKz179bV7c9ua5Uulony3dOiynxQWNrJ7cxttEmr7&#10;1k2yaW2pNGneUlq372j35jbaJBxtEs5rE2Ns//790+0cAolL9/NCIGeQKAFSi0TJHslOlDxnwj/k&#10;ZoOJE03MdbYS183EfBNFzlYNJkyYID169LBbAADUj/z8/N0VFRV/Oeigg26wu5C5SJQAaYJECZBa&#10;JEr2SGai5BETo9yqo65JEqU9SSaaiPk1ZkFBQetmzZu3eO+99zY0btzY7gUAoH4UFDSasn/f3hfa&#10;TWQ2EiVAmiBRAqRWuv9B1HlHjnGrcXnBxBK3Gpf6SJRcYeJRt1ptuAntYQIAAJCuSJQAAGDoH0RN&#10;Fmh4fxhziffaNXQ+kboaZsJ/TA3dBwAAkO5y/bwQSBusegMgW2hCZJxbrUZPEgAAAAAJIVECIBuQ&#10;JAEAAACQFCRKAGQ6kiQAAAAAkoZECYBMFkyS6Oo2JEkAAAAA1BqJEgCZSpcuDiZJdAlgkiQAAAAA&#10;ao1ECYBMpEsA3+NWHV6SZK6zBQAAAAC1lGdLAKmRK+vlDzJxjFsN4U92LDbxd7ca4gUTS9xqNe1N&#10;EnzsIreasJtMkGABAACplivnhQAAxJQr6+VrYsN7nYmGJlmC6nK8YEQ6PgAAQEPLlfNCIO0x9AYA&#10;AAAAAMBi6A2QWrnSxVJXp9HXWhuRhsbU5XhBDL0BAADpIFfOCwEAiIkulgAAAFCcFwJpgqE3AAAA&#10;AAAAFokSAAAAAAAAi0QJAAAAAACARaIEAAAAAADAIlECAAAAAABgkSgBAAAAAACwSJQAAAAAAABY&#10;JEoAAAAAAAAsEiUAAAAAAAAWiRIAAAAAAACLRAkAAAAAAIBFogQAAAAAAMAiUQIAAAAAAGCRKAEA&#10;AAAAALBIlAAAAAAAAFgkSgAAAAAAACwSJQAAAAAAABaJEgAAAAAAAItECQAAAAAAgEWiBAAAAAAA&#10;wCJRAgAAAAAAYJEoAQAAAAAAsEiUAAAAAAAAWCRKAAAAAAAALBIlAAAAAAAAFokSAAAAAAAAi0QJ&#10;AAAAAACARaIEAAAAAADAIlECAAAAAABgkSgBAAAAAACwSJQAAAAAAABYJEoAAAAAAAAsEiUAAAAA&#10;AAAWiRIAAAAAAACLRAkAAAAAAIBFogQAAAAAAMAiUQIAAAAAAGCRKAEAAAAAALBIlAAAAAAAAFgk&#10;SgAAAAAAACwSJQAAAAAAABaJEgAAAAAAAItECQAAAAAAgEWiBAAAAAAAwCJRAgAAAAAAYJEoAQAA&#10;AAAAsEiUAAAAAAAAWCRKAAAAAAAALBIlAAAAAAAAFokSAAAAAAAAi0QJAAAAAACARaIEAAAAAADA&#10;IlECAAAAAABg5dkSQGqMMDHGrcoiE9PcKgAAAHJMTxOD3KqMNTHSrQJoaCRKgNTyJ0oAAAAARaIE&#10;SCGG3gAAAAAAAFj0KAFSy9/FEgAAAFAMyQY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JHk2RJAbutuosSththiYq5brTbARAu3GmKliSVuNa1Fev7zTawzkUg7IHNl+mcYAAAAABCF&#10;XtgPihJ6MRivG01URYhJJoJ0X6T76jHS1RATz5mI9Ly90NeVSDsgc2XiZxgAAAANJN+WADLTeBNT&#10;o8SLJiDyiInXTQx1tgAAAAAgBhIlQObS3iSHudWIepjQniW5THsIjHKrAAAAAFAzEiVA5jrVlrFc&#10;aMtc9WtbRjLTxGRfzDIBAAAAIMeRKAEy12W2jGWYLXOR9qZp41ZDbDAx0MThJgb74mYTAAAAAHIc&#10;iRIgM9U07MajiQKdyDQXHWDLoDdNsIINAAAAgIhYHhjITFeYeNSt1mi0iavcalQ6l8c9bjWEDknR&#10;3hZ+umLI6W41xE0m7nWrNWpnYn+36kjm8rvevCw67CjS/CTaHv9yq9W8ZWETaYdogq8tniVng4/x&#10;85YujiTSHDTRfl5tf0ZN6nLcuizTG1zKOZHXkMhnONo8P9F+XryvKZGlqP3HnGbLWLz71/X3qr5+&#10;T4NtFOs1pUP7R7uvX0N+1uN5jKrta4z3+AAAAEBamWEi0vKmkWK9iZoksixubZdW1QseXYFGn0+k&#10;x2voEr7RLoziFem4NYX33BNpB794X1u0oVB6QRrpMRrRHqMXXpHur88jEn2Oke6voRdJdRHtdd9p&#10;IpZoj4vWC0rbItYyz3o8ff01fYYS+QxHup9GtJ8R77Hj+azpfYJtpNvarvqZ8dPtaPeP9Lqiifez&#10;XFMb++nnS59zrH+39Da9j36u/SLdV6Mh2l8/b8HnHK1dUvVZj/W7G+9rXGQieB993Ym8xwAAAEBK&#10;6Ylx8KTWO7GNdMKrUdPwm3hOqD3xXoh49AIu2mOihd4/eCEYr0jHqym8555IOyh9jrEuZiKFvk/B&#10;i0EVrY2iXYBpr6JI99cLqEiivTZ9PnWlF2yJHlsvwiI9JtLz1/bSY0W6f7TQ9yXaZyiRz3Ck+2nU&#10;54V6PK9Xb/denz6XaL/7Xmh7xFIfv6d6W7TPRqzQx3gi3a5Rn+2vzzva73VDfNZrei+DEe3fiLp+&#10;xjSiJWoBAMhqzFECZJ5LbRn0bxPj3WqYs2zZ0PRk/CsTkYY5xKL315P5dOZdWA51tuKnc8u8a0Lb&#10;xu8lWwadZsugc2wZpPPSBI+tTrJlkM7ZUlev2TJIX2u0b7zPsGVQ8IJeX4u2Vzxz8vjp++Jd9GaS&#10;I0zE83r19l+Z0AvZqSZ0OfBYtD00uRZJffyeer8ftVmeu649nOqip4lYv9f1+VnX93KOiZrey6Df&#10;mqipR4ufvsZ4f6fGmUjl+wEAQEqQKAEyT7QTeJ1HY6JbDZOKbwX1QukJE5FWnlHesry6Ck0kehIf&#10;/BY4Ht5xFztb4fTneffx4hsTidKLqWgXGvqz9bi6BHEk2iZ6oeK/AJluyyD9GcGLfd2OdVF7lC39&#10;9AI8kudtWRdvmIj2PkZbxjra5/gxWyptH22naJ8hb4nnaO+1tl20C/l0pa812usN0gtkvZCN1w22&#10;9KuP31MvSRLt90N5712035FU0SRFrOddX591TVb5e9L4+f/NikY/C9F62QTpa4z3M6autyUAAACQ&#10;lvRkOlL3aO2q7Ul0LLyK1UU7SPdFum/wYinaMSMlP2INIwkmCeKVyGvyxPsYTTxFup9GMCmlFy/R&#10;3pPghVG8Q6d0O9L9vAg+32ifm0hd/2tLv9GO9DMitXc8n2MVbZiDPm89hl+0z5BG8D2J9zOsIt1P&#10;o76Gfnihr1GPFe+QI207vX9NwzaC7RbteURqi3h/T2O9Nu1FEeyhoNv+oS7+z4z/sf6o7/bX8NrU&#10;H6o+Puv62OB9tF2Dv/vaztF+L4I/P57X6L2uSLd5EXyuAAAAQFqJdoLu73Yd7SQ62reVKtoJdaQT&#10;/2gn1f4LET2Z15P84H2CXc39oh23pvlVoknkNXnifUy0i9FobRwrseK/aIz23vnbVkW7nz/8ov38&#10;4PPVi894I3jBHe2CUCOY7Ip2we3/HGu7RLqPRjDx4YnWLvFclGoE21lFup+GtkEk8R472mdNf2+C&#10;Q2RifX70/sH2iJU08j/v+vg91WNGul0j1nGV9zr9v2/BY3hRn+2vtwWTOX7J/qzra4l0n+DnwBPt&#10;fdPw//xor1FDb/PfV+uxknIAAOQUht4AmSVaF27/kJtoY+ijXVzWB+2CHqlrtw6R0IuCSBFtOcoD&#10;bZku9CIp2hwC99sySC8Qow0P8XfXj/beBecXiTZviZ+2qae/LYP+a0uPznURbwSXUdblRuN5jeoy&#10;Wwb5hwFFG8agPyPaBXe09tf3K5jYSVefmPAPyVD6eqMNUfmjiWB7BB8fTX38nkZ735QOD4lFX8dw&#10;E7OcrdTQ9tclomMtj5vsz7ouZR7JJhOR3gNdsjnaz4+2VLefDuHR1+hfzljrt7pVAABAogTIHNEu&#10;0HX8+jS36vjYlkF6QdRQyZLjbRmkF0qRLro1ok36eIgt00W0CxF9H2JdXEW70PVfwEd77/zzkUT6&#10;HIy2pZ9/AsloiZUptkyWaJMJn21Lpd9cR5oDQttHL0A90RIbsea00PaPNn9EPBeQ6cx/URuPaBfS&#10;x9hS1cfvabRj6vsW6/fDo8mSm91qWkvmZz3a76fOPxPpPdCINo/KAbasjc22jEQTNAAA5AwSJUDm&#10;uMCWQcFvk/WCKp6T+PoUq9t6olrbMl3sa8sg/SY6ltm2DPK3lb530SZs9C5UIk3UGqknhf/iK9rF&#10;WqIX3zWJNjGs/7lE63GgE4r6RfsMRWtHT7T3Idr7lq3imVeiPn5Pox0zGasrpZNkftaj9VCrjVa2&#10;rI35tgQAIOeRKAEyR7RhN8tM+Ltla0T7NlmP4R+XjvQTbZlg75vi4LLA3jf1wQSLJkf0vfYSLEG6&#10;nHSy6bfkkXp8aG8mbw6LaMm6ZPduQXrRYSTZJBs/68lOnAIAkLFIlACZIdqwG6VzRQS7ZceaCyDa&#10;t5wNQRM43jKX8UYq5ytIhWjLBJ9oQhMfwWWBvW/q37Gl35Em/EMt/LRtg4JtHyuivS/Bb8s9x9oy&#10;0jADL9mD9MDvaXzq+7Ou943U1rGiNkudAwAAABkp2mo3tYngUB0VbXUE/+oTnnhWlYh35Yn6lMhr&#10;8sTzmGj30RUjYknk+URaVUdXudBvqoP7vR4jWgZv01Vg9P0O7tdj1RcdehH8eRr6miI9f41Ic+dE&#10;+wz5VwuJJJ7PXjz38US6n0a0njrxHjuRz4NK5DmrZLdDvKIdM7jCUrwiHUujods/kmR91iPdTyPa&#10;a4xXbV5jpPtr1PW5AACQUehRAmSGaMNuaqMhht9E+3Y50YlZ9UIkmfMoJMOHtgyKNrmiJ7hyjSdS&#10;T5BI8zlol/5r3GoIbyJfLYMTmeo32pGeV6RkWbLot+WRhiRoj6hIz19FGooQqV3UobaMJtjjxhPt&#10;fctl9fF7Gu19i9S7IhL9tynaRL7pJlmf9UjHUIlOzKrtxtBKAACSgEQJkP70m7xkTvan6nv4zQe2&#10;DNIkTbwXQXo/vYA439lKH7EmPPTmJgiKNGTG87kt/aItExw8RnDS3mCCRT83kT470Y6fLA/YMihS&#10;G+hriDQ3QqR2UXqMaBeD0dpfJXuiykhLuurzyqQL1fr4PY32vunnMJ5eCX8zEVx6OpJ0af9kfNaj&#10;TXR7g4l4X4/2VJljItNXdwIAIC2QKAHSX6QLAqW9ByKNUfdHtKVS63v1mzdMRJtQVsf1x7oI0wsD&#10;7TKuJ/3aiyLd6IVOpOV41W0mIl3Y3G7LIG0jbaugaMsEB71rS09wO5p4j19biUxWOcGWQbE+Q5Ha&#10;U9td2z8Sfb9qO1FltN8hXSZXhwHpxb+G1r8yUVPPonRSH7+nsY75iolox9TjaU+nYO+5dG//ZHzW&#10;n7RlkCaXNHEU6d8Uj/bk0XbTpYQBAACAnKHzSUQaM36FiZroxUOkx2r4T74TGcse7xwA0cboe6Fz&#10;Fuhr8C509P76fIOvN3jceCXymjzxPkYvTiLdT0PnJ9Bvd/U1aRmtvTQizVfgifU4L4IXnbGelxex&#10;Xn8yRZobJRg1zZWi7RPpcRr6OvQzo+2sn6NI87p44Q0L8URr20iftXheRzwRPHain89EnrOK9/71&#10;8XsazzG99y7S8fxtkC7tH0syPuux/q3Wx+rt3r8rGlrXdgzeV2/z1OY1Rrq/hv+4AAAAQErFuuAI&#10;XvxFohfSkR6r4b9IT+SEOt4LMBXpRD7RiHTceNTmIiGRx8S6iI8ntG1i0YvTSI/zQhMDkcRKGGjE&#10;k2BLhnjap6Y2UHX9DPk/555EPsN1fZ+9CB470c9nIs9ZJXL/+vg9jXXhX1P42yBd2j+WZHzWNXGt&#10;E0JHemwiQaIEAIAkYOgNkN7OsmWQdm2PZ4nJuSZSNfxGXWXiJreadfRb5OFuNWE6FETbJpZoywR7&#10;os1rEG2/p6bjJks8QxLimStF2ynaUKea6Puj71Nd6ON1GFs89HlGm5gzndXH7+nNJpJxzExo/2R8&#10;1nVo2GATwXmHAABACpAoAdJbpG/DVSIn09EuFBti9Rt1rwkda5/oxa5e8OiFbrTx++lA23agiXgv&#10;5DTBdaaJmpIkSpNc0eZ6UP+1ZVC0/UqPp8dtCLHmclGawIs0P0sk2l7abrHaw0/fD31f6pok8fzY&#10;RKz3WF+L977Wdi6UVKuP39PaHFP/bbvDrVZL9/ZP1mddj6P/5h9nIt5/UzzabtoG3ipYAACgDvJs&#10;CSD96LCZaKs/6De18V7wapfpW9xqGL0g0RNrPTkfoTsCdPlQ/WbYT7vUR1qidayJmi5MNTFzpIkD&#10;TegSpK1N+OnSot+Y+MREPD1mYknkNXlq8xiPDoXS1YT2NeFvH30dy0zohU+iSQrtOh9tWWG9KIzU&#10;RtrG/3SrYbR99eK1ocT67L1k4jG3mhD9vdAVRbqZ8A8/0/dIPzv67X5Nn53afob19Zxhwnus/hxN&#10;TOnP9C7Q4z12op+1RJ9zuv2exjqmvubPTNR0vFS2f03q47Oun+8jTOi/KcF/BzaamG1CVxnSyZkj&#10;JYhq8xqjDctJ5G8OAAAAAAAAAAAAAAAAAAAAAAAAAAAAAAAAAAAAAAAAAAAAgFzAqjdAaulKCZe6&#10;VQAAAMDxgYkn3CqAhkaiBEgtXbpxjFsFAAAAHLqs+Ui3CqCh5dsSAAAAAAAg59GjBEgtf4+SaSae&#10;dKsAAADIMceauMyt0qMEAJC7NFFSZYMhOAAAALmL80IgTTD0BgAAAAAAwCJRAgAAAAAAYJEoAQAA&#10;AAAAsEiUAAAAAAAAWCRKAAAAAAAALBIlAAAAAAAAFokSAAAAAAAAi0QJAAAAAACARaIEAAAAAADA&#10;yrMlgNQYYWKMW5WxJka6VQAAkErjxo3rlpeXd4rdlKqqqvXDhw//j92ss+eee+4yW3UMGzbsCVtF&#10;7uK8EEgTJEqA1OIPIgDUQfBiVtX1grM+jonMo4kM8zl43G5qomSW+RwcZjfrbPz48VW26hg6dCjn&#10;5eC8EEgTDL0BUF+6mxjkC91G7Qww4W9LjaBktXfwOO1MJFs8rweIi7mQ7awXs/4YN27cufbmWsnP&#10;z/+V/3hm10XuLQAAIBeQKAGgIl241ib0OJ7zTUz1hW4jcdquc0z427KLiaBktfelJrxjvGJinYn6&#10;oMf2P99HTAAJGzZs2AemWOhuufLy8obaaq1UVVUdZKueabYEAAA5gEQJAHWPCf9Fa21Dj4Pk0d4d&#10;mlDwu9LEc261XvgvMOvr58w1caKJDc6Wa5SJYW4VSNhkW3qOsWXC7LCb79lNR1VVFcNuAADIISRK&#10;ACB9jTfRxq06Rpt4zK3WC+0R1MOtOv5ry/qgyZLgcAbtVcIQLSSsqqpKf1eq5eXldant8Bvz2JAJ&#10;Ns2x3x8+fPgyuwkAAHIAiRIASE83mvBPGjjTxFVutd4cZUvPFFvWlzdM3ORWHZoUYggOEhZp+E1+&#10;fv4JtpooHe7mx7AbAAByDLNrA6mVLrObTzJxult1aM+Ff7nVhGwxoT0FlF7o+4fi6AXxvW4VNdBe&#10;FZoY8XqT6BAVTZoscbYiS0Z7zzDhJWf0G/qIQ2Gef/75QZWVlTqXSVLMmjXr1K1bt3a2m7Lvvvt+&#10;tN9++31pNwH1QU2rzowfP/4hU1ztbjkWDh06tI+tx0WH3eTn5y+1mw7zWd+PHiW5iVVvkAKsegOk&#10;Cf5BBlIrXRMlyUhqkCipPZ0bxD9XiM5LUtOQm7q2tyZnFrtVR9Sf+fzzz48wFwze5xaod+bzNtZc&#10;oMb899Fc1B5rLmpDen+Yxw2yvU3iYo5xhznGzXbTGXZjHl/bninIcCRKkAIkSoA0wT/IQGqRKEGQ&#10;dvvXiXE9mrzo6VZjqmt7a++RcW7VoXOVROzBQqIEDS2eRIkyF57aE6m3u+V42Fx8XmPrNTIXxu+Z&#10;C+PqiVzNz73T/Nxb7GaN9MLaVvWx64cPH/4fu1kndoLZU+ymmp9gAuhYU+zvbjkiPt57/vE890Rf&#10;a/A1RHuMzi1j7tdW6+Y+byWjN4//mMq89rgm59XXaB5Xp0RJoJ1CXg+JEkRAogRIE/yDDKQWiRIE&#10;Bd+L40zEM0dCXdvb34tFh/0c7lbDkShBQzOft3gTJbUeflPbYTfmQvgOUww2F9SHuntCmef+vimm&#10;mecfd8JF2cTCrSZ0BR9/8sez2cQ0c/yXarrwN89xjDmO/r1x+NtTkwjmdetQuiG6rcztYQkB2z6/&#10;MlX99ynS81ELzWM/NOUT5vEhiZhYSQebTLjI3B6y2pDS+5ni0ZpeY1CsY1r6XP9tjhv1fYn1nGMx&#10;j9OeST8y1UjtpHPpTDafrT8FP28kSmCQKAHSBJO5AkhX7Uxo7wov4l0NRe+X6OOCPysewZ+jx6gr&#10;PaY/SaIJi4aYSFKfu3+oz79tCWQUcyEbsvqN0dtctGpvihqZC9vqb/6tN2IlSTTBYI79rXnczSYi&#10;JkmUue17eh9z35nxPhe90DYX0XPN4/SiKVpSoqWJIeY+j5v7j9dEhrs7fuZxY8zPedFUq5MkkZj7&#10;XabPx1Q1CRXt+aje+pxNTBs/fvzrdl9U+pz1fvoaTERMaJj9h+rt+hrtrpj0mOa+M2Md09LnerP2&#10;QjL3j+t9qYkeR4+nxzWb0dpJ919t2xMAkKZIlABIJ3rBrj0jdFLRtSZ0CIoXOgRlvQldFSVWMuNU&#10;E/7HxTPpaPAxMS8aLH0e/se0MlFX19vS84At69uRtvRMtiWQUWwvhpDVb8xFqz8JGEvw35X3bBlG&#10;kyTmQld7aXSxu2pk7qsX/G/oY+2uiMzFtjdPiiZC4mLuf4F5PpMTSJY0tcmE6l4m0Zj7eb0q4n4+&#10;qqqqqthWoyk2x43331vnNZrnErMnm31fNMEUNXEVgSZM9H1JONHkpz9bj2OqsRJJfgm1JwCgYZEo&#10;AZAudI6Mr0zo8JFoXZt1FZhRJvTk+k4TkXpxTLelJ54T5rNt6Ynn28UjbKk0iRNrRZp4+VeZ0ZVu&#10;6nt5Xs9ZtlT6WmJ909nu3//+909sHUhHwUSfv5dWRHqRbC5y/b0PNg8dOvQ+Ww9hL8b1gr36Qreq&#10;qmq5iTtNDNLhExqVlZXnmW3tOq9DZDwtzc/5S7SLcl+SpJo5hg49uVGHAXnHNvsuN/v0otxPL/j1&#10;59XI3O8CEyH/NurP8cJsOhM723YJSdja+9zpfz76Ws1ND5sISVLFYo7bRcNuOm1oijdMOVbD1MOO&#10;Ze4/QhM3djOEPtcI70ukttOEmD7X4Pvygq0nzLbTX0w1JPlhf/7Dprxcw9RvNGXE1wYASC8kSgCk&#10;A28iUW853Hj81oTO5xFMluhFviYZPDVeJBmn2dJT0zfQA0z4n+ubtqwLPXn3H1PnDFnnVuudP0FT&#10;U/f2f3733Xcn2jqQdsyFaMLDb8xFbvDiO+qQN3Nf/bfHf0Gsc10cp3Nd2B4tDp2o1GyPNLdpj4nq&#10;C2Pz+C7mgv5vdrOavdj2z6+i3tA5McwF/n3+YUBm3xNm35n24rv6gt88/nuabLGbNTKPdxI8mkDQ&#10;n+ML599A2y7+xIOuAqS33+J/PvpazTGuMdFHn5Me195UI3NfTbxcbo65j74mU47U8I5l7uJPaChd&#10;kSuMea6agPC/Lw/rczXHCbbdB/pcKysr9d9x//tyaLQkTE3MY+8x4e9dtNm+Jv3515hS52zR9+w+&#10;U/pfGwAgTZEoARCJftupF+6JRm0EV1tR+o3wmSbam9DJ7TR0UtPRJvy050nYBYcRTFzEem56ERNM&#10;0OiKL3oSHY1/9Qj1X1vWhU7Y6JeMY8YjmPT5wJaR6LCoeBJPQMrohbBefNtNh7mIrSn5Gfw3IuKw&#10;G72Q1gtqu+kkGswF9+n+C/EgfT7mPr+xm54hweSNOe6tpghJSpgLav13MCq9+DbFU+5WtUtsGZM5&#10;vk7ouo+JWJPMBtvlWVtGpc/JHFv/vdZEdk2cZIZ9HWHs/pDEj7Z/sO3s+1LdI0hfmyYo7GZE+p6Z&#10;+wV7DV1ky7jpczE/+wK76TDHvS7aa/LUdDsAILVIlACIxBvekmgkSnuD6FwffpoMGWxCu5X7e1To&#10;N7xXmdATcH+PEb0A8veIUO/a0hNMQvj5h534hZz4BvS3pecTW9bFSbb0NNSwG//r1HYNduf3+5kt&#10;gXQXvEiPmuCzPTniGnZj7neOrXqeipUk8WiPC1OE/G6ZYwWTN/7lf1XIEJxoNCFgLsyre3CY43Yx&#10;rynmPCjm/s+bC/V4VtNobsuEaJuY48dc5cc8h1k1JTOUfS9ChqoE287/vmhbxPnavGSFv1fJwbaa&#10;iOBr0F5AJEEAIMORKAGQSjrRqr83g3aZ12RILJowCX47G+xqHpyn5BBbRuIfduPvsh8cjuPnvy1Z&#10;85P0tKXS1W4aatiN/4JDh/tEoz1PtKcNkPbMxXLwQjXq8BtzcRz3sBsjpIdFhJ8TS0gvFfPY6gSu&#10;JjY0wWE31UJzsR2rd1eQLslbzRzr+7YazXZbJqpOE57WQci8M6btDrJVj39C2JC2iMMiW6qW0T4n&#10;MYQk4isrK5+0VQBABiNRAiCVgj0UdOx/PB4z4Uw2aAWHygTnKYmW9PBf/Ovx7narDh3WE21pYf9k&#10;s8mYn0T5kxD+11af9PX5f26s4T4tbAmkPTus4n276ciLMvwmQi+CaMNu9ALaPzRmeTy9STzmAjpk&#10;2W3zc6uH8Jh6MJnrv3ivkXm8Jlf9gr3eaivk3yLzc67WYS52s8GYtv6frTrM8+hkq86wG1t1mNua&#10;6754wz7MLzi0Mibz80JWPrK9hwAAGY5ECYBIdPiLDnFJNBIR7KGgJ/qJ9MwITtgY7FrvT2Bor5VI&#10;SQ//Y/R4mmDxXxjossFBwTH7yZhLJPjcZtuyvgVfX0MN9wEaQrBnSLThN/7f6ajDbozgBXSpLeNS&#10;Q1Klsy0dVVVVa2w1Lub+/sRw0pjjBv+d1dVhHh8/fvyXJh6KkmhIOvM83rJVT/USvOb5hPUu0ecY&#10;b+j93YclLvj6zfMMmRsHAJC5SJQAiERP6PUiI9FIRPCiY4Yt4xXslh6c42OCLT3+5Xw9P7KlmmhL&#10;/4VBpIuAA2zpScb8JCW2bGj++Ra0a3us4T7zbQlkBHPRWuPwG3Oxf4Mp/CulJPrvWKJC5toIPp/a&#10;ipBIKLZlndjeEZHmLdJExdWaaDBtWGVex0wT44OJg2SJlWQyr53ebgCApCNRAiBV9rWlJ+4u7FZw&#10;ycigYALjeFt6tBeHN4RGv431LpCet6XS24PLD/uXxtXeJ8mYnyQo0TH2taGvy/8N+0u2jEaTKMFv&#10;l4G0pRfX5iK6puE3J9jSE3HYTbKY57PFVj0JDfOIJphIMK8zZDhIXQx1V96JNcmz/rxDTVygiZPn&#10;nnvu2/pKmMTDtLEueaxLDtc21ttDAQByGIkSAJkq2MPBPxmq0gSGfxjN4bb0+Ied+CcxDc5vEhye&#10;Uh/zk6RCbYbd6Bwu9dLFH6gnwR4iweE38Q67SYq8vLxetupI1uoowVVu9ILfVpNCkyXmmJebCEk8&#10;RaJJGpswCU6y3VDeMu2qSw7XKmwvGgBAjiNRAiBTBYeJ+Oc78fgTGcHeIf6eIa/Z0uNPnJxtS6WP&#10;9/+c4OMyif91xTs/jCaRTszPz9/mbgLpzVzYhw2/0eWAtZKCYTfK//OSJi8vr62t1pthw4Y9YeKE&#10;oUOH5tmkyVibOInYu888p6u9tk4283Orl0MGAKA+kCgBkKn8q9yokOUjreBEq143d014+LvgB7uV&#10;+xMgej8vwXKkLT0f2zLZktZtPgb/SkCJ9IyZ+6Mf/ejXtg6ktSjDb7xhIQkNu9FEga06zHGqV62J&#10;R4ReH/6L/eCcSwmtWmOeS8iEpmY7oYlmE2WTJiNt4qRVZWXlecF2Nlrm5+f/ytbrJMJQHv/rW2FL&#10;h3nte9tqvTOvOWRumEQ/EwCA9EWiBECmimcCv+A8JcfY0j/sJNK8G5o4iTT85kBbKu2FEWvy07oI&#10;zt+SbLrKg64E5PHPy1Kjdu3abbVVIBMEe4p4w21qM+wmZDJW2yslLvn5+SGJGXNRXb3kbaQL7kR6&#10;Y5jHhyRKzPanttogdLiKJk0iJEsi9fRLmGmP4Mo21cMqzc8MWSUs2Bb1ySbiQnq3JPKZAACkLxIl&#10;AFIlOGFpcNWamgRXn4k0dCQ4T4n3M/wTuwZXx/H4e1l49/c/x2TOT9LQK8r4V9rQ9tEhNUBWMhey&#10;wZ4g37PzZ9Rm2E1IzzVz7ODksFGZ+/pXmVLVPVii9Hy51VZjMq/lWH1NdtMRfM0NxTyP123VYZ5H&#10;UlbfMcfxktwO83M0Ue2wc4pUD/8xt3VpyMlkzc+rTngp81x18tsa1dewJABAcpAoAZAqweSATrLo&#10;n0OkJv45RlRwmI3Hn9DwlggeZksVbRJTfwLFu79/ieFgV/m6CPZMSTRplCj/xV0yEz5A2omUhDAu&#10;saWjsrLySVuNydzvT6bwX5QfGs+kpeY+4/UC3m7qxfTyCD1YnrWlw9z/3OBwnUjM/f5hq5439DXb&#10;ep1oEsZW42JeV8hkz+a51XkIkCY9tJ3tZrS2C0l0mfvXqldHbZIX5vmErBhmfraXiItKb8/PzydB&#10;DQBpjEQJgFSJtNzspbasiS7tG/wmN1rCw59A0eEmV9hS6c+PNnzGfzy9/4229CR7fhL/N9X+hEyy&#10;6dwu2TIhLRCv4IV0SNLC9kqokU26hNzXHOvm8ePHP2Q3Q+iFt02SXGB3Ocx22P113g9zbP9qNTrH&#10;xxhNFNjtEGb/sSa0Z0Vvd49jsznGXbZeZ+Z5vmF+xhi7GY9gYsXfoy9h2n7mOTxgNz0hw5RUhNfc&#10;27wnIb1baqKv0/ysF+xm3CK8b95n4nV/osu+X3eY/V/q7WZXvUzsCwBIjjxbAkiNESa8k9CxJka6&#10;1QY3yYR/2cybTNzrVmtNEwv3uFVHpGPqHAFT3apDv43UniI1fdM2w4R/md7RJq5yq2E0qeI/Wdef&#10;4SU8rjTxmFuNSFe/8RIyegwvwaAXJ8HlhuvqEROj3KpjoIlEvnGMp72V/37aFvGulqHt6AxvMif6&#10;Pc2Jvn9+h4ieeeaZ67Zs2VI9r8uZZ555Y9euXb+zm1E98cQT9+zatcuZkFFX2Lnyyit/7tyAXLbo&#10;ggsuqPWqNHrBbT5LS+1mCHOR+7y52I17CI0yF7zvmd+B4HCX5Wbf/0y5xu7az2wfbMrgBfEbQ4cO&#10;jTg8wyYGppoITui80Bx3jim3u5vS39wnbOJQc587zWu5xW5Ws0kA/XvjMPcba+5X498b87tepaV9&#10;bS+Zcrx5XMTedOa+2otDf3b1662srNzP691inoP2DHncuWGPN7Q3T6RElSYVzP2vNtXq4+nzMD9/&#10;H7sZIvgalbn/LBN3RUuE2c/Fr8x9zjGP7aL3N8ev/tsSfM7B2z2aEDHHedFu1pr5XHBejnQ5LwRy&#10;Hv8gA6mV64kSFfzZevH+AxORLor0Yl0TCsH764lrrOVtF5mINKmg7ov1OB1yM86thtBvL/UbwWQK&#10;/qyakjhB8ba3P8mkPWr8w5Bi0ePrkCA9bjwJHB1G9ZUJLykVb1ImmNhK5DkCUZmL3rDkhtIVW+Lt&#10;UeKxCY2xkY4Xi7nQrjEpYy+67zZVf0+RmmhPkofNscOSJCqYRDD3TShREhBM2uxnooc5fkhyJ/gz&#10;gkmHIHP/6l4Z5n6RVo/ZbN6rkbHeK/N8tReJTlYdFPKczfE1EdvTREgb63PwJ0LiTZQoc19N7MT7&#10;d0Hfr+uC7UGiBAaJEiBNMPQGQKr92IT/wlgvrLWXiV7Q32lCL9A1NKGi9/MnSZT2JImV7FCR5uHQ&#10;XiE1PS64ao4nmfOTeII/qz4mI9QkhP8kP9pEttFo2+vFhiarIl2MeDRJ8jcT/qFK2usnHqfa0pPo&#10;cwQiMhelYUMxzMVq3MNu/MxjlpkLZl3l5U49ht0dld7HxOXmMTX2XNHnU1lZebq5v14kVc+HEo25&#10;n/aaGGKOHTFJUg96m7a8wMQIG98zEUySaEIooQs8c4xDvbC7/GpMkijtqaM/2276hTxns63/fiWS&#10;iKqRtr/52ZebqOnz8IZ9v1Iy4S4AID4kSgCkms4Rcp6J6lUMLL2g/60J7SWhEUyQaA+F4SZ0eExN&#10;Is3DEc9JqiZSgs9LJXt+EhX8Wfr6dT6RZAomIaLN61ITHSKkF53rTWj7e8ksTWxpQmutCf8Fob5X&#10;OglmPLT7vl+0ZBWQEJ0A1FygalKhOsxFc8hEnInSi2MTOhTkRnO8sYHjv6/7tMeK3ieRC2ObiBlp&#10;HjvAHEOTMc/bYzph7qJLmD9s6oPM/Q4zUVPydkXg8Svc3bHp8U3o66oxGaT+P3v3AR9VlbYB/EkP&#10;6dRAaKGEHkEEQQQVK/aGde0N8dO1rGVZK5a14aprwQ4qK1iwoqKooPReQwsdEkJNr5NJvvueeyaZ&#10;mbRJSDLt+e/v7D3nzs2Q3AQz83DOe/R1DxufjytLmWSrZfk6aiWfr9HOczXQkj/buF4CC4e6IbUx&#10;rpXvlSxbcpgtYpw7Ks9ja8Yp+1C/CuPjPzCa7efB/nsmxYTV90vCHOMa9f2ye9z2/ERE5CE4xY/I&#10;vbj0ppLMQpBirv80mv1MhOpI4VNXZpLYyHPLm3d7rtYAkeKv75hdpSnqk9g4L7+prfaKM1fut33N&#10;FbmHY8yuS5yf31XyxkKCMFfutXPNGi67IfIQekmQzKKRLX/tlzLmGU3qvyyUoECdqUZNy1j0MiZ5&#10;7Hj93DbrjfEPrgYk1TH+TCkue67ROhotWc7ZWW/8mRvLysq+lGBKnyNyNy69IfIQDEqI3MtTfiHK&#10;TAD76c7yubgyU6M28gZXvj4bV59TQg2Z+SAvau0/JwlF5M22zIJwNSCxJ8tFZOmJyDKaq2/AbXVR&#10;bORfoOtTO6Q+qqvrkWS0mnbmsVfX/XYOi+pbA0XIdPUbjObKvxYLCXoeN5orn79wDuxGGa3BBTyJ&#10;yHPUp94HkR9jUELkIRiUELkXfyGSM+eZG41VOFZCDvsaDXUVsq2NhC7DjCY72gw2WpzRbGT6+Hqj&#10;yZKZ+jy/82yS+s54ISIPxqCEyCV8XUjkIVijhIjIs3xoNJlJYiN1WmwzYY7FBfooXClkWxuZISK1&#10;BWRpj8xkkUDD1iTUkZks9X1+50KUz+ojEREREVGzYlBCRORZJIRwrktiv/SnoeyXGlW3C5A7SR0Y&#10;+yU3MpuES26IiIiIyC0YlBCRO8kSDllyIa0xdnixfz5pjTETwx1kRoaEBTYSIkiY0FByL+wL5Fa3&#10;faa7yPf9ebOryGwaVwvYEhERERE1OgYlROROY40mdSmkNWRHFQlCJECQYEG2qpVipbbnkyY7rpQb&#10;TR6XsMCbSFhgvwRHdt5paJgkuz7YyD1xZQea5iDBluySYR/iTDDasSwLIiIiIiI6JgxKiMidLtXH&#10;+pKARHZIkTf9EiDILiy1bSksj0twIoGJvDn3BhIWSGhgb67RGhKW2O9S40nLbt4ymn0xR5lF01Q7&#10;ChGRG5WXlx+VAq62ZpyS/34TEREREVUh1c1lxoM0W5VzfyEzQWxfuzQJPlwls0PsP7Y+bbnRvCUs&#10;EVKf5Fg+f7lW7q2tecrMGuevS2YEedP3hYiIqLH58+tCIo/CGSVE1BxkBoi8QZeCos8ZbZvRZCZI&#10;Y5ElKp8b7U6jjdLtfKPJ1rr2y1eEzGB4xux6hceNJl+bzLaQJsVeHzCaq+R6+11pPKFIqvwcyM+E&#10;7WuSNtpo8rkSERERERGRH/OXfzl42Gi2r7Om1pAZJRK4yJvu2mYiyGMyC8P5z/PWQq9ERETkmzij&#10;hMhDBOgjEbmH/EK0/SKcarSbza7PkaCkrmKtMqtAZjy4Qup0yE4wL6lR3SQUWWE0+zomjxjN1Y8n&#10;Im/wJAYjEN30CCjDTkzEKj1ynSvP8yTONK6J1SO5Jtu45jc9IiJ7/PviKn95XUjk8RiUELmXv/xC&#10;lBkgI8yuA/vwpD5BSUNITYzxZldp6j+PiJrbk5hkvLL5hx7Jv8m+YrwZe1CPXOfK8zyJBcY1J+uR&#10;XLPQuKZqDSDnN4iBWIbHsVePiLxLQ8NIV/++EIMSIg/BGiVE1BykLobM3nBuzWmXPhIRNaenjDeF&#10;X1W0MpyozxN5o2sdfp5lTETkgxiUEBERERERERFpDEqIiIiI6isAKZDlA7YmYyKqHv++EJGXYVBC&#10;RP4iUR9tVuojEVH9PYVxqsaCrcmYiKrHvy9E5GUYlBCRv5BthO2t10ciIiIiIqIKDEqIyB9ISGK/&#10;NbCYo49EREREREQVuD0wkXv5+zZw5foommq73tZGW2q0Hmpkmmy0u8wuEfmM5t0euOZtUp9B54rd&#10;bcqMswHor/qi3PjIwBrqM7iydbD9c4snMVP3TBNxue7Jn51tjH/To9rZf5yoz8faOD+H8+cm7O+b&#10;q1vL1sbx+Rw/Z+d7VZ8/z/n768r3xpWtoG33qKHfm+ruaX015L5Uft5XGD/PV6m+KMfnxtf5pR45&#10;sn9eV7cV9qWfoYbh9sBEHoJBCZF7MSip1FRByXNG+5fZVTKNlmS0I2pERL6jeYOSmq+RN3vm1qn1&#10;E4CxxvNWfWMob9ZKca/Ru9K4prN50sFs48/7xfhzX1ObEdtI0UypB+FM3tCb/70dbjxfsnGMkdPV&#10;KlehzmwE4/U6gwL7P1s8ZTy7qO3zL1fP+R/1ubtK3tgCDxvPda5xdP7cc4zn/Lnizbv996Gunwf5&#10;vplBQHXPK8znBpZU+/k+iQXGx56sR5XfT/Prf7ma5zWfLxgPVbm3tX2NEk5U9zG1qftnyPa1vWR8&#10;bVWDAOfvrSvs77erfze9/Wfo2DEoIfIQXHpDRL7sPKPZhyRigtEYkhCRd5A376Vql5B/VHmDWGmM&#10;8dirxpvKbD2ui7z9lOeTN/XVBQKVZDaMXGvFBuPN5S36rOuexBPqY2v6/OWcfO5PYoY+Uzt5vgDM&#10;NZrMaqjuc49Rj8mb23J8pM/VTt6Ey58vH1Pz8wrzuW332gycaif3zPz6q3te8/nMe1v5XPIxtX2N&#10;1X1MbZ7EfbV+D0y2r22lcf0T+pxn8IafISLyOZxRQuRenFFSqbFnlAw02lyj2dcmOZYlN8FGe8Zo&#10;7dWoZvE9e/bs+80338zTYyJqJg8tfWjo7H2zK5a5jOk0JuXlYS8v10OXufI8tV0zbdu0ri+ufXG0&#10;eqAeHhn4yNzrel63Ww/x0tqX+n267dPKaf/11C2628Hvz/7+Jz2scNGvF523M3dnOz2sl/F9xy+8&#10;q99dqXroIHlmsvxOq3BCmxN2rjy8snK5RR1OaX/K1rdOfmuRHlZx0583nVqf53NW089DQ++H8/fL&#10;+Xnq8/XHh8dn/Xb+b9/W53tu+xijuzA5OfkD86wTCQ/MQKB+nGdOuGtGicyeqd/n/57xHDXvqNPQ&#10;+2HDGSVEfoNBCZF7MSip1JhBSXV1SVYYTZ6/obNJBhjN5Z1yvv32W/ToYf/HE1FTm7RuEj5O/ViP&#10;gBuTbsSDx9X/PY0rz+Pqn3XDvBuw+shqPQL+M/w/OKvjWXpUsyUHl+D+Jfcjz5Knz5iMN/s4rtVx&#10;aB9hZrbbc7artuDAgirXHt/6eHxy2id6VMn2OUWFRGFk/Ej1fEmxSRjebri+wvzzU7NT8UnqJ8go&#10;zNBngfYt2mPOedXXwk6eKat4qid/1qDWg9Aj2vzv4vZc43POWKD69r444wv0jeurR5U+Tf0UL617&#10;SY9M8py2+yF9sfbI2hqf25Xvo+05z+l0TsX9kK9/8YHFWHRgkcN9dv5eOn+v7cl9k68/vkU88kvz&#10;1ednf1+F/Lmz983WI9c+5uHjHsaNfW46WGa1PlolLHEOJ8wlJe8bx9nGm/3KOhzmDJYrjJ7j7+Dq&#10;loK5Gng4a2hQ4ijHaIuMK8waP2btn6qvG8pxgvHcVZcPycwamXniSJ5TZhMtRaCekVWGk2p5bgYl&#10;RH6CQQmRezEoqdRYQYmEJPJKc4gamY41JLGR56h1RklcXNyUrKwsLFi8DN169NRn/VvW4QwYL+IR&#10;2yYeQUEyMYd4TxwVF+YjPycLoeERiIp13qDKdU8vehzvrnlLj4Bxg/4PT4yQiWD148rzuPpnXfL1&#10;uVieIbmt6b0xH+P87hfqUc1O+2w4UrO26hHQu2UfTBz1PEZ1OlWfqcr5cxrafhi+vUzKTjiS63oZ&#10;z3d137/pMzVLz0vDdT9cgS2Zm/UZ4JXRb1T7sR3fbqV7laJDozFu4P/hKuP6hKiO+qxp/r4/cfvs&#10;G5BbkqvPANf1vxEvnur4Xnb9obW44ruLHK4b3eUMvHTaa1We00Y+74fn3Ye5e37XZ6r/Hg39JFld&#10;azPjom9qvcdy7esrJ2FaysdVvpfO32th+/rvH/qwPlPpullXOHx+NvX5mFM7nYY3h70h3anJycmV&#10;ryFkWU6A3e5uZrhwQ7UBgo1zkFBdjRv3BCUS8LyCYOP1UtVaLvJ1Sphjv4Sm6qwSqUkiy20cr5uN&#10;INxRY60XWZJlNZ7L/rUJgxIiv8GghMi9GJRUaqygRNYo20+rleKtMgV+rRo1sYSEhPL09HQsX5uC&#10;pN799Fn/tn/XVpRaStAhsReCQ0L1Wf/Ge+IoPycTRw+kITKmJVrFV//G1xWP/fEg3lz2ih4Bd5/4&#10;Dzx7+iQ9cp0rz+PqnzXm05FYkrZQj4BPLv0KF/V23NjD2eTlr2HC7/frkfHGOSwGs66Zi4Htpf5k&#10;zb7fMhM3fDNWj4DhHU/G7OurzqyoL+fPp6avNe4Fx5eVZ3Yfg9fPfQ8do2sqi1H1uav7nG/57mp8&#10;velzPQKS4nph+Z1b9KhmdX2P5u36DZfMqJwRUp/7Jfc6JiwWpyVWlglx/l73adMf717wSY3ft7UZ&#10;q3Dq1BP0yNSQj1l/uZrs6ByU2BeWzUEQBrhU/NW5IG05zoLj7JPmDkpqDzOEawGP45IbCY4mqpmi&#10;tWvo19twDEqIPASLuRKRL3nbaG4LSYiIGsPvOyU3rvSvkRPrDEmaUscYx6Bj8+Hqdzd29tWVP9ca&#10;koiL+jiGRvZBg82cHY6zYl455XXdOzY5xa7Wvq1Kwi77kKQ6/xpV+/dNHpMQzN7Mq36u98dUYc6e&#10;sA87nqzHDjnOxUtH6KN7PIVz6/zcg52WB9l/7Tbm7jb2btBHIqJqMSghIl8hIcl4s6swJCEir5OW&#10;uxe/7aisUyGcw4TmIp+LzJzYdMgxGMkrrlwCc6zqClKmrfsIucVSRsLUM6YnBrSuuRbKsdibs0f3&#10;mk//No5fS+qRumfKOH/MnLQqNWOu1UeTc5BQuzX6aOP5UyPrClLM3Zoq0yVzNknNS5CIiAxcekPk&#10;Xlx6U+lYlt54TEjiD0tvluxbgE/WfqhHdSvMy0FZmRURUbEICGQ+L3hPHMkyJKlTEhIapuqUOHvm&#10;9JfRukUbPaqZLyy9cV4+c0K7ofj9lmV6VLuGLr2Rj1uWtljNFJEQpLpZHfZqel7npTdZ/6yu3ERV&#10;wz8Y4DBLxf7jnO+zFGR9cuRzLi3Rqut7JEFQ/7e66JHpsr5XqZ+3ugKc6jRkmVVjfIwuKlu59MZ5&#10;+YwUZa0P2RbXxnkZS3MvvZGNrF3xpNo+uGIXKoePO5blM1x6Q+S3GJQQuReDkkoNDUo8aiaJPwQl&#10;OzK3qbDEVSxcWhXviaO6irle3HssIkPNXU1q4wtBifPz3tZ/HCZd+I4e1a4+QYmEBC8vfBYzN81w&#10;mLHhisYOSpzvkf3HVRcKXNL3ykYJSsTYL86tMoNHlrac1f1cnN7tbCS3G+TysqfGCD0aJSh5Su3e&#10;Usf6HBd5T1DiGA45BiVVgyPn3XxqwqCEyG8xKCFyLwYllRoSlDiHJNuNJq8w3bbchsVcq2Lh0qp4&#10;TxyxmGul5ghKZDmLFFCtb0Bi40tBiRR0vf6by2u9FzK7pG/b/hiacBKuG3hzjbNNGiP0aKSgxLUb&#10;7woGJQxKiPwU5/sSkTeSLYBldxv7kES2AB5mNNYkISKqgYQpd/90a7XBgAQgEiZMGDlRvWGXlvJ/&#10;e9TRV0lB1k8vnVlrgVRb3ZjnFzyplurcN3ucOuc1JOxoaAtQ2woTEfkdBiVE5I3eMpr97jYSkshs&#10;lCNqRERE1ZrwW+VWvEICAglGJBCRWSIy4+KRkU+oWQ3SGlKrw9tIWLLktg0qJHLl65265j1c/vm5&#10;3hOWyIyQhranME4/CxGRX2FQQkTNQabtPlxNs9fTaNVd091ozuL00d7/jCYLzevbiMhHdIzupHum&#10;FWlLdK9+0nP36Z4pOrRxyj24m8wmsX9zLyGJzKaQYMQfApHayNcvIZEERn/etBLPn/Eqbhp0B/q0&#10;qawPak+Kz05e3jjbFBMRkedhUEJEzWGE0V6sptnrYbTqrkkwWl2GGO2cBjYi8hEdYxzf7GcVZ+le&#10;/Ww8tEH3TFKforn0aeNY2yg1u+7tYl0lO9vYu7zv1Wo2hSfr43Tvt+dIKaqmJcVbxw+9D6+NeVfN&#10;NJHwRIIT5+U5H699X/c8TLnTdrlPwrVqtL7KeflQmd3uOERENWBQQkRERD7BuQim/Kv/2oxVeuQa&#10;mXFhv1WtOCHhRN1rep1iHLerXXlgpe41vqjQaN3zXB2iHIu2rj3a/GWoZLaJBCcy+8ae1Hmp789X&#10;s6haV+QUffRP5UjTPVMATtI9IqIaMSghouawx2iyq01DWq7RnMk7h+qubUgjIh9yZnfHzbO+3PiZ&#10;7rnGeTmFLL1ozmUpMsPDfuZCniVX7VLjTjnFstusewzrJBMSKy3IWID9+el61Lzke+O8FGd39k7d&#10;8yDlcJw6BFRuheSfFumjzRg8A/9ea0ZEdWJQQkTNQXaokXcvDWnV/fPho0ar7tqGNCLyIWd0c1xR&#10;J9vDyhawrpDr7LeTFTcOvE33GiYqrP6zNmRJjL3n5z9VZ+FQmdnw7/lP6lH1nGu4fLPpC92r2YsL&#10;nla75LhLdeHEvxZJ+araST2WupbGNGQ2SFyYY4msrrHddM+jzNJHk2yN+yRu0aP6qRooNGxPaXea&#10;iN9Q7jTLxor3dK9mE3G5ce9u1yMi8jMMSoiIiMhnyBIJ2ebW3iUzzlJv+GsiIYQ8fv03jkt35A26&#10;PN+xcH6Tv+lQ3but3jzIcaMR+fxklxV58+9Mwp1bvrsap049ocqSIWcX9XH8+uR5x35xbrWBgcxi&#10;GfPpSLUlrrs5h1V/7ptX5+d9wzdjq90C2Z7MNpJrXQ3S5H6lHF6vR2YxXKln4nEmYhXK8bkemQLw&#10;Kp6E6wVp5NonsQFlcFx3FugUOAR4Tb2PD/TRZgyews/V1m+RUOlJLDDuoeyL7RuVnImo3hiUEBER&#10;kU958az/Vim8KW/4O78aq95gP/bHgxVN3igP/2CAetz+jbV8/AtnvqZHDedcnPXN5a9U+wZf3oRL&#10;E/Lme9yg/1N9GwlB5M1//7e6qM9Zmnw9EgJ9vcnxPXFNZAmRbIFr77cds1XIIvfA/nllFsmStIXq&#10;Gud72dyqC7+q+7zjXghw+LxdIdfKPZSwqbYlTvK9uffnOxx+Rpxn/niUYDxk/L99UhSDAMzEk3ii&#10;1mUnMoviScwwrp1TbQgSiGW6ZzNGBQvV8aQishPxGsrh/IMxxvgaVxqf5wajLVDtKeOqAHxoNMcf&#10;OCLyOwxKiIiIyKdI0CCFN51nc8ibXHmDLctrbE3eKDvPPJBAQT6+MXaEue64WxxqnMifdcH00eqN&#10;uS2skfBGApCV6ZXvQZ8Y8QzGdKq6OlDesMvn7Px5S5hxWd+r9Khm44feW+W+CAliqnteqfkiO764&#10;24eXTEfvln30qJL9521P7rlzvZraSNgkIYtzmHbf7HEqhJHvj/zs2Mj9fujkx/TIAz2OvcZbfplC&#10;5ByWTIQVG/Rsikl2TUKCbDWLIgA1/yCZz+s8W+VDp+eboZ4LuNa8wEME4xrjc6867UoCIQlGnMMR&#10;c/egym86EfkVBiVERETkcyTkkK1dZQaFqzMi5Dq5/tcbFjZKSGIzYdRTumeSIELemNvCGvs34PZe&#10;HvYybus/rs7PX2ZbSLBzSZ8r9BmT89a6QgKEmVf9jJsG3aHPVE+uk4Dkqyt/RkxYrD7rPvL5TLvw&#10;y2rDI2cSGMn30DkQcp7dUx353tiHaVPXvFdtCCP3W44ezazNcbl+w29PfqBkNsU/7JqEBK5OHXrJ&#10;aI7pouPzSdDi3mlI1ZGQJxjnVgl6qiPXBBv3pGqwslEficjHBekjEbnHIKNdYnaxxmjfmV3yVtHR&#10;0U/l5ubijvH/h9Zt2uqz/i0v6wjKyqyIjmuNwCD+2hG8J44sxUUozM9FaFgLtIhq3PdXp3c7Gw+c&#10;NAH92iajY0xn9aa/XUS82oZXmoQJ5yVdjBsG3oapl3yhrnclGNhyeCPyS/Iqnmdox+GqVee4+OPV&#10;NfP3zEOJtVifrerSvleit34zb7snZ3Q/BzcNG4/OxsfHhschNizO4fP+16in8dipzyIxrju2HNmE&#10;bzZXFmgd2eU09fU4k69vTM8LcW7Pi9QWwYHG/2xfx5k9zsVtg+/Cuxd+UvH17M9Lx67MHRXXyJ8t&#10;H+9s3s7fKq6Rdt1A1+qHrti/FOFB4XV+XHh5CEbFDce5SRchsW0vhAeHV3wvT+w0Apf0uRLPnf4K&#10;xg25R32Nf+z8FcvSKjeAuXrADRX3V8i9kY8tsZZgR+Y2fbZ2EsJMuWSG+p46c/46zug+Rn1fanOs&#10;H9MhMgEj2p6ETpGd1kyePLnqa4g/sQNn4iuUGf8LwADjTJj5QC0kWAnA58bxDjyFP/TZSn9iP07F&#10;CqN3gnFdO/NktRYb1/6qeqdBbrxUNpbQRtoS47ElxtHRqTjL+H/bNXuNa1zb8mk0hhmfb5HRq/3j&#10;5iLHeOwr48/5wRilG59/sfFxB4y+fJz8sHxptAcxEW+oa0/D2cY1lVsvBeJTzMMmPWoKfF1I5CEC&#10;9JGI3OMmo00xu5hqtJvNLnmrhISE8vT0dCxfm4Kk3nX/66U/2L9rK0otJeiQ2AvBIaH6rH/jPXGU&#10;n5OJowfSEBnTEq3iO+qzvkeWzXy/eSaWpy9Bes4+dU52xZGZDzLbYXS3sypmKTTknkiNDfsdat48&#10;70O19MdX1PeeyLIZmRFik/J/e2qcBSLfm7k752Dz4Y1qOU9eceXO9BIM9W7dFyM6n+JxxVtt98Qw&#10;NTk5ue7XEFKDpAwnGT3ZAsl+GyT5gZTZEovUTBRXSX2SABVS2E/fkQBEnu8v47nqv7WQJ3kK7xr/&#10;Xzn9Kghd1MyUpsPXhUQegkEJkXvxF6KPYVBSFUOBqnhPHPlLUFIfDbknUvfEvrBrbcGAN6rvPZG6&#10;IrYCuRJGyVIsX1PvoITq50nsMd4tmX+JZBnORDUrpynxdSGRh2CNEiIiIiIPk56XhozCDD2qm2xx&#10;ax+SSCFTXwpJqtspqDay3bMtJBGX9rlS98hv1XcXHtkhyBaSmCrXtRGRz2NQQkRERORhVh9chUvn&#10;XIqb51yHyctfqzEokPOyO8v138gGJ5Wk5oov+XLjZxj6STIeWvoQvkyd4RCC2JPASGbWyHbPNlIM&#10;97qB/Id5wrVqhojsyiNLhmraJvlJnKmukR2CKuUguGKmBxH5AS69IXIvTrH0MVx6UxWXmVTFe+KI&#10;S2+q+mLNJ7hj9o16VEl2uLHZm7On2sBACo5+dPEMPfINEgbJLjT2JADp3yZZj4CUw+sdtja2kd17&#10;xg+9T498C5fe1INsXSy78jjKQTnW6768M5IfqKoVpctxPybiNT1qSnxdSOQhOKOEiIiIyEvIVrW2&#10;5i8hSU0kFLG/H/4WklCjiIFsjWxr7g1JiMiDMCghIiIi8jAxofXbJlnqkUgo4KshSXQ974fMvPnk&#10;0q8YkpC9qklabcqxEAEYy5CEyD9x6Q2Re3GKpY/h0puquMykKt4TR1x6U5XtnszPXIy9JfuRW5KD&#10;FWmy62qlhJhOSIjupAq3npZ4pj7ru1LTN2D+1jnYmLsFpSHl2HwoRT9ikm18O0R1xJieF3jcNr5N&#10;hUtv6knqkpThRLVFcgCi4bitsbwzSjHOyQ2dBfdsbczXhUQegkEJkXvxF6KPYVBSFUOBqnhPHDEo&#10;qYr3pCrek6oYlPgcvi4k8hAMSojci78QvUew0Z4xWns1qkFERMRNBQUFmPfXAnTpmqjP+rfCvByU&#10;lVkRERWLgECu+BS8J44kNCouzEdIaBhCwyP0Wf/Ge1IV70lVtntiYFDiG/i6kMhDMCghci/+QvQe&#10;A4xWWRm/DjNnzkSvXr30iIiaQ0hGBlqsd+2vaWFyMizta809SbO/r2XR0cgbPlz1yaMwKPENfF1I&#10;5CEYlBC5F38hepcxRqv1nVVcXNyUrKwsLFi8DN169NRn/VvW4QyUWa2IbROPoCCZmEO8J47kX8Tz&#10;c7LULIGo2Jb6bP2Fz/oBrW6puqVuTcqNN/0lQ09E0ejTUXTBRbB29JzlHA25J0FpaQhZXVlWoTwm&#10;BsWnnKpHDRc96SVEv/SC6pecOAyHZ/2s+s2tsX5OfIntnhgYlPgGvi4k8hAMSojci78QfQxrlFTF&#10;ehxV8Z44aqzaEyHfzETENWP1qH4kVCh6+VWU3HiLPuNeDbknzl+/9aSTkTd3gR41XNTokQhavFD1&#10;G+s5G4I1SqpijRKfw9eFRB6CC6OJiIjI7wXk5KDFuFsRcf3V+gyJsOeerghJiIiI/AWDEiIiIvJZ&#10;BdO/qtJk5kjxff+AtZ/jzqAi5MvPVTjgj4JWr1KzUsLeeA0t/m8cont2QfgzT+pHiYiI/AeDEiIi&#10;IvJZlksvr9KK77kPRS9MQt6qDSo4kWU39iQckNDA34R8/plauhP+0P0I/fA9BO7bqx8hIiLyLwxK&#10;iIiIyG9JcFIwY2aVsCT0g3d1j4iIiPwNgxIiIiLya6WnnwnLFY61SYJ/cc/OLu5kHXaSWpLk3IiI&#10;iPwNgxIiIiLye6Vnnq17pvosO5G6HrYW/Mdv+uyxCVm3FjFz5iDy55/U89b2+cifqa7ZmKLPaNlZ&#10;Dp+bfavu85TZNbIkybkRERH5GwYlRERE5PesQ0/UPddIwVPZNjc2PEDV9bC1yPPOUuciLzpXXVMf&#10;EmDIrjsx7WLR9szR6PLAA2h35x3qeaWwqpyXx52fN/yZp8zaIk6FV4M2pjh8bvZNPoaIiIiqx6CE&#10;iIiIyEUyE0PtBvPQ/bVumxv862x1jYQpdRWGldkiEoBIgCG77shWxdWR8/K4PK+EJo01e4WIiIgc&#10;MSghIiIivxe0fJnu1UyCiYirL6/XshwJUyLPGV1rqBFx/TUqAKkPCU0CsrP1iIiIiBoTgxIicqfW&#10;Rhup20A50Qjsn1OajImIahX826+6Z7L26697JltIYj/bo6xTZxS9/CryFq9EdlG5avk/zVEFUO13&#10;0ZGPaXHHLdUGLOH/fNBhZop8XMmtd+DIV99gw/r12Ll7H3K37UHhux/CcsVVVXbnEXlzF6g/W7Y6&#10;tmc96eSKz8u5yccQERFR9RiUEJE7jTXafN1elBMNJGHIw0bbZrTDRrM9pzQZLzfaOKMxNCGiKmRp&#10;TMiXM/TIZLn8St0zSU0P+5BEgpT8eQtRfM99sB4/WJ81d9CRAqj5v8x1CFskJAmf8JAeVQr56gvd&#10;M8lWxYVvvYviU07VZ8xApuTGW1Dw6Qwr/GPtAAD/9ElEQVTkrdqgghQiIiJqOgxKiMidLtXHYyEz&#10;UVKNJkFLDzlRjSFGe8doS43WWDNXiMgHSIDR4tYbHEIQmbVhufFmPYIqsmo/60OCi4Lvf1bHmkh4&#10;UjTJseiqLK+xr1cis1TsZ5nIDBAJWmojf6YEKTJ7pDw2Vp8lIiKixsSghIjcRWZ4nGN2G0xCj7lG&#10;a6lGdZMgRa5nWELk5ySwUDvXDB6gdoexV/z4RIcQJOTrL3XPVHLvA7WGJDYSeshyGXvBP83SPRxT&#10;jRHZyreuUIWIiIgahkEJETWH7kaTeiFXG+05o8kSGZnhcSxkGc1MozmHJJONdr7RRumjjO3J9cey&#10;zIeIvIjsOuPcZMeYqJNOULvH2M8kERJsyHIae8G//Kx7JgkpXFV65tm6ZwpxqoViL2DvHt0jIiIi&#10;d2JQQkTNwVaLZLrR/mW0mpbI1MetRrN/nkyjDTLaXUb7yWhSqVCOMpbz8riNzGSR0IaIfJwsmXFu&#10;zuGITdHjE1UdEHsy88T+eplJ4spsEpvSM87SPZP8+TbWoSfqnkmW4cg2wdUVfSUiIqLmE6CPROQe&#10;NxltitnFVKNVLor3LVJota5ZHL8YbYzZdYnMSrEPSq4xmuM7HEey1Md+FssKow01u40nISGhPD09&#10;HcvXpiCpdz991rcEL1qAkCkf6lHdCvNyUFZmRURULAICmc8L3hNHpZYSFBfmIyQ0DKHhEfpspaIX&#10;XkZ56zZ6VDOpJRJxjeSy9aNmkTzwsENRVhvn55Q6IvXdMSY23PHlluw6YxN50bkI/nW2HpmkRkrR&#10;6Wfg6ODjgROGIuoM1/7T2Bifa3XsP//Ges6GyM/JxNEDaYiMaYlW8R31Wf9muyeGqcnJyb76GsKf&#10;+MvrQiKPx6CEyL385ReiLLsZYXYd2Icn9QlK5PlkhorNdqP1NLu1Omo0+6U6ErTsMLuNwx+CksDt&#10;21RY4qqswxkos1oR2yYeQUHB+qx/4z1xJCFJfk6WCkmiYquWHLJcOhblUVF6VLPqghJ5Y++sPDpa&#10;7UhT1refmvFR2wyRxggfnOugyHbCtlCmum2HnalZLMbnWzrsJFVktqbPl0GJ/2FQ4nMYlBB5CAYl&#10;RO7l778QK/9ZtX5BifMMlX8b7VGzW6u3jTbe7Cp3Gu1ds9s4/CEoqa/9u7aqGQMdEnshOCRUn/Vv&#10;vCeOGusNcHVBif3sjYZolKBk9EiHJTeyY419nRNXwhJ7sj1w8YTHqgQmDEr8D4MSn8OghMhDcL4v&#10;EXmj0/XRpvIdSO3W6qMNd78hoiYXmLJe90zOxWBl95q8VRtQfN8/XKp/Evrhe4i46FzWMiEiImoi&#10;DEqIyBs5VkAE1D+nucBxD1BzNx4ioiblykwRCUiKXpiE3G171NKc7Geew9GxY1HSq5e+wpEs5Ql9&#10;83U9IiIiosbEoISIvJFzEQPnmSI1SddHG9n9hoioRs6zP+yX0LhCltXYc2XGiNQvyR83HulPPom0&#10;OX+o8KTo5VdVkVd7oR+9r3tERETUmBiUEJG3OZblMo1auJWI/IMUfrUX+vFHule3oMWLdM9kPam6&#10;uta1k3Cl+J77UDBjpj5jkpkqsn0xERERNS4GJUTkbaL1sbGwTgkR1cpy+ZW6Zwqd6npQEjrlA90z&#10;lZ55tu7Vn9QycQ5tAnft1D0iIiJqLAxKiMjbZepjQzV28EJEPka25LVf9iLLb8LeeE2Patbi/8Y5&#10;FFyVmSElN96iR8bzNGQ2SGyc7pjKErvpHlAeG6t7REREdCwYlBCRt1umj0RETUIFHLfcrkem8Ifu&#10;R9hzT+uRIwlHJCSR3WnsFT/+lO6ZQj7/TG0d7FzHpCbyvPY76Eh4I/VMbGTGiT3n3XaIiIjINQxK&#10;iIiIiOogO9KUnj1Gj0zhzzyJ6J5dEHH91Qj/54OqRV50LqIGD6gSkliuuMphNomNzE6JPO8s9Ry1&#10;1T5R4ctddzjsoGO54mrdq2S/NEeulcCmOtXNZgn5ZmbF12Hf7AXs3VPtNayVQkREviRAH4nIPW4y&#10;2hSzi6lGu9ns+o1yfRS/GM3xXUj1RhptvtlVXP04G/s/U4wy2gKzW6tgoz1jtPZqVIOIiIibCgoK&#10;MO+vBejSNVGf9W+FeTkoK7MiIioWAYHM5wXviaNSSwmKC/MREhqG0PAIfbb+In/+Ce3uvEOPTDt3&#10;79O9Yxecno42Ex5Gi3nz9BnX5F77Nxx+/kU9qtTq2WcQ+/67emQqi4pG8ZATUNSjJ6ylFgQXFSF8&#10;+w6Er1iurzDJdWlzfkdpQoI+Y4r58AO0ftpx5opsMVx46mjVD8zPMz7/ucbHdcT+md+oczbVfT6u&#10;OvjOe8g/9zw9ahqN9XPiS2z3xDA1OTnZ315D+CJ/f11I5DEYlBC5F4OSSg0NSkR9/lvW0KBkgNFc&#10;nsc+c+ZM9DLenBBR84mZMwddHnhAj0wb1jf+8pPWn36KNp98gpCMDH2mepb27bH/4YeRc9ZZ+oyj&#10;9pMmoc3HH+uR6+R50555BnnDh+szjpIuvRRh27bpUfUKjj8eO4yvwV5DPx+x5z//qfHrpGbBoMQ3&#10;MCgh8hAMSojci0FJJXcFJW2MdsTs1kk+v1pnlMTFxU3JysrCgsXL0K1HT33Wv2UdzkCZ1YrYNvEI&#10;CpKJOcR74kj+RTw/J0vNEoiKbanP1l/YX38i+qUX9Mh0eNbPutf4Ij77H4K3bkboihX6jPEfmKgo&#10;WPr0QfHpZ6L4lFP12ZrJc7T4/luE/fG7PlO7wksuRc6TT8PasaM+U1VQWhri/nFfrc9ZcuKwKvcm&#10;8t3JaPHD93pUP7kP/9Olr/dYNNbPiS+x3RMDgxLfwKCEyEMwKCFyLwYllVwNSlob7bDZrXAsQUmj&#10;/ncwISGhPD09HcvXpiCpdz991r/t37VVTQ/vkNgLwSGh+qx/4z1xlJ+TiaMH0hAZ0xKt4msOAHyZ&#10;1CAJ/n0OAjdtRNDGFJRlZaqfkcCgYAQOPB5lffqidOQpDsVb6yJFYoN/nY3gpUv0GbOGSVlCR1hP&#10;GlGl+Kun489JVbZ7YmBQ4hsYlBB5CAYlRO7FoKRSfWqNNDTscJ6NIlsLtzK7jYNBSVUMBariPXHE&#10;N8BV8Z5UxXtSFYMSn8OghMhDsIIcEXmjynnuJglAXBGjjzbcWpiIiIiIiBwwKCEib+S4/QPQSR/r&#10;IgVZ7a3URyIiIiIiIoVBCRF5o7/00eYSfazLFfpos1AfycOVWiwoLMiH1WrVZ4iIiIiImgZrlBC5&#10;F2uUVKpPjZLqCrr2MNoOs1ut7kbbbnYVqU+SZDRXd7xxib/VKCkuLlK7twhraSlKSopVv7y8HMVF&#10;hapfVlxgjMtQUiajAJQUF6PUuFbI+eKiItUXEobYlBjP7RyMxCd0wqChI/TIe7FGiSPWnqiK96Qq&#10;3pOqWKPE57BGCZGHYFBC5F4MSirVJygRM4x2ldlVPjfa1Wa3WrONdo7ZVSYb7S6z23iaIiiRwKGs&#10;TKUMDSLBhNVqBhMSUMgbdCHPaQszRFFh5Z9TWmpRsziEBCESiNjYhxmuSEpKQkhICFJTU2HRz3ks&#10;evYZgB5eHkIxKHHEN8BV8Z5UxXtSFYMSn8OghMhDMCghci8GJZXqG5QMNNoas1tBwpJ/Gc1+ZonM&#10;JPm30exDFVHXDJQGaYqg5K85P9Y7nPAkjR2UBAQEYPDwUWjTrr0+430YlDjiG+CqeE+q4j2pikGJ&#10;z2FQQuQhWKOEiJqD7ErzcDXNXk+jVXeNBB3VWWs0CUDsSRgiy2uk2KvMIJGjjJ1DkkeM1ughSVOx&#10;LW0hkyzrWbtiMQry8/QZIiIiIqLGw6CEiJqDFJV4sZpmT2Z4VHdNgtFq8qjRZAmNsyFGk2U2cnQm&#10;179kdr2D/bIXMsmyoNXLFqq6KEREREREjYlBCRF5O6kzcqfRpDhrbeRxua7R65I0JVudEKoqLycb&#10;61cv0yMiIiIiosbBoISImsMeo0kNkoa0XKPV5V2jyQ421xhNluPYf7yMzzdaK6PJdV7FoguvUvUO&#10;pO/D9i0b9YiIiIiI6NgxKCGi5iA71Eih1oY0qUXiCtnmV/4cWY5j//Ey/sloXkl2rKHabd+SgsMH&#10;M/SIiIiIiOjYMCghIvJgtm19qWYs7kpEREREjYlBCRGRBysqKtQ9qo3UclmzfBGLuxIRERHRMWNQ&#10;QkTkycrLdYfqkpudhY1rV+oREREREVHDMCghIvJghQX5ukeuSN+3G7u2bdEjIiIiIqL6Y1BCROTB&#10;rFar7pGrtm5chyOHDugREREREVH9MCghIvJgxUVFukeukuKu61Ys4WwcIiIiImoQBiVERB6Mu940&#10;TElJMVYvW8jirkRERERUbwxKiIg8mKWkRPeovljclYiIiIgagkEJEZEHs1gYlBwLFnclIiIiovpi&#10;UEJE5MFKLRbdo4ZicVciIiIiqg8GJUREHqykmMVcj5UUd12/cimKiwr1GSIiIiKimjEoISLyYNwe&#10;uHEUFxeZxV15P4mIiIioDgxKiIg8FGdANK7szKMs7kpEREREdWJQQkTkoTj7ofGl792FPTu36RER&#10;ERERUVUB+khE7nGT0aaYXUw12s1mlzxQsNGeMVp7NapBRETETQUFBZj31wJ06ZqozzaM1Cc5fDBD&#10;j7xXTEwMAgICkJubi7KyMn3Wvdq0a4/QsHA9an6FeTnGvbAiIioWAYH8N4tSSwmKC/MREhqG0PAI&#10;fda/8Z5UxXtSle2eGKYmJyfzNYT34+tCIg/BoITIvfgL0XsMMNp6s1u3mTNnolevXnpERETUpBiU&#10;+Aa+LiTyEAxKiNyLvxC9yxij1TqjJC4ubkpWVhYWLF6Gbj166rMNk3n0MPbt2qFH3is+Ph7BwcHI&#10;yMjwqOVEEZFR6JbUB4FumNGRdTgDZca9iG0Tj6Agmazk3+RfxPNzstQsgajYlvqsf+M9qYr3pCrb&#10;PTEwKPENfF1I5CEYlBC5F38h+piEhITy9PR0LF+bgqTe/fTZhtm9fSs2b1ijR94rKSkJISEhSE1N&#10;hcVi0Wc9Q0LnRCQPPlGPms/+XVvVlPkOib0QHBKqz/qv/JxMHD2QhsiYlmgV31Gf9W+8J1XxnlRl&#10;uycGBiW+ga8LiTwEF0YTEXmo0lLPChV8EYu7EhEREZEzBiVERB6qpLhY96gpbV6/GlmZR/SIiIiI&#10;iPwdgxIiIg9VWlqqe9SUysvLsWbpQhQXF+kzREREROTPGJQQEXko2R6YmoeEJBKWSGhCRERERP6N&#10;QQkRkYcqKyvTPWoOsvxm49qVekRERERE/opBCRGRhyosyNc9ai77du9QjYiIiIj8F4MSIiIPxRkl&#10;7iGzSljclYiIiMh/MSghIvJQxUWFukfNicVdiYiIiPwbgxIiIg9k5Y43bsXirkRERET+i0EJEfmi&#10;kXZtoJzwNiUlxbpH7sLirkRERET+iUEJEfmC1kYbZ7TlRpMpAPPt2hp9bobRrjaaVyi1WHSP3EkK&#10;u6bv3aVHREREROQPGJQQkbc7z2ipRnvHaEPkRA2uMtp0o802Wnc54ckslhLdI3eTWSXZmUf1iIiI&#10;iIh8HYMSIvJmMkPkR6O1VKNKK4z2i27OzjGaPO7RS3KKi1hI1FNYrVasXsbirkRERET+gkEJEXkr&#10;qT8iM0Ts/dtoPYw21GhjdAsw2jVGyzSajQQrH5hdz1Rezq2BPYnsQLRuxRIWdyUiIiLyAwxKiMhb&#10;TdVHm0eM9qjRdqiRI6lPMtpo9mGJLNPx2JolhQUFukee4ujhg9i8frUeEREREZGvYlBCRN5Ils3I&#10;zBGb7UZ7yezWaK3RXjC7FS7RRw/EmQueaM/ObSzuSkREROTjGJQQkTcaro82UnPEFYv00aa24q9u&#10;VZCfr3vkaVjclYiIiMi3MSghIm8Uq482DX3Xaj8rxaOwRonnYnFXIiIiIt/GoISIfIEUb22I6nbF&#10;8Qjc9cazsbgrERERke9iUEJE3qi6JTSyC05dOumjzUp99DhWa6nukaeS4q5bN67TIyIiIiLyFQxK&#10;iMgbLTCaFHC1973R6gpLbtJHmw/10eOUFBfrHnmyXdu2IH3fbj0iIiIiIl/AoISIvNXf9dGmpdHm&#10;G+1to3WXE07OM9o5ZleR7YSr20rYI5SUMCjxFlLcNTc7S4+IiIiIyNsxKCEib/WT0a4xuw7GG01m&#10;m0hgItsIC5lpMs3sKpONVtd2wm5lLeXSG28h3ysp7spwi4iIiMg3MCghIm82w2iDjOa8DEdIYLLG&#10;aMuNJjNNZMaJ+LfR7jK7nom7qXifwoJ8FnclIiIi8hEMSojI2+0z2ntmt1pS6NVGZpL8x+x6rjKr&#10;VffImxw5dIDFXYmIiIh8AIMSIvJmsrRmqdFeVCNghdFkOc7nalSVzDJJNZrUK/FYsvUseScWdyUi&#10;IiLyfgH6SETuIbuwTDG7mGq0m80uuUBCkrlGsy2pkZBkjNGOqBHQ2mhjjfaQ0XrICScSqMjSHVcF&#10;G+0Zo7VXoxpERETcVFBQgHl/LUCXron6bP1IUCKzE3xFTEwMAgICkJubi7KyMn3Wd8nX2ia+A0JC&#10;QvWZqgrzcox7YUVEVCwCAvlvFqWWEhQX5iMkNAyh4RH6rH/jPamK96Qq2z0xTE1OTuZrCO/H14VE&#10;HoJBCZF78Rdiw0gIIjNJbAFIptGSjGYLSZyNM9rzRrOFKjb1CUsGGG292a3bzJkz0atXLz0iIiJq&#10;UgxKfANfFxJ5CAYlRO7FX4gN87DRbMtthGz1W9cuNrJlsCzJsa9ZUlfA4kxmrNQ6oyQuLm5KVlYW&#10;Fixehm49euqz9XP08EGk7dmlR94vPj4ewcHByMjIgNWP6q9Ex8Sia49eaoaJs6zDGaoWTWybeAQF&#10;yWQl/yb/Ip6fk6VmCUTFOueZ/on3pCrek6ps98TAoMQ38HUhkYdgUELkXvyF2DDbjGa/nEb6O8xu&#10;rSQscd4hp75LcGqVkJBQnp6ejuVrU5DUu58+Wz/bt6Rg2+YUPfJ+SUlJCAkJQWpqKiwWiz7rH3oY&#10;PwM9+8hkJEf7d21VU+Y7JPZCcC1LdPxFfk4mjh5IQ2RMS7SK76jP+jfek6p4T6qy3RMDgxLfwNeF&#10;RB6CC6OJyNtI2OFcc8SVkETIdb+Y3Qpd9NFj+FuY4Mu2b9mIA+myMRMREREReQsGJUTkbRL0saH+&#10;0Eeb0/XRY1hKSnSPfMH61cuQl5OtR0RERETk6RiUEJG/c3U2SrORJRnkO6ylpVi9bKHxfeVMISIi&#10;IiJvwKCEiLzNJn20J1sFu2qwPtp4XNXUUuONNfmWgvw8rF2xGOXl5foMEREREXkqBiVE5G1khxrn&#10;gqyy/a8rZFvhs81uBeeaJW5XVFige+RLDh/MUIV6iYiIiMizMSghIm/0nj7ajDfa1Wa3Vs8YzX5P&#10;SQlc1ppdz8FZB76LxV2JiIiIPB+DEiLyRh8aLdPsVphutJpmlshMkreNJoGKPdmGz+MUFuTrHvki&#10;Ke5aXlamR0RERETkaRiUEJE3kuU315ldB+8YbZvRJBR5WLcZRjtsNOeQ5BGjLTC7noOzSXyfFHct&#10;LinWIyIiIiLyNAxKiMhb/WS0843mPLOkh9EkFHlRt6uM5uxOo71kdj0L65P4B84oISIiIvJcDEqI&#10;yJtJWDLEaJPVqG5SuHWQ0d5VIw8ksw3If+zesVX3iIiIiMhTMCghIm+3w2h3Ga2N0a4x2r+NJoGI&#10;rUmIIjNIZKbJGKN5XPFWeyVckuFXdm9PxcGMdD0iIiIiIk/AoISIfIXULZF6JI8aTQIRW5MQRWaQ&#10;SKDi8UotFt0jf7Fu5RLk5+XqERERERG5G4MSIiIPUlrKoMTfyHKr1UsXcNkVERERkYdgUEJE5EGK&#10;i4p0j/yJzCiRmSVERERE5H4MSoiIPEhZmVX3yN9IrZLtW1L0iIiIiIjchUEJEZEHKSos1D3yR9s2&#10;p7C4KxEREZGbMSghIvIgZVbOKPF361ctRUF+nh4RERERUXNjUEJE5EGKijijxN/Jzkerly1kcVci&#10;IiIiN2FQQkTkQTijhEReTjbWr16mR0RERETUnBiUEBF5kOJi7npDpgPp+7B9y0Y9IiIiIqLmwqCE&#10;iMiDcLkF2ZNdcA4fzNAjIiIiImoODEqIiDxISUmx7hEB5eXlWLtiMYu7EhERETUjBiVERB6CIQlV&#10;h8VdiYiIiJoXgxIiIg/BN8JUExZ3JSIiImo+DEqIiDwEC7lSbVjclYiIiKh5MCghIvIQ3BqY6iLF&#10;XY8cOqBHRERERNQUAvSRiNzjJqNNMbuYarSbzS55oGCjPWO09mpUg4iIiJsKCgow768F6NI1UZ91&#10;TWF+HjKPHtYj3xETE4OAgADk5uairKxMn/Vvx3JPAgMD0bZ9AoKC5EfSN5RaSlBcmI+Q0DCEhkfo&#10;s/6N96Qq3pOqbPfEMDU5OZmvIbwfXxcSeQgGJUTuxV+I3mOA0dab3brNnDkTvXr10iMiIqImxaDE&#10;N/B1IZGHYFBC5F78hehdxhit1hklcXFxU7KysrBg8TJ069FTn3XNwf1pOGA0XxMfH4/g4GBkZGTA&#10;yuVFSmPck5at2qBTYnc98m7yL+L5OVlqlkBUbEt91r/xnlTFe1KV7Z4YGJT4Br4uJPIQDEqI3Iu/&#10;EH1MQkJCeXp6OpavTUFS7376rGu2pKzFrm1b9Mh3JCUlISQkBKmpqbBYLPqsf2use9K7/0Ak9uyt&#10;R94rPycTRw+kITKmJVrFd9Rn/RvvSVW8J1XZ7omBQYlv4OtCIg/BYq5ERB6ipLhY94hcs3XjOhZ3&#10;JSIiImpkDEqIiDxEaSlnW1D9lJeXY92KJSgsUMUciYiIiKgRMCghIvIQpVyWQg1QUlKM1csWwlpa&#10;qs8QERER0bFgUEJE5CHkDS9RQ+RmZ2Hj2pV6RERERETHgkEJEZGH4IwAOhbp+3Zj9/atekRERERE&#10;DcWghIjIQxQVFugeUcPIzklHDx/UIyIiIiJqCAYlREQeQgpzEh0LW3HX4qJCfYaIiIiI6otBCRGR&#10;B+CuJdRYiouLzOKuVqs+Q0RERET1waCEiMgDlJWV6R7RscvOPMrirkREREQNxKCEiHxdd6ONtGsD&#10;jeZxuFSCGlv63l3Ys3ObHhERERGRqxiUEJEvutpoM4x21GjbjTbfrq0xmhQD8ajApJQ73lAT2Lx+&#10;NYu7EhEREdUTgxIi8iXnGU3+CX260a4yWkuj1SRaHz1CqaVE94gaD4u7EhEREdUfgxIi8gWtjfa2&#10;0X40Wg854W1Kiot1j6hxsbgrERERUf0wKCEiXzDbaOPNboVMo/3baNcYbZRdu9Nok42WazSPYbVy&#10;6Q01HSnuKstwiIiIiKhuDEqIyNvJTJIhZreChCGtjPao0aRWyQK79q7R7jLaWqN5jOKiIt0jahr7&#10;du9QjYiIiIhqx6CEiLyZ7GJjP5NEZpEMMpqEIV6FyyKoOciWwVmZR/SIiIiIiKrDoISIvNlUfbS5&#10;yGgeNVPEVSy2Sc1BiruuWbpQ1S0hIiIiouoxKCEibyVbANsXbpW6I7K0xitxRgk1FwlJJCyR0ISI&#10;iIiIqmJQQkTe6hJ9tPG65Tb2OKOEmpMsv5FlOERERERUFYMSIvJGsh3wVWZXWWE0r1xyY1PGGSXU&#10;zFjclYiIiKh6DEqIyBsN00ebX/XRnhR6tbXucsKTsWYEuQOLuxIRERFVxaCEiLzRAH20WW80mWUi&#10;dUuWG02KL8y3a9uNdtRospWwx4UmpRaL7hE1LxZ3JSIiIqqKQQkReaPT9dEm2WhLjTbdaEPkRDVa&#10;Gk22EpbQZJyc8BQWS4nuETU/CUnWrViiR0RERETEoISIfMG/jGa/A05d3jHac2bX/UqKi3WPyD2O&#10;Hj7IeiVEREREGoMSIvJG5+ijMynq+ojRRtm1O40mWwc7k3DlPLPrXlZrqe4Ruc+WlLUoKWFoR0RE&#10;RMSghIh8wS9GG2S0oUZ7yWgL7JpsG3yX0SQ0yTSavf/qo1sVcWtg8gBSK2fLBq/ePIqIiIioUQTo&#10;IxG5x01Gm2J2MdVoN5tdqoMUa7UnIYkr7/BkBsmPZreCBCgSqNQl2GjPGK29GtUgIiLipoKCAsz7&#10;awG6dE3UZ2tXmJ+HzKOH9cj3xMTEICAgALm5uSgrK9Nn/Zsn35M27dojNCxcj5pHqaUExYX5CAkN&#10;Q2h4hD7r33hPquI9qcp2TwxTk5OT+RrC+/F1IZGHYFBC5F78hdgwzkFJff5bJrvi2Bd8laU6Mgul&#10;LrLTjuyu45KZM2eiV69eekRERNSkGJT4Br4uJPIQDEqI3Iu/EBvGOShpY7QjZrdODxvtRbOryLKd&#10;MWa3TnJdrTNK4uLipmRlZWHB4mXo1qOnPlu7A/vTcNBovio+Ph7BwcHIyMiA1WrVZ/2bp9+T+A4d&#10;0c5ozUX+RTw/J0vNEoiKlQ2qiPekKt6Tqmz3xMCgxDfwdSGRh2BQQuRe/IXYMEeNZv8q2dXlM0K2&#10;BpZdb2zqE5TUKSEhoTw9PR3L16YgqXc/fbZ261ctQ/reXXrke5KSkhASEoLU1FRYLBZ91r95+j0J&#10;CgrCiNHnICIySp9pWvk5mTh6IA2RMS3RKr75AhpPxntSFe9JVbZ7YmBQ4hv4upDIQ7CYKxF5o2X6&#10;2BAp+ugxuOsNeRqZ5bJx7Uo9IiIiIvIvDEqIyBupecZ2+uujK0boo8ewlJToHpHnOHLoANL37dYj&#10;IiIiIv/BoISIvNFcfbQZrY8NsUMf3cZiYVBCnmnL+jVq22AiIiIif8KghIi80RJ9tLnKaK3Nbp2u&#10;0Eebv/TRbfhGlDxVSUkxtm5cp0dERERE/oFBCRF5o7VGW2F2K9yqj7UZaDT7rYHFHH10m5LiIt0j&#10;8jx7d21HVqarm0oREREReT8GJUTkrV7RRxvZ8nek2a2WzDj5wOxWmGw0t78D5Ja55OlS1qxAebnz&#10;rtxEREREvolBCRF5qxlGc55VMt9osv2vMwlQZhvNfjZJptEmmV33KS4q1D0iz5WXk41d27boERER&#10;EZFvY1BCRN7sNqNJ4GHvHaPJP31LMCJtm9EkQHFecnOd0dxeyLWsrEz3iDzb9i0pKCzI1yMiIiIi&#10;38WghIi8mdQqkR1vnMMScY5uPdSoklx7jdF+UiM34xtP8hayRGzz+tV6REREROS7GJQQkbeTsERm&#10;i0i9kbr8YjS5VpbteATOKCFvcjAjHQfS9+kRERERkW9iUEJEvkCW0NxlNJk9cqfRJDSRUETa5/qc&#10;PDbGaG5fbmOPO96Qt9m0fjW3tCYiIiKfxqCEiHyJhCDvGk1CEwlFpF2tz3lUQGJTWlqqe0TeQQoQ&#10;p25ar0dEREREvodBCRGRG1lKinWPyHvs3bUd2ZlH9YiIiIjItzAoISJyo5JiBiXkfcrLy7Fp/Sp1&#10;JCIiIvI1DEqIiNyIS2/IW8mMkj07UvWIiIiIyHcwKCEiciMWcyVvlrp5g6pZQkRERORLGJQQEbkR&#10;twcmb2YtLcXGdav0iIiIiMg3MCghInKjwoJ83SPyTgf3p+FgRroeEREREXk/BiVERG7EGSXkCzav&#10;X61mlxARERH5AgYlRERuxPoO5AtkZtS2LSl6REREROTdGJQQEbmJ1WrVPSLvt3v7VuTlZOsRERER&#10;kfdiUEJE5Cbc8YZ8SXl5OVLWrNAjIiIiIu/FoISIyE1KLRbdazwBAQG6R9T8sjKPYO+u7XpERERE&#10;5J0YlBARuYnFUqJ7jadH7/66R+QeWzeuQzFnSxEREZEXY1BCROQmlpLGDUoiIqPQo3c/xLVsrc8Q&#10;NT+ZKbVlwxo9IiIiIvI+DEqIiNzEam3c7VSjY+PUsf+gIVyCQ261f98eHDl0QI+IiIiIvAtfSRO5&#10;101Gm2J2MdVoN5td8kDBRnvGaO3VqAYRERE3FRQUYN5fC9Cla6I+W73cnCzkZmfp0bGLiWuJqOhY&#10;1c/NzjSe3zN2IImJiVHBTW5uLsrKyvRZ/+YP9yQoOBjt2nd0KbQrtZSguDAfIaFhCA2P0Gf9G+9J&#10;VbwnVdnuiWFqcnIyX0N4P74uJPIQDEqI3Iu/EL3HAKOtN7t1mzlzJnr16qVHRERETYpBiW/g60Ii&#10;D8GghMi9+AvRu4wxWq0zSuLi4qZkZWVhweJl6Najpz5bvX27diDz6GE9Onb9Bp6AoKAgPQLycnOw&#10;M3WzHrlPfHw8goODkZGRAavVqs/6N3+5JzKbJKlvMsLCw/WZ6sm/iOfnZKlZAlGxLfVZ/8Z7UhXv&#10;SVW2e2JgUOIb+LqQyEMwKCFyL/5C9DEJCQnl6enpWL42BUm9++mz1Vu3comq5dAYpJDrqDPP06NK&#10;61ctQ/reXXrkHklJSQgJCUFqaiosTbAlsjfyp3sS16oNho06XY+ql5+TiaMH0hAZ0xKt4jvqs/6N&#10;96Qq3pOqbPfEwKDEN/B1IZGHYDFXIiI3KS5qvC1UbYVcnfVNPh6hoWF6RNT8so4edntYR0RERFQf&#10;DEqIiNykMXe9qWlL4OCQEPRJPl6PiNxjy4a1KCkp1iMiIiIiz8aghIjITUqKG++NY00zSkSHTl3Q&#10;pl2tpVWImpSEJBKWEBEREXkDBiVERG5isZTo3rGLjWule9VThV6DZYdjIveQ5TdHDx/UIyIiIiLP&#10;xaCEiMhNShupiKcUcpUlNrVpERGJnr376xGRe2xcuxLl5eV6REREROSZGJQQEblBcXHTF3J11rVH&#10;L8S2rH3mCVFTys/LxY6tm/SIiIiIyDMxKCEicoMyq1X3jl1NhVydBQQEoG/yYHUkcpedqZtQkJ+n&#10;R0RERESeh0EJEZEbFBcV6t6xc3VGiZAZJTKzhMhdrFarWoJDRERE5KkYlBARuYG8WWwsdRVydSa1&#10;SqRmCZG7HDl0APv37dEjIiIiIs/CoISI/EF3o420azJ2q8aaUeJKIVdnsvuN7IJD5E5bNqxptILG&#10;RERERI2JQQkR+Top4PG50ebbtbFGc6vGmlFSn2U39tq0a48OnbroEVHzk4LGWzeu0yMiIiIiz8Gg&#10;hIh8mYQks402RI08SEkj7XrjaiHX6vRJPr7es1GIGtPeXduRlXlEj4iIiIg8A4MSIvJlzxjN40IS&#10;YWmkJQdxrRoelISGhqFv8vF6ROQeKWtWoLy8XI+IiIiI3I9BCRH5qreNNt7seh5LSYnuHZvomIYt&#10;vbFJ6JyIVm3a6RFR88vLycaRgwf0iIiIiMj9GJQQkS+62mj2IUmmPnqMUsuxByX7Avfjrp9vxm87&#10;ZHWR6wLy8hBx5aUI/XQqUFSkCrsGBQXpR4ma34GMNN0jIiIicj8GJUTkayQkmW52lclGe8Hseo7S&#10;0lLdqx9LuQXzs+djws4J+EfKffg8ZRqu/upCfLT6HX1F3VrcMx4h33+LFrffjJje3dDq/XfRs30n&#10;/ShR8ytrxO2yiYiIiI4VgxIi8iUDjWYfkqww2uNm17PUd3vgrNIsfH7oc9y97W68mf4mdhTtQHRI&#10;DC7uMxalZaV44JfxeHzuQ6pfm9DJbyJk+jSUR0XBOnAQAg5kIHzCQzju/DEY8sWXCM/K0lcSNb+i&#10;wnzdIyIiInIfBiVE5CskJJlrdhUJScYYzSO31CgrK9O92uVac/F62uu4a9td+Prw1yow6RzWGbe1&#10;vw0rbtiIjy/5Eu9e+CmCA4PxxtJJuPHbK5Bfkqc/2lHQsiVo8dD9ql/43hTkLV2N/K9/QOkppyEg&#10;OwvdZ36F8+++GydOnozoNC6FoOaXlXkU1gbOtiIiIiJqLAxKiMgXyNYvM43WUo3MmiS3Gc1j9x0t&#10;LHDtX85lmc2inEWqPzR6KB7r8hgmdZ+Es1qehTYt49X5q/pfh1nXzkXrFm3w49ZvccH00TiQn6Ee&#10;s5GZIxHXXCFrflB8/4OwXDZWnS897wLk/zoXeQuXw3LRJQgsK0PivHk494EHcMrzzyNh1Sp1HVFz&#10;kCU4qZs36BERERGRezAoISJvJyGJVDPtoUZmSDLaaGvVyAPVZytUCUrE3Ql348FODyI5MlmNo2Ji&#10;ERQcrPpieKeR+Pm6+ejVug9W71+B0VOHYtMh/YaztBQRN1+PwLR9avZI0TPPm+ftWE8YgoIvvkH2&#10;sjXYfdbZsIaEoP2aNRj54os479570eunnxCSz2UR1PT27EhFduZRPSIiIiJqfgxKiMjb/c9oQ8yu&#10;cpfRPDYkEUWFBbpXu4ySDFWLJDIoUs0msRdTzbbAEpJIWCKhSZdN+7Dt4sHY89YTCH98AoL/+A3l&#10;8e1R8Ol0wC5gcRbQfwBK3vsIsyZPxrprrkFh69aIysjAoI8/xoV33aWOwUVF+mqixidB4qb1q+oV&#10;KBIRERE1JgYlROTN3jbaOWZXucZoM8yu53K1BsOf2X+q47DoYQgJCFF9m5g42yojO0VFaP/tbMx/&#10;uxCLPwCuW2VB8j+eQdirk4z/2gei8K13VVhSl3YdOiK2Vx9svuQSzHrjDSy6/34c7tNHBSQys+S0&#10;iRNZ9JWalMwokZklRERERO7AoISIvNXDRhtvdhXZBtjjQxJRUlKse7WzLbsZFTtKHe3Ftmyle2b9&#10;kfCJj6utfmWJTfCqlSiPjcMPJ0SjLEBfVFaGiKsvR8QN16iirnXpd9xgBIeEoDwoCPuGD8cfEyfi&#10;t+efR27Hjmi1YwfO+te/ELt3r76aqPFt25JS792hiIiIiBoDgxIi8kZXG+1Fs6tISCJLbrxCqcWi&#10;ezXbXLAZhyyH0DqkNfpF9NNnK0XHxCEgK0sFHzE9OiPs+WdVYGLtPwCFb0xG7sZUjMiMRmA5sLxX&#10;lCrUKkK+mIGoU05C1MlDEfrpVDULpTph4S3Q97jBemQ62r27CkxkdkmLI0dwxmOPqTomRE1B/p5s&#10;Wr9aj4iIiIiaD4MSIvI25xltutlVZBvgx82udygtrTsosS27OTX2VHW0ZyvkKkGHBB9CgpD8n+Yg&#10;b+V6lNx+J8ImvYjWO9KxuX0wTh+bh6//fStyU1LVjjflcXEIWrkCLW6/Wc1CkaU5Ero4S+jUFfEJ&#10;nfTIVBwdjblPPIHdo0appTijXnoJPebM0Y8SNa4D6ftwMCNdj4iIiIiaB4MSIvI20/RRSEgyxmge&#10;uw1wdYrrKIZqKbdgee5y1R8ZM1Id7alCrsZzSBgiCj6ZrnasKT39TDUO3LIZYW+8pvp/PTUOeaHA&#10;m8teQVnXRBQ9/zJydu1H4eT3YR04yFy2M+EhRPfppo4ytjdg0FA1u8SeLMdZevfdSBk7FgFWK074&#10;4AMMnDZN9Yka2+b1q2HlzxYRERE1I9vqdSJyj5uMNsXsYqrRbja7VAv7rTC2G22b2a1VT6PZtg8W&#10;zh/3iNHq2ilHtop5xmi1VkONiIi4qaCgAPP+WoAuXRP1WUe5OVnIza65GOr8Q/MxYe0EJEUnYcow&#10;249Hpdi4VoifPRttH3wAJb17I+3X3/UjpvY3XocW8+Yh9+prsOOZx3HKl8ORU5KDmRd8j+PbOi6n&#10;ifj9N8S+9y7ClyxW4/KwMORdehmOPvEUyiIj1bmS4iIcPugYoNi0/eUXJP373yokOTJqFFKfeALW&#10;Fo7BSkxMDAICApCbm4uysjJ91r/xnjgKCQmRvzuwWCyQvz/OZBZVTGw1BYx9WKmlBMWF+QgJDUNo&#10;eIQ+6994T6qy3RPD1OTkZL6G8H58XUjkIRiUELkXfyHWX1PsGSrVUheY3RoNMNp6s1u3mTNnolev&#10;XnpUP/cuvhd/pP+Bh497GNcnXa/POup1/vkI3bMHac8+i8yLL9Zngeg//0TXu++GNToaqd9/j9I2&#10;bfDK+lcwdetUnJ5wOl4/6XV9paMWKSlo+9576uMl9Cjs3x+733xTfXxdIlatQtf77kNQZma9Po6I&#10;iBoNgxLfwNeFRB6CQQmRe/EXYv25KygRssyn1hklcXFxU7KysrBg8TJ06yETWarat2sHMo8e1iNH&#10;OaU5uG7VdbCWWzFt8DS0DKn6r+hD9h9E65tvgDUhAQdWrAGCZbKL8R/04mK0PeVkBO/cgZynnkbe&#10;XXer8wcLDmL4pwNRbC3Gn9csRc+WSep8dYI3b0KrW29CcGqqev4jM75EaZ++KC8vV7uQFFXzr/0i&#10;cu9eHP/00+pY1KYNVj77LPISzRk18fHxxqcYjIyMDC6h0HhPHMlskpYtW6rZJJmZmfqso4jIKPTo&#10;XbWwsa+SWQL5OVlq5kSUn82mqQnvSVW2e2JgUOIb+LqQyEMwKCFyL/5CrL/Z+lgfjbH0xiUJCQnl&#10;6enpWL42BUk1vKlbvnAejh4+qEeO/sj6A+/ufxeDogZhQucJ+mwlWYJwzmOPqWKsRS+/iuJ77tOP&#10;AGEvv4DwxyegrHcf5P0xH+H/fEg/AixNW4TtR7eie8ueGN7JrHtiHXEySq65DggPV2ObgCOHEXHF&#10;pQhetADlUVEo+OxLlJ49Bvl5uVg879ca39iH5ebi5EmT0GbzZpQaz7no/vuRMWgQkpKS1NKK1NRU&#10;tbSCwHviJDY2Fh07dkR2djbS0tL02ar6DTwBnRPt/yr7rvycTBw9kIbImJZoFd9Rn/VvvCdV2e6J&#10;gUGJb+DrQiIPwWKuRORtZFZHfdt7RrMnY/vHGyUkcVVZLTMIbLvdVFfEVXTevkOFJLJzTfHtd+qz&#10;UEVYw158TvULX34VoZ9NU7vi2NqoP7bipjXAKXO3VZxrMf52tetN+LNPORRxLW/dBvm/zoXlmusQ&#10;kJeHyMsuROj77yAyKhq9+g/UV1XFHXGoqW3duA4lJcV6RERERNQ0GJQQETWz4uLqd705ZDmEzQWb&#10;ER4YjqHRQ/VZR4kzzJ2RS+6+12EmSIt/PqRCjdLzLkDpKadV7IhTPOExFL4/RbXX7hyMmy8BPrn/&#10;bBS+MRnWE4ebAcuzE1VgIsFJUMoG9XGynKdgyqcofuxJ2c8YLe4Zr3bF6dI5Ee3aJ5jXVKO6HXE6&#10;vvYad8ShRlFqsWDL+jV6RERERNQ0GJQQETUza2mp7jmanz1fHSUkkbDEWdyuXYheYFwTHo7i8Wb9&#10;ERG0bAlCpk9T59Vski9nqADE2n8Aip58BiXX36TakAkfYuog4K62i3Do+quR99di1SyXjVVhSOiU&#10;DxB1QjIiLzoXwb+aK5yKHntKBSYSnIS9OgkRN1yDfgMGITQ0TD1ek5QrrlCBiQQn7T75BJ0ffphh&#10;CTWK9H27ceTQAT0iIiIianwMSoiImllNSwdsy25OjT1VHZ31+e47dZQlN7I8xqbF/feoo9QrKevR&#10;E2EvmEtwSu77hzraJMcPwsgupyG/JA+TV7ymzsmsEqlBkpuSqj5elvRISCJhiYQmEp5YLh2rluLI&#10;nxny9VeIe2wC+h9f/YwXe7IER5bilBrPGfPrrzhuim3ZNdGx2bh2JYvgEhERUZNhUEJE1IxqCkl2&#10;FO1ARkkGWoe0Rr+IqkVgozIy0HnpUjWzQy270STIUDVL4tuj+JFHEfL9twjcvg1lHTuZhVqdPDji&#10;UXWcsvpdFJVWLgEq65qoisPmbt6pjjKWZTi2OibBf/yGgqnmrJXQyW+i49w/XCqqebhPH2x/802U&#10;h4Wh+08/oet8c9YM0bEoyM/DztRNekRERETUuBiUEBE1o7qW3QyLHoaggCDVt9fr55/V0hUJPyTE&#10;EAFZWQh/6nHVL3zhZbVDja2gq5pNEmxuG2zvtMQz1cySA/kZmLL6HX22kioSe899aoaJzDSxr2MS&#10;ecUlsPbrr66LuP0WnPDM0xjx/gc4cfJk1QZOm6aKuDor6NcP6RPMHXykZkns3r2qT3Qsdm3bonZi&#10;IiIiImpsDEqIiJpRTYVcNxZsVMdRsaPU0V54Vha6/f676jvMJvl0qlmL5IQhaoea4L/mVbsjjrMH&#10;TzJnlby/6i11rFZwsKpd4lzHJGjVSvPxUgtCZ32PTr/NQeK8ear1/uEHnDZxovp8nWVefjn2nH66&#10;ClJkC+HqAhWi+pClN7IEh4iIiKixMSghImpG1W0NXFRWhL3FexESEIKuYV312Uo9f/kFQRYLCsac&#10;B+vAQebJoqLKnW0eMYMP29h5Rxxn5/e6BPGR7bEjcxtmb5ulz9asoo7J2k3mDjpvv4eyzl3Mx44f&#10;jD3P/hsrxo1DbseOaLVjB87617+qnTWyxrgmKzFRLSMa9uab+ixRwx09fBDpe3fpEREREVHjYFBC&#10;RNSMigoLdK/SrqJdsJZbkRieWGXZTUh+PpJ++UX1rfc+oI7Cfmcby0WXIGjtGnOnGqcdcaoTHBiM&#10;2wb/n+q/s+J1dXSFFIpVO+jccjvyf/tTzVwJWr0K7cqBrCuvxh8TJ6qaJC2OHMEZjz2G9msct3G1&#10;hoRg4YMPwhIZiY7Ll6PPt9/qR4gabsuGtTXW/iEiIiJqCAYlRETNqKysTPcqpRamqmNSiyR1tNft&#10;zz9VWHLkuONQNvoMfRZVdrYJe0XPLnHaEacmNwy6DeHB4Zi36zdsOrRBn3Wd1Ekp+GS66odPfAKD&#10;c/JgbdVK7XIju93I0ppRL72EHnPmqGts8tu2xeK//131k7/4AvHr16s+UUNJSJK6kT9HRERE1HgY&#10;lBCRP9hjNJmWYWsydoviokLdq7StaJs6VheUdNG7xBy68mp1FM4720hftu113hGnNrL05rK+5nPW&#10;WqukFqVnj0HxY0+q2iUt77wdx7VLQHlQEJbefTdSxo5VxWeleGvH115TfZuMQYMqHpclODIDhehY&#10;7Nu9A1lHD+sRERER0bFhUEJE/mCG0cbYNRm7hRSgdLa9cLs6dg/vro42UstDan7IUhXLeRfos6iy&#10;s03Ym6+rsMJ+R5z8kjzc9ePN+DxlmsM2wPbGDzFDlc/WT0V2UdUCrK4o+udjKjCRZUDdHrgPPfSX&#10;l3LFFSowkeCk3SefoPMDDzgUcN142WUqMJHCryNefdUhSCFqiA2rl6O8vFyPiIiIiBqOQQkRUTMq&#10;dtrtJdeai0OWQ4gMikT70Pb6rCnxzz/Vce+wYYhp30H1nXe2kYAidMoH6jHbbJI92bsw+uOhKgAZ&#10;98P1GDi5G56b/7jaEtiebBM8vNNIFaR8VM1WwS4JDkbBlE9VQBO0bAlOuPYqnPbSS0hYtUotwZGl&#10;OKXG5xrzxx8Y+fjjFTvi2GaeyFKc1qmpOG66uYyHqKFkq+AdWzfpEREREVHDMSghImpGpaUW3TNt&#10;Ltisjr1b9FZHe131sps9o0YhOiZO9Z13tgl75y21A44UdJUdcZanL8FZn5yErUc2o1frPujbdoAK&#10;SF5e+Cz6v9UZt35/jbrGxjarRJbflJaVqn59SU2U/O9/RsnNt6nPqd3KlRj54os479571YyYHW+8&#10;geJu3dBy+3aHHXGKo6MrZp3I1sKsV0LHamfqJhQW5OsRERERUcMwKCEiakalFsegZEfRDnV0XnbT&#10;ZvNmRB46hMLWrVEw/CQEBQdX2dkmICsLoZPNbXYlOPlu81e4ZMZZKhg5s/sYzL1xORbfuh7fXj1H&#10;bQksZm6coYIUmXGyYM88db5LbCLSc/fhx60N34WmrHcfFE5+Hznb96LomedREh+vlg4N+vhj9Bw3&#10;DnnDhuFINTviyC45Gy+9VPWlXklYbq7qEzWELG3buHalHhERERE1DIMSIqJm5LyNqS0o6dGihzra&#10;2Jbd7Dz1VMTYZpM47WwT+ulUFZaUjhiJl0OW4MZvr1C1SW45/k7MGPsDIkOj1PWnJZ6J/132DVaN&#10;S8U9wx5EbHgcVu9fgb99fSkO5mfgdr1V8OR6bBVcE/m8ih/6Jwq27cWaxx9XQUhgQQFaz5iB7MTE&#10;anfEkXolcp0syxn69tvqHFFDHT6Ygf373FavmYiIiHwAgxIiomZkLXVc3lLd1sBBFgs6Ll+u+rtH&#10;jkRMXMuqO9sUFVUsw3n7lBaY+OcEBAcG45nRL+M/50xWfWcyc0Qe33L3fjXjRAq43vHD9bj2uJvU&#10;VsFL9i1QAUpjCAgJQfx9D+PP555D6nvvoTwsDN1nz0bGwIEOO+IMnDZNXS9LcKRordQ26fXTT+oc&#10;UUNt2bCmyuwtIiIiIlcxKCEiakZFhQW6B6QVpyHfmq+KuEYHReuzUMtSZAlKVmIicjt2RGzLVlV2&#10;tgn9coYq5LqzUxTuDZ+jZo98fMmXasaIkDokD/wyXu1849zkfExYLFoEt1DLby6dcTY6x3ZVH3fL&#10;d1fj8bkPqRonxyoiMgq9+w9E3pAhSJ8wQZ2TcGTf8OEOtUlOnjQJgSUlWH7HHeqa5M8+Q9yuXapP&#10;1BDFxUXYunGdHhERERHVD4MSIqJmZL99aU31SWzLbnadeqo6xhYWVdnZJuwFc4vgp4fkIT6yPWZd&#10;MxdndB+jtgOW+iNSh0R2spGdb6prX2/6HIWlheo51h1YjdQjW1R/Z9Z2vLF0Ek58vy/GfnEuZm+b&#10;pc43VOfEHggKCkbm5Zdjz+mnq2U3EoykDR2qdsSRgq4yi+TcBx5A1wULkD54sJpRI/VK7LcTJqqv&#10;fbt3ICvziB4RERERuY5BCRFRM3HejcMWlNgvu5GZJDKjRGZb7BkxAlExsWjxwbsOO9uEfP+tWoqz&#10;LwaYdhzw9vlT8dO279Q2wLIdsCyfkTokMrvk7fOn1NpGdztb/bmtW7RBnzb9VH9g+8FqKc5vO2bj&#10;6q8uxOB3kzB5+WtqqU5DhISGquOacePULBkp8ipBiNQl+e3557H9rLNgDQlRy40kNLEa18vOOLZl&#10;OUQNIaGkFHa1DyeJiIiIXMGghIiomTi/YbNtDWw/o0TCAplRcSA5GUVxcWgVFOyws40Ie9GcTfLK&#10;CKBTqx646qsL1Pa/stuNbAcsNUqkDonUI7k2+aZa25dX/Ijk+EE4UngYrVq0Uc+bkZuOVeO24clT&#10;n0dCdCfsyNyGCb/fj35vd1bLcuq7jXBAQIA6Shiy8MEHVS0S+Tr7fPst8tu2xcrbbsOPb76pirrK&#10;Y0ElJep6KfYqS3XkfhA1RG52FnZv36pHRERERK5hUEJE1Ezs65NYyi3YW7wXQQFBDjve2JbdSBFX&#10;0feVSebONqecplrwX/MQtHIFssKBKcPDsCtru7pOtvmVbYBlO2DZ9UZmhLhCir5+eNF0VeNk0d6/&#10;0DaynQpcth7ZhPtP+ifWjd+pap8M7zRS7agjy3L+9fv9+qPrJ6FzVxWMLP7739U4+YsvEL9+vepL&#10;KLThqqvww9tvY82NN8ISEaHOS1hy0e23Y8Dnn6tdcYjqa9uWlCqzuYiIiIhqw6CEiKiZlNrteCMh&#10;iYQlncM6IyQgRJ2LPHQIbTZvRml4uKrh0f2PPxD7y2yUR0WhcPL76pqQl59Xx9eHA7kB5kyLn6+b&#10;r7b/lW2AG6JX6z54/oxXVd+2vEZqmAgJUi7uMxazjT9j1rVzVQDz3so3VS2U+uqW1FctJcoYNKhi&#10;5xtZgtPiSGUdCfnat553Hr57912kn3CCOhdSWIh+X3+NC++6C8Nffx2tU82dgohcITtNbd6wRo+I&#10;iIiI6saghIiomZRazCUlYmuBuRygT0QfdRRd589XRwlJJDwY9PHHalz4xmSU9eiJoLVrEDrnVxQF&#10;Ax+dHIGy8jLcMPA2DE0Yrq47FvI8EoiUWM3P8cet31ZZYjOyy2l46aw3VF92ztl0aIPquyooKAjH&#10;DR6mjrLMRgITmSUy4tVXqxRuLQsNxYKHHzZ3xwk0f1UFlJWhy6JFOOOxx3DmhAnqfnFZDrni4P40&#10;1YiIiIhcwaCEiKiZWHTtDbGtaJs6dg0zt+UVFctuRo3CSf/9rwoPLFdeDcs116nz5S9OVMd3hgB7&#10;QgpUwdZHT3lGnWsM/x3zPrrEJqq+1CyRrYOdSaAitU1kGc7fvr5UHesjOjYOPfsMUMVqJQSRpTgy&#10;Q+SU55+vdpcbuRdzn3xS7Y6D8nIUxcaqZTmtduxQs1HON56Dy3LIFRvXrVKzS4iIiIjqwqCEiKiZ&#10;lJZWzn5w3vFG3vjLbjCFrVujw+rViNu1C8UdOqDwbXPJjexyE/Hddyg1/qv93kizfseDJz2qtgZu&#10;LBK8SD0SWW4jJi0yi8Y6k2KxUgBWirzeMet6fdZ1iT17o3XbeBV+LHjkEVWfRJYcyUyR6gIP2R3n&#10;j4kTkduxI8Kzs9XynI2XX47szp3V9VyWQ64oLipE6ub6zYIiIiIi/2RuRUBE7nKT0aaYXUw12s1m&#10;lzyQpAcyfaPWZCIiIuKmgoICzPtrAbp0NWdn2GRnHkF+Xi7ySvMwZt4YtAhqgTmj56jHuv33v0j4&#10;4gscPeUUtPrrLzXjYuen0xBw8ij1eNlD49Djix/xyfGBuPHiMvSI7YnZl/yGIB1qNKa3172BSStf&#10;NH5BBGDWxb+gbytz22B7+/L24oLvzkFOSQ4ePmEC7jzu//QjVRXm5aCszIqIqFgE6GU0ZVYrDmSk&#10;obysDC1270a/Rx5B+L59KOzaFRtffBFFnTqp6+yFZGejz4QJiFm3DtYWLbDxlVcQWFKC9jNnotWi&#10;Rarmicjr0wc77r8fuf37q7EniomJUbsB5ebmGvemTJ/1XyEhIfJ3BxaLBfL3pym1je+AkNAwPfJc&#10;slSvuDBffa6h4WY46u94T6qy3RPD1OTkZL6G8H58XUjkIRiUELkXfyF6jwFGM7doccFM4817r169&#10;9MjRkoNLcPv82zG83XC8P8qcMZJ00UUI27kT1rg4BGVl4cB99+HQrbeqx4IPH0a3s09HmKUcQ+8K&#10;xop2pZh88mSMbG/ujNMURv4wEtkl2WjXoh1+OPsHRARXfVOyIGMBxi8cr3bueWfkO+rraSj1Nd5y&#10;i7oHpW3aYOdHH6G4Wzf9aCUJQzo+9hjiZs2CNToa22fMQEmXLghNT0er6dPR0rjvQbm5Do8REfkB&#10;BiW+ga8LiTwEgxIi9+IvRO8yxmi1ziiJi4ubkpWVhQWLl6Fbj576rGln6hbk5WZjetp0fLz3Y4xN&#10;GIvbutymHjv7/PMrZkQcPe44rHzhBfQdfCICAwOx5x/XYPinv+CHvkG46Corzkw8Bx+fN11d21Re&#10;Wf4i/mM0Mabb+fjw3E9V35ntunYR7fDT2D/QISpBP1Ip63CGmkES2yYeQUGOM2DS9uzC0cMHVT84&#10;Lw+Dn3wSLVNSUBoVhVUTJyKzhlkhg557DvHz5yO3Rw8snTRJzTARMsNkoHHv2i1aVOUxTxIfH4/g&#10;4GBkZGTAqr/v/kxmk7Rs2VLNJsnMzNRnm05C50S0bttOjzyTzBLIz8lSMyeiYlvqs/6N96Qq2z0x&#10;MCjxDXxdSOQhGJQQuRd/IfqYhISE8vT0dCxfm4Kk3o5LVpbO/wNZRw9j0r5JWJ67HA92ehBDo4eq&#10;2iTn3Xuvukbqdvz64osI7t4DI047G3m7tyJqUF/EFpZhtPHTsqRnOBbduh7dWzqGMI1N6o8MfjdJ&#10;LQ8pLy/Hk6c+j/tP+qd+tJLsjHP1Vxfitx2z1e47slWxrcaJzf5dW9X08A6JvRAcEqrPmqS45sK5&#10;v6CwQE0dVwVdZRec9mvWqFoki+6/X+2O40yuO+tf/0J0Whp2nXYalo0frx+p/TFPkZSUpJabpKam&#10;quUm/i42NhYdO3ZEdnY20ozvW1MLNu79yNPHICzc80I0m/ycTBw9kIbImJZoFd9Rn/VvvCdV2e6J&#10;gUGJb+DrQiIPwWKuRETNRIpJis0Fm9Wxe3h3dZSgxGblbbepgq6xca0QcCADUWNOVyHJ/G5BmJcI&#10;jB96X5OHJEL+DCnYKiGJeG7+45i36zfVtyehyLsXfqp2y1mevgRfpEzTj7gmKDgYxw0ZrgIZIeHI&#10;/Icfxr7hw1XgMeqll9BjjlnHxZ4tRJFj4rx5DtfU9hiRKLVYsCVlrR4REREROWJQQkTUTGT5yRHL&#10;EeRac9E6pLVqInbPHnUsCwpC2tChqt/myFFEjRiK2J1p2NwGuPJyq9rhRna6aS4X9bpcHQe2H6xm&#10;joz74Xqk5+5T5+y1btEG/xz5pOrXtFNObeJatkYPu9k3Ush28d//jpSxY9VypBM++AADp02rWJpk&#10;I7verBg3TvUHT5midg6yqe0xIrF/3x4cPlgZUhIRERHZMCghImomxcVFSC00t6+1zSYRbbdsUceC&#10;1q1VSCBv6nvcfD0C0/ZhU9dIteQmIwp4+vSXERlqdJrJ5f2uVsd92XtwRrdzcCA/Azd+c4UKTZxd&#10;2f86JER3Ukt2ftz6rT7ruu69+qnAxEbuQ8oVV2Dp3Xerfu8fflBLcmSWib09I0Zg63nnqRDl5EmT&#10;EJabqx+p/TEisXHtStaIISIioioYlBARNQOpxSG2FW1Tx57hlctnYvfuVcfM7t3RZvNmnDZxIoIO&#10;HkTpiJMx8oZSFZIc32EIrup/nbquudiW3xwpPIwbB91esbzmo9Xv6CsqyRKce078h+pPWlz/WSWy&#10;9EaW4MhSHHu7R43C3CeeULVbOi5fru5NeJYqXFhh7XXX4XCfPmhx5AiGv/66w8yT2h4jkto427ek&#10;6BERERGRiUEJEVEzKCkpVkfbjJIeLXqoowjXu3yUREbi1GefVbMmLJeNxbKp/8HRIPPj7hv2iDo2&#10;N9vyGynW+szol1Vf6pVIeOLs5uPvRGx4HFbvX4EFe+bps65rERGJfscN1qNKEnT8MXEicjt2VLNt&#10;pFCrLVwSMuNEapIUxcUhfv169P/qK/1I7Y8RiV3btiAvJ1uPiIiIiBiUEBE1i5JiM/DYVbRLHZNa&#10;JKmjbGcbZDTRfe5cBFksOHj+BSj4ZDpmp5nFU0OCQnFOzwtUv7nZlt/Icprze12C0xLPRHZRFp77&#10;63F13l54cDjGDzF373ltibm1cH3Jtq3xCZ30qJKEJBKW2GaHnPHYY2pnHBsJQpbce68KRvp9/TUS&#10;Vq3Sj9T+GJEULE5Zu1KPiIiIiBiUEBE1C6u1VIUkRWVF6BzWGeGB4ep8pxUr1FEElJWpmhoHJr0K&#10;BAfju83m7Ifj2w9RIYQ72C+/kVkiz5/xqlpm88naD7D+QGVQYXP7CXerz1VmoFT3uCsGDBpa7bat&#10;svxGluHIcpzqdsQ52K8f1l1zjeoPe/NNh92EnB+TsIXIRrbt3rebBX+JiIjIxKCEiKgZFBtv7HcU&#10;mW/E7JfdtNuwQfdM66+9Vm0NLDYfNmsnXDPgBnV0F9vym683fY6+bQfgluPvVAVdH5pzjzpvT3bA&#10;kSU44rWlDZtVEhwSguTBJ+qRI5kVIgVea9oRZ8uFF6qthUPy86sUf5XHMgYNUo9JWMJ6JWRPtgu2&#10;LZEjIiIi/8aghIioGZSXl1XUJ+kW1k0dRattZnFXIVvaloWGIiomFnN3zkGJtQQBxv+uH3irvsI9&#10;7JffSEDy6KhnVCCyZN8CzNw4Qz1mT5bfyKwTmREju+A0ROu28Ujs2VuPqqptR5xl48erpTpxu3ap&#10;rYHtyWOyFKfdxo3o+913+iwRUGqxYMv6hs2CIiIiIt/CoISIfM1IuzZQTngC2V1jY8FG1e8T0Ucd&#10;RbTd8hB5cy8hSZDx5v+dFa+rc/FR7VXo4E7Oy2+kYOujpzyjHnt87kMoKnXcsld2x5HtgiVUsX0d&#10;DdGzzwBEx8bpUVU17YhTGh6uCrjKMXHePIflORKSSFgipLBr61QzvCIS6ft248ihA3pERERE/opB&#10;CRF5s9ZGk+kObxtNpi6UG22+XZN/HpZzy41mTotwEykYmW/NV/3ooGh1jDx0CEG6yKvI6tpVLbuR&#10;4GG+3jVmdLez1NHd7JffiBsG3qbCk/TcfXilmu2AbUVdpZbJ4aKqO+S4QgKj4wYPU8ea1LQjjszO&#10;WTFunLpGZpXIYzay/EZqwcjSG9kyWJbiENlsWrcKVi7LIiIi8msMSojIW0k4Iu/ApxtNpghUFv6o&#10;aojR5DoJTNwyy6SwoAC51lzVbx0i+Q7QZvNmdbSRN/cyg+L3HbNRYDHfvJ+W6BlBifPyG5nl8vJZ&#10;b6hzbyydhD3Z5m4+NhKiyC45Evp8lvo/fbb+ZIZNr/61f8uq2xFH7u2eESMqApGTJ01CWK55/8Xa&#10;665DVmKiCqukzgmRTX5eLnZtc/y7SURERP6FQQkReStz/UT9SGAy12jNHpak5e9Vx7jgyqUkbasJ&#10;SmRGyWcbPtZngKEJw3XPveyX30htEjG800gVoEgYIktwnNlmlUxLnYZcS2VIUV9duvVEm3bt9ah6&#10;1e2II7veSCBiC1Bk9oitgKvUNln897+r5TldFi1SS3SIbHamblaBCREREfknBiVE5Ct+MdojRhtl&#10;12S83Wj2WhptptltPkfyzeUntmU3ou2mTboH9YY9v0MHFIdY8Nv2n9W5mLAYFVB4ipFdTlPH1fsr&#10;tzR+ZvTLajtgKdw6b9dv+qxJrpcwJbckB9/u+lafbZgBg09EaGiYHlXPtiOO/a43QRaLqlcitUni&#10;169XdUlsZCbKmhtvVH1ZnmO/nTD5N1l6s3HtSj0iIiIif8OghIi8WabRJAyRZTdjjPaS0WS6g63J&#10;WJKGyUazJ9c3a82SrOIsdbQFJfJGPjotTfVFTkKCWmYye/sPKLaadUtGdD5FHT3F8I4nq+OK/UvV&#10;USREd8I/TnpU9Sf8fj/yS/JU3+aeE/+hjh9t/QjFTkVf6yMsLBz9B8mEoLo573ojIcmSe+9VQUq/&#10;r79GwqpV+kpgx+mnq2BFZqHYzzghOnr4oCruSkRERP6HQQkReSsJP5KMJmFIZaXO6t1ltMppEKab&#10;9LFZHCw0Zyu0C22njs67rWT26GEuu1lfuexmUPsTdM8zyNIbsTxtiTra3DPsQbXTzaZDG3DB9NE4&#10;kF85M0PqlCTFJqmCrp+ud9yqt77adeiIzom1laIxVbfrzcF+/bDummvU44M+/ljNNLFZfscdyG/b&#10;VhV8HThtmj5LBLVdsGwbTERERP6FQQkReSsJP46YXZe8oo825+hjs7Dt/GKbUeIclGR36oTc4HxV&#10;/yMo0NzlZVB712ZQNBdZBiRbA8tON1KrxEaW3nx15c/o1bqPWpYzeupQFZrY/N+Ae9Tx+YVPOXxc&#10;Q/TuPxCRUZXLl2pS3a43Wy68UBVwlSU29lsGWyIj1ZIdmXHS66ef0H6NbJZEBJSUFGNLylo9IiIi&#10;In/BoISI/MU+fXSLHEu2OkYFRqljmy1b1NEmp0sX/HbgV9UPMP4nhnb0jEKu9k7qNFIdnWeVSEjy&#10;83XzVU0SCVLO/PQk/LZjtnrsnM7nYHi74cguzsJzfz2uzjVUUHAwkgcPQ0CAeY9qU92uN1LcVUit&#10;EvttgaXg6/orr1T9YW++qYq/Eol9u3cg6+ixBXxERETkXRiUEBE1seKiwoqtgWXXG3nj7jyjRGY6&#10;zNz2herL9rsye6N1izZq7Elsy29W2tUpsZHPd9a1c3FV/+tUrZKrv7oQH61+Rz32yMBH1JbCn6z9&#10;AOsPHNuMjdiWrZDUN1mPaue8640swZEmIUnvWbP0VabNl1yCA8nJKlCRsIT1SsgmZe1KlJeX6xER&#10;ERH5OgYlRERNrKysDAdLDqp+65DWiN27VxUPtZFio3ui87AzcxviwmVTHuD4Dp617MZmULxZN6Wm&#10;sEPCkHcv/BT/HPmkCnwe+GU8Xl7zErpFd8NNA29X5x6aYy7FORaJPXsjrlXdQZIsp3He9ca2003v&#10;H35AeJZZZNdGluDIte02blSFX4lEXk42dm1znAVGREREvotBCRH5i076aONc3LXJFBbkV8woiQyK&#10;VG/C7R3t3h2L8hapfufYLuo4pMMwdfQ0wztXv/TG2T9HPqUCEwlOPtr8IR5Y8gDuPfEhNetE6rDM&#10;3DhDX9kwsvTmuBOGITgkRJ+pmfOuN1KjZPeoUaqg63HTp+urTHKthCWi3zffVPlekf/aviVF/V0m&#10;IiIi38eghIj8xSX6aLNcH5uczCixBSVSzLWV07Ib2cp2/qG/VL/QUqiOQzywPomQoEO2BJairDsy&#10;t+mz1ZMlOLIUp2VYS/yR/geu/+4K3DPsIfXY43MfQtExbBcsWkREot9xru0MZL/rzUn//S+O9Oyp&#10;gpOu8+c7bNMsZPmNLMORpTeyBEeW4hBZjZ+HjWtX6hERERH5MgYlROQPuhvtKrNbwbFARRMqKS5C&#10;Vqm5xKNtSFu0dSrkeqhLAtLzzTfru7J2qFkYye3MWiCeyFZk1pVaI1LcddoZn6mlN2syVuK9lW8g&#10;qXUfVfD1lcXP6asarkOnLqq5Qgq72oq7Hv/JJzjUp4/qO88qEVLY1VbbRMISInH4YAb279ujR0RE&#10;ROSrGJQQkT/4tz7abDfaT2a36aXlmBvuyGwSeeMtzWq3ZGRLe7OfGNdd1fCQgqmy5a6nsi0LWpK2&#10;UB3r0j2mOz4+9WMM73iyCkj2Zu9W599YOgl7snep/rGQWSUyu6QuMoNE6pPYZou0S0mBNTQUHZcv&#10;r7LERq6VJTiydbBsFyzbBhMJ2S641GLRIyIiIvJFDEqIyNedZzTn2SQ36WOzyCwwtxaNCY6pmE1S&#10;Gm4GIeWBgUjpYO6mERUarY5DEzxz2Y2Nbeeb1ftdL/Miy2++vfJXtRynqLRQ1RiRpTeyBOdYSZ2S&#10;AccPdWnLYCFLcGwFXYNKStRxwOefq6O9/LZtsWz8eNUfOG2aqm1CJLtYpW5ar0dERETkixiUEJEv&#10;kyU308xuBXlHvMDsNo9DeYfUMTYotqI+ie0Nel67dtgTZD5uLStVx0HtXau74S62IGf9Qde2+T1c&#10;dBjWcqvDjji2rVa/2/wVft/xi+ofi1Zt2qmdcFwlS3BkxojMHBFtNm9Gp6VVtzxOGzoUu047Tc1A&#10;keKuRGLvru3IyjyiR0RERORrXPvnNyJqKjKzYYrZxVSj3Wx2qRG0Ntpso9nvsytTIMYYrSHvcIKN&#10;9ozR2qtRDSIiIm4qKCjAvL8WoEvXRHXukzUf4anVT+CcDudg5qQdiLQr5nr4jDNw3mW5WH5oGVqH&#10;t8GRosOYfcnv6NXS9Tf97jDm2zOwNXMLZl38C/q16q/PVu+ZRY9jd+5uvD76LUTqWTPfbv8aD86/&#10;D2XlZYg2zi2/ajVCG2G50aGMdFgsZgjlitZz56L3xIkIKC2FtUULLP/+e3W0F75vHwb/7W+qv+p/&#10;/0NRJ+cNlOovJiZGzYDJzc1VxX79XUhIiPzdMb53FsjfH28QEhKKtu0T9KjxlRo/x8WF+QgJDUNo&#10;eIQ+6994T6qy3RPD1OTkZL6G8H58XUjkIRiUELkXfyE2Hdl/1n7JTabRRhttrRrV3wCjuTzffubM&#10;mejVq5fqT906Fa+sfwW3d74G797xBRAUhAA9o+TAffchqe2HyLXoXXFCorHoInOrYE82YfkEzNoz&#10;C08NfgqXd7tcn61KZpKM/nE0MoszMbjNYEw+eTIigs03OEsPLsUdC+5QYclFXS7Cc0OPvbhrQ0Su&#10;WIFut9wClJejpHNnbPvqK5QZb9rtdXzsMbT87jtkXnwx0p59Vp8lIvIYDEp8A18XEnkIBiVE7sVf&#10;iE3jbaOZxSVMxxqS2MhslFpnlMTFxU3JysrCgsXL0K1HT3XukZ/vxbSdn+Kl3LPx0Cu/Ir9jR0Tq&#10;LWnnP/EwTgl8SRVvlZodozqdihkXef4Sjynr38dj8x/Bzcm349lRL+qzVc3e+SNu/fl6PQL6t0nG&#10;tAu+RLuIdmr8/JKn8eaq1xAYEIiUW3cgJjRGnT8WRw8fRNqe+hWJ7fbFF+j10Ueqn5OUhFVPP43i&#10;li3VWESkp2PULbegLDQUf338scNjDREfH4/g4GBkZGSobWf9ncwmaWncU5lNkpkpf129Q2BQEHr1&#10;S1azSxqbzBLIz8lSMyeiYo/t581X8J5UZbsnBgYlvoGvC4k8BIMSIvfiL8TGN85o75jdCtcYTWaY&#10;NLmEhITydONN9fK1KUjq3U+du/yDs/D74d8wa8UQnD9rBQ717Yu2mzapx/775j9w7+FX0D6qAzLy&#10;9uOhkx/Do6NkhY9nk0Kuoz8eqgq7zr95tT5b1dVfXYjZ22bhmh7XYOGhRdiTsxu9WvfBt1fPQUK0&#10;uYSl86uxyC3Owcgup2LWtfPUuWO1eukCHMxI1yPXnPH442i9davq53bsiLlPPIGiuDg1FidPmqR2&#10;yJH6JrZisA2VlJSklpukpqaq5Sb+LjY2Fh2Ne56dnY00HSJ6i3YdOuL4E0/Wo8aTn5OJowfSEBnT&#10;Eq3iO+qz/o33pCrbPTEwKPENfF1I5CFYzJWIfMnVRnNbSFKTw8Vmsda+qQfVMUAXMpWtaVPbmLMJ&#10;AgPMoqKD4j27kKtN37YD1CyYTYc2qJkw1TmQn4HfdsxGkPG1je87HrOvna9Ckq1HNmP01KHqKP41&#10;cqI6Ltz7F7YdNYOKY9X/+KEIC6tfzZMVd9xRUdw12nizfvYjj6ijTcrYserYY84chGepf8ElwsH9&#10;aaoRERGR72BQQkS+QkKS6Wa3gttDEpFtyVbHdhlH1dH2Jlu2n91euE3103P3qeBhZJfT1NjTyecq&#10;YUlpWWmNu998sWGaevy0jqPV9sDtIuPxw7VzMbzTSBWiXPjZaCxPX4LxQ+9TM2pkJ5xbvpNv47EL&#10;DQ1Dv0H2dXzrlt25M7afdZbql7Zoob5Po59+Gq127FDnshIT1S44QRYLes+apc4RiY3rVsFaau5a&#10;RURERN6PQQkR+QKPDUmk/kSuNRfhxnuoqOw8dc4WlGT26IE9+btVX9x8/J2IDa9c6uHpbNsEr0hb&#10;oo7OPtvwsTqO7W7OxBDxke0x88qfK8KSS2achSX7FuC/536gHl93YDX+3PW76h+rdu0T0KWbWSfG&#10;VeuvvBLF0dEILixEbkKC+l6dNnGi2j5YbL74YnXs/scfCMlXO00QobioENu2pOgREREReTsGJUTk&#10;7Tw2JBElxUU4YjmCRL1So6BNGwQXmUtVjiT1wOajG1U/ODAY44fcq/reYlB7c5nQmoyV6mhPapjI&#10;shwJRkZ1OEWfNUWGRmHWtXNxcZ+xyC/Jw+VfnIu2Ee3QvaUZavx99u3q2Bj6JB+P+ATXt/O1REZi&#10;w1XmZknyfUo78UR1POX551VYciQpCQf79VMhSa+fflLXEYnd27ciN5tLsoiIiHwBgxIi8mbOIYls&#10;l+ExIYk4mJuhjn1yzHoZRTGVu7rs7dkO1jKzRsmV/a9Dl9hE1fcWx7c3l7aszlihjvY+XfehOl45&#10;4DpVo8SZBEMfXjS9Iiy58dsr8MZ55sfsztqJrzd9rvrHKiAgAAOHnFSvsGTH6aerZTYtjh5FTseO&#10;2D1qlApLRrz6KlocOYKNV1yhruv188+cVUIVZOnYxrUr1ZGIiIi8G4MSIvJWDxvNOSSRLYA9JiQR&#10;tqCkV7a5fag1vLLA6OqEyt1OvG02iZAaJTI7RIqyZhdV/ku6FHeducn8Nlw7oObdYSQsefu8Kep5&#10;9mTvwquLn8dJnUeqx+7/5U51bAz1DUukoOuqm82NBnrNmoWUK67AgeRktQxn1Esv4Wj37hWzSmQJ&#10;DpFNVuYR7Ntt1rQhIiIi78WghIi8kWwB/KLZVWwhyVo18iAZOeYWtUk5ZlASWFKijpYWLfBdnrkV&#10;bvdWPdU2u96oulklP279VgUnx3cYokKQ2kjQ8r/LvlFH2SFnSPthKtiQj399yUv6qmMnzzlo6Ah0&#10;7dFLn6nd4T59sGfECFW49bjPPsOi++9XWwbH7dqFEydPRup556nrpKirXENks3XjOhQXV78TFBER&#10;EXkHBiVE5I1i9dFGtpOR4GR2A9pAozWZ9Dxz21BbjZKQggJ1zGvdChuOrFP9S3tfqY7eSMIQITVJ&#10;bKbrIq7XH3erOtZFapP8d8z7qj955esYljBC9Z9f8JQ6NqY+Awa5HJasve46WENC0GnJErXzzYJ/&#10;/AOl4eFqLIGJLM+RWSayXTCRTanFgi0bqt8JioiIiLwDgxIi8gU9jHZOA1u00ZqMbelNh2yzFklY&#10;nrnzTWr7ELV1rrikj1nzwhsN6TBMHVfsX6qOss3xvF2/qe2DL+/r+la/l/e7Wm0TLPdke1YqggND&#10;UFRaiL//fJu+ovG4GpYUtm6NTZddpvqDPv4Yee3bq5klsjSn/1dfIeO449Rjfb77jrNKyMH+fXtw&#10;+KD5d5+IiIi8D4MSIqImlG0xp5K0P2pOxbcV/5zZ4aA6SqHTpNZ9VN8bDe1obhFsm1Hyv3VTVdhx&#10;fq9L6r3V8TOjX1YzVA7lH0SrFq3UuU/XfaS2D25sroYlWy68EPlt2yJ2714MnDYNGYMGYd01Ui8Y&#10;6Pnrryo8kVklyZ99ps4R2UhhV9kenIiIiLwPgxIi8kZ7jPZLI7VcozWZtNw0BJcBrbMK1ThQv3H6&#10;qbO5BKdXm75q9oW3SojuhNYt2qiZJNJsy26uqaWIa02kuKvUK5HnO5h/AC1CItQOIld8eb4qENvY&#10;XAlLZOnN0rvvVrNIZDvg9mvWqPBk12mnqZ1wZCmV/WNENoUF+diZukmPiIiIyJswKCEibyRbqoxp&#10;pNakBWCPFh+uqE9SorcGls1DN7dRXfSro9ipN7DNKpm84nXsyNymwpPTEs9U5+pLPvbdCz9V/UJL&#10;AQIDApFbnIMLp0ut3sbnSlgihV3XX2nWkRn25ptqi+Dld9yBI0lJCMvJQUErc/aL7TERYLUicd48&#10;NQtFZpyQf9qxdRPy85o0iyUiIqImwKCEiKgJZRZnVgQlpaHmzjc54UBYWKTqD2jbpLVkm8UJuk7J&#10;5OWvqePfjrtJzQ5pqDO7j8E/Rz6pR6blaUsadRccexKW9O5f+/dh8yWXqC2Cw3JzVSAiFj74oKpj&#10;EnnoEAqMo+0xCUjOfeABtTtO7x9+wPl3361qnDAw8T8yI2rtisXIzeb3noiIyJswKCEiakLZJVkV&#10;QUlAWZk67o8CWkWYU0rq2j7XG9i2NrYVp23IshtnD454TIUlZeXmPRMT/5yAlEPmTkGNLbFnbxWY&#10;1EaW4BTFxaHdxo3o9/XXqi9hiSzPiThyBGVBQeoxCUiiMjLUrji7R41CoPF9l6U5DEz8k4Qki+b9&#10;itXLFjIwISIi8hIMSoiImtDhksPoantvVGzWKdkaH4ycIvOkLy29EcM7jVTb/R4rmZHyz5FPqWU4&#10;ttkpEpqc/7/TVL8pyBKc2sISCUYkLBH9vvlGhSKZXbtiz8knq3O2+jNi42WX4dcXX1TX//yf/6ia&#10;JvaBSSfjscjly/XV5A8O7k/D4j/nYP2qZSjIN3e/IiIiIs/EoISIqIlkF2XBWm5Fj+wgNQ4qNguS&#10;Fvbui+zibLUrTJfYRHXOm0nxVVs4cm3ysc8msXdV/+sw69q5iA0zd9DJKsrEhZ+drvpNoa6wRJbf&#10;yDIcqUEy/PXX1RKbbvPm6UeB0nCzMG+3P/9US3GE7IyzbPx4FZjsHTECQaWlaPv55+h2yy3oYlxH&#10;/kOW4qTv3YUFv/+sApNi/d8EIiIi8iwMSoiImsiRwsPq2D3L/E9taKmUcQVyzjQLnfZq5b3bAjuT&#10;5Teye8/lfa/WZxqPzFKZc8NitI5oq8bz98zFs389pvpNoa6wRAq75nbsqJbQyBIb6S++7z611EZ2&#10;wimJjlZFXW21TETr1FQM+PxzdFq6VN4t67PAYOOa6P379Yj8hS0wmT/nR2zesIaBCRERkYdhUEJE&#10;1ER2H92hjrYaJaI8ANjRzdz95vgOQ9TRFwzpMAwX9x6LyNAofaZx9WrdB8tu32g8v1kEd9Ki5zB9&#10;/Seq3xRqCktkJknyF18gOi1NnwF2nnYa9p50kqpXYomMRGhuLqyhoWq7YAlLzpwwAWc89hi6LFqk&#10;rk8bOhQ7XnkF5cY18nynP/GEOk/+x2p8/3dv36oCk+1bUlBqsehHiIiIyJ0YlBARNZGM3P0ILgPi&#10;syvf/BSEBmJrzhbV79mqtzr6AplRckX/v+lR05AlPlvuzqioWTL+xxvx6uIXVL8pSFiSfMIwBAQE&#10;qLEspTnl+efR59tvUR4UhJ2jzS2Lk2fMQJvNm5Hfti0W//3v6lxgqVnYtuv8+Wi1Y4cKULZceCF+&#10;ev11FahkGx+766231DWyxfCpzz6r+uSfJDDZtjkFf86ZpQITGRMREZH7MCghImoiB3P3V8wmsYSY&#10;dUqOtIrEpsMbVP84vVuMLxiaMBynJZpLippSVGiUqlkSYPxPyE44t35/bcWOO40toVNXDBxykgo7&#10;zn7kEcSvX6+Kuv752GNYfuedKvyQWSEjXn1VLbfJGDQIe0aMqNjhyGbf0KHYcNVVKkyxyR8+HNvP&#10;P1/15Xn7fP+96pP/khklEpjIDJPDBzP0WSIiImpuDEqIiJrIkYIjFUFJufE/kdWpHVKPbFb9vm28&#10;f8cbG1lyY5vp0dSkZslHl8yoCEtmbpyOU6eegPyS2ncSWZ6+BON+uB6/7Zitz7im04IFOOOpp1QQ&#10;ciQpSe1mc7BfP/XYumuuUQVepV7JKOP8wE8/rVhiI/Li41WBVyn4OvqJJ9RzRBw6hO7/+AeSLr4Y&#10;JTExyG/XTl2bPH06YvfsUX3yb1KzZP8+82ehMD9P1TQhIiKi5sOghIioiezN3lURlARZzRkGGcf3&#10;VbMfZLcb2fWGGubSPlfi5bMri6WmHFyH5MmJ2Jm1XZ8xFZUW4fOUaRj98VCc9clJqn/1Vxfiu81f&#10;6StqF/byC4i44RoEFBcj64abMPfpp9WMEhtZgrPo/vuR16ED4nbvRu9Zs9Q5CVBk9kjUgQMoaNMG&#10;Ba1bq1kp5913Hy64+27Ezp2LMGPcd/p0RB48qJ5LZqGc8cQT6LBqFULy89U5osyjh9UuOVL8lYEJ&#10;ERFR82BQQkTURI4WHUWnHLMfpFdi7DzZnEXSr63vzCZxl9sG34UbBt6mR8b9LjyCE9/viznbf8KB&#10;/Aw8N/9xDJzcTc0iWb1/hQqmZHmQBFW3fn8NJi9/TX9kNUpL0WL87Qh/fAIQHIyil19FwHtTcNyw&#10;kRU1S2yiDxxAcGGhHgG7R45UWwj/NWGC2hEnZt8+tMgyE7OgkhJ1RGAgCgcMQLlxtCfPIzNTLr3l&#10;Fpzz4IMY8u676P7HH4jdu1dfQf6oID9PbSe8+M85OLi/spAwERERNQ0GJURETSS7OAtdnXa8SWlr&#10;1tLoy6CkVrJMRsKMupbJ/OecyRjZ5TTVDwwIhMVqwZVfXoC+b3bEywufVYFJbHhLDO14kqqjsjtr&#10;J6JDY1RYMuH3+9U1zgLy8hB50bkInfIByqOiUPDZlyi+5z71WHxCJ1WzRMISmfXR+4cf1JIaWXqT&#10;07Gjmk2S+OefqvX79ltEZph1JqSOibBERKgjyspQ0rkzfnn3XWy87LLK83YkHJGQRMISCU0uu+km&#10;XHTHHRj4v/8hiLuj+KXc7CysXrYQi+b9iiOHDuizRERE1NgYlBARNZEDhRkOWwPnhQch9ahZn2RA&#10;24HqSI5+3PotLvhstFomM3PjjDqXyUhdlPcunKZ2xCkrN6ftSD0YW19kF2ViedpiFbrI0pzcEj3N&#10;xyCzTk76MBmfrP0Amw5tQODuXYg6eSiC//gN5fHtkf/LXFguukRfbeqQm4ezf5qNC++6CwOnTVOh&#10;xbYxY/DLyy9jiy7OeuLbb6PrX38h0GpVs0ZyO3RQ54OLi7Ht7LNhjY5G7M8/o8esWarI6w+TJ2PN&#10;jTeitEULdZ3Yet55agmPLUSR2Sbh2dno/f33uGjcOAz4/HMV0JD/kcBkxaI/sXzhPBw9bC7dIiIi&#10;osbDoISIqIkcKTrsEJRktolWS0AEl95Uktkdn62fqgKLv319KRbsmVdlmcx7KyvrkdjYlteMnjoE&#10;RwoP67OoKPLqTGaBJER30qNKEpD8/efbcf/EZBQM6YHALZtxILEdfp7+Mo7276mvAoJ/mqVmmkQP&#10;7IvYqR8huKgIh/v2xYJHHkHGwIEY9dJLVXauye7cGTM//hg/v/YaUsaOVTNLev76K3JOPlnNPkn6&#10;7ju1440UfJVg5JsPP0Ru+/bqY3v99BMGfPEFQgoK1FgUtmqljjKbpd/XX6uwZvjrr6N1aqo6T/5F&#10;QhIJS1Yu/kuFJ0RERNQ4qn81SUTN5SajTTG7mGq0m80ueSDZ0uUZo5nvYmsQERFxU4HxxvbnuXNw&#10;7p9nofwp/YBh7YjeGHT2FgQFBmPz9dvU0R8U5uWgrMyKiKhYBDjV5Pgq9Qu8vPJ5HCo8pMZtW7TF&#10;bQPG4ape1yImNAYvGY+9s+4t9diEoY/h9gF3YsXWXxB/zz147fhCfNPbsbil1IR55g89sCPhSURI&#10;hDqGBIUis+ioCk5sxTGDy4BLNgNRJcDsnsAVVwJ5oeohTPs9DpevyEd4oV7uEhQES5eusPTsCUt0&#10;NMKWLUX4vn3qobJQ47lPOgmt//oLxpMjr3dvbHjzTVj1TJG2v/yCpH//WwUmxd26IWznTpS0aoU1&#10;n34KS2wsgvPy0O/BBxG9wdxCWjE+T3nOncbX3OXDDxFhfEzEdl20Vuql6K+h1Pj4tL/9DfuuvVaN&#10;vUlISIj83YHFYoH8/aGG3ZPwFhGIiY1DcIj+4fUxpZYSFBfmIyQ0DKHhVZer+SPbPTFMTU5O5msI&#10;78fXhUQegkEJkXvxF6L3kCkg681u3SZPn4wXl47HztfM2iQBxnvZH24+HRd1/QN94vrgyzO+1Ff6&#10;t4t+vQg7c3eiW3Q33Nr7VozpNAZhQWH6UdOnqZ/ipXUvqX7LsJb46ONMFWqINe2BiacB3/Yxx1dv&#10;AKa7tqFNjf43qiW+u3gAtofnY9Dc9fhwpmv1QErbtMGu999H+1deQdSCBShr0QKBhYUo7N8fu998&#10;Uz0uIlatQtf77kNQZibKoqIQmJeH3FNPRc7pp6PDCy+oj1HsQpDMSy9FxJo1Klipy/4JE3DEC8MS&#10;IjomDEp8A18XEnkIBiVE7sVfiN5ljNFqnVESFxc3JSsrC2/8OBkzvxyPufJd1V798P/wwN63cHHS&#10;ZXj7rA/0Wd+XdTgDZVYrYtvEIyiochZNTnE2+n7YDZEhkdh4605Vb6Q6C/b9idt/udG4Pgd3rgAm&#10;zzJnexyNDUOXQ8XqGltgcuou4L4lwLTjgN+7q4cqRARHoHtcD6Qc3oAT95XjtlXmTBKR1aktFrQr&#10;wpg1uepckfGpfDk8BtcuyUdQqRV72oTguZMsuHFjGEZsN/9MYRmQjNI+fRH+zdcIsJaiPDgYAaWl&#10;KI2IwKqnn0b/119H5N69KGrTBiuffRZ5iYnq47oWFqLn7bcj+PBhh0BESE2TXZdfrq5NfvllfdYk&#10;M1OKW7ZERHq6PmPKHDAAkfv2IVTXLNk1diy23nyzWt7jDWTmREvj65KZE5mZmfqsfzvWeyIzplq2&#10;bot2HTqq2Sm+QGZO5OdkqdkkUbEt9Vn/ZrsnBgYlvoGvC4k8BIMSIvfiL0Qfk5CQUJ5uvIl94adX&#10;sfm9+zHlW/O8zCq57ds78dHqd/DM6Jdxz7AHzQf8wP5dW9X08A6JvRyWBEjhVqlJIrvWzLp2rj5b&#10;6c9dv+P+X+7EjsxtajwoA1j8ARBeCvz9hni8k3gQf1tXjkf/AnoeVZegODQQYSVl+P7Dx3F52vOq&#10;xom9O+PGYNKcQET++JMaZ0QBL44E3h4WiL+f/C/sWjEb53+xAtetqwxRyozv3Yybh2PUD6vRWQcz&#10;WX26I/TpVyoKvQZu34aAiY8h6ssvVOhRFhSEbeecg70jRmDwlClouX07SsPCsOrWW3GoXz8kJiai&#10;3TffoM3UqRU74oiy4GDMnTgRR3qatVFkq+AOq1apvsgyPm7xvfeiy8KF6PXzz6pWiY3UQ7HfRjht&#10;6FCsve66irCkoFUrjw1OYmNj0bFjR2RnZyMtjdvfisa6J0HG97xTYg90S+qDsLBwfdY75edk4uiB&#10;NETGtESr+I76rH+z3RMDgxLfwNeFRB6CxVyJiJpAVklmlR1v1h9Yo/pJrfU6ET8m2/9OWvxv1V+0&#10;9y+1u40EJ/kleRWFXS+ecWZFSHJCTD98MTNIhSQfDAbe6H4AlsByTB0E9L3beCV5CXCofYwKScQF&#10;j3+E1D1X4NTMODUWd6wKxBsPzFYhSXlkJA4+eB/GPNYNrw0HSgLKMGnRs1gcloF37j4Zs3rpDzIY&#10;fwyu/WiJCklSEkJw6dVA22v34N3O5ta/oqxHTwSNPlOFJFKYVf4VQoqxnvHYYyokEbLjjeyGc/7d&#10;d6P/BReg7YcfqpDEPrwojolBdiez4Gyfb791CElE3K5dOPf++9H/q68cQhJhH5KIjsuX47x771V/&#10;nrRTn31WFaAl/2I1fsZ2b9+KBb//jO1bUlDKraWJiIjqxBklRO7FfznwMbYZJbfPuAsjXngbN5nZ&#10;CHYltsKAO0pUELD93kNqO1t/YZtRUhQXhJlbPscXKf+rCECc2RdYFb3a9MXNA8ehxwOP4orl+djQ&#10;DjjpNnPpjY0s2Xny1Odx/9G+iLz0ApS3aIEAW50Pw9YOocgILcEpu83xmycCn17YDQVtYrDhwFrz&#10;pB2pf/L1DPMX5Ff9gKhWHdBrvwX/HJ6NL5Mc32TeccI9+PcZ/0FITp7aDSfgQAYyJ7+PlbCi5+cz&#10;0DYlRV8JhBYUVIQb1qgolHTvjoz27dHt11/VOZu0IUNUYNL9j2qq0moyY6U4NlYdhWxRLFsH2y/h&#10;qc7hPn2w6P77je9FZYDkCTijpKqmuifBISFI7NEbiT17q9km3oQzSqrijBKfw9eFRB6CM0qIiJpA&#10;Rv5+hxklBzu3ViFJ37YD/CokEb/s/QV/m/s3DP2wH15YMFGFJB2iO6pdfwIDAtGzVeX0DfuQJCos&#10;Ggfy9iPl1ftUSCJ1Q54bfxxat+2mr5CQJAQjOp+CTYdT8Mv0x9S5H8b0xJPPn4/ZF/RDXnQYeu2v&#10;DElSWwN/JgLLrDtVSBIREolbjr8Ts6+bj7YR7RBXZBaDlZBkZ0tz95tzz9yPgbcVI+fcczCo/Qnq&#10;Y2zeW/kGhr7fB6UvP61CEuuJwxF4823od8W1OHjSSTjUv39Fk6Uwha2NT8AQlJenirh2mzNHjTO7&#10;d1fBh+i4YoVDSCIzTuRxqV0i8tu1Q6DVioCyMiy9+278+Oab+P7dd7Hx0kvV47Vps3kzRj/9NMJ1&#10;LRPyPzKjZNvmDZg/50c100RmnBAREZEjBiVERE0gz5LrEJRsSI5Xx9MSz1RHf3EgPwP/WvpPrDu6&#10;DpEhUbhh4G349uo5mHLxDFjLStVskG1Ht6rwaPzQ+3BS55Hq42RmSV5xLtqmZ6nireL3v1+K1x5a&#10;in05e8wThtIyC/7a/YdarhOzwpy+MyVsPZ4u/hE399mIlFizpkhJEFAYAiQdAaSMyPL3jO/FLsBa&#10;bkVsWEv1ua24YwuWTDGX91iM60ePa4H2UR3Ux8vn8su2WViTsRIFFsclL5bd2xHx+quqX/SCWXy1&#10;1eS3cOLzzyNx3jyH1uKI8QloYTt2VMwAaWn0w2RGSDVW3Xwz5hjPtU7vZBOal4eD/fursEOW03RZ&#10;tEid33TZZchrr2sNS4FYw9EePdRSIHvRaWk461//UkfyX8XFRdi8YQ3m//YT0vfucggpiYiI/B2D&#10;EiKiJpBZfNQhKJnZKUcdz+h2jjr6iyf+eAgFpQU4tcOp2HpXGv577vsqLFq8d4F6vMRaokKSlP/b&#10;i+R2A9V5CU++v/p3vH/2h/j+63BElQALT+6Ckf/+Ggv2zFPhhjix4wi8ff4U1d4Z8yFOzTC3Fb7w&#10;jrfwWf9/Y+v/2mDYPily2g4zZ/wb//vtHbx8c19VwHVIOtSORN9OLcLcb5/HqCnHY/b5Ceh9wHzu&#10;6y8FdocXIiNvvxqHBFXuGiKf3+huZ+P5M1/DgyMexYu/B6pwZWa/AHzf8gBajL8d4Y9PMC4MRt69&#10;D2D13/+OZePHV7R111yDMqfwwkZmj1hatNAjILdDB+w4/XTV33Lhhdg3fDhCCgpUWLLjrLPUkpvh&#10;r7+Ofl9/DWtIiApVFP2mN3r/fsyeNAnbxsiGTZUksJGZJa0krCG/VlxUiPWrlqkaJhKYEBEREYMS&#10;IqImEZJeWVhTdk35tXSjeoN9UidzxoQ/kIKtn6dMQ1hQGB4+7mGEBVeGA0vTFuoe1CySFca1D825&#10;R41lZknXuG7o9uJ/0XdfEfa1CkbXz/5Sj/25+3d1FI+OehrXJt+k2t+sxyGkoBjW/gNw7eI8XH3z&#10;vxG9/zBKR4xEwIK1OO/CCbhi2DjcMXkj/vv5PzHhTCDL+HTGbANWvwN8Nz0Aty8065os7gykxQAj&#10;91S2t2Juws15vVV/+K5SWP78FXM+fhj9f12Ja9eWoTgYmDykHG0vH4vQKR+okKTo+ZdRftc9SLjp&#10;DmQfP1gtv8np3Bm9f/wRgUVFKOnoWGNB6of8+uKL2H3KKfqMGXSMePXViiKsErTkGh8Xt3s3Ai0W&#10;FYxIuDLg889x4uTJOJCcrJb42Eio0u+bb9R1Gy+7TJ81yYyU0yZOVMtxiAry81Rgsmjerzi4n7ON&#10;iIjIv7GYK5F7sWiXj7EVcz3nljDM/shc9pEZFYRWD1oxvNNIVQvDX4z+eChW71+B2/vdgb/3vcdh&#10;e+Cur7VEdlHNdTKG7zO3Ai4NBNZ++wl6nn29Oj/g7S7Yl7MXwQHBOPxIZWHVsDdeQ/hD96OsZxIC&#10;t6Wqc2W9+6Dgg49hHXqiGtubvPw1vPjj/Xh1NnD9ugAElbl/2YEskZHQQwq+Sj0S6UsYIo52744F&#10;jzyiirDK7jaym46EJytvu03VPZFZJTLOb9sWe0aMQNLs2WqXHSUgAL++8ILaWlh24hn08cfmeU3+&#10;3L8mTFBBjbuwmGtV7r4n0bFx6DNgEFq1aafPuB+LuVbFYq4+h68LiTwEZ5QQETW2YKBtln6Tasho&#10;aYYDpyWeoY7+4JO1H6iQJD6yPe7sN16fNW06tKHakCQyNApdYhNVu3m7Wdh0xbVnVIQk8jESkogB&#10;8QPV0SZosTlDJXBvZf2SwC2bETVqGKJOSEbY888iMG2fOh+QlYV714Qj9fvualci+5BEghlrUIA6&#10;utKsgQFqxpBNdlQIdsVBtfTWYbB27YqyrolqO+K6SNAhIYkEFytvvx3L7rpLPwK1REbqikhIkt25&#10;M1aMG6fOD54yRYUnf0ycqEKSyEOH0Pe779SSnArl5Rg5aZLqbj3vPCy5914VwtjInyuzVuzrpxDl&#10;Zmdh+cJ5qh09fFCfJSIi8g/GyzwiImpUUXCoT7KpjflGfGSX09TR10mg8dxfj6v+06e/jIjgCNUX&#10;pWWlmLzidT0yfgkFmL+GJCSZ/bf5WDd+p2q37Wmrzg+441l1FL/tmK17wKV9rtQ9U/BCs+YJ9CyK&#10;ty9oj5lnd0FudBiCUjYgfOLjiO7RGQHxLRCd0Bot7hmPNht3oCw4CEcjzKRDQo+f+gTh0+RyTDsO&#10;WHF6P8we3ha/dQdmHReuzjm36QPKUaDLlyzsH4OC1L145uM7cfydwMtDi/FHZAbK83IQoLcFdpbf&#10;oYNaKpMydiwyBg3SZ4GCVq3UzBAJNkRZcLAKMmQmSfs1ayoeC7BacfKkSWpWyU+vv65mnaQPHlxR&#10;zNUm4tChipkk8rGyRbB9kVdZhjPqpZcqlvgQ2UhIImHJ6qULVHhCRETkD7j0hsi9OMXSx6ilN8Hp&#10;eL8NcNsq89ztFxlvqIdHYfd9mapOia97fO5DeGPpJAxNGI45NyzG/l1bUWopQWh8K4z76UbM2/Wb&#10;vtJ4Ax8coYq9SkFWqTUigtauQdSw41HWsRNyt1fWevnb15fix63fGr+4ArDrvqOIDY9T5y1bU9Dm&#10;uAGqL2SHmzAzp0FwGXDmDuNj1wFXpBjnm2gn1HeGAPecB4yLOwf/SU1CwNT3EVJYOatICQyE5cKL&#10;UTRyFA60aQlL797YnJEBi579IaHHSf/9LzotWaJmfEhdESnkKkVXpY6IzByRQKO6x6Q2iSyfsc0U&#10;kZklUrek63zHpV5SJ0WKyR5JSlIfd8rzzzuEI1IsVkKU5salN1V56j1p16EjevU7DpFR0fpM8+HS&#10;m6q49Mbn8HUhkYfgjBIiosYWAXQ/qvuGOd2hirj6Q0iy9chmVf9DvHTWG+ooUjJTMPrTEx1CEiEh&#10;Sd+2AypCEhHyw7fqaLlsrDra2D62dURbFZLI1sPPzX8czzx3sjpvM78rMCRhGHq0SkJAcAhm9wSu&#10;vwzY3sp8/IMTAnDzJcarT6M9eKG5U47IDQtQ2wLbHIwElun3Yrkx4Shy+vataQ88cn4oLrsuBD/2&#10;An74DHjzgV8QOvlNFZIcOr4vfuhr/pqVZTq/vz8RBZ9/jbJ77odl+EmwRju+0ZSQY/Hf/65ml0ho&#10;csIHH+C46dPVOVtIcqhv32ofi1+/Hv2/+ko/k/HmqW1bLL37buwe6Vg8uG1KipqVcuaECWoZz4KH&#10;H1a75dhISNP/yy/1iKgqKfS68I/ZqvCrFIAlIiLyRQxKiIgaWwTQ97DZlfoVu+P8Z1vgf/1+v1pe&#10;c8PA23B8hyHq3Pe7vseNf96I9Nw0dG/ZU50Ttl1wrh1wozraBP/wnTqWnnu+Ooo92buQX2K+KRvZ&#10;+RSM++F69H+rM15e+Cz6bs9W523eOiMWs66dh5V3bMX+Bwsw98bl+Lj9feh3CDgaGYR7zi3H1EFQ&#10;rU1m5ayPf48qR8I/oHbE2RcDtMsHTtT/kJ8RF4wVw7pgU5cIFJglZzAoA3j25xJ88oVFhSSyg47V&#10;+K26tbXxNfcGFpVuw4WbytS114wFztr7BF5eZC4lCtBLY1pEONYukbAk5YorVMgh/d4//KDqkCwf&#10;P16N227ahJ2nnebwmNQrkbFsEdxz9myH+iRrr78elmrqo0jNEwlbRr70Eo70Nj5ZOxK4SGBCVJPy&#10;8nK1lbBsKbxp3SoUF3PJFhER+RYGJUREjc14kx2vS1Ic0fUv/KE+yexts1QdEZnt8egpz6hzRaVF&#10;eHnNiyi2FuOmgXfgkZFPqvOi2HgsPDgc1x5XOZskcPs2tfSmvHUblJ5Sec9+3f6T7lVuOyzO73UJ&#10;rjvaWfVFYQjQ6bLb1fMKmcUjgc3VS82QJfKO+7H2/v3432Xf4NbB4/G3lMopJFJz5HAE8MJIoNt9&#10;wJ0X6AcMSXvyMHLhHvTdU4CIEn3SEFIGRNmNg4xxryPARVuAi9ebgcVLVyRg/okdUG78T2q33Pb9&#10;teq8GDj0JLW7iLPdo0Zh7hNPoDg6Gh2XL0f/zz/HxksuUY91mzcPlhYtYA0NVY/1+/LLilomEpyc&#10;f/fdalaIzECR2Say1KY68pgsu2m3YQOOJiXpsybZajhu1y49IqqeBCZ7dm7D/Dk/YvOGNSgpcVpu&#10;RkRE5KUYlBARNbJOxn9ZA/VGKrtiy9XOL8nxlYU6fZEEIjKbRDx40qPqaxZTVr+Dw0WH0SeuDyad&#10;+QbWZKxU523O6XkBWrdoo0dAyE+z1NFy3gVAcOValw9Xv617QFruPvX8829ejc9On4KoHZV1TBZ1&#10;rjpDJSAvDyFfzlB9y3U3qpkpv2z/ETNXTUGnTLNoyaZO4ehx3Jl449wPVb2Uc3pfjA56VcGq/q3x&#10;z+vaVyzX+d8DYzD3yVtVm3Z5b7w2HLj1YvMx5zb25kg80j8dQQFB6N2mn3q+rzZOx5W/jkVJWQlC&#10;Q8MwbOTpiGtVeQ9sZLte2c0mt2NHNQOk+7x52Hj55WrXm1DjawoqMRMaeSzxzz+x8bLLVO0RCUhk&#10;VogEJkPefVc9j32h2IMDBqgZKHLdkV691LnotDT1vDYSoEhxV7mGqC5WqxW7t2/F/N9+wvYtKSi1&#10;33WJiIjICzEoISJqZInmagtlXXtgZFffn00idUl2ZG5Dr9Z9MH7ofeqcLMF5f9Vbqn9779vVcd6u&#10;Oepoc/1xt+qeKfibmepYeuHF6miTemSL7pk75Hx15c+qtknwX/P0WdPXF/dV5+1JSCJhScEJx+Pq&#10;LY9j8LtJavviOxYWVVQ0T3z0DXx39RxcP/AWVS/lf5d/iwc3mUVNHj3+CBaM7o2/RvdUy3XGtVmA&#10;o1eNxeAJH+DcTzfg+cvb46PjzaU8zm12UoC6J+m5+7AvZw+GdzTrqaw/uh7nzj4X2cVZCAoOxpCT&#10;Tqk2LPn/9u4DPqpi7eP4k2wSAoRegoD0jggqigVUFBWxYQP0iorYsHPtV33Ri71cu6iooKJgQbFS&#10;LKigoiBFREDpUgzSe8pm3/PMmZNsSUISErLZ/L73M/fMOZvdJJPI7v4z84yGJBqWaNihu960+ewz&#10;WXz66TLtjjvMbjkaeKhK27ZJ+wkTZGuTJvLdXXeZoqzx2dnS4uuv5ZRbbgkJPOouXCg/DRlidr2p&#10;88cfsqdGDUnctUu2NG0askxHP59uG6w1UYDC0IBkyaIF8u0Xn8ryPxeZAAUAgPKIoAQASlizoPcG&#10;3zYVOa7pifYsNmlR1cd/fMD0HzzxyZyiteMXjjPhSZOUpnJioxNlZ+YOWbxhoblNNazWWHq16G3P&#10;ROLS/paEH6ZLICVFMk/OvT4/ba4JXZTOzHjnvE9yZuj4Zv5kjmpbJZF2A/5tz3IljXrVHH/u3cXs&#10;mmOW+3S6VO5b2sxcN7vRnD/A7VsJUyZJ1bRNsqdBPZnZqa58/9e35ntROiPl/Hf7yNnjTpbJSz6V&#10;yw65ylxP8uUWhvXox2qB29qV65j+rHU/yYnNTzY1StbvXi/dXz/UXC8oLNHlN7oMR5fj6EwPXRZz&#10;+IsvmhkgXw0fLn+cfrrZPjhOg5GvvpIeDz1kgpHpt9xiluRo+BG8jCbeefNad/Fis0uOFnJN3rrV&#10;BC5NfvxR5vfvbz/KpTvjtPwiNNwC9kYDkz9+/9UsydGZJgQmAIDyhqAEAEpYu6C6hlNaihzfrJc9&#10;i03/9/Wt5s1+71anhwQfz/38hDkOajfIBBwzVv8g2YHc6TYXdw6dTeItu8nSkCTZrTGihn1zu+2J&#10;vHbWuJB6Lwnf5s4o+bZlgpzbPjTw8C34TXw/zzDhy5KTu5lr5zgfo8trklesMuf+o442twdLGu2G&#10;K3GXXyPTLptjdvDp3/EiMztEab2RqSu+MFsWPzz9PomPi5cMf7okJ1Q2t6s6VXJDj027N5qjBj5f&#10;LZ8izas1N+frtq+Ro17tZMKmgsISDTK0wKsWbtWARIMQLd564j33SPKmTfLt3XebIEWDDw1MNODo&#10;8cgj0vjnn80uOnMvucTshONp+eWX0uDXX3NmkKzq3t3MHGnyww/m44N1evddqbR9uz0DCk+LvGrt&#10;Et0lR4u/ak0TAADKA4ISAChhR/3jHnXHm6oHtpImNezMhRjkFVbVWRo6m8SjhV11JojWEjm7+Tnm&#10;2sy1P5qjR3fGCZb43jvmmBm07OajRe/L1OXujAatZXJWu6A38Xv2iO/XufZEZPag08yynGCJY143&#10;R50xklkld8ZHpZdecH5AbmiTfuPN5uiJ27ghJ7TJGHS5mfly5WHXyUtnvCk/X7FQVt60WW7odqsJ&#10;R1SSLyknANqTtdsc1cZdG8xtHm+nG7Vs2zLbc3f06TPmWDNjpaCwRC074QSZ/PjjJhjRpTdKw42e&#10;995r6oxokDJ/wADZU6uWua3Khg3S5fXX5aBx48yyHJ19EoiPlzjnDWuH8eNzluQsOu00M3NFA5bt&#10;BxwQUtMkcedOOegd92cDFMfuXTvNdsK6S87a1SvtVQAAohdBCQCUsNab3KMuBYn12SS3fXG9OWpd&#10;kuCtf73ZJFd3vVEq2SUpXyyfaI5KZ55oAOHRGiK67EYLuGad0ddcm7F6ulzz+SAze0Od3NLd2cWT&#10;MHuWCUuUjvUx595h+jmc25LeGG26GYPCZq+MesXtOJ/PFI4NYu7j3FdntmQ3yv0aPbqrz397Piqf&#10;/+tbE95k+DOc76WRvVWkY71OOQGJ3ubRv6brzJq6VerbK7mWbv5TTh3TwyzT8cKS2nUjP86T1qmT&#10;fH/LLfL500/L4jPOMDNDtKhrt+eek9aTJsmynj3l+1tvlU0tW2pCIwnp6dLwl1+kzaefmhkn4bKq&#10;VJHf7LKbzm+/LTOvuiqkXonWOmEXHOyrXTt3yPxffpIfvpki69fZvbcBAIhCBCUAUMLq7XKPq6s7&#10;b94PPM49iUFaEHXOullm1ojudOPRWSbTV31jAoXLDrnaXPMH/PL7ht9MX0UUcf1kghtOHHu8WQaj&#10;gUH/988wS3o8/+nxX9tz+b6fbnvO52xXXQ5veKQ9c+msEJ0d4u94kPiPCL3N9+s8c8w66hgTlgTz&#10;ZqFkXBr6NYY7snF3mXjRNFusNfdNX7t6HWXtzTvlmVNHmmAkmI7Dhl3r5aA6nUJmmChdfnP86K4m&#10;IDJhydHHSWrDyKAmmC6nmXfRRfLxSy/JL5dfHrIs5+j//U92pKbKt3fdJUtOOUXSqzu/kPk45bbb&#10;pPFPP5klPlrEVeuSZFSpYm5be+ihZlmObj0MlITtW7fInJ+/lxnffSmbNqy3VwEAiB4EJQBQwpLd&#10;uqPyywHuzIlYtHXPFnngu3tM/78nPBay5OWpGY+Yoy6t0bBELdqySDL97pah1ZNqmG2BgyV+8pE5&#10;Zp7f3wQGZ7zd03yO4OUtB9ZoavqehOnf2p7IH7e6gUwwr86IbgkcrOtPK3OW3ex54GFz9Gg9E61r&#10;EqhTN2KmSV40JNGwREMTjy4X0uU0+v0/2ftFezXUbxvn216oXZk7pc9bx8m1n10m29K3SueuR+01&#10;LFFam2TpSSfluSznuPvvl9p//inrDj1U1nfqJHtquj+TYAm7dknq/Pk5O9xo0KLLdpQvM9M8vi7L&#10;6XnffaaYrLbOY8aY5T5AcW3dvElmfv+NaQQmAIBoQlACAKXkt04NcoKCWKO73GigobM4tMipR2eC&#10;eDvLXHdEbu2PqWun2p7IRZ0Hmdtz7NljdplRm0441oQk3mMn2iUsrWu7RVSDxU9zg5JNlePklNNu&#10;NX1P/JrV7mMmJ0vGxZfaq66z33Nnk0hSUsRME2+HHHOfoIKyBdHlN59eODVnHLRgq7f0SMMS3WHH&#10;o993nN2UOL/Cllrv5K35o+TQl1vLg9P/Tw5o31waNm4qPrsV8N7ktyyn2TffSP3580O2Ci6I1jFR&#10;GqBoWKLq/f67eRxtbT/5RE7997/l2IcekoazZ5vbgeLQkETDEp1lorNNAAAoawQlAFBK4s8K3T0k&#10;VmgYMmLmU6avu8EE82aT9Ot4kVmS4/n279zZH+HLbhKnTDI1SjKOOkrOmzbYPL7O1Hj5zDGSnuXW&#10;IPn3UXeao0dnfcTvcgunzju8iQkrgiXZGiQ6K0RnhwRrsnKzOWb1ONYcPfo1JL43zvTDZ6HsjW6J&#10;rMVe7+g+zJy/NudFuWfqrSY0ObXVGZKSVM1c3+N8P17NlYL4nMfTYrCPfX+/dHyhiTy15impcWgj&#10;6XnqWXL08SfLId26S4fOh0nLth2k4YHNpE69VKmaUs0s2fEEL8uZceON8vOQISFNi7t6tMCrR4u6&#10;Bp8H99X6jh3ll8GDTWFZnWnSYO5c6f7II9LH+RxtPv/cFH8FikPrlmj9krkzfzD1TAAAKCsEJQBQ&#10;CnTHmyM6nmbPYst/vhpqAgCdLXHIAV3tVbfGxrsLxpjQ4KYjc7f0Vd4uL81qtpD29Q4yfU/CxM/M&#10;8e2WO019Dg1Yxp33ibw8yw1hdAbGuR3Ctv2d+pXtiWTe4S4BCpbozQwJqzNyzCrniS/bDSp2P/60&#10;OXo0JNGwRGeZaF2T4rij+71yWhu3GO2zPz0uTZ+qJQM/PFd2ZGzPmUmi4+MtKXrq5BEhRXA9GhRN&#10;GPBFzmON/32cnPTGUXLK2O7y08YZUr9BQzmwWUtp1e4g6XToEaaeSfcTT5Vep50jJ/Y5W47peYoc&#10;dtSx0rFLV2neqYtk9b9Qtp/fX/45/Qz5q1cvWXH88TL/ggvMY6up990nvzrnu+vUMVsBBxd8/emG&#10;G3JuU/UXLJDOb70l2UlJMvHJJ3NuS/n7b7PDzhnXXGPqmSTYQrtAUaWtXW12yNGdcghMAABlgaAE&#10;AErB7kSR7k2Ot2exQ7f9/XLZJLOk6K5jh9urLp1NogGK1h8JfvO/ZNufkpHt7v7iFXfNkZUliR9P&#10;MN0Hav9qap2832+iuf9Hi8eb67Uq1zbHYLvGvGSOW6rES7cTwgrDTplklt7ojjW6c02wp90VPmZZ&#10;TXb7DvbElbPsJmyHnKIa0vVG2xNTjFZ39xl23EPyWl93toqOkbed8A7ndg2Ywq3etsrsmPTWOR/K&#10;7Kv+lOu73WLGXIvnfrCw4K16ExITJaV6Dalbv4E0btpCWrbtGBGmaGtx613OqwD3ZUDjA5vKjhv/&#10;Lb8+9oT807VryCySI596SuovXCi/XHaZrD7SXaqkIUirSZNM9LOob1/59Nln5YehQ2VDu3Y5t2ng&#10;AhSXLk1b+9cKE5gs+m2upKcTvAEA9h+CEgAoBRudN/AhdThigC4b0dkkSne5CV5ao4VXdRccdccx&#10;7vITz3tL3jNHnUUx+JAhpu9J+O4bszPNXOehVtRNkHfO+0Q6pXYxt/29Y605ntwycmZOtd//MMfF&#10;Jx5qjsFyirjmEXh0tplEVo/Q3Yh0KY8WctUddzLPD529UlQakHnFXbU+ya9DlsvQo+6Qs9v1k2sP&#10;d8fPM+y7O0yYojNHWtdua6+GalKjmQzv+Zg8dOKT9sq+0yU6ulTHC0qarFwlR/zfPdLtskul3qxZ&#10;ITNKAolJ7vKaxx6Tes7H6c444fSahihf33efWfIDlBQNTFYu/UOmffGZrFu9yl4FAKB0he5NCGB/&#10;0yqP3p6bo502yO0iCmnxB51CkZsO5CEpKenS9IwM8TvvP3cl2osxIriyRviTR3FvS/KLVMoSyXDe&#10;e+9xRjj49oLuVy3dPeoY61gHS8lwPt65807ntuyg2/Txqtv77XY+V1Z87qMmZgfMbkX6WLsTwh6w&#10;WAKSrV+EIz4Q+niBuOzQ7y2gi3LinGvO/+x9VMT97O3ex+dFb4t3WmFVzrJbNIXJjI93xsQNS57s&#10;2lXq7t4tfZYtkzrOMdhVJ58i66tUtmfO1+h8+S9/MUXq79olV550knObu8Xw3uib4UWLFkmjRo2k&#10;egHbGFckjEmk3DFpLDVq1Ij8h6ECCjj/nS5evFj69u079eGHHz7BXkb5xetCAAAc+oSo74y0eU+M&#10;iE5atML7WRXYnP+j0WKmnec0/b1OsP3vnebd5vxHYW4Lbvoxzj9sgZSgazQarXTbAQccsMk5ovzj&#10;dSEQJcjigbLFXw7KFy14UeCMkvj4+FH+7GzZmhwnixtUsldjgz+QJZmSJT6Jl8Q4d9teT0G37Qm4&#10;tQXyuq3u9kxpsdEvmyqLLEl1lyplOY+l/1M6c6JSXOg4Nt2QIak7ss0MlF8bRy5vOnxlutnadvaB&#10;lSTLl/s0p5M1Dl/pfi1raleS9dVzv5ZGG3ZI/R0B+bt2FdlUvaq9Wnx+53+bA5uc7zhOaseF7rqz&#10;TbZKRsCt2VI7u7bEBy1l2RjY4Lw6DpixqhXnFk8tjHTZI9sD26VaXIrUjatvrxYsKX2PpK51lzet&#10;adpUsuNzv474bL80WrnS9CdcNFAWdepk+ip592656d5hzsfHy/+G3y9ZQTvtFNesmT/L+Pffl0MP&#10;PVTO779vS59iBWMSiTGJ5I3JEUccseznn39uaS+j/OJ1IRAlCEqAssUTYozx+XyBLL9fttdMkey/&#10;Y6uY5cy1M8zOK1ozQ+tuBFu2eYkc+lJrs03v4uvXmZ1dPHX+L0H8VfySWqWBLL5hnb3q2rN8saS2&#10;byc7kkR+nPOV1KzZUHq+frip26G0qKsWMw22tv9x0v6j7yStQXVJXrHVXs1V9YQekvDDdNn17oeS&#10;eaa7a4ynRvVKIhkZkt26jWyfv9heFXmuX2256+PNsumSf4nvpTH2avHpjje6PXD/jheZbYM93hga&#10;WSKzL/hDWrRsbU7Xbl8tHZ4/0PQv7XylPHWqW7C2MN6eP1qu+WyQqYnywmmF+yNkpQfuk+Th95r+&#10;1j36x8tcuhNR1bNPN/1db78nmefkbnWd8PWXUrXPSeLv3EV2/DTHXt03o15+XobecJ2cd34/eeXN&#10;govVVhSMSSTGJJI3JkcfffSSH374wf3HBOUZrwuBKFESC7EBAGGqbdkh8YsX2bPYcHjDI00Qsmrr&#10;CvljY+j3poGGFmHduHuDTF/1jb1q+d1D2q6/I+6X3LytLO3Y0NQVmT3yLhn88QUmJNFthIvLf8KJ&#10;5uib9q05BvO3ct9HxP/5hyng6lla3y0oU3ner+a4r75aPtkcT2hxijl6bvviettzbLFH6+mfHrM9&#10;kSGH5+6cU1oSvna3WA5oUdcwWmQ3P964+Q92i+4CAADEGoISACgliZ9/anuxo1cLd7vdyUsiv7cz&#10;25xrjgVtX5vX/ZIudrcMbjfpJ5mfNtfMWDmqcQ9zrTiyjnW3Zc7rzX7wdsFJLz5veyK/NnGX91T6&#10;c6k57gsNemasnm763ngp3RVIt/fN8Zc9Wu8veMsc4+LipG3d0K2LS4MXeATqRC7x8c382fYi+Wb+&#10;ZI7ZB3c2RwAAgFhDUAIApcQ/6WPbix3eDAlvxkSwczu4NQM++2OCZGXnvZtKXvercdEQ8cfHySlL&#10;AlI7PV5ePWusJPqKX/ci64gjRZKTxTdvrsSl2f2Arcx+F9ieSNIboyRuizut459qPtmS7Dwp7twl&#10;8UuXmGvFNW3VN2YrZW8GjtLtkx/47h7TzxGUyehMm427N5p+taTS3+EkbscO53vfbPqBA93lPsF8&#10;ixbaXiTfL27Y4z+sqzkCAADEGoISACgllX780bwhjSXeDAmdMeHVEfEUuPzGyut+fydnyZdtE8z2&#10;vP0X+qRT/S5SNdFdDrI9oxh1XpKTc2eVfBv6dfh1FoRXtDQ9XZJGvuj2HXNtmd7gJTnFMWXpZ+Z4&#10;YtCym8d/fEDSdv4ttSrXtlccq+3R8d7v7mwS1b5uR9srPQlffWF7ItnNQ5c5aXgUt+EfexZKb/OC&#10;JJbeAACAWEVQAgClwB/nvBnNyBJfAbUeyiOdIaEzJXTGhM6cCFfQ8pu2tTrkeb9rPxskY9pnmv45&#10;v2aawqTt6rlLT/7ZmWaKnBZVVo/jzDEhvE5JQoJkN2tmT+zymyx39ktOUPLrXLdTTF8um2SOJ9pQ&#10;SWeLjJj5lOn7/XY3H/0FCapR8ta83AKsp7Y+0/ZKT+KED2xPJLtp7ngo388zbC+Sd1t2y1YSSEkx&#10;fQAAgFhDUAIApcBnNxH5593C71xSXngzJbyZE8EKWn5zWN3DzTH4fhogaLDw3SF1JCspQY5fIfLx&#10;109JYrxbXFV9tOh92yu8rOPsjJKvvzTHYFlHH+N24uMlfs1qSfx4gjldYHfVjf91ntspBg1FtNit&#10;Fyip/3w11IzFWe3Ok20Z28w1347crXh1J5y1O9bYM5HTWofu1FMafDN+sD2R7EaNbc/lLa3JS86y&#10;m87MJgEAALGLoAQAStj8VNtxVPlqqu3FDm+mhDdzIlhBy28Oq3eEOQbf741fXzXH/kcOkaxzzpeE&#10;bJEu0xbLtyvcHVnUR4vH256rki/ZHKts22WOefEf2lUCNWuaZSLxK1fYq66sk091O9nOJ3MkPfe0&#10;OebMKNmH3Yq8YrXeEqVJzrl+vzWSa0q7OrkFWpPWJ9le6OybuLh4aV2nrT0rJXv2SPyqlfbEGYZU&#10;+41bvjm/2F4k7zb/4d3MEQAAIBYRlABACRt+rO046v+zU7b9+qM9iw0FbROs8lt+07Zmh4j73d1j&#10;uDm+MfcV2XPW2ab/r19Fxi8cZ/oJ8Ymmrknw8psDqjU0x2q7smTTtM9NP0JCQr6734QUIXU+LuGH&#10;6XLwX+myyK27arZ1Lm5tmeBtgXWZkc4mUbccdZd8uzI3/ElKc4MSf8Av438fa/qqftWglK2UJOjy&#10;Gb/ds9kRCAtKEr53d+zJi3ebv207cwQAAIhFBCUAUMI+bC+SkexuN6uWvv6o7cWOgrYJLmj5Tfj9&#10;TmvTV45s3N0UOn2s9nzx164tXdeKNNvg3q9x9SbmGLz8xucVY3Vsff4h24vkt3VKfN+F1ikJrq+R&#10;Xd9db3PZd9tlR5JIeuuW5lzDkqIK3xZYlxUt27xE2tRpJxd3vlx+WZu75W7iRndp0az1P8n6nWmm&#10;rw6qX/pb7oYvRwrUtQmRQ5cixW3cYM9CBd/m7+YuKwIAAIhFBCUAUMKynH9Z3+6Su71t7c+m2F7s&#10;KGib4IKW3+R1v7uPdWeVPD/nWdl1eh/TH2A3nmlSo6k5Bi+/CdStZ3si7Sb+aJaS5CXrhF7mmDgl&#10;comQv9tR5hi30d2S99S5O6TBDpH0du5MCd/s/Ot05Cd4W2ANiJ766RFz/cETn5QfV0+XzGy3YK1K&#10;3OwGJVNWh9Z5Ob6Z+zWXpoRvvrY9V3Ax18LUJ9EZKIE6ueEKAABArCEoAYASlJDgBiRPHLrTHFXH&#10;lbvk16Xf2bPYUNA2wSp4+Y03JlWqVM7zft2bHG9mlmzds0Ve7eCGHpfYjWcOqNZIqialhCy/Sb/9&#10;Li3mYfrJ6X7JfO150w/n73iQeVMfl/Z3xAyRrO7u+qi49HSZ1yzZbE380uquknSoO1PC9/sCcyyK&#10;4G2BH/juHvP96PerLbiAbcNqjaVpw2biq+STyX+FLh06vumJtldKsrLEN2e2PYlcduP78Xvbi+Td&#10;FrJ0qYQ0s1sUV69e3RzBmOSFMYnkjUnVqlUzTAcAUCIISgCgBNWqVUvkb5Hf6ucWddUdcJY//3/u&#10;SYzY2zbBwctvzJg4ataqne/9hh33kCTEJ8itGRMk84AG0mqTSBdnHH1xPjnd7gLjLb/RZTNZR+Qu&#10;/ahy/39tL1LO7jcF1Cn5vZobzpw+9S+zLEfFL7BTWorAK1LbsnYbs8Wxfj86m0RNWZobiHRpcJg8&#10;+uhjcu2T18quzNxALT4uXtrXO8ielQ4zUyY93Z6JZDcIC0rm5b81sndbaex4c0S3I2XkyJFyw03/&#10;tlfAmERiTCJ5Y/Kf//xn3/Y1BwCEICgBgBIUH+/8s2rLdow8zJ31oLqOn2bCgVhS0DbBwctvspz/&#10;BcvrflrHo1/Hi8ySlcmH1zbXdFbJNyu+lN6tzjTnwctv/CedbHsiVTZtk0r332vPQmXZOiUJU3ML&#10;qSp/UNDSdFu87Gl2oMSnpUnSuLfMNd+vRXvPocVpvW2B3/ntTfN9aF0S/b70ttXbVtmPFDnYGZe6&#10;devKbwmhYUz9qg1MuFKaEn6aYXuuiBkleS058rk1Ybzb/IccZo4l7cgjj2SmQBjGJBJjEknHxPk3&#10;hRklAFCCCEoAoKStFjm5cR958+CAZNq6o+3XZ8vLn97pnsSIgrYJVt7ym91Zu83Rk9/9hh3/kCQn&#10;JMs9DX835+c5B11u8+v62RHLb7wdbTzJDw7Ps75G1snu5wovYLoybousqO0+BR75l0j286/quilJ&#10;+NxNueK2bDHFSwvLK07bsf7BOdsB3959mLkWXvC2fd2DZFfWLvk+7Xszi8TTpcGhtld6fGEza4K3&#10;BvYt+M183zoOwQL16uXe5tAlTQAAALGMoAQASsHV7a+XPSnJMr69ex4XEKn/xNM5u6LEgr1tE+wt&#10;v9ntDw1K8rtfatUGcn23W2Su8959Zb0kabxN5PgVYnaP6WmLnHrLb75O3SWB5GTTN7KzpUq/syN2&#10;bNFCpdr0Tb63dERne1z5yUCZ3jjbnMc79w2kp8ueYW5RWU98ActQwnnFaZds+sMcb+p2u/l+VHjB&#10;W11eM/mvSZLuTzdLizzHHOjOfilN4YVcA03dYrkqfqadbZIVOgNIxdsZNoGaNXOWJwEAAMQqghIA&#10;KAUHpjSRIYffJK8HlXO4eE5ABr1+ckyFJV5x1ry2CfaW32QH3EAiWH73u+7wm81sjFc6ubPIr5ol&#10;ZsnS+p3rzbkuv3lj3ityzkdnyS9tqplrHp0BUmXgBRFv9L3ZJ96sksd/uN/8DJY0r2nOlS7NSb/1&#10;jpydcpTOoiiM4G2BdcZLkxrNzM9e6W26440nOaGyjJr7kjw0x93WOHgnHC1qW1w78iioG06Dorjt&#10;2+2ZK9vuXhO/coVUvuM20/cK5QZL+Pknc/QfWvKFXAEAAKINQQkAlBKdVTCnY13ZVNk9r+y8f+8/&#10;c7dc8uH5OUtIyruCtglW3vKbcPndT0OSO44ZJmMOFtmT4G4TfOy6JPl5zQ8mZNBA4oaJV5hZIePr&#10;/2Pv5QpUqmTCkOQH7rNXXFknuDvJaBii93/8hwfMec+B7lF5IcquUW/m1O3wzfnFHPfG2xY4Md7d&#10;8veuY4ebJURKb0sPqk2zJ2u3mSGzPWOb1E+ub69qNhFX7EKuOivnvm/dZV3t63Y0x7z4fg6tT6L0&#10;e9XrKcceJXFbNtuLAfeonK8ru2XrnPuy7AYAAFQEBCUAUEr0Tf/Nxw6TNzvbC447p8fJzs1/S//3&#10;z8hzW93yJq/tfoN5y2/U7qAdXgq636BDrpadjerLU7be6tvf1DPHdL8bOGhdD12iM625u2xlV6V4&#10;yXKezQKZmSK+BKn00P05tUaUN0vE9/00ueYjt2Ds0KPukC69LhOxy3dMDY60v01wsPvZEeZa4scT&#10;InbLyYtXlFZnh+iyov62KK3OfLlh4uXmNk/VpKrma//wlAnSrmY7e1WkQUrDnHClKHQL4os+ONuM&#10;4VntzjOPnZ+Ead/aXq6ELyZL1T4nme9dtBCxLdzq8Xc9XLLr1MmZXeM/tHQKuQIAAEQTghIAKEWX&#10;OW/6Pzu5hT0Tqb8jIN+9kSD/LJ0r13w+yF4tv/a2TbAuv/FmWlzx2cWSttN5Q+4o6H4aGJza6gx5&#10;4FiRv1NEGi1eI5fP1okO7kyHdnU7yvCej8n5lzwjW5JFqqRnm7omWmvEmz1S5bKBZjmJ0vAju207&#10;idu5U+ovXCmHHNBV7uox3IQkwTMkvFklOYVis7Kk8qCBEXVPwgUvHxp2/MNma+AjRrY3M1/W70yz&#10;t7ju7nG/+drb1WovszbkFp/tVL/oW+5qGHPJhPPNjBJd4vRCn1H2lrwlfBv580ka9YrE7dghmX3P&#10;NXVetJ5LsD3/fdCt7bLHDamyDy75rYEBAACiDUEJAJQi3e51cL+nZVUN93xXosghq7Nk1stxsvS7&#10;9+Xh6Xlva1ueFLRNsKpdyd3u9/d/5kvP0YfLwn/c2QkF3e/Ixt1lR5LIrXYX4OFfi9R03qvHOf/T&#10;x9GlS5d2vUaWdnaLka6w5Ubi/lhkdrrR4q0acnj1Sn7r4C5zOWN5krx65ticbXizju5ujirha3cL&#10;YVOw1AYGpu6JPk4+NKRYY5dRaQCjM0iu+WyQLNu8xGwNHE4DDbVo80Kz842nRzHqk9wz9VazfbIW&#10;jX3nvE/MzkD50dDIzBrJw56HHpOs4+znT3IG3cpu1Fiyep6Yu2RHg6W2kd8TAABArCEoAYBS1rvV&#10;6fJd9yamn+D8szvd6TbaFpAfXxGZO/q+nJ1cyqu9bRPshRKHNOhqAo5ebx5lPjb4froDTnDbuNud&#10;xaG1SmY0FmmwQ2T4D5Ul4PxPeWPW7twbzFHrmayuLuJbuVIyLrvcvMlP+GG6JN93j8xPmyv3V/nR&#10;fNyFGxubYque4KUkCVNyv35/59yZE3q90rNP2bNQr85+wfZE5qybZQISDUPeOudDuaLFhdJsi4S0&#10;1GW7ZN4H78vUKaNM8OM5vJFdZ1RIuqxHa53o2L5+9nvSsJozSAXIcwlRQoJZZpQ+9Bbx/TrPXIr/&#10;Y7E5qoyrrzVH7zYz+yZs62DsXzOc3+ngBuRB09/gVsdpAIAiIigBgP2g5WNjzVv8pMxsqRNXVb4/&#10;UCQlQ+STt0VmD7vIvJkvr4K3++077iR5Z8GYPOuV3NPjflO/Q28b8P4Z5nv27nfwiOYh7Z6vb7X3&#10;ErnrbHc6ztXTd0v7je6OLGN/e8McAye6U05OXh4vo222kfjB+7J71JvmTX2lxx6Wlx45Tb440N1d&#10;psFvy6TlIyny32//Yz5voEbuzjfxaX9LpYfcLYJ1qU7wMfnOW8X3S+5SmZlrZ8iNk66Ul2c/Z6+4&#10;s0U0IPnfKSNk+l/fSpehw2X5UxLSuvY+TY698Hx5ethH8s+j7s+/7yKRdx4ZJSuWL7OPVDCt6/Lv&#10;yUNM/5lTR5rZN3vj+y6yPolu85txxdWmnzNrJNvuUOSMXcbFl5puTiHXI4oW5qBkjX93nPQ+oUdI&#10;A1auXCHPPPOM9OnT53TnVJ9mpoU1TZ3HOQ0AUAQEJQCwH3RocbQsb3+A6bdfuVOO+UtMAdIE533p&#10;Ux+ly+8XHyvrt5bfnXAuO/RqU1tEl4Jc9clAaflMPXOctORTOa6hu6zjukmD5cFeT8od3YeZ+hr6&#10;Zn9nZt4Fbb26JurrOlvllUPdsfrfRHdGya9pc8zsFJ3loDVI6m/Plu/dSTsSN+F92dzyQJk8wH1j&#10;/9gbayU5S0wdEz32XJwuu559SNIPaS5VzznDfIwn+b7/k+R7/iP+Q9yZJroEJ/36m8wSnkrnnSHP&#10;fnabHPpSaznpjaPk9bkjc+qm3Nn9Xjmt9VlmOYze9uMnT0mvPzLNz1iXBZlW1Wk+p1V3z9Xpf4h8&#10;6LyFeXDka/JF+5by1h25AVFeNNzRXZN0/HQL4gs7uWHG3ujsmnDZdncfrVESvhWyLl/ScQ2+zd+m&#10;rTli/9OQZPDFF9gzQGTTpo1y8w3XyNGHHyojR46Uv/76y93rO2+5iTAAoFDcP80BKCv6LserwDja&#10;aeW/umcF17Bhw8DatWtl5rwF0rptB3vVlZWxR9YdUl8OWrpdtlXxSfVdfnuLa1VqZam6cL0kVMm/&#10;1kQ00x1YPlr8vry74C2ZHlSgtValWib4WL97vRzfrJe832+ijF84Tq79bJB5w68zUro2OlK+WjbJ&#10;1PzwNK/VUk5vc7b5mG9+fEN+eHyTWa5yxoUin7YRqZZUXepVrS9Pv/63nD57h1xzepyc83tAei0T&#10;ue94kfuPFfniDZHjV4h80ypBpGUbOX7y7zkBldI6KFoQtvE2Eb8vXnx+94ZfDm8ih81cJdurJ8u1&#10;r/STf//nQ+myZLt82ULk1Iv0Y+NyQpJqlarL9nTnASxdBjPuld3SY+FGs3PPUHeFkfMDdppmE1oG&#10;JN3pZjr/AMwVuWSOSLuN+gGuuQ0ry7cXdpOfjwotrKp0Noku79Fdg8ad90nOsibfTz9K5asvdwvX&#10;HmgToyBJb+o/L65AtWoSt327ZAy8VHaPHGWW5VQ9uad7o895PH+W7PzgE8nqc3rIbTu+nyn+w7qa&#10;fknbuW2zbEpbI1Wr15LaqY3s1YrNG5NVa9bJvy7oL1s22+2bg2zZ4/4OVhT8nrh02dWAc8/M83ci&#10;H7oPu/cvEaIbrwuBKEFQApQtnhBjTEFBidq4/FdJOeIQMwPi3V4HyBxZJ1fOTZDmG9yioyua1JBq&#10;v/0tCUlF3yo2muhsj3d+GyMfLHonZ1mRFmLVGiPXHH6TPHjik+ZN/7/Gn23qkehsFN3a9rADusnH&#10;i8ebwMVbvqNLWm456i455K3J0umxV2Rp7Tg56JqAqUuirp4lMuJTkfed4R7vtLG25IvOIHnuCJGn&#10;v60iVbfmFk5VvzdOlse67pEJXZLl5q/3yN3fiZm1cu7vIrVs7ZBs5xky3nkfWu82N1iZ+1KcpG4P&#10;yAPHxcndPUPfoGoh1XPbD5Bz2veXE7fWlZRuh5ivr/lN7s49wepWqicb0v+xZ67uq0QGzxY5z/n8&#10;uiRL6devgc+EsPqpWiT2i4E/mu2n45cukeR775bE998VscHN3ugsGS3umn7rHbJn+ENS6cnHzdKi&#10;YNv+3myK2ubclpAgWzdsF2875ZLGG+BIOiY/fve1DB48WLZu3WqvhiIoqXimTPpc+vU9zZ7lat++&#10;/ZqFCxc+43R/cK8Y1Z2mW3vp+sW79AKiHq8LgSjB0hsA2I/qND9Ylr3whJnV0O/LdbK51YHS4ros&#10;eWxgK3N7s1VbZfUxzczsk/JMZ1UMPeoOmTZojnx4ygQ5q+lZEh/nPuW8MPMpuXB8X2leq5VMvXSm&#10;nNthgNkm+LHv75erPh0onep3ll+HLDf1N3R7YQ1adBvci5vNlG3NG0nLTQF5cmFzM5NDTXKHTk5a&#10;FmfCkkF9RZbUFunyt8grH4tUCQpJsps1N8c2m0TW1K8iW2SP/GTroB6Z1VAG/CtJ/PaZUUMS9V6l&#10;y+SpSz+Rd+/uZ35ud30bMEtmVN0q9eT1vu/J0hv+MV+vzphZ/J+LzG0vdnVDEl+cTXQcDas1ighJ&#10;Lml1hcxeXNW8Gj6gncgVB4osr+IzX78uy/nn7SYyser18sJpo0zTmSS11myQylcMkmoHt5PE994x&#10;IYnWWwnUd3f3CZGcLFmn5S4x0lkn5ljbrfHo+/F7cww0cJeGBVJSTEiifDN/Mkez200phSTI2+bN&#10;m2TYsGE5IUnNWrXMERXXb7/OkysHuf++eDp3OUQmTpwo77777hfO6aNO03V2XvvcXiMkAYAiYkYJ&#10;ULb4y0H5ou8eC1zrnZqaujwtLU1mzJ4nrVqHTQUIMvvWs+WkFz+Xrclxcty1VWVetR0y44dO0m3K&#10;fHP7j0c0khYTfy/3M0vU+tXLxZ+VKTtSAnLNpEEyJ+0Xcz3JV0ku63KlXHLwFbJi63J54scHZdY6&#10;9425BgpXHnq9XNFliHyw+F3534yHZfmWpdJ7icjEMSJZVZJl65Sp8tk/38oLs56S95/92yyfOe1f&#10;ImuriQz9UeSiX3PDDs+2Gsky66C6csL3q81WzYPP8cnimn6Z/ZJIZkpV+XbOF7Lp/n9Lv9dnSMB5&#10;hoxz7r8zOV7uHtRcnkpdKrf8IPLYFHe5zpFX+eS1m2ZJ5aSq5rH92X55++O75NHrPzDnZw9tJb/5&#10;nS/Y4Yv3Sf0qqbJux1pzXiehhmzM2mpqlSy9Lk1mfjNDBpx3lrlNabQy65bb5KAPxotv2VJzLevg&#10;zpJxXj9JmD5Nkr5y3hP5/c4X6HyRgYBk16svu/9ztyTM/FkqjXtbcoqyOrI6dDS7ACV9obPvne+z&#10;+7GSOP072fnwY+LvcJBU1zotWVkSSEqSuIwM51pH2fLTbPOxtTq2kfhVKyV9wIWyY6T3T1XJ27Vj&#10;q2zdkCaVU6pLzbpukFORaf2J887sI7/Oc2dj1axZSz76fIocd/Th5tyzYXu67VUMFf33pN/Zp8vX&#10;X2oe4hp0+VVy3/DhZkwcozt16sRriPKP14VAlCAoAcoWT4jlhxaMWOi0QiUXEyZMkJYtW9qzvG2+&#10;tJf0+CVNFjRMlCMvzZSAzyerXq4mtdO2mNunHZYqNV75XOITtKhF7Bjy/RCZ/vf0nKU4BdEaHMc2&#10;OFZuOfgWmb1htry86GV5/uVVOTM6CqJLX14+TGRZLZHrfxZpucneUICfGoncdKrIzT+4y2CCraoh&#10;8tRJ1eS0pQly4pzNsuzA6vKvG5rIjJ25hVBHTXD+o3be277TUaTpVpEjC6jPq7NTPj4oSQ6+5y3Z&#10;066d7lqhBRntrSJDhw6VwZdcIjU//VRSn35aEv4JnYmSr/h42XzmmZLuPGbtt9+WpFVaHKVg2cnJ&#10;Er/HncW0o3t3WTFihPg2b5b2xx5rrq277TbZOHCg6aP03XrrrTJpUu521Y8++qiceuqp4rwRtldc&#10;8+e7wSpin84auc3579BzzDHHyIsvvmjPDIKS2MDrQiBKEJQAZYsnxPJDZ5JMdFqBf8b0+XzN/H6/&#10;TJo8RZo2bWqv5m3Ptg1S7fTjpeX6TPngiOpybp9tcsS6ePlxpPNe184ImNY1VeqM/rJchyU6m0QL&#10;nyYkJJoZELuydsn5U86VZduWSZNqTcWf7dZnCaYfszVjq2QHcmdGtK3ZVm7sdJPErVgqvW9/ysyC&#10;8KRkxkndnQHJTEqQNVWyTF2PR7qL7KxdXaonVjM1RgZ+9Y/835cZkuj00xOcn1VSZUnYtdt8TXsq&#10;+SR5T+7jzT5ApOkWkTrOzeF0Jkq6z61lolsSX9+vmmT5M6XBxj3y5zPuE2taSpw03BYwM0+0eVIz&#10;K0nlnZGzAHYefbTcvW2bPPVbbuhyz/U3yHUpKVLzrbckadVKe7Xw0tu2lX9uukl8W7ZIg7vukjjn&#10;dyqgy2cyMyXO+R3NSk01M0g0EMl2Pk/8DrcmzJbzz5e/h98vKd9MlcZXu9sH//XaKPM1lpaA87X5&#10;/VkSH++TeJ8zuBXYf++7V8aOHWvPRB577HE5/Qx36VT7dqE7Dy1ctNj2KoaK/Htyysknyaqg0HPK&#10;F1/KgQcemDMmDoKS2MDrQiBKEJQAZYsnxBizt2Ku4VZOnyAt+5wjVTMC8r+L28rNLRbLvd+IDHOa&#10;1srwOW/qf+jWWNp+8We5XYazbsUfkpWZIQc0ayMJiW7gs/Cf36TXm0eZgq3/O2WEXHaI+4Y8mNYt&#10;uf/bu+X1X0eG7CpTp0pd6dnsJHn/99w3kw2c9/jrHhfZneyTs144URZs/t0UlE2t2kCeP22UKYCq&#10;5n7zppw0+P/Mxy+uFyc1Tz5HUt8aL4GqKbLkuM7SauL3ZrlNuG29T5LdK/+U+otWRNz+/Cl15Lqj&#10;NsqzUxLkuh+yJNsXL/H+bPmlUZzc0CdOfmjkhj3v1bpezrrjZUncnS7fN4mTm3oH5KkNR8rRU34T&#10;3YZX6UKLt5ym8wYucMYq0Rm3YP4uh4rvV+ejbJCmdFlNxtXXStZJp0ilZ56UhPHvSVx6bo2bQJ06&#10;ErfR3VYnc+ClkvjO2yIZGbLrsymS8MF7kvTqSHObR7dDzrjuRkl68XlTzFV5xV1LC0U6XaNeeUmG&#10;Xpf730L//v3loUefyBmTmsmhL9so5loxaG2S7kd0sWci55zfX157c5zpe2PiICiJDbwuBKIEQQlQ&#10;tnhCjDFFDUrUnCdvkOPvfNYsxfjvS5fIQ3+9LjNfdouR7k6Kk8oZAVldP1kq3fgfqTT4+lJ9w1oa&#10;8gpK1Pjfx8ngjy8wy2teOv1NU9Q1Px8sfEcemj5M/twY+hf0Y5ocJ3f3GC5jf3tD/nPlq9L2n4Ac&#10;dbnIDFugNS8tdiXJZ69lSLsNIquri6w8rLUcM/VPe2v+0lJEHuzhLqfR3XGSgnZ31lkmlZxzDbY8&#10;OpMkOUvk+j4ifVqfJX2f+tTM5Bh3kMhN/WpIWvZWefvsD+W01OMlacRzkvngf6VaZqa9995lHd3d&#10;BBqBxESpNPJFSZiSu1SjJGW3bCXbF+x9fPYFQYnz38O7zn8PF19gz0QuvvQyufXmoSFjQlBSMX9P&#10;hg+7S5545EF7JvLuhM/k5N7OPywOgpKYw+tCIErY2v4AgLJyyNBn5Mfj25jlIS3f+FCGnfiYXNTP&#10;Z2psaEiyvppPGq/fI/Xu+j+p2qKhVB56vcQvXmTvXX5pMKI742RlZ5nA5OHp99pbIum2uzOvWCSz&#10;rlwsJzY/RXxx7rT771d9K+e918dsL1z1pL7m2r/W1JUmNZqZprvvBKtTua4sq5IhPZ2XorMaiikA&#10;23LmnzLmYJE1dZIkPaWy/UiXFnT1pO4QeXqiyPkL3O2Cg1XJDA1JVM09blAy8mORs5/4yIQk9x/r&#10;vAHun2RCklbVW8mRqUdIwtdfSuKE8QWHJFq0NcH5hXCav/MhsvPL7yTr7HMl+Z47per5fd2QJDnZ&#10;bP0b0g48UCQpaNmWt1zBezyf0zx67tBdcfS+XiDn76i7i6I0zfhhekhIcshhXeW2O/9jz1DRff3l&#10;FNtzdT2im+25Vq9eLVOmTEl1ut1tAwDsI4ISAIgCre5zlz+c+9M2+WXhJLntsnEy7ET3n+j4xER5&#10;6PIOMr2J8752124z+6Ba5/ZS9cxTJeHzT83HlFfDjnvILL3RWSUPT79PrvpkoFlyk59WtdvI+P6T&#10;JO3WPWZb3iMbdzfLd17+5Tm5PvtD8zH9NhxgthfW9vu1f8mjJz1rHl8d37yX2XJYt+3VsETHVJfh&#10;9F0ksrlRXam0Y7eZ2TO0t8i8BnE5y2zSE3OfLjUk8XbT2da6uWQ3ybsWjb96Nfmztj1x6Of8rI1I&#10;o40ZcnlKL/kyra80OfpYqXLh+eKbN1e0yoD++fAKp+VWS7ECAck6oZfseu1N8R99jFTp20eSbx0q&#10;8UuXmKU3e4Y/JNuW/iXbFy8PbX+uEn/zFu5DJCfLzolfmn5Wj+Nk645M2fWK+4dLv/PGPNtuG7zj&#10;62nmvpkXuNuQ+g85zBxROnRZxYBzz7Rnbkgy/pNJUqtW0C8PKrQ5v8yyPZHmLVpK7dp1zO/NzTdc&#10;Ix3atDCFfm+++eZTnZun2ab/Qs10Wv7T9AAABSIoAYAokNTtWNl5WBdJyRBp9cFX8sfGRXLcU1Nk&#10;Wguf1N20R7rNSZPRzw0RLeXxyqEimYk+M4ug6jlnSNUTekhc2t/2kcofrU8y7rxPpGpSiryzYIz0&#10;HXeSpO0s+PvR4OOsdufJpIumybRBc+TizpfLj60qmduqz5kvhzzdWO6ZeqvMT5srVx52nYw550Pz&#10;+LrcZ9nmJeb+p3QZII/c21ve7yBm3A/6da1ZLnPSxSJPHSky9JSA/OPu/CuVMsOmi1jV/1xuts/N&#10;i2/bdmkdtNOOBjI/viKy/CmRkbd8KU0feTxn61+lUY7OudbITPuZ/QbIju9+lIxBl5vZIvrzrnLx&#10;BSYo05omuvRm19vvmVAj/dY7JFCnrnOvUPErV4jPzj7Kbt/BnKtAgwbmd6bS44+Y84yLLpH4Ne4W&#10;PfHOdQ1hEt/U2EbE3zm3NgJKlm4DfPopPWXL5s3mvGatWvLsiFfMG2FA6WyjYPo7ogGJ1ix59eUR&#10;snWLu0taHro6TQs5aWDipqUAgEIjKAGAKBF34+3meO3PIk9Mu08y4wISeG2cbKscLyf8slGavzhG&#10;Tus3XG46L0UaDvXL030PkMz69STBeSFd7YhDzLG86tWit0y9ZKZZLjNj9XQ56Y2jTFhUGJ1Su8gz&#10;p46UH25eLX+3OsAsd2m5YI08+9Pj0mPUIXLUq51MYPLm2e+bxx9y+E3y8xUL5dUzx8qYCydK/Y9+&#10;kvePqCZLaov0P1/k+BVidq/5+nWRejvdz6F/nt1c2TnqkhU9r1lTAqmpEqicu1RnTQ2f2Wa3sPzO&#10;Gx6djZJ+QEPR+CK4zT3rbNn1xljxH3Gk7B4x0swW0Vkj2W3bmeBkx09zZOfX0yTznPNylsyEi3Pe&#10;QFU56zR7EicZl10hcRs2uOcJiZJy9OHiW/CbeUxdauPR4K3Ss0+ZMEaX3fi7HWlvQUnSkOTcM3qH&#10;hCSfTp4qBx3c2ZwDedHZJRqQFIEGJjolhbAEAIogtCoYgP2Nol0xpjjFXHNkZUm1ts3NX/bPHiDy&#10;42EN5LvL5kjVr6ZKo34XmiUhpw/0SccLb5dP//jABAltMqvLtK9bSv0f55g3zLsfe1IyhlxnHzA6&#10;5FfMNS86k+SSD883YYnOAHnspGflnPYDTA2SwtCaHZUee1i2dWovv6fGyfItyyQ9aClPvaqpUi2p&#10;mj0LVWfZWum4cpc9cwu9vttR5Maf3Poj73StLB0za0nHX9dJXCAgvx/UQLKz/XLQ7//It83jZMfk&#10;r6V7w+6S/PD9Uun++8xjrKoh0mSr6UbIaNxYdn3wiZww5IqQqfUnnnSKWXoRzvfzDEl683WRPfkv&#10;TfLEbdokCd99I3Hb3d2C/B06iv+ww8XnfB7f779JICnJbA2stFirLuHx6FIenc2SOeBf+202SUUs&#10;0tnzmMNDfu6vvjFWznXG3ZPXmFDMteL9njz9xKMy7C43RA+mwdq55w+Qww47TKomJ8qGDRsm3nzz&#10;zc85N2lRoSud1lI/Loj+sh3udhHFeF0IRAmCEqBs8YQYY/YpKHHom3x9sz+rTTU5/MLtpgbHpxdO&#10;lSoP/FcqPzDc1Lk43HkJ3K3bANmZuUMmLflUkiVBZi3vIx1f/9g8htaW2P3sCAmkOB8cBYoSlCit&#10;UXLjxCvMMhylW/xe3OVyufzQa02/IGY50pm6VL94dibFyazj2sjuc86VGe2qybu/j5F371sgB623&#10;H5CP954fKicP/p89E3nw9oPlzpfmm4KuIeLjJVCzlsRtcrfrVR85TTfh9eYDTf95bu6sgj17JPHD&#10;96XSc0+bkKO0ZfU5XXZ+8Ik9238q2hvg8G2Aw0MSRVASiaDEDUiGDX9IzjrnPLNEyxsTR/CuN7p2&#10;a7jThpizXFox2N1XGNGK14VAlCAoAcoWT4gxZl+DkriNG6R6ywPNG+Tjb6wp39baYnaGGXbMcFOP&#10;RIOAnw/0yTGD/NL+gC7SqX4XeXv+aFNzY3z8JXLGw++IWTLRuYupX6GzBcpaUYMSzxvzXpERs56W&#10;hf/8Zs69uiRXd71RDm+Y93IQ/d41WMhLela6LPhnvmT4856RkVC/kbTtP1QqpeRuv3zDxCtk1Uev&#10;yNH+xtKrxSn2qkj7j76TBnP/lPTqVWXO9RdK+3tetreInPhGN/ll7c9m++Fr/qgp1/2SYH6uupvM&#10;rjfHStaxx8uOV56X+kOHSmLQTjcalKTfeLN0feRxt37Ii89L0muv5NSf0eU+uuwmu0NHcx4hO1sS&#10;33lbEr7+yj1t117iFy2U7BYtTQ2TSg8/kFOjRGeMZJ3kfj/ZdepKwuxZZhZM+vU3yZ7HnjTX96eK&#10;9gY4/M2vziIK58/KlMyMdPElJEhikjuj6qsvJpujJ/h+XQ49TO657wF7FpsISkTOOb+/vPZmbtaR&#10;T1Di0fokuvTGo79Avd0uohSvC4EoQVAClC2eEGPMvgYlqvKQKyRp1Cuy/Lze0uIgdwmG1tM4L7WX&#10;qSuhb3bHHFtLBp6wWWok15RG1Q6U3/+Zbz7u/OyO8tSrq6Xhmq2yq2qS/P6f66T1jY+YZTllpbhB&#10;ieebFV/KyNnPy+Qln5qthNUhB3SVm7rdboKT0qIBjdY4UT8Mni9t6rQzfSMrS1JO6GGWw2go5T/Y&#10;aQG/TFn6mWze7VZwrRyXJP0Wxkvcnj2m1sjO9z40YYmaOuljubPvWfKt06/vNI1LEvUGh9YLMYVV&#10;nc+htE5IxtXXSsZA55+LfGqgJEz9SioPvljind89iYuXrCOPlPh/Nkj8kj/E38X5HpIqma9VZ7Ro&#10;oLLjl/kh2/5Wvn6IJI180YQkGpbsbxU9KCkJ+S3ZiiUEJSL3PfCI3HjzbfZsr0FJH6d95nZz8No/&#10;uvG6EIgSFHMFEGu6B7VyWRUx47obzbH5p9/I8E63mv5Vnw6UCf98Y2aJ6Jvli77bLI+vP0y27tmS&#10;E5Ko9+IXSNtLtsoE5z19lZ0Z0vWu/4mvTUNTnLMwtS2i0fHNeslb53wos6/6U67vdosJh+asmyWX&#10;TDjfBBmf/THBfmTJ0l1zNJjRHXVCQhKVkGCCD63noVv7Jr05WiqPeVPO+nGTXDrXeaXrtP5zMkxI&#10;ojVjdMtdLyTRbT0vuXigaKna45ym80U0JPEf3Nk8npn1YUMSc99f5kvGFVfnGZJoQFKtY2upemov&#10;NyRRgWxJ+PEHE5Io39w5JiTRzx+o4m7jk90gdAmTt+ONfn4A0WvbtnyKHuXtc3sMps+NAIC9IFUG&#10;yhZ/Odg3ug77JKcd67STnRZevM6jxR2ecFqpr80uiRklqmqfkyTh6y9l1//dJ7d02ywjZj5llp48&#10;eOKTct2vyWbWidYg+WT0fbKmaW1zHy2AOubXUZLtvFE+psmxcsnsgPR8e5q0slvU6hvl9FtuN8s3&#10;9mf9kn2dURJOa5i8u2CMPDXjEbPVr9Kdb+44Zpic1qavOd9XXy6bJOe9e6oJZXSHnPxqo2gR1F1T&#10;P5cHpt0j29Pdwqnq4s6DTX2ZbGfMs07OnemuO52c2L2bLA/aFvjsjgfJe/+sF9/69ZLZ91zJOrWP&#10;VHr0oZwCqzpjJf2uYZJ5Zu73ZmaQXHd1SBFWnTmSecll5mcb7zx+pYful0CtWrLnUbd2StYxPaRa&#10;h1Ym5Nm6I3fJj0rpdogJfHQ7Yp39sr9VtJkC498dJ2/b7Zfzw9KbSBVxRkl4PZvwmUN7mVGi9Bmg&#10;lts1ejit/G6RFvt4XQhECYISoGzxhFh8LzgtvFDd3mhgcrnT5pmzUlBSQUnixxOkSr+zTbihW8Pe&#10;9/098uSPD5vbhvd8TG57ZYGZxaA1SHSrWC/4+GjR+zL44wvMTAhdltKiWjNZ/ubjMuwb542UW+rC&#10;rXVx3Y2Sft1Npl/aSjoo8ej3qIHJ4z88EBGY6HFf9H//DLP0RrcSHtLVneGTFw1Her/VIyQk6d/x&#10;InnpjDftWS5vO9jgnU70ze0Hn06Wuv/8Iykn9zT1SHTLX90KOPGTCZI04jmJX7nSfKy/fQfJHHCh&#10;JL0xOiIg2fWK87tw0MH2ikjyffeYoERDMd1eWOlMFd1VSZf2bF+83FzzVG9Qy2wnvG3lupyZL/tT&#10;RXwDvDd5jQnFXCve78mMH6ZL7xM023AVIyjRDw4ugkNQEt14XQhECYISoGzxhFh8xX2HsNlpPZ1W&#10;KmFJSQUlZqvgzu3dGQtvjDXFN3VWyZ1fDTU339D5OvnfvdPNLICso7ubbWa90ENnlpz77qmyM2OH&#10;tKjVSjrUPUg+/XOC9F0k8r+5B0jzRevMx5nA5IqrJf26G0v1zXFpBSWevAKT/S0uLk4CgYAZ72mD&#10;5pitjYPlFZJ07NhRPvz8C6mfeoA5j1+8KCcsKYy8AhJPyjHuVsC6g43uZKN0u+CqzuPrjBGdOeLR&#10;ArjV61bLc6bJ/kJQEomgJFJF/D3RpXrdj8gNfnXXmxXr7DRBRyGCkvBfEoKS6MbrQiBKUKMEQKzQ&#10;Oela8U5fBHpNz3PXOLh0CvJ4txvFnDetWsBT6dawSmc3vHDaKLME55l5z8lt17Q1SzsSfpguKccd&#10;lTPLQJd8jO83UZrUaGaCAw1JKiVUko/bx0uLAevkoeGnSeaxx5kZBLodcfW2zSX51qGFfoMebXQ8&#10;Lux0qVkio+Ojs0n0ey9OC15i07Ba4zw/RtsB1RqZz6sS4hNNSJKckCyv932vUCHJQQcdJC+++KLZ&#10;3tOT3bad7Jgy1RRZ1Vkfoa2pBOrUFUlMMgHJ9lnzZMeM2XmGJFpvxGwlnJwsWSf0sldF4v52f77h&#10;9UniqE8CRC3dKlzDEc+WzZtNeLIPbDEjAEBBCEoAlGc6O0TDEK1NooUgHnWa/qXMa3qu++OOcFow&#10;/fgBbjd66S4nuqRGC3GaHUscGgjoDjj6Jv1/696Rwfd1lSznhbSZjXBCDxOaKA1LtPipvnHXvm6N&#10;q7VL1H/8n0mPi7Nkw+Qpbt2LPXtMsVcNTCpfMShkWUd54gUmOqPj1yHLi9Uu7qIrs8RsP/z7tX/l&#10;+THPnDpStqVvNTNZDmnQVaokVjb3GXbcQxFLfvIKSQ45rKuMfOVVqZnHsicTlvwy3yyNCW0rZNua&#10;f2Tr9vR8AxJPwhR3Wr4JSYIKwOoWxSp89pC3ZbAGMgCizwm9tARXrg/Hv2t7e6W73gTTPxwsc7sA&#10;gIIQlAAorzT8aO00DUP29sLvGqflvlN16fTWqKZLYzJ1S1hH8r33mOU4SmuPfHrhVDNzYfTfn0qH&#10;ARtk0ZFtzIwQLQKb+K5bs1aDA/3YSRdNM+GB7t6S5HOXvvy0+nupP+MUadVzjtz/9AD5q+cRJjDR&#10;uie65KfKxRfkhDMVxdrtq+XZnx43/eEnPGaO4d6Y94op8qrLmk5u2Ue2Z2yXbenbTBFZnfETLK+Q&#10;xKsvkFdIUlISP/nIHDPPOMscPfHr08wxkJpqjp6cHW8ISoCoNOBfF9ue69WXR5h/Xwoh9I4i79gj&#10;AGAvCEoAlFcafhTqlaKlu94ECy5uF7XSb7rZLLnQHXCSH7jPXs1dXqPLQ/7MWCOdTv5DXujm/JO+&#10;Z48JORIf/K/9SJfOdNCZEAuvWyODulwlSb5KZrnIqq0r5Z7N46TJcT9L6xtExh9WRfwBvwlbUo49&#10;SqocfZgkjh1TbrcWLor7vrnT7Kij4ZKOb7j7vr1Tbph4hZlJcmbbc+X7v76TJZsWS/t6B8kLfbwl&#10;5S6dGh8ekgy+cogJSYKX25Q45+ekvysqeLcdFbc670DEC0oCjVl6A0Sjk3v3keYtcjd10+U3V1zy&#10;L3uWL5012d/t5njVHgEAe0FQAqCicN8NljP6pnbXm2NFa5boLiYmtLD0zbwuD3m/30Q5rcN5cuNp&#10;8XJ9H+cNsvMve5X/DpM/zjxYlv+z2H60q07luvJk7xdl7c07zBKeVrXb2FtEltaOk/PO2CWtrg/I&#10;40c7L8aTRRJnz5YqgwZKXPO6svL682TLyt/tR8eWOetmyTsLxpg6I7qEJpjOHrlkwvlm1yGdpXNK&#10;q9Pk48XjzXXd4ebLgT+abYSDnX5Kz4iQ5IlndKOm0mVCkj17zJbC4TVHcmaOhC29ibO76mQ3pIgq&#10;EK0e+d8ztufSraJ7HnO4rLRL54JoEnub05wnjhAPOo1lNwBQSOx6A5QtqpvvPzpFYJrbzVHi/waW&#10;2K43YZJGviiVrx9iak7s+Gqa+A/ram/Jlbbzb3n3tzGy+u2n5fFRqyUlQ2R6E5HHhh4tZx13vVke&#10;okFAuOmrvpHnfn5CJi351JzHx8VLg5SGUiU7Xnp9u0qu/VnkoPXmJhPCzGtfW7YN6CftLr9XqtQK&#10;XcaRl9Le9WZf6bjpcpr5aXPl+m63mO2X1cy1M+SDhe+YMd24e4NUr1TD7Goz9+9fTGCiHxe+3MYT&#10;vjuJLrkJlr57p5nRU6lyFYlzxjs/un3wPfc9YM/2Tn9H9Hcl/c67Zc+w4faqK+WwTuJb8Jvs+H5m&#10;yO+P7oSjO+Ls/HhixCyU/YVdbyKx602kiv57cvMN15hlN+EOPPBASUlJWbNw4cLfnNO8Zktqanu4&#10;20WU43UhECUISoCyxRPi/lOugxJVecgVkjTqFVOMc/vPcwrc0vfXya9Ix8tulNobd8nfKSLn9xNZ&#10;2LaunNthgFl6o8tFwmlQMGLW0/LBwnFmCYrSYOXIRsfIictEjp30mxwxJ02S3VIpsidBZObRzUX6&#10;D5QOA++UhKTIEEZFc1Cy8J/fpP/7Z8iqrSukTZ12MvLMt2Tinx/LuwveCtlqWGfeaC2S9Tv/Njvj&#10;vHrWWOne5Hh7a6TwN7TF5dU0KaxqLQ80M0d0+1/dBjhY9Ub1TEHX7Uv/CpltUq1ja1PAV4vI6o47&#10;ZYGgJBJBSSR+T/IPSwqgO8LpOp2iLFVF2eF1IRAlCEqAssUT4v6j67WDpyKXyl/YSjMo0WKuWqxV&#10;//qvMwJ0ZknwribhtLhr0iUXSPI3zsfHx8lNvQPy3BHubbqry4O9njTHcFv3bJGPFr9vwgKdbeLR&#10;ZTv9G58mJ83eKk0/+0YOWbTF3uK8Aq8aL7/2PEjq3vqQNOkWutFCcYISnc0xdv7rOYFNaVi3fY1M&#10;c76/rOxMqVc1VRpVa2xmi3h0Vs3hDbuZZTXv/z7WfC06XmPO/TBkG+G8lEVQ4ps3V1K6HWICtG0r&#10;19mruWrYr2lr2JvrGimJ5ndr24btZpelssAb4EgEJZH4PXGNf3ec3H/v3bJ8Wfju9yF0V7g7nfaS&#10;OUN5wetCIEoQlABliyfE/Ue3ggkubKd/ktOCsCWqVIMSh84ISDn6cLOla+YFF8muUW/aW/LhvAFO&#10;vudOqfSku5vLj8e3kb7Hr5H1stPsmqMFYfMqXOrRnWDe+W2MfLDoHTPjxNOrRW+5uM7JcsCEydJ4&#10;4nfSbvVue4vIzIPryp6rrpGDB7vFZ4sSlHz2xwQzqyU4oNmfKvkqSeMaTSU9a7es3vaXveq68rDr&#10;5METnzTLbvZGC7kWpDSW3mgNm+T77pGMQZfL7hEj7VWX/r5Ua9vczCTRGSUeDdOqNz3A7LC07W99&#10;X1U2eAMcKa8xCf+9Kspso1jA70moKZM+l3mzZ8o3X30hmzZt8pbeaNr7vdM+149BucPrQiBKEJQA&#10;ZYsnxP2jhdPC//R2mtNK/IVkaQclSutMVD3uKInbscPUodB6FHuT+MH7UvnKQeY+mQcfLP+9rrPc&#10;v/bNQoUlHi14OmruS/LugjE5Mz20ZscVh14rx6xPluwXn5JuUxfnLM1ZWTdRllxwmtQacIMkVa+X&#10;b1Ciu8joYz778xNmKYzSWRy6nXH7uh3NeUnJDmSbuiNfL59iznVJjQYfy7cslfSsdHPNo2OjM0gO&#10;b3SkHNf0xAKX2hRVaSxH0l2KdEvnXW+/J5nnnGevuvS63m5mIn0/0151rv8yS1KOOdwsudGlN2WF&#10;N8CRGJNIjEkkb0wcozt16sRriPKP14VAlCAoAcoWT4j7R/hsEg1NWrndkrU/ghKV8PmnUvWcM8xu&#10;OLveGBvxxjgvGrBUufB8iV+8yMwgeP7fx8v12ROKFJYoLWz6xtxXZOTs582ME6WP0bvV6VJtW7oc&#10;8unPcu7UtdJoq7ssYEeSyNSOVZ03N/XynI2hS2B2Z7kzUionVJZ29TpKq1ptJNGXJFlnnCWZZ/Y1&#10;txWG1hXRr0uXD4XTJTbTVk11Pt9aeyWU1ijp2vBIp3UzAYluqVxaSjoo8WaG6FKsbav/iVhCk/jx&#10;BKnS72xTrFWLtno0QNPfiaw+p8vODz6xV/c/3gBHYkwiMSaRCEpiDq8LgShBUAKULZ4QS58WzPjM&#10;7ebo4bTpbrdk7a+gRHlLLTQs2f3ks5JxxdX2lvzpjJLKlw00b5z1fiNvPUWurPRZkcMSpTNBvKUy&#10;M1aHDmdCtkjfRSI3zhDpvspeLCbd6jb9rmEFBiYakDz+wwNmZop+XXuTnFDZ+V6PMbNFDjugmxzl&#10;fN/hW/yWppIOSio9+5Qk3zo0IgjxeLsmZQy8VHaP9P7Jyb2f/u7sfrZIBSJLFG+AIzEmkRiTSAQl&#10;MYfXhUCUICgBylZFfkIs/Dtyke1Om+d2i0SX3GjR1lrmzPWO07Swa6nYn0GJSr7/Xql0v1sLJH3o&#10;LbJn+EMmANkbfXOsb5L1Y9+/7Bg5v+G3xQpLPFq/ZP763BomwXZ8+6XsnDtdVu1YJQHnf744n7Sp&#10;014Oqn+wVE6sLNWSakjH+p3sR+eK27JFkl583uzIovIKTMIDEt2lZ9AhV0un+p3tR4is3LpCRsx8&#10;SralbzUFWp885UU5tfUZ9tayUaJBSVaWu3PNyhVmVojODgnn/Z6k3z1M9tx9r73qXL/zVlO/prBL&#10;uEoLb4AjMSaRGJNIBCUxh6AEiBIEJUDZqshPiEXZrkG3Nyy4OmakOk7TSoddzZlLQxN9nOJuk6hT&#10;DgqcdpCamro8LS1NZsyeJ61at7NXS1elcW9LypArzBvmjNPPlB2vjJJA1b3vXlJl+L1S+dGHTP/j&#10;i46Us1rNkDpxKTLuxNFySOeSCxLWr14u/qxM2ZESkGdmPS7vLXzbhBqVNNTofIVccvAVpp+XuCy/&#10;1PrgI2nw9AiptGKluba7Y3tZdv1l8kCd+RGPdcPht0r9qqnm49TnSz6WIZ8Pkp2ZO+S4pifIa2eM&#10;lRqV9t/Mkfx4Y1KvcXNJSEi0V4un0vvvSsqggeLv0FG2/DTbXg2Vct0QqfT6a7LzqWdlz+Ar7VWR&#10;agMvkKQJH8iOkaMkfcCF9ur+t2vHVtm6IU0qp1SXmnUL3lGoomBMIjEmkbwxcRCUxAaCEiBKEJQA&#10;ZYugpHCKE5SE1yXRLT16Oq04M1NUM6ctdFr++/EGmTBhgrRs2dKelb4qs2dL05tuEt/mzbK7Y0dZ&#10;+dxzklW3rr01f3XefFMOePRR01/ZrLZUXb9J6u4S2V29qmS37SB72rWTPc73ocf05s0lu0oV87H7&#10;QmeWvLzoZfl01afiD/jt1YLpUp6LfhW56zuRVpvca6uri7x3sE829uktvU66Reomh36/o/8YLU/9&#10;9pT5HOc2P1fuOeQeM5sl1rQ6/3xJXrRI1tx/v2w+6yx7NVTT666Tat9+K6ueflq2nXCCvZp73+Wv&#10;vSY7Dy/x3bIB7D8EJbGBoASIEgQlQNkiKCmcogYlLzhtiNs19jUkUToNQYs/FPhnTJ/P18zv98uk&#10;yVOkadOm9ur+kbRsmTS+7lpzzGrQQP4a+Yqkt25tb43k27ZNqn3+mdR59VVJ/Ct3y9iseDeYyEtG&#10;ixbmMU1r117S27SWjCYFf586c0K3wjUzJ+Jyn3ZW7VgpLy54UX5e/5O9snf6dZ0ze5dcM3W7tFqf&#10;W4tEv55tffrI1rPPkfTUenLvrGHy/tL3zG3/PvhmuaJD7iyKaJDfmBRVlZ9/liYXDzSh2NKvvpZA&#10;pUr2llDNzjtXkn/7TVa+9bbsPuwwcy3lm6nS+Oqr93rf/SGQnS1+f5bEx/sk3hd7YVZxMCaRGJNI&#10;3pg4CEpiA0EJECUISoCyVZGfEG+zx8LQcqA6Q6QwrnLai243xwVOK+z998n+rlESLm7jBqly/tmS&#10;8MN0s/NJ5tl574YTt3OHJH7+qcged5vfQHKyxPn9IpmZ8uexB8u/Oi6QRpv9MjC7i5y+u6kk/LHY&#10;7JaTF/082W3bSdYJvST9uhslkBqaJZXGVrhKt7xNfO8dSXp7jPm+PfPb1JS3m2yRn1pXliuufFP6&#10;tD/X3hI9SmpMdCcbLcy7txoj1VoeKPFrVsv2xcslu2kzs0wrpdshZickUwh4yHX2I8sGtSciMSaR&#10;GJNI1CiJOQQlQJQgKAHKFk+IJUuLtI51uzn2W0iiyjooMZw3wVWuGCSJY8fYC/nLOvZ4yRx4iWSc&#10;P0ASZs+SKmeeKrozzqaOreXwM9fKsko7pXuT4+Wtcz6UmlkJJizxOR8X/8di8c2bK75f55qiqzmS&#10;kyX9iqsl/ZbbcwKT0gpKcjjfb8LXX0rS2LfE/+E4Sd6TO9NEQxy/8z1m9TzRfK9aEDYalMSY6M+i&#10;Wuf2Zsy3rVhntnzOT41k9+l+645MU8A36c3RUtn5Hclu2Uq2z1torpUl3gBHYkwiMSaRCEpiDq8L&#10;gShBUAKULZ4QS06ZhyQqKoISK/GD983MkfxkHd3dvFEOpjMMqlx4vnkTnn5AqpxyoV++rbZB2tRp&#10;J+PO+0Ra1Ar9eBWX9rf4fpkliR+OlyQNZ7KyQgKTtbu3lW5QYr0250X5v0+GyLnLkuXRxL5S9+e5&#10;EbNgAnXqStaJvSSrx3EmONGZMGWhJIKSykOukKRRr0j69TfJnseetFcj6c+netMDzPe+bc0/ZhaR&#10;2SVnzWrZ9fZ7knlO3rOO9ifeAEdiTCIxJpEISmIOrwuBKEFQApQtnhBLRlSEJCqagpLiCl6+k121&#10;qlw7KFVerLtMUqs2kNfPfq/A7YN1K99KDz8QEphs6t9f1l96qdTrenSpBSW6PfFJbx4le7L2yKtn&#10;jpVzO7g7QGsYoLNNfN99KwnffWO20A2my1DMTJNjj5OsI440X29edGaKBg0lZV+DEhN+tG1uxlhn&#10;hIQHXsF05o8us/F3PEh2/DJfKj32sCTfc6f4D+sqO76faT+qbPEGOBJjEokxiURQEnN4XQhEiXh7&#10;BIDyKmpCklihgcDOKVMl84KLJH7nThnx4ip5dmUnSdv5t/Qdd5KM/z3/odU37LtHjjJv3jMGOq/3&#10;nDfytV9/Xdr26iXVzzzVLAfSpT0laWfGDhn88QUmJLm48+U5IYnKbtTYfB3ma1q83Hxdu58dIZn9&#10;BpjvU4MTbxmKLmOp1rZ5nq16ywMl8d3o+ZWqNPJFMzMks8/pBYYkSsMrpUuhdJlUpSceMed7HnrM&#10;HAEAABCKoARAeRYekujuNoQkJSEhQXaNelPS7x5mwo7rRs2XyfMOkayMPSaUeOz7++0H5i04MNGd&#10;aPTxEqd+LVUGDZTqjeuZY4IWk9VZJ/vo1i+ulz82LpL29Q6Sh07MfwmK0qU2GVdcLbveGGuWoez4&#10;aY5ZtpKlgUPTZnm3Ro1NKFHl4guk0kMFf9/7hfO1JI143nR1aVOBnI9Nvu8e09U6LZUeecCEJfr9&#10;6kwaAAAARCIoAVBe6a454SGJbgFMSFKC9tx9rwlMNOg4+cM58seUDvKvBT55deI9cs1ngyQru+Cg&#10;QwOTdQ89JIumTpUdz41w35w7b951ZknVc84wtTMqD73eLCUpjncWjJG354+W5IRkee3MsVI1KcXe&#10;Ujha3FVrfOz84BN3xklebelfZmcYHQMNHXT2SUkEPMWldUl0eZTWmPHrcqECVHrycVOnRQOizLPO&#10;lkojnjPfh+6SAwAAgLwRlAAoj3QLYHf9gMsLSeaZM5QoXYKjS3F0qUrzGb/LmPf8su5xkXuuGi3T&#10;+jSVzLde22vQ4a9WTdIvucw8jgYPe4Y/ZEIKfcOf5Lx513obGkKE7KCzF8s2L5F/Tx5i+g+e+KSZ&#10;UVJadPvcne9+aGqV6FKdqn1OKtLXWpIqPfe0OWbcdLM55keXFSU/8oDpa9CjtUk0pMpwfp7RsvsP&#10;AABANCIoAVAe1bBHzyanaXAyqRits9OwFzp7YccPM03AkXVyb/FXrSLtNoj0/Wat1B082MwM0Rof&#10;la8fYmp5FBSc6FKW9FvvMMtetGm9EH0Dr8taqrVrLpWefcqcF0TrkVwy4XxTn0Rrklx2yNX2ltKj&#10;y1V2fjXN1PrQwrApxx2VU/9jf0n8eIL5nDpTR+uTFERn6ug4evVYTIFd3Y3oXmaTAAAAFIRdb4Cy&#10;RXXz4tFlN8EzSvZFD6dNd7v7LhZ2vSmUrCzZ+v1k+XDEFdL2t3XS4684qZoesDe6dLmHLrXZ0K6N&#10;7GjXVuo1ay0JCYn21lC+hb9L0oPDJeHnGebcFGG9/kbJPKOvWSoS7tHvh8v9q16TJjWaybRBc6RG&#10;ck17S+nTEKjqmaea3WQ0NNk1clS+2wwHatSUQM3Ir624u95UPaGH2Y1IZ4joLJf8aKBSpd/Z5nPr&#10;Tje6lXDClEmSPvSWqCziym4mkRiTSIxJJHa9iTm8LgSiBEEJULZ4QiwegpIo4e048+Ufn0q3dT4Z&#10;svMg6b2mstT+5bcS390m3NLacRK4dqjUv/aePMOI0qTfmxZ3NQVpC5KQIJnnnCfp190YUk+kOEFJ&#10;8v33SqX77zOzQ7Yt/SvfrYx1FonO7tGlNxmXXS7xq1ebkETHaPui5ft9rAqDN8CRGJNIjEkkgpKY&#10;w+tCIEoQlABliyfE4tHdbnTsSoJuG1JitU0qWlCitKDrPVNvlZG/PJdT3LVr6mFyV+XTpdfKBIn7&#10;cookLl3qziaJK9zTTtzOHW4NEFs0NeDcb2elONmalC2Z8SLVMuKkzi53BovWDckceKmkX31tvjM7&#10;SoXztSXfeauZvZGf+DWrc74H/2FdTWCSefZ5su7vVYUOSnQcTCgzZZIJXsxskivyX2qUfOtQd/lS&#10;kvO4GRn2YrJ7v0GXu+dRhjfAkRiTSIxJJIKSmMPrQiBKEJQAZYsnxBhTEYMSz6qtK2Tk7OfljXmv&#10;yNY9bqHT1KoN5Jxm50i/ZudLp3ZHF2mZyZ9pC+SXEbfIweO+kKNW+O1VkSVHtJGUG++W6nGVJem5&#10;p81SFI/WTzGBScf8C7vqlr/7i87qSHrxeXenGlv8VZfrbDrnHPmn3/lSr2vBY6LLe6pceL6pS6Iz&#10;SXa9OVayTuhlbw2lu9skP3y/JI59y16xS5ic8dCZJXr/aMUb4EiMSSTGJBJBSczhdSEQJQhKgLLF&#10;E2KMqchBiUcLreqWvRqaLPznN3PNF+eT7k2OkwsPHiSnt+6b7za+et8PFo5z7v+6TF/1jb0qMjBw&#10;iNwzv7a0+vx7ibOFXjUE0EKl/kO7SsLXX7rFSvdSBFaZ+w0aLBkDL91/oYnzdeluORqa+Ba4YxLw&#10;+STzpFMk67Ir3MKsYbVYdAtlLY6ry3x0Nsqut9+L+Ho1fEn88H0TjmiBWU92agPZ8+Szknlm3jVe&#10;og1vgCMxJpEYk0gEJTGH14VAlCAoAcoWT4gxhqAk1DcrvpQR3z8u36z9RtL96eZackKynNX2PDm7&#10;fX/p1aK3JMQnyMy1M2Ts/NflnQVjTN0T7+P6dbxIrjj0WumU6m5na7YTfu0VSRr9asiOM/6OB0lW&#10;nzOcXsBdCpNPYKKhgz6GR2dnZFw62A0U8qv5UcI01Mn+3yOSMnWqxPndmTI6yyTjwovM16I72lS+&#10;dajZNllpoLP72RG5X5/zvSVOmSSJY143x5zvNTFRJDNTAtWqyfZFy6J6Bkk43gBHYkwiMSaRCEpi&#10;Dq8LgShBUAKULZ4QYwxBSSQtXLp510b5ac88Gb/onZCZInUq15U6VerKHxsX2SsihxzQVQYePFjO&#10;bT+gwN1sfD/PkMT33pGkt8eEhh9Hd5eMm252w488aK2PJA0ZggIVLXCqy3YClYoRlqSkSNZRx0jW&#10;ccebwKMwdExk3Vpp8t33kux8/bpsxqOPYbZX1nokz47IqSuiwVClxx8xM0i8ZTz6MbqzUOYpvSX5&#10;icckbn2a7B4xMmprkeSHN8CRGJNIjEkkgpKYw+tCIEoQlABliyfEGENQEil8h5e121fLO7+NkQ8W&#10;vSPz0+aaj9HApN9BF8nFBw+W9vXyry+Sp6wsu/TmLUn4ZIKZNaL8nbtI+l3D8g1MNFxJfHecmZ2i&#10;tUBKgrclclaP4woMTsLHROusJI561Q1BnK9flwftevdDs+TGBCQPP+AuLQoqDJs54F+SdUQ3SXrl&#10;5ZzbdGedHd/9aD6mPOENcCTGJBJjEomgJObwuhCIEgQlQNniCTHGEJRECg8FgmlQsmb7ajm+WS+z&#10;1GZfaciQ+N44M/PCW5qzt8BE+X6ZJb7f3dohRRX399+SMO1b8f0w3Xz+YPkFJ/mNiff1a80S7YcE&#10;JMnJkn7F1aY4q8rrtvQ77ipXS248vAGOxJhEYkwiEZTEHF4XAlGCoAQoWzwhxhiCkkgFBSWlJivL&#10;hAgaJoQHJnrMS6BGTbMEp9icz+mbPUsSvv1mr8HJhjatZHfTJlK7Yxcx2yYH0WU1uptPRAhyy+35&#10;hid6W2GX/UQj3gBHYkwiMSaRCEpiDq8LgShBUAKULZ4QYwxBSaQyCUo8eQQm+bL1PjIGXiJZZ/SV&#10;QEreO/MUWiGCkwJ5M0iuHCIJ078L3dkmRgISD2+AIzEmkRiTSAQlMYfXhUCUiLdHAABiT0KC2TVm&#10;+7yFsnvkKDObRLfYzavpx2qtkyqDBkr1xvXMMeHzT92ZG8XhPJ7WDMk85zzn2E0C9VPtDXnw+SRQ&#10;vYZkN2xkvpb0a66TXc+MkPiVK6Ta4Z2l8pAr3JBEA5Lrb5Jti5fLnseejImQBAAAINowowQoW/zl&#10;IMYwoyRSmc4oKQJd8qLFVENmbji05kfWib2KtSOOb/EiszuPR4u0ZvYbIOuO7S57atbIc9cbDXM0&#10;IAnf2abEZrpEIWYKRGJMIjEmkZhREnN4XQhECYISoGzxhBhjCEoilZegJFj8mtWS+PYYSXz/nX3e&#10;EUeDjczzBzitv2Sd0MtcCx+T8F1vlLezTUa/ATE/c4Q3wJEYk0iMSSSCkpjD60IgShCUAGWLJ8QY&#10;Q1ASqTwGJcE0KPH9WrywJFtno2g4khw6GyW/MdGQRJf7aEiS3bKVvRr7eAMciTGJxJhEIiiJObwu&#10;BKIEQQlQtnhCjDEEJZHKe1BSGhiTULwBjsSYRGJMIhGUxBxeFwJRgmKuAAAAAAAAFkEJAAAAAACA&#10;xdIboGwxxbJ8qWlbvlJTU5enpaXJjNnzpFXrdvZqxbZ+9XLxZ2VKvcbNJSEh0V6t2BiTULt2bJWt&#10;G9Kkckp1qVmXLY8VYxKJMYnkjYmDpTexgdeFQJQgKAHKFk+I5Uczpy10WqH2iJ0wYYK0bNnSngEA&#10;UKoISmIDrwuBKEFQApQtnhDLD51JMtFpBf4Z0+fzNfP7/TJp8hRp2rSpvVqx6cyJQCDgzpyI42lH&#10;MSahAtnZ4vdnSXy8T+J9Pnu1YmNMIjEmkbwxcRCUxAZeFwJRgldnQNniCTHGsOtNJHZ4icSYhGI3&#10;k0iMSSTGJBK73sQcXhcCUYJirgAAAAAAABZBCQAAAAAAgEVQAgAAAAAAYBGUAAAAAAAAWAQlAAAA&#10;AAAAFkEJAAAAAACARVACAAAAAABgEZQAAAAAAABYBCUAAAAAAAAWQQmAiqCF07oHNT0HAAAAgAgE&#10;JQBiXR2nveO0aUHtPKcBAAAAQASCEgCxTEOSSU7ras4AAAAAYC8ISgDEsuFOIyQBAAAAUGgEJQBi&#10;1QtOG+J2AQAAAKBwCEoAxKIBTgsOSTbbIwAAAAAUiKAEQKzRkGSs2zVGOO1htwsAAAAABSMoARBL&#10;OjstOCSZ5bR73C4AAAAA7B1BCYBYoSHJVLdraEjS22kbzRkAAAAAFAJBCYBYoNsAj3daLXPm1iS5&#10;3GmEJAAAAACKhKAEQHmnIckkp7U0Z25I0tNp88wZAAAAABQBQQmA8u4tp3V1u8Y1TiMkAQAAAFAs&#10;BCUAyrMXnHaK2zUucNo4twsAAAAARUdQAqC8us1pQ9yuodsAE5IAAAAA2CcEJQDKowFOe8TtGhqS&#10;6JIbAAAAANgnBCUAyps+Thvrdg3dBvgetwsAAAAA+4agBEBZ6V6E1tlpnjH2qDQk6e00tgEGAAAA&#10;UCLi7BFA2bjUaaPcrox22iC3WyEE7LEwJjtNAxEVfL+lTlvidgvUymne9sEq/H63O60wO+XUtC1f&#10;qampy9PS0mTG7HnSqnU7e7ViW796ufizMqVe4+aSkJBor1ZsjEmoXTu2ytYNaVI5pbrUrNvAXq3Y&#10;GJNIjEkkb0wcozt16lSRXkPEqor8uhCIKgQlQNkiKCmc/IKSktLDadPdbr6aOW2h05LN2V5MmDBB&#10;WrYMzmYAACg1BCWxgaAEiBIEJUDZIigpnGgISnQmyUSnFfhnTJ/P18zv98ukyVOkadOm9mrFpjMn&#10;AoGAO3MijqcdxZiECmRni9+fJfHxPon3+ezVio0xicSYRPLGxEFQEhsISoAowaszoGxV5CdE3d63&#10;sFY5zdv6d5I9FkVJLb3Zq4YNGwbWrl0rM+ctkNZtO9irFdu6FX9IVmaGHNCsjSQkJtmrFRtjEmrn&#10;ts2yKW2NVK1eS2qnNrJXKzbGJBJjEskbEwdBSWwgKAGiBMVcAZSVR4vQvJBE6cySoraXnRZMz4Nv&#10;L5GQBAAAAED5R1ACAAAAAABgEZQAAAAAAABYBCUAAAAAAAAWQQkAAAAAAIBFUAIAAAAAAGARlAAA&#10;AAAAAFgEJQAAAAAAABZBCQAAAAAAgEVQAgAAAAAAYBGUAKgIVjltclDTcwAAAACIQFACoCIY57Te&#10;QU3PAQAAACACQQkAAAAAAIBFUAIAAAAAAGARlAAAAAAAAFgEJQAAAAAAABZBCQAAAAAAgEVQAgAA&#10;AAAAYBGUAAAAAAAAWAQlAAAAAAAAFkEJAAAAAACARVACAAAAAABgEZQAAAAAAABYBCUAAAAAAAAW&#10;QQkAAAAAAIBFUAIAAAAAAGDF2SOAsnGp00a5XRnttEFuF1Gqpm35Sk1NXZ6WliYzZs+TVq3b2asV&#10;2/rVy8WflSn1GjeXhIREe7ViY0xC7dqxVbZuSJPKKdWlZt0G9mrFxphEYkwieWPiGN2pUydeQ5R/&#10;vC4EogRBCVC2eEIsP5o5baHTks3ZXkyYMEFatmxpzwAAKFUEJbGB14VAlCAoAcoWT4jlh84kmei0&#10;Av+M6fP5mvn9fpk0eYo0bdrUXq3YdOZEIBBwZ07E8bSjGJNQgexs8fuzJD7eJ/E+n71asTEmkRiT&#10;SN6YOAhKYgOvC4EowaszoGzxhBhjGjZsGFi7dq3MnLdAWrftYK9WbOtW/CFZmRlyQLM2kpCYZK9W&#10;bIxJqJ3bNsumtDVStXotqZ3ayF6t2BiTSIxJJG9MHAQlsYHXhUCUoJgrAAAAAACARVACAAAAAABg&#10;EZQAAAAAAABYBCUAAAAAAAAWQQkAAAAAAIBFUAIAAAAAAGARlAAAAAAAAFgEJQAAAAAAABZBCQAA&#10;AAAAgEVQAiDWtXBa96DW2WkAAAAAkCeCEgCxaIDTxjltk9OWOm1aUJvrtIDTCEwAAAAARCAoARBL&#10;+jhtidPGOq2/02o5LT/V7BEAAAAAchCUAIgFdZz2gtM+c1pLvQAAAAAAxUFQAiAWTHLaELebY7PT&#10;HnTaBU7rEdSudtoIp213GgAAAACEICgBUN7pTJKubjeHhiG1nXaX07RWyfSg9pLTrnHaPKcBAAAA&#10;QAiCEgDlme5iEzyTRGeRdHGahiEAAAAAUGQEJQDKs9H26DnTacwUAQAAAFBsBCUAyivdAji4cKvW&#10;HdGlNQAAAABQbAQlAMqrvvboYbkNAAAAgH1GUAKgPNLtgPu7XWOW01hyAwAAAGCfEZQAKI+62aNn&#10;ij0G00KvXmuhFwAAAABgbwhKAJRHB9mjZ77TdJaJ1i2Z6bSA06YFtaVO2+Q03UqY0AQAAABAvghK&#10;AJRHJ9ijp5PTfnLaWKd11Qt5qOU03UpYQ5Or9AIAAAAAhCMoARAL/uO04B1w9uZFpz3gdgEAAAAg&#10;F0EJgPLoFHsMp0Vdb3daj6B2tdN06+BwGq70cbsAAAAA4CIoAVBWgout7q11dlpBJjuti9MOd9qj&#10;Tpse1HTb4GucpqHJZqcFe8YeAQAAAMCIs0cAZeNSp41yuzLaaYPcboWgBVcLS4OQ3m7XCL+vhiSF&#10;2R5YZ5B85nZzaICigUph1LQtX6mpqcvT0tJkxux50qp1O3u1Ylu/ern4szKlXuPmkpCQaK9WbIxJ&#10;qF07tsrWDWlSOaW61KzbwF6t2BiTSIxJJG9MHKM7depUkV5DxKqK/LoQiCoEJUDZIigpnL0FJUX5&#10;t0x3xQku+KpLdXQWyt40c9pCpyWbs72YMGGCtGxZlLIpAAAUG0FJbCAoAaIEQQlQtghKCmdvQUld&#10;p210u3t1m9MecbtG+GPnR2eSTHRagX/G9Pl8zfx+v0yaPEWaNm1qr1ZsOnMiEAi4MyfieNpRjEmo&#10;QHa2+P1ZEh/vk3ifz16t2BiTSIxJJG9MHAQlsYGgBIgSvDoDylZFfkLUwKKwVjltnNs1NjlNt/v1&#10;FGX5jG4NrLveeAoblBRKw4YNA2vXrpWZ8xZI67Yd7NWKbd2KPyQrM0MOaNZGEhKT7NWKjTEJtXPb&#10;ZtmUtkaqVq8ltVMb2asVG2MSiTGJ5I2Jg6AkNhCUAFGCYq4AyooudylsCw5J1M/2WBwL7BEAAAAA&#10;IhCUACiPttijp6M9FsbR9ggAAAAAEQhKAJRHU+3R09Mei2OZPQIAAAAAQQmAcmmGPXr6O62O292r&#10;8+3R8509AgAAAABBCYByaZ7TZrndHIPtsSCdnRa8NbD6wh4BAAAAgKAEQLn1hD16dMvf7m43Tzrj&#10;5BW3m2OE0wq7rTAAAACACoCgBEB5pTvhhM8qmeY03f43nAYok5wWPJtks9Med7sAAAAA4CIoAVCe&#10;Xe40DTyCvei0gNM0GNG2xGkaoIQvubnIaRRyBQAAABCCoARAeaa1SnTHm/CwRJ1iW0tzlks/9gKn&#10;fW7OAAAAACAIQQmA8k7DEp0tovVG9may0/RjddkOAAAAAEQgKAEQC3QJzTVO09kjVztNQxMNRbS9&#10;Y6/pbb2dxnIbAAAAAPkiKAEQSzQEeclpGppoKKJtgL1GQAIAAABgrwhKAAAAAAAALIISAAAAAAAA&#10;i6AEAAAAAADAIigBAAAAAACwCEoAAAAAAAAsghIAAAAAAACLoAQAAAAAAMAiKAEAAAAAALAISgAA&#10;AAAAACyCEgAAAAAAAIugBAAAAAAAwCIoAQAAAAAAsAhKAAAAAAAALIISAAAAAAAAK84eAZSNS502&#10;yu3KaKcNcruIUjVty1dqaurytLQ0mTF7nrRq3c5erdjWr14u/qxMqde4uSQkJNqrFRtjEmrXjq2y&#10;dUOaVE6pLjXrNrBXKzbGJBJjEskbE8foTp068Rqi/ON1IRAlCEqAssUTYvnRzGkLnZZszvZiwoQJ&#10;0rJlS3sGAECpIiiJDbwuBKIEQQlQtnhCLD90JslEpxX4Z0yfz9fM7/fLpMlTpGnTpvZqxaYzJwKB&#10;gDtzIo6nHcWYhApkZ4vfnyXx8T6J9/ns1YqNMYnEmETyxsRBUBIbeF0IRAlenQFliyfEGNOwYcPA&#10;2rVrZea8BdK6bQd7tWJbt+IPycrMkAOatZGExCR7tWJjTELt3LZZNqWtkarVa0nt1Eb2asXGmERi&#10;TCJ5Y+IgKIkNvC4EogTFXAEAAAAAACyCEgAAAAAAAIugBAAAAAAAwCIoAQAAAAAAsAhKAAAAAAAA&#10;LIISAAAAAAAAi6AEAAAAAADAIigBAAAAAACwCEoAAAAAAAAsghIAsah7UOusFwAAAACgMAhKAMSC&#10;Ok67ymkznRZw2rSgNtdeG+e0AU4DAAAAgHwRlAAo7/o47U+nvei0rnohH/2dNtZpk5zWQi8AAAAA&#10;QDiCEgDlmc4Q+cxptcxZrllOm2xbuFOcprezJAcAAABABIISAOWV1h/RGSLBHnRaS6cd7rTetsU5&#10;7QKnbXaaR4OVV9wuAAAAAOQiKAFQXo22R8/tTrvLacvMWSitT9LTacFhiS7ToWYJAAAAgBAEJQDK&#10;I102ozNHPEud9qjbzdc8pz3sdnP0tUcAAAAAMAhKAJRHR9qjR2uOFMYP9ugpqPgrAAAAgAqIoARA&#10;eVTDHj2b7LGogmelAAAAAABBCYCYoMVbiyOvXXEAAAAAVGAEJQDKo7yW0OguOHvT2B49v9gjAAAA&#10;ABgEJQDKo+lO0wKuwT522t7Ckkvt0fOqPQIAAACAQVACoLy6wR49tZw2zWkvOK2FXgjTx2mnuF1D&#10;txPOaythAAAAABUYQQmA8upzp13gdkMMcZrONtHARLcRVjrTZIzbNUY4bW/bCQMAAACogAhKAJRn&#10;45zWxWnhy3CUBiZznTbTaTrTRGecqAeddo3bBQAAAIBQBCUAyrvVTnvZ7eZJC716dCbJ/9wuAAAA&#10;AEQiKAFQVnQ5TGGbt4QmnF7/yWmPmDORWU7T5TjvmLNIOsvkT6dpvRIAAAAAiBBnjwDKhu7CMsrt&#10;yminDXK7FULAHgtjstN6u90cGpJMdZq3pEZDEv2YjeZMpI7TznParU5rqRfCaKCiS3eKoqZt+UpN&#10;TV2elpYmM2bPk1at29mrFdv61cvFn5Up9Ro3l4SERHu1YmNMQu3asVW2bkiTyinVpWbdBvZqxcaY&#10;RGJMInlj4hjdqVOnivQaIlZV5NeFQFQhKAHKFkFJ4YQHJRqC6EwSLwDZ7LTWTvNCknBXOe0hp3mh&#10;iqcoYUkzpy10WrI524sJEyZIy5Z55TMAAJQ4gpLYQFACRAmCEqBsEZQUTnhQcpvTvOU2Srf63dsu&#10;NrplsC7JCa5ZsreAJZjOJJnotAL/jOnz+Zr5/X6ZNHmKNG3a1F6t2HTmRCAQcGdOxPG0oxiTUIHs&#10;bPH7syQ+3ifxPp+9WrExJpEYk0jemDgISmIDQQkQJXh1BpStivyEqGFHYa1yWvDMjyVOC56uof1l&#10;brdAGpaE75BTnCU4+WrYsGFg7dq1MnPeAmndtoO9WrGtW/GHZGVmyAHN2khCYpK9WrExJqF2btss&#10;m9LWSNXqtaR2aiN7tWJjTCIxJpG8MXEQlMQGghIgSlDMFUBZ0RkghW3BQYaGHeFrWgoTkij9OJ2d&#10;EqyJPQIAAAAAQQmAcqehPRbX1/boOcEeAQAAAICgBECFV9jZKAAAAAAqAIISAOWN7jwTTrcKLqxD&#10;7dGzwh4BAAAAgKAEQLmjO9SEF2TV7X8LQ7cVPtnt5givWQIAAACgAiMoAVAevWyPniFOG+B2CzTc&#10;abXcrqGByzy3CwAAAAAEJQDKp1edttnt5hjrtPxmluhMkhecpoFKMN2GDwAAAAByEJQAKI90+c1F&#10;bjfEi05b4jQNRW6zTbcW3uC08JDkdqdNd7sAAAAA4CIoAVBefe6005wWPrOkpdM0FHnEtv5OC3e1&#10;0x51uwAAAACQi6AEQHmmYUlXp40wZ3unhVu7OO0lcwYAAAAAYQhKAJR3y5x2jdPqOu0Cpz3oNA1E&#10;vKYhis4g0ZkmvZ1G8VYAAAAA+SIoARArtG6J1iO5y2kaiHhNQxSdQaKBCgAAAAAUiKAEAAAAAADA&#10;IigBAAAAAACwCEoAAAAAAAAsghIAAAAAAACLoAQAAAAAAMAiKAEAAAAAALAISgAAAAAAACyCEgAA&#10;AAAAAIugBAAAAAAAwCIoAQAAAAAAsAhKAAAAAAAALIISAAAAAAAAi6AEAAAAAADAIigBAAAAAACw&#10;4uwRQNm41Gmj3K6Mdtogt4soVdO2fKWmpi5PS0uTGbPnSavW7ezVim396uXiz8qUeo2bS0JCor1a&#10;sTEmoXbt2CpbN6RJ5ZTqUrNuA3u1YmNMIjEmkbwxcYzu1KkTryHKP14XAlGCoAQoWzwhlh/NnLbQ&#10;acnmbC8mTJggLVu2tGcAAJQqgpLYwOtCIEoQlABliyfE8kNnkkx0WoF/xvT5fM38fr9MmjxFmjZt&#10;aq9WbDpzIhAIuDMn4njaUYxJqEB2tvj9WRIf75N4n89erdjKy5h8/tln8uGHH9gzkbPPPkf6nHaa&#10;PStZ/J5E8sbEUZSgpLPTHnG7OfQ1yDi3m2OSPXp626PnAacd5naNLU671mkbzRmKg9eFQJTg1RlQ&#10;tnhCjDENGzYMrF27VmbOWyCt23awVyu2dSv+kKzMDDmgWRtJSEyyVys2xiTUzm2bZVPaGqlavZbU&#10;Tm1kr8a24cPukrmzf7FnIqefdbYMuvwqe1a8Mbn5hmtkxfJl9kzk1jvvliOP7m7PSsfTTzwqw+66&#10;3Z6J3PfAI3LjzbfZs5JVEX9P9sYbE0dhg5I6TtMApKs5c41w2jVuN0TAHj3h7xvyeqzJTgsPVFB4&#10;vC4EogTFXAEAAPazxgc2ka++mJzTnvnfY/aW4tm0aaO8+vKIkMds0669vRXI8bzTgoONWU7LKyQp&#10;DJ05oqHIUnPmOsVppZOUAcB+RFACAACwn/U88STbcy1ftlR++3WePSu6qV9+YXuuc87vL7Vr6x/8&#10;gRw6Zam/2zU04NjX2R8alpzrtM3mzKXLenR5DwCUWwQlAAAA+1mz5i3kkMOC/7Av8uH4d22v6D77&#10;ZILtuU47o6/tAYamZg+53RwacJREPRFN+MJnpbxijwBQLhGUAAAAlIGLB11ue66vv5xie0Wjy24+&#10;eO8de+bq2St0xgoqvOFOq+V2DS0sU/wpTJG0EGzwL6GmgCzBAVBuEZQAAACUgfDlN3N+mRVSjLWw&#10;WHaDvdCKvkPcrqFLbh51uyVKd7wJXoJzh9P4RQRQLhGUAAAAlIG8lt9M/So09CgMlt1gL+62R88N&#10;9ljSdBnPw27X0Bksg90uAJQvBCUAAABlJHz5zRujilbagWU32Astqqo70Xh0+97P3W6peNVpzCoB&#10;UO4RlAAAAJSRfV1+U9xlN/o5xr87Tm6+4Ro594zeOW34sLvMdQ1gSoru5hP+OQor+H7/6n+evZpr&#10;b489ZdLnId+j3q7XChJ+H+3rmBSXfo1PP/GoXDZwQM5jatNre/taSoDudBNstD2WlrxmlUT+4AAg&#10;ysXZI4CycanTRrld8+JlkNtFedWwYcPA2rVrZea8BdK6bQd7tWJbt+IPycrMkAOatZGExCR7tWJj&#10;TELt3LZZNqWtkarVa0nt1Eb2asXR85jDTUDiefK5F6Vfv36FGhN98x08o+TVN8bKuf0G2LNIGpA8&#10;++Tj8urLI+yV/N18+3/k2hv/XWDwom/2h92ldUFd9z3wiNx4c2gNzxk/TJfeJ/SwZyInnnSKjP9k&#10;kj0rWM3k0Jeq8+fPDxmT/B5bw4nrh1weMq7BdMnTsyNekYMOzt3FVu8zcMC5ZqvmvOR1n4Lo1/bY&#10;Q/fLV1/oJI78NW/RUh753zNycu8+9krhef/tOEZ36tQp/DWE/uA2uF1DZ3rUdruFErBHT2HfN7Rw&#10;WvAg6g/hcLeLveB1IRAlmFECoCzpizgtMqetcK88C8d7TG36gg0AolZxl9+EL7upWatWgSGJBgHH&#10;H921UCGJeuKRB+XE7t3M/coTnf3R/Ygu+YYkSm87/ZSeOTNnvPvkF5Ko8PsURAMkDXD2FpIo/Zz9&#10;+p5WpJk2hRS+BqtwP/h9p1OiwnfA4bkYQLlCUAKgLOl03Gm2PaIX9oG+O5jpNP0LmPeY2vRV7xKn&#10;PeA0XqgBiDp5Lb9ZuXKFPctf+LKbc88vOCTRN/lbNgeXj3BnYOgsEG06gyS8uKy+idf7FWc3nrLw&#10;y6yfZfDFF9izgulYPHDvPSYkKep9CqJLdYJn2SgdVx1fb6wHXznEBFvBNJjalyU+eTjWHj0T7XF/&#10;CK0wHBnaAEBUIygBUJbOtsd9obNSNCAZ67TQV/i5WjrtP07TPy/m/04CAMpAXrvfTPvmG9vLX/hu&#10;N6f0Od32QukMiPCQRD/f3IVLzTIVXSqj7Z77HpCp38+USV9PM8tBPHq/QRf1t2fRLfh71DBCv5ct&#10;ewKmTf95rqnhEmz8e6EhSWHuozNy8ptVojVHgmfs6Djq4+m46vh6Y/3EMy/IinWbTGgS7OYbrynU&#10;jJVCOtkelQ7MdLe7X/xsj56e9ggA5QJBCYCyogXmgivxF4eGJLrQPb+AJJz++U4DFcISAFElfPnN&#10;22+9aXt50zfT4ctu8qtx8eaoVyNCEg1INKDJy5FHd5evpv8UMuNBZ7mU8GyHUuOFExpG6Pfi0doi&#10;r705LiIEUkW5jwqfzaP0Z3LloIvsmTvOOo7BjxdOQ5PgsES/Hv15lZDgL3qKPe4vOgUpeB1TYZ+n&#10;ASAqEJQA2B/01bi+UtSAQpfA6FKYF522r553WviLL10Qrn8e1Op+2h50Wu47BNcLTsu/OiEA7Gdn&#10;nRO6Mci8uXNk9erV9ixSUZbdPPl48CYkIqPGvLPXnXH09iee1n8qcz339BO2F7000NhbOHHp4Ctt&#10;z1WYQCP8Pqv/WmV7uT764P2QQEoLvxZmB6KBgwaHhFITPnjP9vZJ+Dcz2x73p+AiMaFJEwBEOYIS&#10;APuDV4tEZ3PoEpiSeMGkLwLD54JrQNLbafpnT51irE2r47V2WvALNn1FOtztAkDZ0zfU4Us8fvzx&#10;R9uLVNhlN7oUJPjNu36O/GaShNPCsOGzSqK9VkmLlq32Gk6073iQ7blO6HVyke+zKo8aMs/87zHb&#10;c8e5sLvj6Oc+rOsR9swd51Lwmz3uT+HhTEkWbQeAUkVQAqC8utAePbooPL954brgO3Reu8gQpzGr&#10;BEDUOO2MvrbnGj9+vO1FKuyym4ULQt8fd+5yqO0VjoYIwX6ZGV56ovypXr267bnmzv7F9vIXfp/w&#10;wEjPg3fMKeo4H3v8Cbbn0q2F99HR9ujZZo/7U/i0m2r2CABRj6AEwP7wg9N0C4Dwti806Aj2uD3m&#10;R/e3DN6uUFGFH0DU6Nkr9J+kBQsWyKpVkUs8dJZIsIKW3Xz3zde25+p2VPj754KFv+HPa8kJRP5Y&#10;vMj2XKNffVnOPaN3oZt+fClba4/7U/5rxwAgyhGUANgf9E9jj+bRiit87bXOUy7MfPDw7QpD/3wL&#10;AGUor+U306d9Z3u5Jn/+qe258lt2UxKq16hheyhI+MwdnV3y1ReTC92CZ6OUkvKxvzMARAmCEgDl&#10;UfifRAtbzX+hPXqowg8gqoQvv3ln3Nu2l0u3tPUUtOymJLTv0NH2XOEzVAAAiEUEJQDKo/DF34Wd&#10;C67Lb4JRhR9AVAlffjP/119D6mGEF2ctaNlNSdi2LbS0RWELwVZ0g68cYrYbLm5r0669fSQAQFkg&#10;KAFQHtW0R88CeyyM8PnN+e8HCQD7WV7Lb6Z+lbsV8P5cdqPCl5Q0adrM9lAQHSfdbri4bW+78BQD&#10;z3UAUAQEJQDKo9x9FItuiT0CQFQKX34z7duptlf0ZTfhM0DWrC5afc1t27baXvGlpLDZSRnY9x/c&#10;vita5WAAiCIEJQDKo1r2WBJCF+ADQBkLX36jWwFv2rSxWMtuDjq4s+25fpgeWRy2IF9/GVoCqqi7&#10;5qjwryEWhY9LFNRyCZ9p2dge96fwSsDhdcIAIGoRlACIBdvtsTjY0gFAVNFlF2f2PdueuaZ++UWx&#10;lt30PDE0dNEZKRq6FIbWRpnzi24q5tIZLLosZF/pLi+xJrymiH6PhR3nUhK+HXAne9yfDrNHT5kO&#10;CAAUBUEJgFgQXqQVAMq13qeeZnuuzz6ZELLspnmLloXa7UaX3px40in2TMyMlDdHvWrPCvbf//uP&#10;7bn2pXCsfr3BdHZMQTSkOfeM3vYs+mm4dchhoRupFXacS0n4dsAn2+P+lPuLJxJ76RiAmEZQAqAg&#10;urhd/3xY2Fbi6PKGXQAAD81JREFU1ecAoCI69vjjbc+ly2+Cl92EF3wtyK133m17rmF33S7j380N&#10;XfLy9BOPms8Z7Pqht9he0Z3QK/R9+u3/viHPGRd6TT/38Ud3LXczT6678Wbbc+k4//Zr0XJ8/f5H&#10;vfKSPdtnwQOoKc7+fI7W1wTBfrFHACgXCEoAFOQ8p00rQov1/Qx1tx3d8iHf5vf7nYOI358lWZkZ&#10;NKcFAgEzJllZmXneXhEbYxLa9L8XlZ3tz/P2itiqV68uvXvnP6PizLPOzvN+ebWuhx8hgy6/yt7T&#10;NfjiC2TodVfL9O+m5nzc+rR1MunTj+Wc0082b/KDDRv+oDRu3DjkcbXpzyxYfj/Ds887336Ea/my&#10;pXJoh9bma3jysYdMG/Svfuaafu7gUChcyOdw/hsKFghkh3zePFsp3eess8+RLoeGrjY5/eSeIWNc&#10;UHtv7Bjz/X8yYXyet+fVvP928hFeKCV0HVbpOtUePd/bIwCUC3H2CKBsXOq0UW5XRjttkNuNGrc5&#10;7RG3Wyg9nDbd7RaK+27RpX/5Kuw86+D7qaJ83klOC54OrO8GHnW7BdIgRAvRJZuzvZgwYYK0bBk6&#10;1RwAimLixIly2236z3CoAw88UD7/vOClK3kZMGCALFhQlN3UXf3795e77w6dleJ57bXX5Mknn7Rn&#10;IkOHDpXLLrvMnoW6//775Z13QmepFEQfK/ix1fz5823PNXv2bLnkkkvsmcgxxxwjL774oj3LW2ne&#10;Z/Hixeb737Ztm73i0tDrzDPPlE6dOknNmu4O96tXr5bly5fLnDlzzLh49ynM15OH0c5jh7+G0Cq6&#10;c92uUZTnWRX+XFuU9w26w1zwkyDvOQon2l8XAhUGM0oAVHS/2ePebHGavuBcUVDz+XzOQSS5chVJ&#10;SEyiOS0uzn19nJCQmOftFbExJqHN50sw4xEf78vz9orYdEyOOuooM7MkXJ8+p+V5n72198d/IFdd&#10;dbV9lL3Tz33vffc57b95Pp4272fn0fO8Pk7bTUP/Ld27h6/IiKSfd8xbb8uV+Xytwb8nPue/oWD6&#10;31bw58yrleZ9Oh7USV5/482In9ukSZPkmmuukR49epiwRNupp55qro0cOTIkWCnM1+O18PEPo+t+&#10;lrpdQ/9IELpfdOnQ4jnBIckIewSAcoN0Fyhb0f6XA31FW5S9IN93WngBuYIUd0bJTKcFV83blxkl&#10;RZ0FU6CGDRsG1q5dKzPnLZDWbTvYqxXbuhV/mCniBzRrY17YgzEJt3PbZtmUtkaqVq8ltVMb2asV&#10;mzcmDz/6mLz15hv2qmv6z3P3actdLZT67JOPm+KweS1x0cKrWgNl4KWDTTHYgmg9keBlOvc98Ijc&#10;eHPkLJhgWh/l/nvvNstvgunnvXTwlTJw0GBTHFXVTA59qaozSoJ/T2b8MF16n6D/jLu0cO34T/Sf&#10;+fztj/voGN98wzVFrrOiY3D3vffLuf0KVzjX+z1x5DWjROmaq+DpKQ867S63u1fFnVFSqs+zMY4Z&#10;JUCUICgBylZFf0IsblCyLy/Cwl/4dXFaie2aQ1ASiVAgEmMSiqAkkjcmG7dslz2ZoXVASmKLXo++&#10;of97Xe5OsrrNrRdSFEb4/Rsc0HCv4Yon+L753U8DCs/undulVbMDQ35PtPjpH4t0VaQrJaXaXkOk&#10;/XUfpV//e+Pelq+/nBIRDHl0txwtdnv2uf2KHIAVIijRH+afTqtlzkQ0GWvttMJs1Rv+i1aY51m9&#10;j9Ys8xR1uU9FR1ACRAmCEqBsEZTkKsqLqQecFrxvZWHrjOgLxg1uN0eJ/jtIUBKJUCASYxKKoCQS&#10;YxIpFsYkOPhR+xp6FSIoUeH1xnQpzDVut8Qxm2TfEJQAUYIaJQDKo9Bqfm6h1cII35Vnlj0CAFDq&#10;NBgJbvvJq04Lns4yxGnFX7uVP61NEhyS6B9ACEkAlEsEJQDKo5/t0VO4xdyR2xVOsUcAAGKVLrO5&#10;we3meMUeS4rO2BzjdnOE7jENAOUIQQmA8kgLxgbPBtG114UJS/rbo2eiPQIAEMt0P+ngvZm1ILou&#10;Yy0pbznNq4OiNCQpsfpfALC/EZQAKK/C/xp2v9MKqkCoa7SDtyvUachMCQYAVBTXOi14myOt9VXY&#10;GZkF0cAleMmN/iGjMHXDACBqEZQAKK90K+LgNdcagmgRufBF3xqehBeyU3fbIwAAFYEuwbnI7eYY&#10;67R9KZaiQUtwcXUNYi53uwBQfhGUANgf9EWYhhXhLVgrp+X1MfntM5nXmmudSqzbEi5xmoYm2nSX&#10;m/CQRAvMjXO7AABUGLoEJ7x2yMdOK05xVw1JNGgJprvpsOQGQLlHUAJgfzjaaRpWhLdgOiMkr49p&#10;6LT86Au+C9xuCH0snQYcPBXYo1OC/+V2AQCocHRZjG7b67UznVYcq50W/DhdnMYfIQDEBIISAOWd&#10;vijTF2jBy3Dy86DTejtNZ6MAAFBRaY2u4FacWSAl8RgAEJUISgDsD6ucpstditO2O21v9AWaLt05&#10;zWk6pTj4/iOcprNO6jrtLqcRkgAAAADIF0EJgP1BZ33oTI7itKL8hUqX4uiU4uD763pp/fwEJAAA&#10;AAD2iqAEAAAAAADAIigBAAAAAACwCEoAAAAAAAAsghIAAAAAAACLoAQAAAAAAMAiKAEAAAAAALAI&#10;SgAAAAAAACyCEgAAAAAAAIugBAAAAAAAwCIoAQAAAAAAsAhKAAAAAAAALIISAAAAAAAAi6AEAAAA&#10;AADAIigBAAAAAACw4uwRQNm41Gmj3K6Mdtogt4soVdO2fKWmpi5PS0uTGbPnSavW7ezVim396uXi&#10;z8qUeo2bS0JCor1asTEmoXbt2CpbN6RJ5ZTqUrNuA3u1YmNMIjEmkbwxcYzu1KkTryHKP14XAlGC&#10;oAQoWzwhlh/NnLbQacnmbC8mTJggLVu2tGcAAJQqgpLYwOtCIEoQlABliyfE8kNnkkx0WoF/xvT5&#10;fM38fr9MmjxFmjZtaq9WbDpzIhAIuDMn4njaUYxJqEB2tvj9WRIf75N4n89erdgYk0iMSSRvTBwE&#10;JbGB14VAlODVGVC2eEKMMQ0bNgysXbtWZs5bIK3bdrBXK7Z1K/6QrMwMOaBZG0lITLJXKzbGJNTO&#10;bZtlU9oaqVq9ltRObWSvVmyMSSTGJJI3Jg6CktjA60IgSlDMFQAAAAAAwCIoAQAAAAAAsAhKAAAA&#10;AAAALIISAAAAAAAAi6AEAAAAAADAIigBAAAAAACwCEoAAAAAAAAsghIAAAAAAACLoAQAAAAAAMAi&#10;KAFQluo4rbttnfVCCfAeryQfEwAAAEAFQVACoCyd57Rptj2iF4pIg5YBTnvBaUucFnCa93ja5tpr&#10;M52mHwcAAAAABSIoAVCWzrbH4tBwZIPTxjptiNNaOi0/XZ2mH6eBCbNMAAAAAOSLoARAWbnKaae4&#10;3WLRcKSoNDCZ6jTCEgAAAAB5IigBsD+0cJrWDNHlLw84TZfJvOi0kjTZabc7rUdQ0/OlTgtWy2nj&#10;3S4AAAAAhCIoAbA/eLVIdPnLf5xW0DKZotjsNA1D9PF6O+1Rp00PanreymkjnBZMP56aJQAAAAAi&#10;EJQAKK80/GjtNA1DlumFAlzjtFluN8el9ggAAAAAOQhKAOwPPzhNZ36Et32h4cdGt1soT9ijZ1/q&#10;owAAAACIUQQlAPYHbxlMeNufVtsjAAAAAOSLoAQAAAAAAMAiKAEAAAAAALAISgBUFI3t0RNe3BUA&#10;AAAACEoAVBh97dEz0x4BAAAAIAdBCYCKoIXT+rvdHJ/aIwAAAADkICgBUBE8aI+epU773O0CAAAA&#10;QC6CEgCxro/TwmeTXGqPAAAAABCCoARAQXTJSvcitDpOiyb69Y9xuznecdp0twsAAAAAoeLsEUDZ&#10;0JkNo9yujHbaILcbNW5z2iNut1B6OK0oIUTAHtVkp/V2uyVCQ5tJTutqzly6041+jo3mrOhq2pav&#10;1NTU5WlpaTJj9jxp1bqdvVqxrV+9XPxZmVKvcXNJSEi0Vys2xiTUrh1bZeuGNKmcUl1q1m1gr1Zs&#10;jEkkxiSSNyaO0Z06dYq21xAoumh/XQhUGAQlQNkiKMlV0kHJOKcFL7nZ7LSeTptnzoqumdMWOi3Z&#10;nO3FhAkTpGXLlvYMAIDSER8fn+n3+58++OCDb7WXUH4RlABRgqAEKFsEJblKMih5wWlD3K6xryGJ&#10;0pkkE51W4J8xfT5fzaopKdW++eabzUlJSfYqAAClw+dL/KJ9uzYX2lOUbwQlQJQgKAHKVrQ/IWrd&#10;kaPdbqG877RlbrdQSiMoucppL7rdHBc4TWeYAAAARCuCEgAAHPqEqGGBNu+JsSLxvndtWk9kXw1w&#10;WvBjatNrAAAA0a6ivy4Eoga73gCIFRqIjHW7OZhJAgAAAKBICEoAxAJCEgAAAAAlgqAEQHlHSAIA&#10;AACgxBCUACjPwkMS3d2GkAQAAABAsRGUACivdOvi8JBEtwAmJAEAAABQbAQlAMoj3QL4EbdreCHJ&#10;PHMGAAAAAMUUZ48AykZF2S+/u9OOdrshgsOOpU572e2GeN9py9xuDp1NEn7fJW63yG53GgELAAAo&#10;axXldSEAAAWqKPvla7DhfZ9FbRqyhNuXxwtveT0+AADA/lZRXhcCUY+lNwAAAAAAABZLb4CyVVGm&#10;WOruNPq9FkdeS2P25fHCsfQGAABEg4ryuhAAgAIxxRIAAACK14VAlGDpDQAAAAAAgEVQAgAAAAAA&#10;YBGUAAAAAAAAWAQlAAAAAAAAFkEJAAAAAACARVACAAAAAABgEZQAAAAAAABYBCUAAAAAAAAWQQkA&#10;AAAAAIBFUAIAAAAAAGARlAAAAAAAAFgEJQAAAAAAABZBCQAAAAAAgEVQAgAAAAAAYBGUAAAAAAAA&#10;WAQlAAAAAAAAFkEJAAAAAACARVACAAAAAABgEZQAAAAAAABYBCUAAAAAAAAWQQkAAAAAAIBFUAIA&#10;AAAAAGARlAAAAAAAAFgEJQAAAAAAABZBCQAAAAAAgEVQAgAAAAAAYBGUAAAAAAAAWAQlAAAAAAAA&#10;FkEJAAAAAACARVACAAAAAABgEZQAAAAAAABYBCUAAAAAAAAWQQkAAAAAAIBFUAIAAAAAAGARlAAA&#10;AAAAAFgEJQAAAAAAABZBCQAAAAAAgEVQAgAAAAAAYBGUAAAAAAAAWAQlAAAAAAAAFkEJAAAAAACA&#10;RVACAAAAAABgEZQAAAAAAABYBCUAAAAAAAAWQQkAAAAAAIBFUAIAAAAAAGARlAAAAAAAAFgEJQAA&#10;AAAAABZBCQAAAAAAgEVQAgAAAAAAYBGUAAAAAAAAWAQlAAAAAAAAFkEJAAAAAACAFWePAMrGpU4b&#10;5XZlidOmu10AAABUMK2c1t3tyminDXK7APY3ghKgbAUHJQAAAIAiKAHKEEtvAAAAAAAALGaUAGUr&#10;eIolAAAAoFiSDZQZkf8HW/LOy2fmrqwAAAAASUVORK5CYIJQSwMEFAAGAAgAAAAhAGrsgNDdAAAA&#10;BwEAAA8AAABkcnMvZG93bnJldi54bWxMj0FrwzAMhe+D/Qejwm6rnYWVksYppWw7lcHawdhNjdUk&#10;NJZD7Cbpv5+7y3YRTzzx3qd8PdlWDNT7xrGGZK5AEJfONFxp+Dy8Pi5B+IBssHVMGq7kYV3c3+WY&#10;GTfyBw37UIkYwj5DDXUIXSalL2uy6OeuI47eyfUWQ1z7SpoexxhuW/mk1EJabDg21NjRtqbyvL9Y&#10;DW8jjps0eRl259P2+n14fv/aJaT1w2zarEAEmsLfMdzwIzoUkenoLmy8aDXER8LvvHlqqRYgjlGl&#10;qUpAFrn8z1/8AAAA//8DAFBLAwQUAAYACAAAACEALmzwAMUAAAClAQAAGQAAAGRycy9fcmVscy9l&#10;Mm9Eb2MueG1sLnJlbHO8kMGKwjAQhu8L+w5h7tu0PSyymPYigldxH2BIpmmwmYQkir69gWVBQfDm&#10;cWb4v/9j1uPFL+JMKbvACrqmBUGsg3FsFfwetl8rELkgG1wCk4IrZRiHz4/1nhYsNZRnF7OoFM4K&#10;5lLij5RZz+QxNyES18sUksdSx2RlRH1ES7Jv22+Z7hkwPDDFzihIO9ODOFxjbX7NDtPkNG2CPnni&#10;8qRCOl+7KxCTpaLAk3H4t+ybyBbkc4fuPQ7dv4N8eO5wAwAA//8DAFBLAQItABQABgAIAAAAIQCx&#10;gme2CgEAABMCAAATAAAAAAAAAAAAAAAAAAAAAABbQ29udGVudF9UeXBlc10ueG1sUEsBAi0AFAAG&#10;AAgAAAAhADj9If/WAAAAlAEAAAsAAAAAAAAAAAAAAAAAOwEAAF9yZWxzLy5yZWxzUEsBAi0AFAAG&#10;AAgAAAAhAK1KqsA/AgAA8gYAAA4AAAAAAAAAAAAAAAAAOgIAAGRycy9lMm9Eb2MueG1sUEsBAi0A&#10;CgAAAAAAAAAhAN4fzIFuEgIAbhICABQAAAAAAAAAAAAAAAAApQQAAGRycy9tZWRpYS9pbWFnZTEu&#10;cG5nUEsBAi0ACgAAAAAAAAAhAIp9mhXpDwMA6Q8DABQAAAAAAAAAAAAAAAAARRcCAGRycy9tZWRp&#10;YS9pbWFnZTIucG5nUEsBAi0AFAAGAAgAAAAhAGrsgNDdAAAABwEAAA8AAAAAAAAAAAAAAAAAYCcF&#10;AGRycy9kb3ducmV2LnhtbFBLAQItABQABgAIAAAAIQAubPAAxQAAAKUBAAAZAAAAAAAAAAAAAAAA&#10;AGooBQBkcnMvX3JlbHMvZTJvRG9jLnhtbC5yZWxzUEsFBgAAAAAHAAcAvgEAAGYpBQAAAA==&#10;">
                <v:shape id="Picture 18238" o:spid="_x0000_s1027" type="#_x0000_t75" style="position:absolute;width:33467;height:844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uBQQxwAAAN4AAAAPAAAAZHJzL2Rvd25yZXYueG1sRI9Ba8JA&#10;EIXvhf6HZQq91U0VbEhdpYiCUJG6be9Ddpqkzc6G7DbGf+8cBG8zvDfvfbNYjb5VA/WxCWzgeZKB&#10;Ii6Da7gy8PW5fcpBxYTssA1MBs4UYbW8v1tg4cKJjzTYVCkJ4ViggTqlrtA6ljV5jJPQEYv2E3qP&#10;Sda+0q7Hk4T7Vk+zbK49NiwNNXa0rqn8s//ewHH/mx0+rG22h2//nga7eVnnG2MeH8a3V1CJxnQz&#10;X693TvDz6Ux45R2ZQS8vAAAA//8DAFBLAQItABQABgAIAAAAIQDb4fbL7gAAAIUBAAATAAAAAAAA&#10;AAAAAAAAAAAAAABbQ29udGVudF9UeXBlc10ueG1sUEsBAi0AFAAGAAgAAAAhAFr0LFu/AAAAFQEA&#10;AAsAAAAAAAAAAAAAAAAAHwEAAF9yZWxzLy5yZWxzUEsBAi0AFAAGAAgAAAAhAEO4FBDHAAAA3gAA&#10;AA8AAAAAAAAAAAAAAAAABwIAAGRycy9kb3ducmV2LnhtbFBLBQYAAAAAAwADALcAAAD7AgAAAAA=&#10;">
                  <v:imagedata r:id="rId110" o:title=""/>
                </v:shape>
                <v:shape id="Picture 18240" o:spid="_x0000_s1028" type="#_x0000_t75" style="position:absolute;left:35153;width:33467;height:844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z9RyxAAAAN4AAAAPAAAAZHJzL2Rvd25yZXYueG1sRI9Ba8JA&#10;EIXvBf/DMoK3ulGkSHQVEYVegtSKeByyYxLNzobdrcZ/3zkUepth3rz3vuW6d616UIiNZwOTcQaK&#10;uPS24crA6Xv/PgcVE7LF1jMZeFGE9WrwtsTc+id/0eOYKiUmHHM0UKfU5VrHsiaHcew7YrldfXCY&#10;ZA2VtgGfYu5aPc2yD+2wYUmosaNtTeX9+OMMZNhNbnS14bC7NL2jW1HYc2HMaNhvFqAS9elf/Pf9&#10;aaX+fDoTAMGRGfTqFwAA//8DAFBLAQItABQABgAIAAAAIQDb4fbL7gAAAIUBAAATAAAAAAAAAAAA&#10;AAAAAAAAAABbQ29udGVudF9UeXBlc10ueG1sUEsBAi0AFAAGAAgAAAAhAFr0LFu/AAAAFQEAAAsA&#10;AAAAAAAAAAAAAAAAHwEAAF9yZWxzLy5yZWxzUEsBAi0AFAAGAAgAAAAhABrP1HLEAAAA3gAAAA8A&#10;AAAAAAAAAAAAAAAABwIAAGRycy9kb3ducmV2LnhtbFBLBQYAAAAAAwADALcAAAD4AgAAAAA=&#10;">
                  <v:imagedata r:id="rId111" o:title=""/>
                </v:shape>
                <w10:anchorlock/>
              </v:group>
            </w:pict>
          </mc:Fallback>
        </mc:AlternateContent>
      </w:r>
    </w:p>
    <w:p w14:paraId="3038BCE5" w14:textId="77777777" w:rsidR="00B23964" w:rsidRPr="00DC6819" w:rsidRDefault="009251CA" w:rsidP="009251CA">
      <w:pPr>
        <w:spacing w:after="0" w:line="254" w:lineRule="auto"/>
        <w:ind w:right="917"/>
        <w:rPr>
          <w:rFonts w:ascii="Arial" w:eastAsia="Times New Roman" w:hAnsi="Arial" w:cs="Arial"/>
        </w:rPr>
      </w:pPr>
      <w:r w:rsidRPr="00DC6819">
        <w:rPr>
          <w:rFonts w:ascii="Arial" w:eastAsia="Times New Roman" w:hAnsi="Arial" w:cs="Arial"/>
        </w:rPr>
        <w:lastRenderedPageBreak/>
        <w:t xml:space="preserve">Automatische interpretatie: (ATS) (automatische interpretatie kan niet worden ontheven van een persoonlijke interpretatie) </w:t>
      </w:r>
    </w:p>
    <w:p w14:paraId="23DA5123" w14:textId="0B289DC1" w:rsidR="009251CA" w:rsidRPr="00DC6819" w:rsidRDefault="009251CA" w:rsidP="009251CA">
      <w:pPr>
        <w:spacing w:after="0" w:line="254" w:lineRule="auto"/>
        <w:ind w:right="917"/>
        <w:rPr>
          <w:rFonts w:ascii="Arial" w:hAnsi="Arial" w:cs="Arial"/>
        </w:rPr>
      </w:pPr>
      <w:r w:rsidRPr="00DC6819">
        <w:rPr>
          <w:rFonts w:ascii="Arial" w:eastAsia="Times New Roman" w:hAnsi="Arial" w:cs="Arial"/>
        </w:rPr>
        <w:t>Base: Schappelijk ernstig restrictie</w:t>
      </w:r>
    </w:p>
    <w:p w14:paraId="0967656A" w14:textId="77777777" w:rsidR="009251CA" w:rsidRPr="00DC6819" w:rsidRDefault="009251CA" w:rsidP="009251CA">
      <w:pPr>
        <w:spacing w:after="368" w:line="265" w:lineRule="auto"/>
        <w:ind w:left="-5" w:hanging="10"/>
        <w:rPr>
          <w:rFonts w:ascii="Arial" w:eastAsia="Times New Roman" w:hAnsi="Arial" w:cs="Arial"/>
        </w:rPr>
      </w:pPr>
      <w:r w:rsidRPr="00DC6819">
        <w:rPr>
          <w:rFonts w:ascii="Arial" w:eastAsia="Times New Roman" w:hAnsi="Arial" w:cs="Arial"/>
        </w:rPr>
        <w:t>Post1: Milde restrictie</w:t>
      </w:r>
    </w:p>
    <w:p w14:paraId="05BCADDF" w14:textId="782566E0" w:rsidR="00F7376D" w:rsidRPr="00DC6819" w:rsidRDefault="00F7376D" w:rsidP="009251CA">
      <w:pPr>
        <w:spacing w:after="368" w:line="265" w:lineRule="auto"/>
        <w:ind w:left="-5" w:hanging="10"/>
        <w:rPr>
          <w:rFonts w:ascii="Arial" w:hAnsi="Arial" w:cs="Arial"/>
        </w:rPr>
      </w:pPr>
      <w:r w:rsidRPr="00DC6819">
        <w:rPr>
          <w:rFonts w:ascii="Arial" w:eastAsia="Times New Roman" w:hAnsi="Arial" w:cs="Arial"/>
        </w:rPr>
        <w:t xml:space="preserve">NB: </w:t>
      </w:r>
      <w:r w:rsidR="001125A3" w:rsidRPr="00DC6819">
        <w:rPr>
          <w:rFonts w:ascii="Arial" w:eastAsia="Times New Roman" w:hAnsi="Arial" w:cs="Arial"/>
        </w:rPr>
        <w:t>Het onderzoek</w:t>
      </w:r>
      <w:r w:rsidRPr="00DC6819">
        <w:rPr>
          <w:rFonts w:ascii="Arial" w:eastAsia="Times New Roman" w:hAnsi="Arial" w:cs="Arial"/>
        </w:rPr>
        <w:t xml:space="preserve"> is langer dan een half jaar geleden, maar omdat restrictie bijna niet voorkomt, heb ik deze toch gebruikt.</w:t>
      </w:r>
    </w:p>
    <w:p w14:paraId="5EAA41BD" w14:textId="77777777" w:rsidR="009251CA" w:rsidRPr="00DC6819" w:rsidRDefault="009251CA" w:rsidP="009251CA">
      <w:pPr>
        <w:spacing w:after="186"/>
        <w:ind w:left="10" w:right="-15" w:hanging="10"/>
        <w:jc w:val="right"/>
        <w:rPr>
          <w:rFonts w:ascii="Arial" w:hAnsi="Arial" w:cs="Arial"/>
        </w:rPr>
      </w:pPr>
      <w:r w:rsidRPr="00DC6819">
        <w:rPr>
          <w:rFonts w:ascii="Arial" w:eastAsia="Times New Roman" w:hAnsi="Arial" w:cs="Arial"/>
          <w:color w:val="A9A9A9"/>
          <w:sz w:val="16"/>
        </w:rPr>
        <w:t>01/10/2024 9:35:24</w:t>
      </w:r>
    </w:p>
    <w:p w14:paraId="44A8CC46" w14:textId="77777777" w:rsidR="009251CA" w:rsidRPr="00DC6819" w:rsidRDefault="009251CA" w:rsidP="009251CA">
      <w:pPr>
        <w:tabs>
          <w:tab w:val="center" w:pos="1960"/>
          <w:tab w:val="center" w:pos="7036"/>
        </w:tabs>
        <w:spacing w:after="0" w:line="265" w:lineRule="auto"/>
        <w:ind w:left="-15"/>
        <w:rPr>
          <w:rFonts w:ascii="Arial" w:hAnsi="Arial" w:cs="Arial"/>
        </w:rPr>
      </w:pPr>
      <w:r w:rsidRPr="00DC6819">
        <w:rPr>
          <w:rFonts w:ascii="Arial" w:eastAsia="Times New Roman" w:hAnsi="Arial" w:cs="Arial"/>
          <w:sz w:val="17"/>
        </w:rPr>
        <w:t>ID:</w:t>
      </w:r>
      <w:r w:rsidRPr="00DC6819">
        <w:rPr>
          <w:rFonts w:ascii="Arial" w:eastAsia="Times New Roman" w:hAnsi="Arial" w:cs="Arial"/>
          <w:sz w:val="17"/>
        </w:rPr>
        <w:tab/>
        <w:t>722260</w:t>
      </w:r>
      <w:r w:rsidRPr="00DC6819">
        <w:rPr>
          <w:rFonts w:ascii="Arial" w:eastAsia="Times New Roman" w:hAnsi="Arial" w:cs="Arial"/>
          <w:sz w:val="17"/>
        </w:rPr>
        <w:tab/>
        <w:t>Onderzoeksdatu… 28/05/2024 11:39:58</w:t>
      </w:r>
    </w:p>
    <w:p w14:paraId="1AB16064" w14:textId="53BAC313" w:rsidR="009251CA" w:rsidRPr="00DC6819" w:rsidRDefault="002775BE" w:rsidP="009251CA">
      <w:pPr>
        <w:spacing w:after="7084"/>
        <w:ind w:left="-29" w:right="-52"/>
        <w:rPr>
          <w:rFonts w:ascii="Arial" w:hAnsi="Arial" w:cs="Arial"/>
        </w:rPr>
      </w:pPr>
      <w:r w:rsidRPr="00DC6819">
        <w:rPr>
          <w:rFonts w:ascii="Arial" w:hAnsi="Arial" w:cs="Arial"/>
          <w:noProof/>
        </w:rPr>
        <mc:AlternateContent>
          <mc:Choice Requires="wpi">
            <w:drawing>
              <wp:anchor distT="0" distB="0" distL="114300" distR="114300" simplePos="0" relativeHeight="251815936" behindDoc="0" locked="0" layoutInCell="1" allowOverlap="1" wp14:anchorId="00FE2A69" wp14:editId="106F5DDA">
                <wp:simplePos x="0" y="0"/>
                <wp:positionH relativeFrom="column">
                  <wp:posOffset>1109725</wp:posOffset>
                </wp:positionH>
                <wp:positionV relativeFrom="paragraph">
                  <wp:posOffset>85260</wp:posOffset>
                </wp:positionV>
                <wp:extent cx="476640" cy="10080"/>
                <wp:effectExtent l="95250" t="95250" r="76200" b="104775"/>
                <wp:wrapNone/>
                <wp:docPr id="398275514" name="Inkt 313"/>
                <wp:cNvGraphicFramePr/>
                <a:graphic xmlns:a="http://schemas.openxmlformats.org/drawingml/2006/main">
                  <a:graphicData uri="http://schemas.microsoft.com/office/word/2010/wordprocessingInk">
                    <w14:contentPart bwMode="auto" r:id="rId112">
                      <w14:nvContentPartPr>
                        <w14:cNvContentPartPr/>
                      </w14:nvContentPartPr>
                      <w14:xfrm>
                        <a:off x="0" y="0"/>
                        <a:ext cx="476640" cy="10080"/>
                      </w14:xfrm>
                    </w14:contentPart>
                  </a:graphicData>
                </a:graphic>
              </wp:anchor>
            </w:drawing>
          </mc:Choice>
          <mc:Fallback>
            <w:pict>
              <v:shape w14:anchorId="51B4D73F" id="Inkt 313" o:spid="_x0000_s1026" type="#_x0000_t75" style="position:absolute;margin-left:84.55pt;margin-top:3.85pt;width:43.2pt;height:6.5pt;z-index:25181593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NY3PrZzAQAADAMAAA4AAABkcnMvZTJvRG9jLnhtbJxSy07DMBC8I/EP&#10;lu80SVtKiZr0QIXUA9ADfIBx7MYi9kZrt2n/nk36BiGkXqzdHXk8s+PJdGMrtlboDbiMJ72YM+Uk&#10;FMYtM/7x/nw35swH4QpRgVMZ3yrPp/ntzaSpU9WHEqpCISMS59OmzngZQp1GkZelssL3oFaOQA1o&#10;RaAWl1GBoiF2W0X9OB5FDWBRI0jlPU1nO5DnHb/WSoY3rb0KrMr4YBTHpC8cK+yqAc0+2yp5vOdR&#10;PhHpEkVdGrmXJa5QZYVxJOJINRNBsBWaX1TWSAQPOvQk2Ai0NlJ1nshdEv9wN3dfrbNkKFeYSnBB&#10;ubAQGA7764BrnrAVraB5gYISEqsAfM9IC/o/kJ3oGciVJT27VFBVItCX8KWpPWeYmiLjOC+Sk363&#10;fjo5WODJ1+slQIlEe8t/XdlotO2ySQnbZJzy3LZnl6XaBCZpOHwYjYaESIKSOB538IF4R3DozjZL&#10;b19keN63us4+cf4NAAD//wMAUEsDBBQABgAIAAAAIQCIWv5nyAEAAGgEAAAQAAAAZHJzL2luay9p&#10;bmsxLnhtbLSTz2/bIBTH75P2PyB2yGW2AbtxZtXpqZEqbdLUH9J2dG0aoxqIAMfJfz+MCXHVdKft&#10;YuEH7/ve+/Dl+ubAO7CnSjMpSohjBAEVtWyY2Jbw6XETrSDQphJN1UlBS3ikGt6sP3+6ZuKVd4X9&#10;Aqsg9LjiXQlbY3ZFkgzDEA9pLNU2IQilyZ14/fEdrn1WQ1+YYMaW1KdQLYWhBzOKFawpYW0OKJy3&#10;2g+yVzUN22NE1ecTRlU13UjFKxMU20oI2gFRcdv3LwjMcWcXzNbZUgUBZ3bgiMQ4y7PV7TcbqA4l&#10;nP33tkVtO+Ewuaz5+z9obt5rjm2lJF/mEPiWGrofe0oc8+Lj2X8quaPKMHrGPEHxG0dQT/+OzwRK&#10;US27frwbCPZV11tkGCFrC18bJxeAvNezbP6pnuXyod68ubdo/HhzDh5asNTpag3j1Bqd74LHjLbC&#10;Y/jBKPccCCJZhHFElo84K7JlgZfx6iqdXYV38UnzWfW6DXrP6uxXtxOoTZMNrDFtgI5iEpjPiV/K&#10;bCnbtuYvqX5olxt8c+EVOisBP8U9fSnhF/cQgcucAm4MBEgOSEbS9OsCpyRdRCRfoDeODHUs6vUf&#10;AAAA//8DAFBLAwQUAAYACAAAACEAPt1Tyt0AAAAIAQAADwAAAGRycy9kb3ducmV2LnhtbEyPwU7D&#10;MBBE70j8g7VIXBB10ioNDXGqCsQHUHrg6MTbJCJeh9hpTb+e5URvO5rR7JtyG+0gTjj53pGCdJGA&#10;QGqc6alVcPh4e3wC4YMmowdHqOAHPWyr25tSF8ad6R1P+9AKLiFfaAVdCGMhpW86tNov3IjE3tFN&#10;VgeWUyvNpM9cbge5TJK1tLon/tDpEV86bL72s1UQV2m41P5hNX++XrKYfzfz7uCVur+Lu2cQAWP4&#10;D8MfPqNDxUy1m8l4MbBeb1KOKshzEOwvsywDUfOR5CCrUl4PqH4BAAD//wMAUEsDBBQABgAIAAAA&#10;IQB5GLydvwAAACEBAAAZAAAAZHJzL19yZWxzL2Uyb0RvYy54bWwucmVsc4TPsWrEMAwG4L3QdzDa&#10;GyUdylHiZDkOspYUbjWOkpjEsrGc0nv7euzBwQ0ahND3S23/63f1Q0lcYA1NVYMitmFyvGj4Hi9v&#10;J1CSDU9mD0wabiTQd68v7RftJpclWV0UVRQWDWvO8RNR7EreSBUicZnMIXmTS5sWjMZuZiF8r+sP&#10;TP8N6O5MNUwa0jA1oMZbLMnP7TDPztI52MMT5wcRaA/JwV/9XlCTFsoaHG9YqqnKoYBdi3ePdX8A&#10;AAD//wMAUEsBAi0AFAAGAAgAAAAhAJszJzcMAQAALQIAABMAAAAAAAAAAAAAAAAAAAAAAFtDb250&#10;ZW50X1R5cGVzXS54bWxQSwECLQAUAAYACAAAACEAOP0h/9YAAACUAQAACwAAAAAAAAAAAAAAAAA9&#10;AQAAX3JlbHMvLnJlbHNQSwECLQAUAAYACAAAACEA1jc+tnMBAAAMAwAADgAAAAAAAAAAAAAAAAA8&#10;AgAAZHJzL2Uyb0RvYy54bWxQSwECLQAUAAYACAAAACEAiFr+Z8gBAABoBAAAEAAAAAAAAAAAAAAA&#10;AADbAwAAZHJzL2luay9pbmsxLnhtbFBLAQItABQABgAIAAAAIQA+3VPK3QAAAAgBAAAPAAAAAAAA&#10;AAAAAAAAANEFAABkcnMvZG93bnJldi54bWxQSwECLQAUAAYACAAAACEAeRi8nb8AAAAhAQAAGQAA&#10;AAAAAAAAAAAAAADbBgAAZHJzL19yZWxzL2Uyb0RvYy54bWwucmVsc1BLBQYAAAAABgAGAHgBAADR&#10;BwAAAAA=&#10;">
                <v:imagedata r:id="rId113" o:title=""/>
              </v:shape>
            </w:pict>
          </mc:Fallback>
        </mc:AlternateContent>
      </w:r>
      <w:r w:rsidR="009251CA" w:rsidRPr="00DC6819">
        <w:rPr>
          <w:rFonts w:ascii="Arial" w:hAnsi="Arial" w:cs="Arial"/>
          <w:noProof/>
        </w:rPr>
        <mc:AlternateContent>
          <mc:Choice Requires="wpg">
            <w:drawing>
              <wp:inline distT="0" distB="0" distL="0" distR="0" wp14:anchorId="6A6B8EF6" wp14:editId="46E49FDF">
                <wp:extent cx="6845808" cy="5025073"/>
                <wp:effectExtent l="0" t="0" r="0" b="0"/>
                <wp:docPr id="1763455243" name="Group 14429"/>
                <wp:cNvGraphicFramePr/>
                <a:graphic xmlns:a="http://schemas.openxmlformats.org/drawingml/2006/main">
                  <a:graphicData uri="http://schemas.microsoft.com/office/word/2010/wordprocessingGroup">
                    <wpg:wgp>
                      <wpg:cNvGrpSpPr/>
                      <wpg:grpSpPr>
                        <a:xfrm>
                          <a:off x="0" y="0"/>
                          <a:ext cx="6845808" cy="5025073"/>
                          <a:chOff x="0" y="0"/>
                          <a:chExt cx="6845808" cy="5025073"/>
                        </a:xfrm>
                      </wpg:grpSpPr>
                      <wps:wsp>
                        <wps:cNvPr id="826184442" name="Rectangle 2303"/>
                        <wps:cNvSpPr/>
                        <wps:spPr>
                          <a:xfrm>
                            <a:off x="18288" y="0"/>
                            <a:ext cx="475949" cy="139771"/>
                          </a:xfrm>
                          <a:prstGeom prst="rect">
                            <a:avLst/>
                          </a:prstGeom>
                          <a:ln>
                            <a:noFill/>
                          </a:ln>
                        </wps:spPr>
                        <wps:txbx>
                          <w:txbxContent>
                            <w:p w14:paraId="02F8FF7E" w14:textId="77777777" w:rsidR="009251CA" w:rsidRDefault="009251CA" w:rsidP="009251CA">
                              <w:r>
                                <w:rPr>
                                  <w:rFonts w:ascii="Times New Roman" w:eastAsia="Times New Roman" w:hAnsi="Times New Roman" w:cs="Times New Roman"/>
                                  <w:w w:val="123"/>
                                  <w:sz w:val="17"/>
                                </w:rPr>
                                <w:t>Naam:</w:t>
                              </w:r>
                            </w:p>
                          </w:txbxContent>
                        </wps:txbx>
                        <wps:bodyPr horzOverflow="overflow" vert="horz" lIns="0" tIns="0" rIns="0" bIns="0" rtlCol="0">
                          <a:noAutofit/>
                        </wps:bodyPr>
                      </wps:wsp>
                      <wps:wsp>
                        <wps:cNvPr id="2116445842" name="Rectangle 2304"/>
                        <wps:cNvSpPr/>
                        <wps:spPr>
                          <a:xfrm>
                            <a:off x="1085088" y="0"/>
                            <a:ext cx="743886" cy="139771"/>
                          </a:xfrm>
                          <a:prstGeom prst="rect">
                            <a:avLst/>
                          </a:prstGeom>
                          <a:ln>
                            <a:noFill/>
                          </a:ln>
                        </wps:spPr>
                        <wps:txbx>
                          <w:txbxContent>
                            <w:p w14:paraId="12BB268B" w14:textId="77777777" w:rsidR="009251CA" w:rsidRDefault="009251CA" w:rsidP="009251CA">
                              <w:r>
                                <w:rPr>
                                  <w:rFonts w:ascii="Times New Roman" w:eastAsia="Times New Roman" w:hAnsi="Times New Roman" w:cs="Times New Roman"/>
                                  <w:w w:val="99"/>
                                  <w:sz w:val="17"/>
                                </w:rPr>
                                <w:t>Blik,</w:t>
                              </w:r>
                              <w:r>
                                <w:rPr>
                                  <w:rFonts w:ascii="Times New Roman" w:eastAsia="Times New Roman" w:hAnsi="Times New Roman" w:cs="Times New Roman"/>
                                  <w:spacing w:val="9"/>
                                  <w:w w:val="99"/>
                                  <w:sz w:val="17"/>
                                </w:rPr>
                                <w:t xml:space="preserve"> </w:t>
                              </w:r>
                              <w:r>
                                <w:rPr>
                                  <w:rFonts w:ascii="Times New Roman" w:eastAsia="Times New Roman" w:hAnsi="Times New Roman" w:cs="Times New Roman"/>
                                  <w:w w:val="99"/>
                                  <w:sz w:val="17"/>
                                </w:rPr>
                                <w:t>Ronald</w:t>
                              </w:r>
                            </w:p>
                          </w:txbxContent>
                        </wps:txbx>
                        <wps:bodyPr horzOverflow="overflow" vert="horz" lIns="0" tIns="0" rIns="0" bIns="0" rtlCol="0">
                          <a:noAutofit/>
                        </wps:bodyPr>
                      </wps:wsp>
                      <wps:wsp>
                        <wps:cNvPr id="927784888" name="Rectangle 2305"/>
                        <wps:cNvSpPr/>
                        <wps:spPr>
                          <a:xfrm>
                            <a:off x="18288" y="167641"/>
                            <a:ext cx="1016060" cy="139770"/>
                          </a:xfrm>
                          <a:prstGeom prst="rect">
                            <a:avLst/>
                          </a:prstGeom>
                          <a:ln>
                            <a:noFill/>
                          </a:ln>
                        </wps:spPr>
                        <wps:txbx>
                          <w:txbxContent>
                            <w:p w14:paraId="2E48B683" w14:textId="77777777" w:rsidR="009251CA" w:rsidRDefault="009251CA" w:rsidP="009251CA">
                              <w:r>
                                <w:rPr>
                                  <w:rFonts w:ascii="Times New Roman" w:eastAsia="Times New Roman" w:hAnsi="Times New Roman" w:cs="Times New Roman"/>
                                  <w:w w:val="124"/>
                                  <w:sz w:val="17"/>
                                </w:rPr>
                                <w:t>Trenddiagram</w:t>
                              </w:r>
                            </w:p>
                          </w:txbxContent>
                        </wps:txbx>
                        <wps:bodyPr horzOverflow="overflow" vert="horz" lIns="0" tIns="0" rIns="0" bIns="0" rtlCol="0">
                          <a:noAutofit/>
                        </wps:bodyPr>
                      </wps:wsp>
                      <wps:wsp>
                        <wps:cNvPr id="941160391" name="Shape 2306"/>
                        <wps:cNvSpPr/>
                        <wps:spPr>
                          <a:xfrm>
                            <a:off x="0" y="270192"/>
                            <a:ext cx="6845808" cy="4443984"/>
                          </a:xfrm>
                          <a:custGeom>
                            <a:avLst/>
                            <a:gdLst/>
                            <a:ahLst/>
                            <a:cxnLst/>
                            <a:rect l="0" t="0" r="0" b="0"/>
                            <a:pathLst>
                              <a:path w="6845808" h="4443984">
                                <a:moveTo>
                                  <a:pt x="0" y="0"/>
                                </a:moveTo>
                                <a:lnTo>
                                  <a:pt x="6845808" y="0"/>
                                </a:lnTo>
                                <a:lnTo>
                                  <a:pt x="6845808" y="4443984"/>
                                </a:lnTo>
                                <a:lnTo>
                                  <a:pt x="0" y="4443984"/>
                                </a:lnTo>
                                <a:close/>
                              </a:path>
                            </a:pathLst>
                          </a:custGeom>
                          <a:ln w="9144" cap="flat">
                            <a:miter lim="127000"/>
                          </a:ln>
                        </wps:spPr>
                        <wps:style>
                          <a:lnRef idx="1">
                            <a:srgbClr val="000000"/>
                          </a:lnRef>
                          <a:fillRef idx="0">
                            <a:srgbClr val="000000">
                              <a:alpha val="0"/>
                            </a:srgbClr>
                          </a:fillRef>
                          <a:effectRef idx="0">
                            <a:scrgbClr r="0" g="0" b="0"/>
                          </a:effectRef>
                          <a:fontRef idx="none"/>
                        </wps:style>
                        <wps:bodyPr/>
                      </wps:wsp>
                      <wps:wsp>
                        <wps:cNvPr id="69153416" name="Shape 18314"/>
                        <wps:cNvSpPr/>
                        <wps:spPr>
                          <a:xfrm>
                            <a:off x="685800" y="937704"/>
                            <a:ext cx="5475732" cy="3110484"/>
                          </a:xfrm>
                          <a:custGeom>
                            <a:avLst/>
                            <a:gdLst/>
                            <a:ahLst/>
                            <a:cxnLst/>
                            <a:rect l="0" t="0" r="0" b="0"/>
                            <a:pathLst>
                              <a:path w="5475732" h="3110484">
                                <a:moveTo>
                                  <a:pt x="0" y="0"/>
                                </a:moveTo>
                                <a:lnTo>
                                  <a:pt x="5475732" y="0"/>
                                </a:lnTo>
                                <a:lnTo>
                                  <a:pt x="5475732" y="3110484"/>
                                </a:lnTo>
                                <a:lnTo>
                                  <a:pt x="0" y="3110484"/>
                                </a:lnTo>
                                <a:lnTo>
                                  <a:pt x="0" y="0"/>
                                </a:lnTo>
                              </a:path>
                            </a:pathLst>
                          </a:custGeom>
                          <a:ln w="0" cap="flat">
                            <a:miter lim="127000"/>
                          </a:ln>
                        </wps:spPr>
                        <wps:style>
                          <a:lnRef idx="0">
                            <a:srgbClr val="000000">
                              <a:alpha val="0"/>
                            </a:srgbClr>
                          </a:lnRef>
                          <a:fillRef idx="1">
                            <a:srgbClr val="FFFFF0"/>
                          </a:fillRef>
                          <a:effectRef idx="0">
                            <a:scrgbClr r="0" g="0" b="0"/>
                          </a:effectRef>
                          <a:fontRef idx="none"/>
                        </wps:style>
                        <wps:bodyPr/>
                      </wps:wsp>
                      <wps:wsp>
                        <wps:cNvPr id="788449693" name="Shape 2308"/>
                        <wps:cNvSpPr/>
                        <wps:spPr>
                          <a:xfrm>
                            <a:off x="1452372"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936998229" name="Shape 2309"/>
                        <wps:cNvSpPr/>
                        <wps:spPr>
                          <a:xfrm>
                            <a:off x="2218944"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578728186" name="Shape 2310"/>
                        <wps:cNvSpPr/>
                        <wps:spPr>
                          <a:xfrm>
                            <a:off x="2985516"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060059724" name="Shape 2311"/>
                        <wps:cNvSpPr/>
                        <wps:spPr>
                          <a:xfrm>
                            <a:off x="3753612"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350503478" name="Shape 2312"/>
                        <wps:cNvSpPr/>
                        <wps:spPr>
                          <a:xfrm>
                            <a:off x="4521708"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33031137" name="Shape 2313"/>
                        <wps:cNvSpPr/>
                        <wps:spPr>
                          <a:xfrm>
                            <a:off x="5288281"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99177109" name="Shape 2314"/>
                        <wps:cNvSpPr/>
                        <wps:spPr>
                          <a:xfrm>
                            <a:off x="6054852"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044412009" name="Shape 2315"/>
                        <wps:cNvSpPr/>
                        <wps:spPr>
                          <a:xfrm>
                            <a:off x="685800"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745978379" name="Shape 2316"/>
                        <wps:cNvSpPr/>
                        <wps:spPr>
                          <a:xfrm>
                            <a:off x="685800" y="937704"/>
                            <a:ext cx="0" cy="3110484"/>
                          </a:xfrm>
                          <a:custGeom>
                            <a:avLst/>
                            <a:gdLst/>
                            <a:ahLst/>
                            <a:cxnLst/>
                            <a:rect l="0" t="0" r="0" b="0"/>
                            <a:pathLst>
                              <a:path h="3110484">
                                <a:moveTo>
                                  <a:pt x="0" y="0"/>
                                </a:moveTo>
                                <a:lnTo>
                                  <a:pt x="0" y="3110484"/>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440866587" name="Shape 2317"/>
                        <wps:cNvSpPr/>
                        <wps:spPr>
                          <a:xfrm>
                            <a:off x="685800" y="404818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47474576" name="Shape 2318"/>
                        <wps:cNvSpPr/>
                        <wps:spPr>
                          <a:xfrm>
                            <a:off x="685800" y="378910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274363309" name="Shape 2319"/>
                        <wps:cNvSpPr/>
                        <wps:spPr>
                          <a:xfrm>
                            <a:off x="685800" y="353002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180727093" name="Shape 2320"/>
                        <wps:cNvSpPr/>
                        <wps:spPr>
                          <a:xfrm>
                            <a:off x="685800" y="3270949"/>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617044273" name="Shape 2321"/>
                        <wps:cNvSpPr/>
                        <wps:spPr>
                          <a:xfrm>
                            <a:off x="685800" y="3011869"/>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420324439" name="Shape 2322"/>
                        <wps:cNvSpPr/>
                        <wps:spPr>
                          <a:xfrm>
                            <a:off x="685800" y="275278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66947051" name="Shape 2323"/>
                        <wps:cNvSpPr/>
                        <wps:spPr>
                          <a:xfrm>
                            <a:off x="685800" y="2492185"/>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619593119" name="Shape 2324"/>
                        <wps:cNvSpPr/>
                        <wps:spPr>
                          <a:xfrm>
                            <a:off x="685800" y="2233105"/>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094480092" name="Shape 2325"/>
                        <wps:cNvSpPr/>
                        <wps:spPr>
                          <a:xfrm>
                            <a:off x="685800" y="1974024"/>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631552364" name="Shape 2326"/>
                        <wps:cNvSpPr/>
                        <wps:spPr>
                          <a:xfrm>
                            <a:off x="685800" y="1714945"/>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288728073" name="Shape 2327"/>
                        <wps:cNvSpPr/>
                        <wps:spPr>
                          <a:xfrm>
                            <a:off x="685800" y="1455864"/>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331624944" name="Shape 2328"/>
                        <wps:cNvSpPr/>
                        <wps:spPr>
                          <a:xfrm>
                            <a:off x="685800" y="1196784"/>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568393932" name="Shape 2329"/>
                        <wps:cNvSpPr/>
                        <wps:spPr>
                          <a:xfrm>
                            <a:off x="685800" y="937704"/>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340164494" name="Shape 2330"/>
                        <wps:cNvSpPr/>
                        <wps:spPr>
                          <a:xfrm>
                            <a:off x="685800" y="404818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1650916089" name="Shape 2331"/>
                        <wps:cNvSpPr/>
                        <wps:spPr>
                          <a:xfrm>
                            <a:off x="685800" y="4048188"/>
                            <a:ext cx="5475732" cy="0"/>
                          </a:xfrm>
                          <a:custGeom>
                            <a:avLst/>
                            <a:gdLst/>
                            <a:ahLst/>
                            <a:cxnLst/>
                            <a:rect l="0" t="0" r="0" b="0"/>
                            <a:pathLst>
                              <a:path w="5475732">
                                <a:moveTo>
                                  <a:pt x="5475732" y="0"/>
                                </a:moveTo>
                                <a:lnTo>
                                  <a:pt x="0" y="0"/>
                                </a:lnTo>
                              </a:path>
                            </a:pathLst>
                          </a:custGeom>
                          <a:ln w="16764" cap="flat">
                            <a:miter lim="127000"/>
                          </a:ln>
                        </wps:spPr>
                        <wps:style>
                          <a:lnRef idx="1">
                            <a:srgbClr val="D3D3D3"/>
                          </a:lnRef>
                          <a:fillRef idx="0">
                            <a:srgbClr val="000000">
                              <a:alpha val="0"/>
                            </a:srgbClr>
                          </a:fillRef>
                          <a:effectRef idx="0">
                            <a:scrgbClr r="0" g="0" b="0"/>
                          </a:effectRef>
                          <a:fontRef idx="none"/>
                        </wps:style>
                        <wps:bodyPr/>
                      </wps:wsp>
                      <wps:wsp>
                        <wps:cNvPr id="524688745" name="Shape 2332"/>
                        <wps:cNvSpPr/>
                        <wps:spPr>
                          <a:xfrm>
                            <a:off x="685800" y="4048188"/>
                            <a:ext cx="5475732" cy="0"/>
                          </a:xfrm>
                          <a:custGeom>
                            <a:avLst/>
                            <a:gdLst/>
                            <a:ahLst/>
                            <a:cxnLst/>
                            <a:rect l="0" t="0" r="0" b="0"/>
                            <a:pathLst>
                              <a:path w="5475732">
                                <a:moveTo>
                                  <a:pt x="5475732" y="0"/>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236355238" name="Shape 2333"/>
                        <wps:cNvSpPr/>
                        <wps:spPr>
                          <a:xfrm>
                            <a:off x="685800" y="4048188"/>
                            <a:ext cx="0" cy="67056"/>
                          </a:xfrm>
                          <a:custGeom>
                            <a:avLst/>
                            <a:gdLst/>
                            <a:ahLst/>
                            <a:cxnLst/>
                            <a:rect l="0" t="0" r="0" b="0"/>
                            <a:pathLst>
                              <a:path h="67056">
                                <a:moveTo>
                                  <a:pt x="0" y="67056"/>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533548580" name="Shape 2334"/>
                        <wps:cNvSpPr/>
                        <wps:spPr>
                          <a:xfrm>
                            <a:off x="2218944" y="4048188"/>
                            <a:ext cx="0" cy="67056"/>
                          </a:xfrm>
                          <a:custGeom>
                            <a:avLst/>
                            <a:gdLst/>
                            <a:ahLst/>
                            <a:cxnLst/>
                            <a:rect l="0" t="0" r="0" b="0"/>
                            <a:pathLst>
                              <a:path h="67056">
                                <a:moveTo>
                                  <a:pt x="0" y="67056"/>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285348995" name="Shape 2335"/>
                        <wps:cNvSpPr/>
                        <wps:spPr>
                          <a:xfrm>
                            <a:off x="3753612" y="4048188"/>
                            <a:ext cx="0" cy="67056"/>
                          </a:xfrm>
                          <a:custGeom>
                            <a:avLst/>
                            <a:gdLst/>
                            <a:ahLst/>
                            <a:cxnLst/>
                            <a:rect l="0" t="0" r="0" b="0"/>
                            <a:pathLst>
                              <a:path h="67056">
                                <a:moveTo>
                                  <a:pt x="0" y="67056"/>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228697411" name="Shape 2336"/>
                        <wps:cNvSpPr/>
                        <wps:spPr>
                          <a:xfrm>
                            <a:off x="5288281" y="4048188"/>
                            <a:ext cx="0" cy="67056"/>
                          </a:xfrm>
                          <a:custGeom>
                            <a:avLst/>
                            <a:gdLst/>
                            <a:ahLst/>
                            <a:cxnLst/>
                            <a:rect l="0" t="0" r="0" b="0"/>
                            <a:pathLst>
                              <a:path h="67056">
                                <a:moveTo>
                                  <a:pt x="0" y="67056"/>
                                </a:moveTo>
                                <a:lnTo>
                                  <a:pt x="0"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2052229619" name="Rectangle 2338"/>
                        <wps:cNvSpPr/>
                        <wps:spPr>
                          <a:xfrm rot="-2699999">
                            <a:off x="352409" y="4471799"/>
                            <a:ext cx="74017" cy="131891"/>
                          </a:xfrm>
                          <a:prstGeom prst="rect">
                            <a:avLst/>
                          </a:prstGeom>
                          <a:ln>
                            <a:noFill/>
                          </a:ln>
                        </wps:spPr>
                        <wps:txbx>
                          <w:txbxContent>
                            <w:p w14:paraId="1736876C" w14:textId="77777777" w:rsidR="009251CA" w:rsidRDefault="009251CA" w:rsidP="009251CA">
                              <w:r>
                                <w:rPr>
                                  <w:rFonts w:ascii="Times New Roman" w:eastAsia="Times New Roman" w:hAnsi="Times New Roman" w:cs="Times New Roman"/>
                                  <w:sz w:val="16"/>
                                </w:rPr>
                                <w:t>2</w:t>
                              </w:r>
                            </w:p>
                          </w:txbxContent>
                        </wps:txbx>
                        <wps:bodyPr horzOverflow="overflow" vert="horz" lIns="0" tIns="0" rIns="0" bIns="0" rtlCol="0">
                          <a:noAutofit/>
                        </wps:bodyPr>
                      </wps:wsp>
                      <wps:wsp>
                        <wps:cNvPr id="1173071925" name="Rectangle 2339"/>
                        <wps:cNvSpPr/>
                        <wps:spPr>
                          <a:xfrm rot="-2699999">
                            <a:off x="390548" y="4432162"/>
                            <a:ext cx="74017" cy="131892"/>
                          </a:xfrm>
                          <a:prstGeom prst="rect">
                            <a:avLst/>
                          </a:prstGeom>
                          <a:ln>
                            <a:noFill/>
                          </a:ln>
                        </wps:spPr>
                        <wps:txbx>
                          <w:txbxContent>
                            <w:p w14:paraId="7276933E" w14:textId="77777777" w:rsidR="009251CA" w:rsidRDefault="009251CA" w:rsidP="009251CA">
                              <w:r>
                                <w:rPr>
                                  <w:rFonts w:ascii="Times New Roman" w:eastAsia="Times New Roman" w:hAnsi="Times New Roman" w:cs="Times New Roman"/>
                                  <w:sz w:val="16"/>
                                </w:rPr>
                                <w:t>3</w:t>
                              </w:r>
                            </w:p>
                          </w:txbxContent>
                        </wps:txbx>
                        <wps:bodyPr horzOverflow="overflow" vert="horz" lIns="0" tIns="0" rIns="0" bIns="0" rtlCol="0">
                          <a:noAutofit/>
                        </wps:bodyPr>
                      </wps:wsp>
                      <wps:wsp>
                        <wps:cNvPr id="1279888043" name="Rectangle 2340"/>
                        <wps:cNvSpPr/>
                        <wps:spPr>
                          <a:xfrm rot="-2699999">
                            <a:off x="433418" y="4400361"/>
                            <a:ext cx="51879" cy="131892"/>
                          </a:xfrm>
                          <a:prstGeom prst="rect">
                            <a:avLst/>
                          </a:prstGeom>
                          <a:ln>
                            <a:noFill/>
                          </a:ln>
                        </wps:spPr>
                        <wps:txbx>
                          <w:txbxContent>
                            <w:p w14:paraId="58091C73" w14:textId="77777777" w:rsidR="009251CA" w:rsidRDefault="009251CA" w:rsidP="009251CA">
                              <w:r>
                                <w:rPr>
                                  <w:rFonts w:ascii="Times New Roman" w:eastAsia="Times New Roman" w:hAnsi="Times New Roman" w:cs="Times New Roman"/>
                                  <w:sz w:val="16"/>
                                </w:rPr>
                                <w:t>/</w:t>
                              </w:r>
                            </w:p>
                          </w:txbxContent>
                        </wps:txbx>
                        <wps:bodyPr horzOverflow="overflow" vert="horz" lIns="0" tIns="0" rIns="0" bIns="0" rtlCol="0">
                          <a:noAutofit/>
                        </wps:bodyPr>
                      </wps:wsp>
                      <wps:wsp>
                        <wps:cNvPr id="1341522662" name="Rectangle 2341"/>
                        <wps:cNvSpPr/>
                        <wps:spPr>
                          <a:xfrm rot="-2699999">
                            <a:off x="457605" y="4365105"/>
                            <a:ext cx="74017" cy="131892"/>
                          </a:xfrm>
                          <a:prstGeom prst="rect">
                            <a:avLst/>
                          </a:prstGeom>
                          <a:ln>
                            <a:noFill/>
                          </a:ln>
                        </wps:spPr>
                        <wps:txbx>
                          <w:txbxContent>
                            <w:p w14:paraId="2D448B0F" w14:textId="77777777" w:rsidR="009251CA" w:rsidRDefault="009251CA" w:rsidP="009251CA">
                              <w:r>
                                <w:rPr>
                                  <w:rFonts w:ascii="Times New Roman" w:eastAsia="Times New Roman" w:hAnsi="Times New Roman" w:cs="Times New Roman"/>
                                  <w:sz w:val="16"/>
                                </w:rPr>
                                <w:t>0</w:t>
                              </w:r>
                            </w:p>
                          </w:txbxContent>
                        </wps:txbx>
                        <wps:bodyPr horzOverflow="overflow" vert="horz" lIns="0" tIns="0" rIns="0" bIns="0" rtlCol="0">
                          <a:noAutofit/>
                        </wps:bodyPr>
                      </wps:wsp>
                      <wps:wsp>
                        <wps:cNvPr id="1681541885" name="Rectangle 2342"/>
                        <wps:cNvSpPr/>
                        <wps:spPr>
                          <a:xfrm rot="-2699999">
                            <a:off x="497233" y="4325477"/>
                            <a:ext cx="74017" cy="131892"/>
                          </a:xfrm>
                          <a:prstGeom prst="rect">
                            <a:avLst/>
                          </a:prstGeom>
                          <a:ln>
                            <a:noFill/>
                          </a:ln>
                        </wps:spPr>
                        <wps:txbx>
                          <w:txbxContent>
                            <w:p w14:paraId="03929069" w14:textId="77777777" w:rsidR="009251CA" w:rsidRDefault="009251CA" w:rsidP="009251CA">
                              <w:r>
                                <w:rPr>
                                  <w:rFonts w:ascii="Times New Roman" w:eastAsia="Times New Roman" w:hAnsi="Times New Roman" w:cs="Times New Roman"/>
                                  <w:sz w:val="16"/>
                                </w:rPr>
                                <w:t>9</w:t>
                              </w:r>
                            </w:p>
                          </w:txbxContent>
                        </wps:txbx>
                        <wps:bodyPr horzOverflow="overflow" vert="horz" lIns="0" tIns="0" rIns="0" bIns="0" rtlCol="0">
                          <a:noAutofit/>
                        </wps:bodyPr>
                      </wps:wsp>
                      <wps:wsp>
                        <wps:cNvPr id="1048777163" name="Rectangle 2343"/>
                        <wps:cNvSpPr/>
                        <wps:spPr>
                          <a:xfrm rot="-2699999">
                            <a:off x="540077" y="4295201"/>
                            <a:ext cx="51880" cy="131891"/>
                          </a:xfrm>
                          <a:prstGeom prst="rect">
                            <a:avLst/>
                          </a:prstGeom>
                          <a:ln>
                            <a:noFill/>
                          </a:ln>
                        </wps:spPr>
                        <wps:txbx>
                          <w:txbxContent>
                            <w:p w14:paraId="1DCF1A06" w14:textId="77777777" w:rsidR="009251CA" w:rsidRDefault="009251CA" w:rsidP="009251CA">
                              <w:r>
                                <w:rPr>
                                  <w:rFonts w:ascii="Times New Roman" w:eastAsia="Times New Roman" w:hAnsi="Times New Roman" w:cs="Times New Roman"/>
                                  <w:sz w:val="16"/>
                                </w:rPr>
                                <w:t>/</w:t>
                              </w:r>
                            </w:p>
                          </w:txbxContent>
                        </wps:txbx>
                        <wps:bodyPr horzOverflow="overflow" vert="horz" lIns="0" tIns="0" rIns="0" bIns="0" rtlCol="0">
                          <a:noAutofit/>
                        </wps:bodyPr>
                      </wps:wsp>
                      <wps:wsp>
                        <wps:cNvPr id="1443029372" name="Rectangle 2344"/>
                        <wps:cNvSpPr/>
                        <wps:spPr>
                          <a:xfrm rot="-2699999">
                            <a:off x="564264" y="4259944"/>
                            <a:ext cx="74017" cy="131892"/>
                          </a:xfrm>
                          <a:prstGeom prst="rect">
                            <a:avLst/>
                          </a:prstGeom>
                          <a:ln>
                            <a:noFill/>
                          </a:ln>
                        </wps:spPr>
                        <wps:txbx>
                          <w:txbxContent>
                            <w:p w14:paraId="2B099622" w14:textId="77777777" w:rsidR="009251CA" w:rsidRDefault="009251CA" w:rsidP="009251CA">
                              <w:r>
                                <w:rPr>
                                  <w:rFonts w:ascii="Times New Roman" w:eastAsia="Times New Roman" w:hAnsi="Times New Roman" w:cs="Times New Roman"/>
                                  <w:sz w:val="16"/>
                                </w:rPr>
                                <w:t>2</w:t>
                              </w:r>
                            </w:p>
                          </w:txbxContent>
                        </wps:txbx>
                        <wps:bodyPr horzOverflow="overflow" vert="horz" lIns="0" tIns="0" rIns="0" bIns="0" rtlCol="0">
                          <a:noAutofit/>
                        </wps:bodyPr>
                      </wps:wsp>
                      <wps:wsp>
                        <wps:cNvPr id="1824228080" name="Rectangle 2345"/>
                        <wps:cNvSpPr/>
                        <wps:spPr>
                          <a:xfrm rot="-2699999">
                            <a:off x="602368" y="4220342"/>
                            <a:ext cx="74016" cy="131892"/>
                          </a:xfrm>
                          <a:prstGeom prst="rect">
                            <a:avLst/>
                          </a:prstGeom>
                          <a:ln>
                            <a:noFill/>
                          </a:ln>
                        </wps:spPr>
                        <wps:txbx>
                          <w:txbxContent>
                            <w:p w14:paraId="5DB693ED" w14:textId="77777777" w:rsidR="009251CA" w:rsidRDefault="009251CA" w:rsidP="009251CA">
                              <w:r>
                                <w:rPr>
                                  <w:rFonts w:ascii="Times New Roman" w:eastAsia="Times New Roman" w:hAnsi="Times New Roman" w:cs="Times New Roman"/>
                                  <w:sz w:val="16"/>
                                </w:rPr>
                                <w:t>0</w:t>
                              </w:r>
                            </w:p>
                          </w:txbxContent>
                        </wps:txbx>
                        <wps:bodyPr horzOverflow="overflow" vert="horz" lIns="0" tIns="0" rIns="0" bIns="0" rtlCol="0">
                          <a:noAutofit/>
                        </wps:bodyPr>
                      </wps:wsp>
                      <wps:wsp>
                        <wps:cNvPr id="241315926" name="Rectangle 2346"/>
                        <wps:cNvSpPr/>
                        <wps:spPr>
                          <a:xfrm rot="-2699999">
                            <a:off x="641996" y="4180714"/>
                            <a:ext cx="74016" cy="131892"/>
                          </a:xfrm>
                          <a:prstGeom prst="rect">
                            <a:avLst/>
                          </a:prstGeom>
                          <a:ln>
                            <a:noFill/>
                          </a:ln>
                        </wps:spPr>
                        <wps:txbx>
                          <w:txbxContent>
                            <w:p w14:paraId="389018E8" w14:textId="77777777" w:rsidR="009251CA" w:rsidRDefault="009251CA" w:rsidP="009251CA">
                              <w:r>
                                <w:rPr>
                                  <w:rFonts w:ascii="Times New Roman" w:eastAsia="Times New Roman" w:hAnsi="Times New Roman" w:cs="Times New Roman"/>
                                  <w:sz w:val="16"/>
                                </w:rPr>
                                <w:t>2</w:t>
                              </w:r>
                            </w:p>
                          </w:txbxContent>
                        </wps:txbx>
                        <wps:bodyPr horzOverflow="overflow" vert="horz" lIns="0" tIns="0" rIns="0" bIns="0" rtlCol="0">
                          <a:noAutofit/>
                        </wps:bodyPr>
                      </wps:wsp>
                      <wps:wsp>
                        <wps:cNvPr id="970818990" name="Rectangle 2347"/>
                        <wps:cNvSpPr/>
                        <wps:spPr>
                          <a:xfrm rot="-2699999">
                            <a:off x="681624" y="4141087"/>
                            <a:ext cx="74016" cy="131892"/>
                          </a:xfrm>
                          <a:prstGeom prst="rect">
                            <a:avLst/>
                          </a:prstGeom>
                          <a:ln>
                            <a:noFill/>
                          </a:ln>
                        </wps:spPr>
                        <wps:txbx>
                          <w:txbxContent>
                            <w:p w14:paraId="4064ACA8" w14:textId="77777777" w:rsidR="009251CA" w:rsidRDefault="009251CA" w:rsidP="009251CA">
                              <w:r>
                                <w:rPr>
                                  <w:rFonts w:ascii="Times New Roman" w:eastAsia="Times New Roman" w:hAnsi="Times New Roman" w:cs="Times New Roman"/>
                                  <w:sz w:val="16"/>
                                </w:rPr>
                                <w:t>4</w:t>
                              </w:r>
                            </w:p>
                          </w:txbxContent>
                        </wps:txbx>
                        <wps:bodyPr horzOverflow="overflow" vert="horz" lIns="0" tIns="0" rIns="0" bIns="0" rtlCol="0">
                          <a:noAutofit/>
                        </wps:bodyPr>
                      </wps:wsp>
                      <wps:wsp>
                        <wps:cNvPr id="775148456" name="Rectangle 2349"/>
                        <wps:cNvSpPr/>
                        <wps:spPr>
                          <a:xfrm rot="-2699999">
                            <a:off x="1885591" y="4471757"/>
                            <a:ext cx="74017" cy="131892"/>
                          </a:xfrm>
                          <a:prstGeom prst="rect">
                            <a:avLst/>
                          </a:prstGeom>
                          <a:ln>
                            <a:noFill/>
                          </a:ln>
                        </wps:spPr>
                        <wps:txbx>
                          <w:txbxContent>
                            <w:p w14:paraId="53902F2F" w14:textId="77777777" w:rsidR="009251CA" w:rsidRDefault="009251CA" w:rsidP="009251CA">
                              <w:r>
                                <w:rPr>
                                  <w:rFonts w:ascii="Times New Roman" w:eastAsia="Times New Roman" w:hAnsi="Times New Roman" w:cs="Times New Roman"/>
                                  <w:sz w:val="16"/>
                                </w:rPr>
                                <w:t>2</w:t>
                              </w:r>
                            </w:p>
                          </w:txbxContent>
                        </wps:txbx>
                        <wps:bodyPr horzOverflow="overflow" vert="horz" lIns="0" tIns="0" rIns="0" bIns="0" rtlCol="0">
                          <a:noAutofit/>
                        </wps:bodyPr>
                      </wps:wsp>
                      <wps:wsp>
                        <wps:cNvPr id="156642947" name="Rectangle 2350"/>
                        <wps:cNvSpPr/>
                        <wps:spPr>
                          <a:xfrm rot="-2699999">
                            <a:off x="1923672" y="4432133"/>
                            <a:ext cx="74016" cy="131892"/>
                          </a:xfrm>
                          <a:prstGeom prst="rect">
                            <a:avLst/>
                          </a:prstGeom>
                          <a:ln>
                            <a:noFill/>
                          </a:ln>
                        </wps:spPr>
                        <wps:txbx>
                          <w:txbxContent>
                            <w:p w14:paraId="03C52DB8" w14:textId="77777777" w:rsidR="009251CA" w:rsidRDefault="009251CA" w:rsidP="009251CA">
                              <w:r>
                                <w:rPr>
                                  <w:rFonts w:ascii="Times New Roman" w:eastAsia="Times New Roman" w:hAnsi="Times New Roman" w:cs="Times New Roman"/>
                                  <w:sz w:val="16"/>
                                </w:rPr>
                                <w:t>5</w:t>
                              </w:r>
                            </w:p>
                          </w:txbxContent>
                        </wps:txbx>
                        <wps:bodyPr horzOverflow="overflow" vert="horz" lIns="0" tIns="0" rIns="0" bIns="0" rtlCol="0">
                          <a:noAutofit/>
                        </wps:bodyPr>
                      </wps:wsp>
                      <wps:wsp>
                        <wps:cNvPr id="1215445389" name="Rectangle 2351"/>
                        <wps:cNvSpPr/>
                        <wps:spPr>
                          <a:xfrm rot="-2699999">
                            <a:off x="1966541" y="4400332"/>
                            <a:ext cx="51880" cy="131891"/>
                          </a:xfrm>
                          <a:prstGeom prst="rect">
                            <a:avLst/>
                          </a:prstGeom>
                          <a:ln>
                            <a:noFill/>
                          </a:ln>
                        </wps:spPr>
                        <wps:txbx>
                          <w:txbxContent>
                            <w:p w14:paraId="0FEE0A08" w14:textId="77777777" w:rsidR="009251CA" w:rsidRDefault="009251CA" w:rsidP="009251CA">
                              <w:r>
                                <w:rPr>
                                  <w:rFonts w:ascii="Times New Roman" w:eastAsia="Times New Roman" w:hAnsi="Times New Roman" w:cs="Times New Roman"/>
                                  <w:sz w:val="16"/>
                                </w:rPr>
                                <w:t>/</w:t>
                              </w:r>
                            </w:p>
                          </w:txbxContent>
                        </wps:txbx>
                        <wps:bodyPr horzOverflow="overflow" vert="horz" lIns="0" tIns="0" rIns="0" bIns="0" rtlCol="0">
                          <a:noAutofit/>
                        </wps:bodyPr>
                      </wps:wsp>
                      <wps:wsp>
                        <wps:cNvPr id="220471042" name="Rectangle 2352"/>
                        <wps:cNvSpPr/>
                        <wps:spPr>
                          <a:xfrm rot="-2699999">
                            <a:off x="1990729" y="4365076"/>
                            <a:ext cx="74017" cy="131892"/>
                          </a:xfrm>
                          <a:prstGeom prst="rect">
                            <a:avLst/>
                          </a:prstGeom>
                          <a:ln>
                            <a:noFill/>
                          </a:ln>
                        </wps:spPr>
                        <wps:txbx>
                          <w:txbxContent>
                            <w:p w14:paraId="34AAE83D" w14:textId="77777777" w:rsidR="009251CA" w:rsidRDefault="009251CA" w:rsidP="009251CA">
                              <w:r>
                                <w:rPr>
                                  <w:rFonts w:ascii="Times New Roman" w:eastAsia="Times New Roman" w:hAnsi="Times New Roman" w:cs="Times New Roman"/>
                                  <w:sz w:val="16"/>
                                </w:rPr>
                                <w:t>0</w:t>
                              </w:r>
                            </w:p>
                          </w:txbxContent>
                        </wps:txbx>
                        <wps:bodyPr horzOverflow="overflow" vert="horz" lIns="0" tIns="0" rIns="0" bIns="0" rtlCol="0">
                          <a:noAutofit/>
                        </wps:bodyPr>
                      </wps:wsp>
                      <wps:wsp>
                        <wps:cNvPr id="1726716471" name="Rectangle 2353"/>
                        <wps:cNvSpPr/>
                        <wps:spPr>
                          <a:xfrm rot="-2699999">
                            <a:off x="2030357" y="4325448"/>
                            <a:ext cx="74017" cy="131892"/>
                          </a:xfrm>
                          <a:prstGeom prst="rect">
                            <a:avLst/>
                          </a:prstGeom>
                          <a:ln>
                            <a:noFill/>
                          </a:ln>
                        </wps:spPr>
                        <wps:txbx>
                          <w:txbxContent>
                            <w:p w14:paraId="55F3F723" w14:textId="77777777" w:rsidR="009251CA" w:rsidRDefault="009251CA" w:rsidP="009251CA">
                              <w:r>
                                <w:rPr>
                                  <w:rFonts w:ascii="Times New Roman" w:eastAsia="Times New Roman" w:hAnsi="Times New Roman" w:cs="Times New Roman"/>
                                  <w:sz w:val="16"/>
                                </w:rPr>
                                <w:t>9</w:t>
                              </w:r>
                            </w:p>
                          </w:txbxContent>
                        </wps:txbx>
                        <wps:bodyPr horzOverflow="overflow" vert="horz" lIns="0" tIns="0" rIns="0" bIns="0" rtlCol="0">
                          <a:noAutofit/>
                        </wps:bodyPr>
                      </wps:wsp>
                      <wps:wsp>
                        <wps:cNvPr id="2012967904" name="Rectangle 2354"/>
                        <wps:cNvSpPr/>
                        <wps:spPr>
                          <a:xfrm rot="-2699999">
                            <a:off x="2073222" y="4295194"/>
                            <a:ext cx="51879" cy="131892"/>
                          </a:xfrm>
                          <a:prstGeom prst="rect">
                            <a:avLst/>
                          </a:prstGeom>
                          <a:ln>
                            <a:noFill/>
                          </a:ln>
                        </wps:spPr>
                        <wps:txbx>
                          <w:txbxContent>
                            <w:p w14:paraId="029746FD" w14:textId="77777777" w:rsidR="009251CA" w:rsidRDefault="009251CA" w:rsidP="009251CA">
                              <w:r>
                                <w:rPr>
                                  <w:rFonts w:ascii="Times New Roman" w:eastAsia="Times New Roman" w:hAnsi="Times New Roman" w:cs="Times New Roman"/>
                                  <w:sz w:val="16"/>
                                </w:rPr>
                                <w:t>/</w:t>
                              </w:r>
                            </w:p>
                          </w:txbxContent>
                        </wps:txbx>
                        <wps:bodyPr horzOverflow="overflow" vert="horz" lIns="0" tIns="0" rIns="0" bIns="0" rtlCol="0">
                          <a:noAutofit/>
                        </wps:bodyPr>
                      </wps:wsp>
                      <wps:wsp>
                        <wps:cNvPr id="308207653" name="Rectangle 2355"/>
                        <wps:cNvSpPr/>
                        <wps:spPr>
                          <a:xfrm rot="-2699999">
                            <a:off x="2097410" y="4259938"/>
                            <a:ext cx="74017" cy="131892"/>
                          </a:xfrm>
                          <a:prstGeom prst="rect">
                            <a:avLst/>
                          </a:prstGeom>
                          <a:ln>
                            <a:noFill/>
                          </a:ln>
                        </wps:spPr>
                        <wps:txbx>
                          <w:txbxContent>
                            <w:p w14:paraId="6ECE02D4" w14:textId="77777777" w:rsidR="009251CA" w:rsidRDefault="009251CA" w:rsidP="009251CA">
                              <w:r>
                                <w:rPr>
                                  <w:rFonts w:ascii="Times New Roman" w:eastAsia="Times New Roman" w:hAnsi="Times New Roman" w:cs="Times New Roman"/>
                                  <w:sz w:val="16"/>
                                </w:rPr>
                                <w:t>2</w:t>
                              </w:r>
                            </w:p>
                          </w:txbxContent>
                        </wps:txbx>
                        <wps:bodyPr horzOverflow="overflow" vert="horz" lIns="0" tIns="0" rIns="0" bIns="0" rtlCol="0">
                          <a:noAutofit/>
                        </wps:bodyPr>
                      </wps:wsp>
                      <wps:wsp>
                        <wps:cNvPr id="1400767832" name="Rectangle 2356"/>
                        <wps:cNvSpPr/>
                        <wps:spPr>
                          <a:xfrm rot="-2699999">
                            <a:off x="2135491" y="4220314"/>
                            <a:ext cx="74017" cy="131892"/>
                          </a:xfrm>
                          <a:prstGeom prst="rect">
                            <a:avLst/>
                          </a:prstGeom>
                          <a:ln>
                            <a:noFill/>
                          </a:ln>
                        </wps:spPr>
                        <wps:txbx>
                          <w:txbxContent>
                            <w:p w14:paraId="34D8BF3C" w14:textId="77777777" w:rsidR="009251CA" w:rsidRDefault="009251CA" w:rsidP="009251CA">
                              <w:r>
                                <w:rPr>
                                  <w:rFonts w:ascii="Times New Roman" w:eastAsia="Times New Roman" w:hAnsi="Times New Roman" w:cs="Times New Roman"/>
                                  <w:sz w:val="16"/>
                                </w:rPr>
                                <w:t>0</w:t>
                              </w:r>
                            </w:p>
                          </w:txbxContent>
                        </wps:txbx>
                        <wps:bodyPr horzOverflow="overflow" vert="horz" lIns="0" tIns="0" rIns="0" bIns="0" rtlCol="0">
                          <a:noAutofit/>
                        </wps:bodyPr>
                      </wps:wsp>
                      <wps:wsp>
                        <wps:cNvPr id="1511417552" name="Rectangle 2357"/>
                        <wps:cNvSpPr/>
                        <wps:spPr>
                          <a:xfrm rot="-2699999">
                            <a:off x="2175119" y="4180685"/>
                            <a:ext cx="74016" cy="131893"/>
                          </a:xfrm>
                          <a:prstGeom prst="rect">
                            <a:avLst/>
                          </a:prstGeom>
                          <a:ln>
                            <a:noFill/>
                          </a:ln>
                        </wps:spPr>
                        <wps:txbx>
                          <w:txbxContent>
                            <w:p w14:paraId="317D6FED" w14:textId="77777777" w:rsidR="009251CA" w:rsidRDefault="009251CA" w:rsidP="009251CA">
                              <w:r>
                                <w:rPr>
                                  <w:rFonts w:ascii="Times New Roman" w:eastAsia="Times New Roman" w:hAnsi="Times New Roman" w:cs="Times New Roman"/>
                                  <w:sz w:val="16"/>
                                </w:rPr>
                                <w:t>2</w:t>
                              </w:r>
                            </w:p>
                          </w:txbxContent>
                        </wps:txbx>
                        <wps:bodyPr horzOverflow="overflow" vert="horz" lIns="0" tIns="0" rIns="0" bIns="0" rtlCol="0">
                          <a:noAutofit/>
                        </wps:bodyPr>
                      </wps:wsp>
                      <wps:wsp>
                        <wps:cNvPr id="938802256" name="Rectangle 2358"/>
                        <wps:cNvSpPr/>
                        <wps:spPr>
                          <a:xfrm rot="-2699999">
                            <a:off x="2214747" y="4141058"/>
                            <a:ext cx="74016" cy="131892"/>
                          </a:xfrm>
                          <a:prstGeom prst="rect">
                            <a:avLst/>
                          </a:prstGeom>
                          <a:ln>
                            <a:noFill/>
                          </a:ln>
                        </wps:spPr>
                        <wps:txbx>
                          <w:txbxContent>
                            <w:p w14:paraId="6FB247DC" w14:textId="77777777" w:rsidR="009251CA" w:rsidRDefault="009251CA" w:rsidP="009251CA">
                              <w:r>
                                <w:rPr>
                                  <w:rFonts w:ascii="Times New Roman" w:eastAsia="Times New Roman" w:hAnsi="Times New Roman" w:cs="Times New Roman"/>
                                  <w:sz w:val="16"/>
                                </w:rPr>
                                <w:t>4</w:t>
                              </w:r>
                            </w:p>
                          </w:txbxContent>
                        </wps:txbx>
                        <wps:bodyPr horzOverflow="overflow" vert="horz" lIns="0" tIns="0" rIns="0" bIns="0" rtlCol="0">
                          <a:noAutofit/>
                        </wps:bodyPr>
                      </wps:wsp>
                      <wps:wsp>
                        <wps:cNvPr id="1053481828" name="Rectangle 2360"/>
                        <wps:cNvSpPr/>
                        <wps:spPr>
                          <a:xfrm rot="-2699999">
                            <a:off x="3418757" y="4471772"/>
                            <a:ext cx="74016" cy="131892"/>
                          </a:xfrm>
                          <a:prstGeom prst="rect">
                            <a:avLst/>
                          </a:prstGeom>
                          <a:ln>
                            <a:noFill/>
                          </a:ln>
                        </wps:spPr>
                        <wps:txbx>
                          <w:txbxContent>
                            <w:p w14:paraId="14CED8D8" w14:textId="77777777" w:rsidR="009251CA" w:rsidRDefault="009251CA" w:rsidP="009251CA">
                              <w:r>
                                <w:rPr>
                                  <w:rFonts w:ascii="Times New Roman" w:eastAsia="Times New Roman" w:hAnsi="Times New Roman" w:cs="Times New Roman"/>
                                  <w:sz w:val="16"/>
                                </w:rPr>
                                <w:t>2</w:t>
                              </w:r>
                            </w:p>
                          </w:txbxContent>
                        </wps:txbx>
                        <wps:bodyPr horzOverflow="overflow" vert="horz" lIns="0" tIns="0" rIns="0" bIns="0" rtlCol="0">
                          <a:noAutofit/>
                        </wps:bodyPr>
                      </wps:wsp>
                      <wps:wsp>
                        <wps:cNvPr id="1341621378" name="Rectangle 2361"/>
                        <wps:cNvSpPr/>
                        <wps:spPr>
                          <a:xfrm rot="-2699999">
                            <a:off x="3456838" y="4432149"/>
                            <a:ext cx="74017" cy="131892"/>
                          </a:xfrm>
                          <a:prstGeom prst="rect">
                            <a:avLst/>
                          </a:prstGeom>
                          <a:ln>
                            <a:noFill/>
                          </a:ln>
                        </wps:spPr>
                        <wps:txbx>
                          <w:txbxContent>
                            <w:p w14:paraId="619F1BEF" w14:textId="77777777" w:rsidR="009251CA" w:rsidRDefault="009251CA" w:rsidP="009251CA">
                              <w:r>
                                <w:rPr>
                                  <w:rFonts w:ascii="Times New Roman" w:eastAsia="Times New Roman" w:hAnsi="Times New Roman" w:cs="Times New Roman"/>
                                  <w:sz w:val="16"/>
                                </w:rPr>
                                <w:t>7</w:t>
                              </w:r>
                            </w:p>
                          </w:txbxContent>
                        </wps:txbx>
                        <wps:bodyPr horzOverflow="overflow" vert="horz" lIns="0" tIns="0" rIns="0" bIns="0" rtlCol="0">
                          <a:noAutofit/>
                        </wps:bodyPr>
                      </wps:wsp>
                      <wps:wsp>
                        <wps:cNvPr id="1208120384" name="Rectangle 2362"/>
                        <wps:cNvSpPr/>
                        <wps:spPr>
                          <a:xfrm rot="-2699999">
                            <a:off x="3499708" y="4400347"/>
                            <a:ext cx="51880" cy="131892"/>
                          </a:xfrm>
                          <a:prstGeom prst="rect">
                            <a:avLst/>
                          </a:prstGeom>
                          <a:ln>
                            <a:noFill/>
                          </a:ln>
                        </wps:spPr>
                        <wps:txbx>
                          <w:txbxContent>
                            <w:p w14:paraId="79F63D61" w14:textId="77777777" w:rsidR="009251CA" w:rsidRDefault="009251CA" w:rsidP="009251CA">
                              <w:r>
                                <w:rPr>
                                  <w:rFonts w:ascii="Times New Roman" w:eastAsia="Times New Roman" w:hAnsi="Times New Roman" w:cs="Times New Roman"/>
                                  <w:sz w:val="16"/>
                                </w:rPr>
                                <w:t>/</w:t>
                              </w:r>
                            </w:p>
                          </w:txbxContent>
                        </wps:txbx>
                        <wps:bodyPr horzOverflow="overflow" vert="horz" lIns="0" tIns="0" rIns="0" bIns="0" rtlCol="0">
                          <a:noAutofit/>
                        </wps:bodyPr>
                      </wps:wsp>
                      <wps:wsp>
                        <wps:cNvPr id="1844663948" name="Rectangle 2363"/>
                        <wps:cNvSpPr/>
                        <wps:spPr>
                          <a:xfrm rot="-2699999">
                            <a:off x="3523895" y="4365092"/>
                            <a:ext cx="74017" cy="131892"/>
                          </a:xfrm>
                          <a:prstGeom prst="rect">
                            <a:avLst/>
                          </a:prstGeom>
                          <a:ln>
                            <a:noFill/>
                          </a:ln>
                        </wps:spPr>
                        <wps:txbx>
                          <w:txbxContent>
                            <w:p w14:paraId="1A1E52DF" w14:textId="77777777" w:rsidR="009251CA" w:rsidRDefault="009251CA" w:rsidP="009251CA">
                              <w:r>
                                <w:rPr>
                                  <w:rFonts w:ascii="Times New Roman" w:eastAsia="Times New Roman" w:hAnsi="Times New Roman" w:cs="Times New Roman"/>
                                  <w:sz w:val="16"/>
                                </w:rPr>
                                <w:t>0</w:t>
                              </w:r>
                            </w:p>
                          </w:txbxContent>
                        </wps:txbx>
                        <wps:bodyPr horzOverflow="overflow" vert="horz" lIns="0" tIns="0" rIns="0" bIns="0" rtlCol="0">
                          <a:noAutofit/>
                        </wps:bodyPr>
                      </wps:wsp>
                      <wps:wsp>
                        <wps:cNvPr id="1166375691" name="Rectangle 2364"/>
                        <wps:cNvSpPr/>
                        <wps:spPr>
                          <a:xfrm rot="-2699999">
                            <a:off x="3563523" y="4325464"/>
                            <a:ext cx="74017" cy="131892"/>
                          </a:xfrm>
                          <a:prstGeom prst="rect">
                            <a:avLst/>
                          </a:prstGeom>
                          <a:ln>
                            <a:noFill/>
                          </a:ln>
                        </wps:spPr>
                        <wps:txbx>
                          <w:txbxContent>
                            <w:p w14:paraId="6A0822E7" w14:textId="77777777" w:rsidR="009251CA" w:rsidRDefault="009251CA" w:rsidP="009251CA">
                              <w:r>
                                <w:rPr>
                                  <w:rFonts w:ascii="Times New Roman" w:eastAsia="Times New Roman" w:hAnsi="Times New Roman" w:cs="Times New Roman"/>
                                  <w:sz w:val="16"/>
                                </w:rPr>
                                <w:t>9</w:t>
                              </w:r>
                            </w:p>
                          </w:txbxContent>
                        </wps:txbx>
                        <wps:bodyPr horzOverflow="overflow" vert="horz" lIns="0" tIns="0" rIns="0" bIns="0" rtlCol="0">
                          <a:noAutofit/>
                        </wps:bodyPr>
                      </wps:wsp>
                      <wps:wsp>
                        <wps:cNvPr id="1536662211" name="Rectangle 2365"/>
                        <wps:cNvSpPr/>
                        <wps:spPr>
                          <a:xfrm rot="-2699999">
                            <a:off x="3606389" y="4295208"/>
                            <a:ext cx="51879" cy="131892"/>
                          </a:xfrm>
                          <a:prstGeom prst="rect">
                            <a:avLst/>
                          </a:prstGeom>
                          <a:ln>
                            <a:noFill/>
                          </a:ln>
                        </wps:spPr>
                        <wps:txbx>
                          <w:txbxContent>
                            <w:p w14:paraId="2854FCB7" w14:textId="77777777" w:rsidR="009251CA" w:rsidRDefault="009251CA" w:rsidP="009251CA">
                              <w:r>
                                <w:rPr>
                                  <w:rFonts w:ascii="Times New Roman" w:eastAsia="Times New Roman" w:hAnsi="Times New Roman" w:cs="Times New Roman"/>
                                  <w:sz w:val="16"/>
                                </w:rPr>
                                <w:t>/</w:t>
                              </w:r>
                            </w:p>
                          </w:txbxContent>
                        </wps:txbx>
                        <wps:bodyPr horzOverflow="overflow" vert="horz" lIns="0" tIns="0" rIns="0" bIns="0" rtlCol="0">
                          <a:noAutofit/>
                        </wps:bodyPr>
                      </wps:wsp>
                      <wps:wsp>
                        <wps:cNvPr id="1529227297" name="Rectangle 2366"/>
                        <wps:cNvSpPr/>
                        <wps:spPr>
                          <a:xfrm rot="-2699999">
                            <a:off x="3630577" y="4259953"/>
                            <a:ext cx="74016" cy="131892"/>
                          </a:xfrm>
                          <a:prstGeom prst="rect">
                            <a:avLst/>
                          </a:prstGeom>
                          <a:ln>
                            <a:noFill/>
                          </a:ln>
                        </wps:spPr>
                        <wps:txbx>
                          <w:txbxContent>
                            <w:p w14:paraId="5FFB646D" w14:textId="77777777" w:rsidR="009251CA" w:rsidRDefault="009251CA" w:rsidP="009251CA">
                              <w:r>
                                <w:rPr>
                                  <w:rFonts w:ascii="Times New Roman" w:eastAsia="Times New Roman" w:hAnsi="Times New Roman" w:cs="Times New Roman"/>
                                  <w:sz w:val="16"/>
                                </w:rPr>
                                <w:t>2</w:t>
                              </w:r>
                            </w:p>
                          </w:txbxContent>
                        </wps:txbx>
                        <wps:bodyPr horzOverflow="overflow" vert="horz" lIns="0" tIns="0" rIns="0" bIns="0" rtlCol="0">
                          <a:noAutofit/>
                        </wps:bodyPr>
                      </wps:wsp>
                      <wps:wsp>
                        <wps:cNvPr id="1534953226" name="Rectangle 2367"/>
                        <wps:cNvSpPr/>
                        <wps:spPr>
                          <a:xfrm rot="-2699999">
                            <a:off x="3668658" y="4220329"/>
                            <a:ext cx="74016" cy="131892"/>
                          </a:xfrm>
                          <a:prstGeom prst="rect">
                            <a:avLst/>
                          </a:prstGeom>
                          <a:ln>
                            <a:noFill/>
                          </a:ln>
                        </wps:spPr>
                        <wps:txbx>
                          <w:txbxContent>
                            <w:p w14:paraId="5BA4E8D3" w14:textId="77777777" w:rsidR="009251CA" w:rsidRDefault="009251CA" w:rsidP="009251CA">
                              <w:r>
                                <w:rPr>
                                  <w:rFonts w:ascii="Times New Roman" w:eastAsia="Times New Roman" w:hAnsi="Times New Roman" w:cs="Times New Roman"/>
                                  <w:sz w:val="16"/>
                                </w:rPr>
                                <w:t>0</w:t>
                              </w:r>
                            </w:p>
                          </w:txbxContent>
                        </wps:txbx>
                        <wps:bodyPr horzOverflow="overflow" vert="horz" lIns="0" tIns="0" rIns="0" bIns="0" rtlCol="0">
                          <a:noAutofit/>
                        </wps:bodyPr>
                      </wps:wsp>
                      <wps:wsp>
                        <wps:cNvPr id="1170581183" name="Rectangle 2368"/>
                        <wps:cNvSpPr/>
                        <wps:spPr>
                          <a:xfrm rot="-2699999">
                            <a:off x="3708285" y="4180701"/>
                            <a:ext cx="74016" cy="131892"/>
                          </a:xfrm>
                          <a:prstGeom prst="rect">
                            <a:avLst/>
                          </a:prstGeom>
                          <a:ln>
                            <a:noFill/>
                          </a:ln>
                        </wps:spPr>
                        <wps:txbx>
                          <w:txbxContent>
                            <w:p w14:paraId="5F43FA2B" w14:textId="77777777" w:rsidR="009251CA" w:rsidRDefault="009251CA" w:rsidP="009251CA">
                              <w:r>
                                <w:rPr>
                                  <w:rFonts w:ascii="Times New Roman" w:eastAsia="Times New Roman" w:hAnsi="Times New Roman" w:cs="Times New Roman"/>
                                  <w:sz w:val="16"/>
                                </w:rPr>
                                <w:t>2</w:t>
                              </w:r>
                            </w:p>
                          </w:txbxContent>
                        </wps:txbx>
                        <wps:bodyPr horzOverflow="overflow" vert="horz" lIns="0" tIns="0" rIns="0" bIns="0" rtlCol="0">
                          <a:noAutofit/>
                        </wps:bodyPr>
                      </wps:wsp>
                      <wps:wsp>
                        <wps:cNvPr id="925858347" name="Rectangle 2369"/>
                        <wps:cNvSpPr/>
                        <wps:spPr>
                          <a:xfrm rot="-2699999">
                            <a:off x="3747914" y="4141073"/>
                            <a:ext cx="74017" cy="131892"/>
                          </a:xfrm>
                          <a:prstGeom prst="rect">
                            <a:avLst/>
                          </a:prstGeom>
                          <a:ln>
                            <a:noFill/>
                          </a:ln>
                        </wps:spPr>
                        <wps:txbx>
                          <w:txbxContent>
                            <w:p w14:paraId="53812384" w14:textId="77777777" w:rsidR="009251CA" w:rsidRDefault="009251CA" w:rsidP="009251CA">
                              <w:r>
                                <w:rPr>
                                  <w:rFonts w:ascii="Times New Roman" w:eastAsia="Times New Roman" w:hAnsi="Times New Roman" w:cs="Times New Roman"/>
                                  <w:sz w:val="16"/>
                                </w:rPr>
                                <w:t>4</w:t>
                              </w:r>
                            </w:p>
                          </w:txbxContent>
                        </wps:txbx>
                        <wps:bodyPr horzOverflow="overflow" vert="horz" lIns="0" tIns="0" rIns="0" bIns="0" rtlCol="0">
                          <a:noAutofit/>
                        </wps:bodyPr>
                      </wps:wsp>
                      <wps:wsp>
                        <wps:cNvPr id="1536099949" name="Rectangle 2371"/>
                        <wps:cNvSpPr/>
                        <wps:spPr>
                          <a:xfrm rot="-2699999">
                            <a:off x="4954938" y="4471770"/>
                            <a:ext cx="74017" cy="131892"/>
                          </a:xfrm>
                          <a:prstGeom prst="rect">
                            <a:avLst/>
                          </a:prstGeom>
                          <a:ln>
                            <a:noFill/>
                          </a:ln>
                        </wps:spPr>
                        <wps:txbx>
                          <w:txbxContent>
                            <w:p w14:paraId="547D1A84" w14:textId="77777777" w:rsidR="009251CA" w:rsidRDefault="009251CA" w:rsidP="009251CA">
                              <w:r>
                                <w:rPr>
                                  <w:rFonts w:ascii="Times New Roman" w:eastAsia="Times New Roman" w:hAnsi="Times New Roman" w:cs="Times New Roman"/>
                                  <w:sz w:val="16"/>
                                </w:rPr>
                                <w:t>2</w:t>
                              </w:r>
                            </w:p>
                          </w:txbxContent>
                        </wps:txbx>
                        <wps:bodyPr horzOverflow="overflow" vert="horz" lIns="0" tIns="0" rIns="0" bIns="0" rtlCol="0">
                          <a:noAutofit/>
                        </wps:bodyPr>
                      </wps:wsp>
                      <wps:wsp>
                        <wps:cNvPr id="2027194754" name="Rectangle 2372"/>
                        <wps:cNvSpPr/>
                        <wps:spPr>
                          <a:xfrm rot="-2699999">
                            <a:off x="4993042" y="4432169"/>
                            <a:ext cx="74016" cy="131891"/>
                          </a:xfrm>
                          <a:prstGeom prst="rect">
                            <a:avLst/>
                          </a:prstGeom>
                          <a:ln>
                            <a:noFill/>
                          </a:ln>
                        </wps:spPr>
                        <wps:txbx>
                          <w:txbxContent>
                            <w:p w14:paraId="6A0BB9BD" w14:textId="77777777" w:rsidR="009251CA" w:rsidRDefault="009251CA" w:rsidP="009251CA">
                              <w:r>
                                <w:rPr>
                                  <w:rFonts w:ascii="Times New Roman" w:eastAsia="Times New Roman" w:hAnsi="Times New Roman" w:cs="Times New Roman"/>
                                  <w:sz w:val="16"/>
                                </w:rPr>
                                <w:t>9</w:t>
                              </w:r>
                            </w:p>
                          </w:txbxContent>
                        </wps:txbx>
                        <wps:bodyPr horzOverflow="overflow" vert="horz" lIns="0" tIns="0" rIns="0" bIns="0" rtlCol="0">
                          <a:noAutofit/>
                        </wps:bodyPr>
                      </wps:wsp>
                      <wps:wsp>
                        <wps:cNvPr id="751571703" name="Rectangle 2373"/>
                        <wps:cNvSpPr/>
                        <wps:spPr>
                          <a:xfrm rot="-2699999">
                            <a:off x="5035912" y="4400366"/>
                            <a:ext cx="51880" cy="131892"/>
                          </a:xfrm>
                          <a:prstGeom prst="rect">
                            <a:avLst/>
                          </a:prstGeom>
                          <a:ln>
                            <a:noFill/>
                          </a:ln>
                        </wps:spPr>
                        <wps:txbx>
                          <w:txbxContent>
                            <w:p w14:paraId="0A7F997B" w14:textId="77777777" w:rsidR="009251CA" w:rsidRDefault="009251CA" w:rsidP="009251CA">
                              <w:r>
                                <w:rPr>
                                  <w:rFonts w:ascii="Times New Roman" w:eastAsia="Times New Roman" w:hAnsi="Times New Roman" w:cs="Times New Roman"/>
                                  <w:sz w:val="16"/>
                                </w:rPr>
                                <w:t>/</w:t>
                              </w:r>
                            </w:p>
                          </w:txbxContent>
                        </wps:txbx>
                        <wps:bodyPr horzOverflow="overflow" vert="horz" lIns="0" tIns="0" rIns="0" bIns="0" rtlCol="0">
                          <a:noAutofit/>
                        </wps:bodyPr>
                      </wps:wsp>
                      <wps:wsp>
                        <wps:cNvPr id="1412616987" name="Rectangle 2374"/>
                        <wps:cNvSpPr/>
                        <wps:spPr>
                          <a:xfrm rot="-2699999">
                            <a:off x="5060099" y="4365111"/>
                            <a:ext cx="74017" cy="131891"/>
                          </a:xfrm>
                          <a:prstGeom prst="rect">
                            <a:avLst/>
                          </a:prstGeom>
                          <a:ln>
                            <a:noFill/>
                          </a:ln>
                        </wps:spPr>
                        <wps:txbx>
                          <w:txbxContent>
                            <w:p w14:paraId="2F869B11" w14:textId="77777777" w:rsidR="009251CA" w:rsidRDefault="009251CA" w:rsidP="009251CA">
                              <w:r>
                                <w:rPr>
                                  <w:rFonts w:ascii="Times New Roman" w:eastAsia="Times New Roman" w:hAnsi="Times New Roman" w:cs="Times New Roman"/>
                                  <w:sz w:val="16"/>
                                </w:rPr>
                                <w:t>0</w:t>
                              </w:r>
                            </w:p>
                          </w:txbxContent>
                        </wps:txbx>
                        <wps:bodyPr horzOverflow="overflow" vert="horz" lIns="0" tIns="0" rIns="0" bIns="0" rtlCol="0">
                          <a:noAutofit/>
                        </wps:bodyPr>
                      </wps:wsp>
                      <wps:wsp>
                        <wps:cNvPr id="1369834173" name="Rectangle 2375"/>
                        <wps:cNvSpPr/>
                        <wps:spPr>
                          <a:xfrm rot="-2699999">
                            <a:off x="5099727" y="4325483"/>
                            <a:ext cx="74017" cy="131891"/>
                          </a:xfrm>
                          <a:prstGeom prst="rect">
                            <a:avLst/>
                          </a:prstGeom>
                          <a:ln>
                            <a:noFill/>
                          </a:ln>
                        </wps:spPr>
                        <wps:txbx>
                          <w:txbxContent>
                            <w:p w14:paraId="0ADD5AB0" w14:textId="77777777" w:rsidR="009251CA" w:rsidRDefault="009251CA" w:rsidP="009251CA">
                              <w:r>
                                <w:rPr>
                                  <w:rFonts w:ascii="Times New Roman" w:eastAsia="Times New Roman" w:hAnsi="Times New Roman" w:cs="Times New Roman"/>
                                  <w:sz w:val="16"/>
                                </w:rPr>
                                <w:t>9</w:t>
                              </w:r>
                            </w:p>
                          </w:txbxContent>
                        </wps:txbx>
                        <wps:bodyPr horzOverflow="overflow" vert="horz" lIns="0" tIns="0" rIns="0" bIns="0" rtlCol="0">
                          <a:noAutofit/>
                        </wps:bodyPr>
                      </wps:wsp>
                      <wps:wsp>
                        <wps:cNvPr id="672971055" name="Rectangle 2376"/>
                        <wps:cNvSpPr/>
                        <wps:spPr>
                          <a:xfrm rot="-2699999">
                            <a:off x="5142571" y="4295206"/>
                            <a:ext cx="51879" cy="131893"/>
                          </a:xfrm>
                          <a:prstGeom prst="rect">
                            <a:avLst/>
                          </a:prstGeom>
                          <a:ln>
                            <a:noFill/>
                          </a:ln>
                        </wps:spPr>
                        <wps:txbx>
                          <w:txbxContent>
                            <w:p w14:paraId="5C6A1BAE" w14:textId="77777777" w:rsidR="009251CA" w:rsidRDefault="009251CA" w:rsidP="009251CA">
                              <w:r>
                                <w:rPr>
                                  <w:rFonts w:ascii="Times New Roman" w:eastAsia="Times New Roman" w:hAnsi="Times New Roman" w:cs="Times New Roman"/>
                                  <w:sz w:val="16"/>
                                </w:rPr>
                                <w:t>/</w:t>
                              </w:r>
                            </w:p>
                          </w:txbxContent>
                        </wps:txbx>
                        <wps:bodyPr horzOverflow="overflow" vert="horz" lIns="0" tIns="0" rIns="0" bIns="0" rtlCol="0">
                          <a:noAutofit/>
                        </wps:bodyPr>
                      </wps:wsp>
                      <wps:wsp>
                        <wps:cNvPr id="1143833374" name="Rectangle 2377"/>
                        <wps:cNvSpPr/>
                        <wps:spPr>
                          <a:xfrm rot="-2699999">
                            <a:off x="5166793" y="4259915"/>
                            <a:ext cx="74016" cy="131892"/>
                          </a:xfrm>
                          <a:prstGeom prst="rect">
                            <a:avLst/>
                          </a:prstGeom>
                          <a:ln>
                            <a:noFill/>
                          </a:ln>
                        </wps:spPr>
                        <wps:txbx>
                          <w:txbxContent>
                            <w:p w14:paraId="4D876363" w14:textId="77777777" w:rsidR="009251CA" w:rsidRDefault="009251CA" w:rsidP="009251CA">
                              <w:r>
                                <w:rPr>
                                  <w:rFonts w:ascii="Times New Roman" w:eastAsia="Times New Roman" w:hAnsi="Times New Roman" w:cs="Times New Roman"/>
                                  <w:sz w:val="16"/>
                                </w:rPr>
                                <w:t>2</w:t>
                              </w:r>
                            </w:p>
                          </w:txbxContent>
                        </wps:txbx>
                        <wps:bodyPr horzOverflow="overflow" vert="horz" lIns="0" tIns="0" rIns="0" bIns="0" rtlCol="0">
                          <a:noAutofit/>
                        </wps:bodyPr>
                      </wps:wsp>
                      <wps:wsp>
                        <wps:cNvPr id="1425200723" name="Rectangle 2378"/>
                        <wps:cNvSpPr/>
                        <wps:spPr>
                          <a:xfrm rot="-2699999">
                            <a:off x="5204896" y="4220314"/>
                            <a:ext cx="74017" cy="131891"/>
                          </a:xfrm>
                          <a:prstGeom prst="rect">
                            <a:avLst/>
                          </a:prstGeom>
                          <a:ln>
                            <a:noFill/>
                          </a:ln>
                        </wps:spPr>
                        <wps:txbx>
                          <w:txbxContent>
                            <w:p w14:paraId="4418D628" w14:textId="77777777" w:rsidR="009251CA" w:rsidRDefault="009251CA" w:rsidP="009251CA">
                              <w:r>
                                <w:rPr>
                                  <w:rFonts w:ascii="Times New Roman" w:eastAsia="Times New Roman" w:hAnsi="Times New Roman" w:cs="Times New Roman"/>
                                  <w:sz w:val="16"/>
                                </w:rPr>
                                <w:t>0</w:t>
                              </w:r>
                            </w:p>
                          </w:txbxContent>
                        </wps:txbx>
                        <wps:bodyPr horzOverflow="overflow" vert="horz" lIns="0" tIns="0" rIns="0" bIns="0" rtlCol="0">
                          <a:noAutofit/>
                        </wps:bodyPr>
                      </wps:wsp>
                      <wps:wsp>
                        <wps:cNvPr id="1972643777" name="Rectangle 2379"/>
                        <wps:cNvSpPr/>
                        <wps:spPr>
                          <a:xfrm rot="-2699999">
                            <a:off x="5244524" y="4180686"/>
                            <a:ext cx="74017" cy="131891"/>
                          </a:xfrm>
                          <a:prstGeom prst="rect">
                            <a:avLst/>
                          </a:prstGeom>
                          <a:ln>
                            <a:noFill/>
                          </a:ln>
                        </wps:spPr>
                        <wps:txbx>
                          <w:txbxContent>
                            <w:p w14:paraId="37392CE3" w14:textId="77777777" w:rsidR="009251CA" w:rsidRDefault="009251CA" w:rsidP="009251CA">
                              <w:r>
                                <w:rPr>
                                  <w:rFonts w:ascii="Times New Roman" w:eastAsia="Times New Roman" w:hAnsi="Times New Roman" w:cs="Times New Roman"/>
                                  <w:sz w:val="16"/>
                                </w:rPr>
                                <w:t>2</w:t>
                              </w:r>
                            </w:p>
                          </w:txbxContent>
                        </wps:txbx>
                        <wps:bodyPr horzOverflow="overflow" vert="horz" lIns="0" tIns="0" rIns="0" bIns="0" rtlCol="0">
                          <a:noAutofit/>
                        </wps:bodyPr>
                      </wps:wsp>
                      <wps:wsp>
                        <wps:cNvPr id="729693458" name="Rectangle 2380"/>
                        <wps:cNvSpPr/>
                        <wps:spPr>
                          <a:xfrm rot="-2699999">
                            <a:off x="5284153" y="4141058"/>
                            <a:ext cx="74016" cy="131891"/>
                          </a:xfrm>
                          <a:prstGeom prst="rect">
                            <a:avLst/>
                          </a:prstGeom>
                          <a:ln>
                            <a:noFill/>
                          </a:ln>
                        </wps:spPr>
                        <wps:txbx>
                          <w:txbxContent>
                            <w:p w14:paraId="55673486" w14:textId="77777777" w:rsidR="009251CA" w:rsidRDefault="009251CA" w:rsidP="009251CA">
                              <w:r>
                                <w:rPr>
                                  <w:rFonts w:ascii="Times New Roman" w:eastAsia="Times New Roman" w:hAnsi="Times New Roman" w:cs="Times New Roman"/>
                                  <w:sz w:val="16"/>
                                </w:rPr>
                                <w:t>4</w:t>
                              </w:r>
                            </w:p>
                          </w:txbxContent>
                        </wps:txbx>
                        <wps:bodyPr horzOverflow="overflow" vert="horz" lIns="0" tIns="0" rIns="0" bIns="0" rtlCol="0">
                          <a:noAutofit/>
                        </wps:bodyPr>
                      </wps:wsp>
                      <wps:wsp>
                        <wps:cNvPr id="1022264914" name="Shape 2381"/>
                        <wps:cNvSpPr/>
                        <wps:spPr>
                          <a:xfrm>
                            <a:off x="685800" y="937704"/>
                            <a:ext cx="0" cy="3110484"/>
                          </a:xfrm>
                          <a:custGeom>
                            <a:avLst/>
                            <a:gdLst/>
                            <a:ahLst/>
                            <a:cxnLst/>
                            <a:rect l="0" t="0" r="0" b="0"/>
                            <a:pathLst>
                              <a:path h="3110484">
                                <a:moveTo>
                                  <a:pt x="0" y="0"/>
                                </a:moveTo>
                                <a:lnTo>
                                  <a:pt x="0" y="3110484"/>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211702161" name="Shape 2382"/>
                        <wps:cNvSpPr/>
                        <wps:spPr>
                          <a:xfrm>
                            <a:off x="582168" y="4048188"/>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635204214" name="Shape 2383"/>
                        <wps:cNvSpPr/>
                        <wps:spPr>
                          <a:xfrm>
                            <a:off x="582168" y="3789108"/>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825496095" name="Shape 2384"/>
                        <wps:cNvSpPr/>
                        <wps:spPr>
                          <a:xfrm>
                            <a:off x="582168" y="3530028"/>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22940555" name="Shape 2385"/>
                        <wps:cNvSpPr/>
                        <wps:spPr>
                          <a:xfrm>
                            <a:off x="582168" y="3270949"/>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770976784" name="Shape 2386"/>
                        <wps:cNvSpPr/>
                        <wps:spPr>
                          <a:xfrm>
                            <a:off x="582168" y="3011869"/>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857002343" name="Shape 2387"/>
                        <wps:cNvSpPr/>
                        <wps:spPr>
                          <a:xfrm>
                            <a:off x="582168" y="2752788"/>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258051259" name="Shape 2388"/>
                        <wps:cNvSpPr/>
                        <wps:spPr>
                          <a:xfrm>
                            <a:off x="582168" y="2492185"/>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454098122" name="Shape 2389"/>
                        <wps:cNvSpPr/>
                        <wps:spPr>
                          <a:xfrm>
                            <a:off x="582168" y="2233105"/>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652575713" name="Shape 2390"/>
                        <wps:cNvSpPr/>
                        <wps:spPr>
                          <a:xfrm>
                            <a:off x="582168" y="1974024"/>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383028383" name="Shape 2391"/>
                        <wps:cNvSpPr/>
                        <wps:spPr>
                          <a:xfrm>
                            <a:off x="582168" y="1714945"/>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740721659" name="Shape 2392"/>
                        <wps:cNvSpPr/>
                        <wps:spPr>
                          <a:xfrm>
                            <a:off x="582168" y="1455864"/>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418330994" name="Shape 2393"/>
                        <wps:cNvSpPr/>
                        <wps:spPr>
                          <a:xfrm>
                            <a:off x="582168" y="1196784"/>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245348162" name="Shape 2394"/>
                        <wps:cNvSpPr/>
                        <wps:spPr>
                          <a:xfrm>
                            <a:off x="582168" y="937704"/>
                            <a:ext cx="103632" cy="0"/>
                          </a:xfrm>
                          <a:custGeom>
                            <a:avLst/>
                            <a:gdLst/>
                            <a:ahLst/>
                            <a:cxnLst/>
                            <a:rect l="0" t="0" r="0" b="0"/>
                            <a:pathLst>
                              <a:path w="103632">
                                <a:moveTo>
                                  <a:pt x="0" y="0"/>
                                </a:moveTo>
                                <a:lnTo>
                                  <a:pt x="103632" y="0"/>
                                </a:lnTo>
                              </a:path>
                            </a:pathLst>
                          </a:custGeom>
                          <a:ln w="4763" cap="rnd">
                            <a:round/>
                          </a:ln>
                        </wps:spPr>
                        <wps:style>
                          <a:lnRef idx="1">
                            <a:srgbClr val="000000"/>
                          </a:lnRef>
                          <a:fillRef idx="0">
                            <a:srgbClr val="000000">
                              <a:alpha val="0"/>
                            </a:srgbClr>
                          </a:fillRef>
                          <a:effectRef idx="0">
                            <a:scrgbClr r="0" g="0" b="0"/>
                          </a:effectRef>
                          <a:fontRef idx="none"/>
                        </wps:style>
                        <wps:bodyPr/>
                      </wps:wsp>
                      <wps:wsp>
                        <wps:cNvPr id="1076004831" name="Rectangle 2395"/>
                        <wps:cNvSpPr/>
                        <wps:spPr>
                          <a:xfrm>
                            <a:off x="480060" y="3744558"/>
                            <a:ext cx="74016" cy="131897"/>
                          </a:xfrm>
                          <a:prstGeom prst="rect">
                            <a:avLst/>
                          </a:prstGeom>
                          <a:ln>
                            <a:noFill/>
                          </a:ln>
                        </wps:spPr>
                        <wps:txbx>
                          <w:txbxContent>
                            <w:p w14:paraId="673E2E4F" w14:textId="77777777" w:rsidR="009251CA" w:rsidRDefault="009251CA" w:rsidP="009251CA">
                              <w:r>
                                <w:rPr>
                                  <w:rFonts w:ascii="Times New Roman" w:eastAsia="Times New Roman" w:hAnsi="Times New Roman" w:cs="Times New Roman"/>
                                  <w:w w:val="109"/>
                                  <w:sz w:val="16"/>
                                </w:rPr>
                                <w:t>1</w:t>
                              </w:r>
                            </w:p>
                          </w:txbxContent>
                        </wps:txbx>
                        <wps:bodyPr horzOverflow="overflow" vert="horz" lIns="0" tIns="0" rIns="0" bIns="0" rtlCol="0">
                          <a:noAutofit/>
                        </wps:bodyPr>
                      </wps:wsp>
                      <wps:wsp>
                        <wps:cNvPr id="191781070" name="Rectangle 2396"/>
                        <wps:cNvSpPr/>
                        <wps:spPr>
                          <a:xfrm>
                            <a:off x="480060" y="3485478"/>
                            <a:ext cx="74016" cy="131895"/>
                          </a:xfrm>
                          <a:prstGeom prst="rect">
                            <a:avLst/>
                          </a:prstGeom>
                          <a:ln>
                            <a:noFill/>
                          </a:ln>
                        </wps:spPr>
                        <wps:txbx>
                          <w:txbxContent>
                            <w:p w14:paraId="6CC14B96" w14:textId="77777777" w:rsidR="009251CA" w:rsidRDefault="009251CA" w:rsidP="009251CA">
                              <w:r>
                                <w:rPr>
                                  <w:rFonts w:ascii="Times New Roman" w:eastAsia="Times New Roman" w:hAnsi="Times New Roman" w:cs="Times New Roman"/>
                                  <w:w w:val="109"/>
                                  <w:sz w:val="16"/>
                                </w:rPr>
                                <w:t>2</w:t>
                              </w:r>
                            </w:p>
                          </w:txbxContent>
                        </wps:txbx>
                        <wps:bodyPr horzOverflow="overflow" vert="horz" lIns="0" tIns="0" rIns="0" bIns="0" rtlCol="0">
                          <a:noAutofit/>
                        </wps:bodyPr>
                      </wps:wsp>
                      <wps:wsp>
                        <wps:cNvPr id="448918260" name="Rectangle 2397"/>
                        <wps:cNvSpPr/>
                        <wps:spPr>
                          <a:xfrm>
                            <a:off x="480060" y="3226397"/>
                            <a:ext cx="74016" cy="131896"/>
                          </a:xfrm>
                          <a:prstGeom prst="rect">
                            <a:avLst/>
                          </a:prstGeom>
                          <a:ln>
                            <a:noFill/>
                          </a:ln>
                        </wps:spPr>
                        <wps:txbx>
                          <w:txbxContent>
                            <w:p w14:paraId="48387430" w14:textId="77777777" w:rsidR="009251CA" w:rsidRDefault="009251CA" w:rsidP="009251CA">
                              <w:r>
                                <w:rPr>
                                  <w:rFonts w:ascii="Times New Roman" w:eastAsia="Times New Roman" w:hAnsi="Times New Roman" w:cs="Times New Roman"/>
                                  <w:w w:val="109"/>
                                  <w:sz w:val="16"/>
                                </w:rPr>
                                <w:t>3</w:t>
                              </w:r>
                            </w:p>
                          </w:txbxContent>
                        </wps:txbx>
                        <wps:bodyPr horzOverflow="overflow" vert="horz" lIns="0" tIns="0" rIns="0" bIns="0" rtlCol="0">
                          <a:noAutofit/>
                        </wps:bodyPr>
                      </wps:wsp>
                      <wps:wsp>
                        <wps:cNvPr id="1996118968" name="Rectangle 2398"/>
                        <wps:cNvSpPr/>
                        <wps:spPr>
                          <a:xfrm>
                            <a:off x="480060" y="2967317"/>
                            <a:ext cx="74016" cy="131897"/>
                          </a:xfrm>
                          <a:prstGeom prst="rect">
                            <a:avLst/>
                          </a:prstGeom>
                          <a:ln>
                            <a:noFill/>
                          </a:ln>
                        </wps:spPr>
                        <wps:txbx>
                          <w:txbxContent>
                            <w:p w14:paraId="57E774C0" w14:textId="77777777" w:rsidR="009251CA" w:rsidRDefault="009251CA" w:rsidP="009251CA">
                              <w:r>
                                <w:rPr>
                                  <w:rFonts w:ascii="Times New Roman" w:eastAsia="Times New Roman" w:hAnsi="Times New Roman" w:cs="Times New Roman"/>
                                  <w:w w:val="109"/>
                                  <w:sz w:val="16"/>
                                </w:rPr>
                                <w:t>4</w:t>
                              </w:r>
                            </w:p>
                          </w:txbxContent>
                        </wps:txbx>
                        <wps:bodyPr horzOverflow="overflow" vert="horz" lIns="0" tIns="0" rIns="0" bIns="0" rtlCol="0">
                          <a:noAutofit/>
                        </wps:bodyPr>
                      </wps:wsp>
                      <wps:wsp>
                        <wps:cNvPr id="66288671" name="Rectangle 2399"/>
                        <wps:cNvSpPr/>
                        <wps:spPr>
                          <a:xfrm>
                            <a:off x="480060" y="2708238"/>
                            <a:ext cx="74016" cy="131896"/>
                          </a:xfrm>
                          <a:prstGeom prst="rect">
                            <a:avLst/>
                          </a:prstGeom>
                          <a:ln>
                            <a:noFill/>
                          </a:ln>
                        </wps:spPr>
                        <wps:txbx>
                          <w:txbxContent>
                            <w:p w14:paraId="1956DCBA" w14:textId="77777777" w:rsidR="009251CA" w:rsidRDefault="009251CA" w:rsidP="009251CA">
                              <w:r>
                                <w:rPr>
                                  <w:rFonts w:ascii="Times New Roman" w:eastAsia="Times New Roman" w:hAnsi="Times New Roman" w:cs="Times New Roman"/>
                                  <w:w w:val="109"/>
                                  <w:sz w:val="16"/>
                                </w:rPr>
                                <w:t>5</w:t>
                              </w:r>
                            </w:p>
                          </w:txbxContent>
                        </wps:txbx>
                        <wps:bodyPr horzOverflow="overflow" vert="horz" lIns="0" tIns="0" rIns="0" bIns="0" rtlCol="0">
                          <a:noAutofit/>
                        </wps:bodyPr>
                      </wps:wsp>
                      <wps:wsp>
                        <wps:cNvPr id="1017610803" name="Rectangle 2400"/>
                        <wps:cNvSpPr/>
                        <wps:spPr>
                          <a:xfrm>
                            <a:off x="480060" y="2449158"/>
                            <a:ext cx="74016" cy="131896"/>
                          </a:xfrm>
                          <a:prstGeom prst="rect">
                            <a:avLst/>
                          </a:prstGeom>
                          <a:ln>
                            <a:noFill/>
                          </a:ln>
                        </wps:spPr>
                        <wps:txbx>
                          <w:txbxContent>
                            <w:p w14:paraId="2A4509A0" w14:textId="77777777" w:rsidR="009251CA" w:rsidRDefault="009251CA" w:rsidP="009251CA">
                              <w:r>
                                <w:rPr>
                                  <w:rFonts w:ascii="Times New Roman" w:eastAsia="Times New Roman" w:hAnsi="Times New Roman" w:cs="Times New Roman"/>
                                  <w:w w:val="109"/>
                                  <w:sz w:val="16"/>
                                </w:rPr>
                                <w:t>6</w:t>
                              </w:r>
                            </w:p>
                          </w:txbxContent>
                        </wps:txbx>
                        <wps:bodyPr horzOverflow="overflow" vert="horz" lIns="0" tIns="0" rIns="0" bIns="0" rtlCol="0">
                          <a:noAutofit/>
                        </wps:bodyPr>
                      </wps:wsp>
                      <wps:wsp>
                        <wps:cNvPr id="1030881340" name="Rectangle 2401"/>
                        <wps:cNvSpPr/>
                        <wps:spPr>
                          <a:xfrm>
                            <a:off x="480060" y="2190078"/>
                            <a:ext cx="74016" cy="131895"/>
                          </a:xfrm>
                          <a:prstGeom prst="rect">
                            <a:avLst/>
                          </a:prstGeom>
                          <a:ln>
                            <a:noFill/>
                          </a:ln>
                        </wps:spPr>
                        <wps:txbx>
                          <w:txbxContent>
                            <w:p w14:paraId="4B1FCB89" w14:textId="77777777" w:rsidR="009251CA" w:rsidRDefault="009251CA" w:rsidP="009251CA">
                              <w:r>
                                <w:rPr>
                                  <w:rFonts w:ascii="Times New Roman" w:eastAsia="Times New Roman" w:hAnsi="Times New Roman" w:cs="Times New Roman"/>
                                  <w:w w:val="109"/>
                                  <w:sz w:val="16"/>
                                </w:rPr>
                                <w:t>7</w:t>
                              </w:r>
                            </w:p>
                          </w:txbxContent>
                        </wps:txbx>
                        <wps:bodyPr horzOverflow="overflow" vert="horz" lIns="0" tIns="0" rIns="0" bIns="0" rtlCol="0">
                          <a:noAutofit/>
                        </wps:bodyPr>
                      </wps:wsp>
                      <wps:wsp>
                        <wps:cNvPr id="848961409" name="Rectangle 2402"/>
                        <wps:cNvSpPr/>
                        <wps:spPr>
                          <a:xfrm>
                            <a:off x="480060" y="1930997"/>
                            <a:ext cx="74016" cy="131896"/>
                          </a:xfrm>
                          <a:prstGeom prst="rect">
                            <a:avLst/>
                          </a:prstGeom>
                          <a:ln>
                            <a:noFill/>
                          </a:ln>
                        </wps:spPr>
                        <wps:txbx>
                          <w:txbxContent>
                            <w:p w14:paraId="5499B12E" w14:textId="77777777" w:rsidR="009251CA" w:rsidRDefault="009251CA" w:rsidP="009251CA">
                              <w:r>
                                <w:rPr>
                                  <w:rFonts w:ascii="Times New Roman" w:eastAsia="Times New Roman" w:hAnsi="Times New Roman" w:cs="Times New Roman"/>
                                  <w:w w:val="109"/>
                                  <w:sz w:val="16"/>
                                </w:rPr>
                                <w:t>8</w:t>
                              </w:r>
                            </w:p>
                          </w:txbxContent>
                        </wps:txbx>
                        <wps:bodyPr horzOverflow="overflow" vert="horz" lIns="0" tIns="0" rIns="0" bIns="0" rtlCol="0">
                          <a:noAutofit/>
                        </wps:bodyPr>
                      </wps:wsp>
                      <wps:wsp>
                        <wps:cNvPr id="1165564674" name="Rectangle 2403"/>
                        <wps:cNvSpPr/>
                        <wps:spPr>
                          <a:xfrm>
                            <a:off x="480060" y="1671917"/>
                            <a:ext cx="74016" cy="131896"/>
                          </a:xfrm>
                          <a:prstGeom prst="rect">
                            <a:avLst/>
                          </a:prstGeom>
                          <a:ln>
                            <a:noFill/>
                          </a:ln>
                        </wps:spPr>
                        <wps:txbx>
                          <w:txbxContent>
                            <w:p w14:paraId="52FA9079" w14:textId="77777777" w:rsidR="009251CA" w:rsidRDefault="009251CA" w:rsidP="009251CA">
                              <w:r>
                                <w:rPr>
                                  <w:rFonts w:ascii="Times New Roman" w:eastAsia="Times New Roman" w:hAnsi="Times New Roman" w:cs="Times New Roman"/>
                                  <w:w w:val="109"/>
                                  <w:sz w:val="16"/>
                                </w:rPr>
                                <w:t>9</w:t>
                              </w:r>
                            </w:p>
                          </w:txbxContent>
                        </wps:txbx>
                        <wps:bodyPr horzOverflow="overflow" vert="horz" lIns="0" tIns="0" rIns="0" bIns="0" rtlCol="0">
                          <a:noAutofit/>
                        </wps:bodyPr>
                      </wps:wsp>
                      <wps:wsp>
                        <wps:cNvPr id="769435673" name="Rectangle 2404"/>
                        <wps:cNvSpPr/>
                        <wps:spPr>
                          <a:xfrm>
                            <a:off x="425196" y="1412838"/>
                            <a:ext cx="148154" cy="131896"/>
                          </a:xfrm>
                          <a:prstGeom prst="rect">
                            <a:avLst/>
                          </a:prstGeom>
                          <a:ln>
                            <a:noFill/>
                          </a:ln>
                        </wps:spPr>
                        <wps:txbx>
                          <w:txbxContent>
                            <w:p w14:paraId="209D0F96" w14:textId="77777777" w:rsidR="009251CA" w:rsidRDefault="009251CA" w:rsidP="009251CA">
                              <w:r>
                                <w:rPr>
                                  <w:rFonts w:ascii="Times New Roman" w:eastAsia="Times New Roman" w:hAnsi="Times New Roman" w:cs="Times New Roman"/>
                                  <w:w w:val="109"/>
                                  <w:sz w:val="16"/>
                                </w:rPr>
                                <w:t>10</w:t>
                              </w:r>
                            </w:p>
                          </w:txbxContent>
                        </wps:txbx>
                        <wps:bodyPr horzOverflow="overflow" vert="horz" lIns="0" tIns="0" rIns="0" bIns="0" rtlCol="0">
                          <a:noAutofit/>
                        </wps:bodyPr>
                      </wps:wsp>
                      <wps:wsp>
                        <wps:cNvPr id="812166921" name="Rectangle 2405"/>
                        <wps:cNvSpPr/>
                        <wps:spPr>
                          <a:xfrm>
                            <a:off x="425196" y="1153758"/>
                            <a:ext cx="148154" cy="131896"/>
                          </a:xfrm>
                          <a:prstGeom prst="rect">
                            <a:avLst/>
                          </a:prstGeom>
                          <a:ln>
                            <a:noFill/>
                          </a:ln>
                        </wps:spPr>
                        <wps:txbx>
                          <w:txbxContent>
                            <w:p w14:paraId="73A2F261" w14:textId="77777777" w:rsidR="009251CA" w:rsidRDefault="009251CA" w:rsidP="009251CA">
                              <w:r>
                                <w:rPr>
                                  <w:rFonts w:ascii="Times New Roman" w:eastAsia="Times New Roman" w:hAnsi="Times New Roman" w:cs="Times New Roman"/>
                                  <w:w w:val="109"/>
                                  <w:sz w:val="16"/>
                                </w:rPr>
                                <w:t>11</w:t>
                              </w:r>
                            </w:p>
                          </w:txbxContent>
                        </wps:txbx>
                        <wps:bodyPr horzOverflow="overflow" vert="horz" lIns="0" tIns="0" rIns="0" bIns="0" rtlCol="0">
                          <a:noAutofit/>
                        </wps:bodyPr>
                      </wps:wsp>
                      <wps:wsp>
                        <wps:cNvPr id="1525150866" name="Rectangle 2406"/>
                        <wps:cNvSpPr/>
                        <wps:spPr>
                          <a:xfrm>
                            <a:off x="425196" y="894678"/>
                            <a:ext cx="148154" cy="131895"/>
                          </a:xfrm>
                          <a:prstGeom prst="rect">
                            <a:avLst/>
                          </a:prstGeom>
                          <a:ln>
                            <a:noFill/>
                          </a:ln>
                        </wps:spPr>
                        <wps:txbx>
                          <w:txbxContent>
                            <w:p w14:paraId="2DD56168" w14:textId="77777777" w:rsidR="009251CA" w:rsidRDefault="009251CA" w:rsidP="009251CA">
                              <w:r>
                                <w:rPr>
                                  <w:rFonts w:ascii="Times New Roman" w:eastAsia="Times New Roman" w:hAnsi="Times New Roman" w:cs="Times New Roman"/>
                                  <w:w w:val="109"/>
                                  <w:sz w:val="16"/>
                                </w:rPr>
                                <w:t>12</w:t>
                              </w:r>
                            </w:p>
                          </w:txbxContent>
                        </wps:txbx>
                        <wps:bodyPr horzOverflow="overflow" vert="horz" lIns="0" tIns="0" rIns="0" bIns="0" rtlCol="0">
                          <a:noAutofit/>
                        </wps:bodyPr>
                      </wps:wsp>
                      <wps:wsp>
                        <wps:cNvPr id="188215862" name="Rectangle 2574"/>
                        <wps:cNvSpPr/>
                        <wps:spPr>
                          <a:xfrm>
                            <a:off x="18288" y="4907280"/>
                            <a:ext cx="766056" cy="139770"/>
                          </a:xfrm>
                          <a:prstGeom prst="rect">
                            <a:avLst/>
                          </a:prstGeom>
                          <a:ln>
                            <a:noFill/>
                          </a:ln>
                        </wps:spPr>
                        <wps:txbx>
                          <w:txbxContent>
                            <w:p w14:paraId="0DE0268E" w14:textId="77777777" w:rsidR="009251CA" w:rsidRDefault="009251CA" w:rsidP="009251CA">
                              <w:r>
                                <w:rPr>
                                  <w:rFonts w:ascii="Times New Roman" w:eastAsia="Times New Roman" w:hAnsi="Times New Roman" w:cs="Times New Roman"/>
                                  <w:w w:val="121"/>
                                  <w:sz w:val="17"/>
                                </w:rPr>
                                <w:t>Technicus:</w:t>
                              </w:r>
                            </w:p>
                          </w:txbxContent>
                        </wps:txbx>
                        <wps:bodyPr horzOverflow="overflow" vert="horz" lIns="0" tIns="0" rIns="0" bIns="0" rtlCol="0">
                          <a:noAutofit/>
                        </wps:bodyPr>
                      </wps:wsp>
                      <wps:wsp>
                        <wps:cNvPr id="1261177188" name="Rectangle 2575"/>
                        <wps:cNvSpPr/>
                        <wps:spPr>
                          <a:xfrm>
                            <a:off x="3440892" y="4907280"/>
                            <a:ext cx="350944" cy="139770"/>
                          </a:xfrm>
                          <a:prstGeom prst="rect">
                            <a:avLst/>
                          </a:prstGeom>
                          <a:ln>
                            <a:noFill/>
                          </a:ln>
                        </wps:spPr>
                        <wps:txbx>
                          <w:txbxContent>
                            <w:p w14:paraId="3BACC862" w14:textId="77777777" w:rsidR="009251CA" w:rsidRDefault="009251CA" w:rsidP="009251CA">
                              <w:r>
                                <w:rPr>
                                  <w:rFonts w:ascii="Times New Roman" w:eastAsia="Times New Roman" w:hAnsi="Times New Roman" w:cs="Times New Roman"/>
                                  <w:w w:val="120"/>
                                  <w:sz w:val="17"/>
                                </w:rPr>
                                <w:t>Arts:</w:t>
                              </w:r>
                            </w:p>
                          </w:txbxContent>
                        </wps:txbx>
                        <wps:bodyPr horzOverflow="overflow" vert="horz" lIns="0" tIns="0" rIns="0" bIns="0" rtlCol="0">
                          <a:noAutofit/>
                        </wps:bodyPr>
                      </wps:wsp>
                      <wps:wsp>
                        <wps:cNvPr id="196527150" name="Shape 2408"/>
                        <wps:cNvSpPr/>
                        <wps:spPr>
                          <a:xfrm>
                            <a:off x="633984" y="5025073"/>
                            <a:ext cx="2788920" cy="0"/>
                          </a:xfrm>
                          <a:custGeom>
                            <a:avLst/>
                            <a:gdLst/>
                            <a:ahLst/>
                            <a:cxnLst/>
                            <a:rect l="0" t="0" r="0" b="0"/>
                            <a:pathLst>
                              <a:path w="2788920">
                                <a:moveTo>
                                  <a:pt x="0" y="0"/>
                                </a:moveTo>
                                <a:lnTo>
                                  <a:pt x="2788920" y="0"/>
                                </a:lnTo>
                              </a:path>
                            </a:pathLst>
                          </a:custGeom>
                          <a:ln w="3048" cap="flat">
                            <a:miter lim="127000"/>
                          </a:ln>
                        </wps:spPr>
                        <wps:style>
                          <a:lnRef idx="1">
                            <a:srgbClr val="808080"/>
                          </a:lnRef>
                          <a:fillRef idx="0">
                            <a:srgbClr val="000000">
                              <a:alpha val="0"/>
                            </a:srgbClr>
                          </a:fillRef>
                          <a:effectRef idx="0">
                            <a:scrgbClr r="0" g="0" b="0"/>
                          </a:effectRef>
                          <a:fontRef idx="none"/>
                        </wps:style>
                        <wps:bodyPr/>
                      </wps:wsp>
                      <wps:wsp>
                        <wps:cNvPr id="1346526839" name="Shape 2409"/>
                        <wps:cNvSpPr/>
                        <wps:spPr>
                          <a:xfrm>
                            <a:off x="3727704" y="5025073"/>
                            <a:ext cx="3118104" cy="0"/>
                          </a:xfrm>
                          <a:custGeom>
                            <a:avLst/>
                            <a:gdLst/>
                            <a:ahLst/>
                            <a:cxnLst/>
                            <a:rect l="0" t="0" r="0" b="0"/>
                            <a:pathLst>
                              <a:path w="3118104">
                                <a:moveTo>
                                  <a:pt x="0" y="0"/>
                                </a:moveTo>
                                <a:lnTo>
                                  <a:pt x="3118104" y="0"/>
                                </a:lnTo>
                              </a:path>
                            </a:pathLst>
                          </a:custGeom>
                          <a:ln w="3048" cap="flat">
                            <a:miter lim="127000"/>
                          </a:ln>
                        </wps:spPr>
                        <wps:style>
                          <a:lnRef idx="1">
                            <a:srgbClr val="808080"/>
                          </a:lnRef>
                          <a:fillRef idx="0">
                            <a:srgbClr val="000000">
                              <a:alpha val="0"/>
                            </a:srgbClr>
                          </a:fillRef>
                          <a:effectRef idx="0">
                            <a:scrgbClr r="0" g="0" b="0"/>
                          </a:effectRef>
                          <a:fontRef idx="none"/>
                        </wps:style>
                        <wps:bodyPr/>
                      </wps:wsp>
                    </wpg:wgp>
                  </a:graphicData>
                </a:graphic>
              </wp:inline>
            </w:drawing>
          </mc:Choice>
          <mc:Fallback>
            <w:pict>
              <v:group w14:anchorId="6A6B8EF6" id="Group 14429" o:spid="_x0000_s1513" style="width:539.05pt;height:395.7pt;mso-position-horizontal-relative:char;mso-position-vertical-relative:line" coordsize="68458,502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x92OWxMAAAECAQAOAAAAZHJzL2Uyb0RvYy54bWzsXetu20Ya/b/AvoOg/63nTo4Rp1i022KB&#10;xbZouw/AyJIlgLqAUmJnn37PzHCGlEjZEt1Qljkp6igWRZFzeL77982HH56W+ejLtNgu1qu7Mf2e&#10;jEfT1WR9v1g93I3/++fP36Xj0XaXre6zfL2a3o2/TrfjHz7+/W8fHje3U7aer/P7aTHCSVbb28fN&#10;3Xi+221ub262k/l0mW2/X2+mK7w5WxfLbId/Fg8390X2iLMv8xtGiLp5XBf3m2I9mW63+O1P7s3x&#10;R3v+2Ww62f06m22nu1F+N8a17ezPwv78ZH7efPyQ3T4U2Wa+mJSXkXW4imW2WOFLw6l+ynbZ6HOx&#10;aJxquZgU6+16tvt+sl7erGezxWRq7wF3Q8nB3fxSrD9v7L083D4+bMIyYWkP1qnzaSf/+fJLsflj&#10;81uBlXjcPGAt7L/MvTzNiqX5G1c5erJL9jUs2fRpN5rglyoVMiUAeYL3JGGSJNwt6mSOlW98bjL/&#10;5wufvPFffLN3OY8bPCDbag22r1uDP+bZZmqXdnuLNfitGC3u78YpUzQVQrDxaJUt8bj+jgcoWz3k&#10;0xHjxN6YuQ58IKzY9naLxWtZLpqyFOvSXDKRSC20WzHKdZJQs2DhtrPbTbHd/TJdL0fmxd24wDXY&#10;Zyv78u/tzh3qDzHfm6/Mz9X650Weu3fNb7B6/tLMq93Tpyd7i4zah9787tP6/itufL4u/vcrKDzL&#10;149343X5amxYjW83745H+b9WWHBDIP+i8C8++RfFLv9xbWnmrucfn3fr2cJecPVt5YUBSfO49QAp&#10;o1QJPKNHMBVm7c2FnIYpSSVpRzURPE3V5VC1D1G1zu8cVc2SJBWpgaKFqPI8UANRqUqUsAuZ3XoB&#10;RwlVROHJNwLO0tXypz+6Mn8zg6CrFuAr4Zp6YK2gNtJX+XU4iakADHixhFBtF7ACdE9jQdZznVoh&#10;UEN08tkJYCPHvNCFar934he/m/tXk6eVf2nE9LNWxibbmc+Zk5qXIwjbcC3zu7G/FPP+ElL4z7U9&#10;cnegQnGZ1bv5qn5UOJvXOTjWH+H/3tjz1Y/03+tVhzvj/vFuNduPnOTr7dR92NyW1WThVnEF9cXM&#10;V+auNRUCfMpg7s3yzOm25WIHOzBfLEEyoEY8yVpU2Xb3NZ+atclXv09nUGowQ6hVkNvi4dOPeTH6&#10;khk1ZP+Yh8YuAw41n5lBSYZPkaOfModm+WaelecqT1N+gT1leSZz5NQamoennZRX46xN2GxYRW9z&#10;4pLCh+xlrVe78PkVLGX7hUacl3dbSXZzQ+Zf/alQpankgkK5OVnrKElTTs/TniqFqegeJc2ThNhP&#10;V8SUMIwSDtPLSFpOKRGXI2a4FhDTX4rBqaKeI5K7G/+wVu/u0yec7UVi1o/03+uf4OPEPP1If6Xu&#10;+vAUnkhZ3OdfytdXMc/y3rKmTuYWEfCz+eNveTh8TVL4MFppvk9Y6ND0LB1KhWQ8ASHx2LYR1jwU&#10;F6bqX0JPR+I2Ep1OEGs6/sUkaXmif+Lmv6jUzomitLv6VHOldcoYPPG6WgNL9FksYYym2hg0kSUl&#10;XayRi9dNyy+yxJqO12P6UZmkCUupiWzss6QKI53kjzGdSmlMyMiSyJLS+ns3DhJDgIhInTBogQOW&#10;hLDcSSzhieSKRovrlChC1CVXpku4JJJwkYSYrQ/t4YGHj2tiGieRBF4JTUzKKaqSqEremyqhHHlG&#10;SnnS0CTnZR8lko+w2yJJrJB8Ph4dNcmVaRKmNUXaHI76obl1ZkCaSJHKaG5FcwsppPemSRhBvo6i&#10;RqrJkvPy4y+kbWIU2KQiXGYzapIr0yQ0EfDbU540SXJevUEkycm5xEiSKyOJECRVSqZNnyQ5y3Gv&#10;cUQguU9RvQW//0gBgE/b+iLUejLhm9bk+BR8W7rfv2dCD/4CjyX9XVbRH3Vuwj2S5NpIkgjokqSZ&#10;Jzkv517jCE9STV3KPnIkZhOL0dUXkqGyT3CFCFfT2jov515nieSEsKhJTGFpzLmj+PP6WUJTkqAG&#10;tlm/xaw1cXKipM4Scz40nUR7K7LElkhfP0sUkoDo1EK72UEQmJ2Xc6+zhFBUukSWRF3yXkr3BSOc&#10;mR6XBknOy7nXSMISyVBhHFVJNLhct83VqxKmlBYJkY2eM3Zezr1OEqFRFmzzLNF3j777O/BKFNVS&#10;ozKlqUnOzLlXTWCMcU5JJEk0t96LuYWSFCHQ44ie40OnpHPOnepEEFQWR9c9uu7vw3VXnEp0FqpG&#10;tTzrnHOnCRVaRFUSVcl7USWo30XjlZmmdKhJOifd0c8rU7AuapKoSd6HJoH/oBgEf1OTdM66w8NR&#10;GC0USRLDW+8kvEWlSrnGf02npHPWvW0cRCiOMkMhfN1TLN/6ljOO4jgIOyX0rOmXR8ZBcIFBbxib&#10;0lAlvHPSPRY52vFCcRzEu2l0p0oSjfl8aSMKzDsn3SNLIktMrfX23bBEMqHgvSMcdeC6wwKD792l&#10;fiuS5AWSiEQhUmJn1BWrezvXEcOzV/dYb1RFximSbmamefTcGFmzLuZf/U2RpIj4chP3bcx/4J3T&#10;7K20KBsSFTL6Np4M/Pv1QjCUzn15WwuJawupX9y3aSCJhIBOmb3lsaoYqspN/3mKR2J/ahA/L6Ve&#10;n0AXGXE0BRIZ8eYZwVIMGk61blpO56XP63O0IiMiIxCOvM7R25QxFKQnGIrf0BHn5crr84AiIyIj&#10;rpYRjEiGob0oR/SMqO/RA+fiRQ97VKyxr813DON/8ce6iuUORxyeu+lNRP5CiIQmeBdnqwp4UYhF&#10;0QTvdgLB1F8b86q5F35Xnm+0cU9wkwaxEwilCScJtu8IxsAe0Cekrp4BWpvJTyXQnCGJ/DzQ9u3+&#10;gA7m/zCAZonGTj5EhFKXOtDihPTLcaAFx8YVHmhCMFx1H2hJUzP6JTC6Z6CDVTsMoIEFhLcC20qH&#10;dw/oEzIIzwCN0QsoJbeimyvZKCs/FN09Ax2MtWEArVIqwTs0wLQBbdf++Sj4M0BjzDIChg5ohpoD&#10;Ww53XEf3DHQozhsG0Bjjk2ASo4m9uxDWHqODwXJ8ru9xoKUgBOBaoJmW2B6zIbpN5CyI7p6NsWBo&#10;DgNo9JAShqqfdtEdDJZOQCvBTC24sbqZ1Kaa71mru2dGB0NzGECnTCDmQKqg9B6jg8HSBWhFkAIq&#10;jTGGxmRsydkAGvOTAqP7BboarjEIoJmgaMPQaLlok9zBXumEs6Bau60+YATAh2sh9AVxDnbmIHDW&#10;GJWPUIUOSaY9PgdzpRPOqam+doKbCowqazHFLoizFR9Vxvud74ibJJJiw0SkvNv4HJRYF5yNIS/N&#10;jqw+LiZbgK7HxXoW3MHMHAShUc4NgwkDC9qAlq+KliDYxlW54R8MPobNCN6Uhg5m5jCAZnCiheRV&#10;sWVddGNaxSsi3WhyUfDQS0ojMOZK0yo3GoGxC3pXiPmWNzcIpGEMI91A2reox/4ErwJaY5hcmdNA&#10;YIxgQmnD6L6g7A6G5iCApglTiJYA7FbhHRRZFy0Nh4pwaOYQGUOC4y0hHUzNQSCNcBWSlInGJtct&#10;9pgMmqwb0tgmmyESYyMmWlI0rewhfdmshhvGOhjDG7sqM0hV2RoClUGRdQPalH7Ac/OhMZferrT0&#10;ZbMaUCulZhoEpakJSKM3uOqj3LPHgibrhDRFKah3sUxsrC1mcjk1XfXADQNpSRHPSFCs3iq8gybr&#10;hjQcdVO8YjiN6BiGxu0Lb8PpetTEGgW91R5UfVyDQFpzuDmMtUdNZMjxdAKaUewIUNpjJjzmTrcv&#10;vOtA9xs1qXqRBgE0lh+VxRR7IrZRWr0qbGJKTBJveZu6MYRQ9uyxQ0r3jHRwK4aBNOBQCF1V+8zW&#10;1bQrAOpafMARX01NA5ONhCJAdjhS/bIGWdU3MgykGVIbsJUwraXFx3I1fd2R1iZzUiKNABkk+R6n&#10;DwNkPXM6+BXDQDoVQimuTc1ms84E1SelH9JFT6PoFyHWqnTMDG/cQ/rCnA5+xTCQpsA5kcr4Qi1I&#10;vypuwiUaUDHT2Upvjtqxw1loF0Y6+BXDQFpyhVJQVrW27OnpIOA6cVoRZfMmZYQMimKf05eNkFVd&#10;CgNBmmnGkIWAM9TC6SDguiHNiQxlgqgeQxyuIb0v6GUNLEQGJwsIoMa7Fekg4LohrVJsQumktwmR&#10;ufDjW/Gnqz6FYXAau+/IFNvltIa9UeX3GosMhjc6gR3SpoDssPT3sv400ublzQ0CaTRgYUaB8X/a&#10;hHeQb50ojfiYRqTbxUIRIsO024bwvlzU29WnGg9yEEBjHoUi6IhETKMFaaSsX0FpaAWBWKtD2obI&#10;bMRtX3hfEOngQQ4CaUYYGitFgjR0G9LW/+0aOBFac1vJ4kNkh/upHQpv+1z1lt9wzQWD4TRyTRIB&#10;adKqpZ207Qq0RLWJpmUVAlKj8Ob2hfdlI2RuM4DBAI0EE1NU6WqT9ro3nbwqbiKJwpYmVQ0Zhcv+&#10;rJrumdLBgRyE8KYcKCPHUe0MsIf0q+ImmO6J9kroYSO8TYQM5v1bQjo4kINAGqXYGmWhqCFq09Lh&#10;qe9ieaNXgEExOKBtd2VTeO81xtvnoD8tHfzHQQCNahOecs4hptuQDk99N6QVyhDLoLdpr6Qv1Jv0&#10;m8hyCdQBqWmGTmZUZLcbZOGx74Q0qshT33d3Sg1Zv2q6ak0ZBqehSJXg6I5v5fSr4iYYUyTwfxk3&#10;MTVkB9L7MJHVM9L26wbDaWhppVEZ0pqbRhPNK8ImmNqGkSml8D6lhqxnoEOkYBiURqUgOG0jli6P&#10;ZfeSGKF+IDzxxwW3GSRWzhmrbRTctpFKOdUCm61CoFvPrWZ4TT5vd79M10tzuuwL9law9vnDvX+V&#10;zf2rydPKvyymk90oN7uyjDD6DD/dns2fyn1asmq4tns5wghj//XHhxjbRxuX9vwAY38eXCeOzVd/&#10;ru2LTbabhxe4Tvu6fnP5avQILyTO9X7rY4yRwU8IZqiFio3AiiAeTmKFTHGSMkSMBx8NiPu+J0WI&#10;ydTem/kQ/tHrd7A3nsfyIrqTwt9F7SYiJ4idwvh+doDAQCSY+QL1od74C5wImYZzOYGCVo0ZC5ET&#10;0CJRT3gBOJ3NoNt/n86MRHrT4+5ThBM1EowhmhUocUJw2txdaTzV1ASXnBDXblhlEr2AjWoimk5v&#10;nBKY7q0F4rtNSpwQxT9CCZZgD3obXYiUqLlK0Zu4Di2B5imiTZdt03I6IeFxhBMEdWqHZQhRTcAX&#10;jx72VVhOMoGZw6v52MFyOiEz1E4JlkiWRAc7Bp2udl8UbJslKfKZDQf7hBzaEU4IzehhN35UE1FN&#10;XImDLTAxW6MhNgytCGrihGTjEUpg1HpjlH6kRKTElVBCSVQ5oc4pVFt4SmAc7otp2XZKUIxkIsi9&#10;27Tb9Gk3mjyFrEBMTcR03VsPw1JUmiFmip+HlpPbzur5cvAjnMCIb+0KrmPQKQadjGxEkuZ6UhMU&#10;Ij1B8rnpTbhZEJ04IaRMDwcMRNMpmk5XYjphphXnaAdoxGFRS9zVdMLUaRPYjaZTzGBXJTxXpCYY&#10;prGjMKnavy64E51T2G31f1FLRC1xJVoCLfvoDUSbWCj+qzejodbjHFUhUoJOQ1vVjlYYYz/tq4rD&#10;zmGb/YCh6YsAN4Urjf022++6wTKDqWqnmiYp4AUezZk96DLpCqxIsWfjC8Dax6Y/YIPwHkQVu0CT&#10;EOagGqK1AHteRrHOWJTGc0x42jPuDhlrH5v+gA3iZxDAmk3XUOigTQ11C7Ln5cVqyJp9DDj2PX8W&#10;2Z5lcZA/g0AWY/LSFBuHtOJ6XnKnjqsZs+RG0VVRuwszNoifQeBKCU0Uarpbx3NgpEZXJYv2QLT5&#10;vqBke5bFQfwMBFlsC5JSjqlwTVmMAf+dkaUa3cMvINuz+RQE0CCQTU2PNbYCCYUnNYcHicGuwFJM&#10;TcLsjeeVbL+UrYbiDwJYivi/VEK1DmEQENEdPR4KxQ1f6k0hG+TPIJBNlBaY/dw6MEdgg66zgGXY&#10;bgvTTdG+Z0Yumc0A9uxi7MGKXRtrm1j3zNkggAaBLKqdMC8cZXutWja4fye12mEgTkAWPffJof10&#10;aWSDABoEshSVO1SSFEPl2gyo4P+dC22qIeFf4my/BpRLEg8nsJiizxup8VCmWDOg5CmD6mo1KGY/&#10;n7Jj3Gxz6oZt1JxZpYjZ2sm0AlIEpxDMhLDuLf6kggAaBmUxgBDtO6Zvv0lZlOGdpWe5ECRF9YWd&#10;RNeGLcesOgzzvBi2QQINA1uNUsoEAtlDW2Y+AdJZsCrOtWntAiElYdiN2Gq1irGmKUUzfMtFu3f9&#10;VRhJUw032exGKPXEtdVGN1TvuiEOGJ9ij/JnqB977pgHjNEFkybZ5m48y7OdHZGwXOymxShfLCHQ&#10;0OnpQkQQaPkKcs2okO3mt+LjB/tq9zWfmjvIV2hyGi3uTZ2qm7NQPHz6MS9GXzKMhEkRfnJy057G&#10;90Mt8jx8qpzOUP8Uvtl8uTl9lm/mmTuXF69bd6gVtTN3JnNkyPS7i3l3Qx+4AEmwP1gIDQSShBDJ&#10;SeYKxwjOxGwcfIwlGKmD1Fwp/Pyi+yxofTbCtxsQhFEo/iq6s8SfIbLkTbAEAuTh9vFhY3n7UGSb&#10;+WLyU7bL6v+2YuZ2ytbzdX4/LT7+HwAA//8DAFBLAwQUAAYACAAAACEA/nb9UN4AAAAGAQAADwAA&#10;AGRycy9kb3ducmV2LnhtbEyPzWrDMBCE74W+g9hCb42s/iVxLYcQ2p5CoUmh5LaxNraJtTKWYjtv&#10;X6WX9rIwzDDzbbYYbSN66nztWIOaJCCIC2dqLjV8bd/uZiB8QDbYOCYNZ/KwyK+vMkyNG/iT+k0o&#10;RSxhn6KGKoQ2ldIXFVn0E9cSR+/gOoshyq6UpsMhlttG3ifJs7RYc1yosKVVRcVxc7Ia3gcclg/q&#10;tV8fD6vzbvv08b1WpPXtzbh8ARFoDH9huOBHdMgj096d2HjRaIiPhN978ZLpTIHYa5jO1SPIPJP/&#10;8fMfAAAA//8DAFBLAQItABQABgAIAAAAIQC2gziS/gAAAOEBAAATAAAAAAAAAAAAAAAAAAAAAABb&#10;Q29udGVudF9UeXBlc10ueG1sUEsBAi0AFAAGAAgAAAAhADj9If/WAAAAlAEAAAsAAAAAAAAAAAAA&#10;AAAALwEAAF9yZWxzLy5yZWxzUEsBAi0AFAAGAAgAAAAhABvH3Y5bEwAAAQIBAA4AAAAAAAAAAAAA&#10;AAAALgIAAGRycy9lMm9Eb2MueG1sUEsBAi0AFAAGAAgAAAAhAP52/VDeAAAABgEAAA8AAAAAAAAA&#10;AAAAAAAAtRUAAGRycy9kb3ducmV2LnhtbFBLBQYAAAAABAAEAPMAAADAFgAAAAA=&#10;">
                <v:rect id="Rectangle 2303" o:spid="_x0000_s1514" style="position:absolute;left:182;width:4760;height:139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DMX9ywAAAOIAAAAPAAAAZHJzL2Rvd25yZXYueG1sRI9Ba8JA&#10;FITvhf6H5RV6qxtDkBizEdEWPbYqqLdH9pkEs29DdmvS/vpuodDjMDPfMPlyNK24U+8aywqmkwgE&#10;cWl1w5WC4+HtJQXhPLLG1jIp+CIHy+LxIcdM24E/6L73lQgQdhkqqL3vMildWZNBN7EdcfCutjfo&#10;g+wrqXscAty0Mo6imTTYcFiosaN1TeVt/2kUbNNudd7Z76FqXy/b0/tpvjnMvVLPT+NqAcLT6P/D&#10;f+2dVpDGs2maJEkMv5fCHZDFDwAAAP//AwBQSwECLQAUAAYACAAAACEA2+H2y+4AAACFAQAAEwAA&#10;AAAAAAAAAAAAAAAAAAAAW0NvbnRlbnRfVHlwZXNdLnhtbFBLAQItABQABgAIAAAAIQBa9CxbvwAA&#10;ABUBAAALAAAAAAAAAAAAAAAAAB8BAABfcmVscy8ucmVsc1BLAQItABQABgAIAAAAIQB0DMX9ywAA&#10;AOIAAAAPAAAAAAAAAAAAAAAAAAcCAABkcnMvZG93bnJldi54bWxQSwUGAAAAAAMAAwC3AAAA/wIA&#10;AAAA&#10;" filled="f" stroked="f">
                  <v:textbox inset="0,0,0,0">
                    <w:txbxContent>
                      <w:p w14:paraId="02F8FF7E" w14:textId="77777777" w:rsidR="009251CA" w:rsidRDefault="009251CA" w:rsidP="009251CA">
                        <w:r>
                          <w:rPr>
                            <w:rFonts w:ascii="Times New Roman" w:eastAsia="Times New Roman" w:hAnsi="Times New Roman" w:cs="Times New Roman"/>
                            <w:w w:val="123"/>
                            <w:sz w:val="17"/>
                          </w:rPr>
                          <w:t>Naam:</w:t>
                        </w:r>
                      </w:p>
                    </w:txbxContent>
                  </v:textbox>
                </v:rect>
                <v:rect id="Rectangle 2304" o:spid="_x0000_s1515" style="position:absolute;left:10850;width:7439;height:139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T+lazAAAAOMAAAAPAAAAZHJzL2Rvd25yZXYueG1sRI9Pa8JA&#10;FMTvQr/D8gq96SYhlZi6ilSLHv1TsL09sq9JaPZtyG5N9NN3C0KPw8z8hpkvB9OIC3WutqwgnkQg&#10;iAuray4VvJ/exhkI55E1NpZJwZUcLBcPoznm2vZ8oMvRlyJA2OWooPK+zaV0RUUG3cS2xMH7sp1B&#10;H2RXSt1hH+CmkUkUTaXBmsNChS29VlR8H3+Mgm3Wrj529taXzeZze96fZ+vTzCv19DisXkB4Gvx/&#10;+N7eaQVJHE/T9DlLE/j7FP6AXPwCAAD//wMAUEsBAi0AFAAGAAgAAAAhANvh9svuAAAAhQEAABMA&#10;AAAAAAAAAAAAAAAAAAAAAFtDb250ZW50X1R5cGVzXS54bWxQSwECLQAUAAYACAAAACEAWvQsW78A&#10;AAAVAQAACwAAAAAAAAAAAAAAAAAfAQAAX3JlbHMvLnJlbHNQSwECLQAUAAYACAAAACEAok/pWswA&#10;AADjAAAADwAAAAAAAAAAAAAAAAAHAgAAZHJzL2Rvd25yZXYueG1sUEsFBgAAAAADAAMAtwAAAAAD&#10;AAAAAA==&#10;" filled="f" stroked="f">
                  <v:textbox inset="0,0,0,0">
                    <w:txbxContent>
                      <w:p w14:paraId="12BB268B" w14:textId="77777777" w:rsidR="009251CA" w:rsidRDefault="009251CA" w:rsidP="009251CA">
                        <w:r>
                          <w:rPr>
                            <w:rFonts w:ascii="Times New Roman" w:eastAsia="Times New Roman" w:hAnsi="Times New Roman" w:cs="Times New Roman"/>
                            <w:w w:val="99"/>
                            <w:sz w:val="17"/>
                          </w:rPr>
                          <w:t>Blik,</w:t>
                        </w:r>
                        <w:r>
                          <w:rPr>
                            <w:rFonts w:ascii="Times New Roman" w:eastAsia="Times New Roman" w:hAnsi="Times New Roman" w:cs="Times New Roman"/>
                            <w:spacing w:val="9"/>
                            <w:w w:val="99"/>
                            <w:sz w:val="17"/>
                          </w:rPr>
                          <w:t xml:space="preserve"> </w:t>
                        </w:r>
                        <w:r>
                          <w:rPr>
                            <w:rFonts w:ascii="Times New Roman" w:eastAsia="Times New Roman" w:hAnsi="Times New Roman" w:cs="Times New Roman"/>
                            <w:w w:val="99"/>
                            <w:sz w:val="17"/>
                          </w:rPr>
                          <w:t>Ronald</w:t>
                        </w:r>
                      </w:p>
                    </w:txbxContent>
                  </v:textbox>
                </v:rect>
                <v:rect id="Rectangle 2305" o:spid="_x0000_s1516" style="position:absolute;left:182;top:1676;width:10161;height:13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9ryKxwAAAOIAAAAPAAAAZHJzL2Rvd25yZXYueG1sRE/Pa8Iw&#10;FL4P/B/CE7zNVJGZdkYRN9HjpoLu9mje2rLmpTTRdv715jDY8eP7vVj1thY3an3lWMNknIAgzp2p&#10;uNBwOm6fFQgfkA3WjknDL3lYLQdPC8yM6/iTbodQiBjCPkMNZQhNJqXPS7Lox64hjty3ay2GCNtC&#10;mha7GG5rOU2SF2mx4thQYkObkvKfw9Vq2Klmfdm7e1fU71+788c5fTumQevRsF+/ggjUh3/xn3tv&#10;NKTT+VzNlIqb46V4B+TyAQAA//8DAFBLAQItABQABgAIAAAAIQDb4fbL7gAAAIUBAAATAAAAAAAA&#10;AAAAAAAAAAAAAABbQ29udGVudF9UeXBlc10ueG1sUEsBAi0AFAAGAAgAAAAhAFr0LFu/AAAAFQEA&#10;AAsAAAAAAAAAAAAAAAAAHwEAAF9yZWxzLy5yZWxzUEsBAi0AFAAGAAgAAAAhAGz2vIrHAAAA4gAA&#10;AA8AAAAAAAAAAAAAAAAABwIAAGRycy9kb3ducmV2LnhtbFBLBQYAAAAAAwADALcAAAD7AgAAAAA=&#10;" filled="f" stroked="f">
                  <v:textbox inset="0,0,0,0">
                    <w:txbxContent>
                      <w:p w14:paraId="2E48B683" w14:textId="77777777" w:rsidR="009251CA" w:rsidRDefault="009251CA" w:rsidP="009251CA">
                        <w:r>
                          <w:rPr>
                            <w:rFonts w:ascii="Times New Roman" w:eastAsia="Times New Roman" w:hAnsi="Times New Roman" w:cs="Times New Roman"/>
                            <w:w w:val="124"/>
                            <w:sz w:val="17"/>
                          </w:rPr>
                          <w:t>Trenddiagram</w:t>
                        </w:r>
                      </w:p>
                    </w:txbxContent>
                  </v:textbox>
                </v:rect>
                <v:shape id="Shape 2306" o:spid="_x0000_s1517" style="position:absolute;top:2701;width:68458;height:44440;visibility:visible;mso-wrap-style:square;v-text-anchor:top" coordsize="6845808,44439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zirtzAAAAOIAAAAPAAAAZHJzL2Rvd25yZXYueG1sRI9BS8NA&#10;FITvgv9heUIvYjcxJZjYbSlKoafSRFG8PbKvSTD7Nma3TfrvXaHgcZiZb5jlejKdONPgWssK4nkE&#10;griyuuVawfvb9uEJhPPIGjvLpOBCDtar25sl5tqOXNC59LUIEHY5Kmi873MpXdWQQTe3PXHwjnYw&#10;6IMcaqkHHAPcdPIxilJpsOWw0GBPLw1V3+XJKEhGu9sUh6T7ed1vj/cfX0mRpZ9Kze6mzTMIT5P/&#10;D1/bO60gW8RxGiVZDH+Xwh2Qq18AAAD//wMAUEsBAi0AFAAGAAgAAAAhANvh9svuAAAAhQEAABMA&#10;AAAAAAAAAAAAAAAAAAAAAFtDb250ZW50X1R5cGVzXS54bWxQSwECLQAUAAYACAAAACEAWvQsW78A&#10;AAAVAQAACwAAAAAAAAAAAAAAAAAfAQAAX3JlbHMvLnJlbHNQSwECLQAUAAYACAAAACEAVc4q7cwA&#10;AADiAAAADwAAAAAAAAAAAAAAAAAHAgAAZHJzL2Rvd25yZXYueG1sUEsFBgAAAAADAAMAtwAAAAAD&#10;AAAAAA==&#10;" path="m,l6845808,r,4443984l,4443984,,xe" filled="f" strokeweight=".72pt">
                  <v:stroke miterlimit="83231f" joinstyle="miter"/>
                  <v:path arrowok="t" textboxrect="0,0,6845808,4443984"/>
                </v:shape>
                <v:shape id="Shape 18314" o:spid="_x0000_s1518" style="position:absolute;left:6858;top:9377;width:54757;height:31104;visibility:visible;mso-wrap-style:square;v-text-anchor:top" coordsize="5475732,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T7N6ygAAAOEAAAAPAAAAZHJzL2Rvd25yZXYueG1sRI9La8Mw&#10;EITvhf4HsYXeGtl5mMaNEtpAweSWByXHxdpabq2VsRTH6a+vAoEch5n5hlmsBtuInjpfO1aQjhIQ&#10;xKXTNVcKDvvPl1cQPiBrbByTggt5WC0fHxaYa3fmLfW7UIkIYZ+jAhNCm0vpS0MW/ci1xNH7dp3F&#10;EGVXSd3hOcJtI8dJkkmLNccFgy2tDZW/u5NVEDYfxWF8LOX6y+D+8rNxf9NZodTz0/D+BiLQEO7h&#10;W7vQCrJ5OptM0wyuj+IbkMt/AAAA//8DAFBLAQItABQABgAIAAAAIQDb4fbL7gAAAIUBAAATAAAA&#10;AAAAAAAAAAAAAAAAAABbQ29udGVudF9UeXBlc10ueG1sUEsBAi0AFAAGAAgAAAAhAFr0LFu/AAAA&#10;FQEAAAsAAAAAAAAAAAAAAAAAHwEAAF9yZWxzLy5yZWxzUEsBAi0AFAAGAAgAAAAhADlPs3rKAAAA&#10;4QAAAA8AAAAAAAAAAAAAAAAABwIAAGRycy9kb3ducmV2LnhtbFBLBQYAAAAAAwADALcAAAD+AgAA&#10;AAA=&#10;" path="m,l5475732,r,3110484l,3110484,,e" fillcolor="#fffff0" stroked="f" strokeweight="0">
                  <v:stroke miterlimit="83231f" joinstyle="miter"/>
                  <v:path arrowok="t" textboxrect="0,0,5475732,3110484"/>
                </v:shape>
                <v:shape id="Shape 2308" o:spid="_x0000_s1519" style="position:absolute;left:14523;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Pac+yQAAAOIAAAAPAAAAZHJzL2Rvd25yZXYueG1sRI9La8Mw&#10;EITvgf4HsYXcEjkPEtuNEoKhkF5KHu19sbaWibUylpoo/74qFHocZuYbZrOLthM3GnzrWMFsmoEg&#10;rp1uuVHwcXmd5CB8QNbYOSYFD/Kw2z6NNlhqd+cT3c6hEQnCvkQFJoS+lNLXhiz6qeuJk/flBosh&#10;yaGResB7gttOzrNsJS22nBYM9lQZqq/nb6sgfsaiep/3VTC06B5sjsfT216p8XPcv4AIFMN/+K99&#10;0ArWeb5cFqtiAb+X0h2Q2x8AAAD//wMAUEsBAi0AFAAGAAgAAAAhANvh9svuAAAAhQEAABMAAAAA&#10;AAAAAAAAAAAAAAAAAFtDb250ZW50X1R5cGVzXS54bWxQSwECLQAUAAYACAAAACEAWvQsW78AAAAV&#10;AQAACwAAAAAAAAAAAAAAAAAfAQAAX3JlbHMvLnJlbHNQSwECLQAUAAYACAAAACEAmD2nPskAAADi&#10;AAAADwAAAAAAAAAAAAAAAAAHAgAAZHJzL2Rvd25yZXYueG1sUEsFBgAAAAADAAMAtwAAAP0CAAAA&#10;AA==&#10;" path="m,l,3110484e" filled="f" strokecolor="#d3d3d3" strokeweight="1.32pt">
                  <v:stroke miterlimit="83231f" joinstyle="miter"/>
                  <v:path arrowok="t" textboxrect="0,0,0,3110484"/>
                </v:shape>
                <v:shape id="Shape 2309" o:spid="_x0000_s1520" style="position:absolute;left:22189;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iWKwxQAAAOMAAAAPAAAAZHJzL2Rvd25yZXYueG1sRE9LawIx&#10;EL4X/A9hhN5q1hXEbI0iC4X2Ij7a+7CZbhY3k2WTavz3jVDocb73rLfJ9eJKY+g8a5jPChDEjTcd&#10;txo+z28vKxAhIhvsPZOGOwXYbiZPa6yMv/GRrqfYihzCoUINNsahkjI0lhyGmR+IM/ftR4cxn2Mr&#10;zYi3HO56WRbFUjrsODdYHKi21FxOP05D+kqq3pdDHS0t+jvbw+H4sdP6eZp2ryAipfgv/nO/mzxf&#10;LZZKrcpSweOnDIDc/AIAAP//AwBQSwECLQAUAAYACAAAACEA2+H2y+4AAACFAQAAEwAAAAAAAAAA&#10;AAAAAAAAAAAAW0NvbnRlbnRfVHlwZXNdLnhtbFBLAQItABQABgAIAAAAIQBa9CxbvwAAABUBAAAL&#10;AAAAAAAAAAAAAAAAAB8BAABfcmVscy8ucmVsc1BLAQItABQABgAIAAAAIQBJiWKwxQAAAOMAAAAP&#10;AAAAAAAAAAAAAAAAAAcCAABkcnMvZG93bnJldi54bWxQSwUGAAAAAAMAAwC3AAAA+QIAAAAA&#10;" path="m,l,3110484e" filled="f" strokecolor="#d3d3d3" strokeweight="1.32pt">
                  <v:stroke miterlimit="83231f" joinstyle="miter"/>
                  <v:path arrowok="t" textboxrect="0,0,0,3110484"/>
                </v:shape>
                <v:shape id="Shape 2310" o:spid="_x0000_s1521" style="position:absolute;left:29855;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pES8xQAAAOMAAAAPAAAAZHJzL2Rvd25yZXYueG1sRE/da8Iw&#10;EH8f7H8IN9jbTO2Y1moUKQjby/Dz/WjOpthcShM1/vfLYLDH+33fYhVtJ240+NaxgvEoA0FcO91y&#10;o+B42LwVIHxA1tg5JgUP8rBaPj8tsNTuzju67UMjUgj7EhWYEPpSSl8bsuhHridO3NkNFkM6h0bq&#10;Ae8p3HYyz7KJtNhyajDYU2WovuyvVkE8xVn1nfdVMPTePdhst7uvtVKvL3E9BxEohn/xn/tTp/kf&#10;02KaF+NiAr8/JQDk8gcAAP//AwBQSwECLQAUAAYACAAAACEA2+H2y+4AAACFAQAAEwAAAAAAAAAA&#10;AAAAAAAAAAAAW0NvbnRlbnRfVHlwZXNdLnhtbFBLAQItABQABgAIAAAAIQBa9CxbvwAAABUBAAAL&#10;AAAAAAAAAAAAAAAAAB8BAABfcmVscy8ucmVsc1BLAQItABQABgAIAAAAIQBupES8xQAAAOMAAAAP&#10;AAAAAAAAAAAAAAAAAAcCAABkcnMvZG93bnJldi54bWxQSwUGAAAAAAMAAwC3AAAA+QIAAAAA&#10;" path="m,l,3110484e" filled="f" strokecolor="#d3d3d3" strokeweight="1.32pt">
                  <v:stroke miterlimit="83231f" joinstyle="miter"/>
                  <v:path arrowok="t" textboxrect="0,0,0,3110484"/>
                </v:shape>
                <v:shape id="Shape 2311" o:spid="_x0000_s1522" style="position:absolute;left:37536;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NFVmyQAAAOMAAAAPAAAAZHJzL2Rvd25yZXYueG1sRI9BawIx&#10;FITvhf6H8Aq91aRba3U1iiwU7KWorffH5rlZunlZNqnGf98IQo/DzHzDLFbJdeJEQ2g9a3geKRDE&#10;tTctNxq+v96fpiBCRDbYeSYNFwqwWt7fLbA0/sw7Ou1jIzKEQ4kabIx9KWWoLTkMI98TZ+/oB4cx&#10;y6GRZsBzhrtOFkpNpMOW84LFnipL9c/+12lIhzSrPou+ipZeugvb7Xb3sdb68SGt5yAipfgfvrU3&#10;RkOhJkq9zt6KMVw/5T8gl38AAAD//wMAUEsBAi0AFAAGAAgAAAAhANvh9svuAAAAhQEAABMAAAAA&#10;AAAAAAAAAAAAAAAAAFtDb250ZW50X1R5cGVzXS54bWxQSwECLQAUAAYACAAAACEAWvQsW78AAAAV&#10;AQAACwAAAAAAAAAAAAAAAAAfAQAAX3JlbHMvLnJlbHNQSwECLQAUAAYACAAAACEAHzRVZskAAADj&#10;AAAADwAAAAAAAAAAAAAAAAAHAgAAZHJzL2Rvd25yZXYueG1sUEsFBgAAAAADAAMAtwAAAP0CAAAA&#10;AA==&#10;" path="m,l,3110484e" filled="f" strokecolor="#d3d3d3" strokeweight="1.32pt">
                  <v:stroke miterlimit="83231f" joinstyle="miter"/>
                  <v:path arrowok="t" textboxrect="0,0,0,3110484"/>
                </v:shape>
                <v:shape id="Shape 2312" o:spid="_x0000_s1523" style="position:absolute;left:45217;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frIOxgAAAOIAAAAPAAAAZHJzL2Rvd25yZXYueG1sRE/LagIx&#10;FN0L/YdwC91polO1nRpFBgS7KT7a/WVyOxmc3AyTVOPfN4tCl4fzXm2S68SVhtB61jCdKBDEtTct&#10;Nxo+z7vxC4gQkQ12nknDnQJs1g+jFZbG3/hI11NsRA7hUKIGG2NfShlqSw7DxPfEmfv2g8OY4dBI&#10;M+Ath7tOzpRaSIct5waLPVWW6svpx2lIX+m1+pj1VbRUdHe2h8Pxfav102PavoGIlOK/+M+9NxqK&#10;uZqr4nmZN+dL+Q7I9S8AAAD//wMAUEsBAi0AFAAGAAgAAAAhANvh9svuAAAAhQEAABMAAAAAAAAA&#10;AAAAAAAAAAAAAFtDb250ZW50X1R5cGVzXS54bWxQSwECLQAUAAYACAAAACEAWvQsW78AAAAVAQAA&#10;CwAAAAAAAAAAAAAAAAAfAQAAX3JlbHMvLnJlbHNQSwECLQAUAAYACAAAACEAM36yDsYAAADiAAAA&#10;DwAAAAAAAAAAAAAAAAAHAgAAZHJzL2Rvd25yZXYueG1sUEsFBgAAAAADAAMAtwAAAPoCAAAAAA==&#10;" path="m,l,3110484e" filled="f" strokecolor="#d3d3d3" strokeweight="1.32pt">
                  <v:stroke miterlimit="83231f" joinstyle="miter"/>
                  <v:path arrowok="t" textboxrect="0,0,0,3110484"/>
                </v:shape>
                <v:shape id="Shape 2313" o:spid="_x0000_s1524" style="position:absolute;left:52882;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rEjwxAAAAOIAAAAPAAAAZHJzL2Rvd25yZXYueG1sRE9da8Iw&#10;FH0X9h/CHexN0xpwsxpFCoPtRdTp+6W5a8qam9JkGv/9Mhjs8XC+19vkenGlMXSeNZSzAgRx403H&#10;rYbzx+v0BUSIyAZ7z6ThTgG2m4fJGivjb3yk6ym2IodwqFCDjXGopAyNJYdh5gfizH360WHMcGyl&#10;GfGWw10v50WxkA47zg0WB6otNV+nb6chXdKy3s+HOlpS/Z3t4XB832n99Jh2KxCRUvwX/7nfTJ6v&#10;VKHKUj3D76WMQW5+AAAA//8DAFBLAQItABQABgAIAAAAIQDb4fbL7gAAAIUBAAATAAAAAAAAAAAA&#10;AAAAAAAAAABbQ29udGVudF9UeXBlc10ueG1sUEsBAi0AFAAGAAgAAAAhAFr0LFu/AAAAFQEAAAsA&#10;AAAAAAAAAAAAAAAAHwEAAF9yZWxzLy5yZWxzUEsBAi0AFAAGAAgAAAAhAKusSPDEAAAA4gAAAA8A&#10;AAAAAAAAAAAAAAAABwIAAGRycy9kb3ducmV2LnhtbFBLBQYAAAAAAwADALcAAAD4AgAAAAA=&#10;" path="m,l,3110484e" filled="f" strokecolor="#d3d3d3" strokeweight="1.32pt">
                  <v:stroke miterlimit="83231f" joinstyle="miter"/>
                  <v:path arrowok="t" textboxrect="0,0,0,3110484"/>
                </v:shape>
                <v:shape id="Shape 2314" o:spid="_x0000_s1525" style="position:absolute;left:60548;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0+cVyAAAAOIAAAAPAAAAZHJzL2Rvd25yZXYueG1sRI/NasMw&#10;EITvhb6D2EJujWwXmtiNEoKh0FxK/npfrI1lYq2MpSbK21eFQI7DzHzDLFbR9uJCo+8cK8inGQji&#10;xumOWwXHw+frHIQPyBp7x6TgRh5Wy+enBVbaXXlHl31oRYKwr1CBCWGopPSNIYt+6gbi5J3caDEk&#10;ObZSj3hNcNvLIsvepcWO04LBgWpDzXn/axXEn1jW38VQB0Nv/Y3NdrvbrJWavMT1B4hAMTzC9/aX&#10;VlCUZT6b5VkJ/5fSHZDLPwAAAP//AwBQSwECLQAUAAYACAAAACEA2+H2y+4AAACFAQAAEwAAAAAA&#10;AAAAAAAAAAAAAAAAW0NvbnRlbnRfVHlwZXNdLnhtbFBLAQItABQABgAIAAAAIQBa9CxbvwAAABUB&#10;AAALAAAAAAAAAAAAAAAAAB8BAABfcmVscy8ucmVsc1BLAQItABQABgAIAAAAIQB80+cVyAAAAOIA&#10;AAAPAAAAAAAAAAAAAAAAAAcCAABkcnMvZG93bnJldi54bWxQSwUGAAAAAAMAAwC3AAAA/AIAAAAA&#10;" path="m,l,3110484e" filled="f" strokecolor="#d3d3d3" strokeweight="1.32pt">
                  <v:stroke miterlimit="83231f" joinstyle="miter"/>
                  <v:path arrowok="t" textboxrect="0,0,0,3110484"/>
                </v:shape>
                <v:shape id="Shape 2315" o:spid="_x0000_s1526" style="position:absolute;left:6858;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Nrr7yAAAAOMAAAAPAAAAZHJzL2Rvd25yZXYueG1sRI9PawIx&#10;FMTvhX6H8AreatZ1KXVrFFkQ9FL8094fm+dmcfOybKLGb98IQo/DzPyGmS+j7cSVBt86VjAZZyCI&#10;a6dbbhT8HNfvnyB8QNbYOSYFd/KwXLy+zLHU7sZ7uh5CIxKEfYkKTAh9KaWvDVn0Y9cTJ+/kBosh&#10;yaGResBbgttO5ln2IS22nBYM9lQZqs+Hi1UQf+Os+s77Khiadnc2u91+u1Jq9BZXXyACxfAffrY3&#10;WkGeFUUxSdwZPD6lPyAXfwAAAP//AwBQSwECLQAUAAYACAAAACEA2+H2y+4AAACFAQAAEwAAAAAA&#10;AAAAAAAAAAAAAAAAW0NvbnRlbnRfVHlwZXNdLnhtbFBLAQItABQABgAIAAAAIQBa9CxbvwAAABUB&#10;AAALAAAAAAAAAAAAAAAAAB8BAABfcmVscy8ucmVsc1BLAQItABQABgAIAAAAIQA7Nrr7yAAAAOMA&#10;AAAPAAAAAAAAAAAAAAAAAAcCAABkcnMvZG93bnJldi54bWxQSwUGAAAAAAMAAwC3AAAA/AIAAAAA&#10;" path="m,l,3110484e" filled="f" strokecolor="#d3d3d3" strokeweight="1.32pt">
                  <v:stroke miterlimit="83231f" joinstyle="miter"/>
                  <v:path arrowok="t" textboxrect="0,0,0,3110484"/>
                </v:shape>
                <v:shape id="Shape 2316" o:spid="_x0000_s1527" style="position:absolute;left:6858;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MICpxgAAAOMAAAAPAAAAZHJzL2Rvd25yZXYueG1sRE9fa8Iw&#10;EH8f+B3CDXyb6dSttjOKFAT3MtRt70dza8qaS2mixm+/CMIe7/f/lutoO3GmwbeOFTxPMhDEtdMt&#10;Nwq+PrdPCxA+IGvsHJOCK3lYr0YPSyy1u/CBzsfQiBTCvkQFJoS+lNLXhiz6ieuJE/fjBoshnUMj&#10;9YCXFG47Oc2yV2mx5dRgsKfKUP17PFkF8TsW1ce0r4KhWXdls98f3jdKjR/j5g1EoBj+xXf3Tqf5&#10;+fylyBezvIDbTwkAufoDAAD//wMAUEsBAi0AFAAGAAgAAAAhANvh9svuAAAAhQEAABMAAAAAAAAA&#10;AAAAAAAAAAAAAFtDb250ZW50X1R5cGVzXS54bWxQSwECLQAUAAYACAAAACEAWvQsW78AAAAVAQAA&#10;CwAAAAAAAAAAAAAAAAAfAQAAX3JlbHMvLnJlbHNQSwECLQAUAAYACAAAACEAyTCAqcYAAADjAAAA&#10;DwAAAAAAAAAAAAAAAAAHAgAAZHJzL2Rvd25yZXYueG1sUEsFBgAAAAADAAMAtwAAAPoCAAAAAA==&#10;" path="m,l,3110484e" filled="f" strokecolor="#d3d3d3" strokeweight="1.32pt">
                  <v:stroke miterlimit="83231f" joinstyle="miter"/>
                  <v:path arrowok="t" textboxrect="0,0,0,3110484"/>
                </v:shape>
                <v:shape id="Shape 2317" o:spid="_x0000_s1528" style="position:absolute;left:6858;top:4048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q0CGygAAAOIAAAAPAAAAZHJzL2Rvd25yZXYueG1sRI9bSwMx&#10;FITfBf9DOIJvNtHWdVmbliJUFAXpKn0+3Zy90M3Jsol7+fdGEHwcZuYbZr2dbCsG6n3jWMPtQoEg&#10;LpxpuNLw9bm/SUH4gGywdUwaZvKw3VxerDEzbuQDDXmoRISwz1BDHUKXSemLmiz6heuIo1e63mKI&#10;sq+k6XGMcNvKO6USabHhuFBjR081Fef822pYnuZ5fh/z8uN5OL51+ast1cFqfX017R5BBJrCf/iv&#10;/WI0rFYqTZL79AF+L8U7IDc/AAAA//8DAFBLAQItABQABgAIAAAAIQDb4fbL7gAAAIUBAAATAAAA&#10;AAAAAAAAAAAAAAAAAABbQ29udGVudF9UeXBlc10ueG1sUEsBAi0AFAAGAAgAAAAhAFr0LFu/AAAA&#10;FQEAAAsAAAAAAAAAAAAAAAAAHwEAAF9yZWxzLy5yZWxzUEsBAi0AFAAGAAgAAAAhADurQIbKAAAA&#10;4gAAAA8AAAAAAAAAAAAAAAAABwIAAGRycy9kb3ducmV2LnhtbFBLBQYAAAAAAwADALcAAAD+AgAA&#10;AAA=&#10;" path="m5475732,l,e" filled="f" strokecolor="#d3d3d3" strokeweight="1.32pt">
                  <v:stroke miterlimit="83231f" joinstyle="miter"/>
                  <v:path arrowok="t" textboxrect="0,0,5475732,0"/>
                </v:shape>
                <v:shape id="Shape 2318" o:spid="_x0000_s1529" style="position:absolute;left:6858;top:3789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58DDxwAAAOEAAAAPAAAAZHJzL2Rvd25yZXYueG1sRE/ZagIx&#10;FH0X/IdwC75pprUuTI1SCpWWCuK0+Hw7ubPg5GaYxFn+vikIcp4OZ+Nsdr2pREuNKy0reJxFIIhT&#10;q0vOFfx8v0/XIJxH1lhZJgUDOdhtx6MNxtp2fKI28bkIJexiVFB4X8dSurQgg25ma+KgZbYx6ANt&#10;cqkb7EK5qeRTFC2lwZLDQoE1vRWUXpKrUTD/HYbh0CXZcd+ev+rk02TRySg1eehfX0B46v3dfEt/&#10;aAXPq4DFagn/j8IbkNs/AAAA//8DAFBLAQItABQABgAIAAAAIQDb4fbL7gAAAIUBAAATAAAAAAAA&#10;AAAAAAAAAAAAAABbQ29udGVudF9UeXBlc10ueG1sUEsBAi0AFAAGAAgAAAAhAFr0LFu/AAAAFQEA&#10;AAsAAAAAAAAAAAAAAAAAHwEAAF9yZWxzLy5yZWxzUEsBAi0AFAAGAAgAAAAhAI3nwMPHAAAA4QAA&#10;AA8AAAAAAAAAAAAAAAAABwIAAGRycy9kb3ducmV2LnhtbFBLBQYAAAAAAwADALcAAAD7AgAAAAA=&#10;" path="m5475732,l,e" filled="f" strokecolor="#d3d3d3" strokeweight="1.32pt">
                  <v:stroke miterlimit="83231f" joinstyle="miter"/>
                  <v:path arrowok="t" textboxrect="0,0,5475732,0"/>
                </v:shape>
                <v:shape id="Shape 2319" o:spid="_x0000_s1530" style="position:absolute;left:6858;top:35300;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5scVxwAAAOMAAAAPAAAAZHJzL2Rvd25yZXYueG1sRE9LSwMx&#10;EL4X/A9hhN5sYleqrk2LCBWlhdJVPI+b2QduJssm7uPfm4LQ43zvWW9H24ieOl871nC7UCCIc2dq&#10;LjV8fuxuHkD4gGywcUwaJvKw3VzN1pgaN/CJ+iyUIoawT1FDFUKbSunziiz6hWuJI1e4zmKIZ1dK&#10;0+EQw20jl0qtpMWaY0OFLb1UlP9kv1ZD8j1N02HIiuNr/7Vvs3dbqJPVen49Pj+BCDSGi/jf/Wbi&#10;/OX9XbJKEvUI558iAHLzBwAA//8DAFBLAQItABQABgAIAAAAIQDb4fbL7gAAAIUBAAATAAAAAAAA&#10;AAAAAAAAAAAAAABbQ29udGVudF9UeXBlc10ueG1sUEsBAi0AFAAGAAgAAAAhAFr0LFu/AAAAFQEA&#10;AAsAAAAAAAAAAAAAAAAAHwEAAF9yZWxzLy5yZWxzUEsBAi0AFAAGAAgAAAAhANfmxxXHAAAA4wAA&#10;AA8AAAAAAAAAAAAAAAAABwIAAGRycy9kb3ducmV2LnhtbFBLBQYAAAAAAwADALcAAAD7AgAAAAA=&#10;" path="m5475732,l,e" filled="f" strokecolor="#d3d3d3" strokeweight="1.32pt">
                  <v:stroke miterlimit="83231f" joinstyle="miter"/>
                  <v:path arrowok="t" textboxrect="0,0,5475732,0"/>
                </v:shape>
                <v:shape id="Shape 2320" o:spid="_x0000_s1531" style="position:absolute;left:6858;top:32709;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I9/OxwAAAOMAAAAPAAAAZHJzL2Rvd25yZXYueG1sRE9LawIx&#10;EL4X/A9hhN5qokK1q1FEaGlpQVxLz9PN7AM3k2WT7uPfN4WCx/nes90PthYdtb5yrGE+UyCIM2cq&#10;LjR8Xp4f1iB8QDZYOyYNI3nY7yZ3W0yM6/lMXRoKEUPYJ6ihDKFJpPRZSRb9zDXEkctdazHEsy2k&#10;abGP4baWC6UepcWKY0OJDR1Lyq7pj9Ww/B7H8aNP89NL9/XepG82V2er9f10OGxABBrCTfzvfjVx&#10;/nytVouVelrC308RALn7BQAA//8DAFBLAQItABQABgAIAAAAIQDb4fbL7gAAAIUBAAATAAAAAAAA&#10;AAAAAAAAAAAAAABbQ29udGVudF9UeXBlc10ueG1sUEsBAi0AFAAGAAgAAAAhAFr0LFu/AAAAFQEA&#10;AAsAAAAAAAAAAAAAAAAAHwEAAF9yZWxzLy5yZWxzUEsBAi0AFAAGAAgAAAAhAKwj387HAAAA4wAA&#10;AA8AAAAAAAAAAAAAAAAABwIAAGRycy9kb3ducmV2LnhtbFBLBQYAAAAAAwADALcAAAD7AgAAAAA=&#10;" path="m5475732,l,e" filled="f" strokecolor="#d3d3d3" strokeweight="1.32pt">
                  <v:stroke miterlimit="83231f" joinstyle="miter"/>
                  <v:path arrowok="t" textboxrect="0,0,5475732,0"/>
                </v:shape>
                <v:shape id="Shape 2321" o:spid="_x0000_s1532" style="position:absolute;left:6858;top:30118;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pQBpxwAAAOMAAAAPAAAAZHJzL2Rvd25yZXYueG1sRE9ZSwMx&#10;EH4X/A9hBN9s0oNW1qZFChWLBdlVfB43swduJssm7vHvG6Hg43z3bPejbURPna8da5jPFAji3Jma&#10;Sw2fH8eHRxA+IBtsHJOGiTzsd7c3W0yMGzilPguliCHsE9RQhdAmUvq8Iot+5lriyBWusxji2ZXS&#10;dDjEcNvIhVJrabHm2FBhS4eK8p/s12pYfk/TdB6y4v2l/3prs5MtVGq1vr8bn59ABBrDv/jqfjVx&#10;/nq+UavVYrOEv58iAHJ3AQAA//8DAFBLAQItABQABgAIAAAAIQDb4fbL7gAAAIUBAAATAAAAAAAA&#10;AAAAAAAAAAAAAABbQ29udGVudF9UeXBlc10ueG1sUEsBAi0AFAAGAAgAAAAhAFr0LFu/AAAAFQEA&#10;AAsAAAAAAAAAAAAAAAAAHwEAAF9yZWxzLy5yZWxzUEsBAi0AFAAGAAgAAAAhAE2lAGnHAAAA4wAA&#10;AA8AAAAAAAAAAAAAAAAABwIAAGRycy9kb3ducmV2LnhtbFBLBQYAAAAAAwADALcAAAD7AgAAAAA=&#10;" path="m5475732,l,e" filled="f" strokecolor="#d3d3d3" strokeweight="1.32pt">
                  <v:stroke miterlimit="83231f" joinstyle="miter"/>
                  <v:path arrowok="t" textboxrect="0,0,5475732,0"/>
                </v:shape>
                <v:shape id="Shape 2322" o:spid="_x0000_s1533" style="position:absolute;left:6858;top:27527;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xFZByQAAAOIAAAAPAAAAZHJzL2Rvd25yZXYueG1sRI9bS8Qw&#10;FITfhf0P4Qi+uYltkbVudlkERVFYtis+H5vTCzYnpYm9/HsjCD4OM/MNs93PthMjDb51rOFmrUAQ&#10;l860XGt4Pz9eb0D4gGywc0waFvKw360utpgbN/GJxiLUIkLY56ihCaHPpfRlQxb92vXE0avcYDFE&#10;OdTSDDhFuO1kotSttNhyXGiwp4eGyq/i22pIP5dleZuK6vg0frz2xYut1MlqfXU5H+5BBJrDf/iv&#10;/Ww0ZIlKkyxL7+D3UrwDcvcDAAD//wMAUEsBAi0AFAAGAAgAAAAhANvh9svuAAAAhQEAABMAAAAA&#10;AAAAAAAAAAAAAAAAAFtDb250ZW50X1R5cGVzXS54bWxQSwECLQAUAAYACAAAACEAWvQsW78AAAAV&#10;AQAACwAAAAAAAAAAAAAAAAAfAQAAX3JlbHMvLnJlbHNQSwECLQAUAAYACAAAACEA78RWQckAAADi&#10;AAAADwAAAAAAAAAAAAAAAAAHAgAAZHJzL2Rvd25yZXYueG1sUEsFBgAAAAADAAMAtwAAAP0CAAAA&#10;AA==&#10;" path="m5475732,l,e" filled="f" strokecolor="#d3d3d3" strokeweight="1.32pt">
                  <v:stroke miterlimit="83231f" joinstyle="miter"/>
                  <v:path arrowok="t" textboxrect="0,0,5475732,0"/>
                </v:shape>
                <v:shape id="Shape 2323" o:spid="_x0000_s1534" style="position:absolute;left:6858;top:2492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EuTtygAAAOIAAAAPAAAAZHJzL2Rvd25yZXYueG1sRI9bSwMx&#10;FITfBf9DOAXfbNKqa7ttWkRQlArSrfh8ujl7wc3Jsol7+fdGEHwcZuYbZrsfbSN66nztWMNirkAQ&#10;587UXGr4OD1dr0D4gGywcUwaJvKw311ebDE1buAj9VkoRYSwT1FDFUKbSunziiz6uWuJo1e4zmKI&#10;siul6XCIcNvIpVKJtFhzXKiwpceK8q/s22q4OU/T9DZkxftz/3los1dbqKPV+mo2PmxABBrDf/iv&#10;/WI0LJNkfXuv7hbweyneAbn7AQAA//8DAFBLAQItABQABgAIAAAAIQDb4fbL7gAAAIUBAAATAAAA&#10;AAAAAAAAAAAAAAAAAABbQ29udGVudF9UeXBlc10ueG1sUEsBAi0AFAAGAAgAAAAhAFr0LFu/AAAA&#10;FQEAAAsAAAAAAAAAAAAAAAAAHwEAAF9yZWxzLy5yZWxzUEsBAi0AFAAGAAgAAAAhAKES5O3KAAAA&#10;4gAAAA8AAAAAAAAAAAAAAAAABwIAAGRycy9kb3ducmV2LnhtbFBLBQYAAAAAAwADALcAAAD+AgAA&#10;AAA=&#10;" path="m5475732,l,e" filled="f" strokecolor="#d3d3d3" strokeweight="1.32pt">
                  <v:stroke miterlimit="83231f" joinstyle="miter"/>
                  <v:path arrowok="t" textboxrect="0,0,5475732,0"/>
                </v:shape>
                <v:shape id="Shape 2324" o:spid="_x0000_s1535" style="position:absolute;left:6858;top:2233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ZNxSygAAAOIAAAAPAAAAZHJzL2Rvd25yZXYueG1sRI9bS8NA&#10;FITfhf6H5RR8s5u0WJrYbRGhoiiUpqXPp9mTC2bPhuyay793BcHHYWa+Ybb70TSip87VlhXEiwgE&#10;cW51zaWCy/nwsAHhPLLGxjIpmMjBfje722Kq7cAn6jNfigBhl6KCyvs2ldLlFRl0C9sSB6+wnUEf&#10;ZFdK3eEQ4KaRyyhaS4M1h4UKW3qpKP/Kvo2C1W2aps8hK46v/fWjzd5NEZ2MUvfz8fkJhKfR/4f/&#10;2m9awTpOHpNVHCfweyncAbn7AQAA//8DAFBLAQItABQABgAIAAAAIQDb4fbL7gAAAIUBAAATAAAA&#10;AAAAAAAAAAAAAAAAAABbQ29udGVudF9UeXBlc10ueG1sUEsBAi0AFAAGAAgAAAAhAFr0LFu/AAAA&#10;FQEAAAsAAAAAAAAAAAAAAAAAHwEAAF9yZWxzLy5yZWxzUEsBAi0AFAAGAAgAAAAhAK5k3FLKAAAA&#10;4gAAAA8AAAAAAAAAAAAAAAAABwIAAGRycy9kb3ducmV2LnhtbFBLBQYAAAAAAwADALcAAAD+AgAA&#10;AAA=&#10;" path="m5475732,l,e" filled="f" strokecolor="#d3d3d3" strokeweight="1.32pt">
                  <v:stroke miterlimit="83231f" joinstyle="miter"/>
                  <v:path arrowok="t" textboxrect="0,0,5475732,0"/>
                </v:shape>
                <v:shape id="Shape 2325" o:spid="_x0000_s1536" style="position:absolute;left:6858;top:19740;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7X/QxwAAAOMAAAAPAAAAZHJzL2Rvd25yZXYueG1sRE9LawIx&#10;EL4X+h/CCN5qopWiW6OUQktLheIqnsfN7INuJssm7uPfN0Khx/nes9kNthYdtb5yrGE+UyCIM2cq&#10;LjScjm8PKxA+IBusHZOGkTzstvd3G0yM6/lAXRoKEUPYJ6ihDKFJpPRZSRb9zDXEkctdazHEsy2k&#10;abGP4baWC6WepMWKY0OJDb2WlP2kV6vh8TKO475P8+/37vzVpJ82Vwer9XQyvDyDCDSEf/Gf+8PE&#10;+Wq9XK6UWi/g9lMEQG5/AQAA//8DAFBLAQItABQABgAIAAAAIQDb4fbL7gAAAIUBAAATAAAAAAAA&#10;AAAAAAAAAAAAAABbQ29udGVudF9UeXBlc10ueG1sUEsBAi0AFAAGAAgAAAAhAFr0LFu/AAAAFQEA&#10;AAsAAAAAAAAAAAAAAAAAHwEAAF9yZWxzLy5yZWxzUEsBAi0AFAAGAAgAAAAhAGntf9DHAAAA4wAA&#10;AA8AAAAAAAAAAAAAAAAABwIAAGRycy9kb3ducmV2LnhtbFBLBQYAAAAAAwADALcAAAD7AgAAAAA=&#10;" path="m5475732,l,e" filled="f" strokecolor="#d3d3d3" strokeweight="1.32pt">
                  <v:stroke miterlimit="83231f" joinstyle="miter"/>
                  <v:path arrowok="t" textboxrect="0,0,5475732,0"/>
                </v:shape>
                <v:shape id="Shape 2326" o:spid="_x0000_s1537" style="position:absolute;left:6858;top:17149;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B1ItygAAAOIAAAAPAAAAZHJzL2Rvd25yZXYueG1sRI9bS8NA&#10;FITfC/6H5Qh9azdt2iCx2yJCi6IgjeLzMXtywezZkN3m8u+7gtDHYWa+YXaH0TSip87VlhWslhEI&#10;4tzqmksFX5/HxQMI55E1NpZJwUQODvu72Q5TbQc+U5/5UgQIuxQVVN63qZQur8igW9qWOHiF7Qz6&#10;ILtS6g6HADeNXEdRIg3WHBYqbOm5ovw3uxgF8c80Te9DVnyc+u+3Nns1RXQ2Ss3vx6dHEJ5Gfwv/&#10;t1+0giRebbfrONnA36VwB+T+CgAA//8DAFBLAQItABQABgAIAAAAIQDb4fbL7gAAAIUBAAATAAAA&#10;AAAAAAAAAAAAAAAAAABbQ29udGVudF9UeXBlc10ueG1sUEsBAi0AFAAGAAgAAAAhAFr0LFu/AAAA&#10;FQEAAAsAAAAAAAAAAAAAAAAAHwEAAF9yZWxzLy5yZWxzUEsBAi0AFAAGAAgAAAAhAGgHUi3KAAAA&#10;4gAAAA8AAAAAAAAAAAAAAAAABwIAAGRycy9kb3ducmV2LnhtbFBLBQYAAAAAAwADALcAAAD+AgAA&#10;AAA=&#10;" path="m5475732,l,e" filled="f" strokecolor="#d3d3d3" strokeweight="1.32pt">
                  <v:stroke miterlimit="83231f" joinstyle="miter"/>
                  <v:path arrowok="t" textboxrect="0,0,5475732,0"/>
                </v:shape>
                <v:shape id="Shape 2327" o:spid="_x0000_s1538" style="position:absolute;left:6858;top:14558;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b+6qyQAAAOIAAAAPAAAAZHJzL2Rvd25yZXYueG1sRI9bSwMx&#10;FITfhf6HcAq+2cQt2GVtWkRQFAXptvh8ujl7oZuTZRP38u+NIPRxmJlvmO1+sq0YqPeNYw33KwWC&#10;uHCm4UrD6fhyl4LwAdlg65g0zORhv1vcbDEzbuQDDXmoRISwz1BDHUKXSemLmiz6leuIo1e63mKI&#10;sq+k6XGMcNvKRKkHabHhuFBjR881FZf8x2pYn+d5/hzz8ut1+P7o8ndbqoPV+nY5PT2CCDSFa/i/&#10;/WY0JGm6SVK1WcPfpXgH5O4XAAD//wMAUEsBAi0AFAAGAAgAAAAhANvh9svuAAAAhQEAABMAAAAA&#10;AAAAAAAAAAAAAAAAAFtDb250ZW50X1R5cGVzXS54bWxQSwECLQAUAAYACAAAACEAWvQsW78AAAAV&#10;AQAACwAAAAAAAAAAAAAAAAAfAQAAX3JlbHMvLnJlbHNQSwECLQAUAAYACAAAACEAhW/uqskAAADi&#10;AAAADwAAAAAAAAAAAAAAAAAHAgAAZHJzL2Rvd25yZXYueG1sUEsFBgAAAAADAAMAtwAAAP0CAAAA&#10;AA==&#10;" path="m5475732,l,e" filled="f" strokecolor="#d3d3d3" strokeweight="1.32pt">
                  <v:stroke miterlimit="83231f" joinstyle="miter"/>
                  <v:path arrowok="t" textboxrect="0,0,5475732,0"/>
                </v:shape>
                <v:shape id="Shape 2328" o:spid="_x0000_s1539" style="position:absolute;left:6858;top:11967;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zyo4ygAAAOIAAAAPAAAAZHJzL2Rvd25yZXYueG1sRI9ba8JA&#10;FITfhf6H5RT6phs1SJu6SikoSgtiWnw+Zk8uNHs2ZLe5/PtuQfBxmPlmmPV2MLXoqHWVZQXzWQSC&#10;OLO64kLB99du+gzCeWSNtWVSMJKD7eZhssZE257P1KW+EKGEXYIKSu+bREqXlWTQzWxDHLzctgZ9&#10;kG0hdYt9KDe1XETRShqsOCyU2NB7SdlP+msULK/jOH72aX7ad5ePJj2aPDobpZ4eh7dXEJ4Gfw/f&#10;6IMO3HK+WsQvcQz/l8IdkJs/AAAA//8DAFBLAQItABQABgAIAAAAIQDb4fbL7gAAAIUBAAATAAAA&#10;AAAAAAAAAAAAAAAAAABbQ29udGVudF9UeXBlc10ueG1sUEsBAi0AFAAGAAgAAAAhAFr0LFu/AAAA&#10;FQEAAAsAAAAAAAAAAAAAAAAAHwEAAF9yZWxzLy5yZWxzUEsBAi0AFAAGAAgAAAAhAKTPKjjKAAAA&#10;4gAAAA8AAAAAAAAAAAAAAAAABwIAAGRycy9kb3ducmV2LnhtbFBLBQYAAAAAAwADALcAAAD+AgAA&#10;AAA=&#10;" path="m5475732,l,e" filled="f" strokecolor="#d3d3d3" strokeweight="1.32pt">
                  <v:stroke miterlimit="83231f" joinstyle="miter"/>
                  <v:path arrowok="t" textboxrect="0,0,5475732,0"/>
                </v:shape>
                <v:shape id="Shape 2329" o:spid="_x0000_s1540" style="position:absolute;left:6858;top:9377;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zB2vygAAAOMAAAAPAAAAZHJzL2Rvd25yZXYueG1sRE9da8JA&#10;EHwv9D8cW/CtXqooNvUUEVpaLEhS8Xmb23zQ3F7Infn4955QkHnanZ2ZnfV2MLXoqHWVZQUv0wgE&#10;cWZ1xYWC08/78wqE88gaa8ukYCQH283jwxpjbXtOqEt9IYIJuxgVlN43sZQuK8mgm9qGOHC5bQ36&#10;MLaF1C32wdzUchZFS2mw4pBQYkP7krK/9GIUzH/Hcfzu0/z40Z0PTfpl8igxSk2eht0bCE+Dvx//&#10;qz91eH+xXM1fA2Zw6xQWIDdXAAAA//8DAFBLAQItABQABgAIAAAAIQDb4fbL7gAAAIUBAAATAAAA&#10;AAAAAAAAAAAAAAAAAABbQ29udGVudF9UeXBlc10ueG1sUEsBAi0AFAAGAAgAAAAhAFr0LFu/AAAA&#10;FQEAAAsAAAAAAAAAAAAAAAAAHwEAAF9yZWxzLy5yZWxzUEsBAi0AFAAGAAgAAAAhAHfMHa/KAAAA&#10;4wAAAA8AAAAAAAAAAAAAAAAABwIAAGRycy9kb3ducmV2LnhtbFBLBQYAAAAAAwADALcAAAD+AgAA&#10;AAA=&#10;" path="m5475732,l,e" filled="f" strokecolor="#d3d3d3" strokeweight="1.32pt">
                  <v:stroke miterlimit="83231f" joinstyle="miter"/>
                  <v:path arrowok="t" textboxrect="0,0,5475732,0"/>
                </v:shape>
                <v:shape id="Shape 2330" o:spid="_x0000_s1541" style="position:absolute;left:6858;top:4048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spTrxwAAAOMAAAAPAAAAZHJzL2Rvd25yZXYueG1sRE9LSwMx&#10;EL4L/ocwgjeb1C6lXZsWERTFQum29DxuZh+4mSybuI9/bwqCx/nes9mNthE9db52rGE+UyCIc2dq&#10;LjWcT68PKxA+IBtsHJOGiTzstrc3G0yNG/hIfRZKEUPYp6ihCqFNpfR5RRb9zLXEkStcZzHEsyul&#10;6XCI4baRj0otpcWaY0OFLb1UlH9nP1bD4muapv2QFYe3/vLZZh+2UEer9f3d+PwEItAY/sV/7ncT&#10;5y8SNV8myTqB608RALn9BQAA//8DAFBLAQItABQABgAIAAAAIQDb4fbL7gAAAIUBAAATAAAAAAAA&#10;AAAAAAAAAAAAAABbQ29udGVudF9UeXBlc10ueG1sUEsBAi0AFAAGAAgAAAAhAFr0LFu/AAAAFQEA&#10;AAsAAAAAAAAAAAAAAAAAHwEAAF9yZWxzLy5yZWxzUEsBAi0AFAAGAAgAAAAhACWylOvHAAAA4wAA&#10;AA8AAAAAAAAAAAAAAAAABwIAAGRycy9kb3ducmV2LnhtbFBLBQYAAAAAAwADALcAAAD7AgAAAAA=&#10;" path="m5475732,l,e" filled="f" strokecolor="#d3d3d3" strokeweight="1.32pt">
                  <v:stroke miterlimit="83231f" joinstyle="miter"/>
                  <v:path arrowok="t" textboxrect="0,0,5475732,0"/>
                </v:shape>
                <v:shape id="Shape 2331" o:spid="_x0000_s1542" style="position:absolute;left:6858;top:4048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swb+xwAAAOMAAAAPAAAAZHJzL2Rvd25yZXYueG1sRE9LSwMx&#10;EL4L/ocwgjebtNKlXZsWESpKC9JVPI+b2QduJssm7uPfN4WCx/nes9mNthE9db52rGE+UyCIc2dq&#10;LjV8fe4fViB8QDbYOCYNE3nYbW9vNpgaN/CJ+iyUIoawT1FDFUKbSunziiz6mWuJI1e4zmKIZ1dK&#10;0+EQw20jF0ol0mLNsaHCll4qyn+zP6vh8WeapuOQFR+v/fehzd5toU5W6/u78fkJRKAx/Iuv7jcT&#10;5ydLtZ4narWGy08RALk9AwAA//8DAFBLAQItABQABgAIAAAAIQDb4fbL7gAAAIUBAAATAAAAAAAA&#10;AAAAAAAAAAAAAABbQ29udGVudF9UeXBlc10ueG1sUEsBAi0AFAAGAAgAAAAhAFr0LFu/AAAAFQEA&#10;AAsAAAAAAAAAAAAAAAAAHwEAAF9yZWxzLy5yZWxzUEsBAi0AFAAGAAgAAAAhAGizBv7HAAAA4wAA&#10;AA8AAAAAAAAAAAAAAAAABwIAAGRycy9kb3ducmV2LnhtbFBLBQYAAAAAAwADALcAAAD7AgAAAAA=&#10;" path="m5475732,l,e" filled="f" strokecolor="#d3d3d3" strokeweight="1.32pt">
                  <v:stroke miterlimit="83231f" joinstyle="miter"/>
                  <v:path arrowok="t" textboxrect="0,0,5475732,0"/>
                </v:shape>
                <v:shape id="Shape 2332" o:spid="_x0000_s1543" style="position:absolute;left:6858;top:40481;width:54757;height:0;visibility:visible;mso-wrap-style:square;v-text-anchor:top" coordsize="54757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fHPKygAAAOIAAAAPAAAAZHJzL2Rvd25yZXYueG1sRI9Pa8JA&#10;FMTvQr/D8gpeRHcr/gnRVVpB6KnFVNDjI/uahGbfptlNTL99tyD0OMzMb5jtfrC16Kn1lWMNTzMF&#10;gjh3puJCw/njOE1A+IBssHZMGn7Iw373MNpiatyNT9RnoRARwj5FDWUITSqlz0uy6GeuIY7ep2st&#10;hijbQpoWbxFuazlXaiUtVhwXSmzoUFL+lXVWQ+Oyt+tl8v7dyZ66wh2VeTkprcePw/MGRKAh/Ifv&#10;7VejYTlfrJJkvVjC36V4B+TuFwAA//8DAFBLAQItABQABgAIAAAAIQDb4fbL7gAAAIUBAAATAAAA&#10;AAAAAAAAAAAAAAAAAABbQ29udGVudF9UeXBlc10ueG1sUEsBAi0AFAAGAAgAAAAhAFr0LFu/AAAA&#10;FQEAAAsAAAAAAAAAAAAAAAAAHwEAAF9yZWxzLy5yZWxzUEsBAi0AFAAGAAgAAAAhAEl8c8rKAAAA&#10;4gAAAA8AAAAAAAAAAAAAAAAABwIAAGRycy9kb3ducmV2LnhtbFBLBQYAAAAAAwADALcAAAD+AgAA&#10;AAA=&#10;" path="m5475732,l,e" filled="f" strokeweight=".1323mm">
                  <v:stroke endcap="round"/>
                  <v:path arrowok="t" textboxrect="0,0,5475732,0"/>
                </v:shape>
                <v:shape id="Shape 2333" o:spid="_x0000_s1544" style="position:absolute;left:6858;top:40481;width:0;height:671;visibility:visible;mso-wrap-style:square;v-text-anchor:top" coordsize="0,670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M6/ozAAAAOMAAAAPAAAAZHJzL2Rvd25yZXYueG1sRI/NasNA&#10;DITvhb7DokIupVnHxiG42YQmbSCnQpw8gPDKP9SrNd5t4vTpq0OhR2lGM5/W28n16kpj6DwbWMwT&#10;UMSVtx03Bi7nw8sKVIjIFnvPZOBOAbabx4c1Ftbf+ETXMjZKQjgUaKCNcSi0DlVLDsPcD8Si1X50&#10;GGUcG21HvEm463WaJEvtsGNpaHGgfUvVV/ntDBwoPz7vs/qnX1Qf73m9m8rV586Y2dP09goq0hT/&#10;zX/XRyv4abbM8jzNBFp+kgXozS8AAAD//wMAUEsBAi0AFAAGAAgAAAAhANvh9svuAAAAhQEAABMA&#10;AAAAAAAAAAAAAAAAAAAAAFtDb250ZW50X1R5cGVzXS54bWxQSwECLQAUAAYACAAAACEAWvQsW78A&#10;AAAVAQAACwAAAAAAAAAAAAAAAAAfAQAAX3JlbHMvLnJlbHNQSwECLQAUAAYACAAAACEATDOv6MwA&#10;AADjAAAADwAAAAAAAAAAAAAAAAAHAgAAZHJzL2Rvd25yZXYueG1sUEsFBgAAAAADAAMAtwAAAAAD&#10;AAAAAA==&#10;" path="m,67056l,e" filled="f" strokeweight=".1323mm">
                  <v:stroke endcap="round"/>
                  <v:path arrowok="t" textboxrect="0,0,0,67056"/>
                </v:shape>
                <v:shape id="Shape 2334" o:spid="_x0000_s1545" style="position:absolute;left:22189;top:40481;width:0;height:671;visibility:visible;mso-wrap-style:square;v-text-anchor:top" coordsize="0,670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w0ucywAAAOMAAAAPAAAAZHJzL2Rvd25yZXYueG1sRI/NTsNA&#10;DITvSLzDykhcEN2UsCgK3Va0pVJPSAQewMo6PyLrjbJLm/L0+IDE0fZ4Zr7VZvaDOtEU+8AWlosM&#10;FHEdXM+thc+Pw30BKiZkh0NgsnChCJv19dUKSxfO/E6nKrVKTDiWaKFLaSy1jnVHHuMijMRya8Lk&#10;Mck4tdpNeBZzP+iHLHvSHnuWhA5H2nVUf1Xf3sKBzPFulzc/w7J+3ZtmO1fF29ba25v55RlUojn9&#10;i/++j07qmzw3j4UphEKYZAF6/QsAAP//AwBQSwECLQAUAAYACAAAACEA2+H2y+4AAACFAQAAEwAA&#10;AAAAAAAAAAAAAAAAAAAAW0NvbnRlbnRfVHlwZXNdLnhtbFBLAQItABQABgAIAAAAIQBa9CxbvwAA&#10;ABUBAAALAAAAAAAAAAAAAAAAAB8BAABfcmVscy8ucmVsc1BLAQItABQABgAIAAAAIQAww0ucywAA&#10;AOMAAAAPAAAAAAAAAAAAAAAAAAcCAABkcnMvZG93bnJldi54bWxQSwUGAAAAAAMAAwC3AAAA/wIA&#10;AAAA&#10;" path="m,67056l,e" filled="f" strokeweight=".1323mm">
                  <v:stroke endcap="round"/>
                  <v:path arrowok="t" textboxrect="0,0,0,67056"/>
                </v:shape>
                <v:shape id="Shape 2335" o:spid="_x0000_s1546" style="position:absolute;left:37536;top:40481;width:0;height:671;visibility:visible;mso-wrap-style:square;v-text-anchor:top" coordsize="0,670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ynARyAAAAOMAAAAPAAAAZHJzL2Rvd25yZXYueG1sRE/basJA&#10;EH0v9B+WKfSl6EZtJEZXqTfwSTD6AUN2cqHZ2ZDdauzXd4WCj3Pus1j1phFX6lxtWcFoGIEgzq2u&#10;uVRwOe8HCQjnkTU2lknBnRyslq8vC0y1vfGJrpkvRQhhl6KCyvs2ldLlFRl0Q9sSB66wnUEfzq6U&#10;usNbCDeNHEfRVBqsOTRU2NKmovw7+zEK9hQfPjaT4rcZ5bttXKz7LDmulXp/67/mIDz1/in+dx90&#10;mD9O4slnMpvF8PgpACCXfwAAAP//AwBQSwECLQAUAAYACAAAACEA2+H2y+4AAACFAQAAEwAAAAAA&#10;AAAAAAAAAAAAAAAAW0NvbnRlbnRfVHlwZXNdLnhtbFBLAQItABQABgAIAAAAIQBa9CxbvwAAABUB&#10;AAALAAAAAAAAAAAAAAAAAB8BAABfcmVscy8ucmVsc1BLAQItABQABgAIAAAAIQC6ynARyAAAAOMA&#10;AAAPAAAAAAAAAAAAAAAAAAcCAABkcnMvZG93bnJldi54bWxQSwUGAAAAAAMAAwC3AAAA/AIAAAAA&#10;" path="m,67056l,e" filled="f" strokeweight=".1323mm">
                  <v:stroke endcap="round"/>
                  <v:path arrowok="t" textboxrect="0,0,0,67056"/>
                </v:shape>
                <v:shape id="Shape 2336" o:spid="_x0000_s1547" style="position:absolute;left:52882;top:40481;width:0;height:671;visibility:visible;mso-wrap-style:square;v-text-anchor:top" coordsize="0,670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613YyQAAAOMAAAAPAAAAZHJzL2Rvd25yZXYueG1sRE/NasJA&#10;EL4X+g7LCL0U3SRWTVNXqVrBU6HRBxiykx/MzobsVqNP3y0Uepzvf5brwbTiQr1rLCuIJxEI4sLq&#10;hisFp+N+nIJwHllja5kU3MjBevX4sMRM2yt/0SX3lQgh7DJUUHvfZVK6oiaDbmI74sCVtjfow9lX&#10;Uvd4DeGmlUkUzaXBhkNDjR1tayrO+bdRsKfZ4Xk7Le9tXHzsZuVmyNPPjVJPo+H9DYSnwf+L/9wH&#10;HeYnSTp/XbzEMfz+FACQqx8AAAD//wMAUEsBAi0AFAAGAAgAAAAhANvh9svuAAAAhQEAABMAAAAA&#10;AAAAAAAAAAAAAAAAAFtDb250ZW50X1R5cGVzXS54bWxQSwECLQAUAAYACAAAACEAWvQsW78AAAAV&#10;AQAACwAAAAAAAAAAAAAAAAAfAQAAX3JlbHMvLnJlbHNQSwECLQAUAAYACAAAACEAJOtd2MkAAADj&#10;AAAADwAAAAAAAAAAAAAAAAAHAgAAZHJzL2Rvd25yZXYueG1sUEsFBgAAAAADAAMAtwAAAP0CAAAA&#10;AA==&#10;" path="m,67056l,e" filled="f" strokeweight=".1323mm">
                  <v:stroke endcap="round"/>
                  <v:path arrowok="t" textboxrect="0,0,0,67056"/>
                </v:shape>
                <v:rect id="Rectangle 2338" o:spid="_x0000_s1548" style="position:absolute;left:3524;top:44717;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xiZvygAAAOMAAAAPAAAAZHJzL2Rvd25yZXYueG1sRI9BT8JA&#10;FITvJvyHzSPxJtuuQqCyECTR6BE04frSfbSV7tvSfUL9966JicfJzHyTWa4H36oL9bEJbCGfZKCI&#10;y+Aarix8vD/fzUFFQXbYBiYL3xRhvRrdLLFw4co7uuylUgnCsUALtUhXaB3LmjzGSeiIk3cMvUdJ&#10;sq+06/Ga4L7VJstm2mPDaaHGjrY1laf9l7dwzre7Zh70m7AcXj6fqun9w7mz9nY8bB5BCQ3yH/5r&#10;vzoLJpsaYxazfAG/n9If0KsfAAAA//8DAFBLAQItABQABgAIAAAAIQDb4fbL7gAAAIUBAAATAAAA&#10;AAAAAAAAAAAAAAAAAABbQ29udGVudF9UeXBlc10ueG1sUEsBAi0AFAAGAAgAAAAhAFr0LFu/AAAA&#10;FQEAAAsAAAAAAAAAAAAAAAAAHwEAAF9yZWxzLy5yZWxzUEsBAi0AFAAGAAgAAAAhAFDGJm/KAAAA&#10;4wAAAA8AAAAAAAAAAAAAAAAABwIAAGRycy9kb3ducmV2LnhtbFBLBQYAAAAAAwADALcAAAD+AgAA&#10;AAA=&#10;" filled="f" stroked="f">
                  <v:textbox inset="0,0,0,0">
                    <w:txbxContent>
                      <w:p w14:paraId="1736876C" w14:textId="77777777" w:rsidR="009251CA" w:rsidRDefault="009251CA" w:rsidP="009251CA">
                        <w:r>
                          <w:rPr>
                            <w:rFonts w:ascii="Times New Roman" w:eastAsia="Times New Roman" w:hAnsi="Times New Roman" w:cs="Times New Roman"/>
                            <w:sz w:val="16"/>
                          </w:rPr>
                          <w:t>2</w:t>
                        </w:r>
                      </w:p>
                    </w:txbxContent>
                  </v:textbox>
                </v:rect>
                <v:rect id="Rectangle 2339" o:spid="_x0000_s1549" style="position:absolute;left:3905;top:44321;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2wFlxgAAAOMAAAAPAAAAZHJzL2Rvd25yZXYueG1sRE9La8JA&#10;EL4X/A/LCL3VTbS+UldphUo9agteh+w0iWZnY3aq8d93CwWP871nsepcrS7UhsqzgXSQgCLOva24&#10;MPD1+f40AxUE2WLtmQzcKMBq2XtYYGb9lXd02UuhYgiHDA2UIk2mdchLchgGviGO3LdvHUo820Lb&#10;Fq8x3NV6mCQT7bDi2FBiQ+uS8tP+xxk4p+tdNfN6KyyHzfGtGI+ez40xj/3u9QWUUCd38b/7w8b5&#10;6XSUTNP5cAx/P0UA9PIXAAD//wMAUEsBAi0AFAAGAAgAAAAhANvh9svuAAAAhQEAABMAAAAAAAAA&#10;AAAAAAAAAAAAAFtDb250ZW50X1R5cGVzXS54bWxQSwECLQAUAAYACAAAACEAWvQsW78AAAAVAQAA&#10;CwAAAAAAAAAAAAAAAAAfAQAAX3JlbHMvLnJlbHNQSwECLQAUAAYACAAAACEACtsBZcYAAADjAAAA&#10;DwAAAAAAAAAAAAAAAAAHAgAAZHJzL2Rvd25yZXYueG1sUEsFBgAAAAADAAMAtwAAAPoCAAAAAA==&#10;" filled="f" stroked="f">
                  <v:textbox inset="0,0,0,0">
                    <w:txbxContent>
                      <w:p w14:paraId="7276933E" w14:textId="77777777" w:rsidR="009251CA" w:rsidRDefault="009251CA" w:rsidP="009251CA">
                        <w:r>
                          <w:rPr>
                            <w:rFonts w:ascii="Times New Roman" w:eastAsia="Times New Roman" w:hAnsi="Times New Roman" w:cs="Times New Roman"/>
                            <w:sz w:val="16"/>
                          </w:rPr>
                          <w:t>3</w:t>
                        </w:r>
                      </w:p>
                    </w:txbxContent>
                  </v:textbox>
                </v:rect>
                <v:rect id="Rectangle 2340" o:spid="_x0000_s1550" style="position:absolute;left:4334;top:44003;width:518;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6SsnxwAAAOMAAAAPAAAAZHJzL2Rvd25yZXYueG1sRE9LT8JA&#10;EL6b+B82Y8JNtjzUtbIQIIHoETTxOumObbU7W7oDlH/Pmph4nO89s0XvG3WiLtaBLYyGGSjiIria&#10;Swsf75t7AyoKssMmMFm4UITF/PZmhrkLZ97RaS+lSiEcc7RQibS51rGoyGMchpY4cV+h8yjp7Ert&#10;OjyncN/ocZY9ao81p4YKW1pXVPzsj97CYbTe1SboN2H53H6vyofJ9NBaO7jrly+ghHr5F/+5X12a&#10;P356NsZk0wn8/pQA0PMrAAAA//8DAFBLAQItABQABgAIAAAAIQDb4fbL7gAAAIUBAAATAAAAAAAA&#10;AAAAAAAAAAAAAABbQ29udGVudF9UeXBlc10ueG1sUEsBAi0AFAAGAAgAAAAhAFr0LFu/AAAAFQEA&#10;AAsAAAAAAAAAAAAAAAAAHwEAAF9yZWxzLy5yZWxzUEsBAi0AFAAGAAgAAAAhAPnpKyfHAAAA4wAA&#10;AA8AAAAAAAAAAAAAAAAABwIAAGRycy9kb3ducmV2LnhtbFBLBQYAAAAAAwADALcAAAD7AgAAAAA=&#10;" filled="f" stroked="f">
                  <v:textbox inset="0,0,0,0">
                    <w:txbxContent>
                      <w:p w14:paraId="58091C73" w14:textId="77777777" w:rsidR="009251CA" w:rsidRDefault="009251CA" w:rsidP="009251CA">
                        <w:r>
                          <w:rPr>
                            <w:rFonts w:ascii="Times New Roman" w:eastAsia="Times New Roman" w:hAnsi="Times New Roman" w:cs="Times New Roman"/>
                            <w:sz w:val="16"/>
                          </w:rPr>
                          <w:t>/</w:t>
                        </w:r>
                      </w:p>
                    </w:txbxContent>
                  </v:textbox>
                </v:rect>
                <v:rect id="Rectangle 2341" o:spid="_x0000_s1551" style="position:absolute;left:4576;top:43651;width:740;height:1318;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LHJ0xgAAAOMAAAAPAAAAZHJzL2Rvd25yZXYueG1sRE/NasJA&#10;EL4LfYdlCr3pJlGDRFdpBYs9agu9DtkxSZudjdlR49t3C4Ue5/uf1WZwrbpSHxrPBtJJAoq49Lbh&#10;ysDH+268ABUE2WLrmQzcKcBm/TBaYWH9jQ90PUqlYgiHAg3UIl2hdShrchgmviOO3Mn3DiWefaVt&#10;j7cY7lqdJUmuHTYcG2rsaFtT+X28OAPndHtoFl6/Ccvn69dLNZ/Ozp0xT4/D8xKU0CD/4j/33sb5&#10;01k6z7I8z+D3pwiAXv8AAAD//wMAUEsBAi0AFAAGAAgAAAAhANvh9svuAAAAhQEAABMAAAAAAAAA&#10;AAAAAAAAAAAAAFtDb250ZW50X1R5cGVzXS54bWxQSwECLQAUAAYACAAAACEAWvQsW78AAAAVAQAA&#10;CwAAAAAAAAAAAAAAAAAfAQAAX3JlbHMvLnJlbHNQSwECLQAUAAYACAAAACEAoCxydMYAAADjAAAA&#10;DwAAAAAAAAAAAAAAAAAHAgAAZHJzL2Rvd25yZXYueG1sUEsFBgAAAAADAAMAtwAAAPoCAAAAAA==&#10;" filled="f" stroked="f">
                  <v:textbox inset="0,0,0,0">
                    <w:txbxContent>
                      <w:p w14:paraId="2D448B0F" w14:textId="77777777" w:rsidR="009251CA" w:rsidRDefault="009251CA" w:rsidP="009251CA">
                        <w:r>
                          <w:rPr>
                            <w:rFonts w:ascii="Times New Roman" w:eastAsia="Times New Roman" w:hAnsi="Times New Roman" w:cs="Times New Roman"/>
                            <w:sz w:val="16"/>
                          </w:rPr>
                          <w:t>0</w:t>
                        </w:r>
                      </w:p>
                    </w:txbxContent>
                  </v:textbox>
                </v:rect>
                <v:rect id="Rectangle 2342" o:spid="_x0000_s1552" style="position:absolute;left:4972;top:43254;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Xzi4xgAAAOMAAAAPAAAAZHJzL2Rvd25yZXYueG1sRE/NSsNA&#10;EL4LfYdlCt7sJtqUJe22tAVFj62C1yE7TaLZ2TQ7tvHtXUHwON//rDaj79SFhtgGtpDPMlDEVXAt&#10;1xbeXh/vDKgoyA67wGThmyJs1pObFZYuXPlAl6PUKoVwLNFCI9KXWseqIY9xFnrixJ3C4FHSOdTa&#10;DXhN4b7T91m20B5bTg0N9rRvqPo8fnkL53x/aE3QL8Ly/vSxq4uH+bm39nY6bpeghEb5F/+5n12a&#10;vzB5Mc+NKeD3pwSAXv8AAAD//wMAUEsBAi0AFAAGAAgAAAAhANvh9svuAAAAhQEAABMAAAAAAAAA&#10;AAAAAAAAAAAAAFtDb250ZW50X1R5cGVzXS54bWxQSwECLQAUAAYACAAAACEAWvQsW78AAAAVAQAA&#10;CwAAAAAAAAAAAAAAAAAfAQAAX3JlbHMvLnJlbHNQSwECLQAUAAYACAAAACEA+l84uMYAAADjAAAA&#10;DwAAAAAAAAAAAAAAAAAHAgAAZHJzL2Rvd25yZXYueG1sUEsFBgAAAAADAAMAtwAAAPoCAAAAAA==&#10;" filled="f" stroked="f">
                  <v:textbox inset="0,0,0,0">
                    <w:txbxContent>
                      <w:p w14:paraId="03929069" w14:textId="77777777" w:rsidR="009251CA" w:rsidRDefault="009251CA" w:rsidP="009251CA">
                        <w:r>
                          <w:rPr>
                            <w:rFonts w:ascii="Times New Roman" w:eastAsia="Times New Roman" w:hAnsi="Times New Roman" w:cs="Times New Roman"/>
                            <w:sz w:val="16"/>
                          </w:rPr>
                          <w:t>9</w:t>
                        </w:r>
                      </w:p>
                    </w:txbxContent>
                  </v:textbox>
                </v:rect>
                <v:rect id="Rectangle 2343" o:spid="_x0000_s1553" style="position:absolute;left:5400;top:42952;width:519;height:1318;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bFJAxgAAAOMAAAAPAAAAZHJzL2Rvd25yZXYueG1sRE/NTsJA&#10;EL6T+A6bMeEG2wrSprIQJdHgETTxOumObbU7W7oD1Ld3SUg4zvc/y/XgWnWiPjSeDaTTBBRx6W3D&#10;lYHPj9dJDioIssXWMxn4owDr1d1oiYX1Z97RaS+ViiEcCjRQi3SF1qGsyWGY+o44ct++dyjx7Ctt&#10;ezzHcNfqhyRZaIcNx4YaO9rUVP7uj87AId3smtzrd2H5evt5qR5n80NnzPh+eH4CJTTITXx1b22c&#10;n8zzLMvSxQwuP0UA9OofAAD//wMAUEsBAi0AFAAGAAgAAAAhANvh9svuAAAAhQEAABMAAAAAAAAA&#10;AAAAAAAAAAAAAFtDb250ZW50X1R5cGVzXS54bWxQSwECLQAUAAYACAAAACEAWvQsW78AAAAVAQAA&#10;CwAAAAAAAAAAAAAAAAAfAQAAX3JlbHMvLnJlbHNQSwECLQAUAAYACAAAACEAcmxSQMYAAADjAAAA&#10;DwAAAAAAAAAAAAAAAAAHAgAAZHJzL2Rvd25yZXYueG1sUEsFBgAAAAADAAMAtwAAAPoCAAAAAA==&#10;" filled="f" stroked="f">
                  <v:textbox inset="0,0,0,0">
                    <w:txbxContent>
                      <w:p w14:paraId="1DCF1A06" w14:textId="77777777" w:rsidR="009251CA" w:rsidRDefault="009251CA" w:rsidP="009251CA">
                        <w:r>
                          <w:rPr>
                            <w:rFonts w:ascii="Times New Roman" w:eastAsia="Times New Roman" w:hAnsi="Times New Roman" w:cs="Times New Roman"/>
                            <w:sz w:val="16"/>
                          </w:rPr>
                          <w:t>/</w:t>
                        </w:r>
                      </w:p>
                    </w:txbxContent>
                  </v:textbox>
                </v:rect>
                <v:rect id="Rectangle 2344" o:spid="_x0000_s1554" style="position:absolute;left:5642;top:42599;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HI3jxwAAAOMAAAAPAAAAZHJzL2Rvd25yZXYueG1sRE/NTsJA&#10;EL6T+A6bMeEGW9qqWFkIkGD0CJp4nXTHttqdLd0Bytu7JiYe5/ufxWpwrTpTHxrPBmbTBBRx6W3D&#10;lYH3t91kDioIssXWMxm4UoDV8ma0wML6C+/pfJBKxRAOBRqoRbpC61DW5DBMfUccuU/fO5R49pW2&#10;PV5iuGt1miT32mHDsaHGjrY1ld+HkzNwnG33zdzrV2H5eP7aVHdZfuyMGd8O6ydQQoP8i//cLzbO&#10;z/MsSR+zhxR+f4oA6OUPAAAA//8DAFBLAQItABQABgAIAAAAIQDb4fbL7gAAAIUBAAATAAAAAAAA&#10;AAAAAAAAAAAAAABbQ29udGVudF9UeXBlc10ueG1sUEsBAi0AFAAGAAgAAAAhAFr0LFu/AAAAFQEA&#10;AAsAAAAAAAAAAAAAAAAAHwEAAF9yZWxzLy5yZWxzUEsBAi0AFAAGAAgAAAAhACocjePHAAAA4wAA&#10;AA8AAAAAAAAAAAAAAAAABwIAAGRycy9kb3ducmV2LnhtbFBLBQYAAAAAAwADALcAAAD7AgAAAAA=&#10;" filled="f" stroked="f">
                  <v:textbox inset="0,0,0,0">
                    <w:txbxContent>
                      <w:p w14:paraId="2B099622" w14:textId="77777777" w:rsidR="009251CA" w:rsidRDefault="009251CA" w:rsidP="009251CA">
                        <w:r>
                          <w:rPr>
                            <w:rFonts w:ascii="Times New Roman" w:eastAsia="Times New Roman" w:hAnsi="Times New Roman" w:cs="Times New Roman"/>
                            <w:sz w:val="16"/>
                          </w:rPr>
                          <w:t>2</w:t>
                        </w:r>
                      </w:p>
                    </w:txbxContent>
                  </v:textbox>
                </v:rect>
                <v:rect id="Rectangle 2345" o:spid="_x0000_s1555" style="position:absolute;left:6023;top:42203;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BaSWyQAAAOMAAAAPAAAAZHJzL2Rvd25yZXYueG1sRI9BT8Mw&#10;DIXvSPyHyEjcWLoyUNQtm2ASCI4bSFytxmsLjdM1Ziv/Hh+QONp+fu99q80Ue3OiMXeJPcxnBRji&#10;OoWOGw/vb083DkwW5IB9YvLwQxk268uLFVYhnXlHp700Rk04V+ihFRkqa3PdUsQ8SwOx3g5pjCg6&#10;jo0NI57VPPa2LIp7G7FjTWhxoG1L9df+O3o4zre7ziX7Kiwfz5+Pzd3t4jh4f301PSzBCE3yL/77&#10;fgla35WLsnSFUwpl0gXY9S8AAAD//wMAUEsBAi0AFAAGAAgAAAAhANvh9svuAAAAhQEAABMAAAAA&#10;AAAAAAAAAAAAAAAAAFtDb250ZW50X1R5cGVzXS54bWxQSwECLQAUAAYACAAAACEAWvQsW78AAAAV&#10;AQAACwAAAAAAAAAAAAAAAAAfAQAAX3JlbHMvLnJlbHNQSwECLQAUAAYACAAAACEA6AWklskAAADj&#10;AAAADwAAAAAAAAAAAAAAAAAHAgAAZHJzL2Rvd25yZXYueG1sUEsFBgAAAAADAAMAtwAAAP0CAAAA&#10;AA==&#10;" filled="f" stroked="f">
                  <v:textbox inset="0,0,0,0">
                    <w:txbxContent>
                      <w:p w14:paraId="5DB693ED" w14:textId="77777777" w:rsidR="009251CA" w:rsidRDefault="009251CA" w:rsidP="009251CA">
                        <w:r>
                          <w:rPr>
                            <w:rFonts w:ascii="Times New Roman" w:eastAsia="Times New Roman" w:hAnsi="Times New Roman" w:cs="Times New Roman"/>
                            <w:sz w:val="16"/>
                          </w:rPr>
                          <w:t>0</w:t>
                        </w:r>
                      </w:p>
                    </w:txbxContent>
                  </v:textbox>
                </v:rect>
                <v:rect id="Rectangle 2346" o:spid="_x0000_s1556" style="position:absolute;left:6419;top:41807;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1B69yQAAAOIAAAAPAAAAZHJzL2Rvd25yZXYueG1sRI9fa8JA&#10;EMTfhX6HYwt900viH2zqKa2g2Edtoa9Lbpukze3F3Krx23sFoY/DzPyGWax616gzdaH2bCAdJaCI&#10;C29rLg18fmyGc1BBkC02nsnAlQKslg+DBebWX3hP54OUKkI45GigEmlzrUNRkcMw8i1x9L5951Ci&#10;7EptO7xEuGt0liQz7bDmuFBhS+uKit/DyRk4put9Pff6XVi+tj9v5XQ8ObbGPD32ry+ghHr5D9/b&#10;O2sgm6TjdPqczeDvUrwDenkDAAD//wMAUEsBAi0AFAAGAAgAAAAhANvh9svuAAAAhQEAABMAAAAA&#10;AAAAAAAAAAAAAAAAAFtDb250ZW50X1R5cGVzXS54bWxQSwECLQAUAAYACAAAACEAWvQsW78AAAAV&#10;AQAACwAAAAAAAAAAAAAAAAAfAQAAX3JlbHMvLnJlbHNQSwECLQAUAAYACAAAACEAU9QevckAAADi&#10;AAAADwAAAAAAAAAAAAAAAAAHAgAAZHJzL2Rvd25yZXYueG1sUEsFBgAAAAADAAMAtwAAAP0CAAAA&#10;AA==&#10;" filled="f" stroked="f">
                  <v:textbox inset="0,0,0,0">
                    <w:txbxContent>
                      <w:p w14:paraId="389018E8" w14:textId="77777777" w:rsidR="009251CA" w:rsidRDefault="009251CA" w:rsidP="009251CA">
                        <w:r>
                          <w:rPr>
                            <w:rFonts w:ascii="Times New Roman" w:eastAsia="Times New Roman" w:hAnsi="Times New Roman" w:cs="Times New Roman"/>
                            <w:sz w:val="16"/>
                          </w:rPr>
                          <w:t>2</w:t>
                        </w:r>
                      </w:p>
                    </w:txbxContent>
                  </v:textbox>
                </v:rect>
                <v:rect id="Rectangle 2347" o:spid="_x0000_s1557" style="position:absolute;left:6816;top:41410;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AxiCyAAAAOIAAAAPAAAAZHJzL2Rvd25yZXYueG1sRI/LbsIw&#10;EEX3lfoP1lTqrjjpA5KAQS1SUVnykNiO4iEJjcchnkL693hRqcur+9KZLQbXqgv1ofFsIB0loIhL&#10;bxuuDOx3n08ZqCDIFlvPZOCXAizm93czLKy/8oYuW6lUHOFQoIFapCu0DmVNDsPId8TRO/reoUTZ&#10;V9r2eI3jrtXPSTLWDhuODzV2tKyp/N7+OAPndLlpMq/XwnJYnT6qt5fXc2fM48PwPgUlNMh/+K/9&#10;ZQ3kkyRLszyPEBEp4oCe3wAAAP//AwBQSwECLQAUAAYACAAAACEA2+H2y+4AAACFAQAAEwAAAAAA&#10;AAAAAAAAAAAAAAAAW0NvbnRlbnRfVHlwZXNdLnhtbFBLAQItABQABgAIAAAAIQBa9CxbvwAAABUB&#10;AAALAAAAAAAAAAAAAAAAAB8BAABfcmVscy8ucmVsc1BLAQItABQABgAIAAAAIQA2AxiCyAAAAOIA&#10;AAAPAAAAAAAAAAAAAAAAAAcCAABkcnMvZG93bnJldi54bWxQSwUGAAAAAAMAAwC3AAAA/AIAAAAA&#10;" filled="f" stroked="f">
                  <v:textbox inset="0,0,0,0">
                    <w:txbxContent>
                      <w:p w14:paraId="4064ACA8" w14:textId="77777777" w:rsidR="009251CA" w:rsidRDefault="009251CA" w:rsidP="009251CA">
                        <w:r>
                          <w:rPr>
                            <w:rFonts w:ascii="Times New Roman" w:eastAsia="Times New Roman" w:hAnsi="Times New Roman" w:cs="Times New Roman"/>
                            <w:sz w:val="16"/>
                          </w:rPr>
                          <w:t>4</w:t>
                        </w:r>
                      </w:p>
                    </w:txbxContent>
                  </v:textbox>
                </v:rect>
                <v:rect id="Rectangle 2349" o:spid="_x0000_s1558" style="position:absolute;left:18855;top:44717;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HIimyQAAAOIAAAAPAAAAZHJzL2Rvd25yZXYueG1sRI9BS8NA&#10;FITvgv9heQVvdhNN2hC7LVpQ6rFV6PWRfU1is2/T7LON/74rCB6HmfmGWaxG16kzDaH1bCCdJqCI&#10;K29brg18frzeF6CCIFvsPJOBHwqwWt7eLLC0/sJbOu+kVhHCoUQDjUhfah2qhhyGqe+Jo3fwg0OJ&#10;cqi1HfAS4a7TD0ky0w5bjgsN9rRuqDruvp2BU7retoXX78Kyf/t6qfPH7NQbczcZn59ACY3yH/5r&#10;b6yB+TxPsyLLZ/B7Kd4BvbwCAAD//wMAUEsBAi0AFAAGAAgAAAAhANvh9svuAAAAhQEAABMAAAAA&#10;AAAAAAAAAAAAAAAAAFtDb250ZW50X1R5cGVzXS54bWxQSwECLQAUAAYACAAAACEAWvQsW78AAAAV&#10;AQAACwAAAAAAAAAAAAAAAAAfAQAAX3JlbHMvLnJlbHNQSwECLQAUAAYACAAAACEAPRyIpskAAADi&#10;AAAADwAAAAAAAAAAAAAAAAAHAgAAZHJzL2Rvd25yZXYueG1sUEsFBgAAAAADAAMAtwAAAP0CAAAA&#10;AA==&#10;" filled="f" stroked="f">
                  <v:textbox inset="0,0,0,0">
                    <w:txbxContent>
                      <w:p w14:paraId="53902F2F" w14:textId="77777777" w:rsidR="009251CA" w:rsidRDefault="009251CA" w:rsidP="009251CA">
                        <w:r>
                          <w:rPr>
                            <w:rFonts w:ascii="Times New Roman" w:eastAsia="Times New Roman" w:hAnsi="Times New Roman" w:cs="Times New Roman"/>
                            <w:sz w:val="16"/>
                          </w:rPr>
                          <w:t>2</w:t>
                        </w:r>
                      </w:p>
                    </w:txbxContent>
                  </v:textbox>
                </v:rect>
                <v:rect id="Rectangle 2350" o:spid="_x0000_s1559" style="position:absolute;left:19236;top:44321;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vs0KxgAAAOIAAAAPAAAAZHJzL2Rvd25yZXYueG1sRE9NT8JA&#10;EL2b8B82Q+JNtmCpWFiIkmjkCJp4nXSHttCdLd0R6r9nSUw8vrzvxap3jTpTF2rPBsajBBRx4W3N&#10;pYGvz7eHGaggyBYbz2TglwKsloO7BebWX3hL552UKoZwyNFAJdLmWoeiIodh5FviyO1951Ai7Ept&#10;O7zEcNfoSZJk2mHNsaHCltYVFcfdjzNwGq+39czrjbB8vx9ey+ljemqNuR/2L3NQQr38i//cHzbO&#10;n2ZZOnlOn+B2KWLQyysAAAD//wMAUEsBAi0AFAAGAAgAAAAhANvh9svuAAAAhQEAABMAAAAAAAAA&#10;AAAAAAAAAAAAAFtDb250ZW50X1R5cGVzXS54bWxQSwECLQAUAAYACAAAACEAWvQsW78AAAAVAQAA&#10;CwAAAAAAAAAAAAAAAAAfAQAAX3JlbHMvLnJlbHNQSwECLQAUAAYACAAAACEAl77NCsYAAADiAAAA&#10;DwAAAAAAAAAAAAAAAAAHAgAAZHJzL2Rvd25yZXYueG1sUEsFBgAAAAADAAMAtwAAAPoCAAAAAA==&#10;" filled="f" stroked="f">
                  <v:textbox inset="0,0,0,0">
                    <w:txbxContent>
                      <w:p w14:paraId="03C52DB8" w14:textId="77777777" w:rsidR="009251CA" w:rsidRDefault="009251CA" w:rsidP="009251CA">
                        <w:r>
                          <w:rPr>
                            <w:rFonts w:ascii="Times New Roman" w:eastAsia="Times New Roman" w:hAnsi="Times New Roman" w:cs="Times New Roman"/>
                            <w:sz w:val="16"/>
                          </w:rPr>
                          <w:t>5</w:t>
                        </w:r>
                      </w:p>
                    </w:txbxContent>
                  </v:textbox>
                </v:rect>
                <v:rect id="Rectangle 2351" o:spid="_x0000_s1560" style="position:absolute;left:19665;top:44003;width:519;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JtZkxwAAAOMAAAAPAAAAZHJzL2Rvd25yZXYueG1sRE/NTsJA&#10;EL6b8A6bIfEm20JrSmUhQKLRI2jCddId22p3tnRHqG/vmph4nO9/VpvRdepCQ2g9G0hnCSjiytuW&#10;awNvr493BaggyBY7z2TgmwJs1pObFZbWX/lAl6PUKoZwKNFAI9KXWoeqIYdh5nviyL37waHEc6i1&#10;HfAaw12n50lyrx22HBsa7GnfUPV5/HIGzun+0BZevwjL6eljV+eL7Nwbczsdtw+ghEb5F/+5n22c&#10;P0/zLMsXxRJ+f4oA6PUPAAAA//8DAFBLAQItABQABgAIAAAAIQDb4fbL7gAAAIUBAAATAAAAAAAA&#10;AAAAAAAAAAAAAABbQ29udGVudF9UeXBlc10ueG1sUEsBAi0AFAAGAAgAAAAhAFr0LFu/AAAAFQEA&#10;AAsAAAAAAAAAAAAAAAAAHwEAAF9yZWxzLy5yZWxzUEsBAi0AFAAGAAgAAAAhADQm1mTHAAAA4wAA&#10;AA8AAAAAAAAAAAAAAAAABwIAAGRycy9kb3ducmV2LnhtbFBLBQYAAAAAAwADALcAAAD7AgAAAAA=&#10;" filled="f" stroked="f">
                  <v:textbox inset="0,0,0,0">
                    <w:txbxContent>
                      <w:p w14:paraId="0FEE0A08" w14:textId="77777777" w:rsidR="009251CA" w:rsidRDefault="009251CA" w:rsidP="009251CA">
                        <w:r>
                          <w:rPr>
                            <w:rFonts w:ascii="Times New Roman" w:eastAsia="Times New Roman" w:hAnsi="Times New Roman" w:cs="Times New Roman"/>
                            <w:sz w:val="16"/>
                          </w:rPr>
                          <w:t>/</w:t>
                        </w:r>
                      </w:p>
                    </w:txbxContent>
                  </v:textbox>
                </v:rect>
                <v:rect id="Rectangle 2352" o:spid="_x0000_s1561" style="position:absolute;left:19907;top:43650;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Alo7yQAAAOIAAAAPAAAAZHJzL2Rvd25yZXYueG1sRI9BS8NA&#10;FITvQv/D8gre7G5iakvstmhB0WOr0Osj+0yi2bdp9tnGf+8KBY/DzHzDrDaj79SJhtgGtpDNDCji&#10;KriWawvvb083S1BRkB12gcnCD0XYrCdXKyxdOPOOTnupVYJwLNFCI9KXWseqIY9xFnri5H2EwaMk&#10;OdTaDXhOcN/p3Jg77bHltNBgT9uGqq/9t7dwzLa7dhn0q7Acnj8f6/ltceytvZ6OD/eghEb5D1/a&#10;L85CnptikZkih79L6Q7o9S8AAAD//wMAUEsBAi0AFAAGAAgAAAAhANvh9svuAAAAhQEAABMAAAAA&#10;AAAAAAAAAAAAAAAAAFtDb250ZW50X1R5cGVzXS54bWxQSwECLQAUAAYACAAAACEAWvQsW78AAAAV&#10;AQAACwAAAAAAAAAAAAAAAAAfAQAAX3JlbHMvLnJlbHNQSwECLQAUAAYACAAAACEAjwJaO8kAAADi&#10;AAAADwAAAAAAAAAAAAAAAAAHAgAAZHJzL2Rvd25yZXYueG1sUEsFBgAAAAADAAMAtwAAAP0CAAAA&#10;AA==&#10;" filled="f" stroked="f">
                  <v:textbox inset="0,0,0,0">
                    <w:txbxContent>
                      <w:p w14:paraId="34AAE83D" w14:textId="77777777" w:rsidR="009251CA" w:rsidRDefault="009251CA" w:rsidP="009251CA">
                        <w:r>
                          <w:rPr>
                            <w:rFonts w:ascii="Times New Roman" w:eastAsia="Times New Roman" w:hAnsi="Times New Roman" w:cs="Times New Roman"/>
                            <w:sz w:val="16"/>
                          </w:rPr>
                          <w:t>0</w:t>
                        </w:r>
                      </w:p>
                    </w:txbxContent>
                  </v:textbox>
                </v:rect>
                <v:rect id="Rectangle 2353" o:spid="_x0000_s1562" style="position:absolute;left:20303;top:43254;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SIN6xwAAAOMAAAAPAAAAZHJzL2Rvd25yZXYueG1sRE/NTsJA&#10;EL6T+A6bMfEG2yK2pLAQJdHokWrCddId2mJ3tnRHqG/vmph4nO9/1tvRdepCQ2g9G0hnCSjiytuW&#10;awMf78/TJaggyBY7z2TgmwJsNzeTNRbWX3lPl1JqFUM4FGigEekLrUPVkMMw8z1x5I5+cCjxHGpt&#10;B7zGcNfpeZJk2mHLsaHBnnYNVZ/llzNwTnf7dun1m7AcXk5P9cP94twbc3c7Pq5ACY3yL/5zv9o4&#10;P59neZot8hR+f4oA6M0PAAAA//8DAFBLAQItABQABgAIAAAAIQDb4fbL7gAAAIUBAAATAAAAAAAA&#10;AAAAAAAAAAAAAABbQ29udGVudF9UeXBlc10ueG1sUEsBAi0AFAAGAAgAAAAhAFr0LFu/AAAAFQEA&#10;AAsAAAAAAAAAAAAAAAAAHwEAAF9yZWxzLy5yZWxzUEsBAi0AFAAGAAgAAAAhAABIg3rHAAAA4wAA&#10;AA8AAAAAAAAAAAAAAAAABwIAAGRycy9kb3ducmV2LnhtbFBLBQYAAAAAAwADALcAAAD7AgAAAAA=&#10;" filled="f" stroked="f">
                  <v:textbox inset="0,0,0,0">
                    <w:txbxContent>
                      <w:p w14:paraId="55F3F723" w14:textId="77777777" w:rsidR="009251CA" w:rsidRDefault="009251CA" w:rsidP="009251CA">
                        <w:r>
                          <w:rPr>
                            <w:rFonts w:ascii="Times New Roman" w:eastAsia="Times New Roman" w:hAnsi="Times New Roman" w:cs="Times New Roman"/>
                            <w:sz w:val="16"/>
                          </w:rPr>
                          <w:t>9</w:t>
                        </w:r>
                      </w:p>
                    </w:txbxContent>
                  </v:textbox>
                </v:rect>
                <v:rect id="Rectangle 2354" o:spid="_x0000_s1563" style="position:absolute;left:20732;top:42951;width:519;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5ysfygAAAOMAAAAPAAAAZHJzL2Rvd25yZXYueG1sRI9BT8JA&#10;FITvJvyHzSPxJrutiFBZCJJo5AiaeH3pPttK923pPqH+e9fExONkZr7JLNeDb9WZ+tgEtpBNDCji&#10;MriGKwtvr083c1BRkB22gcnCN0VYr0ZXSyxcuPCezgepVIJwLNBCLdIVWseyJo9xEjri5H2E3qMk&#10;2Vfa9XhJcN/q3JiZ9thwWqixo21N5fHw5S2csu2+mQe9E5b358/H6u52euqsvR4PmwdQQoP8h//a&#10;L85CbrJ8MbtfmCn8fkp/QK9+AAAA//8DAFBLAQItABQABgAIAAAAIQDb4fbL7gAAAIUBAAATAAAA&#10;AAAAAAAAAAAAAAAAAABbQ29udGVudF9UeXBlc10ueG1sUEsBAi0AFAAGAAgAAAAhAFr0LFu/AAAA&#10;FQEAAAsAAAAAAAAAAAAAAAAAHwEAAF9yZWxzLy5yZWxzUEsBAi0AFAAGAAgAAAAhAMfnKx/KAAAA&#10;4wAAAA8AAAAAAAAAAAAAAAAABwIAAGRycy9kb3ducmV2LnhtbFBLBQYAAAAAAwADALcAAAD+AgAA&#10;AAA=&#10;" filled="f" stroked="f">
                  <v:textbox inset="0,0,0,0">
                    <w:txbxContent>
                      <w:p w14:paraId="029746FD" w14:textId="77777777" w:rsidR="009251CA" w:rsidRDefault="009251CA" w:rsidP="009251CA">
                        <w:r>
                          <w:rPr>
                            <w:rFonts w:ascii="Times New Roman" w:eastAsia="Times New Roman" w:hAnsi="Times New Roman" w:cs="Times New Roman"/>
                            <w:sz w:val="16"/>
                          </w:rPr>
                          <w:t>/</w:t>
                        </w:r>
                      </w:p>
                    </w:txbxContent>
                  </v:textbox>
                </v:rect>
                <v:rect id="Rectangle 2355" o:spid="_x0000_s1564" style="position:absolute;left:20974;top:42599;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1B77yQAAAOIAAAAPAAAAZHJzL2Rvd25yZXYueG1sRI9BT8JA&#10;FITvJv6HzTPxJrtQgaayECDR6BE04frSfbaF7tvSfUL9966JicfJzHyTWawG36oL9bEJbGE8MqCI&#10;y+Aarix8vD8/5KCiIDtsA5OFb4qwWt7eLLBw4co7uuylUgnCsUALtUhXaB3LmjzGUeiIk/cZeo+S&#10;ZF9p1+M1wX2rJ8bMtMeG00KNHW1rKk/7L2/hPN7umjzoN2E5vBw31TR7PHfW3t8N6ydQQoP8h//a&#10;r85CZvKJmc+mGfxeSndAL38AAAD//wMAUEsBAi0AFAAGAAgAAAAhANvh9svuAAAAhQEAABMAAAAA&#10;AAAAAAAAAAAAAAAAAFtDb250ZW50X1R5cGVzXS54bWxQSwECLQAUAAYACAAAACEAWvQsW78AAAAV&#10;AQAACwAAAAAAAAAAAAAAAAAfAQAAX3JlbHMvLnJlbHNQSwECLQAUAAYACAAAACEA59Qe+8kAAADi&#10;AAAADwAAAAAAAAAAAAAAAAAHAgAAZHJzL2Rvd25yZXYueG1sUEsFBgAAAAADAAMAtwAAAP0CAAAA&#10;AA==&#10;" filled="f" stroked="f">
                  <v:textbox inset="0,0,0,0">
                    <w:txbxContent>
                      <w:p w14:paraId="6ECE02D4" w14:textId="77777777" w:rsidR="009251CA" w:rsidRDefault="009251CA" w:rsidP="009251CA">
                        <w:r>
                          <w:rPr>
                            <w:rFonts w:ascii="Times New Roman" w:eastAsia="Times New Roman" w:hAnsi="Times New Roman" w:cs="Times New Roman"/>
                            <w:sz w:val="16"/>
                          </w:rPr>
                          <w:t>2</w:t>
                        </w:r>
                      </w:p>
                    </w:txbxContent>
                  </v:textbox>
                </v:rect>
                <v:rect id="Rectangle 2356" o:spid="_x0000_s1565" style="position:absolute;left:21354;top:42203;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tTJ2xwAAAOMAAAAPAAAAZHJzL2Rvd25yZXYueG1sRE9LT8JA&#10;EL6b8B82Q+JNdnkITWEhQKLRI2jiddId2mp3tnRHqP/eNSHxON97VpveN+pCXawDWxiPDCjiIria&#10;Swvvb08PGagoyA6bwGThhyJs1oO7FeYuXPlAl6OUKoVwzNFCJdLmWseiIo9xFFrixJ1C51HS2ZXa&#10;dXhN4b7RE2Pm2mPNqaHClvYVFV/Hb2/hPN4f6izoV2H5eP7clY/T2bm19n7Yb5eghHr5F9/cLy7N&#10;nxmzmC+y6QT+fkoA6PUvAAAA//8DAFBLAQItABQABgAIAAAAIQDb4fbL7gAAAIUBAAATAAAAAAAA&#10;AAAAAAAAAAAAAABbQ29udGVudF9UeXBlc10ueG1sUEsBAi0AFAAGAAgAAAAhAFr0LFu/AAAAFQEA&#10;AAsAAAAAAAAAAAAAAAAAHwEAAF9yZWxzLy5yZWxzUEsBAi0AFAAGAAgAAAAhAGi1MnbHAAAA4wAA&#10;AA8AAAAAAAAAAAAAAAAABwIAAGRycy9kb3ducmV2LnhtbFBLBQYAAAAAAwADALcAAAD7AgAAAAA=&#10;" filled="f" stroked="f">
                  <v:textbox inset="0,0,0,0">
                    <w:txbxContent>
                      <w:p w14:paraId="34D8BF3C" w14:textId="77777777" w:rsidR="009251CA" w:rsidRDefault="009251CA" w:rsidP="009251CA">
                        <w:r>
                          <w:rPr>
                            <w:rFonts w:ascii="Times New Roman" w:eastAsia="Times New Roman" w:hAnsi="Times New Roman" w:cs="Times New Roman"/>
                            <w:sz w:val="16"/>
                          </w:rPr>
                          <w:t>0</w:t>
                        </w:r>
                      </w:p>
                    </w:txbxContent>
                  </v:textbox>
                </v:rect>
                <v:rect id="Rectangle 2357" o:spid="_x0000_s1566" style="position:absolute;left:21751;top:41806;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tJmSxgAAAOMAAAAPAAAAZHJzL2Rvd25yZXYueG1sRE/NTsJA&#10;EL6b+A6bIfEm20WKpLIQJdHoETDhOukObaU7W7oj1Ld3TUw4zvc/i9XgW3WmPjaBLZhxBoq4DK7h&#10;ysLn7vV+DioKssM2MFn4oQir5e3NAgsXLryh81YqlUI4FmihFukKrWNZk8c4Dh1x4g6h9yjp7Cvt&#10;erykcN/qSZbNtMeGU0ONHa1rKo/bb2/hZNabZh70h7Ds375eqvxheuqsvRsNz0+ghAa5iv/d7y7N&#10;z42Zmsc8n8DfTwkAvfwFAAD//wMAUEsBAi0AFAAGAAgAAAAhANvh9svuAAAAhQEAABMAAAAAAAAA&#10;AAAAAAAAAAAAAFtDb250ZW50X1R5cGVzXS54bWxQSwECLQAUAAYACAAAACEAWvQsW78AAAAVAQAA&#10;CwAAAAAAAAAAAAAAAAAfAQAAX3JlbHMvLnJlbHNQSwECLQAUAAYACAAAACEA4LSZksYAAADjAAAA&#10;DwAAAAAAAAAAAAAAAAAHAgAAZHJzL2Rvd25yZXYueG1sUEsFBgAAAAADAAMAtwAAAPoCAAAAAA==&#10;" filled="f" stroked="f">
                  <v:textbox inset="0,0,0,0">
                    <w:txbxContent>
                      <w:p w14:paraId="317D6FED" w14:textId="77777777" w:rsidR="009251CA" w:rsidRDefault="009251CA" w:rsidP="009251CA">
                        <w:r>
                          <w:rPr>
                            <w:rFonts w:ascii="Times New Roman" w:eastAsia="Times New Roman" w:hAnsi="Times New Roman" w:cs="Times New Roman"/>
                            <w:sz w:val="16"/>
                          </w:rPr>
                          <w:t>2</w:t>
                        </w:r>
                      </w:p>
                    </w:txbxContent>
                  </v:textbox>
                </v:rect>
                <v:rect id="Rectangle 2358" o:spid="_x0000_s1567" style="position:absolute;left:22147;top:41410;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a/mPyQAAAOIAAAAPAAAAZHJzL2Rvd25yZXYueG1sRI9fa8JA&#10;EMTfhX6HYwt904uxSoye0gpK++gf8HXJrUna3F7MbTX99r1CoY/DzPyGWa5716gbdaH2bGA8SkAR&#10;F97WXBo4HbfDDFQQZIuNZzLwTQHWq4fBEnPr77yn20FKFSEccjRQibS51qGoyGEY+ZY4ehffOZQo&#10;u1LbDu8R7hqdJslMO6w5LlTY0qai4vPw5Qxcx5t9nXn9Lizn3cdrOZ08X1tjnh77lwUooV7+w3/t&#10;N2tgPsmyJE2nM/i9FO+AXv0AAAD//wMAUEsBAi0AFAAGAAgAAAAhANvh9svuAAAAhQEAABMAAAAA&#10;AAAAAAAAAAAAAAAAAFtDb250ZW50X1R5cGVzXS54bWxQSwECLQAUAAYACAAAACEAWvQsW78AAAAV&#10;AQAACwAAAAAAAAAAAAAAAAAfAQAAX3JlbHMvLnJlbHNQSwECLQAUAAYACAAAACEAqWv5j8kAAADi&#10;AAAADwAAAAAAAAAAAAAAAAAHAgAAZHJzL2Rvd25yZXYueG1sUEsFBgAAAAADAAMAtwAAAP0CAAAA&#10;AA==&#10;" filled="f" stroked="f">
                  <v:textbox inset="0,0,0,0">
                    <w:txbxContent>
                      <w:p w14:paraId="6FB247DC" w14:textId="77777777" w:rsidR="009251CA" w:rsidRDefault="009251CA" w:rsidP="009251CA">
                        <w:r>
                          <w:rPr>
                            <w:rFonts w:ascii="Times New Roman" w:eastAsia="Times New Roman" w:hAnsi="Times New Roman" w:cs="Times New Roman"/>
                            <w:sz w:val="16"/>
                          </w:rPr>
                          <w:t>4</w:t>
                        </w:r>
                      </w:p>
                    </w:txbxContent>
                  </v:textbox>
                </v:rect>
                <v:rect id="Rectangle 2360" o:spid="_x0000_s1568" style="position:absolute;left:34187;top:44717;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RpCKyAAAAOMAAAAPAAAAZHJzL2Rvd25yZXYueG1sRI/NTsNA&#10;DITvSLzDyki90U0KVFHotoJKVHDsj8TVyrpJStabZk0b3h4fkDjanhl/s1iNoTMXGlIb2UE+zcAQ&#10;V9G3XDs47N/uCzBJkD12kcnBDyVYLW9vFlj6eOUtXXZSGw3hVKKDRqQvrU1VQwHTNPbEejvGIaDo&#10;ONTWD3jV8NDZWZbNbcCW9UODPa0bqr5238HBOV9v2yLaD2H53Jxe66eHx3Pv3ORufHkGIzTKv/jP&#10;/e4VP1NhkRczhdZOugC7/AUAAP//AwBQSwECLQAUAAYACAAAACEA2+H2y+4AAACFAQAAEwAAAAAA&#10;AAAAAAAAAAAAAAAAW0NvbnRlbnRfVHlwZXNdLnhtbFBLAQItABQABgAIAAAAIQBa9CxbvwAAABUB&#10;AAALAAAAAAAAAAAAAAAAAB8BAABfcmVscy8ucmVsc1BLAQItABQABgAIAAAAIQDQRpCKyAAAAOMA&#10;AAAPAAAAAAAAAAAAAAAAAAcCAABkcnMvZG93bnJldi54bWxQSwUGAAAAAAMAAwC3AAAA/AIAAAAA&#10;" filled="f" stroked="f">
                  <v:textbox inset="0,0,0,0">
                    <w:txbxContent>
                      <w:p w14:paraId="14CED8D8" w14:textId="77777777" w:rsidR="009251CA" w:rsidRDefault="009251CA" w:rsidP="009251CA">
                        <w:r>
                          <w:rPr>
                            <w:rFonts w:ascii="Times New Roman" w:eastAsia="Times New Roman" w:hAnsi="Times New Roman" w:cs="Times New Roman"/>
                            <w:sz w:val="16"/>
                          </w:rPr>
                          <w:t>2</w:t>
                        </w:r>
                      </w:p>
                    </w:txbxContent>
                  </v:textbox>
                </v:rect>
                <v:rect id="Rectangle 2361" o:spid="_x0000_s1569" style="position:absolute;left:34568;top:44321;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QpeFygAAAOMAAAAPAAAAZHJzL2Rvd25yZXYueG1sRI/BTsNA&#10;DETvSPzDykjc6CZNKVXabQWVQHBsQeJqZd0kkPWmWdOGv8cHpB7tGc88rzZj6MyJhtRGdpBPMjDE&#10;VfQt1w4+3p/vFmCSIHvsIpODX0qwWV9frbD08cw7Ou2lNhrCqUQHjUhfWpuqhgKmSeyJVTvEIaDo&#10;ONTWD3jW8NDZaZbNbcCWtaHBnrYNVd/7n+DgmG937SLaN2H5fPl6qu+L2bF37vZmfFyCERrlYv6/&#10;fvWKX8zy+TQvHhRaf9IF2PUfAAAA//8DAFBLAQItABQABgAIAAAAIQDb4fbL7gAAAIUBAAATAAAA&#10;AAAAAAAAAAAAAAAAAABbQ29udGVudF9UeXBlc10ueG1sUEsBAi0AFAAGAAgAAAAhAFr0LFu/AAAA&#10;FQEAAAsAAAAAAAAAAAAAAAAAHwEAAF9yZWxzLy5yZWxzUEsBAi0AFAAGAAgAAAAhANRCl4XKAAAA&#10;4wAAAA8AAAAAAAAAAAAAAAAABwIAAGRycy9kb3ducmV2LnhtbFBLBQYAAAAAAwADALcAAAD+AgAA&#10;AAA=&#10;" filled="f" stroked="f">
                  <v:textbox inset="0,0,0,0">
                    <w:txbxContent>
                      <w:p w14:paraId="619F1BEF" w14:textId="77777777" w:rsidR="009251CA" w:rsidRDefault="009251CA" w:rsidP="009251CA">
                        <w:r>
                          <w:rPr>
                            <w:rFonts w:ascii="Times New Roman" w:eastAsia="Times New Roman" w:hAnsi="Times New Roman" w:cs="Times New Roman"/>
                            <w:sz w:val="16"/>
                          </w:rPr>
                          <w:t>7</w:t>
                        </w:r>
                      </w:p>
                    </w:txbxContent>
                  </v:textbox>
                </v:rect>
                <v:rect id="Rectangle 2362" o:spid="_x0000_s1570" style="position:absolute;left:34997;top:44003;width:518;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U4hKyAAAAOMAAAAPAAAAZHJzL2Rvd25yZXYueG1sRE/LbsJA&#10;DLwj8Q8rI/UGGx5FUWBBFKlVOUKRuFpZkwSy3pB1If37LlKlHuZgj2fGs1x3rlZ3akPl2cB4lIAi&#10;zr2tuDBw/HofpqCCIFusPZOBHwqwXvV7S8ysf/Ce7gcpVDThkKGBUqTJtA55SQ7DyDfEkTv71qHE&#10;sS20bfERzV2tJ0ky1w4rjgklNrQtKb8evp2B23i7r1Kvd8Jy+ri8Fa/T2a0x5mXQbRaghDr5P/5T&#10;f9r4/iRJI6bpDJ6d4gL06hcAAP//AwBQSwECLQAUAAYACAAAACEA2+H2y+4AAACFAQAAEwAAAAAA&#10;AAAAAAAAAAAAAAAAW0NvbnRlbnRfVHlwZXNdLnhtbFBLAQItABQABgAIAAAAIQBa9CxbvwAAABUB&#10;AAALAAAAAAAAAAAAAAAAAB8BAABfcmVscy8ucmVsc1BLAQItABQABgAIAAAAIQCKU4hKyAAAAOMA&#10;AAAPAAAAAAAAAAAAAAAAAAcCAABkcnMvZG93bnJldi54bWxQSwUGAAAAAAMAAwC3AAAA/AIAAAAA&#10;" filled="f" stroked="f">
                  <v:textbox inset="0,0,0,0">
                    <w:txbxContent>
                      <w:p w14:paraId="79F63D61" w14:textId="77777777" w:rsidR="009251CA" w:rsidRDefault="009251CA" w:rsidP="009251CA">
                        <w:r>
                          <w:rPr>
                            <w:rFonts w:ascii="Times New Roman" w:eastAsia="Times New Roman" w:hAnsi="Times New Roman" w:cs="Times New Roman"/>
                            <w:sz w:val="16"/>
                          </w:rPr>
                          <w:t>/</w:t>
                        </w:r>
                      </w:p>
                    </w:txbxContent>
                  </v:textbox>
                </v:rect>
                <v:rect id="Rectangle 2363" o:spid="_x0000_s1571" style="position:absolute;left:35238;top:43650;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81VAyQAAAOMAAAAPAAAAZHJzL2Rvd25yZXYueG1sRI/BTsNA&#10;DETvSPzDykjc6KY0RCF0W0ElEBxbKvVqZU0SyHrTrGnD3+MDEkd7xjPPy/UUenOiMXWRHcxnGRji&#10;OvqOGwf79+ebEkwSZI99ZHLwQwnWq8uLJVY+nnlLp500RkM4VeigFRkqa1PdUsA0iwOxah9xDCg6&#10;jo31I541PPT2NssKG7BjbWhxoE1L9dfuOzg4zjfbroz2TVgOL59Pzd0iPw7OXV9Njw9ghCb5N/9d&#10;v3rFL/O8KBb3uULrT7oAu/oFAAD//wMAUEsBAi0AFAAGAAgAAAAhANvh9svuAAAAhQEAABMAAAAA&#10;AAAAAAAAAAAAAAAAAFtDb250ZW50X1R5cGVzXS54bWxQSwECLQAUAAYACAAAACEAWvQsW78AAAAV&#10;AQAACwAAAAAAAAAAAAAAAAAfAQAAX3JlbHMvLnJlbHNQSwECLQAUAAYACAAAACEACPNVQMkAAADj&#10;AAAADwAAAAAAAAAAAAAAAAAHAgAAZHJzL2Rvd25yZXYueG1sUEsFBgAAAAADAAMAtwAAAP0CAAAA&#10;AA==&#10;" filled="f" stroked="f">
                  <v:textbox inset="0,0,0,0">
                    <w:txbxContent>
                      <w:p w14:paraId="1A1E52DF" w14:textId="77777777" w:rsidR="009251CA" w:rsidRDefault="009251CA" w:rsidP="009251CA">
                        <w:r>
                          <w:rPr>
                            <w:rFonts w:ascii="Times New Roman" w:eastAsia="Times New Roman" w:hAnsi="Times New Roman" w:cs="Times New Roman"/>
                            <w:sz w:val="16"/>
                          </w:rPr>
                          <w:t>0</w:t>
                        </w:r>
                      </w:p>
                    </w:txbxContent>
                  </v:textbox>
                </v:rect>
                <v:rect id="Rectangle 2364" o:spid="_x0000_s1572" style="position:absolute;left:35635;top:43254;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NKQ9xwAAAOMAAAAPAAAAZHJzL2Rvd25yZXYueG1sRE9LT8JA&#10;EL6b+B82Y8JNthUpWFmIkkj0yCPhOumObbU7W7oDlH/Pkph4nO89s0XvGnWiLtSeDaTDBBRx4W3N&#10;pYHd9uNxCioIssXGMxm4UIDF/P5uhrn1Z17TaSOliiEccjRQibS51qGoyGEY+pY4ct++cyjx7Ept&#10;OzzHcNfopyTJtMOaY0OFLS0rKn43R2fgkC7X9dTrL2HZr37ey/Ho+dAaM3jo315BCfXyL/5zf9o4&#10;P82y0WScvaRw+ykCoOdXAAAA//8DAFBLAQItABQABgAIAAAAIQDb4fbL7gAAAIUBAAATAAAAAAAA&#10;AAAAAAAAAAAAAABbQ29udGVudF9UeXBlc10ueG1sUEsBAi0AFAAGAAgAAAAhAFr0LFu/AAAAFQEA&#10;AAsAAAAAAAAAAAAAAAAAHwEAAF9yZWxzLy5yZWxzUEsBAi0AFAAGAAgAAAAhAHg0pD3HAAAA4wAA&#10;AA8AAAAAAAAAAAAAAAAABwIAAGRycy9kb3ducmV2LnhtbFBLBQYAAAAAAwADALcAAAD7AgAAAAA=&#10;" filled="f" stroked="f">
                  <v:textbox inset="0,0,0,0">
                    <w:txbxContent>
                      <w:p w14:paraId="6A0822E7" w14:textId="77777777" w:rsidR="009251CA" w:rsidRDefault="009251CA" w:rsidP="009251CA">
                        <w:r>
                          <w:rPr>
                            <w:rFonts w:ascii="Times New Roman" w:eastAsia="Times New Roman" w:hAnsi="Times New Roman" w:cs="Times New Roman"/>
                            <w:sz w:val="16"/>
                          </w:rPr>
                          <w:t>9</w:t>
                        </w:r>
                      </w:p>
                    </w:txbxContent>
                  </v:textbox>
                </v:rect>
                <v:rect id="Rectangle 2365" o:spid="_x0000_s1573" style="position:absolute;left:36063;top:42952;width:519;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fKvPxgAAAOMAAAAPAAAAZHJzL2Rvd25yZXYueG1sRE9La8JA&#10;EL4X+h+WKXirm0QNkrpKFSz26AN6HbLTJG12NmZHTf99t1DwON97FqvBtepKfWg8G0jHCSji0tuG&#10;KwOn4/Z5DioIssXWMxn4oQCr5ePDAgvrb7yn60EqFUM4FGigFukKrUNZk8Mw9h1x5D5971Di2Vfa&#10;9niL4a7VWZLk2mHDsaHGjjY1ld+HizNwTjf7Zu71u7B8vH2tq9lkeu6MGT0Nry+ghAa5i//dOxvn&#10;zyZ5nmdZmsLfTxEAvfwFAAD//wMAUEsBAi0AFAAGAAgAAAAhANvh9svuAAAAhQEAABMAAAAAAAAA&#10;AAAAAAAAAAAAAFtDb250ZW50X1R5cGVzXS54bWxQSwECLQAUAAYACAAAACEAWvQsW78AAAAVAQAA&#10;CwAAAAAAAAAAAAAAAAAfAQAAX3JlbHMvLnJlbHNQSwECLQAUAAYACAAAACEA6nyrz8YAAADjAAAA&#10;DwAAAAAAAAAAAAAAAAAHAgAAZHJzL2Rvd25yZXYueG1sUEsFBgAAAAADAAMAtwAAAPoCAAAAAA==&#10;" filled="f" stroked="f">
                  <v:textbox inset="0,0,0,0">
                    <w:txbxContent>
                      <w:p w14:paraId="2854FCB7" w14:textId="77777777" w:rsidR="009251CA" w:rsidRDefault="009251CA" w:rsidP="009251CA">
                        <w:r>
                          <w:rPr>
                            <w:rFonts w:ascii="Times New Roman" w:eastAsia="Times New Roman" w:hAnsi="Times New Roman" w:cs="Times New Roman"/>
                            <w:sz w:val="16"/>
                          </w:rPr>
                          <w:t>/</w:t>
                        </w:r>
                      </w:p>
                    </w:txbxContent>
                  </v:textbox>
                </v:rect>
                <v:rect id="Rectangle 2366" o:spid="_x0000_s1574" style="position:absolute;left:36305;top:42599;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7bPxgAAAOMAAAAPAAAAZHJzL2Rvd25yZXYueG1sRE/NTsJA&#10;EL6b+A6bIfEmW1YRqCxESSRyBE24TrpDW+nOlu4I5e1dExOP8/3PfNn7Rp2pi3VgC6NhBoq4CK7m&#10;0sLnx9v9FFQUZIdNYLJwpQjLxe3NHHMXLryl805KlUI45mihEmlzrWNRkcc4DC1x4g6h8yjp7Ert&#10;OrykcN9ok2VP2mPNqaHCllYVFcfdt7dwGq229TTojbDs11+v5fjh8dRaezfoX55BCfXyL/5zv7s0&#10;f2xmxkzMbAK/PyUA9OIHAAD//wMAUEsBAi0AFAAGAAgAAAAhANvh9svuAAAAhQEAABMAAAAAAAAA&#10;AAAAAAAAAAAAAFtDb250ZW50X1R5cGVzXS54bWxQSwECLQAUAAYACAAAACEAWvQsW78AAAAVAQAA&#10;CwAAAAAAAAAAAAAAAAAfAQAAX3JlbHMvLnJlbHNQSwECLQAUAAYACAAAACEAlPu2z8YAAADjAAAA&#10;DwAAAAAAAAAAAAAAAAAHAgAAZHJzL2Rvd25yZXYueG1sUEsFBgAAAAADAAMAtwAAAPoCAAAAAA==&#10;" filled="f" stroked="f">
                  <v:textbox inset="0,0,0,0">
                    <w:txbxContent>
                      <w:p w14:paraId="5FFB646D" w14:textId="77777777" w:rsidR="009251CA" w:rsidRDefault="009251CA" w:rsidP="009251CA">
                        <w:r>
                          <w:rPr>
                            <w:rFonts w:ascii="Times New Roman" w:eastAsia="Times New Roman" w:hAnsi="Times New Roman" w:cs="Times New Roman"/>
                            <w:sz w:val="16"/>
                          </w:rPr>
                          <w:t>2</w:t>
                        </w:r>
                      </w:p>
                    </w:txbxContent>
                  </v:textbox>
                </v:rect>
                <v:rect id="Rectangle 2367" o:spid="_x0000_s1575" style="position:absolute;left:36686;top:42203;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zpxVyAAAAOMAAAAPAAAAZHJzL2Rvd25yZXYueG1sRI9Nb8Iw&#10;DIbvk/gPkZG4jZQyEOsICJBA25Fu0q5W47XdGqc0Brp/v0xC4mj78fuxXPeuURfqQu3ZwGScgCIu&#10;vK25NPDxvn9cgAqCbLHxTAZ+KcB6NXhYYmb9lY90yaVUUYRDhgYqkTbTOhQVOQxj3xLH25fvHEoc&#10;u1LbDq9R3DU6TZK5dlhzdKiwpV1FxU9+dgZOk92xXnj9Jiyfh+9tOZs+nVpjRsN+8wJKqJc7fPt+&#10;tTF+5J5n0zSdw3+nuAC9+gMAAP//AwBQSwECLQAUAAYACAAAACEA2+H2y+4AAACFAQAAEwAAAAAA&#10;AAAAAAAAAAAAAAAAW0NvbnRlbnRfVHlwZXNdLnhtbFBLAQItABQABgAIAAAAIQBa9CxbvwAAABUB&#10;AAALAAAAAAAAAAAAAAAAAB8BAABfcmVscy8ucmVsc1BLAQItABQABgAIAAAAIQDnzpxVyAAAAOMA&#10;AAAPAAAAAAAAAAAAAAAAAAcCAABkcnMvZG93bnJldi54bWxQSwUGAAAAAAMAAwC3AAAA/AIAAAAA&#10;" filled="f" stroked="f">
                  <v:textbox inset="0,0,0,0">
                    <w:txbxContent>
                      <w:p w14:paraId="5BA4E8D3" w14:textId="77777777" w:rsidR="009251CA" w:rsidRDefault="009251CA" w:rsidP="009251CA">
                        <w:r>
                          <w:rPr>
                            <w:rFonts w:ascii="Times New Roman" w:eastAsia="Times New Roman" w:hAnsi="Times New Roman" w:cs="Times New Roman"/>
                            <w:sz w:val="16"/>
                          </w:rPr>
                          <w:t>0</w:t>
                        </w:r>
                      </w:p>
                    </w:txbxContent>
                  </v:textbox>
                </v:rect>
                <v:rect id="Rectangle 2368" o:spid="_x0000_s1576" style="position:absolute;left:37082;top:41807;width:741;height:1318;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UPgTxgAAAOMAAAAPAAAAZHJzL2Rvd25yZXYueG1sRE/NTsJA&#10;EL6T+A6bMfEG2xXRprIQJcHoETTxOumObaE7W7oDlLdnTUw8zvc/8+XgW3WiPjaBLZhJBoq4DK7h&#10;ysLX53qcg4qC7LANTBYuFGG5uBnNsXDhzBs6baVSKYRjgRZqka7QOpY1eYyT0BEn7if0HiWdfaVd&#10;j+cU7lt9n2WP2mPDqaHGjlY1lfvt0Vs4mNWmyYP+EJbvt91rNZs+HDpr726Hl2dQQoP8i//c7y7N&#10;N0/ZLDcmn8LvTwkAvbgCAAD//wMAUEsBAi0AFAAGAAgAAAAhANvh9svuAAAAhQEAABMAAAAAAAAA&#10;AAAAAAAAAAAAAFtDb250ZW50X1R5cGVzXS54bWxQSwECLQAUAAYACAAAACEAWvQsW78AAAAVAQAA&#10;CwAAAAAAAAAAAAAAAAAfAQAAX3JlbHMvLnJlbHNQSwECLQAUAAYACAAAACEALlD4E8YAAADjAAAA&#10;DwAAAAAAAAAAAAAAAAAHAgAAZHJzL2Rvd25yZXYueG1sUEsFBgAAAAADAAMAtwAAAPoCAAAAAA==&#10;" filled="f" stroked="f">
                  <v:textbox inset="0,0,0,0">
                    <w:txbxContent>
                      <w:p w14:paraId="5F43FA2B" w14:textId="77777777" w:rsidR="009251CA" w:rsidRDefault="009251CA" w:rsidP="009251CA">
                        <w:r>
                          <w:rPr>
                            <w:rFonts w:ascii="Times New Roman" w:eastAsia="Times New Roman" w:hAnsi="Times New Roman" w:cs="Times New Roman"/>
                            <w:sz w:val="16"/>
                          </w:rPr>
                          <w:t>2</w:t>
                        </w:r>
                      </w:p>
                    </w:txbxContent>
                  </v:textbox>
                </v:rect>
                <v:rect id="Rectangle 2369" o:spid="_x0000_s1577" style="position:absolute;left:37479;top:41410;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8NptygAAAOIAAAAPAAAAZHJzL2Rvd25yZXYueG1sRI9fa8JA&#10;EMTfBb/DsQXf9OKf2DT1FBVa6qO20Nclt03S5vZibqvpt+8VCj4OM/MbZrXpXaMu1IXas4HpJAFF&#10;XHhbc2ng7fVpnIEKgmyx8UwGfijAZj0crDC3/spHupykVBHCIUcDlUibax2KihyGiW+Jo/fhO4cS&#10;ZVdq2+E1wl2jZ0my1A5rjgsVtrSvqPg6fTsD5+n+WGdeH4Tl/flzV6bzxbk1ZnTXbx9BCfVyC/+3&#10;X6yBh1mapdl8cQ9/l+Id0OtfAAAA//8DAFBLAQItABQABgAIAAAAIQDb4fbL7gAAAIUBAAATAAAA&#10;AAAAAAAAAAAAAAAAAABbQ29udGVudF9UeXBlc10ueG1sUEsBAi0AFAAGAAgAAAAhAFr0LFu/AAAA&#10;FQEAAAsAAAAAAAAAAAAAAAAAHwEAAF9yZWxzLy5yZWxzUEsBAi0AFAAGAAgAAAAhAIbw2m3KAAAA&#10;4gAAAA8AAAAAAAAAAAAAAAAABwIAAGRycy9kb3ducmV2LnhtbFBLBQYAAAAAAwADALcAAAD+AgAA&#10;AAA=&#10;" filled="f" stroked="f">
                  <v:textbox inset="0,0,0,0">
                    <w:txbxContent>
                      <w:p w14:paraId="53812384" w14:textId="77777777" w:rsidR="009251CA" w:rsidRDefault="009251CA" w:rsidP="009251CA">
                        <w:r>
                          <w:rPr>
                            <w:rFonts w:ascii="Times New Roman" w:eastAsia="Times New Roman" w:hAnsi="Times New Roman" w:cs="Times New Roman"/>
                            <w:sz w:val="16"/>
                          </w:rPr>
                          <w:t>4</w:t>
                        </w:r>
                      </w:p>
                    </w:txbxContent>
                  </v:textbox>
                </v:rect>
                <v:rect id="Rectangle 2371" o:spid="_x0000_s1578" style="position:absolute;left:49549;top:44717;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9JpsxgAAAOMAAAAPAAAAZHJzL2Rvd25yZXYueG1sRE9La8JA&#10;EL4L/odlhN50Y31goqu0gqU9agWvQ3ZM0mZnY3bU9N93C0KP871ntelcrW7UhsqzgfEoAUWce1tx&#10;YeD4uRsuQAVBtlh7JgM/FGCz7vdWmFl/5z3dDlKoGMIhQwOlSJNpHfKSHIaRb4gjd/atQ4lnW2jb&#10;4j2Gu1o/J8lcO6w4NpTY0Lak/PtwdQYu4+2+Wnj9ISynt6/XYjaZXhpjngbdyxKUUCf/4of73cb5&#10;s8k8SdN0msLfTxEAvf4FAAD//wMAUEsBAi0AFAAGAAgAAAAhANvh9svuAAAAhQEAABMAAAAAAAAA&#10;AAAAAAAAAAAAAFtDb250ZW50X1R5cGVzXS54bWxQSwECLQAUAAYACAAAACEAWvQsW78AAAAVAQAA&#10;CwAAAAAAAAAAAAAAAAAfAQAAX3JlbHMvLnJlbHNQSwECLQAUAAYACAAAACEAJvSabMYAAADjAAAA&#10;DwAAAAAAAAAAAAAAAAAHAgAAZHJzL2Rvd25yZXYueG1sUEsFBgAAAAADAAMAtwAAAPoCAAAAAA==&#10;" filled="f" stroked="f">
                  <v:textbox inset="0,0,0,0">
                    <w:txbxContent>
                      <w:p w14:paraId="547D1A84" w14:textId="77777777" w:rsidR="009251CA" w:rsidRDefault="009251CA" w:rsidP="009251CA">
                        <w:r>
                          <w:rPr>
                            <w:rFonts w:ascii="Times New Roman" w:eastAsia="Times New Roman" w:hAnsi="Times New Roman" w:cs="Times New Roman"/>
                            <w:sz w:val="16"/>
                          </w:rPr>
                          <w:t>2</w:t>
                        </w:r>
                      </w:p>
                    </w:txbxContent>
                  </v:textbox>
                </v:rect>
                <v:rect id="Rectangle 2372" o:spid="_x0000_s1579" style="position:absolute;left:49930;top:44321;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pLT3ygAAAOMAAAAPAAAAZHJzL2Rvd25yZXYueG1sRI9BT8JA&#10;FITvJvyHzSPxJtvWIlBYiJJo5AiacH3pPtpq923pPqH+e9fExONkZr7JrDaDa9WF+tB4NpBOElDE&#10;pbcNVwbe357v5qCCIFtsPZOBbwqwWY9uVlhYf+U9XQ5SqQjhUKCBWqQrtA5lTQ7DxHfE0Tv53qFE&#10;2Vfa9niNcNfqLEketMOG40KNHW1rKj8PX87AOd3um7nXO2E5vnw8VdP7/NwZczseHpeghAb5D/+1&#10;X62BLMlm6SKfTXP4/RT/gF7/AAAA//8DAFBLAQItABQABgAIAAAAIQDb4fbL7gAAAIUBAAATAAAA&#10;AAAAAAAAAAAAAAAAAABbQ29udGVudF9UeXBlc10ueG1sUEsBAi0AFAAGAAgAAAAhAFr0LFu/AAAA&#10;FQEAAAsAAAAAAAAAAAAAAAAAHwEAAF9yZWxzLy5yZWxzUEsBAi0AFAAGAAgAAAAhAMektPfKAAAA&#10;4wAAAA8AAAAAAAAAAAAAAAAABwIAAGRycy9kb3ducmV2LnhtbFBLBQYAAAAAAwADALcAAAD+AgAA&#10;AAA=&#10;" filled="f" stroked="f">
                  <v:textbox inset="0,0,0,0">
                    <w:txbxContent>
                      <w:p w14:paraId="6A0BB9BD" w14:textId="77777777" w:rsidR="009251CA" w:rsidRDefault="009251CA" w:rsidP="009251CA">
                        <w:r>
                          <w:rPr>
                            <w:rFonts w:ascii="Times New Roman" w:eastAsia="Times New Roman" w:hAnsi="Times New Roman" w:cs="Times New Roman"/>
                            <w:sz w:val="16"/>
                          </w:rPr>
                          <w:t>9</w:t>
                        </w:r>
                      </w:p>
                    </w:txbxContent>
                  </v:textbox>
                </v:rect>
                <v:rect id="Rectangle 2373" o:spid="_x0000_s1580" style="position:absolute;left:50359;top:44003;width:518;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qMsMyQAAAOIAAAAPAAAAZHJzL2Rvd25yZXYueG1sRI9Ba8JA&#10;FITvhf6H5RV6q5to00jqKlZosUdtoddH9jWJZt/G7KvGf+8KBY/DzHzDzBaDa9WR+tB4NpCOElDE&#10;pbcNVwa+v96fpqCCIFtsPZOBMwVYzO/vZlhYf+INHbdSqQjhUKCBWqQrtA5lTQ7DyHfE0fv1vUOJ&#10;sq+07fEU4a7V4yR50Q4bjgs1drSqqdxv/5yBQ7raNFOvP4Xl52P3VmWT50NnzOPDsHwFJTTILfzf&#10;XlsDeZZmeZonE7heindAzy8AAAD//wMAUEsBAi0AFAAGAAgAAAAhANvh9svuAAAAhQEAABMAAAAA&#10;AAAAAAAAAAAAAAAAAFtDb250ZW50X1R5cGVzXS54bWxQSwECLQAUAAYACAAAACEAWvQsW78AAAAV&#10;AQAACwAAAAAAAAAAAAAAAAAfAQAAX3JlbHMvLnJlbHNQSwECLQAUAAYACAAAACEAQKjLDMkAAADi&#10;AAAADwAAAAAAAAAAAAAAAAAHAgAAZHJzL2Rvd25yZXYueG1sUEsFBgAAAAADAAMAtwAAAP0CAAAA&#10;AA==&#10;" filled="f" stroked="f">
                  <v:textbox inset="0,0,0,0">
                    <w:txbxContent>
                      <w:p w14:paraId="0A7F997B" w14:textId="77777777" w:rsidR="009251CA" w:rsidRDefault="009251CA" w:rsidP="009251CA">
                        <w:r>
                          <w:rPr>
                            <w:rFonts w:ascii="Times New Roman" w:eastAsia="Times New Roman" w:hAnsi="Times New Roman" w:cs="Times New Roman"/>
                            <w:sz w:val="16"/>
                          </w:rPr>
                          <w:t>/</w:t>
                        </w:r>
                      </w:p>
                    </w:txbxContent>
                  </v:textbox>
                </v:rect>
                <v:rect id="Rectangle 2374" o:spid="_x0000_s1581" style="position:absolute;left:50600;top:43651;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n8WFxwAAAOMAAAAPAAAAZHJzL2Rvd25yZXYueG1sRE/NTsJA&#10;EL6T+A6bMeEG2yLWWlmIkkD0CJp4nXTHttqdLd0BytuzJiYe5/ufxWpwrTpRHxrPBtJpAoq49Lbh&#10;ysDH+2aSgwqCbLH1TAYuFGC1vBktsLD+zDs67aVSMYRDgQZqka7QOpQ1OQxT3xFH7sv3DiWefaVt&#10;j+cY7lo9S5JMO2w4NtTY0bqm8md/dAYO6XrX5F6/Ccvn9vulur+bHzpjxrfD8xMooUH+xX/uVxvn&#10;z9NZlmaP+QP8/hQB0MsrAAAA//8DAFBLAQItABQABgAIAAAAIQDb4fbL7gAAAIUBAAATAAAAAAAA&#10;AAAAAAAAAAAAAABbQ29udGVudF9UeXBlc10ueG1sUEsBAi0AFAAGAAgAAAAhAFr0LFu/AAAAFQEA&#10;AAsAAAAAAAAAAAAAAAAAHwEAAF9yZWxzLy5yZWxzUEsBAi0AFAAGAAgAAAAhAKifxYXHAAAA4wAA&#10;AA8AAAAAAAAAAAAAAAAABwIAAGRycy9kb3ducmV2LnhtbFBLBQYAAAAAAwADALcAAAD7AgAAAAA=&#10;" filled="f" stroked="f">
                  <v:textbox inset="0,0,0,0">
                    <w:txbxContent>
                      <w:p w14:paraId="2F869B11" w14:textId="77777777" w:rsidR="009251CA" w:rsidRDefault="009251CA" w:rsidP="009251CA">
                        <w:r>
                          <w:rPr>
                            <w:rFonts w:ascii="Times New Roman" w:eastAsia="Times New Roman" w:hAnsi="Times New Roman" w:cs="Times New Roman"/>
                            <w:sz w:val="16"/>
                          </w:rPr>
                          <w:t>0</w:t>
                        </w:r>
                      </w:p>
                    </w:txbxContent>
                  </v:textbox>
                </v:rect>
                <v:rect id="Rectangle 2375" o:spid="_x0000_s1582" style="position:absolute;left:50997;top:43254;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XUWqxwAAAOMAAAAPAAAAZHJzL2Rvd25yZXYueG1sRE/NTsJA&#10;EL6T+A6bMfEG21rAWlmIkmjgCJp4nXTHttqdLd0R6tu7JCQc5/ufxWpwrTpSHxrPBtJJAoq49Lbh&#10;ysDH++s4BxUE2WLrmQz8UYDV8ma0wML6E+/ouJdKxRAOBRqoRbpC61DW5DBMfEccuS/fO5R49pW2&#10;PZ5iuGv1fZLMtcOGY0ONHa1rKn/2v87AIV3vmtzrrbB8vn2/VLNseuiMubsdnp9ACQ1yFV/cGxvn&#10;Z/PHPJumDxmcf4oA6OU/AAAA//8DAFBLAQItABQABgAIAAAAIQDb4fbL7gAAAIUBAAATAAAAAAAA&#10;AAAAAAAAAAAAAABbQ29udGVudF9UeXBlc10ueG1sUEsBAi0AFAAGAAgAAAAhAFr0LFu/AAAAFQEA&#10;AAsAAAAAAAAAAAAAAAAAHwEAAF9yZWxzLy5yZWxzUEsBAi0AFAAGAAgAAAAhAAZdRarHAAAA4wAA&#10;AA8AAAAAAAAAAAAAAAAABwIAAGRycy9kb3ducmV2LnhtbFBLBQYAAAAAAwADALcAAAD7AgAAAAA=&#10;" filled="f" stroked="f">
                  <v:textbox inset="0,0,0,0">
                    <w:txbxContent>
                      <w:p w14:paraId="0ADD5AB0" w14:textId="77777777" w:rsidR="009251CA" w:rsidRDefault="009251CA" w:rsidP="009251CA">
                        <w:r>
                          <w:rPr>
                            <w:rFonts w:ascii="Times New Roman" w:eastAsia="Times New Roman" w:hAnsi="Times New Roman" w:cs="Times New Roman"/>
                            <w:sz w:val="16"/>
                          </w:rPr>
                          <w:t>9</w:t>
                        </w:r>
                      </w:p>
                    </w:txbxContent>
                  </v:textbox>
                </v:rect>
                <v:rect id="Rectangle 2376" o:spid="_x0000_s1583" style="position:absolute;left:51425;top:42952;width:519;height:1318;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nFn1yQAAAOIAAAAPAAAAZHJzL2Rvd25yZXYueG1sRI9Ba8JA&#10;FITvhf6H5RW81U2sUZu6SitY6lEt9PrIviZps29j9qnpv3eFgsdhZr5h5sveNepEXag9G0iHCSji&#10;wtuaSwOf+/XjDFQQZIuNZzLwRwGWi/u7OebWn3lLp52UKkI45GigEmlzrUNRkcMw9C1x9L5951Ci&#10;7EptOzxHuGv0KEkm2mHNcaHCllYVFb+7ozNwSFfbeub1Rli+3n/eyuxpfGiNGTz0ry+ghHq5hf/b&#10;H9bAZDp6nqZJlsH1UrwDenEBAAD//wMAUEsBAi0AFAAGAAgAAAAhANvh9svuAAAAhQEAABMAAAAA&#10;AAAAAAAAAAAAAAAAAFtDb250ZW50X1R5cGVzXS54bWxQSwECLQAUAAYACAAAACEAWvQsW78AAAAV&#10;AQAACwAAAAAAAAAAAAAAAAAfAQAAX3JlbHMvLnJlbHNQSwECLQAUAAYACAAAACEA95xZ9ckAAADi&#10;AAAADwAAAAAAAAAAAAAAAAAHAgAAZHJzL2Rvd25yZXYueG1sUEsFBgAAAAADAAMAtwAAAP0CAAAA&#10;AA==&#10;" filled="f" stroked="f">
                  <v:textbox inset="0,0,0,0">
                    <w:txbxContent>
                      <w:p w14:paraId="5C6A1BAE" w14:textId="77777777" w:rsidR="009251CA" w:rsidRDefault="009251CA" w:rsidP="009251CA">
                        <w:r>
                          <w:rPr>
                            <w:rFonts w:ascii="Times New Roman" w:eastAsia="Times New Roman" w:hAnsi="Times New Roman" w:cs="Times New Roman"/>
                            <w:sz w:val="16"/>
                          </w:rPr>
                          <w:t>/</w:t>
                        </w:r>
                      </w:p>
                    </w:txbxContent>
                  </v:textbox>
                </v:rect>
                <v:rect id="Rectangle 2377" o:spid="_x0000_s1584" style="position:absolute;left:51667;top:42599;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yk0IxgAAAOMAAAAPAAAAZHJzL2Rvd25yZXYueG1sRE/NSsNA&#10;EL4LvsMygje7STdqiN2WWlD02Cp4HbJjkjY7m2bHNr69Kwge5/ufxWryvTrRGLvAFvJZBoq4Dq7j&#10;xsL729NNCSoKssM+MFn4pgir5eXFAisXzryl004alUI4VmihFRkqrWPdksc4CwNx4j7D6FHSOTba&#10;jXhO4b7X8yy70x47Tg0tDrRpqT7svryFY77ZdmXQr8Ly8bx/bG5NcRysvb6a1g+ghCb5F/+5X1ya&#10;nxemNMbcF/D7UwJAL38AAAD//wMAUEsBAi0AFAAGAAgAAAAhANvh9svuAAAAhQEAABMAAAAAAAAA&#10;AAAAAAAAAAAAAFtDb250ZW50X1R5cGVzXS54bWxQSwECLQAUAAYACAAAACEAWvQsW78AAAAVAQAA&#10;CwAAAAAAAAAAAAAAAAAfAQAAX3JlbHMvLnJlbHNQSwECLQAUAAYACAAAACEAzMpNCMYAAADjAAAA&#10;DwAAAAAAAAAAAAAAAAAHAgAAZHJzL2Rvd25yZXYueG1sUEsFBgAAAAADAAMAtwAAAPoCAAAAAA==&#10;" filled="f" stroked="f">
                  <v:textbox inset="0,0,0,0">
                    <w:txbxContent>
                      <w:p w14:paraId="4D876363" w14:textId="77777777" w:rsidR="009251CA" w:rsidRDefault="009251CA" w:rsidP="009251CA">
                        <w:r>
                          <w:rPr>
                            <w:rFonts w:ascii="Times New Roman" w:eastAsia="Times New Roman" w:hAnsi="Times New Roman" w:cs="Times New Roman"/>
                            <w:sz w:val="16"/>
                          </w:rPr>
                          <w:t>2</w:t>
                        </w:r>
                      </w:p>
                    </w:txbxContent>
                  </v:textbox>
                </v:rect>
                <v:rect id="Rectangle 2378" o:spid="_x0000_s1585" style="position:absolute;left:52048;top:42203;width:741;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eeXKyQAAAOMAAAAPAAAAZHJzL2Rvd25yZXYueG1sRI9Bb8Iw&#10;DIXvk/gPkZF2GykFNlQICJA2jSMFaVerMW23ximNB92/XyYh7Wi/9z4/L9e9a9SVulB7NjAeJaCI&#10;C29rLg2cjq9Pc1BBkC02nsnADwVYrwYPS8ysv/GBrrmUKkI4ZGigEmkzrUNRkcMw8i1x1M6+cyhx&#10;7EptO7xFuGt0miTP2mHN8UKFLe0qKr7yb2fgMt4d6rnXe2H5ePvclrPJ9NIa8zjsNwtQQr38m+/p&#10;dxvrT9NZpL6kE/j7KS5Ar34BAAD//wMAUEsBAi0AFAAGAAgAAAAhANvh9svuAAAAhQEAABMAAAAA&#10;AAAAAAAAAAAAAAAAAFtDb250ZW50X1R5cGVzXS54bWxQSwECLQAUAAYACAAAACEAWvQsW78AAAAV&#10;AQAACwAAAAAAAAAAAAAAAAAfAQAAX3JlbHMvLnJlbHNQSwECLQAUAAYACAAAACEAEHnlyskAAADj&#10;AAAADwAAAAAAAAAAAAAAAAAHAgAAZHJzL2Rvd25yZXYueG1sUEsFBgAAAAADAAMAtwAAAP0CAAAA&#10;AA==&#10;" filled="f" stroked="f">
                  <v:textbox inset="0,0,0,0">
                    <w:txbxContent>
                      <w:p w14:paraId="4418D628" w14:textId="77777777" w:rsidR="009251CA" w:rsidRDefault="009251CA" w:rsidP="009251CA">
                        <w:r>
                          <w:rPr>
                            <w:rFonts w:ascii="Times New Roman" w:eastAsia="Times New Roman" w:hAnsi="Times New Roman" w:cs="Times New Roman"/>
                            <w:sz w:val="16"/>
                          </w:rPr>
                          <w:t>0</w:t>
                        </w:r>
                      </w:p>
                    </w:txbxContent>
                  </v:textbox>
                </v:rect>
                <v:rect id="Rectangle 2379" o:spid="_x0000_s1586" style="position:absolute;left:52445;top:41806;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X0LxwAAAOMAAAAPAAAAZHJzL2Rvd25yZXYueG1sRE9La8JA&#10;EL4L/Q/LFLzpxkeNpq6iQqU9agteh+w0SZudjdlR03/vFgo9zvee5bpztbpSGyrPBkbDBBRx7m3F&#10;hYGP95fBHFQQZIu1ZzLwQwHWq4feEjPrb3yg61EKFUM4ZGigFGkyrUNeksMw9A1x5D5961Di2Rba&#10;tniL4a7W4ySZaYcVx4YSG9qVlH8fL87AebQ7VHOv34TltP/aFk+T6bkxpv/YbZ5BCXXyL/5zv9o4&#10;f5GOZ9NJmqbw+1MEQK/uAAAA//8DAFBLAQItABQABgAIAAAAIQDb4fbL7gAAAIUBAAATAAAAAAAA&#10;AAAAAAAAAAAAAABbQ29udGVudF9UeXBlc10ueG1sUEsBAi0AFAAGAAgAAAAhAFr0LFu/AAAAFQEA&#10;AAsAAAAAAAAAAAAAAAAAHwEAAF9yZWxzLy5yZWxzUEsBAi0AFAAGAAgAAAAhAD5xfQvHAAAA4wAA&#10;AA8AAAAAAAAAAAAAAAAABwIAAGRycy9kb3ducmV2LnhtbFBLBQYAAAAAAwADALcAAAD7AgAAAAA=&#10;" filled="f" stroked="f">
                  <v:textbox inset="0,0,0,0">
                    <w:txbxContent>
                      <w:p w14:paraId="37392CE3" w14:textId="77777777" w:rsidR="009251CA" w:rsidRDefault="009251CA" w:rsidP="009251CA">
                        <w:r>
                          <w:rPr>
                            <w:rFonts w:ascii="Times New Roman" w:eastAsia="Times New Roman" w:hAnsi="Times New Roman" w:cs="Times New Roman"/>
                            <w:sz w:val="16"/>
                          </w:rPr>
                          <w:t>2</w:t>
                        </w:r>
                      </w:p>
                    </w:txbxContent>
                  </v:textbox>
                </v:rect>
                <v:rect id="Rectangle 2380" o:spid="_x0000_s1587" style="position:absolute;left:52841;top:41410;width:740;height:1319;rotation:-2949119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aaxQAAAOIAAAAPAAAAZHJzL2Rvd25yZXYueG1sRE9La8JA&#10;EL4L/Q/LFHrTjc9qdBUVWuxRK3gdsmMSzc7G7FTTf989CD1+fO/FqnWVulMTSs8G+r0EFHHmbcm5&#10;geP3R3cKKgiyxcozGfilAKvlS2eBqfUP3tP9ILmKIRxSNFCI1KnWISvIYej5mjhyZ984lAibXNsG&#10;HzHcVXqQJBPtsOTYUGBN24Ky6+HHGbj1t/ty6vWXsJw+L5t8PBzdamPeXtv1HJRQK//ip3tnDbwP&#10;ZpPZcDSOm+OleAf08g8AAP//AwBQSwECLQAUAAYACAAAACEA2+H2y+4AAACFAQAAEwAAAAAAAAAA&#10;AAAAAAAAAAAAW0NvbnRlbnRfVHlwZXNdLnhtbFBLAQItABQABgAIAAAAIQBa9CxbvwAAABUBAAAL&#10;AAAAAAAAAAAAAAAAAB8BAABfcmVscy8ucmVsc1BLAQItABQABgAIAAAAIQB/o+aaxQAAAOIAAAAP&#10;AAAAAAAAAAAAAAAAAAcCAABkcnMvZG93bnJldi54bWxQSwUGAAAAAAMAAwC3AAAA+QIAAAAA&#10;" filled="f" stroked="f">
                  <v:textbox inset="0,0,0,0">
                    <w:txbxContent>
                      <w:p w14:paraId="55673486" w14:textId="77777777" w:rsidR="009251CA" w:rsidRDefault="009251CA" w:rsidP="009251CA">
                        <w:r>
                          <w:rPr>
                            <w:rFonts w:ascii="Times New Roman" w:eastAsia="Times New Roman" w:hAnsi="Times New Roman" w:cs="Times New Roman"/>
                            <w:sz w:val="16"/>
                          </w:rPr>
                          <w:t>4</w:t>
                        </w:r>
                      </w:p>
                    </w:txbxContent>
                  </v:textbox>
                </v:rect>
                <v:shape id="Shape 2381" o:spid="_x0000_s1588" style="position:absolute;left:6858;top:9377;width:0;height:31104;visibility:visible;mso-wrap-style:square;v-text-anchor:top" coordsize="0,311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FWiXywAAAOMAAAAPAAAAZHJzL2Rvd25yZXYueG1sRI9PawIx&#10;EMXvhX6HMAVvNXFZxK5GKf0DWry4FcTbsBk3i5vJskl17advCoUeZ96b93uzWA2uFRfqQ+NZw2Ss&#10;QBBX3jRca9h/vj/OQISIbLD1TBpuFGC1vL9bYGH8lXd0KWMtUgiHAjXYGLtCylBZchjGviNO2sn3&#10;DmMa+1qaHq8p3LUyU2oqHTacCBY7erFUncsvl7gbfhu+j3kZX7c1Hehj2yk703r0MDzPQUQa4r/5&#10;73ptUn2VZdk0f5rk8PtTWoBc/gAAAP//AwBQSwECLQAUAAYACAAAACEA2+H2y+4AAACFAQAAEwAA&#10;AAAAAAAAAAAAAAAAAAAAW0NvbnRlbnRfVHlwZXNdLnhtbFBLAQItABQABgAIAAAAIQBa9CxbvwAA&#10;ABUBAAALAAAAAAAAAAAAAAAAAB8BAABfcmVscy8ucmVsc1BLAQItABQABgAIAAAAIQCBFWiXywAA&#10;AOMAAAAPAAAAAAAAAAAAAAAAAAcCAABkcnMvZG93bnJldi54bWxQSwUGAAAAAAMAAwC3AAAA/wIA&#10;AAAA&#10;" path="m,l,3110484e" filled="f" strokeweight=".1323mm">
                  <v:stroke endcap="round"/>
                  <v:path arrowok="t" textboxrect="0,0,0,3110484"/>
                </v:shape>
                <v:shape id="Shape 2382" o:spid="_x0000_s1589" style="position:absolute;left:5821;top:40481;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4AIlxAAAAOMAAAAPAAAAZHJzL2Rvd25yZXYueG1sRE9fa8Iw&#10;EH8f7DuEE/Y20/RBR2cUEQbrHgQ7P8DZnG1ZcwlNqt23N4Lg4/3+32oz2V5caAidYw1qnoEgrp3p&#10;uNFw/P16/wARIrLB3jFp+KcAm/XrywoL4658oEsVG5FCOBSooY3RF1KGuiWLYe48ceLObrAY0zk0&#10;0gx4TeG2l3mWLaTFjlNDi552LdV/1Wg1/MTmvHR+LHnHI5lq709cllq/zabtJ4hIU3yKH+5vk+bn&#10;Si2zXC0U3H9KAMj1DQAA//8DAFBLAQItABQABgAIAAAAIQDb4fbL7gAAAIUBAAATAAAAAAAAAAAA&#10;AAAAAAAAAABbQ29udGVudF9UeXBlc10ueG1sUEsBAi0AFAAGAAgAAAAhAFr0LFu/AAAAFQEAAAsA&#10;AAAAAAAAAAAAAAAAHwEAAF9yZWxzLy5yZWxzUEsBAi0AFAAGAAgAAAAhAGTgAiXEAAAA4wAAAA8A&#10;AAAAAAAAAAAAAAAABwIAAGRycy9kb3ducmV2LnhtbFBLBQYAAAAAAwADALcAAAD4AgAAAAA=&#10;" path="m,l103632,e" filled="f" strokeweight=".1323mm">
                  <v:stroke endcap="round"/>
                  <v:path arrowok="t" textboxrect="0,0,103632,0"/>
                </v:shape>
                <v:shape id="Shape 2383" o:spid="_x0000_s1590" style="position:absolute;left:5821;top:37891;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thZbxQAAAOMAAAAPAAAAZHJzL2Rvd25yZXYueG1sRE9fa8Iw&#10;EH8f+B3CCb7N1M650RlFhIHdw8DqB7g1Z1tsLqFJtX57MxB8vN//W64H04oLdb6xrGA2TUAQl1Y3&#10;XCk4Hr5fP0H4gKyxtUwKbuRhvRq9LDHT9sp7uhShEjGEfYYK6hBcJqUvazLop9YRR+5kO4Mhnl0l&#10;dYfXGG5amSbJQhpsODbU6GhbU3kueqPgJ1SnD+v6nLfcky5+3R/nuVKT8bD5AhFoCE/xw73Tcf7i&#10;7T1N5ulsDv8/RQDk6g4AAP//AwBQSwECLQAUAAYACAAAACEA2+H2y+4AAACFAQAAEwAAAAAAAAAA&#10;AAAAAAAAAAAAW0NvbnRlbnRfVHlwZXNdLnhtbFBLAQItABQABgAIAAAAIQBa9CxbvwAAABUBAAAL&#10;AAAAAAAAAAAAAAAAAB8BAABfcmVscy8ucmVsc1BLAQItABQABgAIAAAAIQAnthZbxQAAAOMAAAAP&#10;AAAAAAAAAAAAAAAAAAcCAABkcnMvZG93bnJldi54bWxQSwUGAAAAAAMAAwC3AAAA+QIAAAAA&#10;" path="m,l103632,e" filled="f" strokeweight=".1323mm">
                  <v:stroke endcap="round"/>
                  <v:path arrowok="t" textboxrect="0,0,103632,0"/>
                </v:shape>
                <v:shape id="Shape 2384" o:spid="_x0000_s1591" style="position:absolute;left:5821;top:35300;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WOFWyAAAAOIAAAAPAAAAZHJzL2Rvd25yZXYueG1sRI/RasJA&#10;FETfC/7DcgXf6kZRq9FVRBBMHwqNfsA1e02C2btLdqPx77uFQh+HmTnDbHa9acSDWl9bVjAZJyCI&#10;C6trLhVczsf3JQgfkDU2lknBizzstoO3DabaPvmbHnkoRYSwT1FBFYJLpfRFRQb92Dri6N1sazBE&#10;2ZZSt/iMcNPIaZIspMGa40KFjg4VFfe8Mwo+Q3n7sK7L+MAd6fzLXTnLlBoN+/0aRKA+/If/2iet&#10;YDmdz1aLZDWH30vxDsjtDwAAAP//AwBQSwECLQAUAAYACAAAACEA2+H2y+4AAACFAQAAEwAAAAAA&#10;AAAAAAAAAAAAAAAAW0NvbnRlbnRfVHlwZXNdLnhtbFBLAQItABQABgAIAAAAIQBa9CxbvwAAABUB&#10;AAALAAAAAAAAAAAAAAAAAB8BAABfcmVscy8ucmVsc1BLAQItABQABgAIAAAAIQAzWOFWyAAAAOIA&#10;AAAPAAAAAAAAAAAAAAAAAAcCAABkcnMvZG93bnJldi54bWxQSwUGAAAAAAMAAwC3AAAA/AIAAAAA&#10;" path="m,l103632,e" filled="f" strokeweight=".1323mm">
                  <v:stroke endcap="round"/>
                  <v:path arrowok="t" textboxrect="0,0,103632,0"/>
                </v:shape>
                <v:shape id="Shape 2385" o:spid="_x0000_s1592" style="position:absolute;left:5821;top:32709;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XWRoxAAAAOIAAAAPAAAAZHJzL2Rvd25yZXYueG1sRE/dasIw&#10;FL4f+A7hCN7N1LJO1xlFhIHdxcDqA5w1x7asOQlNqvXtzWCwy4/vf70dTSeu1PvWsoLFPAFBXFnd&#10;cq3gfPp4XoHwAVljZ5kU3MnDdjN5WmOu7Y2PdC1DLWII+xwVNCG4XEpfNWTQz60jjtzF9gZDhH0t&#10;dY+3GG46mSbJqzTYcmxo0NG+oeqnHIyCz1BfltYNBe95IF1+uW8uCqVm03H3DiLQGP7Ff+6DjvPT&#10;9O0lybIMfi9FDHLzAAAA//8DAFBLAQItABQABgAIAAAAIQDb4fbL7gAAAIUBAAATAAAAAAAAAAAA&#10;AAAAAAAAAABbQ29udGVudF9UeXBlc10ueG1sUEsBAi0AFAAGAAgAAAAhAFr0LFu/AAAAFQEAAAsA&#10;AAAAAAAAAAAAAAAAHwEAAF9yZWxzLy5yZWxzUEsBAi0AFAAGAAgAAAAhAIxdZGjEAAAA4gAAAA8A&#10;AAAAAAAAAAAAAAAABwIAAGRycy9kb3ducmV2LnhtbFBLBQYAAAAAAwADALcAAAD4AgAAAAA=&#10;" path="m,l103632,e" filled="f" strokeweight=".1323mm">
                  <v:stroke endcap="round"/>
                  <v:path arrowok="t" textboxrect="0,0,103632,0"/>
                </v:shape>
                <v:shape id="Shape 2386" o:spid="_x0000_s1593" style="position:absolute;left:5821;top:30118;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2CDQxQAAAOMAAAAPAAAAZHJzL2Rvd25yZXYueG1sRE9fa8Iw&#10;EH8f7DuEG+xtpsowrhpFBMHuQVjdBzibsy02l9Ck2n37ZSDs8X7/b7UZbSdu1IfWsYbpJANBXDnT&#10;cq3h+7R/W4AIEdlg55g0/FCAzfr5aYW5cXf+olsZa5FCOOSooYnR51KGqiGLYeI8ceIurrcY09nX&#10;0vR4T+G2k7Msm0uLLaeGBj3tGqqu5WA1fMb6opwfCt7xQKY8+jMXhdavL+N2CSLSGP/FD/fBpPlK&#10;ZR9qrhbv8PdTAkCufwEAAP//AwBQSwECLQAUAAYACAAAACEA2+H2y+4AAACFAQAAEwAAAAAAAAAA&#10;AAAAAAAAAAAAW0NvbnRlbnRfVHlwZXNdLnhtbFBLAQItABQABgAIAAAAIQBa9CxbvwAAABUBAAAL&#10;AAAAAAAAAAAAAAAAAB8BAABfcmVscy8ucmVsc1BLAQItABQABgAIAAAAIQAf2CDQxQAAAOMAAAAP&#10;AAAAAAAAAAAAAAAAAAcCAABkcnMvZG93bnJldi54bWxQSwUGAAAAAAMAAwC3AAAA+QIAAAAA&#10;" path="m,l103632,e" filled="f" strokeweight=".1323mm">
                  <v:stroke endcap="round"/>
                  <v:path arrowok="t" textboxrect="0,0,103632,0"/>
                </v:shape>
                <v:shape id="Shape 2387" o:spid="_x0000_s1594" style="position:absolute;left:5821;top:27527;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FHTpyAAAAOIAAAAPAAAAZHJzL2Rvd25yZXYueG1sRI9Ra8Iw&#10;FIXfB/sP4Q72NpOpU6lGGcJg3cPA6g+4Nte22NyEJtXu35uB4OPhnPMdzmoz2FZcqAuNYw3vIwWC&#10;uHSm4UrDYf/1tgARIrLB1jFp+KMAm/Xz0woz4668o0sRK5EgHDLUUMfoMylDWZPFMHKeOHkn11mM&#10;SXaVNB1eE9y2cqzUTFpsOC3U6GlbU3kueqvhJ1anufN9zlvuyRS//sh5rvXry/C5BBFpiI/wvf1t&#10;NCw+5kqNJ9MJ/F9Kd0CubwAAAP//AwBQSwECLQAUAAYACAAAACEA2+H2y+4AAACFAQAAEwAAAAAA&#10;AAAAAAAAAAAAAAAAW0NvbnRlbnRfVHlwZXNdLnhtbFBLAQItABQABgAIAAAAIQBa9CxbvwAAABUB&#10;AAALAAAAAAAAAAAAAAAAAB8BAABfcmVscy8ucmVsc1BLAQItABQABgAIAAAAIQDMFHTpyAAAAOIA&#10;AAAPAAAAAAAAAAAAAAAAAAcCAABkcnMvZG93bnJldi54bWxQSwUGAAAAAAMAAwC3AAAA/AIAAAAA&#10;" path="m,l103632,e" filled="f" strokeweight=".1323mm">
                  <v:stroke endcap="round"/>
                  <v:path arrowok="t" textboxrect="0,0,103632,0"/>
                </v:shape>
                <v:shape id="Shape 2388" o:spid="_x0000_s1595" style="position:absolute;left:5821;top:24921;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AXi4yAAAAOMAAAAPAAAAZHJzL2Rvd25yZXYueG1sRE/LasMw&#10;ELwH+g9iC70lcgN51LVsSqBQ5xCI0w/YWusHtVbCkhP376tCIZeB3dmZ2cmK2QziSqPvLSt4XiUg&#10;iGure24VfF7el3sQPiBrHCyTgh/yUOQPiwxTbW98pmsVWhFN2KeooAvBpVL6uiODfmUdceQaOxoM&#10;cRxbqUe8RXMzyHWSbKXBnmNCh44OHdXf1WQUHEPb7KybSj7wRLo6uS8uS6WeHue3VxCB5nA//ld/&#10;6Pj+erNPNhFf4K9TXIDMfwEAAP//AwBQSwECLQAUAAYACAAAACEA2+H2y+4AAACFAQAAEwAAAAAA&#10;AAAAAAAAAAAAAAAAW0NvbnRlbnRfVHlwZXNdLnhtbFBLAQItABQABgAIAAAAIQBa9CxbvwAAABUB&#10;AAALAAAAAAAAAAAAAAAAAB8BAABfcmVscy8ucmVsc1BLAQItABQABgAIAAAAIQCkAXi4yAAAAOMA&#10;AAAPAAAAAAAAAAAAAAAAAAcCAABkcnMvZG93bnJldi54bWxQSwUGAAAAAAMAAwC3AAAA/AIAAAAA&#10;" path="m,l103632,e" filled="f" strokeweight=".1323mm">
                  <v:stroke endcap="round"/>
                  <v:path arrowok="t" textboxrect="0,0,103632,0"/>
                </v:shape>
                <v:shape id="Shape 2389" o:spid="_x0000_s1596" style="position:absolute;left:5821;top:22331;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0J6wyAAAAOIAAAAPAAAAZHJzL2Rvd25yZXYueG1sRI/RasJA&#10;FETfhf7Dcgu+6cZgq0ZXKYJg+lAw+gHX7DUJzd5dshuNf98tFPo4zMwZZrMbTCvu1PnGsoLZNAFB&#10;XFrdcKXgcj5MliB8QNbYWiYFT/Kw276MNphp++AT3YtQiQhhn6GCOgSXSenLmgz6qXXE0bvZzmCI&#10;squk7vAR4aaVaZK8S4MNx4UaHe1rKr+L3ij4DNVtYV2f85570sWXu3KeKzV+HT7WIAIN4T/81z5q&#10;BfO3ebJaztIUfi/FOyC3PwAAAP//AwBQSwECLQAUAAYACAAAACEA2+H2y+4AAACFAQAAEwAAAAAA&#10;AAAAAAAAAAAAAAAAW0NvbnRlbnRfVHlwZXNdLnhtbFBLAQItABQABgAIAAAAIQBa9CxbvwAAABUB&#10;AAALAAAAAAAAAAAAAAAAAB8BAABfcmVscy8ucmVsc1BLAQItABQABgAIAAAAIQCS0J6wyAAAAOIA&#10;AAAPAAAAAAAAAAAAAAAAAAcCAABkcnMvZG93bnJldi54bWxQSwUGAAAAAAMAAwC3AAAA/AIAAAAA&#10;" path="m,l103632,e" filled="f" strokeweight=".1323mm">
                  <v:stroke endcap="round"/>
                  <v:path arrowok="t" textboxrect="0,0,103632,0"/>
                </v:shape>
                <v:shape id="Shape 2390" o:spid="_x0000_s1597" style="position:absolute;left:5821;top:19740;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GaOCyAAAAOIAAAAPAAAAZHJzL2Rvd25yZXYueG1sRI/RasJA&#10;FETfhf7DcoW+6UZLTEldpQiC8aFg7AfcZq9JMHt3yW40/fuuUPBxmJkzzHo7mk7cqPetZQWLeQKC&#10;uLK65VrB93k/ewfhA7LGzjIp+CUP283LZI25tnc+0a0MtYgQ9jkqaEJwuZS+asign1tHHL2L7Q2G&#10;KPta6h7vEW46uUySlTTYclxo0NGuoepaDkbBMdSXzLqh4B0PpMsv98NFodTrdPz8ABFoDM/wf/ug&#10;FazSZZql2eINHpfiHZCbPwAAAP//AwBQSwECLQAUAAYACAAAACEA2+H2y+4AAACFAQAAEwAAAAAA&#10;AAAAAAAAAAAAAAAAW0NvbnRlbnRfVHlwZXNdLnhtbFBLAQItABQABgAIAAAAIQBa9CxbvwAAABUB&#10;AAALAAAAAAAAAAAAAAAAAB8BAABfcmVscy8ucmVsc1BLAQItABQABgAIAAAAIQCnGaOCyAAAAOIA&#10;AAAPAAAAAAAAAAAAAAAAAAcCAABkcnMvZG93bnJldi54bWxQSwUGAAAAAAMAAwC3AAAA/AIAAAAA&#10;" path="m,l103632,e" filled="f" strokeweight=".1323mm">
                  <v:stroke endcap="round"/>
                  <v:path arrowok="t" textboxrect="0,0,103632,0"/>
                </v:shape>
                <v:shape id="Shape 2391" o:spid="_x0000_s1598" style="position:absolute;left:5821;top:17149;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X3ysyAAAAOMAAAAPAAAAZHJzL2Rvd25yZXYueG1sRE/LasMw&#10;ELwX8g9iA7nVcmJojRsllEAg7qFQtx+wtdYPaq2EJcfO30eFQi8Du7Mzs7M/LmYQVxp9b1nBNklB&#10;ENdW99wq+Po8P+YgfEDWOFgmBTfycDysHvZYaDvzB12r0Ipowr5ABV0IrpDS1x0Z9Il1xJFr7Ggw&#10;xHFspR5xjuZmkLs0fZIGe44JHTo6dVT/VJNR8Bba5tm6qeQTT6Srd/fNZanUZr28voAItIT/4z/1&#10;Rcf3szxLd3lE+O0UFyAPdwAAAP//AwBQSwECLQAUAAYACAAAACEA2+H2y+4AAACFAQAAEwAAAAAA&#10;AAAAAAAAAAAAAAAAW0NvbnRlbnRfVHlwZXNdLnhtbFBLAQItABQABgAIAAAAIQBa9CxbvwAAABUB&#10;AAALAAAAAAAAAAAAAAAAAB8BAABfcmVscy8ucmVsc1BLAQItABQABgAIAAAAIQDAX3ysyAAAAOMA&#10;AAAPAAAAAAAAAAAAAAAAAAcCAABkcnMvZG93bnJldi54bWxQSwUGAAAAAAMAAwC3AAAA/AIAAAAA&#10;" path="m,l103632,e" filled="f" strokeweight=".1323mm">
                  <v:stroke endcap="round"/>
                  <v:path arrowok="t" textboxrect="0,0,103632,0"/>
                </v:shape>
                <v:shape id="Shape 2392" o:spid="_x0000_s1599" style="position:absolute;left:5821;top:14558;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9IaXxQAAAOMAAAAPAAAAZHJzL2Rvd25yZXYueG1sRE9fa8Iw&#10;EH8X9h3CDXzTVNmsVqMMYWD3IFj9AGdztmXNJTSpdt9+GQx8vN//2+wG04o7db6xrGA2TUAQl1Y3&#10;XCm4nD8nSxA+IGtsLZOCH/Kw276MNphp++AT3YtQiRjCPkMFdQguk9KXNRn0U+uII3ezncEQz66S&#10;usNHDDetnCfJQhpsODbU6GhfU/ld9EbBV6huqXV9znvuSRdHd+U8V2r8OnysQQQawlP87z7oOD99&#10;S9L5bPG+gr+fIgBy+wsAAP//AwBQSwECLQAUAAYACAAAACEA2+H2y+4AAACFAQAAEwAAAAAAAAAA&#10;AAAAAAAAAAAAW0NvbnRlbnRfVHlwZXNdLnhtbFBLAQItABQABgAIAAAAIQBa9CxbvwAAABUBAAAL&#10;AAAAAAAAAAAAAAAAAB8BAABfcmVscy8ucmVsc1BLAQItABQABgAIAAAAIQDK9IaXxQAAAOMAAAAP&#10;AAAAAAAAAAAAAAAAAAcCAABkcnMvZG93bnJldi54bWxQSwUGAAAAAAMAAwC3AAAA+QIAAAAA&#10;" path="m,l103632,e" filled="f" strokeweight=".1323mm">
                  <v:stroke endcap="round"/>
                  <v:path arrowok="t" textboxrect="0,0,103632,0"/>
                </v:shape>
                <v:shape id="Shape 2393" o:spid="_x0000_s1600" style="position:absolute;left:5821;top:11967;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jQIWyAAAAOIAAAAPAAAAZHJzL2Rvd25yZXYueG1sRI/dasJA&#10;FITvBd9hOQXvzMYq/kRXEaFgeiGY9gGO2WMSmj27ZDeavn23UOjlMDPfMLvDYFrxoM43lhXMkhQE&#10;cWl1w5WCz4+36RqED8gaW8uk4Js8HPbj0Q4zbZ98pUcRKhEh7DNUUIfgMil9WZNBn1hHHL277QyG&#10;KLtK6g6fEW5a+ZqmS2mw4bhQo6NTTeVX0RsF76G6r6zrcz5xT7q4uBvnuVKTl+G4BRFoCP/hv/ZZ&#10;K1jM1vN5utks4PdSvANy/wMAAP//AwBQSwECLQAUAAYACAAAACEA2+H2y+4AAACFAQAAEwAAAAAA&#10;AAAAAAAAAAAAAAAAW0NvbnRlbnRfVHlwZXNdLnhtbFBLAQItABQABgAIAAAAIQBa9CxbvwAAABUB&#10;AAALAAAAAAAAAAAAAAAAAB8BAABfcmVscy8ucmVsc1BLAQItABQABgAIAAAAIQAgjQIWyAAAAOIA&#10;AAAPAAAAAAAAAAAAAAAAAAcCAABkcnMvZG93bnJldi54bWxQSwUGAAAAAAMAAwC3AAAA/AIAAAAA&#10;" path="m,l103632,e" filled="f" strokeweight=".1323mm">
                  <v:stroke endcap="round"/>
                  <v:path arrowok="t" textboxrect="0,0,103632,0"/>
                </v:shape>
                <v:shape id="Shape 2394" o:spid="_x0000_s1601" style="position:absolute;left:5821;top:9377;width:1037;height:0;visibility:visible;mso-wrap-style:square;v-text-anchor:top" coordsize="1036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foinxQAAAOMAAAAPAAAAZHJzL2Rvd25yZXYueG1sRE9fa8Iw&#10;EH8f+B3CCb7N1M6pVKOIMLB7GKzzA5zN2RabS2hSrd/eDAZ7vN//2+wG04obdb6xrGA2TUAQl1Y3&#10;XCk4/Xy8rkD4gKyxtUwKHuRhtx29bDDT9s7fdCtCJWII+wwV1CG4TEpf1mTQT60jjtzFdgZDPLtK&#10;6g7vMdy0Mk2ShTTYcGyo0dGhpvJa9EbBZ6guS+v6nA/cky6+3JnzXKnJeNivQQQawr/4z33UcX46&#10;f3+br2aLFH5/igDI7RMAAP//AwBQSwECLQAUAAYACAAAACEA2+H2y+4AAACFAQAAEwAAAAAAAAAA&#10;AAAAAAAAAAAAW0NvbnRlbnRfVHlwZXNdLnhtbFBLAQItABQABgAIAAAAIQBa9CxbvwAAABUBAAAL&#10;AAAAAAAAAAAAAAAAAB8BAABfcmVscy8ucmVsc1BLAQItABQABgAIAAAAIQB2foinxQAAAOMAAAAP&#10;AAAAAAAAAAAAAAAAAAcCAABkcnMvZG93bnJldi54bWxQSwUGAAAAAAMAAwC3AAAA+QIAAAAA&#10;" path="m,l103632,e" filled="f" strokeweight=".1323mm">
                  <v:stroke endcap="round"/>
                  <v:path arrowok="t" textboxrect="0,0,103632,0"/>
                </v:shape>
                <v:rect id="Rectangle 2395" o:spid="_x0000_s1602" style="position:absolute;left:4800;top:37445;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mWPNyAAAAOMAAAAPAAAAZHJzL2Rvd25yZXYueG1sRE9fa8Iw&#10;EH8f+B3CDXybiU5c7YwibkMfNx24vR3NrS02l9JEW/30RhD2eL//N1t0thInanzpWMNwoEAQZ86U&#10;nGv43n08JSB8QDZYOSYNZ/KwmPceZpga1/IXnbYhFzGEfYoaihDqVEqfFWTRD1xNHLk/11gM8Wxy&#10;aRpsY7it5EipibRYcmwosKZVQdlhe7Qa1km9/Nm4S5tX77/r/ed++rabBq37j93yFUSgLvyL7+6N&#10;ifPVy0SpcfI8hNtPEQA5vwIAAP//AwBQSwECLQAUAAYACAAAACEA2+H2y+4AAACFAQAAEwAAAAAA&#10;AAAAAAAAAAAAAAAAW0NvbnRlbnRfVHlwZXNdLnhtbFBLAQItABQABgAIAAAAIQBa9CxbvwAAABUB&#10;AAALAAAAAAAAAAAAAAAAAB8BAABfcmVscy8ucmVsc1BLAQItABQABgAIAAAAIQAcmWPNyAAAAOMA&#10;AAAPAAAAAAAAAAAAAAAAAAcCAABkcnMvZG93bnJldi54bWxQSwUGAAAAAAMAAwC3AAAA/AIAAAAA&#10;" filled="f" stroked="f">
                  <v:textbox inset="0,0,0,0">
                    <w:txbxContent>
                      <w:p w14:paraId="673E2E4F" w14:textId="77777777" w:rsidR="009251CA" w:rsidRDefault="009251CA" w:rsidP="009251CA">
                        <w:r>
                          <w:rPr>
                            <w:rFonts w:ascii="Times New Roman" w:eastAsia="Times New Roman" w:hAnsi="Times New Roman" w:cs="Times New Roman"/>
                            <w:w w:val="109"/>
                            <w:sz w:val="16"/>
                          </w:rPr>
                          <w:t>1</w:t>
                        </w:r>
                      </w:p>
                    </w:txbxContent>
                  </v:textbox>
                </v:rect>
                <v:rect id="Rectangle 2396" o:spid="_x0000_s1603" style="position:absolute;left:4800;top:34854;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BE6SxwAAAOIAAAAPAAAAZHJzL2Rvd25yZXYueG1sRE9NT8JA&#10;EL2b+B82Y+JNtvUgbWEhBDRwVCABbpPu2DZ2Z5vuSqu/3jmYcHx53/Pl6Fp1pT40ng2kkwQUcelt&#10;w5WB4+HtKQMVIrLF1jMZ+KEAy8X93RwL6wf+oOs+VkpCOBRooI6xK7QOZU0Ow8R3xMJ9+t5hFNhX&#10;2vY4SLhr9XOSvGiHDUtDjR2tayq/9t/OwDbrVued/x2q9vWyPb2f8s0hj8Y8PoyrGahIY7yJ/907&#10;K/PzdJqlyVROyCXBoBd/AAAA//8DAFBLAQItABQABgAIAAAAIQDb4fbL7gAAAIUBAAATAAAAAAAA&#10;AAAAAAAAAAAAAABbQ29udGVudF9UeXBlc10ueG1sUEsBAi0AFAAGAAgAAAAhAFr0LFu/AAAAFQEA&#10;AAsAAAAAAAAAAAAAAAAAHwEAAF9yZWxzLy5yZWxzUEsBAi0AFAAGAAgAAAAhAAEETpLHAAAA4gAA&#10;AA8AAAAAAAAAAAAAAAAABwIAAGRycy9kb3ducmV2LnhtbFBLBQYAAAAAAwADALcAAAD7AgAAAAA=&#10;" filled="f" stroked="f">
                  <v:textbox inset="0,0,0,0">
                    <w:txbxContent>
                      <w:p w14:paraId="6CC14B96" w14:textId="77777777" w:rsidR="009251CA" w:rsidRDefault="009251CA" w:rsidP="009251CA">
                        <w:r>
                          <w:rPr>
                            <w:rFonts w:ascii="Times New Roman" w:eastAsia="Times New Roman" w:hAnsi="Times New Roman" w:cs="Times New Roman"/>
                            <w:w w:val="109"/>
                            <w:sz w:val="16"/>
                          </w:rPr>
                          <w:t>2</w:t>
                        </w:r>
                      </w:p>
                    </w:txbxContent>
                  </v:textbox>
                </v:rect>
                <v:rect id="Rectangle 2397" o:spid="_x0000_s1604" style="position:absolute;left:4800;top:32263;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oDmgyAAAAOIAAAAPAAAAZHJzL2Rvd25yZXYueG1sRI/NisIw&#10;FIX3A75DuIK7MVVE2moU0RFdzqig7i7NtS02N6XJ2OrTTxYDLg/nj2++7EwlHtS40rKC0TACQZxZ&#10;XXKu4HTcfsYgnEfWWFkmBU9ysFz0PuaYatvyDz0OPhdhhF2KCgrv61RKlxVk0A1tTRy8m20M+iCb&#10;XOoG2zBuKjmOoqk0WHJ4KLCmdUHZ/fBrFOzienXZ21ebV1/X3fn7nGyOiVdq0O9WMxCeOv8O/7f3&#10;WsFkEiejeDwNEAEp4IBc/AEAAP//AwBQSwECLQAUAAYACAAAACEA2+H2y+4AAACFAQAAEwAAAAAA&#10;AAAAAAAAAAAAAAAAW0NvbnRlbnRfVHlwZXNdLnhtbFBLAQItABQABgAIAAAAIQBa9CxbvwAAABUB&#10;AAALAAAAAAAAAAAAAAAAAB8BAABfcmVscy8ucmVsc1BLAQItABQABgAIAAAAIQDDoDmgyAAAAOIA&#10;AAAPAAAAAAAAAAAAAAAAAAcCAABkcnMvZG93bnJldi54bWxQSwUGAAAAAAMAAwC3AAAA/AIAAAAA&#10;" filled="f" stroked="f">
                  <v:textbox inset="0,0,0,0">
                    <w:txbxContent>
                      <w:p w14:paraId="48387430" w14:textId="77777777" w:rsidR="009251CA" w:rsidRDefault="009251CA" w:rsidP="009251CA">
                        <w:r>
                          <w:rPr>
                            <w:rFonts w:ascii="Times New Roman" w:eastAsia="Times New Roman" w:hAnsi="Times New Roman" w:cs="Times New Roman"/>
                            <w:w w:val="109"/>
                            <w:sz w:val="16"/>
                          </w:rPr>
                          <w:t>3</w:t>
                        </w:r>
                      </w:p>
                    </w:txbxContent>
                  </v:textbox>
                </v:rect>
                <v:rect id="Rectangle 2398" o:spid="_x0000_s1605" style="position:absolute;left:4800;top:29673;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RDQywAAAOMAAAAPAAAAZHJzL2Rvd25yZXYueG1sRI9PT8Mw&#10;DMXvSHyHyEjcWFoOVVOWTRN/tB1hQxrcrMZrqzVO1YS18OnxAYmj/Z7f+3m5nn2vLjTGLrCFfJGB&#10;Iq6D67ix8H54uStBxYTssA9MFr4pwnp1fbXEyoWJ3+iyT42SEI4VWmhTGiqtY92Sx7gIA7FopzB6&#10;TDKOjXYjThLue32fZYX22LE0tDjQY0v1ef/lLWzLYfOxCz9T0z9/bo+vR/N0MMna25t58wAq0Zz+&#10;zX/XOyf4xhR5XppCoOUnWYBe/QIAAP//AwBQSwECLQAUAAYACAAAACEA2+H2y+4AAACFAQAAEwAA&#10;AAAAAAAAAAAAAAAAAAAAW0NvbnRlbnRfVHlwZXNdLnhtbFBLAQItABQABgAIAAAAIQBa9CxbvwAA&#10;ABUBAAALAAAAAAAAAAAAAAAAAB8BAABfcmVscy8ucmVsc1BLAQItABQABgAIAAAAIQC8+RDQywAA&#10;AOMAAAAPAAAAAAAAAAAAAAAAAAcCAABkcnMvZG93bnJldi54bWxQSwUGAAAAAAMAAwC3AAAA/wIA&#10;AAAA&#10;" filled="f" stroked="f">
                  <v:textbox inset="0,0,0,0">
                    <w:txbxContent>
                      <w:p w14:paraId="57E774C0" w14:textId="77777777" w:rsidR="009251CA" w:rsidRDefault="009251CA" w:rsidP="009251CA">
                        <w:r>
                          <w:rPr>
                            <w:rFonts w:ascii="Times New Roman" w:eastAsia="Times New Roman" w:hAnsi="Times New Roman" w:cs="Times New Roman"/>
                            <w:w w:val="109"/>
                            <w:sz w:val="16"/>
                          </w:rPr>
                          <w:t>4</w:t>
                        </w:r>
                      </w:p>
                    </w:txbxContent>
                  </v:textbox>
                </v:rect>
                <v:rect id="Rectangle 2399" o:spid="_x0000_s1606" style="position:absolute;left:4800;top:27082;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lQ5yQAAAOEAAAAPAAAAZHJzL2Rvd25yZXYueG1sRI9Pa8JA&#10;FMTvQr/D8oTedKOHNEZXkbaiR/8U1Nsj+0yC2bchu5q0n94VhB6HmfkNM1t0phJ3alxpWcFoGIEg&#10;zqwuOVfwc1gNEhDOI2usLJOCX3KwmL/1Zphq2/KO7nufiwBhl6KCwvs6ldJlBRl0Q1sTB+9iG4M+&#10;yCaXusE2wE0lx1EUS4Mlh4UCa/osKLvub0bBOqmXp439a/Pq+7w+bo+Tr8PEK/Xe75ZTEJ46/x9+&#10;tTdaQRyPkyT+GMHzUXgDcv4AAAD//wMAUEsBAi0AFAAGAAgAAAAhANvh9svuAAAAhQEAABMAAAAA&#10;AAAAAAAAAAAAAAAAAFtDb250ZW50X1R5cGVzXS54bWxQSwECLQAUAAYACAAAACEAWvQsW78AAAAV&#10;AQAACwAAAAAAAAAAAAAAAAAfAQAAX3JlbHMvLnJlbHNQSwECLQAUAAYACAAAACEAf/JUOckAAADh&#10;AAAADwAAAAAAAAAAAAAAAAAHAgAAZHJzL2Rvd25yZXYueG1sUEsFBgAAAAADAAMAtwAAAP0CAAAA&#10;AA==&#10;" filled="f" stroked="f">
                  <v:textbox inset="0,0,0,0">
                    <w:txbxContent>
                      <w:p w14:paraId="1956DCBA" w14:textId="77777777" w:rsidR="009251CA" w:rsidRDefault="009251CA" w:rsidP="009251CA">
                        <w:r>
                          <w:rPr>
                            <w:rFonts w:ascii="Times New Roman" w:eastAsia="Times New Roman" w:hAnsi="Times New Roman" w:cs="Times New Roman"/>
                            <w:w w:val="109"/>
                            <w:sz w:val="16"/>
                          </w:rPr>
                          <w:t>5</w:t>
                        </w:r>
                      </w:p>
                    </w:txbxContent>
                  </v:textbox>
                </v:rect>
                <v:rect id="Rectangle 2400" o:spid="_x0000_s1607" style="position:absolute;left:4800;top:24491;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lTxtyAAAAOMAAAAPAAAAZHJzL2Rvd25yZXYueG1sRE9La8JA&#10;EL4X+h+WEbzV3bRgY3QV6QM9Vi2otyE7JsHsbMiuJvXXu4VCj/O9Z7bobS2u1PrKsYZkpEAQ585U&#10;XGj43n0+pSB8QDZYOyYNP+RhMX98mGFmXMcbum5DIWII+ww1lCE0mZQ+L8miH7mGOHIn11oM8WwL&#10;aVrsYrit5bNSY2mx4thQYkNvJeXn7cVqWKXN8rB2t66oP46r/dd+8r6bBK2Hg345BRGoD//iP/fa&#10;xPkqeR0nKlUv8PtTBEDO7wAAAP//AwBQSwECLQAUAAYACAAAACEA2+H2y+4AAACFAQAAEwAAAAAA&#10;AAAAAAAAAAAAAAAAW0NvbnRlbnRfVHlwZXNdLnhtbFBLAQItABQABgAIAAAAIQBa9CxbvwAAABUB&#10;AAALAAAAAAAAAAAAAAAAAB8BAABfcmVscy8ucmVsc1BLAQItABQABgAIAAAAIQBFlTxtyAAAAOMA&#10;AAAPAAAAAAAAAAAAAAAAAAcCAABkcnMvZG93bnJldi54bWxQSwUGAAAAAAMAAwC3AAAA/AIAAAAA&#10;" filled="f" stroked="f">
                  <v:textbox inset="0,0,0,0">
                    <w:txbxContent>
                      <w:p w14:paraId="2A4509A0" w14:textId="77777777" w:rsidR="009251CA" w:rsidRDefault="009251CA" w:rsidP="009251CA">
                        <w:r>
                          <w:rPr>
                            <w:rFonts w:ascii="Times New Roman" w:eastAsia="Times New Roman" w:hAnsi="Times New Roman" w:cs="Times New Roman"/>
                            <w:w w:val="109"/>
                            <w:sz w:val="16"/>
                          </w:rPr>
                          <w:t>6</w:t>
                        </w:r>
                      </w:p>
                    </w:txbxContent>
                  </v:textbox>
                </v:rect>
                <v:rect id="Rectangle 2401" o:spid="_x0000_s1608" style="position:absolute;left:4800;top:21900;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Nx0lzAAAAOMAAAAPAAAAZHJzL2Rvd25yZXYueG1sRI9BT8JA&#10;EIXvJvyHzZB4k13AmFJYCEENHBVMkNukO7aN3dmmu9Lqr3cOJh5n5s1771ttBt+oK3WxDmxhOjGg&#10;iIvgai4tvJ2e7zJQMSE7bAKThW+KsFmPblaYu9DzK12PqVRiwjFHC1VKba51LCryGCehJZbbR+g8&#10;Jhm7UrsOezH3jZ4Z86A91iwJFba0q6j4PH55C/us3b4fwk9fNk+X/fnlvHg8LZK1t+NhuwSVaEj/&#10;4r/vg5P6Zm6ybDq/FwphkgXo9S8AAAD//wMAUEsBAi0AFAAGAAgAAAAhANvh9svuAAAAhQEAABMA&#10;AAAAAAAAAAAAAAAAAAAAAFtDb250ZW50X1R5cGVzXS54bWxQSwECLQAUAAYACAAAACEAWvQsW78A&#10;AAAVAQAACwAAAAAAAAAAAAAAAAAfAQAAX3JlbHMvLnJlbHNQSwECLQAUAAYACAAAACEA+zcdJcwA&#10;AADjAAAADwAAAAAAAAAAAAAAAAAHAgAAZHJzL2Rvd25yZXYueG1sUEsFBgAAAAADAAMAtwAAAAAD&#10;AAAAAA==&#10;" filled="f" stroked="f">
                  <v:textbox inset="0,0,0,0">
                    <w:txbxContent>
                      <w:p w14:paraId="4B1FCB89" w14:textId="77777777" w:rsidR="009251CA" w:rsidRDefault="009251CA" w:rsidP="009251CA">
                        <w:r>
                          <w:rPr>
                            <w:rFonts w:ascii="Times New Roman" w:eastAsia="Times New Roman" w:hAnsi="Times New Roman" w:cs="Times New Roman"/>
                            <w:w w:val="109"/>
                            <w:sz w:val="16"/>
                          </w:rPr>
                          <w:t>7</w:t>
                        </w:r>
                      </w:p>
                    </w:txbxContent>
                  </v:textbox>
                </v:rect>
                <v:rect id="Rectangle 2402" o:spid="_x0000_s1609" style="position:absolute;left:4800;top:19309;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3Ao9ygAAAOIAAAAPAAAAZHJzL2Rvd25yZXYueG1sRI9Ba8JA&#10;FITvBf/D8oTemo1FJImuIrZFj60K0dsj+0yC2bchuzVpf323IHgcZuYbZrEaTCNu1LnasoJJFIMg&#10;LqyuuVRwPHy8JCCcR9bYWCYFP+RgtRw9LTDTtucvuu19KQKEXYYKKu/bTEpXVGTQRbYlDt7FdgZ9&#10;kF0pdYd9gJtGvsbxTBqsOSxU2NKmouK6/zYKtkm7Pu3sb1827+dt/pmnb4fUK/U8HtZzEJ4G/wjf&#10;2zutIJkm6WwyjVP4vxTugFz+AQAA//8DAFBLAQItABQABgAIAAAAIQDb4fbL7gAAAIUBAAATAAAA&#10;AAAAAAAAAAAAAAAAAABbQ29udGVudF9UeXBlc10ueG1sUEsBAi0AFAAGAAgAAAAhAFr0LFu/AAAA&#10;FQEAAAsAAAAAAAAAAAAAAAAAHwEAAF9yZWxzLy5yZWxzUEsBAi0AFAAGAAgAAAAhAMjcCj3KAAAA&#10;4gAAAA8AAAAAAAAAAAAAAAAABwIAAGRycy9kb3ducmV2LnhtbFBLBQYAAAAAAwADALcAAAD+AgAA&#10;AAA=&#10;" filled="f" stroked="f">
                  <v:textbox inset="0,0,0,0">
                    <w:txbxContent>
                      <w:p w14:paraId="5499B12E" w14:textId="77777777" w:rsidR="009251CA" w:rsidRDefault="009251CA" w:rsidP="009251CA">
                        <w:r>
                          <w:rPr>
                            <w:rFonts w:ascii="Times New Roman" w:eastAsia="Times New Roman" w:hAnsi="Times New Roman" w:cs="Times New Roman"/>
                            <w:w w:val="109"/>
                            <w:sz w:val="16"/>
                          </w:rPr>
                          <w:t>8</w:t>
                        </w:r>
                      </w:p>
                    </w:txbxContent>
                  </v:textbox>
                </v:rect>
                <v:rect id="Rectangle 2403" o:spid="_x0000_s1610" style="position:absolute;left:4800;top:16719;width:740;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Mt6hyAAAAOMAAAAPAAAAZHJzL2Rvd25yZXYueG1sRE9La8JA&#10;EL4L/Q/LCL3pRtGoqauIbdGjj4LtbciOSWh2NmS3JvXXu4Lgcb73zJetKcWFaldYVjDoRyCIU6sL&#10;zhR8HT97UxDOI2ssLZOCf3KwXLx05pho2/CeLgefiRDCLkEFufdVIqVLczLo+rYiDtzZ1gZ9OOtM&#10;6hqbEG5KOYyiWBosODTkWNE6p/T38GcUbKbV6ntrr01WfvxsTrvT7P0480q9dtvVGwhPrX+KH+6t&#10;DvMH8Xgcj+LJCO4/BQDk4gYAAP//AwBQSwECLQAUAAYACAAAACEA2+H2y+4AAACFAQAAEwAAAAAA&#10;AAAAAAAAAAAAAAAAW0NvbnRlbnRfVHlwZXNdLnhtbFBLAQItABQABgAIAAAAIQBa9CxbvwAAABUB&#10;AAALAAAAAAAAAAAAAAAAAB8BAABfcmVscy8ucmVsc1BLAQItABQABgAIAAAAIQAOMt6hyAAAAOMA&#10;AAAPAAAAAAAAAAAAAAAAAAcCAABkcnMvZG93bnJldi54bWxQSwUGAAAAAAMAAwC3AAAA/AIAAAAA&#10;" filled="f" stroked="f">
                  <v:textbox inset="0,0,0,0">
                    <w:txbxContent>
                      <w:p w14:paraId="52FA9079" w14:textId="77777777" w:rsidR="009251CA" w:rsidRDefault="009251CA" w:rsidP="009251CA">
                        <w:r>
                          <w:rPr>
                            <w:rFonts w:ascii="Times New Roman" w:eastAsia="Times New Roman" w:hAnsi="Times New Roman" w:cs="Times New Roman"/>
                            <w:w w:val="109"/>
                            <w:sz w:val="16"/>
                          </w:rPr>
                          <w:t>9</w:t>
                        </w:r>
                      </w:p>
                    </w:txbxContent>
                  </v:textbox>
                </v:rect>
                <v:rect id="Rectangle 2404" o:spid="_x0000_s1611" style="position:absolute;left:4251;top:14128;width:1482;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LcJOzAAAAOIAAAAPAAAAZHJzL2Rvd25yZXYueG1sRI9Pa8JA&#10;FMTvQr/D8oTedOOfRhNdRWxFj60WbG+P7DMJzb4N2a1J++ndgtDjMDO/YZbrzlTiSo0rLSsYDSMQ&#10;xJnVJecK3k+7wRyE88gaK8uk4IccrFcPvSWm2rb8Rtejz0WAsEtRQeF9nUrpsoIMuqGtiYN3sY1B&#10;H2STS91gG+CmkuMoiqXBksNCgTVtC8q+jt9GwX5ebz4O9rfNq5fP/fn1nDyfEq/UY7/bLEB46vx/&#10;+N4+aAWzOJlOnuLZBP4uhTsgVzcAAAD//wMAUEsBAi0AFAAGAAgAAAAhANvh9svuAAAAhQEAABMA&#10;AAAAAAAAAAAAAAAAAAAAAFtDb250ZW50X1R5cGVzXS54bWxQSwECLQAUAAYACAAAACEAWvQsW78A&#10;AAAVAQAACwAAAAAAAAAAAAAAAAAfAQAAX3JlbHMvLnJlbHNQSwECLQAUAAYACAAAACEACi3CTswA&#10;AADiAAAADwAAAAAAAAAAAAAAAAAHAgAAZHJzL2Rvd25yZXYueG1sUEsFBgAAAAADAAMAtwAAAAAD&#10;AAAAAA==&#10;" filled="f" stroked="f">
                  <v:textbox inset="0,0,0,0">
                    <w:txbxContent>
                      <w:p w14:paraId="209D0F96" w14:textId="77777777" w:rsidR="009251CA" w:rsidRDefault="009251CA" w:rsidP="009251CA">
                        <w:r>
                          <w:rPr>
                            <w:rFonts w:ascii="Times New Roman" w:eastAsia="Times New Roman" w:hAnsi="Times New Roman" w:cs="Times New Roman"/>
                            <w:w w:val="109"/>
                            <w:sz w:val="16"/>
                          </w:rPr>
                          <w:t>10</w:t>
                        </w:r>
                      </w:p>
                    </w:txbxContent>
                  </v:textbox>
                </v:rect>
                <v:rect id="Rectangle 2405" o:spid="_x0000_s1612" style="position:absolute;left:4251;top:11537;width:1482;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Z769ygAAAOIAAAAPAAAAZHJzL2Rvd25yZXYueG1sRI9Ba8JA&#10;FITvhf6H5RV6q5vkEJLoKmIreqxaUG+P7DMJZt+G7GrS/nq3UOhxmJlvmNliNK24U+8aywriSQSC&#10;uLS64UrB12H9loFwHllja5kUfJODxfz5aYaFtgPv6L73lQgQdgUqqL3vCildWZNBN7EdcfAutjfo&#10;g+wrqXscAty0MomiVBpsOCzU2NGqpvK6vxkFm6xbnrb2Z6jaj/Pm+HnM3w+5V+r1ZVxOQXga/X/4&#10;r73VCrI4idM0T2L4vRTugJw/AAAA//8DAFBLAQItABQABgAIAAAAIQDb4fbL7gAAAIUBAAATAAAA&#10;AAAAAAAAAAAAAAAAAABbQ29udGVudF9UeXBlc10ueG1sUEsBAi0AFAAGAAgAAAAhAFr0LFu/AAAA&#10;FQEAAAsAAAAAAAAAAAAAAAAAHwEAAF9yZWxzLy5yZWxzUEsBAi0AFAAGAAgAAAAhAJdnvr3KAAAA&#10;4gAAAA8AAAAAAAAAAAAAAAAABwIAAGRycy9kb3ducmV2LnhtbFBLBQYAAAAAAwADALcAAAD+AgAA&#10;AAA=&#10;" filled="f" stroked="f">
                  <v:textbox inset="0,0,0,0">
                    <w:txbxContent>
                      <w:p w14:paraId="73A2F261" w14:textId="77777777" w:rsidR="009251CA" w:rsidRDefault="009251CA" w:rsidP="009251CA">
                        <w:r>
                          <w:rPr>
                            <w:rFonts w:ascii="Times New Roman" w:eastAsia="Times New Roman" w:hAnsi="Times New Roman" w:cs="Times New Roman"/>
                            <w:w w:val="109"/>
                            <w:sz w:val="16"/>
                          </w:rPr>
                          <w:t>11</w:t>
                        </w:r>
                      </w:p>
                    </w:txbxContent>
                  </v:textbox>
                </v:rect>
                <v:rect id="Rectangle 2406" o:spid="_x0000_s1613" style="position:absolute;left:4251;top:8946;width:1482;height:1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MNEsyAAAAOMAAAAPAAAAZHJzL2Rvd25yZXYueG1sRE/NasJA&#10;EL4X+g7LFHqrG4WEGLMR0RY9tiqotyE7JsHsbMhuTdqn7xYKPc73P/lyNK24U+8aywqmkwgEcWl1&#10;w5WC4+HtJQXhPLLG1jIp+CIHy+LxIcdM24E/6L73lQgh7DJUUHvfZVK6siaDbmI74sBdbW/Qh7Ov&#10;pO5xCOGmlbMoSqTBhkNDjR2taypv+0+jYJt2q/POfg9V+3rZnt5P881h7pV6fhpXCxCeRv8v/nPv&#10;dJgfz+JpHKVJAr8/BQBk8QMAAP//AwBQSwECLQAUAAYACAAAACEA2+H2y+4AAACFAQAAEwAAAAAA&#10;AAAAAAAAAAAAAAAAW0NvbnRlbnRfVHlwZXNdLnhtbFBLAQItABQABgAIAAAAIQBa9CxbvwAAABUB&#10;AAALAAAAAAAAAAAAAAAAAB8BAABfcmVscy8ucmVsc1BLAQItABQABgAIAAAAIQBxMNEsyAAAAOMA&#10;AAAPAAAAAAAAAAAAAAAAAAcCAABkcnMvZG93bnJldi54bWxQSwUGAAAAAAMAAwC3AAAA/AIAAAAA&#10;" filled="f" stroked="f">
                  <v:textbox inset="0,0,0,0">
                    <w:txbxContent>
                      <w:p w14:paraId="2DD56168" w14:textId="77777777" w:rsidR="009251CA" w:rsidRDefault="009251CA" w:rsidP="009251CA">
                        <w:r>
                          <w:rPr>
                            <w:rFonts w:ascii="Times New Roman" w:eastAsia="Times New Roman" w:hAnsi="Times New Roman" w:cs="Times New Roman"/>
                            <w:w w:val="109"/>
                            <w:sz w:val="16"/>
                          </w:rPr>
                          <w:t>12</w:t>
                        </w:r>
                      </w:p>
                    </w:txbxContent>
                  </v:textbox>
                </v:rect>
                <v:rect id="Rectangle 2574" o:spid="_x0000_s1614" style="position:absolute;left:182;top:49072;width:7661;height:13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QvIcxwAAAOIAAAAPAAAAZHJzL2Rvd25yZXYueG1sRE9da8Iw&#10;FH0f+B/CHextphYmsRpF1KGPmxXc3i7NtS1rbkqT2W6/fhkIPh7O92I12EZcqfO1Yw2TcQKCuHCm&#10;5lLDKX99ViB8QDbYOCYNP+RhtRw9LDAzrud3uh5DKWII+ww1VCG0mZS+qMiiH7uWOHIX11kMEXal&#10;NB32Mdw2Mk2SqbRYc2yosKVNRcXX8dtq2Kt2/XFwv33Z7D7357fzbJvPgtZPj8N6DiLQEO7im/tg&#10;4nyl0smLmqbwfylikMs/AAAA//8DAFBLAQItABQABgAIAAAAIQDb4fbL7gAAAIUBAAATAAAAAAAA&#10;AAAAAAAAAAAAAABbQ29udGVudF9UeXBlc10ueG1sUEsBAi0AFAAGAAgAAAAhAFr0LFu/AAAAFQEA&#10;AAsAAAAAAAAAAAAAAAAAHwEAAF9yZWxzLy5yZWxzUEsBAi0AFAAGAAgAAAAhAKlC8hzHAAAA4gAA&#10;AA8AAAAAAAAAAAAAAAAABwIAAGRycy9kb3ducmV2LnhtbFBLBQYAAAAAAwADALcAAAD7AgAAAAA=&#10;" filled="f" stroked="f">
                  <v:textbox inset="0,0,0,0">
                    <w:txbxContent>
                      <w:p w14:paraId="0DE0268E" w14:textId="77777777" w:rsidR="009251CA" w:rsidRDefault="009251CA" w:rsidP="009251CA">
                        <w:r>
                          <w:rPr>
                            <w:rFonts w:ascii="Times New Roman" w:eastAsia="Times New Roman" w:hAnsi="Times New Roman" w:cs="Times New Roman"/>
                            <w:w w:val="121"/>
                            <w:sz w:val="17"/>
                          </w:rPr>
                          <w:t>Technicus:</w:t>
                        </w:r>
                      </w:p>
                    </w:txbxContent>
                  </v:textbox>
                </v:rect>
                <v:rect id="Rectangle 2575" o:spid="_x0000_s1615" style="position:absolute;left:34408;top:49072;width:3510;height:13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RnWOywAAAOMAAAAPAAAAZHJzL2Rvd25yZXYueG1sRI/NbsJA&#10;DITvlXiHlZF6K5twgBBYEOqP4NhCJcrNypokIuuNsluS9unrQyWO9oxnPq82g2vUjbpQezaQThJQ&#10;xIW3NZcGPo9vTxmoEJEtNp7JwA8F2KxHDyvMre/5g26HWCoJ4ZCjgSrGNtc6FBU5DBPfEot28Z3D&#10;KGNXatthL+Gu0dMkmWmHNUtDhS09V1RcD9/OwC5rt197/9uXzet5d3o/LV6Oi2jM43jYLkFFGuLd&#10;/H+9t4I/naXpfJ5mAi0/yQL0+g8AAP//AwBQSwECLQAUAAYACAAAACEA2+H2y+4AAACFAQAAEwAA&#10;AAAAAAAAAAAAAAAAAAAAW0NvbnRlbnRfVHlwZXNdLnhtbFBLAQItABQABgAIAAAAIQBa9CxbvwAA&#10;ABUBAAALAAAAAAAAAAAAAAAAAB8BAABfcmVscy8ucmVsc1BLAQItABQABgAIAAAAIQCRRnWOywAA&#10;AOMAAAAPAAAAAAAAAAAAAAAAAAcCAABkcnMvZG93bnJldi54bWxQSwUGAAAAAAMAAwC3AAAA/wIA&#10;AAAA&#10;" filled="f" stroked="f">
                  <v:textbox inset="0,0,0,0">
                    <w:txbxContent>
                      <w:p w14:paraId="3BACC862" w14:textId="77777777" w:rsidR="009251CA" w:rsidRDefault="009251CA" w:rsidP="009251CA">
                        <w:r>
                          <w:rPr>
                            <w:rFonts w:ascii="Times New Roman" w:eastAsia="Times New Roman" w:hAnsi="Times New Roman" w:cs="Times New Roman"/>
                            <w:w w:val="120"/>
                            <w:sz w:val="17"/>
                          </w:rPr>
                          <w:t>Arts:</w:t>
                        </w:r>
                      </w:p>
                    </w:txbxContent>
                  </v:textbox>
                </v:rect>
                <v:shape id="Shape 2408" o:spid="_x0000_s1616" style="position:absolute;left:6339;top:50250;width:27890;height:0;visibility:visible;mso-wrap-style:square;v-text-anchor:top" coordsize="278892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9A49xAAAAOIAAAAPAAAAZHJzL2Rvd25yZXYueG1sRE/NSgMx&#10;EL4LvkMYwZvNbrGrXZsWFYR60tY+wLAZdxeTyZLEbnx75yB4/Pj+N7vinTpTTGNgA/WiAkXcBTty&#10;b+D08XJzDyplZIsuMBn4oQS77eXFBlsbZj7Q+Zh7JSGcWjQw5Dy1WqduII9pESZi4T5D9JgFxl7b&#10;iLOEe6eXVdVojyNLw4ATPQ/UfR2/vYE4u7fm1ZV3vX+qbytXcznIPHN9VR4fQGUq+V/8595bmb9u&#10;Vsu7eiUn5JJg0NtfAAAA//8DAFBLAQItABQABgAIAAAAIQDb4fbL7gAAAIUBAAATAAAAAAAAAAAA&#10;AAAAAAAAAABbQ29udGVudF9UeXBlc10ueG1sUEsBAi0AFAAGAAgAAAAhAFr0LFu/AAAAFQEAAAsA&#10;AAAAAAAAAAAAAAAAHwEAAF9yZWxzLy5yZWxzUEsBAi0AFAAGAAgAAAAhAEb0Dj3EAAAA4gAAAA8A&#10;AAAAAAAAAAAAAAAABwIAAGRycy9kb3ducmV2LnhtbFBLBQYAAAAAAwADALcAAAD4AgAAAAA=&#10;" path="m,l2788920,e" filled="f" strokecolor="gray" strokeweight=".24pt">
                  <v:stroke miterlimit="83231f" joinstyle="miter"/>
                  <v:path arrowok="t" textboxrect="0,0,2788920,0"/>
                </v:shape>
                <v:shape id="Shape 2409" o:spid="_x0000_s1617" style="position:absolute;left:37277;top:50250;width:31181;height:0;visibility:visible;mso-wrap-style:square;v-text-anchor:top" coordsize="311810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9DpeyAAAAOMAAAAPAAAAZHJzL2Rvd25yZXYueG1sRE/NToNA&#10;EL6b+A6bMfFmF6lFxG6bptqk6U3w0N4m7AgoO0vYFfDtu02aeJzvf5brybRioN41lhU8ziIQxKXV&#10;DVcKPovdQwrCeWSNrWVS8EcO1qvbmyVm2o78QUPuKxFC2GWooPa+y6R0ZU0G3cx2xIH7sr1BH86+&#10;krrHMYSbVsZRlEiDDYeGGjva1lT+5L9GAQ2nQ/W9i+XzW1HEx4N0w/ieKnV/N21eQXia/L/46t7r&#10;MH/+lCziJJ2/wOWnAIBcnQEAAP//AwBQSwECLQAUAAYACAAAACEA2+H2y+4AAACFAQAAEwAAAAAA&#10;AAAAAAAAAAAAAAAAW0NvbnRlbnRfVHlwZXNdLnhtbFBLAQItABQABgAIAAAAIQBa9CxbvwAAABUB&#10;AAALAAAAAAAAAAAAAAAAAB8BAABfcmVscy8ucmVsc1BLAQItABQABgAIAAAAIQDe9DpeyAAAAOMA&#10;AAAPAAAAAAAAAAAAAAAAAAcCAABkcnMvZG93bnJldi54bWxQSwUGAAAAAAMAAwC3AAAA/AIAAAAA&#10;" path="m,l3118104,e" filled="f" strokecolor="gray" strokeweight=".24pt">
                  <v:stroke miterlimit="83231f" joinstyle="miter"/>
                  <v:path arrowok="t" textboxrect="0,0,3118104,0"/>
                </v:shape>
                <w10:anchorlock/>
              </v:group>
            </w:pict>
          </mc:Fallback>
        </mc:AlternateContent>
      </w:r>
    </w:p>
    <w:p w14:paraId="21CB9055" w14:textId="77777777" w:rsidR="009251CA" w:rsidRPr="00DC6819" w:rsidRDefault="009251CA" w:rsidP="009251CA">
      <w:pPr>
        <w:spacing w:after="186"/>
        <w:ind w:left="10" w:right="-15" w:hanging="10"/>
        <w:jc w:val="right"/>
        <w:rPr>
          <w:rFonts w:ascii="Arial" w:hAnsi="Arial" w:cs="Arial"/>
        </w:rPr>
      </w:pPr>
      <w:r w:rsidRPr="00DC6819">
        <w:rPr>
          <w:rFonts w:ascii="Arial" w:eastAsia="Times New Roman" w:hAnsi="Arial" w:cs="Arial"/>
          <w:color w:val="A9A9A9"/>
          <w:sz w:val="16"/>
        </w:rPr>
        <w:lastRenderedPageBreak/>
        <w:t>01/10/2024 9:35:25</w:t>
      </w:r>
    </w:p>
    <w:p w14:paraId="16EA074D" w14:textId="33182868" w:rsidR="009251CA" w:rsidRPr="00DC6819" w:rsidRDefault="00A62B0E" w:rsidP="00477E06">
      <w:pPr>
        <w:rPr>
          <w:rFonts w:ascii="Arial" w:hAnsi="Arial" w:cs="Arial"/>
        </w:rPr>
      </w:pPr>
      <w:r w:rsidRPr="00DC6819">
        <w:rPr>
          <w:rFonts w:ascii="Arial" w:hAnsi="Arial" w:cs="Arial"/>
          <w:u w:val="single"/>
        </w:rPr>
        <w:t>Scan ingevuld ROER-formulier</w:t>
      </w:r>
      <w:r w:rsidRPr="00DC6819">
        <w:rPr>
          <w:rFonts w:ascii="Arial" w:hAnsi="Arial" w:cs="Arial"/>
          <w:noProof/>
        </w:rPr>
        <w:t xml:space="preserve"> </w:t>
      </w:r>
    </w:p>
    <w:p w14:paraId="0A093EF3" w14:textId="40D2E88F" w:rsidR="00DC6819" w:rsidRDefault="00BF3E86" w:rsidP="00477E06">
      <w:pPr>
        <w:rPr>
          <w:rFonts w:ascii="Arial" w:hAnsi="Arial" w:cs="Arial"/>
        </w:rPr>
      </w:pPr>
      <w:r w:rsidRPr="00DC6819">
        <w:rPr>
          <w:rFonts w:ascii="Arial" w:hAnsi="Arial" w:cs="Arial"/>
          <w:noProof/>
        </w:rPr>
        <w:drawing>
          <wp:anchor distT="0" distB="0" distL="114300" distR="114300" simplePos="0" relativeHeight="251860992" behindDoc="0" locked="0" layoutInCell="1" allowOverlap="1" wp14:anchorId="6AA31A65" wp14:editId="766611A9">
            <wp:simplePos x="0" y="0"/>
            <wp:positionH relativeFrom="column">
              <wp:posOffset>-68537</wp:posOffset>
            </wp:positionH>
            <wp:positionV relativeFrom="paragraph">
              <wp:posOffset>49437</wp:posOffset>
            </wp:positionV>
            <wp:extent cx="5760720" cy="8164195"/>
            <wp:effectExtent l="0" t="0" r="0" b="8255"/>
            <wp:wrapNone/>
            <wp:docPr id="778555989" name="Afbeelding 407" descr="Afbeelding met tekst, ontvangst, Parallel, handschrift&#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8555989" name="Afbeelding 407" descr="Afbeelding met tekst, ontvangst, Parallel, handschrift&#10;&#10;Automatisch gegenereerde beschrijving"/>
                    <pic:cNvPicPr>
                      <a:picLocks noChangeAspect="1" noChangeArrowheads="1"/>
                    </pic:cNvPicPr>
                  </pic:nvPicPr>
                  <pic:blipFill>
                    <a:blip r:embed="rId114" cstate="print">
                      <a:extLst>
                        <a:ext uri="{28A0092B-C50C-407E-A947-70E740481C1C}">
                          <a14:useLocalDpi xmlns:a14="http://schemas.microsoft.com/office/drawing/2010/main" val="0"/>
                        </a:ext>
                      </a:extLst>
                    </a:blip>
                    <a:srcRect/>
                    <a:stretch>
                      <a:fillRect/>
                    </a:stretch>
                  </pic:blipFill>
                  <pic:spPr bwMode="auto">
                    <a:xfrm>
                      <a:off x="0" y="0"/>
                      <a:ext cx="5760720" cy="8164195"/>
                    </a:xfrm>
                    <a:prstGeom prst="rect">
                      <a:avLst/>
                    </a:prstGeom>
                    <a:noFill/>
                    <a:ln>
                      <a:noFill/>
                    </a:ln>
                  </pic:spPr>
                </pic:pic>
              </a:graphicData>
            </a:graphic>
          </wp:anchor>
        </w:drawing>
      </w:r>
    </w:p>
    <w:p w14:paraId="1157DB3A" w14:textId="77777777" w:rsidR="00BF3E86" w:rsidRDefault="00BF3E86" w:rsidP="00477E06">
      <w:pPr>
        <w:rPr>
          <w:rFonts w:ascii="Arial" w:hAnsi="Arial" w:cs="Arial"/>
        </w:rPr>
      </w:pPr>
    </w:p>
    <w:p w14:paraId="7E6D34AE" w14:textId="77777777" w:rsidR="00BF3E86" w:rsidRDefault="00BF3E86" w:rsidP="00477E06">
      <w:pPr>
        <w:rPr>
          <w:rFonts w:ascii="Arial" w:hAnsi="Arial" w:cs="Arial"/>
        </w:rPr>
      </w:pPr>
    </w:p>
    <w:p w14:paraId="5CE8F964" w14:textId="77777777" w:rsidR="00BF3E86" w:rsidRDefault="00BF3E86" w:rsidP="00477E06">
      <w:pPr>
        <w:rPr>
          <w:rFonts w:ascii="Arial" w:hAnsi="Arial" w:cs="Arial"/>
        </w:rPr>
      </w:pPr>
    </w:p>
    <w:p w14:paraId="1A40A44F" w14:textId="77777777" w:rsidR="00BF3E86" w:rsidRDefault="00BF3E86" w:rsidP="00477E06">
      <w:pPr>
        <w:rPr>
          <w:rFonts w:ascii="Arial" w:hAnsi="Arial" w:cs="Arial"/>
        </w:rPr>
      </w:pPr>
    </w:p>
    <w:p w14:paraId="0ED204B5" w14:textId="77777777" w:rsidR="00BF3E86" w:rsidRDefault="00BF3E86" w:rsidP="00477E06">
      <w:pPr>
        <w:rPr>
          <w:rFonts w:ascii="Arial" w:hAnsi="Arial" w:cs="Arial"/>
        </w:rPr>
      </w:pPr>
    </w:p>
    <w:p w14:paraId="37BA74AA" w14:textId="77777777" w:rsidR="00BF3E86" w:rsidRDefault="00BF3E86" w:rsidP="00477E06">
      <w:pPr>
        <w:rPr>
          <w:rFonts w:ascii="Arial" w:hAnsi="Arial" w:cs="Arial"/>
        </w:rPr>
      </w:pPr>
    </w:p>
    <w:p w14:paraId="0A6BE3A5" w14:textId="77777777" w:rsidR="00BF3E86" w:rsidRDefault="00BF3E86" w:rsidP="00477E06">
      <w:pPr>
        <w:rPr>
          <w:rFonts w:ascii="Arial" w:hAnsi="Arial" w:cs="Arial"/>
        </w:rPr>
      </w:pPr>
    </w:p>
    <w:p w14:paraId="19147E23" w14:textId="77777777" w:rsidR="00BF3E86" w:rsidRDefault="00BF3E86" w:rsidP="00477E06">
      <w:pPr>
        <w:rPr>
          <w:rFonts w:ascii="Arial" w:hAnsi="Arial" w:cs="Arial"/>
        </w:rPr>
      </w:pPr>
    </w:p>
    <w:p w14:paraId="7267A408" w14:textId="77777777" w:rsidR="00BF3E86" w:rsidRDefault="00BF3E86" w:rsidP="00477E06">
      <w:pPr>
        <w:rPr>
          <w:rFonts w:ascii="Arial" w:hAnsi="Arial" w:cs="Arial"/>
        </w:rPr>
      </w:pPr>
    </w:p>
    <w:p w14:paraId="6AB8E6AA" w14:textId="77777777" w:rsidR="00BF3E86" w:rsidRDefault="00BF3E86" w:rsidP="00477E06">
      <w:pPr>
        <w:rPr>
          <w:rFonts w:ascii="Arial" w:hAnsi="Arial" w:cs="Arial"/>
        </w:rPr>
      </w:pPr>
    </w:p>
    <w:p w14:paraId="0BC4210A" w14:textId="77777777" w:rsidR="00BF3E86" w:rsidRDefault="00BF3E86" w:rsidP="00477E06">
      <w:pPr>
        <w:rPr>
          <w:rFonts w:ascii="Arial" w:hAnsi="Arial" w:cs="Arial"/>
        </w:rPr>
      </w:pPr>
    </w:p>
    <w:p w14:paraId="08EE5EED" w14:textId="77777777" w:rsidR="00BF3E86" w:rsidRDefault="00BF3E86" w:rsidP="00477E06">
      <w:pPr>
        <w:rPr>
          <w:rFonts w:ascii="Arial" w:hAnsi="Arial" w:cs="Arial"/>
        </w:rPr>
      </w:pPr>
    </w:p>
    <w:p w14:paraId="1EABE1EC" w14:textId="77777777" w:rsidR="00BF3E86" w:rsidRDefault="00BF3E86" w:rsidP="00477E06">
      <w:pPr>
        <w:rPr>
          <w:rFonts w:ascii="Arial" w:hAnsi="Arial" w:cs="Arial"/>
        </w:rPr>
      </w:pPr>
    </w:p>
    <w:p w14:paraId="6C0F6D16" w14:textId="77777777" w:rsidR="00BF3E86" w:rsidRDefault="00BF3E86" w:rsidP="00477E06">
      <w:pPr>
        <w:rPr>
          <w:rFonts w:ascii="Arial" w:hAnsi="Arial" w:cs="Arial"/>
        </w:rPr>
      </w:pPr>
    </w:p>
    <w:p w14:paraId="62F58948" w14:textId="77777777" w:rsidR="00BF3E86" w:rsidRDefault="00BF3E86" w:rsidP="00477E06">
      <w:pPr>
        <w:rPr>
          <w:rFonts w:ascii="Arial" w:hAnsi="Arial" w:cs="Arial"/>
        </w:rPr>
      </w:pPr>
    </w:p>
    <w:p w14:paraId="31069073" w14:textId="77777777" w:rsidR="00BF3E86" w:rsidRDefault="00BF3E86" w:rsidP="00477E06">
      <w:pPr>
        <w:rPr>
          <w:rFonts w:ascii="Arial" w:hAnsi="Arial" w:cs="Arial"/>
        </w:rPr>
      </w:pPr>
    </w:p>
    <w:p w14:paraId="50C6C104" w14:textId="77777777" w:rsidR="00BF3E86" w:rsidRDefault="00BF3E86" w:rsidP="00477E06">
      <w:pPr>
        <w:rPr>
          <w:rFonts w:ascii="Arial" w:hAnsi="Arial" w:cs="Arial"/>
        </w:rPr>
      </w:pPr>
    </w:p>
    <w:p w14:paraId="6883D05F" w14:textId="77777777" w:rsidR="00BF3E86" w:rsidRDefault="00BF3E86" w:rsidP="00477E06">
      <w:pPr>
        <w:rPr>
          <w:rFonts w:ascii="Arial" w:hAnsi="Arial" w:cs="Arial"/>
        </w:rPr>
      </w:pPr>
    </w:p>
    <w:p w14:paraId="0F8C3483" w14:textId="77777777" w:rsidR="00BF3E86" w:rsidRDefault="00BF3E86" w:rsidP="00477E06">
      <w:pPr>
        <w:rPr>
          <w:rFonts w:ascii="Arial" w:hAnsi="Arial" w:cs="Arial"/>
        </w:rPr>
      </w:pPr>
    </w:p>
    <w:p w14:paraId="5D14B8D5" w14:textId="77777777" w:rsidR="00BF3E86" w:rsidRDefault="00BF3E86" w:rsidP="00477E06">
      <w:pPr>
        <w:rPr>
          <w:rFonts w:ascii="Arial" w:hAnsi="Arial" w:cs="Arial"/>
        </w:rPr>
      </w:pPr>
    </w:p>
    <w:p w14:paraId="1D7032DB" w14:textId="77777777" w:rsidR="00BF3E86" w:rsidRDefault="00BF3E86" w:rsidP="00477E06">
      <w:pPr>
        <w:rPr>
          <w:rFonts w:ascii="Arial" w:hAnsi="Arial" w:cs="Arial"/>
        </w:rPr>
      </w:pPr>
    </w:p>
    <w:p w14:paraId="75B53A44" w14:textId="77777777" w:rsidR="00BF3E86" w:rsidRDefault="00BF3E86" w:rsidP="00477E06">
      <w:pPr>
        <w:rPr>
          <w:rFonts w:ascii="Arial" w:hAnsi="Arial" w:cs="Arial"/>
        </w:rPr>
      </w:pPr>
    </w:p>
    <w:p w14:paraId="78FEEBCD" w14:textId="77777777" w:rsidR="00BF3E86" w:rsidRDefault="00BF3E86" w:rsidP="00477E06">
      <w:pPr>
        <w:rPr>
          <w:rFonts w:ascii="Arial" w:hAnsi="Arial" w:cs="Arial"/>
        </w:rPr>
      </w:pPr>
    </w:p>
    <w:p w14:paraId="588E81EC" w14:textId="77777777" w:rsidR="00BF3E86" w:rsidRDefault="00BF3E86" w:rsidP="00477E06">
      <w:pPr>
        <w:rPr>
          <w:rFonts w:ascii="Arial" w:hAnsi="Arial" w:cs="Arial"/>
        </w:rPr>
      </w:pPr>
    </w:p>
    <w:p w14:paraId="2AF1399D" w14:textId="77777777" w:rsidR="00BF3E86" w:rsidRDefault="00BF3E86" w:rsidP="00477E06">
      <w:pPr>
        <w:rPr>
          <w:rFonts w:ascii="Arial" w:hAnsi="Arial" w:cs="Arial"/>
        </w:rPr>
      </w:pPr>
    </w:p>
    <w:p w14:paraId="22B1C6DC" w14:textId="77777777" w:rsidR="00BF3E86" w:rsidRDefault="00BF3E86" w:rsidP="00477E06">
      <w:pPr>
        <w:rPr>
          <w:rFonts w:ascii="Arial" w:hAnsi="Arial" w:cs="Arial"/>
        </w:rPr>
      </w:pPr>
    </w:p>
    <w:p w14:paraId="18A44570" w14:textId="77777777" w:rsidR="00BF3E86" w:rsidRDefault="00BF3E86" w:rsidP="00477E06">
      <w:pPr>
        <w:rPr>
          <w:rFonts w:ascii="Arial" w:hAnsi="Arial" w:cs="Arial"/>
        </w:rPr>
      </w:pPr>
    </w:p>
    <w:p w14:paraId="484B81F5" w14:textId="77777777" w:rsidR="00BF3E86" w:rsidRDefault="00BF3E86" w:rsidP="00477E06">
      <w:pPr>
        <w:rPr>
          <w:rFonts w:ascii="Arial" w:hAnsi="Arial" w:cs="Arial"/>
        </w:rPr>
      </w:pPr>
    </w:p>
    <w:p w14:paraId="5DDEE489" w14:textId="77777777" w:rsidR="00BF3E86" w:rsidRPr="00DC6819" w:rsidRDefault="00BF3E86" w:rsidP="00477E06">
      <w:pPr>
        <w:rPr>
          <w:rFonts w:ascii="Arial" w:hAnsi="Arial" w:cs="Arial"/>
        </w:rPr>
      </w:pPr>
    </w:p>
    <w:p w14:paraId="3EF1D6C8" w14:textId="78DFAB7D" w:rsidR="00DC6819" w:rsidRDefault="00DC6819" w:rsidP="00DC6819">
      <w:pPr>
        <w:pStyle w:val="Kop1"/>
      </w:pPr>
      <w:bookmarkStart w:id="26" w:name="_Toc188648098"/>
      <w:r w:rsidRPr="00DC6819">
        <w:lastRenderedPageBreak/>
        <w:t>Reflectie</w:t>
      </w:r>
      <w:bookmarkEnd w:id="26"/>
    </w:p>
    <w:p w14:paraId="6ADE9ECC" w14:textId="77777777" w:rsidR="00236334" w:rsidRDefault="00236334" w:rsidP="00236334"/>
    <w:p w14:paraId="1442E6AE" w14:textId="7FBBB2D8" w:rsidR="00236334" w:rsidRDefault="006A12D6" w:rsidP="00236334">
      <w:r>
        <w:t>Op 24 september 2024 ben ik gestart met de Caspir module 1-5 te</w:t>
      </w:r>
      <w:r w:rsidR="00C400AA">
        <w:t xml:space="preserve"> Stad</w:t>
      </w:r>
      <w:r>
        <w:t>. Module 1 had ik toen al succesvol</w:t>
      </w:r>
      <w:r w:rsidR="004F2EF3">
        <w:t xml:space="preserve"> afgerond</w:t>
      </w:r>
      <w:r>
        <w:t xml:space="preserve">. </w:t>
      </w:r>
      <w:r w:rsidR="004F2EF3">
        <w:t xml:space="preserve">De cursus doe ik alleen, zonder de huisarts, wat resulteert dat ik ook de ROER formulieren zelf heb ingevuld.  </w:t>
      </w:r>
    </w:p>
    <w:p w14:paraId="72666B32" w14:textId="733FCEDD" w:rsidR="00324DB4" w:rsidRDefault="006A12D6" w:rsidP="00324DB4">
      <w:r>
        <w:t>Wij werden</w:t>
      </w:r>
      <w:r w:rsidR="00144BAA">
        <w:t xml:space="preserve"> in Haarlem</w:t>
      </w:r>
      <w:r>
        <w:t xml:space="preserve"> er op geattendeerd op tijd te beginnen aan het portfolio en daar heb ik meteen gehoor aan gegeven. Nog dezelfde week ben ik </w:t>
      </w:r>
      <w:r w:rsidR="00364D2B">
        <w:t xml:space="preserve">al wat </w:t>
      </w:r>
      <w:r>
        <w:t xml:space="preserve">longfunctietesten gaan verzamelen die geschikt </w:t>
      </w:r>
      <w:r w:rsidR="00324DB4">
        <w:t>waren</w:t>
      </w:r>
      <w:r>
        <w:t xml:space="preserve"> voor het portfolio. </w:t>
      </w:r>
      <w:r w:rsidR="00324DB4">
        <w:t xml:space="preserve">Met als consequentie dat deze longfunctie testen inmiddels iets verjaard zijn en iets ouder zijn dan het genoemde half jaar. </w:t>
      </w:r>
      <w:r w:rsidR="00364D2B">
        <w:t>Maar ten tijde dat ik aan dit portfolio begon nog binnen die 6 maanden lagen.</w:t>
      </w:r>
      <w:r w:rsidR="00324DB4">
        <w:t xml:space="preserve"> Zeker de casus waarbij een mogelijke restrictie werd geconstateerd. Deze komt maar zelden voor. En uitzonderingen werden daar gelaten, zo stond in het beoordelingsformulier. Maar ik heb ook zeker recentere longfunctie testen gebruikt.</w:t>
      </w:r>
    </w:p>
    <w:p w14:paraId="212B6D2D" w14:textId="71EFF143" w:rsidR="006A12D6" w:rsidRDefault="006A12D6" w:rsidP="00236334">
      <w:r>
        <w:t xml:space="preserve">Ik werk in een solopraktijk </w:t>
      </w:r>
      <w:r w:rsidR="00324DB4">
        <w:t xml:space="preserve">als enige POH, </w:t>
      </w:r>
      <w:r>
        <w:t>waar maar weinig longfunctie testen worden uitgevoerd</w:t>
      </w:r>
      <w:r w:rsidR="00324DB4">
        <w:t xml:space="preserve">. Ik merk dat er </w:t>
      </w:r>
      <w:r w:rsidR="00773658">
        <w:t xml:space="preserve">wel </w:t>
      </w:r>
      <w:r w:rsidR="00324DB4">
        <w:t xml:space="preserve">enige </w:t>
      </w:r>
      <w:r w:rsidR="00144BAA">
        <w:t xml:space="preserve">ervaring </w:t>
      </w:r>
      <w:r w:rsidR="00324DB4">
        <w:t xml:space="preserve">vereist is </w:t>
      </w:r>
      <w:r w:rsidR="00144BAA">
        <w:t>voor het juist uitvoeren van een longfunctietest</w:t>
      </w:r>
      <w:r w:rsidR="00364D2B">
        <w:t>.</w:t>
      </w:r>
    </w:p>
    <w:p w14:paraId="05A3BF9F" w14:textId="4A1B31CB" w:rsidR="006A12D6" w:rsidRDefault="004F2EF3" w:rsidP="00236334">
      <w:r>
        <w:t xml:space="preserve">Uit de casuïstieken zal blijken dat er nog veel te leren </w:t>
      </w:r>
      <w:r w:rsidR="00773658">
        <w:t>valt</w:t>
      </w:r>
      <w:r>
        <w:t>. Ik ben niet altijd tevreden met de herhaalbaarheid van de</w:t>
      </w:r>
      <w:r w:rsidR="00773658">
        <w:t xml:space="preserve"> blaaspogingen</w:t>
      </w:r>
      <w:r>
        <w:t xml:space="preserve"> en de bereikte plateaufases. </w:t>
      </w:r>
      <w:r w:rsidR="00364D2B">
        <w:t xml:space="preserve">Dit heeft te maken met het gebrek aan ervaring. </w:t>
      </w:r>
      <w:r>
        <w:t>Ik merkte wel dat gedurende het maken van dit portfolio het invullen van het ROER formulier, mij steeds makkelijker afging.</w:t>
      </w:r>
      <w:r w:rsidR="00144BAA">
        <w:t xml:space="preserve"> </w:t>
      </w:r>
    </w:p>
    <w:p w14:paraId="4E6B7782" w14:textId="57B74292" w:rsidR="00773658" w:rsidRDefault="00773658" w:rsidP="00236334">
      <w:r>
        <w:t xml:space="preserve">Daarbij </w:t>
      </w:r>
      <w:r w:rsidR="004F2EF3">
        <w:t xml:space="preserve">vond ik het maken van het portfolio </w:t>
      </w:r>
      <w:r w:rsidR="00324DB4">
        <w:t>erg veel werk</w:t>
      </w:r>
      <w:r w:rsidR="004F2EF3">
        <w:t xml:space="preserve">, waarin ik ontzettend veel tijd heb gestoken. </w:t>
      </w:r>
      <w:r>
        <w:t>Maar het was ook weer een heel leerzaam proces!</w:t>
      </w:r>
    </w:p>
    <w:p w14:paraId="1DC71C6A" w14:textId="77777777" w:rsidR="006A12D6" w:rsidRDefault="006A12D6" w:rsidP="00236334"/>
    <w:p w14:paraId="1B2C2BDA" w14:textId="77777777" w:rsidR="006A12D6" w:rsidRPr="00236334" w:rsidRDefault="006A12D6" w:rsidP="00236334"/>
    <w:sectPr w:rsidR="006A12D6" w:rsidRPr="00236334">
      <w:footerReference w:type="default" r:id="rId115"/>
      <w:pgSz w:w="11906" w:h="16838"/>
      <w:pgMar w:top="1417" w:right="1417" w:bottom="1417" w:left="1417"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98BF630" w14:textId="77777777" w:rsidR="002C64A2" w:rsidRDefault="002C64A2" w:rsidP="00C625FF">
      <w:pPr>
        <w:spacing w:after="0" w:line="240" w:lineRule="auto"/>
      </w:pPr>
      <w:r>
        <w:separator/>
      </w:r>
    </w:p>
  </w:endnote>
  <w:endnote w:type="continuationSeparator" w:id="0">
    <w:p w14:paraId="2DD61D2A" w14:textId="77777777" w:rsidR="002C64A2" w:rsidRDefault="002C64A2" w:rsidP="00C625FF">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03943715"/>
      <w:docPartObj>
        <w:docPartGallery w:val="Page Numbers (Bottom of Page)"/>
        <w:docPartUnique/>
      </w:docPartObj>
    </w:sdtPr>
    <w:sdtEndPr>
      <w:rPr>
        <w:rFonts w:ascii="Arial" w:hAnsi="Arial" w:cs="Arial"/>
        <w:b/>
        <w:bCs/>
      </w:rPr>
    </w:sdtEndPr>
    <w:sdtContent>
      <w:p w14:paraId="0F3746F1" w14:textId="0AD7AC97" w:rsidR="00DC6819" w:rsidRPr="00DC6819" w:rsidRDefault="00DC6819">
        <w:pPr>
          <w:pStyle w:val="Voettekst"/>
          <w:jc w:val="right"/>
          <w:rPr>
            <w:rFonts w:ascii="Arial" w:hAnsi="Arial" w:cs="Arial"/>
            <w:b/>
            <w:bCs/>
          </w:rPr>
        </w:pPr>
        <w:r w:rsidRPr="00DC6819">
          <w:rPr>
            <w:rFonts w:ascii="Arial" w:hAnsi="Arial" w:cs="Arial"/>
            <w:b/>
            <w:bCs/>
          </w:rPr>
          <w:fldChar w:fldCharType="begin"/>
        </w:r>
        <w:r w:rsidRPr="00DC6819">
          <w:rPr>
            <w:rFonts w:ascii="Arial" w:hAnsi="Arial" w:cs="Arial"/>
            <w:b/>
            <w:bCs/>
          </w:rPr>
          <w:instrText>PAGE   \* MERGEFORMAT</w:instrText>
        </w:r>
        <w:r w:rsidRPr="00DC6819">
          <w:rPr>
            <w:rFonts w:ascii="Arial" w:hAnsi="Arial" w:cs="Arial"/>
            <w:b/>
            <w:bCs/>
          </w:rPr>
          <w:fldChar w:fldCharType="separate"/>
        </w:r>
        <w:r w:rsidRPr="00DC6819">
          <w:rPr>
            <w:rFonts w:ascii="Arial" w:hAnsi="Arial" w:cs="Arial"/>
            <w:b/>
            <w:bCs/>
          </w:rPr>
          <w:t>2</w:t>
        </w:r>
        <w:r w:rsidRPr="00DC6819">
          <w:rPr>
            <w:rFonts w:ascii="Arial" w:hAnsi="Arial" w:cs="Arial"/>
            <w:b/>
            <w:bCs/>
          </w:rPr>
          <w:fldChar w:fldCharType="end"/>
        </w:r>
      </w:p>
    </w:sdtContent>
  </w:sdt>
  <w:p w14:paraId="7438AFD9" w14:textId="77777777" w:rsidR="00DC6819" w:rsidRDefault="00DC6819">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1EA60ED" w14:textId="77777777" w:rsidR="002C64A2" w:rsidRDefault="002C64A2" w:rsidP="00C625FF">
      <w:pPr>
        <w:spacing w:after="0" w:line="240" w:lineRule="auto"/>
      </w:pPr>
      <w:r>
        <w:separator/>
      </w:r>
    </w:p>
  </w:footnote>
  <w:footnote w:type="continuationSeparator" w:id="0">
    <w:p w14:paraId="35811A53" w14:textId="77777777" w:rsidR="002C64A2" w:rsidRDefault="002C64A2" w:rsidP="00C625FF">
      <w:pPr>
        <w:spacing w:after="0"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977BA6"/>
    <w:multiLevelType w:val="multilevel"/>
    <w:tmpl w:val="E01E75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B2C48D5"/>
    <w:multiLevelType w:val="multilevel"/>
    <w:tmpl w:val="A13CF7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111C226B"/>
    <w:multiLevelType w:val="multilevel"/>
    <w:tmpl w:val="196A76E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1C5C3BED"/>
    <w:multiLevelType w:val="multilevel"/>
    <w:tmpl w:val="45DECB7A"/>
    <w:lvl w:ilvl="0">
      <w:start w:val="1"/>
      <w:numFmt w:val="bullet"/>
      <w:lvlText w:val=""/>
      <w:lvlJc w:val="left"/>
      <w:pPr>
        <w:tabs>
          <w:tab w:val="num" w:pos="720"/>
        </w:tabs>
        <w:ind w:left="720" w:hanging="360"/>
      </w:pPr>
      <w:rPr>
        <w:rFonts w:ascii="Symbol" w:hAnsi="Symbol" w:hint="default"/>
        <w:sz w:val="20"/>
      </w:rPr>
    </w:lvl>
    <w:lvl w:ilvl="1">
      <w:start w:val="1"/>
      <w:numFmt w:val="decimal"/>
      <w:lvlText w:val="%2."/>
      <w:lvlJc w:val="left"/>
      <w:pPr>
        <w:tabs>
          <w:tab w:val="num" w:pos="1440"/>
        </w:tabs>
        <w:ind w:left="1440" w:hanging="360"/>
      </w:p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25C8196E"/>
    <w:multiLevelType w:val="hybridMultilevel"/>
    <w:tmpl w:val="A2922D08"/>
    <w:lvl w:ilvl="0" w:tplc="0413000F">
      <w:start w:val="1"/>
      <w:numFmt w:val="decimal"/>
      <w:lvlText w:val="%1."/>
      <w:lvlJc w:val="left"/>
      <w:pPr>
        <w:ind w:left="720" w:hanging="360"/>
      </w:pPr>
    </w:lvl>
    <w:lvl w:ilvl="1" w:tplc="04130019">
      <w:start w:val="1"/>
      <w:numFmt w:val="lowerLetter"/>
      <w:lvlText w:val="%2."/>
      <w:lvlJc w:val="left"/>
      <w:pPr>
        <w:ind w:left="1440" w:hanging="360"/>
      </w:pPr>
    </w:lvl>
    <w:lvl w:ilvl="2" w:tplc="0413001B">
      <w:start w:val="1"/>
      <w:numFmt w:val="lowerRoman"/>
      <w:lvlText w:val="%3."/>
      <w:lvlJc w:val="right"/>
      <w:pPr>
        <w:ind w:left="2160" w:hanging="180"/>
      </w:pPr>
    </w:lvl>
    <w:lvl w:ilvl="3" w:tplc="0413000F">
      <w:start w:val="1"/>
      <w:numFmt w:val="decimal"/>
      <w:lvlText w:val="%4."/>
      <w:lvlJc w:val="left"/>
      <w:pPr>
        <w:ind w:left="2880" w:hanging="360"/>
      </w:pPr>
    </w:lvl>
    <w:lvl w:ilvl="4" w:tplc="04130019">
      <w:start w:val="1"/>
      <w:numFmt w:val="lowerLetter"/>
      <w:lvlText w:val="%5."/>
      <w:lvlJc w:val="left"/>
      <w:pPr>
        <w:ind w:left="3600" w:hanging="360"/>
      </w:pPr>
    </w:lvl>
    <w:lvl w:ilvl="5" w:tplc="0413001B">
      <w:start w:val="1"/>
      <w:numFmt w:val="lowerRoman"/>
      <w:lvlText w:val="%6."/>
      <w:lvlJc w:val="right"/>
      <w:pPr>
        <w:ind w:left="4320" w:hanging="180"/>
      </w:pPr>
    </w:lvl>
    <w:lvl w:ilvl="6" w:tplc="0413000F">
      <w:start w:val="1"/>
      <w:numFmt w:val="decimal"/>
      <w:lvlText w:val="%7."/>
      <w:lvlJc w:val="left"/>
      <w:pPr>
        <w:ind w:left="5040" w:hanging="360"/>
      </w:pPr>
    </w:lvl>
    <w:lvl w:ilvl="7" w:tplc="04130019">
      <w:start w:val="1"/>
      <w:numFmt w:val="lowerLetter"/>
      <w:lvlText w:val="%8."/>
      <w:lvlJc w:val="left"/>
      <w:pPr>
        <w:ind w:left="5760" w:hanging="360"/>
      </w:pPr>
    </w:lvl>
    <w:lvl w:ilvl="8" w:tplc="0413001B">
      <w:start w:val="1"/>
      <w:numFmt w:val="lowerRoman"/>
      <w:lvlText w:val="%9."/>
      <w:lvlJc w:val="right"/>
      <w:pPr>
        <w:ind w:left="6480" w:hanging="180"/>
      </w:pPr>
    </w:lvl>
  </w:abstractNum>
  <w:abstractNum w:abstractNumId="5" w15:restartNumberingAfterBreak="0">
    <w:nsid w:val="2BE405BD"/>
    <w:multiLevelType w:val="multilevel"/>
    <w:tmpl w:val="A8B46C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2E4A19F5"/>
    <w:multiLevelType w:val="multilevel"/>
    <w:tmpl w:val="27EC01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3168314A"/>
    <w:multiLevelType w:val="multilevel"/>
    <w:tmpl w:val="5A1AEEC0"/>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327C6B91"/>
    <w:multiLevelType w:val="multilevel"/>
    <w:tmpl w:val="EE524A1C"/>
    <w:lvl w:ilvl="0">
      <w:start w:val="6"/>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 w15:restartNumberingAfterBreak="0">
    <w:nsid w:val="484C5BD1"/>
    <w:multiLevelType w:val="multilevel"/>
    <w:tmpl w:val="3D9635D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0" w15:restartNumberingAfterBreak="0">
    <w:nsid w:val="49CF5352"/>
    <w:multiLevelType w:val="multilevel"/>
    <w:tmpl w:val="5902F4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4C8130F5"/>
    <w:multiLevelType w:val="multilevel"/>
    <w:tmpl w:val="B78AC382"/>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2" w15:restartNumberingAfterBreak="0">
    <w:nsid w:val="54297D42"/>
    <w:multiLevelType w:val="multilevel"/>
    <w:tmpl w:val="20D03AA6"/>
    <w:lvl w:ilvl="0">
      <w:start w:val="5"/>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3" w15:restartNumberingAfterBreak="0">
    <w:nsid w:val="5C6965E3"/>
    <w:multiLevelType w:val="multilevel"/>
    <w:tmpl w:val="E2FA2BCC"/>
    <w:lvl w:ilvl="0">
      <w:start w:val="7"/>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4" w15:restartNumberingAfterBreak="0">
    <w:nsid w:val="5E756D78"/>
    <w:multiLevelType w:val="multilevel"/>
    <w:tmpl w:val="E89439AC"/>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62157A46"/>
    <w:multiLevelType w:val="multilevel"/>
    <w:tmpl w:val="2E34D4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63771E1C"/>
    <w:multiLevelType w:val="multilevel"/>
    <w:tmpl w:val="A308E752"/>
    <w:lvl w:ilvl="0">
      <w:start w:val="4"/>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7" w15:restartNumberingAfterBreak="0">
    <w:nsid w:val="6D116A2B"/>
    <w:multiLevelType w:val="multilevel"/>
    <w:tmpl w:val="62246946"/>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8" w15:restartNumberingAfterBreak="0">
    <w:nsid w:val="6EA45BDB"/>
    <w:multiLevelType w:val="multilevel"/>
    <w:tmpl w:val="3EB286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723E7D70"/>
    <w:multiLevelType w:val="multilevel"/>
    <w:tmpl w:val="EEDE6F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7EA67260"/>
    <w:multiLevelType w:val="multilevel"/>
    <w:tmpl w:val="5E5080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193030371">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1900091993">
    <w:abstractNumId w:val="20"/>
  </w:num>
  <w:num w:numId="3" w16cid:durableId="1491752898">
    <w:abstractNumId w:val="19"/>
  </w:num>
  <w:num w:numId="4" w16cid:durableId="1922449776">
    <w:abstractNumId w:val="9"/>
  </w:num>
  <w:num w:numId="5" w16cid:durableId="1335689256">
    <w:abstractNumId w:val="5"/>
  </w:num>
  <w:num w:numId="6" w16cid:durableId="1769229159">
    <w:abstractNumId w:val="7"/>
  </w:num>
  <w:num w:numId="7" w16cid:durableId="64764735">
    <w:abstractNumId w:val="18"/>
  </w:num>
  <w:num w:numId="8" w16cid:durableId="1421411069">
    <w:abstractNumId w:val="3"/>
  </w:num>
  <w:num w:numId="9" w16cid:durableId="1951161859">
    <w:abstractNumId w:val="11"/>
  </w:num>
  <w:num w:numId="10" w16cid:durableId="1977103522">
    <w:abstractNumId w:val="14"/>
  </w:num>
  <w:num w:numId="11" w16cid:durableId="200630130">
    <w:abstractNumId w:val="17"/>
  </w:num>
  <w:num w:numId="12" w16cid:durableId="901478448">
    <w:abstractNumId w:val="15"/>
  </w:num>
  <w:num w:numId="13" w16cid:durableId="220867600">
    <w:abstractNumId w:val="2"/>
  </w:num>
  <w:num w:numId="14" w16cid:durableId="1469125725">
    <w:abstractNumId w:val="1"/>
  </w:num>
  <w:num w:numId="15" w16cid:durableId="1726754100">
    <w:abstractNumId w:val="16"/>
  </w:num>
  <w:num w:numId="16" w16cid:durableId="1041901023">
    <w:abstractNumId w:val="12"/>
  </w:num>
  <w:num w:numId="17" w16cid:durableId="271471976">
    <w:abstractNumId w:val="0"/>
  </w:num>
  <w:num w:numId="18" w16cid:durableId="1244803957">
    <w:abstractNumId w:val="8"/>
  </w:num>
  <w:num w:numId="19" w16cid:durableId="209996570">
    <w:abstractNumId w:val="10"/>
  </w:num>
  <w:num w:numId="20" w16cid:durableId="1246840924">
    <w:abstractNumId w:val="13"/>
  </w:num>
  <w:num w:numId="21" w16cid:durableId="256059497">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30"/>
  <w:defaultTabStop w:val="708"/>
  <w:hyphenationZone w:val="425"/>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625FF"/>
    <w:rsid w:val="0000466F"/>
    <w:rsid w:val="00005232"/>
    <w:rsid w:val="00022AF0"/>
    <w:rsid w:val="00031A7C"/>
    <w:rsid w:val="0005714C"/>
    <w:rsid w:val="000833E8"/>
    <w:rsid w:val="00084543"/>
    <w:rsid w:val="00085A22"/>
    <w:rsid w:val="000D1E6B"/>
    <w:rsid w:val="000E16B2"/>
    <w:rsid w:val="001125A3"/>
    <w:rsid w:val="001161E3"/>
    <w:rsid w:val="001233D7"/>
    <w:rsid w:val="00144BAA"/>
    <w:rsid w:val="00154A2D"/>
    <w:rsid w:val="00161E12"/>
    <w:rsid w:val="00192CF7"/>
    <w:rsid w:val="001B0C0D"/>
    <w:rsid w:val="001C1469"/>
    <w:rsid w:val="001E2A30"/>
    <w:rsid w:val="001F1E0C"/>
    <w:rsid w:val="001F2C69"/>
    <w:rsid w:val="0020066F"/>
    <w:rsid w:val="00203CE6"/>
    <w:rsid w:val="002237F9"/>
    <w:rsid w:val="00224994"/>
    <w:rsid w:val="00226AEA"/>
    <w:rsid w:val="0022700C"/>
    <w:rsid w:val="00236334"/>
    <w:rsid w:val="00243C1B"/>
    <w:rsid w:val="00250AAB"/>
    <w:rsid w:val="00253795"/>
    <w:rsid w:val="00274FBA"/>
    <w:rsid w:val="002775BE"/>
    <w:rsid w:val="002867BB"/>
    <w:rsid w:val="00287682"/>
    <w:rsid w:val="002A4567"/>
    <w:rsid w:val="002C021D"/>
    <w:rsid w:val="002C64A2"/>
    <w:rsid w:val="002D1BF5"/>
    <w:rsid w:val="002D3167"/>
    <w:rsid w:val="0030003C"/>
    <w:rsid w:val="00310E9F"/>
    <w:rsid w:val="0031539C"/>
    <w:rsid w:val="00324DB4"/>
    <w:rsid w:val="00325746"/>
    <w:rsid w:val="00334C59"/>
    <w:rsid w:val="0034730D"/>
    <w:rsid w:val="00350AD3"/>
    <w:rsid w:val="0035223C"/>
    <w:rsid w:val="003548AB"/>
    <w:rsid w:val="00364D2B"/>
    <w:rsid w:val="003661F3"/>
    <w:rsid w:val="00384FB7"/>
    <w:rsid w:val="00391E4E"/>
    <w:rsid w:val="003971C3"/>
    <w:rsid w:val="003A47DE"/>
    <w:rsid w:val="003B327D"/>
    <w:rsid w:val="003B6EF4"/>
    <w:rsid w:val="003F7954"/>
    <w:rsid w:val="00442BBB"/>
    <w:rsid w:val="004469DE"/>
    <w:rsid w:val="00454210"/>
    <w:rsid w:val="00460C41"/>
    <w:rsid w:val="00466D24"/>
    <w:rsid w:val="0047737D"/>
    <w:rsid w:val="00477E06"/>
    <w:rsid w:val="00483C3C"/>
    <w:rsid w:val="00494BFE"/>
    <w:rsid w:val="004A0E31"/>
    <w:rsid w:val="004B5E24"/>
    <w:rsid w:val="004D0B4D"/>
    <w:rsid w:val="004E14AD"/>
    <w:rsid w:val="004E5A4D"/>
    <w:rsid w:val="004F2EF3"/>
    <w:rsid w:val="00515AA5"/>
    <w:rsid w:val="00527DF3"/>
    <w:rsid w:val="0053379C"/>
    <w:rsid w:val="00552C84"/>
    <w:rsid w:val="005540A5"/>
    <w:rsid w:val="00557A19"/>
    <w:rsid w:val="00562795"/>
    <w:rsid w:val="00574905"/>
    <w:rsid w:val="0058499F"/>
    <w:rsid w:val="00590549"/>
    <w:rsid w:val="005B3DF0"/>
    <w:rsid w:val="005D5710"/>
    <w:rsid w:val="005F73E1"/>
    <w:rsid w:val="00603994"/>
    <w:rsid w:val="00606D21"/>
    <w:rsid w:val="00607AB2"/>
    <w:rsid w:val="00617FC1"/>
    <w:rsid w:val="006247C2"/>
    <w:rsid w:val="00642D99"/>
    <w:rsid w:val="00653A9F"/>
    <w:rsid w:val="006600BC"/>
    <w:rsid w:val="006A0021"/>
    <w:rsid w:val="006A12D6"/>
    <w:rsid w:val="006A4CF5"/>
    <w:rsid w:val="006B6951"/>
    <w:rsid w:val="006C23A5"/>
    <w:rsid w:val="006D0EE3"/>
    <w:rsid w:val="006E1634"/>
    <w:rsid w:val="00704583"/>
    <w:rsid w:val="00707AA4"/>
    <w:rsid w:val="007139D8"/>
    <w:rsid w:val="007168D0"/>
    <w:rsid w:val="0071760B"/>
    <w:rsid w:val="00735C91"/>
    <w:rsid w:val="00753020"/>
    <w:rsid w:val="007622E0"/>
    <w:rsid w:val="007636D2"/>
    <w:rsid w:val="00766697"/>
    <w:rsid w:val="00773658"/>
    <w:rsid w:val="007815E8"/>
    <w:rsid w:val="00791BB7"/>
    <w:rsid w:val="007B1E62"/>
    <w:rsid w:val="007B382A"/>
    <w:rsid w:val="007B6CE9"/>
    <w:rsid w:val="007C1120"/>
    <w:rsid w:val="007F1F35"/>
    <w:rsid w:val="00803A7B"/>
    <w:rsid w:val="00803F28"/>
    <w:rsid w:val="00817EF9"/>
    <w:rsid w:val="00826995"/>
    <w:rsid w:val="00831EA7"/>
    <w:rsid w:val="008448AE"/>
    <w:rsid w:val="00846A43"/>
    <w:rsid w:val="0086496D"/>
    <w:rsid w:val="00871294"/>
    <w:rsid w:val="008916E5"/>
    <w:rsid w:val="0089223B"/>
    <w:rsid w:val="0089469F"/>
    <w:rsid w:val="008A20E5"/>
    <w:rsid w:val="008B28BC"/>
    <w:rsid w:val="008B3643"/>
    <w:rsid w:val="008C55C5"/>
    <w:rsid w:val="008D62B2"/>
    <w:rsid w:val="008F24A4"/>
    <w:rsid w:val="008F39F0"/>
    <w:rsid w:val="009001DA"/>
    <w:rsid w:val="009021F7"/>
    <w:rsid w:val="00903234"/>
    <w:rsid w:val="0090482B"/>
    <w:rsid w:val="00917018"/>
    <w:rsid w:val="00917DE6"/>
    <w:rsid w:val="00922E99"/>
    <w:rsid w:val="009251CA"/>
    <w:rsid w:val="00932680"/>
    <w:rsid w:val="0094790A"/>
    <w:rsid w:val="009628CE"/>
    <w:rsid w:val="00981287"/>
    <w:rsid w:val="009A3EEF"/>
    <w:rsid w:val="009A42EB"/>
    <w:rsid w:val="009A4596"/>
    <w:rsid w:val="009B37C5"/>
    <w:rsid w:val="009C4BD2"/>
    <w:rsid w:val="009C7F1D"/>
    <w:rsid w:val="009D4336"/>
    <w:rsid w:val="009D50FF"/>
    <w:rsid w:val="009E202D"/>
    <w:rsid w:val="009E75AD"/>
    <w:rsid w:val="00A0243D"/>
    <w:rsid w:val="00A23836"/>
    <w:rsid w:val="00A62B0E"/>
    <w:rsid w:val="00A75E90"/>
    <w:rsid w:val="00A8425B"/>
    <w:rsid w:val="00A84EEA"/>
    <w:rsid w:val="00A868D8"/>
    <w:rsid w:val="00A958F6"/>
    <w:rsid w:val="00A95F3A"/>
    <w:rsid w:val="00AA36AA"/>
    <w:rsid w:val="00AE7CB4"/>
    <w:rsid w:val="00AF1221"/>
    <w:rsid w:val="00AF73CB"/>
    <w:rsid w:val="00AF7F67"/>
    <w:rsid w:val="00B04FE1"/>
    <w:rsid w:val="00B23964"/>
    <w:rsid w:val="00B35835"/>
    <w:rsid w:val="00B57D3B"/>
    <w:rsid w:val="00B67D86"/>
    <w:rsid w:val="00B86683"/>
    <w:rsid w:val="00BA0556"/>
    <w:rsid w:val="00BB10CE"/>
    <w:rsid w:val="00BC0A22"/>
    <w:rsid w:val="00BE39A3"/>
    <w:rsid w:val="00BF3E86"/>
    <w:rsid w:val="00C051D1"/>
    <w:rsid w:val="00C11CB2"/>
    <w:rsid w:val="00C325A3"/>
    <w:rsid w:val="00C362C8"/>
    <w:rsid w:val="00C400AA"/>
    <w:rsid w:val="00C50E93"/>
    <w:rsid w:val="00C625FF"/>
    <w:rsid w:val="00C768CC"/>
    <w:rsid w:val="00C85AC5"/>
    <w:rsid w:val="00C9655A"/>
    <w:rsid w:val="00CD57F5"/>
    <w:rsid w:val="00CD5948"/>
    <w:rsid w:val="00CE07F5"/>
    <w:rsid w:val="00CE6A23"/>
    <w:rsid w:val="00CF6666"/>
    <w:rsid w:val="00CF77EB"/>
    <w:rsid w:val="00D017CB"/>
    <w:rsid w:val="00D427A5"/>
    <w:rsid w:val="00D6588B"/>
    <w:rsid w:val="00D716ED"/>
    <w:rsid w:val="00D71A51"/>
    <w:rsid w:val="00D81304"/>
    <w:rsid w:val="00DA2666"/>
    <w:rsid w:val="00DC6819"/>
    <w:rsid w:val="00DD165D"/>
    <w:rsid w:val="00DD5E4B"/>
    <w:rsid w:val="00DE145D"/>
    <w:rsid w:val="00E00303"/>
    <w:rsid w:val="00E17880"/>
    <w:rsid w:val="00E32FDA"/>
    <w:rsid w:val="00E53869"/>
    <w:rsid w:val="00E847ED"/>
    <w:rsid w:val="00E8565D"/>
    <w:rsid w:val="00EB0517"/>
    <w:rsid w:val="00EB3247"/>
    <w:rsid w:val="00EB66D4"/>
    <w:rsid w:val="00EC7A31"/>
    <w:rsid w:val="00F27C0A"/>
    <w:rsid w:val="00F47474"/>
    <w:rsid w:val="00F65F78"/>
    <w:rsid w:val="00F7376D"/>
    <w:rsid w:val="00F750BC"/>
    <w:rsid w:val="00F758B5"/>
    <w:rsid w:val="00F80EB9"/>
    <w:rsid w:val="00F91C34"/>
    <w:rsid w:val="00F91DC1"/>
    <w:rsid w:val="00F97C55"/>
    <w:rsid w:val="00FA05A7"/>
    <w:rsid w:val="00FB75C9"/>
    <w:rsid w:val="00FC678B"/>
    <w:rsid w:val="00FD6D36"/>
    <w:rsid w:val="00FE658D"/>
    <w:rsid w:val="00FF2171"/>
    <w:rsid w:val="00FF3017"/>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02CA319B"/>
  <w15:chartTrackingRefBased/>
  <w15:docId w15:val="{14320B9B-79D6-4A4E-B5A9-6AC0F7F1FF3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nl-NL"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C625FF"/>
  </w:style>
  <w:style w:type="paragraph" w:styleId="Kop1">
    <w:name w:val="heading 1"/>
    <w:basedOn w:val="Standaard"/>
    <w:next w:val="Standaard"/>
    <w:link w:val="Kop1Char"/>
    <w:autoRedefine/>
    <w:uiPriority w:val="9"/>
    <w:qFormat/>
    <w:rsid w:val="007B6CE9"/>
    <w:pPr>
      <w:keepNext/>
      <w:keepLines/>
      <w:spacing w:before="240" w:after="0"/>
      <w:outlineLvl w:val="0"/>
    </w:pPr>
    <w:rPr>
      <w:rFonts w:ascii="Arial" w:eastAsiaTheme="majorEastAsia" w:hAnsi="Arial" w:cs="Arial"/>
      <w:b/>
      <w:color w:val="002060"/>
      <w:kern w:val="0"/>
      <w:sz w:val="28"/>
      <w:szCs w:val="32"/>
      <w14:ligatures w14:val="none"/>
    </w:rPr>
  </w:style>
  <w:style w:type="paragraph" w:styleId="Kop2">
    <w:name w:val="heading 2"/>
    <w:basedOn w:val="Standaard"/>
    <w:next w:val="Standaard"/>
    <w:link w:val="Kop2Char"/>
    <w:autoRedefine/>
    <w:uiPriority w:val="9"/>
    <w:unhideWhenUsed/>
    <w:qFormat/>
    <w:rsid w:val="007B6CE9"/>
    <w:pPr>
      <w:keepNext/>
      <w:keepLines/>
      <w:spacing w:before="40" w:after="0"/>
      <w:outlineLvl w:val="1"/>
    </w:pPr>
    <w:rPr>
      <w:rFonts w:ascii="Arial" w:eastAsia="Times New Roman" w:hAnsi="Arial" w:cs="Arial"/>
      <w:b/>
      <w:color w:val="0070C0"/>
      <w:kern w:val="0"/>
      <w:sz w:val="24"/>
      <w:szCs w:val="26"/>
      <w14:ligatures w14:val="none"/>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customStyle="1" w:styleId="Kop1Char">
    <w:name w:val="Kop 1 Char"/>
    <w:basedOn w:val="Standaardalinea-lettertype"/>
    <w:link w:val="Kop1"/>
    <w:uiPriority w:val="9"/>
    <w:rsid w:val="007B6CE9"/>
    <w:rPr>
      <w:rFonts w:ascii="Arial" w:eastAsiaTheme="majorEastAsia" w:hAnsi="Arial" w:cs="Arial"/>
      <w:b/>
      <w:color w:val="002060"/>
      <w:kern w:val="0"/>
      <w:sz w:val="28"/>
      <w:szCs w:val="32"/>
      <w14:ligatures w14:val="none"/>
    </w:rPr>
  </w:style>
  <w:style w:type="character" w:customStyle="1" w:styleId="Kop2Char">
    <w:name w:val="Kop 2 Char"/>
    <w:basedOn w:val="Standaardalinea-lettertype"/>
    <w:link w:val="Kop2"/>
    <w:uiPriority w:val="9"/>
    <w:rsid w:val="007B6CE9"/>
    <w:rPr>
      <w:rFonts w:ascii="Arial" w:eastAsia="Times New Roman" w:hAnsi="Arial" w:cs="Arial"/>
      <w:b/>
      <w:color w:val="0070C0"/>
      <w:kern w:val="0"/>
      <w:sz w:val="24"/>
      <w:szCs w:val="26"/>
      <w14:ligatures w14:val="none"/>
    </w:rPr>
  </w:style>
  <w:style w:type="table" w:styleId="Tabelraster">
    <w:name w:val="Table Grid"/>
    <w:basedOn w:val="Standaardtabel"/>
    <w:uiPriority w:val="39"/>
    <w:rsid w:val="00C625FF"/>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Geenafstand">
    <w:name w:val="No Spacing"/>
    <w:uiPriority w:val="1"/>
    <w:qFormat/>
    <w:rsid w:val="00C625FF"/>
    <w:pPr>
      <w:spacing w:after="0" w:line="240" w:lineRule="auto"/>
    </w:pPr>
    <w:rPr>
      <w:kern w:val="0"/>
      <w14:ligatures w14:val="none"/>
    </w:rPr>
  </w:style>
  <w:style w:type="paragraph" w:styleId="Lijstalinea">
    <w:name w:val="List Paragraph"/>
    <w:basedOn w:val="Standaard"/>
    <w:uiPriority w:val="34"/>
    <w:qFormat/>
    <w:rsid w:val="00C625FF"/>
    <w:pPr>
      <w:ind w:left="720"/>
      <w:contextualSpacing/>
    </w:pPr>
  </w:style>
  <w:style w:type="character" w:styleId="Hyperlink">
    <w:name w:val="Hyperlink"/>
    <w:basedOn w:val="Standaardalinea-lettertype"/>
    <w:uiPriority w:val="99"/>
    <w:unhideWhenUsed/>
    <w:rsid w:val="00C625FF"/>
    <w:rPr>
      <w:color w:val="0563C1" w:themeColor="hyperlink"/>
      <w:u w:val="single"/>
    </w:rPr>
  </w:style>
  <w:style w:type="character" w:styleId="Onopgelostemelding">
    <w:name w:val="Unresolved Mention"/>
    <w:basedOn w:val="Standaardalinea-lettertype"/>
    <w:uiPriority w:val="99"/>
    <w:semiHidden/>
    <w:unhideWhenUsed/>
    <w:rsid w:val="00C625FF"/>
    <w:rPr>
      <w:color w:val="605E5C"/>
      <w:shd w:val="clear" w:color="auto" w:fill="E1DFDD"/>
    </w:rPr>
  </w:style>
  <w:style w:type="table" w:customStyle="1" w:styleId="TableGrid">
    <w:name w:val="TableGrid"/>
    <w:rsid w:val="00C625FF"/>
    <w:pPr>
      <w:spacing w:after="0" w:line="240" w:lineRule="auto"/>
    </w:pPr>
    <w:rPr>
      <w:rFonts w:eastAsiaTheme="minorEastAsia"/>
      <w:sz w:val="24"/>
      <w:szCs w:val="24"/>
      <w:lang w:eastAsia="nl-NL"/>
    </w:rPr>
    <w:tblPr>
      <w:tblCellMar>
        <w:top w:w="0" w:type="dxa"/>
        <w:left w:w="0" w:type="dxa"/>
        <w:bottom w:w="0" w:type="dxa"/>
        <w:right w:w="0" w:type="dxa"/>
      </w:tblCellMar>
    </w:tblPr>
  </w:style>
  <w:style w:type="paragraph" w:styleId="Revisie">
    <w:name w:val="Revision"/>
    <w:hidden/>
    <w:uiPriority w:val="99"/>
    <w:semiHidden/>
    <w:rsid w:val="00C625FF"/>
    <w:pPr>
      <w:spacing w:after="0" w:line="240" w:lineRule="auto"/>
    </w:pPr>
  </w:style>
  <w:style w:type="paragraph" w:styleId="Koptekst">
    <w:name w:val="header"/>
    <w:basedOn w:val="Standaard"/>
    <w:link w:val="KoptekstChar"/>
    <w:uiPriority w:val="99"/>
    <w:unhideWhenUsed/>
    <w:rsid w:val="00C625FF"/>
    <w:pPr>
      <w:tabs>
        <w:tab w:val="center" w:pos="4536"/>
        <w:tab w:val="right" w:pos="9072"/>
      </w:tabs>
      <w:spacing w:after="0" w:line="240" w:lineRule="auto"/>
    </w:pPr>
  </w:style>
  <w:style w:type="character" w:customStyle="1" w:styleId="KoptekstChar">
    <w:name w:val="Koptekst Char"/>
    <w:basedOn w:val="Standaardalinea-lettertype"/>
    <w:link w:val="Koptekst"/>
    <w:uiPriority w:val="99"/>
    <w:rsid w:val="00C625FF"/>
  </w:style>
  <w:style w:type="paragraph" w:styleId="Voettekst">
    <w:name w:val="footer"/>
    <w:basedOn w:val="Standaard"/>
    <w:link w:val="VoettekstChar"/>
    <w:uiPriority w:val="99"/>
    <w:unhideWhenUsed/>
    <w:rsid w:val="00C625FF"/>
    <w:pPr>
      <w:tabs>
        <w:tab w:val="center" w:pos="4536"/>
        <w:tab w:val="right" w:pos="9072"/>
      </w:tabs>
      <w:spacing w:after="0" w:line="240" w:lineRule="auto"/>
    </w:pPr>
  </w:style>
  <w:style w:type="character" w:customStyle="1" w:styleId="VoettekstChar">
    <w:name w:val="Voettekst Char"/>
    <w:basedOn w:val="Standaardalinea-lettertype"/>
    <w:link w:val="Voettekst"/>
    <w:uiPriority w:val="99"/>
    <w:rsid w:val="00C625FF"/>
  </w:style>
  <w:style w:type="table" w:customStyle="1" w:styleId="TableNormal">
    <w:name w:val="Table Normal"/>
    <w:uiPriority w:val="2"/>
    <w:semiHidden/>
    <w:unhideWhenUsed/>
    <w:qFormat/>
    <w:rsid w:val="00C625FF"/>
    <w:pPr>
      <w:widowControl w:val="0"/>
      <w:autoSpaceDE w:val="0"/>
      <w:autoSpaceDN w:val="0"/>
      <w:spacing w:after="0" w:line="240" w:lineRule="auto"/>
    </w:pPr>
    <w:rPr>
      <w:kern w:val="0"/>
      <w:lang w:val="en-US"/>
      <w14:ligatures w14:val="none"/>
    </w:rPr>
    <w:tblPr>
      <w:tblInd w:w="0" w:type="dxa"/>
      <w:tblCellMar>
        <w:top w:w="0" w:type="dxa"/>
        <w:left w:w="0" w:type="dxa"/>
        <w:bottom w:w="0" w:type="dxa"/>
        <w:right w:w="0" w:type="dxa"/>
      </w:tblCellMar>
    </w:tblPr>
  </w:style>
  <w:style w:type="paragraph" w:customStyle="1" w:styleId="TableParagraph">
    <w:name w:val="Table Paragraph"/>
    <w:basedOn w:val="Standaard"/>
    <w:uiPriority w:val="1"/>
    <w:qFormat/>
    <w:rsid w:val="00C625FF"/>
    <w:pPr>
      <w:widowControl w:val="0"/>
      <w:autoSpaceDE w:val="0"/>
      <w:autoSpaceDN w:val="0"/>
      <w:spacing w:after="0" w:line="240" w:lineRule="auto"/>
    </w:pPr>
    <w:rPr>
      <w:rFonts w:ascii="Calibri" w:eastAsia="Calibri" w:hAnsi="Calibri" w:cs="Calibri"/>
      <w:kern w:val="0"/>
      <w14:ligatures w14:val="none"/>
    </w:rPr>
  </w:style>
  <w:style w:type="character" w:styleId="Tekstvantijdelijkeaanduiding">
    <w:name w:val="Placeholder Text"/>
    <w:basedOn w:val="Standaardalinea-lettertype"/>
    <w:uiPriority w:val="99"/>
    <w:semiHidden/>
    <w:rsid w:val="0005714C"/>
    <w:rPr>
      <w:color w:val="808080"/>
    </w:rPr>
  </w:style>
  <w:style w:type="paragraph" w:styleId="Kopvaninhoudsopgave">
    <w:name w:val="TOC Heading"/>
    <w:basedOn w:val="Kop1"/>
    <w:next w:val="Standaard"/>
    <w:uiPriority w:val="39"/>
    <w:unhideWhenUsed/>
    <w:qFormat/>
    <w:rsid w:val="00D017CB"/>
    <w:pPr>
      <w:outlineLvl w:val="9"/>
    </w:pPr>
    <w:rPr>
      <w:lang w:eastAsia="nl-NL"/>
    </w:rPr>
  </w:style>
  <w:style w:type="paragraph" w:styleId="Inhopg2">
    <w:name w:val="toc 2"/>
    <w:basedOn w:val="Standaard"/>
    <w:next w:val="Standaard"/>
    <w:autoRedefine/>
    <w:uiPriority w:val="39"/>
    <w:unhideWhenUsed/>
    <w:rsid w:val="00D017CB"/>
    <w:pPr>
      <w:spacing w:after="100"/>
      <w:ind w:left="220"/>
    </w:pPr>
  </w:style>
  <w:style w:type="paragraph" w:styleId="Inhopg1">
    <w:name w:val="toc 1"/>
    <w:basedOn w:val="Standaard"/>
    <w:next w:val="Standaard"/>
    <w:autoRedefine/>
    <w:uiPriority w:val="39"/>
    <w:unhideWhenUsed/>
    <w:rsid w:val="00D017CB"/>
    <w:pPr>
      <w:spacing w:after="10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76283064">
      <w:bodyDiv w:val="1"/>
      <w:marLeft w:val="0"/>
      <w:marRight w:val="0"/>
      <w:marTop w:val="0"/>
      <w:marBottom w:val="0"/>
      <w:divBdr>
        <w:top w:val="none" w:sz="0" w:space="0" w:color="auto"/>
        <w:left w:val="none" w:sz="0" w:space="0" w:color="auto"/>
        <w:bottom w:val="none" w:sz="0" w:space="0" w:color="auto"/>
        <w:right w:val="none" w:sz="0" w:space="0" w:color="auto"/>
      </w:divBdr>
      <w:divsChild>
        <w:div w:id="566838931">
          <w:marLeft w:val="0"/>
          <w:marRight w:val="0"/>
          <w:marTop w:val="0"/>
          <w:marBottom w:val="0"/>
          <w:divBdr>
            <w:top w:val="none" w:sz="0" w:space="0" w:color="auto"/>
            <w:left w:val="none" w:sz="0" w:space="0" w:color="auto"/>
            <w:bottom w:val="none" w:sz="0" w:space="0" w:color="auto"/>
            <w:right w:val="none" w:sz="0" w:space="0" w:color="auto"/>
          </w:divBdr>
          <w:divsChild>
            <w:div w:id="761606485">
              <w:marLeft w:val="0"/>
              <w:marRight w:val="0"/>
              <w:marTop w:val="0"/>
              <w:marBottom w:val="0"/>
              <w:divBdr>
                <w:top w:val="none" w:sz="0" w:space="0" w:color="auto"/>
                <w:left w:val="none" w:sz="0" w:space="0" w:color="auto"/>
                <w:bottom w:val="none" w:sz="0" w:space="0" w:color="auto"/>
                <w:right w:val="none" w:sz="0" w:space="0" w:color="auto"/>
              </w:divBdr>
              <w:divsChild>
                <w:div w:id="1692341414">
                  <w:marLeft w:val="0"/>
                  <w:marRight w:val="0"/>
                  <w:marTop w:val="0"/>
                  <w:marBottom w:val="0"/>
                  <w:divBdr>
                    <w:top w:val="none" w:sz="0" w:space="0" w:color="auto"/>
                    <w:left w:val="none" w:sz="0" w:space="0" w:color="auto"/>
                    <w:bottom w:val="none" w:sz="0" w:space="0" w:color="auto"/>
                    <w:right w:val="none" w:sz="0" w:space="0" w:color="auto"/>
                  </w:divBdr>
                  <w:divsChild>
                    <w:div w:id="1336570128">
                      <w:marLeft w:val="0"/>
                      <w:marRight w:val="0"/>
                      <w:marTop w:val="0"/>
                      <w:marBottom w:val="0"/>
                      <w:divBdr>
                        <w:top w:val="none" w:sz="0" w:space="0" w:color="auto"/>
                        <w:left w:val="none" w:sz="0" w:space="0" w:color="auto"/>
                        <w:bottom w:val="none" w:sz="0" w:space="0" w:color="auto"/>
                        <w:right w:val="none" w:sz="0" w:space="0" w:color="auto"/>
                      </w:divBdr>
                      <w:divsChild>
                        <w:div w:id="1725369804">
                          <w:marLeft w:val="0"/>
                          <w:marRight w:val="0"/>
                          <w:marTop w:val="0"/>
                          <w:marBottom w:val="0"/>
                          <w:divBdr>
                            <w:top w:val="none" w:sz="0" w:space="0" w:color="auto"/>
                            <w:left w:val="none" w:sz="0" w:space="0" w:color="auto"/>
                            <w:bottom w:val="none" w:sz="0" w:space="0" w:color="auto"/>
                            <w:right w:val="none" w:sz="0" w:space="0" w:color="auto"/>
                          </w:divBdr>
                          <w:divsChild>
                            <w:div w:id="633099401">
                              <w:marLeft w:val="0"/>
                              <w:marRight w:val="0"/>
                              <w:marTop w:val="0"/>
                              <w:marBottom w:val="0"/>
                              <w:divBdr>
                                <w:top w:val="none" w:sz="0" w:space="0" w:color="auto"/>
                                <w:left w:val="none" w:sz="0" w:space="0" w:color="auto"/>
                                <w:bottom w:val="none" w:sz="0" w:space="0" w:color="auto"/>
                                <w:right w:val="none" w:sz="0" w:space="0" w:color="auto"/>
                              </w:divBdr>
                              <w:divsChild>
                                <w:div w:id="2074422489">
                                  <w:marLeft w:val="0"/>
                                  <w:marRight w:val="0"/>
                                  <w:marTop w:val="0"/>
                                  <w:marBottom w:val="0"/>
                                  <w:divBdr>
                                    <w:top w:val="none" w:sz="0" w:space="0" w:color="auto"/>
                                    <w:left w:val="none" w:sz="0" w:space="0" w:color="auto"/>
                                    <w:bottom w:val="none" w:sz="0" w:space="0" w:color="auto"/>
                                    <w:right w:val="none" w:sz="0" w:space="0" w:color="auto"/>
                                  </w:divBdr>
                                  <w:divsChild>
                                    <w:div w:id="2388317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25738145">
                              <w:marLeft w:val="0"/>
                              <w:marRight w:val="0"/>
                              <w:marTop w:val="0"/>
                              <w:marBottom w:val="0"/>
                              <w:divBdr>
                                <w:top w:val="none" w:sz="0" w:space="0" w:color="auto"/>
                                <w:left w:val="none" w:sz="0" w:space="0" w:color="auto"/>
                                <w:bottom w:val="none" w:sz="0" w:space="0" w:color="auto"/>
                                <w:right w:val="none" w:sz="0" w:space="0" w:color="auto"/>
                              </w:divBdr>
                              <w:divsChild>
                                <w:div w:id="10595911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19483860">
                      <w:marLeft w:val="0"/>
                      <w:marRight w:val="0"/>
                      <w:marTop w:val="0"/>
                      <w:marBottom w:val="0"/>
                      <w:divBdr>
                        <w:top w:val="none" w:sz="0" w:space="0" w:color="auto"/>
                        <w:left w:val="none" w:sz="0" w:space="0" w:color="auto"/>
                        <w:bottom w:val="none" w:sz="0" w:space="0" w:color="auto"/>
                        <w:right w:val="none" w:sz="0" w:space="0" w:color="auto"/>
                      </w:divBdr>
                      <w:divsChild>
                        <w:div w:id="1745907529">
                          <w:marLeft w:val="0"/>
                          <w:marRight w:val="0"/>
                          <w:marTop w:val="0"/>
                          <w:marBottom w:val="0"/>
                          <w:divBdr>
                            <w:top w:val="none" w:sz="0" w:space="0" w:color="auto"/>
                            <w:left w:val="none" w:sz="0" w:space="0" w:color="auto"/>
                            <w:bottom w:val="none" w:sz="0" w:space="0" w:color="auto"/>
                            <w:right w:val="none" w:sz="0" w:space="0" w:color="auto"/>
                          </w:divBdr>
                          <w:divsChild>
                            <w:div w:id="1237977888">
                              <w:marLeft w:val="0"/>
                              <w:marRight w:val="0"/>
                              <w:marTop w:val="0"/>
                              <w:marBottom w:val="0"/>
                              <w:divBdr>
                                <w:top w:val="none" w:sz="0" w:space="0" w:color="auto"/>
                                <w:left w:val="none" w:sz="0" w:space="0" w:color="auto"/>
                                <w:bottom w:val="none" w:sz="0" w:space="0" w:color="auto"/>
                                <w:right w:val="none" w:sz="0" w:space="0" w:color="auto"/>
                              </w:divBdr>
                              <w:divsChild>
                                <w:div w:id="835340317">
                                  <w:marLeft w:val="0"/>
                                  <w:marRight w:val="0"/>
                                  <w:marTop w:val="0"/>
                                  <w:marBottom w:val="0"/>
                                  <w:divBdr>
                                    <w:top w:val="none" w:sz="0" w:space="0" w:color="auto"/>
                                    <w:left w:val="none" w:sz="0" w:space="0" w:color="auto"/>
                                    <w:bottom w:val="none" w:sz="0" w:space="0" w:color="auto"/>
                                    <w:right w:val="none" w:sz="0" w:space="0" w:color="auto"/>
                                  </w:divBdr>
                                  <w:divsChild>
                                    <w:div w:id="1053652992">
                                      <w:marLeft w:val="0"/>
                                      <w:marRight w:val="0"/>
                                      <w:marTop w:val="0"/>
                                      <w:marBottom w:val="0"/>
                                      <w:divBdr>
                                        <w:top w:val="none" w:sz="0" w:space="0" w:color="auto"/>
                                        <w:left w:val="none" w:sz="0" w:space="0" w:color="auto"/>
                                        <w:bottom w:val="none" w:sz="0" w:space="0" w:color="auto"/>
                                        <w:right w:val="none" w:sz="0" w:space="0" w:color="auto"/>
                                      </w:divBdr>
                                      <w:divsChild>
                                        <w:div w:id="959143377">
                                          <w:marLeft w:val="0"/>
                                          <w:marRight w:val="0"/>
                                          <w:marTop w:val="0"/>
                                          <w:marBottom w:val="0"/>
                                          <w:divBdr>
                                            <w:top w:val="none" w:sz="0" w:space="0" w:color="auto"/>
                                            <w:left w:val="none" w:sz="0" w:space="0" w:color="auto"/>
                                            <w:bottom w:val="none" w:sz="0" w:space="0" w:color="auto"/>
                                            <w:right w:val="none" w:sz="0" w:space="0" w:color="auto"/>
                                          </w:divBdr>
                                          <w:divsChild>
                                            <w:div w:id="1860504962">
                                              <w:marLeft w:val="0"/>
                                              <w:marRight w:val="0"/>
                                              <w:marTop w:val="0"/>
                                              <w:marBottom w:val="0"/>
                                              <w:divBdr>
                                                <w:top w:val="none" w:sz="0" w:space="0" w:color="auto"/>
                                                <w:left w:val="none" w:sz="0" w:space="0" w:color="auto"/>
                                                <w:bottom w:val="none" w:sz="0" w:space="0" w:color="auto"/>
                                                <w:right w:val="none" w:sz="0" w:space="0" w:color="auto"/>
                                              </w:divBdr>
                                              <w:divsChild>
                                                <w:div w:id="2415238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72138222">
                                      <w:marLeft w:val="0"/>
                                      <w:marRight w:val="0"/>
                                      <w:marTop w:val="0"/>
                                      <w:marBottom w:val="0"/>
                                      <w:divBdr>
                                        <w:top w:val="none" w:sz="0" w:space="0" w:color="auto"/>
                                        <w:left w:val="none" w:sz="0" w:space="0" w:color="auto"/>
                                        <w:bottom w:val="none" w:sz="0" w:space="0" w:color="auto"/>
                                        <w:right w:val="none" w:sz="0" w:space="0" w:color="auto"/>
                                      </w:divBdr>
                                      <w:divsChild>
                                        <w:div w:id="2045910154">
                                          <w:marLeft w:val="0"/>
                                          <w:marRight w:val="0"/>
                                          <w:marTop w:val="0"/>
                                          <w:marBottom w:val="0"/>
                                          <w:divBdr>
                                            <w:top w:val="none" w:sz="0" w:space="0" w:color="auto"/>
                                            <w:left w:val="none" w:sz="0" w:space="0" w:color="auto"/>
                                            <w:bottom w:val="none" w:sz="0" w:space="0" w:color="auto"/>
                                            <w:right w:val="none" w:sz="0" w:space="0" w:color="auto"/>
                                          </w:divBdr>
                                          <w:divsChild>
                                            <w:div w:id="717969984">
                                              <w:marLeft w:val="0"/>
                                              <w:marRight w:val="0"/>
                                              <w:marTop w:val="0"/>
                                              <w:marBottom w:val="0"/>
                                              <w:divBdr>
                                                <w:top w:val="none" w:sz="0" w:space="0" w:color="auto"/>
                                                <w:left w:val="none" w:sz="0" w:space="0" w:color="auto"/>
                                                <w:bottom w:val="none" w:sz="0" w:space="0" w:color="auto"/>
                                                <w:right w:val="none" w:sz="0" w:space="0" w:color="auto"/>
                                              </w:divBdr>
                                              <w:divsChild>
                                                <w:div w:id="1206065805">
                                                  <w:marLeft w:val="0"/>
                                                  <w:marRight w:val="0"/>
                                                  <w:marTop w:val="0"/>
                                                  <w:marBottom w:val="0"/>
                                                  <w:divBdr>
                                                    <w:top w:val="none" w:sz="0" w:space="0" w:color="auto"/>
                                                    <w:left w:val="none" w:sz="0" w:space="0" w:color="auto"/>
                                                    <w:bottom w:val="none" w:sz="0" w:space="0" w:color="auto"/>
                                                    <w:right w:val="none" w:sz="0" w:space="0" w:color="auto"/>
                                                  </w:divBdr>
                                                  <w:divsChild>
                                                    <w:div w:id="6298705">
                                                      <w:marLeft w:val="0"/>
                                                      <w:marRight w:val="0"/>
                                                      <w:marTop w:val="0"/>
                                                      <w:marBottom w:val="0"/>
                                                      <w:divBdr>
                                                        <w:top w:val="none" w:sz="0" w:space="0" w:color="auto"/>
                                                        <w:left w:val="none" w:sz="0" w:space="0" w:color="auto"/>
                                                        <w:bottom w:val="none" w:sz="0" w:space="0" w:color="auto"/>
                                                        <w:right w:val="none" w:sz="0" w:space="0" w:color="auto"/>
                                                      </w:divBdr>
                                                      <w:divsChild>
                                                        <w:div w:id="1318653913">
                                                          <w:marLeft w:val="0"/>
                                                          <w:marRight w:val="0"/>
                                                          <w:marTop w:val="0"/>
                                                          <w:marBottom w:val="0"/>
                                                          <w:divBdr>
                                                            <w:top w:val="none" w:sz="0" w:space="0" w:color="auto"/>
                                                            <w:left w:val="none" w:sz="0" w:space="0" w:color="auto"/>
                                                            <w:bottom w:val="none" w:sz="0" w:space="0" w:color="auto"/>
                                                            <w:right w:val="none" w:sz="0" w:space="0" w:color="auto"/>
                                                          </w:divBdr>
                                                        </w:div>
                                                        <w:div w:id="1388840947">
                                                          <w:marLeft w:val="0"/>
                                                          <w:marRight w:val="0"/>
                                                          <w:marTop w:val="0"/>
                                                          <w:marBottom w:val="0"/>
                                                          <w:divBdr>
                                                            <w:top w:val="none" w:sz="0" w:space="0" w:color="auto"/>
                                                            <w:left w:val="none" w:sz="0" w:space="0" w:color="auto"/>
                                                            <w:bottom w:val="none" w:sz="0" w:space="0" w:color="auto"/>
                                                            <w:right w:val="none" w:sz="0" w:space="0" w:color="auto"/>
                                                          </w:divBdr>
                                                          <w:divsChild>
                                                            <w:div w:id="1051536359">
                                                              <w:marLeft w:val="0"/>
                                                              <w:marRight w:val="0"/>
                                                              <w:marTop w:val="0"/>
                                                              <w:marBottom w:val="0"/>
                                                              <w:divBdr>
                                                                <w:top w:val="none" w:sz="0" w:space="0" w:color="auto"/>
                                                                <w:left w:val="none" w:sz="0" w:space="0" w:color="auto"/>
                                                                <w:bottom w:val="none" w:sz="0" w:space="0" w:color="auto"/>
                                                                <w:right w:val="none" w:sz="0" w:space="0" w:color="auto"/>
                                                              </w:divBdr>
                                                              <w:divsChild>
                                                                <w:div w:id="1648624579">
                                                                  <w:marLeft w:val="0"/>
                                                                  <w:marRight w:val="0"/>
                                                                  <w:marTop w:val="0"/>
                                                                  <w:marBottom w:val="0"/>
                                                                  <w:divBdr>
                                                                    <w:top w:val="none" w:sz="0" w:space="0" w:color="auto"/>
                                                                    <w:left w:val="none" w:sz="0" w:space="0" w:color="auto"/>
                                                                    <w:bottom w:val="none" w:sz="0" w:space="0" w:color="auto"/>
                                                                    <w:right w:val="none" w:sz="0" w:space="0" w:color="auto"/>
                                                                  </w:divBdr>
                                                                  <w:divsChild>
                                                                    <w:div w:id="271712991">
                                                                      <w:marLeft w:val="0"/>
                                                                      <w:marRight w:val="0"/>
                                                                      <w:marTop w:val="0"/>
                                                                      <w:marBottom w:val="0"/>
                                                                      <w:divBdr>
                                                                        <w:top w:val="none" w:sz="0" w:space="0" w:color="auto"/>
                                                                        <w:left w:val="none" w:sz="0" w:space="0" w:color="auto"/>
                                                                        <w:bottom w:val="dashed" w:sz="6" w:space="0" w:color="757575"/>
                                                                        <w:right w:val="none" w:sz="0" w:space="0" w:color="auto"/>
                                                                      </w:divBdr>
                                                                    </w:div>
                                                                    <w:div w:id="636109204">
                                                                      <w:marLeft w:val="0"/>
                                                                      <w:marRight w:val="0"/>
                                                                      <w:marTop w:val="0"/>
                                                                      <w:marBottom w:val="0"/>
                                                                      <w:divBdr>
                                                                        <w:top w:val="none" w:sz="0" w:space="0" w:color="auto"/>
                                                                        <w:left w:val="none" w:sz="0" w:space="0" w:color="auto"/>
                                                                        <w:bottom w:val="none" w:sz="0" w:space="0" w:color="auto"/>
                                                                        <w:right w:val="none" w:sz="0" w:space="0" w:color="auto"/>
                                                                      </w:divBdr>
                                                                    </w:div>
                                                                  </w:divsChild>
                                                                </w:div>
                                                                <w:div w:id="15954339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98093916">
                                                      <w:marLeft w:val="0"/>
                                                      <w:marRight w:val="0"/>
                                                      <w:marTop w:val="0"/>
                                                      <w:marBottom w:val="0"/>
                                                      <w:divBdr>
                                                        <w:top w:val="none" w:sz="0" w:space="0" w:color="auto"/>
                                                        <w:left w:val="none" w:sz="0" w:space="0" w:color="auto"/>
                                                        <w:bottom w:val="none" w:sz="0" w:space="0" w:color="auto"/>
                                                        <w:right w:val="none" w:sz="0" w:space="0" w:color="auto"/>
                                                      </w:divBdr>
                                                      <w:divsChild>
                                                        <w:div w:id="1600019029">
                                                          <w:marLeft w:val="0"/>
                                                          <w:marRight w:val="0"/>
                                                          <w:marTop w:val="0"/>
                                                          <w:marBottom w:val="0"/>
                                                          <w:divBdr>
                                                            <w:top w:val="none" w:sz="0" w:space="0" w:color="auto"/>
                                                            <w:left w:val="none" w:sz="0" w:space="0" w:color="auto"/>
                                                            <w:bottom w:val="none" w:sz="0" w:space="0" w:color="auto"/>
                                                            <w:right w:val="none" w:sz="0" w:space="0" w:color="auto"/>
                                                          </w:divBdr>
                                                        </w:div>
                                                        <w:div w:id="1992562209">
                                                          <w:marLeft w:val="0"/>
                                                          <w:marRight w:val="0"/>
                                                          <w:marTop w:val="0"/>
                                                          <w:marBottom w:val="0"/>
                                                          <w:divBdr>
                                                            <w:top w:val="none" w:sz="0" w:space="0" w:color="auto"/>
                                                            <w:left w:val="none" w:sz="0" w:space="0" w:color="auto"/>
                                                            <w:bottom w:val="none" w:sz="0" w:space="0" w:color="auto"/>
                                                            <w:right w:val="none" w:sz="0" w:space="0" w:color="auto"/>
                                                          </w:divBdr>
                                                          <w:divsChild>
                                                            <w:div w:id="26105331">
                                                              <w:marLeft w:val="0"/>
                                                              <w:marRight w:val="0"/>
                                                              <w:marTop w:val="0"/>
                                                              <w:marBottom w:val="0"/>
                                                              <w:divBdr>
                                                                <w:top w:val="none" w:sz="0" w:space="0" w:color="auto"/>
                                                                <w:left w:val="none" w:sz="0" w:space="0" w:color="auto"/>
                                                                <w:bottom w:val="none" w:sz="0" w:space="0" w:color="auto"/>
                                                                <w:right w:val="none" w:sz="0" w:space="0" w:color="auto"/>
                                                              </w:divBdr>
                                                              <w:divsChild>
                                                                <w:div w:id="782840880">
                                                                  <w:marLeft w:val="0"/>
                                                                  <w:marRight w:val="0"/>
                                                                  <w:marTop w:val="0"/>
                                                                  <w:marBottom w:val="0"/>
                                                                  <w:divBdr>
                                                                    <w:top w:val="none" w:sz="0" w:space="0" w:color="auto"/>
                                                                    <w:left w:val="none" w:sz="0" w:space="0" w:color="auto"/>
                                                                    <w:bottom w:val="none" w:sz="0" w:space="0" w:color="auto"/>
                                                                    <w:right w:val="none" w:sz="0" w:space="0" w:color="auto"/>
                                                                  </w:divBdr>
                                                                  <w:divsChild>
                                                                    <w:div w:id="124200491">
                                                                      <w:marLeft w:val="0"/>
                                                                      <w:marRight w:val="0"/>
                                                                      <w:marTop w:val="0"/>
                                                                      <w:marBottom w:val="0"/>
                                                                      <w:divBdr>
                                                                        <w:top w:val="none" w:sz="0" w:space="0" w:color="auto"/>
                                                                        <w:left w:val="none" w:sz="0" w:space="0" w:color="auto"/>
                                                                        <w:bottom w:val="dashed" w:sz="6" w:space="0" w:color="757575"/>
                                                                        <w:right w:val="none" w:sz="0" w:space="0" w:color="auto"/>
                                                                      </w:divBdr>
                                                                    </w:div>
                                                                    <w:div w:id="1251237352">
                                                                      <w:marLeft w:val="0"/>
                                                                      <w:marRight w:val="0"/>
                                                                      <w:marTop w:val="0"/>
                                                                      <w:marBottom w:val="0"/>
                                                                      <w:divBdr>
                                                                        <w:top w:val="none" w:sz="0" w:space="0" w:color="auto"/>
                                                                        <w:left w:val="none" w:sz="0" w:space="0" w:color="auto"/>
                                                                        <w:bottom w:val="none" w:sz="0" w:space="0" w:color="auto"/>
                                                                        <w:right w:val="none" w:sz="0" w:space="0" w:color="auto"/>
                                                                      </w:divBdr>
                                                                    </w:div>
                                                                  </w:divsChild>
                                                                </w:div>
                                                                <w:div w:id="10015397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89760191">
                                                      <w:marLeft w:val="0"/>
                                                      <w:marRight w:val="0"/>
                                                      <w:marTop w:val="0"/>
                                                      <w:marBottom w:val="0"/>
                                                      <w:divBdr>
                                                        <w:top w:val="none" w:sz="0" w:space="0" w:color="auto"/>
                                                        <w:left w:val="none" w:sz="0" w:space="0" w:color="auto"/>
                                                        <w:bottom w:val="none" w:sz="0" w:space="0" w:color="auto"/>
                                                        <w:right w:val="none" w:sz="0" w:space="0" w:color="auto"/>
                                                      </w:divBdr>
                                                      <w:divsChild>
                                                        <w:div w:id="20233905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245336333">
                                  <w:marLeft w:val="0"/>
                                  <w:marRight w:val="0"/>
                                  <w:marTop w:val="0"/>
                                  <w:marBottom w:val="0"/>
                                  <w:divBdr>
                                    <w:top w:val="none" w:sz="0" w:space="0" w:color="auto"/>
                                    <w:left w:val="none" w:sz="0" w:space="0" w:color="auto"/>
                                    <w:bottom w:val="none" w:sz="0" w:space="0" w:color="auto"/>
                                    <w:right w:val="none" w:sz="0" w:space="0" w:color="auto"/>
                                  </w:divBdr>
                                  <w:divsChild>
                                    <w:div w:id="132143282">
                                      <w:marLeft w:val="0"/>
                                      <w:marRight w:val="0"/>
                                      <w:marTop w:val="0"/>
                                      <w:marBottom w:val="0"/>
                                      <w:divBdr>
                                        <w:top w:val="none" w:sz="0" w:space="0" w:color="auto"/>
                                        <w:left w:val="none" w:sz="0" w:space="0" w:color="auto"/>
                                        <w:bottom w:val="none" w:sz="0" w:space="0" w:color="auto"/>
                                        <w:right w:val="none" w:sz="0" w:space="0" w:color="auto"/>
                                      </w:divBdr>
                                      <w:divsChild>
                                        <w:div w:id="460852474">
                                          <w:marLeft w:val="0"/>
                                          <w:marRight w:val="0"/>
                                          <w:marTop w:val="0"/>
                                          <w:marBottom w:val="0"/>
                                          <w:divBdr>
                                            <w:top w:val="none" w:sz="0" w:space="0" w:color="auto"/>
                                            <w:left w:val="none" w:sz="0" w:space="0" w:color="auto"/>
                                            <w:bottom w:val="none" w:sz="0" w:space="0" w:color="auto"/>
                                            <w:right w:val="none" w:sz="0" w:space="0" w:color="auto"/>
                                          </w:divBdr>
                                          <w:divsChild>
                                            <w:div w:id="532379467">
                                              <w:marLeft w:val="0"/>
                                              <w:marRight w:val="0"/>
                                              <w:marTop w:val="0"/>
                                              <w:marBottom w:val="0"/>
                                              <w:divBdr>
                                                <w:top w:val="none" w:sz="0" w:space="0" w:color="auto"/>
                                                <w:left w:val="none" w:sz="0" w:space="0" w:color="auto"/>
                                                <w:bottom w:val="none" w:sz="0" w:space="0" w:color="auto"/>
                                                <w:right w:val="none" w:sz="0" w:space="0" w:color="auto"/>
                                              </w:divBdr>
                                            </w:div>
                                          </w:divsChild>
                                        </w:div>
                                        <w:div w:id="1850945806">
                                          <w:marLeft w:val="0"/>
                                          <w:marRight w:val="0"/>
                                          <w:marTop w:val="0"/>
                                          <w:marBottom w:val="0"/>
                                          <w:divBdr>
                                            <w:top w:val="none" w:sz="0" w:space="0" w:color="auto"/>
                                            <w:left w:val="none" w:sz="0" w:space="0" w:color="auto"/>
                                            <w:bottom w:val="none" w:sz="0" w:space="0" w:color="auto"/>
                                            <w:right w:val="none" w:sz="0" w:space="0" w:color="auto"/>
                                          </w:divBdr>
                                          <w:divsChild>
                                            <w:div w:id="546796968">
                                              <w:marLeft w:val="0"/>
                                              <w:marRight w:val="0"/>
                                              <w:marTop w:val="0"/>
                                              <w:marBottom w:val="0"/>
                                              <w:divBdr>
                                                <w:top w:val="none" w:sz="0" w:space="0" w:color="auto"/>
                                                <w:left w:val="none" w:sz="0" w:space="0" w:color="auto"/>
                                                <w:bottom w:val="none" w:sz="0" w:space="0" w:color="auto"/>
                                                <w:right w:val="none" w:sz="0" w:space="0" w:color="auto"/>
                                              </w:divBdr>
                                              <w:divsChild>
                                                <w:div w:id="1459911307">
                                                  <w:marLeft w:val="0"/>
                                                  <w:marRight w:val="0"/>
                                                  <w:marTop w:val="0"/>
                                                  <w:marBottom w:val="0"/>
                                                  <w:divBdr>
                                                    <w:top w:val="none" w:sz="0" w:space="0" w:color="auto"/>
                                                    <w:left w:val="none" w:sz="0" w:space="0" w:color="auto"/>
                                                    <w:bottom w:val="none" w:sz="0" w:space="0" w:color="auto"/>
                                                    <w:right w:val="none" w:sz="0" w:space="0" w:color="auto"/>
                                                  </w:divBdr>
                                                  <w:divsChild>
                                                    <w:div w:id="1561017549">
                                                      <w:marLeft w:val="0"/>
                                                      <w:marRight w:val="0"/>
                                                      <w:marTop w:val="0"/>
                                                      <w:marBottom w:val="0"/>
                                                      <w:divBdr>
                                                        <w:top w:val="none" w:sz="0" w:space="0" w:color="auto"/>
                                                        <w:left w:val="none" w:sz="0" w:space="0" w:color="auto"/>
                                                        <w:bottom w:val="dashed" w:sz="6" w:space="0" w:color="757575"/>
                                                        <w:right w:val="none" w:sz="0" w:space="0" w:color="auto"/>
                                                      </w:divBdr>
                                                    </w:div>
                                                    <w:div w:id="234316576">
                                                      <w:marLeft w:val="0"/>
                                                      <w:marRight w:val="0"/>
                                                      <w:marTop w:val="0"/>
                                                      <w:marBottom w:val="0"/>
                                                      <w:divBdr>
                                                        <w:top w:val="none" w:sz="0" w:space="0" w:color="auto"/>
                                                        <w:left w:val="none" w:sz="0" w:space="0" w:color="auto"/>
                                                        <w:bottom w:val="none" w:sz="0" w:space="0" w:color="auto"/>
                                                        <w:right w:val="none" w:sz="0" w:space="0" w:color="auto"/>
                                                      </w:divBdr>
                                                    </w:div>
                                                  </w:divsChild>
                                                </w:div>
                                                <w:div w:id="1500920954">
                                                  <w:marLeft w:val="0"/>
                                                  <w:marRight w:val="0"/>
                                                  <w:marTop w:val="0"/>
                                                  <w:marBottom w:val="0"/>
                                                  <w:divBdr>
                                                    <w:top w:val="none" w:sz="0" w:space="0" w:color="auto"/>
                                                    <w:left w:val="none" w:sz="0" w:space="0" w:color="auto"/>
                                                    <w:bottom w:val="none" w:sz="0" w:space="0" w:color="auto"/>
                                                    <w:right w:val="none" w:sz="0" w:space="0" w:color="auto"/>
                                                  </w:divBdr>
                                                </w:div>
                                              </w:divsChild>
                                            </w:div>
                                            <w:div w:id="1038437908">
                                              <w:marLeft w:val="0"/>
                                              <w:marRight w:val="0"/>
                                              <w:marTop w:val="0"/>
                                              <w:marBottom w:val="0"/>
                                              <w:divBdr>
                                                <w:top w:val="none" w:sz="0" w:space="0" w:color="auto"/>
                                                <w:left w:val="none" w:sz="0" w:space="0" w:color="auto"/>
                                                <w:bottom w:val="none" w:sz="0" w:space="0" w:color="auto"/>
                                                <w:right w:val="none" w:sz="0" w:space="0" w:color="auto"/>
                                              </w:divBdr>
                                              <w:divsChild>
                                                <w:div w:id="742022078">
                                                  <w:marLeft w:val="0"/>
                                                  <w:marRight w:val="0"/>
                                                  <w:marTop w:val="0"/>
                                                  <w:marBottom w:val="0"/>
                                                  <w:divBdr>
                                                    <w:top w:val="none" w:sz="0" w:space="0" w:color="auto"/>
                                                    <w:left w:val="none" w:sz="0" w:space="0" w:color="auto"/>
                                                    <w:bottom w:val="none" w:sz="0" w:space="0" w:color="auto"/>
                                                    <w:right w:val="none" w:sz="0" w:space="0" w:color="auto"/>
                                                  </w:divBdr>
                                                  <w:divsChild>
                                                    <w:div w:id="516621267">
                                                      <w:marLeft w:val="0"/>
                                                      <w:marRight w:val="0"/>
                                                      <w:marTop w:val="0"/>
                                                      <w:marBottom w:val="0"/>
                                                      <w:divBdr>
                                                        <w:top w:val="none" w:sz="0" w:space="0" w:color="auto"/>
                                                        <w:left w:val="none" w:sz="0" w:space="0" w:color="auto"/>
                                                        <w:bottom w:val="none" w:sz="0" w:space="0" w:color="auto"/>
                                                        <w:right w:val="none" w:sz="0" w:space="0" w:color="auto"/>
                                                      </w:divBdr>
                                                      <w:divsChild>
                                                        <w:div w:id="4967266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00060055">
                                              <w:marLeft w:val="0"/>
                                              <w:marRight w:val="0"/>
                                              <w:marTop w:val="0"/>
                                              <w:marBottom w:val="0"/>
                                              <w:divBdr>
                                                <w:top w:val="none" w:sz="0" w:space="0" w:color="auto"/>
                                                <w:left w:val="none" w:sz="0" w:space="0" w:color="auto"/>
                                                <w:bottom w:val="none" w:sz="0" w:space="0" w:color="auto"/>
                                                <w:right w:val="none" w:sz="0" w:space="0" w:color="auto"/>
                                              </w:divBdr>
                                              <w:divsChild>
                                                <w:div w:id="1029916320">
                                                  <w:marLeft w:val="0"/>
                                                  <w:marRight w:val="0"/>
                                                  <w:marTop w:val="0"/>
                                                  <w:marBottom w:val="180"/>
                                                  <w:divBdr>
                                                    <w:top w:val="none" w:sz="0" w:space="0" w:color="auto"/>
                                                    <w:left w:val="none" w:sz="0" w:space="0" w:color="auto"/>
                                                    <w:bottom w:val="none" w:sz="0" w:space="0" w:color="auto"/>
                                                    <w:right w:val="none" w:sz="0" w:space="0" w:color="auto"/>
                                                  </w:divBdr>
                                                  <w:divsChild>
                                                    <w:div w:id="687292135">
                                                      <w:marLeft w:val="0"/>
                                                      <w:marRight w:val="0"/>
                                                      <w:marTop w:val="0"/>
                                                      <w:marBottom w:val="0"/>
                                                      <w:divBdr>
                                                        <w:top w:val="none" w:sz="0" w:space="0" w:color="auto"/>
                                                        <w:left w:val="none" w:sz="0" w:space="0" w:color="auto"/>
                                                        <w:bottom w:val="none" w:sz="0" w:space="0" w:color="auto"/>
                                                        <w:right w:val="none" w:sz="0" w:space="0" w:color="auto"/>
                                                      </w:divBdr>
                                                      <w:divsChild>
                                                        <w:div w:id="1721439722">
                                                          <w:marLeft w:val="0"/>
                                                          <w:marRight w:val="0"/>
                                                          <w:marTop w:val="0"/>
                                                          <w:marBottom w:val="0"/>
                                                          <w:divBdr>
                                                            <w:top w:val="none" w:sz="0" w:space="0" w:color="auto"/>
                                                            <w:left w:val="none" w:sz="0" w:space="0" w:color="auto"/>
                                                            <w:bottom w:val="none" w:sz="0" w:space="0" w:color="auto"/>
                                                            <w:right w:val="none" w:sz="0" w:space="0" w:color="auto"/>
                                                          </w:divBdr>
                                                        </w:div>
                                                        <w:div w:id="129369570">
                                                          <w:marLeft w:val="0"/>
                                                          <w:marRight w:val="0"/>
                                                          <w:marTop w:val="0"/>
                                                          <w:marBottom w:val="0"/>
                                                          <w:divBdr>
                                                            <w:top w:val="none" w:sz="0" w:space="0" w:color="auto"/>
                                                            <w:left w:val="none" w:sz="0" w:space="0" w:color="auto"/>
                                                            <w:bottom w:val="none" w:sz="0" w:space="0" w:color="auto"/>
                                                            <w:right w:val="none" w:sz="0" w:space="0" w:color="auto"/>
                                                          </w:divBdr>
                                                          <w:divsChild>
                                                            <w:div w:id="8344219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61579908">
                                                  <w:marLeft w:val="0"/>
                                                  <w:marRight w:val="0"/>
                                                  <w:marTop w:val="0"/>
                                                  <w:marBottom w:val="0"/>
                                                  <w:divBdr>
                                                    <w:top w:val="none" w:sz="0" w:space="0" w:color="auto"/>
                                                    <w:left w:val="none" w:sz="0" w:space="0" w:color="auto"/>
                                                    <w:bottom w:val="none" w:sz="0" w:space="0" w:color="auto"/>
                                                    <w:right w:val="none" w:sz="0" w:space="0" w:color="auto"/>
                                                  </w:divBdr>
                                                  <w:divsChild>
                                                    <w:div w:id="2045594196">
                                                      <w:marLeft w:val="0"/>
                                                      <w:marRight w:val="0"/>
                                                      <w:marTop w:val="0"/>
                                                      <w:marBottom w:val="0"/>
                                                      <w:divBdr>
                                                        <w:top w:val="none" w:sz="0" w:space="0" w:color="auto"/>
                                                        <w:left w:val="none" w:sz="0" w:space="0" w:color="auto"/>
                                                        <w:bottom w:val="none" w:sz="0" w:space="0" w:color="auto"/>
                                                        <w:right w:val="none" w:sz="0" w:space="0" w:color="auto"/>
                                                      </w:divBdr>
                                                    </w:div>
                                                  </w:divsChild>
                                                </w:div>
                                                <w:div w:id="102963072">
                                                  <w:marLeft w:val="0"/>
                                                  <w:marRight w:val="0"/>
                                                  <w:marTop w:val="0"/>
                                                  <w:marBottom w:val="0"/>
                                                  <w:divBdr>
                                                    <w:top w:val="none" w:sz="0" w:space="0" w:color="auto"/>
                                                    <w:left w:val="none" w:sz="0" w:space="0" w:color="auto"/>
                                                    <w:bottom w:val="none" w:sz="0" w:space="0" w:color="auto"/>
                                                    <w:right w:val="none" w:sz="0" w:space="0" w:color="auto"/>
                                                  </w:divBdr>
                                                  <w:divsChild>
                                                    <w:div w:id="969700640">
                                                      <w:marLeft w:val="0"/>
                                                      <w:marRight w:val="0"/>
                                                      <w:marTop w:val="0"/>
                                                      <w:marBottom w:val="0"/>
                                                      <w:divBdr>
                                                        <w:top w:val="none" w:sz="0" w:space="0" w:color="auto"/>
                                                        <w:left w:val="none" w:sz="0" w:space="0" w:color="auto"/>
                                                        <w:bottom w:val="none" w:sz="0" w:space="0" w:color="auto"/>
                                                        <w:right w:val="none" w:sz="0" w:space="0" w:color="auto"/>
                                                      </w:divBdr>
                                                    </w:div>
                                                  </w:divsChild>
                                                </w:div>
                                                <w:div w:id="1023096762">
                                                  <w:marLeft w:val="0"/>
                                                  <w:marRight w:val="0"/>
                                                  <w:marTop w:val="0"/>
                                                  <w:marBottom w:val="0"/>
                                                  <w:divBdr>
                                                    <w:top w:val="none" w:sz="0" w:space="0" w:color="auto"/>
                                                    <w:left w:val="none" w:sz="0" w:space="0" w:color="auto"/>
                                                    <w:bottom w:val="none" w:sz="0" w:space="0" w:color="auto"/>
                                                    <w:right w:val="none" w:sz="0" w:space="0" w:color="auto"/>
                                                  </w:divBdr>
                                                  <w:divsChild>
                                                    <w:div w:id="351804546">
                                                      <w:marLeft w:val="0"/>
                                                      <w:marRight w:val="0"/>
                                                      <w:marTop w:val="0"/>
                                                      <w:marBottom w:val="0"/>
                                                      <w:divBdr>
                                                        <w:top w:val="none" w:sz="0" w:space="0" w:color="auto"/>
                                                        <w:left w:val="none" w:sz="0" w:space="0" w:color="auto"/>
                                                        <w:bottom w:val="none" w:sz="0" w:space="0" w:color="auto"/>
                                                        <w:right w:val="none" w:sz="0" w:space="0" w:color="auto"/>
                                                      </w:divBdr>
                                                    </w:div>
                                                  </w:divsChild>
                                                </w:div>
                                                <w:div w:id="1502626927">
                                                  <w:marLeft w:val="0"/>
                                                  <w:marRight w:val="0"/>
                                                  <w:marTop w:val="0"/>
                                                  <w:marBottom w:val="0"/>
                                                  <w:divBdr>
                                                    <w:top w:val="none" w:sz="0" w:space="0" w:color="auto"/>
                                                    <w:left w:val="none" w:sz="0" w:space="0" w:color="auto"/>
                                                    <w:bottom w:val="none" w:sz="0" w:space="0" w:color="auto"/>
                                                    <w:right w:val="none" w:sz="0" w:space="0" w:color="auto"/>
                                                  </w:divBdr>
                                                  <w:divsChild>
                                                    <w:div w:id="1729301727">
                                                      <w:marLeft w:val="0"/>
                                                      <w:marRight w:val="0"/>
                                                      <w:marTop w:val="0"/>
                                                      <w:marBottom w:val="0"/>
                                                      <w:divBdr>
                                                        <w:top w:val="none" w:sz="0" w:space="0" w:color="auto"/>
                                                        <w:left w:val="none" w:sz="0" w:space="0" w:color="auto"/>
                                                        <w:bottom w:val="none" w:sz="0" w:space="0" w:color="auto"/>
                                                        <w:right w:val="none" w:sz="0" w:space="0" w:color="auto"/>
                                                      </w:divBdr>
                                                    </w:div>
                                                  </w:divsChild>
                                                </w:div>
                                                <w:div w:id="217978225">
                                                  <w:marLeft w:val="0"/>
                                                  <w:marRight w:val="0"/>
                                                  <w:marTop w:val="0"/>
                                                  <w:marBottom w:val="0"/>
                                                  <w:divBdr>
                                                    <w:top w:val="none" w:sz="0" w:space="0" w:color="auto"/>
                                                    <w:left w:val="none" w:sz="0" w:space="0" w:color="auto"/>
                                                    <w:bottom w:val="none" w:sz="0" w:space="0" w:color="auto"/>
                                                    <w:right w:val="none" w:sz="0" w:space="0" w:color="auto"/>
                                                  </w:divBdr>
                                                  <w:divsChild>
                                                    <w:div w:id="18191095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95182452">
                                              <w:marLeft w:val="0"/>
                                              <w:marRight w:val="0"/>
                                              <w:marTop w:val="0"/>
                                              <w:marBottom w:val="0"/>
                                              <w:divBdr>
                                                <w:top w:val="none" w:sz="0" w:space="0" w:color="auto"/>
                                                <w:left w:val="none" w:sz="0" w:space="0" w:color="auto"/>
                                                <w:bottom w:val="none" w:sz="0" w:space="0" w:color="auto"/>
                                                <w:right w:val="none" w:sz="0" w:space="0" w:color="auto"/>
                                              </w:divBdr>
                                              <w:divsChild>
                                                <w:div w:id="13836287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 w:id="599993400">
      <w:bodyDiv w:val="1"/>
      <w:marLeft w:val="0"/>
      <w:marRight w:val="0"/>
      <w:marTop w:val="0"/>
      <w:marBottom w:val="0"/>
      <w:divBdr>
        <w:top w:val="none" w:sz="0" w:space="0" w:color="auto"/>
        <w:left w:val="none" w:sz="0" w:space="0" w:color="auto"/>
        <w:bottom w:val="none" w:sz="0" w:space="0" w:color="auto"/>
        <w:right w:val="none" w:sz="0" w:space="0" w:color="auto"/>
      </w:divBdr>
      <w:divsChild>
        <w:div w:id="2143225650">
          <w:marLeft w:val="0"/>
          <w:marRight w:val="0"/>
          <w:marTop w:val="0"/>
          <w:marBottom w:val="0"/>
          <w:divBdr>
            <w:top w:val="none" w:sz="0" w:space="0" w:color="auto"/>
            <w:left w:val="none" w:sz="0" w:space="0" w:color="auto"/>
            <w:bottom w:val="none" w:sz="0" w:space="0" w:color="auto"/>
            <w:right w:val="none" w:sz="0" w:space="0" w:color="auto"/>
          </w:divBdr>
          <w:divsChild>
            <w:div w:id="756637282">
              <w:marLeft w:val="0"/>
              <w:marRight w:val="0"/>
              <w:marTop w:val="0"/>
              <w:marBottom w:val="0"/>
              <w:divBdr>
                <w:top w:val="none" w:sz="0" w:space="0" w:color="auto"/>
                <w:left w:val="none" w:sz="0" w:space="0" w:color="auto"/>
                <w:bottom w:val="none" w:sz="0" w:space="0" w:color="auto"/>
                <w:right w:val="none" w:sz="0" w:space="0" w:color="auto"/>
              </w:divBdr>
              <w:divsChild>
                <w:div w:id="1874998547">
                  <w:marLeft w:val="0"/>
                  <w:marRight w:val="0"/>
                  <w:marTop w:val="0"/>
                  <w:marBottom w:val="0"/>
                  <w:divBdr>
                    <w:top w:val="none" w:sz="0" w:space="0" w:color="auto"/>
                    <w:left w:val="none" w:sz="0" w:space="0" w:color="auto"/>
                    <w:bottom w:val="none" w:sz="0" w:space="0" w:color="auto"/>
                    <w:right w:val="none" w:sz="0" w:space="0" w:color="auto"/>
                  </w:divBdr>
                  <w:divsChild>
                    <w:div w:id="815799572">
                      <w:marLeft w:val="0"/>
                      <w:marRight w:val="0"/>
                      <w:marTop w:val="0"/>
                      <w:marBottom w:val="0"/>
                      <w:divBdr>
                        <w:top w:val="none" w:sz="0" w:space="0" w:color="auto"/>
                        <w:left w:val="none" w:sz="0" w:space="0" w:color="auto"/>
                        <w:bottom w:val="none" w:sz="0" w:space="0" w:color="auto"/>
                        <w:right w:val="none" w:sz="0" w:space="0" w:color="auto"/>
                      </w:divBdr>
                      <w:divsChild>
                        <w:div w:id="1336152140">
                          <w:marLeft w:val="0"/>
                          <w:marRight w:val="0"/>
                          <w:marTop w:val="0"/>
                          <w:marBottom w:val="0"/>
                          <w:divBdr>
                            <w:top w:val="none" w:sz="0" w:space="0" w:color="auto"/>
                            <w:left w:val="none" w:sz="0" w:space="0" w:color="auto"/>
                            <w:bottom w:val="none" w:sz="0" w:space="0" w:color="auto"/>
                            <w:right w:val="none" w:sz="0" w:space="0" w:color="auto"/>
                          </w:divBdr>
                          <w:divsChild>
                            <w:div w:id="1898318197">
                              <w:marLeft w:val="0"/>
                              <w:marRight w:val="0"/>
                              <w:marTop w:val="0"/>
                              <w:marBottom w:val="0"/>
                              <w:divBdr>
                                <w:top w:val="none" w:sz="0" w:space="0" w:color="auto"/>
                                <w:left w:val="none" w:sz="0" w:space="0" w:color="auto"/>
                                <w:bottom w:val="none" w:sz="0" w:space="0" w:color="auto"/>
                                <w:right w:val="none" w:sz="0" w:space="0" w:color="auto"/>
                              </w:divBdr>
                              <w:divsChild>
                                <w:div w:id="411855629">
                                  <w:marLeft w:val="0"/>
                                  <w:marRight w:val="0"/>
                                  <w:marTop w:val="0"/>
                                  <w:marBottom w:val="0"/>
                                  <w:divBdr>
                                    <w:top w:val="none" w:sz="0" w:space="0" w:color="auto"/>
                                    <w:left w:val="none" w:sz="0" w:space="0" w:color="auto"/>
                                    <w:bottom w:val="none" w:sz="0" w:space="0" w:color="auto"/>
                                    <w:right w:val="none" w:sz="0" w:space="0" w:color="auto"/>
                                  </w:divBdr>
                                  <w:divsChild>
                                    <w:div w:id="16716351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78634323">
                              <w:marLeft w:val="0"/>
                              <w:marRight w:val="0"/>
                              <w:marTop w:val="0"/>
                              <w:marBottom w:val="0"/>
                              <w:divBdr>
                                <w:top w:val="none" w:sz="0" w:space="0" w:color="auto"/>
                                <w:left w:val="none" w:sz="0" w:space="0" w:color="auto"/>
                                <w:bottom w:val="none" w:sz="0" w:space="0" w:color="auto"/>
                                <w:right w:val="none" w:sz="0" w:space="0" w:color="auto"/>
                              </w:divBdr>
                              <w:divsChild>
                                <w:div w:id="15812581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93439034">
                      <w:marLeft w:val="0"/>
                      <w:marRight w:val="0"/>
                      <w:marTop w:val="0"/>
                      <w:marBottom w:val="0"/>
                      <w:divBdr>
                        <w:top w:val="none" w:sz="0" w:space="0" w:color="auto"/>
                        <w:left w:val="none" w:sz="0" w:space="0" w:color="auto"/>
                        <w:bottom w:val="none" w:sz="0" w:space="0" w:color="auto"/>
                        <w:right w:val="none" w:sz="0" w:space="0" w:color="auto"/>
                      </w:divBdr>
                      <w:divsChild>
                        <w:div w:id="1115248668">
                          <w:marLeft w:val="0"/>
                          <w:marRight w:val="0"/>
                          <w:marTop w:val="0"/>
                          <w:marBottom w:val="0"/>
                          <w:divBdr>
                            <w:top w:val="none" w:sz="0" w:space="0" w:color="auto"/>
                            <w:left w:val="none" w:sz="0" w:space="0" w:color="auto"/>
                            <w:bottom w:val="none" w:sz="0" w:space="0" w:color="auto"/>
                            <w:right w:val="none" w:sz="0" w:space="0" w:color="auto"/>
                          </w:divBdr>
                          <w:divsChild>
                            <w:div w:id="283584430">
                              <w:marLeft w:val="0"/>
                              <w:marRight w:val="0"/>
                              <w:marTop w:val="0"/>
                              <w:marBottom w:val="0"/>
                              <w:divBdr>
                                <w:top w:val="none" w:sz="0" w:space="0" w:color="auto"/>
                                <w:left w:val="none" w:sz="0" w:space="0" w:color="auto"/>
                                <w:bottom w:val="none" w:sz="0" w:space="0" w:color="auto"/>
                                <w:right w:val="none" w:sz="0" w:space="0" w:color="auto"/>
                              </w:divBdr>
                              <w:divsChild>
                                <w:div w:id="1336498309">
                                  <w:marLeft w:val="0"/>
                                  <w:marRight w:val="0"/>
                                  <w:marTop w:val="0"/>
                                  <w:marBottom w:val="0"/>
                                  <w:divBdr>
                                    <w:top w:val="none" w:sz="0" w:space="0" w:color="auto"/>
                                    <w:left w:val="none" w:sz="0" w:space="0" w:color="auto"/>
                                    <w:bottom w:val="none" w:sz="0" w:space="0" w:color="auto"/>
                                    <w:right w:val="none" w:sz="0" w:space="0" w:color="auto"/>
                                  </w:divBdr>
                                  <w:divsChild>
                                    <w:div w:id="2040549783">
                                      <w:marLeft w:val="0"/>
                                      <w:marRight w:val="0"/>
                                      <w:marTop w:val="0"/>
                                      <w:marBottom w:val="0"/>
                                      <w:divBdr>
                                        <w:top w:val="none" w:sz="0" w:space="0" w:color="auto"/>
                                        <w:left w:val="none" w:sz="0" w:space="0" w:color="auto"/>
                                        <w:bottom w:val="none" w:sz="0" w:space="0" w:color="auto"/>
                                        <w:right w:val="none" w:sz="0" w:space="0" w:color="auto"/>
                                      </w:divBdr>
                                      <w:divsChild>
                                        <w:div w:id="265507479">
                                          <w:marLeft w:val="0"/>
                                          <w:marRight w:val="0"/>
                                          <w:marTop w:val="0"/>
                                          <w:marBottom w:val="0"/>
                                          <w:divBdr>
                                            <w:top w:val="none" w:sz="0" w:space="0" w:color="auto"/>
                                            <w:left w:val="none" w:sz="0" w:space="0" w:color="auto"/>
                                            <w:bottom w:val="none" w:sz="0" w:space="0" w:color="auto"/>
                                            <w:right w:val="none" w:sz="0" w:space="0" w:color="auto"/>
                                          </w:divBdr>
                                          <w:divsChild>
                                            <w:div w:id="344209466">
                                              <w:marLeft w:val="0"/>
                                              <w:marRight w:val="0"/>
                                              <w:marTop w:val="0"/>
                                              <w:marBottom w:val="0"/>
                                              <w:divBdr>
                                                <w:top w:val="none" w:sz="0" w:space="0" w:color="auto"/>
                                                <w:left w:val="none" w:sz="0" w:space="0" w:color="auto"/>
                                                <w:bottom w:val="none" w:sz="0" w:space="0" w:color="auto"/>
                                                <w:right w:val="none" w:sz="0" w:space="0" w:color="auto"/>
                                              </w:divBdr>
                                              <w:divsChild>
                                                <w:div w:id="5702408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06406368">
                                      <w:marLeft w:val="0"/>
                                      <w:marRight w:val="0"/>
                                      <w:marTop w:val="0"/>
                                      <w:marBottom w:val="0"/>
                                      <w:divBdr>
                                        <w:top w:val="none" w:sz="0" w:space="0" w:color="auto"/>
                                        <w:left w:val="none" w:sz="0" w:space="0" w:color="auto"/>
                                        <w:bottom w:val="none" w:sz="0" w:space="0" w:color="auto"/>
                                        <w:right w:val="none" w:sz="0" w:space="0" w:color="auto"/>
                                      </w:divBdr>
                                      <w:divsChild>
                                        <w:div w:id="870846360">
                                          <w:marLeft w:val="0"/>
                                          <w:marRight w:val="0"/>
                                          <w:marTop w:val="0"/>
                                          <w:marBottom w:val="0"/>
                                          <w:divBdr>
                                            <w:top w:val="none" w:sz="0" w:space="0" w:color="auto"/>
                                            <w:left w:val="none" w:sz="0" w:space="0" w:color="auto"/>
                                            <w:bottom w:val="none" w:sz="0" w:space="0" w:color="auto"/>
                                            <w:right w:val="none" w:sz="0" w:space="0" w:color="auto"/>
                                          </w:divBdr>
                                          <w:divsChild>
                                            <w:div w:id="273558512">
                                              <w:marLeft w:val="0"/>
                                              <w:marRight w:val="0"/>
                                              <w:marTop w:val="0"/>
                                              <w:marBottom w:val="0"/>
                                              <w:divBdr>
                                                <w:top w:val="none" w:sz="0" w:space="0" w:color="auto"/>
                                                <w:left w:val="none" w:sz="0" w:space="0" w:color="auto"/>
                                                <w:bottom w:val="none" w:sz="0" w:space="0" w:color="auto"/>
                                                <w:right w:val="none" w:sz="0" w:space="0" w:color="auto"/>
                                              </w:divBdr>
                                              <w:divsChild>
                                                <w:div w:id="1510565278">
                                                  <w:marLeft w:val="0"/>
                                                  <w:marRight w:val="0"/>
                                                  <w:marTop w:val="0"/>
                                                  <w:marBottom w:val="0"/>
                                                  <w:divBdr>
                                                    <w:top w:val="none" w:sz="0" w:space="0" w:color="auto"/>
                                                    <w:left w:val="none" w:sz="0" w:space="0" w:color="auto"/>
                                                    <w:bottom w:val="none" w:sz="0" w:space="0" w:color="auto"/>
                                                    <w:right w:val="none" w:sz="0" w:space="0" w:color="auto"/>
                                                  </w:divBdr>
                                                  <w:divsChild>
                                                    <w:div w:id="1931116131">
                                                      <w:marLeft w:val="0"/>
                                                      <w:marRight w:val="0"/>
                                                      <w:marTop w:val="0"/>
                                                      <w:marBottom w:val="0"/>
                                                      <w:divBdr>
                                                        <w:top w:val="none" w:sz="0" w:space="0" w:color="auto"/>
                                                        <w:left w:val="none" w:sz="0" w:space="0" w:color="auto"/>
                                                        <w:bottom w:val="none" w:sz="0" w:space="0" w:color="auto"/>
                                                        <w:right w:val="none" w:sz="0" w:space="0" w:color="auto"/>
                                                      </w:divBdr>
                                                      <w:divsChild>
                                                        <w:div w:id="801576132">
                                                          <w:marLeft w:val="0"/>
                                                          <w:marRight w:val="0"/>
                                                          <w:marTop w:val="0"/>
                                                          <w:marBottom w:val="0"/>
                                                          <w:divBdr>
                                                            <w:top w:val="none" w:sz="0" w:space="0" w:color="auto"/>
                                                            <w:left w:val="none" w:sz="0" w:space="0" w:color="auto"/>
                                                            <w:bottom w:val="none" w:sz="0" w:space="0" w:color="auto"/>
                                                            <w:right w:val="none" w:sz="0" w:space="0" w:color="auto"/>
                                                          </w:divBdr>
                                                        </w:div>
                                                        <w:div w:id="841698559">
                                                          <w:marLeft w:val="0"/>
                                                          <w:marRight w:val="0"/>
                                                          <w:marTop w:val="0"/>
                                                          <w:marBottom w:val="0"/>
                                                          <w:divBdr>
                                                            <w:top w:val="none" w:sz="0" w:space="0" w:color="auto"/>
                                                            <w:left w:val="none" w:sz="0" w:space="0" w:color="auto"/>
                                                            <w:bottom w:val="none" w:sz="0" w:space="0" w:color="auto"/>
                                                            <w:right w:val="none" w:sz="0" w:space="0" w:color="auto"/>
                                                          </w:divBdr>
                                                          <w:divsChild>
                                                            <w:div w:id="1711563390">
                                                              <w:marLeft w:val="0"/>
                                                              <w:marRight w:val="0"/>
                                                              <w:marTop w:val="0"/>
                                                              <w:marBottom w:val="0"/>
                                                              <w:divBdr>
                                                                <w:top w:val="none" w:sz="0" w:space="0" w:color="auto"/>
                                                                <w:left w:val="none" w:sz="0" w:space="0" w:color="auto"/>
                                                                <w:bottom w:val="none" w:sz="0" w:space="0" w:color="auto"/>
                                                                <w:right w:val="none" w:sz="0" w:space="0" w:color="auto"/>
                                                              </w:divBdr>
                                                              <w:divsChild>
                                                                <w:div w:id="1232815204">
                                                                  <w:marLeft w:val="0"/>
                                                                  <w:marRight w:val="0"/>
                                                                  <w:marTop w:val="0"/>
                                                                  <w:marBottom w:val="0"/>
                                                                  <w:divBdr>
                                                                    <w:top w:val="none" w:sz="0" w:space="0" w:color="auto"/>
                                                                    <w:left w:val="none" w:sz="0" w:space="0" w:color="auto"/>
                                                                    <w:bottom w:val="none" w:sz="0" w:space="0" w:color="auto"/>
                                                                    <w:right w:val="none" w:sz="0" w:space="0" w:color="auto"/>
                                                                  </w:divBdr>
                                                                  <w:divsChild>
                                                                    <w:div w:id="830952761">
                                                                      <w:marLeft w:val="0"/>
                                                                      <w:marRight w:val="0"/>
                                                                      <w:marTop w:val="0"/>
                                                                      <w:marBottom w:val="0"/>
                                                                      <w:divBdr>
                                                                        <w:top w:val="none" w:sz="0" w:space="0" w:color="auto"/>
                                                                        <w:left w:val="none" w:sz="0" w:space="0" w:color="auto"/>
                                                                        <w:bottom w:val="dashed" w:sz="6" w:space="0" w:color="757575"/>
                                                                        <w:right w:val="none" w:sz="0" w:space="0" w:color="auto"/>
                                                                      </w:divBdr>
                                                                    </w:div>
                                                                    <w:div w:id="370958902">
                                                                      <w:marLeft w:val="0"/>
                                                                      <w:marRight w:val="0"/>
                                                                      <w:marTop w:val="0"/>
                                                                      <w:marBottom w:val="0"/>
                                                                      <w:divBdr>
                                                                        <w:top w:val="none" w:sz="0" w:space="0" w:color="auto"/>
                                                                        <w:left w:val="none" w:sz="0" w:space="0" w:color="auto"/>
                                                                        <w:bottom w:val="none" w:sz="0" w:space="0" w:color="auto"/>
                                                                        <w:right w:val="none" w:sz="0" w:space="0" w:color="auto"/>
                                                                      </w:divBdr>
                                                                    </w:div>
                                                                  </w:divsChild>
                                                                </w:div>
                                                                <w:div w:id="11751523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17461652">
                                                      <w:marLeft w:val="0"/>
                                                      <w:marRight w:val="0"/>
                                                      <w:marTop w:val="0"/>
                                                      <w:marBottom w:val="0"/>
                                                      <w:divBdr>
                                                        <w:top w:val="none" w:sz="0" w:space="0" w:color="auto"/>
                                                        <w:left w:val="none" w:sz="0" w:space="0" w:color="auto"/>
                                                        <w:bottom w:val="none" w:sz="0" w:space="0" w:color="auto"/>
                                                        <w:right w:val="none" w:sz="0" w:space="0" w:color="auto"/>
                                                      </w:divBdr>
                                                      <w:divsChild>
                                                        <w:div w:id="1028406162">
                                                          <w:marLeft w:val="0"/>
                                                          <w:marRight w:val="0"/>
                                                          <w:marTop w:val="0"/>
                                                          <w:marBottom w:val="0"/>
                                                          <w:divBdr>
                                                            <w:top w:val="none" w:sz="0" w:space="0" w:color="auto"/>
                                                            <w:left w:val="none" w:sz="0" w:space="0" w:color="auto"/>
                                                            <w:bottom w:val="none" w:sz="0" w:space="0" w:color="auto"/>
                                                            <w:right w:val="none" w:sz="0" w:space="0" w:color="auto"/>
                                                          </w:divBdr>
                                                        </w:div>
                                                        <w:div w:id="632172080">
                                                          <w:marLeft w:val="0"/>
                                                          <w:marRight w:val="0"/>
                                                          <w:marTop w:val="0"/>
                                                          <w:marBottom w:val="0"/>
                                                          <w:divBdr>
                                                            <w:top w:val="none" w:sz="0" w:space="0" w:color="auto"/>
                                                            <w:left w:val="none" w:sz="0" w:space="0" w:color="auto"/>
                                                            <w:bottom w:val="none" w:sz="0" w:space="0" w:color="auto"/>
                                                            <w:right w:val="none" w:sz="0" w:space="0" w:color="auto"/>
                                                          </w:divBdr>
                                                          <w:divsChild>
                                                            <w:div w:id="66658557">
                                                              <w:marLeft w:val="0"/>
                                                              <w:marRight w:val="0"/>
                                                              <w:marTop w:val="0"/>
                                                              <w:marBottom w:val="0"/>
                                                              <w:divBdr>
                                                                <w:top w:val="none" w:sz="0" w:space="0" w:color="auto"/>
                                                                <w:left w:val="none" w:sz="0" w:space="0" w:color="auto"/>
                                                                <w:bottom w:val="none" w:sz="0" w:space="0" w:color="auto"/>
                                                                <w:right w:val="none" w:sz="0" w:space="0" w:color="auto"/>
                                                              </w:divBdr>
                                                              <w:divsChild>
                                                                <w:div w:id="1935169053">
                                                                  <w:marLeft w:val="0"/>
                                                                  <w:marRight w:val="0"/>
                                                                  <w:marTop w:val="0"/>
                                                                  <w:marBottom w:val="0"/>
                                                                  <w:divBdr>
                                                                    <w:top w:val="none" w:sz="0" w:space="0" w:color="auto"/>
                                                                    <w:left w:val="none" w:sz="0" w:space="0" w:color="auto"/>
                                                                    <w:bottom w:val="none" w:sz="0" w:space="0" w:color="auto"/>
                                                                    <w:right w:val="none" w:sz="0" w:space="0" w:color="auto"/>
                                                                  </w:divBdr>
                                                                  <w:divsChild>
                                                                    <w:div w:id="2000571744">
                                                                      <w:marLeft w:val="0"/>
                                                                      <w:marRight w:val="0"/>
                                                                      <w:marTop w:val="0"/>
                                                                      <w:marBottom w:val="0"/>
                                                                      <w:divBdr>
                                                                        <w:top w:val="none" w:sz="0" w:space="0" w:color="auto"/>
                                                                        <w:left w:val="none" w:sz="0" w:space="0" w:color="auto"/>
                                                                        <w:bottom w:val="dashed" w:sz="6" w:space="0" w:color="757575"/>
                                                                        <w:right w:val="none" w:sz="0" w:space="0" w:color="auto"/>
                                                                      </w:divBdr>
                                                                    </w:div>
                                                                    <w:div w:id="2092266343">
                                                                      <w:marLeft w:val="0"/>
                                                                      <w:marRight w:val="0"/>
                                                                      <w:marTop w:val="0"/>
                                                                      <w:marBottom w:val="0"/>
                                                                      <w:divBdr>
                                                                        <w:top w:val="none" w:sz="0" w:space="0" w:color="auto"/>
                                                                        <w:left w:val="none" w:sz="0" w:space="0" w:color="auto"/>
                                                                        <w:bottom w:val="none" w:sz="0" w:space="0" w:color="auto"/>
                                                                        <w:right w:val="none" w:sz="0" w:space="0" w:color="auto"/>
                                                                      </w:divBdr>
                                                                    </w:div>
                                                                  </w:divsChild>
                                                                </w:div>
                                                                <w:div w:id="9723235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19636146">
                                                      <w:marLeft w:val="0"/>
                                                      <w:marRight w:val="0"/>
                                                      <w:marTop w:val="0"/>
                                                      <w:marBottom w:val="0"/>
                                                      <w:divBdr>
                                                        <w:top w:val="none" w:sz="0" w:space="0" w:color="auto"/>
                                                        <w:left w:val="none" w:sz="0" w:space="0" w:color="auto"/>
                                                        <w:bottom w:val="none" w:sz="0" w:space="0" w:color="auto"/>
                                                        <w:right w:val="none" w:sz="0" w:space="0" w:color="auto"/>
                                                      </w:divBdr>
                                                      <w:divsChild>
                                                        <w:div w:id="3717365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778573893">
                                  <w:marLeft w:val="0"/>
                                  <w:marRight w:val="0"/>
                                  <w:marTop w:val="0"/>
                                  <w:marBottom w:val="0"/>
                                  <w:divBdr>
                                    <w:top w:val="none" w:sz="0" w:space="0" w:color="auto"/>
                                    <w:left w:val="none" w:sz="0" w:space="0" w:color="auto"/>
                                    <w:bottom w:val="none" w:sz="0" w:space="0" w:color="auto"/>
                                    <w:right w:val="none" w:sz="0" w:space="0" w:color="auto"/>
                                  </w:divBdr>
                                  <w:divsChild>
                                    <w:div w:id="473760863">
                                      <w:marLeft w:val="0"/>
                                      <w:marRight w:val="0"/>
                                      <w:marTop w:val="0"/>
                                      <w:marBottom w:val="0"/>
                                      <w:divBdr>
                                        <w:top w:val="none" w:sz="0" w:space="0" w:color="auto"/>
                                        <w:left w:val="none" w:sz="0" w:space="0" w:color="auto"/>
                                        <w:bottom w:val="none" w:sz="0" w:space="0" w:color="auto"/>
                                        <w:right w:val="none" w:sz="0" w:space="0" w:color="auto"/>
                                      </w:divBdr>
                                      <w:divsChild>
                                        <w:div w:id="767969947">
                                          <w:marLeft w:val="0"/>
                                          <w:marRight w:val="0"/>
                                          <w:marTop w:val="0"/>
                                          <w:marBottom w:val="0"/>
                                          <w:divBdr>
                                            <w:top w:val="none" w:sz="0" w:space="0" w:color="auto"/>
                                            <w:left w:val="none" w:sz="0" w:space="0" w:color="auto"/>
                                            <w:bottom w:val="none" w:sz="0" w:space="0" w:color="auto"/>
                                            <w:right w:val="none" w:sz="0" w:space="0" w:color="auto"/>
                                          </w:divBdr>
                                          <w:divsChild>
                                            <w:div w:id="2068458460">
                                              <w:marLeft w:val="0"/>
                                              <w:marRight w:val="0"/>
                                              <w:marTop w:val="0"/>
                                              <w:marBottom w:val="0"/>
                                              <w:divBdr>
                                                <w:top w:val="none" w:sz="0" w:space="0" w:color="auto"/>
                                                <w:left w:val="none" w:sz="0" w:space="0" w:color="auto"/>
                                                <w:bottom w:val="none" w:sz="0" w:space="0" w:color="auto"/>
                                                <w:right w:val="none" w:sz="0" w:space="0" w:color="auto"/>
                                              </w:divBdr>
                                            </w:div>
                                          </w:divsChild>
                                        </w:div>
                                        <w:div w:id="1775661788">
                                          <w:marLeft w:val="0"/>
                                          <w:marRight w:val="0"/>
                                          <w:marTop w:val="0"/>
                                          <w:marBottom w:val="0"/>
                                          <w:divBdr>
                                            <w:top w:val="none" w:sz="0" w:space="0" w:color="auto"/>
                                            <w:left w:val="none" w:sz="0" w:space="0" w:color="auto"/>
                                            <w:bottom w:val="none" w:sz="0" w:space="0" w:color="auto"/>
                                            <w:right w:val="none" w:sz="0" w:space="0" w:color="auto"/>
                                          </w:divBdr>
                                          <w:divsChild>
                                            <w:div w:id="874150143">
                                              <w:marLeft w:val="0"/>
                                              <w:marRight w:val="0"/>
                                              <w:marTop w:val="0"/>
                                              <w:marBottom w:val="0"/>
                                              <w:divBdr>
                                                <w:top w:val="none" w:sz="0" w:space="0" w:color="auto"/>
                                                <w:left w:val="none" w:sz="0" w:space="0" w:color="auto"/>
                                                <w:bottom w:val="none" w:sz="0" w:space="0" w:color="auto"/>
                                                <w:right w:val="none" w:sz="0" w:space="0" w:color="auto"/>
                                              </w:divBdr>
                                              <w:divsChild>
                                                <w:div w:id="1506675657">
                                                  <w:marLeft w:val="0"/>
                                                  <w:marRight w:val="0"/>
                                                  <w:marTop w:val="0"/>
                                                  <w:marBottom w:val="0"/>
                                                  <w:divBdr>
                                                    <w:top w:val="none" w:sz="0" w:space="0" w:color="auto"/>
                                                    <w:left w:val="none" w:sz="0" w:space="0" w:color="auto"/>
                                                    <w:bottom w:val="none" w:sz="0" w:space="0" w:color="auto"/>
                                                    <w:right w:val="none" w:sz="0" w:space="0" w:color="auto"/>
                                                  </w:divBdr>
                                                  <w:divsChild>
                                                    <w:div w:id="697127698">
                                                      <w:marLeft w:val="0"/>
                                                      <w:marRight w:val="0"/>
                                                      <w:marTop w:val="0"/>
                                                      <w:marBottom w:val="0"/>
                                                      <w:divBdr>
                                                        <w:top w:val="none" w:sz="0" w:space="0" w:color="auto"/>
                                                        <w:left w:val="none" w:sz="0" w:space="0" w:color="auto"/>
                                                        <w:bottom w:val="dashed" w:sz="6" w:space="0" w:color="757575"/>
                                                        <w:right w:val="none" w:sz="0" w:space="0" w:color="auto"/>
                                                      </w:divBdr>
                                                    </w:div>
                                                    <w:div w:id="1966232240">
                                                      <w:marLeft w:val="0"/>
                                                      <w:marRight w:val="0"/>
                                                      <w:marTop w:val="0"/>
                                                      <w:marBottom w:val="0"/>
                                                      <w:divBdr>
                                                        <w:top w:val="none" w:sz="0" w:space="0" w:color="auto"/>
                                                        <w:left w:val="none" w:sz="0" w:space="0" w:color="auto"/>
                                                        <w:bottom w:val="none" w:sz="0" w:space="0" w:color="auto"/>
                                                        <w:right w:val="none" w:sz="0" w:space="0" w:color="auto"/>
                                                      </w:divBdr>
                                                    </w:div>
                                                  </w:divsChild>
                                                </w:div>
                                                <w:div w:id="663977397">
                                                  <w:marLeft w:val="0"/>
                                                  <w:marRight w:val="0"/>
                                                  <w:marTop w:val="0"/>
                                                  <w:marBottom w:val="0"/>
                                                  <w:divBdr>
                                                    <w:top w:val="none" w:sz="0" w:space="0" w:color="auto"/>
                                                    <w:left w:val="none" w:sz="0" w:space="0" w:color="auto"/>
                                                    <w:bottom w:val="none" w:sz="0" w:space="0" w:color="auto"/>
                                                    <w:right w:val="none" w:sz="0" w:space="0" w:color="auto"/>
                                                  </w:divBdr>
                                                </w:div>
                                              </w:divsChild>
                                            </w:div>
                                            <w:div w:id="1527593520">
                                              <w:marLeft w:val="0"/>
                                              <w:marRight w:val="0"/>
                                              <w:marTop w:val="0"/>
                                              <w:marBottom w:val="0"/>
                                              <w:divBdr>
                                                <w:top w:val="none" w:sz="0" w:space="0" w:color="auto"/>
                                                <w:left w:val="none" w:sz="0" w:space="0" w:color="auto"/>
                                                <w:bottom w:val="none" w:sz="0" w:space="0" w:color="auto"/>
                                                <w:right w:val="none" w:sz="0" w:space="0" w:color="auto"/>
                                              </w:divBdr>
                                              <w:divsChild>
                                                <w:div w:id="116072563">
                                                  <w:marLeft w:val="0"/>
                                                  <w:marRight w:val="0"/>
                                                  <w:marTop w:val="0"/>
                                                  <w:marBottom w:val="0"/>
                                                  <w:divBdr>
                                                    <w:top w:val="none" w:sz="0" w:space="0" w:color="auto"/>
                                                    <w:left w:val="none" w:sz="0" w:space="0" w:color="auto"/>
                                                    <w:bottom w:val="none" w:sz="0" w:space="0" w:color="auto"/>
                                                    <w:right w:val="none" w:sz="0" w:space="0" w:color="auto"/>
                                                  </w:divBdr>
                                                  <w:divsChild>
                                                    <w:div w:id="278725435">
                                                      <w:marLeft w:val="0"/>
                                                      <w:marRight w:val="0"/>
                                                      <w:marTop w:val="0"/>
                                                      <w:marBottom w:val="0"/>
                                                      <w:divBdr>
                                                        <w:top w:val="none" w:sz="0" w:space="0" w:color="auto"/>
                                                        <w:left w:val="none" w:sz="0" w:space="0" w:color="auto"/>
                                                        <w:bottom w:val="none" w:sz="0" w:space="0" w:color="auto"/>
                                                        <w:right w:val="none" w:sz="0" w:space="0" w:color="auto"/>
                                                      </w:divBdr>
                                                      <w:divsChild>
                                                        <w:div w:id="14609563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0834910">
                                              <w:marLeft w:val="0"/>
                                              <w:marRight w:val="0"/>
                                              <w:marTop w:val="0"/>
                                              <w:marBottom w:val="0"/>
                                              <w:divBdr>
                                                <w:top w:val="none" w:sz="0" w:space="0" w:color="auto"/>
                                                <w:left w:val="none" w:sz="0" w:space="0" w:color="auto"/>
                                                <w:bottom w:val="none" w:sz="0" w:space="0" w:color="auto"/>
                                                <w:right w:val="none" w:sz="0" w:space="0" w:color="auto"/>
                                              </w:divBdr>
                                              <w:divsChild>
                                                <w:div w:id="2071926502">
                                                  <w:marLeft w:val="0"/>
                                                  <w:marRight w:val="0"/>
                                                  <w:marTop w:val="0"/>
                                                  <w:marBottom w:val="180"/>
                                                  <w:divBdr>
                                                    <w:top w:val="none" w:sz="0" w:space="0" w:color="auto"/>
                                                    <w:left w:val="none" w:sz="0" w:space="0" w:color="auto"/>
                                                    <w:bottom w:val="none" w:sz="0" w:space="0" w:color="auto"/>
                                                    <w:right w:val="none" w:sz="0" w:space="0" w:color="auto"/>
                                                  </w:divBdr>
                                                  <w:divsChild>
                                                    <w:div w:id="292685417">
                                                      <w:marLeft w:val="0"/>
                                                      <w:marRight w:val="0"/>
                                                      <w:marTop w:val="0"/>
                                                      <w:marBottom w:val="0"/>
                                                      <w:divBdr>
                                                        <w:top w:val="none" w:sz="0" w:space="0" w:color="auto"/>
                                                        <w:left w:val="none" w:sz="0" w:space="0" w:color="auto"/>
                                                        <w:bottom w:val="none" w:sz="0" w:space="0" w:color="auto"/>
                                                        <w:right w:val="none" w:sz="0" w:space="0" w:color="auto"/>
                                                      </w:divBdr>
                                                      <w:divsChild>
                                                        <w:div w:id="1574194664">
                                                          <w:marLeft w:val="0"/>
                                                          <w:marRight w:val="0"/>
                                                          <w:marTop w:val="0"/>
                                                          <w:marBottom w:val="0"/>
                                                          <w:divBdr>
                                                            <w:top w:val="none" w:sz="0" w:space="0" w:color="auto"/>
                                                            <w:left w:val="none" w:sz="0" w:space="0" w:color="auto"/>
                                                            <w:bottom w:val="none" w:sz="0" w:space="0" w:color="auto"/>
                                                            <w:right w:val="none" w:sz="0" w:space="0" w:color="auto"/>
                                                          </w:divBdr>
                                                        </w:div>
                                                        <w:div w:id="1775855290">
                                                          <w:marLeft w:val="0"/>
                                                          <w:marRight w:val="0"/>
                                                          <w:marTop w:val="0"/>
                                                          <w:marBottom w:val="0"/>
                                                          <w:divBdr>
                                                            <w:top w:val="none" w:sz="0" w:space="0" w:color="auto"/>
                                                            <w:left w:val="none" w:sz="0" w:space="0" w:color="auto"/>
                                                            <w:bottom w:val="none" w:sz="0" w:space="0" w:color="auto"/>
                                                            <w:right w:val="none" w:sz="0" w:space="0" w:color="auto"/>
                                                          </w:divBdr>
                                                          <w:divsChild>
                                                            <w:div w:id="18189092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48104334">
                                                  <w:marLeft w:val="0"/>
                                                  <w:marRight w:val="0"/>
                                                  <w:marTop w:val="0"/>
                                                  <w:marBottom w:val="0"/>
                                                  <w:divBdr>
                                                    <w:top w:val="none" w:sz="0" w:space="0" w:color="auto"/>
                                                    <w:left w:val="none" w:sz="0" w:space="0" w:color="auto"/>
                                                    <w:bottom w:val="none" w:sz="0" w:space="0" w:color="auto"/>
                                                    <w:right w:val="none" w:sz="0" w:space="0" w:color="auto"/>
                                                  </w:divBdr>
                                                  <w:divsChild>
                                                    <w:div w:id="225728420">
                                                      <w:marLeft w:val="0"/>
                                                      <w:marRight w:val="0"/>
                                                      <w:marTop w:val="0"/>
                                                      <w:marBottom w:val="0"/>
                                                      <w:divBdr>
                                                        <w:top w:val="none" w:sz="0" w:space="0" w:color="auto"/>
                                                        <w:left w:val="none" w:sz="0" w:space="0" w:color="auto"/>
                                                        <w:bottom w:val="none" w:sz="0" w:space="0" w:color="auto"/>
                                                        <w:right w:val="none" w:sz="0" w:space="0" w:color="auto"/>
                                                      </w:divBdr>
                                                    </w:div>
                                                  </w:divsChild>
                                                </w:div>
                                                <w:div w:id="288706146">
                                                  <w:marLeft w:val="0"/>
                                                  <w:marRight w:val="0"/>
                                                  <w:marTop w:val="0"/>
                                                  <w:marBottom w:val="0"/>
                                                  <w:divBdr>
                                                    <w:top w:val="none" w:sz="0" w:space="0" w:color="auto"/>
                                                    <w:left w:val="none" w:sz="0" w:space="0" w:color="auto"/>
                                                    <w:bottom w:val="none" w:sz="0" w:space="0" w:color="auto"/>
                                                    <w:right w:val="none" w:sz="0" w:space="0" w:color="auto"/>
                                                  </w:divBdr>
                                                  <w:divsChild>
                                                    <w:div w:id="2111267841">
                                                      <w:marLeft w:val="0"/>
                                                      <w:marRight w:val="0"/>
                                                      <w:marTop w:val="0"/>
                                                      <w:marBottom w:val="0"/>
                                                      <w:divBdr>
                                                        <w:top w:val="none" w:sz="0" w:space="0" w:color="auto"/>
                                                        <w:left w:val="none" w:sz="0" w:space="0" w:color="auto"/>
                                                        <w:bottom w:val="none" w:sz="0" w:space="0" w:color="auto"/>
                                                        <w:right w:val="none" w:sz="0" w:space="0" w:color="auto"/>
                                                      </w:divBdr>
                                                    </w:div>
                                                  </w:divsChild>
                                                </w:div>
                                                <w:div w:id="11613758">
                                                  <w:marLeft w:val="0"/>
                                                  <w:marRight w:val="0"/>
                                                  <w:marTop w:val="0"/>
                                                  <w:marBottom w:val="0"/>
                                                  <w:divBdr>
                                                    <w:top w:val="none" w:sz="0" w:space="0" w:color="auto"/>
                                                    <w:left w:val="none" w:sz="0" w:space="0" w:color="auto"/>
                                                    <w:bottom w:val="none" w:sz="0" w:space="0" w:color="auto"/>
                                                    <w:right w:val="none" w:sz="0" w:space="0" w:color="auto"/>
                                                  </w:divBdr>
                                                  <w:divsChild>
                                                    <w:div w:id="587352913">
                                                      <w:marLeft w:val="0"/>
                                                      <w:marRight w:val="0"/>
                                                      <w:marTop w:val="0"/>
                                                      <w:marBottom w:val="0"/>
                                                      <w:divBdr>
                                                        <w:top w:val="none" w:sz="0" w:space="0" w:color="auto"/>
                                                        <w:left w:val="none" w:sz="0" w:space="0" w:color="auto"/>
                                                        <w:bottom w:val="none" w:sz="0" w:space="0" w:color="auto"/>
                                                        <w:right w:val="none" w:sz="0" w:space="0" w:color="auto"/>
                                                      </w:divBdr>
                                                    </w:div>
                                                  </w:divsChild>
                                                </w:div>
                                                <w:div w:id="1189026561">
                                                  <w:marLeft w:val="0"/>
                                                  <w:marRight w:val="0"/>
                                                  <w:marTop w:val="0"/>
                                                  <w:marBottom w:val="0"/>
                                                  <w:divBdr>
                                                    <w:top w:val="none" w:sz="0" w:space="0" w:color="auto"/>
                                                    <w:left w:val="none" w:sz="0" w:space="0" w:color="auto"/>
                                                    <w:bottom w:val="none" w:sz="0" w:space="0" w:color="auto"/>
                                                    <w:right w:val="none" w:sz="0" w:space="0" w:color="auto"/>
                                                  </w:divBdr>
                                                  <w:divsChild>
                                                    <w:div w:id="175074080">
                                                      <w:marLeft w:val="0"/>
                                                      <w:marRight w:val="0"/>
                                                      <w:marTop w:val="0"/>
                                                      <w:marBottom w:val="0"/>
                                                      <w:divBdr>
                                                        <w:top w:val="none" w:sz="0" w:space="0" w:color="auto"/>
                                                        <w:left w:val="none" w:sz="0" w:space="0" w:color="auto"/>
                                                        <w:bottom w:val="none" w:sz="0" w:space="0" w:color="auto"/>
                                                        <w:right w:val="none" w:sz="0" w:space="0" w:color="auto"/>
                                                      </w:divBdr>
                                                    </w:div>
                                                  </w:divsChild>
                                                </w:div>
                                                <w:div w:id="568544235">
                                                  <w:marLeft w:val="0"/>
                                                  <w:marRight w:val="0"/>
                                                  <w:marTop w:val="0"/>
                                                  <w:marBottom w:val="0"/>
                                                  <w:divBdr>
                                                    <w:top w:val="none" w:sz="0" w:space="0" w:color="auto"/>
                                                    <w:left w:val="none" w:sz="0" w:space="0" w:color="auto"/>
                                                    <w:bottom w:val="none" w:sz="0" w:space="0" w:color="auto"/>
                                                    <w:right w:val="none" w:sz="0" w:space="0" w:color="auto"/>
                                                  </w:divBdr>
                                                  <w:divsChild>
                                                    <w:div w:id="59130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07873815">
                                              <w:marLeft w:val="0"/>
                                              <w:marRight w:val="0"/>
                                              <w:marTop w:val="0"/>
                                              <w:marBottom w:val="0"/>
                                              <w:divBdr>
                                                <w:top w:val="none" w:sz="0" w:space="0" w:color="auto"/>
                                                <w:left w:val="none" w:sz="0" w:space="0" w:color="auto"/>
                                                <w:bottom w:val="none" w:sz="0" w:space="0" w:color="auto"/>
                                                <w:right w:val="none" w:sz="0" w:space="0" w:color="auto"/>
                                              </w:divBdr>
                                              <w:divsChild>
                                                <w:div w:id="1676474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 w:id="1510413643">
      <w:bodyDiv w:val="1"/>
      <w:marLeft w:val="0"/>
      <w:marRight w:val="0"/>
      <w:marTop w:val="0"/>
      <w:marBottom w:val="0"/>
      <w:divBdr>
        <w:top w:val="none" w:sz="0" w:space="0" w:color="auto"/>
        <w:left w:val="none" w:sz="0" w:space="0" w:color="auto"/>
        <w:bottom w:val="none" w:sz="0" w:space="0" w:color="auto"/>
        <w:right w:val="none" w:sz="0" w:space="0" w:color="auto"/>
      </w:divBdr>
    </w:div>
    <w:div w:id="1674062181">
      <w:bodyDiv w:val="1"/>
      <w:marLeft w:val="0"/>
      <w:marRight w:val="0"/>
      <w:marTop w:val="0"/>
      <w:marBottom w:val="0"/>
      <w:divBdr>
        <w:top w:val="none" w:sz="0" w:space="0" w:color="auto"/>
        <w:left w:val="none" w:sz="0" w:space="0" w:color="auto"/>
        <w:bottom w:val="none" w:sz="0" w:space="0" w:color="auto"/>
        <w:right w:val="none" w:sz="0" w:space="0" w:color="auto"/>
      </w:divBdr>
    </w:div>
    <w:div w:id="1916162273">
      <w:bodyDiv w:val="1"/>
      <w:marLeft w:val="0"/>
      <w:marRight w:val="0"/>
      <w:marTop w:val="0"/>
      <w:marBottom w:val="0"/>
      <w:divBdr>
        <w:top w:val="none" w:sz="0" w:space="0" w:color="auto"/>
        <w:left w:val="none" w:sz="0" w:space="0" w:color="auto"/>
        <w:bottom w:val="none" w:sz="0" w:space="0" w:color="auto"/>
        <w:right w:val="none" w:sz="0" w:space="0" w:color="auto"/>
      </w:divBdr>
    </w:div>
    <w:div w:id="198600522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customXml" Target="ink/ink6.xml"/><Relationship Id="rId117" Type="http://schemas.openxmlformats.org/officeDocument/2006/relationships/theme" Target="theme/theme1.xml"/><Relationship Id="rId21" Type="http://schemas.openxmlformats.org/officeDocument/2006/relationships/image" Target="media/image5.png"/><Relationship Id="rId42" Type="http://schemas.openxmlformats.org/officeDocument/2006/relationships/image" Target="media/image23.emf"/><Relationship Id="rId47" Type="http://schemas.openxmlformats.org/officeDocument/2006/relationships/image" Target="media/image16.jpeg"/><Relationship Id="rId63" Type="http://schemas.openxmlformats.org/officeDocument/2006/relationships/image" Target="media/image40.emf"/><Relationship Id="rId68" Type="http://schemas.openxmlformats.org/officeDocument/2006/relationships/image" Target="media/image44.png"/><Relationship Id="rId84" Type="http://schemas.openxmlformats.org/officeDocument/2006/relationships/image" Target="media/image56.png"/><Relationship Id="rId89" Type="http://schemas.openxmlformats.org/officeDocument/2006/relationships/customXml" Target="ink/ink20.xml"/><Relationship Id="rId112" Type="http://schemas.openxmlformats.org/officeDocument/2006/relationships/customXml" Target="ink/ink27.xml"/><Relationship Id="rId16" Type="http://schemas.openxmlformats.org/officeDocument/2006/relationships/image" Target="media/image5.emf"/><Relationship Id="rId107" Type="http://schemas.openxmlformats.org/officeDocument/2006/relationships/image" Target="media/image71.emf"/><Relationship Id="rId11" Type="http://schemas.openxmlformats.org/officeDocument/2006/relationships/image" Target="media/image1.png"/><Relationship Id="rId32" Type="http://schemas.openxmlformats.org/officeDocument/2006/relationships/image" Target="media/image8.png"/><Relationship Id="rId37" Type="http://schemas.openxmlformats.org/officeDocument/2006/relationships/image" Target="media/image13.jpg"/><Relationship Id="rId53" Type="http://schemas.openxmlformats.org/officeDocument/2006/relationships/image" Target="media/image32.emf"/><Relationship Id="rId58" Type="http://schemas.openxmlformats.org/officeDocument/2006/relationships/customXml" Target="ink/ink12.xml"/><Relationship Id="rId74" Type="http://schemas.openxmlformats.org/officeDocument/2006/relationships/customXml" Target="ink/ink16.xml"/><Relationship Id="rId79" Type="http://schemas.openxmlformats.org/officeDocument/2006/relationships/customXml" Target="ink/ink18.xml"/><Relationship Id="rId102" Type="http://schemas.openxmlformats.org/officeDocument/2006/relationships/customXml" Target="ink/ink24.xml"/><Relationship Id="rId5" Type="http://schemas.openxmlformats.org/officeDocument/2006/relationships/numbering" Target="numbering.xml"/><Relationship Id="rId90" Type="http://schemas.openxmlformats.org/officeDocument/2006/relationships/image" Target="media/image60.emf"/><Relationship Id="rId95" Type="http://schemas.openxmlformats.org/officeDocument/2006/relationships/image" Target="media/image32.jpg"/><Relationship Id="rId22" Type="http://schemas.openxmlformats.org/officeDocument/2006/relationships/image" Target="media/image9.png"/><Relationship Id="rId27" Type="http://schemas.openxmlformats.org/officeDocument/2006/relationships/image" Target="media/image6.jpeg"/><Relationship Id="rId43" Type="http://schemas.openxmlformats.org/officeDocument/2006/relationships/image" Target="media/image14.png"/><Relationship Id="rId48" Type="http://schemas.openxmlformats.org/officeDocument/2006/relationships/image" Target="media/image17.jpg"/><Relationship Id="rId64" Type="http://schemas.openxmlformats.org/officeDocument/2006/relationships/customXml" Target="ink/ink14.xml"/><Relationship Id="rId69" Type="http://schemas.openxmlformats.org/officeDocument/2006/relationships/image" Target="media/image45.png"/><Relationship Id="rId113" Type="http://schemas.openxmlformats.org/officeDocument/2006/relationships/image" Target="media/image76.emf"/><Relationship Id="rId80" Type="http://schemas.openxmlformats.org/officeDocument/2006/relationships/image" Target="media/image52.emf"/><Relationship Id="rId85" Type="http://schemas.openxmlformats.org/officeDocument/2006/relationships/customXml" Target="ink/ink19.xml"/><Relationship Id="rId12" Type="http://schemas.openxmlformats.org/officeDocument/2006/relationships/image" Target="media/image2.jpg"/><Relationship Id="rId17" Type="http://schemas.openxmlformats.org/officeDocument/2006/relationships/customXml" Target="ink/ink2.xml"/><Relationship Id="rId33" Type="http://schemas.openxmlformats.org/officeDocument/2006/relationships/image" Target="media/image11.png"/><Relationship Id="rId38" Type="http://schemas.openxmlformats.org/officeDocument/2006/relationships/customXml" Target="ink/ink8.xml"/><Relationship Id="rId59" Type="http://schemas.openxmlformats.org/officeDocument/2006/relationships/image" Target="media/image22.jpeg"/><Relationship Id="rId103" Type="http://schemas.openxmlformats.org/officeDocument/2006/relationships/image" Target="media/image69.jpeg"/><Relationship Id="rId108" Type="http://schemas.openxmlformats.org/officeDocument/2006/relationships/image" Target="media/image37.png"/><Relationship Id="rId54" Type="http://schemas.openxmlformats.org/officeDocument/2006/relationships/image" Target="media/image19.png"/><Relationship Id="rId70" Type="http://schemas.openxmlformats.org/officeDocument/2006/relationships/customXml" Target="ink/ink15.xml"/><Relationship Id="rId75" Type="http://schemas.openxmlformats.org/officeDocument/2006/relationships/image" Target="media/image49.jpeg"/><Relationship Id="rId91" Type="http://schemas.openxmlformats.org/officeDocument/2006/relationships/customXml" Target="ink/ink21.xml"/><Relationship Id="rId96" Type="http://schemas.openxmlformats.org/officeDocument/2006/relationships/customXml" Target="ink/ink23.xml"/><Relationship Id="rId1" Type="http://schemas.openxmlformats.org/officeDocument/2006/relationships/customXml" Target="../customXml/item1.xml"/><Relationship Id="rId6" Type="http://schemas.openxmlformats.org/officeDocument/2006/relationships/styles" Target="styles.xml"/><Relationship Id="rId23" Type="http://schemas.openxmlformats.org/officeDocument/2006/relationships/image" Target="media/image10.png"/><Relationship Id="rId28" Type="http://schemas.openxmlformats.org/officeDocument/2006/relationships/image" Target="media/image7.jpg"/><Relationship Id="rId49" Type="http://schemas.openxmlformats.org/officeDocument/2006/relationships/customXml" Target="ink/ink10.xml"/><Relationship Id="rId114" Type="http://schemas.openxmlformats.org/officeDocument/2006/relationships/image" Target="media/image40.jpeg"/><Relationship Id="rId10" Type="http://schemas.openxmlformats.org/officeDocument/2006/relationships/endnotes" Target="endnotes.xml"/><Relationship Id="rId31" Type="http://schemas.openxmlformats.org/officeDocument/2006/relationships/image" Target="media/image14.emf"/><Relationship Id="rId44" Type="http://schemas.openxmlformats.org/officeDocument/2006/relationships/image" Target="media/image15.png"/><Relationship Id="rId52" Type="http://schemas.openxmlformats.org/officeDocument/2006/relationships/customXml" Target="ink/ink11.xml"/><Relationship Id="rId60" Type="http://schemas.openxmlformats.org/officeDocument/2006/relationships/image" Target="media/image23.jpg"/><Relationship Id="rId65" Type="http://schemas.openxmlformats.org/officeDocument/2006/relationships/image" Target="media/image41.emf"/><Relationship Id="rId73" Type="http://schemas.openxmlformats.org/officeDocument/2006/relationships/image" Target="media/image27.jpg"/><Relationship Id="rId78" Type="http://schemas.openxmlformats.org/officeDocument/2006/relationships/image" Target="media/image51.emf"/><Relationship Id="rId81" Type="http://schemas.openxmlformats.org/officeDocument/2006/relationships/image" Target="media/image28.png"/><Relationship Id="rId86" Type="http://schemas.openxmlformats.org/officeDocument/2006/relationships/image" Target="media/image57.emf"/><Relationship Id="rId94" Type="http://schemas.openxmlformats.org/officeDocument/2006/relationships/image" Target="media/image62.emf"/><Relationship Id="rId99" Type="http://schemas.openxmlformats.org/officeDocument/2006/relationships/image" Target="media/image66.png"/><Relationship Id="rId101" Type="http://schemas.openxmlformats.org/officeDocument/2006/relationships/image" Target="media/image35.jpg"/><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image" Target="media/image3.jpg"/><Relationship Id="rId18" Type="http://schemas.openxmlformats.org/officeDocument/2006/relationships/image" Target="media/image6.emf"/><Relationship Id="rId39" Type="http://schemas.openxmlformats.org/officeDocument/2006/relationships/image" Target="media/image21.jpeg"/><Relationship Id="rId109" Type="http://schemas.openxmlformats.org/officeDocument/2006/relationships/image" Target="media/image38.png"/><Relationship Id="rId34" Type="http://schemas.openxmlformats.org/officeDocument/2006/relationships/image" Target="media/image17.png"/><Relationship Id="rId50" Type="http://schemas.openxmlformats.org/officeDocument/2006/relationships/image" Target="media/image30.jpeg"/><Relationship Id="rId55" Type="http://schemas.openxmlformats.org/officeDocument/2006/relationships/image" Target="media/image20.png"/><Relationship Id="rId76" Type="http://schemas.openxmlformats.org/officeDocument/2006/relationships/image" Target="media/image50.emf"/><Relationship Id="rId97" Type="http://schemas.openxmlformats.org/officeDocument/2006/relationships/image" Target="media/image64.emf"/><Relationship Id="rId104" Type="http://schemas.openxmlformats.org/officeDocument/2006/relationships/image" Target="media/image70.emf"/><Relationship Id="rId7" Type="http://schemas.openxmlformats.org/officeDocument/2006/relationships/settings" Target="settings.xml"/><Relationship Id="rId71" Type="http://schemas.openxmlformats.org/officeDocument/2006/relationships/image" Target="media/image46.emf"/><Relationship Id="rId92" Type="http://schemas.openxmlformats.org/officeDocument/2006/relationships/image" Target="media/image61.emf"/><Relationship Id="rId2" Type="http://schemas.openxmlformats.org/officeDocument/2006/relationships/customXml" Target="../customXml/item2.xml"/><Relationship Id="rId29" Type="http://schemas.openxmlformats.org/officeDocument/2006/relationships/customXml" Target="ink/ink7.xml"/><Relationship Id="rId24" Type="http://schemas.openxmlformats.org/officeDocument/2006/relationships/customXml" Target="ink/ink4.xml"/><Relationship Id="rId40" Type="http://schemas.openxmlformats.org/officeDocument/2006/relationships/image" Target="media/image22.emf"/><Relationship Id="rId45" Type="http://schemas.openxmlformats.org/officeDocument/2006/relationships/image" Target="media/image26.png"/><Relationship Id="rId66" Type="http://schemas.openxmlformats.org/officeDocument/2006/relationships/image" Target="media/image24.png"/><Relationship Id="rId87" Type="http://schemas.openxmlformats.org/officeDocument/2006/relationships/image" Target="media/image30.png"/><Relationship Id="rId110" Type="http://schemas.openxmlformats.org/officeDocument/2006/relationships/image" Target="media/image74.png"/><Relationship Id="rId115" Type="http://schemas.openxmlformats.org/officeDocument/2006/relationships/footer" Target="footer1.xml"/><Relationship Id="rId61" Type="http://schemas.openxmlformats.org/officeDocument/2006/relationships/customXml" Target="ink/ink13.xml"/><Relationship Id="rId82" Type="http://schemas.openxmlformats.org/officeDocument/2006/relationships/image" Target="media/image29.png"/><Relationship Id="rId19" Type="http://schemas.openxmlformats.org/officeDocument/2006/relationships/customXml" Target="ink/ink3.xml"/><Relationship Id="rId14" Type="http://schemas.openxmlformats.org/officeDocument/2006/relationships/customXml" Target="ink/ink1.xml"/><Relationship Id="rId30" Type="http://schemas.openxmlformats.org/officeDocument/2006/relationships/image" Target="media/image13.jpeg"/><Relationship Id="rId35" Type="http://schemas.openxmlformats.org/officeDocument/2006/relationships/image" Target="media/image18.png"/><Relationship Id="rId56" Type="http://schemas.openxmlformats.org/officeDocument/2006/relationships/image" Target="media/image35.png"/><Relationship Id="rId77" Type="http://schemas.openxmlformats.org/officeDocument/2006/relationships/customXml" Target="ink/ink17.xml"/><Relationship Id="rId100" Type="http://schemas.openxmlformats.org/officeDocument/2006/relationships/image" Target="media/image34.jpeg"/><Relationship Id="rId105" Type="http://schemas.openxmlformats.org/officeDocument/2006/relationships/customXml" Target="ink/ink25.xml"/><Relationship Id="rId8" Type="http://schemas.openxmlformats.org/officeDocument/2006/relationships/webSettings" Target="webSettings.xml"/><Relationship Id="rId51" Type="http://schemas.openxmlformats.org/officeDocument/2006/relationships/image" Target="media/image31.emf"/><Relationship Id="rId72" Type="http://schemas.openxmlformats.org/officeDocument/2006/relationships/image" Target="media/image26.jpeg"/><Relationship Id="rId93" Type="http://schemas.openxmlformats.org/officeDocument/2006/relationships/customXml" Target="ink/ink22.xml"/><Relationship Id="rId98" Type="http://schemas.openxmlformats.org/officeDocument/2006/relationships/image" Target="media/image33.png"/><Relationship Id="rId3" Type="http://schemas.openxmlformats.org/officeDocument/2006/relationships/customXml" Target="../customXml/item3.xml"/><Relationship Id="rId25" Type="http://schemas.openxmlformats.org/officeDocument/2006/relationships/customXml" Target="ink/ink5.xml"/><Relationship Id="rId46" Type="http://schemas.openxmlformats.org/officeDocument/2006/relationships/image" Target="media/image27.png"/><Relationship Id="rId67" Type="http://schemas.openxmlformats.org/officeDocument/2006/relationships/image" Target="media/image25.png"/><Relationship Id="rId116" Type="http://schemas.openxmlformats.org/officeDocument/2006/relationships/fontTable" Target="fontTable.xml"/><Relationship Id="rId20" Type="http://schemas.openxmlformats.org/officeDocument/2006/relationships/image" Target="media/image4.png"/><Relationship Id="rId41" Type="http://schemas.openxmlformats.org/officeDocument/2006/relationships/customXml" Target="ink/ink9.xml"/><Relationship Id="rId62" Type="http://schemas.openxmlformats.org/officeDocument/2006/relationships/image" Target="media/image39.jpeg"/><Relationship Id="rId83" Type="http://schemas.openxmlformats.org/officeDocument/2006/relationships/image" Target="media/image55.png"/><Relationship Id="rId88" Type="http://schemas.openxmlformats.org/officeDocument/2006/relationships/image" Target="media/image31.jpeg"/><Relationship Id="rId111" Type="http://schemas.openxmlformats.org/officeDocument/2006/relationships/image" Target="media/image75.png"/><Relationship Id="rId15" Type="http://schemas.openxmlformats.org/officeDocument/2006/relationships/image" Target="media/image4.jpeg"/><Relationship Id="rId36" Type="http://schemas.openxmlformats.org/officeDocument/2006/relationships/image" Target="media/image12.jpeg"/><Relationship Id="rId57" Type="http://schemas.openxmlformats.org/officeDocument/2006/relationships/image" Target="media/image36.png"/><Relationship Id="rId106" Type="http://schemas.openxmlformats.org/officeDocument/2006/relationships/customXml" Target="ink/ink26.xml"/></Relationships>
</file>

<file path=word/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23T08:38:25.344"/>
    </inkml:context>
    <inkml:brush xml:id="br0">
      <inkml:brushProperty name="width" value="0.2" units="cm"/>
      <inkml:brushProperty name="height" value="0.2" units="cm"/>
    </inkml:brush>
  </inkml:definitions>
  <inkml:trace contextRef="#ctx0" brushRef="#br0">0 0 24393,'2090'0'0</inkml:trace>
  <inkml:trace contextRef="#ctx0" brushRef="#br0" timeOffset="5164">6350 370 24467,'1402'79'0</inkml:trace>
</inkml:ink>
</file>

<file path=word/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23T08:26:14.519"/>
    </inkml:context>
    <inkml:brush xml:id="br0">
      <inkml:brushProperty name="width" value="0.035" units="cm"/>
      <inkml:brushProperty name="height" value="0.035" units="cm"/>
    </inkml:brush>
  </inkml:definitions>
  <inkml:trace contextRef="#ctx0" brushRef="#br0">0 0 24575</inkml:trace>
</inkml:ink>
</file>

<file path=word/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23T08:26:14.521"/>
    </inkml:context>
    <inkml:brush xml:id="br0">
      <inkml:brushProperty name="width" value="0.035" units="cm"/>
      <inkml:brushProperty name="height" value="0.035" units="cm"/>
    </inkml:brush>
  </inkml:definitions>
  <inkml:trace contextRef="#ctx0" brushRef="#br0">0 0 24575</inkml:trace>
</inkml:ink>
</file>

<file path=word/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23T07:50:31.644"/>
    </inkml:context>
    <inkml:brush xml:id="br0">
      <inkml:brushProperty name="width" value="0.035" units="cm"/>
      <inkml:brushProperty name="height" value="0.035" units="cm"/>
    </inkml:brush>
  </inkml:definitions>
  <inkml:trace contextRef="#ctx0" brushRef="#br0">0 0 24575</inkml:trace>
</inkml:ink>
</file>

<file path=word/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23T07:50:16.573"/>
    </inkml:context>
    <inkml:brush xml:id="br0">
      <inkml:brushProperty name="width" value="0.035" units="cm"/>
      <inkml:brushProperty name="height" value="0.035" units="cm"/>
    </inkml:brush>
  </inkml:definitions>
  <inkml:trace contextRef="#ctx0" brushRef="#br0">0 0 24575</inkml:trace>
</inkml:ink>
</file>

<file path=word/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09T15:21:05.216"/>
    </inkml:context>
    <inkml:brush xml:id="br0">
      <inkml:brushProperty name="width" value="0.035" units="cm"/>
      <inkml:brushProperty name="height" value="0.035" units="cm"/>
    </inkml:brush>
  </inkml:definitions>
  <inkml:trace contextRef="#ctx0" brushRef="#br0">0 0 24575</inkml:trace>
</inkml:ink>
</file>

<file path=word/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02T08:22:42.748"/>
    </inkml:context>
    <inkml:brush xml:id="br0">
      <inkml:brushProperty name="width" value="0.2" units="cm"/>
      <inkml:brushProperty name="height" value="0.2" units="cm"/>
    </inkml:brush>
  </inkml:definitions>
  <inkml:trace contextRef="#ctx0" brushRef="#br0">0 32 24575,'797'0'0,"-760"-1"0,58-12 0,-56 7 0,54-2 0,-15 4-1365</inkml:trace>
  <inkml:trace contextRef="#ctx0" brushRef="#br0" timeOffset="4993">6429 323 24522,'1058'26'0</inkml:trace>
</inkml:ink>
</file>

<file path=word/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30T13:58:20.608"/>
    </inkml:context>
    <inkml:brush xml:id="br0">
      <inkml:brushProperty name="width" value="0.2" units="cm"/>
      <inkml:brushProperty name="height" value="0.2" units="cm"/>
    </inkml:brush>
  </inkml:definitions>
  <inkml:trace contextRef="#ctx0" brushRef="#br0">0 0 24309,'2408'26'0</inkml:trace>
  <inkml:trace contextRef="#ctx0" brushRef="#br0" timeOffset="4042">6324 397 24510,'1296'0'0</inkml:trace>
</inkml:ink>
</file>

<file path=word/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26T14:51:52.738"/>
    </inkml:context>
    <inkml:brush xml:id="br0">
      <inkml:brushProperty name="width" value="0.2" units="cm"/>
      <inkml:brushProperty name="height" value="0.2" units="cm"/>
    </inkml:brush>
  </inkml:definitions>
  <inkml:trace contextRef="#ctx0" brushRef="#br0">0 0 24233,'2249'0'0</inkml:trace>
</inkml:ink>
</file>

<file path=word/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5T14:44:30.379"/>
    </inkml:context>
    <inkml:brush xml:id="br0">
      <inkml:brushProperty name="width" value="0.2" units="cm"/>
      <inkml:brushProperty name="height" value="0.2" units="cm"/>
    </inkml:brush>
  </inkml:definitions>
  <inkml:trace contextRef="#ctx0" brushRef="#br0">6403 370 24302,'1429'-26'0</inkml:trace>
  <inkml:trace contextRef="#ctx0" brushRef="#br0" timeOffset="41476">0 0 24233,'1350'0'0</inkml:trace>
</inkml:ink>
</file>

<file path=word/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4T20:10:11.668"/>
    </inkml:context>
    <inkml:brush xml:id="br0">
      <inkml:brushProperty name="width" value="0.2" units="cm"/>
      <inkml:brushProperty name="height" value="0.2" units="cm"/>
    </inkml:brush>
  </inkml:definitions>
  <inkml:trace contextRef="#ctx0" brushRef="#br0">0 0 23892,'1323'0'0</inkml:trace>
</inkml:ink>
</file>

<file path=word/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5T14:46:04.536"/>
    </inkml:context>
    <inkml:brush xml:id="br0">
      <inkml:brushProperty name="width" value="0.2" units="cm"/>
      <inkml:brushProperty name="height" value="0.2" units="cm"/>
    </inkml:brush>
  </inkml:definitions>
  <inkml:trace contextRef="#ctx0" brushRef="#br0">0 0 23892,'1323'0'0</inkml:trace>
</inkml:ink>
</file>

<file path=word/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14T10:49:44.522"/>
    </inkml:context>
    <inkml:brush xml:id="br0">
      <inkml:brushProperty name="width" value="0.2" units="cm"/>
      <inkml:brushProperty name="height" value="0.2" units="cm"/>
    </inkml:brush>
  </inkml:definitions>
  <inkml:trace contextRef="#ctx0" brushRef="#br0">0 0 23209,'2303'0'0</inkml:trace>
  <inkml:trace contextRef="#ctx0" brushRef="#br0" timeOffset="9332">6429 397 24520,'1456'0'0</inkml:trace>
</inkml:ink>
</file>

<file path=word/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14T10:28:15.762"/>
    </inkml:context>
    <inkml:brush xml:id="br0">
      <inkml:brushProperty name="width" value="0.2" units="cm"/>
      <inkml:brushProperty name="height" value="0.2" units="cm"/>
    </inkml:brush>
  </inkml:definitions>
  <inkml:trace contextRef="#ctx0" brushRef="#br0">0 0 24461,'2223'0'0</inkml:trace>
</inkml:ink>
</file>

<file path=word/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14T10:48:52.842"/>
    </inkml:context>
    <inkml:brush xml:id="br0">
      <inkml:brushProperty name="width" value="0.2" units="cm"/>
      <inkml:brushProperty name="height" value="0.2" units="cm"/>
    </inkml:brush>
  </inkml:definitions>
  <inkml:trace contextRef="#ctx0" brushRef="#br0">0 0 24518,'2335'0'0</inkml:trace>
</inkml:ink>
</file>

<file path=word/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19T11:27:35.135"/>
    </inkml:context>
    <inkml:brush xml:id="br0">
      <inkml:brushProperty name="width" value="0.2" units="cm"/>
      <inkml:brushProperty name="height" value="0.2" units="cm"/>
    </inkml:brush>
  </inkml:definitions>
  <inkml:trace contextRef="#ctx0" brushRef="#br0">0 2 24575,'1'2'0,"0"-1"0,0 1 0,1-1 0,-1 0 0,0 1 0,1-1 0,-1 0 0,1 0 0,-1 0 0,1 0 0,0 0 0,-1-1 0,1 1 0,0 0 0,0-1 0,-1 1 0,1-1 0,0 0 0,0 0 0,0 1 0,0-1 0,-1 0 0,5-1 0,54-7 0,-33 3 0,383-2 0,-233 9 0,616-2-1365</inkml:trace>
  <inkml:trace contextRef="#ctx0" brushRef="#br0" timeOffset="5385">6271 347 23892,'1349'0'0</inkml:trace>
</inkml:ink>
</file>

<file path=word/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19T11:28:20.565"/>
    </inkml:context>
    <inkml:brush xml:id="br0">
      <inkml:brushProperty name="width" value="0.1" units="cm"/>
      <inkml:brushProperty name="height" value="0.1" units="cm"/>
    </inkml:brush>
  </inkml:definitions>
  <inkml:trace contextRef="#ctx0" brushRef="#br0">0 0 24207,'1613'0'0</inkml:trace>
</inkml:ink>
</file>

<file path=word/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19T11:28:15.771"/>
    </inkml:context>
    <inkml:brush xml:id="br0">
      <inkml:brushProperty name="width" value="0.1" units="cm"/>
      <inkml:brushProperty name="height" value="0.1" units="cm"/>
    </inkml:brush>
  </inkml:definitions>
  <inkml:trace contextRef="#ctx0" brushRef="#br0">0 0 23989,'1615'0'0</inkml:trace>
</inkml:ink>
</file>

<file path=word/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19T11:31:03.062"/>
    </inkml:context>
    <inkml:brush xml:id="br0">
      <inkml:brushProperty name="width" value="0.2" units="cm"/>
      <inkml:brushProperty name="height" value="0.2" units="cm"/>
    </inkml:brush>
  </inkml:definitions>
  <inkml:trace contextRef="#ctx0" brushRef="#br0">0 0 24349,'1641'26'0</inkml:trace>
</inkml:ink>
</file>

<file path=word/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0T14:34:23.993"/>
    </inkml:context>
    <inkml:brush xml:id="br0">
      <inkml:brushProperty name="width" value="0.2" units="cm"/>
      <inkml:brushProperty name="height" value="0.2" units="cm"/>
    </inkml:brush>
  </inkml:definitions>
  <inkml:trace contextRef="#ctx0" brushRef="#br0">0 0 23209,'1375'26'0</inkml:trace>
</inkml:ink>
</file>

<file path=word/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0T14:34:21.305"/>
    </inkml:context>
    <inkml:brush xml:id="br0">
      <inkml:brushProperty name="width" value="0.2" units="cm"/>
      <inkml:brushProperty name="height" value="0.2" units="cm"/>
    </inkml:brush>
  </inkml:definitions>
  <inkml:trace contextRef="#ctx0" brushRef="#br0">0 0 24575</inkml:trace>
</inkml:ink>
</file>

<file path=word/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0T14:34:18.663"/>
    </inkml:context>
    <inkml:brush xml:id="br0">
      <inkml:brushProperty name="width" value="0.2" units="cm"/>
      <inkml:brushProperty name="height" value="0.2" units="cm"/>
    </inkml:brush>
  </inkml:definitions>
  <inkml:trace contextRef="#ctx0" brushRef="#br0">0 28 24575,'45'-2'0,"58"-10"0,-57 6 0,54-2 0,587 9 0,-658 1 0,-1 1 0,29 6 0,41 4 0,276-11 0,-192-4 0,-174 2-151,0 0-1,0-1 0,0 1 0,-1-2 1,1 1-1,0-2 0,-1 1 1,9-4-1</inkml:trace>
</inkml:ink>
</file>

<file path=word/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8T07:47:48.336"/>
    </inkml:context>
    <inkml:brush xml:id="br0">
      <inkml:brushProperty name="width" value="0.2" units="cm"/>
      <inkml:brushProperty name="height" value="0.2" units="cm"/>
    </inkml:brush>
  </inkml:definitions>
  <inkml:trace contextRef="#ctx0" brushRef="#br0">0 0 24321,'1563'0'0</inkml:trace>
</inkml:ink>
</file>

<file path=word/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26T14:40:48.311"/>
    </inkml:context>
    <inkml:brush xml:id="br0">
      <inkml:brushProperty name="width" value="0.2" units="cm"/>
      <inkml:brushProperty name="height" value="0.2" units="cm"/>
    </inkml:brush>
  </inkml:definitions>
  <inkml:trace contextRef="#ctx0" brushRef="#br0">0 0 23892,'1429'0'0</inkml:trace>
  <inkml:trace contextRef="#ctx0" brushRef="#br0" timeOffset="7370">6324 370 24468,'1323'0'0</inkml:trace>
</inkml:ink>
</file>

<file path=word/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09T15:22:44.007"/>
    </inkml:context>
    <inkml:brush xml:id="br0">
      <inkml:brushProperty name="width" value="0.035" units="cm"/>
      <inkml:brushProperty name="height" value="0.035" units="cm"/>
    </inkml:brush>
  </inkml:definitions>
  <inkml:trace contextRef="#ctx0" brushRef="#br0">0 0 24575</inkml:trace>
</inkml:ink>
</file>

<file path=word/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26T14:42:03.003"/>
    </inkml:context>
    <inkml:brush xml:id="br0">
      <inkml:brushProperty name="width" value="0.2" units="cm"/>
      <inkml:brushProperty name="height" value="0.2" units="cm"/>
    </inkml:brush>
  </inkml:definitions>
  <inkml:trace contextRef="#ctx0" brushRef="#br0">0 0 24195,'1350'0'0</inkml:trace>
</inkml:ink>
</file>

<file path=word/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26T14:46:16.853"/>
    </inkml:context>
    <inkml:brush xml:id="br0">
      <inkml:brushProperty name="width" value="0.2" units="cm"/>
      <inkml:brushProperty name="height" value="0.2" units="cm"/>
    </inkml:brush>
  </inkml:definitions>
  <inkml:trace contextRef="#ctx0" brushRef="#br0">0 27 24233,'1323'-27'0</inkml:trace>
</inkml:ink>
</file>

<file path=word/theme/theme1.xml><?xml version="1.0" encoding="utf-8"?>
<a:theme xmlns:a="http://schemas.openxmlformats.org/drawingml/2006/main" name="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355F7061E7424E9768FD5E2FFB7598" ma:contentTypeVersion="15" ma:contentTypeDescription="Create a new document." ma:contentTypeScope="" ma:versionID="2e908361ebba1c4b22f293cd693e6301">
  <xsd:schema xmlns:xsd="http://www.w3.org/2001/XMLSchema" xmlns:xs="http://www.w3.org/2001/XMLSchema" xmlns:p="http://schemas.microsoft.com/office/2006/metadata/properties" xmlns:ns2="2ebe0e82-f563-447c-94c7-01eb0f90abb6" xmlns:ns3="88bfa4de-2376-4ab6-a93a-4da27ce858ae" targetNamespace="http://schemas.microsoft.com/office/2006/metadata/properties" ma:root="true" ma:fieldsID="c2876781feb211e273ccc9e4ca15a918" ns2:_="" ns3:_="">
    <xsd:import namespace="2ebe0e82-f563-447c-94c7-01eb0f90abb6"/>
    <xsd:import namespace="88bfa4de-2376-4ab6-a93a-4da27ce858ae"/>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ServiceLocation" minOccurs="0"/>
                <xsd:element ref="ns3:SharedWithUsers" minOccurs="0"/>
                <xsd:element ref="ns3:SharedWithDetails" minOccurs="0"/>
                <xsd:element ref="ns2:MediaServiceSearchProperties"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be0e82-f563-447c-94c7-01eb0f90abb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96c36f2f-6c1e-4106-a900-69f393574bb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8bfa4de-2376-4ab6-a93a-4da27ce858ae"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c511e1c6-83ba-446b-9c9d-43660e5498f6}" ma:internalName="TaxCatchAll" ma:showField="CatchAllData" ma:web="88bfa4de-2376-4ab6-a93a-4da27ce858ae">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2ebe0e82-f563-447c-94c7-01eb0f90abb6">
      <Terms xmlns="http://schemas.microsoft.com/office/infopath/2007/PartnerControls"/>
    </lcf76f155ced4ddcb4097134ff3c332f>
    <TaxCatchAll xmlns="88bfa4de-2376-4ab6-a93a-4da27ce858ae"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20ACA97-F556-454A-B63D-8900899907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be0e82-f563-447c-94c7-01eb0f90abb6"/>
    <ds:schemaRef ds:uri="88bfa4de-2376-4ab6-a93a-4da27ce858a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1FB38E3-6EA5-4704-9328-3CAA2F8E26F2}">
  <ds:schemaRefs>
    <ds:schemaRef ds:uri="http://schemas.openxmlformats.org/officeDocument/2006/bibliography"/>
  </ds:schemaRefs>
</ds:datastoreItem>
</file>

<file path=customXml/itemProps3.xml><?xml version="1.0" encoding="utf-8"?>
<ds:datastoreItem xmlns:ds="http://schemas.openxmlformats.org/officeDocument/2006/customXml" ds:itemID="{C094A239-B378-49F8-9D1C-BE1E2604A09F}">
  <ds:schemaRefs>
    <ds:schemaRef ds:uri="http://schemas.microsoft.com/office/2006/metadata/properties"/>
    <ds:schemaRef ds:uri="http://schemas.microsoft.com/office/infopath/2007/PartnerControls"/>
    <ds:schemaRef ds:uri="2ebe0e82-f563-447c-94c7-01eb0f90abb6"/>
    <ds:schemaRef ds:uri="88bfa4de-2376-4ab6-a93a-4da27ce858ae"/>
  </ds:schemaRefs>
</ds:datastoreItem>
</file>

<file path=customXml/itemProps4.xml><?xml version="1.0" encoding="utf-8"?>
<ds:datastoreItem xmlns:ds="http://schemas.openxmlformats.org/officeDocument/2006/customXml" ds:itemID="{25FEF36A-58FC-4EBC-B82B-D8004984DE7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4</TotalTime>
  <Pages>51</Pages>
  <Words>5470</Words>
  <Characters>30089</Characters>
  <Application>Microsoft Office Word</Application>
  <DocSecurity>0</DocSecurity>
  <Lines>1671</Lines>
  <Paragraphs>725</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34834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Mariëlle Hoogland</dc:creator>
  <cp:keywords/>
  <dc:description/>
  <cp:lastModifiedBy>Lambertus Wip</cp:lastModifiedBy>
  <cp:revision>11</cp:revision>
  <dcterms:created xsi:type="dcterms:W3CDTF">2026-08-27T12:53:00Z</dcterms:created>
  <dcterms:modified xsi:type="dcterms:W3CDTF">2026-08-27T14:39:00Z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0x01010034355F7061E7424E9768FD5E2FFB7598</vt:lpwstr>
  </property>
  <property fmtid="{D5CDD505-2E9C-101B-9397-08002B2CF9AE}" pid="3" name="MediaServiceImageTags">
    <vt:lpwstr/>
  </property>
  <property fmtid="{D5CDD505-2E9C-101B-9397-08002B2CF9AE}" pid="4" name="docLang">
    <vt:lpwstr>nl</vt:lpwstr>
  </property>
</Properties>
</file>